
<file path=[Content_Types].xml><?xml version="1.0" encoding="utf-8"?>
<Types xmlns="http://schemas.openxmlformats.org/package/2006/content-types">
  <Default Extension="bin" ContentType="application/vnd.openxmlformats-officedocument.spreadsheetml.printerSettings"/>
  <Default Extension="rels" ContentType="application/vnd.openxmlformats-package.relationships+xml"/>
  <Default Extension="xml" ContentType="application/xml"/>
  <Default Extension="vml" ContentType="application/vnd.openxmlformats-officedocument.vmlDrawing"/>
  <Override PartName="/xl/workbook.xml" ContentType="application/vnd.openxmlformats-officedocument.spreadsheetml.sheet.main+xml"/>
  <Override PartName="/xl/worksheets/sheet4.xml" ContentType="application/vnd.openxmlformats-officedocument.spreadsheetml.worksheet+xml"/>
  <Override PartName="/xl/worksheets/sheet3.xml" ContentType="application/vnd.openxmlformats-officedocument.spreadsheetml.worksheet+xml"/>
  <Override PartName="/xl/worksheets/sheet2.xml" ContentType="application/vnd.openxmlformats-officedocument.spreadsheetml.worksheet+xml"/>
  <Override PartName="/xl/worksheets/sheet1.xml" ContentType="application/vnd.openxmlformats-officedocument.spreadsheetml.worksheet+xml"/>
  <Override PartName="/xl/sharedStrings.xml" ContentType="application/vnd.openxmlformats-officedocument.spreadsheetml.sharedStrings+xml"/>
  <Override PartName="/xl/worksheets/sheet14.xml" ContentType="application/vnd.openxmlformats-officedocument.spreadsheetml.worksheet+xml"/>
  <Override PartName="/xl/worksheets/sheet15.xml" ContentType="application/vnd.openxmlformats-officedocument.spreadsheetml.worksheet+xml"/>
  <Override PartName="/xl/worksheets/sheet16.xml" ContentType="application/vnd.openxmlformats-officedocument.spreadsheetml.worksheet+xml"/>
  <Override PartName="/xl/worksheets/sheet17.xml" ContentType="application/vnd.openxmlformats-officedocument.spreadsheetml.worksheet+xml"/>
  <Override PartName="/xl/worksheets/sheet18.xml" ContentType="application/vnd.openxmlformats-officedocument.spreadsheetml.worksheet+xml"/>
  <Override PartName="/xl/theme/theme1.xml" ContentType="application/vnd.openxmlformats-officedocument.theme+xml"/>
  <Override PartName="/xl/styles.xml" ContentType="application/vnd.openxmlformats-officedocument.spreadsheetml.styles+xml"/>
  <Override PartName="/xl/worksheets/sheet13.xml" ContentType="application/vnd.openxmlformats-officedocument.spreadsheetml.worksheet+xml"/>
  <Override PartName="/xl/worksheets/sheet11.xml" ContentType="application/vnd.openxmlformats-officedocument.spreadsheetml.worksheet+xml"/>
  <Override PartName="/xl/worksheets/sheet5.xml" ContentType="application/vnd.openxmlformats-officedocument.spreadsheetml.worksheet+xml"/>
  <Override PartName="/xl/worksheets/sheet12.xml" ContentType="application/vnd.openxmlformats-officedocument.spreadsheetml.worksheet+xml"/>
  <Override PartName="/xl/worksheets/sheet6.xml" ContentType="application/vnd.openxmlformats-officedocument.spreadsheetml.worksheet+xml"/>
  <Override PartName="/xl/worksheets/sheet8.xml" ContentType="application/vnd.openxmlformats-officedocument.spreadsheetml.worksheet+xml"/>
  <Override PartName="/xl/worksheets/sheet10.xml" ContentType="application/vnd.openxmlformats-officedocument.spreadsheetml.worksheet+xml"/>
  <Override PartName="/xl/worksheets/sheet7.xml" ContentType="application/vnd.openxmlformats-officedocument.spreadsheetml.worksheet+xml"/>
  <Override PartName="/xl/worksheets/sheet9.xml" ContentType="application/vnd.openxmlformats-officedocument.spreadsheetml.worksheet+xml"/>
  <Override PartName="/xl/calcChain.xml" ContentType="application/vnd.openxmlformats-officedocument.spreadsheetml.calcChain+xml"/>
  <Override PartName="/xl/externalLinks/externalLink1.xml" ContentType="application/vnd.openxmlformats-officedocument.spreadsheetml.externalLink+xml"/>
  <Override PartName="/xl/comments3.xml" ContentType="application/vnd.openxmlformats-officedocument.spreadsheetml.comments+xml"/>
  <Override PartName="/xl/comments7.xml" ContentType="application/vnd.openxmlformats-officedocument.spreadsheetml.comments+xml"/>
  <Override PartName="/xl/comments6.xml" ContentType="application/vnd.openxmlformats-officedocument.spreadsheetml.comments+xml"/>
  <Override PartName="/xl/comments2.xml" ContentType="application/vnd.openxmlformats-officedocument.spreadsheetml.comments+xml"/>
  <Override PartName="/xl/comments5.xml" ContentType="application/vnd.openxmlformats-officedocument.spreadsheetml.comments+xml"/>
  <Override PartName="/xl/comments4.xml" ContentType="application/vnd.openxmlformats-officedocument.spreadsheetml.comments+xml"/>
  <Override PartName="/xl/comments8.xml" ContentType="application/vnd.openxmlformats-officedocument.spreadsheetml.comments+xml"/>
  <Override PartName="/xl/comments11.xml" ContentType="application/vnd.openxmlformats-officedocument.spreadsheetml.comments+xml"/>
  <Override PartName="/xl/comments10.xml" ContentType="application/vnd.openxmlformats-officedocument.spreadsheetml.comments+xml"/>
  <Override PartName="/xl/comments1.xml" ContentType="application/vnd.openxmlformats-officedocument.spreadsheetml.comments+xml"/>
  <Override PartName="/xl/comments9.xml" ContentType="application/vnd.openxmlformats-officedocument.spreadsheetml.comments+xml"/>
  <Override PartName="/xl/comments12.xml" ContentType="application/vnd.openxmlformats-officedocument.spreadsheetml.comment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xl/workbook.xml"/><Relationship Id="rId4" Type="http://schemas.openxmlformats.org/officeDocument/2006/relationships/custom-properties" Target="docProps/custom.xml"/></Relationships>
</file>

<file path=xl/workbook.xml><?xml version="1.0" encoding="utf-8"?>
<workbook xmlns="http://schemas.openxmlformats.org/spreadsheetml/2006/main" xmlns:r="http://schemas.openxmlformats.org/officeDocument/2006/relationships">
  <fileVersion appName="xl" lastEdited="4" lowestEdited="5" rupBuild="4507"/>
  <workbookPr filterPrivacy="1" defaultThemeVersion="124226"/>
  <bookViews>
    <workbookView xWindow="480" yWindow="60" windowWidth="27795" windowHeight="12840" tabRatio="946" firstSheet="10" activeTab="17"/>
  </bookViews>
  <sheets>
    <sheet name="Router_" sheetId="4" r:id="rId1"/>
    <sheet name="Program Update" sheetId="5" r:id="rId2"/>
    <sheet name="Active Programs---&gt;" sheetId="6" r:id="rId3"/>
    <sheet name="IID Conservation 2015+" sheetId="7" r:id="rId4"/>
    <sheet name="ReimburseCVWD Op Cost 2015+" sheetId="8" r:id="rId5"/>
    <sheet name="Lower Colorado 2015+" sheetId="9" r:id="rId6"/>
    <sheet name="PVID 2015+" sheetId="10" r:id="rId7"/>
    <sheet name="CR Transfer 2015+" sheetId="11" r:id="rId8"/>
    <sheet name="Quechan 2015+" sheetId="12" r:id="rId9"/>
    <sheet name="San Luis Rey 2015+" sheetId="13" r:id="rId10"/>
    <sheet name="IID Transfer(Salton Sea) 2015+" sheetId="14" r:id="rId11"/>
    <sheet name="Fund Yuma Desalting Plant 2015+" sheetId="15" r:id="rId12"/>
    <sheet name="Fund Mexico Conservation 2015+" sheetId="16" r:id="rId13"/>
    <sheet name="Special Surplus Water 2015+" sheetId="17" r:id="rId14"/>
    <sheet name="Inactive Programs ---&gt;" sheetId="18" r:id="rId15"/>
    <sheet name="Arizona GWB" sheetId="19" r:id="rId16"/>
    <sheet name="5-yr AZ Programs" sheetId="20" r:id="rId17"/>
    <sheet name="5-yr California Indians" sheetId="21" r:id="rId18"/>
  </sheets>
  <externalReferences>
    <externalReference r:id="rId19"/>
  </externalReferences>
  <definedNames>
    <definedName name="_xlnm.Print_Area" localSheetId="7">'CR Transfer 2015+'!#REF!</definedName>
    <definedName name="_xlnm.Print_Area" localSheetId="12">'Fund Mexico Conservation 2015+'!#REF!</definedName>
    <definedName name="_xlnm.Print_Area" localSheetId="11">'Fund Yuma Desalting Plant 2015+'!#REF!</definedName>
    <definedName name="_xlnm.Print_Area" localSheetId="3">'IID Conservation 2015+'!#REF!</definedName>
    <definedName name="_xlnm.Print_Area" localSheetId="10">'IID Transfer(Salton Sea) 2015+'!#REF!</definedName>
    <definedName name="_xlnm.Print_Area" localSheetId="5">'Lower Colorado 2015+'!#REF!</definedName>
    <definedName name="_xlnm.Print_Area" localSheetId="6">'PVID 2015+'!#REF!</definedName>
    <definedName name="_xlnm.Print_Area" localSheetId="8">'Quechan 2015+'!#REF!</definedName>
    <definedName name="_xlnm.Print_Area" localSheetId="4">'ReimburseCVWD Op Cost 2015+'!#REF!</definedName>
    <definedName name="_xlnm.Print_Area" localSheetId="0">Router_!#REF!</definedName>
    <definedName name="_xlnm.Print_Area" localSheetId="9">'San Luis Rey 2015+'!#REF!</definedName>
    <definedName name="_xlnm.Print_Titles" localSheetId="16">'5-yr AZ Programs'!#REF!,'5-yr AZ Programs'!#REF!</definedName>
    <definedName name="_xlnm.Print_Titles" localSheetId="17">'5-yr California Indians'!#REF!,'5-yr California Indians'!#REF!</definedName>
    <definedName name="_xlnm.Print_Titles" localSheetId="7">'CR Transfer 2015+'!#REF!</definedName>
    <definedName name="_xlnm.Print_Titles" localSheetId="12">'Fund Mexico Conservation 2015+'!#REF!</definedName>
    <definedName name="_xlnm.Print_Titles" localSheetId="11">'Fund Yuma Desalting Plant 2015+'!#REF!</definedName>
    <definedName name="_xlnm.Print_Titles" localSheetId="3">'IID Conservation 2015+'!#REF!</definedName>
    <definedName name="_xlnm.Print_Titles" localSheetId="10">'IID Transfer(Salton Sea) 2015+'!#REF!</definedName>
    <definedName name="_xlnm.Print_Titles" localSheetId="5">'Lower Colorado 2015+'!#REF!</definedName>
    <definedName name="_xlnm.Print_Titles" localSheetId="1">'Program Update'!#REF!</definedName>
    <definedName name="_xlnm.Print_Titles" localSheetId="6">'PVID 2015+'!#REF!</definedName>
    <definedName name="_xlnm.Print_Titles" localSheetId="8">'Quechan 2015+'!#REF!</definedName>
    <definedName name="_xlnm.Print_Titles" localSheetId="4">'ReimburseCVWD Op Cost 2015+'!#REF!</definedName>
    <definedName name="_xlnm.Print_Titles" localSheetId="0">Router_!#REF!</definedName>
    <definedName name="_xlnm.Print_Titles" localSheetId="9">'San Luis Rey 2015+'!#REF!</definedName>
  </definedNames>
  <calcPr calcId="125725"/>
</workbook>
</file>

<file path=xl/calcChain.xml><?xml version="1.0" encoding="utf-8"?>
<calcChain xmlns="http://schemas.openxmlformats.org/spreadsheetml/2006/main">
  <c r="AF646" i="21"/>
  <c r="AA646"/>
  <c r="X646"/>
  <c r="V646"/>
  <c r="U646"/>
  <c r="AF645"/>
  <c r="AA645"/>
  <c r="X645"/>
  <c r="V645"/>
  <c r="U645"/>
  <c r="AF644"/>
  <c r="AA644"/>
  <c r="X644"/>
  <c r="V644"/>
  <c r="U644"/>
  <c r="AF643"/>
  <c r="AA643"/>
  <c r="X643"/>
  <c r="V643"/>
  <c r="U643"/>
  <c r="AF642"/>
  <c r="AA642"/>
  <c r="X642"/>
  <c r="V642"/>
  <c r="U642"/>
  <c r="AF641"/>
  <c r="AA641"/>
  <c r="X641"/>
  <c r="V641"/>
  <c r="U641"/>
  <c r="AF640"/>
  <c r="AA640"/>
  <c r="X640"/>
  <c r="V640"/>
  <c r="U640"/>
  <c r="AF639"/>
  <c r="AA639"/>
  <c r="X639"/>
  <c r="V639"/>
  <c r="U639"/>
  <c r="AF638"/>
  <c r="AA638"/>
  <c r="X638"/>
  <c r="V638"/>
  <c r="U638"/>
  <c r="AF637"/>
  <c r="AA637"/>
  <c r="X637"/>
  <c r="V637"/>
  <c r="U637"/>
  <c r="AF636"/>
  <c r="AA636"/>
  <c r="X636"/>
  <c r="V636"/>
  <c r="U636"/>
  <c r="AF635"/>
  <c r="AA635"/>
  <c r="X635"/>
  <c r="V635"/>
  <c r="U635"/>
  <c r="AF634"/>
  <c r="AA634"/>
  <c r="X634"/>
  <c r="V634"/>
  <c r="U634"/>
  <c r="AF633"/>
  <c r="AA633"/>
  <c r="X633"/>
  <c r="V633"/>
  <c r="U633"/>
  <c r="AF632"/>
  <c r="AA632"/>
  <c r="X632"/>
  <c r="V632"/>
  <c r="U632"/>
  <c r="AF631"/>
  <c r="AA631"/>
  <c r="X631"/>
  <c r="V631"/>
  <c r="U631"/>
  <c r="AF630"/>
  <c r="AA630"/>
  <c r="X630"/>
  <c r="V630"/>
  <c r="U630"/>
  <c r="AF629"/>
  <c r="AA629"/>
  <c r="X629"/>
  <c r="V629"/>
  <c r="U629"/>
  <c r="AF628"/>
  <c r="AA628"/>
  <c r="X628"/>
  <c r="V628"/>
  <c r="U628"/>
  <c r="AF627"/>
  <c r="AA627"/>
  <c r="X627"/>
  <c r="V627"/>
  <c r="U627"/>
  <c r="AF626"/>
  <c r="AA626"/>
  <c r="X626"/>
  <c r="V626"/>
  <c r="U626"/>
  <c r="AF625"/>
  <c r="AA625"/>
  <c r="X625"/>
  <c r="V625"/>
  <c r="U625"/>
  <c r="AI624"/>
  <c r="AH624"/>
  <c r="AG624"/>
  <c r="AF624"/>
  <c r="AE624"/>
  <c r="AD624"/>
  <c r="AC624"/>
  <c r="AB624"/>
  <c r="AA624"/>
  <c r="Z624"/>
  <c r="Y624"/>
  <c r="X624"/>
  <c r="W624"/>
  <c r="V624"/>
  <c r="U624"/>
  <c r="T624"/>
  <c r="S624"/>
  <c r="R624"/>
  <c r="Q624"/>
  <c r="P624"/>
  <c r="O624"/>
  <c r="N624"/>
  <c r="M624"/>
  <c r="L624"/>
  <c r="AI623"/>
  <c r="AH623"/>
  <c r="AG623"/>
  <c r="AF623"/>
  <c r="AE623"/>
  <c r="AD623"/>
  <c r="AC623"/>
  <c r="AB623"/>
  <c r="AA623"/>
  <c r="Z623"/>
  <c r="Y623"/>
  <c r="X623"/>
  <c r="W623"/>
  <c r="V623"/>
  <c r="U623"/>
  <c r="T623"/>
  <c r="S623"/>
  <c r="R623"/>
  <c r="Q623"/>
  <c r="P623"/>
  <c r="O623"/>
  <c r="N623"/>
  <c r="M623"/>
  <c r="L623"/>
  <c r="AI622"/>
  <c r="AH622"/>
  <c r="AG622"/>
  <c r="AF622"/>
  <c r="AE622"/>
  <c r="AD622"/>
  <c r="AC622"/>
  <c r="AB622"/>
  <c r="AA622"/>
  <c r="Z622"/>
  <c r="Y622"/>
  <c r="X622"/>
  <c r="W622"/>
  <c r="V622"/>
  <c r="U622"/>
  <c r="T622"/>
  <c r="S622"/>
  <c r="R622"/>
  <c r="Q622"/>
  <c r="P622"/>
  <c r="O622"/>
  <c r="N622"/>
  <c r="M622"/>
  <c r="L622"/>
  <c r="AI621"/>
  <c r="AH621"/>
  <c r="AG621"/>
  <c r="AF621"/>
  <c r="AE621"/>
  <c r="AD621"/>
  <c r="AC621"/>
  <c r="AB621"/>
  <c r="AA621"/>
  <c r="Z621"/>
  <c r="Y621"/>
  <c r="X621"/>
  <c r="W621"/>
  <c r="V621"/>
  <c r="U621"/>
  <c r="T621"/>
  <c r="S621"/>
  <c r="R621"/>
  <c r="Q621"/>
  <c r="P621"/>
  <c r="O621"/>
  <c r="N621"/>
  <c r="M621"/>
  <c r="L621"/>
  <c r="AI620"/>
  <c r="AH620"/>
  <c r="AG620"/>
  <c r="AF620"/>
  <c r="AE620"/>
  <c r="AD620"/>
  <c r="AC620"/>
  <c r="AB620"/>
  <c r="AA620"/>
  <c r="Z620"/>
  <c r="Y620"/>
  <c r="X620"/>
  <c r="W620"/>
  <c r="V620"/>
  <c r="U620"/>
  <c r="T620"/>
  <c r="S620"/>
  <c r="R620"/>
  <c r="Q620"/>
  <c r="P620"/>
  <c r="O620"/>
  <c r="N620"/>
  <c r="M620"/>
  <c r="L620"/>
  <c r="AI619"/>
  <c r="AH619"/>
  <c r="AG619"/>
  <c r="AF619"/>
  <c r="AE619"/>
  <c r="AD619"/>
  <c r="AC619"/>
  <c r="AB619"/>
  <c r="AA619"/>
  <c r="Z619"/>
  <c r="Y619"/>
  <c r="X619"/>
  <c r="W619"/>
  <c r="V619"/>
  <c r="U619"/>
  <c r="T619"/>
  <c r="S619"/>
  <c r="R619"/>
  <c r="Q619"/>
  <c r="P619"/>
  <c r="O619"/>
  <c r="N619"/>
  <c r="M619"/>
  <c r="L619"/>
  <c r="AI618"/>
  <c r="AH618"/>
  <c r="AG618"/>
  <c r="AF618"/>
  <c r="AE618"/>
  <c r="AD618"/>
  <c r="AC618"/>
  <c r="AB618"/>
  <c r="AA618"/>
  <c r="Z618"/>
  <c r="Y618"/>
  <c r="X618"/>
  <c r="W618"/>
  <c r="V618"/>
  <c r="U618"/>
  <c r="T618"/>
  <c r="S618"/>
  <c r="R618"/>
  <c r="Q618"/>
  <c r="P618"/>
  <c r="O618"/>
  <c r="N618"/>
  <c r="M618"/>
  <c r="L618"/>
  <c r="AI617"/>
  <c r="AH617"/>
  <c r="AG617"/>
  <c r="AF617"/>
  <c r="AE617"/>
  <c r="AD617"/>
  <c r="AC617"/>
  <c r="AB617"/>
  <c r="AA617"/>
  <c r="Z617"/>
  <c r="Y617"/>
  <c r="X617"/>
  <c r="W617"/>
  <c r="V617"/>
  <c r="U617"/>
  <c r="T617"/>
  <c r="S617"/>
  <c r="R617"/>
  <c r="Q617"/>
  <c r="P617"/>
  <c r="O617"/>
  <c r="N617"/>
  <c r="M617"/>
  <c r="L617"/>
  <c r="AI616"/>
  <c r="AH616"/>
  <c r="AG616"/>
  <c r="AF616"/>
  <c r="AE616"/>
  <c r="AD616"/>
  <c r="AC616"/>
  <c r="AB616"/>
  <c r="AA616"/>
  <c r="Z616"/>
  <c r="Y616"/>
  <c r="X616"/>
  <c r="W616"/>
  <c r="V616"/>
  <c r="U616"/>
  <c r="T616"/>
  <c r="S616"/>
  <c r="R616"/>
  <c r="Q616"/>
  <c r="P616"/>
  <c r="O616"/>
  <c r="N616"/>
  <c r="M616"/>
  <c r="L616"/>
  <c r="AI615"/>
  <c r="AH615"/>
  <c r="AG615"/>
  <c r="AF615"/>
  <c r="AE615"/>
  <c r="AD615"/>
  <c r="AC615"/>
  <c r="AB615"/>
  <c r="AA615"/>
  <c r="Z615"/>
  <c r="Y615"/>
  <c r="X615"/>
  <c r="W615"/>
  <c r="V615"/>
  <c r="U615"/>
  <c r="T615"/>
  <c r="S615"/>
  <c r="R615"/>
  <c r="Q615"/>
  <c r="P615"/>
  <c r="O615"/>
  <c r="N615"/>
  <c r="M615"/>
  <c r="L615"/>
  <c r="AI614"/>
  <c r="AH614"/>
  <c r="AG614"/>
  <c r="AF614"/>
  <c r="AE614"/>
  <c r="AD614"/>
  <c r="AC614"/>
  <c r="AB614"/>
  <c r="AA614"/>
  <c r="Z614"/>
  <c r="Y614"/>
  <c r="X614"/>
  <c r="W614"/>
  <c r="V614"/>
  <c r="U614"/>
  <c r="T614"/>
  <c r="S614"/>
  <c r="R614"/>
  <c r="Q614"/>
  <c r="P614"/>
  <c r="O614"/>
  <c r="N614"/>
  <c r="M614"/>
  <c r="L614"/>
  <c r="AI613"/>
  <c r="AH613"/>
  <c r="AG613"/>
  <c r="AF613"/>
  <c r="AE613"/>
  <c r="AD613"/>
  <c r="AC613"/>
  <c r="AB613"/>
  <c r="AA613"/>
  <c r="Z613"/>
  <c r="Y613"/>
  <c r="X613"/>
  <c r="W613"/>
  <c r="V613"/>
  <c r="U613"/>
  <c r="T613"/>
  <c r="S613"/>
  <c r="R613"/>
  <c r="Q613"/>
  <c r="P613"/>
  <c r="O613"/>
  <c r="N613"/>
  <c r="M613"/>
  <c r="L613"/>
  <c r="AI612"/>
  <c r="AH612"/>
  <c r="AG612"/>
  <c r="AF612"/>
  <c r="AE612"/>
  <c r="AD612"/>
  <c r="AC612"/>
  <c r="AB612"/>
  <c r="AA612"/>
  <c r="Z612"/>
  <c r="Y612"/>
  <c r="X612"/>
  <c r="W612"/>
  <c r="V612"/>
  <c r="U612"/>
  <c r="T612"/>
  <c r="S612"/>
  <c r="R612"/>
  <c r="Q612"/>
  <c r="P612"/>
  <c r="O612"/>
  <c r="N612"/>
  <c r="M612"/>
  <c r="L612"/>
  <c r="AI611"/>
  <c r="AH611"/>
  <c r="AG611"/>
  <c r="AF611"/>
  <c r="AE611"/>
  <c r="AD611"/>
  <c r="AC611"/>
  <c r="AB611"/>
  <c r="AA611"/>
  <c r="Z611"/>
  <c r="Y611"/>
  <c r="X611"/>
  <c r="W611"/>
  <c r="V611"/>
  <c r="U611"/>
  <c r="T611"/>
  <c r="S611"/>
  <c r="R611"/>
  <c r="Q611"/>
  <c r="P611"/>
  <c r="O611"/>
  <c r="N611"/>
  <c r="M611"/>
  <c r="L611"/>
  <c r="AI610"/>
  <c r="AH610"/>
  <c r="AG610"/>
  <c r="AF610"/>
  <c r="AE610"/>
  <c r="AD610"/>
  <c r="AC610"/>
  <c r="AB610"/>
  <c r="AA610"/>
  <c r="Z610"/>
  <c r="Y610"/>
  <c r="X610"/>
  <c r="W610"/>
  <c r="V610"/>
  <c r="U610"/>
  <c r="T610"/>
  <c r="S610"/>
  <c r="R610"/>
  <c r="Q610"/>
  <c r="P610"/>
  <c r="O610"/>
  <c r="N610"/>
  <c r="M610"/>
  <c r="L610"/>
  <c r="AI609"/>
  <c r="AH609"/>
  <c r="AG609"/>
  <c r="AF609"/>
  <c r="AE609"/>
  <c r="AD609"/>
  <c r="AC609"/>
  <c r="AB609"/>
  <c r="AA609"/>
  <c r="Z609"/>
  <c r="Y609"/>
  <c r="X609"/>
  <c r="W609"/>
  <c r="V609"/>
  <c r="U609"/>
  <c r="T609"/>
  <c r="S609"/>
  <c r="R609"/>
  <c r="Q609"/>
  <c r="P609"/>
  <c r="O609"/>
  <c r="N609"/>
  <c r="M609"/>
  <c r="L609"/>
  <c r="AI608"/>
  <c r="AH608"/>
  <c r="AG608"/>
  <c r="AF608"/>
  <c r="AE608"/>
  <c r="AD608"/>
  <c r="AC608"/>
  <c r="AB608"/>
  <c r="AA608"/>
  <c r="Z608"/>
  <c r="Y608"/>
  <c r="X608"/>
  <c r="W608"/>
  <c r="V608"/>
  <c r="U608"/>
  <c r="T608"/>
  <c r="S608"/>
  <c r="R608"/>
  <c r="Q608"/>
  <c r="P608"/>
  <c r="O608"/>
  <c r="N608"/>
  <c r="M608"/>
  <c r="L608"/>
  <c r="AI607"/>
  <c r="AH607"/>
  <c r="AG607"/>
  <c r="AF607"/>
  <c r="AE607"/>
  <c r="AD607"/>
  <c r="AC607"/>
  <c r="X607"/>
  <c r="W607"/>
  <c r="V607"/>
  <c r="U607"/>
  <c r="AI606"/>
  <c r="AH606"/>
  <c r="AG606"/>
  <c r="AF606"/>
  <c r="AE606"/>
  <c r="AD606"/>
  <c r="AC606"/>
  <c r="AB606"/>
  <c r="Z606"/>
  <c r="Y606"/>
  <c r="X606"/>
  <c r="W606"/>
  <c r="V606"/>
  <c r="U606"/>
  <c r="AF603"/>
  <c r="AA603"/>
  <c r="X603"/>
  <c r="V603"/>
  <c r="U603"/>
  <c r="AF602"/>
  <c r="AA602"/>
  <c r="X602"/>
  <c r="V602"/>
  <c r="U602"/>
  <c r="AF601"/>
  <c r="AA601"/>
  <c r="X601"/>
  <c r="V601"/>
  <c r="U601"/>
  <c r="AF600"/>
  <c r="AA600"/>
  <c r="X600"/>
  <c r="V600"/>
  <c r="U600"/>
  <c r="AF599"/>
  <c r="AA599"/>
  <c r="X599"/>
  <c r="V599"/>
  <c r="U599"/>
  <c r="AF598"/>
  <c r="AA598"/>
  <c r="X598"/>
  <c r="V598"/>
  <c r="U598"/>
  <c r="AF597"/>
  <c r="AA597"/>
  <c r="X597"/>
  <c r="V597"/>
  <c r="U597"/>
  <c r="AF596"/>
  <c r="AA596"/>
  <c r="X596"/>
  <c r="V596"/>
  <c r="U596"/>
  <c r="AF595"/>
  <c r="AA595"/>
  <c r="X595"/>
  <c r="V595"/>
  <c r="U595"/>
  <c r="AF594"/>
  <c r="AA594"/>
  <c r="X594"/>
  <c r="V594"/>
  <c r="U594"/>
  <c r="AF593"/>
  <c r="AA593"/>
  <c r="X593"/>
  <c r="V593"/>
  <c r="U593"/>
  <c r="AF592"/>
  <c r="AA592"/>
  <c r="X592"/>
  <c r="V592"/>
  <c r="U592"/>
  <c r="AF591"/>
  <c r="AA591"/>
  <c r="X591"/>
  <c r="V591"/>
  <c r="U591"/>
  <c r="AF590"/>
  <c r="AA590"/>
  <c r="X590"/>
  <c r="V590"/>
  <c r="U590"/>
  <c r="AF589"/>
  <c r="AA589"/>
  <c r="X589"/>
  <c r="V589"/>
  <c r="U589"/>
  <c r="AF588"/>
  <c r="AA588"/>
  <c r="X588"/>
  <c r="V588"/>
  <c r="U588"/>
  <c r="AF587"/>
  <c r="AA587"/>
  <c r="X587"/>
  <c r="V587"/>
  <c r="U587"/>
  <c r="AF586"/>
  <c r="AA586"/>
  <c r="X586"/>
  <c r="V586"/>
  <c r="U586"/>
  <c r="AF585"/>
  <c r="AA585"/>
  <c r="X585"/>
  <c r="V585"/>
  <c r="U585"/>
  <c r="AF584"/>
  <c r="AA584"/>
  <c r="X584"/>
  <c r="V584"/>
  <c r="U584"/>
  <c r="AF583"/>
  <c r="AA583"/>
  <c r="X583"/>
  <c r="V583"/>
  <c r="U583"/>
  <c r="AF582"/>
  <c r="AA582"/>
  <c r="X582"/>
  <c r="V582"/>
  <c r="U582"/>
  <c r="AI581"/>
  <c r="AH581"/>
  <c r="AG581"/>
  <c r="AF581"/>
  <c r="AE581"/>
  <c r="AD581"/>
  <c r="AC581"/>
  <c r="AB581"/>
  <c r="AA581"/>
  <c r="Z581"/>
  <c r="Y581"/>
  <c r="X581"/>
  <c r="W581"/>
  <c r="V581"/>
  <c r="U581"/>
  <c r="T581"/>
  <c r="S581"/>
  <c r="R581"/>
  <c r="Q581"/>
  <c r="P581"/>
  <c r="O581"/>
  <c r="N581"/>
  <c r="M581"/>
  <c r="L581"/>
  <c r="AI580"/>
  <c r="AH580"/>
  <c r="AG580"/>
  <c r="AF580"/>
  <c r="AE580"/>
  <c r="AD580"/>
  <c r="AC580"/>
  <c r="AB580"/>
  <c r="AA580"/>
  <c r="Z580"/>
  <c r="Y580"/>
  <c r="X580"/>
  <c r="W580"/>
  <c r="V580"/>
  <c r="U580"/>
  <c r="T580"/>
  <c r="S580"/>
  <c r="R580"/>
  <c r="Q580"/>
  <c r="P580"/>
  <c r="O580"/>
  <c r="N580"/>
  <c r="M580"/>
  <c r="L580"/>
  <c r="AI579"/>
  <c r="AH579"/>
  <c r="AG579"/>
  <c r="AF579"/>
  <c r="AE579"/>
  <c r="AD579"/>
  <c r="AC579"/>
  <c r="AB579"/>
  <c r="AA579"/>
  <c r="Z579"/>
  <c r="Y579"/>
  <c r="X579"/>
  <c r="W579"/>
  <c r="V579"/>
  <c r="U579"/>
  <c r="T579"/>
  <c r="S579"/>
  <c r="R579"/>
  <c r="Q579"/>
  <c r="P579"/>
  <c r="O579"/>
  <c r="N579"/>
  <c r="M579"/>
  <c r="L579"/>
  <c r="AI578"/>
  <c r="AH578"/>
  <c r="AG578"/>
  <c r="AF578"/>
  <c r="AE578"/>
  <c r="AD578"/>
  <c r="AC578"/>
  <c r="AB578"/>
  <c r="AA578"/>
  <c r="Z578"/>
  <c r="Y578"/>
  <c r="X578"/>
  <c r="W578"/>
  <c r="V578"/>
  <c r="U578"/>
  <c r="T578"/>
  <c r="S578"/>
  <c r="R578"/>
  <c r="Q578"/>
  <c r="P578"/>
  <c r="O578"/>
  <c r="N578"/>
  <c r="M578"/>
  <c r="L578"/>
  <c r="AI577"/>
  <c r="AH577"/>
  <c r="AG577"/>
  <c r="AF577"/>
  <c r="AE577"/>
  <c r="AD577"/>
  <c r="AC577"/>
  <c r="AB577"/>
  <c r="AA577"/>
  <c r="Z577"/>
  <c r="Y577"/>
  <c r="X577"/>
  <c r="W577"/>
  <c r="V577"/>
  <c r="U577"/>
  <c r="T577"/>
  <c r="S577"/>
  <c r="R577"/>
  <c r="Q577"/>
  <c r="P577"/>
  <c r="O577"/>
  <c r="N577"/>
  <c r="M577"/>
  <c r="L577"/>
  <c r="AI576"/>
  <c r="AH576"/>
  <c r="AG576"/>
  <c r="AF576"/>
  <c r="AE576"/>
  <c r="AD576"/>
  <c r="AC576"/>
  <c r="AB576"/>
  <c r="AA576"/>
  <c r="Z576"/>
  <c r="Y576"/>
  <c r="X576"/>
  <c r="W576"/>
  <c r="V576"/>
  <c r="U576"/>
  <c r="T576"/>
  <c r="S576"/>
  <c r="R576"/>
  <c r="Q576"/>
  <c r="P576"/>
  <c r="O576"/>
  <c r="N576"/>
  <c r="M576"/>
  <c r="L576"/>
  <c r="AI575"/>
  <c r="AH575"/>
  <c r="AG575"/>
  <c r="AF575"/>
  <c r="AE575"/>
  <c r="AD575"/>
  <c r="AC575"/>
  <c r="AB575"/>
  <c r="AA575"/>
  <c r="Z575"/>
  <c r="Y575"/>
  <c r="X575"/>
  <c r="W575"/>
  <c r="V575"/>
  <c r="U575"/>
  <c r="T575"/>
  <c r="S575"/>
  <c r="R575"/>
  <c r="Q575"/>
  <c r="P575"/>
  <c r="O575"/>
  <c r="N575"/>
  <c r="M575"/>
  <c r="L575"/>
  <c r="AI574"/>
  <c r="AH574"/>
  <c r="AG574"/>
  <c r="AF574"/>
  <c r="AE574"/>
  <c r="AD574"/>
  <c r="AC574"/>
  <c r="AB574"/>
  <c r="AA574"/>
  <c r="Z574"/>
  <c r="Y574"/>
  <c r="X574"/>
  <c r="W574"/>
  <c r="V574"/>
  <c r="U574"/>
  <c r="T574"/>
  <c r="S574"/>
  <c r="R574"/>
  <c r="Q574"/>
  <c r="P574"/>
  <c r="O574"/>
  <c r="N574"/>
  <c r="M574"/>
  <c r="L574"/>
  <c r="AI573"/>
  <c r="AH573"/>
  <c r="AG573"/>
  <c r="AF573"/>
  <c r="AE573"/>
  <c r="AD573"/>
  <c r="AC573"/>
  <c r="AB573"/>
  <c r="AA573"/>
  <c r="Z573"/>
  <c r="Y573"/>
  <c r="X573"/>
  <c r="W573"/>
  <c r="V573"/>
  <c r="U573"/>
  <c r="T573"/>
  <c r="S573"/>
  <c r="R573"/>
  <c r="Q573"/>
  <c r="P573"/>
  <c r="O573"/>
  <c r="N573"/>
  <c r="M573"/>
  <c r="L573"/>
  <c r="AI572"/>
  <c r="AH572"/>
  <c r="AG572"/>
  <c r="AF572"/>
  <c r="AE572"/>
  <c r="AD572"/>
  <c r="AC572"/>
  <c r="AB572"/>
  <c r="AA572"/>
  <c r="Z572"/>
  <c r="Y572"/>
  <c r="X572"/>
  <c r="W572"/>
  <c r="V572"/>
  <c r="U572"/>
  <c r="T572"/>
  <c r="S572"/>
  <c r="R572"/>
  <c r="Q572"/>
  <c r="P572"/>
  <c r="O572"/>
  <c r="N572"/>
  <c r="M572"/>
  <c r="L572"/>
  <c r="AI571"/>
  <c r="AH571"/>
  <c r="AG571"/>
  <c r="AF571"/>
  <c r="AE571"/>
  <c r="AD571"/>
  <c r="AC571"/>
  <c r="AB571"/>
  <c r="AA571"/>
  <c r="Z571"/>
  <c r="Y571"/>
  <c r="X571"/>
  <c r="W571"/>
  <c r="V571"/>
  <c r="U571"/>
  <c r="T571"/>
  <c r="S571"/>
  <c r="R571"/>
  <c r="Q571"/>
  <c r="P571"/>
  <c r="O571"/>
  <c r="N571"/>
  <c r="M571"/>
  <c r="L571"/>
  <c r="AI570"/>
  <c r="AH570"/>
  <c r="AG570"/>
  <c r="AF570"/>
  <c r="AE570"/>
  <c r="AD570"/>
  <c r="AC570"/>
  <c r="AB570"/>
  <c r="AA570"/>
  <c r="Z570"/>
  <c r="Y570"/>
  <c r="X570"/>
  <c r="W570"/>
  <c r="V570"/>
  <c r="U570"/>
  <c r="T570"/>
  <c r="S570"/>
  <c r="R570"/>
  <c r="Q570"/>
  <c r="P570"/>
  <c r="O570"/>
  <c r="N570"/>
  <c r="M570"/>
  <c r="L570"/>
  <c r="AI569"/>
  <c r="AH569"/>
  <c r="AG569"/>
  <c r="AF569"/>
  <c r="AE569"/>
  <c r="AD569"/>
  <c r="AC569"/>
  <c r="AB569"/>
  <c r="AA569"/>
  <c r="Z569"/>
  <c r="Y569"/>
  <c r="X569"/>
  <c r="W569"/>
  <c r="V569"/>
  <c r="U569"/>
  <c r="T569"/>
  <c r="S569"/>
  <c r="R569"/>
  <c r="Q569"/>
  <c r="P569"/>
  <c r="O569"/>
  <c r="N569"/>
  <c r="M569"/>
  <c r="L569"/>
  <c r="AI568"/>
  <c r="AH568"/>
  <c r="AG568"/>
  <c r="AF568"/>
  <c r="AE568"/>
  <c r="AD568"/>
  <c r="AC568"/>
  <c r="AB568"/>
  <c r="AA568"/>
  <c r="Z568"/>
  <c r="Y568"/>
  <c r="X568"/>
  <c r="W568"/>
  <c r="V568"/>
  <c r="U568"/>
  <c r="T568"/>
  <c r="S568"/>
  <c r="R568"/>
  <c r="Q568"/>
  <c r="P568"/>
  <c r="O568"/>
  <c r="N568"/>
  <c r="M568"/>
  <c r="L568"/>
  <c r="AI567"/>
  <c r="AH567"/>
  <c r="AG567"/>
  <c r="AF567"/>
  <c r="AE567"/>
  <c r="AD567"/>
  <c r="AC567"/>
  <c r="AB567"/>
  <c r="AA567"/>
  <c r="Z567"/>
  <c r="Y567"/>
  <c r="X567"/>
  <c r="W567"/>
  <c r="V567"/>
  <c r="U567"/>
  <c r="T567"/>
  <c r="S567"/>
  <c r="R567"/>
  <c r="Q567"/>
  <c r="P567"/>
  <c r="O567"/>
  <c r="N567"/>
  <c r="M567"/>
  <c r="L567"/>
  <c r="AI566"/>
  <c r="AH566"/>
  <c r="AG566"/>
  <c r="AF566"/>
  <c r="AE566"/>
  <c r="AD566"/>
  <c r="AC566"/>
  <c r="AB566"/>
  <c r="AA566"/>
  <c r="Z566"/>
  <c r="Y566"/>
  <c r="X566"/>
  <c r="W566"/>
  <c r="V566"/>
  <c r="U566"/>
  <c r="T566"/>
  <c r="S566"/>
  <c r="R566"/>
  <c r="Q566"/>
  <c r="P566"/>
  <c r="O566"/>
  <c r="N566"/>
  <c r="M566"/>
  <c r="L566"/>
  <c r="AI565"/>
  <c r="AH565"/>
  <c r="AG565"/>
  <c r="AF565"/>
  <c r="AE565"/>
  <c r="AD565"/>
  <c r="AC565"/>
  <c r="AB565"/>
  <c r="AA565"/>
  <c r="Z565"/>
  <c r="Y565"/>
  <c r="X565"/>
  <c r="W565"/>
  <c r="V565"/>
  <c r="U565"/>
  <c r="AI564"/>
  <c r="AH564"/>
  <c r="AG564"/>
  <c r="AF564"/>
  <c r="AE564"/>
  <c r="AD564"/>
  <c r="AC564"/>
  <c r="X564"/>
  <c r="W564"/>
  <c r="V564"/>
  <c r="U564"/>
  <c r="AI563"/>
  <c r="AH563"/>
  <c r="AG563"/>
  <c r="AF563"/>
  <c r="AE563"/>
  <c r="AD563"/>
  <c r="AC563"/>
  <c r="AB563"/>
  <c r="Z563"/>
  <c r="Y563"/>
  <c r="X563"/>
  <c r="W563"/>
  <c r="V563"/>
  <c r="U563"/>
  <c r="AF560"/>
  <c r="AA560"/>
  <c r="X560"/>
  <c r="V560"/>
  <c r="U560"/>
  <c r="AF559"/>
  <c r="AA559"/>
  <c r="X559"/>
  <c r="V559"/>
  <c r="U559"/>
  <c r="AF558"/>
  <c r="AA558"/>
  <c r="X558"/>
  <c r="V558"/>
  <c r="U558"/>
  <c r="AF557"/>
  <c r="AA557"/>
  <c r="X557"/>
  <c r="V557"/>
  <c r="U557"/>
  <c r="AF556"/>
  <c r="AA556"/>
  <c r="X556"/>
  <c r="V556"/>
  <c r="U556"/>
  <c r="AF555"/>
  <c r="AA555"/>
  <c r="X555"/>
  <c r="V555"/>
  <c r="U555"/>
  <c r="AF554"/>
  <c r="AA554"/>
  <c r="X554"/>
  <c r="V554"/>
  <c r="U554"/>
  <c r="AF553"/>
  <c r="AA553"/>
  <c r="X553"/>
  <c r="V553"/>
  <c r="U553"/>
  <c r="AF552"/>
  <c r="AA552"/>
  <c r="X552"/>
  <c r="V552"/>
  <c r="U552"/>
  <c r="AF551"/>
  <c r="AA551"/>
  <c r="X551"/>
  <c r="V551"/>
  <c r="U551"/>
  <c r="AF550"/>
  <c r="AA550"/>
  <c r="X550"/>
  <c r="V550"/>
  <c r="U550"/>
  <c r="AF549"/>
  <c r="AA549"/>
  <c r="X549"/>
  <c r="V549"/>
  <c r="U549"/>
  <c r="AF548"/>
  <c r="AA548"/>
  <c r="X548"/>
  <c r="V548"/>
  <c r="U548"/>
  <c r="AF547"/>
  <c r="AA547"/>
  <c r="X547"/>
  <c r="V547"/>
  <c r="U547"/>
  <c r="AF546"/>
  <c r="AA546"/>
  <c r="X546"/>
  <c r="V546"/>
  <c r="U546"/>
  <c r="AF545"/>
  <c r="AA545"/>
  <c r="X545"/>
  <c r="V545"/>
  <c r="U545"/>
  <c r="AF544"/>
  <c r="AA544"/>
  <c r="X544"/>
  <c r="V544"/>
  <c r="U544"/>
  <c r="AF543"/>
  <c r="AA543"/>
  <c r="X543"/>
  <c r="V543"/>
  <c r="U543"/>
  <c r="AF542"/>
  <c r="AA542"/>
  <c r="X542"/>
  <c r="V542"/>
  <c r="U542"/>
  <c r="AF541"/>
  <c r="AA541"/>
  <c r="X541"/>
  <c r="V541"/>
  <c r="U541"/>
  <c r="AF540"/>
  <c r="AA540"/>
  <c r="X540"/>
  <c r="V540"/>
  <c r="U540"/>
  <c r="AF539"/>
  <c r="AA539"/>
  <c r="X539"/>
  <c r="V539"/>
  <c r="U539"/>
  <c r="AI538"/>
  <c r="AH538"/>
  <c r="AG538"/>
  <c r="AF538"/>
  <c r="AE538"/>
  <c r="AD538"/>
  <c r="AC538"/>
  <c r="AB538"/>
  <c r="AA538"/>
  <c r="Z538"/>
  <c r="Y538"/>
  <c r="X538"/>
  <c r="W538"/>
  <c r="V538"/>
  <c r="U538"/>
  <c r="T538"/>
  <c r="S538"/>
  <c r="R538"/>
  <c r="Q538"/>
  <c r="P538"/>
  <c r="O538"/>
  <c r="N538"/>
  <c r="M538"/>
  <c r="L538"/>
  <c r="AI537"/>
  <c r="AH537"/>
  <c r="AG537"/>
  <c r="AF537"/>
  <c r="AE537"/>
  <c r="AD537"/>
  <c r="AC537"/>
  <c r="AB537"/>
  <c r="AA537"/>
  <c r="Z537"/>
  <c r="Y537"/>
  <c r="X537"/>
  <c r="W537"/>
  <c r="V537"/>
  <c r="U537"/>
  <c r="T537"/>
  <c r="S537"/>
  <c r="R537"/>
  <c r="Q537"/>
  <c r="P537"/>
  <c r="O537"/>
  <c r="N537"/>
  <c r="M537"/>
  <c r="L537"/>
  <c r="AI536"/>
  <c r="AH536"/>
  <c r="AG536"/>
  <c r="AF536"/>
  <c r="AE536"/>
  <c r="AD536"/>
  <c r="AC536"/>
  <c r="AB536"/>
  <c r="AA536"/>
  <c r="Z536"/>
  <c r="Y536"/>
  <c r="X536"/>
  <c r="W536"/>
  <c r="V536"/>
  <c r="U536"/>
  <c r="T536"/>
  <c r="S536"/>
  <c r="R536"/>
  <c r="Q536"/>
  <c r="P536"/>
  <c r="O536"/>
  <c r="N536"/>
  <c r="M536"/>
  <c r="L536"/>
  <c r="AI535"/>
  <c r="AH535"/>
  <c r="AG535"/>
  <c r="AF535"/>
  <c r="AE535"/>
  <c r="AD535"/>
  <c r="AC535"/>
  <c r="AB535"/>
  <c r="AA535"/>
  <c r="Z535"/>
  <c r="Y535"/>
  <c r="X535"/>
  <c r="W535"/>
  <c r="V535"/>
  <c r="U535"/>
  <c r="T535"/>
  <c r="S535"/>
  <c r="R535"/>
  <c r="Q535"/>
  <c r="P535"/>
  <c r="O535"/>
  <c r="N535"/>
  <c r="M535"/>
  <c r="L535"/>
  <c r="AI534"/>
  <c r="AH534"/>
  <c r="AG534"/>
  <c r="AF534"/>
  <c r="AE534"/>
  <c r="AD534"/>
  <c r="AC534"/>
  <c r="AB534"/>
  <c r="AA534"/>
  <c r="Z534"/>
  <c r="Y534"/>
  <c r="X534"/>
  <c r="W534"/>
  <c r="V534"/>
  <c r="U534"/>
  <c r="T534"/>
  <c r="S534"/>
  <c r="R534"/>
  <c r="Q534"/>
  <c r="P534"/>
  <c r="O534"/>
  <c r="N534"/>
  <c r="M534"/>
  <c r="L534"/>
  <c r="AI533"/>
  <c r="AH533"/>
  <c r="AG533"/>
  <c r="AF533"/>
  <c r="AE533"/>
  <c r="AD533"/>
  <c r="AC533"/>
  <c r="AB533"/>
  <c r="AA533"/>
  <c r="Z533"/>
  <c r="Y533"/>
  <c r="X533"/>
  <c r="W533"/>
  <c r="V533"/>
  <c r="U533"/>
  <c r="T533"/>
  <c r="S533"/>
  <c r="R533"/>
  <c r="Q533"/>
  <c r="P533"/>
  <c r="O533"/>
  <c r="N533"/>
  <c r="M533"/>
  <c r="L533"/>
  <c r="AI532"/>
  <c r="AH532"/>
  <c r="AG532"/>
  <c r="AF532"/>
  <c r="AE532"/>
  <c r="AD532"/>
  <c r="AC532"/>
  <c r="AB532"/>
  <c r="AA532"/>
  <c r="Z532"/>
  <c r="Y532"/>
  <c r="X532"/>
  <c r="W532"/>
  <c r="V532"/>
  <c r="U532"/>
  <c r="T532"/>
  <c r="S532"/>
  <c r="R532"/>
  <c r="Q532"/>
  <c r="P532"/>
  <c r="O532"/>
  <c r="N532"/>
  <c r="M532"/>
  <c r="L532"/>
  <c r="AI531"/>
  <c r="AH531"/>
  <c r="AG531"/>
  <c r="AF531"/>
  <c r="AE531"/>
  <c r="AD531"/>
  <c r="AC531"/>
  <c r="AB531"/>
  <c r="AA531"/>
  <c r="Z531"/>
  <c r="Y531"/>
  <c r="X531"/>
  <c r="W531"/>
  <c r="V531"/>
  <c r="U531"/>
  <c r="T531"/>
  <c r="S531"/>
  <c r="R531"/>
  <c r="Q531"/>
  <c r="P531"/>
  <c r="O531"/>
  <c r="N531"/>
  <c r="M531"/>
  <c r="L531"/>
  <c r="AI530"/>
  <c r="AH530"/>
  <c r="AG530"/>
  <c r="AF530"/>
  <c r="AE530"/>
  <c r="AD530"/>
  <c r="AC530"/>
  <c r="AB530"/>
  <c r="AA530"/>
  <c r="Z530"/>
  <c r="Y530"/>
  <c r="X530"/>
  <c r="W530"/>
  <c r="V530"/>
  <c r="U530"/>
  <c r="T530"/>
  <c r="S530"/>
  <c r="R530"/>
  <c r="Q530"/>
  <c r="P530"/>
  <c r="O530"/>
  <c r="N530"/>
  <c r="M530"/>
  <c r="L530"/>
  <c r="AI529"/>
  <c r="AH529"/>
  <c r="AG529"/>
  <c r="AF529"/>
  <c r="AE529"/>
  <c r="AD529"/>
  <c r="AC529"/>
  <c r="AB529"/>
  <c r="AA529"/>
  <c r="Z529"/>
  <c r="Y529"/>
  <c r="X529"/>
  <c r="W529"/>
  <c r="V529"/>
  <c r="U529"/>
  <c r="T529"/>
  <c r="S529"/>
  <c r="R529"/>
  <c r="Q529"/>
  <c r="P529"/>
  <c r="O529"/>
  <c r="N529"/>
  <c r="M529"/>
  <c r="L529"/>
  <c r="AI528"/>
  <c r="AH528"/>
  <c r="AG528"/>
  <c r="AF528"/>
  <c r="AE528"/>
  <c r="AD528"/>
  <c r="AC528"/>
  <c r="AB528"/>
  <c r="AA528"/>
  <c r="Z528"/>
  <c r="Y528"/>
  <c r="X528"/>
  <c r="W528"/>
  <c r="V528"/>
  <c r="U528"/>
  <c r="T528"/>
  <c r="S528"/>
  <c r="R528"/>
  <c r="Q528"/>
  <c r="P528"/>
  <c r="O528"/>
  <c r="N528"/>
  <c r="M528"/>
  <c r="L528"/>
  <c r="AI527"/>
  <c r="AH527"/>
  <c r="AG527"/>
  <c r="AF527"/>
  <c r="AE527"/>
  <c r="AD527"/>
  <c r="AC527"/>
  <c r="AB527"/>
  <c r="AA527"/>
  <c r="Z527"/>
  <c r="Y527"/>
  <c r="X527"/>
  <c r="W527"/>
  <c r="V527"/>
  <c r="U527"/>
  <c r="T527"/>
  <c r="S527"/>
  <c r="R527"/>
  <c r="Q527"/>
  <c r="P527"/>
  <c r="O527"/>
  <c r="N527"/>
  <c r="M527"/>
  <c r="L527"/>
  <c r="AI526"/>
  <c r="AH526"/>
  <c r="AG526"/>
  <c r="AF526"/>
  <c r="AE526"/>
  <c r="AD526"/>
  <c r="AC526"/>
  <c r="AB526"/>
  <c r="AA526"/>
  <c r="Z526"/>
  <c r="Y526"/>
  <c r="X526"/>
  <c r="W526"/>
  <c r="V526"/>
  <c r="U526"/>
  <c r="T526"/>
  <c r="S526"/>
  <c r="R526"/>
  <c r="Q526"/>
  <c r="P526"/>
  <c r="O526"/>
  <c r="N526"/>
  <c r="M526"/>
  <c r="L526"/>
  <c r="AI525"/>
  <c r="AH525"/>
  <c r="AG525"/>
  <c r="AF525"/>
  <c r="AE525"/>
  <c r="AD525"/>
  <c r="AC525"/>
  <c r="AB525"/>
  <c r="AA525"/>
  <c r="Z525"/>
  <c r="Y525"/>
  <c r="X525"/>
  <c r="W525"/>
  <c r="V525"/>
  <c r="U525"/>
  <c r="T525"/>
  <c r="S525"/>
  <c r="R525"/>
  <c r="Q525"/>
  <c r="P525"/>
  <c r="O525"/>
  <c r="N525"/>
  <c r="M525"/>
  <c r="L525"/>
  <c r="AI524"/>
  <c r="AH524"/>
  <c r="AG524"/>
  <c r="AF524"/>
  <c r="AE524"/>
  <c r="AD524"/>
  <c r="AC524"/>
  <c r="AB524"/>
  <c r="AA524"/>
  <c r="Z524"/>
  <c r="Y524"/>
  <c r="X524"/>
  <c r="W524"/>
  <c r="V524"/>
  <c r="U524"/>
  <c r="T524"/>
  <c r="S524"/>
  <c r="R524"/>
  <c r="Q524"/>
  <c r="P524"/>
  <c r="O524"/>
  <c r="N524"/>
  <c r="M524"/>
  <c r="L524"/>
  <c r="AI523"/>
  <c r="AH523"/>
  <c r="AG523"/>
  <c r="AF523"/>
  <c r="AE523"/>
  <c r="AD523"/>
  <c r="AC523"/>
  <c r="AB523"/>
  <c r="AA523"/>
  <c r="Z523"/>
  <c r="Y523"/>
  <c r="X523"/>
  <c r="W523"/>
  <c r="V523"/>
  <c r="U523"/>
  <c r="T523"/>
  <c r="S523"/>
  <c r="R523"/>
  <c r="Q523"/>
  <c r="P523"/>
  <c r="O523"/>
  <c r="N523"/>
  <c r="M523"/>
  <c r="L523"/>
  <c r="AI522"/>
  <c r="AH522"/>
  <c r="AG522"/>
  <c r="AF522"/>
  <c r="AE522"/>
  <c r="AD522"/>
  <c r="AC522"/>
  <c r="AB522"/>
  <c r="AA522"/>
  <c r="Z522"/>
  <c r="Y522"/>
  <c r="X522"/>
  <c r="W522"/>
  <c r="V522"/>
  <c r="U522"/>
  <c r="AI521"/>
  <c r="AH521"/>
  <c r="AG521"/>
  <c r="AF521"/>
  <c r="AE521"/>
  <c r="AD521"/>
  <c r="AC521"/>
  <c r="X521"/>
  <c r="W521"/>
  <c r="V521"/>
  <c r="U521"/>
  <c r="AI520"/>
  <c r="AH520"/>
  <c r="AG520"/>
  <c r="AF520"/>
  <c r="AE520"/>
  <c r="AD520"/>
  <c r="AC520"/>
  <c r="AB520"/>
  <c r="Z520"/>
  <c r="Y520"/>
  <c r="X520"/>
  <c r="W520"/>
  <c r="V520"/>
  <c r="U520"/>
  <c r="AH513"/>
  <c r="L513"/>
  <c r="K513"/>
  <c r="AH512"/>
  <c r="L512"/>
  <c r="K512"/>
  <c r="AH511"/>
  <c r="L511"/>
  <c r="K511"/>
  <c r="AH510"/>
  <c r="N510"/>
  <c r="L510"/>
  <c r="K510"/>
  <c r="AH509"/>
  <c r="L509"/>
  <c r="K509"/>
  <c r="AH508"/>
  <c r="N508" s="1"/>
  <c r="L508"/>
  <c r="K508"/>
  <c r="AH507"/>
  <c r="L507"/>
  <c r="K507"/>
  <c r="AH506"/>
  <c r="N506"/>
  <c r="L506"/>
  <c r="K506"/>
  <c r="AH505"/>
  <c r="L505"/>
  <c r="K505"/>
  <c r="AH504"/>
  <c r="N504" s="1"/>
  <c r="L504"/>
  <c r="K504"/>
  <c r="AH503"/>
  <c r="L503"/>
  <c r="K503"/>
  <c r="AH502"/>
  <c r="N502" s="1"/>
  <c r="L502"/>
  <c r="K502"/>
  <c r="AH501"/>
  <c r="N501" s="1"/>
  <c r="L501"/>
  <c r="K501"/>
  <c r="AH500"/>
  <c r="N500" s="1"/>
  <c r="L500"/>
  <c r="K500"/>
  <c r="AH499"/>
  <c r="N499" s="1"/>
  <c r="L499"/>
  <c r="K499"/>
  <c r="AH498"/>
  <c r="L498"/>
  <c r="K498"/>
  <c r="AH497"/>
  <c r="N497"/>
  <c r="L497"/>
  <c r="K497"/>
  <c r="AH496"/>
  <c r="N496" s="1"/>
  <c r="L496"/>
  <c r="K496"/>
  <c r="AH495"/>
  <c r="N495" s="1"/>
  <c r="L495"/>
  <c r="K495"/>
  <c r="AH494"/>
  <c r="L494"/>
  <c r="K494"/>
  <c r="AH493"/>
  <c r="L493"/>
  <c r="K493"/>
  <c r="AH492"/>
  <c r="N492" s="1"/>
  <c r="L492"/>
  <c r="K492"/>
  <c r="AH491"/>
  <c r="N491" s="1"/>
  <c r="L491"/>
  <c r="K491"/>
  <c r="AH490"/>
  <c r="L490"/>
  <c r="K490"/>
  <c r="AH489"/>
  <c r="L489"/>
  <c r="K489"/>
  <c r="AH488"/>
  <c r="N488"/>
  <c r="L488"/>
  <c r="K488"/>
  <c r="AH487"/>
  <c r="L487"/>
  <c r="K487"/>
  <c r="AH486"/>
  <c r="N486"/>
  <c r="L486"/>
  <c r="K486"/>
  <c r="AH485"/>
  <c r="N485"/>
  <c r="L485"/>
  <c r="K485"/>
  <c r="AH484"/>
  <c r="N484"/>
  <c r="L484"/>
  <c r="K484"/>
  <c r="AH483"/>
  <c r="N483"/>
  <c r="L483"/>
  <c r="K483"/>
  <c r="AH482"/>
  <c r="L482"/>
  <c r="K482"/>
  <c r="AH481"/>
  <c r="N481" s="1"/>
  <c r="L481"/>
  <c r="K481"/>
  <c r="AH480"/>
  <c r="N480" s="1"/>
  <c r="L480"/>
  <c r="K480"/>
  <c r="AH479"/>
  <c r="N479" s="1"/>
  <c r="L479"/>
  <c r="K479"/>
  <c r="AH478"/>
  <c r="N478" s="1"/>
  <c r="L478"/>
  <c r="K478"/>
  <c r="AH477"/>
  <c r="N477" s="1"/>
  <c r="L477"/>
  <c r="K477"/>
  <c r="AH476"/>
  <c r="N476" s="1"/>
  <c r="L476"/>
  <c r="K476"/>
  <c r="AH475"/>
  <c r="N475" s="1"/>
  <c r="L475"/>
  <c r="K475"/>
  <c r="AH474"/>
  <c r="L474"/>
  <c r="K474"/>
  <c r="AH473"/>
  <c r="N473"/>
  <c r="L473"/>
  <c r="K473"/>
  <c r="AH472"/>
  <c r="N472" s="1"/>
  <c r="L472"/>
  <c r="K472"/>
  <c r="AH471"/>
  <c r="N471" s="1"/>
  <c r="L471"/>
  <c r="K471"/>
  <c r="AH470"/>
  <c r="N470"/>
  <c r="L470"/>
  <c r="K470"/>
  <c r="AH469"/>
  <c r="N469"/>
  <c r="L469"/>
  <c r="K469"/>
  <c r="AH468"/>
  <c r="N468"/>
  <c r="L468"/>
  <c r="K468"/>
  <c r="AH467"/>
  <c r="N467" s="1"/>
  <c r="L467"/>
  <c r="K467"/>
  <c r="AH466"/>
  <c r="N466"/>
  <c r="L466"/>
  <c r="K466"/>
  <c r="AH465"/>
  <c r="N465"/>
  <c r="L465"/>
  <c r="K465"/>
  <c r="AH464"/>
  <c r="N464"/>
  <c r="L464"/>
  <c r="K464"/>
  <c r="AH463"/>
  <c r="L463"/>
  <c r="K463"/>
  <c r="AH462"/>
  <c r="L462"/>
  <c r="K462"/>
  <c r="AH461"/>
  <c r="N461" s="1"/>
  <c r="L461"/>
  <c r="K461"/>
  <c r="AH460"/>
  <c r="N460"/>
  <c r="L460"/>
  <c r="K460"/>
  <c r="AH459"/>
  <c r="N459"/>
  <c r="L459"/>
  <c r="K459"/>
  <c r="AH458"/>
  <c r="L458"/>
  <c r="K458"/>
  <c r="AH457"/>
  <c r="N457"/>
  <c r="L457"/>
  <c r="K457"/>
  <c r="K600" s="1"/>
  <c r="AH456"/>
  <c r="N456"/>
  <c r="L456"/>
  <c r="K456"/>
  <c r="AH455"/>
  <c r="N455"/>
  <c r="L455"/>
  <c r="K455"/>
  <c r="AH454"/>
  <c r="L454"/>
  <c r="K454"/>
  <c r="AH453"/>
  <c r="N453" s="1"/>
  <c r="L453"/>
  <c r="K453"/>
  <c r="AH452"/>
  <c r="N452" s="1"/>
  <c r="L452"/>
  <c r="K452"/>
  <c r="AH451"/>
  <c r="N451" s="1"/>
  <c r="L451"/>
  <c r="K451"/>
  <c r="AH450"/>
  <c r="N450" s="1"/>
  <c r="L450"/>
  <c r="K450"/>
  <c r="AH449"/>
  <c r="N449"/>
  <c r="L449"/>
  <c r="K449"/>
  <c r="AH448"/>
  <c r="N448"/>
  <c r="L448"/>
  <c r="K448"/>
  <c r="AH447"/>
  <c r="N447"/>
  <c r="L447"/>
  <c r="K447"/>
  <c r="AH446"/>
  <c r="N446"/>
  <c r="L446"/>
  <c r="K446"/>
  <c r="AH445"/>
  <c r="N445"/>
  <c r="L445"/>
  <c r="K445"/>
  <c r="AH444"/>
  <c r="N444"/>
  <c r="L444"/>
  <c r="K444"/>
  <c r="AH443"/>
  <c r="N443"/>
  <c r="L443"/>
  <c r="K443"/>
  <c r="AH442"/>
  <c r="N442"/>
  <c r="L442"/>
  <c r="K442"/>
  <c r="AH441"/>
  <c r="N441" s="1"/>
  <c r="L441"/>
  <c r="K441"/>
  <c r="AH440"/>
  <c r="N440" s="1"/>
  <c r="L440"/>
  <c r="K440"/>
  <c r="AH439"/>
  <c r="N439" s="1"/>
  <c r="L439"/>
  <c r="K439"/>
  <c r="AH438"/>
  <c r="N438"/>
  <c r="L438"/>
  <c r="K438"/>
  <c r="AH437"/>
  <c r="N437"/>
  <c r="L437"/>
  <c r="K437"/>
  <c r="AH436"/>
  <c r="N436"/>
  <c r="L436"/>
  <c r="K436"/>
  <c r="AH435"/>
  <c r="N435" s="1"/>
  <c r="L435"/>
  <c r="K435"/>
  <c r="AH434"/>
  <c r="L434"/>
  <c r="K434"/>
  <c r="AH433"/>
  <c r="N433" s="1"/>
  <c r="L433"/>
  <c r="K433"/>
  <c r="AH432"/>
  <c r="N432" s="1"/>
  <c r="L432"/>
  <c r="K432"/>
  <c r="AH431"/>
  <c r="N431"/>
  <c r="L431"/>
  <c r="K431"/>
  <c r="AH430"/>
  <c r="N430"/>
  <c r="L430"/>
  <c r="K430"/>
  <c r="AH429"/>
  <c r="N429"/>
  <c r="L429"/>
  <c r="K429"/>
  <c r="AH428"/>
  <c r="N428"/>
  <c r="L428"/>
  <c r="K428"/>
  <c r="AH427"/>
  <c r="L427"/>
  <c r="K427"/>
  <c r="AH426"/>
  <c r="N426" s="1"/>
  <c r="L426"/>
  <c r="K426"/>
  <c r="AH425"/>
  <c r="N425" s="1"/>
  <c r="L425"/>
  <c r="K425"/>
  <c r="AH424"/>
  <c r="N424" s="1"/>
  <c r="L424"/>
  <c r="K424"/>
  <c r="K554" s="1"/>
  <c r="AH423"/>
  <c r="N423" s="1"/>
  <c r="L423"/>
  <c r="K423"/>
  <c r="AH422"/>
  <c r="N422" s="1"/>
  <c r="L422"/>
  <c r="K422"/>
  <c r="AH421"/>
  <c r="N421"/>
  <c r="L421"/>
  <c r="K421"/>
  <c r="AH420"/>
  <c r="N420"/>
  <c r="L420"/>
  <c r="K420"/>
  <c r="AH419"/>
  <c r="N419"/>
  <c r="L419"/>
  <c r="K419"/>
  <c r="AH418"/>
  <c r="N418"/>
  <c r="L418"/>
  <c r="K418"/>
  <c r="AH417"/>
  <c r="N417"/>
  <c r="L417"/>
  <c r="K417"/>
  <c r="AH416"/>
  <c r="N416"/>
  <c r="L416"/>
  <c r="K416"/>
  <c r="AH415"/>
  <c r="N415" s="1"/>
  <c r="L415"/>
  <c r="K415"/>
  <c r="AH414"/>
  <c r="N414" s="1"/>
  <c r="L414"/>
  <c r="K414"/>
  <c r="AH413"/>
  <c r="L413"/>
  <c r="K413"/>
  <c r="AH412"/>
  <c r="N412" s="1"/>
  <c r="L412"/>
  <c r="K412"/>
  <c r="K553" s="1"/>
  <c r="AH411"/>
  <c r="N411"/>
  <c r="L411"/>
  <c r="K411"/>
  <c r="AH410"/>
  <c r="N410" s="1"/>
  <c r="L410"/>
  <c r="K410"/>
  <c r="AH409"/>
  <c r="L409"/>
  <c r="K409"/>
  <c r="AH408"/>
  <c r="N408"/>
  <c r="L408"/>
  <c r="K408"/>
  <c r="AH407"/>
  <c r="N407" s="1"/>
  <c r="L407"/>
  <c r="K407"/>
  <c r="AH406"/>
  <c r="N406" s="1"/>
  <c r="L406"/>
  <c r="K406"/>
  <c r="K638" s="1"/>
  <c r="AH405"/>
  <c r="L405"/>
  <c r="K405"/>
  <c r="AH404"/>
  <c r="N404"/>
  <c r="L404"/>
  <c r="K404"/>
  <c r="AH403"/>
  <c r="N403" s="1"/>
  <c r="L403"/>
  <c r="K403"/>
  <c r="AH402"/>
  <c r="N402"/>
  <c r="L402"/>
  <c r="K402"/>
  <c r="AH401"/>
  <c r="N401" s="1"/>
  <c r="L401"/>
  <c r="K401"/>
  <c r="AH400"/>
  <c r="N400"/>
  <c r="L400"/>
  <c r="K400"/>
  <c r="AH399"/>
  <c r="N399" s="1"/>
  <c r="L399"/>
  <c r="K399"/>
  <c r="AH398"/>
  <c r="L398"/>
  <c r="K398"/>
  <c r="AH397"/>
  <c r="L397"/>
  <c r="K397"/>
  <c r="AH396"/>
  <c r="L396"/>
  <c r="K396"/>
  <c r="AH395"/>
  <c r="N395" s="1"/>
  <c r="L395"/>
  <c r="K395"/>
  <c r="AH394"/>
  <c r="L394"/>
  <c r="K394"/>
  <c r="AH393"/>
  <c r="N393" s="1"/>
  <c r="L393"/>
  <c r="K393"/>
  <c r="AH392"/>
  <c r="N392" s="1"/>
  <c r="L392"/>
  <c r="K392"/>
  <c r="AH391"/>
  <c r="N391" s="1"/>
  <c r="L391"/>
  <c r="K391"/>
  <c r="AH390"/>
  <c r="L390"/>
  <c r="K390"/>
  <c r="AH389"/>
  <c r="L389"/>
  <c r="K389"/>
  <c r="AH388"/>
  <c r="L388"/>
  <c r="K388"/>
  <c r="AH387"/>
  <c r="N387" s="1"/>
  <c r="L387"/>
  <c r="K387"/>
  <c r="AH386"/>
  <c r="L386"/>
  <c r="K386"/>
  <c r="AH385"/>
  <c r="L385"/>
  <c r="K385"/>
  <c r="AH384"/>
  <c r="N384" s="1"/>
  <c r="L384"/>
  <c r="K384"/>
  <c r="AH383"/>
  <c r="N383" s="1"/>
  <c r="L383"/>
  <c r="K383"/>
  <c r="AH382"/>
  <c r="L382"/>
  <c r="K382"/>
  <c r="AH381"/>
  <c r="L381"/>
  <c r="K381"/>
  <c r="AH380"/>
  <c r="L380"/>
  <c r="K380"/>
  <c r="AH379"/>
  <c r="N379" s="1"/>
  <c r="L379"/>
  <c r="K379"/>
  <c r="AH378"/>
  <c r="L378"/>
  <c r="K378"/>
  <c r="AH377"/>
  <c r="N377" s="1"/>
  <c r="L377"/>
  <c r="K377"/>
  <c r="AH376"/>
  <c r="L376"/>
  <c r="K376"/>
  <c r="AH375"/>
  <c r="N375" s="1"/>
  <c r="L375"/>
  <c r="K375"/>
  <c r="AH374"/>
  <c r="L374"/>
  <c r="K374"/>
  <c r="AH373"/>
  <c r="L373"/>
  <c r="L593" s="1"/>
  <c r="K373"/>
  <c r="AH372"/>
  <c r="L372"/>
  <c r="K372"/>
  <c r="AH371"/>
  <c r="N371" s="1"/>
  <c r="L371"/>
  <c r="K371"/>
  <c r="AH370"/>
  <c r="L370"/>
  <c r="K370"/>
  <c r="AH369"/>
  <c r="N369" s="1"/>
  <c r="L369"/>
  <c r="K369"/>
  <c r="AH368"/>
  <c r="N368" s="1"/>
  <c r="L368"/>
  <c r="K368"/>
  <c r="AH367"/>
  <c r="N367" s="1"/>
  <c r="L367"/>
  <c r="K367"/>
  <c r="AH366"/>
  <c r="L366"/>
  <c r="K366"/>
  <c r="AH365"/>
  <c r="L365"/>
  <c r="K365"/>
  <c r="AH364"/>
  <c r="L364"/>
  <c r="K364"/>
  <c r="AH363"/>
  <c r="N363" s="1"/>
  <c r="L363"/>
  <c r="K363"/>
  <c r="AH362"/>
  <c r="L362"/>
  <c r="K362"/>
  <c r="AH361"/>
  <c r="L361"/>
  <c r="K361"/>
  <c r="AH360"/>
  <c r="N360" s="1"/>
  <c r="L360"/>
  <c r="K360"/>
  <c r="AH359"/>
  <c r="N359" s="1"/>
  <c r="L359"/>
  <c r="K359"/>
  <c r="AH358"/>
  <c r="L358"/>
  <c r="K358"/>
  <c r="AH357"/>
  <c r="L357"/>
  <c r="K357"/>
  <c r="AH356"/>
  <c r="L356"/>
  <c r="K356"/>
  <c r="AH355"/>
  <c r="N355" s="1"/>
  <c r="L355"/>
  <c r="K355"/>
  <c r="AH354"/>
  <c r="L354"/>
  <c r="K354"/>
  <c r="AH353"/>
  <c r="N353" s="1"/>
  <c r="L353"/>
  <c r="K353"/>
  <c r="AH352"/>
  <c r="L352"/>
  <c r="K352"/>
  <c r="AH351"/>
  <c r="N351" s="1"/>
  <c r="L351"/>
  <c r="K351"/>
  <c r="AH350"/>
  <c r="L350"/>
  <c r="K350"/>
  <c r="AH349"/>
  <c r="L349"/>
  <c r="L591" s="1"/>
  <c r="K349"/>
  <c r="AH348"/>
  <c r="L348"/>
  <c r="K348"/>
  <c r="AH347"/>
  <c r="N347" s="1"/>
  <c r="L347"/>
  <c r="K347"/>
  <c r="AH346"/>
  <c r="L346"/>
  <c r="K346"/>
  <c r="AH345"/>
  <c r="N345" s="1"/>
  <c r="L345"/>
  <c r="K345"/>
  <c r="AH344"/>
  <c r="N344" s="1"/>
  <c r="L344"/>
  <c r="K344"/>
  <c r="AH343"/>
  <c r="N343" s="1"/>
  <c r="L343"/>
  <c r="K343"/>
  <c r="AH342"/>
  <c r="L342"/>
  <c r="K342"/>
  <c r="AH341"/>
  <c r="L341"/>
  <c r="K341"/>
  <c r="AH340"/>
  <c r="L340"/>
  <c r="K340"/>
  <c r="AH339"/>
  <c r="N339" s="1"/>
  <c r="L339"/>
  <c r="K339"/>
  <c r="AH338"/>
  <c r="L338"/>
  <c r="K338"/>
  <c r="AH337"/>
  <c r="L337"/>
  <c r="K337"/>
  <c r="AH336"/>
  <c r="N336" s="1"/>
  <c r="L336"/>
  <c r="K336"/>
  <c r="AH335"/>
  <c r="N335" s="1"/>
  <c r="L335"/>
  <c r="K335"/>
  <c r="AH334"/>
  <c r="L334"/>
  <c r="K334"/>
  <c r="AH333"/>
  <c r="L333"/>
  <c r="K333"/>
  <c r="AH332"/>
  <c r="L332"/>
  <c r="K332"/>
  <c r="AH331"/>
  <c r="N331" s="1"/>
  <c r="L331"/>
  <c r="K331"/>
  <c r="AH330"/>
  <c r="L330"/>
  <c r="K330"/>
  <c r="AH329"/>
  <c r="N329" s="1"/>
  <c r="L329"/>
  <c r="K329"/>
  <c r="AH328"/>
  <c r="L328"/>
  <c r="K328"/>
  <c r="AH327"/>
  <c r="L327"/>
  <c r="K327"/>
  <c r="AH326"/>
  <c r="L326"/>
  <c r="K326"/>
  <c r="AH325"/>
  <c r="N325" s="1"/>
  <c r="L325"/>
  <c r="K325"/>
  <c r="AH324"/>
  <c r="L324"/>
  <c r="K324"/>
  <c r="AH323"/>
  <c r="N323" s="1"/>
  <c r="L323"/>
  <c r="K323"/>
  <c r="AH322"/>
  <c r="L322"/>
  <c r="K322"/>
  <c r="AH321"/>
  <c r="N321"/>
  <c r="L321"/>
  <c r="K321"/>
  <c r="AH320"/>
  <c r="L320"/>
  <c r="K320"/>
  <c r="AH319"/>
  <c r="L319"/>
  <c r="K319"/>
  <c r="AH318"/>
  <c r="L318"/>
  <c r="K318"/>
  <c r="AH317"/>
  <c r="N317" s="1"/>
  <c r="L317"/>
  <c r="K317"/>
  <c r="AH316"/>
  <c r="L316"/>
  <c r="K316"/>
  <c r="AH315"/>
  <c r="N315" s="1"/>
  <c r="L315"/>
  <c r="K315"/>
  <c r="AH314"/>
  <c r="L314"/>
  <c r="K314"/>
  <c r="AH313"/>
  <c r="L313"/>
  <c r="K313"/>
  <c r="AH312"/>
  <c r="Z312"/>
  <c r="Z324" s="1"/>
  <c r="Z336" s="1"/>
  <c r="Z348" s="1"/>
  <c r="Z360" s="1"/>
  <c r="Z372" s="1"/>
  <c r="Z384" s="1"/>
  <c r="Z396" s="1"/>
  <c r="Z408" s="1"/>
  <c r="Z420" s="1"/>
  <c r="Z432" s="1"/>
  <c r="Z444" s="1"/>
  <c r="Z456" s="1"/>
  <c r="Z468" s="1"/>
  <c r="Z480" s="1"/>
  <c r="Z492" s="1"/>
  <c r="Z504" s="1"/>
  <c r="L312"/>
  <c r="K312"/>
  <c r="AH311"/>
  <c r="N311" s="1"/>
  <c r="L311"/>
  <c r="K311"/>
  <c r="AH310"/>
  <c r="N310" s="1"/>
  <c r="L310"/>
  <c r="K310"/>
  <c r="AH309"/>
  <c r="N309"/>
  <c r="L309"/>
  <c r="K309"/>
  <c r="AH308"/>
  <c r="N308" s="1"/>
  <c r="L308"/>
  <c r="K308"/>
  <c r="AH307"/>
  <c r="N307"/>
  <c r="L307"/>
  <c r="K307"/>
  <c r="AH306"/>
  <c r="N306" s="1"/>
  <c r="L306"/>
  <c r="K306"/>
  <c r="AH305"/>
  <c r="N305" s="1"/>
  <c r="L305"/>
  <c r="K305"/>
  <c r="AH304"/>
  <c r="N304" s="1"/>
  <c r="L304"/>
  <c r="K304"/>
  <c r="AH303"/>
  <c r="N303"/>
  <c r="L303"/>
  <c r="K303"/>
  <c r="AH302"/>
  <c r="N302" s="1"/>
  <c r="L302"/>
  <c r="K302"/>
  <c r="AH301"/>
  <c r="N301"/>
  <c r="L301"/>
  <c r="K301"/>
  <c r="AH300"/>
  <c r="N300" s="1"/>
  <c r="L300"/>
  <c r="K300"/>
  <c r="AH299"/>
  <c r="N299"/>
  <c r="L299"/>
  <c r="K299"/>
  <c r="AH298"/>
  <c r="L298"/>
  <c r="K298"/>
  <c r="K629" s="1"/>
  <c r="AH297"/>
  <c r="N297" s="1"/>
  <c r="L297"/>
  <c r="K297"/>
  <c r="AH296"/>
  <c r="N296" s="1"/>
  <c r="L296"/>
  <c r="K296"/>
  <c r="AH295"/>
  <c r="N295" s="1"/>
  <c r="L295"/>
  <c r="K295"/>
  <c r="AH294"/>
  <c r="N294" s="1"/>
  <c r="L294"/>
  <c r="K294"/>
  <c r="AH293"/>
  <c r="N293"/>
  <c r="L293"/>
  <c r="K293"/>
  <c r="AH292"/>
  <c r="L292"/>
  <c r="K292"/>
  <c r="K543" s="1"/>
  <c r="AH291"/>
  <c r="N291"/>
  <c r="L291"/>
  <c r="K291"/>
  <c r="AH290"/>
  <c r="N290" s="1"/>
  <c r="L290"/>
  <c r="K290"/>
  <c r="AH289"/>
  <c r="N289" s="1"/>
  <c r="L289"/>
  <c r="K289"/>
  <c r="AH288"/>
  <c r="N288" s="1"/>
  <c r="L288"/>
  <c r="K288"/>
  <c r="AH287"/>
  <c r="N287"/>
  <c r="L287"/>
  <c r="K287"/>
  <c r="AH286"/>
  <c r="AH628" s="1"/>
  <c r="L286"/>
  <c r="K286"/>
  <c r="AH285"/>
  <c r="N285"/>
  <c r="L285"/>
  <c r="K285"/>
  <c r="AH284"/>
  <c r="N284" s="1"/>
  <c r="L284"/>
  <c r="K284"/>
  <c r="AH283"/>
  <c r="N283"/>
  <c r="L283"/>
  <c r="K283"/>
  <c r="AH282"/>
  <c r="N282" s="1"/>
  <c r="L282"/>
  <c r="K282"/>
  <c r="AH281"/>
  <c r="N281" s="1"/>
  <c r="L281"/>
  <c r="K281"/>
  <c r="AH280"/>
  <c r="L280"/>
  <c r="K280"/>
  <c r="AH279"/>
  <c r="N279" s="1"/>
  <c r="L279"/>
  <c r="K279"/>
  <c r="AH278"/>
  <c r="N278" s="1"/>
  <c r="L278"/>
  <c r="K278"/>
  <c r="AH277"/>
  <c r="N277" s="1"/>
  <c r="L277"/>
  <c r="K277"/>
  <c r="AH276"/>
  <c r="N276" s="1"/>
  <c r="L276"/>
  <c r="K276"/>
  <c r="AH275"/>
  <c r="N275" s="1"/>
  <c r="L275"/>
  <c r="K275"/>
  <c r="AH274"/>
  <c r="AB274"/>
  <c r="AB286" s="1"/>
  <c r="AB298" s="1"/>
  <c r="AB310" s="1"/>
  <c r="AB322" s="1"/>
  <c r="AB334" s="1"/>
  <c r="AB346" s="1"/>
  <c r="AB358" s="1"/>
  <c r="AB370" s="1"/>
  <c r="AB382" s="1"/>
  <c r="AB394" s="1"/>
  <c r="AB406" s="1"/>
  <c r="AB418" s="1"/>
  <c r="AB430" s="1"/>
  <c r="AB442" s="1"/>
  <c r="AB454" s="1"/>
  <c r="AB466" s="1"/>
  <c r="AB478" s="1"/>
  <c r="AB490" s="1"/>
  <c r="AB502" s="1"/>
  <c r="L274"/>
  <c r="K274"/>
  <c r="AH273"/>
  <c r="Z273"/>
  <c r="Z285" s="1"/>
  <c r="Z297" s="1"/>
  <c r="Z309" s="1"/>
  <c r="Z321" s="1"/>
  <c r="Z333" s="1"/>
  <c r="Z345" s="1"/>
  <c r="Z357" s="1"/>
  <c r="Z369" s="1"/>
  <c r="Z381" s="1"/>
  <c r="Z393" s="1"/>
  <c r="Z405" s="1"/>
  <c r="Z417" s="1"/>
  <c r="Z429" s="1"/>
  <c r="Z441" s="1"/>
  <c r="Z453" s="1"/>
  <c r="Z465" s="1"/>
  <c r="Z477" s="1"/>
  <c r="Z489" s="1"/>
  <c r="Z501" s="1"/>
  <c r="Z513" s="1"/>
  <c r="N273"/>
  <c r="L273"/>
  <c r="K273"/>
  <c r="AH272"/>
  <c r="N272" s="1"/>
  <c r="L272"/>
  <c r="K272"/>
  <c r="AH271"/>
  <c r="N271" s="1"/>
  <c r="Y271"/>
  <c r="Y283" s="1"/>
  <c r="Y295" s="1"/>
  <c r="Y307" s="1"/>
  <c r="Y319" s="1"/>
  <c r="Y331" s="1"/>
  <c r="Y343" s="1"/>
  <c r="Y355" s="1"/>
  <c r="Y367" s="1"/>
  <c r="Y379" s="1"/>
  <c r="Y391" s="1"/>
  <c r="Y403" s="1"/>
  <c r="Y415" s="1"/>
  <c r="Y427" s="1"/>
  <c r="Y439" s="1"/>
  <c r="Y451" s="1"/>
  <c r="Y463" s="1"/>
  <c r="Y475" s="1"/>
  <c r="Y487" s="1"/>
  <c r="Y499" s="1"/>
  <c r="Y511" s="1"/>
  <c r="L271"/>
  <c r="K271"/>
  <c r="AH270"/>
  <c r="N270" s="1"/>
  <c r="L270"/>
  <c r="K270"/>
  <c r="AH269"/>
  <c r="N269" s="1"/>
  <c r="L269"/>
  <c r="K269"/>
  <c r="AH268"/>
  <c r="L268"/>
  <c r="K268"/>
  <c r="K541" s="1"/>
  <c r="AH267"/>
  <c r="N267"/>
  <c r="L267"/>
  <c r="K267"/>
  <c r="AH266"/>
  <c r="N266" s="1"/>
  <c r="L266"/>
  <c r="K266"/>
  <c r="AH265"/>
  <c r="Z265"/>
  <c r="Z277" s="1"/>
  <c r="Z289" s="1"/>
  <c r="Z301" s="1"/>
  <c r="Z313" s="1"/>
  <c r="Z325" s="1"/>
  <c r="Z337" s="1"/>
  <c r="Z349" s="1"/>
  <c r="Z361" s="1"/>
  <c r="Z373" s="1"/>
  <c r="Z385" s="1"/>
  <c r="Z397" s="1"/>
  <c r="Z409" s="1"/>
  <c r="Z421" s="1"/>
  <c r="Z433" s="1"/>
  <c r="Z445" s="1"/>
  <c r="Z457" s="1"/>
  <c r="Z469" s="1"/>
  <c r="Z481" s="1"/>
  <c r="Z493" s="1"/>
  <c r="Z505" s="1"/>
  <c r="N265"/>
  <c r="L265"/>
  <c r="K265"/>
  <c r="AH264"/>
  <c r="N264" s="1"/>
  <c r="L264"/>
  <c r="K264"/>
  <c r="AH263"/>
  <c r="N263" s="1"/>
  <c r="L263"/>
  <c r="K263"/>
  <c r="AH262"/>
  <c r="AB262"/>
  <c r="N262"/>
  <c r="L262"/>
  <c r="K262"/>
  <c r="AH261"/>
  <c r="N261" s="1"/>
  <c r="AD261"/>
  <c r="AD273" s="1"/>
  <c r="AD285" s="1"/>
  <c r="AD297" s="1"/>
  <c r="AD309" s="1"/>
  <c r="AD321" s="1"/>
  <c r="AD333" s="1"/>
  <c r="AD345" s="1"/>
  <c r="AD357" s="1"/>
  <c r="AD369" s="1"/>
  <c r="AD381" s="1"/>
  <c r="AD393" s="1"/>
  <c r="AD405" s="1"/>
  <c r="AD417" s="1"/>
  <c r="AD429" s="1"/>
  <c r="AD441" s="1"/>
  <c r="AD453" s="1"/>
  <c r="AD465" s="1"/>
  <c r="AD477" s="1"/>
  <c r="AD489" s="1"/>
  <c r="AD501" s="1"/>
  <c r="AD513" s="1"/>
  <c r="Z261"/>
  <c r="Y261"/>
  <c r="Y273" s="1"/>
  <c r="Y285" s="1"/>
  <c r="Y297" s="1"/>
  <c r="Y309" s="1"/>
  <c r="Y321" s="1"/>
  <c r="Y333" s="1"/>
  <c r="Y345" s="1"/>
  <c r="Y357" s="1"/>
  <c r="Y369" s="1"/>
  <c r="Y381" s="1"/>
  <c r="Y393" s="1"/>
  <c r="Y405" s="1"/>
  <c r="Y417" s="1"/>
  <c r="Y429" s="1"/>
  <c r="Y441" s="1"/>
  <c r="Y453" s="1"/>
  <c r="Y465" s="1"/>
  <c r="Y477" s="1"/>
  <c r="Y489" s="1"/>
  <c r="Y501" s="1"/>
  <c r="Y513" s="1"/>
  <c r="L261"/>
  <c r="K261"/>
  <c r="AH260"/>
  <c r="N260" s="1"/>
  <c r="AD260"/>
  <c r="AD272" s="1"/>
  <c r="AD284" s="1"/>
  <c r="AD296" s="1"/>
  <c r="AD308" s="1"/>
  <c r="AD320" s="1"/>
  <c r="AD332" s="1"/>
  <c r="AD344" s="1"/>
  <c r="AD356" s="1"/>
  <c r="AD368" s="1"/>
  <c r="AD380" s="1"/>
  <c r="AD392" s="1"/>
  <c r="AD404" s="1"/>
  <c r="AD416" s="1"/>
  <c r="AD428" s="1"/>
  <c r="AD440" s="1"/>
  <c r="AD452" s="1"/>
  <c r="AD464" s="1"/>
  <c r="AD476" s="1"/>
  <c r="AD488" s="1"/>
  <c r="AD500" s="1"/>
  <c r="AD512" s="1"/>
  <c r="Z260"/>
  <c r="Z272" s="1"/>
  <c r="Z284" s="1"/>
  <c r="Z296" s="1"/>
  <c r="Z308" s="1"/>
  <c r="Z320" s="1"/>
  <c r="Z332" s="1"/>
  <c r="Z344" s="1"/>
  <c r="Z356" s="1"/>
  <c r="Z368" s="1"/>
  <c r="Z380" s="1"/>
  <c r="Z392" s="1"/>
  <c r="Z404" s="1"/>
  <c r="Z416" s="1"/>
  <c r="Z428" s="1"/>
  <c r="Z440" s="1"/>
  <c r="Z452" s="1"/>
  <c r="Z464" s="1"/>
  <c r="Z476" s="1"/>
  <c r="Z488" s="1"/>
  <c r="Z500" s="1"/>
  <c r="Z512" s="1"/>
  <c r="Y260"/>
  <c r="Y272" s="1"/>
  <c r="Y284" s="1"/>
  <c r="Y296" s="1"/>
  <c r="Y308" s="1"/>
  <c r="Y320" s="1"/>
  <c r="Y332" s="1"/>
  <c r="Y344" s="1"/>
  <c r="Y356" s="1"/>
  <c r="Y368" s="1"/>
  <c r="Y380" s="1"/>
  <c r="Y392" s="1"/>
  <c r="Y404" s="1"/>
  <c r="Y416" s="1"/>
  <c r="Y428" s="1"/>
  <c r="Y440" s="1"/>
  <c r="Y452" s="1"/>
  <c r="Y464" s="1"/>
  <c r="Y476" s="1"/>
  <c r="Y488" s="1"/>
  <c r="Y500" s="1"/>
  <c r="Y512" s="1"/>
  <c r="L260"/>
  <c r="K260"/>
  <c r="AH259"/>
  <c r="N259" s="1"/>
  <c r="AD259"/>
  <c r="AD271" s="1"/>
  <c r="AD283" s="1"/>
  <c r="AD295" s="1"/>
  <c r="AD307" s="1"/>
  <c r="AD319" s="1"/>
  <c r="AD331" s="1"/>
  <c r="AD343" s="1"/>
  <c r="AD355" s="1"/>
  <c r="AD367" s="1"/>
  <c r="AD379" s="1"/>
  <c r="AD391" s="1"/>
  <c r="AD403" s="1"/>
  <c r="AD415" s="1"/>
  <c r="AD427" s="1"/>
  <c r="AD439" s="1"/>
  <c r="AD451" s="1"/>
  <c r="AD463" s="1"/>
  <c r="AD475" s="1"/>
  <c r="AD487" s="1"/>
  <c r="AD499" s="1"/>
  <c r="AD511" s="1"/>
  <c r="Z259"/>
  <c r="Z271" s="1"/>
  <c r="Z283" s="1"/>
  <c r="Z295" s="1"/>
  <c r="Z307" s="1"/>
  <c r="Z319" s="1"/>
  <c r="Z331" s="1"/>
  <c r="Z343" s="1"/>
  <c r="Z355" s="1"/>
  <c r="Z367" s="1"/>
  <c r="Z379" s="1"/>
  <c r="Z391" s="1"/>
  <c r="Z403" s="1"/>
  <c r="Z415" s="1"/>
  <c r="Z427" s="1"/>
  <c r="Z439" s="1"/>
  <c r="Z451" s="1"/>
  <c r="Z463" s="1"/>
  <c r="Z475" s="1"/>
  <c r="Z487" s="1"/>
  <c r="Z499" s="1"/>
  <c r="Z511" s="1"/>
  <c r="Y259"/>
  <c r="L259"/>
  <c r="K259"/>
  <c r="AH258"/>
  <c r="N258" s="1"/>
  <c r="AD258"/>
  <c r="AD270" s="1"/>
  <c r="AD282" s="1"/>
  <c r="AD294" s="1"/>
  <c r="AD306" s="1"/>
  <c r="AD318" s="1"/>
  <c r="AD330" s="1"/>
  <c r="AD342" s="1"/>
  <c r="AD354" s="1"/>
  <c r="AD366" s="1"/>
  <c r="AD378" s="1"/>
  <c r="AD390" s="1"/>
  <c r="AD402" s="1"/>
  <c r="AD414" s="1"/>
  <c r="AD426" s="1"/>
  <c r="AD438" s="1"/>
  <c r="AD450" s="1"/>
  <c r="AD462" s="1"/>
  <c r="AD474" s="1"/>
  <c r="AD486" s="1"/>
  <c r="AD498" s="1"/>
  <c r="AD510" s="1"/>
  <c r="Z258"/>
  <c r="Z270" s="1"/>
  <c r="Z282" s="1"/>
  <c r="Z294" s="1"/>
  <c r="Z306" s="1"/>
  <c r="Z318" s="1"/>
  <c r="Z330" s="1"/>
  <c r="Z342" s="1"/>
  <c r="Z354" s="1"/>
  <c r="Z366" s="1"/>
  <c r="Z378" s="1"/>
  <c r="Z390" s="1"/>
  <c r="Z402" s="1"/>
  <c r="Z414" s="1"/>
  <c r="Z426" s="1"/>
  <c r="Z438" s="1"/>
  <c r="Z450" s="1"/>
  <c r="Z462" s="1"/>
  <c r="Z474" s="1"/>
  <c r="Z486" s="1"/>
  <c r="Z498" s="1"/>
  <c r="Z510" s="1"/>
  <c r="Y258"/>
  <c r="Y270" s="1"/>
  <c r="Y282" s="1"/>
  <c r="Y294" s="1"/>
  <c r="Y306" s="1"/>
  <c r="Y318" s="1"/>
  <c r="Y330" s="1"/>
  <c r="Y342" s="1"/>
  <c r="Y354" s="1"/>
  <c r="Y366" s="1"/>
  <c r="Y378" s="1"/>
  <c r="Y390" s="1"/>
  <c r="Y402" s="1"/>
  <c r="Y414" s="1"/>
  <c r="Y426" s="1"/>
  <c r="Y438" s="1"/>
  <c r="Y450" s="1"/>
  <c r="Y462" s="1"/>
  <c r="Y474" s="1"/>
  <c r="Y486" s="1"/>
  <c r="Y498" s="1"/>
  <c r="Y510" s="1"/>
  <c r="L258"/>
  <c r="K258"/>
  <c r="AH257"/>
  <c r="AD257"/>
  <c r="AD269" s="1"/>
  <c r="AD281" s="1"/>
  <c r="AD293" s="1"/>
  <c r="AD305" s="1"/>
  <c r="AD317" s="1"/>
  <c r="AD329" s="1"/>
  <c r="AD341" s="1"/>
  <c r="AD353" s="1"/>
  <c r="AD365" s="1"/>
  <c r="AD377" s="1"/>
  <c r="AD389" s="1"/>
  <c r="AD401" s="1"/>
  <c r="AD413" s="1"/>
  <c r="AD425" s="1"/>
  <c r="AD437" s="1"/>
  <c r="AD449" s="1"/>
  <c r="AD461" s="1"/>
  <c r="AD473" s="1"/>
  <c r="AD485" s="1"/>
  <c r="AD497" s="1"/>
  <c r="AD509" s="1"/>
  <c r="Z257"/>
  <c r="Z269" s="1"/>
  <c r="Z281" s="1"/>
  <c r="Z293" s="1"/>
  <c r="Z305" s="1"/>
  <c r="Z317" s="1"/>
  <c r="Z329" s="1"/>
  <c r="Z341" s="1"/>
  <c r="Z353" s="1"/>
  <c r="Z365" s="1"/>
  <c r="Z377" s="1"/>
  <c r="Z389" s="1"/>
  <c r="Z401" s="1"/>
  <c r="Z413" s="1"/>
  <c r="Z425" s="1"/>
  <c r="Z437" s="1"/>
  <c r="Z449" s="1"/>
  <c r="Z461" s="1"/>
  <c r="Z473" s="1"/>
  <c r="Z485" s="1"/>
  <c r="Z497" s="1"/>
  <c r="Z509" s="1"/>
  <c r="Y257"/>
  <c r="Y269" s="1"/>
  <c r="Y281" s="1"/>
  <c r="Y293" s="1"/>
  <c r="Y305" s="1"/>
  <c r="Y317" s="1"/>
  <c r="Y329" s="1"/>
  <c r="Y341" s="1"/>
  <c r="Y353" s="1"/>
  <c r="Y365" s="1"/>
  <c r="Y377" s="1"/>
  <c r="Y389" s="1"/>
  <c r="Y401" s="1"/>
  <c r="Y413" s="1"/>
  <c r="Y425" s="1"/>
  <c r="Y437" s="1"/>
  <c r="Y449" s="1"/>
  <c r="Y461" s="1"/>
  <c r="Y473" s="1"/>
  <c r="Y485" s="1"/>
  <c r="Y497" s="1"/>
  <c r="Y509" s="1"/>
  <c r="N257"/>
  <c r="L257"/>
  <c r="K257"/>
  <c r="AH256"/>
  <c r="AD256"/>
  <c r="Z256"/>
  <c r="Y256"/>
  <c r="N256"/>
  <c r="L256"/>
  <c r="K256"/>
  <c r="K540" s="1"/>
  <c r="AH255"/>
  <c r="AD255"/>
  <c r="AD267" s="1"/>
  <c r="AD279" s="1"/>
  <c r="AD291" s="1"/>
  <c r="AD303" s="1"/>
  <c r="AD315" s="1"/>
  <c r="AD327" s="1"/>
  <c r="AD339" s="1"/>
  <c r="AD351" s="1"/>
  <c r="AD363" s="1"/>
  <c r="AD375" s="1"/>
  <c r="AD387" s="1"/>
  <c r="AD399" s="1"/>
  <c r="AD411" s="1"/>
  <c r="AD423" s="1"/>
  <c r="AD435" s="1"/>
  <c r="AD447" s="1"/>
  <c r="AD459" s="1"/>
  <c r="AD471" s="1"/>
  <c r="AD483" s="1"/>
  <c r="AD495" s="1"/>
  <c r="AD507" s="1"/>
  <c r="Z255"/>
  <c r="Z267" s="1"/>
  <c r="Z279" s="1"/>
  <c r="Z291" s="1"/>
  <c r="Z303" s="1"/>
  <c r="Z315" s="1"/>
  <c r="Z327" s="1"/>
  <c r="Z339" s="1"/>
  <c r="Z351" s="1"/>
  <c r="Z363" s="1"/>
  <c r="Z375" s="1"/>
  <c r="Z387" s="1"/>
  <c r="Z399" s="1"/>
  <c r="Z411" s="1"/>
  <c r="Z423" s="1"/>
  <c r="Z435" s="1"/>
  <c r="Z447" s="1"/>
  <c r="Z459" s="1"/>
  <c r="Z471" s="1"/>
  <c r="Z483" s="1"/>
  <c r="Z495" s="1"/>
  <c r="Z507" s="1"/>
  <c r="Y255"/>
  <c r="Y267" s="1"/>
  <c r="Y279" s="1"/>
  <c r="Y291" s="1"/>
  <c r="Y303" s="1"/>
  <c r="Y315" s="1"/>
  <c r="Y327" s="1"/>
  <c r="Y339" s="1"/>
  <c r="Y351" s="1"/>
  <c r="Y363" s="1"/>
  <c r="Y375" s="1"/>
  <c r="Y387" s="1"/>
  <c r="Y399" s="1"/>
  <c r="Y411" s="1"/>
  <c r="Y423" s="1"/>
  <c r="Y435" s="1"/>
  <c r="Y447" s="1"/>
  <c r="Y459" s="1"/>
  <c r="Y471" s="1"/>
  <c r="Y483" s="1"/>
  <c r="Y495" s="1"/>
  <c r="Y507" s="1"/>
  <c r="N255"/>
  <c r="L255"/>
  <c r="K255"/>
  <c r="AH254"/>
  <c r="AD254"/>
  <c r="AD266" s="1"/>
  <c r="AD278" s="1"/>
  <c r="AD290" s="1"/>
  <c r="AD302" s="1"/>
  <c r="AD314" s="1"/>
  <c r="AD326" s="1"/>
  <c r="AD338" s="1"/>
  <c r="AD350" s="1"/>
  <c r="AD362" s="1"/>
  <c r="AD374" s="1"/>
  <c r="AD386" s="1"/>
  <c r="AD398" s="1"/>
  <c r="AD410" s="1"/>
  <c r="AD422" s="1"/>
  <c r="AD434" s="1"/>
  <c r="AD446" s="1"/>
  <c r="AD458" s="1"/>
  <c r="AD470" s="1"/>
  <c r="AD482" s="1"/>
  <c r="AD494" s="1"/>
  <c r="AD506" s="1"/>
  <c r="Z254"/>
  <c r="Z266" s="1"/>
  <c r="Z278" s="1"/>
  <c r="Z290" s="1"/>
  <c r="Z302" s="1"/>
  <c r="Z314" s="1"/>
  <c r="Z326" s="1"/>
  <c r="Z338" s="1"/>
  <c r="Z350" s="1"/>
  <c r="Z362" s="1"/>
  <c r="Z374" s="1"/>
  <c r="Z386" s="1"/>
  <c r="Z398" s="1"/>
  <c r="Z410" s="1"/>
  <c r="Z422" s="1"/>
  <c r="Z434" s="1"/>
  <c r="Z446" s="1"/>
  <c r="Z458" s="1"/>
  <c r="Z470" s="1"/>
  <c r="Z482" s="1"/>
  <c r="Z494" s="1"/>
  <c r="Z506" s="1"/>
  <c r="Y254"/>
  <c r="Y266" s="1"/>
  <c r="Y278" s="1"/>
  <c r="Y290" s="1"/>
  <c r="Y302" s="1"/>
  <c r="Y314" s="1"/>
  <c r="Y326" s="1"/>
  <c r="Y338" s="1"/>
  <c r="Y350" s="1"/>
  <c r="Y362" s="1"/>
  <c r="Y374" s="1"/>
  <c r="Y386" s="1"/>
  <c r="Y398" s="1"/>
  <c r="Y410" s="1"/>
  <c r="Y422" s="1"/>
  <c r="Y434" s="1"/>
  <c r="Y446" s="1"/>
  <c r="Y458" s="1"/>
  <c r="Y470" s="1"/>
  <c r="Y482" s="1"/>
  <c r="Y494" s="1"/>
  <c r="Y506" s="1"/>
  <c r="N254"/>
  <c r="L254"/>
  <c r="K254"/>
  <c r="AH253"/>
  <c r="N253" s="1"/>
  <c r="AD253"/>
  <c r="AD265" s="1"/>
  <c r="AD277" s="1"/>
  <c r="AD289" s="1"/>
  <c r="Z253"/>
  <c r="Y253"/>
  <c r="Y265" s="1"/>
  <c r="Y277" s="1"/>
  <c r="Y289" s="1"/>
  <c r="Y301" s="1"/>
  <c r="Y313" s="1"/>
  <c r="Y325" s="1"/>
  <c r="Y337" s="1"/>
  <c r="Y349" s="1"/>
  <c r="Y361" s="1"/>
  <c r="Y373" s="1"/>
  <c r="Y385" s="1"/>
  <c r="Y397" s="1"/>
  <c r="Y409" s="1"/>
  <c r="Y421" s="1"/>
  <c r="Y433" s="1"/>
  <c r="Y445" s="1"/>
  <c r="Y457" s="1"/>
  <c r="Y469" s="1"/>
  <c r="Y481" s="1"/>
  <c r="Y493" s="1"/>
  <c r="Y505" s="1"/>
  <c r="L253"/>
  <c r="K253"/>
  <c r="K583" s="1"/>
  <c r="AH252"/>
  <c r="N252" s="1"/>
  <c r="AD252"/>
  <c r="AD264" s="1"/>
  <c r="AD276" s="1"/>
  <c r="AD288" s="1"/>
  <c r="AD300" s="1"/>
  <c r="AD312" s="1"/>
  <c r="AD324" s="1"/>
  <c r="AD336" s="1"/>
  <c r="AD348" s="1"/>
  <c r="AD360" s="1"/>
  <c r="AD372" s="1"/>
  <c r="AD384" s="1"/>
  <c r="AD396" s="1"/>
  <c r="AD408" s="1"/>
  <c r="AD420" s="1"/>
  <c r="AD432" s="1"/>
  <c r="AD444" s="1"/>
  <c r="AD456" s="1"/>
  <c r="AD468" s="1"/>
  <c r="AD480" s="1"/>
  <c r="AD492" s="1"/>
  <c r="AD504" s="1"/>
  <c r="Z252"/>
  <c r="Z264" s="1"/>
  <c r="Z276" s="1"/>
  <c r="Z288" s="1"/>
  <c r="Z300" s="1"/>
  <c r="Y252"/>
  <c r="Y264" s="1"/>
  <c r="Y276" s="1"/>
  <c r="Y288" s="1"/>
  <c r="Y300" s="1"/>
  <c r="Y312" s="1"/>
  <c r="Y324" s="1"/>
  <c r="Y336" s="1"/>
  <c r="Y348" s="1"/>
  <c r="Y360" s="1"/>
  <c r="Y372" s="1"/>
  <c r="Y384" s="1"/>
  <c r="Y396" s="1"/>
  <c r="Y408" s="1"/>
  <c r="Y420" s="1"/>
  <c r="Y432" s="1"/>
  <c r="Y444" s="1"/>
  <c r="Y456" s="1"/>
  <c r="Y468" s="1"/>
  <c r="Y480" s="1"/>
  <c r="Y492" s="1"/>
  <c r="Y504" s="1"/>
  <c r="L252"/>
  <c r="K252"/>
  <c r="AH251"/>
  <c r="N251" s="1"/>
  <c r="AD251"/>
  <c r="AD263" s="1"/>
  <c r="AD275" s="1"/>
  <c r="AD287" s="1"/>
  <c r="AD299" s="1"/>
  <c r="AD311" s="1"/>
  <c r="AD323" s="1"/>
  <c r="AD335" s="1"/>
  <c r="AD347" s="1"/>
  <c r="AD359" s="1"/>
  <c r="AD371" s="1"/>
  <c r="AD383" s="1"/>
  <c r="AD395" s="1"/>
  <c r="AD407" s="1"/>
  <c r="AD419" s="1"/>
  <c r="AD431" s="1"/>
  <c r="AD443" s="1"/>
  <c r="AD455" s="1"/>
  <c r="AD467" s="1"/>
  <c r="AD479" s="1"/>
  <c r="AD491" s="1"/>
  <c r="AD503" s="1"/>
  <c r="AB251"/>
  <c r="AB252" s="1"/>
  <c r="AB264" s="1"/>
  <c r="AB276" s="1"/>
  <c r="AB288" s="1"/>
  <c r="AB300" s="1"/>
  <c r="AB312" s="1"/>
  <c r="AB324" s="1"/>
  <c r="AB336" s="1"/>
  <c r="AB348" s="1"/>
  <c r="AB360" s="1"/>
  <c r="AB372" s="1"/>
  <c r="AB384" s="1"/>
  <c r="AB396" s="1"/>
  <c r="AB408" s="1"/>
  <c r="AB420" s="1"/>
  <c r="AB432" s="1"/>
  <c r="AB444" s="1"/>
  <c r="AB456" s="1"/>
  <c r="AB468" s="1"/>
  <c r="AB480" s="1"/>
  <c r="AB492" s="1"/>
  <c r="AB504" s="1"/>
  <c r="Z251"/>
  <c r="Z263" s="1"/>
  <c r="Z275" s="1"/>
  <c r="Z287" s="1"/>
  <c r="Z299" s="1"/>
  <c r="Z311" s="1"/>
  <c r="Z323" s="1"/>
  <c r="Z335" s="1"/>
  <c r="Z347" s="1"/>
  <c r="Z359" s="1"/>
  <c r="Z371" s="1"/>
  <c r="Z383" s="1"/>
  <c r="Z395" s="1"/>
  <c r="Z407" s="1"/>
  <c r="Z419" s="1"/>
  <c r="Z431" s="1"/>
  <c r="Z443" s="1"/>
  <c r="Z455" s="1"/>
  <c r="Z467" s="1"/>
  <c r="Z479" s="1"/>
  <c r="Z491" s="1"/>
  <c r="Z503" s="1"/>
  <c r="Y251"/>
  <c r="Y263" s="1"/>
  <c r="Y275" s="1"/>
  <c r="Y287" s="1"/>
  <c r="Y299" s="1"/>
  <c r="Y311" s="1"/>
  <c r="Y323" s="1"/>
  <c r="Y335" s="1"/>
  <c r="Y347" s="1"/>
  <c r="Y359" s="1"/>
  <c r="Y371" s="1"/>
  <c r="Y383" s="1"/>
  <c r="Y395" s="1"/>
  <c r="Y407" s="1"/>
  <c r="Y419" s="1"/>
  <c r="Y431" s="1"/>
  <c r="Y443" s="1"/>
  <c r="Y455" s="1"/>
  <c r="Y467" s="1"/>
  <c r="Y479" s="1"/>
  <c r="Y491" s="1"/>
  <c r="Y503" s="1"/>
  <c r="L251"/>
  <c r="K251"/>
  <c r="AH250"/>
  <c r="N250" s="1"/>
  <c r="AD250"/>
  <c r="Z250"/>
  <c r="Z262" s="1"/>
  <c r="Z274" s="1"/>
  <c r="Z286" s="1"/>
  <c r="Z298" s="1"/>
  <c r="Z310" s="1"/>
  <c r="Z322" s="1"/>
  <c r="Z334" s="1"/>
  <c r="Z346" s="1"/>
  <c r="Z358" s="1"/>
  <c r="Z370" s="1"/>
  <c r="Z382" s="1"/>
  <c r="Z394" s="1"/>
  <c r="Z406" s="1"/>
  <c r="Z418" s="1"/>
  <c r="Z430" s="1"/>
  <c r="Z442" s="1"/>
  <c r="Z454" s="1"/>
  <c r="Z466" s="1"/>
  <c r="Z478" s="1"/>
  <c r="Z490" s="1"/>
  <c r="Z502" s="1"/>
  <c r="Y250"/>
  <c r="Y262" s="1"/>
  <c r="Y274" s="1"/>
  <c r="Y286" s="1"/>
  <c r="Y298" s="1"/>
  <c r="Y310" s="1"/>
  <c r="Y322" s="1"/>
  <c r="Y334" s="1"/>
  <c r="Y346" s="1"/>
  <c r="Y358" s="1"/>
  <c r="Y370" s="1"/>
  <c r="Y382" s="1"/>
  <c r="Y394" s="1"/>
  <c r="Y406" s="1"/>
  <c r="Y418" s="1"/>
  <c r="Y430" s="1"/>
  <c r="Y442" s="1"/>
  <c r="Y454" s="1"/>
  <c r="Y466" s="1"/>
  <c r="Y478" s="1"/>
  <c r="Y490" s="1"/>
  <c r="Y502" s="1"/>
  <c r="L250"/>
  <c r="K250"/>
  <c r="T45"/>
  <c r="R45"/>
  <c r="S45" s="1"/>
  <c r="N45"/>
  <c r="M45"/>
  <c r="L45"/>
  <c r="R44"/>
  <c r="S44" s="1"/>
  <c r="N44"/>
  <c r="M44"/>
  <c r="L44"/>
  <c r="R43"/>
  <c r="T43" s="1"/>
  <c r="N43"/>
  <c r="O43" s="1"/>
  <c r="P43" s="1"/>
  <c r="Q43" s="1"/>
  <c r="M43"/>
  <c r="L43"/>
  <c r="R42"/>
  <c r="S42" s="1"/>
  <c r="N42"/>
  <c r="M42"/>
  <c r="L42"/>
  <c r="T41"/>
  <c r="R41"/>
  <c r="S41" s="1"/>
  <c r="N41"/>
  <c r="O41" s="1"/>
  <c r="P41" s="1"/>
  <c r="Q41" s="1"/>
  <c r="M41"/>
  <c r="L41"/>
  <c r="S40"/>
  <c r="R40"/>
  <c r="T40" s="1"/>
  <c r="N40"/>
  <c r="M40"/>
  <c r="L40"/>
  <c r="T39"/>
  <c r="R39"/>
  <c r="S39" s="1"/>
  <c r="O39"/>
  <c r="P39" s="1"/>
  <c r="Q39" s="1"/>
  <c r="N39"/>
  <c r="M39"/>
  <c r="L39"/>
  <c r="S38"/>
  <c r="R38"/>
  <c r="T38" s="1"/>
  <c r="N38"/>
  <c r="O38" s="1"/>
  <c r="P38" s="1"/>
  <c r="Q38" s="1"/>
  <c r="M38"/>
  <c r="L38"/>
  <c r="R37"/>
  <c r="S37" s="1"/>
  <c r="N37"/>
  <c r="M37"/>
  <c r="L37"/>
  <c r="T36"/>
  <c r="R36"/>
  <c r="S36" s="1"/>
  <c r="N36"/>
  <c r="M36"/>
  <c r="L36"/>
  <c r="R35"/>
  <c r="T35" s="1"/>
  <c r="N35"/>
  <c r="M35"/>
  <c r="L35"/>
  <c r="AB34"/>
  <c r="Z34"/>
  <c r="Y34"/>
  <c r="R34"/>
  <c r="S34" s="1"/>
  <c r="N34"/>
  <c r="M34"/>
  <c r="L34"/>
  <c r="R33"/>
  <c r="S33" s="1"/>
  <c r="N33"/>
  <c r="M33"/>
  <c r="L33"/>
  <c r="T32"/>
  <c r="R32"/>
  <c r="S32" s="1"/>
  <c r="N32"/>
  <c r="M32"/>
  <c r="L32"/>
  <c r="R31"/>
  <c r="T31" s="1"/>
  <c r="N31"/>
  <c r="M31"/>
  <c r="L31"/>
  <c r="R30"/>
  <c r="S30" s="1"/>
  <c r="N30"/>
  <c r="O30" s="1"/>
  <c r="P30" s="1"/>
  <c r="Q30" s="1"/>
  <c r="M30"/>
  <c r="L30"/>
  <c r="R29"/>
  <c r="S29" s="1"/>
  <c r="N29"/>
  <c r="M29"/>
  <c r="O29" s="1"/>
  <c r="P29" s="1"/>
  <c r="Q29" s="1"/>
  <c r="L29"/>
  <c r="S28"/>
  <c r="R28"/>
  <c r="T28" s="1"/>
  <c r="N28"/>
  <c r="M28"/>
  <c r="L28"/>
  <c r="T27"/>
  <c r="R27"/>
  <c r="S27" s="1"/>
  <c r="N27"/>
  <c r="M27"/>
  <c r="L27"/>
  <c r="R26"/>
  <c r="S26" s="1"/>
  <c r="N26"/>
  <c r="M26"/>
  <c r="O26" s="1"/>
  <c r="P26" s="1"/>
  <c r="Q26" s="1"/>
  <c r="L26"/>
  <c r="T25"/>
  <c r="R25"/>
  <c r="S25" s="1"/>
  <c r="N25"/>
  <c r="M25"/>
  <c r="L25"/>
  <c r="R24"/>
  <c r="S24" s="1"/>
  <c r="N24"/>
  <c r="M24"/>
  <c r="L24"/>
  <c r="R23"/>
  <c r="T23" s="1"/>
  <c r="N23"/>
  <c r="M23"/>
  <c r="L23"/>
  <c r="AA22"/>
  <c r="R22"/>
  <c r="S22" s="1"/>
  <c r="N22"/>
  <c r="O22" s="1"/>
  <c r="M22"/>
  <c r="L22"/>
  <c r="AF21"/>
  <c r="X21"/>
  <c r="V21"/>
  <c r="U21"/>
  <c r="AF646" i="20"/>
  <c r="AA646"/>
  <c r="X646"/>
  <c r="V646"/>
  <c r="U646"/>
  <c r="AF645"/>
  <c r="AA645"/>
  <c r="X645"/>
  <c r="V645"/>
  <c r="U645"/>
  <c r="AF644"/>
  <c r="AA644"/>
  <c r="X644"/>
  <c r="V644"/>
  <c r="U644"/>
  <c r="AF643"/>
  <c r="AA643"/>
  <c r="X643"/>
  <c r="V643"/>
  <c r="U643"/>
  <c r="AF642"/>
  <c r="AA642"/>
  <c r="X642"/>
  <c r="V642"/>
  <c r="U642"/>
  <c r="AF641"/>
  <c r="AA641"/>
  <c r="X641"/>
  <c r="V641"/>
  <c r="U641"/>
  <c r="AF640"/>
  <c r="AA640"/>
  <c r="X640"/>
  <c r="V640"/>
  <c r="U640"/>
  <c r="AF639"/>
  <c r="AA639"/>
  <c r="X639"/>
  <c r="V639"/>
  <c r="U639"/>
  <c r="AF638"/>
  <c r="AA638"/>
  <c r="X638"/>
  <c r="V638"/>
  <c r="U638"/>
  <c r="AF637"/>
  <c r="AA637"/>
  <c r="X637"/>
  <c r="V637"/>
  <c r="U637"/>
  <c r="AF636"/>
  <c r="AA636"/>
  <c r="X636"/>
  <c r="V636"/>
  <c r="U636"/>
  <c r="AF635"/>
  <c r="AA635"/>
  <c r="X635"/>
  <c r="V635"/>
  <c r="U635"/>
  <c r="AF634"/>
  <c r="AA634"/>
  <c r="X634"/>
  <c r="V634"/>
  <c r="U634"/>
  <c r="AF633"/>
  <c r="AA633"/>
  <c r="X633"/>
  <c r="V633"/>
  <c r="U633"/>
  <c r="AF632"/>
  <c r="AA632"/>
  <c r="X632"/>
  <c r="V632"/>
  <c r="U632"/>
  <c r="AF631"/>
  <c r="AA631"/>
  <c r="X631"/>
  <c r="V631"/>
  <c r="U631"/>
  <c r="AF630"/>
  <c r="AA630"/>
  <c r="X630"/>
  <c r="V630"/>
  <c r="U630"/>
  <c r="AF629"/>
  <c r="AA629"/>
  <c r="X629"/>
  <c r="V629"/>
  <c r="U629"/>
  <c r="AF628"/>
  <c r="AA628"/>
  <c r="X628"/>
  <c r="V628"/>
  <c r="U628"/>
  <c r="AF627"/>
  <c r="AA627"/>
  <c r="X627"/>
  <c r="V627"/>
  <c r="U627"/>
  <c r="AF626"/>
  <c r="AA626"/>
  <c r="X626"/>
  <c r="V626"/>
  <c r="U626"/>
  <c r="AF625"/>
  <c r="AA625"/>
  <c r="X625"/>
  <c r="V625"/>
  <c r="U625"/>
  <c r="AI624"/>
  <c r="AH624"/>
  <c r="AG624"/>
  <c r="AF624"/>
  <c r="AE624"/>
  <c r="AD624"/>
  <c r="AC624"/>
  <c r="AB624"/>
  <c r="AA624"/>
  <c r="Z624"/>
  <c r="Y624"/>
  <c r="X624"/>
  <c r="W624"/>
  <c r="V624"/>
  <c r="U624"/>
  <c r="T624"/>
  <c r="S624"/>
  <c r="R624"/>
  <c r="Q624"/>
  <c r="P624"/>
  <c r="O624"/>
  <c r="N624"/>
  <c r="M624"/>
  <c r="L624"/>
  <c r="AI623"/>
  <c r="AH623"/>
  <c r="AG623"/>
  <c r="AF623"/>
  <c r="AE623"/>
  <c r="AD623"/>
  <c r="AC623"/>
  <c r="AB623"/>
  <c r="AA623"/>
  <c r="Z623"/>
  <c r="Y623"/>
  <c r="X623"/>
  <c r="W623"/>
  <c r="V623"/>
  <c r="U623"/>
  <c r="T623"/>
  <c r="S623"/>
  <c r="R623"/>
  <c r="Q623"/>
  <c r="P623"/>
  <c r="O623"/>
  <c r="N623"/>
  <c r="M623"/>
  <c r="L623"/>
  <c r="AI622"/>
  <c r="AH622"/>
  <c r="AG622"/>
  <c r="AF622"/>
  <c r="AE622"/>
  <c r="AD622"/>
  <c r="AC622"/>
  <c r="AB622"/>
  <c r="AA622"/>
  <c r="Z622"/>
  <c r="Y622"/>
  <c r="X622"/>
  <c r="W622"/>
  <c r="V622"/>
  <c r="U622"/>
  <c r="T622"/>
  <c r="S622"/>
  <c r="R622"/>
  <c r="Q622"/>
  <c r="P622"/>
  <c r="O622"/>
  <c r="N622"/>
  <c r="M622"/>
  <c r="L622"/>
  <c r="AI621"/>
  <c r="AH621"/>
  <c r="AG621"/>
  <c r="AF621"/>
  <c r="AE621"/>
  <c r="AD621"/>
  <c r="AC621"/>
  <c r="AB621"/>
  <c r="AA621"/>
  <c r="Z621"/>
  <c r="Y621"/>
  <c r="X621"/>
  <c r="W621"/>
  <c r="V621"/>
  <c r="U621"/>
  <c r="T621"/>
  <c r="S621"/>
  <c r="R621"/>
  <c r="Q621"/>
  <c r="P621"/>
  <c r="O621"/>
  <c r="N621"/>
  <c r="M621"/>
  <c r="L621"/>
  <c r="AI620"/>
  <c r="AH620"/>
  <c r="AG620"/>
  <c r="AF620"/>
  <c r="AE620"/>
  <c r="AD620"/>
  <c r="AC620"/>
  <c r="AB620"/>
  <c r="AA620"/>
  <c r="Z620"/>
  <c r="Y620"/>
  <c r="X620"/>
  <c r="W620"/>
  <c r="V620"/>
  <c r="U620"/>
  <c r="T620"/>
  <c r="S620"/>
  <c r="R620"/>
  <c r="Q620"/>
  <c r="P620"/>
  <c r="O620"/>
  <c r="N620"/>
  <c r="M620"/>
  <c r="L620"/>
  <c r="AI619"/>
  <c r="AH619"/>
  <c r="AG619"/>
  <c r="AF619"/>
  <c r="AE619"/>
  <c r="AD619"/>
  <c r="AC619"/>
  <c r="AB619"/>
  <c r="AA619"/>
  <c r="Z619"/>
  <c r="Y619"/>
  <c r="X619"/>
  <c r="W619"/>
  <c r="V619"/>
  <c r="U619"/>
  <c r="T619"/>
  <c r="S619"/>
  <c r="R619"/>
  <c r="Q619"/>
  <c r="P619"/>
  <c r="O619"/>
  <c r="N619"/>
  <c r="M619"/>
  <c r="L619"/>
  <c r="AI618"/>
  <c r="AH618"/>
  <c r="AG618"/>
  <c r="AF618"/>
  <c r="AE618"/>
  <c r="AD618"/>
  <c r="AC618"/>
  <c r="AB618"/>
  <c r="AA618"/>
  <c r="Z618"/>
  <c r="Y618"/>
  <c r="X618"/>
  <c r="W618"/>
  <c r="V618"/>
  <c r="U618"/>
  <c r="T618"/>
  <c r="S618"/>
  <c r="R618"/>
  <c r="Q618"/>
  <c r="P618"/>
  <c r="O618"/>
  <c r="N618"/>
  <c r="M618"/>
  <c r="L618"/>
  <c r="AI617"/>
  <c r="AH617"/>
  <c r="AG617"/>
  <c r="AF617"/>
  <c r="AE617"/>
  <c r="AD617"/>
  <c r="AC617"/>
  <c r="AB617"/>
  <c r="AA617"/>
  <c r="Z617"/>
  <c r="Y617"/>
  <c r="X617"/>
  <c r="W617"/>
  <c r="V617"/>
  <c r="U617"/>
  <c r="T617"/>
  <c r="S617"/>
  <c r="R617"/>
  <c r="Q617"/>
  <c r="P617"/>
  <c r="O617"/>
  <c r="N617"/>
  <c r="M617"/>
  <c r="L617"/>
  <c r="AI616"/>
  <c r="AH616"/>
  <c r="AG616"/>
  <c r="AF616"/>
  <c r="AE616"/>
  <c r="AD616"/>
  <c r="AC616"/>
  <c r="AB616"/>
  <c r="AA616"/>
  <c r="Z616"/>
  <c r="Y616"/>
  <c r="X616"/>
  <c r="W616"/>
  <c r="V616"/>
  <c r="U616"/>
  <c r="T616"/>
  <c r="S616"/>
  <c r="R616"/>
  <c r="Q616"/>
  <c r="P616"/>
  <c r="O616"/>
  <c r="N616"/>
  <c r="M616"/>
  <c r="L616"/>
  <c r="AI615"/>
  <c r="AH615"/>
  <c r="AG615"/>
  <c r="AF615"/>
  <c r="AE615"/>
  <c r="AD615"/>
  <c r="AC615"/>
  <c r="AB615"/>
  <c r="AA615"/>
  <c r="Z615"/>
  <c r="Y615"/>
  <c r="X615"/>
  <c r="W615"/>
  <c r="V615"/>
  <c r="U615"/>
  <c r="T615"/>
  <c r="S615"/>
  <c r="R615"/>
  <c r="Q615"/>
  <c r="P615"/>
  <c r="O615"/>
  <c r="N615"/>
  <c r="M615"/>
  <c r="L615"/>
  <c r="AI614"/>
  <c r="AH614"/>
  <c r="AG614"/>
  <c r="AF614"/>
  <c r="AE614"/>
  <c r="AD614"/>
  <c r="AC614"/>
  <c r="AB614"/>
  <c r="AA614"/>
  <c r="Z614"/>
  <c r="Y614"/>
  <c r="X614"/>
  <c r="W614"/>
  <c r="V614"/>
  <c r="U614"/>
  <c r="T614"/>
  <c r="S614"/>
  <c r="R614"/>
  <c r="Q614"/>
  <c r="P614"/>
  <c r="O614"/>
  <c r="N614"/>
  <c r="M614"/>
  <c r="L614"/>
  <c r="AI613"/>
  <c r="AH613"/>
  <c r="AG613"/>
  <c r="AF613"/>
  <c r="AE613"/>
  <c r="AD613"/>
  <c r="AC613"/>
  <c r="AB613"/>
  <c r="AA613"/>
  <c r="Z613"/>
  <c r="Y613"/>
  <c r="X613"/>
  <c r="W613"/>
  <c r="V613"/>
  <c r="U613"/>
  <c r="T613"/>
  <c r="S613"/>
  <c r="R613"/>
  <c r="Q613"/>
  <c r="P613"/>
  <c r="O613"/>
  <c r="N613"/>
  <c r="M613"/>
  <c r="L613"/>
  <c r="AI612"/>
  <c r="AH612"/>
  <c r="AG612"/>
  <c r="AF612"/>
  <c r="AE612"/>
  <c r="AD612"/>
  <c r="AC612"/>
  <c r="AB612"/>
  <c r="AA612"/>
  <c r="Z612"/>
  <c r="Y612"/>
  <c r="X612"/>
  <c r="W612"/>
  <c r="V612"/>
  <c r="U612"/>
  <c r="T612"/>
  <c r="S612"/>
  <c r="R612"/>
  <c r="Q612"/>
  <c r="P612"/>
  <c r="O612"/>
  <c r="N612"/>
  <c r="M612"/>
  <c r="L612"/>
  <c r="AI611"/>
  <c r="AH611"/>
  <c r="AG611"/>
  <c r="AF611"/>
  <c r="AE611"/>
  <c r="AD611"/>
  <c r="AC611"/>
  <c r="AB611"/>
  <c r="AA611"/>
  <c r="Z611"/>
  <c r="Y611"/>
  <c r="X611"/>
  <c r="W611"/>
  <c r="V611"/>
  <c r="U611"/>
  <c r="T611"/>
  <c r="S611"/>
  <c r="R611"/>
  <c r="Q611"/>
  <c r="P611"/>
  <c r="O611"/>
  <c r="N611"/>
  <c r="M611"/>
  <c r="L611"/>
  <c r="AI610"/>
  <c r="AH610"/>
  <c r="AG610"/>
  <c r="AF610"/>
  <c r="AE610"/>
  <c r="AD610"/>
  <c r="AC610"/>
  <c r="AB610"/>
  <c r="AA610"/>
  <c r="Z610"/>
  <c r="Y610"/>
  <c r="X610"/>
  <c r="W610"/>
  <c r="V610"/>
  <c r="U610"/>
  <c r="T610"/>
  <c r="S610"/>
  <c r="R610"/>
  <c r="Q610"/>
  <c r="P610"/>
  <c r="O610"/>
  <c r="N610"/>
  <c r="M610"/>
  <c r="L610"/>
  <c r="AI609"/>
  <c r="AH609"/>
  <c r="AG609"/>
  <c r="AF609"/>
  <c r="AE609"/>
  <c r="AD609"/>
  <c r="AC609"/>
  <c r="AB609"/>
  <c r="AA609"/>
  <c r="Z609"/>
  <c r="Y609"/>
  <c r="X609"/>
  <c r="W609"/>
  <c r="V609"/>
  <c r="U609"/>
  <c r="T609"/>
  <c r="S609"/>
  <c r="R609"/>
  <c r="Q609"/>
  <c r="P609"/>
  <c r="O609"/>
  <c r="N609"/>
  <c r="M609"/>
  <c r="L609"/>
  <c r="AI608"/>
  <c r="AH608"/>
  <c r="AG608"/>
  <c r="AF608"/>
  <c r="AE608"/>
  <c r="AD608"/>
  <c r="AC608"/>
  <c r="AB608"/>
  <c r="AA608"/>
  <c r="Z608"/>
  <c r="Y608"/>
  <c r="X608"/>
  <c r="W608"/>
  <c r="V608"/>
  <c r="U608"/>
  <c r="T608"/>
  <c r="S608"/>
  <c r="R608"/>
  <c r="Q608"/>
  <c r="P608"/>
  <c r="O608"/>
  <c r="N608"/>
  <c r="M608"/>
  <c r="L608"/>
  <c r="AI607"/>
  <c r="AH607"/>
  <c r="AG607"/>
  <c r="AF607"/>
  <c r="AE607"/>
  <c r="AD607"/>
  <c r="AC607"/>
  <c r="X607"/>
  <c r="W607"/>
  <c r="V607"/>
  <c r="U607"/>
  <c r="AI606"/>
  <c r="AH606"/>
  <c r="AG606"/>
  <c r="AF606"/>
  <c r="AE606"/>
  <c r="AD606"/>
  <c r="AC606"/>
  <c r="AB606"/>
  <c r="Z606"/>
  <c r="Y606"/>
  <c r="X606"/>
  <c r="W606"/>
  <c r="V606"/>
  <c r="U606"/>
  <c r="AF603"/>
  <c r="AA603"/>
  <c r="X603"/>
  <c r="V603"/>
  <c r="U603"/>
  <c r="AF602"/>
  <c r="AA602"/>
  <c r="X602"/>
  <c r="V602"/>
  <c r="U602"/>
  <c r="AF601"/>
  <c r="AA601"/>
  <c r="X601"/>
  <c r="V601"/>
  <c r="U601"/>
  <c r="AF600"/>
  <c r="AA600"/>
  <c r="X600"/>
  <c r="V600"/>
  <c r="U600"/>
  <c r="AF599"/>
  <c r="AA599"/>
  <c r="X599"/>
  <c r="V599"/>
  <c r="U599"/>
  <c r="AF598"/>
  <c r="AA598"/>
  <c r="X598"/>
  <c r="V598"/>
  <c r="U598"/>
  <c r="AF597"/>
  <c r="AA597"/>
  <c r="X597"/>
  <c r="V597"/>
  <c r="U597"/>
  <c r="AF596"/>
  <c r="AA596"/>
  <c r="X596"/>
  <c r="V596"/>
  <c r="U596"/>
  <c r="AF595"/>
  <c r="AA595"/>
  <c r="X595"/>
  <c r="V595"/>
  <c r="U595"/>
  <c r="AF594"/>
  <c r="AA594"/>
  <c r="X594"/>
  <c r="V594"/>
  <c r="U594"/>
  <c r="AF593"/>
  <c r="AA593"/>
  <c r="X593"/>
  <c r="V593"/>
  <c r="U593"/>
  <c r="AF592"/>
  <c r="AA592"/>
  <c r="X592"/>
  <c r="V592"/>
  <c r="U592"/>
  <c r="AF591"/>
  <c r="AA591"/>
  <c r="X591"/>
  <c r="V591"/>
  <c r="U591"/>
  <c r="AF590"/>
  <c r="AA590"/>
  <c r="X590"/>
  <c r="V590"/>
  <c r="U590"/>
  <c r="AF589"/>
  <c r="AA589"/>
  <c r="X589"/>
  <c r="V589"/>
  <c r="U589"/>
  <c r="AF588"/>
  <c r="AA588"/>
  <c r="X588"/>
  <c r="V588"/>
  <c r="U588"/>
  <c r="AF587"/>
  <c r="AA587"/>
  <c r="X587"/>
  <c r="V587"/>
  <c r="U587"/>
  <c r="AF586"/>
  <c r="AA586"/>
  <c r="X586"/>
  <c r="V586"/>
  <c r="U586"/>
  <c r="AF585"/>
  <c r="AA585"/>
  <c r="X585"/>
  <c r="V585"/>
  <c r="U585"/>
  <c r="AF584"/>
  <c r="AA584"/>
  <c r="X584"/>
  <c r="V584"/>
  <c r="U584"/>
  <c r="AF583"/>
  <c r="AA583"/>
  <c r="X583"/>
  <c r="V583"/>
  <c r="U583"/>
  <c r="AF582"/>
  <c r="AA582"/>
  <c r="X582"/>
  <c r="V582"/>
  <c r="U582"/>
  <c r="AI581"/>
  <c r="AH581"/>
  <c r="AG581"/>
  <c r="AF581"/>
  <c r="AE581"/>
  <c r="AD581"/>
  <c r="AC581"/>
  <c r="AB581"/>
  <c r="AA581"/>
  <c r="Z581"/>
  <c r="Y581"/>
  <c r="X581"/>
  <c r="W581"/>
  <c r="V581"/>
  <c r="U581"/>
  <c r="T581"/>
  <c r="S581"/>
  <c r="R581"/>
  <c r="Q581"/>
  <c r="P581"/>
  <c r="O581"/>
  <c r="N581"/>
  <c r="M581"/>
  <c r="L581"/>
  <c r="AI580"/>
  <c r="AH580"/>
  <c r="AG580"/>
  <c r="AF580"/>
  <c r="AE580"/>
  <c r="AD580"/>
  <c r="AC580"/>
  <c r="AB580"/>
  <c r="AA580"/>
  <c r="Z580"/>
  <c r="Y580"/>
  <c r="X580"/>
  <c r="W580"/>
  <c r="V580"/>
  <c r="U580"/>
  <c r="T580"/>
  <c r="S580"/>
  <c r="R580"/>
  <c r="Q580"/>
  <c r="P580"/>
  <c r="O580"/>
  <c r="N580"/>
  <c r="M580"/>
  <c r="L580"/>
  <c r="AI579"/>
  <c r="AH579"/>
  <c r="AG579"/>
  <c r="AF579"/>
  <c r="AE579"/>
  <c r="AD579"/>
  <c r="AC579"/>
  <c r="AB579"/>
  <c r="AA579"/>
  <c r="Z579"/>
  <c r="Y579"/>
  <c r="X579"/>
  <c r="W579"/>
  <c r="V579"/>
  <c r="U579"/>
  <c r="T579"/>
  <c r="S579"/>
  <c r="R579"/>
  <c r="Q579"/>
  <c r="P579"/>
  <c r="O579"/>
  <c r="N579"/>
  <c r="M579"/>
  <c r="L579"/>
  <c r="AI578"/>
  <c r="AH578"/>
  <c r="AG578"/>
  <c r="AF578"/>
  <c r="AE578"/>
  <c r="AD578"/>
  <c r="AC578"/>
  <c r="AB578"/>
  <c r="AA578"/>
  <c r="Z578"/>
  <c r="Y578"/>
  <c r="X578"/>
  <c r="W578"/>
  <c r="V578"/>
  <c r="U578"/>
  <c r="T578"/>
  <c r="S578"/>
  <c r="R578"/>
  <c r="Q578"/>
  <c r="P578"/>
  <c r="O578"/>
  <c r="N578"/>
  <c r="M578"/>
  <c r="L578"/>
  <c r="AI577"/>
  <c r="AH577"/>
  <c r="AG577"/>
  <c r="AF577"/>
  <c r="AE577"/>
  <c r="AD577"/>
  <c r="AC577"/>
  <c r="AB577"/>
  <c r="AA577"/>
  <c r="Z577"/>
  <c r="Y577"/>
  <c r="X577"/>
  <c r="W577"/>
  <c r="V577"/>
  <c r="U577"/>
  <c r="T577"/>
  <c r="S577"/>
  <c r="R577"/>
  <c r="Q577"/>
  <c r="P577"/>
  <c r="O577"/>
  <c r="N577"/>
  <c r="M577"/>
  <c r="L577"/>
  <c r="AI576"/>
  <c r="AH576"/>
  <c r="AG576"/>
  <c r="AF576"/>
  <c r="AE576"/>
  <c r="AD576"/>
  <c r="AC576"/>
  <c r="AB576"/>
  <c r="AA576"/>
  <c r="Z576"/>
  <c r="Y576"/>
  <c r="X576"/>
  <c r="W576"/>
  <c r="V576"/>
  <c r="U576"/>
  <c r="T576"/>
  <c r="S576"/>
  <c r="R576"/>
  <c r="Q576"/>
  <c r="P576"/>
  <c r="O576"/>
  <c r="N576"/>
  <c r="M576"/>
  <c r="L576"/>
  <c r="AI575"/>
  <c r="AH575"/>
  <c r="AG575"/>
  <c r="AF575"/>
  <c r="AE575"/>
  <c r="AD575"/>
  <c r="AC575"/>
  <c r="AB575"/>
  <c r="AA575"/>
  <c r="Z575"/>
  <c r="Y575"/>
  <c r="X575"/>
  <c r="W575"/>
  <c r="V575"/>
  <c r="U575"/>
  <c r="T575"/>
  <c r="S575"/>
  <c r="R575"/>
  <c r="Q575"/>
  <c r="P575"/>
  <c r="O575"/>
  <c r="N575"/>
  <c r="M575"/>
  <c r="L575"/>
  <c r="AI574"/>
  <c r="AH574"/>
  <c r="AG574"/>
  <c r="AF574"/>
  <c r="AE574"/>
  <c r="AD574"/>
  <c r="AC574"/>
  <c r="AB574"/>
  <c r="AA574"/>
  <c r="Z574"/>
  <c r="Y574"/>
  <c r="X574"/>
  <c r="W574"/>
  <c r="V574"/>
  <c r="U574"/>
  <c r="T574"/>
  <c r="S574"/>
  <c r="R574"/>
  <c r="Q574"/>
  <c r="P574"/>
  <c r="O574"/>
  <c r="N574"/>
  <c r="M574"/>
  <c r="L574"/>
  <c r="AI573"/>
  <c r="AH573"/>
  <c r="AG573"/>
  <c r="AF573"/>
  <c r="AE573"/>
  <c r="AD573"/>
  <c r="AC573"/>
  <c r="AB573"/>
  <c r="AA573"/>
  <c r="Z573"/>
  <c r="Y573"/>
  <c r="X573"/>
  <c r="W573"/>
  <c r="V573"/>
  <c r="U573"/>
  <c r="T573"/>
  <c r="S573"/>
  <c r="R573"/>
  <c r="Q573"/>
  <c r="P573"/>
  <c r="O573"/>
  <c r="N573"/>
  <c r="M573"/>
  <c r="L573"/>
  <c r="AI572"/>
  <c r="AH572"/>
  <c r="AG572"/>
  <c r="AF572"/>
  <c r="AE572"/>
  <c r="AD572"/>
  <c r="AC572"/>
  <c r="AB572"/>
  <c r="AA572"/>
  <c r="Z572"/>
  <c r="Y572"/>
  <c r="X572"/>
  <c r="W572"/>
  <c r="V572"/>
  <c r="U572"/>
  <c r="T572"/>
  <c r="S572"/>
  <c r="R572"/>
  <c r="Q572"/>
  <c r="P572"/>
  <c r="O572"/>
  <c r="N572"/>
  <c r="M572"/>
  <c r="L572"/>
  <c r="AI571"/>
  <c r="AH571"/>
  <c r="AG571"/>
  <c r="AF571"/>
  <c r="AE571"/>
  <c r="AD571"/>
  <c r="AC571"/>
  <c r="AB571"/>
  <c r="AA571"/>
  <c r="Z571"/>
  <c r="Y571"/>
  <c r="X571"/>
  <c r="W571"/>
  <c r="V571"/>
  <c r="U571"/>
  <c r="T571"/>
  <c r="S571"/>
  <c r="R571"/>
  <c r="Q571"/>
  <c r="P571"/>
  <c r="O571"/>
  <c r="N571"/>
  <c r="M571"/>
  <c r="L571"/>
  <c r="AI570"/>
  <c r="AH570"/>
  <c r="AG570"/>
  <c r="AF570"/>
  <c r="AE570"/>
  <c r="AD570"/>
  <c r="AC570"/>
  <c r="AB570"/>
  <c r="AA570"/>
  <c r="Z570"/>
  <c r="Y570"/>
  <c r="X570"/>
  <c r="W570"/>
  <c r="V570"/>
  <c r="U570"/>
  <c r="T570"/>
  <c r="S570"/>
  <c r="R570"/>
  <c r="Q570"/>
  <c r="P570"/>
  <c r="O570"/>
  <c r="N570"/>
  <c r="M570"/>
  <c r="L570"/>
  <c r="AI569"/>
  <c r="AH569"/>
  <c r="AG569"/>
  <c r="AF569"/>
  <c r="AE569"/>
  <c r="AD569"/>
  <c r="AC569"/>
  <c r="AB569"/>
  <c r="AA569"/>
  <c r="Z569"/>
  <c r="Y569"/>
  <c r="X569"/>
  <c r="W569"/>
  <c r="V569"/>
  <c r="U569"/>
  <c r="T569"/>
  <c r="S569"/>
  <c r="R569"/>
  <c r="Q569"/>
  <c r="P569"/>
  <c r="O569"/>
  <c r="N569"/>
  <c r="M569"/>
  <c r="L569"/>
  <c r="AI568"/>
  <c r="AH568"/>
  <c r="AG568"/>
  <c r="AF568"/>
  <c r="AE568"/>
  <c r="AD568"/>
  <c r="AC568"/>
  <c r="AB568"/>
  <c r="AA568"/>
  <c r="Z568"/>
  <c r="Y568"/>
  <c r="X568"/>
  <c r="W568"/>
  <c r="V568"/>
  <c r="U568"/>
  <c r="T568"/>
  <c r="S568"/>
  <c r="R568"/>
  <c r="Q568"/>
  <c r="P568"/>
  <c r="O568"/>
  <c r="N568"/>
  <c r="M568"/>
  <c r="L568"/>
  <c r="AI567"/>
  <c r="AH567"/>
  <c r="AG567"/>
  <c r="AF567"/>
  <c r="AE567"/>
  <c r="AD567"/>
  <c r="AC567"/>
  <c r="AB567"/>
  <c r="AA567"/>
  <c r="Z567"/>
  <c r="Y567"/>
  <c r="X567"/>
  <c r="W567"/>
  <c r="V567"/>
  <c r="U567"/>
  <c r="T567"/>
  <c r="S567"/>
  <c r="R567"/>
  <c r="Q567"/>
  <c r="P567"/>
  <c r="O567"/>
  <c r="N567"/>
  <c r="M567"/>
  <c r="L567"/>
  <c r="AI566"/>
  <c r="AH566"/>
  <c r="AG566"/>
  <c r="AF566"/>
  <c r="AE566"/>
  <c r="AD566"/>
  <c r="AC566"/>
  <c r="AB566"/>
  <c r="AA566"/>
  <c r="Z566"/>
  <c r="Y566"/>
  <c r="X566"/>
  <c r="W566"/>
  <c r="V566"/>
  <c r="U566"/>
  <c r="T566"/>
  <c r="S566"/>
  <c r="R566"/>
  <c r="Q566"/>
  <c r="P566"/>
  <c r="O566"/>
  <c r="N566"/>
  <c r="M566"/>
  <c r="L566"/>
  <c r="AI565"/>
  <c r="AH565"/>
  <c r="AG565"/>
  <c r="AF565"/>
  <c r="AE565"/>
  <c r="AD565"/>
  <c r="AC565"/>
  <c r="AB565"/>
  <c r="AA565"/>
  <c r="Z565"/>
  <c r="Y565"/>
  <c r="X565"/>
  <c r="W565"/>
  <c r="V565"/>
  <c r="U565"/>
  <c r="AI564"/>
  <c r="AH564"/>
  <c r="AG564"/>
  <c r="AF564"/>
  <c r="AE564"/>
  <c r="AD564"/>
  <c r="AC564"/>
  <c r="X564"/>
  <c r="W564"/>
  <c r="V564"/>
  <c r="U564"/>
  <c r="AI563"/>
  <c r="AH563"/>
  <c r="AG563"/>
  <c r="AF563"/>
  <c r="AE563"/>
  <c r="AD563"/>
  <c r="AC563"/>
  <c r="AB563"/>
  <c r="Z563"/>
  <c r="Y563"/>
  <c r="X563"/>
  <c r="W563"/>
  <c r="V563"/>
  <c r="U563"/>
  <c r="AF560"/>
  <c r="AA560"/>
  <c r="X560"/>
  <c r="V560"/>
  <c r="U560"/>
  <c r="AF559"/>
  <c r="AA559"/>
  <c r="X559"/>
  <c r="V559"/>
  <c r="U559"/>
  <c r="AF558"/>
  <c r="AA558"/>
  <c r="X558"/>
  <c r="V558"/>
  <c r="U558"/>
  <c r="AF557"/>
  <c r="AA557"/>
  <c r="X557"/>
  <c r="V557"/>
  <c r="U557"/>
  <c r="AF556"/>
  <c r="AA556"/>
  <c r="X556"/>
  <c r="V556"/>
  <c r="U556"/>
  <c r="AF555"/>
  <c r="AA555"/>
  <c r="X555"/>
  <c r="V555"/>
  <c r="U555"/>
  <c r="AF554"/>
  <c r="AA554"/>
  <c r="X554"/>
  <c r="V554"/>
  <c r="U554"/>
  <c r="AF553"/>
  <c r="AA553"/>
  <c r="X553"/>
  <c r="V553"/>
  <c r="U553"/>
  <c r="AF552"/>
  <c r="AA552"/>
  <c r="X552"/>
  <c r="V552"/>
  <c r="U552"/>
  <c r="AF551"/>
  <c r="AA551"/>
  <c r="X551"/>
  <c r="V551"/>
  <c r="U551"/>
  <c r="AF550"/>
  <c r="AA550"/>
  <c r="X550"/>
  <c r="V550"/>
  <c r="U550"/>
  <c r="AF549"/>
  <c r="AA549"/>
  <c r="X549"/>
  <c r="V549"/>
  <c r="U549"/>
  <c r="AF548"/>
  <c r="AA548"/>
  <c r="X548"/>
  <c r="V548"/>
  <c r="U548"/>
  <c r="AF547"/>
  <c r="AA547"/>
  <c r="X547"/>
  <c r="V547"/>
  <c r="U547"/>
  <c r="AF546"/>
  <c r="AA546"/>
  <c r="X546"/>
  <c r="V546"/>
  <c r="U546"/>
  <c r="AF545"/>
  <c r="AA545"/>
  <c r="X545"/>
  <c r="V545"/>
  <c r="U545"/>
  <c r="AF544"/>
  <c r="AA544"/>
  <c r="X544"/>
  <c r="V544"/>
  <c r="U544"/>
  <c r="AF543"/>
  <c r="AA543"/>
  <c r="X543"/>
  <c r="V543"/>
  <c r="U543"/>
  <c r="AF542"/>
  <c r="AA542"/>
  <c r="X542"/>
  <c r="V542"/>
  <c r="U542"/>
  <c r="AF541"/>
  <c r="AA541"/>
  <c r="X541"/>
  <c r="V541"/>
  <c r="U541"/>
  <c r="AF540"/>
  <c r="AA540"/>
  <c r="X540"/>
  <c r="V540"/>
  <c r="U540"/>
  <c r="AF539"/>
  <c r="AA539"/>
  <c r="X539"/>
  <c r="V539"/>
  <c r="U539"/>
  <c r="AI538"/>
  <c r="AH538"/>
  <c r="AG538"/>
  <c r="AF538"/>
  <c r="AE538"/>
  <c r="AD538"/>
  <c r="AC538"/>
  <c r="AB538"/>
  <c r="AA538"/>
  <c r="Z538"/>
  <c r="Y538"/>
  <c r="X538"/>
  <c r="W538"/>
  <c r="V538"/>
  <c r="U538"/>
  <c r="T538"/>
  <c r="S538"/>
  <c r="R538"/>
  <c r="Q538"/>
  <c r="P538"/>
  <c r="O538"/>
  <c r="N538"/>
  <c r="M538"/>
  <c r="L538"/>
  <c r="AI537"/>
  <c r="AH537"/>
  <c r="AG537"/>
  <c r="AF537"/>
  <c r="AE537"/>
  <c r="AD537"/>
  <c r="AC537"/>
  <c r="AB537"/>
  <c r="AA537"/>
  <c r="Z537"/>
  <c r="Y537"/>
  <c r="X537"/>
  <c r="W537"/>
  <c r="V537"/>
  <c r="U537"/>
  <c r="T537"/>
  <c r="S537"/>
  <c r="R537"/>
  <c r="Q537"/>
  <c r="P537"/>
  <c r="O537"/>
  <c r="N537"/>
  <c r="M537"/>
  <c r="L537"/>
  <c r="AI536"/>
  <c r="AH536"/>
  <c r="AG536"/>
  <c r="AF536"/>
  <c r="AE536"/>
  <c r="AD536"/>
  <c r="AC536"/>
  <c r="AB536"/>
  <c r="AA536"/>
  <c r="Z536"/>
  <c r="Y536"/>
  <c r="X536"/>
  <c r="W536"/>
  <c r="V536"/>
  <c r="U536"/>
  <c r="T536"/>
  <c r="S536"/>
  <c r="R536"/>
  <c r="Q536"/>
  <c r="P536"/>
  <c r="O536"/>
  <c r="N536"/>
  <c r="M536"/>
  <c r="L536"/>
  <c r="AI535"/>
  <c r="AH535"/>
  <c r="AG535"/>
  <c r="AF535"/>
  <c r="AE535"/>
  <c r="AD535"/>
  <c r="AC535"/>
  <c r="AB535"/>
  <c r="AA535"/>
  <c r="Z535"/>
  <c r="Y535"/>
  <c r="X535"/>
  <c r="W535"/>
  <c r="V535"/>
  <c r="U535"/>
  <c r="T535"/>
  <c r="S535"/>
  <c r="R535"/>
  <c r="Q535"/>
  <c r="P535"/>
  <c r="O535"/>
  <c r="N535"/>
  <c r="M535"/>
  <c r="L535"/>
  <c r="AI534"/>
  <c r="AH534"/>
  <c r="AG534"/>
  <c r="AF534"/>
  <c r="AE534"/>
  <c r="AD534"/>
  <c r="AC534"/>
  <c r="AB534"/>
  <c r="AA534"/>
  <c r="Z534"/>
  <c r="Y534"/>
  <c r="X534"/>
  <c r="W534"/>
  <c r="V534"/>
  <c r="U534"/>
  <c r="T534"/>
  <c r="S534"/>
  <c r="R534"/>
  <c r="Q534"/>
  <c r="P534"/>
  <c r="O534"/>
  <c r="N534"/>
  <c r="M534"/>
  <c r="L534"/>
  <c r="AI533"/>
  <c r="AH533"/>
  <c r="AG533"/>
  <c r="AF533"/>
  <c r="AE533"/>
  <c r="AD533"/>
  <c r="AC533"/>
  <c r="AB533"/>
  <c r="AA533"/>
  <c r="Z533"/>
  <c r="Y533"/>
  <c r="X533"/>
  <c r="W533"/>
  <c r="V533"/>
  <c r="U533"/>
  <c r="T533"/>
  <c r="S533"/>
  <c r="R533"/>
  <c r="Q533"/>
  <c r="P533"/>
  <c r="O533"/>
  <c r="N533"/>
  <c r="M533"/>
  <c r="L533"/>
  <c r="AI532"/>
  <c r="AH532"/>
  <c r="AG532"/>
  <c r="AF532"/>
  <c r="AE532"/>
  <c r="AD532"/>
  <c r="AC532"/>
  <c r="AB532"/>
  <c r="AA532"/>
  <c r="Z532"/>
  <c r="Y532"/>
  <c r="X532"/>
  <c r="W532"/>
  <c r="V532"/>
  <c r="U532"/>
  <c r="T532"/>
  <c r="S532"/>
  <c r="R532"/>
  <c r="Q532"/>
  <c r="P532"/>
  <c r="O532"/>
  <c r="N532"/>
  <c r="M532"/>
  <c r="L532"/>
  <c r="AI531"/>
  <c r="AH531"/>
  <c r="AG531"/>
  <c r="AF531"/>
  <c r="AE531"/>
  <c r="AD531"/>
  <c r="AC531"/>
  <c r="AB531"/>
  <c r="AA531"/>
  <c r="Z531"/>
  <c r="Y531"/>
  <c r="X531"/>
  <c r="W531"/>
  <c r="V531"/>
  <c r="U531"/>
  <c r="T531"/>
  <c r="S531"/>
  <c r="R531"/>
  <c r="Q531"/>
  <c r="P531"/>
  <c r="O531"/>
  <c r="N531"/>
  <c r="M531"/>
  <c r="L531"/>
  <c r="AI530"/>
  <c r="AH530"/>
  <c r="AG530"/>
  <c r="AF530"/>
  <c r="AE530"/>
  <c r="AD530"/>
  <c r="AC530"/>
  <c r="AB530"/>
  <c r="AA530"/>
  <c r="Z530"/>
  <c r="Y530"/>
  <c r="X530"/>
  <c r="W530"/>
  <c r="V530"/>
  <c r="U530"/>
  <c r="T530"/>
  <c r="S530"/>
  <c r="R530"/>
  <c r="Q530"/>
  <c r="P530"/>
  <c r="O530"/>
  <c r="N530"/>
  <c r="M530"/>
  <c r="L530"/>
  <c r="AI529"/>
  <c r="AH529"/>
  <c r="AG529"/>
  <c r="AF529"/>
  <c r="AE529"/>
  <c r="AD529"/>
  <c r="AC529"/>
  <c r="AB529"/>
  <c r="AA529"/>
  <c r="Z529"/>
  <c r="Y529"/>
  <c r="X529"/>
  <c r="W529"/>
  <c r="V529"/>
  <c r="U529"/>
  <c r="T529"/>
  <c r="S529"/>
  <c r="R529"/>
  <c r="Q529"/>
  <c r="P529"/>
  <c r="O529"/>
  <c r="N529"/>
  <c r="M529"/>
  <c r="L529"/>
  <c r="AI528"/>
  <c r="AH528"/>
  <c r="AG528"/>
  <c r="AF528"/>
  <c r="AE528"/>
  <c r="AD528"/>
  <c r="AC528"/>
  <c r="AB528"/>
  <c r="AA528"/>
  <c r="Z528"/>
  <c r="Y528"/>
  <c r="X528"/>
  <c r="W528"/>
  <c r="V528"/>
  <c r="U528"/>
  <c r="T528"/>
  <c r="S528"/>
  <c r="R528"/>
  <c r="Q528"/>
  <c r="P528"/>
  <c r="O528"/>
  <c r="N528"/>
  <c r="M528"/>
  <c r="L528"/>
  <c r="AI527"/>
  <c r="AH527"/>
  <c r="AG527"/>
  <c r="AF527"/>
  <c r="AE527"/>
  <c r="AD527"/>
  <c r="AC527"/>
  <c r="AB527"/>
  <c r="AA527"/>
  <c r="Z527"/>
  <c r="Y527"/>
  <c r="X527"/>
  <c r="W527"/>
  <c r="V527"/>
  <c r="U527"/>
  <c r="T527"/>
  <c r="S527"/>
  <c r="R527"/>
  <c r="Q527"/>
  <c r="P527"/>
  <c r="O527"/>
  <c r="N527"/>
  <c r="M527"/>
  <c r="L527"/>
  <c r="AI526"/>
  <c r="AH526"/>
  <c r="AG526"/>
  <c r="AF526"/>
  <c r="AE526"/>
  <c r="AD526"/>
  <c r="AC526"/>
  <c r="AB526"/>
  <c r="AA526"/>
  <c r="Z526"/>
  <c r="Y526"/>
  <c r="X526"/>
  <c r="W526"/>
  <c r="V526"/>
  <c r="U526"/>
  <c r="T526"/>
  <c r="S526"/>
  <c r="R526"/>
  <c r="Q526"/>
  <c r="P526"/>
  <c r="O526"/>
  <c r="N526"/>
  <c r="M526"/>
  <c r="L526"/>
  <c r="AI525"/>
  <c r="AH525"/>
  <c r="AG525"/>
  <c r="AF525"/>
  <c r="AE525"/>
  <c r="AD525"/>
  <c r="AC525"/>
  <c r="AB525"/>
  <c r="AA525"/>
  <c r="Z525"/>
  <c r="Y525"/>
  <c r="X525"/>
  <c r="W525"/>
  <c r="V525"/>
  <c r="U525"/>
  <c r="T525"/>
  <c r="S525"/>
  <c r="R525"/>
  <c r="Q525"/>
  <c r="P525"/>
  <c r="O525"/>
  <c r="N525"/>
  <c r="M525"/>
  <c r="L525"/>
  <c r="AI524"/>
  <c r="AH524"/>
  <c r="AG524"/>
  <c r="AF524"/>
  <c r="AE524"/>
  <c r="AD524"/>
  <c r="AC524"/>
  <c r="AB524"/>
  <c r="AA524"/>
  <c r="Z524"/>
  <c r="Y524"/>
  <c r="X524"/>
  <c r="W524"/>
  <c r="V524"/>
  <c r="U524"/>
  <c r="T524"/>
  <c r="S524"/>
  <c r="R524"/>
  <c r="Q524"/>
  <c r="P524"/>
  <c r="O524"/>
  <c r="N524"/>
  <c r="M524"/>
  <c r="L524"/>
  <c r="AI523"/>
  <c r="AH523"/>
  <c r="AG523"/>
  <c r="AF523"/>
  <c r="AE523"/>
  <c r="AD523"/>
  <c r="AC523"/>
  <c r="AB523"/>
  <c r="AA523"/>
  <c r="Z523"/>
  <c r="Y523"/>
  <c r="X523"/>
  <c r="W523"/>
  <c r="V523"/>
  <c r="U523"/>
  <c r="T523"/>
  <c r="S523"/>
  <c r="R523"/>
  <c r="Q523"/>
  <c r="P523"/>
  <c r="O523"/>
  <c r="N523"/>
  <c r="M523"/>
  <c r="L523"/>
  <c r="AI522"/>
  <c r="AH522"/>
  <c r="AG522"/>
  <c r="AF522"/>
  <c r="AE522"/>
  <c r="AD522"/>
  <c r="AC522"/>
  <c r="AB522"/>
  <c r="AA522"/>
  <c r="Z522"/>
  <c r="Y522"/>
  <c r="X522"/>
  <c r="W522"/>
  <c r="V522"/>
  <c r="U522"/>
  <c r="AI521"/>
  <c r="AH521"/>
  <c r="AG521"/>
  <c r="AF521"/>
  <c r="AE521"/>
  <c r="AD521"/>
  <c r="AC521"/>
  <c r="X521"/>
  <c r="W521"/>
  <c r="V521"/>
  <c r="U521"/>
  <c r="AI520"/>
  <c r="AH520"/>
  <c r="AG520"/>
  <c r="AF520"/>
  <c r="AE520"/>
  <c r="AD520"/>
  <c r="AC520"/>
  <c r="AB520"/>
  <c r="Z520"/>
  <c r="Y520"/>
  <c r="X520"/>
  <c r="W520"/>
  <c r="V520"/>
  <c r="U520"/>
  <c r="AH513"/>
  <c r="L513"/>
  <c r="K513"/>
  <c r="AH512"/>
  <c r="N512" s="1"/>
  <c r="L512"/>
  <c r="K512"/>
  <c r="AH511"/>
  <c r="N511" s="1"/>
  <c r="L511"/>
  <c r="K511"/>
  <c r="AH510"/>
  <c r="N510" s="1"/>
  <c r="L510"/>
  <c r="K510"/>
  <c r="AH509"/>
  <c r="L509"/>
  <c r="K509"/>
  <c r="AH508"/>
  <c r="N508"/>
  <c r="L508"/>
  <c r="K508"/>
  <c r="AH507"/>
  <c r="L507"/>
  <c r="K507"/>
  <c r="AH506"/>
  <c r="N506" s="1"/>
  <c r="L506"/>
  <c r="K506"/>
  <c r="AH505"/>
  <c r="L505"/>
  <c r="K505"/>
  <c r="AH504"/>
  <c r="N504" s="1"/>
  <c r="L504"/>
  <c r="K504"/>
  <c r="AH503"/>
  <c r="L503"/>
  <c r="K503"/>
  <c r="AH502"/>
  <c r="N502"/>
  <c r="L502"/>
  <c r="K502"/>
  <c r="AH501"/>
  <c r="L501"/>
  <c r="K501"/>
  <c r="AH500"/>
  <c r="N500" s="1"/>
  <c r="L500"/>
  <c r="K500"/>
  <c r="AH499"/>
  <c r="N499" s="1"/>
  <c r="L499"/>
  <c r="K499"/>
  <c r="AH498"/>
  <c r="N498"/>
  <c r="L498"/>
  <c r="K498"/>
  <c r="AH497"/>
  <c r="N497" s="1"/>
  <c r="L497"/>
  <c r="K497"/>
  <c r="AH496"/>
  <c r="N496" s="1"/>
  <c r="L496"/>
  <c r="K496"/>
  <c r="AH495"/>
  <c r="L495"/>
  <c r="K495"/>
  <c r="AH494"/>
  <c r="L494"/>
  <c r="K494"/>
  <c r="AH493"/>
  <c r="L493"/>
  <c r="K493"/>
  <c r="AH492"/>
  <c r="L492"/>
  <c r="K492"/>
  <c r="AH491"/>
  <c r="L491"/>
  <c r="K491"/>
  <c r="AH490"/>
  <c r="L490"/>
  <c r="K490"/>
  <c r="AH489"/>
  <c r="N489" s="1"/>
  <c r="L489"/>
  <c r="K489"/>
  <c r="AH488"/>
  <c r="L488"/>
  <c r="K488"/>
  <c r="AH487"/>
  <c r="L487"/>
  <c r="K487"/>
  <c r="AH486"/>
  <c r="L486"/>
  <c r="K486"/>
  <c r="AH485"/>
  <c r="N485" s="1"/>
  <c r="L485"/>
  <c r="K485"/>
  <c r="AH484"/>
  <c r="L484"/>
  <c r="K484"/>
  <c r="AH483"/>
  <c r="L483"/>
  <c r="K483"/>
  <c r="AH482"/>
  <c r="L482"/>
  <c r="K482"/>
  <c r="AH481"/>
  <c r="L481"/>
  <c r="K481"/>
  <c r="AH480"/>
  <c r="L480"/>
  <c r="K480"/>
  <c r="AH479"/>
  <c r="L479"/>
  <c r="K479"/>
  <c r="AH478"/>
  <c r="L478"/>
  <c r="K478"/>
  <c r="AH477"/>
  <c r="L477"/>
  <c r="K477"/>
  <c r="AH476"/>
  <c r="N476" s="1"/>
  <c r="L476"/>
  <c r="K476"/>
  <c r="AH475"/>
  <c r="N475"/>
  <c r="L475"/>
  <c r="K475"/>
  <c r="AH474"/>
  <c r="L474"/>
  <c r="K474"/>
  <c r="AH473"/>
  <c r="L473"/>
  <c r="K473"/>
  <c r="AH472"/>
  <c r="N472"/>
  <c r="L472"/>
  <c r="K472"/>
  <c r="AH471"/>
  <c r="N471" s="1"/>
  <c r="L471"/>
  <c r="K471"/>
  <c r="AH470"/>
  <c r="N470"/>
  <c r="L470"/>
  <c r="K470"/>
  <c r="AH469"/>
  <c r="L469"/>
  <c r="K469"/>
  <c r="AH468"/>
  <c r="N468" s="1"/>
  <c r="L468"/>
  <c r="K468"/>
  <c r="AH467"/>
  <c r="N467" s="1"/>
  <c r="L467"/>
  <c r="K467"/>
  <c r="AH466"/>
  <c r="L466"/>
  <c r="K466"/>
  <c r="AH465"/>
  <c r="N465" s="1"/>
  <c r="L465"/>
  <c r="K465"/>
  <c r="AH464"/>
  <c r="N464" s="1"/>
  <c r="L464"/>
  <c r="K464"/>
  <c r="AH463"/>
  <c r="N463"/>
  <c r="L463"/>
  <c r="K463"/>
  <c r="AH462"/>
  <c r="N462" s="1"/>
  <c r="L462"/>
  <c r="K462"/>
  <c r="AH461"/>
  <c r="N461" s="1"/>
  <c r="L461"/>
  <c r="K461"/>
  <c r="AH460"/>
  <c r="N460"/>
  <c r="L460"/>
  <c r="K460"/>
  <c r="AH459"/>
  <c r="N459" s="1"/>
  <c r="L459"/>
  <c r="K459"/>
  <c r="AH458"/>
  <c r="N458"/>
  <c r="L458"/>
  <c r="K458"/>
  <c r="AH457"/>
  <c r="L457"/>
  <c r="K457"/>
  <c r="AH456"/>
  <c r="L456"/>
  <c r="K456"/>
  <c r="AH455"/>
  <c r="N455" s="1"/>
  <c r="L455"/>
  <c r="K455"/>
  <c r="AH454"/>
  <c r="N454" s="1"/>
  <c r="L454"/>
  <c r="K454"/>
  <c r="AH453"/>
  <c r="L453"/>
  <c r="K453"/>
  <c r="AH452"/>
  <c r="N452" s="1"/>
  <c r="L452"/>
  <c r="K452"/>
  <c r="AH451"/>
  <c r="N451"/>
  <c r="L451"/>
  <c r="K451"/>
  <c r="AH450"/>
  <c r="L450"/>
  <c r="K450"/>
  <c r="AH449"/>
  <c r="N449" s="1"/>
  <c r="L449"/>
  <c r="K449"/>
  <c r="AH448"/>
  <c r="N448"/>
  <c r="L448"/>
  <c r="K448"/>
  <c r="K556" s="1"/>
  <c r="AH447"/>
  <c r="L447"/>
  <c r="K447"/>
  <c r="AH446"/>
  <c r="N446" s="1"/>
  <c r="L446"/>
  <c r="K446"/>
  <c r="AH445"/>
  <c r="N445" s="1"/>
  <c r="L445"/>
  <c r="K445"/>
  <c r="AH444"/>
  <c r="N444" s="1"/>
  <c r="L444"/>
  <c r="K444"/>
  <c r="AH443"/>
  <c r="L443"/>
  <c r="K443"/>
  <c r="AH442"/>
  <c r="N442" s="1"/>
  <c r="L442"/>
  <c r="K442"/>
  <c r="AH441"/>
  <c r="N441"/>
  <c r="L441"/>
  <c r="K441"/>
  <c r="AH440"/>
  <c r="N440" s="1"/>
  <c r="L440"/>
  <c r="K440"/>
  <c r="AH439"/>
  <c r="N439" s="1"/>
  <c r="L439"/>
  <c r="K439"/>
  <c r="AH438"/>
  <c r="N438"/>
  <c r="L438"/>
  <c r="K438"/>
  <c r="AH437"/>
  <c r="N437" s="1"/>
  <c r="L437"/>
  <c r="K437"/>
  <c r="AH436"/>
  <c r="N436" s="1"/>
  <c r="L436"/>
  <c r="K436"/>
  <c r="AH435"/>
  <c r="N435" s="1"/>
  <c r="L435"/>
  <c r="K435"/>
  <c r="AH434"/>
  <c r="N434" s="1"/>
  <c r="L434"/>
  <c r="K434"/>
  <c r="AH433"/>
  <c r="N433"/>
  <c r="L433"/>
  <c r="K433"/>
  <c r="K598" s="1"/>
  <c r="AH432"/>
  <c r="N432" s="1"/>
  <c r="L432"/>
  <c r="K432"/>
  <c r="AH431"/>
  <c r="N431" s="1"/>
  <c r="L431"/>
  <c r="K431"/>
  <c r="AH430"/>
  <c r="N430" s="1"/>
  <c r="L430"/>
  <c r="K430"/>
  <c r="AH429"/>
  <c r="N429" s="1"/>
  <c r="L429"/>
  <c r="K429"/>
  <c r="AH428"/>
  <c r="N428" s="1"/>
  <c r="L428"/>
  <c r="K428"/>
  <c r="AH427"/>
  <c r="L427"/>
  <c r="K427"/>
  <c r="AH426"/>
  <c r="N426"/>
  <c r="L426"/>
  <c r="K426"/>
  <c r="AH425"/>
  <c r="N425" s="1"/>
  <c r="L425"/>
  <c r="K425"/>
  <c r="AH424"/>
  <c r="N424"/>
  <c r="L424"/>
  <c r="K424"/>
  <c r="AH423"/>
  <c r="L423"/>
  <c r="K423"/>
  <c r="AH422"/>
  <c r="L422"/>
  <c r="K422"/>
  <c r="AH421"/>
  <c r="N421" s="1"/>
  <c r="L421"/>
  <c r="K421"/>
  <c r="K597" s="1"/>
  <c r="AH420"/>
  <c r="N420" s="1"/>
  <c r="L420"/>
  <c r="K420"/>
  <c r="AH419"/>
  <c r="N419" s="1"/>
  <c r="L419"/>
  <c r="K419"/>
  <c r="AH418"/>
  <c r="L418"/>
  <c r="K418"/>
  <c r="AH417"/>
  <c r="N417"/>
  <c r="L417"/>
  <c r="K417"/>
  <c r="AH416"/>
  <c r="L416"/>
  <c r="K416"/>
  <c r="AH415"/>
  <c r="N415" s="1"/>
  <c r="L415"/>
  <c r="K415"/>
  <c r="AH414"/>
  <c r="N414" s="1"/>
  <c r="L414"/>
  <c r="K414"/>
  <c r="AH413"/>
  <c r="N413"/>
  <c r="L413"/>
  <c r="K413"/>
  <c r="AH412"/>
  <c r="L412"/>
  <c r="K412"/>
  <c r="AH411"/>
  <c r="L411"/>
  <c r="K411"/>
  <c r="AH410"/>
  <c r="N410" s="1"/>
  <c r="L410"/>
  <c r="K410"/>
  <c r="AH409"/>
  <c r="L409"/>
  <c r="K409"/>
  <c r="AH408"/>
  <c r="L408"/>
  <c r="K408"/>
  <c r="AH407"/>
  <c r="L407"/>
  <c r="K407"/>
  <c r="AH406"/>
  <c r="N406" s="1"/>
  <c r="L406"/>
  <c r="K406"/>
  <c r="AH405"/>
  <c r="L405"/>
  <c r="K405"/>
  <c r="AH404"/>
  <c r="N404" s="1"/>
  <c r="L404"/>
  <c r="K404"/>
  <c r="AH403"/>
  <c r="L403"/>
  <c r="K403"/>
  <c r="AH402"/>
  <c r="L402"/>
  <c r="K402"/>
  <c r="AH401"/>
  <c r="L401"/>
  <c r="K401"/>
  <c r="AH400"/>
  <c r="L400"/>
  <c r="K400"/>
  <c r="AH399"/>
  <c r="L399"/>
  <c r="K399"/>
  <c r="AH398"/>
  <c r="N398" s="1"/>
  <c r="L398"/>
  <c r="K398"/>
  <c r="AH397"/>
  <c r="L397"/>
  <c r="K397"/>
  <c r="AH396"/>
  <c r="N396" s="1"/>
  <c r="L396"/>
  <c r="K396"/>
  <c r="AH395"/>
  <c r="L395"/>
  <c r="K395"/>
  <c r="AH394"/>
  <c r="L394"/>
  <c r="K394"/>
  <c r="AH393"/>
  <c r="L393"/>
  <c r="K393"/>
  <c r="AH392"/>
  <c r="N392" s="1"/>
  <c r="L392"/>
  <c r="K392"/>
  <c r="AH391"/>
  <c r="L391"/>
  <c r="K391"/>
  <c r="AH390"/>
  <c r="N390"/>
  <c r="L390"/>
  <c r="K390"/>
  <c r="AH389"/>
  <c r="L389"/>
  <c r="K389"/>
  <c r="AH388"/>
  <c r="L388"/>
  <c r="K388"/>
  <c r="AH387"/>
  <c r="L387"/>
  <c r="K387"/>
  <c r="AH386"/>
  <c r="N386" s="1"/>
  <c r="L386"/>
  <c r="K386"/>
  <c r="AH385"/>
  <c r="L385"/>
  <c r="K385"/>
  <c r="AH384"/>
  <c r="L384"/>
  <c r="K384"/>
  <c r="AH383"/>
  <c r="L383"/>
  <c r="K383"/>
  <c r="AH382"/>
  <c r="N382" s="1"/>
  <c r="L382"/>
  <c r="K382"/>
  <c r="K636" s="1"/>
  <c r="AH381"/>
  <c r="L381"/>
  <c r="K381"/>
  <c r="AH380"/>
  <c r="L380"/>
  <c r="K380"/>
  <c r="AH379"/>
  <c r="L379"/>
  <c r="K379"/>
  <c r="AH378"/>
  <c r="L378"/>
  <c r="K378"/>
  <c r="AH377"/>
  <c r="L377"/>
  <c r="K377"/>
  <c r="AH376"/>
  <c r="N376" s="1"/>
  <c r="L376"/>
  <c r="K376"/>
  <c r="K550" s="1"/>
  <c r="AH375"/>
  <c r="L375"/>
  <c r="K375"/>
  <c r="AH374"/>
  <c r="N374"/>
  <c r="L374"/>
  <c r="K374"/>
  <c r="AH373"/>
  <c r="L373"/>
  <c r="K373"/>
  <c r="AH372"/>
  <c r="N372" s="1"/>
  <c r="L372"/>
  <c r="K372"/>
  <c r="AH371"/>
  <c r="L371"/>
  <c r="K371"/>
  <c r="AH370"/>
  <c r="L370"/>
  <c r="K370"/>
  <c r="AH369"/>
  <c r="L369"/>
  <c r="K369"/>
  <c r="AH368"/>
  <c r="N368" s="1"/>
  <c r="L368"/>
  <c r="K368"/>
  <c r="AH367"/>
  <c r="L367"/>
  <c r="K367"/>
  <c r="AH366"/>
  <c r="L366"/>
  <c r="K366"/>
  <c r="AH365"/>
  <c r="L365"/>
  <c r="K365"/>
  <c r="AH364"/>
  <c r="N364" s="1"/>
  <c r="L364"/>
  <c r="K364"/>
  <c r="AH363"/>
  <c r="L363"/>
  <c r="K363"/>
  <c r="AH362"/>
  <c r="L362"/>
  <c r="K362"/>
  <c r="AH361"/>
  <c r="L361"/>
  <c r="K361"/>
  <c r="K592" s="1"/>
  <c r="AH360"/>
  <c r="L360"/>
  <c r="K360"/>
  <c r="AH359"/>
  <c r="L359"/>
  <c r="K359"/>
  <c r="AH358"/>
  <c r="L358"/>
  <c r="K358"/>
  <c r="AH357"/>
  <c r="L357"/>
  <c r="K357"/>
  <c r="AH356"/>
  <c r="N356"/>
  <c r="L356"/>
  <c r="K356"/>
  <c r="AH355"/>
  <c r="L355"/>
  <c r="K355"/>
  <c r="AH354"/>
  <c r="N354" s="1"/>
  <c r="L354"/>
  <c r="K354"/>
  <c r="AH353"/>
  <c r="L353"/>
  <c r="K353"/>
  <c r="AH352"/>
  <c r="N352"/>
  <c r="L352"/>
  <c r="K352"/>
  <c r="AH351"/>
  <c r="L351"/>
  <c r="K351"/>
  <c r="AH350"/>
  <c r="L350"/>
  <c r="K350"/>
  <c r="AH349"/>
  <c r="L349"/>
  <c r="K349"/>
  <c r="AH348"/>
  <c r="N348"/>
  <c r="L348"/>
  <c r="K348"/>
  <c r="AH347"/>
  <c r="L347"/>
  <c r="K347"/>
  <c r="AH346"/>
  <c r="L346"/>
  <c r="K346"/>
  <c r="K633" s="1"/>
  <c r="AH345"/>
  <c r="L345"/>
  <c r="K345"/>
  <c r="AH344"/>
  <c r="N344" s="1"/>
  <c r="L344"/>
  <c r="K344"/>
  <c r="AH343"/>
  <c r="L343"/>
  <c r="K343"/>
  <c r="AH342"/>
  <c r="N342" s="1"/>
  <c r="L342"/>
  <c r="K342"/>
  <c r="AH341"/>
  <c r="L341"/>
  <c r="K341"/>
  <c r="AH340"/>
  <c r="N340"/>
  <c r="L340"/>
  <c r="K340"/>
  <c r="AH339"/>
  <c r="L339"/>
  <c r="K339"/>
  <c r="AH338"/>
  <c r="N338" s="1"/>
  <c r="L338"/>
  <c r="K338"/>
  <c r="AH337"/>
  <c r="L337"/>
  <c r="K337"/>
  <c r="AH336"/>
  <c r="N336" s="1"/>
  <c r="L336"/>
  <c r="K336"/>
  <c r="AH335"/>
  <c r="L335"/>
  <c r="K335"/>
  <c r="AH334"/>
  <c r="L334"/>
  <c r="K334"/>
  <c r="AH333"/>
  <c r="L333"/>
  <c r="K333"/>
  <c r="AH332"/>
  <c r="N332" s="1"/>
  <c r="L332"/>
  <c r="K332"/>
  <c r="AH331"/>
  <c r="N331" s="1"/>
  <c r="L331"/>
  <c r="K331"/>
  <c r="AH330"/>
  <c r="N330" s="1"/>
  <c r="L330"/>
  <c r="K330"/>
  <c r="AH329"/>
  <c r="N329" s="1"/>
  <c r="L329"/>
  <c r="K329"/>
  <c r="AH328"/>
  <c r="L328"/>
  <c r="K328"/>
  <c r="AH327"/>
  <c r="N327"/>
  <c r="L327"/>
  <c r="K327"/>
  <c r="AH326"/>
  <c r="L326"/>
  <c r="K326"/>
  <c r="AH325"/>
  <c r="N325" s="1"/>
  <c r="L325"/>
  <c r="K325"/>
  <c r="AH324"/>
  <c r="L324"/>
  <c r="K324"/>
  <c r="AH323"/>
  <c r="N323"/>
  <c r="L323"/>
  <c r="K323"/>
  <c r="AH322"/>
  <c r="L322"/>
  <c r="K322"/>
  <c r="AH321"/>
  <c r="N321"/>
  <c r="L321"/>
  <c r="K321"/>
  <c r="AH320"/>
  <c r="N320" s="1"/>
  <c r="L320"/>
  <c r="K320"/>
  <c r="AH319"/>
  <c r="N319" s="1"/>
  <c r="L319"/>
  <c r="K319"/>
  <c r="AH318"/>
  <c r="N318"/>
  <c r="L318"/>
  <c r="K318"/>
  <c r="AH317"/>
  <c r="N317" s="1"/>
  <c r="L317"/>
  <c r="K317"/>
  <c r="AH316"/>
  <c r="L316"/>
  <c r="K316"/>
  <c r="AH315"/>
  <c r="Y315"/>
  <c r="Y327" s="1"/>
  <c r="Y339" s="1"/>
  <c r="Y351" s="1"/>
  <c r="Y363" s="1"/>
  <c r="Y375" s="1"/>
  <c r="Y387" s="1"/>
  <c r="Y399" s="1"/>
  <c r="Y411" s="1"/>
  <c r="Y423" s="1"/>
  <c r="Y435" s="1"/>
  <c r="Y447" s="1"/>
  <c r="Y459" s="1"/>
  <c r="Y471" s="1"/>
  <c r="Y483" s="1"/>
  <c r="Y495" s="1"/>
  <c r="Y507" s="1"/>
  <c r="N315"/>
  <c r="L315"/>
  <c r="K315"/>
  <c r="AH314"/>
  <c r="N314"/>
  <c r="L314"/>
  <c r="K314"/>
  <c r="AH313"/>
  <c r="N313" s="1"/>
  <c r="L313"/>
  <c r="K313"/>
  <c r="AH312"/>
  <c r="N312" s="1"/>
  <c r="L312"/>
  <c r="K312"/>
  <c r="AH311"/>
  <c r="N311"/>
  <c r="L311"/>
  <c r="K311"/>
  <c r="AH310"/>
  <c r="L310"/>
  <c r="K310"/>
  <c r="AH309"/>
  <c r="N309" s="1"/>
  <c r="L309"/>
  <c r="K309"/>
  <c r="AH308"/>
  <c r="N308" s="1"/>
  <c r="L308"/>
  <c r="K308"/>
  <c r="AH307"/>
  <c r="N307" s="1"/>
  <c r="L307"/>
  <c r="K307"/>
  <c r="AH306"/>
  <c r="N306" s="1"/>
  <c r="L306"/>
  <c r="K306"/>
  <c r="AH305"/>
  <c r="N305" s="1"/>
  <c r="L305"/>
  <c r="K305"/>
  <c r="AH304"/>
  <c r="L304"/>
  <c r="K304"/>
  <c r="K544" s="1"/>
  <c r="AH303"/>
  <c r="N303"/>
  <c r="L303"/>
  <c r="K303"/>
  <c r="AH302"/>
  <c r="N302" s="1"/>
  <c r="L302"/>
  <c r="K302"/>
  <c r="AH301"/>
  <c r="N301" s="1"/>
  <c r="L301"/>
  <c r="K301"/>
  <c r="AH300"/>
  <c r="L300"/>
  <c r="K300"/>
  <c r="AH299"/>
  <c r="N299" s="1"/>
  <c r="L299"/>
  <c r="K299"/>
  <c r="AH298"/>
  <c r="Y298"/>
  <c r="Y310" s="1"/>
  <c r="Y322" s="1"/>
  <c r="Y334" s="1"/>
  <c r="Y346" s="1"/>
  <c r="Y358" s="1"/>
  <c r="Y370" s="1"/>
  <c r="Y382" s="1"/>
  <c r="Y394" s="1"/>
  <c r="Y406" s="1"/>
  <c r="Y418" s="1"/>
  <c r="Y430" s="1"/>
  <c r="Y442" s="1"/>
  <c r="Y454" s="1"/>
  <c r="Y466" s="1"/>
  <c r="Y478" s="1"/>
  <c r="Y490" s="1"/>
  <c r="Y502" s="1"/>
  <c r="N298"/>
  <c r="L298"/>
  <c r="K298"/>
  <c r="AH297"/>
  <c r="N297"/>
  <c r="L297"/>
  <c r="K297"/>
  <c r="AH296"/>
  <c r="L296"/>
  <c r="K296"/>
  <c r="AH295"/>
  <c r="N295"/>
  <c r="L295"/>
  <c r="K295"/>
  <c r="AH294"/>
  <c r="N294" s="1"/>
  <c r="L294"/>
  <c r="K294"/>
  <c r="AH293"/>
  <c r="N293" s="1"/>
  <c r="L293"/>
  <c r="K293"/>
  <c r="AH292"/>
  <c r="L292"/>
  <c r="K292"/>
  <c r="K543" s="1"/>
  <c r="AH291"/>
  <c r="N291"/>
  <c r="L291"/>
  <c r="K291"/>
  <c r="AH290"/>
  <c r="N290" s="1"/>
  <c r="L290"/>
  <c r="K290"/>
  <c r="AH289"/>
  <c r="Y289"/>
  <c r="Y301" s="1"/>
  <c r="Y313" s="1"/>
  <c r="Y325" s="1"/>
  <c r="Y337" s="1"/>
  <c r="Y349" s="1"/>
  <c r="Y361" s="1"/>
  <c r="Y373" s="1"/>
  <c r="Y385" s="1"/>
  <c r="Y397" s="1"/>
  <c r="Y409" s="1"/>
  <c r="Y421" s="1"/>
  <c r="Y433" s="1"/>
  <c r="Y445" s="1"/>
  <c r="Y457" s="1"/>
  <c r="Y469" s="1"/>
  <c r="Y481" s="1"/>
  <c r="Y493" s="1"/>
  <c r="Y505" s="1"/>
  <c r="N289"/>
  <c r="L289"/>
  <c r="K289"/>
  <c r="AH288"/>
  <c r="N288" s="1"/>
  <c r="L288"/>
  <c r="K288"/>
  <c r="AH287"/>
  <c r="L287"/>
  <c r="K287"/>
  <c r="AH286"/>
  <c r="N286"/>
  <c r="L286"/>
  <c r="K286"/>
  <c r="AH285"/>
  <c r="N285" s="1"/>
  <c r="L285"/>
  <c r="K285"/>
  <c r="AH284"/>
  <c r="L284"/>
  <c r="K284"/>
  <c r="AH283"/>
  <c r="N283"/>
  <c r="L283"/>
  <c r="K283"/>
  <c r="AH282"/>
  <c r="N282"/>
  <c r="L282"/>
  <c r="K282"/>
  <c r="AH281"/>
  <c r="L281"/>
  <c r="K281"/>
  <c r="AH280"/>
  <c r="N280"/>
  <c r="L280"/>
  <c r="K280"/>
  <c r="AH279"/>
  <c r="L279"/>
  <c r="K279"/>
  <c r="AH278"/>
  <c r="N278" s="1"/>
  <c r="L278"/>
  <c r="K278"/>
  <c r="AH277"/>
  <c r="L277"/>
  <c r="K277"/>
  <c r="AH276"/>
  <c r="L276"/>
  <c r="K276"/>
  <c r="AH275"/>
  <c r="L275"/>
  <c r="K275"/>
  <c r="AH274"/>
  <c r="L274"/>
  <c r="K274"/>
  <c r="AH273"/>
  <c r="L273"/>
  <c r="K273"/>
  <c r="AH272"/>
  <c r="N272"/>
  <c r="L272"/>
  <c r="K272"/>
  <c r="AH271"/>
  <c r="L271"/>
  <c r="K271"/>
  <c r="AH270"/>
  <c r="Z270"/>
  <c r="Z282" s="1"/>
  <c r="Z294" s="1"/>
  <c r="Z306" s="1"/>
  <c r="Z318" s="1"/>
  <c r="Z330" s="1"/>
  <c r="Z342" s="1"/>
  <c r="Z354" s="1"/>
  <c r="Z366" s="1"/>
  <c r="Z378" s="1"/>
  <c r="Z390" s="1"/>
  <c r="Z402" s="1"/>
  <c r="Z414" s="1"/>
  <c r="Z426" s="1"/>
  <c r="Z438" s="1"/>
  <c r="Z450" s="1"/>
  <c r="Z462" s="1"/>
  <c r="Z474" s="1"/>
  <c r="Z486" s="1"/>
  <c r="Z498" s="1"/>
  <c r="Z510" s="1"/>
  <c r="N270"/>
  <c r="L270"/>
  <c r="K270"/>
  <c r="AH269"/>
  <c r="L269"/>
  <c r="K269"/>
  <c r="AH268"/>
  <c r="N268" s="1"/>
  <c r="Z268"/>
  <c r="Z280" s="1"/>
  <c r="L268"/>
  <c r="K268"/>
  <c r="AH267"/>
  <c r="Z267"/>
  <c r="Z279" s="1"/>
  <c r="Z291" s="1"/>
  <c r="Z303" s="1"/>
  <c r="Z315" s="1"/>
  <c r="Z327" s="1"/>
  <c r="Z339" s="1"/>
  <c r="Z351" s="1"/>
  <c r="Z363" s="1"/>
  <c r="Z375" s="1"/>
  <c r="Z387" s="1"/>
  <c r="Z399" s="1"/>
  <c r="Z411" s="1"/>
  <c r="Z423" s="1"/>
  <c r="Z435" s="1"/>
  <c r="Z447" s="1"/>
  <c r="Z459" s="1"/>
  <c r="Z471" s="1"/>
  <c r="Z483" s="1"/>
  <c r="Z495" s="1"/>
  <c r="Z507" s="1"/>
  <c r="L267"/>
  <c r="K267"/>
  <c r="AH266"/>
  <c r="N266" s="1"/>
  <c r="L266"/>
  <c r="K266"/>
  <c r="AH265"/>
  <c r="L265"/>
  <c r="K265"/>
  <c r="AH264"/>
  <c r="N264" s="1"/>
  <c r="L264"/>
  <c r="K264"/>
  <c r="AH263"/>
  <c r="AB263"/>
  <c r="AB275" s="1"/>
  <c r="AB287" s="1"/>
  <c r="AB299" s="1"/>
  <c r="AB311" s="1"/>
  <c r="AB323" s="1"/>
  <c r="AB335" s="1"/>
  <c r="AB347" s="1"/>
  <c r="AB359" s="1"/>
  <c r="AB371" s="1"/>
  <c r="AB383" s="1"/>
  <c r="AB395" s="1"/>
  <c r="AB407" s="1"/>
  <c r="AB419" s="1"/>
  <c r="AB431" s="1"/>
  <c r="AB443" s="1"/>
  <c r="AB455" s="1"/>
  <c r="AB467" s="1"/>
  <c r="AB479" s="1"/>
  <c r="AB491" s="1"/>
  <c r="AB503" s="1"/>
  <c r="L263"/>
  <c r="K263"/>
  <c r="AH262"/>
  <c r="AB262"/>
  <c r="AB274" s="1"/>
  <c r="AB286" s="1"/>
  <c r="AB298" s="1"/>
  <c r="AB310" s="1"/>
  <c r="AB322" s="1"/>
  <c r="AB334" s="1"/>
  <c r="AB346" s="1"/>
  <c r="AB358" s="1"/>
  <c r="AB370" s="1"/>
  <c r="AB382" s="1"/>
  <c r="AB394" s="1"/>
  <c r="AB406" s="1"/>
  <c r="AB418" s="1"/>
  <c r="AB430" s="1"/>
  <c r="AB442" s="1"/>
  <c r="AB454" s="1"/>
  <c r="AB466" s="1"/>
  <c r="AB478" s="1"/>
  <c r="AB490" s="1"/>
  <c r="AB502" s="1"/>
  <c r="Z262"/>
  <c r="Z274" s="1"/>
  <c r="Z286" s="1"/>
  <c r="Z298" s="1"/>
  <c r="Z310" s="1"/>
  <c r="Z322" s="1"/>
  <c r="Z334" s="1"/>
  <c r="Z346" s="1"/>
  <c r="Z358" s="1"/>
  <c r="Z370" s="1"/>
  <c r="Z382" s="1"/>
  <c r="Z394" s="1"/>
  <c r="Z406" s="1"/>
  <c r="Z418" s="1"/>
  <c r="Z430" s="1"/>
  <c r="Z442" s="1"/>
  <c r="Z454" s="1"/>
  <c r="Z466" s="1"/>
  <c r="Z478" s="1"/>
  <c r="Z490" s="1"/>
  <c r="Z502" s="1"/>
  <c r="Y262"/>
  <c r="Y274" s="1"/>
  <c r="Y286" s="1"/>
  <c r="L262"/>
  <c r="K262"/>
  <c r="AH261"/>
  <c r="AD261"/>
  <c r="AD273" s="1"/>
  <c r="AD285" s="1"/>
  <c r="AD297" s="1"/>
  <c r="AD309" s="1"/>
  <c r="AD321" s="1"/>
  <c r="AD333" s="1"/>
  <c r="AD345" s="1"/>
  <c r="AD357" s="1"/>
  <c r="AD369" s="1"/>
  <c r="AD381" s="1"/>
  <c r="AD393" s="1"/>
  <c r="AD405" s="1"/>
  <c r="AD417" s="1"/>
  <c r="AD429" s="1"/>
  <c r="AD441" s="1"/>
  <c r="AD453" s="1"/>
  <c r="AD465" s="1"/>
  <c r="AD477" s="1"/>
  <c r="AD489" s="1"/>
  <c r="AD501" s="1"/>
  <c r="AD513" s="1"/>
  <c r="Z261"/>
  <c r="Z273" s="1"/>
  <c r="Z285" s="1"/>
  <c r="Z297" s="1"/>
  <c r="Z309" s="1"/>
  <c r="Z321" s="1"/>
  <c r="Z333" s="1"/>
  <c r="Z345" s="1"/>
  <c r="Z357" s="1"/>
  <c r="Z369" s="1"/>
  <c r="Z381" s="1"/>
  <c r="Z393" s="1"/>
  <c r="Z405" s="1"/>
  <c r="Z417" s="1"/>
  <c r="Z429" s="1"/>
  <c r="Z441" s="1"/>
  <c r="Z453" s="1"/>
  <c r="Z465" s="1"/>
  <c r="Z477" s="1"/>
  <c r="Z489" s="1"/>
  <c r="Z501" s="1"/>
  <c r="Z513" s="1"/>
  <c r="Y261"/>
  <c r="Y273" s="1"/>
  <c r="Y285" s="1"/>
  <c r="Y297" s="1"/>
  <c r="Y309" s="1"/>
  <c r="Y321" s="1"/>
  <c r="Y333" s="1"/>
  <c r="Y345" s="1"/>
  <c r="Y357" s="1"/>
  <c r="Y369" s="1"/>
  <c r="Y381" s="1"/>
  <c r="Y393" s="1"/>
  <c r="Y405" s="1"/>
  <c r="Y417" s="1"/>
  <c r="Y429" s="1"/>
  <c r="Y441" s="1"/>
  <c r="Y453" s="1"/>
  <c r="Y465" s="1"/>
  <c r="Y477" s="1"/>
  <c r="Y489" s="1"/>
  <c r="Y501" s="1"/>
  <c r="Y513" s="1"/>
  <c r="L261"/>
  <c r="K261"/>
  <c r="AH260"/>
  <c r="N260" s="1"/>
  <c r="AD260"/>
  <c r="AD272" s="1"/>
  <c r="AD284" s="1"/>
  <c r="AD296" s="1"/>
  <c r="AD308" s="1"/>
  <c r="AD320" s="1"/>
  <c r="AD332" s="1"/>
  <c r="AD344" s="1"/>
  <c r="AD356" s="1"/>
  <c r="AD368" s="1"/>
  <c r="AD380" s="1"/>
  <c r="AD392" s="1"/>
  <c r="AD404" s="1"/>
  <c r="AD416" s="1"/>
  <c r="AD428" s="1"/>
  <c r="AD440" s="1"/>
  <c r="AD452" s="1"/>
  <c r="AD464" s="1"/>
  <c r="AD476" s="1"/>
  <c r="AD488" s="1"/>
  <c r="AD500" s="1"/>
  <c r="AD512" s="1"/>
  <c r="Z260"/>
  <c r="Z272" s="1"/>
  <c r="Z284" s="1"/>
  <c r="Z296" s="1"/>
  <c r="Z308" s="1"/>
  <c r="Z320" s="1"/>
  <c r="Z332" s="1"/>
  <c r="Z344" s="1"/>
  <c r="Z356" s="1"/>
  <c r="Z368" s="1"/>
  <c r="Z380" s="1"/>
  <c r="Z392" s="1"/>
  <c r="Z404" s="1"/>
  <c r="Z416" s="1"/>
  <c r="Z428" s="1"/>
  <c r="Z440" s="1"/>
  <c r="Z452" s="1"/>
  <c r="Z464" s="1"/>
  <c r="Z476" s="1"/>
  <c r="Z488" s="1"/>
  <c r="Z500" s="1"/>
  <c r="Z512" s="1"/>
  <c r="Y260"/>
  <c r="Y272" s="1"/>
  <c r="Y284" s="1"/>
  <c r="Y296" s="1"/>
  <c r="Y308" s="1"/>
  <c r="Y320" s="1"/>
  <c r="Y332" s="1"/>
  <c r="Y344" s="1"/>
  <c r="Y356" s="1"/>
  <c r="Y368" s="1"/>
  <c r="Y380" s="1"/>
  <c r="Y392" s="1"/>
  <c r="Y404" s="1"/>
  <c r="Y416" s="1"/>
  <c r="Y428" s="1"/>
  <c r="Y440" s="1"/>
  <c r="Y452" s="1"/>
  <c r="Y464" s="1"/>
  <c r="Y476" s="1"/>
  <c r="Y488" s="1"/>
  <c r="Y500" s="1"/>
  <c r="Y512" s="1"/>
  <c r="L260"/>
  <c r="K260"/>
  <c r="AH259"/>
  <c r="AD259"/>
  <c r="AD271" s="1"/>
  <c r="AD283" s="1"/>
  <c r="AD295" s="1"/>
  <c r="AD307" s="1"/>
  <c r="AD319" s="1"/>
  <c r="AD331" s="1"/>
  <c r="AD343" s="1"/>
  <c r="AD355" s="1"/>
  <c r="AD367" s="1"/>
  <c r="AD379" s="1"/>
  <c r="AD391" s="1"/>
  <c r="AD403" s="1"/>
  <c r="AD415" s="1"/>
  <c r="AD427" s="1"/>
  <c r="AD439" s="1"/>
  <c r="AD451" s="1"/>
  <c r="AD463" s="1"/>
  <c r="AD475" s="1"/>
  <c r="AD487" s="1"/>
  <c r="AD499" s="1"/>
  <c r="AD511" s="1"/>
  <c r="Z259"/>
  <c r="Z271" s="1"/>
  <c r="Z283" s="1"/>
  <c r="Z295" s="1"/>
  <c r="Z307" s="1"/>
  <c r="Z319" s="1"/>
  <c r="Z331" s="1"/>
  <c r="Z343" s="1"/>
  <c r="Z355" s="1"/>
  <c r="Z367" s="1"/>
  <c r="Z379" s="1"/>
  <c r="Z391" s="1"/>
  <c r="Z403" s="1"/>
  <c r="Z415" s="1"/>
  <c r="Z427" s="1"/>
  <c r="Z439" s="1"/>
  <c r="Z451" s="1"/>
  <c r="Z463" s="1"/>
  <c r="Z475" s="1"/>
  <c r="Z487" s="1"/>
  <c r="Z499" s="1"/>
  <c r="Z511" s="1"/>
  <c r="Y259"/>
  <c r="Y271" s="1"/>
  <c r="Y283" s="1"/>
  <c r="Y295" s="1"/>
  <c r="Y307" s="1"/>
  <c r="Y319" s="1"/>
  <c r="Y331" s="1"/>
  <c r="Y343" s="1"/>
  <c r="Y355" s="1"/>
  <c r="Y367" s="1"/>
  <c r="Y379" s="1"/>
  <c r="Y391" s="1"/>
  <c r="Y403" s="1"/>
  <c r="Y415" s="1"/>
  <c r="Y427" s="1"/>
  <c r="Y439" s="1"/>
  <c r="Y451" s="1"/>
  <c r="Y463" s="1"/>
  <c r="Y475" s="1"/>
  <c r="Y487" s="1"/>
  <c r="Y499" s="1"/>
  <c r="Y511" s="1"/>
  <c r="L259"/>
  <c r="K259"/>
  <c r="AH258"/>
  <c r="N258" s="1"/>
  <c r="AD258"/>
  <c r="AD270" s="1"/>
  <c r="AD282" s="1"/>
  <c r="AD294" s="1"/>
  <c r="AD306" s="1"/>
  <c r="AD318" s="1"/>
  <c r="AD330" s="1"/>
  <c r="AD342" s="1"/>
  <c r="AD354" s="1"/>
  <c r="AD366" s="1"/>
  <c r="AD378" s="1"/>
  <c r="AD390" s="1"/>
  <c r="AD402" s="1"/>
  <c r="AD414" s="1"/>
  <c r="AD426" s="1"/>
  <c r="AD438" s="1"/>
  <c r="AD450" s="1"/>
  <c r="AD462" s="1"/>
  <c r="AD474" s="1"/>
  <c r="AD486" s="1"/>
  <c r="AD498" s="1"/>
  <c r="AD510" s="1"/>
  <c r="Z258"/>
  <c r="Y258"/>
  <c r="Y270" s="1"/>
  <c r="Y282" s="1"/>
  <c r="Y294" s="1"/>
  <c r="Y306" s="1"/>
  <c r="Y318" s="1"/>
  <c r="Y330" s="1"/>
  <c r="Y342" s="1"/>
  <c r="Y354" s="1"/>
  <c r="Y366" s="1"/>
  <c r="Y378" s="1"/>
  <c r="Y390" s="1"/>
  <c r="Y402" s="1"/>
  <c r="Y414" s="1"/>
  <c r="Y426" s="1"/>
  <c r="Y438" s="1"/>
  <c r="Y450" s="1"/>
  <c r="Y462" s="1"/>
  <c r="Y474" s="1"/>
  <c r="Y486" s="1"/>
  <c r="Y498" s="1"/>
  <c r="Y510" s="1"/>
  <c r="L258"/>
  <c r="K258"/>
  <c r="AH257"/>
  <c r="AD257"/>
  <c r="AD269" s="1"/>
  <c r="AD281" s="1"/>
  <c r="AD293" s="1"/>
  <c r="AD305" s="1"/>
  <c r="AD317" s="1"/>
  <c r="AD329" s="1"/>
  <c r="AD341" s="1"/>
  <c r="AD353" s="1"/>
  <c r="AD365" s="1"/>
  <c r="AD377" s="1"/>
  <c r="AD389" s="1"/>
  <c r="AD401" s="1"/>
  <c r="AD413" s="1"/>
  <c r="AD425" s="1"/>
  <c r="AD437" s="1"/>
  <c r="AD449" s="1"/>
  <c r="AD461" s="1"/>
  <c r="AD473" s="1"/>
  <c r="AD485" s="1"/>
  <c r="AD497" s="1"/>
  <c r="AD509" s="1"/>
  <c r="Z257"/>
  <c r="Z269" s="1"/>
  <c r="Z281" s="1"/>
  <c r="Z293" s="1"/>
  <c r="Z305" s="1"/>
  <c r="Z317" s="1"/>
  <c r="Z329" s="1"/>
  <c r="Z341" s="1"/>
  <c r="Z353" s="1"/>
  <c r="Z365" s="1"/>
  <c r="Z377" s="1"/>
  <c r="Z389" s="1"/>
  <c r="Z401" s="1"/>
  <c r="Z413" s="1"/>
  <c r="Z425" s="1"/>
  <c r="Z437" s="1"/>
  <c r="Z449" s="1"/>
  <c r="Z461" s="1"/>
  <c r="Z473" s="1"/>
  <c r="Z485" s="1"/>
  <c r="Z497" s="1"/>
  <c r="Z509" s="1"/>
  <c r="Y257"/>
  <c r="Y269" s="1"/>
  <c r="Y281" s="1"/>
  <c r="Y293" s="1"/>
  <c r="Y305" s="1"/>
  <c r="Y317" s="1"/>
  <c r="Y329" s="1"/>
  <c r="Y341" s="1"/>
  <c r="Y353" s="1"/>
  <c r="Y365" s="1"/>
  <c r="Y377" s="1"/>
  <c r="Y389" s="1"/>
  <c r="Y401" s="1"/>
  <c r="Y413" s="1"/>
  <c r="Y425" s="1"/>
  <c r="Y437" s="1"/>
  <c r="Y449" s="1"/>
  <c r="Y461" s="1"/>
  <c r="Y473" s="1"/>
  <c r="Y485" s="1"/>
  <c r="Y497" s="1"/>
  <c r="Y509" s="1"/>
  <c r="L257"/>
  <c r="K257"/>
  <c r="AH256"/>
  <c r="N256" s="1"/>
  <c r="AD256"/>
  <c r="Z256"/>
  <c r="Y256"/>
  <c r="Y268" s="1"/>
  <c r="L256"/>
  <c r="K256"/>
  <c r="AH255"/>
  <c r="AD255"/>
  <c r="AD267" s="1"/>
  <c r="AD279" s="1"/>
  <c r="AD291" s="1"/>
  <c r="AD303" s="1"/>
  <c r="AD315" s="1"/>
  <c r="AD327" s="1"/>
  <c r="AD339" s="1"/>
  <c r="AD351" s="1"/>
  <c r="AD363" s="1"/>
  <c r="AD375" s="1"/>
  <c r="AD387" s="1"/>
  <c r="AD399" s="1"/>
  <c r="AD411" s="1"/>
  <c r="AD423" s="1"/>
  <c r="AD435" s="1"/>
  <c r="AD447" s="1"/>
  <c r="AD459" s="1"/>
  <c r="AD471" s="1"/>
  <c r="AD483" s="1"/>
  <c r="AD495" s="1"/>
  <c r="AD507" s="1"/>
  <c r="Z255"/>
  <c r="Y255"/>
  <c r="Y267" s="1"/>
  <c r="Y279" s="1"/>
  <c r="Y291" s="1"/>
  <c r="Y303" s="1"/>
  <c r="L255"/>
  <c r="K255"/>
  <c r="AH254"/>
  <c r="N254" s="1"/>
  <c r="AD254"/>
  <c r="AD266" s="1"/>
  <c r="AD278" s="1"/>
  <c r="AD290" s="1"/>
  <c r="AD302" s="1"/>
  <c r="AD314" s="1"/>
  <c r="AD326" s="1"/>
  <c r="AD338" s="1"/>
  <c r="AD350" s="1"/>
  <c r="AD362" s="1"/>
  <c r="AD374" s="1"/>
  <c r="AD386" s="1"/>
  <c r="AD398" s="1"/>
  <c r="AD410" s="1"/>
  <c r="AD422" s="1"/>
  <c r="AD434" s="1"/>
  <c r="AD446" s="1"/>
  <c r="AD458" s="1"/>
  <c r="AD470" s="1"/>
  <c r="AD482" s="1"/>
  <c r="AD494" s="1"/>
  <c r="AD506" s="1"/>
  <c r="Z254"/>
  <c r="Z266" s="1"/>
  <c r="Z278" s="1"/>
  <c r="Z290" s="1"/>
  <c r="Z302" s="1"/>
  <c r="Z314" s="1"/>
  <c r="Z326" s="1"/>
  <c r="Z338" s="1"/>
  <c r="Z350" s="1"/>
  <c r="Z362" s="1"/>
  <c r="Z374" s="1"/>
  <c r="Z386" s="1"/>
  <c r="Z398" s="1"/>
  <c r="Z410" s="1"/>
  <c r="Z422" s="1"/>
  <c r="Z434" s="1"/>
  <c r="Z446" s="1"/>
  <c r="Z458" s="1"/>
  <c r="Z470" s="1"/>
  <c r="Z482" s="1"/>
  <c r="Z494" s="1"/>
  <c r="Z506" s="1"/>
  <c r="Y254"/>
  <c r="Y266" s="1"/>
  <c r="Y278" s="1"/>
  <c r="Y290" s="1"/>
  <c r="Y302" s="1"/>
  <c r="Y314" s="1"/>
  <c r="Y326" s="1"/>
  <c r="Y338" s="1"/>
  <c r="Y350" s="1"/>
  <c r="Y362" s="1"/>
  <c r="Y374" s="1"/>
  <c r="Y386" s="1"/>
  <c r="Y398" s="1"/>
  <c r="Y410" s="1"/>
  <c r="Y422" s="1"/>
  <c r="Y434" s="1"/>
  <c r="Y446" s="1"/>
  <c r="Y458" s="1"/>
  <c r="Y470" s="1"/>
  <c r="Y482" s="1"/>
  <c r="Y494" s="1"/>
  <c r="Y506" s="1"/>
  <c r="L254"/>
  <c r="K254"/>
  <c r="AH253"/>
  <c r="AD253"/>
  <c r="AD265" s="1"/>
  <c r="Z253"/>
  <c r="Z265" s="1"/>
  <c r="Z277" s="1"/>
  <c r="Z289" s="1"/>
  <c r="Z301" s="1"/>
  <c r="Z313" s="1"/>
  <c r="Z325" s="1"/>
  <c r="Z337" s="1"/>
  <c r="Z349" s="1"/>
  <c r="Z361" s="1"/>
  <c r="Z373" s="1"/>
  <c r="Z385" s="1"/>
  <c r="Z397" s="1"/>
  <c r="Z409" s="1"/>
  <c r="Z421" s="1"/>
  <c r="Z433" s="1"/>
  <c r="Z445" s="1"/>
  <c r="Z457" s="1"/>
  <c r="Z469" s="1"/>
  <c r="Z481" s="1"/>
  <c r="Z493" s="1"/>
  <c r="Z505" s="1"/>
  <c r="Y253"/>
  <c r="Y265" s="1"/>
  <c r="Y277" s="1"/>
  <c r="L253"/>
  <c r="K253"/>
  <c r="AH252"/>
  <c r="N252" s="1"/>
  <c r="AD252"/>
  <c r="AD264" s="1"/>
  <c r="AD276" s="1"/>
  <c r="AD288" s="1"/>
  <c r="AD300" s="1"/>
  <c r="AD312" s="1"/>
  <c r="AD324" s="1"/>
  <c r="AD336" s="1"/>
  <c r="AD348" s="1"/>
  <c r="AD360" s="1"/>
  <c r="AD372" s="1"/>
  <c r="AD384" s="1"/>
  <c r="AD396" s="1"/>
  <c r="AD408" s="1"/>
  <c r="AD420" s="1"/>
  <c r="AD432" s="1"/>
  <c r="AD444" s="1"/>
  <c r="AD456" s="1"/>
  <c r="AD468" s="1"/>
  <c r="AD480" s="1"/>
  <c r="AD492" s="1"/>
  <c r="AD504" s="1"/>
  <c r="Z252"/>
  <c r="Z264" s="1"/>
  <c r="Z276" s="1"/>
  <c r="Z288" s="1"/>
  <c r="Z300" s="1"/>
  <c r="Z312" s="1"/>
  <c r="Z324" s="1"/>
  <c r="Z336" s="1"/>
  <c r="Z348" s="1"/>
  <c r="Z360" s="1"/>
  <c r="Z372" s="1"/>
  <c r="Z384" s="1"/>
  <c r="Z396" s="1"/>
  <c r="Z408" s="1"/>
  <c r="Z420" s="1"/>
  <c r="Z432" s="1"/>
  <c r="Z444" s="1"/>
  <c r="Z456" s="1"/>
  <c r="Z468" s="1"/>
  <c r="Z480" s="1"/>
  <c r="Z492" s="1"/>
  <c r="Z504" s="1"/>
  <c r="Y252"/>
  <c r="Y264" s="1"/>
  <c r="Y276" s="1"/>
  <c r="Y288" s="1"/>
  <c r="Y300" s="1"/>
  <c r="Y312" s="1"/>
  <c r="Y324" s="1"/>
  <c r="Y336" s="1"/>
  <c r="Y348" s="1"/>
  <c r="Y360" s="1"/>
  <c r="Y372" s="1"/>
  <c r="Y384" s="1"/>
  <c r="Y396" s="1"/>
  <c r="Y408" s="1"/>
  <c r="Y420" s="1"/>
  <c r="Y432" s="1"/>
  <c r="Y444" s="1"/>
  <c r="Y456" s="1"/>
  <c r="Y468" s="1"/>
  <c r="Y480" s="1"/>
  <c r="Y492" s="1"/>
  <c r="Y504" s="1"/>
  <c r="L252"/>
  <c r="K252"/>
  <c r="AH251"/>
  <c r="AD251"/>
  <c r="AD263" s="1"/>
  <c r="AD275" s="1"/>
  <c r="AD287" s="1"/>
  <c r="AD299" s="1"/>
  <c r="AD311" s="1"/>
  <c r="AD323" s="1"/>
  <c r="AD335" s="1"/>
  <c r="AD347" s="1"/>
  <c r="AD359" s="1"/>
  <c r="AD371" s="1"/>
  <c r="AD383" s="1"/>
  <c r="AD395" s="1"/>
  <c r="AD407" s="1"/>
  <c r="AD419" s="1"/>
  <c r="AD431" s="1"/>
  <c r="AD443" s="1"/>
  <c r="AD455" s="1"/>
  <c r="AD467" s="1"/>
  <c r="AD479" s="1"/>
  <c r="AD491" s="1"/>
  <c r="AD503" s="1"/>
  <c r="AB251"/>
  <c r="AB252" s="1"/>
  <c r="AB264" s="1"/>
  <c r="AB276" s="1"/>
  <c r="AB288" s="1"/>
  <c r="AB300" s="1"/>
  <c r="AB312" s="1"/>
  <c r="AB324" s="1"/>
  <c r="AB336" s="1"/>
  <c r="AB348" s="1"/>
  <c r="AB360" s="1"/>
  <c r="AB372" s="1"/>
  <c r="AB384" s="1"/>
  <c r="AB396" s="1"/>
  <c r="AB408" s="1"/>
  <c r="AB420" s="1"/>
  <c r="AB432" s="1"/>
  <c r="AB444" s="1"/>
  <c r="AB456" s="1"/>
  <c r="AB468" s="1"/>
  <c r="AB480" s="1"/>
  <c r="AB492" s="1"/>
  <c r="AB504" s="1"/>
  <c r="Z251"/>
  <c r="Z263" s="1"/>
  <c r="Z275" s="1"/>
  <c r="Z287" s="1"/>
  <c r="Z299" s="1"/>
  <c r="Z311" s="1"/>
  <c r="Z323" s="1"/>
  <c r="Z335" s="1"/>
  <c r="Z347" s="1"/>
  <c r="Z359" s="1"/>
  <c r="Z371" s="1"/>
  <c r="Z383" s="1"/>
  <c r="Z395" s="1"/>
  <c r="Z407" s="1"/>
  <c r="Z419" s="1"/>
  <c r="Z431" s="1"/>
  <c r="Z443" s="1"/>
  <c r="Z455" s="1"/>
  <c r="Z467" s="1"/>
  <c r="Z479" s="1"/>
  <c r="Z491" s="1"/>
  <c r="Z503" s="1"/>
  <c r="Y251"/>
  <c r="Y263" s="1"/>
  <c r="Y275" s="1"/>
  <c r="Y287" s="1"/>
  <c r="Y299" s="1"/>
  <c r="Y311" s="1"/>
  <c r="Y323" s="1"/>
  <c r="Y335" s="1"/>
  <c r="Y347" s="1"/>
  <c r="Y359" s="1"/>
  <c r="Y371" s="1"/>
  <c r="Y383" s="1"/>
  <c r="Y395" s="1"/>
  <c r="Y407" s="1"/>
  <c r="Y419" s="1"/>
  <c r="Y431" s="1"/>
  <c r="Y443" s="1"/>
  <c r="Y455" s="1"/>
  <c r="Y467" s="1"/>
  <c r="Y479" s="1"/>
  <c r="Y491" s="1"/>
  <c r="Y503" s="1"/>
  <c r="L251"/>
  <c r="K251"/>
  <c r="AH250"/>
  <c r="AD250"/>
  <c r="Z250"/>
  <c r="Y250"/>
  <c r="N250"/>
  <c r="L250"/>
  <c r="K250"/>
  <c r="T45"/>
  <c r="R45"/>
  <c r="S45" s="1"/>
  <c r="N45"/>
  <c r="M45"/>
  <c r="O45" s="1"/>
  <c r="P45" s="1"/>
  <c r="Q45" s="1"/>
  <c r="L45"/>
  <c r="R44"/>
  <c r="N44"/>
  <c r="O44" s="1"/>
  <c r="P44" s="1"/>
  <c r="Q44" s="1"/>
  <c r="M44"/>
  <c r="L44"/>
  <c r="R43"/>
  <c r="T43" s="1"/>
  <c r="N43"/>
  <c r="M43"/>
  <c r="L43"/>
  <c r="R42"/>
  <c r="O42"/>
  <c r="P42" s="1"/>
  <c r="Q42" s="1"/>
  <c r="N42"/>
  <c r="M42"/>
  <c r="L42"/>
  <c r="S41"/>
  <c r="R41"/>
  <c r="T41" s="1"/>
  <c r="N41"/>
  <c r="M41"/>
  <c r="L41"/>
  <c r="T40"/>
  <c r="S40"/>
  <c r="R40"/>
  <c r="N40"/>
  <c r="M40"/>
  <c r="L40"/>
  <c r="R39"/>
  <c r="N39"/>
  <c r="M39"/>
  <c r="L39"/>
  <c r="S38"/>
  <c r="R38"/>
  <c r="T38" s="1"/>
  <c r="N38"/>
  <c r="M38"/>
  <c r="L38"/>
  <c r="T37"/>
  <c r="R37"/>
  <c r="N37"/>
  <c r="M37"/>
  <c r="L37"/>
  <c r="R36"/>
  <c r="N36"/>
  <c r="M36"/>
  <c r="L36"/>
  <c r="R35"/>
  <c r="T35" s="1"/>
  <c r="N35"/>
  <c r="O35" s="1"/>
  <c r="P35" s="1"/>
  <c r="Q35" s="1"/>
  <c r="M35"/>
  <c r="L35"/>
  <c r="AB34"/>
  <c r="Z34"/>
  <c r="Y34"/>
  <c r="AA34" s="1"/>
  <c r="AA21" s="1"/>
  <c r="R34"/>
  <c r="S34" s="1"/>
  <c r="N34"/>
  <c r="M34"/>
  <c r="L34"/>
  <c r="L607" s="1"/>
  <c r="R33"/>
  <c r="S33" s="1"/>
  <c r="N33"/>
  <c r="O33" s="1"/>
  <c r="P33" s="1"/>
  <c r="Q33" s="1"/>
  <c r="M33"/>
  <c r="L33"/>
  <c r="R32"/>
  <c r="O32"/>
  <c r="P32" s="1"/>
  <c r="Q32" s="1"/>
  <c r="N32"/>
  <c r="M32"/>
  <c r="L32"/>
  <c r="R31"/>
  <c r="O31"/>
  <c r="P31" s="1"/>
  <c r="Q31" s="1"/>
  <c r="N31"/>
  <c r="M31"/>
  <c r="L31"/>
  <c r="S30"/>
  <c r="R30"/>
  <c r="T30" s="1"/>
  <c r="O30"/>
  <c r="P30" s="1"/>
  <c r="Q30" s="1"/>
  <c r="N30"/>
  <c r="M30"/>
  <c r="L30"/>
  <c r="R29"/>
  <c r="S29" s="1"/>
  <c r="N29"/>
  <c r="M29"/>
  <c r="L29"/>
  <c r="R28"/>
  <c r="N28"/>
  <c r="M28"/>
  <c r="L28"/>
  <c r="S27"/>
  <c r="R27"/>
  <c r="T27" s="1"/>
  <c r="N27"/>
  <c r="M27"/>
  <c r="L27"/>
  <c r="S26"/>
  <c r="R26"/>
  <c r="T26" s="1"/>
  <c r="N26"/>
  <c r="O26" s="1"/>
  <c r="P26" s="1"/>
  <c r="Q26" s="1"/>
  <c r="M26"/>
  <c r="L26"/>
  <c r="T25"/>
  <c r="R25"/>
  <c r="N25"/>
  <c r="O25" s="1"/>
  <c r="M25"/>
  <c r="L25"/>
  <c r="R24"/>
  <c r="N24"/>
  <c r="M24"/>
  <c r="L24"/>
  <c r="R23"/>
  <c r="T23" s="1"/>
  <c r="N23"/>
  <c r="O23" s="1"/>
  <c r="P23" s="1"/>
  <c r="Q23" s="1"/>
  <c r="M23"/>
  <c r="L23"/>
  <c r="AA22"/>
  <c r="R22"/>
  <c r="N22"/>
  <c r="M22"/>
  <c r="L22"/>
  <c r="AF21"/>
  <c r="X21"/>
  <c r="V21"/>
  <c r="U21"/>
  <c r="AJ646" i="19"/>
  <c r="AH646"/>
  <c r="AE646"/>
  <c r="AD646"/>
  <c r="AA646"/>
  <c r="Z646"/>
  <c r="Y646"/>
  <c r="X646"/>
  <c r="W646"/>
  <c r="V646"/>
  <c r="N646"/>
  <c r="L646"/>
  <c r="AJ645"/>
  <c r="AH645"/>
  <c r="AE645"/>
  <c r="AD645"/>
  <c r="AA645"/>
  <c r="Z645"/>
  <c r="Y645"/>
  <c r="X645"/>
  <c r="W645"/>
  <c r="V645"/>
  <c r="N645"/>
  <c r="L645"/>
  <c r="AJ644"/>
  <c r="AH644"/>
  <c r="AE644"/>
  <c r="AD644"/>
  <c r="AA644"/>
  <c r="Z644"/>
  <c r="Y644"/>
  <c r="X644"/>
  <c r="W644"/>
  <c r="V644"/>
  <c r="N644"/>
  <c r="L644"/>
  <c r="AJ643"/>
  <c r="AH643"/>
  <c r="AE643"/>
  <c r="AD643"/>
  <c r="AA643"/>
  <c r="Z643"/>
  <c r="Y643"/>
  <c r="X643"/>
  <c r="W643"/>
  <c r="V643"/>
  <c r="N643"/>
  <c r="L643"/>
  <c r="AJ642"/>
  <c r="AH642"/>
  <c r="AE642"/>
  <c r="AD642"/>
  <c r="AA642"/>
  <c r="Z642"/>
  <c r="Y642"/>
  <c r="X642"/>
  <c r="W642"/>
  <c r="V642"/>
  <c r="N642"/>
  <c r="L642"/>
  <c r="AJ641"/>
  <c r="AH641"/>
  <c r="AE641"/>
  <c r="AD641"/>
  <c r="AA641"/>
  <c r="Z641"/>
  <c r="Y641"/>
  <c r="X641"/>
  <c r="W641"/>
  <c r="V641"/>
  <c r="N641"/>
  <c r="L641"/>
  <c r="AJ640"/>
  <c r="AH640"/>
  <c r="AE640"/>
  <c r="AD640"/>
  <c r="AA640"/>
  <c r="Z640"/>
  <c r="Y640"/>
  <c r="X640"/>
  <c r="W640"/>
  <c r="V640"/>
  <c r="N640"/>
  <c r="L640"/>
  <c r="AJ639"/>
  <c r="AH639"/>
  <c r="AE639"/>
  <c r="AD639"/>
  <c r="AA639"/>
  <c r="Z639"/>
  <c r="Y639"/>
  <c r="X639"/>
  <c r="W639"/>
  <c r="V639"/>
  <c r="N639"/>
  <c r="L639"/>
  <c r="AJ638"/>
  <c r="AH638"/>
  <c r="AE638"/>
  <c r="AD638"/>
  <c r="AA638"/>
  <c r="Z638"/>
  <c r="Y638"/>
  <c r="X638"/>
  <c r="W638"/>
  <c r="V638"/>
  <c r="N638"/>
  <c r="L638"/>
  <c r="AJ637"/>
  <c r="AH637"/>
  <c r="AE637"/>
  <c r="AD637"/>
  <c r="AA637"/>
  <c r="Z637"/>
  <c r="Y637"/>
  <c r="X637"/>
  <c r="W637"/>
  <c r="V637"/>
  <c r="N637"/>
  <c r="L637"/>
  <c r="AJ636"/>
  <c r="AH636"/>
  <c r="AE636"/>
  <c r="AD636"/>
  <c r="AA636"/>
  <c r="Z636"/>
  <c r="Y636"/>
  <c r="X636"/>
  <c r="W636"/>
  <c r="V636"/>
  <c r="N636"/>
  <c r="L636"/>
  <c r="AJ635"/>
  <c r="AH635"/>
  <c r="AE635"/>
  <c r="AD635"/>
  <c r="AA635"/>
  <c r="Z635"/>
  <c r="Y635"/>
  <c r="X635"/>
  <c r="W635"/>
  <c r="V635"/>
  <c r="N635"/>
  <c r="L635"/>
  <c r="AJ634"/>
  <c r="AH634"/>
  <c r="AE634"/>
  <c r="AD634"/>
  <c r="AA634"/>
  <c r="Z634"/>
  <c r="Y634"/>
  <c r="X634"/>
  <c r="W634"/>
  <c r="V634"/>
  <c r="N634"/>
  <c r="L634"/>
  <c r="AJ633"/>
  <c r="AH633"/>
  <c r="AE633"/>
  <c r="AD633"/>
  <c r="AA633"/>
  <c r="Z633"/>
  <c r="Y633"/>
  <c r="X633"/>
  <c r="W633"/>
  <c r="V633"/>
  <c r="N633"/>
  <c r="L633"/>
  <c r="AJ632"/>
  <c r="AH632"/>
  <c r="AE632"/>
  <c r="AD632"/>
  <c r="AA632"/>
  <c r="Z632"/>
  <c r="Y632"/>
  <c r="X632"/>
  <c r="W632"/>
  <c r="V632"/>
  <c r="N632"/>
  <c r="L632"/>
  <c r="AJ631"/>
  <c r="AH631"/>
  <c r="AE631"/>
  <c r="AD631"/>
  <c r="AA631"/>
  <c r="Z631"/>
  <c r="Y631"/>
  <c r="X631"/>
  <c r="W631"/>
  <c r="V631"/>
  <c r="N631"/>
  <c r="L631"/>
  <c r="AJ630"/>
  <c r="AH630"/>
  <c r="AE630"/>
  <c r="AD630"/>
  <c r="AA630"/>
  <c r="Z630"/>
  <c r="Y630"/>
  <c r="X630"/>
  <c r="W630"/>
  <c r="V630"/>
  <c r="N630"/>
  <c r="L630"/>
  <c r="AJ629"/>
  <c r="AH629"/>
  <c r="AE629"/>
  <c r="AD629"/>
  <c r="AA629"/>
  <c r="Z629"/>
  <c r="Y629"/>
  <c r="X629"/>
  <c r="W629"/>
  <c r="V629"/>
  <c r="N629"/>
  <c r="L629"/>
  <c r="AJ628"/>
  <c r="AH628"/>
  <c r="AE628"/>
  <c r="AD628"/>
  <c r="AA628"/>
  <c r="Z628"/>
  <c r="Y628"/>
  <c r="X628"/>
  <c r="W628"/>
  <c r="V628"/>
  <c r="N628"/>
  <c r="L628"/>
  <c r="AJ627"/>
  <c r="AH627"/>
  <c r="AE627"/>
  <c r="AD627"/>
  <c r="AA627"/>
  <c r="Z627"/>
  <c r="Y627"/>
  <c r="X627"/>
  <c r="W627"/>
  <c r="V627"/>
  <c r="N627"/>
  <c r="L627"/>
  <c r="AJ626"/>
  <c r="AH626"/>
  <c r="AE626"/>
  <c r="AD626"/>
  <c r="AA626"/>
  <c r="Z626"/>
  <c r="Y626"/>
  <c r="X626"/>
  <c r="W626"/>
  <c r="V626"/>
  <c r="N626"/>
  <c r="L626"/>
  <c r="AJ625"/>
  <c r="AH625"/>
  <c r="AE625"/>
  <c r="AD625"/>
  <c r="AA625"/>
  <c r="Z625"/>
  <c r="Y625"/>
  <c r="X625"/>
  <c r="W625"/>
  <c r="V625"/>
  <c r="N625"/>
  <c r="L625"/>
  <c r="AJ624"/>
  <c r="AH624"/>
  <c r="AE624"/>
  <c r="AD624"/>
  <c r="AA624"/>
  <c r="Z624"/>
  <c r="Y624"/>
  <c r="X624"/>
  <c r="W624"/>
  <c r="V624"/>
  <c r="N624"/>
  <c r="L624"/>
  <c r="AJ623"/>
  <c r="AH623"/>
  <c r="AE623"/>
  <c r="AD623"/>
  <c r="AA623"/>
  <c r="Z623"/>
  <c r="Y623"/>
  <c r="X623"/>
  <c r="W623"/>
  <c r="V623"/>
  <c r="N623"/>
  <c r="L623"/>
  <c r="AJ622"/>
  <c r="AH622"/>
  <c r="AE622"/>
  <c r="AD622"/>
  <c r="AA622"/>
  <c r="Z622"/>
  <c r="Y622"/>
  <c r="X622"/>
  <c r="W622"/>
  <c r="V622"/>
  <c r="N622"/>
  <c r="L622"/>
  <c r="AJ621"/>
  <c r="AH621"/>
  <c r="AE621"/>
  <c r="AD621"/>
  <c r="AA621"/>
  <c r="Z621"/>
  <c r="Y621"/>
  <c r="X621"/>
  <c r="W621"/>
  <c r="V621"/>
  <c r="N621"/>
  <c r="L621"/>
  <c r="AJ620"/>
  <c r="AH620"/>
  <c r="AE620"/>
  <c r="AD620"/>
  <c r="AB620"/>
  <c r="AA620"/>
  <c r="Z620"/>
  <c r="Y620"/>
  <c r="X620"/>
  <c r="W620"/>
  <c r="V620"/>
  <c r="U620"/>
  <c r="N620"/>
  <c r="L620"/>
  <c r="AJ619"/>
  <c r="AH619"/>
  <c r="AE619"/>
  <c r="AD619"/>
  <c r="AA619"/>
  <c r="Z619"/>
  <c r="Y619"/>
  <c r="X619"/>
  <c r="W619"/>
  <c r="V619"/>
  <c r="U619"/>
  <c r="N619"/>
  <c r="L619"/>
  <c r="AJ618"/>
  <c r="AH618"/>
  <c r="AE618"/>
  <c r="AD618"/>
  <c r="AB618"/>
  <c r="AA618"/>
  <c r="Z618"/>
  <c r="Y618"/>
  <c r="X618"/>
  <c r="W618"/>
  <c r="V618"/>
  <c r="U618"/>
  <c r="N618"/>
  <c r="L618"/>
  <c r="AJ617"/>
  <c r="AH617"/>
  <c r="AE617"/>
  <c r="AD617"/>
  <c r="AA617"/>
  <c r="Z617"/>
  <c r="Y617"/>
  <c r="X617"/>
  <c r="W617"/>
  <c r="V617"/>
  <c r="U617"/>
  <c r="N617"/>
  <c r="L617"/>
  <c r="AJ616"/>
  <c r="AH616"/>
  <c r="AG616"/>
  <c r="AE616"/>
  <c r="AC616"/>
  <c r="AB616"/>
  <c r="AA616"/>
  <c r="Z616"/>
  <c r="Y616"/>
  <c r="X616"/>
  <c r="W616"/>
  <c r="V616"/>
  <c r="U616"/>
  <c r="N616"/>
  <c r="L616"/>
  <c r="AJ615"/>
  <c r="AH615"/>
  <c r="AG615"/>
  <c r="AE615"/>
  <c r="AC615"/>
  <c r="AB615"/>
  <c r="AA615"/>
  <c r="Z615"/>
  <c r="Y615"/>
  <c r="X615"/>
  <c r="W615"/>
  <c r="V615"/>
  <c r="U615"/>
  <c r="N615"/>
  <c r="L615"/>
  <c r="AJ614"/>
  <c r="AH614"/>
  <c r="AG614"/>
  <c r="AE614"/>
  <c r="AC614"/>
  <c r="AB614"/>
  <c r="AA614"/>
  <c r="Z614"/>
  <c r="Y614"/>
  <c r="X614"/>
  <c r="W614"/>
  <c r="V614"/>
  <c r="U614"/>
  <c r="N614"/>
  <c r="L614"/>
  <c r="AJ613"/>
  <c r="AH613"/>
  <c r="AG613"/>
  <c r="AE613"/>
  <c r="AC613"/>
  <c r="AB613"/>
  <c r="AA613"/>
  <c r="Z613"/>
  <c r="Y613"/>
  <c r="X613"/>
  <c r="W613"/>
  <c r="V613"/>
  <c r="U613"/>
  <c r="N613"/>
  <c r="L613"/>
  <c r="AJ612"/>
  <c r="AH612"/>
  <c r="AG612"/>
  <c r="AE612"/>
  <c r="AB612"/>
  <c r="AA612"/>
  <c r="Z612"/>
  <c r="Y612"/>
  <c r="X612"/>
  <c r="W612"/>
  <c r="V612"/>
  <c r="U612"/>
  <c r="N612"/>
  <c r="L612"/>
  <c r="AJ611"/>
  <c r="AH611"/>
  <c r="AG611"/>
  <c r="AE611"/>
  <c r="AC611"/>
  <c r="AB611"/>
  <c r="AA611"/>
  <c r="Z611"/>
  <c r="Y611"/>
  <c r="X611"/>
  <c r="W611"/>
  <c r="V611"/>
  <c r="U611"/>
  <c r="N611"/>
  <c r="L611"/>
  <c r="AJ610"/>
  <c r="AH610"/>
  <c r="AG610"/>
  <c r="AE610"/>
  <c r="AB610"/>
  <c r="AA610"/>
  <c r="Z610"/>
  <c r="Y610"/>
  <c r="X610"/>
  <c r="W610"/>
  <c r="V610"/>
  <c r="U610"/>
  <c r="N610"/>
  <c r="L610"/>
  <c r="AJ609"/>
  <c r="AH609"/>
  <c r="AG609"/>
  <c r="AE609"/>
  <c r="AB609"/>
  <c r="AA609"/>
  <c r="Z609"/>
  <c r="Y609"/>
  <c r="X609"/>
  <c r="W609"/>
  <c r="V609"/>
  <c r="U609"/>
  <c r="N609"/>
  <c r="AJ608"/>
  <c r="AH608"/>
  <c r="AG608"/>
  <c r="AE608"/>
  <c r="AC608"/>
  <c r="AB608"/>
  <c r="AA608"/>
  <c r="Z608"/>
  <c r="Y608"/>
  <c r="X608"/>
  <c r="W608"/>
  <c r="V608"/>
  <c r="U608"/>
  <c r="N608"/>
  <c r="L608"/>
  <c r="AJ607"/>
  <c r="AH607"/>
  <c r="AG607"/>
  <c r="AE607"/>
  <c r="AC607"/>
  <c r="AB607"/>
  <c r="AA607"/>
  <c r="Z607"/>
  <c r="Y607"/>
  <c r="X607"/>
  <c r="W607"/>
  <c r="V607"/>
  <c r="U607"/>
  <c r="N607"/>
  <c r="L607"/>
  <c r="AJ606"/>
  <c r="AH606"/>
  <c r="AG606"/>
  <c r="AF606"/>
  <c r="AE606"/>
  <c r="AD606"/>
  <c r="AC606"/>
  <c r="AB606"/>
  <c r="AA606"/>
  <c r="Z606"/>
  <c r="Y606"/>
  <c r="X606"/>
  <c r="W606"/>
  <c r="V606"/>
  <c r="U606"/>
  <c r="N606"/>
  <c r="L606"/>
  <c r="AJ603"/>
  <c r="AH603"/>
  <c r="AE603"/>
  <c r="AD603"/>
  <c r="AA603"/>
  <c r="Z603"/>
  <c r="Y603"/>
  <c r="X603"/>
  <c r="W603"/>
  <c r="V603"/>
  <c r="N603"/>
  <c r="L603"/>
  <c r="AJ602"/>
  <c r="AH602"/>
  <c r="AE602"/>
  <c r="AD602"/>
  <c r="AA602"/>
  <c r="Z602"/>
  <c r="Y602"/>
  <c r="X602"/>
  <c r="W602"/>
  <c r="V602"/>
  <c r="N602"/>
  <c r="L602"/>
  <c r="AJ601"/>
  <c r="AH601"/>
  <c r="AE601"/>
  <c r="AD601"/>
  <c r="AA601"/>
  <c r="Z601"/>
  <c r="Y601"/>
  <c r="X601"/>
  <c r="W601"/>
  <c r="V601"/>
  <c r="N601"/>
  <c r="L601"/>
  <c r="AJ600"/>
  <c r="AH600"/>
  <c r="AE600"/>
  <c r="AD600"/>
  <c r="AA600"/>
  <c r="Z600"/>
  <c r="Y600"/>
  <c r="X600"/>
  <c r="W600"/>
  <c r="V600"/>
  <c r="N600"/>
  <c r="L600"/>
  <c r="AJ599"/>
  <c r="AH599"/>
  <c r="AE599"/>
  <c r="AD599"/>
  <c r="AA599"/>
  <c r="Z599"/>
  <c r="Y599"/>
  <c r="X599"/>
  <c r="W599"/>
  <c r="V599"/>
  <c r="N599"/>
  <c r="L599"/>
  <c r="AJ598"/>
  <c r="AH598"/>
  <c r="AE598"/>
  <c r="AD598"/>
  <c r="AA598"/>
  <c r="Z598"/>
  <c r="Y598"/>
  <c r="X598"/>
  <c r="W598"/>
  <c r="V598"/>
  <c r="N598"/>
  <c r="L598"/>
  <c r="AJ597"/>
  <c r="AH597"/>
  <c r="AE597"/>
  <c r="AD597"/>
  <c r="AA597"/>
  <c r="Z597"/>
  <c r="Y597"/>
  <c r="X597"/>
  <c r="W597"/>
  <c r="V597"/>
  <c r="N597"/>
  <c r="L597"/>
  <c r="AJ596"/>
  <c r="AH596"/>
  <c r="AE596"/>
  <c r="AD596"/>
  <c r="AA596"/>
  <c r="Z596"/>
  <c r="Y596"/>
  <c r="X596"/>
  <c r="W596"/>
  <c r="V596"/>
  <c r="N596"/>
  <c r="L596"/>
  <c r="AJ595"/>
  <c r="AH595"/>
  <c r="AE595"/>
  <c r="AD595"/>
  <c r="AA595"/>
  <c r="Z595"/>
  <c r="Y595"/>
  <c r="X595"/>
  <c r="W595"/>
  <c r="V595"/>
  <c r="N595"/>
  <c r="L595"/>
  <c r="AJ594"/>
  <c r="AH594"/>
  <c r="AE594"/>
  <c r="AD594"/>
  <c r="AA594"/>
  <c r="Z594"/>
  <c r="Y594"/>
  <c r="X594"/>
  <c r="W594"/>
  <c r="V594"/>
  <c r="N594"/>
  <c r="L594"/>
  <c r="AJ593"/>
  <c r="AH593"/>
  <c r="AE593"/>
  <c r="AD593"/>
  <c r="AA593"/>
  <c r="Z593"/>
  <c r="Y593"/>
  <c r="X593"/>
  <c r="W593"/>
  <c r="V593"/>
  <c r="N593"/>
  <c r="L593"/>
  <c r="AJ592"/>
  <c r="AH592"/>
  <c r="AE592"/>
  <c r="AD592"/>
  <c r="AA592"/>
  <c r="Z592"/>
  <c r="Y592"/>
  <c r="X592"/>
  <c r="W592"/>
  <c r="V592"/>
  <c r="N592"/>
  <c r="L592"/>
  <c r="AJ591"/>
  <c r="AH591"/>
  <c r="AE591"/>
  <c r="AD591"/>
  <c r="AA591"/>
  <c r="Z591"/>
  <c r="Y591"/>
  <c r="X591"/>
  <c r="W591"/>
  <c r="V591"/>
  <c r="N591"/>
  <c r="L591"/>
  <c r="AJ590"/>
  <c r="AH590"/>
  <c r="AE590"/>
  <c r="AD590"/>
  <c r="AA590"/>
  <c r="Z590"/>
  <c r="Y590"/>
  <c r="X590"/>
  <c r="W590"/>
  <c r="V590"/>
  <c r="N590"/>
  <c r="L590"/>
  <c r="AJ589"/>
  <c r="AH589"/>
  <c r="AE589"/>
  <c r="AD589"/>
  <c r="AA589"/>
  <c r="Z589"/>
  <c r="Y589"/>
  <c r="X589"/>
  <c r="W589"/>
  <c r="V589"/>
  <c r="N589"/>
  <c r="L589"/>
  <c r="AJ588"/>
  <c r="AH588"/>
  <c r="AE588"/>
  <c r="AD588"/>
  <c r="AA588"/>
  <c r="Z588"/>
  <c r="Y588"/>
  <c r="X588"/>
  <c r="W588"/>
  <c r="V588"/>
  <c r="N588"/>
  <c r="L588"/>
  <c r="AJ587"/>
  <c r="AH587"/>
  <c r="AE587"/>
  <c r="AD587"/>
  <c r="AA587"/>
  <c r="Z587"/>
  <c r="Y587"/>
  <c r="X587"/>
  <c r="W587"/>
  <c r="V587"/>
  <c r="N587"/>
  <c r="L587"/>
  <c r="AJ586"/>
  <c r="AH586"/>
  <c r="AE586"/>
  <c r="AD586"/>
  <c r="AA586"/>
  <c r="Z586"/>
  <c r="Y586"/>
  <c r="X586"/>
  <c r="W586"/>
  <c r="V586"/>
  <c r="N586"/>
  <c r="L586"/>
  <c r="AJ585"/>
  <c r="AH585"/>
  <c r="AE585"/>
  <c r="AD585"/>
  <c r="AA585"/>
  <c r="Z585"/>
  <c r="Y585"/>
  <c r="X585"/>
  <c r="W585"/>
  <c r="V585"/>
  <c r="N585"/>
  <c r="L585"/>
  <c r="AJ584"/>
  <c r="AH584"/>
  <c r="AE584"/>
  <c r="AD584"/>
  <c r="AA584"/>
  <c r="Z584"/>
  <c r="Y584"/>
  <c r="X584"/>
  <c r="W584"/>
  <c r="V584"/>
  <c r="N584"/>
  <c r="L584"/>
  <c r="AJ583"/>
  <c r="AH583"/>
  <c r="AE583"/>
  <c r="AD583"/>
  <c r="AA583"/>
  <c r="Z583"/>
  <c r="Y583"/>
  <c r="X583"/>
  <c r="W583"/>
  <c r="V583"/>
  <c r="N583"/>
  <c r="L583"/>
  <c r="AJ582"/>
  <c r="AH582"/>
  <c r="AE582"/>
  <c r="AD582"/>
  <c r="AA582"/>
  <c r="Z582"/>
  <c r="Y582"/>
  <c r="X582"/>
  <c r="W582"/>
  <c r="V582"/>
  <c r="N582"/>
  <c r="L582"/>
  <c r="AJ581"/>
  <c r="AH581"/>
  <c r="AE581"/>
  <c r="AD581"/>
  <c r="AA581"/>
  <c r="Z581"/>
  <c r="Y581"/>
  <c r="X581"/>
  <c r="W581"/>
  <c r="V581"/>
  <c r="N581"/>
  <c r="L581"/>
  <c r="AJ580"/>
  <c r="AH580"/>
  <c r="AE580"/>
  <c r="AD580"/>
  <c r="AA580"/>
  <c r="Z580"/>
  <c r="Y580"/>
  <c r="X580"/>
  <c r="W580"/>
  <c r="V580"/>
  <c r="N580"/>
  <c r="L580"/>
  <c r="AJ579"/>
  <c r="AH579"/>
  <c r="AE579"/>
  <c r="AD579"/>
  <c r="AA579"/>
  <c r="Z579"/>
  <c r="Y579"/>
  <c r="X579"/>
  <c r="W579"/>
  <c r="V579"/>
  <c r="N579"/>
  <c r="L579"/>
  <c r="AJ578"/>
  <c r="AH578"/>
  <c r="AE578"/>
  <c r="AD578"/>
  <c r="AB578"/>
  <c r="AA578"/>
  <c r="Z578"/>
  <c r="Y578"/>
  <c r="X578"/>
  <c r="W578"/>
  <c r="V578"/>
  <c r="N578"/>
  <c r="L578"/>
  <c r="AJ577"/>
  <c r="AH577"/>
  <c r="AE577"/>
  <c r="AD577"/>
  <c r="AA577"/>
  <c r="Z577"/>
  <c r="Y577"/>
  <c r="X577"/>
  <c r="W577"/>
  <c r="V577"/>
  <c r="U577"/>
  <c r="N577"/>
  <c r="L577"/>
  <c r="AJ576"/>
  <c r="AH576"/>
  <c r="AE576"/>
  <c r="AD576"/>
  <c r="AB576"/>
  <c r="AA576"/>
  <c r="Z576"/>
  <c r="Y576"/>
  <c r="X576"/>
  <c r="W576"/>
  <c r="V576"/>
  <c r="U576"/>
  <c r="N576"/>
  <c r="L576"/>
  <c r="AJ575"/>
  <c r="AH575"/>
  <c r="AE575"/>
  <c r="AD575"/>
  <c r="AA575"/>
  <c r="Z575"/>
  <c r="Y575"/>
  <c r="X575"/>
  <c r="W575"/>
  <c r="V575"/>
  <c r="U575"/>
  <c r="N575"/>
  <c r="L575"/>
  <c r="AJ574"/>
  <c r="AH574"/>
  <c r="AG574"/>
  <c r="AE574"/>
  <c r="AC574"/>
  <c r="AB574"/>
  <c r="AA574"/>
  <c r="Z574"/>
  <c r="Y574"/>
  <c r="X574"/>
  <c r="W574"/>
  <c r="V574"/>
  <c r="U574"/>
  <c r="N574"/>
  <c r="L574"/>
  <c r="AJ573"/>
  <c r="AH573"/>
  <c r="AG573"/>
  <c r="AE573"/>
  <c r="AC573"/>
  <c r="AB573"/>
  <c r="AA573"/>
  <c r="Z573"/>
  <c r="Y573"/>
  <c r="X573"/>
  <c r="W573"/>
  <c r="V573"/>
  <c r="U573"/>
  <c r="N573"/>
  <c r="L573"/>
  <c r="AJ572"/>
  <c r="AH572"/>
  <c r="AG572"/>
  <c r="AE572"/>
  <c r="AC572"/>
  <c r="AB572"/>
  <c r="AA572"/>
  <c r="Z572"/>
  <c r="Y572"/>
  <c r="X572"/>
  <c r="W572"/>
  <c r="V572"/>
  <c r="U572"/>
  <c r="N572"/>
  <c r="L572"/>
  <c r="AJ571"/>
  <c r="AH571"/>
  <c r="AG571"/>
  <c r="AE571"/>
  <c r="AC571"/>
  <c r="AB571"/>
  <c r="AA571"/>
  <c r="Z571"/>
  <c r="Y571"/>
  <c r="X571"/>
  <c r="W571"/>
  <c r="V571"/>
  <c r="U571"/>
  <c r="N571"/>
  <c r="L571"/>
  <c r="AJ570"/>
  <c r="AH570"/>
  <c r="AG570"/>
  <c r="AE570"/>
  <c r="AC570"/>
  <c r="AB570"/>
  <c r="AA570"/>
  <c r="Z570"/>
  <c r="Y570"/>
  <c r="X570"/>
  <c r="W570"/>
  <c r="V570"/>
  <c r="U570"/>
  <c r="N570"/>
  <c r="L570"/>
  <c r="AJ569"/>
  <c r="AH569"/>
  <c r="AG569"/>
  <c r="AE569"/>
  <c r="AB569"/>
  <c r="AA569"/>
  <c r="Z569"/>
  <c r="Y569"/>
  <c r="X569"/>
  <c r="W569"/>
  <c r="V569"/>
  <c r="U569"/>
  <c r="N569"/>
  <c r="L569"/>
  <c r="AJ568"/>
  <c r="AH568"/>
  <c r="AG568"/>
  <c r="AE568"/>
  <c r="AC568"/>
  <c r="AB568"/>
  <c r="AA568"/>
  <c r="Z568"/>
  <c r="Y568"/>
  <c r="X568"/>
  <c r="W568"/>
  <c r="V568"/>
  <c r="U568"/>
  <c r="N568"/>
  <c r="L568"/>
  <c r="AJ567"/>
  <c r="AH567"/>
  <c r="AG567"/>
  <c r="AE567"/>
  <c r="AB567"/>
  <c r="AA567"/>
  <c r="Z567"/>
  <c r="Y567"/>
  <c r="X567"/>
  <c r="W567"/>
  <c r="V567"/>
  <c r="U567"/>
  <c r="N567"/>
  <c r="L567"/>
  <c r="AJ566"/>
  <c r="AH566"/>
  <c r="AG566"/>
  <c r="AE566"/>
  <c r="AB566"/>
  <c r="AA566"/>
  <c r="Z566"/>
  <c r="Y566"/>
  <c r="X566"/>
  <c r="W566"/>
  <c r="V566"/>
  <c r="U566"/>
  <c r="N566"/>
  <c r="AJ565"/>
  <c r="AH565"/>
  <c r="AG565"/>
  <c r="AE565"/>
  <c r="AC565"/>
  <c r="AB565"/>
  <c r="AA565"/>
  <c r="Z565"/>
  <c r="Y565"/>
  <c r="X565"/>
  <c r="W565"/>
  <c r="V565"/>
  <c r="U565"/>
  <c r="N565"/>
  <c r="L565"/>
  <c r="AJ564"/>
  <c r="AH564"/>
  <c r="AG564"/>
  <c r="AE564"/>
  <c r="AC564"/>
  <c r="AB564"/>
  <c r="AA564"/>
  <c r="Z564"/>
  <c r="Y564"/>
  <c r="X564"/>
  <c r="W564"/>
  <c r="V564"/>
  <c r="U564"/>
  <c r="N564"/>
  <c r="L564"/>
  <c r="AJ563"/>
  <c r="AH563"/>
  <c r="AG563"/>
  <c r="AF563"/>
  <c r="AE563"/>
  <c r="AD563"/>
  <c r="AC563"/>
  <c r="AB563"/>
  <c r="AA563"/>
  <c r="Z563"/>
  <c r="Y563"/>
  <c r="X563"/>
  <c r="W563"/>
  <c r="V563"/>
  <c r="U563"/>
  <c r="N563"/>
  <c r="L563"/>
  <c r="AJ560"/>
  <c r="AH560"/>
  <c r="AE560"/>
  <c r="AD560"/>
  <c r="AA560"/>
  <c r="Z560"/>
  <c r="Y560"/>
  <c r="X560"/>
  <c r="W560"/>
  <c r="V560"/>
  <c r="N560"/>
  <c r="L560"/>
  <c r="AJ559"/>
  <c r="AH559"/>
  <c r="AE559"/>
  <c r="AD559"/>
  <c r="AA559"/>
  <c r="Z559"/>
  <c r="Y559"/>
  <c r="X559"/>
  <c r="W559"/>
  <c r="V559"/>
  <c r="N559"/>
  <c r="L559"/>
  <c r="AJ558"/>
  <c r="AH558"/>
  <c r="AE558"/>
  <c r="AD558"/>
  <c r="AA558"/>
  <c r="Z558"/>
  <c r="Y558"/>
  <c r="X558"/>
  <c r="W558"/>
  <c r="V558"/>
  <c r="N558"/>
  <c r="L558"/>
  <c r="AJ557"/>
  <c r="AH557"/>
  <c r="AE557"/>
  <c r="AD557"/>
  <c r="AA557"/>
  <c r="Z557"/>
  <c r="Y557"/>
  <c r="X557"/>
  <c r="W557"/>
  <c r="V557"/>
  <c r="N557"/>
  <c r="L557"/>
  <c r="AJ556"/>
  <c r="AH556"/>
  <c r="AE556"/>
  <c r="AD556"/>
  <c r="AA556"/>
  <c r="Z556"/>
  <c r="Y556"/>
  <c r="X556"/>
  <c r="W556"/>
  <c r="V556"/>
  <c r="N556"/>
  <c r="L556"/>
  <c r="AJ555"/>
  <c r="AH555"/>
  <c r="AE555"/>
  <c r="AD555"/>
  <c r="AA555"/>
  <c r="Z555"/>
  <c r="Y555"/>
  <c r="X555"/>
  <c r="W555"/>
  <c r="V555"/>
  <c r="N555"/>
  <c r="L555"/>
  <c r="AJ554"/>
  <c r="AH554"/>
  <c r="AE554"/>
  <c r="AD554"/>
  <c r="AA554"/>
  <c r="Z554"/>
  <c r="Y554"/>
  <c r="X554"/>
  <c r="W554"/>
  <c r="V554"/>
  <c r="N554"/>
  <c r="L554"/>
  <c r="AJ553"/>
  <c r="AH553"/>
  <c r="AE553"/>
  <c r="AD553"/>
  <c r="AA553"/>
  <c r="Z553"/>
  <c r="Y553"/>
  <c r="X553"/>
  <c r="W553"/>
  <c r="V553"/>
  <c r="N553"/>
  <c r="L553"/>
  <c r="AJ552"/>
  <c r="AH552"/>
  <c r="AE552"/>
  <c r="AD552"/>
  <c r="AA552"/>
  <c r="Z552"/>
  <c r="Y552"/>
  <c r="X552"/>
  <c r="W552"/>
  <c r="V552"/>
  <c r="N552"/>
  <c r="L552"/>
  <c r="AJ551"/>
  <c r="AH551"/>
  <c r="AE551"/>
  <c r="AD551"/>
  <c r="AA551"/>
  <c r="Z551"/>
  <c r="Y551"/>
  <c r="X551"/>
  <c r="W551"/>
  <c r="V551"/>
  <c r="N551"/>
  <c r="L551"/>
  <c r="AJ550"/>
  <c r="AH550"/>
  <c r="AE550"/>
  <c r="AD550"/>
  <c r="AA550"/>
  <c r="Z550"/>
  <c r="Y550"/>
  <c r="X550"/>
  <c r="W550"/>
  <c r="V550"/>
  <c r="N550"/>
  <c r="L550"/>
  <c r="AJ549"/>
  <c r="AH549"/>
  <c r="AE549"/>
  <c r="AD549"/>
  <c r="AA549"/>
  <c r="Z549"/>
  <c r="Y549"/>
  <c r="X549"/>
  <c r="W549"/>
  <c r="V549"/>
  <c r="N549"/>
  <c r="L549"/>
  <c r="AJ548"/>
  <c r="AH548"/>
  <c r="AE548"/>
  <c r="AD548"/>
  <c r="AA548"/>
  <c r="Z548"/>
  <c r="Y548"/>
  <c r="X548"/>
  <c r="W548"/>
  <c r="V548"/>
  <c r="N548"/>
  <c r="L548"/>
  <c r="AJ547"/>
  <c r="AH547"/>
  <c r="AE547"/>
  <c r="AD547"/>
  <c r="AA547"/>
  <c r="Z547"/>
  <c r="Y547"/>
  <c r="X547"/>
  <c r="W547"/>
  <c r="V547"/>
  <c r="N547"/>
  <c r="L547"/>
  <c r="AJ546"/>
  <c r="AH546"/>
  <c r="AE546"/>
  <c r="AD546"/>
  <c r="AA546"/>
  <c r="Z546"/>
  <c r="Y546"/>
  <c r="X546"/>
  <c r="W546"/>
  <c r="V546"/>
  <c r="N546"/>
  <c r="L546"/>
  <c r="AJ545"/>
  <c r="AH545"/>
  <c r="AE545"/>
  <c r="AD545"/>
  <c r="AA545"/>
  <c r="Z545"/>
  <c r="Y545"/>
  <c r="X545"/>
  <c r="W545"/>
  <c r="V545"/>
  <c r="N545"/>
  <c r="L545"/>
  <c r="AJ544"/>
  <c r="AH544"/>
  <c r="AE544"/>
  <c r="AD544"/>
  <c r="AA544"/>
  <c r="Z544"/>
  <c r="Y544"/>
  <c r="X544"/>
  <c r="W544"/>
  <c r="V544"/>
  <c r="N544"/>
  <c r="L544"/>
  <c r="AJ543"/>
  <c r="AH543"/>
  <c r="AE543"/>
  <c r="AD543"/>
  <c r="AA543"/>
  <c r="Z543"/>
  <c r="Y543"/>
  <c r="X543"/>
  <c r="W543"/>
  <c r="V543"/>
  <c r="N543"/>
  <c r="L543"/>
  <c r="AJ542"/>
  <c r="AH542"/>
  <c r="AE542"/>
  <c r="AD542"/>
  <c r="AA542"/>
  <c r="Z542"/>
  <c r="Y542"/>
  <c r="X542"/>
  <c r="W542"/>
  <c r="V542"/>
  <c r="N542"/>
  <c r="L542"/>
  <c r="AJ541"/>
  <c r="AH541"/>
  <c r="AE541"/>
  <c r="AD541"/>
  <c r="AA541"/>
  <c r="Z541"/>
  <c r="Y541"/>
  <c r="X541"/>
  <c r="W541"/>
  <c r="V541"/>
  <c r="N541"/>
  <c r="L541"/>
  <c r="AJ540"/>
  <c r="AH540"/>
  <c r="AE540"/>
  <c r="AD540"/>
  <c r="AA540"/>
  <c r="Z540"/>
  <c r="Y540"/>
  <c r="X540"/>
  <c r="W540"/>
  <c r="V540"/>
  <c r="N540"/>
  <c r="L540"/>
  <c r="AJ539"/>
  <c r="AH539"/>
  <c r="AE539"/>
  <c r="AD539"/>
  <c r="AA539"/>
  <c r="Z539"/>
  <c r="Y539"/>
  <c r="X539"/>
  <c r="W539"/>
  <c r="V539"/>
  <c r="N539"/>
  <c r="L539"/>
  <c r="AJ538"/>
  <c r="AH538"/>
  <c r="AE538"/>
  <c r="AD538"/>
  <c r="AA538"/>
  <c r="Z538"/>
  <c r="Y538"/>
  <c r="X538"/>
  <c r="W538"/>
  <c r="V538"/>
  <c r="N538"/>
  <c r="L538"/>
  <c r="AJ537"/>
  <c r="AH537"/>
  <c r="AE537"/>
  <c r="AD537"/>
  <c r="AA537"/>
  <c r="Z537"/>
  <c r="Y537"/>
  <c r="X537"/>
  <c r="W537"/>
  <c r="V537"/>
  <c r="N537"/>
  <c r="L537"/>
  <c r="AJ536"/>
  <c r="AH536"/>
  <c r="AE536"/>
  <c r="AD536"/>
  <c r="AA536"/>
  <c r="Z536"/>
  <c r="Y536"/>
  <c r="X536"/>
  <c r="W536"/>
  <c r="V536"/>
  <c r="N536"/>
  <c r="L536"/>
  <c r="AJ535"/>
  <c r="AH535"/>
  <c r="AE535"/>
  <c r="AD535"/>
  <c r="AB535"/>
  <c r="AA535"/>
  <c r="Z535"/>
  <c r="Y535"/>
  <c r="X535"/>
  <c r="W535"/>
  <c r="V535"/>
  <c r="N535"/>
  <c r="L535"/>
  <c r="AJ534"/>
  <c r="AH534"/>
  <c r="AE534"/>
  <c r="AD534"/>
  <c r="AA534"/>
  <c r="Z534"/>
  <c r="Y534"/>
  <c r="X534"/>
  <c r="W534"/>
  <c r="V534"/>
  <c r="U534"/>
  <c r="N534"/>
  <c r="L534"/>
  <c r="AJ533"/>
  <c r="AH533"/>
  <c r="AE533"/>
  <c r="AD533"/>
  <c r="AB533"/>
  <c r="AA533"/>
  <c r="Z533"/>
  <c r="Y533"/>
  <c r="X533"/>
  <c r="W533"/>
  <c r="V533"/>
  <c r="U533"/>
  <c r="N533"/>
  <c r="L533"/>
  <c r="AJ532"/>
  <c r="AH532"/>
  <c r="AE532"/>
  <c r="AD532"/>
  <c r="AA532"/>
  <c r="Z532"/>
  <c r="Y532"/>
  <c r="X532"/>
  <c r="W532"/>
  <c r="V532"/>
  <c r="U532"/>
  <c r="N532"/>
  <c r="L532"/>
  <c r="AJ531"/>
  <c r="AH531"/>
  <c r="AG531"/>
  <c r="AE531"/>
  <c r="AC531"/>
  <c r="AB531"/>
  <c r="AA531"/>
  <c r="Z531"/>
  <c r="Y531"/>
  <c r="X531"/>
  <c r="W531"/>
  <c r="V531"/>
  <c r="U531"/>
  <c r="N531"/>
  <c r="L531"/>
  <c r="AJ530"/>
  <c r="AH530"/>
  <c r="AG530"/>
  <c r="AE530"/>
  <c r="AC530"/>
  <c r="AB530"/>
  <c r="AA530"/>
  <c r="Z530"/>
  <c r="Y530"/>
  <c r="X530"/>
  <c r="W530"/>
  <c r="V530"/>
  <c r="U530"/>
  <c r="N530"/>
  <c r="L530"/>
  <c r="AJ529"/>
  <c r="AH529"/>
  <c r="AG529"/>
  <c r="AE529"/>
  <c r="AC529"/>
  <c r="AB529"/>
  <c r="AA529"/>
  <c r="Z529"/>
  <c r="Y529"/>
  <c r="X529"/>
  <c r="W529"/>
  <c r="V529"/>
  <c r="U529"/>
  <c r="N529"/>
  <c r="L529"/>
  <c r="AJ528"/>
  <c r="AH528"/>
  <c r="AG528"/>
  <c r="AE528"/>
  <c r="AC528"/>
  <c r="AB528"/>
  <c r="AA528"/>
  <c r="Z528"/>
  <c r="Y528"/>
  <c r="X528"/>
  <c r="W528"/>
  <c r="V528"/>
  <c r="U528"/>
  <c r="N528"/>
  <c r="L528"/>
  <c r="AJ527"/>
  <c r="AH527"/>
  <c r="AG527"/>
  <c r="AE527"/>
  <c r="AC527"/>
  <c r="AB527"/>
  <c r="AA527"/>
  <c r="Z527"/>
  <c r="Y527"/>
  <c r="X527"/>
  <c r="W527"/>
  <c r="V527"/>
  <c r="U527"/>
  <c r="N527"/>
  <c r="L527"/>
  <c r="AJ526"/>
  <c r="AH526"/>
  <c r="AG526"/>
  <c r="AE526"/>
  <c r="AB526"/>
  <c r="AA526"/>
  <c r="Z526"/>
  <c r="Y526"/>
  <c r="X526"/>
  <c r="W526"/>
  <c r="V526"/>
  <c r="U526"/>
  <c r="N526"/>
  <c r="L526"/>
  <c r="AJ525"/>
  <c r="AH525"/>
  <c r="AG525"/>
  <c r="AE525"/>
  <c r="AC525"/>
  <c r="AB525"/>
  <c r="AA525"/>
  <c r="Z525"/>
  <c r="Y525"/>
  <c r="X525"/>
  <c r="W525"/>
  <c r="V525"/>
  <c r="U525"/>
  <c r="N525"/>
  <c r="L525"/>
  <c r="AJ524"/>
  <c r="AH524"/>
  <c r="AG524"/>
  <c r="AE524"/>
  <c r="AB524"/>
  <c r="AA524"/>
  <c r="Z524"/>
  <c r="Y524"/>
  <c r="X524"/>
  <c r="W524"/>
  <c r="V524"/>
  <c r="U524"/>
  <c r="N524"/>
  <c r="L524"/>
  <c r="AJ523"/>
  <c r="AH523"/>
  <c r="AG523"/>
  <c r="AE523"/>
  <c r="AB523"/>
  <c r="AA523"/>
  <c r="Z523"/>
  <c r="Y523"/>
  <c r="X523"/>
  <c r="W523"/>
  <c r="V523"/>
  <c r="U523"/>
  <c r="N523"/>
  <c r="AJ522"/>
  <c r="AH522"/>
  <c r="AG522"/>
  <c r="AE522"/>
  <c r="AC522"/>
  <c r="AB522"/>
  <c r="AA522"/>
  <c r="Z522"/>
  <c r="Y522"/>
  <c r="X522"/>
  <c r="W522"/>
  <c r="V522"/>
  <c r="U522"/>
  <c r="N522"/>
  <c r="L522"/>
  <c r="AJ521"/>
  <c r="AH521"/>
  <c r="AG521"/>
  <c r="AE521"/>
  <c r="AC521"/>
  <c r="AB521"/>
  <c r="AA521"/>
  <c r="Z521"/>
  <c r="Y521"/>
  <c r="X521"/>
  <c r="W521"/>
  <c r="V521"/>
  <c r="U521"/>
  <c r="N521"/>
  <c r="L521"/>
  <c r="AJ520"/>
  <c r="AH520"/>
  <c r="AG520"/>
  <c r="AF520"/>
  <c r="AE520"/>
  <c r="AD520"/>
  <c r="AC520"/>
  <c r="AB520"/>
  <c r="AA520"/>
  <c r="Z520"/>
  <c r="Y520"/>
  <c r="X520"/>
  <c r="W520"/>
  <c r="V520"/>
  <c r="U520"/>
  <c r="N520"/>
  <c r="L520"/>
  <c r="U513"/>
  <c r="AG513" s="1"/>
  <c r="R513"/>
  <c r="K513"/>
  <c r="U512"/>
  <c r="AG512" s="1"/>
  <c r="K512"/>
  <c r="U511"/>
  <c r="K511"/>
  <c r="U510"/>
  <c r="R510"/>
  <c r="K510"/>
  <c r="U509"/>
  <c r="K509"/>
  <c r="U508"/>
  <c r="R508" s="1"/>
  <c r="K508"/>
  <c r="AG507"/>
  <c r="U507"/>
  <c r="R507"/>
  <c r="T507" s="1"/>
  <c r="K507"/>
  <c r="AG506"/>
  <c r="U506"/>
  <c r="R506"/>
  <c r="K506"/>
  <c r="U505"/>
  <c r="AG505" s="1"/>
  <c r="R505"/>
  <c r="S505" s="1"/>
  <c r="K505"/>
  <c r="U504"/>
  <c r="R504" s="1"/>
  <c r="T504"/>
  <c r="S504"/>
  <c r="K504"/>
  <c r="U503"/>
  <c r="R503"/>
  <c r="T503" s="1"/>
  <c r="K503"/>
  <c r="U502"/>
  <c r="AG502" s="1"/>
  <c r="R502"/>
  <c r="K502"/>
  <c r="U501"/>
  <c r="K501"/>
  <c r="U500"/>
  <c r="K500"/>
  <c r="AG499"/>
  <c r="U499"/>
  <c r="R499"/>
  <c r="K499"/>
  <c r="U498"/>
  <c r="R498" s="1"/>
  <c r="T498" s="1"/>
  <c r="S498"/>
  <c r="K498"/>
  <c r="U497"/>
  <c r="R497" s="1"/>
  <c r="K497"/>
  <c r="U496"/>
  <c r="R496" s="1"/>
  <c r="S496" s="1"/>
  <c r="T496"/>
  <c r="K496"/>
  <c r="U495"/>
  <c r="K495"/>
  <c r="U494"/>
  <c r="K494"/>
  <c r="U493"/>
  <c r="K493"/>
  <c r="U492"/>
  <c r="K492"/>
  <c r="U491"/>
  <c r="AG491" s="1"/>
  <c r="K491"/>
  <c r="U490"/>
  <c r="K490"/>
  <c r="U489"/>
  <c r="K489"/>
  <c r="U488"/>
  <c r="R488" s="1"/>
  <c r="S488" s="1"/>
  <c r="K488"/>
  <c r="U487"/>
  <c r="K487"/>
  <c r="U486"/>
  <c r="R486"/>
  <c r="K486"/>
  <c r="U485"/>
  <c r="AG485" s="1"/>
  <c r="R485"/>
  <c r="K485"/>
  <c r="U484"/>
  <c r="AG484" s="1"/>
  <c r="S484"/>
  <c r="R484"/>
  <c r="T484" s="1"/>
  <c r="K484"/>
  <c r="U483"/>
  <c r="R483" s="1"/>
  <c r="K483"/>
  <c r="U482"/>
  <c r="K482"/>
  <c r="U481"/>
  <c r="AG481" s="1"/>
  <c r="K481"/>
  <c r="U480"/>
  <c r="K480"/>
  <c r="U479"/>
  <c r="AG479" s="1"/>
  <c r="K479"/>
  <c r="U478"/>
  <c r="K478"/>
  <c r="U477"/>
  <c r="R477"/>
  <c r="K477"/>
  <c r="U476"/>
  <c r="AG476" s="1"/>
  <c r="K476"/>
  <c r="AG475"/>
  <c r="U475"/>
  <c r="R475"/>
  <c r="S475" s="1"/>
  <c r="K475"/>
  <c r="AG474"/>
  <c r="U474"/>
  <c r="R474"/>
  <c r="K474"/>
  <c r="U473"/>
  <c r="K473"/>
  <c r="U472"/>
  <c r="AG472" s="1"/>
  <c r="K472"/>
  <c r="K558" s="1"/>
  <c r="U471"/>
  <c r="AG471" s="1"/>
  <c r="R471"/>
  <c r="K471"/>
  <c r="U470"/>
  <c r="AG470" s="1"/>
  <c r="R470"/>
  <c r="K470"/>
  <c r="AG469"/>
  <c r="U469"/>
  <c r="K469"/>
  <c r="U468"/>
  <c r="AG468" s="1"/>
  <c r="K468"/>
  <c r="U467"/>
  <c r="AG467" s="1"/>
  <c r="K467"/>
  <c r="U466"/>
  <c r="R466" s="1"/>
  <c r="K466"/>
  <c r="U465"/>
  <c r="AG465" s="1"/>
  <c r="K465"/>
  <c r="AG464"/>
  <c r="U464"/>
  <c r="K464"/>
  <c r="U463"/>
  <c r="K463"/>
  <c r="AG462"/>
  <c r="U462"/>
  <c r="R462"/>
  <c r="K462"/>
  <c r="U461"/>
  <c r="K461"/>
  <c r="U460"/>
  <c r="K460"/>
  <c r="K557" s="1"/>
  <c r="U459"/>
  <c r="R459" s="1"/>
  <c r="S459" s="1"/>
  <c r="K459"/>
  <c r="U458"/>
  <c r="AG458" s="1"/>
  <c r="R458"/>
  <c r="T458" s="1"/>
  <c r="K458"/>
  <c r="U457"/>
  <c r="R457" s="1"/>
  <c r="K457"/>
  <c r="AG456"/>
  <c r="U456"/>
  <c r="R456"/>
  <c r="S456" s="1"/>
  <c r="K456"/>
  <c r="U455"/>
  <c r="K455"/>
  <c r="U454"/>
  <c r="R454" s="1"/>
  <c r="K454"/>
  <c r="U453"/>
  <c r="R453" s="1"/>
  <c r="K453"/>
  <c r="U452"/>
  <c r="K452"/>
  <c r="U451"/>
  <c r="R451" s="1"/>
  <c r="T451"/>
  <c r="S451"/>
  <c r="K451"/>
  <c r="U450"/>
  <c r="R450"/>
  <c r="K450"/>
  <c r="U449"/>
  <c r="AG449" s="1"/>
  <c r="S449"/>
  <c r="R449"/>
  <c r="T449" s="1"/>
  <c r="K449"/>
  <c r="U448"/>
  <c r="R448" s="1"/>
  <c r="S448" s="1"/>
  <c r="K448"/>
  <c r="AG447"/>
  <c r="U447"/>
  <c r="R447" s="1"/>
  <c r="S447" s="1"/>
  <c r="K447"/>
  <c r="U446"/>
  <c r="AG446" s="1"/>
  <c r="S446"/>
  <c r="R446"/>
  <c r="T446" s="1"/>
  <c r="K446"/>
  <c r="U445"/>
  <c r="R445" s="1"/>
  <c r="S445" s="1"/>
  <c r="K445"/>
  <c r="U444"/>
  <c r="AG444" s="1"/>
  <c r="K444"/>
  <c r="U443"/>
  <c r="K443"/>
  <c r="U442"/>
  <c r="R442"/>
  <c r="S442" s="1"/>
  <c r="K442"/>
  <c r="AG441"/>
  <c r="U441"/>
  <c r="R441"/>
  <c r="S441" s="1"/>
  <c r="K441"/>
  <c r="U440"/>
  <c r="K440"/>
  <c r="AG439"/>
  <c r="U439"/>
  <c r="R439" s="1"/>
  <c r="K439"/>
  <c r="U438"/>
  <c r="AG438" s="1"/>
  <c r="R438"/>
  <c r="S438" s="1"/>
  <c r="K438"/>
  <c r="U437"/>
  <c r="AG437" s="1"/>
  <c r="R437"/>
  <c r="K437"/>
  <c r="U436"/>
  <c r="K436"/>
  <c r="AG435"/>
  <c r="U435"/>
  <c r="R435" s="1"/>
  <c r="T435" s="1"/>
  <c r="K435"/>
  <c r="U434"/>
  <c r="R434" s="1"/>
  <c r="K434"/>
  <c r="U433"/>
  <c r="AG433" s="1"/>
  <c r="K433"/>
  <c r="U432"/>
  <c r="R432" s="1"/>
  <c r="K432"/>
  <c r="U431"/>
  <c r="K431"/>
  <c r="U430"/>
  <c r="AG430" s="1"/>
  <c r="R430"/>
  <c r="K430"/>
  <c r="U429"/>
  <c r="AG429" s="1"/>
  <c r="R429"/>
  <c r="K429"/>
  <c r="U428"/>
  <c r="AG428" s="1"/>
  <c r="R428"/>
  <c r="K428"/>
  <c r="U427"/>
  <c r="K427"/>
  <c r="U426"/>
  <c r="AG426" s="1"/>
  <c r="R426"/>
  <c r="K426"/>
  <c r="U425"/>
  <c r="AG425" s="1"/>
  <c r="K425"/>
  <c r="U424"/>
  <c r="R424"/>
  <c r="K424"/>
  <c r="U423"/>
  <c r="R423" s="1"/>
  <c r="S423" s="1"/>
  <c r="K423"/>
  <c r="U422"/>
  <c r="R422" s="1"/>
  <c r="K422"/>
  <c r="U421"/>
  <c r="AG421" s="1"/>
  <c r="K421"/>
  <c r="U420"/>
  <c r="R420" s="1"/>
  <c r="K420"/>
  <c r="AG419"/>
  <c r="U419"/>
  <c r="R419" s="1"/>
  <c r="S419" s="1"/>
  <c r="K419"/>
  <c r="U418"/>
  <c r="R418"/>
  <c r="S418" s="1"/>
  <c r="K418"/>
  <c r="K639" s="1"/>
  <c r="U417"/>
  <c r="R417"/>
  <c r="K417"/>
  <c r="U416"/>
  <c r="K416"/>
  <c r="U415"/>
  <c r="K415"/>
  <c r="U414"/>
  <c r="K414"/>
  <c r="U413"/>
  <c r="AG413" s="1"/>
  <c r="T413"/>
  <c r="R413"/>
  <c r="S413" s="1"/>
  <c r="K413"/>
  <c r="AG412"/>
  <c r="U412"/>
  <c r="R412" s="1"/>
  <c r="K412"/>
  <c r="K553" s="1"/>
  <c r="U411"/>
  <c r="K411"/>
  <c r="AG410"/>
  <c r="U410"/>
  <c r="R410" s="1"/>
  <c r="K410"/>
  <c r="U409"/>
  <c r="AG409" s="1"/>
  <c r="K409"/>
  <c r="U408"/>
  <c r="AG408" s="1"/>
  <c r="K408"/>
  <c r="U407"/>
  <c r="K407"/>
  <c r="U406"/>
  <c r="R406"/>
  <c r="K406"/>
  <c r="U405"/>
  <c r="K405"/>
  <c r="U404"/>
  <c r="R404" s="1"/>
  <c r="K404"/>
  <c r="U403"/>
  <c r="R403" s="1"/>
  <c r="K403"/>
  <c r="AG402"/>
  <c r="U402"/>
  <c r="R402" s="1"/>
  <c r="K402"/>
  <c r="U401"/>
  <c r="AG401" s="1"/>
  <c r="R401"/>
  <c r="T401" s="1"/>
  <c r="K401"/>
  <c r="U400"/>
  <c r="AG400" s="1"/>
  <c r="R400"/>
  <c r="K400"/>
  <c r="U399"/>
  <c r="R399" s="1"/>
  <c r="T399" s="1"/>
  <c r="S399"/>
  <c r="K399"/>
  <c r="U398"/>
  <c r="K398"/>
  <c r="AG397"/>
  <c r="U397"/>
  <c r="R397"/>
  <c r="K397"/>
  <c r="U396"/>
  <c r="K396"/>
  <c r="U395"/>
  <c r="K395"/>
  <c r="AG394"/>
  <c r="U394"/>
  <c r="R394"/>
  <c r="S394" s="1"/>
  <c r="K394"/>
  <c r="AG393"/>
  <c r="U393"/>
  <c r="R393"/>
  <c r="T393" s="1"/>
  <c r="K393"/>
  <c r="U392"/>
  <c r="AG392" s="1"/>
  <c r="R392"/>
  <c r="K392"/>
  <c r="AG391"/>
  <c r="U391"/>
  <c r="K391"/>
  <c r="U390"/>
  <c r="K390"/>
  <c r="U389"/>
  <c r="AG389" s="1"/>
  <c r="K389"/>
  <c r="AG388"/>
  <c r="U388"/>
  <c r="K388"/>
  <c r="U387"/>
  <c r="R387" s="1"/>
  <c r="K387"/>
  <c r="AG386"/>
  <c r="U386"/>
  <c r="K386"/>
  <c r="U385"/>
  <c r="R385" s="1"/>
  <c r="T385" s="1"/>
  <c r="K385"/>
  <c r="AG384"/>
  <c r="U384"/>
  <c r="R384" s="1"/>
  <c r="T384"/>
  <c r="S384"/>
  <c r="K384"/>
  <c r="U383"/>
  <c r="K383"/>
  <c r="AG382"/>
  <c r="U382"/>
  <c r="R382" s="1"/>
  <c r="S382" s="1"/>
  <c r="K382"/>
  <c r="U381"/>
  <c r="R381"/>
  <c r="K381"/>
  <c r="AG380"/>
  <c r="U380"/>
  <c r="R380" s="1"/>
  <c r="K380"/>
  <c r="AG379"/>
  <c r="U379"/>
  <c r="R379"/>
  <c r="S379" s="1"/>
  <c r="K379"/>
  <c r="AG378"/>
  <c r="U378"/>
  <c r="R378" s="1"/>
  <c r="K378"/>
  <c r="U377"/>
  <c r="R377" s="1"/>
  <c r="S377" s="1"/>
  <c r="K377"/>
  <c r="U376"/>
  <c r="AG376" s="1"/>
  <c r="K376"/>
  <c r="K550" s="1"/>
  <c r="U375"/>
  <c r="AG375" s="1"/>
  <c r="R375"/>
  <c r="T375" s="1"/>
  <c r="K375"/>
  <c r="U374"/>
  <c r="R374" s="1"/>
  <c r="T374"/>
  <c r="S374"/>
  <c r="K374"/>
  <c r="U373"/>
  <c r="K373"/>
  <c r="K593" s="1"/>
  <c r="U372"/>
  <c r="R372" s="1"/>
  <c r="K372"/>
  <c r="AG371"/>
  <c r="U371"/>
  <c r="R371" s="1"/>
  <c r="K371"/>
  <c r="U370"/>
  <c r="R370"/>
  <c r="T370" s="1"/>
  <c r="K370"/>
  <c r="K635" s="1"/>
  <c r="U369"/>
  <c r="R369"/>
  <c r="K369"/>
  <c r="U368"/>
  <c r="R368" s="1"/>
  <c r="S368" s="1"/>
  <c r="T368"/>
  <c r="K368"/>
  <c r="U367"/>
  <c r="K367"/>
  <c r="U366"/>
  <c r="R366" s="1"/>
  <c r="K366"/>
  <c r="U365"/>
  <c r="K365"/>
  <c r="U364"/>
  <c r="R364" s="1"/>
  <c r="K364"/>
  <c r="U363"/>
  <c r="R363" s="1"/>
  <c r="K363"/>
  <c r="U362"/>
  <c r="R362" s="1"/>
  <c r="K362"/>
  <c r="U361"/>
  <c r="K361"/>
  <c r="K592" s="1"/>
  <c r="U360"/>
  <c r="R360" s="1"/>
  <c r="T360"/>
  <c r="S360"/>
  <c r="K360"/>
  <c r="U359"/>
  <c r="K359"/>
  <c r="U358"/>
  <c r="R358"/>
  <c r="S358" s="1"/>
  <c r="K358"/>
  <c r="K634" s="1"/>
  <c r="U357"/>
  <c r="AG357" s="1"/>
  <c r="T357"/>
  <c r="R357"/>
  <c r="S357" s="1"/>
  <c r="K357"/>
  <c r="AG356"/>
  <c r="U356"/>
  <c r="R356" s="1"/>
  <c r="S356" s="1"/>
  <c r="K356"/>
  <c r="U355"/>
  <c r="AG355" s="1"/>
  <c r="S355"/>
  <c r="R355"/>
  <c r="T355" s="1"/>
  <c r="K355"/>
  <c r="U354"/>
  <c r="R354"/>
  <c r="T354" s="1"/>
  <c r="K354"/>
  <c r="U353"/>
  <c r="AG353" s="1"/>
  <c r="K353"/>
  <c r="U352"/>
  <c r="K352"/>
  <c r="K548" s="1"/>
  <c r="U351"/>
  <c r="R351"/>
  <c r="T351" s="1"/>
  <c r="K351"/>
  <c r="U350"/>
  <c r="AG350" s="1"/>
  <c r="R350"/>
  <c r="S350" s="1"/>
  <c r="K350"/>
  <c r="U349"/>
  <c r="R349" s="1"/>
  <c r="K349"/>
  <c r="K591" s="1"/>
  <c r="AG348"/>
  <c r="U348"/>
  <c r="R348"/>
  <c r="T348" s="1"/>
  <c r="K348"/>
  <c r="AG347"/>
  <c r="U347"/>
  <c r="R347"/>
  <c r="S347" s="1"/>
  <c r="K347"/>
  <c r="U346"/>
  <c r="AG346" s="1"/>
  <c r="R346"/>
  <c r="K346"/>
  <c r="U345"/>
  <c r="R345" s="1"/>
  <c r="K345"/>
  <c r="U344"/>
  <c r="R344" s="1"/>
  <c r="T344" s="1"/>
  <c r="K344"/>
  <c r="U343"/>
  <c r="K343"/>
  <c r="U342"/>
  <c r="R342"/>
  <c r="K342"/>
  <c r="U341"/>
  <c r="R341" s="1"/>
  <c r="K341"/>
  <c r="U340"/>
  <c r="R340"/>
  <c r="K340"/>
  <c r="K547" s="1"/>
  <c r="U339"/>
  <c r="AG339" s="1"/>
  <c r="R339"/>
  <c r="S339" s="1"/>
  <c r="K339"/>
  <c r="U338"/>
  <c r="AG338" s="1"/>
  <c r="R338"/>
  <c r="K338"/>
  <c r="U337"/>
  <c r="R337"/>
  <c r="K337"/>
  <c r="K590" s="1"/>
  <c r="AG336"/>
  <c r="U336"/>
  <c r="K336"/>
  <c r="U335"/>
  <c r="R335" s="1"/>
  <c r="K335"/>
  <c r="U334"/>
  <c r="R334" s="1"/>
  <c r="K334"/>
  <c r="K632" s="1"/>
  <c r="U333"/>
  <c r="R333" s="1"/>
  <c r="S333" s="1"/>
  <c r="K333"/>
  <c r="U332"/>
  <c r="R332" s="1"/>
  <c r="K332"/>
  <c r="U331"/>
  <c r="AG331" s="1"/>
  <c r="R331"/>
  <c r="K331"/>
  <c r="U330"/>
  <c r="R330" s="1"/>
  <c r="K330"/>
  <c r="U329"/>
  <c r="AG329" s="1"/>
  <c r="K329"/>
  <c r="U328"/>
  <c r="AG328" s="1"/>
  <c r="K328"/>
  <c r="U327"/>
  <c r="K327"/>
  <c r="AG326"/>
  <c r="U326"/>
  <c r="R326" s="1"/>
  <c r="K326"/>
  <c r="U325"/>
  <c r="R325" s="1"/>
  <c r="S325" s="1"/>
  <c r="K325"/>
  <c r="U324"/>
  <c r="K324"/>
  <c r="U323"/>
  <c r="AG323" s="1"/>
  <c r="R323"/>
  <c r="K323"/>
  <c r="U322"/>
  <c r="AG322" s="1"/>
  <c r="K322"/>
  <c r="K631" s="1"/>
  <c r="U321"/>
  <c r="AG321" s="1"/>
  <c r="K321"/>
  <c r="U320"/>
  <c r="K320"/>
  <c r="U319"/>
  <c r="AG319" s="1"/>
  <c r="R319"/>
  <c r="K319"/>
  <c r="U318"/>
  <c r="R318" s="1"/>
  <c r="K318"/>
  <c r="AG317"/>
  <c r="U317"/>
  <c r="R317"/>
  <c r="S317" s="1"/>
  <c r="K317"/>
  <c r="U316"/>
  <c r="AG316" s="1"/>
  <c r="K316"/>
  <c r="K545" s="1"/>
  <c r="U315"/>
  <c r="AG315" s="1"/>
  <c r="R315"/>
  <c r="T315" s="1"/>
  <c r="K315"/>
  <c r="U314"/>
  <c r="K314"/>
  <c r="U313"/>
  <c r="R313" s="1"/>
  <c r="K313"/>
  <c r="U312"/>
  <c r="K312"/>
  <c r="U311"/>
  <c r="R311" s="1"/>
  <c r="K311"/>
  <c r="U310"/>
  <c r="AG310" s="1"/>
  <c r="R310"/>
  <c r="K310"/>
  <c r="U309"/>
  <c r="K309"/>
  <c r="AG308"/>
  <c r="U308"/>
  <c r="R308"/>
  <c r="T308" s="1"/>
  <c r="K308"/>
  <c r="AG307"/>
  <c r="U307"/>
  <c r="R307" s="1"/>
  <c r="K307"/>
  <c r="AG306"/>
  <c r="U306"/>
  <c r="R306" s="1"/>
  <c r="T306" s="1"/>
  <c r="K306"/>
  <c r="U305"/>
  <c r="AG305" s="1"/>
  <c r="K305"/>
  <c r="U304"/>
  <c r="AG304" s="1"/>
  <c r="K304"/>
  <c r="U303"/>
  <c r="K303"/>
  <c r="U302"/>
  <c r="R302" s="1"/>
  <c r="K302"/>
  <c r="U301"/>
  <c r="AG301" s="1"/>
  <c r="R301"/>
  <c r="K301"/>
  <c r="U300"/>
  <c r="AG300" s="1"/>
  <c r="R300"/>
  <c r="K300"/>
  <c r="AG299"/>
  <c r="U299"/>
  <c r="T299"/>
  <c r="S299"/>
  <c r="R299"/>
  <c r="K299"/>
  <c r="U298"/>
  <c r="AG298" s="1"/>
  <c r="K298"/>
  <c r="AG297"/>
  <c r="U297"/>
  <c r="R297" s="1"/>
  <c r="S297" s="1"/>
  <c r="K297"/>
  <c r="U296"/>
  <c r="K296"/>
  <c r="U295"/>
  <c r="AG295" s="1"/>
  <c r="R295"/>
  <c r="T295" s="1"/>
  <c r="K295"/>
  <c r="U294"/>
  <c r="K294"/>
  <c r="AG293"/>
  <c r="U293"/>
  <c r="R293" s="1"/>
  <c r="T293" s="1"/>
  <c r="K293"/>
  <c r="AG292"/>
  <c r="U292"/>
  <c r="R292"/>
  <c r="K292"/>
  <c r="K543" s="1"/>
  <c r="AG291"/>
  <c r="U291"/>
  <c r="R291" s="1"/>
  <c r="K291"/>
  <c r="U290"/>
  <c r="AG290" s="1"/>
  <c r="R290"/>
  <c r="K290"/>
  <c r="AG289"/>
  <c r="U289"/>
  <c r="R289"/>
  <c r="K289"/>
  <c r="U288"/>
  <c r="K288"/>
  <c r="U287"/>
  <c r="K287"/>
  <c r="AG286"/>
  <c r="U286"/>
  <c r="R286"/>
  <c r="S286" s="1"/>
  <c r="K286"/>
  <c r="U285"/>
  <c r="K285"/>
  <c r="AG284"/>
  <c r="U284"/>
  <c r="R284" s="1"/>
  <c r="K284"/>
  <c r="U283"/>
  <c r="AG283" s="1"/>
  <c r="S283"/>
  <c r="R283"/>
  <c r="T283" s="1"/>
  <c r="K283"/>
  <c r="U282"/>
  <c r="K282"/>
  <c r="U281"/>
  <c r="AG281" s="1"/>
  <c r="R281"/>
  <c r="K281"/>
  <c r="AG280"/>
  <c r="U280"/>
  <c r="K280"/>
  <c r="U279"/>
  <c r="K279"/>
  <c r="U278"/>
  <c r="R278" s="1"/>
  <c r="K278"/>
  <c r="U277"/>
  <c r="AG277" s="1"/>
  <c r="K277"/>
  <c r="U276"/>
  <c r="K276"/>
  <c r="U275"/>
  <c r="AG275" s="1"/>
  <c r="K275"/>
  <c r="AG274"/>
  <c r="U274"/>
  <c r="R274"/>
  <c r="K274"/>
  <c r="U273"/>
  <c r="R273" s="1"/>
  <c r="K273"/>
  <c r="U272"/>
  <c r="K272"/>
  <c r="U271"/>
  <c r="AG271" s="1"/>
  <c r="K271"/>
  <c r="U270"/>
  <c r="K270"/>
  <c r="U269"/>
  <c r="T269"/>
  <c r="S269"/>
  <c r="R269"/>
  <c r="K269"/>
  <c r="U268"/>
  <c r="AG268" s="1"/>
  <c r="K268"/>
  <c r="AG267"/>
  <c r="U267"/>
  <c r="R267"/>
  <c r="S267" s="1"/>
  <c r="K267"/>
  <c r="U266"/>
  <c r="K266"/>
  <c r="U265"/>
  <c r="R265" s="1"/>
  <c r="K265"/>
  <c r="U264"/>
  <c r="R264" s="1"/>
  <c r="K264"/>
  <c r="U263"/>
  <c r="AG263" s="1"/>
  <c r="K263"/>
  <c r="U262"/>
  <c r="AG262" s="1"/>
  <c r="R262"/>
  <c r="K262"/>
  <c r="AG261"/>
  <c r="U261"/>
  <c r="K261"/>
  <c r="U260"/>
  <c r="K260"/>
  <c r="U259"/>
  <c r="AG259" s="1"/>
  <c r="S259"/>
  <c r="R259"/>
  <c r="T259" s="1"/>
  <c r="K259"/>
  <c r="AG258"/>
  <c r="U258"/>
  <c r="R258" s="1"/>
  <c r="K258"/>
  <c r="U257"/>
  <c r="R257" s="1"/>
  <c r="K257"/>
  <c r="AG256"/>
  <c r="U256"/>
  <c r="R256"/>
  <c r="K256"/>
  <c r="U255"/>
  <c r="AG255" s="1"/>
  <c r="R255"/>
  <c r="T255" s="1"/>
  <c r="K255"/>
  <c r="U254"/>
  <c r="R254" s="1"/>
  <c r="K254"/>
  <c r="U253"/>
  <c r="AG253" s="1"/>
  <c r="K253"/>
  <c r="K583" s="1"/>
  <c r="AB252"/>
  <c r="AB264" s="1"/>
  <c r="AB276" s="1"/>
  <c r="AB288" s="1"/>
  <c r="AB300" s="1"/>
  <c r="U252"/>
  <c r="K252"/>
  <c r="U251"/>
  <c r="R251" s="1"/>
  <c r="K251"/>
  <c r="U250"/>
  <c r="K250"/>
  <c r="AG249"/>
  <c r="U249"/>
  <c r="T249"/>
  <c r="S249"/>
  <c r="R249"/>
  <c r="K249"/>
  <c r="U248"/>
  <c r="AG248" s="1"/>
  <c r="K248"/>
  <c r="U247"/>
  <c r="AG247" s="1"/>
  <c r="R247"/>
  <c r="T247" s="1"/>
  <c r="K247"/>
  <c r="U246"/>
  <c r="R246" s="1"/>
  <c r="K246"/>
  <c r="U245"/>
  <c r="K245"/>
  <c r="U244"/>
  <c r="K244"/>
  <c r="U243"/>
  <c r="AG243" s="1"/>
  <c r="T243"/>
  <c r="S243"/>
  <c r="R243"/>
  <c r="K243"/>
  <c r="U242"/>
  <c r="R242" s="1"/>
  <c r="K242"/>
  <c r="U241"/>
  <c r="R241" s="1"/>
  <c r="K241"/>
  <c r="AC240"/>
  <c r="AI240" s="1"/>
  <c r="U240"/>
  <c r="AG240" s="1"/>
  <c r="K240"/>
  <c r="AG239"/>
  <c r="U239"/>
  <c r="R239"/>
  <c r="T239" s="1"/>
  <c r="K239"/>
  <c r="AG238"/>
  <c r="AG624" s="1"/>
  <c r="U238"/>
  <c r="U624" s="1"/>
  <c r="K238"/>
  <c r="U237"/>
  <c r="R237" s="1"/>
  <c r="S237" s="1"/>
  <c r="T237"/>
  <c r="K237"/>
  <c r="U236"/>
  <c r="K236"/>
  <c r="U235"/>
  <c r="R235"/>
  <c r="S235" s="1"/>
  <c r="K235"/>
  <c r="U234"/>
  <c r="AG234" s="1"/>
  <c r="K234"/>
  <c r="AG233"/>
  <c r="AF233"/>
  <c r="AF245" s="1"/>
  <c r="AF257" s="1"/>
  <c r="AF269" s="1"/>
  <c r="AF281" s="1"/>
  <c r="AF293" s="1"/>
  <c r="AF305" s="1"/>
  <c r="AF317" s="1"/>
  <c r="AF329" s="1"/>
  <c r="AF341" s="1"/>
  <c r="AF353" s="1"/>
  <c r="AF365" s="1"/>
  <c r="AF377" s="1"/>
  <c r="AF389" s="1"/>
  <c r="AF401" s="1"/>
  <c r="AF413" s="1"/>
  <c r="AF425" s="1"/>
  <c r="AF437" s="1"/>
  <c r="AF449" s="1"/>
  <c r="AF461" s="1"/>
  <c r="AF473" s="1"/>
  <c r="AF485" s="1"/>
  <c r="AF497" s="1"/>
  <c r="AF509" s="1"/>
  <c r="U233"/>
  <c r="R233"/>
  <c r="K233"/>
  <c r="U232"/>
  <c r="U538" s="1"/>
  <c r="K232"/>
  <c r="AG231"/>
  <c r="U231"/>
  <c r="R231"/>
  <c r="T231" s="1"/>
  <c r="K231"/>
  <c r="U230"/>
  <c r="R230" s="1"/>
  <c r="K230"/>
  <c r="AF229"/>
  <c r="AF241" s="1"/>
  <c r="AB229"/>
  <c r="U229"/>
  <c r="K229"/>
  <c r="AB228"/>
  <c r="AB240" s="1"/>
  <c r="U228"/>
  <c r="K228"/>
  <c r="AB227"/>
  <c r="U227"/>
  <c r="AG227" s="1"/>
  <c r="R227"/>
  <c r="T227" s="1"/>
  <c r="K227"/>
  <c r="U226"/>
  <c r="AG226" s="1"/>
  <c r="AG623" s="1"/>
  <c r="R226"/>
  <c r="S226" s="1"/>
  <c r="S623" s="1"/>
  <c r="K226"/>
  <c r="U225"/>
  <c r="R225"/>
  <c r="S225" s="1"/>
  <c r="K225"/>
  <c r="U224"/>
  <c r="R224" s="1"/>
  <c r="K224"/>
  <c r="AG223"/>
  <c r="AF223"/>
  <c r="AF235" s="1"/>
  <c r="AF247" s="1"/>
  <c r="AF259" s="1"/>
  <c r="AF271" s="1"/>
  <c r="AF283" s="1"/>
  <c r="AF295" s="1"/>
  <c r="AF307" s="1"/>
  <c r="AF319" s="1"/>
  <c r="AF331" s="1"/>
  <c r="AF343" s="1"/>
  <c r="AF355" s="1"/>
  <c r="AF367" s="1"/>
  <c r="AF379" s="1"/>
  <c r="AF391" s="1"/>
  <c r="AF403" s="1"/>
  <c r="AF415" s="1"/>
  <c r="AF427" s="1"/>
  <c r="AF439" s="1"/>
  <c r="AF451" s="1"/>
  <c r="AF463" s="1"/>
  <c r="AF475" s="1"/>
  <c r="AF487" s="1"/>
  <c r="AF499" s="1"/>
  <c r="AF511" s="1"/>
  <c r="AB223"/>
  <c r="AB235" s="1"/>
  <c r="AB247" s="1"/>
  <c r="U223"/>
  <c r="R223"/>
  <c r="T223" s="1"/>
  <c r="K223"/>
  <c r="AG222"/>
  <c r="AF222"/>
  <c r="AF234" s="1"/>
  <c r="AF246" s="1"/>
  <c r="AF258" s="1"/>
  <c r="AF270" s="1"/>
  <c r="AF282" s="1"/>
  <c r="AF294" s="1"/>
  <c r="AF306" s="1"/>
  <c r="AF318" s="1"/>
  <c r="AF330" s="1"/>
  <c r="AF342" s="1"/>
  <c r="AF354" s="1"/>
  <c r="AF366" s="1"/>
  <c r="AF378" s="1"/>
  <c r="AF390" s="1"/>
  <c r="AF402" s="1"/>
  <c r="AF414" s="1"/>
  <c r="AF426" s="1"/>
  <c r="AF438" s="1"/>
  <c r="AF450" s="1"/>
  <c r="AF462" s="1"/>
  <c r="AF474" s="1"/>
  <c r="AF486" s="1"/>
  <c r="AF498" s="1"/>
  <c r="AF510" s="1"/>
  <c r="AC222"/>
  <c r="AI222" s="1"/>
  <c r="AK222" s="1"/>
  <c r="AB222"/>
  <c r="AB234" s="1"/>
  <c r="AB246" s="1"/>
  <c r="U222"/>
  <c r="R222"/>
  <c r="K222"/>
  <c r="AF221"/>
  <c r="AB221"/>
  <c r="AB233" s="1"/>
  <c r="AB245" s="1"/>
  <c r="AB257" s="1"/>
  <c r="AB269" s="1"/>
  <c r="AB281" s="1"/>
  <c r="U221"/>
  <c r="R221" s="1"/>
  <c r="S221" s="1"/>
  <c r="K221"/>
  <c r="AF220"/>
  <c r="AF232" s="1"/>
  <c r="AB220"/>
  <c r="U220"/>
  <c r="AC220" s="1"/>
  <c r="K220"/>
  <c r="AF219"/>
  <c r="AF231" s="1"/>
  <c r="AF243" s="1"/>
  <c r="AF255" s="1"/>
  <c r="AF267" s="1"/>
  <c r="AF279" s="1"/>
  <c r="AF291" s="1"/>
  <c r="AF303" s="1"/>
  <c r="AF315" s="1"/>
  <c r="AF327" s="1"/>
  <c r="AF339" s="1"/>
  <c r="AF351" s="1"/>
  <c r="AF363" s="1"/>
  <c r="AF375" s="1"/>
  <c r="AF387" s="1"/>
  <c r="AF399" s="1"/>
  <c r="AF411" s="1"/>
  <c r="AF423" s="1"/>
  <c r="AF435" s="1"/>
  <c r="AF447" s="1"/>
  <c r="AF459" s="1"/>
  <c r="AF471" s="1"/>
  <c r="AF483" s="1"/>
  <c r="AF495" s="1"/>
  <c r="AF507" s="1"/>
  <c r="AB219"/>
  <c r="U219"/>
  <c r="AG219" s="1"/>
  <c r="K219"/>
  <c r="AF218"/>
  <c r="AF230" s="1"/>
  <c r="AF242" s="1"/>
  <c r="AF254" s="1"/>
  <c r="AF266" s="1"/>
  <c r="AF278" s="1"/>
  <c r="AF290" s="1"/>
  <c r="AF302" s="1"/>
  <c r="AF314" s="1"/>
  <c r="AF326" s="1"/>
  <c r="AF338" s="1"/>
  <c r="AF350" s="1"/>
  <c r="AF362" s="1"/>
  <c r="AF374" s="1"/>
  <c r="AF386" s="1"/>
  <c r="AF398" s="1"/>
  <c r="AF410" s="1"/>
  <c r="AF422" s="1"/>
  <c r="AF434" s="1"/>
  <c r="AF446" s="1"/>
  <c r="AF458" s="1"/>
  <c r="AF470" s="1"/>
  <c r="AF482" s="1"/>
  <c r="AF494" s="1"/>
  <c r="AF506" s="1"/>
  <c r="AB218"/>
  <c r="AB230" s="1"/>
  <c r="U218"/>
  <c r="R218"/>
  <c r="T218" s="1"/>
  <c r="K218"/>
  <c r="AF217"/>
  <c r="AB217"/>
  <c r="U217"/>
  <c r="R217" s="1"/>
  <c r="S217" s="1"/>
  <c r="S580" s="1"/>
  <c r="K217"/>
  <c r="AG216"/>
  <c r="AF216"/>
  <c r="AF228" s="1"/>
  <c r="AF240" s="1"/>
  <c r="AF252" s="1"/>
  <c r="AF264" s="1"/>
  <c r="AF276" s="1"/>
  <c r="AF288" s="1"/>
  <c r="AF300" s="1"/>
  <c r="AF312" s="1"/>
  <c r="AF324" s="1"/>
  <c r="AF336" s="1"/>
  <c r="AF348" s="1"/>
  <c r="AF360" s="1"/>
  <c r="AF372" s="1"/>
  <c r="AF384" s="1"/>
  <c r="AF396" s="1"/>
  <c r="AF408" s="1"/>
  <c r="AF420" s="1"/>
  <c r="AF432" s="1"/>
  <c r="AF444" s="1"/>
  <c r="AF456" s="1"/>
  <c r="AF468" s="1"/>
  <c r="AF480" s="1"/>
  <c r="AF492" s="1"/>
  <c r="AF504" s="1"/>
  <c r="AC216"/>
  <c r="AI216" s="1"/>
  <c r="M216" s="1"/>
  <c r="O216" s="1"/>
  <c r="P216" s="1"/>
  <c r="Q216" s="1"/>
  <c r="AB216"/>
  <c r="U216"/>
  <c r="T216"/>
  <c r="R216"/>
  <c r="S216" s="1"/>
  <c r="K216"/>
  <c r="AG215"/>
  <c r="AF215"/>
  <c r="AF227" s="1"/>
  <c r="AF239" s="1"/>
  <c r="AF251" s="1"/>
  <c r="AF263" s="1"/>
  <c r="AF275" s="1"/>
  <c r="AF287" s="1"/>
  <c r="AF299" s="1"/>
  <c r="AF311" s="1"/>
  <c r="AF323" s="1"/>
  <c r="AF335" s="1"/>
  <c r="AF347" s="1"/>
  <c r="AF359" s="1"/>
  <c r="AF371" s="1"/>
  <c r="AF383" s="1"/>
  <c r="AF395" s="1"/>
  <c r="AF407" s="1"/>
  <c r="AF419" s="1"/>
  <c r="AF431" s="1"/>
  <c r="AF443" s="1"/>
  <c r="AF455" s="1"/>
  <c r="AF467" s="1"/>
  <c r="AF479" s="1"/>
  <c r="AF491" s="1"/>
  <c r="AF503" s="1"/>
  <c r="AB215"/>
  <c r="U215"/>
  <c r="R215" s="1"/>
  <c r="K215"/>
  <c r="AF214"/>
  <c r="AB214"/>
  <c r="U214"/>
  <c r="K214"/>
  <c r="AF213"/>
  <c r="AF225" s="1"/>
  <c r="AF237" s="1"/>
  <c r="AF249" s="1"/>
  <c r="AF261" s="1"/>
  <c r="AF273" s="1"/>
  <c r="AF285" s="1"/>
  <c r="AF297" s="1"/>
  <c r="AF309" s="1"/>
  <c r="AF321" s="1"/>
  <c r="AF333" s="1"/>
  <c r="AF345" s="1"/>
  <c r="AF357" s="1"/>
  <c r="AF369" s="1"/>
  <c r="AF381" s="1"/>
  <c r="AF393" s="1"/>
  <c r="AF405" s="1"/>
  <c r="AF417" s="1"/>
  <c r="AF429" s="1"/>
  <c r="AF441" s="1"/>
  <c r="AF453" s="1"/>
  <c r="AF465" s="1"/>
  <c r="AF477" s="1"/>
  <c r="AF489" s="1"/>
  <c r="AF501" s="1"/>
  <c r="AF513" s="1"/>
  <c r="AB213"/>
  <c r="AB225" s="1"/>
  <c r="AB237" s="1"/>
  <c r="AB249" s="1"/>
  <c r="AB261" s="1"/>
  <c r="AB273" s="1"/>
  <c r="U213"/>
  <c r="K213"/>
  <c r="AC212"/>
  <c r="AB212"/>
  <c r="U212"/>
  <c r="K212"/>
  <c r="AI211"/>
  <c r="U211"/>
  <c r="R211"/>
  <c r="T211" s="1"/>
  <c r="K211"/>
  <c r="AI210"/>
  <c r="U210"/>
  <c r="R210"/>
  <c r="K210"/>
  <c r="AI209"/>
  <c r="M209" s="1"/>
  <c r="O209" s="1"/>
  <c r="P209" s="1"/>
  <c r="Q209" s="1"/>
  <c r="U209"/>
  <c r="R209" s="1"/>
  <c r="S209" s="1"/>
  <c r="T209"/>
  <c r="K209"/>
  <c r="AK208"/>
  <c r="AI208"/>
  <c r="U208"/>
  <c r="U536" s="1"/>
  <c r="T208"/>
  <c r="T536" s="1"/>
  <c r="R208"/>
  <c r="R536" s="1"/>
  <c r="P208"/>
  <c r="Q208" s="1"/>
  <c r="O208"/>
  <c r="M208"/>
  <c r="K208"/>
  <c r="AI207"/>
  <c r="M207" s="1"/>
  <c r="O207" s="1"/>
  <c r="P207" s="1"/>
  <c r="Q207" s="1"/>
  <c r="U207"/>
  <c r="R207"/>
  <c r="S207" s="1"/>
  <c r="K207"/>
  <c r="AI206"/>
  <c r="M206" s="1"/>
  <c r="O206" s="1"/>
  <c r="P206" s="1"/>
  <c r="Q206" s="1"/>
  <c r="U206"/>
  <c r="R206" s="1"/>
  <c r="K206"/>
  <c r="AI205"/>
  <c r="U205"/>
  <c r="M205"/>
  <c r="K205"/>
  <c r="AI204"/>
  <c r="M204" s="1"/>
  <c r="O204" s="1"/>
  <c r="P204" s="1"/>
  <c r="Q204" s="1"/>
  <c r="U204"/>
  <c r="R204" s="1"/>
  <c r="K204"/>
  <c r="AI203"/>
  <c r="AK203" s="1"/>
  <c r="U203"/>
  <c r="R203" s="1"/>
  <c r="K203"/>
  <c r="AI202"/>
  <c r="U202"/>
  <c r="M202"/>
  <c r="K202"/>
  <c r="AI201"/>
  <c r="AK201" s="1"/>
  <c r="R201"/>
  <c r="S201" s="1"/>
  <c r="AG200"/>
  <c r="AC200"/>
  <c r="AI200" s="1"/>
  <c r="R200"/>
  <c r="AI199"/>
  <c r="R199"/>
  <c r="S199" s="1"/>
  <c r="AI198"/>
  <c r="T198"/>
  <c r="R198"/>
  <c r="S198" s="1"/>
  <c r="AI197"/>
  <c r="AK197" s="1"/>
  <c r="T197"/>
  <c r="R197"/>
  <c r="S197" s="1"/>
  <c r="AI196"/>
  <c r="M196" s="1"/>
  <c r="R196"/>
  <c r="S196" s="1"/>
  <c r="AI195"/>
  <c r="M195" s="1"/>
  <c r="O195" s="1"/>
  <c r="P195" s="1"/>
  <c r="Q195" s="1"/>
  <c r="R195"/>
  <c r="S195" s="1"/>
  <c r="AK194"/>
  <c r="AI194"/>
  <c r="M194" s="1"/>
  <c r="R194"/>
  <c r="O194"/>
  <c r="P194" s="1"/>
  <c r="Q194" s="1"/>
  <c r="AK193"/>
  <c r="AI193"/>
  <c r="M193" s="1"/>
  <c r="O193" s="1"/>
  <c r="P193" s="1"/>
  <c r="R193"/>
  <c r="S193" s="1"/>
  <c r="AI192"/>
  <c r="AK192" s="1"/>
  <c r="T192"/>
  <c r="S192"/>
  <c r="R192"/>
  <c r="AI191"/>
  <c r="T191"/>
  <c r="R191"/>
  <c r="S191" s="1"/>
  <c r="AI190"/>
  <c r="R190"/>
  <c r="AK189"/>
  <c r="AI189"/>
  <c r="R189"/>
  <c r="S189" s="1"/>
  <c r="O189"/>
  <c r="P189" s="1"/>
  <c r="Q189" s="1"/>
  <c r="M189"/>
  <c r="AG188"/>
  <c r="AB188"/>
  <c r="R188"/>
  <c r="T188" s="1"/>
  <c r="AI187"/>
  <c r="R187"/>
  <c r="T187" s="1"/>
  <c r="AI186"/>
  <c r="M186" s="1"/>
  <c r="O186" s="1"/>
  <c r="P186" s="1"/>
  <c r="Q186" s="1"/>
  <c r="R186"/>
  <c r="S186" s="1"/>
  <c r="AI185"/>
  <c r="AK185" s="1"/>
  <c r="T185"/>
  <c r="S185"/>
  <c r="R185"/>
  <c r="AK184"/>
  <c r="AI184"/>
  <c r="M184" s="1"/>
  <c r="O184" s="1"/>
  <c r="R184"/>
  <c r="S184" s="1"/>
  <c r="AI183"/>
  <c r="M183" s="1"/>
  <c r="O183" s="1"/>
  <c r="P183" s="1"/>
  <c r="Q183" s="1"/>
  <c r="R183"/>
  <c r="S183" s="1"/>
  <c r="AK182"/>
  <c r="AI182"/>
  <c r="M182" s="1"/>
  <c r="O182" s="1"/>
  <c r="P182" s="1"/>
  <c r="Q182" s="1"/>
  <c r="R182"/>
  <c r="AI181"/>
  <c r="AK181" s="1"/>
  <c r="R181"/>
  <c r="M181"/>
  <c r="AI180"/>
  <c r="AK180" s="1"/>
  <c r="R180"/>
  <c r="S180" s="1"/>
  <c r="AI179"/>
  <c r="AK179" s="1"/>
  <c r="R179"/>
  <c r="S179" s="1"/>
  <c r="M179"/>
  <c r="O179" s="1"/>
  <c r="P179" s="1"/>
  <c r="Q179" s="1"/>
  <c r="AI178"/>
  <c r="M178" s="1"/>
  <c r="O178" s="1"/>
  <c r="R178"/>
  <c r="S178" s="1"/>
  <c r="AI177"/>
  <c r="AK177" s="1"/>
  <c r="S177"/>
  <c r="R177"/>
  <c r="T177" s="1"/>
  <c r="AG176"/>
  <c r="AC176"/>
  <c r="AI176" s="1"/>
  <c r="R176"/>
  <c r="S176" s="1"/>
  <c r="AI175"/>
  <c r="R175"/>
  <c r="S175" s="1"/>
  <c r="AI174"/>
  <c r="AK174" s="1"/>
  <c r="R174"/>
  <c r="P174"/>
  <c r="Q174" s="1"/>
  <c r="M174"/>
  <c r="O174" s="1"/>
  <c r="AI173"/>
  <c r="AK173" s="1"/>
  <c r="T173"/>
  <c r="R173"/>
  <c r="S173" s="1"/>
  <c r="M173"/>
  <c r="O173" s="1"/>
  <c r="P173" s="1"/>
  <c r="Q173" s="1"/>
  <c r="AK172"/>
  <c r="AI172"/>
  <c r="M172" s="1"/>
  <c r="R172"/>
  <c r="S172" s="1"/>
  <c r="AI171"/>
  <c r="AK171" s="1"/>
  <c r="T171"/>
  <c r="S171"/>
  <c r="R171"/>
  <c r="AI170"/>
  <c r="AK170" s="1"/>
  <c r="R170"/>
  <c r="S170" s="1"/>
  <c r="M170"/>
  <c r="O170" s="1"/>
  <c r="P170" s="1"/>
  <c r="Q170" s="1"/>
  <c r="AI169"/>
  <c r="R169"/>
  <c r="S169" s="1"/>
  <c r="AK168"/>
  <c r="AI168"/>
  <c r="M168" s="1"/>
  <c r="O168" s="1"/>
  <c r="P168" s="1"/>
  <c r="Q168" s="1"/>
  <c r="R168"/>
  <c r="S168" s="1"/>
  <c r="AI167"/>
  <c r="T167"/>
  <c r="R167"/>
  <c r="S167" s="1"/>
  <c r="AI166"/>
  <c r="M166" s="1"/>
  <c r="T166"/>
  <c r="S166"/>
  <c r="R166"/>
  <c r="AI165"/>
  <c r="AK165" s="1"/>
  <c r="T165"/>
  <c r="R165"/>
  <c r="S165" s="1"/>
  <c r="AG164"/>
  <c r="AC164"/>
  <c r="AI164" s="1"/>
  <c r="AB164"/>
  <c r="T164"/>
  <c r="S164"/>
  <c r="R164"/>
  <c r="AI163"/>
  <c r="S163"/>
  <c r="R163"/>
  <c r="T163" s="1"/>
  <c r="AI162"/>
  <c r="AK162" s="1"/>
  <c r="T162"/>
  <c r="S162"/>
  <c r="R162"/>
  <c r="AI161"/>
  <c r="AK161" s="1"/>
  <c r="S161"/>
  <c r="R161"/>
  <c r="T161" s="1"/>
  <c r="AI160"/>
  <c r="T160"/>
  <c r="S160"/>
  <c r="R160"/>
  <c r="M160"/>
  <c r="O160" s="1"/>
  <c r="AI159"/>
  <c r="T159"/>
  <c r="R159"/>
  <c r="S159" s="1"/>
  <c r="AK158"/>
  <c r="AI158"/>
  <c r="M158" s="1"/>
  <c r="R158"/>
  <c r="S158" s="1"/>
  <c r="O158"/>
  <c r="P158" s="1"/>
  <c r="Q158" s="1"/>
  <c r="AK157"/>
  <c r="AI157"/>
  <c r="R157"/>
  <c r="S157" s="1"/>
  <c r="AI156"/>
  <c r="AK156" s="1"/>
  <c r="R156"/>
  <c r="S156" s="1"/>
  <c r="M156"/>
  <c r="O156" s="1"/>
  <c r="P156" s="1"/>
  <c r="Q156" s="1"/>
  <c r="AI155"/>
  <c r="R155"/>
  <c r="AI154"/>
  <c r="AK154" s="1"/>
  <c r="R154"/>
  <c r="T154" s="1"/>
  <c r="AI153"/>
  <c r="M153" s="1"/>
  <c r="O153" s="1"/>
  <c r="P153" s="1"/>
  <c r="Q153" s="1"/>
  <c r="R153"/>
  <c r="S153" s="1"/>
  <c r="AI152"/>
  <c r="R152"/>
  <c r="S152" s="1"/>
  <c r="AI151"/>
  <c r="AK151" s="1"/>
  <c r="S151"/>
  <c r="R151"/>
  <c r="T151" s="1"/>
  <c r="AK150"/>
  <c r="AI150"/>
  <c r="R150"/>
  <c r="S150" s="1"/>
  <c r="M150"/>
  <c r="O150" s="1"/>
  <c r="P150" s="1"/>
  <c r="Q150" s="1"/>
  <c r="AI149"/>
  <c r="T149"/>
  <c r="S149"/>
  <c r="R149"/>
  <c r="AI148"/>
  <c r="AK148" s="1"/>
  <c r="R148"/>
  <c r="M148"/>
  <c r="AI147"/>
  <c r="AK147" s="1"/>
  <c r="T147"/>
  <c r="R147"/>
  <c r="S147" s="1"/>
  <c r="M147"/>
  <c r="O147" s="1"/>
  <c r="P147" s="1"/>
  <c r="Q147" s="1"/>
  <c r="AK146"/>
  <c r="AI146"/>
  <c r="M146" s="1"/>
  <c r="O146" s="1"/>
  <c r="P146" s="1"/>
  <c r="Q146" s="1"/>
  <c r="R146"/>
  <c r="S146" s="1"/>
  <c r="AI145"/>
  <c r="AK145" s="1"/>
  <c r="T145"/>
  <c r="S145"/>
  <c r="R145"/>
  <c r="AI144"/>
  <c r="AK144" s="1"/>
  <c r="R144"/>
  <c r="S144" s="1"/>
  <c r="M144"/>
  <c r="O144" s="1"/>
  <c r="P144" s="1"/>
  <c r="Q144" s="1"/>
  <c r="AI143"/>
  <c r="AK143" s="1"/>
  <c r="R143"/>
  <c r="T143" s="1"/>
  <c r="AK142"/>
  <c r="AI142"/>
  <c r="M142" s="1"/>
  <c r="O142" s="1"/>
  <c r="R142"/>
  <c r="S142" s="1"/>
  <c r="AI141"/>
  <c r="T141"/>
  <c r="R141"/>
  <c r="S141" s="1"/>
  <c r="AI140"/>
  <c r="AK140" s="1"/>
  <c r="S140"/>
  <c r="R140"/>
  <c r="T140" s="1"/>
  <c r="AI139"/>
  <c r="AK139" s="1"/>
  <c r="T139"/>
  <c r="S139"/>
  <c r="R139"/>
  <c r="AI138"/>
  <c r="AK138" s="1"/>
  <c r="R138"/>
  <c r="S138" s="1"/>
  <c r="AK137"/>
  <c r="AI137"/>
  <c r="R137"/>
  <c r="T137" s="1"/>
  <c r="O137"/>
  <c r="P137" s="1"/>
  <c r="Q137" s="1"/>
  <c r="M137"/>
  <c r="AI136"/>
  <c r="AK136" s="1"/>
  <c r="T136"/>
  <c r="R136"/>
  <c r="S136" s="1"/>
  <c r="M136"/>
  <c r="O136" s="1"/>
  <c r="AI135"/>
  <c r="R135"/>
  <c r="S135" s="1"/>
  <c r="AI134"/>
  <c r="M134" s="1"/>
  <c r="O134" s="1"/>
  <c r="P134" s="1"/>
  <c r="Q134" s="1"/>
  <c r="R134"/>
  <c r="T134" s="1"/>
  <c r="AK133"/>
  <c r="AI133"/>
  <c r="M133" s="1"/>
  <c r="R133"/>
  <c r="S133" s="1"/>
  <c r="AI132"/>
  <c r="AK132" s="1"/>
  <c r="T132"/>
  <c r="S132"/>
  <c r="R132"/>
  <c r="AK131"/>
  <c r="AI131"/>
  <c r="R131"/>
  <c r="S131" s="1"/>
  <c r="M131"/>
  <c r="O131" s="1"/>
  <c r="P131" s="1"/>
  <c r="Q131" s="1"/>
  <c r="AI130"/>
  <c r="M130" s="1"/>
  <c r="R130"/>
  <c r="AI129"/>
  <c r="AK129" s="1"/>
  <c r="R129"/>
  <c r="T129" s="1"/>
  <c r="AI128"/>
  <c r="AK128" s="1"/>
  <c r="S128"/>
  <c r="R128"/>
  <c r="T128" s="1"/>
  <c r="AK127"/>
  <c r="AI127"/>
  <c r="R127"/>
  <c r="T127" s="1"/>
  <c r="M127"/>
  <c r="O127" s="1"/>
  <c r="P127" s="1"/>
  <c r="Q127" s="1"/>
  <c r="AI126"/>
  <c r="R126"/>
  <c r="T126" s="1"/>
  <c r="AK125"/>
  <c r="AI125"/>
  <c r="R125"/>
  <c r="S125" s="1"/>
  <c r="M125"/>
  <c r="O125" s="1"/>
  <c r="P125" s="1"/>
  <c r="Q125" s="1"/>
  <c r="AI124"/>
  <c r="AK124" s="1"/>
  <c r="R124"/>
  <c r="M124"/>
  <c r="O124" s="1"/>
  <c r="AI123"/>
  <c r="AK123" s="1"/>
  <c r="R123"/>
  <c r="T123" s="1"/>
  <c r="AI122"/>
  <c r="AK122" s="1"/>
  <c r="R122"/>
  <c r="S122" s="1"/>
  <c r="AI121"/>
  <c r="R121"/>
  <c r="S121" s="1"/>
  <c r="AK120"/>
  <c r="AI120"/>
  <c r="M120" s="1"/>
  <c r="O120" s="1"/>
  <c r="P120" s="1"/>
  <c r="Q120" s="1"/>
  <c r="R120"/>
  <c r="S120" s="1"/>
  <c r="AK119"/>
  <c r="AI119"/>
  <c r="R119"/>
  <c r="T119" s="1"/>
  <c r="M119"/>
  <c r="O119" s="1"/>
  <c r="P119" s="1"/>
  <c r="Q119" s="1"/>
  <c r="AK118"/>
  <c r="AI118"/>
  <c r="T118"/>
  <c r="S118"/>
  <c r="R118"/>
  <c r="M118"/>
  <c r="AI117"/>
  <c r="AK117" s="1"/>
  <c r="T117"/>
  <c r="R117"/>
  <c r="S117" s="1"/>
  <c r="AI116"/>
  <c r="AK116" s="1"/>
  <c r="R116"/>
  <c r="S116" s="1"/>
  <c r="M116"/>
  <c r="O116" s="1"/>
  <c r="P116" s="1"/>
  <c r="Q116" s="1"/>
  <c r="AI115"/>
  <c r="R115"/>
  <c r="S115" s="1"/>
  <c r="AI114"/>
  <c r="M114" s="1"/>
  <c r="O114" s="1"/>
  <c r="P114" s="1"/>
  <c r="Q114" s="1"/>
  <c r="R114"/>
  <c r="S114" s="1"/>
  <c r="AI113"/>
  <c r="M113" s="1"/>
  <c r="O113" s="1"/>
  <c r="P113" s="1"/>
  <c r="Q113" s="1"/>
  <c r="T113"/>
  <c r="R113"/>
  <c r="S113" s="1"/>
  <c r="AI112"/>
  <c r="R112"/>
  <c r="T112" s="1"/>
  <c r="AI111"/>
  <c r="M111" s="1"/>
  <c r="O111" s="1"/>
  <c r="P111" s="1"/>
  <c r="Q111" s="1"/>
  <c r="T111"/>
  <c r="S111"/>
  <c r="R111"/>
  <c r="AI110"/>
  <c r="M110" s="1"/>
  <c r="O110" s="1"/>
  <c r="P110" s="1"/>
  <c r="Q110" s="1"/>
  <c r="R110"/>
  <c r="AI109"/>
  <c r="AK109" s="1"/>
  <c r="R109"/>
  <c r="M109"/>
  <c r="AI108"/>
  <c r="AK108" s="1"/>
  <c r="S108"/>
  <c r="R108"/>
  <c r="T108" s="1"/>
  <c r="M108"/>
  <c r="O108" s="1"/>
  <c r="P108" s="1"/>
  <c r="Q108" s="1"/>
  <c r="AI107"/>
  <c r="S107"/>
  <c r="R107"/>
  <c r="T107" s="1"/>
  <c r="AI106"/>
  <c r="R106"/>
  <c r="AI105"/>
  <c r="M105" s="1"/>
  <c r="S105"/>
  <c r="R105"/>
  <c r="T105" s="1"/>
  <c r="O105"/>
  <c r="P105" s="1"/>
  <c r="Q105" s="1"/>
  <c r="AI104"/>
  <c r="M104" s="1"/>
  <c r="O104" s="1"/>
  <c r="R104"/>
  <c r="S104" s="1"/>
  <c r="P104"/>
  <c r="Q104" s="1"/>
  <c r="AK103"/>
  <c r="AI103"/>
  <c r="M103" s="1"/>
  <c r="R103"/>
  <c r="T103" s="1"/>
  <c r="O103"/>
  <c r="P103" s="1"/>
  <c r="Q103" s="1"/>
  <c r="AI102"/>
  <c r="AK102" s="1"/>
  <c r="R102"/>
  <c r="S102" s="1"/>
  <c r="M102"/>
  <c r="O102" s="1"/>
  <c r="P102" s="1"/>
  <c r="Q102" s="1"/>
  <c r="AI101"/>
  <c r="R101"/>
  <c r="S101" s="1"/>
  <c r="AI100"/>
  <c r="M100" s="1"/>
  <c r="R100"/>
  <c r="AI99"/>
  <c r="M99" s="1"/>
  <c r="O99" s="1"/>
  <c r="P99" s="1"/>
  <c r="Q99" s="1"/>
  <c r="T99"/>
  <c r="R99"/>
  <c r="S99" s="1"/>
  <c r="AK98"/>
  <c r="AI98"/>
  <c r="M98" s="1"/>
  <c r="R98"/>
  <c r="S98" s="1"/>
  <c r="O98"/>
  <c r="P98" s="1"/>
  <c r="Q98" s="1"/>
  <c r="AI97"/>
  <c r="R97"/>
  <c r="S97" s="1"/>
  <c r="AI96"/>
  <c r="R96"/>
  <c r="AI95"/>
  <c r="M95" s="1"/>
  <c r="O95" s="1"/>
  <c r="P95" s="1"/>
  <c r="Q95" s="1"/>
  <c r="R95"/>
  <c r="AC94"/>
  <c r="T94"/>
  <c r="R94"/>
  <c r="S94" s="1"/>
  <c r="AI93"/>
  <c r="AK93" s="1"/>
  <c r="T93"/>
  <c r="S93"/>
  <c r="R93"/>
  <c r="AI92"/>
  <c r="T92"/>
  <c r="R92"/>
  <c r="S92" s="1"/>
  <c r="AI91"/>
  <c r="M91" s="1"/>
  <c r="O91" s="1"/>
  <c r="P91" s="1"/>
  <c r="Q91" s="1"/>
  <c r="T91"/>
  <c r="R91"/>
  <c r="S91" s="1"/>
  <c r="AK90"/>
  <c r="AI90"/>
  <c r="M90" s="1"/>
  <c r="R90"/>
  <c r="T90" s="1"/>
  <c r="O90"/>
  <c r="P90" s="1"/>
  <c r="Q90" s="1"/>
  <c r="AK89"/>
  <c r="AI89"/>
  <c r="R89"/>
  <c r="S89" s="1"/>
  <c r="M89"/>
  <c r="O89" s="1"/>
  <c r="P89" s="1"/>
  <c r="Q89" s="1"/>
  <c r="AI88"/>
  <c r="T88"/>
  <c r="R88"/>
  <c r="AI87"/>
  <c r="R87"/>
  <c r="S87" s="1"/>
  <c r="AK86"/>
  <c r="AI86"/>
  <c r="M86" s="1"/>
  <c r="R86"/>
  <c r="O86"/>
  <c r="P86" s="1"/>
  <c r="Q86" s="1"/>
  <c r="AK85"/>
  <c r="AI85"/>
  <c r="R85"/>
  <c r="T85" s="1"/>
  <c r="AI84"/>
  <c r="AK84" s="1"/>
  <c r="R84"/>
  <c r="S84" s="1"/>
  <c r="M84"/>
  <c r="O84" s="1"/>
  <c r="P84" s="1"/>
  <c r="Q84" s="1"/>
  <c r="AI83"/>
  <c r="M83" s="1"/>
  <c r="O83" s="1"/>
  <c r="P83" s="1"/>
  <c r="Q83" s="1"/>
  <c r="R83"/>
  <c r="AI82"/>
  <c r="R82"/>
  <c r="AI81"/>
  <c r="AK81" s="1"/>
  <c r="R81"/>
  <c r="S81" s="1"/>
  <c r="AI80"/>
  <c r="AK80" s="1"/>
  <c r="R80"/>
  <c r="S80" s="1"/>
  <c r="M80"/>
  <c r="O80" s="1"/>
  <c r="P80" s="1"/>
  <c r="Q80" s="1"/>
  <c r="AK79"/>
  <c r="AI79"/>
  <c r="R79"/>
  <c r="M79"/>
  <c r="O79" s="1"/>
  <c r="P79" s="1"/>
  <c r="Q79" s="1"/>
  <c r="AI78"/>
  <c r="AK78" s="1"/>
  <c r="S78"/>
  <c r="R78"/>
  <c r="T78" s="1"/>
  <c r="M78"/>
  <c r="O78" s="1"/>
  <c r="P78" s="1"/>
  <c r="Q78" s="1"/>
  <c r="AI77"/>
  <c r="AK77" s="1"/>
  <c r="R77"/>
  <c r="S77" s="1"/>
  <c r="AI76"/>
  <c r="R76"/>
  <c r="AI75"/>
  <c r="AK75" s="1"/>
  <c r="T75"/>
  <c r="R75"/>
  <c r="S75" s="1"/>
  <c r="AI74"/>
  <c r="T74"/>
  <c r="R74"/>
  <c r="S74" s="1"/>
  <c r="AI73"/>
  <c r="T73"/>
  <c r="S73"/>
  <c r="R73"/>
  <c r="AI72"/>
  <c r="AK72" s="1"/>
  <c r="T72"/>
  <c r="R72"/>
  <c r="S72" s="1"/>
  <c r="M72"/>
  <c r="O72" s="1"/>
  <c r="P72" s="1"/>
  <c r="Q72" s="1"/>
  <c r="AI71"/>
  <c r="AK71" s="1"/>
  <c r="R71"/>
  <c r="S71" s="1"/>
  <c r="AC70"/>
  <c r="AI70" s="1"/>
  <c r="M70" s="1"/>
  <c r="T70"/>
  <c r="R70"/>
  <c r="AI69"/>
  <c r="T69"/>
  <c r="S69"/>
  <c r="R69"/>
  <c r="AI68"/>
  <c r="AK68" s="1"/>
  <c r="R68"/>
  <c r="M68"/>
  <c r="O68" s="1"/>
  <c r="P68" s="1"/>
  <c r="Q68" s="1"/>
  <c r="AI67"/>
  <c r="M67" s="1"/>
  <c r="O67" s="1"/>
  <c r="P67" s="1"/>
  <c r="Q67" s="1"/>
  <c r="R67"/>
  <c r="T67" s="1"/>
  <c r="AI66"/>
  <c r="AK66" s="1"/>
  <c r="T66"/>
  <c r="R66"/>
  <c r="S66" s="1"/>
  <c r="AI65"/>
  <c r="AK65" s="1"/>
  <c r="S65"/>
  <c r="R65"/>
  <c r="T65" s="1"/>
  <c r="AI64"/>
  <c r="R64"/>
  <c r="AI63"/>
  <c r="AK63" s="1"/>
  <c r="R63"/>
  <c r="T63" s="1"/>
  <c r="AK62"/>
  <c r="AI62"/>
  <c r="M62" s="1"/>
  <c r="O62" s="1"/>
  <c r="P62" s="1"/>
  <c r="Q62" s="1"/>
  <c r="R62"/>
  <c r="S62" s="1"/>
  <c r="AI61"/>
  <c r="T61"/>
  <c r="R61"/>
  <c r="S61" s="1"/>
  <c r="AI60"/>
  <c r="AK60" s="1"/>
  <c r="R60"/>
  <c r="S60" s="1"/>
  <c r="M60"/>
  <c r="O60" s="1"/>
  <c r="P60" s="1"/>
  <c r="Q60" s="1"/>
  <c r="AI59"/>
  <c r="AK59" s="1"/>
  <c r="R59"/>
  <c r="S59" s="1"/>
  <c r="AC58"/>
  <c r="AI58" s="1"/>
  <c r="M58" s="1"/>
  <c r="R58"/>
  <c r="L58"/>
  <c r="AI57"/>
  <c r="R57"/>
  <c r="AI56"/>
  <c r="AK56" s="1"/>
  <c r="R56"/>
  <c r="T56" s="1"/>
  <c r="AI55"/>
  <c r="AK55" s="1"/>
  <c r="R55"/>
  <c r="S55" s="1"/>
  <c r="M55"/>
  <c r="O55" s="1"/>
  <c r="P55" s="1"/>
  <c r="Q55" s="1"/>
  <c r="AK54"/>
  <c r="AI54"/>
  <c r="T54"/>
  <c r="S54"/>
  <c r="R54"/>
  <c r="M54"/>
  <c r="O54" s="1"/>
  <c r="P54" s="1"/>
  <c r="Q54" s="1"/>
  <c r="AI53"/>
  <c r="AK53" s="1"/>
  <c r="T53"/>
  <c r="R53"/>
  <c r="S53" s="1"/>
  <c r="AI52"/>
  <c r="R52"/>
  <c r="S52" s="1"/>
  <c r="AI51"/>
  <c r="AK51" s="1"/>
  <c r="R51"/>
  <c r="M51"/>
  <c r="O51" s="1"/>
  <c r="P51" s="1"/>
  <c r="Q51" s="1"/>
  <c r="AI50"/>
  <c r="AK50" s="1"/>
  <c r="T50"/>
  <c r="R50"/>
  <c r="S50" s="1"/>
  <c r="M50"/>
  <c r="O50" s="1"/>
  <c r="P50" s="1"/>
  <c r="Q50" s="1"/>
  <c r="AI49"/>
  <c r="R49"/>
  <c r="S49" s="1"/>
  <c r="AI48"/>
  <c r="AK48" s="1"/>
  <c r="R48"/>
  <c r="T48" s="1"/>
  <c r="M48"/>
  <c r="O48" s="1"/>
  <c r="P48" s="1"/>
  <c r="Q48" s="1"/>
  <c r="AI47"/>
  <c r="T47"/>
  <c r="R47"/>
  <c r="S47" s="1"/>
  <c r="AI46"/>
  <c r="R46"/>
  <c r="T46" s="1"/>
  <c r="AI45"/>
  <c r="AK45" s="1"/>
  <c r="S45"/>
  <c r="R45"/>
  <c r="T45" s="1"/>
  <c r="AI44"/>
  <c r="AK44" s="1"/>
  <c r="R44"/>
  <c r="S44" s="1"/>
  <c r="M44"/>
  <c r="O44" s="1"/>
  <c r="P44" s="1"/>
  <c r="Q44" s="1"/>
  <c r="AI43"/>
  <c r="R43"/>
  <c r="S43" s="1"/>
  <c r="AI42"/>
  <c r="R42"/>
  <c r="AI41"/>
  <c r="M41" s="1"/>
  <c r="O41" s="1"/>
  <c r="P41" s="1"/>
  <c r="Q41" s="1"/>
  <c r="T41"/>
  <c r="R41"/>
  <c r="S41" s="1"/>
  <c r="AI40"/>
  <c r="AK40" s="1"/>
  <c r="T40"/>
  <c r="R40"/>
  <c r="S40" s="1"/>
  <c r="M40"/>
  <c r="AK39"/>
  <c r="AI39"/>
  <c r="M39" s="1"/>
  <c r="O39" s="1"/>
  <c r="P39" s="1"/>
  <c r="Q39" s="1"/>
  <c r="R39"/>
  <c r="S39" s="1"/>
  <c r="AI38"/>
  <c r="AK38" s="1"/>
  <c r="R38"/>
  <c r="S38" s="1"/>
  <c r="M38"/>
  <c r="O38" s="1"/>
  <c r="P38" s="1"/>
  <c r="Q38" s="1"/>
  <c r="AI37"/>
  <c r="M37" s="1"/>
  <c r="R37"/>
  <c r="S37" s="1"/>
  <c r="AI36"/>
  <c r="AK36" s="1"/>
  <c r="R36"/>
  <c r="AI35"/>
  <c r="R35"/>
  <c r="AI34"/>
  <c r="AK34" s="1"/>
  <c r="AF34"/>
  <c r="AF46" s="1"/>
  <c r="AD34"/>
  <c r="T34"/>
  <c r="R34"/>
  <c r="AI33"/>
  <c r="AK33" s="1"/>
  <c r="S33"/>
  <c r="R33"/>
  <c r="T33" s="1"/>
  <c r="AI32"/>
  <c r="R32"/>
  <c r="S32" s="1"/>
  <c r="AI31"/>
  <c r="R31"/>
  <c r="T31" s="1"/>
  <c r="AI30"/>
  <c r="AK30" s="1"/>
  <c r="R30"/>
  <c r="M30"/>
  <c r="O30" s="1"/>
  <c r="P30" s="1"/>
  <c r="Q30" s="1"/>
  <c r="AI29"/>
  <c r="R29"/>
  <c r="AI28"/>
  <c r="R28"/>
  <c r="AI27"/>
  <c r="R27"/>
  <c r="AI26"/>
  <c r="R26"/>
  <c r="AI25"/>
  <c r="T25"/>
  <c r="S25"/>
  <c r="R25"/>
  <c r="AI24"/>
  <c r="AK24" s="1"/>
  <c r="R24"/>
  <c r="M24"/>
  <c r="O24" s="1"/>
  <c r="P24" s="1"/>
  <c r="Q24" s="1"/>
  <c r="AI23"/>
  <c r="M23" s="1"/>
  <c r="O23" s="1"/>
  <c r="R23"/>
  <c r="AI22"/>
  <c r="AK22" s="1"/>
  <c r="T22"/>
  <c r="S22"/>
  <c r="R22"/>
  <c r="AJ21"/>
  <c r="AH21"/>
  <c r="W21"/>
  <c r="V21"/>
  <c r="N21"/>
  <c r="L21"/>
  <c r="AB646" i="17"/>
  <c r="Z646"/>
  <c r="V646"/>
  <c r="U646"/>
  <c r="AB645"/>
  <c r="Z645"/>
  <c r="V645"/>
  <c r="U645"/>
  <c r="AB644"/>
  <c r="Z644"/>
  <c r="V644"/>
  <c r="U644"/>
  <c r="AB643"/>
  <c r="Z643"/>
  <c r="V643"/>
  <c r="U643"/>
  <c r="AB642"/>
  <c r="Z642"/>
  <c r="V642"/>
  <c r="U642"/>
  <c r="AB641"/>
  <c r="Z641"/>
  <c r="V641"/>
  <c r="U641"/>
  <c r="AB640"/>
  <c r="Z640"/>
  <c r="V640"/>
  <c r="U640"/>
  <c r="AB639"/>
  <c r="Z639"/>
  <c r="V639"/>
  <c r="U639"/>
  <c r="AB638"/>
  <c r="Z638"/>
  <c r="V638"/>
  <c r="U638"/>
  <c r="AB637"/>
  <c r="Z637"/>
  <c r="V637"/>
  <c r="U637"/>
  <c r="AB636"/>
  <c r="Z636"/>
  <c r="V636"/>
  <c r="U636"/>
  <c r="AB635"/>
  <c r="Z635"/>
  <c r="V635"/>
  <c r="U635"/>
  <c r="AB634"/>
  <c r="Z634"/>
  <c r="V634"/>
  <c r="U634"/>
  <c r="AB633"/>
  <c r="Z633"/>
  <c r="V633"/>
  <c r="U633"/>
  <c r="AB632"/>
  <c r="Z632"/>
  <c r="V632"/>
  <c r="U632"/>
  <c r="AB631"/>
  <c r="Z631"/>
  <c r="V631"/>
  <c r="U631"/>
  <c r="AB630"/>
  <c r="Z630"/>
  <c r="V630"/>
  <c r="U630"/>
  <c r="AB629"/>
  <c r="Z629"/>
  <c r="V629"/>
  <c r="U629"/>
  <c r="AB628"/>
  <c r="Z628"/>
  <c r="V628"/>
  <c r="U628"/>
  <c r="AB627"/>
  <c r="Z627"/>
  <c r="V627"/>
  <c r="U627"/>
  <c r="AB626"/>
  <c r="Z626"/>
  <c r="V626"/>
  <c r="U626"/>
  <c r="AB625"/>
  <c r="Z625"/>
  <c r="W625"/>
  <c r="V625"/>
  <c r="U625"/>
  <c r="AB624"/>
  <c r="Z624"/>
  <c r="W624"/>
  <c r="V624"/>
  <c r="U624"/>
  <c r="AB623"/>
  <c r="Z623"/>
  <c r="W623"/>
  <c r="V623"/>
  <c r="U623"/>
  <c r="AB622"/>
  <c r="Z622"/>
  <c r="W622"/>
  <c r="V622"/>
  <c r="U622"/>
  <c r="AB621"/>
  <c r="Z621"/>
  <c r="W621"/>
  <c r="V621"/>
  <c r="U621"/>
  <c r="AB620"/>
  <c r="Z620"/>
  <c r="W620"/>
  <c r="V620"/>
  <c r="U620"/>
  <c r="AB619"/>
  <c r="Z619"/>
  <c r="X619"/>
  <c r="W619"/>
  <c r="V619"/>
  <c r="U619"/>
  <c r="AB618"/>
  <c r="Z618"/>
  <c r="Y618"/>
  <c r="X618"/>
  <c r="W618"/>
  <c r="V618"/>
  <c r="U618"/>
  <c r="AB617"/>
  <c r="Z617"/>
  <c r="Y617"/>
  <c r="X617"/>
  <c r="W617"/>
  <c r="V617"/>
  <c r="U617"/>
  <c r="AB616"/>
  <c r="Z616"/>
  <c r="Y616"/>
  <c r="X616"/>
  <c r="W616"/>
  <c r="V616"/>
  <c r="U616"/>
  <c r="AB615"/>
  <c r="Z615"/>
  <c r="Y615"/>
  <c r="X615"/>
  <c r="W615"/>
  <c r="V615"/>
  <c r="U615"/>
  <c r="AB614"/>
  <c r="Z614"/>
  <c r="Y614"/>
  <c r="X614"/>
  <c r="W614"/>
  <c r="V614"/>
  <c r="U614"/>
  <c r="AB613"/>
  <c r="Z613"/>
  <c r="Y613"/>
  <c r="X613"/>
  <c r="W613"/>
  <c r="V613"/>
  <c r="U613"/>
  <c r="AB612"/>
  <c r="Z612"/>
  <c r="Y612"/>
  <c r="X612"/>
  <c r="W612"/>
  <c r="V612"/>
  <c r="U612"/>
  <c r="AB611"/>
  <c r="Z611"/>
  <c r="Y611"/>
  <c r="X611"/>
  <c r="W611"/>
  <c r="V611"/>
  <c r="U611"/>
  <c r="AB610"/>
  <c r="Z610"/>
  <c r="Y610"/>
  <c r="X610"/>
  <c r="W610"/>
  <c r="V610"/>
  <c r="U610"/>
  <c r="AB609"/>
  <c r="Z609"/>
  <c r="Y609"/>
  <c r="X609"/>
  <c r="W609"/>
  <c r="V609"/>
  <c r="U609"/>
  <c r="AB608"/>
  <c r="Z608"/>
  <c r="Y608"/>
  <c r="X608"/>
  <c r="W608"/>
  <c r="V608"/>
  <c r="U608"/>
  <c r="AB607"/>
  <c r="Z607"/>
  <c r="Y607"/>
  <c r="X607"/>
  <c r="W607"/>
  <c r="V607"/>
  <c r="U607"/>
  <c r="AB606"/>
  <c r="Z606"/>
  <c r="Y606"/>
  <c r="X606"/>
  <c r="W606"/>
  <c r="V606"/>
  <c r="U606"/>
  <c r="AB603"/>
  <c r="Z603"/>
  <c r="V603"/>
  <c r="U603"/>
  <c r="AB602"/>
  <c r="Z602"/>
  <c r="V602"/>
  <c r="U602"/>
  <c r="AB601"/>
  <c r="Z601"/>
  <c r="V601"/>
  <c r="U601"/>
  <c r="AB600"/>
  <c r="Z600"/>
  <c r="V600"/>
  <c r="U600"/>
  <c r="AB599"/>
  <c r="Z599"/>
  <c r="V599"/>
  <c r="U599"/>
  <c r="AB598"/>
  <c r="Z598"/>
  <c r="V598"/>
  <c r="U598"/>
  <c r="AB597"/>
  <c r="Z597"/>
  <c r="V597"/>
  <c r="U597"/>
  <c r="AB596"/>
  <c r="Z596"/>
  <c r="V596"/>
  <c r="U596"/>
  <c r="AB595"/>
  <c r="Z595"/>
  <c r="V595"/>
  <c r="U595"/>
  <c r="AB594"/>
  <c r="Z594"/>
  <c r="V594"/>
  <c r="U594"/>
  <c r="AB593"/>
  <c r="Z593"/>
  <c r="V593"/>
  <c r="U593"/>
  <c r="AB592"/>
  <c r="Z592"/>
  <c r="V592"/>
  <c r="U592"/>
  <c r="AB591"/>
  <c r="Z591"/>
  <c r="V591"/>
  <c r="U591"/>
  <c r="AB590"/>
  <c r="Z590"/>
  <c r="V590"/>
  <c r="U590"/>
  <c r="AB589"/>
  <c r="Z589"/>
  <c r="V589"/>
  <c r="U589"/>
  <c r="AB588"/>
  <c r="Z588"/>
  <c r="V588"/>
  <c r="U588"/>
  <c r="AB587"/>
  <c r="Z587"/>
  <c r="V587"/>
  <c r="U587"/>
  <c r="AB586"/>
  <c r="Z586"/>
  <c r="V586"/>
  <c r="U586"/>
  <c r="AB585"/>
  <c r="Z585"/>
  <c r="V585"/>
  <c r="U585"/>
  <c r="AB584"/>
  <c r="Z584"/>
  <c r="V584"/>
  <c r="U584"/>
  <c r="AB583"/>
  <c r="Z583"/>
  <c r="W583"/>
  <c r="V583"/>
  <c r="U583"/>
  <c r="AB582"/>
  <c r="Z582"/>
  <c r="W582"/>
  <c r="V582"/>
  <c r="U582"/>
  <c r="AB581"/>
  <c r="Z581"/>
  <c r="W581"/>
  <c r="V581"/>
  <c r="U581"/>
  <c r="AB580"/>
  <c r="Z580"/>
  <c r="W580"/>
  <c r="V580"/>
  <c r="U580"/>
  <c r="AB579"/>
  <c r="Z579"/>
  <c r="W579"/>
  <c r="V579"/>
  <c r="U579"/>
  <c r="AB578"/>
  <c r="Z578"/>
  <c r="W578"/>
  <c r="V578"/>
  <c r="U578"/>
  <c r="AB577"/>
  <c r="Z577"/>
  <c r="W577"/>
  <c r="V577"/>
  <c r="U577"/>
  <c r="AB576"/>
  <c r="Z576"/>
  <c r="Y576"/>
  <c r="X576"/>
  <c r="W576"/>
  <c r="V576"/>
  <c r="U576"/>
  <c r="AB575"/>
  <c r="Z575"/>
  <c r="Y575"/>
  <c r="X575"/>
  <c r="W575"/>
  <c r="V575"/>
  <c r="U575"/>
  <c r="AB574"/>
  <c r="Z574"/>
  <c r="Y574"/>
  <c r="X574"/>
  <c r="W574"/>
  <c r="V574"/>
  <c r="U574"/>
  <c r="AB573"/>
  <c r="Z573"/>
  <c r="Y573"/>
  <c r="X573"/>
  <c r="W573"/>
  <c r="V573"/>
  <c r="U573"/>
  <c r="AB572"/>
  <c r="Z572"/>
  <c r="Y572"/>
  <c r="X572"/>
  <c r="W572"/>
  <c r="V572"/>
  <c r="U572"/>
  <c r="AB571"/>
  <c r="Z571"/>
  <c r="Y571"/>
  <c r="X571"/>
  <c r="W571"/>
  <c r="V571"/>
  <c r="U571"/>
  <c r="AB570"/>
  <c r="Z570"/>
  <c r="Y570"/>
  <c r="X570"/>
  <c r="W570"/>
  <c r="V570"/>
  <c r="U570"/>
  <c r="AB569"/>
  <c r="Z569"/>
  <c r="Y569"/>
  <c r="X569"/>
  <c r="W569"/>
  <c r="V569"/>
  <c r="U569"/>
  <c r="AB568"/>
  <c r="Z568"/>
  <c r="Y568"/>
  <c r="X568"/>
  <c r="W568"/>
  <c r="V568"/>
  <c r="U568"/>
  <c r="AB567"/>
  <c r="Z567"/>
  <c r="Y567"/>
  <c r="X567"/>
  <c r="W567"/>
  <c r="V567"/>
  <c r="U567"/>
  <c r="AB566"/>
  <c r="Z566"/>
  <c r="Y566"/>
  <c r="X566"/>
  <c r="W566"/>
  <c r="V566"/>
  <c r="U566"/>
  <c r="AB565"/>
  <c r="Z565"/>
  <c r="Y565"/>
  <c r="X565"/>
  <c r="W565"/>
  <c r="V565"/>
  <c r="U565"/>
  <c r="AB564"/>
  <c r="Z564"/>
  <c r="Y564"/>
  <c r="X564"/>
  <c r="W564"/>
  <c r="V564"/>
  <c r="U564"/>
  <c r="AB563"/>
  <c r="Z563"/>
  <c r="Y563"/>
  <c r="X563"/>
  <c r="W563"/>
  <c r="V563"/>
  <c r="U563"/>
  <c r="AB560"/>
  <c r="Z560"/>
  <c r="V560"/>
  <c r="U560"/>
  <c r="AB559"/>
  <c r="Z559"/>
  <c r="V559"/>
  <c r="U559"/>
  <c r="AB558"/>
  <c r="Z558"/>
  <c r="V558"/>
  <c r="U558"/>
  <c r="AB557"/>
  <c r="Z557"/>
  <c r="V557"/>
  <c r="U557"/>
  <c r="AB556"/>
  <c r="Z556"/>
  <c r="V556"/>
  <c r="U556"/>
  <c r="AB555"/>
  <c r="Z555"/>
  <c r="V555"/>
  <c r="U555"/>
  <c r="AB554"/>
  <c r="Z554"/>
  <c r="V554"/>
  <c r="U554"/>
  <c r="AB553"/>
  <c r="Z553"/>
  <c r="V553"/>
  <c r="U553"/>
  <c r="AB552"/>
  <c r="Z552"/>
  <c r="V552"/>
  <c r="U552"/>
  <c r="AB551"/>
  <c r="Z551"/>
  <c r="V551"/>
  <c r="U551"/>
  <c r="AB550"/>
  <c r="Z550"/>
  <c r="V550"/>
  <c r="U550"/>
  <c r="AB549"/>
  <c r="Z549"/>
  <c r="V549"/>
  <c r="U549"/>
  <c r="AB548"/>
  <c r="Z548"/>
  <c r="V548"/>
  <c r="U548"/>
  <c r="AB547"/>
  <c r="Z547"/>
  <c r="V547"/>
  <c r="U547"/>
  <c r="AB546"/>
  <c r="Z546"/>
  <c r="V546"/>
  <c r="U546"/>
  <c r="AB545"/>
  <c r="Z545"/>
  <c r="V545"/>
  <c r="U545"/>
  <c r="AB544"/>
  <c r="Z544"/>
  <c r="V544"/>
  <c r="U544"/>
  <c r="AB543"/>
  <c r="Z543"/>
  <c r="V543"/>
  <c r="U543"/>
  <c r="AB542"/>
  <c r="Z542"/>
  <c r="V542"/>
  <c r="U542"/>
  <c r="AB541"/>
  <c r="Z541"/>
  <c r="V541"/>
  <c r="U541"/>
  <c r="AB540"/>
  <c r="Z540"/>
  <c r="W540"/>
  <c r="V540"/>
  <c r="U540"/>
  <c r="AB539"/>
  <c r="Z539"/>
  <c r="W539"/>
  <c r="V539"/>
  <c r="U539"/>
  <c r="AB538"/>
  <c r="Z538"/>
  <c r="W538"/>
  <c r="V538"/>
  <c r="U538"/>
  <c r="AB537"/>
  <c r="Z537"/>
  <c r="W537"/>
  <c r="V537"/>
  <c r="U537"/>
  <c r="AB536"/>
  <c r="Z536"/>
  <c r="W536"/>
  <c r="V536"/>
  <c r="U536"/>
  <c r="AB535"/>
  <c r="Z535"/>
  <c r="W535"/>
  <c r="V535"/>
  <c r="U535"/>
  <c r="AB534"/>
  <c r="Z534"/>
  <c r="W534"/>
  <c r="V534"/>
  <c r="U534"/>
  <c r="AB533"/>
  <c r="Z533"/>
  <c r="Y533"/>
  <c r="X533"/>
  <c r="W533"/>
  <c r="V533"/>
  <c r="U533"/>
  <c r="AB532"/>
  <c r="Z532"/>
  <c r="Y532"/>
  <c r="X532"/>
  <c r="W532"/>
  <c r="V532"/>
  <c r="U532"/>
  <c r="AB531"/>
  <c r="Z531"/>
  <c r="Y531"/>
  <c r="X531"/>
  <c r="W531"/>
  <c r="V531"/>
  <c r="U531"/>
  <c r="AB530"/>
  <c r="Z530"/>
  <c r="Y530"/>
  <c r="X530"/>
  <c r="W530"/>
  <c r="V530"/>
  <c r="U530"/>
  <c r="AB529"/>
  <c r="Z529"/>
  <c r="Y529"/>
  <c r="X529"/>
  <c r="W529"/>
  <c r="V529"/>
  <c r="U529"/>
  <c r="AB528"/>
  <c r="Z528"/>
  <c r="Y528"/>
  <c r="X528"/>
  <c r="W528"/>
  <c r="V528"/>
  <c r="U528"/>
  <c r="AB527"/>
  <c r="Z527"/>
  <c r="Y527"/>
  <c r="X527"/>
  <c r="W527"/>
  <c r="V527"/>
  <c r="U527"/>
  <c r="AB526"/>
  <c r="Z526"/>
  <c r="Y526"/>
  <c r="X526"/>
  <c r="W526"/>
  <c r="V526"/>
  <c r="U526"/>
  <c r="AB525"/>
  <c r="Z525"/>
  <c r="Y525"/>
  <c r="X525"/>
  <c r="W525"/>
  <c r="V525"/>
  <c r="U525"/>
  <c r="AB524"/>
  <c r="Z524"/>
  <c r="Y524"/>
  <c r="X524"/>
  <c r="W524"/>
  <c r="V524"/>
  <c r="U524"/>
  <c r="AB523"/>
  <c r="Z523"/>
  <c r="Y523"/>
  <c r="X523"/>
  <c r="W523"/>
  <c r="V523"/>
  <c r="U523"/>
  <c r="AB522"/>
  <c r="Z522"/>
  <c r="Y522"/>
  <c r="X522"/>
  <c r="W522"/>
  <c r="V522"/>
  <c r="U522"/>
  <c r="AB521"/>
  <c r="Z521"/>
  <c r="Y521"/>
  <c r="X521"/>
  <c r="W521"/>
  <c r="V521"/>
  <c r="U521"/>
  <c r="AB520"/>
  <c r="Z520"/>
  <c r="Y520"/>
  <c r="X520"/>
  <c r="W520"/>
  <c r="V520"/>
  <c r="U520"/>
  <c r="W513"/>
  <c r="R513" s="1"/>
  <c r="N513"/>
  <c r="L513"/>
  <c r="K513"/>
  <c r="W512"/>
  <c r="R512" s="1"/>
  <c r="N512"/>
  <c r="L512"/>
  <c r="K512"/>
  <c r="W511"/>
  <c r="T511"/>
  <c r="R511"/>
  <c r="S511" s="1"/>
  <c r="N511"/>
  <c r="L511"/>
  <c r="K511"/>
  <c r="W510"/>
  <c r="R510" s="1"/>
  <c r="N510"/>
  <c r="L510"/>
  <c r="K510"/>
  <c r="W509"/>
  <c r="R509" s="1"/>
  <c r="N509"/>
  <c r="L509"/>
  <c r="K509"/>
  <c r="W508"/>
  <c r="R508" s="1"/>
  <c r="N508"/>
  <c r="L508"/>
  <c r="K508"/>
  <c r="W507"/>
  <c r="R507" s="1"/>
  <c r="N507"/>
  <c r="L507"/>
  <c r="K507"/>
  <c r="W506"/>
  <c r="R506" s="1"/>
  <c r="T506" s="1"/>
  <c r="N506"/>
  <c r="L506"/>
  <c r="K506"/>
  <c r="W505"/>
  <c r="R505"/>
  <c r="T505" s="1"/>
  <c r="N505"/>
  <c r="L505"/>
  <c r="K505"/>
  <c r="W504"/>
  <c r="R504"/>
  <c r="S504" s="1"/>
  <c r="N504"/>
  <c r="L504"/>
  <c r="K504"/>
  <c r="W503"/>
  <c r="R503" s="1"/>
  <c r="N503"/>
  <c r="L503"/>
  <c r="K503"/>
  <c r="W502"/>
  <c r="R502" s="1"/>
  <c r="N502"/>
  <c r="N646" s="1"/>
  <c r="L502"/>
  <c r="K502"/>
  <c r="W501"/>
  <c r="R501"/>
  <c r="N501"/>
  <c r="L501"/>
  <c r="K501"/>
  <c r="W500"/>
  <c r="R500" s="1"/>
  <c r="T500" s="1"/>
  <c r="N500"/>
  <c r="L500"/>
  <c r="K500"/>
  <c r="W499"/>
  <c r="R499" s="1"/>
  <c r="N499"/>
  <c r="L499"/>
  <c r="K499"/>
  <c r="W498"/>
  <c r="R498" s="1"/>
  <c r="S498" s="1"/>
  <c r="T498"/>
  <c r="N498"/>
  <c r="L498"/>
  <c r="K498"/>
  <c r="W497"/>
  <c r="R497" s="1"/>
  <c r="N497"/>
  <c r="L497"/>
  <c r="K497"/>
  <c r="W496"/>
  <c r="N496"/>
  <c r="L496"/>
  <c r="K496"/>
  <c r="K560" s="1"/>
  <c r="W495"/>
  <c r="R495"/>
  <c r="N495"/>
  <c r="L495"/>
  <c r="K495"/>
  <c r="W494"/>
  <c r="R494" s="1"/>
  <c r="S494" s="1"/>
  <c r="N494"/>
  <c r="L494"/>
  <c r="K494"/>
  <c r="W493"/>
  <c r="R493"/>
  <c r="S493" s="1"/>
  <c r="N493"/>
  <c r="L493"/>
  <c r="K493"/>
  <c r="W492"/>
  <c r="R492" s="1"/>
  <c r="N492"/>
  <c r="L492"/>
  <c r="K492"/>
  <c r="W491"/>
  <c r="R491" s="1"/>
  <c r="N491"/>
  <c r="L491"/>
  <c r="K491"/>
  <c r="W490"/>
  <c r="R490" s="1"/>
  <c r="N490"/>
  <c r="L490"/>
  <c r="K490"/>
  <c r="K645" s="1"/>
  <c r="W489"/>
  <c r="R489" s="1"/>
  <c r="N489"/>
  <c r="L489"/>
  <c r="K489"/>
  <c r="W488"/>
  <c r="R488"/>
  <c r="N488"/>
  <c r="L488"/>
  <c r="K488"/>
  <c r="W487"/>
  <c r="R487" s="1"/>
  <c r="N487"/>
  <c r="L487"/>
  <c r="K487"/>
  <c r="W486"/>
  <c r="R486" s="1"/>
  <c r="S486" s="1"/>
  <c r="N486"/>
  <c r="L486"/>
  <c r="K486"/>
  <c r="W485"/>
  <c r="R485"/>
  <c r="T485" s="1"/>
  <c r="N485"/>
  <c r="L485"/>
  <c r="K485"/>
  <c r="W484"/>
  <c r="N484"/>
  <c r="L484"/>
  <c r="K484"/>
  <c r="K559" s="1"/>
  <c r="W483"/>
  <c r="R483" s="1"/>
  <c r="S483" s="1"/>
  <c r="N483"/>
  <c r="L483"/>
  <c r="K483"/>
  <c r="W482"/>
  <c r="R482"/>
  <c r="T482" s="1"/>
  <c r="N482"/>
  <c r="L482"/>
  <c r="K482"/>
  <c r="W481"/>
  <c r="R481" s="1"/>
  <c r="N481"/>
  <c r="L481"/>
  <c r="K481"/>
  <c r="W480"/>
  <c r="R480"/>
  <c r="N480"/>
  <c r="L480"/>
  <c r="K480"/>
  <c r="W479"/>
  <c r="R479" s="1"/>
  <c r="N479"/>
  <c r="L479"/>
  <c r="K479"/>
  <c r="W478"/>
  <c r="N478"/>
  <c r="L478"/>
  <c r="K478"/>
  <c r="W477"/>
  <c r="R477" s="1"/>
  <c r="T477" s="1"/>
  <c r="S477"/>
  <c r="N477"/>
  <c r="L477"/>
  <c r="K477"/>
  <c r="W476"/>
  <c r="R476" s="1"/>
  <c r="N476"/>
  <c r="L476"/>
  <c r="K476"/>
  <c r="W475"/>
  <c r="R475" s="1"/>
  <c r="N475"/>
  <c r="L475"/>
  <c r="K475"/>
  <c r="W474"/>
  <c r="R474"/>
  <c r="T474" s="1"/>
  <c r="N474"/>
  <c r="L474"/>
  <c r="K474"/>
  <c r="W473"/>
  <c r="R473"/>
  <c r="T473" s="1"/>
  <c r="N473"/>
  <c r="L473"/>
  <c r="K473"/>
  <c r="W472"/>
  <c r="R472" s="1"/>
  <c r="N472"/>
  <c r="L472"/>
  <c r="K472"/>
  <c r="W471"/>
  <c r="R471" s="1"/>
  <c r="N471"/>
  <c r="L471"/>
  <c r="K471"/>
  <c r="W470"/>
  <c r="R470" s="1"/>
  <c r="S470" s="1"/>
  <c r="T470"/>
  <c r="N470"/>
  <c r="L470"/>
  <c r="K470"/>
  <c r="W469"/>
  <c r="R469" s="1"/>
  <c r="N469"/>
  <c r="L469"/>
  <c r="K469"/>
  <c r="K601" s="1"/>
  <c r="W468"/>
  <c r="R468"/>
  <c r="N468"/>
  <c r="L468"/>
  <c r="K468"/>
  <c r="W467"/>
  <c r="R467" s="1"/>
  <c r="N467"/>
  <c r="L467"/>
  <c r="K467"/>
  <c r="W466"/>
  <c r="T466"/>
  <c r="R466"/>
  <c r="S466" s="1"/>
  <c r="N466"/>
  <c r="L466"/>
  <c r="K466"/>
  <c r="W465"/>
  <c r="R465" s="1"/>
  <c r="N465"/>
  <c r="L465"/>
  <c r="K465"/>
  <c r="W464"/>
  <c r="R464" s="1"/>
  <c r="N464"/>
  <c r="L464"/>
  <c r="K464"/>
  <c r="W463"/>
  <c r="R463" s="1"/>
  <c r="N463"/>
  <c r="L463"/>
  <c r="K463"/>
  <c r="W462"/>
  <c r="R462" s="1"/>
  <c r="S462" s="1"/>
  <c r="T462"/>
  <c r="N462"/>
  <c r="L462"/>
  <c r="K462"/>
  <c r="W461"/>
  <c r="R461" s="1"/>
  <c r="S461" s="1"/>
  <c r="N461"/>
  <c r="L461"/>
  <c r="K461"/>
  <c r="W460"/>
  <c r="N460"/>
  <c r="L460"/>
  <c r="K460"/>
  <c r="W459"/>
  <c r="R459" s="1"/>
  <c r="S459" s="1"/>
  <c r="T459"/>
  <c r="N459"/>
  <c r="L459"/>
  <c r="K459"/>
  <c r="W458"/>
  <c r="R458" s="1"/>
  <c r="N458"/>
  <c r="L458"/>
  <c r="K458"/>
  <c r="W457"/>
  <c r="S457"/>
  <c r="R457"/>
  <c r="N457"/>
  <c r="L457"/>
  <c r="K457"/>
  <c r="W456"/>
  <c r="R456"/>
  <c r="N456"/>
  <c r="L456"/>
  <c r="K456"/>
  <c r="W455"/>
  <c r="R455" s="1"/>
  <c r="N455"/>
  <c r="L455"/>
  <c r="K455"/>
  <c r="W454"/>
  <c r="N454"/>
  <c r="L454"/>
  <c r="K454"/>
  <c r="W453"/>
  <c r="R453" s="1"/>
  <c r="N453"/>
  <c r="L453"/>
  <c r="K453"/>
  <c r="W452"/>
  <c r="R452" s="1"/>
  <c r="N452"/>
  <c r="L452"/>
  <c r="K452"/>
  <c r="W451"/>
  <c r="R451" s="1"/>
  <c r="N451"/>
  <c r="L451"/>
  <c r="K451"/>
  <c r="W450"/>
  <c r="R450" s="1"/>
  <c r="N450"/>
  <c r="L450"/>
  <c r="K450"/>
  <c r="W449"/>
  <c r="R449"/>
  <c r="T449" s="1"/>
  <c r="N449"/>
  <c r="L449"/>
  <c r="K449"/>
  <c r="W448"/>
  <c r="R448" s="1"/>
  <c r="N448"/>
  <c r="L448"/>
  <c r="K448"/>
  <c r="K556" s="1"/>
  <c r="W447"/>
  <c r="R447" s="1"/>
  <c r="S447" s="1"/>
  <c r="N447"/>
  <c r="L447"/>
  <c r="K447"/>
  <c r="W446"/>
  <c r="R446" s="1"/>
  <c r="S446" s="1"/>
  <c r="T446"/>
  <c r="N446"/>
  <c r="L446"/>
  <c r="K446"/>
  <c r="W445"/>
  <c r="N445"/>
  <c r="L445"/>
  <c r="K445"/>
  <c r="K599" s="1"/>
  <c r="W444"/>
  <c r="R444"/>
  <c r="N444"/>
  <c r="L444"/>
  <c r="K444"/>
  <c r="W443"/>
  <c r="R443" s="1"/>
  <c r="N443"/>
  <c r="L443"/>
  <c r="K443"/>
  <c r="W442"/>
  <c r="R442" s="1"/>
  <c r="N442"/>
  <c r="L442"/>
  <c r="K442"/>
  <c r="K641" s="1"/>
  <c r="W441"/>
  <c r="R441" s="1"/>
  <c r="T441" s="1"/>
  <c r="N441"/>
  <c r="L441"/>
  <c r="K441"/>
  <c r="W440"/>
  <c r="R440" s="1"/>
  <c r="S440" s="1"/>
  <c r="N440"/>
  <c r="L440"/>
  <c r="K440"/>
  <c r="W439"/>
  <c r="R439" s="1"/>
  <c r="T439"/>
  <c r="S439"/>
  <c r="N439"/>
  <c r="L439"/>
  <c r="K439"/>
  <c r="W438"/>
  <c r="R438" s="1"/>
  <c r="N438"/>
  <c r="L438"/>
  <c r="K438"/>
  <c r="W437"/>
  <c r="R437"/>
  <c r="S437" s="1"/>
  <c r="N437"/>
  <c r="L437"/>
  <c r="K437"/>
  <c r="W436"/>
  <c r="R436"/>
  <c r="S436" s="1"/>
  <c r="N436"/>
  <c r="L436"/>
  <c r="K436"/>
  <c r="W435"/>
  <c r="R435" s="1"/>
  <c r="N435"/>
  <c r="L435"/>
  <c r="K435"/>
  <c r="W434"/>
  <c r="R434" s="1"/>
  <c r="N434"/>
  <c r="L434"/>
  <c r="K434"/>
  <c r="W433"/>
  <c r="N433"/>
  <c r="L433"/>
  <c r="K433"/>
  <c r="K598" s="1"/>
  <c r="W432"/>
  <c r="R432"/>
  <c r="N432"/>
  <c r="L432"/>
  <c r="K432"/>
  <c r="W431"/>
  <c r="R431" s="1"/>
  <c r="N431"/>
  <c r="L431"/>
  <c r="K431"/>
  <c r="W430"/>
  <c r="R430" s="1"/>
  <c r="N430"/>
  <c r="L430"/>
  <c r="K430"/>
  <c r="W429"/>
  <c r="R429" s="1"/>
  <c r="T429" s="1"/>
  <c r="N429"/>
  <c r="L429"/>
  <c r="K429"/>
  <c r="W428"/>
  <c r="R428" s="1"/>
  <c r="N428"/>
  <c r="L428"/>
  <c r="K428"/>
  <c r="W427"/>
  <c r="R427" s="1"/>
  <c r="N427"/>
  <c r="L427"/>
  <c r="K427"/>
  <c r="W426"/>
  <c r="R426" s="1"/>
  <c r="N426"/>
  <c r="L426"/>
  <c r="K426"/>
  <c r="W425"/>
  <c r="R425" s="1"/>
  <c r="T425" s="1"/>
  <c r="S425"/>
  <c r="N425"/>
  <c r="L425"/>
  <c r="K425"/>
  <c r="W424"/>
  <c r="N424"/>
  <c r="L424"/>
  <c r="K424"/>
  <c r="W423"/>
  <c r="R423" s="1"/>
  <c r="N423"/>
  <c r="L423"/>
  <c r="K423"/>
  <c r="W422"/>
  <c r="R422" s="1"/>
  <c r="N422"/>
  <c r="L422"/>
  <c r="K422"/>
  <c r="W421"/>
  <c r="N421"/>
  <c r="L421"/>
  <c r="K421"/>
  <c r="K597" s="1"/>
  <c r="W420"/>
  <c r="T420"/>
  <c r="R420"/>
  <c r="S420" s="1"/>
  <c r="N420"/>
  <c r="L420"/>
  <c r="K420"/>
  <c r="W419"/>
  <c r="R419" s="1"/>
  <c r="T419" s="1"/>
  <c r="S419"/>
  <c r="N419"/>
  <c r="L419"/>
  <c r="K419"/>
  <c r="W418"/>
  <c r="N418"/>
  <c r="L418"/>
  <c r="K418"/>
  <c r="W417"/>
  <c r="R417" s="1"/>
  <c r="T417" s="1"/>
  <c r="S417"/>
  <c r="N417"/>
  <c r="L417"/>
  <c r="K417"/>
  <c r="W416"/>
  <c r="R416" s="1"/>
  <c r="N416"/>
  <c r="L416"/>
  <c r="K416"/>
  <c r="W415"/>
  <c r="R415" s="1"/>
  <c r="N415"/>
  <c r="L415"/>
  <c r="K415"/>
  <c r="W414"/>
  <c r="R414" s="1"/>
  <c r="N414"/>
  <c r="L414"/>
  <c r="K414"/>
  <c r="W413"/>
  <c r="R413"/>
  <c r="N413"/>
  <c r="L413"/>
  <c r="K413"/>
  <c r="W412"/>
  <c r="R412"/>
  <c r="T412" s="1"/>
  <c r="N412"/>
  <c r="L412"/>
  <c r="K412"/>
  <c r="W411"/>
  <c r="R411" s="1"/>
  <c r="N411"/>
  <c r="L411"/>
  <c r="K411"/>
  <c r="W410"/>
  <c r="R410" s="1"/>
  <c r="N410"/>
  <c r="L410"/>
  <c r="K410"/>
  <c r="W409"/>
  <c r="N409"/>
  <c r="L409"/>
  <c r="K409"/>
  <c r="K596" s="1"/>
  <c r="W408"/>
  <c r="R408" s="1"/>
  <c r="N408"/>
  <c r="L408"/>
  <c r="K408"/>
  <c r="W407"/>
  <c r="R407" s="1"/>
  <c r="N407"/>
  <c r="L407"/>
  <c r="K407"/>
  <c r="W406"/>
  <c r="T406"/>
  <c r="R406"/>
  <c r="N406"/>
  <c r="L406"/>
  <c r="K406"/>
  <c r="K638" s="1"/>
  <c r="W405"/>
  <c r="R405" s="1"/>
  <c r="T405" s="1"/>
  <c r="S405"/>
  <c r="N405"/>
  <c r="L405"/>
  <c r="K405"/>
  <c r="W404"/>
  <c r="R404" s="1"/>
  <c r="N404"/>
  <c r="L404"/>
  <c r="K404"/>
  <c r="W403"/>
  <c r="R403" s="1"/>
  <c r="N403"/>
  <c r="L403"/>
  <c r="K403"/>
  <c r="W402"/>
  <c r="T402"/>
  <c r="R402"/>
  <c r="S402" s="1"/>
  <c r="N402"/>
  <c r="L402"/>
  <c r="K402"/>
  <c r="W401"/>
  <c r="R401" s="1"/>
  <c r="N401"/>
  <c r="L401"/>
  <c r="K401"/>
  <c r="W400"/>
  <c r="S400"/>
  <c r="R400"/>
  <c r="N400"/>
  <c r="L400"/>
  <c r="K400"/>
  <c r="W399"/>
  <c r="R399" s="1"/>
  <c r="N399"/>
  <c r="L399"/>
  <c r="K399"/>
  <c r="W398"/>
  <c r="R398"/>
  <c r="N398"/>
  <c r="L398"/>
  <c r="K398"/>
  <c r="W397"/>
  <c r="R397"/>
  <c r="T397" s="1"/>
  <c r="N397"/>
  <c r="L397"/>
  <c r="K397"/>
  <c r="W396"/>
  <c r="R396"/>
  <c r="S396" s="1"/>
  <c r="N396"/>
  <c r="L396"/>
  <c r="K396"/>
  <c r="W395"/>
  <c r="R395" s="1"/>
  <c r="N395"/>
  <c r="L395"/>
  <c r="K395"/>
  <c r="W394"/>
  <c r="R394" s="1"/>
  <c r="N394"/>
  <c r="L394"/>
  <c r="K394"/>
  <c r="W393"/>
  <c r="R393" s="1"/>
  <c r="N393"/>
  <c r="L393"/>
  <c r="K393"/>
  <c r="W392"/>
  <c r="T392"/>
  <c r="R392"/>
  <c r="S392" s="1"/>
  <c r="N392"/>
  <c r="L392"/>
  <c r="K392"/>
  <c r="W391"/>
  <c r="R391" s="1"/>
  <c r="T391"/>
  <c r="S391"/>
  <c r="N391"/>
  <c r="L391"/>
  <c r="K391"/>
  <c r="W390"/>
  <c r="R390" s="1"/>
  <c r="N390"/>
  <c r="L390"/>
  <c r="K390"/>
  <c r="W389"/>
  <c r="R389" s="1"/>
  <c r="T389" s="1"/>
  <c r="S389"/>
  <c r="N389"/>
  <c r="L389"/>
  <c r="K389"/>
  <c r="W388"/>
  <c r="R388" s="1"/>
  <c r="N388"/>
  <c r="L388"/>
  <c r="K388"/>
  <c r="W387"/>
  <c r="R387" s="1"/>
  <c r="T387" s="1"/>
  <c r="S387"/>
  <c r="N387"/>
  <c r="L387"/>
  <c r="K387"/>
  <c r="W386"/>
  <c r="R386" s="1"/>
  <c r="N386"/>
  <c r="L386"/>
  <c r="K386"/>
  <c r="W385"/>
  <c r="N385"/>
  <c r="L385"/>
  <c r="K385"/>
  <c r="K594" s="1"/>
  <c r="W384"/>
  <c r="R384" s="1"/>
  <c r="N384"/>
  <c r="L384"/>
  <c r="K384"/>
  <c r="W383"/>
  <c r="R383"/>
  <c r="N383"/>
  <c r="L383"/>
  <c r="K383"/>
  <c r="W382"/>
  <c r="R382"/>
  <c r="T382" s="1"/>
  <c r="N382"/>
  <c r="L382"/>
  <c r="K382"/>
  <c r="W381"/>
  <c r="R381" s="1"/>
  <c r="N381"/>
  <c r="L381"/>
  <c r="K381"/>
  <c r="W380"/>
  <c r="T380"/>
  <c r="R380"/>
  <c r="S380" s="1"/>
  <c r="N380"/>
  <c r="L380"/>
  <c r="K380"/>
  <c r="W379"/>
  <c r="R379" s="1"/>
  <c r="N379"/>
  <c r="L379"/>
  <c r="K379"/>
  <c r="W378"/>
  <c r="R378" s="1"/>
  <c r="N378"/>
  <c r="L378"/>
  <c r="K378"/>
  <c r="W377"/>
  <c r="R377" s="1"/>
  <c r="T377" s="1"/>
  <c r="S377"/>
  <c r="N377"/>
  <c r="L377"/>
  <c r="K377"/>
  <c r="W376"/>
  <c r="N376"/>
  <c r="L376"/>
  <c r="K376"/>
  <c r="W375"/>
  <c r="R375" s="1"/>
  <c r="N375"/>
  <c r="L375"/>
  <c r="K375"/>
  <c r="W374"/>
  <c r="T374"/>
  <c r="R374"/>
  <c r="S374" s="1"/>
  <c r="N374"/>
  <c r="L374"/>
  <c r="K374"/>
  <c r="W373"/>
  <c r="N373"/>
  <c r="L373"/>
  <c r="K373"/>
  <c r="K593" s="1"/>
  <c r="W372"/>
  <c r="R372"/>
  <c r="N372"/>
  <c r="L372"/>
  <c r="K372"/>
  <c r="W371"/>
  <c r="R371" s="1"/>
  <c r="T371" s="1"/>
  <c r="N371"/>
  <c r="L371"/>
  <c r="K371"/>
  <c r="W370"/>
  <c r="T370"/>
  <c r="R370"/>
  <c r="N370"/>
  <c r="L370"/>
  <c r="K370"/>
  <c r="W369"/>
  <c r="R369" s="1"/>
  <c r="T369"/>
  <c r="S369"/>
  <c r="N369"/>
  <c r="L369"/>
  <c r="K369"/>
  <c r="W368"/>
  <c r="R368"/>
  <c r="N368"/>
  <c r="L368"/>
  <c r="K368"/>
  <c r="W367"/>
  <c r="R367" s="1"/>
  <c r="N367"/>
  <c r="L367"/>
  <c r="K367"/>
  <c r="W366"/>
  <c r="R366" s="1"/>
  <c r="N366"/>
  <c r="L366"/>
  <c r="K366"/>
  <c r="W365"/>
  <c r="R365" s="1"/>
  <c r="T365" s="1"/>
  <c r="S365"/>
  <c r="N365"/>
  <c r="L365"/>
  <c r="K365"/>
  <c r="W364"/>
  <c r="R364" s="1"/>
  <c r="N364"/>
  <c r="L364"/>
  <c r="K364"/>
  <c r="W363"/>
  <c r="R363" s="1"/>
  <c r="S363" s="1"/>
  <c r="T363"/>
  <c r="N363"/>
  <c r="L363"/>
  <c r="K363"/>
  <c r="W362"/>
  <c r="R362" s="1"/>
  <c r="N362"/>
  <c r="L362"/>
  <c r="K362"/>
  <c r="W361"/>
  <c r="S361"/>
  <c r="R361"/>
  <c r="N361"/>
  <c r="L361"/>
  <c r="K361"/>
  <c r="K592" s="1"/>
  <c r="W360"/>
  <c r="R360" s="1"/>
  <c r="T360"/>
  <c r="S360"/>
  <c r="N360"/>
  <c r="L360"/>
  <c r="K360"/>
  <c r="W359"/>
  <c r="R359"/>
  <c r="N359"/>
  <c r="L359"/>
  <c r="K359"/>
  <c r="W358"/>
  <c r="R358" s="1"/>
  <c r="N358"/>
  <c r="L358"/>
  <c r="K358"/>
  <c r="K634" s="1"/>
  <c r="W357"/>
  <c r="R357" s="1"/>
  <c r="T357" s="1"/>
  <c r="S357"/>
  <c r="N357"/>
  <c r="L357"/>
  <c r="K357"/>
  <c r="W356"/>
  <c r="R356" s="1"/>
  <c r="N356"/>
  <c r="L356"/>
  <c r="K356"/>
  <c r="W355"/>
  <c r="R355" s="1"/>
  <c r="T355" s="1"/>
  <c r="N355"/>
  <c r="L355"/>
  <c r="K355"/>
  <c r="W354"/>
  <c r="R354" s="1"/>
  <c r="T354" s="1"/>
  <c r="N354"/>
  <c r="L354"/>
  <c r="K354"/>
  <c r="W353"/>
  <c r="T353"/>
  <c r="R353"/>
  <c r="S353" s="1"/>
  <c r="N353"/>
  <c r="L353"/>
  <c r="K353"/>
  <c r="W352"/>
  <c r="N352"/>
  <c r="L352"/>
  <c r="K352"/>
  <c r="K548" s="1"/>
  <c r="W351"/>
  <c r="R351" s="1"/>
  <c r="N351"/>
  <c r="L351"/>
  <c r="K351"/>
  <c r="W350"/>
  <c r="T350"/>
  <c r="R350"/>
  <c r="S350" s="1"/>
  <c r="N350"/>
  <c r="L350"/>
  <c r="K350"/>
  <c r="W349"/>
  <c r="R349" s="1"/>
  <c r="N349"/>
  <c r="L349"/>
  <c r="K349"/>
  <c r="W348"/>
  <c r="R348" s="1"/>
  <c r="S348" s="1"/>
  <c r="T348"/>
  <c r="N348"/>
  <c r="L348"/>
  <c r="K348"/>
  <c r="W347"/>
  <c r="R347" s="1"/>
  <c r="N347"/>
  <c r="L347"/>
  <c r="K347"/>
  <c r="W346"/>
  <c r="R346" s="1"/>
  <c r="T346" s="1"/>
  <c r="S346"/>
  <c r="N346"/>
  <c r="L346"/>
  <c r="K346"/>
  <c r="K633" s="1"/>
  <c r="W345"/>
  <c r="R345" s="1"/>
  <c r="N345"/>
  <c r="L345"/>
  <c r="K345"/>
  <c r="W344"/>
  <c r="R344"/>
  <c r="S344" s="1"/>
  <c r="N344"/>
  <c r="L344"/>
  <c r="K344"/>
  <c r="W343"/>
  <c r="R343" s="1"/>
  <c r="N343"/>
  <c r="L343"/>
  <c r="K343"/>
  <c r="W342"/>
  <c r="R342" s="1"/>
  <c r="N342"/>
  <c r="L342"/>
  <c r="K342"/>
  <c r="W341"/>
  <c r="R341" s="1"/>
  <c r="T341" s="1"/>
  <c r="N341"/>
  <c r="L341"/>
  <c r="K341"/>
  <c r="W340"/>
  <c r="N340"/>
  <c r="L340"/>
  <c r="K340"/>
  <c r="W339"/>
  <c r="R339" s="1"/>
  <c r="N339"/>
  <c r="L339"/>
  <c r="K339"/>
  <c r="W338"/>
  <c r="R338" s="1"/>
  <c r="N338"/>
  <c r="L338"/>
  <c r="K338"/>
  <c r="W337"/>
  <c r="T337"/>
  <c r="R337"/>
  <c r="N337"/>
  <c r="L337"/>
  <c r="K337"/>
  <c r="K590" s="1"/>
  <c r="W336"/>
  <c r="R336"/>
  <c r="T336" s="1"/>
  <c r="N336"/>
  <c r="L336"/>
  <c r="K336"/>
  <c r="W335"/>
  <c r="R335" s="1"/>
  <c r="N335"/>
  <c r="L335"/>
  <c r="K335"/>
  <c r="W334"/>
  <c r="R334" s="1"/>
  <c r="S334" s="1"/>
  <c r="N334"/>
  <c r="L334"/>
  <c r="K334"/>
  <c r="W333"/>
  <c r="R333"/>
  <c r="N333"/>
  <c r="L333"/>
  <c r="K333"/>
  <c r="W332"/>
  <c r="R332" s="1"/>
  <c r="N332"/>
  <c r="L332"/>
  <c r="K332"/>
  <c r="W331"/>
  <c r="R331" s="1"/>
  <c r="N331"/>
  <c r="L331"/>
  <c r="K331"/>
  <c r="W330"/>
  <c r="R330"/>
  <c r="S330" s="1"/>
  <c r="N330"/>
  <c r="L330"/>
  <c r="K330"/>
  <c r="W329"/>
  <c r="R329"/>
  <c r="T329" s="1"/>
  <c r="N329"/>
  <c r="L329"/>
  <c r="K329"/>
  <c r="W328"/>
  <c r="R328" s="1"/>
  <c r="N328"/>
  <c r="L328"/>
  <c r="K328"/>
  <c r="K546" s="1"/>
  <c r="W327"/>
  <c r="R327" s="1"/>
  <c r="N327"/>
  <c r="L327"/>
  <c r="K327"/>
  <c r="W326"/>
  <c r="R326"/>
  <c r="S326" s="1"/>
  <c r="N326"/>
  <c r="L326"/>
  <c r="K326"/>
  <c r="W325"/>
  <c r="N325"/>
  <c r="L325"/>
  <c r="K325"/>
  <c r="W324"/>
  <c r="R324" s="1"/>
  <c r="T324" s="1"/>
  <c r="N324"/>
  <c r="L324"/>
  <c r="K324"/>
  <c r="W323"/>
  <c r="R323" s="1"/>
  <c r="N323"/>
  <c r="L323"/>
  <c r="K323"/>
  <c r="W322"/>
  <c r="N322"/>
  <c r="L322"/>
  <c r="K322"/>
  <c r="K631" s="1"/>
  <c r="W321"/>
  <c r="R321" s="1"/>
  <c r="T321" s="1"/>
  <c r="N321"/>
  <c r="L321"/>
  <c r="K321"/>
  <c r="W320"/>
  <c r="R320" s="1"/>
  <c r="S320" s="1"/>
  <c r="T320"/>
  <c r="N320"/>
  <c r="L320"/>
  <c r="K320"/>
  <c r="W319"/>
  <c r="R319" s="1"/>
  <c r="T319" s="1"/>
  <c r="S319"/>
  <c r="N319"/>
  <c r="L319"/>
  <c r="K319"/>
  <c r="W318"/>
  <c r="R318" s="1"/>
  <c r="N318"/>
  <c r="L318"/>
  <c r="K318"/>
  <c r="W317"/>
  <c r="R317" s="1"/>
  <c r="N317"/>
  <c r="L317"/>
  <c r="K317"/>
  <c r="W316"/>
  <c r="N316"/>
  <c r="L316"/>
  <c r="K316"/>
  <c r="K545" s="1"/>
  <c r="W315"/>
  <c r="R315" s="1"/>
  <c r="S315" s="1"/>
  <c r="N315"/>
  <c r="L315"/>
  <c r="K315"/>
  <c r="W314"/>
  <c r="R314" s="1"/>
  <c r="N314"/>
  <c r="L314"/>
  <c r="K314"/>
  <c r="W313"/>
  <c r="R313"/>
  <c r="N313"/>
  <c r="L313"/>
  <c r="K313"/>
  <c r="K588" s="1"/>
  <c r="W312"/>
  <c r="R312" s="1"/>
  <c r="N312"/>
  <c r="L312"/>
  <c r="K312"/>
  <c r="W311"/>
  <c r="R311" s="1"/>
  <c r="T311" s="1"/>
  <c r="N311"/>
  <c r="L311"/>
  <c r="K311"/>
  <c r="W310"/>
  <c r="R310" s="1"/>
  <c r="S310" s="1"/>
  <c r="N310"/>
  <c r="L310"/>
  <c r="K310"/>
  <c r="K630" s="1"/>
  <c r="W309"/>
  <c r="S309"/>
  <c r="R309"/>
  <c r="T309" s="1"/>
  <c r="N309"/>
  <c r="L309"/>
  <c r="K309"/>
  <c r="W308"/>
  <c r="R308"/>
  <c r="N308"/>
  <c r="L308"/>
  <c r="K308"/>
  <c r="W307"/>
  <c r="R307" s="1"/>
  <c r="T307" s="1"/>
  <c r="S307"/>
  <c r="N307"/>
  <c r="L307"/>
  <c r="K307"/>
  <c r="W306"/>
  <c r="R306" s="1"/>
  <c r="N306"/>
  <c r="L306"/>
  <c r="K306"/>
  <c r="W305"/>
  <c r="R305" s="1"/>
  <c r="N305"/>
  <c r="L305"/>
  <c r="K305"/>
  <c r="W304"/>
  <c r="T304"/>
  <c r="R304"/>
  <c r="N304"/>
  <c r="L304"/>
  <c r="K304"/>
  <c r="W303"/>
  <c r="R303" s="1"/>
  <c r="N303"/>
  <c r="L303"/>
  <c r="K303"/>
  <c r="W302"/>
  <c r="R302"/>
  <c r="N302"/>
  <c r="L302"/>
  <c r="K302"/>
  <c r="W301"/>
  <c r="N301"/>
  <c r="L301"/>
  <c r="K301"/>
  <c r="K587" s="1"/>
  <c r="W300"/>
  <c r="R300" s="1"/>
  <c r="S300" s="1"/>
  <c r="N300"/>
  <c r="L300"/>
  <c r="K300"/>
  <c r="W299"/>
  <c r="R299" s="1"/>
  <c r="N299"/>
  <c r="L299"/>
  <c r="K299"/>
  <c r="W298"/>
  <c r="R298" s="1"/>
  <c r="N298"/>
  <c r="L298"/>
  <c r="K298"/>
  <c r="W297"/>
  <c r="R297" s="1"/>
  <c r="N297"/>
  <c r="L297"/>
  <c r="K297"/>
  <c r="W296"/>
  <c r="R296"/>
  <c r="N296"/>
  <c r="L296"/>
  <c r="K296"/>
  <c r="W295"/>
  <c r="R295" s="1"/>
  <c r="S295" s="1"/>
  <c r="N295"/>
  <c r="L295"/>
  <c r="K295"/>
  <c r="W294"/>
  <c r="R294"/>
  <c r="S294" s="1"/>
  <c r="N294"/>
  <c r="L294"/>
  <c r="K294"/>
  <c r="W293"/>
  <c r="R293" s="1"/>
  <c r="N293"/>
  <c r="L293"/>
  <c r="K293"/>
  <c r="W292"/>
  <c r="R292"/>
  <c r="N292"/>
  <c r="L292"/>
  <c r="K292"/>
  <c r="W291"/>
  <c r="R291" s="1"/>
  <c r="T291" s="1"/>
  <c r="N291"/>
  <c r="L291"/>
  <c r="K291"/>
  <c r="W290"/>
  <c r="T290"/>
  <c r="R290"/>
  <c r="S290" s="1"/>
  <c r="N290"/>
  <c r="L290"/>
  <c r="K290"/>
  <c r="W289"/>
  <c r="S289"/>
  <c r="R289"/>
  <c r="N289"/>
  <c r="L289"/>
  <c r="K289"/>
  <c r="K586" s="1"/>
  <c r="W288"/>
  <c r="R288" s="1"/>
  <c r="S288" s="1"/>
  <c r="N288"/>
  <c r="L288"/>
  <c r="K288"/>
  <c r="W287"/>
  <c r="R287" s="1"/>
  <c r="T287"/>
  <c r="S287"/>
  <c r="N287"/>
  <c r="L287"/>
  <c r="K287"/>
  <c r="W286"/>
  <c r="T286"/>
  <c r="R286"/>
  <c r="S286" s="1"/>
  <c r="N286"/>
  <c r="L286"/>
  <c r="K286"/>
  <c r="W285"/>
  <c r="R285" s="1"/>
  <c r="T285" s="1"/>
  <c r="N285"/>
  <c r="L285"/>
  <c r="K285"/>
  <c r="W284"/>
  <c r="R284" s="1"/>
  <c r="N284"/>
  <c r="L284"/>
  <c r="K284"/>
  <c r="W283"/>
  <c r="R283" s="1"/>
  <c r="S283" s="1"/>
  <c r="N283"/>
  <c r="L283"/>
  <c r="K283"/>
  <c r="W282"/>
  <c r="R282"/>
  <c r="N282"/>
  <c r="L282"/>
  <c r="K282"/>
  <c r="W281"/>
  <c r="R281" s="1"/>
  <c r="N281"/>
  <c r="L281"/>
  <c r="K281"/>
  <c r="W280"/>
  <c r="R280" s="1"/>
  <c r="N280"/>
  <c r="L280"/>
  <c r="K280"/>
  <c r="W279"/>
  <c r="R279" s="1"/>
  <c r="T279" s="1"/>
  <c r="N279"/>
  <c r="L279"/>
  <c r="K279"/>
  <c r="W278"/>
  <c r="R278" s="1"/>
  <c r="T278" s="1"/>
  <c r="N278"/>
  <c r="L278"/>
  <c r="K278"/>
  <c r="W277"/>
  <c r="R277"/>
  <c r="N277"/>
  <c r="L277"/>
  <c r="K277"/>
  <c r="W276"/>
  <c r="R276" s="1"/>
  <c r="N276"/>
  <c r="L276"/>
  <c r="K276"/>
  <c r="W275"/>
  <c r="R275" s="1"/>
  <c r="S275" s="1"/>
  <c r="N275"/>
  <c r="L275"/>
  <c r="K275"/>
  <c r="W274"/>
  <c r="T274"/>
  <c r="S274"/>
  <c r="R274"/>
  <c r="N274"/>
  <c r="L274"/>
  <c r="K274"/>
  <c r="W273"/>
  <c r="R273" s="1"/>
  <c r="N273"/>
  <c r="L273"/>
  <c r="K273"/>
  <c r="W272"/>
  <c r="R272"/>
  <c r="S272" s="1"/>
  <c r="N272"/>
  <c r="L272"/>
  <c r="K272"/>
  <c r="W271"/>
  <c r="N271"/>
  <c r="L271"/>
  <c r="K271"/>
  <c r="R270"/>
  <c r="T270" s="1"/>
  <c r="N270"/>
  <c r="L270"/>
  <c r="K270"/>
  <c r="T269"/>
  <c r="S269"/>
  <c r="R269"/>
  <c r="N269"/>
  <c r="L269"/>
  <c r="K269"/>
  <c r="S268"/>
  <c r="R268"/>
  <c r="N268"/>
  <c r="L268"/>
  <c r="K268"/>
  <c r="K541" s="1"/>
  <c r="S267"/>
  <c r="R267"/>
  <c r="T267" s="1"/>
  <c r="N267"/>
  <c r="L267"/>
  <c r="K267"/>
  <c r="T266"/>
  <c r="S266"/>
  <c r="R266"/>
  <c r="N266"/>
  <c r="L266"/>
  <c r="K266"/>
  <c r="R265"/>
  <c r="N265"/>
  <c r="L265"/>
  <c r="K265"/>
  <c r="R264"/>
  <c r="T264" s="1"/>
  <c r="N264"/>
  <c r="L264"/>
  <c r="K264"/>
  <c r="S263"/>
  <c r="R263"/>
  <c r="T263" s="1"/>
  <c r="N263"/>
  <c r="L263"/>
  <c r="K263"/>
  <c r="S262"/>
  <c r="R262"/>
  <c r="T262" s="1"/>
  <c r="N262"/>
  <c r="L262"/>
  <c r="K262"/>
  <c r="R261"/>
  <c r="S261" s="1"/>
  <c r="N261"/>
  <c r="L261"/>
  <c r="K261"/>
  <c r="S260"/>
  <c r="R260"/>
  <c r="T260" s="1"/>
  <c r="N260"/>
  <c r="L260"/>
  <c r="K260"/>
  <c r="S259"/>
  <c r="R259"/>
  <c r="T259" s="1"/>
  <c r="N259"/>
  <c r="L259"/>
  <c r="K259"/>
  <c r="S258"/>
  <c r="R258"/>
  <c r="T258" s="1"/>
  <c r="N258"/>
  <c r="L258"/>
  <c r="K258"/>
  <c r="R257"/>
  <c r="S257" s="1"/>
  <c r="N257"/>
  <c r="L257"/>
  <c r="K257"/>
  <c r="R256"/>
  <c r="N256"/>
  <c r="L256"/>
  <c r="K256"/>
  <c r="K540" s="1"/>
  <c r="T255"/>
  <c r="S255"/>
  <c r="R255"/>
  <c r="N255"/>
  <c r="L255"/>
  <c r="K255"/>
  <c r="S254"/>
  <c r="R254"/>
  <c r="T254" s="1"/>
  <c r="N254"/>
  <c r="L254"/>
  <c r="K254"/>
  <c r="R253"/>
  <c r="N253"/>
  <c r="L253"/>
  <c r="K253"/>
  <c r="S252"/>
  <c r="R252"/>
  <c r="T252" s="1"/>
  <c r="N252"/>
  <c r="L252"/>
  <c r="K252"/>
  <c r="T251"/>
  <c r="R251"/>
  <c r="S251" s="1"/>
  <c r="N251"/>
  <c r="L251"/>
  <c r="K251"/>
  <c r="R250"/>
  <c r="T250" s="1"/>
  <c r="N250"/>
  <c r="L250"/>
  <c r="K250"/>
  <c r="R249"/>
  <c r="S249" s="1"/>
  <c r="N249"/>
  <c r="L249"/>
  <c r="K249"/>
  <c r="R248"/>
  <c r="T248" s="1"/>
  <c r="N248"/>
  <c r="L248"/>
  <c r="K248"/>
  <c r="R247"/>
  <c r="S247" s="1"/>
  <c r="N247"/>
  <c r="L247"/>
  <c r="K247"/>
  <c r="T246"/>
  <c r="S246"/>
  <c r="R246"/>
  <c r="N246"/>
  <c r="L246"/>
  <c r="K246"/>
  <c r="T245"/>
  <c r="R245"/>
  <c r="S245" s="1"/>
  <c r="N245"/>
  <c r="L245"/>
  <c r="K245"/>
  <c r="R244"/>
  <c r="S244" s="1"/>
  <c r="N244"/>
  <c r="L244"/>
  <c r="K244"/>
  <c r="T243"/>
  <c r="S243"/>
  <c r="R243"/>
  <c r="N243"/>
  <c r="L243"/>
  <c r="K243"/>
  <c r="T242"/>
  <c r="R242"/>
  <c r="S242" s="1"/>
  <c r="N242"/>
  <c r="L242"/>
  <c r="K242"/>
  <c r="R241"/>
  <c r="N241"/>
  <c r="L241"/>
  <c r="K241"/>
  <c r="R240"/>
  <c r="N240"/>
  <c r="L240"/>
  <c r="K240"/>
  <c r="R239"/>
  <c r="T239" s="1"/>
  <c r="N239"/>
  <c r="L239"/>
  <c r="K239"/>
  <c r="R238"/>
  <c r="S238" s="1"/>
  <c r="N238"/>
  <c r="L238"/>
  <c r="K238"/>
  <c r="R237"/>
  <c r="N237"/>
  <c r="L237"/>
  <c r="K237"/>
  <c r="S236"/>
  <c r="R236"/>
  <c r="T236" s="1"/>
  <c r="N236"/>
  <c r="L236"/>
  <c r="K236"/>
  <c r="T235"/>
  <c r="S235"/>
  <c r="R235"/>
  <c r="N235"/>
  <c r="L235"/>
  <c r="K235"/>
  <c r="S234"/>
  <c r="R234"/>
  <c r="T234" s="1"/>
  <c r="N234"/>
  <c r="L234"/>
  <c r="K234"/>
  <c r="R233"/>
  <c r="S233" s="1"/>
  <c r="N233"/>
  <c r="L233"/>
  <c r="K233"/>
  <c r="R232"/>
  <c r="N232"/>
  <c r="L232"/>
  <c r="K232"/>
  <c r="S231"/>
  <c r="R231"/>
  <c r="T231" s="1"/>
  <c r="N231"/>
  <c r="L231"/>
  <c r="K231"/>
  <c r="S230"/>
  <c r="R230"/>
  <c r="T230" s="1"/>
  <c r="N230"/>
  <c r="L230"/>
  <c r="K230"/>
  <c r="T229"/>
  <c r="R229"/>
  <c r="N229"/>
  <c r="L229"/>
  <c r="K229"/>
  <c r="S228"/>
  <c r="R228"/>
  <c r="T228" s="1"/>
  <c r="N228"/>
  <c r="L228"/>
  <c r="K228"/>
  <c r="S227"/>
  <c r="R227"/>
  <c r="T227" s="1"/>
  <c r="N227"/>
  <c r="L227"/>
  <c r="K227"/>
  <c r="T226"/>
  <c r="S226"/>
  <c r="R226"/>
  <c r="N226"/>
  <c r="L226"/>
  <c r="K226"/>
  <c r="R225"/>
  <c r="S225" s="1"/>
  <c r="N225"/>
  <c r="L225"/>
  <c r="K225"/>
  <c r="R224"/>
  <c r="N224"/>
  <c r="L224"/>
  <c r="K224"/>
  <c r="S223"/>
  <c r="R223"/>
  <c r="T223" s="1"/>
  <c r="N223"/>
  <c r="L223"/>
  <c r="K223"/>
  <c r="S222"/>
  <c r="R222"/>
  <c r="T222" s="1"/>
  <c r="N222"/>
  <c r="L222"/>
  <c r="K222"/>
  <c r="R221"/>
  <c r="N221"/>
  <c r="L221"/>
  <c r="K221"/>
  <c r="R220"/>
  <c r="S220" s="1"/>
  <c r="N220"/>
  <c r="L220"/>
  <c r="K220"/>
  <c r="R219"/>
  <c r="T219" s="1"/>
  <c r="N219"/>
  <c r="L219"/>
  <c r="K219"/>
  <c r="R218"/>
  <c r="S218" s="1"/>
  <c r="N218"/>
  <c r="L218"/>
  <c r="K218"/>
  <c r="R217"/>
  <c r="N217"/>
  <c r="L217"/>
  <c r="K217"/>
  <c r="R216"/>
  <c r="T216" s="1"/>
  <c r="N216"/>
  <c r="L216"/>
  <c r="K216"/>
  <c r="T215"/>
  <c r="S215"/>
  <c r="R215"/>
  <c r="N215"/>
  <c r="L215"/>
  <c r="K215"/>
  <c r="T214"/>
  <c r="R214"/>
  <c r="S214" s="1"/>
  <c r="N214"/>
  <c r="L214"/>
  <c r="K214"/>
  <c r="T213"/>
  <c r="R213"/>
  <c r="S213" s="1"/>
  <c r="N213"/>
  <c r="L213"/>
  <c r="K213"/>
  <c r="S212"/>
  <c r="R212"/>
  <c r="T212" s="1"/>
  <c r="N212"/>
  <c r="L212"/>
  <c r="K212"/>
  <c r="AC211"/>
  <c r="AA211"/>
  <c r="M211" s="1"/>
  <c r="T211"/>
  <c r="S211"/>
  <c r="R211"/>
  <c r="N211"/>
  <c r="L211"/>
  <c r="K211"/>
  <c r="AC210"/>
  <c r="AA210"/>
  <c r="M210" s="1"/>
  <c r="O210" s="1"/>
  <c r="P210" s="1"/>
  <c r="Q210" s="1"/>
  <c r="R210"/>
  <c r="N210"/>
  <c r="L210"/>
  <c r="K210"/>
  <c r="AA209"/>
  <c r="M209" s="1"/>
  <c r="R209"/>
  <c r="N209"/>
  <c r="L209"/>
  <c r="K209"/>
  <c r="AA208"/>
  <c r="T208"/>
  <c r="R208"/>
  <c r="S208" s="1"/>
  <c r="N208"/>
  <c r="L208"/>
  <c r="K208"/>
  <c r="AC207"/>
  <c r="AA207"/>
  <c r="M207" s="1"/>
  <c r="T207"/>
  <c r="R207"/>
  <c r="S207" s="1"/>
  <c r="N207"/>
  <c r="L207"/>
  <c r="K207"/>
  <c r="AA206"/>
  <c r="AC206" s="1"/>
  <c r="T206"/>
  <c r="R206"/>
  <c r="S206" s="1"/>
  <c r="N206"/>
  <c r="O206" s="1"/>
  <c r="P206" s="1"/>
  <c r="Q206" s="1"/>
  <c r="M206"/>
  <c r="L206"/>
  <c r="K206"/>
  <c r="AA205"/>
  <c r="R205"/>
  <c r="N205"/>
  <c r="L205"/>
  <c r="K205"/>
  <c r="AC204"/>
  <c r="AA204"/>
  <c r="M204" s="1"/>
  <c r="R204"/>
  <c r="T204" s="1"/>
  <c r="N204"/>
  <c r="L204"/>
  <c r="K204"/>
  <c r="AC203"/>
  <c r="AA203"/>
  <c r="S203"/>
  <c r="R203"/>
  <c r="T203" s="1"/>
  <c r="O203"/>
  <c r="P203" s="1"/>
  <c r="Q203" s="1"/>
  <c r="N203"/>
  <c r="M203"/>
  <c r="L203"/>
  <c r="K203"/>
  <c r="AA202"/>
  <c r="AC202" s="1"/>
  <c r="R202"/>
  <c r="N202"/>
  <c r="L202"/>
  <c r="K202"/>
  <c r="AA201"/>
  <c r="M201" s="1"/>
  <c r="R201"/>
  <c r="N201"/>
  <c r="O201" s="1"/>
  <c r="P201" s="1"/>
  <c r="Q201" s="1"/>
  <c r="L201"/>
  <c r="T200"/>
  <c r="R200"/>
  <c r="S200" s="1"/>
  <c r="N200"/>
  <c r="L200"/>
  <c r="AA199"/>
  <c r="M199" s="1"/>
  <c r="R199"/>
  <c r="O199"/>
  <c r="P199" s="1"/>
  <c r="Q199" s="1"/>
  <c r="N199"/>
  <c r="L199"/>
  <c r="AA198"/>
  <c r="M198" s="1"/>
  <c r="R198"/>
  <c r="S198" s="1"/>
  <c r="N198"/>
  <c r="L198"/>
  <c r="AA197"/>
  <c r="M197" s="1"/>
  <c r="O197" s="1"/>
  <c r="P197" s="1"/>
  <c r="Q197" s="1"/>
  <c r="R197"/>
  <c r="N197"/>
  <c r="L197"/>
  <c r="AA196"/>
  <c r="T196"/>
  <c r="R196"/>
  <c r="S196" s="1"/>
  <c r="N196"/>
  <c r="L196"/>
  <c r="AA195"/>
  <c r="M195" s="1"/>
  <c r="R195"/>
  <c r="O195"/>
  <c r="P195" s="1"/>
  <c r="Q195" s="1"/>
  <c r="N195"/>
  <c r="L195"/>
  <c r="AA194"/>
  <c r="M194" s="1"/>
  <c r="R194"/>
  <c r="S194" s="1"/>
  <c r="N194"/>
  <c r="L194"/>
  <c r="AA193"/>
  <c r="M193" s="1"/>
  <c r="O193" s="1"/>
  <c r="R193"/>
  <c r="N193"/>
  <c r="L193"/>
  <c r="AA192"/>
  <c r="M192" s="1"/>
  <c r="T192"/>
  <c r="R192"/>
  <c r="S192" s="1"/>
  <c r="N192"/>
  <c r="O192" s="1"/>
  <c r="P192" s="1"/>
  <c r="Q192" s="1"/>
  <c r="L192"/>
  <c r="AA191"/>
  <c r="M191" s="1"/>
  <c r="R191"/>
  <c r="O191"/>
  <c r="P191" s="1"/>
  <c r="Q191" s="1"/>
  <c r="N191"/>
  <c r="L191"/>
  <c r="AA190"/>
  <c r="R190"/>
  <c r="S190" s="1"/>
  <c r="N190"/>
  <c r="L190"/>
  <c r="L620" s="1"/>
  <c r="AA189"/>
  <c r="M189" s="1"/>
  <c r="R189"/>
  <c r="N189"/>
  <c r="L189"/>
  <c r="Y188"/>
  <c r="R188"/>
  <c r="N188"/>
  <c r="L188"/>
  <c r="AC187"/>
  <c r="AA187"/>
  <c r="M187" s="1"/>
  <c r="S187"/>
  <c r="R187"/>
  <c r="T187" s="1"/>
  <c r="N187"/>
  <c r="L187"/>
  <c r="AC186"/>
  <c r="AA186"/>
  <c r="S186"/>
  <c r="R186"/>
  <c r="T186" s="1"/>
  <c r="O186"/>
  <c r="P186" s="1"/>
  <c r="Q186" s="1"/>
  <c r="N186"/>
  <c r="M186"/>
  <c r="L186"/>
  <c r="AC185"/>
  <c r="AA185"/>
  <c r="T185"/>
  <c r="R185"/>
  <c r="S185" s="1"/>
  <c r="N185"/>
  <c r="O185" s="1"/>
  <c r="P185" s="1"/>
  <c r="Q185" s="1"/>
  <c r="M185"/>
  <c r="L185"/>
  <c r="AC184"/>
  <c r="AA184"/>
  <c r="R184"/>
  <c r="N184"/>
  <c r="M184"/>
  <c r="L184"/>
  <c r="AA183"/>
  <c r="AC183" s="1"/>
  <c r="R183"/>
  <c r="S183" s="1"/>
  <c r="N183"/>
  <c r="L183"/>
  <c r="AA182"/>
  <c r="AC182" s="1"/>
  <c r="T182"/>
  <c r="S182"/>
  <c r="R182"/>
  <c r="N182"/>
  <c r="M182"/>
  <c r="O182" s="1"/>
  <c r="P182" s="1"/>
  <c r="Q182" s="1"/>
  <c r="L182"/>
  <c r="AC181"/>
  <c r="AA181"/>
  <c r="S181"/>
  <c r="R181"/>
  <c r="N181"/>
  <c r="M181"/>
  <c r="O181" s="1"/>
  <c r="L181"/>
  <c r="AC180"/>
  <c r="AA180"/>
  <c r="M180" s="1"/>
  <c r="R180"/>
  <c r="T180" s="1"/>
  <c r="N180"/>
  <c r="L180"/>
  <c r="AA179"/>
  <c r="AC179" s="1"/>
  <c r="S179"/>
  <c r="R179"/>
  <c r="T179" s="1"/>
  <c r="N179"/>
  <c r="L179"/>
  <c r="AA178"/>
  <c r="AC178" s="1"/>
  <c r="S178"/>
  <c r="R178"/>
  <c r="T178" s="1"/>
  <c r="N178"/>
  <c r="L178"/>
  <c r="AA177"/>
  <c r="M177" s="1"/>
  <c r="S177"/>
  <c r="R177"/>
  <c r="T177" s="1"/>
  <c r="N177"/>
  <c r="L177"/>
  <c r="AA176"/>
  <c r="AC176" s="1"/>
  <c r="R176"/>
  <c r="N176"/>
  <c r="M176"/>
  <c r="L176"/>
  <c r="AA175"/>
  <c r="AC175" s="1"/>
  <c r="R175"/>
  <c r="N175"/>
  <c r="L175"/>
  <c r="AA174"/>
  <c r="AC174" s="1"/>
  <c r="T174"/>
  <c r="S174"/>
  <c r="R174"/>
  <c r="N174"/>
  <c r="M174"/>
  <c r="O174" s="1"/>
  <c r="P174" s="1"/>
  <c r="Q174" s="1"/>
  <c r="L174"/>
  <c r="AC173"/>
  <c r="AA173"/>
  <c r="M173" s="1"/>
  <c r="S173"/>
  <c r="R173"/>
  <c r="T173" s="1"/>
  <c r="N173"/>
  <c r="L173"/>
  <c r="AA172"/>
  <c r="M172" s="1"/>
  <c r="R172"/>
  <c r="N172"/>
  <c r="L172"/>
  <c r="AC171"/>
  <c r="AA171"/>
  <c r="R171"/>
  <c r="T171" s="1"/>
  <c r="N171"/>
  <c r="M171"/>
  <c r="L171"/>
  <c r="AC170"/>
  <c r="AA170"/>
  <c r="R170"/>
  <c r="T170" s="1"/>
  <c r="O170"/>
  <c r="P170" s="1"/>
  <c r="Q170" s="1"/>
  <c r="N170"/>
  <c r="M170"/>
  <c r="L170"/>
  <c r="AC169"/>
  <c r="AA169"/>
  <c r="T169"/>
  <c r="R169"/>
  <c r="S169" s="1"/>
  <c r="N169"/>
  <c r="M169"/>
  <c r="L169"/>
  <c r="AA168"/>
  <c r="AC168" s="1"/>
  <c r="R168"/>
  <c r="N168"/>
  <c r="L168"/>
  <c r="AA167"/>
  <c r="AC167" s="1"/>
  <c r="R167"/>
  <c r="N167"/>
  <c r="M167"/>
  <c r="O167" s="1"/>
  <c r="P167" s="1"/>
  <c r="Q167" s="1"/>
  <c r="L167"/>
  <c r="AA166"/>
  <c r="M166" s="1"/>
  <c r="S166"/>
  <c r="R166"/>
  <c r="T166" s="1"/>
  <c r="N166"/>
  <c r="L166"/>
  <c r="AA165"/>
  <c r="M165" s="1"/>
  <c r="R165"/>
  <c r="T165" s="1"/>
  <c r="N165"/>
  <c r="L165"/>
  <c r="AC164"/>
  <c r="AA164"/>
  <c r="M164" s="1"/>
  <c r="R164"/>
  <c r="T164" s="1"/>
  <c r="N164"/>
  <c r="L164"/>
  <c r="AC163"/>
  <c r="AA163"/>
  <c r="M163" s="1"/>
  <c r="S163"/>
  <c r="R163"/>
  <c r="T163" s="1"/>
  <c r="N163"/>
  <c r="L163"/>
  <c r="AC162"/>
  <c r="AA162"/>
  <c r="S162"/>
  <c r="R162"/>
  <c r="T162" s="1"/>
  <c r="N162"/>
  <c r="O162" s="1"/>
  <c r="P162" s="1"/>
  <c r="Q162" s="1"/>
  <c r="M162"/>
  <c r="L162"/>
  <c r="AA161"/>
  <c r="AC161" s="1"/>
  <c r="S161"/>
  <c r="R161"/>
  <c r="T161" s="1"/>
  <c r="N161"/>
  <c r="L161"/>
  <c r="AA160"/>
  <c r="R160"/>
  <c r="N160"/>
  <c r="L160"/>
  <c r="AA159"/>
  <c r="AC159" s="1"/>
  <c r="R159"/>
  <c r="N159"/>
  <c r="M159"/>
  <c r="L159"/>
  <c r="AA158"/>
  <c r="AC158" s="1"/>
  <c r="S158"/>
  <c r="R158"/>
  <c r="T158" s="1"/>
  <c r="N158"/>
  <c r="L158"/>
  <c r="AA157"/>
  <c r="AC157" s="1"/>
  <c r="R157"/>
  <c r="S157" s="1"/>
  <c r="N157"/>
  <c r="M157"/>
  <c r="L157"/>
  <c r="AC156"/>
  <c r="AA156"/>
  <c r="M156" s="1"/>
  <c r="R156"/>
  <c r="T156" s="1"/>
  <c r="N156"/>
  <c r="L156"/>
  <c r="AA155"/>
  <c r="AC155" s="1"/>
  <c r="T155"/>
  <c r="S155"/>
  <c r="R155"/>
  <c r="N155"/>
  <c r="L155"/>
  <c r="AA154"/>
  <c r="AC154" s="1"/>
  <c r="T154"/>
  <c r="S154"/>
  <c r="R154"/>
  <c r="N154"/>
  <c r="L154"/>
  <c r="AC153"/>
  <c r="AA153"/>
  <c r="M153" s="1"/>
  <c r="S153"/>
  <c r="R153"/>
  <c r="T153" s="1"/>
  <c r="N153"/>
  <c r="L153"/>
  <c r="AA152"/>
  <c r="M152" s="1"/>
  <c r="R152"/>
  <c r="N152"/>
  <c r="L152"/>
  <c r="AA151"/>
  <c r="AC151" s="1"/>
  <c r="R151"/>
  <c r="N151"/>
  <c r="M151"/>
  <c r="O151" s="1"/>
  <c r="P151" s="1"/>
  <c r="Q151" s="1"/>
  <c r="L151"/>
  <c r="AA150"/>
  <c r="AC150" s="1"/>
  <c r="S150"/>
  <c r="R150"/>
  <c r="T150" s="1"/>
  <c r="N150"/>
  <c r="L150"/>
  <c r="AC149"/>
  <c r="AA149"/>
  <c r="R149"/>
  <c r="T149" s="1"/>
  <c r="N149"/>
  <c r="M149"/>
  <c r="L149"/>
  <c r="AC148"/>
  <c r="AA148"/>
  <c r="M148" s="1"/>
  <c r="R148"/>
  <c r="N148"/>
  <c r="L148"/>
  <c r="AA147"/>
  <c r="M147" s="1"/>
  <c r="S147"/>
  <c r="R147"/>
  <c r="T147" s="1"/>
  <c r="N147"/>
  <c r="L147"/>
  <c r="AA146"/>
  <c r="AC146" s="1"/>
  <c r="S146"/>
  <c r="R146"/>
  <c r="T146" s="1"/>
  <c r="N146"/>
  <c r="L146"/>
  <c r="AA145"/>
  <c r="AC145" s="1"/>
  <c r="T145"/>
  <c r="S145"/>
  <c r="R145"/>
  <c r="N145"/>
  <c r="L145"/>
  <c r="AA144"/>
  <c r="R144"/>
  <c r="N144"/>
  <c r="L144"/>
  <c r="AA143"/>
  <c r="AC143" s="1"/>
  <c r="R143"/>
  <c r="S143" s="1"/>
  <c r="N143"/>
  <c r="M143"/>
  <c r="O143" s="1"/>
  <c r="P143" s="1"/>
  <c r="Q143" s="1"/>
  <c r="L143"/>
  <c r="AA142"/>
  <c r="M142" s="1"/>
  <c r="T142"/>
  <c r="S142"/>
  <c r="R142"/>
  <c r="N142"/>
  <c r="L142"/>
  <c r="AA141"/>
  <c r="M141" s="1"/>
  <c r="S141"/>
  <c r="R141"/>
  <c r="T141" s="1"/>
  <c r="N141"/>
  <c r="L141"/>
  <c r="AC140"/>
  <c r="AA140"/>
  <c r="R140"/>
  <c r="T140" s="1"/>
  <c r="N140"/>
  <c r="M140"/>
  <c r="L140"/>
  <c r="AC139"/>
  <c r="AA139"/>
  <c r="R139"/>
  <c r="T139" s="1"/>
  <c r="N139"/>
  <c r="O139" s="1"/>
  <c r="P139" s="1"/>
  <c r="Q139" s="1"/>
  <c r="M139"/>
  <c r="L139"/>
  <c r="AA138"/>
  <c r="AC138" s="1"/>
  <c r="S138"/>
  <c r="R138"/>
  <c r="T138" s="1"/>
  <c r="N138"/>
  <c r="L138"/>
  <c r="AC137"/>
  <c r="AA137"/>
  <c r="T137"/>
  <c r="R137"/>
  <c r="S137" s="1"/>
  <c r="N137"/>
  <c r="O137" s="1"/>
  <c r="P137" s="1"/>
  <c r="Q137" s="1"/>
  <c r="M137"/>
  <c r="L137"/>
  <c r="AC136"/>
  <c r="AA136"/>
  <c r="R136"/>
  <c r="N136"/>
  <c r="O136" s="1"/>
  <c r="M136"/>
  <c r="L136"/>
  <c r="AA135"/>
  <c r="AC135" s="1"/>
  <c r="R135"/>
  <c r="S135" s="1"/>
  <c r="N135"/>
  <c r="M135"/>
  <c r="O135" s="1"/>
  <c r="P135" s="1"/>
  <c r="Q135" s="1"/>
  <c r="L135"/>
  <c r="AA134"/>
  <c r="AC134" s="1"/>
  <c r="R134"/>
  <c r="N134"/>
  <c r="L134"/>
  <c r="AA133"/>
  <c r="R133"/>
  <c r="S133" s="1"/>
  <c r="N133"/>
  <c r="L133"/>
  <c r="AA132"/>
  <c r="R132"/>
  <c r="N132"/>
  <c r="L132"/>
  <c r="AA131"/>
  <c r="AC131" s="1"/>
  <c r="T131"/>
  <c r="S131"/>
  <c r="R131"/>
  <c r="N131"/>
  <c r="L131"/>
  <c r="AA130"/>
  <c r="AC130" s="1"/>
  <c r="T130"/>
  <c r="S130"/>
  <c r="R130"/>
  <c r="N130"/>
  <c r="L130"/>
  <c r="AA129"/>
  <c r="AC129" s="1"/>
  <c r="T129"/>
  <c r="S129"/>
  <c r="R129"/>
  <c r="N129"/>
  <c r="M129"/>
  <c r="O129" s="1"/>
  <c r="P129" s="1"/>
  <c r="Q129" s="1"/>
  <c r="L129"/>
  <c r="AA128"/>
  <c r="R128"/>
  <c r="N128"/>
  <c r="L128"/>
  <c r="AA127"/>
  <c r="R127"/>
  <c r="N127"/>
  <c r="L127"/>
  <c r="AA126"/>
  <c r="AC126" s="1"/>
  <c r="T126"/>
  <c r="S126"/>
  <c r="R126"/>
  <c r="N126"/>
  <c r="L126"/>
  <c r="AA125"/>
  <c r="M125" s="1"/>
  <c r="S125"/>
  <c r="R125"/>
  <c r="T125" s="1"/>
  <c r="N125"/>
  <c r="L125"/>
  <c r="AA124"/>
  <c r="M124" s="1"/>
  <c r="R124"/>
  <c r="N124"/>
  <c r="L124"/>
  <c r="AA123"/>
  <c r="AC123" s="1"/>
  <c r="S123"/>
  <c r="R123"/>
  <c r="T123" s="1"/>
  <c r="N123"/>
  <c r="L123"/>
  <c r="AA122"/>
  <c r="AC122" s="1"/>
  <c r="S122"/>
  <c r="R122"/>
  <c r="T122" s="1"/>
  <c r="N122"/>
  <c r="L122"/>
  <c r="AA121"/>
  <c r="AC121" s="1"/>
  <c r="S121"/>
  <c r="R121"/>
  <c r="T121" s="1"/>
  <c r="N121"/>
  <c r="L121"/>
  <c r="AA120"/>
  <c r="AC120" s="1"/>
  <c r="R120"/>
  <c r="S120" s="1"/>
  <c r="N120"/>
  <c r="L120"/>
  <c r="AA119"/>
  <c r="AC119" s="1"/>
  <c r="R119"/>
  <c r="S119" s="1"/>
  <c r="N119"/>
  <c r="L119"/>
  <c r="AA118"/>
  <c r="M118" s="1"/>
  <c r="O118" s="1"/>
  <c r="R118"/>
  <c r="N118"/>
  <c r="L118"/>
  <c r="AA117"/>
  <c r="M117" s="1"/>
  <c r="S117"/>
  <c r="R117"/>
  <c r="T117" s="1"/>
  <c r="P117"/>
  <c r="Q117" s="1"/>
  <c r="O117"/>
  <c r="N117"/>
  <c r="L117"/>
  <c r="AA116"/>
  <c r="R116"/>
  <c r="N116"/>
  <c r="L116"/>
  <c r="AC115"/>
  <c r="AA115"/>
  <c r="R115"/>
  <c r="S115" s="1"/>
  <c r="N115"/>
  <c r="M115"/>
  <c r="L115"/>
  <c r="AC114"/>
  <c r="AA114"/>
  <c r="R114"/>
  <c r="S114" s="1"/>
  <c r="N114"/>
  <c r="M114"/>
  <c r="L114"/>
  <c r="AC113"/>
  <c r="AA113"/>
  <c r="M113" s="1"/>
  <c r="R113"/>
  <c r="S113" s="1"/>
  <c r="N113"/>
  <c r="L113"/>
  <c r="AA112"/>
  <c r="R112"/>
  <c r="N112"/>
  <c r="L112"/>
  <c r="AA111"/>
  <c r="R111"/>
  <c r="N111"/>
  <c r="L111"/>
  <c r="AA110"/>
  <c r="AC110" s="1"/>
  <c r="R110"/>
  <c r="S110" s="1"/>
  <c r="N110"/>
  <c r="M110"/>
  <c r="O110" s="1"/>
  <c r="P110" s="1"/>
  <c r="Q110" s="1"/>
  <c r="L110"/>
  <c r="AA109"/>
  <c r="S109"/>
  <c r="R109"/>
  <c r="N109"/>
  <c r="L109"/>
  <c r="AA108"/>
  <c r="M108" s="1"/>
  <c r="R108"/>
  <c r="T108" s="1"/>
  <c r="N108"/>
  <c r="L108"/>
  <c r="AA107"/>
  <c r="AC107" s="1"/>
  <c r="S107"/>
  <c r="R107"/>
  <c r="T107" s="1"/>
  <c r="N107"/>
  <c r="L107"/>
  <c r="AA106"/>
  <c r="AC106" s="1"/>
  <c r="S106"/>
  <c r="R106"/>
  <c r="T106" s="1"/>
  <c r="N106"/>
  <c r="L106"/>
  <c r="AA105"/>
  <c r="AC105" s="1"/>
  <c r="S105"/>
  <c r="R105"/>
  <c r="T105" s="1"/>
  <c r="N105"/>
  <c r="L105"/>
  <c r="AA104"/>
  <c r="AC104" s="1"/>
  <c r="R104"/>
  <c r="S104" s="1"/>
  <c r="O104"/>
  <c r="P104" s="1"/>
  <c r="Q104" s="1"/>
  <c r="N104"/>
  <c r="M104"/>
  <c r="L104"/>
  <c r="AA103"/>
  <c r="AC103" s="1"/>
  <c r="R103"/>
  <c r="S103" s="1"/>
  <c r="N103"/>
  <c r="L103"/>
  <c r="AA102"/>
  <c r="AC102" s="1"/>
  <c r="R102"/>
  <c r="N102"/>
  <c r="L102"/>
  <c r="AA101"/>
  <c r="M101" s="1"/>
  <c r="S101"/>
  <c r="R101"/>
  <c r="T101" s="1"/>
  <c r="O101"/>
  <c r="P101" s="1"/>
  <c r="Q101" s="1"/>
  <c r="N101"/>
  <c r="L101"/>
  <c r="AA100"/>
  <c r="R100"/>
  <c r="N100"/>
  <c r="L100"/>
  <c r="AA99"/>
  <c r="AC99" s="1"/>
  <c r="T99"/>
  <c r="S99"/>
  <c r="R99"/>
  <c r="N99"/>
  <c r="L99"/>
  <c r="AA98"/>
  <c r="AC98" s="1"/>
  <c r="T98"/>
  <c r="S98"/>
  <c r="R98"/>
  <c r="N98"/>
  <c r="M98"/>
  <c r="L98"/>
  <c r="AC97"/>
  <c r="AA97"/>
  <c r="M97" s="1"/>
  <c r="R97"/>
  <c r="S97" s="1"/>
  <c r="N97"/>
  <c r="L97"/>
  <c r="AA96"/>
  <c r="R96"/>
  <c r="N96"/>
  <c r="L96"/>
  <c r="AA95"/>
  <c r="AC95" s="1"/>
  <c r="T95"/>
  <c r="R95"/>
  <c r="S95" s="1"/>
  <c r="N95"/>
  <c r="L95"/>
  <c r="AA94"/>
  <c r="M94" s="1"/>
  <c r="R94"/>
  <c r="N94"/>
  <c r="L94"/>
  <c r="AA93"/>
  <c r="AC93" s="1"/>
  <c r="R93"/>
  <c r="N93"/>
  <c r="L93"/>
  <c r="AA92"/>
  <c r="R92"/>
  <c r="T92" s="1"/>
  <c r="N92"/>
  <c r="L92"/>
  <c r="AA91"/>
  <c r="AC91" s="1"/>
  <c r="R91"/>
  <c r="T91" s="1"/>
  <c r="N91"/>
  <c r="M91"/>
  <c r="O91" s="1"/>
  <c r="P91" s="1"/>
  <c r="Q91" s="1"/>
  <c r="L91"/>
  <c r="AC90"/>
  <c r="AA90"/>
  <c r="R90"/>
  <c r="O90"/>
  <c r="P90" s="1"/>
  <c r="Q90" s="1"/>
  <c r="N90"/>
  <c r="M90"/>
  <c r="L90"/>
  <c r="AA89"/>
  <c r="R89"/>
  <c r="T89" s="1"/>
  <c r="N89"/>
  <c r="L89"/>
  <c r="AA88"/>
  <c r="R88"/>
  <c r="T88" s="1"/>
  <c r="N88"/>
  <c r="L88"/>
  <c r="AA87"/>
  <c r="AC87" s="1"/>
  <c r="T87"/>
  <c r="R87"/>
  <c r="S87" s="1"/>
  <c r="N87"/>
  <c r="L87"/>
  <c r="AA86"/>
  <c r="AC86" s="1"/>
  <c r="T86"/>
  <c r="S86"/>
  <c r="R86"/>
  <c r="N86"/>
  <c r="L86"/>
  <c r="AA85"/>
  <c r="R85"/>
  <c r="N85"/>
  <c r="L85"/>
  <c r="AA84"/>
  <c r="S84"/>
  <c r="R84"/>
  <c r="T84" s="1"/>
  <c r="N84"/>
  <c r="L84"/>
  <c r="AC83"/>
  <c r="AA83"/>
  <c r="T83"/>
  <c r="R83"/>
  <c r="S83" s="1"/>
  <c r="N83"/>
  <c r="M83"/>
  <c r="L83"/>
  <c r="AC82"/>
  <c r="AA82"/>
  <c r="R82"/>
  <c r="N82"/>
  <c r="M82"/>
  <c r="L82"/>
  <c r="AA81"/>
  <c r="S81"/>
  <c r="R81"/>
  <c r="T81" s="1"/>
  <c r="N81"/>
  <c r="L81"/>
  <c r="AC80"/>
  <c r="AA80"/>
  <c r="R80"/>
  <c r="S80" s="1"/>
  <c r="N80"/>
  <c r="M80"/>
  <c r="L80"/>
  <c r="AA79"/>
  <c r="AC79" s="1"/>
  <c r="R79"/>
  <c r="N79"/>
  <c r="M79"/>
  <c r="O79" s="1"/>
  <c r="P79" s="1"/>
  <c r="Q79" s="1"/>
  <c r="L79"/>
  <c r="AA78"/>
  <c r="S78"/>
  <c r="R78"/>
  <c r="T78" s="1"/>
  <c r="N78"/>
  <c r="L78"/>
  <c r="AA77"/>
  <c r="S77"/>
  <c r="R77"/>
  <c r="T77" s="1"/>
  <c r="N77"/>
  <c r="L77"/>
  <c r="AC76"/>
  <c r="AA76"/>
  <c r="R76"/>
  <c r="N76"/>
  <c r="M76"/>
  <c r="L76"/>
  <c r="AA75"/>
  <c r="AC75" s="1"/>
  <c r="T75"/>
  <c r="S75"/>
  <c r="R75"/>
  <c r="O75"/>
  <c r="P75" s="1"/>
  <c r="Q75" s="1"/>
  <c r="N75"/>
  <c r="M75"/>
  <c r="L75"/>
  <c r="AC74"/>
  <c r="AA74"/>
  <c r="R74"/>
  <c r="T74" s="1"/>
  <c r="N74"/>
  <c r="M74"/>
  <c r="L74"/>
  <c r="AC73"/>
  <c r="AA73"/>
  <c r="R73"/>
  <c r="S73" s="1"/>
  <c r="N73"/>
  <c r="M73"/>
  <c r="L73"/>
  <c r="AA72"/>
  <c r="AC72" s="1"/>
  <c r="R72"/>
  <c r="N72"/>
  <c r="L72"/>
  <c r="AA71"/>
  <c r="AC71" s="1"/>
  <c r="R71"/>
  <c r="S71" s="1"/>
  <c r="N71"/>
  <c r="L71"/>
  <c r="AA70"/>
  <c r="R70"/>
  <c r="T70" s="1"/>
  <c r="N70"/>
  <c r="L70"/>
  <c r="L610" s="1"/>
  <c r="AC69"/>
  <c r="AA69"/>
  <c r="M69" s="1"/>
  <c r="R69"/>
  <c r="T69" s="1"/>
  <c r="N69"/>
  <c r="L69"/>
  <c r="AA68"/>
  <c r="AC68" s="1"/>
  <c r="T68"/>
  <c r="S68"/>
  <c r="R68"/>
  <c r="N68"/>
  <c r="L68"/>
  <c r="AA67"/>
  <c r="AC67" s="1"/>
  <c r="T67"/>
  <c r="R67"/>
  <c r="S67" s="1"/>
  <c r="N67"/>
  <c r="L67"/>
  <c r="AA66"/>
  <c r="AC66" s="1"/>
  <c r="R66"/>
  <c r="S66" s="1"/>
  <c r="N66"/>
  <c r="M66"/>
  <c r="L66"/>
  <c r="AA65"/>
  <c r="AC65" s="1"/>
  <c r="S65"/>
  <c r="R65"/>
  <c r="T65" s="1"/>
  <c r="N65"/>
  <c r="L65"/>
  <c r="AA64"/>
  <c r="R64"/>
  <c r="N64"/>
  <c r="L64"/>
  <c r="AA63"/>
  <c r="AC63" s="1"/>
  <c r="S63"/>
  <c r="R63"/>
  <c r="T63" s="1"/>
  <c r="N63"/>
  <c r="L63"/>
  <c r="AC62"/>
  <c r="AA62"/>
  <c r="R62"/>
  <c r="T62" s="1"/>
  <c r="N62"/>
  <c r="M62"/>
  <c r="L62"/>
  <c r="AA61"/>
  <c r="R61"/>
  <c r="N61"/>
  <c r="L61"/>
  <c r="AA60"/>
  <c r="R60"/>
  <c r="T60" s="1"/>
  <c r="N60"/>
  <c r="L60"/>
  <c r="AA59"/>
  <c r="AC59" s="1"/>
  <c r="S59"/>
  <c r="R59"/>
  <c r="T59" s="1"/>
  <c r="N59"/>
  <c r="L59"/>
  <c r="AC58"/>
  <c r="AA58"/>
  <c r="M58" s="1"/>
  <c r="R58"/>
  <c r="N58"/>
  <c r="L58"/>
  <c r="AA57"/>
  <c r="R57"/>
  <c r="T57" s="1"/>
  <c r="N57"/>
  <c r="L57"/>
  <c r="AA56"/>
  <c r="T56"/>
  <c r="R56"/>
  <c r="S56" s="1"/>
  <c r="N56"/>
  <c r="L56"/>
  <c r="AA55"/>
  <c r="AC55" s="1"/>
  <c r="R55"/>
  <c r="S55" s="1"/>
  <c r="N55"/>
  <c r="L55"/>
  <c r="AA54"/>
  <c r="AC54" s="1"/>
  <c r="T54"/>
  <c r="S54"/>
  <c r="R54"/>
  <c r="N54"/>
  <c r="L54"/>
  <c r="AA53"/>
  <c r="R53"/>
  <c r="N53"/>
  <c r="L53"/>
  <c r="AA52"/>
  <c r="R52"/>
  <c r="S52" s="1"/>
  <c r="N52"/>
  <c r="L52"/>
  <c r="AA51"/>
  <c r="AC51" s="1"/>
  <c r="T51"/>
  <c r="S51"/>
  <c r="R51"/>
  <c r="N51"/>
  <c r="M51"/>
  <c r="O51" s="1"/>
  <c r="P51" s="1"/>
  <c r="Q51" s="1"/>
  <c r="L51"/>
  <c r="AC50"/>
  <c r="AA50"/>
  <c r="M50" s="1"/>
  <c r="R50"/>
  <c r="S50" s="1"/>
  <c r="N50"/>
  <c r="L50"/>
  <c r="AA49"/>
  <c r="T49"/>
  <c r="S49"/>
  <c r="R49"/>
  <c r="N49"/>
  <c r="L49"/>
  <c r="AA48"/>
  <c r="M48" s="1"/>
  <c r="R48"/>
  <c r="S48" s="1"/>
  <c r="N48"/>
  <c r="L48"/>
  <c r="AA47"/>
  <c r="AC47" s="1"/>
  <c r="R47"/>
  <c r="N47"/>
  <c r="O47" s="1"/>
  <c r="P47" s="1"/>
  <c r="Q47" s="1"/>
  <c r="M47"/>
  <c r="L47"/>
  <c r="AA46"/>
  <c r="S46"/>
  <c r="R46"/>
  <c r="N46"/>
  <c r="L46"/>
  <c r="AA45"/>
  <c r="R45"/>
  <c r="T45" s="1"/>
  <c r="N45"/>
  <c r="L45"/>
  <c r="AA44"/>
  <c r="AC44" s="1"/>
  <c r="R44"/>
  <c r="T44" s="1"/>
  <c r="N44"/>
  <c r="L44"/>
  <c r="AA43"/>
  <c r="AC43" s="1"/>
  <c r="R43"/>
  <c r="S43" s="1"/>
  <c r="N43"/>
  <c r="O43" s="1"/>
  <c r="P43" s="1"/>
  <c r="Q43" s="1"/>
  <c r="M43"/>
  <c r="L43"/>
  <c r="AA42"/>
  <c r="AC42" s="1"/>
  <c r="S42"/>
  <c r="R42"/>
  <c r="T42" s="1"/>
  <c r="N42"/>
  <c r="L42"/>
  <c r="AA41"/>
  <c r="AC41" s="1"/>
  <c r="R41"/>
  <c r="T41" s="1"/>
  <c r="N41"/>
  <c r="L41"/>
  <c r="AA40"/>
  <c r="R40"/>
  <c r="N40"/>
  <c r="L40"/>
  <c r="AA39"/>
  <c r="AC39" s="1"/>
  <c r="T39"/>
  <c r="R39"/>
  <c r="S39" s="1"/>
  <c r="N39"/>
  <c r="M39"/>
  <c r="L39"/>
  <c r="AA38"/>
  <c r="R38"/>
  <c r="T38" s="1"/>
  <c r="N38"/>
  <c r="L38"/>
  <c r="AC37"/>
  <c r="AA37"/>
  <c r="M37" s="1"/>
  <c r="R37"/>
  <c r="N37"/>
  <c r="L37"/>
  <c r="AA36"/>
  <c r="AC36" s="1"/>
  <c r="T36"/>
  <c r="S36"/>
  <c r="R36"/>
  <c r="N36"/>
  <c r="L36"/>
  <c r="AA35"/>
  <c r="AC35" s="1"/>
  <c r="T35"/>
  <c r="R35"/>
  <c r="S35" s="1"/>
  <c r="N35"/>
  <c r="L35"/>
  <c r="AA34"/>
  <c r="AC34" s="1"/>
  <c r="R34"/>
  <c r="T34" s="1"/>
  <c r="N34"/>
  <c r="M34"/>
  <c r="L34"/>
  <c r="AA33"/>
  <c r="AC33" s="1"/>
  <c r="S33"/>
  <c r="R33"/>
  <c r="T33" s="1"/>
  <c r="N33"/>
  <c r="O33" s="1"/>
  <c r="P33" s="1"/>
  <c r="Q33" s="1"/>
  <c r="M33"/>
  <c r="L33"/>
  <c r="AA32"/>
  <c r="AC32" s="1"/>
  <c r="S32"/>
  <c r="R32"/>
  <c r="T32" s="1"/>
  <c r="N32"/>
  <c r="L32"/>
  <c r="AA31"/>
  <c r="AC31" s="1"/>
  <c r="R31"/>
  <c r="T31" s="1"/>
  <c r="N31"/>
  <c r="L31"/>
  <c r="AA30"/>
  <c r="AC30" s="1"/>
  <c r="R30"/>
  <c r="S30" s="1"/>
  <c r="N30"/>
  <c r="O30" s="1"/>
  <c r="P30" s="1"/>
  <c r="Q30" s="1"/>
  <c r="M30"/>
  <c r="L30"/>
  <c r="AA29"/>
  <c r="AC29" s="1"/>
  <c r="R29"/>
  <c r="S29" s="1"/>
  <c r="N29"/>
  <c r="L29"/>
  <c r="AA28"/>
  <c r="M28" s="1"/>
  <c r="O28" s="1"/>
  <c r="R28"/>
  <c r="N28"/>
  <c r="L28"/>
  <c r="AA27"/>
  <c r="AC27" s="1"/>
  <c r="R27"/>
  <c r="T27" s="1"/>
  <c r="N27"/>
  <c r="L27"/>
  <c r="AA26"/>
  <c r="AC26" s="1"/>
  <c r="R26"/>
  <c r="S26" s="1"/>
  <c r="N26"/>
  <c r="M26"/>
  <c r="L26"/>
  <c r="AA25"/>
  <c r="S25"/>
  <c r="R25"/>
  <c r="T25" s="1"/>
  <c r="N25"/>
  <c r="O25" s="1"/>
  <c r="P25" s="1"/>
  <c r="M25"/>
  <c r="L25"/>
  <c r="AA24"/>
  <c r="AC24" s="1"/>
  <c r="S24"/>
  <c r="R24"/>
  <c r="T24" s="1"/>
  <c r="N24"/>
  <c r="L24"/>
  <c r="AA23"/>
  <c r="AC23" s="1"/>
  <c r="R23"/>
  <c r="T23" s="1"/>
  <c r="O23"/>
  <c r="P23" s="1"/>
  <c r="Q23" s="1"/>
  <c r="N23"/>
  <c r="M23"/>
  <c r="L23"/>
  <c r="AA22"/>
  <c r="R22"/>
  <c r="T22" s="1"/>
  <c r="N22"/>
  <c r="M22"/>
  <c r="L22"/>
  <c r="AB21"/>
  <c r="Z21"/>
  <c r="V21"/>
  <c r="U21"/>
  <c r="AG19"/>
  <c r="AG18"/>
  <c r="AC14"/>
  <c r="AC13"/>
  <c r="AC12"/>
  <c r="AE11"/>
  <c r="X190" s="1"/>
  <c r="AC11"/>
  <c r="AC10"/>
  <c r="AC9"/>
  <c r="AC8"/>
  <c r="AF646" i="16"/>
  <c r="AA646"/>
  <c r="X646"/>
  <c r="W646"/>
  <c r="V646"/>
  <c r="U646"/>
  <c r="AF645"/>
  <c r="AA645"/>
  <c r="X645"/>
  <c r="W645"/>
  <c r="V645"/>
  <c r="U645"/>
  <c r="AF644"/>
  <c r="AA644"/>
  <c r="X644"/>
  <c r="W644"/>
  <c r="V644"/>
  <c r="U644"/>
  <c r="AF643"/>
  <c r="AA643"/>
  <c r="X643"/>
  <c r="W643"/>
  <c r="V643"/>
  <c r="U643"/>
  <c r="AF642"/>
  <c r="AA642"/>
  <c r="X642"/>
  <c r="W642"/>
  <c r="V642"/>
  <c r="U642"/>
  <c r="AF641"/>
  <c r="AA641"/>
  <c r="X641"/>
  <c r="W641"/>
  <c r="V641"/>
  <c r="U641"/>
  <c r="AF640"/>
  <c r="AA640"/>
  <c r="X640"/>
  <c r="W640"/>
  <c r="V640"/>
  <c r="U640"/>
  <c r="AF639"/>
  <c r="AA639"/>
  <c r="X639"/>
  <c r="W639"/>
  <c r="V639"/>
  <c r="U639"/>
  <c r="AF638"/>
  <c r="AA638"/>
  <c r="X638"/>
  <c r="W638"/>
  <c r="V638"/>
  <c r="U638"/>
  <c r="AF637"/>
  <c r="AA637"/>
  <c r="X637"/>
  <c r="W637"/>
  <c r="V637"/>
  <c r="U637"/>
  <c r="AF636"/>
  <c r="AA636"/>
  <c r="X636"/>
  <c r="W636"/>
  <c r="V636"/>
  <c r="U636"/>
  <c r="AF635"/>
  <c r="AA635"/>
  <c r="X635"/>
  <c r="W635"/>
  <c r="V635"/>
  <c r="U635"/>
  <c r="AF634"/>
  <c r="AA634"/>
  <c r="X634"/>
  <c r="W634"/>
  <c r="V634"/>
  <c r="U634"/>
  <c r="AF633"/>
  <c r="AA633"/>
  <c r="X633"/>
  <c r="V633"/>
  <c r="U633"/>
  <c r="AF632"/>
  <c r="AA632"/>
  <c r="X632"/>
  <c r="V632"/>
  <c r="U632"/>
  <c r="AF631"/>
  <c r="AA631"/>
  <c r="X631"/>
  <c r="V631"/>
  <c r="U631"/>
  <c r="AF630"/>
  <c r="AB630"/>
  <c r="AA630"/>
  <c r="X630"/>
  <c r="V630"/>
  <c r="U630"/>
  <c r="AF629"/>
  <c r="AB629"/>
  <c r="AA629"/>
  <c r="X629"/>
  <c r="W629"/>
  <c r="V629"/>
  <c r="U629"/>
  <c r="AF628"/>
  <c r="AB628"/>
  <c r="AA628"/>
  <c r="X628"/>
  <c r="W628"/>
  <c r="V628"/>
  <c r="U628"/>
  <c r="AF627"/>
  <c r="AB627"/>
  <c r="AA627"/>
  <c r="X627"/>
  <c r="W627"/>
  <c r="V627"/>
  <c r="U627"/>
  <c r="AF626"/>
  <c r="AB626"/>
  <c r="AA626"/>
  <c r="X626"/>
  <c r="W626"/>
  <c r="V626"/>
  <c r="U626"/>
  <c r="AF625"/>
  <c r="AB625"/>
  <c r="AA625"/>
  <c r="X625"/>
  <c r="W625"/>
  <c r="V625"/>
  <c r="U625"/>
  <c r="AI624"/>
  <c r="AH624"/>
  <c r="AG624"/>
  <c r="AF624"/>
  <c r="AE624"/>
  <c r="AD624"/>
  <c r="AC624"/>
  <c r="AB624"/>
  <c r="AA624"/>
  <c r="Z624"/>
  <c r="Y624"/>
  <c r="X624"/>
  <c r="W624"/>
  <c r="V624"/>
  <c r="U624"/>
  <c r="T624"/>
  <c r="S624"/>
  <c r="R624"/>
  <c r="Q624"/>
  <c r="P624"/>
  <c r="O624"/>
  <c r="N624"/>
  <c r="M624"/>
  <c r="L624"/>
  <c r="AI623"/>
  <c r="AH623"/>
  <c r="AG623"/>
  <c r="AF623"/>
  <c r="AE623"/>
  <c r="AD623"/>
  <c r="AC623"/>
  <c r="AB623"/>
  <c r="AA623"/>
  <c r="Z623"/>
  <c r="Y623"/>
  <c r="X623"/>
  <c r="W623"/>
  <c r="V623"/>
  <c r="U623"/>
  <c r="T623"/>
  <c r="S623"/>
  <c r="R623"/>
  <c r="Q623"/>
  <c r="P623"/>
  <c r="O623"/>
  <c r="N623"/>
  <c r="M623"/>
  <c r="L623"/>
  <c r="AI622"/>
  <c r="AH622"/>
  <c r="AG622"/>
  <c r="AF622"/>
  <c r="AE622"/>
  <c r="AD622"/>
  <c r="AC622"/>
  <c r="AB622"/>
  <c r="AA622"/>
  <c r="Z622"/>
  <c r="Y622"/>
  <c r="X622"/>
  <c r="W622"/>
  <c r="V622"/>
  <c r="U622"/>
  <c r="T622"/>
  <c r="S622"/>
  <c r="R622"/>
  <c r="Q622"/>
  <c r="P622"/>
  <c r="O622"/>
  <c r="N622"/>
  <c r="M622"/>
  <c r="L622"/>
  <c r="AI621"/>
  <c r="AH621"/>
  <c r="AG621"/>
  <c r="AF621"/>
  <c r="AE621"/>
  <c r="AD621"/>
  <c r="AC621"/>
  <c r="AB621"/>
  <c r="AA621"/>
  <c r="Z621"/>
  <c r="Y621"/>
  <c r="X621"/>
  <c r="W621"/>
  <c r="V621"/>
  <c r="U621"/>
  <c r="T621"/>
  <c r="S621"/>
  <c r="R621"/>
  <c r="Q621"/>
  <c r="P621"/>
  <c r="O621"/>
  <c r="N621"/>
  <c r="M621"/>
  <c r="L621"/>
  <c r="AI620"/>
  <c r="AH620"/>
  <c r="AG620"/>
  <c r="AF620"/>
  <c r="AE620"/>
  <c r="AD620"/>
  <c r="AC620"/>
  <c r="AB620"/>
  <c r="AA620"/>
  <c r="Z620"/>
  <c r="Y620"/>
  <c r="X620"/>
  <c r="W620"/>
  <c r="V620"/>
  <c r="U620"/>
  <c r="T620"/>
  <c r="S620"/>
  <c r="R620"/>
  <c r="Q620"/>
  <c r="P620"/>
  <c r="O620"/>
  <c r="N620"/>
  <c r="M620"/>
  <c r="L620"/>
  <c r="AI619"/>
  <c r="AH619"/>
  <c r="AG619"/>
  <c r="AF619"/>
  <c r="AE619"/>
  <c r="AD619"/>
  <c r="AC619"/>
  <c r="AB619"/>
  <c r="AA619"/>
  <c r="Z619"/>
  <c r="Y619"/>
  <c r="X619"/>
  <c r="W619"/>
  <c r="V619"/>
  <c r="U619"/>
  <c r="T619"/>
  <c r="S619"/>
  <c r="R619"/>
  <c r="Q619"/>
  <c r="P619"/>
  <c r="O619"/>
  <c r="N619"/>
  <c r="M619"/>
  <c r="L619"/>
  <c r="AI618"/>
  <c r="AH618"/>
  <c r="AG618"/>
  <c r="AF618"/>
  <c r="AE618"/>
  <c r="AD618"/>
  <c r="AC618"/>
  <c r="AB618"/>
  <c r="AA618"/>
  <c r="Z618"/>
  <c r="Y618"/>
  <c r="X618"/>
  <c r="W618"/>
  <c r="V618"/>
  <c r="U618"/>
  <c r="T618"/>
  <c r="S618"/>
  <c r="R618"/>
  <c r="Q618"/>
  <c r="P618"/>
  <c r="O618"/>
  <c r="N618"/>
  <c r="M618"/>
  <c r="L618"/>
  <c r="AI617"/>
  <c r="AH617"/>
  <c r="AG617"/>
  <c r="AF617"/>
  <c r="AE617"/>
  <c r="AD617"/>
  <c r="AC617"/>
  <c r="AB617"/>
  <c r="AA617"/>
  <c r="Z617"/>
  <c r="Y617"/>
  <c r="X617"/>
  <c r="W617"/>
  <c r="V617"/>
  <c r="U617"/>
  <c r="T617"/>
  <c r="S617"/>
  <c r="R617"/>
  <c r="Q617"/>
  <c r="P617"/>
  <c r="O617"/>
  <c r="N617"/>
  <c r="M617"/>
  <c r="L617"/>
  <c r="AI616"/>
  <c r="AH616"/>
  <c r="AG616"/>
  <c r="AF616"/>
  <c r="AE616"/>
  <c r="AD616"/>
  <c r="AC616"/>
  <c r="AB616"/>
  <c r="AA616"/>
  <c r="Z616"/>
  <c r="Y616"/>
  <c r="X616"/>
  <c r="W616"/>
  <c r="V616"/>
  <c r="U616"/>
  <c r="T616"/>
  <c r="S616"/>
  <c r="R616"/>
  <c r="Q616"/>
  <c r="P616"/>
  <c r="O616"/>
  <c r="N616"/>
  <c r="M616"/>
  <c r="L616"/>
  <c r="AI615"/>
  <c r="AH615"/>
  <c r="AG615"/>
  <c r="AF615"/>
  <c r="AE615"/>
  <c r="AD615"/>
  <c r="AC615"/>
  <c r="AB615"/>
  <c r="AA615"/>
  <c r="Z615"/>
  <c r="Y615"/>
  <c r="X615"/>
  <c r="W615"/>
  <c r="V615"/>
  <c r="U615"/>
  <c r="T615"/>
  <c r="S615"/>
  <c r="R615"/>
  <c r="Q615"/>
  <c r="P615"/>
  <c r="O615"/>
  <c r="N615"/>
  <c r="M615"/>
  <c r="L615"/>
  <c r="AI614"/>
  <c r="AH614"/>
  <c r="AG614"/>
  <c r="AF614"/>
  <c r="AE614"/>
  <c r="AD614"/>
  <c r="AC614"/>
  <c r="AB614"/>
  <c r="AA614"/>
  <c r="Z614"/>
  <c r="Y614"/>
  <c r="X614"/>
  <c r="W614"/>
  <c r="V614"/>
  <c r="U614"/>
  <c r="T614"/>
  <c r="S614"/>
  <c r="R614"/>
  <c r="Q614"/>
  <c r="P614"/>
  <c r="O614"/>
  <c r="N614"/>
  <c r="M614"/>
  <c r="L614"/>
  <c r="AI613"/>
  <c r="AH613"/>
  <c r="AG613"/>
  <c r="AF613"/>
  <c r="AE613"/>
  <c r="AD613"/>
  <c r="AC613"/>
  <c r="AB613"/>
  <c r="AA613"/>
  <c r="Z613"/>
  <c r="Y613"/>
  <c r="X613"/>
  <c r="W613"/>
  <c r="V613"/>
  <c r="U613"/>
  <c r="T613"/>
  <c r="S613"/>
  <c r="R613"/>
  <c r="Q613"/>
  <c r="P613"/>
  <c r="O613"/>
  <c r="N613"/>
  <c r="M613"/>
  <c r="L613"/>
  <c r="AI612"/>
  <c r="AH612"/>
  <c r="AG612"/>
  <c r="AF612"/>
  <c r="AE612"/>
  <c r="AD612"/>
  <c r="AC612"/>
  <c r="AB612"/>
  <c r="AA612"/>
  <c r="Z612"/>
  <c r="Y612"/>
  <c r="X612"/>
  <c r="W612"/>
  <c r="V612"/>
  <c r="U612"/>
  <c r="T612"/>
  <c r="S612"/>
  <c r="R612"/>
  <c r="Q612"/>
  <c r="P612"/>
  <c r="O612"/>
  <c r="N612"/>
  <c r="M612"/>
  <c r="L612"/>
  <c r="AI611"/>
  <c r="AH611"/>
  <c r="AG611"/>
  <c r="AF611"/>
  <c r="AE611"/>
  <c r="AD611"/>
  <c r="AC611"/>
  <c r="AB611"/>
  <c r="AA611"/>
  <c r="Z611"/>
  <c r="Y611"/>
  <c r="X611"/>
  <c r="W611"/>
  <c r="V611"/>
  <c r="U611"/>
  <c r="T611"/>
  <c r="S611"/>
  <c r="R611"/>
  <c r="Q611"/>
  <c r="P611"/>
  <c r="O611"/>
  <c r="N611"/>
  <c r="M611"/>
  <c r="L611"/>
  <c r="AI610"/>
  <c r="AH610"/>
  <c r="AG610"/>
  <c r="AF610"/>
  <c r="AE610"/>
  <c r="AD610"/>
  <c r="AC610"/>
  <c r="AB610"/>
  <c r="AA610"/>
  <c r="Z610"/>
  <c r="Y610"/>
  <c r="X610"/>
  <c r="W610"/>
  <c r="V610"/>
  <c r="U610"/>
  <c r="T610"/>
  <c r="S610"/>
  <c r="R610"/>
  <c r="Q610"/>
  <c r="P610"/>
  <c r="O610"/>
  <c r="N610"/>
  <c r="M610"/>
  <c r="L610"/>
  <c r="AI609"/>
  <c r="AH609"/>
  <c r="AG609"/>
  <c r="AF609"/>
  <c r="AE609"/>
  <c r="AD609"/>
  <c r="AC609"/>
  <c r="AB609"/>
  <c r="AA609"/>
  <c r="Z609"/>
  <c r="Y609"/>
  <c r="X609"/>
  <c r="W609"/>
  <c r="V609"/>
  <c r="U609"/>
  <c r="T609"/>
  <c r="S609"/>
  <c r="R609"/>
  <c r="Q609"/>
  <c r="P609"/>
  <c r="O609"/>
  <c r="N609"/>
  <c r="M609"/>
  <c r="L609"/>
  <c r="AI608"/>
  <c r="AH608"/>
  <c r="AG608"/>
  <c r="AF608"/>
  <c r="AE608"/>
  <c r="AD608"/>
  <c r="AC608"/>
  <c r="AB608"/>
  <c r="AA608"/>
  <c r="Z608"/>
  <c r="Y608"/>
  <c r="X608"/>
  <c r="W608"/>
  <c r="V608"/>
  <c r="U608"/>
  <c r="T608"/>
  <c r="S608"/>
  <c r="R608"/>
  <c r="Q608"/>
  <c r="P608"/>
  <c r="O608"/>
  <c r="N608"/>
  <c r="M608"/>
  <c r="L608"/>
  <c r="AI607"/>
  <c r="AH607"/>
  <c r="AG607"/>
  <c r="AF607"/>
  <c r="AE607"/>
  <c r="AD607"/>
  <c r="AC607"/>
  <c r="X607"/>
  <c r="W607"/>
  <c r="V607"/>
  <c r="U607"/>
  <c r="AI606"/>
  <c r="AH606"/>
  <c r="AG606"/>
  <c r="AF606"/>
  <c r="AE606"/>
  <c r="AD606"/>
  <c r="AC606"/>
  <c r="AB606"/>
  <c r="Z606"/>
  <c r="Y606"/>
  <c r="X606"/>
  <c r="W606"/>
  <c r="V606"/>
  <c r="U606"/>
  <c r="AF603"/>
  <c r="AA603"/>
  <c r="X603"/>
  <c r="W603"/>
  <c r="V603"/>
  <c r="U603"/>
  <c r="AF602"/>
  <c r="AA602"/>
  <c r="X602"/>
  <c r="W602"/>
  <c r="V602"/>
  <c r="U602"/>
  <c r="AF601"/>
  <c r="AA601"/>
  <c r="X601"/>
  <c r="W601"/>
  <c r="V601"/>
  <c r="U601"/>
  <c r="AF600"/>
  <c r="AA600"/>
  <c r="X600"/>
  <c r="W600"/>
  <c r="V600"/>
  <c r="U600"/>
  <c r="AF599"/>
  <c r="AA599"/>
  <c r="X599"/>
  <c r="W599"/>
  <c r="V599"/>
  <c r="U599"/>
  <c r="AF598"/>
  <c r="AA598"/>
  <c r="X598"/>
  <c r="W598"/>
  <c r="V598"/>
  <c r="U598"/>
  <c r="AF597"/>
  <c r="AA597"/>
  <c r="X597"/>
  <c r="W597"/>
  <c r="V597"/>
  <c r="U597"/>
  <c r="AF596"/>
  <c r="AA596"/>
  <c r="X596"/>
  <c r="W596"/>
  <c r="V596"/>
  <c r="U596"/>
  <c r="AF595"/>
  <c r="AA595"/>
  <c r="X595"/>
  <c r="W595"/>
  <c r="V595"/>
  <c r="U595"/>
  <c r="AF594"/>
  <c r="AA594"/>
  <c r="X594"/>
  <c r="W594"/>
  <c r="V594"/>
  <c r="U594"/>
  <c r="AF593"/>
  <c r="AA593"/>
  <c r="X593"/>
  <c r="W593"/>
  <c r="V593"/>
  <c r="U593"/>
  <c r="AF592"/>
  <c r="AA592"/>
  <c r="X592"/>
  <c r="W592"/>
  <c r="V592"/>
  <c r="U592"/>
  <c r="AF591"/>
  <c r="AA591"/>
  <c r="X591"/>
  <c r="V591"/>
  <c r="U591"/>
  <c r="AF590"/>
  <c r="AA590"/>
  <c r="X590"/>
  <c r="V590"/>
  <c r="U590"/>
  <c r="AF589"/>
  <c r="AA589"/>
  <c r="X589"/>
  <c r="V589"/>
  <c r="U589"/>
  <c r="AF588"/>
  <c r="AA588"/>
  <c r="X588"/>
  <c r="V588"/>
  <c r="U588"/>
  <c r="AF587"/>
  <c r="AB587"/>
  <c r="AA587"/>
  <c r="X587"/>
  <c r="W587"/>
  <c r="V587"/>
  <c r="U587"/>
  <c r="AF586"/>
  <c r="AB586"/>
  <c r="AA586"/>
  <c r="X586"/>
  <c r="W586"/>
  <c r="V586"/>
  <c r="U586"/>
  <c r="AF585"/>
  <c r="AB585"/>
  <c r="AA585"/>
  <c r="X585"/>
  <c r="W585"/>
  <c r="V585"/>
  <c r="U585"/>
  <c r="AF584"/>
  <c r="AB584"/>
  <c r="AA584"/>
  <c r="X584"/>
  <c r="W584"/>
  <c r="V584"/>
  <c r="U584"/>
  <c r="AF583"/>
  <c r="AB583"/>
  <c r="AA583"/>
  <c r="X583"/>
  <c r="W583"/>
  <c r="V583"/>
  <c r="U583"/>
  <c r="AF582"/>
  <c r="AB582"/>
  <c r="AA582"/>
  <c r="X582"/>
  <c r="W582"/>
  <c r="V582"/>
  <c r="U582"/>
  <c r="AI581"/>
  <c r="AH581"/>
  <c r="AG581"/>
  <c r="AF581"/>
  <c r="AE581"/>
  <c r="AD581"/>
  <c r="AC581"/>
  <c r="AB581"/>
  <c r="AA581"/>
  <c r="Z581"/>
  <c r="Y581"/>
  <c r="X581"/>
  <c r="W581"/>
  <c r="V581"/>
  <c r="U581"/>
  <c r="T581"/>
  <c r="S581"/>
  <c r="R581"/>
  <c r="Q581"/>
  <c r="P581"/>
  <c r="O581"/>
  <c r="N581"/>
  <c r="M581"/>
  <c r="L581"/>
  <c r="AI580"/>
  <c r="AH580"/>
  <c r="AG580"/>
  <c r="AF580"/>
  <c r="AE580"/>
  <c r="AD580"/>
  <c r="AC580"/>
  <c r="AB580"/>
  <c r="AA580"/>
  <c r="Z580"/>
  <c r="Y580"/>
  <c r="X580"/>
  <c r="W580"/>
  <c r="V580"/>
  <c r="U580"/>
  <c r="T580"/>
  <c r="S580"/>
  <c r="R580"/>
  <c r="Q580"/>
  <c r="P580"/>
  <c r="O580"/>
  <c r="N580"/>
  <c r="M580"/>
  <c r="L580"/>
  <c r="AI579"/>
  <c r="AH579"/>
  <c r="AG579"/>
  <c r="AF579"/>
  <c r="AE579"/>
  <c r="AD579"/>
  <c r="AC579"/>
  <c r="AB579"/>
  <c r="AA579"/>
  <c r="Z579"/>
  <c r="Y579"/>
  <c r="X579"/>
  <c r="W579"/>
  <c r="V579"/>
  <c r="U579"/>
  <c r="T579"/>
  <c r="S579"/>
  <c r="R579"/>
  <c r="Q579"/>
  <c r="P579"/>
  <c r="O579"/>
  <c r="N579"/>
  <c r="M579"/>
  <c r="L579"/>
  <c r="AI578"/>
  <c r="AH578"/>
  <c r="AG578"/>
  <c r="AF578"/>
  <c r="AE578"/>
  <c r="AD578"/>
  <c r="AC578"/>
  <c r="AB578"/>
  <c r="AA578"/>
  <c r="Z578"/>
  <c r="Y578"/>
  <c r="X578"/>
  <c r="W578"/>
  <c r="V578"/>
  <c r="U578"/>
  <c r="T578"/>
  <c r="S578"/>
  <c r="R578"/>
  <c r="Q578"/>
  <c r="P578"/>
  <c r="O578"/>
  <c r="N578"/>
  <c r="M578"/>
  <c r="L578"/>
  <c r="AI577"/>
  <c r="AH577"/>
  <c r="AG577"/>
  <c r="AF577"/>
  <c r="AE577"/>
  <c r="AD577"/>
  <c r="AC577"/>
  <c r="AB577"/>
  <c r="AA577"/>
  <c r="Z577"/>
  <c r="Y577"/>
  <c r="X577"/>
  <c r="W577"/>
  <c r="V577"/>
  <c r="U577"/>
  <c r="T577"/>
  <c r="S577"/>
  <c r="R577"/>
  <c r="Q577"/>
  <c r="P577"/>
  <c r="O577"/>
  <c r="N577"/>
  <c r="M577"/>
  <c r="L577"/>
  <c r="AI576"/>
  <c r="AH576"/>
  <c r="AG576"/>
  <c r="AF576"/>
  <c r="AE576"/>
  <c r="AD576"/>
  <c r="AC576"/>
  <c r="AB576"/>
  <c r="AA576"/>
  <c r="Z576"/>
  <c r="Y576"/>
  <c r="X576"/>
  <c r="W576"/>
  <c r="V576"/>
  <c r="U576"/>
  <c r="T576"/>
  <c r="S576"/>
  <c r="R576"/>
  <c r="Q576"/>
  <c r="P576"/>
  <c r="O576"/>
  <c r="N576"/>
  <c r="M576"/>
  <c r="L576"/>
  <c r="AI575"/>
  <c r="AH575"/>
  <c r="AG575"/>
  <c r="AF575"/>
  <c r="AE575"/>
  <c r="AD575"/>
  <c r="AC575"/>
  <c r="AB575"/>
  <c r="AA575"/>
  <c r="Z575"/>
  <c r="Y575"/>
  <c r="X575"/>
  <c r="W575"/>
  <c r="V575"/>
  <c r="U575"/>
  <c r="T575"/>
  <c r="S575"/>
  <c r="R575"/>
  <c r="Q575"/>
  <c r="P575"/>
  <c r="O575"/>
  <c r="N575"/>
  <c r="M575"/>
  <c r="L575"/>
  <c r="AI574"/>
  <c r="AH574"/>
  <c r="AG574"/>
  <c r="AF574"/>
  <c r="AE574"/>
  <c r="AD574"/>
  <c r="AC574"/>
  <c r="AB574"/>
  <c r="AA574"/>
  <c r="Z574"/>
  <c r="Y574"/>
  <c r="X574"/>
  <c r="W574"/>
  <c r="V574"/>
  <c r="U574"/>
  <c r="T574"/>
  <c r="S574"/>
  <c r="R574"/>
  <c r="Q574"/>
  <c r="P574"/>
  <c r="O574"/>
  <c r="N574"/>
  <c r="M574"/>
  <c r="L574"/>
  <c r="AI573"/>
  <c r="AH573"/>
  <c r="AG573"/>
  <c r="AF573"/>
  <c r="AE573"/>
  <c r="AD573"/>
  <c r="AC573"/>
  <c r="AB573"/>
  <c r="AA573"/>
  <c r="Z573"/>
  <c r="Y573"/>
  <c r="X573"/>
  <c r="W573"/>
  <c r="V573"/>
  <c r="U573"/>
  <c r="T573"/>
  <c r="S573"/>
  <c r="R573"/>
  <c r="Q573"/>
  <c r="P573"/>
  <c r="O573"/>
  <c r="N573"/>
  <c r="M573"/>
  <c r="L573"/>
  <c r="AI572"/>
  <c r="AH572"/>
  <c r="AG572"/>
  <c r="AF572"/>
  <c r="AE572"/>
  <c r="AD572"/>
  <c r="AC572"/>
  <c r="AB572"/>
  <c r="AA572"/>
  <c r="Z572"/>
  <c r="Y572"/>
  <c r="X572"/>
  <c r="W572"/>
  <c r="V572"/>
  <c r="U572"/>
  <c r="T572"/>
  <c r="S572"/>
  <c r="R572"/>
  <c r="Q572"/>
  <c r="P572"/>
  <c r="O572"/>
  <c r="N572"/>
  <c r="M572"/>
  <c r="L572"/>
  <c r="AI571"/>
  <c r="AH571"/>
  <c r="AG571"/>
  <c r="AF571"/>
  <c r="AE571"/>
  <c r="AD571"/>
  <c r="AC571"/>
  <c r="AB571"/>
  <c r="AA571"/>
  <c r="Z571"/>
  <c r="Y571"/>
  <c r="X571"/>
  <c r="W571"/>
  <c r="V571"/>
  <c r="U571"/>
  <c r="T571"/>
  <c r="S571"/>
  <c r="R571"/>
  <c r="Q571"/>
  <c r="P571"/>
  <c r="O571"/>
  <c r="N571"/>
  <c r="M571"/>
  <c r="L571"/>
  <c r="AI570"/>
  <c r="AH570"/>
  <c r="AG570"/>
  <c r="AF570"/>
  <c r="AE570"/>
  <c r="AD570"/>
  <c r="AC570"/>
  <c r="AB570"/>
  <c r="AA570"/>
  <c r="Z570"/>
  <c r="Y570"/>
  <c r="X570"/>
  <c r="W570"/>
  <c r="V570"/>
  <c r="U570"/>
  <c r="T570"/>
  <c r="S570"/>
  <c r="R570"/>
  <c r="Q570"/>
  <c r="P570"/>
  <c r="O570"/>
  <c r="N570"/>
  <c r="M570"/>
  <c r="L570"/>
  <c r="AI569"/>
  <c r="AH569"/>
  <c r="AG569"/>
  <c r="AF569"/>
  <c r="AE569"/>
  <c r="AD569"/>
  <c r="AC569"/>
  <c r="AB569"/>
  <c r="AA569"/>
  <c r="Z569"/>
  <c r="Y569"/>
  <c r="X569"/>
  <c r="W569"/>
  <c r="V569"/>
  <c r="U569"/>
  <c r="T569"/>
  <c r="S569"/>
  <c r="R569"/>
  <c r="Q569"/>
  <c r="P569"/>
  <c r="O569"/>
  <c r="N569"/>
  <c r="M569"/>
  <c r="L569"/>
  <c r="AI568"/>
  <c r="AH568"/>
  <c r="AG568"/>
  <c r="AF568"/>
  <c r="AE568"/>
  <c r="AD568"/>
  <c r="AC568"/>
  <c r="AB568"/>
  <c r="AA568"/>
  <c r="Z568"/>
  <c r="Y568"/>
  <c r="X568"/>
  <c r="W568"/>
  <c r="V568"/>
  <c r="U568"/>
  <c r="T568"/>
  <c r="S568"/>
  <c r="R568"/>
  <c r="Q568"/>
  <c r="P568"/>
  <c r="O568"/>
  <c r="N568"/>
  <c r="M568"/>
  <c r="L568"/>
  <c r="AI567"/>
  <c r="AH567"/>
  <c r="AG567"/>
  <c r="AF567"/>
  <c r="AE567"/>
  <c r="AD567"/>
  <c r="AC567"/>
  <c r="AB567"/>
  <c r="AA567"/>
  <c r="Z567"/>
  <c r="Y567"/>
  <c r="X567"/>
  <c r="W567"/>
  <c r="V567"/>
  <c r="U567"/>
  <c r="T567"/>
  <c r="S567"/>
  <c r="R567"/>
  <c r="Q567"/>
  <c r="P567"/>
  <c r="O567"/>
  <c r="N567"/>
  <c r="M567"/>
  <c r="L567"/>
  <c r="AI566"/>
  <c r="AH566"/>
  <c r="AG566"/>
  <c r="AF566"/>
  <c r="AE566"/>
  <c r="AD566"/>
  <c r="AC566"/>
  <c r="AB566"/>
  <c r="AA566"/>
  <c r="Z566"/>
  <c r="Y566"/>
  <c r="X566"/>
  <c r="W566"/>
  <c r="V566"/>
  <c r="U566"/>
  <c r="T566"/>
  <c r="S566"/>
  <c r="R566"/>
  <c r="Q566"/>
  <c r="P566"/>
  <c r="O566"/>
  <c r="N566"/>
  <c r="M566"/>
  <c r="L566"/>
  <c r="AI565"/>
  <c r="AH565"/>
  <c r="AG565"/>
  <c r="AF565"/>
  <c r="AE565"/>
  <c r="AD565"/>
  <c r="AC565"/>
  <c r="AB565"/>
  <c r="AA565"/>
  <c r="Z565"/>
  <c r="Y565"/>
  <c r="X565"/>
  <c r="W565"/>
  <c r="V565"/>
  <c r="U565"/>
  <c r="AI564"/>
  <c r="AH564"/>
  <c r="AG564"/>
  <c r="AF564"/>
  <c r="AE564"/>
  <c r="AD564"/>
  <c r="AC564"/>
  <c r="X564"/>
  <c r="W564"/>
  <c r="V564"/>
  <c r="U564"/>
  <c r="AI563"/>
  <c r="AH563"/>
  <c r="AG563"/>
  <c r="AF563"/>
  <c r="AE563"/>
  <c r="AD563"/>
  <c r="AC563"/>
  <c r="AB563"/>
  <c r="Z563"/>
  <c r="Y563"/>
  <c r="X563"/>
  <c r="W563"/>
  <c r="V563"/>
  <c r="U563"/>
  <c r="AF560"/>
  <c r="AA560"/>
  <c r="X560"/>
  <c r="W560"/>
  <c r="V560"/>
  <c r="U560"/>
  <c r="AF559"/>
  <c r="AA559"/>
  <c r="X559"/>
  <c r="W559"/>
  <c r="V559"/>
  <c r="U559"/>
  <c r="AF558"/>
  <c r="AA558"/>
  <c r="X558"/>
  <c r="W558"/>
  <c r="V558"/>
  <c r="U558"/>
  <c r="AF557"/>
  <c r="AA557"/>
  <c r="X557"/>
  <c r="W557"/>
  <c r="V557"/>
  <c r="U557"/>
  <c r="AF556"/>
  <c r="AA556"/>
  <c r="X556"/>
  <c r="W556"/>
  <c r="V556"/>
  <c r="U556"/>
  <c r="AF555"/>
  <c r="AA555"/>
  <c r="X555"/>
  <c r="W555"/>
  <c r="V555"/>
  <c r="U555"/>
  <c r="AF554"/>
  <c r="AA554"/>
  <c r="X554"/>
  <c r="W554"/>
  <c r="V554"/>
  <c r="U554"/>
  <c r="AF553"/>
  <c r="AA553"/>
  <c r="X553"/>
  <c r="W553"/>
  <c r="V553"/>
  <c r="U553"/>
  <c r="AF552"/>
  <c r="AA552"/>
  <c r="X552"/>
  <c r="W552"/>
  <c r="V552"/>
  <c r="U552"/>
  <c r="AF551"/>
  <c r="AA551"/>
  <c r="X551"/>
  <c r="W551"/>
  <c r="V551"/>
  <c r="U551"/>
  <c r="AF550"/>
  <c r="AA550"/>
  <c r="X550"/>
  <c r="W550"/>
  <c r="V550"/>
  <c r="U550"/>
  <c r="AF549"/>
  <c r="AA549"/>
  <c r="X549"/>
  <c r="W549"/>
  <c r="V549"/>
  <c r="U549"/>
  <c r="AF548"/>
  <c r="AA548"/>
  <c r="X548"/>
  <c r="V548"/>
  <c r="U548"/>
  <c r="AF547"/>
  <c r="AA547"/>
  <c r="X547"/>
  <c r="V547"/>
  <c r="U547"/>
  <c r="AF546"/>
  <c r="AA546"/>
  <c r="X546"/>
  <c r="V546"/>
  <c r="U546"/>
  <c r="AF545"/>
  <c r="AA545"/>
  <c r="X545"/>
  <c r="V545"/>
  <c r="U545"/>
  <c r="AF544"/>
  <c r="AB544"/>
  <c r="AA544"/>
  <c r="X544"/>
  <c r="W544"/>
  <c r="V544"/>
  <c r="U544"/>
  <c r="AF543"/>
  <c r="AB543"/>
  <c r="AA543"/>
  <c r="X543"/>
  <c r="W543"/>
  <c r="V543"/>
  <c r="U543"/>
  <c r="AF542"/>
  <c r="AB542"/>
  <c r="AA542"/>
  <c r="X542"/>
  <c r="W542"/>
  <c r="V542"/>
  <c r="U542"/>
  <c r="AF541"/>
  <c r="AB541"/>
  <c r="AA541"/>
  <c r="X541"/>
  <c r="W541"/>
  <c r="V541"/>
  <c r="U541"/>
  <c r="AF540"/>
  <c r="AB540"/>
  <c r="AA540"/>
  <c r="X540"/>
  <c r="W540"/>
  <c r="V540"/>
  <c r="U540"/>
  <c r="AF539"/>
  <c r="AB539"/>
  <c r="AA539"/>
  <c r="X539"/>
  <c r="W539"/>
  <c r="V539"/>
  <c r="U539"/>
  <c r="AI538"/>
  <c r="AH538"/>
  <c r="AG538"/>
  <c r="AF538"/>
  <c r="AE538"/>
  <c r="AD538"/>
  <c r="AC538"/>
  <c r="AB538"/>
  <c r="AA538"/>
  <c r="Z538"/>
  <c r="Y538"/>
  <c r="X538"/>
  <c r="W538"/>
  <c r="V538"/>
  <c r="U538"/>
  <c r="T538"/>
  <c r="S538"/>
  <c r="R538"/>
  <c r="Q538"/>
  <c r="P538"/>
  <c r="O538"/>
  <c r="N538"/>
  <c r="M538"/>
  <c r="L538"/>
  <c r="AI537"/>
  <c r="AH537"/>
  <c r="AG537"/>
  <c r="AF537"/>
  <c r="AE537"/>
  <c r="AD537"/>
  <c r="AC537"/>
  <c r="AB537"/>
  <c r="AA537"/>
  <c r="Z537"/>
  <c r="Y537"/>
  <c r="X537"/>
  <c r="W537"/>
  <c r="V537"/>
  <c r="U537"/>
  <c r="T537"/>
  <c r="S537"/>
  <c r="R537"/>
  <c r="Q537"/>
  <c r="P537"/>
  <c r="O537"/>
  <c r="N537"/>
  <c r="M537"/>
  <c r="L537"/>
  <c r="AI536"/>
  <c r="AH536"/>
  <c r="AG536"/>
  <c r="AF536"/>
  <c r="AE536"/>
  <c r="AD536"/>
  <c r="AC536"/>
  <c r="AB536"/>
  <c r="AA536"/>
  <c r="Z536"/>
  <c r="Y536"/>
  <c r="X536"/>
  <c r="W536"/>
  <c r="V536"/>
  <c r="U536"/>
  <c r="T536"/>
  <c r="S536"/>
  <c r="R536"/>
  <c r="Q536"/>
  <c r="P536"/>
  <c r="O536"/>
  <c r="N536"/>
  <c r="M536"/>
  <c r="L536"/>
  <c r="AI535"/>
  <c r="AH535"/>
  <c r="AG535"/>
  <c r="AF535"/>
  <c r="AE535"/>
  <c r="AD535"/>
  <c r="AC535"/>
  <c r="AB535"/>
  <c r="AA535"/>
  <c r="Z535"/>
  <c r="Y535"/>
  <c r="X535"/>
  <c r="W535"/>
  <c r="V535"/>
  <c r="U535"/>
  <c r="T535"/>
  <c r="S535"/>
  <c r="R535"/>
  <c r="Q535"/>
  <c r="P535"/>
  <c r="O535"/>
  <c r="N535"/>
  <c r="M535"/>
  <c r="L535"/>
  <c r="AI534"/>
  <c r="AH534"/>
  <c r="AG534"/>
  <c r="AF534"/>
  <c r="AE534"/>
  <c r="AD534"/>
  <c r="AC534"/>
  <c r="AB534"/>
  <c r="AA534"/>
  <c r="Z534"/>
  <c r="Y534"/>
  <c r="X534"/>
  <c r="W534"/>
  <c r="V534"/>
  <c r="U534"/>
  <c r="T534"/>
  <c r="S534"/>
  <c r="R534"/>
  <c r="Q534"/>
  <c r="P534"/>
  <c r="O534"/>
  <c r="N534"/>
  <c r="M534"/>
  <c r="L534"/>
  <c r="AI533"/>
  <c r="AH533"/>
  <c r="AG533"/>
  <c r="AF533"/>
  <c r="AE533"/>
  <c r="AD533"/>
  <c r="AC533"/>
  <c r="AB533"/>
  <c r="AA533"/>
  <c r="Z533"/>
  <c r="Y533"/>
  <c r="X533"/>
  <c r="W533"/>
  <c r="V533"/>
  <c r="U533"/>
  <c r="T533"/>
  <c r="S533"/>
  <c r="R533"/>
  <c r="Q533"/>
  <c r="P533"/>
  <c r="O533"/>
  <c r="N533"/>
  <c r="M533"/>
  <c r="L533"/>
  <c r="AI532"/>
  <c r="AH532"/>
  <c r="AG532"/>
  <c r="AF532"/>
  <c r="AE532"/>
  <c r="AD532"/>
  <c r="AC532"/>
  <c r="AB532"/>
  <c r="AA532"/>
  <c r="Z532"/>
  <c r="Y532"/>
  <c r="X532"/>
  <c r="W532"/>
  <c r="V532"/>
  <c r="U532"/>
  <c r="T532"/>
  <c r="S532"/>
  <c r="R532"/>
  <c r="Q532"/>
  <c r="P532"/>
  <c r="O532"/>
  <c r="N532"/>
  <c r="M532"/>
  <c r="L532"/>
  <c r="AI531"/>
  <c r="AH531"/>
  <c r="AG531"/>
  <c r="AF531"/>
  <c r="AE531"/>
  <c r="AD531"/>
  <c r="AC531"/>
  <c r="AB531"/>
  <c r="AA531"/>
  <c r="Z531"/>
  <c r="Y531"/>
  <c r="X531"/>
  <c r="W531"/>
  <c r="V531"/>
  <c r="U531"/>
  <c r="T531"/>
  <c r="S531"/>
  <c r="R531"/>
  <c r="Q531"/>
  <c r="P531"/>
  <c r="O531"/>
  <c r="N531"/>
  <c r="M531"/>
  <c r="L531"/>
  <c r="AI530"/>
  <c r="AH530"/>
  <c r="AG530"/>
  <c r="AF530"/>
  <c r="AE530"/>
  <c r="AD530"/>
  <c r="AC530"/>
  <c r="AB530"/>
  <c r="AA530"/>
  <c r="Z530"/>
  <c r="Y530"/>
  <c r="X530"/>
  <c r="W530"/>
  <c r="V530"/>
  <c r="U530"/>
  <c r="T530"/>
  <c r="S530"/>
  <c r="R530"/>
  <c r="Q530"/>
  <c r="P530"/>
  <c r="O530"/>
  <c r="N530"/>
  <c r="M530"/>
  <c r="L530"/>
  <c r="AI529"/>
  <c r="AH529"/>
  <c r="AG529"/>
  <c r="AF529"/>
  <c r="AE529"/>
  <c r="AD529"/>
  <c r="AC529"/>
  <c r="AB529"/>
  <c r="AA529"/>
  <c r="Z529"/>
  <c r="Y529"/>
  <c r="X529"/>
  <c r="W529"/>
  <c r="V529"/>
  <c r="U529"/>
  <c r="T529"/>
  <c r="S529"/>
  <c r="R529"/>
  <c r="Q529"/>
  <c r="P529"/>
  <c r="O529"/>
  <c r="N529"/>
  <c r="M529"/>
  <c r="L529"/>
  <c r="AI528"/>
  <c r="AH528"/>
  <c r="AG528"/>
  <c r="AF528"/>
  <c r="AE528"/>
  <c r="AD528"/>
  <c r="AC528"/>
  <c r="AB528"/>
  <c r="AA528"/>
  <c r="Z528"/>
  <c r="Y528"/>
  <c r="X528"/>
  <c r="W528"/>
  <c r="V528"/>
  <c r="U528"/>
  <c r="T528"/>
  <c r="S528"/>
  <c r="R528"/>
  <c r="Q528"/>
  <c r="P528"/>
  <c r="O528"/>
  <c r="N528"/>
  <c r="M528"/>
  <c r="L528"/>
  <c r="AI527"/>
  <c r="AH527"/>
  <c r="AG527"/>
  <c r="AF527"/>
  <c r="AE527"/>
  <c r="AD527"/>
  <c r="AC527"/>
  <c r="AB527"/>
  <c r="AA527"/>
  <c r="Z527"/>
  <c r="Y527"/>
  <c r="X527"/>
  <c r="W527"/>
  <c r="V527"/>
  <c r="U527"/>
  <c r="T527"/>
  <c r="S527"/>
  <c r="R527"/>
  <c r="Q527"/>
  <c r="P527"/>
  <c r="O527"/>
  <c r="N527"/>
  <c r="M527"/>
  <c r="L527"/>
  <c r="AI526"/>
  <c r="AH526"/>
  <c r="AG526"/>
  <c r="AF526"/>
  <c r="AE526"/>
  <c r="AD526"/>
  <c r="AC526"/>
  <c r="AB526"/>
  <c r="AA526"/>
  <c r="Z526"/>
  <c r="Y526"/>
  <c r="X526"/>
  <c r="W526"/>
  <c r="V526"/>
  <c r="U526"/>
  <c r="T526"/>
  <c r="S526"/>
  <c r="R526"/>
  <c r="Q526"/>
  <c r="P526"/>
  <c r="O526"/>
  <c r="N526"/>
  <c r="M526"/>
  <c r="L526"/>
  <c r="AI525"/>
  <c r="AH525"/>
  <c r="AG525"/>
  <c r="AF525"/>
  <c r="AE525"/>
  <c r="AD525"/>
  <c r="AC525"/>
  <c r="AB525"/>
  <c r="AA525"/>
  <c r="Z525"/>
  <c r="Y525"/>
  <c r="X525"/>
  <c r="W525"/>
  <c r="V525"/>
  <c r="U525"/>
  <c r="T525"/>
  <c r="S525"/>
  <c r="R525"/>
  <c r="Q525"/>
  <c r="P525"/>
  <c r="O525"/>
  <c r="N525"/>
  <c r="M525"/>
  <c r="L525"/>
  <c r="AI524"/>
  <c r="AH524"/>
  <c r="AG524"/>
  <c r="AF524"/>
  <c r="AE524"/>
  <c r="AD524"/>
  <c r="AC524"/>
  <c r="AB524"/>
  <c r="AA524"/>
  <c r="Z524"/>
  <c r="Y524"/>
  <c r="X524"/>
  <c r="W524"/>
  <c r="V524"/>
  <c r="U524"/>
  <c r="T524"/>
  <c r="S524"/>
  <c r="R524"/>
  <c r="Q524"/>
  <c r="P524"/>
  <c r="O524"/>
  <c r="N524"/>
  <c r="M524"/>
  <c r="L524"/>
  <c r="AI523"/>
  <c r="AH523"/>
  <c r="AG523"/>
  <c r="AF523"/>
  <c r="AE523"/>
  <c r="AD523"/>
  <c r="AC523"/>
  <c r="AB523"/>
  <c r="AA523"/>
  <c r="Z523"/>
  <c r="Y523"/>
  <c r="X523"/>
  <c r="W523"/>
  <c r="V523"/>
  <c r="U523"/>
  <c r="T523"/>
  <c r="S523"/>
  <c r="R523"/>
  <c r="Q523"/>
  <c r="P523"/>
  <c r="O523"/>
  <c r="N523"/>
  <c r="M523"/>
  <c r="L523"/>
  <c r="AI522"/>
  <c r="AH522"/>
  <c r="AG522"/>
  <c r="AF522"/>
  <c r="AE522"/>
  <c r="AD522"/>
  <c r="AC522"/>
  <c r="AB522"/>
  <c r="AA522"/>
  <c r="Z522"/>
  <c r="Y522"/>
  <c r="X522"/>
  <c r="W522"/>
  <c r="V522"/>
  <c r="U522"/>
  <c r="AI521"/>
  <c r="AH521"/>
  <c r="AG521"/>
  <c r="AF521"/>
  <c r="AE521"/>
  <c r="AD521"/>
  <c r="AC521"/>
  <c r="X521"/>
  <c r="W521"/>
  <c r="V521"/>
  <c r="U521"/>
  <c r="AI520"/>
  <c r="AH520"/>
  <c r="AG520"/>
  <c r="AF520"/>
  <c r="AE520"/>
  <c r="AD520"/>
  <c r="AC520"/>
  <c r="AB520"/>
  <c r="Z520"/>
  <c r="Y520"/>
  <c r="X520"/>
  <c r="W520"/>
  <c r="V520"/>
  <c r="U520"/>
  <c r="AH513"/>
  <c r="R513"/>
  <c r="N513"/>
  <c r="L513"/>
  <c r="K513"/>
  <c r="AH512"/>
  <c r="T512"/>
  <c r="S512"/>
  <c r="R512"/>
  <c r="L512"/>
  <c r="K512"/>
  <c r="AH511"/>
  <c r="R511"/>
  <c r="L511"/>
  <c r="K511"/>
  <c r="AH510"/>
  <c r="N510" s="1"/>
  <c r="R510"/>
  <c r="L510"/>
  <c r="K510"/>
  <c r="AH509"/>
  <c r="N509" s="1"/>
  <c r="R509"/>
  <c r="L509"/>
  <c r="K509"/>
  <c r="AH508"/>
  <c r="N508" s="1"/>
  <c r="R508"/>
  <c r="T508" s="1"/>
  <c r="L508"/>
  <c r="K508"/>
  <c r="AH507"/>
  <c r="R507"/>
  <c r="S507" s="1"/>
  <c r="N507"/>
  <c r="L507"/>
  <c r="K507"/>
  <c r="AH506"/>
  <c r="N506" s="1"/>
  <c r="R506"/>
  <c r="T506" s="1"/>
  <c r="L506"/>
  <c r="K506"/>
  <c r="AH505"/>
  <c r="N505" s="1"/>
  <c r="R505"/>
  <c r="T505" s="1"/>
  <c r="L505"/>
  <c r="K505"/>
  <c r="AH504"/>
  <c r="N504" s="1"/>
  <c r="R504"/>
  <c r="S504" s="1"/>
  <c r="L504"/>
  <c r="K504"/>
  <c r="AH503"/>
  <c r="R503"/>
  <c r="L503"/>
  <c r="K503"/>
  <c r="AH502"/>
  <c r="T502"/>
  <c r="R502"/>
  <c r="L502"/>
  <c r="K502"/>
  <c r="AH501"/>
  <c r="T501"/>
  <c r="R501"/>
  <c r="S501" s="1"/>
  <c r="L501"/>
  <c r="K501"/>
  <c r="AH500"/>
  <c r="N500" s="1"/>
  <c r="R500"/>
  <c r="L500"/>
  <c r="K500"/>
  <c r="AH499"/>
  <c r="N499" s="1"/>
  <c r="R499"/>
  <c r="S499" s="1"/>
  <c r="L499"/>
  <c r="K499"/>
  <c r="AH498"/>
  <c r="N498" s="1"/>
  <c r="R498"/>
  <c r="L498"/>
  <c r="K498"/>
  <c r="AH497"/>
  <c r="N497" s="1"/>
  <c r="R497"/>
  <c r="L497"/>
  <c r="K497"/>
  <c r="AH496"/>
  <c r="R496"/>
  <c r="S496" s="1"/>
  <c r="L496"/>
  <c r="K496"/>
  <c r="AH495"/>
  <c r="R495"/>
  <c r="L495"/>
  <c r="K495"/>
  <c r="AH494"/>
  <c r="N494" s="1"/>
  <c r="S494"/>
  <c r="R494"/>
  <c r="T494" s="1"/>
  <c r="L494"/>
  <c r="K494"/>
  <c r="AH493"/>
  <c r="R493"/>
  <c r="N493"/>
  <c r="L493"/>
  <c r="K493"/>
  <c r="AH492"/>
  <c r="R492"/>
  <c r="S492" s="1"/>
  <c r="L492"/>
  <c r="K492"/>
  <c r="AH491"/>
  <c r="N491" s="1"/>
  <c r="R491"/>
  <c r="S491" s="1"/>
  <c r="L491"/>
  <c r="K491"/>
  <c r="AH490"/>
  <c r="N490" s="1"/>
  <c r="S490"/>
  <c r="R490"/>
  <c r="L490"/>
  <c r="K490"/>
  <c r="AH489"/>
  <c r="T489"/>
  <c r="S489"/>
  <c r="R489"/>
  <c r="N489"/>
  <c r="L489"/>
  <c r="K489"/>
  <c r="AH488"/>
  <c r="N488" s="1"/>
  <c r="R488"/>
  <c r="S488" s="1"/>
  <c r="L488"/>
  <c r="K488"/>
  <c r="AH487"/>
  <c r="N487" s="1"/>
  <c r="R487"/>
  <c r="L487"/>
  <c r="K487"/>
  <c r="AH486"/>
  <c r="S486"/>
  <c r="R486"/>
  <c r="T486" s="1"/>
  <c r="L486"/>
  <c r="K486"/>
  <c r="AH485"/>
  <c r="R485"/>
  <c r="L485"/>
  <c r="K485"/>
  <c r="AH484"/>
  <c r="R484"/>
  <c r="S484" s="1"/>
  <c r="L484"/>
  <c r="K484"/>
  <c r="AH483"/>
  <c r="N483" s="1"/>
  <c r="R483"/>
  <c r="L483"/>
  <c r="K483"/>
  <c r="AH482"/>
  <c r="N482" s="1"/>
  <c r="S482"/>
  <c r="R482"/>
  <c r="T482" s="1"/>
  <c r="L482"/>
  <c r="K482"/>
  <c r="AH481"/>
  <c r="R481"/>
  <c r="S481" s="1"/>
  <c r="L481"/>
  <c r="K481"/>
  <c r="AH480"/>
  <c r="T480"/>
  <c r="S480"/>
  <c r="R480"/>
  <c r="L480"/>
  <c r="K480"/>
  <c r="AH479"/>
  <c r="R479"/>
  <c r="S479" s="1"/>
  <c r="L479"/>
  <c r="K479"/>
  <c r="AH478"/>
  <c r="R478"/>
  <c r="S478" s="1"/>
  <c r="L478"/>
  <c r="K478"/>
  <c r="AH477"/>
  <c r="N477" s="1"/>
  <c r="R477"/>
  <c r="L477"/>
  <c r="K477"/>
  <c r="AH476"/>
  <c r="R476"/>
  <c r="L476"/>
  <c r="K476"/>
  <c r="AH475"/>
  <c r="R475"/>
  <c r="S475" s="1"/>
  <c r="L475"/>
  <c r="K475"/>
  <c r="AH474"/>
  <c r="R474"/>
  <c r="N474"/>
  <c r="L474"/>
  <c r="K474"/>
  <c r="AH473"/>
  <c r="N473" s="1"/>
  <c r="S473"/>
  <c r="R473"/>
  <c r="L473"/>
  <c r="K473"/>
  <c r="AH472"/>
  <c r="R472"/>
  <c r="S472" s="1"/>
  <c r="L472"/>
  <c r="K472"/>
  <c r="AH471"/>
  <c r="R471"/>
  <c r="L471"/>
  <c r="K471"/>
  <c r="AH470"/>
  <c r="R470"/>
  <c r="S470" s="1"/>
  <c r="L470"/>
  <c r="K470"/>
  <c r="AH469"/>
  <c r="T469"/>
  <c r="S469"/>
  <c r="R469"/>
  <c r="L469"/>
  <c r="K469"/>
  <c r="K601" s="1"/>
  <c r="AH468"/>
  <c r="N468" s="1"/>
  <c r="R468"/>
  <c r="L468"/>
  <c r="K468"/>
  <c r="AH467"/>
  <c r="R467"/>
  <c r="T467" s="1"/>
  <c r="N467"/>
  <c r="L467"/>
  <c r="K467"/>
  <c r="AH466"/>
  <c r="N466" s="1"/>
  <c r="T466"/>
  <c r="S466"/>
  <c r="R466"/>
  <c r="L466"/>
  <c r="K466"/>
  <c r="AH465"/>
  <c r="T465"/>
  <c r="S465"/>
  <c r="R465"/>
  <c r="N465"/>
  <c r="L465"/>
  <c r="K465"/>
  <c r="AH464"/>
  <c r="R464"/>
  <c r="T464" s="1"/>
  <c r="L464"/>
  <c r="K464"/>
  <c r="AH463"/>
  <c r="N463" s="1"/>
  <c r="R463"/>
  <c r="S463" s="1"/>
  <c r="L463"/>
  <c r="K463"/>
  <c r="AH462"/>
  <c r="N462" s="1"/>
  <c r="R462"/>
  <c r="L462"/>
  <c r="K462"/>
  <c r="AH461"/>
  <c r="N461" s="1"/>
  <c r="R461"/>
  <c r="S461" s="1"/>
  <c r="L461"/>
  <c r="K461"/>
  <c r="AH460"/>
  <c r="R460"/>
  <c r="N460"/>
  <c r="L460"/>
  <c r="K460"/>
  <c r="AH459"/>
  <c r="R459"/>
  <c r="T459" s="1"/>
  <c r="N459"/>
  <c r="L459"/>
  <c r="K459"/>
  <c r="AH458"/>
  <c r="N458" s="1"/>
  <c r="R458"/>
  <c r="S458" s="1"/>
  <c r="L458"/>
  <c r="K458"/>
  <c r="AH457"/>
  <c r="T457"/>
  <c r="S457"/>
  <c r="R457"/>
  <c r="L457"/>
  <c r="K457"/>
  <c r="AH456"/>
  <c r="R456"/>
  <c r="L456"/>
  <c r="K456"/>
  <c r="AH455"/>
  <c r="R455"/>
  <c r="S455" s="1"/>
  <c r="N455"/>
  <c r="L455"/>
  <c r="K455"/>
  <c r="AH454"/>
  <c r="N454" s="1"/>
  <c r="T454"/>
  <c r="R454"/>
  <c r="L454"/>
  <c r="K454"/>
  <c r="AH453"/>
  <c r="R453"/>
  <c r="T453" s="1"/>
  <c r="L453"/>
  <c r="K453"/>
  <c r="AH452"/>
  <c r="N452" s="1"/>
  <c r="T452"/>
  <c r="S452"/>
  <c r="R452"/>
  <c r="L452"/>
  <c r="K452"/>
  <c r="AH451"/>
  <c r="N451" s="1"/>
  <c r="R451"/>
  <c r="T451" s="1"/>
  <c r="L451"/>
  <c r="K451"/>
  <c r="AH450"/>
  <c r="N450" s="1"/>
  <c r="R450"/>
  <c r="T450" s="1"/>
  <c r="L450"/>
  <c r="K450"/>
  <c r="AH449"/>
  <c r="R449"/>
  <c r="S449" s="1"/>
  <c r="L449"/>
  <c r="K449"/>
  <c r="AH448"/>
  <c r="T448"/>
  <c r="S448"/>
  <c r="R448"/>
  <c r="L448"/>
  <c r="K448"/>
  <c r="K556" s="1"/>
  <c r="AH447"/>
  <c r="N447" s="1"/>
  <c r="R447"/>
  <c r="S447" s="1"/>
  <c r="L447"/>
  <c r="K447"/>
  <c r="AH446"/>
  <c r="R446"/>
  <c r="N446"/>
  <c r="L446"/>
  <c r="K446"/>
  <c r="AH445"/>
  <c r="T445"/>
  <c r="S445"/>
  <c r="R445"/>
  <c r="L445"/>
  <c r="K445"/>
  <c r="K599" s="1"/>
  <c r="AH444"/>
  <c r="R444"/>
  <c r="S444" s="1"/>
  <c r="L444"/>
  <c r="K444"/>
  <c r="AH443"/>
  <c r="R443"/>
  <c r="N443"/>
  <c r="L443"/>
  <c r="K443"/>
  <c r="AH442"/>
  <c r="N442" s="1"/>
  <c r="T442"/>
  <c r="S442"/>
  <c r="R442"/>
  <c r="L442"/>
  <c r="K442"/>
  <c r="K641" s="1"/>
  <c r="AH441"/>
  <c r="N441" s="1"/>
  <c r="T441"/>
  <c r="S441"/>
  <c r="R441"/>
  <c r="L441"/>
  <c r="K441"/>
  <c r="AH440"/>
  <c r="R440"/>
  <c r="S440" s="1"/>
  <c r="L440"/>
  <c r="K440"/>
  <c r="AH439"/>
  <c r="R439"/>
  <c r="N439"/>
  <c r="L439"/>
  <c r="K439"/>
  <c r="AH438"/>
  <c r="N438" s="1"/>
  <c r="R438"/>
  <c r="L438"/>
  <c r="K438"/>
  <c r="AH437"/>
  <c r="R437"/>
  <c r="S437" s="1"/>
  <c r="L437"/>
  <c r="K437"/>
  <c r="AH436"/>
  <c r="N436" s="1"/>
  <c r="R436"/>
  <c r="T436" s="1"/>
  <c r="L436"/>
  <c r="K436"/>
  <c r="AH435"/>
  <c r="N435" s="1"/>
  <c r="R435"/>
  <c r="L435"/>
  <c r="K435"/>
  <c r="AH434"/>
  <c r="R434"/>
  <c r="T434" s="1"/>
  <c r="N434"/>
  <c r="L434"/>
  <c r="K434"/>
  <c r="AH433"/>
  <c r="T433"/>
  <c r="R433"/>
  <c r="S433" s="1"/>
  <c r="N433"/>
  <c r="L433"/>
  <c r="L598" s="1"/>
  <c r="K433"/>
  <c r="K598" s="1"/>
  <c r="AH432"/>
  <c r="T432"/>
  <c r="S432"/>
  <c r="R432"/>
  <c r="N432"/>
  <c r="L432"/>
  <c r="K432"/>
  <c r="AH431"/>
  <c r="R431"/>
  <c r="N431"/>
  <c r="L431"/>
  <c r="K431"/>
  <c r="AH430"/>
  <c r="R430"/>
  <c r="L430"/>
  <c r="K430"/>
  <c r="AH429"/>
  <c r="N429" s="1"/>
  <c r="R429"/>
  <c r="S429" s="1"/>
  <c r="L429"/>
  <c r="K429"/>
  <c r="AH428"/>
  <c r="S428"/>
  <c r="R428"/>
  <c r="T428" s="1"/>
  <c r="L428"/>
  <c r="K428"/>
  <c r="AH427"/>
  <c r="N427" s="1"/>
  <c r="R427"/>
  <c r="T427" s="1"/>
  <c r="L427"/>
  <c r="K427"/>
  <c r="AH426"/>
  <c r="N426" s="1"/>
  <c r="T426"/>
  <c r="S426"/>
  <c r="R426"/>
  <c r="L426"/>
  <c r="K426"/>
  <c r="AH425"/>
  <c r="R425"/>
  <c r="L425"/>
  <c r="K425"/>
  <c r="AH424"/>
  <c r="R424"/>
  <c r="T424" s="1"/>
  <c r="L424"/>
  <c r="K424"/>
  <c r="K554" s="1"/>
  <c r="AH423"/>
  <c r="N423" s="1"/>
  <c r="R423"/>
  <c r="S423" s="1"/>
  <c r="L423"/>
  <c r="K423"/>
  <c r="AH422"/>
  <c r="N422" s="1"/>
  <c r="R422"/>
  <c r="L422"/>
  <c r="K422"/>
  <c r="AH421"/>
  <c r="R421"/>
  <c r="N421"/>
  <c r="L421"/>
  <c r="K421"/>
  <c r="AH420"/>
  <c r="T420"/>
  <c r="S420"/>
  <c r="R420"/>
  <c r="L420"/>
  <c r="K420"/>
  <c r="AH419"/>
  <c r="N419" s="1"/>
  <c r="R419"/>
  <c r="S419" s="1"/>
  <c r="L419"/>
  <c r="K419"/>
  <c r="AH418"/>
  <c r="R418"/>
  <c r="L418"/>
  <c r="K418"/>
  <c r="AH417"/>
  <c r="T417"/>
  <c r="R417"/>
  <c r="S417" s="1"/>
  <c r="L417"/>
  <c r="K417"/>
  <c r="AH416"/>
  <c r="N416" s="1"/>
  <c r="R416"/>
  <c r="S416" s="1"/>
  <c r="L416"/>
  <c r="K416"/>
  <c r="AH415"/>
  <c r="R415"/>
  <c r="S415" s="1"/>
  <c r="N415"/>
  <c r="L415"/>
  <c r="K415"/>
  <c r="AH414"/>
  <c r="N414" s="1"/>
  <c r="R414"/>
  <c r="L414"/>
  <c r="K414"/>
  <c r="AH413"/>
  <c r="N413" s="1"/>
  <c r="R413"/>
  <c r="S413" s="1"/>
  <c r="L413"/>
  <c r="K413"/>
  <c r="AH412"/>
  <c r="T412"/>
  <c r="S412"/>
  <c r="R412"/>
  <c r="L412"/>
  <c r="K412"/>
  <c r="AH411"/>
  <c r="R411"/>
  <c r="S411" s="1"/>
  <c r="N411"/>
  <c r="L411"/>
  <c r="K411"/>
  <c r="AH410"/>
  <c r="R410"/>
  <c r="T410" s="1"/>
  <c r="L410"/>
  <c r="K410"/>
  <c r="AH409"/>
  <c r="T409"/>
  <c r="S409"/>
  <c r="R409"/>
  <c r="L409"/>
  <c r="K409"/>
  <c r="K596" s="1"/>
  <c r="AH408"/>
  <c r="R408"/>
  <c r="N408"/>
  <c r="L408"/>
  <c r="K408"/>
  <c r="AH407"/>
  <c r="T407"/>
  <c r="S407"/>
  <c r="R407"/>
  <c r="N407"/>
  <c r="L407"/>
  <c r="K407"/>
  <c r="AH406"/>
  <c r="N406" s="1"/>
  <c r="R406"/>
  <c r="S406" s="1"/>
  <c r="L406"/>
  <c r="K406"/>
  <c r="AH405"/>
  <c r="N405" s="1"/>
  <c r="T405"/>
  <c r="S405"/>
  <c r="R405"/>
  <c r="L405"/>
  <c r="K405"/>
  <c r="AH404"/>
  <c r="R404"/>
  <c r="S404" s="1"/>
  <c r="N404"/>
  <c r="L404"/>
  <c r="K404"/>
  <c r="AH403"/>
  <c r="R403"/>
  <c r="L403"/>
  <c r="K403"/>
  <c r="AH402"/>
  <c r="N402" s="1"/>
  <c r="R402"/>
  <c r="S402" s="1"/>
  <c r="L402"/>
  <c r="K402"/>
  <c r="AH401"/>
  <c r="R401"/>
  <c r="S401" s="1"/>
  <c r="N401"/>
  <c r="L401"/>
  <c r="K401"/>
  <c r="AH400"/>
  <c r="N400" s="1"/>
  <c r="S400"/>
  <c r="R400"/>
  <c r="L400"/>
  <c r="K400"/>
  <c r="K552" s="1"/>
  <c r="AH399"/>
  <c r="R399"/>
  <c r="S399" s="1"/>
  <c r="N399"/>
  <c r="L399"/>
  <c r="K399"/>
  <c r="AH398"/>
  <c r="N398" s="1"/>
  <c r="T398"/>
  <c r="S398"/>
  <c r="R398"/>
  <c r="L398"/>
  <c r="K398"/>
  <c r="AH397"/>
  <c r="N397" s="1"/>
  <c r="R397"/>
  <c r="L397"/>
  <c r="K397"/>
  <c r="K595" s="1"/>
  <c r="AH396"/>
  <c r="R396"/>
  <c r="T396" s="1"/>
  <c r="N396"/>
  <c r="L396"/>
  <c r="K396"/>
  <c r="AH395"/>
  <c r="N395" s="1"/>
  <c r="R395"/>
  <c r="S395" s="1"/>
  <c r="L395"/>
  <c r="K395"/>
  <c r="AH394"/>
  <c r="R394"/>
  <c r="T394" s="1"/>
  <c r="L394"/>
  <c r="K394"/>
  <c r="K637" s="1"/>
  <c r="AH393"/>
  <c r="R393"/>
  <c r="T393" s="1"/>
  <c r="L393"/>
  <c r="K393"/>
  <c r="AH392"/>
  <c r="N392" s="1"/>
  <c r="R392"/>
  <c r="T392" s="1"/>
  <c r="L392"/>
  <c r="K392"/>
  <c r="AH391"/>
  <c r="T391"/>
  <c r="S391"/>
  <c r="R391"/>
  <c r="L391"/>
  <c r="K391"/>
  <c r="AH390"/>
  <c r="N390" s="1"/>
  <c r="R390"/>
  <c r="S390" s="1"/>
  <c r="L390"/>
  <c r="K390"/>
  <c r="AH389"/>
  <c r="S389"/>
  <c r="R389"/>
  <c r="T389" s="1"/>
  <c r="L389"/>
  <c r="K389"/>
  <c r="AH388"/>
  <c r="R388"/>
  <c r="S388" s="1"/>
  <c r="L388"/>
  <c r="K388"/>
  <c r="K551" s="1"/>
  <c r="AH387"/>
  <c r="N387" s="1"/>
  <c r="R387"/>
  <c r="S387" s="1"/>
  <c r="L387"/>
  <c r="K387"/>
  <c r="AH386"/>
  <c r="R386"/>
  <c r="T386" s="1"/>
  <c r="L386"/>
  <c r="K386"/>
  <c r="AH385"/>
  <c r="N385" s="1"/>
  <c r="R385"/>
  <c r="S385" s="1"/>
  <c r="L385"/>
  <c r="K385"/>
  <c r="K594" s="1"/>
  <c r="AH384"/>
  <c r="N384" s="1"/>
  <c r="R384"/>
  <c r="L384"/>
  <c r="K384"/>
  <c r="AH383"/>
  <c r="N383" s="1"/>
  <c r="T383"/>
  <c r="R383"/>
  <c r="S383" s="1"/>
  <c r="L383"/>
  <c r="K383"/>
  <c r="AH382"/>
  <c r="T382"/>
  <c r="S382"/>
  <c r="R382"/>
  <c r="L382"/>
  <c r="K382"/>
  <c r="K636" s="1"/>
  <c r="AH381"/>
  <c r="R381"/>
  <c r="S381" s="1"/>
  <c r="L381"/>
  <c r="K381"/>
  <c r="AH380"/>
  <c r="N380" s="1"/>
  <c r="R380"/>
  <c r="L380"/>
  <c r="K380"/>
  <c r="AH379"/>
  <c r="N379" s="1"/>
  <c r="R379"/>
  <c r="T379" s="1"/>
  <c r="L379"/>
  <c r="K379"/>
  <c r="AH378"/>
  <c r="N378" s="1"/>
  <c r="R378"/>
  <c r="T378" s="1"/>
  <c r="L378"/>
  <c r="K378"/>
  <c r="AH377"/>
  <c r="N377" s="1"/>
  <c r="R377"/>
  <c r="S377" s="1"/>
  <c r="L377"/>
  <c r="K377"/>
  <c r="AH376"/>
  <c r="N376" s="1"/>
  <c r="T376"/>
  <c r="S376"/>
  <c r="R376"/>
  <c r="L376"/>
  <c r="K376"/>
  <c r="AH375"/>
  <c r="T375"/>
  <c r="S375"/>
  <c r="R375"/>
  <c r="L375"/>
  <c r="K375"/>
  <c r="AH374"/>
  <c r="R374"/>
  <c r="S374" s="1"/>
  <c r="L374"/>
  <c r="K374"/>
  <c r="AH373"/>
  <c r="AB373"/>
  <c r="R373"/>
  <c r="L373"/>
  <c r="K373"/>
  <c r="AH372"/>
  <c r="N372" s="1"/>
  <c r="AB372"/>
  <c r="AB384" s="1"/>
  <c r="AC384" s="1"/>
  <c r="R372"/>
  <c r="S372" s="1"/>
  <c r="L372"/>
  <c r="K372"/>
  <c r="AH371"/>
  <c r="N371" s="1"/>
  <c r="R371"/>
  <c r="T371" s="1"/>
  <c r="L371"/>
  <c r="K371"/>
  <c r="AH370"/>
  <c r="N370" s="1"/>
  <c r="R370"/>
  <c r="S370" s="1"/>
  <c r="L370"/>
  <c r="K370"/>
  <c r="K635" s="1"/>
  <c r="AH369"/>
  <c r="N369" s="1"/>
  <c r="R369"/>
  <c r="S369" s="1"/>
  <c r="L369"/>
  <c r="K369"/>
  <c r="AH368"/>
  <c r="T368"/>
  <c r="S368"/>
  <c r="R368"/>
  <c r="L368"/>
  <c r="K368"/>
  <c r="AH367"/>
  <c r="R367"/>
  <c r="S367" s="1"/>
  <c r="L367"/>
  <c r="K367"/>
  <c r="AH366"/>
  <c r="N366" s="1"/>
  <c r="R366"/>
  <c r="L366"/>
  <c r="K366"/>
  <c r="AH365"/>
  <c r="N365" s="1"/>
  <c r="R365"/>
  <c r="S365" s="1"/>
  <c r="L365"/>
  <c r="K365"/>
  <c r="AH364"/>
  <c r="T364"/>
  <c r="R364"/>
  <c r="L364"/>
  <c r="K364"/>
  <c r="AH363"/>
  <c r="R363"/>
  <c r="N363"/>
  <c r="L363"/>
  <c r="K363"/>
  <c r="AH362"/>
  <c r="N362" s="1"/>
  <c r="R362"/>
  <c r="T362" s="1"/>
  <c r="L362"/>
  <c r="K362"/>
  <c r="AH361"/>
  <c r="N361" s="1"/>
  <c r="AC361"/>
  <c r="R361"/>
  <c r="S361" s="1"/>
  <c r="L361"/>
  <c r="K361"/>
  <c r="K592" s="1"/>
  <c r="AH360"/>
  <c r="AC360"/>
  <c r="AB360"/>
  <c r="T360"/>
  <c r="S360"/>
  <c r="R360"/>
  <c r="L360"/>
  <c r="K360"/>
  <c r="AH359"/>
  <c r="N359" s="1"/>
  <c r="AB359"/>
  <c r="AC359" s="1"/>
  <c r="R359"/>
  <c r="S359" s="1"/>
  <c r="L359"/>
  <c r="K359"/>
  <c r="AH358"/>
  <c r="N358" s="1"/>
  <c r="AB358"/>
  <c r="R358"/>
  <c r="T358" s="1"/>
  <c r="L358"/>
  <c r="K358"/>
  <c r="AH357"/>
  <c r="N357" s="1"/>
  <c r="R357"/>
  <c r="S357" s="1"/>
  <c r="L357"/>
  <c r="K357"/>
  <c r="AH356"/>
  <c r="N356" s="1"/>
  <c r="R356"/>
  <c r="L356"/>
  <c r="K356"/>
  <c r="AH355"/>
  <c r="R355"/>
  <c r="T355" s="1"/>
  <c r="N355"/>
  <c r="L355"/>
  <c r="K355"/>
  <c r="AH354"/>
  <c r="R354"/>
  <c r="T354" s="1"/>
  <c r="N354"/>
  <c r="L354"/>
  <c r="K354"/>
  <c r="AH353"/>
  <c r="T353"/>
  <c r="R353"/>
  <c r="S353" s="1"/>
  <c r="N353"/>
  <c r="L353"/>
  <c r="K353"/>
  <c r="AH352"/>
  <c r="W352"/>
  <c r="L352"/>
  <c r="K352"/>
  <c r="AH351"/>
  <c r="N351" s="1"/>
  <c r="AB351"/>
  <c r="AB363" s="1"/>
  <c r="R351"/>
  <c r="L351"/>
  <c r="K351"/>
  <c r="AH350"/>
  <c r="AB350"/>
  <c r="AB362" s="1"/>
  <c r="AC362" s="1"/>
  <c r="R350"/>
  <c r="T350" s="1"/>
  <c r="N350"/>
  <c r="L350"/>
  <c r="K350"/>
  <c r="AH349"/>
  <c r="AC349"/>
  <c r="AB349"/>
  <c r="AB361" s="1"/>
  <c r="R349"/>
  <c r="S349" s="1"/>
  <c r="N349"/>
  <c r="L349"/>
  <c r="K349"/>
  <c r="AH348"/>
  <c r="N348" s="1"/>
  <c r="AC348"/>
  <c r="AB348"/>
  <c r="R348"/>
  <c r="S348" s="1"/>
  <c r="L348"/>
  <c r="K348"/>
  <c r="AH347"/>
  <c r="AB347"/>
  <c r="AC347" s="1"/>
  <c r="T347"/>
  <c r="S347"/>
  <c r="R347"/>
  <c r="L347"/>
  <c r="K347"/>
  <c r="AH346"/>
  <c r="N346" s="1"/>
  <c r="AB346"/>
  <c r="AC346" s="1"/>
  <c r="R346"/>
  <c r="S346" s="1"/>
  <c r="L346"/>
  <c r="K346"/>
  <c r="K633" s="1"/>
  <c r="AH345"/>
  <c r="N345" s="1"/>
  <c r="AB345"/>
  <c r="AC345" s="1"/>
  <c r="R345"/>
  <c r="L345"/>
  <c r="K345"/>
  <c r="AH344"/>
  <c r="AB344"/>
  <c r="AC344" s="1"/>
  <c r="R344"/>
  <c r="S344" s="1"/>
  <c r="L344"/>
  <c r="K344"/>
  <c r="AH343"/>
  <c r="N343" s="1"/>
  <c r="AB343"/>
  <c r="AC343" s="1"/>
  <c r="R343"/>
  <c r="S343" s="1"/>
  <c r="L343"/>
  <c r="K343"/>
  <c r="AH342"/>
  <c r="AB342"/>
  <c r="AB354" s="1"/>
  <c r="AB366" s="1"/>
  <c r="S342"/>
  <c r="R342"/>
  <c r="T342" s="1"/>
  <c r="N342"/>
  <c r="L342"/>
  <c r="K342"/>
  <c r="AH341"/>
  <c r="AB341"/>
  <c r="AB353" s="1"/>
  <c r="AC353" s="1"/>
  <c r="S341"/>
  <c r="R341"/>
  <c r="T341" s="1"/>
  <c r="N341"/>
  <c r="L341"/>
  <c r="K341"/>
  <c r="AH340"/>
  <c r="N340" s="1"/>
  <c r="AB340"/>
  <c r="AB352" s="1"/>
  <c r="AB364" s="1"/>
  <c r="AC364" s="1"/>
  <c r="W340"/>
  <c r="AC340" s="1"/>
  <c r="L340"/>
  <c r="K340"/>
  <c r="AH339"/>
  <c r="AC339"/>
  <c r="T339"/>
  <c r="S339"/>
  <c r="R339"/>
  <c r="L339"/>
  <c r="K339"/>
  <c r="AH338"/>
  <c r="AC338"/>
  <c r="R338"/>
  <c r="T338" s="1"/>
  <c r="N338"/>
  <c r="L338"/>
  <c r="K338"/>
  <c r="AH337"/>
  <c r="AC337"/>
  <c r="R337"/>
  <c r="L337"/>
  <c r="K337"/>
  <c r="AH336"/>
  <c r="N336" s="1"/>
  <c r="AC336"/>
  <c r="R336"/>
  <c r="S336" s="1"/>
  <c r="L336"/>
  <c r="K336"/>
  <c r="AH335"/>
  <c r="N335" s="1"/>
  <c r="AC335"/>
  <c r="T335"/>
  <c r="S335"/>
  <c r="R335"/>
  <c r="L335"/>
  <c r="K335"/>
  <c r="AH334"/>
  <c r="AC334"/>
  <c r="R334"/>
  <c r="L334"/>
  <c r="K334"/>
  <c r="AH333"/>
  <c r="N333" s="1"/>
  <c r="AC333"/>
  <c r="R333"/>
  <c r="L333"/>
  <c r="K333"/>
  <c r="AH332"/>
  <c r="N332" s="1"/>
  <c r="AC332"/>
  <c r="T332"/>
  <c r="R332"/>
  <c r="S332" s="1"/>
  <c r="L332"/>
  <c r="K332"/>
  <c r="AH331"/>
  <c r="AC331"/>
  <c r="T331"/>
  <c r="S331"/>
  <c r="R331"/>
  <c r="N331"/>
  <c r="L331"/>
  <c r="K331"/>
  <c r="AH330"/>
  <c r="AC330"/>
  <c r="R330"/>
  <c r="L330"/>
  <c r="K330"/>
  <c r="AH329"/>
  <c r="AC329"/>
  <c r="R329"/>
  <c r="S329" s="1"/>
  <c r="L329"/>
  <c r="K329"/>
  <c r="AH328"/>
  <c r="N328" s="1"/>
  <c r="AB328"/>
  <c r="W328"/>
  <c r="R328" s="1"/>
  <c r="L328"/>
  <c r="K328"/>
  <c r="K546" s="1"/>
  <c r="AH327"/>
  <c r="N327" s="1"/>
  <c r="AC327"/>
  <c r="R327"/>
  <c r="T327" s="1"/>
  <c r="L327"/>
  <c r="K327"/>
  <c r="AH326"/>
  <c r="N326" s="1"/>
  <c r="AC326"/>
  <c r="R326"/>
  <c r="T326" s="1"/>
  <c r="L326"/>
  <c r="K326"/>
  <c r="AH325"/>
  <c r="AC325"/>
  <c r="R325"/>
  <c r="T325" s="1"/>
  <c r="N325"/>
  <c r="L325"/>
  <c r="K325"/>
  <c r="K589" s="1"/>
  <c r="AH324"/>
  <c r="N324" s="1"/>
  <c r="AC324"/>
  <c r="R324"/>
  <c r="S324" s="1"/>
  <c r="L324"/>
  <c r="K324"/>
  <c r="AH323"/>
  <c r="N323" s="1"/>
  <c r="AC323"/>
  <c r="R323"/>
  <c r="T323" s="1"/>
  <c r="L323"/>
  <c r="K323"/>
  <c r="AH322"/>
  <c r="AC322"/>
  <c r="R322"/>
  <c r="L322"/>
  <c r="K322"/>
  <c r="K631" s="1"/>
  <c r="AH321"/>
  <c r="AC321"/>
  <c r="R321"/>
  <c r="S321" s="1"/>
  <c r="N321"/>
  <c r="L321"/>
  <c r="K321"/>
  <c r="AH320"/>
  <c r="AC320"/>
  <c r="R320"/>
  <c r="S320" s="1"/>
  <c r="N320"/>
  <c r="L320"/>
  <c r="K320"/>
  <c r="AH319"/>
  <c r="AC319"/>
  <c r="R319"/>
  <c r="L319"/>
  <c r="K319"/>
  <c r="AH318"/>
  <c r="AC318"/>
  <c r="R318"/>
  <c r="S318" s="1"/>
  <c r="L318"/>
  <c r="K318"/>
  <c r="AH317"/>
  <c r="N317" s="1"/>
  <c r="AC317"/>
  <c r="R317"/>
  <c r="S317" s="1"/>
  <c r="L317"/>
  <c r="K317"/>
  <c r="AH316"/>
  <c r="AB316"/>
  <c r="W316"/>
  <c r="R316"/>
  <c r="N316"/>
  <c r="L316"/>
  <c r="K316"/>
  <c r="AH315"/>
  <c r="N315" s="1"/>
  <c r="AC315"/>
  <c r="R315"/>
  <c r="L315"/>
  <c r="K315"/>
  <c r="AH314"/>
  <c r="N314" s="1"/>
  <c r="AC314"/>
  <c r="R314"/>
  <c r="S314" s="1"/>
  <c r="L314"/>
  <c r="K314"/>
  <c r="AH313"/>
  <c r="N313" s="1"/>
  <c r="AC313"/>
  <c r="R313"/>
  <c r="S313" s="1"/>
  <c r="L313"/>
  <c r="K313"/>
  <c r="AH312"/>
  <c r="AC312"/>
  <c r="R312"/>
  <c r="L312"/>
  <c r="K312"/>
  <c r="AH311"/>
  <c r="AC311"/>
  <c r="T311"/>
  <c r="S311"/>
  <c r="R311"/>
  <c r="L311"/>
  <c r="K311"/>
  <c r="AH310"/>
  <c r="AC310"/>
  <c r="R310"/>
  <c r="N310"/>
  <c r="L310"/>
  <c r="K310"/>
  <c r="K630" s="1"/>
  <c r="AH309"/>
  <c r="AC309"/>
  <c r="R309"/>
  <c r="S309" s="1"/>
  <c r="L309"/>
  <c r="K309"/>
  <c r="AH308"/>
  <c r="AC308"/>
  <c r="R308"/>
  <c r="T308" s="1"/>
  <c r="L308"/>
  <c r="K308"/>
  <c r="AH307"/>
  <c r="N307" s="1"/>
  <c r="AC307"/>
  <c r="T307"/>
  <c r="S307"/>
  <c r="R307"/>
  <c r="L307"/>
  <c r="K307"/>
  <c r="AH306"/>
  <c r="N306" s="1"/>
  <c r="AC306"/>
  <c r="R306"/>
  <c r="L306"/>
  <c r="K306"/>
  <c r="AH305"/>
  <c r="AC305"/>
  <c r="T305"/>
  <c r="S305"/>
  <c r="R305"/>
  <c r="L305"/>
  <c r="K305"/>
  <c r="AH304"/>
  <c r="N304" s="1"/>
  <c r="AC304"/>
  <c r="R304"/>
  <c r="S304" s="1"/>
  <c r="L304"/>
  <c r="K304"/>
  <c r="AH303"/>
  <c r="N303" s="1"/>
  <c r="AC303"/>
  <c r="R303"/>
  <c r="S303" s="1"/>
  <c r="L303"/>
  <c r="K303"/>
  <c r="AH302"/>
  <c r="N302" s="1"/>
  <c r="AC302"/>
  <c r="T302"/>
  <c r="R302"/>
  <c r="S302" s="1"/>
  <c r="L302"/>
  <c r="K302"/>
  <c r="AH301"/>
  <c r="AC301"/>
  <c r="Y301"/>
  <c r="Y313" s="1"/>
  <c r="Y325" s="1"/>
  <c r="Y337" s="1"/>
  <c r="Y349" s="1"/>
  <c r="Y361" s="1"/>
  <c r="Y373" s="1"/>
  <c r="Y385" s="1"/>
  <c r="Y397" s="1"/>
  <c r="Y409" s="1"/>
  <c r="Y421" s="1"/>
  <c r="Y433" s="1"/>
  <c r="Y445" s="1"/>
  <c r="Y457" s="1"/>
  <c r="Y469" s="1"/>
  <c r="Y481" s="1"/>
  <c r="Y493" s="1"/>
  <c r="Y505" s="1"/>
  <c r="T301"/>
  <c r="R301"/>
  <c r="S301" s="1"/>
  <c r="N301"/>
  <c r="L301"/>
  <c r="K301"/>
  <c r="K587" s="1"/>
  <c r="AH300"/>
  <c r="AC300"/>
  <c r="R300"/>
  <c r="T300" s="1"/>
  <c r="N300"/>
  <c r="L300"/>
  <c r="K300"/>
  <c r="AH299"/>
  <c r="AC299"/>
  <c r="R299"/>
  <c r="L299"/>
  <c r="K299"/>
  <c r="AH298"/>
  <c r="AC298"/>
  <c r="R298"/>
  <c r="L298"/>
  <c r="K298"/>
  <c r="K629" s="1"/>
  <c r="AH297"/>
  <c r="N297" s="1"/>
  <c r="AC297"/>
  <c r="R297"/>
  <c r="S297" s="1"/>
  <c r="L297"/>
  <c r="K297"/>
  <c r="AH296"/>
  <c r="N296" s="1"/>
  <c r="AC296"/>
  <c r="R296"/>
  <c r="L296"/>
  <c r="K296"/>
  <c r="AH295"/>
  <c r="N295" s="1"/>
  <c r="AC295"/>
  <c r="R295"/>
  <c r="T295" s="1"/>
  <c r="L295"/>
  <c r="K295"/>
  <c r="AH294"/>
  <c r="N294" s="1"/>
  <c r="AC294"/>
  <c r="S294"/>
  <c r="R294"/>
  <c r="T294" s="1"/>
  <c r="L294"/>
  <c r="K294"/>
  <c r="AH293"/>
  <c r="AC293"/>
  <c r="T293"/>
  <c r="S293"/>
  <c r="R293"/>
  <c r="L293"/>
  <c r="K293"/>
  <c r="AH292"/>
  <c r="AC292"/>
  <c r="R292"/>
  <c r="S292" s="1"/>
  <c r="N292"/>
  <c r="L292"/>
  <c r="K292"/>
  <c r="AH291"/>
  <c r="N291" s="1"/>
  <c r="AC291"/>
  <c r="R291"/>
  <c r="S291" s="1"/>
  <c r="L291"/>
  <c r="K291"/>
  <c r="AH290"/>
  <c r="AC290"/>
  <c r="R290"/>
  <c r="S290" s="1"/>
  <c r="N290"/>
  <c r="L290"/>
  <c r="K290"/>
  <c r="AH289"/>
  <c r="AC289"/>
  <c r="R289"/>
  <c r="S289" s="1"/>
  <c r="N289"/>
  <c r="L289"/>
  <c r="K289"/>
  <c r="AH288"/>
  <c r="AC288"/>
  <c r="R288"/>
  <c r="T288" s="1"/>
  <c r="N288"/>
  <c r="L288"/>
  <c r="K288"/>
  <c r="AH287"/>
  <c r="N287" s="1"/>
  <c r="AC287"/>
  <c r="T287"/>
  <c r="R287"/>
  <c r="S287" s="1"/>
  <c r="L287"/>
  <c r="K287"/>
  <c r="AH286"/>
  <c r="AC286"/>
  <c r="R286"/>
  <c r="T286" s="1"/>
  <c r="L286"/>
  <c r="K286"/>
  <c r="AH285"/>
  <c r="AC285"/>
  <c r="T285"/>
  <c r="S285"/>
  <c r="R285"/>
  <c r="L285"/>
  <c r="K285"/>
  <c r="AH284"/>
  <c r="AC284"/>
  <c r="R284"/>
  <c r="L284"/>
  <c r="K284"/>
  <c r="AH283"/>
  <c r="N283" s="1"/>
  <c r="AC283"/>
  <c r="R283"/>
  <c r="T283" s="1"/>
  <c r="L283"/>
  <c r="K283"/>
  <c r="AH282"/>
  <c r="N282" s="1"/>
  <c r="AC282"/>
  <c r="R282"/>
  <c r="T282" s="1"/>
  <c r="L282"/>
  <c r="K282"/>
  <c r="AH281"/>
  <c r="N281" s="1"/>
  <c r="AC281"/>
  <c r="Y281"/>
  <c r="Y293" s="1"/>
  <c r="Y305" s="1"/>
  <c r="Y317" s="1"/>
  <c r="Y329" s="1"/>
  <c r="Y341" s="1"/>
  <c r="Y353" s="1"/>
  <c r="Y365" s="1"/>
  <c r="Y377" s="1"/>
  <c r="Y389" s="1"/>
  <c r="Y401" s="1"/>
  <c r="Y413" s="1"/>
  <c r="Y425" s="1"/>
  <c r="Y437" s="1"/>
  <c r="Y449" s="1"/>
  <c r="Y461" s="1"/>
  <c r="Y473" s="1"/>
  <c r="Y485" s="1"/>
  <c r="Y497" s="1"/>
  <c r="Y509" s="1"/>
  <c r="R281"/>
  <c r="S281" s="1"/>
  <c r="L281"/>
  <c r="K281"/>
  <c r="AH280"/>
  <c r="AC280"/>
  <c r="R280"/>
  <c r="N280"/>
  <c r="L280"/>
  <c r="K280"/>
  <c r="K542" s="1"/>
  <c r="AH279"/>
  <c r="N279" s="1"/>
  <c r="AC279"/>
  <c r="R279"/>
  <c r="T279" s="1"/>
  <c r="L279"/>
  <c r="K279"/>
  <c r="AH278"/>
  <c r="N278" s="1"/>
  <c r="AC278"/>
  <c r="T278"/>
  <c r="R278"/>
  <c r="S278" s="1"/>
  <c r="L278"/>
  <c r="K278"/>
  <c r="AH277"/>
  <c r="AC277"/>
  <c r="T277"/>
  <c r="S277"/>
  <c r="R277"/>
  <c r="L277"/>
  <c r="K277"/>
  <c r="K585" s="1"/>
  <c r="AH276"/>
  <c r="N276" s="1"/>
  <c r="AC276"/>
  <c r="R276"/>
  <c r="T276" s="1"/>
  <c r="L276"/>
  <c r="K276"/>
  <c r="AH275"/>
  <c r="N275" s="1"/>
  <c r="AC275"/>
  <c r="Y275"/>
  <c r="Y287" s="1"/>
  <c r="Y299" s="1"/>
  <c r="Y311" s="1"/>
  <c r="Y323" s="1"/>
  <c r="Y335" s="1"/>
  <c r="Y347" s="1"/>
  <c r="Y359" s="1"/>
  <c r="Y371" s="1"/>
  <c r="Y383" s="1"/>
  <c r="Y395" s="1"/>
  <c r="Y407" s="1"/>
  <c r="Y419" s="1"/>
  <c r="Y431" s="1"/>
  <c r="Y443" s="1"/>
  <c r="Y455" s="1"/>
  <c r="Y467" s="1"/>
  <c r="Y479" s="1"/>
  <c r="Y491" s="1"/>
  <c r="Y503" s="1"/>
  <c r="R275"/>
  <c r="S275" s="1"/>
  <c r="L275"/>
  <c r="K275"/>
  <c r="AH274"/>
  <c r="AC274"/>
  <c r="T274"/>
  <c r="S274"/>
  <c r="R274"/>
  <c r="N274"/>
  <c r="L274"/>
  <c r="K274"/>
  <c r="AH273"/>
  <c r="N273" s="1"/>
  <c r="AD273"/>
  <c r="AD285" s="1"/>
  <c r="AC273"/>
  <c r="AE273" s="1"/>
  <c r="AG273" s="1"/>
  <c r="AI273" s="1"/>
  <c r="R273"/>
  <c r="S273" s="1"/>
  <c r="L273"/>
  <c r="K273"/>
  <c r="AH272"/>
  <c r="N272" s="1"/>
  <c r="AC272"/>
  <c r="T272"/>
  <c r="S272"/>
  <c r="R272"/>
  <c r="L272"/>
  <c r="K272"/>
  <c r="AH271"/>
  <c r="N271" s="1"/>
  <c r="AC271"/>
  <c r="Z271"/>
  <c r="Z283" s="1"/>
  <c r="Z295" s="1"/>
  <c r="Z307" s="1"/>
  <c r="Z319" s="1"/>
  <c r="Z331" s="1"/>
  <c r="Z343" s="1"/>
  <c r="Z355" s="1"/>
  <c r="Z367" s="1"/>
  <c r="Z379" s="1"/>
  <c r="Z391" s="1"/>
  <c r="Z403" s="1"/>
  <c r="Z415" s="1"/>
  <c r="Z427" s="1"/>
  <c r="Z439" s="1"/>
  <c r="Z451" s="1"/>
  <c r="Z463" s="1"/>
  <c r="Z475" s="1"/>
  <c r="Z487" s="1"/>
  <c r="Z499" s="1"/>
  <c r="Z511" s="1"/>
  <c r="R271"/>
  <c r="T271" s="1"/>
  <c r="L271"/>
  <c r="K271"/>
  <c r="AH270"/>
  <c r="N270" s="1"/>
  <c r="AC270"/>
  <c r="R270"/>
  <c r="S270" s="1"/>
  <c r="L270"/>
  <c r="K270"/>
  <c r="AH269"/>
  <c r="AC269"/>
  <c r="Z269"/>
  <c r="Z281" s="1"/>
  <c r="Z293" s="1"/>
  <c r="Z305" s="1"/>
  <c r="Z317" s="1"/>
  <c r="Z329" s="1"/>
  <c r="Z341" s="1"/>
  <c r="Z353" s="1"/>
  <c r="Z365" s="1"/>
  <c r="Z377" s="1"/>
  <c r="Z389" s="1"/>
  <c r="Z401" s="1"/>
  <c r="Z413" s="1"/>
  <c r="Z425" s="1"/>
  <c r="Z437" s="1"/>
  <c r="Z449" s="1"/>
  <c r="Z461" s="1"/>
  <c r="Z473" s="1"/>
  <c r="Z485" s="1"/>
  <c r="Z497" s="1"/>
  <c r="Z509" s="1"/>
  <c r="T269"/>
  <c r="R269"/>
  <c r="S269" s="1"/>
  <c r="N269"/>
  <c r="L269"/>
  <c r="K269"/>
  <c r="AH268"/>
  <c r="AC268"/>
  <c r="T268"/>
  <c r="S268"/>
  <c r="R268"/>
  <c r="N268"/>
  <c r="L268"/>
  <c r="K268"/>
  <c r="AH267"/>
  <c r="AC267"/>
  <c r="S267"/>
  <c r="R267"/>
  <c r="T267" s="1"/>
  <c r="L267"/>
  <c r="K267"/>
  <c r="AH266"/>
  <c r="AC266"/>
  <c r="R266"/>
  <c r="S266" s="1"/>
  <c r="N266"/>
  <c r="L266"/>
  <c r="K266"/>
  <c r="AH265"/>
  <c r="N265" s="1"/>
  <c r="AC265"/>
  <c r="R265"/>
  <c r="S265" s="1"/>
  <c r="L265"/>
  <c r="K265"/>
  <c r="K584" s="1"/>
  <c r="AH264"/>
  <c r="N264" s="1"/>
  <c r="AC264"/>
  <c r="T264"/>
  <c r="S264"/>
  <c r="R264"/>
  <c r="L264"/>
  <c r="K264"/>
  <c r="AH263"/>
  <c r="N263" s="1"/>
  <c r="AC263"/>
  <c r="Z263"/>
  <c r="Z275" s="1"/>
  <c r="Z287" s="1"/>
  <c r="Z299" s="1"/>
  <c r="Z311" s="1"/>
  <c r="Z323" s="1"/>
  <c r="Z335" s="1"/>
  <c r="Z347" s="1"/>
  <c r="Z359" s="1"/>
  <c r="Z371" s="1"/>
  <c r="Z383" s="1"/>
  <c r="Z395" s="1"/>
  <c r="Z407" s="1"/>
  <c r="Z419" s="1"/>
  <c r="Z431" s="1"/>
  <c r="Z443" s="1"/>
  <c r="Z455" s="1"/>
  <c r="Z467" s="1"/>
  <c r="Z479" s="1"/>
  <c r="Z491" s="1"/>
  <c r="Z503" s="1"/>
  <c r="R263"/>
  <c r="T263" s="1"/>
  <c r="L263"/>
  <c r="K263"/>
  <c r="AH262"/>
  <c r="AC262"/>
  <c r="R262"/>
  <c r="N262"/>
  <c r="L262"/>
  <c r="K262"/>
  <c r="AH261"/>
  <c r="AD261"/>
  <c r="AC261"/>
  <c r="AE261" s="1"/>
  <c r="AG261" s="1"/>
  <c r="M261" s="1"/>
  <c r="Z261"/>
  <c r="Z273" s="1"/>
  <c r="Z285" s="1"/>
  <c r="Z297" s="1"/>
  <c r="Z309" s="1"/>
  <c r="Z321" s="1"/>
  <c r="Z333" s="1"/>
  <c r="Z345" s="1"/>
  <c r="Z357" s="1"/>
  <c r="Z369" s="1"/>
  <c r="Z381" s="1"/>
  <c r="Z393" s="1"/>
  <c r="Z405" s="1"/>
  <c r="Z417" s="1"/>
  <c r="Z429" s="1"/>
  <c r="Z441" s="1"/>
  <c r="Z453" s="1"/>
  <c r="Z465" s="1"/>
  <c r="Z477" s="1"/>
  <c r="Z489" s="1"/>
  <c r="Z501" s="1"/>
  <c r="Z513" s="1"/>
  <c r="Y261"/>
  <c r="Y273" s="1"/>
  <c r="Y285" s="1"/>
  <c r="Y297" s="1"/>
  <c r="Y309" s="1"/>
  <c r="Y321" s="1"/>
  <c r="Y333" s="1"/>
  <c r="Y345" s="1"/>
  <c r="Y357" s="1"/>
  <c r="Y369" s="1"/>
  <c r="Y381" s="1"/>
  <c r="Y393" s="1"/>
  <c r="Y405" s="1"/>
  <c r="Y417" s="1"/>
  <c r="Y429" s="1"/>
  <c r="Y441" s="1"/>
  <c r="Y453" s="1"/>
  <c r="Y465" s="1"/>
  <c r="Y477" s="1"/>
  <c r="Y489" s="1"/>
  <c r="Y501" s="1"/>
  <c r="Y513" s="1"/>
  <c r="R261"/>
  <c r="S261" s="1"/>
  <c r="N261"/>
  <c r="L261"/>
  <c r="K261"/>
  <c r="AH260"/>
  <c r="AD260"/>
  <c r="AE260" s="1"/>
  <c r="AG260" s="1"/>
  <c r="AC260"/>
  <c r="Z260"/>
  <c r="Z272" s="1"/>
  <c r="Z284" s="1"/>
  <c r="Z296" s="1"/>
  <c r="Z308" s="1"/>
  <c r="Z320" s="1"/>
  <c r="Z332" s="1"/>
  <c r="Z344" s="1"/>
  <c r="Z356" s="1"/>
  <c r="Z368" s="1"/>
  <c r="Z380" s="1"/>
  <c r="Z392" s="1"/>
  <c r="Z404" s="1"/>
  <c r="Z416" s="1"/>
  <c r="Z428" s="1"/>
  <c r="Z440" s="1"/>
  <c r="Z452" s="1"/>
  <c r="Z464" s="1"/>
  <c r="Z476" s="1"/>
  <c r="Z488" s="1"/>
  <c r="Z500" s="1"/>
  <c r="Z512" s="1"/>
  <c r="Y260"/>
  <c r="Y272" s="1"/>
  <c r="Y284" s="1"/>
  <c r="Y296" s="1"/>
  <c r="Y308" s="1"/>
  <c r="Y320" s="1"/>
  <c r="Y332" s="1"/>
  <c r="Y344" s="1"/>
  <c r="Y356" s="1"/>
  <c r="Y368" s="1"/>
  <c r="Y380" s="1"/>
  <c r="Y392" s="1"/>
  <c r="Y404" s="1"/>
  <c r="Y416" s="1"/>
  <c r="Y428" s="1"/>
  <c r="Y440" s="1"/>
  <c r="Y452" s="1"/>
  <c r="Y464" s="1"/>
  <c r="Y476" s="1"/>
  <c r="Y488" s="1"/>
  <c r="Y500" s="1"/>
  <c r="Y512" s="1"/>
  <c r="T260"/>
  <c r="R260"/>
  <c r="S260" s="1"/>
  <c r="N260"/>
  <c r="L260"/>
  <c r="K260"/>
  <c r="AH259"/>
  <c r="AD259"/>
  <c r="AD271" s="1"/>
  <c r="AD283" s="1"/>
  <c r="AD295" s="1"/>
  <c r="AD307" s="1"/>
  <c r="AD319" s="1"/>
  <c r="AC259"/>
  <c r="Z259"/>
  <c r="Y259"/>
  <c r="Y271" s="1"/>
  <c r="Y283" s="1"/>
  <c r="Y295" s="1"/>
  <c r="Y307" s="1"/>
  <c r="Y319" s="1"/>
  <c r="Y331" s="1"/>
  <c r="Y343" s="1"/>
  <c r="Y355" s="1"/>
  <c r="Y367" s="1"/>
  <c r="Y379" s="1"/>
  <c r="Y391" s="1"/>
  <c r="Y403" s="1"/>
  <c r="Y415" s="1"/>
  <c r="Y427" s="1"/>
  <c r="Y439" s="1"/>
  <c r="Y451" s="1"/>
  <c r="Y463" s="1"/>
  <c r="Y475" s="1"/>
  <c r="Y487" s="1"/>
  <c r="Y499" s="1"/>
  <c r="Y511" s="1"/>
  <c r="R259"/>
  <c r="T259" s="1"/>
  <c r="L259"/>
  <c r="K259"/>
  <c r="AH258"/>
  <c r="AE258"/>
  <c r="AG258" s="1"/>
  <c r="AD258"/>
  <c r="AD270" s="1"/>
  <c r="AC258"/>
  <c r="Z258"/>
  <c r="Z270" s="1"/>
  <c r="Z282" s="1"/>
  <c r="Z294" s="1"/>
  <c r="Z306" s="1"/>
  <c r="Z318" s="1"/>
  <c r="Z330" s="1"/>
  <c r="Z342" s="1"/>
  <c r="Z354" s="1"/>
  <c r="Z366" s="1"/>
  <c r="Z378" s="1"/>
  <c r="Z390" s="1"/>
  <c r="Z402" s="1"/>
  <c r="Z414" s="1"/>
  <c r="Z426" s="1"/>
  <c r="Z438" s="1"/>
  <c r="Z450" s="1"/>
  <c r="Z462" s="1"/>
  <c r="Z474" s="1"/>
  <c r="Z486" s="1"/>
  <c r="Z498" s="1"/>
  <c r="Z510" s="1"/>
  <c r="Y258"/>
  <c r="Y270" s="1"/>
  <c r="Y282" s="1"/>
  <c r="Y294" s="1"/>
  <c r="Y306" s="1"/>
  <c r="Y318" s="1"/>
  <c r="Y330" s="1"/>
  <c r="Y342" s="1"/>
  <c r="Y354" s="1"/>
  <c r="Y366" s="1"/>
  <c r="Y378" s="1"/>
  <c r="Y390" s="1"/>
  <c r="Y402" s="1"/>
  <c r="Y414" s="1"/>
  <c r="Y426" s="1"/>
  <c r="Y438" s="1"/>
  <c r="Y450" s="1"/>
  <c r="Y462" s="1"/>
  <c r="Y474" s="1"/>
  <c r="Y486" s="1"/>
  <c r="Y498" s="1"/>
  <c r="Y510" s="1"/>
  <c r="T258"/>
  <c r="R258"/>
  <c r="S258" s="1"/>
  <c r="N258"/>
  <c r="L258"/>
  <c r="K258"/>
  <c r="AH257"/>
  <c r="AD257"/>
  <c r="AD269" s="1"/>
  <c r="AD281" s="1"/>
  <c r="AD293" s="1"/>
  <c r="AD305" s="1"/>
  <c r="AD317" s="1"/>
  <c r="AD329" s="1"/>
  <c r="AD341" s="1"/>
  <c r="AC257"/>
  <c r="Z257"/>
  <c r="Y257"/>
  <c r="Y269" s="1"/>
  <c r="T257"/>
  <c r="R257"/>
  <c r="S257" s="1"/>
  <c r="N257"/>
  <c r="L257"/>
  <c r="K257"/>
  <c r="AH256"/>
  <c r="AD256"/>
  <c r="AE256" s="1"/>
  <c r="AC256"/>
  <c r="Z256"/>
  <c r="Y256"/>
  <c r="Y268" s="1"/>
  <c r="T256"/>
  <c r="S256"/>
  <c r="R256"/>
  <c r="N256"/>
  <c r="L256"/>
  <c r="K256"/>
  <c r="AH255"/>
  <c r="N255" s="1"/>
  <c r="AD255"/>
  <c r="AD267" s="1"/>
  <c r="AD279" s="1"/>
  <c r="AD291" s="1"/>
  <c r="AC255"/>
  <c r="Z255"/>
  <c r="Z267" s="1"/>
  <c r="Z279" s="1"/>
  <c r="Z291" s="1"/>
  <c r="Z303" s="1"/>
  <c r="Z315" s="1"/>
  <c r="Z327" s="1"/>
  <c r="Z339" s="1"/>
  <c r="Z351" s="1"/>
  <c r="Z363" s="1"/>
  <c r="Z375" s="1"/>
  <c r="Z387" s="1"/>
  <c r="Z399" s="1"/>
  <c r="Z411" s="1"/>
  <c r="Z423" s="1"/>
  <c r="Z435" s="1"/>
  <c r="Z447" s="1"/>
  <c r="Z459" s="1"/>
  <c r="Z471" s="1"/>
  <c r="Z483" s="1"/>
  <c r="Z495" s="1"/>
  <c r="Z507" s="1"/>
  <c r="Y255"/>
  <c r="Y267" s="1"/>
  <c r="Y279" s="1"/>
  <c r="Y291" s="1"/>
  <c r="Y303" s="1"/>
  <c r="Y315" s="1"/>
  <c r="Y327" s="1"/>
  <c r="Y339" s="1"/>
  <c r="Y351" s="1"/>
  <c r="Y363" s="1"/>
  <c r="Y375" s="1"/>
  <c r="Y387" s="1"/>
  <c r="Y399" s="1"/>
  <c r="Y411" s="1"/>
  <c r="Y423" s="1"/>
  <c r="Y435" s="1"/>
  <c r="Y447" s="1"/>
  <c r="Y459" s="1"/>
  <c r="Y471" s="1"/>
  <c r="Y483" s="1"/>
  <c r="Y495" s="1"/>
  <c r="Y507" s="1"/>
  <c r="R255"/>
  <c r="T255" s="1"/>
  <c r="L255"/>
  <c r="K255"/>
  <c r="AH254"/>
  <c r="N254" s="1"/>
  <c r="AD254"/>
  <c r="AE254" s="1"/>
  <c r="AG254" s="1"/>
  <c r="AC254"/>
  <c r="Z254"/>
  <c r="Z266" s="1"/>
  <c r="Z278" s="1"/>
  <c r="Z290" s="1"/>
  <c r="Z302" s="1"/>
  <c r="Z314" s="1"/>
  <c r="Z326" s="1"/>
  <c r="Z338" s="1"/>
  <c r="Z350" s="1"/>
  <c r="Z362" s="1"/>
  <c r="Z374" s="1"/>
  <c r="Z386" s="1"/>
  <c r="Z398" s="1"/>
  <c r="Z410" s="1"/>
  <c r="Z422" s="1"/>
  <c r="Z434" s="1"/>
  <c r="Z446" s="1"/>
  <c r="Z458" s="1"/>
  <c r="Z470" s="1"/>
  <c r="Z482" s="1"/>
  <c r="Z494" s="1"/>
  <c r="Z506" s="1"/>
  <c r="Y254"/>
  <c r="Y266" s="1"/>
  <c r="Y278" s="1"/>
  <c r="Y290" s="1"/>
  <c r="Y302" s="1"/>
  <c r="Y314" s="1"/>
  <c r="Y326" s="1"/>
  <c r="Y338" s="1"/>
  <c r="Y350" s="1"/>
  <c r="Y362" s="1"/>
  <c r="Y374" s="1"/>
  <c r="Y386" s="1"/>
  <c r="Y398" s="1"/>
  <c r="Y410" s="1"/>
  <c r="Y422" s="1"/>
  <c r="Y434" s="1"/>
  <c r="Y446" s="1"/>
  <c r="Y458" s="1"/>
  <c r="Y470" s="1"/>
  <c r="Y482" s="1"/>
  <c r="Y494" s="1"/>
  <c r="Y506" s="1"/>
  <c r="R254"/>
  <c r="S254" s="1"/>
  <c r="L254"/>
  <c r="K254"/>
  <c r="AH253"/>
  <c r="N253" s="1"/>
  <c r="AD253"/>
  <c r="AC253"/>
  <c r="Z253"/>
  <c r="Z265" s="1"/>
  <c r="Z277" s="1"/>
  <c r="Z289" s="1"/>
  <c r="Z301" s="1"/>
  <c r="Z313" s="1"/>
  <c r="Z325" s="1"/>
  <c r="Z337" s="1"/>
  <c r="Z349" s="1"/>
  <c r="Z361" s="1"/>
  <c r="Z373" s="1"/>
  <c r="Z385" s="1"/>
  <c r="Z397" s="1"/>
  <c r="Z409" s="1"/>
  <c r="Z421" s="1"/>
  <c r="Z433" s="1"/>
  <c r="Z445" s="1"/>
  <c r="Z457" s="1"/>
  <c r="Z469" s="1"/>
  <c r="Z481" s="1"/>
  <c r="Z493" s="1"/>
  <c r="Z505" s="1"/>
  <c r="Y253"/>
  <c r="Y265" s="1"/>
  <c r="Y277" s="1"/>
  <c r="Y289" s="1"/>
  <c r="R253"/>
  <c r="R583" s="1"/>
  <c r="L253"/>
  <c r="K253"/>
  <c r="K583" s="1"/>
  <c r="AH252"/>
  <c r="AE252"/>
  <c r="AG252" s="1"/>
  <c r="M252" s="1"/>
  <c r="AD252"/>
  <c r="AD264" s="1"/>
  <c r="AC252"/>
  <c r="Z252"/>
  <c r="Z264" s="1"/>
  <c r="Z276" s="1"/>
  <c r="Z288" s="1"/>
  <c r="Z300" s="1"/>
  <c r="Z312" s="1"/>
  <c r="Z324" s="1"/>
  <c r="Z336" s="1"/>
  <c r="Z348" s="1"/>
  <c r="Z360" s="1"/>
  <c r="Z372" s="1"/>
  <c r="Z384" s="1"/>
  <c r="Z396" s="1"/>
  <c r="Z408" s="1"/>
  <c r="Z420" s="1"/>
  <c r="Z432" s="1"/>
  <c r="Z444" s="1"/>
  <c r="Z456" s="1"/>
  <c r="Z468" s="1"/>
  <c r="Z480" s="1"/>
  <c r="Z492" s="1"/>
  <c r="Z504" s="1"/>
  <c r="Y252"/>
  <c r="Y264" s="1"/>
  <c r="Y276" s="1"/>
  <c r="Y288" s="1"/>
  <c r="Y300" s="1"/>
  <c r="Y312" s="1"/>
  <c r="Y324" s="1"/>
  <c r="Y336" s="1"/>
  <c r="Y348" s="1"/>
  <c r="Y360" s="1"/>
  <c r="Y372" s="1"/>
  <c r="Y384" s="1"/>
  <c r="Y396" s="1"/>
  <c r="Y408" s="1"/>
  <c r="Y420" s="1"/>
  <c r="Y432" s="1"/>
  <c r="Y444" s="1"/>
  <c r="Y456" s="1"/>
  <c r="Y468" s="1"/>
  <c r="Y480" s="1"/>
  <c r="Y492" s="1"/>
  <c r="Y504" s="1"/>
  <c r="R252"/>
  <c r="S252" s="1"/>
  <c r="N252"/>
  <c r="L252"/>
  <c r="K252"/>
  <c r="AH251"/>
  <c r="N251" s="1"/>
  <c r="AD251"/>
  <c r="AD263" s="1"/>
  <c r="AD275" s="1"/>
  <c r="AC251"/>
  <c r="Z251"/>
  <c r="Y251"/>
  <c r="Y263" s="1"/>
  <c r="R251"/>
  <c r="T251" s="1"/>
  <c r="L251"/>
  <c r="K251"/>
  <c r="AH250"/>
  <c r="N250" s="1"/>
  <c r="AD250"/>
  <c r="AC250"/>
  <c r="Z250"/>
  <c r="Y250"/>
  <c r="Y262" s="1"/>
  <c r="Y274" s="1"/>
  <c r="Y286" s="1"/>
  <c r="Y298" s="1"/>
  <c r="Y310" s="1"/>
  <c r="Y322" s="1"/>
  <c r="Y334" s="1"/>
  <c r="Y346" s="1"/>
  <c r="Y358" s="1"/>
  <c r="Y370" s="1"/>
  <c r="Y382" s="1"/>
  <c r="Y394" s="1"/>
  <c r="Y406" s="1"/>
  <c r="Y418" s="1"/>
  <c r="Y430" s="1"/>
  <c r="Y442" s="1"/>
  <c r="Y454" s="1"/>
  <c r="Y466" s="1"/>
  <c r="Y478" s="1"/>
  <c r="Y490" s="1"/>
  <c r="Y502" s="1"/>
  <c r="R250"/>
  <c r="T250" s="1"/>
  <c r="L250"/>
  <c r="K250"/>
  <c r="R45"/>
  <c r="S45" s="1"/>
  <c r="N45"/>
  <c r="M45"/>
  <c r="L45"/>
  <c r="R44"/>
  <c r="S44" s="1"/>
  <c r="N44"/>
  <c r="M44"/>
  <c r="L44"/>
  <c r="T43"/>
  <c r="S43"/>
  <c r="R43"/>
  <c r="N43"/>
  <c r="M43"/>
  <c r="L43"/>
  <c r="R42"/>
  <c r="N42"/>
  <c r="M42"/>
  <c r="L42"/>
  <c r="R41"/>
  <c r="T41" s="1"/>
  <c r="N41"/>
  <c r="M41"/>
  <c r="L41"/>
  <c r="R40"/>
  <c r="S40" s="1"/>
  <c r="N40"/>
  <c r="O40" s="1"/>
  <c r="P40" s="1"/>
  <c r="M40"/>
  <c r="L40"/>
  <c r="T39"/>
  <c r="R39"/>
  <c r="S39" s="1"/>
  <c r="N39"/>
  <c r="M39"/>
  <c r="O39" s="1"/>
  <c r="P39" s="1"/>
  <c r="Q39" s="1"/>
  <c r="L39"/>
  <c r="R38"/>
  <c r="T38" s="1"/>
  <c r="N38"/>
  <c r="M38"/>
  <c r="L38"/>
  <c r="R37"/>
  <c r="N37"/>
  <c r="M37"/>
  <c r="L37"/>
  <c r="T36"/>
  <c r="S36"/>
  <c r="R36"/>
  <c r="N36"/>
  <c r="O36" s="1"/>
  <c r="P36" s="1"/>
  <c r="Q36" s="1"/>
  <c r="M36"/>
  <c r="L36"/>
  <c r="R35"/>
  <c r="S35" s="1"/>
  <c r="N35"/>
  <c r="M35"/>
  <c r="L35"/>
  <c r="AB34"/>
  <c r="Z34"/>
  <c r="Y34"/>
  <c r="R34"/>
  <c r="S34" s="1"/>
  <c r="N34"/>
  <c r="M34"/>
  <c r="L34"/>
  <c r="R33"/>
  <c r="T33" s="1"/>
  <c r="N33"/>
  <c r="O33" s="1"/>
  <c r="P33" s="1"/>
  <c r="Q33" s="1"/>
  <c r="M33"/>
  <c r="L33"/>
  <c r="R32"/>
  <c r="S32" s="1"/>
  <c r="O32"/>
  <c r="P32" s="1"/>
  <c r="Q32" s="1"/>
  <c r="N32"/>
  <c r="M32"/>
  <c r="L32"/>
  <c r="T31"/>
  <c r="S31"/>
  <c r="R31"/>
  <c r="N31"/>
  <c r="O31" s="1"/>
  <c r="P31" s="1"/>
  <c r="Q31" s="1"/>
  <c r="M31"/>
  <c r="L31"/>
  <c r="R30"/>
  <c r="N30"/>
  <c r="O30" s="1"/>
  <c r="P30" s="1"/>
  <c r="Q30" s="1"/>
  <c r="M30"/>
  <c r="L30"/>
  <c r="R29"/>
  <c r="T29" s="1"/>
  <c r="O29"/>
  <c r="P29" s="1"/>
  <c r="Q29" s="1"/>
  <c r="N29"/>
  <c r="M29"/>
  <c r="L29"/>
  <c r="T28"/>
  <c r="S28"/>
  <c r="R28"/>
  <c r="O28"/>
  <c r="P28" s="1"/>
  <c r="N28"/>
  <c r="M28"/>
  <c r="L28"/>
  <c r="R27"/>
  <c r="S27" s="1"/>
  <c r="N27"/>
  <c r="M27"/>
  <c r="L27"/>
  <c r="S26"/>
  <c r="R26"/>
  <c r="T26" s="1"/>
  <c r="N26"/>
  <c r="M26"/>
  <c r="L26"/>
  <c r="S25"/>
  <c r="R25"/>
  <c r="T25" s="1"/>
  <c r="N25"/>
  <c r="M25"/>
  <c r="L25"/>
  <c r="R24"/>
  <c r="S24" s="1"/>
  <c r="N24"/>
  <c r="M24"/>
  <c r="L24"/>
  <c r="T23"/>
  <c r="R23"/>
  <c r="S23" s="1"/>
  <c r="N23"/>
  <c r="M23"/>
  <c r="L23"/>
  <c r="AA22"/>
  <c r="R22"/>
  <c r="S22" s="1"/>
  <c r="N22"/>
  <c r="M22"/>
  <c r="L22"/>
  <c r="AF21"/>
  <c r="X21"/>
  <c r="V21"/>
  <c r="U21"/>
  <c r="AF646" i="15"/>
  <c r="AB646"/>
  <c r="AA646"/>
  <c r="X646"/>
  <c r="V646"/>
  <c r="U646"/>
  <c r="AF645"/>
  <c r="AB645"/>
  <c r="AA645"/>
  <c r="X645"/>
  <c r="V645"/>
  <c r="U645"/>
  <c r="AF644"/>
  <c r="AB644"/>
  <c r="AA644"/>
  <c r="X644"/>
  <c r="V644"/>
  <c r="U644"/>
  <c r="AF643"/>
  <c r="AB643"/>
  <c r="AA643"/>
  <c r="X643"/>
  <c r="V643"/>
  <c r="U643"/>
  <c r="AF642"/>
  <c r="AB642"/>
  <c r="AA642"/>
  <c r="X642"/>
  <c r="V642"/>
  <c r="U642"/>
  <c r="AF641"/>
  <c r="AB641"/>
  <c r="AA641"/>
  <c r="X641"/>
  <c r="V641"/>
  <c r="U641"/>
  <c r="AF640"/>
  <c r="AB640"/>
  <c r="AA640"/>
  <c r="X640"/>
  <c r="V640"/>
  <c r="U640"/>
  <c r="AF639"/>
  <c r="AB639"/>
  <c r="AA639"/>
  <c r="X639"/>
  <c r="V639"/>
  <c r="U639"/>
  <c r="AF638"/>
  <c r="AB638"/>
  <c r="AA638"/>
  <c r="X638"/>
  <c r="V638"/>
  <c r="U638"/>
  <c r="AF637"/>
  <c r="AB637"/>
  <c r="AA637"/>
  <c r="X637"/>
  <c r="V637"/>
  <c r="U637"/>
  <c r="AF636"/>
  <c r="AB636"/>
  <c r="AA636"/>
  <c r="X636"/>
  <c r="V636"/>
  <c r="U636"/>
  <c r="AF635"/>
  <c r="AB635"/>
  <c r="AA635"/>
  <c r="X635"/>
  <c r="V635"/>
  <c r="U635"/>
  <c r="AF634"/>
  <c r="AB634"/>
  <c r="AA634"/>
  <c r="X634"/>
  <c r="V634"/>
  <c r="U634"/>
  <c r="AF633"/>
  <c r="AC633"/>
  <c r="AB633"/>
  <c r="AA633"/>
  <c r="X633"/>
  <c r="V633"/>
  <c r="U633"/>
  <c r="AF632"/>
  <c r="AC632"/>
  <c r="AB632"/>
  <c r="AA632"/>
  <c r="X632"/>
  <c r="V632"/>
  <c r="U632"/>
  <c r="AF631"/>
  <c r="AC631"/>
  <c r="AB631"/>
  <c r="AA631"/>
  <c r="X631"/>
  <c r="V631"/>
  <c r="U631"/>
  <c r="AF630"/>
  <c r="AB630"/>
  <c r="AA630"/>
  <c r="X630"/>
  <c r="V630"/>
  <c r="U630"/>
  <c r="AF629"/>
  <c r="AB629"/>
  <c r="AA629"/>
  <c r="X629"/>
  <c r="V629"/>
  <c r="U629"/>
  <c r="AF628"/>
  <c r="AB628"/>
  <c r="AA628"/>
  <c r="X628"/>
  <c r="V628"/>
  <c r="U628"/>
  <c r="AF627"/>
  <c r="AB627"/>
  <c r="AA627"/>
  <c r="X627"/>
  <c r="V627"/>
  <c r="U627"/>
  <c r="AF626"/>
  <c r="AB626"/>
  <c r="AA626"/>
  <c r="X626"/>
  <c r="V626"/>
  <c r="U626"/>
  <c r="AF625"/>
  <c r="AB625"/>
  <c r="AA625"/>
  <c r="X625"/>
  <c r="V625"/>
  <c r="U625"/>
  <c r="AI624"/>
  <c r="AH624"/>
  <c r="AG624"/>
  <c r="AF624"/>
  <c r="AE624"/>
  <c r="AD624"/>
  <c r="AC624"/>
  <c r="AB624"/>
  <c r="AA624"/>
  <c r="Z624"/>
  <c r="Y624"/>
  <c r="X624"/>
  <c r="W624"/>
  <c r="V624"/>
  <c r="U624"/>
  <c r="T624"/>
  <c r="S624"/>
  <c r="R624"/>
  <c r="Q624"/>
  <c r="P624"/>
  <c r="O624"/>
  <c r="N624"/>
  <c r="M624"/>
  <c r="L624"/>
  <c r="AI623"/>
  <c r="AH623"/>
  <c r="AG623"/>
  <c r="AF623"/>
  <c r="AE623"/>
  <c r="AD623"/>
  <c r="AC623"/>
  <c r="AB623"/>
  <c r="AA623"/>
  <c r="Z623"/>
  <c r="Y623"/>
  <c r="X623"/>
  <c r="W623"/>
  <c r="V623"/>
  <c r="U623"/>
  <c r="T623"/>
  <c r="S623"/>
  <c r="R623"/>
  <c r="Q623"/>
  <c r="P623"/>
  <c r="O623"/>
  <c r="N623"/>
  <c r="M623"/>
  <c r="L623"/>
  <c r="AI622"/>
  <c r="AH622"/>
  <c r="AG622"/>
  <c r="AF622"/>
  <c r="AE622"/>
  <c r="AD622"/>
  <c r="AC622"/>
  <c r="AB622"/>
  <c r="AA622"/>
  <c r="Z622"/>
  <c r="Y622"/>
  <c r="X622"/>
  <c r="W622"/>
  <c r="V622"/>
  <c r="U622"/>
  <c r="T622"/>
  <c r="S622"/>
  <c r="R622"/>
  <c r="Q622"/>
  <c r="P622"/>
  <c r="O622"/>
  <c r="N622"/>
  <c r="M622"/>
  <c r="L622"/>
  <c r="AI621"/>
  <c r="AH621"/>
  <c r="AG621"/>
  <c r="AF621"/>
  <c r="AE621"/>
  <c r="AD621"/>
  <c r="AC621"/>
  <c r="AB621"/>
  <c r="AA621"/>
  <c r="Z621"/>
  <c r="Y621"/>
  <c r="X621"/>
  <c r="W621"/>
  <c r="V621"/>
  <c r="U621"/>
  <c r="T621"/>
  <c r="S621"/>
  <c r="R621"/>
  <c r="Q621"/>
  <c r="P621"/>
  <c r="O621"/>
  <c r="N621"/>
  <c r="M621"/>
  <c r="L621"/>
  <c r="AI620"/>
  <c r="AH620"/>
  <c r="AG620"/>
  <c r="AF620"/>
  <c r="AE620"/>
  <c r="AD620"/>
  <c r="AC620"/>
  <c r="AB620"/>
  <c r="AA620"/>
  <c r="Z620"/>
  <c r="Y620"/>
  <c r="X620"/>
  <c r="W620"/>
  <c r="V620"/>
  <c r="U620"/>
  <c r="T620"/>
  <c r="S620"/>
  <c r="R620"/>
  <c r="Q620"/>
  <c r="P620"/>
  <c r="O620"/>
  <c r="N620"/>
  <c r="M620"/>
  <c r="L620"/>
  <c r="AI619"/>
  <c r="AH619"/>
  <c r="AG619"/>
  <c r="AF619"/>
  <c r="AE619"/>
  <c r="AD619"/>
  <c r="AC619"/>
  <c r="AB619"/>
  <c r="AA619"/>
  <c r="Z619"/>
  <c r="Y619"/>
  <c r="X619"/>
  <c r="W619"/>
  <c r="V619"/>
  <c r="U619"/>
  <c r="T619"/>
  <c r="S619"/>
  <c r="R619"/>
  <c r="Q619"/>
  <c r="P619"/>
  <c r="O619"/>
  <c r="N619"/>
  <c r="M619"/>
  <c r="L619"/>
  <c r="AI618"/>
  <c r="AH618"/>
  <c r="AG618"/>
  <c r="AF618"/>
  <c r="AE618"/>
  <c r="AD618"/>
  <c r="AC618"/>
  <c r="AB618"/>
  <c r="AA618"/>
  <c r="Z618"/>
  <c r="Y618"/>
  <c r="X618"/>
  <c r="W618"/>
  <c r="V618"/>
  <c r="U618"/>
  <c r="T618"/>
  <c r="S618"/>
  <c r="R618"/>
  <c r="Q618"/>
  <c r="P618"/>
  <c r="O618"/>
  <c r="N618"/>
  <c r="M618"/>
  <c r="L618"/>
  <c r="AI617"/>
  <c r="AH617"/>
  <c r="AG617"/>
  <c r="AF617"/>
  <c r="AE617"/>
  <c r="AD617"/>
  <c r="AC617"/>
  <c r="AB617"/>
  <c r="AA617"/>
  <c r="Z617"/>
  <c r="Y617"/>
  <c r="X617"/>
  <c r="W617"/>
  <c r="V617"/>
  <c r="U617"/>
  <c r="T617"/>
  <c r="S617"/>
  <c r="R617"/>
  <c r="Q617"/>
  <c r="P617"/>
  <c r="O617"/>
  <c r="N617"/>
  <c r="M617"/>
  <c r="L617"/>
  <c r="AI616"/>
  <c r="AH616"/>
  <c r="AG616"/>
  <c r="AF616"/>
  <c r="AE616"/>
  <c r="AD616"/>
  <c r="AC616"/>
  <c r="AB616"/>
  <c r="AA616"/>
  <c r="Z616"/>
  <c r="Y616"/>
  <c r="X616"/>
  <c r="W616"/>
  <c r="V616"/>
  <c r="U616"/>
  <c r="T616"/>
  <c r="S616"/>
  <c r="R616"/>
  <c r="Q616"/>
  <c r="P616"/>
  <c r="O616"/>
  <c r="N616"/>
  <c r="M616"/>
  <c r="L616"/>
  <c r="AI615"/>
  <c r="AH615"/>
  <c r="AG615"/>
  <c r="AF615"/>
  <c r="AE615"/>
  <c r="AD615"/>
  <c r="AC615"/>
  <c r="AB615"/>
  <c r="AA615"/>
  <c r="Z615"/>
  <c r="Y615"/>
  <c r="X615"/>
  <c r="W615"/>
  <c r="V615"/>
  <c r="U615"/>
  <c r="T615"/>
  <c r="S615"/>
  <c r="R615"/>
  <c r="Q615"/>
  <c r="P615"/>
  <c r="O615"/>
  <c r="N615"/>
  <c r="M615"/>
  <c r="L615"/>
  <c r="AI614"/>
  <c r="AH614"/>
  <c r="AG614"/>
  <c r="AF614"/>
  <c r="AE614"/>
  <c r="AD614"/>
  <c r="AC614"/>
  <c r="AB614"/>
  <c r="AA614"/>
  <c r="Z614"/>
  <c r="Y614"/>
  <c r="X614"/>
  <c r="W614"/>
  <c r="V614"/>
  <c r="U614"/>
  <c r="T614"/>
  <c r="S614"/>
  <c r="R614"/>
  <c r="Q614"/>
  <c r="P614"/>
  <c r="O614"/>
  <c r="N614"/>
  <c r="M614"/>
  <c r="L614"/>
  <c r="AI613"/>
  <c r="AH613"/>
  <c r="AG613"/>
  <c r="AF613"/>
  <c r="AE613"/>
  <c r="AD613"/>
  <c r="AC613"/>
  <c r="AB613"/>
  <c r="AA613"/>
  <c r="Z613"/>
  <c r="Y613"/>
  <c r="X613"/>
  <c r="W613"/>
  <c r="V613"/>
  <c r="U613"/>
  <c r="T613"/>
  <c r="S613"/>
  <c r="R613"/>
  <c r="Q613"/>
  <c r="P613"/>
  <c r="O613"/>
  <c r="N613"/>
  <c r="M613"/>
  <c r="L613"/>
  <c r="AI612"/>
  <c r="AH612"/>
  <c r="AG612"/>
  <c r="AF612"/>
  <c r="AE612"/>
  <c r="AD612"/>
  <c r="AC612"/>
  <c r="AB612"/>
  <c r="AA612"/>
  <c r="Z612"/>
  <c r="Y612"/>
  <c r="X612"/>
  <c r="W612"/>
  <c r="V612"/>
  <c r="U612"/>
  <c r="T612"/>
  <c r="S612"/>
  <c r="R612"/>
  <c r="Q612"/>
  <c r="P612"/>
  <c r="O612"/>
  <c r="N612"/>
  <c r="M612"/>
  <c r="L612"/>
  <c r="AI611"/>
  <c r="AH611"/>
  <c r="AG611"/>
  <c r="AF611"/>
  <c r="AE611"/>
  <c r="AD611"/>
  <c r="AC611"/>
  <c r="AB611"/>
  <c r="AA611"/>
  <c r="Z611"/>
  <c r="Y611"/>
  <c r="X611"/>
  <c r="W611"/>
  <c r="V611"/>
  <c r="U611"/>
  <c r="T611"/>
  <c r="S611"/>
  <c r="R611"/>
  <c r="Q611"/>
  <c r="P611"/>
  <c r="O611"/>
  <c r="N611"/>
  <c r="M611"/>
  <c r="L611"/>
  <c r="AI610"/>
  <c r="AH610"/>
  <c r="AG610"/>
  <c r="AF610"/>
  <c r="AE610"/>
  <c r="AD610"/>
  <c r="AC610"/>
  <c r="AB610"/>
  <c r="AA610"/>
  <c r="Z610"/>
  <c r="Y610"/>
  <c r="X610"/>
  <c r="W610"/>
  <c r="V610"/>
  <c r="U610"/>
  <c r="T610"/>
  <c r="S610"/>
  <c r="R610"/>
  <c r="Q610"/>
  <c r="P610"/>
  <c r="O610"/>
  <c r="N610"/>
  <c r="M610"/>
  <c r="L610"/>
  <c r="AI609"/>
  <c r="AH609"/>
  <c r="AG609"/>
  <c r="AF609"/>
  <c r="AE609"/>
  <c r="AD609"/>
  <c r="AC609"/>
  <c r="AB609"/>
  <c r="AA609"/>
  <c r="Z609"/>
  <c r="Y609"/>
  <c r="X609"/>
  <c r="W609"/>
  <c r="V609"/>
  <c r="U609"/>
  <c r="T609"/>
  <c r="S609"/>
  <c r="R609"/>
  <c r="Q609"/>
  <c r="P609"/>
  <c r="O609"/>
  <c r="N609"/>
  <c r="M609"/>
  <c r="L609"/>
  <c r="AI608"/>
  <c r="AH608"/>
  <c r="AG608"/>
  <c r="AF608"/>
  <c r="AE608"/>
  <c r="AD608"/>
  <c r="AC608"/>
  <c r="AB608"/>
  <c r="AA608"/>
  <c r="Z608"/>
  <c r="Y608"/>
  <c r="X608"/>
  <c r="W608"/>
  <c r="V608"/>
  <c r="U608"/>
  <c r="T608"/>
  <c r="S608"/>
  <c r="R608"/>
  <c r="Q608"/>
  <c r="P608"/>
  <c r="O608"/>
  <c r="N608"/>
  <c r="M608"/>
  <c r="L608"/>
  <c r="AI607"/>
  <c r="AH607"/>
  <c r="AG607"/>
  <c r="AF607"/>
  <c r="AE607"/>
  <c r="AD607"/>
  <c r="AC607"/>
  <c r="AB607"/>
  <c r="AA607"/>
  <c r="Z607"/>
  <c r="Y607"/>
  <c r="X607"/>
  <c r="W607"/>
  <c r="V607"/>
  <c r="U607"/>
  <c r="AI606"/>
  <c r="AH606"/>
  <c r="AG606"/>
  <c r="AF606"/>
  <c r="AE606"/>
  <c r="AD606"/>
  <c r="AC606"/>
  <c r="AB606"/>
  <c r="Z606"/>
  <c r="Y606"/>
  <c r="X606"/>
  <c r="W606"/>
  <c r="V606"/>
  <c r="U606"/>
  <c r="AF603"/>
  <c r="AB603"/>
  <c r="AA603"/>
  <c r="X603"/>
  <c r="V603"/>
  <c r="U603"/>
  <c r="AF602"/>
  <c r="AB602"/>
  <c r="AA602"/>
  <c r="X602"/>
  <c r="V602"/>
  <c r="U602"/>
  <c r="AF601"/>
  <c r="AB601"/>
  <c r="AA601"/>
  <c r="X601"/>
  <c r="V601"/>
  <c r="U601"/>
  <c r="AF600"/>
  <c r="AB600"/>
  <c r="AA600"/>
  <c r="X600"/>
  <c r="V600"/>
  <c r="U600"/>
  <c r="AF599"/>
  <c r="AB599"/>
  <c r="AA599"/>
  <c r="X599"/>
  <c r="V599"/>
  <c r="U599"/>
  <c r="AF598"/>
  <c r="AB598"/>
  <c r="AA598"/>
  <c r="X598"/>
  <c r="V598"/>
  <c r="U598"/>
  <c r="AF597"/>
  <c r="AB597"/>
  <c r="AA597"/>
  <c r="X597"/>
  <c r="V597"/>
  <c r="U597"/>
  <c r="AF596"/>
  <c r="AB596"/>
  <c r="AA596"/>
  <c r="X596"/>
  <c r="V596"/>
  <c r="U596"/>
  <c r="AF595"/>
  <c r="AB595"/>
  <c r="AA595"/>
  <c r="X595"/>
  <c r="V595"/>
  <c r="U595"/>
  <c r="AF594"/>
  <c r="AB594"/>
  <c r="AA594"/>
  <c r="X594"/>
  <c r="V594"/>
  <c r="U594"/>
  <c r="AF593"/>
  <c r="AB593"/>
  <c r="AA593"/>
  <c r="X593"/>
  <c r="V593"/>
  <c r="U593"/>
  <c r="AF592"/>
  <c r="AB592"/>
  <c r="AA592"/>
  <c r="X592"/>
  <c r="V592"/>
  <c r="U592"/>
  <c r="AF591"/>
  <c r="AC591"/>
  <c r="AB591"/>
  <c r="AA591"/>
  <c r="X591"/>
  <c r="V591"/>
  <c r="U591"/>
  <c r="AF590"/>
  <c r="AC590"/>
  <c r="AB590"/>
  <c r="AA590"/>
  <c r="X590"/>
  <c r="V590"/>
  <c r="U590"/>
  <c r="AF589"/>
  <c r="AC589"/>
  <c r="AB589"/>
  <c r="AA589"/>
  <c r="X589"/>
  <c r="V589"/>
  <c r="U589"/>
  <c r="AF588"/>
  <c r="AB588"/>
  <c r="AA588"/>
  <c r="X588"/>
  <c r="V588"/>
  <c r="U588"/>
  <c r="AF587"/>
  <c r="AB587"/>
  <c r="AA587"/>
  <c r="X587"/>
  <c r="V587"/>
  <c r="U587"/>
  <c r="AF586"/>
  <c r="AB586"/>
  <c r="AA586"/>
  <c r="X586"/>
  <c r="V586"/>
  <c r="U586"/>
  <c r="AF585"/>
  <c r="AB585"/>
  <c r="AA585"/>
  <c r="X585"/>
  <c r="V585"/>
  <c r="U585"/>
  <c r="AF584"/>
  <c r="AB584"/>
  <c r="AA584"/>
  <c r="X584"/>
  <c r="V584"/>
  <c r="U584"/>
  <c r="AF583"/>
  <c r="AB583"/>
  <c r="AA583"/>
  <c r="X583"/>
  <c r="V583"/>
  <c r="U583"/>
  <c r="AF582"/>
  <c r="AB582"/>
  <c r="AA582"/>
  <c r="X582"/>
  <c r="V582"/>
  <c r="U582"/>
  <c r="AI581"/>
  <c r="AH581"/>
  <c r="AG581"/>
  <c r="AF581"/>
  <c r="AE581"/>
  <c r="AD581"/>
  <c r="AC581"/>
  <c r="AB581"/>
  <c r="AA581"/>
  <c r="Z581"/>
  <c r="Y581"/>
  <c r="X581"/>
  <c r="W581"/>
  <c r="V581"/>
  <c r="U581"/>
  <c r="T581"/>
  <c r="S581"/>
  <c r="R581"/>
  <c r="Q581"/>
  <c r="P581"/>
  <c r="O581"/>
  <c r="N581"/>
  <c r="M581"/>
  <c r="L581"/>
  <c r="AI580"/>
  <c r="AH580"/>
  <c r="AG580"/>
  <c r="AF580"/>
  <c r="AE580"/>
  <c r="AD580"/>
  <c r="AC580"/>
  <c r="AB580"/>
  <c r="AA580"/>
  <c r="Z580"/>
  <c r="Y580"/>
  <c r="X580"/>
  <c r="W580"/>
  <c r="V580"/>
  <c r="U580"/>
  <c r="T580"/>
  <c r="S580"/>
  <c r="R580"/>
  <c r="Q580"/>
  <c r="P580"/>
  <c r="O580"/>
  <c r="N580"/>
  <c r="M580"/>
  <c r="L580"/>
  <c r="AI579"/>
  <c r="AH579"/>
  <c r="AG579"/>
  <c r="AF579"/>
  <c r="AE579"/>
  <c r="AD579"/>
  <c r="AC579"/>
  <c r="AB579"/>
  <c r="AA579"/>
  <c r="Z579"/>
  <c r="Y579"/>
  <c r="X579"/>
  <c r="W579"/>
  <c r="V579"/>
  <c r="U579"/>
  <c r="T579"/>
  <c r="S579"/>
  <c r="R579"/>
  <c r="Q579"/>
  <c r="P579"/>
  <c r="O579"/>
  <c r="N579"/>
  <c r="M579"/>
  <c r="L579"/>
  <c r="AI578"/>
  <c r="AH578"/>
  <c r="AG578"/>
  <c r="AF578"/>
  <c r="AE578"/>
  <c r="AD578"/>
  <c r="AC578"/>
  <c r="AB578"/>
  <c r="AA578"/>
  <c r="Z578"/>
  <c r="Y578"/>
  <c r="X578"/>
  <c r="W578"/>
  <c r="V578"/>
  <c r="U578"/>
  <c r="T578"/>
  <c r="S578"/>
  <c r="R578"/>
  <c r="Q578"/>
  <c r="P578"/>
  <c r="O578"/>
  <c r="N578"/>
  <c r="M578"/>
  <c r="L578"/>
  <c r="AI577"/>
  <c r="AH577"/>
  <c r="AG577"/>
  <c r="AF577"/>
  <c r="AE577"/>
  <c r="AD577"/>
  <c r="AC577"/>
  <c r="AB577"/>
  <c r="AA577"/>
  <c r="Z577"/>
  <c r="Y577"/>
  <c r="X577"/>
  <c r="W577"/>
  <c r="V577"/>
  <c r="U577"/>
  <c r="T577"/>
  <c r="S577"/>
  <c r="R577"/>
  <c r="Q577"/>
  <c r="P577"/>
  <c r="O577"/>
  <c r="N577"/>
  <c r="M577"/>
  <c r="L577"/>
  <c r="AI576"/>
  <c r="AH576"/>
  <c r="AG576"/>
  <c r="AF576"/>
  <c r="AE576"/>
  <c r="AD576"/>
  <c r="AC576"/>
  <c r="AB576"/>
  <c r="AA576"/>
  <c r="Z576"/>
  <c r="Y576"/>
  <c r="X576"/>
  <c r="W576"/>
  <c r="V576"/>
  <c r="U576"/>
  <c r="T576"/>
  <c r="S576"/>
  <c r="R576"/>
  <c r="Q576"/>
  <c r="P576"/>
  <c r="O576"/>
  <c r="N576"/>
  <c r="M576"/>
  <c r="L576"/>
  <c r="AI575"/>
  <c r="AH575"/>
  <c r="AG575"/>
  <c r="AF575"/>
  <c r="AE575"/>
  <c r="AD575"/>
  <c r="AC575"/>
  <c r="AB575"/>
  <c r="AA575"/>
  <c r="Z575"/>
  <c r="Y575"/>
  <c r="X575"/>
  <c r="W575"/>
  <c r="V575"/>
  <c r="U575"/>
  <c r="T575"/>
  <c r="S575"/>
  <c r="R575"/>
  <c r="Q575"/>
  <c r="P575"/>
  <c r="O575"/>
  <c r="N575"/>
  <c r="M575"/>
  <c r="L575"/>
  <c r="AI574"/>
  <c r="AH574"/>
  <c r="AG574"/>
  <c r="AF574"/>
  <c r="AE574"/>
  <c r="AD574"/>
  <c r="AC574"/>
  <c r="AB574"/>
  <c r="AA574"/>
  <c r="Z574"/>
  <c r="Y574"/>
  <c r="X574"/>
  <c r="W574"/>
  <c r="V574"/>
  <c r="U574"/>
  <c r="T574"/>
  <c r="S574"/>
  <c r="R574"/>
  <c r="Q574"/>
  <c r="P574"/>
  <c r="O574"/>
  <c r="N574"/>
  <c r="M574"/>
  <c r="L574"/>
  <c r="AI573"/>
  <c r="AH573"/>
  <c r="AG573"/>
  <c r="AF573"/>
  <c r="AE573"/>
  <c r="AD573"/>
  <c r="AC573"/>
  <c r="AB573"/>
  <c r="AA573"/>
  <c r="Z573"/>
  <c r="Y573"/>
  <c r="X573"/>
  <c r="W573"/>
  <c r="V573"/>
  <c r="U573"/>
  <c r="T573"/>
  <c r="S573"/>
  <c r="R573"/>
  <c r="Q573"/>
  <c r="P573"/>
  <c r="O573"/>
  <c r="N573"/>
  <c r="M573"/>
  <c r="L573"/>
  <c r="AI572"/>
  <c r="AH572"/>
  <c r="AG572"/>
  <c r="AF572"/>
  <c r="AE572"/>
  <c r="AD572"/>
  <c r="AC572"/>
  <c r="AB572"/>
  <c r="AA572"/>
  <c r="Z572"/>
  <c r="Y572"/>
  <c r="X572"/>
  <c r="W572"/>
  <c r="V572"/>
  <c r="U572"/>
  <c r="T572"/>
  <c r="S572"/>
  <c r="R572"/>
  <c r="Q572"/>
  <c r="P572"/>
  <c r="O572"/>
  <c r="N572"/>
  <c r="M572"/>
  <c r="L572"/>
  <c r="AI571"/>
  <c r="AH571"/>
  <c r="AG571"/>
  <c r="AF571"/>
  <c r="AE571"/>
  <c r="AD571"/>
  <c r="AC571"/>
  <c r="AB571"/>
  <c r="AA571"/>
  <c r="Z571"/>
  <c r="Y571"/>
  <c r="X571"/>
  <c r="W571"/>
  <c r="V571"/>
  <c r="U571"/>
  <c r="T571"/>
  <c r="S571"/>
  <c r="R571"/>
  <c r="Q571"/>
  <c r="P571"/>
  <c r="O571"/>
  <c r="N571"/>
  <c r="M571"/>
  <c r="L571"/>
  <c r="AI570"/>
  <c r="AH570"/>
  <c r="AG570"/>
  <c r="AF570"/>
  <c r="AE570"/>
  <c r="AD570"/>
  <c r="AC570"/>
  <c r="AB570"/>
  <c r="AA570"/>
  <c r="Z570"/>
  <c r="Y570"/>
  <c r="X570"/>
  <c r="W570"/>
  <c r="V570"/>
  <c r="U570"/>
  <c r="T570"/>
  <c r="S570"/>
  <c r="R570"/>
  <c r="Q570"/>
  <c r="P570"/>
  <c r="O570"/>
  <c r="N570"/>
  <c r="M570"/>
  <c r="L570"/>
  <c r="AI569"/>
  <c r="AH569"/>
  <c r="AG569"/>
  <c r="AF569"/>
  <c r="AE569"/>
  <c r="AD569"/>
  <c r="AC569"/>
  <c r="AB569"/>
  <c r="AA569"/>
  <c r="Z569"/>
  <c r="Y569"/>
  <c r="X569"/>
  <c r="W569"/>
  <c r="V569"/>
  <c r="U569"/>
  <c r="T569"/>
  <c r="S569"/>
  <c r="R569"/>
  <c r="Q569"/>
  <c r="P569"/>
  <c r="O569"/>
  <c r="N569"/>
  <c r="M569"/>
  <c r="L569"/>
  <c r="AI568"/>
  <c r="AH568"/>
  <c r="AG568"/>
  <c r="AF568"/>
  <c r="AE568"/>
  <c r="AD568"/>
  <c r="AC568"/>
  <c r="AB568"/>
  <c r="AA568"/>
  <c r="Z568"/>
  <c r="Y568"/>
  <c r="X568"/>
  <c r="W568"/>
  <c r="V568"/>
  <c r="U568"/>
  <c r="T568"/>
  <c r="S568"/>
  <c r="R568"/>
  <c r="Q568"/>
  <c r="P568"/>
  <c r="O568"/>
  <c r="N568"/>
  <c r="M568"/>
  <c r="L568"/>
  <c r="AI567"/>
  <c r="AH567"/>
  <c r="AG567"/>
  <c r="AF567"/>
  <c r="AE567"/>
  <c r="AD567"/>
  <c r="AC567"/>
  <c r="AB567"/>
  <c r="AA567"/>
  <c r="Z567"/>
  <c r="Y567"/>
  <c r="X567"/>
  <c r="W567"/>
  <c r="V567"/>
  <c r="U567"/>
  <c r="T567"/>
  <c r="S567"/>
  <c r="R567"/>
  <c r="Q567"/>
  <c r="P567"/>
  <c r="O567"/>
  <c r="N567"/>
  <c r="M567"/>
  <c r="L567"/>
  <c r="AI566"/>
  <c r="AH566"/>
  <c r="AG566"/>
  <c r="AF566"/>
  <c r="AE566"/>
  <c r="AD566"/>
  <c r="AC566"/>
  <c r="AB566"/>
  <c r="AA566"/>
  <c r="Z566"/>
  <c r="Y566"/>
  <c r="X566"/>
  <c r="W566"/>
  <c r="V566"/>
  <c r="U566"/>
  <c r="T566"/>
  <c r="S566"/>
  <c r="R566"/>
  <c r="Q566"/>
  <c r="P566"/>
  <c r="O566"/>
  <c r="N566"/>
  <c r="M566"/>
  <c r="L566"/>
  <c r="AI565"/>
  <c r="AH565"/>
  <c r="AG565"/>
  <c r="AF565"/>
  <c r="AE565"/>
  <c r="AD565"/>
  <c r="AC565"/>
  <c r="AB565"/>
  <c r="AA565"/>
  <c r="Z565"/>
  <c r="Y565"/>
  <c r="X565"/>
  <c r="W565"/>
  <c r="V565"/>
  <c r="U565"/>
  <c r="AI564"/>
  <c r="AH564"/>
  <c r="AG564"/>
  <c r="AF564"/>
  <c r="AE564"/>
  <c r="AD564"/>
  <c r="AC564"/>
  <c r="AB564"/>
  <c r="AA564"/>
  <c r="Z564"/>
  <c r="Y564"/>
  <c r="X564"/>
  <c r="W564"/>
  <c r="V564"/>
  <c r="U564"/>
  <c r="AI563"/>
  <c r="AH563"/>
  <c r="AG563"/>
  <c r="AF563"/>
  <c r="AE563"/>
  <c r="AD563"/>
  <c r="AC563"/>
  <c r="AB563"/>
  <c r="Z563"/>
  <c r="Y563"/>
  <c r="X563"/>
  <c r="W563"/>
  <c r="V563"/>
  <c r="U563"/>
  <c r="AF560"/>
  <c r="AB560"/>
  <c r="AA560"/>
  <c r="X560"/>
  <c r="V560"/>
  <c r="U560"/>
  <c r="AF559"/>
  <c r="AB559"/>
  <c r="AA559"/>
  <c r="X559"/>
  <c r="V559"/>
  <c r="U559"/>
  <c r="AF558"/>
  <c r="AB558"/>
  <c r="AA558"/>
  <c r="X558"/>
  <c r="V558"/>
  <c r="U558"/>
  <c r="AF557"/>
  <c r="AB557"/>
  <c r="AA557"/>
  <c r="X557"/>
  <c r="V557"/>
  <c r="U557"/>
  <c r="AF556"/>
  <c r="AB556"/>
  <c r="AA556"/>
  <c r="X556"/>
  <c r="V556"/>
  <c r="U556"/>
  <c r="AF555"/>
  <c r="AB555"/>
  <c r="AA555"/>
  <c r="X555"/>
  <c r="V555"/>
  <c r="U555"/>
  <c r="AF554"/>
  <c r="AB554"/>
  <c r="AA554"/>
  <c r="X554"/>
  <c r="V554"/>
  <c r="U554"/>
  <c r="AF553"/>
  <c r="AB553"/>
  <c r="AA553"/>
  <c r="X553"/>
  <c r="V553"/>
  <c r="U553"/>
  <c r="AF552"/>
  <c r="AB552"/>
  <c r="AA552"/>
  <c r="X552"/>
  <c r="V552"/>
  <c r="U552"/>
  <c r="AF551"/>
  <c r="AB551"/>
  <c r="AA551"/>
  <c r="X551"/>
  <c r="V551"/>
  <c r="U551"/>
  <c r="AF550"/>
  <c r="AB550"/>
  <c r="AA550"/>
  <c r="X550"/>
  <c r="V550"/>
  <c r="U550"/>
  <c r="AF549"/>
  <c r="AB549"/>
  <c r="AA549"/>
  <c r="X549"/>
  <c r="V549"/>
  <c r="U549"/>
  <c r="AF548"/>
  <c r="AC548"/>
  <c r="AB548"/>
  <c r="AA548"/>
  <c r="X548"/>
  <c r="V548"/>
  <c r="U548"/>
  <c r="AF547"/>
  <c r="AC547"/>
  <c r="AB547"/>
  <c r="AA547"/>
  <c r="X547"/>
  <c r="V547"/>
  <c r="U547"/>
  <c r="AF546"/>
  <c r="AC546"/>
  <c r="AB546"/>
  <c r="AA546"/>
  <c r="X546"/>
  <c r="V546"/>
  <c r="U546"/>
  <c r="AF545"/>
  <c r="AB545"/>
  <c r="AA545"/>
  <c r="X545"/>
  <c r="V545"/>
  <c r="U545"/>
  <c r="AF544"/>
  <c r="AB544"/>
  <c r="AA544"/>
  <c r="X544"/>
  <c r="V544"/>
  <c r="U544"/>
  <c r="AF543"/>
  <c r="AB543"/>
  <c r="AA543"/>
  <c r="X543"/>
  <c r="V543"/>
  <c r="U543"/>
  <c r="AF542"/>
  <c r="AB542"/>
  <c r="AA542"/>
  <c r="X542"/>
  <c r="V542"/>
  <c r="U542"/>
  <c r="AF541"/>
  <c r="AB541"/>
  <c r="AA541"/>
  <c r="X541"/>
  <c r="V541"/>
  <c r="U541"/>
  <c r="AF540"/>
  <c r="AB540"/>
  <c r="AA540"/>
  <c r="X540"/>
  <c r="V540"/>
  <c r="U540"/>
  <c r="AF539"/>
  <c r="AB539"/>
  <c r="AA539"/>
  <c r="X539"/>
  <c r="V539"/>
  <c r="U539"/>
  <c r="AI538"/>
  <c r="AH538"/>
  <c r="AG538"/>
  <c r="AF538"/>
  <c r="AE538"/>
  <c r="AD538"/>
  <c r="AC538"/>
  <c r="AB538"/>
  <c r="AA538"/>
  <c r="Z538"/>
  <c r="Y538"/>
  <c r="X538"/>
  <c r="W538"/>
  <c r="V538"/>
  <c r="U538"/>
  <c r="T538"/>
  <c r="S538"/>
  <c r="R538"/>
  <c r="Q538"/>
  <c r="P538"/>
  <c r="O538"/>
  <c r="N538"/>
  <c r="M538"/>
  <c r="L538"/>
  <c r="AI537"/>
  <c r="AH537"/>
  <c r="AG537"/>
  <c r="AF537"/>
  <c r="AE537"/>
  <c r="AD537"/>
  <c r="AC537"/>
  <c r="AB537"/>
  <c r="AA537"/>
  <c r="Z537"/>
  <c r="Y537"/>
  <c r="X537"/>
  <c r="W537"/>
  <c r="V537"/>
  <c r="U537"/>
  <c r="T537"/>
  <c r="S537"/>
  <c r="R537"/>
  <c r="Q537"/>
  <c r="P537"/>
  <c r="O537"/>
  <c r="N537"/>
  <c r="M537"/>
  <c r="L537"/>
  <c r="AI536"/>
  <c r="AH536"/>
  <c r="AG536"/>
  <c r="AF536"/>
  <c r="AE536"/>
  <c r="AD536"/>
  <c r="AC536"/>
  <c r="AB536"/>
  <c r="AA536"/>
  <c r="Z536"/>
  <c r="Y536"/>
  <c r="X536"/>
  <c r="W536"/>
  <c r="V536"/>
  <c r="U536"/>
  <c r="T536"/>
  <c r="S536"/>
  <c r="R536"/>
  <c r="Q536"/>
  <c r="P536"/>
  <c r="O536"/>
  <c r="N536"/>
  <c r="M536"/>
  <c r="L536"/>
  <c r="AI535"/>
  <c r="AH535"/>
  <c r="AG535"/>
  <c r="AF535"/>
  <c r="AE535"/>
  <c r="AD535"/>
  <c r="AC535"/>
  <c r="AB535"/>
  <c r="AA535"/>
  <c r="Z535"/>
  <c r="Y535"/>
  <c r="X535"/>
  <c r="W535"/>
  <c r="V535"/>
  <c r="U535"/>
  <c r="T535"/>
  <c r="S535"/>
  <c r="R535"/>
  <c r="Q535"/>
  <c r="P535"/>
  <c r="O535"/>
  <c r="N535"/>
  <c r="M535"/>
  <c r="L535"/>
  <c r="AI534"/>
  <c r="AH534"/>
  <c r="AG534"/>
  <c r="AF534"/>
  <c r="AE534"/>
  <c r="AD534"/>
  <c r="AC534"/>
  <c r="AB534"/>
  <c r="AA534"/>
  <c r="Z534"/>
  <c r="Y534"/>
  <c r="X534"/>
  <c r="W534"/>
  <c r="V534"/>
  <c r="U534"/>
  <c r="T534"/>
  <c r="S534"/>
  <c r="R534"/>
  <c r="Q534"/>
  <c r="P534"/>
  <c r="O534"/>
  <c r="N534"/>
  <c r="M534"/>
  <c r="L534"/>
  <c r="AI533"/>
  <c r="AH533"/>
  <c r="AG533"/>
  <c r="AF533"/>
  <c r="AE533"/>
  <c r="AD533"/>
  <c r="AC533"/>
  <c r="AB533"/>
  <c r="AA533"/>
  <c r="Z533"/>
  <c r="Y533"/>
  <c r="X533"/>
  <c r="W533"/>
  <c r="V533"/>
  <c r="U533"/>
  <c r="T533"/>
  <c r="S533"/>
  <c r="R533"/>
  <c r="Q533"/>
  <c r="P533"/>
  <c r="O533"/>
  <c r="N533"/>
  <c r="M533"/>
  <c r="L533"/>
  <c r="AI532"/>
  <c r="AH532"/>
  <c r="AG532"/>
  <c r="AF532"/>
  <c r="AE532"/>
  <c r="AD532"/>
  <c r="AC532"/>
  <c r="AB532"/>
  <c r="AA532"/>
  <c r="Z532"/>
  <c r="Y532"/>
  <c r="X532"/>
  <c r="W532"/>
  <c r="V532"/>
  <c r="U532"/>
  <c r="T532"/>
  <c r="S532"/>
  <c r="R532"/>
  <c r="Q532"/>
  <c r="P532"/>
  <c r="O532"/>
  <c r="N532"/>
  <c r="M532"/>
  <c r="L532"/>
  <c r="AI531"/>
  <c r="AH531"/>
  <c r="AG531"/>
  <c r="AF531"/>
  <c r="AE531"/>
  <c r="AD531"/>
  <c r="AC531"/>
  <c r="AB531"/>
  <c r="AA531"/>
  <c r="Z531"/>
  <c r="Y531"/>
  <c r="X531"/>
  <c r="W531"/>
  <c r="V531"/>
  <c r="U531"/>
  <c r="T531"/>
  <c r="S531"/>
  <c r="R531"/>
  <c r="Q531"/>
  <c r="P531"/>
  <c r="O531"/>
  <c r="N531"/>
  <c r="M531"/>
  <c r="L531"/>
  <c r="AI530"/>
  <c r="AH530"/>
  <c r="AG530"/>
  <c r="AF530"/>
  <c r="AE530"/>
  <c r="AD530"/>
  <c r="AC530"/>
  <c r="AB530"/>
  <c r="AA530"/>
  <c r="Z530"/>
  <c r="Y530"/>
  <c r="X530"/>
  <c r="W530"/>
  <c r="V530"/>
  <c r="U530"/>
  <c r="T530"/>
  <c r="S530"/>
  <c r="R530"/>
  <c r="Q530"/>
  <c r="P530"/>
  <c r="O530"/>
  <c r="N530"/>
  <c r="M530"/>
  <c r="L530"/>
  <c r="AI529"/>
  <c r="AH529"/>
  <c r="AG529"/>
  <c r="AF529"/>
  <c r="AE529"/>
  <c r="AD529"/>
  <c r="AC529"/>
  <c r="AB529"/>
  <c r="AA529"/>
  <c r="Z529"/>
  <c r="Y529"/>
  <c r="X529"/>
  <c r="W529"/>
  <c r="V529"/>
  <c r="U529"/>
  <c r="T529"/>
  <c r="S529"/>
  <c r="R529"/>
  <c r="Q529"/>
  <c r="P529"/>
  <c r="O529"/>
  <c r="N529"/>
  <c r="M529"/>
  <c r="L529"/>
  <c r="AI528"/>
  <c r="AH528"/>
  <c r="AG528"/>
  <c r="AF528"/>
  <c r="AE528"/>
  <c r="AD528"/>
  <c r="AC528"/>
  <c r="AB528"/>
  <c r="AA528"/>
  <c r="Z528"/>
  <c r="Y528"/>
  <c r="X528"/>
  <c r="W528"/>
  <c r="V528"/>
  <c r="U528"/>
  <c r="T528"/>
  <c r="S528"/>
  <c r="R528"/>
  <c r="Q528"/>
  <c r="P528"/>
  <c r="O528"/>
  <c r="N528"/>
  <c r="M528"/>
  <c r="L528"/>
  <c r="AI527"/>
  <c r="AH527"/>
  <c r="AG527"/>
  <c r="AF527"/>
  <c r="AE527"/>
  <c r="AD527"/>
  <c r="AC527"/>
  <c r="AB527"/>
  <c r="AA527"/>
  <c r="Z527"/>
  <c r="Y527"/>
  <c r="X527"/>
  <c r="W527"/>
  <c r="V527"/>
  <c r="U527"/>
  <c r="T527"/>
  <c r="S527"/>
  <c r="R527"/>
  <c r="Q527"/>
  <c r="P527"/>
  <c r="O527"/>
  <c r="N527"/>
  <c r="M527"/>
  <c r="L527"/>
  <c r="AI526"/>
  <c r="AH526"/>
  <c r="AG526"/>
  <c r="AF526"/>
  <c r="AE526"/>
  <c r="AD526"/>
  <c r="AC526"/>
  <c r="AB526"/>
  <c r="AA526"/>
  <c r="Z526"/>
  <c r="Y526"/>
  <c r="X526"/>
  <c r="W526"/>
  <c r="V526"/>
  <c r="U526"/>
  <c r="T526"/>
  <c r="S526"/>
  <c r="R526"/>
  <c r="Q526"/>
  <c r="P526"/>
  <c r="O526"/>
  <c r="N526"/>
  <c r="M526"/>
  <c r="L526"/>
  <c r="AI525"/>
  <c r="AH525"/>
  <c r="AG525"/>
  <c r="AF525"/>
  <c r="AE525"/>
  <c r="AD525"/>
  <c r="AC525"/>
  <c r="AB525"/>
  <c r="AA525"/>
  <c r="Z525"/>
  <c r="Y525"/>
  <c r="X525"/>
  <c r="W525"/>
  <c r="V525"/>
  <c r="U525"/>
  <c r="T525"/>
  <c r="S525"/>
  <c r="R525"/>
  <c r="Q525"/>
  <c r="P525"/>
  <c r="O525"/>
  <c r="N525"/>
  <c r="M525"/>
  <c r="L525"/>
  <c r="AI524"/>
  <c r="AH524"/>
  <c r="AG524"/>
  <c r="AF524"/>
  <c r="AE524"/>
  <c r="AD524"/>
  <c r="AC524"/>
  <c r="AB524"/>
  <c r="AA524"/>
  <c r="Z524"/>
  <c r="Y524"/>
  <c r="X524"/>
  <c r="W524"/>
  <c r="V524"/>
  <c r="U524"/>
  <c r="T524"/>
  <c r="S524"/>
  <c r="R524"/>
  <c r="Q524"/>
  <c r="P524"/>
  <c r="O524"/>
  <c r="N524"/>
  <c r="M524"/>
  <c r="L524"/>
  <c r="AI523"/>
  <c r="AH523"/>
  <c r="AG523"/>
  <c r="AF523"/>
  <c r="AE523"/>
  <c r="AD523"/>
  <c r="AC523"/>
  <c r="AB523"/>
  <c r="AA523"/>
  <c r="Z523"/>
  <c r="Y523"/>
  <c r="X523"/>
  <c r="W523"/>
  <c r="V523"/>
  <c r="U523"/>
  <c r="T523"/>
  <c r="S523"/>
  <c r="R523"/>
  <c r="Q523"/>
  <c r="P523"/>
  <c r="O523"/>
  <c r="N523"/>
  <c r="M523"/>
  <c r="L523"/>
  <c r="AI522"/>
  <c r="AH522"/>
  <c r="AG522"/>
  <c r="AF522"/>
  <c r="AE522"/>
  <c r="AD522"/>
  <c r="AC522"/>
  <c r="AB522"/>
  <c r="AA522"/>
  <c r="Z522"/>
  <c r="Y522"/>
  <c r="X522"/>
  <c r="W522"/>
  <c r="V522"/>
  <c r="U522"/>
  <c r="AI521"/>
  <c r="AH521"/>
  <c r="AG521"/>
  <c r="AF521"/>
  <c r="AE521"/>
  <c r="AD521"/>
  <c r="AC521"/>
  <c r="AB521"/>
  <c r="AA521"/>
  <c r="Z521"/>
  <c r="Y521"/>
  <c r="X521"/>
  <c r="W521"/>
  <c r="V521"/>
  <c r="U521"/>
  <c r="AI520"/>
  <c r="AH520"/>
  <c r="AG520"/>
  <c r="AF520"/>
  <c r="AE520"/>
  <c r="AD520"/>
  <c r="AC520"/>
  <c r="AB520"/>
  <c r="Z520"/>
  <c r="Y520"/>
  <c r="X520"/>
  <c r="W520"/>
  <c r="V520"/>
  <c r="U520"/>
  <c r="AH513"/>
  <c r="Z513"/>
  <c r="W513"/>
  <c r="R513"/>
  <c r="S513" s="1"/>
  <c r="N513"/>
  <c r="L513"/>
  <c r="K513"/>
  <c r="AH512"/>
  <c r="W512"/>
  <c r="R512" s="1"/>
  <c r="L512"/>
  <c r="K512"/>
  <c r="AH511"/>
  <c r="W511"/>
  <c r="R511" s="1"/>
  <c r="L511"/>
  <c r="K511"/>
  <c r="AH510"/>
  <c r="W510"/>
  <c r="S510"/>
  <c r="R510"/>
  <c r="T510" s="1"/>
  <c r="L510"/>
  <c r="K510"/>
  <c r="AH509"/>
  <c r="W509"/>
  <c r="R509" s="1"/>
  <c r="N509"/>
  <c r="L509"/>
  <c r="K509"/>
  <c r="AH508"/>
  <c r="W508"/>
  <c r="R508" s="1"/>
  <c r="N508"/>
  <c r="L508"/>
  <c r="K508"/>
  <c r="AH507"/>
  <c r="W507"/>
  <c r="R507" s="1"/>
  <c r="T507" s="1"/>
  <c r="L507"/>
  <c r="K507"/>
  <c r="AH506"/>
  <c r="N506" s="1"/>
  <c r="W506"/>
  <c r="R506" s="1"/>
  <c r="L506"/>
  <c r="K506"/>
  <c r="AH505"/>
  <c r="N505" s="1"/>
  <c r="W505"/>
  <c r="T505"/>
  <c r="R505"/>
  <c r="S505" s="1"/>
  <c r="L505"/>
  <c r="K505"/>
  <c r="AH504"/>
  <c r="N504" s="1"/>
  <c r="W504"/>
  <c r="R504" s="1"/>
  <c r="L504"/>
  <c r="K504"/>
  <c r="AH503"/>
  <c r="W503"/>
  <c r="T503"/>
  <c r="R503"/>
  <c r="S503" s="1"/>
  <c r="L503"/>
  <c r="K503"/>
  <c r="AH502"/>
  <c r="W502"/>
  <c r="R502" s="1"/>
  <c r="L502"/>
  <c r="K502"/>
  <c r="AH501"/>
  <c r="N501" s="1"/>
  <c r="W501"/>
  <c r="R501" s="1"/>
  <c r="T501" s="1"/>
  <c r="L501"/>
  <c r="K501"/>
  <c r="AH500"/>
  <c r="W500"/>
  <c r="R500" s="1"/>
  <c r="N500"/>
  <c r="L500"/>
  <c r="K500"/>
  <c r="AH499"/>
  <c r="W499"/>
  <c r="R499" s="1"/>
  <c r="S499" s="1"/>
  <c r="L499"/>
  <c r="K499"/>
  <c r="AH498"/>
  <c r="W498"/>
  <c r="S498"/>
  <c r="R498"/>
  <c r="T498" s="1"/>
  <c r="L498"/>
  <c r="K498"/>
  <c r="AH497"/>
  <c r="N497" s="1"/>
  <c r="W497"/>
  <c r="R497"/>
  <c r="S497" s="1"/>
  <c r="L497"/>
  <c r="K497"/>
  <c r="AH496"/>
  <c r="N496" s="1"/>
  <c r="W496"/>
  <c r="R496" s="1"/>
  <c r="L496"/>
  <c r="K496"/>
  <c r="AH495"/>
  <c r="W495"/>
  <c r="R495" s="1"/>
  <c r="S495" s="1"/>
  <c r="T495"/>
  <c r="L495"/>
  <c r="K495"/>
  <c r="AH494"/>
  <c r="W494"/>
  <c r="R494" s="1"/>
  <c r="S494" s="1"/>
  <c r="L494"/>
  <c r="K494"/>
  <c r="AH493"/>
  <c r="W493"/>
  <c r="R493" s="1"/>
  <c r="N493"/>
  <c r="L493"/>
  <c r="K493"/>
  <c r="AH492"/>
  <c r="W492"/>
  <c r="R492" s="1"/>
  <c r="L492"/>
  <c r="K492"/>
  <c r="AH491"/>
  <c r="N491" s="1"/>
  <c r="W491"/>
  <c r="R491" s="1"/>
  <c r="S491" s="1"/>
  <c r="L491"/>
  <c r="K491"/>
  <c r="AH490"/>
  <c r="W490"/>
  <c r="R490" s="1"/>
  <c r="N490"/>
  <c r="L490"/>
  <c r="K490"/>
  <c r="AH489"/>
  <c r="W489"/>
  <c r="R489" s="1"/>
  <c r="L489"/>
  <c r="K489"/>
  <c r="AH488"/>
  <c r="N488" s="1"/>
  <c r="W488"/>
  <c r="R488"/>
  <c r="L488"/>
  <c r="K488"/>
  <c r="AH487"/>
  <c r="W487"/>
  <c r="R487" s="1"/>
  <c r="L487"/>
  <c r="K487"/>
  <c r="AH486"/>
  <c r="N486" s="1"/>
  <c r="W486"/>
  <c r="R486" s="1"/>
  <c r="L486"/>
  <c r="K486"/>
  <c r="AH485"/>
  <c r="W485"/>
  <c r="R485" s="1"/>
  <c r="N485"/>
  <c r="L485"/>
  <c r="K485"/>
  <c r="AH484"/>
  <c r="W484"/>
  <c r="R484" s="1"/>
  <c r="N484"/>
  <c r="L484"/>
  <c r="K484"/>
  <c r="AH483"/>
  <c r="N483" s="1"/>
  <c r="W483"/>
  <c r="R483" s="1"/>
  <c r="T483" s="1"/>
  <c r="L483"/>
  <c r="K483"/>
  <c r="AH482"/>
  <c r="W482"/>
  <c r="T482"/>
  <c r="R482"/>
  <c r="S482" s="1"/>
  <c r="N482"/>
  <c r="L482"/>
  <c r="K482"/>
  <c r="AH481"/>
  <c r="N481" s="1"/>
  <c r="W481"/>
  <c r="R481"/>
  <c r="T481" s="1"/>
  <c r="L481"/>
  <c r="K481"/>
  <c r="AH480"/>
  <c r="N480" s="1"/>
  <c r="W480"/>
  <c r="R480" s="1"/>
  <c r="L480"/>
  <c r="K480"/>
  <c r="AH479"/>
  <c r="W479"/>
  <c r="R479" s="1"/>
  <c r="T479" s="1"/>
  <c r="L479"/>
  <c r="K479"/>
  <c r="AH478"/>
  <c r="W478"/>
  <c r="L478"/>
  <c r="K478"/>
  <c r="AH477"/>
  <c r="W477"/>
  <c r="R477" s="1"/>
  <c r="T477" s="1"/>
  <c r="S477"/>
  <c r="N477"/>
  <c r="L477"/>
  <c r="K477"/>
  <c r="AH476"/>
  <c r="W476"/>
  <c r="R476" s="1"/>
  <c r="L476"/>
  <c r="K476"/>
  <c r="AH475"/>
  <c r="W475"/>
  <c r="R475" s="1"/>
  <c r="T475"/>
  <c r="S475"/>
  <c r="L475"/>
  <c r="K475"/>
  <c r="AH474"/>
  <c r="W474"/>
  <c r="R474"/>
  <c r="S474" s="1"/>
  <c r="L474"/>
  <c r="K474"/>
  <c r="AH473"/>
  <c r="N473" s="1"/>
  <c r="W473"/>
  <c r="R473" s="1"/>
  <c r="T473" s="1"/>
  <c r="L473"/>
  <c r="K473"/>
  <c r="AH472"/>
  <c r="W472"/>
  <c r="R472"/>
  <c r="L472"/>
  <c r="K472"/>
  <c r="AH471"/>
  <c r="W471"/>
  <c r="R471" s="1"/>
  <c r="L471"/>
  <c r="K471"/>
  <c r="AH470"/>
  <c r="W470"/>
  <c r="R470" s="1"/>
  <c r="L470"/>
  <c r="K470"/>
  <c r="AH469"/>
  <c r="N469" s="1"/>
  <c r="W469"/>
  <c r="L469"/>
  <c r="K469"/>
  <c r="AH468"/>
  <c r="W468"/>
  <c r="R468"/>
  <c r="L468"/>
  <c r="K468"/>
  <c r="AH467"/>
  <c r="N467" s="1"/>
  <c r="W467"/>
  <c r="R467" s="1"/>
  <c r="L467"/>
  <c r="K467"/>
  <c r="AH466"/>
  <c r="W466"/>
  <c r="S466"/>
  <c r="R466"/>
  <c r="N466"/>
  <c r="L466"/>
  <c r="K466"/>
  <c r="K643" s="1"/>
  <c r="AH465"/>
  <c r="N465" s="1"/>
  <c r="W465"/>
  <c r="R465" s="1"/>
  <c r="L465"/>
  <c r="K465"/>
  <c r="AH464"/>
  <c r="W464"/>
  <c r="R464" s="1"/>
  <c r="T464" s="1"/>
  <c r="S464"/>
  <c r="N464"/>
  <c r="L464"/>
  <c r="K464"/>
  <c r="AH463"/>
  <c r="W463"/>
  <c r="R463"/>
  <c r="S463" s="1"/>
  <c r="L463"/>
  <c r="K463"/>
  <c r="AH462"/>
  <c r="W462"/>
  <c r="R462" s="1"/>
  <c r="N462"/>
  <c r="L462"/>
  <c r="K462"/>
  <c r="AH461"/>
  <c r="W461"/>
  <c r="R461" s="1"/>
  <c r="N461"/>
  <c r="L461"/>
  <c r="K461"/>
  <c r="AH460"/>
  <c r="W460"/>
  <c r="R460" s="1"/>
  <c r="L460"/>
  <c r="K460"/>
  <c r="AH459"/>
  <c r="W459"/>
  <c r="R459" s="1"/>
  <c r="S459" s="1"/>
  <c r="L459"/>
  <c r="K459"/>
  <c r="AH458"/>
  <c r="N458" s="1"/>
  <c r="W458"/>
  <c r="R458" s="1"/>
  <c r="L458"/>
  <c r="K458"/>
  <c r="AH457"/>
  <c r="W457"/>
  <c r="R457" s="1"/>
  <c r="L457"/>
  <c r="K457"/>
  <c r="K600" s="1"/>
  <c r="AH456"/>
  <c r="W456"/>
  <c r="R456" s="1"/>
  <c r="L456"/>
  <c r="K456"/>
  <c r="AH455"/>
  <c r="N455" s="1"/>
  <c r="W455"/>
  <c r="T455"/>
  <c r="R455"/>
  <c r="S455" s="1"/>
  <c r="L455"/>
  <c r="K455"/>
  <c r="AH454"/>
  <c r="N454" s="1"/>
  <c r="W454"/>
  <c r="L454"/>
  <c r="L642" s="1"/>
  <c r="K454"/>
  <c r="AH453"/>
  <c r="W453"/>
  <c r="R453"/>
  <c r="S453" s="1"/>
  <c r="N453"/>
  <c r="L453"/>
  <c r="K453"/>
  <c r="AH452"/>
  <c r="N452" s="1"/>
  <c r="W452"/>
  <c r="R452" s="1"/>
  <c r="S452" s="1"/>
  <c r="L452"/>
  <c r="K452"/>
  <c r="AH451"/>
  <c r="W451"/>
  <c r="R451" s="1"/>
  <c r="L451"/>
  <c r="K451"/>
  <c r="AH450"/>
  <c r="W450"/>
  <c r="R450" s="1"/>
  <c r="T450" s="1"/>
  <c r="S450"/>
  <c r="N450"/>
  <c r="L450"/>
  <c r="K450"/>
  <c r="AH449"/>
  <c r="N449" s="1"/>
  <c r="W449"/>
  <c r="R449" s="1"/>
  <c r="S449" s="1"/>
  <c r="L449"/>
  <c r="K449"/>
  <c r="AH448"/>
  <c r="W448"/>
  <c r="N448"/>
  <c r="L448"/>
  <c r="K448"/>
  <c r="AH447"/>
  <c r="W447"/>
  <c r="R447" s="1"/>
  <c r="N447"/>
  <c r="L447"/>
  <c r="K447"/>
  <c r="AH446"/>
  <c r="W446"/>
  <c r="R446" s="1"/>
  <c r="L446"/>
  <c r="K446"/>
  <c r="AH445"/>
  <c r="W445"/>
  <c r="R445"/>
  <c r="T445" s="1"/>
  <c r="N445"/>
  <c r="L445"/>
  <c r="K445"/>
  <c r="AH444"/>
  <c r="N444" s="1"/>
  <c r="W444"/>
  <c r="R444" s="1"/>
  <c r="L444"/>
  <c r="K444"/>
  <c r="AH443"/>
  <c r="W443"/>
  <c r="R443"/>
  <c r="L443"/>
  <c r="K443"/>
  <c r="AH442"/>
  <c r="W442"/>
  <c r="N442"/>
  <c r="L442"/>
  <c r="K442"/>
  <c r="K641" s="1"/>
  <c r="AH441"/>
  <c r="N441" s="1"/>
  <c r="W441"/>
  <c r="R441" s="1"/>
  <c r="L441"/>
  <c r="K441"/>
  <c r="AH440"/>
  <c r="W440"/>
  <c r="R440" s="1"/>
  <c r="T440" s="1"/>
  <c r="N440"/>
  <c r="L440"/>
  <c r="K440"/>
  <c r="AH439"/>
  <c r="W439"/>
  <c r="R439" s="1"/>
  <c r="N439"/>
  <c r="L439"/>
  <c r="K439"/>
  <c r="AH438"/>
  <c r="W438"/>
  <c r="R438" s="1"/>
  <c r="S438" s="1"/>
  <c r="N438"/>
  <c r="L438"/>
  <c r="K438"/>
  <c r="AH437"/>
  <c r="N437" s="1"/>
  <c r="W437"/>
  <c r="R437" s="1"/>
  <c r="S437" s="1"/>
  <c r="L437"/>
  <c r="K437"/>
  <c r="AH436"/>
  <c r="W436"/>
  <c r="T436"/>
  <c r="R436"/>
  <c r="L436"/>
  <c r="K436"/>
  <c r="AH435"/>
  <c r="N435" s="1"/>
  <c r="W435"/>
  <c r="R435" s="1"/>
  <c r="T435" s="1"/>
  <c r="S435"/>
  <c r="L435"/>
  <c r="K435"/>
  <c r="AH434"/>
  <c r="N434" s="1"/>
  <c r="W434"/>
  <c r="R434" s="1"/>
  <c r="L434"/>
  <c r="K434"/>
  <c r="AH433"/>
  <c r="W433"/>
  <c r="N433"/>
  <c r="L433"/>
  <c r="K433"/>
  <c r="AH432"/>
  <c r="W432"/>
  <c r="R432" s="1"/>
  <c r="S432" s="1"/>
  <c r="N432"/>
  <c r="L432"/>
  <c r="K432"/>
  <c r="AH431"/>
  <c r="W431"/>
  <c r="T431"/>
  <c r="R431"/>
  <c r="S431" s="1"/>
  <c r="L431"/>
  <c r="K431"/>
  <c r="AH430"/>
  <c r="N430" s="1"/>
  <c r="W430"/>
  <c r="R430"/>
  <c r="S430" s="1"/>
  <c r="L430"/>
  <c r="K430"/>
  <c r="AH429"/>
  <c r="N429" s="1"/>
  <c r="W429"/>
  <c r="R429" s="1"/>
  <c r="L429"/>
  <c r="K429"/>
  <c r="AH428"/>
  <c r="W428"/>
  <c r="R428" s="1"/>
  <c r="N428"/>
  <c r="L428"/>
  <c r="K428"/>
  <c r="AH427"/>
  <c r="W427"/>
  <c r="R427" s="1"/>
  <c r="L427"/>
  <c r="K427"/>
  <c r="AH426"/>
  <c r="W426"/>
  <c r="R426" s="1"/>
  <c r="L426"/>
  <c r="K426"/>
  <c r="AH425"/>
  <c r="N425" s="1"/>
  <c r="W425"/>
  <c r="R425" s="1"/>
  <c r="L425"/>
  <c r="K425"/>
  <c r="AH424"/>
  <c r="N424" s="1"/>
  <c r="W424"/>
  <c r="L424"/>
  <c r="K424"/>
  <c r="AH423"/>
  <c r="W423"/>
  <c r="R423" s="1"/>
  <c r="T423" s="1"/>
  <c r="N423"/>
  <c r="L423"/>
  <c r="K423"/>
  <c r="AH422"/>
  <c r="N422" s="1"/>
  <c r="W422"/>
  <c r="R422" s="1"/>
  <c r="S422" s="1"/>
  <c r="L422"/>
  <c r="K422"/>
  <c r="AH421"/>
  <c r="W421"/>
  <c r="L421"/>
  <c r="K421"/>
  <c r="AH420"/>
  <c r="N420" s="1"/>
  <c r="W420"/>
  <c r="R420"/>
  <c r="T420" s="1"/>
  <c r="L420"/>
  <c r="K420"/>
  <c r="AH419"/>
  <c r="W419"/>
  <c r="R419" s="1"/>
  <c r="T419" s="1"/>
  <c r="N419"/>
  <c r="L419"/>
  <c r="K419"/>
  <c r="AH418"/>
  <c r="W418"/>
  <c r="N418"/>
  <c r="L418"/>
  <c r="K418"/>
  <c r="K639" s="1"/>
  <c r="AH417"/>
  <c r="N417" s="1"/>
  <c r="W417"/>
  <c r="R417"/>
  <c r="L417"/>
  <c r="K417"/>
  <c r="AH416"/>
  <c r="W416"/>
  <c r="R416" s="1"/>
  <c r="N416"/>
  <c r="L416"/>
  <c r="K416"/>
  <c r="AH415"/>
  <c r="N415" s="1"/>
  <c r="W415"/>
  <c r="R415" s="1"/>
  <c r="S415" s="1"/>
  <c r="L415"/>
  <c r="K415"/>
  <c r="AH414"/>
  <c r="W414"/>
  <c r="S414"/>
  <c r="R414"/>
  <c r="T414" s="1"/>
  <c r="L414"/>
  <c r="K414"/>
  <c r="AH413"/>
  <c r="W413"/>
  <c r="R413"/>
  <c r="S413" s="1"/>
  <c r="L413"/>
  <c r="K413"/>
  <c r="AH412"/>
  <c r="W412"/>
  <c r="R412" s="1"/>
  <c r="N412"/>
  <c r="L412"/>
  <c r="K412"/>
  <c r="AH411"/>
  <c r="W411"/>
  <c r="R411" s="1"/>
  <c r="L411"/>
  <c r="K411"/>
  <c r="AH410"/>
  <c r="N410" s="1"/>
  <c r="W410"/>
  <c r="R410" s="1"/>
  <c r="T410" s="1"/>
  <c r="S410"/>
  <c r="L410"/>
  <c r="K410"/>
  <c r="AH409"/>
  <c r="W409"/>
  <c r="R409" s="1"/>
  <c r="N409"/>
  <c r="L409"/>
  <c r="K409"/>
  <c r="AH408"/>
  <c r="W408"/>
  <c r="R408" s="1"/>
  <c r="N408"/>
  <c r="L408"/>
  <c r="K408"/>
  <c r="AH407"/>
  <c r="W407"/>
  <c r="R407" s="1"/>
  <c r="N407"/>
  <c r="L407"/>
  <c r="K407"/>
  <c r="AH406"/>
  <c r="W406"/>
  <c r="R406" s="1"/>
  <c r="T406" s="1"/>
  <c r="L406"/>
  <c r="K406"/>
  <c r="K638" s="1"/>
  <c r="AH405"/>
  <c r="N405" s="1"/>
  <c r="W405"/>
  <c r="S405"/>
  <c r="R405"/>
  <c r="T405" s="1"/>
  <c r="L405"/>
  <c r="K405"/>
  <c r="AH404"/>
  <c r="N404" s="1"/>
  <c r="W404"/>
  <c r="R404" s="1"/>
  <c r="L404"/>
  <c r="K404"/>
  <c r="AH403"/>
  <c r="W403"/>
  <c r="R403" s="1"/>
  <c r="T403" s="1"/>
  <c r="S403"/>
  <c r="L403"/>
  <c r="K403"/>
  <c r="AH402"/>
  <c r="W402"/>
  <c r="R402" s="1"/>
  <c r="S402" s="1"/>
  <c r="N402"/>
  <c r="L402"/>
  <c r="K402"/>
  <c r="AH401"/>
  <c r="N401" s="1"/>
  <c r="W401"/>
  <c r="R401" s="1"/>
  <c r="L401"/>
  <c r="K401"/>
  <c r="AH400"/>
  <c r="W400"/>
  <c r="N400"/>
  <c r="L400"/>
  <c r="K400"/>
  <c r="AH399"/>
  <c r="N399" s="1"/>
  <c r="W399"/>
  <c r="R399" s="1"/>
  <c r="S399" s="1"/>
  <c r="T399"/>
  <c r="L399"/>
  <c r="K399"/>
  <c r="AH398"/>
  <c r="W398"/>
  <c r="T398"/>
  <c r="R398"/>
  <c r="S398" s="1"/>
  <c r="L398"/>
  <c r="K398"/>
  <c r="AH397"/>
  <c r="W397"/>
  <c r="R397" s="1"/>
  <c r="L397"/>
  <c r="K397"/>
  <c r="AH396"/>
  <c r="N396" s="1"/>
  <c r="W396"/>
  <c r="R396" s="1"/>
  <c r="L396"/>
  <c r="K396"/>
  <c r="AH395"/>
  <c r="N395" s="1"/>
  <c r="W395"/>
  <c r="R395" s="1"/>
  <c r="L395"/>
  <c r="K395"/>
  <c r="AH394"/>
  <c r="W394"/>
  <c r="N394"/>
  <c r="L394"/>
  <c r="K394"/>
  <c r="K637" s="1"/>
  <c r="AH393"/>
  <c r="N393" s="1"/>
  <c r="AC393"/>
  <c r="AC405" s="1"/>
  <c r="W393"/>
  <c r="R393" s="1"/>
  <c r="L393"/>
  <c r="K393"/>
  <c r="AH392"/>
  <c r="N392" s="1"/>
  <c r="W392"/>
  <c r="R392" s="1"/>
  <c r="S392" s="1"/>
  <c r="L392"/>
  <c r="K392"/>
  <c r="AH391"/>
  <c r="W391"/>
  <c r="R391" s="1"/>
  <c r="N391"/>
  <c r="L391"/>
  <c r="K391"/>
  <c r="AH390"/>
  <c r="W390"/>
  <c r="R390" s="1"/>
  <c r="N390"/>
  <c r="L390"/>
  <c r="K390"/>
  <c r="AH389"/>
  <c r="W389"/>
  <c r="R389" s="1"/>
  <c r="S389" s="1"/>
  <c r="L389"/>
  <c r="K389"/>
  <c r="AH388"/>
  <c r="N388" s="1"/>
  <c r="W388"/>
  <c r="L388"/>
  <c r="K388"/>
  <c r="K551" s="1"/>
  <c r="AH387"/>
  <c r="W387"/>
  <c r="S387"/>
  <c r="R387"/>
  <c r="T387" s="1"/>
  <c r="L387"/>
  <c r="K387"/>
  <c r="AH386"/>
  <c r="W386"/>
  <c r="R386"/>
  <c r="S386" s="1"/>
  <c r="L386"/>
  <c r="K386"/>
  <c r="AH385"/>
  <c r="N385" s="1"/>
  <c r="AC385"/>
  <c r="W385"/>
  <c r="R385" s="1"/>
  <c r="L385"/>
  <c r="K385"/>
  <c r="AH384"/>
  <c r="W384"/>
  <c r="R384" s="1"/>
  <c r="S384" s="1"/>
  <c r="L384"/>
  <c r="K384"/>
  <c r="AH383"/>
  <c r="W383"/>
  <c r="R383" s="1"/>
  <c r="S383" s="1"/>
  <c r="T383"/>
  <c r="L383"/>
  <c r="K383"/>
  <c r="AH382"/>
  <c r="W382"/>
  <c r="R382" s="1"/>
  <c r="L382"/>
  <c r="K382"/>
  <c r="K636" s="1"/>
  <c r="AH381"/>
  <c r="W381"/>
  <c r="R381"/>
  <c r="N381"/>
  <c r="L381"/>
  <c r="K381"/>
  <c r="AH380"/>
  <c r="W380"/>
  <c r="R380" s="1"/>
  <c r="L380"/>
  <c r="K380"/>
  <c r="AH379"/>
  <c r="N379" s="1"/>
  <c r="AC379"/>
  <c r="W379"/>
  <c r="R379" s="1"/>
  <c r="L379"/>
  <c r="K379"/>
  <c r="AH378"/>
  <c r="W378"/>
  <c r="R378"/>
  <c r="S378" s="1"/>
  <c r="N378"/>
  <c r="L378"/>
  <c r="K378"/>
  <c r="AH377"/>
  <c r="W377"/>
  <c r="R377" s="1"/>
  <c r="N377"/>
  <c r="L377"/>
  <c r="K377"/>
  <c r="AH376"/>
  <c r="AC376"/>
  <c r="W376"/>
  <c r="R376"/>
  <c r="L376"/>
  <c r="K376"/>
  <c r="K550" s="1"/>
  <c r="AH375"/>
  <c r="N375" s="1"/>
  <c r="AC375"/>
  <c r="W375"/>
  <c r="R375" s="1"/>
  <c r="L375"/>
  <c r="K375"/>
  <c r="AH374"/>
  <c r="N374" s="1"/>
  <c r="AC374"/>
  <c r="W374"/>
  <c r="R374"/>
  <c r="S374" s="1"/>
  <c r="L374"/>
  <c r="K374"/>
  <c r="AH373"/>
  <c r="AC373"/>
  <c r="W373"/>
  <c r="R373"/>
  <c r="T373" s="1"/>
  <c r="L373"/>
  <c r="K373"/>
  <c r="AH372"/>
  <c r="AC372"/>
  <c r="AC384" s="1"/>
  <c r="AC396" s="1"/>
  <c r="W372"/>
  <c r="R372" s="1"/>
  <c r="N372"/>
  <c r="L372"/>
  <c r="K372"/>
  <c r="AH371"/>
  <c r="AC371"/>
  <c r="W371"/>
  <c r="R371" s="1"/>
  <c r="L371"/>
  <c r="K371"/>
  <c r="AH370"/>
  <c r="AC370"/>
  <c r="AC382" s="1"/>
  <c r="AC394" s="1"/>
  <c r="W370"/>
  <c r="R370" s="1"/>
  <c r="S370" s="1"/>
  <c r="L370"/>
  <c r="K370"/>
  <c r="K635" s="1"/>
  <c r="AH369"/>
  <c r="N369" s="1"/>
  <c r="AC369"/>
  <c r="AC381" s="1"/>
  <c r="W369"/>
  <c r="R369" s="1"/>
  <c r="S369" s="1"/>
  <c r="T369"/>
  <c r="L369"/>
  <c r="K369"/>
  <c r="AH368"/>
  <c r="AC368"/>
  <c r="AC380" s="1"/>
  <c r="W368"/>
  <c r="R368"/>
  <c r="N368"/>
  <c r="L368"/>
  <c r="K368"/>
  <c r="AH367"/>
  <c r="AC367"/>
  <c r="W367"/>
  <c r="R367" s="1"/>
  <c r="S367" s="1"/>
  <c r="N367"/>
  <c r="L367"/>
  <c r="K367"/>
  <c r="AH366"/>
  <c r="AC366"/>
  <c r="W366"/>
  <c r="R366" s="1"/>
  <c r="N366"/>
  <c r="L366"/>
  <c r="K366"/>
  <c r="AH365"/>
  <c r="N365" s="1"/>
  <c r="AC365"/>
  <c r="AC377" s="1"/>
  <c r="AC389" s="1"/>
  <c r="W365"/>
  <c r="R365" s="1"/>
  <c r="T365" s="1"/>
  <c r="L365"/>
  <c r="K365"/>
  <c r="AH364"/>
  <c r="AC364"/>
  <c r="W364"/>
  <c r="L364"/>
  <c r="K364"/>
  <c r="AH363"/>
  <c r="N363" s="1"/>
  <c r="W363"/>
  <c r="R363" s="1"/>
  <c r="S363" s="1"/>
  <c r="L363"/>
  <c r="K363"/>
  <c r="AH362"/>
  <c r="W362"/>
  <c r="R362" s="1"/>
  <c r="T362" s="1"/>
  <c r="L362"/>
  <c r="K362"/>
  <c r="AH361"/>
  <c r="W361"/>
  <c r="L361"/>
  <c r="K361"/>
  <c r="K592" s="1"/>
  <c r="AH360"/>
  <c r="N360" s="1"/>
  <c r="W360"/>
  <c r="R360" s="1"/>
  <c r="L360"/>
  <c r="K360"/>
  <c r="AH359"/>
  <c r="W359"/>
  <c r="R359" s="1"/>
  <c r="L359"/>
  <c r="K359"/>
  <c r="AH358"/>
  <c r="W358"/>
  <c r="L358"/>
  <c r="K358"/>
  <c r="K634" s="1"/>
  <c r="AH357"/>
  <c r="N357" s="1"/>
  <c r="W357"/>
  <c r="R357" s="1"/>
  <c r="L357"/>
  <c r="K357"/>
  <c r="AH356"/>
  <c r="W356"/>
  <c r="R356" s="1"/>
  <c r="T356" s="1"/>
  <c r="S356"/>
  <c r="L356"/>
  <c r="K356"/>
  <c r="AH355"/>
  <c r="N355" s="1"/>
  <c r="W355"/>
  <c r="R355" s="1"/>
  <c r="S355" s="1"/>
  <c r="L355"/>
  <c r="K355"/>
  <c r="AH354"/>
  <c r="W354"/>
  <c r="R354" s="1"/>
  <c r="T354" s="1"/>
  <c r="S354"/>
  <c r="L354"/>
  <c r="K354"/>
  <c r="AH353"/>
  <c r="N353" s="1"/>
  <c r="W353"/>
  <c r="R353" s="1"/>
  <c r="T353" s="1"/>
  <c r="L353"/>
  <c r="K353"/>
  <c r="AH352"/>
  <c r="W352"/>
  <c r="L352"/>
  <c r="K352"/>
  <c r="AH351"/>
  <c r="W351"/>
  <c r="R351" s="1"/>
  <c r="S351" s="1"/>
  <c r="T351"/>
  <c r="L351"/>
  <c r="K351"/>
  <c r="AH350"/>
  <c r="W350"/>
  <c r="R350" s="1"/>
  <c r="T350" s="1"/>
  <c r="S350"/>
  <c r="L350"/>
  <c r="K350"/>
  <c r="AH349"/>
  <c r="W349"/>
  <c r="R349" s="1"/>
  <c r="S349" s="1"/>
  <c r="L349"/>
  <c r="K349"/>
  <c r="AH348"/>
  <c r="W348"/>
  <c r="R348" s="1"/>
  <c r="S348" s="1"/>
  <c r="T348"/>
  <c r="L348"/>
  <c r="K348"/>
  <c r="AH347"/>
  <c r="N347" s="1"/>
  <c r="W347"/>
  <c r="R347" s="1"/>
  <c r="T347"/>
  <c r="S347"/>
  <c r="L347"/>
  <c r="K347"/>
  <c r="AH346"/>
  <c r="W346"/>
  <c r="L346"/>
  <c r="K346"/>
  <c r="AH345"/>
  <c r="N345" s="1"/>
  <c r="W345"/>
  <c r="R345"/>
  <c r="T345" s="1"/>
  <c r="L345"/>
  <c r="K345"/>
  <c r="AH344"/>
  <c r="W344"/>
  <c r="R344" s="1"/>
  <c r="T344" s="1"/>
  <c r="L344"/>
  <c r="K344"/>
  <c r="AH343"/>
  <c r="N343" s="1"/>
  <c r="W343"/>
  <c r="R343" s="1"/>
  <c r="T343"/>
  <c r="S343"/>
  <c r="L343"/>
  <c r="K343"/>
  <c r="AH342"/>
  <c r="W342"/>
  <c r="R342" s="1"/>
  <c r="T342" s="1"/>
  <c r="S342"/>
  <c r="L342"/>
  <c r="K342"/>
  <c r="AH341"/>
  <c r="N341" s="1"/>
  <c r="W341"/>
  <c r="R341" s="1"/>
  <c r="L341"/>
  <c r="K341"/>
  <c r="AH340"/>
  <c r="W340"/>
  <c r="L340"/>
  <c r="K340"/>
  <c r="K547" s="1"/>
  <c r="AH339"/>
  <c r="N339" s="1"/>
  <c r="W339"/>
  <c r="R339" s="1"/>
  <c r="T339"/>
  <c r="S339"/>
  <c r="L339"/>
  <c r="K339"/>
  <c r="AH338"/>
  <c r="W338"/>
  <c r="R338" s="1"/>
  <c r="T338" s="1"/>
  <c r="L338"/>
  <c r="K338"/>
  <c r="AH337"/>
  <c r="W337"/>
  <c r="L337"/>
  <c r="K337"/>
  <c r="AH336"/>
  <c r="W336"/>
  <c r="R336" s="1"/>
  <c r="S336" s="1"/>
  <c r="L336"/>
  <c r="K336"/>
  <c r="AH335"/>
  <c r="W335"/>
  <c r="R335" s="1"/>
  <c r="T335" s="1"/>
  <c r="S335"/>
  <c r="L335"/>
  <c r="K335"/>
  <c r="AH334"/>
  <c r="W334"/>
  <c r="L334"/>
  <c r="K334"/>
  <c r="AH333"/>
  <c r="N333" s="1"/>
  <c r="W333"/>
  <c r="R333" s="1"/>
  <c r="T333" s="1"/>
  <c r="L333"/>
  <c r="K333"/>
  <c r="AH332"/>
  <c r="W332"/>
  <c r="R332" s="1"/>
  <c r="S332" s="1"/>
  <c r="T332"/>
  <c r="L332"/>
  <c r="K332"/>
  <c r="AH331"/>
  <c r="N331" s="1"/>
  <c r="W331"/>
  <c r="R331" s="1"/>
  <c r="T331"/>
  <c r="S331"/>
  <c r="L331"/>
  <c r="K331"/>
  <c r="AH330"/>
  <c r="W330"/>
  <c r="R330" s="1"/>
  <c r="L330"/>
  <c r="K330"/>
  <c r="AH329"/>
  <c r="N329" s="1"/>
  <c r="W329"/>
  <c r="R329"/>
  <c r="T329" s="1"/>
  <c r="L329"/>
  <c r="K329"/>
  <c r="AH328"/>
  <c r="W328"/>
  <c r="L328"/>
  <c r="K328"/>
  <c r="K546" s="1"/>
  <c r="AH327"/>
  <c r="N327" s="1"/>
  <c r="W327"/>
  <c r="R327" s="1"/>
  <c r="T327" s="1"/>
  <c r="S327"/>
  <c r="L327"/>
  <c r="K327"/>
  <c r="AH326"/>
  <c r="W326"/>
  <c r="R326" s="1"/>
  <c r="T326" s="1"/>
  <c r="L326"/>
  <c r="K326"/>
  <c r="AH325"/>
  <c r="W325"/>
  <c r="R325" s="1"/>
  <c r="L325"/>
  <c r="K325"/>
  <c r="AH324"/>
  <c r="W324"/>
  <c r="R324" s="1"/>
  <c r="T324" s="1"/>
  <c r="L324"/>
  <c r="K324"/>
  <c r="AH323"/>
  <c r="N323" s="1"/>
  <c r="W323"/>
  <c r="R323" s="1"/>
  <c r="T323"/>
  <c r="S323"/>
  <c r="L323"/>
  <c r="K323"/>
  <c r="AH322"/>
  <c r="W322"/>
  <c r="L322"/>
  <c r="K322"/>
  <c r="AH321"/>
  <c r="N321" s="1"/>
  <c r="W321"/>
  <c r="R321" s="1"/>
  <c r="L321"/>
  <c r="K321"/>
  <c r="AH320"/>
  <c r="N320" s="1"/>
  <c r="W320"/>
  <c r="L320"/>
  <c r="K320"/>
  <c r="AH319"/>
  <c r="W319"/>
  <c r="AC319" s="1"/>
  <c r="N319"/>
  <c r="L319"/>
  <c r="K319"/>
  <c r="AH318"/>
  <c r="N318" s="1"/>
  <c r="Z318"/>
  <c r="Z330" s="1"/>
  <c r="Z342" s="1"/>
  <c r="Z354" s="1"/>
  <c r="Z366" s="1"/>
  <c r="Z378" s="1"/>
  <c r="Z390" s="1"/>
  <c r="Z402" s="1"/>
  <c r="Z414" s="1"/>
  <c r="Z426" s="1"/>
  <c r="Z438" s="1"/>
  <c r="Z450" s="1"/>
  <c r="Z462" s="1"/>
  <c r="Z474" s="1"/>
  <c r="Z486" s="1"/>
  <c r="Z498" s="1"/>
  <c r="Z510" s="1"/>
  <c r="W318"/>
  <c r="AC318" s="1"/>
  <c r="L318"/>
  <c r="K318"/>
  <c r="AH317"/>
  <c r="W317"/>
  <c r="AC317" s="1"/>
  <c r="L317"/>
  <c r="K317"/>
  <c r="AH316"/>
  <c r="W316"/>
  <c r="R316" s="1"/>
  <c r="L316"/>
  <c r="K316"/>
  <c r="K545" s="1"/>
  <c r="AH315"/>
  <c r="W315"/>
  <c r="AC315" s="1"/>
  <c r="L315"/>
  <c r="K315"/>
  <c r="AH314"/>
  <c r="W314"/>
  <c r="N314"/>
  <c r="L314"/>
  <c r="K314"/>
  <c r="AH313"/>
  <c r="W313"/>
  <c r="N313"/>
  <c r="L313"/>
  <c r="K313"/>
  <c r="AH312"/>
  <c r="N312" s="1"/>
  <c r="AC312"/>
  <c r="W312"/>
  <c r="R312" s="1"/>
  <c r="T312" s="1"/>
  <c r="S312"/>
  <c r="L312"/>
  <c r="K312"/>
  <c r="AH311"/>
  <c r="N311" s="1"/>
  <c r="AC311"/>
  <c r="W311"/>
  <c r="R311" s="1"/>
  <c r="L311"/>
  <c r="K311"/>
  <c r="AH310"/>
  <c r="W310"/>
  <c r="N310"/>
  <c r="L310"/>
  <c r="K310"/>
  <c r="AH309"/>
  <c r="AC309"/>
  <c r="W309"/>
  <c r="R309"/>
  <c r="S309" s="1"/>
  <c r="N309"/>
  <c r="L309"/>
  <c r="K309"/>
  <c r="AH308"/>
  <c r="W308"/>
  <c r="R308" s="1"/>
  <c r="L308"/>
  <c r="K308"/>
  <c r="AH307"/>
  <c r="N307" s="1"/>
  <c r="W307"/>
  <c r="R307" s="1"/>
  <c r="L307"/>
  <c r="K307"/>
  <c r="AH306"/>
  <c r="N306" s="1"/>
  <c r="W306"/>
  <c r="R306" s="1"/>
  <c r="T306" s="1"/>
  <c r="S306"/>
  <c r="L306"/>
  <c r="K306"/>
  <c r="AH305"/>
  <c r="Y305"/>
  <c r="Y317" s="1"/>
  <c r="Y329" s="1"/>
  <c r="Y341" s="1"/>
  <c r="Y353" s="1"/>
  <c r="Y365" s="1"/>
  <c r="Y377" s="1"/>
  <c r="Y389" s="1"/>
  <c r="Y401" s="1"/>
  <c r="Y413" s="1"/>
  <c r="Y425" s="1"/>
  <c r="Y437" s="1"/>
  <c r="Y449" s="1"/>
  <c r="Y461" s="1"/>
  <c r="Y473" s="1"/>
  <c r="Y485" s="1"/>
  <c r="Y497" s="1"/>
  <c r="Y509" s="1"/>
  <c r="W305"/>
  <c r="R305" s="1"/>
  <c r="S305" s="1"/>
  <c r="T305"/>
  <c r="N305"/>
  <c r="L305"/>
  <c r="K305"/>
  <c r="AH304"/>
  <c r="AC304"/>
  <c r="W304"/>
  <c r="N304"/>
  <c r="L304"/>
  <c r="K304"/>
  <c r="AH303"/>
  <c r="N303" s="1"/>
  <c r="AC303"/>
  <c r="W303"/>
  <c r="R303"/>
  <c r="T303" s="1"/>
  <c r="L303"/>
  <c r="K303"/>
  <c r="AH302"/>
  <c r="N302" s="1"/>
  <c r="W302"/>
  <c r="AC302" s="1"/>
  <c r="R302"/>
  <c r="S302" s="1"/>
  <c r="L302"/>
  <c r="K302"/>
  <c r="AH301"/>
  <c r="AC301"/>
  <c r="W301"/>
  <c r="R301" s="1"/>
  <c r="T301" s="1"/>
  <c r="N301"/>
  <c r="L301"/>
  <c r="K301"/>
  <c r="AH300"/>
  <c r="N300" s="1"/>
  <c r="W300"/>
  <c r="AC300" s="1"/>
  <c r="L300"/>
  <c r="K300"/>
  <c r="AH299"/>
  <c r="W299"/>
  <c r="L299"/>
  <c r="K299"/>
  <c r="AH298"/>
  <c r="W298"/>
  <c r="R298" s="1"/>
  <c r="S298" s="1"/>
  <c r="N298"/>
  <c r="L298"/>
  <c r="K298"/>
  <c r="AH297"/>
  <c r="N297" s="1"/>
  <c r="W297"/>
  <c r="AC297" s="1"/>
  <c r="R297"/>
  <c r="S297" s="1"/>
  <c r="L297"/>
  <c r="K297"/>
  <c r="AH296"/>
  <c r="N296" s="1"/>
  <c r="W296"/>
  <c r="L296"/>
  <c r="K296"/>
  <c r="AH295"/>
  <c r="AC295"/>
  <c r="W295"/>
  <c r="R295"/>
  <c r="L295"/>
  <c r="K295"/>
  <c r="AH294"/>
  <c r="N294" s="1"/>
  <c r="W294"/>
  <c r="AC294" s="1"/>
  <c r="L294"/>
  <c r="K294"/>
  <c r="AH293"/>
  <c r="AC293"/>
  <c r="W293"/>
  <c r="R293" s="1"/>
  <c r="L293"/>
  <c r="K293"/>
  <c r="AH292"/>
  <c r="W292"/>
  <c r="R292" s="1"/>
  <c r="S292" s="1"/>
  <c r="L292"/>
  <c r="K292"/>
  <c r="K543" s="1"/>
  <c r="AH291"/>
  <c r="N291" s="1"/>
  <c r="W291"/>
  <c r="AC291" s="1"/>
  <c r="R291"/>
  <c r="L291"/>
  <c r="K291"/>
  <c r="AH290"/>
  <c r="N290" s="1"/>
  <c r="Y290"/>
  <c r="Y302" s="1"/>
  <c r="Y314" s="1"/>
  <c r="Y326" s="1"/>
  <c r="Y338" s="1"/>
  <c r="Y350" s="1"/>
  <c r="Y362" s="1"/>
  <c r="Y374" s="1"/>
  <c r="Y386" s="1"/>
  <c r="Y398" s="1"/>
  <c r="Y410" s="1"/>
  <c r="Y422" s="1"/>
  <c r="Y434" s="1"/>
  <c r="Y446" s="1"/>
  <c r="Y458" s="1"/>
  <c r="Y470" s="1"/>
  <c r="Y482" s="1"/>
  <c r="Y494" s="1"/>
  <c r="Y506" s="1"/>
  <c r="W290"/>
  <c r="R290" s="1"/>
  <c r="L290"/>
  <c r="K290"/>
  <c r="AH289"/>
  <c r="W289"/>
  <c r="N289"/>
  <c r="L289"/>
  <c r="K289"/>
  <c r="AH288"/>
  <c r="AC288"/>
  <c r="W288"/>
  <c r="R288" s="1"/>
  <c r="S288" s="1"/>
  <c r="N288"/>
  <c r="L288"/>
  <c r="K288"/>
  <c r="AH287"/>
  <c r="AC287"/>
  <c r="W287"/>
  <c r="R287" s="1"/>
  <c r="L287"/>
  <c r="K287"/>
  <c r="AH286"/>
  <c r="W286"/>
  <c r="L286"/>
  <c r="K286"/>
  <c r="AH285"/>
  <c r="N285" s="1"/>
  <c r="W285"/>
  <c r="AC285" s="1"/>
  <c r="L285"/>
  <c r="K285"/>
  <c r="AH284"/>
  <c r="N284" s="1"/>
  <c r="Z284"/>
  <c r="Z296" s="1"/>
  <c r="Z308" s="1"/>
  <c r="Z320" s="1"/>
  <c r="Z332" s="1"/>
  <c r="Z344" s="1"/>
  <c r="Z356" s="1"/>
  <c r="Z368" s="1"/>
  <c r="Z380" s="1"/>
  <c r="Z392" s="1"/>
  <c r="Z404" s="1"/>
  <c r="Z416" s="1"/>
  <c r="Z428" s="1"/>
  <c r="Z440" s="1"/>
  <c r="Z452" s="1"/>
  <c r="Z464" s="1"/>
  <c r="Z476" s="1"/>
  <c r="Z488" s="1"/>
  <c r="Z500" s="1"/>
  <c r="Z512" s="1"/>
  <c r="W284"/>
  <c r="AC284" s="1"/>
  <c r="L284"/>
  <c r="K284"/>
  <c r="AH283"/>
  <c r="W283"/>
  <c r="R283" s="1"/>
  <c r="S283" s="1"/>
  <c r="N283"/>
  <c r="L283"/>
  <c r="K283"/>
  <c r="AH282"/>
  <c r="Y282"/>
  <c r="Y294" s="1"/>
  <c r="Y306" s="1"/>
  <c r="Y318" s="1"/>
  <c r="Y330" s="1"/>
  <c r="Y342" s="1"/>
  <c r="Y354" s="1"/>
  <c r="Y366" s="1"/>
  <c r="Y378" s="1"/>
  <c r="Y390" s="1"/>
  <c r="Y402" s="1"/>
  <c r="Y414" s="1"/>
  <c r="Y426" s="1"/>
  <c r="Y438" s="1"/>
  <c r="Y450" s="1"/>
  <c r="Y462" s="1"/>
  <c r="Y474" s="1"/>
  <c r="Y486" s="1"/>
  <c r="Y498" s="1"/>
  <c r="Y510" s="1"/>
  <c r="W282"/>
  <c r="AC282" s="1"/>
  <c r="N282"/>
  <c r="L282"/>
  <c r="K282"/>
  <c r="AH281"/>
  <c r="N281" s="1"/>
  <c r="W281"/>
  <c r="R281" s="1"/>
  <c r="L281"/>
  <c r="K281"/>
  <c r="AH280"/>
  <c r="W280"/>
  <c r="L280"/>
  <c r="K280"/>
  <c r="AH279"/>
  <c r="AD279"/>
  <c r="AD291" s="1"/>
  <c r="AD303" s="1"/>
  <c r="AD315" s="1"/>
  <c r="AD327" s="1"/>
  <c r="W279"/>
  <c r="AC279" s="1"/>
  <c r="L279"/>
  <c r="K279"/>
  <c r="AH278"/>
  <c r="W278"/>
  <c r="AC278" s="1"/>
  <c r="N278"/>
  <c r="L278"/>
  <c r="K278"/>
  <c r="AH277"/>
  <c r="AC277"/>
  <c r="W277"/>
  <c r="R277" s="1"/>
  <c r="N277"/>
  <c r="L277"/>
  <c r="L585" s="1"/>
  <c r="K277"/>
  <c r="AH276"/>
  <c r="W276"/>
  <c r="R276" s="1"/>
  <c r="L276"/>
  <c r="K276"/>
  <c r="AH275"/>
  <c r="W275"/>
  <c r="R275" s="1"/>
  <c r="N275"/>
  <c r="L275"/>
  <c r="K275"/>
  <c r="AH274"/>
  <c r="N274" s="1"/>
  <c r="AC274"/>
  <c r="W274"/>
  <c r="R274"/>
  <c r="L274"/>
  <c r="K274"/>
  <c r="AH273"/>
  <c r="AC273"/>
  <c r="W273"/>
  <c r="R273" s="1"/>
  <c r="N273"/>
  <c r="L273"/>
  <c r="K273"/>
  <c r="AH272"/>
  <c r="N272" s="1"/>
  <c r="AC272"/>
  <c r="W272"/>
  <c r="R272" s="1"/>
  <c r="S272" s="1"/>
  <c r="L272"/>
  <c r="K272"/>
  <c r="AH271"/>
  <c r="Z271"/>
  <c r="Z283" s="1"/>
  <c r="Z295" s="1"/>
  <c r="Z307" s="1"/>
  <c r="Z319" s="1"/>
  <c r="Z331" s="1"/>
  <c r="Z343" s="1"/>
  <c r="Z355" s="1"/>
  <c r="Z367" s="1"/>
  <c r="Z379" s="1"/>
  <c r="Z391" s="1"/>
  <c r="Z403" s="1"/>
  <c r="Z415" s="1"/>
  <c r="Z427" s="1"/>
  <c r="Z439" s="1"/>
  <c r="Z451" s="1"/>
  <c r="Z463" s="1"/>
  <c r="Z475" s="1"/>
  <c r="Z487" s="1"/>
  <c r="Z499" s="1"/>
  <c r="Z511" s="1"/>
  <c r="W271"/>
  <c r="AC271" s="1"/>
  <c r="R271"/>
  <c r="S271" s="1"/>
  <c r="N271"/>
  <c r="L271"/>
  <c r="K271"/>
  <c r="AH270"/>
  <c r="Y270"/>
  <c r="W270"/>
  <c r="N270"/>
  <c r="L270"/>
  <c r="K270"/>
  <c r="AH269"/>
  <c r="N269" s="1"/>
  <c r="Z269"/>
  <c r="Z281" s="1"/>
  <c r="Z293" s="1"/>
  <c r="Z305" s="1"/>
  <c r="Z317" s="1"/>
  <c r="Z329" s="1"/>
  <c r="Z341" s="1"/>
  <c r="Z353" s="1"/>
  <c r="Z365" s="1"/>
  <c r="Z377" s="1"/>
  <c r="Z389" s="1"/>
  <c r="Z401" s="1"/>
  <c r="Z413" s="1"/>
  <c r="Z425" s="1"/>
  <c r="Z437" s="1"/>
  <c r="Z449" s="1"/>
  <c r="Z461" s="1"/>
  <c r="Z473" s="1"/>
  <c r="Z485" s="1"/>
  <c r="Z497" s="1"/>
  <c r="Z509" s="1"/>
  <c r="W269"/>
  <c r="L269"/>
  <c r="K269"/>
  <c r="AH268"/>
  <c r="W268"/>
  <c r="R268" s="1"/>
  <c r="L268"/>
  <c r="K268"/>
  <c r="AH267"/>
  <c r="Z267"/>
  <c r="Z279" s="1"/>
  <c r="Z291" s="1"/>
  <c r="Z303" s="1"/>
  <c r="Z315" s="1"/>
  <c r="Z327" s="1"/>
  <c r="Z339" s="1"/>
  <c r="Z351" s="1"/>
  <c r="Z363" s="1"/>
  <c r="Z375" s="1"/>
  <c r="Z387" s="1"/>
  <c r="Z399" s="1"/>
  <c r="Z411" s="1"/>
  <c r="Z423" s="1"/>
  <c r="Z435" s="1"/>
  <c r="Z447" s="1"/>
  <c r="Z459" s="1"/>
  <c r="Z471" s="1"/>
  <c r="Z483" s="1"/>
  <c r="Z495" s="1"/>
  <c r="Z507" s="1"/>
  <c r="W267"/>
  <c r="L267"/>
  <c r="K267"/>
  <c r="AH266"/>
  <c r="Z266"/>
  <c r="Z278" s="1"/>
  <c r="Z290" s="1"/>
  <c r="Z302" s="1"/>
  <c r="Z314" s="1"/>
  <c r="Z326" s="1"/>
  <c r="Z338" s="1"/>
  <c r="Z350" s="1"/>
  <c r="Z362" s="1"/>
  <c r="Z374" s="1"/>
  <c r="Z386" s="1"/>
  <c r="Z398" s="1"/>
  <c r="Z410" s="1"/>
  <c r="Z422" s="1"/>
  <c r="Z434" s="1"/>
  <c r="Z446" s="1"/>
  <c r="Z458" s="1"/>
  <c r="Z470" s="1"/>
  <c r="Z482" s="1"/>
  <c r="Z494" s="1"/>
  <c r="Z506" s="1"/>
  <c r="W266"/>
  <c r="AC266" s="1"/>
  <c r="L266"/>
  <c r="K266"/>
  <c r="AH265"/>
  <c r="N265" s="1"/>
  <c r="W265"/>
  <c r="L265"/>
  <c r="K265"/>
  <c r="K584" s="1"/>
  <c r="AH264"/>
  <c r="AC264"/>
  <c r="W264"/>
  <c r="R264" s="1"/>
  <c r="T264" s="1"/>
  <c r="S264"/>
  <c r="N264"/>
  <c r="L264"/>
  <c r="K264"/>
  <c r="AH263"/>
  <c r="N263" s="1"/>
  <c r="W263"/>
  <c r="AC263" s="1"/>
  <c r="L263"/>
  <c r="K263"/>
  <c r="AH262"/>
  <c r="AC262"/>
  <c r="Z262"/>
  <c r="Z274" s="1"/>
  <c r="Z286" s="1"/>
  <c r="Z298" s="1"/>
  <c r="Z310" s="1"/>
  <c r="Z322" s="1"/>
  <c r="Z334" s="1"/>
  <c r="Z346" s="1"/>
  <c r="Z358" s="1"/>
  <c r="Z370" s="1"/>
  <c r="Z382" s="1"/>
  <c r="Z394" s="1"/>
  <c r="Z406" s="1"/>
  <c r="Z418" s="1"/>
  <c r="Z430" s="1"/>
  <c r="Z442" s="1"/>
  <c r="Z454" s="1"/>
  <c r="Z466" s="1"/>
  <c r="Z478" s="1"/>
  <c r="Z490" s="1"/>
  <c r="Z502" s="1"/>
  <c r="Y262"/>
  <c r="Y274" s="1"/>
  <c r="Y286" s="1"/>
  <c r="Y298" s="1"/>
  <c r="Y310" s="1"/>
  <c r="Y322" s="1"/>
  <c r="Y334" s="1"/>
  <c r="Y346" s="1"/>
  <c r="Y358" s="1"/>
  <c r="Y370" s="1"/>
  <c r="Y382" s="1"/>
  <c r="Y394" s="1"/>
  <c r="Y406" s="1"/>
  <c r="Y418" s="1"/>
  <c r="Y430" s="1"/>
  <c r="Y442" s="1"/>
  <c r="Y454" s="1"/>
  <c r="Y466" s="1"/>
  <c r="Y478" s="1"/>
  <c r="Y490" s="1"/>
  <c r="Y502" s="1"/>
  <c r="W262"/>
  <c r="N262"/>
  <c r="L262"/>
  <c r="K262"/>
  <c r="AH261"/>
  <c r="AD261"/>
  <c r="AD273" s="1"/>
  <c r="AD285" s="1"/>
  <c r="AD297" s="1"/>
  <c r="AD309" s="1"/>
  <c r="AD321" s="1"/>
  <c r="Z261"/>
  <c r="Z273" s="1"/>
  <c r="Z285" s="1"/>
  <c r="Z297" s="1"/>
  <c r="Z309" s="1"/>
  <c r="Z321" s="1"/>
  <c r="Z333" s="1"/>
  <c r="Z345" s="1"/>
  <c r="Z357" s="1"/>
  <c r="Z369" s="1"/>
  <c r="Z381" s="1"/>
  <c r="Z393" s="1"/>
  <c r="Z405" s="1"/>
  <c r="Z417" s="1"/>
  <c r="Z429" s="1"/>
  <c r="Z441" s="1"/>
  <c r="Z453" s="1"/>
  <c r="Z465" s="1"/>
  <c r="Z477" s="1"/>
  <c r="Z489" s="1"/>
  <c r="Z501" s="1"/>
  <c r="Y261"/>
  <c r="Y273" s="1"/>
  <c r="Y285" s="1"/>
  <c r="Y297" s="1"/>
  <c r="Y309" s="1"/>
  <c r="Y321" s="1"/>
  <c r="Y333" s="1"/>
  <c r="Y345" s="1"/>
  <c r="Y357" s="1"/>
  <c r="Y369" s="1"/>
  <c r="Y381" s="1"/>
  <c r="Y393" s="1"/>
  <c r="Y405" s="1"/>
  <c r="Y417" s="1"/>
  <c r="Y429" s="1"/>
  <c r="Y441" s="1"/>
  <c r="Y453" s="1"/>
  <c r="Y465" s="1"/>
  <c r="Y477" s="1"/>
  <c r="Y489" s="1"/>
  <c r="Y501" s="1"/>
  <c r="Y513" s="1"/>
  <c r="W261"/>
  <c r="AC261" s="1"/>
  <c r="AE261" s="1"/>
  <c r="AG261" s="1"/>
  <c r="M261" s="1"/>
  <c r="L261"/>
  <c r="K261"/>
  <c r="AH260"/>
  <c r="N260" s="1"/>
  <c r="AD260"/>
  <c r="Z260"/>
  <c r="Z272" s="1"/>
  <c r="Y260"/>
  <c r="Y272" s="1"/>
  <c r="Y284" s="1"/>
  <c r="Y296" s="1"/>
  <c r="Y308" s="1"/>
  <c r="Y320" s="1"/>
  <c r="Y332" s="1"/>
  <c r="Y344" s="1"/>
  <c r="Y356" s="1"/>
  <c r="Y368" s="1"/>
  <c r="Y380" s="1"/>
  <c r="Y392" s="1"/>
  <c r="Y404" s="1"/>
  <c r="Y416" s="1"/>
  <c r="Y428" s="1"/>
  <c r="Y440" s="1"/>
  <c r="Y452" s="1"/>
  <c r="Y464" s="1"/>
  <c r="Y476" s="1"/>
  <c r="Y488" s="1"/>
  <c r="Y500" s="1"/>
  <c r="Y512" s="1"/>
  <c r="W260"/>
  <c r="AC260" s="1"/>
  <c r="L260"/>
  <c r="K260"/>
  <c r="AH259"/>
  <c r="N259" s="1"/>
  <c r="AD259"/>
  <c r="AD271" s="1"/>
  <c r="Z259"/>
  <c r="Y259"/>
  <c r="Y271" s="1"/>
  <c r="Y283" s="1"/>
  <c r="Y295" s="1"/>
  <c r="Y307" s="1"/>
  <c r="Y319" s="1"/>
  <c r="Y331" s="1"/>
  <c r="Y343" s="1"/>
  <c r="Y355" s="1"/>
  <c r="Y367" s="1"/>
  <c r="Y379" s="1"/>
  <c r="Y391" s="1"/>
  <c r="Y403" s="1"/>
  <c r="Y415" s="1"/>
  <c r="Y427" s="1"/>
  <c r="Y439" s="1"/>
  <c r="Y451" s="1"/>
  <c r="Y463" s="1"/>
  <c r="Y475" s="1"/>
  <c r="Y487" s="1"/>
  <c r="Y499" s="1"/>
  <c r="Y511" s="1"/>
  <c r="W259"/>
  <c r="L259"/>
  <c r="K259"/>
  <c r="AH258"/>
  <c r="N258" s="1"/>
  <c r="AD258"/>
  <c r="AD270" s="1"/>
  <c r="AD282" s="1"/>
  <c r="AD294" s="1"/>
  <c r="Z258"/>
  <c r="Z270" s="1"/>
  <c r="Z282" s="1"/>
  <c r="Z294" s="1"/>
  <c r="Z306" s="1"/>
  <c r="Y258"/>
  <c r="W258"/>
  <c r="L258"/>
  <c r="K258"/>
  <c r="AH257"/>
  <c r="AD257"/>
  <c r="AD269" s="1"/>
  <c r="AD281" s="1"/>
  <c r="AD293" s="1"/>
  <c r="AD305" s="1"/>
  <c r="AD317" s="1"/>
  <c r="AD329" s="1"/>
  <c r="Z257"/>
  <c r="Y257"/>
  <c r="Y269" s="1"/>
  <c r="Y281" s="1"/>
  <c r="Y293" s="1"/>
  <c r="W257"/>
  <c r="AC257" s="1"/>
  <c r="AE257" s="1"/>
  <c r="AG257" s="1"/>
  <c r="M257" s="1"/>
  <c r="N257"/>
  <c r="L257"/>
  <c r="K257"/>
  <c r="AH256"/>
  <c r="N256" s="1"/>
  <c r="AD256"/>
  <c r="Z256"/>
  <c r="Y256"/>
  <c r="W256"/>
  <c r="R256" s="1"/>
  <c r="L256"/>
  <c r="K256"/>
  <c r="K540" s="1"/>
  <c r="AH255"/>
  <c r="AD255"/>
  <c r="AD267" s="1"/>
  <c r="Z255"/>
  <c r="Y255"/>
  <c r="Y267" s="1"/>
  <c r="Y279" s="1"/>
  <c r="Y291" s="1"/>
  <c r="Y303" s="1"/>
  <c r="Y315" s="1"/>
  <c r="Y327" s="1"/>
  <c r="Y339" s="1"/>
  <c r="Y351" s="1"/>
  <c r="Y363" s="1"/>
  <c r="Y375" s="1"/>
  <c r="Y387" s="1"/>
  <c r="Y399" s="1"/>
  <c r="Y411" s="1"/>
  <c r="Y423" s="1"/>
  <c r="Y435" s="1"/>
  <c r="Y447" s="1"/>
  <c r="Y459" s="1"/>
  <c r="Y471" s="1"/>
  <c r="Y483" s="1"/>
  <c r="Y495" s="1"/>
  <c r="Y507" s="1"/>
  <c r="W255"/>
  <c r="L255"/>
  <c r="K255"/>
  <c r="AH254"/>
  <c r="N254" s="1"/>
  <c r="AD254"/>
  <c r="AD266" s="1"/>
  <c r="AD278" s="1"/>
  <c r="Z254"/>
  <c r="Y254"/>
  <c r="Y266" s="1"/>
  <c r="Y278" s="1"/>
  <c r="W254"/>
  <c r="L254"/>
  <c r="K254"/>
  <c r="AH253"/>
  <c r="N253" s="1"/>
  <c r="AD253"/>
  <c r="Z253"/>
  <c r="Z265" s="1"/>
  <c r="Z277" s="1"/>
  <c r="Z289" s="1"/>
  <c r="Z301" s="1"/>
  <c r="Z313" s="1"/>
  <c r="Z325" s="1"/>
  <c r="Z337" s="1"/>
  <c r="Z349" s="1"/>
  <c r="Z361" s="1"/>
  <c r="Z373" s="1"/>
  <c r="Z385" s="1"/>
  <c r="Z397" s="1"/>
  <c r="Z409" s="1"/>
  <c r="Z421" s="1"/>
  <c r="Z433" s="1"/>
  <c r="Z445" s="1"/>
  <c r="Z457" s="1"/>
  <c r="Z469" s="1"/>
  <c r="Z481" s="1"/>
  <c r="Z493" s="1"/>
  <c r="Z505" s="1"/>
  <c r="Y253"/>
  <c r="Y265" s="1"/>
  <c r="Y277" s="1"/>
  <c r="Y289" s="1"/>
  <c r="Y301" s="1"/>
  <c r="Y313" s="1"/>
  <c r="Y325" s="1"/>
  <c r="Y337" s="1"/>
  <c r="Y349" s="1"/>
  <c r="Y361" s="1"/>
  <c r="Y373" s="1"/>
  <c r="Y385" s="1"/>
  <c r="Y397" s="1"/>
  <c r="Y409" s="1"/>
  <c r="Y421" s="1"/>
  <c r="Y433" s="1"/>
  <c r="Y445" s="1"/>
  <c r="Y457" s="1"/>
  <c r="Y469" s="1"/>
  <c r="Y481" s="1"/>
  <c r="Y493" s="1"/>
  <c r="Y505" s="1"/>
  <c r="W253"/>
  <c r="AC253" s="1"/>
  <c r="R253"/>
  <c r="S253" s="1"/>
  <c r="L253"/>
  <c r="K253"/>
  <c r="AH252"/>
  <c r="N252" s="1"/>
  <c r="AD252"/>
  <c r="AD264" s="1"/>
  <c r="AD276" s="1"/>
  <c r="AD288" s="1"/>
  <c r="AD300" s="1"/>
  <c r="AD312" s="1"/>
  <c r="AD324" s="1"/>
  <c r="Z252"/>
  <c r="Z264" s="1"/>
  <c r="Z276" s="1"/>
  <c r="Z288" s="1"/>
  <c r="Z300" s="1"/>
  <c r="Z312" s="1"/>
  <c r="Z324" s="1"/>
  <c r="Z336" s="1"/>
  <c r="Z348" s="1"/>
  <c r="Z360" s="1"/>
  <c r="Z372" s="1"/>
  <c r="Z384" s="1"/>
  <c r="Z396" s="1"/>
  <c r="Z408" s="1"/>
  <c r="Z420" s="1"/>
  <c r="Z432" s="1"/>
  <c r="Z444" s="1"/>
  <c r="Z456" s="1"/>
  <c r="Z468" s="1"/>
  <c r="Z480" s="1"/>
  <c r="Z492" s="1"/>
  <c r="Z504" s="1"/>
  <c r="Y252"/>
  <c r="Y264" s="1"/>
  <c r="Y276" s="1"/>
  <c r="Y288" s="1"/>
  <c r="Y300" s="1"/>
  <c r="Y312" s="1"/>
  <c r="Y324" s="1"/>
  <c r="Y336" s="1"/>
  <c r="Y348" s="1"/>
  <c r="Y360" s="1"/>
  <c r="Y372" s="1"/>
  <c r="Y384" s="1"/>
  <c r="Y396" s="1"/>
  <c r="Y408" s="1"/>
  <c r="Y420" s="1"/>
  <c r="Y432" s="1"/>
  <c r="Y444" s="1"/>
  <c r="Y456" s="1"/>
  <c r="Y468" s="1"/>
  <c r="Y480" s="1"/>
  <c r="Y492" s="1"/>
  <c r="Y504" s="1"/>
  <c r="W252"/>
  <c r="L252"/>
  <c r="K252"/>
  <c r="AH251"/>
  <c r="N251" s="1"/>
  <c r="AD251"/>
  <c r="AD263" s="1"/>
  <c r="AD275" s="1"/>
  <c r="Z251"/>
  <c r="Z263" s="1"/>
  <c r="Z275" s="1"/>
  <c r="Z287" s="1"/>
  <c r="Z299" s="1"/>
  <c r="Z311" s="1"/>
  <c r="Z323" s="1"/>
  <c r="Z335" s="1"/>
  <c r="Z347" s="1"/>
  <c r="Z359" s="1"/>
  <c r="Z371" s="1"/>
  <c r="Z383" s="1"/>
  <c r="Z395" s="1"/>
  <c r="Z407" s="1"/>
  <c r="Z419" s="1"/>
  <c r="Z431" s="1"/>
  <c r="Z443" s="1"/>
  <c r="Z455" s="1"/>
  <c r="Z467" s="1"/>
  <c r="Z479" s="1"/>
  <c r="Z491" s="1"/>
  <c r="Z503" s="1"/>
  <c r="Y251"/>
  <c r="Y263" s="1"/>
  <c r="Y275" s="1"/>
  <c r="Y287" s="1"/>
  <c r="Y299" s="1"/>
  <c r="Y311" s="1"/>
  <c r="Y323" s="1"/>
  <c r="Y335" s="1"/>
  <c r="Y347" s="1"/>
  <c r="Y359" s="1"/>
  <c r="Y371" s="1"/>
  <c r="Y383" s="1"/>
  <c r="Y395" s="1"/>
  <c r="Y407" s="1"/>
  <c r="Y419" s="1"/>
  <c r="Y431" s="1"/>
  <c r="Y443" s="1"/>
  <c r="Y455" s="1"/>
  <c r="Y467" s="1"/>
  <c r="Y479" s="1"/>
  <c r="Y491" s="1"/>
  <c r="Y503" s="1"/>
  <c r="W251"/>
  <c r="R251" s="1"/>
  <c r="L251"/>
  <c r="K251"/>
  <c r="AH250"/>
  <c r="AD250"/>
  <c r="AD262" s="1"/>
  <c r="Z250"/>
  <c r="Y250"/>
  <c r="W250"/>
  <c r="R250" s="1"/>
  <c r="L250"/>
  <c r="K250"/>
  <c r="R45"/>
  <c r="O45"/>
  <c r="P45" s="1"/>
  <c r="Q45" s="1"/>
  <c r="N45"/>
  <c r="M45"/>
  <c r="L45"/>
  <c r="R44"/>
  <c r="T44" s="1"/>
  <c r="N44"/>
  <c r="M44"/>
  <c r="O44" s="1"/>
  <c r="P44" s="1"/>
  <c r="Q44" s="1"/>
  <c r="L44"/>
  <c r="R43"/>
  <c r="S43" s="1"/>
  <c r="N43"/>
  <c r="O43" s="1"/>
  <c r="P43" s="1"/>
  <c r="Q43" s="1"/>
  <c r="M43"/>
  <c r="L43"/>
  <c r="R42"/>
  <c r="N42"/>
  <c r="M42"/>
  <c r="L42"/>
  <c r="S41"/>
  <c r="R41"/>
  <c r="T41" s="1"/>
  <c r="N41"/>
  <c r="M41"/>
  <c r="L41"/>
  <c r="S40"/>
  <c r="R40"/>
  <c r="N40"/>
  <c r="M40"/>
  <c r="L40"/>
  <c r="R39"/>
  <c r="N39"/>
  <c r="M39"/>
  <c r="O39" s="1"/>
  <c r="P39" s="1"/>
  <c r="Q39" s="1"/>
  <c r="L39"/>
  <c r="R38"/>
  <c r="S38" s="1"/>
  <c r="N38"/>
  <c r="M38"/>
  <c r="L38"/>
  <c r="T37"/>
  <c r="S37"/>
  <c r="R37"/>
  <c r="N37"/>
  <c r="M37"/>
  <c r="L37"/>
  <c r="R36"/>
  <c r="S36" s="1"/>
  <c r="N36"/>
  <c r="M36"/>
  <c r="L36"/>
  <c r="T35"/>
  <c r="S35"/>
  <c r="R35"/>
  <c r="N35"/>
  <c r="M35"/>
  <c r="O35" s="1"/>
  <c r="P35" s="1"/>
  <c r="Q35" s="1"/>
  <c r="L35"/>
  <c r="T34"/>
  <c r="R34"/>
  <c r="N34"/>
  <c r="O34" s="1"/>
  <c r="M34"/>
  <c r="L34"/>
  <c r="R33"/>
  <c r="S33" s="1"/>
  <c r="N33"/>
  <c r="O33" s="1"/>
  <c r="P33" s="1"/>
  <c r="Q33" s="1"/>
  <c r="M33"/>
  <c r="L33"/>
  <c r="R32"/>
  <c r="N32"/>
  <c r="O32" s="1"/>
  <c r="P32" s="1"/>
  <c r="Q32" s="1"/>
  <c r="M32"/>
  <c r="L32"/>
  <c r="S31"/>
  <c r="R31"/>
  <c r="T31" s="1"/>
  <c r="N31"/>
  <c r="M31"/>
  <c r="L31"/>
  <c r="R30"/>
  <c r="S30" s="1"/>
  <c r="O30"/>
  <c r="P30" s="1"/>
  <c r="Q30" s="1"/>
  <c r="N30"/>
  <c r="M30"/>
  <c r="L30"/>
  <c r="R29"/>
  <c r="R521" s="1"/>
  <c r="N29"/>
  <c r="O29" s="1"/>
  <c r="P29" s="1"/>
  <c r="Q29" s="1"/>
  <c r="M29"/>
  <c r="L29"/>
  <c r="S28"/>
  <c r="R28"/>
  <c r="T28" s="1"/>
  <c r="N28"/>
  <c r="M28"/>
  <c r="L28"/>
  <c r="R27"/>
  <c r="S27" s="1"/>
  <c r="N27"/>
  <c r="M27"/>
  <c r="O27" s="1"/>
  <c r="P27" s="1"/>
  <c r="Q27" s="1"/>
  <c r="L27"/>
  <c r="R26"/>
  <c r="S26" s="1"/>
  <c r="N26"/>
  <c r="M26"/>
  <c r="O26" s="1"/>
  <c r="P26" s="1"/>
  <c r="Q26" s="1"/>
  <c r="L26"/>
  <c r="T25"/>
  <c r="R25"/>
  <c r="O25"/>
  <c r="N25"/>
  <c r="M25"/>
  <c r="L25"/>
  <c r="R24"/>
  <c r="O24"/>
  <c r="P24" s="1"/>
  <c r="Q24" s="1"/>
  <c r="N24"/>
  <c r="M24"/>
  <c r="L24"/>
  <c r="S23"/>
  <c r="R23"/>
  <c r="T23" s="1"/>
  <c r="N23"/>
  <c r="M23"/>
  <c r="L23"/>
  <c r="AA22"/>
  <c r="R22"/>
  <c r="S22" s="1"/>
  <c r="N22"/>
  <c r="M22"/>
  <c r="L22"/>
  <c r="AF21"/>
  <c r="AA21"/>
  <c r="X21"/>
  <c r="V21"/>
  <c r="U21"/>
  <c r="Z646" i="14"/>
  <c r="X646"/>
  <c r="V646"/>
  <c r="U646"/>
  <c r="Z645"/>
  <c r="X645"/>
  <c r="V645"/>
  <c r="U645"/>
  <c r="Z644"/>
  <c r="X644"/>
  <c r="V644"/>
  <c r="U644"/>
  <c r="Z643"/>
  <c r="X643"/>
  <c r="V643"/>
  <c r="U643"/>
  <c r="Z642"/>
  <c r="X642"/>
  <c r="V642"/>
  <c r="U642"/>
  <c r="Z641"/>
  <c r="X641"/>
  <c r="V641"/>
  <c r="U641"/>
  <c r="Z640"/>
  <c r="X640"/>
  <c r="V640"/>
  <c r="U640"/>
  <c r="Z639"/>
  <c r="X639"/>
  <c r="V639"/>
  <c r="U639"/>
  <c r="Z638"/>
  <c r="X638"/>
  <c r="V638"/>
  <c r="U638"/>
  <c r="Z637"/>
  <c r="X637"/>
  <c r="V637"/>
  <c r="U637"/>
  <c r="Z636"/>
  <c r="X636"/>
  <c r="V636"/>
  <c r="U636"/>
  <c r="Z635"/>
  <c r="V635"/>
  <c r="U635"/>
  <c r="Z634"/>
  <c r="V634"/>
  <c r="U634"/>
  <c r="Z633"/>
  <c r="V633"/>
  <c r="U633"/>
  <c r="Z632"/>
  <c r="V632"/>
  <c r="U632"/>
  <c r="Z631"/>
  <c r="V631"/>
  <c r="U631"/>
  <c r="Z630"/>
  <c r="V630"/>
  <c r="U630"/>
  <c r="Z629"/>
  <c r="X629"/>
  <c r="V629"/>
  <c r="U629"/>
  <c r="Z628"/>
  <c r="X628"/>
  <c r="V628"/>
  <c r="U628"/>
  <c r="Z627"/>
  <c r="X627"/>
  <c r="V627"/>
  <c r="U627"/>
  <c r="Z626"/>
  <c r="X626"/>
  <c r="V626"/>
  <c r="U626"/>
  <c r="Z625"/>
  <c r="X625"/>
  <c r="V625"/>
  <c r="U625"/>
  <c r="Z624"/>
  <c r="X624"/>
  <c r="V624"/>
  <c r="U624"/>
  <c r="Z623"/>
  <c r="X623"/>
  <c r="V623"/>
  <c r="U623"/>
  <c r="Z622"/>
  <c r="X622"/>
  <c r="V622"/>
  <c r="U622"/>
  <c r="Z621"/>
  <c r="X621"/>
  <c r="V621"/>
  <c r="U621"/>
  <c r="Z620"/>
  <c r="X620"/>
  <c r="W620"/>
  <c r="V620"/>
  <c r="U620"/>
  <c r="Z619"/>
  <c r="X619"/>
  <c r="W619"/>
  <c r="V619"/>
  <c r="U619"/>
  <c r="Z618"/>
  <c r="Y618"/>
  <c r="X618"/>
  <c r="W618"/>
  <c r="V618"/>
  <c r="U618"/>
  <c r="Z617"/>
  <c r="Y617"/>
  <c r="X617"/>
  <c r="W617"/>
  <c r="V617"/>
  <c r="U617"/>
  <c r="Z616"/>
  <c r="Y616"/>
  <c r="X616"/>
  <c r="W616"/>
  <c r="V616"/>
  <c r="U616"/>
  <c r="Z615"/>
  <c r="Y615"/>
  <c r="X615"/>
  <c r="W615"/>
  <c r="V615"/>
  <c r="U615"/>
  <c r="Z614"/>
  <c r="Y614"/>
  <c r="X614"/>
  <c r="W614"/>
  <c r="V614"/>
  <c r="U614"/>
  <c r="Z613"/>
  <c r="Y613"/>
  <c r="X613"/>
  <c r="W613"/>
  <c r="V613"/>
  <c r="U613"/>
  <c r="Z612"/>
  <c r="Y612"/>
  <c r="X612"/>
  <c r="W612"/>
  <c r="V612"/>
  <c r="U612"/>
  <c r="Z611"/>
  <c r="Y611"/>
  <c r="X611"/>
  <c r="W611"/>
  <c r="V611"/>
  <c r="U611"/>
  <c r="Z610"/>
  <c r="Y610"/>
  <c r="X610"/>
  <c r="W610"/>
  <c r="V610"/>
  <c r="U610"/>
  <c r="Z609"/>
  <c r="Y609"/>
  <c r="X609"/>
  <c r="W609"/>
  <c r="V609"/>
  <c r="U609"/>
  <c r="Z608"/>
  <c r="Y608"/>
  <c r="X608"/>
  <c r="W608"/>
  <c r="V608"/>
  <c r="U608"/>
  <c r="Z607"/>
  <c r="Y607"/>
  <c r="X607"/>
  <c r="W607"/>
  <c r="V607"/>
  <c r="U607"/>
  <c r="Z606"/>
  <c r="Y606"/>
  <c r="X606"/>
  <c r="W606"/>
  <c r="V606"/>
  <c r="U606"/>
  <c r="Z603"/>
  <c r="X603"/>
  <c r="V603"/>
  <c r="U603"/>
  <c r="Z602"/>
  <c r="X602"/>
  <c r="V602"/>
  <c r="U602"/>
  <c r="Z601"/>
  <c r="X601"/>
  <c r="V601"/>
  <c r="U601"/>
  <c r="Z600"/>
  <c r="X600"/>
  <c r="V600"/>
  <c r="U600"/>
  <c r="Z599"/>
  <c r="X599"/>
  <c r="V599"/>
  <c r="U599"/>
  <c r="Z598"/>
  <c r="X598"/>
  <c r="V598"/>
  <c r="U598"/>
  <c r="Z597"/>
  <c r="X597"/>
  <c r="V597"/>
  <c r="U597"/>
  <c r="Z596"/>
  <c r="X596"/>
  <c r="V596"/>
  <c r="U596"/>
  <c r="Z595"/>
  <c r="X595"/>
  <c r="V595"/>
  <c r="U595"/>
  <c r="Z594"/>
  <c r="X594"/>
  <c r="V594"/>
  <c r="U594"/>
  <c r="Z593"/>
  <c r="X593"/>
  <c r="V593"/>
  <c r="U593"/>
  <c r="Z592"/>
  <c r="V592"/>
  <c r="U592"/>
  <c r="Z591"/>
  <c r="V591"/>
  <c r="U591"/>
  <c r="Z590"/>
  <c r="V590"/>
  <c r="U590"/>
  <c r="Z589"/>
  <c r="V589"/>
  <c r="U589"/>
  <c r="Z588"/>
  <c r="V588"/>
  <c r="U588"/>
  <c r="Z587"/>
  <c r="V587"/>
  <c r="U587"/>
  <c r="Z586"/>
  <c r="X586"/>
  <c r="V586"/>
  <c r="U586"/>
  <c r="Z585"/>
  <c r="X585"/>
  <c r="V585"/>
  <c r="U585"/>
  <c r="Z584"/>
  <c r="X584"/>
  <c r="V584"/>
  <c r="U584"/>
  <c r="Z583"/>
  <c r="X583"/>
  <c r="V583"/>
  <c r="U583"/>
  <c r="Z582"/>
  <c r="X582"/>
  <c r="V582"/>
  <c r="U582"/>
  <c r="Z581"/>
  <c r="X581"/>
  <c r="V581"/>
  <c r="U581"/>
  <c r="Z580"/>
  <c r="X580"/>
  <c r="V580"/>
  <c r="U580"/>
  <c r="Z579"/>
  <c r="X579"/>
  <c r="V579"/>
  <c r="U579"/>
  <c r="Z578"/>
  <c r="X578"/>
  <c r="V578"/>
  <c r="U578"/>
  <c r="Z577"/>
  <c r="X577"/>
  <c r="W577"/>
  <c r="V577"/>
  <c r="U577"/>
  <c r="Z576"/>
  <c r="Y576"/>
  <c r="X576"/>
  <c r="W576"/>
  <c r="V576"/>
  <c r="U576"/>
  <c r="Z575"/>
  <c r="Y575"/>
  <c r="X575"/>
  <c r="W575"/>
  <c r="V575"/>
  <c r="U575"/>
  <c r="Z574"/>
  <c r="Y574"/>
  <c r="X574"/>
  <c r="W574"/>
  <c r="V574"/>
  <c r="U574"/>
  <c r="Z573"/>
  <c r="Y573"/>
  <c r="X573"/>
  <c r="W573"/>
  <c r="V573"/>
  <c r="U573"/>
  <c r="Z572"/>
  <c r="Y572"/>
  <c r="X572"/>
  <c r="W572"/>
  <c r="V572"/>
  <c r="U572"/>
  <c r="Z571"/>
  <c r="Y571"/>
  <c r="X571"/>
  <c r="W571"/>
  <c r="V571"/>
  <c r="U571"/>
  <c r="Z570"/>
  <c r="Y570"/>
  <c r="X570"/>
  <c r="W570"/>
  <c r="V570"/>
  <c r="U570"/>
  <c r="Z569"/>
  <c r="Y569"/>
  <c r="X569"/>
  <c r="W569"/>
  <c r="V569"/>
  <c r="U569"/>
  <c r="Z568"/>
  <c r="Y568"/>
  <c r="X568"/>
  <c r="W568"/>
  <c r="V568"/>
  <c r="U568"/>
  <c r="Z567"/>
  <c r="Y567"/>
  <c r="X567"/>
  <c r="W567"/>
  <c r="V567"/>
  <c r="U567"/>
  <c r="Z566"/>
  <c r="Y566"/>
  <c r="X566"/>
  <c r="W566"/>
  <c r="V566"/>
  <c r="U566"/>
  <c r="Z565"/>
  <c r="Y565"/>
  <c r="X565"/>
  <c r="W565"/>
  <c r="V565"/>
  <c r="U565"/>
  <c r="Z564"/>
  <c r="Y564"/>
  <c r="X564"/>
  <c r="W564"/>
  <c r="V564"/>
  <c r="U564"/>
  <c r="Z563"/>
  <c r="Y563"/>
  <c r="X563"/>
  <c r="W563"/>
  <c r="V563"/>
  <c r="U563"/>
  <c r="Z560"/>
  <c r="X560"/>
  <c r="V560"/>
  <c r="U560"/>
  <c r="Z559"/>
  <c r="X559"/>
  <c r="V559"/>
  <c r="U559"/>
  <c r="Z558"/>
  <c r="X558"/>
  <c r="V558"/>
  <c r="U558"/>
  <c r="Z557"/>
  <c r="X557"/>
  <c r="V557"/>
  <c r="U557"/>
  <c r="Z556"/>
  <c r="X556"/>
  <c r="V556"/>
  <c r="U556"/>
  <c r="Z555"/>
  <c r="X555"/>
  <c r="V555"/>
  <c r="U555"/>
  <c r="Z554"/>
  <c r="X554"/>
  <c r="V554"/>
  <c r="U554"/>
  <c r="Z553"/>
  <c r="X553"/>
  <c r="V553"/>
  <c r="U553"/>
  <c r="Z552"/>
  <c r="X552"/>
  <c r="V552"/>
  <c r="U552"/>
  <c r="Z551"/>
  <c r="X551"/>
  <c r="V551"/>
  <c r="U551"/>
  <c r="Z550"/>
  <c r="X550"/>
  <c r="V550"/>
  <c r="U550"/>
  <c r="Z549"/>
  <c r="V549"/>
  <c r="U549"/>
  <c r="Z548"/>
  <c r="V548"/>
  <c r="U548"/>
  <c r="Z547"/>
  <c r="V547"/>
  <c r="U547"/>
  <c r="Z546"/>
  <c r="V546"/>
  <c r="U546"/>
  <c r="Z545"/>
  <c r="V545"/>
  <c r="U545"/>
  <c r="Z544"/>
  <c r="V544"/>
  <c r="U544"/>
  <c r="Z543"/>
  <c r="X543"/>
  <c r="V543"/>
  <c r="U543"/>
  <c r="Z542"/>
  <c r="X542"/>
  <c r="V542"/>
  <c r="U542"/>
  <c r="Z541"/>
  <c r="X541"/>
  <c r="V541"/>
  <c r="U541"/>
  <c r="Z540"/>
  <c r="X540"/>
  <c r="V540"/>
  <c r="U540"/>
  <c r="Z539"/>
  <c r="X539"/>
  <c r="V539"/>
  <c r="U539"/>
  <c r="Z538"/>
  <c r="X538"/>
  <c r="V538"/>
  <c r="U538"/>
  <c r="Z537"/>
  <c r="X537"/>
  <c r="V537"/>
  <c r="U537"/>
  <c r="Z536"/>
  <c r="X536"/>
  <c r="V536"/>
  <c r="U536"/>
  <c r="Z535"/>
  <c r="X535"/>
  <c r="V535"/>
  <c r="U535"/>
  <c r="Z534"/>
  <c r="X534"/>
  <c r="W534"/>
  <c r="V534"/>
  <c r="U534"/>
  <c r="Z533"/>
  <c r="Y533"/>
  <c r="X533"/>
  <c r="W533"/>
  <c r="V533"/>
  <c r="U533"/>
  <c r="Z532"/>
  <c r="Y532"/>
  <c r="X532"/>
  <c r="W532"/>
  <c r="V532"/>
  <c r="U532"/>
  <c r="Z531"/>
  <c r="Y531"/>
  <c r="X531"/>
  <c r="W531"/>
  <c r="V531"/>
  <c r="U531"/>
  <c r="Z530"/>
  <c r="Y530"/>
  <c r="X530"/>
  <c r="W530"/>
  <c r="V530"/>
  <c r="U530"/>
  <c r="Z529"/>
  <c r="Y529"/>
  <c r="X529"/>
  <c r="W529"/>
  <c r="V529"/>
  <c r="U529"/>
  <c r="Z528"/>
  <c r="Y528"/>
  <c r="X528"/>
  <c r="W528"/>
  <c r="V528"/>
  <c r="U528"/>
  <c r="Z527"/>
  <c r="Y527"/>
  <c r="X527"/>
  <c r="W527"/>
  <c r="V527"/>
  <c r="U527"/>
  <c r="Z526"/>
  <c r="Y526"/>
  <c r="X526"/>
  <c r="W526"/>
  <c r="V526"/>
  <c r="U526"/>
  <c r="Z525"/>
  <c r="Y525"/>
  <c r="X525"/>
  <c r="W525"/>
  <c r="V525"/>
  <c r="U525"/>
  <c r="Z524"/>
  <c r="Y524"/>
  <c r="X524"/>
  <c r="W524"/>
  <c r="V524"/>
  <c r="U524"/>
  <c r="Z523"/>
  <c r="Y523"/>
  <c r="X523"/>
  <c r="W523"/>
  <c r="V523"/>
  <c r="U523"/>
  <c r="Z522"/>
  <c r="Y522"/>
  <c r="X522"/>
  <c r="W522"/>
  <c r="V522"/>
  <c r="U522"/>
  <c r="Z521"/>
  <c r="Y521"/>
  <c r="X521"/>
  <c r="W521"/>
  <c r="V521"/>
  <c r="U521"/>
  <c r="Z520"/>
  <c r="Y520"/>
  <c r="X520"/>
  <c r="W520"/>
  <c r="V520"/>
  <c r="U520"/>
  <c r="W513"/>
  <c r="N513"/>
  <c r="L513"/>
  <c r="K513"/>
  <c r="W512"/>
  <c r="Y512" s="1"/>
  <c r="AA512" s="1"/>
  <c r="AC512" s="1"/>
  <c r="N512"/>
  <c r="L512"/>
  <c r="K512"/>
  <c r="W511"/>
  <c r="N511"/>
  <c r="L511"/>
  <c r="K511"/>
  <c r="Y510"/>
  <c r="AA510" s="1"/>
  <c r="W510"/>
  <c r="R510"/>
  <c r="T510" s="1"/>
  <c r="N510"/>
  <c r="L510"/>
  <c r="K510"/>
  <c r="Y509"/>
  <c r="AA509" s="1"/>
  <c r="W509"/>
  <c r="R509"/>
  <c r="S509" s="1"/>
  <c r="N509"/>
  <c r="L509"/>
  <c r="K509"/>
  <c r="W508"/>
  <c r="N508"/>
  <c r="L508"/>
  <c r="K508"/>
  <c r="W507"/>
  <c r="N507"/>
  <c r="L507"/>
  <c r="K507"/>
  <c r="W506"/>
  <c r="Y506" s="1"/>
  <c r="AA506" s="1"/>
  <c r="M506" s="1"/>
  <c r="R506"/>
  <c r="N506"/>
  <c r="L506"/>
  <c r="K506"/>
  <c r="W505"/>
  <c r="Y505" s="1"/>
  <c r="AA505" s="1"/>
  <c r="AC505" s="1"/>
  <c r="R505"/>
  <c r="N505"/>
  <c r="L505"/>
  <c r="K505"/>
  <c r="Y504"/>
  <c r="AA504" s="1"/>
  <c r="W504"/>
  <c r="R504" s="1"/>
  <c r="N504"/>
  <c r="L504"/>
  <c r="K504"/>
  <c r="Y503"/>
  <c r="AA503" s="1"/>
  <c r="W503"/>
  <c r="R503" s="1"/>
  <c r="N503"/>
  <c r="L503"/>
  <c r="K503"/>
  <c r="W502"/>
  <c r="R502" s="1"/>
  <c r="N502"/>
  <c r="L502"/>
  <c r="K502"/>
  <c r="K646" s="1"/>
  <c r="W501"/>
  <c r="N501"/>
  <c r="L501"/>
  <c r="K501"/>
  <c r="W500"/>
  <c r="Y500" s="1"/>
  <c r="AA500" s="1"/>
  <c r="N500"/>
  <c r="L500"/>
  <c r="K500"/>
  <c r="Y499"/>
  <c r="AA499" s="1"/>
  <c r="AC499" s="1"/>
  <c r="W499"/>
  <c r="R499"/>
  <c r="N499"/>
  <c r="L499"/>
  <c r="K499"/>
  <c r="W498"/>
  <c r="Y498" s="1"/>
  <c r="AA498" s="1"/>
  <c r="S498"/>
  <c r="R498"/>
  <c r="T498" s="1"/>
  <c r="N498"/>
  <c r="L498"/>
  <c r="K498"/>
  <c r="W497"/>
  <c r="N497"/>
  <c r="L497"/>
  <c r="K497"/>
  <c r="Y496"/>
  <c r="W496"/>
  <c r="R496"/>
  <c r="N496"/>
  <c r="L496"/>
  <c r="K496"/>
  <c r="W495"/>
  <c r="Y495" s="1"/>
  <c r="AA495" s="1"/>
  <c r="AC495" s="1"/>
  <c r="R495"/>
  <c r="N495"/>
  <c r="M495"/>
  <c r="L495"/>
  <c r="K495"/>
  <c r="W494"/>
  <c r="Y494" s="1"/>
  <c r="AA494" s="1"/>
  <c r="R494"/>
  <c r="T494" s="1"/>
  <c r="N494"/>
  <c r="L494"/>
  <c r="K494"/>
  <c r="W493"/>
  <c r="Y493" s="1"/>
  <c r="AA493" s="1"/>
  <c r="R493"/>
  <c r="S493" s="1"/>
  <c r="N493"/>
  <c r="N603" s="1"/>
  <c r="L493"/>
  <c r="K493"/>
  <c r="W492"/>
  <c r="N492"/>
  <c r="L492"/>
  <c r="K492"/>
  <c r="W491"/>
  <c r="N491"/>
  <c r="L491"/>
  <c r="K491"/>
  <c r="W490"/>
  <c r="Y490" s="1"/>
  <c r="R490"/>
  <c r="N490"/>
  <c r="L490"/>
  <c r="K490"/>
  <c r="K645" s="1"/>
  <c r="Y489"/>
  <c r="AA489" s="1"/>
  <c r="W489"/>
  <c r="R489"/>
  <c r="N489"/>
  <c r="L489"/>
  <c r="K489"/>
  <c r="W488"/>
  <c r="R488" s="1"/>
  <c r="N488"/>
  <c r="L488"/>
  <c r="K488"/>
  <c r="Y487"/>
  <c r="AA487" s="1"/>
  <c r="M487" s="1"/>
  <c r="W487"/>
  <c r="R487"/>
  <c r="T487" s="1"/>
  <c r="N487"/>
  <c r="L487"/>
  <c r="K487"/>
  <c r="Y486"/>
  <c r="AA486" s="1"/>
  <c r="M486" s="1"/>
  <c r="O486" s="1"/>
  <c r="P486" s="1"/>
  <c r="Q486" s="1"/>
  <c r="W486"/>
  <c r="R486" s="1"/>
  <c r="N486"/>
  <c r="L486"/>
  <c r="K486"/>
  <c r="W485"/>
  <c r="N485"/>
  <c r="L485"/>
  <c r="K485"/>
  <c r="AA484"/>
  <c r="Y484"/>
  <c r="W484"/>
  <c r="R484"/>
  <c r="N484"/>
  <c r="L484"/>
  <c r="K484"/>
  <c r="K559" s="1"/>
  <c r="W483"/>
  <c r="Y483" s="1"/>
  <c r="AA483" s="1"/>
  <c r="AC483" s="1"/>
  <c r="S483"/>
  <c r="R483"/>
  <c r="T483" s="1"/>
  <c r="N483"/>
  <c r="M483"/>
  <c r="L483"/>
  <c r="K483"/>
  <c r="W482"/>
  <c r="Y482" s="1"/>
  <c r="AA482" s="1"/>
  <c r="M482" s="1"/>
  <c r="O482" s="1"/>
  <c r="P482" s="1"/>
  <c r="Q482" s="1"/>
  <c r="N482"/>
  <c r="L482"/>
  <c r="K482"/>
  <c r="W481"/>
  <c r="N481"/>
  <c r="L481"/>
  <c r="K481"/>
  <c r="W480"/>
  <c r="R480" s="1"/>
  <c r="N480"/>
  <c r="L480"/>
  <c r="K480"/>
  <c r="Y479"/>
  <c r="AA479" s="1"/>
  <c r="AC479" s="1"/>
  <c r="W479"/>
  <c r="R479"/>
  <c r="N479"/>
  <c r="L479"/>
  <c r="K479"/>
  <c r="W478"/>
  <c r="R478" s="1"/>
  <c r="N478"/>
  <c r="L478"/>
  <c r="K478"/>
  <c r="W477"/>
  <c r="R477" s="1"/>
  <c r="N477"/>
  <c r="L477"/>
  <c r="K477"/>
  <c r="W476"/>
  <c r="N476"/>
  <c r="L476"/>
  <c r="K476"/>
  <c r="W475"/>
  <c r="N475"/>
  <c r="L475"/>
  <c r="K475"/>
  <c r="W474"/>
  <c r="Y474" s="1"/>
  <c r="AA474" s="1"/>
  <c r="R474"/>
  <c r="N474"/>
  <c r="L474"/>
  <c r="K474"/>
  <c r="W473"/>
  <c r="R473" s="1"/>
  <c r="N473"/>
  <c r="L473"/>
  <c r="K473"/>
  <c r="W472"/>
  <c r="R472" s="1"/>
  <c r="N472"/>
  <c r="L472"/>
  <c r="K472"/>
  <c r="Y471"/>
  <c r="AA471" s="1"/>
  <c r="W471"/>
  <c r="R471" s="1"/>
  <c r="N471"/>
  <c r="L471"/>
  <c r="K471"/>
  <c r="W470"/>
  <c r="R470" s="1"/>
  <c r="N470"/>
  <c r="L470"/>
  <c r="K470"/>
  <c r="W469"/>
  <c r="Y469" s="1"/>
  <c r="N469"/>
  <c r="L469"/>
  <c r="K469"/>
  <c r="W468"/>
  <c r="R468" s="1"/>
  <c r="T468" s="1"/>
  <c r="N468"/>
  <c r="L468"/>
  <c r="K468"/>
  <c r="Y467"/>
  <c r="AA467" s="1"/>
  <c r="W467"/>
  <c r="R467" s="1"/>
  <c r="T467" s="1"/>
  <c r="N467"/>
  <c r="L467"/>
  <c r="K467"/>
  <c r="Y466"/>
  <c r="W466"/>
  <c r="T466"/>
  <c r="S466"/>
  <c r="R466"/>
  <c r="N466"/>
  <c r="L466"/>
  <c r="K466"/>
  <c r="K643" s="1"/>
  <c r="AA465"/>
  <c r="M465" s="1"/>
  <c r="W465"/>
  <c r="Y465" s="1"/>
  <c r="R465"/>
  <c r="N465"/>
  <c r="L465"/>
  <c r="K465"/>
  <c r="W464"/>
  <c r="R464" s="1"/>
  <c r="N464"/>
  <c r="L464"/>
  <c r="K464"/>
  <c r="W463"/>
  <c r="Y463" s="1"/>
  <c r="AA463" s="1"/>
  <c r="AC463" s="1"/>
  <c r="N463"/>
  <c r="L463"/>
  <c r="K463"/>
  <c r="Y462"/>
  <c r="AA462" s="1"/>
  <c r="W462"/>
  <c r="R462"/>
  <c r="N462"/>
  <c r="L462"/>
  <c r="K462"/>
  <c r="W461"/>
  <c r="R461" s="1"/>
  <c r="S461" s="1"/>
  <c r="N461"/>
  <c r="L461"/>
  <c r="K461"/>
  <c r="W460"/>
  <c r="N460"/>
  <c r="L460"/>
  <c r="K460"/>
  <c r="W459"/>
  <c r="N459"/>
  <c r="L459"/>
  <c r="K459"/>
  <c r="W458"/>
  <c r="Y458" s="1"/>
  <c r="AA458" s="1"/>
  <c r="R458"/>
  <c r="N458"/>
  <c r="L458"/>
  <c r="K458"/>
  <c r="W457"/>
  <c r="Y457" s="1"/>
  <c r="N457"/>
  <c r="L457"/>
  <c r="K457"/>
  <c r="K600" s="1"/>
  <c r="W456"/>
  <c r="N456"/>
  <c r="L456"/>
  <c r="K456"/>
  <c r="W455"/>
  <c r="R455" s="1"/>
  <c r="T455" s="1"/>
  <c r="S455"/>
  <c r="N455"/>
  <c r="L455"/>
  <c r="K455"/>
  <c r="W454"/>
  <c r="N454"/>
  <c r="L454"/>
  <c r="K454"/>
  <c r="W453"/>
  <c r="N453"/>
  <c r="L453"/>
  <c r="K453"/>
  <c r="W452"/>
  <c r="N452"/>
  <c r="L452"/>
  <c r="K452"/>
  <c r="Y451"/>
  <c r="AA451" s="1"/>
  <c r="W451"/>
  <c r="S451"/>
  <c r="R451"/>
  <c r="T451" s="1"/>
  <c r="N451"/>
  <c r="L451"/>
  <c r="K451"/>
  <c r="W450"/>
  <c r="N450"/>
  <c r="L450"/>
  <c r="K450"/>
  <c r="W449"/>
  <c r="Y449" s="1"/>
  <c r="AA449" s="1"/>
  <c r="N449"/>
  <c r="L449"/>
  <c r="K449"/>
  <c r="W448"/>
  <c r="N448"/>
  <c r="L448"/>
  <c r="K448"/>
  <c r="Y447"/>
  <c r="AA447" s="1"/>
  <c r="W447"/>
  <c r="R447"/>
  <c r="T447" s="1"/>
  <c r="N447"/>
  <c r="L447"/>
  <c r="K447"/>
  <c r="W446"/>
  <c r="N446"/>
  <c r="L446"/>
  <c r="K446"/>
  <c r="W445"/>
  <c r="R445" s="1"/>
  <c r="N445"/>
  <c r="L445"/>
  <c r="K445"/>
  <c r="K599" s="1"/>
  <c r="W444"/>
  <c r="N444"/>
  <c r="L444"/>
  <c r="K444"/>
  <c r="Y443"/>
  <c r="AA443" s="1"/>
  <c r="AC443" s="1"/>
  <c r="W443"/>
  <c r="R443" s="1"/>
  <c r="N443"/>
  <c r="L443"/>
  <c r="K443"/>
  <c r="W442"/>
  <c r="N442"/>
  <c r="L442"/>
  <c r="K442"/>
  <c r="W441"/>
  <c r="R441" s="1"/>
  <c r="N441"/>
  <c r="L441"/>
  <c r="K441"/>
  <c r="W440"/>
  <c r="Y440" s="1"/>
  <c r="AA440" s="1"/>
  <c r="AC440" s="1"/>
  <c r="N440"/>
  <c r="L440"/>
  <c r="K440"/>
  <c r="W439"/>
  <c r="Y439" s="1"/>
  <c r="AA439" s="1"/>
  <c r="N439"/>
  <c r="L439"/>
  <c r="K439"/>
  <c r="W438"/>
  <c r="N438"/>
  <c r="L438"/>
  <c r="K438"/>
  <c r="Y437"/>
  <c r="AA437" s="1"/>
  <c r="W437"/>
  <c r="R437" s="1"/>
  <c r="N437"/>
  <c r="L437"/>
  <c r="K437"/>
  <c r="W436"/>
  <c r="R436" s="1"/>
  <c r="N436"/>
  <c r="L436"/>
  <c r="K436"/>
  <c r="W435"/>
  <c r="Y435" s="1"/>
  <c r="AA435" s="1"/>
  <c r="R435"/>
  <c r="N435"/>
  <c r="L435"/>
  <c r="K435"/>
  <c r="W434"/>
  <c r="N434"/>
  <c r="L434"/>
  <c r="K434"/>
  <c r="W433"/>
  <c r="Y433" s="1"/>
  <c r="AA433" s="1"/>
  <c r="M433" s="1"/>
  <c r="N433"/>
  <c r="L433"/>
  <c r="K433"/>
  <c r="W432"/>
  <c r="Y432" s="1"/>
  <c r="AA432" s="1"/>
  <c r="AC432" s="1"/>
  <c r="P432"/>
  <c r="Q432" s="1"/>
  <c r="O432"/>
  <c r="N432"/>
  <c r="M432"/>
  <c r="L432"/>
  <c r="K432"/>
  <c r="W431"/>
  <c r="R431" s="1"/>
  <c r="N431"/>
  <c r="L431"/>
  <c r="K431"/>
  <c r="W430"/>
  <c r="Y430" s="1"/>
  <c r="N430"/>
  <c r="L430"/>
  <c r="K430"/>
  <c r="K640" s="1"/>
  <c r="W429"/>
  <c r="Y429" s="1"/>
  <c r="AA429" s="1"/>
  <c r="N429"/>
  <c r="L429"/>
  <c r="K429"/>
  <c r="W428"/>
  <c r="N428"/>
  <c r="L428"/>
  <c r="K428"/>
  <c r="W427"/>
  <c r="R427" s="1"/>
  <c r="N427"/>
  <c r="L427"/>
  <c r="K427"/>
  <c r="W426"/>
  <c r="N426"/>
  <c r="L426"/>
  <c r="K426"/>
  <c r="W425"/>
  <c r="N425"/>
  <c r="L425"/>
  <c r="K425"/>
  <c r="W424"/>
  <c r="N424"/>
  <c r="L424"/>
  <c r="K424"/>
  <c r="W423"/>
  <c r="Y423" s="1"/>
  <c r="AA423" s="1"/>
  <c r="N423"/>
  <c r="L423"/>
  <c r="K423"/>
  <c r="W422"/>
  <c r="R422" s="1"/>
  <c r="T422" s="1"/>
  <c r="N422"/>
  <c r="L422"/>
  <c r="K422"/>
  <c r="Y421"/>
  <c r="W421"/>
  <c r="R421"/>
  <c r="N421"/>
  <c r="L421"/>
  <c r="K421"/>
  <c r="W420"/>
  <c r="N420"/>
  <c r="L420"/>
  <c r="K420"/>
  <c r="W419"/>
  <c r="Y419" s="1"/>
  <c r="AA419" s="1"/>
  <c r="N419"/>
  <c r="L419"/>
  <c r="K419"/>
  <c r="AA418"/>
  <c r="Y418"/>
  <c r="W418"/>
  <c r="N418"/>
  <c r="L418"/>
  <c r="K418"/>
  <c r="AA417"/>
  <c r="W417"/>
  <c r="Y417" s="1"/>
  <c r="N417"/>
  <c r="L417"/>
  <c r="K417"/>
  <c r="W416"/>
  <c r="N416"/>
  <c r="L416"/>
  <c r="K416"/>
  <c r="Y415"/>
  <c r="AA415" s="1"/>
  <c r="W415"/>
  <c r="R415" s="1"/>
  <c r="N415"/>
  <c r="L415"/>
  <c r="K415"/>
  <c r="Y414"/>
  <c r="AA414" s="1"/>
  <c r="AC414" s="1"/>
  <c r="W414"/>
  <c r="R414" s="1"/>
  <c r="T414"/>
  <c r="S414"/>
  <c r="N414"/>
  <c r="M414"/>
  <c r="L414"/>
  <c r="K414"/>
  <c r="W413"/>
  <c r="Y413" s="1"/>
  <c r="AA413" s="1"/>
  <c r="N413"/>
  <c r="L413"/>
  <c r="K413"/>
  <c r="W412"/>
  <c r="Y412" s="1"/>
  <c r="AA412" s="1"/>
  <c r="N412"/>
  <c r="L412"/>
  <c r="K412"/>
  <c r="K553" s="1"/>
  <c r="Y411"/>
  <c r="AA411" s="1"/>
  <c r="W411"/>
  <c r="R411" s="1"/>
  <c r="T411" s="1"/>
  <c r="N411"/>
  <c r="L411"/>
  <c r="K411"/>
  <c r="W410"/>
  <c r="N410"/>
  <c r="L410"/>
  <c r="K410"/>
  <c r="W409"/>
  <c r="N409"/>
  <c r="L409"/>
  <c r="K409"/>
  <c r="W408"/>
  <c r="Y408" s="1"/>
  <c r="AA408" s="1"/>
  <c r="N408"/>
  <c r="L408"/>
  <c r="K408"/>
  <c r="W407"/>
  <c r="N407"/>
  <c r="L407"/>
  <c r="K407"/>
  <c r="W406"/>
  <c r="Y406" s="1"/>
  <c r="AA406" s="1"/>
  <c r="R406"/>
  <c r="N406"/>
  <c r="L406"/>
  <c r="K406"/>
  <c r="W405"/>
  <c r="R405" s="1"/>
  <c r="N405"/>
  <c r="L405"/>
  <c r="K405"/>
  <c r="W404"/>
  <c r="N404"/>
  <c r="L404"/>
  <c r="K404"/>
  <c r="W403"/>
  <c r="R403" s="1"/>
  <c r="N403"/>
  <c r="L403"/>
  <c r="K403"/>
  <c r="Y402"/>
  <c r="AA402" s="1"/>
  <c r="W402"/>
  <c r="R402" s="1"/>
  <c r="N402"/>
  <c r="L402"/>
  <c r="K402"/>
  <c r="AA401"/>
  <c r="M401" s="1"/>
  <c r="Y401"/>
  <c r="W401"/>
  <c r="R401" s="1"/>
  <c r="S401" s="1"/>
  <c r="T401"/>
  <c r="N401"/>
  <c r="O401" s="1"/>
  <c r="P401" s="1"/>
  <c r="Q401" s="1"/>
  <c r="L401"/>
  <c r="K401"/>
  <c r="W400"/>
  <c r="N400"/>
  <c r="L400"/>
  <c r="K400"/>
  <c r="W399"/>
  <c r="Y399" s="1"/>
  <c r="AA399" s="1"/>
  <c r="N399"/>
  <c r="L399"/>
  <c r="K399"/>
  <c r="Y398"/>
  <c r="AA398" s="1"/>
  <c r="AC398" s="1"/>
  <c r="W398"/>
  <c r="R398" s="1"/>
  <c r="N398"/>
  <c r="L398"/>
  <c r="K398"/>
  <c r="Y397"/>
  <c r="AA397" s="1"/>
  <c r="W397"/>
  <c r="T397"/>
  <c r="S397"/>
  <c r="R397"/>
  <c r="N397"/>
  <c r="L397"/>
  <c r="K397"/>
  <c r="K595" s="1"/>
  <c r="Y396"/>
  <c r="AA396" s="1"/>
  <c r="AC396" s="1"/>
  <c r="W396"/>
  <c r="S396"/>
  <c r="R396"/>
  <c r="T396" s="1"/>
  <c r="N396"/>
  <c r="M396"/>
  <c r="L396"/>
  <c r="K396"/>
  <c r="W395"/>
  <c r="Y395" s="1"/>
  <c r="AA395" s="1"/>
  <c r="N395"/>
  <c r="L395"/>
  <c r="K395"/>
  <c r="W394"/>
  <c r="N394"/>
  <c r="L394"/>
  <c r="K394"/>
  <c r="AA393"/>
  <c r="W393"/>
  <c r="Y393" s="1"/>
  <c r="N393"/>
  <c r="L393"/>
  <c r="K393"/>
  <c r="W392"/>
  <c r="Y392" s="1"/>
  <c r="AA392" s="1"/>
  <c r="AC392" s="1"/>
  <c r="N392"/>
  <c r="L392"/>
  <c r="K392"/>
  <c r="Y391"/>
  <c r="AA391" s="1"/>
  <c r="W391"/>
  <c r="R391"/>
  <c r="N391"/>
  <c r="L391"/>
  <c r="K391"/>
  <c r="W390"/>
  <c r="N390"/>
  <c r="L390"/>
  <c r="K390"/>
  <c r="W389"/>
  <c r="N389"/>
  <c r="L389"/>
  <c r="K389"/>
  <c r="W388"/>
  <c r="N388"/>
  <c r="L388"/>
  <c r="K388"/>
  <c r="K551" s="1"/>
  <c r="Y387"/>
  <c r="AA387" s="1"/>
  <c r="W387"/>
  <c r="R387" s="1"/>
  <c r="N387"/>
  <c r="L387"/>
  <c r="K387"/>
  <c r="W386"/>
  <c r="Y386" s="1"/>
  <c r="AA386" s="1"/>
  <c r="N386"/>
  <c r="L386"/>
  <c r="K386"/>
  <c r="W385"/>
  <c r="N385"/>
  <c r="L385"/>
  <c r="K385"/>
  <c r="K594" s="1"/>
  <c r="Y384"/>
  <c r="AA384" s="1"/>
  <c r="AC384" s="1"/>
  <c r="W384"/>
  <c r="R384" s="1"/>
  <c r="T384"/>
  <c r="S384"/>
  <c r="N384"/>
  <c r="O384" s="1"/>
  <c r="P384" s="1"/>
  <c r="Q384" s="1"/>
  <c r="M384"/>
  <c r="L384"/>
  <c r="K384"/>
  <c r="W383"/>
  <c r="Y383" s="1"/>
  <c r="AA383" s="1"/>
  <c r="R383"/>
  <c r="S383" s="1"/>
  <c r="N383"/>
  <c r="L383"/>
  <c r="K383"/>
  <c r="W382"/>
  <c r="Y382" s="1"/>
  <c r="R382"/>
  <c r="N382"/>
  <c r="L382"/>
  <c r="K382"/>
  <c r="W381"/>
  <c r="R381" s="1"/>
  <c r="T381" s="1"/>
  <c r="N381"/>
  <c r="L381"/>
  <c r="K381"/>
  <c r="Y380"/>
  <c r="AA380" s="1"/>
  <c r="AC380" s="1"/>
  <c r="W380"/>
  <c r="R380" s="1"/>
  <c r="N380"/>
  <c r="L380"/>
  <c r="K380"/>
  <c r="Y379"/>
  <c r="AA379" s="1"/>
  <c r="W379"/>
  <c r="R379" s="1"/>
  <c r="N379"/>
  <c r="L379"/>
  <c r="K379"/>
  <c r="W378"/>
  <c r="N378"/>
  <c r="L378"/>
  <c r="K378"/>
  <c r="W377"/>
  <c r="R377" s="1"/>
  <c r="N377"/>
  <c r="L377"/>
  <c r="K377"/>
  <c r="W376"/>
  <c r="R376" s="1"/>
  <c r="N376"/>
  <c r="L376"/>
  <c r="K376"/>
  <c r="K550" s="1"/>
  <c r="Y375"/>
  <c r="AA375" s="1"/>
  <c r="W375"/>
  <c r="T375"/>
  <c r="R375"/>
  <c r="S375" s="1"/>
  <c r="N375"/>
  <c r="L375"/>
  <c r="K375"/>
  <c r="K549" s="1"/>
  <c r="W374"/>
  <c r="R374" s="1"/>
  <c r="S374" s="1"/>
  <c r="N374"/>
  <c r="L374"/>
  <c r="K374"/>
  <c r="Y373"/>
  <c r="W373"/>
  <c r="N373"/>
  <c r="L373"/>
  <c r="K373"/>
  <c r="W372"/>
  <c r="N372"/>
  <c r="L372"/>
  <c r="K372"/>
  <c r="W371"/>
  <c r="R371" s="1"/>
  <c r="N371"/>
  <c r="L371"/>
  <c r="K371"/>
  <c r="Y370"/>
  <c r="W370"/>
  <c r="R370" s="1"/>
  <c r="N370"/>
  <c r="L370"/>
  <c r="K370"/>
  <c r="W369"/>
  <c r="R369" s="1"/>
  <c r="N369"/>
  <c r="L369"/>
  <c r="K369"/>
  <c r="W368"/>
  <c r="R368"/>
  <c r="N368"/>
  <c r="L368"/>
  <c r="K368"/>
  <c r="W367"/>
  <c r="T367"/>
  <c r="S367"/>
  <c r="R367"/>
  <c r="N367"/>
  <c r="L367"/>
  <c r="K367"/>
  <c r="W366"/>
  <c r="R366" s="1"/>
  <c r="T366" s="1"/>
  <c r="N366"/>
  <c r="L366"/>
  <c r="K366"/>
  <c r="W365"/>
  <c r="R365" s="1"/>
  <c r="S365" s="1"/>
  <c r="N365"/>
  <c r="L365"/>
  <c r="K365"/>
  <c r="W364"/>
  <c r="R364" s="1"/>
  <c r="N364"/>
  <c r="L364"/>
  <c r="K364"/>
  <c r="W363"/>
  <c r="R363" s="1"/>
  <c r="N363"/>
  <c r="L363"/>
  <c r="K363"/>
  <c r="W362"/>
  <c r="T362"/>
  <c r="R362"/>
  <c r="S362" s="1"/>
  <c r="N362"/>
  <c r="L362"/>
  <c r="K362"/>
  <c r="W361"/>
  <c r="N361"/>
  <c r="L361"/>
  <c r="K361"/>
  <c r="W360"/>
  <c r="R360" s="1"/>
  <c r="N360"/>
  <c r="L360"/>
  <c r="K360"/>
  <c r="W359"/>
  <c r="R359" s="1"/>
  <c r="T359" s="1"/>
  <c r="N359"/>
  <c r="L359"/>
  <c r="K359"/>
  <c r="W358"/>
  <c r="N358"/>
  <c r="L358"/>
  <c r="K358"/>
  <c r="W357"/>
  <c r="R357" s="1"/>
  <c r="N357"/>
  <c r="L357"/>
  <c r="K357"/>
  <c r="W356"/>
  <c r="R356"/>
  <c r="S356" s="1"/>
  <c r="N356"/>
  <c r="L356"/>
  <c r="K356"/>
  <c r="W355"/>
  <c r="R355"/>
  <c r="N355"/>
  <c r="L355"/>
  <c r="K355"/>
  <c r="W354"/>
  <c r="R354" s="1"/>
  <c r="N354"/>
  <c r="L354"/>
  <c r="K354"/>
  <c r="W353"/>
  <c r="R353" s="1"/>
  <c r="S353" s="1"/>
  <c r="T353"/>
  <c r="N353"/>
  <c r="L353"/>
  <c r="K353"/>
  <c r="W352"/>
  <c r="R352" s="1"/>
  <c r="S352" s="1"/>
  <c r="N352"/>
  <c r="L352"/>
  <c r="K352"/>
  <c r="X351"/>
  <c r="Y351" s="1"/>
  <c r="AA351" s="1"/>
  <c r="AC351" s="1"/>
  <c r="W351"/>
  <c r="R351" s="1"/>
  <c r="S351" s="1"/>
  <c r="N351"/>
  <c r="L351"/>
  <c r="K351"/>
  <c r="W350"/>
  <c r="R350" s="1"/>
  <c r="N350"/>
  <c r="L350"/>
  <c r="K350"/>
  <c r="W349"/>
  <c r="R349"/>
  <c r="S349" s="1"/>
  <c r="N349"/>
  <c r="L349"/>
  <c r="K349"/>
  <c r="W348"/>
  <c r="R348"/>
  <c r="S348" s="1"/>
  <c r="N348"/>
  <c r="L348"/>
  <c r="K348"/>
  <c r="W347"/>
  <c r="R347" s="1"/>
  <c r="N347"/>
  <c r="L347"/>
  <c r="K347"/>
  <c r="W346"/>
  <c r="N346"/>
  <c r="L346"/>
  <c r="K346"/>
  <c r="W345"/>
  <c r="R345" s="1"/>
  <c r="T345"/>
  <c r="S345"/>
  <c r="N345"/>
  <c r="L345"/>
  <c r="K345"/>
  <c r="W344"/>
  <c r="R344" s="1"/>
  <c r="N344"/>
  <c r="L344"/>
  <c r="K344"/>
  <c r="W343"/>
  <c r="R343" s="1"/>
  <c r="T343" s="1"/>
  <c r="N343"/>
  <c r="L343"/>
  <c r="K343"/>
  <c r="W342"/>
  <c r="R342" s="1"/>
  <c r="T342" s="1"/>
  <c r="N342"/>
  <c r="L342"/>
  <c r="K342"/>
  <c r="W341"/>
  <c r="R341" s="1"/>
  <c r="N341"/>
  <c r="L341"/>
  <c r="K341"/>
  <c r="W340"/>
  <c r="T340"/>
  <c r="R340"/>
  <c r="S340" s="1"/>
  <c r="N340"/>
  <c r="L340"/>
  <c r="K340"/>
  <c r="W339"/>
  <c r="R339" s="1"/>
  <c r="T339" s="1"/>
  <c r="N339"/>
  <c r="L339"/>
  <c r="K339"/>
  <c r="W338"/>
  <c r="R338" s="1"/>
  <c r="N338"/>
  <c r="L338"/>
  <c r="K338"/>
  <c r="W337"/>
  <c r="N337"/>
  <c r="L337"/>
  <c r="K337"/>
  <c r="W336"/>
  <c r="R336" s="1"/>
  <c r="N336"/>
  <c r="L336"/>
  <c r="K336"/>
  <c r="W335"/>
  <c r="R335" s="1"/>
  <c r="N335"/>
  <c r="L335"/>
  <c r="K335"/>
  <c r="W334"/>
  <c r="R334"/>
  <c r="N334"/>
  <c r="L334"/>
  <c r="K334"/>
  <c r="K632" s="1"/>
  <c r="W333"/>
  <c r="R333"/>
  <c r="N333"/>
  <c r="L333"/>
  <c r="K333"/>
  <c r="X332"/>
  <c r="W332"/>
  <c r="T332"/>
  <c r="R332"/>
  <c r="S332" s="1"/>
  <c r="N332"/>
  <c r="L332"/>
  <c r="K332"/>
  <c r="W331"/>
  <c r="R331" s="1"/>
  <c r="T331" s="1"/>
  <c r="N331"/>
  <c r="L331"/>
  <c r="K331"/>
  <c r="W330"/>
  <c r="R330" s="1"/>
  <c r="N330"/>
  <c r="L330"/>
  <c r="K330"/>
  <c r="W329"/>
  <c r="R329" s="1"/>
  <c r="T329" s="1"/>
  <c r="N329"/>
  <c r="L329"/>
  <c r="K329"/>
  <c r="X328"/>
  <c r="X340" s="1"/>
  <c r="Y340" s="1"/>
  <c r="W328"/>
  <c r="N328"/>
  <c r="L328"/>
  <c r="K328"/>
  <c r="W327"/>
  <c r="R327" s="1"/>
  <c r="N327"/>
  <c r="L327"/>
  <c r="K327"/>
  <c r="W326"/>
  <c r="R326" s="1"/>
  <c r="S326" s="1"/>
  <c r="N326"/>
  <c r="L326"/>
  <c r="K326"/>
  <c r="W325"/>
  <c r="R325" s="1"/>
  <c r="N325"/>
  <c r="L325"/>
  <c r="K325"/>
  <c r="X324"/>
  <c r="W324"/>
  <c r="S324"/>
  <c r="R324"/>
  <c r="T324" s="1"/>
  <c r="N324"/>
  <c r="L324"/>
  <c r="K324"/>
  <c r="W323"/>
  <c r="R323"/>
  <c r="N323"/>
  <c r="L323"/>
  <c r="K323"/>
  <c r="W322"/>
  <c r="N322"/>
  <c r="L322"/>
  <c r="K322"/>
  <c r="W321"/>
  <c r="R321" s="1"/>
  <c r="T321"/>
  <c r="S321"/>
  <c r="N321"/>
  <c r="L321"/>
  <c r="K321"/>
  <c r="W320"/>
  <c r="R320" s="1"/>
  <c r="N320"/>
  <c r="L320"/>
  <c r="K320"/>
  <c r="W319"/>
  <c r="R319" s="1"/>
  <c r="N319"/>
  <c r="L319"/>
  <c r="K319"/>
  <c r="W318"/>
  <c r="R318" s="1"/>
  <c r="N318"/>
  <c r="L318"/>
  <c r="K318"/>
  <c r="X317"/>
  <c r="X329" s="1"/>
  <c r="W317"/>
  <c r="Y317" s="1"/>
  <c r="AA317" s="1"/>
  <c r="AC317" s="1"/>
  <c r="N317"/>
  <c r="M317"/>
  <c r="L317"/>
  <c r="K317"/>
  <c r="X316"/>
  <c r="Y316" s="1"/>
  <c r="W316"/>
  <c r="R316" s="1"/>
  <c r="N316"/>
  <c r="L316"/>
  <c r="K316"/>
  <c r="K545" s="1"/>
  <c r="Y315"/>
  <c r="AA315" s="1"/>
  <c r="X315"/>
  <c r="X327" s="1"/>
  <c r="X339" s="1"/>
  <c r="W315"/>
  <c r="R315"/>
  <c r="N315"/>
  <c r="L315"/>
  <c r="K315"/>
  <c r="X314"/>
  <c r="W314"/>
  <c r="R314" s="1"/>
  <c r="N314"/>
  <c r="L314"/>
  <c r="K314"/>
  <c r="X313"/>
  <c r="X325" s="1"/>
  <c r="X337" s="1"/>
  <c r="W313"/>
  <c r="N313"/>
  <c r="L313"/>
  <c r="K313"/>
  <c r="K588" s="1"/>
  <c r="X312"/>
  <c r="W312"/>
  <c r="R312"/>
  <c r="S312" s="1"/>
  <c r="N312"/>
  <c r="L312"/>
  <c r="K312"/>
  <c r="X311"/>
  <c r="W311"/>
  <c r="R311" s="1"/>
  <c r="N311"/>
  <c r="L311"/>
  <c r="K311"/>
  <c r="X310"/>
  <c r="W310"/>
  <c r="R310" s="1"/>
  <c r="S310"/>
  <c r="N310"/>
  <c r="L310"/>
  <c r="K310"/>
  <c r="K630" s="1"/>
  <c r="Y309"/>
  <c r="AA309" s="1"/>
  <c r="M309" s="1"/>
  <c r="O309" s="1"/>
  <c r="P309" s="1"/>
  <c r="Q309" s="1"/>
  <c r="X309"/>
  <c r="X321" s="1"/>
  <c r="X333" s="1"/>
  <c r="Y333" s="1"/>
  <c r="AA333" s="1"/>
  <c r="W309"/>
  <c r="T309"/>
  <c r="R309"/>
  <c r="S309" s="1"/>
  <c r="N309"/>
  <c r="L309"/>
  <c r="K309"/>
  <c r="Y308"/>
  <c r="AA308" s="1"/>
  <c r="X308"/>
  <c r="X320" s="1"/>
  <c r="W308"/>
  <c r="R308"/>
  <c r="N308"/>
  <c r="L308"/>
  <c r="K308"/>
  <c r="X307"/>
  <c r="W307"/>
  <c r="R307" s="1"/>
  <c r="N307"/>
  <c r="L307"/>
  <c r="K307"/>
  <c r="X306"/>
  <c r="Y306" s="1"/>
  <c r="AA306" s="1"/>
  <c r="W306"/>
  <c r="R306" s="1"/>
  <c r="N306"/>
  <c r="L306"/>
  <c r="K306"/>
  <c r="W305"/>
  <c r="Y305" s="1"/>
  <c r="AA305" s="1"/>
  <c r="M305" s="1"/>
  <c r="N305"/>
  <c r="O305" s="1"/>
  <c r="P305" s="1"/>
  <c r="Q305" s="1"/>
  <c r="L305"/>
  <c r="K305"/>
  <c r="W304"/>
  <c r="N304"/>
  <c r="L304"/>
  <c r="K304"/>
  <c r="W303"/>
  <c r="R303" s="1"/>
  <c r="S303" s="1"/>
  <c r="N303"/>
  <c r="L303"/>
  <c r="K303"/>
  <c r="W302"/>
  <c r="R302" s="1"/>
  <c r="N302"/>
  <c r="L302"/>
  <c r="K302"/>
  <c r="Y301"/>
  <c r="W301"/>
  <c r="R301" s="1"/>
  <c r="N301"/>
  <c r="L301"/>
  <c r="K301"/>
  <c r="AC300"/>
  <c r="W300"/>
  <c r="Y300" s="1"/>
  <c r="AA300" s="1"/>
  <c r="M300" s="1"/>
  <c r="R300"/>
  <c r="N300"/>
  <c r="O300" s="1"/>
  <c r="P300" s="1"/>
  <c r="Q300" s="1"/>
  <c r="L300"/>
  <c r="K300"/>
  <c r="Y299"/>
  <c r="AA299" s="1"/>
  <c r="W299"/>
  <c r="R299"/>
  <c r="S299" s="1"/>
  <c r="N299"/>
  <c r="L299"/>
  <c r="K299"/>
  <c r="W298"/>
  <c r="N298"/>
  <c r="L298"/>
  <c r="K298"/>
  <c r="W297"/>
  <c r="Y297" s="1"/>
  <c r="AA297" s="1"/>
  <c r="AC297" s="1"/>
  <c r="N297"/>
  <c r="L297"/>
  <c r="K297"/>
  <c r="W296"/>
  <c r="R296" s="1"/>
  <c r="T296" s="1"/>
  <c r="N296"/>
  <c r="L296"/>
  <c r="K296"/>
  <c r="Y295"/>
  <c r="AA295" s="1"/>
  <c r="W295"/>
  <c r="R295"/>
  <c r="N295"/>
  <c r="L295"/>
  <c r="K295"/>
  <c r="W294"/>
  <c r="N294"/>
  <c r="L294"/>
  <c r="K294"/>
  <c r="W293"/>
  <c r="Y293" s="1"/>
  <c r="AA293" s="1"/>
  <c r="N293"/>
  <c r="L293"/>
  <c r="K293"/>
  <c r="W292"/>
  <c r="N292"/>
  <c r="L292"/>
  <c r="K292"/>
  <c r="W291"/>
  <c r="R291" s="1"/>
  <c r="N291"/>
  <c r="L291"/>
  <c r="K291"/>
  <c r="W290"/>
  <c r="Y290" s="1"/>
  <c r="AA290" s="1"/>
  <c r="N290"/>
  <c r="L290"/>
  <c r="K290"/>
  <c r="W289"/>
  <c r="N289"/>
  <c r="L289"/>
  <c r="K289"/>
  <c r="K586" s="1"/>
  <c r="Y288"/>
  <c r="AA288" s="1"/>
  <c r="AC288" s="1"/>
  <c r="W288"/>
  <c r="T288"/>
  <c r="R288"/>
  <c r="S288" s="1"/>
  <c r="N288"/>
  <c r="L288"/>
  <c r="K288"/>
  <c r="Y287"/>
  <c r="AA287" s="1"/>
  <c r="M287" s="1"/>
  <c r="W287"/>
  <c r="R287" s="1"/>
  <c r="N287"/>
  <c r="O287" s="1"/>
  <c r="P287" s="1"/>
  <c r="Q287" s="1"/>
  <c r="L287"/>
  <c r="K287"/>
  <c r="Y286"/>
  <c r="W286"/>
  <c r="R286"/>
  <c r="N286"/>
  <c r="L286"/>
  <c r="K286"/>
  <c r="W285"/>
  <c r="Y285" s="1"/>
  <c r="AA285" s="1"/>
  <c r="M285" s="1"/>
  <c r="O285" s="1"/>
  <c r="P285" s="1"/>
  <c r="Q285" s="1"/>
  <c r="N285"/>
  <c r="L285"/>
  <c r="K285"/>
  <c r="Y284"/>
  <c r="AA284" s="1"/>
  <c r="AC284" s="1"/>
  <c r="W284"/>
  <c r="T284"/>
  <c r="S284"/>
  <c r="R284"/>
  <c r="N284"/>
  <c r="L284"/>
  <c r="K284"/>
  <c r="W283"/>
  <c r="Y283" s="1"/>
  <c r="AA283" s="1"/>
  <c r="M283" s="1"/>
  <c r="N283"/>
  <c r="L283"/>
  <c r="K283"/>
  <c r="W282"/>
  <c r="N282"/>
  <c r="L282"/>
  <c r="K282"/>
  <c r="W281"/>
  <c r="N281"/>
  <c r="L281"/>
  <c r="K281"/>
  <c r="W280"/>
  <c r="Y280" s="1"/>
  <c r="N280"/>
  <c r="L280"/>
  <c r="K280"/>
  <c r="K542" s="1"/>
  <c r="Y279"/>
  <c r="AA279" s="1"/>
  <c r="W279"/>
  <c r="T279"/>
  <c r="S279"/>
  <c r="R279"/>
  <c r="N279"/>
  <c r="L279"/>
  <c r="K279"/>
  <c r="Y278"/>
  <c r="AA278" s="1"/>
  <c r="M278" s="1"/>
  <c r="W278"/>
  <c r="T278"/>
  <c r="R278"/>
  <c r="S278" s="1"/>
  <c r="N278"/>
  <c r="O278" s="1"/>
  <c r="P278" s="1"/>
  <c r="Q278" s="1"/>
  <c r="L278"/>
  <c r="K278"/>
  <c r="Y277"/>
  <c r="W277"/>
  <c r="N277"/>
  <c r="L277"/>
  <c r="K277"/>
  <c r="W276"/>
  <c r="N276"/>
  <c r="L276"/>
  <c r="K276"/>
  <c r="W275"/>
  <c r="Y275" s="1"/>
  <c r="AA275" s="1"/>
  <c r="N275"/>
  <c r="L275"/>
  <c r="K275"/>
  <c r="Y274"/>
  <c r="AA274" s="1"/>
  <c r="W274"/>
  <c r="T274"/>
  <c r="R274"/>
  <c r="N274"/>
  <c r="L274"/>
  <c r="K274"/>
  <c r="W273"/>
  <c r="Y273" s="1"/>
  <c r="AA273" s="1"/>
  <c r="M273" s="1"/>
  <c r="S273"/>
  <c r="R273"/>
  <c r="T273" s="1"/>
  <c r="N273"/>
  <c r="O273" s="1"/>
  <c r="P273" s="1"/>
  <c r="Q273" s="1"/>
  <c r="L273"/>
  <c r="K273"/>
  <c r="W272"/>
  <c r="N272"/>
  <c r="L272"/>
  <c r="K272"/>
  <c r="Y271"/>
  <c r="AA271" s="1"/>
  <c r="M271" s="1"/>
  <c r="W271"/>
  <c r="R271"/>
  <c r="S271" s="1"/>
  <c r="N271"/>
  <c r="O271" s="1"/>
  <c r="P271" s="1"/>
  <c r="Q271" s="1"/>
  <c r="L271"/>
  <c r="K271"/>
  <c r="Y270"/>
  <c r="AA270" s="1"/>
  <c r="AC270" s="1"/>
  <c r="W270"/>
  <c r="R270" s="1"/>
  <c r="N270"/>
  <c r="L270"/>
  <c r="K270"/>
  <c r="Y269"/>
  <c r="AA269" s="1"/>
  <c r="W269"/>
  <c r="R269" s="1"/>
  <c r="N269"/>
  <c r="L269"/>
  <c r="K269"/>
  <c r="W268"/>
  <c r="R268" s="1"/>
  <c r="N268"/>
  <c r="L268"/>
  <c r="K268"/>
  <c r="W267"/>
  <c r="Y267" s="1"/>
  <c r="AA267" s="1"/>
  <c r="N267"/>
  <c r="L267"/>
  <c r="K267"/>
  <c r="W266"/>
  <c r="N266"/>
  <c r="L266"/>
  <c r="K266"/>
  <c r="Y265"/>
  <c r="W265"/>
  <c r="R265"/>
  <c r="N265"/>
  <c r="L265"/>
  <c r="K265"/>
  <c r="Y264"/>
  <c r="AA264" s="1"/>
  <c r="AC264" s="1"/>
  <c r="W264"/>
  <c r="R264"/>
  <c r="T264" s="1"/>
  <c r="N264"/>
  <c r="L264"/>
  <c r="K264"/>
  <c r="W263"/>
  <c r="R263" s="1"/>
  <c r="N263"/>
  <c r="L263"/>
  <c r="K263"/>
  <c r="W262"/>
  <c r="N262"/>
  <c r="L262"/>
  <c r="K262"/>
  <c r="W261"/>
  <c r="Y261" s="1"/>
  <c r="AA261" s="1"/>
  <c r="R261"/>
  <c r="N261"/>
  <c r="L261"/>
  <c r="K261"/>
  <c r="W260"/>
  <c r="R260" s="1"/>
  <c r="N260"/>
  <c r="L260"/>
  <c r="K260"/>
  <c r="Y259"/>
  <c r="AA259" s="1"/>
  <c r="W259"/>
  <c r="R259"/>
  <c r="N259"/>
  <c r="L259"/>
  <c r="K259"/>
  <c r="W258"/>
  <c r="Y258" s="1"/>
  <c r="AA258" s="1"/>
  <c r="R258"/>
  <c r="N258"/>
  <c r="L258"/>
  <c r="K258"/>
  <c r="W257"/>
  <c r="N257"/>
  <c r="L257"/>
  <c r="K257"/>
  <c r="W256"/>
  <c r="Y256" s="1"/>
  <c r="S256"/>
  <c r="R256"/>
  <c r="T256" s="1"/>
  <c r="N256"/>
  <c r="L256"/>
  <c r="K256"/>
  <c r="W255"/>
  <c r="Y255" s="1"/>
  <c r="AA255" s="1"/>
  <c r="S255"/>
  <c r="R255"/>
  <c r="T255" s="1"/>
  <c r="N255"/>
  <c r="L255"/>
  <c r="K255"/>
  <c r="W254"/>
  <c r="N254"/>
  <c r="L254"/>
  <c r="K254"/>
  <c r="AA253"/>
  <c r="W253"/>
  <c r="Y253" s="1"/>
  <c r="R253"/>
  <c r="N253"/>
  <c r="L253"/>
  <c r="K253"/>
  <c r="Y252"/>
  <c r="AA252" s="1"/>
  <c r="AC252" s="1"/>
  <c r="W252"/>
  <c r="R252" s="1"/>
  <c r="N252"/>
  <c r="L252"/>
  <c r="K252"/>
  <c r="Y251"/>
  <c r="AA251" s="1"/>
  <c r="M251" s="1"/>
  <c r="W251"/>
  <c r="T251"/>
  <c r="R251"/>
  <c r="S251" s="1"/>
  <c r="N251"/>
  <c r="L251"/>
  <c r="K251"/>
  <c r="W250"/>
  <c r="N250"/>
  <c r="L250"/>
  <c r="K250"/>
  <c r="W249"/>
  <c r="R249" s="1"/>
  <c r="T249" s="1"/>
  <c r="S249"/>
  <c r="N249"/>
  <c r="L249"/>
  <c r="K249"/>
  <c r="W248"/>
  <c r="R248" s="1"/>
  <c r="N248"/>
  <c r="L248"/>
  <c r="K248"/>
  <c r="Y247"/>
  <c r="AA247" s="1"/>
  <c r="W247"/>
  <c r="R247" s="1"/>
  <c r="N247"/>
  <c r="L247"/>
  <c r="K247"/>
  <c r="Y246"/>
  <c r="AA246" s="1"/>
  <c r="M246" s="1"/>
  <c r="O246" s="1"/>
  <c r="P246" s="1"/>
  <c r="Q246" s="1"/>
  <c r="W246"/>
  <c r="R246" s="1"/>
  <c r="N246"/>
  <c r="L246"/>
  <c r="K246"/>
  <c r="W245"/>
  <c r="N245"/>
  <c r="L245"/>
  <c r="K245"/>
  <c r="W244"/>
  <c r="R244" s="1"/>
  <c r="T244" s="1"/>
  <c r="T539" s="1"/>
  <c r="N244"/>
  <c r="L244"/>
  <c r="K244"/>
  <c r="Y243"/>
  <c r="AA243" s="1"/>
  <c r="W243"/>
  <c r="R243" s="1"/>
  <c r="N243"/>
  <c r="L243"/>
  <c r="K243"/>
  <c r="Y242"/>
  <c r="AA242" s="1"/>
  <c r="W242"/>
  <c r="R242"/>
  <c r="S242" s="1"/>
  <c r="N242"/>
  <c r="L242"/>
  <c r="K242"/>
  <c r="W241"/>
  <c r="W582" s="1"/>
  <c r="R241"/>
  <c r="R582" s="1"/>
  <c r="N241"/>
  <c r="L241"/>
  <c r="K241"/>
  <c r="W240"/>
  <c r="N240"/>
  <c r="L240"/>
  <c r="K240"/>
  <c r="AA239"/>
  <c r="M239" s="1"/>
  <c r="Y239"/>
  <c r="W239"/>
  <c r="R239"/>
  <c r="S239" s="1"/>
  <c r="N239"/>
  <c r="O239" s="1"/>
  <c r="P239" s="1"/>
  <c r="Q239" s="1"/>
  <c r="L239"/>
  <c r="K239"/>
  <c r="Y238"/>
  <c r="Y624" s="1"/>
  <c r="W238"/>
  <c r="W624" s="1"/>
  <c r="N238"/>
  <c r="L238"/>
  <c r="K238"/>
  <c r="W237"/>
  <c r="Y237" s="1"/>
  <c r="AA237" s="1"/>
  <c r="S237"/>
  <c r="R237"/>
  <c r="T237" s="1"/>
  <c r="N237"/>
  <c r="L237"/>
  <c r="K237"/>
  <c r="W236"/>
  <c r="Y236" s="1"/>
  <c r="AA236" s="1"/>
  <c r="R236"/>
  <c r="N236"/>
  <c r="L236"/>
  <c r="K236"/>
  <c r="Y235"/>
  <c r="AA235" s="1"/>
  <c r="W235"/>
  <c r="R235"/>
  <c r="S235" s="1"/>
  <c r="N235"/>
  <c r="L235"/>
  <c r="K235"/>
  <c r="W234"/>
  <c r="N234"/>
  <c r="L234"/>
  <c r="K234"/>
  <c r="Y233"/>
  <c r="AA233" s="1"/>
  <c r="AC233" s="1"/>
  <c r="W233"/>
  <c r="R233"/>
  <c r="S233" s="1"/>
  <c r="N233"/>
  <c r="L233"/>
  <c r="K233"/>
  <c r="W232"/>
  <c r="W538" s="1"/>
  <c r="N232"/>
  <c r="L232"/>
  <c r="K232"/>
  <c r="W231"/>
  <c r="R231" s="1"/>
  <c r="N231"/>
  <c r="L231"/>
  <c r="K231"/>
  <c r="W230"/>
  <c r="N230"/>
  <c r="L230"/>
  <c r="K230"/>
  <c r="W229"/>
  <c r="R229" s="1"/>
  <c r="N229"/>
  <c r="L229"/>
  <c r="K229"/>
  <c r="W228"/>
  <c r="R228" s="1"/>
  <c r="T228" s="1"/>
  <c r="N228"/>
  <c r="L228"/>
  <c r="K228"/>
  <c r="Y227"/>
  <c r="AA227" s="1"/>
  <c r="W227"/>
  <c r="R227"/>
  <c r="T227" s="1"/>
  <c r="N227"/>
  <c r="L227"/>
  <c r="K227"/>
  <c r="W226"/>
  <c r="R226" s="1"/>
  <c r="N226"/>
  <c r="L226"/>
  <c r="K226"/>
  <c r="W225"/>
  <c r="Y225" s="1"/>
  <c r="AA225" s="1"/>
  <c r="M225" s="1"/>
  <c r="O225"/>
  <c r="P225" s="1"/>
  <c r="Q225" s="1"/>
  <c r="N225"/>
  <c r="L225"/>
  <c r="K225"/>
  <c r="W224"/>
  <c r="Y224" s="1"/>
  <c r="AA224" s="1"/>
  <c r="R224"/>
  <c r="S224" s="1"/>
  <c r="N224"/>
  <c r="L224"/>
  <c r="K224"/>
  <c r="W223"/>
  <c r="Y223" s="1"/>
  <c r="AA223" s="1"/>
  <c r="S223"/>
  <c r="R223"/>
  <c r="T223" s="1"/>
  <c r="N223"/>
  <c r="L223"/>
  <c r="K223"/>
  <c r="W222"/>
  <c r="R222" s="1"/>
  <c r="N222"/>
  <c r="L222"/>
  <c r="K222"/>
  <c r="W221"/>
  <c r="Y221" s="1"/>
  <c r="AA221" s="1"/>
  <c r="N221"/>
  <c r="L221"/>
  <c r="K221"/>
  <c r="Y220"/>
  <c r="W220"/>
  <c r="W537" s="1"/>
  <c r="N220"/>
  <c r="L220"/>
  <c r="K220"/>
  <c r="AC219"/>
  <c r="Y219"/>
  <c r="AA219" s="1"/>
  <c r="M219" s="1"/>
  <c r="W219"/>
  <c r="T219"/>
  <c r="R219"/>
  <c r="S219" s="1"/>
  <c r="N219"/>
  <c r="L219"/>
  <c r="K219"/>
  <c r="W218"/>
  <c r="Y218" s="1"/>
  <c r="AA218" s="1"/>
  <c r="AC218" s="1"/>
  <c r="N218"/>
  <c r="L218"/>
  <c r="K218"/>
  <c r="W217"/>
  <c r="W580" s="1"/>
  <c r="N217"/>
  <c r="L217"/>
  <c r="K217"/>
  <c r="W216"/>
  <c r="R216" s="1"/>
  <c r="S216" s="1"/>
  <c r="N216"/>
  <c r="L216"/>
  <c r="K216"/>
  <c r="Y215"/>
  <c r="AA215" s="1"/>
  <c r="W215"/>
  <c r="R215" s="1"/>
  <c r="N215"/>
  <c r="L215"/>
  <c r="K215"/>
  <c r="Y214"/>
  <c r="W214"/>
  <c r="W622" s="1"/>
  <c r="N214"/>
  <c r="L214"/>
  <c r="K214"/>
  <c r="Y213"/>
  <c r="AA213" s="1"/>
  <c r="W213"/>
  <c r="R213" s="1"/>
  <c r="T213" s="1"/>
  <c r="S213"/>
  <c r="N213"/>
  <c r="L213"/>
  <c r="K213"/>
  <c r="W212"/>
  <c r="N212"/>
  <c r="L212"/>
  <c r="K212"/>
  <c r="AA211"/>
  <c r="AC211" s="1"/>
  <c r="W211"/>
  <c r="R211" s="1"/>
  <c r="N211"/>
  <c r="L211"/>
  <c r="K211"/>
  <c r="AA210"/>
  <c r="AC210" s="1"/>
  <c r="W210"/>
  <c r="R210" s="1"/>
  <c r="S210" s="1"/>
  <c r="N210"/>
  <c r="L210"/>
  <c r="K210"/>
  <c r="AA209"/>
  <c r="AC209" s="1"/>
  <c r="W209"/>
  <c r="R209" s="1"/>
  <c r="T209" s="1"/>
  <c r="N209"/>
  <c r="L209"/>
  <c r="K209"/>
  <c r="AA208"/>
  <c r="W208"/>
  <c r="W536" s="1"/>
  <c r="N208"/>
  <c r="L208"/>
  <c r="K208"/>
  <c r="AA207"/>
  <c r="W207"/>
  <c r="R207"/>
  <c r="S207" s="1"/>
  <c r="N207"/>
  <c r="L207"/>
  <c r="K207"/>
  <c r="AA206"/>
  <c r="W206"/>
  <c r="R206" s="1"/>
  <c r="N206"/>
  <c r="L206"/>
  <c r="K206"/>
  <c r="AA205"/>
  <c r="W205"/>
  <c r="N205"/>
  <c r="L205"/>
  <c r="K205"/>
  <c r="AA204"/>
  <c r="AC204" s="1"/>
  <c r="W204"/>
  <c r="R204" s="1"/>
  <c r="S204" s="1"/>
  <c r="N204"/>
  <c r="L204"/>
  <c r="K204"/>
  <c r="AA203"/>
  <c r="AC203" s="1"/>
  <c r="W203"/>
  <c r="R203" s="1"/>
  <c r="N203"/>
  <c r="O203" s="1"/>
  <c r="P203" s="1"/>
  <c r="Q203" s="1"/>
  <c r="M203"/>
  <c r="L203"/>
  <c r="K203"/>
  <c r="AA202"/>
  <c r="AC202" s="1"/>
  <c r="W202"/>
  <c r="R202" s="1"/>
  <c r="T202" s="1"/>
  <c r="T621" s="1"/>
  <c r="N202"/>
  <c r="L202"/>
  <c r="K202"/>
  <c r="AA201"/>
  <c r="AC201" s="1"/>
  <c r="R201"/>
  <c r="N201"/>
  <c r="L201"/>
  <c r="Y200"/>
  <c r="AA200" s="1"/>
  <c r="AC200" s="1"/>
  <c r="T200"/>
  <c r="R200"/>
  <c r="S200" s="1"/>
  <c r="N200"/>
  <c r="L200"/>
  <c r="AC199"/>
  <c r="AA199"/>
  <c r="R199"/>
  <c r="N199"/>
  <c r="M199"/>
  <c r="L199"/>
  <c r="AA198"/>
  <c r="R198"/>
  <c r="S198" s="1"/>
  <c r="N198"/>
  <c r="L198"/>
  <c r="AC197"/>
  <c r="AA197"/>
  <c r="M197" s="1"/>
  <c r="T197"/>
  <c r="R197"/>
  <c r="S197" s="1"/>
  <c r="N197"/>
  <c r="L197"/>
  <c r="AC196"/>
  <c r="AA196"/>
  <c r="R196"/>
  <c r="N196"/>
  <c r="O196" s="1"/>
  <c r="M196"/>
  <c r="L196"/>
  <c r="AA195"/>
  <c r="R195"/>
  <c r="S195" s="1"/>
  <c r="N195"/>
  <c r="L195"/>
  <c r="AA194"/>
  <c r="AC194" s="1"/>
  <c r="T194"/>
  <c r="R194"/>
  <c r="S194" s="1"/>
  <c r="N194"/>
  <c r="M194"/>
  <c r="L194"/>
  <c r="AA193"/>
  <c r="M193" s="1"/>
  <c r="R193"/>
  <c r="S193" s="1"/>
  <c r="N193"/>
  <c r="L193"/>
  <c r="AC192"/>
  <c r="AA192"/>
  <c r="M192" s="1"/>
  <c r="R192"/>
  <c r="T192" s="1"/>
  <c r="N192"/>
  <c r="L192"/>
  <c r="AA191"/>
  <c r="AC191" s="1"/>
  <c r="S191"/>
  <c r="R191"/>
  <c r="T191" s="1"/>
  <c r="N191"/>
  <c r="M191"/>
  <c r="L191"/>
  <c r="AA190"/>
  <c r="AC190" s="1"/>
  <c r="S190"/>
  <c r="R190"/>
  <c r="T190" s="1"/>
  <c r="N190"/>
  <c r="M190"/>
  <c r="L190"/>
  <c r="AA189"/>
  <c r="AC189" s="1"/>
  <c r="S189"/>
  <c r="R189"/>
  <c r="T189" s="1"/>
  <c r="N189"/>
  <c r="L189"/>
  <c r="Y188"/>
  <c r="R188"/>
  <c r="T188" s="1"/>
  <c r="N188"/>
  <c r="L188"/>
  <c r="AA187"/>
  <c r="S187"/>
  <c r="R187"/>
  <c r="T187" s="1"/>
  <c r="N187"/>
  <c r="L187"/>
  <c r="AA186"/>
  <c r="T186"/>
  <c r="S186"/>
  <c r="R186"/>
  <c r="N186"/>
  <c r="L186"/>
  <c r="AA185"/>
  <c r="AC185" s="1"/>
  <c r="S185"/>
  <c r="R185"/>
  <c r="T185" s="1"/>
  <c r="N185"/>
  <c r="M185"/>
  <c r="L185"/>
  <c r="AA184"/>
  <c r="AC184" s="1"/>
  <c r="S184"/>
  <c r="R184"/>
  <c r="T184" s="1"/>
  <c r="N184"/>
  <c r="L184"/>
  <c r="AC183"/>
  <c r="AA183"/>
  <c r="R183"/>
  <c r="N183"/>
  <c r="M183"/>
  <c r="L183"/>
  <c r="AA182"/>
  <c r="R182"/>
  <c r="N182"/>
  <c r="L182"/>
  <c r="AA181"/>
  <c r="R181"/>
  <c r="N181"/>
  <c r="L181"/>
  <c r="AA180"/>
  <c r="R180"/>
  <c r="N180"/>
  <c r="L180"/>
  <c r="AC179"/>
  <c r="AA179"/>
  <c r="S179"/>
  <c r="R179"/>
  <c r="T179" s="1"/>
  <c r="N179"/>
  <c r="M179"/>
  <c r="L179"/>
  <c r="AC178"/>
  <c r="AA178"/>
  <c r="M178" s="1"/>
  <c r="T178"/>
  <c r="S178"/>
  <c r="R178"/>
  <c r="N178"/>
  <c r="L178"/>
  <c r="AC177"/>
  <c r="AA177"/>
  <c r="M177" s="1"/>
  <c r="T177"/>
  <c r="S177"/>
  <c r="R177"/>
  <c r="N177"/>
  <c r="L177"/>
  <c r="AC176"/>
  <c r="AA176"/>
  <c r="T176"/>
  <c r="S176"/>
  <c r="R176"/>
  <c r="N176"/>
  <c r="M176"/>
  <c r="O176" s="1"/>
  <c r="P176" s="1"/>
  <c r="Q176" s="1"/>
  <c r="L176"/>
  <c r="AA175"/>
  <c r="R175"/>
  <c r="N175"/>
  <c r="L175"/>
  <c r="AA174"/>
  <c r="R174"/>
  <c r="N174"/>
  <c r="L174"/>
  <c r="AA173"/>
  <c r="AC173" s="1"/>
  <c r="T173"/>
  <c r="R173"/>
  <c r="S173" s="1"/>
  <c r="N173"/>
  <c r="L173"/>
  <c r="AA172"/>
  <c r="R172"/>
  <c r="N172"/>
  <c r="L172"/>
  <c r="AA171"/>
  <c r="AC171" s="1"/>
  <c r="R171"/>
  <c r="T171" s="1"/>
  <c r="N171"/>
  <c r="M171"/>
  <c r="L171"/>
  <c r="AA170"/>
  <c r="AC170" s="1"/>
  <c r="R170"/>
  <c r="S170" s="1"/>
  <c r="N170"/>
  <c r="L170"/>
  <c r="AC169"/>
  <c r="AA169"/>
  <c r="M169" s="1"/>
  <c r="T169"/>
  <c r="R169"/>
  <c r="S169" s="1"/>
  <c r="N169"/>
  <c r="L169"/>
  <c r="L576" s="1"/>
  <c r="AA168"/>
  <c r="AC168" s="1"/>
  <c r="R168"/>
  <c r="S168" s="1"/>
  <c r="N168"/>
  <c r="L168"/>
  <c r="AA167"/>
  <c r="AC167" s="1"/>
  <c r="R167"/>
  <c r="N167"/>
  <c r="L167"/>
  <c r="AA166"/>
  <c r="R166"/>
  <c r="S166" s="1"/>
  <c r="N166"/>
  <c r="L166"/>
  <c r="AA165"/>
  <c r="M165" s="1"/>
  <c r="R165"/>
  <c r="T165" s="1"/>
  <c r="N165"/>
  <c r="L165"/>
  <c r="AA164"/>
  <c r="AC164" s="1"/>
  <c r="T164"/>
  <c r="S164"/>
  <c r="R164"/>
  <c r="N164"/>
  <c r="O164" s="1"/>
  <c r="P164" s="1"/>
  <c r="Q164" s="1"/>
  <c r="M164"/>
  <c r="L164"/>
  <c r="AC163"/>
  <c r="AA163"/>
  <c r="T163"/>
  <c r="S163"/>
  <c r="R163"/>
  <c r="N163"/>
  <c r="O163" s="1"/>
  <c r="P163" s="1"/>
  <c r="Q163" s="1"/>
  <c r="M163"/>
  <c r="L163"/>
  <c r="AC162"/>
  <c r="AA162"/>
  <c r="R162"/>
  <c r="T162" s="1"/>
  <c r="N162"/>
  <c r="O162" s="1"/>
  <c r="P162" s="1"/>
  <c r="Q162" s="1"/>
  <c r="M162"/>
  <c r="L162"/>
  <c r="AA161"/>
  <c r="AC161" s="1"/>
  <c r="R161"/>
  <c r="S161" s="1"/>
  <c r="N161"/>
  <c r="M161"/>
  <c r="L161"/>
  <c r="AA160"/>
  <c r="M160" s="1"/>
  <c r="T160"/>
  <c r="R160"/>
  <c r="N160"/>
  <c r="L160"/>
  <c r="AA159"/>
  <c r="AC159" s="1"/>
  <c r="R159"/>
  <c r="O159"/>
  <c r="P159" s="1"/>
  <c r="Q159" s="1"/>
  <c r="N159"/>
  <c r="M159"/>
  <c r="L159"/>
  <c r="AA158"/>
  <c r="AC158" s="1"/>
  <c r="R158"/>
  <c r="T158" s="1"/>
  <c r="N158"/>
  <c r="M158"/>
  <c r="L158"/>
  <c r="AA157"/>
  <c r="M157" s="1"/>
  <c r="R157"/>
  <c r="N157"/>
  <c r="L157"/>
  <c r="AA156"/>
  <c r="AC156" s="1"/>
  <c r="T156"/>
  <c r="S156"/>
  <c r="R156"/>
  <c r="N156"/>
  <c r="M156"/>
  <c r="L156"/>
  <c r="AA155"/>
  <c r="AC155" s="1"/>
  <c r="T155"/>
  <c r="R155"/>
  <c r="S155" s="1"/>
  <c r="N155"/>
  <c r="L155"/>
  <c r="AA154"/>
  <c r="AC154" s="1"/>
  <c r="R154"/>
  <c r="T154" s="1"/>
  <c r="N154"/>
  <c r="L154"/>
  <c r="AA153"/>
  <c r="AC153" s="1"/>
  <c r="R153"/>
  <c r="S153" s="1"/>
  <c r="N153"/>
  <c r="O153" s="1"/>
  <c r="P153" s="1"/>
  <c r="Q153" s="1"/>
  <c r="M153"/>
  <c r="L153"/>
  <c r="AA152"/>
  <c r="AC152" s="1"/>
  <c r="R152"/>
  <c r="S152" s="1"/>
  <c r="N152"/>
  <c r="L152"/>
  <c r="AA151"/>
  <c r="AC151" s="1"/>
  <c r="S151"/>
  <c r="R151"/>
  <c r="T151" s="1"/>
  <c r="N151"/>
  <c r="L151"/>
  <c r="AA150"/>
  <c r="M150" s="1"/>
  <c r="S150"/>
  <c r="R150"/>
  <c r="T150" s="1"/>
  <c r="N150"/>
  <c r="L150"/>
  <c r="AA149"/>
  <c r="AC149" s="1"/>
  <c r="R149"/>
  <c r="T149" s="1"/>
  <c r="N149"/>
  <c r="L149"/>
  <c r="AA148"/>
  <c r="M148" s="1"/>
  <c r="T148"/>
  <c r="S148"/>
  <c r="R148"/>
  <c r="N148"/>
  <c r="L148"/>
  <c r="AC147"/>
  <c r="AA147"/>
  <c r="M147" s="1"/>
  <c r="T147"/>
  <c r="S147"/>
  <c r="R147"/>
  <c r="N147"/>
  <c r="L147"/>
  <c r="AC146"/>
  <c r="AA146"/>
  <c r="M146" s="1"/>
  <c r="R146"/>
  <c r="N146"/>
  <c r="L146"/>
  <c r="AA145"/>
  <c r="R145"/>
  <c r="T145" s="1"/>
  <c r="N145"/>
  <c r="L145"/>
  <c r="AA144"/>
  <c r="AC144" s="1"/>
  <c r="R144"/>
  <c r="S144" s="1"/>
  <c r="N144"/>
  <c r="L144"/>
  <c r="AA143"/>
  <c r="AC143" s="1"/>
  <c r="R143"/>
  <c r="T143" s="1"/>
  <c r="N143"/>
  <c r="L143"/>
  <c r="AA142"/>
  <c r="AA616" s="1"/>
  <c r="S142"/>
  <c r="R142"/>
  <c r="N142"/>
  <c r="L142"/>
  <c r="AA141"/>
  <c r="AC141" s="1"/>
  <c r="R141"/>
  <c r="T141" s="1"/>
  <c r="N141"/>
  <c r="M141"/>
  <c r="L141"/>
  <c r="AA140"/>
  <c r="AC140" s="1"/>
  <c r="T140"/>
  <c r="R140"/>
  <c r="S140" s="1"/>
  <c r="N140"/>
  <c r="L140"/>
  <c r="AC139"/>
  <c r="AA139"/>
  <c r="M139" s="1"/>
  <c r="T139"/>
  <c r="R139"/>
  <c r="S139" s="1"/>
  <c r="N139"/>
  <c r="L139"/>
  <c r="AC138"/>
  <c r="AA138"/>
  <c r="R138"/>
  <c r="N138"/>
  <c r="M138"/>
  <c r="L138"/>
  <c r="AA137"/>
  <c r="AC137" s="1"/>
  <c r="T137"/>
  <c r="R137"/>
  <c r="S137" s="1"/>
  <c r="N137"/>
  <c r="L137"/>
  <c r="AA136"/>
  <c r="R136"/>
  <c r="T136" s="1"/>
  <c r="N136"/>
  <c r="M136"/>
  <c r="O136" s="1"/>
  <c r="L136"/>
  <c r="AA135"/>
  <c r="AC135" s="1"/>
  <c r="S135"/>
  <c r="R135"/>
  <c r="T135" s="1"/>
  <c r="N135"/>
  <c r="L135"/>
  <c r="AA134"/>
  <c r="M134" s="1"/>
  <c r="R134"/>
  <c r="T134" s="1"/>
  <c r="N134"/>
  <c r="L134"/>
  <c r="AA133"/>
  <c r="R133"/>
  <c r="N133"/>
  <c r="M133"/>
  <c r="L133"/>
  <c r="AA132"/>
  <c r="AC132" s="1"/>
  <c r="R132"/>
  <c r="S132" s="1"/>
  <c r="N132"/>
  <c r="M132"/>
  <c r="L132"/>
  <c r="AA131"/>
  <c r="AC131" s="1"/>
  <c r="R131"/>
  <c r="S131" s="1"/>
  <c r="N131"/>
  <c r="M131"/>
  <c r="L131"/>
  <c r="AA130"/>
  <c r="M130" s="1"/>
  <c r="R130"/>
  <c r="N130"/>
  <c r="L130"/>
  <c r="AA129"/>
  <c r="AC129" s="1"/>
  <c r="T129"/>
  <c r="R129"/>
  <c r="S129" s="1"/>
  <c r="N129"/>
  <c r="L129"/>
  <c r="AA128"/>
  <c r="AC128" s="1"/>
  <c r="T128"/>
  <c r="R128"/>
  <c r="S128" s="1"/>
  <c r="N128"/>
  <c r="M128"/>
  <c r="L128"/>
  <c r="AA127"/>
  <c r="AC127" s="1"/>
  <c r="R127"/>
  <c r="T127" s="1"/>
  <c r="N127"/>
  <c r="M127"/>
  <c r="O127" s="1"/>
  <c r="P127" s="1"/>
  <c r="Q127" s="1"/>
  <c r="L127"/>
  <c r="AA126"/>
  <c r="M126" s="1"/>
  <c r="S126"/>
  <c r="R126"/>
  <c r="T126" s="1"/>
  <c r="N126"/>
  <c r="L126"/>
  <c r="AA125"/>
  <c r="AC125" s="1"/>
  <c r="R125"/>
  <c r="T125" s="1"/>
  <c r="N125"/>
  <c r="M125"/>
  <c r="L125"/>
  <c r="AA124"/>
  <c r="T124"/>
  <c r="S124"/>
  <c r="R124"/>
  <c r="N124"/>
  <c r="M124"/>
  <c r="L124"/>
  <c r="AC123"/>
  <c r="AA123"/>
  <c r="T123"/>
  <c r="S123"/>
  <c r="R123"/>
  <c r="N123"/>
  <c r="O123" s="1"/>
  <c r="P123" s="1"/>
  <c r="Q123" s="1"/>
  <c r="M123"/>
  <c r="L123"/>
  <c r="AC122"/>
  <c r="AA122"/>
  <c r="M122" s="1"/>
  <c r="R122"/>
  <c r="N122"/>
  <c r="L122"/>
  <c r="AA121"/>
  <c r="R121"/>
  <c r="T121" s="1"/>
  <c r="N121"/>
  <c r="L121"/>
  <c r="AA120"/>
  <c r="AC120" s="1"/>
  <c r="R120"/>
  <c r="S120" s="1"/>
  <c r="N120"/>
  <c r="L120"/>
  <c r="AA119"/>
  <c r="AC119" s="1"/>
  <c r="R119"/>
  <c r="T119" s="1"/>
  <c r="N119"/>
  <c r="O119" s="1"/>
  <c r="P119" s="1"/>
  <c r="Q119" s="1"/>
  <c r="M119"/>
  <c r="L119"/>
  <c r="AA118"/>
  <c r="R118"/>
  <c r="S118" s="1"/>
  <c r="N118"/>
  <c r="L118"/>
  <c r="AA117"/>
  <c r="AC117" s="1"/>
  <c r="R117"/>
  <c r="T117" s="1"/>
  <c r="N117"/>
  <c r="L117"/>
  <c r="AA116"/>
  <c r="AC116" s="1"/>
  <c r="R116"/>
  <c r="S116" s="1"/>
  <c r="N116"/>
  <c r="L116"/>
  <c r="AA115"/>
  <c r="AC115" s="1"/>
  <c r="R115"/>
  <c r="S115" s="1"/>
  <c r="N115"/>
  <c r="L115"/>
  <c r="AA114"/>
  <c r="AC114" s="1"/>
  <c r="R114"/>
  <c r="N114"/>
  <c r="M114"/>
  <c r="L114"/>
  <c r="AA113"/>
  <c r="AC113" s="1"/>
  <c r="T113"/>
  <c r="R113"/>
  <c r="S113" s="1"/>
  <c r="N113"/>
  <c r="L113"/>
  <c r="AA112"/>
  <c r="T112"/>
  <c r="R112"/>
  <c r="N112"/>
  <c r="M112"/>
  <c r="O112" s="1"/>
  <c r="L112"/>
  <c r="AA111"/>
  <c r="AC111" s="1"/>
  <c r="S111"/>
  <c r="R111"/>
  <c r="T111" s="1"/>
  <c r="N111"/>
  <c r="L111"/>
  <c r="AA110"/>
  <c r="M110" s="1"/>
  <c r="R110"/>
  <c r="S110" s="1"/>
  <c r="N110"/>
  <c r="L110"/>
  <c r="AA109"/>
  <c r="M109" s="1"/>
  <c r="R109"/>
  <c r="T109" s="1"/>
  <c r="N109"/>
  <c r="L109"/>
  <c r="AA108"/>
  <c r="AC108" s="1"/>
  <c r="S108"/>
  <c r="R108"/>
  <c r="T108" s="1"/>
  <c r="N108"/>
  <c r="M108"/>
  <c r="L108"/>
  <c r="AA107"/>
  <c r="AC107" s="1"/>
  <c r="S107"/>
  <c r="R107"/>
  <c r="T107" s="1"/>
  <c r="N107"/>
  <c r="M107"/>
  <c r="L107"/>
  <c r="AA106"/>
  <c r="AC106" s="1"/>
  <c r="R106"/>
  <c r="N106"/>
  <c r="N613" s="1"/>
  <c r="M106"/>
  <c r="L106"/>
  <c r="AA105"/>
  <c r="AC105" s="1"/>
  <c r="R105"/>
  <c r="S105" s="1"/>
  <c r="N105"/>
  <c r="L105"/>
  <c r="AA104"/>
  <c r="AC104" s="1"/>
  <c r="T104"/>
  <c r="R104"/>
  <c r="S104" s="1"/>
  <c r="N104"/>
  <c r="L104"/>
  <c r="AA103"/>
  <c r="AC103" s="1"/>
  <c r="R103"/>
  <c r="T103" s="1"/>
  <c r="O103"/>
  <c r="P103" s="1"/>
  <c r="Q103" s="1"/>
  <c r="N103"/>
  <c r="M103"/>
  <c r="L103"/>
  <c r="AA102"/>
  <c r="M102" s="1"/>
  <c r="S102"/>
  <c r="R102"/>
  <c r="T102" s="1"/>
  <c r="N102"/>
  <c r="L102"/>
  <c r="AA101"/>
  <c r="AC101" s="1"/>
  <c r="R101"/>
  <c r="T101" s="1"/>
  <c r="N101"/>
  <c r="M101"/>
  <c r="L101"/>
  <c r="AA100"/>
  <c r="T100"/>
  <c r="S100"/>
  <c r="R100"/>
  <c r="N100"/>
  <c r="M100"/>
  <c r="L100"/>
  <c r="AC99"/>
  <c r="AA99"/>
  <c r="T99"/>
  <c r="S99"/>
  <c r="R99"/>
  <c r="N99"/>
  <c r="O99" s="1"/>
  <c r="P99" s="1"/>
  <c r="Q99" s="1"/>
  <c r="M99"/>
  <c r="L99"/>
  <c r="AC98"/>
  <c r="AA98"/>
  <c r="R98"/>
  <c r="N98"/>
  <c r="O98" s="1"/>
  <c r="P98" s="1"/>
  <c r="Q98" s="1"/>
  <c r="M98"/>
  <c r="L98"/>
  <c r="AA97"/>
  <c r="R97"/>
  <c r="T97" s="1"/>
  <c r="N97"/>
  <c r="L97"/>
  <c r="AA96"/>
  <c r="AC96" s="1"/>
  <c r="R96"/>
  <c r="S96" s="1"/>
  <c r="N96"/>
  <c r="L96"/>
  <c r="AA95"/>
  <c r="AC95" s="1"/>
  <c r="S95"/>
  <c r="R95"/>
  <c r="T95" s="1"/>
  <c r="N95"/>
  <c r="O95" s="1"/>
  <c r="P95" s="1"/>
  <c r="Q95" s="1"/>
  <c r="M95"/>
  <c r="L95"/>
  <c r="AA94"/>
  <c r="R94"/>
  <c r="S94" s="1"/>
  <c r="N94"/>
  <c r="L94"/>
  <c r="AA93"/>
  <c r="M93" s="1"/>
  <c r="R93"/>
  <c r="T93" s="1"/>
  <c r="N93"/>
  <c r="L93"/>
  <c r="AA92"/>
  <c r="AC92" s="1"/>
  <c r="T92"/>
  <c r="S92"/>
  <c r="R92"/>
  <c r="N92"/>
  <c r="O92" s="1"/>
  <c r="P92" s="1"/>
  <c r="Q92" s="1"/>
  <c r="M92"/>
  <c r="L92"/>
  <c r="AC91"/>
  <c r="AA91"/>
  <c r="T91"/>
  <c r="S91"/>
  <c r="R91"/>
  <c r="N91"/>
  <c r="O91" s="1"/>
  <c r="P91" s="1"/>
  <c r="Q91" s="1"/>
  <c r="M91"/>
  <c r="L91"/>
  <c r="AC90"/>
  <c r="AA90"/>
  <c r="R90"/>
  <c r="N90"/>
  <c r="O90" s="1"/>
  <c r="P90" s="1"/>
  <c r="Q90" s="1"/>
  <c r="M90"/>
  <c r="L90"/>
  <c r="AA89"/>
  <c r="AC89" s="1"/>
  <c r="R89"/>
  <c r="S89" s="1"/>
  <c r="N89"/>
  <c r="L89"/>
  <c r="AA88"/>
  <c r="M88" s="1"/>
  <c r="O88" s="1"/>
  <c r="R88"/>
  <c r="T88" s="1"/>
  <c r="N88"/>
  <c r="L88"/>
  <c r="AA87"/>
  <c r="AC87" s="1"/>
  <c r="S87"/>
  <c r="R87"/>
  <c r="T87" s="1"/>
  <c r="N87"/>
  <c r="O87" s="1"/>
  <c r="P87" s="1"/>
  <c r="Q87" s="1"/>
  <c r="M87"/>
  <c r="L87"/>
  <c r="AA86"/>
  <c r="M86" s="1"/>
  <c r="R86"/>
  <c r="T86" s="1"/>
  <c r="N86"/>
  <c r="L86"/>
  <c r="AA85"/>
  <c r="R85"/>
  <c r="N85"/>
  <c r="L85"/>
  <c r="AA84"/>
  <c r="AC84" s="1"/>
  <c r="T84"/>
  <c r="S84"/>
  <c r="R84"/>
  <c r="N84"/>
  <c r="O84" s="1"/>
  <c r="P84" s="1"/>
  <c r="Q84" s="1"/>
  <c r="M84"/>
  <c r="L84"/>
  <c r="AC83"/>
  <c r="AA83"/>
  <c r="T83"/>
  <c r="S83"/>
  <c r="R83"/>
  <c r="N83"/>
  <c r="O83" s="1"/>
  <c r="P83" s="1"/>
  <c r="Q83" s="1"/>
  <c r="M83"/>
  <c r="L83"/>
  <c r="AC82"/>
  <c r="AA82"/>
  <c r="R82"/>
  <c r="N82"/>
  <c r="N611" s="1"/>
  <c r="M82"/>
  <c r="L82"/>
  <c r="AA81"/>
  <c r="AC81" s="1"/>
  <c r="R81"/>
  <c r="S81" s="1"/>
  <c r="N81"/>
  <c r="L81"/>
  <c r="AA80"/>
  <c r="AC80" s="1"/>
  <c r="R80"/>
  <c r="S80" s="1"/>
  <c r="N80"/>
  <c r="L80"/>
  <c r="AA79"/>
  <c r="AC79" s="1"/>
  <c r="S79"/>
  <c r="R79"/>
  <c r="T79" s="1"/>
  <c r="N79"/>
  <c r="O79" s="1"/>
  <c r="P79" s="1"/>
  <c r="Q79" s="1"/>
  <c r="M79"/>
  <c r="L79"/>
  <c r="AA78"/>
  <c r="M78" s="1"/>
  <c r="R78"/>
  <c r="T78" s="1"/>
  <c r="N78"/>
  <c r="L78"/>
  <c r="AA77"/>
  <c r="M77" s="1"/>
  <c r="R77"/>
  <c r="T77" s="1"/>
  <c r="N77"/>
  <c r="L77"/>
  <c r="AA76"/>
  <c r="T76"/>
  <c r="S76"/>
  <c r="R76"/>
  <c r="N76"/>
  <c r="O76" s="1"/>
  <c r="M76"/>
  <c r="L76"/>
  <c r="AC75"/>
  <c r="AA75"/>
  <c r="T75"/>
  <c r="S75"/>
  <c r="R75"/>
  <c r="N75"/>
  <c r="O75" s="1"/>
  <c r="P75" s="1"/>
  <c r="Q75" s="1"/>
  <c r="M75"/>
  <c r="L75"/>
  <c r="AC74"/>
  <c r="AA74"/>
  <c r="R74"/>
  <c r="N74"/>
  <c r="O74" s="1"/>
  <c r="P74" s="1"/>
  <c r="Q74" s="1"/>
  <c r="M74"/>
  <c r="L74"/>
  <c r="AA73"/>
  <c r="R73"/>
  <c r="T73" s="1"/>
  <c r="N73"/>
  <c r="L73"/>
  <c r="AA72"/>
  <c r="AC72" s="1"/>
  <c r="R72"/>
  <c r="S72" s="1"/>
  <c r="N72"/>
  <c r="L72"/>
  <c r="AA71"/>
  <c r="AC71" s="1"/>
  <c r="S71"/>
  <c r="R71"/>
  <c r="T71" s="1"/>
  <c r="N71"/>
  <c r="O71" s="1"/>
  <c r="P71" s="1"/>
  <c r="Q71" s="1"/>
  <c r="M71"/>
  <c r="L71"/>
  <c r="AA70"/>
  <c r="R70"/>
  <c r="S70" s="1"/>
  <c r="N70"/>
  <c r="L70"/>
  <c r="AA69"/>
  <c r="M69" s="1"/>
  <c r="R69"/>
  <c r="T69" s="1"/>
  <c r="N69"/>
  <c r="L69"/>
  <c r="AA68"/>
  <c r="AC68" s="1"/>
  <c r="T68"/>
  <c r="S68"/>
  <c r="R68"/>
  <c r="N68"/>
  <c r="O68" s="1"/>
  <c r="P68" s="1"/>
  <c r="Q68" s="1"/>
  <c r="M68"/>
  <c r="L68"/>
  <c r="AC67"/>
  <c r="AA67"/>
  <c r="T67"/>
  <c r="S67"/>
  <c r="R67"/>
  <c r="N67"/>
  <c r="O67" s="1"/>
  <c r="P67" s="1"/>
  <c r="Q67" s="1"/>
  <c r="M67"/>
  <c r="L67"/>
  <c r="AC66"/>
  <c r="AA66"/>
  <c r="R66"/>
  <c r="N66"/>
  <c r="O66" s="1"/>
  <c r="P66" s="1"/>
  <c r="Q66" s="1"/>
  <c r="M66"/>
  <c r="L66"/>
  <c r="AA65"/>
  <c r="AC65" s="1"/>
  <c r="R65"/>
  <c r="S65" s="1"/>
  <c r="N65"/>
  <c r="L65"/>
  <c r="AA64"/>
  <c r="M64" s="1"/>
  <c r="R64"/>
  <c r="T64" s="1"/>
  <c r="N64"/>
  <c r="L64"/>
  <c r="AA63"/>
  <c r="AC63" s="1"/>
  <c r="S63"/>
  <c r="R63"/>
  <c r="T63" s="1"/>
  <c r="N63"/>
  <c r="O63" s="1"/>
  <c r="P63" s="1"/>
  <c r="Q63" s="1"/>
  <c r="M63"/>
  <c r="L63"/>
  <c r="AA62"/>
  <c r="M62" s="1"/>
  <c r="R62"/>
  <c r="T62" s="1"/>
  <c r="N62"/>
  <c r="L62"/>
  <c r="AA61"/>
  <c r="R61"/>
  <c r="N61"/>
  <c r="L61"/>
  <c r="AA60"/>
  <c r="AC60" s="1"/>
  <c r="T60"/>
  <c r="S60"/>
  <c r="R60"/>
  <c r="N60"/>
  <c r="O60" s="1"/>
  <c r="P60" s="1"/>
  <c r="Q60" s="1"/>
  <c r="M60"/>
  <c r="L60"/>
  <c r="AC59"/>
  <c r="AA59"/>
  <c r="T59"/>
  <c r="S59"/>
  <c r="R59"/>
  <c r="N59"/>
  <c r="O59" s="1"/>
  <c r="P59" s="1"/>
  <c r="Q59" s="1"/>
  <c r="M59"/>
  <c r="L59"/>
  <c r="AC58"/>
  <c r="AA58"/>
  <c r="R58"/>
  <c r="N58"/>
  <c r="N609" s="1"/>
  <c r="M58"/>
  <c r="L58"/>
  <c r="AA57"/>
  <c r="AC57" s="1"/>
  <c r="R57"/>
  <c r="S57" s="1"/>
  <c r="N57"/>
  <c r="L57"/>
  <c r="AA56"/>
  <c r="AC56" s="1"/>
  <c r="R56"/>
  <c r="S56" s="1"/>
  <c r="N56"/>
  <c r="L56"/>
  <c r="AA55"/>
  <c r="AC55" s="1"/>
  <c r="S55"/>
  <c r="R55"/>
  <c r="T55" s="1"/>
  <c r="N55"/>
  <c r="O55" s="1"/>
  <c r="P55" s="1"/>
  <c r="Q55" s="1"/>
  <c r="M55"/>
  <c r="L55"/>
  <c r="AA54"/>
  <c r="M54" s="1"/>
  <c r="R54"/>
  <c r="T54" s="1"/>
  <c r="N54"/>
  <c r="L54"/>
  <c r="AA53"/>
  <c r="M53" s="1"/>
  <c r="R53"/>
  <c r="T53" s="1"/>
  <c r="N53"/>
  <c r="L53"/>
  <c r="AA52"/>
  <c r="T52"/>
  <c r="S52"/>
  <c r="R52"/>
  <c r="N52"/>
  <c r="M52"/>
  <c r="L52"/>
  <c r="AC51"/>
  <c r="AA51"/>
  <c r="T51"/>
  <c r="S51"/>
  <c r="R51"/>
  <c r="N51"/>
  <c r="O51" s="1"/>
  <c r="P51" s="1"/>
  <c r="Q51" s="1"/>
  <c r="M51"/>
  <c r="L51"/>
  <c r="AC50"/>
  <c r="AA50"/>
  <c r="R50"/>
  <c r="N50"/>
  <c r="O50" s="1"/>
  <c r="P50" s="1"/>
  <c r="Q50" s="1"/>
  <c r="M50"/>
  <c r="L50"/>
  <c r="AA49"/>
  <c r="R49"/>
  <c r="T49" s="1"/>
  <c r="N49"/>
  <c r="L49"/>
  <c r="AA48"/>
  <c r="AC48" s="1"/>
  <c r="R48"/>
  <c r="S48" s="1"/>
  <c r="N48"/>
  <c r="L48"/>
  <c r="AA47"/>
  <c r="AC47" s="1"/>
  <c r="S47"/>
  <c r="R47"/>
  <c r="T47" s="1"/>
  <c r="N47"/>
  <c r="O47" s="1"/>
  <c r="P47" s="1"/>
  <c r="Q47" s="1"/>
  <c r="M47"/>
  <c r="L47"/>
  <c r="AA46"/>
  <c r="R46"/>
  <c r="S46" s="1"/>
  <c r="N46"/>
  <c r="L46"/>
  <c r="AA45"/>
  <c r="M45" s="1"/>
  <c r="R45"/>
  <c r="T45" s="1"/>
  <c r="N45"/>
  <c r="L45"/>
  <c r="AA44"/>
  <c r="AC44" s="1"/>
  <c r="T44"/>
  <c r="S44"/>
  <c r="R44"/>
  <c r="N44"/>
  <c r="O44" s="1"/>
  <c r="P44" s="1"/>
  <c r="Q44" s="1"/>
  <c r="M44"/>
  <c r="L44"/>
  <c r="AC43"/>
  <c r="AA43"/>
  <c r="T43"/>
  <c r="S43"/>
  <c r="R43"/>
  <c r="N43"/>
  <c r="O43" s="1"/>
  <c r="P43" s="1"/>
  <c r="Q43" s="1"/>
  <c r="M43"/>
  <c r="L43"/>
  <c r="AC42"/>
  <c r="AA42"/>
  <c r="R42"/>
  <c r="N42"/>
  <c r="O42" s="1"/>
  <c r="P42" s="1"/>
  <c r="Q42" s="1"/>
  <c r="M42"/>
  <c r="L42"/>
  <c r="AA41"/>
  <c r="AC41" s="1"/>
  <c r="R41"/>
  <c r="S41" s="1"/>
  <c r="N41"/>
  <c r="L41"/>
  <c r="AA40"/>
  <c r="M40" s="1"/>
  <c r="O40" s="1"/>
  <c r="R40"/>
  <c r="S40" s="1"/>
  <c r="N40"/>
  <c r="L40"/>
  <c r="AA39"/>
  <c r="AC39" s="1"/>
  <c r="S39"/>
  <c r="R39"/>
  <c r="T39" s="1"/>
  <c r="N39"/>
  <c r="O39" s="1"/>
  <c r="P39" s="1"/>
  <c r="Q39" s="1"/>
  <c r="M39"/>
  <c r="L39"/>
  <c r="AA38"/>
  <c r="M38" s="1"/>
  <c r="R38"/>
  <c r="T38" s="1"/>
  <c r="N38"/>
  <c r="L38"/>
  <c r="AA37"/>
  <c r="R37"/>
  <c r="N37"/>
  <c r="L37"/>
  <c r="AA36"/>
  <c r="AC36" s="1"/>
  <c r="T36"/>
  <c r="S36"/>
  <c r="R36"/>
  <c r="N36"/>
  <c r="O36" s="1"/>
  <c r="P36" s="1"/>
  <c r="Q36" s="1"/>
  <c r="M36"/>
  <c r="L36"/>
  <c r="AC35"/>
  <c r="AA35"/>
  <c r="T35"/>
  <c r="S35"/>
  <c r="R35"/>
  <c r="N35"/>
  <c r="O35" s="1"/>
  <c r="P35" s="1"/>
  <c r="Q35" s="1"/>
  <c r="M35"/>
  <c r="L35"/>
  <c r="AC34"/>
  <c r="AA34"/>
  <c r="R34"/>
  <c r="N34"/>
  <c r="N607" s="1"/>
  <c r="M34"/>
  <c r="L34"/>
  <c r="AA33"/>
  <c r="AC33" s="1"/>
  <c r="R33"/>
  <c r="S33" s="1"/>
  <c r="N33"/>
  <c r="L33"/>
  <c r="AA32"/>
  <c r="AC32" s="1"/>
  <c r="R32"/>
  <c r="S32" s="1"/>
  <c r="N32"/>
  <c r="L32"/>
  <c r="AA31"/>
  <c r="AC31" s="1"/>
  <c r="S31"/>
  <c r="R31"/>
  <c r="T31" s="1"/>
  <c r="N31"/>
  <c r="O31" s="1"/>
  <c r="P31" s="1"/>
  <c r="Q31" s="1"/>
  <c r="M31"/>
  <c r="L31"/>
  <c r="AA30"/>
  <c r="M30" s="1"/>
  <c r="R30"/>
  <c r="T30" s="1"/>
  <c r="N30"/>
  <c r="L30"/>
  <c r="AA29"/>
  <c r="M29" s="1"/>
  <c r="R29"/>
  <c r="T29" s="1"/>
  <c r="N29"/>
  <c r="L29"/>
  <c r="AA28"/>
  <c r="T28"/>
  <c r="S28"/>
  <c r="R28"/>
  <c r="N28"/>
  <c r="M28"/>
  <c r="L28"/>
  <c r="AC27"/>
  <c r="AA27"/>
  <c r="T27"/>
  <c r="S27"/>
  <c r="R27"/>
  <c r="N27"/>
  <c r="O27" s="1"/>
  <c r="P27" s="1"/>
  <c r="Q27" s="1"/>
  <c r="M27"/>
  <c r="L27"/>
  <c r="AC26"/>
  <c r="AA26"/>
  <c r="R26"/>
  <c r="N26"/>
  <c r="O26" s="1"/>
  <c r="P26" s="1"/>
  <c r="Q26" s="1"/>
  <c r="M26"/>
  <c r="L26"/>
  <c r="AA25"/>
  <c r="R25"/>
  <c r="T25" s="1"/>
  <c r="N25"/>
  <c r="L25"/>
  <c r="AA24"/>
  <c r="AC24" s="1"/>
  <c r="R24"/>
  <c r="S24" s="1"/>
  <c r="N24"/>
  <c r="L24"/>
  <c r="AA23"/>
  <c r="AC23" s="1"/>
  <c r="S23"/>
  <c r="R23"/>
  <c r="T23" s="1"/>
  <c r="N23"/>
  <c r="O23" s="1"/>
  <c r="P23" s="1"/>
  <c r="Q23" s="1"/>
  <c r="M23"/>
  <c r="L23"/>
  <c r="AA22"/>
  <c r="R22"/>
  <c r="S22" s="1"/>
  <c r="N22"/>
  <c r="L22"/>
  <c r="AB21"/>
  <c r="Z21"/>
  <c r="V21"/>
  <c r="U21"/>
  <c r="L21"/>
  <c r="AB646" i="13"/>
  <c r="Z646"/>
  <c r="X646"/>
  <c r="W646"/>
  <c r="V646"/>
  <c r="U646"/>
  <c r="AB645"/>
  <c r="Z645"/>
  <c r="X645"/>
  <c r="W645"/>
  <c r="V645"/>
  <c r="U645"/>
  <c r="AB644"/>
  <c r="Z644"/>
  <c r="X644"/>
  <c r="W644"/>
  <c r="V644"/>
  <c r="U644"/>
  <c r="AB643"/>
  <c r="Z643"/>
  <c r="X643"/>
  <c r="W643"/>
  <c r="V643"/>
  <c r="U643"/>
  <c r="AB642"/>
  <c r="Z642"/>
  <c r="X642"/>
  <c r="W642"/>
  <c r="V642"/>
  <c r="U642"/>
  <c r="AB641"/>
  <c r="Z641"/>
  <c r="X641"/>
  <c r="W641"/>
  <c r="V641"/>
  <c r="U641"/>
  <c r="AB640"/>
  <c r="Z640"/>
  <c r="X640"/>
  <c r="W640"/>
  <c r="V640"/>
  <c r="U640"/>
  <c r="AB639"/>
  <c r="Z639"/>
  <c r="X639"/>
  <c r="W639"/>
  <c r="V639"/>
  <c r="U639"/>
  <c r="AB638"/>
  <c r="Z638"/>
  <c r="X638"/>
  <c r="W638"/>
  <c r="V638"/>
  <c r="U638"/>
  <c r="AB637"/>
  <c r="Z637"/>
  <c r="X637"/>
  <c r="W637"/>
  <c r="V637"/>
  <c r="U637"/>
  <c r="AB636"/>
  <c r="Z636"/>
  <c r="X636"/>
  <c r="W636"/>
  <c r="V636"/>
  <c r="U636"/>
  <c r="AB635"/>
  <c r="Z635"/>
  <c r="X635"/>
  <c r="W635"/>
  <c r="V635"/>
  <c r="U635"/>
  <c r="AB634"/>
  <c r="Z634"/>
  <c r="X634"/>
  <c r="W634"/>
  <c r="V634"/>
  <c r="U634"/>
  <c r="AB633"/>
  <c r="Z633"/>
  <c r="X633"/>
  <c r="W633"/>
  <c r="V633"/>
  <c r="U633"/>
  <c r="AB632"/>
  <c r="Z632"/>
  <c r="W632"/>
  <c r="V632"/>
  <c r="U632"/>
  <c r="AB631"/>
  <c r="Z631"/>
  <c r="W631"/>
  <c r="V631"/>
  <c r="U631"/>
  <c r="AB630"/>
  <c r="Z630"/>
  <c r="W630"/>
  <c r="V630"/>
  <c r="U630"/>
  <c r="AB629"/>
  <c r="Z629"/>
  <c r="W629"/>
  <c r="V629"/>
  <c r="U629"/>
  <c r="AB628"/>
  <c r="Z628"/>
  <c r="W628"/>
  <c r="V628"/>
  <c r="U628"/>
  <c r="AB627"/>
  <c r="Z627"/>
  <c r="W627"/>
  <c r="V627"/>
  <c r="U627"/>
  <c r="AB626"/>
  <c r="Z626"/>
  <c r="W626"/>
  <c r="V626"/>
  <c r="U626"/>
  <c r="AB625"/>
  <c r="Z625"/>
  <c r="X625"/>
  <c r="W625"/>
  <c r="V625"/>
  <c r="U625"/>
  <c r="AB624"/>
  <c r="Z624"/>
  <c r="X624"/>
  <c r="W624"/>
  <c r="V624"/>
  <c r="U624"/>
  <c r="AB623"/>
  <c r="Z623"/>
  <c r="X623"/>
  <c r="W623"/>
  <c r="V623"/>
  <c r="U623"/>
  <c r="AB622"/>
  <c r="Z622"/>
  <c r="X622"/>
  <c r="W622"/>
  <c r="V622"/>
  <c r="U622"/>
  <c r="AB621"/>
  <c r="Z621"/>
  <c r="X621"/>
  <c r="W621"/>
  <c r="V621"/>
  <c r="U621"/>
  <c r="AB620"/>
  <c r="Z620"/>
  <c r="X620"/>
  <c r="W620"/>
  <c r="V620"/>
  <c r="U620"/>
  <c r="AB619"/>
  <c r="Z619"/>
  <c r="X619"/>
  <c r="W619"/>
  <c r="V619"/>
  <c r="U619"/>
  <c r="AB618"/>
  <c r="Z618"/>
  <c r="Y618"/>
  <c r="X618"/>
  <c r="W618"/>
  <c r="V618"/>
  <c r="U618"/>
  <c r="AB617"/>
  <c r="Z617"/>
  <c r="Y617"/>
  <c r="X617"/>
  <c r="W617"/>
  <c r="V617"/>
  <c r="U617"/>
  <c r="AB616"/>
  <c r="Z616"/>
  <c r="Y616"/>
  <c r="X616"/>
  <c r="W616"/>
  <c r="V616"/>
  <c r="U616"/>
  <c r="AB615"/>
  <c r="Z615"/>
  <c r="Y615"/>
  <c r="X615"/>
  <c r="W615"/>
  <c r="V615"/>
  <c r="U615"/>
  <c r="AB614"/>
  <c r="Z614"/>
  <c r="Y614"/>
  <c r="X614"/>
  <c r="W614"/>
  <c r="V614"/>
  <c r="U614"/>
  <c r="AB613"/>
  <c r="Z613"/>
  <c r="Y613"/>
  <c r="X613"/>
  <c r="W613"/>
  <c r="V613"/>
  <c r="U613"/>
  <c r="AB612"/>
  <c r="Z612"/>
  <c r="Y612"/>
  <c r="X612"/>
  <c r="W612"/>
  <c r="V612"/>
  <c r="U612"/>
  <c r="AB611"/>
  <c r="Z611"/>
  <c r="Y611"/>
  <c r="X611"/>
  <c r="W611"/>
  <c r="V611"/>
  <c r="U611"/>
  <c r="AB610"/>
  <c r="Z610"/>
  <c r="Y610"/>
  <c r="X610"/>
  <c r="W610"/>
  <c r="V610"/>
  <c r="U610"/>
  <c r="AB609"/>
  <c r="Z609"/>
  <c r="Y609"/>
  <c r="X609"/>
  <c r="W609"/>
  <c r="V609"/>
  <c r="U609"/>
  <c r="AB608"/>
  <c r="Z608"/>
  <c r="Y608"/>
  <c r="X608"/>
  <c r="W608"/>
  <c r="V608"/>
  <c r="U608"/>
  <c r="AB607"/>
  <c r="Z607"/>
  <c r="Y607"/>
  <c r="X607"/>
  <c r="W607"/>
  <c r="V607"/>
  <c r="U607"/>
  <c r="AB606"/>
  <c r="Z606"/>
  <c r="Y606"/>
  <c r="X606"/>
  <c r="W606"/>
  <c r="V606"/>
  <c r="U606"/>
  <c r="AB603"/>
  <c r="Z603"/>
  <c r="X603"/>
  <c r="W603"/>
  <c r="V603"/>
  <c r="U603"/>
  <c r="AB602"/>
  <c r="Z602"/>
  <c r="X602"/>
  <c r="W602"/>
  <c r="V602"/>
  <c r="U602"/>
  <c r="AB601"/>
  <c r="Z601"/>
  <c r="X601"/>
  <c r="W601"/>
  <c r="V601"/>
  <c r="U601"/>
  <c r="AB600"/>
  <c r="Z600"/>
  <c r="X600"/>
  <c r="W600"/>
  <c r="V600"/>
  <c r="U600"/>
  <c r="AB599"/>
  <c r="Z599"/>
  <c r="X599"/>
  <c r="W599"/>
  <c r="V599"/>
  <c r="U599"/>
  <c r="AB598"/>
  <c r="Z598"/>
  <c r="X598"/>
  <c r="W598"/>
  <c r="V598"/>
  <c r="U598"/>
  <c r="AB597"/>
  <c r="Z597"/>
  <c r="X597"/>
  <c r="W597"/>
  <c r="V597"/>
  <c r="U597"/>
  <c r="AB596"/>
  <c r="Z596"/>
  <c r="X596"/>
  <c r="W596"/>
  <c r="V596"/>
  <c r="U596"/>
  <c r="AB595"/>
  <c r="Z595"/>
  <c r="X595"/>
  <c r="W595"/>
  <c r="V595"/>
  <c r="U595"/>
  <c r="AB594"/>
  <c r="Z594"/>
  <c r="X594"/>
  <c r="W594"/>
  <c r="V594"/>
  <c r="U594"/>
  <c r="AB593"/>
  <c r="Z593"/>
  <c r="X593"/>
  <c r="W593"/>
  <c r="V593"/>
  <c r="U593"/>
  <c r="AB592"/>
  <c r="Z592"/>
  <c r="X592"/>
  <c r="W592"/>
  <c r="V592"/>
  <c r="U592"/>
  <c r="AB591"/>
  <c r="Z591"/>
  <c r="X591"/>
  <c r="W591"/>
  <c r="V591"/>
  <c r="U591"/>
  <c r="AB590"/>
  <c r="Z590"/>
  <c r="W590"/>
  <c r="V590"/>
  <c r="U590"/>
  <c r="AB589"/>
  <c r="Z589"/>
  <c r="W589"/>
  <c r="V589"/>
  <c r="U589"/>
  <c r="AB588"/>
  <c r="Z588"/>
  <c r="W588"/>
  <c r="V588"/>
  <c r="U588"/>
  <c r="AB587"/>
  <c r="Z587"/>
  <c r="W587"/>
  <c r="V587"/>
  <c r="U587"/>
  <c r="AB586"/>
  <c r="Z586"/>
  <c r="W586"/>
  <c r="V586"/>
  <c r="U586"/>
  <c r="AB585"/>
  <c r="Z585"/>
  <c r="W585"/>
  <c r="V585"/>
  <c r="U585"/>
  <c r="AB584"/>
  <c r="Z584"/>
  <c r="W584"/>
  <c r="V584"/>
  <c r="U584"/>
  <c r="AB583"/>
  <c r="Z583"/>
  <c r="W583"/>
  <c r="V583"/>
  <c r="U583"/>
  <c r="AB582"/>
  <c r="Z582"/>
  <c r="X582"/>
  <c r="W582"/>
  <c r="V582"/>
  <c r="U582"/>
  <c r="AB581"/>
  <c r="Z581"/>
  <c r="X581"/>
  <c r="W581"/>
  <c r="V581"/>
  <c r="U581"/>
  <c r="AB580"/>
  <c r="Z580"/>
  <c r="X580"/>
  <c r="W580"/>
  <c r="V580"/>
  <c r="U580"/>
  <c r="AB579"/>
  <c r="Z579"/>
  <c r="X579"/>
  <c r="W579"/>
  <c r="V579"/>
  <c r="U579"/>
  <c r="AB578"/>
  <c r="Z578"/>
  <c r="X578"/>
  <c r="W578"/>
  <c r="V578"/>
  <c r="U578"/>
  <c r="AB577"/>
  <c r="Z577"/>
  <c r="X577"/>
  <c r="W577"/>
  <c r="V577"/>
  <c r="U577"/>
  <c r="AB576"/>
  <c r="Z576"/>
  <c r="Y576"/>
  <c r="X576"/>
  <c r="W576"/>
  <c r="V576"/>
  <c r="U576"/>
  <c r="AB575"/>
  <c r="Z575"/>
  <c r="Y575"/>
  <c r="X575"/>
  <c r="W575"/>
  <c r="V575"/>
  <c r="U575"/>
  <c r="AB574"/>
  <c r="Z574"/>
  <c r="Y574"/>
  <c r="X574"/>
  <c r="W574"/>
  <c r="V574"/>
  <c r="U574"/>
  <c r="AB573"/>
  <c r="Z573"/>
  <c r="Y573"/>
  <c r="X573"/>
  <c r="W573"/>
  <c r="V573"/>
  <c r="U573"/>
  <c r="AB572"/>
  <c r="Z572"/>
  <c r="Y572"/>
  <c r="X572"/>
  <c r="W572"/>
  <c r="V572"/>
  <c r="U572"/>
  <c r="AB571"/>
  <c r="Z571"/>
  <c r="Y571"/>
  <c r="X571"/>
  <c r="W571"/>
  <c r="V571"/>
  <c r="U571"/>
  <c r="AB570"/>
  <c r="Z570"/>
  <c r="Y570"/>
  <c r="X570"/>
  <c r="W570"/>
  <c r="V570"/>
  <c r="U570"/>
  <c r="AB569"/>
  <c r="Z569"/>
  <c r="Y569"/>
  <c r="X569"/>
  <c r="W569"/>
  <c r="V569"/>
  <c r="U569"/>
  <c r="AB568"/>
  <c r="Z568"/>
  <c r="Y568"/>
  <c r="X568"/>
  <c r="W568"/>
  <c r="V568"/>
  <c r="U568"/>
  <c r="AB567"/>
  <c r="Z567"/>
  <c r="Y567"/>
  <c r="X567"/>
  <c r="W567"/>
  <c r="V567"/>
  <c r="U567"/>
  <c r="AB566"/>
  <c r="Z566"/>
  <c r="Y566"/>
  <c r="X566"/>
  <c r="W566"/>
  <c r="V566"/>
  <c r="U566"/>
  <c r="AB565"/>
  <c r="Z565"/>
  <c r="Y565"/>
  <c r="X565"/>
  <c r="W565"/>
  <c r="V565"/>
  <c r="U565"/>
  <c r="AB564"/>
  <c r="Z564"/>
  <c r="Y564"/>
  <c r="X564"/>
  <c r="W564"/>
  <c r="V564"/>
  <c r="U564"/>
  <c r="AB563"/>
  <c r="Z563"/>
  <c r="Y563"/>
  <c r="X563"/>
  <c r="W563"/>
  <c r="V563"/>
  <c r="U563"/>
  <c r="AB560"/>
  <c r="Z560"/>
  <c r="X560"/>
  <c r="W560"/>
  <c r="V560"/>
  <c r="U560"/>
  <c r="AB559"/>
  <c r="Z559"/>
  <c r="X559"/>
  <c r="W559"/>
  <c r="V559"/>
  <c r="U559"/>
  <c r="AB558"/>
  <c r="Z558"/>
  <c r="X558"/>
  <c r="W558"/>
  <c r="V558"/>
  <c r="U558"/>
  <c r="AB557"/>
  <c r="Z557"/>
  <c r="X557"/>
  <c r="W557"/>
  <c r="V557"/>
  <c r="U557"/>
  <c r="AB556"/>
  <c r="Z556"/>
  <c r="X556"/>
  <c r="W556"/>
  <c r="V556"/>
  <c r="U556"/>
  <c r="AB555"/>
  <c r="Z555"/>
  <c r="X555"/>
  <c r="W555"/>
  <c r="V555"/>
  <c r="U555"/>
  <c r="AB554"/>
  <c r="Z554"/>
  <c r="X554"/>
  <c r="W554"/>
  <c r="V554"/>
  <c r="U554"/>
  <c r="AB553"/>
  <c r="Z553"/>
  <c r="X553"/>
  <c r="W553"/>
  <c r="V553"/>
  <c r="U553"/>
  <c r="AB552"/>
  <c r="Z552"/>
  <c r="X552"/>
  <c r="W552"/>
  <c r="V552"/>
  <c r="U552"/>
  <c r="AB551"/>
  <c r="Z551"/>
  <c r="X551"/>
  <c r="W551"/>
  <c r="V551"/>
  <c r="U551"/>
  <c r="AB550"/>
  <c r="Z550"/>
  <c r="X550"/>
  <c r="W550"/>
  <c r="V550"/>
  <c r="U550"/>
  <c r="AB549"/>
  <c r="Z549"/>
  <c r="X549"/>
  <c r="W549"/>
  <c r="V549"/>
  <c r="U549"/>
  <c r="AB548"/>
  <c r="Z548"/>
  <c r="X548"/>
  <c r="W548"/>
  <c r="V548"/>
  <c r="U548"/>
  <c r="AB547"/>
  <c r="Z547"/>
  <c r="X547"/>
  <c r="W547"/>
  <c r="V547"/>
  <c r="U547"/>
  <c r="AB546"/>
  <c r="Z546"/>
  <c r="W546"/>
  <c r="V546"/>
  <c r="U546"/>
  <c r="AB545"/>
  <c r="Z545"/>
  <c r="W545"/>
  <c r="V545"/>
  <c r="U545"/>
  <c r="AB544"/>
  <c r="Z544"/>
  <c r="W544"/>
  <c r="V544"/>
  <c r="U544"/>
  <c r="AB543"/>
  <c r="Z543"/>
  <c r="W543"/>
  <c r="V543"/>
  <c r="U543"/>
  <c r="AB542"/>
  <c r="Z542"/>
  <c r="W542"/>
  <c r="V542"/>
  <c r="U542"/>
  <c r="AB541"/>
  <c r="Z541"/>
  <c r="W541"/>
  <c r="V541"/>
  <c r="U541"/>
  <c r="AB540"/>
  <c r="Z540"/>
  <c r="W540"/>
  <c r="V540"/>
  <c r="U540"/>
  <c r="AB539"/>
  <c r="Z539"/>
  <c r="X539"/>
  <c r="W539"/>
  <c r="V539"/>
  <c r="U539"/>
  <c r="AB538"/>
  <c r="Z538"/>
  <c r="X538"/>
  <c r="W538"/>
  <c r="V538"/>
  <c r="U538"/>
  <c r="AB537"/>
  <c r="Z537"/>
  <c r="X537"/>
  <c r="W537"/>
  <c r="V537"/>
  <c r="U537"/>
  <c r="AB536"/>
  <c r="Z536"/>
  <c r="X536"/>
  <c r="W536"/>
  <c r="V536"/>
  <c r="U536"/>
  <c r="AB535"/>
  <c r="Z535"/>
  <c r="X535"/>
  <c r="W535"/>
  <c r="V535"/>
  <c r="U535"/>
  <c r="AB534"/>
  <c r="Z534"/>
  <c r="X534"/>
  <c r="W534"/>
  <c r="V534"/>
  <c r="U534"/>
  <c r="AB533"/>
  <c r="Z533"/>
  <c r="Y533"/>
  <c r="X533"/>
  <c r="W533"/>
  <c r="V533"/>
  <c r="U533"/>
  <c r="AB532"/>
  <c r="Z532"/>
  <c r="Y532"/>
  <c r="X532"/>
  <c r="W532"/>
  <c r="V532"/>
  <c r="U532"/>
  <c r="AB531"/>
  <c r="Z531"/>
  <c r="Y531"/>
  <c r="X531"/>
  <c r="W531"/>
  <c r="V531"/>
  <c r="U531"/>
  <c r="AB530"/>
  <c r="Z530"/>
  <c r="Y530"/>
  <c r="X530"/>
  <c r="W530"/>
  <c r="V530"/>
  <c r="U530"/>
  <c r="AB529"/>
  <c r="Z529"/>
  <c r="Y529"/>
  <c r="X529"/>
  <c r="W529"/>
  <c r="V529"/>
  <c r="U529"/>
  <c r="AB528"/>
  <c r="Z528"/>
  <c r="Y528"/>
  <c r="X528"/>
  <c r="W528"/>
  <c r="V528"/>
  <c r="U528"/>
  <c r="AB527"/>
  <c r="Z527"/>
  <c r="Y527"/>
  <c r="X527"/>
  <c r="W527"/>
  <c r="V527"/>
  <c r="U527"/>
  <c r="AB526"/>
  <c r="Z526"/>
  <c r="Y526"/>
  <c r="X526"/>
  <c r="W526"/>
  <c r="V526"/>
  <c r="U526"/>
  <c r="AB525"/>
  <c r="Z525"/>
  <c r="Y525"/>
  <c r="X525"/>
  <c r="W525"/>
  <c r="V525"/>
  <c r="U525"/>
  <c r="AB524"/>
  <c r="Z524"/>
  <c r="Y524"/>
  <c r="X524"/>
  <c r="W524"/>
  <c r="V524"/>
  <c r="U524"/>
  <c r="AB523"/>
  <c r="Z523"/>
  <c r="Y523"/>
  <c r="X523"/>
  <c r="W523"/>
  <c r="V523"/>
  <c r="U523"/>
  <c r="AB522"/>
  <c r="Z522"/>
  <c r="Y522"/>
  <c r="X522"/>
  <c r="W522"/>
  <c r="V522"/>
  <c r="U522"/>
  <c r="AB521"/>
  <c r="Z521"/>
  <c r="Y521"/>
  <c r="X521"/>
  <c r="W521"/>
  <c r="V521"/>
  <c r="U521"/>
  <c r="AB520"/>
  <c r="Z520"/>
  <c r="Y520"/>
  <c r="X520"/>
  <c r="W520"/>
  <c r="V520"/>
  <c r="U520"/>
  <c r="Y513"/>
  <c r="AA513" s="1"/>
  <c r="T513"/>
  <c r="S513"/>
  <c r="R513"/>
  <c r="N513"/>
  <c r="L513"/>
  <c r="K513"/>
  <c r="Y512"/>
  <c r="AA512" s="1"/>
  <c r="R512"/>
  <c r="S512" s="1"/>
  <c r="N512"/>
  <c r="L512"/>
  <c r="K512"/>
  <c r="Y511"/>
  <c r="AA511" s="1"/>
  <c r="T511"/>
  <c r="R511"/>
  <c r="S511" s="1"/>
  <c r="N511"/>
  <c r="L511"/>
  <c r="K511"/>
  <c r="AA510"/>
  <c r="Y510"/>
  <c r="R510"/>
  <c r="T510" s="1"/>
  <c r="N510"/>
  <c r="L510"/>
  <c r="K510"/>
  <c r="AA509"/>
  <c r="M509" s="1"/>
  <c r="Y509"/>
  <c r="R509"/>
  <c r="T509" s="1"/>
  <c r="O509"/>
  <c r="P509" s="1"/>
  <c r="Q509" s="1"/>
  <c r="N509"/>
  <c r="L509"/>
  <c r="K509"/>
  <c r="AA508"/>
  <c r="Y508"/>
  <c r="S508"/>
  <c r="R508"/>
  <c r="T508" s="1"/>
  <c r="N508"/>
  <c r="L508"/>
  <c r="K508"/>
  <c r="Y507"/>
  <c r="AA507" s="1"/>
  <c r="AC507" s="1"/>
  <c r="S507"/>
  <c r="R507"/>
  <c r="T507" s="1"/>
  <c r="N507"/>
  <c r="M507"/>
  <c r="L507"/>
  <c r="K507"/>
  <c r="Y506"/>
  <c r="AA506" s="1"/>
  <c r="R506"/>
  <c r="N506"/>
  <c r="L506"/>
  <c r="K506"/>
  <c r="AC505"/>
  <c r="Y505"/>
  <c r="AA505" s="1"/>
  <c r="M505" s="1"/>
  <c r="T505"/>
  <c r="S505"/>
  <c r="R505"/>
  <c r="N505"/>
  <c r="L505"/>
  <c r="K505"/>
  <c r="Y504"/>
  <c r="AA504" s="1"/>
  <c r="R504"/>
  <c r="S504" s="1"/>
  <c r="N504"/>
  <c r="L504"/>
  <c r="K504"/>
  <c r="Y503"/>
  <c r="AA503" s="1"/>
  <c r="T503"/>
  <c r="R503"/>
  <c r="S503" s="1"/>
  <c r="N503"/>
  <c r="L503"/>
  <c r="K503"/>
  <c r="AA502"/>
  <c r="Y502"/>
  <c r="R502"/>
  <c r="T502" s="1"/>
  <c r="N502"/>
  <c r="L502"/>
  <c r="K502"/>
  <c r="AA501"/>
  <c r="M501" s="1"/>
  <c r="Y501"/>
  <c r="R501"/>
  <c r="T501" s="1"/>
  <c r="N501"/>
  <c r="L501"/>
  <c r="K501"/>
  <c r="AA500"/>
  <c r="Y500"/>
  <c r="S500"/>
  <c r="R500"/>
  <c r="T500" s="1"/>
  <c r="N500"/>
  <c r="L500"/>
  <c r="K500"/>
  <c r="Y499"/>
  <c r="AA499" s="1"/>
  <c r="AC499" s="1"/>
  <c r="R499"/>
  <c r="N499"/>
  <c r="L499"/>
  <c r="K499"/>
  <c r="AA498"/>
  <c r="M498" s="1"/>
  <c r="O498" s="1"/>
  <c r="P498" s="1"/>
  <c r="Q498" s="1"/>
  <c r="Y498"/>
  <c r="R498"/>
  <c r="N498"/>
  <c r="L498"/>
  <c r="K498"/>
  <c r="AC497"/>
  <c r="AA497"/>
  <c r="Y497"/>
  <c r="T497"/>
  <c r="S497"/>
  <c r="R497"/>
  <c r="N497"/>
  <c r="M497"/>
  <c r="L497"/>
  <c r="K497"/>
  <c r="Y496"/>
  <c r="T496"/>
  <c r="S496"/>
  <c r="R496"/>
  <c r="N496"/>
  <c r="L496"/>
  <c r="K496"/>
  <c r="Y495"/>
  <c r="AA495" s="1"/>
  <c r="T495"/>
  <c r="R495"/>
  <c r="S495" s="1"/>
  <c r="N495"/>
  <c r="L495"/>
  <c r="K495"/>
  <c r="Y494"/>
  <c r="AA494" s="1"/>
  <c r="S494"/>
  <c r="R494"/>
  <c r="T494" s="1"/>
  <c r="N494"/>
  <c r="L494"/>
  <c r="K494"/>
  <c r="Y493"/>
  <c r="AA493" s="1"/>
  <c r="S493"/>
  <c r="R493"/>
  <c r="N493"/>
  <c r="L493"/>
  <c r="K493"/>
  <c r="K603" s="1"/>
  <c r="Y492"/>
  <c r="AA492" s="1"/>
  <c r="T492"/>
  <c r="S492"/>
  <c r="R492"/>
  <c r="N492"/>
  <c r="L492"/>
  <c r="K492"/>
  <c r="Y491"/>
  <c r="AA491" s="1"/>
  <c r="R491"/>
  <c r="S491" s="1"/>
  <c r="N491"/>
  <c r="L491"/>
  <c r="K491"/>
  <c r="AA490"/>
  <c r="Y490"/>
  <c r="R490"/>
  <c r="N490"/>
  <c r="L490"/>
  <c r="K490"/>
  <c r="Y489"/>
  <c r="AA489" s="1"/>
  <c r="M489" s="1"/>
  <c r="S489"/>
  <c r="R489"/>
  <c r="T489" s="1"/>
  <c r="N489"/>
  <c r="L489"/>
  <c r="K489"/>
  <c r="Y488"/>
  <c r="AA488" s="1"/>
  <c r="M488" s="1"/>
  <c r="O488" s="1"/>
  <c r="P488" s="1"/>
  <c r="Q488" s="1"/>
  <c r="R488"/>
  <c r="N488"/>
  <c r="L488"/>
  <c r="K488"/>
  <c r="AA487"/>
  <c r="AC487" s="1"/>
  <c r="Y487"/>
  <c r="R487"/>
  <c r="S487" s="1"/>
  <c r="N487"/>
  <c r="L487"/>
  <c r="K487"/>
  <c r="Y486"/>
  <c r="AA486" s="1"/>
  <c r="R486"/>
  <c r="N486"/>
  <c r="L486"/>
  <c r="K486"/>
  <c r="Y485"/>
  <c r="AA485" s="1"/>
  <c r="S485"/>
  <c r="R485"/>
  <c r="N485"/>
  <c r="L485"/>
  <c r="K485"/>
  <c r="AA484"/>
  <c r="AC484" s="1"/>
  <c r="Y484"/>
  <c r="T484"/>
  <c r="R484"/>
  <c r="S484" s="1"/>
  <c r="N484"/>
  <c r="L484"/>
  <c r="K484"/>
  <c r="K559" s="1"/>
  <c r="Y483"/>
  <c r="AA483" s="1"/>
  <c r="T483"/>
  <c r="R483"/>
  <c r="S483" s="1"/>
  <c r="N483"/>
  <c r="L483"/>
  <c r="K483"/>
  <c r="Y482"/>
  <c r="AA482" s="1"/>
  <c r="R482"/>
  <c r="N482"/>
  <c r="L482"/>
  <c r="K482"/>
  <c r="Y481"/>
  <c r="R481"/>
  <c r="S481" s="1"/>
  <c r="N481"/>
  <c r="L481"/>
  <c r="K481"/>
  <c r="Y480"/>
  <c r="AA480" s="1"/>
  <c r="M480" s="1"/>
  <c r="S480"/>
  <c r="R480"/>
  <c r="T480" s="1"/>
  <c r="N480"/>
  <c r="L480"/>
  <c r="K480"/>
  <c r="Y479"/>
  <c r="AA479" s="1"/>
  <c r="T479"/>
  <c r="R479"/>
  <c r="S479" s="1"/>
  <c r="N479"/>
  <c r="L479"/>
  <c r="K479"/>
  <c r="Y478"/>
  <c r="R478"/>
  <c r="T478" s="1"/>
  <c r="N478"/>
  <c r="L478"/>
  <c r="K478"/>
  <c r="AC477"/>
  <c r="AA477"/>
  <c r="M477" s="1"/>
  <c r="O477" s="1"/>
  <c r="P477" s="1"/>
  <c r="Q477" s="1"/>
  <c r="Y477"/>
  <c r="R477"/>
  <c r="N477"/>
  <c r="L477"/>
  <c r="K477"/>
  <c r="AC476"/>
  <c r="AA476"/>
  <c r="Y476"/>
  <c r="T476"/>
  <c r="S476"/>
  <c r="R476"/>
  <c r="N476"/>
  <c r="M476"/>
  <c r="O476" s="1"/>
  <c r="P476" s="1"/>
  <c r="Q476" s="1"/>
  <c r="L476"/>
  <c r="K476"/>
  <c r="Y475"/>
  <c r="AA475" s="1"/>
  <c r="R475"/>
  <c r="S475" s="1"/>
  <c r="N475"/>
  <c r="L475"/>
  <c r="K475"/>
  <c r="AA474"/>
  <c r="Y474"/>
  <c r="R474"/>
  <c r="N474"/>
  <c r="L474"/>
  <c r="K474"/>
  <c r="Y473"/>
  <c r="AA473" s="1"/>
  <c r="AC473" s="1"/>
  <c r="T473"/>
  <c r="S473"/>
  <c r="R473"/>
  <c r="N473"/>
  <c r="L473"/>
  <c r="K473"/>
  <c r="AC472"/>
  <c r="Y472"/>
  <c r="AA472" s="1"/>
  <c r="S472"/>
  <c r="R472"/>
  <c r="N472"/>
  <c r="L472"/>
  <c r="K472"/>
  <c r="Y471"/>
  <c r="AA471" s="1"/>
  <c r="T471"/>
  <c r="R471"/>
  <c r="S471" s="1"/>
  <c r="N471"/>
  <c r="L471"/>
  <c r="K471"/>
  <c r="Y470"/>
  <c r="AA470" s="1"/>
  <c r="R470"/>
  <c r="S470" s="1"/>
  <c r="N470"/>
  <c r="L470"/>
  <c r="K470"/>
  <c r="AC469"/>
  <c r="AA469"/>
  <c r="Y469"/>
  <c r="R469"/>
  <c r="N469"/>
  <c r="L469"/>
  <c r="K469"/>
  <c r="K601" s="1"/>
  <c r="AA468"/>
  <c r="AC468" s="1"/>
  <c r="Y468"/>
  <c r="R468"/>
  <c r="S468" s="1"/>
  <c r="N468"/>
  <c r="M468"/>
  <c r="L468"/>
  <c r="K468"/>
  <c r="Y467"/>
  <c r="AA467" s="1"/>
  <c r="AC467" s="1"/>
  <c r="T467"/>
  <c r="R467"/>
  <c r="S467" s="1"/>
  <c r="N467"/>
  <c r="M467"/>
  <c r="L467"/>
  <c r="K467"/>
  <c r="AA466"/>
  <c r="Y466"/>
  <c r="R466"/>
  <c r="N466"/>
  <c r="L466"/>
  <c r="K466"/>
  <c r="K643" s="1"/>
  <c r="AC465"/>
  <c r="Y465"/>
  <c r="AA465" s="1"/>
  <c r="T465"/>
  <c r="S465"/>
  <c r="R465"/>
  <c r="N465"/>
  <c r="M465"/>
  <c r="L465"/>
  <c r="K465"/>
  <c r="AA464"/>
  <c r="M464" s="1"/>
  <c r="Y464"/>
  <c r="R464"/>
  <c r="S464" s="1"/>
  <c r="N464"/>
  <c r="L464"/>
  <c r="K464"/>
  <c r="AA463"/>
  <c r="M463" s="1"/>
  <c r="Y463"/>
  <c r="S463"/>
  <c r="R463"/>
  <c r="T463" s="1"/>
  <c r="O463"/>
  <c r="P463" s="1"/>
  <c r="Q463" s="1"/>
  <c r="N463"/>
  <c r="L463"/>
  <c r="K463"/>
  <c r="AA462"/>
  <c r="Y462"/>
  <c r="T462"/>
  <c r="R462"/>
  <c r="S462" s="1"/>
  <c r="N462"/>
  <c r="L462"/>
  <c r="K462"/>
  <c r="AA461"/>
  <c r="Y461"/>
  <c r="R461"/>
  <c r="N461"/>
  <c r="L461"/>
  <c r="K461"/>
  <c r="Y460"/>
  <c r="T460"/>
  <c r="S460"/>
  <c r="R460"/>
  <c r="N460"/>
  <c r="L460"/>
  <c r="L557" s="1"/>
  <c r="K460"/>
  <c r="K557" s="1"/>
  <c r="Y459"/>
  <c r="AA459" s="1"/>
  <c r="AC459" s="1"/>
  <c r="R459"/>
  <c r="N459"/>
  <c r="L459"/>
  <c r="K459"/>
  <c r="AC458"/>
  <c r="AA458"/>
  <c r="M458" s="1"/>
  <c r="Y458"/>
  <c r="R458"/>
  <c r="N458"/>
  <c r="L458"/>
  <c r="K458"/>
  <c r="Y457"/>
  <c r="S457"/>
  <c r="R457"/>
  <c r="N457"/>
  <c r="L457"/>
  <c r="K457"/>
  <c r="Y456"/>
  <c r="AA456" s="1"/>
  <c r="T456"/>
  <c r="S456"/>
  <c r="R456"/>
  <c r="N456"/>
  <c r="L456"/>
  <c r="K456"/>
  <c r="Y455"/>
  <c r="AA455" s="1"/>
  <c r="AC455" s="1"/>
  <c r="T455"/>
  <c r="S455"/>
  <c r="R455"/>
  <c r="N455"/>
  <c r="L455"/>
  <c r="K455"/>
  <c r="Y454"/>
  <c r="T454"/>
  <c r="R454"/>
  <c r="N454"/>
  <c r="L454"/>
  <c r="K454"/>
  <c r="AC453"/>
  <c r="AA453"/>
  <c r="M453" s="1"/>
  <c r="Y453"/>
  <c r="S453"/>
  <c r="R453"/>
  <c r="T453" s="1"/>
  <c r="N453"/>
  <c r="O453" s="1"/>
  <c r="P453" s="1"/>
  <c r="Q453" s="1"/>
  <c r="L453"/>
  <c r="K453"/>
  <c r="AA452"/>
  <c r="AC452" s="1"/>
  <c r="Y452"/>
  <c r="S452"/>
  <c r="R452"/>
  <c r="T452" s="1"/>
  <c r="O452"/>
  <c r="P452" s="1"/>
  <c r="Q452" s="1"/>
  <c r="N452"/>
  <c r="M452"/>
  <c r="L452"/>
  <c r="K452"/>
  <c r="Y451"/>
  <c r="AA451" s="1"/>
  <c r="AC451" s="1"/>
  <c r="R451"/>
  <c r="N451"/>
  <c r="M451"/>
  <c r="L451"/>
  <c r="K451"/>
  <c r="AA450"/>
  <c r="Y450"/>
  <c r="R450"/>
  <c r="N450"/>
  <c r="L450"/>
  <c r="K450"/>
  <c r="Y449"/>
  <c r="AA449" s="1"/>
  <c r="AC449" s="1"/>
  <c r="T449"/>
  <c r="S449"/>
  <c r="R449"/>
  <c r="N449"/>
  <c r="M449"/>
  <c r="L449"/>
  <c r="K449"/>
  <c r="AA448"/>
  <c r="AC448" s="1"/>
  <c r="Y448"/>
  <c r="R448"/>
  <c r="N448"/>
  <c r="O448" s="1"/>
  <c r="M448"/>
  <c r="L448"/>
  <c r="K448"/>
  <c r="Y447"/>
  <c r="AA447" s="1"/>
  <c r="AC447" s="1"/>
  <c r="T447"/>
  <c r="S447"/>
  <c r="R447"/>
  <c r="N447"/>
  <c r="L447"/>
  <c r="K447"/>
  <c r="Y446"/>
  <c r="AA446" s="1"/>
  <c r="T446"/>
  <c r="S446"/>
  <c r="R446"/>
  <c r="N446"/>
  <c r="L446"/>
  <c r="K446"/>
  <c r="AA445"/>
  <c r="Y445"/>
  <c r="S445"/>
  <c r="R445"/>
  <c r="N445"/>
  <c r="M445"/>
  <c r="O445" s="1"/>
  <c r="L445"/>
  <c r="K445"/>
  <c r="Y444"/>
  <c r="AA444" s="1"/>
  <c r="T444"/>
  <c r="R444"/>
  <c r="S444" s="1"/>
  <c r="N444"/>
  <c r="L444"/>
  <c r="K444"/>
  <c r="Y443"/>
  <c r="AA443" s="1"/>
  <c r="T443"/>
  <c r="S443"/>
  <c r="R443"/>
  <c r="N443"/>
  <c r="L443"/>
  <c r="K443"/>
  <c r="Y442"/>
  <c r="AA442" s="1"/>
  <c r="M442" s="1"/>
  <c r="O442" s="1"/>
  <c r="P442" s="1"/>
  <c r="T442"/>
  <c r="R442"/>
  <c r="N442"/>
  <c r="L442"/>
  <c r="K442"/>
  <c r="AA441"/>
  <c r="AC441" s="1"/>
  <c r="Y441"/>
  <c r="R441"/>
  <c r="S441" s="1"/>
  <c r="N441"/>
  <c r="L441"/>
  <c r="K441"/>
  <c r="AA440"/>
  <c r="M440" s="1"/>
  <c r="Y440"/>
  <c r="T440"/>
  <c r="R440"/>
  <c r="S440" s="1"/>
  <c r="Q440"/>
  <c r="N440"/>
  <c r="O440" s="1"/>
  <c r="P440" s="1"/>
  <c r="L440"/>
  <c r="K440"/>
  <c r="Y439"/>
  <c r="AA439" s="1"/>
  <c r="T439"/>
  <c r="S439"/>
  <c r="R439"/>
  <c r="N439"/>
  <c r="L439"/>
  <c r="K439"/>
  <c r="Y438"/>
  <c r="AA438" s="1"/>
  <c r="R438"/>
  <c r="S438" s="1"/>
  <c r="N438"/>
  <c r="L438"/>
  <c r="K438"/>
  <c r="Y437"/>
  <c r="AA437" s="1"/>
  <c r="AC437" s="1"/>
  <c r="R437"/>
  <c r="T437" s="1"/>
  <c r="N437"/>
  <c r="L437"/>
  <c r="K437"/>
  <c r="AA436"/>
  <c r="M436" s="1"/>
  <c r="O436" s="1"/>
  <c r="P436" s="1"/>
  <c r="Y436"/>
  <c r="R436"/>
  <c r="N436"/>
  <c r="L436"/>
  <c r="K436"/>
  <c r="K555" s="1"/>
  <c r="Y435"/>
  <c r="AA435" s="1"/>
  <c r="AC435" s="1"/>
  <c r="S435"/>
  <c r="R435"/>
  <c r="T435" s="1"/>
  <c r="N435"/>
  <c r="M435"/>
  <c r="O435" s="1"/>
  <c r="P435" s="1"/>
  <c r="Q435" s="1"/>
  <c r="L435"/>
  <c r="K435"/>
  <c r="Y434"/>
  <c r="AA434" s="1"/>
  <c r="T434"/>
  <c r="R434"/>
  <c r="S434" s="1"/>
  <c r="N434"/>
  <c r="L434"/>
  <c r="K434"/>
  <c r="AA433"/>
  <c r="Y433"/>
  <c r="T433"/>
  <c r="R433"/>
  <c r="N433"/>
  <c r="M433"/>
  <c r="L433"/>
  <c r="K433"/>
  <c r="AA432"/>
  <c r="M432" s="1"/>
  <c r="Y432"/>
  <c r="T432"/>
  <c r="R432"/>
  <c r="S432" s="1"/>
  <c r="Q432"/>
  <c r="P432"/>
  <c r="N432"/>
  <c r="O432" s="1"/>
  <c r="L432"/>
  <c r="K432"/>
  <c r="AA431"/>
  <c r="AC431" s="1"/>
  <c r="Y431"/>
  <c r="S431"/>
  <c r="R431"/>
  <c r="T431" s="1"/>
  <c r="N431"/>
  <c r="L431"/>
  <c r="K431"/>
  <c r="AA430"/>
  <c r="Y430"/>
  <c r="R430"/>
  <c r="N430"/>
  <c r="M430"/>
  <c r="L430"/>
  <c r="K430"/>
  <c r="K640" s="1"/>
  <c r="AA429"/>
  <c r="Y429"/>
  <c r="S429"/>
  <c r="R429"/>
  <c r="T429" s="1"/>
  <c r="N429"/>
  <c r="L429"/>
  <c r="K429"/>
  <c r="Y428"/>
  <c r="AA428" s="1"/>
  <c r="R428"/>
  <c r="S428" s="1"/>
  <c r="N428"/>
  <c r="L428"/>
  <c r="K428"/>
  <c r="Y427"/>
  <c r="AA427" s="1"/>
  <c r="AC427" s="1"/>
  <c r="T427"/>
  <c r="S427"/>
  <c r="R427"/>
  <c r="N427"/>
  <c r="M427"/>
  <c r="L427"/>
  <c r="K427"/>
  <c r="AA426"/>
  <c r="AC426" s="1"/>
  <c r="Y426"/>
  <c r="T426"/>
  <c r="R426"/>
  <c r="S426" s="1"/>
  <c r="O426"/>
  <c r="P426" s="1"/>
  <c r="Q426" s="1"/>
  <c r="N426"/>
  <c r="M426"/>
  <c r="L426"/>
  <c r="K426"/>
  <c r="Y425"/>
  <c r="T425"/>
  <c r="R425"/>
  <c r="S425" s="1"/>
  <c r="N425"/>
  <c r="L425"/>
  <c r="K425"/>
  <c r="Y424"/>
  <c r="AA424" s="1"/>
  <c r="T424"/>
  <c r="R424"/>
  <c r="N424"/>
  <c r="L424"/>
  <c r="K424"/>
  <c r="K554" s="1"/>
  <c r="AA423"/>
  <c r="AC423" s="1"/>
  <c r="Y423"/>
  <c r="T423"/>
  <c r="S423"/>
  <c r="R423"/>
  <c r="N423"/>
  <c r="M423"/>
  <c r="L423"/>
  <c r="K423"/>
  <c r="Y422"/>
  <c r="AA422" s="1"/>
  <c r="T422"/>
  <c r="R422"/>
  <c r="S422" s="1"/>
  <c r="N422"/>
  <c r="L422"/>
  <c r="K422"/>
  <c r="Y421"/>
  <c r="AA421" s="1"/>
  <c r="M421" s="1"/>
  <c r="S421"/>
  <c r="R421"/>
  <c r="N421"/>
  <c r="L421"/>
  <c r="K421"/>
  <c r="AA420"/>
  <c r="Y420"/>
  <c r="R420"/>
  <c r="S420" s="1"/>
  <c r="N420"/>
  <c r="L420"/>
  <c r="K420"/>
  <c r="Y419"/>
  <c r="AA419" s="1"/>
  <c r="S419"/>
  <c r="R419"/>
  <c r="T419" s="1"/>
  <c r="N419"/>
  <c r="L419"/>
  <c r="K419"/>
  <c r="AA418"/>
  <c r="M418" s="1"/>
  <c r="O418" s="1"/>
  <c r="Y418"/>
  <c r="R418"/>
  <c r="T418" s="1"/>
  <c r="N418"/>
  <c r="L418"/>
  <c r="K418"/>
  <c r="Y417"/>
  <c r="AA417" s="1"/>
  <c r="R417"/>
  <c r="S417" s="1"/>
  <c r="N417"/>
  <c r="L417"/>
  <c r="K417"/>
  <c r="Y416"/>
  <c r="AA416" s="1"/>
  <c r="R416"/>
  <c r="S416" s="1"/>
  <c r="N416"/>
  <c r="L416"/>
  <c r="K416"/>
  <c r="AA415"/>
  <c r="AC415" s="1"/>
  <c r="Y415"/>
  <c r="S415"/>
  <c r="R415"/>
  <c r="T415" s="1"/>
  <c r="N415"/>
  <c r="L415"/>
  <c r="K415"/>
  <c r="AA414"/>
  <c r="AC414" s="1"/>
  <c r="Y414"/>
  <c r="T414"/>
  <c r="R414"/>
  <c r="S414" s="1"/>
  <c r="N414"/>
  <c r="L414"/>
  <c r="K414"/>
  <c r="AA413"/>
  <c r="Y413"/>
  <c r="S413"/>
  <c r="R413"/>
  <c r="T413" s="1"/>
  <c r="N413"/>
  <c r="L413"/>
  <c r="K413"/>
  <c r="AA412"/>
  <c r="Y412"/>
  <c r="R412"/>
  <c r="T412" s="1"/>
  <c r="N412"/>
  <c r="M412"/>
  <c r="L412"/>
  <c r="K412"/>
  <c r="Y411"/>
  <c r="AA411" s="1"/>
  <c r="AC411" s="1"/>
  <c r="R411"/>
  <c r="S411" s="1"/>
  <c r="N411"/>
  <c r="M411"/>
  <c r="L411"/>
  <c r="K411"/>
  <c r="AA410"/>
  <c r="AC410" s="1"/>
  <c r="Y410"/>
  <c r="R410"/>
  <c r="S410" s="1"/>
  <c r="N410"/>
  <c r="M410"/>
  <c r="L410"/>
  <c r="K410"/>
  <c r="AA409"/>
  <c r="Y409"/>
  <c r="R409"/>
  <c r="N409"/>
  <c r="L409"/>
  <c r="K409"/>
  <c r="Y408"/>
  <c r="AA408" s="1"/>
  <c r="R408"/>
  <c r="S408" s="1"/>
  <c r="N408"/>
  <c r="L408"/>
  <c r="K408"/>
  <c r="AA407"/>
  <c r="Y407"/>
  <c r="S407"/>
  <c r="R407"/>
  <c r="T407" s="1"/>
  <c r="N407"/>
  <c r="L407"/>
  <c r="K407"/>
  <c r="AA406"/>
  <c r="M406" s="1"/>
  <c r="Y406"/>
  <c r="R406"/>
  <c r="N406"/>
  <c r="L406"/>
  <c r="K406"/>
  <c r="Y405"/>
  <c r="AA405" s="1"/>
  <c r="AC405" s="1"/>
  <c r="S405"/>
  <c r="R405"/>
  <c r="T405" s="1"/>
  <c r="N405"/>
  <c r="L405"/>
  <c r="K405"/>
  <c r="AA404"/>
  <c r="AC404" s="1"/>
  <c r="Y404"/>
  <c r="R404"/>
  <c r="N404"/>
  <c r="L404"/>
  <c r="K404"/>
  <c r="Y403"/>
  <c r="AA403" s="1"/>
  <c r="S403"/>
  <c r="R403"/>
  <c r="T403" s="1"/>
  <c r="N403"/>
  <c r="L403"/>
  <c r="K403"/>
  <c r="AA402"/>
  <c r="AC402" s="1"/>
  <c r="Y402"/>
  <c r="R402"/>
  <c r="S402" s="1"/>
  <c r="N402"/>
  <c r="L402"/>
  <c r="K402"/>
  <c r="AA401"/>
  <c r="Y401"/>
  <c r="R401"/>
  <c r="N401"/>
  <c r="L401"/>
  <c r="K401"/>
  <c r="AA400"/>
  <c r="Y400"/>
  <c r="T400"/>
  <c r="R400"/>
  <c r="N400"/>
  <c r="L400"/>
  <c r="K400"/>
  <c r="Y399"/>
  <c r="AA399" s="1"/>
  <c r="T399"/>
  <c r="S399"/>
  <c r="R399"/>
  <c r="N399"/>
  <c r="L399"/>
  <c r="K399"/>
  <c r="AA398"/>
  <c r="AC398" s="1"/>
  <c r="Y398"/>
  <c r="T398"/>
  <c r="R398"/>
  <c r="S398" s="1"/>
  <c r="N398"/>
  <c r="L398"/>
  <c r="K398"/>
  <c r="AA397"/>
  <c r="Y397"/>
  <c r="S397"/>
  <c r="R397"/>
  <c r="N397"/>
  <c r="M397"/>
  <c r="O397" s="1"/>
  <c r="L397"/>
  <c r="K397"/>
  <c r="Y396"/>
  <c r="AA396" s="1"/>
  <c r="R396"/>
  <c r="N396"/>
  <c r="L396"/>
  <c r="K396"/>
  <c r="Y395"/>
  <c r="AA395" s="1"/>
  <c r="AC395" s="1"/>
  <c r="T395"/>
  <c r="R395"/>
  <c r="S395" s="1"/>
  <c r="N395"/>
  <c r="L395"/>
  <c r="K395"/>
  <c r="AA394"/>
  <c r="Y394"/>
  <c r="R394"/>
  <c r="T394" s="1"/>
  <c r="N394"/>
  <c r="L394"/>
  <c r="K394"/>
  <c r="Y393"/>
  <c r="AA393" s="1"/>
  <c r="T393"/>
  <c r="R393"/>
  <c r="S393" s="1"/>
  <c r="N393"/>
  <c r="L393"/>
  <c r="K393"/>
  <c r="AA392"/>
  <c r="Y392"/>
  <c r="R392"/>
  <c r="N392"/>
  <c r="L392"/>
  <c r="K392"/>
  <c r="AA391"/>
  <c r="Y391"/>
  <c r="R391"/>
  <c r="S391" s="1"/>
  <c r="N391"/>
  <c r="L391"/>
  <c r="K391"/>
  <c r="AA390"/>
  <c r="Y390"/>
  <c r="R390"/>
  <c r="S390" s="1"/>
  <c r="N390"/>
  <c r="L390"/>
  <c r="K390"/>
  <c r="AA389"/>
  <c r="Y389"/>
  <c r="S389"/>
  <c r="R389"/>
  <c r="T389" s="1"/>
  <c r="N389"/>
  <c r="L389"/>
  <c r="K389"/>
  <c r="AA388"/>
  <c r="M388" s="1"/>
  <c r="Y388"/>
  <c r="R388"/>
  <c r="T388" s="1"/>
  <c r="N388"/>
  <c r="L388"/>
  <c r="K388"/>
  <c r="K551" s="1"/>
  <c r="Y387"/>
  <c r="AA387" s="1"/>
  <c r="AC387" s="1"/>
  <c r="T387"/>
  <c r="R387"/>
  <c r="S387" s="1"/>
  <c r="N387"/>
  <c r="L387"/>
  <c r="K387"/>
  <c r="Y386"/>
  <c r="AA386" s="1"/>
  <c r="T386"/>
  <c r="R386"/>
  <c r="S386" s="1"/>
  <c r="N386"/>
  <c r="L386"/>
  <c r="K386"/>
  <c r="Y385"/>
  <c r="R385"/>
  <c r="T385" s="1"/>
  <c r="N385"/>
  <c r="L385"/>
  <c r="K385"/>
  <c r="AA384"/>
  <c r="Y384"/>
  <c r="R384"/>
  <c r="S384" s="1"/>
  <c r="N384"/>
  <c r="L384"/>
  <c r="K384"/>
  <c r="Y383"/>
  <c r="AA383" s="1"/>
  <c r="S383"/>
  <c r="R383"/>
  <c r="T383" s="1"/>
  <c r="N383"/>
  <c r="L383"/>
  <c r="K383"/>
  <c r="AA382"/>
  <c r="M382" s="1"/>
  <c r="Y382"/>
  <c r="R382"/>
  <c r="N382"/>
  <c r="L382"/>
  <c r="K382"/>
  <c r="Y381"/>
  <c r="AA381" s="1"/>
  <c r="S381"/>
  <c r="R381"/>
  <c r="T381" s="1"/>
  <c r="N381"/>
  <c r="L381"/>
  <c r="K381"/>
  <c r="Y380"/>
  <c r="AA380" s="1"/>
  <c r="AC380" s="1"/>
  <c r="R380"/>
  <c r="S380" s="1"/>
  <c r="N380"/>
  <c r="M380"/>
  <c r="L380"/>
  <c r="K380"/>
  <c r="Y379"/>
  <c r="AA379" s="1"/>
  <c r="AC379" s="1"/>
  <c r="T379"/>
  <c r="S379"/>
  <c r="R379"/>
  <c r="N379"/>
  <c r="M379"/>
  <c r="L379"/>
  <c r="K379"/>
  <c r="Y378"/>
  <c r="AA378" s="1"/>
  <c r="T378"/>
  <c r="R378"/>
  <c r="S378" s="1"/>
  <c r="N378"/>
  <c r="L378"/>
  <c r="K378"/>
  <c r="Y377"/>
  <c r="R377"/>
  <c r="N377"/>
  <c r="L377"/>
  <c r="K377"/>
  <c r="AA376"/>
  <c r="Y376"/>
  <c r="T376"/>
  <c r="R376"/>
  <c r="N376"/>
  <c r="L376"/>
  <c r="K376"/>
  <c r="Y375"/>
  <c r="AA375" s="1"/>
  <c r="T375"/>
  <c r="S375"/>
  <c r="R375"/>
  <c r="N375"/>
  <c r="L375"/>
  <c r="K375"/>
  <c r="Y374"/>
  <c r="AA374" s="1"/>
  <c r="R374"/>
  <c r="N374"/>
  <c r="L374"/>
  <c r="K374"/>
  <c r="Y373"/>
  <c r="S373"/>
  <c r="R373"/>
  <c r="N373"/>
  <c r="L373"/>
  <c r="K373"/>
  <c r="K593" s="1"/>
  <c r="Y372"/>
  <c r="AA372" s="1"/>
  <c r="R372"/>
  <c r="N372"/>
  <c r="L372"/>
  <c r="K372"/>
  <c r="Y371"/>
  <c r="AA371" s="1"/>
  <c r="AC371" s="1"/>
  <c r="S371"/>
  <c r="R371"/>
  <c r="T371" s="1"/>
  <c r="O371"/>
  <c r="P371" s="1"/>
  <c r="Q371" s="1"/>
  <c r="N371"/>
  <c r="M371"/>
  <c r="L371"/>
  <c r="K371"/>
  <c r="Y370"/>
  <c r="T370"/>
  <c r="R370"/>
  <c r="N370"/>
  <c r="L370"/>
  <c r="K370"/>
  <c r="Y369"/>
  <c r="AA369" s="1"/>
  <c r="R369"/>
  <c r="N369"/>
  <c r="L369"/>
  <c r="K369"/>
  <c r="Y368"/>
  <c r="AA368" s="1"/>
  <c r="R368"/>
  <c r="N368"/>
  <c r="L368"/>
  <c r="K368"/>
  <c r="Y367"/>
  <c r="AA367" s="1"/>
  <c r="T367"/>
  <c r="S367"/>
  <c r="R367"/>
  <c r="N367"/>
  <c r="L367"/>
  <c r="K367"/>
  <c r="Y366"/>
  <c r="AA366" s="1"/>
  <c r="T366"/>
  <c r="S366"/>
  <c r="R366"/>
  <c r="N366"/>
  <c r="L366"/>
  <c r="K366"/>
  <c r="AA365"/>
  <c r="AC365" s="1"/>
  <c r="Y365"/>
  <c r="R365"/>
  <c r="S365" s="1"/>
  <c r="N365"/>
  <c r="M365"/>
  <c r="L365"/>
  <c r="K365"/>
  <c r="Y364"/>
  <c r="S364"/>
  <c r="R364"/>
  <c r="N364"/>
  <c r="L364"/>
  <c r="K364"/>
  <c r="K549" s="1"/>
  <c r="AA363"/>
  <c r="M363" s="1"/>
  <c r="Y363"/>
  <c r="R363"/>
  <c r="N363"/>
  <c r="L363"/>
  <c r="K363"/>
  <c r="AC362"/>
  <c r="Y362"/>
  <c r="AA362" s="1"/>
  <c r="T362"/>
  <c r="S362"/>
  <c r="R362"/>
  <c r="O362"/>
  <c r="P362" s="1"/>
  <c r="Q362" s="1"/>
  <c r="N362"/>
  <c r="M362"/>
  <c r="L362"/>
  <c r="K362"/>
  <c r="Y361"/>
  <c r="R361"/>
  <c r="N361"/>
  <c r="L361"/>
  <c r="K361"/>
  <c r="Y360"/>
  <c r="AA360" s="1"/>
  <c r="R360"/>
  <c r="N360"/>
  <c r="L360"/>
  <c r="K360"/>
  <c r="Y359"/>
  <c r="AA359" s="1"/>
  <c r="T359"/>
  <c r="S359"/>
  <c r="R359"/>
  <c r="N359"/>
  <c r="L359"/>
  <c r="K359"/>
  <c r="Y358"/>
  <c r="T358"/>
  <c r="S358"/>
  <c r="R358"/>
  <c r="N358"/>
  <c r="L358"/>
  <c r="K358"/>
  <c r="AA357"/>
  <c r="AC357" s="1"/>
  <c r="Y357"/>
  <c r="T357"/>
  <c r="R357"/>
  <c r="S357" s="1"/>
  <c r="N357"/>
  <c r="L357"/>
  <c r="K357"/>
  <c r="AC356"/>
  <c r="Y356"/>
  <c r="AA356" s="1"/>
  <c r="M356" s="1"/>
  <c r="R356"/>
  <c r="T356" s="1"/>
  <c r="N356"/>
  <c r="L356"/>
  <c r="K356"/>
  <c r="AC355"/>
  <c r="AA355"/>
  <c r="M355" s="1"/>
  <c r="Y355"/>
  <c r="R355"/>
  <c r="N355"/>
  <c r="O355" s="1"/>
  <c r="P355" s="1"/>
  <c r="Q355" s="1"/>
  <c r="L355"/>
  <c r="K355"/>
  <c r="Y354"/>
  <c r="AA354" s="1"/>
  <c r="AC354" s="1"/>
  <c r="T354"/>
  <c r="S354"/>
  <c r="R354"/>
  <c r="O354"/>
  <c r="P354" s="1"/>
  <c r="Q354" s="1"/>
  <c r="N354"/>
  <c r="M354"/>
  <c r="L354"/>
  <c r="K354"/>
  <c r="AA353"/>
  <c r="AC353" s="1"/>
  <c r="Y353"/>
  <c r="R353"/>
  <c r="N353"/>
  <c r="L353"/>
  <c r="K353"/>
  <c r="Y352"/>
  <c r="AA352" s="1"/>
  <c r="R352"/>
  <c r="N352"/>
  <c r="L352"/>
  <c r="K352"/>
  <c r="K548" s="1"/>
  <c r="AA351"/>
  <c r="Y351"/>
  <c r="S351"/>
  <c r="R351"/>
  <c r="T351" s="1"/>
  <c r="N351"/>
  <c r="L351"/>
  <c r="K351"/>
  <c r="Y350"/>
  <c r="AA350" s="1"/>
  <c r="T350"/>
  <c r="R350"/>
  <c r="S350" s="1"/>
  <c r="N350"/>
  <c r="L350"/>
  <c r="K350"/>
  <c r="AA349"/>
  <c r="Y349"/>
  <c r="T349"/>
  <c r="R349"/>
  <c r="N349"/>
  <c r="L349"/>
  <c r="K349"/>
  <c r="AA348"/>
  <c r="M348" s="1"/>
  <c r="O348" s="1"/>
  <c r="P348" s="1"/>
  <c r="Q348" s="1"/>
  <c r="Y348"/>
  <c r="S348"/>
  <c r="R348"/>
  <c r="T348" s="1"/>
  <c r="N348"/>
  <c r="L348"/>
  <c r="K348"/>
  <c r="AA347"/>
  <c r="M347" s="1"/>
  <c r="Y347"/>
  <c r="R347"/>
  <c r="S347" s="1"/>
  <c r="N347"/>
  <c r="O347" s="1"/>
  <c r="P347" s="1"/>
  <c r="Q347" s="1"/>
  <c r="L347"/>
  <c r="K347"/>
  <c r="Y346"/>
  <c r="T346"/>
  <c r="S346"/>
  <c r="R346"/>
  <c r="N346"/>
  <c r="L346"/>
  <c r="K346"/>
  <c r="AA345"/>
  <c r="Y345"/>
  <c r="R345"/>
  <c r="N345"/>
  <c r="L345"/>
  <c r="K345"/>
  <c r="AA344"/>
  <c r="Y344"/>
  <c r="R344"/>
  <c r="N344"/>
  <c r="L344"/>
  <c r="K344"/>
  <c r="Y343"/>
  <c r="AA343" s="1"/>
  <c r="T343"/>
  <c r="S343"/>
  <c r="R343"/>
  <c r="N343"/>
  <c r="L343"/>
  <c r="K343"/>
  <c r="Y342"/>
  <c r="AA342" s="1"/>
  <c r="AC342" s="1"/>
  <c r="T342"/>
  <c r="S342"/>
  <c r="R342"/>
  <c r="N342"/>
  <c r="O342" s="1"/>
  <c r="P342" s="1"/>
  <c r="Q342" s="1"/>
  <c r="M342"/>
  <c r="L342"/>
  <c r="K342"/>
  <c r="Y341"/>
  <c r="AA341" s="1"/>
  <c r="R341"/>
  <c r="N341"/>
  <c r="L341"/>
  <c r="K341"/>
  <c r="AC340"/>
  <c r="AA340"/>
  <c r="M340" s="1"/>
  <c r="Y340"/>
  <c r="S340"/>
  <c r="R340"/>
  <c r="N340"/>
  <c r="L340"/>
  <c r="K340"/>
  <c r="Y339"/>
  <c r="AA339" s="1"/>
  <c r="R339"/>
  <c r="T339" s="1"/>
  <c r="N339"/>
  <c r="L339"/>
  <c r="K339"/>
  <c r="AC338"/>
  <c r="Y338"/>
  <c r="AA338" s="1"/>
  <c r="M338" s="1"/>
  <c r="T338"/>
  <c r="S338"/>
  <c r="R338"/>
  <c r="N338"/>
  <c r="L338"/>
  <c r="K338"/>
  <c r="AA337"/>
  <c r="Y337"/>
  <c r="R337"/>
  <c r="N337"/>
  <c r="L337"/>
  <c r="K337"/>
  <c r="Y336"/>
  <c r="AA336" s="1"/>
  <c r="S336"/>
  <c r="R336"/>
  <c r="T336" s="1"/>
  <c r="N336"/>
  <c r="L336"/>
  <c r="K336"/>
  <c r="AA335"/>
  <c r="Y335"/>
  <c r="T335"/>
  <c r="S335"/>
  <c r="R335"/>
  <c r="N335"/>
  <c r="L335"/>
  <c r="K335"/>
  <c r="Y334"/>
  <c r="S334"/>
  <c r="R334"/>
  <c r="T334" s="1"/>
  <c r="N334"/>
  <c r="L334"/>
  <c r="K334"/>
  <c r="K632" s="1"/>
  <c r="Y333"/>
  <c r="AA333" s="1"/>
  <c r="AC333" s="1"/>
  <c r="T333"/>
  <c r="R333"/>
  <c r="S333" s="1"/>
  <c r="N333"/>
  <c r="M333"/>
  <c r="L333"/>
  <c r="K333"/>
  <c r="Y332"/>
  <c r="AA332" s="1"/>
  <c r="M332" s="1"/>
  <c r="S332"/>
  <c r="R332"/>
  <c r="T332" s="1"/>
  <c r="N332"/>
  <c r="L332"/>
  <c r="K332"/>
  <c r="AA331"/>
  <c r="Y331"/>
  <c r="R331"/>
  <c r="N331"/>
  <c r="L331"/>
  <c r="K331"/>
  <c r="Y330"/>
  <c r="AA330" s="1"/>
  <c r="AC330" s="1"/>
  <c r="T330"/>
  <c r="S330"/>
  <c r="R330"/>
  <c r="N330"/>
  <c r="L330"/>
  <c r="K330"/>
  <c r="Y329"/>
  <c r="AA329" s="1"/>
  <c r="T329"/>
  <c r="R329"/>
  <c r="S329" s="1"/>
  <c r="N329"/>
  <c r="L329"/>
  <c r="K329"/>
  <c r="AA328"/>
  <c r="Y328"/>
  <c r="R328"/>
  <c r="N328"/>
  <c r="L328"/>
  <c r="K328"/>
  <c r="Y327"/>
  <c r="AA327" s="1"/>
  <c r="R327"/>
  <c r="T327" s="1"/>
  <c r="N327"/>
  <c r="L327"/>
  <c r="K327"/>
  <c r="AC326"/>
  <c r="Y326"/>
  <c r="AA326" s="1"/>
  <c r="S326"/>
  <c r="R326"/>
  <c r="T326" s="1"/>
  <c r="P326"/>
  <c r="Q326" s="1"/>
  <c r="N326"/>
  <c r="M326"/>
  <c r="O326" s="1"/>
  <c r="L326"/>
  <c r="K326"/>
  <c r="Y325"/>
  <c r="T325"/>
  <c r="R325"/>
  <c r="N325"/>
  <c r="L325"/>
  <c r="K325"/>
  <c r="Y324"/>
  <c r="AA324" s="1"/>
  <c r="M324" s="1"/>
  <c r="S324"/>
  <c r="R324"/>
  <c r="T324" s="1"/>
  <c r="N324"/>
  <c r="O324" s="1"/>
  <c r="P324" s="1"/>
  <c r="Q324" s="1"/>
  <c r="L324"/>
  <c r="K324"/>
  <c r="Y323"/>
  <c r="AA323" s="1"/>
  <c r="R323"/>
  <c r="N323"/>
  <c r="L323"/>
  <c r="K323"/>
  <c r="Y322"/>
  <c r="T322"/>
  <c r="R322"/>
  <c r="S322" s="1"/>
  <c r="N322"/>
  <c r="L322"/>
  <c r="K322"/>
  <c r="K631" s="1"/>
  <c r="Y321"/>
  <c r="AA321" s="1"/>
  <c r="T321"/>
  <c r="R321"/>
  <c r="S321" s="1"/>
  <c r="N321"/>
  <c r="L321"/>
  <c r="K321"/>
  <c r="Y320"/>
  <c r="AA320" s="1"/>
  <c r="R320"/>
  <c r="N320"/>
  <c r="L320"/>
  <c r="K320"/>
  <c r="AA319"/>
  <c r="Y319"/>
  <c r="S319"/>
  <c r="R319"/>
  <c r="T319" s="1"/>
  <c r="N319"/>
  <c r="L319"/>
  <c r="K319"/>
  <c r="Y318"/>
  <c r="AA318" s="1"/>
  <c r="M318" s="1"/>
  <c r="R318"/>
  <c r="S318" s="1"/>
  <c r="N318"/>
  <c r="L318"/>
  <c r="K318"/>
  <c r="Y317"/>
  <c r="AA317" s="1"/>
  <c r="R317"/>
  <c r="N317"/>
  <c r="L317"/>
  <c r="K317"/>
  <c r="Y316"/>
  <c r="T316"/>
  <c r="R316"/>
  <c r="S316" s="1"/>
  <c r="N316"/>
  <c r="L316"/>
  <c r="K316"/>
  <c r="Y315"/>
  <c r="AA315" s="1"/>
  <c r="M315" s="1"/>
  <c r="S315"/>
  <c r="R315"/>
  <c r="T315" s="1"/>
  <c r="N315"/>
  <c r="L315"/>
  <c r="K315"/>
  <c r="Y314"/>
  <c r="AA314" s="1"/>
  <c r="T314"/>
  <c r="S314"/>
  <c r="R314"/>
  <c r="N314"/>
  <c r="L314"/>
  <c r="K314"/>
  <c r="Y313"/>
  <c r="S313"/>
  <c r="R313"/>
  <c r="N313"/>
  <c r="L313"/>
  <c r="K313"/>
  <c r="Y312"/>
  <c r="AA312" s="1"/>
  <c r="S312"/>
  <c r="R312"/>
  <c r="T312" s="1"/>
  <c r="N312"/>
  <c r="L312"/>
  <c r="K312"/>
  <c r="Y311"/>
  <c r="AA311" s="1"/>
  <c r="R311"/>
  <c r="T311" s="1"/>
  <c r="N311"/>
  <c r="L311"/>
  <c r="K311"/>
  <c r="Y310"/>
  <c r="T310"/>
  <c r="S310"/>
  <c r="R310"/>
  <c r="N310"/>
  <c r="L310"/>
  <c r="K310"/>
  <c r="K630" s="1"/>
  <c r="Y309"/>
  <c r="AA309" s="1"/>
  <c r="R309"/>
  <c r="N309"/>
  <c r="L309"/>
  <c r="K309"/>
  <c r="AA308"/>
  <c r="Y308"/>
  <c r="T308"/>
  <c r="R308"/>
  <c r="S308" s="1"/>
  <c r="N308"/>
  <c r="L308"/>
  <c r="K308"/>
  <c r="Y307"/>
  <c r="AA307" s="1"/>
  <c r="M307" s="1"/>
  <c r="S307"/>
  <c r="R307"/>
  <c r="T307" s="1"/>
  <c r="N307"/>
  <c r="L307"/>
  <c r="K307"/>
  <c r="Y306"/>
  <c r="AA306" s="1"/>
  <c r="T306"/>
  <c r="S306"/>
  <c r="R306"/>
  <c r="N306"/>
  <c r="L306"/>
  <c r="K306"/>
  <c r="Y305"/>
  <c r="AA305" s="1"/>
  <c r="R305"/>
  <c r="N305"/>
  <c r="L305"/>
  <c r="K305"/>
  <c r="Y304"/>
  <c r="S304"/>
  <c r="R304"/>
  <c r="N304"/>
  <c r="L304"/>
  <c r="K304"/>
  <c r="K544" s="1"/>
  <c r="Y303"/>
  <c r="AA303" s="1"/>
  <c r="R303"/>
  <c r="N303"/>
  <c r="L303"/>
  <c r="K303"/>
  <c r="AC302"/>
  <c r="Y302"/>
  <c r="AA302" s="1"/>
  <c r="M302" s="1"/>
  <c r="O302" s="1"/>
  <c r="P302" s="1"/>
  <c r="Q302" s="1"/>
  <c r="T302"/>
  <c r="R302"/>
  <c r="S302" s="1"/>
  <c r="N302"/>
  <c r="L302"/>
  <c r="K302"/>
  <c r="Y301"/>
  <c r="R301"/>
  <c r="N301"/>
  <c r="L301"/>
  <c r="K301"/>
  <c r="AC300"/>
  <c r="AA300"/>
  <c r="Y300"/>
  <c r="T300"/>
  <c r="S300"/>
  <c r="R300"/>
  <c r="N300"/>
  <c r="M300"/>
  <c r="L300"/>
  <c r="K300"/>
  <c r="AA299"/>
  <c r="M299" s="1"/>
  <c r="O299" s="1"/>
  <c r="P299" s="1"/>
  <c r="Q299" s="1"/>
  <c r="Y299"/>
  <c r="S299"/>
  <c r="R299"/>
  <c r="T299" s="1"/>
  <c r="N299"/>
  <c r="L299"/>
  <c r="K299"/>
  <c r="Y298"/>
  <c r="S298"/>
  <c r="R298"/>
  <c r="T298" s="1"/>
  <c r="N298"/>
  <c r="L298"/>
  <c r="K298"/>
  <c r="K629" s="1"/>
  <c r="Y297"/>
  <c r="AA297" s="1"/>
  <c r="R297"/>
  <c r="T297" s="1"/>
  <c r="N297"/>
  <c r="L297"/>
  <c r="K297"/>
  <c r="Y296"/>
  <c r="AA296" s="1"/>
  <c r="R296"/>
  <c r="T296" s="1"/>
  <c r="N296"/>
  <c r="L296"/>
  <c r="K296"/>
  <c r="Y295"/>
  <c r="AA295" s="1"/>
  <c r="R295"/>
  <c r="N295"/>
  <c r="L295"/>
  <c r="K295"/>
  <c r="Y294"/>
  <c r="AA294" s="1"/>
  <c r="M294" s="1"/>
  <c r="O294" s="1"/>
  <c r="P294" s="1"/>
  <c r="Q294" s="1"/>
  <c r="T294"/>
  <c r="R294"/>
  <c r="S294" s="1"/>
  <c r="N294"/>
  <c r="L294"/>
  <c r="K294"/>
  <c r="Y293"/>
  <c r="AA293" s="1"/>
  <c r="R293"/>
  <c r="N293"/>
  <c r="L293"/>
  <c r="K293"/>
  <c r="Y292"/>
  <c r="S292"/>
  <c r="R292"/>
  <c r="T292" s="1"/>
  <c r="N292"/>
  <c r="L292"/>
  <c r="K292"/>
  <c r="K543" s="1"/>
  <c r="AC291"/>
  <c r="AA291"/>
  <c r="M291" s="1"/>
  <c r="Y291"/>
  <c r="R291"/>
  <c r="T291" s="1"/>
  <c r="N291"/>
  <c r="O291" s="1"/>
  <c r="P291" s="1"/>
  <c r="Q291" s="1"/>
  <c r="L291"/>
  <c r="K291"/>
  <c r="Y290"/>
  <c r="AA290" s="1"/>
  <c r="T290"/>
  <c r="S290"/>
  <c r="R290"/>
  <c r="N290"/>
  <c r="L290"/>
  <c r="K290"/>
  <c r="Y289"/>
  <c r="R289"/>
  <c r="S289" s="1"/>
  <c r="N289"/>
  <c r="L289"/>
  <c r="K289"/>
  <c r="AC288"/>
  <c r="AA288"/>
  <c r="M288" s="1"/>
  <c r="Y288"/>
  <c r="R288"/>
  <c r="T288" s="1"/>
  <c r="N288"/>
  <c r="O288" s="1"/>
  <c r="P288" s="1"/>
  <c r="Q288" s="1"/>
  <c r="L288"/>
  <c r="K288"/>
  <c r="Y287"/>
  <c r="AA287" s="1"/>
  <c r="R287"/>
  <c r="T287" s="1"/>
  <c r="N287"/>
  <c r="L287"/>
  <c r="K287"/>
  <c r="Y286"/>
  <c r="T286"/>
  <c r="R286"/>
  <c r="S286" s="1"/>
  <c r="N286"/>
  <c r="L286"/>
  <c r="K286"/>
  <c r="Y285"/>
  <c r="AA285" s="1"/>
  <c r="R285"/>
  <c r="N285"/>
  <c r="L285"/>
  <c r="K285"/>
  <c r="Y284"/>
  <c r="AA284" s="1"/>
  <c r="R284"/>
  <c r="S284" s="1"/>
  <c r="N284"/>
  <c r="L284"/>
  <c r="K284"/>
  <c r="AC283"/>
  <c r="AA283"/>
  <c r="M283" s="1"/>
  <c r="Y283"/>
  <c r="R283"/>
  <c r="T283" s="1"/>
  <c r="P283"/>
  <c r="Q283" s="1"/>
  <c r="O283"/>
  <c r="N283"/>
  <c r="L283"/>
  <c r="K283"/>
  <c r="Y282"/>
  <c r="AA282" s="1"/>
  <c r="S282"/>
  <c r="R282"/>
  <c r="T282" s="1"/>
  <c r="N282"/>
  <c r="L282"/>
  <c r="K282"/>
  <c r="Y281"/>
  <c r="AA281" s="1"/>
  <c r="R281"/>
  <c r="N281"/>
  <c r="L281"/>
  <c r="K281"/>
  <c r="Y280"/>
  <c r="R280"/>
  <c r="S280" s="1"/>
  <c r="N280"/>
  <c r="L280"/>
  <c r="K280"/>
  <c r="Y279"/>
  <c r="AA279" s="1"/>
  <c r="S279"/>
  <c r="R279"/>
  <c r="T279" s="1"/>
  <c r="N279"/>
  <c r="L279"/>
  <c r="K279"/>
  <c r="Y278"/>
  <c r="AA278" s="1"/>
  <c r="S278"/>
  <c r="R278"/>
  <c r="T278" s="1"/>
  <c r="N278"/>
  <c r="L278"/>
  <c r="K278"/>
  <c r="Y277"/>
  <c r="R277"/>
  <c r="N277"/>
  <c r="L277"/>
  <c r="K277"/>
  <c r="Y276"/>
  <c r="AA276" s="1"/>
  <c r="S276"/>
  <c r="R276"/>
  <c r="T276" s="1"/>
  <c r="N276"/>
  <c r="L276"/>
  <c r="K276"/>
  <c r="AC275"/>
  <c r="AA275"/>
  <c r="M275" s="1"/>
  <c r="O275" s="1"/>
  <c r="P275" s="1"/>
  <c r="Q275" s="1"/>
  <c r="Y275"/>
  <c r="R275"/>
  <c r="T275" s="1"/>
  <c r="N275"/>
  <c r="L275"/>
  <c r="K275"/>
  <c r="AA274"/>
  <c r="Y274"/>
  <c r="S274"/>
  <c r="R274"/>
  <c r="T274" s="1"/>
  <c r="N274"/>
  <c r="L274"/>
  <c r="K274"/>
  <c r="K627" s="1"/>
  <c r="AA273"/>
  <c r="Y273"/>
  <c r="R273"/>
  <c r="S273" s="1"/>
  <c r="N273"/>
  <c r="L273"/>
  <c r="K273"/>
  <c r="Y272"/>
  <c r="AA272" s="1"/>
  <c r="M272" s="1"/>
  <c r="S272"/>
  <c r="R272"/>
  <c r="T272" s="1"/>
  <c r="N272"/>
  <c r="L272"/>
  <c r="K272"/>
  <c r="AA271"/>
  <c r="AC271" s="1"/>
  <c r="Y271"/>
  <c r="R271"/>
  <c r="N271"/>
  <c r="M271"/>
  <c r="L271"/>
  <c r="K271"/>
  <c r="Y270"/>
  <c r="AA270" s="1"/>
  <c r="AC270" s="1"/>
  <c r="S270"/>
  <c r="R270"/>
  <c r="T270" s="1"/>
  <c r="N270"/>
  <c r="L270"/>
  <c r="K270"/>
  <c r="Y269"/>
  <c r="AA269" s="1"/>
  <c r="R269"/>
  <c r="S269" s="1"/>
  <c r="N269"/>
  <c r="L269"/>
  <c r="K269"/>
  <c r="Y268"/>
  <c r="R268"/>
  <c r="N268"/>
  <c r="L268"/>
  <c r="K268"/>
  <c r="K541" s="1"/>
  <c r="AA267"/>
  <c r="Y267"/>
  <c r="R267"/>
  <c r="S267" s="1"/>
  <c r="N267"/>
  <c r="L267"/>
  <c r="K267"/>
  <c r="Y266"/>
  <c r="AA266" s="1"/>
  <c r="AC266" s="1"/>
  <c r="T266"/>
  <c r="S266"/>
  <c r="R266"/>
  <c r="N266"/>
  <c r="L266"/>
  <c r="K266"/>
  <c r="Y265"/>
  <c r="AA265" s="1"/>
  <c r="R265"/>
  <c r="T265" s="1"/>
  <c r="N265"/>
  <c r="L265"/>
  <c r="K265"/>
  <c r="K584" s="1"/>
  <c r="Y264"/>
  <c r="AA264" s="1"/>
  <c r="M264" s="1"/>
  <c r="S264"/>
  <c r="R264"/>
  <c r="T264" s="1"/>
  <c r="N264"/>
  <c r="L264"/>
  <c r="K264"/>
  <c r="Y263"/>
  <c r="AA263" s="1"/>
  <c r="R263"/>
  <c r="N263"/>
  <c r="L263"/>
  <c r="K263"/>
  <c r="Y262"/>
  <c r="R262"/>
  <c r="S262" s="1"/>
  <c r="N262"/>
  <c r="L262"/>
  <c r="K262"/>
  <c r="Y261"/>
  <c r="AA261" s="1"/>
  <c r="T261"/>
  <c r="R261"/>
  <c r="S261" s="1"/>
  <c r="N261"/>
  <c r="L261"/>
  <c r="K261"/>
  <c r="AC260"/>
  <c r="Y260"/>
  <c r="AA260" s="1"/>
  <c r="R260"/>
  <c r="O260"/>
  <c r="P260" s="1"/>
  <c r="Q260" s="1"/>
  <c r="N260"/>
  <c r="M260"/>
  <c r="L260"/>
  <c r="K260"/>
  <c r="AA259"/>
  <c r="Y259"/>
  <c r="T259"/>
  <c r="R259"/>
  <c r="S259" s="1"/>
  <c r="N259"/>
  <c r="L259"/>
  <c r="K259"/>
  <c r="AC258"/>
  <c r="AA258"/>
  <c r="Y258"/>
  <c r="T258"/>
  <c r="S258"/>
  <c r="R258"/>
  <c r="N258"/>
  <c r="M258"/>
  <c r="L258"/>
  <c r="K258"/>
  <c r="Y257"/>
  <c r="AA257" s="1"/>
  <c r="R257"/>
  <c r="N257"/>
  <c r="L257"/>
  <c r="K257"/>
  <c r="Y256"/>
  <c r="S256"/>
  <c r="R256"/>
  <c r="N256"/>
  <c r="L256"/>
  <c r="K256"/>
  <c r="Y255"/>
  <c r="AA255" s="1"/>
  <c r="S255"/>
  <c r="R255"/>
  <c r="T255" s="1"/>
  <c r="N255"/>
  <c r="L255"/>
  <c r="K255"/>
  <c r="AC254"/>
  <c r="Y254"/>
  <c r="AA254" s="1"/>
  <c r="M254" s="1"/>
  <c r="O254" s="1"/>
  <c r="P254" s="1"/>
  <c r="Q254" s="1"/>
  <c r="S254"/>
  <c r="R254"/>
  <c r="T254" s="1"/>
  <c r="N254"/>
  <c r="L254"/>
  <c r="K254"/>
  <c r="Y253"/>
  <c r="R253"/>
  <c r="N253"/>
  <c r="L253"/>
  <c r="K253"/>
  <c r="Y252"/>
  <c r="AA252" s="1"/>
  <c r="M252" s="1"/>
  <c r="T252"/>
  <c r="S252"/>
  <c r="R252"/>
  <c r="N252"/>
  <c r="O252" s="1"/>
  <c r="P252" s="1"/>
  <c r="Q252" s="1"/>
  <c r="L252"/>
  <c r="K252"/>
  <c r="Y251"/>
  <c r="AA251" s="1"/>
  <c r="S251"/>
  <c r="R251"/>
  <c r="T251" s="1"/>
  <c r="N251"/>
  <c r="L251"/>
  <c r="K251"/>
  <c r="Y250"/>
  <c r="R250"/>
  <c r="S250" s="1"/>
  <c r="N250"/>
  <c r="L250"/>
  <c r="K250"/>
  <c r="Y249"/>
  <c r="AA249" s="1"/>
  <c r="S249"/>
  <c r="R249"/>
  <c r="T249" s="1"/>
  <c r="N249"/>
  <c r="L249"/>
  <c r="K249"/>
  <c r="Y248"/>
  <c r="AA248" s="1"/>
  <c r="M248" s="1"/>
  <c r="R248"/>
  <c r="T248" s="1"/>
  <c r="N248"/>
  <c r="L248"/>
  <c r="K248"/>
  <c r="Y247"/>
  <c r="AA247" s="1"/>
  <c r="S247"/>
  <c r="R247"/>
  <c r="T247" s="1"/>
  <c r="N247"/>
  <c r="L247"/>
  <c r="K247"/>
  <c r="AC246"/>
  <c r="Y246"/>
  <c r="AA246" s="1"/>
  <c r="T246"/>
  <c r="S246"/>
  <c r="R246"/>
  <c r="N246"/>
  <c r="M246"/>
  <c r="O246" s="1"/>
  <c r="P246" s="1"/>
  <c r="Q246" s="1"/>
  <c r="L246"/>
  <c r="K246"/>
  <c r="Y245"/>
  <c r="AA245" s="1"/>
  <c r="R245"/>
  <c r="N245"/>
  <c r="L245"/>
  <c r="K245"/>
  <c r="Y244"/>
  <c r="T244"/>
  <c r="S244"/>
  <c r="R244"/>
  <c r="N244"/>
  <c r="L244"/>
  <c r="K244"/>
  <c r="AA243"/>
  <c r="M243" s="1"/>
  <c r="Y243"/>
  <c r="S243"/>
  <c r="R243"/>
  <c r="T243" s="1"/>
  <c r="Q243"/>
  <c r="P243"/>
  <c r="O243"/>
  <c r="N243"/>
  <c r="L243"/>
  <c r="K243"/>
  <c r="Y242"/>
  <c r="AA242" s="1"/>
  <c r="AC242" s="1"/>
  <c r="S242"/>
  <c r="R242"/>
  <c r="T242" s="1"/>
  <c r="N242"/>
  <c r="L242"/>
  <c r="K242"/>
  <c r="Y241"/>
  <c r="R241"/>
  <c r="S241" s="1"/>
  <c r="N241"/>
  <c r="L241"/>
  <c r="K241"/>
  <c r="Y240"/>
  <c r="AA240" s="1"/>
  <c r="S240"/>
  <c r="R240"/>
  <c r="T240" s="1"/>
  <c r="N240"/>
  <c r="L240"/>
  <c r="K240"/>
  <c r="Y239"/>
  <c r="AA239" s="1"/>
  <c r="R239"/>
  <c r="N239"/>
  <c r="L239"/>
  <c r="K239"/>
  <c r="Y238"/>
  <c r="T238"/>
  <c r="S238"/>
  <c r="R238"/>
  <c r="N238"/>
  <c r="L238"/>
  <c r="K238"/>
  <c r="Y237"/>
  <c r="AA237" s="1"/>
  <c r="R237"/>
  <c r="N237"/>
  <c r="L237"/>
  <c r="K237"/>
  <c r="Y236"/>
  <c r="AA236" s="1"/>
  <c r="T236"/>
  <c r="S236"/>
  <c r="R236"/>
  <c r="N236"/>
  <c r="L236"/>
  <c r="K236"/>
  <c r="Y235"/>
  <c r="AA235" s="1"/>
  <c r="R235"/>
  <c r="T235" s="1"/>
  <c r="N235"/>
  <c r="L235"/>
  <c r="K235"/>
  <c r="Y234"/>
  <c r="AA234" s="1"/>
  <c r="AC234" s="1"/>
  <c r="T234"/>
  <c r="S234"/>
  <c r="R234"/>
  <c r="N234"/>
  <c r="L234"/>
  <c r="L538" s="1"/>
  <c r="K234"/>
  <c r="Y233"/>
  <c r="AA233" s="1"/>
  <c r="S233"/>
  <c r="R233"/>
  <c r="T233" s="1"/>
  <c r="N233"/>
  <c r="L233"/>
  <c r="K233"/>
  <c r="AA232"/>
  <c r="Y232"/>
  <c r="R232"/>
  <c r="S232" s="1"/>
  <c r="N232"/>
  <c r="L232"/>
  <c r="K232"/>
  <c r="Y231"/>
  <c r="AA231" s="1"/>
  <c r="S231"/>
  <c r="R231"/>
  <c r="T231" s="1"/>
  <c r="N231"/>
  <c r="L231"/>
  <c r="K231"/>
  <c r="Y230"/>
  <c r="AA230" s="1"/>
  <c r="M230" s="1"/>
  <c r="S230"/>
  <c r="R230"/>
  <c r="T230" s="1"/>
  <c r="N230"/>
  <c r="L230"/>
  <c r="K230"/>
  <c r="Y229"/>
  <c r="R229"/>
  <c r="N229"/>
  <c r="L229"/>
  <c r="K229"/>
  <c r="Y228"/>
  <c r="AA228" s="1"/>
  <c r="T228"/>
  <c r="S228"/>
  <c r="R228"/>
  <c r="N228"/>
  <c r="L228"/>
  <c r="K228"/>
  <c r="AA227"/>
  <c r="M227" s="1"/>
  <c r="Y227"/>
  <c r="R227"/>
  <c r="T227" s="1"/>
  <c r="P227"/>
  <c r="Q227" s="1"/>
  <c r="O227"/>
  <c r="N227"/>
  <c r="L227"/>
  <c r="K227"/>
  <c r="Y226"/>
  <c r="R226"/>
  <c r="S226" s="1"/>
  <c r="N226"/>
  <c r="L226"/>
  <c r="K226"/>
  <c r="Y225"/>
  <c r="AA225" s="1"/>
  <c r="S225"/>
  <c r="R225"/>
  <c r="T225" s="1"/>
  <c r="N225"/>
  <c r="L225"/>
  <c r="K225"/>
  <c r="AA224"/>
  <c r="M224" s="1"/>
  <c r="Y224"/>
  <c r="S224"/>
  <c r="R224"/>
  <c r="T224" s="1"/>
  <c r="N224"/>
  <c r="L224"/>
  <c r="K224"/>
  <c r="Y223"/>
  <c r="AA223" s="1"/>
  <c r="R223"/>
  <c r="T223" s="1"/>
  <c r="N223"/>
  <c r="L223"/>
  <c r="K223"/>
  <c r="AC222"/>
  <c r="Y222"/>
  <c r="AA222" s="1"/>
  <c r="T222"/>
  <c r="S222"/>
  <c r="R222"/>
  <c r="N222"/>
  <c r="M222"/>
  <c r="O222" s="1"/>
  <c r="P222" s="1"/>
  <c r="Q222" s="1"/>
  <c r="L222"/>
  <c r="K222"/>
  <c r="Y221"/>
  <c r="AA221" s="1"/>
  <c r="R221"/>
  <c r="N221"/>
  <c r="L221"/>
  <c r="K221"/>
  <c r="Y220"/>
  <c r="T220"/>
  <c r="S220"/>
  <c r="R220"/>
  <c r="N220"/>
  <c r="L220"/>
  <c r="K220"/>
  <c r="AA219"/>
  <c r="M219" s="1"/>
  <c r="Y219"/>
  <c r="R219"/>
  <c r="T219" s="1"/>
  <c r="P219"/>
  <c r="Q219" s="1"/>
  <c r="O219"/>
  <c r="N219"/>
  <c r="L219"/>
  <c r="K219"/>
  <c r="Y218"/>
  <c r="AA218" s="1"/>
  <c r="R218"/>
  <c r="S218" s="1"/>
  <c r="N218"/>
  <c r="L218"/>
  <c r="K218"/>
  <c r="Y217"/>
  <c r="R217"/>
  <c r="N217"/>
  <c r="L217"/>
  <c r="K217"/>
  <c r="Y216"/>
  <c r="AA216" s="1"/>
  <c r="T216"/>
  <c r="R216"/>
  <c r="S216" s="1"/>
  <c r="N216"/>
  <c r="L216"/>
  <c r="K216"/>
  <c r="AA215"/>
  <c r="AC215" s="1"/>
  <c r="Y215"/>
  <c r="T215"/>
  <c r="R215"/>
  <c r="S215" s="1"/>
  <c r="N215"/>
  <c r="L215"/>
  <c r="K215"/>
  <c r="AA214"/>
  <c r="Y214"/>
  <c r="S214"/>
  <c r="R214"/>
  <c r="N214"/>
  <c r="L214"/>
  <c r="K214"/>
  <c r="Y213"/>
  <c r="AA213" s="1"/>
  <c r="AC213" s="1"/>
  <c r="T213"/>
  <c r="S213"/>
  <c r="R213"/>
  <c r="N213"/>
  <c r="L213"/>
  <c r="K213"/>
  <c r="Y212"/>
  <c r="R212"/>
  <c r="N212"/>
  <c r="L212"/>
  <c r="K212"/>
  <c r="AC211"/>
  <c r="AA211"/>
  <c r="M211" s="1"/>
  <c r="O211" s="1"/>
  <c r="P211" s="1"/>
  <c r="Q211" s="1"/>
  <c r="R211"/>
  <c r="S211" s="1"/>
  <c r="N211"/>
  <c r="L211"/>
  <c r="K211"/>
  <c r="AA210"/>
  <c r="AC210" s="1"/>
  <c r="R210"/>
  <c r="T210" s="1"/>
  <c r="N210"/>
  <c r="M210"/>
  <c r="L210"/>
  <c r="K210"/>
  <c r="AA209"/>
  <c r="AC209" s="1"/>
  <c r="R209"/>
  <c r="S209" s="1"/>
  <c r="N209"/>
  <c r="M209"/>
  <c r="L209"/>
  <c r="K209"/>
  <c r="AA208"/>
  <c r="R208"/>
  <c r="S208" s="1"/>
  <c r="N208"/>
  <c r="M208"/>
  <c r="L208"/>
  <c r="K208"/>
  <c r="AA207"/>
  <c r="M207" s="1"/>
  <c r="T207"/>
  <c r="S207"/>
  <c r="R207"/>
  <c r="N207"/>
  <c r="L207"/>
  <c r="K207"/>
  <c r="AA206"/>
  <c r="AC206" s="1"/>
  <c r="S206"/>
  <c r="R206"/>
  <c r="T206" s="1"/>
  <c r="N206"/>
  <c r="M206"/>
  <c r="O206" s="1"/>
  <c r="P206" s="1"/>
  <c r="Q206" s="1"/>
  <c r="L206"/>
  <c r="K206"/>
  <c r="AA205"/>
  <c r="AC205" s="1"/>
  <c r="T205"/>
  <c r="S205"/>
  <c r="R205"/>
  <c r="N205"/>
  <c r="M205"/>
  <c r="L205"/>
  <c r="K205"/>
  <c r="AA204"/>
  <c r="S204"/>
  <c r="R204"/>
  <c r="T204" s="1"/>
  <c r="N204"/>
  <c r="L204"/>
  <c r="K204"/>
  <c r="AA203"/>
  <c r="M203" s="1"/>
  <c r="S203"/>
  <c r="R203"/>
  <c r="T203" s="1"/>
  <c r="N203"/>
  <c r="L203"/>
  <c r="K203"/>
  <c r="AA202"/>
  <c r="M202" s="1"/>
  <c r="S202"/>
  <c r="R202"/>
  <c r="N202"/>
  <c r="L202"/>
  <c r="K202"/>
  <c r="AC201"/>
  <c r="AA201"/>
  <c r="M201" s="1"/>
  <c r="T201"/>
  <c r="R201"/>
  <c r="S201" s="1"/>
  <c r="N201"/>
  <c r="L201"/>
  <c r="Y200"/>
  <c r="S200"/>
  <c r="R200"/>
  <c r="T200" s="1"/>
  <c r="N200"/>
  <c r="L200"/>
  <c r="AA199"/>
  <c r="R199"/>
  <c r="S199" s="1"/>
  <c r="N199"/>
  <c r="L199"/>
  <c r="AA198"/>
  <c r="AC198" s="1"/>
  <c r="S198"/>
  <c r="R198"/>
  <c r="T198" s="1"/>
  <c r="N198"/>
  <c r="O198" s="1"/>
  <c r="P198" s="1"/>
  <c r="Q198" s="1"/>
  <c r="M198"/>
  <c r="L198"/>
  <c r="AA197"/>
  <c r="AC197" s="1"/>
  <c r="T197"/>
  <c r="S197"/>
  <c r="R197"/>
  <c r="N197"/>
  <c r="O197" s="1"/>
  <c r="P197" s="1"/>
  <c r="Q197" s="1"/>
  <c r="M197"/>
  <c r="L197"/>
  <c r="AA196"/>
  <c r="T196"/>
  <c r="S196"/>
  <c r="R196"/>
  <c r="N196"/>
  <c r="L196"/>
  <c r="AC195"/>
  <c r="AA195"/>
  <c r="M195" s="1"/>
  <c r="O195" s="1"/>
  <c r="P195" s="1"/>
  <c r="Q195" s="1"/>
  <c r="R195"/>
  <c r="N195"/>
  <c r="L195"/>
  <c r="AA194"/>
  <c r="AC194" s="1"/>
  <c r="R194"/>
  <c r="S194" s="1"/>
  <c r="N194"/>
  <c r="L194"/>
  <c r="AA193"/>
  <c r="R193"/>
  <c r="N193"/>
  <c r="M193"/>
  <c r="L193"/>
  <c r="AA192"/>
  <c r="AC192" s="1"/>
  <c r="R192"/>
  <c r="T192" s="1"/>
  <c r="N192"/>
  <c r="M192"/>
  <c r="L192"/>
  <c r="AA191"/>
  <c r="T191"/>
  <c r="S191"/>
  <c r="R191"/>
  <c r="N191"/>
  <c r="L191"/>
  <c r="AC190"/>
  <c r="AA190"/>
  <c r="M190" s="1"/>
  <c r="S190"/>
  <c r="R190"/>
  <c r="N190"/>
  <c r="L190"/>
  <c r="AC189"/>
  <c r="AA189"/>
  <c r="M189" s="1"/>
  <c r="S189"/>
  <c r="R189"/>
  <c r="T189" s="1"/>
  <c r="N189"/>
  <c r="L189"/>
  <c r="Y188"/>
  <c r="R188"/>
  <c r="N188"/>
  <c r="L188"/>
  <c r="AA187"/>
  <c r="R187"/>
  <c r="N187"/>
  <c r="L187"/>
  <c r="AA186"/>
  <c r="AC186" s="1"/>
  <c r="R186"/>
  <c r="S186" s="1"/>
  <c r="N186"/>
  <c r="L186"/>
  <c r="AA185"/>
  <c r="AC185" s="1"/>
  <c r="S185"/>
  <c r="R185"/>
  <c r="T185" s="1"/>
  <c r="N185"/>
  <c r="M185"/>
  <c r="L185"/>
  <c r="AC184"/>
  <c r="AA184"/>
  <c r="T184"/>
  <c r="S184"/>
  <c r="R184"/>
  <c r="N184"/>
  <c r="M184"/>
  <c r="L184"/>
  <c r="AA183"/>
  <c r="AC183" s="1"/>
  <c r="S183"/>
  <c r="R183"/>
  <c r="T183" s="1"/>
  <c r="N183"/>
  <c r="M183"/>
  <c r="O183" s="1"/>
  <c r="P183" s="1"/>
  <c r="Q183" s="1"/>
  <c r="L183"/>
  <c r="AC182"/>
  <c r="AA182"/>
  <c r="R182"/>
  <c r="T182" s="1"/>
  <c r="O182"/>
  <c r="P182" s="1"/>
  <c r="Q182" s="1"/>
  <c r="N182"/>
  <c r="M182"/>
  <c r="L182"/>
  <c r="AC181"/>
  <c r="AA181"/>
  <c r="M181" s="1"/>
  <c r="R181"/>
  <c r="N181"/>
  <c r="L181"/>
  <c r="AA180"/>
  <c r="AC180" s="1"/>
  <c r="R180"/>
  <c r="N180"/>
  <c r="L180"/>
  <c r="AA179"/>
  <c r="AC179" s="1"/>
  <c r="R179"/>
  <c r="S179" s="1"/>
  <c r="N179"/>
  <c r="M179"/>
  <c r="L179"/>
  <c r="AA178"/>
  <c r="T178"/>
  <c r="S178"/>
  <c r="R178"/>
  <c r="N178"/>
  <c r="L178"/>
  <c r="AA177"/>
  <c r="R177"/>
  <c r="T177" s="1"/>
  <c r="N177"/>
  <c r="L177"/>
  <c r="AA176"/>
  <c r="M176" s="1"/>
  <c r="T176"/>
  <c r="R176"/>
  <c r="S176" s="1"/>
  <c r="N176"/>
  <c r="L176"/>
  <c r="AC175"/>
  <c r="AA175"/>
  <c r="R175"/>
  <c r="S175" s="1"/>
  <c r="N175"/>
  <c r="O175" s="1"/>
  <c r="P175" s="1"/>
  <c r="Q175" s="1"/>
  <c r="M175"/>
  <c r="L175"/>
  <c r="AC174"/>
  <c r="AA174"/>
  <c r="T174"/>
  <c r="R174"/>
  <c r="S174" s="1"/>
  <c r="N174"/>
  <c r="O174" s="1"/>
  <c r="P174" s="1"/>
  <c r="Q174" s="1"/>
  <c r="M174"/>
  <c r="L174"/>
  <c r="AA173"/>
  <c r="M173" s="1"/>
  <c r="T173"/>
  <c r="R173"/>
  <c r="S173" s="1"/>
  <c r="N173"/>
  <c r="L173"/>
  <c r="AC172"/>
  <c r="AA172"/>
  <c r="M172" s="1"/>
  <c r="R172"/>
  <c r="N172"/>
  <c r="L172"/>
  <c r="AA171"/>
  <c r="AC171" s="1"/>
  <c r="R171"/>
  <c r="S171" s="1"/>
  <c r="N171"/>
  <c r="L171"/>
  <c r="AA170"/>
  <c r="R170"/>
  <c r="T170" s="1"/>
  <c r="N170"/>
  <c r="L170"/>
  <c r="AC169"/>
  <c r="AA169"/>
  <c r="M169" s="1"/>
  <c r="R169"/>
  <c r="S169" s="1"/>
  <c r="N169"/>
  <c r="L169"/>
  <c r="AC168"/>
  <c r="AA168"/>
  <c r="M168" s="1"/>
  <c r="T168"/>
  <c r="R168"/>
  <c r="S168" s="1"/>
  <c r="N168"/>
  <c r="L168"/>
  <c r="AA167"/>
  <c r="AC167" s="1"/>
  <c r="T167"/>
  <c r="S167"/>
  <c r="R167"/>
  <c r="N167"/>
  <c r="L167"/>
  <c r="AC166"/>
  <c r="AA166"/>
  <c r="T166"/>
  <c r="S166"/>
  <c r="R166"/>
  <c r="N166"/>
  <c r="M166"/>
  <c r="L166"/>
  <c r="AC165"/>
  <c r="AA165"/>
  <c r="T165"/>
  <c r="S165"/>
  <c r="R165"/>
  <c r="N165"/>
  <c r="O165" s="1"/>
  <c r="P165" s="1"/>
  <c r="Q165" s="1"/>
  <c r="M165"/>
  <c r="L165"/>
  <c r="AA164"/>
  <c r="R164"/>
  <c r="N164"/>
  <c r="L164"/>
  <c r="AA163"/>
  <c r="AC163" s="1"/>
  <c r="T163"/>
  <c r="R163"/>
  <c r="S163" s="1"/>
  <c r="N163"/>
  <c r="M163"/>
  <c r="O163" s="1"/>
  <c r="P163" s="1"/>
  <c r="Q163" s="1"/>
  <c r="L163"/>
  <c r="AC162"/>
  <c r="AA162"/>
  <c r="T162"/>
  <c r="R162"/>
  <c r="S162" s="1"/>
  <c r="N162"/>
  <c r="M162"/>
  <c r="L162"/>
  <c r="AC161"/>
  <c r="AA161"/>
  <c r="M161" s="1"/>
  <c r="O161" s="1"/>
  <c r="P161" s="1"/>
  <c r="Q161" s="1"/>
  <c r="R161"/>
  <c r="N161"/>
  <c r="L161"/>
  <c r="AA160"/>
  <c r="R160"/>
  <c r="N160"/>
  <c r="L160"/>
  <c r="AA159"/>
  <c r="AC159" s="1"/>
  <c r="T159"/>
  <c r="S159"/>
  <c r="R159"/>
  <c r="N159"/>
  <c r="L159"/>
  <c r="AC158"/>
  <c r="AA158"/>
  <c r="R158"/>
  <c r="N158"/>
  <c r="O158" s="1"/>
  <c r="P158" s="1"/>
  <c r="Q158" s="1"/>
  <c r="M158"/>
  <c r="L158"/>
  <c r="AA157"/>
  <c r="S157"/>
  <c r="R157"/>
  <c r="N157"/>
  <c r="L157"/>
  <c r="AA156"/>
  <c r="R156"/>
  <c r="S156" s="1"/>
  <c r="N156"/>
  <c r="L156"/>
  <c r="AA155"/>
  <c r="AC155" s="1"/>
  <c r="T155"/>
  <c r="R155"/>
  <c r="S155" s="1"/>
  <c r="N155"/>
  <c r="L155"/>
  <c r="AA154"/>
  <c r="AC154" s="1"/>
  <c r="T154"/>
  <c r="S154"/>
  <c r="R154"/>
  <c r="N154"/>
  <c r="L154"/>
  <c r="AA153"/>
  <c r="R153"/>
  <c r="N153"/>
  <c r="L153"/>
  <c r="AA152"/>
  <c r="R152"/>
  <c r="S152" s="1"/>
  <c r="N152"/>
  <c r="L152"/>
  <c r="AA151"/>
  <c r="AC151" s="1"/>
  <c r="T151"/>
  <c r="S151"/>
  <c r="R151"/>
  <c r="N151"/>
  <c r="L151"/>
  <c r="AC150"/>
  <c r="AA150"/>
  <c r="R150"/>
  <c r="S150" s="1"/>
  <c r="O150"/>
  <c r="P150" s="1"/>
  <c r="Q150" s="1"/>
  <c r="N150"/>
  <c r="M150"/>
  <c r="L150"/>
  <c r="AA149"/>
  <c r="T149"/>
  <c r="R149"/>
  <c r="S149" s="1"/>
  <c r="N149"/>
  <c r="L149"/>
  <c r="AA148"/>
  <c r="T148"/>
  <c r="R148"/>
  <c r="N148"/>
  <c r="L148"/>
  <c r="AA147"/>
  <c r="AC147" s="1"/>
  <c r="R147"/>
  <c r="N147"/>
  <c r="L147"/>
  <c r="AA146"/>
  <c r="R146"/>
  <c r="T146" s="1"/>
  <c r="N146"/>
  <c r="L146"/>
  <c r="AA145"/>
  <c r="R145"/>
  <c r="S145" s="1"/>
  <c r="N145"/>
  <c r="L145"/>
  <c r="AA144"/>
  <c r="AC144" s="1"/>
  <c r="T144"/>
  <c r="R144"/>
  <c r="S144" s="1"/>
  <c r="N144"/>
  <c r="M144"/>
  <c r="L144"/>
  <c r="AC143"/>
  <c r="AA143"/>
  <c r="S143"/>
  <c r="R143"/>
  <c r="T143" s="1"/>
  <c r="N143"/>
  <c r="M143"/>
  <c r="O143" s="1"/>
  <c r="P143" s="1"/>
  <c r="Q143" s="1"/>
  <c r="L143"/>
  <c r="AC142"/>
  <c r="AA142"/>
  <c r="R142"/>
  <c r="N142"/>
  <c r="M142"/>
  <c r="L142"/>
  <c r="AA141"/>
  <c r="M141" s="1"/>
  <c r="T141"/>
  <c r="R141"/>
  <c r="S141" s="1"/>
  <c r="N141"/>
  <c r="L141"/>
  <c r="AC140"/>
  <c r="AA140"/>
  <c r="R140"/>
  <c r="N140"/>
  <c r="O140" s="1"/>
  <c r="P140" s="1"/>
  <c r="Q140" s="1"/>
  <c r="M140"/>
  <c r="L140"/>
  <c r="AA139"/>
  <c r="AC139" s="1"/>
  <c r="R139"/>
  <c r="S139" s="1"/>
  <c r="O139"/>
  <c r="P139" s="1"/>
  <c r="Q139" s="1"/>
  <c r="N139"/>
  <c r="M139"/>
  <c r="L139"/>
  <c r="AA138"/>
  <c r="T138"/>
  <c r="R138"/>
  <c r="S138" s="1"/>
  <c r="N138"/>
  <c r="L138"/>
  <c r="AA137"/>
  <c r="M137" s="1"/>
  <c r="S137"/>
  <c r="R137"/>
  <c r="T137" s="1"/>
  <c r="N137"/>
  <c r="L137"/>
  <c r="AC136"/>
  <c r="AA136"/>
  <c r="M136" s="1"/>
  <c r="S136"/>
  <c r="R136"/>
  <c r="T136" s="1"/>
  <c r="N136"/>
  <c r="L136"/>
  <c r="AA135"/>
  <c r="AC135" s="1"/>
  <c r="R135"/>
  <c r="S135" s="1"/>
  <c r="N135"/>
  <c r="L135"/>
  <c r="AA134"/>
  <c r="AC134" s="1"/>
  <c r="T134"/>
  <c r="S134"/>
  <c r="R134"/>
  <c r="P134"/>
  <c r="Q134" s="1"/>
  <c r="N134"/>
  <c r="O134" s="1"/>
  <c r="M134"/>
  <c r="L134"/>
  <c r="AC133"/>
  <c r="AA133"/>
  <c r="R133"/>
  <c r="S133" s="1"/>
  <c r="N133"/>
  <c r="M133"/>
  <c r="L133"/>
  <c r="AA132"/>
  <c r="R132"/>
  <c r="N132"/>
  <c r="L132"/>
  <c r="AA131"/>
  <c r="AC131" s="1"/>
  <c r="R131"/>
  <c r="T131" s="1"/>
  <c r="N131"/>
  <c r="L131"/>
  <c r="AA130"/>
  <c r="R130"/>
  <c r="T130" s="1"/>
  <c r="N130"/>
  <c r="M130"/>
  <c r="L130"/>
  <c r="AC129"/>
  <c r="AA129"/>
  <c r="R129"/>
  <c r="N129"/>
  <c r="M129"/>
  <c r="L129"/>
  <c r="AA128"/>
  <c r="R128"/>
  <c r="T128" s="1"/>
  <c r="N128"/>
  <c r="L128"/>
  <c r="AA127"/>
  <c r="AC127" s="1"/>
  <c r="S127"/>
  <c r="R127"/>
  <c r="T127" s="1"/>
  <c r="N127"/>
  <c r="L127"/>
  <c r="AC126"/>
  <c r="AA126"/>
  <c r="R126"/>
  <c r="N126"/>
  <c r="O126" s="1"/>
  <c r="P126" s="1"/>
  <c r="Q126" s="1"/>
  <c r="M126"/>
  <c r="L126"/>
  <c r="AA125"/>
  <c r="R125"/>
  <c r="T125" s="1"/>
  <c r="N125"/>
  <c r="L125"/>
  <c r="AA124"/>
  <c r="R124"/>
  <c r="N124"/>
  <c r="L124"/>
  <c r="AA123"/>
  <c r="AC123" s="1"/>
  <c r="T123"/>
  <c r="S123"/>
  <c r="R123"/>
  <c r="N123"/>
  <c r="M123"/>
  <c r="O123" s="1"/>
  <c r="P123" s="1"/>
  <c r="Q123" s="1"/>
  <c r="L123"/>
  <c r="AC122"/>
  <c r="AA122"/>
  <c r="T122"/>
  <c r="S122"/>
  <c r="R122"/>
  <c r="N122"/>
  <c r="O122" s="1"/>
  <c r="P122" s="1"/>
  <c r="Q122" s="1"/>
  <c r="M122"/>
  <c r="L122"/>
  <c r="AA121"/>
  <c r="R121"/>
  <c r="N121"/>
  <c r="L121"/>
  <c r="AA120"/>
  <c r="T120"/>
  <c r="R120"/>
  <c r="S120" s="1"/>
  <c r="N120"/>
  <c r="L120"/>
  <c r="AA119"/>
  <c r="AC119" s="1"/>
  <c r="T119"/>
  <c r="S119"/>
  <c r="R119"/>
  <c r="N119"/>
  <c r="L119"/>
  <c r="AC118"/>
  <c r="AA118"/>
  <c r="R118"/>
  <c r="N118"/>
  <c r="M118"/>
  <c r="O118" s="1"/>
  <c r="P118" s="1"/>
  <c r="Q118" s="1"/>
  <c r="L118"/>
  <c r="L614" s="1"/>
  <c r="AA117"/>
  <c r="R117"/>
  <c r="T117" s="1"/>
  <c r="N117"/>
  <c r="L117"/>
  <c r="AC116"/>
  <c r="AA116"/>
  <c r="R116"/>
  <c r="S116" s="1"/>
  <c r="N116"/>
  <c r="M116"/>
  <c r="L116"/>
  <c r="AA115"/>
  <c r="AC115" s="1"/>
  <c r="R115"/>
  <c r="S115" s="1"/>
  <c r="N115"/>
  <c r="L115"/>
  <c r="AA114"/>
  <c r="R114"/>
  <c r="T114" s="1"/>
  <c r="N114"/>
  <c r="L114"/>
  <c r="AA113"/>
  <c r="S113"/>
  <c r="R113"/>
  <c r="T113" s="1"/>
  <c r="N113"/>
  <c r="L113"/>
  <c r="AA112"/>
  <c r="T112"/>
  <c r="R112"/>
  <c r="S112" s="1"/>
  <c r="N112"/>
  <c r="L112"/>
  <c r="AA111"/>
  <c r="AC111" s="1"/>
  <c r="T111"/>
  <c r="S111"/>
  <c r="R111"/>
  <c r="N111"/>
  <c r="M111"/>
  <c r="L111"/>
  <c r="AC110"/>
  <c r="AA110"/>
  <c r="M110" s="1"/>
  <c r="T110"/>
  <c r="R110"/>
  <c r="S110" s="1"/>
  <c r="N110"/>
  <c r="L110"/>
  <c r="AA109"/>
  <c r="R109"/>
  <c r="S109" s="1"/>
  <c r="N109"/>
  <c r="M109"/>
  <c r="L109"/>
  <c r="AA108"/>
  <c r="M108" s="1"/>
  <c r="T108"/>
  <c r="R108"/>
  <c r="S108" s="1"/>
  <c r="N108"/>
  <c r="L108"/>
  <c r="AA107"/>
  <c r="AC107" s="1"/>
  <c r="T107"/>
  <c r="R107"/>
  <c r="S107" s="1"/>
  <c r="N107"/>
  <c r="L107"/>
  <c r="AA106"/>
  <c r="R106"/>
  <c r="N106"/>
  <c r="L106"/>
  <c r="AC105"/>
  <c r="AA105"/>
  <c r="R105"/>
  <c r="T105" s="1"/>
  <c r="N105"/>
  <c r="M105"/>
  <c r="L105"/>
  <c r="AA104"/>
  <c r="AC104" s="1"/>
  <c r="T104"/>
  <c r="S104"/>
  <c r="R104"/>
  <c r="N104"/>
  <c r="L104"/>
  <c r="AA103"/>
  <c r="AC103" s="1"/>
  <c r="S103"/>
  <c r="R103"/>
  <c r="T103" s="1"/>
  <c r="N103"/>
  <c r="L103"/>
  <c r="AC102"/>
  <c r="AA102"/>
  <c r="M102" s="1"/>
  <c r="R102"/>
  <c r="S102" s="1"/>
  <c r="N102"/>
  <c r="L102"/>
  <c r="AC101"/>
  <c r="AA101"/>
  <c r="M101" s="1"/>
  <c r="S101"/>
  <c r="R101"/>
  <c r="T101" s="1"/>
  <c r="N101"/>
  <c r="L101"/>
  <c r="AA100"/>
  <c r="R100"/>
  <c r="N100"/>
  <c r="L100"/>
  <c r="AA99"/>
  <c r="AC99" s="1"/>
  <c r="T99"/>
  <c r="R99"/>
  <c r="S99" s="1"/>
  <c r="N99"/>
  <c r="L99"/>
  <c r="AA98"/>
  <c r="AC98" s="1"/>
  <c r="T98"/>
  <c r="R98"/>
  <c r="S98" s="1"/>
  <c r="N98"/>
  <c r="L98"/>
  <c r="AA97"/>
  <c r="AC97" s="1"/>
  <c r="S97"/>
  <c r="R97"/>
  <c r="N97"/>
  <c r="L97"/>
  <c r="AA96"/>
  <c r="AC96" s="1"/>
  <c r="R96"/>
  <c r="T96" s="1"/>
  <c r="N96"/>
  <c r="L96"/>
  <c r="AA95"/>
  <c r="AC95" s="1"/>
  <c r="T95"/>
  <c r="R95"/>
  <c r="S95" s="1"/>
  <c r="N95"/>
  <c r="L95"/>
  <c r="AC94"/>
  <c r="AA94"/>
  <c r="M94" s="1"/>
  <c r="O94" s="1"/>
  <c r="P94" s="1"/>
  <c r="T94"/>
  <c r="R94"/>
  <c r="N94"/>
  <c r="L94"/>
  <c r="AC93"/>
  <c r="AA93"/>
  <c r="M93" s="1"/>
  <c r="R93"/>
  <c r="T93" s="1"/>
  <c r="N93"/>
  <c r="L93"/>
  <c r="AA92"/>
  <c r="R92"/>
  <c r="S92" s="1"/>
  <c r="N92"/>
  <c r="L92"/>
  <c r="AA91"/>
  <c r="AC91" s="1"/>
  <c r="R91"/>
  <c r="S91" s="1"/>
  <c r="N91"/>
  <c r="L91"/>
  <c r="AA90"/>
  <c r="AC90" s="1"/>
  <c r="S90"/>
  <c r="R90"/>
  <c r="T90" s="1"/>
  <c r="N90"/>
  <c r="L90"/>
  <c r="AC89"/>
  <c r="AA89"/>
  <c r="R89"/>
  <c r="N89"/>
  <c r="M89"/>
  <c r="L89"/>
  <c r="AA88"/>
  <c r="R88"/>
  <c r="T88" s="1"/>
  <c r="N88"/>
  <c r="L88"/>
  <c r="AA87"/>
  <c r="AC87" s="1"/>
  <c r="S87"/>
  <c r="R87"/>
  <c r="T87" s="1"/>
  <c r="N87"/>
  <c r="L87"/>
  <c r="AC86"/>
  <c r="AA86"/>
  <c r="R86"/>
  <c r="S86" s="1"/>
  <c r="N86"/>
  <c r="M86"/>
  <c r="L86"/>
  <c r="AA85"/>
  <c r="R85"/>
  <c r="N85"/>
  <c r="L85"/>
  <c r="AA84"/>
  <c r="AC84" s="1"/>
  <c r="R84"/>
  <c r="S84" s="1"/>
  <c r="N84"/>
  <c r="M84"/>
  <c r="L84"/>
  <c r="AA83"/>
  <c r="AC83" s="1"/>
  <c r="T83"/>
  <c r="S83"/>
  <c r="R83"/>
  <c r="N83"/>
  <c r="L83"/>
  <c r="AA82"/>
  <c r="AA611" s="1"/>
  <c r="R82"/>
  <c r="N82"/>
  <c r="L82"/>
  <c r="AA81"/>
  <c r="R81"/>
  <c r="T81" s="1"/>
  <c r="N81"/>
  <c r="L81"/>
  <c r="AC80"/>
  <c r="AA80"/>
  <c r="M80" s="1"/>
  <c r="R80"/>
  <c r="T80" s="1"/>
  <c r="N80"/>
  <c r="L80"/>
  <c r="AA79"/>
  <c r="AC79" s="1"/>
  <c r="T79"/>
  <c r="S79"/>
  <c r="R79"/>
  <c r="N79"/>
  <c r="O79" s="1"/>
  <c r="P79" s="1"/>
  <c r="Q79" s="1"/>
  <c r="M79"/>
  <c r="L79"/>
  <c r="AA78"/>
  <c r="AC78" s="1"/>
  <c r="R78"/>
  <c r="S78" s="1"/>
  <c r="N78"/>
  <c r="L78"/>
  <c r="AA77"/>
  <c r="AC77" s="1"/>
  <c r="R77"/>
  <c r="T77" s="1"/>
  <c r="N77"/>
  <c r="L77"/>
  <c r="AC76"/>
  <c r="AA76"/>
  <c r="M76" s="1"/>
  <c r="R76"/>
  <c r="N76"/>
  <c r="L76"/>
  <c r="AA75"/>
  <c r="AC75" s="1"/>
  <c r="R75"/>
  <c r="S75" s="1"/>
  <c r="N75"/>
  <c r="M75"/>
  <c r="L75"/>
  <c r="AA74"/>
  <c r="S74"/>
  <c r="R74"/>
  <c r="T74" s="1"/>
  <c r="N74"/>
  <c r="L74"/>
  <c r="AA73"/>
  <c r="S73"/>
  <c r="R73"/>
  <c r="N73"/>
  <c r="L73"/>
  <c r="AA72"/>
  <c r="AC72" s="1"/>
  <c r="S72"/>
  <c r="R72"/>
  <c r="T72" s="1"/>
  <c r="N72"/>
  <c r="L72"/>
  <c r="AA71"/>
  <c r="AC71" s="1"/>
  <c r="T71"/>
  <c r="S71"/>
  <c r="R71"/>
  <c r="O71"/>
  <c r="P71" s="1"/>
  <c r="Q71" s="1"/>
  <c r="N71"/>
  <c r="M71"/>
  <c r="L71"/>
  <c r="AC70"/>
  <c r="AA70"/>
  <c r="R70"/>
  <c r="S70" s="1"/>
  <c r="N70"/>
  <c r="M70"/>
  <c r="L70"/>
  <c r="AA69"/>
  <c r="AC69" s="1"/>
  <c r="S69"/>
  <c r="R69"/>
  <c r="T69" s="1"/>
  <c r="N69"/>
  <c r="L69"/>
  <c r="AC68"/>
  <c r="AA68"/>
  <c r="M68" s="1"/>
  <c r="R68"/>
  <c r="N68"/>
  <c r="L68"/>
  <c r="AA67"/>
  <c r="AC67" s="1"/>
  <c r="R67"/>
  <c r="S67" s="1"/>
  <c r="N67"/>
  <c r="O67" s="1"/>
  <c r="P67" s="1"/>
  <c r="Q67" s="1"/>
  <c r="M67"/>
  <c r="L67"/>
  <c r="AA66"/>
  <c r="AC66" s="1"/>
  <c r="R66"/>
  <c r="T66" s="1"/>
  <c r="N66"/>
  <c r="L66"/>
  <c r="AA65"/>
  <c r="AC65" s="1"/>
  <c r="R65"/>
  <c r="T65" s="1"/>
  <c r="N65"/>
  <c r="L65"/>
  <c r="AA64"/>
  <c r="R64"/>
  <c r="S64" s="1"/>
  <c r="N64"/>
  <c r="M64"/>
  <c r="L64"/>
  <c r="AA63"/>
  <c r="AC63" s="1"/>
  <c r="S63"/>
  <c r="R63"/>
  <c r="T63" s="1"/>
  <c r="N63"/>
  <c r="M63"/>
  <c r="O63" s="1"/>
  <c r="P63" s="1"/>
  <c r="Q63" s="1"/>
  <c r="L63"/>
  <c r="AC62"/>
  <c r="AA62"/>
  <c r="R62"/>
  <c r="S62" s="1"/>
  <c r="N62"/>
  <c r="O62" s="1"/>
  <c r="P62" s="1"/>
  <c r="Q62" s="1"/>
  <c r="M62"/>
  <c r="L62"/>
  <c r="AA61"/>
  <c r="AC61" s="1"/>
  <c r="S61"/>
  <c r="R61"/>
  <c r="N61"/>
  <c r="L61"/>
  <c r="AA60"/>
  <c r="T60"/>
  <c r="R60"/>
  <c r="S60" s="1"/>
  <c r="N60"/>
  <c r="L60"/>
  <c r="AA59"/>
  <c r="AC59" s="1"/>
  <c r="R59"/>
  <c r="S59" s="1"/>
  <c r="N59"/>
  <c r="L59"/>
  <c r="AA58"/>
  <c r="AC58" s="1"/>
  <c r="T58"/>
  <c r="S58"/>
  <c r="R58"/>
  <c r="N58"/>
  <c r="L58"/>
  <c r="AA57"/>
  <c r="M57" s="1"/>
  <c r="R57"/>
  <c r="N57"/>
  <c r="O57" s="1"/>
  <c r="P57" s="1"/>
  <c r="Q57" s="1"/>
  <c r="L57"/>
  <c r="AA56"/>
  <c r="T56"/>
  <c r="R56"/>
  <c r="S56" s="1"/>
  <c r="N56"/>
  <c r="L56"/>
  <c r="AA55"/>
  <c r="AC55" s="1"/>
  <c r="T55"/>
  <c r="S55"/>
  <c r="R55"/>
  <c r="N55"/>
  <c r="L55"/>
  <c r="AC54"/>
  <c r="AA54"/>
  <c r="T54"/>
  <c r="S54"/>
  <c r="R54"/>
  <c r="N54"/>
  <c r="O54" s="1"/>
  <c r="P54" s="1"/>
  <c r="Q54" s="1"/>
  <c r="M54"/>
  <c r="L54"/>
  <c r="AA53"/>
  <c r="AC53" s="1"/>
  <c r="R53"/>
  <c r="T53" s="1"/>
  <c r="N53"/>
  <c r="L53"/>
  <c r="AA52"/>
  <c r="T52"/>
  <c r="R52"/>
  <c r="N52"/>
  <c r="L52"/>
  <c r="AA51"/>
  <c r="AC51" s="1"/>
  <c r="R51"/>
  <c r="T51" s="1"/>
  <c r="N51"/>
  <c r="L51"/>
  <c r="AA50"/>
  <c r="AC50" s="1"/>
  <c r="T50"/>
  <c r="R50"/>
  <c r="S50" s="1"/>
  <c r="N50"/>
  <c r="L50"/>
  <c r="AC49"/>
  <c r="AA49"/>
  <c r="R49"/>
  <c r="N49"/>
  <c r="M49"/>
  <c r="L49"/>
  <c r="AA48"/>
  <c r="AC48" s="1"/>
  <c r="R48"/>
  <c r="S48" s="1"/>
  <c r="N48"/>
  <c r="L48"/>
  <c r="AA47"/>
  <c r="AC47" s="1"/>
  <c r="T47"/>
  <c r="S47"/>
  <c r="R47"/>
  <c r="N47"/>
  <c r="L47"/>
  <c r="AA46"/>
  <c r="AC46" s="1"/>
  <c r="R46"/>
  <c r="N46"/>
  <c r="L46"/>
  <c r="AA45"/>
  <c r="AC45" s="1"/>
  <c r="T45"/>
  <c r="R45"/>
  <c r="S45" s="1"/>
  <c r="N45"/>
  <c r="L45"/>
  <c r="AC44"/>
  <c r="AA44"/>
  <c r="R44"/>
  <c r="S44" s="1"/>
  <c r="N44"/>
  <c r="O44" s="1"/>
  <c r="P44" s="1"/>
  <c r="Q44" s="1"/>
  <c r="M44"/>
  <c r="L44"/>
  <c r="AA43"/>
  <c r="AC43" s="1"/>
  <c r="T43"/>
  <c r="S43"/>
  <c r="R43"/>
  <c r="N43"/>
  <c r="L43"/>
  <c r="AC42"/>
  <c r="AA42"/>
  <c r="M42" s="1"/>
  <c r="R42"/>
  <c r="T42" s="1"/>
  <c r="N42"/>
  <c r="L42"/>
  <c r="AA41"/>
  <c r="AC41" s="1"/>
  <c r="R41"/>
  <c r="T41" s="1"/>
  <c r="N41"/>
  <c r="L41"/>
  <c r="AA40"/>
  <c r="M40" s="1"/>
  <c r="R40"/>
  <c r="N40"/>
  <c r="L40"/>
  <c r="AA39"/>
  <c r="AC39" s="1"/>
  <c r="T39"/>
  <c r="R39"/>
  <c r="S39" s="1"/>
  <c r="N39"/>
  <c r="L39"/>
  <c r="AC38"/>
  <c r="AA38"/>
  <c r="M38" s="1"/>
  <c r="O38" s="1"/>
  <c r="P38" s="1"/>
  <c r="Q38" s="1"/>
  <c r="T38"/>
  <c r="R38"/>
  <c r="S38" s="1"/>
  <c r="N38"/>
  <c r="L38"/>
  <c r="AC37"/>
  <c r="AA37"/>
  <c r="M37" s="1"/>
  <c r="R37"/>
  <c r="N37"/>
  <c r="L37"/>
  <c r="AA36"/>
  <c r="AC36" s="1"/>
  <c r="T36"/>
  <c r="R36"/>
  <c r="S36" s="1"/>
  <c r="N36"/>
  <c r="L36"/>
  <c r="AA35"/>
  <c r="AC35" s="1"/>
  <c r="R35"/>
  <c r="T35" s="1"/>
  <c r="N35"/>
  <c r="L35"/>
  <c r="AA34"/>
  <c r="T34"/>
  <c r="R34"/>
  <c r="N34"/>
  <c r="L34"/>
  <c r="AC33"/>
  <c r="AA33"/>
  <c r="R33"/>
  <c r="T33" s="1"/>
  <c r="N33"/>
  <c r="O33" s="1"/>
  <c r="P33" s="1"/>
  <c r="Q33" s="1"/>
  <c r="M33"/>
  <c r="L33"/>
  <c r="AA32"/>
  <c r="AC32" s="1"/>
  <c r="T32"/>
  <c r="R32"/>
  <c r="S32" s="1"/>
  <c r="N32"/>
  <c r="L32"/>
  <c r="AC31"/>
  <c r="AA31"/>
  <c r="M31" s="1"/>
  <c r="S31"/>
  <c r="R31"/>
  <c r="T31" s="1"/>
  <c r="N31"/>
  <c r="L31"/>
  <c r="AC30"/>
  <c r="AA30"/>
  <c r="M30" s="1"/>
  <c r="R30"/>
  <c r="T30" s="1"/>
  <c r="N30"/>
  <c r="L30"/>
  <c r="AA29"/>
  <c r="AC29" s="1"/>
  <c r="T29"/>
  <c r="R29"/>
  <c r="S29" s="1"/>
  <c r="N29"/>
  <c r="L29"/>
  <c r="AC28"/>
  <c r="AA28"/>
  <c r="R28"/>
  <c r="N28"/>
  <c r="M28"/>
  <c r="L28"/>
  <c r="AA27"/>
  <c r="AC27" s="1"/>
  <c r="S27"/>
  <c r="R27"/>
  <c r="T27" s="1"/>
  <c r="N27"/>
  <c r="M27"/>
  <c r="O27" s="1"/>
  <c r="P27" s="1"/>
  <c r="Q27" s="1"/>
  <c r="L27"/>
  <c r="AC26"/>
  <c r="AA26"/>
  <c r="R26"/>
  <c r="T26" s="1"/>
  <c r="N26"/>
  <c r="O26" s="1"/>
  <c r="P26" s="1"/>
  <c r="Q26" s="1"/>
  <c r="M26"/>
  <c r="L26"/>
  <c r="AA25"/>
  <c r="S25"/>
  <c r="R25"/>
  <c r="N25"/>
  <c r="L25"/>
  <c r="AC24"/>
  <c r="AA24"/>
  <c r="R24"/>
  <c r="T24" s="1"/>
  <c r="N24"/>
  <c r="M24"/>
  <c r="L24"/>
  <c r="AA23"/>
  <c r="AC23" s="1"/>
  <c r="T23"/>
  <c r="S23"/>
  <c r="R23"/>
  <c r="N23"/>
  <c r="M23"/>
  <c r="L23"/>
  <c r="AC22"/>
  <c r="AA22"/>
  <c r="T22"/>
  <c r="S22"/>
  <c r="R22"/>
  <c r="N22"/>
  <c r="O22" s="1"/>
  <c r="M22"/>
  <c r="L22"/>
  <c r="AB21"/>
  <c r="Z21"/>
  <c r="W21"/>
  <c r="V21"/>
  <c r="U21"/>
  <c r="V646" i="12"/>
  <c r="T646"/>
  <c r="P646"/>
  <c r="O646"/>
  <c r="V645"/>
  <c r="T645"/>
  <c r="P645"/>
  <c r="O645"/>
  <c r="V644"/>
  <c r="T644"/>
  <c r="P644"/>
  <c r="O644"/>
  <c r="V643"/>
  <c r="T643"/>
  <c r="P643"/>
  <c r="O643"/>
  <c r="V642"/>
  <c r="T642"/>
  <c r="P642"/>
  <c r="O642"/>
  <c r="V641"/>
  <c r="T641"/>
  <c r="P641"/>
  <c r="O641"/>
  <c r="V640"/>
  <c r="T640"/>
  <c r="P640"/>
  <c r="O640"/>
  <c r="V639"/>
  <c r="T639"/>
  <c r="P639"/>
  <c r="O639"/>
  <c r="V638"/>
  <c r="T638"/>
  <c r="P638"/>
  <c r="O638"/>
  <c r="V637"/>
  <c r="T637"/>
  <c r="P637"/>
  <c r="O637"/>
  <c r="V636"/>
  <c r="T636"/>
  <c r="P636"/>
  <c r="O636"/>
  <c r="V635"/>
  <c r="T635"/>
  <c r="P635"/>
  <c r="O635"/>
  <c r="V634"/>
  <c r="T634"/>
  <c r="P634"/>
  <c r="O634"/>
  <c r="V633"/>
  <c r="T633"/>
  <c r="P633"/>
  <c r="O633"/>
  <c r="V632"/>
  <c r="T632"/>
  <c r="P632"/>
  <c r="O632"/>
  <c r="V631"/>
  <c r="T631"/>
  <c r="P631"/>
  <c r="O631"/>
  <c r="V630"/>
  <c r="T630"/>
  <c r="P630"/>
  <c r="O630"/>
  <c r="V629"/>
  <c r="T629"/>
  <c r="P629"/>
  <c r="O629"/>
  <c r="V628"/>
  <c r="T628"/>
  <c r="P628"/>
  <c r="O628"/>
  <c r="V627"/>
  <c r="T627"/>
  <c r="Q627"/>
  <c r="P627"/>
  <c r="O627"/>
  <c r="V626"/>
  <c r="T626"/>
  <c r="S626"/>
  <c r="Q626"/>
  <c r="P626"/>
  <c r="O626"/>
  <c r="W625"/>
  <c r="V625"/>
  <c r="U625"/>
  <c r="T625"/>
  <c r="S625"/>
  <c r="Q625"/>
  <c r="P625"/>
  <c r="O625"/>
  <c r="W624"/>
  <c r="V624"/>
  <c r="U624"/>
  <c r="T624"/>
  <c r="S624"/>
  <c r="Q624"/>
  <c r="P624"/>
  <c r="O624"/>
  <c r="W623"/>
  <c r="V623"/>
  <c r="U623"/>
  <c r="T623"/>
  <c r="S623"/>
  <c r="R623"/>
  <c r="Q623"/>
  <c r="P623"/>
  <c r="O623"/>
  <c r="W622"/>
  <c r="V622"/>
  <c r="U622"/>
  <c r="T622"/>
  <c r="S622"/>
  <c r="R622"/>
  <c r="Q622"/>
  <c r="P622"/>
  <c r="O622"/>
  <c r="W621"/>
  <c r="V621"/>
  <c r="U621"/>
  <c r="T621"/>
  <c r="S621"/>
  <c r="R621"/>
  <c r="Q621"/>
  <c r="P621"/>
  <c r="O621"/>
  <c r="W620"/>
  <c r="V620"/>
  <c r="U620"/>
  <c r="T620"/>
  <c r="S620"/>
  <c r="R620"/>
  <c r="Q620"/>
  <c r="P620"/>
  <c r="O620"/>
  <c r="W619"/>
  <c r="V619"/>
  <c r="U619"/>
  <c r="T619"/>
  <c r="S619"/>
  <c r="R619"/>
  <c r="Q619"/>
  <c r="P619"/>
  <c r="O619"/>
  <c r="W618"/>
  <c r="V618"/>
  <c r="U618"/>
  <c r="T618"/>
  <c r="S618"/>
  <c r="R618"/>
  <c r="Q618"/>
  <c r="P618"/>
  <c r="O618"/>
  <c r="W617"/>
  <c r="V617"/>
  <c r="U617"/>
  <c r="T617"/>
  <c r="S617"/>
  <c r="R617"/>
  <c r="Q617"/>
  <c r="P617"/>
  <c r="O617"/>
  <c r="W616"/>
  <c r="V616"/>
  <c r="U616"/>
  <c r="T616"/>
  <c r="S616"/>
  <c r="R616"/>
  <c r="Q616"/>
  <c r="P616"/>
  <c r="O616"/>
  <c r="W615"/>
  <c r="V615"/>
  <c r="U615"/>
  <c r="T615"/>
  <c r="S615"/>
  <c r="R615"/>
  <c r="Q615"/>
  <c r="P615"/>
  <c r="O615"/>
  <c r="W614"/>
  <c r="V614"/>
  <c r="U614"/>
  <c r="T614"/>
  <c r="S614"/>
  <c r="R614"/>
  <c r="Q614"/>
  <c r="P614"/>
  <c r="O614"/>
  <c r="W613"/>
  <c r="V613"/>
  <c r="U613"/>
  <c r="T613"/>
  <c r="S613"/>
  <c r="R613"/>
  <c r="Q613"/>
  <c r="P613"/>
  <c r="O613"/>
  <c r="W612"/>
  <c r="V612"/>
  <c r="U612"/>
  <c r="T612"/>
  <c r="S612"/>
  <c r="R612"/>
  <c r="Q612"/>
  <c r="P612"/>
  <c r="O612"/>
  <c r="W611"/>
  <c r="V611"/>
  <c r="U611"/>
  <c r="T611"/>
  <c r="S611"/>
  <c r="R611"/>
  <c r="Q611"/>
  <c r="P611"/>
  <c r="O611"/>
  <c r="W610"/>
  <c r="V610"/>
  <c r="U610"/>
  <c r="T610"/>
  <c r="S610"/>
  <c r="R610"/>
  <c r="Q610"/>
  <c r="P610"/>
  <c r="O610"/>
  <c r="W609"/>
  <c r="V609"/>
  <c r="U609"/>
  <c r="T609"/>
  <c r="S609"/>
  <c r="R609"/>
  <c r="Q609"/>
  <c r="P609"/>
  <c r="O609"/>
  <c r="W608"/>
  <c r="V608"/>
  <c r="U608"/>
  <c r="T608"/>
  <c r="S608"/>
  <c r="R608"/>
  <c r="Q608"/>
  <c r="P608"/>
  <c r="O608"/>
  <c r="W607"/>
  <c r="V607"/>
  <c r="U607"/>
  <c r="T607"/>
  <c r="S607"/>
  <c r="R607"/>
  <c r="Q607"/>
  <c r="P607"/>
  <c r="O607"/>
  <c r="W606"/>
  <c r="V606"/>
  <c r="U606"/>
  <c r="T606"/>
  <c r="S606"/>
  <c r="R606"/>
  <c r="Q606"/>
  <c r="P606"/>
  <c r="O606"/>
  <c r="V603"/>
  <c r="T603"/>
  <c r="P603"/>
  <c r="O603"/>
  <c r="V602"/>
  <c r="T602"/>
  <c r="P602"/>
  <c r="O602"/>
  <c r="V601"/>
  <c r="T601"/>
  <c r="P601"/>
  <c r="O601"/>
  <c r="V600"/>
  <c r="T600"/>
  <c r="P600"/>
  <c r="O600"/>
  <c r="V599"/>
  <c r="T599"/>
  <c r="P599"/>
  <c r="O599"/>
  <c r="V598"/>
  <c r="T598"/>
  <c r="P598"/>
  <c r="O598"/>
  <c r="V597"/>
  <c r="T597"/>
  <c r="P597"/>
  <c r="O597"/>
  <c r="V596"/>
  <c r="T596"/>
  <c r="P596"/>
  <c r="O596"/>
  <c r="V595"/>
  <c r="T595"/>
  <c r="P595"/>
  <c r="O595"/>
  <c r="V594"/>
  <c r="T594"/>
  <c r="P594"/>
  <c r="O594"/>
  <c r="V593"/>
  <c r="T593"/>
  <c r="P593"/>
  <c r="O593"/>
  <c r="V592"/>
  <c r="T592"/>
  <c r="P592"/>
  <c r="O592"/>
  <c r="V591"/>
  <c r="T591"/>
  <c r="P591"/>
  <c r="O591"/>
  <c r="V590"/>
  <c r="T590"/>
  <c r="P590"/>
  <c r="O590"/>
  <c r="V589"/>
  <c r="T589"/>
  <c r="P589"/>
  <c r="O589"/>
  <c r="V588"/>
  <c r="T588"/>
  <c r="P588"/>
  <c r="O588"/>
  <c r="V587"/>
  <c r="T587"/>
  <c r="P587"/>
  <c r="O587"/>
  <c r="V586"/>
  <c r="T586"/>
  <c r="P586"/>
  <c r="O586"/>
  <c r="V585"/>
  <c r="T585"/>
  <c r="Q585"/>
  <c r="P585"/>
  <c r="O585"/>
  <c r="V584"/>
  <c r="T584"/>
  <c r="S584"/>
  <c r="Q584"/>
  <c r="P584"/>
  <c r="O584"/>
  <c r="W583"/>
  <c r="V583"/>
  <c r="U583"/>
  <c r="T583"/>
  <c r="S583"/>
  <c r="Q583"/>
  <c r="P583"/>
  <c r="O583"/>
  <c r="W582"/>
  <c r="V582"/>
  <c r="U582"/>
  <c r="T582"/>
  <c r="S582"/>
  <c r="Q582"/>
  <c r="P582"/>
  <c r="O582"/>
  <c r="W581"/>
  <c r="V581"/>
  <c r="U581"/>
  <c r="T581"/>
  <c r="S581"/>
  <c r="Q581"/>
  <c r="P581"/>
  <c r="O581"/>
  <c r="W580"/>
  <c r="V580"/>
  <c r="U580"/>
  <c r="T580"/>
  <c r="S580"/>
  <c r="R580"/>
  <c r="Q580"/>
  <c r="P580"/>
  <c r="O580"/>
  <c r="W579"/>
  <c r="V579"/>
  <c r="U579"/>
  <c r="T579"/>
  <c r="S579"/>
  <c r="R579"/>
  <c r="Q579"/>
  <c r="P579"/>
  <c r="O579"/>
  <c r="W578"/>
  <c r="V578"/>
  <c r="U578"/>
  <c r="T578"/>
  <c r="S578"/>
  <c r="R578"/>
  <c r="Q578"/>
  <c r="P578"/>
  <c r="O578"/>
  <c r="W577"/>
  <c r="V577"/>
  <c r="U577"/>
  <c r="T577"/>
  <c r="S577"/>
  <c r="R577"/>
  <c r="Q577"/>
  <c r="P577"/>
  <c r="O577"/>
  <c r="W576"/>
  <c r="V576"/>
  <c r="U576"/>
  <c r="T576"/>
  <c r="S576"/>
  <c r="R576"/>
  <c r="Q576"/>
  <c r="P576"/>
  <c r="O576"/>
  <c r="W575"/>
  <c r="V575"/>
  <c r="U575"/>
  <c r="T575"/>
  <c r="S575"/>
  <c r="R575"/>
  <c r="Q575"/>
  <c r="P575"/>
  <c r="O575"/>
  <c r="W574"/>
  <c r="V574"/>
  <c r="U574"/>
  <c r="T574"/>
  <c r="S574"/>
  <c r="R574"/>
  <c r="Q574"/>
  <c r="P574"/>
  <c r="O574"/>
  <c r="W573"/>
  <c r="V573"/>
  <c r="U573"/>
  <c r="T573"/>
  <c r="S573"/>
  <c r="R573"/>
  <c r="Q573"/>
  <c r="P573"/>
  <c r="O573"/>
  <c r="W572"/>
  <c r="V572"/>
  <c r="U572"/>
  <c r="T572"/>
  <c r="S572"/>
  <c r="R572"/>
  <c r="Q572"/>
  <c r="P572"/>
  <c r="O572"/>
  <c r="W571"/>
  <c r="V571"/>
  <c r="U571"/>
  <c r="T571"/>
  <c r="S571"/>
  <c r="R571"/>
  <c r="Q571"/>
  <c r="P571"/>
  <c r="O571"/>
  <c r="W570"/>
  <c r="V570"/>
  <c r="U570"/>
  <c r="T570"/>
  <c r="S570"/>
  <c r="R570"/>
  <c r="Q570"/>
  <c r="P570"/>
  <c r="O570"/>
  <c r="W569"/>
  <c r="V569"/>
  <c r="U569"/>
  <c r="T569"/>
  <c r="S569"/>
  <c r="R569"/>
  <c r="Q569"/>
  <c r="P569"/>
  <c r="O569"/>
  <c r="W568"/>
  <c r="V568"/>
  <c r="U568"/>
  <c r="T568"/>
  <c r="S568"/>
  <c r="R568"/>
  <c r="Q568"/>
  <c r="P568"/>
  <c r="O568"/>
  <c r="W567"/>
  <c r="V567"/>
  <c r="U567"/>
  <c r="T567"/>
  <c r="S567"/>
  <c r="R567"/>
  <c r="Q567"/>
  <c r="P567"/>
  <c r="O567"/>
  <c r="W566"/>
  <c r="V566"/>
  <c r="U566"/>
  <c r="T566"/>
  <c r="S566"/>
  <c r="R566"/>
  <c r="Q566"/>
  <c r="P566"/>
  <c r="O566"/>
  <c r="W565"/>
  <c r="V565"/>
  <c r="U565"/>
  <c r="T565"/>
  <c r="S565"/>
  <c r="R565"/>
  <c r="Q565"/>
  <c r="P565"/>
  <c r="O565"/>
  <c r="W564"/>
  <c r="V564"/>
  <c r="U564"/>
  <c r="T564"/>
  <c r="S564"/>
  <c r="R564"/>
  <c r="Q564"/>
  <c r="P564"/>
  <c r="O564"/>
  <c r="W563"/>
  <c r="V563"/>
  <c r="U563"/>
  <c r="T563"/>
  <c r="S563"/>
  <c r="R563"/>
  <c r="Q563"/>
  <c r="P563"/>
  <c r="O563"/>
  <c r="V560"/>
  <c r="T560"/>
  <c r="P560"/>
  <c r="O560"/>
  <c r="V559"/>
  <c r="T559"/>
  <c r="P559"/>
  <c r="O559"/>
  <c r="V558"/>
  <c r="T558"/>
  <c r="P558"/>
  <c r="O558"/>
  <c r="V557"/>
  <c r="T557"/>
  <c r="P557"/>
  <c r="O557"/>
  <c r="V556"/>
  <c r="T556"/>
  <c r="P556"/>
  <c r="O556"/>
  <c r="V555"/>
  <c r="T555"/>
  <c r="P555"/>
  <c r="O555"/>
  <c r="V554"/>
  <c r="T554"/>
  <c r="P554"/>
  <c r="O554"/>
  <c r="V553"/>
  <c r="T553"/>
  <c r="P553"/>
  <c r="O553"/>
  <c r="V552"/>
  <c r="T552"/>
  <c r="P552"/>
  <c r="O552"/>
  <c r="V551"/>
  <c r="T551"/>
  <c r="P551"/>
  <c r="O551"/>
  <c r="V550"/>
  <c r="T550"/>
  <c r="P550"/>
  <c r="O550"/>
  <c r="V549"/>
  <c r="T549"/>
  <c r="P549"/>
  <c r="O549"/>
  <c r="V548"/>
  <c r="T548"/>
  <c r="P548"/>
  <c r="O548"/>
  <c r="V547"/>
  <c r="T547"/>
  <c r="P547"/>
  <c r="O547"/>
  <c r="V546"/>
  <c r="T546"/>
  <c r="P546"/>
  <c r="O546"/>
  <c r="V545"/>
  <c r="T545"/>
  <c r="P545"/>
  <c r="O545"/>
  <c r="V544"/>
  <c r="T544"/>
  <c r="P544"/>
  <c r="O544"/>
  <c r="V543"/>
  <c r="T543"/>
  <c r="P543"/>
  <c r="O543"/>
  <c r="V542"/>
  <c r="T542"/>
  <c r="P542"/>
  <c r="O542"/>
  <c r="V541"/>
  <c r="T541"/>
  <c r="S541"/>
  <c r="Q541"/>
  <c r="P541"/>
  <c r="O541"/>
  <c r="V540"/>
  <c r="T540"/>
  <c r="S540"/>
  <c r="Q540"/>
  <c r="P540"/>
  <c r="O540"/>
  <c r="W539"/>
  <c r="V539"/>
  <c r="U539"/>
  <c r="T539"/>
  <c r="S539"/>
  <c r="Q539"/>
  <c r="P539"/>
  <c r="O539"/>
  <c r="W538"/>
  <c r="V538"/>
  <c r="U538"/>
  <c r="T538"/>
  <c r="S538"/>
  <c r="Q538"/>
  <c r="P538"/>
  <c r="O538"/>
  <c r="W537"/>
  <c r="V537"/>
  <c r="U537"/>
  <c r="T537"/>
  <c r="S537"/>
  <c r="R537"/>
  <c r="Q537"/>
  <c r="P537"/>
  <c r="O537"/>
  <c r="W536"/>
  <c r="V536"/>
  <c r="U536"/>
  <c r="T536"/>
  <c r="S536"/>
  <c r="R536"/>
  <c r="Q536"/>
  <c r="P536"/>
  <c r="O536"/>
  <c r="W535"/>
  <c r="V535"/>
  <c r="U535"/>
  <c r="T535"/>
  <c r="S535"/>
  <c r="R535"/>
  <c r="Q535"/>
  <c r="P535"/>
  <c r="O535"/>
  <c r="W534"/>
  <c r="V534"/>
  <c r="U534"/>
  <c r="T534"/>
  <c r="S534"/>
  <c r="R534"/>
  <c r="Q534"/>
  <c r="P534"/>
  <c r="O534"/>
  <c r="W533"/>
  <c r="V533"/>
  <c r="U533"/>
  <c r="T533"/>
  <c r="S533"/>
  <c r="R533"/>
  <c r="Q533"/>
  <c r="P533"/>
  <c r="O533"/>
  <c r="W532"/>
  <c r="V532"/>
  <c r="U532"/>
  <c r="T532"/>
  <c r="S532"/>
  <c r="R532"/>
  <c r="Q532"/>
  <c r="P532"/>
  <c r="O532"/>
  <c r="W531"/>
  <c r="V531"/>
  <c r="U531"/>
  <c r="T531"/>
  <c r="S531"/>
  <c r="R531"/>
  <c r="Q531"/>
  <c r="P531"/>
  <c r="O531"/>
  <c r="W530"/>
  <c r="V530"/>
  <c r="U530"/>
  <c r="T530"/>
  <c r="S530"/>
  <c r="R530"/>
  <c r="Q530"/>
  <c r="P530"/>
  <c r="O530"/>
  <c r="W529"/>
  <c r="V529"/>
  <c r="U529"/>
  <c r="T529"/>
  <c r="S529"/>
  <c r="R529"/>
  <c r="Q529"/>
  <c r="P529"/>
  <c r="O529"/>
  <c r="W528"/>
  <c r="V528"/>
  <c r="U528"/>
  <c r="T528"/>
  <c r="S528"/>
  <c r="R528"/>
  <c r="Q528"/>
  <c r="P528"/>
  <c r="O528"/>
  <c r="W527"/>
  <c r="V527"/>
  <c r="U527"/>
  <c r="T527"/>
  <c r="S527"/>
  <c r="R527"/>
  <c r="Q527"/>
  <c r="P527"/>
  <c r="O527"/>
  <c r="W526"/>
  <c r="V526"/>
  <c r="U526"/>
  <c r="T526"/>
  <c r="S526"/>
  <c r="R526"/>
  <c r="Q526"/>
  <c r="P526"/>
  <c r="O526"/>
  <c r="W525"/>
  <c r="V525"/>
  <c r="U525"/>
  <c r="T525"/>
  <c r="S525"/>
  <c r="R525"/>
  <c r="Q525"/>
  <c r="P525"/>
  <c r="O525"/>
  <c r="W524"/>
  <c r="V524"/>
  <c r="U524"/>
  <c r="T524"/>
  <c r="S524"/>
  <c r="R524"/>
  <c r="Q524"/>
  <c r="P524"/>
  <c r="O524"/>
  <c r="W523"/>
  <c r="V523"/>
  <c r="U523"/>
  <c r="T523"/>
  <c r="S523"/>
  <c r="R523"/>
  <c r="Q523"/>
  <c r="P523"/>
  <c r="O523"/>
  <c r="W522"/>
  <c r="V522"/>
  <c r="U522"/>
  <c r="T522"/>
  <c r="S522"/>
  <c r="R522"/>
  <c r="Q522"/>
  <c r="P522"/>
  <c r="O522"/>
  <c r="W521"/>
  <c r="V521"/>
  <c r="U521"/>
  <c r="T521"/>
  <c r="S521"/>
  <c r="R521"/>
  <c r="Q521"/>
  <c r="P521"/>
  <c r="O521"/>
  <c r="W520"/>
  <c r="V520"/>
  <c r="U520"/>
  <c r="T520"/>
  <c r="S520"/>
  <c r="R520"/>
  <c r="Q520"/>
  <c r="P520"/>
  <c r="O520"/>
  <c r="U513"/>
  <c r="W513" s="1"/>
  <c r="L513"/>
  <c r="M513" s="1"/>
  <c r="H513"/>
  <c r="F513"/>
  <c r="E513"/>
  <c r="W512"/>
  <c r="U512"/>
  <c r="G512" s="1"/>
  <c r="L512"/>
  <c r="H512"/>
  <c r="F512"/>
  <c r="E512"/>
  <c r="W511"/>
  <c r="U511"/>
  <c r="G511" s="1"/>
  <c r="L511"/>
  <c r="H511"/>
  <c r="F511"/>
  <c r="E511"/>
  <c r="W510"/>
  <c r="U510"/>
  <c r="L510"/>
  <c r="H510"/>
  <c r="G510"/>
  <c r="F510"/>
  <c r="E510"/>
  <c r="U509"/>
  <c r="N509"/>
  <c r="L509"/>
  <c r="M509" s="1"/>
  <c r="H509"/>
  <c r="F509"/>
  <c r="E509"/>
  <c r="U508"/>
  <c r="L508"/>
  <c r="H508"/>
  <c r="F508"/>
  <c r="E508"/>
  <c r="S507"/>
  <c r="S646" s="1"/>
  <c r="Q507"/>
  <c r="H507"/>
  <c r="F507"/>
  <c r="E507"/>
  <c r="W506"/>
  <c r="U506"/>
  <c r="L506"/>
  <c r="H506"/>
  <c r="I506" s="1"/>
  <c r="J506" s="1"/>
  <c r="K506" s="1"/>
  <c r="G506"/>
  <c r="F506"/>
  <c r="E506"/>
  <c r="U505"/>
  <c r="W505" s="1"/>
  <c r="N505"/>
  <c r="L505"/>
  <c r="M505" s="1"/>
  <c r="H505"/>
  <c r="F505"/>
  <c r="E505"/>
  <c r="W504"/>
  <c r="U504"/>
  <c r="N504"/>
  <c r="M504"/>
  <c r="L504"/>
  <c r="H504"/>
  <c r="G504"/>
  <c r="I504" s="1"/>
  <c r="J504" s="1"/>
  <c r="K504" s="1"/>
  <c r="F504"/>
  <c r="E504"/>
  <c r="U503"/>
  <c r="W503" s="1"/>
  <c r="M503"/>
  <c r="L503"/>
  <c r="N503" s="1"/>
  <c r="H503"/>
  <c r="F503"/>
  <c r="E503"/>
  <c r="W502"/>
  <c r="U502"/>
  <c r="L502"/>
  <c r="I502"/>
  <c r="J502" s="1"/>
  <c r="H502"/>
  <c r="G502"/>
  <c r="F502"/>
  <c r="E502"/>
  <c r="E646" s="1"/>
  <c r="U501"/>
  <c r="W501" s="1"/>
  <c r="M501"/>
  <c r="L501"/>
  <c r="N501" s="1"/>
  <c r="H501"/>
  <c r="I501" s="1"/>
  <c r="J501" s="1"/>
  <c r="K501" s="1"/>
  <c r="G501"/>
  <c r="F501"/>
  <c r="E501"/>
  <c r="U500"/>
  <c r="W500" s="1"/>
  <c r="N500"/>
  <c r="L500"/>
  <c r="M500" s="1"/>
  <c r="H500"/>
  <c r="F500"/>
  <c r="E500"/>
  <c r="W499"/>
  <c r="U499"/>
  <c r="N499"/>
  <c r="M499"/>
  <c r="L499"/>
  <c r="H499"/>
  <c r="I499" s="1"/>
  <c r="J499" s="1"/>
  <c r="K499" s="1"/>
  <c r="G499"/>
  <c r="F499"/>
  <c r="E499"/>
  <c r="U498"/>
  <c r="W498" s="1"/>
  <c r="L498"/>
  <c r="H498"/>
  <c r="G498"/>
  <c r="I498" s="1"/>
  <c r="J498" s="1"/>
  <c r="K498" s="1"/>
  <c r="F498"/>
  <c r="E498"/>
  <c r="U497"/>
  <c r="W497" s="1"/>
  <c r="M497"/>
  <c r="L497"/>
  <c r="N497" s="1"/>
  <c r="H497"/>
  <c r="F497"/>
  <c r="E497"/>
  <c r="W496"/>
  <c r="U496"/>
  <c r="G496" s="1"/>
  <c r="N496"/>
  <c r="M496"/>
  <c r="L496"/>
  <c r="H496"/>
  <c r="I496" s="1"/>
  <c r="F496"/>
  <c r="E496"/>
  <c r="E560" s="1"/>
  <c r="S495"/>
  <c r="Q495"/>
  <c r="L495" s="1"/>
  <c r="H495"/>
  <c r="F495"/>
  <c r="E495"/>
  <c r="U494"/>
  <c r="G494" s="1"/>
  <c r="N494"/>
  <c r="L494"/>
  <c r="M494" s="1"/>
  <c r="H494"/>
  <c r="F494"/>
  <c r="E494"/>
  <c r="U493"/>
  <c r="G493" s="1"/>
  <c r="L493"/>
  <c r="H493"/>
  <c r="F493"/>
  <c r="E493"/>
  <c r="U492"/>
  <c r="L492"/>
  <c r="M492" s="1"/>
  <c r="H492"/>
  <c r="F492"/>
  <c r="E492"/>
  <c r="U491"/>
  <c r="W491" s="1"/>
  <c r="N491"/>
  <c r="L491"/>
  <c r="M491" s="1"/>
  <c r="H491"/>
  <c r="F491"/>
  <c r="E491"/>
  <c r="U490"/>
  <c r="W490" s="1"/>
  <c r="N490"/>
  <c r="L490"/>
  <c r="H490"/>
  <c r="F490"/>
  <c r="E490"/>
  <c r="W489"/>
  <c r="U489"/>
  <c r="L489"/>
  <c r="M489" s="1"/>
  <c r="H489"/>
  <c r="G489"/>
  <c r="F489"/>
  <c r="E489"/>
  <c r="U488"/>
  <c r="L488"/>
  <c r="M488" s="1"/>
  <c r="H488"/>
  <c r="F488"/>
  <c r="E488"/>
  <c r="U487"/>
  <c r="G487" s="1"/>
  <c r="N487"/>
  <c r="L487"/>
  <c r="M487" s="1"/>
  <c r="H487"/>
  <c r="F487"/>
  <c r="E487"/>
  <c r="U486"/>
  <c r="G486" s="1"/>
  <c r="N486"/>
  <c r="L486"/>
  <c r="M486" s="1"/>
  <c r="H486"/>
  <c r="F486"/>
  <c r="E486"/>
  <c r="W485"/>
  <c r="U485"/>
  <c r="N485"/>
  <c r="L485"/>
  <c r="M485" s="1"/>
  <c r="H485"/>
  <c r="G485"/>
  <c r="F485"/>
  <c r="E485"/>
  <c r="U484"/>
  <c r="L484"/>
  <c r="N484" s="1"/>
  <c r="H484"/>
  <c r="F484"/>
  <c r="E484"/>
  <c r="E559" s="1"/>
  <c r="S483"/>
  <c r="S602" s="1"/>
  <c r="Q483"/>
  <c r="L483"/>
  <c r="H483"/>
  <c r="F483"/>
  <c r="E483"/>
  <c r="U482"/>
  <c r="W482" s="1"/>
  <c r="N482"/>
  <c r="L482"/>
  <c r="M482" s="1"/>
  <c r="H482"/>
  <c r="I482" s="1"/>
  <c r="J482" s="1"/>
  <c r="K482" s="1"/>
  <c r="G482"/>
  <c r="F482"/>
  <c r="E482"/>
  <c r="W481"/>
  <c r="U481"/>
  <c r="L481"/>
  <c r="H481"/>
  <c r="G481"/>
  <c r="F481"/>
  <c r="E481"/>
  <c r="E602" s="1"/>
  <c r="U480"/>
  <c r="W480" s="1"/>
  <c r="L480"/>
  <c r="H480"/>
  <c r="G480"/>
  <c r="F480"/>
  <c r="E480"/>
  <c r="U479"/>
  <c r="W479" s="1"/>
  <c r="L479"/>
  <c r="H479"/>
  <c r="F479"/>
  <c r="E479"/>
  <c r="U478"/>
  <c r="W478" s="1"/>
  <c r="N478"/>
  <c r="L478"/>
  <c r="M478" s="1"/>
  <c r="H478"/>
  <c r="G478"/>
  <c r="F478"/>
  <c r="E478"/>
  <c r="U477"/>
  <c r="N477"/>
  <c r="L477"/>
  <c r="M477" s="1"/>
  <c r="H477"/>
  <c r="F477"/>
  <c r="E477"/>
  <c r="U476"/>
  <c r="N476"/>
  <c r="M476"/>
  <c r="L476"/>
  <c r="H476"/>
  <c r="F476"/>
  <c r="E476"/>
  <c r="U475"/>
  <c r="L475"/>
  <c r="M475" s="1"/>
  <c r="H475"/>
  <c r="F475"/>
  <c r="E475"/>
  <c r="U474"/>
  <c r="W474" s="1"/>
  <c r="N474"/>
  <c r="L474"/>
  <c r="M474" s="1"/>
  <c r="H474"/>
  <c r="F474"/>
  <c r="E474"/>
  <c r="U473"/>
  <c r="N473"/>
  <c r="M473"/>
  <c r="L473"/>
  <c r="H473"/>
  <c r="F473"/>
  <c r="E473"/>
  <c r="U472"/>
  <c r="L472"/>
  <c r="M472" s="1"/>
  <c r="H472"/>
  <c r="F472"/>
  <c r="E472"/>
  <c r="U471"/>
  <c r="S471"/>
  <c r="Q471"/>
  <c r="L471"/>
  <c r="H471"/>
  <c r="F471"/>
  <c r="E471"/>
  <c r="U470"/>
  <c r="G470" s="1"/>
  <c r="L470"/>
  <c r="H470"/>
  <c r="F470"/>
  <c r="E470"/>
  <c r="W469"/>
  <c r="U469"/>
  <c r="M469"/>
  <c r="L469"/>
  <c r="H469"/>
  <c r="I469" s="1"/>
  <c r="G469"/>
  <c r="F469"/>
  <c r="E469"/>
  <c r="E601" s="1"/>
  <c r="U468"/>
  <c r="W468" s="1"/>
  <c r="L468"/>
  <c r="H468"/>
  <c r="F468"/>
  <c r="E468"/>
  <c r="U467"/>
  <c r="W467" s="1"/>
  <c r="L467"/>
  <c r="H467"/>
  <c r="F467"/>
  <c r="E467"/>
  <c r="U466"/>
  <c r="W466" s="1"/>
  <c r="M466"/>
  <c r="L466"/>
  <c r="H466"/>
  <c r="F466"/>
  <c r="E466"/>
  <c r="E643" s="1"/>
  <c r="U465"/>
  <c r="W465" s="1"/>
  <c r="M465"/>
  <c r="L465"/>
  <c r="N465" s="1"/>
  <c r="H465"/>
  <c r="F465"/>
  <c r="E465"/>
  <c r="U464"/>
  <c r="G464" s="1"/>
  <c r="L464"/>
  <c r="N464" s="1"/>
  <c r="H464"/>
  <c r="F464"/>
  <c r="E464"/>
  <c r="W463"/>
  <c r="U463"/>
  <c r="L463"/>
  <c r="N463" s="1"/>
  <c r="I463"/>
  <c r="J463" s="1"/>
  <c r="K463" s="1"/>
  <c r="H463"/>
  <c r="G463"/>
  <c r="F463"/>
  <c r="E463"/>
  <c r="W462"/>
  <c r="U462"/>
  <c r="G462" s="1"/>
  <c r="L462"/>
  <c r="H462"/>
  <c r="F462"/>
  <c r="E462"/>
  <c r="U461"/>
  <c r="G461" s="1"/>
  <c r="I461" s="1"/>
  <c r="J461" s="1"/>
  <c r="K461" s="1"/>
  <c r="L461"/>
  <c r="N461" s="1"/>
  <c r="H461"/>
  <c r="F461"/>
  <c r="E461"/>
  <c r="W460"/>
  <c r="U460"/>
  <c r="L460"/>
  <c r="I460"/>
  <c r="H460"/>
  <c r="G460"/>
  <c r="F460"/>
  <c r="F557" s="1"/>
  <c r="E460"/>
  <c r="Q459"/>
  <c r="H459"/>
  <c r="F459"/>
  <c r="E459"/>
  <c r="U458"/>
  <c r="W458" s="1"/>
  <c r="N458"/>
  <c r="M458"/>
  <c r="L458"/>
  <c r="H458"/>
  <c r="G458"/>
  <c r="I458" s="1"/>
  <c r="J458" s="1"/>
  <c r="K458" s="1"/>
  <c r="F458"/>
  <c r="E458"/>
  <c r="U457"/>
  <c r="N457"/>
  <c r="L457"/>
  <c r="M457" s="1"/>
  <c r="H457"/>
  <c r="G457"/>
  <c r="F457"/>
  <c r="E457"/>
  <c r="U456"/>
  <c r="W456" s="1"/>
  <c r="N456"/>
  <c r="L456"/>
  <c r="M456" s="1"/>
  <c r="H456"/>
  <c r="G456"/>
  <c r="I456" s="1"/>
  <c r="J456" s="1"/>
  <c r="K456" s="1"/>
  <c r="F456"/>
  <c r="E456"/>
  <c r="U455"/>
  <c r="N455"/>
  <c r="L455"/>
  <c r="M455" s="1"/>
  <c r="H455"/>
  <c r="F455"/>
  <c r="E455"/>
  <c r="U454"/>
  <c r="N454"/>
  <c r="M454"/>
  <c r="L454"/>
  <c r="H454"/>
  <c r="G454"/>
  <c r="F454"/>
  <c r="E454"/>
  <c r="U453"/>
  <c r="W453" s="1"/>
  <c r="N453"/>
  <c r="M453"/>
  <c r="L453"/>
  <c r="H453"/>
  <c r="F453"/>
  <c r="E453"/>
  <c r="U452"/>
  <c r="W452" s="1"/>
  <c r="L452"/>
  <c r="M452" s="1"/>
  <c r="H452"/>
  <c r="F452"/>
  <c r="E452"/>
  <c r="U451"/>
  <c r="N451"/>
  <c r="M451"/>
  <c r="L451"/>
  <c r="H451"/>
  <c r="F451"/>
  <c r="E451"/>
  <c r="U450"/>
  <c r="W450" s="1"/>
  <c r="L450"/>
  <c r="M450" s="1"/>
  <c r="H450"/>
  <c r="F450"/>
  <c r="E450"/>
  <c r="U449"/>
  <c r="W449" s="1"/>
  <c r="N449"/>
  <c r="M449"/>
  <c r="L449"/>
  <c r="H449"/>
  <c r="G449"/>
  <c r="F449"/>
  <c r="E449"/>
  <c r="U448"/>
  <c r="N448"/>
  <c r="M448"/>
  <c r="L448"/>
  <c r="H448"/>
  <c r="H556" s="1"/>
  <c r="F448"/>
  <c r="E448"/>
  <c r="E556" s="1"/>
  <c r="Q447"/>
  <c r="L447" s="1"/>
  <c r="H447"/>
  <c r="F447"/>
  <c r="E447"/>
  <c r="U446"/>
  <c r="W446" s="1"/>
  <c r="L446"/>
  <c r="N446" s="1"/>
  <c r="H446"/>
  <c r="I446" s="1"/>
  <c r="J446" s="1"/>
  <c r="K446" s="1"/>
  <c r="G446"/>
  <c r="F446"/>
  <c r="E446"/>
  <c r="U445"/>
  <c r="G445" s="1"/>
  <c r="M445"/>
  <c r="L445"/>
  <c r="H445"/>
  <c r="F445"/>
  <c r="E445"/>
  <c r="E599" s="1"/>
  <c r="U444"/>
  <c r="W444" s="1"/>
  <c r="M444"/>
  <c r="L444"/>
  <c r="N444" s="1"/>
  <c r="H444"/>
  <c r="F444"/>
  <c r="E444"/>
  <c r="W443"/>
  <c r="U443"/>
  <c r="L443"/>
  <c r="H443"/>
  <c r="G443"/>
  <c r="F443"/>
  <c r="E443"/>
  <c r="U442"/>
  <c r="W442" s="1"/>
  <c r="M442"/>
  <c r="L442"/>
  <c r="H442"/>
  <c r="F442"/>
  <c r="E442"/>
  <c r="W441"/>
  <c r="U441"/>
  <c r="G441" s="1"/>
  <c r="L441"/>
  <c r="H441"/>
  <c r="F441"/>
  <c r="E441"/>
  <c r="W440"/>
  <c r="U440"/>
  <c r="G440" s="1"/>
  <c r="L440"/>
  <c r="N440" s="1"/>
  <c r="H440"/>
  <c r="F440"/>
  <c r="E440"/>
  <c r="W439"/>
  <c r="U439"/>
  <c r="G439" s="1"/>
  <c r="L439"/>
  <c r="N439" s="1"/>
  <c r="H439"/>
  <c r="I439" s="1"/>
  <c r="J439" s="1"/>
  <c r="K439" s="1"/>
  <c r="F439"/>
  <c r="E439"/>
  <c r="U438"/>
  <c r="G438" s="1"/>
  <c r="L438"/>
  <c r="N438" s="1"/>
  <c r="H438"/>
  <c r="F438"/>
  <c r="E438"/>
  <c r="U437"/>
  <c r="W437" s="1"/>
  <c r="M437"/>
  <c r="L437"/>
  <c r="N437" s="1"/>
  <c r="H437"/>
  <c r="I437" s="1"/>
  <c r="J437" s="1"/>
  <c r="K437" s="1"/>
  <c r="G437"/>
  <c r="F437"/>
  <c r="E437"/>
  <c r="U436"/>
  <c r="G436" s="1"/>
  <c r="L436"/>
  <c r="H436"/>
  <c r="F436"/>
  <c r="E436"/>
  <c r="Q435"/>
  <c r="H435"/>
  <c r="F435"/>
  <c r="E435"/>
  <c r="U434"/>
  <c r="W434" s="1"/>
  <c r="N434"/>
  <c r="L434"/>
  <c r="M434" s="1"/>
  <c r="H434"/>
  <c r="G434"/>
  <c r="F434"/>
  <c r="E434"/>
  <c r="U433"/>
  <c r="M433"/>
  <c r="L433"/>
  <c r="N433" s="1"/>
  <c r="H433"/>
  <c r="I433" s="1"/>
  <c r="J433" s="1"/>
  <c r="K433" s="1"/>
  <c r="G433"/>
  <c r="F433"/>
  <c r="E433"/>
  <c r="U432"/>
  <c r="W432" s="1"/>
  <c r="N432"/>
  <c r="M432"/>
  <c r="L432"/>
  <c r="H432"/>
  <c r="G432"/>
  <c r="I432" s="1"/>
  <c r="J432" s="1"/>
  <c r="K432" s="1"/>
  <c r="F432"/>
  <c r="E432"/>
  <c r="U431"/>
  <c r="W431" s="1"/>
  <c r="N431"/>
  <c r="M431"/>
  <c r="L431"/>
  <c r="H431"/>
  <c r="F431"/>
  <c r="E431"/>
  <c r="U430"/>
  <c r="G430" s="1"/>
  <c r="M430"/>
  <c r="L430"/>
  <c r="N430" s="1"/>
  <c r="H430"/>
  <c r="F430"/>
  <c r="E430"/>
  <c r="U429"/>
  <c r="W429" s="1"/>
  <c r="M429"/>
  <c r="L429"/>
  <c r="N429" s="1"/>
  <c r="H429"/>
  <c r="G429"/>
  <c r="I429" s="1"/>
  <c r="J429" s="1"/>
  <c r="K429" s="1"/>
  <c r="F429"/>
  <c r="E429"/>
  <c r="U428"/>
  <c r="N428"/>
  <c r="M428"/>
  <c r="L428"/>
  <c r="H428"/>
  <c r="F428"/>
  <c r="E428"/>
  <c r="U427"/>
  <c r="W427" s="1"/>
  <c r="M427"/>
  <c r="L427"/>
  <c r="N427" s="1"/>
  <c r="H427"/>
  <c r="F427"/>
  <c r="E427"/>
  <c r="U426"/>
  <c r="N426"/>
  <c r="L426"/>
  <c r="M426" s="1"/>
  <c r="H426"/>
  <c r="F426"/>
  <c r="E426"/>
  <c r="U425"/>
  <c r="W425" s="1"/>
  <c r="N425"/>
  <c r="M425"/>
  <c r="L425"/>
  <c r="H425"/>
  <c r="G425"/>
  <c r="I425" s="1"/>
  <c r="J425" s="1"/>
  <c r="K425" s="1"/>
  <c r="F425"/>
  <c r="E425"/>
  <c r="U424"/>
  <c r="N424"/>
  <c r="M424"/>
  <c r="L424"/>
  <c r="H424"/>
  <c r="G424"/>
  <c r="F424"/>
  <c r="E424"/>
  <c r="E554" s="1"/>
  <c r="S423"/>
  <c r="U423" s="1"/>
  <c r="Q423"/>
  <c r="L423" s="1"/>
  <c r="N423" s="1"/>
  <c r="H423"/>
  <c r="F423"/>
  <c r="E423"/>
  <c r="U422"/>
  <c r="W422" s="1"/>
  <c r="L422"/>
  <c r="N422" s="1"/>
  <c r="H422"/>
  <c r="F422"/>
  <c r="E422"/>
  <c r="U421"/>
  <c r="G421" s="1"/>
  <c r="I421" s="1"/>
  <c r="L421"/>
  <c r="M421" s="1"/>
  <c r="H421"/>
  <c r="F421"/>
  <c r="E421"/>
  <c r="W420"/>
  <c r="U420"/>
  <c r="M420"/>
  <c r="L420"/>
  <c r="N420" s="1"/>
  <c r="H420"/>
  <c r="G420"/>
  <c r="F420"/>
  <c r="E420"/>
  <c r="W419"/>
  <c r="U419"/>
  <c r="G419" s="1"/>
  <c r="L419"/>
  <c r="H419"/>
  <c r="F419"/>
  <c r="E419"/>
  <c r="U418"/>
  <c r="L418"/>
  <c r="M418" s="1"/>
  <c r="H418"/>
  <c r="F418"/>
  <c r="E418"/>
  <c r="U417"/>
  <c r="G417" s="1"/>
  <c r="L417"/>
  <c r="N417" s="1"/>
  <c r="H417"/>
  <c r="F417"/>
  <c r="E417"/>
  <c r="U416"/>
  <c r="N416"/>
  <c r="L416"/>
  <c r="M416" s="1"/>
  <c r="H416"/>
  <c r="F416"/>
  <c r="E416"/>
  <c r="U415"/>
  <c r="L415"/>
  <c r="N415" s="1"/>
  <c r="H415"/>
  <c r="F415"/>
  <c r="E415"/>
  <c r="W414"/>
  <c r="U414"/>
  <c r="M414"/>
  <c r="L414"/>
  <c r="N414" s="1"/>
  <c r="H414"/>
  <c r="I414" s="1"/>
  <c r="J414" s="1"/>
  <c r="K414" s="1"/>
  <c r="G414"/>
  <c r="F414"/>
  <c r="E414"/>
  <c r="W413"/>
  <c r="U413"/>
  <c r="L413"/>
  <c r="H413"/>
  <c r="G413"/>
  <c r="F413"/>
  <c r="E413"/>
  <c r="U412"/>
  <c r="W412" s="1"/>
  <c r="M412"/>
  <c r="L412"/>
  <c r="N412" s="1"/>
  <c r="H412"/>
  <c r="F412"/>
  <c r="E412"/>
  <c r="Q411"/>
  <c r="L411"/>
  <c r="H411"/>
  <c r="F411"/>
  <c r="E411"/>
  <c r="U410"/>
  <c r="G410" s="1"/>
  <c r="N410"/>
  <c r="M410"/>
  <c r="L410"/>
  <c r="H410"/>
  <c r="F410"/>
  <c r="E410"/>
  <c r="U409"/>
  <c r="G409" s="1"/>
  <c r="L409"/>
  <c r="M409" s="1"/>
  <c r="H409"/>
  <c r="I409" s="1"/>
  <c r="F409"/>
  <c r="E409"/>
  <c r="E596" s="1"/>
  <c r="U408"/>
  <c r="W408" s="1"/>
  <c r="N408"/>
  <c r="M408"/>
  <c r="L408"/>
  <c r="H408"/>
  <c r="G408"/>
  <c r="I408" s="1"/>
  <c r="J408" s="1"/>
  <c r="K408" s="1"/>
  <c r="F408"/>
  <c r="E408"/>
  <c r="U407"/>
  <c r="W407" s="1"/>
  <c r="L407"/>
  <c r="N407" s="1"/>
  <c r="H407"/>
  <c r="G407"/>
  <c r="I407" s="1"/>
  <c r="J407" s="1"/>
  <c r="K407" s="1"/>
  <c r="F407"/>
  <c r="E407"/>
  <c r="W406"/>
  <c r="U406"/>
  <c r="N406"/>
  <c r="M406"/>
  <c r="L406"/>
  <c r="H406"/>
  <c r="G406"/>
  <c r="F406"/>
  <c r="E406"/>
  <c r="E638" s="1"/>
  <c r="U405"/>
  <c r="G405" s="1"/>
  <c r="N405"/>
  <c r="L405"/>
  <c r="M405" s="1"/>
  <c r="H405"/>
  <c r="F405"/>
  <c r="E405"/>
  <c r="W404"/>
  <c r="U404"/>
  <c r="N404"/>
  <c r="M404"/>
  <c r="L404"/>
  <c r="H404"/>
  <c r="G404"/>
  <c r="I404" s="1"/>
  <c r="J404" s="1"/>
  <c r="K404" s="1"/>
  <c r="F404"/>
  <c r="E404"/>
  <c r="U403"/>
  <c r="N403"/>
  <c r="L403"/>
  <c r="M403" s="1"/>
  <c r="H403"/>
  <c r="F403"/>
  <c r="E403"/>
  <c r="U402"/>
  <c r="W402" s="1"/>
  <c r="L402"/>
  <c r="H402"/>
  <c r="F402"/>
  <c r="E402"/>
  <c r="U401"/>
  <c r="W401" s="1"/>
  <c r="L401"/>
  <c r="N401" s="1"/>
  <c r="H401"/>
  <c r="G401"/>
  <c r="I401" s="1"/>
  <c r="J401" s="1"/>
  <c r="K401" s="1"/>
  <c r="F401"/>
  <c r="E401"/>
  <c r="W400"/>
  <c r="U400"/>
  <c r="L400"/>
  <c r="M400" s="1"/>
  <c r="H400"/>
  <c r="I400" s="1"/>
  <c r="G400"/>
  <c r="F400"/>
  <c r="E400"/>
  <c r="E552" s="1"/>
  <c r="Q399"/>
  <c r="H399"/>
  <c r="F399"/>
  <c r="E399"/>
  <c r="W398"/>
  <c r="U398"/>
  <c r="G398" s="1"/>
  <c r="L398"/>
  <c r="H398"/>
  <c r="F398"/>
  <c r="E398"/>
  <c r="U397"/>
  <c r="L397"/>
  <c r="H397"/>
  <c r="F397"/>
  <c r="E397"/>
  <c r="U396"/>
  <c r="W396" s="1"/>
  <c r="L396"/>
  <c r="M396" s="1"/>
  <c r="H396"/>
  <c r="G396"/>
  <c r="F396"/>
  <c r="E396"/>
  <c r="U395"/>
  <c r="W395" s="1"/>
  <c r="L395"/>
  <c r="H395"/>
  <c r="F395"/>
  <c r="E395"/>
  <c r="W394"/>
  <c r="U394"/>
  <c r="M394"/>
  <c r="L394"/>
  <c r="H394"/>
  <c r="G394"/>
  <c r="F394"/>
  <c r="E394"/>
  <c r="U393"/>
  <c r="L393"/>
  <c r="M393" s="1"/>
  <c r="H393"/>
  <c r="F393"/>
  <c r="E393"/>
  <c r="U392"/>
  <c r="W392" s="1"/>
  <c r="L392"/>
  <c r="M392" s="1"/>
  <c r="H392"/>
  <c r="G392"/>
  <c r="F392"/>
  <c r="E392"/>
  <c r="U391"/>
  <c r="N391"/>
  <c r="L391"/>
  <c r="M391" s="1"/>
  <c r="H391"/>
  <c r="F391"/>
  <c r="E391"/>
  <c r="W390"/>
  <c r="U390"/>
  <c r="L390"/>
  <c r="H390"/>
  <c r="G390"/>
  <c r="F390"/>
  <c r="E390"/>
  <c r="U389"/>
  <c r="L389"/>
  <c r="H389"/>
  <c r="F389"/>
  <c r="E389"/>
  <c r="U388"/>
  <c r="G388" s="1"/>
  <c r="L388"/>
  <c r="N388" s="1"/>
  <c r="H388"/>
  <c r="F388"/>
  <c r="E388"/>
  <c r="E551" s="1"/>
  <c r="S387"/>
  <c r="U387" s="1"/>
  <c r="G387" s="1"/>
  <c r="Q387"/>
  <c r="M387"/>
  <c r="L387"/>
  <c r="N387" s="1"/>
  <c r="H387"/>
  <c r="I387" s="1"/>
  <c r="J387" s="1"/>
  <c r="K387" s="1"/>
  <c r="F387"/>
  <c r="E387"/>
  <c r="U386"/>
  <c r="N386"/>
  <c r="L386"/>
  <c r="M386" s="1"/>
  <c r="H386"/>
  <c r="F386"/>
  <c r="E386"/>
  <c r="U385"/>
  <c r="W385" s="1"/>
  <c r="M385"/>
  <c r="L385"/>
  <c r="N385" s="1"/>
  <c r="H385"/>
  <c r="I385" s="1"/>
  <c r="G385"/>
  <c r="F385"/>
  <c r="E385"/>
  <c r="U384"/>
  <c r="N384"/>
  <c r="M384"/>
  <c r="L384"/>
  <c r="H384"/>
  <c r="F384"/>
  <c r="E384"/>
  <c r="W383"/>
  <c r="U383"/>
  <c r="L383"/>
  <c r="H383"/>
  <c r="G383"/>
  <c r="I383" s="1"/>
  <c r="J383" s="1"/>
  <c r="K383" s="1"/>
  <c r="F383"/>
  <c r="E383"/>
  <c r="W382"/>
  <c r="U382"/>
  <c r="N382"/>
  <c r="M382"/>
  <c r="L382"/>
  <c r="H382"/>
  <c r="G382"/>
  <c r="F382"/>
  <c r="E382"/>
  <c r="E636" s="1"/>
  <c r="U381"/>
  <c r="G381" s="1"/>
  <c r="L381"/>
  <c r="N381" s="1"/>
  <c r="H381"/>
  <c r="F381"/>
  <c r="E381"/>
  <c r="U380"/>
  <c r="M380"/>
  <c r="L380"/>
  <c r="N380" s="1"/>
  <c r="H380"/>
  <c r="F380"/>
  <c r="E380"/>
  <c r="U379"/>
  <c r="G379" s="1"/>
  <c r="L379"/>
  <c r="M379" s="1"/>
  <c r="H379"/>
  <c r="F379"/>
  <c r="E379"/>
  <c r="U378"/>
  <c r="W378" s="1"/>
  <c r="L378"/>
  <c r="M378" s="1"/>
  <c r="H378"/>
  <c r="F378"/>
  <c r="E378"/>
  <c r="U377"/>
  <c r="M377"/>
  <c r="L377"/>
  <c r="N377" s="1"/>
  <c r="H377"/>
  <c r="F377"/>
  <c r="E377"/>
  <c r="U376"/>
  <c r="G376" s="1"/>
  <c r="N376"/>
  <c r="L376"/>
  <c r="M376" s="1"/>
  <c r="H376"/>
  <c r="F376"/>
  <c r="E376"/>
  <c r="Q375"/>
  <c r="H375"/>
  <c r="F375"/>
  <c r="E375"/>
  <c r="U374"/>
  <c r="W374" s="1"/>
  <c r="L374"/>
  <c r="N374" s="1"/>
  <c r="H374"/>
  <c r="F374"/>
  <c r="E374"/>
  <c r="U373"/>
  <c r="G373" s="1"/>
  <c r="L373"/>
  <c r="N373" s="1"/>
  <c r="H373"/>
  <c r="F373"/>
  <c r="E373"/>
  <c r="U372"/>
  <c r="W372" s="1"/>
  <c r="M372"/>
  <c r="L372"/>
  <c r="N372" s="1"/>
  <c r="H372"/>
  <c r="G372"/>
  <c r="F372"/>
  <c r="E372"/>
  <c r="U371"/>
  <c r="M371"/>
  <c r="L371"/>
  <c r="N371" s="1"/>
  <c r="H371"/>
  <c r="F371"/>
  <c r="E371"/>
  <c r="U370"/>
  <c r="L370"/>
  <c r="M370" s="1"/>
  <c r="H370"/>
  <c r="F370"/>
  <c r="E370"/>
  <c r="U369"/>
  <c r="W369" s="1"/>
  <c r="M369"/>
  <c r="L369"/>
  <c r="N369" s="1"/>
  <c r="H369"/>
  <c r="F369"/>
  <c r="E369"/>
  <c r="U368"/>
  <c r="W368" s="1"/>
  <c r="M368"/>
  <c r="L368"/>
  <c r="N368" s="1"/>
  <c r="H368"/>
  <c r="G368"/>
  <c r="I368" s="1"/>
  <c r="J368" s="1"/>
  <c r="K368" s="1"/>
  <c r="F368"/>
  <c r="E368"/>
  <c r="W367"/>
  <c r="U367"/>
  <c r="M367"/>
  <c r="L367"/>
  <c r="N367" s="1"/>
  <c r="H367"/>
  <c r="I367" s="1"/>
  <c r="J367" s="1"/>
  <c r="K367" s="1"/>
  <c r="G367"/>
  <c r="F367"/>
  <c r="E367"/>
  <c r="U366"/>
  <c r="W366" s="1"/>
  <c r="L366"/>
  <c r="N366" s="1"/>
  <c r="H366"/>
  <c r="F366"/>
  <c r="E366"/>
  <c r="U365"/>
  <c r="W365" s="1"/>
  <c r="M365"/>
  <c r="L365"/>
  <c r="N365" s="1"/>
  <c r="I365"/>
  <c r="J365" s="1"/>
  <c r="K365" s="1"/>
  <c r="H365"/>
  <c r="G365"/>
  <c r="F365"/>
  <c r="E365"/>
  <c r="U364"/>
  <c r="M364"/>
  <c r="L364"/>
  <c r="H364"/>
  <c r="G364"/>
  <c r="F364"/>
  <c r="E364"/>
  <c r="E549" s="1"/>
  <c r="Q363"/>
  <c r="L363" s="1"/>
  <c r="N363" s="1"/>
  <c r="H363"/>
  <c r="F363"/>
  <c r="E363"/>
  <c r="U362"/>
  <c r="L362"/>
  <c r="M362" s="1"/>
  <c r="H362"/>
  <c r="F362"/>
  <c r="E362"/>
  <c r="U361"/>
  <c r="G361" s="1"/>
  <c r="N361"/>
  <c r="M361"/>
  <c r="L361"/>
  <c r="H361"/>
  <c r="F361"/>
  <c r="E361"/>
  <c r="U360"/>
  <c r="W360" s="1"/>
  <c r="L360"/>
  <c r="M360" s="1"/>
  <c r="H360"/>
  <c r="F360"/>
  <c r="E360"/>
  <c r="U359"/>
  <c r="W359" s="1"/>
  <c r="L359"/>
  <c r="M359" s="1"/>
  <c r="H359"/>
  <c r="I359" s="1"/>
  <c r="J359" s="1"/>
  <c r="K359" s="1"/>
  <c r="G359"/>
  <c r="F359"/>
  <c r="E359"/>
  <c r="U358"/>
  <c r="M358"/>
  <c r="L358"/>
  <c r="N358" s="1"/>
  <c r="H358"/>
  <c r="F358"/>
  <c r="E358"/>
  <c r="U357"/>
  <c r="W357" s="1"/>
  <c r="N357"/>
  <c r="L357"/>
  <c r="M357" s="1"/>
  <c r="H357"/>
  <c r="F357"/>
  <c r="E357"/>
  <c r="U356"/>
  <c r="W356" s="1"/>
  <c r="M356"/>
  <c r="L356"/>
  <c r="N356" s="1"/>
  <c r="H356"/>
  <c r="F356"/>
  <c r="E356"/>
  <c r="U355"/>
  <c r="W355" s="1"/>
  <c r="L355"/>
  <c r="M355" s="1"/>
  <c r="H355"/>
  <c r="I355" s="1"/>
  <c r="J355" s="1"/>
  <c r="K355" s="1"/>
  <c r="G355"/>
  <c r="F355"/>
  <c r="E355"/>
  <c r="U354"/>
  <c r="N354"/>
  <c r="M354"/>
  <c r="L354"/>
  <c r="H354"/>
  <c r="F354"/>
  <c r="E354"/>
  <c r="U353"/>
  <c r="W353" s="1"/>
  <c r="M353"/>
  <c r="L353"/>
  <c r="N353" s="1"/>
  <c r="H353"/>
  <c r="I353" s="1"/>
  <c r="J353" s="1"/>
  <c r="K353" s="1"/>
  <c r="G353"/>
  <c r="F353"/>
  <c r="E353"/>
  <c r="U352"/>
  <c r="G352" s="1"/>
  <c r="N352"/>
  <c r="M352"/>
  <c r="L352"/>
  <c r="H352"/>
  <c r="F352"/>
  <c r="E352"/>
  <c r="Q351"/>
  <c r="L351" s="1"/>
  <c r="H351"/>
  <c r="F351"/>
  <c r="E351"/>
  <c r="U350"/>
  <c r="G350" s="1"/>
  <c r="M350"/>
  <c r="L350"/>
  <c r="N350" s="1"/>
  <c r="H350"/>
  <c r="F350"/>
  <c r="E350"/>
  <c r="U349"/>
  <c r="L349"/>
  <c r="H349"/>
  <c r="F349"/>
  <c r="E349"/>
  <c r="U348"/>
  <c r="G348" s="1"/>
  <c r="I348" s="1"/>
  <c r="J348" s="1"/>
  <c r="K348" s="1"/>
  <c r="L348"/>
  <c r="N348" s="1"/>
  <c r="H348"/>
  <c r="F348"/>
  <c r="E348"/>
  <c r="U347"/>
  <c r="L347"/>
  <c r="N347" s="1"/>
  <c r="H347"/>
  <c r="F347"/>
  <c r="E347"/>
  <c r="U346"/>
  <c r="W346" s="1"/>
  <c r="L346"/>
  <c r="N346" s="1"/>
  <c r="H346"/>
  <c r="F346"/>
  <c r="E346"/>
  <c r="U345"/>
  <c r="M345"/>
  <c r="L345"/>
  <c r="N345" s="1"/>
  <c r="H345"/>
  <c r="F345"/>
  <c r="E345"/>
  <c r="W344"/>
  <c r="U344"/>
  <c r="L344"/>
  <c r="N344" s="1"/>
  <c r="H344"/>
  <c r="G344"/>
  <c r="F344"/>
  <c r="E344"/>
  <c r="U343"/>
  <c r="M343"/>
  <c r="L343"/>
  <c r="N343" s="1"/>
  <c r="H343"/>
  <c r="F343"/>
  <c r="E343"/>
  <c r="U342"/>
  <c r="W342" s="1"/>
  <c r="L342"/>
  <c r="N342" s="1"/>
  <c r="H342"/>
  <c r="F342"/>
  <c r="E342"/>
  <c r="U341"/>
  <c r="W341" s="1"/>
  <c r="L341"/>
  <c r="N341" s="1"/>
  <c r="H341"/>
  <c r="F341"/>
  <c r="E341"/>
  <c r="W340"/>
  <c r="U340"/>
  <c r="L340"/>
  <c r="H340"/>
  <c r="G340"/>
  <c r="F340"/>
  <c r="E340"/>
  <c r="Q339"/>
  <c r="H339"/>
  <c r="F339"/>
  <c r="E339"/>
  <c r="U338"/>
  <c r="W338" s="1"/>
  <c r="M338"/>
  <c r="L338"/>
  <c r="N338" s="1"/>
  <c r="H338"/>
  <c r="G338"/>
  <c r="I338" s="1"/>
  <c r="J338" s="1"/>
  <c r="K338" s="1"/>
  <c r="F338"/>
  <c r="E338"/>
  <c r="U337"/>
  <c r="N337"/>
  <c r="L337"/>
  <c r="M337" s="1"/>
  <c r="H337"/>
  <c r="F337"/>
  <c r="E337"/>
  <c r="U336"/>
  <c r="W336" s="1"/>
  <c r="L336"/>
  <c r="N336" s="1"/>
  <c r="H336"/>
  <c r="F336"/>
  <c r="E336"/>
  <c r="U335"/>
  <c r="W335" s="1"/>
  <c r="N335"/>
  <c r="M335"/>
  <c r="L335"/>
  <c r="H335"/>
  <c r="F335"/>
  <c r="E335"/>
  <c r="U334"/>
  <c r="G334" s="1"/>
  <c r="L334"/>
  <c r="M334" s="1"/>
  <c r="H334"/>
  <c r="I334" s="1"/>
  <c r="F334"/>
  <c r="E334"/>
  <c r="U333"/>
  <c r="W333" s="1"/>
  <c r="N333"/>
  <c r="M333"/>
  <c r="L333"/>
  <c r="H333"/>
  <c r="G333"/>
  <c r="I333" s="1"/>
  <c r="J333" s="1"/>
  <c r="K333" s="1"/>
  <c r="F333"/>
  <c r="E333"/>
  <c r="U332"/>
  <c r="W332" s="1"/>
  <c r="M332"/>
  <c r="L332"/>
  <c r="N332" s="1"/>
  <c r="H332"/>
  <c r="F332"/>
  <c r="E332"/>
  <c r="U331"/>
  <c r="L331"/>
  <c r="M331" s="1"/>
  <c r="H331"/>
  <c r="F331"/>
  <c r="E331"/>
  <c r="U330"/>
  <c r="W330" s="1"/>
  <c r="L330"/>
  <c r="N330" s="1"/>
  <c r="H330"/>
  <c r="F330"/>
  <c r="E330"/>
  <c r="U329"/>
  <c r="W329" s="1"/>
  <c r="M329"/>
  <c r="L329"/>
  <c r="N329" s="1"/>
  <c r="H329"/>
  <c r="F329"/>
  <c r="E329"/>
  <c r="U328"/>
  <c r="G328" s="1"/>
  <c r="L328"/>
  <c r="M328" s="1"/>
  <c r="H328"/>
  <c r="F328"/>
  <c r="E328"/>
  <c r="E546" s="1"/>
  <c r="Q327"/>
  <c r="H327"/>
  <c r="F327"/>
  <c r="E327"/>
  <c r="U326"/>
  <c r="L326"/>
  <c r="N326" s="1"/>
  <c r="H326"/>
  <c r="F326"/>
  <c r="E326"/>
  <c r="U325"/>
  <c r="W325" s="1"/>
  <c r="L325"/>
  <c r="M325" s="1"/>
  <c r="H325"/>
  <c r="F325"/>
  <c r="E325"/>
  <c r="U324"/>
  <c r="L324"/>
  <c r="N324" s="1"/>
  <c r="H324"/>
  <c r="F324"/>
  <c r="E324"/>
  <c r="U323"/>
  <c r="G323" s="1"/>
  <c r="M323"/>
  <c r="L323"/>
  <c r="N323" s="1"/>
  <c r="H323"/>
  <c r="F323"/>
  <c r="E323"/>
  <c r="U322"/>
  <c r="L322"/>
  <c r="H322"/>
  <c r="G322"/>
  <c r="F322"/>
  <c r="E322"/>
  <c r="E631" s="1"/>
  <c r="U321"/>
  <c r="W321" s="1"/>
  <c r="L321"/>
  <c r="N321" s="1"/>
  <c r="H321"/>
  <c r="F321"/>
  <c r="E321"/>
  <c r="U320"/>
  <c r="W320" s="1"/>
  <c r="M320"/>
  <c r="L320"/>
  <c r="N320" s="1"/>
  <c r="H320"/>
  <c r="G320"/>
  <c r="F320"/>
  <c r="E320"/>
  <c r="U319"/>
  <c r="W319" s="1"/>
  <c r="L319"/>
  <c r="N319" s="1"/>
  <c r="H319"/>
  <c r="F319"/>
  <c r="E319"/>
  <c r="U318"/>
  <c r="W318" s="1"/>
  <c r="L318"/>
  <c r="H318"/>
  <c r="G318"/>
  <c r="F318"/>
  <c r="E318"/>
  <c r="U317"/>
  <c r="W317" s="1"/>
  <c r="L317"/>
  <c r="N317" s="1"/>
  <c r="H317"/>
  <c r="G317"/>
  <c r="I317" s="1"/>
  <c r="J317" s="1"/>
  <c r="K317" s="1"/>
  <c r="F317"/>
  <c r="E317"/>
  <c r="U316"/>
  <c r="L316"/>
  <c r="H316"/>
  <c r="G316"/>
  <c r="F316"/>
  <c r="E316"/>
  <c r="E545" s="1"/>
  <c r="Q315"/>
  <c r="L315"/>
  <c r="N315" s="1"/>
  <c r="H315"/>
  <c r="F315"/>
  <c r="E315"/>
  <c r="U314"/>
  <c r="W314" s="1"/>
  <c r="N314"/>
  <c r="M314"/>
  <c r="L314"/>
  <c r="H314"/>
  <c r="G314"/>
  <c r="I314" s="1"/>
  <c r="J314" s="1"/>
  <c r="K314" s="1"/>
  <c r="F314"/>
  <c r="E314"/>
  <c r="U313"/>
  <c r="M313"/>
  <c r="L313"/>
  <c r="H313"/>
  <c r="I313" s="1"/>
  <c r="G313"/>
  <c r="F313"/>
  <c r="E313"/>
  <c r="U312"/>
  <c r="W312" s="1"/>
  <c r="N312"/>
  <c r="M312"/>
  <c r="L312"/>
  <c r="H312"/>
  <c r="G312"/>
  <c r="I312" s="1"/>
  <c r="J312" s="1"/>
  <c r="K312" s="1"/>
  <c r="F312"/>
  <c r="E312"/>
  <c r="U311"/>
  <c r="W311" s="1"/>
  <c r="M311"/>
  <c r="L311"/>
  <c r="N311" s="1"/>
  <c r="H311"/>
  <c r="I311" s="1"/>
  <c r="J311" s="1"/>
  <c r="K311" s="1"/>
  <c r="G311"/>
  <c r="F311"/>
  <c r="E311"/>
  <c r="U310"/>
  <c r="N310"/>
  <c r="M310"/>
  <c r="L310"/>
  <c r="H310"/>
  <c r="F310"/>
  <c r="E310"/>
  <c r="U309"/>
  <c r="W309" s="1"/>
  <c r="L309"/>
  <c r="N309" s="1"/>
  <c r="H309"/>
  <c r="F309"/>
  <c r="E309"/>
  <c r="U308"/>
  <c r="W308" s="1"/>
  <c r="M308"/>
  <c r="L308"/>
  <c r="N308" s="1"/>
  <c r="H308"/>
  <c r="F308"/>
  <c r="E308"/>
  <c r="U307"/>
  <c r="W307" s="1"/>
  <c r="L307"/>
  <c r="N307" s="1"/>
  <c r="H307"/>
  <c r="F307"/>
  <c r="E307"/>
  <c r="U306"/>
  <c r="W306" s="1"/>
  <c r="M306"/>
  <c r="L306"/>
  <c r="N306" s="1"/>
  <c r="H306"/>
  <c r="I306" s="1"/>
  <c r="J306" s="1"/>
  <c r="K306" s="1"/>
  <c r="G306"/>
  <c r="F306"/>
  <c r="E306"/>
  <c r="U305"/>
  <c r="W305" s="1"/>
  <c r="M305"/>
  <c r="L305"/>
  <c r="N305" s="1"/>
  <c r="I305"/>
  <c r="J305" s="1"/>
  <c r="K305" s="1"/>
  <c r="H305"/>
  <c r="G305"/>
  <c r="F305"/>
  <c r="E305"/>
  <c r="U304"/>
  <c r="L304"/>
  <c r="M304" s="1"/>
  <c r="H304"/>
  <c r="F304"/>
  <c r="E304"/>
  <c r="Q303"/>
  <c r="Q21" s="1"/>
  <c r="H303"/>
  <c r="F303"/>
  <c r="E303"/>
  <c r="U302"/>
  <c r="W302" s="1"/>
  <c r="L302"/>
  <c r="N302" s="1"/>
  <c r="H302"/>
  <c r="F302"/>
  <c r="E302"/>
  <c r="U301"/>
  <c r="G301" s="1"/>
  <c r="L301"/>
  <c r="M301" s="1"/>
  <c r="H301"/>
  <c r="F301"/>
  <c r="E301"/>
  <c r="U300"/>
  <c r="W300" s="1"/>
  <c r="L300"/>
  <c r="N300" s="1"/>
  <c r="H300"/>
  <c r="F300"/>
  <c r="E300"/>
  <c r="U299"/>
  <c r="L299"/>
  <c r="N299" s="1"/>
  <c r="H299"/>
  <c r="F299"/>
  <c r="E299"/>
  <c r="U298"/>
  <c r="W298" s="1"/>
  <c r="L298"/>
  <c r="H298"/>
  <c r="F298"/>
  <c r="E298"/>
  <c r="U297"/>
  <c r="W297" s="1"/>
  <c r="L297"/>
  <c r="N297" s="1"/>
  <c r="H297"/>
  <c r="F297"/>
  <c r="E297"/>
  <c r="U296"/>
  <c r="W296" s="1"/>
  <c r="L296"/>
  <c r="N296" s="1"/>
  <c r="H296"/>
  <c r="F296"/>
  <c r="E296"/>
  <c r="U295"/>
  <c r="W295" s="1"/>
  <c r="L295"/>
  <c r="H295"/>
  <c r="F295"/>
  <c r="E295"/>
  <c r="U294"/>
  <c r="W294" s="1"/>
  <c r="L294"/>
  <c r="N294" s="1"/>
  <c r="H294"/>
  <c r="G294"/>
  <c r="F294"/>
  <c r="E294"/>
  <c r="U293"/>
  <c r="W293" s="1"/>
  <c r="M293"/>
  <c r="L293"/>
  <c r="N293" s="1"/>
  <c r="H293"/>
  <c r="F293"/>
  <c r="E293"/>
  <c r="U292"/>
  <c r="L292"/>
  <c r="H292"/>
  <c r="F292"/>
  <c r="E292"/>
  <c r="Q291"/>
  <c r="H291"/>
  <c r="F291"/>
  <c r="E291"/>
  <c r="U290"/>
  <c r="W290" s="1"/>
  <c r="L290"/>
  <c r="N290" s="1"/>
  <c r="H290"/>
  <c r="F290"/>
  <c r="E290"/>
  <c r="U289"/>
  <c r="M289"/>
  <c r="L289"/>
  <c r="N289" s="1"/>
  <c r="H289"/>
  <c r="F289"/>
  <c r="E289"/>
  <c r="E586" s="1"/>
  <c r="U288"/>
  <c r="W288" s="1"/>
  <c r="L288"/>
  <c r="H288"/>
  <c r="G288"/>
  <c r="I288" s="1"/>
  <c r="J288" s="1"/>
  <c r="K288" s="1"/>
  <c r="F288"/>
  <c r="E288"/>
  <c r="U287"/>
  <c r="G287" s="1"/>
  <c r="N287"/>
  <c r="L287"/>
  <c r="M287" s="1"/>
  <c r="H287"/>
  <c r="F287"/>
  <c r="E287"/>
  <c r="U286"/>
  <c r="W286" s="1"/>
  <c r="M286"/>
  <c r="L286"/>
  <c r="H286"/>
  <c r="G286"/>
  <c r="I286" s="1"/>
  <c r="F286"/>
  <c r="E286"/>
  <c r="U285"/>
  <c r="W285" s="1"/>
  <c r="N285"/>
  <c r="L285"/>
  <c r="M285" s="1"/>
  <c r="H285"/>
  <c r="G285"/>
  <c r="F285"/>
  <c r="E285"/>
  <c r="U284"/>
  <c r="W284" s="1"/>
  <c r="L284"/>
  <c r="H284"/>
  <c r="F284"/>
  <c r="E284"/>
  <c r="U283"/>
  <c r="G283" s="1"/>
  <c r="M283"/>
  <c r="L283"/>
  <c r="N283" s="1"/>
  <c r="H283"/>
  <c r="F283"/>
  <c r="E283"/>
  <c r="U282"/>
  <c r="W282" s="1"/>
  <c r="L282"/>
  <c r="N282" s="1"/>
  <c r="H282"/>
  <c r="I282" s="1"/>
  <c r="J282" s="1"/>
  <c r="K282" s="1"/>
  <c r="G282"/>
  <c r="F282"/>
  <c r="E282"/>
  <c r="U281"/>
  <c r="N281"/>
  <c r="M281"/>
  <c r="L281"/>
  <c r="H281"/>
  <c r="F281"/>
  <c r="E281"/>
  <c r="S280"/>
  <c r="M280"/>
  <c r="L280"/>
  <c r="N280" s="1"/>
  <c r="H280"/>
  <c r="F280"/>
  <c r="E280"/>
  <c r="E542" s="1"/>
  <c r="U279"/>
  <c r="G279" s="1"/>
  <c r="L279"/>
  <c r="M279" s="1"/>
  <c r="H279"/>
  <c r="I279" s="1"/>
  <c r="J279" s="1"/>
  <c r="K279" s="1"/>
  <c r="F279"/>
  <c r="E279"/>
  <c r="U278"/>
  <c r="W278" s="1"/>
  <c r="L278"/>
  <c r="H278"/>
  <c r="G278"/>
  <c r="I278" s="1"/>
  <c r="J278" s="1"/>
  <c r="K278" s="1"/>
  <c r="F278"/>
  <c r="E278"/>
  <c r="U277"/>
  <c r="N277"/>
  <c r="L277"/>
  <c r="M277" s="1"/>
  <c r="H277"/>
  <c r="F277"/>
  <c r="E277"/>
  <c r="U276"/>
  <c r="W276" s="1"/>
  <c r="N276"/>
  <c r="M276"/>
  <c r="L276"/>
  <c r="H276"/>
  <c r="G276"/>
  <c r="F276"/>
  <c r="E276"/>
  <c r="U275"/>
  <c r="W275" s="1"/>
  <c r="N275"/>
  <c r="L275"/>
  <c r="M275" s="1"/>
  <c r="H275"/>
  <c r="G275"/>
  <c r="F275"/>
  <c r="E275"/>
  <c r="U274"/>
  <c r="L274"/>
  <c r="H274"/>
  <c r="G274"/>
  <c r="F274"/>
  <c r="E274"/>
  <c r="E627" s="1"/>
  <c r="U273"/>
  <c r="L273"/>
  <c r="M273" s="1"/>
  <c r="H273"/>
  <c r="F273"/>
  <c r="E273"/>
  <c r="U272"/>
  <c r="W272" s="1"/>
  <c r="M272"/>
  <c r="L272"/>
  <c r="N272" s="1"/>
  <c r="H272"/>
  <c r="G272"/>
  <c r="F272"/>
  <c r="E272"/>
  <c r="W271"/>
  <c r="U271"/>
  <c r="N271"/>
  <c r="L271"/>
  <c r="M271" s="1"/>
  <c r="H271"/>
  <c r="I271" s="1"/>
  <c r="J271" s="1"/>
  <c r="K271" s="1"/>
  <c r="G271"/>
  <c r="F271"/>
  <c r="E271"/>
  <c r="U270"/>
  <c r="W270" s="1"/>
  <c r="M270"/>
  <c r="L270"/>
  <c r="N270" s="1"/>
  <c r="H270"/>
  <c r="G270"/>
  <c r="F270"/>
  <c r="E270"/>
  <c r="W269"/>
  <c r="U269"/>
  <c r="N269"/>
  <c r="L269"/>
  <c r="M269" s="1"/>
  <c r="H269"/>
  <c r="I269" s="1"/>
  <c r="J269" s="1"/>
  <c r="K269" s="1"/>
  <c r="G269"/>
  <c r="F269"/>
  <c r="E269"/>
  <c r="U268"/>
  <c r="M268"/>
  <c r="L268"/>
  <c r="H268"/>
  <c r="F268"/>
  <c r="E268"/>
  <c r="E541" s="1"/>
  <c r="U267"/>
  <c r="G267" s="1"/>
  <c r="N267"/>
  <c r="L267"/>
  <c r="M267" s="1"/>
  <c r="H267"/>
  <c r="F267"/>
  <c r="E267"/>
  <c r="U266"/>
  <c r="N266"/>
  <c r="L266"/>
  <c r="M266" s="1"/>
  <c r="H266"/>
  <c r="F266"/>
  <c r="E266"/>
  <c r="U265"/>
  <c r="L265"/>
  <c r="H265"/>
  <c r="F265"/>
  <c r="E265"/>
  <c r="N264"/>
  <c r="L264"/>
  <c r="M264" s="1"/>
  <c r="H264"/>
  <c r="I264" s="1"/>
  <c r="J264" s="1"/>
  <c r="K264" s="1"/>
  <c r="G264"/>
  <c r="F264"/>
  <c r="E264"/>
  <c r="L263"/>
  <c r="N263" s="1"/>
  <c r="H263"/>
  <c r="G263"/>
  <c r="F263"/>
  <c r="E263"/>
  <c r="N262"/>
  <c r="L262"/>
  <c r="M262" s="1"/>
  <c r="H262"/>
  <c r="G262"/>
  <c r="F262"/>
  <c r="E262"/>
  <c r="N261"/>
  <c r="L261"/>
  <c r="M261" s="1"/>
  <c r="H261"/>
  <c r="G261"/>
  <c r="F261"/>
  <c r="E261"/>
  <c r="M260"/>
  <c r="L260"/>
  <c r="N260" s="1"/>
  <c r="I260"/>
  <c r="J260" s="1"/>
  <c r="K260" s="1"/>
  <c r="H260"/>
  <c r="G260"/>
  <c r="F260"/>
  <c r="E260"/>
  <c r="L259"/>
  <c r="N259" s="1"/>
  <c r="H259"/>
  <c r="I259" s="1"/>
  <c r="J259" s="1"/>
  <c r="K259" s="1"/>
  <c r="G259"/>
  <c r="F259"/>
  <c r="E259"/>
  <c r="L258"/>
  <c r="M258" s="1"/>
  <c r="H258"/>
  <c r="I258" s="1"/>
  <c r="J258" s="1"/>
  <c r="K258" s="1"/>
  <c r="G258"/>
  <c r="F258"/>
  <c r="E258"/>
  <c r="L257"/>
  <c r="M257" s="1"/>
  <c r="H257"/>
  <c r="G257"/>
  <c r="F257"/>
  <c r="E257"/>
  <c r="L256"/>
  <c r="H256"/>
  <c r="G256"/>
  <c r="F256"/>
  <c r="E256"/>
  <c r="N255"/>
  <c r="L255"/>
  <c r="M255" s="1"/>
  <c r="H255"/>
  <c r="G255"/>
  <c r="F255"/>
  <c r="E255"/>
  <c r="M254"/>
  <c r="L254"/>
  <c r="N254" s="1"/>
  <c r="H254"/>
  <c r="G254"/>
  <c r="F254"/>
  <c r="E254"/>
  <c r="L253"/>
  <c r="N253" s="1"/>
  <c r="I253"/>
  <c r="H253"/>
  <c r="G253"/>
  <c r="F253"/>
  <c r="E253"/>
  <c r="M252"/>
  <c r="L252"/>
  <c r="N252" s="1"/>
  <c r="H252"/>
  <c r="I252" s="1"/>
  <c r="J252" s="1"/>
  <c r="K252" s="1"/>
  <c r="G252"/>
  <c r="F252"/>
  <c r="E252"/>
  <c r="N251"/>
  <c r="L251"/>
  <c r="M251" s="1"/>
  <c r="H251"/>
  <c r="G251"/>
  <c r="F251"/>
  <c r="E251"/>
  <c r="L250"/>
  <c r="H250"/>
  <c r="G250"/>
  <c r="F250"/>
  <c r="E250"/>
  <c r="L249"/>
  <c r="M249" s="1"/>
  <c r="H249"/>
  <c r="G249"/>
  <c r="F249"/>
  <c r="E249"/>
  <c r="N248"/>
  <c r="L248"/>
  <c r="M248" s="1"/>
  <c r="H248"/>
  <c r="I248" s="1"/>
  <c r="J248" s="1"/>
  <c r="K248" s="1"/>
  <c r="G248"/>
  <c r="F248"/>
  <c r="E248"/>
  <c r="L247"/>
  <c r="I247"/>
  <c r="J247" s="1"/>
  <c r="K247" s="1"/>
  <c r="H247"/>
  <c r="G247"/>
  <c r="F247"/>
  <c r="E247"/>
  <c r="L246"/>
  <c r="H246"/>
  <c r="I246" s="1"/>
  <c r="J246" s="1"/>
  <c r="K246" s="1"/>
  <c r="G246"/>
  <c r="F246"/>
  <c r="E246"/>
  <c r="M245"/>
  <c r="L245"/>
  <c r="N245" s="1"/>
  <c r="H245"/>
  <c r="G245"/>
  <c r="F245"/>
  <c r="E245"/>
  <c r="L244"/>
  <c r="N244" s="1"/>
  <c r="H244"/>
  <c r="G244"/>
  <c r="F244"/>
  <c r="E244"/>
  <c r="L243"/>
  <c r="I243"/>
  <c r="J243" s="1"/>
  <c r="K243" s="1"/>
  <c r="H243"/>
  <c r="G243"/>
  <c r="F243"/>
  <c r="E243"/>
  <c r="L242"/>
  <c r="H242"/>
  <c r="I242" s="1"/>
  <c r="J242" s="1"/>
  <c r="K242" s="1"/>
  <c r="G242"/>
  <c r="F242"/>
  <c r="E242"/>
  <c r="M241"/>
  <c r="L241"/>
  <c r="H241"/>
  <c r="G241"/>
  <c r="F241"/>
  <c r="E241"/>
  <c r="L240"/>
  <c r="M240" s="1"/>
  <c r="H240"/>
  <c r="G240"/>
  <c r="F240"/>
  <c r="E240"/>
  <c r="L239"/>
  <c r="I239"/>
  <c r="J239" s="1"/>
  <c r="K239" s="1"/>
  <c r="H239"/>
  <c r="G239"/>
  <c r="F239"/>
  <c r="E239"/>
  <c r="L238"/>
  <c r="H238"/>
  <c r="G238"/>
  <c r="F238"/>
  <c r="E238"/>
  <c r="L237"/>
  <c r="N237" s="1"/>
  <c r="H237"/>
  <c r="G237"/>
  <c r="F237"/>
  <c r="E237"/>
  <c r="N236"/>
  <c r="L236"/>
  <c r="M236" s="1"/>
  <c r="I236"/>
  <c r="J236" s="1"/>
  <c r="K236" s="1"/>
  <c r="H236"/>
  <c r="G236"/>
  <c r="F236"/>
  <c r="E236"/>
  <c r="L235"/>
  <c r="H235"/>
  <c r="I235" s="1"/>
  <c r="J235" s="1"/>
  <c r="K235" s="1"/>
  <c r="G235"/>
  <c r="F235"/>
  <c r="E235"/>
  <c r="L234"/>
  <c r="H234"/>
  <c r="I234" s="1"/>
  <c r="J234" s="1"/>
  <c r="K234" s="1"/>
  <c r="G234"/>
  <c r="F234"/>
  <c r="E234"/>
  <c r="L233"/>
  <c r="N233" s="1"/>
  <c r="H233"/>
  <c r="G233"/>
  <c r="F233"/>
  <c r="E233"/>
  <c r="N232"/>
  <c r="L232"/>
  <c r="H232"/>
  <c r="G232"/>
  <c r="F232"/>
  <c r="E232"/>
  <c r="L231"/>
  <c r="H231"/>
  <c r="I231" s="1"/>
  <c r="J231" s="1"/>
  <c r="K231" s="1"/>
  <c r="G231"/>
  <c r="F231"/>
  <c r="E231"/>
  <c r="L230"/>
  <c r="H230"/>
  <c r="I230" s="1"/>
  <c r="J230" s="1"/>
  <c r="K230" s="1"/>
  <c r="G230"/>
  <c r="F230"/>
  <c r="E230"/>
  <c r="L229"/>
  <c r="H229"/>
  <c r="G229"/>
  <c r="F229"/>
  <c r="E229"/>
  <c r="N228"/>
  <c r="L228"/>
  <c r="M228" s="1"/>
  <c r="H228"/>
  <c r="I228" s="1"/>
  <c r="J228" s="1"/>
  <c r="K228" s="1"/>
  <c r="G228"/>
  <c r="F228"/>
  <c r="E228"/>
  <c r="L227"/>
  <c r="H227"/>
  <c r="I227" s="1"/>
  <c r="J227" s="1"/>
  <c r="K227" s="1"/>
  <c r="G227"/>
  <c r="F227"/>
  <c r="E227"/>
  <c r="L226"/>
  <c r="H226"/>
  <c r="G226"/>
  <c r="F226"/>
  <c r="E226"/>
  <c r="L225"/>
  <c r="N225" s="1"/>
  <c r="H225"/>
  <c r="G225"/>
  <c r="F225"/>
  <c r="E225"/>
  <c r="N224"/>
  <c r="L224"/>
  <c r="M224" s="1"/>
  <c r="H224"/>
  <c r="G224"/>
  <c r="I224" s="1"/>
  <c r="J224" s="1"/>
  <c r="K224" s="1"/>
  <c r="F224"/>
  <c r="E224"/>
  <c r="L223"/>
  <c r="J223"/>
  <c r="K223" s="1"/>
  <c r="I223"/>
  <c r="H223"/>
  <c r="G223"/>
  <c r="F223"/>
  <c r="E223"/>
  <c r="L222"/>
  <c r="H222"/>
  <c r="G222"/>
  <c r="F222"/>
  <c r="E222"/>
  <c r="L221"/>
  <c r="N221" s="1"/>
  <c r="H221"/>
  <c r="G221"/>
  <c r="F221"/>
  <c r="E221"/>
  <c r="N220"/>
  <c r="L220"/>
  <c r="H220"/>
  <c r="I220" s="1"/>
  <c r="G220"/>
  <c r="F220"/>
  <c r="E220"/>
  <c r="L219"/>
  <c r="I219"/>
  <c r="J219" s="1"/>
  <c r="K219" s="1"/>
  <c r="H219"/>
  <c r="G219"/>
  <c r="F219"/>
  <c r="E219"/>
  <c r="L218"/>
  <c r="H218"/>
  <c r="G218"/>
  <c r="F218"/>
  <c r="E218"/>
  <c r="L217"/>
  <c r="M217" s="1"/>
  <c r="H217"/>
  <c r="G217"/>
  <c r="F217"/>
  <c r="E217"/>
  <c r="N216"/>
  <c r="L216"/>
  <c r="M216" s="1"/>
  <c r="H216"/>
  <c r="I216" s="1"/>
  <c r="J216" s="1"/>
  <c r="K216" s="1"/>
  <c r="G216"/>
  <c r="F216"/>
  <c r="E216"/>
  <c r="L215"/>
  <c r="I215"/>
  <c r="J215" s="1"/>
  <c r="K215" s="1"/>
  <c r="H215"/>
  <c r="G215"/>
  <c r="F215"/>
  <c r="E215"/>
  <c r="L214"/>
  <c r="H214"/>
  <c r="G214"/>
  <c r="F214"/>
  <c r="E214"/>
  <c r="L213"/>
  <c r="N213" s="1"/>
  <c r="H213"/>
  <c r="G213"/>
  <c r="F213"/>
  <c r="E213"/>
  <c r="L212"/>
  <c r="H212"/>
  <c r="I212" s="1"/>
  <c r="J212" s="1"/>
  <c r="K212" s="1"/>
  <c r="G212"/>
  <c r="F212"/>
  <c r="E212"/>
  <c r="L211"/>
  <c r="H211"/>
  <c r="G211"/>
  <c r="I211" s="1"/>
  <c r="J211" s="1"/>
  <c r="K211" s="1"/>
  <c r="F211"/>
  <c r="E211"/>
  <c r="N210"/>
  <c r="M210"/>
  <c r="L210"/>
  <c r="H210"/>
  <c r="I210" s="1"/>
  <c r="J210" s="1"/>
  <c r="K210" s="1"/>
  <c r="G210"/>
  <c r="F210"/>
  <c r="E210"/>
  <c r="L209"/>
  <c r="M209" s="1"/>
  <c r="H209"/>
  <c r="G209"/>
  <c r="F209"/>
  <c r="E209"/>
  <c r="N208"/>
  <c r="L208"/>
  <c r="H208"/>
  <c r="I208" s="1"/>
  <c r="J208" s="1"/>
  <c r="G208"/>
  <c r="F208"/>
  <c r="E208"/>
  <c r="N207"/>
  <c r="L207"/>
  <c r="M207" s="1"/>
  <c r="H207"/>
  <c r="G207"/>
  <c r="F207"/>
  <c r="E207"/>
  <c r="L206"/>
  <c r="N206" s="1"/>
  <c r="H206"/>
  <c r="G206"/>
  <c r="F206"/>
  <c r="E206"/>
  <c r="L205"/>
  <c r="M205" s="1"/>
  <c r="H205"/>
  <c r="G205"/>
  <c r="F205"/>
  <c r="E205"/>
  <c r="L204"/>
  <c r="M204" s="1"/>
  <c r="H204"/>
  <c r="G204"/>
  <c r="F204"/>
  <c r="E204"/>
  <c r="L203"/>
  <c r="M203" s="1"/>
  <c r="H203"/>
  <c r="G203"/>
  <c r="F203"/>
  <c r="E203"/>
  <c r="L202"/>
  <c r="N202" s="1"/>
  <c r="H202"/>
  <c r="G202"/>
  <c r="F202"/>
  <c r="E202"/>
  <c r="M201"/>
  <c r="L201"/>
  <c r="N201" s="1"/>
  <c r="H201"/>
  <c r="I201" s="1"/>
  <c r="J201" s="1"/>
  <c r="K201" s="1"/>
  <c r="G201"/>
  <c r="F201"/>
  <c r="N200"/>
  <c r="M200"/>
  <c r="L200"/>
  <c r="H200"/>
  <c r="G200"/>
  <c r="I200" s="1"/>
  <c r="J200" s="1"/>
  <c r="K200" s="1"/>
  <c r="F200"/>
  <c r="L199"/>
  <c r="M199" s="1"/>
  <c r="H199"/>
  <c r="G199"/>
  <c r="F199"/>
  <c r="L198"/>
  <c r="N198" s="1"/>
  <c r="H198"/>
  <c r="G198"/>
  <c r="F198"/>
  <c r="L197"/>
  <c r="M197" s="1"/>
  <c r="H197"/>
  <c r="G197"/>
  <c r="F197"/>
  <c r="L196"/>
  <c r="H196"/>
  <c r="G196"/>
  <c r="F196"/>
  <c r="N195"/>
  <c r="L195"/>
  <c r="M195" s="1"/>
  <c r="H195"/>
  <c r="G195"/>
  <c r="F195"/>
  <c r="L194"/>
  <c r="M194" s="1"/>
  <c r="H194"/>
  <c r="G194"/>
  <c r="I194" s="1"/>
  <c r="J194" s="1"/>
  <c r="K194" s="1"/>
  <c r="F194"/>
  <c r="N193"/>
  <c r="M193"/>
  <c r="L193"/>
  <c r="H193"/>
  <c r="G193"/>
  <c r="F193"/>
  <c r="L192"/>
  <c r="M192" s="1"/>
  <c r="H192"/>
  <c r="G192"/>
  <c r="F192"/>
  <c r="L191"/>
  <c r="H191"/>
  <c r="G191"/>
  <c r="F191"/>
  <c r="M190"/>
  <c r="L190"/>
  <c r="H190"/>
  <c r="G190"/>
  <c r="F190"/>
  <c r="L189"/>
  <c r="M189" s="1"/>
  <c r="H189"/>
  <c r="G189"/>
  <c r="F189"/>
  <c r="L188"/>
  <c r="N188" s="1"/>
  <c r="H188"/>
  <c r="G188"/>
  <c r="I188" s="1"/>
  <c r="J188" s="1"/>
  <c r="K188" s="1"/>
  <c r="F188"/>
  <c r="L187"/>
  <c r="M187" s="1"/>
  <c r="H187"/>
  <c r="I187" s="1"/>
  <c r="J187" s="1"/>
  <c r="K187" s="1"/>
  <c r="G187"/>
  <c r="F187"/>
  <c r="L186"/>
  <c r="M186" s="1"/>
  <c r="H186"/>
  <c r="G186"/>
  <c r="I186" s="1"/>
  <c r="J186" s="1"/>
  <c r="K186" s="1"/>
  <c r="F186"/>
  <c r="L185"/>
  <c r="M185" s="1"/>
  <c r="H185"/>
  <c r="G185"/>
  <c r="F185"/>
  <c r="L184"/>
  <c r="M184" s="1"/>
  <c r="H184"/>
  <c r="I184" s="1"/>
  <c r="G184"/>
  <c r="F184"/>
  <c r="L183"/>
  <c r="M183" s="1"/>
  <c r="H183"/>
  <c r="I183" s="1"/>
  <c r="J183" s="1"/>
  <c r="K183" s="1"/>
  <c r="G183"/>
  <c r="F183"/>
  <c r="M182"/>
  <c r="L182"/>
  <c r="N182" s="1"/>
  <c r="H182"/>
  <c r="I182" s="1"/>
  <c r="J182" s="1"/>
  <c r="K182" s="1"/>
  <c r="G182"/>
  <c r="F182"/>
  <c r="L181"/>
  <c r="I181"/>
  <c r="H181"/>
  <c r="G181"/>
  <c r="F181"/>
  <c r="L180"/>
  <c r="H180"/>
  <c r="I180" s="1"/>
  <c r="J180" s="1"/>
  <c r="K180" s="1"/>
  <c r="G180"/>
  <c r="F180"/>
  <c r="L179"/>
  <c r="N179" s="1"/>
  <c r="H179"/>
  <c r="G179"/>
  <c r="F179"/>
  <c r="L178"/>
  <c r="M178" s="1"/>
  <c r="I178"/>
  <c r="H178"/>
  <c r="G178"/>
  <c r="F178"/>
  <c r="L177"/>
  <c r="N177" s="1"/>
  <c r="H177"/>
  <c r="I177" s="1"/>
  <c r="J177" s="1"/>
  <c r="K177" s="1"/>
  <c r="G177"/>
  <c r="F177"/>
  <c r="N176"/>
  <c r="L176"/>
  <c r="M176" s="1"/>
  <c r="H176"/>
  <c r="G176"/>
  <c r="F176"/>
  <c r="L175"/>
  <c r="M175" s="1"/>
  <c r="H175"/>
  <c r="G175"/>
  <c r="F175"/>
  <c r="L174"/>
  <c r="N174" s="1"/>
  <c r="H174"/>
  <c r="I174" s="1"/>
  <c r="J174" s="1"/>
  <c r="K174" s="1"/>
  <c r="G174"/>
  <c r="F174"/>
  <c r="L173"/>
  <c r="M173" s="1"/>
  <c r="H173"/>
  <c r="I173" s="1"/>
  <c r="J173" s="1"/>
  <c r="K173" s="1"/>
  <c r="G173"/>
  <c r="F173"/>
  <c r="L172"/>
  <c r="I172"/>
  <c r="J172" s="1"/>
  <c r="H172"/>
  <c r="G172"/>
  <c r="F172"/>
  <c r="N171"/>
  <c r="M171"/>
  <c r="L171"/>
  <c r="H171"/>
  <c r="I171" s="1"/>
  <c r="J171" s="1"/>
  <c r="K171" s="1"/>
  <c r="G171"/>
  <c r="F171"/>
  <c r="M170"/>
  <c r="L170"/>
  <c r="N170" s="1"/>
  <c r="H170"/>
  <c r="I170" s="1"/>
  <c r="J170" s="1"/>
  <c r="K170" s="1"/>
  <c r="G170"/>
  <c r="F170"/>
  <c r="L169"/>
  <c r="M169" s="1"/>
  <c r="H169"/>
  <c r="G169"/>
  <c r="F169"/>
  <c r="N168"/>
  <c r="L168"/>
  <c r="M168" s="1"/>
  <c r="H168"/>
  <c r="G168"/>
  <c r="F168"/>
  <c r="L167"/>
  <c r="M167" s="1"/>
  <c r="H167"/>
  <c r="G167"/>
  <c r="F167"/>
  <c r="L166"/>
  <c r="M166" s="1"/>
  <c r="H166"/>
  <c r="G166"/>
  <c r="F166"/>
  <c r="L165"/>
  <c r="M165" s="1"/>
  <c r="H165"/>
  <c r="G165"/>
  <c r="F165"/>
  <c r="L164"/>
  <c r="N164" s="1"/>
  <c r="H164"/>
  <c r="G164"/>
  <c r="F164"/>
  <c r="N163"/>
  <c r="L163"/>
  <c r="M163" s="1"/>
  <c r="H163"/>
  <c r="G163"/>
  <c r="F163"/>
  <c r="L162"/>
  <c r="M162" s="1"/>
  <c r="H162"/>
  <c r="G162"/>
  <c r="I162" s="1"/>
  <c r="J162" s="1"/>
  <c r="K162" s="1"/>
  <c r="F162"/>
  <c r="N161"/>
  <c r="M161"/>
  <c r="L161"/>
  <c r="H161"/>
  <c r="G161"/>
  <c r="F161"/>
  <c r="L160"/>
  <c r="M160" s="1"/>
  <c r="H160"/>
  <c r="G160"/>
  <c r="F160"/>
  <c r="L159"/>
  <c r="H159"/>
  <c r="G159"/>
  <c r="F159"/>
  <c r="M158"/>
  <c r="L158"/>
  <c r="N158" s="1"/>
  <c r="H158"/>
  <c r="G158"/>
  <c r="F158"/>
  <c r="L157"/>
  <c r="N157" s="1"/>
  <c r="H157"/>
  <c r="G157"/>
  <c r="F157"/>
  <c r="L156"/>
  <c r="N156" s="1"/>
  <c r="H156"/>
  <c r="G156"/>
  <c r="I156" s="1"/>
  <c r="J156" s="1"/>
  <c r="K156" s="1"/>
  <c r="F156"/>
  <c r="L155"/>
  <c r="M155" s="1"/>
  <c r="H155"/>
  <c r="I155" s="1"/>
  <c r="J155" s="1"/>
  <c r="K155" s="1"/>
  <c r="G155"/>
  <c r="F155"/>
  <c r="L154"/>
  <c r="I154"/>
  <c r="H154"/>
  <c r="G154"/>
  <c r="F154"/>
  <c r="L153"/>
  <c r="M153" s="1"/>
  <c r="H153"/>
  <c r="G153"/>
  <c r="F153"/>
  <c r="N152"/>
  <c r="M152"/>
  <c r="L152"/>
  <c r="H152"/>
  <c r="I152" s="1"/>
  <c r="J152" s="1"/>
  <c r="K152" s="1"/>
  <c r="G152"/>
  <c r="F152"/>
  <c r="L151"/>
  <c r="M151" s="1"/>
  <c r="H151"/>
  <c r="I151" s="1"/>
  <c r="J151" s="1"/>
  <c r="K151" s="1"/>
  <c r="G151"/>
  <c r="F151"/>
  <c r="L150"/>
  <c r="H150"/>
  <c r="I150" s="1"/>
  <c r="J150" s="1"/>
  <c r="K150" s="1"/>
  <c r="G150"/>
  <c r="F150"/>
  <c r="L149"/>
  <c r="N149" s="1"/>
  <c r="I149"/>
  <c r="J149" s="1"/>
  <c r="K149" s="1"/>
  <c r="H149"/>
  <c r="G149"/>
  <c r="F149"/>
  <c r="M148"/>
  <c r="L148"/>
  <c r="N148" s="1"/>
  <c r="J148"/>
  <c r="I148"/>
  <c r="H148"/>
  <c r="G148"/>
  <c r="F148"/>
  <c r="L147"/>
  <c r="M147" s="1"/>
  <c r="H147"/>
  <c r="G147"/>
  <c r="F147"/>
  <c r="L146"/>
  <c r="M146" s="1"/>
  <c r="H146"/>
  <c r="I146" s="1"/>
  <c r="J146" s="1"/>
  <c r="K146" s="1"/>
  <c r="G146"/>
  <c r="F146"/>
  <c r="L145"/>
  <c r="H145"/>
  <c r="G145"/>
  <c r="F145"/>
  <c r="N144"/>
  <c r="M144"/>
  <c r="L144"/>
  <c r="H144"/>
  <c r="G144"/>
  <c r="F144"/>
  <c r="L143"/>
  <c r="H143"/>
  <c r="G143"/>
  <c r="I143" s="1"/>
  <c r="J143" s="1"/>
  <c r="K143" s="1"/>
  <c r="F143"/>
  <c r="L142"/>
  <c r="H142"/>
  <c r="G142"/>
  <c r="F142"/>
  <c r="L141"/>
  <c r="N141" s="1"/>
  <c r="H141"/>
  <c r="I141" s="1"/>
  <c r="J141" s="1"/>
  <c r="K141" s="1"/>
  <c r="G141"/>
  <c r="F141"/>
  <c r="M140"/>
  <c r="L140"/>
  <c r="N140" s="1"/>
  <c r="H140"/>
  <c r="I140" s="1"/>
  <c r="J140" s="1"/>
  <c r="K140" s="1"/>
  <c r="G140"/>
  <c r="F140"/>
  <c r="N139"/>
  <c r="L139"/>
  <c r="M139" s="1"/>
  <c r="H139"/>
  <c r="I139" s="1"/>
  <c r="J139" s="1"/>
  <c r="K139" s="1"/>
  <c r="G139"/>
  <c r="F139"/>
  <c r="L138"/>
  <c r="M138" s="1"/>
  <c r="H138"/>
  <c r="G138"/>
  <c r="F138"/>
  <c r="N137"/>
  <c r="L137"/>
  <c r="M137" s="1"/>
  <c r="H137"/>
  <c r="I137" s="1"/>
  <c r="J137" s="1"/>
  <c r="K137" s="1"/>
  <c r="G137"/>
  <c r="F137"/>
  <c r="L136"/>
  <c r="M136" s="1"/>
  <c r="H136"/>
  <c r="G136"/>
  <c r="F136"/>
  <c r="L135"/>
  <c r="M135" s="1"/>
  <c r="H135"/>
  <c r="I135" s="1"/>
  <c r="J135" s="1"/>
  <c r="K135" s="1"/>
  <c r="G135"/>
  <c r="F135"/>
  <c r="L134"/>
  <c r="N134" s="1"/>
  <c r="H134"/>
  <c r="G134"/>
  <c r="I134" s="1"/>
  <c r="J134" s="1"/>
  <c r="K134" s="1"/>
  <c r="F134"/>
  <c r="M133"/>
  <c r="L133"/>
  <c r="N133" s="1"/>
  <c r="H133"/>
  <c r="G133"/>
  <c r="F133"/>
  <c r="L132"/>
  <c r="I132"/>
  <c r="J132" s="1"/>
  <c r="K132" s="1"/>
  <c r="H132"/>
  <c r="G132"/>
  <c r="F132"/>
  <c r="M131"/>
  <c r="L131"/>
  <c r="N131" s="1"/>
  <c r="H131"/>
  <c r="G131"/>
  <c r="F131"/>
  <c r="L130"/>
  <c r="H130"/>
  <c r="I130" s="1"/>
  <c r="G130"/>
  <c r="F130"/>
  <c r="L129"/>
  <c r="N129" s="1"/>
  <c r="H129"/>
  <c r="I129" s="1"/>
  <c r="J129" s="1"/>
  <c r="K129" s="1"/>
  <c r="G129"/>
  <c r="F129"/>
  <c r="M128"/>
  <c r="L128"/>
  <c r="N128" s="1"/>
  <c r="H128"/>
  <c r="I128" s="1"/>
  <c r="J128" s="1"/>
  <c r="K128" s="1"/>
  <c r="G128"/>
  <c r="F128"/>
  <c r="L127"/>
  <c r="M127" s="1"/>
  <c r="I127"/>
  <c r="J127" s="1"/>
  <c r="K127" s="1"/>
  <c r="H127"/>
  <c r="G127"/>
  <c r="F127"/>
  <c r="L126"/>
  <c r="N126" s="1"/>
  <c r="H126"/>
  <c r="G126"/>
  <c r="I126" s="1"/>
  <c r="J126" s="1"/>
  <c r="K126" s="1"/>
  <c r="F126"/>
  <c r="L125"/>
  <c r="M125" s="1"/>
  <c r="H125"/>
  <c r="G125"/>
  <c r="F125"/>
  <c r="N124"/>
  <c r="L124"/>
  <c r="H124"/>
  <c r="G124"/>
  <c r="F124"/>
  <c r="L123"/>
  <c r="N123" s="1"/>
  <c r="H123"/>
  <c r="G123"/>
  <c r="F123"/>
  <c r="L122"/>
  <c r="N122" s="1"/>
  <c r="H122"/>
  <c r="G122"/>
  <c r="I122" s="1"/>
  <c r="J122" s="1"/>
  <c r="K122" s="1"/>
  <c r="F122"/>
  <c r="L121"/>
  <c r="M121" s="1"/>
  <c r="H121"/>
  <c r="G121"/>
  <c r="F121"/>
  <c r="L120"/>
  <c r="M120" s="1"/>
  <c r="H120"/>
  <c r="G120"/>
  <c r="F120"/>
  <c r="L119"/>
  <c r="M119" s="1"/>
  <c r="H119"/>
  <c r="I119" s="1"/>
  <c r="J119" s="1"/>
  <c r="K119" s="1"/>
  <c r="G119"/>
  <c r="F119"/>
  <c r="M118"/>
  <c r="L118"/>
  <c r="H118"/>
  <c r="G118"/>
  <c r="F118"/>
  <c r="N117"/>
  <c r="L117"/>
  <c r="M117" s="1"/>
  <c r="I117"/>
  <c r="J117" s="1"/>
  <c r="K117" s="1"/>
  <c r="H117"/>
  <c r="G117"/>
  <c r="F117"/>
  <c r="N116"/>
  <c r="L116"/>
  <c r="M116" s="1"/>
  <c r="H116"/>
  <c r="I116" s="1"/>
  <c r="J116" s="1"/>
  <c r="K116" s="1"/>
  <c r="G116"/>
  <c r="F116"/>
  <c r="L115"/>
  <c r="M115" s="1"/>
  <c r="H115"/>
  <c r="G115"/>
  <c r="F115"/>
  <c r="N114"/>
  <c r="L114"/>
  <c r="M114" s="1"/>
  <c r="H114"/>
  <c r="I114" s="1"/>
  <c r="J114" s="1"/>
  <c r="K114" s="1"/>
  <c r="G114"/>
  <c r="F114"/>
  <c r="N113"/>
  <c r="M113"/>
  <c r="L113"/>
  <c r="H113"/>
  <c r="G113"/>
  <c r="I113" s="1"/>
  <c r="J113" s="1"/>
  <c r="K113" s="1"/>
  <c r="F113"/>
  <c r="L112"/>
  <c r="M112" s="1"/>
  <c r="H112"/>
  <c r="G112"/>
  <c r="F112"/>
  <c r="N111"/>
  <c r="L111"/>
  <c r="M111" s="1"/>
  <c r="H111"/>
  <c r="G111"/>
  <c r="F111"/>
  <c r="L110"/>
  <c r="N110" s="1"/>
  <c r="H110"/>
  <c r="G110"/>
  <c r="F110"/>
  <c r="L109"/>
  <c r="H109"/>
  <c r="G109"/>
  <c r="F109"/>
  <c r="L108"/>
  <c r="N108" s="1"/>
  <c r="H108"/>
  <c r="I108" s="1"/>
  <c r="J108" s="1"/>
  <c r="K108" s="1"/>
  <c r="G108"/>
  <c r="F108"/>
  <c r="N107"/>
  <c r="M107"/>
  <c r="L107"/>
  <c r="H107"/>
  <c r="G107"/>
  <c r="F107"/>
  <c r="N106"/>
  <c r="L106"/>
  <c r="M106" s="1"/>
  <c r="I106"/>
  <c r="H106"/>
  <c r="G106"/>
  <c r="F106"/>
  <c r="N105"/>
  <c r="M105"/>
  <c r="L105"/>
  <c r="H105"/>
  <c r="I105" s="1"/>
  <c r="J105" s="1"/>
  <c r="K105" s="1"/>
  <c r="G105"/>
  <c r="F105"/>
  <c r="M104"/>
  <c r="L104"/>
  <c r="N104" s="1"/>
  <c r="H104"/>
  <c r="G104"/>
  <c r="F104"/>
  <c r="N103"/>
  <c r="L103"/>
  <c r="M103" s="1"/>
  <c r="H103"/>
  <c r="I103" s="1"/>
  <c r="J103" s="1"/>
  <c r="K103" s="1"/>
  <c r="G103"/>
  <c r="F103"/>
  <c r="L102"/>
  <c r="N102" s="1"/>
  <c r="H102"/>
  <c r="I102" s="1"/>
  <c r="J102" s="1"/>
  <c r="K102" s="1"/>
  <c r="G102"/>
  <c r="F102"/>
  <c r="L101"/>
  <c r="M101" s="1"/>
  <c r="H101"/>
  <c r="I101" s="1"/>
  <c r="J101" s="1"/>
  <c r="K101" s="1"/>
  <c r="G101"/>
  <c r="F101"/>
  <c r="L100"/>
  <c r="H100"/>
  <c r="G100"/>
  <c r="F100"/>
  <c r="L99"/>
  <c r="M99" s="1"/>
  <c r="H99"/>
  <c r="G99"/>
  <c r="F99"/>
  <c r="N98"/>
  <c r="M98"/>
  <c r="L98"/>
  <c r="H98"/>
  <c r="G98"/>
  <c r="F98"/>
  <c r="L97"/>
  <c r="M97" s="1"/>
  <c r="H97"/>
  <c r="G97"/>
  <c r="F97"/>
  <c r="N96"/>
  <c r="L96"/>
  <c r="M96" s="1"/>
  <c r="H96"/>
  <c r="I96" s="1"/>
  <c r="J96" s="1"/>
  <c r="K96" s="1"/>
  <c r="G96"/>
  <c r="F96"/>
  <c r="L95"/>
  <c r="M95" s="1"/>
  <c r="H95"/>
  <c r="G95"/>
  <c r="F95"/>
  <c r="M94"/>
  <c r="L94"/>
  <c r="H94"/>
  <c r="G94"/>
  <c r="F94"/>
  <c r="L93"/>
  <c r="M93" s="1"/>
  <c r="H93"/>
  <c r="I93" s="1"/>
  <c r="J93" s="1"/>
  <c r="K93" s="1"/>
  <c r="G93"/>
  <c r="F93"/>
  <c r="N92"/>
  <c r="M92"/>
  <c r="L92"/>
  <c r="H92"/>
  <c r="G92"/>
  <c r="I92" s="1"/>
  <c r="J92" s="1"/>
  <c r="K92" s="1"/>
  <c r="F92"/>
  <c r="L91"/>
  <c r="H91"/>
  <c r="G91"/>
  <c r="F91"/>
  <c r="L90"/>
  <c r="H90"/>
  <c r="G90"/>
  <c r="F90"/>
  <c r="L89"/>
  <c r="H89"/>
  <c r="G89"/>
  <c r="F89"/>
  <c r="L88"/>
  <c r="M88" s="1"/>
  <c r="H88"/>
  <c r="G88"/>
  <c r="F88"/>
  <c r="L87"/>
  <c r="H87"/>
  <c r="I87" s="1"/>
  <c r="J87" s="1"/>
  <c r="K87" s="1"/>
  <c r="G87"/>
  <c r="F87"/>
  <c r="L86"/>
  <c r="H86"/>
  <c r="G86"/>
  <c r="F86"/>
  <c r="L85"/>
  <c r="M85" s="1"/>
  <c r="H85"/>
  <c r="G85"/>
  <c r="I85" s="1"/>
  <c r="F85"/>
  <c r="L84"/>
  <c r="M84" s="1"/>
  <c r="H84"/>
  <c r="G84"/>
  <c r="I84" s="1"/>
  <c r="J84" s="1"/>
  <c r="K84" s="1"/>
  <c r="F84"/>
  <c r="L83"/>
  <c r="M83" s="1"/>
  <c r="H83"/>
  <c r="G83"/>
  <c r="F83"/>
  <c r="N82"/>
  <c r="L82"/>
  <c r="H82"/>
  <c r="G82"/>
  <c r="F82"/>
  <c r="L81"/>
  <c r="M81" s="1"/>
  <c r="H81"/>
  <c r="G81"/>
  <c r="F81"/>
  <c r="N80"/>
  <c r="M80"/>
  <c r="L80"/>
  <c r="H80"/>
  <c r="I80" s="1"/>
  <c r="J80" s="1"/>
  <c r="K80" s="1"/>
  <c r="G80"/>
  <c r="F80"/>
  <c r="L79"/>
  <c r="H79"/>
  <c r="G79"/>
  <c r="F79"/>
  <c r="L78"/>
  <c r="H78"/>
  <c r="I78" s="1"/>
  <c r="J78" s="1"/>
  <c r="K78" s="1"/>
  <c r="G78"/>
  <c r="F78"/>
  <c r="M77"/>
  <c r="L77"/>
  <c r="N77" s="1"/>
  <c r="H77"/>
  <c r="G77"/>
  <c r="F77"/>
  <c r="L76"/>
  <c r="M76" s="1"/>
  <c r="I76"/>
  <c r="H76"/>
  <c r="G76"/>
  <c r="F76"/>
  <c r="L75"/>
  <c r="M75" s="1"/>
  <c r="H75"/>
  <c r="G75"/>
  <c r="F75"/>
  <c r="L74"/>
  <c r="M74" s="1"/>
  <c r="H74"/>
  <c r="G74"/>
  <c r="F74"/>
  <c r="L73"/>
  <c r="N73" s="1"/>
  <c r="H73"/>
  <c r="G73"/>
  <c r="F73"/>
  <c r="L72"/>
  <c r="M72" s="1"/>
  <c r="H72"/>
  <c r="G72"/>
  <c r="I72" s="1"/>
  <c r="J72" s="1"/>
  <c r="K72" s="1"/>
  <c r="F72"/>
  <c r="L71"/>
  <c r="H71"/>
  <c r="I71" s="1"/>
  <c r="J71" s="1"/>
  <c r="K71" s="1"/>
  <c r="G71"/>
  <c r="F71"/>
  <c r="L70"/>
  <c r="I70"/>
  <c r="H70"/>
  <c r="G70"/>
  <c r="F70"/>
  <c r="N69"/>
  <c r="L69"/>
  <c r="M69" s="1"/>
  <c r="H69"/>
  <c r="I69" s="1"/>
  <c r="J69" s="1"/>
  <c r="K69" s="1"/>
  <c r="G69"/>
  <c r="F69"/>
  <c r="L68"/>
  <c r="M68" s="1"/>
  <c r="I68"/>
  <c r="J68" s="1"/>
  <c r="K68" s="1"/>
  <c r="H68"/>
  <c r="G68"/>
  <c r="F68"/>
  <c r="M67"/>
  <c r="L67"/>
  <c r="N67" s="1"/>
  <c r="H67"/>
  <c r="G67"/>
  <c r="F67"/>
  <c r="L66"/>
  <c r="N66" s="1"/>
  <c r="H66"/>
  <c r="I66" s="1"/>
  <c r="J66" s="1"/>
  <c r="K66" s="1"/>
  <c r="G66"/>
  <c r="F66"/>
  <c r="L65"/>
  <c r="N65" s="1"/>
  <c r="H65"/>
  <c r="I65" s="1"/>
  <c r="J65" s="1"/>
  <c r="K65" s="1"/>
  <c r="G65"/>
  <c r="F65"/>
  <c r="M64"/>
  <c r="L64"/>
  <c r="N64" s="1"/>
  <c r="H64"/>
  <c r="G64"/>
  <c r="F64"/>
  <c r="L63"/>
  <c r="M63" s="1"/>
  <c r="H63"/>
  <c r="I63" s="1"/>
  <c r="J63" s="1"/>
  <c r="K63" s="1"/>
  <c r="G63"/>
  <c r="F63"/>
  <c r="L62"/>
  <c r="N62" s="1"/>
  <c r="I62"/>
  <c r="J62" s="1"/>
  <c r="K62" s="1"/>
  <c r="H62"/>
  <c r="G62"/>
  <c r="F62"/>
  <c r="N61"/>
  <c r="M61"/>
  <c r="L61"/>
  <c r="H61"/>
  <c r="G61"/>
  <c r="F61"/>
  <c r="N60"/>
  <c r="L60"/>
  <c r="M60" s="1"/>
  <c r="H60"/>
  <c r="G60"/>
  <c r="F60"/>
  <c r="L59"/>
  <c r="N59" s="1"/>
  <c r="H59"/>
  <c r="G59"/>
  <c r="F59"/>
  <c r="L58"/>
  <c r="M58" s="1"/>
  <c r="I58"/>
  <c r="H58"/>
  <c r="G58"/>
  <c r="F58"/>
  <c r="L57"/>
  <c r="N57" s="1"/>
  <c r="H57"/>
  <c r="G57"/>
  <c r="I57" s="1"/>
  <c r="J57" s="1"/>
  <c r="K57" s="1"/>
  <c r="F57"/>
  <c r="L56"/>
  <c r="M56" s="1"/>
  <c r="H56"/>
  <c r="G56"/>
  <c r="F56"/>
  <c r="N55"/>
  <c r="L55"/>
  <c r="M55" s="1"/>
  <c r="H55"/>
  <c r="G55"/>
  <c r="F55"/>
  <c r="L54"/>
  <c r="N54" s="1"/>
  <c r="H54"/>
  <c r="G54"/>
  <c r="F54"/>
  <c r="N53"/>
  <c r="L53"/>
  <c r="M53" s="1"/>
  <c r="I53"/>
  <c r="J53" s="1"/>
  <c r="K53" s="1"/>
  <c r="H53"/>
  <c r="G53"/>
  <c r="F53"/>
  <c r="L52"/>
  <c r="N52" s="1"/>
  <c r="I52"/>
  <c r="H52"/>
  <c r="G52"/>
  <c r="F52"/>
  <c r="M51"/>
  <c r="L51"/>
  <c r="N51" s="1"/>
  <c r="H51"/>
  <c r="G51"/>
  <c r="F51"/>
  <c r="N50"/>
  <c r="M50"/>
  <c r="L50"/>
  <c r="H50"/>
  <c r="G50"/>
  <c r="I50" s="1"/>
  <c r="J50" s="1"/>
  <c r="K50" s="1"/>
  <c r="F50"/>
  <c r="L49"/>
  <c r="M49" s="1"/>
  <c r="H49"/>
  <c r="I49" s="1"/>
  <c r="G49"/>
  <c r="F49"/>
  <c r="N48"/>
  <c r="L48"/>
  <c r="M48" s="1"/>
  <c r="H48"/>
  <c r="I48" s="1"/>
  <c r="J48" s="1"/>
  <c r="K48" s="1"/>
  <c r="G48"/>
  <c r="F48"/>
  <c r="L47"/>
  <c r="M47" s="1"/>
  <c r="H47"/>
  <c r="G47"/>
  <c r="F47"/>
  <c r="M46"/>
  <c r="L46"/>
  <c r="H46"/>
  <c r="G46"/>
  <c r="F46"/>
  <c r="L45"/>
  <c r="M45" s="1"/>
  <c r="H45"/>
  <c r="G45"/>
  <c r="F45"/>
  <c r="L44"/>
  <c r="N44" s="1"/>
  <c r="H44"/>
  <c r="G44"/>
  <c r="I44" s="1"/>
  <c r="J44" s="1"/>
  <c r="K44" s="1"/>
  <c r="F44"/>
  <c r="L43"/>
  <c r="M43" s="1"/>
  <c r="H43"/>
  <c r="G43"/>
  <c r="F43"/>
  <c r="N42"/>
  <c r="M42"/>
  <c r="L42"/>
  <c r="H42"/>
  <c r="G42"/>
  <c r="I42" s="1"/>
  <c r="J42" s="1"/>
  <c r="K42" s="1"/>
  <c r="F42"/>
  <c r="L41"/>
  <c r="M41" s="1"/>
  <c r="H41"/>
  <c r="G41"/>
  <c r="F41"/>
  <c r="N40"/>
  <c r="L40"/>
  <c r="M40" s="1"/>
  <c r="H40"/>
  <c r="G40"/>
  <c r="F40"/>
  <c r="L39"/>
  <c r="M39" s="1"/>
  <c r="H39"/>
  <c r="G39"/>
  <c r="F39"/>
  <c r="M38"/>
  <c r="L38"/>
  <c r="N38" s="1"/>
  <c r="H38"/>
  <c r="G38"/>
  <c r="F38"/>
  <c r="L37"/>
  <c r="N37" s="1"/>
  <c r="H37"/>
  <c r="I37" s="1"/>
  <c r="G37"/>
  <c r="F37"/>
  <c r="L36"/>
  <c r="N36" s="1"/>
  <c r="H36"/>
  <c r="G36"/>
  <c r="F36"/>
  <c r="M35"/>
  <c r="L35"/>
  <c r="N35" s="1"/>
  <c r="H35"/>
  <c r="G35"/>
  <c r="F35"/>
  <c r="M34"/>
  <c r="L34"/>
  <c r="N34" s="1"/>
  <c r="H34"/>
  <c r="G34"/>
  <c r="F34"/>
  <c r="N33"/>
  <c r="M33"/>
  <c r="L33"/>
  <c r="H33"/>
  <c r="G33"/>
  <c r="F33"/>
  <c r="N32"/>
  <c r="L32"/>
  <c r="M32" s="1"/>
  <c r="H32"/>
  <c r="I32" s="1"/>
  <c r="J32" s="1"/>
  <c r="K32" s="1"/>
  <c r="G32"/>
  <c r="F32"/>
  <c r="L31"/>
  <c r="M31" s="1"/>
  <c r="I31"/>
  <c r="J31" s="1"/>
  <c r="K31" s="1"/>
  <c r="H31"/>
  <c r="G31"/>
  <c r="F31"/>
  <c r="L30"/>
  <c r="N30" s="1"/>
  <c r="H30"/>
  <c r="G30"/>
  <c r="F30"/>
  <c r="L29"/>
  <c r="M29" s="1"/>
  <c r="I29"/>
  <c r="J29" s="1"/>
  <c r="K29" s="1"/>
  <c r="H29"/>
  <c r="G29"/>
  <c r="F29"/>
  <c r="N28"/>
  <c r="M28"/>
  <c r="L28"/>
  <c r="H28"/>
  <c r="G28"/>
  <c r="F28"/>
  <c r="L27"/>
  <c r="M27" s="1"/>
  <c r="H27"/>
  <c r="G27"/>
  <c r="F27"/>
  <c r="L26"/>
  <c r="M26" s="1"/>
  <c r="H26"/>
  <c r="I26" s="1"/>
  <c r="J26" s="1"/>
  <c r="K26" s="1"/>
  <c r="G26"/>
  <c r="F26"/>
  <c r="L25"/>
  <c r="N25" s="1"/>
  <c r="H25"/>
  <c r="G25"/>
  <c r="F25"/>
  <c r="N24"/>
  <c r="L24"/>
  <c r="M24" s="1"/>
  <c r="H24"/>
  <c r="I24" s="1"/>
  <c r="J24" s="1"/>
  <c r="K24" s="1"/>
  <c r="G24"/>
  <c r="F24"/>
  <c r="L23"/>
  <c r="I23"/>
  <c r="J23" s="1"/>
  <c r="K23" s="1"/>
  <c r="H23"/>
  <c r="G23"/>
  <c r="F23"/>
  <c r="L22"/>
  <c r="H22"/>
  <c r="G22"/>
  <c r="F22"/>
  <c r="V21"/>
  <c r="T21"/>
  <c r="P21"/>
  <c r="O21"/>
  <c r="AB646" i="11"/>
  <c r="Z646"/>
  <c r="X646"/>
  <c r="W646"/>
  <c r="V646"/>
  <c r="U646"/>
  <c r="AB645"/>
  <c r="Z645"/>
  <c r="X645"/>
  <c r="W645"/>
  <c r="V645"/>
  <c r="U645"/>
  <c r="AB644"/>
  <c r="Z644"/>
  <c r="X644"/>
  <c r="W644"/>
  <c r="V644"/>
  <c r="U644"/>
  <c r="AB643"/>
  <c r="Z643"/>
  <c r="X643"/>
  <c r="W643"/>
  <c r="V643"/>
  <c r="U643"/>
  <c r="AB642"/>
  <c r="Z642"/>
  <c r="X642"/>
  <c r="W642"/>
  <c r="V642"/>
  <c r="U642"/>
  <c r="AB641"/>
  <c r="Z641"/>
  <c r="X641"/>
  <c r="W641"/>
  <c r="V641"/>
  <c r="U641"/>
  <c r="AB640"/>
  <c r="Z640"/>
  <c r="X640"/>
  <c r="W640"/>
  <c r="V640"/>
  <c r="U640"/>
  <c r="AB639"/>
  <c r="Z639"/>
  <c r="X639"/>
  <c r="W639"/>
  <c r="V639"/>
  <c r="U639"/>
  <c r="AB638"/>
  <c r="Z638"/>
  <c r="X638"/>
  <c r="W638"/>
  <c r="V638"/>
  <c r="U638"/>
  <c r="AB637"/>
  <c r="Z637"/>
  <c r="X637"/>
  <c r="W637"/>
  <c r="V637"/>
  <c r="U637"/>
  <c r="AB636"/>
  <c r="Z636"/>
  <c r="X636"/>
  <c r="W636"/>
  <c r="V636"/>
  <c r="U636"/>
  <c r="AB635"/>
  <c r="Z635"/>
  <c r="X635"/>
  <c r="W635"/>
  <c r="V635"/>
  <c r="U635"/>
  <c r="AB634"/>
  <c r="Z634"/>
  <c r="X634"/>
  <c r="W634"/>
  <c r="V634"/>
  <c r="U634"/>
  <c r="AB633"/>
  <c r="Z633"/>
  <c r="X633"/>
  <c r="W633"/>
  <c r="V633"/>
  <c r="U633"/>
  <c r="AB632"/>
  <c r="Z632"/>
  <c r="X632"/>
  <c r="W632"/>
  <c r="V632"/>
  <c r="U632"/>
  <c r="AB631"/>
  <c r="Z631"/>
  <c r="X631"/>
  <c r="W631"/>
  <c r="V631"/>
  <c r="U631"/>
  <c r="AB630"/>
  <c r="Z630"/>
  <c r="X630"/>
  <c r="W630"/>
  <c r="V630"/>
  <c r="U630"/>
  <c r="AB629"/>
  <c r="Z629"/>
  <c r="X629"/>
  <c r="W629"/>
  <c r="V629"/>
  <c r="U629"/>
  <c r="AB628"/>
  <c r="Z628"/>
  <c r="X628"/>
  <c r="W628"/>
  <c r="V628"/>
  <c r="U628"/>
  <c r="AB627"/>
  <c r="Z627"/>
  <c r="X627"/>
  <c r="W627"/>
  <c r="V627"/>
  <c r="U627"/>
  <c r="AB626"/>
  <c r="Z626"/>
  <c r="X626"/>
  <c r="W626"/>
  <c r="V626"/>
  <c r="U626"/>
  <c r="AB625"/>
  <c r="Z625"/>
  <c r="X625"/>
  <c r="W625"/>
  <c r="V625"/>
  <c r="U625"/>
  <c r="AB624"/>
  <c r="Z624"/>
  <c r="X624"/>
  <c r="W624"/>
  <c r="V624"/>
  <c r="U624"/>
  <c r="AB623"/>
  <c r="Z623"/>
  <c r="X623"/>
  <c r="W623"/>
  <c r="V623"/>
  <c r="U623"/>
  <c r="AB622"/>
  <c r="Z622"/>
  <c r="X622"/>
  <c r="W622"/>
  <c r="V622"/>
  <c r="U622"/>
  <c r="AB621"/>
  <c r="Z621"/>
  <c r="Y621"/>
  <c r="X621"/>
  <c r="W621"/>
  <c r="V621"/>
  <c r="U621"/>
  <c r="AB620"/>
  <c r="Z620"/>
  <c r="Y620"/>
  <c r="X620"/>
  <c r="W620"/>
  <c r="V620"/>
  <c r="U620"/>
  <c r="AB619"/>
  <c r="Z619"/>
  <c r="Y619"/>
  <c r="X619"/>
  <c r="W619"/>
  <c r="V619"/>
  <c r="U619"/>
  <c r="AB618"/>
  <c r="Z618"/>
  <c r="Y618"/>
  <c r="X618"/>
  <c r="W618"/>
  <c r="V618"/>
  <c r="U618"/>
  <c r="AB617"/>
  <c r="Z617"/>
  <c r="Y617"/>
  <c r="X617"/>
  <c r="W617"/>
  <c r="V617"/>
  <c r="U617"/>
  <c r="AB616"/>
  <c r="Z616"/>
  <c r="Y616"/>
  <c r="W616"/>
  <c r="V616"/>
  <c r="U616"/>
  <c r="AB615"/>
  <c r="Z615"/>
  <c r="Y615"/>
  <c r="W615"/>
  <c r="V615"/>
  <c r="U615"/>
  <c r="AB614"/>
  <c r="Z614"/>
  <c r="Y614"/>
  <c r="W614"/>
  <c r="V614"/>
  <c r="U614"/>
  <c r="AB613"/>
  <c r="Z613"/>
  <c r="Y613"/>
  <c r="W613"/>
  <c r="V613"/>
  <c r="U613"/>
  <c r="AB612"/>
  <c r="Z612"/>
  <c r="Y612"/>
  <c r="W612"/>
  <c r="V612"/>
  <c r="U612"/>
  <c r="AB611"/>
  <c r="Z611"/>
  <c r="Y611"/>
  <c r="W611"/>
  <c r="V611"/>
  <c r="U611"/>
  <c r="AB610"/>
  <c r="Z610"/>
  <c r="Y610"/>
  <c r="W610"/>
  <c r="V610"/>
  <c r="U610"/>
  <c r="AB609"/>
  <c r="Z609"/>
  <c r="Y609"/>
  <c r="W609"/>
  <c r="V609"/>
  <c r="U609"/>
  <c r="AB608"/>
  <c r="Z608"/>
  <c r="Y608"/>
  <c r="W608"/>
  <c r="V608"/>
  <c r="U608"/>
  <c r="AB607"/>
  <c r="Z607"/>
  <c r="Y607"/>
  <c r="W607"/>
  <c r="V607"/>
  <c r="U607"/>
  <c r="AB606"/>
  <c r="Z606"/>
  <c r="Y606"/>
  <c r="X606"/>
  <c r="W606"/>
  <c r="V606"/>
  <c r="U606"/>
  <c r="AB603"/>
  <c r="Z603"/>
  <c r="X603"/>
  <c r="W603"/>
  <c r="V603"/>
  <c r="U603"/>
  <c r="AB602"/>
  <c r="Z602"/>
  <c r="X602"/>
  <c r="W602"/>
  <c r="V602"/>
  <c r="U602"/>
  <c r="AB601"/>
  <c r="Z601"/>
  <c r="X601"/>
  <c r="W601"/>
  <c r="V601"/>
  <c r="U601"/>
  <c r="AB600"/>
  <c r="Z600"/>
  <c r="X600"/>
  <c r="W600"/>
  <c r="V600"/>
  <c r="U600"/>
  <c r="AB599"/>
  <c r="Z599"/>
  <c r="X599"/>
  <c r="W599"/>
  <c r="V599"/>
  <c r="U599"/>
  <c r="AB598"/>
  <c r="Z598"/>
  <c r="X598"/>
  <c r="W598"/>
  <c r="V598"/>
  <c r="U598"/>
  <c r="AB597"/>
  <c r="Z597"/>
  <c r="X597"/>
  <c r="W597"/>
  <c r="V597"/>
  <c r="U597"/>
  <c r="AB596"/>
  <c r="Z596"/>
  <c r="X596"/>
  <c r="W596"/>
  <c r="V596"/>
  <c r="U596"/>
  <c r="AB595"/>
  <c r="Z595"/>
  <c r="X595"/>
  <c r="W595"/>
  <c r="V595"/>
  <c r="U595"/>
  <c r="AB594"/>
  <c r="Z594"/>
  <c r="X594"/>
  <c r="W594"/>
  <c r="V594"/>
  <c r="U594"/>
  <c r="AB593"/>
  <c r="Z593"/>
  <c r="X593"/>
  <c r="W593"/>
  <c r="V593"/>
  <c r="U593"/>
  <c r="AB592"/>
  <c r="Z592"/>
  <c r="X592"/>
  <c r="W592"/>
  <c r="V592"/>
  <c r="U592"/>
  <c r="AB591"/>
  <c r="Z591"/>
  <c r="X591"/>
  <c r="W591"/>
  <c r="V591"/>
  <c r="U591"/>
  <c r="AB590"/>
  <c r="Z590"/>
  <c r="X590"/>
  <c r="W590"/>
  <c r="V590"/>
  <c r="U590"/>
  <c r="AB589"/>
  <c r="Z589"/>
  <c r="X589"/>
  <c r="W589"/>
  <c r="V589"/>
  <c r="U589"/>
  <c r="AB588"/>
  <c r="Z588"/>
  <c r="X588"/>
  <c r="W588"/>
  <c r="V588"/>
  <c r="U588"/>
  <c r="AB587"/>
  <c r="Z587"/>
  <c r="X587"/>
  <c r="W587"/>
  <c r="V587"/>
  <c r="U587"/>
  <c r="AB586"/>
  <c r="Z586"/>
  <c r="X586"/>
  <c r="W586"/>
  <c r="V586"/>
  <c r="U586"/>
  <c r="AB585"/>
  <c r="Z585"/>
  <c r="X585"/>
  <c r="W585"/>
  <c r="V585"/>
  <c r="U585"/>
  <c r="AB584"/>
  <c r="Z584"/>
  <c r="X584"/>
  <c r="W584"/>
  <c r="V584"/>
  <c r="U584"/>
  <c r="AB583"/>
  <c r="Z583"/>
  <c r="X583"/>
  <c r="W583"/>
  <c r="V583"/>
  <c r="U583"/>
  <c r="AB582"/>
  <c r="Z582"/>
  <c r="X582"/>
  <c r="W582"/>
  <c r="V582"/>
  <c r="U582"/>
  <c r="AB581"/>
  <c r="Z581"/>
  <c r="X581"/>
  <c r="W581"/>
  <c r="V581"/>
  <c r="U581"/>
  <c r="AB580"/>
  <c r="Z580"/>
  <c r="X580"/>
  <c r="W580"/>
  <c r="V580"/>
  <c r="U580"/>
  <c r="AB579"/>
  <c r="Z579"/>
  <c r="Y579"/>
  <c r="X579"/>
  <c r="W579"/>
  <c r="V579"/>
  <c r="U579"/>
  <c r="AB578"/>
  <c r="Z578"/>
  <c r="Y578"/>
  <c r="X578"/>
  <c r="W578"/>
  <c r="V578"/>
  <c r="U578"/>
  <c r="AB577"/>
  <c r="Z577"/>
  <c r="Y577"/>
  <c r="X577"/>
  <c r="W577"/>
  <c r="V577"/>
  <c r="U577"/>
  <c r="AB576"/>
  <c r="Z576"/>
  <c r="Y576"/>
  <c r="X576"/>
  <c r="W576"/>
  <c r="V576"/>
  <c r="U576"/>
  <c r="AB575"/>
  <c r="Z575"/>
  <c r="Y575"/>
  <c r="X575"/>
  <c r="W575"/>
  <c r="V575"/>
  <c r="U575"/>
  <c r="AB574"/>
  <c r="Z574"/>
  <c r="Y574"/>
  <c r="W574"/>
  <c r="V574"/>
  <c r="U574"/>
  <c r="AB573"/>
  <c r="Z573"/>
  <c r="Y573"/>
  <c r="W573"/>
  <c r="V573"/>
  <c r="U573"/>
  <c r="AB572"/>
  <c r="Z572"/>
  <c r="Y572"/>
  <c r="W572"/>
  <c r="V572"/>
  <c r="U572"/>
  <c r="AB571"/>
  <c r="Z571"/>
  <c r="Y571"/>
  <c r="W571"/>
  <c r="V571"/>
  <c r="U571"/>
  <c r="AB570"/>
  <c r="Z570"/>
  <c r="Y570"/>
  <c r="W570"/>
  <c r="V570"/>
  <c r="U570"/>
  <c r="AB569"/>
  <c r="Z569"/>
  <c r="Y569"/>
  <c r="W569"/>
  <c r="V569"/>
  <c r="U569"/>
  <c r="AB568"/>
  <c r="Z568"/>
  <c r="Y568"/>
  <c r="W568"/>
  <c r="V568"/>
  <c r="U568"/>
  <c r="AB567"/>
  <c r="Z567"/>
  <c r="Y567"/>
  <c r="W567"/>
  <c r="V567"/>
  <c r="U567"/>
  <c r="AB566"/>
  <c r="Z566"/>
  <c r="Y566"/>
  <c r="W566"/>
  <c r="V566"/>
  <c r="U566"/>
  <c r="AB565"/>
  <c r="Z565"/>
  <c r="Y565"/>
  <c r="W565"/>
  <c r="V565"/>
  <c r="U565"/>
  <c r="AB564"/>
  <c r="Z564"/>
  <c r="Y564"/>
  <c r="W564"/>
  <c r="V564"/>
  <c r="U564"/>
  <c r="AB563"/>
  <c r="Z563"/>
  <c r="Y563"/>
  <c r="X563"/>
  <c r="W563"/>
  <c r="V563"/>
  <c r="U563"/>
  <c r="AB560"/>
  <c r="Z560"/>
  <c r="X560"/>
  <c r="W560"/>
  <c r="V560"/>
  <c r="U560"/>
  <c r="AB559"/>
  <c r="Z559"/>
  <c r="X559"/>
  <c r="W559"/>
  <c r="V559"/>
  <c r="U559"/>
  <c r="AB558"/>
  <c r="Z558"/>
  <c r="X558"/>
  <c r="W558"/>
  <c r="V558"/>
  <c r="U558"/>
  <c r="AB557"/>
  <c r="Z557"/>
  <c r="X557"/>
  <c r="W557"/>
  <c r="V557"/>
  <c r="U557"/>
  <c r="AB556"/>
  <c r="Z556"/>
  <c r="X556"/>
  <c r="W556"/>
  <c r="V556"/>
  <c r="U556"/>
  <c r="AB555"/>
  <c r="Z555"/>
  <c r="X555"/>
  <c r="W555"/>
  <c r="V555"/>
  <c r="U555"/>
  <c r="AB554"/>
  <c r="Z554"/>
  <c r="X554"/>
  <c r="W554"/>
  <c r="V554"/>
  <c r="U554"/>
  <c r="AB553"/>
  <c r="Z553"/>
  <c r="X553"/>
  <c r="W553"/>
  <c r="V553"/>
  <c r="U553"/>
  <c r="AB552"/>
  <c r="Z552"/>
  <c r="X552"/>
  <c r="W552"/>
  <c r="V552"/>
  <c r="U552"/>
  <c r="AB551"/>
  <c r="Z551"/>
  <c r="X551"/>
  <c r="W551"/>
  <c r="V551"/>
  <c r="U551"/>
  <c r="AB550"/>
  <c r="Z550"/>
  <c r="X550"/>
  <c r="W550"/>
  <c r="V550"/>
  <c r="U550"/>
  <c r="AB549"/>
  <c r="Z549"/>
  <c r="X549"/>
  <c r="W549"/>
  <c r="V549"/>
  <c r="U549"/>
  <c r="AB548"/>
  <c r="Z548"/>
  <c r="X548"/>
  <c r="W548"/>
  <c r="V548"/>
  <c r="U548"/>
  <c r="AB547"/>
  <c r="Z547"/>
  <c r="X547"/>
  <c r="W547"/>
  <c r="V547"/>
  <c r="U547"/>
  <c r="AB546"/>
  <c r="Z546"/>
  <c r="X546"/>
  <c r="W546"/>
  <c r="V546"/>
  <c r="U546"/>
  <c r="AB545"/>
  <c r="Z545"/>
  <c r="X545"/>
  <c r="W545"/>
  <c r="V545"/>
  <c r="U545"/>
  <c r="AB544"/>
  <c r="Z544"/>
  <c r="X544"/>
  <c r="W544"/>
  <c r="V544"/>
  <c r="U544"/>
  <c r="AB543"/>
  <c r="Z543"/>
  <c r="X543"/>
  <c r="W543"/>
  <c r="V543"/>
  <c r="U543"/>
  <c r="AB542"/>
  <c r="Z542"/>
  <c r="X542"/>
  <c r="W542"/>
  <c r="V542"/>
  <c r="U542"/>
  <c r="AB541"/>
  <c r="Z541"/>
  <c r="X541"/>
  <c r="W541"/>
  <c r="V541"/>
  <c r="U541"/>
  <c r="AB540"/>
  <c r="Z540"/>
  <c r="X540"/>
  <c r="W540"/>
  <c r="V540"/>
  <c r="U540"/>
  <c r="AB539"/>
  <c r="Z539"/>
  <c r="X539"/>
  <c r="W539"/>
  <c r="V539"/>
  <c r="U539"/>
  <c r="AB538"/>
  <c r="Z538"/>
  <c r="X538"/>
  <c r="W538"/>
  <c r="V538"/>
  <c r="U538"/>
  <c r="AB537"/>
  <c r="Z537"/>
  <c r="X537"/>
  <c r="W537"/>
  <c r="V537"/>
  <c r="U537"/>
  <c r="AB536"/>
  <c r="Z536"/>
  <c r="Y536"/>
  <c r="X536"/>
  <c r="W536"/>
  <c r="V536"/>
  <c r="U536"/>
  <c r="AB535"/>
  <c r="Z535"/>
  <c r="Y535"/>
  <c r="X535"/>
  <c r="W535"/>
  <c r="V535"/>
  <c r="U535"/>
  <c r="AB534"/>
  <c r="Z534"/>
  <c r="Y534"/>
  <c r="X534"/>
  <c r="W534"/>
  <c r="V534"/>
  <c r="U534"/>
  <c r="AB533"/>
  <c r="Z533"/>
  <c r="Y533"/>
  <c r="X533"/>
  <c r="W533"/>
  <c r="V533"/>
  <c r="U533"/>
  <c r="AB532"/>
  <c r="Z532"/>
  <c r="Y532"/>
  <c r="X532"/>
  <c r="W532"/>
  <c r="V532"/>
  <c r="U532"/>
  <c r="AB531"/>
  <c r="Z531"/>
  <c r="Y531"/>
  <c r="W531"/>
  <c r="V531"/>
  <c r="U531"/>
  <c r="AB530"/>
  <c r="Z530"/>
  <c r="Y530"/>
  <c r="W530"/>
  <c r="V530"/>
  <c r="U530"/>
  <c r="AB529"/>
  <c r="Z529"/>
  <c r="Y529"/>
  <c r="W529"/>
  <c r="V529"/>
  <c r="U529"/>
  <c r="AB528"/>
  <c r="Z528"/>
  <c r="Y528"/>
  <c r="W528"/>
  <c r="V528"/>
  <c r="U528"/>
  <c r="AB527"/>
  <c r="Z527"/>
  <c r="Y527"/>
  <c r="W527"/>
  <c r="V527"/>
  <c r="U527"/>
  <c r="AB526"/>
  <c r="Z526"/>
  <c r="Y526"/>
  <c r="W526"/>
  <c r="V526"/>
  <c r="U526"/>
  <c r="AB525"/>
  <c r="Z525"/>
  <c r="Y525"/>
  <c r="W525"/>
  <c r="V525"/>
  <c r="U525"/>
  <c r="AB524"/>
  <c r="Z524"/>
  <c r="Y524"/>
  <c r="W524"/>
  <c r="V524"/>
  <c r="U524"/>
  <c r="AB523"/>
  <c r="Z523"/>
  <c r="Y523"/>
  <c r="W523"/>
  <c r="V523"/>
  <c r="U523"/>
  <c r="AB522"/>
  <c r="Z522"/>
  <c r="Y522"/>
  <c r="W522"/>
  <c r="V522"/>
  <c r="U522"/>
  <c r="AB521"/>
  <c r="Z521"/>
  <c r="Y521"/>
  <c r="W521"/>
  <c r="V521"/>
  <c r="U521"/>
  <c r="AB520"/>
  <c r="Z520"/>
  <c r="Y520"/>
  <c r="X520"/>
  <c r="W520"/>
  <c r="V520"/>
  <c r="U520"/>
  <c r="Y513"/>
  <c r="AA513" s="1"/>
  <c r="R513"/>
  <c r="N513"/>
  <c r="L513"/>
  <c r="K513"/>
  <c r="Y512"/>
  <c r="AA512" s="1"/>
  <c r="R512"/>
  <c r="S512" s="1"/>
  <c r="N512"/>
  <c r="L512"/>
  <c r="K512"/>
  <c r="Y511"/>
  <c r="AA511" s="1"/>
  <c r="T511"/>
  <c r="R511"/>
  <c r="S511" s="1"/>
  <c r="N511"/>
  <c r="L511"/>
  <c r="K511"/>
  <c r="Y510"/>
  <c r="AA510" s="1"/>
  <c r="T510"/>
  <c r="R510"/>
  <c r="S510" s="1"/>
  <c r="N510"/>
  <c r="L510"/>
  <c r="K510"/>
  <c r="Y509"/>
  <c r="AA509" s="1"/>
  <c r="AC509" s="1"/>
  <c r="R509"/>
  <c r="N509"/>
  <c r="M509"/>
  <c r="L509"/>
  <c r="K509"/>
  <c r="Y508"/>
  <c r="AA508" s="1"/>
  <c r="R508"/>
  <c r="T508" s="1"/>
  <c r="N508"/>
  <c r="L508"/>
  <c r="K508"/>
  <c r="Y507"/>
  <c r="AA507" s="1"/>
  <c r="M507" s="1"/>
  <c r="O507" s="1"/>
  <c r="P507" s="1"/>
  <c r="Q507" s="1"/>
  <c r="R507"/>
  <c r="N507"/>
  <c r="L507"/>
  <c r="K507"/>
  <c r="AC506"/>
  <c r="Y506"/>
  <c r="AA506" s="1"/>
  <c r="M506" s="1"/>
  <c r="O506" s="1"/>
  <c r="P506" s="1"/>
  <c r="Q506" s="1"/>
  <c r="R506"/>
  <c r="N506"/>
  <c r="L506"/>
  <c r="K506"/>
  <c r="AA505"/>
  <c r="AC505" s="1"/>
  <c r="Y505"/>
  <c r="R505"/>
  <c r="N505"/>
  <c r="L505"/>
  <c r="K505"/>
  <c r="AA504"/>
  <c r="M504" s="1"/>
  <c r="O504" s="1"/>
  <c r="P504" s="1"/>
  <c r="Q504" s="1"/>
  <c r="Y504"/>
  <c r="T504"/>
  <c r="R504"/>
  <c r="N504"/>
  <c r="L504"/>
  <c r="K504"/>
  <c r="AA503"/>
  <c r="M503" s="1"/>
  <c r="Y503"/>
  <c r="T503"/>
  <c r="S503"/>
  <c r="R503"/>
  <c r="N503"/>
  <c r="O503" s="1"/>
  <c r="P503" s="1"/>
  <c r="Q503" s="1"/>
  <c r="L503"/>
  <c r="K503"/>
  <c r="AA502"/>
  <c r="Y502"/>
  <c r="S502"/>
  <c r="R502"/>
  <c r="T502" s="1"/>
  <c r="N502"/>
  <c r="L502"/>
  <c r="K502"/>
  <c r="K646" s="1"/>
  <c r="Y501"/>
  <c r="AA501" s="1"/>
  <c r="AC501" s="1"/>
  <c r="R501"/>
  <c r="N501"/>
  <c r="L501"/>
  <c r="K501"/>
  <c r="AA500"/>
  <c r="Y500"/>
  <c r="R500"/>
  <c r="T500" s="1"/>
  <c r="N500"/>
  <c r="L500"/>
  <c r="K500"/>
  <c r="Y499"/>
  <c r="AA499" s="1"/>
  <c r="AC499" s="1"/>
  <c r="S499"/>
  <c r="R499"/>
  <c r="T499" s="1"/>
  <c r="N499"/>
  <c r="L499"/>
  <c r="K499"/>
  <c r="Y498"/>
  <c r="AA498" s="1"/>
  <c r="R498"/>
  <c r="N498"/>
  <c r="L498"/>
  <c r="K498"/>
  <c r="Y497"/>
  <c r="R497"/>
  <c r="S497" s="1"/>
  <c r="N497"/>
  <c r="L497"/>
  <c r="K497"/>
  <c r="Y496"/>
  <c r="AA496" s="1"/>
  <c r="AC496" s="1"/>
  <c r="R496"/>
  <c r="N496"/>
  <c r="L496"/>
  <c r="K496"/>
  <c r="K560" s="1"/>
  <c r="AC495"/>
  <c r="AA495"/>
  <c r="M495" s="1"/>
  <c r="Y495"/>
  <c r="T495"/>
  <c r="R495"/>
  <c r="S495" s="1"/>
  <c r="N495"/>
  <c r="O495" s="1"/>
  <c r="P495" s="1"/>
  <c r="Q495" s="1"/>
  <c r="L495"/>
  <c r="K495"/>
  <c r="Y494"/>
  <c r="AA494" s="1"/>
  <c r="AC494" s="1"/>
  <c r="R494"/>
  <c r="T494" s="1"/>
  <c r="N494"/>
  <c r="M494"/>
  <c r="L494"/>
  <c r="K494"/>
  <c r="AA493"/>
  <c r="Y493"/>
  <c r="R493"/>
  <c r="N493"/>
  <c r="L493"/>
  <c r="K493"/>
  <c r="Y492"/>
  <c r="AA492" s="1"/>
  <c r="R492"/>
  <c r="N492"/>
  <c r="L492"/>
  <c r="K492"/>
  <c r="AC491"/>
  <c r="Y491"/>
  <c r="AA491" s="1"/>
  <c r="M491" s="1"/>
  <c r="O491" s="1"/>
  <c r="P491" s="1"/>
  <c r="Q491" s="1"/>
  <c r="T491"/>
  <c r="S491"/>
  <c r="R491"/>
  <c r="N491"/>
  <c r="L491"/>
  <c r="K491"/>
  <c r="Y490"/>
  <c r="R490"/>
  <c r="N490"/>
  <c r="L490"/>
  <c r="K490"/>
  <c r="Y489"/>
  <c r="AA489" s="1"/>
  <c r="T489"/>
  <c r="R489"/>
  <c r="S489" s="1"/>
  <c r="N489"/>
  <c r="L489"/>
  <c r="K489"/>
  <c r="Y488"/>
  <c r="AA488" s="1"/>
  <c r="M488" s="1"/>
  <c r="R488"/>
  <c r="N488"/>
  <c r="L488"/>
  <c r="K488"/>
  <c r="AA487"/>
  <c r="Y487"/>
  <c r="S487"/>
  <c r="R487"/>
  <c r="T487" s="1"/>
  <c r="N487"/>
  <c r="L487"/>
  <c r="K487"/>
  <c r="AA486"/>
  <c r="Y486"/>
  <c r="R486"/>
  <c r="T486" s="1"/>
  <c r="N486"/>
  <c r="L486"/>
  <c r="K486"/>
  <c r="Y485"/>
  <c r="AA485" s="1"/>
  <c r="S485"/>
  <c r="R485"/>
  <c r="T485" s="1"/>
  <c r="N485"/>
  <c r="L485"/>
  <c r="K485"/>
  <c r="Y484"/>
  <c r="S484"/>
  <c r="R484"/>
  <c r="N484"/>
  <c r="L484"/>
  <c r="K484"/>
  <c r="AC483"/>
  <c r="Y483"/>
  <c r="AA483" s="1"/>
  <c r="M483" s="1"/>
  <c r="O483" s="1"/>
  <c r="P483" s="1"/>
  <c r="Q483" s="1"/>
  <c r="R483"/>
  <c r="N483"/>
  <c r="L483"/>
  <c r="K483"/>
  <c r="Y482"/>
  <c r="AA482" s="1"/>
  <c r="R482"/>
  <c r="N482"/>
  <c r="L482"/>
  <c r="K482"/>
  <c r="Y481"/>
  <c r="R481"/>
  <c r="T481" s="1"/>
  <c r="N481"/>
  <c r="L481"/>
  <c r="K481"/>
  <c r="K602" s="1"/>
  <c r="Y480"/>
  <c r="AA480" s="1"/>
  <c r="M480" s="1"/>
  <c r="O480" s="1"/>
  <c r="P480" s="1"/>
  <c r="Q480" s="1"/>
  <c r="R480"/>
  <c r="T480" s="1"/>
  <c r="N480"/>
  <c r="L480"/>
  <c r="K480"/>
  <c r="Y479"/>
  <c r="AA479" s="1"/>
  <c r="R479"/>
  <c r="T479" s="1"/>
  <c r="N479"/>
  <c r="L479"/>
  <c r="K479"/>
  <c r="AA478"/>
  <c r="Y478"/>
  <c r="R478"/>
  <c r="S478" s="1"/>
  <c r="N478"/>
  <c r="M478"/>
  <c r="L478"/>
  <c r="K478"/>
  <c r="Y477"/>
  <c r="AA477" s="1"/>
  <c r="R477"/>
  <c r="T477" s="1"/>
  <c r="N477"/>
  <c r="L477"/>
  <c r="K477"/>
  <c r="AC476"/>
  <c r="Y476"/>
  <c r="AA476" s="1"/>
  <c r="S476"/>
  <c r="R476"/>
  <c r="T476" s="1"/>
  <c r="N476"/>
  <c r="M476"/>
  <c r="L476"/>
  <c r="K476"/>
  <c r="AC475"/>
  <c r="Y475"/>
  <c r="AA475" s="1"/>
  <c r="R475"/>
  <c r="N475"/>
  <c r="M475"/>
  <c r="O475" s="1"/>
  <c r="P475" s="1"/>
  <c r="Q475" s="1"/>
  <c r="L475"/>
  <c r="K475"/>
  <c r="AA474"/>
  <c r="Y474"/>
  <c r="R474"/>
  <c r="N474"/>
  <c r="L474"/>
  <c r="K474"/>
  <c r="Y473"/>
  <c r="AA473" s="1"/>
  <c r="T473"/>
  <c r="R473"/>
  <c r="S473" s="1"/>
  <c r="N473"/>
  <c r="L473"/>
  <c r="K473"/>
  <c r="Y472"/>
  <c r="AA472" s="1"/>
  <c r="S472"/>
  <c r="R472"/>
  <c r="N472"/>
  <c r="L472"/>
  <c r="K472"/>
  <c r="Y471"/>
  <c r="AA471" s="1"/>
  <c r="T471"/>
  <c r="R471"/>
  <c r="S471" s="1"/>
  <c r="N471"/>
  <c r="L471"/>
  <c r="K471"/>
  <c r="Y470"/>
  <c r="AA470" s="1"/>
  <c r="S470"/>
  <c r="R470"/>
  <c r="T470" s="1"/>
  <c r="N470"/>
  <c r="L470"/>
  <c r="K470"/>
  <c r="Y469"/>
  <c r="S469"/>
  <c r="R469"/>
  <c r="N469"/>
  <c r="L469"/>
  <c r="K469"/>
  <c r="Y468"/>
  <c r="AA468" s="1"/>
  <c r="AC468" s="1"/>
  <c r="S468"/>
  <c r="R468"/>
  <c r="T468" s="1"/>
  <c r="N468"/>
  <c r="L468"/>
  <c r="K468"/>
  <c r="AC467"/>
  <c r="Y467"/>
  <c r="AA467" s="1"/>
  <c r="R467"/>
  <c r="N467"/>
  <c r="M467"/>
  <c r="L467"/>
  <c r="K467"/>
  <c r="Y466"/>
  <c r="R466"/>
  <c r="N466"/>
  <c r="L466"/>
  <c r="K466"/>
  <c r="Y465"/>
  <c r="AA465" s="1"/>
  <c r="T465"/>
  <c r="S465"/>
  <c r="R465"/>
  <c r="N465"/>
  <c r="L465"/>
  <c r="K465"/>
  <c r="AA464"/>
  <c r="M464" s="1"/>
  <c r="Y464"/>
  <c r="R464"/>
  <c r="N464"/>
  <c r="O464" s="1"/>
  <c r="P464" s="1"/>
  <c r="Q464" s="1"/>
  <c r="L464"/>
  <c r="K464"/>
  <c r="Y463"/>
  <c r="AA463" s="1"/>
  <c r="T463"/>
  <c r="R463"/>
  <c r="S463" s="1"/>
  <c r="N463"/>
  <c r="L463"/>
  <c r="K463"/>
  <c r="AA462"/>
  <c r="Y462"/>
  <c r="R462"/>
  <c r="T462" s="1"/>
  <c r="N462"/>
  <c r="L462"/>
  <c r="K462"/>
  <c r="Y461"/>
  <c r="AA461" s="1"/>
  <c r="S461"/>
  <c r="R461"/>
  <c r="T461" s="1"/>
  <c r="N461"/>
  <c r="L461"/>
  <c r="K461"/>
  <c r="Y460"/>
  <c r="S460"/>
  <c r="R460"/>
  <c r="N460"/>
  <c r="L460"/>
  <c r="K460"/>
  <c r="AC459"/>
  <c r="Y459"/>
  <c r="AA459" s="1"/>
  <c r="R459"/>
  <c r="Q459"/>
  <c r="N459"/>
  <c r="M459"/>
  <c r="O459" s="1"/>
  <c r="P459" s="1"/>
  <c r="L459"/>
  <c r="K459"/>
  <c r="Y458"/>
  <c r="AA458" s="1"/>
  <c r="R458"/>
  <c r="N458"/>
  <c r="L458"/>
  <c r="K458"/>
  <c r="Y457"/>
  <c r="T457"/>
  <c r="R457"/>
  <c r="S457" s="1"/>
  <c r="N457"/>
  <c r="L457"/>
  <c r="K457"/>
  <c r="K600" s="1"/>
  <c r="Y456"/>
  <c r="AA456" s="1"/>
  <c r="M456" s="1"/>
  <c r="R456"/>
  <c r="N456"/>
  <c r="L456"/>
  <c r="K456"/>
  <c r="AA455"/>
  <c r="Y455"/>
  <c r="T455"/>
  <c r="S455"/>
  <c r="R455"/>
  <c r="N455"/>
  <c r="L455"/>
  <c r="K455"/>
  <c r="AA454"/>
  <c r="Y454"/>
  <c r="S454"/>
  <c r="R454"/>
  <c r="N454"/>
  <c r="L454"/>
  <c r="K454"/>
  <c r="Y453"/>
  <c r="AA453" s="1"/>
  <c r="S453"/>
  <c r="R453"/>
  <c r="T453" s="1"/>
  <c r="N453"/>
  <c r="L453"/>
  <c r="K453"/>
  <c r="AC452"/>
  <c r="Y452"/>
  <c r="AA452" s="1"/>
  <c r="R452"/>
  <c r="T452" s="1"/>
  <c r="N452"/>
  <c r="M452"/>
  <c r="L452"/>
  <c r="K452"/>
  <c r="AC451"/>
  <c r="Y451"/>
  <c r="AA451" s="1"/>
  <c r="R451"/>
  <c r="N451"/>
  <c r="M451"/>
  <c r="L451"/>
  <c r="K451"/>
  <c r="Y450"/>
  <c r="AA450" s="1"/>
  <c r="R450"/>
  <c r="N450"/>
  <c r="L450"/>
  <c r="K450"/>
  <c r="Y449"/>
  <c r="AA449" s="1"/>
  <c r="T449"/>
  <c r="R449"/>
  <c r="S449" s="1"/>
  <c r="N449"/>
  <c r="L449"/>
  <c r="K449"/>
  <c r="Y448"/>
  <c r="AA448" s="1"/>
  <c r="S448"/>
  <c r="R448"/>
  <c r="N448"/>
  <c r="L448"/>
  <c r="K448"/>
  <c r="AA447"/>
  <c r="AC447" s="1"/>
  <c r="Y447"/>
  <c r="T447"/>
  <c r="S447"/>
  <c r="R447"/>
  <c r="N447"/>
  <c r="L447"/>
  <c r="K447"/>
  <c r="Y446"/>
  <c r="AA446" s="1"/>
  <c r="S446"/>
  <c r="R446"/>
  <c r="T446" s="1"/>
  <c r="N446"/>
  <c r="L446"/>
  <c r="K446"/>
  <c r="Y445"/>
  <c r="S445"/>
  <c r="R445"/>
  <c r="N445"/>
  <c r="L445"/>
  <c r="K445"/>
  <c r="Y444"/>
  <c r="AA444" s="1"/>
  <c r="M444" s="1"/>
  <c r="R444"/>
  <c r="T444" s="1"/>
  <c r="N444"/>
  <c r="L444"/>
  <c r="K444"/>
  <c r="Y443"/>
  <c r="AA443" s="1"/>
  <c r="M443" s="1"/>
  <c r="O443" s="1"/>
  <c r="P443" s="1"/>
  <c r="Q443" s="1"/>
  <c r="R443"/>
  <c r="N443"/>
  <c r="L443"/>
  <c r="K443"/>
  <c r="Y442"/>
  <c r="AA442" s="1"/>
  <c r="R442"/>
  <c r="N442"/>
  <c r="L442"/>
  <c r="K442"/>
  <c r="AA441"/>
  <c r="Y441"/>
  <c r="S441"/>
  <c r="R441"/>
  <c r="T441" s="1"/>
  <c r="N441"/>
  <c r="L441"/>
  <c r="K441"/>
  <c r="AA440"/>
  <c r="Y440"/>
  <c r="R440"/>
  <c r="T440" s="1"/>
  <c r="N440"/>
  <c r="L440"/>
  <c r="K440"/>
  <c r="AA439"/>
  <c r="AC439" s="1"/>
  <c r="Y439"/>
  <c r="S439"/>
  <c r="R439"/>
  <c r="T439" s="1"/>
  <c r="N439"/>
  <c r="M439"/>
  <c r="L439"/>
  <c r="K439"/>
  <c r="Y438"/>
  <c r="AA438" s="1"/>
  <c r="AC438" s="1"/>
  <c r="S438"/>
  <c r="R438"/>
  <c r="T438" s="1"/>
  <c r="N438"/>
  <c r="L438"/>
  <c r="K438"/>
  <c r="Y437"/>
  <c r="AA437" s="1"/>
  <c r="R437"/>
  <c r="T437" s="1"/>
  <c r="N437"/>
  <c r="L437"/>
  <c r="K437"/>
  <c r="Y436"/>
  <c r="R436"/>
  <c r="S436" s="1"/>
  <c r="N436"/>
  <c r="L436"/>
  <c r="K436"/>
  <c r="Y435"/>
  <c r="AA435" s="1"/>
  <c r="M435" s="1"/>
  <c r="O435" s="1"/>
  <c r="P435" s="1"/>
  <c r="Q435" s="1"/>
  <c r="R435"/>
  <c r="S435" s="1"/>
  <c r="N435"/>
  <c r="L435"/>
  <c r="K435"/>
  <c r="AA434"/>
  <c r="Y434"/>
  <c r="R434"/>
  <c r="N434"/>
  <c r="L434"/>
  <c r="K434"/>
  <c r="Y433"/>
  <c r="AA433" s="1"/>
  <c r="T433"/>
  <c r="R433"/>
  <c r="S433" s="1"/>
  <c r="N433"/>
  <c r="L433"/>
  <c r="K433"/>
  <c r="K598" s="1"/>
  <c r="Y432"/>
  <c r="AA432" s="1"/>
  <c r="R432"/>
  <c r="N432"/>
  <c r="L432"/>
  <c r="K432"/>
  <c r="AA431"/>
  <c r="AC431" s="1"/>
  <c r="Y431"/>
  <c r="S431"/>
  <c r="R431"/>
  <c r="T431" s="1"/>
  <c r="N431"/>
  <c r="M431"/>
  <c r="L431"/>
  <c r="K431"/>
  <c r="Y430"/>
  <c r="AA430" s="1"/>
  <c r="S430"/>
  <c r="R430"/>
  <c r="N430"/>
  <c r="L430"/>
  <c r="K430"/>
  <c r="AC429"/>
  <c r="Y429"/>
  <c r="AA429" s="1"/>
  <c r="M429" s="1"/>
  <c r="R429"/>
  <c r="T429" s="1"/>
  <c r="N429"/>
  <c r="L429"/>
  <c r="K429"/>
  <c r="K639" s="1"/>
  <c r="Y428"/>
  <c r="AA428" s="1"/>
  <c r="AC428" s="1"/>
  <c r="S428"/>
  <c r="R428"/>
  <c r="T428" s="1"/>
  <c r="N428"/>
  <c r="M428"/>
  <c r="L428"/>
  <c r="K428"/>
  <c r="AC427"/>
  <c r="Y427"/>
  <c r="AA427" s="1"/>
  <c r="M427" s="1"/>
  <c r="O427" s="1"/>
  <c r="P427" s="1"/>
  <c r="Q427" s="1"/>
  <c r="R427"/>
  <c r="N427"/>
  <c r="L427"/>
  <c r="K427"/>
  <c r="Y426"/>
  <c r="AA426" s="1"/>
  <c r="R426"/>
  <c r="N426"/>
  <c r="L426"/>
  <c r="K426"/>
  <c r="Y425"/>
  <c r="T425"/>
  <c r="R425"/>
  <c r="S425" s="1"/>
  <c r="N425"/>
  <c r="L425"/>
  <c r="K425"/>
  <c r="Y424"/>
  <c r="AA424" s="1"/>
  <c r="R424"/>
  <c r="N424"/>
  <c r="L424"/>
  <c r="K424"/>
  <c r="AA423"/>
  <c r="AC423" s="1"/>
  <c r="Y423"/>
  <c r="S423"/>
  <c r="R423"/>
  <c r="T423" s="1"/>
  <c r="N423"/>
  <c r="O423" s="1"/>
  <c r="P423" s="1"/>
  <c r="Q423" s="1"/>
  <c r="M423"/>
  <c r="L423"/>
  <c r="K423"/>
  <c r="Y422"/>
  <c r="AA422" s="1"/>
  <c r="S422"/>
  <c r="R422"/>
  <c r="T422" s="1"/>
  <c r="N422"/>
  <c r="L422"/>
  <c r="K422"/>
  <c r="Y421"/>
  <c r="R421"/>
  <c r="S421" s="1"/>
  <c r="N421"/>
  <c r="L421"/>
  <c r="K421"/>
  <c r="K597" s="1"/>
  <c r="Y420"/>
  <c r="AA420" s="1"/>
  <c r="M420" s="1"/>
  <c r="R420"/>
  <c r="T420" s="1"/>
  <c r="N420"/>
  <c r="L420"/>
  <c r="K420"/>
  <c r="AC419"/>
  <c r="Y419"/>
  <c r="AA419" s="1"/>
  <c r="M419" s="1"/>
  <c r="O419" s="1"/>
  <c r="P419" s="1"/>
  <c r="Q419" s="1"/>
  <c r="R419"/>
  <c r="N419"/>
  <c r="L419"/>
  <c r="K419"/>
  <c r="Y418"/>
  <c r="R418"/>
  <c r="N418"/>
  <c r="L418"/>
  <c r="K418"/>
  <c r="Y417"/>
  <c r="AA417" s="1"/>
  <c r="T417"/>
  <c r="R417"/>
  <c r="S417" s="1"/>
  <c r="N417"/>
  <c r="L417"/>
  <c r="K417"/>
  <c r="Y416"/>
  <c r="AA416" s="1"/>
  <c r="R416"/>
  <c r="T416" s="1"/>
  <c r="N416"/>
  <c r="L416"/>
  <c r="K416"/>
  <c r="Y415"/>
  <c r="AA415" s="1"/>
  <c r="M415" s="1"/>
  <c r="R415"/>
  <c r="N415"/>
  <c r="O415" s="1"/>
  <c r="P415" s="1"/>
  <c r="Q415" s="1"/>
  <c r="L415"/>
  <c r="K415"/>
  <c r="Y414"/>
  <c r="AA414" s="1"/>
  <c r="AC414" s="1"/>
  <c r="S414"/>
  <c r="R414"/>
  <c r="T414" s="1"/>
  <c r="N414"/>
  <c r="O414" s="1"/>
  <c r="P414" s="1"/>
  <c r="Q414" s="1"/>
  <c r="M414"/>
  <c r="L414"/>
  <c r="K414"/>
  <c r="AC413"/>
  <c r="Y413"/>
  <c r="AA413" s="1"/>
  <c r="M413" s="1"/>
  <c r="T413"/>
  <c r="R413"/>
  <c r="S413" s="1"/>
  <c r="N413"/>
  <c r="O413" s="1"/>
  <c r="P413" s="1"/>
  <c r="Q413" s="1"/>
  <c r="L413"/>
  <c r="K413"/>
  <c r="AA412"/>
  <c r="M412" s="1"/>
  <c r="Y412"/>
  <c r="T412"/>
  <c r="R412"/>
  <c r="S412" s="1"/>
  <c r="N412"/>
  <c r="L412"/>
  <c r="K412"/>
  <c r="K553" s="1"/>
  <c r="AA411"/>
  <c r="M411" s="1"/>
  <c r="Y411"/>
  <c r="R411"/>
  <c r="S411" s="1"/>
  <c r="O411"/>
  <c r="P411" s="1"/>
  <c r="Q411" s="1"/>
  <c r="N411"/>
  <c r="L411"/>
  <c r="K411"/>
  <c r="Y410"/>
  <c r="AA410" s="1"/>
  <c r="R410"/>
  <c r="T410" s="1"/>
  <c r="N410"/>
  <c r="L410"/>
  <c r="K410"/>
  <c r="Y409"/>
  <c r="R409"/>
  <c r="N409"/>
  <c r="L409"/>
  <c r="K409"/>
  <c r="K596" s="1"/>
  <c r="Y408"/>
  <c r="AA408" s="1"/>
  <c r="R408"/>
  <c r="N408"/>
  <c r="L408"/>
  <c r="K408"/>
  <c r="Y407"/>
  <c r="AA407" s="1"/>
  <c r="R407"/>
  <c r="S407" s="1"/>
  <c r="N407"/>
  <c r="L407"/>
  <c r="K407"/>
  <c r="Y406"/>
  <c r="R406"/>
  <c r="N406"/>
  <c r="L406"/>
  <c r="K406"/>
  <c r="K638" s="1"/>
  <c r="AC405"/>
  <c r="Y405"/>
  <c r="AA405" s="1"/>
  <c r="M405" s="1"/>
  <c r="T405"/>
  <c r="R405"/>
  <c r="S405" s="1"/>
  <c r="N405"/>
  <c r="O405" s="1"/>
  <c r="P405" s="1"/>
  <c r="Q405" s="1"/>
  <c r="L405"/>
  <c r="K405"/>
  <c r="AA404"/>
  <c r="Y404"/>
  <c r="T404"/>
  <c r="R404"/>
  <c r="S404" s="1"/>
  <c r="N404"/>
  <c r="L404"/>
  <c r="K404"/>
  <c r="Y403"/>
  <c r="AA403" s="1"/>
  <c r="R403"/>
  <c r="N403"/>
  <c r="L403"/>
  <c r="K403"/>
  <c r="Y402"/>
  <c r="AA402" s="1"/>
  <c r="R402"/>
  <c r="T402" s="1"/>
  <c r="N402"/>
  <c r="L402"/>
  <c r="K402"/>
  <c r="Y401"/>
  <c r="AA401" s="1"/>
  <c r="T401"/>
  <c r="R401"/>
  <c r="S401" s="1"/>
  <c r="N401"/>
  <c r="L401"/>
  <c r="K401"/>
  <c r="AA400"/>
  <c r="Y400"/>
  <c r="T400"/>
  <c r="S400"/>
  <c r="R400"/>
  <c r="N400"/>
  <c r="L400"/>
  <c r="L552" s="1"/>
  <c r="K400"/>
  <c r="Y399"/>
  <c r="AA399" s="1"/>
  <c r="T399"/>
  <c r="R399"/>
  <c r="S399" s="1"/>
  <c r="N399"/>
  <c r="L399"/>
  <c r="K399"/>
  <c r="Y398"/>
  <c r="AA398" s="1"/>
  <c r="AC398" s="1"/>
  <c r="R398"/>
  <c r="N398"/>
  <c r="L398"/>
  <c r="K398"/>
  <c r="Y397"/>
  <c r="AA397" s="1"/>
  <c r="R397"/>
  <c r="N397"/>
  <c r="L397"/>
  <c r="K397"/>
  <c r="K595" s="1"/>
  <c r="Y396"/>
  <c r="AA396" s="1"/>
  <c r="R396"/>
  <c r="S396" s="1"/>
  <c r="N396"/>
  <c r="L396"/>
  <c r="K396"/>
  <c r="Y395"/>
  <c r="AA395" s="1"/>
  <c r="AC395" s="1"/>
  <c r="R395"/>
  <c r="N395"/>
  <c r="L395"/>
  <c r="K395"/>
  <c r="Y394"/>
  <c r="AA394" s="1"/>
  <c r="AC394" s="1"/>
  <c r="T394"/>
  <c r="R394"/>
  <c r="N394"/>
  <c r="L394"/>
  <c r="K394"/>
  <c r="AA393"/>
  <c r="Y393"/>
  <c r="R393"/>
  <c r="N393"/>
  <c r="L393"/>
  <c r="K393"/>
  <c r="Y392"/>
  <c r="AA392" s="1"/>
  <c r="M392" s="1"/>
  <c r="T392"/>
  <c r="R392"/>
  <c r="S392" s="1"/>
  <c r="N392"/>
  <c r="L392"/>
  <c r="K392"/>
  <c r="Y391"/>
  <c r="AA391" s="1"/>
  <c r="S391"/>
  <c r="R391"/>
  <c r="T391" s="1"/>
  <c r="N391"/>
  <c r="L391"/>
  <c r="K391"/>
  <c r="Y390"/>
  <c r="AA390" s="1"/>
  <c r="R390"/>
  <c r="N390"/>
  <c r="L390"/>
  <c r="K390"/>
  <c r="Y389"/>
  <c r="AA389" s="1"/>
  <c r="R389"/>
  <c r="N389"/>
  <c r="L389"/>
  <c r="K389"/>
  <c r="Y388"/>
  <c r="T388"/>
  <c r="R388"/>
  <c r="N388"/>
  <c r="L388"/>
  <c r="K388"/>
  <c r="Y387"/>
  <c r="AA387" s="1"/>
  <c r="AC387" s="1"/>
  <c r="R387"/>
  <c r="N387"/>
  <c r="L387"/>
  <c r="K387"/>
  <c r="AA386"/>
  <c r="Y386"/>
  <c r="R386"/>
  <c r="N386"/>
  <c r="L386"/>
  <c r="K386"/>
  <c r="Y385"/>
  <c r="AA385" s="1"/>
  <c r="AC385" s="1"/>
  <c r="R385"/>
  <c r="N385"/>
  <c r="L385"/>
  <c r="K385"/>
  <c r="AA384"/>
  <c r="M384" s="1"/>
  <c r="Y384"/>
  <c r="T384"/>
  <c r="S384"/>
  <c r="R384"/>
  <c r="N384"/>
  <c r="O384" s="1"/>
  <c r="P384" s="1"/>
  <c r="Q384" s="1"/>
  <c r="L384"/>
  <c r="K384"/>
  <c r="Y383"/>
  <c r="AA383" s="1"/>
  <c r="T383"/>
  <c r="R383"/>
  <c r="S383" s="1"/>
  <c r="N383"/>
  <c r="L383"/>
  <c r="K383"/>
  <c r="Y382"/>
  <c r="R382"/>
  <c r="N382"/>
  <c r="L382"/>
  <c r="K382"/>
  <c r="K636" s="1"/>
  <c r="Y381"/>
  <c r="AA381" s="1"/>
  <c r="R381"/>
  <c r="N381"/>
  <c r="L381"/>
  <c r="K381"/>
  <c r="Y380"/>
  <c r="AA380" s="1"/>
  <c r="R380"/>
  <c r="S380" s="1"/>
  <c r="N380"/>
  <c r="L380"/>
  <c r="K380"/>
  <c r="Y379"/>
  <c r="AA379" s="1"/>
  <c r="AC379" s="1"/>
  <c r="R379"/>
  <c r="N379"/>
  <c r="L379"/>
  <c r="K379"/>
  <c r="Y378"/>
  <c r="AA378" s="1"/>
  <c r="R378"/>
  <c r="N378"/>
  <c r="L378"/>
  <c r="K378"/>
  <c r="AA377"/>
  <c r="M377" s="1"/>
  <c r="Y377"/>
  <c r="R377"/>
  <c r="N377"/>
  <c r="L377"/>
  <c r="K377"/>
  <c r="Y376"/>
  <c r="AA376" s="1"/>
  <c r="R376"/>
  <c r="T376" s="1"/>
  <c r="N376"/>
  <c r="L376"/>
  <c r="K376"/>
  <c r="AA375"/>
  <c r="Y375"/>
  <c r="R375"/>
  <c r="T375" s="1"/>
  <c r="N375"/>
  <c r="L375"/>
  <c r="K375"/>
  <c r="Y374"/>
  <c r="AA374" s="1"/>
  <c r="S374"/>
  <c r="R374"/>
  <c r="T374" s="1"/>
  <c r="N374"/>
  <c r="L374"/>
  <c r="K374"/>
  <c r="AA373"/>
  <c r="M373" s="1"/>
  <c r="Y373"/>
  <c r="R373"/>
  <c r="S373" s="1"/>
  <c r="N373"/>
  <c r="L373"/>
  <c r="K373"/>
  <c r="Y372"/>
  <c r="AA372" s="1"/>
  <c r="T372"/>
  <c r="R372"/>
  <c r="S372" s="1"/>
  <c r="N372"/>
  <c r="L372"/>
  <c r="K372"/>
  <c r="Y371"/>
  <c r="AA371" s="1"/>
  <c r="AC371" s="1"/>
  <c r="R371"/>
  <c r="N371"/>
  <c r="L371"/>
  <c r="K371"/>
  <c r="AA370"/>
  <c r="M370" s="1"/>
  <c r="Y370"/>
  <c r="R370"/>
  <c r="N370"/>
  <c r="L370"/>
  <c r="K370"/>
  <c r="Y369"/>
  <c r="AA369" s="1"/>
  <c r="R369"/>
  <c r="N369"/>
  <c r="L369"/>
  <c r="K369"/>
  <c r="AA368"/>
  <c r="AC368" s="1"/>
  <c r="Y368"/>
  <c r="S368"/>
  <c r="R368"/>
  <c r="T368" s="1"/>
  <c r="N368"/>
  <c r="M368"/>
  <c r="L368"/>
  <c r="K368"/>
  <c r="Y367"/>
  <c r="AA367" s="1"/>
  <c r="R367"/>
  <c r="T367" s="1"/>
  <c r="N367"/>
  <c r="L367"/>
  <c r="K367"/>
  <c r="AA366"/>
  <c r="AC366" s="1"/>
  <c r="Y366"/>
  <c r="R366"/>
  <c r="T366" s="1"/>
  <c r="N366"/>
  <c r="M366"/>
  <c r="L366"/>
  <c r="K366"/>
  <c r="AA365"/>
  <c r="Y365"/>
  <c r="R365"/>
  <c r="N365"/>
  <c r="L365"/>
  <c r="K365"/>
  <c r="Y364"/>
  <c r="AA364" s="1"/>
  <c r="T364"/>
  <c r="S364"/>
  <c r="R364"/>
  <c r="N364"/>
  <c r="L364"/>
  <c r="K364"/>
  <c r="AC363"/>
  <c r="AA363"/>
  <c r="Y363"/>
  <c r="R363"/>
  <c r="N363"/>
  <c r="O363" s="1"/>
  <c r="P363" s="1"/>
  <c r="Q363" s="1"/>
  <c r="M363"/>
  <c r="L363"/>
  <c r="K363"/>
  <c r="Y362"/>
  <c r="AA362" s="1"/>
  <c r="R362"/>
  <c r="T362" s="1"/>
  <c r="N362"/>
  <c r="L362"/>
  <c r="K362"/>
  <c r="AA361"/>
  <c r="Y361"/>
  <c r="R361"/>
  <c r="S361" s="1"/>
  <c r="N361"/>
  <c r="L361"/>
  <c r="K361"/>
  <c r="Y360"/>
  <c r="AA360" s="1"/>
  <c r="T360"/>
  <c r="R360"/>
  <c r="S360" s="1"/>
  <c r="N360"/>
  <c r="L360"/>
  <c r="K360"/>
  <c r="Y359"/>
  <c r="AA359" s="1"/>
  <c r="AC359" s="1"/>
  <c r="R359"/>
  <c r="T359" s="1"/>
  <c r="N359"/>
  <c r="L359"/>
  <c r="K359"/>
  <c r="AC358"/>
  <c r="AA358"/>
  <c r="M358" s="1"/>
  <c r="Y358"/>
  <c r="R358"/>
  <c r="N358"/>
  <c r="L358"/>
  <c r="K358"/>
  <c r="K634" s="1"/>
  <c r="AA357"/>
  <c r="AC357" s="1"/>
  <c r="Y357"/>
  <c r="R357"/>
  <c r="N357"/>
  <c r="L357"/>
  <c r="K357"/>
  <c r="AC356"/>
  <c r="AA356"/>
  <c r="M356" s="1"/>
  <c r="Y356"/>
  <c r="R356"/>
  <c r="N356"/>
  <c r="L356"/>
  <c r="K356"/>
  <c r="Y355"/>
  <c r="AA355" s="1"/>
  <c r="AC355" s="1"/>
  <c r="R355"/>
  <c r="N355"/>
  <c r="L355"/>
  <c r="K355"/>
  <c r="AA354"/>
  <c r="AC354" s="1"/>
  <c r="Y354"/>
  <c r="T354"/>
  <c r="R354"/>
  <c r="S354" s="1"/>
  <c r="N354"/>
  <c r="L354"/>
  <c r="K354"/>
  <c r="Y353"/>
  <c r="AA353" s="1"/>
  <c r="R353"/>
  <c r="T353" s="1"/>
  <c r="N353"/>
  <c r="L353"/>
  <c r="K353"/>
  <c r="Y352"/>
  <c r="AA352" s="1"/>
  <c r="AC352" s="1"/>
  <c r="R352"/>
  <c r="N352"/>
  <c r="L352"/>
  <c r="K352"/>
  <c r="Y351"/>
  <c r="AA351" s="1"/>
  <c r="R351"/>
  <c r="T351" s="1"/>
  <c r="N351"/>
  <c r="L351"/>
  <c r="K351"/>
  <c r="Y350"/>
  <c r="AA350" s="1"/>
  <c r="R350"/>
  <c r="N350"/>
  <c r="L350"/>
  <c r="K350"/>
  <c r="Y349"/>
  <c r="R349"/>
  <c r="N349"/>
  <c r="L349"/>
  <c r="K349"/>
  <c r="AA348"/>
  <c r="M348" s="1"/>
  <c r="Y348"/>
  <c r="R348"/>
  <c r="N348"/>
  <c r="L348"/>
  <c r="K348"/>
  <c r="Y347"/>
  <c r="AA347" s="1"/>
  <c r="R347"/>
  <c r="S347" s="1"/>
  <c r="N347"/>
  <c r="L347"/>
  <c r="K347"/>
  <c r="AA346"/>
  <c r="AC346" s="1"/>
  <c r="Y346"/>
  <c r="R346"/>
  <c r="T346" s="1"/>
  <c r="N346"/>
  <c r="M346"/>
  <c r="L346"/>
  <c r="K346"/>
  <c r="Y345"/>
  <c r="AA345" s="1"/>
  <c r="R345"/>
  <c r="T345" s="1"/>
  <c r="N345"/>
  <c r="L345"/>
  <c r="K345"/>
  <c r="Y344"/>
  <c r="AA344" s="1"/>
  <c r="R344"/>
  <c r="N344"/>
  <c r="L344"/>
  <c r="K344"/>
  <c r="AA343"/>
  <c r="Y343"/>
  <c r="T343"/>
  <c r="R343"/>
  <c r="S343" s="1"/>
  <c r="N343"/>
  <c r="L343"/>
  <c r="K343"/>
  <c r="Y342"/>
  <c r="AA342" s="1"/>
  <c r="R342"/>
  <c r="N342"/>
  <c r="L342"/>
  <c r="K342"/>
  <c r="AA341"/>
  <c r="AC341" s="1"/>
  <c r="Y341"/>
  <c r="R341"/>
  <c r="N341"/>
  <c r="L341"/>
  <c r="K341"/>
  <c r="AA340"/>
  <c r="M340" s="1"/>
  <c r="Y340"/>
  <c r="R340"/>
  <c r="N340"/>
  <c r="L340"/>
  <c r="K340"/>
  <c r="Y339"/>
  <c r="AA339" s="1"/>
  <c r="AC339" s="1"/>
  <c r="R339"/>
  <c r="S339" s="1"/>
  <c r="N339"/>
  <c r="M339"/>
  <c r="L339"/>
  <c r="K339"/>
  <c r="Y338"/>
  <c r="AA338" s="1"/>
  <c r="T338"/>
  <c r="R338"/>
  <c r="S338" s="1"/>
  <c r="N338"/>
  <c r="L338"/>
  <c r="K338"/>
  <c r="AA337"/>
  <c r="Y337"/>
  <c r="R337"/>
  <c r="N337"/>
  <c r="L337"/>
  <c r="K337"/>
  <c r="AA336"/>
  <c r="Y336"/>
  <c r="R336"/>
  <c r="N336"/>
  <c r="L336"/>
  <c r="K336"/>
  <c r="Y335"/>
  <c r="AA335" s="1"/>
  <c r="T335"/>
  <c r="R335"/>
  <c r="S335" s="1"/>
  <c r="N335"/>
  <c r="L335"/>
  <c r="K335"/>
  <c r="Y334"/>
  <c r="AA334" s="1"/>
  <c r="M334" s="1"/>
  <c r="R334"/>
  <c r="N334"/>
  <c r="L334"/>
  <c r="K334"/>
  <c r="Y333"/>
  <c r="AA333" s="1"/>
  <c r="R333"/>
  <c r="N333"/>
  <c r="L333"/>
  <c r="K333"/>
  <c r="Y332"/>
  <c r="AA332" s="1"/>
  <c r="AC332" s="1"/>
  <c r="R332"/>
  <c r="N332"/>
  <c r="L332"/>
  <c r="K332"/>
  <c r="Y331"/>
  <c r="AA331" s="1"/>
  <c r="AC331" s="1"/>
  <c r="T331"/>
  <c r="R331"/>
  <c r="S331" s="1"/>
  <c r="N331"/>
  <c r="L331"/>
  <c r="K331"/>
  <c r="Y330"/>
  <c r="AA330" s="1"/>
  <c r="T330"/>
  <c r="R330"/>
  <c r="S330" s="1"/>
  <c r="N330"/>
  <c r="L330"/>
  <c r="K330"/>
  <c r="Y329"/>
  <c r="AA329" s="1"/>
  <c r="S329"/>
  <c r="R329"/>
  <c r="T329" s="1"/>
  <c r="N329"/>
  <c r="L329"/>
  <c r="K329"/>
  <c r="AA328"/>
  <c r="AC328" s="1"/>
  <c r="Y328"/>
  <c r="R328"/>
  <c r="N328"/>
  <c r="L328"/>
  <c r="K328"/>
  <c r="AA327"/>
  <c r="AC327" s="1"/>
  <c r="Y327"/>
  <c r="T327"/>
  <c r="S327"/>
  <c r="R327"/>
  <c r="N327"/>
  <c r="L327"/>
  <c r="K327"/>
  <c r="Y326"/>
  <c r="AA326" s="1"/>
  <c r="AC326" s="1"/>
  <c r="R326"/>
  <c r="N326"/>
  <c r="L326"/>
  <c r="K326"/>
  <c r="Y325"/>
  <c r="R325"/>
  <c r="N325"/>
  <c r="L325"/>
  <c r="K325"/>
  <c r="Y324"/>
  <c r="AA324" s="1"/>
  <c r="R324"/>
  <c r="N324"/>
  <c r="L324"/>
  <c r="K324"/>
  <c r="Y323"/>
  <c r="AA323" s="1"/>
  <c r="R323"/>
  <c r="N323"/>
  <c r="L323"/>
  <c r="K323"/>
  <c r="Y322"/>
  <c r="T322"/>
  <c r="R322"/>
  <c r="N322"/>
  <c r="L322"/>
  <c r="K322"/>
  <c r="AA321"/>
  <c r="AC321" s="1"/>
  <c r="Y321"/>
  <c r="R321"/>
  <c r="N321"/>
  <c r="L321"/>
  <c r="K321"/>
  <c r="Y320"/>
  <c r="AA320" s="1"/>
  <c r="M320" s="1"/>
  <c r="R320"/>
  <c r="N320"/>
  <c r="L320"/>
  <c r="K320"/>
  <c r="Y319"/>
  <c r="AA319" s="1"/>
  <c r="T319"/>
  <c r="R319"/>
  <c r="S319" s="1"/>
  <c r="N319"/>
  <c r="L319"/>
  <c r="K319"/>
  <c r="Y318"/>
  <c r="AA318" s="1"/>
  <c r="R318"/>
  <c r="N318"/>
  <c r="L318"/>
  <c r="K318"/>
  <c r="Y317"/>
  <c r="AA317" s="1"/>
  <c r="R317"/>
  <c r="N317"/>
  <c r="L317"/>
  <c r="K317"/>
  <c r="AA316"/>
  <c r="M316" s="1"/>
  <c r="Y316"/>
  <c r="R316"/>
  <c r="N316"/>
  <c r="L316"/>
  <c r="K316"/>
  <c r="Y315"/>
  <c r="AA315" s="1"/>
  <c r="T315"/>
  <c r="R315"/>
  <c r="S315" s="1"/>
  <c r="N315"/>
  <c r="L315"/>
  <c r="K315"/>
  <c r="AC314"/>
  <c r="AA314"/>
  <c r="Y314"/>
  <c r="T314"/>
  <c r="R314"/>
  <c r="S314" s="1"/>
  <c r="N314"/>
  <c r="M314"/>
  <c r="L314"/>
  <c r="K314"/>
  <c r="Y313"/>
  <c r="R313"/>
  <c r="S313" s="1"/>
  <c r="N313"/>
  <c r="L313"/>
  <c r="K313"/>
  <c r="AA312"/>
  <c r="M312" s="1"/>
  <c r="O312" s="1"/>
  <c r="P312" s="1"/>
  <c r="Q312" s="1"/>
  <c r="Y312"/>
  <c r="R312"/>
  <c r="N312"/>
  <c r="L312"/>
  <c r="K312"/>
  <c r="AA311"/>
  <c r="Y311"/>
  <c r="T311"/>
  <c r="S311"/>
  <c r="R311"/>
  <c r="N311"/>
  <c r="L311"/>
  <c r="K311"/>
  <c r="AA310"/>
  <c r="Y310"/>
  <c r="R310"/>
  <c r="N310"/>
  <c r="L310"/>
  <c r="K310"/>
  <c r="Y309"/>
  <c r="AA309" s="1"/>
  <c r="R309"/>
  <c r="N309"/>
  <c r="L309"/>
  <c r="K309"/>
  <c r="AA308"/>
  <c r="M308" s="1"/>
  <c r="Y308"/>
  <c r="R308"/>
  <c r="N308"/>
  <c r="L308"/>
  <c r="K308"/>
  <c r="Y307"/>
  <c r="AA307" s="1"/>
  <c r="AC307" s="1"/>
  <c r="R307"/>
  <c r="S307" s="1"/>
  <c r="N307"/>
  <c r="M307"/>
  <c r="O307" s="1"/>
  <c r="P307" s="1"/>
  <c r="Q307" s="1"/>
  <c r="L307"/>
  <c r="K307"/>
  <c r="Y306"/>
  <c r="AA306" s="1"/>
  <c r="R306"/>
  <c r="S306" s="1"/>
  <c r="N306"/>
  <c r="L306"/>
  <c r="K306"/>
  <c r="Y305"/>
  <c r="AA305" s="1"/>
  <c r="S305"/>
  <c r="R305"/>
  <c r="T305" s="1"/>
  <c r="N305"/>
  <c r="L305"/>
  <c r="K305"/>
  <c r="AA304"/>
  <c r="Y304"/>
  <c r="R304"/>
  <c r="N304"/>
  <c r="L304"/>
  <c r="K304"/>
  <c r="K544" s="1"/>
  <c r="Y303"/>
  <c r="AA303" s="1"/>
  <c r="S303"/>
  <c r="R303"/>
  <c r="T303" s="1"/>
  <c r="N303"/>
  <c r="L303"/>
  <c r="K303"/>
  <c r="Y302"/>
  <c r="AA302" s="1"/>
  <c r="R302"/>
  <c r="S302" s="1"/>
  <c r="N302"/>
  <c r="L302"/>
  <c r="K302"/>
  <c r="Y301"/>
  <c r="R301"/>
  <c r="N301"/>
  <c r="L301"/>
  <c r="K301"/>
  <c r="AC300"/>
  <c r="Y300"/>
  <c r="AA300" s="1"/>
  <c r="M300" s="1"/>
  <c r="T300"/>
  <c r="R300"/>
  <c r="S300" s="1"/>
  <c r="N300"/>
  <c r="L300"/>
  <c r="K300"/>
  <c r="Y299"/>
  <c r="AA299" s="1"/>
  <c r="T299"/>
  <c r="R299"/>
  <c r="S299" s="1"/>
  <c r="N299"/>
  <c r="L299"/>
  <c r="K299"/>
  <c r="Y298"/>
  <c r="R298"/>
  <c r="T298" s="1"/>
  <c r="N298"/>
  <c r="L298"/>
  <c r="K298"/>
  <c r="AA297"/>
  <c r="Y297"/>
  <c r="R297"/>
  <c r="N297"/>
  <c r="L297"/>
  <c r="K297"/>
  <c r="Y296"/>
  <c r="AA296" s="1"/>
  <c r="T296"/>
  <c r="R296"/>
  <c r="S296" s="1"/>
  <c r="N296"/>
  <c r="L296"/>
  <c r="K296"/>
  <c r="AA295"/>
  <c r="AC295" s="1"/>
  <c r="Y295"/>
  <c r="T295"/>
  <c r="S295"/>
  <c r="R295"/>
  <c r="N295"/>
  <c r="L295"/>
  <c r="K295"/>
  <c r="Y294"/>
  <c r="AA294" s="1"/>
  <c r="T294"/>
  <c r="R294"/>
  <c r="S294" s="1"/>
  <c r="N294"/>
  <c r="L294"/>
  <c r="K294"/>
  <c r="Y293"/>
  <c r="AA293" s="1"/>
  <c r="R293"/>
  <c r="N293"/>
  <c r="L293"/>
  <c r="K293"/>
  <c r="AA292"/>
  <c r="Y292"/>
  <c r="R292"/>
  <c r="T292" s="1"/>
  <c r="N292"/>
  <c r="L292"/>
  <c r="K292"/>
  <c r="AA291"/>
  <c r="M291" s="1"/>
  <c r="Y291"/>
  <c r="S291"/>
  <c r="R291"/>
  <c r="T291" s="1"/>
  <c r="Q291"/>
  <c r="O291"/>
  <c r="P291" s="1"/>
  <c r="N291"/>
  <c r="L291"/>
  <c r="K291"/>
  <c r="Y290"/>
  <c r="AA290" s="1"/>
  <c r="S290"/>
  <c r="R290"/>
  <c r="T290" s="1"/>
  <c r="N290"/>
  <c r="L290"/>
  <c r="K290"/>
  <c r="Y289"/>
  <c r="AA289" s="1"/>
  <c r="M289" s="1"/>
  <c r="S289"/>
  <c r="R289"/>
  <c r="T289" s="1"/>
  <c r="N289"/>
  <c r="L289"/>
  <c r="K289"/>
  <c r="Y288"/>
  <c r="AA288" s="1"/>
  <c r="R288"/>
  <c r="T288" s="1"/>
  <c r="N288"/>
  <c r="L288"/>
  <c r="K288"/>
  <c r="Y287"/>
  <c r="AA287" s="1"/>
  <c r="AC287" s="1"/>
  <c r="S287"/>
  <c r="R287"/>
  <c r="T287" s="1"/>
  <c r="N287"/>
  <c r="M287"/>
  <c r="L287"/>
  <c r="K287"/>
  <c r="Y286"/>
  <c r="R286"/>
  <c r="N286"/>
  <c r="L286"/>
  <c r="K286"/>
  <c r="Y285"/>
  <c r="AA285" s="1"/>
  <c r="R285"/>
  <c r="S285" s="1"/>
  <c r="N285"/>
  <c r="L285"/>
  <c r="K285"/>
  <c r="Y284"/>
  <c r="AA284" s="1"/>
  <c r="T284"/>
  <c r="R284"/>
  <c r="S284" s="1"/>
  <c r="N284"/>
  <c r="L284"/>
  <c r="K284"/>
  <c r="Y283"/>
  <c r="AA283" s="1"/>
  <c r="T283"/>
  <c r="R283"/>
  <c r="S283" s="1"/>
  <c r="N283"/>
  <c r="L283"/>
  <c r="K283"/>
  <c r="AC282"/>
  <c r="AA282"/>
  <c r="M282" s="1"/>
  <c r="Y282"/>
  <c r="T282"/>
  <c r="R282"/>
  <c r="S282" s="1"/>
  <c r="N282"/>
  <c r="L282"/>
  <c r="K282"/>
  <c r="AA281"/>
  <c r="Y281"/>
  <c r="T281"/>
  <c r="R281"/>
  <c r="S281" s="1"/>
  <c r="N281"/>
  <c r="L281"/>
  <c r="K281"/>
  <c r="Y280"/>
  <c r="R280"/>
  <c r="S280" s="1"/>
  <c r="N280"/>
  <c r="L280"/>
  <c r="K280"/>
  <c r="K542" s="1"/>
  <c r="Y279"/>
  <c r="AA279" s="1"/>
  <c r="M279" s="1"/>
  <c r="S279"/>
  <c r="R279"/>
  <c r="T279" s="1"/>
  <c r="N279"/>
  <c r="L279"/>
  <c r="K279"/>
  <c r="Y278"/>
  <c r="AA278" s="1"/>
  <c r="M278" s="1"/>
  <c r="O278" s="1"/>
  <c r="P278" s="1"/>
  <c r="Q278" s="1"/>
  <c r="R278"/>
  <c r="N278"/>
  <c r="L278"/>
  <c r="K278"/>
  <c r="Y277"/>
  <c r="R277"/>
  <c r="T277" s="1"/>
  <c r="N277"/>
  <c r="L277"/>
  <c r="K277"/>
  <c r="Y276"/>
  <c r="AA276" s="1"/>
  <c r="T276"/>
  <c r="R276"/>
  <c r="S276" s="1"/>
  <c r="N276"/>
  <c r="L276"/>
  <c r="K276"/>
  <c r="Y275"/>
  <c r="AA275" s="1"/>
  <c r="T275"/>
  <c r="R275"/>
  <c r="S275" s="1"/>
  <c r="N275"/>
  <c r="L275"/>
  <c r="K275"/>
  <c r="Y274"/>
  <c r="AA274" s="1"/>
  <c r="S274"/>
  <c r="R274"/>
  <c r="T274" s="1"/>
  <c r="N274"/>
  <c r="L274"/>
  <c r="K274"/>
  <c r="Y273"/>
  <c r="AA273" s="1"/>
  <c r="S273"/>
  <c r="R273"/>
  <c r="T273" s="1"/>
  <c r="N273"/>
  <c r="L273"/>
  <c r="K273"/>
  <c r="Y272"/>
  <c r="AA272" s="1"/>
  <c r="R272"/>
  <c r="T272" s="1"/>
  <c r="N272"/>
  <c r="L272"/>
  <c r="K272"/>
  <c r="Y271"/>
  <c r="AA271" s="1"/>
  <c r="AC271" s="1"/>
  <c r="S271"/>
  <c r="R271"/>
  <c r="T271" s="1"/>
  <c r="N271"/>
  <c r="M271"/>
  <c r="L271"/>
  <c r="K271"/>
  <c r="Y270"/>
  <c r="AA270" s="1"/>
  <c r="AC270" s="1"/>
  <c r="R270"/>
  <c r="N270"/>
  <c r="M270"/>
  <c r="O270" s="1"/>
  <c r="P270" s="1"/>
  <c r="Q270" s="1"/>
  <c r="L270"/>
  <c r="K270"/>
  <c r="Y269"/>
  <c r="AA269" s="1"/>
  <c r="R269"/>
  <c r="S269" s="1"/>
  <c r="N269"/>
  <c r="L269"/>
  <c r="K269"/>
  <c r="Y268"/>
  <c r="R268"/>
  <c r="T268" s="1"/>
  <c r="N268"/>
  <c r="L268"/>
  <c r="K268"/>
  <c r="AA267"/>
  <c r="M267" s="1"/>
  <c r="Y267"/>
  <c r="T267"/>
  <c r="S267"/>
  <c r="R267"/>
  <c r="N267"/>
  <c r="O267" s="1"/>
  <c r="P267" s="1"/>
  <c r="Q267" s="1"/>
  <c r="L267"/>
  <c r="K267"/>
  <c r="Y266"/>
  <c r="AA266" s="1"/>
  <c r="R266"/>
  <c r="T266" s="1"/>
  <c r="N266"/>
  <c r="L266"/>
  <c r="K266"/>
  <c r="AA265"/>
  <c r="Y265"/>
  <c r="S265"/>
  <c r="R265"/>
  <c r="T265" s="1"/>
  <c r="N265"/>
  <c r="L265"/>
  <c r="K265"/>
  <c r="K584" s="1"/>
  <c r="Y264"/>
  <c r="AA264" s="1"/>
  <c r="R264"/>
  <c r="T264" s="1"/>
  <c r="N264"/>
  <c r="L264"/>
  <c r="K264"/>
  <c r="AC263"/>
  <c r="Y263"/>
  <c r="AA263" s="1"/>
  <c r="M263" s="1"/>
  <c r="S263"/>
  <c r="R263"/>
  <c r="T263" s="1"/>
  <c r="N263"/>
  <c r="L263"/>
  <c r="K263"/>
  <c r="Y262"/>
  <c r="R262"/>
  <c r="N262"/>
  <c r="L262"/>
  <c r="K262"/>
  <c r="Y261"/>
  <c r="AA261" s="1"/>
  <c r="T261"/>
  <c r="R261"/>
  <c r="S261" s="1"/>
  <c r="N261"/>
  <c r="L261"/>
  <c r="K261"/>
  <c r="Y260"/>
  <c r="AA260" s="1"/>
  <c r="R260"/>
  <c r="S260" s="1"/>
  <c r="N260"/>
  <c r="L260"/>
  <c r="K260"/>
  <c r="Y259"/>
  <c r="AA259" s="1"/>
  <c r="R259"/>
  <c r="T259" s="1"/>
  <c r="N259"/>
  <c r="L259"/>
  <c r="K259"/>
  <c r="Y258"/>
  <c r="AA258" s="1"/>
  <c r="S258"/>
  <c r="R258"/>
  <c r="T258" s="1"/>
  <c r="N258"/>
  <c r="L258"/>
  <c r="K258"/>
  <c r="Y257"/>
  <c r="AA257" s="1"/>
  <c r="S257"/>
  <c r="R257"/>
  <c r="T257" s="1"/>
  <c r="N257"/>
  <c r="L257"/>
  <c r="K257"/>
  <c r="Y256"/>
  <c r="S256"/>
  <c r="R256"/>
  <c r="N256"/>
  <c r="L256"/>
  <c r="K256"/>
  <c r="Y255"/>
  <c r="AA255" s="1"/>
  <c r="S255"/>
  <c r="R255"/>
  <c r="T255" s="1"/>
  <c r="N255"/>
  <c r="L255"/>
  <c r="K255"/>
  <c r="Y254"/>
  <c r="AA254" s="1"/>
  <c r="R254"/>
  <c r="N254"/>
  <c r="L254"/>
  <c r="K254"/>
  <c r="Y253"/>
  <c r="T253"/>
  <c r="R253"/>
  <c r="N253"/>
  <c r="L253"/>
  <c r="K253"/>
  <c r="Y252"/>
  <c r="AA252" s="1"/>
  <c r="R252"/>
  <c r="S252" s="1"/>
  <c r="N252"/>
  <c r="L252"/>
  <c r="K252"/>
  <c r="Y251"/>
  <c r="AA251" s="1"/>
  <c r="S251"/>
  <c r="R251"/>
  <c r="T251" s="1"/>
  <c r="N251"/>
  <c r="L251"/>
  <c r="K251"/>
  <c r="AA250"/>
  <c r="AC250" s="1"/>
  <c r="Y250"/>
  <c r="T250"/>
  <c r="S250"/>
  <c r="R250"/>
  <c r="N250"/>
  <c r="L250"/>
  <c r="K250"/>
  <c r="Y249"/>
  <c r="AA249" s="1"/>
  <c r="S249"/>
  <c r="R249"/>
  <c r="T249" s="1"/>
  <c r="N249"/>
  <c r="L249"/>
  <c r="K249"/>
  <c r="Y248"/>
  <c r="AA248" s="1"/>
  <c r="S248"/>
  <c r="R248"/>
  <c r="T248" s="1"/>
  <c r="N248"/>
  <c r="L248"/>
  <c r="K248"/>
  <c r="Y247"/>
  <c r="AA247" s="1"/>
  <c r="R247"/>
  <c r="N247"/>
  <c r="L247"/>
  <c r="K247"/>
  <c r="Y246"/>
  <c r="AA246" s="1"/>
  <c r="R246"/>
  <c r="N246"/>
  <c r="L246"/>
  <c r="K246"/>
  <c r="Y245"/>
  <c r="AA245" s="1"/>
  <c r="T245"/>
  <c r="R245"/>
  <c r="S245" s="1"/>
  <c r="N245"/>
  <c r="L245"/>
  <c r="K245"/>
  <c r="Y244"/>
  <c r="R244"/>
  <c r="T244" s="1"/>
  <c r="N244"/>
  <c r="L244"/>
  <c r="K244"/>
  <c r="Y243"/>
  <c r="AA243" s="1"/>
  <c r="R243"/>
  <c r="T243" s="1"/>
  <c r="N243"/>
  <c r="L243"/>
  <c r="K243"/>
  <c r="AA242"/>
  <c r="M242" s="1"/>
  <c r="Y242"/>
  <c r="S242"/>
  <c r="R242"/>
  <c r="T242" s="1"/>
  <c r="O242"/>
  <c r="P242" s="1"/>
  <c r="Q242" s="1"/>
  <c r="N242"/>
  <c r="L242"/>
  <c r="K242"/>
  <c r="Y241"/>
  <c r="S241"/>
  <c r="R241"/>
  <c r="T241" s="1"/>
  <c r="N241"/>
  <c r="L241"/>
  <c r="K241"/>
  <c r="Y240"/>
  <c r="AA240" s="1"/>
  <c r="R240"/>
  <c r="T240" s="1"/>
  <c r="N240"/>
  <c r="L240"/>
  <c r="K240"/>
  <c r="Y239"/>
  <c r="AA239" s="1"/>
  <c r="R239"/>
  <c r="T239" s="1"/>
  <c r="N239"/>
  <c r="L239"/>
  <c r="K239"/>
  <c r="Y238"/>
  <c r="R238"/>
  <c r="N238"/>
  <c r="L238"/>
  <c r="K238"/>
  <c r="Y237"/>
  <c r="AA237" s="1"/>
  <c r="R237"/>
  <c r="S237" s="1"/>
  <c r="N237"/>
  <c r="L237"/>
  <c r="K237"/>
  <c r="Y236"/>
  <c r="AA236" s="1"/>
  <c r="R236"/>
  <c r="S236" s="1"/>
  <c r="N236"/>
  <c r="L236"/>
  <c r="K236"/>
  <c r="AA235"/>
  <c r="M235" s="1"/>
  <c r="Y235"/>
  <c r="T235"/>
  <c r="S235"/>
  <c r="R235"/>
  <c r="N235"/>
  <c r="O235" s="1"/>
  <c r="P235" s="1"/>
  <c r="Q235" s="1"/>
  <c r="L235"/>
  <c r="K235"/>
  <c r="Y234"/>
  <c r="AA234" s="1"/>
  <c r="R234"/>
  <c r="T234" s="1"/>
  <c r="N234"/>
  <c r="L234"/>
  <c r="K234"/>
  <c r="Y233"/>
  <c r="AA233" s="1"/>
  <c r="T233"/>
  <c r="R233"/>
  <c r="S233" s="1"/>
  <c r="N233"/>
  <c r="L233"/>
  <c r="K233"/>
  <c r="Y232"/>
  <c r="R232"/>
  <c r="S232" s="1"/>
  <c r="N232"/>
  <c r="L232"/>
  <c r="K232"/>
  <c r="Y231"/>
  <c r="AA231" s="1"/>
  <c r="S231"/>
  <c r="R231"/>
  <c r="T231" s="1"/>
  <c r="N231"/>
  <c r="L231"/>
  <c r="K231"/>
  <c r="Y230"/>
  <c r="AA230" s="1"/>
  <c r="R230"/>
  <c r="N230"/>
  <c r="L230"/>
  <c r="K230"/>
  <c r="Y229"/>
  <c r="T229"/>
  <c r="R229"/>
  <c r="N229"/>
  <c r="L229"/>
  <c r="L581" s="1"/>
  <c r="K229"/>
  <c r="AA228"/>
  <c r="Y228"/>
  <c r="R228"/>
  <c r="S228" s="1"/>
  <c r="N228"/>
  <c r="L228"/>
  <c r="K228"/>
  <c r="AA227"/>
  <c r="M227" s="1"/>
  <c r="Y227"/>
  <c r="T227"/>
  <c r="S227"/>
  <c r="R227"/>
  <c r="N227"/>
  <c r="L227"/>
  <c r="K227"/>
  <c r="AC226"/>
  <c r="AA226"/>
  <c r="Y226"/>
  <c r="T226"/>
  <c r="R226"/>
  <c r="S226" s="1"/>
  <c r="N226"/>
  <c r="L226"/>
  <c r="K226"/>
  <c r="Y225"/>
  <c r="AA225" s="1"/>
  <c r="T225"/>
  <c r="S225"/>
  <c r="R225"/>
  <c r="N225"/>
  <c r="L225"/>
  <c r="K225"/>
  <c r="Y224"/>
  <c r="AA224" s="1"/>
  <c r="S224"/>
  <c r="R224"/>
  <c r="T224" s="1"/>
  <c r="N224"/>
  <c r="L224"/>
  <c r="K224"/>
  <c r="Y223"/>
  <c r="AA223" s="1"/>
  <c r="R223"/>
  <c r="N223"/>
  <c r="L223"/>
  <c r="K223"/>
  <c r="Y222"/>
  <c r="AA222" s="1"/>
  <c r="R222"/>
  <c r="N222"/>
  <c r="L222"/>
  <c r="K222"/>
  <c r="Y221"/>
  <c r="AA221" s="1"/>
  <c r="T221"/>
  <c r="R221"/>
  <c r="S221" s="1"/>
  <c r="N221"/>
  <c r="L221"/>
  <c r="K221"/>
  <c r="Y220"/>
  <c r="R220"/>
  <c r="T220" s="1"/>
  <c r="N220"/>
  <c r="L220"/>
  <c r="K220"/>
  <c r="AA219"/>
  <c r="AC219" s="1"/>
  <c r="R219"/>
  <c r="N219"/>
  <c r="M219"/>
  <c r="L219"/>
  <c r="K219"/>
  <c r="AA218"/>
  <c r="R218"/>
  <c r="T218" s="1"/>
  <c r="N218"/>
  <c r="L218"/>
  <c r="K218"/>
  <c r="AC217"/>
  <c r="AA217"/>
  <c r="S217"/>
  <c r="R217"/>
  <c r="N217"/>
  <c r="M217"/>
  <c r="L217"/>
  <c r="K217"/>
  <c r="AA216"/>
  <c r="AC216" s="1"/>
  <c r="T216"/>
  <c r="S216"/>
  <c r="R216"/>
  <c r="N216"/>
  <c r="L216"/>
  <c r="K216"/>
  <c r="AC215"/>
  <c r="AA215"/>
  <c r="M215" s="1"/>
  <c r="R215"/>
  <c r="N215"/>
  <c r="L215"/>
  <c r="K215"/>
  <c r="AC214"/>
  <c r="AA214"/>
  <c r="R214"/>
  <c r="N214"/>
  <c r="L214"/>
  <c r="K214"/>
  <c r="AA213"/>
  <c r="R213"/>
  <c r="T213" s="1"/>
  <c r="N213"/>
  <c r="L213"/>
  <c r="K213"/>
  <c r="AA212"/>
  <c r="S212"/>
  <c r="R212"/>
  <c r="T212" s="1"/>
  <c r="N212"/>
  <c r="L212"/>
  <c r="K212"/>
  <c r="AC211"/>
  <c r="AA211"/>
  <c r="R211"/>
  <c r="N211"/>
  <c r="O211" s="1"/>
  <c r="P211" s="1"/>
  <c r="Q211" s="1"/>
  <c r="M211"/>
  <c r="L211"/>
  <c r="K211"/>
  <c r="AA210"/>
  <c r="R210"/>
  <c r="T210" s="1"/>
  <c r="N210"/>
  <c r="L210"/>
  <c r="K210"/>
  <c r="AA209"/>
  <c r="S209"/>
  <c r="R209"/>
  <c r="T209" s="1"/>
  <c r="N209"/>
  <c r="L209"/>
  <c r="K209"/>
  <c r="AA208"/>
  <c r="T208"/>
  <c r="R208"/>
  <c r="S208" s="1"/>
  <c r="N208"/>
  <c r="L208"/>
  <c r="K208"/>
  <c r="AA207"/>
  <c r="M207" s="1"/>
  <c r="S207"/>
  <c r="R207"/>
  <c r="T207" s="1"/>
  <c r="N207"/>
  <c r="L207"/>
  <c r="K207"/>
  <c r="AA206"/>
  <c r="M206" s="1"/>
  <c r="S206"/>
  <c r="R206"/>
  <c r="T206" s="1"/>
  <c r="N206"/>
  <c r="L206"/>
  <c r="K206"/>
  <c r="AA205"/>
  <c r="R205"/>
  <c r="S205" s="1"/>
  <c r="N205"/>
  <c r="L205"/>
  <c r="K205"/>
  <c r="AA204"/>
  <c r="S204"/>
  <c r="R204"/>
  <c r="T204" s="1"/>
  <c r="N204"/>
  <c r="L204"/>
  <c r="K204"/>
  <c r="AC203"/>
  <c r="AA203"/>
  <c r="R203"/>
  <c r="O203"/>
  <c r="P203" s="1"/>
  <c r="Q203" s="1"/>
  <c r="N203"/>
  <c r="M203"/>
  <c r="L203"/>
  <c r="K203"/>
  <c r="AA202"/>
  <c r="R202"/>
  <c r="N202"/>
  <c r="L202"/>
  <c r="K202"/>
  <c r="AC201"/>
  <c r="AA201"/>
  <c r="R201"/>
  <c r="T201" s="1"/>
  <c r="N201"/>
  <c r="M201"/>
  <c r="O201" s="1"/>
  <c r="P201" s="1"/>
  <c r="Q201" s="1"/>
  <c r="L201"/>
  <c r="AC200"/>
  <c r="AA200"/>
  <c r="T200"/>
  <c r="S200"/>
  <c r="R200"/>
  <c r="N200"/>
  <c r="M200"/>
  <c r="L200"/>
  <c r="AA199"/>
  <c r="M199" s="1"/>
  <c r="T199"/>
  <c r="R199"/>
  <c r="S199" s="1"/>
  <c r="N199"/>
  <c r="L199"/>
  <c r="AC198"/>
  <c r="AA198"/>
  <c r="M198" s="1"/>
  <c r="O198" s="1"/>
  <c r="P198" s="1"/>
  <c r="Q198" s="1"/>
  <c r="T198"/>
  <c r="S198"/>
  <c r="R198"/>
  <c r="N198"/>
  <c r="L198"/>
  <c r="AA197"/>
  <c r="AC197" s="1"/>
  <c r="T197"/>
  <c r="R197"/>
  <c r="S197" s="1"/>
  <c r="N197"/>
  <c r="L197"/>
  <c r="AA196"/>
  <c r="T196"/>
  <c r="R196"/>
  <c r="N196"/>
  <c r="L196"/>
  <c r="AA195"/>
  <c r="R195"/>
  <c r="T195" s="1"/>
  <c r="N195"/>
  <c r="L195"/>
  <c r="AA194"/>
  <c r="AC194" s="1"/>
  <c r="R194"/>
  <c r="S194" s="1"/>
  <c r="N194"/>
  <c r="L194"/>
  <c r="AA193"/>
  <c r="M193" s="1"/>
  <c r="S193"/>
  <c r="R193"/>
  <c r="N193"/>
  <c r="L193"/>
  <c r="AC192"/>
  <c r="AA192"/>
  <c r="M192" s="1"/>
  <c r="R192"/>
  <c r="N192"/>
  <c r="L192"/>
  <c r="AA191"/>
  <c r="AC191" s="1"/>
  <c r="S191"/>
  <c r="R191"/>
  <c r="T191" s="1"/>
  <c r="O191"/>
  <c r="P191" s="1"/>
  <c r="N191"/>
  <c r="M191"/>
  <c r="L191"/>
  <c r="AA190"/>
  <c r="AC190" s="1"/>
  <c r="R190"/>
  <c r="R620" s="1"/>
  <c r="O190"/>
  <c r="P190" s="1"/>
  <c r="Q190" s="1"/>
  <c r="N190"/>
  <c r="M190"/>
  <c r="L190"/>
  <c r="AA189"/>
  <c r="M189" s="1"/>
  <c r="R189"/>
  <c r="T189" s="1"/>
  <c r="N189"/>
  <c r="L189"/>
  <c r="AA188"/>
  <c r="AC188" s="1"/>
  <c r="R188"/>
  <c r="S188" s="1"/>
  <c r="N188"/>
  <c r="L188"/>
  <c r="AA187"/>
  <c r="AC187" s="1"/>
  <c r="S187"/>
  <c r="R187"/>
  <c r="T187" s="1"/>
  <c r="N187"/>
  <c r="L187"/>
  <c r="AA186"/>
  <c r="AC186" s="1"/>
  <c r="T186"/>
  <c r="R186"/>
  <c r="S186" s="1"/>
  <c r="P186"/>
  <c r="Q186" s="1"/>
  <c r="O186"/>
  <c r="N186"/>
  <c r="M186"/>
  <c r="L186"/>
  <c r="AA185"/>
  <c r="M185" s="1"/>
  <c r="O185" s="1"/>
  <c r="P185" s="1"/>
  <c r="Q185" s="1"/>
  <c r="R185"/>
  <c r="T185" s="1"/>
  <c r="N185"/>
  <c r="L185"/>
  <c r="AA184"/>
  <c r="R184"/>
  <c r="N184"/>
  <c r="M184"/>
  <c r="L184"/>
  <c r="AA183"/>
  <c r="AC183" s="1"/>
  <c r="T183"/>
  <c r="R183"/>
  <c r="S183" s="1"/>
  <c r="N183"/>
  <c r="O183" s="1"/>
  <c r="P183" s="1"/>
  <c r="Q183" s="1"/>
  <c r="M183"/>
  <c r="L183"/>
  <c r="AC182"/>
  <c r="AA182"/>
  <c r="M182" s="1"/>
  <c r="R182"/>
  <c r="N182"/>
  <c r="L182"/>
  <c r="AC181"/>
  <c r="AA181"/>
  <c r="S181"/>
  <c r="R181"/>
  <c r="N181"/>
  <c r="M181"/>
  <c r="L181"/>
  <c r="AA180"/>
  <c r="R180"/>
  <c r="N180"/>
  <c r="L180"/>
  <c r="AA179"/>
  <c r="AC179" s="1"/>
  <c r="T179"/>
  <c r="S179"/>
  <c r="R179"/>
  <c r="N179"/>
  <c r="L179"/>
  <c r="AA178"/>
  <c r="AC178" s="1"/>
  <c r="T178"/>
  <c r="R178"/>
  <c r="S178" s="1"/>
  <c r="N178"/>
  <c r="O178" s="1"/>
  <c r="M178"/>
  <c r="L178"/>
  <c r="AC177"/>
  <c r="AA177"/>
  <c r="M177" s="1"/>
  <c r="R177"/>
  <c r="T177" s="1"/>
  <c r="N177"/>
  <c r="L177"/>
  <c r="AA176"/>
  <c r="M176" s="1"/>
  <c r="R176"/>
  <c r="N176"/>
  <c r="L176"/>
  <c r="AA175"/>
  <c r="AC175" s="1"/>
  <c r="T175"/>
  <c r="R175"/>
  <c r="S175" s="1"/>
  <c r="O175"/>
  <c r="P175" s="1"/>
  <c r="Q175" s="1"/>
  <c r="N175"/>
  <c r="M175"/>
  <c r="L175"/>
  <c r="AA174"/>
  <c r="M174" s="1"/>
  <c r="R174"/>
  <c r="T174" s="1"/>
  <c r="N174"/>
  <c r="O174" s="1"/>
  <c r="P174" s="1"/>
  <c r="Q174" s="1"/>
  <c r="L174"/>
  <c r="AA173"/>
  <c r="R173"/>
  <c r="T173" s="1"/>
  <c r="N173"/>
  <c r="L173"/>
  <c r="AA172"/>
  <c r="M172" s="1"/>
  <c r="R172"/>
  <c r="T172" s="1"/>
  <c r="N172"/>
  <c r="L172"/>
  <c r="AA171"/>
  <c r="AC171" s="1"/>
  <c r="T171"/>
  <c r="S171"/>
  <c r="R171"/>
  <c r="O171"/>
  <c r="P171" s="1"/>
  <c r="Q171" s="1"/>
  <c r="N171"/>
  <c r="M171"/>
  <c r="L171"/>
  <c r="AA170"/>
  <c r="AC170" s="1"/>
  <c r="R170"/>
  <c r="S170" s="1"/>
  <c r="O170"/>
  <c r="P170" s="1"/>
  <c r="Q170" s="1"/>
  <c r="N170"/>
  <c r="M170"/>
  <c r="L170"/>
  <c r="AA169"/>
  <c r="AC169" s="1"/>
  <c r="R169"/>
  <c r="S169" s="1"/>
  <c r="N169"/>
  <c r="L169"/>
  <c r="AA168"/>
  <c r="AC168" s="1"/>
  <c r="R168"/>
  <c r="N168"/>
  <c r="L168"/>
  <c r="AA167"/>
  <c r="AC167" s="1"/>
  <c r="T167"/>
  <c r="R167"/>
  <c r="S167" s="1"/>
  <c r="N167"/>
  <c r="M167"/>
  <c r="L167"/>
  <c r="AA166"/>
  <c r="AC166" s="1"/>
  <c r="R166"/>
  <c r="N166"/>
  <c r="M166"/>
  <c r="L166"/>
  <c r="AA165"/>
  <c r="AC165" s="1"/>
  <c r="R165"/>
  <c r="T165" s="1"/>
  <c r="N165"/>
  <c r="L165"/>
  <c r="AA164"/>
  <c r="R164"/>
  <c r="N164"/>
  <c r="L164"/>
  <c r="AA163"/>
  <c r="AC163" s="1"/>
  <c r="T163"/>
  <c r="R163"/>
  <c r="S163" s="1"/>
  <c r="N163"/>
  <c r="L163"/>
  <c r="AC162"/>
  <c r="AA162"/>
  <c r="S162"/>
  <c r="R162"/>
  <c r="T162" s="1"/>
  <c r="O162"/>
  <c r="P162" s="1"/>
  <c r="Q162" s="1"/>
  <c r="N162"/>
  <c r="M162"/>
  <c r="L162"/>
  <c r="AA161"/>
  <c r="AC161" s="1"/>
  <c r="S161"/>
  <c r="R161"/>
  <c r="T161" s="1"/>
  <c r="N161"/>
  <c r="O161" s="1"/>
  <c r="P161" s="1"/>
  <c r="Q161" s="1"/>
  <c r="M161"/>
  <c r="L161"/>
  <c r="AC160"/>
  <c r="AA160"/>
  <c r="R160"/>
  <c r="N160"/>
  <c r="M160"/>
  <c r="L160"/>
  <c r="AA159"/>
  <c r="AC159" s="1"/>
  <c r="T159"/>
  <c r="S159"/>
  <c r="R159"/>
  <c r="N159"/>
  <c r="L159"/>
  <c r="AC158"/>
  <c r="AA158"/>
  <c r="R158"/>
  <c r="N158"/>
  <c r="O158" s="1"/>
  <c r="P158" s="1"/>
  <c r="Q158" s="1"/>
  <c r="M158"/>
  <c r="L158"/>
  <c r="AA157"/>
  <c r="R157"/>
  <c r="S157" s="1"/>
  <c r="N157"/>
  <c r="L157"/>
  <c r="AC156"/>
  <c r="AA156"/>
  <c r="T156"/>
  <c r="R156"/>
  <c r="S156" s="1"/>
  <c r="N156"/>
  <c r="M156"/>
  <c r="L156"/>
  <c r="AA155"/>
  <c r="AC155" s="1"/>
  <c r="T155"/>
  <c r="R155"/>
  <c r="S155" s="1"/>
  <c r="N155"/>
  <c r="M155"/>
  <c r="L155"/>
  <c r="AA154"/>
  <c r="AC154" s="1"/>
  <c r="R154"/>
  <c r="O154"/>
  <c r="P154" s="1"/>
  <c r="N154"/>
  <c r="M154"/>
  <c r="L154"/>
  <c r="AA153"/>
  <c r="AC153" s="1"/>
  <c r="S153"/>
  <c r="R153"/>
  <c r="T153" s="1"/>
  <c r="N153"/>
  <c r="M153"/>
  <c r="L153"/>
  <c r="AA152"/>
  <c r="AC152" s="1"/>
  <c r="S152"/>
  <c r="R152"/>
  <c r="T152" s="1"/>
  <c r="N152"/>
  <c r="L152"/>
  <c r="AA151"/>
  <c r="AC151" s="1"/>
  <c r="R151"/>
  <c r="O151"/>
  <c r="P151" s="1"/>
  <c r="Q151" s="1"/>
  <c r="N151"/>
  <c r="M151"/>
  <c r="L151"/>
  <c r="AA150"/>
  <c r="AC150" s="1"/>
  <c r="R150"/>
  <c r="S150" s="1"/>
  <c r="O150"/>
  <c r="P150" s="1"/>
  <c r="Q150" s="1"/>
  <c r="N150"/>
  <c r="M150"/>
  <c r="L150"/>
  <c r="AA149"/>
  <c r="T149"/>
  <c r="R149"/>
  <c r="S149" s="1"/>
  <c r="N149"/>
  <c r="L149"/>
  <c r="AA148"/>
  <c r="S148"/>
  <c r="R148"/>
  <c r="N148"/>
  <c r="L148"/>
  <c r="AA147"/>
  <c r="M147" s="1"/>
  <c r="R147"/>
  <c r="T147" s="1"/>
  <c r="N147"/>
  <c r="L147"/>
  <c r="AA146"/>
  <c r="S146"/>
  <c r="R146"/>
  <c r="T146" s="1"/>
  <c r="N146"/>
  <c r="L146"/>
  <c r="AA145"/>
  <c r="AC145" s="1"/>
  <c r="T145"/>
  <c r="R145"/>
  <c r="S145" s="1"/>
  <c r="N145"/>
  <c r="M145"/>
  <c r="L145"/>
  <c r="AA144"/>
  <c r="AC144" s="1"/>
  <c r="S144"/>
  <c r="R144"/>
  <c r="T144" s="1"/>
  <c r="N144"/>
  <c r="O144" s="1"/>
  <c r="P144" s="1"/>
  <c r="Q144" s="1"/>
  <c r="M144"/>
  <c r="L144"/>
  <c r="AA143"/>
  <c r="R143"/>
  <c r="N143"/>
  <c r="L143"/>
  <c r="AA142"/>
  <c r="M142" s="1"/>
  <c r="R142"/>
  <c r="R616" s="1"/>
  <c r="N142"/>
  <c r="L142"/>
  <c r="AA141"/>
  <c r="S141"/>
  <c r="R141"/>
  <c r="T141" s="1"/>
  <c r="N141"/>
  <c r="L141"/>
  <c r="AA140"/>
  <c r="M140" s="1"/>
  <c r="R140"/>
  <c r="T140" s="1"/>
  <c r="O140"/>
  <c r="P140" s="1"/>
  <c r="Q140" s="1"/>
  <c r="N140"/>
  <c r="L140"/>
  <c r="AA139"/>
  <c r="R139"/>
  <c r="T139" s="1"/>
  <c r="N139"/>
  <c r="L139"/>
  <c r="AA138"/>
  <c r="R138"/>
  <c r="S138" s="1"/>
  <c r="N138"/>
  <c r="L138"/>
  <c r="AA137"/>
  <c r="AC137" s="1"/>
  <c r="T137"/>
  <c r="R137"/>
  <c r="S137" s="1"/>
  <c r="P137"/>
  <c r="Q137" s="1"/>
  <c r="N137"/>
  <c r="M137"/>
  <c r="O137" s="1"/>
  <c r="L137"/>
  <c r="AA136"/>
  <c r="AC136" s="1"/>
  <c r="R136"/>
  <c r="S136" s="1"/>
  <c r="O136"/>
  <c r="P136" s="1"/>
  <c r="N136"/>
  <c r="M136"/>
  <c r="L136"/>
  <c r="AA135"/>
  <c r="R135"/>
  <c r="N135"/>
  <c r="L135"/>
  <c r="AA134"/>
  <c r="S134"/>
  <c r="R134"/>
  <c r="T134" s="1"/>
  <c r="N134"/>
  <c r="L134"/>
  <c r="AA133"/>
  <c r="S133"/>
  <c r="R133"/>
  <c r="T133" s="1"/>
  <c r="N133"/>
  <c r="L133"/>
  <c r="AA132"/>
  <c r="AC132" s="1"/>
  <c r="R132"/>
  <c r="S132" s="1"/>
  <c r="O132"/>
  <c r="P132" s="1"/>
  <c r="Q132" s="1"/>
  <c r="N132"/>
  <c r="M132"/>
  <c r="L132"/>
  <c r="AA131"/>
  <c r="T131"/>
  <c r="R131"/>
  <c r="S131" s="1"/>
  <c r="N131"/>
  <c r="L131"/>
  <c r="AC130"/>
  <c r="AA130"/>
  <c r="T130"/>
  <c r="S130"/>
  <c r="R130"/>
  <c r="N130"/>
  <c r="M130"/>
  <c r="L130"/>
  <c r="AC129"/>
  <c r="AA129"/>
  <c r="M129" s="1"/>
  <c r="R129"/>
  <c r="N129"/>
  <c r="O129" s="1"/>
  <c r="P129" s="1"/>
  <c r="Q129" s="1"/>
  <c r="L129"/>
  <c r="AA128"/>
  <c r="AC128" s="1"/>
  <c r="T128"/>
  <c r="S128"/>
  <c r="R128"/>
  <c r="N128"/>
  <c r="L128"/>
  <c r="AA127"/>
  <c r="AC127" s="1"/>
  <c r="S127"/>
  <c r="R127"/>
  <c r="T127" s="1"/>
  <c r="N127"/>
  <c r="L127"/>
  <c r="AA126"/>
  <c r="M126" s="1"/>
  <c r="T126"/>
  <c r="R126"/>
  <c r="S126" s="1"/>
  <c r="N126"/>
  <c r="L126"/>
  <c r="AA125"/>
  <c r="AC125" s="1"/>
  <c r="S125"/>
  <c r="R125"/>
  <c r="T125" s="1"/>
  <c r="N125"/>
  <c r="L125"/>
  <c r="AA124"/>
  <c r="M124" s="1"/>
  <c r="R124"/>
  <c r="N124"/>
  <c r="L124"/>
  <c r="AA123"/>
  <c r="AC123" s="1"/>
  <c r="S123"/>
  <c r="R123"/>
  <c r="T123" s="1"/>
  <c r="N123"/>
  <c r="L123"/>
  <c r="AC122"/>
  <c r="AA122"/>
  <c r="M122" s="1"/>
  <c r="R122"/>
  <c r="N122"/>
  <c r="L122"/>
  <c r="AA121"/>
  <c r="R121"/>
  <c r="N121"/>
  <c r="M121"/>
  <c r="L121"/>
  <c r="AA120"/>
  <c r="AC120" s="1"/>
  <c r="T120"/>
  <c r="S120"/>
  <c r="R120"/>
  <c r="N120"/>
  <c r="L120"/>
  <c r="AC119"/>
  <c r="AA119"/>
  <c r="S119"/>
  <c r="R119"/>
  <c r="T119" s="1"/>
  <c r="N119"/>
  <c r="O119" s="1"/>
  <c r="P119" s="1"/>
  <c r="Q119" s="1"/>
  <c r="M119"/>
  <c r="L119"/>
  <c r="AC118"/>
  <c r="AA118"/>
  <c r="S118"/>
  <c r="R118"/>
  <c r="T118" s="1"/>
  <c r="N118"/>
  <c r="M118"/>
  <c r="L118"/>
  <c r="AC117"/>
  <c r="AA117"/>
  <c r="M117" s="1"/>
  <c r="S117"/>
  <c r="R117"/>
  <c r="T117" s="1"/>
  <c r="N117"/>
  <c r="L117"/>
  <c r="AA116"/>
  <c r="AC116" s="1"/>
  <c r="R116"/>
  <c r="T116" s="1"/>
  <c r="N116"/>
  <c r="M116"/>
  <c r="O116" s="1"/>
  <c r="P116" s="1"/>
  <c r="Q116" s="1"/>
  <c r="L116"/>
  <c r="AC115"/>
  <c r="AA115"/>
  <c r="T115"/>
  <c r="S115"/>
  <c r="R115"/>
  <c r="N115"/>
  <c r="M115"/>
  <c r="L115"/>
  <c r="AC114"/>
  <c r="AA114"/>
  <c r="R114"/>
  <c r="T114" s="1"/>
  <c r="N114"/>
  <c r="O114" s="1"/>
  <c r="P114" s="1"/>
  <c r="Q114" s="1"/>
  <c r="M114"/>
  <c r="L114"/>
  <c r="AC113"/>
  <c r="AA113"/>
  <c r="M113" s="1"/>
  <c r="R113"/>
  <c r="T113" s="1"/>
  <c r="N113"/>
  <c r="L113"/>
  <c r="AA112"/>
  <c r="S112"/>
  <c r="R112"/>
  <c r="T112" s="1"/>
  <c r="N112"/>
  <c r="L112"/>
  <c r="AA111"/>
  <c r="AC111" s="1"/>
  <c r="T111"/>
  <c r="R111"/>
  <c r="S111" s="1"/>
  <c r="N111"/>
  <c r="L111"/>
  <c r="AA110"/>
  <c r="AC110" s="1"/>
  <c r="S110"/>
  <c r="R110"/>
  <c r="T110" s="1"/>
  <c r="N110"/>
  <c r="L110"/>
  <c r="AA109"/>
  <c r="AC109" s="1"/>
  <c r="R109"/>
  <c r="N109"/>
  <c r="L109"/>
  <c r="AA108"/>
  <c r="R108"/>
  <c r="T108" s="1"/>
  <c r="N108"/>
  <c r="L108"/>
  <c r="AA107"/>
  <c r="M107" s="1"/>
  <c r="T107"/>
  <c r="R107"/>
  <c r="S107" s="1"/>
  <c r="N107"/>
  <c r="L107"/>
  <c r="AC106"/>
  <c r="AA106"/>
  <c r="M106" s="1"/>
  <c r="S106"/>
  <c r="R106"/>
  <c r="N106"/>
  <c r="L106"/>
  <c r="AC105"/>
  <c r="AA105"/>
  <c r="M105" s="1"/>
  <c r="O105" s="1"/>
  <c r="P105" s="1"/>
  <c r="Q105" s="1"/>
  <c r="T105"/>
  <c r="S105"/>
  <c r="R105"/>
  <c r="N105"/>
  <c r="L105"/>
  <c r="AA104"/>
  <c r="AC104" s="1"/>
  <c r="R104"/>
  <c r="N104"/>
  <c r="L104"/>
  <c r="AA103"/>
  <c r="AC103" s="1"/>
  <c r="R103"/>
  <c r="Q103"/>
  <c r="N103"/>
  <c r="M103"/>
  <c r="O103" s="1"/>
  <c r="P103" s="1"/>
  <c r="L103"/>
  <c r="AA102"/>
  <c r="AC102" s="1"/>
  <c r="T102"/>
  <c r="R102"/>
  <c r="S102" s="1"/>
  <c r="N102"/>
  <c r="O102" s="1"/>
  <c r="P102" s="1"/>
  <c r="Q102" s="1"/>
  <c r="M102"/>
  <c r="L102"/>
  <c r="AA101"/>
  <c r="AC101" s="1"/>
  <c r="S101"/>
  <c r="R101"/>
  <c r="T101" s="1"/>
  <c r="P101"/>
  <c r="Q101" s="1"/>
  <c r="O101"/>
  <c r="N101"/>
  <c r="M101"/>
  <c r="L101"/>
  <c r="AA100"/>
  <c r="M100" s="1"/>
  <c r="S100"/>
  <c r="R100"/>
  <c r="T100" s="1"/>
  <c r="N100"/>
  <c r="L100"/>
  <c r="AA99"/>
  <c r="AC99" s="1"/>
  <c r="S99"/>
  <c r="R99"/>
  <c r="T99" s="1"/>
  <c r="N99"/>
  <c r="L99"/>
  <c r="AA98"/>
  <c r="M98" s="1"/>
  <c r="R98"/>
  <c r="S98" s="1"/>
  <c r="N98"/>
  <c r="L98"/>
  <c r="AA97"/>
  <c r="M97" s="1"/>
  <c r="S97"/>
  <c r="R97"/>
  <c r="T97" s="1"/>
  <c r="N97"/>
  <c r="L97"/>
  <c r="AA96"/>
  <c r="M96" s="1"/>
  <c r="O96" s="1"/>
  <c r="P96" s="1"/>
  <c r="Q96" s="1"/>
  <c r="R96"/>
  <c r="N96"/>
  <c r="L96"/>
  <c r="AA95"/>
  <c r="AC95" s="1"/>
  <c r="R95"/>
  <c r="T95" s="1"/>
  <c r="N95"/>
  <c r="M95"/>
  <c r="L95"/>
  <c r="AC94"/>
  <c r="AA94"/>
  <c r="T94"/>
  <c r="R94"/>
  <c r="S94" s="1"/>
  <c r="O94"/>
  <c r="N94"/>
  <c r="M94"/>
  <c r="L94"/>
  <c r="AA93"/>
  <c r="AC93" s="1"/>
  <c r="R93"/>
  <c r="S93" s="1"/>
  <c r="N93"/>
  <c r="O93" s="1"/>
  <c r="P93" s="1"/>
  <c r="Q93" s="1"/>
  <c r="M93"/>
  <c r="L93"/>
  <c r="AA92"/>
  <c r="R92"/>
  <c r="T92" s="1"/>
  <c r="N92"/>
  <c r="L92"/>
  <c r="AC91"/>
  <c r="AA91"/>
  <c r="R91"/>
  <c r="N91"/>
  <c r="O91" s="1"/>
  <c r="P91" s="1"/>
  <c r="Q91" s="1"/>
  <c r="M91"/>
  <c r="L91"/>
  <c r="AA90"/>
  <c r="R90"/>
  <c r="T90" s="1"/>
  <c r="N90"/>
  <c r="L90"/>
  <c r="AA89"/>
  <c r="S89"/>
  <c r="R89"/>
  <c r="T89" s="1"/>
  <c r="N89"/>
  <c r="L89"/>
  <c r="AA88"/>
  <c r="AC88" s="1"/>
  <c r="S88"/>
  <c r="R88"/>
  <c r="N88"/>
  <c r="M88"/>
  <c r="L88"/>
  <c r="AC87"/>
  <c r="AA87"/>
  <c r="R87"/>
  <c r="S87" s="1"/>
  <c r="N87"/>
  <c r="M87"/>
  <c r="L87"/>
  <c r="AA86"/>
  <c r="AC86" s="1"/>
  <c r="R86"/>
  <c r="T86" s="1"/>
  <c r="N86"/>
  <c r="M86"/>
  <c r="L86"/>
  <c r="AA85"/>
  <c r="AC85" s="1"/>
  <c r="R85"/>
  <c r="N85"/>
  <c r="L85"/>
  <c r="AA84"/>
  <c r="AC84" s="1"/>
  <c r="R84"/>
  <c r="T84" s="1"/>
  <c r="N84"/>
  <c r="L84"/>
  <c r="AA83"/>
  <c r="R83"/>
  <c r="N83"/>
  <c r="L83"/>
  <c r="AA82"/>
  <c r="T82"/>
  <c r="S82"/>
  <c r="R82"/>
  <c r="N82"/>
  <c r="L82"/>
  <c r="AA81"/>
  <c r="AC81" s="1"/>
  <c r="T81"/>
  <c r="S81"/>
  <c r="R81"/>
  <c r="N81"/>
  <c r="L81"/>
  <c r="AA80"/>
  <c r="M80" s="1"/>
  <c r="R80"/>
  <c r="S80" s="1"/>
  <c r="N80"/>
  <c r="O80" s="1"/>
  <c r="P80" s="1"/>
  <c r="Q80" s="1"/>
  <c r="L80"/>
  <c r="AA79"/>
  <c r="AC79" s="1"/>
  <c r="R79"/>
  <c r="T79" s="1"/>
  <c r="N79"/>
  <c r="L79"/>
  <c r="AA78"/>
  <c r="M78" s="1"/>
  <c r="R78"/>
  <c r="O78"/>
  <c r="P78" s="1"/>
  <c r="Q78" s="1"/>
  <c r="N78"/>
  <c r="L78"/>
  <c r="AA77"/>
  <c r="AC77" s="1"/>
  <c r="T77"/>
  <c r="S77"/>
  <c r="R77"/>
  <c r="N77"/>
  <c r="L77"/>
  <c r="AA76"/>
  <c r="AC76" s="1"/>
  <c r="T76"/>
  <c r="R76"/>
  <c r="S76" s="1"/>
  <c r="N76"/>
  <c r="L76"/>
  <c r="AA75"/>
  <c r="M75" s="1"/>
  <c r="S75"/>
  <c r="R75"/>
  <c r="T75" s="1"/>
  <c r="N75"/>
  <c r="L75"/>
  <c r="AC74"/>
  <c r="AA74"/>
  <c r="M74" s="1"/>
  <c r="R74"/>
  <c r="N74"/>
  <c r="L74"/>
  <c r="AA73"/>
  <c r="S73"/>
  <c r="R73"/>
  <c r="T73" s="1"/>
  <c r="N73"/>
  <c r="O73" s="1"/>
  <c r="P73" s="1"/>
  <c r="Q73" s="1"/>
  <c r="M73"/>
  <c r="L73"/>
  <c r="AC72"/>
  <c r="AA72"/>
  <c r="M72" s="1"/>
  <c r="O72" s="1"/>
  <c r="P72" s="1"/>
  <c r="Q72" s="1"/>
  <c r="T72"/>
  <c r="S72"/>
  <c r="R72"/>
  <c r="N72"/>
  <c r="L72"/>
  <c r="AA71"/>
  <c r="AC71" s="1"/>
  <c r="R71"/>
  <c r="T71" s="1"/>
  <c r="N71"/>
  <c r="L71"/>
  <c r="AA70"/>
  <c r="AC70" s="1"/>
  <c r="R70"/>
  <c r="N70"/>
  <c r="L70"/>
  <c r="AA69"/>
  <c r="AC69" s="1"/>
  <c r="R69"/>
  <c r="T69" s="1"/>
  <c r="N69"/>
  <c r="L69"/>
  <c r="AA68"/>
  <c r="AC68" s="1"/>
  <c r="T68"/>
  <c r="S68"/>
  <c r="R68"/>
  <c r="N68"/>
  <c r="L68"/>
  <c r="AC67"/>
  <c r="AA67"/>
  <c r="M67" s="1"/>
  <c r="O67" s="1"/>
  <c r="P67" s="1"/>
  <c r="Q67" s="1"/>
  <c r="T67"/>
  <c r="S67"/>
  <c r="R67"/>
  <c r="N67"/>
  <c r="L67"/>
  <c r="AA66"/>
  <c r="M66" s="1"/>
  <c r="R66"/>
  <c r="N66"/>
  <c r="L66"/>
  <c r="AA65"/>
  <c r="AC65" s="1"/>
  <c r="R65"/>
  <c r="N65"/>
  <c r="M65"/>
  <c r="L65"/>
  <c r="AA64"/>
  <c r="R64"/>
  <c r="S64" s="1"/>
  <c r="N64"/>
  <c r="L64"/>
  <c r="AA63"/>
  <c r="S63"/>
  <c r="R63"/>
  <c r="T63" s="1"/>
  <c r="N63"/>
  <c r="L63"/>
  <c r="AA62"/>
  <c r="AC62" s="1"/>
  <c r="S62"/>
  <c r="R62"/>
  <c r="T62" s="1"/>
  <c r="N62"/>
  <c r="O62" s="1"/>
  <c r="P62" s="1"/>
  <c r="Q62" s="1"/>
  <c r="M62"/>
  <c r="L62"/>
  <c r="AC61"/>
  <c r="AA61"/>
  <c r="R61"/>
  <c r="N61"/>
  <c r="M61"/>
  <c r="L61"/>
  <c r="AC60"/>
  <c r="AA60"/>
  <c r="T60"/>
  <c r="R60"/>
  <c r="S60" s="1"/>
  <c r="O60"/>
  <c r="P60" s="1"/>
  <c r="Q60" s="1"/>
  <c r="N60"/>
  <c r="M60"/>
  <c r="L60"/>
  <c r="AA59"/>
  <c r="AC59" s="1"/>
  <c r="R59"/>
  <c r="T59" s="1"/>
  <c r="N59"/>
  <c r="L59"/>
  <c r="AC58"/>
  <c r="AA58"/>
  <c r="T58"/>
  <c r="R58"/>
  <c r="S58" s="1"/>
  <c r="N58"/>
  <c r="N609" s="1"/>
  <c r="M58"/>
  <c r="L58"/>
  <c r="AC57"/>
  <c r="AA57"/>
  <c r="R57"/>
  <c r="N57"/>
  <c r="O57" s="1"/>
  <c r="P57" s="1"/>
  <c r="Q57" s="1"/>
  <c r="M57"/>
  <c r="L57"/>
  <c r="AA56"/>
  <c r="T56"/>
  <c r="R56"/>
  <c r="S56" s="1"/>
  <c r="N56"/>
  <c r="L56"/>
  <c r="AA55"/>
  <c r="M55" s="1"/>
  <c r="S55"/>
  <c r="R55"/>
  <c r="T55" s="1"/>
  <c r="N55"/>
  <c r="L55"/>
  <c r="AA54"/>
  <c r="M54" s="1"/>
  <c r="O54" s="1"/>
  <c r="P54" s="1"/>
  <c r="Q54" s="1"/>
  <c r="R54"/>
  <c r="T54" s="1"/>
  <c r="N54"/>
  <c r="L54"/>
  <c r="AA53"/>
  <c r="M53" s="1"/>
  <c r="S53"/>
  <c r="R53"/>
  <c r="T53" s="1"/>
  <c r="O53"/>
  <c r="P53" s="1"/>
  <c r="Q53" s="1"/>
  <c r="N53"/>
  <c r="L53"/>
  <c r="AA52"/>
  <c r="R52"/>
  <c r="N52"/>
  <c r="L52"/>
  <c r="AA51"/>
  <c r="T51"/>
  <c r="S51"/>
  <c r="R51"/>
  <c r="N51"/>
  <c r="L51"/>
  <c r="AA50"/>
  <c r="M50" s="1"/>
  <c r="T50"/>
  <c r="R50"/>
  <c r="S50" s="1"/>
  <c r="N50"/>
  <c r="L50"/>
  <c r="AC49"/>
  <c r="AA49"/>
  <c r="R49"/>
  <c r="N49"/>
  <c r="O49" s="1"/>
  <c r="P49" s="1"/>
  <c r="M49"/>
  <c r="L49"/>
  <c r="AA48"/>
  <c r="AC48" s="1"/>
  <c r="R48"/>
  <c r="T48" s="1"/>
  <c r="N48"/>
  <c r="O48" s="1"/>
  <c r="P48" s="1"/>
  <c r="Q48" s="1"/>
  <c r="M48"/>
  <c r="L48"/>
  <c r="AA47"/>
  <c r="AC47" s="1"/>
  <c r="T47"/>
  <c r="S47"/>
  <c r="R47"/>
  <c r="N47"/>
  <c r="L47"/>
  <c r="AC46"/>
  <c r="AA46"/>
  <c r="T46"/>
  <c r="R46"/>
  <c r="N46"/>
  <c r="M46"/>
  <c r="L46"/>
  <c r="AC45"/>
  <c r="AA45"/>
  <c r="T45"/>
  <c r="S45"/>
  <c r="R45"/>
  <c r="N45"/>
  <c r="M45"/>
  <c r="L45"/>
  <c r="AC44"/>
  <c r="AA44"/>
  <c r="M44" s="1"/>
  <c r="R44"/>
  <c r="T44" s="1"/>
  <c r="N44"/>
  <c r="O44" s="1"/>
  <c r="P44" s="1"/>
  <c r="Q44" s="1"/>
  <c r="L44"/>
  <c r="AC43"/>
  <c r="AA43"/>
  <c r="M43" s="1"/>
  <c r="T43"/>
  <c r="R43"/>
  <c r="S43" s="1"/>
  <c r="N43"/>
  <c r="L43"/>
  <c r="AC42"/>
  <c r="AA42"/>
  <c r="T42"/>
  <c r="S42"/>
  <c r="R42"/>
  <c r="N42"/>
  <c r="M42"/>
  <c r="L42"/>
  <c r="AC41"/>
  <c r="AA41"/>
  <c r="M41" s="1"/>
  <c r="O41" s="1"/>
  <c r="P41" s="1"/>
  <c r="Q41" s="1"/>
  <c r="R41"/>
  <c r="N41"/>
  <c r="L41"/>
  <c r="AA40"/>
  <c r="T40"/>
  <c r="S40"/>
  <c r="R40"/>
  <c r="N40"/>
  <c r="L40"/>
  <c r="AA39"/>
  <c r="M39" s="1"/>
  <c r="R39"/>
  <c r="N39"/>
  <c r="L39"/>
  <c r="AA38"/>
  <c r="AC38" s="1"/>
  <c r="T38"/>
  <c r="R38"/>
  <c r="S38" s="1"/>
  <c r="N38"/>
  <c r="L38"/>
  <c r="AA37"/>
  <c r="M37" s="1"/>
  <c r="T37"/>
  <c r="R37"/>
  <c r="S37" s="1"/>
  <c r="N37"/>
  <c r="L37"/>
  <c r="AA36"/>
  <c r="M36" s="1"/>
  <c r="R36"/>
  <c r="T36" s="1"/>
  <c r="N36"/>
  <c r="L36"/>
  <c r="AA35"/>
  <c r="M35" s="1"/>
  <c r="T35"/>
  <c r="R35"/>
  <c r="S35" s="1"/>
  <c r="N35"/>
  <c r="L35"/>
  <c r="AA34"/>
  <c r="X34"/>
  <c r="X46" s="1"/>
  <c r="R34"/>
  <c r="N34"/>
  <c r="L34"/>
  <c r="AA33"/>
  <c r="AC33" s="1"/>
  <c r="T33"/>
  <c r="R33"/>
  <c r="S33" s="1"/>
  <c r="N33"/>
  <c r="L33"/>
  <c r="AA32"/>
  <c r="AC32" s="1"/>
  <c r="S32"/>
  <c r="R32"/>
  <c r="T32" s="1"/>
  <c r="N32"/>
  <c r="L32"/>
  <c r="AA31"/>
  <c r="AC31" s="1"/>
  <c r="R31"/>
  <c r="T31" s="1"/>
  <c r="P31"/>
  <c r="Q31" s="1"/>
  <c r="O31"/>
  <c r="N31"/>
  <c r="M31"/>
  <c r="L31"/>
  <c r="AA30"/>
  <c r="M30" s="1"/>
  <c r="T30"/>
  <c r="R30"/>
  <c r="S30" s="1"/>
  <c r="N30"/>
  <c r="L30"/>
  <c r="AA29"/>
  <c r="AC29" s="1"/>
  <c r="R29"/>
  <c r="T29" s="1"/>
  <c r="N29"/>
  <c r="L29"/>
  <c r="AC28"/>
  <c r="AA28"/>
  <c r="T28"/>
  <c r="R28"/>
  <c r="O28"/>
  <c r="P28" s="1"/>
  <c r="N28"/>
  <c r="M28"/>
  <c r="L28"/>
  <c r="AA27"/>
  <c r="AC27" s="1"/>
  <c r="R27"/>
  <c r="T27" s="1"/>
  <c r="N27"/>
  <c r="O27" s="1"/>
  <c r="P27" s="1"/>
  <c r="Q27" s="1"/>
  <c r="M27"/>
  <c r="L27"/>
  <c r="AA26"/>
  <c r="M26" s="1"/>
  <c r="R26"/>
  <c r="N26"/>
  <c r="O26" s="1"/>
  <c r="P26" s="1"/>
  <c r="Q26" s="1"/>
  <c r="L26"/>
  <c r="AA25"/>
  <c r="T25"/>
  <c r="R25"/>
  <c r="S25" s="1"/>
  <c r="N25"/>
  <c r="L25"/>
  <c r="AC24"/>
  <c r="AA24"/>
  <c r="S24"/>
  <c r="R24"/>
  <c r="T24" s="1"/>
  <c r="N24"/>
  <c r="M24"/>
  <c r="L24"/>
  <c r="AC23"/>
  <c r="AA23"/>
  <c r="R23"/>
  <c r="T23" s="1"/>
  <c r="N23"/>
  <c r="M23"/>
  <c r="L23"/>
  <c r="AA22"/>
  <c r="AC22" s="1"/>
  <c r="R22"/>
  <c r="N22"/>
  <c r="M22"/>
  <c r="L22"/>
  <c r="L21" s="1"/>
  <c r="AB21"/>
  <c r="Z21"/>
  <c r="W21"/>
  <c r="V21"/>
  <c r="U21"/>
  <c r="AF646" i="10"/>
  <c r="AB646"/>
  <c r="AA646"/>
  <c r="X646"/>
  <c r="V646"/>
  <c r="U646"/>
  <c r="AF645"/>
  <c r="AB645"/>
  <c r="AA645"/>
  <c r="X645"/>
  <c r="V645"/>
  <c r="U645"/>
  <c r="AF644"/>
  <c r="AB644"/>
  <c r="AA644"/>
  <c r="X644"/>
  <c r="V644"/>
  <c r="U644"/>
  <c r="AF643"/>
  <c r="AB643"/>
  <c r="AA643"/>
  <c r="X643"/>
  <c r="V643"/>
  <c r="U643"/>
  <c r="AF642"/>
  <c r="AB642"/>
  <c r="AA642"/>
  <c r="X642"/>
  <c r="V642"/>
  <c r="U642"/>
  <c r="AF641"/>
  <c r="AB641"/>
  <c r="AA641"/>
  <c r="X641"/>
  <c r="V641"/>
  <c r="U641"/>
  <c r="AF640"/>
  <c r="AB640"/>
  <c r="AA640"/>
  <c r="X640"/>
  <c r="V640"/>
  <c r="U640"/>
  <c r="AF639"/>
  <c r="AB639"/>
  <c r="AA639"/>
  <c r="X639"/>
  <c r="V639"/>
  <c r="U639"/>
  <c r="AF638"/>
  <c r="AB638"/>
  <c r="AA638"/>
  <c r="X638"/>
  <c r="V638"/>
  <c r="U638"/>
  <c r="AF637"/>
  <c r="AB637"/>
  <c r="AA637"/>
  <c r="X637"/>
  <c r="V637"/>
  <c r="U637"/>
  <c r="AF636"/>
  <c r="AB636"/>
  <c r="AA636"/>
  <c r="X636"/>
  <c r="V636"/>
  <c r="U636"/>
  <c r="AF635"/>
  <c r="AB635"/>
  <c r="AA635"/>
  <c r="X635"/>
  <c r="V635"/>
  <c r="U635"/>
  <c r="AF634"/>
  <c r="AB634"/>
  <c r="AA634"/>
  <c r="X634"/>
  <c r="V634"/>
  <c r="U634"/>
  <c r="AF633"/>
  <c r="AB633"/>
  <c r="AA633"/>
  <c r="X633"/>
  <c r="V633"/>
  <c r="U633"/>
  <c r="AF632"/>
  <c r="AB632"/>
  <c r="AA632"/>
  <c r="X632"/>
  <c r="V632"/>
  <c r="U632"/>
  <c r="AF631"/>
  <c r="AB631"/>
  <c r="AA631"/>
  <c r="X631"/>
  <c r="V631"/>
  <c r="U631"/>
  <c r="AF630"/>
  <c r="AB630"/>
  <c r="AA630"/>
  <c r="X630"/>
  <c r="V630"/>
  <c r="U630"/>
  <c r="AF629"/>
  <c r="AB629"/>
  <c r="AA629"/>
  <c r="X629"/>
  <c r="V629"/>
  <c r="U629"/>
  <c r="AF628"/>
  <c r="AB628"/>
  <c r="AA628"/>
  <c r="X628"/>
  <c r="V628"/>
  <c r="U628"/>
  <c r="AF627"/>
  <c r="AB627"/>
  <c r="AA627"/>
  <c r="X627"/>
  <c r="V627"/>
  <c r="U627"/>
  <c r="AF626"/>
  <c r="AB626"/>
  <c r="AA626"/>
  <c r="X626"/>
  <c r="V626"/>
  <c r="U626"/>
  <c r="AF625"/>
  <c r="AD625"/>
  <c r="AC625"/>
  <c r="AB625"/>
  <c r="AA625"/>
  <c r="Z625"/>
  <c r="Y625"/>
  <c r="X625"/>
  <c r="W625"/>
  <c r="V625"/>
  <c r="U625"/>
  <c r="AF624"/>
  <c r="AD624"/>
  <c r="AC624"/>
  <c r="AB624"/>
  <c r="AA624"/>
  <c r="Z624"/>
  <c r="Y624"/>
  <c r="X624"/>
  <c r="W624"/>
  <c r="V624"/>
  <c r="U624"/>
  <c r="AF623"/>
  <c r="AD623"/>
  <c r="AC623"/>
  <c r="AB623"/>
  <c r="AA623"/>
  <c r="Z623"/>
  <c r="Y623"/>
  <c r="X623"/>
  <c r="W623"/>
  <c r="V623"/>
  <c r="U623"/>
  <c r="AF622"/>
  <c r="AD622"/>
  <c r="AB622"/>
  <c r="AA622"/>
  <c r="Z622"/>
  <c r="Y622"/>
  <c r="W622"/>
  <c r="V622"/>
  <c r="U622"/>
  <c r="AF621"/>
  <c r="AD621"/>
  <c r="AC621"/>
  <c r="AB621"/>
  <c r="AA621"/>
  <c r="Z621"/>
  <c r="Y621"/>
  <c r="V621"/>
  <c r="U621"/>
  <c r="AF620"/>
  <c r="AD620"/>
  <c r="AB620"/>
  <c r="AA620"/>
  <c r="W620"/>
  <c r="V620"/>
  <c r="U620"/>
  <c r="AF619"/>
  <c r="AD619"/>
  <c r="AB619"/>
  <c r="AA619"/>
  <c r="X619"/>
  <c r="W619"/>
  <c r="V619"/>
  <c r="U619"/>
  <c r="AF618"/>
  <c r="AD618"/>
  <c r="AB618"/>
  <c r="AA618"/>
  <c r="X618"/>
  <c r="W618"/>
  <c r="V618"/>
  <c r="U618"/>
  <c r="AF617"/>
  <c r="AD617"/>
  <c r="X617"/>
  <c r="W617"/>
  <c r="V617"/>
  <c r="U617"/>
  <c r="AF616"/>
  <c r="AD616"/>
  <c r="AC616"/>
  <c r="X616"/>
  <c r="W616"/>
  <c r="V616"/>
  <c r="U616"/>
  <c r="AF615"/>
  <c r="AD615"/>
  <c r="AC615"/>
  <c r="X615"/>
  <c r="W615"/>
  <c r="V615"/>
  <c r="U615"/>
  <c r="AF614"/>
  <c r="AD614"/>
  <c r="AC614"/>
  <c r="X614"/>
  <c r="W614"/>
  <c r="V614"/>
  <c r="U614"/>
  <c r="AF613"/>
  <c r="AD613"/>
  <c r="AC613"/>
  <c r="X613"/>
  <c r="W613"/>
  <c r="V613"/>
  <c r="U613"/>
  <c r="AF612"/>
  <c r="AD612"/>
  <c r="AC612"/>
  <c r="X612"/>
  <c r="W612"/>
  <c r="V612"/>
  <c r="U612"/>
  <c r="AF611"/>
  <c r="AD611"/>
  <c r="AC611"/>
  <c r="X611"/>
  <c r="W611"/>
  <c r="V611"/>
  <c r="U611"/>
  <c r="AF610"/>
  <c r="AD610"/>
  <c r="AC610"/>
  <c r="X610"/>
  <c r="W610"/>
  <c r="V610"/>
  <c r="U610"/>
  <c r="AF609"/>
  <c r="AD609"/>
  <c r="AC609"/>
  <c r="X609"/>
  <c r="W609"/>
  <c r="V609"/>
  <c r="U609"/>
  <c r="AF608"/>
  <c r="AD608"/>
  <c r="AC608"/>
  <c r="X608"/>
  <c r="W608"/>
  <c r="V608"/>
  <c r="U608"/>
  <c r="AF607"/>
  <c r="AD607"/>
  <c r="AC607"/>
  <c r="X607"/>
  <c r="W607"/>
  <c r="V607"/>
  <c r="U607"/>
  <c r="AF606"/>
  <c r="AD606"/>
  <c r="AC606"/>
  <c r="AB606"/>
  <c r="Z606"/>
  <c r="Y606"/>
  <c r="X606"/>
  <c r="W606"/>
  <c r="V606"/>
  <c r="U606"/>
  <c r="AF603"/>
  <c r="AB603"/>
  <c r="AA603"/>
  <c r="X603"/>
  <c r="V603"/>
  <c r="U603"/>
  <c r="AF602"/>
  <c r="AB602"/>
  <c r="AA602"/>
  <c r="X602"/>
  <c r="V602"/>
  <c r="U602"/>
  <c r="AF601"/>
  <c r="AB601"/>
  <c r="AA601"/>
  <c r="X601"/>
  <c r="V601"/>
  <c r="U601"/>
  <c r="AF600"/>
  <c r="AB600"/>
  <c r="AA600"/>
  <c r="X600"/>
  <c r="V600"/>
  <c r="U600"/>
  <c r="AF599"/>
  <c r="AB599"/>
  <c r="AA599"/>
  <c r="X599"/>
  <c r="V599"/>
  <c r="U599"/>
  <c r="AF598"/>
  <c r="AB598"/>
  <c r="AA598"/>
  <c r="X598"/>
  <c r="V598"/>
  <c r="U598"/>
  <c r="AF597"/>
  <c r="AB597"/>
  <c r="AA597"/>
  <c r="X597"/>
  <c r="V597"/>
  <c r="U597"/>
  <c r="AF596"/>
  <c r="AB596"/>
  <c r="AA596"/>
  <c r="X596"/>
  <c r="V596"/>
  <c r="U596"/>
  <c r="AF595"/>
  <c r="AB595"/>
  <c r="AA595"/>
  <c r="X595"/>
  <c r="V595"/>
  <c r="U595"/>
  <c r="AF594"/>
  <c r="AB594"/>
  <c r="AA594"/>
  <c r="X594"/>
  <c r="V594"/>
  <c r="U594"/>
  <c r="AF593"/>
  <c r="AB593"/>
  <c r="AA593"/>
  <c r="X593"/>
  <c r="V593"/>
  <c r="U593"/>
  <c r="AF592"/>
  <c r="AB592"/>
  <c r="AA592"/>
  <c r="X592"/>
  <c r="V592"/>
  <c r="U592"/>
  <c r="AF591"/>
  <c r="AB591"/>
  <c r="AA591"/>
  <c r="X591"/>
  <c r="V591"/>
  <c r="U591"/>
  <c r="AF590"/>
  <c r="AB590"/>
  <c r="AA590"/>
  <c r="X590"/>
  <c r="V590"/>
  <c r="U590"/>
  <c r="AF589"/>
  <c r="AB589"/>
  <c r="AA589"/>
  <c r="X589"/>
  <c r="V589"/>
  <c r="U589"/>
  <c r="AF588"/>
  <c r="AB588"/>
  <c r="AA588"/>
  <c r="X588"/>
  <c r="V588"/>
  <c r="U588"/>
  <c r="AF587"/>
  <c r="AB587"/>
  <c r="AA587"/>
  <c r="X587"/>
  <c r="V587"/>
  <c r="U587"/>
  <c r="AF586"/>
  <c r="AB586"/>
  <c r="AA586"/>
  <c r="X586"/>
  <c r="V586"/>
  <c r="U586"/>
  <c r="AF585"/>
  <c r="AB585"/>
  <c r="AA585"/>
  <c r="X585"/>
  <c r="V585"/>
  <c r="U585"/>
  <c r="AF584"/>
  <c r="AB584"/>
  <c r="AA584"/>
  <c r="X584"/>
  <c r="V584"/>
  <c r="U584"/>
  <c r="AF583"/>
  <c r="AB583"/>
  <c r="AA583"/>
  <c r="X583"/>
  <c r="V583"/>
  <c r="U583"/>
  <c r="AF582"/>
  <c r="AD582"/>
  <c r="AC582"/>
  <c r="AB582"/>
  <c r="AA582"/>
  <c r="Z582"/>
  <c r="Y582"/>
  <c r="X582"/>
  <c r="W582"/>
  <c r="V582"/>
  <c r="U582"/>
  <c r="AF581"/>
  <c r="AD581"/>
  <c r="AC581"/>
  <c r="AB581"/>
  <c r="AA581"/>
  <c r="Z581"/>
  <c r="Y581"/>
  <c r="X581"/>
  <c r="W581"/>
  <c r="V581"/>
  <c r="U581"/>
  <c r="AF580"/>
  <c r="AD580"/>
  <c r="AB580"/>
  <c r="AA580"/>
  <c r="Z580"/>
  <c r="Y580"/>
  <c r="W580"/>
  <c r="V580"/>
  <c r="U580"/>
  <c r="AF579"/>
  <c r="AD579"/>
  <c r="AC579"/>
  <c r="AB579"/>
  <c r="AA579"/>
  <c r="Z579"/>
  <c r="Y579"/>
  <c r="V579"/>
  <c r="U579"/>
  <c r="AF578"/>
  <c r="AD578"/>
  <c r="AB578"/>
  <c r="AA578"/>
  <c r="Z578"/>
  <c r="Y578"/>
  <c r="W578"/>
  <c r="V578"/>
  <c r="U578"/>
  <c r="AF577"/>
  <c r="AD577"/>
  <c r="AB577"/>
  <c r="AA577"/>
  <c r="X577"/>
  <c r="W577"/>
  <c r="V577"/>
  <c r="U577"/>
  <c r="AF576"/>
  <c r="AD576"/>
  <c r="AB576"/>
  <c r="AA576"/>
  <c r="X576"/>
  <c r="W576"/>
  <c r="V576"/>
  <c r="U576"/>
  <c r="AF575"/>
  <c r="AD575"/>
  <c r="AB575"/>
  <c r="AA575"/>
  <c r="X575"/>
  <c r="W575"/>
  <c r="V575"/>
  <c r="U575"/>
  <c r="AF574"/>
  <c r="AD574"/>
  <c r="AC574"/>
  <c r="X574"/>
  <c r="W574"/>
  <c r="V574"/>
  <c r="U574"/>
  <c r="AF573"/>
  <c r="AD573"/>
  <c r="AC573"/>
  <c r="X573"/>
  <c r="W573"/>
  <c r="V573"/>
  <c r="U573"/>
  <c r="AF572"/>
  <c r="AD572"/>
  <c r="AC572"/>
  <c r="X572"/>
  <c r="W572"/>
  <c r="V572"/>
  <c r="U572"/>
  <c r="AF571"/>
  <c r="AD571"/>
  <c r="AC571"/>
  <c r="X571"/>
  <c r="W571"/>
  <c r="V571"/>
  <c r="U571"/>
  <c r="AF570"/>
  <c r="AD570"/>
  <c r="AC570"/>
  <c r="X570"/>
  <c r="W570"/>
  <c r="V570"/>
  <c r="U570"/>
  <c r="AF569"/>
  <c r="AD569"/>
  <c r="AC569"/>
  <c r="X569"/>
  <c r="W569"/>
  <c r="V569"/>
  <c r="U569"/>
  <c r="AF568"/>
  <c r="AD568"/>
  <c r="AC568"/>
  <c r="X568"/>
  <c r="W568"/>
  <c r="V568"/>
  <c r="U568"/>
  <c r="AF567"/>
  <c r="AD567"/>
  <c r="AC567"/>
  <c r="X567"/>
  <c r="W567"/>
  <c r="V567"/>
  <c r="U567"/>
  <c r="AF566"/>
  <c r="AD566"/>
  <c r="AC566"/>
  <c r="X566"/>
  <c r="W566"/>
  <c r="V566"/>
  <c r="U566"/>
  <c r="AF565"/>
  <c r="AD565"/>
  <c r="AC565"/>
  <c r="X565"/>
  <c r="W565"/>
  <c r="V565"/>
  <c r="U565"/>
  <c r="AF564"/>
  <c r="AD564"/>
  <c r="AC564"/>
  <c r="X564"/>
  <c r="W564"/>
  <c r="V564"/>
  <c r="U564"/>
  <c r="AF563"/>
  <c r="AD563"/>
  <c r="AC563"/>
  <c r="AB563"/>
  <c r="Z563"/>
  <c r="Y563"/>
  <c r="X563"/>
  <c r="W563"/>
  <c r="V563"/>
  <c r="U563"/>
  <c r="AF560"/>
  <c r="AB560"/>
  <c r="AA560"/>
  <c r="X560"/>
  <c r="V560"/>
  <c r="U560"/>
  <c r="AF559"/>
  <c r="AB559"/>
  <c r="AA559"/>
  <c r="X559"/>
  <c r="V559"/>
  <c r="U559"/>
  <c r="AF558"/>
  <c r="AB558"/>
  <c r="AA558"/>
  <c r="X558"/>
  <c r="V558"/>
  <c r="U558"/>
  <c r="AF557"/>
  <c r="AB557"/>
  <c r="AA557"/>
  <c r="X557"/>
  <c r="V557"/>
  <c r="U557"/>
  <c r="AF556"/>
  <c r="AB556"/>
  <c r="AA556"/>
  <c r="X556"/>
  <c r="V556"/>
  <c r="U556"/>
  <c r="AF555"/>
  <c r="AB555"/>
  <c r="AA555"/>
  <c r="X555"/>
  <c r="V555"/>
  <c r="U555"/>
  <c r="AF554"/>
  <c r="AB554"/>
  <c r="AA554"/>
  <c r="X554"/>
  <c r="V554"/>
  <c r="U554"/>
  <c r="AF553"/>
  <c r="AB553"/>
  <c r="AA553"/>
  <c r="X553"/>
  <c r="V553"/>
  <c r="U553"/>
  <c r="AF552"/>
  <c r="AB552"/>
  <c r="AA552"/>
  <c r="X552"/>
  <c r="V552"/>
  <c r="U552"/>
  <c r="AF551"/>
  <c r="AB551"/>
  <c r="AA551"/>
  <c r="X551"/>
  <c r="V551"/>
  <c r="U551"/>
  <c r="AF550"/>
  <c r="AB550"/>
  <c r="AA550"/>
  <c r="X550"/>
  <c r="V550"/>
  <c r="U550"/>
  <c r="AF549"/>
  <c r="AB549"/>
  <c r="AA549"/>
  <c r="X549"/>
  <c r="V549"/>
  <c r="U549"/>
  <c r="AF548"/>
  <c r="AB548"/>
  <c r="AA548"/>
  <c r="X548"/>
  <c r="V548"/>
  <c r="U548"/>
  <c r="AF547"/>
  <c r="AB547"/>
  <c r="AA547"/>
  <c r="X547"/>
  <c r="V547"/>
  <c r="U547"/>
  <c r="AF546"/>
  <c r="AB546"/>
  <c r="AA546"/>
  <c r="X546"/>
  <c r="V546"/>
  <c r="U546"/>
  <c r="AF545"/>
  <c r="AB545"/>
  <c r="AA545"/>
  <c r="X545"/>
  <c r="V545"/>
  <c r="U545"/>
  <c r="AF544"/>
  <c r="AB544"/>
  <c r="AA544"/>
  <c r="X544"/>
  <c r="V544"/>
  <c r="U544"/>
  <c r="AF543"/>
  <c r="AB543"/>
  <c r="AA543"/>
  <c r="X543"/>
  <c r="V543"/>
  <c r="U543"/>
  <c r="AF542"/>
  <c r="AB542"/>
  <c r="AA542"/>
  <c r="X542"/>
  <c r="V542"/>
  <c r="U542"/>
  <c r="AF541"/>
  <c r="AB541"/>
  <c r="AA541"/>
  <c r="X541"/>
  <c r="V541"/>
  <c r="U541"/>
  <c r="AF540"/>
  <c r="AB540"/>
  <c r="AA540"/>
  <c r="X540"/>
  <c r="V540"/>
  <c r="U540"/>
  <c r="AF539"/>
  <c r="AD539"/>
  <c r="AC539"/>
  <c r="AB539"/>
  <c r="AA539"/>
  <c r="Z539"/>
  <c r="Y539"/>
  <c r="X539"/>
  <c r="W539"/>
  <c r="V539"/>
  <c r="U539"/>
  <c r="AF538"/>
  <c r="AD538"/>
  <c r="AC538"/>
  <c r="AB538"/>
  <c r="AA538"/>
  <c r="Z538"/>
  <c r="Y538"/>
  <c r="X538"/>
  <c r="W538"/>
  <c r="V538"/>
  <c r="U538"/>
  <c r="AF537"/>
  <c r="AD537"/>
  <c r="AB537"/>
  <c r="AA537"/>
  <c r="Z537"/>
  <c r="Y537"/>
  <c r="W537"/>
  <c r="V537"/>
  <c r="U537"/>
  <c r="AF536"/>
  <c r="AD536"/>
  <c r="AC536"/>
  <c r="AB536"/>
  <c r="AA536"/>
  <c r="Z536"/>
  <c r="Y536"/>
  <c r="V536"/>
  <c r="U536"/>
  <c r="AF535"/>
  <c r="AD535"/>
  <c r="AB535"/>
  <c r="AA535"/>
  <c r="Z535"/>
  <c r="Y535"/>
  <c r="W535"/>
  <c r="V535"/>
  <c r="U535"/>
  <c r="AF534"/>
  <c r="AD534"/>
  <c r="AB534"/>
  <c r="AA534"/>
  <c r="X534"/>
  <c r="W534"/>
  <c r="V534"/>
  <c r="U534"/>
  <c r="AF533"/>
  <c r="AD533"/>
  <c r="AB533"/>
  <c r="AA533"/>
  <c r="X533"/>
  <c r="W533"/>
  <c r="V533"/>
  <c r="U533"/>
  <c r="AF532"/>
  <c r="AD532"/>
  <c r="AB532"/>
  <c r="AA532"/>
  <c r="X532"/>
  <c r="W532"/>
  <c r="V532"/>
  <c r="U532"/>
  <c r="AF531"/>
  <c r="AD531"/>
  <c r="AC531"/>
  <c r="X531"/>
  <c r="W531"/>
  <c r="V531"/>
  <c r="U531"/>
  <c r="AF530"/>
  <c r="AD530"/>
  <c r="AC530"/>
  <c r="X530"/>
  <c r="W530"/>
  <c r="V530"/>
  <c r="U530"/>
  <c r="AF529"/>
  <c r="AD529"/>
  <c r="AC529"/>
  <c r="X529"/>
  <c r="W529"/>
  <c r="V529"/>
  <c r="U529"/>
  <c r="AF528"/>
  <c r="AD528"/>
  <c r="AC528"/>
  <c r="X528"/>
  <c r="W528"/>
  <c r="V528"/>
  <c r="U528"/>
  <c r="AF527"/>
  <c r="AD527"/>
  <c r="AC527"/>
  <c r="X527"/>
  <c r="W527"/>
  <c r="V527"/>
  <c r="U527"/>
  <c r="AF526"/>
  <c r="AD526"/>
  <c r="AC526"/>
  <c r="X526"/>
  <c r="W526"/>
  <c r="V526"/>
  <c r="U526"/>
  <c r="AF525"/>
  <c r="AD525"/>
  <c r="AC525"/>
  <c r="X525"/>
  <c r="W525"/>
  <c r="V525"/>
  <c r="U525"/>
  <c r="AF524"/>
  <c r="AD524"/>
  <c r="AC524"/>
  <c r="X524"/>
  <c r="W524"/>
  <c r="V524"/>
  <c r="U524"/>
  <c r="AF523"/>
  <c r="AD523"/>
  <c r="AC523"/>
  <c r="X523"/>
  <c r="W523"/>
  <c r="V523"/>
  <c r="U523"/>
  <c r="AF522"/>
  <c r="AD522"/>
  <c r="AC522"/>
  <c r="X522"/>
  <c r="W522"/>
  <c r="V522"/>
  <c r="U522"/>
  <c r="AF521"/>
  <c r="AD521"/>
  <c r="AC521"/>
  <c r="X521"/>
  <c r="W521"/>
  <c r="V521"/>
  <c r="U521"/>
  <c r="AF520"/>
  <c r="AD520"/>
  <c r="AC520"/>
  <c r="AB520"/>
  <c r="Z520"/>
  <c r="Y520"/>
  <c r="X520"/>
  <c r="W520"/>
  <c r="V520"/>
  <c r="U520"/>
  <c r="AH513"/>
  <c r="N513" s="1"/>
  <c r="AC513"/>
  <c r="W513"/>
  <c r="R513" s="1"/>
  <c r="L513"/>
  <c r="K513"/>
  <c r="AH512"/>
  <c r="N512" s="1"/>
  <c r="W512"/>
  <c r="L512"/>
  <c r="K512"/>
  <c r="AH511"/>
  <c r="W511"/>
  <c r="L511"/>
  <c r="K511"/>
  <c r="AH510"/>
  <c r="N510" s="1"/>
  <c r="W510"/>
  <c r="AC510" s="1"/>
  <c r="R510"/>
  <c r="T510" s="1"/>
  <c r="L510"/>
  <c r="K510"/>
  <c r="AH509"/>
  <c r="N509" s="1"/>
  <c r="W509"/>
  <c r="L509"/>
  <c r="K509"/>
  <c r="AH508"/>
  <c r="W508"/>
  <c r="R508" s="1"/>
  <c r="L508"/>
  <c r="K508"/>
  <c r="AH507"/>
  <c r="N507" s="1"/>
  <c r="W507"/>
  <c r="R507" s="1"/>
  <c r="S507" s="1"/>
  <c r="L507"/>
  <c r="K507"/>
  <c r="AH506"/>
  <c r="N506" s="1"/>
  <c r="W506"/>
  <c r="L506"/>
  <c r="K506"/>
  <c r="AH505"/>
  <c r="AC505"/>
  <c r="W505"/>
  <c r="R505" s="1"/>
  <c r="T505" s="1"/>
  <c r="N505"/>
  <c r="L505"/>
  <c r="K505"/>
  <c r="AH504"/>
  <c r="W504"/>
  <c r="L504"/>
  <c r="K504"/>
  <c r="AH503"/>
  <c r="AC503"/>
  <c r="W503"/>
  <c r="R503" s="1"/>
  <c r="T503"/>
  <c r="S503"/>
  <c r="N503"/>
  <c r="L503"/>
  <c r="K503"/>
  <c r="AH502"/>
  <c r="AC502"/>
  <c r="W502"/>
  <c r="R502"/>
  <c r="T502" s="1"/>
  <c r="L502"/>
  <c r="K502"/>
  <c r="K646" s="1"/>
  <c r="AH501"/>
  <c r="N501" s="1"/>
  <c r="W501"/>
  <c r="L501"/>
  <c r="K501"/>
  <c r="AH500"/>
  <c r="W500"/>
  <c r="N500"/>
  <c r="L500"/>
  <c r="K500"/>
  <c r="AH499"/>
  <c r="W499"/>
  <c r="L499"/>
  <c r="K499"/>
  <c r="AH498"/>
  <c r="W498"/>
  <c r="R498" s="1"/>
  <c r="S498" s="1"/>
  <c r="L498"/>
  <c r="K498"/>
  <c r="AH497"/>
  <c r="W497"/>
  <c r="AC497" s="1"/>
  <c r="N497"/>
  <c r="L497"/>
  <c r="K497"/>
  <c r="AH496"/>
  <c r="W496"/>
  <c r="AC496" s="1"/>
  <c r="T496"/>
  <c r="R496"/>
  <c r="L496"/>
  <c r="K496"/>
  <c r="K560" s="1"/>
  <c r="AH495"/>
  <c r="AC495"/>
  <c r="W495"/>
  <c r="R495" s="1"/>
  <c r="S495" s="1"/>
  <c r="T495"/>
  <c r="L495"/>
  <c r="K495"/>
  <c r="AH494"/>
  <c r="N494" s="1"/>
  <c r="AC494"/>
  <c r="W494"/>
  <c r="R494" s="1"/>
  <c r="L494"/>
  <c r="K494"/>
  <c r="AH493"/>
  <c r="N493" s="1"/>
  <c r="W493"/>
  <c r="R493" s="1"/>
  <c r="L493"/>
  <c r="K493"/>
  <c r="AH492"/>
  <c r="W492"/>
  <c r="L492"/>
  <c r="K492"/>
  <c r="AH491"/>
  <c r="N491" s="1"/>
  <c r="W491"/>
  <c r="R491" s="1"/>
  <c r="T491" s="1"/>
  <c r="L491"/>
  <c r="K491"/>
  <c r="AH490"/>
  <c r="N490" s="1"/>
  <c r="W490"/>
  <c r="L490"/>
  <c r="K490"/>
  <c r="AH489"/>
  <c r="W489"/>
  <c r="AC489" s="1"/>
  <c r="N489"/>
  <c r="L489"/>
  <c r="K489"/>
  <c r="AH488"/>
  <c r="W488"/>
  <c r="AC488" s="1"/>
  <c r="T488"/>
  <c r="R488"/>
  <c r="S488" s="1"/>
  <c r="L488"/>
  <c r="K488"/>
  <c r="AH487"/>
  <c r="W487"/>
  <c r="R487" s="1"/>
  <c r="T487"/>
  <c r="S487"/>
  <c r="L487"/>
  <c r="K487"/>
  <c r="AH486"/>
  <c r="AC486"/>
  <c r="W486"/>
  <c r="R486"/>
  <c r="S486" s="1"/>
  <c r="N486"/>
  <c r="L486"/>
  <c r="K486"/>
  <c r="AH485"/>
  <c r="W485"/>
  <c r="AC485" s="1"/>
  <c r="N485"/>
  <c r="L485"/>
  <c r="K485"/>
  <c r="AH484"/>
  <c r="W484"/>
  <c r="AC484" s="1"/>
  <c r="L484"/>
  <c r="K484"/>
  <c r="AH483"/>
  <c r="N483" s="1"/>
  <c r="AC483"/>
  <c r="W483"/>
  <c r="R483" s="1"/>
  <c r="L483"/>
  <c r="K483"/>
  <c r="AH482"/>
  <c r="W482"/>
  <c r="AC482" s="1"/>
  <c r="L482"/>
  <c r="K482"/>
  <c r="AH481"/>
  <c r="W481"/>
  <c r="R481" s="1"/>
  <c r="S481" s="1"/>
  <c r="N481"/>
  <c r="L481"/>
  <c r="K481"/>
  <c r="AH480"/>
  <c r="W480"/>
  <c r="L480"/>
  <c r="K480"/>
  <c r="AH479"/>
  <c r="N479" s="1"/>
  <c r="W479"/>
  <c r="L479"/>
  <c r="K479"/>
  <c r="AH478"/>
  <c r="W478"/>
  <c r="R478" s="1"/>
  <c r="S478" s="1"/>
  <c r="N478"/>
  <c r="L478"/>
  <c r="K478"/>
  <c r="AH477"/>
  <c r="W477"/>
  <c r="R477" s="1"/>
  <c r="N477"/>
  <c r="L477"/>
  <c r="K477"/>
  <c r="AH476"/>
  <c r="N476" s="1"/>
  <c r="AC476"/>
  <c r="W476"/>
  <c r="R476" s="1"/>
  <c r="T476"/>
  <c r="S476"/>
  <c r="L476"/>
  <c r="K476"/>
  <c r="AH475"/>
  <c r="W475"/>
  <c r="R475" s="1"/>
  <c r="T475" s="1"/>
  <c r="L475"/>
  <c r="K475"/>
  <c r="AH474"/>
  <c r="W474"/>
  <c r="R474" s="1"/>
  <c r="L474"/>
  <c r="K474"/>
  <c r="AH473"/>
  <c r="W473"/>
  <c r="L473"/>
  <c r="K473"/>
  <c r="AH472"/>
  <c r="W472"/>
  <c r="R472" s="1"/>
  <c r="L472"/>
  <c r="K472"/>
  <c r="AH471"/>
  <c r="N471" s="1"/>
  <c r="W471"/>
  <c r="L471"/>
  <c r="K471"/>
  <c r="AH470"/>
  <c r="N470" s="1"/>
  <c r="W470"/>
  <c r="AC470" s="1"/>
  <c r="R470"/>
  <c r="L470"/>
  <c r="K470"/>
  <c r="AH469"/>
  <c r="AC469"/>
  <c r="W469"/>
  <c r="R469"/>
  <c r="N469"/>
  <c r="L469"/>
  <c r="K469"/>
  <c r="AH468"/>
  <c r="W468"/>
  <c r="L468"/>
  <c r="K468"/>
  <c r="AH467"/>
  <c r="AC467"/>
  <c r="W467"/>
  <c r="R467" s="1"/>
  <c r="L467"/>
  <c r="K467"/>
  <c r="AH466"/>
  <c r="W466"/>
  <c r="AC466" s="1"/>
  <c r="L466"/>
  <c r="K466"/>
  <c r="K643" s="1"/>
  <c r="AH465"/>
  <c r="W465"/>
  <c r="AC465" s="1"/>
  <c r="R465"/>
  <c r="N465"/>
  <c r="L465"/>
  <c r="K465"/>
  <c r="AH464"/>
  <c r="N464" s="1"/>
  <c r="AC464"/>
  <c r="W464"/>
  <c r="R464"/>
  <c r="S464" s="1"/>
  <c r="L464"/>
  <c r="K464"/>
  <c r="AH463"/>
  <c r="W463"/>
  <c r="AC463" s="1"/>
  <c r="R463"/>
  <c r="L463"/>
  <c r="K463"/>
  <c r="AH462"/>
  <c r="N462" s="1"/>
  <c r="W462"/>
  <c r="L462"/>
  <c r="K462"/>
  <c r="AH461"/>
  <c r="N461" s="1"/>
  <c r="W461"/>
  <c r="L461"/>
  <c r="K461"/>
  <c r="AH460"/>
  <c r="N460" s="1"/>
  <c r="AC460"/>
  <c r="W460"/>
  <c r="L460"/>
  <c r="K460"/>
  <c r="AH459"/>
  <c r="N459" s="1"/>
  <c r="W459"/>
  <c r="R459" s="1"/>
  <c r="L459"/>
  <c r="K459"/>
  <c r="AH458"/>
  <c r="N458" s="1"/>
  <c r="W458"/>
  <c r="AC458" s="1"/>
  <c r="L458"/>
  <c r="K458"/>
  <c r="AH457"/>
  <c r="W457"/>
  <c r="R457" s="1"/>
  <c r="N457"/>
  <c r="L457"/>
  <c r="K457"/>
  <c r="AH456"/>
  <c r="N456" s="1"/>
  <c r="W456"/>
  <c r="R456" s="1"/>
  <c r="L456"/>
  <c r="K456"/>
  <c r="AH455"/>
  <c r="N455" s="1"/>
  <c r="W455"/>
  <c r="AC455" s="1"/>
  <c r="L455"/>
  <c r="K455"/>
  <c r="AH454"/>
  <c r="N454" s="1"/>
  <c r="W454"/>
  <c r="R454"/>
  <c r="S454" s="1"/>
  <c r="L454"/>
  <c r="K454"/>
  <c r="K642" s="1"/>
  <c r="AH453"/>
  <c r="W453"/>
  <c r="AC453" s="1"/>
  <c r="N453"/>
  <c r="L453"/>
  <c r="K453"/>
  <c r="AH452"/>
  <c r="N452" s="1"/>
  <c r="W452"/>
  <c r="R452" s="1"/>
  <c r="L452"/>
  <c r="K452"/>
  <c r="AH451"/>
  <c r="W451"/>
  <c r="R451" s="1"/>
  <c r="S451" s="1"/>
  <c r="L451"/>
  <c r="K451"/>
  <c r="AH450"/>
  <c r="W450"/>
  <c r="L450"/>
  <c r="K450"/>
  <c r="AH449"/>
  <c r="W449"/>
  <c r="N449"/>
  <c r="L449"/>
  <c r="K449"/>
  <c r="AH448"/>
  <c r="W448"/>
  <c r="R448" s="1"/>
  <c r="S448" s="1"/>
  <c r="N448"/>
  <c r="L448"/>
  <c r="K448"/>
  <c r="AH447"/>
  <c r="N447" s="1"/>
  <c r="W447"/>
  <c r="AC447" s="1"/>
  <c r="R447"/>
  <c r="L447"/>
  <c r="K447"/>
  <c r="AH446"/>
  <c r="W446"/>
  <c r="L446"/>
  <c r="K446"/>
  <c r="AH445"/>
  <c r="W445"/>
  <c r="R445" s="1"/>
  <c r="L445"/>
  <c r="K445"/>
  <c r="K599" s="1"/>
  <c r="AH444"/>
  <c r="N444" s="1"/>
  <c r="W444"/>
  <c r="AC444" s="1"/>
  <c r="S444"/>
  <c r="R444"/>
  <c r="T444" s="1"/>
  <c r="L444"/>
  <c r="K444"/>
  <c r="AH443"/>
  <c r="AC443"/>
  <c r="W443"/>
  <c r="R443"/>
  <c r="N443"/>
  <c r="L443"/>
  <c r="K443"/>
  <c r="AH442"/>
  <c r="W442"/>
  <c r="L442"/>
  <c r="K442"/>
  <c r="AH441"/>
  <c r="W441"/>
  <c r="L441"/>
  <c r="K441"/>
  <c r="AH440"/>
  <c r="N440" s="1"/>
  <c r="W440"/>
  <c r="AC440" s="1"/>
  <c r="R440"/>
  <c r="T440" s="1"/>
  <c r="L440"/>
  <c r="K440"/>
  <c r="AH439"/>
  <c r="W439"/>
  <c r="N439"/>
  <c r="L439"/>
  <c r="K439"/>
  <c r="AH438"/>
  <c r="N438" s="1"/>
  <c r="W438"/>
  <c r="L438"/>
  <c r="K438"/>
  <c r="AH437"/>
  <c r="N437" s="1"/>
  <c r="W437"/>
  <c r="AC437" s="1"/>
  <c r="R437"/>
  <c r="L437"/>
  <c r="K437"/>
  <c r="AH436"/>
  <c r="W436"/>
  <c r="AC436" s="1"/>
  <c r="L436"/>
  <c r="K436"/>
  <c r="AH435"/>
  <c r="N435" s="1"/>
  <c r="W435"/>
  <c r="AC435" s="1"/>
  <c r="R435"/>
  <c r="T435" s="1"/>
  <c r="L435"/>
  <c r="K435"/>
  <c r="AH434"/>
  <c r="W434"/>
  <c r="AC434" s="1"/>
  <c r="L434"/>
  <c r="K434"/>
  <c r="AH433"/>
  <c r="W433"/>
  <c r="N433"/>
  <c r="L433"/>
  <c r="K433"/>
  <c r="K598" s="1"/>
  <c r="AH432"/>
  <c r="AC432"/>
  <c r="W432"/>
  <c r="S432"/>
  <c r="R432"/>
  <c r="T432" s="1"/>
  <c r="L432"/>
  <c r="K432"/>
  <c r="AH431"/>
  <c r="N431" s="1"/>
  <c r="W431"/>
  <c r="L431"/>
  <c r="K431"/>
  <c r="AH430"/>
  <c r="AC430"/>
  <c r="W430"/>
  <c r="R430" s="1"/>
  <c r="N430"/>
  <c r="L430"/>
  <c r="K430"/>
  <c r="AH429"/>
  <c r="W429"/>
  <c r="R429" s="1"/>
  <c r="L429"/>
  <c r="K429"/>
  <c r="AH428"/>
  <c r="W428"/>
  <c r="R428" s="1"/>
  <c r="L428"/>
  <c r="K428"/>
  <c r="AH427"/>
  <c r="N427" s="1"/>
  <c r="W427"/>
  <c r="L427"/>
  <c r="K427"/>
  <c r="AH426"/>
  <c r="AC426"/>
  <c r="W426"/>
  <c r="R426" s="1"/>
  <c r="N426"/>
  <c r="L426"/>
  <c r="K426"/>
  <c r="AH425"/>
  <c r="W425"/>
  <c r="R425" s="1"/>
  <c r="T425" s="1"/>
  <c r="L425"/>
  <c r="K425"/>
  <c r="AH424"/>
  <c r="N424" s="1"/>
  <c r="AC424"/>
  <c r="W424"/>
  <c r="R424" s="1"/>
  <c r="T424" s="1"/>
  <c r="L424"/>
  <c r="K424"/>
  <c r="AH423"/>
  <c r="AC423"/>
  <c r="W423"/>
  <c r="R423" s="1"/>
  <c r="N423"/>
  <c r="L423"/>
  <c r="K423"/>
  <c r="AH422"/>
  <c r="N422" s="1"/>
  <c r="W422"/>
  <c r="AC422" s="1"/>
  <c r="L422"/>
  <c r="K422"/>
  <c r="AH421"/>
  <c r="N421" s="1"/>
  <c r="AC421"/>
  <c r="W421"/>
  <c r="R421"/>
  <c r="L421"/>
  <c r="K421"/>
  <c r="AH420"/>
  <c r="N420" s="1"/>
  <c r="AC420"/>
  <c r="W420"/>
  <c r="R420" s="1"/>
  <c r="L420"/>
  <c r="K420"/>
  <c r="AH419"/>
  <c r="W419"/>
  <c r="N419"/>
  <c r="L419"/>
  <c r="K419"/>
  <c r="AH418"/>
  <c r="W418"/>
  <c r="R418" s="1"/>
  <c r="N418"/>
  <c r="L418"/>
  <c r="K418"/>
  <c r="AH417"/>
  <c r="W417"/>
  <c r="AC417" s="1"/>
  <c r="T417"/>
  <c r="R417"/>
  <c r="S417" s="1"/>
  <c r="N417"/>
  <c r="L417"/>
  <c r="K417"/>
  <c r="AH416"/>
  <c r="W416"/>
  <c r="R416" s="1"/>
  <c r="T416" s="1"/>
  <c r="L416"/>
  <c r="K416"/>
  <c r="AH415"/>
  <c r="AC415"/>
  <c r="W415"/>
  <c r="R415"/>
  <c r="L415"/>
  <c r="K415"/>
  <c r="AH414"/>
  <c r="N414" s="1"/>
  <c r="W414"/>
  <c r="AC414" s="1"/>
  <c r="R414"/>
  <c r="L414"/>
  <c r="K414"/>
  <c r="AH413"/>
  <c r="N413" s="1"/>
  <c r="W413"/>
  <c r="R413" s="1"/>
  <c r="L413"/>
  <c r="K413"/>
  <c r="AH412"/>
  <c r="W412"/>
  <c r="R412" s="1"/>
  <c r="L412"/>
  <c r="K412"/>
  <c r="K553" s="1"/>
  <c r="AH411"/>
  <c r="AC411"/>
  <c r="W411"/>
  <c r="R411"/>
  <c r="T411" s="1"/>
  <c r="L411"/>
  <c r="K411"/>
  <c r="AH410"/>
  <c r="N410" s="1"/>
  <c r="W410"/>
  <c r="R410" s="1"/>
  <c r="T410" s="1"/>
  <c r="L410"/>
  <c r="K410"/>
  <c r="AH409"/>
  <c r="Y409"/>
  <c r="Y421" s="1"/>
  <c r="Y433" s="1"/>
  <c r="Y445" s="1"/>
  <c r="Y457" s="1"/>
  <c r="Y469" s="1"/>
  <c r="Y481" s="1"/>
  <c r="Y493" s="1"/>
  <c r="Y505" s="1"/>
  <c r="W409"/>
  <c r="L409"/>
  <c r="K409"/>
  <c r="AH408"/>
  <c r="N408" s="1"/>
  <c r="W408"/>
  <c r="R408" s="1"/>
  <c r="S408" s="1"/>
  <c r="L408"/>
  <c r="K408"/>
  <c r="AH407"/>
  <c r="N407" s="1"/>
  <c r="AC407"/>
  <c r="W407"/>
  <c r="R407" s="1"/>
  <c r="L407"/>
  <c r="K407"/>
  <c r="AH406"/>
  <c r="W406"/>
  <c r="R406" s="1"/>
  <c r="L406"/>
  <c r="K406"/>
  <c r="AH405"/>
  <c r="W405"/>
  <c r="N405"/>
  <c r="L405"/>
  <c r="K405"/>
  <c r="AH404"/>
  <c r="W404"/>
  <c r="AC404" s="1"/>
  <c r="L404"/>
  <c r="K404"/>
  <c r="AH403"/>
  <c r="N403" s="1"/>
  <c r="W403"/>
  <c r="AC403" s="1"/>
  <c r="L403"/>
  <c r="K403"/>
  <c r="AH402"/>
  <c r="N402" s="1"/>
  <c r="Y402"/>
  <c r="Y414" s="1"/>
  <c r="Y426" s="1"/>
  <c r="Y438" s="1"/>
  <c r="Y450" s="1"/>
  <c r="Y462" s="1"/>
  <c r="Y474" s="1"/>
  <c r="Y486" s="1"/>
  <c r="Y498" s="1"/>
  <c r="Y510" s="1"/>
  <c r="W402"/>
  <c r="L402"/>
  <c r="K402"/>
  <c r="AH401"/>
  <c r="AC401"/>
  <c r="W401"/>
  <c r="R401"/>
  <c r="N401"/>
  <c r="L401"/>
  <c r="K401"/>
  <c r="AH400"/>
  <c r="W400"/>
  <c r="AC400" s="1"/>
  <c r="N400"/>
  <c r="L400"/>
  <c r="K400"/>
  <c r="AH399"/>
  <c r="AC399"/>
  <c r="W399"/>
  <c r="S399"/>
  <c r="R399"/>
  <c r="T399" s="1"/>
  <c r="N399"/>
  <c r="L399"/>
  <c r="K399"/>
  <c r="AH398"/>
  <c r="N398" s="1"/>
  <c r="W398"/>
  <c r="L398"/>
  <c r="K398"/>
  <c r="AH397"/>
  <c r="AC397"/>
  <c r="W397"/>
  <c r="R397"/>
  <c r="L397"/>
  <c r="K397"/>
  <c r="AH396"/>
  <c r="W396"/>
  <c r="AC396" s="1"/>
  <c r="L396"/>
  <c r="K396"/>
  <c r="AH395"/>
  <c r="N395" s="1"/>
  <c r="W395"/>
  <c r="R395" s="1"/>
  <c r="S395" s="1"/>
  <c r="L395"/>
  <c r="K395"/>
  <c r="AH394"/>
  <c r="W394"/>
  <c r="R394" s="1"/>
  <c r="N394"/>
  <c r="L394"/>
  <c r="K394"/>
  <c r="AH393"/>
  <c r="AC393"/>
  <c r="W393"/>
  <c r="R393"/>
  <c r="L393"/>
  <c r="K393"/>
  <c r="AH392"/>
  <c r="N392" s="1"/>
  <c r="AC392"/>
  <c r="W392"/>
  <c r="R392" s="1"/>
  <c r="S392" s="1"/>
  <c r="T392"/>
  <c r="L392"/>
  <c r="K392"/>
  <c r="AH391"/>
  <c r="AC391"/>
  <c r="W391"/>
  <c r="R391"/>
  <c r="L391"/>
  <c r="K391"/>
  <c r="AH390"/>
  <c r="W390"/>
  <c r="AC390" s="1"/>
  <c r="R390"/>
  <c r="L390"/>
  <c r="K390"/>
  <c r="AH389"/>
  <c r="W389"/>
  <c r="AC389" s="1"/>
  <c r="R389"/>
  <c r="S389" s="1"/>
  <c r="L389"/>
  <c r="K389"/>
  <c r="AH388"/>
  <c r="W388"/>
  <c r="L388"/>
  <c r="K388"/>
  <c r="K551" s="1"/>
  <c r="AH387"/>
  <c r="N387" s="1"/>
  <c r="W387"/>
  <c r="AC387" s="1"/>
  <c r="R387"/>
  <c r="L387"/>
  <c r="K387"/>
  <c r="AH386"/>
  <c r="W386"/>
  <c r="L386"/>
  <c r="K386"/>
  <c r="AH385"/>
  <c r="W385"/>
  <c r="R385" s="1"/>
  <c r="L385"/>
  <c r="K385"/>
  <c r="K594" s="1"/>
  <c r="AH384"/>
  <c r="W384"/>
  <c r="R384" s="1"/>
  <c r="T384" s="1"/>
  <c r="N384"/>
  <c r="L384"/>
  <c r="K384"/>
  <c r="AH383"/>
  <c r="N383" s="1"/>
  <c r="W383"/>
  <c r="AC383" s="1"/>
  <c r="R383"/>
  <c r="T383" s="1"/>
  <c r="L383"/>
  <c r="K383"/>
  <c r="AH382"/>
  <c r="N382" s="1"/>
  <c r="AC382"/>
  <c r="W382"/>
  <c r="L382"/>
  <c r="K382"/>
  <c r="K636" s="1"/>
  <c r="AH381"/>
  <c r="AC381"/>
  <c r="W381"/>
  <c r="R381" s="1"/>
  <c r="N381"/>
  <c r="L381"/>
  <c r="K381"/>
  <c r="AH380"/>
  <c r="N380" s="1"/>
  <c r="W380"/>
  <c r="AC380" s="1"/>
  <c r="L380"/>
  <c r="K380"/>
  <c r="AH379"/>
  <c r="N379" s="1"/>
  <c r="W379"/>
  <c r="L379"/>
  <c r="K379"/>
  <c r="AH378"/>
  <c r="N378" s="1"/>
  <c r="AC378"/>
  <c r="W378"/>
  <c r="R378" s="1"/>
  <c r="S378" s="1"/>
  <c r="T378"/>
  <c r="L378"/>
  <c r="K378"/>
  <c r="AH377"/>
  <c r="N377" s="1"/>
  <c r="W377"/>
  <c r="R377" s="1"/>
  <c r="T377" s="1"/>
  <c r="S377"/>
  <c r="L377"/>
  <c r="K377"/>
  <c r="AH376"/>
  <c r="N376" s="1"/>
  <c r="W376"/>
  <c r="R376" s="1"/>
  <c r="S376" s="1"/>
  <c r="L376"/>
  <c r="K376"/>
  <c r="AH375"/>
  <c r="N375" s="1"/>
  <c r="AC375"/>
  <c r="W375"/>
  <c r="R375"/>
  <c r="L375"/>
  <c r="K375"/>
  <c r="AH374"/>
  <c r="N374" s="1"/>
  <c r="W374"/>
  <c r="L374"/>
  <c r="K374"/>
  <c r="AH373"/>
  <c r="W373"/>
  <c r="AC373" s="1"/>
  <c r="T373"/>
  <c r="R373"/>
  <c r="S373" s="1"/>
  <c r="L373"/>
  <c r="K373"/>
  <c r="K593" s="1"/>
  <c r="AH372"/>
  <c r="W372"/>
  <c r="AC372" s="1"/>
  <c r="R372"/>
  <c r="S372" s="1"/>
  <c r="L372"/>
  <c r="K372"/>
  <c r="AH371"/>
  <c r="N371" s="1"/>
  <c r="W371"/>
  <c r="AC371" s="1"/>
  <c r="L371"/>
  <c r="K371"/>
  <c r="AH370"/>
  <c r="AC370"/>
  <c r="W370"/>
  <c r="R370"/>
  <c r="L370"/>
  <c r="K370"/>
  <c r="AH369"/>
  <c r="W369"/>
  <c r="R369" s="1"/>
  <c r="L369"/>
  <c r="K369"/>
  <c r="AH368"/>
  <c r="W368"/>
  <c r="R368" s="1"/>
  <c r="T368" s="1"/>
  <c r="N368"/>
  <c r="L368"/>
  <c r="K368"/>
  <c r="AH367"/>
  <c r="W367"/>
  <c r="AC367" s="1"/>
  <c r="N367"/>
  <c r="L367"/>
  <c r="K367"/>
  <c r="AH366"/>
  <c r="N366" s="1"/>
  <c r="W366"/>
  <c r="L366"/>
  <c r="K366"/>
  <c r="AH365"/>
  <c r="AC365"/>
  <c r="W365"/>
  <c r="R365" s="1"/>
  <c r="N365"/>
  <c r="L365"/>
  <c r="K365"/>
  <c r="AH364"/>
  <c r="N364" s="1"/>
  <c r="W364"/>
  <c r="R364" s="1"/>
  <c r="T364" s="1"/>
  <c r="L364"/>
  <c r="K364"/>
  <c r="AH363"/>
  <c r="N363" s="1"/>
  <c r="W363"/>
  <c r="AC363" s="1"/>
  <c r="L363"/>
  <c r="K363"/>
  <c r="AH362"/>
  <c r="N362" s="1"/>
  <c r="W362"/>
  <c r="L362"/>
  <c r="K362"/>
  <c r="AH361"/>
  <c r="W361"/>
  <c r="L361"/>
  <c r="K361"/>
  <c r="AH360"/>
  <c r="N360" s="1"/>
  <c r="W360"/>
  <c r="L360"/>
  <c r="K360"/>
  <c r="AH359"/>
  <c r="N359" s="1"/>
  <c r="W359"/>
  <c r="L359"/>
  <c r="K359"/>
  <c r="AH358"/>
  <c r="N358" s="1"/>
  <c r="W358"/>
  <c r="L358"/>
  <c r="K358"/>
  <c r="AH357"/>
  <c r="AC357"/>
  <c r="W357"/>
  <c r="R357" s="1"/>
  <c r="L357"/>
  <c r="K357"/>
  <c r="AH356"/>
  <c r="W356"/>
  <c r="AC356" s="1"/>
  <c r="L356"/>
  <c r="K356"/>
  <c r="AH355"/>
  <c r="N355" s="1"/>
  <c r="W355"/>
  <c r="AC355" s="1"/>
  <c r="T355"/>
  <c r="R355"/>
  <c r="S355" s="1"/>
  <c r="L355"/>
  <c r="K355"/>
  <c r="AH354"/>
  <c r="N354" s="1"/>
  <c r="W354"/>
  <c r="AC354" s="1"/>
  <c r="L354"/>
  <c r="K354"/>
  <c r="AH353"/>
  <c r="W353"/>
  <c r="AC353" s="1"/>
  <c r="R353"/>
  <c r="L353"/>
  <c r="K353"/>
  <c r="AH352"/>
  <c r="N352" s="1"/>
  <c r="W352"/>
  <c r="L352"/>
  <c r="K352"/>
  <c r="K548" s="1"/>
  <c r="AH351"/>
  <c r="N351" s="1"/>
  <c r="AC351"/>
  <c r="W351"/>
  <c r="R351"/>
  <c r="L351"/>
  <c r="K351"/>
  <c r="AH350"/>
  <c r="W350"/>
  <c r="AC350" s="1"/>
  <c r="L350"/>
  <c r="K350"/>
  <c r="AH349"/>
  <c r="AC349"/>
  <c r="W349"/>
  <c r="L349"/>
  <c r="K349"/>
  <c r="AH348"/>
  <c r="N348" s="1"/>
  <c r="AC348"/>
  <c r="W348"/>
  <c r="R348"/>
  <c r="L348"/>
  <c r="K348"/>
  <c r="AH347"/>
  <c r="N347" s="1"/>
  <c r="W347"/>
  <c r="AC347" s="1"/>
  <c r="R347"/>
  <c r="T347" s="1"/>
  <c r="L347"/>
  <c r="K347"/>
  <c r="AH346"/>
  <c r="N346" s="1"/>
  <c r="AC346"/>
  <c r="W346"/>
  <c r="L346"/>
  <c r="K346"/>
  <c r="K633" s="1"/>
  <c r="AH345"/>
  <c r="AC345"/>
  <c r="W345"/>
  <c r="R345" s="1"/>
  <c r="L345"/>
  <c r="K345"/>
  <c r="AH344"/>
  <c r="W344"/>
  <c r="R344" s="1"/>
  <c r="S344" s="1"/>
  <c r="T344"/>
  <c r="N344"/>
  <c r="L344"/>
  <c r="K344"/>
  <c r="AH343"/>
  <c r="W343"/>
  <c r="R343" s="1"/>
  <c r="N343"/>
  <c r="L343"/>
  <c r="K343"/>
  <c r="AH342"/>
  <c r="N342" s="1"/>
  <c r="W342"/>
  <c r="AC342" s="1"/>
  <c r="L342"/>
  <c r="K342"/>
  <c r="AH341"/>
  <c r="N341" s="1"/>
  <c r="W341"/>
  <c r="L341"/>
  <c r="K341"/>
  <c r="AH340"/>
  <c r="N340" s="1"/>
  <c r="W340"/>
  <c r="AC340" s="1"/>
  <c r="R340"/>
  <c r="L340"/>
  <c r="K340"/>
  <c r="AH339"/>
  <c r="N339" s="1"/>
  <c r="W339"/>
  <c r="L339"/>
  <c r="K339"/>
  <c r="AH338"/>
  <c r="N338" s="1"/>
  <c r="W338"/>
  <c r="R338" s="1"/>
  <c r="L338"/>
  <c r="K338"/>
  <c r="AH337"/>
  <c r="AC337"/>
  <c r="W337"/>
  <c r="R337" s="1"/>
  <c r="L337"/>
  <c r="K337"/>
  <c r="AH336"/>
  <c r="W336"/>
  <c r="R336" s="1"/>
  <c r="L336"/>
  <c r="K336"/>
  <c r="AH335"/>
  <c r="N335" s="1"/>
  <c r="W335"/>
  <c r="AC335" s="1"/>
  <c r="R335"/>
  <c r="L335"/>
  <c r="K335"/>
  <c r="AH334"/>
  <c r="W334"/>
  <c r="L334"/>
  <c r="K334"/>
  <c r="AH333"/>
  <c r="N333" s="1"/>
  <c r="W333"/>
  <c r="R333" s="1"/>
  <c r="S333" s="1"/>
  <c r="L333"/>
  <c r="K333"/>
  <c r="AH332"/>
  <c r="N332" s="1"/>
  <c r="W332"/>
  <c r="R332" s="1"/>
  <c r="L332"/>
  <c r="K332"/>
  <c r="AH331"/>
  <c r="W331"/>
  <c r="AC331" s="1"/>
  <c r="R331"/>
  <c r="N331"/>
  <c r="L331"/>
  <c r="K331"/>
  <c r="AH330"/>
  <c r="W330"/>
  <c r="N330"/>
  <c r="L330"/>
  <c r="K330"/>
  <c r="AH329"/>
  <c r="AD329"/>
  <c r="AD341" s="1"/>
  <c r="AD353" s="1"/>
  <c r="AD365" s="1"/>
  <c r="AD377" s="1"/>
  <c r="AD389" s="1"/>
  <c r="AC329"/>
  <c r="W329"/>
  <c r="R329" s="1"/>
  <c r="L329"/>
  <c r="K329"/>
  <c r="AH328"/>
  <c r="W328"/>
  <c r="N328"/>
  <c r="L328"/>
  <c r="K328"/>
  <c r="K546" s="1"/>
  <c r="AH327"/>
  <c r="AC327"/>
  <c r="W327"/>
  <c r="R327"/>
  <c r="N327"/>
  <c r="L327"/>
  <c r="K327"/>
  <c r="AH326"/>
  <c r="N326" s="1"/>
  <c r="W326"/>
  <c r="AC326" s="1"/>
  <c r="L326"/>
  <c r="K326"/>
  <c r="AH325"/>
  <c r="W325"/>
  <c r="AC325" s="1"/>
  <c r="L325"/>
  <c r="K325"/>
  <c r="AH324"/>
  <c r="N324" s="1"/>
  <c r="AC324"/>
  <c r="W324"/>
  <c r="R324"/>
  <c r="L324"/>
  <c r="K324"/>
  <c r="AH323"/>
  <c r="N323" s="1"/>
  <c r="W323"/>
  <c r="AC323" s="1"/>
  <c r="L323"/>
  <c r="K323"/>
  <c r="AH322"/>
  <c r="N322" s="1"/>
  <c r="W322"/>
  <c r="L322"/>
  <c r="K322"/>
  <c r="AH321"/>
  <c r="AC321"/>
  <c r="W321"/>
  <c r="R321" s="1"/>
  <c r="L321"/>
  <c r="K321"/>
  <c r="AH320"/>
  <c r="N320" s="1"/>
  <c r="W320"/>
  <c r="R320" s="1"/>
  <c r="L320"/>
  <c r="K320"/>
  <c r="AH319"/>
  <c r="AC319"/>
  <c r="Y319"/>
  <c r="Y331" s="1"/>
  <c r="Y343" s="1"/>
  <c r="Y355" s="1"/>
  <c r="Y367" s="1"/>
  <c r="Y379" s="1"/>
  <c r="Y391" s="1"/>
  <c r="Y403" s="1"/>
  <c r="Y415" s="1"/>
  <c r="Y427" s="1"/>
  <c r="Y439" s="1"/>
  <c r="Y451" s="1"/>
  <c r="Y463" s="1"/>
  <c r="Y475" s="1"/>
  <c r="Y487" s="1"/>
  <c r="Y499" s="1"/>
  <c r="Y511" s="1"/>
  <c r="W319"/>
  <c r="R319" s="1"/>
  <c r="N319"/>
  <c r="L319"/>
  <c r="K319"/>
  <c r="AH318"/>
  <c r="N318" s="1"/>
  <c r="W318"/>
  <c r="L318"/>
  <c r="K318"/>
  <c r="AH317"/>
  <c r="W317"/>
  <c r="R317" s="1"/>
  <c r="S317" s="1"/>
  <c r="L317"/>
  <c r="K317"/>
  <c r="AH316"/>
  <c r="N316" s="1"/>
  <c r="W316"/>
  <c r="R316" s="1"/>
  <c r="L316"/>
  <c r="K316"/>
  <c r="AH315"/>
  <c r="W315"/>
  <c r="L315"/>
  <c r="K315"/>
  <c r="AH314"/>
  <c r="W314"/>
  <c r="R314" s="1"/>
  <c r="S314" s="1"/>
  <c r="L314"/>
  <c r="K314"/>
  <c r="AH313"/>
  <c r="N313" s="1"/>
  <c r="W313"/>
  <c r="R313" s="1"/>
  <c r="S313" s="1"/>
  <c r="L313"/>
  <c r="K313"/>
  <c r="K588" s="1"/>
  <c r="AH312"/>
  <c r="N312" s="1"/>
  <c r="W312"/>
  <c r="AC312" s="1"/>
  <c r="S312"/>
  <c r="R312"/>
  <c r="T312" s="1"/>
  <c r="L312"/>
  <c r="K312"/>
  <c r="AH311"/>
  <c r="AC311"/>
  <c r="W311"/>
  <c r="R311" s="1"/>
  <c r="N311"/>
  <c r="L311"/>
  <c r="K311"/>
  <c r="AH310"/>
  <c r="W310"/>
  <c r="AC310" s="1"/>
  <c r="T310"/>
  <c r="R310"/>
  <c r="S310" s="1"/>
  <c r="L310"/>
  <c r="K310"/>
  <c r="AH309"/>
  <c r="N309" s="1"/>
  <c r="W309"/>
  <c r="R309" s="1"/>
  <c r="T309"/>
  <c r="S309"/>
  <c r="L309"/>
  <c r="K309"/>
  <c r="AH308"/>
  <c r="W308"/>
  <c r="AC308" s="1"/>
  <c r="R308"/>
  <c r="N308"/>
  <c r="L308"/>
  <c r="K308"/>
  <c r="AH307"/>
  <c r="N307" s="1"/>
  <c r="W307"/>
  <c r="AC307" s="1"/>
  <c r="L307"/>
  <c r="K307"/>
  <c r="AH306"/>
  <c r="N306" s="1"/>
  <c r="W306"/>
  <c r="R306" s="1"/>
  <c r="S306" s="1"/>
  <c r="L306"/>
  <c r="K306"/>
  <c r="AH305"/>
  <c r="N305" s="1"/>
  <c r="AC305"/>
  <c r="W305"/>
  <c r="R305" s="1"/>
  <c r="L305"/>
  <c r="K305"/>
  <c r="AH304"/>
  <c r="W304"/>
  <c r="R304" s="1"/>
  <c r="S304" s="1"/>
  <c r="N304"/>
  <c r="L304"/>
  <c r="K304"/>
  <c r="AH303"/>
  <c r="W303"/>
  <c r="N303"/>
  <c r="L303"/>
  <c r="K303"/>
  <c r="AH302"/>
  <c r="AC302"/>
  <c r="W302"/>
  <c r="S302"/>
  <c r="R302"/>
  <c r="T302" s="1"/>
  <c r="L302"/>
  <c r="K302"/>
  <c r="AH301"/>
  <c r="N301" s="1"/>
  <c r="W301"/>
  <c r="L301"/>
  <c r="K301"/>
  <c r="K587" s="1"/>
  <c r="AH300"/>
  <c r="N300" s="1"/>
  <c r="W300"/>
  <c r="R300" s="1"/>
  <c r="L300"/>
  <c r="K300"/>
  <c r="AH299"/>
  <c r="W299"/>
  <c r="L299"/>
  <c r="K299"/>
  <c r="AH298"/>
  <c r="W298"/>
  <c r="AC298" s="1"/>
  <c r="L298"/>
  <c r="K298"/>
  <c r="AH297"/>
  <c r="N297" s="1"/>
  <c r="AC297"/>
  <c r="W297"/>
  <c r="R297"/>
  <c r="T297" s="1"/>
  <c r="L297"/>
  <c r="K297"/>
  <c r="AH296"/>
  <c r="N296" s="1"/>
  <c r="W296"/>
  <c r="AC296" s="1"/>
  <c r="R296"/>
  <c r="L296"/>
  <c r="K296"/>
  <c r="AH295"/>
  <c r="N295" s="1"/>
  <c r="AC295"/>
  <c r="W295"/>
  <c r="R295" s="1"/>
  <c r="L295"/>
  <c r="K295"/>
  <c r="AH294"/>
  <c r="AC294"/>
  <c r="W294"/>
  <c r="R294" s="1"/>
  <c r="L294"/>
  <c r="K294"/>
  <c r="AH293"/>
  <c r="Y293"/>
  <c r="Y305" s="1"/>
  <c r="Y317" s="1"/>
  <c r="Y329" s="1"/>
  <c r="Y341" s="1"/>
  <c r="Y353" s="1"/>
  <c r="Y365" s="1"/>
  <c r="Y377" s="1"/>
  <c r="Y389" s="1"/>
  <c r="Y401" s="1"/>
  <c r="Y413" s="1"/>
  <c r="Y425" s="1"/>
  <c r="Y437" s="1"/>
  <c r="Y449" s="1"/>
  <c r="Y461" s="1"/>
  <c r="Y473" s="1"/>
  <c r="Y485" s="1"/>
  <c r="Y497" s="1"/>
  <c r="Y509" s="1"/>
  <c r="W293"/>
  <c r="R293" s="1"/>
  <c r="T293" s="1"/>
  <c r="S293"/>
  <c r="N293"/>
  <c r="L293"/>
  <c r="K293"/>
  <c r="AH292"/>
  <c r="W292"/>
  <c r="R292" s="1"/>
  <c r="N292"/>
  <c r="L292"/>
  <c r="K292"/>
  <c r="AH291"/>
  <c r="W291"/>
  <c r="AC291" s="1"/>
  <c r="R291"/>
  <c r="L291"/>
  <c r="K291"/>
  <c r="AH290"/>
  <c r="N290" s="1"/>
  <c r="W290"/>
  <c r="L290"/>
  <c r="K290"/>
  <c r="AH289"/>
  <c r="Z289"/>
  <c r="Z301" s="1"/>
  <c r="Z313" s="1"/>
  <c r="Z325" s="1"/>
  <c r="Z337" s="1"/>
  <c r="Z349" s="1"/>
  <c r="Z361" s="1"/>
  <c r="Z373" s="1"/>
  <c r="Z385" s="1"/>
  <c r="Z397" s="1"/>
  <c r="Z409" s="1"/>
  <c r="Z421" s="1"/>
  <c r="Z433" s="1"/>
  <c r="Z445" s="1"/>
  <c r="Z457" s="1"/>
  <c r="Z469" s="1"/>
  <c r="Z481" s="1"/>
  <c r="Z493" s="1"/>
  <c r="Z505" s="1"/>
  <c r="W289"/>
  <c r="AC289" s="1"/>
  <c r="S289"/>
  <c r="R289"/>
  <c r="N289"/>
  <c r="L289"/>
  <c r="K289"/>
  <c r="AH288"/>
  <c r="W288"/>
  <c r="AC288" s="1"/>
  <c r="N288"/>
  <c r="L288"/>
  <c r="K288"/>
  <c r="AH287"/>
  <c r="W287"/>
  <c r="R287" s="1"/>
  <c r="N287"/>
  <c r="L287"/>
  <c r="K287"/>
  <c r="AH286"/>
  <c r="AC286"/>
  <c r="W286"/>
  <c r="S286"/>
  <c r="R286"/>
  <c r="T286" s="1"/>
  <c r="L286"/>
  <c r="K286"/>
  <c r="AH285"/>
  <c r="N285" s="1"/>
  <c r="W285"/>
  <c r="R285" s="1"/>
  <c r="L285"/>
  <c r="K285"/>
  <c r="AH284"/>
  <c r="W284"/>
  <c r="AC284" s="1"/>
  <c r="N284"/>
  <c r="L284"/>
  <c r="K284"/>
  <c r="AH283"/>
  <c r="N283" s="1"/>
  <c r="W283"/>
  <c r="L283"/>
  <c r="K283"/>
  <c r="AH282"/>
  <c r="N282" s="1"/>
  <c r="Z282"/>
  <c r="Z294" s="1"/>
  <c r="Z306" s="1"/>
  <c r="Z318" s="1"/>
  <c r="Z330" s="1"/>
  <c r="Z342" s="1"/>
  <c r="Z354" s="1"/>
  <c r="Z366" s="1"/>
  <c r="Z378" s="1"/>
  <c r="Z390" s="1"/>
  <c r="Z402" s="1"/>
  <c r="Z414" s="1"/>
  <c r="Z426" s="1"/>
  <c r="Z438" s="1"/>
  <c r="Z450" s="1"/>
  <c r="Z462" s="1"/>
  <c r="Z474" s="1"/>
  <c r="Z486" s="1"/>
  <c r="Z498" s="1"/>
  <c r="Z510" s="1"/>
  <c r="Y282"/>
  <c r="Y294" s="1"/>
  <c r="Y306" s="1"/>
  <c r="Y318" s="1"/>
  <c r="Y330" s="1"/>
  <c r="Y342" s="1"/>
  <c r="Y354" s="1"/>
  <c r="Y366" s="1"/>
  <c r="Y378" s="1"/>
  <c r="Y390" s="1"/>
  <c r="W282"/>
  <c r="L282"/>
  <c r="K282"/>
  <c r="AH281"/>
  <c r="N281" s="1"/>
  <c r="AD281"/>
  <c r="AD293" s="1"/>
  <c r="AD305" s="1"/>
  <c r="AE305" s="1"/>
  <c r="AG305" s="1"/>
  <c r="M305" s="1"/>
  <c r="W281"/>
  <c r="R281" s="1"/>
  <c r="L281"/>
  <c r="K281"/>
  <c r="AH280"/>
  <c r="Y280"/>
  <c r="W280"/>
  <c r="S280"/>
  <c r="R280"/>
  <c r="N280"/>
  <c r="L280"/>
  <c r="K280"/>
  <c r="AH279"/>
  <c r="N279" s="1"/>
  <c r="AC279"/>
  <c r="W279"/>
  <c r="R279" s="1"/>
  <c r="L279"/>
  <c r="K279"/>
  <c r="AH278"/>
  <c r="AC278"/>
  <c r="W278"/>
  <c r="S278"/>
  <c r="R278"/>
  <c r="T278" s="1"/>
  <c r="L278"/>
  <c r="K278"/>
  <c r="AH277"/>
  <c r="Y277"/>
  <c r="Y289" s="1"/>
  <c r="Y301" s="1"/>
  <c r="Y313" s="1"/>
  <c r="Y325" s="1"/>
  <c r="Y337" s="1"/>
  <c r="Y349" s="1"/>
  <c r="Y361" s="1"/>
  <c r="Y373" s="1"/>
  <c r="Y385" s="1"/>
  <c r="Y397" s="1"/>
  <c r="W277"/>
  <c r="L277"/>
  <c r="K277"/>
  <c r="K585" s="1"/>
  <c r="AH276"/>
  <c r="N276" s="1"/>
  <c r="AD276"/>
  <c r="AD288" s="1"/>
  <c r="Z276"/>
  <c r="Z288" s="1"/>
  <c r="Z300" s="1"/>
  <c r="Z312" s="1"/>
  <c r="Z324" s="1"/>
  <c r="Z336" s="1"/>
  <c r="Z348" s="1"/>
  <c r="Z360" s="1"/>
  <c r="Z372" s="1"/>
  <c r="Z384" s="1"/>
  <c r="Z396" s="1"/>
  <c r="Z408" s="1"/>
  <c r="Z420" s="1"/>
  <c r="Z432" s="1"/>
  <c r="Z444" s="1"/>
  <c r="Z456" s="1"/>
  <c r="Z468" s="1"/>
  <c r="Z480" s="1"/>
  <c r="Z492" s="1"/>
  <c r="Z504" s="1"/>
  <c r="W276"/>
  <c r="R276" s="1"/>
  <c r="L276"/>
  <c r="K276"/>
  <c r="AH275"/>
  <c r="AD275"/>
  <c r="AD287" s="1"/>
  <c r="AD299" s="1"/>
  <c r="AD311" s="1"/>
  <c r="AD323" s="1"/>
  <c r="W275"/>
  <c r="L275"/>
  <c r="K275"/>
  <c r="AH274"/>
  <c r="Z274"/>
  <c r="Z286" s="1"/>
  <c r="Z298" s="1"/>
  <c r="Z310" s="1"/>
  <c r="Z322" s="1"/>
  <c r="Z334" s="1"/>
  <c r="Z346" s="1"/>
  <c r="Z358" s="1"/>
  <c r="Z370" s="1"/>
  <c r="Z382" s="1"/>
  <c r="Z394" s="1"/>
  <c r="Z406" s="1"/>
  <c r="Z418" s="1"/>
  <c r="Z430" s="1"/>
  <c r="Z442" s="1"/>
  <c r="Z454" s="1"/>
  <c r="Z466" s="1"/>
  <c r="Z478" s="1"/>
  <c r="Z490" s="1"/>
  <c r="Z502" s="1"/>
  <c r="Y274"/>
  <c r="Y286" s="1"/>
  <c r="Y298" s="1"/>
  <c r="Y310" s="1"/>
  <c r="Y322" s="1"/>
  <c r="Y334" s="1"/>
  <c r="Y346" s="1"/>
  <c r="Y358" s="1"/>
  <c r="Y370" s="1"/>
  <c r="Y382" s="1"/>
  <c r="Y394" s="1"/>
  <c r="Y406" s="1"/>
  <c r="Y418" s="1"/>
  <c r="Y430" s="1"/>
  <c r="Y442" s="1"/>
  <c r="Y454" s="1"/>
  <c r="Y466" s="1"/>
  <c r="Y478" s="1"/>
  <c r="Y490" s="1"/>
  <c r="Y502" s="1"/>
  <c r="W274"/>
  <c r="L274"/>
  <c r="K274"/>
  <c r="AH273"/>
  <c r="N273" s="1"/>
  <c r="AD273"/>
  <c r="AD285" s="1"/>
  <c r="AD297" s="1"/>
  <c r="AD309" s="1"/>
  <c r="AD321" s="1"/>
  <c r="AD333" s="1"/>
  <c r="AD345" s="1"/>
  <c r="AD357" s="1"/>
  <c r="AD369" s="1"/>
  <c r="AD381" s="1"/>
  <c r="AD393" s="1"/>
  <c r="AD405" s="1"/>
  <c r="AD417" s="1"/>
  <c r="AD429" s="1"/>
  <c r="AD441" s="1"/>
  <c r="AD453" s="1"/>
  <c r="Z273"/>
  <c r="Z285" s="1"/>
  <c r="Z297" s="1"/>
  <c r="Z309" s="1"/>
  <c r="Z321" s="1"/>
  <c r="Z333" s="1"/>
  <c r="Z345" s="1"/>
  <c r="Z357" s="1"/>
  <c r="Z369" s="1"/>
  <c r="Z381" s="1"/>
  <c r="Z393" s="1"/>
  <c r="Z405" s="1"/>
  <c r="Z417" s="1"/>
  <c r="Z429" s="1"/>
  <c r="Z441" s="1"/>
  <c r="Z453" s="1"/>
  <c r="Z465" s="1"/>
  <c r="Z477" s="1"/>
  <c r="Z489" s="1"/>
  <c r="Z501" s="1"/>
  <c r="Z513" s="1"/>
  <c r="Y273"/>
  <c r="Y285" s="1"/>
  <c r="Y297" s="1"/>
  <c r="Y309" s="1"/>
  <c r="Y321" s="1"/>
  <c r="Y333" s="1"/>
  <c r="Y345" s="1"/>
  <c r="Y357" s="1"/>
  <c r="Y369" s="1"/>
  <c r="Y381" s="1"/>
  <c r="Y393" s="1"/>
  <c r="Y405" s="1"/>
  <c r="Y417" s="1"/>
  <c r="Y429" s="1"/>
  <c r="Y441" s="1"/>
  <c r="Y453" s="1"/>
  <c r="Y465" s="1"/>
  <c r="Y477" s="1"/>
  <c r="Y489" s="1"/>
  <c r="Y501" s="1"/>
  <c r="Y513" s="1"/>
  <c r="W273"/>
  <c r="R273" s="1"/>
  <c r="L273"/>
  <c r="K273"/>
  <c r="AH272"/>
  <c r="AE272"/>
  <c r="AG272" s="1"/>
  <c r="M272" s="1"/>
  <c r="AD272"/>
  <c r="AD284" s="1"/>
  <c r="AD296" s="1"/>
  <c r="AD308" s="1"/>
  <c r="Z272"/>
  <c r="Z284" s="1"/>
  <c r="Z296" s="1"/>
  <c r="Z308" s="1"/>
  <c r="Z320" s="1"/>
  <c r="Z332" s="1"/>
  <c r="Z344" s="1"/>
  <c r="Z356" s="1"/>
  <c r="Z368" s="1"/>
  <c r="Z380" s="1"/>
  <c r="Z392" s="1"/>
  <c r="Z404" s="1"/>
  <c r="Z416" s="1"/>
  <c r="Z428" s="1"/>
  <c r="Z440" s="1"/>
  <c r="Z452" s="1"/>
  <c r="Z464" s="1"/>
  <c r="Z476" s="1"/>
  <c r="Z488" s="1"/>
  <c r="Z500" s="1"/>
  <c r="Z512" s="1"/>
  <c r="Y272"/>
  <c r="Y284" s="1"/>
  <c r="Y296" s="1"/>
  <c r="Y308" s="1"/>
  <c r="Y320" s="1"/>
  <c r="Y332" s="1"/>
  <c r="Y344" s="1"/>
  <c r="Y356" s="1"/>
  <c r="Y368" s="1"/>
  <c r="Y380" s="1"/>
  <c r="Y392" s="1"/>
  <c r="Y404" s="1"/>
  <c r="Y416" s="1"/>
  <c r="Y428" s="1"/>
  <c r="Y440" s="1"/>
  <c r="Y452" s="1"/>
  <c r="Y464" s="1"/>
  <c r="Y476" s="1"/>
  <c r="Y488" s="1"/>
  <c r="Y500" s="1"/>
  <c r="Y512" s="1"/>
  <c r="W272"/>
  <c r="AC272" s="1"/>
  <c r="L272"/>
  <c r="K272"/>
  <c r="AH271"/>
  <c r="AD271"/>
  <c r="AD283" s="1"/>
  <c r="AD295" s="1"/>
  <c r="AD307" s="1"/>
  <c r="Z271"/>
  <c r="Z283" s="1"/>
  <c r="Z295" s="1"/>
  <c r="Z307" s="1"/>
  <c r="Z319" s="1"/>
  <c r="Z331" s="1"/>
  <c r="Z343" s="1"/>
  <c r="Z355" s="1"/>
  <c r="Z367" s="1"/>
  <c r="Z379" s="1"/>
  <c r="Z391" s="1"/>
  <c r="Z403" s="1"/>
  <c r="Z415" s="1"/>
  <c r="Z427" s="1"/>
  <c r="Z439" s="1"/>
  <c r="Z451" s="1"/>
  <c r="Z463" s="1"/>
  <c r="Z475" s="1"/>
  <c r="Z487" s="1"/>
  <c r="Z499" s="1"/>
  <c r="Z511" s="1"/>
  <c r="Y271"/>
  <c r="Y283" s="1"/>
  <c r="Y295" s="1"/>
  <c r="Y307" s="1"/>
  <c r="W271"/>
  <c r="N271"/>
  <c r="L271"/>
  <c r="K271"/>
  <c r="AH270"/>
  <c r="AD270"/>
  <c r="AD282" s="1"/>
  <c r="AD294" s="1"/>
  <c r="AD306" s="1"/>
  <c r="AD318" s="1"/>
  <c r="AD330" s="1"/>
  <c r="AD342" s="1"/>
  <c r="Z270"/>
  <c r="Y270"/>
  <c r="W270"/>
  <c r="R270" s="1"/>
  <c r="L270"/>
  <c r="K270"/>
  <c r="AH269"/>
  <c r="N269" s="1"/>
  <c r="AD269"/>
  <c r="Z269"/>
  <c r="Z281" s="1"/>
  <c r="Z293" s="1"/>
  <c r="Z305" s="1"/>
  <c r="Z317" s="1"/>
  <c r="Z329" s="1"/>
  <c r="Z341" s="1"/>
  <c r="Z353" s="1"/>
  <c r="Z365" s="1"/>
  <c r="Z377" s="1"/>
  <c r="Z389" s="1"/>
  <c r="Z401" s="1"/>
  <c r="Z413" s="1"/>
  <c r="Z425" s="1"/>
  <c r="Z437" s="1"/>
  <c r="Z449" s="1"/>
  <c r="Z461" s="1"/>
  <c r="Z473" s="1"/>
  <c r="Z485" s="1"/>
  <c r="Z497" s="1"/>
  <c r="Z509" s="1"/>
  <c r="Y269"/>
  <c r="Y281" s="1"/>
  <c r="W269"/>
  <c r="L269"/>
  <c r="K269"/>
  <c r="AH268"/>
  <c r="N268" s="1"/>
  <c r="AD268"/>
  <c r="Z268"/>
  <c r="Y268"/>
  <c r="W268"/>
  <c r="R268" s="1"/>
  <c r="L268"/>
  <c r="K268"/>
  <c r="AH267"/>
  <c r="N267" s="1"/>
  <c r="AD267"/>
  <c r="AE267" s="1"/>
  <c r="AG267" s="1"/>
  <c r="M267" s="1"/>
  <c r="Z267"/>
  <c r="Z279" s="1"/>
  <c r="Z291" s="1"/>
  <c r="Z303" s="1"/>
  <c r="Z315" s="1"/>
  <c r="Z327" s="1"/>
  <c r="Z339" s="1"/>
  <c r="Z351" s="1"/>
  <c r="Z363" s="1"/>
  <c r="Z375" s="1"/>
  <c r="Z387" s="1"/>
  <c r="Z399" s="1"/>
  <c r="Z411" s="1"/>
  <c r="Z423" s="1"/>
  <c r="Z435" s="1"/>
  <c r="Z447" s="1"/>
  <c r="Z459" s="1"/>
  <c r="Z471" s="1"/>
  <c r="Z483" s="1"/>
  <c r="Z495" s="1"/>
  <c r="Z507" s="1"/>
  <c r="Y267"/>
  <c r="Y279" s="1"/>
  <c r="Y291" s="1"/>
  <c r="Y303" s="1"/>
  <c r="Y315" s="1"/>
  <c r="Y327" s="1"/>
  <c r="Y339" s="1"/>
  <c r="Y351" s="1"/>
  <c r="Y363" s="1"/>
  <c r="Y375" s="1"/>
  <c r="Y387" s="1"/>
  <c r="Y399" s="1"/>
  <c r="Y411" s="1"/>
  <c r="Y423" s="1"/>
  <c r="Y435" s="1"/>
  <c r="Y447" s="1"/>
  <c r="Y459" s="1"/>
  <c r="Y471" s="1"/>
  <c r="Y483" s="1"/>
  <c r="Y495" s="1"/>
  <c r="Y507" s="1"/>
  <c r="W267"/>
  <c r="AC267" s="1"/>
  <c r="L267"/>
  <c r="K267"/>
  <c r="AH266"/>
  <c r="N266" s="1"/>
  <c r="AD266"/>
  <c r="AD278" s="1"/>
  <c r="AD290" s="1"/>
  <c r="AD302" s="1"/>
  <c r="AD314" s="1"/>
  <c r="AD326" s="1"/>
  <c r="AD338" s="1"/>
  <c r="AD350" s="1"/>
  <c r="Z266"/>
  <c r="Z278" s="1"/>
  <c r="Z290" s="1"/>
  <c r="Z302" s="1"/>
  <c r="Z314" s="1"/>
  <c r="Z326" s="1"/>
  <c r="Z338" s="1"/>
  <c r="Z350" s="1"/>
  <c r="Z362" s="1"/>
  <c r="Z374" s="1"/>
  <c r="Z386" s="1"/>
  <c r="Z398" s="1"/>
  <c r="Z410" s="1"/>
  <c r="Z422" s="1"/>
  <c r="Z434" s="1"/>
  <c r="Z446" s="1"/>
  <c r="Z458" s="1"/>
  <c r="Z470" s="1"/>
  <c r="Z482" s="1"/>
  <c r="Z494" s="1"/>
  <c r="Z506" s="1"/>
  <c r="Y266"/>
  <c r="Y278" s="1"/>
  <c r="Y290" s="1"/>
  <c r="Y302" s="1"/>
  <c r="Y314" s="1"/>
  <c r="Y326" s="1"/>
  <c r="Y338" s="1"/>
  <c r="Y350" s="1"/>
  <c r="Y362" s="1"/>
  <c r="Y374" s="1"/>
  <c r="Y386" s="1"/>
  <c r="Y398" s="1"/>
  <c r="Y410" s="1"/>
  <c r="Y422" s="1"/>
  <c r="Y434" s="1"/>
  <c r="Y446" s="1"/>
  <c r="Y458" s="1"/>
  <c r="Y470" s="1"/>
  <c r="Y482" s="1"/>
  <c r="Y494" s="1"/>
  <c r="Y506" s="1"/>
  <c r="W266"/>
  <c r="L266"/>
  <c r="K266"/>
  <c r="AH265"/>
  <c r="AD265"/>
  <c r="AC265"/>
  <c r="Z265"/>
  <c r="Z277" s="1"/>
  <c r="Y265"/>
  <c r="W265"/>
  <c r="S265"/>
  <c r="R265"/>
  <c r="L265"/>
  <c r="K265"/>
  <c r="K584" s="1"/>
  <c r="AH264"/>
  <c r="N264" s="1"/>
  <c r="AD264"/>
  <c r="Z264"/>
  <c r="Y264"/>
  <c r="Y276" s="1"/>
  <c r="Y288" s="1"/>
  <c r="Y300" s="1"/>
  <c r="Y312" s="1"/>
  <c r="Y324" s="1"/>
  <c r="Y336" s="1"/>
  <c r="Y348" s="1"/>
  <c r="Y360" s="1"/>
  <c r="Y372" s="1"/>
  <c r="Y384" s="1"/>
  <c r="Y396" s="1"/>
  <c r="Y408" s="1"/>
  <c r="Y420" s="1"/>
  <c r="Y432" s="1"/>
  <c r="Y444" s="1"/>
  <c r="Y456" s="1"/>
  <c r="Y468" s="1"/>
  <c r="Y480" s="1"/>
  <c r="Y492" s="1"/>
  <c r="Y504" s="1"/>
  <c r="W264"/>
  <c r="L264"/>
  <c r="K264"/>
  <c r="AH263"/>
  <c r="AD263"/>
  <c r="Z263"/>
  <c r="Z275" s="1"/>
  <c r="Z287" s="1"/>
  <c r="Z299" s="1"/>
  <c r="Z311" s="1"/>
  <c r="Z323" s="1"/>
  <c r="Z335" s="1"/>
  <c r="Z347" s="1"/>
  <c r="Z359" s="1"/>
  <c r="Z371" s="1"/>
  <c r="Z383" s="1"/>
  <c r="Z395" s="1"/>
  <c r="Z407" s="1"/>
  <c r="Z419" s="1"/>
  <c r="Z431" s="1"/>
  <c r="Z443" s="1"/>
  <c r="Z455" s="1"/>
  <c r="Z467" s="1"/>
  <c r="Z479" s="1"/>
  <c r="Z491" s="1"/>
  <c r="Z503" s="1"/>
  <c r="Y263"/>
  <c r="Y275" s="1"/>
  <c r="Y287" s="1"/>
  <c r="Y299" s="1"/>
  <c r="Y311" s="1"/>
  <c r="Y323" s="1"/>
  <c r="Y335" s="1"/>
  <c r="Y347" s="1"/>
  <c r="Y359" s="1"/>
  <c r="Y371" s="1"/>
  <c r="Y383" s="1"/>
  <c r="Y395" s="1"/>
  <c r="Y407" s="1"/>
  <c r="Y419" s="1"/>
  <c r="Y431" s="1"/>
  <c r="Y443" s="1"/>
  <c r="Y455" s="1"/>
  <c r="Y467" s="1"/>
  <c r="Y479" s="1"/>
  <c r="Y491" s="1"/>
  <c r="Y503" s="1"/>
  <c r="W263"/>
  <c r="N263"/>
  <c r="L263"/>
  <c r="K263"/>
  <c r="AH262"/>
  <c r="AD262"/>
  <c r="Z262"/>
  <c r="Y262"/>
  <c r="W262"/>
  <c r="AC262" s="1"/>
  <c r="L262"/>
  <c r="K262"/>
  <c r="K626" s="1"/>
  <c r="AH261"/>
  <c r="AE261"/>
  <c r="AG261" s="1"/>
  <c r="M261" s="1"/>
  <c r="R261"/>
  <c r="L261"/>
  <c r="K261"/>
  <c r="AH260"/>
  <c r="N260" s="1"/>
  <c r="AE260"/>
  <c r="AG260" s="1"/>
  <c r="M260" s="1"/>
  <c r="R260"/>
  <c r="S260" s="1"/>
  <c r="L260"/>
  <c r="K260"/>
  <c r="AH259"/>
  <c r="AE259"/>
  <c r="AG259" s="1"/>
  <c r="M259" s="1"/>
  <c r="R259"/>
  <c r="T259" s="1"/>
  <c r="N259"/>
  <c r="L259"/>
  <c r="K259"/>
  <c r="AH258"/>
  <c r="AE258"/>
  <c r="AG258" s="1"/>
  <c r="M258" s="1"/>
  <c r="T258"/>
  <c r="R258"/>
  <c r="S258" s="1"/>
  <c r="N258"/>
  <c r="L258"/>
  <c r="K258"/>
  <c r="AH257"/>
  <c r="AE257"/>
  <c r="AG257" s="1"/>
  <c r="M257" s="1"/>
  <c r="R257"/>
  <c r="L257"/>
  <c r="K257"/>
  <c r="AH256"/>
  <c r="AG256"/>
  <c r="AE256"/>
  <c r="R256"/>
  <c r="T256" s="1"/>
  <c r="L256"/>
  <c r="K256"/>
  <c r="AH255"/>
  <c r="N255" s="1"/>
  <c r="AE255"/>
  <c r="AG255" s="1"/>
  <c r="R255"/>
  <c r="L255"/>
  <c r="K255"/>
  <c r="AH254"/>
  <c r="N254" s="1"/>
  <c r="O254" s="1"/>
  <c r="P254" s="1"/>
  <c r="Q254" s="1"/>
  <c r="AE254"/>
  <c r="AG254" s="1"/>
  <c r="M254" s="1"/>
  <c r="R254"/>
  <c r="S254" s="1"/>
  <c r="L254"/>
  <c r="K254"/>
  <c r="AH253"/>
  <c r="N253" s="1"/>
  <c r="AE253"/>
  <c r="AG253" s="1"/>
  <c r="R253"/>
  <c r="L253"/>
  <c r="K253"/>
  <c r="AH252"/>
  <c r="N252" s="1"/>
  <c r="AG252"/>
  <c r="M252" s="1"/>
  <c r="AE252"/>
  <c r="T252"/>
  <c r="R252"/>
  <c r="S252" s="1"/>
  <c r="L252"/>
  <c r="K252"/>
  <c r="AH251"/>
  <c r="AG251"/>
  <c r="AE251"/>
  <c r="T251"/>
  <c r="S251"/>
  <c r="R251"/>
  <c r="N251"/>
  <c r="L251"/>
  <c r="K251"/>
  <c r="AI250"/>
  <c r="AH250"/>
  <c r="AG250"/>
  <c r="M250" s="1"/>
  <c r="AE250"/>
  <c r="R250"/>
  <c r="N250"/>
  <c r="L250"/>
  <c r="K250"/>
  <c r="AH249"/>
  <c r="N249" s="1"/>
  <c r="AE249"/>
  <c r="AG249" s="1"/>
  <c r="R249"/>
  <c r="L249"/>
  <c r="K249"/>
  <c r="AH248"/>
  <c r="AG248"/>
  <c r="M248" s="1"/>
  <c r="AE248"/>
  <c r="T248"/>
  <c r="R248"/>
  <c r="S248" s="1"/>
  <c r="N248"/>
  <c r="L248"/>
  <c r="K248"/>
  <c r="AH247"/>
  <c r="AG247"/>
  <c r="AI247" s="1"/>
  <c r="AE247"/>
  <c r="T247"/>
  <c r="S247"/>
  <c r="R247"/>
  <c r="N247"/>
  <c r="L247"/>
  <c r="K247"/>
  <c r="AH246"/>
  <c r="N246" s="1"/>
  <c r="AG246"/>
  <c r="M246" s="1"/>
  <c r="AE246"/>
  <c r="R246"/>
  <c r="T246" s="1"/>
  <c r="L246"/>
  <c r="K246"/>
  <c r="AH245"/>
  <c r="N245" s="1"/>
  <c r="AG245"/>
  <c r="M245" s="1"/>
  <c r="AE245"/>
  <c r="R245"/>
  <c r="L245"/>
  <c r="K245"/>
  <c r="AH244"/>
  <c r="N244" s="1"/>
  <c r="AE244"/>
  <c r="T244"/>
  <c r="R244"/>
  <c r="L244"/>
  <c r="K244"/>
  <c r="AH243"/>
  <c r="AE243"/>
  <c r="AG243" s="1"/>
  <c r="S243"/>
  <c r="R243"/>
  <c r="T243" s="1"/>
  <c r="N243"/>
  <c r="L243"/>
  <c r="K243"/>
  <c r="AH242"/>
  <c r="AE242"/>
  <c r="AG242" s="1"/>
  <c r="M242" s="1"/>
  <c r="R242"/>
  <c r="S242" s="1"/>
  <c r="L242"/>
  <c r="K242"/>
  <c r="AH241"/>
  <c r="N241" s="1"/>
  <c r="AE241"/>
  <c r="AG241" s="1"/>
  <c r="AI241" s="1"/>
  <c r="R241"/>
  <c r="L241"/>
  <c r="K241"/>
  <c r="AH240"/>
  <c r="AI240" s="1"/>
  <c r="AG240"/>
  <c r="M240" s="1"/>
  <c r="AE240"/>
  <c r="R240"/>
  <c r="L240"/>
  <c r="K240"/>
  <c r="AH239"/>
  <c r="N239" s="1"/>
  <c r="AG239"/>
  <c r="AE239"/>
  <c r="T239"/>
  <c r="S239"/>
  <c r="R239"/>
  <c r="L239"/>
  <c r="K239"/>
  <c r="AH238"/>
  <c r="N238" s="1"/>
  <c r="AG238"/>
  <c r="AE238"/>
  <c r="R238"/>
  <c r="S238" s="1"/>
  <c r="L238"/>
  <c r="K238"/>
  <c r="AH237"/>
  <c r="AG237"/>
  <c r="M237" s="1"/>
  <c r="AE237"/>
  <c r="R237"/>
  <c r="S237" s="1"/>
  <c r="L237"/>
  <c r="K237"/>
  <c r="AH236"/>
  <c r="N236" s="1"/>
  <c r="AE236"/>
  <c r="AG236" s="1"/>
  <c r="R236"/>
  <c r="L236"/>
  <c r="K236"/>
  <c r="AH235"/>
  <c r="N235" s="1"/>
  <c r="AE235"/>
  <c r="AG235" s="1"/>
  <c r="AI235" s="1"/>
  <c r="S235"/>
  <c r="R235"/>
  <c r="T235" s="1"/>
  <c r="L235"/>
  <c r="K235"/>
  <c r="AI234"/>
  <c r="AH234"/>
  <c r="N234" s="1"/>
  <c r="AG234"/>
  <c r="M234" s="1"/>
  <c r="AE234"/>
  <c r="R234"/>
  <c r="T234" s="1"/>
  <c r="L234"/>
  <c r="K234"/>
  <c r="AH233"/>
  <c r="AG233"/>
  <c r="M233" s="1"/>
  <c r="AE233"/>
  <c r="R233"/>
  <c r="S233" s="1"/>
  <c r="L233"/>
  <c r="K233"/>
  <c r="AH232"/>
  <c r="N232" s="1"/>
  <c r="AE232"/>
  <c r="AG232" s="1"/>
  <c r="M232" s="1"/>
  <c r="R232"/>
  <c r="L232"/>
  <c r="K232"/>
  <c r="AH231"/>
  <c r="AG231"/>
  <c r="AI231" s="1"/>
  <c r="AE231"/>
  <c r="T231"/>
  <c r="R231"/>
  <c r="S231" s="1"/>
  <c r="N231"/>
  <c r="L231"/>
  <c r="K231"/>
  <c r="AH230"/>
  <c r="AE230"/>
  <c r="AG230" s="1"/>
  <c r="M230" s="1"/>
  <c r="S230"/>
  <c r="R230"/>
  <c r="T230" s="1"/>
  <c r="L230"/>
  <c r="K230"/>
  <c r="AH229"/>
  <c r="N229" s="1"/>
  <c r="AE229"/>
  <c r="AG229" s="1"/>
  <c r="T229"/>
  <c r="R229"/>
  <c r="L229"/>
  <c r="K229"/>
  <c r="AH228"/>
  <c r="N228" s="1"/>
  <c r="AE228"/>
  <c r="AG228" s="1"/>
  <c r="M228" s="1"/>
  <c r="R228"/>
  <c r="L228"/>
  <c r="K228"/>
  <c r="AH227"/>
  <c r="AE227"/>
  <c r="AG227" s="1"/>
  <c r="S227"/>
  <c r="R227"/>
  <c r="T227" s="1"/>
  <c r="N227"/>
  <c r="L227"/>
  <c r="K227"/>
  <c r="AH226"/>
  <c r="N226" s="1"/>
  <c r="AE226"/>
  <c r="AG226" s="1"/>
  <c r="R226"/>
  <c r="L226"/>
  <c r="K226"/>
  <c r="AH225"/>
  <c r="AG225"/>
  <c r="M225" s="1"/>
  <c r="AE225"/>
  <c r="T225"/>
  <c r="R225"/>
  <c r="S225" s="1"/>
  <c r="L225"/>
  <c r="K225"/>
  <c r="AE224"/>
  <c r="AG224" s="1"/>
  <c r="M224" s="1"/>
  <c r="AC224"/>
  <c r="X224"/>
  <c r="AH224" s="1"/>
  <c r="T224"/>
  <c r="R224"/>
  <c r="S224" s="1"/>
  <c r="L224"/>
  <c r="K224"/>
  <c r="AH223"/>
  <c r="AE223"/>
  <c r="AG223" s="1"/>
  <c r="M223" s="1"/>
  <c r="T223"/>
  <c r="R223"/>
  <c r="S223" s="1"/>
  <c r="L223"/>
  <c r="K223"/>
  <c r="AI222"/>
  <c r="AH222"/>
  <c r="AE222"/>
  <c r="AG222" s="1"/>
  <c r="M222" s="1"/>
  <c r="T222"/>
  <c r="R222"/>
  <c r="S222" s="1"/>
  <c r="N222"/>
  <c r="L222"/>
  <c r="K222"/>
  <c r="AH221"/>
  <c r="N221" s="1"/>
  <c r="AE221"/>
  <c r="AG221" s="1"/>
  <c r="R221"/>
  <c r="S221" s="1"/>
  <c r="L221"/>
  <c r="K221"/>
  <c r="AH220"/>
  <c r="AI220" s="1"/>
  <c r="AG220"/>
  <c r="AE220"/>
  <c r="T220"/>
  <c r="R220"/>
  <c r="L220"/>
  <c r="K220"/>
  <c r="AH219"/>
  <c r="N219" s="1"/>
  <c r="AG219"/>
  <c r="AE219"/>
  <c r="T219"/>
  <c r="R219"/>
  <c r="S219" s="1"/>
  <c r="L219"/>
  <c r="K219"/>
  <c r="AI218"/>
  <c r="AH218"/>
  <c r="AE218"/>
  <c r="AG218" s="1"/>
  <c r="M218" s="1"/>
  <c r="T218"/>
  <c r="R218"/>
  <c r="S218" s="1"/>
  <c r="N218"/>
  <c r="O218" s="1"/>
  <c r="P218" s="1"/>
  <c r="Q218" s="1"/>
  <c r="L218"/>
  <c r="K218"/>
  <c r="AH217"/>
  <c r="N217" s="1"/>
  <c r="AE217"/>
  <c r="AG217" s="1"/>
  <c r="R217"/>
  <c r="T217" s="1"/>
  <c r="L217"/>
  <c r="K217"/>
  <c r="AH216"/>
  <c r="N216" s="1"/>
  <c r="AE216"/>
  <c r="AG216" s="1"/>
  <c r="R216"/>
  <c r="L216"/>
  <c r="K216"/>
  <c r="AH215"/>
  <c r="N215" s="1"/>
  <c r="O215" s="1"/>
  <c r="P215" s="1"/>
  <c r="Q215" s="1"/>
  <c r="AG215"/>
  <c r="AE215"/>
  <c r="S215"/>
  <c r="R215"/>
  <c r="T215" s="1"/>
  <c r="M215"/>
  <c r="L215"/>
  <c r="K215"/>
  <c r="AH214"/>
  <c r="AE214"/>
  <c r="T214"/>
  <c r="R214"/>
  <c r="S214" s="1"/>
  <c r="N214"/>
  <c r="L214"/>
  <c r="K214"/>
  <c r="AH213"/>
  <c r="N213" s="1"/>
  <c r="AE213"/>
  <c r="AG213" s="1"/>
  <c r="AI213" s="1"/>
  <c r="R213"/>
  <c r="S213" s="1"/>
  <c r="M213"/>
  <c r="L213"/>
  <c r="K213"/>
  <c r="AH212"/>
  <c r="AE212"/>
  <c r="AG212" s="1"/>
  <c r="M212" s="1"/>
  <c r="X212"/>
  <c r="W212"/>
  <c r="R212" s="1"/>
  <c r="L212"/>
  <c r="K212"/>
  <c r="AH211"/>
  <c r="N211" s="1"/>
  <c r="AG211"/>
  <c r="M211" s="1"/>
  <c r="R211"/>
  <c r="L211"/>
  <c r="K211"/>
  <c r="AH210"/>
  <c r="AI210" s="1"/>
  <c r="AG210"/>
  <c r="M210" s="1"/>
  <c r="T210"/>
  <c r="S210"/>
  <c r="R210"/>
  <c r="N210"/>
  <c r="O210" s="1"/>
  <c r="P210" s="1"/>
  <c r="Q210" s="1"/>
  <c r="L210"/>
  <c r="K210"/>
  <c r="AH209"/>
  <c r="AI209" s="1"/>
  <c r="AG209"/>
  <c r="S209"/>
  <c r="R209"/>
  <c r="T209" s="1"/>
  <c r="M209"/>
  <c r="L209"/>
  <c r="K209"/>
  <c r="AH208"/>
  <c r="AG208"/>
  <c r="T208"/>
  <c r="S208"/>
  <c r="R208"/>
  <c r="M208"/>
  <c r="L208"/>
  <c r="K208"/>
  <c r="AH207"/>
  <c r="AI207" s="1"/>
  <c r="AG207"/>
  <c r="M207" s="1"/>
  <c r="R207"/>
  <c r="L207"/>
  <c r="K207"/>
  <c r="AI206"/>
  <c r="AH206"/>
  <c r="AG206"/>
  <c r="R206"/>
  <c r="N206"/>
  <c r="O206" s="1"/>
  <c r="P206" s="1"/>
  <c r="Q206" s="1"/>
  <c r="M206"/>
  <c r="L206"/>
  <c r="K206"/>
  <c r="AH205"/>
  <c r="AI205" s="1"/>
  <c r="AG205"/>
  <c r="M205" s="1"/>
  <c r="S205"/>
  <c r="R205"/>
  <c r="T205" s="1"/>
  <c r="N205"/>
  <c r="O205" s="1"/>
  <c r="L205"/>
  <c r="K205"/>
  <c r="AH204"/>
  <c r="AG204"/>
  <c r="AI204" s="1"/>
  <c r="R204"/>
  <c r="N204"/>
  <c r="L204"/>
  <c r="K204"/>
  <c r="AH203"/>
  <c r="AG203"/>
  <c r="M203" s="1"/>
  <c r="R203"/>
  <c r="L203"/>
  <c r="K203"/>
  <c r="AH202"/>
  <c r="AG202"/>
  <c r="M202" s="1"/>
  <c r="S202"/>
  <c r="R202"/>
  <c r="T202" s="1"/>
  <c r="L202"/>
  <c r="K202"/>
  <c r="AH201"/>
  <c r="N201" s="1"/>
  <c r="AG201"/>
  <c r="AC201"/>
  <c r="T201"/>
  <c r="R201"/>
  <c r="S201" s="1"/>
  <c r="M201"/>
  <c r="L201"/>
  <c r="AE200"/>
  <c r="X200"/>
  <c r="AH200" s="1"/>
  <c r="N200" s="1"/>
  <c r="S200"/>
  <c r="R200"/>
  <c r="T200" s="1"/>
  <c r="L200"/>
  <c r="AH199"/>
  <c r="N199" s="1"/>
  <c r="AG199"/>
  <c r="M199" s="1"/>
  <c r="R199"/>
  <c r="T199" s="1"/>
  <c r="L199"/>
  <c r="AH198"/>
  <c r="AI198" s="1"/>
  <c r="AG198"/>
  <c r="R198"/>
  <c r="T198" s="1"/>
  <c r="N198"/>
  <c r="O198" s="1"/>
  <c r="P198" s="1"/>
  <c r="Q198" s="1"/>
  <c r="M198"/>
  <c r="L198"/>
  <c r="AI197"/>
  <c r="AH197"/>
  <c r="N197" s="1"/>
  <c r="AG197"/>
  <c r="S197"/>
  <c r="R197"/>
  <c r="T197" s="1"/>
  <c r="O197"/>
  <c r="P197" s="1"/>
  <c r="Q197" s="1"/>
  <c r="M197"/>
  <c r="L197"/>
  <c r="AI196"/>
  <c r="AH196"/>
  <c r="AG196"/>
  <c r="R196"/>
  <c r="N196"/>
  <c r="M196"/>
  <c r="L196"/>
  <c r="AH195"/>
  <c r="N195" s="1"/>
  <c r="AG195"/>
  <c r="R195"/>
  <c r="T195" s="1"/>
  <c r="M195"/>
  <c r="L195"/>
  <c r="AI194"/>
  <c r="AH194"/>
  <c r="AG194"/>
  <c r="S194"/>
  <c r="R194"/>
  <c r="T194" s="1"/>
  <c r="N194"/>
  <c r="O194" s="1"/>
  <c r="P194" s="1"/>
  <c r="Q194" s="1"/>
  <c r="M194"/>
  <c r="L194"/>
  <c r="AH193"/>
  <c r="AG193"/>
  <c r="AI193" s="1"/>
  <c r="R193"/>
  <c r="S193" s="1"/>
  <c r="M193"/>
  <c r="L193"/>
  <c r="AI192"/>
  <c r="AH192"/>
  <c r="N192" s="1"/>
  <c r="O192" s="1"/>
  <c r="P192" s="1"/>
  <c r="Q192" s="1"/>
  <c r="AG192"/>
  <c r="M192" s="1"/>
  <c r="R192"/>
  <c r="L192"/>
  <c r="AH191"/>
  <c r="N191" s="1"/>
  <c r="O191" s="1"/>
  <c r="P191" s="1"/>
  <c r="Q191" s="1"/>
  <c r="AG191"/>
  <c r="R191"/>
  <c r="T191" s="1"/>
  <c r="M191"/>
  <c r="L191"/>
  <c r="AH190"/>
  <c r="AI190" s="1"/>
  <c r="AG190"/>
  <c r="M190" s="1"/>
  <c r="S190"/>
  <c r="R190"/>
  <c r="L190"/>
  <c r="AI189"/>
  <c r="AH189"/>
  <c r="N189" s="1"/>
  <c r="AG189"/>
  <c r="M189" s="1"/>
  <c r="O189" s="1"/>
  <c r="P189" s="1"/>
  <c r="Q189" s="1"/>
  <c r="S189"/>
  <c r="R189"/>
  <c r="T189" s="1"/>
  <c r="L189"/>
  <c r="AH188"/>
  <c r="N188" s="1"/>
  <c r="AC188"/>
  <c r="T188"/>
  <c r="R188"/>
  <c r="S188" s="1"/>
  <c r="L188"/>
  <c r="AH187"/>
  <c r="N187" s="1"/>
  <c r="AG187"/>
  <c r="M187" s="1"/>
  <c r="R187"/>
  <c r="L187"/>
  <c r="AH186"/>
  <c r="AI186" s="1"/>
  <c r="AG186"/>
  <c r="S186"/>
  <c r="R186"/>
  <c r="T186" s="1"/>
  <c r="M186"/>
  <c r="L186"/>
  <c r="AH185"/>
  <c r="N185" s="1"/>
  <c r="AG185"/>
  <c r="M185" s="1"/>
  <c r="O185" s="1"/>
  <c r="P185" s="1"/>
  <c r="Q185" s="1"/>
  <c r="R185"/>
  <c r="L185"/>
  <c r="AI184"/>
  <c r="AH184"/>
  <c r="AG184"/>
  <c r="T184"/>
  <c r="R184"/>
  <c r="S184" s="1"/>
  <c r="N184"/>
  <c r="M184"/>
  <c r="O184" s="1"/>
  <c r="L184"/>
  <c r="AH183"/>
  <c r="N183" s="1"/>
  <c r="AG183"/>
  <c r="M183" s="1"/>
  <c r="R183"/>
  <c r="L183"/>
  <c r="AH182"/>
  <c r="AI182" s="1"/>
  <c r="AG182"/>
  <c r="M182" s="1"/>
  <c r="S182"/>
  <c r="R182"/>
  <c r="T182" s="1"/>
  <c r="N182"/>
  <c r="O182" s="1"/>
  <c r="P182" s="1"/>
  <c r="Q182" s="1"/>
  <c r="L182"/>
  <c r="AI181"/>
  <c r="AH181"/>
  <c r="AG181"/>
  <c r="M181" s="1"/>
  <c r="R181"/>
  <c r="L181"/>
  <c r="AH180"/>
  <c r="AI180" s="1"/>
  <c r="AG180"/>
  <c r="M180" s="1"/>
  <c r="S180"/>
  <c r="R180"/>
  <c r="T180" s="1"/>
  <c r="N180"/>
  <c r="L180"/>
  <c r="AH179"/>
  <c r="N179" s="1"/>
  <c r="O179" s="1"/>
  <c r="P179" s="1"/>
  <c r="Q179" s="1"/>
  <c r="AG179"/>
  <c r="R179"/>
  <c r="M179"/>
  <c r="L179"/>
  <c r="AI178"/>
  <c r="AH178"/>
  <c r="AG178"/>
  <c r="T178"/>
  <c r="R178"/>
  <c r="S178" s="1"/>
  <c r="N178"/>
  <c r="M178"/>
  <c r="O178" s="1"/>
  <c r="L178"/>
  <c r="AH177"/>
  <c r="N177" s="1"/>
  <c r="AG177"/>
  <c r="M177" s="1"/>
  <c r="R177"/>
  <c r="L177"/>
  <c r="AH176"/>
  <c r="AE176"/>
  <c r="AC176"/>
  <c r="R176"/>
  <c r="N176"/>
  <c r="L176"/>
  <c r="AH175"/>
  <c r="AI175" s="1"/>
  <c r="AG175"/>
  <c r="T175"/>
  <c r="S175"/>
  <c r="R175"/>
  <c r="M175"/>
  <c r="L175"/>
  <c r="AH174"/>
  <c r="AI174" s="1"/>
  <c r="AG174"/>
  <c r="M174" s="1"/>
  <c r="R174"/>
  <c r="T174" s="1"/>
  <c r="L174"/>
  <c r="AH173"/>
  <c r="N173" s="1"/>
  <c r="AG173"/>
  <c r="M173" s="1"/>
  <c r="R173"/>
  <c r="S173" s="1"/>
  <c r="L173"/>
  <c r="AH172"/>
  <c r="AG172"/>
  <c r="M172" s="1"/>
  <c r="S172"/>
  <c r="R172"/>
  <c r="L172"/>
  <c r="AH171"/>
  <c r="AG171"/>
  <c r="M171" s="1"/>
  <c r="S171"/>
  <c r="R171"/>
  <c r="T171" s="1"/>
  <c r="N171"/>
  <c r="L171"/>
  <c r="AH170"/>
  <c r="AG170"/>
  <c r="M170" s="1"/>
  <c r="R170"/>
  <c r="T170" s="1"/>
  <c r="N170"/>
  <c r="L170"/>
  <c r="AH169"/>
  <c r="AI169" s="1"/>
  <c r="AG169"/>
  <c r="M169" s="1"/>
  <c r="R169"/>
  <c r="T169" s="1"/>
  <c r="N169"/>
  <c r="L169"/>
  <c r="AH168"/>
  <c r="AG168"/>
  <c r="S168"/>
  <c r="R168"/>
  <c r="T168" s="1"/>
  <c r="M168"/>
  <c r="L168"/>
  <c r="AH167"/>
  <c r="AG167"/>
  <c r="R167"/>
  <c r="T167" s="1"/>
  <c r="N167"/>
  <c r="M167"/>
  <c r="L167"/>
  <c r="AH166"/>
  <c r="AG166"/>
  <c r="M166" s="1"/>
  <c r="R166"/>
  <c r="S166" s="1"/>
  <c r="N166"/>
  <c r="L166"/>
  <c r="AH165"/>
  <c r="AG165"/>
  <c r="AI165" s="1"/>
  <c r="R165"/>
  <c r="S165" s="1"/>
  <c r="N165"/>
  <c r="L165"/>
  <c r="AH164"/>
  <c r="AC164"/>
  <c r="S164"/>
  <c r="R164"/>
  <c r="T164" s="1"/>
  <c r="L164"/>
  <c r="AH163"/>
  <c r="AI163" s="1"/>
  <c r="AG163"/>
  <c r="M163" s="1"/>
  <c r="R163"/>
  <c r="T163" s="1"/>
  <c r="L163"/>
  <c r="AH162"/>
  <c r="AG162"/>
  <c r="R162"/>
  <c r="M162"/>
  <c r="L162"/>
  <c r="AH161"/>
  <c r="AG161"/>
  <c r="AI161" s="1"/>
  <c r="R161"/>
  <c r="T161" s="1"/>
  <c r="N161"/>
  <c r="L161"/>
  <c r="AH160"/>
  <c r="AG160"/>
  <c r="M160" s="1"/>
  <c r="R160"/>
  <c r="L160"/>
  <c r="AH159"/>
  <c r="AI159" s="1"/>
  <c r="AG159"/>
  <c r="S159"/>
  <c r="R159"/>
  <c r="T159" s="1"/>
  <c r="M159"/>
  <c r="L159"/>
  <c r="AH158"/>
  <c r="AG158"/>
  <c r="M158" s="1"/>
  <c r="R158"/>
  <c r="L158"/>
  <c r="AH157"/>
  <c r="AI157" s="1"/>
  <c r="AG157"/>
  <c r="R157"/>
  <c r="S157" s="1"/>
  <c r="M157"/>
  <c r="L157"/>
  <c r="AH156"/>
  <c r="AG156"/>
  <c r="R156"/>
  <c r="S156" s="1"/>
  <c r="M156"/>
  <c r="L156"/>
  <c r="AH155"/>
  <c r="AI155" s="1"/>
  <c r="AG155"/>
  <c r="M155" s="1"/>
  <c r="R155"/>
  <c r="T155" s="1"/>
  <c r="L155"/>
  <c r="AH154"/>
  <c r="N154" s="1"/>
  <c r="AG154"/>
  <c r="M154" s="1"/>
  <c r="R154"/>
  <c r="L154"/>
  <c r="AH153"/>
  <c r="AI153" s="1"/>
  <c r="AG153"/>
  <c r="M153" s="1"/>
  <c r="R153"/>
  <c r="T153" s="1"/>
  <c r="N153"/>
  <c r="L153"/>
  <c r="AH152"/>
  <c r="AE152"/>
  <c r="S152"/>
  <c r="R152"/>
  <c r="T152" s="1"/>
  <c r="L152"/>
  <c r="AH151"/>
  <c r="AG151"/>
  <c r="S151"/>
  <c r="R151"/>
  <c r="T151" s="1"/>
  <c r="N151"/>
  <c r="L151"/>
  <c r="AH150"/>
  <c r="N150" s="1"/>
  <c r="O150" s="1"/>
  <c r="P150" s="1"/>
  <c r="Q150" s="1"/>
  <c r="AG150"/>
  <c r="S150"/>
  <c r="R150"/>
  <c r="T150" s="1"/>
  <c r="M150"/>
  <c r="L150"/>
  <c r="AH149"/>
  <c r="N149" s="1"/>
  <c r="AG149"/>
  <c r="M149" s="1"/>
  <c r="T149"/>
  <c r="S149"/>
  <c r="R149"/>
  <c r="L149"/>
  <c r="AH148"/>
  <c r="AI148" s="1"/>
  <c r="AG148"/>
  <c r="T148"/>
  <c r="S148"/>
  <c r="R148"/>
  <c r="M148"/>
  <c r="L148"/>
  <c r="AI147"/>
  <c r="AH147"/>
  <c r="AG147"/>
  <c r="T147"/>
  <c r="R147"/>
  <c r="S147" s="1"/>
  <c r="N147"/>
  <c r="M147"/>
  <c r="L147"/>
  <c r="AH146"/>
  <c r="AG146"/>
  <c r="M146" s="1"/>
  <c r="O146" s="1"/>
  <c r="P146" s="1"/>
  <c r="Q146" s="1"/>
  <c r="R146"/>
  <c r="T146" s="1"/>
  <c r="N146"/>
  <c r="L146"/>
  <c r="AH145"/>
  <c r="AG145"/>
  <c r="T145"/>
  <c r="R145"/>
  <c r="S145" s="1"/>
  <c r="N145"/>
  <c r="L145"/>
  <c r="AI144"/>
  <c r="AH144"/>
  <c r="AG144"/>
  <c r="M144" s="1"/>
  <c r="T144"/>
  <c r="R144"/>
  <c r="S144" s="1"/>
  <c r="N144"/>
  <c r="L144"/>
  <c r="AH143"/>
  <c r="N143" s="1"/>
  <c r="AG143"/>
  <c r="T143"/>
  <c r="S143"/>
  <c r="R143"/>
  <c r="L143"/>
  <c r="AI142"/>
  <c r="AH142"/>
  <c r="N142" s="1"/>
  <c r="O142" s="1"/>
  <c r="AG142"/>
  <c r="R142"/>
  <c r="S142" s="1"/>
  <c r="M142"/>
  <c r="L142"/>
  <c r="AH141"/>
  <c r="N141" s="1"/>
  <c r="AG141"/>
  <c r="T141"/>
  <c r="S141"/>
  <c r="R141"/>
  <c r="L141"/>
  <c r="AH140"/>
  <c r="N140" s="1"/>
  <c r="AE140"/>
  <c r="R140"/>
  <c r="S140" s="1"/>
  <c r="L140"/>
  <c r="AH139"/>
  <c r="N139" s="1"/>
  <c r="AG139"/>
  <c r="R139"/>
  <c r="L139"/>
  <c r="AH138"/>
  <c r="AG138"/>
  <c r="S138"/>
  <c r="R138"/>
  <c r="T138" s="1"/>
  <c r="M138"/>
  <c r="L138"/>
  <c r="AH137"/>
  <c r="AG137"/>
  <c r="AI137" s="1"/>
  <c r="R137"/>
  <c r="S137" s="1"/>
  <c r="N137"/>
  <c r="L137"/>
  <c r="AH136"/>
  <c r="AG136"/>
  <c r="T136"/>
  <c r="R136"/>
  <c r="S136" s="1"/>
  <c r="N136"/>
  <c r="L136"/>
  <c r="AH135"/>
  <c r="N135" s="1"/>
  <c r="AG135"/>
  <c r="M135" s="1"/>
  <c r="R135"/>
  <c r="L135"/>
  <c r="AH134"/>
  <c r="AG134"/>
  <c r="M134" s="1"/>
  <c r="R134"/>
  <c r="S134" s="1"/>
  <c r="L134"/>
  <c r="AH133"/>
  <c r="AG133"/>
  <c r="T133"/>
  <c r="R133"/>
  <c r="N133"/>
  <c r="L133"/>
  <c r="AH132"/>
  <c r="AG132"/>
  <c r="M132" s="1"/>
  <c r="S132"/>
  <c r="R132"/>
  <c r="T132" s="1"/>
  <c r="N132"/>
  <c r="L132"/>
  <c r="AH131"/>
  <c r="AG131"/>
  <c r="AI131" s="1"/>
  <c r="T131"/>
  <c r="R131"/>
  <c r="S131" s="1"/>
  <c r="N131"/>
  <c r="M131"/>
  <c r="L131"/>
  <c r="AH130"/>
  <c r="AG130"/>
  <c r="T130"/>
  <c r="R130"/>
  <c r="S130" s="1"/>
  <c r="M130"/>
  <c r="L130"/>
  <c r="AH129"/>
  <c r="AG129"/>
  <c r="R129"/>
  <c r="S129" s="1"/>
  <c r="N129"/>
  <c r="M129"/>
  <c r="L129"/>
  <c r="AH128"/>
  <c r="AE128"/>
  <c r="AG128" s="1"/>
  <c r="M128" s="1"/>
  <c r="S128"/>
  <c r="R128"/>
  <c r="T128" s="1"/>
  <c r="N128"/>
  <c r="L128"/>
  <c r="AH127"/>
  <c r="AG127"/>
  <c r="M127" s="1"/>
  <c r="R127"/>
  <c r="N127"/>
  <c r="O127" s="1"/>
  <c r="P127" s="1"/>
  <c r="Q127" s="1"/>
  <c r="L127"/>
  <c r="AH126"/>
  <c r="N126" s="1"/>
  <c r="AG126"/>
  <c r="M126" s="1"/>
  <c r="R126"/>
  <c r="T126" s="1"/>
  <c r="L126"/>
  <c r="AH125"/>
  <c r="AG125"/>
  <c r="M125" s="1"/>
  <c r="R125"/>
  <c r="L125"/>
  <c r="AH124"/>
  <c r="AG124"/>
  <c r="R124"/>
  <c r="S124" s="1"/>
  <c r="L124"/>
  <c r="AH123"/>
  <c r="N123" s="1"/>
  <c r="O123" s="1"/>
  <c r="P123" s="1"/>
  <c r="Q123" s="1"/>
  <c r="AG123"/>
  <c r="M123" s="1"/>
  <c r="R123"/>
  <c r="L123"/>
  <c r="AH122"/>
  <c r="AG122"/>
  <c r="M122" s="1"/>
  <c r="R122"/>
  <c r="N122"/>
  <c r="L122"/>
  <c r="AH121"/>
  <c r="N121" s="1"/>
  <c r="AG121"/>
  <c r="R121"/>
  <c r="M121"/>
  <c r="L121"/>
  <c r="AH120"/>
  <c r="AI120" s="1"/>
  <c r="AG120"/>
  <c r="M120" s="1"/>
  <c r="R120"/>
  <c r="T120" s="1"/>
  <c r="L120"/>
  <c r="AH119"/>
  <c r="N119" s="1"/>
  <c r="AG119"/>
  <c r="R119"/>
  <c r="L119"/>
  <c r="AH118"/>
  <c r="AG118"/>
  <c r="R118"/>
  <c r="N118"/>
  <c r="M118"/>
  <c r="L118"/>
  <c r="AH117"/>
  <c r="AI117" s="1"/>
  <c r="AG117"/>
  <c r="M117" s="1"/>
  <c r="R117"/>
  <c r="L117"/>
  <c r="AH116"/>
  <c r="AG116"/>
  <c r="M116" s="1"/>
  <c r="AE116"/>
  <c r="R116"/>
  <c r="T116" s="1"/>
  <c r="L116"/>
  <c r="AH115"/>
  <c r="N115" s="1"/>
  <c r="AG115"/>
  <c r="M115" s="1"/>
  <c r="O115" s="1"/>
  <c r="P115" s="1"/>
  <c r="Q115" s="1"/>
  <c r="R115"/>
  <c r="T115" s="1"/>
  <c r="L115"/>
  <c r="AH114"/>
  <c r="AI114" s="1"/>
  <c r="AG114"/>
  <c r="M114" s="1"/>
  <c r="R114"/>
  <c r="N114"/>
  <c r="L114"/>
  <c r="AI113"/>
  <c r="AH113"/>
  <c r="N113" s="1"/>
  <c r="AG113"/>
  <c r="S113"/>
  <c r="R113"/>
  <c r="T113" s="1"/>
  <c r="M113"/>
  <c r="L113"/>
  <c r="AH112"/>
  <c r="AI112" s="1"/>
  <c r="AG112"/>
  <c r="R112"/>
  <c r="S112" s="1"/>
  <c r="N112"/>
  <c r="O112" s="1"/>
  <c r="M112"/>
  <c r="L112"/>
  <c r="AH111"/>
  <c r="N111" s="1"/>
  <c r="O111" s="1"/>
  <c r="P111" s="1"/>
  <c r="Q111" s="1"/>
  <c r="AG111"/>
  <c r="R111"/>
  <c r="T111" s="1"/>
  <c r="M111"/>
  <c r="L111"/>
  <c r="AH110"/>
  <c r="AI110" s="1"/>
  <c r="AG110"/>
  <c r="R110"/>
  <c r="N110"/>
  <c r="O110" s="1"/>
  <c r="P110" s="1"/>
  <c r="Q110" s="1"/>
  <c r="M110"/>
  <c r="L110"/>
  <c r="AH109"/>
  <c r="AG109"/>
  <c r="AI109" s="1"/>
  <c r="R109"/>
  <c r="S109" s="1"/>
  <c r="M109"/>
  <c r="L109"/>
  <c r="AI108"/>
  <c r="AH108"/>
  <c r="AG108"/>
  <c r="S108"/>
  <c r="R108"/>
  <c r="T108" s="1"/>
  <c r="N108"/>
  <c r="O108" s="1"/>
  <c r="P108" s="1"/>
  <c r="Q108" s="1"/>
  <c r="M108"/>
  <c r="L108"/>
  <c r="AH107"/>
  <c r="N107" s="1"/>
  <c r="O107" s="1"/>
  <c r="P107" s="1"/>
  <c r="Q107" s="1"/>
  <c r="AG107"/>
  <c r="S107"/>
  <c r="R107"/>
  <c r="T107" s="1"/>
  <c r="M107"/>
  <c r="L107"/>
  <c r="AI106"/>
  <c r="AH106"/>
  <c r="N106" s="1"/>
  <c r="AG106"/>
  <c r="M106" s="1"/>
  <c r="R106"/>
  <c r="L106"/>
  <c r="AH105"/>
  <c r="N105" s="1"/>
  <c r="AE105"/>
  <c r="R105"/>
  <c r="S105" s="1"/>
  <c r="L105"/>
  <c r="AH104"/>
  <c r="N104" s="1"/>
  <c r="AG104"/>
  <c r="M104" s="1"/>
  <c r="T104"/>
  <c r="S104"/>
  <c r="R104"/>
  <c r="L104"/>
  <c r="AI103"/>
  <c r="AH103"/>
  <c r="AG103"/>
  <c r="R103"/>
  <c r="S103" s="1"/>
  <c r="O103"/>
  <c r="P103" s="1"/>
  <c r="Q103" s="1"/>
  <c r="N103"/>
  <c r="M103"/>
  <c r="L103"/>
  <c r="AH102"/>
  <c r="AG102"/>
  <c r="AI102" s="1"/>
  <c r="R102"/>
  <c r="T102" s="1"/>
  <c r="N102"/>
  <c r="L102"/>
  <c r="AH101"/>
  <c r="AG101"/>
  <c r="AI101" s="1"/>
  <c r="R101"/>
  <c r="T101" s="1"/>
  <c r="N101"/>
  <c r="M101"/>
  <c r="O101" s="1"/>
  <c r="P101" s="1"/>
  <c r="Q101" s="1"/>
  <c r="L101"/>
  <c r="AH100"/>
  <c r="N100" s="1"/>
  <c r="AG100"/>
  <c r="T100"/>
  <c r="S100"/>
  <c r="R100"/>
  <c r="L100"/>
  <c r="AH99"/>
  <c r="N99" s="1"/>
  <c r="O99" s="1"/>
  <c r="P99" s="1"/>
  <c r="Q99" s="1"/>
  <c r="AG99"/>
  <c r="M99" s="1"/>
  <c r="T99"/>
  <c r="S99"/>
  <c r="R99"/>
  <c r="L99"/>
  <c r="AH98"/>
  <c r="AI98" s="1"/>
  <c r="AG98"/>
  <c r="T98"/>
  <c r="S98"/>
  <c r="R98"/>
  <c r="M98"/>
  <c r="L98"/>
  <c r="AI97"/>
  <c r="AH97"/>
  <c r="N97" s="1"/>
  <c r="O97" s="1"/>
  <c r="AG97"/>
  <c r="T97"/>
  <c r="R97"/>
  <c r="S97" s="1"/>
  <c r="M97"/>
  <c r="L97"/>
  <c r="AH96"/>
  <c r="AI96" s="1"/>
  <c r="AG96"/>
  <c r="M96" s="1"/>
  <c r="S96"/>
  <c r="R96"/>
  <c r="T96" s="1"/>
  <c r="N96"/>
  <c r="L96"/>
  <c r="AH95"/>
  <c r="AI95" s="1"/>
  <c r="AG95"/>
  <c r="S95"/>
  <c r="R95"/>
  <c r="T95" s="1"/>
  <c r="M95"/>
  <c r="L95"/>
  <c r="AH94"/>
  <c r="AE94"/>
  <c r="R94"/>
  <c r="T94" s="1"/>
  <c r="L94"/>
  <c r="AH93"/>
  <c r="AG93"/>
  <c r="M93" s="1"/>
  <c r="R93"/>
  <c r="T93" s="1"/>
  <c r="N93"/>
  <c r="L93"/>
  <c r="AH92"/>
  <c r="N92" s="1"/>
  <c r="AG92"/>
  <c r="M92" s="1"/>
  <c r="R92"/>
  <c r="L92"/>
  <c r="AH91"/>
  <c r="AG91"/>
  <c r="M91" s="1"/>
  <c r="R91"/>
  <c r="S91" s="1"/>
  <c r="L91"/>
  <c r="AH90"/>
  <c r="AG90"/>
  <c r="AI90" s="1"/>
  <c r="T90"/>
  <c r="R90"/>
  <c r="S90" s="1"/>
  <c r="N90"/>
  <c r="L90"/>
  <c r="AH89"/>
  <c r="AG89"/>
  <c r="M89" s="1"/>
  <c r="S89"/>
  <c r="R89"/>
  <c r="T89" s="1"/>
  <c r="N89"/>
  <c r="L89"/>
  <c r="AH88"/>
  <c r="AG88"/>
  <c r="T88"/>
  <c r="R88"/>
  <c r="N88"/>
  <c r="M88"/>
  <c r="L88"/>
  <c r="AH87"/>
  <c r="AG87"/>
  <c r="S87"/>
  <c r="R87"/>
  <c r="T87" s="1"/>
  <c r="M87"/>
  <c r="L87"/>
  <c r="AH86"/>
  <c r="AG86"/>
  <c r="AI86" s="1"/>
  <c r="R86"/>
  <c r="S86" s="1"/>
  <c r="N86"/>
  <c r="L86"/>
  <c r="AH85"/>
  <c r="AG85"/>
  <c r="T85"/>
  <c r="R85"/>
  <c r="S85" s="1"/>
  <c r="N85"/>
  <c r="L85"/>
  <c r="AH84"/>
  <c r="N84" s="1"/>
  <c r="AG84"/>
  <c r="R84"/>
  <c r="L84"/>
  <c r="AH83"/>
  <c r="AG83"/>
  <c r="T83"/>
  <c r="S83"/>
  <c r="R83"/>
  <c r="M83"/>
  <c r="L83"/>
  <c r="AH82"/>
  <c r="AG82"/>
  <c r="AE82"/>
  <c r="R82"/>
  <c r="N82"/>
  <c r="L82"/>
  <c r="AH81"/>
  <c r="N81" s="1"/>
  <c r="O81" s="1"/>
  <c r="P81" s="1"/>
  <c r="Q81" s="1"/>
  <c r="AG81"/>
  <c r="M81" s="1"/>
  <c r="R81"/>
  <c r="T81" s="1"/>
  <c r="L81"/>
  <c r="AH80"/>
  <c r="N80" s="1"/>
  <c r="AG80"/>
  <c r="M80" s="1"/>
  <c r="R80"/>
  <c r="L80"/>
  <c r="AH79"/>
  <c r="AG79"/>
  <c r="M79" s="1"/>
  <c r="R79"/>
  <c r="L79"/>
  <c r="AH78"/>
  <c r="N78" s="1"/>
  <c r="AG78"/>
  <c r="AI78" s="1"/>
  <c r="R78"/>
  <c r="M78"/>
  <c r="L78"/>
  <c r="AH77"/>
  <c r="AG77"/>
  <c r="R77"/>
  <c r="T77" s="1"/>
  <c r="M77"/>
  <c r="L77"/>
  <c r="AH76"/>
  <c r="AG76"/>
  <c r="AI76" s="1"/>
  <c r="R76"/>
  <c r="N76"/>
  <c r="L76"/>
  <c r="AH75"/>
  <c r="N75" s="1"/>
  <c r="O75" s="1"/>
  <c r="P75" s="1"/>
  <c r="Q75" s="1"/>
  <c r="AG75"/>
  <c r="R75"/>
  <c r="T75" s="1"/>
  <c r="M75"/>
  <c r="L75"/>
  <c r="AH74"/>
  <c r="AG74"/>
  <c r="M74" s="1"/>
  <c r="R74"/>
  <c r="L74"/>
  <c r="AH73"/>
  <c r="AG73"/>
  <c r="S73"/>
  <c r="R73"/>
  <c r="L73"/>
  <c r="AH72"/>
  <c r="N72" s="1"/>
  <c r="AG72"/>
  <c r="M72" s="1"/>
  <c r="R72"/>
  <c r="L72"/>
  <c r="AH71"/>
  <c r="AI71" s="1"/>
  <c r="AG71"/>
  <c r="M71" s="1"/>
  <c r="R71"/>
  <c r="L71"/>
  <c r="AH70"/>
  <c r="N70" s="1"/>
  <c r="AG70"/>
  <c r="AE70"/>
  <c r="S70"/>
  <c r="R70"/>
  <c r="L70"/>
  <c r="AH69"/>
  <c r="N69" s="1"/>
  <c r="O69" s="1"/>
  <c r="P69" s="1"/>
  <c r="Q69" s="1"/>
  <c r="AG69"/>
  <c r="R69"/>
  <c r="T69" s="1"/>
  <c r="M69"/>
  <c r="L69"/>
  <c r="AH68"/>
  <c r="AI68" s="1"/>
  <c r="AG68"/>
  <c r="M68" s="1"/>
  <c r="R68"/>
  <c r="L68"/>
  <c r="AI67"/>
  <c r="AH67"/>
  <c r="AG67"/>
  <c r="M67" s="1"/>
  <c r="S67"/>
  <c r="R67"/>
  <c r="T67" s="1"/>
  <c r="N67"/>
  <c r="L67"/>
  <c r="AH66"/>
  <c r="AG66"/>
  <c r="M66" s="1"/>
  <c r="T66"/>
  <c r="R66"/>
  <c r="S66" s="1"/>
  <c r="L66"/>
  <c r="AH65"/>
  <c r="N65" s="1"/>
  <c r="AG65"/>
  <c r="M65" s="1"/>
  <c r="R65"/>
  <c r="T65" s="1"/>
  <c r="L65"/>
  <c r="AH64"/>
  <c r="AG64"/>
  <c r="R64"/>
  <c r="M64"/>
  <c r="L64"/>
  <c r="AI63"/>
  <c r="AH63"/>
  <c r="N63" s="1"/>
  <c r="O63" s="1"/>
  <c r="P63" s="1"/>
  <c r="Q63" s="1"/>
  <c r="AG63"/>
  <c r="R63"/>
  <c r="T63" s="1"/>
  <c r="M63"/>
  <c r="L63"/>
  <c r="AH62"/>
  <c r="AG62"/>
  <c r="R62"/>
  <c r="S62" s="1"/>
  <c r="M62"/>
  <c r="L62"/>
  <c r="AH61"/>
  <c r="AG61"/>
  <c r="M61" s="1"/>
  <c r="R61"/>
  <c r="S61" s="1"/>
  <c r="L61"/>
  <c r="AH60"/>
  <c r="N60" s="1"/>
  <c r="O60" s="1"/>
  <c r="P60" s="1"/>
  <c r="Q60" s="1"/>
  <c r="AG60"/>
  <c r="R60"/>
  <c r="M60"/>
  <c r="L60"/>
  <c r="AI59"/>
  <c r="AH59"/>
  <c r="N59" s="1"/>
  <c r="O59" s="1"/>
  <c r="P59" s="1"/>
  <c r="Q59" s="1"/>
  <c r="AG59"/>
  <c r="R59"/>
  <c r="T59" s="1"/>
  <c r="M59"/>
  <c r="L59"/>
  <c r="AH58"/>
  <c r="AE58"/>
  <c r="T58"/>
  <c r="S58"/>
  <c r="R58"/>
  <c r="L58"/>
  <c r="AH57"/>
  <c r="AG57"/>
  <c r="T57"/>
  <c r="S57"/>
  <c r="R57"/>
  <c r="M57"/>
  <c r="L57"/>
  <c r="AH56"/>
  <c r="AI56" s="1"/>
  <c r="AG56"/>
  <c r="T56"/>
  <c r="S56"/>
  <c r="R56"/>
  <c r="M56"/>
  <c r="L56"/>
  <c r="AH55"/>
  <c r="N55" s="1"/>
  <c r="O55" s="1"/>
  <c r="P55" s="1"/>
  <c r="Q55" s="1"/>
  <c r="AG55"/>
  <c r="M55" s="1"/>
  <c r="T55"/>
  <c r="S55"/>
  <c r="R55"/>
  <c r="L55"/>
  <c r="AH54"/>
  <c r="AG54"/>
  <c r="AI54" s="1"/>
  <c r="R54"/>
  <c r="T54" s="1"/>
  <c r="N54"/>
  <c r="L54"/>
  <c r="AH53"/>
  <c r="N53" s="1"/>
  <c r="AG53"/>
  <c r="S53"/>
  <c r="R53"/>
  <c r="T53" s="1"/>
  <c r="M53"/>
  <c r="L53"/>
  <c r="AH52"/>
  <c r="AI52" s="1"/>
  <c r="AG52"/>
  <c r="R52"/>
  <c r="M52"/>
  <c r="L52"/>
  <c r="AH51"/>
  <c r="AG51"/>
  <c r="AI51" s="1"/>
  <c r="R51"/>
  <c r="T51" s="1"/>
  <c r="N51"/>
  <c r="L51"/>
  <c r="AH50"/>
  <c r="AG50"/>
  <c r="AI50" s="1"/>
  <c r="R50"/>
  <c r="N50"/>
  <c r="L50"/>
  <c r="AH49"/>
  <c r="AG49"/>
  <c r="S49"/>
  <c r="R49"/>
  <c r="T49" s="1"/>
  <c r="L49"/>
  <c r="L566" s="1"/>
  <c r="AH48"/>
  <c r="AG48"/>
  <c r="M48" s="1"/>
  <c r="O48" s="1"/>
  <c r="P48" s="1"/>
  <c r="Q48" s="1"/>
  <c r="R48"/>
  <c r="T48" s="1"/>
  <c r="N48"/>
  <c r="L48"/>
  <c r="AH47"/>
  <c r="AG47"/>
  <c r="T47"/>
  <c r="R47"/>
  <c r="S47" s="1"/>
  <c r="N47"/>
  <c r="L47"/>
  <c r="AH46"/>
  <c r="N46" s="1"/>
  <c r="AE46"/>
  <c r="T46"/>
  <c r="R46"/>
  <c r="S46" s="1"/>
  <c r="L46"/>
  <c r="AH45"/>
  <c r="N45" s="1"/>
  <c r="AG45"/>
  <c r="R45"/>
  <c r="T45" s="1"/>
  <c r="L45"/>
  <c r="AH44"/>
  <c r="AG44"/>
  <c r="M44" s="1"/>
  <c r="T44"/>
  <c r="R44"/>
  <c r="S44" s="1"/>
  <c r="N44"/>
  <c r="L44"/>
  <c r="AH43"/>
  <c r="N43" s="1"/>
  <c r="AG43"/>
  <c r="T43"/>
  <c r="S43"/>
  <c r="R43"/>
  <c r="L43"/>
  <c r="AH42"/>
  <c r="AI42" s="1"/>
  <c r="AG42"/>
  <c r="M42" s="1"/>
  <c r="T42"/>
  <c r="S42"/>
  <c r="R42"/>
  <c r="N42"/>
  <c r="O42" s="1"/>
  <c r="P42" s="1"/>
  <c r="Q42" s="1"/>
  <c r="L42"/>
  <c r="AH41"/>
  <c r="N41" s="1"/>
  <c r="AG41"/>
  <c r="R41"/>
  <c r="T41" s="1"/>
  <c r="M41"/>
  <c r="L41"/>
  <c r="AH40"/>
  <c r="AG40"/>
  <c r="T40"/>
  <c r="S40"/>
  <c r="R40"/>
  <c r="L40"/>
  <c r="AH39"/>
  <c r="N39" s="1"/>
  <c r="AG39"/>
  <c r="T39"/>
  <c r="S39"/>
  <c r="R39"/>
  <c r="L39"/>
  <c r="AH38"/>
  <c r="N38" s="1"/>
  <c r="AG38"/>
  <c r="M38" s="1"/>
  <c r="T38"/>
  <c r="S38"/>
  <c r="R38"/>
  <c r="L38"/>
  <c r="AH37"/>
  <c r="AG37"/>
  <c r="M37" s="1"/>
  <c r="S37"/>
  <c r="R37"/>
  <c r="N37"/>
  <c r="L37"/>
  <c r="AH36"/>
  <c r="AI36" s="1"/>
  <c r="AG36"/>
  <c r="T36"/>
  <c r="S36"/>
  <c r="R36"/>
  <c r="M36"/>
  <c r="L36"/>
  <c r="AH35"/>
  <c r="AG35"/>
  <c r="S35"/>
  <c r="R35"/>
  <c r="T35" s="1"/>
  <c r="N35"/>
  <c r="L35"/>
  <c r="AH34"/>
  <c r="AE34"/>
  <c r="AB34"/>
  <c r="AB46" s="1"/>
  <c r="Z34"/>
  <c r="Y34"/>
  <c r="R34"/>
  <c r="N34"/>
  <c r="L34"/>
  <c r="AH33"/>
  <c r="AG33"/>
  <c r="M33" s="1"/>
  <c r="R33"/>
  <c r="L33"/>
  <c r="AH32"/>
  <c r="AG32"/>
  <c r="R32"/>
  <c r="T32" s="1"/>
  <c r="M32"/>
  <c r="L32"/>
  <c r="AH31"/>
  <c r="AG31"/>
  <c r="M31" s="1"/>
  <c r="O31" s="1"/>
  <c r="P31" s="1"/>
  <c r="Q31" s="1"/>
  <c r="R31"/>
  <c r="S31" s="1"/>
  <c r="N31"/>
  <c r="L31"/>
  <c r="AH30"/>
  <c r="AI30" s="1"/>
  <c r="AG30"/>
  <c r="R30"/>
  <c r="T30" s="1"/>
  <c r="M30"/>
  <c r="L30"/>
  <c r="AH29"/>
  <c r="AG29"/>
  <c r="M29" s="1"/>
  <c r="R29"/>
  <c r="S29" s="1"/>
  <c r="L29"/>
  <c r="AH28"/>
  <c r="AG28"/>
  <c r="M28" s="1"/>
  <c r="R28"/>
  <c r="S28" s="1"/>
  <c r="L28"/>
  <c r="AI27"/>
  <c r="AH27"/>
  <c r="N27" s="1"/>
  <c r="O27" s="1"/>
  <c r="P27" s="1"/>
  <c r="Q27" s="1"/>
  <c r="AG27"/>
  <c r="M27" s="1"/>
  <c r="R27"/>
  <c r="L27"/>
  <c r="AH26"/>
  <c r="AG26"/>
  <c r="M26" s="1"/>
  <c r="S26"/>
  <c r="R26"/>
  <c r="T26" s="1"/>
  <c r="N26"/>
  <c r="L26"/>
  <c r="AH25"/>
  <c r="AG25"/>
  <c r="R25"/>
  <c r="T25" s="1"/>
  <c r="M25"/>
  <c r="L25"/>
  <c r="AH24"/>
  <c r="AG24"/>
  <c r="M24" s="1"/>
  <c r="R24"/>
  <c r="L24"/>
  <c r="AH23"/>
  <c r="N23" s="1"/>
  <c r="AG23"/>
  <c r="T23"/>
  <c r="R23"/>
  <c r="S23" s="1"/>
  <c r="L23"/>
  <c r="AH22"/>
  <c r="AE22"/>
  <c r="AG22" s="1"/>
  <c r="AA22"/>
  <c r="T22"/>
  <c r="S22"/>
  <c r="R22"/>
  <c r="N22"/>
  <c r="L22"/>
  <c r="AF21"/>
  <c r="X21"/>
  <c r="V21"/>
  <c r="U21"/>
  <c r="AC646" i="9"/>
  <c r="AA646"/>
  <c r="V646"/>
  <c r="U646"/>
  <c r="AC645"/>
  <c r="AA645"/>
  <c r="V645"/>
  <c r="U645"/>
  <c r="AC644"/>
  <c r="AA644"/>
  <c r="V644"/>
  <c r="U644"/>
  <c r="AC643"/>
  <c r="AA643"/>
  <c r="V643"/>
  <c r="U643"/>
  <c r="AC642"/>
  <c r="AA642"/>
  <c r="V642"/>
  <c r="U642"/>
  <c r="AC641"/>
  <c r="AA641"/>
  <c r="V641"/>
  <c r="U641"/>
  <c r="AC640"/>
  <c r="AA640"/>
  <c r="V640"/>
  <c r="U640"/>
  <c r="AC639"/>
  <c r="AA639"/>
  <c r="V639"/>
  <c r="U639"/>
  <c r="AC638"/>
  <c r="AA638"/>
  <c r="V638"/>
  <c r="U638"/>
  <c r="AC637"/>
  <c r="AA637"/>
  <c r="V637"/>
  <c r="U637"/>
  <c r="AC636"/>
  <c r="AA636"/>
  <c r="V636"/>
  <c r="U636"/>
  <c r="AC635"/>
  <c r="AA635"/>
  <c r="V635"/>
  <c r="U635"/>
  <c r="AC634"/>
  <c r="AA634"/>
  <c r="V634"/>
  <c r="U634"/>
  <c r="AC633"/>
  <c r="AA633"/>
  <c r="V633"/>
  <c r="U633"/>
  <c r="AC632"/>
  <c r="AA632"/>
  <c r="V632"/>
  <c r="U632"/>
  <c r="AC631"/>
  <c r="AA631"/>
  <c r="V631"/>
  <c r="U631"/>
  <c r="AC630"/>
  <c r="AA630"/>
  <c r="V630"/>
  <c r="U630"/>
  <c r="AC629"/>
  <c r="AA629"/>
  <c r="Y629"/>
  <c r="X629"/>
  <c r="V629"/>
  <c r="U629"/>
  <c r="AC628"/>
  <c r="AA628"/>
  <c r="Z628"/>
  <c r="Y628"/>
  <c r="X628"/>
  <c r="V628"/>
  <c r="U628"/>
  <c r="AC627"/>
  <c r="AA627"/>
  <c r="Z627"/>
  <c r="Y627"/>
  <c r="X627"/>
  <c r="V627"/>
  <c r="U627"/>
  <c r="AC626"/>
  <c r="AA626"/>
  <c r="Z626"/>
  <c r="Y626"/>
  <c r="X626"/>
  <c r="V626"/>
  <c r="U626"/>
  <c r="AC625"/>
  <c r="AA625"/>
  <c r="Z625"/>
  <c r="Y625"/>
  <c r="X625"/>
  <c r="V625"/>
  <c r="U625"/>
  <c r="AC624"/>
  <c r="AA624"/>
  <c r="Z624"/>
  <c r="Y624"/>
  <c r="X624"/>
  <c r="V624"/>
  <c r="U624"/>
  <c r="AC623"/>
  <c r="AA623"/>
  <c r="Z623"/>
  <c r="Y623"/>
  <c r="X623"/>
  <c r="V623"/>
  <c r="U623"/>
  <c r="AC622"/>
  <c r="AA622"/>
  <c r="Z622"/>
  <c r="Y622"/>
  <c r="X622"/>
  <c r="V622"/>
  <c r="U622"/>
  <c r="AC621"/>
  <c r="AA621"/>
  <c r="Z621"/>
  <c r="Y621"/>
  <c r="X621"/>
  <c r="W621"/>
  <c r="V621"/>
  <c r="U621"/>
  <c r="AC620"/>
  <c r="AA620"/>
  <c r="Z620"/>
  <c r="Y620"/>
  <c r="X620"/>
  <c r="W620"/>
  <c r="V620"/>
  <c r="U620"/>
  <c r="AC619"/>
  <c r="AA619"/>
  <c r="Z619"/>
  <c r="Y619"/>
  <c r="X619"/>
  <c r="W619"/>
  <c r="V619"/>
  <c r="U619"/>
  <c r="AC618"/>
  <c r="AA618"/>
  <c r="Z618"/>
  <c r="Y618"/>
  <c r="X618"/>
  <c r="W618"/>
  <c r="V618"/>
  <c r="U618"/>
  <c r="AC617"/>
  <c r="AA617"/>
  <c r="Z617"/>
  <c r="Y617"/>
  <c r="X617"/>
  <c r="W617"/>
  <c r="V617"/>
  <c r="U617"/>
  <c r="AC616"/>
  <c r="AA616"/>
  <c r="Z616"/>
  <c r="Y616"/>
  <c r="X616"/>
  <c r="W616"/>
  <c r="V616"/>
  <c r="U616"/>
  <c r="AC615"/>
  <c r="AA615"/>
  <c r="Z615"/>
  <c r="Y615"/>
  <c r="X615"/>
  <c r="W615"/>
  <c r="V615"/>
  <c r="U615"/>
  <c r="AC614"/>
  <c r="AA614"/>
  <c r="Z614"/>
  <c r="Y614"/>
  <c r="X614"/>
  <c r="W614"/>
  <c r="V614"/>
  <c r="U614"/>
  <c r="AC613"/>
  <c r="AA613"/>
  <c r="Z613"/>
  <c r="Y613"/>
  <c r="X613"/>
  <c r="W613"/>
  <c r="V613"/>
  <c r="U613"/>
  <c r="AC612"/>
  <c r="AA612"/>
  <c r="Z612"/>
  <c r="Y612"/>
  <c r="X612"/>
  <c r="W612"/>
  <c r="V612"/>
  <c r="U612"/>
  <c r="AC611"/>
  <c r="AA611"/>
  <c r="Z611"/>
  <c r="Y611"/>
  <c r="X611"/>
  <c r="W611"/>
  <c r="V611"/>
  <c r="U611"/>
  <c r="AC610"/>
  <c r="AA610"/>
  <c r="Z610"/>
  <c r="Y610"/>
  <c r="X610"/>
  <c r="W610"/>
  <c r="V610"/>
  <c r="U610"/>
  <c r="AC609"/>
  <c r="AA609"/>
  <c r="Z609"/>
  <c r="Y609"/>
  <c r="X609"/>
  <c r="W609"/>
  <c r="V609"/>
  <c r="U609"/>
  <c r="AC608"/>
  <c r="AA608"/>
  <c r="Z608"/>
  <c r="Y608"/>
  <c r="X608"/>
  <c r="W608"/>
  <c r="V608"/>
  <c r="U608"/>
  <c r="AC607"/>
  <c r="AA607"/>
  <c r="Z607"/>
  <c r="Y607"/>
  <c r="X607"/>
  <c r="W607"/>
  <c r="V607"/>
  <c r="U607"/>
  <c r="AC606"/>
  <c r="AA606"/>
  <c r="Z606"/>
  <c r="Y606"/>
  <c r="X606"/>
  <c r="W606"/>
  <c r="V606"/>
  <c r="U606"/>
  <c r="AC603"/>
  <c r="AA603"/>
  <c r="V603"/>
  <c r="U603"/>
  <c r="AC602"/>
  <c r="AA602"/>
  <c r="V602"/>
  <c r="U602"/>
  <c r="AC601"/>
  <c r="AA601"/>
  <c r="V601"/>
  <c r="U601"/>
  <c r="AC600"/>
  <c r="AA600"/>
  <c r="V600"/>
  <c r="U600"/>
  <c r="AC599"/>
  <c r="AA599"/>
  <c r="V599"/>
  <c r="U599"/>
  <c r="AC598"/>
  <c r="AA598"/>
  <c r="V598"/>
  <c r="U598"/>
  <c r="AC597"/>
  <c r="AA597"/>
  <c r="V597"/>
  <c r="U597"/>
  <c r="AC596"/>
  <c r="AA596"/>
  <c r="V596"/>
  <c r="U596"/>
  <c r="AC595"/>
  <c r="AA595"/>
  <c r="V595"/>
  <c r="U595"/>
  <c r="AC594"/>
  <c r="AA594"/>
  <c r="V594"/>
  <c r="U594"/>
  <c r="AC593"/>
  <c r="AA593"/>
  <c r="V593"/>
  <c r="U593"/>
  <c r="AC592"/>
  <c r="AA592"/>
  <c r="V592"/>
  <c r="U592"/>
  <c r="AC591"/>
  <c r="AA591"/>
  <c r="V591"/>
  <c r="U591"/>
  <c r="AC590"/>
  <c r="AA590"/>
  <c r="V590"/>
  <c r="U590"/>
  <c r="AC589"/>
  <c r="AA589"/>
  <c r="V589"/>
  <c r="U589"/>
  <c r="AC588"/>
  <c r="AA588"/>
  <c r="V588"/>
  <c r="U588"/>
  <c r="AC587"/>
  <c r="AA587"/>
  <c r="V587"/>
  <c r="U587"/>
  <c r="AC586"/>
  <c r="AA586"/>
  <c r="Z586"/>
  <c r="Y586"/>
  <c r="X586"/>
  <c r="V586"/>
  <c r="U586"/>
  <c r="AC585"/>
  <c r="AA585"/>
  <c r="Z585"/>
  <c r="Y585"/>
  <c r="X585"/>
  <c r="V585"/>
  <c r="U585"/>
  <c r="AC584"/>
  <c r="AA584"/>
  <c r="Z584"/>
  <c r="Y584"/>
  <c r="X584"/>
  <c r="V584"/>
  <c r="U584"/>
  <c r="AC583"/>
  <c r="AA583"/>
  <c r="Z583"/>
  <c r="Y583"/>
  <c r="X583"/>
  <c r="V583"/>
  <c r="U583"/>
  <c r="AC582"/>
  <c r="AA582"/>
  <c r="Z582"/>
  <c r="Y582"/>
  <c r="X582"/>
  <c r="V582"/>
  <c r="U582"/>
  <c r="AC581"/>
  <c r="AA581"/>
  <c r="Z581"/>
  <c r="Y581"/>
  <c r="X581"/>
  <c r="V581"/>
  <c r="U581"/>
  <c r="AC580"/>
  <c r="AA580"/>
  <c r="Z580"/>
  <c r="Y580"/>
  <c r="X580"/>
  <c r="V580"/>
  <c r="U580"/>
  <c r="AC579"/>
  <c r="AA579"/>
  <c r="Z579"/>
  <c r="Y579"/>
  <c r="X579"/>
  <c r="W579"/>
  <c r="V579"/>
  <c r="U579"/>
  <c r="AC578"/>
  <c r="AA578"/>
  <c r="Z578"/>
  <c r="Y578"/>
  <c r="X578"/>
  <c r="W578"/>
  <c r="V578"/>
  <c r="U578"/>
  <c r="AC577"/>
  <c r="AA577"/>
  <c r="Z577"/>
  <c r="Y577"/>
  <c r="X577"/>
  <c r="W577"/>
  <c r="V577"/>
  <c r="U577"/>
  <c r="AC576"/>
  <c r="AA576"/>
  <c r="Z576"/>
  <c r="Y576"/>
  <c r="X576"/>
  <c r="W576"/>
  <c r="V576"/>
  <c r="U576"/>
  <c r="AC575"/>
  <c r="AA575"/>
  <c r="Z575"/>
  <c r="Y575"/>
  <c r="X575"/>
  <c r="W575"/>
  <c r="V575"/>
  <c r="U575"/>
  <c r="AC574"/>
  <c r="AA574"/>
  <c r="Z574"/>
  <c r="Y574"/>
  <c r="X574"/>
  <c r="W574"/>
  <c r="V574"/>
  <c r="U574"/>
  <c r="AC573"/>
  <c r="AA573"/>
  <c r="Z573"/>
  <c r="Y573"/>
  <c r="X573"/>
  <c r="W573"/>
  <c r="V573"/>
  <c r="U573"/>
  <c r="AC572"/>
  <c r="AA572"/>
  <c r="Z572"/>
  <c r="Y572"/>
  <c r="X572"/>
  <c r="W572"/>
  <c r="V572"/>
  <c r="U572"/>
  <c r="AC571"/>
  <c r="AA571"/>
  <c r="Z571"/>
  <c r="Y571"/>
  <c r="X571"/>
  <c r="W571"/>
  <c r="V571"/>
  <c r="U571"/>
  <c r="AC570"/>
  <c r="AA570"/>
  <c r="Z570"/>
  <c r="Y570"/>
  <c r="X570"/>
  <c r="W570"/>
  <c r="V570"/>
  <c r="U570"/>
  <c r="AC569"/>
  <c r="AA569"/>
  <c r="Z569"/>
  <c r="Y569"/>
  <c r="X569"/>
  <c r="W569"/>
  <c r="V569"/>
  <c r="U569"/>
  <c r="AC568"/>
  <c r="AA568"/>
  <c r="Z568"/>
  <c r="Y568"/>
  <c r="X568"/>
  <c r="W568"/>
  <c r="V568"/>
  <c r="U568"/>
  <c r="AC567"/>
  <c r="AA567"/>
  <c r="Z567"/>
  <c r="Y567"/>
  <c r="X567"/>
  <c r="W567"/>
  <c r="V567"/>
  <c r="U567"/>
  <c r="AC566"/>
  <c r="AA566"/>
  <c r="Z566"/>
  <c r="Y566"/>
  <c r="X566"/>
  <c r="W566"/>
  <c r="V566"/>
  <c r="U566"/>
  <c r="AC565"/>
  <c r="AA565"/>
  <c r="Z565"/>
  <c r="Y565"/>
  <c r="X565"/>
  <c r="W565"/>
  <c r="V565"/>
  <c r="U565"/>
  <c r="AC564"/>
  <c r="AA564"/>
  <c r="Z564"/>
  <c r="Y564"/>
  <c r="X564"/>
  <c r="W564"/>
  <c r="V564"/>
  <c r="U564"/>
  <c r="AC563"/>
  <c r="AA563"/>
  <c r="Z563"/>
  <c r="Y563"/>
  <c r="X563"/>
  <c r="W563"/>
  <c r="V563"/>
  <c r="U563"/>
  <c r="AC560"/>
  <c r="AA560"/>
  <c r="V560"/>
  <c r="U560"/>
  <c r="AC559"/>
  <c r="AA559"/>
  <c r="V559"/>
  <c r="U559"/>
  <c r="AC558"/>
  <c r="AA558"/>
  <c r="V558"/>
  <c r="U558"/>
  <c r="AC557"/>
  <c r="AA557"/>
  <c r="V557"/>
  <c r="U557"/>
  <c r="AC556"/>
  <c r="AA556"/>
  <c r="V556"/>
  <c r="U556"/>
  <c r="AC555"/>
  <c r="AA555"/>
  <c r="V555"/>
  <c r="U555"/>
  <c r="AC554"/>
  <c r="AA554"/>
  <c r="V554"/>
  <c r="U554"/>
  <c r="AC553"/>
  <c r="AA553"/>
  <c r="V553"/>
  <c r="U553"/>
  <c r="AC552"/>
  <c r="AA552"/>
  <c r="V552"/>
  <c r="U552"/>
  <c r="AC551"/>
  <c r="AA551"/>
  <c r="V551"/>
  <c r="U551"/>
  <c r="AC550"/>
  <c r="AA550"/>
  <c r="V550"/>
  <c r="U550"/>
  <c r="AC549"/>
  <c r="AA549"/>
  <c r="V549"/>
  <c r="U549"/>
  <c r="AC548"/>
  <c r="AA548"/>
  <c r="V548"/>
  <c r="U548"/>
  <c r="AC547"/>
  <c r="AA547"/>
  <c r="V547"/>
  <c r="U547"/>
  <c r="AC546"/>
  <c r="AA546"/>
  <c r="V546"/>
  <c r="U546"/>
  <c r="AC545"/>
  <c r="AA545"/>
  <c r="V545"/>
  <c r="U545"/>
  <c r="AC544"/>
  <c r="AA544"/>
  <c r="V544"/>
  <c r="U544"/>
  <c r="AC543"/>
  <c r="AA543"/>
  <c r="Z543"/>
  <c r="Y543"/>
  <c r="X543"/>
  <c r="V543"/>
  <c r="U543"/>
  <c r="AC542"/>
  <c r="AA542"/>
  <c r="Z542"/>
  <c r="Y542"/>
  <c r="X542"/>
  <c r="V542"/>
  <c r="U542"/>
  <c r="AC541"/>
  <c r="AA541"/>
  <c r="Z541"/>
  <c r="Y541"/>
  <c r="X541"/>
  <c r="V541"/>
  <c r="U541"/>
  <c r="AC540"/>
  <c r="AA540"/>
  <c r="Z540"/>
  <c r="Y540"/>
  <c r="X540"/>
  <c r="V540"/>
  <c r="U540"/>
  <c r="AC539"/>
  <c r="AA539"/>
  <c r="Z539"/>
  <c r="Y539"/>
  <c r="X539"/>
  <c r="V539"/>
  <c r="U539"/>
  <c r="AC538"/>
  <c r="AA538"/>
  <c r="Z538"/>
  <c r="Y538"/>
  <c r="X538"/>
  <c r="V538"/>
  <c r="U538"/>
  <c r="AC537"/>
  <c r="AA537"/>
  <c r="Z537"/>
  <c r="Y537"/>
  <c r="X537"/>
  <c r="V537"/>
  <c r="U537"/>
  <c r="AC536"/>
  <c r="AA536"/>
  <c r="Z536"/>
  <c r="Y536"/>
  <c r="X536"/>
  <c r="W536"/>
  <c r="V536"/>
  <c r="U536"/>
  <c r="AC535"/>
  <c r="AA535"/>
  <c r="Z535"/>
  <c r="Y535"/>
  <c r="X535"/>
  <c r="W535"/>
  <c r="V535"/>
  <c r="U535"/>
  <c r="AC534"/>
  <c r="AA534"/>
  <c r="Z534"/>
  <c r="Y534"/>
  <c r="X534"/>
  <c r="W534"/>
  <c r="V534"/>
  <c r="U534"/>
  <c r="AC533"/>
  <c r="AA533"/>
  <c r="Z533"/>
  <c r="Y533"/>
  <c r="X533"/>
  <c r="W533"/>
  <c r="V533"/>
  <c r="U533"/>
  <c r="AC532"/>
  <c r="AA532"/>
  <c r="Z532"/>
  <c r="Y532"/>
  <c r="X532"/>
  <c r="W532"/>
  <c r="V532"/>
  <c r="U532"/>
  <c r="AC531"/>
  <c r="AA531"/>
  <c r="Z531"/>
  <c r="Y531"/>
  <c r="X531"/>
  <c r="W531"/>
  <c r="V531"/>
  <c r="U531"/>
  <c r="AC530"/>
  <c r="AA530"/>
  <c r="Z530"/>
  <c r="Y530"/>
  <c r="X530"/>
  <c r="W530"/>
  <c r="V530"/>
  <c r="U530"/>
  <c r="AC529"/>
  <c r="AA529"/>
  <c r="Z529"/>
  <c r="Y529"/>
  <c r="X529"/>
  <c r="W529"/>
  <c r="V529"/>
  <c r="U529"/>
  <c r="AC528"/>
  <c r="AA528"/>
  <c r="Z528"/>
  <c r="Y528"/>
  <c r="X528"/>
  <c r="W528"/>
  <c r="V528"/>
  <c r="U528"/>
  <c r="AC527"/>
  <c r="AA527"/>
  <c r="Z527"/>
  <c r="Y527"/>
  <c r="X527"/>
  <c r="W527"/>
  <c r="V527"/>
  <c r="U527"/>
  <c r="AC526"/>
  <c r="AA526"/>
  <c r="Z526"/>
  <c r="Y526"/>
  <c r="X526"/>
  <c r="W526"/>
  <c r="V526"/>
  <c r="U526"/>
  <c r="AC525"/>
  <c r="AA525"/>
  <c r="Z525"/>
  <c r="Y525"/>
  <c r="X525"/>
  <c r="W525"/>
  <c r="V525"/>
  <c r="U525"/>
  <c r="AC524"/>
  <c r="AA524"/>
  <c r="Z524"/>
  <c r="Y524"/>
  <c r="X524"/>
  <c r="W524"/>
  <c r="V524"/>
  <c r="U524"/>
  <c r="AC523"/>
  <c r="AA523"/>
  <c r="Z523"/>
  <c r="Y523"/>
  <c r="X523"/>
  <c r="W523"/>
  <c r="V523"/>
  <c r="U523"/>
  <c r="AC522"/>
  <c r="AA522"/>
  <c r="Z522"/>
  <c r="Y522"/>
  <c r="X522"/>
  <c r="W522"/>
  <c r="V522"/>
  <c r="U522"/>
  <c r="AC521"/>
  <c r="AA521"/>
  <c r="Z521"/>
  <c r="Y521"/>
  <c r="X521"/>
  <c r="W521"/>
  <c r="V521"/>
  <c r="U521"/>
  <c r="AC520"/>
  <c r="AA520"/>
  <c r="Z520"/>
  <c r="Y520"/>
  <c r="X520"/>
  <c r="W520"/>
  <c r="V520"/>
  <c r="U520"/>
  <c r="W513"/>
  <c r="R513" s="1"/>
  <c r="S513" s="1"/>
  <c r="T513"/>
  <c r="N513"/>
  <c r="L513"/>
  <c r="K513"/>
  <c r="W512"/>
  <c r="R512" s="1"/>
  <c r="N512"/>
  <c r="L512"/>
  <c r="K512"/>
  <c r="W511"/>
  <c r="R511"/>
  <c r="N511"/>
  <c r="L511"/>
  <c r="K511"/>
  <c r="W510"/>
  <c r="R510" s="1"/>
  <c r="N510"/>
  <c r="L510"/>
  <c r="K510"/>
  <c r="W509"/>
  <c r="R509" s="1"/>
  <c r="N509"/>
  <c r="L509"/>
  <c r="K509"/>
  <c r="W508"/>
  <c r="R508" s="1"/>
  <c r="N508"/>
  <c r="L508"/>
  <c r="K508"/>
  <c r="W507"/>
  <c r="R507"/>
  <c r="N507"/>
  <c r="L507"/>
  <c r="K507"/>
  <c r="W506"/>
  <c r="R506"/>
  <c r="N506"/>
  <c r="L506"/>
  <c r="K506"/>
  <c r="W505"/>
  <c r="R505" s="1"/>
  <c r="S505" s="1"/>
  <c r="N505"/>
  <c r="L505"/>
  <c r="K505"/>
  <c r="W504"/>
  <c r="R504" s="1"/>
  <c r="N504"/>
  <c r="L504"/>
  <c r="K504"/>
  <c r="W503"/>
  <c r="R503" s="1"/>
  <c r="N503"/>
  <c r="L503"/>
  <c r="K503"/>
  <c r="W502"/>
  <c r="N502"/>
  <c r="L502"/>
  <c r="K502"/>
  <c r="W501"/>
  <c r="R501" s="1"/>
  <c r="S501" s="1"/>
  <c r="T501"/>
  <c r="N501"/>
  <c r="L501"/>
  <c r="K501"/>
  <c r="W500"/>
  <c r="R500"/>
  <c r="N500"/>
  <c r="L500"/>
  <c r="K500"/>
  <c r="W499"/>
  <c r="R499" s="1"/>
  <c r="N499"/>
  <c r="L499"/>
  <c r="K499"/>
  <c r="W498"/>
  <c r="R498" s="1"/>
  <c r="N498"/>
  <c r="L498"/>
  <c r="K498"/>
  <c r="W497"/>
  <c r="R497" s="1"/>
  <c r="S497" s="1"/>
  <c r="N497"/>
  <c r="L497"/>
  <c r="K497"/>
  <c r="W496"/>
  <c r="T496"/>
  <c r="R496"/>
  <c r="N496"/>
  <c r="L496"/>
  <c r="K496"/>
  <c r="W495"/>
  <c r="T495"/>
  <c r="R495"/>
  <c r="S495" s="1"/>
  <c r="N495"/>
  <c r="L495"/>
  <c r="K495"/>
  <c r="W494"/>
  <c r="R494" s="1"/>
  <c r="N494"/>
  <c r="L494"/>
  <c r="K494"/>
  <c r="W493"/>
  <c r="N493"/>
  <c r="L493"/>
  <c r="K493"/>
  <c r="K603" s="1"/>
  <c r="W492"/>
  <c r="R492" s="1"/>
  <c r="N492"/>
  <c r="L492"/>
  <c r="K492"/>
  <c r="W491"/>
  <c r="R491" s="1"/>
  <c r="N491"/>
  <c r="L491"/>
  <c r="K491"/>
  <c r="W490"/>
  <c r="R490" s="1"/>
  <c r="N490"/>
  <c r="L490"/>
  <c r="K490"/>
  <c r="K645" s="1"/>
  <c r="W489"/>
  <c r="R489" s="1"/>
  <c r="N489"/>
  <c r="L489"/>
  <c r="K489"/>
  <c r="W488"/>
  <c r="R488"/>
  <c r="S488" s="1"/>
  <c r="N488"/>
  <c r="L488"/>
  <c r="K488"/>
  <c r="W487"/>
  <c r="R487" s="1"/>
  <c r="N487"/>
  <c r="L487"/>
  <c r="K487"/>
  <c r="W486"/>
  <c r="R486" s="1"/>
  <c r="N486"/>
  <c r="L486"/>
  <c r="K486"/>
  <c r="W485"/>
  <c r="R485" s="1"/>
  <c r="S485" s="1"/>
  <c r="T485"/>
  <c r="N485"/>
  <c r="L485"/>
  <c r="K485"/>
  <c r="W484"/>
  <c r="R484" s="1"/>
  <c r="N484"/>
  <c r="L484"/>
  <c r="K484"/>
  <c r="K559" s="1"/>
  <c r="W483"/>
  <c r="R483"/>
  <c r="S483" s="1"/>
  <c r="N483"/>
  <c r="L483"/>
  <c r="K483"/>
  <c r="W482"/>
  <c r="R482"/>
  <c r="N482"/>
  <c r="L482"/>
  <c r="K482"/>
  <c r="W481"/>
  <c r="R481"/>
  <c r="T481" s="1"/>
  <c r="N481"/>
  <c r="L481"/>
  <c r="K481"/>
  <c r="K602" s="1"/>
  <c r="W480"/>
  <c r="R480" s="1"/>
  <c r="N480"/>
  <c r="L480"/>
  <c r="K480"/>
  <c r="W479"/>
  <c r="R479" s="1"/>
  <c r="N479"/>
  <c r="L479"/>
  <c r="K479"/>
  <c r="W478"/>
  <c r="N478"/>
  <c r="L478"/>
  <c r="K478"/>
  <c r="K644" s="1"/>
  <c r="W477"/>
  <c r="R477" s="1"/>
  <c r="S477" s="1"/>
  <c r="N477"/>
  <c r="L477"/>
  <c r="K477"/>
  <c r="W476"/>
  <c r="R476" s="1"/>
  <c r="S476" s="1"/>
  <c r="N476"/>
  <c r="L476"/>
  <c r="K476"/>
  <c r="W475"/>
  <c r="R475" s="1"/>
  <c r="N475"/>
  <c r="L475"/>
  <c r="K475"/>
  <c r="W474"/>
  <c r="R474" s="1"/>
  <c r="S474" s="1"/>
  <c r="N474"/>
  <c r="L474"/>
  <c r="K474"/>
  <c r="W473"/>
  <c r="R473" s="1"/>
  <c r="N473"/>
  <c r="L473"/>
  <c r="K473"/>
  <c r="W472"/>
  <c r="R472"/>
  <c r="N472"/>
  <c r="L472"/>
  <c r="K472"/>
  <c r="K558" s="1"/>
  <c r="W471"/>
  <c r="T471"/>
  <c r="R471"/>
  <c r="S471" s="1"/>
  <c r="N471"/>
  <c r="L471"/>
  <c r="K471"/>
  <c r="W470"/>
  <c r="R470"/>
  <c r="N470"/>
  <c r="L470"/>
  <c r="K470"/>
  <c r="W469"/>
  <c r="N469"/>
  <c r="L469"/>
  <c r="K469"/>
  <c r="W468"/>
  <c r="R468" s="1"/>
  <c r="N468"/>
  <c r="L468"/>
  <c r="K468"/>
  <c r="W467"/>
  <c r="R467" s="1"/>
  <c r="N467"/>
  <c r="L467"/>
  <c r="K467"/>
  <c r="W466"/>
  <c r="N466"/>
  <c r="L466"/>
  <c r="K466"/>
  <c r="K643" s="1"/>
  <c r="W465"/>
  <c r="R465" s="1"/>
  <c r="N465"/>
  <c r="L465"/>
  <c r="K465"/>
  <c r="W464"/>
  <c r="R464"/>
  <c r="S464" s="1"/>
  <c r="N464"/>
  <c r="L464"/>
  <c r="K464"/>
  <c r="W463"/>
  <c r="R463" s="1"/>
  <c r="S463" s="1"/>
  <c r="N463"/>
  <c r="L463"/>
  <c r="K463"/>
  <c r="W462"/>
  <c r="R462" s="1"/>
  <c r="N462"/>
  <c r="L462"/>
  <c r="K462"/>
  <c r="W461"/>
  <c r="R461" s="1"/>
  <c r="S461" s="1"/>
  <c r="N461"/>
  <c r="L461"/>
  <c r="K461"/>
  <c r="W460"/>
  <c r="N460"/>
  <c r="L460"/>
  <c r="K460"/>
  <c r="K557" s="1"/>
  <c r="W459"/>
  <c r="R459"/>
  <c r="N459"/>
  <c r="L459"/>
  <c r="K459"/>
  <c r="W458"/>
  <c r="R458" s="1"/>
  <c r="N458"/>
  <c r="L458"/>
  <c r="K458"/>
  <c r="W457"/>
  <c r="R457" s="1"/>
  <c r="N457"/>
  <c r="L457"/>
  <c r="K457"/>
  <c r="W456"/>
  <c r="R456"/>
  <c r="N456"/>
  <c r="L456"/>
  <c r="K456"/>
  <c r="W455"/>
  <c r="R455"/>
  <c r="N455"/>
  <c r="L455"/>
  <c r="K455"/>
  <c r="W454"/>
  <c r="W642" s="1"/>
  <c r="R454"/>
  <c r="N454"/>
  <c r="L454"/>
  <c r="K454"/>
  <c r="K642" s="1"/>
  <c r="W453"/>
  <c r="R453" s="1"/>
  <c r="S453" s="1"/>
  <c r="N453"/>
  <c r="L453"/>
  <c r="K453"/>
  <c r="W452"/>
  <c r="R452" s="1"/>
  <c r="N452"/>
  <c r="L452"/>
  <c r="K452"/>
  <c r="W451"/>
  <c r="R451"/>
  <c r="N451"/>
  <c r="L451"/>
  <c r="K451"/>
  <c r="W450"/>
  <c r="R450" s="1"/>
  <c r="N450"/>
  <c r="L450"/>
  <c r="K450"/>
  <c r="W449"/>
  <c r="R449" s="1"/>
  <c r="S449" s="1"/>
  <c r="N449"/>
  <c r="L449"/>
  <c r="K449"/>
  <c r="W448"/>
  <c r="R448" s="1"/>
  <c r="N448"/>
  <c r="L448"/>
  <c r="K448"/>
  <c r="K556" s="1"/>
  <c r="W447"/>
  <c r="R447" s="1"/>
  <c r="N447"/>
  <c r="L447"/>
  <c r="K447"/>
  <c r="W446"/>
  <c r="R446" s="1"/>
  <c r="N446"/>
  <c r="L446"/>
  <c r="K446"/>
  <c r="W445"/>
  <c r="N445"/>
  <c r="L445"/>
  <c r="K445"/>
  <c r="W444"/>
  <c r="R444"/>
  <c r="S444" s="1"/>
  <c r="N444"/>
  <c r="L444"/>
  <c r="K444"/>
  <c r="W443"/>
  <c r="R443" s="1"/>
  <c r="S443" s="1"/>
  <c r="N443"/>
  <c r="L443"/>
  <c r="K443"/>
  <c r="W442"/>
  <c r="N442"/>
  <c r="L442"/>
  <c r="K442"/>
  <c r="W441"/>
  <c r="R441"/>
  <c r="N441"/>
  <c r="L441"/>
  <c r="K441"/>
  <c r="W440"/>
  <c r="R440" s="1"/>
  <c r="N440"/>
  <c r="L440"/>
  <c r="K440"/>
  <c r="W439"/>
  <c r="R439" s="1"/>
  <c r="N439"/>
  <c r="L439"/>
  <c r="K439"/>
  <c r="W438"/>
  <c r="R438" s="1"/>
  <c r="S438" s="1"/>
  <c r="N438"/>
  <c r="L438"/>
  <c r="K438"/>
  <c r="W437"/>
  <c r="R437" s="1"/>
  <c r="N437"/>
  <c r="L437"/>
  <c r="K437"/>
  <c r="W436"/>
  <c r="S436"/>
  <c r="R436"/>
  <c r="N436"/>
  <c r="L436"/>
  <c r="K436"/>
  <c r="K555" s="1"/>
  <c r="W435"/>
  <c r="R435" s="1"/>
  <c r="N435"/>
  <c r="L435"/>
  <c r="K435"/>
  <c r="W434"/>
  <c r="R434" s="1"/>
  <c r="T434"/>
  <c r="S434"/>
  <c r="N434"/>
  <c r="L434"/>
  <c r="K434"/>
  <c r="W433"/>
  <c r="R433" s="1"/>
  <c r="N433"/>
  <c r="L433"/>
  <c r="K433"/>
  <c r="W432"/>
  <c r="R432" s="1"/>
  <c r="S432" s="1"/>
  <c r="N432"/>
  <c r="L432"/>
  <c r="K432"/>
  <c r="W431"/>
  <c r="S431"/>
  <c r="R431"/>
  <c r="T431" s="1"/>
  <c r="N431"/>
  <c r="L431"/>
  <c r="K431"/>
  <c r="W430"/>
  <c r="R430"/>
  <c r="S430" s="1"/>
  <c r="N430"/>
  <c r="L430"/>
  <c r="K430"/>
  <c r="K640" s="1"/>
  <c r="W429"/>
  <c r="R429"/>
  <c r="T429" s="1"/>
  <c r="N429"/>
  <c r="L429"/>
  <c r="K429"/>
  <c r="W428"/>
  <c r="R428" s="1"/>
  <c r="S428" s="1"/>
  <c r="N428"/>
  <c r="L428"/>
  <c r="K428"/>
  <c r="W427"/>
  <c r="R427" s="1"/>
  <c r="N427"/>
  <c r="L427"/>
  <c r="K427"/>
  <c r="W426"/>
  <c r="R426" s="1"/>
  <c r="N426"/>
  <c r="L426"/>
  <c r="K426"/>
  <c r="W425"/>
  <c r="R425"/>
  <c r="T425" s="1"/>
  <c r="N425"/>
  <c r="L425"/>
  <c r="K425"/>
  <c r="W424"/>
  <c r="N424"/>
  <c r="L424"/>
  <c r="K424"/>
  <c r="K554" s="1"/>
  <c r="W423"/>
  <c r="R423" s="1"/>
  <c r="S423" s="1"/>
  <c r="N423"/>
  <c r="L423"/>
  <c r="K423"/>
  <c r="W422"/>
  <c r="R422" s="1"/>
  <c r="N422"/>
  <c r="L422"/>
  <c r="K422"/>
  <c r="W421"/>
  <c r="R421" s="1"/>
  <c r="N421"/>
  <c r="L421"/>
  <c r="K421"/>
  <c r="W420"/>
  <c r="R420" s="1"/>
  <c r="T420" s="1"/>
  <c r="N420"/>
  <c r="L420"/>
  <c r="K420"/>
  <c r="W419"/>
  <c r="R419" s="1"/>
  <c r="S419" s="1"/>
  <c r="N419"/>
  <c r="L419"/>
  <c r="K419"/>
  <c r="W418"/>
  <c r="R418" s="1"/>
  <c r="S418" s="1"/>
  <c r="N418"/>
  <c r="L418"/>
  <c r="K418"/>
  <c r="W417"/>
  <c r="R417" s="1"/>
  <c r="T417" s="1"/>
  <c r="N417"/>
  <c r="L417"/>
  <c r="K417"/>
  <c r="W416"/>
  <c r="R416" s="1"/>
  <c r="T416" s="1"/>
  <c r="S416"/>
  <c r="N416"/>
  <c r="L416"/>
  <c r="K416"/>
  <c r="W415"/>
  <c r="R415" s="1"/>
  <c r="N415"/>
  <c r="L415"/>
  <c r="K415"/>
  <c r="W414"/>
  <c r="S414"/>
  <c r="R414"/>
  <c r="T414" s="1"/>
  <c r="N414"/>
  <c r="L414"/>
  <c r="K414"/>
  <c r="W413"/>
  <c r="R413" s="1"/>
  <c r="N413"/>
  <c r="L413"/>
  <c r="K413"/>
  <c r="W412"/>
  <c r="N412"/>
  <c r="L412"/>
  <c r="K412"/>
  <c r="W411"/>
  <c r="R411"/>
  <c r="T411" s="1"/>
  <c r="N411"/>
  <c r="L411"/>
  <c r="K411"/>
  <c r="W410"/>
  <c r="R410" s="1"/>
  <c r="T410" s="1"/>
  <c r="S410"/>
  <c r="N410"/>
  <c r="L410"/>
  <c r="K410"/>
  <c r="W409"/>
  <c r="R409" s="1"/>
  <c r="S409" s="1"/>
  <c r="N409"/>
  <c r="L409"/>
  <c r="K409"/>
  <c r="Y408"/>
  <c r="Y420" s="1"/>
  <c r="Y432" s="1"/>
  <c r="Y444" s="1"/>
  <c r="Y456" s="1"/>
  <c r="Y468" s="1"/>
  <c r="Y480" s="1"/>
  <c r="Y492" s="1"/>
  <c r="Y504" s="1"/>
  <c r="W408"/>
  <c r="R408" s="1"/>
  <c r="N408"/>
  <c r="L408"/>
  <c r="K408"/>
  <c r="W407"/>
  <c r="R407"/>
  <c r="N407"/>
  <c r="L407"/>
  <c r="K407"/>
  <c r="W406"/>
  <c r="N406"/>
  <c r="L406"/>
  <c r="K406"/>
  <c r="W405"/>
  <c r="R405" s="1"/>
  <c r="S405" s="1"/>
  <c r="N405"/>
  <c r="L405"/>
  <c r="K405"/>
  <c r="W404"/>
  <c r="R404" s="1"/>
  <c r="T404" s="1"/>
  <c r="N404"/>
  <c r="L404"/>
  <c r="K404"/>
  <c r="W403"/>
  <c r="R403" s="1"/>
  <c r="N403"/>
  <c r="L403"/>
  <c r="K403"/>
  <c r="W402"/>
  <c r="R402" s="1"/>
  <c r="S402" s="1"/>
  <c r="N402"/>
  <c r="L402"/>
  <c r="K402"/>
  <c r="W401"/>
  <c r="R401" s="1"/>
  <c r="N401"/>
  <c r="L401"/>
  <c r="K401"/>
  <c r="W400"/>
  <c r="R400" s="1"/>
  <c r="N400"/>
  <c r="L400"/>
  <c r="K400"/>
  <c r="K552" s="1"/>
  <c r="W399"/>
  <c r="R399" s="1"/>
  <c r="N399"/>
  <c r="L399"/>
  <c r="K399"/>
  <c r="W398"/>
  <c r="R398" s="1"/>
  <c r="N398"/>
  <c r="L398"/>
  <c r="K398"/>
  <c r="W397"/>
  <c r="N397"/>
  <c r="L397"/>
  <c r="K397"/>
  <c r="W396"/>
  <c r="R396" s="1"/>
  <c r="S396" s="1"/>
  <c r="N396"/>
  <c r="L396"/>
  <c r="K396"/>
  <c r="W395"/>
  <c r="R395" s="1"/>
  <c r="N395"/>
  <c r="L395"/>
  <c r="K395"/>
  <c r="W394"/>
  <c r="S394"/>
  <c r="R394"/>
  <c r="T394" s="1"/>
  <c r="N394"/>
  <c r="L394"/>
  <c r="K394"/>
  <c r="W393"/>
  <c r="R393"/>
  <c r="N393"/>
  <c r="L393"/>
  <c r="K393"/>
  <c r="W392"/>
  <c r="R392" s="1"/>
  <c r="N392"/>
  <c r="L392"/>
  <c r="K392"/>
  <c r="W391"/>
  <c r="R391"/>
  <c r="N391"/>
  <c r="L391"/>
  <c r="K391"/>
  <c r="W390"/>
  <c r="R390" s="1"/>
  <c r="N390"/>
  <c r="L390"/>
  <c r="K390"/>
  <c r="Y389"/>
  <c r="Y401" s="1"/>
  <c r="Y413" s="1"/>
  <c r="Y425" s="1"/>
  <c r="Y437" s="1"/>
  <c r="Y449" s="1"/>
  <c r="Y461" s="1"/>
  <c r="Y473" s="1"/>
  <c r="Y485" s="1"/>
  <c r="Y497" s="1"/>
  <c r="Y509" s="1"/>
  <c r="W389"/>
  <c r="R389" s="1"/>
  <c r="N389"/>
  <c r="L389"/>
  <c r="K389"/>
  <c r="W388"/>
  <c r="N388"/>
  <c r="L388"/>
  <c r="K388"/>
  <c r="K551" s="1"/>
  <c r="W387"/>
  <c r="R387"/>
  <c r="N387"/>
  <c r="L387"/>
  <c r="K387"/>
  <c r="W386"/>
  <c r="R386" s="1"/>
  <c r="N386"/>
  <c r="L386"/>
  <c r="K386"/>
  <c r="W385"/>
  <c r="R385"/>
  <c r="S385" s="1"/>
  <c r="N385"/>
  <c r="L385"/>
  <c r="K385"/>
  <c r="W384"/>
  <c r="R384" s="1"/>
  <c r="N384"/>
  <c r="L384"/>
  <c r="K384"/>
  <c r="W383"/>
  <c r="R383" s="1"/>
  <c r="N383"/>
  <c r="L383"/>
  <c r="K383"/>
  <c r="W382"/>
  <c r="R382"/>
  <c r="T382" s="1"/>
  <c r="N382"/>
  <c r="L382"/>
  <c r="K382"/>
  <c r="W381"/>
  <c r="R381"/>
  <c r="S381" s="1"/>
  <c r="N381"/>
  <c r="L381"/>
  <c r="K381"/>
  <c r="W380"/>
  <c r="R380" s="1"/>
  <c r="N380"/>
  <c r="L380"/>
  <c r="K380"/>
  <c r="W379"/>
  <c r="T379"/>
  <c r="R379"/>
  <c r="S379" s="1"/>
  <c r="N379"/>
  <c r="L379"/>
  <c r="K379"/>
  <c r="W378"/>
  <c r="R378"/>
  <c r="N378"/>
  <c r="L378"/>
  <c r="K378"/>
  <c r="W377"/>
  <c r="R377" s="1"/>
  <c r="N377"/>
  <c r="L377"/>
  <c r="K377"/>
  <c r="W376"/>
  <c r="R376" s="1"/>
  <c r="T376" s="1"/>
  <c r="N376"/>
  <c r="L376"/>
  <c r="K376"/>
  <c r="K550" s="1"/>
  <c r="W375"/>
  <c r="R375"/>
  <c r="S375" s="1"/>
  <c r="N375"/>
  <c r="L375"/>
  <c r="K375"/>
  <c r="W374"/>
  <c r="R374" s="1"/>
  <c r="S374" s="1"/>
  <c r="N374"/>
  <c r="L374"/>
  <c r="K374"/>
  <c r="W373"/>
  <c r="N373"/>
  <c r="L373"/>
  <c r="K373"/>
  <c r="K593" s="1"/>
  <c r="W372"/>
  <c r="R372"/>
  <c r="S372" s="1"/>
  <c r="N372"/>
  <c r="L372"/>
  <c r="K372"/>
  <c r="W371"/>
  <c r="R371"/>
  <c r="S371" s="1"/>
  <c r="N371"/>
  <c r="L371"/>
  <c r="K371"/>
  <c r="W370"/>
  <c r="R370"/>
  <c r="N370"/>
  <c r="L370"/>
  <c r="K370"/>
  <c r="W369"/>
  <c r="T369"/>
  <c r="R369"/>
  <c r="S369" s="1"/>
  <c r="N369"/>
  <c r="L369"/>
  <c r="K369"/>
  <c r="W368"/>
  <c r="R368"/>
  <c r="N368"/>
  <c r="L368"/>
  <c r="K368"/>
  <c r="W367"/>
  <c r="R367" s="1"/>
  <c r="N367"/>
  <c r="L367"/>
  <c r="K367"/>
  <c r="W366"/>
  <c r="R366" s="1"/>
  <c r="S366" s="1"/>
  <c r="N366"/>
  <c r="L366"/>
  <c r="K366"/>
  <c r="W365"/>
  <c r="R365"/>
  <c r="S365" s="1"/>
  <c r="N365"/>
  <c r="L365"/>
  <c r="K365"/>
  <c r="W364"/>
  <c r="N364"/>
  <c r="L364"/>
  <c r="K364"/>
  <c r="K549" s="1"/>
  <c r="W363"/>
  <c r="T363"/>
  <c r="R363"/>
  <c r="S363" s="1"/>
  <c r="N363"/>
  <c r="L363"/>
  <c r="K363"/>
  <c r="W362"/>
  <c r="R362"/>
  <c r="S362" s="1"/>
  <c r="N362"/>
  <c r="L362"/>
  <c r="K362"/>
  <c r="W361"/>
  <c r="N361"/>
  <c r="L361"/>
  <c r="K361"/>
  <c r="W360"/>
  <c r="S360"/>
  <c r="R360"/>
  <c r="T360" s="1"/>
  <c r="N360"/>
  <c r="L360"/>
  <c r="K360"/>
  <c r="W359"/>
  <c r="T359"/>
  <c r="R359"/>
  <c r="S359" s="1"/>
  <c r="N359"/>
  <c r="L359"/>
  <c r="K359"/>
  <c r="W358"/>
  <c r="R358"/>
  <c r="S358" s="1"/>
  <c r="N358"/>
  <c r="L358"/>
  <c r="K358"/>
  <c r="K634" s="1"/>
  <c r="W357"/>
  <c r="R357" s="1"/>
  <c r="N357"/>
  <c r="L357"/>
  <c r="K357"/>
  <c r="W356"/>
  <c r="R356" s="1"/>
  <c r="N356"/>
  <c r="L356"/>
  <c r="K356"/>
  <c r="W355"/>
  <c r="R355"/>
  <c r="S355" s="1"/>
  <c r="N355"/>
  <c r="L355"/>
  <c r="K355"/>
  <c r="W354"/>
  <c r="R354" s="1"/>
  <c r="N354"/>
  <c r="L354"/>
  <c r="K354"/>
  <c r="W353"/>
  <c r="R353" s="1"/>
  <c r="N353"/>
  <c r="L353"/>
  <c r="K353"/>
  <c r="W352"/>
  <c r="S352"/>
  <c r="R352"/>
  <c r="N352"/>
  <c r="L352"/>
  <c r="K352"/>
  <c r="K548" s="1"/>
  <c r="W351"/>
  <c r="T351"/>
  <c r="R351"/>
  <c r="S351" s="1"/>
  <c r="N351"/>
  <c r="L351"/>
  <c r="K351"/>
  <c r="W350"/>
  <c r="R350"/>
  <c r="S350" s="1"/>
  <c r="N350"/>
  <c r="L350"/>
  <c r="K350"/>
  <c r="W349"/>
  <c r="N349"/>
  <c r="L349"/>
  <c r="K349"/>
  <c r="W348"/>
  <c r="R348"/>
  <c r="N348"/>
  <c r="L348"/>
  <c r="K348"/>
  <c r="W347"/>
  <c r="R347" s="1"/>
  <c r="S347" s="1"/>
  <c r="N347"/>
  <c r="L347"/>
  <c r="K347"/>
  <c r="W346"/>
  <c r="R346"/>
  <c r="S346" s="1"/>
  <c r="N346"/>
  <c r="L346"/>
  <c r="K346"/>
  <c r="K633" s="1"/>
  <c r="W345"/>
  <c r="R345" s="1"/>
  <c r="N345"/>
  <c r="L345"/>
  <c r="K345"/>
  <c r="W344"/>
  <c r="R344"/>
  <c r="T344" s="1"/>
  <c r="N344"/>
  <c r="L344"/>
  <c r="K344"/>
  <c r="W343"/>
  <c r="R343"/>
  <c r="S343" s="1"/>
  <c r="N343"/>
  <c r="L343"/>
  <c r="K343"/>
  <c r="W342"/>
  <c r="S342"/>
  <c r="R342"/>
  <c r="T342" s="1"/>
  <c r="N342"/>
  <c r="L342"/>
  <c r="K342"/>
  <c r="W341"/>
  <c r="R341" s="1"/>
  <c r="N341"/>
  <c r="L341"/>
  <c r="K341"/>
  <c r="W340"/>
  <c r="W547" s="1"/>
  <c r="R340"/>
  <c r="N340"/>
  <c r="L340"/>
  <c r="K340"/>
  <c r="W339"/>
  <c r="R339" s="1"/>
  <c r="T339" s="1"/>
  <c r="N339"/>
  <c r="L339"/>
  <c r="K339"/>
  <c r="W338"/>
  <c r="R338" s="1"/>
  <c r="N338"/>
  <c r="L338"/>
  <c r="K338"/>
  <c r="W337"/>
  <c r="N337"/>
  <c r="L337"/>
  <c r="K337"/>
  <c r="W336"/>
  <c r="R336"/>
  <c r="T336" s="1"/>
  <c r="N336"/>
  <c r="L336"/>
  <c r="K336"/>
  <c r="W335"/>
  <c r="R335" s="1"/>
  <c r="T335" s="1"/>
  <c r="N335"/>
  <c r="L335"/>
  <c r="K335"/>
  <c r="W334"/>
  <c r="N334"/>
  <c r="L334"/>
  <c r="K334"/>
  <c r="W333"/>
  <c r="R333" s="1"/>
  <c r="N333"/>
  <c r="L333"/>
  <c r="K333"/>
  <c r="X332"/>
  <c r="X344" s="1"/>
  <c r="X356" s="1"/>
  <c r="X368" s="1"/>
  <c r="X380" s="1"/>
  <c r="W332"/>
  <c r="R332" s="1"/>
  <c r="N332"/>
  <c r="L332"/>
  <c r="K332"/>
  <c r="W331"/>
  <c r="R331" s="1"/>
  <c r="N331"/>
  <c r="L331"/>
  <c r="K331"/>
  <c r="X330"/>
  <c r="W330"/>
  <c r="R330" s="1"/>
  <c r="N330"/>
  <c r="L330"/>
  <c r="K330"/>
  <c r="W329"/>
  <c r="R329" s="1"/>
  <c r="T329"/>
  <c r="S329"/>
  <c r="N329"/>
  <c r="L329"/>
  <c r="K329"/>
  <c r="W328"/>
  <c r="R328"/>
  <c r="S328" s="1"/>
  <c r="N328"/>
  <c r="L328"/>
  <c r="K328"/>
  <c r="W327"/>
  <c r="R327" s="1"/>
  <c r="T327" s="1"/>
  <c r="N327"/>
  <c r="L327"/>
  <c r="K327"/>
  <c r="W326"/>
  <c r="R326" s="1"/>
  <c r="T326" s="1"/>
  <c r="N326"/>
  <c r="L326"/>
  <c r="K326"/>
  <c r="W325"/>
  <c r="N325"/>
  <c r="L325"/>
  <c r="K325"/>
  <c r="K589" s="1"/>
  <c r="W324"/>
  <c r="R324" s="1"/>
  <c r="N324"/>
  <c r="L324"/>
  <c r="K324"/>
  <c r="W323"/>
  <c r="R323" s="1"/>
  <c r="T323" s="1"/>
  <c r="S323"/>
  <c r="N323"/>
  <c r="L323"/>
  <c r="K323"/>
  <c r="W322"/>
  <c r="N322"/>
  <c r="L322"/>
  <c r="K322"/>
  <c r="Y321"/>
  <c r="Y333" s="1"/>
  <c r="Y345" s="1"/>
  <c r="Y357" s="1"/>
  <c r="Y369" s="1"/>
  <c r="Y381" s="1"/>
  <c r="Y393" s="1"/>
  <c r="Y405" s="1"/>
  <c r="Y417" s="1"/>
  <c r="Y429" s="1"/>
  <c r="Y441" s="1"/>
  <c r="Y453" s="1"/>
  <c r="Y465" s="1"/>
  <c r="Y477" s="1"/>
  <c r="Y489" s="1"/>
  <c r="Y501" s="1"/>
  <c r="Y513" s="1"/>
  <c r="X321"/>
  <c r="W321"/>
  <c r="R321" s="1"/>
  <c r="N321"/>
  <c r="L321"/>
  <c r="K321"/>
  <c r="Y320"/>
  <c r="Y332" s="1"/>
  <c r="Y344" s="1"/>
  <c r="Y356" s="1"/>
  <c r="Y368" s="1"/>
  <c r="Y380" s="1"/>
  <c r="Y392" s="1"/>
  <c r="Y404" s="1"/>
  <c r="Y416" s="1"/>
  <c r="Y428" s="1"/>
  <c r="Y440" s="1"/>
  <c r="Y452" s="1"/>
  <c r="Y464" s="1"/>
  <c r="Y476" s="1"/>
  <c r="Y488" s="1"/>
  <c r="Y500" s="1"/>
  <c r="Y512" s="1"/>
  <c r="X320"/>
  <c r="W320"/>
  <c r="R320" s="1"/>
  <c r="T320" s="1"/>
  <c r="S320"/>
  <c r="N320"/>
  <c r="L320"/>
  <c r="K320"/>
  <c r="Y319"/>
  <c r="Y331" s="1"/>
  <c r="Y343" s="1"/>
  <c r="Y355" s="1"/>
  <c r="Y367" s="1"/>
  <c r="Y379" s="1"/>
  <c r="Y391" s="1"/>
  <c r="Y403" s="1"/>
  <c r="Y415" s="1"/>
  <c r="Y427" s="1"/>
  <c r="Y439" s="1"/>
  <c r="Y451" s="1"/>
  <c r="Y463" s="1"/>
  <c r="Y475" s="1"/>
  <c r="Y487" s="1"/>
  <c r="Y499" s="1"/>
  <c r="Y511" s="1"/>
  <c r="X319"/>
  <c r="W319"/>
  <c r="S319"/>
  <c r="R319"/>
  <c r="T319" s="1"/>
  <c r="N319"/>
  <c r="L319"/>
  <c r="K319"/>
  <c r="Y318"/>
  <c r="Y330" s="1"/>
  <c r="Y342" s="1"/>
  <c r="Y354" s="1"/>
  <c r="Y366" s="1"/>
  <c r="Y378" s="1"/>
  <c r="Y390" s="1"/>
  <c r="Y402" s="1"/>
  <c r="Y414" s="1"/>
  <c r="Y426" s="1"/>
  <c r="Y438" s="1"/>
  <c r="Y450" s="1"/>
  <c r="Y462" s="1"/>
  <c r="Y474" s="1"/>
  <c r="Y486" s="1"/>
  <c r="Y498" s="1"/>
  <c r="Y510" s="1"/>
  <c r="X318"/>
  <c r="W318"/>
  <c r="S318"/>
  <c r="R318"/>
  <c r="T318" s="1"/>
  <c r="N318"/>
  <c r="L318"/>
  <c r="K318"/>
  <c r="Y317"/>
  <c r="Y329" s="1"/>
  <c r="Y341" s="1"/>
  <c r="Y353" s="1"/>
  <c r="Y365" s="1"/>
  <c r="Y377" s="1"/>
  <c r="X317"/>
  <c r="X329" s="1"/>
  <c r="W317"/>
  <c r="R317" s="1"/>
  <c r="N317"/>
  <c r="L317"/>
  <c r="K317"/>
  <c r="Y316"/>
  <c r="X316"/>
  <c r="X328" s="1"/>
  <c r="W316"/>
  <c r="N316"/>
  <c r="L316"/>
  <c r="K316"/>
  <c r="K545" s="1"/>
  <c r="Y315"/>
  <c r="Y327" s="1"/>
  <c r="Y339" s="1"/>
  <c r="Y351" s="1"/>
  <c r="Y363" s="1"/>
  <c r="Y375" s="1"/>
  <c r="Y387" s="1"/>
  <c r="Y399" s="1"/>
  <c r="Y411" s="1"/>
  <c r="Y423" s="1"/>
  <c r="Y435" s="1"/>
  <c r="Y447" s="1"/>
  <c r="Y459" s="1"/>
  <c r="Y471" s="1"/>
  <c r="Y483" s="1"/>
  <c r="Y495" s="1"/>
  <c r="Y507" s="1"/>
  <c r="X315"/>
  <c r="W315"/>
  <c r="R315" s="1"/>
  <c r="N315"/>
  <c r="L315"/>
  <c r="K315"/>
  <c r="Y314"/>
  <c r="Y326" s="1"/>
  <c r="Y338" s="1"/>
  <c r="Y350" s="1"/>
  <c r="Y362" s="1"/>
  <c r="Y374" s="1"/>
  <c r="Y386" s="1"/>
  <c r="Y398" s="1"/>
  <c r="Y410" s="1"/>
  <c r="Y422" s="1"/>
  <c r="Y434" s="1"/>
  <c r="Y446" s="1"/>
  <c r="Y458" s="1"/>
  <c r="Y470" s="1"/>
  <c r="Y482" s="1"/>
  <c r="Y494" s="1"/>
  <c r="Y506" s="1"/>
  <c r="X314"/>
  <c r="W314"/>
  <c r="R314" s="1"/>
  <c r="N314"/>
  <c r="L314"/>
  <c r="K314"/>
  <c r="Y313"/>
  <c r="Y325" s="1"/>
  <c r="Y337" s="1"/>
  <c r="Y349" s="1"/>
  <c r="Y361" s="1"/>
  <c r="Y373" s="1"/>
  <c r="Y385" s="1"/>
  <c r="Y397" s="1"/>
  <c r="Y409" s="1"/>
  <c r="Y421" s="1"/>
  <c r="Y433" s="1"/>
  <c r="Y445" s="1"/>
  <c r="Y457" s="1"/>
  <c r="Y469" s="1"/>
  <c r="Y481" s="1"/>
  <c r="Y493" s="1"/>
  <c r="Y505" s="1"/>
  <c r="X313"/>
  <c r="X325" s="1"/>
  <c r="X337" s="1"/>
  <c r="W313"/>
  <c r="R313" s="1"/>
  <c r="N313"/>
  <c r="L313"/>
  <c r="K313"/>
  <c r="K588" s="1"/>
  <c r="Y312"/>
  <c r="Y324" s="1"/>
  <c r="Y336" s="1"/>
  <c r="Y348" s="1"/>
  <c r="Y360" s="1"/>
  <c r="Y372" s="1"/>
  <c r="Y384" s="1"/>
  <c r="Y396" s="1"/>
  <c r="X312"/>
  <c r="X324" s="1"/>
  <c r="W312"/>
  <c r="R312" s="1"/>
  <c r="N312"/>
  <c r="L312"/>
  <c r="K312"/>
  <c r="Y311"/>
  <c r="Y323" s="1"/>
  <c r="Y335" s="1"/>
  <c r="Y347" s="1"/>
  <c r="Y359" s="1"/>
  <c r="Y371" s="1"/>
  <c r="Y383" s="1"/>
  <c r="Y395" s="1"/>
  <c r="Y407" s="1"/>
  <c r="Y419" s="1"/>
  <c r="Y431" s="1"/>
  <c r="Y443" s="1"/>
  <c r="Y455" s="1"/>
  <c r="Y467" s="1"/>
  <c r="Y479" s="1"/>
  <c r="Y491" s="1"/>
  <c r="Y503" s="1"/>
  <c r="X311"/>
  <c r="X323" s="1"/>
  <c r="X335" s="1"/>
  <c r="X347" s="1"/>
  <c r="Z347" s="1"/>
  <c r="AB347" s="1"/>
  <c r="W311"/>
  <c r="R311"/>
  <c r="S311" s="1"/>
  <c r="N311"/>
  <c r="L311"/>
  <c r="K311"/>
  <c r="Y310"/>
  <c r="X310"/>
  <c r="W310"/>
  <c r="R310" s="1"/>
  <c r="N310"/>
  <c r="L310"/>
  <c r="K310"/>
  <c r="Z309"/>
  <c r="AB309" s="1"/>
  <c r="R309"/>
  <c r="T309" s="1"/>
  <c r="N309"/>
  <c r="L309"/>
  <c r="K309"/>
  <c r="AB308"/>
  <c r="M308" s="1"/>
  <c r="Z308"/>
  <c r="R308"/>
  <c r="T308" s="1"/>
  <c r="N308"/>
  <c r="L308"/>
  <c r="K308"/>
  <c r="Z307"/>
  <c r="R307"/>
  <c r="S307" s="1"/>
  <c r="N307"/>
  <c r="L307"/>
  <c r="K307"/>
  <c r="AB306"/>
  <c r="AD306" s="1"/>
  <c r="S306"/>
  <c r="R306"/>
  <c r="T306" s="1"/>
  <c r="N306"/>
  <c r="L306"/>
  <c r="K306"/>
  <c r="AB305"/>
  <c r="AD305" s="1"/>
  <c r="T305"/>
  <c r="S305"/>
  <c r="R305"/>
  <c r="N305"/>
  <c r="L305"/>
  <c r="K305"/>
  <c r="AB304"/>
  <c r="AD304" s="1"/>
  <c r="T304"/>
  <c r="S304"/>
  <c r="R304"/>
  <c r="N304"/>
  <c r="M304"/>
  <c r="O304" s="1"/>
  <c r="L304"/>
  <c r="K304"/>
  <c r="K544" s="1"/>
  <c r="AB303"/>
  <c r="AD303" s="1"/>
  <c r="R303"/>
  <c r="T303" s="1"/>
  <c r="N303"/>
  <c r="L303"/>
  <c r="K303"/>
  <c r="AD302"/>
  <c r="AB302"/>
  <c r="R302"/>
  <c r="S302" s="1"/>
  <c r="N302"/>
  <c r="M302"/>
  <c r="L302"/>
  <c r="K302"/>
  <c r="AB301"/>
  <c r="M301" s="1"/>
  <c r="W301"/>
  <c r="R301" s="1"/>
  <c r="N301"/>
  <c r="L301"/>
  <c r="K301"/>
  <c r="AB300"/>
  <c r="T300"/>
  <c r="R300"/>
  <c r="S300" s="1"/>
  <c r="N300"/>
  <c r="L300"/>
  <c r="K300"/>
  <c r="AD299"/>
  <c r="AB299"/>
  <c r="M299" s="1"/>
  <c r="R299"/>
  <c r="S299" s="1"/>
  <c r="N299"/>
  <c r="L299"/>
  <c r="K299"/>
  <c r="AB298"/>
  <c r="R298"/>
  <c r="N298"/>
  <c r="L298"/>
  <c r="K298"/>
  <c r="AB297"/>
  <c r="R297"/>
  <c r="S297" s="1"/>
  <c r="N297"/>
  <c r="L297"/>
  <c r="K297"/>
  <c r="AD296"/>
  <c r="AB296"/>
  <c r="R296"/>
  <c r="N296"/>
  <c r="M296"/>
  <c r="L296"/>
  <c r="K296"/>
  <c r="AB295"/>
  <c r="M295" s="1"/>
  <c r="T295"/>
  <c r="R295"/>
  <c r="S295" s="1"/>
  <c r="N295"/>
  <c r="L295"/>
  <c r="K295"/>
  <c r="AB294"/>
  <c r="AD294" s="1"/>
  <c r="R294"/>
  <c r="S294" s="1"/>
  <c r="N294"/>
  <c r="O294" s="1"/>
  <c r="P294" s="1"/>
  <c r="Q294" s="1"/>
  <c r="M294"/>
  <c r="L294"/>
  <c r="K294"/>
  <c r="AD293"/>
  <c r="AB293"/>
  <c r="R293"/>
  <c r="T293" s="1"/>
  <c r="N293"/>
  <c r="M293"/>
  <c r="L293"/>
  <c r="K293"/>
  <c r="AB292"/>
  <c r="AD292" s="1"/>
  <c r="R292"/>
  <c r="T292" s="1"/>
  <c r="N292"/>
  <c r="L292"/>
  <c r="K292"/>
  <c r="AD291"/>
  <c r="AB291"/>
  <c r="R291"/>
  <c r="N291"/>
  <c r="O291" s="1"/>
  <c r="P291" s="1"/>
  <c r="Q291" s="1"/>
  <c r="M291"/>
  <c r="L291"/>
  <c r="K291"/>
  <c r="AB290"/>
  <c r="AD290" s="1"/>
  <c r="W290"/>
  <c r="O290"/>
  <c r="P290" s="1"/>
  <c r="Q290" s="1"/>
  <c r="N290"/>
  <c r="M290"/>
  <c r="L290"/>
  <c r="K290"/>
  <c r="AB289"/>
  <c r="R289"/>
  <c r="S289" s="1"/>
  <c r="N289"/>
  <c r="L289"/>
  <c r="K289"/>
  <c r="K586" s="1"/>
  <c r="AD288"/>
  <c r="AB288"/>
  <c r="R288"/>
  <c r="N288"/>
  <c r="M288"/>
  <c r="L288"/>
  <c r="K288"/>
  <c r="AD287"/>
  <c r="AB287"/>
  <c r="W287"/>
  <c r="R287"/>
  <c r="S287" s="1"/>
  <c r="N287"/>
  <c r="M287"/>
  <c r="L287"/>
  <c r="K287"/>
  <c r="AB286"/>
  <c r="AD286" s="1"/>
  <c r="R286"/>
  <c r="S286" s="1"/>
  <c r="N286"/>
  <c r="L286"/>
  <c r="K286"/>
  <c r="AB285"/>
  <c r="AD285" s="1"/>
  <c r="S285"/>
  <c r="R285"/>
  <c r="T285" s="1"/>
  <c r="N285"/>
  <c r="L285"/>
  <c r="K285"/>
  <c r="AB284"/>
  <c r="AD284" s="1"/>
  <c r="S284"/>
  <c r="R284"/>
  <c r="T284" s="1"/>
  <c r="N284"/>
  <c r="L284"/>
  <c r="K284"/>
  <c r="AD283"/>
  <c r="AB283"/>
  <c r="S283"/>
  <c r="R283"/>
  <c r="T283" s="1"/>
  <c r="N283"/>
  <c r="O283" s="1"/>
  <c r="P283" s="1"/>
  <c r="Q283" s="1"/>
  <c r="M283"/>
  <c r="L283"/>
  <c r="K283"/>
  <c r="AD282"/>
  <c r="AB282"/>
  <c r="W282"/>
  <c r="R282" s="1"/>
  <c r="N282"/>
  <c r="M282"/>
  <c r="O282" s="1"/>
  <c r="P282" s="1"/>
  <c r="Q282" s="1"/>
  <c r="L282"/>
  <c r="K282"/>
  <c r="AD281"/>
  <c r="AB281"/>
  <c r="T281"/>
  <c r="S281"/>
  <c r="R281"/>
  <c r="N281"/>
  <c r="O281" s="1"/>
  <c r="P281" s="1"/>
  <c r="Q281" s="1"/>
  <c r="M281"/>
  <c r="L281"/>
  <c r="K281"/>
  <c r="AB280"/>
  <c r="W280"/>
  <c r="R280"/>
  <c r="S280" s="1"/>
  <c r="N280"/>
  <c r="M280"/>
  <c r="L280"/>
  <c r="K280"/>
  <c r="AB279"/>
  <c r="AD279" s="1"/>
  <c r="R279"/>
  <c r="S279" s="1"/>
  <c r="N279"/>
  <c r="M279"/>
  <c r="L279"/>
  <c r="K279"/>
  <c r="AB278"/>
  <c r="R278"/>
  <c r="S278" s="1"/>
  <c r="N278"/>
  <c r="L278"/>
  <c r="K278"/>
  <c r="AB277"/>
  <c r="T277"/>
  <c r="R277"/>
  <c r="N277"/>
  <c r="L277"/>
  <c r="K277"/>
  <c r="AD276"/>
  <c r="AB276"/>
  <c r="M276" s="1"/>
  <c r="O276" s="1"/>
  <c r="P276" s="1"/>
  <c r="Q276" s="1"/>
  <c r="W276"/>
  <c r="R276" s="1"/>
  <c r="T276" s="1"/>
  <c r="N276"/>
  <c r="L276"/>
  <c r="K276"/>
  <c r="AD275"/>
  <c r="AB275"/>
  <c r="M275" s="1"/>
  <c r="R275"/>
  <c r="T275" s="1"/>
  <c r="N275"/>
  <c r="L275"/>
  <c r="K275"/>
  <c r="AB274"/>
  <c r="M274" s="1"/>
  <c r="W274"/>
  <c r="R274" s="1"/>
  <c r="N274"/>
  <c r="L274"/>
  <c r="K274"/>
  <c r="AB273"/>
  <c r="AD273" s="1"/>
  <c r="W273"/>
  <c r="R273" s="1"/>
  <c r="N273"/>
  <c r="L273"/>
  <c r="K273"/>
  <c r="AD272"/>
  <c r="AB272"/>
  <c r="W272"/>
  <c r="R272"/>
  <c r="S272" s="1"/>
  <c r="N272"/>
  <c r="O272" s="1"/>
  <c r="P272" s="1"/>
  <c r="Q272" s="1"/>
  <c r="M272"/>
  <c r="L272"/>
  <c r="K272"/>
  <c r="AD271"/>
  <c r="AB271"/>
  <c r="R271"/>
  <c r="S271" s="1"/>
  <c r="N271"/>
  <c r="M271"/>
  <c r="L271"/>
  <c r="K271"/>
  <c r="AB270"/>
  <c r="AD270" s="1"/>
  <c r="W270"/>
  <c r="R270"/>
  <c r="N270"/>
  <c r="O270" s="1"/>
  <c r="P270" s="1"/>
  <c r="Q270" s="1"/>
  <c r="M270"/>
  <c r="L270"/>
  <c r="K270"/>
  <c r="AB269"/>
  <c r="W269"/>
  <c r="S269"/>
  <c r="R269"/>
  <c r="T269" s="1"/>
  <c r="N269"/>
  <c r="L269"/>
  <c r="K269"/>
  <c r="AB268"/>
  <c r="AD268" s="1"/>
  <c r="W268"/>
  <c r="S268"/>
  <c r="R268"/>
  <c r="N268"/>
  <c r="L268"/>
  <c r="K268"/>
  <c r="K541" s="1"/>
  <c r="AB267"/>
  <c r="M267" s="1"/>
  <c r="O267" s="1"/>
  <c r="P267" s="1"/>
  <c r="Q267" s="1"/>
  <c r="W267"/>
  <c r="R267" s="1"/>
  <c r="S267" s="1"/>
  <c r="N267"/>
  <c r="L267"/>
  <c r="K267"/>
  <c r="AD266"/>
  <c r="AB266"/>
  <c r="M266" s="1"/>
  <c r="O266" s="1"/>
  <c r="P266" s="1"/>
  <c r="Q266" s="1"/>
  <c r="W266"/>
  <c r="R266" s="1"/>
  <c r="S266" s="1"/>
  <c r="N266"/>
  <c r="L266"/>
  <c r="K266"/>
  <c r="AD265"/>
  <c r="AB265"/>
  <c r="M265" s="1"/>
  <c r="R265"/>
  <c r="N265"/>
  <c r="L265"/>
  <c r="K265"/>
  <c r="K584" s="1"/>
  <c r="AD264"/>
  <c r="AB264"/>
  <c r="M264" s="1"/>
  <c r="W264"/>
  <c r="R264" s="1"/>
  <c r="N264"/>
  <c r="L264"/>
  <c r="K264"/>
  <c r="AD263"/>
  <c r="AB263"/>
  <c r="M263" s="1"/>
  <c r="S263"/>
  <c r="R263"/>
  <c r="T263" s="1"/>
  <c r="N263"/>
  <c r="L263"/>
  <c r="K263"/>
  <c r="AD262"/>
  <c r="AB262"/>
  <c r="M262" s="1"/>
  <c r="R262"/>
  <c r="N262"/>
  <c r="L262"/>
  <c r="K262"/>
  <c r="AD261"/>
  <c r="AB261"/>
  <c r="M261" s="1"/>
  <c r="T261"/>
  <c r="R261"/>
  <c r="S261" s="1"/>
  <c r="N261"/>
  <c r="L261"/>
  <c r="K261"/>
  <c r="AD260"/>
  <c r="AB260"/>
  <c r="M260" s="1"/>
  <c r="O260" s="1"/>
  <c r="P260" s="1"/>
  <c r="Q260" s="1"/>
  <c r="T260"/>
  <c r="R260"/>
  <c r="S260" s="1"/>
  <c r="N260"/>
  <c r="L260"/>
  <c r="K260"/>
  <c r="AD259"/>
  <c r="AB259"/>
  <c r="T259"/>
  <c r="S259"/>
  <c r="R259"/>
  <c r="N259"/>
  <c r="O259" s="1"/>
  <c r="P259" s="1"/>
  <c r="Q259" s="1"/>
  <c r="M259"/>
  <c r="L259"/>
  <c r="K259"/>
  <c r="AB258"/>
  <c r="S258"/>
  <c r="R258"/>
  <c r="T258" s="1"/>
  <c r="N258"/>
  <c r="L258"/>
  <c r="K258"/>
  <c r="AD257"/>
  <c r="AB257"/>
  <c r="R257"/>
  <c r="T257" s="1"/>
  <c r="N257"/>
  <c r="O257" s="1"/>
  <c r="P257" s="1"/>
  <c r="Q257" s="1"/>
  <c r="M257"/>
  <c r="L257"/>
  <c r="K257"/>
  <c r="AD256"/>
  <c r="AB256"/>
  <c r="R256"/>
  <c r="S256" s="1"/>
  <c r="N256"/>
  <c r="M256"/>
  <c r="L256"/>
  <c r="K256"/>
  <c r="AB255"/>
  <c r="AD255" s="1"/>
  <c r="W255"/>
  <c r="R255"/>
  <c r="N255"/>
  <c r="L255"/>
  <c r="K255"/>
  <c r="AD254"/>
  <c r="AB254"/>
  <c r="M254" s="1"/>
  <c r="O254" s="1"/>
  <c r="P254" s="1"/>
  <c r="Q254" s="1"/>
  <c r="T254"/>
  <c r="S254"/>
  <c r="R254"/>
  <c r="N254"/>
  <c r="L254"/>
  <c r="K254"/>
  <c r="AB253"/>
  <c r="M253" s="1"/>
  <c r="O253" s="1"/>
  <c r="R253"/>
  <c r="N253"/>
  <c r="L253"/>
  <c r="K253"/>
  <c r="AB252"/>
  <c r="AD252" s="1"/>
  <c r="T252"/>
  <c r="S252"/>
  <c r="R252"/>
  <c r="N252"/>
  <c r="L252"/>
  <c r="K252"/>
  <c r="AB251"/>
  <c r="AD251" s="1"/>
  <c r="T251"/>
  <c r="R251"/>
  <c r="S251" s="1"/>
  <c r="N251"/>
  <c r="M251"/>
  <c r="L251"/>
  <c r="K251"/>
  <c r="AB250"/>
  <c r="S250"/>
  <c r="R250"/>
  <c r="T250" s="1"/>
  <c r="N250"/>
  <c r="L250"/>
  <c r="K250"/>
  <c r="AB249"/>
  <c r="AD249" s="1"/>
  <c r="R249"/>
  <c r="S249" s="1"/>
  <c r="N249"/>
  <c r="M249"/>
  <c r="L249"/>
  <c r="K249"/>
  <c r="AB248"/>
  <c r="AD248" s="1"/>
  <c r="S248"/>
  <c r="R248"/>
  <c r="T248" s="1"/>
  <c r="N248"/>
  <c r="L248"/>
  <c r="K248"/>
  <c r="AB247"/>
  <c r="AD247" s="1"/>
  <c r="T247"/>
  <c r="S247"/>
  <c r="R247"/>
  <c r="N247"/>
  <c r="L247"/>
  <c r="K247"/>
  <c r="AD246"/>
  <c r="AB246"/>
  <c r="T246"/>
  <c r="S246"/>
  <c r="R246"/>
  <c r="N246"/>
  <c r="M246"/>
  <c r="O246" s="1"/>
  <c r="P246" s="1"/>
  <c r="Q246" s="1"/>
  <c r="L246"/>
  <c r="K246"/>
  <c r="AB245"/>
  <c r="AD245" s="1"/>
  <c r="R245"/>
  <c r="T245" s="1"/>
  <c r="N245"/>
  <c r="M245"/>
  <c r="O245" s="1"/>
  <c r="P245" s="1"/>
  <c r="Q245" s="1"/>
  <c r="L245"/>
  <c r="K245"/>
  <c r="AD244"/>
  <c r="AB244"/>
  <c r="M244" s="1"/>
  <c r="T244"/>
  <c r="S244"/>
  <c r="R244"/>
  <c r="N244"/>
  <c r="L244"/>
  <c r="K244"/>
  <c r="AB243"/>
  <c r="AD243" s="1"/>
  <c r="W243"/>
  <c r="N243"/>
  <c r="L243"/>
  <c r="K243"/>
  <c r="AB242"/>
  <c r="T242"/>
  <c r="R242"/>
  <c r="S242" s="1"/>
  <c r="N242"/>
  <c r="L242"/>
  <c r="K242"/>
  <c r="AB241"/>
  <c r="R241"/>
  <c r="S241" s="1"/>
  <c r="N241"/>
  <c r="L241"/>
  <c r="K241"/>
  <c r="AD240"/>
  <c r="AB240"/>
  <c r="W240"/>
  <c r="N240"/>
  <c r="M240"/>
  <c r="L240"/>
  <c r="K240"/>
  <c r="AD239"/>
  <c r="AB239"/>
  <c r="R239"/>
  <c r="T239" s="1"/>
  <c r="N239"/>
  <c r="O239" s="1"/>
  <c r="P239" s="1"/>
  <c r="Q239" s="1"/>
  <c r="M239"/>
  <c r="L239"/>
  <c r="K239"/>
  <c r="AD238"/>
  <c r="AB238"/>
  <c r="R238"/>
  <c r="N238"/>
  <c r="M238"/>
  <c r="L238"/>
  <c r="K238"/>
  <c r="AD237"/>
  <c r="AB237"/>
  <c r="M237" s="1"/>
  <c r="O237" s="1"/>
  <c r="P237" s="1"/>
  <c r="Q237" s="1"/>
  <c r="T237"/>
  <c r="R237"/>
  <c r="S237" s="1"/>
  <c r="N237"/>
  <c r="L237"/>
  <c r="K237"/>
  <c r="AB236"/>
  <c r="AD236" s="1"/>
  <c r="R236"/>
  <c r="N236"/>
  <c r="L236"/>
  <c r="K236"/>
  <c r="AB235"/>
  <c r="M235" s="1"/>
  <c r="T235"/>
  <c r="S235"/>
  <c r="R235"/>
  <c r="N235"/>
  <c r="L235"/>
  <c r="K235"/>
  <c r="AD234"/>
  <c r="AB234"/>
  <c r="M234" s="1"/>
  <c r="R234"/>
  <c r="T234" s="1"/>
  <c r="N234"/>
  <c r="L234"/>
  <c r="K234"/>
  <c r="AB233"/>
  <c r="R233"/>
  <c r="S233" s="1"/>
  <c r="N233"/>
  <c r="L233"/>
  <c r="K233"/>
  <c r="AB232"/>
  <c r="S232"/>
  <c r="R232"/>
  <c r="N232"/>
  <c r="L232"/>
  <c r="K232"/>
  <c r="AD231"/>
  <c r="AB231"/>
  <c r="R231"/>
  <c r="T231" s="1"/>
  <c r="N231"/>
  <c r="M231"/>
  <c r="L231"/>
  <c r="K231"/>
  <c r="AB230"/>
  <c r="R230"/>
  <c r="N230"/>
  <c r="L230"/>
  <c r="K230"/>
  <c r="AB229"/>
  <c r="W229"/>
  <c r="W581" s="1"/>
  <c r="N229"/>
  <c r="L229"/>
  <c r="K229"/>
  <c r="AD228"/>
  <c r="AB228"/>
  <c r="W228"/>
  <c r="R228" s="1"/>
  <c r="N228"/>
  <c r="M228"/>
  <c r="L228"/>
  <c r="K228"/>
  <c r="AB227"/>
  <c r="AD227" s="1"/>
  <c r="W227"/>
  <c r="R227"/>
  <c r="N227"/>
  <c r="O227" s="1"/>
  <c r="P227" s="1"/>
  <c r="Q227" s="1"/>
  <c r="M227"/>
  <c r="L227"/>
  <c r="K227"/>
  <c r="AB226"/>
  <c r="AD226" s="1"/>
  <c r="W226"/>
  <c r="W623" s="1"/>
  <c r="T226"/>
  <c r="T623" s="1"/>
  <c r="S226"/>
  <c r="S623" s="1"/>
  <c r="R226"/>
  <c r="R623" s="1"/>
  <c r="N226"/>
  <c r="L226"/>
  <c r="K226"/>
  <c r="AB225"/>
  <c r="M225" s="1"/>
  <c r="O225" s="1"/>
  <c r="P225" s="1"/>
  <c r="Q225" s="1"/>
  <c r="W225"/>
  <c r="R225" s="1"/>
  <c r="N225"/>
  <c r="L225"/>
  <c r="K225"/>
  <c r="AB224"/>
  <c r="W224"/>
  <c r="R224" s="1"/>
  <c r="S224" s="1"/>
  <c r="N224"/>
  <c r="L224"/>
  <c r="K224"/>
  <c r="AB223"/>
  <c r="W223"/>
  <c r="R223" s="1"/>
  <c r="N223"/>
  <c r="L223"/>
  <c r="K223"/>
  <c r="AB222"/>
  <c r="W222"/>
  <c r="R222" s="1"/>
  <c r="N222"/>
  <c r="L222"/>
  <c r="K222"/>
  <c r="AD221"/>
  <c r="AB221"/>
  <c r="W221"/>
  <c r="R221"/>
  <c r="N221"/>
  <c r="M221"/>
  <c r="L221"/>
  <c r="K221"/>
  <c r="AD220"/>
  <c r="AB220"/>
  <c r="W220"/>
  <c r="N220"/>
  <c r="M220"/>
  <c r="L220"/>
  <c r="K220"/>
  <c r="AD219"/>
  <c r="AB219"/>
  <c r="R219"/>
  <c r="N219"/>
  <c r="M219"/>
  <c r="L219"/>
  <c r="K219"/>
  <c r="AD218"/>
  <c r="AB218"/>
  <c r="M218" s="1"/>
  <c r="R218"/>
  <c r="T218" s="1"/>
  <c r="N218"/>
  <c r="L218"/>
  <c r="K218"/>
  <c r="AD217"/>
  <c r="AB217"/>
  <c r="M217" s="1"/>
  <c r="R217"/>
  <c r="N217"/>
  <c r="L217"/>
  <c r="K217"/>
  <c r="AB216"/>
  <c r="M216" s="1"/>
  <c r="R216"/>
  <c r="T216" s="1"/>
  <c r="N216"/>
  <c r="L216"/>
  <c r="K216"/>
  <c r="AD215"/>
  <c r="AB215"/>
  <c r="R215"/>
  <c r="O215"/>
  <c r="P215" s="1"/>
  <c r="Q215" s="1"/>
  <c r="N215"/>
  <c r="M215"/>
  <c r="L215"/>
  <c r="K215"/>
  <c r="AB214"/>
  <c r="R214"/>
  <c r="N214"/>
  <c r="M214"/>
  <c r="L214"/>
  <c r="K214"/>
  <c r="AD213"/>
  <c r="AB213"/>
  <c r="R213"/>
  <c r="N213"/>
  <c r="M213"/>
  <c r="L213"/>
  <c r="K213"/>
  <c r="AB212"/>
  <c r="AD212" s="1"/>
  <c r="S212"/>
  <c r="R212"/>
  <c r="T212" s="1"/>
  <c r="N212"/>
  <c r="L212"/>
  <c r="K212"/>
  <c r="AD211"/>
  <c r="AB211"/>
  <c r="R211"/>
  <c r="N211"/>
  <c r="M211"/>
  <c r="L211"/>
  <c r="K211"/>
  <c r="AB210"/>
  <c r="R210"/>
  <c r="T210" s="1"/>
  <c r="N210"/>
  <c r="L210"/>
  <c r="K210"/>
  <c r="AD209"/>
  <c r="AB209"/>
  <c r="R209"/>
  <c r="O209"/>
  <c r="P209" s="1"/>
  <c r="Q209" s="1"/>
  <c r="N209"/>
  <c r="M209"/>
  <c r="L209"/>
  <c r="K209"/>
  <c r="AD208"/>
  <c r="AB208"/>
  <c r="R208"/>
  <c r="N208"/>
  <c r="L208"/>
  <c r="K208"/>
  <c r="AD207"/>
  <c r="AB207"/>
  <c r="R207"/>
  <c r="O207"/>
  <c r="P207" s="1"/>
  <c r="Q207" s="1"/>
  <c r="N207"/>
  <c r="M207"/>
  <c r="L207"/>
  <c r="K207"/>
  <c r="AB206"/>
  <c r="M206" s="1"/>
  <c r="S206"/>
  <c r="R206"/>
  <c r="T206" s="1"/>
  <c r="N206"/>
  <c r="L206"/>
  <c r="K206"/>
  <c r="AD205"/>
  <c r="AB205"/>
  <c r="R205"/>
  <c r="N205"/>
  <c r="M205"/>
  <c r="L205"/>
  <c r="K205"/>
  <c r="AB204"/>
  <c r="AD204" s="1"/>
  <c r="S204"/>
  <c r="R204"/>
  <c r="T204" s="1"/>
  <c r="N204"/>
  <c r="L204"/>
  <c r="K204"/>
  <c r="AD203"/>
  <c r="AB203"/>
  <c r="M203" s="1"/>
  <c r="R203"/>
  <c r="N203"/>
  <c r="L203"/>
  <c r="K203"/>
  <c r="AB202"/>
  <c r="M202" s="1"/>
  <c r="R202"/>
  <c r="S202" s="1"/>
  <c r="N202"/>
  <c r="L202"/>
  <c r="K202"/>
  <c r="AB201"/>
  <c r="AD201" s="1"/>
  <c r="R201"/>
  <c r="Q201"/>
  <c r="N201"/>
  <c r="O201" s="1"/>
  <c r="P201" s="1"/>
  <c r="M201"/>
  <c r="L201"/>
  <c r="AB200"/>
  <c r="AD200" s="1"/>
  <c r="R200"/>
  <c r="S200" s="1"/>
  <c r="N200"/>
  <c r="M200"/>
  <c r="L200"/>
  <c r="AB199"/>
  <c r="AD199" s="1"/>
  <c r="T199"/>
  <c r="S199"/>
  <c r="R199"/>
  <c r="N199"/>
  <c r="L199"/>
  <c r="AD198"/>
  <c r="AB198"/>
  <c r="M198" s="1"/>
  <c r="S198"/>
  <c r="R198"/>
  <c r="T198" s="1"/>
  <c r="N198"/>
  <c r="L198"/>
  <c r="AB197"/>
  <c r="R197"/>
  <c r="T197" s="1"/>
  <c r="N197"/>
  <c r="L197"/>
  <c r="AB196"/>
  <c r="T196"/>
  <c r="R196"/>
  <c r="N196"/>
  <c r="L196"/>
  <c r="AB195"/>
  <c r="AD195" s="1"/>
  <c r="T195"/>
  <c r="S195"/>
  <c r="R195"/>
  <c r="N195"/>
  <c r="M195"/>
  <c r="O195" s="1"/>
  <c r="P195" s="1"/>
  <c r="Q195" s="1"/>
  <c r="L195"/>
  <c r="AD194"/>
  <c r="AB194"/>
  <c r="M194" s="1"/>
  <c r="T194"/>
  <c r="R194"/>
  <c r="S194" s="1"/>
  <c r="N194"/>
  <c r="L194"/>
  <c r="AD193"/>
  <c r="AB193"/>
  <c r="M193" s="1"/>
  <c r="R193"/>
  <c r="N193"/>
  <c r="L193"/>
  <c r="AB192"/>
  <c r="AD192" s="1"/>
  <c r="R192"/>
  <c r="S192" s="1"/>
  <c r="N192"/>
  <c r="L192"/>
  <c r="AB191"/>
  <c r="AD191" s="1"/>
  <c r="R191"/>
  <c r="S191" s="1"/>
  <c r="N191"/>
  <c r="L191"/>
  <c r="AD190"/>
  <c r="AB190"/>
  <c r="M190" s="1"/>
  <c r="R190"/>
  <c r="S190" s="1"/>
  <c r="N190"/>
  <c r="L190"/>
  <c r="AB189"/>
  <c r="AD189" s="1"/>
  <c r="R189"/>
  <c r="N189"/>
  <c r="M189"/>
  <c r="L189"/>
  <c r="AB188"/>
  <c r="AD188" s="1"/>
  <c r="R188"/>
  <c r="S188" s="1"/>
  <c r="N188"/>
  <c r="M188"/>
  <c r="L188"/>
  <c r="AB187"/>
  <c r="AD187" s="1"/>
  <c r="T187"/>
  <c r="S187"/>
  <c r="R187"/>
  <c r="N187"/>
  <c r="O187" s="1"/>
  <c r="P187" s="1"/>
  <c r="Q187" s="1"/>
  <c r="M187"/>
  <c r="L187"/>
  <c r="AD186"/>
  <c r="AB186"/>
  <c r="S186"/>
  <c r="R186"/>
  <c r="T186" s="1"/>
  <c r="N186"/>
  <c r="O186" s="1"/>
  <c r="P186" s="1"/>
  <c r="Q186" s="1"/>
  <c r="M186"/>
  <c r="L186"/>
  <c r="AB185"/>
  <c r="AD185" s="1"/>
  <c r="R185"/>
  <c r="N185"/>
  <c r="M185"/>
  <c r="L185"/>
  <c r="AB184"/>
  <c r="M184" s="1"/>
  <c r="R184"/>
  <c r="N184"/>
  <c r="L184"/>
  <c r="AB183"/>
  <c r="AD183" s="1"/>
  <c r="R183"/>
  <c r="S183" s="1"/>
  <c r="N183"/>
  <c r="M183"/>
  <c r="L183"/>
  <c r="AD182"/>
  <c r="AB182"/>
  <c r="S182"/>
  <c r="R182"/>
  <c r="T182" s="1"/>
  <c r="N182"/>
  <c r="O182" s="1"/>
  <c r="P182" s="1"/>
  <c r="Q182" s="1"/>
  <c r="M182"/>
  <c r="L182"/>
  <c r="AD181"/>
  <c r="AB181"/>
  <c r="M181" s="1"/>
  <c r="R181"/>
  <c r="N181"/>
  <c r="L181"/>
  <c r="AD180"/>
  <c r="AB180"/>
  <c r="M180" s="1"/>
  <c r="T180"/>
  <c r="R180"/>
  <c r="S180" s="1"/>
  <c r="N180"/>
  <c r="L180"/>
  <c r="AB179"/>
  <c r="AD179" s="1"/>
  <c r="T179"/>
  <c r="S179"/>
  <c r="R179"/>
  <c r="N179"/>
  <c r="L179"/>
  <c r="AB178"/>
  <c r="M178" s="1"/>
  <c r="O178" s="1"/>
  <c r="T178"/>
  <c r="R178"/>
  <c r="N178"/>
  <c r="L178"/>
  <c r="AB177"/>
  <c r="R177"/>
  <c r="N177"/>
  <c r="L177"/>
  <c r="AB176"/>
  <c r="AD176" s="1"/>
  <c r="T176"/>
  <c r="R176"/>
  <c r="S176" s="1"/>
  <c r="N176"/>
  <c r="L176"/>
  <c r="AB175"/>
  <c r="AD175" s="1"/>
  <c r="T175"/>
  <c r="S175"/>
  <c r="R175"/>
  <c r="N175"/>
  <c r="L175"/>
  <c r="AD174"/>
  <c r="AB174"/>
  <c r="R174"/>
  <c r="T174" s="1"/>
  <c r="N174"/>
  <c r="O174" s="1"/>
  <c r="P174" s="1"/>
  <c r="Q174" s="1"/>
  <c r="M174"/>
  <c r="L174"/>
  <c r="AB173"/>
  <c r="AD173" s="1"/>
  <c r="R173"/>
  <c r="T173" s="1"/>
  <c r="N173"/>
  <c r="M173"/>
  <c r="L173"/>
  <c r="AB172"/>
  <c r="M172" s="1"/>
  <c r="T172"/>
  <c r="R172"/>
  <c r="N172"/>
  <c r="L172"/>
  <c r="AB171"/>
  <c r="AD171" s="1"/>
  <c r="T171"/>
  <c r="S171"/>
  <c r="R171"/>
  <c r="N171"/>
  <c r="L171"/>
  <c r="AD170"/>
  <c r="AB170"/>
  <c r="M170" s="1"/>
  <c r="R170"/>
  <c r="N170"/>
  <c r="L170"/>
  <c r="AB169"/>
  <c r="R169"/>
  <c r="N169"/>
  <c r="N576" s="1"/>
  <c r="M169"/>
  <c r="L169"/>
  <c r="AB168"/>
  <c r="AD168" s="1"/>
  <c r="R168"/>
  <c r="S168" s="1"/>
  <c r="N168"/>
  <c r="M168"/>
  <c r="L168"/>
  <c r="AB167"/>
  <c r="AD167" s="1"/>
  <c r="T167"/>
  <c r="S167"/>
  <c r="R167"/>
  <c r="N167"/>
  <c r="L167"/>
  <c r="AD166"/>
  <c r="AB166"/>
  <c r="M166" s="1"/>
  <c r="O166" s="1"/>
  <c r="S166"/>
  <c r="R166"/>
  <c r="N166"/>
  <c r="L166"/>
  <c r="AB165"/>
  <c r="R165"/>
  <c r="T165" s="1"/>
  <c r="N165"/>
  <c r="L165"/>
  <c r="AB164"/>
  <c r="R164"/>
  <c r="S164" s="1"/>
  <c r="N164"/>
  <c r="L164"/>
  <c r="AB163"/>
  <c r="AD163" s="1"/>
  <c r="T163"/>
  <c r="S163"/>
  <c r="R163"/>
  <c r="N163"/>
  <c r="L163"/>
  <c r="AD162"/>
  <c r="AB162"/>
  <c r="M162" s="1"/>
  <c r="T162"/>
  <c r="R162"/>
  <c r="S162" s="1"/>
  <c r="N162"/>
  <c r="L162"/>
  <c r="AD161"/>
  <c r="AB161"/>
  <c r="M161" s="1"/>
  <c r="R161"/>
  <c r="N161"/>
  <c r="L161"/>
  <c r="AB160"/>
  <c r="T160"/>
  <c r="R160"/>
  <c r="N160"/>
  <c r="L160"/>
  <c r="AB159"/>
  <c r="AD159" s="1"/>
  <c r="T159"/>
  <c r="S159"/>
  <c r="R159"/>
  <c r="N159"/>
  <c r="L159"/>
  <c r="AD158"/>
  <c r="AB158"/>
  <c r="M158" s="1"/>
  <c r="R158"/>
  <c r="T158" s="1"/>
  <c r="N158"/>
  <c r="L158"/>
  <c r="AB157"/>
  <c r="R157"/>
  <c r="N157"/>
  <c r="M157"/>
  <c r="L157"/>
  <c r="AB156"/>
  <c r="AD156" s="1"/>
  <c r="R156"/>
  <c r="S156" s="1"/>
  <c r="N156"/>
  <c r="M156"/>
  <c r="L156"/>
  <c r="AB155"/>
  <c r="AD155" s="1"/>
  <c r="T155"/>
  <c r="S155"/>
  <c r="R155"/>
  <c r="N155"/>
  <c r="O155" s="1"/>
  <c r="P155" s="1"/>
  <c r="Q155" s="1"/>
  <c r="M155"/>
  <c r="L155"/>
  <c r="AD154"/>
  <c r="AB154"/>
  <c r="S154"/>
  <c r="R154"/>
  <c r="T154" s="1"/>
  <c r="N154"/>
  <c r="M154"/>
  <c r="L154"/>
  <c r="AB153"/>
  <c r="M153" s="1"/>
  <c r="R153"/>
  <c r="N153"/>
  <c r="L153"/>
  <c r="AB152"/>
  <c r="AD152" s="1"/>
  <c r="R152"/>
  <c r="S152" s="1"/>
  <c r="N152"/>
  <c r="M152"/>
  <c r="L152"/>
  <c r="AB151"/>
  <c r="AD151" s="1"/>
  <c r="S151"/>
  <c r="R151"/>
  <c r="T151" s="1"/>
  <c r="N151"/>
  <c r="M151"/>
  <c r="L151"/>
  <c r="AD150"/>
  <c r="AB150"/>
  <c r="R150"/>
  <c r="T150" s="1"/>
  <c r="N150"/>
  <c r="M150"/>
  <c r="L150"/>
  <c r="AD149"/>
  <c r="AB149"/>
  <c r="M149" s="1"/>
  <c r="R149"/>
  <c r="T149" s="1"/>
  <c r="N149"/>
  <c r="L149"/>
  <c r="AB148"/>
  <c r="M148" s="1"/>
  <c r="T148"/>
  <c r="R148"/>
  <c r="N148"/>
  <c r="L148"/>
  <c r="AB147"/>
  <c r="AD147" s="1"/>
  <c r="S147"/>
  <c r="R147"/>
  <c r="T147" s="1"/>
  <c r="N147"/>
  <c r="L147"/>
  <c r="AB146"/>
  <c r="M146" s="1"/>
  <c r="O146" s="1"/>
  <c r="P146" s="1"/>
  <c r="Q146" s="1"/>
  <c r="T146"/>
  <c r="R146"/>
  <c r="S146" s="1"/>
  <c r="N146"/>
  <c r="L146"/>
  <c r="AB145"/>
  <c r="R145"/>
  <c r="N145"/>
  <c r="L145"/>
  <c r="AB144"/>
  <c r="AD144" s="1"/>
  <c r="T144"/>
  <c r="R144"/>
  <c r="S144" s="1"/>
  <c r="N144"/>
  <c r="L144"/>
  <c r="AB143"/>
  <c r="AD143" s="1"/>
  <c r="T143"/>
  <c r="S143"/>
  <c r="R143"/>
  <c r="N143"/>
  <c r="L143"/>
  <c r="AD142"/>
  <c r="AB142"/>
  <c r="R142"/>
  <c r="N142"/>
  <c r="M142"/>
  <c r="L142"/>
  <c r="AB141"/>
  <c r="M141" s="1"/>
  <c r="R141"/>
  <c r="T141" s="1"/>
  <c r="N141"/>
  <c r="L141"/>
  <c r="AB140"/>
  <c r="AD140" s="1"/>
  <c r="T140"/>
  <c r="R140"/>
  <c r="S140" s="1"/>
  <c r="N140"/>
  <c r="L140"/>
  <c r="AB139"/>
  <c r="AD139" s="1"/>
  <c r="T139"/>
  <c r="S139"/>
  <c r="R139"/>
  <c r="N139"/>
  <c r="L139"/>
  <c r="AB138"/>
  <c r="M138" s="1"/>
  <c r="R138"/>
  <c r="N138"/>
  <c r="L138"/>
  <c r="AB137"/>
  <c r="AD137" s="1"/>
  <c r="R137"/>
  <c r="N137"/>
  <c r="O137" s="1"/>
  <c r="P137" s="1"/>
  <c r="Q137" s="1"/>
  <c r="M137"/>
  <c r="L137"/>
  <c r="AB136"/>
  <c r="R136"/>
  <c r="T136" s="1"/>
  <c r="N136"/>
  <c r="M136"/>
  <c r="L136"/>
  <c r="AB135"/>
  <c r="AD135" s="1"/>
  <c r="T135"/>
  <c r="S135"/>
  <c r="R135"/>
  <c r="N135"/>
  <c r="L135"/>
  <c r="AD134"/>
  <c r="AB134"/>
  <c r="M134" s="1"/>
  <c r="O134" s="1"/>
  <c r="P134" s="1"/>
  <c r="Q134" s="1"/>
  <c r="S134"/>
  <c r="R134"/>
  <c r="T134" s="1"/>
  <c r="N134"/>
  <c r="L134"/>
  <c r="AB133"/>
  <c r="R133"/>
  <c r="N133"/>
  <c r="L133"/>
  <c r="AB132"/>
  <c r="R132"/>
  <c r="S132" s="1"/>
  <c r="N132"/>
  <c r="L132"/>
  <c r="AB131"/>
  <c r="AD131" s="1"/>
  <c r="T131"/>
  <c r="S131"/>
  <c r="R131"/>
  <c r="N131"/>
  <c r="L131"/>
  <c r="AD130"/>
  <c r="AB130"/>
  <c r="M130" s="1"/>
  <c r="T130"/>
  <c r="R130"/>
  <c r="N130"/>
  <c r="L130"/>
  <c r="AD129"/>
  <c r="AB129"/>
  <c r="M129" s="1"/>
  <c r="R129"/>
  <c r="N129"/>
  <c r="L129"/>
  <c r="AB128"/>
  <c r="AD128" s="1"/>
  <c r="T128"/>
  <c r="R128"/>
  <c r="S128" s="1"/>
  <c r="N128"/>
  <c r="L128"/>
  <c r="AB127"/>
  <c r="AD127" s="1"/>
  <c r="T127"/>
  <c r="S127"/>
  <c r="R127"/>
  <c r="N127"/>
  <c r="L127"/>
  <c r="AD126"/>
  <c r="AB126"/>
  <c r="M126" s="1"/>
  <c r="R126"/>
  <c r="T126" s="1"/>
  <c r="N126"/>
  <c r="L126"/>
  <c r="AB125"/>
  <c r="AD125" s="1"/>
  <c r="R125"/>
  <c r="N125"/>
  <c r="M125"/>
  <c r="L125"/>
  <c r="AB124"/>
  <c r="M124" s="1"/>
  <c r="T124"/>
  <c r="R124"/>
  <c r="N124"/>
  <c r="L124"/>
  <c r="AB123"/>
  <c r="AD123" s="1"/>
  <c r="T123"/>
  <c r="S123"/>
  <c r="R123"/>
  <c r="N123"/>
  <c r="M123"/>
  <c r="O123" s="1"/>
  <c r="P123" s="1"/>
  <c r="Q123" s="1"/>
  <c r="L123"/>
  <c r="AD122"/>
  <c r="AB122"/>
  <c r="R122"/>
  <c r="S122" s="1"/>
  <c r="N122"/>
  <c r="M122"/>
  <c r="L122"/>
  <c r="AB121"/>
  <c r="R121"/>
  <c r="N121"/>
  <c r="L121"/>
  <c r="AB120"/>
  <c r="AD120" s="1"/>
  <c r="R120"/>
  <c r="S120" s="1"/>
  <c r="N120"/>
  <c r="M120"/>
  <c r="L120"/>
  <c r="AB119"/>
  <c r="AD119" s="1"/>
  <c r="R119"/>
  <c r="S119" s="1"/>
  <c r="N119"/>
  <c r="M119"/>
  <c r="O119" s="1"/>
  <c r="P119" s="1"/>
  <c r="Q119" s="1"/>
  <c r="L119"/>
  <c r="AD118"/>
  <c r="AB118"/>
  <c r="M118" s="1"/>
  <c r="S118"/>
  <c r="R118"/>
  <c r="N118"/>
  <c r="L118"/>
  <c r="AD117"/>
  <c r="AB117"/>
  <c r="M117" s="1"/>
  <c r="R117"/>
  <c r="T117" s="1"/>
  <c r="N117"/>
  <c r="L117"/>
  <c r="AD116"/>
  <c r="AB116"/>
  <c r="T116"/>
  <c r="R116"/>
  <c r="S116" s="1"/>
  <c r="N116"/>
  <c r="M116"/>
  <c r="L116"/>
  <c r="AB115"/>
  <c r="AD115" s="1"/>
  <c r="R115"/>
  <c r="S115" s="1"/>
  <c r="O115"/>
  <c r="P115" s="1"/>
  <c r="Q115" s="1"/>
  <c r="N115"/>
  <c r="M115"/>
  <c r="L115"/>
  <c r="AB114"/>
  <c r="AD114" s="1"/>
  <c r="R114"/>
  <c r="S114" s="1"/>
  <c r="N114"/>
  <c r="L114"/>
  <c r="AB113"/>
  <c r="R113"/>
  <c r="N113"/>
  <c r="L113"/>
  <c r="AB112"/>
  <c r="T112"/>
  <c r="R112"/>
  <c r="N112"/>
  <c r="L112"/>
  <c r="AB111"/>
  <c r="AD111" s="1"/>
  <c r="S111"/>
  <c r="R111"/>
  <c r="T111" s="1"/>
  <c r="N111"/>
  <c r="L111"/>
  <c r="AD110"/>
  <c r="AB110"/>
  <c r="R110"/>
  <c r="N110"/>
  <c r="M110"/>
  <c r="L110"/>
  <c r="AB109"/>
  <c r="S109"/>
  <c r="R109"/>
  <c r="N109"/>
  <c r="L109"/>
  <c r="AB108"/>
  <c r="AD108" s="1"/>
  <c r="T108"/>
  <c r="R108"/>
  <c r="S108" s="1"/>
  <c r="N108"/>
  <c r="M108"/>
  <c r="L108"/>
  <c r="AB107"/>
  <c r="AD107" s="1"/>
  <c r="R107"/>
  <c r="S107" s="1"/>
  <c r="O107"/>
  <c r="P107" s="1"/>
  <c r="Q107" s="1"/>
  <c r="N107"/>
  <c r="M107"/>
  <c r="L107"/>
  <c r="AB106"/>
  <c r="AD106" s="1"/>
  <c r="R106"/>
  <c r="N106"/>
  <c r="M106"/>
  <c r="L106"/>
  <c r="AB105"/>
  <c r="AD105" s="1"/>
  <c r="R105"/>
  <c r="N105"/>
  <c r="M105"/>
  <c r="L105"/>
  <c r="AB104"/>
  <c r="AD104" s="1"/>
  <c r="R104"/>
  <c r="S104" s="1"/>
  <c r="N104"/>
  <c r="L104"/>
  <c r="AB103"/>
  <c r="AD103" s="1"/>
  <c r="R103"/>
  <c r="S103" s="1"/>
  <c r="O103"/>
  <c r="P103" s="1"/>
  <c r="Q103" s="1"/>
  <c r="N103"/>
  <c r="M103"/>
  <c r="L103"/>
  <c r="AB102"/>
  <c r="AD102" s="1"/>
  <c r="R102"/>
  <c r="T102" s="1"/>
  <c r="N102"/>
  <c r="L102"/>
  <c r="AB101"/>
  <c r="R101"/>
  <c r="T101" s="1"/>
  <c r="N101"/>
  <c r="L101"/>
  <c r="AB100"/>
  <c r="T100"/>
  <c r="R100"/>
  <c r="N100"/>
  <c r="L100"/>
  <c r="AB99"/>
  <c r="AD99" s="1"/>
  <c r="S99"/>
  <c r="R99"/>
  <c r="T99" s="1"/>
  <c r="N99"/>
  <c r="L99"/>
  <c r="AD98"/>
  <c r="AB98"/>
  <c r="T98"/>
  <c r="R98"/>
  <c r="S98" s="1"/>
  <c r="N98"/>
  <c r="O98" s="1"/>
  <c r="P98" s="1"/>
  <c r="Q98" s="1"/>
  <c r="M98"/>
  <c r="L98"/>
  <c r="AB97"/>
  <c r="M97" s="1"/>
  <c r="R97"/>
  <c r="N97"/>
  <c r="L97"/>
  <c r="AB96"/>
  <c r="T96"/>
  <c r="R96"/>
  <c r="S96" s="1"/>
  <c r="N96"/>
  <c r="L96"/>
  <c r="AB95"/>
  <c r="T95"/>
  <c r="S95"/>
  <c r="R95"/>
  <c r="N95"/>
  <c r="L95"/>
  <c r="AB94"/>
  <c r="AD94" s="1"/>
  <c r="R94"/>
  <c r="S94" s="1"/>
  <c r="N94"/>
  <c r="M94"/>
  <c r="L94"/>
  <c r="AB93"/>
  <c r="AD93" s="1"/>
  <c r="R93"/>
  <c r="N93"/>
  <c r="M93"/>
  <c r="L93"/>
  <c r="AB92"/>
  <c r="AD92" s="1"/>
  <c r="T92"/>
  <c r="R92"/>
  <c r="S92" s="1"/>
  <c r="N92"/>
  <c r="L92"/>
  <c r="AB91"/>
  <c r="AD91" s="1"/>
  <c r="S91"/>
  <c r="R91"/>
  <c r="T91" s="1"/>
  <c r="N91"/>
  <c r="L91"/>
  <c r="AB90"/>
  <c r="M90" s="1"/>
  <c r="T90"/>
  <c r="S90"/>
  <c r="R90"/>
  <c r="N90"/>
  <c r="L90"/>
  <c r="AB89"/>
  <c r="M89" s="1"/>
  <c r="R89"/>
  <c r="N89"/>
  <c r="L89"/>
  <c r="AB88"/>
  <c r="AD88" s="1"/>
  <c r="R88"/>
  <c r="N88"/>
  <c r="M88"/>
  <c r="L88"/>
  <c r="AB87"/>
  <c r="AD87" s="1"/>
  <c r="T87"/>
  <c r="S87"/>
  <c r="R87"/>
  <c r="N87"/>
  <c r="L87"/>
  <c r="AB86"/>
  <c r="M86" s="1"/>
  <c r="S86"/>
  <c r="R86"/>
  <c r="T86" s="1"/>
  <c r="N86"/>
  <c r="L86"/>
  <c r="AD85"/>
  <c r="AB85"/>
  <c r="M85" s="1"/>
  <c r="R85"/>
  <c r="N85"/>
  <c r="L85"/>
  <c r="AD84"/>
  <c r="AB84"/>
  <c r="R84"/>
  <c r="S84" s="1"/>
  <c r="N84"/>
  <c r="M84"/>
  <c r="L84"/>
  <c r="AB83"/>
  <c r="AD83" s="1"/>
  <c r="T83"/>
  <c r="S83"/>
  <c r="R83"/>
  <c r="N83"/>
  <c r="O83" s="1"/>
  <c r="P83" s="1"/>
  <c r="Q83" s="1"/>
  <c r="M83"/>
  <c r="L83"/>
  <c r="AD82"/>
  <c r="AB82"/>
  <c r="R82"/>
  <c r="T82" s="1"/>
  <c r="N82"/>
  <c r="O82" s="1"/>
  <c r="M82"/>
  <c r="L82"/>
  <c r="AB81"/>
  <c r="R81"/>
  <c r="N81"/>
  <c r="L81"/>
  <c r="AB80"/>
  <c r="AD80" s="1"/>
  <c r="T80"/>
  <c r="R80"/>
  <c r="S80" s="1"/>
  <c r="N80"/>
  <c r="L80"/>
  <c r="AB79"/>
  <c r="AD79" s="1"/>
  <c r="S79"/>
  <c r="R79"/>
  <c r="T79" s="1"/>
  <c r="N79"/>
  <c r="L79"/>
  <c r="AD78"/>
  <c r="AB78"/>
  <c r="R78"/>
  <c r="N78"/>
  <c r="M78"/>
  <c r="L78"/>
  <c r="AB77"/>
  <c r="M77" s="1"/>
  <c r="S77"/>
  <c r="R77"/>
  <c r="T77" s="1"/>
  <c r="N77"/>
  <c r="L77"/>
  <c r="AB76"/>
  <c r="T76"/>
  <c r="R76"/>
  <c r="N76"/>
  <c r="M76"/>
  <c r="L76"/>
  <c r="AB75"/>
  <c r="AD75" s="1"/>
  <c r="R75"/>
  <c r="S75" s="1"/>
  <c r="N75"/>
  <c r="O75" s="1"/>
  <c r="P75" s="1"/>
  <c r="Q75" s="1"/>
  <c r="M75"/>
  <c r="L75"/>
  <c r="AD74"/>
  <c r="AB74"/>
  <c r="R74"/>
  <c r="N74"/>
  <c r="O74" s="1"/>
  <c r="P74" s="1"/>
  <c r="Q74" s="1"/>
  <c r="M74"/>
  <c r="L74"/>
  <c r="AB73"/>
  <c r="M73" s="1"/>
  <c r="R73"/>
  <c r="N73"/>
  <c r="L73"/>
  <c r="AB72"/>
  <c r="AD72" s="1"/>
  <c r="R72"/>
  <c r="S72" s="1"/>
  <c r="N72"/>
  <c r="M72"/>
  <c r="L72"/>
  <c r="AB71"/>
  <c r="AD71" s="1"/>
  <c r="R71"/>
  <c r="S71" s="1"/>
  <c r="N71"/>
  <c r="O71" s="1"/>
  <c r="P71" s="1"/>
  <c r="Q71" s="1"/>
  <c r="M71"/>
  <c r="L71"/>
  <c r="AD70"/>
  <c r="AB70"/>
  <c r="R70"/>
  <c r="S70" s="1"/>
  <c r="N70"/>
  <c r="O70" s="1"/>
  <c r="M70"/>
  <c r="L70"/>
  <c r="AB69"/>
  <c r="R69"/>
  <c r="T69" s="1"/>
  <c r="N69"/>
  <c r="L69"/>
  <c r="AB68"/>
  <c r="M68" s="1"/>
  <c r="T68"/>
  <c r="R68"/>
  <c r="S68" s="1"/>
  <c r="N68"/>
  <c r="L68"/>
  <c r="AB67"/>
  <c r="AD67" s="1"/>
  <c r="S67"/>
  <c r="R67"/>
  <c r="T67" s="1"/>
  <c r="N67"/>
  <c r="L67"/>
  <c r="AD66"/>
  <c r="AB66"/>
  <c r="R66"/>
  <c r="T66" s="1"/>
  <c r="O66"/>
  <c r="P66" s="1"/>
  <c r="Q66" s="1"/>
  <c r="N66"/>
  <c r="M66"/>
  <c r="L66"/>
  <c r="AB65"/>
  <c r="AD65" s="1"/>
  <c r="R65"/>
  <c r="O65"/>
  <c r="P65" s="1"/>
  <c r="Q65" s="1"/>
  <c r="N65"/>
  <c r="M65"/>
  <c r="L65"/>
  <c r="AB64"/>
  <c r="R64"/>
  <c r="N64"/>
  <c r="M64"/>
  <c r="L64"/>
  <c r="AB63"/>
  <c r="AD63" s="1"/>
  <c r="T63"/>
  <c r="S63"/>
  <c r="R63"/>
  <c r="N63"/>
  <c r="L63"/>
  <c r="AD62"/>
  <c r="AB62"/>
  <c r="M62" s="1"/>
  <c r="O62" s="1"/>
  <c r="P62" s="1"/>
  <c r="Q62" s="1"/>
  <c r="R62"/>
  <c r="N62"/>
  <c r="L62"/>
  <c r="AB61"/>
  <c r="AD61" s="1"/>
  <c r="S61"/>
  <c r="R61"/>
  <c r="N61"/>
  <c r="L61"/>
  <c r="AB60"/>
  <c r="M60" s="1"/>
  <c r="R60"/>
  <c r="S60" s="1"/>
  <c r="N60"/>
  <c r="L60"/>
  <c r="AB59"/>
  <c r="AD59" s="1"/>
  <c r="T59"/>
  <c r="S59"/>
  <c r="R59"/>
  <c r="N59"/>
  <c r="O59" s="1"/>
  <c r="P59" s="1"/>
  <c r="Q59" s="1"/>
  <c r="M59"/>
  <c r="L59"/>
  <c r="AD58"/>
  <c r="AB58"/>
  <c r="S58"/>
  <c r="R58"/>
  <c r="T58" s="1"/>
  <c r="N58"/>
  <c r="M58"/>
  <c r="L58"/>
  <c r="AD57"/>
  <c r="AB57"/>
  <c r="R57"/>
  <c r="N57"/>
  <c r="M57"/>
  <c r="L57"/>
  <c r="AB56"/>
  <c r="AD56" s="1"/>
  <c r="T56"/>
  <c r="R56"/>
  <c r="S56" s="1"/>
  <c r="N56"/>
  <c r="L56"/>
  <c r="AB55"/>
  <c r="T55"/>
  <c r="S55"/>
  <c r="R55"/>
  <c r="N55"/>
  <c r="L55"/>
  <c r="AB54"/>
  <c r="AD54" s="1"/>
  <c r="R54"/>
  <c r="T54" s="1"/>
  <c r="O54"/>
  <c r="P54" s="1"/>
  <c r="Q54" s="1"/>
  <c r="N54"/>
  <c r="M54"/>
  <c r="L54"/>
  <c r="AD53"/>
  <c r="AB53"/>
  <c r="R53"/>
  <c r="T53" s="1"/>
  <c r="N53"/>
  <c r="M53"/>
  <c r="L53"/>
  <c r="AD52"/>
  <c r="AB52"/>
  <c r="M52" s="1"/>
  <c r="T52"/>
  <c r="R52"/>
  <c r="N52"/>
  <c r="L52"/>
  <c r="AB51"/>
  <c r="AD51" s="1"/>
  <c r="T51"/>
  <c r="S51"/>
  <c r="R51"/>
  <c r="N51"/>
  <c r="L51"/>
  <c r="AD50"/>
  <c r="AB50"/>
  <c r="M50" s="1"/>
  <c r="O50" s="1"/>
  <c r="P50" s="1"/>
  <c r="Q50" s="1"/>
  <c r="R50"/>
  <c r="T50" s="1"/>
  <c r="N50"/>
  <c r="L50"/>
  <c r="AD49"/>
  <c r="AB49"/>
  <c r="M49" s="1"/>
  <c r="O49" s="1"/>
  <c r="R49"/>
  <c r="N49"/>
  <c r="L49"/>
  <c r="AB48"/>
  <c r="R48"/>
  <c r="N48"/>
  <c r="L48"/>
  <c r="AB47"/>
  <c r="R47"/>
  <c r="S47" s="1"/>
  <c r="N47"/>
  <c r="L47"/>
  <c r="AD46"/>
  <c r="AB46"/>
  <c r="M46" s="1"/>
  <c r="S46"/>
  <c r="R46"/>
  <c r="N46"/>
  <c r="L46"/>
  <c r="AB45"/>
  <c r="AD45" s="1"/>
  <c r="S45"/>
  <c r="R45"/>
  <c r="T45" s="1"/>
  <c r="N45"/>
  <c r="L45"/>
  <c r="AB44"/>
  <c r="M44" s="1"/>
  <c r="R44"/>
  <c r="S44" s="1"/>
  <c r="N44"/>
  <c r="L44"/>
  <c r="AB43"/>
  <c r="AD43" s="1"/>
  <c r="R43"/>
  <c r="S43" s="1"/>
  <c r="O43"/>
  <c r="P43" s="1"/>
  <c r="Q43" s="1"/>
  <c r="N43"/>
  <c r="M43"/>
  <c r="L43"/>
  <c r="AD42"/>
  <c r="AB42"/>
  <c r="R42"/>
  <c r="S42" s="1"/>
  <c r="N42"/>
  <c r="O42" s="1"/>
  <c r="P42" s="1"/>
  <c r="Q42" s="1"/>
  <c r="M42"/>
  <c r="L42"/>
  <c r="AB41"/>
  <c r="M41" s="1"/>
  <c r="R41"/>
  <c r="N41"/>
  <c r="O41" s="1"/>
  <c r="P41" s="1"/>
  <c r="Q41" s="1"/>
  <c r="L41"/>
  <c r="AB40"/>
  <c r="M40" s="1"/>
  <c r="R40"/>
  <c r="N40"/>
  <c r="L40"/>
  <c r="AB39"/>
  <c r="AD39" s="1"/>
  <c r="R39"/>
  <c r="S39" s="1"/>
  <c r="N39"/>
  <c r="L39"/>
  <c r="AD38"/>
  <c r="AB38"/>
  <c r="R38"/>
  <c r="N38"/>
  <c r="O38" s="1"/>
  <c r="P38" s="1"/>
  <c r="Q38" s="1"/>
  <c r="M38"/>
  <c r="L38"/>
  <c r="AD37"/>
  <c r="AB37"/>
  <c r="R37"/>
  <c r="N37"/>
  <c r="M37"/>
  <c r="L37"/>
  <c r="AD36"/>
  <c r="AB36"/>
  <c r="M36" s="1"/>
  <c r="T36"/>
  <c r="R36"/>
  <c r="S36" s="1"/>
  <c r="N36"/>
  <c r="L36"/>
  <c r="AB35"/>
  <c r="AD35" s="1"/>
  <c r="T35"/>
  <c r="S35"/>
  <c r="R35"/>
  <c r="N35"/>
  <c r="L35"/>
  <c r="AD34"/>
  <c r="AB34"/>
  <c r="M34" s="1"/>
  <c r="O34" s="1"/>
  <c r="R34"/>
  <c r="S34" s="1"/>
  <c r="N34"/>
  <c r="L34"/>
  <c r="AB33"/>
  <c r="M33" s="1"/>
  <c r="O33" s="1"/>
  <c r="P33" s="1"/>
  <c r="Q33" s="1"/>
  <c r="R33"/>
  <c r="N33"/>
  <c r="L33"/>
  <c r="AB32"/>
  <c r="AD32" s="1"/>
  <c r="R32"/>
  <c r="S32" s="1"/>
  <c r="N32"/>
  <c r="M32"/>
  <c r="L32"/>
  <c r="AB31"/>
  <c r="AD31" s="1"/>
  <c r="R31"/>
  <c r="S31" s="1"/>
  <c r="N31"/>
  <c r="M31"/>
  <c r="O31" s="1"/>
  <c r="P31" s="1"/>
  <c r="Q31" s="1"/>
  <c r="L31"/>
  <c r="AD30"/>
  <c r="AB30"/>
  <c r="R30"/>
  <c r="N30"/>
  <c r="M30"/>
  <c r="L30"/>
  <c r="AB29"/>
  <c r="M29" s="1"/>
  <c r="S29"/>
  <c r="R29"/>
  <c r="T29" s="1"/>
  <c r="N29"/>
  <c r="L29"/>
  <c r="AB28"/>
  <c r="T28"/>
  <c r="R28"/>
  <c r="N28"/>
  <c r="L28"/>
  <c r="AB27"/>
  <c r="AD27" s="1"/>
  <c r="T27"/>
  <c r="S27"/>
  <c r="R27"/>
  <c r="O27"/>
  <c r="P27" s="1"/>
  <c r="Q27" s="1"/>
  <c r="N27"/>
  <c r="M27"/>
  <c r="L27"/>
  <c r="AD26"/>
  <c r="AB26"/>
  <c r="R26"/>
  <c r="S26" s="1"/>
  <c r="N26"/>
  <c r="O26" s="1"/>
  <c r="P26" s="1"/>
  <c r="Q26" s="1"/>
  <c r="M26"/>
  <c r="L26"/>
  <c r="AD25"/>
  <c r="AB25"/>
  <c r="R25"/>
  <c r="N25"/>
  <c r="M25"/>
  <c r="L25"/>
  <c r="AB24"/>
  <c r="AD24" s="1"/>
  <c r="T24"/>
  <c r="R24"/>
  <c r="S24" s="1"/>
  <c r="N24"/>
  <c r="L24"/>
  <c r="AB23"/>
  <c r="T23"/>
  <c r="S23"/>
  <c r="R23"/>
  <c r="N23"/>
  <c r="L23"/>
  <c r="AD22"/>
  <c r="AB22"/>
  <c r="R22"/>
  <c r="O22"/>
  <c r="N22"/>
  <c r="M22"/>
  <c r="L22"/>
  <c r="AC21"/>
  <c r="AA21"/>
  <c r="W21"/>
  <c r="V21"/>
  <c r="U21"/>
  <c r="AE646" i="8"/>
  <c r="AC646"/>
  <c r="AB646"/>
  <c r="AA646"/>
  <c r="Z646"/>
  <c r="Y646"/>
  <c r="X646"/>
  <c r="V646"/>
  <c r="U646"/>
  <c r="AE645"/>
  <c r="AC645"/>
  <c r="AB645"/>
  <c r="AA645"/>
  <c r="Z645"/>
  <c r="Y645"/>
  <c r="X645"/>
  <c r="V645"/>
  <c r="U645"/>
  <c r="AE644"/>
  <c r="AC644"/>
  <c r="AB644"/>
  <c r="AA644"/>
  <c r="Z644"/>
  <c r="Y644"/>
  <c r="X644"/>
  <c r="V644"/>
  <c r="U644"/>
  <c r="AE643"/>
  <c r="AC643"/>
  <c r="AB643"/>
  <c r="AA643"/>
  <c r="Z643"/>
  <c r="Y643"/>
  <c r="X643"/>
  <c r="V643"/>
  <c r="U643"/>
  <c r="AE642"/>
  <c r="AC642"/>
  <c r="AB642"/>
  <c r="AA642"/>
  <c r="Z642"/>
  <c r="Y642"/>
  <c r="X642"/>
  <c r="V642"/>
  <c r="U642"/>
  <c r="AE641"/>
  <c r="AC641"/>
  <c r="AB641"/>
  <c r="AA641"/>
  <c r="Z641"/>
  <c r="Y641"/>
  <c r="X641"/>
  <c r="V641"/>
  <c r="U641"/>
  <c r="AE640"/>
  <c r="AC640"/>
  <c r="AB640"/>
  <c r="AA640"/>
  <c r="Z640"/>
  <c r="Y640"/>
  <c r="X640"/>
  <c r="V640"/>
  <c r="U640"/>
  <c r="AE639"/>
  <c r="AC639"/>
  <c r="AB639"/>
  <c r="AA639"/>
  <c r="Z639"/>
  <c r="Y639"/>
  <c r="X639"/>
  <c r="V639"/>
  <c r="U639"/>
  <c r="AE638"/>
  <c r="AC638"/>
  <c r="AB638"/>
  <c r="AA638"/>
  <c r="Z638"/>
  <c r="Y638"/>
  <c r="X638"/>
  <c r="V638"/>
  <c r="U638"/>
  <c r="AE637"/>
  <c r="AC637"/>
  <c r="AB637"/>
  <c r="AA637"/>
  <c r="Z637"/>
  <c r="Y637"/>
  <c r="X637"/>
  <c r="V637"/>
  <c r="U637"/>
  <c r="AE636"/>
  <c r="AC636"/>
  <c r="AB636"/>
  <c r="AA636"/>
  <c r="Z636"/>
  <c r="Y636"/>
  <c r="X636"/>
  <c r="V636"/>
  <c r="U636"/>
  <c r="AE635"/>
  <c r="AC635"/>
  <c r="AB635"/>
  <c r="AA635"/>
  <c r="Z635"/>
  <c r="Y635"/>
  <c r="X635"/>
  <c r="V635"/>
  <c r="U635"/>
  <c r="AE634"/>
  <c r="AC634"/>
  <c r="AB634"/>
  <c r="AA634"/>
  <c r="Z634"/>
  <c r="Y634"/>
  <c r="X634"/>
  <c r="V634"/>
  <c r="U634"/>
  <c r="AE633"/>
  <c r="AC633"/>
  <c r="AB633"/>
  <c r="AA633"/>
  <c r="Z633"/>
  <c r="Y633"/>
  <c r="X633"/>
  <c r="V633"/>
  <c r="U633"/>
  <c r="AE632"/>
  <c r="AC632"/>
  <c r="AB632"/>
  <c r="AA632"/>
  <c r="Z632"/>
  <c r="Y632"/>
  <c r="X632"/>
  <c r="V632"/>
  <c r="U632"/>
  <c r="AE631"/>
  <c r="AC631"/>
  <c r="AB631"/>
  <c r="AA631"/>
  <c r="Z631"/>
  <c r="Y631"/>
  <c r="X631"/>
  <c r="V631"/>
  <c r="U631"/>
  <c r="AE630"/>
  <c r="AC630"/>
  <c r="AB630"/>
  <c r="AA630"/>
  <c r="Z630"/>
  <c r="Y630"/>
  <c r="X630"/>
  <c r="V630"/>
  <c r="U630"/>
  <c r="AE629"/>
  <c r="AC629"/>
  <c r="AB629"/>
  <c r="AA629"/>
  <c r="Z629"/>
  <c r="Y629"/>
  <c r="X629"/>
  <c r="V629"/>
  <c r="U629"/>
  <c r="AE628"/>
  <c r="AC628"/>
  <c r="AB628"/>
  <c r="AA628"/>
  <c r="Z628"/>
  <c r="Y628"/>
  <c r="X628"/>
  <c r="V628"/>
  <c r="U628"/>
  <c r="AE627"/>
  <c r="AC627"/>
  <c r="AB627"/>
  <c r="AA627"/>
  <c r="Z627"/>
  <c r="Y627"/>
  <c r="X627"/>
  <c r="V627"/>
  <c r="U627"/>
  <c r="AE626"/>
  <c r="AC626"/>
  <c r="AA626"/>
  <c r="Z626"/>
  <c r="Y626"/>
  <c r="X626"/>
  <c r="V626"/>
  <c r="U626"/>
  <c r="AE625"/>
  <c r="AC625"/>
  <c r="AA625"/>
  <c r="Z625"/>
  <c r="Y625"/>
  <c r="X625"/>
  <c r="V625"/>
  <c r="U625"/>
  <c r="AE624"/>
  <c r="AC624"/>
  <c r="AB624"/>
  <c r="AA624"/>
  <c r="Z624"/>
  <c r="Y624"/>
  <c r="X624"/>
  <c r="V624"/>
  <c r="U624"/>
  <c r="AE623"/>
  <c r="AC623"/>
  <c r="AB623"/>
  <c r="AA623"/>
  <c r="Z623"/>
  <c r="Y623"/>
  <c r="X623"/>
  <c r="V623"/>
  <c r="U623"/>
  <c r="AE622"/>
  <c r="AC622"/>
  <c r="AB622"/>
  <c r="AA622"/>
  <c r="Z622"/>
  <c r="Y622"/>
  <c r="X622"/>
  <c r="W622"/>
  <c r="V622"/>
  <c r="U622"/>
  <c r="AE621"/>
  <c r="AC621"/>
  <c r="AB621"/>
  <c r="AA621"/>
  <c r="Z621"/>
  <c r="Y621"/>
  <c r="X621"/>
  <c r="W621"/>
  <c r="V621"/>
  <c r="U621"/>
  <c r="AE620"/>
  <c r="AC620"/>
  <c r="AB620"/>
  <c r="AA620"/>
  <c r="Z620"/>
  <c r="Y620"/>
  <c r="X620"/>
  <c r="W620"/>
  <c r="V620"/>
  <c r="U620"/>
  <c r="AE619"/>
  <c r="AC619"/>
  <c r="AB619"/>
  <c r="AA619"/>
  <c r="Z619"/>
  <c r="Y619"/>
  <c r="X619"/>
  <c r="W619"/>
  <c r="V619"/>
  <c r="U619"/>
  <c r="AE618"/>
  <c r="AC618"/>
  <c r="AB618"/>
  <c r="AA618"/>
  <c r="Z618"/>
  <c r="Y618"/>
  <c r="X618"/>
  <c r="W618"/>
  <c r="V618"/>
  <c r="U618"/>
  <c r="AE617"/>
  <c r="AC617"/>
  <c r="AB617"/>
  <c r="AA617"/>
  <c r="Z617"/>
  <c r="Y617"/>
  <c r="X617"/>
  <c r="W617"/>
  <c r="V617"/>
  <c r="U617"/>
  <c r="AE616"/>
  <c r="AC616"/>
  <c r="AB616"/>
  <c r="AA616"/>
  <c r="Z616"/>
  <c r="Y616"/>
  <c r="X616"/>
  <c r="W616"/>
  <c r="V616"/>
  <c r="U616"/>
  <c r="AE615"/>
  <c r="AC615"/>
  <c r="AB615"/>
  <c r="AA615"/>
  <c r="Z615"/>
  <c r="Y615"/>
  <c r="X615"/>
  <c r="W615"/>
  <c r="V615"/>
  <c r="U615"/>
  <c r="AE614"/>
  <c r="AC614"/>
  <c r="AB614"/>
  <c r="AA614"/>
  <c r="Z614"/>
  <c r="Y614"/>
  <c r="X614"/>
  <c r="W614"/>
  <c r="V614"/>
  <c r="U614"/>
  <c r="AE613"/>
  <c r="AC613"/>
  <c r="AB613"/>
  <c r="AA613"/>
  <c r="Z613"/>
  <c r="Y613"/>
  <c r="X613"/>
  <c r="W613"/>
  <c r="V613"/>
  <c r="U613"/>
  <c r="AE612"/>
  <c r="AC612"/>
  <c r="AB612"/>
  <c r="AA612"/>
  <c r="Z612"/>
  <c r="Y612"/>
  <c r="X612"/>
  <c r="W612"/>
  <c r="V612"/>
  <c r="U612"/>
  <c r="AE611"/>
  <c r="AC611"/>
  <c r="AB611"/>
  <c r="AA611"/>
  <c r="Z611"/>
  <c r="Y611"/>
  <c r="X611"/>
  <c r="W611"/>
  <c r="V611"/>
  <c r="U611"/>
  <c r="AE610"/>
  <c r="AC610"/>
  <c r="AB610"/>
  <c r="AA610"/>
  <c r="Z610"/>
  <c r="Y610"/>
  <c r="X610"/>
  <c r="W610"/>
  <c r="V610"/>
  <c r="U610"/>
  <c r="AE609"/>
  <c r="AC609"/>
  <c r="AB609"/>
  <c r="AA609"/>
  <c r="Z609"/>
  <c r="Y609"/>
  <c r="X609"/>
  <c r="W609"/>
  <c r="V609"/>
  <c r="U609"/>
  <c r="AE608"/>
  <c r="AC608"/>
  <c r="AB608"/>
  <c r="AA608"/>
  <c r="Z608"/>
  <c r="Y608"/>
  <c r="X608"/>
  <c r="W608"/>
  <c r="V608"/>
  <c r="U608"/>
  <c r="AE607"/>
  <c r="AC607"/>
  <c r="AB607"/>
  <c r="AA607"/>
  <c r="Z607"/>
  <c r="Y607"/>
  <c r="X607"/>
  <c r="W607"/>
  <c r="V607"/>
  <c r="U607"/>
  <c r="AE606"/>
  <c r="AC606"/>
  <c r="AB606"/>
  <c r="AA606"/>
  <c r="Z606"/>
  <c r="Y606"/>
  <c r="X606"/>
  <c r="W606"/>
  <c r="V606"/>
  <c r="U606"/>
  <c r="AE603"/>
  <c r="AC603"/>
  <c r="AB603"/>
  <c r="AA603"/>
  <c r="Z603"/>
  <c r="Y603"/>
  <c r="X603"/>
  <c r="V603"/>
  <c r="U603"/>
  <c r="AE602"/>
  <c r="AC602"/>
  <c r="AB602"/>
  <c r="AA602"/>
  <c r="Z602"/>
  <c r="Y602"/>
  <c r="X602"/>
  <c r="V602"/>
  <c r="U602"/>
  <c r="AE601"/>
  <c r="AC601"/>
  <c r="AB601"/>
  <c r="AA601"/>
  <c r="Z601"/>
  <c r="Y601"/>
  <c r="X601"/>
  <c r="V601"/>
  <c r="U601"/>
  <c r="AE600"/>
  <c r="AC600"/>
  <c r="AB600"/>
  <c r="AA600"/>
  <c r="Z600"/>
  <c r="Y600"/>
  <c r="X600"/>
  <c r="V600"/>
  <c r="U600"/>
  <c r="AE599"/>
  <c r="AC599"/>
  <c r="AB599"/>
  <c r="AA599"/>
  <c r="Z599"/>
  <c r="Y599"/>
  <c r="X599"/>
  <c r="V599"/>
  <c r="U599"/>
  <c r="AE598"/>
  <c r="AC598"/>
  <c r="AB598"/>
  <c r="AA598"/>
  <c r="Z598"/>
  <c r="Y598"/>
  <c r="X598"/>
  <c r="V598"/>
  <c r="U598"/>
  <c r="AE597"/>
  <c r="AC597"/>
  <c r="AB597"/>
  <c r="AA597"/>
  <c r="Z597"/>
  <c r="Y597"/>
  <c r="X597"/>
  <c r="V597"/>
  <c r="U597"/>
  <c r="AE596"/>
  <c r="AC596"/>
  <c r="AB596"/>
  <c r="AA596"/>
  <c r="Z596"/>
  <c r="Y596"/>
  <c r="X596"/>
  <c r="V596"/>
  <c r="U596"/>
  <c r="AE595"/>
  <c r="AC595"/>
  <c r="AB595"/>
  <c r="AA595"/>
  <c r="Z595"/>
  <c r="Y595"/>
  <c r="X595"/>
  <c r="V595"/>
  <c r="U595"/>
  <c r="AE594"/>
  <c r="AC594"/>
  <c r="AB594"/>
  <c r="AA594"/>
  <c r="Z594"/>
  <c r="Y594"/>
  <c r="X594"/>
  <c r="V594"/>
  <c r="U594"/>
  <c r="AE593"/>
  <c r="AC593"/>
  <c r="AB593"/>
  <c r="AA593"/>
  <c r="Z593"/>
  <c r="Y593"/>
  <c r="X593"/>
  <c r="V593"/>
  <c r="U593"/>
  <c r="AE592"/>
  <c r="AC592"/>
  <c r="AB592"/>
  <c r="AA592"/>
  <c r="Z592"/>
  <c r="Y592"/>
  <c r="X592"/>
  <c r="V592"/>
  <c r="U592"/>
  <c r="AE591"/>
  <c r="AC591"/>
  <c r="AB591"/>
  <c r="AA591"/>
  <c r="Z591"/>
  <c r="Y591"/>
  <c r="X591"/>
  <c r="V591"/>
  <c r="U591"/>
  <c r="AE590"/>
  <c r="AC590"/>
  <c r="AB590"/>
  <c r="AA590"/>
  <c r="Z590"/>
  <c r="Y590"/>
  <c r="X590"/>
  <c r="V590"/>
  <c r="U590"/>
  <c r="AE589"/>
  <c r="AC589"/>
  <c r="AB589"/>
  <c r="AA589"/>
  <c r="Z589"/>
  <c r="Y589"/>
  <c r="X589"/>
  <c r="V589"/>
  <c r="U589"/>
  <c r="AE588"/>
  <c r="AC588"/>
  <c r="AB588"/>
  <c r="AA588"/>
  <c r="Z588"/>
  <c r="Y588"/>
  <c r="X588"/>
  <c r="V588"/>
  <c r="U588"/>
  <c r="AE587"/>
  <c r="AC587"/>
  <c r="AB587"/>
  <c r="AA587"/>
  <c r="Z587"/>
  <c r="Y587"/>
  <c r="X587"/>
  <c r="V587"/>
  <c r="U587"/>
  <c r="AE586"/>
  <c r="AC586"/>
  <c r="AB586"/>
  <c r="AA586"/>
  <c r="Z586"/>
  <c r="Y586"/>
  <c r="X586"/>
  <c r="V586"/>
  <c r="U586"/>
  <c r="AE585"/>
  <c r="AC585"/>
  <c r="AB585"/>
  <c r="AA585"/>
  <c r="Z585"/>
  <c r="Y585"/>
  <c r="X585"/>
  <c r="V585"/>
  <c r="U585"/>
  <c r="AE584"/>
  <c r="AC584"/>
  <c r="AB584"/>
  <c r="AA584"/>
  <c r="Z584"/>
  <c r="Y584"/>
  <c r="X584"/>
  <c r="V584"/>
  <c r="U584"/>
  <c r="AE583"/>
  <c r="AC583"/>
  <c r="AA583"/>
  <c r="Z583"/>
  <c r="Y583"/>
  <c r="X583"/>
  <c r="V583"/>
  <c r="U583"/>
  <c r="AE582"/>
  <c r="AC582"/>
  <c r="AA582"/>
  <c r="Z582"/>
  <c r="Y582"/>
  <c r="X582"/>
  <c r="V582"/>
  <c r="U582"/>
  <c r="AE581"/>
  <c r="AC581"/>
  <c r="AB581"/>
  <c r="AA581"/>
  <c r="Z581"/>
  <c r="Y581"/>
  <c r="X581"/>
  <c r="V581"/>
  <c r="U581"/>
  <c r="AE580"/>
  <c r="AC580"/>
  <c r="AB580"/>
  <c r="AA580"/>
  <c r="Z580"/>
  <c r="Y580"/>
  <c r="X580"/>
  <c r="W580"/>
  <c r="V580"/>
  <c r="U580"/>
  <c r="AE579"/>
  <c r="AC579"/>
  <c r="AB579"/>
  <c r="AA579"/>
  <c r="Z579"/>
  <c r="Y579"/>
  <c r="X579"/>
  <c r="W579"/>
  <c r="V579"/>
  <c r="U579"/>
  <c r="AE578"/>
  <c r="AC578"/>
  <c r="AB578"/>
  <c r="AA578"/>
  <c r="Z578"/>
  <c r="Y578"/>
  <c r="X578"/>
  <c r="W578"/>
  <c r="V578"/>
  <c r="U578"/>
  <c r="AE577"/>
  <c r="AC577"/>
  <c r="AB577"/>
  <c r="AA577"/>
  <c r="Z577"/>
  <c r="Y577"/>
  <c r="X577"/>
  <c r="W577"/>
  <c r="V577"/>
  <c r="U577"/>
  <c r="AE576"/>
  <c r="AC576"/>
  <c r="AB576"/>
  <c r="AA576"/>
  <c r="Z576"/>
  <c r="Y576"/>
  <c r="X576"/>
  <c r="W576"/>
  <c r="V576"/>
  <c r="U576"/>
  <c r="AE575"/>
  <c r="AC575"/>
  <c r="AB575"/>
  <c r="AA575"/>
  <c r="Z575"/>
  <c r="Y575"/>
  <c r="X575"/>
  <c r="W575"/>
  <c r="V575"/>
  <c r="U575"/>
  <c r="AE574"/>
  <c r="AC574"/>
  <c r="AB574"/>
  <c r="AA574"/>
  <c r="Z574"/>
  <c r="Y574"/>
  <c r="X574"/>
  <c r="W574"/>
  <c r="V574"/>
  <c r="U574"/>
  <c r="AE573"/>
  <c r="AC573"/>
  <c r="AB573"/>
  <c r="AA573"/>
  <c r="Z573"/>
  <c r="Y573"/>
  <c r="X573"/>
  <c r="W573"/>
  <c r="V573"/>
  <c r="U573"/>
  <c r="AE572"/>
  <c r="AC572"/>
  <c r="AB572"/>
  <c r="AA572"/>
  <c r="Z572"/>
  <c r="Y572"/>
  <c r="X572"/>
  <c r="W572"/>
  <c r="V572"/>
  <c r="U572"/>
  <c r="AE571"/>
  <c r="AC571"/>
  <c r="AB571"/>
  <c r="AA571"/>
  <c r="Z571"/>
  <c r="Y571"/>
  <c r="X571"/>
  <c r="W571"/>
  <c r="V571"/>
  <c r="U571"/>
  <c r="AE570"/>
  <c r="AC570"/>
  <c r="AB570"/>
  <c r="AA570"/>
  <c r="Z570"/>
  <c r="Y570"/>
  <c r="X570"/>
  <c r="W570"/>
  <c r="V570"/>
  <c r="U570"/>
  <c r="AE569"/>
  <c r="AC569"/>
  <c r="AB569"/>
  <c r="AA569"/>
  <c r="Z569"/>
  <c r="Y569"/>
  <c r="X569"/>
  <c r="W569"/>
  <c r="V569"/>
  <c r="U569"/>
  <c r="AE568"/>
  <c r="AC568"/>
  <c r="AB568"/>
  <c r="AA568"/>
  <c r="Z568"/>
  <c r="Y568"/>
  <c r="X568"/>
  <c r="W568"/>
  <c r="V568"/>
  <c r="U568"/>
  <c r="AE567"/>
  <c r="AC567"/>
  <c r="AB567"/>
  <c r="AA567"/>
  <c r="Z567"/>
  <c r="Y567"/>
  <c r="X567"/>
  <c r="W567"/>
  <c r="V567"/>
  <c r="U567"/>
  <c r="AE566"/>
  <c r="AC566"/>
  <c r="AB566"/>
  <c r="AA566"/>
  <c r="Z566"/>
  <c r="Y566"/>
  <c r="X566"/>
  <c r="W566"/>
  <c r="V566"/>
  <c r="U566"/>
  <c r="AE565"/>
  <c r="AC565"/>
  <c r="AB565"/>
  <c r="AA565"/>
  <c r="Z565"/>
  <c r="Y565"/>
  <c r="X565"/>
  <c r="W565"/>
  <c r="V565"/>
  <c r="U565"/>
  <c r="AE564"/>
  <c r="AC564"/>
  <c r="AB564"/>
  <c r="AA564"/>
  <c r="Z564"/>
  <c r="Y564"/>
  <c r="X564"/>
  <c r="W564"/>
  <c r="V564"/>
  <c r="U564"/>
  <c r="AE563"/>
  <c r="AC563"/>
  <c r="AB563"/>
  <c r="AA563"/>
  <c r="Z563"/>
  <c r="Y563"/>
  <c r="X563"/>
  <c r="W563"/>
  <c r="V563"/>
  <c r="U563"/>
  <c r="AE560"/>
  <c r="AC560"/>
  <c r="AB560"/>
  <c r="AA560"/>
  <c r="Z560"/>
  <c r="Y560"/>
  <c r="X560"/>
  <c r="V560"/>
  <c r="U560"/>
  <c r="AE559"/>
  <c r="AC559"/>
  <c r="AB559"/>
  <c r="AA559"/>
  <c r="Z559"/>
  <c r="Y559"/>
  <c r="X559"/>
  <c r="V559"/>
  <c r="U559"/>
  <c r="AE558"/>
  <c r="AC558"/>
  <c r="AB558"/>
  <c r="AA558"/>
  <c r="Z558"/>
  <c r="Y558"/>
  <c r="X558"/>
  <c r="V558"/>
  <c r="U558"/>
  <c r="AE557"/>
  <c r="AC557"/>
  <c r="AB557"/>
  <c r="AA557"/>
  <c r="Z557"/>
  <c r="Y557"/>
  <c r="X557"/>
  <c r="V557"/>
  <c r="U557"/>
  <c r="AE556"/>
  <c r="AC556"/>
  <c r="AB556"/>
  <c r="AA556"/>
  <c r="Z556"/>
  <c r="Y556"/>
  <c r="X556"/>
  <c r="V556"/>
  <c r="U556"/>
  <c r="AE555"/>
  <c r="AC555"/>
  <c r="AB555"/>
  <c r="AA555"/>
  <c r="Z555"/>
  <c r="Y555"/>
  <c r="X555"/>
  <c r="V555"/>
  <c r="U555"/>
  <c r="AE554"/>
  <c r="AC554"/>
  <c r="AB554"/>
  <c r="AA554"/>
  <c r="Z554"/>
  <c r="Y554"/>
  <c r="X554"/>
  <c r="V554"/>
  <c r="U554"/>
  <c r="AE553"/>
  <c r="AC553"/>
  <c r="AB553"/>
  <c r="AA553"/>
  <c r="Z553"/>
  <c r="Y553"/>
  <c r="X553"/>
  <c r="V553"/>
  <c r="U553"/>
  <c r="AE552"/>
  <c r="AC552"/>
  <c r="AB552"/>
  <c r="AA552"/>
  <c r="Z552"/>
  <c r="Y552"/>
  <c r="X552"/>
  <c r="V552"/>
  <c r="U552"/>
  <c r="AE551"/>
  <c r="AC551"/>
  <c r="AB551"/>
  <c r="AA551"/>
  <c r="Z551"/>
  <c r="Y551"/>
  <c r="X551"/>
  <c r="V551"/>
  <c r="U551"/>
  <c r="AE550"/>
  <c r="AC550"/>
  <c r="AB550"/>
  <c r="AA550"/>
  <c r="Z550"/>
  <c r="Y550"/>
  <c r="X550"/>
  <c r="V550"/>
  <c r="U550"/>
  <c r="AE549"/>
  <c r="AC549"/>
  <c r="AB549"/>
  <c r="AA549"/>
  <c r="Z549"/>
  <c r="Y549"/>
  <c r="X549"/>
  <c r="V549"/>
  <c r="U549"/>
  <c r="AE548"/>
  <c r="AC548"/>
  <c r="AB548"/>
  <c r="AA548"/>
  <c r="Z548"/>
  <c r="Y548"/>
  <c r="X548"/>
  <c r="V548"/>
  <c r="U548"/>
  <c r="AE547"/>
  <c r="AC547"/>
  <c r="AB547"/>
  <c r="AA547"/>
  <c r="Z547"/>
  <c r="Y547"/>
  <c r="X547"/>
  <c r="V547"/>
  <c r="U547"/>
  <c r="AE546"/>
  <c r="AC546"/>
  <c r="AB546"/>
  <c r="AA546"/>
  <c r="Z546"/>
  <c r="Y546"/>
  <c r="X546"/>
  <c r="V546"/>
  <c r="U546"/>
  <c r="AE545"/>
  <c r="AC545"/>
  <c r="AB545"/>
  <c r="AA545"/>
  <c r="Z545"/>
  <c r="Y545"/>
  <c r="X545"/>
  <c r="V545"/>
  <c r="U545"/>
  <c r="AE544"/>
  <c r="AC544"/>
  <c r="AB544"/>
  <c r="AA544"/>
  <c r="Z544"/>
  <c r="Y544"/>
  <c r="X544"/>
  <c r="V544"/>
  <c r="U544"/>
  <c r="AE543"/>
  <c r="AC543"/>
  <c r="AB543"/>
  <c r="AA543"/>
  <c r="Z543"/>
  <c r="Y543"/>
  <c r="X543"/>
  <c r="V543"/>
  <c r="U543"/>
  <c r="AE542"/>
  <c r="AC542"/>
  <c r="AB542"/>
  <c r="AA542"/>
  <c r="Z542"/>
  <c r="Y542"/>
  <c r="X542"/>
  <c r="V542"/>
  <c r="U542"/>
  <c r="AE541"/>
  <c r="AC541"/>
  <c r="AB541"/>
  <c r="AA541"/>
  <c r="Z541"/>
  <c r="Y541"/>
  <c r="X541"/>
  <c r="V541"/>
  <c r="U541"/>
  <c r="AE540"/>
  <c r="AC540"/>
  <c r="AA540"/>
  <c r="Z540"/>
  <c r="Y540"/>
  <c r="X540"/>
  <c r="V540"/>
  <c r="U540"/>
  <c r="AE539"/>
  <c r="AC539"/>
  <c r="AA539"/>
  <c r="Z539"/>
  <c r="Y539"/>
  <c r="X539"/>
  <c r="V539"/>
  <c r="U539"/>
  <c r="AE538"/>
  <c r="AC538"/>
  <c r="AB538"/>
  <c r="AA538"/>
  <c r="Z538"/>
  <c r="Y538"/>
  <c r="X538"/>
  <c r="V538"/>
  <c r="U538"/>
  <c r="AE537"/>
  <c r="AC537"/>
  <c r="AB537"/>
  <c r="AA537"/>
  <c r="Z537"/>
  <c r="Y537"/>
  <c r="X537"/>
  <c r="W537"/>
  <c r="V537"/>
  <c r="U537"/>
  <c r="AE536"/>
  <c r="AC536"/>
  <c r="AB536"/>
  <c r="AA536"/>
  <c r="Z536"/>
  <c r="Y536"/>
  <c r="X536"/>
  <c r="W536"/>
  <c r="V536"/>
  <c r="U536"/>
  <c r="AE535"/>
  <c r="AC535"/>
  <c r="AB535"/>
  <c r="AA535"/>
  <c r="Z535"/>
  <c r="Y535"/>
  <c r="X535"/>
  <c r="W535"/>
  <c r="V535"/>
  <c r="U535"/>
  <c r="AE534"/>
  <c r="AC534"/>
  <c r="AB534"/>
  <c r="AA534"/>
  <c r="Z534"/>
  <c r="Y534"/>
  <c r="X534"/>
  <c r="W534"/>
  <c r="V534"/>
  <c r="U534"/>
  <c r="AE533"/>
  <c r="AC533"/>
  <c r="AB533"/>
  <c r="AA533"/>
  <c r="Z533"/>
  <c r="Y533"/>
  <c r="X533"/>
  <c r="W533"/>
  <c r="V533"/>
  <c r="U533"/>
  <c r="AE532"/>
  <c r="AC532"/>
  <c r="AB532"/>
  <c r="AA532"/>
  <c r="Z532"/>
  <c r="Y532"/>
  <c r="X532"/>
  <c r="W532"/>
  <c r="V532"/>
  <c r="U532"/>
  <c r="AE531"/>
  <c r="AC531"/>
  <c r="AB531"/>
  <c r="AA531"/>
  <c r="Z531"/>
  <c r="Y531"/>
  <c r="X531"/>
  <c r="W531"/>
  <c r="V531"/>
  <c r="U531"/>
  <c r="AE530"/>
  <c r="AC530"/>
  <c r="AB530"/>
  <c r="AA530"/>
  <c r="Z530"/>
  <c r="Y530"/>
  <c r="X530"/>
  <c r="W530"/>
  <c r="V530"/>
  <c r="U530"/>
  <c r="AE529"/>
  <c r="AC529"/>
  <c r="AB529"/>
  <c r="AA529"/>
  <c r="Z529"/>
  <c r="Y529"/>
  <c r="X529"/>
  <c r="W529"/>
  <c r="V529"/>
  <c r="U529"/>
  <c r="AE528"/>
  <c r="AC528"/>
  <c r="AB528"/>
  <c r="AA528"/>
  <c r="Z528"/>
  <c r="Y528"/>
  <c r="X528"/>
  <c r="W528"/>
  <c r="V528"/>
  <c r="U528"/>
  <c r="AE527"/>
  <c r="AC527"/>
  <c r="AB527"/>
  <c r="AA527"/>
  <c r="Z527"/>
  <c r="Y527"/>
  <c r="X527"/>
  <c r="W527"/>
  <c r="V527"/>
  <c r="U527"/>
  <c r="AE526"/>
  <c r="AC526"/>
  <c r="AB526"/>
  <c r="AA526"/>
  <c r="Z526"/>
  <c r="Y526"/>
  <c r="X526"/>
  <c r="W526"/>
  <c r="V526"/>
  <c r="U526"/>
  <c r="AE525"/>
  <c r="AC525"/>
  <c r="AB525"/>
  <c r="AA525"/>
  <c r="Z525"/>
  <c r="Y525"/>
  <c r="X525"/>
  <c r="W525"/>
  <c r="V525"/>
  <c r="U525"/>
  <c r="AE524"/>
  <c r="AC524"/>
  <c r="AB524"/>
  <c r="AA524"/>
  <c r="Z524"/>
  <c r="Y524"/>
  <c r="X524"/>
  <c r="W524"/>
  <c r="V524"/>
  <c r="U524"/>
  <c r="AE523"/>
  <c r="AC523"/>
  <c r="AB523"/>
  <c r="AA523"/>
  <c r="Z523"/>
  <c r="Y523"/>
  <c r="X523"/>
  <c r="W523"/>
  <c r="V523"/>
  <c r="U523"/>
  <c r="AE522"/>
  <c r="AC522"/>
  <c r="AB522"/>
  <c r="AA522"/>
  <c r="Z522"/>
  <c r="Y522"/>
  <c r="X522"/>
  <c r="W522"/>
  <c r="V522"/>
  <c r="U522"/>
  <c r="AE521"/>
  <c r="AC521"/>
  <c r="AB521"/>
  <c r="AA521"/>
  <c r="Z521"/>
  <c r="Y521"/>
  <c r="X521"/>
  <c r="W521"/>
  <c r="V521"/>
  <c r="U521"/>
  <c r="AE520"/>
  <c r="AC520"/>
  <c r="AB520"/>
  <c r="AA520"/>
  <c r="Z520"/>
  <c r="Y520"/>
  <c r="X520"/>
  <c r="W520"/>
  <c r="V520"/>
  <c r="U520"/>
  <c r="AG513"/>
  <c r="AD513"/>
  <c r="AF513" s="1"/>
  <c r="M513" s="1"/>
  <c r="W513"/>
  <c r="R513" s="1"/>
  <c r="L513"/>
  <c r="K513"/>
  <c r="AG512"/>
  <c r="AD512"/>
  <c r="AF512" s="1"/>
  <c r="M512" s="1"/>
  <c r="W512"/>
  <c r="R512" s="1"/>
  <c r="L512"/>
  <c r="K512"/>
  <c r="AG511"/>
  <c r="N511" s="1"/>
  <c r="AD511"/>
  <c r="AF511" s="1"/>
  <c r="M511" s="1"/>
  <c r="W511"/>
  <c r="R511" s="1"/>
  <c r="S511" s="1"/>
  <c r="T511"/>
  <c r="L511"/>
  <c r="K511"/>
  <c r="AG510"/>
  <c r="N510" s="1"/>
  <c r="AD510"/>
  <c r="AF510" s="1"/>
  <c r="W510"/>
  <c r="R510" s="1"/>
  <c r="L510"/>
  <c r="K510"/>
  <c r="AG509"/>
  <c r="AD509"/>
  <c r="AF509" s="1"/>
  <c r="M509" s="1"/>
  <c r="W509"/>
  <c r="R509" s="1"/>
  <c r="N509"/>
  <c r="L509"/>
  <c r="K509"/>
  <c r="AG508"/>
  <c r="AD508"/>
  <c r="AF508" s="1"/>
  <c r="W508"/>
  <c r="R508" s="1"/>
  <c r="N508"/>
  <c r="L508"/>
  <c r="K508"/>
  <c r="AG507"/>
  <c r="AD507"/>
  <c r="AF507" s="1"/>
  <c r="M507" s="1"/>
  <c r="W507"/>
  <c r="R507"/>
  <c r="S507" s="1"/>
  <c r="L507"/>
  <c r="K507"/>
  <c r="AG506"/>
  <c r="AF506"/>
  <c r="M506" s="1"/>
  <c r="AD506"/>
  <c r="W506"/>
  <c r="R506"/>
  <c r="L506"/>
  <c r="K506"/>
  <c r="AG505"/>
  <c r="AD505"/>
  <c r="AF505" s="1"/>
  <c r="M505" s="1"/>
  <c r="W505"/>
  <c r="R505" s="1"/>
  <c r="N505"/>
  <c r="L505"/>
  <c r="K505"/>
  <c r="AG504"/>
  <c r="AD504"/>
  <c r="AF504" s="1"/>
  <c r="M504" s="1"/>
  <c r="W504"/>
  <c r="R504" s="1"/>
  <c r="L504"/>
  <c r="K504"/>
  <c r="AG503"/>
  <c r="AD503"/>
  <c r="AF503" s="1"/>
  <c r="M503" s="1"/>
  <c r="W503"/>
  <c r="R503" s="1"/>
  <c r="L503"/>
  <c r="K503"/>
  <c r="AG502"/>
  <c r="N502" s="1"/>
  <c r="AD502"/>
  <c r="W502"/>
  <c r="L502"/>
  <c r="K502"/>
  <c r="AG501"/>
  <c r="AD501"/>
  <c r="AF501" s="1"/>
  <c r="W501"/>
  <c r="R501" s="1"/>
  <c r="N501"/>
  <c r="M501"/>
  <c r="L501"/>
  <c r="K501"/>
  <c r="AG500"/>
  <c r="AD500"/>
  <c r="AF500" s="1"/>
  <c r="M500" s="1"/>
  <c r="W500"/>
  <c r="R500" s="1"/>
  <c r="L500"/>
  <c r="K500"/>
  <c r="AG499"/>
  <c r="AD499"/>
  <c r="AF499" s="1"/>
  <c r="M499" s="1"/>
  <c r="W499"/>
  <c r="R499"/>
  <c r="T499" s="1"/>
  <c r="L499"/>
  <c r="K499"/>
  <c r="AG498"/>
  <c r="N498" s="1"/>
  <c r="AF498"/>
  <c r="M498" s="1"/>
  <c r="O498" s="1"/>
  <c r="P498" s="1"/>
  <c r="Q498" s="1"/>
  <c r="AD498"/>
  <c r="W498"/>
  <c r="R498"/>
  <c r="T498" s="1"/>
  <c r="L498"/>
  <c r="K498"/>
  <c r="AG497"/>
  <c r="AF497"/>
  <c r="M497" s="1"/>
  <c r="AD497"/>
  <c r="W497"/>
  <c r="R497"/>
  <c r="L497"/>
  <c r="K497"/>
  <c r="AG496"/>
  <c r="AD496"/>
  <c r="AF496" s="1"/>
  <c r="W496"/>
  <c r="L496"/>
  <c r="K496"/>
  <c r="AG495"/>
  <c r="AD495"/>
  <c r="AF495" s="1"/>
  <c r="M495" s="1"/>
  <c r="W495"/>
  <c r="R495" s="1"/>
  <c r="S495" s="1"/>
  <c r="T495"/>
  <c r="N495"/>
  <c r="L495"/>
  <c r="K495"/>
  <c r="AG494"/>
  <c r="N494" s="1"/>
  <c r="AD494"/>
  <c r="AF494" s="1"/>
  <c r="W494"/>
  <c r="R494" s="1"/>
  <c r="S494" s="1"/>
  <c r="L494"/>
  <c r="K494"/>
  <c r="AG493"/>
  <c r="AD493"/>
  <c r="W493"/>
  <c r="N493"/>
  <c r="L493"/>
  <c r="K493"/>
  <c r="AG492"/>
  <c r="AD492"/>
  <c r="AF492" s="1"/>
  <c r="M492" s="1"/>
  <c r="W492"/>
  <c r="R492"/>
  <c r="L492"/>
  <c r="K492"/>
  <c r="AG491"/>
  <c r="AD491"/>
  <c r="AF491" s="1"/>
  <c r="M491" s="1"/>
  <c r="W491"/>
  <c r="R491" s="1"/>
  <c r="L491"/>
  <c r="K491"/>
  <c r="AG490"/>
  <c r="AD490"/>
  <c r="AF490" s="1"/>
  <c r="W490"/>
  <c r="R490" s="1"/>
  <c r="L490"/>
  <c r="K490"/>
  <c r="K645" s="1"/>
  <c r="AG489"/>
  <c r="N489" s="1"/>
  <c r="AD489"/>
  <c r="AF489" s="1"/>
  <c r="M489" s="1"/>
  <c r="W489"/>
  <c r="R489"/>
  <c r="L489"/>
  <c r="K489"/>
  <c r="AG488"/>
  <c r="AD488"/>
  <c r="AF488" s="1"/>
  <c r="M488" s="1"/>
  <c r="W488"/>
  <c r="R488" s="1"/>
  <c r="L488"/>
  <c r="K488"/>
  <c r="AG487"/>
  <c r="AD487"/>
  <c r="AF487" s="1"/>
  <c r="M487" s="1"/>
  <c r="W487"/>
  <c r="R487" s="1"/>
  <c r="L487"/>
  <c r="K487"/>
  <c r="AG486"/>
  <c r="N486" s="1"/>
  <c r="AD486"/>
  <c r="AF486" s="1"/>
  <c r="W486"/>
  <c r="R486" s="1"/>
  <c r="L486"/>
  <c r="K486"/>
  <c r="AG485"/>
  <c r="AD485"/>
  <c r="AF485" s="1"/>
  <c r="M485" s="1"/>
  <c r="W485"/>
  <c r="R485"/>
  <c r="N485"/>
  <c r="L485"/>
  <c r="K485"/>
  <c r="AG484"/>
  <c r="N484" s="1"/>
  <c r="AD484"/>
  <c r="AF484" s="1"/>
  <c r="M484" s="1"/>
  <c r="W484"/>
  <c r="L484"/>
  <c r="K484"/>
  <c r="AG483"/>
  <c r="AD483"/>
  <c r="AF483" s="1"/>
  <c r="M483" s="1"/>
  <c r="W483"/>
  <c r="R483" s="1"/>
  <c r="L483"/>
  <c r="K483"/>
  <c r="AG482"/>
  <c r="N482" s="1"/>
  <c r="AD482"/>
  <c r="AF482" s="1"/>
  <c r="M482" s="1"/>
  <c r="W482"/>
  <c r="R482"/>
  <c r="L482"/>
  <c r="K482"/>
  <c r="AG481"/>
  <c r="AF481"/>
  <c r="AD481"/>
  <c r="W481"/>
  <c r="R481"/>
  <c r="N481"/>
  <c r="L481"/>
  <c r="K481"/>
  <c r="AG480"/>
  <c r="AD480"/>
  <c r="W480"/>
  <c r="R480" s="1"/>
  <c r="T480" s="1"/>
  <c r="S480"/>
  <c r="N480"/>
  <c r="L480"/>
  <c r="K480"/>
  <c r="AG479"/>
  <c r="AD479"/>
  <c r="AF479" s="1"/>
  <c r="M479" s="1"/>
  <c r="W479"/>
  <c r="R479"/>
  <c r="N479"/>
  <c r="L479"/>
  <c r="K479"/>
  <c r="AG478"/>
  <c r="AD478"/>
  <c r="AF478" s="1"/>
  <c r="M478" s="1"/>
  <c r="W478"/>
  <c r="N478"/>
  <c r="L478"/>
  <c r="K478"/>
  <c r="AG477"/>
  <c r="AD477"/>
  <c r="AF477" s="1"/>
  <c r="W477"/>
  <c r="R477" s="1"/>
  <c r="N477"/>
  <c r="M477"/>
  <c r="L477"/>
  <c r="K477"/>
  <c r="AG476"/>
  <c r="AF476"/>
  <c r="AD476"/>
  <c r="W476"/>
  <c r="R476" s="1"/>
  <c r="S476" s="1"/>
  <c r="N476"/>
  <c r="L476"/>
  <c r="K476"/>
  <c r="AG475"/>
  <c r="AD475"/>
  <c r="AF475" s="1"/>
  <c r="M475" s="1"/>
  <c r="W475"/>
  <c r="T475"/>
  <c r="R475"/>
  <c r="S475" s="1"/>
  <c r="N475"/>
  <c r="L475"/>
  <c r="K475"/>
  <c r="AG474"/>
  <c r="AD474"/>
  <c r="AF474" s="1"/>
  <c r="M474" s="1"/>
  <c r="W474"/>
  <c r="R474"/>
  <c r="T474" s="1"/>
  <c r="L474"/>
  <c r="K474"/>
  <c r="AG473"/>
  <c r="AD473"/>
  <c r="AF473" s="1"/>
  <c r="M473" s="1"/>
  <c r="W473"/>
  <c r="R473"/>
  <c r="N473"/>
  <c r="L473"/>
  <c r="K473"/>
  <c r="AG472"/>
  <c r="N472" s="1"/>
  <c r="AD472"/>
  <c r="W472"/>
  <c r="L472"/>
  <c r="K472"/>
  <c r="AG471"/>
  <c r="AD471"/>
  <c r="AF471" s="1"/>
  <c r="M471" s="1"/>
  <c r="W471"/>
  <c r="R471" s="1"/>
  <c r="S471" s="1"/>
  <c r="T471"/>
  <c r="N471"/>
  <c r="L471"/>
  <c r="K471"/>
  <c r="AG470"/>
  <c r="AD470"/>
  <c r="AF470" s="1"/>
  <c r="M470" s="1"/>
  <c r="W470"/>
  <c r="R470" s="1"/>
  <c r="S470" s="1"/>
  <c r="T470"/>
  <c r="N470"/>
  <c r="O470" s="1"/>
  <c r="P470" s="1"/>
  <c r="Q470" s="1"/>
  <c r="L470"/>
  <c r="K470"/>
  <c r="AG469"/>
  <c r="AD469"/>
  <c r="W469"/>
  <c r="N469"/>
  <c r="L469"/>
  <c r="K469"/>
  <c r="K601" s="1"/>
  <c r="AG468"/>
  <c r="AD468"/>
  <c r="AF468" s="1"/>
  <c r="W468"/>
  <c r="R468" s="1"/>
  <c r="S468" s="1"/>
  <c r="T468"/>
  <c r="N468"/>
  <c r="L468"/>
  <c r="K468"/>
  <c r="AG467"/>
  <c r="N467" s="1"/>
  <c r="AD467"/>
  <c r="AF467" s="1"/>
  <c r="M467" s="1"/>
  <c r="W467"/>
  <c r="R467" s="1"/>
  <c r="L467"/>
  <c r="K467"/>
  <c r="AG466"/>
  <c r="AF466"/>
  <c r="M466" s="1"/>
  <c r="AD466"/>
  <c r="W466"/>
  <c r="R466" s="1"/>
  <c r="L466"/>
  <c r="K466"/>
  <c r="K643" s="1"/>
  <c r="AG465"/>
  <c r="AD465"/>
  <c r="AF465" s="1"/>
  <c r="M465" s="1"/>
  <c r="W465"/>
  <c r="R465"/>
  <c r="L465"/>
  <c r="K465"/>
  <c r="AG464"/>
  <c r="AD464"/>
  <c r="AF464" s="1"/>
  <c r="W464"/>
  <c r="R464" s="1"/>
  <c r="N464"/>
  <c r="L464"/>
  <c r="K464"/>
  <c r="AG463"/>
  <c r="AD463"/>
  <c r="AF463" s="1"/>
  <c r="M463" s="1"/>
  <c r="W463"/>
  <c r="R463" s="1"/>
  <c r="S463" s="1"/>
  <c r="N463"/>
  <c r="O463" s="1"/>
  <c r="P463" s="1"/>
  <c r="Q463" s="1"/>
  <c r="L463"/>
  <c r="K463"/>
  <c r="AG462"/>
  <c r="N462" s="1"/>
  <c r="AF462"/>
  <c r="AD462"/>
  <c r="W462"/>
  <c r="R462" s="1"/>
  <c r="T462"/>
  <c r="S462"/>
  <c r="L462"/>
  <c r="L557" s="1"/>
  <c r="K462"/>
  <c r="AG461"/>
  <c r="AD461"/>
  <c r="AF461" s="1"/>
  <c r="M461" s="1"/>
  <c r="W461"/>
  <c r="R461" s="1"/>
  <c r="L461"/>
  <c r="K461"/>
  <c r="AG460"/>
  <c r="AD460"/>
  <c r="AF460" s="1"/>
  <c r="M460" s="1"/>
  <c r="W460"/>
  <c r="R460" s="1"/>
  <c r="L460"/>
  <c r="K460"/>
  <c r="K557" s="1"/>
  <c r="AG459"/>
  <c r="N459" s="1"/>
  <c r="O459" s="1"/>
  <c r="P459" s="1"/>
  <c r="Q459" s="1"/>
  <c r="AD459"/>
  <c r="AF459" s="1"/>
  <c r="M459" s="1"/>
  <c r="W459"/>
  <c r="R459"/>
  <c r="L459"/>
  <c r="K459"/>
  <c r="AG458"/>
  <c r="N458" s="1"/>
  <c r="AD458"/>
  <c r="AF458" s="1"/>
  <c r="W458"/>
  <c r="R458" s="1"/>
  <c r="L458"/>
  <c r="K458"/>
  <c r="AG457"/>
  <c r="AD457"/>
  <c r="W457"/>
  <c r="R457" s="1"/>
  <c r="L457"/>
  <c r="K457"/>
  <c r="AG456"/>
  <c r="AH456" s="1"/>
  <c r="AD456"/>
  <c r="AF456" s="1"/>
  <c r="M456" s="1"/>
  <c r="W456"/>
  <c r="R456" s="1"/>
  <c r="T456" s="1"/>
  <c r="S456"/>
  <c r="L456"/>
  <c r="K456"/>
  <c r="AG455"/>
  <c r="AD455"/>
  <c r="AF455" s="1"/>
  <c r="M455" s="1"/>
  <c r="W455"/>
  <c r="R455"/>
  <c r="S455" s="1"/>
  <c r="N455"/>
  <c r="L455"/>
  <c r="K455"/>
  <c r="AG454"/>
  <c r="N454" s="1"/>
  <c r="AD454"/>
  <c r="W454"/>
  <c r="L454"/>
  <c r="K454"/>
  <c r="K642" s="1"/>
  <c r="AG453"/>
  <c r="AD453"/>
  <c r="AF453" s="1"/>
  <c r="M453" s="1"/>
  <c r="W453"/>
  <c r="R453" s="1"/>
  <c r="L453"/>
  <c r="K453"/>
  <c r="AG452"/>
  <c r="N452" s="1"/>
  <c r="AD452"/>
  <c r="AF452" s="1"/>
  <c r="W452"/>
  <c r="R452" s="1"/>
  <c r="M452"/>
  <c r="L452"/>
  <c r="K452"/>
  <c r="AG451"/>
  <c r="AD451"/>
  <c r="AF451" s="1"/>
  <c r="M451" s="1"/>
  <c r="W451"/>
  <c r="R451" s="1"/>
  <c r="T451" s="1"/>
  <c r="L451"/>
  <c r="K451"/>
  <c r="AG450"/>
  <c r="N450" s="1"/>
  <c r="AF450"/>
  <c r="M450" s="1"/>
  <c r="O450" s="1"/>
  <c r="P450" s="1"/>
  <c r="Q450" s="1"/>
  <c r="AD450"/>
  <c r="W450"/>
  <c r="R450" s="1"/>
  <c r="L450"/>
  <c r="K450"/>
  <c r="AG449"/>
  <c r="N449" s="1"/>
  <c r="AF449"/>
  <c r="M449" s="1"/>
  <c r="O449" s="1"/>
  <c r="P449" s="1"/>
  <c r="Q449" s="1"/>
  <c r="AD449"/>
  <c r="W449"/>
  <c r="R449" s="1"/>
  <c r="L449"/>
  <c r="K449"/>
  <c r="AG448"/>
  <c r="AD448"/>
  <c r="W448"/>
  <c r="N448"/>
  <c r="L448"/>
  <c r="K448"/>
  <c r="AG447"/>
  <c r="AF447"/>
  <c r="M447" s="1"/>
  <c r="AD447"/>
  <c r="W447"/>
  <c r="R447" s="1"/>
  <c r="N447"/>
  <c r="L447"/>
  <c r="K447"/>
  <c r="AG446"/>
  <c r="AD446"/>
  <c r="AF446" s="1"/>
  <c r="W446"/>
  <c r="R446" s="1"/>
  <c r="N446"/>
  <c r="L446"/>
  <c r="K446"/>
  <c r="AG445"/>
  <c r="AF445"/>
  <c r="M445" s="1"/>
  <c r="AD445"/>
  <c r="W445"/>
  <c r="R445"/>
  <c r="L445"/>
  <c r="K445"/>
  <c r="AG444"/>
  <c r="N444" s="1"/>
  <c r="AF444"/>
  <c r="AD444"/>
  <c r="W444"/>
  <c r="R444" s="1"/>
  <c r="L444"/>
  <c r="K444"/>
  <c r="AG443"/>
  <c r="AH443" s="1"/>
  <c r="AD443"/>
  <c r="AF443" s="1"/>
  <c r="M443" s="1"/>
  <c r="W443"/>
  <c r="R443" s="1"/>
  <c r="L443"/>
  <c r="K443"/>
  <c r="AG442"/>
  <c r="AD442"/>
  <c r="AF442" s="1"/>
  <c r="W442"/>
  <c r="R442" s="1"/>
  <c r="L442"/>
  <c r="K442"/>
  <c r="AG441"/>
  <c r="N441" s="1"/>
  <c r="AF441"/>
  <c r="AD441"/>
  <c r="W441"/>
  <c r="R441" s="1"/>
  <c r="T441" s="1"/>
  <c r="L441"/>
  <c r="K441"/>
  <c r="AG440"/>
  <c r="AF440"/>
  <c r="M440" s="1"/>
  <c r="AD440"/>
  <c r="W440"/>
  <c r="R440" s="1"/>
  <c r="T440" s="1"/>
  <c r="L440"/>
  <c r="K440"/>
  <c r="AG439"/>
  <c r="N439" s="1"/>
  <c r="AD439"/>
  <c r="AF439" s="1"/>
  <c r="W439"/>
  <c r="R439" s="1"/>
  <c r="L439"/>
  <c r="K439"/>
  <c r="AG438"/>
  <c r="AD438"/>
  <c r="AF438" s="1"/>
  <c r="M438" s="1"/>
  <c r="W438"/>
  <c r="R438" s="1"/>
  <c r="T438" s="1"/>
  <c r="S438"/>
  <c r="N438"/>
  <c r="L438"/>
  <c r="K438"/>
  <c r="AG437"/>
  <c r="N437" s="1"/>
  <c r="AD437"/>
  <c r="AF437" s="1"/>
  <c r="M437" s="1"/>
  <c r="W437"/>
  <c r="R437" s="1"/>
  <c r="S437" s="1"/>
  <c r="L437"/>
  <c r="K437"/>
  <c r="AG436"/>
  <c r="N436" s="1"/>
  <c r="AD436"/>
  <c r="W436"/>
  <c r="L436"/>
  <c r="K436"/>
  <c r="K555" s="1"/>
  <c r="AG435"/>
  <c r="N435" s="1"/>
  <c r="O435" s="1"/>
  <c r="P435" s="1"/>
  <c r="Q435" s="1"/>
  <c r="AD435"/>
  <c r="AF435" s="1"/>
  <c r="M435" s="1"/>
  <c r="W435"/>
  <c r="R435" s="1"/>
  <c r="L435"/>
  <c r="K435"/>
  <c r="AG434"/>
  <c r="AD434"/>
  <c r="AF434" s="1"/>
  <c r="M434" s="1"/>
  <c r="W434"/>
  <c r="R434" s="1"/>
  <c r="L434"/>
  <c r="K434"/>
  <c r="AG433"/>
  <c r="AD433"/>
  <c r="AF433" s="1"/>
  <c r="W433"/>
  <c r="R433" s="1"/>
  <c r="L433"/>
  <c r="K433"/>
  <c r="AG432"/>
  <c r="AF432"/>
  <c r="AD432"/>
  <c r="W432"/>
  <c r="R432" s="1"/>
  <c r="N432"/>
  <c r="L432"/>
  <c r="K432"/>
  <c r="AG431"/>
  <c r="AD431"/>
  <c r="AF431" s="1"/>
  <c r="M431" s="1"/>
  <c r="W431"/>
  <c r="R431" s="1"/>
  <c r="L431"/>
  <c r="K431"/>
  <c r="AG430"/>
  <c r="N430" s="1"/>
  <c r="AD430"/>
  <c r="W430"/>
  <c r="L430"/>
  <c r="K430"/>
  <c r="AG429"/>
  <c r="AH429" s="1"/>
  <c r="AD429"/>
  <c r="AF429" s="1"/>
  <c r="W429"/>
  <c r="R429" s="1"/>
  <c r="S429" s="1"/>
  <c r="M429"/>
  <c r="L429"/>
  <c r="K429"/>
  <c r="AG428"/>
  <c r="N428" s="1"/>
  <c r="AD428"/>
  <c r="AF428" s="1"/>
  <c r="M428" s="1"/>
  <c r="W428"/>
  <c r="R428" s="1"/>
  <c r="L428"/>
  <c r="K428"/>
  <c r="AG427"/>
  <c r="AH427" s="1"/>
  <c r="AD427"/>
  <c r="AF427" s="1"/>
  <c r="M427" s="1"/>
  <c r="W427"/>
  <c r="R427" s="1"/>
  <c r="N427"/>
  <c r="O427" s="1"/>
  <c r="P427" s="1"/>
  <c r="Q427" s="1"/>
  <c r="L427"/>
  <c r="K427"/>
  <c r="AG426"/>
  <c r="AD426"/>
  <c r="AF426" s="1"/>
  <c r="M426" s="1"/>
  <c r="W426"/>
  <c r="R426" s="1"/>
  <c r="L426"/>
  <c r="K426"/>
  <c r="AG425"/>
  <c r="N425" s="1"/>
  <c r="O425" s="1"/>
  <c r="AF425"/>
  <c r="M425" s="1"/>
  <c r="AD425"/>
  <c r="W425"/>
  <c r="R425" s="1"/>
  <c r="P425"/>
  <c r="Q425" s="1"/>
  <c r="L425"/>
  <c r="K425"/>
  <c r="AG424"/>
  <c r="AD424"/>
  <c r="W424"/>
  <c r="R424"/>
  <c r="N424"/>
  <c r="L424"/>
  <c r="K424"/>
  <c r="AG423"/>
  <c r="AD423"/>
  <c r="AF423" s="1"/>
  <c r="M423" s="1"/>
  <c r="W423"/>
  <c r="R423" s="1"/>
  <c r="L423"/>
  <c r="K423"/>
  <c r="AG422"/>
  <c r="AD422"/>
  <c r="AF422" s="1"/>
  <c r="M422" s="1"/>
  <c r="W422"/>
  <c r="R422" s="1"/>
  <c r="L422"/>
  <c r="K422"/>
  <c r="AG421"/>
  <c r="AF421"/>
  <c r="AD421"/>
  <c r="W421"/>
  <c r="N421"/>
  <c r="L421"/>
  <c r="K421"/>
  <c r="K597" s="1"/>
  <c r="AG420"/>
  <c r="AD420"/>
  <c r="AF420" s="1"/>
  <c r="M420" s="1"/>
  <c r="W420"/>
  <c r="R420" s="1"/>
  <c r="N420"/>
  <c r="L420"/>
  <c r="K420"/>
  <c r="AG419"/>
  <c r="AH419" s="1"/>
  <c r="AF419"/>
  <c r="M419" s="1"/>
  <c r="AD419"/>
  <c r="W419"/>
  <c r="R419" s="1"/>
  <c r="L419"/>
  <c r="K419"/>
  <c r="AG418"/>
  <c r="AD418"/>
  <c r="W418"/>
  <c r="L418"/>
  <c r="K418"/>
  <c r="AG417"/>
  <c r="AD417"/>
  <c r="AF417" s="1"/>
  <c r="M417" s="1"/>
  <c r="W417"/>
  <c r="R417" s="1"/>
  <c r="L417"/>
  <c r="K417"/>
  <c r="AH416"/>
  <c r="AG416"/>
  <c r="AD416"/>
  <c r="AF416" s="1"/>
  <c r="M416" s="1"/>
  <c r="W416"/>
  <c r="R416" s="1"/>
  <c r="T416" s="1"/>
  <c r="S416"/>
  <c r="N416"/>
  <c r="O416" s="1"/>
  <c r="P416" s="1"/>
  <c r="Q416" s="1"/>
  <c r="L416"/>
  <c r="K416"/>
  <c r="AG415"/>
  <c r="AD415"/>
  <c r="AF415" s="1"/>
  <c r="M415" s="1"/>
  <c r="W415"/>
  <c r="R415" s="1"/>
  <c r="L415"/>
  <c r="K415"/>
  <c r="AG414"/>
  <c r="AH414" s="1"/>
  <c r="AF414"/>
  <c r="M414" s="1"/>
  <c r="AD414"/>
  <c r="W414"/>
  <c r="R414" s="1"/>
  <c r="S414" s="1"/>
  <c r="N414"/>
  <c r="L414"/>
  <c r="K414"/>
  <c r="AG413"/>
  <c r="AF413"/>
  <c r="M413" s="1"/>
  <c r="AD413"/>
  <c r="W413"/>
  <c r="R413" s="1"/>
  <c r="S413" s="1"/>
  <c r="N413"/>
  <c r="L413"/>
  <c r="K413"/>
  <c r="AG412"/>
  <c r="AF412"/>
  <c r="AD412"/>
  <c r="W412"/>
  <c r="R412" s="1"/>
  <c r="L412"/>
  <c r="K412"/>
  <c r="AG411"/>
  <c r="AD411"/>
  <c r="AF411" s="1"/>
  <c r="AH411" s="1"/>
  <c r="W411"/>
  <c r="R411" s="1"/>
  <c r="N411"/>
  <c r="M411"/>
  <c r="L411"/>
  <c r="K411"/>
  <c r="AG410"/>
  <c r="AD410"/>
  <c r="AF410" s="1"/>
  <c r="W410"/>
  <c r="R410" s="1"/>
  <c r="M410"/>
  <c r="L410"/>
  <c r="K410"/>
  <c r="AG409"/>
  <c r="AD409"/>
  <c r="AF409" s="1"/>
  <c r="M409" s="1"/>
  <c r="W409"/>
  <c r="L409"/>
  <c r="K409"/>
  <c r="AG408"/>
  <c r="N408" s="1"/>
  <c r="AD408"/>
  <c r="AF408" s="1"/>
  <c r="W408"/>
  <c r="R408" s="1"/>
  <c r="L408"/>
  <c r="K408"/>
  <c r="AG407"/>
  <c r="AD407"/>
  <c r="AF407" s="1"/>
  <c r="M407" s="1"/>
  <c r="W407"/>
  <c r="R407" s="1"/>
  <c r="L407"/>
  <c r="K407"/>
  <c r="AG406"/>
  <c r="AD406"/>
  <c r="AF406" s="1"/>
  <c r="W406"/>
  <c r="L406"/>
  <c r="K406"/>
  <c r="AG405"/>
  <c r="AF405"/>
  <c r="M405" s="1"/>
  <c r="AD405"/>
  <c r="W405"/>
  <c r="R405" s="1"/>
  <c r="L405"/>
  <c r="K405"/>
  <c r="AG404"/>
  <c r="N404" s="1"/>
  <c r="O404" s="1"/>
  <c r="P404" s="1"/>
  <c r="Q404" s="1"/>
  <c r="AD404"/>
  <c r="AF404" s="1"/>
  <c r="M404" s="1"/>
  <c r="W404"/>
  <c r="R404" s="1"/>
  <c r="T404" s="1"/>
  <c r="L404"/>
  <c r="K404"/>
  <c r="AH403"/>
  <c r="AG403"/>
  <c r="N403" s="1"/>
  <c r="O403" s="1"/>
  <c r="P403" s="1"/>
  <c r="Q403" s="1"/>
  <c r="AD403"/>
  <c r="AF403" s="1"/>
  <c r="W403"/>
  <c r="R403" s="1"/>
  <c r="T403" s="1"/>
  <c r="M403"/>
  <c r="L403"/>
  <c r="K403"/>
  <c r="AH402"/>
  <c r="AG402"/>
  <c r="N402" s="1"/>
  <c r="AD402"/>
  <c r="AF402" s="1"/>
  <c r="W402"/>
  <c r="R402" s="1"/>
  <c r="M402"/>
  <c r="L402"/>
  <c r="K402"/>
  <c r="AG401"/>
  <c r="N401" s="1"/>
  <c r="O401" s="1"/>
  <c r="P401" s="1"/>
  <c r="Q401" s="1"/>
  <c r="AF401"/>
  <c r="M401" s="1"/>
  <c r="AD401"/>
  <c r="W401"/>
  <c r="R401" s="1"/>
  <c r="T401"/>
  <c r="S401"/>
  <c r="L401"/>
  <c r="K401"/>
  <c r="AG400"/>
  <c r="AD400"/>
  <c r="AF400" s="1"/>
  <c r="AH400" s="1"/>
  <c r="W400"/>
  <c r="R400" s="1"/>
  <c r="S400" s="1"/>
  <c r="L400"/>
  <c r="K400"/>
  <c r="K552" s="1"/>
  <c r="AG399"/>
  <c r="AD399"/>
  <c r="AF399" s="1"/>
  <c r="M399" s="1"/>
  <c r="W399"/>
  <c r="R399" s="1"/>
  <c r="L399"/>
  <c r="K399"/>
  <c r="AG398"/>
  <c r="AD398"/>
  <c r="AF398" s="1"/>
  <c r="W398"/>
  <c r="R398" s="1"/>
  <c r="N398"/>
  <c r="L398"/>
  <c r="K398"/>
  <c r="AG397"/>
  <c r="AF397"/>
  <c r="AD397"/>
  <c r="W397"/>
  <c r="N397"/>
  <c r="L397"/>
  <c r="K397"/>
  <c r="K595" s="1"/>
  <c r="AG396"/>
  <c r="AD396"/>
  <c r="AF396" s="1"/>
  <c r="M396" s="1"/>
  <c r="W396"/>
  <c r="R396"/>
  <c r="N396"/>
  <c r="L396"/>
  <c r="K396"/>
  <c r="AG395"/>
  <c r="AD395"/>
  <c r="AF395" s="1"/>
  <c r="W395"/>
  <c r="T395"/>
  <c r="R395"/>
  <c r="S395" s="1"/>
  <c r="N395"/>
  <c r="L395"/>
  <c r="K395"/>
  <c r="AG394"/>
  <c r="AD394"/>
  <c r="W394"/>
  <c r="N394"/>
  <c r="L394"/>
  <c r="K394"/>
  <c r="K637" s="1"/>
  <c r="AG393"/>
  <c r="AD393"/>
  <c r="AF393" s="1"/>
  <c r="M393" s="1"/>
  <c r="W393"/>
  <c r="R393" s="1"/>
  <c r="L393"/>
  <c r="K393"/>
  <c r="AH392"/>
  <c r="AG392"/>
  <c r="N392" s="1"/>
  <c r="O392" s="1"/>
  <c r="P392" s="1"/>
  <c r="Q392" s="1"/>
  <c r="AD392"/>
  <c r="AF392" s="1"/>
  <c r="M392" s="1"/>
  <c r="W392"/>
  <c r="R392"/>
  <c r="L392"/>
  <c r="K392"/>
  <c r="AG391"/>
  <c r="N391" s="1"/>
  <c r="AD391"/>
  <c r="AF391" s="1"/>
  <c r="W391"/>
  <c r="R391" s="1"/>
  <c r="L391"/>
  <c r="K391"/>
  <c r="AG390"/>
  <c r="N390" s="1"/>
  <c r="AF390"/>
  <c r="AD390"/>
  <c r="W390"/>
  <c r="R390" s="1"/>
  <c r="L390"/>
  <c r="K390"/>
  <c r="AG389"/>
  <c r="AH389" s="1"/>
  <c r="AF389"/>
  <c r="M389" s="1"/>
  <c r="AD389"/>
  <c r="W389"/>
  <c r="R389" s="1"/>
  <c r="T389" s="1"/>
  <c r="N389"/>
  <c r="O389" s="1"/>
  <c r="P389" s="1"/>
  <c r="Q389" s="1"/>
  <c r="L389"/>
  <c r="K389"/>
  <c r="AG388"/>
  <c r="N388" s="1"/>
  <c r="AD388"/>
  <c r="W388"/>
  <c r="L388"/>
  <c r="K388"/>
  <c r="K551" s="1"/>
  <c r="AG387"/>
  <c r="N387" s="1"/>
  <c r="AD387"/>
  <c r="AF387" s="1"/>
  <c r="AH387" s="1"/>
  <c r="W387"/>
  <c r="R387" s="1"/>
  <c r="L387"/>
  <c r="K387"/>
  <c r="AG386"/>
  <c r="AD386"/>
  <c r="AF386" s="1"/>
  <c r="M386" s="1"/>
  <c r="W386"/>
  <c r="R386" s="1"/>
  <c r="L386"/>
  <c r="K386"/>
  <c r="AG385"/>
  <c r="AF385"/>
  <c r="AD385"/>
  <c r="W385"/>
  <c r="L385"/>
  <c r="K385"/>
  <c r="AG384"/>
  <c r="AF384"/>
  <c r="M384" s="1"/>
  <c r="AD384"/>
  <c r="W384"/>
  <c r="R384" s="1"/>
  <c r="N384"/>
  <c r="O384" s="1"/>
  <c r="P384" s="1"/>
  <c r="Q384" s="1"/>
  <c r="L384"/>
  <c r="K384"/>
  <c r="AH383"/>
  <c r="AG383"/>
  <c r="N383" s="1"/>
  <c r="O383" s="1"/>
  <c r="P383" s="1"/>
  <c r="Q383" s="1"/>
  <c r="AF383"/>
  <c r="M383" s="1"/>
  <c r="AD383"/>
  <c r="W383"/>
  <c r="R383" s="1"/>
  <c r="L383"/>
  <c r="K383"/>
  <c r="AG382"/>
  <c r="AD382"/>
  <c r="AF382" s="1"/>
  <c r="AH382" s="1"/>
  <c r="W382"/>
  <c r="R382" s="1"/>
  <c r="N382"/>
  <c r="L382"/>
  <c r="K382"/>
  <c r="AH381"/>
  <c r="AG381"/>
  <c r="N381" s="1"/>
  <c r="O381" s="1"/>
  <c r="P381" s="1"/>
  <c r="Q381" s="1"/>
  <c r="AD381"/>
  <c r="AF381" s="1"/>
  <c r="M381" s="1"/>
  <c r="W381"/>
  <c r="R381" s="1"/>
  <c r="L381"/>
  <c r="K381"/>
  <c r="AG380"/>
  <c r="AD380"/>
  <c r="AF380" s="1"/>
  <c r="M380" s="1"/>
  <c r="W380"/>
  <c r="R380" s="1"/>
  <c r="L380"/>
  <c r="K380"/>
  <c r="AG379"/>
  <c r="N379" s="1"/>
  <c r="AD379"/>
  <c r="AF379" s="1"/>
  <c r="W379"/>
  <c r="R379" s="1"/>
  <c r="L379"/>
  <c r="K379"/>
  <c r="AG378"/>
  <c r="AD378"/>
  <c r="AF378" s="1"/>
  <c r="M378" s="1"/>
  <c r="W378"/>
  <c r="R378" s="1"/>
  <c r="T378" s="1"/>
  <c r="L378"/>
  <c r="K378"/>
  <c r="AG377"/>
  <c r="N377" s="1"/>
  <c r="AF377"/>
  <c r="AH377" s="1"/>
  <c r="AD377"/>
  <c r="W377"/>
  <c r="R377" s="1"/>
  <c r="L377"/>
  <c r="K377"/>
  <c r="AG376"/>
  <c r="AF376"/>
  <c r="AD376"/>
  <c r="W376"/>
  <c r="R376" s="1"/>
  <c r="N376"/>
  <c r="L376"/>
  <c r="K376"/>
  <c r="AG375"/>
  <c r="AD375"/>
  <c r="AF375" s="1"/>
  <c r="M375" s="1"/>
  <c r="W375"/>
  <c r="R375" s="1"/>
  <c r="L375"/>
  <c r="K375"/>
  <c r="AG374"/>
  <c r="AF374"/>
  <c r="M374" s="1"/>
  <c r="AD374"/>
  <c r="W374"/>
  <c r="R374" s="1"/>
  <c r="L374"/>
  <c r="K374"/>
  <c r="AG373"/>
  <c r="AD373"/>
  <c r="AF373" s="1"/>
  <c r="W373"/>
  <c r="N373"/>
  <c r="L373"/>
  <c r="K373"/>
  <c r="AG372"/>
  <c r="AD372"/>
  <c r="AF372" s="1"/>
  <c r="M372" s="1"/>
  <c r="W372"/>
  <c r="R372"/>
  <c r="T372" s="1"/>
  <c r="L372"/>
  <c r="K372"/>
  <c r="AG371"/>
  <c r="AF371"/>
  <c r="AD371"/>
  <c r="W371"/>
  <c r="R371"/>
  <c r="N371"/>
  <c r="L371"/>
  <c r="K371"/>
  <c r="AG370"/>
  <c r="N370" s="1"/>
  <c r="AD370"/>
  <c r="W370"/>
  <c r="L370"/>
  <c r="K370"/>
  <c r="K635" s="1"/>
  <c r="AG369"/>
  <c r="N369" s="1"/>
  <c r="AF369"/>
  <c r="AD369"/>
  <c r="W369"/>
  <c r="R369" s="1"/>
  <c r="L369"/>
  <c r="K369"/>
  <c r="AG368"/>
  <c r="AD368"/>
  <c r="AF368" s="1"/>
  <c r="M368" s="1"/>
  <c r="W368"/>
  <c r="R368" s="1"/>
  <c r="L368"/>
  <c r="K368"/>
  <c r="AG367"/>
  <c r="N367" s="1"/>
  <c r="AD367"/>
  <c r="AF367" s="1"/>
  <c r="W367"/>
  <c r="R367" s="1"/>
  <c r="L367"/>
  <c r="K367"/>
  <c r="AG366"/>
  <c r="AD366"/>
  <c r="AF366" s="1"/>
  <c r="W366"/>
  <c r="R366" s="1"/>
  <c r="N366"/>
  <c r="L366"/>
  <c r="K366"/>
  <c r="AG365"/>
  <c r="AD365"/>
  <c r="AF365" s="1"/>
  <c r="W365"/>
  <c r="R365" s="1"/>
  <c r="N365"/>
  <c r="L365"/>
  <c r="K365"/>
  <c r="AG364"/>
  <c r="AD364"/>
  <c r="W364"/>
  <c r="R364"/>
  <c r="T364" s="1"/>
  <c r="L364"/>
  <c r="K364"/>
  <c r="K549" s="1"/>
  <c r="AG363"/>
  <c r="N363" s="1"/>
  <c r="AD363"/>
  <c r="AF363" s="1"/>
  <c r="W363"/>
  <c r="R363" s="1"/>
  <c r="L363"/>
  <c r="K363"/>
  <c r="AG362"/>
  <c r="AD362"/>
  <c r="AF362" s="1"/>
  <c r="M362" s="1"/>
  <c r="W362"/>
  <c r="R362" s="1"/>
  <c r="L362"/>
  <c r="K362"/>
  <c r="AG361"/>
  <c r="AF361"/>
  <c r="AD361"/>
  <c r="W361"/>
  <c r="L361"/>
  <c r="K361"/>
  <c r="AG360"/>
  <c r="AF360"/>
  <c r="M360" s="1"/>
  <c r="AD360"/>
  <c r="W360"/>
  <c r="R360" s="1"/>
  <c r="L360"/>
  <c r="K360"/>
  <c r="AG359"/>
  <c r="AD359"/>
  <c r="AF359" s="1"/>
  <c r="W359"/>
  <c r="R359" s="1"/>
  <c r="T359" s="1"/>
  <c r="S359"/>
  <c r="N359"/>
  <c r="L359"/>
  <c r="K359"/>
  <c r="AG358"/>
  <c r="AF358"/>
  <c r="M358" s="1"/>
  <c r="AD358"/>
  <c r="W358"/>
  <c r="N358"/>
  <c r="L358"/>
  <c r="K358"/>
  <c r="AG357"/>
  <c r="AF357"/>
  <c r="AD357"/>
  <c r="W357"/>
  <c r="R357" s="1"/>
  <c r="N357"/>
  <c r="L357"/>
  <c r="K357"/>
  <c r="AG356"/>
  <c r="AD356"/>
  <c r="AF356" s="1"/>
  <c r="M356" s="1"/>
  <c r="W356"/>
  <c r="R356" s="1"/>
  <c r="N356"/>
  <c r="L356"/>
  <c r="K356"/>
  <c r="AG355"/>
  <c r="AD355"/>
  <c r="AF355" s="1"/>
  <c r="W355"/>
  <c r="R355" s="1"/>
  <c r="N355"/>
  <c r="L355"/>
  <c r="K355"/>
  <c r="AG354"/>
  <c r="AH354" s="1"/>
  <c r="AD354"/>
  <c r="AF354" s="1"/>
  <c r="W354"/>
  <c r="R354"/>
  <c r="M354"/>
  <c r="L354"/>
  <c r="K354"/>
  <c r="AG353"/>
  <c r="N353" s="1"/>
  <c r="AD353"/>
  <c r="AF353" s="1"/>
  <c r="W353"/>
  <c r="R353" s="1"/>
  <c r="L353"/>
  <c r="K353"/>
  <c r="AG352"/>
  <c r="AD352"/>
  <c r="W352"/>
  <c r="R352"/>
  <c r="S352" s="1"/>
  <c r="N352"/>
  <c r="L352"/>
  <c r="K352"/>
  <c r="AG351"/>
  <c r="AD351"/>
  <c r="AF351" s="1"/>
  <c r="W351"/>
  <c r="S351"/>
  <c r="R351"/>
  <c r="T351" s="1"/>
  <c r="N351"/>
  <c r="L351"/>
  <c r="K351"/>
  <c r="AG350"/>
  <c r="AF350"/>
  <c r="M350" s="1"/>
  <c r="AD350"/>
  <c r="W350"/>
  <c r="R350" s="1"/>
  <c r="N350"/>
  <c r="L350"/>
  <c r="K350"/>
  <c r="AG349"/>
  <c r="N349" s="1"/>
  <c r="AD349"/>
  <c r="W349"/>
  <c r="L349"/>
  <c r="K349"/>
  <c r="K591" s="1"/>
  <c r="AG348"/>
  <c r="AD348"/>
  <c r="AF348" s="1"/>
  <c r="M348" s="1"/>
  <c r="W348"/>
  <c r="R348" s="1"/>
  <c r="S348" s="1"/>
  <c r="L348"/>
  <c r="K348"/>
  <c r="AG347"/>
  <c r="AD347"/>
  <c r="AF347" s="1"/>
  <c r="W347"/>
  <c r="R347" s="1"/>
  <c r="N347"/>
  <c r="L347"/>
  <c r="K347"/>
  <c r="AG346"/>
  <c r="AD346"/>
  <c r="W346"/>
  <c r="R346"/>
  <c r="L346"/>
  <c r="K346"/>
  <c r="AG345"/>
  <c r="AF345"/>
  <c r="AD345"/>
  <c r="W345"/>
  <c r="R345" s="1"/>
  <c r="T345" s="1"/>
  <c r="S345"/>
  <c r="M345"/>
  <c r="L345"/>
  <c r="K345"/>
  <c r="AG344"/>
  <c r="AF344"/>
  <c r="AD344"/>
  <c r="W344"/>
  <c r="T344"/>
  <c r="S344"/>
  <c r="R344"/>
  <c r="N344"/>
  <c r="L344"/>
  <c r="K344"/>
  <c r="AG343"/>
  <c r="AD343"/>
  <c r="AF343" s="1"/>
  <c r="M343" s="1"/>
  <c r="W343"/>
  <c r="R343" s="1"/>
  <c r="L343"/>
  <c r="K343"/>
  <c r="AG342"/>
  <c r="AF342"/>
  <c r="AD342"/>
  <c r="W342"/>
  <c r="R342" s="1"/>
  <c r="N342"/>
  <c r="L342"/>
  <c r="K342"/>
  <c r="AG341"/>
  <c r="AH341" s="1"/>
  <c r="AF341"/>
  <c r="AD341"/>
  <c r="W341"/>
  <c r="R341" s="1"/>
  <c r="T341"/>
  <c r="S341"/>
  <c r="M341"/>
  <c r="L341"/>
  <c r="K341"/>
  <c r="AG340"/>
  <c r="AD340"/>
  <c r="W340"/>
  <c r="R340"/>
  <c r="L340"/>
  <c r="K340"/>
  <c r="K547" s="1"/>
  <c r="AG339"/>
  <c r="AF339"/>
  <c r="AD339"/>
  <c r="W339"/>
  <c r="T339"/>
  <c r="S339"/>
  <c r="R339"/>
  <c r="N339"/>
  <c r="L339"/>
  <c r="K339"/>
  <c r="AG338"/>
  <c r="AD338"/>
  <c r="AF338" s="1"/>
  <c r="W338"/>
  <c r="R338" s="1"/>
  <c r="S338" s="1"/>
  <c r="T338"/>
  <c r="M338"/>
  <c r="L338"/>
  <c r="K338"/>
  <c r="AG337"/>
  <c r="AD337"/>
  <c r="AF337" s="1"/>
  <c r="AH337" s="1"/>
  <c r="W337"/>
  <c r="M337"/>
  <c r="L337"/>
  <c r="K337"/>
  <c r="AG336"/>
  <c r="N336" s="1"/>
  <c r="AD336"/>
  <c r="AF336" s="1"/>
  <c r="W336"/>
  <c r="S336"/>
  <c r="R336"/>
  <c r="T336" s="1"/>
  <c r="L336"/>
  <c r="K336"/>
  <c r="AG335"/>
  <c r="AF335"/>
  <c r="M335" s="1"/>
  <c r="AD335"/>
  <c r="W335"/>
  <c r="R335" s="1"/>
  <c r="L335"/>
  <c r="K335"/>
  <c r="AG334"/>
  <c r="AF334"/>
  <c r="AD334"/>
  <c r="W334"/>
  <c r="R334" s="1"/>
  <c r="N334"/>
  <c r="L334"/>
  <c r="K334"/>
  <c r="AG333"/>
  <c r="AD333"/>
  <c r="AF333" s="1"/>
  <c r="M333" s="1"/>
  <c r="W333"/>
  <c r="R333" s="1"/>
  <c r="L333"/>
  <c r="K333"/>
  <c r="AG332"/>
  <c r="AD332"/>
  <c r="AF332" s="1"/>
  <c r="M332" s="1"/>
  <c r="W332"/>
  <c r="T332"/>
  <c r="R332"/>
  <c r="S332" s="1"/>
  <c r="L332"/>
  <c r="K332"/>
  <c r="AG331"/>
  <c r="AD331"/>
  <c r="AF331" s="1"/>
  <c r="W331"/>
  <c r="T331"/>
  <c r="R331"/>
  <c r="S331" s="1"/>
  <c r="N331"/>
  <c r="L331"/>
  <c r="K331"/>
  <c r="AG330"/>
  <c r="AD330"/>
  <c r="AF330" s="1"/>
  <c r="M330" s="1"/>
  <c r="W330"/>
  <c r="R330" s="1"/>
  <c r="L330"/>
  <c r="K330"/>
  <c r="AG329"/>
  <c r="N329" s="1"/>
  <c r="AD329"/>
  <c r="AF329" s="1"/>
  <c r="M329" s="1"/>
  <c r="O329" s="1"/>
  <c r="P329" s="1"/>
  <c r="Q329" s="1"/>
  <c r="W329"/>
  <c r="T329"/>
  <c r="S329"/>
  <c r="R329"/>
  <c r="L329"/>
  <c r="K329"/>
  <c r="AG328"/>
  <c r="AF328"/>
  <c r="M328" s="1"/>
  <c r="AD328"/>
  <c r="W328"/>
  <c r="R328" s="1"/>
  <c r="N328"/>
  <c r="L328"/>
  <c r="K328"/>
  <c r="AG327"/>
  <c r="AD327"/>
  <c r="AF327" s="1"/>
  <c r="W327"/>
  <c r="R327" s="1"/>
  <c r="N327"/>
  <c r="L327"/>
  <c r="K327"/>
  <c r="AG326"/>
  <c r="AD326"/>
  <c r="AF326" s="1"/>
  <c r="W326"/>
  <c r="R326"/>
  <c r="N326"/>
  <c r="L326"/>
  <c r="K326"/>
  <c r="AG325"/>
  <c r="AF325"/>
  <c r="AD325"/>
  <c r="W325"/>
  <c r="N325"/>
  <c r="L325"/>
  <c r="K325"/>
  <c r="AG324"/>
  <c r="AF324"/>
  <c r="M324" s="1"/>
  <c r="AD324"/>
  <c r="W324"/>
  <c r="R324"/>
  <c r="N324"/>
  <c r="L324"/>
  <c r="K324"/>
  <c r="AG323"/>
  <c r="N323" s="1"/>
  <c r="AD323"/>
  <c r="AF323" s="1"/>
  <c r="W323"/>
  <c r="R323" s="1"/>
  <c r="T323" s="1"/>
  <c r="M323"/>
  <c r="L323"/>
  <c r="K323"/>
  <c r="AG322"/>
  <c r="AD322"/>
  <c r="W322"/>
  <c r="R322" s="1"/>
  <c r="L322"/>
  <c r="K322"/>
  <c r="AG321"/>
  <c r="AF321"/>
  <c r="M321" s="1"/>
  <c r="AD321"/>
  <c r="W321"/>
  <c r="R321"/>
  <c r="T321" s="1"/>
  <c r="L321"/>
  <c r="K321"/>
  <c r="AH320"/>
  <c r="AG320"/>
  <c r="AD320"/>
  <c r="AF320" s="1"/>
  <c r="M320" s="1"/>
  <c r="W320"/>
  <c r="T320"/>
  <c r="S320"/>
  <c r="R320"/>
  <c r="P320"/>
  <c r="Q320" s="1"/>
  <c r="N320"/>
  <c r="O320" s="1"/>
  <c r="L320"/>
  <c r="K320"/>
  <c r="AG319"/>
  <c r="AD319"/>
  <c r="AF319" s="1"/>
  <c r="AH319" s="1"/>
  <c r="W319"/>
  <c r="R319"/>
  <c r="N319"/>
  <c r="M319"/>
  <c r="L319"/>
  <c r="K319"/>
  <c r="AG318"/>
  <c r="N318" s="1"/>
  <c r="AF318"/>
  <c r="M318" s="1"/>
  <c r="AD318"/>
  <c r="W318"/>
  <c r="R318" s="1"/>
  <c r="L318"/>
  <c r="K318"/>
  <c r="AG317"/>
  <c r="AD317"/>
  <c r="AF317" s="1"/>
  <c r="M317" s="1"/>
  <c r="W317"/>
  <c r="R317" s="1"/>
  <c r="L317"/>
  <c r="K317"/>
  <c r="AG316"/>
  <c r="AD316"/>
  <c r="W316"/>
  <c r="T316"/>
  <c r="R316"/>
  <c r="L316"/>
  <c r="K316"/>
  <c r="AG315"/>
  <c r="AD315"/>
  <c r="AF315" s="1"/>
  <c r="W315"/>
  <c r="R315" s="1"/>
  <c r="N315"/>
  <c r="L315"/>
  <c r="K315"/>
  <c r="AG314"/>
  <c r="AH314" s="1"/>
  <c r="AD314"/>
  <c r="AF314" s="1"/>
  <c r="M314" s="1"/>
  <c r="W314"/>
  <c r="R314"/>
  <c r="L314"/>
  <c r="K314"/>
  <c r="AG313"/>
  <c r="N313" s="1"/>
  <c r="O313" s="1"/>
  <c r="AF313"/>
  <c r="AD313"/>
  <c r="W313"/>
  <c r="M313"/>
  <c r="L313"/>
  <c r="K313"/>
  <c r="K588" s="1"/>
  <c r="AG312"/>
  <c r="AF312"/>
  <c r="M312" s="1"/>
  <c r="AD312"/>
  <c r="W312"/>
  <c r="R312" s="1"/>
  <c r="S312" s="1"/>
  <c r="T312"/>
  <c r="L312"/>
  <c r="K312"/>
  <c r="AG311"/>
  <c r="N311" s="1"/>
  <c r="AD311"/>
  <c r="AF311" s="1"/>
  <c r="W311"/>
  <c r="R311" s="1"/>
  <c r="L311"/>
  <c r="K311"/>
  <c r="AG310"/>
  <c r="N310" s="1"/>
  <c r="AD310"/>
  <c r="W310"/>
  <c r="R310" s="1"/>
  <c r="S310" s="1"/>
  <c r="L310"/>
  <c r="K310"/>
  <c r="AG309"/>
  <c r="AD309"/>
  <c r="AF309" s="1"/>
  <c r="M309" s="1"/>
  <c r="W309"/>
  <c r="R309" s="1"/>
  <c r="L309"/>
  <c r="K309"/>
  <c r="AG308"/>
  <c r="N308" s="1"/>
  <c r="AD308"/>
  <c r="AF308" s="1"/>
  <c r="W308"/>
  <c r="R308" s="1"/>
  <c r="L308"/>
  <c r="K308"/>
  <c r="AG307"/>
  <c r="AF307"/>
  <c r="M307" s="1"/>
  <c r="AD307"/>
  <c r="W307"/>
  <c r="R307" s="1"/>
  <c r="T307" s="1"/>
  <c r="L307"/>
  <c r="K307"/>
  <c r="AG306"/>
  <c r="AD306"/>
  <c r="AF306" s="1"/>
  <c r="M306" s="1"/>
  <c r="W306"/>
  <c r="R306" s="1"/>
  <c r="L306"/>
  <c r="K306"/>
  <c r="AH305"/>
  <c r="AG305"/>
  <c r="N305" s="1"/>
  <c r="AD305"/>
  <c r="AF305" s="1"/>
  <c r="M305" s="1"/>
  <c r="W305"/>
  <c r="R305" s="1"/>
  <c r="L305"/>
  <c r="K305"/>
  <c r="AG304"/>
  <c r="N304" s="1"/>
  <c r="AD304"/>
  <c r="W304"/>
  <c r="L304"/>
  <c r="K304"/>
  <c r="AG303"/>
  <c r="AD303"/>
  <c r="AF303" s="1"/>
  <c r="W303"/>
  <c r="R303" s="1"/>
  <c r="T303" s="1"/>
  <c r="S303"/>
  <c r="N303"/>
  <c r="L303"/>
  <c r="K303"/>
  <c r="AG302"/>
  <c r="AD302"/>
  <c r="AF302" s="1"/>
  <c r="AH302" s="1"/>
  <c r="W302"/>
  <c r="R302" s="1"/>
  <c r="S302" s="1"/>
  <c r="N302"/>
  <c r="M302"/>
  <c r="L302"/>
  <c r="K302"/>
  <c r="AG301"/>
  <c r="AD301"/>
  <c r="AF301" s="1"/>
  <c r="W301"/>
  <c r="R301" s="1"/>
  <c r="S301" s="1"/>
  <c r="N301"/>
  <c r="L301"/>
  <c r="K301"/>
  <c r="AG300"/>
  <c r="AD300"/>
  <c r="AF300" s="1"/>
  <c r="AH300" s="1"/>
  <c r="W300"/>
  <c r="R300" s="1"/>
  <c r="N300"/>
  <c r="M300"/>
  <c r="L300"/>
  <c r="K300"/>
  <c r="AG299"/>
  <c r="N299" s="1"/>
  <c r="AD299"/>
  <c r="AF299" s="1"/>
  <c r="W299"/>
  <c r="R299"/>
  <c r="M299"/>
  <c r="L299"/>
  <c r="K299"/>
  <c r="AG298"/>
  <c r="AD298"/>
  <c r="AF298" s="1"/>
  <c r="W298"/>
  <c r="R298" s="1"/>
  <c r="T298" s="1"/>
  <c r="L298"/>
  <c r="K298"/>
  <c r="K629" s="1"/>
  <c r="AG297"/>
  <c r="AF297"/>
  <c r="M297" s="1"/>
  <c r="AD297"/>
  <c r="W297"/>
  <c r="R297"/>
  <c r="L297"/>
  <c r="K297"/>
  <c r="AH296"/>
  <c r="AG296"/>
  <c r="AD296"/>
  <c r="AF296" s="1"/>
  <c r="M296" s="1"/>
  <c r="W296"/>
  <c r="R296"/>
  <c r="N296"/>
  <c r="L296"/>
  <c r="K296"/>
  <c r="AG295"/>
  <c r="AD295"/>
  <c r="AF295" s="1"/>
  <c r="M295" s="1"/>
  <c r="W295"/>
  <c r="R295" s="1"/>
  <c r="S295" s="1"/>
  <c r="L295"/>
  <c r="K295"/>
  <c r="AG294"/>
  <c r="AF294"/>
  <c r="M294" s="1"/>
  <c r="AD294"/>
  <c r="W294"/>
  <c r="R294" s="1"/>
  <c r="T294" s="1"/>
  <c r="S294"/>
  <c r="L294"/>
  <c r="K294"/>
  <c r="AG293"/>
  <c r="AF293"/>
  <c r="M293" s="1"/>
  <c r="AD293"/>
  <c r="W293"/>
  <c r="R293"/>
  <c r="L293"/>
  <c r="K293"/>
  <c r="AG292"/>
  <c r="N292" s="1"/>
  <c r="AF292"/>
  <c r="AD292"/>
  <c r="W292"/>
  <c r="R292"/>
  <c r="S292" s="1"/>
  <c r="L292"/>
  <c r="K292"/>
  <c r="K543" s="1"/>
  <c r="AG291"/>
  <c r="N291" s="1"/>
  <c r="O291" s="1"/>
  <c r="P291" s="1"/>
  <c r="Q291" s="1"/>
  <c r="AD291"/>
  <c r="AF291" s="1"/>
  <c r="M291" s="1"/>
  <c r="W291"/>
  <c r="R291" s="1"/>
  <c r="L291"/>
  <c r="K291"/>
  <c r="AG290"/>
  <c r="N290" s="1"/>
  <c r="AD290"/>
  <c r="AF290" s="1"/>
  <c r="M290" s="1"/>
  <c r="W290"/>
  <c r="R290" s="1"/>
  <c r="S290" s="1"/>
  <c r="L290"/>
  <c r="K290"/>
  <c r="AG289"/>
  <c r="AD289"/>
  <c r="W289"/>
  <c r="L289"/>
  <c r="K289"/>
  <c r="AG288"/>
  <c r="AD288"/>
  <c r="AF288" s="1"/>
  <c r="W288"/>
  <c r="R288"/>
  <c r="S288" s="1"/>
  <c r="N288"/>
  <c r="L288"/>
  <c r="K288"/>
  <c r="AG287"/>
  <c r="AD287"/>
  <c r="AF287" s="1"/>
  <c r="AH287" s="1"/>
  <c r="W287"/>
  <c r="R287" s="1"/>
  <c r="N287"/>
  <c r="M287"/>
  <c r="L287"/>
  <c r="K287"/>
  <c r="AH286"/>
  <c r="AG286"/>
  <c r="AF286"/>
  <c r="AD286"/>
  <c r="W286"/>
  <c r="R286" s="1"/>
  <c r="T286"/>
  <c r="L286"/>
  <c r="K286"/>
  <c r="AG285"/>
  <c r="AF285"/>
  <c r="M285" s="1"/>
  <c r="AD285"/>
  <c r="W285"/>
  <c r="R285"/>
  <c r="L285"/>
  <c r="K285"/>
  <c r="AH284"/>
  <c r="AG284"/>
  <c r="N284" s="1"/>
  <c r="AD284"/>
  <c r="AF284" s="1"/>
  <c r="W284"/>
  <c r="R284"/>
  <c r="M284"/>
  <c r="L284"/>
  <c r="K284"/>
  <c r="AH283"/>
  <c r="AG283"/>
  <c r="N283" s="1"/>
  <c r="O283" s="1"/>
  <c r="P283" s="1"/>
  <c r="Q283" s="1"/>
  <c r="AD283"/>
  <c r="AF283" s="1"/>
  <c r="M283" s="1"/>
  <c r="W283"/>
  <c r="R283"/>
  <c r="L283"/>
  <c r="K283"/>
  <c r="AG282"/>
  <c r="N282" s="1"/>
  <c r="AD282"/>
  <c r="AF282" s="1"/>
  <c r="W282"/>
  <c r="R282" s="1"/>
  <c r="M282"/>
  <c r="L282"/>
  <c r="K282"/>
  <c r="AG281"/>
  <c r="N281" s="1"/>
  <c r="AD281"/>
  <c r="AF281" s="1"/>
  <c r="M281" s="1"/>
  <c r="W281"/>
  <c r="R281"/>
  <c r="L281"/>
  <c r="K281"/>
  <c r="AG280"/>
  <c r="AD280"/>
  <c r="AF280" s="1"/>
  <c r="AH280" s="1"/>
  <c r="W280"/>
  <c r="N280"/>
  <c r="L280"/>
  <c r="K280"/>
  <c r="K542" s="1"/>
  <c r="AG279"/>
  <c r="AD279"/>
  <c r="AF279" s="1"/>
  <c r="W279"/>
  <c r="R279"/>
  <c r="M279"/>
  <c r="L279"/>
  <c r="K279"/>
  <c r="AG278"/>
  <c r="AF278"/>
  <c r="M278" s="1"/>
  <c r="AD278"/>
  <c r="W278"/>
  <c r="R278" s="1"/>
  <c r="L278"/>
  <c r="K278"/>
  <c r="AG277"/>
  <c r="N277" s="1"/>
  <c r="AD277"/>
  <c r="W277"/>
  <c r="R277" s="1"/>
  <c r="L277"/>
  <c r="K277"/>
  <c r="AG276"/>
  <c r="AD276"/>
  <c r="AF276" s="1"/>
  <c r="W276"/>
  <c r="R276" s="1"/>
  <c r="N276"/>
  <c r="L276"/>
  <c r="K276"/>
  <c r="AG275"/>
  <c r="AD275"/>
  <c r="AF275" s="1"/>
  <c r="W275"/>
  <c r="R275" s="1"/>
  <c r="N275"/>
  <c r="L275"/>
  <c r="K275"/>
  <c r="AG274"/>
  <c r="AD274"/>
  <c r="AF274" s="1"/>
  <c r="W274"/>
  <c r="N274"/>
  <c r="L274"/>
  <c r="K274"/>
  <c r="K627" s="1"/>
  <c r="AG273"/>
  <c r="AH273" s="1"/>
  <c r="AD273"/>
  <c r="AF273" s="1"/>
  <c r="W273"/>
  <c r="R273" s="1"/>
  <c r="T273" s="1"/>
  <c r="M273"/>
  <c r="L273"/>
  <c r="K273"/>
  <c r="AG272"/>
  <c r="N272" s="1"/>
  <c r="AF272"/>
  <c r="M272" s="1"/>
  <c r="AD272"/>
  <c r="W272"/>
  <c r="R272" s="1"/>
  <c r="S272" s="1"/>
  <c r="T272"/>
  <c r="L272"/>
  <c r="K272"/>
  <c r="AG271"/>
  <c r="AF271"/>
  <c r="AD271"/>
  <c r="W271"/>
  <c r="R271"/>
  <c r="S271" s="1"/>
  <c r="N271"/>
  <c r="L271"/>
  <c r="K271"/>
  <c r="AG270"/>
  <c r="AD270"/>
  <c r="AF270" s="1"/>
  <c r="M270" s="1"/>
  <c r="W270"/>
  <c r="R270" s="1"/>
  <c r="T270" s="1"/>
  <c r="N270"/>
  <c r="L270"/>
  <c r="K270"/>
  <c r="AG269"/>
  <c r="AD269"/>
  <c r="AF269" s="1"/>
  <c r="W269"/>
  <c r="R269"/>
  <c r="N269"/>
  <c r="L269"/>
  <c r="K269"/>
  <c r="AG268"/>
  <c r="AD268"/>
  <c r="W268"/>
  <c r="L268"/>
  <c r="K268"/>
  <c r="AG267"/>
  <c r="AD267"/>
  <c r="AF267" s="1"/>
  <c r="M267" s="1"/>
  <c r="W267"/>
  <c r="R267" s="1"/>
  <c r="L267"/>
  <c r="K267"/>
  <c r="AG266"/>
  <c r="N266" s="1"/>
  <c r="AD266"/>
  <c r="AF266" s="1"/>
  <c r="M266" s="1"/>
  <c r="W266"/>
  <c r="R266"/>
  <c r="L266"/>
  <c r="K266"/>
  <c r="AG265"/>
  <c r="AD265"/>
  <c r="W265"/>
  <c r="L265"/>
  <c r="K265"/>
  <c r="K584" s="1"/>
  <c r="AG264"/>
  <c r="N264" s="1"/>
  <c r="AF264"/>
  <c r="AD264"/>
  <c r="W264"/>
  <c r="R264" s="1"/>
  <c r="L264"/>
  <c r="K264"/>
  <c r="AG263"/>
  <c r="N263" s="1"/>
  <c r="AD263"/>
  <c r="AF263" s="1"/>
  <c r="W263"/>
  <c r="R263" s="1"/>
  <c r="L263"/>
  <c r="K263"/>
  <c r="AG262"/>
  <c r="AD262"/>
  <c r="AB262"/>
  <c r="W262"/>
  <c r="R262"/>
  <c r="L262"/>
  <c r="K262"/>
  <c r="AG261"/>
  <c r="N261" s="1"/>
  <c r="AF261"/>
  <c r="M261" s="1"/>
  <c r="AD261"/>
  <c r="W261"/>
  <c r="R261" s="1"/>
  <c r="L261"/>
  <c r="K261"/>
  <c r="AG260"/>
  <c r="N260" s="1"/>
  <c r="AD260"/>
  <c r="AF260" s="1"/>
  <c r="W260"/>
  <c r="R260" s="1"/>
  <c r="L260"/>
  <c r="K260"/>
  <c r="AG259"/>
  <c r="N259" s="1"/>
  <c r="AD259"/>
  <c r="AF259" s="1"/>
  <c r="W259"/>
  <c r="R259" s="1"/>
  <c r="T259" s="1"/>
  <c r="M259"/>
  <c r="L259"/>
  <c r="K259"/>
  <c r="AG258"/>
  <c r="AF258"/>
  <c r="M258" s="1"/>
  <c r="AD258"/>
  <c r="W258"/>
  <c r="R258" s="1"/>
  <c r="T258" s="1"/>
  <c r="L258"/>
  <c r="K258"/>
  <c r="AG257"/>
  <c r="N257" s="1"/>
  <c r="AD257"/>
  <c r="AF257" s="1"/>
  <c r="W257"/>
  <c r="R257" s="1"/>
  <c r="L257"/>
  <c r="K257"/>
  <c r="AG256"/>
  <c r="N256" s="1"/>
  <c r="AD256"/>
  <c r="W256"/>
  <c r="L256"/>
  <c r="K256"/>
  <c r="K540" s="1"/>
  <c r="AG255"/>
  <c r="AF255"/>
  <c r="AD255"/>
  <c r="W255"/>
  <c r="R255" s="1"/>
  <c r="S255" s="1"/>
  <c r="M255"/>
  <c r="L255"/>
  <c r="K255"/>
  <c r="AG254"/>
  <c r="AF254"/>
  <c r="AD254"/>
  <c r="W254"/>
  <c r="T254"/>
  <c r="S254"/>
  <c r="R254"/>
  <c r="N254"/>
  <c r="L254"/>
  <c r="K254"/>
  <c r="AG253"/>
  <c r="AD253"/>
  <c r="W253"/>
  <c r="R253" s="1"/>
  <c r="S253"/>
  <c r="N253"/>
  <c r="L253"/>
  <c r="K253"/>
  <c r="K583" s="1"/>
  <c r="AG252"/>
  <c r="AD252"/>
  <c r="AF252" s="1"/>
  <c r="W252"/>
  <c r="R252"/>
  <c r="N252"/>
  <c r="L252"/>
  <c r="K252"/>
  <c r="AH251"/>
  <c r="AG251"/>
  <c r="N251" s="1"/>
  <c r="AD251"/>
  <c r="AF251" s="1"/>
  <c r="W251"/>
  <c r="R251" s="1"/>
  <c r="S251" s="1"/>
  <c r="T251"/>
  <c r="M251"/>
  <c r="L251"/>
  <c r="K251"/>
  <c r="AG250"/>
  <c r="AB250"/>
  <c r="W250"/>
  <c r="L250"/>
  <c r="K250"/>
  <c r="AG249"/>
  <c r="AD249"/>
  <c r="AF249" s="1"/>
  <c r="M249" s="1"/>
  <c r="W249"/>
  <c r="R249" s="1"/>
  <c r="L249"/>
  <c r="K249"/>
  <c r="AG248"/>
  <c r="AF248"/>
  <c r="M248" s="1"/>
  <c r="AD248"/>
  <c r="W248"/>
  <c r="R248"/>
  <c r="S248" s="1"/>
  <c r="L248"/>
  <c r="K248"/>
  <c r="AG247"/>
  <c r="AD247"/>
  <c r="AF247" s="1"/>
  <c r="W247"/>
  <c r="R247"/>
  <c r="N247"/>
  <c r="L247"/>
  <c r="K247"/>
  <c r="AG246"/>
  <c r="AF246"/>
  <c r="AD246"/>
  <c r="W246"/>
  <c r="R246"/>
  <c r="M246"/>
  <c r="L246"/>
  <c r="K246"/>
  <c r="AG245"/>
  <c r="AF245"/>
  <c r="M245" s="1"/>
  <c r="AD245"/>
  <c r="W245"/>
  <c r="T245"/>
  <c r="S245"/>
  <c r="R245"/>
  <c r="L245"/>
  <c r="K245"/>
  <c r="AG244"/>
  <c r="AF244"/>
  <c r="AD244"/>
  <c r="W244"/>
  <c r="N244"/>
  <c r="M244"/>
  <c r="L244"/>
  <c r="K244"/>
  <c r="AG243"/>
  <c r="N243" s="1"/>
  <c r="AF243"/>
  <c r="AD243"/>
  <c r="W243"/>
  <c r="R243" s="1"/>
  <c r="S243" s="1"/>
  <c r="T243"/>
  <c r="L243"/>
  <c r="K243"/>
  <c r="AH242"/>
  <c r="AG242"/>
  <c r="AD242"/>
  <c r="AF242" s="1"/>
  <c r="M242" s="1"/>
  <c r="W242"/>
  <c r="R242" s="1"/>
  <c r="T242" s="1"/>
  <c r="N242"/>
  <c r="O242" s="1"/>
  <c r="P242" s="1"/>
  <c r="Q242" s="1"/>
  <c r="L242"/>
  <c r="K242"/>
  <c r="AG241"/>
  <c r="AF241"/>
  <c r="AD241"/>
  <c r="W241"/>
  <c r="W582" s="1"/>
  <c r="R241"/>
  <c r="M241"/>
  <c r="L241"/>
  <c r="K241"/>
  <c r="AG240"/>
  <c r="AD240"/>
  <c r="AF240" s="1"/>
  <c r="W240"/>
  <c r="R240"/>
  <c r="S240" s="1"/>
  <c r="N240"/>
  <c r="L240"/>
  <c r="K240"/>
  <c r="AG239"/>
  <c r="N239" s="1"/>
  <c r="AD239"/>
  <c r="AF239" s="1"/>
  <c r="M239" s="1"/>
  <c r="W239"/>
  <c r="R239" s="1"/>
  <c r="L239"/>
  <c r="K239"/>
  <c r="AG238"/>
  <c r="AD238"/>
  <c r="AF238" s="1"/>
  <c r="M238" s="1"/>
  <c r="W238"/>
  <c r="W624" s="1"/>
  <c r="L238"/>
  <c r="K238"/>
  <c r="AG237"/>
  <c r="AD237"/>
  <c r="AF237" s="1"/>
  <c r="M237" s="1"/>
  <c r="W237"/>
  <c r="R237" s="1"/>
  <c r="L237"/>
  <c r="K237"/>
  <c r="AG236"/>
  <c r="N236" s="1"/>
  <c r="AF236"/>
  <c r="M236" s="1"/>
  <c r="O236" s="1"/>
  <c r="P236" s="1"/>
  <c r="Q236" s="1"/>
  <c r="AD236"/>
  <c r="W236"/>
  <c r="R236" s="1"/>
  <c r="T236" s="1"/>
  <c r="L236"/>
  <c r="K236"/>
  <c r="AG235"/>
  <c r="N235" s="1"/>
  <c r="AF235"/>
  <c r="AD235"/>
  <c r="W235"/>
  <c r="R235" s="1"/>
  <c r="S235" s="1"/>
  <c r="L235"/>
  <c r="K235"/>
  <c r="AG234"/>
  <c r="N234" s="1"/>
  <c r="AD234"/>
  <c r="AF234" s="1"/>
  <c r="W234"/>
  <c r="R234" s="1"/>
  <c r="L234"/>
  <c r="K234"/>
  <c r="AG233"/>
  <c r="AD233"/>
  <c r="AF233" s="1"/>
  <c r="M233" s="1"/>
  <c r="W233"/>
  <c r="R233" s="1"/>
  <c r="L233"/>
  <c r="K233"/>
  <c r="AG232"/>
  <c r="AD232"/>
  <c r="AF232" s="1"/>
  <c r="AH232" s="1"/>
  <c r="W232"/>
  <c r="R232" s="1"/>
  <c r="N232"/>
  <c r="L232"/>
  <c r="K232"/>
  <c r="AG231"/>
  <c r="N231" s="1"/>
  <c r="AD231"/>
  <c r="AF231" s="1"/>
  <c r="M231" s="1"/>
  <c r="T231"/>
  <c r="R231"/>
  <c r="S231" s="1"/>
  <c r="L231"/>
  <c r="K231"/>
  <c r="AG230"/>
  <c r="N230" s="1"/>
  <c r="AF230"/>
  <c r="AD230"/>
  <c r="R230"/>
  <c r="L230"/>
  <c r="K230"/>
  <c r="AG229"/>
  <c r="AD229"/>
  <c r="AF229" s="1"/>
  <c r="T229"/>
  <c r="S229"/>
  <c r="R229"/>
  <c r="N229"/>
  <c r="L229"/>
  <c r="K229"/>
  <c r="AG228"/>
  <c r="N228" s="1"/>
  <c r="AF228"/>
  <c r="M228" s="1"/>
  <c r="O228" s="1"/>
  <c r="P228" s="1"/>
  <c r="Q228" s="1"/>
  <c r="AD228"/>
  <c r="S228"/>
  <c r="R228"/>
  <c r="T228" s="1"/>
  <c r="L228"/>
  <c r="K228"/>
  <c r="AG227"/>
  <c r="AD227"/>
  <c r="AF227" s="1"/>
  <c r="M227" s="1"/>
  <c r="R227"/>
  <c r="L227"/>
  <c r="K227"/>
  <c r="AG226"/>
  <c r="AD226"/>
  <c r="R226"/>
  <c r="S226" s="1"/>
  <c r="L226"/>
  <c r="K226"/>
  <c r="AG225"/>
  <c r="AD225"/>
  <c r="AF225" s="1"/>
  <c r="S225"/>
  <c r="R225"/>
  <c r="T225" s="1"/>
  <c r="N225"/>
  <c r="L225"/>
  <c r="K225"/>
  <c r="AG224"/>
  <c r="AD224"/>
  <c r="AF224" s="1"/>
  <c r="M224" s="1"/>
  <c r="T224"/>
  <c r="R224"/>
  <c r="S224" s="1"/>
  <c r="L224"/>
  <c r="K224"/>
  <c r="AG223"/>
  <c r="N223" s="1"/>
  <c r="AD223"/>
  <c r="AF223" s="1"/>
  <c r="AH223" s="1"/>
  <c r="R223"/>
  <c r="M223"/>
  <c r="O223" s="1"/>
  <c r="P223" s="1"/>
  <c r="Q223" s="1"/>
  <c r="L223"/>
  <c r="K223"/>
  <c r="AG222"/>
  <c r="AH222" s="1"/>
  <c r="AF222"/>
  <c r="M222" s="1"/>
  <c r="AD222"/>
  <c r="R222"/>
  <c r="T222" s="1"/>
  <c r="N222"/>
  <c r="O222" s="1"/>
  <c r="P222" s="1"/>
  <c r="Q222" s="1"/>
  <c r="L222"/>
  <c r="K222"/>
  <c r="AG221"/>
  <c r="AD221"/>
  <c r="AF221" s="1"/>
  <c r="R221"/>
  <c r="S221" s="1"/>
  <c r="N221"/>
  <c r="L221"/>
  <c r="K221"/>
  <c r="AG220"/>
  <c r="AD220"/>
  <c r="AF220" s="1"/>
  <c r="R220"/>
  <c r="T220" s="1"/>
  <c r="N220"/>
  <c r="L220"/>
  <c r="K220"/>
  <c r="AG219"/>
  <c r="AD219"/>
  <c r="AF219" s="1"/>
  <c r="M219" s="1"/>
  <c r="R219"/>
  <c r="L219"/>
  <c r="K219"/>
  <c r="AG218"/>
  <c r="AD218"/>
  <c r="AF218" s="1"/>
  <c r="M218" s="1"/>
  <c r="S218"/>
  <c r="R218"/>
  <c r="T218" s="1"/>
  <c r="N218"/>
  <c r="O218" s="1"/>
  <c r="P218" s="1"/>
  <c r="Q218" s="1"/>
  <c r="L218"/>
  <c r="K218"/>
  <c r="AG217"/>
  <c r="AD217"/>
  <c r="AF217" s="1"/>
  <c r="R217"/>
  <c r="S217" s="1"/>
  <c r="N217"/>
  <c r="L217"/>
  <c r="K217"/>
  <c r="AG216"/>
  <c r="AD216"/>
  <c r="AF216" s="1"/>
  <c r="M216" s="1"/>
  <c r="R216"/>
  <c r="T216" s="1"/>
  <c r="L216"/>
  <c r="K216"/>
  <c r="AG215"/>
  <c r="AD215"/>
  <c r="AF215" s="1"/>
  <c r="M215" s="1"/>
  <c r="T215"/>
  <c r="S215"/>
  <c r="R215"/>
  <c r="L215"/>
  <c r="K215"/>
  <c r="AG214"/>
  <c r="AF214"/>
  <c r="AD214"/>
  <c r="R214"/>
  <c r="L214"/>
  <c r="K214"/>
  <c r="AG213"/>
  <c r="AD213"/>
  <c r="AF213" s="1"/>
  <c r="M213" s="1"/>
  <c r="R213"/>
  <c r="S213" s="1"/>
  <c r="L213"/>
  <c r="K213"/>
  <c r="AG212"/>
  <c r="AD212"/>
  <c r="AF212" s="1"/>
  <c r="AH212" s="1"/>
  <c r="S212"/>
  <c r="R212"/>
  <c r="T212" s="1"/>
  <c r="N212"/>
  <c r="L212"/>
  <c r="K212"/>
  <c r="AG211"/>
  <c r="AD211"/>
  <c r="AF211" s="1"/>
  <c r="R211"/>
  <c r="T211" s="1"/>
  <c r="N211"/>
  <c r="L211"/>
  <c r="K211"/>
  <c r="AG210"/>
  <c r="AF210"/>
  <c r="M210" s="1"/>
  <c r="AD210"/>
  <c r="R210"/>
  <c r="S210" s="1"/>
  <c r="L210"/>
  <c r="K210"/>
  <c r="AG209"/>
  <c r="N209" s="1"/>
  <c r="AD209"/>
  <c r="AF209" s="1"/>
  <c r="R209"/>
  <c r="S209" s="1"/>
  <c r="M209"/>
  <c r="O209" s="1"/>
  <c r="P209" s="1"/>
  <c r="Q209" s="1"/>
  <c r="L209"/>
  <c r="K209"/>
  <c r="AG208"/>
  <c r="AD208"/>
  <c r="AF208" s="1"/>
  <c r="S208"/>
  <c r="R208"/>
  <c r="N208"/>
  <c r="L208"/>
  <c r="K208"/>
  <c r="AG207"/>
  <c r="AD207"/>
  <c r="AF207" s="1"/>
  <c r="R207"/>
  <c r="N207"/>
  <c r="L207"/>
  <c r="K207"/>
  <c r="AG206"/>
  <c r="AF206"/>
  <c r="AD206"/>
  <c r="R206"/>
  <c r="N206"/>
  <c r="L206"/>
  <c r="K206"/>
  <c r="AG205"/>
  <c r="AF205"/>
  <c r="AD205"/>
  <c r="R205"/>
  <c r="T205" s="1"/>
  <c r="L205"/>
  <c r="K205"/>
  <c r="AG204"/>
  <c r="N204" s="1"/>
  <c r="AF204"/>
  <c r="AD204"/>
  <c r="R204"/>
  <c r="T204" s="1"/>
  <c r="L204"/>
  <c r="K204"/>
  <c r="AG203"/>
  <c r="N203" s="1"/>
  <c r="AD203"/>
  <c r="AF203" s="1"/>
  <c r="R203"/>
  <c r="L203"/>
  <c r="K203"/>
  <c r="AG202"/>
  <c r="N202" s="1"/>
  <c r="AD202"/>
  <c r="AF202" s="1"/>
  <c r="R202"/>
  <c r="L202"/>
  <c r="K202"/>
  <c r="AG201"/>
  <c r="AF201"/>
  <c r="M201" s="1"/>
  <c r="AD201"/>
  <c r="R201"/>
  <c r="S201" s="1"/>
  <c r="L201"/>
  <c r="AG200"/>
  <c r="AD200"/>
  <c r="AF200" s="1"/>
  <c r="R200"/>
  <c r="T200" s="1"/>
  <c r="M200"/>
  <c r="L200"/>
  <c r="AG199"/>
  <c r="N199" s="1"/>
  <c r="AF199"/>
  <c r="AD199"/>
  <c r="R199"/>
  <c r="L199"/>
  <c r="AG198"/>
  <c r="AD198"/>
  <c r="AF198" s="1"/>
  <c r="M198" s="1"/>
  <c r="T198"/>
  <c r="S198"/>
  <c r="R198"/>
  <c r="L198"/>
  <c r="AG197"/>
  <c r="AF197"/>
  <c r="M197" s="1"/>
  <c r="AD197"/>
  <c r="T197"/>
  <c r="S197"/>
  <c r="R197"/>
  <c r="L197"/>
  <c r="AG196"/>
  <c r="N196" s="1"/>
  <c r="AF196"/>
  <c r="AD196"/>
  <c r="T196"/>
  <c r="S196"/>
  <c r="R196"/>
  <c r="L196"/>
  <c r="AG195"/>
  <c r="AD195"/>
  <c r="AF195" s="1"/>
  <c r="M195" s="1"/>
  <c r="T195"/>
  <c r="S195"/>
  <c r="R195"/>
  <c r="L195"/>
  <c r="AG194"/>
  <c r="N194" s="1"/>
  <c r="AD194"/>
  <c r="AF194" s="1"/>
  <c r="M194" s="1"/>
  <c r="S194"/>
  <c r="R194"/>
  <c r="T194" s="1"/>
  <c r="L194"/>
  <c r="AG193"/>
  <c r="AH193" s="1"/>
  <c r="AF193"/>
  <c r="AD193"/>
  <c r="T193"/>
  <c r="S193"/>
  <c r="R193"/>
  <c r="N193"/>
  <c r="O193" s="1"/>
  <c r="P193" s="1"/>
  <c r="M193"/>
  <c r="L193"/>
  <c r="AG192"/>
  <c r="N192" s="1"/>
  <c r="AD192"/>
  <c r="AF192" s="1"/>
  <c r="T192"/>
  <c r="S192"/>
  <c r="R192"/>
  <c r="M192"/>
  <c r="L192"/>
  <c r="AG191"/>
  <c r="N191" s="1"/>
  <c r="O191" s="1"/>
  <c r="P191" s="1"/>
  <c r="Q191" s="1"/>
  <c r="AD191"/>
  <c r="AF191" s="1"/>
  <c r="M191" s="1"/>
  <c r="R191"/>
  <c r="L191"/>
  <c r="AG190"/>
  <c r="AD190"/>
  <c r="R190"/>
  <c r="N190"/>
  <c r="L190"/>
  <c r="AG189"/>
  <c r="AH189" s="1"/>
  <c r="AF189"/>
  <c r="M189" s="1"/>
  <c r="AD189"/>
  <c r="R189"/>
  <c r="L189"/>
  <c r="AG188"/>
  <c r="N188" s="1"/>
  <c r="AD188"/>
  <c r="AF188" s="1"/>
  <c r="T188"/>
  <c r="S188"/>
  <c r="R188"/>
  <c r="L188"/>
  <c r="AG187"/>
  <c r="AD187"/>
  <c r="AF187" s="1"/>
  <c r="M187" s="1"/>
  <c r="R187"/>
  <c r="T187" s="1"/>
  <c r="N187"/>
  <c r="L187"/>
  <c r="AG186"/>
  <c r="AF186"/>
  <c r="M186" s="1"/>
  <c r="AD186"/>
  <c r="R186"/>
  <c r="T186" s="1"/>
  <c r="L186"/>
  <c r="AG185"/>
  <c r="N185" s="1"/>
  <c r="AD185"/>
  <c r="AF185" s="1"/>
  <c r="M185" s="1"/>
  <c r="R185"/>
  <c r="T185" s="1"/>
  <c r="L185"/>
  <c r="AG184"/>
  <c r="AD184"/>
  <c r="R184"/>
  <c r="L184"/>
  <c r="AG183"/>
  <c r="N183" s="1"/>
  <c r="AD183"/>
  <c r="AF183" s="1"/>
  <c r="M183" s="1"/>
  <c r="T183"/>
  <c r="R183"/>
  <c r="S183" s="1"/>
  <c r="L183"/>
  <c r="AG182"/>
  <c r="AD182"/>
  <c r="AF182" s="1"/>
  <c r="M182" s="1"/>
  <c r="R182"/>
  <c r="S182" s="1"/>
  <c r="N182"/>
  <c r="L182"/>
  <c r="AG181"/>
  <c r="AD181"/>
  <c r="AF181" s="1"/>
  <c r="S181"/>
  <c r="R181"/>
  <c r="N181"/>
  <c r="L181"/>
  <c r="L577" s="1"/>
  <c r="AG180"/>
  <c r="AD180"/>
  <c r="AF180" s="1"/>
  <c r="M180" s="1"/>
  <c r="R180"/>
  <c r="L180"/>
  <c r="AG179"/>
  <c r="N179" s="1"/>
  <c r="AF179"/>
  <c r="AD179"/>
  <c r="T179"/>
  <c r="R179"/>
  <c r="S179" s="1"/>
  <c r="M179"/>
  <c r="L179"/>
  <c r="AG178"/>
  <c r="AH178" s="1"/>
  <c r="AF178"/>
  <c r="M178" s="1"/>
  <c r="AD178"/>
  <c r="R178"/>
  <c r="L178"/>
  <c r="AG177"/>
  <c r="AH177" s="1"/>
  <c r="AF177"/>
  <c r="M177" s="1"/>
  <c r="AD177"/>
  <c r="R177"/>
  <c r="T177" s="1"/>
  <c r="N177"/>
  <c r="O177" s="1"/>
  <c r="P177" s="1"/>
  <c r="Q177" s="1"/>
  <c r="L177"/>
  <c r="AG176"/>
  <c r="N176" s="1"/>
  <c r="O176" s="1"/>
  <c r="P176" s="1"/>
  <c r="Q176" s="1"/>
  <c r="AD176"/>
  <c r="AF176" s="1"/>
  <c r="M176" s="1"/>
  <c r="R176"/>
  <c r="S176" s="1"/>
  <c r="L176"/>
  <c r="AG175"/>
  <c r="AD175"/>
  <c r="AF175" s="1"/>
  <c r="R175"/>
  <c r="N175"/>
  <c r="L175"/>
  <c r="AG174"/>
  <c r="AF174"/>
  <c r="AD174"/>
  <c r="T174"/>
  <c r="S174"/>
  <c r="R174"/>
  <c r="N174"/>
  <c r="M174"/>
  <c r="L174"/>
  <c r="AG173"/>
  <c r="N173" s="1"/>
  <c r="AD173"/>
  <c r="AF173" s="1"/>
  <c r="M173" s="1"/>
  <c r="R173"/>
  <c r="S173" s="1"/>
  <c r="L173"/>
  <c r="AG172"/>
  <c r="N172" s="1"/>
  <c r="AD172"/>
  <c r="T172"/>
  <c r="S172"/>
  <c r="R172"/>
  <c r="L172"/>
  <c r="AG171"/>
  <c r="AD171"/>
  <c r="AF171" s="1"/>
  <c r="R171"/>
  <c r="T171" s="1"/>
  <c r="N171"/>
  <c r="L171"/>
  <c r="AG170"/>
  <c r="AD170"/>
  <c r="AF170" s="1"/>
  <c r="M170" s="1"/>
  <c r="S170"/>
  <c r="R170"/>
  <c r="T170" s="1"/>
  <c r="L170"/>
  <c r="AG169"/>
  <c r="N169" s="1"/>
  <c r="AD169"/>
  <c r="S169"/>
  <c r="R169"/>
  <c r="L169"/>
  <c r="AG168"/>
  <c r="AD168"/>
  <c r="AF168" s="1"/>
  <c r="M168" s="1"/>
  <c r="T168"/>
  <c r="S168"/>
  <c r="R168"/>
  <c r="L168"/>
  <c r="AG167"/>
  <c r="N167" s="1"/>
  <c r="O167" s="1"/>
  <c r="P167" s="1"/>
  <c r="Q167" s="1"/>
  <c r="AD167"/>
  <c r="AF167" s="1"/>
  <c r="M167" s="1"/>
  <c r="R167"/>
  <c r="S167" s="1"/>
  <c r="L167"/>
  <c r="AG166"/>
  <c r="AD166"/>
  <c r="R166"/>
  <c r="T166" s="1"/>
  <c r="L166"/>
  <c r="AG165"/>
  <c r="AF165"/>
  <c r="M165" s="1"/>
  <c r="AD165"/>
  <c r="T165"/>
  <c r="S165"/>
  <c r="R165"/>
  <c r="N165"/>
  <c r="O165" s="1"/>
  <c r="P165" s="1"/>
  <c r="Q165" s="1"/>
  <c r="L165"/>
  <c r="AG164"/>
  <c r="N164" s="1"/>
  <c r="O164" s="1"/>
  <c r="P164" s="1"/>
  <c r="Q164" s="1"/>
  <c r="AD164"/>
  <c r="AF164" s="1"/>
  <c r="R164"/>
  <c r="M164"/>
  <c r="L164"/>
  <c r="AG163"/>
  <c r="N163" s="1"/>
  <c r="O163" s="1"/>
  <c r="P163" s="1"/>
  <c r="Q163" s="1"/>
  <c r="AD163"/>
  <c r="AF163" s="1"/>
  <c r="M163" s="1"/>
  <c r="R163"/>
  <c r="S163" s="1"/>
  <c r="L163"/>
  <c r="AG162"/>
  <c r="AD162"/>
  <c r="AF162" s="1"/>
  <c r="R162"/>
  <c r="T162" s="1"/>
  <c r="N162"/>
  <c r="L162"/>
  <c r="AG161"/>
  <c r="N161" s="1"/>
  <c r="AD161"/>
  <c r="AF161" s="1"/>
  <c r="M161" s="1"/>
  <c r="T161"/>
  <c r="R161"/>
  <c r="S161" s="1"/>
  <c r="L161"/>
  <c r="AG160"/>
  <c r="AD160"/>
  <c r="R160"/>
  <c r="L160"/>
  <c r="AG159"/>
  <c r="AF159"/>
  <c r="AD159"/>
  <c r="T159"/>
  <c r="R159"/>
  <c r="S159" s="1"/>
  <c r="M159"/>
  <c r="L159"/>
  <c r="AG158"/>
  <c r="AD158"/>
  <c r="AF158" s="1"/>
  <c r="M158" s="1"/>
  <c r="R158"/>
  <c r="N158"/>
  <c r="L158"/>
  <c r="AG157"/>
  <c r="AD157"/>
  <c r="AF157" s="1"/>
  <c r="S157"/>
  <c r="R157"/>
  <c r="L157"/>
  <c r="AG156"/>
  <c r="AF156"/>
  <c r="M156" s="1"/>
  <c r="AD156"/>
  <c r="R156"/>
  <c r="N156"/>
  <c r="O156" s="1"/>
  <c r="P156" s="1"/>
  <c r="Q156" s="1"/>
  <c r="L156"/>
  <c r="AH155"/>
  <c r="AG155"/>
  <c r="AD155"/>
  <c r="AF155" s="1"/>
  <c r="M155" s="1"/>
  <c r="R155"/>
  <c r="S155" s="1"/>
  <c r="N155"/>
  <c r="O155" s="1"/>
  <c r="P155" s="1"/>
  <c r="Q155" s="1"/>
  <c r="L155"/>
  <c r="AG154"/>
  <c r="AD154"/>
  <c r="R154"/>
  <c r="S154" s="1"/>
  <c r="L154"/>
  <c r="AH153"/>
  <c r="AG153"/>
  <c r="AF153"/>
  <c r="AD153"/>
  <c r="T153"/>
  <c r="S153"/>
  <c r="R153"/>
  <c r="N153"/>
  <c r="O153" s="1"/>
  <c r="P153" s="1"/>
  <c r="Q153" s="1"/>
  <c r="M153"/>
  <c r="L153"/>
  <c r="AG152"/>
  <c r="N152" s="1"/>
  <c r="AD152"/>
  <c r="AF152" s="1"/>
  <c r="M152" s="1"/>
  <c r="O152" s="1"/>
  <c r="P152" s="1"/>
  <c r="Q152" s="1"/>
  <c r="R152"/>
  <c r="L152"/>
  <c r="AG151"/>
  <c r="N151" s="1"/>
  <c r="AD151"/>
  <c r="AF151" s="1"/>
  <c r="AH151" s="1"/>
  <c r="R151"/>
  <c r="L151"/>
  <c r="AG150"/>
  <c r="N150" s="1"/>
  <c r="AD150"/>
  <c r="AF150" s="1"/>
  <c r="M150" s="1"/>
  <c r="S150"/>
  <c r="R150"/>
  <c r="T150" s="1"/>
  <c r="L150"/>
  <c r="AG149"/>
  <c r="AF149"/>
  <c r="M149" s="1"/>
  <c r="AD149"/>
  <c r="R149"/>
  <c r="S149" s="1"/>
  <c r="L149"/>
  <c r="AG148"/>
  <c r="AD148"/>
  <c r="AF148" s="1"/>
  <c r="R148"/>
  <c r="S148" s="1"/>
  <c r="N148"/>
  <c r="L148"/>
  <c r="AG147"/>
  <c r="AD147"/>
  <c r="AF147" s="1"/>
  <c r="R147"/>
  <c r="N147"/>
  <c r="L147"/>
  <c r="AG146"/>
  <c r="N146" s="1"/>
  <c r="AF146"/>
  <c r="M146" s="1"/>
  <c r="AD146"/>
  <c r="R146"/>
  <c r="T146" s="1"/>
  <c r="L146"/>
  <c r="AG145"/>
  <c r="N145" s="1"/>
  <c r="AD145"/>
  <c r="R145"/>
  <c r="L145"/>
  <c r="AG144"/>
  <c r="AF144"/>
  <c r="M144" s="1"/>
  <c r="O144" s="1"/>
  <c r="P144" s="1"/>
  <c r="Q144" s="1"/>
  <c r="AD144"/>
  <c r="R144"/>
  <c r="S144" s="1"/>
  <c r="N144"/>
  <c r="L144"/>
  <c r="AG143"/>
  <c r="AD143"/>
  <c r="AF143" s="1"/>
  <c r="M143" s="1"/>
  <c r="S143"/>
  <c r="R143"/>
  <c r="T143" s="1"/>
  <c r="L143"/>
  <c r="AG142"/>
  <c r="AD142"/>
  <c r="AF142" s="1"/>
  <c r="T142"/>
  <c r="S142"/>
  <c r="R142"/>
  <c r="N142"/>
  <c r="L142"/>
  <c r="AG141"/>
  <c r="AD141"/>
  <c r="AF141" s="1"/>
  <c r="R141"/>
  <c r="T141" s="1"/>
  <c r="N141"/>
  <c r="L141"/>
  <c r="AG140"/>
  <c r="AF140"/>
  <c r="M140" s="1"/>
  <c r="AD140"/>
  <c r="S140"/>
  <c r="R140"/>
  <c r="T140" s="1"/>
  <c r="L140"/>
  <c r="AG139"/>
  <c r="AF139"/>
  <c r="M139" s="1"/>
  <c r="R139"/>
  <c r="S139" s="1"/>
  <c r="L139"/>
  <c r="AG138"/>
  <c r="AF138"/>
  <c r="R138"/>
  <c r="T138" s="1"/>
  <c r="M138"/>
  <c r="L138"/>
  <c r="AG137"/>
  <c r="AF137"/>
  <c r="S137"/>
  <c r="R137"/>
  <c r="T137" s="1"/>
  <c r="M137"/>
  <c r="L137"/>
  <c r="AG136"/>
  <c r="N136" s="1"/>
  <c r="AF136"/>
  <c r="AD136"/>
  <c r="T136"/>
  <c r="S136"/>
  <c r="R136"/>
  <c r="L136"/>
  <c r="AG135"/>
  <c r="N135" s="1"/>
  <c r="AF135"/>
  <c r="AH135" s="1"/>
  <c r="R135"/>
  <c r="T135" s="1"/>
  <c r="L135"/>
  <c r="AG134"/>
  <c r="AF134"/>
  <c r="M134" s="1"/>
  <c r="T134"/>
  <c r="S134"/>
  <c r="R134"/>
  <c r="N134"/>
  <c r="L134"/>
  <c r="AH133"/>
  <c r="AG133"/>
  <c r="N133" s="1"/>
  <c r="AF133"/>
  <c r="R133"/>
  <c r="L133"/>
  <c r="AH132"/>
  <c r="AG132"/>
  <c r="N132" s="1"/>
  <c r="O132" s="1"/>
  <c r="P132" s="1"/>
  <c r="Q132" s="1"/>
  <c r="AF132"/>
  <c r="R132"/>
  <c r="M132"/>
  <c r="L132"/>
  <c r="AG131"/>
  <c r="AF131"/>
  <c r="T131"/>
  <c r="S131"/>
  <c r="R131"/>
  <c r="N131"/>
  <c r="M131"/>
  <c r="O131" s="1"/>
  <c r="P131" s="1"/>
  <c r="Q131" s="1"/>
  <c r="L131"/>
  <c r="AG130"/>
  <c r="AD130"/>
  <c r="R130"/>
  <c r="T130" s="1"/>
  <c r="L130"/>
  <c r="L615" s="1"/>
  <c r="AG129"/>
  <c r="AF129"/>
  <c r="M129" s="1"/>
  <c r="T129"/>
  <c r="S129"/>
  <c r="R129"/>
  <c r="L129"/>
  <c r="AG128"/>
  <c r="N128" s="1"/>
  <c r="AF128"/>
  <c r="AH128" s="1"/>
  <c r="AD128"/>
  <c r="R128"/>
  <c r="T128" s="1"/>
  <c r="L128"/>
  <c r="AG127"/>
  <c r="AF127"/>
  <c r="M127" s="1"/>
  <c r="R127"/>
  <c r="N127"/>
  <c r="L127"/>
  <c r="AG126"/>
  <c r="AH126" s="1"/>
  <c r="AF126"/>
  <c r="R126"/>
  <c r="T126" s="1"/>
  <c r="M126"/>
  <c r="L126"/>
  <c r="AG125"/>
  <c r="N125" s="1"/>
  <c r="AF125"/>
  <c r="R125"/>
  <c r="S125" s="1"/>
  <c r="L125"/>
  <c r="AG124"/>
  <c r="AF124"/>
  <c r="AD124"/>
  <c r="R124"/>
  <c r="N124"/>
  <c r="L124"/>
  <c r="AG123"/>
  <c r="N123" s="1"/>
  <c r="AF123"/>
  <c r="AH123" s="1"/>
  <c r="S123"/>
  <c r="R123"/>
  <c r="T123" s="1"/>
  <c r="M123"/>
  <c r="L123"/>
  <c r="AG122"/>
  <c r="AH122" s="1"/>
  <c r="AF122"/>
  <c r="R122"/>
  <c r="T122" s="1"/>
  <c r="M122"/>
  <c r="L122"/>
  <c r="AG121"/>
  <c r="AF121"/>
  <c r="S121"/>
  <c r="R121"/>
  <c r="L121"/>
  <c r="AG120"/>
  <c r="AF120"/>
  <c r="R120"/>
  <c r="T120" s="1"/>
  <c r="M120"/>
  <c r="L120"/>
  <c r="AG119"/>
  <c r="N119" s="1"/>
  <c r="AF119"/>
  <c r="M119" s="1"/>
  <c r="R119"/>
  <c r="T119" s="1"/>
  <c r="L119"/>
  <c r="AG118"/>
  <c r="AD118"/>
  <c r="S118"/>
  <c r="R118"/>
  <c r="L118"/>
  <c r="AG117"/>
  <c r="N117" s="1"/>
  <c r="AD117"/>
  <c r="AF117" s="1"/>
  <c r="R117"/>
  <c r="S117" s="1"/>
  <c r="L117"/>
  <c r="AG116"/>
  <c r="AD116"/>
  <c r="AF116" s="1"/>
  <c r="M116" s="1"/>
  <c r="R116"/>
  <c r="S116" s="1"/>
  <c r="N116"/>
  <c r="L116"/>
  <c r="AG115"/>
  <c r="AF115"/>
  <c r="M115" s="1"/>
  <c r="AD115"/>
  <c r="R115"/>
  <c r="T115" s="1"/>
  <c r="L115"/>
  <c r="AG114"/>
  <c r="AF114"/>
  <c r="M114" s="1"/>
  <c r="AD114"/>
  <c r="T114"/>
  <c r="S114"/>
  <c r="R114"/>
  <c r="N114"/>
  <c r="L114"/>
  <c r="AG113"/>
  <c r="AF113"/>
  <c r="M113" s="1"/>
  <c r="R113"/>
  <c r="T113" s="1"/>
  <c r="L113"/>
  <c r="AG112"/>
  <c r="AF112"/>
  <c r="R112"/>
  <c r="T112" s="1"/>
  <c r="N112"/>
  <c r="M112"/>
  <c r="L112"/>
  <c r="AG111"/>
  <c r="AF111"/>
  <c r="M111" s="1"/>
  <c r="R111"/>
  <c r="T111" s="1"/>
  <c r="L111"/>
  <c r="AG110"/>
  <c r="N110" s="1"/>
  <c r="AF110"/>
  <c r="M110" s="1"/>
  <c r="S110"/>
  <c r="R110"/>
  <c r="T110" s="1"/>
  <c r="L110"/>
  <c r="AH109"/>
  <c r="AG109"/>
  <c r="AF109"/>
  <c r="T109"/>
  <c r="S109"/>
  <c r="R109"/>
  <c r="N109"/>
  <c r="L109"/>
  <c r="AH108"/>
  <c r="AG108"/>
  <c r="AF108"/>
  <c r="R108"/>
  <c r="T108" s="1"/>
  <c r="O108"/>
  <c r="P108" s="1"/>
  <c r="Q108" s="1"/>
  <c r="N108"/>
  <c r="M108"/>
  <c r="L108"/>
  <c r="AG107"/>
  <c r="AH107" s="1"/>
  <c r="AF107"/>
  <c r="R107"/>
  <c r="M107"/>
  <c r="L107"/>
  <c r="AG106"/>
  <c r="AD106"/>
  <c r="S106"/>
  <c r="R106"/>
  <c r="L106"/>
  <c r="AG105"/>
  <c r="AH105" s="1"/>
  <c r="R105"/>
  <c r="S105" s="1"/>
  <c r="M105"/>
  <c r="L105"/>
  <c r="AG104"/>
  <c r="AF104"/>
  <c r="R104"/>
  <c r="T104" s="1"/>
  <c r="N104"/>
  <c r="L104"/>
  <c r="AG103"/>
  <c r="AH103" s="1"/>
  <c r="AF103"/>
  <c r="M103" s="1"/>
  <c r="R103"/>
  <c r="T103" s="1"/>
  <c r="L103"/>
  <c r="AG102"/>
  <c r="AF102"/>
  <c r="AH102" s="1"/>
  <c r="R102"/>
  <c r="T102" s="1"/>
  <c r="N102"/>
  <c r="L102"/>
  <c r="AG101"/>
  <c r="AF101"/>
  <c r="R101"/>
  <c r="S101" s="1"/>
  <c r="M101"/>
  <c r="L101"/>
  <c r="AG100"/>
  <c r="AG527" s="1"/>
  <c r="AF100"/>
  <c r="M100" s="1"/>
  <c r="R100"/>
  <c r="L100"/>
  <c r="AG99"/>
  <c r="AF99"/>
  <c r="M99" s="1"/>
  <c r="R99"/>
  <c r="L99"/>
  <c r="AG98"/>
  <c r="AF98"/>
  <c r="M98" s="1"/>
  <c r="S98"/>
  <c r="R98"/>
  <c r="T98" s="1"/>
  <c r="N98"/>
  <c r="L98"/>
  <c r="AH97"/>
  <c r="AG97"/>
  <c r="AF97"/>
  <c r="R97"/>
  <c r="N97"/>
  <c r="M97"/>
  <c r="L97"/>
  <c r="AG96"/>
  <c r="N96" s="1"/>
  <c r="AF96"/>
  <c r="AH96" s="1"/>
  <c r="R96"/>
  <c r="T96" s="1"/>
  <c r="L96"/>
  <c r="AG95"/>
  <c r="AH95" s="1"/>
  <c r="AF95"/>
  <c r="M95" s="1"/>
  <c r="R95"/>
  <c r="T95" s="1"/>
  <c r="L95"/>
  <c r="AG94"/>
  <c r="N94" s="1"/>
  <c r="AF94"/>
  <c r="AD94"/>
  <c r="R94"/>
  <c r="T94" s="1"/>
  <c r="L94"/>
  <c r="AG93"/>
  <c r="N93" s="1"/>
  <c r="O93" s="1"/>
  <c r="P93" s="1"/>
  <c r="Q93" s="1"/>
  <c r="AF93"/>
  <c r="M93" s="1"/>
  <c r="R93"/>
  <c r="T93" s="1"/>
  <c r="L93"/>
  <c r="AH92"/>
  <c r="AG92"/>
  <c r="AF92"/>
  <c r="R92"/>
  <c r="T92" s="1"/>
  <c r="N92"/>
  <c r="O92" s="1"/>
  <c r="P92" s="1"/>
  <c r="Q92" s="1"/>
  <c r="M92"/>
  <c r="L92"/>
  <c r="AG91"/>
  <c r="AH91" s="1"/>
  <c r="AF91"/>
  <c r="R91"/>
  <c r="M91"/>
  <c r="L91"/>
  <c r="AG90"/>
  <c r="AF90"/>
  <c r="M90" s="1"/>
  <c r="S90"/>
  <c r="R90"/>
  <c r="T90" s="1"/>
  <c r="L90"/>
  <c r="AG89"/>
  <c r="AF89"/>
  <c r="AH89" s="1"/>
  <c r="R89"/>
  <c r="T89" s="1"/>
  <c r="N89"/>
  <c r="L89"/>
  <c r="AG88"/>
  <c r="AF88"/>
  <c r="R88"/>
  <c r="S88" s="1"/>
  <c r="N88"/>
  <c r="M88"/>
  <c r="L88"/>
  <c r="AG87"/>
  <c r="AH87" s="1"/>
  <c r="AF87"/>
  <c r="R87"/>
  <c r="M87"/>
  <c r="L87"/>
  <c r="AG86"/>
  <c r="AF86"/>
  <c r="M86" s="1"/>
  <c r="R86"/>
  <c r="T86" s="1"/>
  <c r="L86"/>
  <c r="AG85"/>
  <c r="N85" s="1"/>
  <c r="AF85"/>
  <c r="M85" s="1"/>
  <c r="T85"/>
  <c r="R85"/>
  <c r="L85"/>
  <c r="AG84"/>
  <c r="AH84" s="1"/>
  <c r="AF84"/>
  <c r="R84"/>
  <c r="T84" s="1"/>
  <c r="M84"/>
  <c r="L84"/>
  <c r="AG83"/>
  <c r="AF83"/>
  <c r="M83" s="1"/>
  <c r="T83"/>
  <c r="R83"/>
  <c r="S83" s="1"/>
  <c r="N83"/>
  <c r="L83"/>
  <c r="AG82"/>
  <c r="AD82"/>
  <c r="AF82" s="1"/>
  <c r="S82"/>
  <c r="R82"/>
  <c r="N82"/>
  <c r="L82"/>
  <c r="AG81"/>
  <c r="AF81"/>
  <c r="R81"/>
  <c r="T81" s="1"/>
  <c r="N81"/>
  <c r="M81"/>
  <c r="O81" s="1"/>
  <c r="P81" s="1"/>
  <c r="Q81" s="1"/>
  <c r="L81"/>
  <c r="AG80"/>
  <c r="AF80"/>
  <c r="S80"/>
  <c r="R80"/>
  <c r="T80" s="1"/>
  <c r="M80"/>
  <c r="L80"/>
  <c r="AG79"/>
  <c r="AF79"/>
  <c r="R79"/>
  <c r="T79" s="1"/>
  <c r="N79"/>
  <c r="L79"/>
  <c r="AG78"/>
  <c r="AF78"/>
  <c r="R78"/>
  <c r="N78"/>
  <c r="M78"/>
  <c r="L78"/>
  <c r="AG77"/>
  <c r="AF77"/>
  <c r="AH77" s="1"/>
  <c r="R77"/>
  <c r="T77" s="1"/>
  <c r="N77"/>
  <c r="M77"/>
  <c r="O77" s="1"/>
  <c r="P77" s="1"/>
  <c r="Q77" s="1"/>
  <c r="L77"/>
  <c r="AG76"/>
  <c r="AG525" s="1"/>
  <c r="AF76"/>
  <c r="R76"/>
  <c r="S76" s="1"/>
  <c r="M76"/>
  <c r="L76"/>
  <c r="AG75"/>
  <c r="N75" s="1"/>
  <c r="AF75"/>
  <c r="AH75" s="1"/>
  <c r="R75"/>
  <c r="T75" s="1"/>
  <c r="L75"/>
  <c r="AG74"/>
  <c r="AF74"/>
  <c r="M74" s="1"/>
  <c r="S74"/>
  <c r="R74"/>
  <c r="T74" s="1"/>
  <c r="L74"/>
  <c r="AG73"/>
  <c r="N73" s="1"/>
  <c r="AF73"/>
  <c r="R73"/>
  <c r="R568" s="1"/>
  <c r="M73"/>
  <c r="L73"/>
  <c r="AG72"/>
  <c r="AF72"/>
  <c r="M72" s="1"/>
  <c r="S72"/>
  <c r="R72"/>
  <c r="T72" s="1"/>
  <c r="N72"/>
  <c r="L72"/>
  <c r="AG71"/>
  <c r="AF71"/>
  <c r="R71"/>
  <c r="T71" s="1"/>
  <c r="N71"/>
  <c r="L71"/>
  <c r="AG70"/>
  <c r="AD70"/>
  <c r="AF70" s="1"/>
  <c r="M70" s="1"/>
  <c r="R70"/>
  <c r="S70" s="1"/>
  <c r="L70"/>
  <c r="AG69"/>
  <c r="AF69"/>
  <c r="M69" s="1"/>
  <c r="R69"/>
  <c r="T69" s="1"/>
  <c r="L69"/>
  <c r="AH68"/>
  <c r="AG68"/>
  <c r="AF68"/>
  <c r="M68" s="1"/>
  <c r="R68"/>
  <c r="T68" s="1"/>
  <c r="N68"/>
  <c r="O68" s="1"/>
  <c r="P68" s="1"/>
  <c r="Q68" s="1"/>
  <c r="L68"/>
  <c r="AG67"/>
  <c r="AF67"/>
  <c r="M67" s="1"/>
  <c r="R67"/>
  <c r="T67" s="1"/>
  <c r="N67"/>
  <c r="O67" s="1"/>
  <c r="P67" s="1"/>
  <c r="Q67" s="1"/>
  <c r="L67"/>
  <c r="AH66"/>
  <c r="AG66"/>
  <c r="AF66"/>
  <c r="M66" s="1"/>
  <c r="R66"/>
  <c r="T66" s="1"/>
  <c r="N66"/>
  <c r="O66" s="1"/>
  <c r="P66" s="1"/>
  <c r="Q66" s="1"/>
  <c r="L66"/>
  <c r="AG65"/>
  <c r="AF65"/>
  <c r="M65" s="1"/>
  <c r="R65"/>
  <c r="T65" s="1"/>
  <c r="N65"/>
  <c r="O65" s="1"/>
  <c r="P65" s="1"/>
  <c r="Q65" s="1"/>
  <c r="L65"/>
  <c r="AG64"/>
  <c r="N64" s="1"/>
  <c r="O64" s="1"/>
  <c r="AF64"/>
  <c r="M64" s="1"/>
  <c r="R64"/>
  <c r="S64" s="1"/>
  <c r="L64"/>
  <c r="AG63"/>
  <c r="AF63"/>
  <c r="M63" s="1"/>
  <c r="S63"/>
  <c r="R63"/>
  <c r="T63" s="1"/>
  <c r="N63"/>
  <c r="O63" s="1"/>
  <c r="P63" s="1"/>
  <c r="Q63" s="1"/>
  <c r="L63"/>
  <c r="AG62"/>
  <c r="AH62" s="1"/>
  <c r="AF62"/>
  <c r="M62" s="1"/>
  <c r="R62"/>
  <c r="T62" s="1"/>
  <c r="L62"/>
  <c r="AG61"/>
  <c r="AF61"/>
  <c r="M61" s="1"/>
  <c r="S61"/>
  <c r="R61"/>
  <c r="T61" s="1"/>
  <c r="N61"/>
  <c r="O61" s="1"/>
  <c r="L61"/>
  <c r="AG60"/>
  <c r="N60" s="1"/>
  <c r="O60" s="1"/>
  <c r="P60" s="1"/>
  <c r="Q60" s="1"/>
  <c r="AF60"/>
  <c r="M60" s="1"/>
  <c r="R60"/>
  <c r="T60" s="1"/>
  <c r="L60"/>
  <c r="AG59"/>
  <c r="N59" s="1"/>
  <c r="AF59"/>
  <c r="M59" s="1"/>
  <c r="S59"/>
  <c r="R59"/>
  <c r="T59" s="1"/>
  <c r="L59"/>
  <c r="AG58"/>
  <c r="N58" s="1"/>
  <c r="AD58"/>
  <c r="AF58" s="1"/>
  <c r="S58"/>
  <c r="R58"/>
  <c r="L58"/>
  <c r="AG57"/>
  <c r="AH57" s="1"/>
  <c r="AF57"/>
  <c r="R57"/>
  <c r="T57" s="1"/>
  <c r="N57"/>
  <c r="O57" s="1"/>
  <c r="P57" s="1"/>
  <c r="Q57" s="1"/>
  <c r="M57"/>
  <c r="L57"/>
  <c r="AG56"/>
  <c r="AF56"/>
  <c r="S56"/>
  <c r="R56"/>
  <c r="T56" s="1"/>
  <c r="N56"/>
  <c r="M56"/>
  <c r="O56" s="1"/>
  <c r="P56" s="1"/>
  <c r="Q56" s="1"/>
  <c r="L56"/>
  <c r="AH55"/>
  <c r="AG55"/>
  <c r="AF55"/>
  <c r="T55"/>
  <c r="S55"/>
  <c r="R55"/>
  <c r="O55"/>
  <c r="P55" s="1"/>
  <c r="Q55" s="1"/>
  <c r="N55"/>
  <c r="M55"/>
  <c r="L55"/>
  <c r="AG54"/>
  <c r="AF54"/>
  <c r="AH54" s="1"/>
  <c r="S54"/>
  <c r="R54"/>
  <c r="T54" s="1"/>
  <c r="N54"/>
  <c r="L54"/>
  <c r="AG53"/>
  <c r="AF53"/>
  <c r="T53"/>
  <c r="R53"/>
  <c r="S53" s="1"/>
  <c r="N53"/>
  <c r="L53"/>
  <c r="AG52"/>
  <c r="AF52"/>
  <c r="R52"/>
  <c r="S52" s="1"/>
  <c r="N52"/>
  <c r="M52"/>
  <c r="L52"/>
  <c r="AG51"/>
  <c r="AF51"/>
  <c r="M51" s="1"/>
  <c r="S51"/>
  <c r="R51"/>
  <c r="T51" s="1"/>
  <c r="L51"/>
  <c r="AG50"/>
  <c r="AF50"/>
  <c r="S50"/>
  <c r="R50"/>
  <c r="T50" s="1"/>
  <c r="N50"/>
  <c r="L50"/>
  <c r="AG49"/>
  <c r="N49" s="1"/>
  <c r="O49" s="1"/>
  <c r="P49" s="1"/>
  <c r="AF49"/>
  <c r="T49"/>
  <c r="S49"/>
  <c r="R49"/>
  <c r="M49"/>
  <c r="L49"/>
  <c r="AG48"/>
  <c r="N48" s="1"/>
  <c r="AF48"/>
  <c r="R48"/>
  <c r="T48" s="1"/>
  <c r="L48"/>
  <c r="AH47"/>
  <c r="AG47"/>
  <c r="AF47"/>
  <c r="T47"/>
  <c r="S47"/>
  <c r="R47"/>
  <c r="N47"/>
  <c r="M47"/>
  <c r="L47"/>
  <c r="AG46"/>
  <c r="N46" s="1"/>
  <c r="AF46"/>
  <c r="M46" s="1"/>
  <c r="AD46"/>
  <c r="T46"/>
  <c r="R46"/>
  <c r="L46"/>
  <c r="AG45"/>
  <c r="AF45"/>
  <c r="M45" s="1"/>
  <c r="R45"/>
  <c r="T45" s="1"/>
  <c r="N45"/>
  <c r="L45"/>
  <c r="AG44"/>
  <c r="AF44"/>
  <c r="R44"/>
  <c r="N44"/>
  <c r="M44"/>
  <c r="L44"/>
  <c r="AG43"/>
  <c r="AF43"/>
  <c r="R43"/>
  <c r="T43" s="1"/>
  <c r="N43"/>
  <c r="M43"/>
  <c r="L43"/>
  <c r="AG42"/>
  <c r="AH42" s="1"/>
  <c r="AF42"/>
  <c r="R42"/>
  <c r="N42"/>
  <c r="O42" s="1"/>
  <c r="P42" s="1"/>
  <c r="Q42" s="1"/>
  <c r="M42"/>
  <c r="L42"/>
  <c r="AG41"/>
  <c r="AF41"/>
  <c r="M41" s="1"/>
  <c r="R41"/>
  <c r="T41" s="1"/>
  <c r="L41"/>
  <c r="AG40"/>
  <c r="N40" s="1"/>
  <c r="AF40"/>
  <c r="M40" s="1"/>
  <c r="R40"/>
  <c r="R522" s="1"/>
  <c r="L40"/>
  <c r="AG39"/>
  <c r="AH39" s="1"/>
  <c r="AF39"/>
  <c r="R39"/>
  <c r="T39" s="1"/>
  <c r="N39"/>
  <c r="O39" s="1"/>
  <c r="P39" s="1"/>
  <c r="Q39" s="1"/>
  <c r="M39"/>
  <c r="L39"/>
  <c r="AG38"/>
  <c r="AF38"/>
  <c r="T38"/>
  <c r="R38"/>
  <c r="S38" s="1"/>
  <c r="N38"/>
  <c r="M38"/>
  <c r="L38"/>
  <c r="AG37"/>
  <c r="AF37"/>
  <c r="R37"/>
  <c r="N37"/>
  <c r="M37"/>
  <c r="L37"/>
  <c r="AG36"/>
  <c r="AF36"/>
  <c r="R36"/>
  <c r="T36" s="1"/>
  <c r="M36"/>
  <c r="L36"/>
  <c r="AG35"/>
  <c r="AF35"/>
  <c r="M35" s="1"/>
  <c r="R35"/>
  <c r="T35" s="1"/>
  <c r="N35"/>
  <c r="O35" s="1"/>
  <c r="P35" s="1"/>
  <c r="Q35" s="1"/>
  <c r="L35"/>
  <c r="AG34"/>
  <c r="N34" s="1"/>
  <c r="AD34"/>
  <c r="R34"/>
  <c r="L34"/>
  <c r="AG33"/>
  <c r="AH33" s="1"/>
  <c r="AF33"/>
  <c r="S33"/>
  <c r="R33"/>
  <c r="T33" s="1"/>
  <c r="N33"/>
  <c r="M33"/>
  <c r="L33"/>
  <c r="AG32"/>
  <c r="N32" s="1"/>
  <c r="AF32"/>
  <c r="R32"/>
  <c r="S32" s="1"/>
  <c r="L32"/>
  <c r="AG31"/>
  <c r="AF31"/>
  <c r="R31"/>
  <c r="N31"/>
  <c r="M31"/>
  <c r="L31"/>
  <c r="AG30"/>
  <c r="AF30"/>
  <c r="M30" s="1"/>
  <c r="O30" s="1"/>
  <c r="P30" s="1"/>
  <c r="Q30" s="1"/>
  <c r="R30"/>
  <c r="S30" s="1"/>
  <c r="N30"/>
  <c r="L30"/>
  <c r="AG29"/>
  <c r="AF29"/>
  <c r="M29" s="1"/>
  <c r="S29"/>
  <c r="R29"/>
  <c r="T29" s="1"/>
  <c r="N29"/>
  <c r="L29"/>
  <c r="AG28"/>
  <c r="N28" s="1"/>
  <c r="AF28"/>
  <c r="M28" s="1"/>
  <c r="R28"/>
  <c r="L28"/>
  <c r="AG27"/>
  <c r="AH27" s="1"/>
  <c r="AF27"/>
  <c r="M27" s="1"/>
  <c r="R27"/>
  <c r="T27" s="1"/>
  <c r="N27"/>
  <c r="O27" s="1"/>
  <c r="P27" s="1"/>
  <c r="Q27" s="1"/>
  <c r="L27"/>
  <c r="AG26"/>
  <c r="AF26"/>
  <c r="R26"/>
  <c r="S26" s="1"/>
  <c r="N26"/>
  <c r="M26"/>
  <c r="L26"/>
  <c r="AG25"/>
  <c r="AF25"/>
  <c r="S25"/>
  <c r="R25"/>
  <c r="N25"/>
  <c r="M25"/>
  <c r="L25"/>
  <c r="AG24"/>
  <c r="AF24"/>
  <c r="R24"/>
  <c r="N24"/>
  <c r="M24"/>
  <c r="L24"/>
  <c r="AG23"/>
  <c r="AF23"/>
  <c r="S23"/>
  <c r="R23"/>
  <c r="T23" s="1"/>
  <c r="M23"/>
  <c r="L23"/>
  <c r="AG22"/>
  <c r="AD22"/>
  <c r="AF22" s="1"/>
  <c r="T22"/>
  <c r="S22"/>
  <c r="R22"/>
  <c r="N22"/>
  <c r="L22"/>
  <c r="AE21"/>
  <c r="AC21"/>
  <c r="AB21"/>
  <c r="Z21"/>
  <c r="Y21"/>
  <c r="X21"/>
  <c r="W21"/>
  <c r="V21"/>
  <c r="U21"/>
  <c r="AE646" i="7"/>
  <c r="AC646"/>
  <c r="AA646"/>
  <c r="Z646"/>
  <c r="Y646"/>
  <c r="X646"/>
  <c r="V646"/>
  <c r="U646"/>
  <c r="AE645"/>
  <c r="AC645"/>
  <c r="AA645"/>
  <c r="Z645"/>
  <c r="Y645"/>
  <c r="X645"/>
  <c r="V645"/>
  <c r="U645"/>
  <c r="AE644"/>
  <c r="AC644"/>
  <c r="AA644"/>
  <c r="Z644"/>
  <c r="Y644"/>
  <c r="X644"/>
  <c r="V644"/>
  <c r="U644"/>
  <c r="AE643"/>
  <c r="AC643"/>
  <c r="AA643"/>
  <c r="Z643"/>
  <c r="Y643"/>
  <c r="X643"/>
  <c r="V643"/>
  <c r="U643"/>
  <c r="AE642"/>
  <c r="AC642"/>
  <c r="AA642"/>
  <c r="Z642"/>
  <c r="Y642"/>
  <c r="X642"/>
  <c r="V642"/>
  <c r="U642"/>
  <c r="AE641"/>
  <c r="AC641"/>
  <c r="AA641"/>
  <c r="Z641"/>
  <c r="Y641"/>
  <c r="X641"/>
  <c r="V641"/>
  <c r="U641"/>
  <c r="AE640"/>
  <c r="AC640"/>
  <c r="AA640"/>
  <c r="Z640"/>
  <c r="Y640"/>
  <c r="X640"/>
  <c r="V640"/>
  <c r="U640"/>
  <c r="AE639"/>
  <c r="AC639"/>
  <c r="AA639"/>
  <c r="Z639"/>
  <c r="Y639"/>
  <c r="X639"/>
  <c r="V639"/>
  <c r="U639"/>
  <c r="AE638"/>
  <c r="AC638"/>
  <c r="AA638"/>
  <c r="Z638"/>
  <c r="Y638"/>
  <c r="X638"/>
  <c r="V638"/>
  <c r="U638"/>
  <c r="AE637"/>
  <c r="AC637"/>
  <c r="AA637"/>
  <c r="Z637"/>
  <c r="Y637"/>
  <c r="X637"/>
  <c r="V637"/>
  <c r="U637"/>
  <c r="AE636"/>
  <c r="AC636"/>
  <c r="AA636"/>
  <c r="Z636"/>
  <c r="Y636"/>
  <c r="X636"/>
  <c r="V636"/>
  <c r="U636"/>
  <c r="AE635"/>
  <c r="AC635"/>
  <c r="AA635"/>
  <c r="Z635"/>
  <c r="Y635"/>
  <c r="X635"/>
  <c r="V635"/>
  <c r="U635"/>
  <c r="AE634"/>
  <c r="AC634"/>
  <c r="AA634"/>
  <c r="Z634"/>
  <c r="Y634"/>
  <c r="X634"/>
  <c r="V634"/>
  <c r="U634"/>
  <c r="AE633"/>
  <c r="AC633"/>
  <c r="AA633"/>
  <c r="Z633"/>
  <c r="Y633"/>
  <c r="X633"/>
  <c r="V633"/>
  <c r="U633"/>
  <c r="AE632"/>
  <c r="AC632"/>
  <c r="AA632"/>
  <c r="Z632"/>
  <c r="Y632"/>
  <c r="X632"/>
  <c r="V632"/>
  <c r="U632"/>
  <c r="AE631"/>
  <c r="AC631"/>
  <c r="AA631"/>
  <c r="Z631"/>
  <c r="Y631"/>
  <c r="X631"/>
  <c r="V631"/>
  <c r="U631"/>
  <c r="AE630"/>
  <c r="AC630"/>
  <c r="AA630"/>
  <c r="Z630"/>
  <c r="Y630"/>
  <c r="X630"/>
  <c r="V630"/>
  <c r="U630"/>
  <c r="AE629"/>
  <c r="AC629"/>
  <c r="AA629"/>
  <c r="Z629"/>
  <c r="Y629"/>
  <c r="X629"/>
  <c r="V629"/>
  <c r="U629"/>
  <c r="AE628"/>
  <c r="AC628"/>
  <c r="AA628"/>
  <c r="Z628"/>
  <c r="Y628"/>
  <c r="X628"/>
  <c r="V628"/>
  <c r="U628"/>
  <c r="AE627"/>
  <c r="AC627"/>
  <c r="AB627"/>
  <c r="AA627"/>
  <c r="Z627"/>
  <c r="Y627"/>
  <c r="X627"/>
  <c r="V627"/>
  <c r="U627"/>
  <c r="AE626"/>
  <c r="AC626"/>
  <c r="AB626"/>
  <c r="AA626"/>
  <c r="Z626"/>
  <c r="Y626"/>
  <c r="X626"/>
  <c r="V626"/>
  <c r="U626"/>
  <c r="AE625"/>
  <c r="AC625"/>
  <c r="AB625"/>
  <c r="AA625"/>
  <c r="Z625"/>
  <c r="Y625"/>
  <c r="X625"/>
  <c r="V625"/>
  <c r="U625"/>
  <c r="AE624"/>
  <c r="AC624"/>
  <c r="AB624"/>
  <c r="AA624"/>
  <c r="Z624"/>
  <c r="Y624"/>
  <c r="X624"/>
  <c r="V624"/>
  <c r="U624"/>
  <c r="AE623"/>
  <c r="AC623"/>
  <c r="AB623"/>
  <c r="AA623"/>
  <c r="Z623"/>
  <c r="Y623"/>
  <c r="X623"/>
  <c r="V623"/>
  <c r="U623"/>
  <c r="AE622"/>
  <c r="AC622"/>
  <c r="AA622"/>
  <c r="Z622"/>
  <c r="Y622"/>
  <c r="X622"/>
  <c r="V622"/>
  <c r="U622"/>
  <c r="AE621"/>
  <c r="AC621"/>
  <c r="AA621"/>
  <c r="Z621"/>
  <c r="Y621"/>
  <c r="X621"/>
  <c r="V621"/>
  <c r="U621"/>
  <c r="AE620"/>
  <c r="AC620"/>
  <c r="AB620"/>
  <c r="AA620"/>
  <c r="Z620"/>
  <c r="Y620"/>
  <c r="X620"/>
  <c r="V620"/>
  <c r="U620"/>
  <c r="AE619"/>
  <c r="AC619"/>
  <c r="AB619"/>
  <c r="AA619"/>
  <c r="Z619"/>
  <c r="Y619"/>
  <c r="X619"/>
  <c r="V619"/>
  <c r="U619"/>
  <c r="AE618"/>
  <c r="AC618"/>
  <c r="AB618"/>
  <c r="AA618"/>
  <c r="Z618"/>
  <c r="Y618"/>
  <c r="X618"/>
  <c r="V618"/>
  <c r="U618"/>
  <c r="AE617"/>
  <c r="AC617"/>
  <c r="AB617"/>
  <c r="AA617"/>
  <c r="Z617"/>
  <c r="Y617"/>
  <c r="X617"/>
  <c r="V617"/>
  <c r="U617"/>
  <c r="AE616"/>
  <c r="AC616"/>
  <c r="AB616"/>
  <c r="Z616"/>
  <c r="Y616"/>
  <c r="X616"/>
  <c r="V616"/>
  <c r="U616"/>
  <c r="AE615"/>
  <c r="AC615"/>
  <c r="AB615"/>
  <c r="Z615"/>
  <c r="Y615"/>
  <c r="X615"/>
  <c r="V615"/>
  <c r="U615"/>
  <c r="AE614"/>
  <c r="AC614"/>
  <c r="AB614"/>
  <c r="Z614"/>
  <c r="Y614"/>
  <c r="X614"/>
  <c r="V614"/>
  <c r="U614"/>
  <c r="AE613"/>
  <c r="AC613"/>
  <c r="AB613"/>
  <c r="Y613"/>
  <c r="X613"/>
  <c r="V613"/>
  <c r="U613"/>
  <c r="AE612"/>
  <c r="AC612"/>
  <c r="AB612"/>
  <c r="Y612"/>
  <c r="X612"/>
  <c r="V612"/>
  <c r="U612"/>
  <c r="AE611"/>
  <c r="AC611"/>
  <c r="AB611"/>
  <c r="Y611"/>
  <c r="X611"/>
  <c r="V611"/>
  <c r="U611"/>
  <c r="AE610"/>
  <c r="AC610"/>
  <c r="AB610"/>
  <c r="Y610"/>
  <c r="X610"/>
  <c r="V610"/>
  <c r="U610"/>
  <c r="AE609"/>
  <c r="AC609"/>
  <c r="AB609"/>
  <c r="Y609"/>
  <c r="X609"/>
  <c r="V609"/>
  <c r="U609"/>
  <c r="AE608"/>
  <c r="AC608"/>
  <c r="AB608"/>
  <c r="Y608"/>
  <c r="X608"/>
  <c r="V608"/>
  <c r="U608"/>
  <c r="AE607"/>
  <c r="AC607"/>
  <c r="AB607"/>
  <c r="Y607"/>
  <c r="X607"/>
  <c r="V607"/>
  <c r="U607"/>
  <c r="AE606"/>
  <c r="AC606"/>
  <c r="AB606"/>
  <c r="AA606"/>
  <c r="Y606"/>
  <c r="X606"/>
  <c r="V606"/>
  <c r="U606"/>
  <c r="AE603"/>
  <c r="AC603"/>
  <c r="AA603"/>
  <c r="Z603"/>
  <c r="Y603"/>
  <c r="X603"/>
  <c r="V603"/>
  <c r="U603"/>
  <c r="AE602"/>
  <c r="AC602"/>
  <c r="AA602"/>
  <c r="Z602"/>
  <c r="Y602"/>
  <c r="X602"/>
  <c r="V602"/>
  <c r="U602"/>
  <c r="AE601"/>
  <c r="AC601"/>
  <c r="AA601"/>
  <c r="Z601"/>
  <c r="Y601"/>
  <c r="X601"/>
  <c r="V601"/>
  <c r="U601"/>
  <c r="AE600"/>
  <c r="AC600"/>
  <c r="AA600"/>
  <c r="Z600"/>
  <c r="Y600"/>
  <c r="X600"/>
  <c r="V600"/>
  <c r="U600"/>
  <c r="AE599"/>
  <c r="AC599"/>
  <c r="AA599"/>
  <c r="Z599"/>
  <c r="Y599"/>
  <c r="X599"/>
  <c r="V599"/>
  <c r="U599"/>
  <c r="AE598"/>
  <c r="AC598"/>
  <c r="AA598"/>
  <c r="Z598"/>
  <c r="Y598"/>
  <c r="X598"/>
  <c r="V598"/>
  <c r="U598"/>
  <c r="AE597"/>
  <c r="AC597"/>
  <c r="AA597"/>
  <c r="Z597"/>
  <c r="Y597"/>
  <c r="X597"/>
  <c r="V597"/>
  <c r="U597"/>
  <c r="AE596"/>
  <c r="AC596"/>
  <c r="AA596"/>
  <c r="Z596"/>
  <c r="Y596"/>
  <c r="X596"/>
  <c r="V596"/>
  <c r="U596"/>
  <c r="AE595"/>
  <c r="AC595"/>
  <c r="AA595"/>
  <c r="Z595"/>
  <c r="Y595"/>
  <c r="X595"/>
  <c r="V595"/>
  <c r="U595"/>
  <c r="AE594"/>
  <c r="AC594"/>
  <c r="AA594"/>
  <c r="Z594"/>
  <c r="Y594"/>
  <c r="X594"/>
  <c r="V594"/>
  <c r="U594"/>
  <c r="AE593"/>
  <c r="AC593"/>
  <c r="AA593"/>
  <c r="Z593"/>
  <c r="Y593"/>
  <c r="X593"/>
  <c r="V593"/>
  <c r="U593"/>
  <c r="AE592"/>
  <c r="AC592"/>
  <c r="AA592"/>
  <c r="Z592"/>
  <c r="Y592"/>
  <c r="X592"/>
  <c r="V592"/>
  <c r="U592"/>
  <c r="AE591"/>
  <c r="AC591"/>
  <c r="AA591"/>
  <c r="Z591"/>
  <c r="Y591"/>
  <c r="X591"/>
  <c r="V591"/>
  <c r="U591"/>
  <c r="AE590"/>
  <c r="AC590"/>
  <c r="AA590"/>
  <c r="Z590"/>
  <c r="Y590"/>
  <c r="X590"/>
  <c r="V590"/>
  <c r="U590"/>
  <c r="AE589"/>
  <c r="AC589"/>
  <c r="AA589"/>
  <c r="Z589"/>
  <c r="Y589"/>
  <c r="X589"/>
  <c r="V589"/>
  <c r="U589"/>
  <c r="AE588"/>
  <c r="AC588"/>
  <c r="AA588"/>
  <c r="Z588"/>
  <c r="Y588"/>
  <c r="X588"/>
  <c r="V588"/>
  <c r="U588"/>
  <c r="AE587"/>
  <c r="AC587"/>
  <c r="AA587"/>
  <c r="Z587"/>
  <c r="Y587"/>
  <c r="X587"/>
  <c r="V587"/>
  <c r="U587"/>
  <c r="AE586"/>
  <c r="AC586"/>
  <c r="AB586"/>
  <c r="AA586"/>
  <c r="Z586"/>
  <c r="Y586"/>
  <c r="X586"/>
  <c r="V586"/>
  <c r="U586"/>
  <c r="AE585"/>
  <c r="AC585"/>
  <c r="AA585"/>
  <c r="Z585"/>
  <c r="Y585"/>
  <c r="X585"/>
  <c r="V585"/>
  <c r="U585"/>
  <c r="AE584"/>
  <c r="AC584"/>
  <c r="AB584"/>
  <c r="AA584"/>
  <c r="Z584"/>
  <c r="Y584"/>
  <c r="X584"/>
  <c r="V584"/>
  <c r="U584"/>
  <c r="AE583"/>
  <c r="AC583"/>
  <c r="AB583"/>
  <c r="AA583"/>
  <c r="Z583"/>
  <c r="Y583"/>
  <c r="X583"/>
  <c r="V583"/>
  <c r="U583"/>
  <c r="AE582"/>
  <c r="AC582"/>
  <c r="AB582"/>
  <c r="AA582"/>
  <c r="Z582"/>
  <c r="Y582"/>
  <c r="X582"/>
  <c r="V582"/>
  <c r="U582"/>
  <c r="AE581"/>
  <c r="AC581"/>
  <c r="AB581"/>
  <c r="AA581"/>
  <c r="Z581"/>
  <c r="Y581"/>
  <c r="X581"/>
  <c r="V581"/>
  <c r="U581"/>
  <c r="AE580"/>
  <c r="AC580"/>
  <c r="AA580"/>
  <c r="Z580"/>
  <c r="Y580"/>
  <c r="X580"/>
  <c r="V580"/>
  <c r="U580"/>
  <c r="AE579"/>
  <c r="AC579"/>
  <c r="AA579"/>
  <c r="Z579"/>
  <c r="Y579"/>
  <c r="X579"/>
  <c r="V579"/>
  <c r="U579"/>
  <c r="AE578"/>
  <c r="AC578"/>
  <c r="AB578"/>
  <c r="AA578"/>
  <c r="Z578"/>
  <c r="Y578"/>
  <c r="X578"/>
  <c r="V578"/>
  <c r="U578"/>
  <c r="AE577"/>
  <c r="AC577"/>
  <c r="AB577"/>
  <c r="AA577"/>
  <c r="Z577"/>
  <c r="Y577"/>
  <c r="X577"/>
  <c r="V577"/>
  <c r="U577"/>
  <c r="AE576"/>
  <c r="AC576"/>
  <c r="AB576"/>
  <c r="AA576"/>
  <c r="Z576"/>
  <c r="Y576"/>
  <c r="X576"/>
  <c r="V576"/>
  <c r="U576"/>
  <c r="AE575"/>
  <c r="AC575"/>
  <c r="AB575"/>
  <c r="AA575"/>
  <c r="Z575"/>
  <c r="Y575"/>
  <c r="X575"/>
  <c r="V575"/>
  <c r="U575"/>
  <c r="AE574"/>
  <c r="AC574"/>
  <c r="AB574"/>
  <c r="Z574"/>
  <c r="Y574"/>
  <c r="X574"/>
  <c r="V574"/>
  <c r="U574"/>
  <c r="AE573"/>
  <c r="AC573"/>
  <c r="AB573"/>
  <c r="Z573"/>
  <c r="Y573"/>
  <c r="X573"/>
  <c r="V573"/>
  <c r="U573"/>
  <c r="AE572"/>
  <c r="AC572"/>
  <c r="AB572"/>
  <c r="Z572"/>
  <c r="Y572"/>
  <c r="X572"/>
  <c r="V572"/>
  <c r="U572"/>
  <c r="AE571"/>
  <c r="AC571"/>
  <c r="AB571"/>
  <c r="Y571"/>
  <c r="X571"/>
  <c r="V571"/>
  <c r="U571"/>
  <c r="AE570"/>
  <c r="AC570"/>
  <c r="AB570"/>
  <c r="Y570"/>
  <c r="X570"/>
  <c r="V570"/>
  <c r="U570"/>
  <c r="AE569"/>
  <c r="AC569"/>
  <c r="AB569"/>
  <c r="Y569"/>
  <c r="X569"/>
  <c r="V569"/>
  <c r="U569"/>
  <c r="AE568"/>
  <c r="AC568"/>
  <c r="AB568"/>
  <c r="Y568"/>
  <c r="X568"/>
  <c r="V568"/>
  <c r="U568"/>
  <c r="AE567"/>
  <c r="AC567"/>
  <c r="AB567"/>
  <c r="Y567"/>
  <c r="X567"/>
  <c r="V567"/>
  <c r="U567"/>
  <c r="AE566"/>
  <c r="AC566"/>
  <c r="AB566"/>
  <c r="Y566"/>
  <c r="X566"/>
  <c r="V566"/>
  <c r="U566"/>
  <c r="AE565"/>
  <c r="AC565"/>
  <c r="AB565"/>
  <c r="Y565"/>
  <c r="X565"/>
  <c r="V565"/>
  <c r="U565"/>
  <c r="AE564"/>
  <c r="AC564"/>
  <c r="AB564"/>
  <c r="Y564"/>
  <c r="X564"/>
  <c r="V564"/>
  <c r="U564"/>
  <c r="AE563"/>
  <c r="AC563"/>
  <c r="AB563"/>
  <c r="AA563"/>
  <c r="Y563"/>
  <c r="X563"/>
  <c r="V563"/>
  <c r="U563"/>
  <c r="AE560"/>
  <c r="AC560"/>
  <c r="AA560"/>
  <c r="Z560"/>
  <c r="Y560"/>
  <c r="X560"/>
  <c r="V560"/>
  <c r="U560"/>
  <c r="AE559"/>
  <c r="AC559"/>
  <c r="AA559"/>
  <c r="Z559"/>
  <c r="Y559"/>
  <c r="X559"/>
  <c r="V559"/>
  <c r="U559"/>
  <c r="AE558"/>
  <c r="AC558"/>
  <c r="AA558"/>
  <c r="Z558"/>
  <c r="Y558"/>
  <c r="X558"/>
  <c r="V558"/>
  <c r="U558"/>
  <c r="AE557"/>
  <c r="AC557"/>
  <c r="AA557"/>
  <c r="Z557"/>
  <c r="Y557"/>
  <c r="X557"/>
  <c r="V557"/>
  <c r="U557"/>
  <c r="AE556"/>
  <c r="AC556"/>
  <c r="AA556"/>
  <c r="Z556"/>
  <c r="Y556"/>
  <c r="X556"/>
  <c r="V556"/>
  <c r="U556"/>
  <c r="AE555"/>
  <c r="AC555"/>
  <c r="AA555"/>
  <c r="Z555"/>
  <c r="Y555"/>
  <c r="X555"/>
  <c r="V555"/>
  <c r="U555"/>
  <c r="AE554"/>
  <c r="AC554"/>
  <c r="AA554"/>
  <c r="Z554"/>
  <c r="Y554"/>
  <c r="X554"/>
  <c r="V554"/>
  <c r="U554"/>
  <c r="AE553"/>
  <c r="AC553"/>
  <c r="AA553"/>
  <c r="Z553"/>
  <c r="Y553"/>
  <c r="X553"/>
  <c r="V553"/>
  <c r="U553"/>
  <c r="AE552"/>
  <c r="AC552"/>
  <c r="AA552"/>
  <c r="Z552"/>
  <c r="Y552"/>
  <c r="X552"/>
  <c r="V552"/>
  <c r="U552"/>
  <c r="AE551"/>
  <c r="AC551"/>
  <c r="AA551"/>
  <c r="Z551"/>
  <c r="Y551"/>
  <c r="X551"/>
  <c r="V551"/>
  <c r="U551"/>
  <c r="AE550"/>
  <c r="AC550"/>
  <c r="AA550"/>
  <c r="Z550"/>
  <c r="Y550"/>
  <c r="X550"/>
  <c r="V550"/>
  <c r="U550"/>
  <c r="AE549"/>
  <c r="AC549"/>
  <c r="AA549"/>
  <c r="Z549"/>
  <c r="Y549"/>
  <c r="X549"/>
  <c r="V549"/>
  <c r="U549"/>
  <c r="AE548"/>
  <c r="AC548"/>
  <c r="AA548"/>
  <c r="Z548"/>
  <c r="Y548"/>
  <c r="X548"/>
  <c r="V548"/>
  <c r="U548"/>
  <c r="AE547"/>
  <c r="AC547"/>
  <c r="AA547"/>
  <c r="Z547"/>
  <c r="Y547"/>
  <c r="X547"/>
  <c r="V547"/>
  <c r="U547"/>
  <c r="AE546"/>
  <c r="AC546"/>
  <c r="AA546"/>
  <c r="Z546"/>
  <c r="Y546"/>
  <c r="X546"/>
  <c r="V546"/>
  <c r="U546"/>
  <c r="AE545"/>
  <c r="AC545"/>
  <c r="AA545"/>
  <c r="Z545"/>
  <c r="Y545"/>
  <c r="X545"/>
  <c r="V545"/>
  <c r="U545"/>
  <c r="AE544"/>
  <c r="AC544"/>
  <c r="AA544"/>
  <c r="Z544"/>
  <c r="Y544"/>
  <c r="X544"/>
  <c r="V544"/>
  <c r="U544"/>
  <c r="AE543"/>
  <c r="AC543"/>
  <c r="AB543"/>
  <c r="AA543"/>
  <c r="Z543"/>
  <c r="Y543"/>
  <c r="X543"/>
  <c r="V543"/>
  <c r="U543"/>
  <c r="AE542"/>
  <c r="AC542"/>
  <c r="AA542"/>
  <c r="Z542"/>
  <c r="Y542"/>
  <c r="X542"/>
  <c r="V542"/>
  <c r="U542"/>
  <c r="AE541"/>
  <c r="AC541"/>
  <c r="AB541"/>
  <c r="AA541"/>
  <c r="Z541"/>
  <c r="Y541"/>
  <c r="X541"/>
  <c r="V541"/>
  <c r="U541"/>
  <c r="AE540"/>
  <c r="AC540"/>
  <c r="AB540"/>
  <c r="AA540"/>
  <c r="Z540"/>
  <c r="Y540"/>
  <c r="X540"/>
  <c r="V540"/>
  <c r="U540"/>
  <c r="AE539"/>
  <c r="AC539"/>
  <c r="AB539"/>
  <c r="AA539"/>
  <c r="Z539"/>
  <c r="Y539"/>
  <c r="X539"/>
  <c r="V539"/>
  <c r="U539"/>
  <c r="AE538"/>
  <c r="AC538"/>
  <c r="AB538"/>
  <c r="AA538"/>
  <c r="Z538"/>
  <c r="Y538"/>
  <c r="X538"/>
  <c r="V538"/>
  <c r="U538"/>
  <c r="AE537"/>
  <c r="AC537"/>
  <c r="AA537"/>
  <c r="Z537"/>
  <c r="Y537"/>
  <c r="X537"/>
  <c r="V537"/>
  <c r="U537"/>
  <c r="AE536"/>
  <c r="AC536"/>
  <c r="AA536"/>
  <c r="Z536"/>
  <c r="Y536"/>
  <c r="X536"/>
  <c r="V536"/>
  <c r="U536"/>
  <c r="AE535"/>
  <c r="AC535"/>
  <c r="AB535"/>
  <c r="AA535"/>
  <c r="Z535"/>
  <c r="Y535"/>
  <c r="X535"/>
  <c r="V535"/>
  <c r="U535"/>
  <c r="AE534"/>
  <c r="AC534"/>
  <c r="AB534"/>
  <c r="AA534"/>
  <c r="Z534"/>
  <c r="Y534"/>
  <c r="X534"/>
  <c r="V534"/>
  <c r="U534"/>
  <c r="AE533"/>
  <c r="AC533"/>
  <c r="AB533"/>
  <c r="AA533"/>
  <c r="Z533"/>
  <c r="Y533"/>
  <c r="X533"/>
  <c r="V533"/>
  <c r="U533"/>
  <c r="AE532"/>
  <c r="AC532"/>
  <c r="AB532"/>
  <c r="AA532"/>
  <c r="Z532"/>
  <c r="Y532"/>
  <c r="X532"/>
  <c r="V532"/>
  <c r="U532"/>
  <c r="AE531"/>
  <c r="AC531"/>
  <c r="AB531"/>
  <c r="Z531"/>
  <c r="Y531"/>
  <c r="X531"/>
  <c r="V531"/>
  <c r="U531"/>
  <c r="AE530"/>
  <c r="AC530"/>
  <c r="AB530"/>
  <c r="Z530"/>
  <c r="Y530"/>
  <c r="X530"/>
  <c r="V530"/>
  <c r="U530"/>
  <c r="AE529"/>
  <c r="AC529"/>
  <c r="AB529"/>
  <c r="Z529"/>
  <c r="Y529"/>
  <c r="X529"/>
  <c r="V529"/>
  <c r="U529"/>
  <c r="AE528"/>
  <c r="AC528"/>
  <c r="AB528"/>
  <c r="Y528"/>
  <c r="X528"/>
  <c r="V528"/>
  <c r="U528"/>
  <c r="AE527"/>
  <c r="AC527"/>
  <c r="AB527"/>
  <c r="Y527"/>
  <c r="X527"/>
  <c r="V527"/>
  <c r="U527"/>
  <c r="AE526"/>
  <c r="AC526"/>
  <c r="AB526"/>
  <c r="Y526"/>
  <c r="X526"/>
  <c r="V526"/>
  <c r="U526"/>
  <c r="AE525"/>
  <c r="AC525"/>
  <c r="AB525"/>
  <c r="Y525"/>
  <c r="X525"/>
  <c r="V525"/>
  <c r="U525"/>
  <c r="AE524"/>
  <c r="AC524"/>
  <c r="AB524"/>
  <c r="Y524"/>
  <c r="X524"/>
  <c r="V524"/>
  <c r="U524"/>
  <c r="AE523"/>
  <c r="AC523"/>
  <c r="AB523"/>
  <c r="Y523"/>
  <c r="X523"/>
  <c r="V523"/>
  <c r="U523"/>
  <c r="AE522"/>
  <c r="AC522"/>
  <c r="AB522"/>
  <c r="Y522"/>
  <c r="X522"/>
  <c r="V522"/>
  <c r="U522"/>
  <c r="AE521"/>
  <c r="AC521"/>
  <c r="AB521"/>
  <c r="Y521"/>
  <c r="X521"/>
  <c r="V521"/>
  <c r="U521"/>
  <c r="AE520"/>
  <c r="AC520"/>
  <c r="AB520"/>
  <c r="AA520"/>
  <c r="Y520"/>
  <c r="X520"/>
  <c r="V520"/>
  <c r="U520"/>
  <c r="AG513"/>
  <c r="W513"/>
  <c r="R513" s="1"/>
  <c r="T513" s="1"/>
  <c r="N513"/>
  <c r="L513"/>
  <c r="K513"/>
  <c r="AG512"/>
  <c r="W512"/>
  <c r="R512" s="1"/>
  <c r="T512" s="1"/>
  <c r="L512"/>
  <c r="K512"/>
  <c r="AG511"/>
  <c r="W511"/>
  <c r="R511" s="1"/>
  <c r="T511" s="1"/>
  <c r="L511"/>
  <c r="K511"/>
  <c r="AG510"/>
  <c r="W510"/>
  <c r="R510" s="1"/>
  <c r="L510"/>
  <c r="K510"/>
  <c r="AG509"/>
  <c r="W509"/>
  <c r="R509" s="1"/>
  <c r="T509" s="1"/>
  <c r="S509"/>
  <c r="L509"/>
  <c r="K509"/>
  <c r="AG508"/>
  <c r="W508"/>
  <c r="R508" s="1"/>
  <c r="L508"/>
  <c r="K508"/>
  <c r="AG507"/>
  <c r="W507"/>
  <c r="R507" s="1"/>
  <c r="N507"/>
  <c r="L507"/>
  <c r="K507"/>
  <c r="AG506"/>
  <c r="W506"/>
  <c r="R506" s="1"/>
  <c r="L506"/>
  <c r="K506"/>
  <c r="AG505"/>
  <c r="N505" s="1"/>
  <c r="W505"/>
  <c r="R505" s="1"/>
  <c r="L505"/>
  <c r="K505"/>
  <c r="AG504"/>
  <c r="W504"/>
  <c r="R504" s="1"/>
  <c r="T504" s="1"/>
  <c r="N504"/>
  <c r="L504"/>
  <c r="K504"/>
  <c r="AG503"/>
  <c r="N503" s="1"/>
  <c r="W503"/>
  <c r="R503" s="1"/>
  <c r="L503"/>
  <c r="K503"/>
  <c r="AG502"/>
  <c r="W502"/>
  <c r="L502"/>
  <c r="K502"/>
  <c r="K646" s="1"/>
  <c r="AG501"/>
  <c r="N501" s="1"/>
  <c r="W501"/>
  <c r="R501" s="1"/>
  <c r="T501" s="1"/>
  <c r="L501"/>
  <c r="K501"/>
  <c r="AG500"/>
  <c r="W500"/>
  <c r="R500" s="1"/>
  <c r="T500" s="1"/>
  <c r="L500"/>
  <c r="K500"/>
  <c r="AG499"/>
  <c r="W499"/>
  <c r="R499" s="1"/>
  <c r="N499"/>
  <c r="L499"/>
  <c r="K499"/>
  <c r="AG498"/>
  <c r="N498" s="1"/>
  <c r="W498"/>
  <c r="R498" s="1"/>
  <c r="L498"/>
  <c r="K498"/>
  <c r="AG497"/>
  <c r="W497"/>
  <c r="R497" s="1"/>
  <c r="T497" s="1"/>
  <c r="N497"/>
  <c r="L497"/>
  <c r="K497"/>
  <c r="AG496"/>
  <c r="N496" s="1"/>
  <c r="W496"/>
  <c r="L496"/>
  <c r="K496"/>
  <c r="AG495"/>
  <c r="N495" s="1"/>
  <c r="W495"/>
  <c r="R495" s="1"/>
  <c r="L495"/>
  <c r="K495"/>
  <c r="AG494"/>
  <c r="W494"/>
  <c r="R494" s="1"/>
  <c r="L494"/>
  <c r="K494"/>
  <c r="AG493"/>
  <c r="W493"/>
  <c r="L493"/>
  <c r="K493"/>
  <c r="AG492"/>
  <c r="W492"/>
  <c r="R492" s="1"/>
  <c r="T492" s="1"/>
  <c r="N492"/>
  <c r="L492"/>
  <c r="K492"/>
  <c r="AG491"/>
  <c r="N491" s="1"/>
  <c r="W491"/>
  <c r="R491" s="1"/>
  <c r="T491" s="1"/>
  <c r="L491"/>
  <c r="K491"/>
  <c r="AG490"/>
  <c r="W490"/>
  <c r="N490"/>
  <c r="L490"/>
  <c r="K490"/>
  <c r="AG489"/>
  <c r="N489" s="1"/>
  <c r="W489"/>
  <c r="R489" s="1"/>
  <c r="T489" s="1"/>
  <c r="S489"/>
  <c r="L489"/>
  <c r="K489"/>
  <c r="AG488"/>
  <c r="W488"/>
  <c r="R488" s="1"/>
  <c r="T488" s="1"/>
  <c r="S488"/>
  <c r="L488"/>
  <c r="K488"/>
  <c r="AG487"/>
  <c r="N487" s="1"/>
  <c r="W487"/>
  <c r="R487" s="1"/>
  <c r="T487"/>
  <c r="S487"/>
  <c r="L487"/>
  <c r="K487"/>
  <c r="AG486"/>
  <c r="W486"/>
  <c r="R486" s="1"/>
  <c r="S486" s="1"/>
  <c r="N486"/>
  <c r="L486"/>
  <c r="K486"/>
  <c r="AG485"/>
  <c r="N485" s="1"/>
  <c r="W485"/>
  <c r="R485" s="1"/>
  <c r="L485"/>
  <c r="K485"/>
  <c r="AG484"/>
  <c r="W484"/>
  <c r="L484"/>
  <c r="K484"/>
  <c r="K559" s="1"/>
  <c r="AG483"/>
  <c r="W483"/>
  <c r="R483" s="1"/>
  <c r="S483" s="1"/>
  <c r="N483"/>
  <c r="L483"/>
  <c r="K483"/>
  <c r="AG482"/>
  <c r="W482"/>
  <c r="R482" s="1"/>
  <c r="L482"/>
  <c r="K482"/>
  <c r="AG481"/>
  <c r="W481"/>
  <c r="N481"/>
  <c r="L481"/>
  <c r="K481"/>
  <c r="K602" s="1"/>
  <c r="AG480"/>
  <c r="W480"/>
  <c r="R480" s="1"/>
  <c r="T480" s="1"/>
  <c r="L480"/>
  <c r="K480"/>
  <c r="AG479"/>
  <c r="N479" s="1"/>
  <c r="W479"/>
  <c r="R479" s="1"/>
  <c r="T479"/>
  <c r="S479"/>
  <c r="L479"/>
  <c r="K479"/>
  <c r="AG478"/>
  <c r="W478"/>
  <c r="L478"/>
  <c r="K478"/>
  <c r="AG477"/>
  <c r="N477" s="1"/>
  <c r="W477"/>
  <c r="R477" s="1"/>
  <c r="L477"/>
  <c r="K477"/>
  <c r="AG476"/>
  <c r="W476"/>
  <c r="R476" s="1"/>
  <c r="T476" s="1"/>
  <c r="S476"/>
  <c r="L476"/>
  <c r="K476"/>
  <c r="AG475"/>
  <c r="W475"/>
  <c r="R475" s="1"/>
  <c r="T475"/>
  <c r="S475"/>
  <c r="N475"/>
  <c r="L475"/>
  <c r="K475"/>
  <c r="AG474"/>
  <c r="N474" s="1"/>
  <c r="W474"/>
  <c r="R474" s="1"/>
  <c r="L474"/>
  <c r="K474"/>
  <c r="AG473"/>
  <c r="N473" s="1"/>
  <c r="W473"/>
  <c r="R473" s="1"/>
  <c r="S473" s="1"/>
  <c r="L473"/>
  <c r="K473"/>
  <c r="AG472"/>
  <c r="W472"/>
  <c r="L472"/>
  <c r="K472"/>
  <c r="AG471"/>
  <c r="W471"/>
  <c r="R471" s="1"/>
  <c r="T471" s="1"/>
  <c r="S471"/>
  <c r="N471"/>
  <c r="L471"/>
  <c r="K471"/>
  <c r="AG470"/>
  <c r="N470" s="1"/>
  <c r="W470"/>
  <c r="R470" s="1"/>
  <c r="S470" s="1"/>
  <c r="L470"/>
  <c r="K470"/>
  <c r="AG469"/>
  <c r="W469"/>
  <c r="N469"/>
  <c r="L469"/>
  <c r="K469"/>
  <c r="AG468"/>
  <c r="W468"/>
  <c r="R468" s="1"/>
  <c r="L468"/>
  <c r="K468"/>
  <c r="AG467"/>
  <c r="W467"/>
  <c r="R467" s="1"/>
  <c r="S467" s="1"/>
  <c r="L467"/>
  <c r="K467"/>
  <c r="AG466"/>
  <c r="W466"/>
  <c r="L466"/>
  <c r="K466"/>
  <c r="AG465"/>
  <c r="W465"/>
  <c r="R465" s="1"/>
  <c r="T465"/>
  <c r="S465"/>
  <c r="N465"/>
  <c r="L465"/>
  <c r="K465"/>
  <c r="AG464"/>
  <c r="W464"/>
  <c r="R464" s="1"/>
  <c r="T464" s="1"/>
  <c r="L464"/>
  <c r="K464"/>
  <c r="AG463"/>
  <c r="N463" s="1"/>
  <c r="W463"/>
  <c r="R463" s="1"/>
  <c r="S463" s="1"/>
  <c r="L463"/>
  <c r="K463"/>
  <c r="AG462"/>
  <c r="N462" s="1"/>
  <c r="W462"/>
  <c r="R462" s="1"/>
  <c r="S462" s="1"/>
  <c r="T462"/>
  <c r="L462"/>
  <c r="K462"/>
  <c r="AG461"/>
  <c r="W461"/>
  <c r="R461" s="1"/>
  <c r="T461" s="1"/>
  <c r="S461"/>
  <c r="N461"/>
  <c r="L461"/>
  <c r="K461"/>
  <c r="AG460"/>
  <c r="W460"/>
  <c r="L460"/>
  <c r="K460"/>
  <c r="AG459"/>
  <c r="N459" s="1"/>
  <c r="W459"/>
  <c r="R459" s="1"/>
  <c r="T459" s="1"/>
  <c r="S459"/>
  <c r="L459"/>
  <c r="K459"/>
  <c r="AG458"/>
  <c r="W458"/>
  <c r="R458" s="1"/>
  <c r="N458"/>
  <c r="L458"/>
  <c r="K458"/>
  <c r="AG457"/>
  <c r="N457" s="1"/>
  <c r="W457"/>
  <c r="L457"/>
  <c r="K457"/>
  <c r="K600" s="1"/>
  <c r="AG456"/>
  <c r="W456"/>
  <c r="R456" s="1"/>
  <c r="T456" s="1"/>
  <c r="S456"/>
  <c r="L456"/>
  <c r="K456"/>
  <c r="AG455"/>
  <c r="W455"/>
  <c r="R455"/>
  <c r="L455"/>
  <c r="K455"/>
  <c r="AG454"/>
  <c r="W454"/>
  <c r="L454"/>
  <c r="K454"/>
  <c r="AG453"/>
  <c r="W453"/>
  <c r="R453" s="1"/>
  <c r="L453"/>
  <c r="K453"/>
  <c r="AG452"/>
  <c r="N452" s="1"/>
  <c r="W452"/>
  <c r="R452" s="1"/>
  <c r="L452"/>
  <c r="K452"/>
  <c r="AG451"/>
  <c r="W451"/>
  <c r="R451" s="1"/>
  <c r="L451"/>
  <c r="K451"/>
  <c r="AG450"/>
  <c r="N450" s="1"/>
  <c r="W450"/>
  <c r="R450" s="1"/>
  <c r="L450"/>
  <c r="K450"/>
  <c r="AG449"/>
  <c r="W449"/>
  <c r="S449"/>
  <c r="R449"/>
  <c r="T449" s="1"/>
  <c r="L449"/>
  <c r="K449"/>
  <c r="AG448"/>
  <c r="W448"/>
  <c r="R448" s="1"/>
  <c r="S448" s="1"/>
  <c r="L448"/>
  <c r="K448"/>
  <c r="AG447"/>
  <c r="N447" s="1"/>
  <c r="W447"/>
  <c r="R447" s="1"/>
  <c r="L447"/>
  <c r="K447"/>
  <c r="AG446"/>
  <c r="N446" s="1"/>
  <c r="W446"/>
  <c r="R446" s="1"/>
  <c r="L446"/>
  <c r="K446"/>
  <c r="AG445"/>
  <c r="W445"/>
  <c r="R445" s="1"/>
  <c r="L445"/>
  <c r="K445"/>
  <c r="AG444"/>
  <c r="N444" s="1"/>
  <c r="W444"/>
  <c r="R444" s="1"/>
  <c r="L444"/>
  <c r="K444"/>
  <c r="AG443"/>
  <c r="N443" s="1"/>
  <c r="W443"/>
  <c r="R443" s="1"/>
  <c r="T443" s="1"/>
  <c r="S443"/>
  <c r="L443"/>
  <c r="K443"/>
  <c r="AG442"/>
  <c r="W442"/>
  <c r="L442"/>
  <c r="K442"/>
  <c r="AG441"/>
  <c r="N441" s="1"/>
  <c r="W441"/>
  <c r="R441" s="1"/>
  <c r="L441"/>
  <c r="K441"/>
  <c r="AG440"/>
  <c r="N440" s="1"/>
  <c r="W440"/>
  <c r="R440" s="1"/>
  <c r="L440"/>
  <c r="K440"/>
  <c r="AG439"/>
  <c r="N439" s="1"/>
  <c r="W439"/>
  <c r="R439" s="1"/>
  <c r="S439" s="1"/>
  <c r="L439"/>
  <c r="K439"/>
  <c r="AG438"/>
  <c r="N438" s="1"/>
  <c r="W438"/>
  <c r="R438" s="1"/>
  <c r="S438" s="1"/>
  <c r="L438"/>
  <c r="K438"/>
  <c r="AG437"/>
  <c r="N437" s="1"/>
  <c r="W437"/>
  <c r="R437" s="1"/>
  <c r="L437"/>
  <c r="K437"/>
  <c r="AG436"/>
  <c r="W436"/>
  <c r="L436"/>
  <c r="K436"/>
  <c r="AG435"/>
  <c r="N435" s="1"/>
  <c r="W435"/>
  <c r="R435" s="1"/>
  <c r="T435" s="1"/>
  <c r="S435"/>
  <c r="L435"/>
  <c r="K435"/>
  <c r="AG434"/>
  <c r="N434" s="1"/>
  <c r="W434"/>
  <c r="R434" s="1"/>
  <c r="L434"/>
  <c r="K434"/>
  <c r="AG433"/>
  <c r="W433"/>
  <c r="R433" s="1"/>
  <c r="L433"/>
  <c r="K433"/>
  <c r="AG432"/>
  <c r="W432"/>
  <c r="R432" s="1"/>
  <c r="L432"/>
  <c r="K432"/>
  <c r="AG431"/>
  <c r="N431" s="1"/>
  <c r="W431"/>
  <c r="R431" s="1"/>
  <c r="S431" s="1"/>
  <c r="L431"/>
  <c r="K431"/>
  <c r="AG430"/>
  <c r="W430"/>
  <c r="R430"/>
  <c r="L430"/>
  <c r="K430"/>
  <c r="AG429"/>
  <c r="N429" s="1"/>
  <c r="W429"/>
  <c r="R429"/>
  <c r="L429"/>
  <c r="K429"/>
  <c r="AG428"/>
  <c r="W428"/>
  <c r="R428" s="1"/>
  <c r="L428"/>
  <c r="K428"/>
  <c r="AG427"/>
  <c r="W427"/>
  <c r="R427" s="1"/>
  <c r="S427" s="1"/>
  <c r="L427"/>
  <c r="K427"/>
  <c r="AG426"/>
  <c r="N426" s="1"/>
  <c r="W426"/>
  <c r="R426" s="1"/>
  <c r="S426" s="1"/>
  <c r="L426"/>
  <c r="K426"/>
  <c r="AG425"/>
  <c r="N425" s="1"/>
  <c r="W425"/>
  <c r="R425" s="1"/>
  <c r="L425"/>
  <c r="K425"/>
  <c r="AG424"/>
  <c r="W424"/>
  <c r="L424"/>
  <c r="K424"/>
  <c r="AG423"/>
  <c r="W423"/>
  <c r="R423" s="1"/>
  <c r="L423"/>
  <c r="K423"/>
  <c r="AG422"/>
  <c r="N422" s="1"/>
  <c r="W422"/>
  <c r="R422"/>
  <c r="S422" s="1"/>
  <c r="L422"/>
  <c r="K422"/>
  <c r="AG421"/>
  <c r="W421"/>
  <c r="R421" s="1"/>
  <c r="S421" s="1"/>
  <c r="L421"/>
  <c r="K421"/>
  <c r="K597" s="1"/>
  <c r="AG420"/>
  <c r="N420" s="1"/>
  <c r="W420"/>
  <c r="R420" s="1"/>
  <c r="L420"/>
  <c r="K420"/>
  <c r="AG419"/>
  <c r="W419"/>
  <c r="R419" s="1"/>
  <c r="L419"/>
  <c r="K419"/>
  <c r="AG418"/>
  <c r="W418"/>
  <c r="L418"/>
  <c r="K418"/>
  <c r="AG417"/>
  <c r="N417" s="1"/>
  <c r="W417"/>
  <c r="S417"/>
  <c r="R417"/>
  <c r="T417" s="1"/>
  <c r="L417"/>
  <c r="K417"/>
  <c r="AG416"/>
  <c r="N416" s="1"/>
  <c r="W416"/>
  <c r="R416" s="1"/>
  <c r="T416" s="1"/>
  <c r="L416"/>
  <c r="K416"/>
  <c r="AG415"/>
  <c r="W415"/>
  <c r="R415" s="1"/>
  <c r="T415" s="1"/>
  <c r="S415"/>
  <c r="L415"/>
  <c r="K415"/>
  <c r="AG414"/>
  <c r="N414" s="1"/>
  <c r="W414"/>
  <c r="S414"/>
  <c r="R414"/>
  <c r="T414" s="1"/>
  <c r="L414"/>
  <c r="K414"/>
  <c r="AG413"/>
  <c r="W413"/>
  <c r="R413" s="1"/>
  <c r="S413" s="1"/>
  <c r="L413"/>
  <c r="K413"/>
  <c r="AG412"/>
  <c r="W412"/>
  <c r="R412"/>
  <c r="L412"/>
  <c r="K412"/>
  <c r="AG411"/>
  <c r="N411" s="1"/>
  <c r="W411"/>
  <c r="R411" s="1"/>
  <c r="T411"/>
  <c r="S411"/>
  <c r="L411"/>
  <c r="K411"/>
  <c r="AG410"/>
  <c r="N410" s="1"/>
  <c r="W410"/>
  <c r="R410" s="1"/>
  <c r="L410"/>
  <c r="K410"/>
  <c r="AG409"/>
  <c r="W409"/>
  <c r="R409"/>
  <c r="L409"/>
  <c r="K409"/>
  <c r="AG408"/>
  <c r="N408" s="1"/>
  <c r="W408"/>
  <c r="R408"/>
  <c r="T408" s="1"/>
  <c r="L408"/>
  <c r="K408"/>
  <c r="AG407"/>
  <c r="N407" s="1"/>
  <c r="W407"/>
  <c r="R407" s="1"/>
  <c r="S407" s="1"/>
  <c r="L407"/>
  <c r="K407"/>
  <c r="AG406"/>
  <c r="W406"/>
  <c r="L406"/>
  <c r="K406"/>
  <c r="AG405"/>
  <c r="W405"/>
  <c r="R405" s="1"/>
  <c r="S405" s="1"/>
  <c r="L405"/>
  <c r="K405"/>
  <c r="AG404"/>
  <c r="N404" s="1"/>
  <c r="W404"/>
  <c r="R404" s="1"/>
  <c r="L404"/>
  <c r="K404"/>
  <c r="AG403"/>
  <c r="N403" s="1"/>
  <c r="W403"/>
  <c r="R403" s="1"/>
  <c r="T403"/>
  <c r="S403"/>
  <c r="L403"/>
  <c r="K403"/>
  <c r="AG402"/>
  <c r="N402" s="1"/>
  <c r="W402"/>
  <c r="R402"/>
  <c r="L402"/>
  <c r="K402"/>
  <c r="AG401"/>
  <c r="N401" s="1"/>
  <c r="W401"/>
  <c r="R401" s="1"/>
  <c r="S401" s="1"/>
  <c r="L401"/>
  <c r="K401"/>
  <c r="AG400"/>
  <c r="W400"/>
  <c r="L400"/>
  <c r="K400"/>
  <c r="AG399"/>
  <c r="N399" s="1"/>
  <c r="W399"/>
  <c r="R399" s="1"/>
  <c r="S399" s="1"/>
  <c r="L399"/>
  <c r="K399"/>
  <c r="AG398"/>
  <c r="N398" s="1"/>
  <c r="W398"/>
  <c r="R398" s="1"/>
  <c r="L398"/>
  <c r="K398"/>
  <c r="AG397"/>
  <c r="W397"/>
  <c r="L397"/>
  <c r="K397"/>
  <c r="K595" s="1"/>
  <c r="AG396"/>
  <c r="W396"/>
  <c r="R396"/>
  <c r="L396"/>
  <c r="K396"/>
  <c r="AG395"/>
  <c r="N395" s="1"/>
  <c r="W395"/>
  <c r="R395" s="1"/>
  <c r="L395"/>
  <c r="K395"/>
  <c r="AG394"/>
  <c r="W394"/>
  <c r="L394"/>
  <c r="K394"/>
  <c r="AG393"/>
  <c r="N393" s="1"/>
  <c r="W393"/>
  <c r="R393"/>
  <c r="T393" s="1"/>
  <c r="L393"/>
  <c r="K393"/>
  <c r="AG392"/>
  <c r="W392"/>
  <c r="R392" s="1"/>
  <c r="L392"/>
  <c r="K392"/>
  <c r="AG391"/>
  <c r="W391"/>
  <c r="R391" s="1"/>
  <c r="L391"/>
  <c r="K391"/>
  <c r="AG390"/>
  <c r="N390" s="1"/>
  <c r="W390"/>
  <c r="R390" s="1"/>
  <c r="L390"/>
  <c r="K390"/>
  <c r="AG389"/>
  <c r="N389" s="1"/>
  <c r="W389"/>
  <c r="R389" s="1"/>
  <c r="L389"/>
  <c r="K389"/>
  <c r="AG388"/>
  <c r="W388"/>
  <c r="R388" s="1"/>
  <c r="L388"/>
  <c r="K388"/>
  <c r="AG387"/>
  <c r="W387"/>
  <c r="R387" s="1"/>
  <c r="T387" s="1"/>
  <c r="L387"/>
  <c r="K387"/>
  <c r="AG386"/>
  <c r="N386" s="1"/>
  <c r="W386"/>
  <c r="R386" s="1"/>
  <c r="L386"/>
  <c r="K386"/>
  <c r="AG385"/>
  <c r="W385"/>
  <c r="R385" s="1"/>
  <c r="L385"/>
  <c r="K385"/>
  <c r="K594" s="1"/>
  <c r="AG384"/>
  <c r="N384" s="1"/>
  <c r="W384"/>
  <c r="R384" s="1"/>
  <c r="L384"/>
  <c r="K384"/>
  <c r="AG383"/>
  <c r="N383" s="1"/>
  <c r="W383"/>
  <c r="R383" s="1"/>
  <c r="L383"/>
  <c r="K383"/>
  <c r="AG382"/>
  <c r="W382"/>
  <c r="R382" s="1"/>
  <c r="S382" s="1"/>
  <c r="L382"/>
  <c r="K382"/>
  <c r="AG381"/>
  <c r="W381"/>
  <c r="R381" s="1"/>
  <c r="L381"/>
  <c r="K381"/>
  <c r="AG380"/>
  <c r="W380"/>
  <c r="R380" s="1"/>
  <c r="T380" s="1"/>
  <c r="L380"/>
  <c r="K380"/>
  <c r="AG379"/>
  <c r="N379" s="1"/>
  <c r="W379"/>
  <c r="R379" s="1"/>
  <c r="S379" s="1"/>
  <c r="L379"/>
  <c r="K379"/>
  <c r="AG378"/>
  <c r="N378" s="1"/>
  <c r="W378"/>
  <c r="R378" s="1"/>
  <c r="L378"/>
  <c r="K378"/>
  <c r="AG377"/>
  <c r="N377" s="1"/>
  <c r="W377"/>
  <c r="R377" s="1"/>
  <c r="L377"/>
  <c r="K377"/>
  <c r="AG376"/>
  <c r="W376"/>
  <c r="L376"/>
  <c r="K376"/>
  <c r="AG375"/>
  <c r="N375" s="1"/>
  <c r="W375"/>
  <c r="R375" s="1"/>
  <c r="T375" s="1"/>
  <c r="S375"/>
  <c r="L375"/>
  <c r="K375"/>
  <c r="AG374"/>
  <c r="N374" s="1"/>
  <c r="W374"/>
  <c r="R374" s="1"/>
  <c r="T374" s="1"/>
  <c r="L374"/>
  <c r="K374"/>
  <c r="AG373"/>
  <c r="W373"/>
  <c r="R373"/>
  <c r="T373" s="1"/>
  <c r="L373"/>
  <c r="K373"/>
  <c r="K593" s="1"/>
  <c r="AG372"/>
  <c r="N372" s="1"/>
  <c r="W372"/>
  <c r="R372" s="1"/>
  <c r="L372"/>
  <c r="K372"/>
  <c r="AG371"/>
  <c r="N371" s="1"/>
  <c r="W371"/>
  <c r="R371" s="1"/>
  <c r="L371"/>
  <c r="K371"/>
  <c r="AG370"/>
  <c r="W370"/>
  <c r="L370"/>
  <c r="K370"/>
  <c r="K635" s="1"/>
  <c r="AG369"/>
  <c r="N369" s="1"/>
  <c r="W369"/>
  <c r="R369" s="1"/>
  <c r="L369"/>
  <c r="K369"/>
  <c r="AG368"/>
  <c r="N368" s="1"/>
  <c r="W368"/>
  <c r="R368" s="1"/>
  <c r="T368"/>
  <c r="S368"/>
  <c r="L368"/>
  <c r="K368"/>
  <c r="AG367"/>
  <c r="N367" s="1"/>
  <c r="W367"/>
  <c r="R367" s="1"/>
  <c r="L367"/>
  <c r="K367"/>
  <c r="AG366"/>
  <c r="N366" s="1"/>
  <c r="W366"/>
  <c r="R366" s="1"/>
  <c r="L366"/>
  <c r="K366"/>
  <c r="AG365"/>
  <c r="N365" s="1"/>
  <c r="W365"/>
  <c r="R365" s="1"/>
  <c r="L365"/>
  <c r="K365"/>
  <c r="AG364"/>
  <c r="W364"/>
  <c r="L364"/>
  <c r="K364"/>
  <c r="K549" s="1"/>
  <c r="AG363"/>
  <c r="N363" s="1"/>
  <c r="W363"/>
  <c r="R363"/>
  <c r="L363"/>
  <c r="K363"/>
  <c r="AG362"/>
  <c r="N362" s="1"/>
  <c r="W362"/>
  <c r="R362" s="1"/>
  <c r="T362"/>
  <c r="S362"/>
  <c r="L362"/>
  <c r="K362"/>
  <c r="AG361"/>
  <c r="W361"/>
  <c r="L361"/>
  <c r="K361"/>
  <c r="AG360"/>
  <c r="N360" s="1"/>
  <c r="W360"/>
  <c r="R360" s="1"/>
  <c r="L360"/>
  <c r="K360"/>
  <c r="AG359"/>
  <c r="N359" s="1"/>
  <c r="W359"/>
  <c r="R359" s="1"/>
  <c r="T359" s="1"/>
  <c r="L359"/>
  <c r="K359"/>
  <c r="AG358"/>
  <c r="W358"/>
  <c r="S358"/>
  <c r="R358"/>
  <c r="L358"/>
  <c r="K358"/>
  <c r="AG357"/>
  <c r="W357"/>
  <c r="R357" s="1"/>
  <c r="L357"/>
  <c r="K357"/>
  <c r="AG356"/>
  <c r="N356" s="1"/>
  <c r="W356"/>
  <c r="R356" s="1"/>
  <c r="S356" s="1"/>
  <c r="L356"/>
  <c r="K356"/>
  <c r="AG355"/>
  <c r="N355" s="1"/>
  <c r="W355"/>
  <c r="R355" s="1"/>
  <c r="L355"/>
  <c r="K355"/>
  <c r="AG354"/>
  <c r="N354" s="1"/>
  <c r="W354"/>
  <c r="R354" s="1"/>
  <c r="L354"/>
  <c r="K354"/>
  <c r="AG353"/>
  <c r="N353" s="1"/>
  <c r="W353"/>
  <c r="R353"/>
  <c r="L353"/>
  <c r="K353"/>
  <c r="AG352"/>
  <c r="W352"/>
  <c r="L352"/>
  <c r="K352"/>
  <c r="K548" s="1"/>
  <c r="AG351"/>
  <c r="N351" s="1"/>
  <c r="W351"/>
  <c r="R351" s="1"/>
  <c r="L351"/>
  <c r="K351"/>
  <c r="AG350"/>
  <c r="N350" s="1"/>
  <c r="W350"/>
  <c r="R350" s="1"/>
  <c r="S350" s="1"/>
  <c r="L350"/>
  <c r="K350"/>
  <c r="AG349"/>
  <c r="W349"/>
  <c r="R349" s="1"/>
  <c r="S349" s="1"/>
  <c r="L349"/>
  <c r="K349"/>
  <c r="AG348"/>
  <c r="N348" s="1"/>
  <c r="W348"/>
  <c r="R348" s="1"/>
  <c r="T348" s="1"/>
  <c r="L348"/>
  <c r="K348"/>
  <c r="AG347"/>
  <c r="N347" s="1"/>
  <c r="W347"/>
  <c r="R347" s="1"/>
  <c r="T347" s="1"/>
  <c r="L347"/>
  <c r="K347"/>
  <c r="AG346"/>
  <c r="W346"/>
  <c r="T346"/>
  <c r="S346"/>
  <c r="R346"/>
  <c r="L346"/>
  <c r="K346"/>
  <c r="AG345"/>
  <c r="W345"/>
  <c r="R345" s="1"/>
  <c r="L345"/>
  <c r="K345"/>
  <c r="AG344"/>
  <c r="N344" s="1"/>
  <c r="W344"/>
  <c r="R344" s="1"/>
  <c r="S344" s="1"/>
  <c r="L344"/>
  <c r="K344"/>
  <c r="AG343"/>
  <c r="N343" s="1"/>
  <c r="W343"/>
  <c r="R343" s="1"/>
  <c r="L343"/>
  <c r="K343"/>
  <c r="AG342"/>
  <c r="W342"/>
  <c r="R342" s="1"/>
  <c r="T342" s="1"/>
  <c r="L342"/>
  <c r="K342"/>
  <c r="AG341"/>
  <c r="N341" s="1"/>
  <c r="W341"/>
  <c r="R341" s="1"/>
  <c r="L341"/>
  <c r="K341"/>
  <c r="AG340"/>
  <c r="W340"/>
  <c r="R340" s="1"/>
  <c r="L340"/>
  <c r="K340"/>
  <c r="AG339"/>
  <c r="W339"/>
  <c r="R339" s="1"/>
  <c r="S339" s="1"/>
  <c r="L339"/>
  <c r="K339"/>
  <c r="AG338"/>
  <c r="N338" s="1"/>
  <c r="W338"/>
  <c r="R338" s="1"/>
  <c r="L338"/>
  <c r="K338"/>
  <c r="AG337"/>
  <c r="W337"/>
  <c r="R337" s="1"/>
  <c r="L337"/>
  <c r="K337"/>
  <c r="K590" s="1"/>
  <c r="AG336"/>
  <c r="N336" s="1"/>
  <c r="W336"/>
  <c r="T336"/>
  <c r="R336"/>
  <c r="S336" s="1"/>
  <c r="L336"/>
  <c r="K336"/>
  <c r="AG335"/>
  <c r="W335"/>
  <c r="R335" s="1"/>
  <c r="L335"/>
  <c r="K335"/>
  <c r="AG334"/>
  <c r="W334"/>
  <c r="R334"/>
  <c r="N334"/>
  <c r="L334"/>
  <c r="K334"/>
  <c r="K632" s="1"/>
  <c r="AG333"/>
  <c r="N333" s="1"/>
  <c r="W333"/>
  <c r="R333" s="1"/>
  <c r="S333" s="1"/>
  <c r="L333"/>
  <c r="K333"/>
  <c r="AG332"/>
  <c r="W332"/>
  <c r="R332" s="1"/>
  <c r="N332"/>
  <c r="L332"/>
  <c r="K332"/>
  <c r="AG331"/>
  <c r="W331"/>
  <c r="R331" s="1"/>
  <c r="L331"/>
  <c r="K331"/>
  <c r="AG330"/>
  <c r="N330" s="1"/>
  <c r="W330"/>
  <c r="R330" s="1"/>
  <c r="T330" s="1"/>
  <c r="L330"/>
  <c r="K330"/>
  <c r="AG329"/>
  <c r="N329" s="1"/>
  <c r="W329"/>
  <c r="R329"/>
  <c r="L329"/>
  <c r="K329"/>
  <c r="AG328"/>
  <c r="W328"/>
  <c r="R328" s="1"/>
  <c r="N328"/>
  <c r="L328"/>
  <c r="K328"/>
  <c r="AG327"/>
  <c r="W327"/>
  <c r="R327" s="1"/>
  <c r="L327"/>
  <c r="K327"/>
  <c r="AG326"/>
  <c r="N326" s="1"/>
  <c r="W326"/>
  <c r="R326" s="1"/>
  <c r="T326"/>
  <c r="S326"/>
  <c r="L326"/>
  <c r="K326"/>
  <c r="AG325"/>
  <c r="N325" s="1"/>
  <c r="W325"/>
  <c r="R325" s="1"/>
  <c r="L325"/>
  <c r="K325"/>
  <c r="K589" s="1"/>
  <c r="AG324"/>
  <c r="W324"/>
  <c r="R324"/>
  <c r="N324"/>
  <c r="L324"/>
  <c r="K324"/>
  <c r="AG323"/>
  <c r="W323"/>
  <c r="R323" s="1"/>
  <c r="L323"/>
  <c r="K323"/>
  <c r="AG322"/>
  <c r="N322" s="1"/>
  <c r="W322"/>
  <c r="R322" s="1"/>
  <c r="T322" s="1"/>
  <c r="L322"/>
  <c r="K322"/>
  <c r="AG321"/>
  <c r="N321" s="1"/>
  <c r="W321"/>
  <c r="R321"/>
  <c r="L321"/>
  <c r="K321"/>
  <c r="AG320"/>
  <c r="W320"/>
  <c r="R320" s="1"/>
  <c r="L320"/>
  <c r="K320"/>
  <c r="AG319"/>
  <c r="W319"/>
  <c r="R319" s="1"/>
  <c r="L319"/>
  <c r="K319"/>
  <c r="AG318"/>
  <c r="N318" s="1"/>
  <c r="W318"/>
  <c r="R318" s="1"/>
  <c r="S318" s="1"/>
  <c r="T318"/>
  <c r="L318"/>
  <c r="K318"/>
  <c r="AG317"/>
  <c r="W317"/>
  <c r="R317" s="1"/>
  <c r="N317"/>
  <c r="L317"/>
  <c r="K317"/>
  <c r="AG316"/>
  <c r="AB316"/>
  <c r="W316"/>
  <c r="R316" s="1"/>
  <c r="L316"/>
  <c r="K316"/>
  <c r="AG315"/>
  <c r="AB315"/>
  <c r="W315"/>
  <c r="R315" s="1"/>
  <c r="L315"/>
  <c r="K315"/>
  <c r="AG314"/>
  <c r="N314" s="1"/>
  <c r="AB314"/>
  <c r="W314"/>
  <c r="R314" s="1"/>
  <c r="L314"/>
  <c r="K314"/>
  <c r="AG313"/>
  <c r="AB313"/>
  <c r="W313"/>
  <c r="N313"/>
  <c r="L313"/>
  <c r="K313"/>
  <c r="AG312"/>
  <c r="AB312"/>
  <c r="W312"/>
  <c r="R312" s="1"/>
  <c r="N312"/>
  <c r="L312"/>
  <c r="K312"/>
  <c r="AG311"/>
  <c r="N311" s="1"/>
  <c r="AB311"/>
  <c r="W311"/>
  <c r="R311" s="1"/>
  <c r="L311"/>
  <c r="K311"/>
  <c r="AG310"/>
  <c r="N310" s="1"/>
  <c r="AB310"/>
  <c r="W310"/>
  <c r="L310"/>
  <c r="K310"/>
  <c r="K630" s="1"/>
  <c r="AG309"/>
  <c r="AB309"/>
  <c r="W309"/>
  <c r="R309" s="1"/>
  <c r="N309"/>
  <c r="L309"/>
  <c r="K309"/>
  <c r="AG308"/>
  <c r="AB308"/>
  <c r="W308"/>
  <c r="R308" s="1"/>
  <c r="N308"/>
  <c r="L308"/>
  <c r="K308"/>
  <c r="AG307"/>
  <c r="AB307"/>
  <c r="AD307" s="1"/>
  <c r="AF307" s="1"/>
  <c r="M307" s="1"/>
  <c r="W307"/>
  <c r="R307" s="1"/>
  <c r="L307"/>
  <c r="K307"/>
  <c r="AG306"/>
  <c r="N306" s="1"/>
  <c r="AB306"/>
  <c r="AD306" s="1"/>
  <c r="AF306" s="1"/>
  <c r="M306" s="1"/>
  <c r="W306"/>
  <c r="R306" s="1"/>
  <c r="L306"/>
  <c r="K306"/>
  <c r="AG305"/>
  <c r="AB305"/>
  <c r="W305"/>
  <c r="R305" s="1"/>
  <c r="N305"/>
  <c r="L305"/>
  <c r="K305"/>
  <c r="AG304"/>
  <c r="N304" s="1"/>
  <c r="AD304"/>
  <c r="W304"/>
  <c r="L304"/>
  <c r="K304"/>
  <c r="AG303"/>
  <c r="AF303"/>
  <c r="M303" s="1"/>
  <c r="AD303"/>
  <c r="W303"/>
  <c r="R303" s="1"/>
  <c r="S303" s="1"/>
  <c r="L303"/>
  <c r="K303"/>
  <c r="AG302"/>
  <c r="AD302"/>
  <c r="AF302" s="1"/>
  <c r="M302" s="1"/>
  <c r="W302"/>
  <c r="R302" s="1"/>
  <c r="L302"/>
  <c r="K302"/>
  <c r="AG301"/>
  <c r="AF301"/>
  <c r="AD301"/>
  <c r="W301"/>
  <c r="R301" s="1"/>
  <c r="L301"/>
  <c r="K301"/>
  <c r="AG300"/>
  <c r="N300" s="1"/>
  <c r="AD300"/>
  <c r="AF300" s="1"/>
  <c r="W300"/>
  <c r="R300" s="1"/>
  <c r="L300"/>
  <c r="K300"/>
  <c r="AG299"/>
  <c r="AD299"/>
  <c r="AF299" s="1"/>
  <c r="M299" s="1"/>
  <c r="W299"/>
  <c r="R299" s="1"/>
  <c r="L299"/>
  <c r="K299"/>
  <c r="AG298"/>
  <c r="AD298"/>
  <c r="AF298" s="1"/>
  <c r="M298" s="1"/>
  <c r="W298"/>
  <c r="N298"/>
  <c r="L298"/>
  <c r="L629" s="1"/>
  <c r="K298"/>
  <c r="AG297"/>
  <c r="N297" s="1"/>
  <c r="AD297"/>
  <c r="AF297" s="1"/>
  <c r="W297"/>
  <c r="R297" s="1"/>
  <c r="T297"/>
  <c r="S297"/>
  <c r="L297"/>
  <c r="K297"/>
  <c r="AG296"/>
  <c r="AD296"/>
  <c r="AF296" s="1"/>
  <c r="W296"/>
  <c r="R296"/>
  <c r="M296"/>
  <c r="L296"/>
  <c r="K296"/>
  <c r="AH295"/>
  <c r="AG295"/>
  <c r="N295" s="1"/>
  <c r="O295" s="1"/>
  <c r="P295" s="1"/>
  <c r="AF295"/>
  <c r="M295" s="1"/>
  <c r="AD295"/>
  <c r="W295"/>
  <c r="R295" s="1"/>
  <c r="Q295"/>
  <c r="L295"/>
  <c r="K295"/>
  <c r="AG294"/>
  <c r="N294" s="1"/>
  <c r="AD294"/>
  <c r="AF294" s="1"/>
  <c r="M294" s="1"/>
  <c r="W294"/>
  <c r="R294" s="1"/>
  <c r="L294"/>
  <c r="K294"/>
  <c r="AG293"/>
  <c r="AF293"/>
  <c r="M293" s="1"/>
  <c r="AD293"/>
  <c r="W293"/>
  <c r="R293" s="1"/>
  <c r="L293"/>
  <c r="K293"/>
  <c r="AH292"/>
  <c r="AG292"/>
  <c r="AF292"/>
  <c r="M292" s="1"/>
  <c r="AD292"/>
  <c r="W292"/>
  <c r="R292" s="1"/>
  <c r="T292" s="1"/>
  <c r="O292"/>
  <c r="N292"/>
  <c r="L292"/>
  <c r="K292"/>
  <c r="AG291"/>
  <c r="AD291"/>
  <c r="AF291" s="1"/>
  <c r="W291"/>
  <c r="R291" s="1"/>
  <c r="N291"/>
  <c r="M291"/>
  <c r="L291"/>
  <c r="K291"/>
  <c r="AG290"/>
  <c r="AD290"/>
  <c r="AF290" s="1"/>
  <c r="M290" s="1"/>
  <c r="O290" s="1"/>
  <c r="P290" s="1"/>
  <c r="Q290" s="1"/>
  <c r="W290"/>
  <c r="R290" s="1"/>
  <c r="S290" s="1"/>
  <c r="N290"/>
  <c r="L290"/>
  <c r="K290"/>
  <c r="AG289"/>
  <c r="AD289"/>
  <c r="W289"/>
  <c r="N289"/>
  <c r="L289"/>
  <c r="K289"/>
  <c r="AG288"/>
  <c r="AB288"/>
  <c r="W288"/>
  <c r="R288" s="1"/>
  <c r="T288" s="1"/>
  <c r="N288"/>
  <c r="L288"/>
  <c r="K288"/>
  <c r="AG287"/>
  <c r="AD287"/>
  <c r="AF287" s="1"/>
  <c r="M287" s="1"/>
  <c r="W287"/>
  <c r="R287" s="1"/>
  <c r="L287"/>
  <c r="K287"/>
  <c r="AG286"/>
  <c r="N286" s="1"/>
  <c r="AF286"/>
  <c r="AD286"/>
  <c r="W286"/>
  <c r="R286" s="1"/>
  <c r="L286"/>
  <c r="K286"/>
  <c r="AG285"/>
  <c r="N285" s="1"/>
  <c r="AD285"/>
  <c r="AF285" s="1"/>
  <c r="M285" s="1"/>
  <c r="W285"/>
  <c r="R285" s="1"/>
  <c r="L285"/>
  <c r="K285"/>
  <c r="AG284"/>
  <c r="AF284"/>
  <c r="M284" s="1"/>
  <c r="AD284"/>
  <c r="W284"/>
  <c r="R284" s="1"/>
  <c r="L284"/>
  <c r="K284"/>
  <c r="AG283"/>
  <c r="AD283"/>
  <c r="AF283" s="1"/>
  <c r="W283"/>
  <c r="R283"/>
  <c r="N283"/>
  <c r="L283"/>
  <c r="K283"/>
  <c r="AG282"/>
  <c r="AD282"/>
  <c r="AF282" s="1"/>
  <c r="M282" s="1"/>
  <c r="W282"/>
  <c r="R282" s="1"/>
  <c r="L282"/>
  <c r="K282"/>
  <c r="AG281"/>
  <c r="AF281"/>
  <c r="M281" s="1"/>
  <c r="AD281"/>
  <c r="W281"/>
  <c r="R281" s="1"/>
  <c r="N281"/>
  <c r="L281"/>
  <c r="K281"/>
  <c r="AG280"/>
  <c r="N280" s="1"/>
  <c r="AD280"/>
  <c r="W280"/>
  <c r="L280"/>
  <c r="K280"/>
  <c r="K542" s="1"/>
  <c r="AG279"/>
  <c r="AH279" s="1"/>
  <c r="AD279"/>
  <c r="AF279" s="1"/>
  <c r="W279"/>
  <c r="R279" s="1"/>
  <c r="M279"/>
  <c r="L279"/>
  <c r="K279"/>
  <c r="AG278"/>
  <c r="N278" s="1"/>
  <c r="AD278"/>
  <c r="AF278" s="1"/>
  <c r="M278" s="1"/>
  <c r="W278"/>
  <c r="R278" s="1"/>
  <c r="L278"/>
  <c r="K278"/>
  <c r="AG277"/>
  <c r="AD277"/>
  <c r="W277"/>
  <c r="R277" s="1"/>
  <c r="S277" s="1"/>
  <c r="L277"/>
  <c r="K277"/>
  <c r="AG276"/>
  <c r="N276" s="1"/>
  <c r="O276" s="1"/>
  <c r="P276" s="1"/>
  <c r="Q276" s="1"/>
  <c r="AF276"/>
  <c r="M276" s="1"/>
  <c r="AD276"/>
  <c r="W276"/>
  <c r="R276" s="1"/>
  <c r="L276"/>
  <c r="K276"/>
  <c r="AG275"/>
  <c r="AD275"/>
  <c r="AF275" s="1"/>
  <c r="M275" s="1"/>
  <c r="W275"/>
  <c r="R275"/>
  <c r="L275"/>
  <c r="K275"/>
  <c r="AG274"/>
  <c r="AD274"/>
  <c r="W274"/>
  <c r="L274"/>
  <c r="K274"/>
  <c r="AG273"/>
  <c r="AD273"/>
  <c r="AF273" s="1"/>
  <c r="W273"/>
  <c r="R273" s="1"/>
  <c r="S273" s="1"/>
  <c r="M273"/>
  <c r="L273"/>
  <c r="K273"/>
  <c r="AG272"/>
  <c r="N272" s="1"/>
  <c r="AD272"/>
  <c r="AF272" s="1"/>
  <c r="W272"/>
  <c r="R272" s="1"/>
  <c r="S272" s="1"/>
  <c r="M272"/>
  <c r="L272"/>
  <c r="K272"/>
  <c r="AG271"/>
  <c r="AD271"/>
  <c r="AF271" s="1"/>
  <c r="M271" s="1"/>
  <c r="W271"/>
  <c r="R271" s="1"/>
  <c r="T271" s="1"/>
  <c r="L271"/>
  <c r="K271"/>
  <c r="AG270"/>
  <c r="AF270"/>
  <c r="M270" s="1"/>
  <c r="AD270"/>
  <c r="W270"/>
  <c r="S270"/>
  <c r="R270"/>
  <c r="T270" s="1"/>
  <c r="L270"/>
  <c r="K270"/>
  <c r="AG269"/>
  <c r="N269" s="1"/>
  <c r="O269" s="1"/>
  <c r="AD269"/>
  <c r="AF269" s="1"/>
  <c r="M269" s="1"/>
  <c r="W269"/>
  <c r="R269" s="1"/>
  <c r="T269" s="1"/>
  <c r="P269"/>
  <c r="Q269" s="1"/>
  <c r="L269"/>
  <c r="K269"/>
  <c r="AG268"/>
  <c r="AF268"/>
  <c r="AD268"/>
  <c r="W268"/>
  <c r="R268" s="1"/>
  <c r="M268"/>
  <c r="L268"/>
  <c r="K268"/>
  <c r="AG267"/>
  <c r="AH267" s="1"/>
  <c r="AD267"/>
  <c r="AF267" s="1"/>
  <c r="M267" s="1"/>
  <c r="W267"/>
  <c r="R267" s="1"/>
  <c r="N267"/>
  <c r="L267"/>
  <c r="K267"/>
  <c r="AG266"/>
  <c r="AD266"/>
  <c r="AF266" s="1"/>
  <c r="M266" s="1"/>
  <c r="W266"/>
  <c r="R266" s="1"/>
  <c r="T266" s="1"/>
  <c r="L266"/>
  <c r="K266"/>
  <c r="AG265"/>
  <c r="N265" s="1"/>
  <c r="AD265"/>
  <c r="W265"/>
  <c r="L265"/>
  <c r="K265"/>
  <c r="AG264"/>
  <c r="AD264"/>
  <c r="AF264" s="1"/>
  <c r="W264"/>
  <c r="R264" s="1"/>
  <c r="N264"/>
  <c r="L264"/>
  <c r="K264"/>
  <c r="AG263"/>
  <c r="AD263"/>
  <c r="AF263" s="1"/>
  <c r="W263"/>
  <c r="R263" s="1"/>
  <c r="N263"/>
  <c r="M263"/>
  <c r="L263"/>
  <c r="K263"/>
  <c r="AH262"/>
  <c r="AG262"/>
  <c r="N262" s="1"/>
  <c r="AF262"/>
  <c r="AD262"/>
  <c r="W262"/>
  <c r="M262"/>
  <c r="L262"/>
  <c r="K262"/>
  <c r="K626" s="1"/>
  <c r="AG261"/>
  <c r="AH261" s="1"/>
  <c r="AD261"/>
  <c r="AF261" s="1"/>
  <c r="M261" s="1"/>
  <c r="W261"/>
  <c r="R261" s="1"/>
  <c r="T261" s="1"/>
  <c r="L261"/>
  <c r="K261"/>
  <c r="AG260"/>
  <c r="N260" s="1"/>
  <c r="AF260"/>
  <c r="AD260"/>
  <c r="W260"/>
  <c r="R260" s="1"/>
  <c r="M260"/>
  <c r="O260" s="1"/>
  <c r="P260" s="1"/>
  <c r="Q260" s="1"/>
  <c r="L260"/>
  <c r="K260"/>
  <c r="AG259"/>
  <c r="N259" s="1"/>
  <c r="O259" s="1"/>
  <c r="P259" s="1"/>
  <c r="Q259" s="1"/>
  <c r="AD259"/>
  <c r="AF259" s="1"/>
  <c r="M259" s="1"/>
  <c r="W259"/>
  <c r="R259" s="1"/>
  <c r="L259"/>
  <c r="K259"/>
  <c r="AG258"/>
  <c r="N258" s="1"/>
  <c r="AD258"/>
  <c r="AF258" s="1"/>
  <c r="M258" s="1"/>
  <c r="W258"/>
  <c r="R258" s="1"/>
  <c r="L258"/>
  <c r="K258"/>
  <c r="AG257"/>
  <c r="N257" s="1"/>
  <c r="O257" s="1"/>
  <c r="P257" s="1"/>
  <c r="Q257" s="1"/>
  <c r="AF257"/>
  <c r="AD257"/>
  <c r="W257"/>
  <c r="R257" s="1"/>
  <c r="M257"/>
  <c r="L257"/>
  <c r="K257"/>
  <c r="AG256"/>
  <c r="N256" s="1"/>
  <c r="AD256"/>
  <c r="W256"/>
  <c r="L256"/>
  <c r="K256"/>
  <c r="K540" s="1"/>
  <c r="AG255"/>
  <c r="AH255" s="1"/>
  <c r="AD255"/>
  <c r="AF255" s="1"/>
  <c r="W255"/>
  <c r="R255" s="1"/>
  <c r="T255" s="1"/>
  <c r="M255"/>
  <c r="L255"/>
  <c r="K255"/>
  <c r="AG254"/>
  <c r="N254" s="1"/>
  <c r="AF254"/>
  <c r="AD254"/>
  <c r="W254"/>
  <c r="R254" s="1"/>
  <c r="T254" s="1"/>
  <c r="L254"/>
  <c r="K254"/>
  <c r="AG253"/>
  <c r="AD253"/>
  <c r="W253"/>
  <c r="R253" s="1"/>
  <c r="T253" s="1"/>
  <c r="S253"/>
  <c r="N253"/>
  <c r="L253"/>
  <c r="K253"/>
  <c r="AG252"/>
  <c r="N252" s="1"/>
  <c r="AF252"/>
  <c r="AD252"/>
  <c r="W252"/>
  <c r="R252" s="1"/>
  <c r="T252" s="1"/>
  <c r="L252"/>
  <c r="K252"/>
  <c r="AG251"/>
  <c r="AF251"/>
  <c r="M251" s="1"/>
  <c r="AD251"/>
  <c r="W251"/>
  <c r="T251"/>
  <c r="R251"/>
  <c r="S251" s="1"/>
  <c r="N251"/>
  <c r="L251"/>
  <c r="K251"/>
  <c r="AG250"/>
  <c r="N250" s="1"/>
  <c r="O250" s="1"/>
  <c r="AD250"/>
  <c r="AF250" s="1"/>
  <c r="M250" s="1"/>
  <c r="W250"/>
  <c r="L250"/>
  <c r="K250"/>
  <c r="AG249"/>
  <c r="AF249"/>
  <c r="M249" s="1"/>
  <c r="AD249"/>
  <c r="W249"/>
  <c r="R249" s="1"/>
  <c r="L249"/>
  <c r="K249"/>
  <c r="AG248"/>
  <c r="N248" s="1"/>
  <c r="AD248"/>
  <c r="AF248" s="1"/>
  <c r="W248"/>
  <c r="R248" s="1"/>
  <c r="T248"/>
  <c r="S248"/>
  <c r="L248"/>
  <c r="K248"/>
  <c r="AG247"/>
  <c r="AH247" s="1"/>
  <c r="AD247"/>
  <c r="AF247" s="1"/>
  <c r="W247"/>
  <c r="R247" s="1"/>
  <c r="M247"/>
  <c r="L247"/>
  <c r="K247"/>
  <c r="AG246"/>
  <c r="N246" s="1"/>
  <c r="AF246"/>
  <c r="AD246"/>
  <c r="W246"/>
  <c r="R246" s="1"/>
  <c r="L246"/>
  <c r="K246"/>
  <c r="AG245"/>
  <c r="N245" s="1"/>
  <c r="AD245"/>
  <c r="AF245" s="1"/>
  <c r="M245" s="1"/>
  <c r="W245"/>
  <c r="R245" s="1"/>
  <c r="T245" s="1"/>
  <c r="L245"/>
  <c r="K245"/>
  <c r="AG244"/>
  <c r="AF244"/>
  <c r="AD244"/>
  <c r="W244"/>
  <c r="M244"/>
  <c r="L244"/>
  <c r="K244"/>
  <c r="AG243"/>
  <c r="N243" s="1"/>
  <c r="O243" s="1"/>
  <c r="P243" s="1"/>
  <c r="Q243" s="1"/>
  <c r="AD243"/>
  <c r="AF243" s="1"/>
  <c r="M243" s="1"/>
  <c r="W243"/>
  <c r="R243" s="1"/>
  <c r="L243"/>
  <c r="K243"/>
  <c r="AG242"/>
  <c r="AD242"/>
  <c r="AF242" s="1"/>
  <c r="M242" s="1"/>
  <c r="W242"/>
  <c r="R242" s="1"/>
  <c r="L242"/>
  <c r="K242"/>
  <c r="AG241"/>
  <c r="AF241"/>
  <c r="M241" s="1"/>
  <c r="O241" s="1"/>
  <c r="AD241"/>
  <c r="W241"/>
  <c r="R241"/>
  <c r="N241"/>
  <c r="L241"/>
  <c r="K241"/>
  <c r="AG240"/>
  <c r="N240" s="1"/>
  <c r="AD240"/>
  <c r="AF240" s="1"/>
  <c r="W240"/>
  <c r="R240" s="1"/>
  <c r="L240"/>
  <c r="K240"/>
  <c r="AG239"/>
  <c r="AH239" s="1"/>
  <c r="AD239"/>
  <c r="AF239" s="1"/>
  <c r="W239"/>
  <c r="R239" s="1"/>
  <c r="S239" s="1"/>
  <c r="M239"/>
  <c r="L239"/>
  <c r="K239"/>
  <c r="AG238"/>
  <c r="N238" s="1"/>
  <c r="AF238"/>
  <c r="AD238"/>
  <c r="W238"/>
  <c r="R238" s="1"/>
  <c r="L238"/>
  <c r="K238"/>
  <c r="AG237"/>
  <c r="AD237"/>
  <c r="AF237" s="1"/>
  <c r="M237" s="1"/>
  <c r="W237"/>
  <c r="R237"/>
  <c r="N237"/>
  <c r="L237"/>
  <c r="K237"/>
  <c r="AG236"/>
  <c r="N236" s="1"/>
  <c r="AF236"/>
  <c r="M236" s="1"/>
  <c r="AD236"/>
  <c r="W236"/>
  <c r="R236"/>
  <c r="T236" s="1"/>
  <c r="L236"/>
  <c r="K236"/>
  <c r="AG235"/>
  <c r="AD235"/>
  <c r="AF235" s="1"/>
  <c r="M235" s="1"/>
  <c r="W235"/>
  <c r="R235" s="1"/>
  <c r="N235"/>
  <c r="L235"/>
  <c r="K235"/>
  <c r="AG234"/>
  <c r="AF234"/>
  <c r="AD234"/>
  <c r="W234"/>
  <c r="R234" s="1"/>
  <c r="T234" s="1"/>
  <c r="S234"/>
  <c r="N234"/>
  <c r="L234"/>
  <c r="K234"/>
  <c r="AG233"/>
  <c r="AD233"/>
  <c r="AF233" s="1"/>
  <c r="M233" s="1"/>
  <c r="W233"/>
  <c r="R233" s="1"/>
  <c r="L233"/>
  <c r="K233"/>
  <c r="AG232"/>
  <c r="AD232"/>
  <c r="W232"/>
  <c r="N232"/>
  <c r="L232"/>
  <c r="K232"/>
  <c r="AG231"/>
  <c r="AD231"/>
  <c r="AF231" s="1"/>
  <c r="W231"/>
  <c r="R231" s="1"/>
  <c r="N231"/>
  <c r="M231"/>
  <c r="L231"/>
  <c r="K231"/>
  <c r="AG230"/>
  <c r="N230" s="1"/>
  <c r="AF230"/>
  <c r="AD230"/>
  <c r="W230"/>
  <c r="R230" s="1"/>
  <c r="O230"/>
  <c r="P230" s="1"/>
  <c r="Q230" s="1"/>
  <c r="M230"/>
  <c r="L230"/>
  <c r="K230"/>
  <c r="AG229"/>
  <c r="AD229"/>
  <c r="W229"/>
  <c r="R229" s="1"/>
  <c r="L229"/>
  <c r="K229"/>
  <c r="AG228"/>
  <c r="N228" s="1"/>
  <c r="AF228"/>
  <c r="AD228"/>
  <c r="W228"/>
  <c r="R228" s="1"/>
  <c r="L228"/>
  <c r="K228"/>
  <c r="AG227"/>
  <c r="N227" s="1"/>
  <c r="O227" s="1"/>
  <c r="P227" s="1"/>
  <c r="Q227" s="1"/>
  <c r="AD227"/>
  <c r="AF227" s="1"/>
  <c r="M227" s="1"/>
  <c r="W227"/>
  <c r="R227" s="1"/>
  <c r="L227"/>
  <c r="K227"/>
  <c r="AG226"/>
  <c r="AD226"/>
  <c r="W226"/>
  <c r="L226"/>
  <c r="K226"/>
  <c r="AG225"/>
  <c r="W225"/>
  <c r="R225" s="1"/>
  <c r="T225" s="1"/>
  <c r="N225"/>
  <c r="L225"/>
  <c r="K225"/>
  <c r="AG224"/>
  <c r="AD224"/>
  <c r="AF224" s="1"/>
  <c r="M224" s="1"/>
  <c r="W224"/>
  <c r="R224" s="1"/>
  <c r="N224"/>
  <c r="L224"/>
  <c r="K224"/>
  <c r="AG223"/>
  <c r="AD223"/>
  <c r="AF223" s="1"/>
  <c r="AB223"/>
  <c r="W223"/>
  <c r="R223" s="1"/>
  <c r="S223" s="1"/>
  <c r="N223"/>
  <c r="L223"/>
  <c r="K223"/>
  <c r="AG222"/>
  <c r="N222" s="1"/>
  <c r="AB222"/>
  <c r="AD222" s="1"/>
  <c r="AF222" s="1"/>
  <c r="M222" s="1"/>
  <c r="W222"/>
  <c r="R222" s="1"/>
  <c r="L222"/>
  <c r="K222"/>
  <c r="AG221"/>
  <c r="N221" s="1"/>
  <c r="O221" s="1"/>
  <c r="P221" s="1"/>
  <c r="Q221" s="1"/>
  <c r="AF221"/>
  <c r="AH221" s="1"/>
  <c r="AD221"/>
  <c r="W221"/>
  <c r="R221" s="1"/>
  <c r="T221" s="1"/>
  <c r="M221"/>
  <c r="L221"/>
  <c r="K221"/>
  <c r="AG220"/>
  <c r="N220" s="1"/>
  <c r="AB220"/>
  <c r="W220"/>
  <c r="L220"/>
  <c r="K220"/>
  <c r="AG219"/>
  <c r="AB219"/>
  <c r="AD219" s="1"/>
  <c r="AF219" s="1"/>
  <c r="M219" s="1"/>
  <c r="W219"/>
  <c r="R219" s="1"/>
  <c r="T219" s="1"/>
  <c r="L219"/>
  <c r="K219"/>
  <c r="AG218"/>
  <c r="AB218"/>
  <c r="AD218" s="1"/>
  <c r="AF218" s="1"/>
  <c r="M218" s="1"/>
  <c r="W218"/>
  <c r="R218" s="1"/>
  <c r="T218" s="1"/>
  <c r="N218"/>
  <c r="L218"/>
  <c r="K218"/>
  <c r="AG217"/>
  <c r="AB217"/>
  <c r="AD217" s="1"/>
  <c r="W217"/>
  <c r="N217"/>
  <c r="L217"/>
  <c r="K217"/>
  <c r="AG216"/>
  <c r="N216" s="1"/>
  <c r="O216" s="1"/>
  <c r="P216" s="1"/>
  <c r="Q216" s="1"/>
  <c r="AB216"/>
  <c r="AD216" s="1"/>
  <c r="AF216" s="1"/>
  <c r="M216" s="1"/>
  <c r="W216"/>
  <c r="R216" s="1"/>
  <c r="T216"/>
  <c r="S216"/>
  <c r="L216"/>
  <c r="K216"/>
  <c r="AG215"/>
  <c r="AH215" s="1"/>
  <c r="AD215"/>
  <c r="AF215" s="1"/>
  <c r="AB215"/>
  <c r="W215"/>
  <c r="R215" s="1"/>
  <c r="N215"/>
  <c r="O215" s="1"/>
  <c r="P215" s="1"/>
  <c r="Q215" s="1"/>
  <c r="M215"/>
  <c r="L215"/>
  <c r="K215"/>
  <c r="AG214"/>
  <c r="AD214"/>
  <c r="W214"/>
  <c r="R214" s="1"/>
  <c r="T214" s="1"/>
  <c r="S214"/>
  <c r="L214"/>
  <c r="K214"/>
  <c r="AG213"/>
  <c r="AB213"/>
  <c r="AB225" s="1"/>
  <c r="AD225" s="1"/>
  <c r="AF225" s="1"/>
  <c r="M225" s="1"/>
  <c r="W213"/>
  <c r="R213" s="1"/>
  <c r="N213"/>
  <c r="L213"/>
  <c r="K213"/>
  <c r="AG212"/>
  <c r="N212" s="1"/>
  <c r="AD212"/>
  <c r="AF212" s="1"/>
  <c r="AH212" s="1"/>
  <c r="W212"/>
  <c r="R212" s="1"/>
  <c r="S212" s="1"/>
  <c r="L212"/>
  <c r="K212"/>
  <c r="AH211"/>
  <c r="AG211"/>
  <c r="AD211"/>
  <c r="AF211" s="1"/>
  <c r="M211" s="1"/>
  <c r="W211"/>
  <c r="R211" s="1"/>
  <c r="T211" s="1"/>
  <c r="P211"/>
  <c r="Q211" s="1"/>
  <c r="N211"/>
  <c r="O211" s="1"/>
  <c r="L211"/>
  <c r="K211"/>
  <c r="AG210"/>
  <c r="AD210"/>
  <c r="AF210" s="1"/>
  <c r="M210" s="1"/>
  <c r="W210"/>
  <c r="R210" s="1"/>
  <c r="L210"/>
  <c r="K210"/>
  <c r="AG209"/>
  <c r="AD209"/>
  <c r="AF209" s="1"/>
  <c r="W209"/>
  <c r="R209" s="1"/>
  <c r="S209" s="1"/>
  <c r="T209"/>
  <c r="N209"/>
  <c r="L209"/>
  <c r="K209"/>
  <c r="AG208"/>
  <c r="AD208"/>
  <c r="AF208" s="1"/>
  <c r="W208"/>
  <c r="L208"/>
  <c r="K208"/>
  <c r="AG207"/>
  <c r="N207" s="1"/>
  <c r="AD207"/>
  <c r="AF207" s="1"/>
  <c r="M207" s="1"/>
  <c r="W207"/>
  <c r="R207" s="1"/>
  <c r="L207"/>
  <c r="K207"/>
  <c r="AG206"/>
  <c r="AH206" s="1"/>
  <c r="AF206"/>
  <c r="M206" s="1"/>
  <c r="AD206"/>
  <c r="W206"/>
  <c r="R206" s="1"/>
  <c r="T206" s="1"/>
  <c r="S206"/>
  <c r="L206"/>
  <c r="K206"/>
  <c r="AG205"/>
  <c r="AD205"/>
  <c r="W205"/>
  <c r="L205"/>
  <c r="K205"/>
  <c r="AG204"/>
  <c r="AF204"/>
  <c r="AD204"/>
  <c r="W204"/>
  <c r="R204" s="1"/>
  <c r="T204" s="1"/>
  <c r="M204"/>
  <c r="L204"/>
  <c r="K204"/>
  <c r="AG203"/>
  <c r="N203" s="1"/>
  <c r="AD203"/>
  <c r="AF203" s="1"/>
  <c r="M203" s="1"/>
  <c r="W203"/>
  <c r="R203"/>
  <c r="L203"/>
  <c r="K203"/>
  <c r="AH202"/>
  <c r="AG202"/>
  <c r="AF202"/>
  <c r="AD202"/>
  <c r="W202"/>
  <c r="R202" s="1"/>
  <c r="M202"/>
  <c r="L202"/>
  <c r="K202"/>
  <c r="AG201"/>
  <c r="AH201" s="1"/>
  <c r="AF201"/>
  <c r="M201" s="1"/>
  <c r="AD201"/>
  <c r="W201"/>
  <c r="R201" s="1"/>
  <c r="S201" s="1"/>
  <c r="N201"/>
  <c r="O201" s="1"/>
  <c r="P201" s="1"/>
  <c r="Q201" s="1"/>
  <c r="L201"/>
  <c r="AG200"/>
  <c r="AF200"/>
  <c r="AD200"/>
  <c r="W200"/>
  <c r="R200" s="1"/>
  <c r="S200" s="1"/>
  <c r="N200"/>
  <c r="O200" s="1"/>
  <c r="P200" s="1"/>
  <c r="Q200" s="1"/>
  <c r="M200"/>
  <c r="L200"/>
  <c r="AG199"/>
  <c r="AD199"/>
  <c r="AF199" s="1"/>
  <c r="M199" s="1"/>
  <c r="W199"/>
  <c r="R199" s="1"/>
  <c r="S199" s="1"/>
  <c r="T199"/>
  <c r="L199"/>
  <c r="AG198"/>
  <c r="AH198" s="1"/>
  <c r="AD198"/>
  <c r="AF198" s="1"/>
  <c r="M198" s="1"/>
  <c r="W198"/>
  <c r="R198" s="1"/>
  <c r="T198" s="1"/>
  <c r="L198"/>
  <c r="AG197"/>
  <c r="AH197" s="1"/>
  <c r="AD197"/>
  <c r="AF197" s="1"/>
  <c r="M197" s="1"/>
  <c r="W197"/>
  <c r="R197" s="1"/>
  <c r="S197" s="1"/>
  <c r="L197"/>
  <c r="AG196"/>
  <c r="AD196"/>
  <c r="AF196" s="1"/>
  <c r="M196" s="1"/>
  <c r="W196"/>
  <c r="L196"/>
  <c r="AG195"/>
  <c r="AD195"/>
  <c r="AF195" s="1"/>
  <c r="W195"/>
  <c r="R195" s="1"/>
  <c r="M195"/>
  <c r="L195"/>
  <c r="AG194"/>
  <c r="N194" s="1"/>
  <c r="AD194"/>
  <c r="AF194" s="1"/>
  <c r="M194" s="1"/>
  <c r="W194"/>
  <c r="R194" s="1"/>
  <c r="T194" s="1"/>
  <c r="L194"/>
  <c r="AG193"/>
  <c r="AF193"/>
  <c r="AD193"/>
  <c r="W193"/>
  <c r="R193" s="1"/>
  <c r="T193" s="1"/>
  <c r="L193"/>
  <c r="AG192"/>
  <c r="N192" s="1"/>
  <c r="O192" s="1"/>
  <c r="P192" s="1"/>
  <c r="Q192" s="1"/>
  <c r="AF192"/>
  <c r="AD192"/>
  <c r="W192"/>
  <c r="R192" s="1"/>
  <c r="M192"/>
  <c r="L192"/>
  <c r="AG191"/>
  <c r="AD191"/>
  <c r="AF191" s="1"/>
  <c r="M191" s="1"/>
  <c r="W191"/>
  <c r="R191" s="1"/>
  <c r="S191" s="1"/>
  <c r="L191"/>
  <c r="AG190"/>
  <c r="AD190"/>
  <c r="W190"/>
  <c r="R190"/>
  <c r="L190"/>
  <c r="AG189"/>
  <c r="AD189"/>
  <c r="AF189" s="1"/>
  <c r="M189" s="1"/>
  <c r="W189"/>
  <c r="R189"/>
  <c r="S189" s="1"/>
  <c r="L189"/>
  <c r="AG188"/>
  <c r="N188" s="1"/>
  <c r="AD188"/>
  <c r="AF188" s="1"/>
  <c r="M188" s="1"/>
  <c r="W188"/>
  <c r="R188" s="1"/>
  <c r="L188"/>
  <c r="AG187"/>
  <c r="AH187" s="1"/>
  <c r="AD187"/>
  <c r="AF187" s="1"/>
  <c r="W187"/>
  <c r="R187" s="1"/>
  <c r="M187"/>
  <c r="L187"/>
  <c r="AG186"/>
  <c r="N186" s="1"/>
  <c r="AD186"/>
  <c r="AF186" s="1"/>
  <c r="M186" s="1"/>
  <c r="W186"/>
  <c r="S186"/>
  <c r="R186"/>
  <c r="T186" s="1"/>
  <c r="L186"/>
  <c r="AG185"/>
  <c r="AH185" s="1"/>
  <c r="AD185"/>
  <c r="AF185" s="1"/>
  <c r="M185" s="1"/>
  <c r="W185"/>
  <c r="R185"/>
  <c r="N185"/>
  <c r="O185" s="1"/>
  <c r="P185" s="1"/>
  <c r="Q185" s="1"/>
  <c r="L185"/>
  <c r="AG184"/>
  <c r="N184" s="1"/>
  <c r="AF184"/>
  <c r="AD184"/>
  <c r="W184"/>
  <c r="R184"/>
  <c r="T184" s="1"/>
  <c r="M184"/>
  <c r="O184" s="1"/>
  <c r="L184"/>
  <c r="AG183"/>
  <c r="AD183"/>
  <c r="AF183" s="1"/>
  <c r="M183" s="1"/>
  <c r="W183"/>
  <c r="R183" s="1"/>
  <c r="T183"/>
  <c r="S183"/>
  <c r="L183"/>
  <c r="AG182"/>
  <c r="N182" s="1"/>
  <c r="AD182"/>
  <c r="AF182" s="1"/>
  <c r="M182" s="1"/>
  <c r="W182"/>
  <c r="R182" s="1"/>
  <c r="T182" s="1"/>
  <c r="L182"/>
  <c r="AG181"/>
  <c r="N181" s="1"/>
  <c r="AD181"/>
  <c r="W181"/>
  <c r="R181" s="1"/>
  <c r="L181"/>
  <c r="AG180"/>
  <c r="AD180"/>
  <c r="AF180" s="1"/>
  <c r="M180" s="1"/>
  <c r="W180"/>
  <c r="R180" s="1"/>
  <c r="L180"/>
  <c r="AG179"/>
  <c r="AD179"/>
  <c r="AF179" s="1"/>
  <c r="M179" s="1"/>
  <c r="W179"/>
  <c r="R179" s="1"/>
  <c r="L179"/>
  <c r="AG178"/>
  <c r="N178" s="1"/>
  <c r="AD178"/>
  <c r="W178"/>
  <c r="T178"/>
  <c r="S178"/>
  <c r="R178"/>
  <c r="L178"/>
  <c r="AG177"/>
  <c r="N177" s="1"/>
  <c r="AD177"/>
  <c r="AF177" s="1"/>
  <c r="M177" s="1"/>
  <c r="W177"/>
  <c r="T177"/>
  <c r="R177"/>
  <c r="S177" s="1"/>
  <c r="L177"/>
  <c r="AG176"/>
  <c r="AD176"/>
  <c r="AF176" s="1"/>
  <c r="M176" s="1"/>
  <c r="O176" s="1"/>
  <c r="P176" s="1"/>
  <c r="Q176" s="1"/>
  <c r="W176"/>
  <c r="R176"/>
  <c r="S176" s="1"/>
  <c r="N176"/>
  <c r="L176"/>
  <c r="AG175"/>
  <c r="AD175"/>
  <c r="AF175" s="1"/>
  <c r="M175" s="1"/>
  <c r="W175"/>
  <c r="R175" s="1"/>
  <c r="S175" s="1"/>
  <c r="T175"/>
  <c r="L175"/>
  <c r="AG174"/>
  <c r="AD174"/>
  <c r="AF174" s="1"/>
  <c r="W174"/>
  <c r="R174" s="1"/>
  <c r="T174" s="1"/>
  <c r="N174"/>
  <c r="L174"/>
  <c r="AG173"/>
  <c r="AD173"/>
  <c r="AF173" s="1"/>
  <c r="M173" s="1"/>
  <c r="W173"/>
  <c r="R173"/>
  <c r="S173" s="1"/>
  <c r="L173"/>
  <c r="AG172"/>
  <c r="N172" s="1"/>
  <c r="AD172"/>
  <c r="W172"/>
  <c r="L172"/>
  <c r="AG171"/>
  <c r="AH171" s="1"/>
  <c r="AD171"/>
  <c r="AF171" s="1"/>
  <c r="W171"/>
  <c r="R171" s="1"/>
  <c r="M171"/>
  <c r="L171"/>
  <c r="AG170"/>
  <c r="AD170"/>
  <c r="AF170" s="1"/>
  <c r="M170" s="1"/>
  <c r="W170"/>
  <c r="R170" s="1"/>
  <c r="T170" s="1"/>
  <c r="N170"/>
  <c r="L170"/>
  <c r="AG169"/>
  <c r="AD169"/>
  <c r="W169"/>
  <c r="R169" s="1"/>
  <c r="T169" s="1"/>
  <c r="L169"/>
  <c r="AG168"/>
  <c r="N168" s="1"/>
  <c r="O168" s="1"/>
  <c r="P168" s="1"/>
  <c r="Q168" s="1"/>
  <c r="AD168"/>
  <c r="AF168" s="1"/>
  <c r="M168" s="1"/>
  <c r="W168"/>
  <c r="R168" s="1"/>
  <c r="S168" s="1"/>
  <c r="L168"/>
  <c r="AG167"/>
  <c r="AD167"/>
  <c r="AF167" s="1"/>
  <c r="M167" s="1"/>
  <c r="W167"/>
  <c r="R167" s="1"/>
  <c r="S167" s="1"/>
  <c r="L167"/>
  <c r="AG166"/>
  <c r="AD166"/>
  <c r="W166"/>
  <c r="R166"/>
  <c r="L166"/>
  <c r="AG165"/>
  <c r="AD165"/>
  <c r="AF165" s="1"/>
  <c r="M165" s="1"/>
  <c r="W165"/>
  <c r="R165"/>
  <c r="S165" s="1"/>
  <c r="L165"/>
  <c r="AG164"/>
  <c r="AD164"/>
  <c r="AF164" s="1"/>
  <c r="M164" s="1"/>
  <c r="W164"/>
  <c r="R164" s="1"/>
  <c r="N164"/>
  <c r="L164"/>
  <c r="AG163"/>
  <c r="AD163"/>
  <c r="AF163" s="1"/>
  <c r="W163"/>
  <c r="R163" s="1"/>
  <c r="N163"/>
  <c r="M163"/>
  <c r="L163"/>
  <c r="AG162"/>
  <c r="AD162"/>
  <c r="AF162" s="1"/>
  <c r="M162" s="1"/>
  <c r="W162"/>
  <c r="R162" s="1"/>
  <c r="T162" s="1"/>
  <c r="N162"/>
  <c r="L162"/>
  <c r="AG161"/>
  <c r="AD161"/>
  <c r="AF161" s="1"/>
  <c r="M161" s="1"/>
  <c r="W161"/>
  <c r="R161"/>
  <c r="N161"/>
  <c r="O161" s="1"/>
  <c r="P161" s="1"/>
  <c r="Q161" s="1"/>
  <c r="L161"/>
  <c r="AG160"/>
  <c r="AF160"/>
  <c r="M160" s="1"/>
  <c r="AD160"/>
  <c r="W160"/>
  <c r="R160" s="1"/>
  <c r="N160"/>
  <c r="O160" s="1"/>
  <c r="L160"/>
  <c r="AG159"/>
  <c r="AD159"/>
  <c r="AF159" s="1"/>
  <c r="W159"/>
  <c r="R159" s="1"/>
  <c r="T159" s="1"/>
  <c r="S159"/>
  <c r="M159"/>
  <c r="L159"/>
  <c r="AG158"/>
  <c r="AD158"/>
  <c r="AF158" s="1"/>
  <c r="M158" s="1"/>
  <c r="W158"/>
  <c r="R158" s="1"/>
  <c r="L158"/>
  <c r="AG157"/>
  <c r="N157" s="1"/>
  <c r="AD157"/>
  <c r="W157"/>
  <c r="R157"/>
  <c r="T157" s="1"/>
  <c r="L157"/>
  <c r="AG156"/>
  <c r="AD156"/>
  <c r="AF156" s="1"/>
  <c r="M156" s="1"/>
  <c r="W156"/>
  <c r="R156"/>
  <c r="L156"/>
  <c r="AG155"/>
  <c r="N155" s="1"/>
  <c r="AD155"/>
  <c r="AF155" s="1"/>
  <c r="AH155" s="1"/>
  <c r="W155"/>
  <c r="R155" s="1"/>
  <c r="T155" s="1"/>
  <c r="L155"/>
  <c r="AG154"/>
  <c r="AH154" s="1"/>
  <c r="AF154"/>
  <c r="AD154"/>
  <c r="W154"/>
  <c r="R154" s="1"/>
  <c r="S154" s="1"/>
  <c r="L154"/>
  <c r="AG153"/>
  <c r="AD153"/>
  <c r="AF153" s="1"/>
  <c r="M153" s="1"/>
  <c r="W153"/>
  <c r="R153" s="1"/>
  <c r="N153"/>
  <c r="L153"/>
  <c r="AG152"/>
  <c r="AD152"/>
  <c r="AF152" s="1"/>
  <c r="M152" s="1"/>
  <c r="W152"/>
  <c r="R152" s="1"/>
  <c r="T152"/>
  <c r="S152"/>
  <c r="L152"/>
  <c r="AG151"/>
  <c r="N151" s="1"/>
  <c r="AD151"/>
  <c r="AF151" s="1"/>
  <c r="W151"/>
  <c r="R151" s="1"/>
  <c r="L151"/>
  <c r="AG150"/>
  <c r="N150" s="1"/>
  <c r="AD150"/>
  <c r="AF150" s="1"/>
  <c r="AH150" s="1"/>
  <c r="W150"/>
  <c r="R150" s="1"/>
  <c r="L150"/>
  <c r="AG149"/>
  <c r="N149" s="1"/>
  <c r="AD149"/>
  <c r="AF149" s="1"/>
  <c r="M149" s="1"/>
  <c r="W149"/>
  <c r="R149" s="1"/>
  <c r="T149" s="1"/>
  <c r="L149"/>
  <c r="AG148"/>
  <c r="N148" s="1"/>
  <c r="AD148"/>
  <c r="W148"/>
  <c r="L148"/>
  <c r="AG147"/>
  <c r="N147" s="1"/>
  <c r="AD147"/>
  <c r="AF147" s="1"/>
  <c r="W147"/>
  <c r="R147" s="1"/>
  <c r="T147" s="1"/>
  <c r="L147"/>
  <c r="AG146"/>
  <c r="AF146"/>
  <c r="M146" s="1"/>
  <c r="AD146"/>
  <c r="W146"/>
  <c r="R146" s="1"/>
  <c r="T146" s="1"/>
  <c r="L146"/>
  <c r="AG145"/>
  <c r="AD145"/>
  <c r="W145"/>
  <c r="L145"/>
  <c r="AH144"/>
  <c r="AG144"/>
  <c r="N144" s="1"/>
  <c r="O144" s="1"/>
  <c r="P144" s="1"/>
  <c r="Q144" s="1"/>
  <c r="AF144"/>
  <c r="M144" s="1"/>
  <c r="AD144"/>
  <c r="W144"/>
  <c r="R144" s="1"/>
  <c r="T144" s="1"/>
  <c r="L144"/>
  <c r="AG143"/>
  <c r="N143" s="1"/>
  <c r="AD143"/>
  <c r="AF143" s="1"/>
  <c r="W143"/>
  <c r="R143" s="1"/>
  <c r="L143"/>
  <c r="AG142"/>
  <c r="AF142"/>
  <c r="AD142"/>
  <c r="W142"/>
  <c r="L142"/>
  <c r="AG141"/>
  <c r="N141" s="1"/>
  <c r="O141" s="1"/>
  <c r="P141" s="1"/>
  <c r="Q141" s="1"/>
  <c r="AD141"/>
  <c r="AF141" s="1"/>
  <c r="M141" s="1"/>
  <c r="W141"/>
  <c r="R141"/>
  <c r="T141" s="1"/>
  <c r="L141"/>
  <c r="AG140"/>
  <c r="N140" s="1"/>
  <c r="AD140"/>
  <c r="AF140" s="1"/>
  <c r="W140"/>
  <c r="R140" s="1"/>
  <c r="L140"/>
  <c r="AG139"/>
  <c r="AF139"/>
  <c r="M139" s="1"/>
  <c r="W139"/>
  <c r="R139" s="1"/>
  <c r="S139" s="1"/>
  <c r="L139"/>
  <c r="AG138"/>
  <c r="N138" s="1"/>
  <c r="AF138"/>
  <c r="M138" s="1"/>
  <c r="O138" s="1"/>
  <c r="P138" s="1"/>
  <c r="Q138" s="1"/>
  <c r="W138"/>
  <c r="S138"/>
  <c r="R138"/>
  <c r="T138" s="1"/>
  <c r="L138"/>
  <c r="AG137"/>
  <c r="AF137"/>
  <c r="M137" s="1"/>
  <c r="W137"/>
  <c r="R137" s="1"/>
  <c r="T137" s="1"/>
  <c r="S137"/>
  <c r="N137"/>
  <c r="O137" s="1"/>
  <c r="P137" s="1"/>
  <c r="Q137" s="1"/>
  <c r="L137"/>
  <c r="AG136"/>
  <c r="AD136"/>
  <c r="W136"/>
  <c r="R136" s="1"/>
  <c r="N136"/>
  <c r="L136"/>
  <c r="AG135"/>
  <c r="N135" s="1"/>
  <c r="AF135"/>
  <c r="W135"/>
  <c r="R135"/>
  <c r="S135" s="1"/>
  <c r="L135"/>
  <c r="AG134"/>
  <c r="AF134"/>
  <c r="M134" s="1"/>
  <c r="O134" s="1"/>
  <c r="P134" s="1"/>
  <c r="Q134" s="1"/>
  <c r="W134"/>
  <c r="R134" s="1"/>
  <c r="T134" s="1"/>
  <c r="S134"/>
  <c r="N134"/>
  <c r="L134"/>
  <c r="AG133"/>
  <c r="N133" s="1"/>
  <c r="AF133"/>
  <c r="W133"/>
  <c r="R133" s="1"/>
  <c r="M133"/>
  <c r="L133"/>
  <c r="AG132"/>
  <c r="AF132"/>
  <c r="W132"/>
  <c r="R132" s="1"/>
  <c r="M132"/>
  <c r="L132"/>
  <c r="AG131"/>
  <c r="AF131"/>
  <c r="AH131" s="1"/>
  <c r="W131"/>
  <c r="R131" s="1"/>
  <c r="N131"/>
  <c r="L131"/>
  <c r="AG130"/>
  <c r="AD130"/>
  <c r="W130"/>
  <c r="R130" s="1"/>
  <c r="L130"/>
  <c r="AG129"/>
  <c r="N129" s="1"/>
  <c r="AF129"/>
  <c r="W129"/>
  <c r="R129" s="1"/>
  <c r="T129" s="1"/>
  <c r="M129"/>
  <c r="L129"/>
  <c r="AG128"/>
  <c r="N128" s="1"/>
  <c r="AF128"/>
  <c r="M128" s="1"/>
  <c r="AD128"/>
  <c r="W128"/>
  <c r="R128" s="1"/>
  <c r="S128" s="1"/>
  <c r="L128"/>
  <c r="AG127"/>
  <c r="AH127" s="1"/>
  <c r="AF127"/>
  <c r="W127"/>
  <c r="R127" s="1"/>
  <c r="S127" s="1"/>
  <c r="M127"/>
  <c r="L127"/>
  <c r="AG126"/>
  <c r="AF126"/>
  <c r="M126" s="1"/>
  <c r="W126"/>
  <c r="R126"/>
  <c r="T126" s="1"/>
  <c r="L126"/>
  <c r="AG125"/>
  <c r="AF125"/>
  <c r="M125" s="1"/>
  <c r="W125"/>
  <c r="R125" s="1"/>
  <c r="S125" s="1"/>
  <c r="L125"/>
  <c r="AG124"/>
  <c r="AD124"/>
  <c r="W124"/>
  <c r="R124" s="1"/>
  <c r="N124"/>
  <c r="L124"/>
  <c r="AG123"/>
  <c r="AF123"/>
  <c r="M123" s="1"/>
  <c r="W123"/>
  <c r="R123" s="1"/>
  <c r="L123"/>
  <c r="AH122"/>
  <c r="AG122"/>
  <c r="N122" s="1"/>
  <c r="AF122"/>
  <c r="W122"/>
  <c r="R122" s="1"/>
  <c r="S122" s="1"/>
  <c r="T122"/>
  <c r="M122"/>
  <c r="L122"/>
  <c r="AG121"/>
  <c r="AF121"/>
  <c r="M121" s="1"/>
  <c r="W121"/>
  <c r="L121"/>
  <c r="AG120"/>
  <c r="AF120"/>
  <c r="M120" s="1"/>
  <c r="W120"/>
  <c r="R120" s="1"/>
  <c r="N120"/>
  <c r="O120" s="1"/>
  <c r="P120" s="1"/>
  <c r="Q120" s="1"/>
  <c r="L120"/>
  <c r="AG119"/>
  <c r="N119" s="1"/>
  <c r="O119" s="1"/>
  <c r="P119" s="1"/>
  <c r="Q119" s="1"/>
  <c r="AF119"/>
  <c r="M119" s="1"/>
  <c r="W119"/>
  <c r="R119" s="1"/>
  <c r="S119" s="1"/>
  <c r="L119"/>
  <c r="AG118"/>
  <c r="N118" s="1"/>
  <c r="AD118"/>
  <c r="W118"/>
  <c r="R118" s="1"/>
  <c r="L118"/>
  <c r="AG117"/>
  <c r="AD117"/>
  <c r="AF117" s="1"/>
  <c r="M117" s="1"/>
  <c r="W117"/>
  <c r="R117" s="1"/>
  <c r="T117" s="1"/>
  <c r="N117"/>
  <c r="L117"/>
  <c r="AG116"/>
  <c r="AD116"/>
  <c r="AF116" s="1"/>
  <c r="M116" s="1"/>
  <c r="W116"/>
  <c r="R116" s="1"/>
  <c r="N116"/>
  <c r="L116"/>
  <c r="AG115"/>
  <c r="N115" s="1"/>
  <c r="AD115"/>
  <c r="AF115" s="1"/>
  <c r="M115" s="1"/>
  <c r="O115" s="1"/>
  <c r="P115" s="1"/>
  <c r="Q115" s="1"/>
  <c r="W115"/>
  <c r="R115" s="1"/>
  <c r="L115"/>
  <c r="AG114"/>
  <c r="N114" s="1"/>
  <c r="AD114"/>
  <c r="Z114"/>
  <c r="W114"/>
  <c r="R114" s="1"/>
  <c r="L114"/>
  <c r="AG113"/>
  <c r="N113" s="1"/>
  <c r="AF113"/>
  <c r="M113" s="1"/>
  <c r="O113" s="1"/>
  <c r="P113" s="1"/>
  <c r="Q113" s="1"/>
  <c r="W113"/>
  <c r="R113" s="1"/>
  <c r="S113" s="1"/>
  <c r="L113"/>
  <c r="AG112"/>
  <c r="AF112"/>
  <c r="M112" s="1"/>
  <c r="W112"/>
  <c r="R112"/>
  <c r="L112"/>
  <c r="AG111"/>
  <c r="AF111"/>
  <c r="M111" s="1"/>
  <c r="W111"/>
  <c r="R111" s="1"/>
  <c r="N111"/>
  <c r="L111"/>
  <c r="AH110"/>
  <c r="AG110"/>
  <c r="N110" s="1"/>
  <c r="O110" s="1"/>
  <c r="P110" s="1"/>
  <c r="Q110" s="1"/>
  <c r="AF110"/>
  <c r="M110" s="1"/>
  <c r="W110"/>
  <c r="R110"/>
  <c r="L110"/>
  <c r="AG109"/>
  <c r="AF109"/>
  <c r="W109"/>
  <c r="N109"/>
  <c r="L109"/>
  <c r="AH108"/>
  <c r="AG108"/>
  <c r="AF108"/>
  <c r="W108"/>
  <c r="T108"/>
  <c r="S108"/>
  <c r="R108"/>
  <c r="N108"/>
  <c r="O108" s="1"/>
  <c r="P108" s="1"/>
  <c r="Q108" s="1"/>
  <c r="M108"/>
  <c r="L108"/>
  <c r="AG107"/>
  <c r="AH107" s="1"/>
  <c r="AF107"/>
  <c r="W107"/>
  <c r="R107" s="1"/>
  <c r="M107"/>
  <c r="L107"/>
  <c r="AG106"/>
  <c r="N106" s="1"/>
  <c r="AD106"/>
  <c r="Z106"/>
  <c r="W106"/>
  <c r="L106"/>
  <c r="AG105"/>
  <c r="AH105" s="1"/>
  <c r="W105"/>
  <c r="R105"/>
  <c r="S105" s="1"/>
  <c r="N105"/>
  <c r="O105" s="1"/>
  <c r="P105" s="1"/>
  <c r="Q105" s="1"/>
  <c r="M105"/>
  <c r="L105"/>
  <c r="AG104"/>
  <c r="AF104"/>
  <c r="AH104" s="1"/>
  <c r="W104"/>
  <c r="R104" s="1"/>
  <c r="N104"/>
  <c r="L104"/>
  <c r="AG103"/>
  <c r="N103" s="1"/>
  <c r="AF103"/>
  <c r="M103" s="1"/>
  <c r="W103"/>
  <c r="R103" s="1"/>
  <c r="T103" s="1"/>
  <c r="L103"/>
  <c r="AG102"/>
  <c r="AF102"/>
  <c r="W102"/>
  <c r="R102" s="1"/>
  <c r="T102" s="1"/>
  <c r="M102"/>
  <c r="L102"/>
  <c r="AG101"/>
  <c r="N101" s="1"/>
  <c r="AF101"/>
  <c r="M101" s="1"/>
  <c r="W101"/>
  <c r="R101" s="1"/>
  <c r="L101"/>
  <c r="AG100"/>
  <c r="AF100"/>
  <c r="W100"/>
  <c r="R100" s="1"/>
  <c r="N100"/>
  <c r="M100"/>
  <c r="L100"/>
  <c r="AG99"/>
  <c r="AH99" s="1"/>
  <c r="AF99"/>
  <c r="M99" s="1"/>
  <c r="W99"/>
  <c r="R99"/>
  <c r="L99"/>
  <c r="AG98"/>
  <c r="N98" s="1"/>
  <c r="AF98"/>
  <c r="W98"/>
  <c r="R98" s="1"/>
  <c r="M98"/>
  <c r="L98"/>
  <c r="AG97"/>
  <c r="AF97"/>
  <c r="W97"/>
  <c r="R97" s="1"/>
  <c r="S97" s="1"/>
  <c r="M97"/>
  <c r="L97"/>
  <c r="AG96"/>
  <c r="N96" s="1"/>
  <c r="AF96"/>
  <c r="M96" s="1"/>
  <c r="W96"/>
  <c r="R96" s="1"/>
  <c r="L96"/>
  <c r="AG95"/>
  <c r="AH95" s="1"/>
  <c r="AF95"/>
  <c r="W95"/>
  <c r="R95"/>
  <c r="T95" s="1"/>
  <c r="N95"/>
  <c r="M95"/>
  <c r="L95"/>
  <c r="AG94"/>
  <c r="AD94"/>
  <c r="Z94"/>
  <c r="W94"/>
  <c r="N94"/>
  <c r="L94"/>
  <c r="AG93"/>
  <c r="N93" s="1"/>
  <c r="AF93"/>
  <c r="M93" s="1"/>
  <c r="W93"/>
  <c r="R93" s="1"/>
  <c r="T93" s="1"/>
  <c r="L93"/>
  <c r="AG92"/>
  <c r="AF92"/>
  <c r="M92" s="1"/>
  <c r="W92"/>
  <c r="R92" s="1"/>
  <c r="L92"/>
  <c r="AG91"/>
  <c r="AF91"/>
  <c r="M91" s="1"/>
  <c r="W91"/>
  <c r="R91" s="1"/>
  <c r="N91"/>
  <c r="L91"/>
  <c r="AH90"/>
  <c r="AG90"/>
  <c r="N90" s="1"/>
  <c r="O90" s="1"/>
  <c r="P90" s="1"/>
  <c r="Q90" s="1"/>
  <c r="AF90"/>
  <c r="M90" s="1"/>
  <c r="W90"/>
  <c r="R90"/>
  <c r="T90" s="1"/>
  <c r="L90"/>
  <c r="AG89"/>
  <c r="AH89" s="1"/>
  <c r="AF89"/>
  <c r="M89" s="1"/>
  <c r="W89"/>
  <c r="R89" s="1"/>
  <c r="T89" s="1"/>
  <c r="S89"/>
  <c r="L89"/>
  <c r="AG88"/>
  <c r="AF88"/>
  <c r="W88"/>
  <c r="R88" s="1"/>
  <c r="M88"/>
  <c r="L88"/>
  <c r="AG87"/>
  <c r="AF87"/>
  <c r="M87" s="1"/>
  <c r="W87"/>
  <c r="R87" s="1"/>
  <c r="L87"/>
  <c r="AG86"/>
  <c r="AH86" s="1"/>
  <c r="AF86"/>
  <c r="W86"/>
  <c r="R86" s="1"/>
  <c r="M86"/>
  <c r="L86"/>
  <c r="AG85"/>
  <c r="AH85" s="1"/>
  <c r="AF85"/>
  <c r="M85" s="1"/>
  <c r="W85"/>
  <c r="R85" s="1"/>
  <c r="S85" s="1"/>
  <c r="L85"/>
  <c r="AG84"/>
  <c r="AH84" s="1"/>
  <c r="AF84"/>
  <c r="M84" s="1"/>
  <c r="W84"/>
  <c r="R84" s="1"/>
  <c r="S84" s="1"/>
  <c r="T84"/>
  <c r="L84"/>
  <c r="AG83"/>
  <c r="AF83"/>
  <c r="M83" s="1"/>
  <c r="W83"/>
  <c r="R83" s="1"/>
  <c r="N83"/>
  <c r="L83"/>
  <c r="AG82"/>
  <c r="N82" s="1"/>
  <c r="AF82"/>
  <c r="AD82"/>
  <c r="Z82"/>
  <c r="W82"/>
  <c r="R82"/>
  <c r="S82" s="1"/>
  <c r="M82"/>
  <c r="L82"/>
  <c r="AG81"/>
  <c r="AF81"/>
  <c r="M81" s="1"/>
  <c r="W81"/>
  <c r="R81"/>
  <c r="T81" s="1"/>
  <c r="N81"/>
  <c r="L81"/>
  <c r="AG80"/>
  <c r="N80" s="1"/>
  <c r="O80" s="1"/>
  <c r="P80" s="1"/>
  <c r="Q80" s="1"/>
  <c r="AF80"/>
  <c r="M80" s="1"/>
  <c r="W80"/>
  <c r="R80" s="1"/>
  <c r="T80" s="1"/>
  <c r="S80"/>
  <c r="L80"/>
  <c r="AH79"/>
  <c r="AG79"/>
  <c r="N79" s="1"/>
  <c r="AF79"/>
  <c r="W79"/>
  <c r="S79"/>
  <c r="R79"/>
  <c r="T79" s="1"/>
  <c r="M79"/>
  <c r="L79"/>
  <c r="AG78"/>
  <c r="AH78" s="1"/>
  <c r="AF78"/>
  <c r="W78"/>
  <c r="R78"/>
  <c r="M78"/>
  <c r="L78"/>
  <c r="AG77"/>
  <c r="AF77"/>
  <c r="M77" s="1"/>
  <c r="W77"/>
  <c r="R77" s="1"/>
  <c r="T77" s="1"/>
  <c r="L77"/>
  <c r="AG76"/>
  <c r="AF76"/>
  <c r="M76" s="1"/>
  <c r="W76"/>
  <c r="T76"/>
  <c r="R76"/>
  <c r="L76"/>
  <c r="AG75"/>
  <c r="AH75" s="1"/>
  <c r="AF75"/>
  <c r="M75" s="1"/>
  <c r="W75"/>
  <c r="R75" s="1"/>
  <c r="S75" s="1"/>
  <c r="T75"/>
  <c r="N75"/>
  <c r="L75"/>
  <c r="AG74"/>
  <c r="AF74"/>
  <c r="M74" s="1"/>
  <c r="W74"/>
  <c r="R74" s="1"/>
  <c r="S74" s="1"/>
  <c r="N74"/>
  <c r="L74"/>
  <c r="AG73"/>
  <c r="N73" s="1"/>
  <c r="AF73"/>
  <c r="W73"/>
  <c r="R73" s="1"/>
  <c r="L73"/>
  <c r="AG72"/>
  <c r="AF72"/>
  <c r="M72" s="1"/>
  <c r="W72"/>
  <c r="R72" s="1"/>
  <c r="S72" s="1"/>
  <c r="N72"/>
  <c r="L72"/>
  <c r="AG71"/>
  <c r="AH71" s="1"/>
  <c r="AF71"/>
  <c r="M71" s="1"/>
  <c r="W71"/>
  <c r="R71"/>
  <c r="N71"/>
  <c r="L71"/>
  <c r="AG70"/>
  <c r="AD70"/>
  <c r="Z70"/>
  <c r="W70"/>
  <c r="R70"/>
  <c r="S70" s="1"/>
  <c r="L70"/>
  <c r="AG69"/>
  <c r="AF69"/>
  <c r="M69" s="1"/>
  <c r="W69"/>
  <c r="R69" s="1"/>
  <c r="L69"/>
  <c r="AG68"/>
  <c r="AF68"/>
  <c r="M68" s="1"/>
  <c r="W68"/>
  <c r="R68"/>
  <c r="T68" s="1"/>
  <c r="L68"/>
  <c r="AG67"/>
  <c r="N67" s="1"/>
  <c r="AF67"/>
  <c r="W67"/>
  <c r="R67"/>
  <c r="T67" s="1"/>
  <c r="O67"/>
  <c r="P67" s="1"/>
  <c r="Q67" s="1"/>
  <c r="M67"/>
  <c r="L67"/>
  <c r="AG66"/>
  <c r="N66" s="1"/>
  <c r="AF66"/>
  <c r="W66"/>
  <c r="R66" s="1"/>
  <c r="S66" s="1"/>
  <c r="L66"/>
  <c r="AG65"/>
  <c r="AF65"/>
  <c r="M65" s="1"/>
  <c r="W65"/>
  <c r="R65" s="1"/>
  <c r="T65" s="1"/>
  <c r="L65"/>
  <c r="AG64"/>
  <c r="AF64"/>
  <c r="W64"/>
  <c r="R64"/>
  <c r="L64"/>
  <c r="AG63"/>
  <c r="AF63"/>
  <c r="W63"/>
  <c r="R63" s="1"/>
  <c r="T63" s="1"/>
  <c r="N63"/>
  <c r="L63"/>
  <c r="AG62"/>
  <c r="AF62"/>
  <c r="M62" s="1"/>
  <c r="W62"/>
  <c r="R62" s="1"/>
  <c r="L62"/>
  <c r="AG61"/>
  <c r="AF61"/>
  <c r="W61"/>
  <c r="R61"/>
  <c r="M61"/>
  <c r="L61"/>
  <c r="AG60"/>
  <c r="N60" s="1"/>
  <c r="AF60"/>
  <c r="M60" s="1"/>
  <c r="W60"/>
  <c r="R60" s="1"/>
  <c r="T60" s="1"/>
  <c r="L60"/>
  <c r="AG59"/>
  <c r="N59" s="1"/>
  <c r="O59" s="1"/>
  <c r="P59" s="1"/>
  <c r="Q59" s="1"/>
  <c r="AF59"/>
  <c r="W59"/>
  <c r="R59" s="1"/>
  <c r="T59" s="1"/>
  <c r="M59"/>
  <c r="L59"/>
  <c r="AG58"/>
  <c r="AD58"/>
  <c r="AF58" s="1"/>
  <c r="Z58"/>
  <c r="W58"/>
  <c r="R58"/>
  <c r="L58"/>
  <c r="AG57"/>
  <c r="AF57"/>
  <c r="M57" s="1"/>
  <c r="W57"/>
  <c r="R57" s="1"/>
  <c r="L57"/>
  <c r="AG56"/>
  <c r="AF56"/>
  <c r="M56" s="1"/>
  <c r="W56"/>
  <c r="R56" s="1"/>
  <c r="N56"/>
  <c r="L56"/>
  <c r="AH55"/>
  <c r="AG55"/>
  <c r="N55" s="1"/>
  <c r="AF55"/>
  <c r="M55" s="1"/>
  <c r="W55"/>
  <c r="R55"/>
  <c r="T55" s="1"/>
  <c r="O55"/>
  <c r="P55" s="1"/>
  <c r="Q55" s="1"/>
  <c r="L55"/>
  <c r="AG54"/>
  <c r="AH54" s="1"/>
  <c r="AF54"/>
  <c r="M54" s="1"/>
  <c r="W54"/>
  <c r="R54" s="1"/>
  <c r="T54" s="1"/>
  <c r="S54"/>
  <c r="L54"/>
  <c r="AG53"/>
  <c r="AF53"/>
  <c r="M53" s="1"/>
  <c r="W53"/>
  <c r="R53" s="1"/>
  <c r="T53" s="1"/>
  <c r="L53"/>
  <c r="AG52"/>
  <c r="AF52"/>
  <c r="W52"/>
  <c r="R52" s="1"/>
  <c r="L52"/>
  <c r="AG51"/>
  <c r="AH51" s="1"/>
  <c r="AF51"/>
  <c r="W51"/>
  <c r="R51" s="1"/>
  <c r="M51"/>
  <c r="L51"/>
  <c r="AG50"/>
  <c r="N50" s="1"/>
  <c r="AF50"/>
  <c r="W50"/>
  <c r="R50" s="1"/>
  <c r="T50" s="1"/>
  <c r="M50"/>
  <c r="L50"/>
  <c r="AG49"/>
  <c r="AF49"/>
  <c r="W49"/>
  <c r="L49"/>
  <c r="AG48"/>
  <c r="AF48"/>
  <c r="M48" s="1"/>
  <c r="W48"/>
  <c r="R48" s="1"/>
  <c r="N48"/>
  <c r="L48"/>
  <c r="AG47"/>
  <c r="AH47" s="1"/>
  <c r="AF47"/>
  <c r="M47" s="1"/>
  <c r="W47"/>
  <c r="R47" s="1"/>
  <c r="T47" s="1"/>
  <c r="N47"/>
  <c r="O47" s="1"/>
  <c r="P47" s="1"/>
  <c r="Q47" s="1"/>
  <c r="L47"/>
  <c r="AG46"/>
  <c r="AF46"/>
  <c r="AD46"/>
  <c r="Z46"/>
  <c r="W46"/>
  <c r="R46"/>
  <c r="N46"/>
  <c r="L46"/>
  <c r="AG45"/>
  <c r="AH45" s="1"/>
  <c r="AF45"/>
  <c r="M45" s="1"/>
  <c r="W45"/>
  <c r="R45" s="1"/>
  <c r="S45" s="1"/>
  <c r="L45"/>
  <c r="AG44"/>
  <c r="N44" s="1"/>
  <c r="O44" s="1"/>
  <c r="P44" s="1"/>
  <c r="Q44" s="1"/>
  <c r="AF44"/>
  <c r="W44"/>
  <c r="R44" s="1"/>
  <c r="M44"/>
  <c r="L44"/>
  <c r="AG43"/>
  <c r="AF43"/>
  <c r="M43" s="1"/>
  <c r="W43"/>
  <c r="R43"/>
  <c r="T43" s="1"/>
  <c r="L43"/>
  <c r="AG42"/>
  <c r="AF42"/>
  <c r="M42" s="1"/>
  <c r="W42"/>
  <c r="R42" s="1"/>
  <c r="L42"/>
  <c r="AH41"/>
  <c r="AG41"/>
  <c r="N41" s="1"/>
  <c r="AF41"/>
  <c r="W41"/>
  <c r="R41" s="1"/>
  <c r="M41"/>
  <c r="O41" s="1"/>
  <c r="P41" s="1"/>
  <c r="Q41" s="1"/>
  <c r="L41"/>
  <c r="AG40"/>
  <c r="N40" s="1"/>
  <c r="AF40"/>
  <c r="M40" s="1"/>
  <c r="W40"/>
  <c r="L40"/>
  <c r="AG39"/>
  <c r="AH39" s="1"/>
  <c r="AF39"/>
  <c r="W39"/>
  <c r="R39"/>
  <c r="T39" s="1"/>
  <c r="M39"/>
  <c r="L39"/>
  <c r="AG38"/>
  <c r="AH38" s="1"/>
  <c r="AF38"/>
  <c r="M38" s="1"/>
  <c r="W38"/>
  <c r="R38"/>
  <c r="S38" s="1"/>
  <c r="N38"/>
  <c r="O38" s="1"/>
  <c r="P38" s="1"/>
  <c r="Q38" s="1"/>
  <c r="L38"/>
  <c r="AG37"/>
  <c r="AF37"/>
  <c r="W37"/>
  <c r="M37"/>
  <c r="L37"/>
  <c r="AG36"/>
  <c r="N36" s="1"/>
  <c r="AF36"/>
  <c r="W36"/>
  <c r="R36" s="1"/>
  <c r="L36"/>
  <c r="AG35"/>
  <c r="AF35"/>
  <c r="M35" s="1"/>
  <c r="W35"/>
  <c r="R35" s="1"/>
  <c r="T35" s="1"/>
  <c r="L35"/>
  <c r="AG34"/>
  <c r="N34" s="1"/>
  <c r="AF34"/>
  <c r="M34" s="1"/>
  <c r="AD34"/>
  <c r="AA34"/>
  <c r="Z34"/>
  <c r="W34"/>
  <c r="R34" s="1"/>
  <c r="L34"/>
  <c r="AG33"/>
  <c r="AF33"/>
  <c r="M33" s="1"/>
  <c r="W33"/>
  <c r="R33" s="1"/>
  <c r="T33" s="1"/>
  <c r="L33"/>
  <c r="AG32"/>
  <c r="N32" s="1"/>
  <c r="AF32"/>
  <c r="W32"/>
  <c r="R32"/>
  <c r="S32" s="1"/>
  <c r="M32"/>
  <c r="L32"/>
  <c r="AG31"/>
  <c r="N31" s="1"/>
  <c r="AF31"/>
  <c r="M31" s="1"/>
  <c r="W31"/>
  <c r="R31" s="1"/>
  <c r="S31" s="1"/>
  <c r="L31"/>
  <c r="AG30"/>
  <c r="AF30"/>
  <c r="M30" s="1"/>
  <c r="W30"/>
  <c r="R30" s="1"/>
  <c r="N30"/>
  <c r="L30"/>
  <c r="AG29"/>
  <c r="AF29"/>
  <c r="M29" s="1"/>
  <c r="W29"/>
  <c r="R29" s="1"/>
  <c r="T29" s="1"/>
  <c r="L29"/>
  <c r="AG28"/>
  <c r="AF28"/>
  <c r="W28"/>
  <c r="N28"/>
  <c r="M28"/>
  <c r="L28"/>
  <c r="AG27"/>
  <c r="AF27"/>
  <c r="W27"/>
  <c r="R27"/>
  <c r="T27" s="1"/>
  <c r="N27"/>
  <c r="L27"/>
  <c r="AG26"/>
  <c r="N26" s="1"/>
  <c r="AF26"/>
  <c r="W26"/>
  <c r="R26" s="1"/>
  <c r="M26"/>
  <c r="O26" s="1"/>
  <c r="P26" s="1"/>
  <c r="Q26" s="1"/>
  <c r="L26"/>
  <c r="AG25"/>
  <c r="N25" s="1"/>
  <c r="AF25"/>
  <c r="M25" s="1"/>
  <c r="W25"/>
  <c r="R25" s="1"/>
  <c r="S25" s="1"/>
  <c r="L25"/>
  <c r="AG24"/>
  <c r="N24" s="1"/>
  <c r="AF24"/>
  <c r="M24" s="1"/>
  <c r="O24" s="1"/>
  <c r="P24" s="1"/>
  <c r="Q24" s="1"/>
  <c r="W24"/>
  <c r="R24" s="1"/>
  <c r="L24"/>
  <c r="AG23"/>
  <c r="AF23"/>
  <c r="M23" s="1"/>
  <c r="W23"/>
  <c r="N23"/>
  <c r="L23"/>
  <c r="AG22"/>
  <c r="AD22"/>
  <c r="Z22"/>
  <c r="W22"/>
  <c r="N22"/>
  <c r="L22"/>
  <c r="AE21"/>
  <c r="AC21"/>
  <c r="Z21"/>
  <c r="Y21"/>
  <c r="X21"/>
  <c r="V21"/>
  <c r="U21"/>
  <c r="K631" i="20" l="1"/>
  <c r="K640"/>
  <c r="K599"/>
  <c r="K584"/>
  <c r="K627"/>
  <c r="K630"/>
  <c r="K600"/>
  <c r="K631" i="21"/>
  <c r="K637"/>
  <c r="K591" i="20"/>
  <c r="K545"/>
  <c r="K546"/>
  <c r="K554"/>
  <c r="K547" i="21"/>
  <c r="K549"/>
  <c r="K551"/>
  <c r="K634" i="20"/>
  <c r="K639"/>
  <c r="K602" i="21"/>
  <c r="K548"/>
  <c r="K550"/>
  <c r="K552"/>
  <c r="K644"/>
  <c r="K629" i="20"/>
  <c r="K590"/>
  <c r="T29" i="21"/>
  <c r="L21"/>
  <c r="K627"/>
  <c r="K628"/>
  <c r="K546"/>
  <c r="K633"/>
  <c r="K635"/>
  <c r="L553"/>
  <c r="T26"/>
  <c r="T30"/>
  <c r="T33"/>
  <c r="O36"/>
  <c r="P36" s="1"/>
  <c r="Q36" s="1"/>
  <c r="T37"/>
  <c r="M522"/>
  <c r="T42"/>
  <c r="AH540"/>
  <c r="AH543"/>
  <c r="K588"/>
  <c r="L547"/>
  <c r="L549"/>
  <c r="L551"/>
  <c r="S23"/>
  <c r="L522"/>
  <c r="L590"/>
  <c r="L592"/>
  <c r="L594"/>
  <c r="K646"/>
  <c r="AH542"/>
  <c r="L630"/>
  <c r="S31"/>
  <c r="O33"/>
  <c r="P33" s="1"/>
  <c r="Q33" s="1"/>
  <c r="S35"/>
  <c r="O42"/>
  <c r="P42" s="1"/>
  <c r="Q42" s="1"/>
  <c r="AH541"/>
  <c r="AH627"/>
  <c r="AH629"/>
  <c r="K630"/>
  <c r="K632"/>
  <c r="K634"/>
  <c r="K636"/>
  <c r="K639"/>
  <c r="AH643"/>
  <c r="K601"/>
  <c r="L632"/>
  <c r="T24"/>
  <c r="M565"/>
  <c r="K626"/>
  <c r="K542"/>
  <c r="L629"/>
  <c r="L548"/>
  <c r="L550"/>
  <c r="L638"/>
  <c r="K645"/>
  <c r="O27"/>
  <c r="P27" s="1"/>
  <c r="Q27" s="1"/>
  <c r="L627"/>
  <c r="L628"/>
  <c r="K640"/>
  <c r="L555"/>
  <c r="K599"/>
  <c r="AH646"/>
  <c r="L597" i="20"/>
  <c r="K542"/>
  <c r="K628"/>
  <c r="L544"/>
  <c r="K547"/>
  <c r="K638"/>
  <c r="K601"/>
  <c r="T33"/>
  <c r="O36"/>
  <c r="P36" s="1"/>
  <c r="Q36" s="1"/>
  <c r="K585"/>
  <c r="K549"/>
  <c r="L551"/>
  <c r="L632"/>
  <c r="T34"/>
  <c r="K589"/>
  <c r="K632"/>
  <c r="L558"/>
  <c r="L541"/>
  <c r="K551"/>
  <c r="K603"/>
  <c r="O27"/>
  <c r="P27" s="1"/>
  <c r="Q27" s="1"/>
  <c r="O43"/>
  <c r="P43" s="1"/>
  <c r="Q43" s="1"/>
  <c r="L642"/>
  <c r="K558"/>
  <c r="K646"/>
  <c r="L596"/>
  <c r="L540"/>
  <c r="K637"/>
  <c r="K555"/>
  <c r="K602"/>
  <c r="S311" i="19"/>
  <c r="T311"/>
  <c r="S371"/>
  <c r="T371"/>
  <c r="S402"/>
  <c r="T402"/>
  <c r="T215"/>
  <c r="S215"/>
  <c r="T387"/>
  <c r="S387"/>
  <c r="S291"/>
  <c r="T291"/>
  <c r="S224"/>
  <c r="T224"/>
  <c r="T363"/>
  <c r="S363"/>
  <c r="S420"/>
  <c r="T420"/>
  <c r="S454"/>
  <c r="T454"/>
  <c r="S483"/>
  <c r="T483"/>
  <c r="AK176"/>
  <c r="M176"/>
  <c r="O176" s="1"/>
  <c r="P176" s="1"/>
  <c r="Q176" s="1"/>
  <c r="S412"/>
  <c r="T412"/>
  <c r="T203"/>
  <c r="S203"/>
  <c r="T330"/>
  <c r="S330"/>
  <c r="S284"/>
  <c r="T284"/>
  <c r="T403"/>
  <c r="S403"/>
  <c r="T439"/>
  <c r="S439"/>
  <c r="AC246"/>
  <c r="AI246" s="1"/>
  <c r="AB258"/>
  <c r="AB270" s="1"/>
  <c r="AB282" s="1"/>
  <c r="AB294" s="1"/>
  <c r="S432"/>
  <c r="T432"/>
  <c r="AC230"/>
  <c r="AI230" s="1"/>
  <c r="AB242"/>
  <c r="AB254" s="1"/>
  <c r="AB266" s="1"/>
  <c r="AB278" s="1"/>
  <c r="AB290" s="1"/>
  <c r="AC290" s="1"/>
  <c r="AI290" s="1"/>
  <c r="S345"/>
  <c r="T345"/>
  <c r="R305"/>
  <c r="S344"/>
  <c r="R421"/>
  <c r="T423"/>
  <c r="R444"/>
  <c r="R467"/>
  <c r="S467" s="1"/>
  <c r="R268"/>
  <c r="R329"/>
  <c r="AK23"/>
  <c r="M36"/>
  <c r="O36" s="1"/>
  <c r="P36" s="1"/>
  <c r="Q36" s="1"/>
  <c r="AK37"/>
  <c r="T39"/>
  <c r="T43"/>
  <c r="T49"/>
  <c r="T608" s="1"/>
  <c r="M56"/>
  <c r="O56" s="1"/>
  <c r="P56" s="1"/>
  <c r="Q56" s="1"/>
  <c r="T59"/>
  <c r="T62"/>
  <c r="M65"/>
  <c r="O65" s="1"/>
  <c r="P65" s="1"/>
  <c r="Q65" s="1"/>
  <c r="AK67"/>
  <c r="T71"/>
  <c r="M75"/>
  <c r="O75" s="1"/>
  <c r="P75" s="1"/>
  <c r="Q75" s="1"/>
  <c r="M81"/>
  <c r="O81" s="1"/>
  <c r="P81" s="1"/>
  <c r="Q81" s="1"/>
  <c r="T97"/>
  <c r="S126"/>
  <c r="T133"/>
  <c r="S143"/>
  <c r="T146"/>
  <c r="T172"/>
  <c r="T175"/>
  <c r="T178"/>
  <c r="T619" s="1"/>
  <c r="S187"/>
  <c r="T195"/>
  <c r="T201"/>
  <c r="AK206"/>
  <c r="AC214"/>
  <c r="AC215"/>
  <c r="AI215" s="1"/>
  <c r="T221"/>
  <c r="AG224"/>
  <c r="R232"/>
  <c r="R240"/>
  <c r="S240" s="1"/>
  <c r="AG254"/>
  <c r="K541"/>
  <c r="R275"/>
  <c r="R277"/>
  <c r="S277" s="1"/>
  <c r="K542"/>
  <c r="R298"/>
  <c r="S298" s="1"/>
  <c r="AG330"/>
  <c r="AG345"/>
  <c r="T356"/>
  <c r="T419"/>
  <c r="K597"/>
  <c r="R433"/>
  <c r="T433" s="1"/>
  <c r="S435"/>
  <c r="T447"/>
  <c r="T459"/>
  <c r="R465"/>
  <c r="R476"/>
  <c r="R479"/>
  <c r="K559"/>
  <c r="T488"/>
  <c r="AG496"/>
  <c r="M22"/>
  <c r="O22" s="1"/>
  <c r="T89"/>
  <c r="T101"/>
  <c r="S103"/>
  <c r="AI613"/>
  <c r="AK114"/>
  <c r="M122"/>
  <c r="O122" s="1"/>
  <c r="P122" s="1"/>
  <c r="Q122" s="1"/>
  <c r="M128"/>
  <c r="O128" s="1"/>
  <c r="P128" s="1"/>
  <c r="Q128" s="1"/>
  <c r="M132"/>
  <c r="O132" s="1"/>
  <c r="P132" s="1"/>
  <c r="Q132" s="1"/>
  <c r="AK134"/>
  <c r="M138"/>
  <c r="O138" s="1"/>
  <c r="P138" s="1"/>
  <c r="Q138" s="1"/>
  <c r="M145"/>
  <c r="M151"/>
  <c r="O151" s="1"/>
  <c r="P151" s="1"/>
  <c r="Q151" s="1"/>
  <c r="M171"/>
  <c r="O171" s="1"/>
  <c r="P171" s="1"/>
  <c r="Q171" s="1"/>
  <c r="AK183"/>
  <c r="M185"/>
  <c r="O185" s="1"/>
  <c r="P185" s="1"/>
  <c r="Q185" s="1"/>
  <c r="M203"/>
  <c r="O203" s="1"/>
  <c r="P203" s="1"/>
  <c r="Q203" s="1"/>
  <c r="S223"/>
  <c r="R248"/>
  <c r="R263"/>
  <c r="AG265"/>
  <c r="S295"/>
  <c r="AG313"/>
  <c r="R321"/>
  <c r="AG332"/>
  <c r="T347"/>
  <c r="AG363"/>
  <c r="AG366"/>
  <c r="S375"/>
  <c r="AG385"/>
  <c r="AG387"/>
  <c r="AG403"/>
  <c r="AG420"/>
  <c r="AG422"/>
  <c r="T441"/>
  <c r="AG445"/>
  <c r="AG448"/>
  <c r="AG454"/>
  <c r="AG466"/>
  <c r="K601"/>
  <c r="AG483"/>
  <c r="R491"/>
  <c r="M53"/>
  <c r="O53" s="1"/>
  <c r="P53" s="1"/>
  <c r="Q53" s="1"/>
  <c r="M66"/>
  <c r="O66" s="1"/>
  <c r="P66" s="1"/>
  <c r="Q66" s="1"/>
  <c r="M117"/>
  <c r="O117" s="1"/>
  <c r="P117" s="1"/>
  <c r="Q117" s="1"/>
  <c r="M123"/>
  <c r="O123" s="1"/>
  <c r="P123" s="1"/>
  <c r="Q123" s="1"/>
  <c r="M197"/>
  <c r="O197" s="1"/>
  <c r="P197" s="1"/>
  <c r="Q197" s="1"/>
  <c r="M222"/>
  <c r="O222" s="1"/>
  <c r="P222" s="1"/>
  <c r="Q222" s="1"/>
  <c r="K540"/>
  <c r="K646"/>
  <c r="M34"/>
  <c r="O34" s="1"/>
  <c r="P34" s="1"/>
  <c r="T44"/>
  <c r="T55"/>
  <c r="T60"/>
  <c r="M71"/>
  <c r="O71" s="1"/>
  <c r="P71" s="1"/>
  <c r="Q71" s="1"/>
  <c r="T77"/>
  <c r="T80"/>
  <c r="T84"/>
  <c r="AK100"/>
  <c r="AK105"/>
  <c r="T121"/>
  <c r="T144"/>
  <c r="T152"/>
  <c r="T170"/>
  <c r="T176"/>
  <c r="T179"/>
  <c r="T183"/>
  <c r="S208"/>
  <c r="S536" s="1"/>
  <c r="AG232"/>
  <c r="AG538" s="1"/>
  <c r="AC237"/>
  <c r="AI237" s="1"/>
  <c r="K628"/>
  <c r="K587"/>
  <c r="K544"/>
  <c r="K546"/>
  <c r="AG360"/>
  <c r="AG368"/>
  <c r="AG372"/>
  <c r="T377"/>
  <c r="K552"/>
  <c r="R468"/>
  <c r="M59"/>
  <c r="O59" s="1"/>
  <c r="P59" s="1"/>
  <c r="Q59" s="1"/>
  <c r="S63"/>
  <c r="S90"/>
  <c r="T104"/>
  <c r="T116"/>
  <c r="T125"/>
  <c r="M129"/>
  <c r="O129" s="1"/>
  <c r="P129" s="1"/>
  <c r="Q129" s="1"/>
  <c r="T131"/>
  <c r="S137"/>
  <c r="S530" s="1"/>
  <c r="T142"/>
  <c r="T150"/>
  <c r="T158"/>
  <c r="T168"/>
  <c r="T184"/>
  <c r="T196"/>
  <c r="T207"/>
  <c r="S211"/>
  <c r="AG221"/>
  <c r="S239"/>
  <c r="T267"/>
  <c r="R271"/>
  <c r="K588"/>
  <c r="T317"/>
  <c r="S348"/>
  <c r="T358"/>
  <c r="AG374"/>
  <c r="AG399"/>
  <c r="T418"/>
  <c r="AG451"/>
  <c r="T456"/>
  <c r="S458"/>
  <c r="K643"/>
  <c r="T475"/>
  <c r="K560"/>
  <c r="S507"/>
  <c r="M77"/>
  <c r="O77" s="1"/>
  <c r="P77" s="1"/>
  <c r="Q77" s="1"/>
  <c r="T81"/>
  <c r="AK91"/>
  <c r="AK95"/>
  <c r="AK113"/>
  <c r="T122"/>
  <c r="T614" s="1"/>
  <c r="AK153"/>
  <c r="T156"/>
  <c r="S231"/>
  <c r="AG242"/>
  <c r="S247"/>
  <c r="S255"/>
  <c r="T339"/>
  <c r="AG344"/>
  <c r="T350"/>
  <c r="S370"/>
  <c r="K594"/>
  <c r="S401"/>
  <c r="K555"/>
  <c r="T438"/>
  <c r="K599"/>
  <c r="K556"/>
  <c r="S503"/>
  <c r="T505"/>
  <c r="T323" i="17"/>
  <c r="S323"/>
  <c r="O211"/>
  <c r="P211" s="1"/>
  <c r="Q211" s="1"/>
  <c r="S386"/>
  <c r="T386"/>
  <c r="S434"/>
  <c r="T434"/>
  <c r="T465"/>
  <c r="S465"/>
  <c r="O58"/>
  <c r="P58" s="1"/>
  <c r="S375"/>
  <c r="T375"/>
  <c r="T426"/>
  <c r="S426"/>
  <c r="S490"/>
  <c r="T490"/>
  <c r="S503"/>
  <c r="T503"/>
  <c r="S306"/>
  <c r="T306"/>
  <c r="S328"/>
  <c r="T328"/>
  <c r="S335"/>
  <c r="T335"/>
  <c r="O97"/>
  <c r="S358"/>
  <c r="T358"/>
  <c r="S407"/>
  <c r="T407"/>
  <c r="O113"/>
  <c r="P113" s="1"/>
  <c r="Q113" s="1"/>
  <c r="S318"/>
  <c r="T318"/>
  <c r="S469"/>
  <c r="T469"/>
  <c r="T489"/>
  <c r="S489"/>
  <c r="S390"/>
  <c r="T390"/>
  <c r="S414"/>
  <c r="T414"/>
  <c r="S416"/>
  <c r="T416"/>
  <c r="S458"/>
  <c r="T458"/>
  <c r="T26"/>
  <c r="S38"/>
  <c r="AC48"/>
  <c r="T66"/>
  <c r="S70"/>
  <c r="T71"/>
  <c r="S74"/>
  <c r="O83"/>
  <c r="P83" s="1"/>
  <c r="Q83" s="1"/>
  <c r="S91"/>
  <c r="AC94"/>
  <c r="O98"/>
  <c r="P98" s="1"/>
  <c r="Q98" s="1"/>
  <c r="M99"/>
  <c r="M103"/>
  <c r="O103" s="1"/>
  <c r="P103" s="1"/>
  <c r="Q103" s="1"/>
  <c r="AC108"/>
  <c r="O114"/>
  <c r="P114" s="1"/>
  <c r="Q114" s="1"/>
  <c r="M119"/>
  <c r="O119" s="1"/>
  <c r="P119" s="1"/>
  <c r="Q119" s="1"/>
  <c r="AC124"/>
  <c r="M126"/>
  <c r="O126" s="1"/>
  <c r="P126" s="1"/>
  <c r="Q126" s="1"/>
  <c r="M130"/>
  <c r="M131"/>
  <c r="S139"/>
  <c r="M145"/>
  <c r="M146"/>
  <c r="O146" s="1"/>
  <c r="P146" s="1"/>
  <c r="Q146" s="1"/>
  <c r="AC147"/>
  <c r="O149"/>
  <c r="P149" s="1"/>
  <c r="Q149" s="1"/>
  <c r="M155"/>
  <c r="AC165"/>
  <c r="S170"/>
  <c r="S171"/>
  <c r="AC172"/>
  <c r="AC533" s="1"/>
  <c r="M175"/>
  <c r="O175" s="1"/>
  <c r="P175" s="1"/>
  <c r="Q175" s="1"/>
  <c r="AC177"/>
  <c r="O194"/>
  <c r="P194" s="1"/>
  <c r="Q194" s="1"/>
  <c r="O198"/>
  <c r="P198" s="1"/>
  <c r="Q198" s="1"/>
  <c r="O207"/>
  <c r="P207" s="1"/>
  <c r="Q207" s="1"/>
  <c r="S219"/>
  <c r="S239"/>
  <c r="S250"/>
  <c r="S285"/>
  <c r="T295"/>
  <c r="S311"/>
  <c r="W592"/>
  <c r="S397"/>
  <c r="K643"/>
  <c r="S474"/>
  <c r="S482"/>
  <c r="S485"/>
  <c r="T494"/>
  <c r="S505"/>
  <c r="O153"/>
  <c r="P153" s="1"/>
  <c r="Q153" s="1"/>
  <c r="O187"/>
  <c r="P187" s="1"/>
  <c r="Q187" s="1"/>
  <c r="S27"/>
  <c r="AC28"/>
  <c r="M41"/>
  <c r="M44"/>
  <c r="S45"/>
  <c r="M59"/>
  <c r="O59" s="1"/>
  <c r="P59" s="1"/>
  <c r="Q59" s="1"/>
  <c r="O62"/>
  <c r="P62" s="1"/>
  <c r="Q62" s="1"/>
  <c r="O66"/>
  <c r="P66" s="1"/>
  <c r="Q66" s="1"/>
  <c r="O74"/>
  <c r="P74" s="1"/>
  <c r="Q74" s="1"/>
  <c r="M120"/>
  <c r="O120" s="1"/>
  <c r="P120" s="1"/>
  <c r="Q120" s="1"/>
  <c r="AC125"/>
  <c r="M150"/>
  <c r="O150" s="1"/>
  <c r="P150" s="1"/>
  <c r="Q150" s="1"/>
  <c r="M154"/>
  <c r="O154" s="1"/>
  <c r="P154" s="1"/>
  <c r="Q154" s="1"/>
  <c r="S165"/>
  <c r="M168"/>
  <c r="O168" s="1"/>
  <c r="P168" s="1"/>
  <c r="Q168" s="1"/>
  <c r="O176"/>
  <c r="P176" s="1"/>
  <c r="Q176" s="1"/>
  <c r="O184"/>
  <c r="AC189"/>
  <c r="AC193"/>
  <c r="AC197"/>
  <c r="M202"/>
  <c r="L536"/>
  <c r="N631"/>
  <c r="S355"/>
  <c r="L551"/>
  <c r="K555"/>
  <c r="T483"/>
  <c r="T486"/>
  <c r="S506"/>
  <c r="O24"/>
  <c r="P24" s="1"/>
  <c r="Q24" s="1"/>
  <c r="O32"/>
  <c r="P32" s="1"/>
  <c r="Q32" s="1"/>
  <c r="O42"/>
  <c r="P42" s="1"/>
  <c r="Q42" s="1"/>
  <c r="O105"/>
  <c r="P105" s="1"/>
  <c r="Q105" s="1"/>
  <c r="N626"/>
  <c r="M24"/>
  <c r="M31"/>
  <c r="O31" s="1"/>
  <c r="P31" s="1"/>
  <c r="Q31" s="1"/>
  <c r="M32"/>
  <c r="O39"/>
  <c r="P39" s="1"/>
  <c r="Q39" s="1"/>
  <c r="M42"/>
  <c r="M71"/>
  <c r="O71" s="1"/>
  <c r="P71" s="1"/>
  <c r="Q71" s="1"/>
  <c r="M105"/>
  <c r="M106"/>
  <c r="M107"/>
  <c r="O107" s="1"/>
  <c r="P107" s="1"/>
  <c r="Q107" s="1"/>
  <c r="M121"/>
  <c r="M122"/>
  <c r="O122" s="1"/>
  <c r="P122" s="1"/>
  <c r="Q122" s="1"/>
  <c r="M123"/>
  <c r="O123" s="1"/>
  <c r="P123" s="1"/>
  <c r="Q123" s="1"/>
  <c r="M158"/>
  <c r="O158" s="1"/>
  <c r="P158" s="1"/>
  <c r="Q158" s="1"/>
  <c r="M161"/>
  <c r="O161" s="1"/>
  <c r="P161" s="1"/>
  <c r="Q161" s="1"/>
  <c r="O165"/>
  <c r="P165" s="1"/>
  <c r="Q165" s="1"/>
  <c r="M179"/>
  <c r="N536"/>
  <c r="L626"/>
  <c r="L584"/>
  <c r="L599"/>
  <c r="L557"/>
  <c r="M27"/>
  <c r="T29"/>
  <c r="T43"/>
  <c r="T52"/>
  <c r="M63"/>
  <c r="O63" s="1"/>
  <c r="P63" s="1"/>
  <c r="Q63" s="1"/>
  <c r="T97"/>
  <c r="L613"/>
  <c r="T110"/>
  <c r="T113"/>
  <c r="T114"/>
  <c r="T115"/>
  <c r="M138"/>
  <c r="O138" s="1"/>
  <c r="P138" s="1"/>
  <c r="Q138" s="1"/>
  <c r="O159"/>
  <c r="P159" s="1"/>
  <c r="Q159" s="1"/>
  <c r="O173"/>
  <c r="P173" s="1"/>
  <c r="Q173" s="1"/>
  <c r="O177"/>
  <c r="P177" s="1"/>
  <c r="Q177" s="1"/>
  <c r="O189"/>
  <c r="P189" s="1"/>
  <c r="Q189" s="1"/>
  <c r="T190"/>
  <c r="T194"/>
  <c r="T198"/>
  <c r="O209"/>
  <c r="P209" s="1"/>
  <c r="Q209" s="1"/>
  <c r="L622"/>
  <c r="L580"/>
  <c r="T218"/>
  <c r="T238"/>
  <c r="T247"/>
  <c r="K584"/>
  <c r="T275"/>
  <c r="T294"/>
  <c r="K629"/>
  <c r="T315"/>
  <c r="L596"/>
  <c r="S441"/>
  <c r="K557"/>
  <c r="L644"/>
  <c r="T493"/>
  <c r="K646"/>
  <c r="T55"/>
  <c r="M95"/>
  <c r="O95" s="1"/>
  <c r="P95" s="1"/>
  <c r="Q95" s="1"/>
  <c r="M102"/>
  <c r="O102" s="1"/>
  <c r="P102" s="1"/>
  <c r="Q102" s="1"/>
  <c r="O125"/>
  <c r="P125" s="1"/>
  <c r="Q125" s="1"/>
  <c r="S149"/>
  <c r="O152"/>
  <c r="P152" s="1"/>
  <c r="Q152" s="1"/>
  <c r="AA532"/>
  <c r="M178"/>
  <c r="O178" s="1"/>
  <c r="P178" s="1"/>
  <c r="T183"/>
  <c r="AC191"/>
  <c r="AC195"/>
  <c r="AC199"/>
  <c r="O204"/>
  <c r="P204" s="1"/>
  <c r="Q204" s="1"/>
  <c r="T261"/>
  <c r="T272"/>
  <c r="K585"/>
  <c r="K628"/>
  <c r="S291"/>
  <c r="S329"/>
  <c r="S371"/>
  <c r="K550"/>
  <c r="T396"/>
  <c r="K639"/>
  <c r="T461"/>
  <c r="S473"/>
  <c r="T504"/>
  <c r="O50"/>
  <c r="P50" s="1"/>
  <c r="Q50" s="1"/>
  <c r="O69"/>
  <c r="P69" s="1"/>
  <c r="Q69" s="1"/>
  <c r="M134"/>
  <c r="O134" s="1"/>
  <c r="P134" s="1"/>
  <c r="Q134" s="1"/>
  <c r="AC576"/>
  <c r="N565" i="16"/>
  <c r="AE283"/>
  <c r="AG283" s="1"/>
  <c r="L602"/>
  <c r="S41"/>
  <c r="T44"/>
  <c r="T254"/>
  <c r="AE259"/>
  <c r="AG259" s="1"/>
  <c r="M259" s="1"/>
  <c r="AD266"/>
  <c r="AD278" s="1"/>
  <c r="AD290" s="1"/>
  <c r="AD302" s="1"/>
  <c r="AD314" s="1"/>
  <c r="AD326" s="1"/>
  <c r="AD338" s="1"/>
  <c r="K627"/>
  <c r="K628"/>
  <c r="S288"/>
  <c r="T289"/>
  <c r="T290"/>
  <c r="S300"/>
  <c r="T303"/>
  <c r="T309"/>
  <c r="T320"/>
  <c r="T324"/>
  <c r="T329"/>
  <c r="AC354"/>
  <c r="AB371"/>
  <c r="AB374"/>
  <c r="K550"/>
  <c r="S379"/>
  <c r="T385"/>
  <c r="T636" s="1"/>
  <c r="T388"/>
  <c r="S392"/>
  <c r="S427"/>
  <c r="T437"/>
  <c r="T440"/>
  <c r="T444"/>
  <c r="T447"/>
  <c r="S451"/>
  <c r="S556" s="1"/>
  <c r="T455"/>
  <c r="T458"/>
  <c r="K557"/>
  <c r="T461"/>
  <c r="K643"/>
  <c r="T479"/>
  <c r="K645"/>
  <c r="L560"/>
  <c r="S506"/>
  <c r="AD272"/>
  <c r="AD284" s="1"/>
  <c r="AD296" s="1"/>
  <c r="AD308" s="1"/>
  <c r="T24"/>
  <c r="T35"/>
  <c r="T265"/>
  <c r="L585"/>
  <c r="T291"/>
  <c r="T297"/>
  <c r="T628" s="1"/>
  <c r="AC316"/>
  <c r="T321"/>
  <c r="S338"/>
  <c r="T346"/>
  <c r="T348"/>
  <c r="S350"/>
  <c r="S354"/>
  <c r="T367"/>
  <c r="K638"/>
  <c r="T411"/>
  <c r="S434"/>
  <c r="L555"/>
  <c r="S464"/>
  <c r="K644"/>
  <c r="K559"/>
  <c r="T488"/>
  <c r="K560"/>
  <c r="L521"/>
  <c r="O41"/>
  <c r="P41" s="1"/>
  <c r="Q41" s="1"/>
  <c r="S253"/>
  <c r="AC341"/>
  <c r="AC342"/>
  <c r="S355"/>
  <c r="AC372"/>
  <c r="T404"/>
  <c r="T415"/>
  <c r="L642"/>
  <c r="K600"/>
  <c r="S459"/>
  <c r="T507"/>
  <c r="L21"/>
  <c r="T32"/>
  <c r="O44"/>
  <c r="P44" s="1"/>
  <c r="Q44" s="1"/>
  <c r="T252"/>
  <c r="AE257"/>
  <c r="AG257" s="1"/>
  <c r="M257" s="1"/>
  <c r="O257" s="1"/>
  <c r="P257" s="1"/>
  <c r="Q257" s="1"/>
  <c r="T275"/>
  <c r="AH585"/>
  <c r="T281"/>
  <c r="K632"/>
  <c r="R340"/>
  <c r="T343"/>
  <c r="T369"/>
  <c r="T377"/>
  <c r="T390"/>
  <c r="T402"/>
  <c r="T416"/>
  <c r="T419"/>
  <c r="K597"/>
  <c r="K640"/>
  <c r="T449"/>
  <c r="T472"/>
  <c r="T475"/>
  <c r="T504"/>
  <c r="O24"/>
  <c r="P24" s="1"/>
  <c r="Q24" s="1"/>
  <c r="O27"/>
  <c r="P27" s="1"/>
  <c r="Q27" s="1"/>
  <c r="O35"/>
  <c r="P35" s="1"/>
  <c r="Q35" s="1"/>
  <c r="T40"/>
  <c r="O42"/>
  <c r="P42" s="1"/>
  <c r="Q42" s="1"/>
  <c r="O45"/>
  <c r="P45" s="1"/>
  <c r="Q45" s="1"/>
  <c r="AI259"/>
  <c r="T261"/>
  <c r="L626"/>
  <c r="T273"/>
  <c r="K586"/>
  <c r="T313"/>
  <c r="T318"/>
  <c r="L631"/>
  <c r="S327"/>
  <c r="AC328"/>
  <c r="AC546" s="1"/>
  <c r="K591"/>
  <c r="T359"/>
  <c r="T361"/>
  <c r="T365"/>
  <c r="AB396"/>
  <c r="T406"/>
  <c r="T413"/>
  <c r="K639"/>
  <c r="T423"/>
  <c r="S453"/>
  <c r="S467"/>
  <c r="T478"/>
  <c r="T484"/>
  <c r="T496"/>
  <c r="T499"/>
  <c r="S508"/>
  <c r="O37"/>
  <c r="S255"/>
  <c r="AE271"/>
  <c r="AG271" s="1"/>
  <c r="M271" s="1"/>
  <c r="T314"/>
  <c r="L547"/>
  <c r="T344"/>
  <c r="S362"/>
  <c r="S378"/>
  <c r="T387"/>
  <c r="L553"/>
  <c r="T429"/>
  <c r="S450"/>
  <c r="T463"/>
  <c r="T470"/>
  <c r="T491"/>
  <c r="S505"/>
  <c r="O261"/>
  <c r="P261" s="1"/>
  <c r="Q261" s="1"/>
  <c r="AI261"/>
  <c r="S371" i="15"/>
  <c r="T371"/>
  <c r="T447"/>
  <c r="S447"/>
  <c r="T476"/>
  <c r="S476"/>
  <c r="S467"/>
  <c r="T467"/>
  <c r="S287"/>
  <c r="T287"/>
  <c r="T372"/>
  <c r="S372"/>
  <c r="T379"/>
  <c r="S379"/>
  <c r="T401"/>
  <c r="S401"/>
  <c r="S489"/>
  <c r="T489"/>
  <c r="AD306"/>
  <c r="AD318" s="1"/>
  <c r="AD330" s="1"/>
  <c r="AE330" s="1"/>
  <c r="AG330" s="1"/>
  <c r="M330" s="1"/>
  <c r="AE294"/>
  <c r="AG294" s="1"/>
  <c r="M294" s="1"/>
  <c r="O294" s="1"/>
  <c r="P294" s="1"/>
  <c r="Q294" s="1"/>
  <c r="S382"/>
  <c r="T382"/>
  <c r="T487"/>
  <c r="S487"/>
  <c r="T506"/>
  <c r="S506"/>
  <c r="T377"/>
  <c r="S377"/>
  <c r="S446"/>
  <c r="T446"/>
  <c r="T281"/>
  <c r="S281"/>
  <c r="S390"/>
  <c r="T390"/>
  <c r="S439"/>
  <c r="T439"/>
  <c r="T509"/>
  <c r="S509"/>
  <c r="T444"/>
  <c r="S444"/>
  <c r="AC250"/>
  <c r="AE250" s="1"/>
  <c r="AG250" s="1"/>
  <c r="AC256"/>
  <c r="AE256" s="1"/>
  <c r="AG256" s="1"/>
  <c r="AI256" s="1"/>
  <c r="R257"/>
  <c r="S257" s="1"/>
  <c r="L586"/>
  <c r="L549"/>
  <c r="T384"/>
  <c r="T389"/>
  <c r="T415"/>
  <c r="T491"/>
  <c r="T494"/>
  <c r="T499"/>
  <c r="T26"/>
  <c r="O36"/>
  <c r="P36" s="1"/>
  <c r="Q36" s="1"/>
  <c r="T38"/>
  <c r="T43"/>
  <c r="O257"/>
  <c r="P257" s="1"/>
  <c r="Q257" s="1"/>
  <c r="R260"/>
  <c r="R261"/>
  <c r="S261" s="1"/>
  <c r="R279"/>
  <c r="R285"/>
  <c r="T302"/>
  <c r="AE303"/>
  <c r="AG303" s="1"/>
  <c r="M303" s="1"/>
  <c r="O303" s="1"/>
  <c r="P303" s="1"/>
  <c r="Q303" s="1"/>
  <c r="R315"/>
  <c r="R318"/>
  <c r="S338"/>
  <c r="T355"/>
  <c r="S362"/>
  <c r="T386"/>
  <c r="L552"/>
  <c r="L639"/>
  <c r="T430"/>
  <c r="T449"/>
  <c r="T452"/>
  <c r="T474"/>
  <c r="K603"/>
  <c r="L560"/>
  <c r="O31"/>
  <c r="P31" s="1"/>
  <c r="Q31" s="1"/>
  <c r="K627"/>
  <c r="AC281"/>
  <c r="AC283"/>
  <c r="AE291"/>
  <c r="AG291" s="1"/>
  <c r="M291" s="1"/>
  <c r="AC292"/>
  <c r="K629"/>
  <c r="AC305"/>
  <c r="AC308"/>
  <c r="AC316"/>
  <c r="R319"/>
  <c r="S344"/>
  <c r="K633"/>
  <c r="K591"/>
  <c r="K548"/>
  <c r="T374"/>
  <c r="K552"/>
  <c r="K555"/>
  <c r="K557"/>
  <c r="K559"/>
  <c r="S507"/>
  <c r="AE263"/>
  <c r="AG263" s="1"/>
  <c r="M263" s="1"/>
  <c r="O263" s="1"/>
  <c r="P263" s="1"/>
  <c r="Q263" s="1"/>
  <c r="T283"/>
  <c r="AE297"/>
  <c r="AG297" s="1"/>
  <c r="L587"/>
  <c r="AC321"/>
  <c r="S326"/>
  <c r="S353"/>
  <c r="T363"/>
  <c r="T367"/>
  <c r="K594"/>
  <c r="T432"/>
  <c r="T438"/>
  <c r="K601"/>
  <c r="T36"/>
  <c r="AC251"/>
  <c r="AE251" s="1"/>
  <c r="AG251" s="1"/>
  <c r="M251" s="1"/>
  <c r="T253"/>
  <c r="R263"/>
  <c r="S263" s="1"/>
  <c r="R282"/>
  <c r="S282" s="1"/>
  <c r="T288"/>
  <c r="T413"/>
  <c r="T463"/>
  <c r="L602"/>
  <c r="S483"/>
  <c r="T497"/>
  <c r="T513"/>
  <c r="L644"/>
  <c r="T33"/>
  <c r="T271"/>
  <c r="T272"/>
  <c r="AC275"/>
  <c r="R278"/>
  <c r="L543"/>
  <c r="K588"/>
  <c r="AE317"/>
  <c r="AG317" s="1"/>
  <c r="M317" s="1"/>
  <c r="S324"/>
  <c r="T378"/>
  <c r="K640"/>
  <c r="S440"/>
  <c r="L558"/>
  <c r="S479"/>
  <c r="K602"/>
  <c r="T206" i="14"/>
  <c r="S206"/>
  <c r="S360"/>
  <c r="T360"/>
  <c r="M379"/>
  <c r="O379" s="1"/>
  <c r="P379" s="1"/>
  <c r="Q379" s="1"/>
  <c r="AC379"/>
  <c r="S437"/>
  <c r="T437"/>
  <c r="M474"/>
  <c r="AC474"/>
  <c r="S486"/>
  <c r="T486"/>
  <c r="S502"/>
  <c r="T502"/>
  <c r="S301"/>
  <c r="T301"/>
  <c r="S379"/>
  <c r="T379"/>
  <c r="S215"/>
  <c r="T215"/>
  <c r="M267"/>
  <c r="O267" s="1"/>
  <c r="P267" s="1"/>
  <c r="Q267" s="1"/>
  <c r="AC267"/>
  <c r="S269"/>
  <c r="T269"/>
  <c r="T336"/>
  <c r="S336"/>
  <c r="S470"/>
  <c r="T470"/>
  <c r="S287"/>
  <c r="T287"/>
  <c r="M299"/>
  <c r="AC299"/>
  <c r="M406"/>
  <c r="O406" s="1"/>
  <c r="AC406"/>
  <c r="AC408"/>
  <c r="M408"/>
  <c r="O408" s="1"/>
  <c r="P408" s="1"/>
  <c r="Q408" s="1"/>
  <c r="T387"/>
  <c r="S387"/>
  <c r="S306"/>
  <c r="T306"/>
  <c r="S380"/>
  <c r="T380"/>
  <c r="M399"/>
  <c r="AC399"/>
  <c r="S477"/>
  <c r="T477"/>
  <c r="S503"/>
  <c r="T503"/>
  <c r="AC224"/>
  <c r="M224"/>
  <c r="S252"/>
  <c r="T252"/>
  <c r="M295"/>
  <c r="O295" s="1"/>
  <c r="P295" s="1"/>
  <c r="Q295" s="1"/>
  <c r="AC295"/>
  <c r="AC386"/>
  <c r="M386"/>
  <c r="S402"/>
  <c r="T402"/>
  <c r="S488"/>
  <c r="T488"/>
  <c r="O399"/>
  <c r="P399" s="1"/>
  <c r="Q399" s="1"/>
  <c r="T231"/>
  <c r="S231"/>
  <c r="S247"/>
  <c r="T247"/>
  <c r="T364"/>
  <c r="S364"/>
  <c r="AC411"/>
  <c r="M411"/>
  <c r="O411" s="1"/>
  <c r="P411" s="1"/>
  <c r="Q411" s="1"/>
  <c r="AC413"/>
  <c r="M413"/>
  <c r="M419"/>
  <c r="O419" s="1"/>
  <c r="P419" s="1"/>
  <c r="Q419" s="1"/>
  <c r="AC419"/>
  <c r="S471"/>
  <c r="T471"/>
  <c r="M509"/>
  <c r="AC509"/>
  <c r="O143"/>
  <c r="P143" s="1"/>
  <c r="Q143" s="1"/>
  <c r="O299"/>
  <c r="P299" s="1"/>
  <c r="Q299" s="1"/>
  <c r="T443"/>
  <c r="S443"/>
  <c r="AC489"/>
  <c r="M489"/>
  <c r="S504"/>
  <c r="T504"/>
  <c r="O168"/>
  <c r="P168" s="1"/>
  <c r="Q168" s="1"/>
  <c r="L644"/>
  <c r="X363"/>
  <c r="Y363" s="1"/>
  <c r="AA363" s="1"/>
  <c r="L556"/>
  <c r="R500"/>
  <c r="T500" s="1"/>
  <c r="O509"/>
  <c r="P509" s="1"/>
  <c r="Q509" s="1"/>
  <c r="T24"/>
  <c r="T32"/>
  <c r="T40"/>
  <c r="T48"/>
  <c r="T56"/>
  <c r="T72"/>
  <c r="T80"/>
  <c r="T96"/>
  <c r="O107"/>
  <c r="P107" s="1"/>
  <c r="Q107" s="1"/>
  <c r="O108"/>
  <c r="P108" s="1"/>
  <c r="Q108" s="1"/>
  <c r="M111"/>
  <c r="O111" s="1"/>
  <c r="P111" s="1"/>
  <c r="Q111" s="1"/>
  <c r="M115"/>
  <c r="M116"/>
  <c r="O116" s="1"/>
  <c r="P116" s="1"/>
  <c r="Q116" s="1"/>
  <c r="M120"/>
  <c r="O120" s="1"/>
  <c r="P120" s="1"/>
  <c r="Q120" s="1"/>
  <c r="AC130"/>
  <c r="S134"/>
  <c r="S143"/>
  <c r="AC157"/>
  <c r="T168"/>
  <c r="O183"/>
  <c r="P183" s="1"/>
  <c r="Q183" s="1"/>
  <c r="O185"/>
  <c r="P185" s="1"/>
  <c r="Q185" s="1"/>
  <c r="O199"/>
  <c r="P199" s="1"/>
  <c r="Q199" s="1"/>
  <c r="R208"/>
  <c r="S209"/>
  <c r="R214"/>
  <c r="T214" s="1"/>
  <c r="T622" s="1"/>
  <c r="Y216"/>
  <c r="AA216" s="1"/>
  <c r="R218"/>
  <c r="M233"/>
  <c r="Y248"/>
  <c r="AA248" s="1"/>
  <c r="M248" s="1"/>
  <c r="Y263"/>
  <c r="AA263" s="1"/>
  <c r="R267"/>
  <c r="R285"/>
  <c r="T285" s="1"/>
  <c r="AC287"/>
  <c r="Y291"/>
  <c r="AA291" s="1"/>
  <c r="R293"/>
  <c r="K587"/>
  <c r="S331"/>
  <c r="T351"/>
  <c r="Y371"/>
  <c r="AA371" s="1"/>
  <c r="Y374"/>
  <c r="AA374" s="1"/>
  <c r="Y381"/>
  <c r="AA381" s="1"/>
  <c r="M381" s="1"/>
  <c r="O381" s="1"/>
  <c r="P381" s="1"/>
  <c r="Q381" s="1"/>
  <c r="Y403"/>
  <c r="AA403" s="1"/>
  <c r="R412"/>
  <c r="S412" s="1"/>
  <c r="R413"/>
  <c r="R419"/>
  <c r="Y427"/>
  <c r="AA427" s="1"/>
  <c r="K556"/>
  <c r="R463"/>
  <c r="T463" s="1"/>
  <c r="Y468"/>
  <c r="AA468" s="1"/>
  <c r="Y470"/>
  <c r="AA470" s="1"/>
  <c r="Y472"/>
  <c r="AA472" s="1"/>
  <c r="AC472" s="1"/>
  <c r="Y473"/>
  <c r="AA473" s="1"/>
  <c r="AC473" s="1"/>
  <c r="K644"/>
  <c r="M479"/>
  <c r="R482"/>
  <c r="AC487"/>
  <c r="Y488"/>
  <c r="AA488" s="1"/>
  <c r="M499"/>
  <c r="Y502"/>
  <c r="AA502" s="1"/>
  <c r="AC502" s="1"/>
  <c r="X318"/>
  <c r="M117"/>
  <c r="O146"/>
  <c r="P146" s="1"/>
  <c r="Q146" s="1"/>
  <c r="O189"/>
  <c r="P189" s="1"/>
  <c r="Q189" s="1"/>
  <c r="O204"/>
  <c r="P204" s="1"/>
  <c r="Q204" s="1"/>
  <c r="R283"/>
  <c r="K544"/>
  <c r="R305"/>
  <c r="M392"/>
  <c r="R395"/>
  <c r="L598"/>
  <c r="R440"/>
  <c r="R449"/>
  <c r="AA614"/>
  <c r="L590"/>
  <c r="M104"/>
  <c r="O104" s="1"/>
  <c r="P104" s="1"/>
  <c r="Q104" s="1"/>
  <c r="T105"/>
  <c r="S127"/>
  <c r="T131"/>
  <c r="T132"/>
  <c r="O138"/>
  <c r="P138" s="1"/>
  <c r="Q138" s="1"/>
  <c r="T144"/>
  <c r="T152"/>
  <c r="M154"/>
  <c r="O154" s="1"/>
  <c r="O156"/>
  <c r="P156" s="1"/>
  <c r="Q156" s="1"/>
  <c r="M167"/>
  <c r="O167" s="1"/>
  <c r="P167" s="1"/>
  <c r="Q167" s="1"/>
  <c r="T170"/>
  <c r="L577"/>
  <c r="M184"/>
  <c r="O184" s="1"/>
  <c r="P184" s="1"/>
  <c r="M189"/>
  <c r="M202"/>
  <c r="M204"/>
  <c r="M210"/>
  <c r="O210" s="1"/>
  <c r="P210" s="1"/>
  <c r="Q210" s="1"/>
  <c r="M211"/>
  <c r="O211" s="1"/>
  <c r="P211" s="1"/>
  <c r="Q211" s="1"/>
  <c r="R220"/>
  <c r="R221"/>
  <c r="Y231"/>
  <c r="AA231" s="1"/>
  <c r="M231" s="1"/>
  <c r="O231" s="1"/>
  <c r="P231" s="1"/>
  <c r="Q231" s="1"/>
  <c r="Y241"/>
  <c r="Y582" s="1"/>
  <c r="M284"/>
  <c r="Y312"/>
  <c r="AA312" s="1"/>
  <c r="Y339"/>
  <c r="AA339" s="1"/>
  <c r="K589"/>
  <c r="S329"/>
  <c r="K590"/>
  <c r="T352"/>
  <c r="T365"/>
  <c r="K593"/>
  <c r="K552"/>
  <c r="K598"/>
  <c r="Y455"/>
  <c r="AA455" s="1"/>
  <c r="Y464"/>
  <c r="AA464" s="1"/>
  <c r="AC464" s="1"/>
  <c r="S468"/>
  <c r="Y477"/>
  <c r="AA477" s="1"/>
  <c r="M477" s="1"/>
  <c r="O477" s="1"/>
  <c r="P477" s="1"/>
  <c r="Q477" s="1"/>
  <c r="L545"/>
  <c r="O317"/>
  <c r="P317" s="1"/>
  <c r="Q317" s="1"/>
  <c r="R392"/>
  <c r="R423"/>
  <c r="R429"/>
  <c r="W21"/>
  <c r="M24"/>
  <c r="O24" s="1"/>
  <c r="P24" s="1"/>
  <c r="Q24" s="1"/>
  <c r="M32"/>
  <c r="O32" s="1"/>
  <c r="P32" s="1"/>
  <c r="Q32" s="1"/>
  <c r="T33"/>
  <c r="T41"/>
  <c r="M48"/>
  <c r="O48" s="1"/>
  <c r="P48" s="1"/>
  <c r="Q48" s="1"/>
  <c r="M56"/>
  <c r="O56" s="1"/>
  <c r="P56" s="1"/>
  <c r="Q56" s="1"/>
  <c r="T57"/>
  <c r="T65"/>
  <c r="M72"/>
  <c r="O72" s="1"/>
  <c r="P72" s="1"/>
  <c r="Q72" s="1"/>
  <c r="M80"/>
  <c r="O80" s="1"/>
  <c r="P80" s="1"/>
  <c r="Q80" s="1"/>
  <c r="T81"/>
  <c r="T89"/>
  <c r="L526"/>
  <c r="M96"/>
  <c r="O96" s="1"/>
  <c r="P96" s="1"/>
  <c r="Q96" s="1"/>
  <c r="S119"/>
  <c r="N615"/>
  <c r="O147"/>
  <c r="P147" s="1"/>
  <c r="Q147" s="1"/>
  <c r="M151"/>
  <c r="O151" s="1"/>
  <c r="P151" s="1"/>
  <c r="Q151" s="1"/>
  <c r="M155"/>
  <c r="O155" s="1"/>
  <c r="P155" s="1"/>
  <c r="Q155" s="1"/>
  <c r="O177"/>
  <c r="P177" s="1"/>
  <c r="Q177" s="1"/>
  <c r="T198"/>
  <c r="M201"/>
  <c r="O201" s="1"/>
  <c r="P201" s="1"/>
  <c r="Q201" s="1"/>
  <c r="M209"/>
  <c r="O209" s="1"/>
  <c r="P209" s="1"/>
  <c r="Q209" s="1"/>
  <c r="Y222"/>
  <c r="AA222" s="1"/>
  <c r="M222" s="1"/>
  <c r="O222" s="1"/>
  <c r="P222" s="1"/>
  <c r="Q222" s="1"/>
  <c r="Y228"/>
  <c r="AA228" s="1"/>
  <c r="Y232"/>
  <c r="T235"/>
  <c r="M264"/>
  <c r="Y296"/>
  <c r="AA296" s="1"/>
  <c r="L629"/>
  <c r="T299"/>
  <c r="Y302"/>
  <c r="AA302" s="1"/>
  <c r="Y303"/>
  <c r="AA303" s="1"/>
  <c r="M303" s="1"/>
  <c r="O303" s="1"/>
  <c r="P303" s="1"/>
  <c r="Q303" s="1"/>
  <c r="Y320"/>
  <c r="AA320" s="1"/>
  <c r="Y327"/>
  <c r="AA327" s="1"/>
  <c r="M327" s="1"/>
  <c r="O327" s="1"/>
  <c r="P327" s="1"/>
  <c r="Q327" s="1"/>
  <c r="L633"/>
  <c r="M351"/>
  <c r="O351" s="1"/>
  <c r="P351" s="1"/>
  <c r="Q351" s="1"/>
  <c r="Y422"/>
  <c r="AA422" s="1"/>
  <c r="M422" s="1"/>
  <c r="O422" s="1"/>
  <c r="P422" s="1"/>
  <c r="Q422" s="1"/>
  <c r="M440"/>
  <c r="O440" s="1"/>
  <c r="P440" s="1"/>
  <c r="Q440" s="1"/>
  <c r="S447"/>
  <c r="K642"/>
  <c r="N557"/>
  <c r="Y461"/>
  <c r="AA461" s="1"/>
  <c r="Y478"/>
  <c r="R512"/>
  <c r="O128"/>
  <c r="P128" s="1"/>
  <c r="Q128" s="1"/>
  <c r="R275"/>
  <c r="R627" s="1"/>
  <c r="R280"/>
  <c r="R290"/>
  <c r="R297"/>
  <c r="S359"/>
  <c r="R386"/>
  <c r="R399"/>
  <c r="AA608"/>
  <c r="AA610"/>
  <c r="O122"/>
  <c r="P122" s="1"/>
  <c r="Q122" s="1"/>
  <c r="M168"/>
  <c r="T312"/>
  <c r="M380"/>
  <c r="T383"/>
  <c r="L551"/>
  <c r="O487"/>
  <c r="P487" s="1"/>
  <c r="Q487" s="1"/>
  <c r="O115"/>
  <c r="P115" s="1"/>
  <c r="Q115" s="1"/>
  <c r="AA612"/>
  <c r="T115"/>
  <c r="T116"/>
  <c r="O139"/>
  <c r="P139" s="1"/>
  <c r="Q139" s="1"/>
  <c r="M143"/>
  <c r="O197"/>
  <c r="P197" s="1"/>
  <c r="Q197" s="1"/>
  <c r="O219"/>
  <c r="P219" s="1"/>
  <c r="Q219" s="1"/>
  <c r="T224"/>
  <c r="T241"/>
  <c r="T582" s="1"/>
  <c r="M252"/>
  <c r="S30"/>
  <c r="S38"/>
  <c r="S54"/>
  <c r="S62"/>
  <c r="S78"/>
  <c r="S86"/>
  <c r="S103"/>
  <c r="O114"/>
  <c r="P114" s="1"/>
  <c r="Q114" s="1"/>
  <c r="T120"/>
  <c r="O131"/>
  <c r="P131" s="1"/>
  <c r="Q131" s="1"/>
  <c r="O132"/>
  <c r="P132" s="1"/>
  <c r="Q132" s="1"/>
  <c r="M135"/>
  <c r="O135" s="1"/>
  <c r="P135" s="1"/>
  <c r="Q135" s="1"/>
  <c r="M140"/>
  <c r="O140" s="1"/>
  <c r="P140" s="1"/>
  <c r="Q140" s="1"/>
  <c r="M144"/>
  <c r="O144" s="1"/>
  <c r="P144" s="1"/>
  <c r="Q144" s="1"/>
  <c r="M149"/>
  <c r="O161"/>
  <c r="P161" s="1"/>
  <c r="Q161" s="1"/>
  <c r="M173"/>
  <c r="O173" s="1"/>
  <c r="P173" s="1"/>
  <c r="Q173" s="1"/>
  <c r="R225"/>
  <c r="S225" s="1"/>
  <c r="S228"/>
  <c r="R232"/>
  <c r="S241"/>
  <c r="S582" s="1"/>
  <c r="M288"/>
  <c r="R317"/>
  <c r="T317" s="1"/>
  <c r="S342"/>
  <c r="K548"/>
  <c r="T356"/>
  <c r="L592"/>
  <c r="S366"/>
  <c r="L550"/>
  <c r="AC401"/>
  <c r="L597"/>
  <c r="R432"/>
  <c r="K558"/>
  <c r="O474"/>
  <c r="P474" s="1"/>
  <c r="Q474" s="1"/>
  <c r="T493"/>
  <c r="S494"/>
  <c r="O506"/>
  <c r="P506" s="1"/>
  <c r="Q506" s="1"/>
  <c r="M512"/>
  <c r="O512" s="1"/>
  <c r="P512" s="1"/>
  <c r="Q512" s="1"/>
  <c r="M320" i="13"/>
  <c r="O320" s="1"/>
  <c r="P320" s="1"/>
  <c r="Q320" s="1"/>
  <c r="AC320"/>
  <c r="M339"/>
  <c r="AC339"/>
  <c r="AC428"/>
  <c r="M428"/>
  <c r="O428" s="1"/>
  <c r="P428" s="1"/>
  <c r="Q428" s="1"/>
  <c r="M251"/>
  <c r="O251" s="1"/>
  <c r="P251" s="1"/>
  <c r="Q251" s="1"/>
  <c r="AC251"/>
  <c r="AC314"/>
  <c r="M314"/>
  <c r="AC495"/>
  <c r="M495"/>
  <c r="AC306"/>
  <c r="M306"/>
  <c r="AC422"/>
  <c r="M422"/>
  <c r="M343"/>
  <c r="AC343"/>
  <c r="AC434"/>
  <c r="M434"/>
  <c r="M485"/>
  <c r="AC485"/>
  <c r="O493"/>
  <c r="P493" s="1"/>
  <c r="O421"/>
  <c r="AC263"/>
  <c r="M263"/>
  <c r="AC438"/>
  <c r="M438"/>
  <c r="AC444"/>
  <c r="M444"/>
  <c r="O444" s="1"/>
  <c r="P444" s="1"/>
  <c r="Q444" s="1"/>
  <c r="O495"/>
  <c r="P495" s="1"/>
  <c r="Q495" s="1"/>
  <c r="M235"/>
  <c r="O235" s="1"/>
  <c r="P235" s="1"/>
  <c r="Q235" s="1"/>
  <c r="AC235"/>
  <c r="M493"/>
  <c r="AC493"/>
  <c r="M228"/>
  <c r="AC228"/>
  <c r="AC312"/>
  <c r="M312"/>
  <c r="O312" s="1"/>
  <c r="P312" s="1"/>
  <c r="Q312" s="1"/>
  <c r="M456"/>
  <c r="O456" s="1"/>
  <c r="P456" s="1"/>
  <c r="Q456" s="1"/>
  <c r="AC456"/>
  <c r="O434"/>
  <c r="P434" s="1"/>
  <c r="Q434" s="1"/>
  <c r="O485"/>
  <c r="P485" s="1"/>
  <c r="Q485" s="1"/>
  <c r="N623"/>
  <c r="O75"/>
  <c r="P75" s="1"/>
  <c r="Q75" s="1"/>
  <c r="O101"/>
  <c r="P101" s="1"/>
  <c r="Q101" s="1"/>
  <c r="O110"/>
  <c r="P110" s="1"/>
  <c r="Q110" s="1"/>
  <c r="O179"/>
  <c r="P179" s="1"/>
  <c r="Q179" s="1"/>
  <c r="O210"/>
  <c r="P210" s="1"/>
  <c r="Q210" s="1"/>
  <c r="O263"/>
  <c r="P263" s="1"/>
  <c r="Q263" s="1"/>
  <c r="O379"/>
  <c r="P379" s="1"/>
  <c r="Q379" s="1"/>
  <c r="K596"/>
  <c r="O411"/>
  <c r="P411" s="1"/>
  <c r="Q411" s="1"/>
  <c r="O468"/>
  <c r="P468" s="1"/>
  <c r="Q468" s="1"/>
  <c r="L534"/>
  <c r="K547"/>
  <c r="O380"/>
  <c r="P380" s="1"/>
  <c r="Q380" s="1"/>
  <c r="O78"/>
  <c r="P78" s="1"/>
  <c r="Q78" s="1"/>
  <c r="O102"/>
  <c r="P102" s="1"/>
  <c r="Q102" s="1"/>
  <c r="O189"/>
  <c r="P189" s="1"/>
  <c r="Q189" s="1"/>
  <c r="O209"/>
  <c r="P209" s="1"/>
  <c r="Q209" s="1"/>
  <c r="L636"/>
  <c r="O410"/>
  <c r="P410" s="1"/>
  <c r="Q410" s="1"/>
  <c r="O451"/>
  <c r="P451" s="1"/>
  <c r="Q451" s="1"/>
  <c r="R565"/>
  <c r="AC40"/>
  <c r="O42"/>
  <c r="P42" s="1"/>
  <c r="Q42" s="1"/>
  <c r="M46"/>
  <c r="O46" s="1"/>
  <c r="T48"/>
  <c r="M53"/>
  <c r="O53" s="1"/>
  <c r="P53" s="1"/>
  <c r="Q53" s="1"/>
  <c r="T59"/>
  <c r="M65"/>
  <c r="O65" s="1"/>
  <c r="P65" s="1"/>
  <c r="Q65" s="1"/>
  <c r="M78"/>
  <c r="R569"/>
  <c r="M103"/>
  <c r="O111"/>
  <c r="P111" s="1"/>
  <c r="Q111" s="1"/>
  <c r="M127"/>
  <c r="O127" s="1"/>
  <c r="P127" s="1"/>
  <c r="Q127" s="1"/>
  <c r="M171"/>
  <c r="O171" s="1"/>
  <c r="P171" s="1"/>
  <c r="Q171" s="1"/>
  <c r="N533"/>
  <c r="S177"/>
  <c r="M180"/>
  <c r="AC207"/>
  <c r="AC219"/>
  <c r="AC227"/>
  <c r="M242"/>
  <c r="O242" s="1"/>
  <c r="P242" s="1"/>
  <c r="Q242" s="1"/>
  <c r="AC243"/>
  <c r="S248"/>
  <c r="K626"/>
  <c r="T269"/>
  <c r="O307"/>
  <c r="P307" s="1"/>
  <c r="Q307" s="1"/>
  <c r="O338"/>
  <c r="P338" s="1"/>
  <c r="Q338" s="1"/>
  <c r="AC363"/>
  <c r="K594"/>
  <c r="M402"/>
  <c r="O402" s="1"/>
  <c r="P402" s="1"/>
  <c r="Q402" s="1"/>
  <c r="M414"/>
  <c r="M415"/>
  <c r="K597"/>
  <c r="S437"/>
  <c r="K556"/>
  <c r="AC464"/>
  <c r="K602"/>
  <c r="O505"/>
  <c r="P505" s="1"/>
  <c r="Q505" s="1"/>
  <c r="L613"/>
  <c r="L619"/>
  <c r="O103"/>
  <c r="P103" s="1"/>
  <c r="Q103" s="1"/>
  <c r="O30"/>
  <c r="P30" s="1"/>
  <c r="Q30" s="1"/>
  <c r="N609"/>
  <c r="M91"/>
  <c r="O91" s="1"/>
  <c r="P91" s="1"/>
  <c r="Q91" s="1"/>
  <c r="M131"/>
  <c r="O131" s="1"/>
  <c r="P131" s="1"/>
  <c r="Q131" s="1"/>
  <c r="R616"/>
  <c r="M194"/>
  <c r="O194" s="1"/>
  <c r="P194" s="1"/>
  <c r="Q194" s="1"/>
  <c r="L624"/>
  <c r="O264"/>
  <c r="P264" s="1"/>
  <c r="Q264" s="1"/>
  <c r="O315"/>
  <c r="P315" s="1"/>
  <c r="Q315" s="1"/>
  <c r="K553"/>
  <c r="K642"/>
  <c r="L600"/>
  <c r="O458"/>
  <c r="P458" s="1"/>
  <c r="Q458" s="1"/>
  <c r="O464"/>
  <c r="P464" s="1"/>
  <c r="Q464" s="1"/>
  <c r="N558"/>
  <c r="T475"/>
  <c r="AC480"/>
  <c r="T487"/>
  <c r="AC501"/>
  <c r="AC509"/>
  <c r="R522"/>
  <c r="M47"/>
  <c r="O47" s="1"/>
  <c r="P47" s="1"/>
  <c r="Q47" s="1"/>
  <c r="M51"/>
  <c r="O51" s="1"/>
  <c r="P51" s="1"/>
  <c r="Q51" s="1"/>
  <c r="M58"/>
  <c r="L526"/>
  <c r="L531"/>
  <c r="M154"/>
  <c r="O154" s="1"/>
  <c r="O201"/>
  <c r="P201" s="1"/>
  <c r="Q201" s="1"/>
  <c r="O318"/>
  <c r="P318" s="1"/>
  <c r="Q318" s="1"/>
  <c r="K633"/>
  <c r="K634"/>
  <c r="L550"/>
  <c r="M405"/>
  <c r="O405" s="1"/>
  <c r="P405" s="1"/>
  <c r="Q405" s="1"/>
  <c r="M459"/>
  <c r="O459" s="1"/>
  <c r="P459" s="1"/>
  <c r="Q459" s="1"/>
  <c r="M473"/>
  <c r="O480"/>
  <c r="P480" s="1"/>
  <c r="Q480" s="1"/>
  <c r="O501"/>
  <c r="P501" s="1"/>
  <c r="Q501" s="1"/>
  <c r="N573"/>
  <c r="O427"/>
  <c r="P427" s="1"/>
  <c r="Q427" s="1"/>
  <c r="O31"/>
  <c r="P31" s="1"/>
  <c r="Q31" s="1"/>
  <c r="M43"/>
  <c r="O43" s="1"/>
  <c r="P43" s="1"/>
  <c r="Q43" s="1"/>
  <c r="T109"/>
  <c r="T133"/>
  <c r="T135"/>
  <c r="T186"/>
  <c r="O192"/>
  <c r="P192" s="1"/>
  <c r="Q192" s="1"/>
  <c r="T199"/>
  <c r="T211"/>
  <c r="T226"/>
  <c r="O230"/>
  <c r="P230" s="1"/>
  <c r="Q230" s="1"/>
  <c r="T250"/>
  <c r="K540"/>
  <c r="T284"/>
  <c r="K545"/>
  <c r="T318"/>
  <c r="L590"/>
  <c r="O356"/>
  <c r="P356" s="1"/>
  <c r="Q356" s="1"/>
  <c r="T391"/>
  <c r="M395"/>
  <c r="O395" s="1"/>
  <c r="P395" s="1"/>
  <c r="Q395" s="1"/>
  <c r="T411"/>
  <c r="M437"/>
  <c r="O437" s="1"/>
  <c r="P437" s="1"/>
  <c r="Q437" s="1"/>
  <c r="T464"/>
  <c r="T468"/>
  <c r="T481"/>
  <c r="M484"/>
  <c r="O489"/>
  <c r="P489" s="1"/>
  <c r="Q489" s="1"/>
  <c r="M330"/>
  <c r="O330" s="1"/>
  <c r="P330" s="1"/>
  <c r="Q330" s="1"/>
  <c r="O343"/>
  <c r="P343" s="1"/>
  <c r="Q343" s="1"/>
  <c r="L596"/>
  <c r="M39"/>
  <c r="O39" s="1"/>
  <c r="P39" s="1"/>
  <c r="Q39" s="1"/>
  <c r="L525"/>
  <c r="M95"/>
  <c r="O95" s="1"/>
  <c r="P95" s="1"/>
  <c r="Q95" s="1"/>
  <c r="M98"/>
  <c r="O98" s="1"/>
  <c r="P98" s="1"/>
  <c r="Q98" s="1"/>
  <c r="T175"/>
  <c r="T179"/>
  <c r="T209"/>
  <c r="T218"/>
  <c r="O23"/>
  <c r="P23" s="1"/>
  <c r="Q23" s="1"/>
  <c r="O28"/>
  <c r="M35"/>
  <c r="O35" s="1"/>
  <c r="P35" s="1"/>
  <c r="Q35" s="1"/>
  <c r="L21"/>
  <c r="S41"/>
  <c r="O86"/>
  <c r="P86" s="1"/>
  <c r="Q86" s="1"/>
  <c r="O89"/>
  <c r="P89" s="1"/>
  <c r="Q89" s="1"/>
  <c r="M99"/>
  <c r="O99" s="1"/>
  <c r="P99" s="1"/>
  <c r="Q99" s="1"/>
  <c r="N527"/>
  <c r="T102"/>
  <c r="O108"/>
  <c r="P108" s="1"/>
  <c r="Q108" s="1"/>
  <c r="O129"/>
  <c r="P129" s="1"/>
  <c r="Q129" s="1"/>
  <c r="AC137"/>
  <c r="T171"/>
  <c r="O185"/>
  <c r="P185" s="1"/>
  <c r="Q185" s="1"/>
  <c r="N535"/>
  <c r="K542"/>
  <c r="S283"/>
  <c r="K628"/>
  <c r="S288"/>
  <c r="S296"/>
  <c r="L629"/>
  <c r="AC299"/>
  <c r="O339"/>
  <c r="P339" s="1"/>
  <c r="Q339" s="1"/>
  <c r="AC347"/>
  <c r="AC348"/>
  <c r="S356"/>
  <c r="O363"/>
  <c r="P363" s="1"/>
  <c r="Q363" s="1"/>
  <c r="K636"/>
  <c r="M398"/>
  <c r="T402"/>
  <c r="K638"/>
  <c r="T410"/>
  <c r="O423"/>
  <c r="P423" s="1"/>
  <c r="Q423" s="1"/>
  <c r="T441"/>
  <c r="O449"/>
  <c r="P449" s="1"/>
  <c r="Q449" s="1"/>
  <c r="O465"/>
  <c r="P465" s="1"/>
  <c r="Q465" s="1"/>
  <c r="T470"/>
  <c r="K644"/>
  <c r="O497"/>
  <c r="P497" s="1"/>
  <c r="Q497" s="1"/>
  <c r="S501"/>
  <c r="S502"/>
  <c r="S509"/>
  <c r="R646"/>
  <c r="I328" i="12"/>
  <c r="I376"/>
  <c r="I352"/>
  <c r="I361"/>
  <c r="I436"/>
  <c r="M522"/>
  <c r="I381"/>
  <c r="J381" s="1"/>
  <c r="K381" s="1"/>
  <c r="I441"/>
  <c r="J441" s="1"/>
  <c r="K441" s="1"/>
  <c r="M495"/>
  <c r="N495"/>
  <c r="I296"/>
  <c r="J296" s="1"/>
  <c r="K296" s="1"/>
  <c r="H538"/>
  <c r="G296"/>
  <c r="G321"/>
  <c r="I321" s="1"/>
  <c r="J321" s="1"/>
  <c r="K321" s="1"/>
  <c r="G465"/>
  <c r="G466"/>
  <c r="G467"/>
  <c r="I467" s="1"/>
  <c r="J467" s="1"/>
  <c r="K467" s="1"/>
  <c r="G468"/>
  <c r="I468" s="1"/>
  <c r="J468" s="1"/>
  <c r="K468" s="1"/>
  <c r="M30"/>
  <c r="I36"/>
  <c r="J36" s="1"/>
  <c r="K36" s="1"/>
  <c r="I39"/>
  <c r="J39" s="1"/>
  <c r="K39" s="1"/>
  <c r="M44"/>
  <c r="I56"/>
  <c r="J56" s="1"/>
  <c r="K56" s="1"/>
  <c r="N63"/>
  <c r="I81"/>
  <c r="J81" s="1"/>
  <c r="K81" s="1"/>
  <c r="N93"/>
  <c r="I95"/>
  <c r="J95" s="1"/>
  <c r="K95" s="1"/>
  <c r="M110"/>
  <c r="I120"/>
  <c r="J120" s="1"/>
  <c r="K120" s="1"/>
  <c r="I125"/>
  <c r="J125" s="1"/>
  <c r="K125" s="1"/>
  <c r="I138"/>
  <c r="J138" s="1"/>
  <c r="K138" s="1"/>
  <c r="N147"/>
  <c r="I159"/>
  <c r="J159" s="1"/>
  <c r="K159" s="1"/>
  <c r="I165"/>
  <c r="J165" s="1"/>
  <c r="K165" s="1"/>
  <c r="I175"/>
  <c r="J175" s="1"/>
  <c r="K175" s="1"/>
  <c r="N185"/>
  <c r="N189"/>
  <c r="I191"/>
  <c r="J191" s="1"/>
  <c r="K191" s="1"/>
  <c r="I197"/>
  <c r="J197" s="1"/>
  <c r="K197" s="1"/>
  <c r="F537"/>
  <c r="I240"/>
  <c r="J240" s="1"/>
  <c r="K240" s="1"/>
  <c r="I244"/>
  <c r="E540"/>
  <c r="I257"/>
  <c r="J257" s="1"/>
  <c r="K257" s="1"/>
  <c r="I267"/>
  <c r="J267" s="1"/>
  <c r="K267" s="1"/>
  <c r="W283"/>
  <c r="M290"/>
  <c r="G297"/>
  <c r="H544"/>
  <c r="E630"/>
  <c r="M324"/>
  <c r="M330"/>
  <c r="F547"/>
  <c r="G341"/>
  <c r="I341" s="1"/>
  <c r="J341" s="1"/>
  <c r="K341" s="1"/>
  <c r="I350"/>
  <c r="J350" s="1"/>
  <c r="K350" s="1"/>
  <c r="W379"/>
  <c r="I390"/>
  <c r="J390" s="1"/>
  <c r="K390" s="1"/>
  <c r="N392"/>
  <c r="W421"/>
  <c r="G427"/>
  <c r="I427" s="1"/>
  <c r="J427" s="1"/>
  <c r="K427" s="1"/>
  <c r="E640"/>
  <c r="F555"/>
  <c r="G442"/>
  <c r="I442" s="1"/>
  <c r="J442" s="1"/>
  <c r="G444"/>
  <c r="I444" s="1"/>
  <c r="J444" s="1"/>
  <c r="K444" s="1"/>
  <c r="W461"/>
  <c r="I489"/>
  <c r="J489" s="1"/>
  <c r="K489" s="1"/>
  <c r="N492"/>
  <c r="W493"/>
  <c r="G513"/>
  <c r="S560"/>
  <c r="N41"/>
  <c r="N76"/>
  <c r="N88"/>
  <c r="N97"/>
  <c r="N115"/>
  <c r="N136"/>
  <c r="N160"/>
  <c r="N169"/>
  <c r="N192"/>
  <c r="N205"/>
  <c r="F538"/>
  <c r="F539"/>
  <c r="N279"/>
  <c r="F544"/>
  <c r="N331"/>
  <c r="N355"/>
  <c r="G360"/>
  <c r="I360" s="1"/>
  <c r="J360" s="1"/>
  <c r="K360" s="1"/>
  <c r="E555"/>
  <c r="I491"/>
  <c r="J491" s="1"/>
  <c r="K491" s="1"/>
  <c r="G500"/>
  <c r="I500" s="1"/>
  <c r="J500" s="1"/>
  <c r="K500" s="1"/>
  <c r="G505"/>
  <c r="I505" s="1"/>
  <c r="J505" s="1"/>
  <c r="K505" s="1"/>
  <c r="I30"/>
  <c r="J30" s="1"/>
  <c r="K30" s="1"/>
  <c r="N31"/>
  <c r="N47"/>
  <c r="I75"/>
  <c r="J75" s="1"/>
  <c r="K75" s="1"/>
  <c r="N127"/>
  <c r="I144"/>
  <c r="J144" s="1"/>
  <c r="K144" s="1"/>
  <c r="I147"/>
  <c r="J147" s="1"/>
  <c r="K147" s="1"/>
  <c r="M149"/>
  <c r="I163"/>
  <c r="J163" s="1"/>
  <c r="K163" s="1"/>
  <c r="I168"/>
  <c r="J168" s="1"/>
  <c r="K168" s="1"/>
  <c r="M174"/>
  <c r="I179"/>
  <c r="J179" s="1"/>
  <c r="K179" s="1"/>
  <c r="I189"/>
  <c r="J189" s="1"/>
  <c r="K189" s="1"/>
  <c r="I195"/>
  <c r="J195" s="1"/>
  <c r="K195" s="1"/>
  <c r="M198"/>
  <c r="I204"/>
  <c r="J204" s="1"/>
  <c r="K204" s="1"/>
  <c r="M206"/>
  <c r="I218"/>
  <c r="J218" s="1"/>
  <c r="K218" s="1"/>
  <c r="I222"/>
  <c r="J222" s="1"/>
  <c r="K222" s="1"/>
  <c r="G582"/>
  <c r="E626"/>
  <c r="I275"/>
  <c r="J275" s="1"/>
  <c r="K275" s="1"/>
  <c r="I276"/>
  <c r="J276" s="1"/>
  <c r="K276" s="1"/>
  <c r="M282"/>
  <c r="I285"/>
  <c r="J285" s="1"/>
  <c r="K285" s="1"/>
  <c r="I287"/>
  <c r="J287" s="1"/>
  <c r="K287" s="1"/>
  <c r="G293"/>
  <c r="I293" s="1"/>
  <c r="J293" s="1"/>
  <c r="K293" s="1"/>
  <c r="I294"/>
  <c r="J294" s="1"/>
  <c r="K294" s="1"/>
  <c r="G298"/>
  <c r="E587"/>
  <c r="M307"/>
  <c r="M309"/>
  <c r="F545"/>
  <c r="I318"/>
  <c r="J318" s="1"/>
  <c r="K318" s="1"/>
  <c r="G335"/>
  <c r="I335" s="1"/>
  <c r="J335" s="1"/>
  <c r="K335" s="1"/>
  <c r="G336"/>
  <c r="I336" s="1"/>
  <c r="J336" s="1"/>
  <c r="K336" s="1"/>
  <c r="G342"/>
  <c r="E591"/>
  <c r="E592"/>
  <c r="E635"/>
  <c r="M373"/>
  <c r="N378"/>
  <c r="N379"/>
  <c r="W381"/>
  <c r="G402"/>
  <c r="I402" s="1"/>
  <c r="J402" s="1"/>
  <c r="K402" s="1"/>
  <c r="M415"/>
  <c r="I419"/>
  <c r="J419" s="1"/>
  <c r="K419" s="1"/>
  <c r="M422"/>
  <c r="W436"/>
  <c r="W438"/>
  <c r="W445"/>
  <c r="M446"/>
  <c r="I449"/>
  <c r="J449" s="1"/>
  <c r="K449" s="1"/>
  <c r="G450"/>
  <c r="I450" s="1"/>
  <c r="J450" s="1"/>
  <c r="K450" s="1"/>
  <c r="G452"/>
  <c r="I452" s="1"/>
  <c r="J452" s="1"/>
  <c r="K452" s="1"/>
  <c r="M461"/>
  <c r="W464"/>
  <c r="W470"/>
  <c r="G474"/>
  <c r="I474" s="1"/>
  <c r="J474" s="1"/>
  <c r="K474" s="1"/>
  <c r="G479"/>
  <c r="I479" s="1"/>
  <c r="J479" s="1"/>
  <c r="K479" s="1"/>
  <c r="I480"/>
  <c r="J480" s="1"/>
  <c r="K480" s="1"/>
  <c r="W486"/>
  <c r="W487"/>
  <c r="G491"/>
  <c r="U507"/>
  <c r="F21"/>
  <c r="I60"/>
  <c r="J60" s="1"/>
  <c r="K60" s="1"/>
  <c r="I79"/>
  <c r="J79" s="1"/>
  <c r="K79" s="1"/>
  <c r="H526"/>
  <c r="F575"/>
  <c r="F586"/>
  <c r="G290"/>
  <c r="I290" s="1"/>
  <c r="J290" s="1"/>
  <c r="K290" s="1"/>
  <c r="I295"/>
  <c r="J295" s="1"/>
  <c r="K295" s="1"/>
  <c r="G329"/>
  <c r="I329" s="1"/>
  <c r="J329" s="1"/>
  <c r="K329" s="1"/>
  <c r="G330"/>
  <c r="I330" s="1"/>
  <c r="J330" s="1"/>
  <c r="K330" s="1"/>
  <c r="E590"/>
  <c r="G357"/>
  <c r="I357" s="1"/>
  <c r="J357" s="1"/>
  <c r="K357" s="1"/>
  <c r="N360"/>
  <c r="N362"/>
  <c r="H593"/>
  <c r="I398"/>
  <c r="J398" s="1"/>
  <c r="K398" s="1"/>
  <c r="E639"/>
  <c r="I434"/>
  <c r="J434" s="1"/>
  <c r="K434" s="1"/>
  <c r="I462"/>
  <c r="J462" s="1"/>
  <c r="K462" s="1"/>
  <c r="G503"/>
  <c r="I503" s="1"/>
  <c r="N26"/>
  <c r="N29"/>
  <c r="I38"/>
  <c r="J38" s="1"/>
  <c r="K38" s="1"/>
  <c r="N39"/>
  <c r="I41"/>
  <c r="J41" s="1"/>
  <c r="K41" s="1"/>
  <c r="N43"/>
  <c r="I45"/>
  <c r="J45" s="1"/>
  <c r="K45" s="1"/>
  <c r="N49"/>
  <c r="N56"/>
  <c r="N72"/>
  <c r="N84"/>
  <c r="I86"/>
  <c r="J86" s="1"/>
  <c r="K86" s="1"/>
  <c r="G570"/>
  <c r="N99"/>
  <c r="N112"/>
  <c r="N120"/>
  <c r="N125"/>
  <c r="G530"/>
  <c r="M141"/>
  <c r="M156"/>
  <c r="I158"/>
  <c r="J158" s="1"/>
  <c r="K158" s="1"/>
  <c r="N162"/>
  <c r="I164"/>
  <c r="J164" s="1"/>
  <c r="K164" s="1"/>
  <c r="N167"/>
  <c r="N175"/>
  <c r="N184"/>
  <c r="M188"/>
  <c r="I192"/>
  <c r="J192" s="1"/>
  <c r="K192" s="1"/>
  <c r="N194"/>
  <c r="N199"/>
  <c r="G579"/>
  <c r="I206"/>
  <c r="J206" s="1"/>
  <c r="K206" s="1"/>
  <c r="M213"/>
  <c r="N240"/>
  <c r="F625"/>
  <c r="N257"/>
  <c r="N258"/>
  <c r="N273"/>
  <c r="G284"/>
  <c r="I284" s="1"/>
  <c r="J284" s="1"/>
  <c r="K284" s="1"/>
  <c r="G295"/>
  <c r="N304"/>
  <c r="M315"/>
  <c r="G319"/>
  <c r="I319" s="1"/>
  <c r="J319" s="1"/>
  <c r="K319" s="1"/>
  <c r="W323"/>
  <c r="G332"/>
  <c r="I332" s="1"/>
  <c r="J332" s="1"/>
  <c r="K332" s="1"/>
  <c r="G356"/>
  <c r="I356" s="1"/>
  <c r="J356" s="1"/>
  <c r="K356" s="1"/>
  <c r="E634"/>
  <c r="N359"/>
  <c r="F549"/>
  <c r="G366"/>
  <c r="I366" s="1"/>
  <c r="J366" s="1"/>
  <c r="K366" s="1"/>
  <c r="I372"/>
  <c r="J372" s="1"/>
  <c r="K372" s="1"/>
  <c r="I379"/>
  <c r="J379" s="1"/>
  <c r="K379" s="1"/>
  <c r="W405"/>
  <c r="N409"/>
  <c r="G412"/>
  <c r="I412" s="1"/>
  <c r="G422"/>
  <c r="I422" s="1"/>
  <c r="J422" s="1"/>
  <c r="K422" s="1"/>
  <c r="M439"/>
  <c r="M440"/>
  <c r="N450"/>
  <c r="N452"/>
  <c r="I464"/>
  <c r="J464" s="1"/>
  <c r="K464" s="1"/>
  <c r="I470"/>
  <c r="J470" s="1"/>
  <c r="K470" s="1"/>
  <c r="N472"/>
  <c r="N475"/>
  <c r="E644"/>
  <c r="F559"/>
  <c r="N488"/>
  <c r="N513"/>
  <c r="G524"/>
  <c r="I67"/>
  <c r="J67" s="1"/>
  <c r="K67" s="1"/>
  <c r="I74"/>
  <c r="J74" s="1"/>
  <c r="K74" s="1"/>
  <c r="I77"/>
  <c r="J77" s="1"/>
  <c r="K77" s="1"/>
  <c r="I83"/>
  <c r="J83" s="1"/>
  <c r="K83" s="1"/>
  <c r="I89"/>
  <c r="J89" s="1"/>
  <c r="K89" s="1"/>
  <c r="N95"/>
  <c r="M102"/>
  <c r="I104"/>
  <c r="J104" s="1"/>
  <c r="K104" s="1"/>
  <c r="I131"/>
  <c r="J131" s="1"/>
  <c r="K131" s="1"/>
  <c r="N138"/>
  <c r="I203"/>
  <c r="J203" s="1"/>
  <c r="K203" s="1"/>
  <c r="I207"/>
  <c r="J207" s="1"/>
  <c r="K207" s="1"/>
  <c r="H537"/>
  <c r="I232"/>
  <c r="M237"/>
  <c r="I251"/>
  <c r="J251" s="1"/>
  <c r="K251" s="1"/>
  <c r="G300"/>
  <c r="G307"/>
  <c r="I307" s="1"/>
  <c r="J307" s="1"/>
  <c r="K307" s="1"/>
  <c r="G308"/>
  <c r="I308" s="1"/>
  <c r="J308" s="1"/>
  <c r="K308" s="1"/>
  <c r="G309"/>
  <c r="I309" s="1"/>
  <c r="J309" s="1"/>
  <c r="K309" s="1"/>
  <c r="M336"/>
  <c r="I369"/>
  <c r="J369" s="1"/>
  <c r="K369" s="1"/>
  <c r="G374"/>
  <c r="I374" s="1"/>
  <c r="J374" s="1"/>
  <c r="K374" s="1"/>
  <c r="E550"/>
  <c r="F550"/>
  <c r="F551"/>
  <c r="N396"/>
  <c r="I405"/>
  <c r="J405" s="1"/>
  <c r="K405" s="1"/>
  <c r="M417"/>
  <c r="I438"/>
  <c r="J438" s="1"/>
  <c r="K438" s="1"/>
  <c r="I465"/>
  <c r="J465" s="1"/>
  <c r="K465" s="1"/>
  <c r="N489"/>
  <c r="G497"/>
  <c r="I497" s="1"/>
  <c r="J497" s="1"/>
  <c r="K497" s="1"/>
  <c r="I512"/>
  <c r="J512" s="1"/>
  <c r="K512" s="1"/>
  <c r="F529"/>
  <c r="G578"/>
  <c r="G537"/>
  <c r="H548"/>
  <c r="G369"/>
  <c r="I440"/>
  <c r="J440" s="1"/>
  <c r="K440" s="1"/>
  <c r="I513"/>
  <c r="J513" s="1"/>
  <c r="K513" s="1"/>
  <c r="M251" i="11"/>
  <c r="AC251"/>
  <c r="M258"/>
  <c r="AC258"/>
  <c r="AC362"/>
  <c r="M362"/>
  <c r="AC273"/>
  <c r="M273"/>
  <c r="M471"/>
  <c r="AC471"/>
  <c r="AC376"/>
  <c r="M376"/>
  <c r="AC463"/>
  <c r="M463"/>
  <c r="M511"/>
  <c r="O511" s="1"/>
  <c r="P511" s="1"/>
  <c r="Q511" s="1"/>
  <c r="AC511"/>
  <c r="O106"/>
  <c r="M234"/>
  <c r="AC234"/>
  <c r="M259"/>
  <c r="O259" s="1"/>
  <c r="P259" s="1"/>
  <c r="Q259" s="1"/>
  <c r="AC259"/>
  <c r="M266"/>
  <c r="O266" s="1"/>
  <c r="P266" s="1"/>
  <c r="Q266" s="1"/>
  <c r="AC266"/>
  <c r="M403"/>
  <c r="O403" s="1"/>
  <c r="P403" s="1"/>
  <c r="Q403" s="1"/>
  <c r="AC403"/>
  <c r="AC329"/>
  <c r="M329"/>
  <c r="O329" s="1"/>
  <c r="P329" s="1"/>
  <c r="Q329" s="1"/>
  <c r="M275"/>
  <c r="O275" s="1"/>
  <c r="P275" s="1"/>
  <c r="Q275" s="1"/>
  <c r="AC275"/>
  <c r="M283"/>
  <c r="O283" s="1"/>
  <c r="P283" s="1"/>
  <c r="Q283" s="1"/>
  <c r="AC283"/>
  <c r="AC422"/>
  <c r="M422"/>
  <c r="AC257"/>
  <c r="M257"/>
  <c r="M330"/>
  <c r="AC330"/>
  <c r="AC333"/>
  <c r="M333"/>
  <c r="O333" s="1"/>
  <c r="P333" s="1"/>
  <c r="Q333" s="1"/>
  <c r="M344"/>
  <c r="O344" s="1"/>
  <c r="P344" s="1"/>
  <c r="Q344" s="1"/>
  <c r="AC344"/>
  <c r="AC408"/>
  <c r="M408"/>
  <c r="O408" s="1"/>
  <c r="P408" s="1"/>
  <c r="Q408" s="1"/>
  <c r="AC446"/>
  <c r="M446"/>
  <c r="O488"/>
  <c r="P488" s="1"/>
  <c r="Q488" s="1"/>
  <c r="M243"/>
  <c r="AC243"/>
  <c r="AC470"/>
  <c r="M470"/>
  <c r="AC479"/>
  <c r="M479"/>
  <c r="O98"/>
  <c r="P98" s="1"/>
  <c r="Q98" s="1"/>
  <c r="O124"/>
  <c r="P124" s="1"/>
  <c r="Q124" s="1"/>
  <c r="O456"/>
  <c r="P456" s="1"/>
  <c r="Q456" s="1"/>
  <c r="Y549"/>
  <c r="M109"/>
  <c r="O122"/>
  <c r="P122" s="1"/>
  <c r="Q122" s="1"/>
  <c r="M71"/>
  <c r="M99"/>
  <c r="O126"/>
  <c r="P126" s="1"/>
  <c r="Q126" s="1"/>
  <c r="M168"/>
  <c r="O182"/>
  <c r="P182" s="1"/>
  <c r="Q182" s="1"/>
  <c r="L635"/>
  <c r="S23"/>
  <c r="S29"/>
  <c r="AC39"/>
  <c r="O42"/>
  <c r="P42" s="1"/>
  <c r="Q42" s="1"/>
  <c r="O45"/>
  <c r="P45" s="1"/>
  <c r="Q45" s="1"/>
  <c r="AC54"/>
  <c r="AC55"/>
  <c r="M69"/>
  <c r="M76"/>
  <c r="AC80"/>
  <c r="S86"/>
  <c r="T87"/>
  <c r="S92"/>
  <c r="AC96"/>
  <c r="AC98"/>
  <c r="AC100"/>
  <c r="M104"/>
  <c r="O104" s="1"/>
  <c r="P104" s="1"/>
  <c r="Q104" s="1"/>
  <c r="AC124"/>
  <c r="M127"/>
  <c r="O127" s="1"/>
  <c r="P127" s="1"/>
  <c r="Q127" s="1"/>
  <c r="N615"/>
  <c r="AC147"/>
  <c r="AC174"/>
  <c r="AC185"/>
  <c r="S189"/>
  <c r="M194"/>
  <c r="O194" s="1"/>
  <c r="P194" s="1"/>
  <c r="Q194" s="1"/>
  <c r="S195"/>
  <c r="M197"/>
  <c r="O197" s="1"/>
  <c r="P197" s="1"/>
  <c r="Q197" s="1"/>
  <c r="O200"/>
  <c r="P200" s="1"/>
  <c r="Q200" s="1"/>
  <c r="S210"/>
  <c r="O227"/>
  <c r="P227" s="1"/>
  <c r="Q227" s="1"/>
  <c r="S234"/>
  <c r="S243"/>
  <c r="S259"/>
  <c r="S266"/>
  <c r="O314"/>
  <c r="P314" s="1"/>
  <c r="Q314" s="1"/>
  <c r="O320"/>
  <c r="P320" s="1"/>
  <c r="Q320" s="1"/>
  <c r="K546"/>
  <c r="M332"/>
  <c r="AC340"/>
  <c r="T347"/>
  <c r="AC348"/>
  <c r="S351"/>
  <c r="M357"/>
  <c r="O357" s="1"/>
  <c r="P357" s="1"/>
  <c r="Q357" s="1"/>
  <c r="M359"/>
  <c r="S362"/>
  <c r="S366"/>
  <c r="S367"/>
  <c r="AC370"/>
  <c r="S375"/>
  <c r="S376"/>
  <c r="AC384"/>
  <c r="K637"/>
  <c r="S402"/>
  <c r="S410"/>
  <c r="S429"/>
  <c r="S440"/>
  <c r="AC443"/>
  <c r="AC444"/>
  <c r="S452"/>
  <c r="S479"/>
  <c r="S481"/>
  <c r="S486"/>
  <c r="S494"/>
  <c r="AC504"/>
  <c r="O23"/>
  <c r="P23" s="1"/>
  <c r="Q23" s="1"/>
  <c r="AC36"/>
  <c r="L608"/>
  <c r="M47"/>
  <c r="O47" s="1"/>
  <c r="P47" s="1"/>
  <c r="Q47" s="1"/>
  <c r="M59"/>
  <c r="O59" s="1"/>
  <c r="P59" s="1"/>
  <c r="Q59" s="1"/>
  <c r="O65"/>
  <c r="P65" s="1"/>
  <c r="Q65" s="1"/>
  <c r="AC66"/>
  <c r="AC75"/>
  <c r="T80"/>
  <c r="M85"/>
  <c r="O85" s="1"/>
  <c r="P85" s="1"/>
  <c r="O86"/>
  <c r="P86" s="1"/>
  <c r="Q86" s="1"/>
  <c r="O87"/>
  <c r="P87" s="1"/>
  <c r="Q87" s="1"/>
  <c r="O95"/>
  <c r="P95" s="1"/>
  <c r="Q95" s="1"/>
  <c r="T98"/>
  <c r="M120"/>
  <c r="AC126"/>
  <c r="N530"/>
  <c r="S147"/>
  <c r="M159"/>
  <c r="O159" s="1"/>
  <c r="P159" s="1"/>
  <c r="Q159" s="1"/>
  <c r="M165"/>
  <c r="S173"/>
  <c r="S174"/>
  <c r="AC176"/>
  <c r="L619"/>
  <c r="S185"/>
  <c r="AC193"/>
  <c r="AC206"/>
  <c r="AC207"/>
  <c r="S213"/>
  <c r="O219"/>
  <c r="P219" s="1"/>
  <c r="Q219" s="1"/>
  <c r="AC227"/>
  <c r="O234"/>
  <c r="P234" s="1"/>
  <c r="Q234" s="1"/>
  <c r="AC235"/>
  <c r="O243"/>
  <c r="P243" s="1"/>
  <c r="Q243" s="1"/>
  <c r="T252"/>
  <c r="AC267"/>
  <c r="S272"/>
  <c r="AC278"/>
  <c r="AC279"/>
  <c r="S288"/>
  <c r="AC312"/>
  <c r="M321"/>
  <c r="O321" s="1"/>
  <c r="P321" s="1"/>
  <c r="Q321" s="1"/>
  <c r="O339"/>
  <c r="P339" s="1"/>
  <c r="Q339" s="1"/>
  <c r="S353"/>
  <c r="K549"/>
  <c r="O366"/>
  <c r="P366" s="1"/>
  <c r="Q366" s="1"/>
  <c r="K552"/>
  <c r="T407"/>
  <c r="AC435"/>
  <c r="S444"/>
  <c r="O451"/>
  <c r="P451" s="1"/>
  <c r="Q451" s="1"/>
  <c r="O467"/>
  <c r="P467" s="1"/>
  <c r="Q467" s="1"/>
  <c r="AC503"/>
  <c r="AC507"/>
  <c r="O165"/>
  <c r="P165" s="1"/>
  <c r="Q165" s="1"/>
  <c r="O120"/>
  <c r="P120" s="1"/>
  <c r="Q120" s="1"/>
  <c r="L567"/>
  <c r="L550"/>
  <c r="AA565"/>
  <c r="O39"/>
  <c r="P39" s="1"/>
  <c r="Q39" s="1"/>
  <c r="K628"/>
  <c r="Y541"/>
  <c r="O368"/>
  <c r="P368" s="1"/>
  <c r="Q368" s="1"/>
  <c r="O36"/>
  <c r="P36" s="1"/>
  <c r="Q36" s="1"/>
  <c r="S44"/>
  <c r="O66"/>
  <c r="P66" s="1"/>
  <c r="Q66" s="1"/>
  <c r="O71"/>
  <c r="P71" s="1"/>
  <c r="Q71" s="1"/>
  <c r="M79"/>
  <c r="O79" s="1"/>
  <c r="P79" s="1"/>
  <c r="Q79" s="1"/>
  <c r="S90"/>
  <c r="O99"/>
  <c r="P99" s="1"/>
  <c r="Q99" s="1"/>
  <c r="S114"/>
  <c r="S139"/>
  <c r="AC140"/>
  <c r="O153"/>
  <c r="P153" s="1"/>
  <c r="Q153" s="1"/>
  <c r="O155"/>
  <c r="P155" s="1"/>
  <c r="Q155" s="1"/>
  <c r="O167"/>
  <c r="P167" s="1"/>
  <c r="Q167" s="1"/>
  <c r="S177"/>
  <c r="N577"/>
  <c r="T188"/>
  <c r="T194"/>
  <c r="S201"/>
  <c r="T228"/>
  <c r="T236"/>
  <c r="AC242"/>
  <c r="O251"/>
  <c r="P251" s="1"/>
  <c r="Q251" s="1"/>
  <c r="O258"/>
  <c r="P258" s="1"/>
  <c r="Q258" s="1"/>
  <c r="L585"/>
  <c r="T285"/>
  <c r="AC291"/>
  <c r="T306"/>
  <c r="AC308"/>
  <c r="L630"/>
  <c r="M326"/>
  <c r="M341"/>
  <c r="O341" s="1"/>
  <c r="P341" s="1"/>
  <c r="Q341" s="1"/>
  <c r="K548"/>
  <c r="S359"/>
  <c r="M371"/>
  <c r="O371" s="1"/>
  <c r="P371" s="1"/>
  <c r="Q371" s="1"/>
  <c r="K550"/>
  <c r="AC377"/>
  <c r="T380"/>
  <c r="M398"/>
  <c r="O398" s="1"/>
  <c r="P398" s="1"/>
  <c r="Q398" s="1"/>
  <c r="AC411"/>
  <c r="AC420"/>
  <c r="L598"/>
  <c r="S462"/>
  <c r="S500"/>
  <c r="M505"/>
  <c r="O505" s="1"/>
  <c r="P505" s="1"/>
  <c r="Q505" s="1"/>
  <c r="L545"/>
  <c r="K632"/>
  <c r="O392"/>
  <c r="P392" s="1"/>
  <c r="Q392" s="1"/>
  <c r="O113"/>
  <c r="P113" s="1"/>
  <c r="Q113" s="1"/>
  <c r="M125"/>
  <c r="O125" s="1"/>
  <c r="P125" s="1"/>
  <c r="Q125" s="1"/>
  <c r="Y539"/>
  <c r="O279"/>
  <c r="P279" s="1"/>
  <c r="Q279" s="1"/>
  <c r="K630"/>
  <c r="M355"/>
  <c r="O355" s="1"/>
  <c r="P355" s="1"/>
  <c r="Q355" s="1"/>
  <c r="L642"/>
  <c r="K603"/>
  <c r="O282"/>
  <c r="P282" s="1"/>
  <c r="Q282" s="1"/>
  <c r="O68"/>
  <c r="P68" s="1"/>
  <c r="Q68" s="1"/>
  <c r="O75"/>
  <c r="P75" s="1"/>
  <c r="Q75" s="1"/>
  <c r="M110"/>
  <c r="O110" s="1"/>
  <c r="P110" s="1"/>
  <c r="Q110" s="1"/>
  <c r="O147"/>
  <c r="P147" s="1"/>
  <c r="Q147" s="1"/>
  <c r="L535"/>
  <c r="O207"/>
  <c r="P207" s="1"/>
  <c r="Q207" s="1"/>
  <c r="O257"/>
  <c r="P257" s="1"/>
  <c r="Q257" s="1"/>
  <c r="L639"/>
  <c r="L645"/>
  <c r="M499"/>
  <c r="O499" s="1"/>
  <c r="P499" s="1"/>
  <c r="Q499" s="1"/>
  <c r="O37"/>
  <c r="M68"/>
  <c r="O69"/>
  <c r="P69" s="1"/>
  <c r="Q69" s="1"/>
  <c r="L570"/>
  <c r="S108"/>
  <c r="M111"/>
  <c r="O111" s="1"/>
  <c r="P111" s="1"/>
  <c r="Q111" s="1"/>
  <c r="M123"/>
  <c r="O123" s="1"/>
  <c r="P123" s="1"/>
  <c r="Q123" s="1"/>
  <c r="AA573"/>
  <c r="S140"/>
  <c r="S165"/>
  <c r="O177"/>
  <c r="P177" s="1"/>
  <c r="Q177" s="1"/>
  <c r="O215"/>
  <c r="P215" s="1"/>
  <c r="Q215" s="1"/>
  <c r="S218"/>
  <c r="T237"/>
  <c r="S240"/>
  <c r="K540"/>
  <c r="T260"/>
  <c r="K626"/>
  <c r="S264"/>
  <c r="T269"/>
  <c r="K627"/>
  <c r="M295"/>
  <c r="T302"/>
  <c r="M327"/>
  <c r="L546"/>
  <c r="L590"/>
  <c r="S345"/>
  <c r="O359"/>
  <c r="P359" s="1"/>
  <c r="Q359" s="1"/>
  <c r="L637"/>
  <c r="T396"/>
  <c r="S420"/>
  <c r="S437"/>
  <c r="K599"/>
  <c r="M447"/>
  <c r="K601"/>
  <c r="O471"/>
  <c r="P471" s="1"/>
  <c r="Q471" s="1"/>
  <c r="S477"/>
  <c r="S480"/>
  <c r="T497"/>
  <c r="S337" i="10"/>
  <c r="T337"/>
  <c r="S321"/>
  <c r="T321"/>
  <c r="T332"/>
  <c r="S332"/>
  <c r="T459"/>
  <c r="S459"/>
  <c r="T273"/>
  <c r="S273"/>
  <c r="S357"/>
  <c r="T357"/>
  <c r="S381"/>
  <c r="T381"/>
  <c r="T329"/>
  <c r="S329"/>
  <c r="S365"/>
  <c r="T365"/>
  <c r="T407"/>
  <c r="S407"/>
  <c r="T420"/>
  <c r="S420"/>
  <c r="S423"/>
  <c r="T423"/>
  <c r="S428"/>
  <c r="T428"/>
  <c r="T474"/>
  <c r="S474"/>
  <c r="S494"/>
  <c r="T494"/>
  <c r="AE278"/>
  <c r="AG278" s="1"/>
  <c r="M278" s="1"/>
  <c r="O38"/>
  <c r="P38" s="1"/>
  <c r="Q38" s="1"/>
  <c r="AI242"/>
  <c r="AE326"/>
  <c r="AG326" s="1"/>
  <c r="M326" s="1"/>
  <c r="O326" s="1"/>
  <c r="P326" s="1"/>
  <c r="Q326" s="1"/>
  <c r="S270"/>
  <c r="T270"/>
  <c r="S426"/>
  <c r="T426"/>
  <c r="T467"/>
  <c r="S467"/>
  <c r="S508"/>
  <c r="T508"/>
  <c r="O173"/>
  <c r="P173" s="1"/>
  <c r="Q173" s="1"/>
  <c r="AI230"/>
  <c r="AE284"/>
  <c r="AG284" s="1"/>
  <c r="AI227"/>
  <c r="M227"/>
  <c r="S294"/>
  <c r="T294"/>
  <c r="T406"/>
  <c r="S406"/>
  <c r="T513"/>
  <c r="S513"/>
  <c r="O92"/>
  <c r="P92" s="1"/>
  <c r="Q92" s="1"/>
  <c r="O104"/>
  <c r="P104" s="1"/>
  <c r="Q104" s="1"/>
  <c r="O135"/>
  <c r="P135" s="1"/>
  <c r="Q135" s="1"/>
  <c r="AI223"/>
  <c r="O236"/>
  <c r="P236" s="1"/>
  <c r="Q236" s="1"/>
  <c r="AI236"/>
  <c r="M236"/>
  <c r="T345"/>
  <c r="S345"/>
  <c r="S445"/>
  <c r="T445"/>
  <c r="S385"/>
  <c r="T385"/>
  <c r="S483"/>
  <c r="T483"/>
  <c r="O144"/>
  <c r="P144" s="1"/>
  <c r="Q144" s="1"/>
  <c r="O114"/>
  <c r="P114" s="1"/>
  <c r="Q114" s="1"/>
  <c r="O122"/>
  <c r="P122" s="1"/>
  <c r="Q122" s="1"/>
  <c r="AE288"/>
  <c r="AG288" s="1"/>
  <c r="AG529"/>
  <c r="N190"/>
  <c r="O190" s="1"/>
  <c r="O195"/>
  <c r="P195" s="1"/>
  <c r="Q195" s="1"/>
  <c r="N223"/>
  <c r="O223" s="1"/>
  <c r="P223" s="1"/>
  <c r="Q223" s="1"/>
  <c r="N230"/>
  <c r="O230" s="1"/>
  <c r="P230" s="1"/>
  <c r="Q230" s="1"/>
  <c r="AC270"/>
  <c r="AE270" s="1"/>
  <c r="AG270" s="1"/>
  <c r="M270" s="1"/>
  <c r="K544"/>
  <c r="R396"/>
  <c r="K602"/>
  <c r="AI38"/>
  <c r="S45"/>
  <c r="S48"/>
  <c r="S51"/>
  <c r="S54"/>
  <c r="N56"/>
  <c r="O56" s="1"/>
  <c r="P56" s="1"/>
  <c r="Q56" s="1"/>
  <c r="O65"/>
  <c r="P65" s="1"/>
  <c r="Q65" s="1"/>
  <c r="S69"/>
  <c r="S75"/>
  <c r="S81"/>
  <c r="S93"/>
  <c r="N98"/>
  <c r="AI99"/>
  <c r="AI100"/>
  <c r="S101"/>
  <c r="S102"/>
  <c r="AI104"/>
  <c r="S111"/>
  <c r="N117"/>
  <c r="O117" s="1"/>
  <c r="P117" s="1"/>
  <c r="Q117" s="1"/>
  <c r="AI122"/>
  <c r="T129"/>
  <c r="S146"/>
  <c r="S616" s="1"/>
  <c r="N148"/>
  <c r="O148" s="1"/>
  <c r="P148" s="1"/>
  <c r="AI158"/>
  <c r="L532"/>
  <c r="S167"/>
  <c r="AI170"/>
  <c r="AI171"/>
  <c r="N175"/>
  <c r="O175" s="1"/>
  <c r="P175" s="1"/>
  <c r="Q175" s="1"/>
  <c r="O177"/>
  <c r="P177" s="1"/>
  <c r="Q177" s="1"/>
  <c r="AI179"/>
  <c r="AI183"/>
  <c r="O187"/>
  <c r="P187" s="1"/>
  <c r="Q187" s="1"/>
  <c r="S198"/>
  <c r="O199"/>
  <c r="P199" s="1"/>
  <c r="Q199" s="1"/>
  <c r="AI201"/>
  <c r="S217"/>
  <c r="N220"/>
  <c r="N622" s="1"/>
  <c r="AI225"/>
  <c r="AI232"/>
  <c r="N242"/>
  <c r="O242" s="1"/>
  <c r="P242" s="1"/>
  <c r="Q242" s="1"/>
  <c r="O252"/>
  <c r="P252" s="1"/>
  <c r="Q252" s="1"/>
  <c r="AI254"/>
  <c r="R267"/>
  <c r="AI267"/>
  <c r="AC268"/>
  <c r="AE268" s="1"/>
  <c r="R272"/>
  <c r="AC273"/>
  <c r="AC287"/>
  <c r="AC292"/>
  <c r="S297"/>
  <c r="R307"/>
  <c r="AC332"/>
  <c r="AC343"/>
  <c r="AC368"/>
  <c r="T372"/>
  <c r="S383"/>
  <c r="AC384"/>
  <c r="AC413"/>
  <c r="L597"/>
  <c r="S425"/>
  <c r="AC428"/>
  <c r="R436"/>
  <c r="S436" s="1"/>
  <c r="S440"/>
  <c r="AC448"/>
  <c r="AC451"/>
  <c r="R455"/>
  <c r="AC456"/>
  <c r="T464"/>
  <c r="AC477"/>
  <c r="AC481"/>
  <c r="R484"/>
  <c r="T484" s="1"/>
  <c r="R485"/>
  <c r="T486"/>
  <c r="S491"/>
  <c r="S510"/>
  <c r="O98"/>
  <c r="P98" s="1"/>
  <c r="Q98" s="1"/>
  <c r="W21"/>
  <c r="N30"/>
  <c r="O30" s="1"/>
  <c r="P30" s="1"/>
  <c r="Q30" s="1"/>
  <c r="T31"/>
  <c r="N52"/>
  <c r="O52" s="1"/>
  <c r="S65"/>
  <c r="M86"/>
  <c r="O86" s="1"/>
  <c r="P86" s="1"/>
  <c r="Q86" s="1"/>
  <c r="AI91"/>
  <c r="O93"/>
  <c r="P93" s="1"/>
  <c r="Q93" s="1"/>
  <c r="S115"/>
  <c r="AI116"/>
  <c r="AI119"/>
  <c r="AI123"/>
  <c r="AI134"/>
  <c r="M137"/>
  <c r="O137" s="1"/>
  <c r="P137" s="1"/>
  <c r="Q137" s="1"/>
  <c r="L616"/>
  <c r="AI143"/>
  <c r="O147"/>
  <c r="P147" s="1"/>
  <c r="Q147" s="1"/>
  <c r="O149"/>
  <c r="P149" s="1"/>
  <c r="Q149" s="1"/>
  <c r="S153"/>
  <c r="N157"/>
  <c r="M161"/>
  <c r="M165"/>
  <c r="O167"/>
  <c r="P167" s="1"/>
  <c r="Q167" s="1"/>
  <c r="S170"/>
  <c r="S618" s="1"/>
  <c r="AI173"/>
  <c r="AI191"/>
  <c r="O196"/>
  <c r="AI203"/>
  <c r="AE539"/>
  <c r="O245"/>
  <c r="P245" s="1"/>
  <c r="Q245" s="1"/>
  <c r="AI246"/>
  <c r="AD279"/>
  <c r="AD291" s="1"/>
  <c r="AD303" s="1"/>
  <c r="AD315" s="1"/>
  <c r="AD327" s="1"/>
  <c r="AE327" s="1"/>
  <c r="AG327" s="1"/>
  <c r="AC281"/>
  <c r="AE281" s="1"/>
  <c r="AG281" s="1"/>
  <c r="M281" s="1"/>
  <c r="R284"/>
  <c r="O305"/>
  <c r="P305" s="1"/>
  <c r="Q305" s="1"/>
  <c r="AC313"/>
  <c r="AC316"/>
  <c r="K631"/>
  <c r="AC333"/>
  <c r="K549"/>
  <c r="R367"/>
  <c r="T367" s="1"/>
  <c r="AC369"/>
  <c r="K550"/>
  <c r="AC395"/>
  <c r="AC410"/>
  <c r="K554"/>
  <c r="AC429"/>
  <c r="T451"/>
  <c r="AC452"/>
  <c r="AC459"/>
  <c r="AC474"/>
  <c r="R489"/>
  <c r="K559"/>
  <c r="R497"/>
  <c r="AC498"/>
  <c r="T507"/>
  <c r="AC508"/>
  <c r="O228"/>
  <c r="P228" s="1"/>
  <c r="Q228" s="1"/>
  <c r="O259"/>
  <c r="P259" s="1"/>
  <c r="Q259" s="1"/>
  <c r="AG568"/>
  <c r="R262"/>
  <c r="T262" s="1"/>
  <c r="R288"/>
  <c r="L552"/>
  <c r="T28"/>
  <c r="AI48"/>
  <c r="M50"/>
  <c r="O50" s="1"/>
  <c r="P50" s="1"/>
  <c r="Q50" s="1"/>
  <c r="M54"/>
  <c r="O54" s="1"/>
  <c r="P54" s="1"/>
  <c r="Q54" s="1"/>
  <c r="M76"/>
  <c r="AI84"/>
  <c r="T91"/>
  <c r="T103"/>
  <c r="T612" s="1"/>
  <c r="T105"/>
  <c r="T134"/>
  <c r="T142"/>
  <c r="N163"/>
  <c r="O163" s="1"/>
  <c r="P163" s="1"/>
  <c r="Q163" s="1"/>
  <c r="L630"/>
  <c r="T333"/>
  <c r="AC338"/>
  <c r="K637"/>
  <c r="O41"/>
  <c r="P41" s="1"/>
  <c r="Q41" s="1"/>
  <c r="O165"/>
  <c r="P165" s="1"/>
  <c r="Q165" s="1"/>
  <c r="L629"/>
  <c r="R326"/>
  <c r="R356"/>
  <c r="O129"/>
  <c r="P129" s="1"/>
  <c r="Q129" s="1"/>
  <c r="AI135"/>
  <c r="T140"/>
  <c r="T573" s="1"/>
  <c r="AI146"/>
  <c r="O170"/>
  <c r="P170" s="1"/>
  <c r="Q170" s="1"/>
  <c r="N186"/>
  <c r="O186" s="1"/>
  <c r="P186" s="1"/>
  <c r="Q186" s="1"/>
  <c r="AI211"/>
  <c r="T221"/>
  <c r="T242"/>
  <c r="O260"/>
  <c r="P260" s="1"/>
  <c r="Q260" s="1"/>
  <c r="AC276"/>
  <c r="AE276" s="1"/>
  <c r="AG276" s="1"/>
  <c r="K628"/>
  <c r="AD300"/>
  <c r="AD312" s="1"/>
  <c r="AC306"/>
  <c r="K547"/>
  <c r="S410"/>
  <c r="R466"/>
  <c r="R482"/>
  <c r="T498"/>
  <c r="AI41"/>
  <c r="AI60"/>
  <c r="L610"/>
  <c r="AI74"/>
  <c r="O78"/>
  <c r="P78" s="1"/>
  <c r="Q78" s="1"/>
  <c r="O80"/>
  <c r="P80" s="1"/>
  <c r="Q80" s="1"/>
  <c r="O89"/>
  <c r="P89" s="1"/>
  <c r="Q89" s="1"/>
  <c r="AI92"/>
  <c r="N95"/>
  <c r="O95" s="1"/>
  <c r="P95" s="1"/>
  <c r="Q95" s="1"/>
  <c r="S116"/>
  <c r="S120"/>
  <c r="AI121"/>
  <c r="S126"/>
  <c r="L615"/>
  <c r="O131"/>
  <c r="P131" s="1"/>
  <c r="Q131" s="1"/>
  <c r="AI150"/>
  <c r="O153"/>
  <c r="P153" s="1"/>
  <c r="Q153" s="1"/>
  <c r="S155"/>
  <c r="N159"/>
  <c r="O159" s="1"/>
  <c r="P159" s="1"/>
  <c r="Q159" s="1"/>
  <c r="AI167"/>
  <c r="O171"/>
  <c r="P171" s="1"/>
  <c r="Q171" s="1"/>
  <c r="T173"/>
  <c r="S174"/>
  <c r="O180"/>
  <c r="P180" s="1"/>
  <c r="Q180" s="1"/>
  <c r="AI195"/>
  <c r="N203"/>
  <c r="O203" s="1"/>
  <c r="P203" s="1"/>
  <c r="Q203" s="1"/>
  <c r="N209"/>
  <c r="O209" s="1"/>
  <c r="P209" s="1"/>
  <c r="Q209" s="1"/>
  <c r="O211"/>
  <c r="P211" s="1"/>
  <c r="Q211" s="1"/>
  <c r="O213"/>
  <c r="P213" s="1"/>
  <c r="Q213" s="1"/>
  <c r="S234"/>
  <c r="T237"/>
  <c r="O248"/>
  <c r="P248" s="1"/>
  <c r="Q248" s="1"/>
  <c r="AH585"/>
  <c r="K543"/>
  <c r="AE296"/>
  <c r="AG296" s="1"/>
  <c r="AC300"/>
  <c r="AE300" s="1"/>
  <c r="AG300" s="1"/>
  <c r="AC314"/>
  <c r="S347"/>
  <c r="R350"/>
  <c r="R363"/>
  <c r="S363" s="1"/>
  <c r="S411"/>
  <c r="K639"/>
  <c r="AC425"/>
  <c r="R434"/>
  <c r="S435"/>
  <c r="R453"/>
  <c r="AC472"/>
  <c r="AC475"/>
  <c r="AC491"/>
  <c r="S505"/>
  <c r="O161"/>
  <c r="P161" s="1"/>
  <c r="Q161" s="1"/>
  <c r="O183"/>
  <c r="P183" s="1"/>
  <c r="Q183" s="1"/>
  <c r="O53"/>
  <c r="P53" s="1"/>
  <c r="Q53" s="1"/>
  <c r="O67"/>
  <c r="P67" s="1"/>
  <c r="Q67" s="1"/>
  <c r="L641"/>
  <c r="L621"/>
  <c r="L645"/>
  <c r="AH564"/>
  <c r="T29"/>
  <c r="AI45"/>
  <c r="AI65"/>
  <c r="AI70"/>
  <c r="O72"/>
  <c r="P72" s="1"/>
  <c r="Q72" s="1"/>
  <c r="M84"/>
  <c r="O84" s="1"/>
  <c r="P84" s="1"/>
  <c r="Q84" s="1"/>
  <c r="T86"/>
  <c r="N91"/>
  <c r="O91" s="1"/>
  <c r="P91" s="1"/>
  <c r="Q91" s="1"/>
  <c r="O96"/>
  <c r="P96" s="1"/>
  <c r="Q96" s="1"/>
  <c r="L527"/>
  <c r="O113"/>
  <c r="P113" s="1"/>
  <c r="Q113" s="1"/>
  <c r="AG614"/>
  <c r="AI129"/>
  <c r="N134"/>
  <c r="O134" s="1"/>
  <c r="P134" s="1"/>
  <c r="Q134" s="1"/>
  <c r="T137"/>
  <c r="M143"/>
  <c r="O143" s="1"/>
  <c r="P143" s="1"/>
  <c r="Q143" s="1"/>
  <c r="AI151"/>
  <c r="T156"/>
  <c r="S161"/>
  <c r="AI162"/>
  <c r="T165"/>
  <c r="N174"/>
  <c r="O174" s="1"/>
  <c r="P174" s="1"/>
  <c r="Q174" s="1"/>
  <c r="AI185"/>
  <c r="AI187"/>
  <c r="AI199"/>
  <c r="M204"/>
  <c r="O204" s="1"/>
  <c r="P204" s="1"/>
  <c r="Q204" s="1"/>
  <c r="T213"/>
  <c r="L581"/>
  <c r="N240"/>
  <c r="N624" s="1"/>
  <c r="M247"/>
  <c r="O247" s="1"/>
  <c r="P247" s="1"/>
  <c r="Q247" s="1"/>
  <c r="L625"/>
  <c r="S259"/>
  <c r="T260"/>
  <c r="K541"/>
  <c r="K542"/>
  <c r="K586"/>
  <c r="T306"/>
  <c r="K545"/>
  <c r="K634"/>
  <c r="R371"/>
  <c r="AC377"/>
  <c r="R380"/>
  <c r="R403"/>
  <c r="T408"/>
  <c r="AC416"/>
  <c r="R422"/>
  <c r="K641"/>
  <c r="R458"/>
  <c r="AC487"/>
  <c r="K603"/>
  <c r="S367" i="9"/>
  <c r="T367"/>
  <c r="S384"/>
  <c r="T384"/>
  <c r="X336"/>
  <c r="Z324"/>
  <c r="AB324" s="1"/>
  <c r="M324" s="1"/>
  <c r="S345"/>
  <c r="T345"/>
  <c r="S353"/>
  <c r="T353"/>
  <c r="S504"/>
  <c r="T504"/>
  <c r="S357"/>
  <c r="T357"/>
  <c r="S377"/>
  <c r="T377"/>
  <c r="T426"/>
  <c r="S426"/>
  <c r="S475"/>
  <c r="T475"/>
  <c r="S273"/>
  <c r="T273"/>
  <c r="S282"/>
  <c r="T282"/>
  <c r="S458"/>
  <c r="T458"/>
  <c r="T225"/>
  <c r="S225"/>
  <c r="S383"/>
  <c r="T383"/>
  <c r="S341"/>
  <c r="T341"/>
  <c r="T401"/>
  <c r="S401"/>
  <c r="S403"/>
  <c r="T403"/>
  <c r="S480"/>
  <c r="T480"/>
  <c r="S479"/>
  <c r="T479"/>
  <c r="T264"/>
  <c r="S264"/>
  <c r="T314"/>
  <c r="S314"/>
  <c r="S354"/>
  <c r="T354"/>
  <c r="O198"/>
  <c r="P198" s="1"/>
  <c r="Q198" s="1"/>
  <c r="O131"/>
  <c r="P131" s="1"/>
  <c r="Q131" s="1"/>
  <c r="M24"/>
  <c r="T26"/>
  <c r="M35"/>
  <c r="O35" s="1"/>
  <c r="P35" s="1"/>
  <c r="Q35" s="1"/>
  <c r="M63"/>
  <c r="O63" s="1"/>
  <c r="P63" s="1"/>
  <c r="Q63" s="1"/>
  <c r="T103"/>
  <c r="T107"/>
  <c r="N539"/>
  <c r="M247"/>
  <c r="O247" s="1"/>
  <c r="P247" s="1"/>
  <c r="Q247" s="1"/>
  <c r="T249"/>
  <c r="K583"/>
  <c r="T256"/>
  <c r="T271"/>
  <c r="T280"/>
  <c r="T287"/>
  <c r="T289"/>
  <c r="M305"/>
  <c r="O305" s="1"/>
  <c r="P305" s="1"/>
  <c r="Q305" s="1"/>
  <c r="Z311"/>
  <c r="AB311" s="1"/>
  <c r="N551"/>
  <c r="T430"/>
  <c r="K646"/>
  <c r="Z323"/>
  <c r="AB323" s="1"/>
  <c r="AD323" s="1"/>
  <c r="T39"/>
  <c r="T42"/>
  <c r="T115"/>
  <c r="M135"/>
  <c r="O135" s="1"/>
  <c r="P135" s="1"/>
  <c r="Q135" s="1"/>
  <c r="M167"/>
  <c r="O167" s="1"/>
  <c r="P167" s="1"/>
  <c r="Q167" s="1"/>
  <c r="M171"/>
  <c r="O171" s="1"/>
  <c r="P171" s="1"/>
  <c r="Q171" s="1"/>
  <c r="T183"/>
  <c r="O194"/>
  <c r="P194" s="1"/>
  <c r="Q194" s="1"/>
  <c r="M204"/>
  <c r="T241"/>
  <c r="AD33"/>
  <c r="T44"/>
  <c r="M51"/>
  <c r="O51" s="1"/>
  <c r="P51" s="1"/>
  <c r="Q51" s="1"/>
  <c r="AD68"/>
  <c r="AD86"/>
  <c r="L526"/>
  <c r="AD90"/>
  <c r="S102"/>
  <c r="O110"/>
  <c r="P110" s="1"/>
  <c r="Q110" s="1"/>
  <c r="T114"/>
  <c r="O122"/>
  <c r="P122" s="1"/>
  <c r="Q122" s="1"/>
  <c r="M131"/>
  <c r="AD138"/>
  <c r="AD146"/>
  <c r="AD148"/>
  <c r="O150"/>
  <c r="P150" s="1"/>
  <c r="Q150" s="1"/>
  <c r="O156"/>
  <c r="P156" s="1"/>
  <c r="Q156" s="1"/>
  <c r="M163"/>
  <c r="O163" s="1"/>
  <c r="P163" s="1"/>
  <c r="Q163" s="1"/>
  <c r="AD178"/>
  <c r="O188"/>
  <c r="P188" s="1"/>
  <c r="Q188" s="1"/>
  <c r="T192"/>
  <c r="M199"/>
  <c r="O199" s="1"/>
  <c r="P199" s="1"/>
  <c r="Q199" s="1"/>
  <c r="AD202"/>
  <c r="M212"/>
  <c r="O212" s="1"/>
  <c r="P212" s="1"/>
  <c r="Q212" s="1"/>
  <c r="O213"/>
  <c r="P213" s="1"/>
  <c r="Q213" s="1"/>
  <c r="AD216"/>
  <c r="AD225"/>
  <c r="O231"/>
  <c r="P231" s="1"/>
  <c r="Q231" s="1"/>
  <c r="AD235"/>
  <c r="O240"/>
  <c r="P240" s="1"/>
  <c r="Q240" s="1"/>
  <c r="AD267"/>
  <c r="M273"/>
  <c r="M541" s="1"/>
  <c r="AD274"/>
  <c r="O288"/>
  <c r="P288" s="1"/>
  <c r="Q288" s="1"/>
  <c r="O302"/>
  <c r="P302" s="1"/>
  <c r="Q302" s="1"/>
  <c r="M303"/>
  <c r="O303" s="1"/>
  <c r="P303" s="1"/>
  <c r="Q303" s="1"/>
  <c r="Z313"/>
  <c r="L589"/>
  <c r="T343"/>
  <c r="L591"/>
  <c r="W548"/>
  <c r="T375"/>
  <c r="N594"/>
  <c r="T405"/>
  <c r="S411"/>
  <c r="K639"/>
  <c r="T449"/>
  <c r="T464"/>
  <c r="T488"/>
  <c r="O151"/>
  <c r="P151" s="1"/>
  <c r="Q151" s="1"/>
  <c r="L535"/>
  <c r="N586"/>
  <c r="T307"/>
  <c r="AD308"/>
  <c r="Z337"/>
  <c r="Z320"/>
  <c r="AB320" s="1"/>
  <c r="AD320" s="1"/>
  <c r="S326"/>
  <c r="W593"/>
  <c r="N636"/>
  <c r="K594"/>
  <c r="S417"/>
  <c r="N603"/>
  <c r="L617"/>
  <c r="O183"/>
  <c r="P183" s="1"/>
  <c r="Q183" s="1"/>
  <c r="L543"/>
  <c r="L546"/>
  <c r="X349"/>
  <c r="W592"/>
  <c r="W549"/>
  <c r="W635"/>
  <c r="N637"/>
  <c r="L595"/>
  <c r="S420"/>
  <c r="S425"/>
  <c r="K598"/>
  <c r="T483"/>
  <c r="O138"/>
  <c r="P138" s="1"/>
  <c r="Q138" s="1"/>
  <c r="L586"/>
  <c r="O29"/>
  <c r="P29" s="1"/>
  <c r="Q29" s="1"/>
  <c r="O86"/>
  <c r="P86" s="1"/>
  <c r="Q86" s="1"/>
  <c r="M114"/>
  <c r="O114" s="1"/>
  <c r="P114" s="1"/>
  <c r="Q114" s="1"/>
  <c r="O251"/>
  <c r="P251" s="1"/>
  <c r="Q251" s="1"/>
  <c r="T266"/>
  <c r="Z317"/>
  <c r="AB317" s="1"/>
  <c r="Z335"/>
  <c r="AB335" s="1"/>
  <c r="W634"/>
  <c r="R361"/>
  <c r="R364"/>
  <c r="R592" s="1"/>
  <c r="R373"/>
  <c r="T373" s="1"/>
  <c r="L557"/>
  <c r="O228"/>
  <c r="P228" s="1"/>
  <c r="Q228" s="1"/>
  <c r="R229"/>
  <c r="T267"/>
  <c r="O284"/>
  <c r="P284" s="1"/>
  <c r="Q284" s="1"/>
  <c r="M102"/>
  <c r="O102" s="1"/>
  <c r="P102" s="1"/>
  <c r="Q102" s="1"/>
  <c r="M104"/>
  <c r="O104" s="1"/>
  <c r="P104" s="1"/>
  <c r="Q104" s="1"/>
  <c r="O126"/>
  <c r="P126" s="1"/>
  <c r="Q126" s="1"/>
  <c r="O170"/>
  <c r="P170" s="1"/>
  <c r="Q170" s="1"/>
  <c r="W633"/>
  <c r="N550"/>
  <c r="T31"/>
  <c r="M45"/>
  <c r="O45" s="1"/>
  <c r="P45" s="1"/>
  <c r="Q45" s="1"/>
  <c r="T47"/>
  <c r="M67"/>
  <c r="O67" s="1"/>
  <c r="P67" s="1"/>
  <c r="Q67" s="1"/>
  <c r="T75"/>
  <c r="O90"/>
  <c r="P90" s="1"/>
  <c r="Q90" s="1"/>
  <c r="M99"/>
  <c r="O99" s="1"/>
  <c r="P99" s="1"/>
  <c r="Q99" s="1"/>
  <c r="L534"/>
  <c r="T191"/>
  <c r="O234"/>
  <c r="P234" s="1"/>
  <c r="Q234" s="1"/>
  <c r="M252"/>
  <c r="O261"/>
  <c r="P261" s="1"/>
  <c r="Q261" s="1"/>
  <c r="K542"/>
  <c r="T302"/>
  <c r="N592"/>
  <c r="N635"/>
  <c r="L601"/>
  <c r="K560"/>
  <c r="L536"/>
  <c r="O216"/>
  <c r="P216" s="1"/>
  <c r="Q216" s="1"/>
  <c r="T224"/>
  <c r="N568"/>
  <c r="O92"/>
  <c r="P92" s="1"/>
  <c r="Q92" s="1"/>
  <c r="O249"/>
  <c r="P249" s="1"/>
  <c r="Q249" s="1"/>
  <c r="M255"/>
  <c r="O255" s="1"/>
  <c r="P255" s="1"/>
  <c r="Q255" s="1"/>
  <c r="O275"/>
  <c r="P275" s="1"/>
  <c r="Q275" s="1"/>
  <c r="M284"/>
  <c r="M286"/>
  <c r="O286" s="1"/>
  <c r="P286" s="1"/>
  <c r="Q286" s="1"/>
  <c r="W591"/>
  <c r="L641"/>
  <c r="T43"/>
  <c r="T71"/>
  <c r="M92"/>
  <c r="O117"/>
  <c r="P117" s="1"/>
  <c r="Q117" s="1"/>
  <c r="T119"/>
  <c r="T122"/>
  <c r="O158"/>
  <c r="P158" s="1"/>
  <c r="Q158" s="1"/>
  <c r="L621"/>
  <c r="O203"/>
  <c r="P203" s="1"/>
  <c r="Q203" s="1"/>
  <c r="M226"/>
  <c r="O235"/>
  <c r="P235" s="1"/>
  <c r="Q235" s="1"/>
  <c r="K540"/>
  <c r="M268"/>
  <c r="O268" s="1"/>
  <c r="P268" s="1"/>
  <c r="L547"/>
  <c r="T346"/>
  <c r="T350"/>
  <c r="T358"/>
  <c r="N549"/>
  <c r="N593"/>
  <c r="T385"/>
  <c r="K637"/>
  <c r="S404"/>
  <c r="T423"/>
  <c r="T438"/>
  <c r="K641"/>
  <c r="K600"/>
  <c r="AB564"/>
  <c r="AB521"/>
  <c r="O30"/>
  <c r="P30" s="1"/>
  <c r="Q30" s="1"/>
  <c r="M56"/>
  <c r="M566" s="1"/>
  <c r="T60"/>
  <c r="O78"/>
  <c r="P78" s="1"/>
  <c r="Q78" s="1"/>
  <c r="T84"/>
  <c r="M87"/>
  <c r="O87" s="1"/>
  <c r="P87" s="1"/>
  <c r="Q87" s="1"/>
  <c r="M91"/>
  <c r="O91" s="1"/>
  <c r="P91" s="1"/>
  <c r="Q91" s="1"/>
  <c r="AD97"/>
  <c r="T132"/>
  <c r="M139"/>
  <c r="O139" s="1"/>
  <c r="P139" s="1"/>
  <c r="Q139" s="1"/>
  <c r="M140"/>
  <c r="S141"/>
  <c r="M147"/>
  <c r="O147" s="1"/>
  <c r="P147" s="1"/>
  <c r="Q147" s="1"/>
  <c r="S150"/>
  <c r="T156"/>
  <c r="O162"/>
  <c r="P162" s="1"/>
  <c r="Q162" s="1"/>
  <c r="T164"/>
  <c r="S173"/>
  <c r="M179"/>
  <c r="O179" s="1"/>
  <c r="P179" s="1"/>
  <c r="Q179" s="1"/>
  <c r="O185"/>
  <c r="P185" s="1"/>
  <c r="Q185" s="1"/>
  <c r="T188"/>
  <c r="O211"/>
  <c r="P211" s="1"/>
  <c r="Q211" s="1"/>
  <c r="O219"/>
  <c r="P219" s="1"/>
  <c r="Q219" s="1"/>
  <c r="S231"/>
  <c r="M248"/>
  <c r="O248" s="1"/>
  <c r="P248" s="1"/>
  <c r="Q248" s="1"/>
  <c r="S257"/>
  <c r="O263"/>
  <c r="P263" s="1"/>
  <c r="Q263" s="1"/>
  <c r="O264"/>
  <c r="P264" s="1"/>
  <c r="Q264" s="1"/>
  <c r="T272"/>
  <c r="T278"/>
  <c r="T297"/>
  <c r="M306"/>
  <c r="O306" s="1"/>
  <c r="P306" s="1"/>
  <c r="Q306" s="1"/>
  <c r="S336"/>
  <c r="K547"/>
  <c r="R349"/>
  <c r="T349" s="1"/>
  <c r="T371"/>
  <c r="T381"/>
  <c r="T396"/>
  <c r="K638"/>
  <c r="S429"/>
  <c r="T443"/>
  <c r="K599"/>
  <c r="T453"/>
  <c r="K601"/>
  <c r="AH276" i="8"/>
  <c r="M276"/>
  <c r="O276" s="1"/>
  <c r="P276" s="1"/>
  <c r="Q276" s="1"/>
  <c r="O53"/>
  <c r="P53" s="1"/>
  <c r="Q53" s="1"/>
  <c r="T353"/>
  <c r="S353"/>
  <c r="O110"/>
  <c r="P110" s="1"/>
  <c r="Q110" s="1"/>
  <c r="S127"/>
  <c r="T127"/>
  <c r="S350"/>
  <c r="T350"/>
  <c r="AH36"/>
  <c r="N36"/>
  <c r="O36" s="1"/>
  <c r="P36" s="1"/>
  <c r="Q36" s="1"/>
  <c r="T459"/>
  <c r="S459"/>
  <c r="AH90"/>
  <c r="N90"/>
  <c r="O90" s="1"/>
  <c r="P90" s="1"/>
  <c r="Q90" s="1"/>
  <c r="N195"/>
  <c r="AH195"/>
  <c r="S223"/>
  <c r="T223"/>
  <c r="S233"/>
  <c r="T233"/>
  <c r="S263"/>
  <c r="T263"/>
  <c r="T266"/>
  <c r="S266"/>
  <c r="S318"/>
  <c r="T318"/>
  <c r="T319"/>
  <c r="S319"/>
  <c r="AH331"/>
  <c r="M331"/>
  <c r="M336"/>
  <c r="O336" s="1"/>
  <c r="P336" s="1"/>
  <c r="Q336" s="1"/>
  <c r="AH336"/>
  <c r="S377"/>
  <c r="T377"/>
  <c r="S380"/>
  <c r="T380"/>
  <c r="S398"/>
  <c r="T398"/>
  <c r="T435"/>
  <c r="S435"/>
  <c r="S453"/>
  <c r="T453"/>
  <c r="S491"/>
  <c r="T491"/>
  <c r="N492"/>
  <c r="AH492"/>
  <c r="N500"/>
  <c r="O500" s="1"/>
  <c r="P500" s="1"/>
  <c r="Q500" s="1"/>
  <c r="AH500"/>
  <c r="O492"/>
  <c r="P492" s="1"/>
  <c r="Q492" s="1"/>
  <c r="O438"/>
  <c r="P438" s="1"/>
  <c r="Q438" s="1"/>
  <c r="O33"/>
  <c r="P33" s="1"/>
  <c r="Q33" s="1"/>
  <c r="T40"/>
  <c r="O47"/>
  <c r="P47" s="1"/>
  <c r="Q47" s="1"/>
  <c r="AH64"/>
  <c r="AH69"/>
  <c r="O78"/>
  <c r="P78" s="1"/>
  <c r="Q78" s="1"/>
  <c r="S93"/>
  <c r="R529"/>
  <c r="L534"/>
  <c r="T217"/>
  <c r="T352"/>
  <c r="O489"/>
  <c r="P489" s="1"/>
  <c r="Q489" s="1"/>
  <c r="N219"/>
  <c r="AH219"/>
  <c r="AH264"/>
  <c r="M264"/>
  <c r="O264" s="1"/>
  <c r="P264" s="1"/>
  <c r="Q264" s="1"/>
  <c r="S267"/>
  <c r="T267"/>
  <c r="T392"/>
  <c r="S392"/>
  <c r="N407"/>
  <c r="AH407"/>
  <c r="AH80"/>
  <c r="N80"/>
  <c r="O80" s="1"/>
  <c r="P80" s="1"/>
  <c r="Q80" s="1"/>
  <c r="M225"/>
  <c r="AH225"/>
  <c r="S237"/>
  <c r="T237"/>
  <c r="S260"/>
  <c r="T260"/>
  <c r="S275"/>
  <c r="T275"/>
  <c r="T276"/>
  <c r="S276"/>
  <c r="T308"/>
  <c r="S308"/>
  <c r="N321"/>
  <c r="O321" s="1"/>
  <c r="P321" s="1"/>
  <c r="Q321" s="1"/>
  <c r="AH321"/>
  <c r="N375"/>
  <c r="O375" s="1"/>
  <c r="P375" s="1"/>
  <c r="Q375" s="1"/>
  <c r="AH375"/>
  <c r="T386"/>
  <c r="S386"/>
  <c r="S439"/>
  <c r="T439"/>
  <c r="AH458"/>
  <c r="M458"/>
  <c r="O458" s="1"/>
  <c r="P458" s="1"/>
  <c r="Q458" s="1"/>
  <c r="T477"/>
  <c r="S477"/>
  <c r="AH508"/>
  <c r="M508"/>
  <c r="O508" s="1"/>
  <c r="P508" s="1"/>
  <c r="Q508" s="1"/>
  <c r="O255"/>
  <c r="P255" s="1"/>
  <c r="Q255" s="1"/>
  <c r="O28"/>
  <c r="P28" s="1"/>
  <c r="AH29"/>
  <c r="O31"/>
  <c r="P31" s="1"/>
  <c r="Q31" s="1"/>
  <c r="O44"/>
  <c r="P44" s="1"/>
  <c r="Q44" s="1"/>
  <c r="M54"/>
  <c r="O54" s="1"/>
  <c r="P54" s="1"/>
  <c r="Q54" s="1"/>
  <c r="AH60"/>
  <c r="N62"/>
  <c r="O62" s="1"/>
  <c r="P62" s="1"/>
  <c r="Q62" s="1"/>
  <c r="AH65"/>
  <c r="S69"/>
  <c r="M75"/>
  <c r="O75" s="1"/>
  <c r="P75" s="1"/>
  <c r="Q75" s="1"/>
  <c r="S113"/>
  <c r="AH125"/>
  <c r="O127"/>
  <c r="P127" s="1"/>
  <c r="Q127" s="1"/>
  <c r="O134"/>
  <c r="P134" s="1"/>
  <c r="Q134" s="1"/>
  <c r="T139"/>
  <c r="AH140"/>
  <c r="O174"/>
  <c r="P174" s="1"/>
  <c r="Q174" s="1"/>
  <c r="N178"/>
  <c r="O178" s="1"/>
  <c r="AH197"/>
  <c r="M212"/>
  <c r="AH272"/>
  <c r="L628"/>
  <c r="O290"/>
  <c r="P290" s="1"/>
  <c r="Q290" s="1"/>
  <c r="T31"/>
  <c r="S31"/>
  <c r="AH41"/>
  <c r="N41"/>
  <c r="O41" s="1"/>
  <c r="P41" s="1"/>
  <c r="Q41" s="1"/>
  <c r="S44"/>
  <c r="T44"/>
  <c r="AH51"/>
  <c r="N51"/>
  <c r="O51" s="1"/>
  <c r="P51" s="1"/>
  <c r="Q51" s="1"/>
  <c r="T281"/>
  <c r="S281"/>
  <c r="T293"/>
  <c r="S293"/>
  <c r="S305"/>
  <c r="T305"/>
  <c r="N317"/>
  <c r="O317" s="1"/>
  <c r="P317" s="1"/>
  <c r="Q317" s="1"/>
  <c r="AH317"/>
  <c r="N333"/>
  <c r="O333" s="1"/>
  <c r="P333" s="1"/>
  <c r="Q333" s="1"/>
  <c r="AH333"/>
  <c r="T360"/>
  <c r="S360"/>
  <c r="T410"/>
  <c r="S410"/>
  <c r="T415"/>
  <c r="S415"/>
  <c r="T427"/>
  <c r="S427"/>
  <c r="T501"/>
  <c r="S501"/>
  <c r="T508"/>
  <c r="S508"/>
  <c r="K628"/>
  <c r="AH79"/>
  <c r="M79"/>
  <c r="O79" s="1"/>
  <c r="P79" s="1"/>
  <c r="Q79" s="1"/>
  <c r="T107"/>
  <c r="S107"/>
  <c r="T152"/>
  <c r="S152"/>
  <c r="T132"/>
  <c r="S132"/>
  <c r="S158"/>
  <c r="T158"/>
  <c r="T180"/>
  <c r="S180"/>
  <c r="AH235"/>
  <c r="M235"/>
  <c r="O235" s="1"/>
  <c r="P235" s="1"/>
  <c r="Q235" s="1"/>
  <c r="S249"/>
  <c r="T249"/>
  <c r="S257"/>
  <c r="T257"/>
  <c r="N368"/>
  <c r="O368" s="1"/>
  <c r="P368" s="1"/>
  <c r="Q368" s="1"/>
  <c r="AH368"/>
  <c r="T411"/>
  <c r="S411"/>
  <c r="S419"/>
  <c r="T419"/>
  <c r="L21"/>
  <c r="R521"/>
  <c r="N565"/>
  <c r="AG610"/>
  <c r="O72"/>
  <c r="P72" s="1"/>
  <c r="Q72" s="1"/>
  <c r="O83"/>
  <c r="P83" s="1"/>
  <c r="Q83" s="1"/>
  <c r="O24"/>
  <c r="P24" s="1"/>
  <c r="Q24" s="1"/>
  <c r="AH26"/>
  <c r="AH32"/>
  <c r="L566"/>
  <c r="AH61"/>
  <c r="S65"/>
  <c r="N69"/>
  <c r="O69" s="1"/>
  <c r="P69" s="1"/>
  <c r="Q69" s="1"/>
  <c r="N76"/>
  <c r="N84"/>
  <c r="O84" s="1"/>
  <c r="P84" s="1"/>
  <c r="Q84" s="1"/>
  <c r="O85"/>
  <c r="N87"/>
  <c r="O87" s="1"/>
  <c r="P87" s="1"/>
  <c r="Q87" s="1"/>
  <c r="AH101"/>
  <c r="AH134"/>
  <c r="O150"/>
  <c r="P150" s="1"/>
  <c r="Q150" s="1"/>
  <c r="O192"/>
  <c r="P192" s="1"/>
  <c r="Q192" s="1"/>
  <c r="S220"/>
  <c r="O272"/>
  <c r="P272" s="1"/>
  <c r="Q272" s="1"/>
  <c r="S87"/>
  <c r="T87"/>
  <c r="AH115"/>
  <c r="N115"/>
  <c r="O115" s="1"/>
  <c r="P115" s="1"/>
  <c r="Q115" s="1"/>
  <c r="N215"/>
  <c r="AH215"/>
  <c r="S42"/>
  <c r="T42"/>
  <c r="AH53"/>
  <c r="M53"/>
  <c r="S91"/>
  <c r="T91"/>
  <c r="N138"/>
  <c r="O138" s="1"/>
  <c r="P138" s="1"/>
  <c r="Q138" s="1"/>
  <c r="AH138"/>
  <c r="T147"/>
  <c r="S147"/>
  <c r="N255"/>
  <c r="AH255"/>
  <c r="AH288"/>
  <c r="M288"/>
  <c r="N307"/>
  <c r="AH307"/>
  <c r="S309"/>
  <c r="T309"/>
  <c r="T317"/>
  <c r="S317"/>
  <c r="S333"/>
  <c r="T333"/>
  <c r="T387"/>
  <c r="S387"/>
  <c r="M408"/>
  <c r="AH408"/>
  <c r="S434"/>
  <c r="T434"/>
  <c r="AH468"/>
  <c r="M468"/>
  <c r="O468" s="1"/>
  <c r="P468" s="1"/>
  <c r="Q468" s="1"/>
  <c r="N105"/>
  <c r="O105" s="1"/>
  <c r="P105" s="1"/>
  <c r="Q105" s="1"/>
  <c r="O38"/>
  <c r="P38" s="1"/>
  <c r="Q38" s="1"/>
  <c r="O45"/>
  <c r="P45" s="1"/>
  <c r="Q45" s="1"/>
  <c r="AH49"/>
  <c r="AH67"/>
  <c r="AH78"/>
  <c r="AH93"/>
  <c r="S120"/>
  <c r="T144"/>
  <c r="T155"/>
  <c r="T167"/>
  <c r="T221"/>
  <c r="AH259"/>
  <c r="K541"/>
  <c r="AH350"/>
  <c r="AH358"/>
  <c r="AH460"/>
  <c r="AG21"/>
  <c r="N23"/>
  <c r="O23" s="1"/>
  <c r="P23" s="1"/>
  <c r="Q23" s="1"/>
  <c r="AH48"/>
  <c r="M48"/>
  <c r="O48" s="1"/>
  <c r="P48" s="1"/>
  <c r="Q48" s="1"/>
  <c r="T164"/>
  <c r="S164"/>
  <c r="AH351"/>
  <c r="M351"/>
  <c r="S384"/>
  <c r="T384"/>
  <c r="S408"/>
  <c r="T408"/>
  <c r="T417"/>
  <c r="S417"/>
  <c r="N474"/>
  <c r="AH474"/>
  <c r="T78"/>
  <c r="S78"/>
  <c r="AH86"/>
  <c r="N86"/>
  <c r="O86" s="1"/>
  <c r="P86" s="1"/>
  <c r="Q86" s="1"/>
  <c r="S99"/>
  <c r="T99"/>
  <c r="T133"/>
  <c r="S133"/>
  <c r="T156"/>
  <c r="S156"/>
  <c r="R538"/>
  <c r="S232"/>
  <c r="S538" s="1"/>
  <c r="T232"/>
  <c r="T538" s="1"/>
  <c r="AH248"/>
  <c r="N248"/>
  <c r="O248" s="1"/>
  <c r="P248" s="1"/>
  <c r="Q248" s="1"/>
  <c r="T262"/>
  <c r="S262"/>
  <c r="S283"/>
  <c r="T283"/>
  <c r="S287"/>
  <c r="T287"/>
  <c r="N294"/>
  <c r="O294" s="1"/>
  <c r="P294" s="1"/>
  <c r="Q294" s="1"/>
  <c r="AH294"/>
  <c r="T343"/>
  <c r="S343"/>
  <c r="T362"/>
  <c r="S362"/>
  <c r="AH398"/>
  <c r="M398"/>
  <c r="T449"/>
  <c r="S449"/>
  <c r="O59"/>
  <c r="P59" s="1"/>
  <c r="Q59" s="1"/>
  <c r="O29"/>
  <c r="P29" s="1"/>
  <c r="Q29" s="1"/>
  <c r="O307"/>
  <c r="P307" s="1"/>
  <c r="Q307" s="1"/>
  <c r="O26"/>
  <c r="P26" s="1"/>
  <c r="Q26" s="1"/>
  <c r="S27"/>
  <c r="AH31"/>
  <c r="AH44"/>
  <c r="S48"/>
  <c r="S57"/>
  <c r="AH63"/>
  <c r="S67"/>
  <c r="AF611"/>
  <c r="AH110"/>
  <c r="L530"/>
  <c r="S138"/>
  <c r="T148"/>
  <c r="AH179"/>
  <c r="T201"/>
  <c r="T210"/>
  <c r="S211"/>
  <c r="S216"/>
  <c r="T271"/>
  <c r="T288"/>
  <c r="AH442"/>
  <c r="AH470"/>
  <c r="O474"/>
  <c r="P474" s="1"/>
  <c r="Q474" s="1"/>
  <c r="O482"/>
  <c r="P482" s="1"/>
  <c r="Q482" s="1"/>
  <c r="R570"/>
  <c r="AH99"/>
  <c r="AH112"/>
  <c r="O114"/>
  <c r="P114" s="1"/>
  <c r="Q114" s="1"/>
  <c r="AH120"/>
  <c r="AH127"/>
  <c r="T615"/>
  <c r="AH159"/>
  <c r="O270"/>
  <c r="P270" s="1"/>
  <c r="Q270" s="1"/>
  <c r="K630"/>
  <c r="O318"/>
  <c r="P318" s="1"/>
  <c r="Q318" s="1"/>
  <c r="O350"/>
  <c r="P350" s="1"/>
  <c r="Q350" s="1"/>
  <c r="O356"/>
  <c r="P356" s="1"/>
  <c r="Q356" s="1"/>
  <c r="N429"/>
  <c r="L642"/>
  <c r="N460"/>
  <c r="AH475"/>
  <c r="R607"/>
  <c r="AH35"/>
  <c r="O43"/>
  <c r="P43" s="1"/>
  <c r="Q43" s="1"/>
  <c r="AH45"/>
  <c r="AH50"/>
  <c r="AH73"/>
  <c r="AH74"/>
  <c r="AH113"/>
  <c r="AH117"/>
  <c r="AH129"/>
  <c r="AH139"/>
  <c r="O185"/>
  <c r="P185" s="1"/>
  <c r="Q185" s="1"/>
  <c r="O194"/>
  <c r="P194" s="1"/>
  <c r="Q194" s="1"/>
  <c r="O219"/>
  <c r="P219" s="1"/>
  <c r="Q219" s="1"/>
  <c r="L589"/>
  <c r="N341"/>
  <c r="O341" s="1"/>
  <c r="P341" s="1"/>
  <c r="Q341" s="1"/>
  <c r="N354"/>
  <c r="O354" s="1"/>
  <c r="P354" s="1"/>
  <c r="Q354" s="1"/>
  <c r="AH425"/>
  <c r="K640"/>
  <c r="AH440"/>
  <c r="AH452"/>
  <c r="N456"/>
  <c r="O456" s="1"/>
  <c r="P456" s="1"/>
  <c r="Q456" s="1"/>
  <c r="AH473"/>
  <c r="K559"/>
  <c r="AH484"/>
  <c r="AH485"/>
  <c r="T507"/>
  <c r="AH379"/>
  <c r="O396"/>
  <c r="P396" s="1"/>
  <c r="Q396" s="1"/>
  <c r="O411"/>
  <c r="P411" s="1"/>
  <c r="Q411" s="1"/>
  <c r="T414"/>
  <c r="AG555"/>
  <c r="S451"/>
  <c r="O471"/>
  <c r="P471" s="1"/>
  <c r="Q471" s="1"/>
  <c r="T476"/>
  <c r="O477"/>
  <c r="P477" s="1"/>
  <c r="Q477" s="1"/>
  <c r="S498"/>
  <c r="S499"/>
  <c r="AD576"/>
  <c r="O261"/>
  <c r="P261" s="1"/>
  <c r="Q261" s="1"/>
  <c r="AH323"/>
  <c r="O331"/>
  <c r="P331" s="1"/>
  <c r="Q331" s="1"/>
  <c r="AH339"/>
  <c r="AH371"/>
  <c r="S378"/>
  <c r="O413"/>
  <c r="P413" s="1"/>
  <c r="Q413" s="1"/>
  <c r="K639"/>
  <c r="AH24"/>
  <c r="AG565"/>
  <c r="M50"/>
  <c r="O50" s="1"/>
  <c r="P50" s="1"/>
  <c r="Q50" s="1"/>
  <c r="N74"/>
  <c r="O74" s="1"/>
  <c r="P74" s="1"/>
  <c r="Q74" s="1"/>
  <c r="AH81"/>
  <c r="AH98"/>
  <c r="T101"/>
  <c r="AH161"/>
  <c r="N197"/>
  <c r="L621"/>
  <c r="R238"/>
  <c r="AH243"/>
  <c r="O251"/>
  <c r="P251" s="1"/>
  <c r="Q251" s="1"/>
  <c r="AH282"/>
  <c r="T290"/>
  <c r="O299"/>
  <c r="P299" s="1"/>
  <c r="Q299" s="1"/>
  <c r="K545"/>
  <c r="K548"/>
  <c r="T429"/>
  <c r="L603"/>
  <c r="O266"/>
  <c r="P266" s="1"/>
  <c r="Q266" s="1"/>
  <c r="AG564"/>
  <c r="L528"/>
  <c r="O173"/>
  <c r="P173" s="1"/>
  <c r="Q173" s="1"/>
  <c r="L622"/>
  <c r="K586"/>
  <c r="S404"/>
  <c r="O408"/>
  <c r="P408" s="1"/>
  <c r="Q408" s="1"/>
  <c r="K553"/>
  <c r="N419"/>
  <c r="O419" s="1"/>
  <c r="P419" s="1"/>
  <c r="Q419" s="1"/>
  <c r="S440"/>
  <c r="N443"/>
  <c r="K558"/>
  <c r="K644"/>
  <c r="L560"/>
  <c r="K646"/>
  <c r="R21"/>
  <c r="AF565"/>
  <c r="AH38"/>
  <c r="AH43"/>
  <c r="R608"/>
  <c r="AH56"/>
  <c r="L567"/>
  <c r="L610"/>
  <c r="AH71"/>
  <c r="AH72"/>
  <c r="AH83"/>
  <c r="AH104"/>
  <c r="AH111"/>
  <c r="T116"/>
  <c r="O119"/>
  <c r="P119" s="1"/>
  <c r="Q119" s="1"/>
  <c r="S122"/>
  <c r="O123"/>
  <c r="P123" s="1"/>
  <c r="Q123" s="1"/>
  <c r="N129"/>
  <c r="O129" s="1"/>
  <c r="P129" s="1"/>
  <c r="Q129" s="1"/>
  <c r="AH131"/>
  <c r="AH137"/>
  <c r="S141"/>
  <c r="AH143"/>
  <c r="S146"/>
  <c r="AH152"/>
  <c r="O161"/>
  <c r="P161" s="1"/>
  <c r="Q161" s="1"/>
  <c r="S177"/>
  <c r="AH216"/>
  <c r="S236"/>
  <c r="T240"/>
  <c r="T248"/>
  <c r="T255"/>
  <c r="S259"/>
  <c r="T295"/>
  <c r="S307"/>
  <c r="S321"/>
  <c r="K634"/>
  <c r="K550"/>
  <c r="AH420"/>
  <c r="W554"/>
  <c r="K598"/>
  <c r="T437"/>
  <c r="N440"/>
  <c r="O440" s="1"/>
  <c r="P440" s="1"/>
  <c r="Q440" s="1"/>
  <c r="AH449"/>
  <c r="AH450"/>
  <c r="T463"/>
  <c r="AH471"/>
  <c r="AH477"/>
  <c r="K603"/>
  <c r="AH501"/>
  <c r="AH35" i="7"/>
  <c r="N35"/>
  <c r="O35" s="1"/>
  <c r="P35" s="1"/>
  <c r="Q35" s="1"/>
  <c r="S101"/>
  <c r="T101"/>
  <c r="T150"/>
  <c r="S150"/>
  <c r="S224"/>
  <c r="T224"/>
  <c r="N62"/>
  <c r="AH62"/>
  <c r="S153"/>
  <c r="T153"/>
  <c r="N88"/>
  <c r="AH88"/>
  <c r="S115"/>
  <c r="T115"/>
  <c r="N121"/>
  <c r="AH121"/>
  <c r="T132"/>
  <c r="S132"/>
  <c r="M174"/>
  <c r="AH174"/>
  <c r="S192"/>
  <c r="T192"/>
  <c r="AH193"/>
  <c r="N193"/>
  <c r="N204"/>
  <c r="O204" s="1"/>
  <c r="P204" s="1"/>
  <c r="Q204" s="1"/>
  <c r="AH204"/>
  <c r="M234"/>
  <c r="O234" s="1"/>
  <c r="P234" s="1"/>
  <c r="Q234" s="1"/>
  <c r="AH234"/>
  <c r="T285"/>
  <c r="S285"/>
  <c r="S385"/>
  <c r="T385"/>
  <c r="S391"/>
  <c r="T391"/>
  <c r="T444"/>
  <c r="S444"/>
  <c r="O93"/>
  <c r="P93" s="1"/>
  <c r="Q93" s="1"/>
  <c r="W21"/>
  <c r="T125"/>
  <c r="AH24"/>
  <c r="T38"/>
  <c r="AH42"/>
  <c r="O129"/>
  <c r="P129" s="1"/>
  <c r="Q129" s="1"/>
  <c r="T135"/>
  <c r="S146"/>
  <c r="N206"/>
  <c r="O206" s="1"/>
  <c r="P206" s="1"/>
  <c r="Q206" s="1"/>
  <c r="S57"/>
  <c r="T57"/>
  <c r="S295"/>
  <c r="T295"/>
  <c r="AH307"/>
  <c r="N307"/>
  <c r="S338"/>
  <c r="T338"/>
  <c r="AH36"/>
  <c r="M36"/>
  <c r="O36" s="1"/>
  <c r="P36" s="1"/>
  <c r="Q36" s="1"/>
  <c r="AH43"/>
  <c r="N43"/>
  <c r="O43" s="1"/>
  <c r="P43" s="1"/>
  <c r="Q43" s="1"/>
  <c r="S71"/>
  <c r="T71"/>
  <c r="S203"/>
  <c r="T203"/>
  <c r="S278"/>
  <c r="T278"/>
  <c r="S351"/>
  <c r="T351"/>
  <c r="S371"/>
  <c r="T371"/>
  <c r="S402"/>
  <c r="T402"/>
  <c r="T432"/>
  <c r="S432"/>
  <c r="S434"/>
  <c r="T434"/>
  <c r="S453"/>
  <c r="T453"/>
  <c r="O34"/>
  <c r="O50"/>
  <c r="P50" s="1"/>
  <c r="Q50" s="1"/>
  <c r="AH72"/>
  <c r="AH80"/>
  <c r="O98"/>
  <c r="P98" s="1"/>
  <c r="Q98" s="1"/>
  <c r="O122"/>
  <c r="P122" s="1"/>
  <c r="Q122" s="1"/>
  <c r="T127"/>
  <c r="O174"/>
  <c r="P174" s="1"/>
  <c r="Q174" s="1"/>
  <c r="W640"/>
  <c r="S257"/>
  <c r="T257"/>
  <c r="S300"/>
  <c r="T300"/>
  <c r="T440"/>
  <c r="S440"/>
  <c r="S235"/>
  <c r="T235"/>
  <c r="AH273"/>
  <c r="N273"/>
  <c r="O273" s="1"/>
  <c r="P273" s="1"/>
  <c r="Q273" s="1"/>
  <c r="S275"/>
  <c r="T275"/>
  <c r="S321"/>
  <c r="T321"/>
  <c r="O262"/>
  <c r="AF607"/>
  <c r="AH44"/>
  <c r="AH82"/>
  <c r="L572"/>
  <c r="O128"/>
  <c r="P128" s="1"/>
  <c r="Q128" s="1"/>
  <c r="T201"/>
  <c r="L560"/>
  <c r="M286"/>
  <c r="AH286"/>
  <c r="N53"/>
  <c r="AH53"/>
  <c r="S92"/>
  <c r="T92"/>
  <c r="S98"/>
  <c r="T98"/>
  <c r="N146"/>
  <c r="AH146"/>
  <c r="S161"/>
  <c r="T161"/>
  <c r="S185"/>
  <c r="T185"/>
  <c r="S215"/>
  <c r="T215"/>
  <c r="S240"/>
  <c r="T240"/>
  <c r="W626"/>
  <c r="R262"/>
  <c r="S262" s="1"/>
  <c r="S267"/>
  <c r="T267"/>
  <c r="S283"/>
  <c r="T283"/>
  <c r="N302"/>
  <c r="AH302"/>
  <c r="S317"/>
  <c r="T317"/>
  <c r="S334"/>
  <c r="T334"/>
  <c r="S367"/>
  <c r="T367"/>
  <c r="T468"/>
  <c r="S468"/>
  <c r="T499"/>
  <c r="S499"/>
  <c r="AH120"/>
  <c r="L575"/>
  <c r="AH158"/>
  <c r="L581"/>
  <c r="W539"/>
  <c r="AH250"/>
  <c r="T341"/>
  <c r="S341"/>
  <c r="T343"/>
  <c r="S343"/>
  <c r="S441"/>
  <c r="T441"/>
  <c r="S58"/>
  <c r="T58"/>
  <c r="N126"/>
  <c r="O126" s="1"/>
  <c r="P126" s="1"/>
  <c r="Q126" s="1"/>
  <c r="AH126"/>
  <c r="S140"/>
  <c r="T140"/>
  <c r="N102"/>
  <c r="O102" s="1"/>
  <c r="P102" s="1"/>
  <c r="Q102" s="1"/>
  <c r="AH102"/>
  <c r="S237"/>
  <c r="T237"/>
  <c r="AH246"/>
  <c r="M246"/>
  <c r="O246" s="1"/>
  <c r="P246" s="1"/>
  <c r="Q246" s="1"/>
  <c r="T302"/>
  <c r="S302"/>
  <c r="N303"/>
  <c r="O303" s="1"/>
  <c r="P303" s="1"/>
  <c r="Q303" s="1"/>
  <c r="AH303"/>
  <c r="S322"/>
  <c r="T264"/>
  <c r="S264"/>
  <c r="N270"/>
  <c r="O270" s="1"/>
  <c r="P270" s="1"/>
  <c r="Q270" s="1"/>
  <c r="AH270"/>
  <c r="S337"/>
  <c r="T337"/>
  <c r="T450"/>
  <c r="S450"/>
  <c r="AH65"/>
  <c r="N65"/>
  <c r="N97"/>
  <c r="AH97"/>
  <c r="T120"/>
  <c r="S120"/>
  <c r="S123"/>
  <c r="T123"/>
  <c r="AH139"/>
  <c r="N139"/>
  <c r="O139" s="1"/>
  <c r="P139" s="1"/>
  <c r="Q139" s="1"/>
  <c r="AH195"/>
  <c r="N195"/>
  <c r="O195" s="1"/>
  <c r="P195" s="1"/>
  <c r="Q195" s="1"/>
  <c r="AH228"/>
  <c r="M228"/>
  <c r="O228" s="1"/>
  <c r="P228" s="1"/>
  <c r="Q228" s="1"/>
  <c r="T294"/>
  <c r="S294"/>
  <c r="O146"/>
  <c r="P146" s="1"/>
  <c r="Q146" s="1"/>
  <c r="L579"/>
  <c r="O117"/>
  <c r="P117" s="1"/>
  <c r="Q117" s="1"/>
  <c r="O153"/>
  <c r="P153" s="1"/>
  <c r="Q153" s="1"/>
  <c r="AH278"/>
  <c r="L603"/>
  <c r="AH252"/>
  <c r="AH254"/>
  <c r="L645"/>
  <c r="O278"/>
  <c r="P278" s="1"/>
  <c r="Q278" s="1"/>
  <c r="K544"/>
  <c r="O23"/>
  <c r="P23" s="1"/>
  <c r="Q23" s="1"/>
  <c r="AH29"/>
  <c r="AH33"/>
  <c r="AH57"/>
  <c r="AH69"/>
  <c r="AH87"/>
  <c r="AH92"/>
  <c r="O95"/>
  <c r="P95" s="1"/>
  <c r="Q95" s="1"/>
  <c r="AH123"/>
  <c r="AH132"/>
  <c r="AH147"/>
  <c r="AG576"/>
  <c r="AH179"/>
  <c r="T212"/>
  <c r="T290"/>
  <c r="O291"/>
  <c r="P291" s="1"/>
  <c r="Q291" s="1"/>
  <c r="S348"/>
  <c r="T427"/>
  <c r="T438"/>
  <c r="L602"/>
  <c r="K645"/>
  <c r="S491"/>
  <c r="L646"/>
  <c r="K603"/>
  <c r="S512"/>
  <c r="K644"/>
  <c r="AD540"/>
  <c r="AH272"/>
  <c r="K588"/>
  <c r="T379"/>
  <c r="S387"/>
  <c r="K638"/>
  <c r="T439"/>
  <c r="T463"/>
  <c r="L643"/>
  <c r="T473"/>
  <c r="S492"/>
  <c r="K560"/>
  <c r="S497"/>
  <c r="S500"/>
  <c r="S513"/>
  <c r="AD531"/>
  <c r="L634"/>
  <c r="S374"/>
  <c r="T399"/>
  <c r="T407"/>
  <c r="K596"/>
  <c r="T421"/>
  <c r="AH223"/>
  <c r="AH26"/>
  <c r="O32"/>
  <c r="P32" s="1"/>
  <c r="Q32" s="1"/>
  <c r="AH66"/>
  <c r="O111"/>
  <c r="P111" s="1"/>
  <c r="Q111" s="1"/>
  <c r="L630"/>
  <c r="N29"/>
  <c r="O29" s="1"/>
  <c r="P29" s="1"/>
  <c r="Q29" s="1"/>
  <c r="AG565"/>
  <c r="T45"/>
  <c r="AH63"/>
  <c r="T72"/>
  <c r="O81"/>
  <c r="P81" s="1"/>
  <c r="Q81" s="1"/>
  <c r="S221"/>
  <c r="K634"/>
  <c r="S416"/>
  <c r="T431"/>
  <c r="T467"/>
  <c r="T483"/>
  <c r="S501"/>
  <c r="L521"/>
  <c r="AG528"/>
  <c r="AH129"/>
  <c r="AH134"/>
  <c r="T191"/>
  <c r="S219"/>
  <c r="AH230"/>
  <c r="O251"/>
  <c r="P251" s="1"/>
  <c r="Q251" s="1"/>
  <c r="AH260"/>
  <c r="O281"/>
  <c r="P281" s="1"/>
  <c r="Q281" s="1"/>
  <c r="K586"/>
  <c r="AB319"/>
  <c r="T356"/>
  <c r="L21"/>
  <c r="O30"/>
  <c r="P30" s="1"/>
  <c r="Q30" s="1"/>
  <c r="N33"/>
  <c r="O33" s="1"/>
  <c r="P33" s="1"/>
  <c r="Q33" s="1"/>
  <c r="L525"/>
  <c r="T167"/>
  <c r="AH208"/>
  <c r="T272"/>
  <c r="T273"/>
  <c r="AH290"/>
  <c r="T344"/>
  <c r="K598"/>
  <c r="T470"/>
  <c r="S480"/>
  <c r="AH23"/>
  <c r="AH27"/>
  <c r="O31"/>
  <c r="P31" s="1"/>
  <c r="Q31" s="1"/>
  <c r="L522"/>
  <c r="O60"/>
  <c r="P60" s="1"/>
  <c r="Q60" s="1"/>
  <c r="AH117"/>
  <c r="AG615"/>
  <c r="N132"/>
  <c r="O132" s="1"/>
  <c r="P132" s="1"/>
  <c r="Q132" s="1"/>
  <c r="AH137"/>
  <c r="O149"/>
  <c r="P149" s="1"/>
  <c r="Q149" s="1"/>
  <c r="AH163"/>
  <c r="N169"/>
  <c r="L578"/>
  <c r="T223"/>
  <c r="S225"/>
  <c r="O236"/>
  <c r="P236" s="1"/>
  <c r="Q236" s="1"/>
  <c r="O245"/>
  <c r="P245" s="1"/>
  <c r="Q245" s="1"/>
  <c r="L540"/>
  <c r="AD627"/>
  <c r="K585"/>
  <c r="L542"/>
  <c r="AH291"/>
  <c r="K633"/>
  <c r="L549"/>
  <c r="L597"/>
  <c r="K557"/>
  <c r="S464"/>
  <c r="T486"/>
  <c r="S504"/>
  <c r="S511"/>
  <c r="S606" i="21"/>
  <c r="S563"/>
  <c r="S520"/>
  <c r="AD301"/>
  <c r="O23"/>
  <c r="P23" s="1"/>
  <c r="Q23" s="1"/>
  <c r="Z607"/>
  <c r="Z564"/>
  <c r="N540"/>
  <c r="N320"/>
  <c r="N427"/>
  <c r="AH554"/>
  <c r="N458"/>
  <c r="AH603"/>
  <c r="N493"/>
  <c r="O32"/>
  <c r="P32" s="1"/>
  <c r="Q32" s="1"/>
  <c r="L626"/>
  <c r="AH631"/>
  <c r="N322"/>
  <c r="L546"/>
  <c r="P22"/>
  <c r="L607"/>
  <c r="N565"/>
  <c r="O37"/>
  <c r="S43"/>
  <c r="O45"/>
  <c r="P45" s="1"/>
  <c r="Q45" s="1"/>
  <c r="N641"/>
  <c r="L521"/>
  <c r="O31"/>
  <c r="P31" s="1"/>
  <c r="Q31" s="1"/>
  <c r="L584"/>
  <c r="L542"/>
  <c r="L544"/>
  <c r="AH634"/>
  <c r="N358"/>
  <c r="N366"/>
  <c r="N374"/>
  <c r="AH636"/>
  <c r="N382"/>
  <c r="N390"/>
  <c r="N398"/>
  <c r="M564"/>
  <c r="M521"/>
  <c r="R607"/>
  <c r="T34"/>
  <c r="O44"/>
  <c r="P44" s="1"/>
  <c r="Q44" s="1"/>
  <c r="AB253"/>
  <c r="AD268"/>
  <c r="L545"/>
  <c r="AH546"/>
  <c r="N328"/>
  <c r="N498"/>
  <c r="Z521"/>
  <c r="L541"/>
  <c r="N312"/>
  <c r="AH588"/>
  <c r="N313"/>
  <c r="AH21"/>
  <c r="O35"/>
  <c r="P35" s="1"/>
  <c r="Q35" s="1"/>
  <c r="Z626"/>
  <c r="Z583"/>
  <c r="Z540"/>
  <c r="Z268"/>
  <c r="L543"/>
  <c r="N350"/>
  <c r="N564"/>
  <c r="O25"/>
  <c r="S607"/>
  <c r="L583"/>
  <c r="L585"/>
  <c r="L586"/>
  <c r="L587"/>
  <c r="N413"/>
  <c r="N434"/>
  <c r="N487"/>
  <c r="R606"/>
  <c r="R563"/>
  <c r="R520"/>
  <c r="T22"/>
  <c r="M607"/>
  <c r="O34"/>
  <c r="Y626"/>
  <c r="Y540"/>
  <c r="Y583"/>
  <c r="O24"/>
  <c r="P24" s="1"/>
  <c r="Q24" s="1"/>
  <c r="Y607"/>
  <c r="Y564"/>
  <c r="Y521"/>
  <c r="AA34"/>
  <c r="T44"/>
  <c r="T565" s="1"/>
  <c r="L625"/>
  <c r="L582"/>
  <c r="L539"/>
  <c r="Y268"/>
  <c r="AH632"/>
  <c r="N334"/>
  <c r="L554"/>
  <c r="N482"/>
  <c r="N342"/>
  <c r="AH633"/>
  <c r="N346"/>
  <c r="N354"/>
  <c r="N362"/>
  <c r="AH635"/>
  <c r="N370"/>
  <c r="N378"/>
  <c r="N386"/>
  <c r="AH637"/>
  <c r="N394"/>
  <c r="N598"/>
  <c r="N521"/>
  <c r="O28"/>
  <c r="N522"/>
  <c r="O40"/>
  <c r="AH625"/>
  <c r="AH539"/>
  <c r="AH582"/>
  <c r="N583"/>
  <c r="AH626"/>
  <c r="N268"/>
  <c r="N274"/>
  <c r="N280"/>
  <c r="N585" s="1"/>
  <c r="N286"/>
  <c r="N292"/>
  <c r="N298"/>
  <c r="AH545"/>
  <c r="N316"/>
  <c r="N318"/>
  <c r="L631"/>
  <c r="N338"/>
  <c r="N348"/>
  <c r="AH591"/>
  <c r="N349"/>
  <c r="N356"/>
  <c r="N357"/>
  <c r="AH549"/>
  <c r="N364"/>
  <c r="N365"/>
  <c r="N372"/>
  <c r="AH593"/>
  <c r="N373"/>
  <c r="N380"/>
  <c r="N381"/>
  <c r="AH551"/>
  <c r="N388"/>
  <c r="N389"/>
  <c r="N396"/>
  <c r="AH595"/>
  <c r="N397"/>
  <c r="N405"/>
  <c r="L640"/>
  <c r="AH642"/>
  <c r="N454"/>
  <c r="L645"/>
  <c r="L646"/>
  <c r="L606"/>
  <c r="L563"/>
  <c r="L520"/>
  <c r="R521"/>
  <c r="N607"/>
  <c r="R522"/>
  <c r="Y625"/>
  <c r="Y582"/>
  <c r="Y539"/>
  <c r="AD583"/>
  <c r="N626"/>
  <c r="AH544"/>
  <c r="AH630"/>
  <c r="N324"/>
  <c r="N332"/>
  <c r="AH547"/>
  <c r="N340"/>
  <c r="AH598"/>
  <c r="AH602"/>
  <c r="L559"/>
  <c r="N494"/>
  <c r="AA606"/>
  <c r="AA563"/>
  <c r="AA520"/>
  <c r="S564"/>
  <c r="AB607"/>
  <c r="AB564"/>
  <c r="AB521"/>
  <c r="S565"/>
  <c r="S522"/>
  <c r="N625"/>
  <c r="N582"/>
  <c r="N539"/>
  <c r="Z625"/>
  <c r="Z582"/>
  <c r="Z539"/>
  <c r="L588"/>
  <c r="N327"/>
  <c r="N463"/>
  <c r="M606"/>
  <c r="M563"/>
  <c r="M520"/>
  <c r="S521"/>
  <c r="AA21"/>
  <c r="L564"/>
  <c r="T564"/>
  <c r="T521"/>
  <c r="L565"/>
  <c r="AD625"/>
  <c r="AD539"/>
  <c r="AD582"/>
  <c r="L540"/>
  <c r="AD262"/>
  <c r="AD540" s="1"/>
  <c r="AB263"/>
  <c r="AB275" s="1"/>
  <c r="AB287" s="1"/>
  <c r="AB299" s="1"/>
  <c r="AB311" s="1"/>
  <c r="AB323" s="1"/>
  <c r="AB335" s="1"/>
  <c r="AB347" s="1"/>
  <c r="AB359" s="1"/>
  <c r="AB371" s="1"/>
  <c r="AB383" s="1"/>
  <c r="AB395" s="1"/>
  <c r="AB407" s="1"/>
  <c r="AB419" s="1"/>
  <c r="AB431" s="1"/>
  <c r="AB443" s="1"/>
  <c r="AB455" s="1"/>
  <c r="AB467" s="1"/>
  <c r="AB479" s="1"/>
  <c r="AB491" s="1"/>
  <c r="AB503" s="1"/>
  <c r="K544"/>
  <c r="N319"/>
  <c r="N333"/>
  <c r="AH590"/>
  <c r="N337"/>
  <c r="N341"/>
  <c r="AH592"/>
  <c r="N361"/>
  <c r="AH594"/>
  <c r="N385"/>
  <c r="K545"/>
  <c r="AH548"/>
  <c r="N352"/>
  <c r="AH550"/>
  <c r="N376"/>
  <c r="AH597"/>
  <c r="L641"/>
  <c r="N474"/>
  <c r="N643" s="1"/>
  <c r="K603"/>
  <c r="AH596"/>
  <c r="N409"/>
  <c r="N638" s="1"/>
  <c r="L598"/>
  <c r="AH639"/>
  <c r="N555"/>
  <c r="K584"/>
  <c r="K585"/>
  <c r="K586"/>
  <c r="K587"/>
  <c r="N314"/>
  <c r="K589"/>
  <c r="AH589"/>
  <c r="N330"/>
  <c r="L595"/>
  <c r="L552"/>
  <c r="N554"/>
  <c r="N640"/>
  <c r="AH601"/>
  <c r="L558"/>
  <c r="L589"/>
  <c r="AH638"/>
  <c r="L596"/>
  <c r="L597"/>
  <c r="K642"/>
  <c r="N606"/>
  <c r="N563"/>
  <c r="N520"/>
  <c r="R564"/>
  <c r="R565"/>
  <c r="AH583"/>
  <c r="AH584"/>
  <c r="AH585"/>
  <c r="AH586"/>
  <c r="AH587"/>
  <c r="N326"/>
  <c r="N589" s="1"/>
  <c r="L642"/>
  <c r="L557"/>
  <c r="N462"/>
  <c r="N557" s="1"/>
  <c r="L644"/>
  <c r="N489"/>
  <c r="N505"/>
  <c r="L633"/>
  <c r="L634"/>
  <c r="L635"/>
  <c r="L636"/>
  <c r="L637"/>
  <c r="N553"/>
  <c r="L639"/>
  <c r="AH640"/>
  <c r="AH555"/>
  <c r="AH645"/>
  <c r="N490"/>
  <c r="N512"/>
  <c r="AH552"/>
  <c r="AH553"/>
  <c r="K555"/>
  <c r="AH599"/>
  <c r="L556"/>
  <c r="AH600"/>
  <c r="K643"/>
  <c r="N507"/>
  <c r="K590"/>
  <c r="K591"/>
  <c r="K592"/>
  <c r="K593"/>
  <c r="K594"/>
  <c r="K595"/>
  <c r="K596"/>
  <c r="K597"/>
  <c r="K598"/>
  <c r="K641"/>
  <c r="AH641"/>
  <c r="L602"/>
  <c r="AH559"/>
  <c r="L560"/>
  <c r="N503"/>
  <c r="L643"/>
  <c r="AH644"/>
  <c r="N513"/>
  <c r="L599"/>
  <c r="K556"/>
  <c r="AH556"/>
  <c r="K557"/>
  <c r="AH557"/>
  <c r="K558"/>
  <c r="AH558"/>
  <c r="K559"/>
  <c r="K560"/>
  <c r="AH560"/>
  <c r="N509"/>
  <c r="L600"/>
  <c r="L601"/>
  <c r="L603"/>
  <c r="N511"/>
  <c r="R563" i="20"/>
  <c r="R606"/>
  <c r="R520"/>
  <c r="S22"/>
  <c r="T22"/>
  <c r="Z628"/>
  <c r="Z585"/>
  <c r="Z542"/>
  <c r="Z292"/>
  <c r="O24"/>
  <c r="P24" s="1"/>
  <c r="Q24" s="1"/>
  <c r="T32"/>
  <c r="S32"/>
  <c r="Z627"/>
  <c r="Z584"/>
  <c r="Z541"/>
  <c r="AH630"/>
  <c r="S42"/>
  <c r="T42"/>
  <c r="N359"/>
  <c r="T31"/>
  <c r="S31"/>
  <c r="T29"/>
  <c r="O39"/>
  <c r="P39" s="1"/>
  <c r="Q39" s="1"/>
  <c r="Y626"/>
  <c r="Y540"/>
  <c r="Y583"/>
  <c r="AH591"/>
  <c r="N349"/>
  <c r="AH645"/>
  <c r="N490"/>
  <c r="Y627"/>
  <c r="Y584"/>
  <c r="Y541"/>
  <c r="Y280"/>
  <c r="M520"/>
  <c r="R521"/>
  <c r="S28"/>
  <c r="S521" s="1"/>
  <c r="O38"/>
  <c r="P38" s="1"/>
  <c r="Q38" s="1"/>
  <c r="S39"/>
  <c r="T39"/>
  <c r="Z626"/>
  <c r="Z583"/>
  <c r="Z540"/>
  <c r="AH626"/>
  <c r="N262"/>
  <c r="N276"/>
  <c r="N284"/>
  <c r="N296"/>
  <c r="N324"/>
  <c r="N564"/>
  <c r="T28"/>
  <c r="M565"/>
  <c r="AB253"/>
  <c r="N360"/>
  <c r="AH637"/>
  <c r="N394"/>
  <c r="N422"/>
  <c r="AA607"/>
  <c r="AA564"/>
  <c r="AA521"/>
  <c r="N522"/>
  <c r="O40"/>
  <c r="N350"/>
  <c r="N380"/>
  <c r="P25"/>
  <c r="T607"/>
  <c r="N565"/>
  <c r="O37"/>
  <c r="AH625"/>
  <c r="AH582"/>
  <c r="AH539"/>
  <c r="AH21"/>
  <c r="L626"/>
  <c r="N287"/>
  <c r="N310"/>
  <c r="N326"/>
  <c r="N381"/>
  <c r="N491"/>
  <c r="L631"/>
  <c r="N333"/>
  <c r="N384"/>
  <c r="N391"/>
  <c r="N403"/>
  <c r="AH643"/>
  <c r="N466"/>
  <c r="N473"/>
  <c r="R522"/>
  <c r="K626"/>
  <c r="L584"/>
  <c r="AH627"/>
  <c r="L542"/>
  <c r="L628"/>
  <c r="AH631"/>
  <c r="N322"/>
  <c r="L546"/>
  <c r="AH546"/>
  <c r="N328"/>
  <c r="L590"/>
  <c r="N345"/>
  <c r="N351"/>
  <c r="AH634"/>
  <c r="N358"/>
  <c r="AH592"/>
  <c r="N361"/>
  <c r="N362"/>
  <c r="AH635"/>
  <c r="N370"/>
  <c r="N371"/>
  <c r="K595"/>
  <c r="K553"/>
  <c r="AH639"/>
  <c r="N418"/>
  <c r="L548"/>
  <c r="T24"/>
  <c r="S24"/>
  <c r="L521"/>
  <c r="M607"/>
  <c r="Z607"/>
  <c r="Z564"/>
  <c r="Z521"/>
  <c r="S43"/>
  <c r="S522" s="1"/>
  <c r="AH541"/>
  <c r="L627"/>
  <c r="AH628"/>
  <c r="L543"/>
  <c r="N353"/>
  <c r="L592"/>
  <c r="L549"/>
  <c r="AH550"/>
  <c r="N377"/>
  <c r="N378"/>
  <c r="N427"/>
  <c r="N554" s="1"/>
  <c r="N503"/>
  <c r="AH545"/>
  <c r="N316"/>
  <c r="AH633"/>
  <c r="L21"/>
  <c r="L606"/>
  <c r="L563"/>
  <c r="L520"/>
  <c r="AA606"/>
  <c r="AA563"/>
  <c r="AA520"/>
  <c r="S23"/>
  <c r="L564"/>
  <c r="M521"/>
  <c r="O29"/>
  <c r="P29" s="1"/>
  <c r="Q29" s="1"/>
  <c r="N607"/>
  <c r="T36"/>
  <c r="S36"/>
  <c r="T565"/>
  <c r="L522"/>
  <c r="L625"/>
  <c r="L582"/>
  <c r="L539"/>
  <c r="Y625"/>
  <c r="Y582"/>
  <c r="Y539"/>
  <c r="K583"/>
  <c r="AH540"/>
  <c r="AD277"/>
  <c r="N629"/>
  <c r="AH629"/>
  <c r="L630"/>
  <c r="L547"/>
  <c r="N346"/>
  <c r="N366"/>
  <c r="AH553"/>
  <c r="N412"/>
  <c r="N447"/>
  <c r="N456"/>
  <c r="AH559"/>
  <c r="N484"/>
  <c r="Y607"/>
  <c r="Y564"/>
  <c r="Y521"/>
  <c r="T522"/>
  <c r="T44"/>
  <c r="S44"/>
  <c r="L585"/>
  <c r="N379"/>
  <c r="M606"/>
  <c r="M563"/>
  <c r="M564"/>
  <c r="N521"/>
  <c r="O28"/>
  <c r="O34"/>
  <c r="AB607"/>
  <c r="AB564"/>
  <c r="AB521"/>
  <c r="S35"/>
  <c r="S607" s="1"/>
  <c r="L565"/>
  <c r="M522"/>
  <c r="O41"/>
  <c r="P41" s="1"/>
  <c r="Q41" s="1"/>
  <c r="Z582"/>
  <c r="Z625"/>
  <c r="Z539"/>
  <c r="L583"/>
  <c r="K540"/>
  <c r="K541"/>
  <c r="N274"/>
  <c r="AH542"/>
  <c r="AH543"/>
  <c r="N292"/>
  <c r="N628" s="1"/>
  <c r="N300"/>
  <c r="N355"/>
  <c r="L637"/>
  <c r="N408"/>
  <c r="N482"/>
  <c r="L629"/>
  <c r="AH544"/>
  <c r="N304"/>
  <c r="N587" s="1"/>
  <c r="L545"/>
  <c r="N335"/>
  <c r="AH590"/>
  <c r="N337"/>
  <c r="L594"/>
  <c r="AH594"/>
  <c r="N385"/>
  <c r="N423"/>
  <c r="AH601"/>
  <c r="N469"/>
  <c r="N557" s="1"/>
  <c r="L603"/>
  <c r="L635"/>
  <c r="L636"/>
  <c r="L595"/>
  <c r="N399"/>
  <c r="N401"/>
  <c r="N402"/>
  <c r="N416"/>
  <c r="N477"/>
  <c r="N383"/>
  <c r="L552"/>
  <c r="AH638"/>
  <c r="N407"/>
  <c r="N507"/>
  <c r="N513"/>
  <c r="N347"/>
  <c r="L634"/>
  <c r="N375"/>
  <c r="N395"/>
  <c r="N411"/>
  <c r="L559"/>
  <c r="N488"/>
  <c r="N495"/>
  <c r="N501"/>
  <c r="N487"/>
  <c r="L645"/>
  <c r="AH603"/>
  <c r="N493"/>
  <c r="N606"/>
  <c r="N563"/>
  <c r="N520"/>
  <c r="R564"/>
  <c r="R565"/>
  <c r="AH583"/>
  <c r="AH584"/>
  <c r="AH585"/>
  <c r="AH586"/>
  <c r="AH587"/>
  <c r="AH588"/>
  <c r="AH589"/>
  <c r="AH547"/>
  <c r="N343"/>
  <c r="L591"/>
  <c r="AH549"/>
  <c r="N365"/>
  <c r="N367"/>
  <c r="N369"/>
  <c r="L550"/>
  <c r="AH552"/>
  <c r="N400"/>
  <c r="N443"/>
  <c r="N450"/>
  <c r="N556" s="1"/>
  <c r="N486"/>
  <c r="N505"/>
  <c r="O22"/>
  <c r="S25"/>
  <c r="R607"/>
  <c r="S37"/>
  <c r="AD625"/>
  <c r="AD582"/>
  <c r="AD539"/>
  <c r="N251"/>
  <c r="N253"/>
  <c r="N255"/>
  <c r="N257"/>
  <c r="N259"/>
  <c r="N261"/>
  <c r="AD262"/>
  <c r="AD540" s="1"/>
  <c r="N263"/>
  <c r="N265"/>
  <c r="N267"/>
  <c r="AD268"/>
  <c r="N269"/>
  <c r="N271"/>
  <c r="N273"/>
  <c r="N275"/>
  <c r="N277"/>
  <c r="N279"/>
  <c r="N281"/>
  <c r="N542" s="1"/>
  <c r="L586"/>
  <c r="L587"/>
  <c r="L588"/>
  <c r="L589"/>
  <c r="AH632"/>
  <c r="N334"/>
  <c r="N589" s="1"/>
  <c r="N339"/>
  <c r="N363"/>
  <c r="K635"/>
  <c r="L593"/>
  <c r="K594"/>
  <c r="N453"/>
  <c r="L602"/>
  <c r="AH551"/>
  <c r="N389"/>
  <c r="L600"/>
  <c r="N479"/>
  <c r="N480"/>
  <c r="K586"/>
  <c r="K587"/>
  <c r="K588"/>
  <c r="N341"/>
  <c r="L633"/>
  <c r="K548"/>
  <c r="AH548"/>
  <c r="N357"/>
  <c r="K593"/>
  <c r="AH593"/>
  <c r="N373"/>
  <c r="N388"/>
  <c r="N405"/>
  <c r="AH597"/>
  <c r="AH599"/>
  <c r="N474"/>
  <c r="AH602"/>
  <c r="N481"/>
  <c r="N492"/>
  <c r="L560"/>
  <c r="L646"/>
  <c r="AH636"/>
  <c r="N387"/>
  <c r="AH595"/>
  <c r="N397"/>
  <c r="K552"/>
  <c r="L638"/>
  <c r="L598"/>
  <c r="AH557"/>
  <c r="N483"/>
  <c r="N393"/>
  <c r="K596"/>
  <c r="AH596"/>
  <c r="N409"/>
  <c r="N640"/>
  <c r="AH598"/>
  <c r="L599"/>
  <c r="AH642"/>
  <c r="AH558"/>
  <c r="L644"/>
  <c r="AH644"/>
  <c r="N478"/>
  <c r="N494"/>
  <c r="K641"/>
  <c r="AH600"/>
  <c r="N457"/>
  <c r="N642" s="1"/>
  <c r="L557"/>
  <c r="L601"/>
  <c r="L553"/>
  <c r="L639"/>
  <c r="L554"/>
  <c r="L640"/>
  <c r="L555"/>
  <c r="L641"/>
  <c r="L556"/>
  <c r="L643"/>
  <c r="AH554"/>
  <c r="AH640"/>
  <c r="AH555"/>
  <c r="AH641"/>
  <c r="AH556"/>
  <c r="N509"/>
  <c r="AH560"/>
  <c r="K642"/>
  <c r="K557"/>
  <c r="K643"/>
  <c r="K644"/>
  <c r="K559"/>
  <c r="K645"/>
  <c r="K560"/>
  <c r="AH646"/>
  <c r="AB306" i="19"/>
  <c r="AC294"/>
  <c r="AI294" s="1"/>
  <c r="S24"/>
  <c r="T24"/>
  <c r="M26"/>
  <c r="O26" s="1"/>
  <c r="P26" s="1"/>
  <c r="Q26" s="1"/>
  <c r="AK26"/>
  <c r="T30"/>
  <c r="S30"/>
  <c r="AK32"/>
  <c r="M32"/>
  <c r="O32" s="1"/>
  <c r="P32" s="1"/>
  <c r="Q32" s="1"/>
  <c r="Q34"/>
  <c r="S35"/>
  <c r="T35"/>
  <c r="AK52"/>
  <c r="AI523"/>
  <c r="M52"/>
  <c r="T57"/>
  <c r="S57"/>
  <c r="S83"/>
  <c r="T83"/>
  <c r="M152"/>
  <c r="O152" s="1"/>
  <c r="P152" s="1"/>
  <c r="Q152" s="1"/>
  <c r="AK152"/>
  <c r="P160"/>
  <c r="AK187"/>
  <c r="M187"/>
  <c r="O187" s="1"/>
  <c r="P187" s="1"/>
  <c r="Q187" s="1"/>
  <c r="AK198"/>
  <c r="M198"/>
  <c r="O198" s="1"/>
  <c r="P198" s="1"/>
  <c r="Q198" s="1"/>
  <c r="T204"/>
  <c r="S204"/>
  <c r="AK237"/>
  <c r="M237"/>
  <c r="O237" s="1"/>
  <c r="P237" s="1"/>
  <c r="Q237" s="1"/>
  <c r="M240"/>
  <c r="O240" s="1"/>
  <c r="P240" s="1"/>
  <c r="Q240" s="1"/>
  <c r="AK240"/>
  <c r="S251"/>
  <c r="T251"/>
  <c r="S257"/>
  <c r="T257"/>
  <c r="T274"/>
  <c r="S274"/>
  <c r="S341"/>
  <c r="T341"/>
  <c r="T349"/>
  <c r="S349"/>
  <c r="T27"/>
  <c r="S27"/>
  <c r="T42"/>
  <c r="S42"/>
  <c r="R525"/>
  <c r="T76"/>
  <c r="S76"/>
  <c r="R527"/>
  <c r="S100"/>
  <c r="T100"/>
  <c r="O145"/>
  <c r="M618"/>
  <c r="O166"/>
  <c r="T174"/>
  <c r="S174"/>
  <c r="T206"/>
  <c r="S206"/>
  <c r="AB231"/>
  <c r="AC219"/>
  <c r="AI219" s="1"/>
  <c r="T254"/>
  <c r="S254"/>
  <c r="T301"/>
  <c r="S301"/>
  <c r="T334"/>
  <c r="S334"/>
  <c r="AK563"/>
  <c r="AK27"/>
  <c r="M27"/>
  <c r="O27" s="1"/>
  <c r="P27" s="1"/>
  <c r="Q27" s="1"/>
  <c r="M42"/>
  <c r="O42" s="1"/>
  <c r="P42" s="1"/>
  <c r="Q42" s="1"/>
  <c r="AK42"/>
  <c r="AK47"/>
  <c r="M47"/>
  <c r="O47" s="1"/>
  <c r="P47" s="1"/>
  <c r="Q47" s="1"/>
  <c r="M87"/>
  <c r="O87" s="1"/>
  <c r="P87" s="1"/>
  <c r="Q87" s="1"/>
  <c r="AK87"/>
  <c r="M96"/>
  <c r="O96" s="1"/>
  <c r="P96" s="1"/>
  <c r="Q96" s="1"/>
  <c r="AK96"/>
  <c r="M126"/>
  <c r="O126" s="1"/>
  <c r="P126" s="1"/>
  <c r="Q126" s="1"/>
  <c r="AK126"/>
  <c r="O130"/>
  <c r="S155"/>
  <c r="T155"/>
  <c r="AB239"/>
  <c r="AC227"/>
  <c r="AI227" s="1"/>
  <c r="R582"/>
  <c r="S241"/>
  <c r="S582" s="1"/>
  <c r="T241"/>
  <c r="T582" s="1"/>
  <c r="AC254"/>
  <c r="AI254" s="1"/>
  <c r="R288"/>
  <c r="AG288"/>
  <c r="AC288"/>
  <c r="AI288" s="1"/>
  <c r="O172"/>
  <c r="R606"/>
  <c r="T23"/>
  <c r="S23"/>
  <c r="M563"/>
  <c r="T29"/>
  <c r="S29"/>
  <c r="AK31"/>
  <c r="M31"/>
  <c r="O31" s="1"/>
  <c r="P31" s="1"/>
  <c r="Q31" s="1"/>
  <c r="M45"/>
  <c r="O45" s="1"/>
  <c r="P45" s="1"/>
  <c r="Q45" s="1"/>
  <c r="S86"/>
  <c r="T86"/>
  <c r="P136"/>
  <c r="T242"/>
  <c r="S242"/>
  <c r="R270"/>
  <c r="AG270"/>
  <c r="AC270"/>
  <c r="AI270" s="1"/>
  <c r="T318"/>
  <c r="S318"/>
  <c r="T340"/>
  <c r="S340"/>
  <c r="AB293"/>
  <c r="AB305" s="1"/>
  <c r="AB317" s="1"/>
  <c r="AB329" s="1"/>
  <c r="AC281"/>
  <c r="AI281" s="1"/>
  <c r="AC300"/>
  <c r="AI300" s="1"/>
  <c r="AB312"/>
  <c r="T258"/>
  <c r="S258"/>
  <c r="AC276"/>
  <c r="AI276" s="1"/>
  <c r="S278"/>
  <c r="T278"/>
  <c r="S36"/>
  <c r="T36"/>
  <c r="T607" s="1"/>
  <c r="AF608"/>
  <c r="AF565"/>
  <c r="AF522"/>
  <c r="AF58"/>
  <c r="T51"/>
  <c r="S51"/>
  <c r="R609"/>
  <c r="T58"/>
  <c r="S58"/>
  <c r="AC612"/>
  <c r="AC569"/>
  <c r="AC526"/>
  <c r="AI94"/>
  <c r="AC247"/>
  <c r="AI247" s="1"/>
  <c r="AB259"/>
  <c r="R228"/>
  <c r="AG228"/>
  <c r="AC228"/>
  <c r="AI228" s="1"/>
  <c r="S289"/>
  <c r="T289"/>
  <c r="T338"/>
  <c r="S338"/>
  <c r="AG359"/>
  <c r="R359"/>
  <c r="AI564"/>
  <c r="M25"/>
  <c r="AK25"/>
  <c r="AK29"/>
  <c r="M29"/>
  <c r="O29" s="1"/>
  <c r="P29" s="1"/>
  <c r="Q29" s="1"/>
  <c r="AI609"/>
  <c r="AK58"/>
  <c r="R611"/>
  <c r="T82"/>
  <c r="S82"/>
  <c r="S611" s="1"/>
  <c r="AK101"/>
  <c r="M101"/>
  <c r="O101" s="1"/>
  <c r="P101" s="1"/>
  <c r="Q101" s="1"/>
  <c r="S576"/>
  <c r="O196"/>
  <c r="AF253"/>
  <c r="T300"/>
  <c r="S300"/>
  <c r="S302"/>
  <c r="T302"/>
  <c r="T323"/>
  <c r="S323"/>
  <c r="AG343"/>
  <c r="R343"/>
  <c r="T362"/>
  <c r="S362"/>
  <c r="P23"/>
  <c r="R521"/>
  <c r="T28"/>
  <c r="S28"/>
  <c r="O58"/>
  <c r="R524"/>
  <c r="S64"/>
  <c r="T64"/>
  <c r="O70"/>
  <c r="P178"/>
  <c r="AG619"/>
  <c r="AG577"/>
  <c r="AG534"/>
  <c r="T200"/>
  <c r="S200"/>
  <c r="T210"/>
  <c r="S210"/>
  <c r="AB285"/>
  <c r="AB297" s="1"/>
  <c r="AC273"/>
  <c r="AI273" s="1"/>
  <c r="AK216"/>
  <c r="T335"/>
  <c r="S335"/>
  <c r="AI521"/>
  <c r="AK28"/>
  <c r="M28"/>
  <c r="R531"/>
  <c r="T148"/>
  <c r="S148"/>
  <c r="S520"/>
  <c r="S563"/>
  <c r="T26"/>
  <c r="S26"/>
  <c r="O37"/>
  <c r="O40"/>
  <c r="S68"/>
  <c r="T68"/>
  <c r="AK74"/>
  <c r="M74"/>
  <c r="O74" s="1"/>
  <c r="P74" s="1"/>
  <c r="Q74" s="1"/>
  <c r="S79"/>
  <c r="S568" s="1"/>
  <c r="T79"/>
  <c r="AI611"/>
  <c r="M82"/>
  <c r="AK82"/>
  <c r="AI570"/>
  <c r="M97"/>
  <c r="AK97"/>
  <c r="R529"/>
  <c r="S124"/>
  <c r="T124"/>
  <c r="T182"/>
  <c r="S182"/>
  <c r="M215"/>
  <c r="O215" s="1"/>
  <c r="P215" s="1"/>
  <c r="Q215" s="1"/>
  <c r="AK215"/>
  <c r="AK230"/>
  <c r="M230"/>
  <c r="O230" s="1"/>
  <c r="P230" s="1"/>
  <c r="Q230" s="1"/>
  <c r="T233"/>
  <c r="S233"/>
  <c r="AK246"/>
  <c r="M246"/>
  <c r="O246" s="1"/>
  <c r="P246" s="1"/>
  <c r="Q246" s="1"/>
  <c r="S305"/>
  <c r="T305"/>
  <c r="T307"/>
  <c r="S307"/>
  <c r="T364"/>
  <c r="S364"/>
  <c r="T417"/>
  <c r="S417"/>
  <c r="R607"/>
  <c r="AI608"/>
  <c r="AK46"/>
  <c r="R610"/>
  <c r="AI526"/>
  <c r="AK88"/>
  <c r="M88"/>
  <c r="T95"/>
  <c r="S95"/>
  <c r="R613"/>
  <c r="T106"/>
  <c r="AK107"/>
  <c r="M107"/>
  <c r="O107" s="1"/>
  <c r="P107" s="1"/>
  <c r="Q107" s="1"/>
  <c r="O109"/>
  <c r="AI528"/>
  <c r="M112"/>
  <c r="R615"/>
  <c r="S130"/>
  <c r="S618"/>
  <c r="AI576"/>
  <c r="AK169"/>
  <c r="R620"/>
  <c r="T190"/>
  <c r="U578"/>
  <c r="U621"/>
  <c r="U535"/>
  <c r="U21"/>
  <c r="R202"/>
  <c r="R578" s="1"/>
  <c r="U579"/>
  <c r="R205"/>
  <c r="R212"/>
  <c r="AG212"/>
  <c r="AG21" s="1"/>
  <c r="U537"/>
  <c r="R220"/>
  <c r="AG220"/>
  <c r="AG537" s="1"/>
  <c r="U539"/>
  <c r="R244"/>
  <c r="AG244"/>
  <c r="AG539" s="1"/>
  <c r="R260"/>
  <c r="AG260"/>
  <c r="AG540" s="1"/>
  <c r="S262"/>
  <c r="R272"/>
  <c r="AG272"/>
  <c r="AC285"/>
  <c r="AI285" s="1"/>
  <c r="R285"/>
  <c r="AG285"/>
  <c r="AG287"/>
  <c r="T290"/>
  <c r="S290"/>
  <c r="U587"/>
  <c r="AG327"/>
  <c r="R327"/>
  <c r="R590"/>
  <c r="S337"/>
  <c r="R633"/>
  <c r="T346"/>
  <c r="AG396"/>
  <c r="R396"/>
  <c r="T410"/>
  <c r="S410"/>
  <c r="AI606"/>
  <c r="S31"/>
  <c r="T32"/>
  <c r="S34"/>
  <c r="R522"/>
  <c r="AK43"/>
  <c r="M43"/>
  <c r="O43" s="1"/>
  <c r="P43" s="1"/>
  <c r="Q43" s="1"/>
  <c r="M46"/>
  <c r="T52"/>
  <c r="T523" s="1"/>
  <c r="AI524"/>
  <c r="AK64"/>
  <c r="S70"/>
  <c r="AI525"/>
  <c r="AK76"/>
  <c r="AK83"/>
  <c r="T87"/>
  <c r="O100"/>
  <c r="S106"/>
  <c r="S613" s="1"/>
  <c r="S110"/>
  <c r="T110"/>
  <c r="AK112"/>
  <c r="T115"/>
  <c r="R572"/>
  <c r="S123"/>
  <c r="S572" s="1"/>
  <c r="T130"/>
  <c r="R530"/>
  <c r="T138"/>
  <c r="AK141"/>
  <c r="AK530" s="1"/>
  <c r="M141"/>
  <c r="O141" s="1"/>
  <c r="P141" s="1"/>
  <c r="Q141" s="1"/>
  <c r="R617"/>
  <c r="S154"/>
  <c r="S617" s="1"/>
  <c r="AK155"/>
  <c r="M155"/>
  <c r="O155" s="1"/>
  <c r="P155" s="1"/>
  <c r="Q155" s="1"/>
  <c r="AK163"/>
  <c r="M163"/>
  <c r="O163" s="1"/>
  <c r="P163" s="1"/>
  <c r="Q163" s="1"/>
  <c r="AK167"/>
  <c r="M167"/>
  <c r="O167" s="1"/>
  <c r="P167" s="1"/>
  <c r="Q167" s="1"/>
  <c r="R533"/>
  <c r="AK178"/>
  <c r="R577"/>
  <c r="T181"/>
  <c r="S181"/>
  <c r="T186"/>
  <c r="S190"/>
  <c r="AK204"/>
  <c r="AK207"/>
  <c r="AB232"/>
  <c r="AC223"/>
  <c r="AI223" s="1"/>
  <c r="U581"/>
  <c r="R229"/>
  <c r="AC229"/>
  <c r="T230"/>
  <c r="S230"/>
  <c r="R245"/>
  <c r="AC245"/>
  <c r="AI245" s="1"/>
  <c r="T246"/>
  <c r="S246"/>
  <c r="AC261"/>
  <c r="AI261" s="1"/>
  <c r="R261"/>
  <c r="T262"/>
  <c r="T277"/>
  <c r="AG303"/>
  <c r="R303"/>
  <c r="S308"/>
  <c r="AG309"/>
  <c r="R309"/>
  <c r="R324"/>
  <c r="AG324"/>
  <c r="T337"/>
  <c r="S346"/>
  <c r="AG362"/>
  <c r="R365"/>
  <c r="R549" s="1"/>
  <c r="AG365"/>
  <c r="U551"/>
  <c r="R388"/>
  <c r="R405"/>
  <c r="AG405"/>
  <c r="R415"/>
  <c r="AG415"/>
  <c r="U555"/>
  <c r="R436"/>
  <c r="AG436"/>
  <c r="R523"/>
  <c r="AI527"/>
  <c r="AG618"/>
  <c r="AG576"/>
  <c r="AG533"/>
  <c r="P184"/>
  <c r="AI620"/>
  <c r="M190"/>
  <c r="AF244"/>
  <c r="U625"/>
  <c r="R250"/>
  <c r="S256"/>
  <c r="T342"/>
  <c r="S342"/>
  <c r="AK111"/>
  <c r="T114"/>
  <c r="M143"/>
  <c r="O143" s="1"/>
  <c r="P143" s="1"/>
  <c r="Q143" s="1"/>
  <c r="AG575"/>
  <c r="AG617"/>
  <c r="AG532"/>
  <c r="M169"/>
  <c r="AK186"/>
  <c r="S188"/>
  <c r="AK190"/>
  <c r="AK196"/>
  <c r="T199"/>
  <c r="M200"/>
  <c r="O200" s="1"/>
  <c r="P200" s="1"/>
  <c r="Q200" s="1"/>
  <c r="AK200"/>
  <c r="T235"/>
  <c r="T240"/>
  <c r="AG251"/>
  <c r="S265"/>
  <c r="T265"/>
  <c r="T437"/>
  <c r="S437"/>
  <c r="M33"/>
  <c r="O33" s="1"/>
  <c r="P33" s="1"/>
  <c r="Q33" s="1"/>
  <c r="AF607"/>
  <c r="AF564"/>
  <c r="AF521"/>
  <c r="T38"/>
  <c r="AI522"/>
  <c r="AK41"/>
  <c r="R608"/>
  <c r="S46"/>
  <c r="S48"/>
  <c r="S56"/>
  <c r="S523" s="1"/>
  <c r="AI567"/>
  <c r="AK61"/>
  <c r="M61"/>
  <c r="M64"/>
  <c r="S67"/>
  <c r="M76"/>
  <c r="R569"/>
  <c r="S85"/>
  <c r="AK92"/>
  <c r="M92"/>
  <c r="O92" s="1"/>
  <c r="P92" s="1"/>
  <c r="Q92" s="1"/>
  <c r="T98"/>
  <c r="AK99"/>
  <c r="T102"/>
  <c r="AK104"/>
  <c r="AK527" s="1"/>
  <c r="AI571"/>
  <c r="R614"/>
  <c r="S119"/>
  <c r="T120"/>
  <c r="S127"/>
  <c r="R573"/>
  <c r="S134"/>
  <c r="S573" s="1"/>
  <c r="T135"/>
  <c r="M139"/>
  <c r="O139" s="1"/>
  <c r="P139" s="1"/>
  <c r="Q139" s="1"/>
  <c r="M140"/>
  <c r="O140" s="1"/>
  <c r="P140" s="1"/>
  <c r="Q140" s="1"/>
  <c r="P142"/>
  <c r="T153"/>
  <c r="T574" s="1"/>
  <c r="AI532"/>
  <c r="AK160"/>
  <c r="AK532" s="1"/>
  <c r="M162"/>
  <c r="O162" s="1"/>
  <c r="P162" s="1"/>
  <c r="Q162" s="1"/>
  <c r="AK164"/>
  <c r="M164"/>
  <c r="O164" s="1"/>
  <c r="P164" s="1"/>
  <c r="Q164" s="1"/>
  <c r="M177"/>
  <c r="O177" s="1"/>
  <c r="P177" s="1"/>
  <c r="Q177" s="1"/>
  <c r="T180"/>
  <c r="T189"/>
  <c r="AK195"/>
  <c r="AK199"/>
  <c r="M199"/>
  <c r="O199" s="1"/>
  <c r="P199" s="1"/>
  <c r="Q199" s="1"/>
  <c r="M201"/>
  <c r="O201" s="1"/>
  <c r="P201" s="1"/>
  <c r="Q201" s="1"/>
  <c r="O202"/>
  <c r="AK209"/>
  <c r="U580"/>
  <c r="AC217"/>
  <c r="AG217"/>
  <c r="AG580" s="1"/>
  <c r="S218"/>
  <c r="R219"/>
  <c r="AC221"/>
  <c r="AI221" s="1"/>
  <c r="T225"/>
  <c r="S227"/>
  <c r="AG229"/>
  <c r="AG581" s="1"/>
  <c r="AG235"/>
  <c r="AC235"/>
  <c r="AI235" s="1"/>
  <c r="R236"/>
  <c r="AG236"/>
  <c r="AG245"/>
  <c r="AG246"/>
  <c r="U584"/>
  <c r="T268"/>
  <c r="S268"/>
  <c r="S293"/>
  <c r="T297"/>
  <c r="K630"/>
  <c r="S315"/>
  <c r="S329"/>
  <c r="T329"/>
  <c r="T333"/>
  <c r="S351"/>
  <c r="AG354"/>
  <c r="T379"/>
  <c r="T380"/>
  <c r="S380"/>
  <c r="R386"/>
  <c r="T397"/>
  <c r="S397"/>
  <c r="U554"/>
  <c r="AG424"/>
  <c r="AG440"/>
  <c r="R440"/>
  <c r="AG473"/>
  <c r="R473"/>
  <c r="R480"/>
  <c r="AG480"/>
  <c r="M614"/>
  <c r="AK210"/>
  <c r="M210"/>
  <c r="O210" s="1"/>
  <c r="P210" s="1"/>
  <c r="Q210" s="1"/>
  <c r="AK211"/>
  <c r="M211"/>
  <c r="O211" s="1"/>
  <c r="P211" s="1"/>
  <c r="Q211" s="1"/>
  <c r="R213"/>
  <c r="AC213"/>
  <c r="AI213" s="1"/>
  <c r="AC537"/>
  <c r="AI220"/>
  <c r="AG279"/>
  <c r="R279"/>
  <c r="U632"/>
  <c r="AG334"/>
  <c r="U591"/>
  <c r="AG349"/>
  <c r="AD607"/>
  <c r="AD521"/>
  <c r="AD564"/>
  <c r="R565"/>
  <c r="T37"/>
  <c r="AI568"/>
  <c r="AK73"/>
  <c r="R571"/>
  <c r="T109"/>
  <c r="T571" s="1"/>
  <c r="S109"/>
  <c r="S129"/>
  <c r="O133"/>
  <c r="T222"/>
  <c r="S222"/>
  <c r="R623"/>
  <c r="T226"/>
  <c r="T623" s="1"/>
  <c r="AC234"/>
  <c r="AI234" s="1"/>
  <c r="R234"/>
  <c r="R252"/>
  <c r="AG252"/>
  <c r="T256"/>
  <c r="T264"/>
  <c r="S264"/>
  <c r="AG266"/>
  <c r="R266"/>
  <c r="R626" s="1"/>
  <c r="T292"/>
  <c r="S292"/>
  <c r="AG302"/>
  <c r="AG629" s="1"/>
  <c r="T319"/>
  <c r="S319"/>
  <c r="T331"/>
  <c r="S331"/>
  <c r="S393"/>
  <c r="AG398"/>
  <c r="R398"/>
  <c r="AI607"/>
  <c r="AK35"/>
  <c r="AK607" s="1"/>
  <c r="M35"/>
  <c r="O35" s="1"/>
  <c r="P35" s="1"/>
  <c r="Q35" s="1"/>
  <c r="AI565"/>
  <c r="AI566"/>
  <c r="AK49"/>
  <c r="M49"/>
  <c r="M73"/>
  <c r="M93"/>
  <c r="O93" s="1"/>
  <c r="P93" s="1"/>
  <c r="Q93" s="1"/>
  <c r="S614"/>
  <c r="P124"/>
  <c r="O148"/>
  <c r="S575"/>
  <c r="AK159"/>
  <c r="M159"/>
  <c r="O159" s="1"/>
  <c r="P159" s="1"/>
  <c r="Q159" s="1"/>
  <c r="M161"/>
  <c r="O161" s="1"/>
  <c r="P161" s="1"/>
  <c r="Q161" s="1"/>
  <c r="M165"/>
  <c r="O165" s="1"/>
  <c r="P165" s="1"/>
  <c r="Q165" s="1"/>
  <c r="AG213"/>
  <c r="AC218"/>
  <c r="AI218" s="1"/>
  <c r="AG218"/>
  <c r="AC225"/>
  <c r="AI225" s="1"/>
  <c r="AG225"/>
  <c r="U623"/>
  <c r="AG230"/>
  <c r="R238"/>
  <c r="AC252"/>
  <c r="AI252" s="1"/>
  <c r="AC264"/>
  <c r="AI264" s="1"/>
  <c r="S313"/>
  <c r="T313"/>
  <c r="R320"/>
  <c r="AG320"/>
  <c r="AG351"/>
  <c r="R353"/>
  <c r="U549"/>
  <c r="AG364"/>
  <c r="K636"/>
  <c r="S392"/>
  <c r="T392"/>
  <c r="S400"/>
  <c r="T400"/>
  <c r="T406"/>
  <c r="S406"/>
  <c r="R411"/>
  <c r="AG411"/>
  <c r="S497"/>
  <c r="T497"/>
  <c r="AK115"/>
  <c r="M115"/>
  <c r="O115" s="1"/>
  <c r="P115" s="1"/>
  <c r="Q115" s="1"/>
  <c r="AI615"/>
  <c r="AK130"/>
  <c r="S532"/>
  <c r="AI618"/>
  <c r="AK166"/>
  <c r="AI535"/>
  <c r="AG620"/>
  <c r="AG578"/>
  <c r="AG535"/>
  <c r="AC579"/>
  <c r="AC621"/>
  <c r="AC536"/>
  <c r="AI212"/>
  <c r="U622"/>
  <c r="R214"/>
  <c r="R580"/>
  <c r="T217"/>
  <c r="T580" s="1"/>
  <c r="AB241"/>
  <c r="S369"/>
  <c r="T369"/>
  <c r="T381"/>
  <c r="S381"/>
  <c r="AG390"/>
  <c r="AG594" s="1"/>
  <c r="R390"/>
  <c r="T430"/>
  <c r="AG452"/>
  <c r="R452"/>
  <c r="S566"/>
  <c r="AK106"/>
  <c r="AK110"/>
  <c r="O118"/>
  <c r="T530"/>
  <c r="S574"/>
  <c r="AI617"/>
  <c r="M154"/>
  <c r="Q193"/>
  <c r="AG250"/>
  <c r="R276"/>
  <c r="AG276"/>
  <c r="AG278"/>
  <c r="S281"/>
  <c r="T281"/>
  <c r="R282"/>
  <c r="AC282"/>
  <c r="AI282" s="1"/>
  <c r="AG342"/>
  <c r="S354"/>
  <c r="U592"/>
  <c r="AG361"/>
  <c r="R361"/>
  <c r="AG369"/>
  <c r="U593"/>
  <c r="AG373"/>
  <c r="R373"/>
  <c r="AG381"/>
  <c r="U596"/>
  <c r="R409"/>
  <c r="T424"/>
  <c r="S424"/>
  <c r="S430"/>
  <c r="R461"/>
  <c r="AG461"/>
  <c r="AG463"/>
  <c r="R463"/>
  <c r="R563"/>
  <c r="R520"/>
  <c r="AD46"/>
  <c r="L609"/>
  <c r="L566"/>
  <c r="L523"/>
  <c r="M63"/>
  <c r="O63" s="1"/>
  <c r="P63" s="1"/>
  <c r="Q63" s="1"/>
  <c r="AI610"/>
  <c r="AK70"/>
  <c r="AI569"/>
  <c r="M85"/>
  <c r="R526"/>
  <c r="S88"/>
  <c r="S96"/>
  <c r="S612" s="1"/>
  <c r="T96"/>
  <c r="T569" s="1"/>
  <c r="M106"/>
  <c r="R528"/>
  <c r="S112"/>
  <c r="S528" s="1"/>
  <c r="T573"/>
  <c r="AI575"/>
  <c r="M157"/>
  <c r="R576"/>
  <c r="T169"/>
  <c r="O181"/>
  <c r="AG214"/>
  <c r="AG622" s="1"/>
  <c r="AB226"/>
  <c r="AC226" s="1"/>
  <c r="U582"/>
  <c r="AC241"/>
  <c r="AG241"/>
  <c r="AG582" s="1"/>
  <c r="AC257"/>
  <c r="AI257" s="1"/>
  <c r="AG257"/>
  <c r="AC258"/>
  <c r="AI258" s="1"/>
  <c r="AG264"/>
  <c r="K585"/>
  <c r="AG282"/>
  <c r="AG627" s="1"/>
  <c r="T286"/>
  <c r="R287"/>
  <c r="R294"/>
  <c r="R543" s="1"/>
  <c r="AG294"/>
  <c r="R296"/>
  <c r="AG296"/>
  <c r="T310"/>
  <c r="S310"/>
  <c r="AG314"/>
  <c r="AG588" s="1"/>
  <c r="R314"/>
  <c r="AG318"/>
  <c r="T325"/>
  <c r="AG335"/>
  <c r="AG341"/>
  <c r="T366"/>
  <c r="S366"/>
  <c r="AG367"/>
  <c r="R367"/>
  <c r="T382"/>
  <c r="R389"/>
  <c r="T462"/>
  <c r="S462"/>
  <c r="R500"/>
  <c r="AG500"/>
  <c r="AK57"/>
  <c r="M57"/>
  <c r="O57" s="1"/>
  <c r="P57" s="1"/>
  <c r="Q57" s="1"/>
  <c r="AC566"/>
  <c r="AC523"/>
  <c r="AC609"/>
  <c r="R567"/>
  <c r="R612"/>
  <c r="AI573"/>
  <c r="AK135"/>
  <c r="AK573" s="1"/>
  <c r="M135"/>
  <c r="O135" s="1"/>
  <c r="P135" s="1"/>
  <c r="Q135" s="1"/>
  <c r="R616"/>
  <c r="AC617"/>
  <c r="AC532"/>
  <c r="AC575"/>
  <c r="R618"/>
  <c r="AK191"/>
  <c r="M191"/>
  <c r="O191" s="1"/>
  <c r="P191" s="1"/>
  <c r="Q191" s="1"/>
  <c r="AB621"/>
  <c r="AB536"/>
  <c r="AB579"/>
  <c r="AB224"/>
  <c r="AF226"/>
  <c r="AC249"/>
  <c r="AI249" s="1"/>
  <c r="AC269"/>
  <c r="AI269" s="1"/>
  <c r="AG269"/>
  <c r="S273"/>
  <c r="T273"/>
  <c r="AC293"/>
  <c r="AI293" s="1"/>
  <c r="U630"/>
  <c r="U545"/>
  <c r="R316"/>
  <c r="S332"/>
  <c r="T332"/>
  <c r="U547"/>
  <c r="AG340"/>
  <c r="U633"/>
  <c r="T378"/>
  <c r="S378"/>
  <c r="T404"/>
  <c r="S404"/>
  <c r="R408"/>
  <c r="S428"/>
  <c r="T428"/>
  <c r="AG431"/>
  <c r="R431"/>
  <c r="T434"/>
  <c r="S434"/>
  <c r="R455"/>
  <c r="AG455"/>
  <c r="S468"/>
  <c r="T468"/>
  <c r="U644"/>
  <c r="R478"/>
  <c r="AG478"/>
  <c r="T510"/>
  <c r="S510"/>
  <c r="R566"/>
  <c r="AK69"/>
  <c r="M69"/>
  <c r="O69" s="1"/>
  <c r="P69" s="1"/>
  <c r="Q69" s="1"/>
  <c r="R568"/>
  <c r="AI614"/>
  <c r="AI572"/>
  <c r="AK121"/>
  <c r="AK614" s="1"/>
  <c r="M121"/>
  <c r="AI529"/>
  <c r="AI574"/>
  <c r="AI531"/>
  <c r="AK149"/>
  <c r="AK616" s="1"/>
  <c r="M149"/>
  <c r="O149" s="1"/>
  <c r="P149" s="1"/>
  <c r="Q149" s="1"/>
  <c r="R575"/>
  <c r="T157"/>
  <c r="T575" s="1"/>
  <c r="R532"/>
  <c r="AI533"/>
  <c r="AK175"/>
  <c r="AK533" s="1"/>
  <c r="M175"/>
  <c r="O175" s="1"/>
  <c r="P175" s="1"/>
  <c r="Q175" s="1"/>
  <c r="R619"/>
  <c r="T193"/>
  <c r="T194"/>
  <c r="T534" s="1"/>
  <c r="S194"/>
  <c r="AI621"/>
  <c r="AK202"/>
  <c r="AC233"/>
  <c r="AI233" s="1"/>
  <c r="AG237"/>
  <c r="U583"/>
  <c r="R253"/>
  <c r="AG273"/>
  <c r="U627"/>
  <c r="U543"/>
  <c r="AC305"/>
  <c r="AI305" s="1"/>
  <c r="S306"/>
  <c r="AG311"/>
  <c r="AG630" s="1"/>
  <c r="T326"/>
  <c r="S326"/>
  <c r="AG333"/>
  <c r="AG546" s="1"/>
  <c r="R634"/>
  <c r="S385"/>
  <c r="T394"/>
  <c r="AG395"/>
  <c r="R395"/>
  <c r="R637" s="1"/>
  <c r="AG417"/>
  <c r="T453"/>
  <c r="S453"/>
  <c r="U557"/>
  <c r="AG460"/>
  <c r="R460"/>
  <c r="R464"/>
  <c r="T471"/>
  <c r="S471"/>
  <c r="S477"/>
  <c r="T477"/>
  <c r="R312"/>
  <c r="AG312"/>
  <c r="U589"/>
  <c r="AG325"/>
  <c r="T372"/>
  <c r="S372"/>
  <c r="R391"/>
  <c r="R594" s="1"/>
  <c r="T429"/>
  <c r="S429"/>
  <c r="S450"/>
  <c r="T450"/>
  <c r="U590"/>
  <c r="K549"/>
  <c r="AG383"/>
  <c r="R383"/>
  <c r="U594"/>
  <c r="U595"/>
  <c r="K596"/>
  <c r="S433"/>
  <c r="AG434"/>
  <c r="S444"/>
  <c r="T444"/>
  <c r="AG453"/>
  <c r="T457"/>
  <c r="S457"/>
  <c r="R482"/>
  <c r="AG482"/>
  <c r="AB619"/>
  <c r="AB577"/>
  <c r="AB534"/>
  <c r="AC620"/>
  <c r="AC578"/>
  <c r="AC535"/>
  <c r="AI579"/>
  <c r="AB580"/>
  <c r="U540"/>
  <c r="U626"/>
  <c r="K584"/>
  <c r="K627"/>
  <c r="U542"/>
  <c r="R280"/>
  <c r="U586"/>
  <c r="U629"/>
  <c r="AC317"/>
  <c r="AI317" s="1"/>
  <c r="U631"/>
  <c r="R322"/>
  <c r="K589"/>
  <c r="U546"/>
  <c r="R328"/>
  <c r="AG337"/>
  <c r="U548"/>
  <c r="R352"/>
  <c r="R591" s="1"/>
  <c r="AG352"/>
  <c r="U634"/>
  <c r="AG358"/>
  <c r="U635"/>
  <c r="AG370"/>
  <c r="AG377"/>
  <c r="U638"/>
  <c r="AG406"/>
  <c r="AG450"/>
  <c r="AI520"/>
  <c r="AI563"/>
  <c r="R564"/>
  <c r="AC610"/>
  <c r="AC567"/>
  <c r="AC524"/>
  <c r="R570"/>
  <c r="AI530"/>
  <c r="AI616"/>
  <c r="R574"/>
  <c r="AB617"/>
  <c r="AB575"/>
  <c r="AB532"/>
  <c r="AC618"/>
  <c r="AC576"/>
  <c r="AC533"/>
  <c r="M180"/>
  <c r="O180" s="1"/>
  <c r="P180" s="1"/>
  <c r="Q180" s="1"/>
  <c r="R534"/>
  <c r="AC188"/>
  <c r="AC21" s="1"/>
  <c r="M192"/>
  <c r="O192" s="1"/>
  <c r="P192" s="1"/>
  <c r="Q192" s="1"/>
  <c r="AI578"/>
  <c r="O205"/>
  <c r="AK205"/>
  <c r="AI536"/>
  <c r="K626"/>
  <c r="U541"/>
  <c r="U585"/>
  <c r="U628"/>
  <c r="K586"/>
  <c r="K629"/>
  <c r="U544"/>
  <c r="R304"/>
  <c r="U588"/>
  <c r="R336"/>
  <c r="R632" s="1"/>
  <c r="K633"/>
  <c r="U550"/>
  <c r="R376"/>
  <c r="U636"/>
  <c r="AG416"/>
  <c r="R416"/>
  <c r="T426"/>
  <c r="S426"/>
  <c r="R556"/>
  <c r="T448"/>
  <c r="T466"/>
  <c r="S466"/>
  <c r="T476"/>
  <c r="S476"/>
  <c r="K551"/>
  <c r="R407"/>
  <c r="R638" s="1"/>
  <c r="AG407"/>
  <c r="AG414"/>
  <c r="AG553" s="1"/>
  <c r="R414"/>
  <c r="T421"/>
  <c r="S421"/>
  <c r="T422"/>
  <c r="S422"/>
  <c r="R427"/>
  <c r="T485"/>
  <c r="S485"/>
  <c r="AG501"/>
  <c r="R501"/>
  <c r="AG404"/>
  <c r="AG552" s="1"/>
  <c r="R425"/>
  <c r="R597" s="1"/>
  <c r="AG427"/>
  <c r="T442"/>
  <c r="R599"/>
  <c r="T445"/>
  <c r="T470"/>
  <c r="S470"/>
  <c r="U603"/>
  <c r="AG493"/>
  <c r="AG603" s="1"/>
  <c r="R493"/>
  <c r="AG497"/>
  <c r="U560"/>
  <c r="U639"/>
  <c r="AG418"/>
  <c r="AG432"/>
  <c r="AG494"/>
  <c r="R494"/>
  <c r="U552"/>
  <c r="AG423"/>
  <c r="AG597" s="1"/>
  <c r="U598"/>
  <c r="U599"/>
  <c r="AG459"/>
  <c r="T474"/>
  <c r="S474"/>
  <c r="AG477"/>
  <c r="AG643" s="1"/>
  <c r="U602"/>
  <c r="R481"/>
  <c r="S486"/>
  <c r="T486"/>
  <c r="T506"/>
  <c r="S506"/>
  <c r="AG510"/>
  <c r="U641"/>
  <c r="AG442"/>
  <c r="U600"/>
  <c r="AG457"/>
  <c r="AG495"/>
  <c r="R495"/>
  <c r="AG511"/>
  <c r="R511"/>
  <c r="U559"/>
  <c r="U645"/>
  <c r="R490"/>
  <c r="R492"/>
  <c r="T502"/>
  <c r="S502"/>
  <c r="AG503"/>
  <c r="S508"/>
  <c r="T508"/>
  <c r="U601"/>
  <c r="R469"/>
  <c r="AG486"/>
  <c r="AG487"/>
  <c r="R487"/>
  <c r="AG489"/>
  <c r="R489"/>
  <c r="T499"/>
  <c r="S499"/>
  <c r="AG646"/>
  <c r="AG509"/>
  <c r="R509"/>
  <c r="K595"/>
  <c r="K638"/>
  <c r="U553"/>
  <c r="U597"/>
  <c r="R443"/>
  <c r="R641" s="1"/>
  <c r="AG443"/>
  <c r="K600"/>
  <c r="U558"/>
  <c r="R472"/>
  <c r="K602"/>
  <c r="AG490"/>
  <c r="AG492"/>
  <c r="AG508"/>
  <c r="S513"/>
  <c r="T513"/>
  <c r="K637"/>
  <c r="U637"/>
  <c r="K554"/>
  <c r="K598"/>
  <c r="K641"/>
  <c r="U556"/>
  <c r="K640"/>
  <c r="U640"/>
  <c r="K642"/>
  <c r="U642"/>
  <c r="K644"/>
  <c r="AG488"/>
  <c r="AG498"/>
  <c r="AG504"/>
  <c r="K603"/>
  <c r="U643"/>
  <c r="U646"/>
  <c r="R512"/>
  <c r="K645"/>
  <c r="X191" i="17"/>
  <c r="X192" s="1"/>
  <c r="X193" s="1"/>
  <c r="N607"/>
  <c r="O34"/>
  <c r="AA608"/>
  <c r="AC46"/>
  <c r="M46"/>
  <c r="N566"/>
  <c r="N523"/>
  <c r="T53"/>
  <c r="S53"/>
  <c r="R609"/>
  <c r="S58"/>
  <c r="T58"/>
  <c r="R524"/>
  <c r="S64"/>
  <c r="T64"/>
  <c r="AC81"/>
  <c r="M81"/>
  <c r="AC84"/>
  <c r="AC611" s="1"/>
  <c r="M84"/>
  <c r="O84" s="1"/>
  <c r="P84" s="1"/>
  <c r="Q84" s="1"/>
  <c r="T93"/>
  <c r="S93"/>
  <c r="S128"/>
  <c r="T128"/>
  <c r="T132"/>
  <c r="S132"/>
  <c r="P136"/>
  <c r="N531"/>
  <c r="O148"/>
  <c r="R532"/>
  <c r="T160"/>
  <c r="S160"/>
  <c r="T168"/>
  <c r="S168"/>
  <c r="M533"/>
  <c r="T176"/>
  <c r="S176"/>
  <c r="P184"/>
  <c r="T209"/>
  <c r="T536" s="1"/>
  <c r="S209"/>
  <c r="T415"/>
  <c r="S415"/>
  <c r="O26"/>
  <c r="P26" s="1"/>
  <c r="Q26" s="1"/>
  <c r="O27"/>
  <c r="P27" s="1"/>
  <c r="Q27" s="1"/>
  <c r="P28"/>
  <c r="AC38"/>
  <c r="M38"/>
  <c r="O38" s="1"/>
  <c r="P38" s="1"/>
  <c r="Q38" s="1"/>
  <c r="O41"/>
  <c r="P41" s="1"/>
  <c r="Q41" s="1"/>
  <c r="AC53"/>
  <c r="M53"/>
  <c r="O53" s="1"/>
  <c r="P53" s="1"/>
  <c r="Q53" s="1"/>
  <c r="S57"/>
  <c r="S566" s="1"/>
  <c r="AA524"/>
  <c r="AC64"/>
  <c r="M64"/>
  <c r="N610"/>
  <c r="S72"/>
  <c r="T72"/>
  <c r="L611"/>
  <c r="AA526"/>
  <c r="AC88"/>
  <c r="M88"/>
  <c r="P97"/>
  <c r="T102"/>
  <c r="S102"/>
  <c r="S111"/>
  <c r="T111"/>
  <c r="AC128"/>
  <c r="M128"/>
  <c r="O128" s="1"/>
  <c r="P128" s="1"/>
  <c r="Q128" s="1"/>
  <c r="AC132"/>
  <c r="M132"/>
  <c r="T152"/>
  <c r="S152"/>
  <c r="T188"/>
  <c r="S188"/>
  <c r="O202"/>
  <c r="N579"/>
  <c r="T224"/>
  <c r="S224"/>
  <c r="S302"/>
  <c r="T302"/>
  <c r="N544"/>
  <c r="T305"/>
  <c r="S305"/>
  <c r="R606"/>
  <c r="R520"/>
  <c r="R563"/>
  <c r="S22"/>
  <c r="Q25"/>
  <c r="R521"/>
  <c r="S28"/>
  <c r="T28"/>
  <c r="T30"/>
  <c r="O44"/>
  <c r="P44" s="1"/>
  <c r="Q44" s="1"/>
  <c r="O48"/>
  <c r="P48" s="1"/>
  <c r="Q48" s="1"/>
  <c r="T50"/>
  <c r="M57"/>
  <c r="O57" s="1"/>
  <c r="P57" s="1"/>
  <c r="Q57" s="1"/>
  <c r="AC57"/>
  <c r="T79"/>
  <c r="S79"/>
  <c r="S92"/>
  <c r="N571"/>
  <c r="AC111"/>
  <c r="M111"/>
  <c r="O111" s="1"/>
  <c r="P111" s="1"/>
  <c r="Q111" s="1"/>
  <c r="P118"/>
  <c r="L572"/>
  <c r="AC141"/>
  <c r="T144"/>
  <c r="S144"/>
  <c r="M531"/>
  <c r="M618"/>
  <c r="O166"/>
  <c r="L576"/>
  <c r="S237"/>
  <c r="T237"/>
  <c r="L540"/>
  <c r="T343"/>
  <c r="S343"/>
  <c r="W639"/>
  <c r="R418"/>
  <c r="T563"/>
  <c r="T520"/>
  <c r="R614"/>
  <c r="S118"/>
  <c r="T118"/>
  <c r="S127"/>
  <c r="T127"/>
  <c r="AC574"/>
  <c r="S167"/>
  <c r="T167"/>
  <c r="S175"/>
  <c r="T175"/>
  <c r="N620"/>
  <c r="T191"/>
  <c r="S191"/>
  <c r="T195"/>
  <c r="S195"/>
  <c r="T199"/>
  <c r="S199"/>
  <c r="R621"/>
  <c r="S202"/>
  <c r="T202"/>
  <c r="W626"/>
  <c r="W584"/>
  <c r="W541"/>
  <c r="R271"/>
  <c r="R626" s="1"/>
  <c r="W21"/>
  <c r="W593"/>
  <c r="R373"/>
  <c r="R549" s="1"/>
  <c r="R567"/>
  <c r="T61"/>
  <c r="T567" s="1"/>
  <c r="S61"/>
  <c r="AC127"/>
  <c r="M127"/>
  <c r="O127" s="1"/>
  <c r="P127" s="1"/>
  <c r="Q127" s="1"/>
  <c r="L574"/>
  <c r="T240"/>
  <c r="S240"/>
  <c r="R585"/>
  <c r="T277"/>
  <c r="S277"/>
  <c r="T281"/>
  <c r="S281"/>
  <c r="T317"/>
  <c r="S317"/>
  <c r="T368"/>
  <c r="S368"/>
  <c r="N550"/>
  <c r="R522"/>
  <c r="S40"/>
  <c r="T40"/>
  <c r="AC56"/>
  <c r="M56"/>
  <c r="O56" s="1"/>
  <c r="P56" s="1"/>
  <c r="Q56" s="1"/>
  <c r="L524"/>
  <c r="AA610"/>
  <c r="AC70"/>
  <c r="M70"/>
  <c r="O70" s="1"/>
  <c r="N568"/>
  <c r="O73"/>
  <c r="R611"/>
  <c r="S82"/>
  <c r="AA569"/>
  <c r="AC85"/>
  <c r="M85"/>
  <c r="L526"/>
  <c r="S89"/>
  <c r="AC96"/>
  <c r="M96"/>
  <c r="O96" s="1"/>
  <c r="P96" s="1"/>
  <c r="Q96" s="1"/>
  <c r="AA527"/>
  <c r="M100"/>
  <c r="AC100"/>
  <c r="AA571"/>
  <c r="M109"/>
  <c r="M571" s="1"/>
  <c r="S134"/>
  <c r="T134"/>
  <c r="L530"/>
  <c r="S151"/>
  <c r="T151"/>
  <c r="N575"/>
  <c r="O157"/>
  <c r="T201"/>
  <c r="S201"/>
  <c r="N624"/>
  <c r="R583"/>
  <c r="S253"/>
  <c r="T253"/>
  <c r="T273"/>
  <c r="S273"/>
  <c r="S432"/>
  <c r="T432"/>
  <c r="AC45"/>
  <c r="M45"/>
  <c r="O45" s="1"/>
  <c r="P45" s="1"/>
  <c r="Q45" s="1"/>
  <c r="T566"/>
  <c r="M55"/>
  <c r="O55" s="1"/>
  <c r="P55" s="1"/>
  <c r="Q55" s="1"/>
  <c r="M67"/>
  <c r="O67" s="1"/>
  <c r="P67" s="1"/>
  <c r="Q67" s="1"/>
  <c r="O89"/>
  <c r="P89" s="1"/>
  <c r="Q89" s="1"/>
  <c r="M92"/>
  <c r="O92" s="1"/>
  <c r="P92" s="1"/>
  <c r="Q92" s="1"/>
  <c r="AC92"/>
  <c r="S292"/>
  <c r="T292"/>
  <c r="T314"/>
  <c r="S314"/>
  <c r="L608"/>
  <c r="AA566"/>
  <c r="AC49"/>
  <c r="M49"/>
  <c r="O49" s="1"/>
  <c r="AA523"/>
  <c r="AC52"/>
  <c r="M52"/>
  <c r="AC78"/>
  <c r="AC525" s="1"/>
  <c r="M78"/>
  <c r="O78" s="1"/>
  <c r="P78" s="1"/>
  <c r="Q78" s="1"/>
  <c r="R569"/>
  <c r="T85"/>
  <c r="S85"/>
  <c r="T90"/>
  <c r="S90"/>
  <c r="S96"/>
  <c r="T96"/>
  <c r="R527"/>
  <c r="T100"/>
  <c r="S100"/>
  <c r="N572"/>
  <c r="O121"/>
  <c r="O142"/>
  <c r="S159"/>
  <c r="T159"/>
  <c r="T399"/>
  <c r="S399"/>
  <c r="L606"/>
  <c r="L520"/>
  <c r="L563"/>
  <c r="L21"/>
  <c r="M29"/>
  <c r="O29" s="1"/>
  <c r="P29" s="1"/>
  <c r="Q29" s="1"/>
  <c r="R608"/>
  <c r="T46"/>
  <c r="T47"/>
  <c r="S47"/>
  <c r="S60"/>
  <c r="N525"/>
  <c r="O76"/>
  <c r="O80"/>
  <c r="P80" s="1"/>
  <c r="Q80" s="1"/>
  <c r="T82"/>
  <c r="N526"/>
  <c r="AC89"/>
  <c r="M89"/>
  <c r="AC109"/>
  <c r="R528"/>
  <c r="S112"/>
  <c r="S528" s="1"/>
  <c r="T112"/>
  <c r="T116"/>
  <c r="S116"/>
  <c r="N615"/>
  <c r="O130"/>
  <c r="M530"/>
  <c r="O141"/>
  <c r="P141" s="1"/>
  <c r="Q141" s="1"/>
  <c r="T143"/>
  <c r="T616" s="1"/>
  <c r="O164"/>
  <c r="P164" s="1"/>
  <c r="Q164" s="1"/>
  <c r="N533"/>
  <c r="O172"/>
  <c r="Q178"/>
  <c r="O180"/>
  <c r="P180" s="1"/>
  <c r="Q180" s="1"/>
  <c r="L581"/>
  <c r="S303"/>
  <c r="T303"/>
  <c r="N635"/>
  <c r="M144"/>
  <c r="M616" s="1"/>
  <c r="AC144"/>
  <c r="O81"/>
  <c r="P81" s="1"/>
  <c r="Q81" s="1"/>
  <c r="N612"/>
  <c r="O94"/>
  <c r="N21"/>
  <c r="M35"/>
  <c r="O35" s="1"/>
  <c r="P35" s="1"/>
  <c r="Q35" s="1"/>
  <c r="N565"/>
  <c r="O37"/>
  <c r="L566"/>
  <c r="L523"/>
  <c r="Q58"/>
  <c r="AC60"/>
  <c r="M60"/>
  <c r="M609" s="1"/>
  <c r="AC77"/>
  <c r="M77"/>
  <c r="M87"/>
  <c r="O87" s="1"/>
  <c r="P87" s="1"/>
  <c r="Q87" s="1"/>
  <c r="AA528"/>
  <c r="AC112"/>
  <c r="M112"/>
  <c r="AC116"/>
  <c r="M116"/>
  <c r="O116" s="1"/>
  <c r="P116" s="1"/>
  <c r="Q116" s="1"/>
  <c r="O156"/>
  <c r="P156" s="1"/>
  <c r="Q156" s="1"/>
  <c r="R578"/>
  <c r="T193"/>
  <c r="S193"/>
  <c r="N535"/>
  <c r="O196"/>
  <c r="T197"/>
  <c r="S197"/>
  <c r="S210"/>
  <c r="T210"/>
  <c r="S221"/>
  <c r="T221"/>
  <c r="R540"/>
  <c r="T256"/>
  <c r="T540" s="1"/>
  <c r="S256"/>
  <c r="S276"/>
  <c r="T276"/>
  <c r="T398"/>
  <c r="S398"/>
  <c r="N552"/>
  <c r="O147"/>
  <c r="P147" s="1"/>
  <c r="Q147" s="1"/>
  <c r="O155"/>
  <c r="P155" s="1"/>
  <c r="Q155" s="1"/>
  <c r="O163"/>
  <c r="P163" s="1"/>
  <c r="Q163" s="1"/>
  <c r="O171"/>
  <c r="P171" s="1"/>
  <c r="Q171" s="1"/>
  <c r="O179"/>
  <c r="P179" s="1"/>
  <c r="Q179" s="1"/>
  <c r="R579"/>
  <c r="T205"/>
  <c r="T579" s="1"/>
  <c r="M208"/>
  <c r="R582"/>
  <c r="S241"/>
  <c r="L625"/>
  <c r="T313"/>
  <c r="S313"/>
  <c r="W631"/>
  <c r="R322"/>
  <c r="T333"/>
  <c r="S333"/>
  <c r="S345"/>
  <c r="T345"/>
  <c r="S356"/>
  <c r="T356"/>
  <c r="R564"/>
  <c r="R570"/>
  <c r="O108"/>
  <c r="P108" s="1"/>
  <c r="Q108" s="1"/>
  <c r="AC572"/>
  <c r="O124"/>
  <c r="N529"/>
  <c r="R573"/>
  <c r="T133"/>
  <c r="N530"/>
  <c r="O140"/>
  <c r="P140" s="1"/>
  <c r="Q140" s="1"/>
  <c r="L616"/>
  <c r="AA616"/>
  <c r="AC142"/>
  <c r="AC530" s="1"/>
  <c r="AC152"/>
  <c r="AC531" s="1"/>
  <c r="AC160"/>
  <c r="L618"/>
  <c r="AA618"/>
  <c r="AC166"/>
  <c r="AC618" s="1"/>
  <c r="P193"/>
  <c r="S204"/>
  <c r="S205"/>
  <c r="AC208"/>
  <c r="AC209"/>
  <c r="R537"/>
  <c r="T220"/>
  <c r="T225"/>
  <c r="T241"/>
  <c r="N625"/>
  <c r="T257"/>
  <c r="K626"/>
  <c r="R541"/>
  <c r="T268"/>
  <c r="S270"/>
  <c r="L542"/>
  <c r="T293"/>
  <c r="S293"/>
  <c r="L629"/>
  <c r="N587"/>
  <c r="R544"/>
  <c r="S304"/>
  <c r="S312"/>
  <c r="T312"/>
  <c r="W588"/>
  <c r="S321"/>
  <c r="T339"/>
  <c r="S339"/>
  <c r="T344"/>
  <c r="T349"/>
  <c r="S349"/>
  <c r="S351"/>
  <c r="T351"/>
  <c r="T362"/>
  <c r="S362"/>
  <c r="L550"/>
  <c r="S401"/>
  <c r="T401"/>
  <c r="S404"/>
  <c r="T404"/>
  <c r="N639"/>
  <c r="T438"/>
  <c r="S438"/>
  <c r="T472"/>
  <c r="S472"/>
  <c r="AA606"/>
  <c r="AA563"/>
  <c r="AA520"/>
  <c r="L564"/>
  <c r="R525"/>
  <c r="R612"/>
  <c r="O99"/>
  <c r="P99" s="1"/>
  <c r="Q99" s="1"/>
  <c r="AA573"/>
  <c r="M160"/>
  <c r="M532" s="1"/>
  <c r="L619"/>
  <c r="M183"/>
  <c r="O183" s="1"/>
  <c r="P183" s="1"/>
  <c r="Q183" s="1"/>
  <c r="AC205"/>
  <c r="N622"/>
  <c r="R538"/>
  <c r="T232"/>
  <c r="S284"/>
  <c r="T284"/>
  <c r="N586"/>
  <c r="T298"/>
  <c r="W587"/>
  <c r="R301"/>
  <c r="R543" s="1"/>
  <c r="L545"/>
  <c r="T327"/>
  <c r="S327"/>
  <c r="N606"/>
  <c r="N563"/>
  <c r="N520"/>
  <c r="AC22"/>
  <c r="S23"/>
  <c r="AA564"/>
  <c r="L521"/>
  <c r="S31"/>
  <c r="R607"/>
  <c r="R565"/>
  <c r="T37"/>
  <c r="L522"/>
  <c r="AA522"/>
  <c r="S41"/>
  <c r="S44"/>
  <c r="N608"/>
  <c r="L609"/>
  <c r="O60"/>
  <c r="P60" s="1"/>
  <c r="Q60" s="1"/>
  <c r="AA567"/>
  <c r="S62"/>
  <c r="N524"/>
  <c r="S76"/>
  <c r="S610" s="1"/>
  <c r="N611"/>
  <c r="N569"/>
  <c r="S94"/>
  <c r="L570"/>
  <c r="AC101"/>
  <c r="N613"/>
  <c r="AC117"/>
  <c r="R529"/>
  <c r="T124"/>
  <c r="AC133"/>
  <c r="AC615" s="1"/>
  <c r="R530"/>
  <c r="S136"/>
  <c r="N574"/>
  <c r="R531"/>
  <c r="T148"/>
  <c r="N532"/>
  <c r="N576"/>
  <c r="R533"/>
  <c r="T172"/>
  <c r="T576" s="1"/>
  <c r="P181"/>
  <c r="Y619"/>
  <c r="Y577"/>
  <c r="Y534"/>
  <c r="M190"/>
  <c r="O190" s="1"/>
  <c r="M196"/>
  <c r="AC201"/>
  <c r="O208"/>
  <c r="S216"/>
  <c r="S622" s="1"/>
  <c r="R580"/>
  <c r="S217"/>
  <c r="L623"/>
  <c r="S232"/>
  <c r="L582"/>
  <c r="S248"/>
  <c r="S539" s="1"/>
  <c r="S264"/>
  <c r="S265"/>
  <c r="S278"/>
  <c r="T282"/>
  <c r="S282"/>
  <c r="L543"/>
  <c r="S296"/>
  <c r="T296"/>
  <c r="S298"/>
  <c r="N630"/>
  <c r="N545"/>
  <c r="N589"/>
  <c r="T330"/>
  <c r="L590"/>
  <c r="S338"/>
  <c r="T338"/>
  <c r="T342"/>
  <c r="S342"/>
  <c r="S359"/>
  <c r="T359"/>
  <c r="R551"/>
  <c r="S388"/>
  <c r="T388"/>
  <c r="R637"/>
  <c r="S394"/>
  <c r="T394"/>
  <c r="T437"/>
  <c r="M563"/>
  <c r="M520"/>
  <c r="R568"/>
  <c r="L528"/>
  <c r="O115"/>
  <c r="P115" s="1"/>
  <c r="Q115" s="1"/>
  <c r="O131"/>
  <c r="P131" s="1"/>
  <c r="Q131" s="1"/>
  <c r="L617"/>
  <c r="N534"/>
  <c r="T189"/>
  <c r="S189"/>
  <c r="W550"/>
  <c r="R376"/>
  <c r="T384"/>
  <c r="S384"/>
  <c r="N598"/>
  <c r="T468"/>
  <c r="S468"/>
  <c r="O22"/>
  <c r="N564"/>
  <c r="AC25"/>
  <c r="AC564" s="1"/>
  <c r="AA521"/>
  <c r="S34"/>
  <c r="M36"/>
  <c r="S37"/>
  <c r="M40"/>
  <c r="AC40"/>
  <c r="O46"/>
  <c r="T48"/>
  <c r="R566"/>
  <c r="R523"/>
  <c r="M54"/>
  <c r="O54" s="1"/>
  <c r="P54" s="1"/>
  <c r="Q54" s="1"/>
  <c r="M61"/>
  <c r="AC61"/>
  <c r="AC567" s="1"/>
  <c r="O64"/>
  <c r="M65"/>
  <c r="O65" s="1"/>
  <c r="P65" s="1"/>
  <c r="Q65" s="1"/>
  <c r="M68"/>
  <c r="O68" s="1"/>
  <c r="P68" s="1"/>
  <c r="Q68" s="1"/>
  <c r="S69"/>
  <c r="R610"/>
  <c r="M72"/>
  <c r="O72" s="1"/>
  <c r="P72" s="1"/>
  <c r="Q72" s="1"/>
  <c r="T73"/>
  <c r="T76"/>
  <c r="T80"/>
  <c r="O82"/>
  <c r="M86"/>
  <c r="O86" s="1"/>
  <c r="P86" s="1"/>
  <c r="Q86" s="1"/>
  <c r="M93"/>
  <c r="O93" s="1"/>
  <c r="P93" s="1"/>
  <c r="Q93" s="1"/>
  <c r="T94"/>
  <c r="AC570"/>
  <c r="N527"/>
  <c r="O100"/>
  <c r="T103"/>
  <c r="T104"/>
  <c r="O106"/>
  <c r="S108"/>
  <c r="S613" s="1"/>
  <c r="R571"/>
  <c r="T109"/>
  <c r="N528"/>
  <c r="L614"/>
  <c r="AA614"/>
  <c r="AC118"/>
  <c r="T119"/>
  <c r="T120"/>
  <c r="R572"/>
  <c r="S124"/>
  <c r="O132"/>
  <c r="P132" s="1"/>
  <c r="Q132" s="1"/>
  <c r="M133"/>
  <c r="T135"/>
  <c r="T136"/>
  <c r="S140"/>
  <c r="O145"/>
  <c r="S148"/>
  <c r="S616" s="1"/>
  <c r="S156"/>
  <c r="R575"/>
  <c r="T157"/>
  <c r="S164"/>
  <c r="O169"/>
  <c r="S172"/>
  <c r="S533" s="1"/>
  <c r="S180"/>
  <c r="R577"/>
  <c r="T181"/>
  <c r="AA188"/>
  <c r="AC190"/>
  <c r="AC192"/>
  <c r="AC194"/>
  <c r="AC196"/>
  <c r="AC198"/>
  <c r="T217"/>
  <c r="N623"/>
  <c r="T233"/>
  <c r="R539"/>
  <c r="T244"/>
  <c r="T249"/>
  <c r="T265"/>
  <c r="S279"/>
  <c r="T283"/>
  <c r="T288"/>
  <c r="R586"/>
  <c r="T289"/>
  <c r="T297"/>
  <c r="S297"/>
  <c r="S628" s="1"/>
  <c r="T299"/>
  <c r="S299"/>
  <c r="T300"/>
  <c r="S308"/>
  <c r="T308"/>
  <c r="W589"/>
  <c r="R325"/>
  <c r="T326"/>
  <c r="N547"/>
  <c r="T347"/>
  <c r="S347"/>
  <c r="S366"/>
  <c r="T366"/>
  <c r="L636"/>
  <c r="W552"/>
  <c r="R555"/>
  <c r="T436"/>
  <c r="S475"/>
  <c r="T475"/>
  <c r="R646"/>
  <c r="T502"/>
  <c r="S502"/>
  <c r="N521"/>
  <c r="AC521"/>
  <c r="L607"/>
  <c r="T607"/>
  <c r="AA565"/>
  <c r="N522"/>
  <c r="N609"/>
  <c r="N567"/>
  <c r="L568"/>
  <c r="AA568"/>
  <c r="L525"/>
  <c r="AA525"/>
  <c r="R526"/>
  <c r="S88"/>
  <c r="L612"/>
  <c r="AA612"/>
  <c r="N570"/>
  <c r="S571"/>
  <c r="M614"/>
  <c r="AA529"/>
  <c r="L615"/>
  <c r="N573"/>
  <c r="AA530"/>
  <c r="R574"/>
  <c r="AA531"/>
  <c r="R576"/>
  <c r="AA533"/>
  <c r="R534"/>
  <c r="T184"/>
  <c r="S184"/>
  <c r="L535"/>
  <c r="L621"/>
  <c r="M205"/>
  <c r="R581"/>
  <c r="S229"/>
  <c r="L624"/>
  <c r="L583"/>
  <c r="R542"/>
  <c r="S280"/>
  <c r="S542" s="1"/>
  <c r="T280"/>
  <c r="L628"/>
  <c r="T310"/>
  <c r="W545"/>
  <c r="R316"/>
  <c r="T334"/>
  <c r="N636"/>
  <c r="W596"/>
  <c r="R409"/>
  <c r="M570"/>
  <c r="AA570"/>
  <c r="L527"/>
  <c r="R613"/>
  <c r="N614"/>
  <c r="M572"/>
  <c r="AA572"/>
  <c r="L529"/>
  <c r="R615"/>
  <c r="N616"/>
  <c r="M574"/>
  <c r="AA574"/>
  <c r="L531"/>
  <c r="R617"/>
  <c r="N618"/>
  <c r="M576"/>
  <c r="AA576"/>
  <c r="L533"/>
  <c r="R619"/>
  <c r="L579"/>
  <c r="K583"/>
  <c r="R627"/>
  <c r="W585"/>
  <c r="N542"/>
  <c r="N628"/>
  <c r="W543"/>
  <c r="L631"/>
  <c r="N548"/>
  <c r="T367"/>
  <c r="S367"/>
  <c r="T393"/>
  <c r="S393"/>
  <c r="S410"/>
  <c r="T410"/>
  <c r="S422"/>
  <c r="T422"/>
  <c r="T427"/>
  <c r="S427"/>
  <c r="T431"/>
  <c r="S431"/>
  <c r="AA607"/>
  <c r="L565"/>
  <c r="AA609"/>
  <c r="L567"/>
  <c r="M611"/>
  <c r="AA611"/>
  <c r="L569"/>
  <c r="AA613"/>
  <c r="L571"/>
  <c r="AA615"/>
  <c r="L573"/>
  <c r="M617"/>
  <c r="AA617"/>
  <c r="L575"/>
  <c r="AA619"/>
  <c r="L577"/>
  <c r="L578"/>
  <c r="N621"/>
  <c r="N580"/>
  <c r="L537"/>
  <c r="N581"/>
  <c r="L538"/>
  <c r="N582"/>
  <c r="L539"/>
  <c r="N583"/>
  <c r="N584"/>
  <c r="K627"/>
  <c r="N585"/>
  <c r="R628"/>
  <c r="W586"/>
  <c r="N543"/>
  <c r="N629"/>
  <c r="W544"/>
  <c r="S324"/>
  <c r="N546"/>
  <c r="S331"/>
  <c r="S546" s="1"/>
  <c r="T331"/>
  <c r="L632"/>
  <c r="L633"/>
  <c r="W548"/>
  <c r="R352"/>
  <c r="R591" s="1"/>
  <c r="S354"/>
  <c r="S382"/>
  <c r="T383"/>
  <c r="S383"/>
  <c r="T403"/>
  <c r="S403"/>
  <c r="S429"/>
  <c r="W559"/>
  <c r="R484"/>
  <c r="R616"/>
  <c r="N617"/>
  <c r="AC617"/>
  <c r="M575"/>
  <c r="AA575"/>
  <c r="L532"/>
  <c r="R618"/>
  <c r="N619"/>
  <c r="AA577"/>
  <c r="L534"/>
  <c r="L627"/>
  <c r="L544"/>
  <c r="N588"/>
  <c r="S332"/>
  <c r="T332"/>
  <c r="N632"/>
  <c r="N590"/>
  <c r="N633"/>
  <c r="N549"/>
  <c r="L593"/>
  <c r="T381"/>
  <c r="S381"/>
  <c r="K595"/>
  <c r="N556"/>
  <c r="N577"/>
  <c r="AA534"/>
  <c r="R620"/>
  <c r="N578"/>
  <c r="R535"/>
  <c r="R536"/>
  <c r="R622"/>
  <c r="N537"/>
  <c r="R623"/>
  <c r="N538"/>
  <c r="R624"/>
  <c r="N539"/>
  <c r="R625"/>
  <c r="N540"/>
  <c r="N541"/>
  <c r="N627"/>
  <c r="W542"/>
  <c r="L630"/>
  <c r="S336"/>
  <c r="S337"/>
  <c r="W547"/>
  <c r="R340"/>
  <c r="N591"/>
  <c r="N592"/>
  <c r="S378"/>
  <c r="T378"/>
  <c r="T411"/>
  <c r="S411"/>
  <c r="T423"/>
  <c r="S423"/>
  <c r="S428"/>
  <c r="T428"/>
  <c r="L541"/>
  <c r="W627"/>
  <c r="K542"/>
  <c r="L586"/>
  <c r="W629"/>
  <c r="K544"/>
  <c r="L588"/>
  <c r="L548"/>
  <c r="S370"/>
  <c r="N551"/>
  <c r="W637"/>
  <c r="T395"/>
  <c r="S395"/>
  <c r="T400"/>
  <c r="T430"/>
  <c r="S430"/>
  <c r="W598"/>
  <c r="R433"/>
  <c r="S435"/>
  <c r="T435"/>
  <c r="W599"/>
  <c r="R445"/>
  <c r="T452"/>
  <c r="S452"/>
  <c r="N558"/>
  <c r="W590"/>
  <c r="L547"/>
  <c r="W633"/>
  <c r="S372"/>
  <c r="T372"/>
  <c r="T379"/>
  <c r="S379"/>
  <c r="N594"/>
  <c r="L637"/>
  <c r="T408"/>
  <c r="S408"/>
  <c r="W597"/>
  <c r="R421"/>
  <c r="T443"/>
  <c r="S443"/>
  <c r="T451"/>
  <c r="S451"/>
  <c r="T476"/>
  <c r="S476"/>
  <c r="T480"/>
  <c r="S480"/>
  <c r="T481"/>
  <c r="T492"/>
  <c r="S492"/>
  <c r="T497"/>
  <c r="S497"/>
  <c r="L585"/>
  <c r="W628"/>
  <c r="K543"/>
  <c r="L587"/>
  <c r="W630"/>
  <c r="S341"/>
  <c r="K591"/>
  <c r="R592"/>
  <c r="T361"/>
  <c r="S364"/>
  <c r="S592" s="1"/>
  <c r="T364"/>
  <c r="T413"/>
  <c r="S413"/>
  <c r="L554"/>
  <c r="L640"/>
  <c r="L555"/>
  <c r="T440"/>
  <c r="R641"/>
  <c r="T442"/>
  <c r="S442"/>
  <c r="T447"/>
  <c r="S481"/>
  <c r="L638"/>
  <c r="L553"/>
  <c r="T453"/>
  <c r="S453"/>
  <c r="T456"/>
  <c r="S456"/>
  <c r="T471"/>
  <c r="T643" s="1"/>
  <c r="S471"/>
  <c r="R595"/>
  <c r="K589"/>
  <c r="R546"/>
  <c r="W591"/>
  <c r="R634"/>
  <c r="K636"/>
  <c r="W595"/>
  <c r="N638"/>
  <c r="N553"/>
  <c r="L639"/>
  <c r="W554"/>
  <c r="R424"/>
  <c r="L642"/>
  <c r="T495"/>
  <c r="S495"/>
  <c r="W560"/>
  <c r="R496"/>
  <c r="R603" s="1"/>
  <c r="L546"/>
  <c r="W546"/>
  <c r="K632"/>
  <c r="L634"/>
  <c r="W635"/>
  <c r="W594"/>
  <c r="R385"/>
  <c r="R636" s="1"/>
  <c r="N555"/>
  <c r="S467"/>
  <c r="T467"/>
  <c r="S491"/>
  <c r="T491"/>
  <c r="K603"/>
  <c r="N634"/>
  <c r="L592"/>
  <c r="L549"/>
  <c r="W549"/>
  <c r="L635"/>
  <c r="L594"/>
  <c r="N637"/>
  <c r="K552"/>
  <c r="S406"/>
  <c r="N596"/>
  <c r="R553"/>
  <c r="S412"/>
  <c r="N554"/>
  <c r="T444"/>
  <c r="S444"/>
  <c r="S449"/>
  <c r="T450"/>
  <c r="S450"/>
  <c r="T457"/>
  <c r="T463"/>
  <c r="S463"/>
  <c r="L601"/>
  <c r="K602"/>
  <c r="L552"/>
  <c r="K640"/>
  <c r="W640"/>
  <c r="W557"/>
  <c r="R460"/>
  <c r="R600" s="1"/>
  <c r="N601"/>
  <c r="N603"/>
  <c r="L603"/>
  <c r="L589"/>
  <c r="W632"/>
  <c r="K547"/>
  <c r="L591"/>
  <c r="W634"/>
  <c r="K549"/>
  <c r="W636"/>
  <c r="K551"/>
  <c r="L595"/>
  <c r="W638"/>
  <c r="K553"/>
  <c r="L597"/>
  <c r="N640"/>
  <c r="N599"/>
  <c r="T448"/>
  <c r="S448"/>
  <c r="K600"/>
  <c r="T464"/>
  <c r="S464"/>
  <c r="L643"/>
  <c r="T487"/>
  <c r="S487"/>
  <c r="S500"/>
  <c r="T513"/>
  <c r="S513"/>
  <c r="W555"/>
  <c r="W642"/>
  <c r="R454"/>
  <c r="R556" s="1"/>
  <c r="N557"/>
  <c r="W644"/>
  <c r="R478"/>
  <c r="R558" s="1"/>
  <c r="N559"/>
  <c r="T488"/>
  <c r="S488"/>
  <c r="L645"/>
  <c r="S499"/>
  <c r="T499"/>
  <c r="T501"/>
  <c r="S501"/>
  <c r="K635"/>
  <c r="N593"/>
  <c r="W551"/>
  <c r="K637"/>
  <c r="N595"/>
  <c r="W553"/>
  <c r="N597"/>
  <c r="L641"/>
  <c r="T455"/>
  <c r="S455"/>
  <c r="L558"/>
  <c r="T479"/>
  <c r="S479"/>
  <c r="L560"/>
  <c r="S507"/>
  <c r="T507"/>
  <c r="T508"/>
  <c r="S508"/>
  <c r="T510"/>
  <c r="S510"/>
  <c r="S512"/>
  <c r="T512"/>
  <c r="N642"/>
  <c r="R643"/>
  <c r="W601"/>
  <c r="N644"/>
  <c r="L559"/>
  <c r="K554"/>
  <c r="L598"/>
  <c r="W641"/>
  <c r="L600"/>
  <c r="W643"/>
  <c r="K558"/>
  <c r="L602"/>
  <c r="W645"/>
  <c r="N560"/>
  <c r="N641"/>
  <c r="L556"/>
  <c r="W600"/>
  <c r="N643"/>
  <c r="W602"/>
  <c r="N645"/>
  <c r="T509"/>
  <c r="S509"/>
  <c r="W556"/>
  <c r="K642"/>
  <c r="N600"/>
  <c r="R601"/>
  <c r="W558"/>
  <c r="K644"/>
  <c r="N602"/>
  <c r="L646"/>
  <c r="W646"/>
  <c r="W603"/>
  <c r="AD282" i="16"/>
  <c r="AE270"/>
  <c r="AG270" s="1"/>
  <c r="AD350"/>
  <c r="AD362" s="1"/>
  <c r="AD374" s="1"/>
  <c r="AD386" s="1"/>
  <c r="AD398" s="1"/>
  <c r="AD410" s="1"/>
  <c r="AD422" s="1"/>
  <c r="AD434" s="1"/>
  <c r="AD446" s="1"/>
  <c r="AD458" s="1"/>
  <c r="AD470" s="1"/>
  <c r="AD482" s="1"/>
  <c r="AD494" s="1"/>
  <c r="AD506" s="1"/>
  <c r="AE338"/>
  <c r="AG338" s="1"/>
  <c r="M338" s="1"/>
  <c r="M258"/>
  <c r="O258" s="1"/>
  <c r="P258" s="1"/>
  <c r="Q258" s="1"/>
  <c r="AI258"/>
  <c r="AI283"/>
  <c r="M283"/>
  <c r="S563"/>
  <c r="S520"/>
  <c r="M254"/>
  <c r="O254" s="1"/>
  <c r="P254" s="1"/>
  <c r="Q254" s="1"/>
  <c r="AI254"/>
  <c r="O271"/>
  <c r="P271" s="1"/>
  <c r="Q271" s="1"/>
  <c r="AE319"/>
  <c r="AG319" s="1"/>
  <c r="M319" s="1"/>
  <c r="AD331"/>
  <c r="AD343" s="1"/>
  <c r="AD287"/>
  <c r="AE275"/>
  <c r="AG275" s="1"/>
  <c r="AD353"/>
  <c r="AD365" s="1"/>
  <c r="AD377" s="1"/>
  <c r="AD389" s="1"/>
  <c r="AD401" s="1"/>
  <c r="AD413" s="1"/>
  <c r="AD425" s="1"/>
  <c r="AD437" s="1"/>
  <c r="AD449" s="1"/>
  <c r="AD461" s="1"/>
  <c r="AD473" s="1"/>
  <c r="AD485" s="1"/>
  <c r="AD497" s="1"/>
  <c r="AD509" s="1"/>
  <c r="AE341"/>
  <c r="AG341" s="1"/>
  <c r="M260"/>
  <c r="AI260"/>
  <c r="AB375"/>
  <c r="AC363"/>
  <c r="T582"/>
  <c r="AD303"/>
  <c r="AE291"/>
  <c r="AG291" s="1"/>
  <c r="Y627"/>
  <c r="Y584"/>
  <c r="Y541"/>
  <c r="Y280"/>
  <c r="AD297"/>
  <c r="AE285"/>
  <c r="AG285" s="1"/>
  <c r="M285" s="1"/>
  <c r="Q40"/>
  <c r="AE264"/>
  <c r="AG264" s="1"/>
  <c r="AD276"/>
  <c r="AD288" s="1"/>
  <c r="AC545"/>
  <c r="AE305"/>
  <c r="AG305" s="1"/>
  <c r="M305" s="1"/>
  <c r="AH21"/>
  <c r="R565"/>
  <c r="S38"/>
  <c r="L522"/>
  <c r="O43"/>
  <c r="P43" s="1"/>
  <c r="Q43" s="1"/>
  <c r="AD625"/>
  <c r="AD582"/>
  <c r="AD539"/>
  <c r="T253"/>
  <c r="T625" s="1"/>
  <c r="AD262"/>
  <c r="AE266"/>
  <c r="AG266" s="1"/>
  <c r="AE269"/>
  <c r="AG269" s="1"/>
  <c r="M269" s="1"/>
  <c r="O269" s="1"/>
  <c r="P269" s="1"/>
  <c r="Q269" s="1"/>
  <c r="M273"/>
  <c r="O273" s="1"/>
  <c r="P273" s="1"/>
  <c r="Q273" s="1"/>
  <c r="N277"/>
  <c r="N293"/>
  <c r="S295"/>
  <c r="R629"/>
  <c r="T298"/>
  <c r="S298"/>
  <c r="AI305"/>
  <c r="N305"/>
  <c r="O305" s="1"/>
  <c r="P305" s="1"/>
  <c r="Q305" s="1"/>
  <c r="R630"/>
  <c r="S310"/>
  <c r="N311"/>
  <c r="T317"/>
  <c r="N319"/>
  <c r="R546"/>
  <c r="T328"/>
  <c r="S328"/>
  <c r="N329"/>
  <c r="AH632"/>
  <c r="L590"/>
  <c r="S345"/>
  <c r="T345"/>
  <c r="AC351"/>
  <c r="S356"/>
  <c r="T356"/>
  <c r="N368"/>
  <c r="N374"/>
  <c r="S380"/>
  <c r="T380"/>
  <c r="N391"/>
  <c r="N393"/>
  <c r="N424"/>
  <c r="AH554"/>
  <c r="S33"/>
  <c r="Y607"/>
  <c r="Y564"/>
  <c r="Y521"/>
  <c r="AA34"/>
  <c r="S37"/>
  <c r="AE250"/>
  <c r="AI252"/>
  <c r="AE255"/>
  <c r="AG255" s="1"/>
  <c r="M255" s="1"/>
  <c r="O255" s="1"/>
  <c r="P255" s="1"/>
  <c r="Q255" s="1"/>
  <c r="S259"/>
  <c r="AC584"/>
  <c r="L541"/>
  <c r="S271"/>
  <c r="S584" s="1"/>
  <c r="S276"/>
  <c r="AE278"/>
  <c r="AG278" s="1"/>
  <c r="M278" s="1"/>
  <c r="O278" s="1"/>
  <c r="P278" s="1"/>
  <c r="Q278" s="1"/>
  <c r="S279"/>
  <c r="AH542"/>
  <c r="S283"/>
  <c r="L628"/>
  <c r="R543"/>
  <c r="T292"/>
  <c r="AE295"/>
  <c r="AG295" s="1"/>
  <c r="M295" s="1"/>
  <c r="O295" s="1"/>
  <c r="P295" s="1"/>
  <c r="Q295" s="1"/>
  <c r="T310"/>
  <c r="N312"/>
  <c r="AC588"/>
  <c r="AH545"/>
  <c r="N330"/>
  <c r="AB356"/>
  <c r="R639"/>
  <c r="T418"/>
  <c r="S418"/>
  <c r="T443"/>
  <c r="S443"/>
  <c r="W633"/>
  <c r="W591"/>
  <c r="W548"/>
  <c r="AC352"/>
  <c r="R352"/>
  <c r="AH551"/>
  <c r="N388"/>
  <c r="L564"/>
  <c r="Z607"/>
  <c r="Z564"/>
  <c r="Z521"/>
  <c r="T37"/>
  <c r="AG256"/>
  <c r="AI257"/>
  <c r="L584"/>
  <c r="Z268"/>
  <c r="O272"/>
  <c r="P272" s="1"/>
  <c r="Q272" s="1"/>
  <c r="N284"/>
  <c r="AC586"/>
  <c r="T296"/>
  <c r="T586" s="1"/>
  <c r="S296"/>
  <c r="T299"/>
  <c r="S299"/>
  <c r="AC630"/>
  <c r="AE317"/>
  <c r="AG317" s="1"/>
  <c r="R631"/>
  <c r="T322"/>
  <c r="S322"/>
  <c r="R590"/>
  <c r="T337"/>
  <c r="O338"/>
  <c r="P338" s="1"/>
  <c r="Q338" s="1"/>
  <c r="N347"/>
  <c r="S366"/>
  <c r="T366"/>
  <c r="L593"/>
  <c r="N375"/>
  <c r="T439"/>
  <c r="S439"/>
  <c r="T456"/>
  <c r="S456"/>
  <c r="N464"/>
  <c r="T476"/>
  <c r="S476"/>
  <c r="S487"/>
  <c r="T487"/>
  <c r="P37"/>
  <c r="AB631"/>
  <c r="AB588"/>
  <c r="AB545"/>
  <c r="N318"/>
  <c r="AE362"/>
  <c r="AG362" s="1"/>
  <c r="L583"/>
  <c r="O260"/>
  <c r="P260" s="1"/>
  <c r="Q260" s="1"/>
  <c r="S263"/>
  <c r="AC627"/>
  <c r="AE276"/>
  <c r="AG276" s="1"/>
  <c r="M276" s="1"/>
  <c r="O276" s="1"/>
  <c r="P276" s="1"/>
  <c r="Q276" s="1"/>
  <c r="AI278"/>
  <c r="AE279"/>
  <c r="AG279" s="1"/>
  <c r="T333"/>
  <c r="S333"/>
  <c r="N334"/>
  <c r="S337"/>
  <c r="S590" s="1"/>
  <c r="R547"/>
  <c r="S340"/>
  <c r="T340"/>
  <c r="N344"/>
  <c r="AB357"/>
  <c r="AB378"/>
  <c r="AC366"/>
  <c r="T384"/>
  <c r="S384"/>
  <c r="AH639"/>
  <c r="N418"/>
  <c r="N420"/>
  <c r="N606"/>
  <c r="N563"/>
  <c r="N520"/>
  <c r="O23"/>
  <c r="P23" s="1"/>
  <c r="Q23" s="1"/>
  <c r="N564"/>
  <c r="M607"/>
  <c r="L565"/>
  <c r="T45"/>
  <c r="R626"/>
  <c r="S262"/>
  <c r="T266"/>
  <c r="AE267"/>
  <c r="AG267" s="1"/>
  <c r="M267" s="1"/>
  <c r="AD268"/>
  <c r="AE272"/>
  <c r="AG272" s="1"/>
  <c r="M272" s="1"/>
  <c r="L627"/>
  <c r="R542"/>
  <c r="T280"/>
  <c r="T284"/>
  <c r="T627" s="1"/>
  <c r="S284"/>
  <c r="AI295"/>
  <c r="AE296"/>
  <c r="AG296" s="1"/>
  <c r="M296" s="1"/>
  <c r="O296" s="1"/>
  <c r="P296" s="1"/>
  <c r="Q296" s="1"/>
  <c r="AE302"/>
  <c r="AG302" s="1"/>
  <c r="R545"/>
  <c r="T316"/>
  <c r="T319"/>
  <c r="S319"/>
  <c r="AC631"/>
  <c r="S323"/>
  <c r="L589"/>
  <c r="AE326"/>
  <c r="AG326" s="1"/>
  <c r="L546"/>
  <c r="R632"/>
  <c r="T334"/>
  <c r="AC590"/>
  <c r="AE353"/>
  <c r="AG353" s="1"/>
  <c r="T372"/>
  <c r="T592" s="1"/>
  <c r="R593"/>
  <c r="S373"/>
  <c r="T373"/>
  <c r="N381"/>
  <c r="N403"/>
  <c r="S431"/>
  <c r="T431"/>
  <c r="S438"/>
  <c r="T438"/>
  <c r="S468"/>
  <c r="T468"/>
  <c r="AH558"/>
  <c r="N472"/>
  <c r="T495"/>
  <c r="S495"/>
  <c r="R607"/>
  <c r="T34"/>
  <c r="W21"/>
  <c r="O26"/>
  <c r="P26" s="1"/>
  <c r="Q26" s="1"/>
  <c r="Q28"/>
  <c r="T30"/>
  <c r="T521" s="1"/>
  <c r="S30"/>
  <c r="R625"/>
  <c r="R582"/>
  <c r="R539"/>
  <c r="S250"/>
  <c r="S251"/>
  <c r="AC583"/>
  <c r="AE253"/>
  <c r="AH584"/>
  <c r="N541"/>
  <c r="T270"/>
  <c r="T541" s="1"/>
  <c r="L586"/>
  <c r="AC543"/>
  <c r="K544"/>
  <c r="N309"/>
  <c r="T315"/>
  <c r="S315"/>
  <c r="S588" s="1"/>
  <c r="S326"/>
  <c r="T492"/>
  <c r="O22"/>
  <c r="O25"/>
  <c r="T27"/>
  <c r="S29"/>
  <c r="S606" s="1"/>
  <c r="N607"/>
  <c r="O34"/>
  <c r="O38"/>
  <c r="P38" s="1"/>
  <c r="Q38" s="1"/>
  <c r="T42"/>
  <c r="S42"/>
  <c r="S522" s="1"/>
  <c r="Y582"/>
  <c r="Y625"/>
  <c r="Y539"/>
  <c r="O252"/>
  <c r="P252" s="1"/>
  <c r="Q252" s="1"/>
  <c r="N259"/>
  <c r="O259" s="1"/>
  <c r="P259" s="1"/>
  <c r="Q259" s="1"/>
  <c r="T262"/>
  <c r="AE263"/>
  <c r="AG263" s="1"/>
  <c r="M263" s="1"/>
  <c r="O263" s="1"/>
  <c r="P263" s="1"/>
  <c r="Q263" s="1"/>
  <c r="R584"/>
  <c r="S280"/>
  <c r="S585" s="1"/>
  <c r="AE281"/>
  <c r="AG281" s="1"/>
  <c r="S282"/>
  <c r="O283"/>
  <c r="P283" s="1"/>
  <c r="Q283" s="1"/>
  <c r="K543"/>
  <c r="AH543"/>
  <c r="L629"/>
  <c r="AH629"/>
  <c r="N298"/>
  <c r="T312"/>
  <c r="S312"/>
  <c r="AE314"/>
  <c r="AG314" s="1"/>
  <c r="S316"/>
  <c r="AH631"/>
  <c r="N322"/>
  <c r="T330"/>
  <c r="S330"/>
  <c r="S334"/>
  <c r="N339"/>
  <c r="N360"/>
  <c r="AH549"/>
  <c r="N364"/>
  <c r="AB383"/>
  <c r="AC371"/>
  <c r="AC373"/>
  <c r="AB385"/>
  <c r="N386"/>
  <c r="R595"/>
  <c r="S397"/>
  <c r="T397"/>
  <c r="S403"/>
  <c r="T403"/>
  <c r="AH596"/>
  <c r="N409"/>
  <c r="N410"/>
  <c r="T598"/>
  <c r="AH556"/>
  <c r="N448"/>
  <c r="N512"/>
  <c r="R606"/>
  <c r="R563"/>
  <c r="R520"/>
  <c r="T22"/>
  <c r="AC542"/>
  <c r="N285"/>
  <c r="AH634"/>
  <c r="AC374"/>
  <c r="AE374" s="1"/>
  <c r="AG374" s="1"/>
  <c r="M374" s="1"/>
  <c r="AB386"/>
  <c r="R21"/>
  <c r="R564"/>
  <c r="L625"/>
  <c r="L582"/>
  <c r="L539"/>
  <c r="AE251"/>
  <c r="AG251" s="1"/>
  <c r="M251" s="1"/>
  <c r="O251" s="1"/>
  <c r="P251" s="1"/>
  <c r="Q251" s="1"/>
  <c r="AH583"/>
  <c r="L540"/>
  <c r="Y626"/>
  <c r="Y583"/>
  <c r="Y540"/>
  <c r="N267"/>
  <c r="N584" s="1"/>
  <c r="AI271"/>
  <c r="AC585"/>
  <c r="AE290"/>
  <c r="AG290" s="1"/>
  <c r="AE293"/>
  <c r="AG293" s="1"/>
  <c r="M293" s="1"/>
  <c r="N299"/>
  <c r="L587"/>
  <c r="S306"/>
  <c r="T306"/>
  <c r="S351"/>
  <c r="T351"/>
  <c r="T363"/>
  <c r="S363"/>
  <c r="N367"/>
  <c r="N592" s="1"/>
  <c r="AH636"/>
  <c r="N382"/>
  <c r="N550" s="1"/>
  <c r="AH594"/>
  <c r="AC396"/>
  <c r="AB408"/>
  <c r="N425"/>
  <c r="R640"/>
  <c r="S430"/>
  <c r="T430"/>
  <c r="N471"/>
  <c r="N486"/>
  <c r="S511"/>
  <c r="T511"/>
  <c r="R628"/>
  <c r="AH628"/>
  <c r="AC629"/>
  <c r="K545"/>
  <c r="W545"/>
  <c r="W630"/>
  <c r="W588"/>
  <c r="AC589"/>
  <c r="AH633"/>
  <c r="AH548"/>
  <c r="N352"/>
  <c r="N591" s="1"/>
  <c r="AB355"/>
  <c r="AB370"/>
  <c r="AC358"/>
  <c r="AH550"/>
  <c r="L637"/>
  <c r="N437"/>
  <c r="N449"/>
  <c r="N470"/>
  <c r="T503"/>
  <c r="S503"/>
  <c r="M564"/>
  <c r="R521"/>
  <c r="L607"/>
  <c r="M565"/>
  <c r="R522"/>
  <c r="AH582"/>
  <c r="AH625"/>
  <c r="AH539"/>
  <c r="AC540"/>
  <c r="K626"/>
  <c r="AH626"/>
  <c r="AC541"/>
  <c r="S286"/>
  <c r="S628" s="1"/>
  <c r="AH586"/>
  <c r="AC587"/>
  <c r="S308"/>
  <c r="L630"/>
  <c r="AH588"/>
  <c r="T336"/>
  <c r="T589" s="1"/>
  <c r="K590"/>
  <c r="AC350"/>
  <c r="AE350" s="1"/>
  <c r="AG350" s="1"/>
  <c r="T357"/>
  <c r="L634"/>
  <c r="R549"/>
  <c r="S364"/>
  <c r="AB365"/>
  <c r="R635"/>
  <c r="T370"/>
  <c r="S371"/>
  <c r="S635" s="1"/>
  <c r="AH593"/>
  <c r="N373"/>
  <c r="N635" s="1"/>
  <c r="T374"/>
  <c r="T381"/>
  <c r="S386"/>
  <c r="S393"/>
  <c r="T395"/>
  <c r="T551" s="1"/>
  <c r="T399"/>
  <c r="T401"/>
  <c r="T414"/>
  <c r="S414"/>
  <c r="AH597"/>
  <c r="R554"/>
  <c r="S424"/>
  <c r="N428"/>
  <c r="N597" s="1"/>
  <c r="AH641"/>
  <c r="T474"/>
  <c r="S474"/>
  <c r="N476"/>
  <c r="S483"/>
  <c r="T483"/>
  <c r="L638"/>
  <c r="T408"/>
  <c r="T638" s="1"/>
  <c r="S408"/>
  <c r="S425"/>
  <c r="T425"/>
  <c r="AH640"/>
  <c r="N430"/>
  <c r="AH598"/>
  <c r="AH600"/>
  <c r="N457"/>
  <c r="N485"/>
  <c r="AH560"/>
  <c r="N496"/>
  <c r="L606"/>
  <c r="L563"/>
  <c r="L520"/>
  <c r="M521"/>
  <c r="M522"/>
  <c r="N625"/>
  <c r="N582"/>
  <c r="N539"/>
  <c r="Z625"/>
  <c r="Z539"/>
  <c r="Z582"/>
  <c r="AD583"/>
  <c r="R540"/>
  <c r="N626"/>
  <c r="Z262"/>
  <c r="AD265"/>
  <c r="AE265" s="1"/>
  <c r="R541"/>
  <c r="AH587"/>
  <c r="K588"/>
  <c r="R589"/>
  <c r="S325"/>
  <c r="AE329"/>
  <c r="AG329" s="1"/>
  <c r="M329" s="1"/>
  <c r="AH547"/>
  <c r="L548"/>
  <c r="AB376"/>
  <c r="S396"/>
  <c r="R597"/>
  <c r="S421"/>
  <c r="N440"/>
  <c r="T471"/>
  <c r="S471"/>
  <c r="N389"/>
  <c r="R637"/>
  <c r="S394"/>
  <c r="M606"/>
  <c r="M520"/>
  <c r="M563"/>
  <c r="AA606"/>
  <c r="AA563"/>
  <c r="AA520"/>
  <c r="N521"/>
  <c r="AB607"/>
  <c r="AB564"/>
  <c r="AB521"/>
  <c r="N522"/>
  <c r="AC625"/>
  <c r="AC582"/>
  <c r="AC539"/>
  <c r="K540"/>
  <c r="AH540"/>
  <c r="AC626"/>
  <c r="K541"/>
  <c r="AH541"/>
  <c r="AI272"/>
  <c r="R627"/>
  <c r="AH627"/>
  <c r="N286"/>
  <c r="AC628"/>
  <c r="S587"/>
  <c r="R544"/>
  <c r="T304"/>
  <c r="T544" s="1"/>
  <c r="AH544"/>
  <c r="AE307"/>
  <c r="AG307" s="1"/>
  <c r="M307" s="1"/>
  <c r="O307" s="1"/>
  <c r="P307" s="1"/>
  <c r="Q307" s="1"/>
  <c r="N308"/>
  <c r="L588"/>
  <c r="AB632"/>
  <c r="AB589"/>
  <c r="AB546"/>
  <c r="AH590"/>
  <c r="N337"/>
  <c r="W632"/>
  <c r="W590"/>
  <c r="W547"/>
  <c r="L633"/>
  <c r="R591"/>
  <c r="T349"/>
  <c r="R634"/>
  <c r="S358"/>
  <c r="L549"/>
  <c r="L550"/>
  <c r="R552"/>
  <c r="T400"/>
  <c r="S410"/>
  <c r="AH553"/>
  <c r="N412"/>
  <c r="N417"/>
  <c r="T421"/>
  <c r="T597" s="1"/>
  <c r="L640"/>
  <c r="N444"/>
  <c r="T556"/>
  <c r="R557"/>
  <c r="T460"/>
  <c r="S460"/>
  <c r="S477"/>
  <c r="T477"/>
  <c r="N479"/>
  <c r="N480"/>
  <c r="T500"/>
  <c r="T560" s="1"/>
  <c r="S500"/>
  <c r="S509"/>
  <c r="T509"/>
  <c r="R585"/>
  <c r="L542"/>
  <c r="R586"/>
  <c r="L543"/>
  <c r="R587"/>
  <c r="L544"/>
  <c r="R588"/>
  <c r="L545"/>
  <c r="L632"/>
  <c r="AB633"/>
  <c r="AB590"/>
  <c r="AB547"/>
  <c r="L591"/>
  <c r="AH591"/>
  <c r="K548"/>
  <c r="L635"/>
  <c r="AH635"/>
  <c r="K593"/>
  <c r="R550"/>
  <c r="L594"/>
  <c r="R551"/>
  <c r="AH637"/>
  <c r="N394"/>
  <c r="R596"/>
  <c r="T422"/>
  <c r="S422"/>
  <c r="N453"/>
  <c r="L558"/>
  <c r="N475"/>
  <c r="T498"/>
  <c r="S498"/>
  <c r="AC544"/>
  <c r="AH630"/>
  <c r="AH589"/>
  <c r="W589"/>
  <c r="W631"/>
  <c r="W546"/>
  <c r="AH546"/>
  <c r="AC632"/>
  <c r="K547"/>
  <c r="K634"/>
  <c r="R592"/>
  <c r="L636"/>
  <c r="L551"/>
  <c r="AH595"/>
  <c r="L596"/>
  <c r="R553"/>
  <c r="L554"/>
  <c r="R555"/>
  <c r="S436"/>
  <c r="S598" s="1"/>
  <c r="L556"/>
  <c r="N456"/>
  <c r="S558"/>
  <c r="R633"/>
  <c r="L592"/>
  <c r="AH592"/>
  <c r="K549"/>
  <c r="R594"/>
  <c r="L595"/>
  <c r="AH638"/>
  <c r="K553"/>
  <c r="L639"/>
  <c r="T435"/>
  <c r="S435"/>
  <c r="T641"/>
  <c r="R599"/>
  <c r="L601"/>
  <c r="AH602"/>
  <c r="N481"/>
  <c r="S510"/>
  <c r="T510"/>
  <c r="R641"/>
  <c r="S462"/>
  <c r="S600" s="1"/>
  <c r="T462"/>
  <c r="T600" s="1"/>
  <c r="L643"/>
  <c r="R560"/>
  <c r="T497"/>
  <c r="S497"/>
  <c r="N501"/>
  <c r="AH646"/>
  <c r="N502"/>
  <c r="AH643"/>
  <c r="R636"/>
  <c r="L552"/>
  <c r="AH552"/>
  <c r="R638"/>
  <c r="L597"/>
  <c r="K555"/>
  <c r="AH557"/>
  <c r="R602"/>
  <c r="T481"/>
  <c r="N484"/>
  <c r="AH559"/>
  <c r="N492"/>
  <c r="L603"/>
  <c r="N511"/>
  <c r="S513"/>
  <c r="T513"/>
  <c r="AH599"/>
  <c r="N445"/>
  <c r="S446"/>
  <c r="T446"/>
  <c r="T599" s="1"/>
  <c r="L557"/>
  <c r="AH601"/>
  <c r="N469"/>
  <c r="R558"/>
  <c r="T473"/>
  <c r="S485"/>
  <c r="S644" s="1"/>
  <c r="T485"/>
  <c r="R646"/>
  <c r="S502"/>
  <c r="AH555"/>
  <c r="L641"/>
  <c r="L600"/>
  <c r="R643"/>
  <c r="K558"/>
  <c r="L644"/>
  <c r="R559"/>
  <c r="AH603"/>
  <c r="N495"/>
  <c r="L646"/>
  <c r="L599"/>
  <c r="R556"/>
  <c r="R642"/>
  <c r="S454"/>
  <c r="AH642"/>
  <c r="R601"/>
  <c r="R644"/>
  <c r="AH644"/>
  <c r="N478"/>
  <c r="L559"/>
  <c r="R598"/>
  <c r="K642"/>
  <c r="R600"/>
  <c r="K602"/>
  <c r="R645"/>
  <c r="T490"/>
  <c r="R603"/>
  <c r="S493"/>
  <c r="T493"/>
  <c r="K646"/>
  <c r="N503"/>
  <c r="L645"/>
  <c r="AH645"/>
  <c r="K603"/>
  <c r="N565" i="15"/>
  <c r="O37"/>
  <c r="AE327"/>
  <c r="AG327" s="1"/>
  <c r="M327" s="1"/>
  <c r="O327" s="1"/>
  <c r="P327" s="1"/>
  <c r="Q327" s="1"/>
  <c r="AD339"/>
  <c r="O23"/>
  <c r="P23" s="1"/>
  <c r="Q23" s="1"/>
  <c r="N522"/>
  <c r="O40"/>
  <c r="N279"/>
  <c r="S285"/>
  <c r="T285"/>
  <c r="N299"/>
  <c r="AC307"/>
  <c r="N380"/>
  <c r="N443"/>
  <c r="N451"/>
  <c r="N512"/>
  <c r="AE275"/>
  <c r="AG275" s="1"/>
  <c r="AD287"/>
  <c r="AD336"/>
  <c r="AE324"/>
  <c r="AG324" s="1"/>
  <c r="M324" s="1"/>
  <c r="W584"/>
  <c r="AC265"/>
  <c r="R265"/>
  <c r="N295"/>
  <c r="AI251"/>
  <c r="S360"/>
  <c r="T360"/>
  <c r="AC255"/>
  <c r="AE255" s="1"/>
  <c r="AG255" s="1"/>
  <c r="M255" s="1"/>
  <c r="R255"/>
  <c r="S268"/>
  <c r="T268"/>
  <c r="AD341"/>
  <c r="AE329"/>
  <c r="AG329" s="1"/>
  <c r="AE293"/>
  <c r="AG293" s="1"/>
  <c r="M293" s="1"/>
  <c r="T298"/>
  <c r="AC388"/>
  <c r="T434"/>
  <c r="S434"/>
  <c r="S461"/>
  <c r="T461"/>
  <c r="P25"/>
  <c r="T27"/>
  <c r="T30"/>
  <c r="O251"/>
  <c r="P251" s="1"/>
  <c r="Q251" s="1"/>
  <c r="N293"/>
  <c r="AI293"/>
  <c r="N383"/>
  <c r="T486"/>
  <c r="S486"/>
  <c r="N351"/>
  <c r="T29"/>
  <c r="S29"/>
  <c r="AE278"/>
  <c r="AG278" s="1"/>
  <c r="AD290"/>
  <c r="AD302" s="1"/>
  <c r="AE260"/>
  <c r="AG260" s="1"/>
  <c r="AD272"/>
  <c r="AD284" s="1"/>
  <c r="AD296" s="1"/>
  <c r="AD308" s="1"/>
  <c r="AD320" s="1"/>
  <c r="AD332" s="1"/>
  <c r="AH543"/>
  <c r="N292"/>
  <c r="R296"/>
  <c r="AC296"/>
  <c r="M297"/>
  <c r="O297" s="1"/>
  <c r="P297" s="1"/>
  <c r="Q297" s="1"/>
  <c r="AI297"/>
  <c r="AC387"/>
  <c r="T460"/>
  <c r="S460"/>
  <c r="S307"/>
  <c r="T307"/>
  <c r="P34"/>
  <c r="S42"/>
  <c r="T42"/>
  <c r="T45"/>
  <c r="S45"/>
  <c r="AC267"/>
  <c r="AE267" s="1"/>
  <c r="AG267" s="1"/>
  <c r="M267" s="1"/>
  <c r="R267"/>
  <c r="AE308"/>
  <c r="AG308" s="1"/>
  <c r="M308" s="1"/>
  <c r="N335"/>
  <c r="W633"/>
  <c r="R346"/>
  <c r="AH634"/>
  <c r="N358"/>
  <c r="AC386"/>
  <c r="T416"/>
  <c r="S416"/>
  <c r="T256"/>
  <c r="S256"/>
  <c r="R258"/>
  <c r="AC258"/>
  <c r="AE258" s="1"/>
  <c r="AG258" s="1"/>
  <c r="AE266"/>
  <c r="AG266" s="1"/>
  <c r="M266" s="1"/>
  <c r="T273"/>
  <c r="S273"/>
  <c r="K542"/>
  <c r="W586"/>
  <c r="R289"/>
  <c r="AC289"/>
  <c r="O291"/>
  <c r="P291" s="1"/>
  <c r="Q291" s="1"/>
  <c r="R300"/>
  <c r="S315"/>
  <c r="T315"/>
  <c r="T330"/>
  <c r="S330"/>
  <c r="W590"/>
  <c r="R337"/>
  <c r="T357"/>
  <c r="S357"/>
  <c r="T385"/>
  <c r="S385"/>
  <c r="N411"/>
  <c r="N427"/>
  <c r="N554" s="1"/>
  <c r="N499"/>
  <c r="AC259"/>
  <c r="AE259" s="1"/>
  <c r="AG259" s="1"/>
  <c r="M259" s="1"/>
  <c r="R259"/>
  <c r="T260"/>
  <c r="S260"/>
  <c r="AD333"/>
  <c r="AE321"/>
  <c r="AG321" s="1"/>
  <c r="AE272"/>
  <c r="AG272" s="1"/>
  <c r="M272" s="1"/>
  <c r="O272" s="1"/>
  <c r="P272" s="1"/>
  <c r="Q272" s="1"/>
  <c r="T291"/>
  <c r="S291"/>
  <c r="AE309"/>
  <c r="AG309" s="1"/>
  <c r="M309" s="1"/>
  <c r="O309" s="1"/>
  <c r="P309" s="1"/>
  <c r="Q309" s="1"/>
  <c r="T321"/>
  <c r="S321"/>
  <c r="T341"/>
  <c r="S341"/>
  <c r="N348"/>
  <c r="N371"/>
  <c r="AH638"/>
  <c r="N406"/>
  <c r="S426"/>
  <c r="T426"/>
  <c r="T471"/>
  <c r="S471"/>
  <c r="S44"/>
  <c r="S565" s="1"/>
  <c r="L583"/>
  <c r="AE273"/>
  <c r="AG273" s="1"/>
  <c r="M273" s="1"/>
  <c r="O273" s="1"/>
  <c r="P273" s="1"/>
  <c r="Q273" s="1"/>
  <c r="T278"/>
  <c r="S278"/>
  <c r="T295"/>
  <c r="S295"/>
  <c r="AE300"/>
  <c r="AG300" s="1"/>
  <c r="M300" s="1"/>
  <c r="N315"/>
  <c r="N332"/>
  <c r="T336"/>
  <c r="W548"/>
  <c r="R352"/>
  <c r="T359"/>
  <c r="S359"/>
  <c r="N426"/>
  <c r="L607"/>
  <c r="T250"/>
  <c r="M250"/>
  <c r="N255"/>
  <c r="O255" s="1"/>
  <c r="P255" s="1"/>
  <c r="Q255" s="1"/>
  <c r="AI255"/>
  <c r="N266"/>
  <c r="O266" s="1"/>
  <c r="P266" s="1"/>
  <c r="Q266" s="1"/>
  <c r="AI266"/>
  <c r="L541"/>
  <c r="L628"/>
  <c r="S293"/>
  <c r="T293"/>
  <c r="AC299"/>
  <c r="R299"/>
  <c r="AC587"/>
  <c r="T325"/>
  <c r="S325"/>
  <c r="N359"/>
  <c r="N386"/>
  <c r="S429"/>
  <c r="T429"/>
  <c r="S462"/>
  <c r="T462"/>
  <c r="AH21"/>
  <c r="L21"/>
  <c r="L565"/>
  <c r="T39"/>
  <c r="S39"/>
  <c r="S250"/>
  <c r="AC252"/>
  <c r="AE252" s="1"/>
  <c r="AG252" s="1"/>
  <c r="AG582" s="1"/>
  <c r="R252"/>
  <c r="R582" s="1"/>
  <c r="AI257"/>
  <c r="AD283"/>
  <c r="AD295" s="1"/>
  <c r="AE271"/>
  <c r="AG271" s="1"/>
  <c r="M271" s="1"/>
  <c r="O271" s="1"/>
  <c r="P271" s="1"/>
  <c r="Q271" s="1"/>
  <c r="AE262"/>
  <c r="AC269"/>
  <c r="AE269" s="1"/>
  <c r="AG269" s="1"/>
  <c r="M269" s="1"/>
  <c r="R269"/>
  <c r="R541" s="1"/>
  <c r="AE282"/>
  <c r="AG282" s="1"/>
  <c r="W628"/>
  <c r="AC286"/>
  <c r="R286"/>
  <c r="T308"/>
  <c r="S308"/>
  <c r="N384"/>
  <c r="R606"/>
  <c r="R563"/>
  <c r="R520"/>
  <c r="T32"/>
  <c r="S32"/>
  <c r="M565"/>
  <c r="O38"/>
  <c r="P38" s="1"/>
  <c r="Q38" s="1"/>
  <c r="R522"/>
  <c r="AH625"/>
  <c r="AH582"/>
  <c r="AH539"/>
  <c r="N250"/>
  <c r="AI250"/>
  <c r="S251"/>
  <c r="T251"/>
  <c r="AE253"/>
  <c r="AI263"/>
  <c r="L584"/>
  <c r="R266"/>
  <c r="T276"/>
  <c r="S276"/>
  <c r="L542"/>
  <c r="AH542"/>
  <c r="N280"/>
  <c r="AE284"/>
  <c r="AG284" s="1"/>
  <c r="M284" s="1"/>
  <c r="O284" s="1"/>
  <c r="P284" s="1"/>
  <c r="Q284" s="1"/>
  <c r="K628"/>
  <c r="AE305"/>
  <c r="AG305" s="1"/>
  <c r="W630"/>
  <c r="AC310"/>
  <c r="R310"/>
  <c r="AC314"/>
  <c r="R314"/>
  <c r="R317"/>
  <c r="W632"/>
  <c r="R334"/>
  <c r="W592"/>
  <c r="R361"/>
  <c r="AH550"/>
  <c r="N376"/>
  <c r="AC391"/>
  <c r="W637"/>
  <c r="R394"/>
  <c r="AH595"/>
  <c r="AC401"/>
  <c r="T402"/>
  <c r="T404"/>
  <c r="S404"/>
  <c r="W639"/>
  <c r="R418"/>
  <c r="S419"/>
  <c r="W554"/>
  <c r="R424"/>
  <c r="S425"/>
  <c r="T425"/>
  <c r="T456"/>
  <c r="S456"/>
  <c r="AH558"/>
  <c r="N472"/>
  <c r="N503"/>
  <c r="S511"/>
  <c r="T511"/>
  <c r="T22"/>
  <c r="T24"/>
  <c r="S24"/>
  <c r="S563" s="1"/>
  <c r="L521"/>
  <c r="M607"/>
  <c r="T40"/>
  <c r="T565" s="1"/>
  <c r="AH626"/>
  <c r="AH584"/>
  <c r="AD274"/>
  <c r="AC276"/>
  <c r="AE276" s="1"/>
  <c r="AG276" s="1"/>
  <c r="M276" s="1"/>
  <c r="AH585"/>
  <c r="T290"/>
  <c r="S290"/>
  <c r="T292"/>
  <c r="W629"/>
  <c r="AC298"/>
  <c r="S301"/>
  <c r="AI309"/>
  <c r="W631"/>
  <c r="R322"/>
  <c r="S329"/>
  <c r="K632"/>
  <c r="K590"/>
  <c r="S345"/>
  <c r="W549"/>
  <c r="R364"/>
  <c r="L550"/>
  <c r="L551"/>
  <c r="T392"/>
  <c r="S396"/>
  <c r="T396"/>
  <c r="N397"/>
  <c r="N398"/>
  <c r="N413"/>
  <c r="S436"/>
  <c r="T437"/>
  <c r="T443"/>
  <c r="S443"/>
  <c r="N446"/>
  <c r="T459"/>
  <c r="N468"/>
  <c r="N495"/>
  <c r="W589"/>
  <c r="N336"/>
  <c r="W547"/>
  <c r="R340"/>
  <c r="T368"/>
  <c r="S368"/>
  <c r="AH583"/>
  <c r="R254"/>
  <c r="AC254"/>
  <c r="AE254" s="1"/>
  <c r="AG254" s="1"/>
  <c r="L635"/>
  <c r="AH635"/>
  <c r="N370"/>
  <c r="T393"/>
  <c r="S393"/>
  <c r="L600"/>
  <c r="T391"/>
  <c r="S391"/>
  <c r="Z626"/>
  <c r="Z583"/>
  <c r="Z540"/>
  <c r="O259"/>
  <c r="P259" s="1"/>
  <c r="Q259" s="1"/>
  <c r="AI261"/>
  <c r="N261"/>
  <c r="O261" s="1"/>
  <c r="P261" s="1"/>
  <c r="Q261" s="1"/>
  <c r="AE264"/>
  <c r="AG264" s="1"/>
  <c r="S311"/>
  <c r="T311"/>
  <c r="AE315"/>
  <c r="AG315" s="1"/>
  <c r="M315" s="1"/>
  <c r="S316"/>
  <c r="S318"/>
  <c r="T318"/>
  <c r="R320"/>
  <c r="AC320"/>
  <c r="AE320" s="1"/>
  <c r="AG320" s="1"/>
  <c r="N324"/>
  <c r="O324" s="1"/>
  <c r="P324" s="1"/>
  <c r="Q324" s="1"/>
  <c r="AI324"/>
  <c r="W546"/>
  <c r="R328"/>
  <c r="L637"/>
  <c r="S407"/>
  <c r="T407"/>
  <c r="T638" s="1"/>
  <c r="S411"/>
  <c r="T411"/>
  <c r="W21"/>
  <c r="M563"/>
  <c r="M606"/>
  <c r="M520"/>
  <c r="M564"/>
  <c r="N521"/>
  <c r="O28"/>
  <c r="L522"/>
  <c r="O42"/>
  <c r="P42" s="1"/>
  <c r="Q42" s="1"/>
  <c r="AI259"/>
  <c r="N267"/>
  <c r="O267" s="1"/>
  <c r="P267" s="1"/>
  <c r="Q267" s="1"/>
  <c r="Z268"/>
  <c r="S277"/>
  <c r="T277"/>
  <c r="AE279"/>
  <c r="AG279" s="1"/>
  <c r="M279" s="1"/>
  <c r="AE281"/>
  <c r="AG281" s="1"/>
  <c r="AE288"/>
  <c r="AG288" s="1"/>
  <c r="AI291"/>
  <c r="AI294"/>
  <c r="T297"/>
  <c r="O300"/>
  <c r="P300" s="1"/>
  <c r="Q300" s="1"/>
  <c r="W587"/>
  <c r="AC306"/>
  <c r="N308"/>
  <c r="N587" s="1"/>
  <c r="L630"/>
  <c r="AE312"/>
  <c r="AG312" s="1"/>
  <c r="T316"/>
  <c r="K631"/>
  <c r="K589"/>
  <c r="S333"/>
  <c r="W634"/>
  <c r="R358"/>
  <c r="K593"/>
  <c r="R550"/>
  <c r="T376"/>
  <c r="S376"/>
  <c r="S381"/>
  <c r="T381"/>
  <c r="T397"/>
  <c r="S397"/>
  <c r="T427"/>
  <c r="S427"/>
  <c r="T428"/>
  <c r="S428"/>
  <c r="S470"/>
  <c r="T470"/>
  <c r="S473"/>
  <c r="S480"/>
  <c r="T480"/>
  <c r="N494"/>
  <c r="S504"/>
  <c r="T504"/>
  <c r="N507"/>
  <c r="L591"/>
  <c r="AH548"/>
  <c r="N352"/>
  <c r="AH592"/>
  <c r="N361"/>
  <c r="N479"/>
  <c r="L606"/>
  <c r="L563"/>
  <c r="L520"/>
  <c r="AA606"/>
  <c r="AA520"/>
  <c r="AA563"/>
  <c r="L564"/>
  <c r="M521"/>
  <c r="N607"/>
  <c r="Z625"/>
  <c r="Z582"/>
  <c r="Z539"/>
  <c r="W541"/>
  <c r="O269"/>
  <c r="P269" s="1"/>
  <c r="Q269" s="1"/>
  <c r="AC270"/>
  <c r="AE270" s="1"/>
  <c r="AG270" s="1"/>
  <c r="R270"/>
  <c r="S275"/>
  <c r="T275"/>
  <c r="AE285"/>
  <c r="AG285" s="1"/>
  <c r="N586"/>
  <c r="L590"/>
  <c r="AH547"/>
  <c r="N340"/>
  <c r="T349"/>
  <c r="N356"/>
  <c r="N362"/>
  <c r="S380"/>
  <c r="T380"/>
  <c r="N389"/>
  <c r="S445"/>
  <c r="T458"/>
  <c r="S458"/>
  <c r="R559"/>
  <c r="S484"/>
  <c r="T484"/>
  <c r="N564"/>
  <c r="O41"/>
  <c r="P41" s="1"/>
  <c r="Q41" s="1"/>
  <c r="AD625"/>
  <c r="AD582"/>
  <c r="AD539"/>
  <c r="K583"/>
  <c r="AD268"/>
  <c r="K541"/>
  <c r="AC268"/>
  <c r="N276"/>
  <c r="O276" s="1"/>
  <c r="P276" s="1"/>
  <c r="Q276" s="1"/>
  <c r="AI276"/>
  <c r="W542"/>
  <c r="R280"/>
  <c r="AC280"/>
  <c r="R284"/>
  <c r="AC290"/>
  <c r="AE290" s="1"/>
  <c r="AG290" s="1"/>
  <c r="R294"/>
  <c r="S303"/>
  <c r="L544"/>
  <c r="W588"/>
  <c r="AC313"/>
  <c r="R313"/>
  <c r="L589"/>
  <c r="AH546"/>
  <c r="N328"/>
  <c r="N344"/>
  <c r="W591"/>
  <c r="R635"/>
  <c r="T370"/>
  <c r="AC383"/>
  <c r="AC392"/>
  <c r="AC408"/>
  <c r="AC406"/>
  <c r="T412"/>
  <c r="S412"/>
  <c r="R645"/>
  <c r="T490"/>
  <c r="S490"/>
  <c r="K544"/>
  <c r="W544"/>
  <c r="R304"/>
  <c r="AH588"/>
  <c r="AH545"/>
  <c r="N316"/>
  <c r="N630" s="1"/>
  <c r="K549"/>
  <c r="AH593"/>
  <c r="AC378"/>
  <c r="AC550" s="1"/>
  <c r="AC417"/>
  <c r="N637"/>
  <c r="S395"/>
  <c r="T395"/>
  <c r="N403"/>
  <c r="N640"/>
  <c r="S472"/>
  <c r="T472"/>
  <c r="S488"/>
  <c r="T488"/>
  <c r="N606"/>
  <c r="N563"/>
  <c r="N520"/>
  <c r="R564"/>
  <c r="L625"/>
  <c r="L582"/>
  <c r="L539"/>
  <c r="W625"/>
  <c r="W539"/>
  <c r="W582"/>
  <c r="AD583"/>
  <c r="AD265"/>
  <c r="AD626" s="1"/>
  <c r="W540"/>
  <c r="K626"/>
  <c r="T274"/>
  <c r="AH630"/>
  <c r="L588"/>
  <c r="AH631"/>
  <c r="N322"/>
  <c r="N326"/>
  <c r="L546"/>
  <c r="N330"/>
  <c r="AH632"/>
  <c r="N334"/>
  <c r="N338"/>
  <c r="L547"/>
  <c r="N342"/>
  <c r="AH633"/>
  <c r="N346"/>
  <c r="N350"/>
  <c r="L548"/>
  <c r="N354"/>
  <c r="AH549"/>
  <c r="N364"/>
  <c r="L593"/>
  <c r="T375"/>
  <c r="T593" s="1"/>
  <c r="S375"/>
  <c r="AH636"/>
  <c r="N382"/>
  <c r="N387"/>
  <c r="W551"/>
  <c r="R388"/>
  <c r="R594" s="1"/>
  <c r="T409"/>
  <c r="W553"/>
  <c r="T417"/>
  <c r="S417"/>
  <c r="W597"/>
  <c r="R421"/>
  <c r="S451"/>
  <c r="T451"/>
  <c r="W642"/>
  <c r="R454"/>
  <c r="AH600"/>
  <c r="N457"/>
  <c r="T485"/>
  <c r="S485"/>
  <c r="N489"/>
  <c r="N492"/>
  <c r="O22"/>
  <c r="S25"/>
  <c r="S564" s="1"/>
  <c r="R607"/>
  <c r="S34"/>
  <c r="R565"/>
  <c r="Y626"/>
  <c r="Y583"/>
  <c r="Y540"/>
  <c r="Y268"/>
  <c r="L626"/>
  <c r="W626"/>
  <c r="R262"/>
  <c r="S274"/>
  <c r="W585"/>
  <c r="AH628"/>
  <c r="N286"/>
  <c r="N287"/>
  <c r="AH586"/>
  <c r="W543"/>
  <c r="N629"/>
  <c r="AH587"/>
  <c r="T309"/>
  <c r="N317"/>
  <c r="AH589"/>
  <c r="N325"/>
  <c r="AH590"/>
  <c r="N337"/>
  <c r="AH591"/>
  <c r="N349"/>
  <c r="L592"/>
  <c r="S365"/>
  <c r="T366"/>
  <c r="S366"/>
  <c r="W635"/>
  <c r="N373"/>
  <c r="W594"/>
  <c r="S409"/>
  <c r="T422"/>
  <c r="T453"/>
  <c r="N456"/>
  <c r="N599" s="1"/>
  <c r="N459"/>
  <c r="AH557"/>
  <c r="N460"/>
  <c r="W644"/>
  <c r="R478"/>
  <c r="R560"/>
  <c r="S496"/>
  <c r="T496"/>
  <c r="T560" s="1"/>
  <c r="R593"/>
  <c r="L636"/>
  <c r="AC397"/>
  <c r="AH637"/>
  <c r="K595"/>
  <c r="W595"/>
  <c r="R638"/>
  <c r="T408"/>
  <c r="S408"/>
  <c r="AH597"/>
  <c r="N421"/>
  <c r="N553" s="1"/>
  <c r="L554"/>
  <c r="AH555"/>
  <c r="N436"/>
  <c r="N598" s="1"/>
  <c r="R600"/>
  <c r="S457"/>
  <c r="T457"/>
  <c r="T465"/>
  <c r="S465"/>
  <c r="N474"/>
  <c r="R603"/>
  <c r="T493"/>
  <c r="S493"/>
  <c r="N511"/>
  <c r="M522"/>
  <c r="Y582"/>
  <c r="Y625"/>
  <c r="Y539"/>
  <c r="W583"/>
  <c r="L540"/>
  <c r="AH540"/>
  <c r="AH541"/>
  <c r="N268"/>
  <c r="W627"/>
  <c r="K586"/>
  <c r="AI303"/>
  <c r="AH544"/>
  <c r="K630"/>
  <c r="L545"/>
  <c r="W545"/>
  <c r="AC635"/>
  <c r="S373"/>
  <c r="W550"/>
  <c r="L595"/>
  <c r="W552"/>
  <c r="R400"/>
  <c r="S406"/>
  <c r="S638" s="1"/>
  <c r="S420"/>
  <c r="S423"/>
  <c r="L555"/>
  <c r="W641"/>
  <c r="R442"/>
  <c r="T466"/>
  <c r="N487"/>
  <c r="T492"/>
  <c r="S492"/>
  <c r="R646"/>
  <c r="S502"/>
  <c r="T502"/>
  <c r="L627"/>
  <c r="AH627"/>
  <c r="K585"/>
  <c r="L629"/>
  <c r="AH629"/>
  <c r="K587"/>
  <c r="L631"/>
  <c r="L632"/>
  <c r="L633"/>
  <c r="L634"/>
  <c r="AC634"/>
  <c r="AC592"/>
  <c r="AC549"/>
  <c r="W593"/>
  <c r="AH551"/>
  <c r="AH552"/>
  <c r="AH642"/>
  <c r="T500"/>
  <c r="S500"/>
  <c r="L638"/>
  <c r="K596"/>
  <c r="N414"/>
  <c r="L597"/>
  <c r="W598"/>
  <c r="R433"/>
  <c r="S441"/>
  <c r="T441"/>
  <c r="T468"/>
  <c r="S468"/>
  <c r="N471"/>
  <c r="N475"/>
  <c r="AH602"/>
  <c r="N510"/>
  <c r="W643"/>
  <c r="W601"/>
  <c r="R469"/>
  <c r="R557" s="1"/>
  <c r="N476"/>
  <c r="N601" s="1"/>
  <c r="R602"/>
  <c r="S481"/>
  <c r="K560"/>
  <c r="AH560"/>
  <c r="S512"/>
  <c r="T512"/>
  <c r="K597"/>
  <c r="R640"/>
  <c r="AH640"/>
  <c r="N431"/>
  <c r="AH598"/>
  <c r="W555"/>
  <c r="N641"/>
  <c r="AH599"/>
  <c r="K644"/>
  <c r="W646"/>
  <c r="T508"/>
  <c r="S508"/>
  <c r="W636"/>
  <c r="L594"/>
  <c r="AH594"/>
  <c r="W638"/>
  <c r="L596"/>
  <c r="AH596"/>
  <c r="K553"/>
  <c r="AH554"/>
  <c r="L640"/>
  <c r="W640"/>
  <c r="L598"/>
  <c r="W599"/>
  <c r="K556"/>
  <c r="W556"/>
  <c r="R448"/>
  <c r="N470"/>
  <c r="W602"/>
  <c r="S501"/>
  <c r="L646"/>
  <c r="AH646"/>
  <c r="N502"/>
  <c r="W596"/>
  <c r="L553"/>
  <c r="AH553"/>
  <c r="AH639"/>
  <c r="K554"/>
  <c r="L599"/>
  <c r="L556"/>
  <c r="N463"/>
  <c r="AH643"/>
  <c r="W559"/>
  <c r="W600"/>
  <c r="AH644"/>
  <c r="N478"/>
  <c r="L559"/>
  <c r="W603"/>
  <c r="N498"/>
  <c r="K646"/>
  <c r="K598"/>
  <c r="AH556"/>
  <c r="K642"/>
  <c r="L557"/>
  <c r="W557"/>
  <c r="N643"/>
  <c r="W558"/>
  <c r="L645"/>
  <c r="L641"/>
  <c r="AH641"/>
  <c r="K599"/>
  <c r="L643"/>
  <c r="AH559"/>
  <c r="K645"/>
  <c r="AH645"/>
  <c r="W560"/>
  <c r="L601"/>
  <c r="AH601"/>
  <c r="K558"/>
  <c r="W645"/>
  <c r="L603"/>
  <c r="AH603"/>
  <c r="O193" i="14"/>
  <c r="O160"/>
  <c r="P112"/>
  <c r="P136"/>
  <c r="P40"/>
  <c r="P88"/>
  <c r="AA606"/>
  <c r="AA563"/>
  <c r="AA520"/>
  <c r="AA564"/>
  <c r="AC25"/>
  <c r="AA568"/>
  <c r="AC73"/>
  <c r="AA570"/>
  <c r="AC97"/>
  <c r="AA572"/>
  <c r="AC121"/>
  <c r="AA574"/>
  <c r="AC145"/>
  <c r="AA618"/>
  <c r="AC166"/>
  <c r="Y538"/>
  <c r="AA232"/>
  <c r="N583"/>
  <c r="T268"/>
  <c r="S268"/>
  <c r="AA286"/>
  <c r="N544"/>
  <c r="Y307"/>
  <c r="AA307" s="1"/>
  <c r="X319"/>
  <c r="M308"/>
  <c r="O308" s="1"/>
  <c r="P308" s="1"/>
  <c r="Q308" s="1"/>
  <c r="AC308"/>
  <c r="T327"/>
  <c r="S327"/>
  <c r="T335"/>
  <c r="S335"/>
  <c r="S369"/>
  <c r="T369"/>
  <c r="S386"/>
  <c r="T386"/>
  <c r="R410"/>
  <c r="Y410"/>
  <c r="AA410" s="1"/>
  <c r="AC468"/>
  <c r="M468"/>
  <c r="O468" s="1"/>
  <c r="P468" s="1"/>
  <c r="Q468" s="1"/>
  <c r="N21"/>
  <c r="AC22"/>
  <c r="AC30"/>
  <c r="AA565"/>
  <c r="AC38"/>
  <c r="AA522"/>
  <c r="AC40"/>
  <c r="AC46"/>
  <c r="AC54"/>
  <c r="AA567"/>
  <c r="AC62"/>
  <c r="AA524"/>
  <c r="AC64"/>
  <c r="AC70"/>
  <c r="AC78"/>
  <c r="AA569"/>
  <c r="AC86"/>
  <c r="AA526"/>
  <c r="AC88"/>
  <c r="AC94"/>
  <c r="AC102"/>
  <c r="AA571"/>
  <c r="AC110"/>
  <c r="AA528"/>
  <c r="AC112"/>
  <c r="AC118"/>
  <c r="AC126"/>
  <c r="AA573"/>
  <c r="AC134"/>
  <c r="AA530"/>
  <c r="AC136"/>
  <c r="AC142"/>
  <c r="AC150"/>
  <c r="T161"/>
  <c r="AA533"/>
  <c r="M172"/>
  <c r="T180"/>
  <c r="S180"/>
  <c r="S183"/>
  <c r="T183"/>
  <c r="M187"/>
  <c r="O187" s="1"/>
  <c r="P187" s="1"/>
  <c r="Q187" s="1"/>
  <c r="AC187"/>
  <c r="AC195"/>
  <c r="M195"/>
  <c r="S201"/>
  <c r="T201"/>
  <c r="AC205"/>
  <c r="AC216"/>
  <c r="M216"/>
  <c r="N623"/>
  <c r="T236"/>
  <c r="S236"/>
  <c r="R245"/>
  <c r="Y245"/>
  <c r="AA245" s="1"/>
  <c r="M247"/>
  <c r="O247" s="1"/>
  <c r="P247" s="1"/>
  <c r="Q247" s="1"/>
  <c r="AC247"/>
  <c r="AA277"/>
  <c r="AA280"/>
  <c r="R282"/>
  <c r="Y282"/>
  <c r="AA282" s="1"/>
  <c r="AC285"/>
  <c r="T310"/>
  <c r="T347"/>
  <c r="S347"/>
  <c r="T350"/>
  <c r="S350"/>
  <c r="AC393"/>
  <c r="M393"/>
  <c r="AC423"/>
  <c r="M423"/>
  <c r="O423" s="1"/>
  <c r="P423" s="1"/>
  <c r="Q423" s="1"/>
  <c r="S429"/>
  <c r="T429"/>
  <c r="L564"/>
  <c r="L521"/>
  <c r="AC29"/>
  <c r="AC37"/>
  <c r="AC607" s="1"/>
  <c r="L522"/>
  <c r="AC45"/>
  <c r="L566"/>
  <c r="L523"/>
  <c r="AC53"/>
  <c r="AC61"/>
  <c r="AC567" s="1"/>
  <c r="L524"/>
  <c r="AC69"/>
  <c r="L568"/>
  <c r="L525"/>
  <c r="AC77"/>
  <c r="AC85"/>
  <c r="AC93"/>
  <c r="L570"/>
  <c r="L527"/>
  <c r="AC109"/>
  <c r="L528"/>
  <c r="L572"/>
  <c r="L529"/>
  <c r="AC133"/>
  <c r="AC615" s="1"/>
  <c r="L530"/>
  <c r="L574"/>
  <c r="L531"/>
  <c r="N617"/>
  <c r="O158"/>
  <c r="P158" s="1"/>
  <c r="Q158" s="1"/>
  <c r="AC165"/>
  <c r="AC172"/>
  <c r="AC576" s="1"/>
  <c r="S175"/>
  <c r="T175"/>
  <c r="AC180"/>
  <c r="M180"/>
  <c r="O180" s="1"/>
  <c r="P180" s="1"/>
  <c r="Q180" s="1"/>
  <c r="L535"/>
  <c r="R621"/>
  <c r="S202"/>
  <c r="S621" s="1"/>
  <c r="AC213"/>
  <c r="M213"/>
  <c r="O213" s="1"/>
  <c r="P213" s="1"/>
  <c r="Q213" s="1"/>
  <c r="M215"/>
  <c r="O215" s="1"/>
  <c r="P215" s="1"/>
  <c r="Q215" s="1"/>
  <c r="AC215"/>
  <c r="M218"/>
  <c r="O218" s="1"/>
  <c r="P218" s="1"/>
  <c r="Q218" s="1"/>
  <c r="AC228"/>
  <c r="M228"/>
  <c r="O228" s="1"/>
  <c r="P228" s="1"/>
  <c r="Q228" s="1"/>
  <c r="M236"/>
  <c r="AC236"/>
  <c r="AC237"/>
  <c r="M237"/>
  <c r="S261"/>
  <c r="T261"/>
  <c r="Y266"/>
  <c r="AA266" s="1"/>
  <c r="R266"/>
  <c r="AC269"/>
  <c r="M269"/>
  <c r="O269" s="1"/>
  <c r="P269" s="1"/>
  <c r="Q269" s="1"/>
  <c r="M279"/>
  <c r="O279" s="1"/>
  <c r="P279" s="1"/>
  <c r="Q279" s="1"/>
  <c r="AC279"/>
  <c r="T291"/>
  <c r="S291"/>
  <c r="R294"/>
  <c r="Y294"/>
  <c r="AA294" s="1"/>
  <c r="AC306"/>
  <c r="M306"/>
  <c r="O306" s="1"/>
  <c r="P306" s="1"/>
  <c r="Q306" s="1"/>
  <c r="AC312"/>
  <c r="M312"/>
  <c r="O312" s="1"/>
  <c r="P312" s="1"/>
  <c r="Q312" s="1"/>
  <c r="S316"/>
  <c r="T316"/>
  <c r="X344"/>
  <c r="Y332"/>
  <c r="AA332" s="1"/>
  <c r="S382"/>
  <c r="T382"/>
  <c r="L596"/>
  <c r="R522"/>
  <c r="AA566"/>
  <c r="AC49"/>
  <c r="M65"/>
  <c r="M73"/>
  <c r="M568" s="1"/>
  <c r="M81"/>
  <c r="M137"/>
  <c r="N575"/>
  <c r="O157"/>
  <c r="T300"/>
  <c r="S300"/>
  <c r="S398"/>
  <c r="T398"/>
  <c r="S421"/>
  <c r="T421"/>
  <c r="M37"/>
  <c r="O37" s="1"/>
  <c r="O82"/>
  <c r="M94"/>
  <c r="O106"/>
  <c r="M571"/>
  <c r="M118"/>
  <c r="O118" s="1"/>
  <c r="O130"/>
  <c r="M142"/>
  <c r="S158"/>
  <c r="M166"/>
  <c r="AC182"/>
  <c r="M182"/>
  <c r="O182" s="1"/>
  <c r="P182" s="1"/>
  <c r="Q182" s="1"/>
  <c r="AC186"/>
  <c r="M186"/>
  <c r="O186" s="1"/>
  <c r="R536"/>
  <c r="S208"/>
  <c r="S536" s="1"/>
  <c r="T208"/>
  <c r="T536" s="1"/>
  <c r="T211"/>
  <c r="S211"/>
  <c r="T242"/>
  <c r="R539"/>
  <c r="S244"/>
  <c r="S539" s="1"/>
  <c r="T263"/>
  <c r="S263"/>
  <c r="M383"/>
  <c r="O383" s="1"/>
  <c r="P383" s="1"/>
  <c r="Q383" s="1"/>
  <c r="AC383"/>
  <c r="W596"/>
  <c r="R409"/>
  <c r="Y409"/>
  <c r="M439"/>
  <c r="O439" s="1"/>
  <c r="P439" s="1"/>
  <c r="Q439" s="1"/>
  <c r="AC439"/>
  <c r="N563"/>
  <c r="N606"/>
  <c r="N520"/>
  <c r="O29"/>
  <c r="P29" s="1"/>
  <c r="Q29" s="1"/>
  <c r="O30"/>
  <c r="P30" s="1"/>
  <c r="Q30" s="1"/>
  <c r="N565"/>
  <c r="O38"/>
  <c r="P38" s="1"/>
  <c r="Q38" s="1"/>
  <c r="O45"/>
  <c r="P45" s="1"/>
  <c r="Q45" s="1"/>
  <c r="N608"/>
  <c r="O53"/>
  <c r="P53" s="1"/>
  <c r="Q53" s="1"/>
  <c r="O54"/>
  <c r="P54" s="1"/>
  <c r="Q54" s="1"/>
  <c r="N567"/>
  <c r="O62"/>
  <c r="P62" s="1"/>
  <c r="Q62" s="1"/>
  <c r="O64"/>
  <c r="O69"/>
  <c r="P69" s="1"/>
  <c r="Q69" s="1"/>
  <c r="N610"/>
  <c r="P76"/>
  <c r="O77"/>
  <c r="P77" s="1"/>
  <c r="Q77" s="1"/>
  <c r="N525"/>
  <c r="O78"/>
  <c r="P78" s="1"/>
  <c r="Q78" s="1"/>
  <c r="N569"/>
  <c r="O86"/>
  <c r="P86" s="1"/>
  <c r="Q86" s="1"/>
  <c r="O93"/>
  <c r="P93" s="1"/>
  <c r="Q93" s="1"/>
  <c r="N612"/>
  <c r="O94"/>
  <c r="O101"/>
  <c r="P101" s="1"/>
  <c r="Q101" s="1"/>
  <c r="O102"/>
  <c r="P102" s="1"/>
  <c r="Q102" s="1"/>
  <c r="N571"/>
  <c r="O109"/>
  <c r="O110"/>
  <c r="P110" s="1"/>
  <c r="Q110" s="1"/>
  <c r="O117"/>
  <c r="P117" s="1"/>
  <c r="Q117" s="1"/>
  <c r="N614"/>
  <c r="O125"/>
  <c r="P125" s="1"/>
  <c r="Q125" s="1"/>
  <c r="O126"/>
  <c r="P126" s="1"/>
  <c r="Q126" s="1"/>
  <c r="N573"/>
  <c r="O133"/>
  <c r="O134"/>
  <c r="P134" s="1"/>
  <c r="Q134" s="1"/>
  <c r="O141"/>
  <c r="P141" s="1"/>
  <c r="Q141" s="1"/>
  <c r="N616"/>
  <c r="O149"/>
  <c r="P149" s="1"/>
  <c r="Q149" s="1"/>
  <c r="O150"/>
  <c r="P150" s="1"/>
  <c r="Q150" s="1"/>
  <c r="L532"/>
  <c r="S174"/>
  <c r="S618" s="1"/>
  <c r="T174"/>
  <c r="S188"/>
  <c r="AC198"/>
  <c r="M198"/>
  <c r="M200"/>
  <c r="O200" s="1"/>
  <c r="P200" s="1"/>
  <c r="Q200" s="1"/>
  <c r="T207"/>
  <c r="T221"/>
  <c r="S221"/>
  <c r="M223"/>
  <c r="O223" s="1"/>
  <c r="P223" s="1"/>
  <c r="Q223" s="1"/>
  <c r="AC223"/>
  <c r="O237"/>
  <c r="P237" s="1"/>
  <c r="Q237" s="1"/>
  <c r="M270"/>
  <c r="R281"/>
  <c r="Y281"/>
  <c r="AA281" s="1"/>
  <c r="L586"/>
  <c r="S293"/>
  <c r="T293"/>
  <c r="M297"/>
  <c r="W629"/>
  <c r="Y298"/>
  <c r="R298"/>
  <c r="M339"/>
  <c r="O339" s="1"/>
  <c r="P339" s="1"/>
  <c r="Q339" s="1"/>
  <c r="AC339"/>
  <c r="AC320"/>
  <c r="M320"/>
  <c r="O320" s="1"/>
  <c r="P320" s="1"/>
  <c r="Q320" s="1"/>
  <c r="AA340"/>
  <c r="W633"/>
  <c r="R346"/>
  <c r="W551"/>
  <c r="R388"/>
  <c r="Y388"/>
  <c r="W637"/>
  <c r="Y394"/>
  <c r="R394"/>
  <c r="AC402"/>
  <c r="M402"/>
  <c r="M25"/>
  <c r="M33"/>
  <c r="M521" s="1"/>
  <c r="M89"/>
  <c r="O89" s="1"/>
  <c r="P89" s="1"/>
  <c r="Q89" s="1"/>
  <c r="M97"/>
  <c r="M105"/>
  <c r="O105" s="1"/>
  <c r="P105" s="1"/>
  <c r="Q105" s="1"/>
  <c r="M113"/>
  <c r="O113" s="1"/>
  <c r="M121"/>
  <c r="M572" s="1"/>
  <c r="M129"/>
  <c r="O129" s="1"/>
  <c r="P129" s="1"/>
  <c r="Q129" s="1"/>
  <c r="S182"/>
  <c r="T182"/>
  <c r="T619" s="1"/>
  <c r="N620"/>
  <c r="O190"/>
  <c r="Y212"/>
  <c r="R212"/>
  <c r="M227"/>
  <c r="AC227"/>
  <c r="M253"/>
  <c r="O253" s="1"/>
  <c r="AC253"/>
  <c r="M258"/>
  <c r="O258" s="1"/>
  <c r="P258" s="1"/>
  <c r="Q258" s="1"/>
  <c r="AC258"/>
  <c r="Y276"/>
  <c r="AA276" s="1"/>
  <c r="R276"/>
  <c r="S399"/>
  <c r="T399"/>
  <c r="M22"/>
  <c r="O22" s="1"/>
  <c r="O33"/>
  <c r="P33" s="1"/>
  <c r="Q33" s="1"/>
  <c r="O34"/>
  <c r="M46"/>
  <c r="O46" s="1"/>
  <c r="O58"/>
  <c r="M61"/>
  <c r="M70"/>
  <c r="O81"/>
  <c r="P81" s="1"/>
  <c r="Q81" s="1"/>
  <c r="M85"/>
  <c r="M569" s="1"/>
  <c r="O137"/>
  <c r="P137" s="1"/>
  <c r="Q137" s="1"/>
  <c r="L538"/>
  <c r="Y234"/>
  <c r="AA234" s="1"/>
  <c r="R234"/>
  <c r="M235"/>
  <c r="O235" s="1"/>
  <c r="P235" s="1"/>
  <c r="Q235" s="1"/>
  <c r="AC235"/>
  <c r="T308"/>
  <c r="S308"/>
  <c r="L546"/>
  <c r="R606"/>
  <c r="R563"/>
  <c r="R520"/>
  <c r="R21"/>
  <c r="T22"/>
  <c r="R564"/>
  <c r="S25"/>
  <c r="S520" s="1"/>
  <c r="T26"/>
  <c r="T564" s="1"/>
  <c r="S26"/>
  <c r="R607"/>
  <c r="T34"/>
  <c r="T521" s="1"/>
  <c r="S34"/>
  <c r="T42"/>
  <c r="S42"/>
  <c r="R608"/>
  <c r="T46"/>
  <c r="T608" s="1"/>
  <c r="R566"/>
  <c r="S49"/>
  <c r="T50"/>
  <c r="S50"/>
  <c r="R609"/>
  <c r="T58"/>
  <c r="S58"/>
  <c r="T66"/>
  <c r="S66"/>
  <c r="R610"/>
  <c r="T70"/>
  <c r="R568"/>
  <c r="S73"/>
  <c r="T74"/>
  <c r="T568" s="1"/>
  <c r="S74"/>
  <c r="S610" s="1"/>
  <c r="R611"/>
  <c r="T82"/>
  <c r="S82"/>
  <c r="T90"/>
  <c r="S90"/>
  <c r="R612"/>
  <c r="T94"/>
  <c r="R570"/>
  <c r="S97"/>
  <c r="T98"/>
  <c r="T570" s="1"/>
  <c r="S98"/>
  <c r="R613"/>
  <c r="T106"/>
  <c r="S106"/>
  <c r="T110"/>
  <c r="R571"/>
  <c r="T114"/>
  <c r="T528" s="1"/>
  <c r="S114"/>
  <c r="R614"/>
  <c r="T118"/>
  <c r="R572"/>
  <c r="S121"/>
  <c r="T122"/>
  <c r="S122"/>
  <c r="R615"/>
  <c r="T130"/>
  <c r="S130"/>
  <c r="T138"/>
  <c r="S138"/>
  <c r="R616"/>
  <c r="T142"/>
  <c r="R574"/>
  <c r="S145"/>
  <c r="T146"/>
  <c r="S146"/>
  <c r="T153"/>
  <c r="AA575"/>
  <c r="O165"/>
  <c r="P165" s="1"/>
  <c r="Q165" s="1"/>
  <c r="R618"/>
  <c r="T166"/>
  <c r="S167"/>
  <c r="T167"/>
  <c r="AC174"/>
  <c r="M174"/>
  <c r="O174" s="1"/>
  <c r="P174" s="1"/>
  <c r="Q174" s="1"/>
  <c r="R577"/>
  <c r="S181"/>
  <c r="T181"/>
  <c r="AA578"/>
  <c r="AC193"/>
  <c r="AC578" s="1"/>
  <c r="M205"/>
  <c r="M221"/>
  <c r="O221" s="1"/>
  <c r="P221" s="1"/>
  <c r="Q221" s="1"/>
  <c r="AC221"/>
  <c r="AC225"/>
  <c r="R581"/>
  <c r="S229"/>
  <c r="S581" s="1"/>
  <c r="AC242"/>
  <c r="M242"/>
  <c r="O242" s="1"/>
  <c r="P242" s="1"/>
  <c r="Q242" s="1"/>
  <c r="M243"/>
  <c r="O243" s="1"/>
  <c r="P243" s="1"/>
  <c r="Q243" s="1"/>
  <c r="AC243"/>
  <c r="S246"/>
  <c r="T246"/>
  <c r="N626"/>
  <c r="AA265"/>
  <c r="M275"/>
  <c r="O275" s="1"/>
  <c r="P275" s="1"/>
  <c r="Q275" s="1"/>
  <c r="AC275"/>
  <c r="M290"/>
  <c r="O290" s="1"/>
  <c r="P290" s="1"/>
  <c r="Q290" s="1"/>
  <c r="AC290"/>
  <c r="L543"/>
  <c r="M315"/>
  <c r="O315" s="1"/>
  <c r="P315" s="1"/>
  <c r="Q315" s="1"/>
  <c r="AC315"/>
  <c r="S319"/>
  <c r="T319"/>
  <c r="S333"/>
  <c r="T333"/>
  <c r="M374"/>
  <c r="O374" s="1"/>
  <c r="P374" s="1"/>
  <c r="Q374" s="1"/>
  <c r="AC374"/>
  <c r="M41"/>
  <c r="O41" s="1"/>
  <c r="M49"/>
  <c r="O49" s="1"/>
  <c r="M57"/>
  <c r="O57" s="1"/>
  <c r="P57" s="1"/>
  <c r="Q57" s="1"/>
  <c r="M145"/>
  <c r="M152"/>
  <c r="O152" s="1"/>
  <c r="P152" s="1"/>
  <c r="Q152" s="1"/>
  <c r="S159"/>
  <c r="T159"/>
  <c r="AA532"/>
  <c r="AC160"/>
  <c r="AC175"/>
  <c r="M175"/>
  <c r="O175" s="1"/>
  <c r="P175" s="1"/>
  <c r="Q175" s="1"/>
  <c r="T368"/>
  <c r="S368"/>
  <c r="N635"/>
  <c r="R378"/>
  <c r="R550" s="1"/>
  <c r="Y378"/>
  <c r="AA378" s="1"/>
  <c r="S563"/>
  <c r="AC617"/>
  <c r="O172"/>
  <c r="N533"/>
  <c r="AC181"/>
  <c r="M181"/>
  <c r="O195"/>
  <c r="P195" s="1"/>
  <c r="Q195" s="1"/>
  <c r="N621"/>
  <c r="O202"/>
  <c r="AC207"/>
  <c r="M207"/>
  <c r="T216"/>
  <c r="T229"/>
  <c r="T581" s="1"/>
  <c r="R254"/>
  <c r="W583"/>
  <c r="Y254"/>
  <c r="AA254" s="1"/>
  <c r="M255"/>
  <c r="O255" s="1"/>
  <c r="P255" s="1"/>
  <c r="Q255" s="1"/>
  <c r="AC255"/>
  <c r="T259"/>
  <c r="S259"/>
  <c r="W626"/>
  <c r="R262"/>
  <c r="Y262"/>
  <c r="AC274"/>
  <c r="M274"/>
  <c r="O274" s="1"/>
  <c r="T295"/>
  <c r="S295"/>
  <c r="X349"/>
  <c r="Y337"/>
  <c r="AA373"/>
  <c r="O393"/>
  <c r="P393" s="1"/>
  <c r="Q393" s="1"/>
  <c r="AC397"/>
  <c r="M397"/>
  <c r="Y407"/>
  <c r="AA407" s="1"/>
  <c r="R407"/>
  <c r="W625"/>
  <c r="R250"/>
  <c r="O270"/>
  <c r="P270" s="1"/>
  <c r="Q270" s="1"/>
  <c r="O284"/>
  <c r="P284" s="1"/>
  <c r="Q284" s="1"/>
  <c r="N586"/>
  <c r="S314"/>
  <c r="T314"/>
  <c r="T357"/>
  <c r="S357"/>
  <c r="W634"/>
  <c r="R358"/>
  <c r="S370"/>
  <c r="M375"/>
  <c r="O375" s="1"/>
  <c r="P375" s="1"/>
  <c r="Q375" s="1"/>
  <c r="AC375"/>
  <c r="O386"/>
  <c r="P386" s="1"/>
  <c r="Q386" s="1"/>
  <c r="Y389"/>
  <c r="AA389" s="1"/>
  <c r="R389"/>
  <c r="W552"/>
  <c r="R400"/>
  <c r="Y400"/>
  <c r="S406"/>
  <c r="L639"/>
  <c r="T423"/>
  <c r="S423"/>
  <c r="T435"/>
  <c r="S435"/>
  <c r="R453"/>
  <c r="Y453"/>
  <c r="AA453" s="1"/>
  <c r="M467"/>
  <c r="AC467"/>
  <c r="L606"/>
  <c r="L563"/>
  <c r="L520"/>
  <c r="R521"/>
  <c r="N522"/>
  <c r="L608"/>
  <c r="R523"/>
  <c r="N524"/>
  <c r="L610"/>
  <c r="R525"/>
  <c r="N526"/>
  <c r="L612"/>
  <c r="R527"/>
  <c r="N528"/>
  <c r="L614"/>
  <c r="R529"/>
  <c r="N530"/>
  <c r="L616"/>
  <c r="R531"/>
  <c r="N532"/>
  <c r="L618"/>
  <c r="O171"/>
  <c r="P171" s="1"/>
  <c r="Q171" s="1"/>
  <c r="L619"/>
  <c r="Y619"/>
  <c r="Y577"/>
  <c r="Y534"/>
  <c r="AA188"/>
  <c r="AA577" s="1"/>
  <c r="O191"/>
  <c r="P191" s="1"/>
  <c r="Q191" s="1"/>
  <c r="M206"/>
  <c r="AC206"/>
  <c r="R217"/>
  <c r="L623"/>
  <c r="W581"/>
  <c r="Y229"/>
  <c r="R230"/>
  <c r="Y230"/>
  <c r="AA230" s="1"/>
  <c r="N624"/>
  <c r="T243"/>
  <c r="S243"/>
  <c r="AC248"/>
  <c r="Y249"/>
  <c r="AA249" s="1"/>
  <c r="Y250"/>
  <c r="O252"/>
  <c r="P252" s="1"/>
  <c r="Q252" s="1"/>
  <c r="AC273"/>
  <c r="W585"/>
  <c r="R277"/>
  <c r="L628"/>
  <c r="L544"/>
  <c r="AC305"/>
  <c r="X587"/>
  <c r="X630"/>
  <c r="X544"/>
  <c r="T307"/>
  <c r="S307"/>
  <c r="Y313"/>
  <c r="X326"/>
  <c r="X631" s="1"/>
  <c r="Y314"/>
  <c r="AA314" s="1"/>
  <c r="T315"/>
  <c r="S315"/>
  <c r="T320"/>
  <c r="S320"/>
  <c r="N631"/>
  <c r="L589"/>
  <c r="N547"/>
  <c r="T348"/>
  <c r="S354"/>
  <c r="T354"/>
  <c r="L549"/>
  <c r="T370"/>
  <c r="Y372"/>
  <c r="AA372" s="1"/>
  <c r="R372"/>
  <c r="O391"/>
  <c r="P391" s="1"/>
  <c r="Q391" s="1"/>
  <c r="M395"/>
  <c r="O395" s="1"/>
  <c r="P395" s="1"/>
  <c r="Q395" s="1"/>
  <c r="AC395"/>
  <c r="M403"/>
  <c r="O403" s="1"/>
  <c r="P403" s="1"/>
  <c r="Q403" s="1"/>
  <c r="AC403"/>
  <c r="T406"/>
  <c r="AC415"/>
  <c r="M415"/>
  <c r="O415" s="1"/>
  <c r="P415" s="1"/>
  <c r="Q415" s="1"/>
  <c r="AC435"/>
  <c r="M435"/>
  <c r="O435" s="1"/>
  <c r="P435" s="1"/>
  <c r="Q435" s="1"/>
  <c r="W602"/>
  <c r="R481"/>
  <c r="Y481"/>
  <c r="AC500"/>
  <c r="M500"/>
  <c r="O500" s="1"/>
  <c r="P500" s="1"/>
  <c r="Q500" s="1"/>
  <c r="L625"/>
  <c r="S302"/>
  <c r="T302"/>
  <c r="N550"/>
  <c r="T377"/>
  <c r="S377"/>
  <c r="W594"/>
  <c r="R385"/>
  <c r="Y385"/>
  <c r="T391"/>
  <c r="S391"/>
  <c r="T392"/>
  <c r="S392"/>
  <c r="T405"/>
  <c r="S405"/>
  <c r="R426"/>
  <c r="Y426"/>
  <c r="AA426" s="1"/>
  <c r="R438"/>
  <c r="Y438"/>
  <c r="AA438" s="1"/>
  <c r="N564"/>
  <c r="AA521"/>
  <c r="R565"/>
  <c r="N566"/>
  <c r="AA523"/>
  <c r="R567"/>
  <c r="N568"/>
  <c r="AA525"/>
  <c r="R569"/>
  <c r="N570"/>
  <c r="AA527"/>
  <c r="N572"/>
  <c r="M529"/>
  <c r="AA529"/>
  <c r="R573"/>
  <c r="N574"/>
  <c r="AA531"/>
  <c r="S154"/>
  <c r="R575"/>
  <c r="S162"/>
  <c r="N576"/>
  <c r="L534"/>
  <c r="O198"/>
  <c r="P198" s="1"/>
  <c r="Q198" s="1"/>
  <c r="T203"/>
  <c r="S203"/>
  <c r="O206"/>
  <c r="P206" s="1"/>
  <c r="Q206" s="1"/>
  <c r="AC208"/>
  <c r="Y217"/>
  <c r="S218"/>
  <c r="T218"/>
  <c r="Y537"/>
  <c r="AA220"/>
  <c r="T225"/>
  <c r="L581"/>
  <c r="R538"/>
  <c r="T232"/>
  <c r="T538" s="1"/>
  <c r="O248"/>
  <c r="P248" s="1"/>
  <c r="Q248" s="1"/>
  <c r="T253"/>
  <c r="K540"/>
  <c r="T260"/>
  <c r="S260"/>
  <c r="AC261"/>
  <c r="M261"/>
  <c r="O261" s="1"/>
  <c r="P261" s="1"/>
  <c r="Q261" s="1"/>
  <c r="T271"/>
  <c r="L585"/>
  <c r="O283"/>
  <c r="P283" s="1"/>
  <c r="Q283" s="1"/>
  <c r="AC283"/>
  <c r="S285"/>
  <c r="W543"/>
  <c r="R292"/>
  <c r="AC293"/>
  <c r="M293"/>
  <c r="O293" s="1"/>
  <c r="P293" s="1"/>
  <c r="Q293" s="1"/>
  <c r="AA301"/>
  <c r="T303"/>
  <c r="AC309"/>
  <c r="Y310"/>
  <c r="X322"/>
  <c r="Y311"/>
  <c r="AA311" s="1"/>
  <c r="N588"/>
  <c r="T318"/>
  <c r="S318"/>
  <c r="AC333"/>
  <c r="M333"/>
  <c r="O333" s="1"/>
  <c r="P333" s="1"/>
  <c r="Q333" s="1"/>
  <c r="S325"/>
  <c r="T325"/>
  <c r="T326"/>
  <c r="S330"/>
  <c r="T330"/>
  <c r="T344"/>
  <c r="S344"/>
  <c r="K591"/>
  <c r="M371"/>
  <c r="O371" s="1"/>
  <c r="P371" s="1"/>
  <c r="Q371" s="1"/>
  <c r="AC371"/>
  <c r="T374"/>
  <c r="Y377"/>
  <c r="AA377" s="1"/>
  <c r="O380"/>
  <c r="P380" s="1"/>
  <c r="Q380" s="1"/>
  <c r="N595"/>
  <c r="Y405"/>
  <c r="AA405" s="1"/>
  <c r="O413"/>
  <c r="P413" s="1"/>
  <c r="Q413" s="1"/>
  <c r="AA421"/>
  <c r="AC422"/>
  <c r="T431"/>
  <c r="S431"/>
  <c r="T432"/>
  <c r="S432"/>
  <c r="AC455"/>
  <c r="M455"/>
  <c r="O455" s="1"/>
  <c r="P455" s="1"/>
  <c r="Q455" s="1"/>
  <c r="AA469"/>
  <c r="T472"/>
  <c r="M473"/>
  <c r="O473" s="1"/>
  <c r="P473" s="1"/>
  <c r="Q473" s="1"/>
  <c r="T478"/>
  <c r="S480"/>
  <c r="T480"/>
  <c r="N645"/>
  <c r="N618"/>
  <c r="N619"/>
  <c r="O178"/>
  <c r="O192"/>
  <c r="P192" s="1"/>
  <c r="Q192" s="1"/>
  <c r="O194"/>
  <c r="P194" s="1"/>
  <c r="Q194" s="1"/>
  <c r="P196"/>
  <c r="W621"/>
  <c r="W578"/>
  <c r="W535"/>
  <c r="N579"/>
  <c r="O205"/>
  <c r="S258"/>
  <c r="T258"/>
  <c r="S270"/>
  <c r="T270"/>
  <c r="W630"/>
  <c r="T311"/>
  <c r="S311"/>
  <c r="T323"/>
  <c r="S323"/>
  <c r="W546"/>
  <c r="R328"/>
  <c r="L553"/>
  <c r="Y428"/>
  <c r="AA428" s="1"/>
  <c r="R428"/>
  <c r="N521"/>
  <c r="AC28"/>
  <c r="S29"/>
  <c r="S521" s="1"/>
  <c r="L607"/>
  <c r="S37"/>
  <c r="S45"/>
  <c r="N523"/>
  <c r="AC52"/>
  <c r="S53"/>
  <c r="S608" s="1"/>
  <c r="L609"/>
  <c r="S61"/>
  <c r="R524"/>
  <c r="S69"/>
  <c r="AC76"/>
  <c r="S77"/>
  <c r="L611"/>
  <c r="S85"/>
  <c r="R526"/>
  <c r="S93"/>
  <c r="N527"/>
  <c r="AC100"/>
  <c r="S101"/>
  <c r="S612" s="1"/>
  <c r="L613"/>
  <c r="S109"/>
  <c r="S571" s="1"/>
  <c r="R528"/>
  <c r="S117"/>
  <c r="N529"/>
  <c r="AC124"/>
  <c r="S125"/>
  <c r="L615"/>
  <c r="S133"/>
  <c r="R530"/>
  <c r="S141"/>
  <c r="O145"/>
  <c r="N531"/>
  <c r="AC148"/>
  <c r="AC531" s="1"/>
  <c r="S149"/>
  <c r="L617"/>
  <c r="S157"/>
  <c r="R532"/>
  <c r="S165"/>
  <c r="O169"/>
  <c r="S171"/>
  <c r="R533"/>
  <c r="T172"/>
  <c r="O179"/>
  <c r="P179" s="1"/>
  <c r="Q179" s="1"/>
  <c r="L620"/>
  <c r="R535"/>
  <c r="S196"/>
  <c r="S578" s="1"/>
  <c r="L621"/>
  <c r="T204"/>
  <c r="O207"/>
  <c r="P207" s="1"/>
  <c r="Q207" s="1"/>
  <c r="L536"/>
  <c r="T210"/>
  <c r="Y622"/>
  <c r="AA214"/>
  <c r="O216"/>
  <c r="P216" s="1"/>
  <c r="Q216" s="1"/>
  <c r="L580"/>
  <c r="S222"/>
  <c r="T222"/>
  <c r="R623"/>
  <c r="S226"/>
  <c r="S623" s="1"/>
  <c r="T226"/>
  <c r="T623" s="1"/>
  <c r="N581"/>
  <c r="S232"/>
  <c r="S538" s="1"/>
  <c r="T239"/>
  <c r="O251"/>
  <c r="P251" s="1"/>
  <c r="Q251" s="1"/>
  <c r="AC251"/>
  <c r="S253"/>
  <c r="M259"/>
  <c r="O259" s="1"/>
  <c r="P259" s="1"/>
  <c r="Q259" s="1"/>
  <c r="AC259"/>
  <c r="Y260"/>
  <c r="AA260" s="1"/>
  <c r="S264"/>
  <c r="T265"/>
  <c r="S265"/>
  <c r="N541"/>
  <c r="R272"/>
  <c r="R541" s="1"/>
  <c r="Y272"/>
  <c r="AA272" s="1"/>
  <c r="N627"/>
  <c r="AC278"/>
  <c r="R542"/>
  <c r="T280"/>
  <c r="S280"/>
  <c r="S286"/>
  <c r="T286"/>
  <c r="M291"/>
  <c r="O291" s="1"/>
  <c r="P291" s="1"/>
  <c r="Q291" s="1"/>
  <c r="AC291"/>
  <c r="Y292"/>
  <c r="S296"/>
  <c r="T297"/>
  <c r="S297"/>
  <c r="W544"/>
  <c r="R304"/>
  <c r="Y304"/>
  <c r="S317"/>
  <c r="Y318"/>
  <c r="AA318" s="1"/>
  <c r="X330"/>
  <c r="Y321"/>
  <c r="AA321" s="1"/>
  <c r="X323"/>
  <c r="W589"/>
  <c r="AC327"/>
  <c r="Y328"/>
  <c r="W590"/>
  <c r="R337"/>
  <c r="R632" s="1"/>
  <c r="S338"/>
  <c r="T338"/>
  <c r="T341"/>
  <c r="S341"/>
  <c r="X345"/>
  <c r="W592"/>
  <c r="R361"/>
  <c r="T376"/>
  <c r="S376"/>
  <c r="M387"/>
  <c r="O387" s="1"/>
  <c r="P387" s="1"/>
  <c r="Q387" s="1"/>
  <c r="AC387"/>
  <c r="Y390"/>
  <c r="AA390" s="1"/>
  <c r="R390"/>
  <c r="M391"/>
  <c r="AC391"/>
  <c r="O396"/>
  <c r="P396" s="1"/>
  <c r="Q396" s="1"/>
  <c r="M398"/>
  <c r="L552"/>
  <c r="AC418"/>
  <c r="M418"/>
  <c r="Y420"/>
  <c r="AA420" s="1"/>
  <c r="R420"/>
  <c r="Y431"/>
  <c r="AA431" s="1"/>
  <c r="S436"/>
  <c r="T436"/>
  <c r="T441"/>
  <c r="S441"/>
  <c r="M443"/>
  <c r="O443" s="1"/>
  <c r="P443" s="1"/>
  <c r="Q443" s="1"/>
  <c r="Y446"/>
  <c r="AA446" s="1"/>
  <c r="R446"/>
  <c r="N600"/>
  <c r="M458"/>
  <c r="AC458"/>
  <c r="S472"/>
  <c r="S478"/>
  <c r="Y480"/>
  <c r="AA480" s="1"/>
  <c r="R485"/>
  <c r="R644" s="1"/>
  <c r="Y485"/>
  <c r="AA485" s="1"/>
  <c r="AA496"/>
  <c r="S505"/>
  <c r="T505"/>
  <c r="R617"/>
  <c r="O227"/>
  <c r="P227" s="1"/>
  <c r="Q227" s="1"/>
  <c r="O233"/>
  <c r="P233" s="1"/>
  <c r="Q233" s="1"/>
  <c r="W539"/>
  <c r="Y244"/>
  <c r="R257"/>
  <c r="R583" s="1"/>
  <c r="Y257"/>
  <c r="AA257" s="1"/>
  <c r="N584"/>
  <c r="N542"/>
  <c r="W586"/>
  <c r="R289"/>
  <c r="R628" s="1"/>
  <c r="Y289"/>
  <c r="S290"/>
  <c r="T290"/>
  <c r="O297"/>
  <c r="P297" s="1"/>
  <c r="Q297" s="1"/>
  <c r="L632"/>
  <c r="O28"/>
  <c r="M607"/>
  <c r="AA607"/>
  <c r="L565"/>
  <c r="T37"/>
  <c r="O52"/>
  <c r="M609"/>
  <c r="AA609"/>
  <c r="L567"/>
  <c r="T61"/>
  <c r="S64"/>
  <c r="M611"/>
  <c r="AA611"/>
  <c r="L569"/>
  <c r="T85"/>
  <c r="T569" s="1"/>
  <c r="S88"/>
  <c r="O100"/>
  <c r="M613"/>
  <c r="AA613"/>
  <c r="L571"/>
  <c r="S112"/>
  <c r="O124"/>
  <c r="M615"/>
  <c r="AA615"/>
  <c r="L573"/>
  <c r="T133"/>
  <c r="T573" s="1"/>
  <c r="S136"/>
  <c r="O148"/>
  <c r="M617"/>
  <c r="AA617"/>
  <c r="L575"/>
  <c r="T157"/>
  <c r="S160"/>
  <c r="M170"/>
  <c r="O170" s="1"/>
  <c r="P170" s="1"/>
  <c r="Q170" s="1"/>
  <c r="S172"/>
  <c r="N534"/>
  <c r="S192"/>
  <c r="R578"/>
  <c r="T193"/>
  <c r="T195"/>
  <c r="T196"/>
  <c r="T535" s="1"/>
  <c r="T199"/>
  <c r="S199"/>
  <c r="M208"/>
  <c r="N537"/>
  <c r="W623"/>
  <c r="Y226"/>
  <c r="S227"/>
  <c r="AC231"/>
  <c r="T233"/>
  <c r="O236"/>
  <c r="P236" s="1"/>
  <c r="Q236" s="1"/>
  <c r="AA238"/>
  <c r="R240"/>
  <c r="Y240"/>
  <c r="AA240" s="1"/>
  <c r="L539"/>
  <c r="AC246"/>
  <c r="T248"/>
  <c r="S248"/>
  <c r="L626"/>
  <c r="S274"/>
  <c r="W628"/>
  <c r="N587"/>
  <c r="L630"/>
  <c r="Y324"/>
  <c r="AA324" s="1"/>
  <c r="X336"/>
  <c r="Y325"/>
  <c r="T334"/>
  <c r="S334"/>
  <c r="X352"/>
  <c r="S343"/>
  <c r="W593"/>
  <c r="R373"/>
  <c r="S381"/>
  <c r="N552"/>
  <c r="O402"/>
  <c r="P402" s="1"/>
  <c r="Q402" s="1"/>
  <c r="Y404"/>
  <c r="AA404" s="1"/>
  <c r="R404"/>
  <c r="AC437"/>
  <c r="M437"/>
  <c r="O437" s="1"/>
  <c r="P437" s="1"/>
  <c r="Q437" s="1"/>
  <c r="Y441"/>
  <c r="AA441" s="1"/>
  <c r="S465"/>
  <c r="T465"/>
  <c r="S495"/>
  <c r="T495"/>
  <c r="R501"/>
  <c r="Y501"/>
  <c r="AA501" s="1"/>
  <c r="N548"/>
  <c r="R576"/>
  <c r="N577"/>
  <c r="AA534"/>
  <c r="R620"/>
  <c r="L537"/>
  <c r="N625"/>
  <c r="L627"/>
  <c r="W627"/>
  <c r="N585"/>
  <c r="N543"/>
  <c r="L587"/>
  <c r="W587"/>
  <c r="L588"/>
  <c r="W588"/>
  <c r="R313"/>
  <c r="N632"/>
  <c r="K547"/>
  <c r="L593"/>
  <c r="L637"/>
  <c r="N596"/>
  <c r="T412"/>
  <c r="O414"/>
  <c r="P414" s="1"/>
  <c r="Q414" s="1"/>
  <c r="W597"/>
  <c r="Y425"/>
  <c r="AA425" s="1"/>
  <c r="R425"/>
  <c r="T427"/>
  <c r="S427"/>
  <c r="AC429"/>
  <c r="M429"/>
  <c r="O429" s="1"/>
  <c r="P429" s="1"/>
  <c r="Q429" s="1"/>
  <c r="R434"/>
  <c r="Y434"/>
  <c r="AA434" s="1"/>
  <c r="S458"/>
  <c r="T458"/>
  <c r="N644"/>
  <c r="L559"/>
  <c r="M493"/>
  <c r="AC493"/>
  <c r="T499"/>
  <c r="S499"/>
  <c r="M510"/>
  <c r="O510" s="1"/>
  <c r="P510" s="1"/>
  <c r="Q510" s="1"/>
  <c r="AC510"/>
  <c r="AA576"/>
  <c r="L533"/>
  <c r="R619"/>
  <c r="M620"/>
  <c r="AA620"/>
  <c r="L578"/>
  <c r="N535"/>
  <c r="Y620"/>
  <c r="Y578"/>
  <c r="Y535"/>
  <c r="N536"/>
  <c r="L622"/>
  <c r="N580"/>
  <c r="N538"/>
  <c r="R238"/>
  <c r="L582"/>
  <c r="K583"/>
  <c r="L540"/>
  <c r="W540"/>
  <c r="O264"/>
  <c r="P264" s="1"/>
  <c r="Q264" s="1"/>
  <c r="K541"/>
  <c r="N628"/>
  <c r="N630"/>
  <c r="N545"/>
  <c r="N546"/>
  <c r="S339"/>
  <c r="T355"/>
  <c r="S355"/>
  <c r="K634"/>
  <c r="T371"/>
  <c r="S371"/>
  <c r="W636"/>
  <c r="R393"/>
  <c r="O398"/>
  <c r="P398" s="1"/>
  <c r="Q398" s="1"/>
  <c r="M412"/>
  <c r="AC412"/>
  <c r="T415"/>
  <c r="S415"/>
  <c r="K597"/>
  <c r="AC433"/>
  <c r="W600"/>
  <c r="R457"/>
  <c r="R476"/>
  <c r="Y476"/>
  <c r="AA476" s="1"/>
  <c r="N539"/>
  <c r="L583"/>
  <c r="AA256"/>
  <c r="K584"/>
  <c r="L541"/>
  <c r="W541"/>
  <c r="N629"/>
  <c r="W631"/>
  <c r="R322"/>
  <c r="N589"/>
  <c r="X341"/>
  <c r="Y329"/>
  <c r="AA329" s="1"/>
  <c r="L634"/>
  <c r="N592"/>
  <c r="T363"/>
  <c r="S363"/>
  <c r="W550"/>
  <c r="AA382"/>
  <c r="L594"/>
  <c r="N555"/>
  <c r="AC451"/>
  <c r="M451"/>
  <c r="O451" s="1"/>
  <c r="P451" s="1"/>
  <c r="Q451" s="1"/>
  <c r="AA457"/>
  <c r="L643"/>
  <c r="Y511"/>
  <c r="AA511" s="1"/>
  <c r="R511"/>
  <c r="R646" s="1"/>
  <c r="R534"/>
  <c r="L579"/>
  <c r="W579"/>
  <c r="R205"/>
  <c r="N622"/>
  <c r="O224"/>
  <c r="P224" s="1"/>
  <c r="Q224" s="1"/>
  <c r="L624"/>
  <c r="AC239"/>
  <c r="N582"/>
  <c r="AA241"/>
  <c r="N540"/>
  <c r="L584"/>
  <c r="W584"/>
  <c r="Y268"/>
  <c r="AC271"/>
  <c r="K585"/>
  <c r="L542"/>
  <c r="W542"/>
  <c r="O288"/>
  <c r="P288" s="1"/>
  <c r="Q288" s="1"/>
  <c r="K543"/>
  <c r="R587"/>
  <c r="AC303"/>
  <c r="AA316"/>
  <c r="L631"/>
  <c r="W632"/>
  <c r="R547"/>
  <c r="R591"/>
  <c r="T349"/>
  <c r="AA370"/>
  <c r="Y376"/>
  <c r="L636"/>
  <c r="N594"/>
  <c r="T403"/>
  <c r="S403"/>
  <c r="T462"/>
  <c r="S462"/>
  <c r="W601"/>
  <c r="R469"/>
  <c r="N558"/>
  <c r="AC484"/>
  <c r="M484"/>
  <c r="N578"/>
  <c r="M535"/>
  <c r="AA535"/>
  <c r="K626"/>
  <c r="K627"/>
  <c r="K628"/>
  <c r="K629"/>
  <c r="N590"/>
  <c r="L547"/>
  <c r="N634"/>
  <c r="N549"/>
  <c r="L635"/>
  <c r="W635"/>
  <c r="N593"/>
  <c r="N551"/>
  <c r="L595"/>
  <c r="W595"/>
  <c r="R408"/>
  <c r="Y416"/>
  <c r="AA416" s="1"/>
  <c r="R416"/>
  <c r="R417"/>
  <c r="N639"/>
  <c r="N598"/>
  <c r="O433"/>
  <c r="R444"/>
  <c r="Y444"/>
  <c r="AA444" s="1"/>
  <c r="T445"/>
  <c r="S445"/>
  <c r="M463"/>
  <c r="O463" s="1"/>
  <c r="P463" s="1"/>
  <c r="Q463" s="1"/>
  <c r="O465"/>
  <c r="P465" s="1"/>
  <c r="Q465" s="1"/>
  <c r="O489"/>
  <c r="P489" s="1"/>
  <c r="Q489" s="1"/>
  <c r="L645"/>
  <c r="Y492"/>
  <c r="AA492" s="1"/>
  <c r="R492"/>
  <c r="Y497"/>
  <c r="AA497" s="1"/>
  <c r="R497"/>
  <c r="M498"/>
  <c r="O498" s="1"/>
  <c r="P498" s="1"/>
  <c r="Q498" s="1"/>
  <c r="AC498"/>
  <c r="M505"/>
  <c r="O505" s="1"/>
  <c r="P505" s="1"/>
  <c r="Q505" s="1"/>
  <c r="T506"/>
  <c r="S506"/>
  <c r="K546"/>
  <c r="N633"/>
  <c r="L591"/>
  <c r="L548"/>
  <c r="W548"/>
  <c r="N636"/>
  <c r="O392"/>
  <c r="P392" s="1"/>
  <c r="Q392" s="1"/>
  <c r="L638"/>
  <c r="W638"/>
  <c r="S411"/>
  <c r="S422"/>
  <c r="R439"/>
  <c r="W641"/>
  <c r="Y442"/>
  <c r="R442"/>
  <c r="W556"/>
  <c r="R448"/>
  <c r="R599" s="1"/>
  <c r="Y448"/>
  <c r="R459"/>
  <c r="Y459"/>
  <c r="AA459" s="1"/>
  <c r="S464"/>
  <c r="T464"/>
  <c r="W591"/>
  <c r="K592"/>
  <c r="R549"/>
  <c r="N637"/>
  <c r="AC417"/>
  <c r="M417"/>
  <c r="O417" s="1"/>
  <c r="P417" s="1"/>
  <c r="Q417" s="1"/>
  <c r="N597"/>
  <c r="K554"/>
  <c r="Y424"/>
  <c r="Y639" s="1"/>
  <c r="W554"/>
  <c r="R424"/>
  <c r="W640"/>
  <c r="R430"/>
  <c r="W598"/>
  <c r="R433"/>
  <c r="W555"/>
  <c r="Y436"/>
  <c r="K641"/>
  <c r="AC447"/>
  <c r="M447"/>
  <c r="O447" s="1"/>
  <c r="P447" s="1"/>
  <c r="Q447" s="1"/>
  <c r="Y450"/>
  <c r="AA450" s="1"/>
  <c r="R450"/>
  <c r="O467"/>
  <c r="P467" s="1"/>
  <c r="Q467" s="1"/>
  <c r="AC471"/>
  <c r="M471"/>
  <c r="Y475"/>
  <c r="AA475" s="1"/>
  <c r="R475"/>
  <c r="L602"/>
  <c r="N559"/>
  <c r="AC488"/>
  <c r="M488"/>
  <c r="O488" s="1"/>
  <c r="P488" s="1"/>
  <c r="Q488" s="1"/>
  <c r="M494"/>
  <c r="O494" s="1"/>
  <c r="P494" s="1"/>
  <c r="Q494" s="1"/>
  <c r="AC494"/>
  <c r="AC503"/>
  <c r="M503"/>
  <c r="O503" s="1"/>
  <c r="P503" s="1"/>
  <c r="Q503" s="1"/>
  <c r="N638"/>
  <c r="K639"/>
  <c r="R418"/>
  <c r="W639"/>
  <c r="L640"/>
  <c r="AA430"/>
  <c r="L555"/>
  <c r="L641"/>
  <c r="N599"/>
  <c r="AC449"/>
  <c r="M449"/>
  <c r="O449" s="1"/>
  <c r="P449" s="1"/>
  <c r="Q449" s="1"/>
  <c r="M462"/>
  <c r="O462" s="1"/>
  <c r="P462" s="1"/>
  <c r="Q462" s="1"/>
  <c r="AC462"/>
  <c r="AC465"/>
  <c r="N602"/>
  <c r="O483"/>
  <c r="P483" s="1"/>
  <c r="Q483" s="1"/>
  <c r="AA490"/>
  <c r="L560"/>
  <c r="M504"/>
  <c r="O504" s="1"/>
  <c r="P504" s="1"/>
  <c r="Q504" s="1"/>
  <c r="AC504"/>
  <c r="S510"/>
  <c r="Y603"/>
  <c r="O499"/>
  <c r="P499" s="1"/>
  <c r="Q499" s="1"/>
  <c r="R603"/>
  <c r="N640"/>
  <c r="R456"/>
  <c r="Y456"/>
  <c r="AA456" s="1"/>
  <c r="O458"/>
  <c r="P458" s="1"/>
  <c r="Q458" s="1"/>
  <c r="W557"/>
  <c r="Y460"/>
  <c r="R460"/>
  <c r="L601"/>
  <c r="T484"/>
  <c r="S489"/>
  <c r="T489"/>
  <c r="S490"/>
  <c r="L646"/>
  <c r="R513"/>
  <c r="Y513"/>
  <c r="AA513" s="1"/>
  <c r="W599"/>
  <c r="L642"/>
  <c r="W642"/>
  <c r="Y454"/>
  <c r="R454"/>
  <c r="K557"/>
  <c r="O471"/>
  <c r="P471" s="1"/>
  <c r="Q471" s="1"/>
  <c r="S473"/>
  <c r="T473"/>
  <c r="AC477"/>
  <c r="T479"/>
  <c r="S479"/>
  <c r="AC482"/>
  <c r="S484"/>
  <c r="S487"/>
  <c r="T490"/>
  <c r="T496"/>
  <c r="S496"/>
  <c r="S500"/>
  <c r="N646"/>
  <c r="R508"/>
  <c r="Y508"/>
  <c r="AA508" s="1"/>
  <c r="W545"/>
  <c r="K631"/>
  <c r="W547"/>
  <c r="K633"/>
  <c r="N591"/>
  <c r="W549"/>
  <c r="K635"/>
  <c r="K636"/>
  <c r="K637"/>
  <c r="K638"/>
  <c r="K596"/>
  <c r="L554"/>
  <c r="K555"/>
  <c r="Y445"/>
  <c r="R452"/>
  <c r="Y452"/>
  <c r="AA452" s="1"/>
  <c r="L557"/>
  <c r="T461"/>
  <c r="N643"/>
  <c r="AA466"/>
  <c r="S467"/>
  <c r="M472"/>
  <c r="O472" s="1"/>
  <c r="T474"/>
  <c r="S474"/>
  <c r="AA478"/>
  <c r="AC486"/>
  <c r="R491"/>
  <c r="R559" s="1"/>
  <c r="Y491"/>
  <c r="AA491" s="1"/>
  <c r="W560"/>
  <c r="AC506"/>
  <c r="Y507"/>
  <c r="AA507" s="1"/>
  <c r="R507"/>
  <c r="T509"/>
  <c r="W553"/>
  <c r="N553"/>
  <c r="N554"/>
  <c r="N556"/>
  <c r="N601"/>
  <c r="O479"/>
  <c r="P479" s="1"/>
  <c r="Q479" s="1"/>
  <c r="L603"/>
  <c r="W603"/>
  <c r="N560"/>
  <c r="N641"/>
  <c r="L599"/>
  <c r="N642"/>
  <c r="L600"/>
  <c r="L558"/>
  <c r="W558"/>
  <c r="O495"/>
  <c r="P495" s="1"/>
  <c r="Q495" s="1"/>
  <c r="Y646"/>
  <c r="R643"/>
  <c r="W559"/>
  <c r="K560"/>
  <c r="AA646"/>
  <c r="M502"/>
  <c r="W643"/>
  <c r="K601"/>
  <c r="W644"/>
  <c r="K602"/>
  <c r="W645"/>
  <c r="K603"/>
  <c r="W646"/>
  <c r="P28" i="13"/>
  <c r="P154"/>
  <c r="M218"/>
  <c r="AC218"/>
  <c r="Q94"/>
  <c r="O68"/>
  <c r="P68" s="1"/>
  <c r="Q68" s="1"/>
  <c r="O93"/>
  <c r="P93" s="1"/>
  <c r="Q93" s="1"/>
  <c r="M236"/>
  <c r="AC236"/>
  <c r="AC329"/>
  <c r="M329"/>
  <c r="AA613"/>
  <c r="AC106"/>
  <c r="M106"/>
  <c r="O106" s="1"/>
  <c r="AA564"/>
  <c r="S26"/>
  <c r="N608"/>
  <c r="N566"/>
  <c r="AA528"/>
  <c r="AC113"/>
  <c r="M113"/>
  <c r="AC120"/>
  <c r="M120"/>
  <c r="N615"/>
  <c r="O130"/>
  <c r="S140"/>
  <c r="T140"/>
  <c r="S142"/>
  <c r="N574"/>
  <c r="M25"/>
  <c r="AC25"/>
  <c r="M29"/>
  <c r="O29" s="1"/>
  <c r="P29" s="1"/>
  <c r="Q29" s="1"/>
  <c r="S30"/>
  <c r="M32"/>
  <c r="S33"/>
  <c r="R607"/>
  <c r="M36"/>
  <c r="O36" s="1"/>
  <c r="P36" s="1"/>
  <c r="Q36" s="1"/>
  <c r="T37"/>
  <c r="T40"/>
  <c r="T44"/>
  <c r="O49"/>
  <c r="M50"/>
  <c r="O50" s="1"/>
  <c r="P50" s="1"/>
  <c r="Q50" s="1"/>
  <c r="S51"/>
  <c r="O58"/>
  <c r="M59"/>
  <c r="O59" s="1"/>
  <c r="P59" s="1"/>
  <c r="Q59" s="1"/>
  <c r="L567"/>
  <c r="T62"/>
  <c r="M66"/>
  <c r="T67"/>
  <c r="S68"/>
  <c r="T68"/>
  <c r="N525"/>
  <c r="M77"/>
  <c r="T78"/>
  <c r="O80"/>
  <c r="P80" s="1"/>
  <c r="Q80" s="1"/>
  <c r="M82"/>
  <c r="T85"/>
  <c r="M90"/>
  <c r="O90" s="1"/>
  <c r="P90" s="1"/>
  <c r="Q90" s="1"/>
  <c r="T91"/>
  <c r="T92"/>
  <c r="S93"/>
  <c r="R612"/>
  <c r="M96"/>
  <c r="O105"/>
  <c r="P105" s="1"/>
  <c r="Q105" s="1"/>
  <c r="N613"/>
  <c r="M107"/>
  <c r="O107" s="1"/>
  <c r="P107" s="1"/>
  <c r="Q107" s="1"/>
  <c r="AC108"/>
  <c r="AA571"/>
  <c r="L528"/>
  <c r="AC112"/>
  <c r="M115"/>
  <c r="O115" s="1"/>
  <c r="P115" s="1"/>
  <c r="Q115" s="1"/>
  <c r="O133"/>
  <c r="AC138"/>
  <c r="M138"/>
  <c r="O138" s="1"/>
  <c r="P138" s="1"/>
  <c r="Q138" s="1"/>
  <c r="T139"/>
  <c r="T530" s="1"/>
  <c r="T142"/>
  <c r="O144"/>
  <c r="P144" s="1"/>
  <c r="Q144" s="1"/>
  <c r="T147"/>
  <c r="S147"/>
  <c r="AA531"/>
  <c r="T152"/>
  <c r="AC153"/>
  <c r="M153"/>
  <c r="O153" s="1"/>
  <c r="P153" s="1"/>
  <c r="Q153" s="1"/>
  <c r="AC156"/>
  <c r="M156"/>
  <c r="L532"/>
  <c r="S170"/>
  <c r="O180"/>
  <c r="P180" s="1"/>
  <c r="Q180" s="1"/>
  <c r="R577"/>
  <c r="T181"/>
  <c r="S181"/>
  <c r="S182"/>
  <c r="N534"/>
  <c r="O184"/>
  <c r="T187"/>
  <c r="S187"/>
  <c r="T194"/>
  <c r="S195"/>
  <c r="T195"/>
  <c r="M199"/>
  <c r="AC199"/>
  <c r="S219"/>
  <c r="AC223"/>
  <c r="M223"/>
  <c r="O223" s="1"/>
  <c r="P223" s="1"/>
  <c r="Q223" s="1"/>
  <c r="AC224"/>
  <c r="M240"/>
  <c r="O240" s="1"/>
  <c r="P240" s="1"/>
  <c r="Q240" s="1"/>
  <c r="AC240"/>
  <c r="S245"/>
  <c r="T245"/>
  <c r="AC247"/>
  <c r="M247"/>
  <c r="O247" s="1"/>
  <c r="P247" s="1"/>
  <c r="Q247" s="1"/>
  <c r="AC269"/>
  <c r="M269"/>
  <c r="T295"/>
  <c r="S295"/>
  <c r="N545"/>
  <c r="S355"/>
  <c r="T355"/>
  <c r="N592"/>
  <c r="AC389"/>
  <c r="M389"/>
  <c r="O389" s="1"/>
  <c r="P389" s="1"/>
  <c r="Q389" s="1"/>
  <c r="P397"/>
  <c r="AC401"/>
  <c r="M401"/>
  <c r="O401" s="1"/>
  <c r="P401" s="1"/>
  <c r="Q401" s="1"/>
  <c r="T461"/>
  <c r="S461"/>
  <c r="R557"/>
  <c r="L586"/>
  <c r="N568"/>
  <c r="AA532"/>
  <c r="AC160"/>
  <c r="M160"/>
  <c r="Y623"/>
  <c r="AA226"/>
  <c r="R581"/>
  <c r="S229"/>
  <c r="T229"/>
  <c r="T623" s="1"/>
  <c r="L563"/>
  <c r="L606"/>
  <c r="L520"/>
  <c r="T563"/>
  <c r="O24"/>
  <c r="P24" s="1"/>
  <c r="Q24" s="1"/>
  <c r="N521"/>
  <c r="S37"/>
  <c r="S40"/>
  <c r="AC60"/>
  <c r="AC609" s="1"/>
  <c r="M60"/>
  <c r="O60" s="1"/>
  <c r="P60" s="1"/>
  <c r="Q60" s="1"/>
  <c r="AA567"/>
  <c r="N524"/>
  <c r="O64"/>
  <c r="N610"/>
  <c r="O70"/>
  <c r="L611"/>
  <c r="AC82"/>
  <c r="T84"/>
  <c r="S85"/>
  <c r="N526"/>
  <c r="AA570"/>
  <c r="AC149"/>
  <c r="M149"/>
  <c r="T150"/>
  <c r="T156"/>
  <c r="AA575"/>
  <c r="AC157"/>
  <c r="M157"/>
  <c r="N576"/>
  <c r="O169"/>
  <c r="O172"/>
  <c r="AC176"/>
  <c r="Y619"/>
  <c r="Y577"/>
  <c r="Y534"/>
  <c r="AA188"/>
  <c r="AC204"/>
  <c r="M204"/>
  <c r="O204" s="1"/>
  <c r="P204" s="1"/>
  <c r="Q204" s="1"/>
  <c r="R536"/>
  <c r="T208"/>
  <c r="T212"/>
  <c r="S212"/>
  <c r="N537"/>
  <c r="AC225"/>
  <c r="M225"/>
  <c r="AC230"/>
  <c r="AC248"/>
  <c r="N540"/>
  <c r="S257"/>
  <c r="T257"/>
  <c r="AC279"/>
  <c r="M279"/>
  <c r="O279" s="1"/>
  <c r="P279" s="1"/>
  <c r="Q279" s="1"/>
  <c r="AC296"/>
  <c r="M296"/>
  <c r="O296" s="1"/>
  <c r="P296" s="1"/>
  <c r="Q296" s="1"/>
  <c r="N629"/>
  <c r="T331"/>
  <c r="S331"/>
  <c r="N606"/>
  <c r="N520"/>
  <c r="N563"/>
  <c r="N21"/>
  <c r="AC606"/>
  <c r="AC563"/>
  <c r="AC520"/>
  <c r="N564"/>
  <c r="O32"/>
  <c r="P32" s="1"/>
  <c r="Q32" s="1"/>
  <c r="S34"/>
  <c r="L565"/>
  <c r="AA565"/>
  <c r="L522"/>
  <c r="AA522"/>
  <c r="R523"/>
  <c r="S52"/>
  <c r="M61"/>
  <c r="O61" s="1"/>
  <c r="R568"/>
  <c r="T73"/>
  <c r="O76"/>
  <c r="O77"/>
  <c r="P77" s="1"/>
  <c r="Q77" s="1"/>
  <c r="N611"/>
  <c r="M83"/>
  <c r="O83" s="1"/>
  <c r="P83" s="1"/>
  <c r="Q83" s="1"/>
  <c r="AA569"/>
  <c r="AC85"/>
  <c r="M85"/>
  <c r="T86"/>
  <c r="AC92"/>
  <c r="M92"/>
  <c r="O92" s="1"/>
  <c r="P92" s="1"/>
  <c r="Q92" s="1"/>
  <c r="S94"/>
  <c r="O96"/>
  <c r="P96" s="1"/>
  <c r="Q96" s="1"/>
  <c r="M97"/>
  <c r="L571"/>
  <c r="AC109"/>
  <c r="M112"/>
  <c r="O116"/>
  <c r="P116" s="1"/>
  <c r="Q116" s="1"/>
  <c r="M119"/>
  <c r="O119" s="1"/>
  <c r="L529"/>
  <c r="M135"/>
  <c r="M573" s="1"/>
  <c r="AC141"/>
  <c r="R574"/>
  <c r="T145"/>
  <c r="S146"/>
  <c r="AC148"/>
  <c r="AC152"/>
  <c r="M152"/>
  <c r="O152" s="1"/>
  <c r="P152" s="1"/>
  <c r="Q152" s="1"/>
  <c r="L575"/>
  <c r="M159"/>
  <c r="O159" s="1"/>
  <c r="P159" s="1"/>
  <c r="Q159" s="1"/>
  <c r="O162"/>
  <c r="P162" s="1"/>
  <c r="Q162" s="1"/>
  <c r="L618"/>
  <c r="R533"/>
  <c r="S172"/>
  <c r="T172"/>
  <c r="AC187"/>
  <c r="M187"/>
  <c r="O187" s="1"/>
  <c r="P187" s="1"/>
  <c r="Q187" s="1"/>
  <c r="R578"/>
  <c r="T193"/>
  <c r="S193"/>
  <c r="AC203"/>
  <c r="M214"/>
  <c r="AC214"/>
  <c r="AC216"/>
  <c r="M216"/>
  <c r="O216" s="1"/>
  <c r="P216" s="1"/>
  <c r="Q216" s="1"/>
  <c r="T239"/>
  <c r="S239"/>
  <c r="S624" s="1"/>
  <c r="AC245"/>
  <c r="M245"/>
  <c r="O245" s="1"/>
  <c r="P245" s="1"/>
  <c r="Q245" s="1"/>
  <c r="AC261"/>
  <c r="M261"/>
  <c r="O261" s="1"/>
  <c r="P261" s="1"/>
  <c r="Q261" s="1"/>
  <c r="S275"/>
  <c r="M278"/>
  <c r="O278" s="1"/>
  <c r="P278" s="1"/>
  <c r="Q278" s="1"/>
  <c r="AC278"/>
  <c r="O306"/>
  <c r="P306" s="1"/>
  <c r="Q306" s="1"/>
  <c r="AC318"/>
  <c r="AC470"/>
  <c r="M470"/>
  <c r="AC114"/>
  <c r="M114"/>
  <c r="O114" s="1"/>
  <c r="P114" s="1"/>
  <c r="Q114" s="1"/>
  <c r="AC164"/>
  <c r="M164"/>
  <c r="O164" s="1"/>
  <c r="P164" s="1"/>
  <c r="Q164" s="1"/>
  <c r="AC565"/>
  <c r="L569"/>
  <c r="N529"/>
  <c r="T129"/>
  <c r="S129"/>
  <c r="O176"/>
  <c r="P176" s="1"/>
  <c r="Q176" s="1"/>
  <c r="P22"/>
  <c r="S24"/>
  <c r="R521"/>
  <c r="S28"/>
  <c r="L607"/>
  <c r="AA607"/>
  <c r="N565"/>
  <c r="N522"/>
  <c r="O40"/>
  <c r="S42"/>
  <c r="R608"/>
  <c r="R566"/>
  <c r="T49"/>
  <c r="L523"/>
  <c r="AA523"/>
  <c r="S53"/>
  <c r="M55"/>
  <c r="O55" s="1"/>
  <c r="P55" s="1"/>
  <c r="Q55" s="1"/>
  <c r="AC56"/>
  <c r="M56"/>
  <c r="O56" s="1"/>
  <c r="P56" s="1"/>
  <c r="Q56" s="1"/>
  <c r="S609"/>
  <c r="M72"/>
  <c r="O72" s="1"/>
  <c r="P72" s="1"/>
  <c r="Q72" s="1"/>
  <c r="AA568"/>
  <c r="R525"/>
  <c r="S76"/>
  <c r="S80"/>
  <c r="O84"/>
  <c r="P84" s="1"/>
  <c r="Q84" s="1"/>
  <c r="N569"/>
  <c r="S88"/>
  <c r="S526" s="1"/>
  <c r="L612"/>
  <c r="AA527"/>
  <c r="R613"/>
  <c r="N571"/>
  <c r="O109"/>
  <c r="S117"/>
  <c r="O120"/>
  <c r="P120" s="1"/>
  <c r="Q120" s="1"/>
  <c r="T126"/>
  <c r="S126"/>
  <c r="S128"/>
  <c r="AA615"/>
  <c r="S131"/>
  <c r="S132"/>
  <c r="T132"/>
  <c r="S573"/>
  <c r="N530"/>
  <c r="O136"/>
  <c r="AA574"/>
  <c r="AC145"/>
  <c r="M145"/>
  <c r="M530" s="1"/>
  <c r="M148"/>
  <c r="O148" s="1"/>
  <c r="O149"/>
  <c r="P149" s="1"/>
  <c r="Q149" s="1"/>
  <c r="M151"/>
  <c r="O151" s="1"/>
  <c r="P151" s="1"/>
  <c r="Q151" s="1"/>
  <c r="N617"/>
  <c r="N618"/>
  <c r="O166"/>
  <c r="M167"/>
  <c r="AA576"/>
  <c r="AC173"/>
  <c r="S192"/>
  <c r="O202"/>
  <c r="M213"/>
  <c r="Y537"/>
  <c r="AA220"/>
  <c r="Y538"/>
  <c r="S237"/>
  <c r="T237"/>
  <c r="Y539"/>
  <c r="AA244"/>
  <c r="AC290"/>
  <c r="M290"/>
  <c r="AC374"/>
  <c r="M374"/>
  <c r="AC429"/>
  <c r="M429"/>
  <c r="O429" s="1"/>
  <c r="P429" s="1"/>
  <c r="Q429" s="1"/>
  <c r="M521"/>
  <c r="AC81"/>
  <c r="AC525" s="1"/>
  <c r="M81"/>
  <c r="O81" s="1"/>
  <c r="P81" s="1"/>
  <c r="Q81" s="1"/>
  <c r="AA572"/>
  <c r="AC121"/>
  <c r="M121"/>
  <c r="AA529"/>
  <c r="AC124"/>
  <c r="M124"/>
  <c r="O124" s="1"/>
  <c r="O173"/>
  <c r="P173" s="1"/>
  <c r="Q173" s="1"/>
  <c r="N589"/>
  <c r="Y21"/>
  <c r="T607"/>
  <c r="N567"/>
  <c r="R610"/>
  <c r="AC170"/>
  <c r="AC618" s="1"/>
  <c r="M170"/>
  <c r="O170" s="1"/>
  <c r="P170" s="1"/>
  <c r="Q170" s="1"/>
  <c r="AC193"/>
  <c r="R21"/>
  <c r="T28"/>
  <c r="T521" s="1"/>
  <c r="M34"/>
  <c r="AC34"/>
  <c r="AC607" s="1"/>
  <c r="S35"/>
  <c r="O37"/>
  <c r="M41"/>
  <c r="O41" s="1"/>
  <c r="P41" s="1"/>
  <c r="Q41" s="1"/>
  <c r="M45"/>
  <c r="O45" s="1"/>
  <c r="P45" s="1"/>
  <c r="Q45" s="1"/>
  <c r="S46"/>
  <c r="M48"/>
  <c r="S49"/>
  <c r="M52"/>
  <c r="AC52"/>
  <c r="AC57"/>
  <c r="AA524"/>
  <c r="S65"/>
  <c r="S524" s="1"/>
  <c r="S66"/>
  <c r="M69"/>
  <c r="O69" s="1"/>
  <c r="P69" s="1"/>
  <c r="Q69" s="1"/>
  <c r="T70"/>
  <c r="AC73"/>
  <c r="AC74"/>
  <c r="M74"/>
  <c r="O74" s="1"/>
  <c r="P74" s="1"/>
  <c r="Q74" s="1"/>
  <c r="T75"/>
  <c r="T76"/>
  <c r="S77"/>
  <c r="R611"/>
  <c r="T82"/>
  <c r="O85"/>
  <c r="T89"/>
  <c r="S89"/>
  <c r="L527"/>
  <c r="AC100"/>
  <c r="S105"/>
  <c r="S106"/>
  <c r="T116"/>
  <c r="R614"/>
  <c r="S118"/>
  <c r="R529"/>
  <c r="S124"/>
  <c r="S125"/>
  <c r="AC128"/>
  <c r="M128"/>
  <c r="AC130"/>
  <c r="AC132"/>
  <c r="M132"/>
  <c r="O132" s="1"/>
  <c r="P132" s="1"/>
  <c r="Q132" s="1"/>
  <c r="O141"/>
  <c r="P141" s="1"/>
  <c r="Q141" s="1"/>
  <c r="N616"/>
  <c r="O142"/>
  <c r="M147"/>
  <c r="O147" s="1"/>
  <c r="P147" s="1"/>
  <c r="Q147" s="1"/>
  <c r="N531"/>
  <c r="M155"/>
  <c r="O155" s="1"/>
  <c r="P155" s="1"/>
  <c r="Q155" s="1"/>
  <c r="O156"/>
  <c r="P156" s="1"/>
  <c r="Q156" s="1"/>
  <c r="R532"/>
  <c r="T160"/>
  <c r="T161"/>
  <c r="S161"/>
  <c r="O167"/>
  <c r="P167" s="1"/>
  <c r="Q167" s="1"/>
  <c r="O199"/>
  <c r="P199" s="1"/>
  <c r="Q199" s="1"/>
  <c r="O203"/>
  <c r="P203" s="1"/>
  <c r="Q203" s="1"/>
  <c r="M232"/>
  <c r="AC232"/>
  <c r="Y625"/>
  <c r="AA250"/>
  <c r="T271"/>
  <c r="S271"/>
  <c r="AC284"/>
  <c r="M284"/>
  <c r="R587"/>
  <c r="S301"/>
  <c r="T301"/>
  <c r="AC337"/>
  <c r="M337"/>
  <c r="AC369"/>
  <c r="M369"/>
  <c r="O369" s="1"/>
  <c r="P369" s="1"/>
  <c r="Q369" s="1"/>
  <c r="T153"/>
  <c r="S153"/>
  <c r="AC522"/>
  <c r="T57"/>
  <c r="S57"/>
  <c r="R524"/>
  <c r="T64"/>
  <c r="S568"/>
  <c r="R526"/>
  <c r="N570"/>
  <c r="R527"/>
  <c r="S100"/>
  <c r="T100"/>
  <c r="N528"/>
  <c r="O112"/>
  <c r="T615"/>
  <c r="O135"/>
  <c r="P135" s="1"/>
  <c r="Q135" s="1"/>
  <c r="L616"/>
  <c r="AC146"/>
  <c r="M146"/>
  <c r="O146" s="1"/>
  <c r="P146" s="1"/>
  <c r="Q146" s="1"/>
  <c r="O218"/>
  <c r="P218" s="1"/>
  <c r="Q218" s="1"/>
  <c r="R584"/>
  <c r="S265"/>
  <c r="AC303"/>
  <c r="M303"/>
  <c r="O303" s="1"/>
  <c r="P303" s="1"/>
  <c r="Q303" s="1"/>
  <c r="AC341"/>
  <c r="M341"/>
  <c r="AC344"/>
  <c r="M344"/>
  <c r="M461"/>
  <c r="AC461"/>
  <c r="R606"/>
  <c r="R563"/>
  <c r="R520"/>
  <c r="R564"/>
  <c r="T25"/>
  <c r="T520" s="1"/>
  <c r="L521"/>
  <c r="AA521"/>
  <c r="N607"/>
  <c r="L608"/>
  <c r="T46"/>
  <c r="T608" s="1"/>
  <c r="O48"/>
  <c r="P48" s="1"/>
  <c r="Q48" s="1"/>
  <c r="AA566"/>
  <c r="N523"/>
  <c r="L609"/>
  <c r="AA609"/>
  <c r="R567"/>
  <c r="T61"/>
  <c r="T567" s="1"/>
  <c r="L524"/>
  <c r="AC64"/>
  <c r="L610"/>
  <c r="M73"/>
  <c r="AA525"/>
  <c r="S81"/>
  <c r="S82"/>
  <c r="M87"/>
  <c r="O87" s="1"/>
  <c r="P87" s="1"/>
  <c r="Q87" s="1"/>
  <c r="AA526"/>
  <c r="AC88"/>
  <c r="AC526" s="1"/>
  <c r="M88"/>
  <c r="N612"/>
  <c r="S96"/>
  <c r="R570"/>
  <c r="T97"/>
  <c r="M100"/>
  <c r="M527" s="1"/>
  <c r="M104"/>
  <c r="O104" s="1"/>
  <c r="P104" s="1"/>
  <c r="Q104" s="1"/>
  <c r="T106"/>
  <c r="R571"/>
  <c r="S114"/>
  <c r="S571" s="1"/>
  <c r="T115"/>
  <c r="AC117"/>
  <c r="M117"/>
  <c r="O117" s="1"/>
  <c r="P117" s="1"/>
  <c r="Q117" s="1"/>
  <c r="T118"/>
  <c r="R572"/>
  <c r="T121"/>
  <c r="S121"/>
  <c r="T124"/>
  <c r="AC125"/>
  <c r="M125"/>
  <c r="O125" s="1"/>
  <c r="P125" s="1"/>
  <c r="Q125" s="1"/>
  <c r="L615"/>
  <c r="O137"/>
  <c r="P137" s="1"/>
  <c r="Q137" s="1"/>
  <c r="R575"/>
  <c r="T157"/>
  <c r="T158"/>
  <c r="T617" s="1"/>
  <c r="S158"/>
  <c r="S160"/>
  <c r="S164"/>
  <c r="T164"/>
  <c r="O168"/>
  <c r="P168" s="1"/>
  <c r="Q168" s="1"/>
  <c r="AC177"/>
  <c r="M177"/>
  <c r="M533" s="1"/>
  <c r="AC178"/>
  <c r="M178"/>
  <c r="L577"/>
  <c r="M191"/>
  <c r="O191" s="1"/>
  <c r="P191" s="1"/>
  <c r="Q191" s="1"/>
  <c r="AC191"/>
  <c r="O207"/>
  <c r="P207" s="1"/>
  <c r="Q207" s="1"/>
  <c r="R580"/>
  <c r="T217"/>
  <c r="S217"/>
  <c r="AC231"/>
  <c r="M231"/>
  <c r="O231" s="1"/>
  <c r="P231" s="1"/>
  <c r="Q231" s="1"/>
  <c r="AC249"/>
  <c r="M249"/>
  <c r="O249" s="1"/>
  <c r="P249" s="1"/>
  <c r="Q249" s="1"/>
  <c r="O258"/>
  <c r="P258" s="1"/>
  <c r="Q258" s="1"/>
  <c r="AC272"/>
  <c r="Y587"/>
  <c r="AA301"/>
  <c r="S377"/>
  <c r="T377"/>
  <c r="AC417"/>
  <c r="M417"/>
  <c r="O417" s="1"/>
  <c r="P417" s="1"/>
  <c r="Q417" s="1"/>
  <c r="AC419"/>
  <c r="M419"/>
  <c r="O419" s="1"/>
  <c r="P419" s="1"/>
  <c r="Q419" s="1"/>
  <c r="N577"/>
  <c r="N620"/>
  <c r="Y578"/>
  <c r="Y620"/>
  <c r="Y535"/>
  <c r="AA200"/>
  <c r="AA535" s="1"/>
  <c r="O213"/>
  <c r="P213" s="1"/>
  <c r="Q213" s="1"/>
  <c r="N622"/>
  <c r="L623"/>
  <c r="O228"/>
  <c r="P228" s="1"/>
  <c r="Q228" s="1"/>
  <c r="AC233"/>
  <c r="M233"/>
  <c r="O233" s="1"/>
  <c r="P233" s="1"/>
  <c r="Q233" s="1"/>
  <c r="AC237"/>
  <c r="M237"/>
  <c r="O237" s="1"/>
  <c r="P237" s="1"/>
  <c r="Q237" s="1"/>
  <c r="Y624"/>
  <c r="AA238"/>
  <c r="L625"/>
  <c r="O259"/>
  <c r="P259" s="1"/>
  <c r="Q259" s="1"/>
  <c r="T263"/>
  <c r="S263"/>
  <c r="R541"/>
  <c r="T268"/>
  <c r="S268"/>
  <c r="Y586"/>
  <c r="AA289"/>
  <c r="Y588"/>
  <c r="AA313"/>
  <c r="M328"/>
  <c r="O328" s="1"/>
  <c r="AC328"/>
  <c r="AC336"/>
  <c r="M336"/>
  <c r="O336" s="1"/>
  <c r="P336" s="1"/>
  <c r="Q336" s="1"/>
  <c r="AC350"/>
  <c r="M350"/>
  <c r="O350" s="1"/>
  <c r="P350" s="1"/>
  <c r="Q350" s="1"/>
  <c r="R592"/>
  <c r="S361"/>
  <c r="T361"/>
  <c r="S363"/>
  <c r="T363"/>
  <c r="AC366"/>
  <c r="M366"/>
  <c r="O366" s="1"/>
  <c r="P366" s="1"/>
  <c r="Q366" s="1"/>
  <c r="Y593"/>
  <c r="AA373"/>
  <c r="S392"/>
  <c r="T392"/>
  <c r="R609"/>
  <c r="R573"/>
  <c r="R530"/>
  <c r="R617"/>
  <c r="O181"/>
  <c r="R534"/>
  <c r="M186"/>
  <c r="T188"/>
  <c r="S188"/>
  <c r="O190"/>
  <c r="R621"/>
  <c r="T202"/>
  <c r="L579"/>
  <c r="S210"/>
  <c r="S621" s="1"/>
  <c r="O214"/>
  <c r="O224"/>
  <c r="P224" s="1"/>
  <c r="Q224" s="1"/>
  <c r="S227"/>
  <c r="S623" s="1"/>
  <c r="AC239"/>
  <c r="M239"/>
  <c r="O239" s="1"/>
  <c r="P239" s="1"/>
  <c r="Q239" s="1"/>
  <c r="S582"/>
  <c r="L539"/>
  <c r="R583"/>
  <c r="S253"/>
  <c r="T253"/>
  <c r="Y540"/>
  <c r="AA256"/>
  <c r="AC264"/>
  <c r="T267"/>
  <c r="T584" s="1"/>
  <c r="M274"/>
  <c r="O274" s="1"/>
  <c r="AC274"/>
  <c r="Y543"/>
  <c r="AA292"/>
  <c r="AC293"/>
  <c r="M293"/>
  <c r="O293" s="1"/>
  <c r="P293" s="1"/>
  <c r="Q293" s="1"/>
  <c r="T305"/>
  <c r="S305"/>
  <c r="S309"/>
  <c r="T309"/>
  <c r="T323"/>
  <c r="S323"/>
  <c r="M331"/>
  <c r="O331" s="1"/>
  <c r="P331" s="1"/>
  <c r="Q331" s="1"/>
  <c r="AC331"/>
  <c r="M384"/>
  <c r="O384" s="1"/>
  <c r="P384" s="1"/>
  <c r="Q384" s="1"/>
  <c r="AC384"/>
  <c r="M416"/>
  <c r="AC416"/>
  <c r="O236"/>
  <c r="P236" s="1"/>
  <c r="Q236" s="1"/>
  <c r="N539"/>
  <c r="O248"/>
  <c r="P248" s="1"/>
  <c r="Q248" s="1"/>
  <c r="T260"/>
  <c r="S260"/>
  <c r="S540" s="1"/>
  <c r="O272"/>
  <c r="P272" s="1"/>
  <c r="Q272" s="1"/>
  <c r="N627"/>
  <c r="AC276"/>
  <c r="M276"/>
  <c r="O276" s="1"/>
  <c r="P276" s="1"/>
  <c r="Q276" s="1"/>
  <c r="T281"/>
  <c r="S281"/>
  <c r="M327"/>
  <c r="O327" s="1"/>
  <c r="P327" s="1"/>
  <c r="Q327" s="1"/>
  <c r="AC327"/>
  <c r="M335"/>
  <c r="O335" s="1"/>
  <c r="P335" s="1"/>
  <c r="Q335" s="1"/>
  <c r="AC335"/>
  <c r="AC372"/>
  <c r="M372"/>
  <c r="O372" s="1"/>
  <c r="P372" s="1"/>
  <c r="Q372" s="1"/>
  <c r="AA596"/>
  <c r="AC409"/>
  <c r="M409"/>
  <c r="R640"/>
  <c r="S430"/>
  <c r="R528"/>
  <c r="R615"/>
  <c r="T573"/>
  <c r="T180"/>
  <c r="T619" s="1"/>
  <c r="S180"/>
  <c r="N578"/>
  <c r="L535"/>
  <c r="AC202"/>
  <c r="N579"/>
  <c r="S221"/>
  <c r="T221"/>
  <c r="N538"/>
  <c r="O232"/>
  <c r="M234"/>
  <c r="O234" s="1"/>
  <c r="P234" s="1"/>
  <c r="Q234" s="1"/>
  <c r="S235"/>
  <c r="S538" s="1"/>
  <c r="AC252"/>
  <c r="AC255"/>
  <c r="M255"/>
  <c r="O255" s="1"/>
  <c r="P255" s="1"/>
  <c r="Q255" s="1"/>
  <c r="M267"/>
  <c r="O267" s="1"/>
  <c r="P267" s="1"/>
  <c r="Q267" s="1"/>
  <c r="AC267"/>
  <c r="AC281"/>
  <c r="M281"/>
  <c r="O290"/>
  <c r="P290" s="1"/>
  <c r="Q290" s="1"/>
  <c r="Y629"/>
  <c r="AA298"/>
  <c r="M308"/>
  <c r="AC308"/>
  <c r="T320"/>
  <c r="S320"/>
  <c r="M323"/>
  <c r="O323" s="1"/>
  <c r="P323" s="1"/>
  <c r="Q323" s="1"/>
  <c r="AC323"/>
  <c r="N547"/>
  <c r="O340"/>
  <c r="AC345"/>
  <c r="M345"/>
  <c r="T360"/>
  <c r="S360"/>
  <c r="AC383"/>
  <c r="M383"/>
  <c r="T430"/>
  <c r="AC474"/>
  <c r="M474"/>
  <c r="O474" s="1"/>
  <c r="P474" s="1"/>
  <c r="Q474" s="1"/>
  <c r="N614"/>
  <c r="N572"/>
  <c r="O128"/>
  <c r="P128" s="1"/>
  <c r="Q128" s="1"/>
  <c r="S130"/>
  <c r="L573"/>
  <c r="AA573"/>
  <c r="L530"/>
  <c r="AA530"/>
  <c r="R531"/>
  <c r="S148"/>
  <c r="S531" s="1"/>
  <c r="L617"/>
  <c r="AA617"/>
  <c r="N575"/>
  <c r="N532"/>
  <c r="R618"/>
  <c r="R576"/>
  <c r="T169"/>
  <c r="L533"/>
  <c r="AA533"/>
  <c r="N619"/>
  <c r="O193"/>
  <c r="M196"/>
  <c r="AC196"/>
  <c r="O205"/>
  <c r="L537"/>
  <c r="AC221"/>
  <c r="M221"/>
  <c r="O221" s="1"/>
  <c r="P221" s="1"/>
  <c r="Q221" s="1"/>
  <c r="S223"/>
  <c r="M259"/>
  <c r="AC259"/>
  <c r="M266"/>
  <c r="O266" s="1"/>
  <c r="P266" s="1"/>
  <c r="Q266" s="1"/>
  <c r="O269"/>
  <c r="P269" s="1"/>
  <c r="Q269" s="1"/>
  <c r="O271"/>
  <c r="P271" s="1"/>
  <c r="Q271" s="1"/>
  <c r="T273"/>
  <c r="L585"/>
  <c r="Y542"/>
  <c r="AA280"/>
  <c r="AC282"/>
  <c r="M282"/>
  <c r="O282" s="1"/>
  <c r="P282" s="1"/>
  <c r="Q282" s="1"/>
  <c r="L587"/>
  <c r="T303"/>
  <c r="S303"/>
  <c r="Y544"/>
  <c r="AA304"/>
  <c r="O314"/>
  <c r="P314" s="1"/>
  <c r="Q314" s="1"/>
  <c r="AC321"/>
  <c r="M321"/>
  <c r="O321" s="1"/>
  <c r="P321" s="1"/>
  <c r="Q321" s="1"/>
  <c r="O332"/>
  <c r="P332" s="1"/>
  <c r="Q332" s="1"/>
  <c r="O333"/>
  <c r="P333" s="1"/>
  <c r="Q333" s="1"/>
  <c r="S339"/>
  <c r="S341"/>
  <c r="T341"/>
  <c r="N548"/>
  <c r="AC375"/>
  <c r="M375"/>
  <c r="S401"/>
  <c r="T401"/>
  <c r="AC420"/>
  <c r="M420"/>
  <c r="O420" s="1"/>
  <c r="P420" s="1"/>
  <c r="Q420" s="1"/>
  <c r="T451"/>
  <c r="S451"/>
  <c r="R625"/>
  <c r="R582"/>
  <c r="N625"/>
  <c r="R626"/>
  <c r="T262"/>
  <c r="L543"/>
  <c r="S293"/>
  <c r="T293"/>
  <c r="O300"/>
  <c r="P300" s="1"/>
  <c r="Q300" s="1"/>
  <c r="L588"/>
  <c r="M319"/>
  <c r="O319" s="1"/>
  <c r="P319" s="1"/>
  <c r="Q319" s="1"/>
  <c r="AC319"/>
  <c r="AC349"/>
  <c r="M349"/>
  <c r="S404"/>
  <c r="T404"/>
  <c r="T552" s="1"/>
  <c r="AC462"/>
  <c r="M462"/>
  <c r="O462" s="1"/>
  <c r="P462" s="1"/>
  <c r="Q462" s="1"/>
  <c r="AC471"/>
  <c r="M471"/>
  <c r="O471" s="1"/>
  <c r="P471" s="1"/>
  <c r="Q471" s="1"/>
  <c r="R620"/>
  <c r="L621"/>
  <c r="L536"/>
  <c r="R622"/>
  <c r="M215"/>
  <c r="O215" s="1"/>
  <c r="P215" s="1"/>
  <c r="Q215" s="1"/>
  <c r="T241"/>
  <c r="T582" s="1"/>
  <c r="Y626"/>
  <c r="AA262"/>
  <c r="S285"/>
  <c r="T285"/>
  <c r="N543"/>
  <c r="AC309"/>
  <c r="M309"/>
  <c r="O309" s="1"/>
  <c r="P309" s="1"/>
  <c r="Q309" s="1"/>
  <c r="L631"/>
  <c r="AC352"/>
  <c r="M352"/>
  <c r="M357"/>
  <c r="O357" s="1"/>
  <c r="P357" s="1"/>
  <c r="Q357" s="1"/>
  <c r="AC360"/>
  <c r="M360"/>
  <c r="O360" s="1"/>
  <c r="P360" s="1"/>
  <c r="Q360" s="1"/>
  <c r="AC368"/>
  <c r="M368"/>
  <c r="O368" s="1"/>
  <c r="P368" s="1"/>
  <c r="Q368" s="1"/>
  <c r="AA636"/>
  <c r="AC382"/>
  <c r="O388"/>
  <c r="AC393"/>
  <c r="M393"/>
  <c r="O393" s="1"/>
  <c r="P393" s="1"/>
  <c r="Q393" s="1"/>
  <c r="AC407"/>
  <c r="M407"/>
  <c r="AC439"/>
  <c r="M439"/>
  <c r="AC504"/>
  <c r="M504"/>
  <c r="O504" s="1"/>
  <c r="P504" s="1"/>
  <c r="Q504" s="1"/>
  <c r="Y579"/>
  <c r="Y621"/>
  <c r="Y536"/>
  <c r="S622"/>
  <c r="L580"/>
  <c r="Y580"/>
  <c r="L581"/>
  <c r="Y581"/>
  <c r="L582"/>
  <c r="Y582"/>
  <c r="L583"/>
  <c r="Y583"/>
  <c r="AC257"/>
  <c r="M257"/>
  <c r="O257" s="1"/>
  <c r="P257" s="1"/>
  <c r="Q257" s="1"/>
  <c r="L584"/>
  <c r="AC265"/>
  <c r="M265"/>
  <c r="O265" s="1"/>
  <c r="M270"/>
  <c r="O270" s="1"/>
  <c r="P270" s="1"/>
  <c r="Q270" s="1"/>
  <c r="AC273"/>
  <c r="M273"/>
  <c r="O273" s="1"/>
  <c r="P273" s="1"/>
  <c r="Q273" s="1"/>
  <c r="N542"/>
  <c r="AC285"/>
  <c r="M285"/>
  <c r="O285" s="1"/>
  <c r="P285" s="1"/>
  <c r="Q285" s="1"/>
  <c r="S291"/>
  <c r="S586" s="1"/>
  <c r="AC294"/>
  <c r="AC295"/>
  <c r="M295"/>
  <c r="O295" s="1"/>
  <c r="P295" s="1"/>
  <c r="Q295" s="1"/>
  <c r="AC305"/>
  <c r="M305"/>
  <c r="O305" s="1"/>
  <c r="P305" s="1"/>
  <c r="Q305" s="1"/>
  <c r="Y630"/>
  <c r="AA310"/>
  <c r="S311"/>
  <c r="S630" s="1"/>
  <c r="Y545"/>
  <c r="AC324"/>
  <c r="N546"/>
  <c r="O329"/>
  <c r="P329" s="1"/>
  <c r="Q329" s="1"/>
  <c r="AC332"/>
  <c r="N590"/>
  <c r="O337"/>
  <c r="L591"/>
  <c r="M351"/>
  <c r="O351" s="1"/>
  <c r="P351" s="1"/>
  <c r="Q351" s="1"/>
  <c r="AC351"/>
  <c r="L635"/>
  <c r="AC381"/>
  <c r="M381"/>
  <c r="O381" s="1"/>
  <c r="P381" s="1"/>
  <c r="Q381" s="1"/>
  <c r="M392"/>
  <c r="AC392"/>
  <c r="M400"/>
  <c r="O400" s="1"/>
  <c r="AC400"/>
  <c r="AA552"/>
  <c r="P421"/>
  <c r="AC443"/>
  <c r="M443"/>
  <c r="O443" s="1"/>
  <c r="P443" s="1"/>
  <c r="Q443" s="1"/>
  <c r="N642"/>
  <c r="M479"/>
  <c r="AC479"/>
  <c r="AC489"/>
  <c r="N646"/>
  <c r="M606"/>
  <c r="M520"/>
  <c r="M563"/>
  <c r="AA606"/>
  <c r="AA563"/>
  <c r="AA520"/>
  <c r="L564"/>
  <c r="AA608"/>
  <c r="L566"/>
  <c r="AA610"/>
  <c r="L568"/>
  <c r="AA612"/>
  <c r="L570"/>
  <c r="AA614"/>
  <c r="L572"/>
  <c r="AA616"/>
  <c r="L574"/>
  <c r="M618"/>
  <c r="AA618"/>
  <c r="L576"/>
  <c r="L620"/>
  <c r="T190"/>
  <c r="T534" s="1"/>
  <c r="R535"/>
  <c r="N621"/>
  <c r="R579"/>
  <c r="N536"/>
  <c r="AC208"/>
  <c r="AA212"/>
  <c r="AA621" s="1"/>
  <c r="L622"/>
  <c r="T214"/>
  <c r="AA217"/>
  <c r="AA536" s="1"/>
  <c r="R537"/>
  <c r="AA229"/>
  <c r="AA241"/>
  <c r="R539"/>
  <c r="AA253"/>
  <c r="N584"/>
  <c r="L541"/>
  <c r="Y541"/>
  <c r="AA268"/>
  <c r="R585"/>
  <c r="S277"/>
  <c r="T277"/>
  <c r="O284"/>
  <c r="P284" s="1"/>
  <c r="Q284" s="1"/>
  <c r="Y628"/>
  <c r="AA286"/>
  <c r="S287"/>
  <c r="S297"/>
  <c r="O308"/>
  <c r="P308" s="1"/>
  <c r="Q308" s="1"/>
  <c r="L630"/>
  <c r="AC311"/>
  <c r="M311"/>
  <c r="O311" s="1"/>
  <c r="P311" s="1"/>
  <c r="Q311" s="1"/>
  <c r="R588"/>
  <c r="T313"/>
  <c r="T588" s="1"/>
  <c r="AA316"/>
  <c r="S317"/>
  <c r="T317"/>
  <c r="T545" s="1"/>
  <c r="S327"/>
  <c r="O344"/>
  <c r="P344" s="1"/>
  <c r="Q344" s="1"/>
  <c r="S345"/>
  <c r="T345"/>
  <c r="T347"/>
  <c r="L592"/>
  <c r="AC386"/>
  <c r="M386"/>
  <c r="O386" s="1"/>
  <c r="P386" s="1"/>
  <c r="Q386" s="1"/>
  <c r="AC390"/>
  <c r="M390"/>
  <c r="O390" s="1"/>
  <c r="P390" s="1"/>
  <c r="Q390" s="1"/>
  <c r="AC391"/>
  <c r="M391"/>
  <c r="AC399"/>
  <c r="M399"/>
  <c r="O407"/>
  <c r="P407" s="1"/>
  <c r="Q407" s="1"/>
  <c r="T420"/>
  <c r="AC475"/>
  <c r="M475"/>
  <c r="O475" s="1"/>
  <c r="P475" s="1"/>
  <c r="Q475" s="1"/>
  <c r="T477"/>
  <c r="S477"/>
  <c r="R603"/>
  <c r="T493"/>
  <c r="R645"/>
  <c r="AC511"/>
  <c r="M511"/>
  <c r="R619"/>
  <c r="AA620"/>
  <c r="L578"/>
  <c r="S535"/>
  <c r="S579"/>
  <c r="O208"/>
  <c r="Y622"/>
  <c r="N580"/>
  <c r="O225"/>
  <c r="P225" s="1"/>
  <c r="Q225" s="1"/>
  <c r="N581"/>
  <c r="R538"/>
  <c r="T232"/>
  <c r="R624"/>
  <c r="N582"/>
  <c r="N583"/>
  <c r="L627"/>
  <c r="Y627"/>
  <c r="Y585"/>
  <c r="AA277"/>
  <c r="L628"/>
  <c r="AC287"/>
  <c r="M287"/>
  <c r="O287" s="1"/>
  <c r="P287" s="1"/>
  <c r="Q287" s="1"/>
  <c r="R586"/>
  <c r="T289"/>
  <c r="T628" s="1"/>
  <c r="AC297"/>
  <c r="M297"/>
  <c r="N544"/>
  <c r="S588"/>
  <c r="L545"/>
  <c r="AC317"/>
  <c r="M317"/>
  <c r="O317" s="1"/>
  <c r="P317" s="1"/>
  <c r="Q317" s="1"/>
  <c r="R546"/>
  <c r="T328"/>
  <c r="T631" s="1"/>
  <c r="S328"/>
  <c r="Y632"/>
  <c r="AA334"/>
  <c r="T344"/>
  <c r="S344"/>
  <c r="R591"/>
  <c r="S349"/>
  <c r="M353"/>
  <c r="O353" s="1"/>
  <c r="P353" s="1"/>
  <c r="Q353" s="1"/>
  <c r="O383"/>
  <c r="P383" s="1"/>
  <c r="Q383" s="1"/>
  <c r="Y594"/>
  <c r="AA385"/>
  <c r="K552"/>
  <c r="R553"/>
  <c r="S412"/>
  <c r="S553" s="1"/>
  <c r="M598"/>
  <c r="O433"/>
  <c r="S486"/>
  <c r="T486"/>
  <c r="M503"/>
  <c r="O503" s="1"/>
  <c r="P503" s="1"/>
  <c r="Q503" s="1"/>
  <c r="AC503"/>
  <c r="R540"/>
  <c r="L626"/>
  <c r="Y584"/>
  <c r="N541"/>
  <c r="K586"/>
  <c r="K588"/>
  <c r="R589"/>
  <c r="S325"/>
  <c r="L633"/>
  <c r="Y634"/>
  <c r="AA358"/>
  <c r="T368"/>
  <c r="S368"/>
  <c r="S369"/>
  <c r="T369"/>
  <c r="K550"/>
  <c r="M376"/>
  <c r="AC376"/>
  <c r="Y550"/>
  <c r="AA377"/>
  <c r="S396"/>
  <c r="T396"/>
  <c r="AC403"/>
  <c r="M403"/>
  <c r="O403" s="1"/>
  <c r="P403" s="1"/>
  <c r="Q403" s="1"/>
  <c r="M450"/>
  <c r="O450" s="1"/>
  <c r="P450" s="1"/>
  <c r="Q450" s="1"/>
  <c r="AC450"/>
  <c r="AC483"/>
  <c r="M483"/>
  <c r="AC486"/>
  <c r="M486"/>
  <c r="AA559"/>
  <c r="Y549"/>
  <c r="O375"/>
  <c r="P375" s="1"/>
  <c r="Q375" s="1"/>
  <c r="AC378"/>
  <c r="M378"/>
  <c r="O378" s="1"/>
  <c r="P378" s="1"/>
  <c r="Q378" s="1"/>
  <c r="AA637"/>
  <c r="AC394"/>
  <c r="O399"/>
  <c r="P399" s="1"/>
  <c r="Q399" s="1"/>
  <c r="R638"/>
  <c r="S406"/>
  <c r="T406"/>
  <c r="R596"/>
  <c r="S409"/>
  <c r="Y554"/>
  <c r="AA598"/>
  <c r="AC433"/>
  <c r="Q436"/>
  <c r="Q442"/>
  <c r="T459"/>
  <c r="T642" s="1"/>
  <c r="S459"/>
  <c r="Y557"/>
  <c r="AA460"/>
  <c r="AC508"/>
  <c r="M508"/>
  <c r="R623"/>
  <c r="N624"/>
  <c r="K583"/>
  <c r="L540"/>
  <c r="T256"/>
  <c r="N626"/>
  <c r="R543"/>
  <c r="Y631"/>
  <c r="AA322"/>
  <c r="Y589"/>
  <c r="R590"/>
  <c r="S337"/>
  <c r="S590" s="1"/>
  <c r="T337"/>
  <c r="O345"/>
  <c r="P345" s="1"/>
  <c r="Q345" s="1"/>
  <c r="R548"/>
  <c r="T352"/>
  <c r="S352"/>
  <c r="S353"/>
  <c r="T353"/>
  <c r="N634"/>
  <c r="Y592"/>
  <c r="AA364"/>
  <c r="M367"/>
  <c r="O367" s="1"/>
  <c r="P367" s="1"/>
  <c r="Q367" s="1"/>
  <c r="AC367"/>
  <c r="Y635"/>
  <c r="AA370"/>
  <c r="T380"/>
  <c r="T550" s="1"/>
  <c r="R636"/>
  <c r="S382"/>
  <c r="T382"/>
  <c r="O392"/>
  <c r="P392" s="1"/>
  <c r="Q392" s="1"/>
  <c r="M394"/>
  <c r="AC396"/>
  <c r="M396"/>
  <c r="O396" s="1"/>
  <c r="P396" s="1"/>
  <c r="Q396" s="1"/>
  <c r="T408"/>
  <c r="T409"/>
  <c r="AC413"/>
  <c r="M413"/>
  <c r="O413" s="1"/>
  <c r="P413" s="1"/>
  <c r="Q413" s="1"/>
  <c r="T416"/>
  <c r="P418"/>
  <c r="AA425"/>
  <c r="K598"/>
  <c r="R555"/>
  <c r="S436"/>
  <c r="T436"/>
  <c r="T598" s="1"/>
  <c r="Y600"/>
  <c r="AA457"/>
  <c r="AC482"/>
  <c r="M482"/>
  <c r="O482" s="1"/>
  <c r="P482" s="1"/>
  <c r="Q482" s="1"/>
  <c r="M513"/>
  <c r="O513" s="1"/>
  <c r="P513" s="1"/>
  <c r="Q513" s="1"/>
  <c r="AC513"/>
  <c r="R545"/>
  <c r="N585"/>
  <c r="T280"/>
  <c r="R542"/>
  <c r="O281"/>
  <c r="P281" s="1"/>
  <c r="Q281" s="1"/>
  <c r="R628"/>
  <c r="N586"/>
  <c r="O297"/>
  <c r="P297" s="1"/>
  <c r="Q297" s="1"/>
  <c r="N587"/>
  <c r="R544"/>
  <c r="T304"/>
  <c r="AC307"/>
  <c r="R630"/>
  <c r="N588"/>
  <c r="AC315"/>
  <c r="L589"/>
  <c r="AA325"/>
  <c r="K546"/>
  <c r="Y546"/>
  <c r="R632"/>
  <c r="Y590"/>
  <c r="Y547"/>
  <c r="Y548"/>
  <c r="M359"/>
  <c r="O359" s="1"/>
  <c r="P359" s="1"/>
  <c r="Q359" s="1"/>
  <c r="AC359"/>
  <c r="AA361"/>
  <c r="T365"/>
  <c r="S372"/>
  <c r="T372"/>
  <c r="S374"/>
  <c r="T374"/>
  <c r="Y636"/>
  <c r="T384"/>
  <c r="M387"/>
  <c r="O387" s="1"/>
  <c r="P387" s="1"/>
  <c r="Q387" s="1"/>
  <c r="T390"/>
  <c r="T594" s="1"/>
  <c r="AA595"/>
  <c r="AC397"/>
  <c r="R552"/>
  <c r="S400"/>
  <c r="S595" s="1"/>
  <c r="M404"/>
  <c r="O404" s="1"/>
  <c r="P404" s="1"/>
  <c r="Q404" s="1"/>
  <c r="AA638"/>
  <c r="AC406"/>
  <c r="O412"/>
  <c r="T417"/>
  <c r="L598"/>
  <c r="P445"/>
  <c r="O484"/>
  <c r="O511"/>
  <c r="P511" s="1"/>
  <c r="Q511" s="1"/>
  <c r="Y633"/>
  <c r="AA346"/>
  <c r="Y591"/>
  <c r="N549"/>
  <c r="N550"/>
  <c r="R594"/>
  <c r="S385"/>
  <c r="R551"/>
  <c r="S388"/>
  <c r="S551" s="1"/>
  <c r="M408"/>
  <c r="M638" s="1"/>
  <c r="AC408"/>
  <c r="Y596"/>
  <c r="L553"/>
  <c r="AA553"/>
  <c r="AC412"/>
  <c r="O415"/>
  <c r="P415" s="1"/>
  <c r="Q415" s="1"/>
  <c r="Y597"/>
  <c r="K599"/>
  <c r="AC445"/>
  <c r="AC446"/>
  <c r="M446"/>
  <c r="O446" s="1"/>
  <c r="P446" s="1"/>
  <c r="Q446" s="1"/>
  <c r="N645"/>
  <c r="AC494"/>
  <c r="M494"/>
  <c r="O416"/>
  <c r="P416" s="1"/>
  <c r="Q416" s="1"/>
  <c r="AC421"/>
  <c r="R556"/>
  <c r="R643"/>
  <c r="T466"/>
  <c r="T557" s="1"/>
  <c r="S466"/>
  <c r="AC491"/>
  <c r="M491"/>
  <c r="O491" s="1"/>
  <c r="P491" s="1"/>
  <c r="Q491" s="1"/>
  <c r="AC492"/>
  <c r="M492"/>
  <c r="O492" s="1"/>
  <c r="P492" s="1"/>
  <c r="Q492" s="1"/>
  <c r="AC500"/>
  <c r="M500"/>
  <c r="O500" s="1"/>
  <c r="P500" s="1"/>
  <c r="Q500" s="1"/>
  <c r="AA646"/>
  <c r="AC502"/>
  <c r="M502"/>
  <c r="O506"/>
  <c r="P506" s="1"/>
  <c r="Q506" s="1"/>
  <c r="S448"/>
  <c r="Y642"/>
  <c r="O486"/>
  <c r="P486" s="1"/>
  <c r="Q486" s="1"/>
  <c r="T488"/>
  <c r="S488"/>
  <c r="S559" s="1"/>
  <c r="L632"/>
  <c r="R547"/>
  <c r="T340"/>
  <c r="O341"/>
  <c r="P341" s="1"/>
  <c r="Q341" s="1"/>
  <c r="N591"/>
  <c r="O349"/>
  <c r="L634"/>
  <c r="R549"/>
  <c r="T364"/>
  <c r="O365"/>
  <c r="P365" s="1"/>
  <c r="Q365" s="1"/>
  <c r="R550"/>
  <c r="S376"/>
  <c r="L594"/>
  <c r="L551"/>
  <c r="AA551"/>
  <c r="AC388"/>
  <c r="O391"/>
  <c r="P391" s="1"/>
  <c r="Q391" s="1"/>
  <c r="K595"/>
  <c r="Y595"/>
  <c r="N552"/>
  <c r="AC418"/>
  <c r="R554"/>
  <c r="S424"/>
  <c r="T428"/>
  <c r="M431"/>
  <c r="O431" s="1"/>
  <c r="P431" s="1"/>
  <c r="Q431" s="1"/>
  <c r="Y598"/>
  <c r="T438"/>
  <c r="M441"/>
  <c r="O441" s="1"/>
  <c r="P441" s="1"/>
  <c r="Q441" s="1"/>
  <c r="M447"/>
  <c r="O447" s="1"/>
  <c r="P447" s="1"/>
  <c r="Q447" s="1"/>
  <c r="T448"/>
  <c r="AA454"/>
  <c r="R600"/>
  <c r="T457"/>
  <c r="AA643"/>
  <c r="AC466"/>
  <c r="AC643" s="1"/>
  <c r="M466"/>
  <c r="O473"/>
  <c r="P473" s="1"/>
  <c r="Q473" s="1"/>
  <c r="N644"/>
  <c r="O479"/>
  <c r="P479" s="1"/>
  <c r="Q479" s="1"/>
  <c r="N602"/>
  <c r="T485"/>
  <c r="R559"/>
  <c r="AC490"/>
  <c r="M490"/>
  <c r="O490" s="1"/>
  <c r="AC510"/>
  <c r="M510"/>
  <c r="R627"/>
  <c r="K585"/>
  <c r="L542"/>
  <c r="N628"/>
  <c r="R629"/>
  <c r="K587"/>
  <c r="L544"/>
  <c r="N630"/>
  <c r="R631"/>
  <c r="K589"/>
  <c r="L546"/>
  <c r="N632"/>
  <c r="R633"/>
  <c r="K591"/>
  <c r="L548"/>
  <c r="R635"/>
  <c r="S370"/>
  <c r="N593"/>
  <c r="N594"/>
  <c r="R637"/>
  <c r="S394"/>
  <c r="N595"/>
  <c r="N596"/>
  <c r="R639"/>
  <c r="S418"/>
  <c r="N597"/>
  <c r="N598"/>
  <c r="R641"/>
  <c r="S442"/>
  <c r="N599"/>
  <c r="L556"/>
  <c r="L642"/>
  <c r="K600"/>
  <c r="T458"/>
  <c r="S458"/>
  <c r="Y643"/>
  <c r="N601"/>
  <c r="R558"/>
  <c r="T472"/>
  <c r="R644"/>
  <c r="S478"/>
  <c r="L559"/>
  <c r="M499"/>
  <c r="Y551"/>
  <c r="L637"/>
  <c r="Y637"/>
  <c r="L552"/>
  <c r="L638"/>
  <c r="Y638"/>
  <c r="Y553"/>
  <c r="L639"/>
  <c r="Y639"/>
  <c r="L554"/>
  <c r="L640"/>
  <c r="Y640"/>
  <c r="L555"/>
  <c r="Y555"/>
  <c r="L641"/>
  <c r="Y641"/>
  <c r="M455"/>
  <c r="O455" s="1"/>
  <c r="P455" s="1"/>
  <c r="Q455" s="1"/>
  <c r="O461"/>
  <c r="P461" s="1"/>
  <c r="Q461" s="1"/>
  <c r="O470"/>
  <c r="P470" s="1"/>
  <c r="Q470" s="1"/>
  <c r="M472"/>
  <c r="Y644"/>
  <c r="AA478"/>
  <c r="N559"/>
  <c r="T506"/>
  <c r="S506"/>
  <c r="S646" s="1"/>
  <c r="N554"/>
  <c r="M424"/>
  <c r="O424" s="1"/>
  <c r="M640"/>
  <c r="AA640"/>
  <c r="AC430"/>
  <c r="R598"/>
  <c r="AA555"/>
  <c r="AA641"/>
  <c r="T450"/>
  <c r="S450"/>
  <c r="R642"/>
  <c r="R601"/>
  <c r="T469"/>
  <c r="T474"/>
  <c r="S474"/>
  <c r="T490"/>
  <c r="S490"/>
  <c r="Y560"/>
  <c r="T498"/>
  <c r="S498"/>
  <c r="S603" s="1"/>
  <c r="T499"/>
  <c r="S499"/>
  <c r="N631"/>
  <c r="K590"/>
  <c r="L547"/>
  <c r="N633"/>
  <c r="R634"/>
  <c r="K592"/>
  <c r="L549"/>
  <c r="N635"/>
  <c r="R593"/>
  <c r="T373"/>
  <c r="O374"/>
  <c r="P374" s="1"/>
  <c r="Q374" s="1"/>
  <c r="N636"/>
  <c r="O382"/>
  <c r="N551"/>
  <c r="N637"/>
  <c r="R595"/>
  <c r="T397"/>
  <c r="O398"/>
  <c r="P398" s="1"/>
  <c r="Q398" s="1"/>
  <c r="N638"/>
  <c r="O406"/>
  <c r="N553"/>
  <c r="O414"/>
  <c r="P414" s="1"/>
  <c r="Q414" s="1"/>
  <c r="N639"/>
  <c r="R597"/>
  <c r="T421"/>
  <c r="O422"/>
  <c r="P422" s="1"/>
  <c r="Q422" s="1"/>
  <c r="AC424"/>
  <c r="N640"/>
  <c r="O430"/>
  <c r="AC432"/>
  <c r="S433"/>
  <c r="S598" s="1"/>
  <c r="N555"/>
  <c r="AC436"/>
  <c r="AC555" s="1"/>
  <c r="O438"/>
  <c r="P438" s="1"/>
  <c r="Q438" s="1"/>
  <c r="AC440"/>
  <c r="N641"/>
  <c r="AC442"/>
  <c r="R599"/>
  <c r="T445"/>
  <c r="T599" s="1"/>
  <c r="P448"/>
  <c r="S454"/>
  <c r="AC463"/>
  <c r="N643"/>
  <c r="S469"/>
  <c r="L558"/>
  <c r="T482"/>
  <c r="S482"/>
  <c r="M487"/>
  <c r="M559" s="1"/>
  <c r="AC488"/>
  <c r="AC559" s="1"/>
  <c r="Y645"/>
  <c r="T491"/>
  <c r="O494"/>
  <c r="P494" s="1"/>
  <c r="Q494" s="1"/>
  <c r="K560"/>
  <c r="M506"/>
  <c r="AC506"/>
  <c r="S510"/>
  <c r="T512"/>
  <c r="K635"/>
  <c r="L593"/>
  <c r="K637"/>
  <c r="L595"/>
  <c r="Y552"/>
  <c r="K639"/>
  <c r="L597"/>
  <c r="K641"/>
  <c r="AA601"/>
  <c r="M469"/>
  <c r="K558"/>
  <c r="R602"/>
  <c r="L560"/>
  <c r="O499"/>
  <c r="P499" s="1"/>
  <c r="Q499" s="1"/>
  <c r="O510"/>
  <c r="P510" s="1"/>
  <c r="Q510" s="1"/>
  <c r="AC512"/>
  <c r="M512"/>
  <c r="O512" s="1"/>
  <c r="P512" s="1"/>
  <c r="Q512" s="1"/>
  <c r="L644"/>
  <c r="Y602"/>
  <c r="K646"/>
  <c r="N600"/>
  <c r="N557"/>
  <c r="O467"/>
  <c r="P467" s="1"/>
  <c r="Q467" s="1"/>
  <c r="L602"/>
  <c r="AA481"/>
  <c r="O483"/>
  <c r="P483" s="1"/>
  <c r="Q483" s="1"/>
  <c r="Y559"/>
  <c r="R560"/>
  <c r="AC498"/>
  <c r="L646"/>
  <c r="T504"/>
  <c r="O507"/>
  <c r="P507" s="1"/>
  <c r="Q507" s="1"/>
  <c r="O508"/>
  <c r="P508" s="1"/>
  <c r="Q508" s="1"/>
  <c r="Y646"/>
  <c r="L599"/>
  <c r="Y556"/>
  <c r="L601"/>
  <c r="K645"/>
  <c r="L603"/>
  <c r="Y558"/>
  <c r="Y599"/>
  <c r="N556"/>
  <c r="L643"/>
  <c r="Y601"/>
  <c r="L645"/>
  <c r="Y603"/>
  <c r="N560"/>
  <c r="AA496"/>
  <c r="AA645" s="1"/>
  <c r="N603"/>
  <c r="AA603"/>
  <c r="K208" i="12"/>
  <c r="J244"/>
  <c r="K172"/>
  <c r="J37"/>
  <c r="H528"/>
  <c r="I112"/>
  <c r="M191"/>
  <c r="N191"/>
  <c r="L540"/>
  <c r="M256"/>
  <c r="N441"/>
  <c r="M441"/>
  <c r="N443"/>
  <c r="M443"/>
  <c r="W448"/>
  <c r="G448"/>
  <c r="G484"/>
  <c r="W484"/>
  <c r="H606"/>
  <c r="H563"/>
  <c r="H520"/>
  <c r="H21"/>
  <c r="I27"/>
  <c r="J27" s="1"/>
  <c r="K27" s="1"/>
  <c r="G608"/>
  <c r="I47"/>
  <c r="J47" s="1"/>
  <c r="K47" s="1"/>
  <c r="J58"/>
  <c r="M59"/>
  <c r="F567"/>
  <c r="G610"/>
  <c r="J76"/>
  <c r="N78"/>
  <c r="M78"/>
  <c r="N83"/>
  <c r="I88"/>
  <c r="H570"/>
  <c r="I97"/>
  <c r="M108"/>
  <c r="I111"/>
  <c r="J111" s="1"/>
  <c r="K111" s="1"/>
  <c r="L615"/>
  <c r="N130"/>
  <c r="H573"/>
  <c r="I133"/>
  <c r="K148"/>
  <c r="N150"/>
  <c r="M150"/>
  <c r="G618"/>
  <c r="F576"/>
  <c r="G533"/>
  <c r="J178"/>
  <c r="M179"/>
  <c r="M534"/>
  <c r="L581"/>
  <c r="N229"/>
  <c r="N242"/>
  <c r="M242"/>
  <c r="N249"/>
  <c r="I255"/>
  <c r="J255" s="1"/>
  <c r="K255" s="1"/>
  <c r="N256"/>
  <c r="M259"/>
  <c r="W266"/>
  <c r="G266"/>
  <c r="W267"/>
  <c r="G281"/>
  <c r="I281" s="1"/>
  <c r="J281" s="1"/>
  <c r="K281" s="1"/>
  <c r="W281"/>
  <c r="I322"/>
  <c r="W331"/>
  <c r="G331"/>
  <c r="I331" s="1"/>
  <c r="J331" s="1"/>
  <c r="K331" s="1"/>
  <c r="J334"/>
  <c r="W349"/>
  <c r="G349"/>
  <c r="M397"/>
  <c r="N397"/>
  <c r="N447"/>
  <c r="M447"/>
  <c r="F523"/>
  <c r="H530"/>
  <c r="I22"/>
  <c r="M23"/>
  <c r="N23"/>
  <c r="G607"/>
  <c r="I35"/>
  <c r="J35" s="1"/>
  <c r="K35" s="1"/>
  <c r="L565"/>
  <c r="M37"/>
  <c r="M565" s="1"/>
  <c r="F522"/>
  <c r="H608"/>
  <c r="I46"/>
  <c r="J49"/>
  <c r="J52"/>
  <c r="M54"/>
  <c r="L609"/>
  <c r="N58"/>
  <c r="N523" s="1"/>
  <c r="I64"/>
  <c r="M66"/>
  <c r="L611"/>
  <c r="M82"/>
  <c r="N89"/>
  <c r="M89"/>
  <c r="I91"/>
  <c r="J91" s="1"/>
  <c r="K91" s="1"/>
  <c r="L570"/>
  <c r="G527"/>
  <c r="I100"/>
  <c r="I110"/>
  <c r="J110" s="1"/>
  <c r="K110" s="1"/>
  <c r="M123"/>
  <c r="M130"/>
  <c r="G616"/>
  <c r="I142"/>
  <c r="M143"/>
  <c r="N143"/>
  <c r="F574"/>
  <c r="N155"/>
  <c r="M164"/>
  <c r="M532" s="1"/>
  <c r="H618"/>
  <c r="I166"/>
  <c r="L619"/>
  <c r="N178"/>
  <c r="H577"/>
  <c r="N183"/>
  <c r="G535"/>
  <c r="I196"/>
  <c r="N197"/>
  <c r="I199"/>
  <c r="J199" s="1"/>
  <c r="K199" s="1"/>
  <c r="N209"/>
  <c r="M211"/>
  <c r="N211"/>
  <c r="N222"/>
  <c r="M222"/>
  <c r="M229"/>
  <c r="G538"/>
  <c r="L582"/>
  <c r="N241"/>
  <c r="H583"/>
  <c r="I254"/>
  <c r="J254" s="1"/>
  <c r="K254" s="1"/>
  <c r="W279"/>
  <c r="H543"/>
  <c r="I300"/>
  <c r="J300" s="1"/>
  <c r="K300" s="1"/>
  <c r="W358"/>
  <c r="G358"/>
  <c r="I373"/>
  <c r="N394"/>
  <c r="H611"/>
  <c r="I82"/>
  <c r="I525" s="1"/>
  <c r="J130"/>
  <c r="F530"/>
  <c r="J181"/>
  <c r="F568"/>
  <c r="N91"/>
  <c r="M91"/>
  <c r="L527"/>
  <c r="N100"/>
  <c r="H571"/>
  <c r="F531"/>
  <c r="I176"/>
  <c r="J176" s="1"/>
  <c r="K176" s="1"/>
  <c r="L535"/>
  <c r="N196"/>
  <c r="F542"/>
  <c r="W473"/>
  <c r="G473"/>
  <c r="I473" s="1"/>
  <c r="J473" s="1"/>
  <c r="K473" s="1"/>
  <c r="H564"/>
  <c r="I25"/>
  <c r="F565"/>
  <c r="I55"/>
  <c r="J55" s="1"/>
  <c r="K55" s="1"/>
  <c r="M57"/>
  <c r="L610"/>
  <c r="N70"/>
  <c r="M70"/>
  <c r="N75"/>
  <c r="N81"/>
  <c r="M87"/>
  <c r="N87"/>
  <c r="I90"/>
  <c r="J90" s="1"/>
  <c r="K90" s="1"/>
  <c r="I99"/>
  <c r="J99" s="1"/>
  <c r="K99" s="1"/>
  <c r="M100"/>
  <c r="I109"/>
  <c r="G614"/>
  <c r="N119"/>
  <c r="G572"/>
  <c r="I121"/>
  <c r="M122"/>
  <c r="L616"/>
  <c r="N142"/>
  <c r="M142"/>
  <c r="N146"/>
  <c r="N153"/>
  <c r="M159"/>
  <c r="N159"/>
  <c r="M177"/>
  <c r="L577"/>
  <c r="M181"/>
  <c r="M577" s="1"/>
  <c r="N181"/>
  <c r="N187"/>
  <c r="M196"/>
  <c r="I198"/>
  <c r="J198" s="1"/>
  <c r="K198" s="1"/>
  <c r="N204"/>
  <c r="F580"/>
  <c r="L623"/>
  <c r="N226"/>
  <c r="M226"/>
  <c r="J232"/>
  <c r="M233"/>
  <c r="I261"/>
  <c r="J261" s="1"/>
  <c r="K261" s="1"/>
  <c r="G292"/>
  <c r="W292"/>
  <c r="W304"/>
  <c r="G304"/>
  <c r="N316"/>
  <c r="M316"/>
  <c r="W326"/>
  <c r="G326"/>
  <c r="I326" s="1"/>
  <c r="J326" s="1"/>
  <c r="K326" s="1"/>
  <c r="W343"/>
  <c r="G343"/>
  <c r="M347"/>
  <c r="G371"/>
  <c r="I371" s="1"/>
  <c r="J371" s="1"/>
  <c r="K371" s="1"/>
  <c r="W371"/>
  <c r="W380"/>
  <c r="G380"/>
  <c r="I380" s="1"/>
  <c r="W393"/>
  <c r="G393"/>
  <c r="I393" s="1"/>
  <c r="J393" s="1"/>
  <c r="K393" s="1"/>
  <c r="Q595"/>
  <c r="Q551"/>
  <c r="Q637"/>
  <c r="S399"/>
  <c r="L399"/>
  <c r="M401"/>
  <c r="J412"/>
  <c r="W417"/>
  <c r="I420"/>
  <c r="J420" s="1"/>
  <c r="K420" s="1"/>
  <c r="I454"/>
  <c r="J460"/>
  <c r="N467"/>
  <c r="M467"/>
  <c r="L568"/>
  <c r="M73"/>
  <c r="L569"/>
  <c r="N85"/>
  <c r="M212"/>
  <c r="N212"/>
  <c r="L580"/>
  <c r="N217"/>
  <c r="N230"/>
  <c r="M230"/>
  <c r="G273"/>
  <c r="W273"/>
  <c r="W289"/>
  <c r="G289"/>
  <c r="M71"/>
  <c r="N71"/>
  <c r="L617"/>
  <c r="M154"/>
  <c r="I533"/>
  <c r="N234"/>
  <c r="M234"/>
  <c r="L606"/>
  <c r="L563"/>
  <c r="L520"/>
  <c r="N22"/>
  <c r="M22"/>
  <c r="G564"/>
  <c r="N27"/>
  <c r="I33"/>
  <c r="J33" s="1"/>
  <c r="K33" s="1"/>
  <c r="M36"/>
  <c r="M521" s="1"/>
  <c r="H522"/>
  <c r="I40"/>
  <c r="I565" s="1"/>
  <c r="M65"/>
  <c r="J70"/>
  <c r="N101"/>
  <c r="F572"/>
  <c r="G529"/>
  <c r="I124"/>
  <c r="M129"/>
  <c r="N154"/>
  <c r="F621"/>
  <c r="F585"/>
  <c r="W348"/>
  <c r="N370"/>
  <c r="G521"/>
  <c r="I28"/>
  <c r="F566"/>
  <c r="F609"/>
  <c r="H568"/>
  <c r="F525"/>
  <c r="F611"/>
  <c r="H612"/>
  <c r="J106"/>
  <c r="H614"/>
  <c r="I118"/>
  <c r="N132"/>
  <c r="M132"/>
  <c r="I136"/>
  <c r="I615" s="1"/>
  <c r="L574"/>
  <c r="M145"/>
  <c r="F617"/>
  <c r="F532"/>
  <c r="J184"/>
  <c r="H621"/>
  <c r="I202"/>
  <c r="G580"/>
  <c r="F581"/>
  <c r="L624"/>
  <c r="N238"/>
  <c r="M238"/>
  <c r="L625"/>
  <c r="M250"/>
  <c r="L627"/>
  <c r="M274"/>
  <c r="M541" s="1"/>
  <c r="N288"/>
  <c r="M288"/>
  <c r="W299"/>
  <c r="G299"/>
  <c r="G302"/>
  <c r="J313"/>
  <c r="W362"/>
  <c r="G362"/>
  <c r="I362" s="1"/>
  <c r="J362" s="1"/>
  <c r="K362" s="1"/>
  <c r="N390"/>
  <c r="M390"/>
  <c r="W391"/>
  <c r="G391"/>
  <c r="I413"/>
  <c r="J413" s="1"/>
  <c r="K413" s="1"/>
  <c r="N564"/>
  <c r="H607"/>
  <c r="I34"/>
  <c r="L523"/>
  <c r="M52"/>
  <c r="M608" s="1"/>
  <c r="H567"/>
  <c r="I61"/>
  <c r="H576"/>
  <c r="I169"/>
  <c r="G539"/>
  <c r="J253"/>
  <c r="H626"/>
  <c r="I262"/>
  <c r="N284"/>
  <c r="M284"/>
  <c r="W337"/>
  <c r="G337"/>
  <c r="J352"/>
  <c r="I213"/>
  <c r="J213" s="1"/>
  <c r="K213" s="1"/>
  <c r="L622"/>
  <c r="N214"/>
  <c r="M214"/>
  <c r="J220"/>
  <c r="M221"/>
  <c r="N246"/>
  <c r="M246"/>
  <c r="M263"/>
  <c r="J385"/>
  <c r="J469"/>
  <c r="L564"/>
  <c r="M25"/>
  <c r="M564" s="1"/>
  <c r="N45"/>
  <c r="G566"/>
  <c r="G523"/>
  <c r="I54"/>
  <c r="J54" s="1"/>
  <c r="K54" s="1"/>
  <c r="G609"/>
  <c r="M62"/>
  <c r="M567" s="1"/>
  <c r="N68"/>
  <c r="N567" s="1"/>
  <c r="I73"/>
  <c r="I610" s="1"/>
  <c r="N74"/>
  <c r="M79"/>
  <c r="N79"/>
  <c r="J85"/>
  <c r="N86"/>
  <c r="M86"/>
  <c r="M569" s="1"/>
  <c r="N90"/>
  <c r="M90"/>
  <c r="I94"/>
  <c r="I98"/>
  <c r="J98" s="1"/>
  <c r="K98" s="1"/>
  <c r="L571"/>
  <c r="N109"/>
  <c r="M109"/>
  <c r="M571" s="1"/>
  <c r="G528"/>
  <c r="L614"/>
  <c r="N118"/>
  <c r="L572"/>
  <c r="N121"/>
  <c r="L529"/>
  <c r="M124"/>
  <c r="M126"/>
  <c r="H615"/>
  <c r="N145"/>
  <c r="N151"/>
  <c r="G532"/>
  <c r="I160"/>
  <c r="N165"/>
  <c r="I167"/>
  <c r="J167" s="1"/>
  <c r="K167" s="1"/>
  <c r="N180"/>
  <c r="M180"/>
  <c r="M619" s="1"/>
  <c r="N186"/>
  <c r="F578"/>
  <c r="N203"/>
  <c r="N621" s="1"/>
  <c r="F579"/>
  <c r="N218"/>
  <c r="M218"/>
  <c r="M225"/>
  <c r="G581"/>
  <c r="F582"/>
  <c r="N250"/>
  <c r="H540"/>
  <c r="I256"/>
  <c r="N274"/>
  <c r="E628"/>
  <c r="W287"/>
  <c r="Q628"/>
  <c r="Q586"/>
  <c r="Q542"/>
  <c r="L291"/>
  <c r="S291"/>
  <c r="E544"/>
  <c r="W310"/>
  <c r="G310"/>
  <c r="I323"/>
  <c r="J323" s="1"/>
  <c r="K323" s="1"/>
  <c r="G325"/>
  <c r="J328"/>
  <c r="H547"/>
  <c r="I340"/>
  <c r="G346"/>
  <c r="W354"/>
  <c r="G354"/>
  <c r="I354" s="1"/>
  <c r="J354" s="1"/>
  <c r="K354" s="1"/>
  <c r="H549"/>
  <c r="G386"/>
  <c r="I386" s="1"/>
  <c r="J386" s="1"/>
  <c r="K386" s="1"/>
  <c r="W386"/>
  <c r="N398"/>
  <c r="M398"/>
  <c r="J409"/>
  <c r="M411"/>
  <c r="N411"/>
  <c r="F607"/>
  <c r="H566"/>
  <c r="I51"/>
  <c r="J51" s="1"/>
  <c r="K51" s="1"/>
  <c r="L567"/>
  <c r="H610"/>
  <c r="G568"/>
  <c r="G525"/>
  <c r="G612"/>
  <c r="F570"/>
  <c r="F527"/>
  <c r="L613"/>
  <c r="I115"/>
  <c r="J115" s="1"/>
  <c r="K115" s="1"/>
  <c r="L531"/>
  <c r="L575"/>
  <c r="M157"/>
  <c r="M575" s="1"/>
  <c r="G576"/>
  <c r="L536"/>
  <c r="M208"/>
  <c r="H580"/>
  <c r="I217"/>
  <c r="I221"/>
  <c r="J221" s="1"/>
  <c r="K221" s="1"/>
  <c r="I225"/>
  <c r="J225" s="1"/>
  <c r="K225" s="1"/>
  <c r="H581"/>
  <c r="I229"/>
  <c r="I233"/>
  <c r="J233" s="1"/>
  <c r="K233" s="1"/>
  <c r="I237"/>
  <c r="J237" s="1"/>
  <c r="K237" s="1"/>
  <c r="H582"/>
  <c r="I241"/>
  <c r="H539"/>
  <c r="I245"/>
  <c r="J245" s="1"/>
  <c r="K245" s="1"/>
  <c r="I249"/>
  <c r="J249" s="1"/>
  <c r="K249" s="1"/>
  <c r="L584"/>
  <c r="M265"/>
  <c r="M584" s="1"/>
  <c r="N265"/>
  <c r="N626" s="1"/>
  <c r="L541"/>
  <c r="N268"/>
  <c r="N295"/>
  <c r="M295"/>
  <c r="I302"/>
  <c r="J302" s="1"/>
  <c r="K302" s="1"/>
  <c r="Q587"/>
  <c r="Q543"/>
  <c r="Q629"/>
  <c r="S303"/>
  <c r="L303"/>
  <c r="L543" s="1"/>
  <c r="I320"/>
  <c r="J320" s="1"/>
  <c r="K320" s="1"/>
  <c r="W324"/>
  <c r="G324"/>
  <c r="I324" s="1"/>
  <c r="J324" s="1"/>
  <c r="K324" s="1"/>
  <c r="W347"/>
  <c r="G347"/>
  <c r="W377"/>
  <c r="G377"/>
  <c r="I377" s="1"/>
  <c r="J377" s="1"/>
  <c r="K377" s="1"/>
  <c r="M395"/>
  <c r="N395"/>
  <c r="H553"/>
  <c r="U639"/>
  <c r="W418"/>
  <c r="G418"/>
  <c r="J436"/>
  <c r="I457"/>
  <c r="L521"/>
  <c r="H565"/>
  <c r="G522"/>
  <c r="L608"/>
  <c r="N46"/>
  <c r="N608" s="1"/>
  <c r="L566"/>
  <c r="H609"/>
  <c r="I59"/>
  <c r="J59" s="1"/>
  <c r="K59" s="1"/>
  <c r="F524"/>
  <c r="N524"/>
  <c r="G611"/>
  <c r="F569"/>
  <c r="M526"/>
  <c r="F613"/>
  <c r="H572"/>
  <c r="I123"/>
  <c r="J123" s="1"/>
  <c r="K123" s="1"/>
  <c r="L573"/>
  <c r="H616"/>
  <c r="G574"/>
  <c r="G531"/>
  <c r="G617"/>
  <c r="H532"/>
  <c r="I161"/>
  <c r="J161" s="1"/>
  <c r="K161" s="1"/>
  <c r="L576"/>
  <c r="F534"/>
  <c r="G620"/>
  <c r="H578"/>
  <c r="I193"/>
  <c r="H579"/>
  <c r="I205"/>
  <c r="F536"/>
  <c r="I272"/>
  <c r="J272" s="1"/>
  <c r="K272" s="1"/>
  <c r="L542"/>
  <c r="J286"/>
  <c r="N318"/>
  <c r="M318"/>
  <c r="I344"/>
  <c r="J344" s="1"/>
  <c r="K344" s="1"/>
  <c r="J361"/>
  <c r="M363"/>
  <c r="M548" s="1"/>
  <c r="N364"/>
  <c r="N634" s="1"/>
  <c r="W370"/>
  <c r="G370"/>
  <c r="M389"/>
  <c r="N389"/>
  <c r="G431"/>
  <c r="I431" s="1"/>
  <c r="J431" s="1"/>
  <c r="K431" s="1"/>
  <c r="G488"/>
  <c r="W488"/>
  <c r="W509"/>
  <c r="G509"/>
  <c r="I509" s="1"/>
  <c r="J509" s="1"/>
  <c r="K509" s="1"/>
  <c r="F526"/>
  <c r="G613"/>
  <c r="F571"/>
  <c r="F615"/>
  <c r="H574"/>
  <c r="H575"/>
  <c r="L533"/>
  <c r="N172"/>
  <c r="F619"/>
  <c r="F577"/>
  <c r="G534"/>
  <c r="H620"/>
  <c r="L621"/>
  <c r="G536"/>
  <c r="N215"/>
  <c r="M215"/>
  <c r="N219"/>
  <c r="M219"/>
  <c r="N223"/>
  <c r="N537" s="1"/>
  <c r="M223"/>
  <c r="N227"/>
  <c r="M227"/>
  <c r="N231"/>
  <c r="M231"/>
  <c r="N235"/>
  <c r="M235"/>
  <c r="N239"/>
  <c r="M239"/>
  <c r="N243"/>
  <c r="M243"/>
  <c r="N247"/>
  <c r="M247"/>
  <c r="F540"/>
  <c r="F626"/>
  <c r="H584"/>
  <c r="I273"/>
  <c r="J273" s="1"/>
  <c r="K273" s="1"/>
  <c r="N278"/>
  <c r="M278"/>
  <c r="H629"/>
  <c r="I299"/>
  <c r="J299" s="1"/>
  <c r="K299" s="1"/>
  <c r="W301"/>
  <c r="Q589"/>
  <c r="Q631"/>
  <c r="Q545"/>
  <c r="L327"/>
  <c r="L545" s="1"/>
  <c r="W345"/>
  <c r="G345"/>
  <c r="L591"/>
  <c r="N349"/>
  <c r="N351"/>
  <c r="M351"/>
  <c r="J400"/>
  <c r="W426"/>
  <c r="G426"/>
  <c r="I426" s="1"/>
  <c r="J426" s="1"/>
  <c r="K426" s="1"/>
  <c r="N506"/>
  <c r="M506"/>
  <c r="G606"/>
  <c r="G563"/>
  <c r="G520"/>
  <c r="F564"/>
  <c r="F521"/>
  <c r="N521"/>
  <c r="L607"/>
  <c r="I43"/>
  <c r="J43" s="1"/>
  <c r="K43" s="1"/>
  <c r="N566"/>
  <c r="H524"/>
  <c r="L525"/>
  <c r="H569"/>
  <c r="G526"/>
  <c r="L612"/>
  <c r="N94"/>
  <c r="H613"/>
  <c r="I107"/>
  <c r="J107" s="1"/>
  <c r="K107" s="1"/>
  <c r="F528"/>
  <c r="G615"/>
  <c r="F573"/>
  <c r="M134"/>
  <c r="N135"/>
  <c r="N573" s="1"/>
  <c r="M530"/>
  <c r="I145"/>
  <c r="I153"/>
  <c r="J153" s="1"/>
  <c r="K153" s="1"/>
  <c r="J154"/>
  <c r="I157"/>
  <c r="M172"/>
  <c r="M576" s="1"/>
  <c r="N173"/>
  <c r="G619"/>
  <c r="H534"/>
  <c r="I185"/>
  <c r="J185" s="1"/>
  <c r="K185" s="1"/>
  <c r="I190"/>
  <c r="L578"/>
  <c r="M202"/>
  <c r="L579"/>
  <c r="H536"/>
  <c r="I209"/>
  <c r="J209" s="1"/>
  <c r="K209" s="1"/>
  <c r="F622"/>
  <c r="F623"/>
  <c r="F624"/>
  <c r="G625"/>
  <c r="I250"/>
  <c r="G583"/>
  <c r="I266"/>
  <c r="J266" s="1"/>
  <c r="K266" s="1"/>
  <c r="W277"/>
  <c r="G277"/>
  <c r="I283"/>
  <c r="J283" s="1"/>
  <c r="K283" s="1"/>
  <c r="I297"/>
  <c r="J297" s="1"/>
  <c r="K297" s="1"/>
  <c r="I298"/>
  <c r="M544"/>
  <c r="M326"/>
  <c r="S327"/>
  <c r="I342"/>
  <c r="J342" s="1"/>
  <c r="K342" s="1"/>
  <c r="M349"/>
  <c r="F634"/>
  <c r="L636"/>
  <c r="W410"/>
  <c r="G423"/>
  <c r="I423" s="1"/>
  <c r="J423" s="1"/>
  <c r="K423" s="1"/>
  <c r="W423"/>
  <c r="K502"/>
  <c r="G508"/>
  <c r="W508"/>
  <c r="E588"/>
  <c r="W322"/>
  <c r="F548"/>
  <c r="M592"/>
  <c r="I364"/>
  <c r="I382"/>
  <c r="I391"/>
  <c r="J391" s="1"/>
  <c r="K391" s="1"/>
  <c r="F595"/>
  <c r="H552"/>
  <c r="I417"/>
  <c r="J417" s="1"/>
  <c r="K417" s="1"/>
  <c r="H641"/>
  <c r="W454"/>
  <c r="F558"/>
  <c r="H617"/>
  <c r="L618"/>
  <c r="F533"/>
  <c r="H619"/>
  <c r="L620"/>
  <c r="F535"/>
  <c r="G621"/>
  <c r="G622"/>
  <c r="G623"/>
  <c r="G624"/>
  <c r="H625"/>
  <c r="L583"/>
  <c r="M253"/>
  <c r="M583" s="1"/>
  <c r="I263"/>
  <c r="J263" s="1"/>
  <c r="K263" s="1"/>
  <c r="I270"/>
  <c r="J270" s="1"/>
  <c r="K270" s="1"/>
  <c r="F627"/>
  <c r="F630"/>
  <c r="W316"/>
  <c r="F590"/>
  <c r="I343"/>
  <c r="J343" s="1"/>
  <c r="K343" s="1"/>
  <c r="W364"/>
  <c r="N383"/>
  <c r="M383"/>
  <c r="W389"/>
  <c r="G389"/>
  <c r="I389" s="1"/>
  <c r="J389" s="1"/>
  <c r="K389" s="1"/>
  <c r="W397"/>
  <c r="G397"/>
  <c r="W416"/>
  <c r="G416"/>
  <c r="I416" s="1"/>
  <c r="J416" s="1"/>
  <c r="K416" s="1"/>
  <c r="F556"/>
  <c r="W451"/>
  <c r="G451"/>
  <c r="I451" s="1"/>
  <c r="J451" s="1"/>
  <c r="K451" s="1"/>
  <c r="L557"/>
  <c r="N460"/>
  <c r="M460"/>
  <c r="N462"/>
  <c r="M462"/>
  <c r="N468"/>
  <c r="M468"/>
  <c r="N470"/>
  <c r="M470"/>
  <c r="W472"/>
  <c r="G472"/>
  <c r="H622"/>
  <c r="L537"/>
  <c r="H623"/>
  <c r="L538"/>
  <c r="H624"/>
  <c r="L539"/>
  <c r="N583"/>
  <c r="F584"/>
  <c r="U626"/>
  <c r="U584"/>
  <c r="U540"/>
  <c r="F541"/>
  <c r="U541"/>
  <c r="W268"/>
  <c r="H585"/>
  <c r="M297"/>
  <c r="L631"/>
  <c r="N322"/>
  <c r="H589"/>
  <c r="Q632"/>
  <c r="Q590"/>
  <c r="Q546"/>
  <c r="L339"/>
  <c r="L632" s="1"/>
  <c r="S339"/>
  <c r="I345"/>
  <c r="J345" s="1"/>
  <c r="K345" s="1"/>
  <c r="H633"/>
  <c r="W350"/>
  <c r="Q591"/>
  <c r="Q633"/>
  <c r="Q547"/>
  <c r="S351"/>
  <c r="N548"/>
  <c r="M366"/>
  <c r="M374"/>
  <c r="Q593"/>
  <c r="Q549"/>
  <c r="Q635"/>
  <c r="L375"/>
  <c r="L635" s="1"/>
  <c r="J376"/>
  <c r="W384"/>
  <c r="G384"/>
  <c r="I384" s="1"/>
  <c r="J384" s="1"/>
  <c r="K384" s="1"/>
  <c r="W388"/>
  <c r="E637"/>
  <c r="N402"/>
  <c r="M402"/>
  <c r="F638"/>
  <c r="I410"/>
  <c r="J410" s="1"/>
  <c r="K410" s="1"/>
  <c r="W415"/>
  <c r="W553" s="1"/>
  <c r="G415"/>
  <c r="I415" s="1"/>
  <c r="J415" s="1"/>
  <c r="K415" s="1"/>
  <c r="M423"/>
  <c r="W428"/>
  <c r="G428"/>
  <c r="I428" s="1"/>
  <c r="J428" s="1"/>
  <c r="K428" s="1"/>
  <c r="G471"/>
  <c r="I471" s="1"/>
  <c r="J471" s="1"/>
  <c r="K471" s="1"/>
  <c r="W471"/>
  <c r="W475"/>
  <c r="G475"/>
  <c r="I475" s="1"/>
  <c r="J475" s="1"/>
  <c r="K475" s="1"/>
  <c r="G492"/>
  <c r="W492"/>
  <c r="F606"/>
  <c r="F563"/>
  <c r="F520"/>
  <c r="H521"/>
  <c r="G565"/>
  <c r="L522"/>
  <c r="F608"/>
  <c r="H523"/>
  <c r="G567"/>
  <c r="L524"/>
  <c r="F610"/>
  <c r="H525"/>
  <c r="G569"/>
  <c r="L526"/>
  <c r="F612"/>
  <c r="H527"/>
  <c r="G571"/>
  <c r="L528"/>
  <c r="F614"/>
  <c r="H529"/>
  <c r="G573"/>
  <c r="L530"/>
  <c r="F616"/>
  <c r="H531"/>
  <c r="G575"/>
  <c r="L532"/>
  <c r="F618"/>
  <c r="N166"/>
  <c r="N618" s="1"/>
  <c r="H533"/>
  <c r="G577"/>
  <c r="L534"/>
  <c r="F620"/>
  <c r="N190"/>
  <c r="N620" s="1"/>
  <c r="H535"/>
  <c r="I214"/>
  <c r="M220"/>
  <c r="I226"/>
  <c r="M232"/>
  <c r="I238"/>
  <c r="M244"/>
  <c r="F583"/>
  <c r="L626"/>
  <c r="G265"/>
  <c r="I265" s="1"/>
  <c r="W265"/>
  <c r="G268"/>
  <c r="G541" s="1"/>
  <c r="I277"/>
  <c r="L628"/>
  <c r="N286"/>
  <c r="M299"/>
  <c r="L587"/>
  <c r="N301"/>
  <c r="M322"/>
  <c r="I325"/>
  <c r="E632"/>
  <c r="M341"/>
  <c r="I347"/>
  <c r="J347" s="1"/>
  <c r="K347" s="1"/>
  <c r="E548"/>
  <c r="W352"/>
  <c r="W373"/>
  <c r="S375"/>
  <c r="E594"/>
  <c r="W403"/>
  <c r="G403"/>
  <c r="I403" s="1"/>
  <c r="J403" s="1"/>
  <c r="K403" s="1"/>
  <c r="L593"/>
  <c r="H586"/>
  <c r="F587"/>
  <c r="H630"/>
  <c r="L588"/>
  <c r="F631"/>
  <c r="L546"/>
  <c r="H590"/>
  <c r="F591"/>
  <c r="H634"/>
  <c r="L592"/>
  <c r="F635"/>
  <c r="L550"/>
  <c r="F636"/>
  <c r="U636"/>
  <c r="L594"/>
  <c r="H551"/>
  <c r="I388"/>
  <c r="F637"/>
  <c r="I396"/>
  <c r="J396" s="1"/>
  <c r="K396" s="1"/>
  <c r="Q638"/>
  <c r="Q596"/>
  <c r="Q552"/>
  <c r="S411"/>
  <c r="E597"/>
  <c r="U597"/>
  <c r="S597"/>
  <c r="S639"/>
  <c r="F598"/>
  <c r="Q640"/>
  <c r="Q598"/>
  <c r="L435"/>
  <c r="S435"/>
  <c r="Q554"/>
  <c r="N436"/>
  <c r="L555"/>
  <c r="M436"/>
  <c r="I443"/>
  <c r="J443" s="1"/>
  <c r="K443" s="1"/>
  <c r="W476"/>
  <c r="G476"/>
  <c r="I476" s="1"/>
  <c r="J476" s="1"/>
  <c r="K476" s="1"/>
  <c r="W477"/>
  <c r="G477"/>
  <c r="I477" s="1"/>
  <c r="J477" s="1"/>
  <c r="K477" s="1"/>
  <c r="L602"/>
  <c r="N481"/>
  <c r="M481"/>
  <c r="N502"/>
  <c r="M502"/>
  <c r="H559"/>
  <c r="U627"/>
  <c r="S627"/>
  <c r="S585"/>
  <c r="S542"/>
  <c r="F628"/>
  <c r="L629"/>
  <c r="H587"/>
  <c r="F588"/>
  <c r="N313"/>
  <c r="N544" s="1"/>
  <c r="H545"/>
  <c r="H631"/>
  <c r="L589"/>
  <c r="F546"/>
  <c r="N328"/>
  <c r="F632"/>
  <c r="N334"/>
  <c r="L547"/>
  <c r="H591"/>
  <c r="F592"/>
  <c r="N592"/>
  <c r="H635"/>
  <c r="H636"/>
  <c r="F594"/>
  <c r="S636"/>
  <c r="S550"/>
  <c r="S594"/>
  <c r="H637"/>
  <c r="I394"/>
  <c r="L552"/>
  <c r="F596"/>
  <c r="E553"/>
  <c r="M641"/>
  <c r="M599"/>
  <c r="S644"/>
  <c r="S558"/>
  <c r="U483"/>
  <c r="U558" s="1"/>
  <c r="N510"/>
  <c r="M510"/>
  <c r="S553"/>
  <c r="H541"/>
  <c r="H627"/>
  <c r="W274"/>
  <c r="L585"/>
  <c r="H542"/>
  <c r="U280"/>
  <c r="E543"/>
  <c r="M292"/>
  <c r="M294"/>
  <c r="M296"/>
  <c r="E629"/>
  <c r="M298"/>
  <c r="M300"/>
  <c r="I301"/>
  <c r="M302"/>
  <c r="Q630"/>
  <c r="Q544"/>
  <c r="Q588"/>
  <c r="I316"/>
  <c r="M317"/>
  <c r="M319"/>
  <c r="M321"/>
  <c r="E589"/>
  <c r="E547"/>
  <c r="M340"/>
  <c r="M342"/>
  <c r="M344"/>
  <c r="E633"/>
  <c r="M346"/>
  <c r="M348"/>
  <c r="Q634"/>
  <c r="Q592"/>
  <c r="Q548"/>
  <c r="E593"/>
  <c r="U550"/>
  <c r="G378"/>
  <c r="I378" s="1"/>
  <c r="J378" s="1"/>
  <c r="K378" s="1"/>
  <c r="M381"/>
  <c r="M550" s="1"/>
  <c r="H595"/>
  <c r="H638"/>
  <c r="M407"/>
  <c r="F553"/>
  <c r="U553"/>
  <c r="N413"/>
  <c r="N553" s="1"/>
  <c r="M413"/>
  <c r="M596" s="1"/>
  <c r="H639"/>
  <c r="H603"/>
  <c r="I493"/>
  <c r="J496"/>
  <c r="L633"/>
  <c r="E583"/>
  <c r="E584"/>
  <c r="I274"/>
  <c r="E585"/>
  <c r="H628"/>
  <c r="L586"/>
  <c r="F543"/>
  <c r="N292"/>
  <c r="F629"/>
  <c r="N298"/>
  <c r="L544"/>
  <c r="L630"/>
  <c r="H588"/>
  <c r="W313"/>
  <c r="S315"/>
  <c r="F589"/>
  <c r="N325"/>
  <c r="H546"/>
  <c r="W328"/>
  <c r="H632"/>
  <c r="W334"/>
  <c r="L590"/>
  <c r="N340"/>
  <c r="F633"/>
  <c r="L548"/>
  <c r="L634"/>
  <c r="H592"/>
  <c r="W361"/>
  <c r="S363"/>
  <c r="F593"/>
  <c r="H550"/>
  <c r="W376"/>
  <c r="H594"/>
  <c r="W387"/>
  <c r="M388"/>
  <c r="I392"/>
  <c r="J392" s="1"/>
  <c r="K392" s="1"/>
  <c r="N393"/>
  <c r="G395"/>
  <c r="I395" s="1"/>
  <c r="J395" s="1"/>
  <c r="K395" s="1"/>
  <c r="F552"/>
  <c r="N400"/>
  <c r="N552" s="1"/>
  <c r="I406"/>
  <c r="L639"/>
  <c r="N418"/>
  <c r="N419"/>
  <c r="M419"/>
  <c r="M639" s="1"/>
  <c r="J421"/>
  <c r="I424"/>
  <c r="Q599"/>
  <c r="Q641"/>
  <c r="Q555"/>
  <c r="S447"/>
  <c r="W455"/>
  <c r="G455"/>
  <c r="I455" s="1"/>
  <c r="J455" s="1"/>
  <c r="K455" s="1"/>
  <c r="H557"/>
  <c r="L643"/>
  <c r="N466"/>
  <c r="H601"/>
  <c r="N471"/>
  <c r="M471"/>
  <c r="L603"/>
  <c r="M493"/>
  <c r="N493"/>
  <c r="U594"/>
  <c r="Q636"/>
  <c r="Q594"/>
  <c r="E595"/>
  <c r="L596"/>
  <c r="H597"/>
  <c r="L641"/>
  <c r="N442"/>
  <c r="Q642"/>
  <c r="Q600"/>
  <c r="Q556"/>
  <c r="S459"/>
  <c r="L459"/>
  <c r="L601"/>
  <c r="N469"/>
  <c r="H602"/>
  <c r="I481"/>
  <c r="G490"/>
  <c r="N498"/>
  <c r="M498"/>
  <c r="E641"/>
  <c r="H599"/>
  <c r="E557"/>
  <c r="N479"/>
  <c r="N644" s="1"/>
  <c r="M479"/>
  <c r="M644" s="1"/>
  <c r="N480"/>
  <c r="M480"/>
  <c r="I485"/>
  <c r="J485" s="1"/>
  <c r="K485" s="1"/>
  <c r="F645"/>
  <c r="F646"/>
  <c r="Q550"/>
  <c r="W409"/>
  <c r="L553"/>
  <c r="L597"/>
  <c r="N421"/>
  <c r="N597" s="1"/>
  <c r="F640"/>
  <c r="W430"/>
  <c r="W433"/>
  <c r="M438"/>
  <c r="I445"/>
  <c r="G453"/>
  <c r="I453" s="1"/>
  <c r="J453" s="1"/>
  <c r="K453" s="1"/>
  <c r="E600"/>
  <c r="M463"/>
  <c r="H643"/>
  <c r="W601"/>
  <c r="F644"/>
  <c r="N483"/>
  <c r="M483"/>
  <c r="I487"/>
  <c r="J487" s="1"/>
  <c r="K487" s="1"/>
  <c r="W494"/>
  <c r="M553"/>
  <c r="M597"/>
  <c r="F554"/>
  <c r="W424"/>
  <c r="I430"/>
  <c r="H555"/>
  <c r="L599"/>
  <c r="N445"/>
  <c r="N599" s="1"/>
  <c r="F642"/>
  <c r="F600"/>
  <c r="W457"/>
  <c r="G557"/>
  <c r="M464"/>
  <c r="I466"/>
  <c r="S601"/>
  <c r="S643"/>
  <c r="S557"/>
  <c r="I478"/>
  <c r="I508"/>
  <c r="J508" s="1"/>
  <c r="K508" s="1"/>
  <c r="M511"/>
  <c r="N511"/>
  <c r="F639"/>
  <c r="L554"/>
  <c r="L640"/>
  <c r="H598"/>
  <c r="F599"/>
  <c r="H642"/>
  <c r="L600"/>
  <c r="F643"/>
  <c r="L558"/>
  <c r="L644"/>
  <c r="L645"/>
  <c r="M490"/>
  <c r="F560"/>
  <c r="U560"/>
  <c r="I510"/>
  <c r="J510" s="1"/>
  <c r="K510" s="1"/>
  <c r="U557"/>
  <c r="U643"/>
  <c r="E558"/>
  <c r="I484"/>
  <c r="I488"/>
  <c r="J488" s="1"/>
  <c r="K488" s="1"/>
  <c r="N645"/>
  <c r="I492"/>
  <c r="J492" s="1"/>
  <c r="K492" s="1"/>
  <c r="F603"/>
  <c r="N508"/>
  <c r="M508"/>
  <c r="I511"/>
  <c r="J511" s="1"/>
  <c r="K511" s="1"/>
  <c r="L638"/>
  <c r="H596"/>
  <c r="F597"/>
  <c r="H554"/>
  <c r="H640"/>
  <c r="L598"/>
  <c r="F641"/>
  <c r="L556"/>
  <c r="L642"/>
  <c r="H600"/>
  <c r="F601"/>
  <c r="H558"/>
  <c r="H644"/>
  <c r="L559"/>
  <c r="M484"/>
  <c r="Q603"/>
  <c r="Q645"/>
  <c r="Q559"/>
  <c r="Q597"/>
  <c r="Q639"/>
  <c r="Q553"/>
  <c r="E598"/>
  <c r="E642"/>
  <c r="U601"/>
  <c r="Q601"/>
  <c r="Q557"/>
  <c r="Q643"/>
  <c r="F602"/>
  <c r="N559"/>
  <c r="I486"/>
  <c r="J486" s="1"/>
  <c r="K486" s="1"/>
  <c r="H645"/>
  <c r="I490"/>
  <c r="I494"/>
  <c r="J494" s="1"/>
  <c r="K494" s="1"/>
  <c r="S559"/>
  <c r="S645"/>
  <c r="S603"/>
  <c r="U495"/>
  <c r="U603" s="1"/>
  <c r="N512"/>
  <c r="M512"/>
  <c r="U644"/>
  <c r="E645"/>
  <c r="Q646"/>
  <c r="Q560"/>
  <c r="U602"/>
  <c r="Q644"/>
  <c r="Q602"/>
  <c r="Q558"/>
  <c r="E603"/>
  <c r="U646"/>
  <c r="H560"/>
  <c r="H646"/>
  <c r="L507"/>
  <c r="L560" s="1"/>
  <c r="Q191" i="11"/>
  <c r="Q136"/>
  <c r="X522"/>
  <c r="X608"/>
  <c r="X565"/>
  <c r="X58"/>
  <c r="P37"/>
  <c r="Q28"/>
  <c r="AA621"/>
  <c r="M202"/>
  <c r="AC202"/>
  <c r="AC210"/>
  <c r="M210"/>
  <c r="T247"/>
  <c r="S247"/>
  <c r="AC252"/>
  <c r="M252"/>
  <c r="O252" s="1"/>
  <c r="P252" s="1"/>
  <c r="Q252" s="1"/>
  <c r="AC303"/>
  <c r="M303"/>
  <c r="AC309"/>
  <c r="M309"/>
  <c r="O309" s="1"/>
  <c r="P309" s="1"/>
  <c r="Q309" s="1"/>
  <c r="Y589"/>
  <c r="AA325"/>
  <c r="T369"/>
  <c r="S369"/>
  <c r="M437"/>
  <c r="AC437"/>
  <c r="M563"/>
  <c r="O24"/>
  <c r="P24" s="1"/>
  <c r="Q24" s="1"/>
  <c r="AA607"/>
  <c r="AC34"/>
  <c r="M34"/>
  <c r="S48"/>
  <c r="O55"/>
  <c r="P55" s="1"/>
  <c r="Q55" s="1"/>
  <c r="O58"/>
  <c r="T104"/>
  <c r="S104"/>
  <c r="AC108"/>
  <c r="M108"/>
  <c r="O108" s="1"/>
  <c r="P108" s="1"/>
  <c r="Q108" s="1"/>
  <c r="AC133"/>
  <c r="T138"/>
  <c r="S142"/>
  <c r="AC149"/>
  <c r="M149"/>
  <c r="O149" s="1"/>
  <c r="P149" s="1"/>
  <c r="Q149" s="1"/>
  <c r="T150"/>
  <c r="T170"/>
  <c r="O181"/>
  <c r="R534"/>
  <c r="S184"/>
  <c r="M231"/>
  <c r="O231" s="1"/>
  <c r="P231" s="1"/>
  <c r="Q231" s="1"/>
  <c r="AC231"/>
  <c r="AA244"/>
  <c r="AA268"/>
  <c r="AC302"/>
  <c r="M302"/>
  <c r="T324"/>
  <c r="S324"/>
  <c r="N21"/>
  <c r="N606"/>
  <c r="N520"/>
  <c r="N563"/>
  <c r="O22"/>
  <c r="R564"/>
  <c r="S27"/>
  <c r="L565"/>
  <c r="AC37"/>
  <c r="R522"/>
  <c r="AC50"/>
  <c r="O74"/>
  <c r="P74" s="1"/>
  <c r="Q74" s="1"/>
  <c r="S79"/>
  <c r="T91"/>
  <c r="S91"/>
  <c r="AC92"/>
  <c r="M92"/>
  <c r="O92" s="1"/>
  <c r="P92" s="1"/>
  <c r="Q92" s="1"/>
  <c r="T93"/>
  <c r="T103"/>
  <c r="S103"/>
  <c r="T142"/>
  <c r="S168"/>
  <c r="T168"/>
  <c r="T184"/>
  <c r="AA535"/>
  <c r="AC196"/>
  <c r="M196"/>
  <c r="M209"/>
  <c r="O209" s="1"/>
  <c r="P209" s="1"/>
  <c r="Q209" s="1"/>
  <c r="AC209"/>
  <c r="T230"/>
  <c r="S230"/>
  <c r="R624"/>
  <c r="T238"/>
  <c r="S238"/>
  <c r="L583"/>
  <c r="AC353"/>
  <c r="M353"/>
  <c r="O353" s="1"/>
  <c r="P353" s="1"/>
  <c r="Q353" s="1"/>
  <c r="M83"/>
  <c r="O83" s="1"/>
  <c r="P83" s="1"/>
  <c r="Q83" s="1"/>
  <c r="AC83"/>
  <c r="P94"/>
  <c r="P106"/>
  <c r="T26"/>
  <c r="S26"/>
  <c r="T57"/>
  <c r="S57"/>
  <c r="T66"/>
  <c r="S66"/>
  <c r="T219"/>
  <c r="S219"/>
  <c r="Y622"/>
  <c r="Y580"/>
  <c r="Y537"/>
  <c r="Y21"/>
  <c r="T223"/>
  <c r="S223"/>
  <c r="Y624"/>
  <c r="AA238"/>
  <c r="M255"/>
  <c r="AC255"/>
  <c r="AC347"/>
  <c r="M347"/>
  <c r="O347" s="1"/>
  <c r="P347" s="1"/>
  <c r="Q347" s="1"/>
  <c r="S69"/>
  <c r="T74"/>
  <c r="S74"/>
  <c r="AC90"/>
  <c r="M90"/>
  <c r="O90" s="1"/>
  <c r="P90" s="1"/>
  <c r="Q90" s="1"/>
  <c r="M570"/>
  <c r="AC107"/>
  <c r="S113"/>
  <c r="O115"/>
  <c r="P115" s="1"/>
  <c r="Q115" s="1"/>
  <c r="O121"/>
  <c r="N578"/>
  <c r="O193"/>
  <c r="AA608"/>
  <c r="M32"/>
  <c r="O32" s="1"/>
  <c r="P32" s="1"/>
  <c r="Q32" s="1"/>
  <c r="T39"/>
  <c r="S39"/>
  <c r="AA522"/>
  <c r="M40"/>
  <c r="AC40"/>
  <c r="N566"/>
  <c r="O50"/>
  <c r="P50" s="1"/>
  <c r="Q50" s="1"/>
  <c r="R523"/>
  <c r="T52"/>
  <c r="S52"/>
  <c r="S59"/>
  <c r="AA525"/>
  <c r="S84"/>
  <c r="O130"/>
  <c r="T158"/>
  <c r="S158"/>
  <c r="O176"/>
  <c r="P176" s="1"/>
  <c r="Q176" s="1"/>
  <c r="S190"/>
  <c r="O192"/>
  <c r="P192" s="1"/>
  <c r="Q192" s="1"/>
  <c r="AC195"/>
  <c r="M195"/>
  <c r="O195" s="1"/>
  <c r="P195" s="1"/>
  <c r="Q195" s="1"/>
  <c r="O202"/>
  <c r="N621"/>
  <c r="AA579"/>
  <c r="AC205"/>
  <c r="M205"/>
  <c r="R622"/>
  <c r="T214"/>
  <c r="S214"/>
  <c r="T215"/>
  <c r="S215"/>
  <c r="AC260"/>
  <c r="M260"/>
  <c r="O260" s="1"/>
  <c r="P260" s="1"/>
  <c r="Q260" s="1"/>
  <c r="AC289"/>
  <c r="M290"/>
  <c r="AC290"/>
  <c r="N547"/>
  <c r="O340"/>
  <c r="S505"/>
  <c r="T505"/>
  <c r="S151"/>
  <c r="T151"/>
  <c r="T78"/>
  <c r="T525" s="1"/>
  <c r="S78"/>
  <c r="O117"/>
  <c r="P117" s="1"/>
  <c r="Q117" s="1"/>
  <c r="AC416"/>
  <c r="M416"/>
  <c r="O416" s="1"/>
  <c r="P416" s="1"/>
  <c r="Q416" s="1"/>
  <c r="R606"/>
  <c r="R563"/>
  <c r="R520"/>
  <c r="T22"/>
  <c r="R21"/>
  <c r="S22"/>
  <c r="N565"/>
  <c r="M38"/>
  <c r="O38" s="1"/>
  <c r="P38" s="1"/>
  <c r="Q38" s="1"/>
  <c r="T41"/>
  <c r="T565" s="1"/>
  <c r="S41"/>
  <c r="O46"/>
  <c r="M56"/>
  <c r="AC56"/>
  <c r="R524"/>
  <c r="T64"/>
  <c r="N573"/>
  <c r="M141"/>
  <c r="AC141"/>
  <c r="AC146"/>
  <c r="AC574" s="1"/>
  <c r="M146"/>
  <c r="O146" s="1"/>
  <c r="P146" s="1"/>
  <c r="Q146" s="1"/>
  <c r="N575"/>
  <c r="P178"/>
  <c r="AA220"/>
  <c r="T254"/>
  <c r="S254"/>
  <c r="Y585"/>
  <c r="AA277"/>
  <c r="M29"/>
  <c r="O29" s="1"/>
  <c r="P29" s="1"/>
  <c r="Q29" s="1"/>
  <c r="M33"/>
  <c r="O33" s="1"/>
  <c r="P33" s="1"/>
  <c r="Q33" s="1"/>
  <c r="AA523"/>
  <c r="M52"/>
  <c r="AC52"/>
  <c r="AA609"/>
  <c r="N567"/>
  <c r="O61"/>
  <c r="M81"/>
  <c r="R569"/>
  <c r="S85"/>
  <c r="T85"/>
  <c r="M89"/>
  <c r="M526" s="1"/>
  <c r="AC89"/>
  <c r="O97"/>
  <c r="T122"/>
  <c r="S122"/>
  <c r="S143"/>
  <c r="T143"/>
  <c r="Q154"/>
  <c r="AC189"/>
  <c r="T190"/>
  <c r="T203"/>
  <c r="T535" s="1"/>
  <c r="S203"/>
  <c r="M218"/>
  <c r="O218" s="1"/>
  <c r="P218" s="1"/>
  <c r="Q218" s="1"/>
  <c r="AC218"/>
  <c r="AC233"/>
  <c r="M233"/>
  <c r="O233" s="1"/>
  <c r="P233" s="1"/>
  <c r="Q233" s="1"/>
  <c r="AC276"/>
  <c r="M276"/>
  <c r="O276" s="1"/>
  <c r="P276" s="1"/>
  <c r="Q276" s="1"/>
  <c r="AC310"/>
  <c r="M310"/>
  <c r="O310" s="1"/>
  <c r="AC311"/>
  <c r="M311"/>
  <c r="AC342"/>
  <c r="M342"/>
  <c r="AC343"/>
  <c r="M343"/>
  <c r="AC453"/>
  <c r="M453"/>
  <c r="N602"/>
  <c r="N558"/>
  <c r="X607"/>
  <c r="X564"/>
  <c r="X521"/>
  <c r="AC51"/>
  <c r="M51"/>
  <c r="O51" s="1"/>
  <c r="P51" s="1"/>
  <c r="Q51" s="1"/>
  <c r="M173"/>
  <c r="O173" s="1"/>
  <c r="P173" s="1"/>
  <c r="Q173" s="1"/>
  <c r="AC173"/>
  <c r="M133"/>
  <c r="O133" s="1"/>
  <c r="AA531"/>
  <c r="M148"/>
  <c r="O148" s="1"/>
  <c r="AC148"/>
  <c r="N618"/>
  <c r="O166"/>
  <c r="M179"/>
  <c r="O179" s="1"/>
  <c r="P179" s="1"/>
  <c r="Q179" s="1"/>
  <c r="T390"/>
  <c r="S390"/>
  <c r="AC391"/>
  <c r="M391"/>
  <c r="R607"/>
  <c r="T34"/>
  <c r="T521" s="1"/>
  <c r="S34"/>
  <c r="Q49"/>
  <c r="AC63"/>
  <c r="M63"/>
  <c r="O63" s="1"/>
  <c r="P63" s="1"/>
  <c r="Q63" s="1"/>
  <c r="N610"/>
  <c r="L525"/>
  <c r="O81"/>
  <c r="P81" s="1"/>
  <c r="Q81" s="1"/>
  <c r="R611"/>
  <c r="T83"/>
  <c r="S83"/>
  <c r="N612"/>
  <c r="R572"/>
  <c r="T121"/>
  <c r="S121"/>
  <c r="S614" s="1"/>
  <c r="S129"/>
  <c r="T129"/>
  <c r="AC134"/>
  <c r="M134"/>
  <c r="AC139"/>
  <c r="M139"/>
  <c r="O139" s="1"/>
  <c r="P139" s="1"/>
  <c r="Q139" s="1"/>
  <c r="AC143"/>
  <c r="M143"/>
  <c r="O143" s="1"/>
  <c r="P143" s="1"/>
  <c r="Q143" s="1"/>
  <c r="L574"/>
  <c r="R617"/>
  <c r="S154"/>
  <c r="T154"/>
  <c r="M163"/>
  <c r="O163" s="1"/>
  <c r="P163" s="1"/>
  <c r="Q163" s="1"/>
  <c r="R576"/>
  <c r="T169"/>
  <c r="R621"/>
  <c r="T202"/>
  <c r="S202"/>
  <c r="S621" s="1"/>
  <c r="AC204"/>
  <c r="M204"/>
  <c r="T211"/>
  <c r="S211"/>
  <c r="S579" s="1"/>
  <c r="AC236"/>
  <c r="M236"/>
  <c r="O236" s="1"/>
  <c r="P236" s="1"/>
  <c r="Q236" s="1"/>
  <c r="R626"/>
  <c r="T262"/>
  <c r="S262"/>
  <c r="AC269"/>
  <c r="M269"/>
  <c r="O269" s="1"/>
  <c r="P269" s="1"/>
  <c r="Q269" s="1"/>
  <c r="O290"/>
  <c r="P290" s="1"/>
  <c r="Q290" s="1"/>
  <c r="M324"/>
  <c r="AC324"/>
  <c r="L606"/>
  <c r="L563"/>
  <c r="L520"/>
  <c r="AC563"/>
  <c r="L521"/>
  <c r="O30"/>
  <c r="P30" s="1"/>
  <c r="Q30" s="1"/>
  <c r="O35"/>
  <c r="P35" s="1"/>
  <c r="Q35" s="1"/>
  <c r="L609"/>
  <c r="AA567"/>
  <c r="N611"/>
  <c r="M612"/>
  <c r="AA612"/>
  <c r="AA570"/>
  <c r="AC97"/>
  <c r="AC570" s="1"/>
  <c r="R527"/>
  <c r="R571"/>
  <c r="T109"/>
  <c r="T571" s="1"/>
  <c r="S109"/>
  <c r="R614"/>
  <c r="AA615"/>
  <c r="N531"/>
  <c r="M164"/>
  <c r="AC164"/>
  <c r="AC532" s="1"/>
  <c r="L533"/>
  <c r="M188"/>
  <c r="O189"/>
  <c r="P189" s="1"/>
  <c r="Q189" s="1"/>
  <c r="O199"/>
  <c r="P199" s="1"/>
  <c r="Q199" s="1"/>
  <c r="O217"/>
  <c r="M222"/>
  <c r="O222" s="1"/>
  <c r="P222" s="1"/>
  <c r="Q222" s="1"/>
  <c r="AC222"/>
  <c r="N623"/>
  <c r="AC228"/>
  <c r="M228"/>
  <c r="O228" s="1"/>
  <c r="P228" s="1"/>
  <c r="Q228" s="1"/>
  <c r="M239"/>
  <c r="AC239"/>
  <c r="S540"/>
  <c r="AC264"/>
  <c r="M264"/>
  <c r="AA584"/>
  <c r="AC265"/>
  <c r="M265"/>
  <c r="AC305"/>
  <c r="M305"/>
  <c r="O305" s="1"/>
  <c r="P305" s="1"/>
  <c r="Q305" s="1"/>
  <c r="T318"/>
  <c r="S318"/>
  <c r="Y631"/>
  <c r="AA322"/>
  <c r="R589"/>
  <c r="T325"/>
  <c r="S325"/>
  <c r="T344"/>
  <c r="S344"/>
  <c r="S513"/>
  <c r="T513"/>
  <c r="N622"/>
  <c r="AC249"/>
  <c r="M249"/>
  <c r="M254"/>
  <c r="O254" s="1"/>
  <c r="P254" s="1"/>
  <c r="Q254" s="1"/>
  <c r="AC254"/>
  <c r="R587"/>
  <c r="T301"/>
  <c r="S301"/>
  <c r="L564"/>
  <c r="AA564"/>
  <c r="AC25"/>
  <c r="L522"/>
  <c r="R567"/>
  <c r="T65"/>
  <c r="S65"/>
  <c r="R610"/>
  <c r="T70"/>
  <c r="L568"/>
  <c r="N525"/>
  <c r="AA611"/>
  <c r="AC82"/>
  <c r="AC611" s="1"/>
  <c r="N526"/>
  <c r="L527"/>
  <c r="O107"/>
  <c r="P107" s="1"/>
  <c r="Q107" s="1"/>
  <c r="N571"/>
  <c r="AA528"/>
  <c r="L614"/>
  <c r="R529"/>
  <c r="S124"/>
  <c r="O134"/>
  <c r="P134" s="1"/>
  <c r="Q134" s="1"/>
  <c r="AC138"/>
  <c r="M138"/>
  <c r="O138" s="1"/>
  <c r="P138" s="1"/>
  <c r="Q138" s="1"/>
  <c r="AA575"/>
  <c r="M157"/>
  <c r="O157" s="1"/>
  <c r="N532"/>
  <c r="O160"/>
  <c r="T182"/>
  <c r="S182"/>
  <c r="S577" s="1"/>
  <c r="AA534"/>
  <c r="AC184"/>
  <c r="AC534" s="1"/>
  <c r="S192"/>
  <c r="T192"/>
  <c r="AC213"/>
  <c r="M213"/>
  <c r="O213" s="1"/>
  <c r="P213" s="1"/>
  <c r="Q213" s="1"/>
  <c r="AC225"/>
  <c r="M225"/>
  <c r="M230"/>
  <c r="O230" s="1"/>
  <c r="P230" s="1"/>
  <c r="Q230" s="1"/>
  <c r="AC230"/>
  <c r="L539"/>
  <c r="M247"/>
  <c r="AC247"/>
  <c r="AC261"/>
  <c r="M261"/>
  <c r="O261" s="1"/>
  <c r="P261" s="1"/>
  <c r="Q261" s="1"/>
  <c r="AA545"/>
  <c r="AC316"/>
  <c r="S323"/>
  <c r="T323"/>
  <c r="AC350"/>
  <c r="M350"/>
  <c r="O350" s="1"/>
  <c r="P350" s="1"/>
  <c r="Q350" s="1"/>
  <c r="AA592"/>
  <c r="M361"/>
  <c r="AC361"/>
  <c r="S379"/>
  <c r="T379"/>
  <c r="Y602"/>
  <c r="AA481"/>
  <c r="AC486"/>
  <c r="M486"/>
  <c r="M487"/>
  <c r="O487" s="1"/>
  <c r="P487" s="1"/>
  <c r="Q487" s="1"/>
  <c r="AC487"/>
  <c r="Y560"/>
  <c r="AA497"/>
  <c r="AC351"/>
  <c r="M351"/>
  <c r="AC380"/>
  <c r="M380"/>
  <c r="O380" s="1"/>
  <c r="P380" s="1"/>
  <c r="Q380" s="1"/>
  <c r="S386"/>
  <c r="T386"/>
  <c r="M25"/>
  <c r="M606" s="1"/>
  <c r="AC26"/>
  <c r="R521"/>
  <c r="AC30"/>
  <c r="AC521" s="1"/>
  <c r="S31"/>
  <c r="N607"/>
  <c r="AC35"/>
  <c r="S36"/>
  <c r="O43"/>
  <c r="P43" s="1"/>
  <c r="Q43" s="1"/>
  <c r="R608"/>
  <c r="R566"/>
  <c r="T49"/>
  <c r="T608" s="1"/>
  <c r="AC53"/>
  <c r="S54"/>
  <c r="S61"/>
  <c r="L524"/>
  <c r="AA524"/>
  <c r="AC64"/>
  <c r="S70"/>
  <c r="S71"/>
  <c r="AA568"/>
  <c r="O76"/>
  <c r="M77"/>
  <c r="O77" s="1"/>
  <c r="P77" s="1"/>
  <c r="Q77" s="1"/>
  <c r="AC78"/>
  <c r="AC525" s="1"/>
  <c r="L611"/>
  <c r="L569"/>
  <c r="O88"/>
  <c r="T96"/>
  <c r="S96"/>
  <c r="S570"/>
  <c r="O109"/>
  <c r="M112"/>
  <c r="AC112"/>
  <c r="AC571" s="1"/>
  <c r="AA572"/>
  <c r="AC121"/>
  <c r="T124"/>
  <c r="M128"/>
  <c r="T135"/>
  <c r="S135"/>
  <c r="L616"/>
  <c r="N574"/>
  <c r="O145"/>
  <c r="L531"/>
  <c r="M152"/>
  <c r="O152" s="1"/>
  <c r="P152" s="1"/>
  <c r="Q152" s="1"/>
  <c r="AC157"/>
  <c r="AC575" s="1"/>
  <c r="R618"/>
  <c r="T166"/>
  <c r="S166"/>
  <c r="AA533"/>
  <c r="S176"/>
  <c r="T176"/>
  <c r="S180"/>
  <c r="S619" s="1"/>
  <c r="T180"/>
  <c r="AC620"/>
  <c r="AC199"/>
  <c r="L537"/>
  <c r="M223"/>
  <c r="AC223"/>
  <c r="T246"/>
  <c r="T539" s="1"/>
  <c r="S246"/>
  <c r="AC272"/>
  <c r="M272"/>
  <c r="L543"/>
  <c r="O295"/>
  <c r="P295" s="1"/>
  <c r="Q295" s="1"/>
  <c r="N544"/>
  <c r="AC306"/>
  <c r="M306"/>
  <c r="AC315"/>
  <c r="M315"/>
  <c r="O315" s="1"/>
  <c r="P315" s="1"/>
  <c r="Q315" s="1"/>
  <c r="R590"/>
  <c r="T337"/>
  <c r="S337"/>
  <c r="O348"/>
  <c r="P348" s="1"/>
  <c r="Q348" s="1"/>
  <c r="AC462"/>
  <c r="M462"/>
  <c r="T464"/>
  <c r="S464"/>
  <c r="AC485"/>
  <c r="M485"/>
  <c r="N629"/>
  <c r="N631"/>
  <c r="AC335"/>
  <c r="M335"/>
  <c r="AA563"/>
  <c r="AA606"/>
  <c r="AA520"/>
  <c r="S28"/>
  <c r="O34"/>
  <c r="N522"/>
  <c r="S46"/>
  <c r="S49"/>
  <c r="S566" s="1"/>
  <c r="N523"/>
  <c r="O56"/>
  <c r="P56" s="1"/>
  <c r="Q56" s="1"/>
  <c r="T61"/>
  <c r="T567" s="1"/>
  <c r="M64"/>
  <c r="AA610"/>
  <c r="M70"/>
  <c r="N568"/>
  <c r="AC73"/>
  <c r="AC568" s="1"/>
  <c r="M82"/>
  <c r="M84"/>
  <c r="O84" s="1"/>
  <c r="P84" s="1"/>
  <c r="Q84" s="1"/>
  <c r="O89"/>
  <c r="P89" s="1"/>
  <c r="Q89" s="1"/>
  <c r="S95"/>
  <c r="N527"/>
  <c r="O100"/>
  <c r="N528"/>
  <c r="S116"/>
  <c r="N614"/>
  <c r="O118"/>
  <c r="L529"/>
  <c r="AC131"/>
  <c r="AC615" s="1"/>
  <c r="M131"/>
  <c r="O131" s="1"/>
  <c r="P131" s="1"/>
  <c r="Q131" s="1"/>
  <c r="T132"/>
  <c r="AC135"/>
  <c r="M135"/>
  <c r="O135" s="1"/>
  <c r="P135" s="1"/>
  <c r="Q135" s="1"/>
  <c r="O141"/>
  <c r="P141" s="1"/>
  <c r="Q141" s="1"/>
  <c r="R532"/>
  <c r="S160"/>
  <c r="S532" s="1"/>
  <c r="T160"/>
  <c r="S164"/>
  <c r="T164"/>
  <c r="AC172"/>
  <c r="M180"/>
  <c r="AC180"/>
  <c r="AC619" s="1"/>
  <c r="M187"/>
  <c r="O187" s="1"/>
  <c r="P187" s="1"/>
  <c r="Q187" s="1"/>
  <c r="O204"/>
  <c r="P204" s="1"/>
  <c r="Q204" s="1"/>
  <c r="N536"/>
  <c r="T222"/>
  <c r="T537" s="1"/>
  <c r="S222"/>
  <c r="S239"/>
  <c r="Y582"/>
  <c r="AA241"/>
  <c r="M246"/>
  <c r="O246" s="1"/>
  <c r="P246" s="1"/>
  <c r="Q246" s="1"/>
  <c r="AC246"/>
  <c r="N625"/>
  <c r="N541"/>
  <c r="M274"/>
  <c r="AC274"/>
  <c r="Y542"/>
  <c r="AA280"/>
  <c r="AC281"/>
  <c r="M281"/>
  <c r="O281" s="1"/>
  <c r="P281" s="1"/>
  <c r="Q281" s="1"/>
  <c r="N543"/>
  <c r="T297"/>
  <c r="S297"/>
  <c r="AC299"/>
  <c r="M299"/>
  <c r="O299" s="1"/>
  <c r="P299" s="1"/>
  <c r="Q299" s="1"/>
  <c r="Y588"/>
  <c r="AA313"/>
  <c r="AA630" s="1"/>
  <c r="L632"/>
  <c r="O335"/>
  <c r="P335" s="1"/>
  <c r="Q335" s="1"/>
  <c r="Y591"/>
  <c r="AA349"/>
  <c r="AC389"/>
  <c r="M389"/>
  <c r="O391"/>
  <c r="P391" s="1"/>
  <c r="Q391" s="1"/>
  <c r="R526"/>
  <c r="N570"/>
  <c r="M527"/>
  <c r="AA527"/>
  <c r="R613"/>
  <c r="AA614"/>
  <c r="L572"/>
  <c r="R530"/>
  <c r="AA616"/>
  <c r="AC142"/>
  <c r="AC530" s="1"/>
  <c r="O156"/>
  <c r="P156" s="1"/>
  <c r="Q156" s="1"/>
  <c r="AA576"/>
  <c r="N533"/>
  <c r="O172"/>
  <c r="N619"/>
  <c r="R577"/>
  <c r="T181"/>
  <c r="L534"/>
  <c r="O188"/>
  <c r="P188" s="1"/>
  <c r="Q188" s="1"/>
  <c r="L620"/>
  <c r="AC212"/>
  <c r="M212"/>
  <c r="O212" s="1"/>
  <c r="P212" s="1"/>
  <c r="Q212" s="1"/>
  <c r="AA622"/>
  <c r="AC221"/>
  <c r="M221"/>
  <c r="O221" s="1"/>
  <c r="P221" s="1"/>
  <c r="Q221" s="1"/>
  <c r="AC224"/>
  <c r="M224"/>
  <c r="O224" s="1"/>
  <c r="P224" s="1"/>
  <c r="Q224" s="1"/>
  <c r="Y581"/>
  <c r="AA229"/>
  <c r="Y538"/>
  <c r="AA232"/>
  <c r="AC237"/>
  <c r="M237"/>
  <c r="O237" s="1"/>
  <c r="P237" s="1"/>
  <c r="Q237" s="1"/>
  <c r="AC240"/>
  <c r="M240"/>
  <c r="AC245"/>
  <c r="M245"/>
  <c r="O245" s="1"/>
  <c r="P245" s="1"/>
  <c r="Q245" s="1"/>
  <c r="AC248"/>
  <c r="M248"/>
  <c r="Y583"/>
  <c r="AA253"/>
  <c r="Y540"/>
  <c r="AA256"/>
  <c r="L541"/>
  <c r="O287"/>
  <c r="P287" s="1"/>
  <c r="Q287" s="1"/>
  <c r="N586"/>
  <c r="O289"/>
  <c r="Y587"/>
  <c r="AA301"/>
  <c r="AA544"/>
  <c r="M304"/>
  <c r="AC304"/>
  <c r="T320"/>
  <c r="S320"/>
  <c r="T321"/>
  <c r="S321"/>
  <c r="AC323"/>
  <c r="M323"/>
  <c r="O323" s="1"/>
  <c r="P323" s="1"/>
  <c r="Q323" s="1"/>
  <c r="O327"/>
  <c r="P327" s="1"/>
  <c r="Q327" s="1"/>
  <c r="N632"/>
  <c r="O334"/>
  <c r="AC345"/>
  <c r="M345"/>
  <c r="O345" s="1"/>
  <c r="P345" s="1"/>
  <c r="Q345" s="1"/>
  <c r="L592"/>
  <c r="N564"/>
  <c r="M521"/>
  <c r="AA521"/>
  <c r="N608"/>
  <c r="L566"/>
  <c r="N524"/>
  <c r="L610"/>
  <c r="R568"/>
  <c r="AA569"/>
  <c r="L526"/>
  <c r="T88"/>
  <c r="R612"/>
  <c r="L613"/>
  <c r="T106"/>
  <c r="T613" s="1"/>
  <c r="R528"/>
  <c r="N572"/>
  <c r="M529"/>
  <c r="AA529"/>
  <c r="R615"/>
  <c r="T136"/>
  <c r="O142"/>
  <c r="L617"/>
  <c r="O168"/>
  <c r="P168" s="1"/>
  <c r="Q168" s="1"/>
  <c r="M169"/>
  <c r="AA577"/>
  <c r="N534"/>
  <c r="O184"/>
  <c r="N620"/>
  <c r="R578"/>
  <c r="T193"/>
  <c r="T578" s="1"/>
  <c r="O210"/>
  <c r="P210" s="1"/>
  <c r="Q210" s="1"/>
  <c r="N537"/>
  <c r="L624"/>
  <c r="L582"/>
  <c r="N539"/>
  <c r="O271"/>
  <c r="P271" s="1"/>
  <c r="Q271" s="1"/>
  <c r="O273"/>
  <c r="P273" s="1"/>
  <c r="Q273" s="1"/>
  <c r="R628"/>
  <c r="T286"/>
  <c r="S286"/>
  <c r="Y543"/>
  <c r="AC294"/>
  <c r="M294"/>
  <c r="O294" s="1"/>
  <c r="P294" s="1"/>
  <c r="Q294" s="1"/>
  <c r="O308"/>
  <c r="P308" s="1"/>
  <c r="Q308" s="1"/>
  <c r="T317"/>
  <c r="S317"/>
  <c r="O326"/>
  <c r="P326" s="1"/>
  <c r="Q326" s="1"/>
  <c r="O332"/>
  <c r="P332" s="1"/>
  <c r="Q332" s="1"/>
  <c r="AA590"/>
  <c r="AC337"/>
  <c r="M337"/>
  <c r="AC338"/>
  <c r="M338"/>
  <c r="N634"/>
  <c r="O358"/>
  <c r="T381"/>
  <c r="S381"/>
  <c r="Y639"/>
  <c r="AA418"/>
  <c r="T488"/>
  <c r="S488"/>
  <c r="N521"/>
  <c r="L607"/>
  <c r="R565"/>
  <c r="AC608"/>
  <c r="AA566"/>
  <c r="L523"/>
  <c r="R609"/>
  <c r="R525"/>
  <c r="N569"/>
  <c r="AC569"/>
  <c r="AA526"/>
  <c r="S612"/>
  <c r="M613"/>
  <c r="AA613"/>
  <c r="L571"/>
  <c r="N529"/>
  <c r="AC529"/>
  <c r="S615"/>
  <c r="S573"/>
  <c r="L530"/>
  <c r="AA530"/>
  <c r="R574"/>
  <c r="R531"/>
  <c r="T148"/>
  <c r="T574" s="1"/>
  <c r="AA532"/>
  <c r="N576"/>
  <c r="R533"/>
  <c r="S172"/>
  <c r="R619"/>
  <c r="L621"/>
  <c r="L622"/>
  <c r="M226"/>
  <c r="N538"/>
  <c r="O240"/>
  <c r="P240" s="1"/>
  <c r="Q240" s="1"/>
  <c r="O248"/>
  <c r="P248" s="1"/>
  <c r="Q248" s="1"/>
  <c r="M250"/>
  <c r="O263"/>
  <c r="P263" s="1"/>
  <c r="Q263" s="1"/>
  <c r="N584"/>
  <c r="N627"/>
  <c r="T278"/>
  <c r="S278"/>
  <c r="AC292"/>
  <c r="M292"/>
  <c r="AC293"/>
  <c r="M293"/>
  <c r="O293" s="1"/>
  <c r="P293" s="1"/>
  <c r="Q293" s="1"/>
  <c r="AC297"/>
  <c r="M297"/>
  <c r="O297" s="1"/>
  <c r="P297" s="1"/>
  <c r="Q297" s="1"/>
  <c r="T312"/>
  <c r="S312"/>
  <c r="AC318"/>
  <c r="M318"/>
  <c r="O318" s="1"/>
  <c r="P318" s="1"/>
  <c r="Q318" s="1"/>
  <c r="AC319"/>
  <c r="M319"/>
  <c r="T326"/>
  <c r="S326"/>
  <c r="T332"/>
  <c r="S332"/>
  <c r="M336"/>
  <c r="O336" s="1"/>
  <c r="P336" s="1"/>
  <c r="Q336" s="1"/>
  <c r="AC336"/>
  <c r="R548"/>
  <c r="T352"/>
  <c r="S352"/>
  <c r="T356"/>
  <c r="S356"/>
  <c r="AC365"/>
  <c r="M365"/>
  <c r="O365" s="1"/>
  <c r="P365" s="1"/>
  <c r="Q365" s="1"/>
  <c r="AC367"/>
  <c r="M367"/>
  <c r="O367" s="1"/>
  <c r="P367" s="1"/>
  <c r="Q367" s="1"/>
  <c r="AC381"/>
  <c r="M381"/>
  <c r="M407"/>
  <c r="O407" s="1"/>
  <c r="P407" s="1"/>
  <c r="Q407" s="1"/>
  <c r="AC407"/>
  <c r="T432"/>
  <c r="S432"/>
  <c r="T443"/>
  <c r="S443"/>
  <c r="Y599"/>
  <c r="AA445"/>
  <c r="T456"/>
  <c r="S456"/>
  <c r="AC489"/>
  <c r="M489"/>
  <c r="L612"/>
  <c r="R570"/>
  <c r="N613"/>
  <c r="AC613"/>
  <c r="M571"/>
  <c r="AA571"/>
  <c r="L528"/>
  <c r="T528"/>
  <c r="L615"/>
  <c r="L573"/>
  <c r="M530"/>
  <c r="S574"/>
  <c r="S531"/>
  <c r="N617"/>
  <c r="R575"/>
  <c r="T157"/>
  <c r="L532"/>
  <c r="L618"/>
  <c r="T533"/>
  <c r="O180"/>
  <c r="P180" s="1"/>
  <c r="Q180" s="1"/>
  <c r="O206"/>
  <c r="P206" s="1"/>
  <c r="Q206" s="1"/>
  <c r="M214"/>
  <c r="O214" s="1"/>
  <c r="AA580"/>
  <c r="O223"/>
  <c r="P223" s="1"/>
  <c r="Q223" s="1"/>
  <c r="O225"/>
  <c r="P225" s="1"/>
  <c r="Q225" s="1"/>
  <c r="O239"/>
  <c r="P239" s="1"/>
  <c r="Q239" s="1"/>
  <c r="N582"/>
  <c r="O247"/>
  <c r="P247" s="1"/>
  <c r="Q247" s="1"/>
  <c r="O249"/>
  <c r="P249" s="1"/>
  <c r="Q249" s="1"/>
  <c r="O255"/>
  <c r="P255" s="1"/>
  <c r="Q255" s="1"/>
  <c r="T270"/>
  <c r="S270"/>
  <c r="AC284"/>
  <c r="M284"/>
  <c r="O284" s="1"/>
  <c r="P284" s="1"/>
  <c r="Q284" s="1"/>
  <c r="AC285"/>
  <c r="M285"/>
  <c r="O285" s="1"/>
  <c r="P285" s="1"/>
  <c r="Q285" s="1"/>
  <c r="AC288"/>
  <c r="M288"/>
  <c r="O288" s="1"/>
  <c r="P288" s="1"/>
  <c r="Q288" s="1"/>
  <c r="M296"/>
  <c r="O296" s="1"/>
  <c r="P296" s="1"/>
  <c r="Q296" s="1"/>
  <c r="AC296"/>
  <c r="O302"/>
  <c r="P302" s="1"/>
  <c r="Q302" s="1"/>
  <c r="L544"/>
  <c r="Y630"/>
  <c r="Y545"/>
  <c r="AC317"/>
  <c r="M317"/>
  <c r="O317" s="1"/>
  <c r="P317" s="1"/>
  <c r="Q317" s="1"/>
  <c r="L631"/>
  <c r="M632"/>
  <c r="L547"/>
  <c r="N633"/>
  <c r="O346"/>
  <c r="S355"/>
  <c r="T355"/>
  <c r="O373"/>
  <c r="S387"/>
  <c r="T387"/>
  <c r="Y551"/>
  <c r="AA388"/>
  <c r="AC397"/>
  <c r="M397"/>
  <c r="R638"/>
  <c r="T406"/>
  <c r="S406"/>
  <c r="AA640"/>
  <c r="AC430"/>
  <c r="M430"/>
  <c r="AC449"/>
  <c r="M449"/>
  <c r="AA617"/>
  <c r="L575"/>
  <c r="AA619"/>
  <c r="L577"/>
  <c r="R535"/>
  <c r="S196"/>
  <c r="S578" s="1"/>
  <c r="R579"/>
  <c r="T205"/>
  <c r="R536"/>
  <c r="N580"/>
  <c r="L623"/>
  <c r="R581"/>
  <c r="S229"/>
  <c r="S581" s="1"/>
  <c r="R538"/>
  <c r="T232"/>
  <c r="T623" s="1"/>
  <c r="L625"/>
  <c r="R583"/>
  <c r="S253"/>
  <c r="S583" s="1"/>
  <c r="R540"/>
  <c r="T256"/>
  <c r="L627"/>
  <c r="R585"/>
  <c r="S277"/>
  <c r="S627" s="1"/>
  <c r="R542"/>
  <c r="T280"/>
  <c r="T293"/>
  <c r="T543" s="1"/>
  <c r="S293"/>
  <c r="O303"/>
  <c r="P303" s="1"/>
  <c r="Q303" s="1"/>
  <c r="R588"/>
  <c r="T313"/>
  <c r="N546"/>
  <c r="Y590"/>
  <c r="AA548"/>
  <c r="M352"/>
  <c r="O356"/>
  <c r="P356" s="1"/>
  <c r="Q356" s="1"/>
  <c r="N592"/>
  <c r="S363"/>
  <c r="T363"/>
  <c r="T365"/>
  <c r="S365"/>
  <c r="O376"/>
  <c r="M393"/>
  <c r="AC393"/>
  <c r="L596"/>
  <c r="S427"/>
  <c r="T427"/>
  <c r="Y555"/>
  <c r="AA436"/>
  <c r="L536"/>
  <c r="AA536"/>
  <c r="Y629"/>
  <c r="O300"/>
  <c r="P300" s="1"/>
  <c r="Q300" s="1"/>
  <c r="T308"/>
  <c r="S308"/>
  <c r="N630"/>
  <c r="O311"/>
  <c r="P311" s="1"/>
  <c r="Q311" s="1"/>
  <c r="N545"/>
  <c r="O316"/>
  <c r="R546"/>
  <c r="T328"/>
  <c r="S328"/>
  <c r="O330"/>
  <c r="P330" s="1"/>
  <c r="Q330" s="1"/>
  <c r="T333"/>
  <c r="S333"/>
  <c r="R632"/>
  <c r="T334"/>
  <c r="S334"/>
  <c r="R547"/>
  <c r="T340"/>
  <c r="S340"/>
  <c r="O342"/>
  <c r="P342" s="1"/>
  <c r="Q342" s="1"/>
  <c r="O343"/>
  <c r="P343" s="1"/>
  <c r="Q343" s="1"/>
  <c r="O351"/>
  <c r="P351" s="1"/>
  <c r="Q351" s="1"/>
  <c r="N548"/>
  <c r="T357"/>
  <c r="S357"/>
  <c r="R634"/>
  <c r="T358"/>
  <c r="S358"/>
  <c r="AA549"/>
  <c r="AC364"/>
  <c r="M364"/>
  <c r="R635"/>
  <c r="S370"/>
  <c r="T370"/>
  <c r="S371"/>
  <c r="T371"/>
  <c r="S378"/>
  <c r="T378"/>
  <c r="T550" s="1"/>
  <c r="R636"/>
  <c r="T382"/>
  <c r="S382"/>
  <c r="AC383"/>
  <c r="M383"/>
  <c r="O383" s="1"/>
  <c r="P383" s="1"/>
  <c r="Q383" s="1"/>
  <c r="R594"/>
  <c r="T385"/>
  <c r="S385"/>
  <c r="AC390"/>
  <c r="M390"/>
  <c r="O390" s="1"/>
  <c r="P390" s="1"/>
  <c r="Q390" s="1"/>
  <c r="AC404"/>
  <c r="M404"/>
  <c r="O404" s="1"/>
  <c r="P404" s="1"/>
  <c r="Q404" s="1"/>
  <c r="S415"/>
  <c r="T415"/>
  <c r="S419"/>
  <c r="T419"/>
  <c r="AC426"/>
  <c r="M426"/>
  <c r="O426" s="1"/>
  <c r="P426" s="1"/>
  <c r="Q426" s="1"/>
  <c r="T475"/>
  <c r="S475"/>
  <c r="R573"/>
  <c r="N616"/>
  <c r="M574"/>
  <c r="AA574"/>
  <c r="AA618"/>
  <c r="L576"/>
  <c r="M620"/>
  <c r="AA620"/>
  <c r="AA578"/>
  <c r="N535"/>
  <c r="N579"/>
  <c r="M208"/>
  <c r="AC208"/>
  <c r="M216"/>
  <c r="O216" s="1"/>
  <c r="P216" s="1"/>
  <c r="Q216" s="1"/>
  <c r="R580"/>
  <c r="T217"/>
  <c r="T536" s="1"/>
  <c r="R537"/>
  <c r="S220"/>
  <c r="R539"/>
  <c r="S244"/>
  <c r="S582" s="1"/>
  <c r="T584"/>
  <c r="R541"/>
  <c r="S268"/>
  <c r="S584" s="1"/>
  <c r="K586"/>
  <c r="T586"/>
  <c r="R543"/>
  <c r="S292"/>
  <c r="L629"/>
  <c r="AA298"/>
  <c r="T307"/>
  <c r="L588"/>
  <c r="AC320"/>
  <c r="Y632"/>
  <c r="T339"/>
  <c r="Y547"/>
  <c r="T348"/>
  <c r="S348"/>
  <c r="O352"/>
  <c r="M354"/>
  <c r="AC372"/>
  <c r="M372"/>
  <c r="O372" s="1"/>
  <c r="P372" s="1"/>
  <c r="Q372" s="1"/>
  <c r="T377"/>
  <c r="S377"/>
  <c r="M386"/>
  <c r="O386" s="1"/>
  <c r="P386" s="1"/>
  <c r="Q386" s="1"/>
  <c r="AC386"/>
  <c r="AC396"/>
  <c r="M396"/>
  <c r="O396" s="1"/>
  <c r="P396" s="1"/>
  <c r="Q396" s="1"/>
  <c r="O401"/>
  <c r="P401" s="1"/>
  <c r="Q401" s="1"/>
  <c r="AC410"/>
  <c r="M410"/>
  <c r="Y643"/>
  <c r="AA466"/>
  <c r="AC477"/>
  <c r="M477"/>
  <c r="N540"/>
  <c r="L626"/>
  <c r="Y626"/>
  <c r="AA262"/>
  <c r="O264"/>
  <c r="P264" s="1"/>
  <c r="Q264" s="1"/>
  <c r="L584"/>
  <c r="Y584"/>
  <c r="O272"/>
  <c r="P272" s="1"/>
  <c r="Q272" s="1"/>
  <c r="N542"/>
  <c r="L628"/>
  <c r="Y628"/>
  <c r="AA286"/>
  <c r="L586"/>
  <c r="Y586"/>
  <c r="R544"/>
  <c r="T304"/>
  <c r="S304"/>
  <c r="O306"/>
  <c r="P306" s="1"/>
  <c r="Q306" s="1"/>
  <c r="T309"/>
  <c r="S309"/>
  <c r="R630"/>
  <c r="T310"/>
  <c r="S310"/>
  <c r="R545"/>
  <c r="T316"/>
  <c r="S316"/>
  <c r="S588" s="1"/>
  <c r="O319"/>
  <c r="P319" s="1"/>
  <c r="Q319" s="1"/>
  <c r="O324"/>
  <c r="P324" s="1"/>
  <c r="Q324" s="1"/>
  <c r="AA546"/>
  <c r="M328"/>
  <c r="M331"/>
  <c r="O331" s="1"/>
  <c r="P331" s="1"/>
  <c r="Q331" s="1"/>
  <c r="AA632"/>
  <c r="AC334"/>
  <c r="T336"/>
  <c r="S336"/>
  <c r="O338"/>
  <c r="P338" s="1"/>
  <c r="Q338" s="1"/>
  <c r="T341"/>
  <c r="S341"/>
  <c r="T342"/>
  <c r="S342"/>
  <c r="L633"/>
  <c r="AA633"/>
  <c r="R591"/>
  <c r="T349"/>
  <c r="S349"/>
  <c r="T350"/>
  <c r="S350"/>
  <c r="O354"/>
  <c r="P354" s="1"/>
  <c r="Q354" s="1"/>
  <c r="AC360"/>
  <c r="M360"/>
  <c r="O360" s="1"/>
  <c r="P360" s="1"/>
  <c r="Q360" s="1"/>
  <c r="L549"/>
  <c r="AC375"/>
  <c r="M375"/>
  <c r="O375" s="1"/>
  <c r="P375" s="1"/>
  <c r="Q375" s="1"/>
  <c r="M378"/>
  <c r="O378" s="1"/>
  <c r="P378" s="1"/>
  <c r="Q378" s="1"/>
  <c r="AC378"/>
  <c r="AA594"/>
  <c r="M385"/>
  <c r="T389"/>
  <c r="S389"/>
  <c r="S395"/>
  <c r="T395"/>
  <c r="T424"/>
  <c r="S424"/>
  <c r="R554"/>
  <c r="O449"/>
  <c r="P449" s="1"/>
  <c r="Q449" s="1"/>
  <c r="AC454"/>
  <c r="M454"/>
  <c r="M455"/>
  <c r="AC455"/>
  <c r="AC508"/>
  <c r="M508"/>
  <c r="O508" s="1"/>
  <c r="P508" s="1"/>
  <c r="Q508" s="1"/>
  <c r="L578"/>
  <c r="L579"/>
  <c r="L580"/>
  <c r="R623"/>
  <c r="L538"/>
  <c r="N624"/>
  <c r="R625"/>
  <c r="K583"/>
  <c r="L540"/>
  <c r="N626"/>
  <c r="R627"/>
  <c r="K585"/>
  <c r="L542"/>
  <c r="N628"/>
  <c r="K587"/>
  <c r="K588"/>
  <c r="K589"/>
  <c r="K590"/>
  <c r="K591"/>
  <c r="N635"/>
  <c r="O370"/>
  <c r="AA637"/>
  <c r="O410"/>
  <c r="P410" s="1"/>
  <c r="Q410" s="1"/>
  <c r="O447"/>
  <c r="P447" s="1"/>
  <c r="Q447" s="1"/>
  <c r="AC458"/>
  <c r="M458"/>
  <c r="O458" s="1"/>
  <c r="P458" s="1"/>
  <c r="Q458" s="1"/>
  <c r="AC465"/>
  <c r="M465"/>
  <c r="M468"/>
  <c r="O468" s="1"/>
  <c r="P468" s="1"/>
  <c r="Q468" s="1"/>
  <c r="O479"/>
  <c r="P479" s="1"/>
  <c r="Q479" s="1"/>
  <c r="M501"/>
  <c r="O501" s="1"/>
  <c r="P501" s="1"/>
  <c r="Q501" s="1"/>
  <c r="Y623"/>
  <c r="N581"/>
  <c r="R582"/>
  <c r="Y625"/>
  <c r="N583"/>
  <c r="R584"/>
  <c r="K541"/>
  <c r="Y627"/>
  <c r="N585"/>
  <c r="R586"/>
  <c r="K543"/>
  <c r="R629"/>
  <c r="S298"/>
  <c r="N587"/>
  <c r="N588"/>
  <c r="R631"/>
  <c r="S322"/>
  <c r="N589"/>
  <c r="N590"/>
  <c r="R633"/>
  <c r="S346"/>
  <c r="N591"/>
  <c r="R592"/>
  <c r="T361"/>
  <c r="O362"/>
  <c r="P362" s="1"/>
  <c r="Q362" s="1"/>
  <c r="K551"/>
  <c r="O393"/>
  <c r="P393" s="1"/>
  <c r="Q393" s="1"/>
  <c r="M394"/>
  <c r="AA641"/>
  <c r="AC442"/>
  <c r="M442"/>
  <c r="O442" s="1"/>
  <c r="N557"/>
  <c r="T467"/>
  <c r="S467"/>
  <c r="AC474"/>
  <c r="M474"/>
  <c r="Y559"/>
  <c r="AA484"/>
  <c r="L560"/>
  <c r="AA646"/>
  <c r="AC502"/>
  <c r="M502"/>
  <c r="O502" s="1"/>
  <c r="T509"/>
  <c r="S509"/>
  <c r="AC510"/>
  <c r="M510"/>
  <c r="K545"/>
  <c r="T631"/>
  <c r="K547"/>
  <c r="Y634"/>
  <c r="M369"/>
  <c r="O369" s="1"/>
  <c r="P369" s="1"/>
  <c r="Q369" s="1"/>
  <c r="AC369"/>
  <c r="Y635"/>
  <c r="Y593"/>
  <c r="O381"/>
  <c r="P381" s="1"/>
  <c r="Q381" s="1"/>
  <c r="N636"/>
  <c r="L594"/>
  <c r="L551"/>
  <c r="O389"/>
  <c r="P389" s="1"/>
  <c r="Q389" s="1"/>
  <c r="R595"/>
  <c r="T397"/>
  <c r="S397"/>
  <c r="T398"/>
  <c r="S398"/>
  <c r="R596"/>
  <c r="S409"/>
  <c r="T409"/>
  <c r="M424"/>
  <c r="AC424"/>
  <c r="Y554"/>
  <c r="AA425"/>
  <c r="AA554" s="1"/>
  <c r="L640"/>
  <c r="AC434"/>
  <c r="M434"/>
  <c r="O434" s="1"/>
  <c r="P434" s="1"/>
  <c r="Q434" s="1"/>
  <c r="AC441"/>
  <c r="M441"/>
  <c r="O441" s="1"/>
  <c r="P441" s="1"/>
  <c r="Q441" s="1"/>
  <c r="L600"/>
  <c r="AC473"/>
  <c r="M473"/>
  <c r="N560"/>
  <c r="Y633"/>
  <c r="L548"/>
  <c r="AA634"/>
  <c r="K635"/>
  <c r="AA635"/>
  <c r="L593"/>
  <c r="AC373"/>
  <c r="AC374"/>
  <c r="M374"/>
  <c r="O374" s="1"/>
  <c r="P374" s="1"/>
  <c r="Q374" s="1"/>
  <c r="O377"/>
  <c r="P377" s="1"/>
  <c r="Q377" s="1"/>
  <c r="N594"/>
  <c r="O385"/>
  <c r="N551"/>
  <c r="T393"/>
  <c r="S393"/>
  <c r="R637"/>
  <c r="S394"/>
  <c r="Y595"/>
  <c r="AC399"/>
  <c r="M399"/>
  <c r="O399" s="1"/>
  <c r="P399" s="1"/>
  <c r="Q399" s="1"/>
  <c r="AC401"/>
  <c r="M401"/>
  <c r="S403"/>
  <c r="T403"/>
  <c r="T408"/>
  <c r="S408"/>
  <c r="AC417"/>
  <c r="M417"/>
  <c r="O417" s="1"/>
  <c r="P417" s="1"/>
  <c r="Q417" s="1"/>
  <c r="AA598"/>
  <c r="AC433"/>
  <c r="M433"/>
  <c r="AC450"/>
  <c r="M450"/>
  <c r="O450" s="1"/>
  <c r="P450" s="1"/>
  <c r="Q450" s="1"/>
  <c r="N600"/>
  <c r="AC482"/>
  <c r="M482"/>
  <c r="O482" s="1"/>
  <c r="P482" s="1"/>
  <c r="Q482" s="1"/>
  <c r="O489"/>
  <c r="P489" s="1"/>
  <c r="Q489" s="1"/>
  <c r="M498"/>
  <c r="O498" s="1"/>
  <c r="P498" s="1"/>
  <c r="Q498" s="1"/>
  <c r="AC498"/>
  <c r="AC500"/>
  <c r="M500"/>
  <c r="O500" s="1"/>
  <c r="P500" s="1"/>
  <c r="Q500" s="1"/>
  <c r="L646"/>
  <c r="R549"/>
  <c r="N593"/>
  <c r="Y637"/>
  <c r="N596"/>
  <c r="O428"/>
  <c r="P428" s="1"/>
  <c r="Q428" s="1"/>
  <c r="N598"/>
  <c r="O439"/>
  <c r="P439" s="1"/>
  <c r="Q439" s="1"/>
  <c r="M440"/>
  <c r="O440" s="1"/>
  <c r="P440" s="1"/>
  <c r="Q440" s="1"/>
  <c r="AC440"/>
  <c r="Y641"/>
  <c r="L602"/>
  <c r="N603"/>
  <c r="O494"/>
  <c r="P494" s="1"/>
  <c r="Q494" s="1"/>
  <c r="R593"/>
  <c r="N550"/>
  <c r="N637"/>
  <c r="N552"/>
  <c r="AC400"/>
  <c r="M400"/>
  <c r="Y638"/>
  <c r="AA406"/>
  <c r="AA553"/>
  <c r="AC412"/>
  <c r="N639"/>
  <c r="Y597"/>
  <c r="AA421"/>
  <c r="L554"/>
  <c r="N555"/>
  <c r="L641"/>
  <c r="R556"/>
  <c r="T448"/>
  <c r="O452"/>
  <c r="P452" s="1"/>
  <c r="Q452" s="1"/>
  <c r="T459"/>
  <c r="S459"/>
  <c r="S557"/>
  <c r="O463"/>
  <c r="P463" s="1"/>
  <c r="Q463" s="1"/>
  <c r="Y601"/>
  <c r="AA469"/>
  <c r="O473"/>
  <c r="P473" s="1"/>
  <c r="Q473" s="1"/>
  <c r="L644"/>
  <c r="AC478"/>
  <c r="N559"/>
  <c r="S593"/>
  <c r="Y636"/>
  <c r="R551"/>
  <c r="AC392"/>
  <c r="N595"/>
  <c r="AC402"/>
  <c r="M402"/>
  <c r="Y596"/>
  <c r="AA409"/>
  <c r="Y600"/>
  <c r="Y557"/>
  <c r="AA460"/>
  <c r="O474"/>
  <c r="P474" s="1"/>
  <c r="Q474" s="1"/>
  <c r="Y645"/>
  <c r="AA490"/>
  <c r="T492"/>
  <c r="S492"/>
  <c r="AA603"/>
  <c r="AC493"/>
  <c r="M493"/>
  <c r="O493" s="1"/>
  <c r="R560"/>
  <c r="S496"/>
  <c r="T496"/>
  <c r="S506"/>
  <c r="T506"/>
  <c r="T646" s="1"/>
  <c r="T507"/>
  <c r="S507"/>
  <c r="AC513"/>
  <c r="M513"/>
  <c r="O513" s="1"/>
  <c r="P513" s="1"/>
  <c r="Q513" s="1"/>
  <c r="K629"/>
  <c r="L587"/>
  <c r="Y544"/>
  <c r="K631"/>
  <c r="L589"/>
  <c r="Y546"/>
  <c r="K633"/>
  <c r="L591"/>
  <c r="Y548"/>
  <c r="K592"/>
  <c r="K593"/>
  <c r="T373"/>
  <c r="T593" s="1"/>
  <c r="M379"/>
  <c r="O379" s="1"/>
  <c r="P379" s="1"/>
  <c r="Q379" s="1"/>
  <c r="AA382"/>
  <c r="AA593" s="1"/>
  <c r="K594"/>
  <c r="M387"/>
  <c r="O387" s="1"/>
  <c r="P387" s="1"/>
  <c r="Q387" s="1"/>
  <c r="S388"/>
  <c r="M395"/>
  <c r="O395" s="1"/>
  <c r="P395" s="1"/>
  <c r="Q395" s="1"/>
  <c r="O402"/>
  <c r="P402" s="1"/>
  <c r="Q402" s="1"/>
  <c r="T411"/>
  <c r="O412"/>
  <c r="AC415"/>
  <c r="S416"/>
  <c r="O420"/>
  <c r="P420" s="1"/>
  <c r="Q420" s="1"/>
  <c r="O431"/>
  <c r="P431" s="1"/>
  <c r="Q431" s="1"/>
  <c r="M432"/>
  <c r="O432" s="1"/>
  <c r="P432" s="1"/>
  <c r="Q432" s="1"/>
  <c r="AC432"/>
  <c r="Y598"/>
  <c r="T435"/>
  <c r="M438"/>
  <c r="O438" s="1"/>
  <c r="P438" s="1"/>
  <c r="Q438" s="1"/>
  <c r="O444"/>
  <c r="P444" s="1"/>
  <c r="Q444" s="1"/>
  <c r="T451"/>
  <c r="S451"/>
  <c r="O455"/>
  <c r="P455" s="1"/>
  <c r="Q455" s="1"/>
  <c r="AA457"/>
  <c r="AC461"/>
  <c r="M461"/>
  <c r="O465"/>
  <c r="P465" s="1"/>
  <c r="Q465" s="1"/>
  <c r="L643"/>
  <c r="R558"/>
  <c r="T472"/>
  <c r="O476"/>
  <c r="P476" s="1"/>
  <c r="Q476" s="1"/>
  <c r="T483"/>
  <c r="S483"/>
  <c r="AC492"/>
  <c r="M492"/>
  <c r="O492" s="1"/>
  <c r="P492" s="1"/>
  <c r="Q492" s="1"/>
  <c r="S498"/>
  <c r="T498"/>
  <c r="M512"/>
  <c r="O512" s="1"/>
  <c r="P512" s="1"/>
  <c r="Q512" s="1"/>
  <c r="AC512"/>
  <c r="L634"/>
  <c r="Y592"/>
  <c r="N549"/>
  <c r="R550"/>
  <c r="L636"/>
  <c r="Y594"/>
  <c r="R552"/>
  <c r="R553"/>
  <c r="R639"/>
  <c r="S418"/>
  <c r="T418"/>
  <c r="R597"/>
  <c r="T421"/>
  <c r="O422"/>
  <c r="P422" s="1"/>
  <c r="Q422" s="1"/>
  <c r="S426"/>
  <c r="T426"/>
  <c r="N640"/>
  <c r="O430"/>
  <c r="S434"/>
  <c r="S640" s="1"/>
  <c r="T434"/>
  <c r="T598" s="1"/>
  <c r="L555"/>
  <c r="R641"/>
  <c r="S442"/>
  <c r="S555" s="1"/>
  <c r="T442"/>
  <c r="R599"/>
  <c r="T445"/>
  <c r="O446"/>
  <c r="P446" s="1"/>
  <c r="Q446" s="1"/>
  <c r="S450"/>
  <c r="T450"/>
  <c r="N642"/>
  <c r="O454"/>
  <c r="S458"/>
  <c r="T458"/>
  <c r="L557"/>
  <c r="O462"/>
  <c r="P462" s="1"/>
  <c r="Q462" s="1"/>
  <c r="R643"/>
  <c r="S466"/>
  <c r="T466"/>
  <c r="R601"/>
  <c r="T469"/>
  <c r="O470"/>
  <c r="P470" s="1"/>
  <c r="Q470" s="1"/>
  <c r="S474"/>
  <c r="S601" s="1"/>
  <c r="T474"/>
  <c r="N644"/>
  <c r="O478"/>
  <c r="S482"/>
  <c r="T482"/>
  <c r="L559"/>
  <c r="O486"/>
  <c r="P486" s="1"/>
  <c r="Q486" s="1"/>
  <c r="R645"/>
  <c r="S490"/>
  <c r="T490"/>
  <c r="Y646"/>
  <c r="Y550"/>
  <c r="L595"/>
  <c r="Y552"/>
  <c r="L638"/>
  <c r="L553"/>
  <c r="Y553"/>
  <c r="K554"/>
  <c r="R640"/>
  <c r="T430"/>
  <c r="R598"/>
  <c r="L599"/>
  <c r="K556"/>
  <c r="R642"/>
  <c r="T454"/>
  <c r="R600"/>
  <c r="Y558"/>
  <c r="R644"/>
  <c r="T478"/>
  <c r="R602"/>
  <c r="N646"/>
  <c r="S504"/>
  <c r="R646"/>
  <c r="O509"/>
  <c r="P509" s="1"/>
  <c r="Q509" s="1"/>
  <c r="N641"/>
  <c r="L556"/>
  <c r="M448"/>
  <c r="N643"/>
  <c r="L558"/>
  <c r="AA558"/>
  <c r="M472"/>
  <c r="R603"/>
  <c r="T493"/>
  <c r="S493"/>
  <c r="O510"/>
  <c r="P510" s="1"/>
  <c r="Q510" s="1"/>
  <c r="N553"/>
  <c r="N597"/>
  <c r="N554"/>
  <c r="O429"/>
  <c r="P429" s="1"/>
  <c r="Q429" s="1"/>
  <c r="Y640"/>
  <c r="R555"/>
  <c r="T436"/>
  <c r="O437"/>
  <c r="P437" s="1"/>
  <c r="Q437" s="1"/>
  <c r="N599"/>
  <c r="N556"/>
  <c r="AC448"/>
  <c r="O453"/>
  <c r="P453" s="1"/>
  <c r="Q453" s="1"/>
  <c r="Y642"/>
  <c r="AC456"/>
  <c r="T460"/>
  <c r="R557"/>
  <c r="O461"/>
  <c r="P461" s="1"/>
  <c r="Q461" s="1"/>
  <c r="AC464"/>
  <c r="N601"/>
  <c r="AC472"/>
  <c r="O477"/>
  <c r="P477" s="1"/>
  <c r="Q477" s="1"/>
  <c r="Y644"/>
  <c r="AC480"/>
  <c r="T484"/>
  <c r="T559" s="1"/>
  <c r="R559"/>
  <c r="O485"/>
  <c r="P485" s="1"/>
  <c r="Q485" s="1"/>
  <c r="AC488"/>
  <c r="Y603"/>
  <c r="AA560"/>
  <c r="M496"/>
  <c r="O496" s="1"/>
  <c r="T501"/>
  <c r="S501"/>
  <c r="S508"/>
  <c r="T512"/>
  <c r="N638"/>
  <c r="K640"/>
  <c r="K555"/>
  <c r="K642"/>
  <c r="K557"/>
  <c r="K558"/>
  <c r="K644"/>
  <c r="K559"/>
  <c r="L597"/>
  <c r="K641"/>
  <c r="Y556"/>
  <c r="K643"/>
  <c r="L601"/>
  <c r="K645"/>
  <c r="L603"/>
  <c r="N645"/>
  <c r="S212" i="10"/>
  <c r="T212"/>
  <c r="AE453"/>
  <c r="AG453" s="1"/>
  <c r="AD465"/>
  <c r="AD477" s="1"/>
  <c r="AD489" s="1"/>
  <c r="AD501" s="1"/>
  <c r="AD513" s="1"/>
  <c r="AE307"/>
  <c r="AG307" s="1"/>
  <c r="AD319"/>
  <c r="AD335"/>
  <c r="AE323"/>
  <c r="AG323" s="1"/>
  <c r="P196"/>
  <c r="AD354"/>
  <c r="AE342"/>
  <c r="AG342" s="1"/>
  <c r="AC299"/>
  <c r="AE299" s="1"/>
  <c r="AG299" s="1"/>
  <c r="M299" s="1"/>
  <c r="R299"/>
  <c r="N356"/>
  <c r="W596"/>
  <c r="R409"/>
  <c r="AC409"/>
  <c r="AH606"/>
  <c r="AH563"/>
  <c r="AH520"/>
  <c r="AI22"/>
  <c r="AH21"/>
  <c r="AI25"/>
  <c r="S32"/>
  <c r="N33"/>
  <c r="O33" s="1"/>
  <c r="P33" s="1"/>
  <c r="Q33" s="1"/>
  <c r="AI33"/>
  <c r="N36"/>
  <c r="O36" s="1"/>
  <c r="P36" s="1"/>
  <c r="Q36" s="1"/>
  <c r="L565"/>
  <c r="T50"/>
  <c r="S50"/>
  <c r="P52"/>
  <c r="AI53"/>
  <c r="T62"/>
  <c r="S63"/>
  <c r="R524"/>
  <c r="T64"/>
  <c r="S64"/>
  <c r="AI72"/>
  <c r="AH568"/>
  <c r="AI73"/>
  <c r="O88"/>
  <c r="N613"/>
  <c r="O118"/>
  <c r="O132"/>
  <c r="P132" s="1"/>
  <c r="Q132" s="1"/>
  <c r="S139"/>
  <c r="T139"/>
  <c r="R617"/>
  <c r="T154"/>
  <c r="S154"/>
  <c r="N156"/>
  <c r="O156" s="1"/>
  <c r="P156" s="1"/>
  <c r="Q156" s="1"/>
  <c r="AI156"/>
  <c r="AE618"/>
  <c r="AE576"/>
  <c r="AE533"/>
  <c r="AG176"/>
  <c r="AI177"/>
  <c r="T183"/>
  <c r="S183"/>
  <c r="P190"/>
  <c r="AI228"/>
  <c r="M238"/>
  <c r="AI238"/>
  <c r="AI255"/>
  <c r="M255"/>
  <c r="AH627"/>
  <c r="N274"/>
  <c r="M288"/>
  <c r="AI288"/>
  <c r="AD362"/>
  <c r="AD374" s="1"/>
  <c r="AD386" s="1"/>
  <c r="AD398" s="1"/>
  <c r="AD410" s="1"/>
  <c r="AE350"/>
  <c r="AG350" s="1"/>
  <c r="M350" s="1"/>
  <c r="AH628"/>
  <c r="N286"/>
  <c r="N299"/>
  <c r="O299" s="1"/>
  <c r="P299" s="1"/>
  <c r="Q299" s="1"/>
  <c r="AE311"/>
  <c r="AG311" s="1"/>
  <c r="T390"/>
  <c r="S390"/>
  <c r="S413"/>
  <c r="T413"/>
  <c r="R438"/>
  <c r="AC438"/>
  <c r="S30"/>
  <c r="O37"/>
  <c r="AI39"/>
  <c r="M39"/>
  <c r="O39" s="1"/>
  <c r="P39" s="1"/>
  <c r="Q39" s="1"/>
  <c r="S41"/>
  <c r="S522" s="1"/>
  <c r="AI44"/>
  <c r="L608"/>
  <c r="AB608"/>
  <c r="AB565"/>
  <c r="AB522"/>
  <c r="AH566"/>
  <c r="AI49"/>
  <c r="N49"/>
  <c r="AB58"/>
  <c r="S59"/>
  <c r="T60"/>
  <c r="S60"/>
  <c r="N66"/>
  <c r="O66" s="1"/>
  <c r="P66" s="1"/>
  <c r="Q66" s="1"/>
  <c r="AI66"/>
  <c r="AI69"/>
  <c r="O76"/>
  <c r="S77"/>
  <c r="R611"/>
  <c r="T82"/>
  <c r="S82"/>
  <c r="O106"/>
  <c r="R571"/>
  <c r="T109"/>
  <c r="P112"/>
  <c r="R614"/>
  <c r="T118"/>
  <c r="S118"/>
  <c r="N125"/>
  <c r="O125" s="1"/>
  <c r="P125" s="1"/>
  <c r="Q125" s="1"/>
  <c r="AI125"/>
  <c r="AI139"/>
  <c r="M139"/>
  <c r="O139" s="1"/>
  <c r="P139" s="1"/>
  <c r="Q139" s="1"/>
  <c r="N162"/>
  <c r="O162" s="1"/>
  <c r="P162" s="1"/>
  <c r="Q162" s="1"/>
  <c r="S163"/>
  <c r="N164"/>
  <c r="AH618"/>
  <c r="AI166"/>
  <c r="N168"/>
  <c r="O168" s="1"/>
  <c r="P168" s="1"/>
  <c r="Q168" s="1"/>
  <c r="AI168"/>
  <c r="AH533"/>
  <c r="N172"/>
  <c r="AI172"/>
  <c r="AH577"/>
  <c r="N181"/>
  <c r="T185"/>
  <c r="S185"/>
  <c r="S191"/>
  <c r="S620" s="1"/>
  <c r="T192"/>
  <c r="S192"/>
  <c r="S195"/>
  <c r="R535"/>
  <c r="T196"/>
  <c r="S196"/>
  <c r="S199"/>
  <c r="AH536"/>
  <c r="AI208"/>
  <c r="N208"/>
  <c r="S216"/>
  <c r="T216"/>
  <c r="T622" s="1"/>
  <c r="M221"/>
  <c r="AI221"/>
  <c r="N225"/>
  <c r="O225" s="1"/>
  <c r="P225" s="1"/>
  <c r="Q225" s="1"/>
  <c r="O232"/>
  <c r="AI233"/>
  <c r="AI239"/>
  <c r="M239"/>
  <c r="O239" s="1"/>
  <c r="P239" s="1"/>
  <c r="Q239" s="1"/>
  <c r="AI260"/>
  <c r="AD280"/>
  <c r="AE273"/>
  <c r="AG273" s="1"/>
  <c r="M273" s="1"/>
  <c r="O273" s="1"/>
  <c r="P273" s="1"/>
  <c r="Q273" s="1"/>
  <c r="AE306"/>
  <c r="AG306" s="1"/>
  <c r="N317"/>
  <c r="T331"/>
  <c r="S331"/>
  <c r="AC339"/>
  <c r="R339"/>
  <c r="T348"/>
  <c r="S348"/>
  <c r="N350"/>
  <c r="O350" s="1"/>
  <c r="P350" s="1"/>
  <c r="Q350" s="1"/>
  <c r="AI350"/>
  <c r="T353"/>
  <c r="S353"/>
  <c r="R366"/>
  <c r="AC366"/>
  <c r="AG525"/>
  <c r="S27"/>
  <c r="T27"/>
  <c r="AI79"/>
  <c r="N79"/>
  <c r="O79" s="1"/>
  <c r="P79" s="1"/>
  <c r="Q79" s="1"/>
  <c r="R577"/>
  <c r="T181"/>
  <c r="S181"/>
  <c r="P184"/>
  <c r="AH621"/>
  <c r="AI202"/>
  <c r="T206"/>
  <c r="S206"/>
  <c r="M256"/>
  <c r="N25"/>
  <c r="R523"/>
  <c r="T52"/>
  <c r="AI57"/>
  <c r="N57"/>
  <c r="O57" s="1"/>
  <c r="P57" s="1"/>
  <c r="Q57" s="1"/>
  <c r="AE609"/>
  <c r="AE566"/>
  <c r="AE523"/>
  <c r="AG58"/>
  <c r="AH567"/>
  <c r="N62"/>
  <c r="O62" s="1"/>
  <c r="P62" s="1"/>
  <c r="Q62" s="1"/>
  <c r="AI62"/>
  <c r="AH524"/>
  <c r="AI64"/>
  <c r="M73"/>
  <c r="R525"/>
  <c r="T76"/>
  <c r="S76"/>
  <c r="T110"/>
  <c r="S110"/>
  <c r="T114"/>
  <c r="S114"/>
  <c r="T127"/>
  <c r="S127"/>
  <c r="P142"/>
  <c r="N202"/>
  <c r="N212"/>
  <c r="O212" s="1"/>
  <c r="P212" s="1"/>
  <c r="Q212" s="1"/>
  <c r="AI212"/>
  <c r="AI216"/>
  <c r="M216"/>
  <c r="O216" s="1"/>
  <c r="P216" s="1"/>
  <c r="Q216" s="1"/>
  <c r="AG563"/>
  <c r="AG606"/>
  <c r="AG520"/>
  <c r="M22"/>
  <c r="O22" s="1"/>
  <c r="AI24"/>
  <c r="N24"/>
  <c r="O24" s="1"/>
  <c r="P24" s="1"/>
  <c r="Q24" s="1"/>
  <c r="R567"/>
  <c r="T61"/>
  <c r="T68"/>
  <c r="S68"/>
  <c r="T78"/>
  <c r="S78"/>
  <c r="N116"/>
  <c r="O116" s="1"/>
  <c r="P116" s="1"/>
  <c r="Q116" s="1"/>
  <c r="AG581"/>
  <c r="M229"/>
  <c r="S236"/>
  <c r="T236"/>
  <c r="M249"/>
  <c r="O249" s="1"/>
  <c r="P249" s="1"/>
  <c r="Q249" s="1"/>
  <c r="AI249"/>
  <c r="N261"/>
  <c r="O261" s="1"/>
  <c r="P261" s="1"/>
  <c r="Q261" s="1"/>
  <c r="AI261"/>
  <c r="AI32"/>
  <c r="N32"/>
  <c r="O32" s="1"/>
  <c r="P32" s="1"/>
  <c r="Q32" s="1"/>
  <c r="AE607"/>
  <c r="AE564"/>
  <c r="AE521"/>
  <c r="AG34"/>
  <c r="O44"/>
  <c r="P44" s="1"/>
  <c r="Q44" s="1"/>
  <c r="R613"/>
  <c r="T106"/>
  <c r="S106"/>
  <c r="AH617"/>
  <c r="AI154"/>
  <c r="R532"/>
  <c r="S160"/>
  <c r="T162"/>
  <c r="S162"/>
  <c r="T187"/>
  <c r="S187"/>
  <c r="R623"/>
  <c r="T226"/>
  <c r="AI237"/>
  <c r="N237"/>
  <c r="O237" s="1"/>
  <c r="P237" s="1"/>
  <c r="Q237" s="1"/>
  <c r="T284"/>
  <c r="S284"/>
  <c r="T296"/>
  <c r="S296"/>
  <c r="N302"/>
  <c r="AC419"/>
  <c r="R419"/>
  <c r="AH521"/>
  <c r="AI28"/>
  <c r="AI29"/>
  <c r="N29"/>
  <c r="O29" s="1"/>
  <c r="P29" s="1"/>
  <c r="Q29" s="1"/>
  <c r="N607"/>
  <c r="AH607"/>
  <c r="R565"/>
  <c r="T37"/>
  <c r="T565" s="1"/>
  <c r="L522"/>
  <c r="AH522"/>
  <c r="AI40"/>
  <c r="M45"/>
  <c r="O45" s="1"/>
  <c r="P45" s="1"/>
  <c r="Q45" s="1"/>
  <c r="M49"/>
  <c r="S52"/>
  <c r="L609"/>
  <c r="AH609"/>
  <c r="N58"/>
  <c r="AI58"/>
  <c r="AI609" s="1"/>
  <c r="AI61"/>
  <c r="R610"/>
  <c r="T70"/>
  <c r="N73"/>
  <c r="N74"/>
  <c r="O74" s="1"/>
  <c r="P74" s="1"/>
  <c r="Q74" s="1"/>
  <c r="AI77"/>
  <c r="N77"/>
  <c r="O77" s="1"/>
  <c r="P77" s="1"/>
  <c r="Q77" s="1"/>
  <c r="S84"/>
  <c r="S568" s="1"/>
  <c r="T84"/>
  <c r="S92"/>
  <c r="T92"/>
  <c r="T569" s="1"/>
  <c r="AE612"/>
  <c r="AE569"/>
  <c r="AE526"/>
  <c r="AG94"/>
  <c r="AG526" s="1"/>
  <c r="P97"/>
  <c r="AE570"/>
  <c r="AE527"/>
  <c r="AG105"/>
  <c r="AG570" s="1"/>
  <c r="T117"/>
  <c r="S117"/>
  <c r="T122"/>
  <c r="S122"/>
  <c r="AH529"/>
  <c r="AI124"/>
  <c r="N124"/>
  <c r="O126"/>
  <c r="P126" s="1"/>
  <c r="Q126" s="1"/>
  <c r="S135"/>
  <c r="T135"/>
  <c r="M145"/>
  <c r="L531"/>
  <c r="N152"/>
  <c r="O157"/>
  <c r="T160"/>
  <c r="AC619"/>
  <c r="AC577"/>
  <c r="AC534"/>
  <c r="AE188"/>
  <c r="AH578"/>
  <c r="N193"/>
  <c r="N620" s="1"/>
  <c r="P205"/>
  <c r="S226"/>
  <c r="L538"/>
  <c r="L540"/>
  <c r="T257"/>
  <c r="S257"/>
  <c r="AI296"/>
  <c r="M296"/>
  <c r="R330"/>
  <c r="AC330"/>
  <c r="AE330" s="1"/>
  <c r="AG330" s="1"/>
  <c r="AE338"/>
  <c r="AG338" s="1"/>
  <c r="N353"/>
  <c r="AC362"/>
  <c r="AE362" s="1"/>
  <c r="AG362" s="1"/>
  <c r="R362"/>
  <c r="S401"/>
  <c r="T401"/>
  <c r="R607"/>
  <c r="AI35"/>
  <c r="M35"/>
  <c r="O35" s="1"/>
  <c r="P35" s="1"/>
  <c r="Q35" s="1"/>
  <c r="AE620"/>
  <c r="AE578"/>
  <c r="AE535"/>
  <c r="AG200"/>
  <c r="M200" s="1"/>
  <c r="O200" s="1"/>
  <c r="P200" s="1"/>
  <c r="Q200" s="1"/>
  <c r="T203"/>
  <c r="S203"/>
  <c r="S204"/>
  <c r="T204"/>
  <c r="T621" s="1"/>
  <c r="AG580"/>
  <c r="M217"/>
  <c r="O217" s="1"/>
  <c r="AI217"/>
  <c r="AI243"/>
  <c r="M243"/>
  <c r="AD277"/>
  <c r="T276"/>
  <c r="S276"/>
  <c r="N277"/>
  <c r="T281"/>
  <c r="S281"/>
  <c r="AE297"/>
  <c r="AG297" s="1"/>
  <c r="M297" s="1"/>
  <c r="O297" s="1"/>
  <c r="P297" s="1"/>
  <c r="Q297" s="1"/>
  <c r="N315"/>
  <c r="AE417"/>
  <c r="AG417" s="1"/>
  <c r="AA606"/>
  <c r="AA563"/>
  <c r="AA520"/>
  <c r="T24"/>
  <c r="T606" s="1"/>
  <c r="S24"/>
  <c r="N28"/>
  <c r="S34"/>
  <c r="AI37"/>
  <c r="N40"/>
  <c r="M51"/>
  <c r="AI55"/>
  <c r="N68"/>
  <c r="O68" s="1"/>
  <c r="P68" s="1"/>
  <c r="Q68" s="1"/>
  <c r="T79"/>
  <c r="S79"/>
  <c r="AI81"/>
  <c r="AG611"/>
  <c r="AI82"/>
  <c r="M82"/>
  <c r="M85"/>
  <c r="AI88"/>
  <c r="AI107"/>
  <c r="AI111"/>
  <c r="AI115"/>
  <c r="M119"/>
  <c r="R572"/>
  <c r="T121"/>
  <c r="S121"/>
  <c r="AI127"/>
  <c r="AI141"/>
  <c r="M141"/>
  <c r="O141" s="1"/>
  <c r="P141" s="1"/>
  <c r="Q141" s="1"/>
  <c r="AI145"/>
  <c r="L617"/>
  <c r="N155"/>
  <c r="O155" s="1"/>
  <c r="P155" s="1"/>
  <c r="Q155" s="1"/>
  <c r="T158"/>
  <c r="S158"/>
  <c r="AH532"/>
  <c r="N160"/>
  <c r="AI160"/>
  <c r="R576"/>
  <c r="S169"/>
  <c r="T176"/>
  <c r="S176"/>
  <c r="T177"/>
  <c r="S177"/>
  <c r="L578"/>
  <c r="O201"/>
  <c r="P201" s="1"/>
  <c r="Q201" s="1"/>
  <c r="N207"/>
  <c r="O207" s="1"/>
  <c r="P207" s="1"/>
  <c r="Q207" s="1"/>
  <c r="AI215"/>
  <c r="L580"/>
  <c r="M219"/>
  <c r="O219" s="1"/>
  <c r="P219" s="1"/>
  <c r="Q219" s="1"/>
  <c r="AI219"/>
  <c r="O222"/>
  <c r="P222" s="1"/>
  <c r="Q222" s="1"/>
  <c r="AG623"/>
  <c r="M226"/>
  <c r="AI226"/>
  <c r="N233"/>
  <c r="O233" s="1"/>
  <c r="P233" s="1"/>
  <c r="Q233" s="1"/>
  <c r="O240"/>
  <c r="P240" s="1"/>
  <c r="Q240" s="1"/>
  <c r="N582"/>
  <c r="AI245"/>
  <c r="AC264"/>
  <c r="AE264" s="1"/>
  <c r="AG264" s="1"/>
  <c r="R264"/>
  <c r="AI272"/>
  <c r="N272"/>
  <c r="O272" s="1"/>
  <c r="P272" s="1"/>
  <c r="Q272" s="1"/>
  <c r="W627"/>
  <c r="R274"/>
  <c r="AC274"/>
  <c r="AE294"/>
  <c r="AG294" s="1"/>
  <c r="M294" s="1"/>
  <c r="S320"/>
  <c r="T320"/>
  <c r="N336"/>
  <c r="AE345"/>
  <c r="AG345" s="1"/>
  <c r="M345" s="1"/>
  <c r="AI389"/>
  <c r="N389"/>
  <c r="S391"/>
  <c r="T391"/>
  <c r="AH638"/>
  <c r="N406"/>
  <c r="AI23"/>
  <c r="M23"/>
  <c r="O23" s="1"/>
  <c r="P23" s="1"/>
  <c r="Q23" s="1"/>
  <c r="T608"/>
  <c r="Q148"/>
  <c r="O154"/>
  <c r="N535"/>
  <c r="N314"/>
  <c r="R564"/>
  <c r="S25"/>
  <c r="AI31"/>
  <c r="S565"/>
  <c r="M40"/>
  <c r="AI47"/>
  <c r="M47"/>
  <c r="O47" s="1"/>
  <c r="P47" s="1"/>
  <c r="Q47" s="1"/>
  <c r="L524"/>
  <c r="N71"/>
  <c r="O71" s="1"/>
  <c r="P71" s="1"/>
  <c r="Q71" s="1"/>
  <c r="O121"/>
  <c r="M136"/>
  <c r="O136" s="1"/>
  <c r="AI138"/>
  <c r="N138"/>
  <c r="O138" s="1"/>
  <c r="P138" s="1"/>
  <c r="Q138" s="1"/>
  <c r="M151"/>
  <c r="O151" s="1"/>
  <c r="P151" s="1"/>
  <c r="Q151" s="1"/>
  <c r="N158"/>
  <c r="O158" s="1"/>
  <c r="P158" s="1"/>
  <c r="Q158" s="1"/>
  <c r="O166"/>
  <c r="N576"/>
  <c r="O169"/>
  <c r="P178"/>
  <c r="L606"/>
  <c r="L563"/>
  <c r="L520"/>
  <c r="L21"/>
  <c r="T33"/>
  <c r="T521" s="1"/>
  <c r="S33"/>
  <c r="T34"/>
  <c r="AI43"/>
  <c r="M43"/>
  <c r="O43" s="1"/>
  <c r="P43" s="1"/>
  <c r="Q43" s="1"/>
  <c r="O51"/>
  <c r="P51" s="1"/>
  <c r="Q51" s="1"/>
  <c r="N61"/>
  <c r="N64"/>
  <c r="T71"/>
  <c r="S71"/>
  <c r="AI80"/>
  <c r="AI83"/>
  <c r="N83"/>
  <c r="O83" s="1"/>
  <c r="P83" s="1"/>
  <c r="Q83" s="1"/>
  <c r="L569"/>
  <c r="AI87"/>
  <c r="N87"/>
  <c r="O87" s="1"/>
  <c r="P87" s="1"/>
  <c r="Q87" s="1"/>
  <c r="L612"/>
  <c r="M100"/>
  <c r="M102"/>
  <c r="O102" s="1"/>
  <c r="P102" s="1"/>
  <c r="Q102" s="1"/>
  <c r="O119"/>
  <c r="P119" s="1"/>
  <c r="Q119" s="1"/>
  <c r="M124"/>
  <c r="M572" s="1"/>
  <c r="AH615"/>
  <c r="AI130"/>
  <c r="N130"/>
  <c r="L573"/>
  <c r="L530"/>
  <c r="T616"/>
  <c r="L574"/>
  <c r="AI149"/>
  <c r="T179"/>
  <c r="T619" s="1"/>
  <c r="S179"/>
  <c r="T207"/>
  <c r="S207"/>
  <c r="S579" s="1"/>
  <c r="W621"/>
  <c r="W579"/>
  <c r="W536"/>
  <c r="N224"/>
  <c r="O224" s="1"/>
  <c r="P224" s="1"/>
  <c r="Q224" s="1"/>
  <c r="AI224"/>
  <c r="R582"/>
  <c r="T241"/>
  <c r="S241"/>
  <c r="T253"/>
  <c r="S253"/>
  <c r="N257"/>
  <c r="O257" s="1"/>
  <c r="P257" s="1"/>
  <c r="Q257" s="1"/>
  <c r="AI257"/>
  <c r="N291"/>
  <c r="AE357"/>
  <c r="AG357" s="1"/>
  <c r="M357" s="1"/>
  <c r="L595"/>
  <c r="R404"/>
  <c r="AE477"/>
  <c r="AG477" s="1"/>
  <c r="AH560"/>
  <c r="N496"/>
  <c r="AE513"/>
  <c r="AG513" s="1"/>
  <c r="AE606"/>
  <c r="AE563"/>
  <c r="AE520"/>
  <c r="L564"/>
  <c r="L521"/>
  <c r="AE608"/>
  <c r="AE565"/>
  <c r="AE522"/>
  <c r="AG46"/>
  <c r="AG565" s="1"/>
  <c r="AI75"/>
  <c r="AI610" s="1"/>
  <c r="AH525"/>
  <c r="T80"/>
  <c r="S80"/>
  <c r="L526"/>
  <c r="AI93"/>
  <c r="AH528"/>
  <c r="N120"/>
  <c r="O120" s="1"/>
  <c r="P120" s="1"/>
  <c r="Q120" s="1"/>
  <c r="AI126"/>
  <c r="R573"/>
  <c r="S133"/>
  <c r="AH530"/>
  <c r="AI136"/>
  <c r="AE615"/>
  <c r="AE573"/>
  <c r="AE530"/>
  <c r="AG140"/>
  <c r="AG530" s="1"/>
  <c r="T574"/>
  <c r="R533"/>
  <c r="T172"/>
  <c r="L619"/>
  <c r="AH619"/>
  <c r="R534"/>
  <c r="AH620"/>
  <c r="L579"/>
  <c r="L536"/>
  <c r="T211"/>
  <c r="T536" s="1"/>
  <c r="S211"/>
  <c r="AH581"/>
  <c r="AI229"/>
  <c r="L624"/>
  <c r="S240"/>
  <c r="T240"/>
  <c r="AI251"/>
  <c r="M251"/>
  <c r="AH540"/>
  <c r="AI256"/>
  <c r="N256"/>
  <c r="N625" s="1"/>
  <c r="R271"/>
  <c r="AC271"/>
  <c r="AE271" s="1"/>
  <c r="AG271" s="1"/>
  <c r="AC275"/>
  <c r="AE275" s="1"/>
  <c r="AG275" s="1"/>
  <c r="M275" s="1"/>
  <c r="R275"/>
  <c r="Y628"/>
  <c r="Y542"/>
  <c r="Y585"/>
  <c r="Y292"/>
  <c r="AH629"/>
  <c r="N298"/>
  <c r="T308"/>
  <c r="S308"/>
  <c r="AE314"/>
  <c r="AG314" s="1"/>
  <c r="M314" s="1"/>
  <c r="L632"/>
  <c r="AH590"/>
  <c r="N337"/>
  <c r="W548"/>
  <c r="R352"/>
  <c r="AC352"/>
  <c r="AC633" s="1"/>
  <c r="N386"/>
  <c r="N393"/>
  <c r="O393" s="1"/>
  <c r="P393" s="1"/>
  <c r="Q393" s="1"/>
  <c r="K638"/>
  <c r="S415"/>
  <c r="T415"/>
  <c r="T463"/>
  <c r="S463"/>
  <c r="AI89"/>
  <c r="L571"/>
  <c r="AH571"/>
  <c r="N528"/>
  <c r="T119"/>
  <c r="S119"/>
  <c r="AE614"/>
  <c r="AE572"/>
  <c r="AE529"/>
  <c r="AI132"/>
  <c r="AI133"/>
  <c r="S531"/>
  <c r="AE616"/>
  <c r="AE574"/>
  <c r="AE531"/>
  <c r="AG152"/>
  <c r="M152" s="1"/>
  <c r="R575"/>
  <c r="T157"/>
  <c r="T531" s="1"/>
  <c r="AC617"/>
  <c r="AC575"/>
  <c r="AC532"/>
  <c r="AE164"/>
  <c r="AC618"/>
  <c r="AC576"/>
  <c r="AC533"/>
  <c r="N619"/>
  <c r="R578"/>
  <c r="AE622"/>
  <c r="AG214"/>
  <c r="O229"/>
  <c r="R538"/>
  <c r="S232"/>
  <c r="T232"/>
  <c r="O234"/>
  <c r="P234" s="1"/>
  <c r="Q234" s="1"/>
  <c r="O246"/>
  <c r="P246" s="1"/>
  <c r="Q246" s="1"/>
  <c r="T285"/>
  <c r="S285"/>
  <c r="AD324"/>
  <c r="AE312"/>
  <c r="AG312" s="1"/>
  <c r="W631"/>
  <c r="R322"/>
  <c r="AC322"/>
  <c r="T324"/>
  <c r="S324"/>
  <c r="AD401"/>
  <c r="AD413" s="1"/>
  <c r="AD425" s="1"/>
  <c r="AD437" s="1"/>
  <c r="AE389"/>
  <c r="AG389" s="1"/>
  <c r="M389" s="1"/>
  <c r="W632"/>
  <c r="AC334"/>
  <c r="R334"/>
  <c r="R341"/>
  <c r="AC341"/>
  <c r="AE341" s="1"/>
  <c r="AG341" s="1"/>
  <c r="T343"/>
  <c r="S343"/>
  <c r="W592"/>
  <c r="AC361"/>
  <c r="R361"/>
  <c r="T369"/>
  <c r="S369"/>
  <c r="T375"/>
  <c r="S375"/>
  <c r="S397"/>
  <c r="T397"/>
  <c r="T454"/>
  <c r="T489"/>
  <c r="S489"/>
  <c r="M253"/>
  <c r="O253" s="1"/>
  <c r="O255"/>
  <c r="P255" s="1"/>
  <c r="Q255" s="1"/>
  <c r="R263"/>
  <c r="AC263"/>
  <c r="AC626" s="1"/>
  <c r="R282"/>
  <c r="AC282"/>
  <c r="AE282" s="1"/>
  <c r="AG282" s="1"/>
  <c r="M282" s="1"/>
  <c r="O282" s="1"/>
  <c r="P282" s="1"/>
  <c r="Q282" s="1"/>
  <c r="O288"/>
  <c r="P288" s="1"/>
  <c r="Q288" s="1"/>
  <c r="AI300"/>
  <c r="M300"/>
  <c r="O300" s="1"/>
  <c r="P300" s="1"/>
  <c r="Q300" s="1"/>
  <c r="R303"/>
  <c r="AC303"/>
  <c r="AD320"/>
  <c r="AD332" s="1"/>
  <c r="AD344" s="1"/>
  <c r="AD356" s="1"/>
  <c r="AE308"/>
  <c r="AG308" s="1"/>
  <c r="AE321"/>
  <c r="AG321" s="1"/>
  <c r="M321" s="1"/>
  <c r="S370"/>
  <c r="T370"/>
  <c r="S457"/>
  <c r="T457"/>
  <c r="R606"/>
  <c r="R563"/>
  <c r="R520"/>
  <c r="AI26"/>
  <c r="Y564"/>
  <c r="Y607"/>
  <c r="Y521"/>
  <c r="AA34"/>
  <c r="Y46"/>
  <c r="L523"/>
  <c r="AG610"/>
  <c r="M70"/>
  <c r="M610" s="1"/>
  <c r="T72"/>
  <c r="S72"/>
  <c r="R568"/>
  <c r="T73"/>
  <c r="AH569"/>
  <c r="AI85"/>
  <c r="M90"/>
  <c r="O90" s="1"/>
  <c r="P90" s="1"/>
  <c r="Q90" s="1"/>
  <c r="L570"/>
  <c r="T570"/>
  <c r="AH613"/>
  <c r="N109"/>
  <c r="AH614"/>
  <c r="AI118"/>
  <c r="AG572"/>
  <c r="T123"/>
  <c r="S123"/>
  <c r="R529"/>
  <c r="T124"/>
  <c r="O128"/>
  <c r="P128" s="1"/>
  <c r="Q128" s="1"/>
  <c r="AI128"/>
  <c r="M133"/>
  <c r="R618"/>
  <c r="T166"/>
  <c r="R619"/>
  <c r="L534"/>
  <c r="AH534"/>
  <c r="T193"/>
  <c r="AH535"/>
  <c r="AC620"/>
  <c r="AC578"/>
  <c r="AC535"/>
  <c r="L622"/>
  <c r="N580"/>
  <c r="N623"/>
  <c r="R581"/>
  <c r="S229"/>
  <c r="AG538"/>
  <c r="T233"/>
  <c r="M235"/>
  <c r="O235" s="1"/>
  <c r="P235" s="1"/>
  <c r="Q235" s="1"/>
  <c r="AH582"/>
  <c r="AG244"/>
  <c r="AG624" s="1"/>
  <c r="S246"/>
  <c r="R625"/>
  <c r="T250"/>
  <c r="S250"/>
  <c r="AI252"/>
  <c r="T254"/>
  <c r="T255"/>
  <c r="S255"/>
  <c r="AI258"/>
  <c r="T261"/>
  <c r="S261"/>
  <c r="AE262"/>
  <c r="R266"/>
  <c r="AC266"/>
  <c r="AE266" s="1"/>
  <c r="AG266" s="1"/>
  <c r="M266" s="1"/>
  <c r="O266" s="1"/>
  <c r="P266" s="1"/>
  <c r="Q266" s="1"/>
  <c r="T268"/>
  <c r="S268"/>
  <c r="W585"/>
  <c r="R277"/>
  <c r="AC277"/>
  <c r="AC283"/>
  <c r="AE283" s="1"/>
  <c r="AG283" s="1"/>
  <c r="R283"/>
  <c r="AI284"/>
  <c r="M284"/>
  <c r="O284" s="1"/>
  <c r="P284" s="1"/>
  <c r="Q284" s="1"/>
  <c r="R290"/>
  <c r="R628" s="1"/>
  <c r="AC290"/>
  <c r="AE290" s="1"/>
  <c r="AG290" s="1"/>
  <c r="T292"/>
  <c r="S292"/>
  <c r="AE302"/>
  <c r="AG302" s="1"/>
  <c r="M302" s="1"/>
  <c r="T316"/>
  <c r="S316"/>
  <c r="T317"/>
  <c r="T327"/>
  <c r="S327"/>
  <c r="AH632"/>
  <c r="N334"/>
  <c r="T336"/>
  <c r="S336"/>
  <c r="AE369"/>
  <c r="AG369" s="1"/>
  <c r="M369" s="1"/>
  <c r="S387"/>
  <c r="T387"/>
  <c r="R553"/>
  <c r="S412"/>
  <c r="T412"/>
  <c r="N432"/>
  <c r="AC462"/>
  <c r="AC557" s="1"/>
  <c r="R462"/>
  <c r="L623"/>
  <c r="S228"/>
  <c r="T228"/>
  <c r="T537" s="1"/>
  <c r="R624"/>
  <c r="T238"/>
  <c r="AD626"/>
  <c r="AD540"/>
  <c r="AD583"/>
  <c r="AD274"/>
  <c r="N270"/>
  <c r="O270" s="1"/>
  <c r="P270" s="1"/>
  <c r="Q270" s="1"/>
  <c r="AI270"/>
  <c r="N275"/>
  <c r="O275" s="1"/>
  <c r="P275" s="1"/>
  <c r="Q275" s="1"/>
  <c r="S291"/>
  <c r="T291"/>
  <c r="AE295"/>
  <c r="AG295" s="1"/>
  <c r="AH587"/>
  <c r="AC398"/>
  <c r="AE398" s="1"/>
  <c r="AG398" s="1"/>
  <c r="R398"/>
  <c r="AC427"/>
  <c r="AC554" s="1"/>
  <c r="R427"/>
  <c r="AE429"/>
  <c r="AG429" s="1"/>
  <c r="M429" s="1"/>
  <c r="S563"/>
  <c r="S520"/>
  <c r="O26"/>
  <c r="P26" s="1"/>
  <c r="Q26" s="1"/>
  <c r="R521"/>
  <c r="L607"/>
  <c r="Z607"/>
  <c r="Z521"/>
  <c r="Z564"/>
  <c r="Z46"/>
  <c r="AH610"/>
  <c r="T74"/>
  <c r="S74"/>
  <c r="AE611"/>
  <c r="AE568"/>
  <c r="AE525"/>
  <c r="O85"/>
  <c r="R526"/>
  <c r="S88"/>
  <c r="R612"/>
  <c r="S94"/>
  <c r="S612" s="1"/>
  <c r="R528"/>
  <c r="T112"/>
  <c r="AH572"/>
  <c r="T125"/>
  <c r="S125"/>
  <c r="AH575"/>
  <c r="L576"/>
  <c r="AH576"/>
  <c r="R620"/>
  <c r="T190"/>
  <c r="AI200"/>
  <c r="AI620" s="1"/>
  <c r="R621"/>
  <c r="M231"/>
  <c r="AH538"/>
  <c r="O243"/>
  <c r="P243" s="1"/>
  <c r="Q243" s="1"/>
  <c r="L539"/>
  <c r="AI248"/>
  <c r="AI253"/>
  <c r="O258"/>
  <c r="P258" s="1"/>
  <c r="Q258" s="1"/>
  <c r="S262"/>
  <c r="AH626"/>
  <c r="N262"/>
  <c r="AE265"/>
  <c r="O267"/>
  <c r="P267" s="1"/>
  <c r="Q267" s="1"/>
  <c r="T280"/>
  <c r="O281"/>
  <c r="P281" s="1"/>
  <c r="Q281" s="1"/>
  <c r="AE287"/>
  <c r="AG287" s="1"/>
  <c r="W629"/>
  <c r="R298"/>
  <c r="T305"/>
  <c r="S305"/>
  <c r="T311"/>
  <c r="S311"/>
  <c r="T313"/>
  <c r="AC315"/>
  <c r="R315"/>
  <c r="AC318"/>
  <c r="AE318" s="1"/>
  <c r="AG318" s="1"/>
  <c r="R318"/>
  <c r="R630" s="1"/>
  <c r="N321"/>
  <c r="R374"/>
  <c r="R549" s="1"/>
  <c r="AC374"/>
  <c r="AE374" s="1"/>
  <c r="AG374" s="1"/>
  <c r="M374" s="1"/>
  <c r="N425"/>
  <c r="N428"/>
  <c r="R609"/>
  <c r="M524"/>
  <c r="AG524"/>
  <c r="L568"/>
  <c r="AH612"/>
  <c r="R570"/>
  <c r="AH527"/>
  <c r="M571"/>
  <c r="AG571"/>
  <c r="AE613"/>
  <c r="AE571"/>
  <c r="AE528"/>
  <c r="L614"/>
  <c r="L529"/>
  <c r="R616"/>
  <c r="AH574"/>
  <c r="R531"/>
  <c r="M578"/>
  <c r="AG578"/>
  <c r="M621"/>
  <c r="AG621"/>
  <c r="AH579"/>
  <c r="R537"/>
  <c r="S220"/>
  <c r="S537" s="1"/>
  <c r="O221"/>
  <c r="P221" s="1"/>
  <c r="Q221" s="1"/>
  <c r="M241"/>
  <c r="O241" s="1"/>
  <c r="T249"/>
  <c r="T539" s="1"/>
  <c r="S249"/>
  <c r="AH583"/>
  <c r="R269"/>
  <c r="AC269"/>
  <c r="AE269" s="1"/>
  <c r="AG269" s="1"/>
  <c r="W542"/>
  <c r="AC280"/>
  <c r="AI293"/>
  <c r="AH630"/>
  <c r="N310"/>
  <c r="L589"/>
  <c r="AH589"/>
  <c r="N325"/>
  <c r="N329"/>
  <c r="O329" s="1"/>
  <c r="P329" s="1"/>
  <c r="Q329" s="1"/>
  <c r="T335"/>
  <c r="S335"/>
  <c r="W591"/>
  <c r="R349"/>
  <c r="AC360"/>
  <c r="R360"/>
  <c r="L551"/>
  <c r="W595"/>
  <c r="L553"/>
  <c r="N415"/>
  <c r="N416"/>
  <c r="L554"/>
  <c r="T443"/>
  <c r="S443"/>
  <c r="R511"/>
  <c r="AC511"/>
  <c r="N565"/>
  <c r="AH565"/>
  <c r="R522"/>
  <c r="R608"/>
  <c r="L567"/>
  <c r="AH611"/>
  <c r="R569"/>
  <c r="AH526"/>
  <c r="N94"/>
  <c r="N526" s="1"/>
  <c r="L613"/>
  <c r="L528"/>
  <c r="R615"/>
  <c r="N573"/>
  <c r="AH573"/>
  <c r="R530"/>
  <c r="L575"/>
  <c r="L618"/>
  <c r="L533"/>
  <c r="L577"/>
  <c r="L620"/>
  <c r="L535"/>
  <c r="R536"/>
  <c r="X621"/>
  <c r="X536"/>
  <c r="X579"/>
  <c r="R580"/>
  <c r="L537"/>
  <c r="AG537"/>
  <c r="M220"/>
  <c r="AC580"/>
  <c r="AC622"/>
  <c r="AC537"/>
  <c r="O227"/>
  <c r="P227" s="1"/>
  <c r="Q227" s="1"/>
  <c r="O231"/>
  <c r="P231" s="1"/>
  <c r="Q231" s="1"/>
  <c r="AH539"/>
  <c r="T245"/>
  <c r="S245"/>
  <c r="AI259"/>
  <c r="Y627"/>
  <c r="Y584"/>
  <c r="Y541"/>
  <c r="L627"/>
  <c r="L585"/>
  <c r="N278"/>
  <c r="O278" s="1"/>
  <c r="P278" s="1"/>
  <c r="Q278" s="1"/>
  <c r="AI278"/>
  <c r="T279"/>
  <c r="S279"/>
  <c r="L628"/>
  <c r="T289"/>
  <c r="T295"/>
  <c r="S295"/>
  <c r="R544"/>
  <c r="T304"/>
  <c r="T314"/>
  <c r="R323"/>
  <c r="L546"/>
  <c r="K590"/>
  <c r="R342"/>
  <c r="L591"/>
  <c r="AH591"/>
  <c r="N349"/>
  <c r="R354"/>
  <c r="N357"/>
  <c r="N369"/>
  <c r="AE377"/>
  <c r="AG377" s="1"/>
  <c r="AC379"/>
  <c r="R379"/>
  <c r="AH636"/>
  <c r="W551"/>
  <c r="R388"/>
  <c r="AC388"/>
  <c r="T393"/>
  <c r="S393"/>
  <c r="T414"/>
  <c r="S414"/>
  <c r="N450"/>
  <c r="N556" s="1"/>
  <c r="R468"/>
  <c r="R643" s="1"/>
  <c r="AC468"/>
  <c r="AE489"/>
  <c r="AG489" s="1"/>
  <c r="AB607"/>
  <c r="AB564"/>
  <c r="AB521"/>
  <c r="AH608"/>
  <c r="R566"/>
  <c r="AH523"/>
  <c r="AG567"/>
  <c r="AE610"/>
  <c r="AE567"/>
  <c r="AE524"/>
  <c r="L525"/>
  <c r="L611"/>
  <c r="S569"/>
  <c r="N570"/>
  <c r="AH570"/>
  <c r="R527"/>
  <c r="M613"/>
  <c r="AG613"/>
  <c r="M528"/>
  <c r="AG528"/>
  <c r="L572"/>
  <c r="AH616"/>
  <c r="R574"/>
  <c r="AH531"/>
  <c r="M620"/>
  <c r="AG620"/>
  <c r="M535"/>
  <c r="AG535"/>
  <c r="X620"/>
  <c r="X578"/>
  <c r="X535"/>
  <c r="R579"/>
  <c r="S536"/>
  <c r="AE621"/>
  <c r="AE579"/>
  <c r="AE536"/>
  <c r="R622"/>
  <c r="AH537"/>
  <c r="AE538"/>
  <c r="N539"/>
  <c r="O251"/>
  <c r="P251" s="1"/>
  <c r="Q251" s="1"/>
  <c r="L626"/>
  <c r="T265"/>
  <c r="Z627"/>
  <c r="Z584"/>
  <c r="Z541"/>
  <c r="Z280"/>
  <c r="T287"/>
  <c r="S287"/>
  <c r="N294"/>
  <c r="O294" s="1"/>
  <c r="P294" s="1"/>
  <c r="Q294" s="1"/>
  <c r="AI294"/>
  <c r="O296"/>
  <c r="P296" s="1"/>
  <c r="Q296" s="1"/>
  <c r="T300"/>
  <c r="S300"/>
  <c r="T319"/>
  <c r="S319"/>
  <c r="AH546"/>
  <c r="L590"/>
  <c r="T340"/>
  <c r="W633"/>
  <c r="R346"/>
  <c r="AE353"/>
  <c r="AG353" s="1"/>
  <c r="M353" s="1"/>
  <c r="AH592"/>
  <c r="N361"/>
  <c r="N634" s="1"/>
  <c r="AE365"/>
  <c r="AG365" s="1"/>
  <c r="M365" s="1"/>
  <c r="O365" s="1"/>
  <c r="P365" s="1"/>
  <c r="Q365" s="1"/>
  <c r="L593"/>
  <c r="O374"/>
  <c r="P374" s="1"/>
  <c r="Q374" s="1"/>
  <c r="T380"/>
  <c r="S380"/>
  <c r="AC386"/>
  <c r="AE386" s="1"/>
  <c r="AG386" s="1"/>
  <c r="M386" s="1"/>
  <c r="R386"/>
  <c r="R594" s="1"/>
  <c r="N396"/>
  <c r="L587"/>
  <c r="W544"/>
  <c r="AC304"/>
  <c r="K630"/>
  <c r="W589"/>
  <c r="R325"/>
  <c r="AE329"/>
  <c r="AG329" s="1"/>
  <c r="M329" s="1"/>
  <c r="AE333"/>
  <c r="AG333" s="1"/>
  <c r="T338"/>
  <c r="S338"/>
  <c r="S340"/>
  <c r="N345"/>
  <c r="O345" s="1"/>
  <c r="P345" s="1"/>
  <c r="Q345" s="1"/>
  <c r="AI345"/>
  <c r="T351"/>
  <c r="S351"/>
  <c r="AC359"/>
  <c r="R359"/>
  <c r="K592"/>
  <c r="AH635"/>
  <c r="N370"/>
  <c r="N549" s="1"/>
  <c r="AI374"/>
  <c r="T376"/>
  <c r="S384"/>
  <c r="AE393"/>
  <c r="AG393" s="1"/>
  <c r="M393" s="1"/>
  <c r="T394"/>
  <c r="S394"/>
  <c r="R402"/>
  <c r="AC402"/>
  <c r="L542"/>
  <c r="AH542"/>
  <c r="W587"/>
  <c r="L544"/>
  <c r="AH544"/>
  <c r="W546"/>
  <c r="K632"/>
  <c r="AH634"/>
  <c r="L549"/>
  <c r="AH593"/>
  <c r="W550"/>
  <c r="AE381"/>
  <c r="AG381" s="1"/>
  <c r="M381" s="1"/>
  <c r="O381" s="1"/>
  <c r="P381" s="1"/>
  <c r="Q381" s="1"/>
  <c r="AH594"/>
  <c r="N385"/>
  <c r="N390"/>
  <c r="AH552"/>
  <c r="AH597"/>
  <c r="T429"/>
  <c r="S429"/>
  <c r="AH555"/>
  <c r="N436"/>
  <c r="W641"/>
  <c r="AC442"/>
  <c r="R442"/>
  <c r="S447"/>
  <c r="T447"/>
  <c r="S472"/>
  <c r="T472"/>
  <c r="AH622"/>
  <c r="AE580"/>
  <c r="AE623"/>
  <c r="AE624"/>
  <c r="AE625"/>
  <c r="K583"/>
  <c r="W626"/>
  <c r="W583"/>
  <c r="W540"/>
  <c r="L584"/>
  <c r="AH584"/>
  <c r="AC285"/>
  <c r="AE285" s="1"/>
  <c r="AG285" s="1"/>
  <c r="M285" s="1"/>
  <c r="O285" s="1"/>
  <c r="P285" s="1"/>
  <c r="Q285" s="1"/>
  <c r="W628"/>
  <c r="L586"/>
  <c r="AH586"/>
  <c r="AC293"/>
  <c r="AE293" s="1"/>
  <c r="AG293" s="1"/>
  <c r="M293" s="1"/>
  <c r="O293" s="1"/>
  <c r="P293" s="1"/>
  <c r="Q293" s="1"/>
  <c r="AC301"/>
  <c r="AC309"/>
  <c r="AE309" s="1"/>
  <c r="AG309" s="1"/>
  <c r="M309" s="1"/>
  <c r="O309" s="1"/>
  <c r="P309" s="1"/>
  <c r="Q309" s="1"/>
  <c r="W630"/>
  <c r="L588"/>
  <c r="AH588"/>
  <c r="AC317"/>
  <c r="AE317" s="1"/>
  <c r="AG317" s="1"/>
  <c r="M317" s="1"/>
  <c r="AC320"/>
  <c r="AC328"/>
  <c r="AC336"/>
  <c r="W590"/>
  <c r="L547"/>
  <c r="AH547"/>
  <c r="AC344"/>
  <c r="AE344" s="1"/>
  <c r="AG344" s="1"/>
  <c r="M344" s="1"/>
  <c r="O344" s="1"/>
  <c r="P344" s="1"/>
  <c r="Q344" s="1"/>
  <c r="W634"/>
  <c r="R358"/>
  <c r="L592"/>
  <c r="N373"/>
  <c r="N550"/>
  <c r="AC376"/>
  <c r="W594"/>
  <c r="AH551"/>
  <c r="N388"/>
  <c r="AH595"/>
  <c r="N397"/>
  <c r="W553"/>
  <c r="R639"/>
  <c r="T418"/>
  <c r="S421"/>
  <c r="T421"/>
  <c r="W598"/>
  <c r="R433"/>
  <c r="AC433"/>
  <c r="R471"/>
  <c r="AC471"/>
  <c r="T497"/>
  <c r="S497"/>
  <c r="L582"/>
  <c r="R539"/>
  <c r="AG625"/>
  <c r="L583"/>
  <c r="R540"/>
  <c r="Y626"/>
  <c r="Y583"/>
  <c r="Y540"/>
  <c r="W584"/>
  <c r="L541"/>
  <c r="AH541"/>
  <c r="AI281"/>
  <c r="W586"/>
  <c r="L543"/>
  <c r="AH543"/>
  <c r="AI305"/>
  <c r="W588"/>
  <c r="L545"/>
  <c r="AH545"/>
  <c r="W547"/>
  <c r="L634"/>
  <c r="S367"/>
  <c r="S368"/>
  <c r="W635"/>
  <c r="N372"/>
  <c r="W636"/>
  <c r="R382"/>
  <c r="R550" s="1"/>
  <c r="L594"/>
  <c r="T389"/>
  <c r="T395"/>
  <c r="W552"/>
  <c r="R400"/>
  <c r="R637" s="1"/>
  <c r="AC405"/>
  <c r="AE405" s="1"/>
  <c r="AG405" s="1"/>
  <c r="R405"/>
  <c r="L596"/>
  <c r="N411"/>
  <c r="AC412"/>
  <c r="S416"/>
  <c r="S418"/>
  <c r="W597"/>
  <c r="N434"/>
  <c r="N554" s="1"/>
  <c r="N441"/>
  <c r="N446"/>
  <c r="T469"/>
  <c r="S469"/>
  <c r="AH559"/>
  <c r="N484"/>
  <c r="S493"/>
  <c r="T493"/>
  <c r="AH580"/>
  <c r="AE537"/>
  <c r="X622"/>
  <c r="X580"/>
  <c r="X537"/>
  <c r="AH623"/>
  <c r="AE581"/>
  <c r="AH624"/>
  <c r="AE582"/>
  <c r="S244"/>
  <c r="O250"/>
  <c r="AH625"/>
  <c r="K540"/>
  <c r="S256"/>
  <c r="Z626"/>
  <c r="Z540"/>
  <c r="Z583"/>
  <c r="N265"/>
  <c r="W541"/>
  <c r="K627"/>
  <c r="W543"/>
  <c r="K629"/>
  <c r="R301"/>
  <c r="W545"/>
  <c r="L631"/>
  <c r="AH631"/>
  <c r="K589"/>
  <c r="R328"/>
  <c r="L633"/>
  <c r="AH633"/>
  <c r="K591"/>
  <c r="AC358"/>
  <c r="AC591" s="1"/>
  <c r="S364"/>
  <c r="AH549"/>
  <c r="L635"/>
  <c r="L636"/>
  <c r="AC385"/>
  <c r="N391"/>
  <c r="N404"/>
  <c r="AH596"/>
  <c r="N409"/>
  <c r="N429"/>
  <c r="O429" s="1"/>
  <c r="P429" s="1"/>
  <c r="Q429" s="1"/>
  <c r="AI429"/>
  <c r="T437"/>
  <c r="S437"/>
  <c r="N480"/>
  <c r="N495"/>
  <c r="W549"/>
  <c r="K635"/>
  <c r="AC394"/>
  <c r="AC408"/>
  <c r="AH553"/>
  <c r="N412"/>
  <c r="W639"/>
  <c r="AC431"/>
  <c r="R431"/>
  <c r="R597" s="1"/>
  <c r="N451"/>
  <c r="S456"/>
  <c r="T456"/>
  <c r="AC461"/>
  <c r="R461"/>
  <c r="S465"/>
  <c r="T465"/>
  <c r="T477"/>
  <c r="S477"/>
  <c r="T478"/>
  <c r="T482"/>
  <c r="S482"/>
  <c r="W645"/>
  <c r="R490"/>
  <c r="AC490"/>
  <c r="N499"/>
  <c r="N508"/>
  <c r="L548"/>
  <c r="AH548"/>
  <c r="AC364"/>
  <c r="W593"/>
  <c r="L550"/>
  <c r="AH550"/>
  <c r="K552"/>
  <c r="L638"/>
  <c r="W638"/>
  <c r="AC406"/>
  <c r="AC418"/>
  <c r="AH554"/>
  <c r="T436"/>
  <c r="AC439"/>
  <c r="R439"/>
  <c r="R449"/>
  <c r="AC449"/>
  <c r="T470"/>
  <c r="S470"/>
  <c r="N487"/>
  <c r="L598"/>
  <c r="AH598"/>
  <c r="R441"/>
  <c r="AC441"/>
  <c r="AE441" s="1"/>
  <c r="AG441" s="1"/>
  <c r="M441" s="1"/>
  <c r="L599"/>
  <c r="AC446"/>
  <c r="R446"/>
  <c r="N468"/>
  <c r="S475"/>
  <c r="N488"/>
  <c r="R492"/>
  <c r="AC492"/>
  <c r="AC512"/>
  <c r="R512"/>
  <c r="W637"/>
  <c r="K596"/>
  <c r="R450"/>
  <c r="AC450"/>
  <c r="T452"/>
  <c r="S452"/>
  <c r="L643"/>
  <c r="N492"/>
  <c r="N504"/>
  <c r="AH641"/>
  <c r="R599"/>
  <c r="AH599"/>
  <c r="N445"/>
  <c r="R556"/>
  <c r="T448"/>
  <c r="W642"/>
  <c r="AC454"/>
  <c r="AH600"/>
  <c r="AH557"/>
  <c r="N463"/>
  <c r="N467"/>
  <c r="W601"/>
  <c r="AC473"/>
  <c r="R473"/>
  <c r="T481"/>
  <c r="AC509"/>
  <c r="R509"/>
  <c r="R554"/>
  <c r="S430"/>
  <c r="AH640"/>
  <c r="K555"/>
  <c r="W599"/>
  <c r="AC445"/>
  <c r="AC555" s="1"/>
  <c r="L556"/>
  <c r="K601"/>
  <c r="N475"/>
  <c r="W644"/>
  <c r="AC478"/>
  <c r="L637"/>
  <c r="AH637"/>
  <c r="K595"/>
  <c r="L639"/>
  <c r="AH639"/>
  <c r="K597"/>
  <c r="S424"/>
  <c r="T430"/>
  <c r="L555"/>
  <c r="W555"/>
  <c r="N442"/>
  <c r="AE465"/>
  <c r="AG465" s="1"/>
  <c r="AH643"/>
  <c r="N466"/>
  <c r="AC558"/>
  <c r="N473"/>
  <c r="K644"/>
  <c r="AC500"/>
  <c r="R500"/>
  <c r="L640"/>
  <c r="W640"/>
  <c r="W600"/>
  <c r="AC457"/>
  <c r="K557"/>
  <c r="L558"/>
  <c r="K645"/>
  <c r="W603"/>
  <c r="AC493"/>
  <c r="R499"/>
  <c r="AC499"/>
  <c r="S502"/>
  <c r="R506"/>
  <c r="AC506"/>
  <c r="AC504"/>
  <c r="R504"/>
  <c r="R646" s="1"/>
  <c r="K556"/>
  <c r="AH556"/>
  <c r="L600"/>
  <c r="W557"/>
  <c r="R460"/>
  <c r="R479"/>
  <c r="AC479"/>
  <c r="S496"/>
  <c r="N498"/>
  <c r="N603" s="1"/>
  <c r="AC507"/>
  <c r="L646"/>
  <c r="AH646"/>
  <c r="N502"/>
  <c r="N511"/>
  <c r="W554"/>
  <c r="K640"/>
  <c r="W556"/>
  <c r="AH558"/>
  <c r="N472"/>
  <c r="W602"/>
  <c r="R559"/>
  <c r="S484"/>
  <c r="L603"/>
  <c r="AC501"/>
  <c r="AE501" s="1"/>
  <c r="AG501" s="1"/>
  <c r="M501" s="1"/>
  <c r="O501" s="1"/>
  <c r="P501" s="1"/>
  <c r="Q501" s="1"/>
  <c r="R501"/>
  <c r="L557"/>
  <c r="W558"/>
  <c r="N474"/>
  <c r="AC480"/>
  <c r="R480"/>
  <c r="N482"/>
  <c r="W559"/>
  <c r="L642"/>
  <c r="AH642"/>
  <c r="K600"/>
  <c r="L644"/>
  <c r="AH644"/>
  <c r="L559"/>
  <c r="AH603"/>
  <c r="W643"/>
  <c r="L601"/>
  <c r="AH601"/>
  <c r="K558"/>
  <c r="AH645"/>
  <c r="L560"/>
  <c r="W560"/>
  <c r="L602"/>
  <c r="AH602"/>
  <c r="W646"/>
  <c r="R565" i="9"/>
  <c r="T37"/>
  <c r="R522"/>
  <c r="S40"/>
  <c r="T40"/>
  <c r="M113"/>
  <c r="O113" s="1"/>
  <c r="P113" s="1"/>
  <c r="Q113" s="1"/>
  <c r="AD113"/>
  <c r="T125"/>
  <c r="S125"/>
  <c r="AD164"/>
  <c r="M164"/>
  <c r="T189"/>
  <c r="S189"/>
  <c r="T211"/>
  <c r="S211"/>
  <c r="AD222"/>
  <c r="AD580" s="1"/>
  <c r="M222"/>
  <c r="AD269"/>
  <c r="AD626" s="1"/>
  <c r="M269"/>
  <c r="AB337"/>
  <c r="S333"/>
  <c r="T333"/>
  <c r="S378"/>
  <c r="T378"/>
  <c r="T550" s="1"/>
  <c r="S37"/>
  <c r="T38"/>
  <c r="S38"/>
  <c r="N570"/>
  <c r="O97"/>
  <c r="AB527"/>
  <c r="AD100"/>
  <c r="M100"/>
  <c r="M570" s="1"/>
  <c r="N614"/>
  <c r="O118"/>
  <c r="AB573"/>
  <c r="M133"/>
  <c r="AD133"/>
  <c r="S138"/>
  <c r="T138"/>
  <c r="O161"/>
  <c r="P161" s="1"/>
  <c r="Q161" s="1"/>
  <c r="AD197"/>
  <c r="M197"/>
  <c r="S296"/>
  <c r="T296"/>
  <c r="O308"/>
  <c r="P308" s="1"/>
  <c r="Q308" s="1"/>
  <c r="T330"/>
  <c r="S330"/>
  <c r="L21"/>
  <c r="P34"/>
  <c r="O44"/>
  <c r="P44" s="1"/>
  <c r="Q44" s="1"/>
  <c r="AD47"/>
  <c r="AD608" s="1"/>
  <c r="M47"/>
  <c r="O47" s="1"/>
  <c r="P47" s="1"/>
  <c r="Q47" s="1"/>
  <c r="P70"/>
  <c r="AD95"/>
  <c r="M95"/>
  <c r="N577"/>
  <c r="O181"/>
  <c r="N580"/>
  <c r="O217"/>
  <c r="M230"/>
  <c r="O230" s="1"/>
  <c r="P230" s="1"/>
  <c r="Q230" s="1"/>
  <c r="AD230"/>
  <c r="T236"/>
  <c r="S236"/>
  <c r="W582"/>
  <c r="R243"/>
  <c r="M335"/>
  <c r="O335" s="1"/>
  <c r="P335" s="1"/>
  <c r="Q335" s="1"/>
  <c r="AD335"/>
  <c r="N523"/>
  <c r="O52"/>
  <c r="N567"/>
  <c r="M81"/>
  <c r="O81" s="1"/>
  <c r="P81" s="1"/>
  <c r="Q81" s="1"/>
  <c r="AD81"/>
  <c r="R526"/>
  <c r="S88"/>
  <c r="T88"/>
  <c r="T93"/>
  <c r="S93"/>
  <c r="AB574"/>
  <c r="M145"/>
  <c r="AD145"/>
  <c r="R575"/>
  <c r="T157"/>
  <c r="S157"/>
  <c r="M210"/>
  <c r="AD210"/>
  <c r="Q268"/>
  <c r="R627"/>
  <c r="T274"/>
  <c r="S274"/>
  <c r="AD300"/>
  <c r="M300"/>
  <c r="O300" s="1"/>
  <c r="P300" s="1"/>
  <c r="Q300" s="1"/>
  <c r="N540"/>
  <c r="O256"/>
  <c r="W632"/>
  <c r="R334"/>
  <c r="T348"/>
  <c r="S348"/>
  <c r="AD55"/>
  <c r="M55"/>
  <c r="O55" s="1"/>
  <c r="P55" s="1"/>
  <c r="Q55" s="1"/>
  <c r="T62"/>
  <c r="S62"/>
  <c r="N615"/>
  <c r="O130"/>
  <c r="M165"/>
  <c r="AD165"/>
  <c r="S170"/>
  <c r="T170"/>
  <c r="T41"/>
  <c r="S41"/>
  <c r="S607" s="1"/>
  <c r="R566"/>
  <c r="T49"/>
  <c r="S49"/>
  <c r="S50"/>
  <c r="O57"/>
  <c r="P57" s="1"/>
  <c r="Q57" s="1"/>
  <c r="AD132"/>
  <c r="M132"/>
  <c r="AB535"/>
  <c r="AD196"/>
  <c r="M196"/>
  <c r="O196" s="1"/>
  <c r="AD224"/>
  <c r="M224"/>
  <c r="T228"/>
  <c r="S228"/>
  <c r="AB581"/>
  <c r="M229"/>
  <c r="O229" s="1"/>
  <c r="AD229"/>
  <c r="AD233"/>
  <c r="M233"/>
  <c r="O233" s="1"/>
  <c r="P233" s="1"/>
  <c r="Q233" s="1"/>
  <c r="T255"/>
  <c r="S255"/>
  <c r="T270"/>
  <c r="S270"/>
  <c r="P22"/>
  <c r="AD44"/>
  <c r="S48"/>
  <c r="T48"/>
  <c r="M69"/>
  <c r="O69" s="1"/>
  <c r="P69" s="1"/>
  <c r="Q69" s="1"/>
  <c r="AD69"/>
  <c r="S74"/>
  <c r="T74"/>
  <c r="N569"/>
  <c r="O85"/>
  <c r="O89"/>
  <c r="P89" s="1"/>
  <c r="Q89" s="1"/>
  <c r="M101"/>
  <c r="AD101"/>
  <c r="R613"/>
  <c r="T106"/>
  <c r="S106"/>
  <c r="O129"/>
  <c r="P129" s="1"/>
  <c r="Q129" s="1"/>
  <c r="O149"/>
  <c r="P149" s="1"/>
  <c r="Q149" s="1"/>
  <c r="O153"/>
  <c r="P153" s="1"/>
  <c r="Q153" s="1"/>
  <c r="N578"/>
  <c r="O193"/>
  <c r="T214"/>
  <c r="S214"/>
  <c r="AD223"/>
  <c r="M223"/>
  <c r="O223" s="1"/>
  <c r="P223" s="1"/>
  <c r="Q223" s="1"/>
  <c r="AD242"/>
  <c r="M242"/>
  <c r="O242" s="1"/>
  <c r="P242" s="1"/>
  <c r="Q242" s="1"/>
  <c r="T331"/>
  <c r="S331"/>
  <c r="AD23"/>
  <c r="AD563" s="1"/>
  <c r="M23"/>
  <c r="M563" s="1"/>
  <c r="T30"/>
  <c r="S30"/>
  <c r="L607"/>
  <c r="AD48"/>
  <c r="M48"/>
  <c r="L524"/>
  <c r="T78"/>
  <c r="S78"/>
  <c r="P82"/>
  <c r="T89"/>
  <c r="S89"/>
  <c r="AD96"/>
  <c r="M96"/>
  <c r="O96" s="1"/>
  <c r="P96" s="1"/>
  <c r="Q96" s="1"/>
  <c r="O105"/>
  <c r="P105" s="1"/>
  <c r="Q105" s="1"/>
  <c r="T110"/>
  <c r="S110"/>
  <c r="S571" s="1"/>
  <c r="M177"/>
  <c r="O177" s="1"/>
  <c r="P177" s="1"/>
  <c r="Q177" s="1"/>
  <c r="AD177"/>
  <c r="P304"/>
  <c r="AD317"/>
  <c r="M317"/>
  <c r="S361"/>
  <c r="T361"/>
  <c r="T421"/>
  <c r="S421"/>
  <c r="R572"/>
  <c r="T121"/>
  <c r="S121"/>
  <c r="N529"/>
  <c r="O124"/>
  <c r="R616"/>
  <c r="T142"/>
  <c r="L531"/>
  <c r="T153"/>
  <c r="S153"/>
  <c r="AB532"/>
  <c r="AD160"/>
  <c r="P178"/>
  <c r="R534"/>
  <c r="S184"/>
  <c r="T185"/>
  <c r="S185"/>
  <c r="R579"/>
  <c r="T205"/>
  <c r="S205"/>
  <c r="R536"/>
  <c r="T208"/>
  <c r="O210"/>
  <c r="P210" s="1"/>
  <c r="Q210" s="1"/>
  <c r="W622"/>
  <c r="W580"/>
  <c r="W537"/>
  <c r="T221"/>
  <c r="S221"/>
  <c r="N538"/>
  <c r="AB625"/>
  <c r="AD250"/>
  <c r="R584"/>
  <c r="T265"/>
  <c r="AD278"/>
  <c r="M278"/>
  <c r="S313"/>
  <c r="N632"/>
  <c r="T338"/>
  <c r="S338"/>
  <c r="N633"/>
  <c r="T356"/>
  <c r="S356"/>
  <c r="S548" s="1"/>
  <c r="S368"/>
  <c r="T368"/>
  <c r="T386"/>
  <c r="S386"/>
  <c r="L551"/>
  <c r="T419"/>
  <c r="T422"/>
  <c r="S422"/>
  <c r="N554"/>
  <c r="R556"/>
  <c r="S448"/>
  <c r="T448"/>
  <c r="O72"/>
  <c r="P72" s="1"/>
  <c r="Q72" s="1"/>
  <c r="AB525"/>
  <c r="R611"/>
  <c r="O93"/>
  <c r="P93" s="1"/>
  <c r="Q93" s="1"/>
  <c r="N612"/>
  <c r="N613"/>
  <c r="AB571"/>
  <c r="T120"/>
  <c r="AB572"/>
  <c r="O125"/>
  <c r="P125" s="1"/>
  <c r="Q125" s="1"/>
  <c r="M127"/>
  <c r="O127" s="1"/>
  <c r="P127" s="1"/>
  <c r="Q127" s="1"/>
  <c r="L615"/>
  <c r="R573"/>
  <c r="T133"/>
  <c r="S142"/>
  <c r="T152"/>
  <c r="N575"/>
  <c r="O157"/>
  <c r="M159"/>
  <c r="L532"/>
  <c r="P166"/>
  <c r="O168"/>
  <c r="P168" s="1"/>
  <c r="Q168" s="1"/>
  <c r="AB533"/>
  <c r="S174"/>
  <c r="R619"/>
  <c r="T184"/>
  <c r="O189"/>
  <c r="P189" s="1"/>
  <c r="Q189" s="1"/>
  <c r="N620"/>
  <c r="M191"/>
  <c r="O191" s="1"/>
  <c r="P191" s="1"/>
  <c r="Q191" s="1"/>
  <c r="O200"/>
  <c r="P200" s="1"/>
  <c r="Q200" s="1"/>
  <c r="T207"/>
  <c r="S207"/>
  <c r="S208"/>
  <c r="T222"/>
  <c r="S222"/>
  <c r="T223"/>
  <c r="S223"/>
  <c r="M623"/>
  <c r="R581"/>
  <c r="T229"/>
  <c r="T581" s="1"/>
  <c r="S229"/>
  <c r="S581" s="1"/>
  <c r="O244"/>
  <c r="L625"/>
  <c r="R583"/>
  <c r="T253"/>
  <c r="S253"/>
  <c r="S265"/>
  <c r="N627"/>
  <c r="AB585"/>
  <c r="AD277"/>
  <c r="M277"/>
  <c r="AB586"/>
  <c r="AD289"/>
  <c r="M289"/>
  <c r="O289" s="1"/>
  <c r="S291"/>
  <c r="T291"/>
  <c r="S293"/>
  <c r="O296"/>
  <c r="P296" s="1"/>
  <c r="Q296" s="1"/>
  <c r="R587"/>
  <c r="S301"/>
  <c r="L630"/>
  <c r="T313"/>
  <c r="AD324"/>
  <c r="S389"/>
  <c r="T389"/>
  <c r="T407"/>
  <c r="S407"/>
  <c r="S500"/>
  <c r="T500"/>
  <c r="N606"/>
  <c r="N563"/>
  <c r="N520"/>
  <c r="N21"/>
  <c r="O32"/>
  <c r="P32" s="1"/>
  <c r="Q32" s="1"/>
  <c r="N607"/>
  <c r="AB565"/>
  <c r="AB566"/>
  <c r="O53"/>
  <c r="P53" s="1"/>
  <c r="Q53" s="1"/>
  <c r="L609"/>
  <c r="R567"/>
  <c r="T61"/>
  <c r="S69"/>
  <c r="R610"/>
  <c r="T70"/>
  <c r="O73"/>
  <c r="L525"/>
  <c r="AD76"/>
  <c r="AD77"/>
  <c r="T81"/>
  <c r="S81"/>
  <c r="S82"/>
  <c r="O84"/>
  <c r="AD89"/>
  <c r="AD526" s="1"/>
  <c r="O94"/>
  <c r="S101"/>
  <c r="O106"/>
  <c r="AD109"/>
  <c r="R528"/>
  <c r="S112"/>
  <c r="T113"/>
  <c r="S113"/>
  <c r="O116"/>
  <c r="P116" s="1"/>
  <c r="Q116" s="1"/>
  <c r="AD121"/>
  <c r="M128"/>
  <c r="O128" s="1"/>
  <c r="P128" s="1"/>
  <c r="Q128" s="1"/>
  <c r="S133"/>
  <c r="AD141"/>
  <c r="R574"/>
  <c r="T145"/>
  <c r="S145"/>
  <c r="N531"/>
  <c r="O148"/>
  <c r="AD153"/>
  <c r="AD531" s="1"/>
  <c r="M160"/>
  <c r="M532" s="1"/>
  <c r="S165"/>
  <c r="R618"/>
  <c r="T166"/>
  <c r="O169"/>
  <c r="L533"/>
  <c r="AD172"/>
  <c r="T177"/>
  <c r="S177"/>
  <c r="S178"/>
  <c r="O180"/>
  <c r="P180" s="1"/>
  <c r="Q180" s="1"/>
  <c r="AB534"/>
  <c r="AD184"/>
  <c r="AD534" s="1"/>
  <c r="O190"/>
  <c r="M192"/>
  <c r="O192" s="1"/>
  <c r="P192" s="1"/>
  <c r="Q192" s="1"/>
  <c r="S197"/>
  <c r="N621"/>
  <c r="O202"/>
  <c r="AD206"/>
  <c r="AB536"/>
  <c r="T209"/>
  <c r="S209"/>
  <c r="S210"/>
  <c r="N622"/>
  <c r="O214"/>
  <c r="N623"/>
  <c r="O226"/>
  <c r="T230"/>
  <c r="S230"/>
  <c r="T233"/>
  <c r="M250"/>
  <c r="AD258"/>
  <c r="AD540" s="1"/>
  <c r="M258"/>
  <c r="O258" s="1"/>
  <c r="O271"/>
  <c r="P271" s="1"/>
  <c r="Q271" s="1"/>
  <c r="O274"/>
  <c r="AB542"/>
  <c r="AD280"/>
  <c r="O287"/>
  <c r="W586"/>
  <c r="R290"/>
  <c r="AB543"/>
  <c r="M292"/>
  <c r="T294"/>
  <c r="R629"/>
  <c r="S298"/>
  <c r="T298"/>
  <c r="T301"/>
  <c r="N630"/>
  <c r="Z312"/>
  <c r="AB312" s="1"/>
  <c r="T328"/>
  <c r="T332"/>
  <c r="S332"/>
  <c r="S344"/>
  <c r="T355"/>
  <c r="Z356"/>
  <c r="AB356" s="1"/>
  <c r="T364"/>
  <c r="T365"/>
  <c r="Z368"/>
  <c r="AB368" s="1"/>
  <c r="K635"/>
  <c r="S380"/>
  <c r="T380"/>
  <c r="T395"/>
  <c r="S395"/>
  <c r="N644"/>
  <c r="L521"/>
  <c r="AD29"/>
  <c r="T33"/>
  <c r="S33"/>
  <c r="O36"/>
  <c r="AD41"/>
  <c r="S53"/>
  <c r="AD610"/>
  <c r="T72"/>
  <c r="O77"/>
  <c r="P77" s="1"/>
  <c r="Q77" s="1"/>
  <c r="T104"/>
  <c r="L528"/>
  <c r="O120"/>
  <c r="P120" s="1"/>
  <c r="Q120" s="1"/>
  <c r="AB529"/>
  <c r="S126"/>
  <c r="S614" s="1"/>
  <c r="R615"/>
  <c r="O141"/>
  <c r="P141" s="1"/>
  <c r="Q141" s="1"/>
  <c r="N616"/>
  <c r="M143"/>
  <c r="O152"/>
  <c r="P152" s="1"/>
  <c r="Q152" s="1"/>
  <c r="N617"/>
  <c r="AB575"/>
  <c r="S158"/>
  <c r="S617" s="1"/>
  <c r="T168"/>
  <c r="AB576"/>
  <c r="O173"/>
  <c r="P173" s="1"/>
  <c r="Q173" s="1"/>
  <c r="M175"/>
  <c r="O175" s="1"/>
  <c r="P175" s="1"/>
  <c r="Q175" s="1"/>
  <c r="L619"/>
  <c r="R577"/>
  <c r="T181"/>
  <c r="T200"/>
  <c r="N579"/>
  <c r="AB622"/>
  <c r="T215"/>
  <c r="S215"/>
  <c r="S216"/>
  <c r="T238"/>
  <c r="S238"/>
  <c r="S245"/>
  <c r="O252"/>
  <c r="P252" s="1"/>
  <c r="Q252" s="1"/>
  <c r="N626"/>
  <c r="O262"/>
  <c r="S275"/>
  <c r="S541" s="1"/>
  <c r="N585"/>
  <c r="N542"/>
  <c r="O280"/>
  <c r="AD295"/>
  <c r="S303"/>
  <c r="S308"/>
  <c r="S544" s="1"/>
  <c r="X630"/>
  <c r="X587"/>
  <c r="X544"/>
  <c r="Z310"/>
  <c r="T311"/>
  <c r="Z314"/>
  <c r="AB314" s="1"/>
  <c r="X326"/>
  <c r="S317"/>
  <c r="T317"/>
  <c r="X331"/>
  <c r="Z319"/>
  <c r="AB319" s="1"/>
  <c r="S321"/>
  <c r="T321"/>
  <c r="N631"/>
  <c r="T324"/>
  <c r="S324"/>
  <c r="X340"/>
  <c r="Z332"/>
  <c r="AB332" s="1"/>
  <c r="Z344"/>
  <c r="AB344" s="1"/>
  <c r="T347"/>
  <c r="X359"/>
  <c r="S387"/>
  <c r="T387"/>
  <c r="T440"/>
  <c r="S440"/>
  <c r="N641"/>
  <c r="S454"/>
  <c r="T454"/>
  <c r="S468"/>
  <c r="T468"/>
  <c r="AB526"/>
  <c r="O24"/>
  <c r="P24" s="1"/>
  <c r="Q24" s="1"/>
  <c r="N564"/>
  <c r="R607"/>
  <c r="N608"/>
  <c r="N609"/>
  <c r="R568"/>
  <c r="T73"/>
  <c r="S73"/>
  <c r="S568" s="1"/>
  <c r="N525"/>
  <c r="O76"/>
  <c r="L527"/>
  <c r="T105"/>
  <c r="S105"/>
  <c r="M109"/>
  <c r="AB528"/>
  <c r="AD112"/>
  <c r="AD528" s="1"/>
  <c r="M121"/>
  <c r="R530"/>
  <c r="S136"/>
  <c r="T137"/>
  <c r="S137"/>
  <c r="O140"/>
  <c r="P140" s="1"/>
  <c r="Q140" s="1"/>
  <c r="R576"/>
  <c r="T169"/>
  <c r="T576" s="1"/>
  <c r="S169"/>
  <c r="N533"/>
  <c r="O172"/>
  <c r="R620"/>
  <c r="T190"/>
  <c r="R621"/>
  <c r="T202"/>
  <c r="AB538"/>
  <c r="AD232"/>
  <c r="M232"/>
  <c r="L585"/>
  <c r="O279"/>
  <c r="P279" s="1"/>
  <c r="Q279" s="1"/>
  <c r="M297"/>
  <c r="AD297"/>
  <c r="K587"/>
  <c r="T310"/>
  <c r="S310"/>
  <c r="T315"/>
  <c r="S315"/>
  <c r="N589"/>
  <c r="X342"/>
  <c r="Z330"/>
  <c r="AB330" s="1"/>
  <c r="X392"/>
  <c r="Z380"/>
  <c r="AB380" s="1"/>
  <c r="T413"/>
  <c r="S413"/>
  <c r="R606"/>
  <c r="R563"/>
  <c r="R520"/>
  <c r="T22"/>
  <c r="O25"/>
  <c r="AD28"/>
  <c r="M565"/>
  <c r="AB522"/>
  <c r="AD40"/>
  <c r="O46"/>
  <c r="O58"/>
  <c r="AD60"/>
  <c r="R524"/>
  <c r="S64"/>
  <c r="S609" s="1"/>
  <c r="T65"/>
  <c r="S65"/>
  <c r="S66"/>
  <c r="O68"/>
  <c r="P68" s="1"/>
  <c r="Q68" s="1"/>
  <c r="AB568"/>
  <c r="M79"/>
  <c r="M568" s="1"/>
  <c r="L611"/>
  <c r="R569"/>
  <c r="T85"/>
  <c r="T611" s="1"/>
  <c r="N571"/>
  <c r="O109"/>
  <c r="M111"/>
  <c r="N572"/>
  <c r="S22"/>
  <c r="M28"/>
  <c r="T32"/>
  <c r="T34"/>
  <c r="N565"/>
  <c r="O37"/>
  <c r="M39"/>
  <c r="O39" s="1"/>
  <c r="P39" s="1"/>
  <c r="Q39" s="1"/>
  <c r="L522"/>
  <c r="O48"/>
  <c r="P48" s="1"/>
  <c r="Q48" s="1"/>
  <c r="N566"/>
  <c r="AB523"/>
  <c r="S54"/>
  <c r="R609"/>
  <c r="T64"/>
  <c r="AD73"/>
  <c r="M80"/>
  <c r="S85"/>
  <c r="R570"/>
  <c r="T97"/>
  <c r="S97"/>
  <c r="N527"/>
  <c r="M112"/>
  <c r="S117"/>
  <c r="R614"/>
  <c r="T118"/>
  <c r="L529"/>
  <c r="AD124"/>
  <c r="T129"/>
  <c r="S129"/>
  <c r="S130"/>
  <c r="O132"/>
  <c r="P132" s="1"/>
  <c r="Q132" s="1"/>
  <c r="AB530"/>
  <c r="AD136"/>
  <c r="AD615" s="1"/>
  <c r="O142"/>
  <c r="M144"/>
  <c r="S149"/>
  <c r="O154"/>
  <c r="AD157"/>
  <c r="R532"/>
  <c r="S160"/>
  <c r="T161"/>
  <c r="S161"/>
  <c r="O164"/>
  <c r="P164" s="1"/>
  <c r="Q164" s="1"/>
  <c r="AD169"/>
  <c r="M176"/>
  <c r="M576" s="1"/>
  <c r="S181"/>
  <c r="R578"/>
  <c r="T193"/>
  <c r="S193"/>
  <c r="N535"/>
  <c r="AB621"/>
  <c r="T203"/>
  <c r="S203"/>
  <c r="O205"/>
  <c r="O206"/>
  <c r="P206" s="1"/>
  <c r="Q206" s="1"/>
  <c r="M208"/>
  <c r="O208" s="1"/>
  <c r="AD214"/>
  <c r="T217"/>
  <c r="S217"/>
  <c r="S218"/>
  <c r="R220"/>
  <c r="R580" s="1"/>
  <c r="O221"/>
  <c r="P221" s="1"/>
  <c r="Q221" s="1"/>
  <c r="AB624"/>
  <c r="S239"/>
  <c r="R541"/>
  <c r="T268"/>
  <c r="O269"/>
  <c r="S276"/>
  <c r="N543"/>
  <c r="O292"/>
  <c r="Z629"/>
  <c r="AB307"/>
  <c r="S309"/>
  <c r="AB313"/>
  <c r="X327"/>
  <c r="Z315"/>
  <c r="W545"/>
  <c r="R316"/>
  <c r="Z316"/>
  <c r="Z329"/>
  <c r="AB329" s="1"/>
  <c r="X341"/>
  <c r="W631"/>
  <c r="R322"/>
  <c r="W589"/>
  <c r="R325"/>
  <c r="Z325"/>
  <c r="N590"/>
  <c r="R548"/>
  <c r="T352"/>
  <c r="T372"/>
  <c r="T374"/>
  <c r="T408"/>
  <c r="S408"/>
  <c r="T435"/>
  <c r="S435"/>
  <c r="AB567"/>
  <c r="R612"/>
  <c r="T94"/>
  <c r="O108"/>
  <c r="P108" s="1"/>
  <c r="Q108" s="1"/>
  <c r="T201"/>
  <c r="S201"/>
  <c r="O204"/>
  <c r="P204" s="1"/>
  <c r="Q204" s="1"/>
  <c r="T213"/>
  <c r="S213"/>
  <c r="O218"/>
  <c r="P218" s="1"/>
  <c r="Q218" s="1"/>
  <c r="O220"/>
  <c r="W638"/>
  <c r="R406"/>
  <c r="R564"/>
  <c r="T25"/>
  <c r="S25"/>
  <c r="N521"/>
  <c r="O28"/>
  <c r="M522"/>
  <c r="R608"/>
  <c r="T46"/>
  <c r="P49"/>
  <c r="L523"/>
  <c r="T57"/>
  <c r="T523" s="1"/>
  <c r="S57"/>
  <c r="O60"/>
  <c r="P60" s="1"/>
  <c r="Q60" s="1"/>
  <c r="M61"/>
  <c r="AB524"/>
  <c r="AD64"/>
  <c r="AD567" s="1"/>
  <c r="N610"/>
  <c r="O80"/>
  <c r="P80" s="1"/>
  <c r="Q80" s="1"/>
  <c r="N611"/>
  <c r="AB569"/>
  <c r="AD612"/>
  <c r="AB570"/>
  <c r="O101"/>
  <c r="P101" s="1"/>
  <c r="Q101" s="1"/>
  <c r="L613"/>
  <c r="R571"/>
  <c r="T109"/>
  <c r="M529"/>
  <c r="N573"/>
  <c r="O133"/>
  <c r="L530"/>
  <c r="O144"/>
  <c r="P144" s="1"/>
  <c r="Q144" s="1"/>
  <c r="N574"/>
  <c r="AB531"/>
  <c r="R617"/>
  <c r="O165"/>
  <c r="P165" s="1"/>
  <c r="Q165" s="1"/>
  <c r="N618"/>
  <c r="N619"/>
  <c r="AB577"/>
  <c r="AD620"/>
  <c r="AB578"/>
  <c r="O197"/>
  <c r="P197" s="1"/>
  <c r="Q197" s="1"/>
  <c r="N536"/>
  <c r="T219"/>
  <c r="S219"/>
  <c r="O222"/>
  <c r="P222" s="1"/>
  <c r="Q222" s="1"/>
  <c r="AB623"/>
  <c r="S227"/>
  <c r="T227"/>
  <c r="N581"/>
  <c r="W624"/>
  <c r="W538"/>
  <c r="R240"/>
  <c r="R624" s="1"/>
  <c r="M243"/>
  <c r="P253"/>
  <c r="R626"/>
  <c r="T262"/>
  <c r="T626" s="1"/>
  <c r="S262"/>
  <c r="S626" s="1"/>
  <c r="N584"/>
  <c r="O265"/>
  <c r="T288"/>
  <c r="S288"/>
  <c r="N629"/>
  <c r="AD309"/>
  <c r="M309"/>
  <c r="O309" s="1"/>
  <c r="P309" s="1"/>
  <c r="Q309" s="1"/>
  <c r="M347"/>
  <c r="AD347"/>
  <c r="T312"/>
  <c r="S312"/>
  <c r="X333"/>
  <c r="Z321"/>
  <c r="AB321" s="1"/>
  <c r="X322"/>
  <c r="M323"/>
  <c r="S339"/>
  <c r="R547"/>
  <c r="T340"/>
  <c r="S340"/>
  <c r="M607"/>
  <c r="AB607"/>
  <c r="L565"/>
  <c r="AB609"/>
  <c r="L567"/>
  <c r="M611"/>
  <c r="AB611"/>
  <c r="L569"/>
  <c r="AB613"/>
  <c r="L571"/>
  <c r="AB615"/>
  <c r="L573"/>
  <c r="AB617"/>
  <c r="L575"/>
  <c r="M619"/>
  <c r="AB619"/>
  <c r="L577"/>
  <c r="L622"/>
  <c r="L537"/>
  <c r="L623"/>
  <c r="R582"/>
  <c r="L540"/>
  <c r="AB540"/>
  <c r="AB584"/>
  <c r="L542"/>
  <c r="W585"/>
  <c r="W542"/>
  <c r="N628"/>
  <c r="W628"/>
  <c r="O299"/>
  <c r="P299" s="1"/>
  <c r="Q299" s="1"/>
  <c r="L631"/>
  <c r="O324"/>
  <c r="P324" s="1"/>
  <c r="Q324" s="1"/>
  <c r="W546"/>
  <c r="N547"/>
  <c r="K591"/>
  <c r="X361"/>
  <c r="Z349"/>
  <c r="K636"/>
  <c r="L637"/>
  <c r="L553"/>
  <c r="T415"/>
  <c r="S415"/>
  <c r="N639"/>
  <c r="T433"/>
  <c r="S433"/>
  <c r="S470"/>
  <c r="T470"/>
  <c r="S499"/>
  <c r="T499"/>
  <c r="L606"/>
  <c r="L520"/>
  <c r="L563"/>
  <c r="R521"/>
  <c r="N522"/>
  <c r="L608"/>
  <c r="R523"/>
  <c r="N524"/>
  <c r="L610"/>
  <c r="R525"/>
  <c r="N526"/>
  <c r="L612"/>
  <c r="R527"/>
  <c r="N528"/>
  <c r="L614"/>
  <c r="R529"/>
  <c r="N530"/>
  <c r="L616"/>
  <c r="R531"/>
  <c r="N532"/>
  <c r="L618"/>
  <c r="R533"/>
  <c r="N534"/>
  <c r="L620"/>
  <c r="R535"/>
  <c r="N624"/>
  <c r="L582"/>
  <c r="AB582"/>
  <c r="O243"/>
  <c r="P243" s="1"/>
  <c r="Q243" s="1"/>
  <c r="N625"/>
  <c r="W584"/>
  <c r="L541"/>
  <c r="K627"/>
  <c r="O293"/>
  <c r="P293" s="1"/>
  <c r="Q293" s="1"/>
  <c r="AD301"/>
  <c r="L544"/>
  <c r="W588"/>
  <c r="L545"/>
  <c r="S327"/>
  <c r="S335"/>
  <c r="W590"/>
  <c r="R337"/>
  <c r="L548"/>
  <c r="L549"/>
  <c r="R635"/>
  <c r="S370"/>
  <c r="L593"/>
  <c r="T393"/>
  <c r="S393"/>
  <c r="T400"/>
  <c r="N596"/>
  <c r="W553"/>
  <c r="R412"/>
  <c r="R596" s="1"/>
  <c r="T439"/>
  <c r="S439"/>
  <c r="S446"/>
  <c r="T446"/>
  <c r="S467"/>
  <c r="T467"/>
  <c r="M520"/>
  <c r="AB520"/>
  <c r="AB606"/>
  <c r="AB563"/>
  <c r="L564"/>
  <c r="S28"/>
  <c r="O40"/>
  <c r="AB608"/>
  <c r="L566"/>
  <c r="S52"/>
  <c r="S523" s="1"/>
  <c r="O64"/>
  <c r="AB610"/>
  <c r="L568"/>
  <c r="S76"/>
  <c r="O88"/>
  <c r="AB612"/>
  <c r="L570"/>
  <c r="S100"/>
  <c r="O112"/>
  <c r="AB614"/>
  <c r="L572"/>
  <c r="S124"/>
  <c r="O136"/>
  <c r="M616"/>
  <c r="AB616"/>
  <c r="L574"/>
  <c r="S148"/>
  <c r="AB618"/>
  <c r="L576"/>
  <c r="S172"/>
  <c r="O184"/>
  <c r="M620"/>
  <c r="AB620"/>
  <c r="L578"/>
  <c r="S196"/>
  <c r="L579"/>
  <c r="L580"/>
  <c r="S234"/>
  <c r="M236"/>
  <c r="O236" s="1"/>
  <c r="P236" s="1"/>
  <c r="Q236" s="1"/>
  <c r="O238"/>
  <c r="M241"/>
  <c r="O241" s="1"/>
  <c r="AD241"/>
  <c r="AD582" s="1"/>
  <c r="L539"/>
  <c r="O250"/>
  <c r="L583"/>
  <c r="W583"/>
  <c r="W625"/>
  <c r="W539"/>
  <c r="K626"/>
  <c r="W626"/>
  <c r="W540"/>
  <c r="W541"/>
  <c r="L627"/>
  <c r="W627"/>
  <c r="O278"/>
  <c r="P278" s="1"/>
  <c r="Q278" s="1"/>
  <c r="T279"/>
  <c r="M285"/>
  <c r="O285" s="1"/>
  <c r="P285" s="1"/>
  <c r="Q285" s="1"/>
  <c r="R628"/>
  <c r="T286"/>
  <c r="R543"/>
  <c r="S292"/>
  <c r="AB629"/>
  <c r="AD298"/>
  <c r="M298"/>
  <c r="T299"/>
  <c r="N587"/>
  <c r="O301"/>
  <c r="L588"/>
  <c r="N545"/>
  <c r="Z318"/>
  <c r="AB318" s="1"/>
  <c r="O323"/>
  <c r="P323" s="1"/>
  <c r="Q323" s="1"/>
  <c r="N546"/>
  <c r="L632"/>
  <c r="K590"/>
  <c r="N548"/>
  <c r="K592"/>
  <c r="T362"/>
  <c r="T366"/>
  <c r="T370"/>
  <c r="R550"/>
  <c r="S376"/>
  <c r="T392"/>
  <c r="S392"/>
  <c r="T398"/>
  <c r="S398"/>
  <c r="T399"/>
  <c r="S399"/>
  <c r="S400"/>
  <c r="T402"/>
  <c r="S450"/>
  <c r="T450"/>
  <c r="N643"/>
  <c r="AB579"/>
  <c r="AB580"/>
  <c r="L581"/>
  <c r="R538"/>
  <c r="T232"/>
  <c r="N582"/>
  <c r="AB539"/>
  <c r="M583"/>
  <c r="AB583"/>
  <c r="AD253"/>
  <c r="AD583" s="1"/>
  <c r="R540"/>
  <c r="L626"/>
  <c r="AB626"/>
  <c r="AB627"/>
  <c r="R585"/>
  <c r="S277"/>
  <c r="S585" s="1"/>
  <c r="R542"/>
  <c r="K628"/>
  <c r="L629"/>
  <c r="N544"/>
  <c r="W544"/>
  <c r="W630"/>
  <c r="L590"/>
  <c r="O347"/>
  <c r="P347" s="1"/>
  <c r="Q347" s="1"/>
  <c r="R591"/>
  <c r="S349"/>
  <c r="N634"/>
  <c r="L592"/>
  <c r="S382"/>
  <c r="L594"/>
  <c r="T409"/>
  <c r="W643"/>
  <c r="R466"/>
  <c r="S472"/>
  <c r="T472"/>
  <c r="S489"/>
  <c r="T489"/>
  <c r="X631"/>
  <c r="X545"/>
  <c r="O317"/>
  <c r="P317" s="1"/>
  <c r="Q317" s="1"/>
  <c r="K631"/>
  <c r="K632"/>
  <c r="R633"/>
  <c r="L634"/>
  <c r="T390"/>
  <c r="S390"/>
  <c r="W637"/>
  <c r="K553"/>
  <c r="R640"/>
  <c r="T437"/>
  <c r="S437"/>
  <c r="W599"/>
  <c r="R445"/>
  <c r="S447"/>
  <c r="T447"/>
  <c r="W644"/>
  <c r="R478"/>
  <c r="R558" s="1"/>
  <c r="L559"/>
  <c r="L635"/>
  <c r="R593"/>
  <c r="L550"/>
  <c r="L636"/>
  <c r="W551"/>
  <c r="R388"/>
  <c r="T391"/>
  <c r="S391"/>
  <c r="W554"/>
  <c r="R424"/>
  <c r="R639" s="1"/>
  <c r="T428"/>
  <c r="S452"/>
  <c r="T452"/>
  <c r="S465"/>
  <c r="T465"/>
  <c r="L628"/>
  <c r="R586"/>
  <c r="O295"/>
  <c r="P295" s="1"/>
  <c r="Q295" s="1"/>
  <c r="L587"/>
  <c r="W629"/>
  <c r="W543"/>
  <c r="W587"/>
  <c r="K630"/>
  <c r="N588"/>
  <c r="K546"/>
  <c r="L633"/>
  <c r="N591"/>
  <c r="R634"/>
  <c r="S373"/>
  <c r="W595"/>
  <c r="R397"/>
  <c r="T418"/>
  <c r="T427"/>
  <c r="S427"/>
  <c r="N555"/>
  <c r="T441"/>
  <c r="S441"/>
  <c r="L642"/>
  <c r="T497"/>
  <c r="N646"/>
  <c r="T505"/>
  <c r="R602"/>
  <c r="S481"/>
  <c r="S482"/>
  <c r="T482"/>
  <c r="R645"/>
  <c r="S490"/>
  <c r="T490"/>
  <c r="S512"/>
  <c r="T512"/>
  <c r="L556"/>
  <c r="S451"/>
  <c r="T451"/>
  <c r="L600"/>
  <c r="S473"/>
  <c r="T473"/>
  <c r="S498"/>
  <c r="T498"/>
  <c r="S503"/>
  <c r="T503"/>
  <c r="S506"/>
  <c r="T506"/>
  <c r="W550"/>
  <c r="W636"/>
  <c r="W594"/>
  <c r="L552"/>
  <c r="W596"/>
  <c r="N553"/>
  <c r="T432"/>
  <c r="N598"/>
  <c r="T436"/>
  <c r="L599"/>
  <c r="S455"/>
  <c r="T455"/>
  <c r="S456"/>
  <c r="T456"/>
  <c r="N557"/>
  <c r="S462"/>
  <c r="T462"/>
  <c r="N601"/>
  <c r="T477"/>
  <c r="L645"/>
  <c r="W603"/>
  <c r="R493"/>
  <c r="N560"/>
  <c r="S509"/>
  <c r="T509"/>
  <c r="W552"/>
  <c r="L596"/>
  <c r="W639"/>
  <c r="N597"/>
  <c r="L554"/>
  <c r="W556"/>
  <c r="T461"/>
  <c r="L558"/>
  <c r="W559"/>
  <c r="S494"/>
  <c r="T494"/>
  <c r="S510"/>
  <c r="T510"/>
  <c r="N537"/>
  <c r="AB537"/>
  <c r="L538"/>
  <c r="L624"/>
  <c r="R539"/>
  <c r="R625"/>
  <c r="N583"/>
  <c r="L584"/>
  <c r="N541"/>
  <c r="AB541"/>
  <c r="K585"/>
  <c r="AB628"/>
  <c r="K543"/>
  <c r="K629"/>
  <c r="R544"/>
  <c r="Y630"/>
  <c r="Y587"/>
  <c r="Y544"/>
  <c r="Y322"/>
  <c r="Y588" s="1"/>
  <c r="Y328"/>
  <c r="K595"/>
  <c r="L638"/>
  <c r="L639"/>
  <c r="W555"/>
  <c r="S459"/>
  <c r="T459"/>
  <c r="W557"/>
  <c r="R460"/>
  <c r="N558"/>
  <c r="S487"/>
  <c r="T487"/>
  <c r="S491"/>
  <c r="T491"/>
  <c r="S492"/>
  <c r="T492"/>
  <c r="S507"/>
  <c r="T507"/>
  <c r="L644"/>
  <c r="L602"/>
  <c r="W602"/>
  <c r="L646"/>
  <c r="L640"/>
  <c r="W640"/>
  <c r="N556"/>
  <c r="N642"/>
  <c r="S457"/>
  <c r="R559"/>
  <c r="S484"/>
  <c r="N595"/>
  <c r="N552"/>
  <c r="N638"/>
  <c r="K596"/>
  <c r="K597"/>
  <c r="T444"/>
  <c r="N599"/>
  <c r="T457"/>
  <c r="T463"/>
  <c r="L643"/>
  <c r="W558"/>
  <c r="T474"/>
  <c r="T476"/>
  <c r="T484"/>
  <c r="N645"/>
  <c r="S508"/>
  <c r="T508"/>
  <c r="S511"/>
  <c r="T511"/>
  <c r="L597"/>
  <c r="W597"/>
  <c r="N640"/>
  <c r="L598"/>
  <c r="W598"/>
  <c r="L555"/>
  <c r="W641"/>
  <c r="R442"/>
  <c r="R598" s="1"/>
  <c r="W600"/>
  <c r="S486"/>
  <c r="T486"/>
  <c r="W601"/>
  <c r="R469"/>
  <c r="N559"/>
  <c r="W645"/>
  <c r="L603"/>
  <c r="S496"/>
  <c r="W646"/>
  <c r="L560"/>
  <c r="W560"/>
  <c r="R502"/>
  <c r="R560" s="1"/>
  <c r="N600"/>
  <c r="N602"/>
  <c r="O98" i="8"/>
  <c r="P98" s="1"/>
  <c r="Q98" s="1"/>
  <c r="M171"/>
  <c r="AH171"/>
  <c r="AH162"/>
  <c r="M162"/>
  <c r="O162" s="1"/>
  <c r="P162" s="1"/>
  <c r="Q162" s="1"/>
  <c r="AH188"/>
  <c r="M188"/>
  <c r="O188" s="1"/>
  <c r="P188" s="1"/>
  <c r="Q188" s="1"/>
  <c r="O116"/>
  <c r="P116" s="1"/>
  <c r="Q116" s="1"/>
  <c r="AH175"/>
  <c r="M175"/>
  <c r="O175" s="1"/>
  <c r="P175" s="1"/>
  <c r="Q175" s="1"/>
  <c r="N607"/>
  <c r="AF609"/>
  <c r="M58"/>
  <c r="M609" s="1"/>
  <c r="AH58"/>
  <c r="AH148"/>
  <c r="M148"/>
  <c r="AH147"/>
  <c r="M147"/>
  <c r="S291"/>
  <c r="T291"/>
  <c r="Q49"/>
  <c r="P85"/>
  <c r="M141"/>
  <c r="O141" s="1"/>
  <c r="P141" s="1"/>
  <c r="Q141" s="1"/>
  <c r="AH141"/>
  <c r="N609"/>
  <c r="AH142"/>
  <c r="M142"/>
  <c r="P61"/>
  <c r="M240"/>
  <c r="O240" s="1"/>
  <c r="P240" s="1"/>
  <c r="Q240" s="1"/>
  <c r="AH240"/>
  <c r="AH260"/>
  <c r="M260"/>
  <c r="O260" s="1"/>
  <c r="P260" s="1"/>
  <c r="Q260" s="1"/>
  <c r="N564"/>
  <c r="AG615"/>
  <c r="N130"/>
  <c r="S175"/>
  <c r="T175"/>
  <c r="M199"/>
  <c r="O199" s="1"/>
  <c r="P199" s="1"/>
  <c r="Q199" s="1"/>
  <c r="AH199"/>
  <c r="AF621"/>
  <c r="M202"/>
  <c r="AH202"/>
  <c r="M203"/>
  <c r="AH203"/>
  <c r="AH204"/>
  <c r="M204"/>
  <c r="S206"/>
  <c r="T206"/>
  <c r="AD585"/>
  <c r="AF277"/>
  <c r="S356"/>
  <c r="T356"/>
  <c r="AF566"/>
  <c r="P64"/>
  <c r="AH70"/>
  <c r="S71"/>
  <c r="S73"/>
  <c r="S75"/>
  <c r="O76"/>
  <c r="AH76"/>
  <c r="AH568" s="1"/>
  <c r="S77"/>
  <c r="S79"/>
  <c r="S81"/>
  <c r="AG611"/>
  <c r="R569"/>
  <c r="AG526"/>
  <c r="S89"/>
  <c r="R612"/>
  <c r="O97"/>
  <c r="N100"/>
  <c r="AH100"/>
  <c r="L571"/>
  <c r="R528"/>
  <c r="N113"/>
  <c r="O113" s="1"/>
  <c r="P113" s="1"/>
  <c r="Q113" s="1"/>
  <c r="AH119"/>
  <c r="N122"/>
  <c r="O122" s="1"/>
  <c r="P122" s="1"/>
  <c r="Q122" s="1"/>
  <c r="S124"/>
  <c r="S128"/>
  <c r="L573"/>
  <c r="AF573"/>
  <c r="M135"/>
  <c r="O135" s="1"/>
  <c r="P135" s="1"/>
  <c r="Q135" s="1"/>
  <c r="N137"/>
  <c r="O137" s="1"/>
  <c r="P137" s="1"/>
  <c r="Q137" s="1"/>
  <c r="N140"/>
  <c r="O140" s="1"/>
  <c r="P140" s="1"/>
  <c r="Q140" s="1"/>
  <c r="AH149"/>
  <c r="S151"/>
  <c r="T151"/>
  <c r="N159"/>
  <c r="O159" s="1"/>
  <c r="P159" s="1"/>
  <c r="Q159" s="1"/>
  <c r="AH164"/>
  <c r="R618"/>
  <c r="L576"/>
  <c r="AF169"/>
  <c r="L533"/>
  <c r="AD533"/>
  <c r="R534"/>
  <c r="T184"/>
  <c r="S185"/>
  <c r="S186"/>
  <c r="S187"/>
  <c r="R620"/>
  <c r="T190"/>
  <c r="AH201"/>
  <c r="N201"/>
  <c r="O201" s="1"/>
  <c r="P201" s="1"/>
  <c r="Q201" s="1"/>
  <c r="T209"/>
  <c r="O212"/>
  <c r="P212" s="1"/>
  <c r="Q212" s="1"/>
  <c r="R622"/>
  <c r="S214"/>
  <c r="S536" s="1"/>
  <c r="S219"/>
  <c r="T219"/>
  <c r="T247"/>
  <c r="S247"/>
  <c r="W584"/>
  <c r="R265"/>
  <c r="AH267"/>
  <c r="N267"/>
  <c r="O267" s="1"/>
  <c r="P267" s="1"/>
  <c r="Q267" s="1"/>
  <c r="AH293"/>
  <c r="N293"/>
  <c r="O293" s="1"/>
  <c r="P293" s="1"/>
  <c r="Q293" s="1"/>
  <c r="M308"/>
  <c r="AH308"/>
  <c r="S347"/>
  <c r="T347"/>
  <c r="AH362"/>
  <c r="N362"/>
  <c r="O362" s="1"/>
  <c r="P362" s="1"/>
  <c r="Q362" s="1"/>
  <c r="AH367"/>
  <c r="M367"/>
  <c r="O367" s="1"/>
  <c r="P367" s="1"/>
  <c r="Q367" s="1"/>
  <c r="M385"/>
  <c r="M22"/>
  <c r="AD606"/>
  <c r="AD563"/>
  <c r="AD520"/>
  <c r="T24"/>
  <c r="T26"/>
  <c r="L521"/>
  <c r="T28"/>
  <c r="T30"/>
  <c r="T32"/>
  <c r="L607"/>
  <c r="T34"/>
  <c r="S36"/>
  <c r="O37"/>
  <c r="AH37"/>
  <c r="S40"/>
  <c r="S46"/>
  <c r="S608" s="1"/>
  <c r="N566"/>
  <c r="AG566"/>
  <c r="R523"/>
  <c r="R609"/>
  <c r="AF567"/>
  <c r="L568"/>
  <c r="T73"/>
  <c r="AH82"/>
  <c r="S85"/>
  <c r="O88"/>
  <c r="AH88"/>
  <c r="S94"/>
  <c r="N95"/>
  <c r="O95" s="1"/>
  <c r="P95" s="1"/>
  <c r="Q95" s="1"/>
  <c r="S96"/>
  <c r="N103"/>
  <c r="O103" s="1"/>
  <c r="P103" s="1"/>
  <c r="Q103" s="1"/>
  <c r="S104"/>
  <c r="M109"/>
  <c r="AG571"/>
  <c r="N111"/>
  <c r="O111" s="1"/>
  <c r="P111" s="1"/>
  <c r="Q111" s="1"/>
  <c r="S112"/>
  <c r="T117"/>
  <c r="R614"/>
  <c r="R572"/>
  <c r="T121"/>
  <c r="T124"/>
  <c r="N126"/>
  <c r="O126" s="1"/>
  <c r="P126" s="1"/>
  <c r="Q126" s="1"/>
  <c r="M133"/>
  <c r="N143"/>
  <c r="O143" s="1"/>
  <c r="P143" s="1"/>
  <c r="Q143" s="1"/>
  <c r="AH146"/>
  <c r="N149"/>
  <c r="O149" s="1"/>
  <c r="P149" s="1"/>
  <c r="Q149" s="1"/>
  <c r="AD617"/>
  <c r="AF154"/>
  <c r="AH154" s="1"/>
  <c r="AH156"/>
  <c r="M157"/>
  <c r="L532"/>
  <c r="S162"/>
  <c r="S166"/>
  <c r="AF172"/>
  <c r="T173"/>
  <c r="T176"/>
  <c r="T182"/>
  <c r="S184"/>
  <c r="T189"/>
  <c r="S189"/>
  <c r="S190"/>
  <c r="S191"/>
  <c r="T191"/>
  <c r="AH194"/>
  <c r="AH198"/>
  <c r="AF579"/>
  <c r="M206"/>
  <c r="O206" s="1"/>
  <c r="P206" s="1"/>
  <c r="Q206" s="1"/>
  <c r="AH206"/>
  <c r="M207"/>
  <c r="AH207"/>
  <c r="AF536"/>
  <c r="AH208"/>
  <c r="M208"/>
  <c r="T214"/>
  <c r="N227"/>
  <c r="O227" s="1"/>
  <c r="P227" s="1"/>
  <c r="Q227" s="1"/>
  <c r="AH227"/>
  <c r="T230"/>
  <c r="S230"/>
  <c r="M254"/>
  <c r="O254" s="1"/>
  <c r="P254" s="1"/>
  <c r="Q254" s="1"/>
  <c r="AH254"/>
  <c r="S258"/>
  <c r="N273"/>
  <c r="O273" s="1"/>
  <c r="P273" s="1"/>
  <c r="Q273" s="1"/>
  <c r="W627"/>
  <c r="R274"/>
  <c r="AH295"/>
  <c r="N295"/>
  <c r="O295" s="1"/>
  <c r="P295" s="1"/>
  <c r="Q295" s="1"/>
  <c r="N309"/>
  <c r="O309" s="1"/>
  <c r="P309" s="1"/>
  <c r="Q309" s="1"/>
  <c r="AH309"/>
  <c r="T346"/>
  <c r="S346"/>
  <c r="T354"/>
  <c r="S354"/>
  <c r="M359"/>
  <c r="AH359"/>
  <c r="T207"/>
  <c r="S207"/>
  <c r="O25"/>
  <c r="N606"/>
  <c r="N563"/>
  <c r="N520"/>
  <c r="AD607"/>
  <c r="AD564"/>
  <c r="AD521"/>
  <c r="L522"/>
  <c r="AH116"/>
  <c r="R574"/>
  <c r="T145"/>
  <c r="T530" s="1"/>
  <c r="O146"/>
  <c r="P146" s="1"/>
  <c r="Q146" s="1"/>
  <c r="S531"/>
  <c r="AG617"/>
  <c r="L575"/>
  <c r="AG575"/>
  <c r="P178"/>
  <c r="AH180"/>
  <c r="AH619" s="1"/>
  <c r="N180"/>
  <c r="O180" s="1"/>
  <c r="P180" s="1"/>
  <c r="Q180" s="1"/>
  <c r="M181"/>
  <c r="AD534"/>
  <c r="AF184"/>
  <c r="AD620"/>
  <c r="Q193"/>
  <c r="L579"/>
  <c r="AG579"/>
  <c r="AH205"/>
  <c r="N205"/>
  <c r="AD623"/>
  <c r="AF226"/>
  <c r="T239"/>
  <c r="S239"/>
  <c r="R582"/>
  <c r="S241"/>
  <c r="S582" s="1"/>
  <c r="M243"/>
  <c r="O243" s="1"/>
  <c r="P243" s="1"/>
  <c r="Q243" s="1"/>
  <c r="M247"/>
  <c r="AH247"/>
  <c r="M271"/>
  <c r="O271" s="1"/>
  <c r="P271" s="1"/>
  <c r="Q271" s="1"/>
  <c r="AH271"/>
  <c r="W542"/>
  <c r="R280"/>
  <c r="S334"/>
  <c r="T334"/>
  <c r="AH342"/>
  <c r="M342"/>
  <c r="O342" s="1"/>
  <c r="P342" s="1"/>
  <c r="Q342" s="1"/>
  <c r="AD548"/>
  <c r="AF352"/>
  <c r="AH355"/>
  <c r="M355"/>
  <c r="O355" s="1"/>
  <c r="P355" s="1"/>
  <c r="Q355" s="1"/>
  <c r="S382"/>
  <c r="T382"/>
  <c r="W555"/>
  <c r="R436"/>
  <c r="AG563"/>
  <c r="AG606"/>
  <c r="R564"/>
  <c r="N521"/>
  <c r="AG521"/>
  <c r="AF34"/>
  <c r="M522"/>
  <c r="AF522"/>
  <c r="AD608"/>
  <c r="AD565"/>
  <c r="AD522"/>
  <c r="L523"/>
  <c r="T52"/>
  <c r="L609"/>
  <c r="T58"/>
  <c r="T609" s="1"/>
  <c r="AH59"/>
  <c r="S60"/>
  <c r="S62"/>
  <c r="S66"/>
  <c r="S524" s="1"/>
  <c r="S68"/>
  <c r="N568"/>
  <c r="AG568"/>
  <c r="R525"/>
  <c r="R611"/>
  <c r="AF569"/>
  <c r="M89"/>
  <c r="N91"/>
  <c r="O91" s="1"/>
  <c r="P91" s="1"/>
  <c r="Q91" s="1"/>
  <c r="S92"/>
  <c r="L612"/>
  <c r="M96"/>
  <c r="O96" s="1"/>
  <c r="P96" s="1"/>
  <c r="Q96" s="1"/>
  <c r="S97"/>
  <c r="N101"/>
  <c r="O101" s="1"/>
  <c r="P101" s="1"/>
  <c r="Q101" s="1"/>
  <c r="S102"/>
  <c r="M104"/>
  <c r="O104" s="1"/>
  <c r="P104" s="1"/>
  <c r="Q104" s="1"/>
  <c r="R613"/>
  <c r="N107"/>
  <c r="O107" s="1"/>
  <c r="P107" s="1"/>
  <c r="Q107" s="1"/>
  <c r="S108"/>
  <c r="O109"/>
  <c r="S115"/>
  <c r="S571" s="1"/>
  <c r="T118"/>
  <c r="N120"/>
  <c r="O120" s="1"/>
  <c r="P120" s="1"/>
  <c r="Q120" s="1"/>
  <c r="L529"/>
  <c r="M124"/>
  <c r="T125"/>
  <c r="M128"/>
  <c r="M136"/>
  <c r="O136" s="1"/>
  <c r="S145"/>
  <c r="S616" s="1"/>
  <c r="N157"/>
  <c r="AH157"/>
  <c r="T163"/>
  <c r="AD618"/>
  <c r="AF166"/>
  <c r="AH166" s="1"/>
  <c r="S171"/>
  <c r="S576" s="1"/>
  <c r="O179"/>
  <c r="P179" s="1"/>
  <c r="Q179" s="1"/>
  <c r="AG534"/>
  <c r="N184"/>
  <c r="AH184"/>
  <c r="AH185"/>
  <c r="AH186"/>
  <c r="AH187"/>
  <c r="AF190"/>
  <c r="AF577" s="1"/>
  <c r="N198"/>
  <c r="O198" s="1"/>
  <c r="P198" s="1"/>
  <c r="Q198" s="1"/>
  <c r="O203"/>
  <c r="P203" s="1"/>
  <c r="Q203" s="1"/>
  <c r="M205"/>
  <c r="AH210"/>
  <c r="N210"/>
  <c r="O210" s="1"/>
  <c r="P210" s="1"/>
  <c r="Q210" s="1"/>
  <c r="M211"/>
  <c r="O211" s="1"/>
  <c r="P211" s="1"/>
  <c r="Q211" s="1"/>
  <c r="AH211"/>
  <c r="AF622"/>
  <c r="M214"/>
  <c r="S222"/>
  <c r="S537" s="1"/>
  <c r="AG623"/>
  <c r="N226"/>
  <c r="AF581"/>
  <c r="AH229"/>
  <c r="M230"/>
  <c r="O230" s="1"/>
  <c r="P230" s="1"/>
  <c r="Q230" s="1"/>
  <c r="AH230"/>
  <c r="T241"/>
  <c r="T582" s="1"/>
  <c r="N246"/>
  <c r="O246" s="1"/>
  <c r="P246" s="1"/>
  <c r="Q246" s="1"/>
  <c r="AH246"/>
  <c r="S252"/>
  <c r="T252"/>
  <c r="T253"/>
  <c r="AG540"/>
  <c r="M263"/>
  <c r="O263" s="1"/>
  <c r="P263" s="1"/>
  <c r="Q263" s="1"/>
  <c r="AH263"/>
  <c r="M275"/>
  <c r="AH275"/>
  <c r="S279"/>
  <c r="T279"/>
  <c r="N343"/>
  <c r="O343" s="1"/>
  <c r="P343" s="1"/>
  <c r="Q343" s="1"/>
  <c r="AH343"/>
  <c r="T399"/>
  <c r="S399"/>
  <c r="AH513"/>
  <c r="N513"/>
  <c r="O513" s="1"/>
  <c r="P513" s="1"/>
  <c r="Q513" s="1"/>
  <c r="AD532"/>
  <c r="AF160"/>
  <c r="N168"/>
  <c r="O168" s="1"/>
  <c r="P168" s="1"/>
  <c r="Q168" s="1"/>
  <c r="AH168"/>
  <c r="T563"/>
  <c r="S24"/>
  <c r="S520" s="1"/>
  <c r="S28"/>
  <c r="S34"/>
  <c r="AF521"/>
  <c r="M32"/>
  <c r="O32" s="1"/>
  <c r="P32" s="1"/>
  <c r="Q32" s="1"/>
  <c r="L608"/>
  <c r="AG567"/>
  <c r="R610"/>
  <c r="M71"/>
  <c r="O71" s="1"/>
  <c r="P71" s="1"/>
  <c r="Q71" s="1"/>
  <c r="L569"/>
  <c r="AH22"/>
  <c r="AH28"/>
  <c r="AH30"/>
  <c r="AG607"/>
  <c r="R565"/>
  <c r="N522"/>
  <c r="AG522"/>
  <c r="AG569"/>
  <c r="AF612"/>
  <c r="M94"/>
  <c r="T97"/>
  <c r="T612" s="1"/>
  <c r="R527"/>
  <c r="T100"/>
  <c r="AG572"/>
  <c r="AG530"/>
  <c r="L616"/>
  <c r="AD574"/>
  <c r="O147"/>
  <c r="P147" s="1"/>
  <c r="Q147" s="1"/>
  <c r="R532"/>
  <c r="AH165"/>
  <c r="AG618"/>
  <c r="AH170"/>
  <c r="AH176"/>
  <c r="R619"/>
  <c r="T178"/>
  <c r="S178"/>
  <c r="O181"/>
  <c r="AH181"/>
  <c r="AH191"/>
  <c r="AF537"/>
  <c r="O244"/>
  <c r="L564"/>
  <c r="T25"/>
  <c r="T520" s="1"/>
  <c r="AH34"/>
  <c r="S35"/>
  <c r="S37"/>
  <c r="S39"/>
  <c r="O40"/>
  <c r="AH40"/>
  <c r="S41"/>
  <c r="S43"/>
  <c r="S45"/>
  <c r="O46"/>
  <c r="AG608"/>
  <c r="R566"/>
  <c r="N523"/>
  <c r="AG523"/>
  <c r="AF524"/>
  <c r="AD610"/>
  <c r="AD567"/>
  <c r="AD524"/>
  <c r="L525"/>
  <c r="T76"/>
  <c r="L611"/>
  <c r="T82"/>
  <c r="S84"/>
  <c r="AH85"/>
  <c r="S86"/>
  <c r="S611" s="1"/>
  <c r="O94"/>
  <c r="AG612"/>
  <c r="S95"/>
  <c r="L570"/>
  <c r="N99"/>
  <c r="O99" s="1"/>
  <c r="P99" s="1"/>
  <c r="Q99" s="1"/>
  <c r="S100"/>
  <c r="M102"/>
  <c r="O102" s="1"/>
  <c r="P102" s="1"/>
  <c r="Q102" s="1"/>
  <c r="S103"/>
  <c r="T106"/>
  <c r="R571"/>
  <c r="S111"/>
  <c r="O112"/>
  <c r="L614"/>
  <c r="AG614"/>
  <c r="N118"/>
  <c r="S119"/>
  <c r="M121"/>
  <c r="AH121"/>
  <c r="S126"/>
  <c r="R573"/>
  <c r="S135"/>
  <c r="AH136"/>
  <c r="N139"/>
  <c r="O139" s="1"/>
  <c r="P139" s="1"/>
  <c r="Q139" s="1"/>
  <c r="AH144"/>
  <c r="AF145"/>
  <c r="AF616" s="1"/>
  <c r="T149"/>
  <c r="T616" s="1"/>
  <c r="AH158"/>
  <c r="S160"/>
  <c r="L618"/>
  <c r="R576"/>
  <c r="T169"/>
  <c r="T576" s="1"/>
  <c r="N170"/>
  <c r="O170" s="1"/>
  <c r="P170" s="1"/>
  <c r="Q170" s="1"/>
  <c r="AH173"/>
  <c r="AD619"/>
  <c r="AH183"/>
  <c r="O187"/>
  <c r="P187" s="1"/>
  <c r="Q187" s="1"/>
  <c r="L620"/>
  <c r="AH192"/>
  <c r="AF535"/>
  <c r="M196"/>
  <c r="O196" s="1"/>
  <c r="S199"/>
  <c r="T199"/>
  <c r="S200"/>
  <c r="R621"/>
  <c r="S202"/>
  <c r="T202"/>
  <c r="T203"/>
  <c r="S203"/>
  <c r="S578" s="1"/>
  <c r="S204"/>
  <c r="O207"/>
  <c r="P207" s="1"/>
  <c r="Q207" s="1"/>
  <c r="N213"/>
  <c r="O213" s="1"/>
  <c r="P213" s="1"/>
  <c r="Q213" s="1"/>
  <c r="AH213"/>
  <c r="M221"/>
  <c r="O221" s="1"/>
  <c r="P221" s="1"/>
  <c r="Q221" s="1"/>
  <c r="AH221"/>
  <c r="M229"/>
  <c r="AD538"/>
  <c r="T234"/>
  <c r="S234"/>
  <c r="AH237"/>
  <c r="N237"/>
  <c r="O237" s="1"/>
  <c r="P237" s="1"/>
  <c r="Q237" s="1"/>
  <c r="AF624"/>
  <c r="AH239"/>
  <c r="M252"/>
  <c r="O252" s="1"/>
  <c r="P252" s="1"/>
  <c r="Q252" s="1"/>
  <c r="AH252"/>
  <c r="S270"/>
  <c r="S282"/>
  <c r="T282"/>
  <c r="T300"/>
  <c r="S300"/>
  <c r="AH318"/>
  <c r="O323"/>
  <c r="P323" s="1"/>
  <c r="Q323" s="1"/>
  <c r="M334"/>
  <c r="W592"/>
  <c r="R361"/>
  <c r="AG549"/>
  <c r="N364"/>
  <c r="T375"/>
  <c r="S375"/>
  <c r="T379"/>
  <c r="S379"/>
  <c r="M565"/>
  <c r="AG613"/>
  <c r="N106"/>
  <c r="T571"/>
  <c r="T573"/>
  <c r="R617"/>
  <c r="T154"/>
  <c r="S246"/>
  <c r="T246"/>
  <c r="AF543"/>
  <c r="AH292"/>
  <c r="M292"/>
  <c r="M326"/>
  <c r="AH326"/>
  <c r="AH405"/>
  <c r="N405"/>
  <c r="O405" s="1"/>
  <c r="P405" s="1"/>
  <c r="Q405" s="1"/>
  <c r="N410"/>
  <c r="O410" s="1"/>
  <c r="P410" s="1"/>
  <c r="Q410" s="1"/>
  <c r="AH410"/>
  <c r="T425"/>
  <c r="S425"/>
  <c r="L563"/>
  <c r="L606"/>
  <c r="L520"/>
  <c r="AH23"/>
  <c r="AH25"/>
  <c r="AF606"/>
  <c r="AF563"/>
  <c r="AF520"/>
  <c r="T522"/>
  <c r="T608"/>
  <c r="R524"/>
  <c r="AF568"/>
  <c r="AF608"/>
  <c r="AF523"/>
  <c r="AD609"/>
  <c r="AD566"/>
  <c r="AD523"/>
  <c r="L524"/>
  <c r="T64"/>
  <c r="T70"/>
  <c r="T610" s="1"/>
  <c r="O73"/>
  <c r="R526"/>
  <c r="S613"/>
  <c r="AG528"/>
  <c r="AH114"/>
  <c r="M117"/>
  <c r="O117" s="1"/>
  <c r="P117" s="1"/>
  <c r="Q117" s="1"/>
  <c r="AD614"/>
  <c r="AF118"/>
  <c r="AF571" s="1"/>
  <c r="AG529"/>
  <c r="AH124"/>
  <c r="O128"/>
  <c r="P128" s="1"/>
  <c r="Q128" s="1"/>
  <c r="R615"/>
  <c r="S130"/>
  <c r="S615" s="1"/>
  <c r="AD616"/>
  <c r="AD531"/>
  <c r="M151"/>
  <c r="O151" s="1"/>
  <c r="P151" s="1"/>
  <c r="Q151" s="1"/>
  <c r="N154"/>
  <c r="AG622"/>
  <c r="AH214"/>
  <c r="N214"/>
  <c r="N216"/>
  <c r="O216" s="1"/>
  <c r="P216" s="1"/>
  <c r="Q216" s="1"/>
  <c r="M257"/>
  <c r="O257" s="1"/>
  <c r="P257" s="1"/>
  <c r="Q257" s="1"/>
  <c r="AH257"/>
  <c r="W541"/>
  <c r="R268"/>
  <c r="S269"/>
  <c r="T269"/>
  <c r="T278"/>
  <c r="S278"/>
  <c r="T284"/>
  <c r="S284"/>
  <c r="S285"/>
  <c r="T285"/>
  <c r="T297"/>
  <c r="S297"/>
  <c r="S363"/>
  <c r="T363"/>
  <c r="R606"/>
  <c r="R563"/>
  <c r="R520"/>
  <c r="AF564"/>
  <c r="L565"/>
  <c r="T37"/>
  <c r="T565" s="1"/>
  <c r="AH46"/>
  <c r="S566"/>
  <c r="O52"/>
  <c r="AH52"/>
  <c r="AG609"/>
  <c r="R567"/>
  <c r="AG524"/>
  <c r="N70"/>
  <c r="N567" s="1"/>
  <c r="AF610"/>
  <c r="AF525"/>
  <c r="M82"/>
  <c r="M611" s="1"/>
  <c r="AD611"/>
  <c r="AD568"/>
  <c r="AD525"/>
  <c r="L526"/>
  <c r="T88"/>
  <c r="AH94"/>
  <c r="AH612" s="1"/>
  <c r="AG570"/>
  <c r="AF527"/>
  <c r="L613"/>
  <c r="AD613"/>
  <c r="AD570"/>
  <c r="AD527"/>
  <c r="AF106"/>
  <c r="AF570" s="1"/>
  <c r="N121"/>
  <c r="M125"/>
  <c r="O125" s="1"/>
  <c r="P125" s="1"/>
  <c r="Q125" s="1"/>
  <c r="AD615"/>
  <c r="AF130"/>
  <c r="AH130" s="1"/>
  <c r="AH615" s="1"/>
  <c r="S573"/>
  <c r="N616"/>
  <c r="O142"/>
  <c r="L574"/>
  <c r="AG574"/>
  <c r="O148"/>
  <c r="R575"/>
  <c r="T157"/>
  <c r="O158"/>
  <c r="P158" s="1"/>
  <c r="Q158" s="1"/>
  <c r="T160"/>
  <c r="AH163"/>
  <c r="N166"/>
  <c r="AH167"/>
  <c r="AF619"/>
  <c r="O182"/>
  <c r="P182" s="1"/>
  <c r="Q182" s="1"/>
  <c r="O183"/>
  <c r="P183" s="1"/>
  <c r="Q183" s="1"/>
  <c r="N186"/>
  <c r="O186" s="1"/>
  <c r="P186" s="1"/>
  <c r="Q186" s="1"/>
  <c r="N189"/>
  <c r="O189" s="1"/>
  <c r="P189" s="1"/>
  <c r="Q189" s="1"/>
  <c r="AG535"/>
  <c r="AH196"/>
  <c r="R536"/>
  <c r="T208"/>
  <c r="M220"/>
  <c r="AH224"/>
  <c r="N224"/>
  <c r="O224" s="1"/>
  <c r="P224" s="1"/>
  <c r="Q224" s="1"/>
  <c r="L538"/>
  <c r="AF538"/>
  <c r="M232"/>
  <c r="M234"/>
  <c r="O234" s="1"/>
  <c r="P234" s="1"/>
  <c r="Q234" s="1"/>
  <c r="AH234"/>
  <c r="W539"/>
  <c r="R244"/>
  <c r="AG625"/>
  <c r="N250"/>
  <c r="T261"/>
  <c r="S261"/>
  <c r="AG541"/>
  <c r="N268"/>
  <c r="M269"/>
  <c r="O269" s="1"/>
  <c r="P269" s="1"/>
  <c r="Q269" s="1"/>
  <c r="AH269"/>
  <c r="AH279"/>
  <c r="N279"/>
  <c r="O279" s="1"/>
  <c r="P279" s="1"/>
  <c r="Q279" s="1"/>
  <c r="T424"/>
  <c r="S424"/>
  <c r="N483"/>
  <c r="O483" s="1"/>
  <c r="P483" s="1"/>
  <c r="Q483" s="1"/>
  <c r="AH483"/>
  <c r="W646"/>
  <c r="R502"/>
  <c r="AG520"/>
  <c r="AF526"/>
  <c r="AD569"/>
  <c r="AD526"/>
  <c r="AD612"/>
  <c r="L527"/>
  <c r="AF528"/>
  <c r="AD528"/>
  <c r="AD571"/>
  <c r="L572"/>
  <c r="AD573"/>
  <c r="AD530"/>
  <c r="R616"/>
  <c r="AG531"/>
  <c r="AH150"/>
  <c r="N576"/>
  <c r="AG576"/>
  <c r="O171"/>
  <c r="P171" s="1"/>
  <c r="Q171" s="1"/>
  <c r="AG577"/>
  <c r="R578"/>
  <c r="AD535"/>
  <c r="AD536"/>
  <c r="O232"/>
  <c r="AG624"/>
  <c r="N238"/>
  <c r="AH238"/>
  <c r="N245"/>
  <c r="O245" s="1"/>
  <c r="P245" s="1"/>
  <c r="Q245" s="1"/>
  <c r="AH245"/>
  <c r="AH249"/>
  <c r="N249"/>
  <c r="O249" s="1"/>
  <c r="P249" s="1"/>
  <c r="Q249" s="1"/>
  <c r="O259"/>
  <c r="P259" s="1"/>
  <c r="Q259" s="1"/>
  <c r="O282"/>
  <c r="P282" s="1"/>
  <c r="Q282" s="1"/>
  <c r="M286"/>
  <c r="S298"/>
  <c r="S299"/>
  <c r="T299"/>
  <c r="T301"/>
  <c r="AG588"/>
  <c r="AH313"/>
  <c r="T322"/>
  <c r="S322"/>
  <c r="T355"/>
  <c r="S355"/>
  <c r="N409"/>
  <c r="AH409"/>
  <c r="AG596"/>
  <c r="N417"/>
  <c r="O417" s="1"/>
  <c r="P417" s="1"/>
  <c r="Q417" s="1"/>
  <c r="AH417"/>
  <c r="S446"/>
  <c r="T446"/>
  <c r="T458"/>
  <c r="S458"/>
  <c r="T489"/>
  <c r="S489"/>
  <c r="AG619"/>
  <c r="R577"/>
  <c r="AG620"/>
  <c r="L578"/>
  <c r="AD578"/>
  <c r="AG621"/>
  <c r="R579"/>
  <c r="S205"/>
  <c r="L580"/>
  <c r="AF580"/>
  <c r="M217"/>
  <c r="O229"/>
  <c r="T235"/>
  <c r="O239"/>
  <c r="P239" s="1"/>
  <c r="Q239" s="1"/>
  <c r="S242"/>
  <c r="K626"/>
  <c r="S273"/>
  <c r="O288"/>
  <c r="P288" s="1"/>
  <c r="Q288" s="1"/>
  <c r="AG631"/>
  <c r="N322"/>
  <c r="AG589"/>
  <c r="AH325"/>
  <c r="T383"/>
  <c r="S383"/>
  <c r="AH396"/>
  <c r="W638"/>
  <c r="R406"/>
  <c r="T460"/>
  <c r="S460"/>
  <c r="N465"/>
  <c r="O465" s="1"/>
  <c r="P465" s="1"/>
  <c r="Q465" s="1"/>
  <c r="AH465"/>
  <c r="AH510"/>
  <c r="M510"/>
  <c r="O510" s="1"/>
  <c r="P510" s="1"/>
  <c r="Q510" s="1"/>
  <c r="AH182"/>
  <c r="AF578"/>
  <c r="O204"/>
  <c r="P204" s="1"/>
  <c r="Q204" s="1"/>
  <c r="O208"/>
  <c r="AG580"/>
  <c r="AH217"/>
  <c r="S227"/>
  <c r="S623" s="1"/>
  <c r="T227"/>
  <c r="O231"/>
  <c r="P231" s="1"/>
  <c r="Q231" s="1"/>
  <c r="R624"/>
  <c r="S238"/>
  <c r="S624" s="1"/>
  <c r="T238"/>
  <c r="T624" s="1"/>
  <c r="AD583"/>
  <c r="W540"/>
  <c r="R256"/>
  <c r="L626"/>
  <c r="AG626"/>
  <c r="N262"/>
  <c r="O275"/>
  <c r="P275" s="1"/>
  <c r="Q275" s="1"/>
  <c r="AH290"/>
  <c r="AH299"/>
  <c r="P313"/>
  <c r="S374"/>
  <c r="T374"/>
  <c r="AD639"/>
  <c r="AF418"/>
  <c r="AF596" s="1"/>
  <c r="S420"/>
  <c r="T420"/>
  <c r="S461"/>
  <c r="T461"/>
  <c r="M464"/>
  <c r="AH464"/>
  <c r="AH488"/>
  <c r="N488"/>
  <c r="O488" s="1"/>
  <c r="P488" s="1"/>
  <c r="Q488" s="1"/>
  <c r="AF546"/>
  <c r="AD572"/>
  <c r="AD529"/>
  <c r="AG573"/>
  <c r="R530"/>
  <c r="AG616"/>
  <c r="L531"/>
  <c r="AG532"/>
  <c r="N160"/>
  <c r="AG533"/>
  <c r="AH174"/>
  <c r="T181"/>
  <c r="T577" s="1"/>
  <c r="AG578"/>
  <c r="O195"/>
  <c r="P195" s="1"/>
  <c r="Q195" s="1"/>
  <c r="R535"/>
  <c r="O197"/>
  <c r="P197" s="1"/>
  <c r="Q197" s="1"/>
  <c r="AH200"/>
  <c r="N200"/>
  <c r="O200" s="1"/>
  <c r="P200" s="1"/>
  <c r="Q200" s="1"/>
  <c r="AD579"/>
  <c r="AH209"/>
  <c r="T213"/>
  <c r="O215"/>
  <c r="P215" s="1"/>
  <c r="Q215" s="1"/>
  <c r="O217"/>
  <c r="AH218"/>
  <c r="AH231"/>
  <c r="AG539"/>
  <c r="AH244"/>
  <c r="O247"/>
  <c r="P247" s="1"/>
  <c r="Q247" s="1"/>
  <c r="AF253"/>
  <c r="AH253" s="1"/>
  <c r="S264"/>
  <c r="T264"/>
  <c r="AH266"/>
  <c r="O280"/>
  <c r="O281"/>
  <c r="P281" s="1"/>
  <c r="Q281" s="1"/>
  <c r="O284"/>
  <c r="P284" s="1"/>
  <c r="Q284" s="1"/>
  <c r="O296"/>
  <c r="P296" s="1"/>
  <c r="Q296" s="1"/>
  <c r="K587"/>
  <c r="O305"/>
  <c r="P305" s="1"/>
  <c r="Q305" s="1"/>
  <c r="AH306"/>
  <c r="N306"/>
  <c r="O306" s="1"/>
  <c r="P306" s="1"/>
  <c r="Q306" s="1"/>
  <c r="O334"/>
  <c r="N338"/>
  <c r="O338" s="1"/>
  <c r="P338" s="1"/>
  <c r="Q338" s="1"/>
  <c r="AH338"/>
  <c r="S371"/>
  <c r="T371"/>
  <c r="S372"/>
  <c r="AH380"/>
  <c r="N380"/>
  <c r="O380" s="1"/>
  <c r="P380" s="1"/>
  <c r="Q380" s="1"/>
  <c r="M391"/>
  <c r="O391" s="1"/>
  <c r="P391" s="1"/>
  <c r="Q391" s="1"/>
  <c r="AH391"/>
  <c r="M441"/>
  <c r="O441" s="1"/>
  <c r="P441" s="1"/>
  <c r="Q441" s="1"/>
  <c r="AH441"/>
  <c r="L536"/>
  <c r="R537"/>
  <c r="O225"/>
  <c r="P225" s="1"/>
  <c r="Q225" s="1"/>
  <c r="R623"/>
  <c r="T226"/>
  <c r="AH233"/>
  <c r="N233"/>
  <c r="O233" s="1"/>
  <c r="P233" s="1"/>
  <c r="Q233" s="1"/>
  <c r="W583"/>
  <c r="AD540"/>
  <c r="AF256"/>
  <c r="AH261"/>
  <c r="L541"/>
  <c r="AD541"/>
  <c r="AF268"/>
  <c r="L585"/>
  <c r="AG585"/>
  <c r="L542"/>
  <c r="M280"/>
  <c r="L544"/>
  <c r="S316"/>
  <c r="AH330"/>
  <c r="N330"/>
  <c r="O330" s="1"/>
  <c r="P330" s="1"/>
  <c r="Q330" s="1"/>
  <c r="K590"/>
  <c r="M344"/>
  <c r="O344" s="1"/>
  <c r="P344" s="1"/>
  <c r="Q344" s="1"/>
  <c r="AH344"/>
  <c r="AH347"/>
  <c r="M347"/>
  <c r="O347" s="1"/>
  <c r="P347" s="1"/>
  <c r="Q347" s="1"/>
  <c r="AH348"/>
  <c r="N348"/>
  <c r="O348" s="1"/>
  <c r="P348" s="1"/>
  <c r="Q348" s="1"/>
  <c r="AH353"/>
  <c r="M353"/>
  <c r="O353" s="1"/>
  <c r="P353" s="1"/>
  <c r="Q353" s="1"/>
  <c r="M365"/>
  <c r="AH365"/>
  <c r="M366"/>
  <c r="AH366"/>
  <c r="O373"/>
  <c r="R550"/>
  <c r="T376"/>
  <c r="S376"/>
  <c r="AG594"/>
  <c r="N385"/>
  <c r="AH385"/>
  <c r="M390"/>
  <c r="O390" s="1"/>
  <c r="P390" s="1"/>
  <c r="Q390" s="1"/>
  <c r="AH390"/>
  <c r="N393"/>
  <c r="O393" s="1"/>
  <c r="P393" s="1"/>
  <c r="Q393" s="1"/>
  <c r="AH393"/>
  <c r="O407"/>
  <c r="P407" s="1"/>
  <c r="Q407" s="1"/>
  <c r="R531"/>
  <c r="L617"/>
  <c r="AD575"/>
  <c r="R533"/>
  <c r="L619"/>
  <c r="AD577"/>
  <c r="AG536"/>
  <c r="L537"/>
  <c r="AH228"/>
  <c r="S581"/>
  <c r="L582"/>
  <c r="W625"/>
  <c r="R250"/>
  <c r="AG583"/>
  <c r="AH258"/>
  <c r="N258"/>
  <c r="O258" s="1"/>
  <c r="P258" s="1"/>
  <c r="Q258" s="1"/>
  <c r="AB626"/>
  <c r="AB583"/>
  <c r="AB540"/>
  <c r="AD584"/>
  <c r="AF265"/>
  <c r="AH265" s="1"/>
  <c r="AH270"/>
  <c r="S286"/>
  <c r="W586"/>
  <c r="R289"/>
  <c r="R543"/>
  <c r="T292"/>
  <c r="AH297"/>
  <c r="O300"/>
  <c r="P300" s="1"/>
  <c r="Q300" s="1"/>
  <c r="T311"/>
  <c r="S311"/>
  <c r="T314"/>
  <c r="S314"/>
  <c r="S315"/>
  <c r="T315"/>
  <c r="S324"/>
  <c r="T324"/>
  <c r="T328"/>
  <c r="S328"/>
  <c r="N345"/>
  <c r="O345" s="1"/>
  <c r="P345" s="1"/>
  <c r="Q345" s="1"/>
  <c r="AH345"/>
  <c r="AH360"/>
  <c r="N378"/>
  <c r="O378" s="1"/>
  <c r="P378" s="1"/>
  <c r="Q378" s="1"/>
  <c r="AH378"/>
  <c r="S396"/>
  <c r="T396"/>
  <c r="AG552"/>
  <c r="N400"/>
  <c r="S403"/>
  <c r="W556"/>
  <c r="R448"/>
  <c r="R641" s="1"/>
  <c r="T509"/>
  <c r="S509"/>
  <c r="L587"/>
  <c r="L625"/>
  <c r="AB625"/>
  <c r="AB582"/>
  <c r="AB539"/>
  <c r="AD250"/>
  <c r="AD539" s="1"/>
  <c r="AD626"/>
  <c r="AG584"/>
  <c r="L627"/>
  <c r="AF627"/>
  <c r="M274"/>
  <c r="T277"/>
  <c r="N278"/>
  <c r="O278" s="1"/>
  <c r="P278" s="1"/>
  <c r="Q278" s="1"/>
  <c r="AH278"/>
  <c r="AD586"/>
  <c r="AF289"/>
  <c r="AF628" s="1"/>
  <c r="M298"/>
  <c r="W544"/>
  <c r="R304"/>
  <c r="R587" s="1"/>
  <c r="S306"/>
  <c r="T306"/>
  <c r="O308"/>
  <c r="P308" s="1"/>
  <c r="Q308" s="1"/>
  <c r="AH311"/>
  <c r="M311"/>
  <c r="O311" s="1"/>
  <c r="P311" s="1"/>
  <c r="Q311" s="1"/>
  <c r="AH315"/>
  <c r="M315"/>
  <c r="O315" s="1"/>
  <c r="P315" s="1"/>
  <c r="Q315" s="1"/>
  <c r="AG545"/>
  <c r="N316"/>
  <c r="T327"/>
  <c r="S327"/>
  <c r="AH335"/>
  <c r="N335"/>
  <c r="O335" s="1"/>
  <c r="P335" s="1"/>
  <c r="Q335" s="1"/>
  <c r="AD547"/>
  <c r="AF340"/>
  <c r="AF632" s="1"/>
  <c r="O366"/>
  <c r="P366" s="1"/>
  <c r="Q366" s="1"/>
  <c r="T369"/>
  <c r="S369"/>
  <c r="AF593"/>
  <c r="M373"/>
  <c r="AH373"/>
  <c r="W637"/>
  <c r="R394"/>
  <c r="L552"/>
  <c r="S412"/>
  <c r="T412"/>
  <c r="L555"/>
  <c r="S447"/>
  <c r="T447"/>
  <c r="L535"/>
  <c r="AD621"/>
  <c r="AD622"/>
  <c r="AD580"/>
  <c r="AG537"/>
  <c r="AH220"/>
  <c r="L581"/>
  <c r="AD581"/>
  <c r="AH236"/>
  <c r="L624"/>
  <c r="AG582"/>
  <c r="AH241"/>
  <c r="N241"/>
  <c r="AF262"/>
  <c r="N265"/>
  <c r="AG627"/>
  <c r="AH274"/>
  <c r="S277"/>
  <c r="AH285"/>
  <c r="N285"/>
  <c r="O285" s="1"/>
  <c r="P285" s="1"/>
  <c r="Q285" s="1"/>
  <c r="W628"/>
  <c r="O287"/>
  <c r="P287" s="1"/>
  <c r="Q287" s="1"/>
  <c r="L586"/>
  <c r="AG586"/>
  <c r="N289"/>
  <c r="AH291"/>
  <c r="W543"/>
  <c r="T296"/>
  <c r="S296"/>
  <c r="S543" s="1"/>
  <c r="N297"/>
  <c r="O297" s="1"/>
  <c r="P297" s="1"/>
  <c r="Q297" s="1"/>
  <c r="L629"/>
  <c r="AG629"/>
  <c r="N298"/>
  <c r="AH298"/>
  <c r="M303"/>
  <c r="O303" s="1"/>
  <c r="P303" s="1"/>
  <c r="Q303" s="1"/>
  <c r="AH303"/>
  <c r="AH312"/>
  <c r="N312"/>
  <c r="O312" s="1"/>
  <c r="P312" s="1"/>
  <c r="Q312" s="1"/>
  <c r="M327"/>
  <c r="O327" s="1"/>
  <c r="P327" s="1"/>
  <c r="Q327" s="1"/>
  <c r="AH327"/>
  <c r="M339"/>
  <c r="M546" s="1"/>
  <c r="AG547"/>
  <c r="AH340"/>
  <c r="N340"/>
  <c r="T348"/>
  <c r="T357"/>
  <c r="S357"/>
  <c r="N360"/>
  <c r="O360" s="1"/>
  <c r="P360" s="1"/>
  <c r="Q360" s="1"/>
  <c r="W551"/>
  <c r="R388"/>
  <c r="AG638"/>
  <c r="AH406"/>
  <c r="N406"/>
  <c r="W639"/>
  <c r="R418"/>
  <c r="S422"/>
  <c r="T422"/>
  <c r="N423"/>
  <c r="O423" s="1"/>
  <c r="P423" s="1"/>
  <c r="Q423" s="1"/>
  <c r="AH423"/>
  <c r="S473"/>
  <c r="T473"/>
  <c r="W545"/>
  <c r="S326"/>
  <c r="T326"/>
  <c r="AG546"/>
  <c r="T330"/>
  <c r="S330"/>
  <c r="AH332"/>
  <c r="N332"/>
  <c r="O332" s="1"/>
  <c r="P332" s="1"/>
  <c r="Q332" s="1"/>
  <c r="T340"/>
  <c r="S340"/>
  <c r="W633"/>
  <c r="L591"/>
  <c r="L548"/>
  <c r="M357"/>
  <c r="O357" s="1"/>
  <c r="P357" s="1"/>
  <c r="Q357" s="1"/>
  <c r="AH357"/>
  <c r="W634"/>
  <c r="R358"/>
  <c r="R548" s="1"/>
  <c r="AH363"/>
  <c r="M363"/>
  <c r="O363" s="1"/>
  <c r="P363" s="1"/>
  <c r="Q363" s="1"/>
  <c r="T365"/>
  <c r="S365"/>
  <c r="S366"/>
  <c r="T366"/>
  <c r="M371"/>
  <c r="O371" s="1"/>
  <c r="P371" s="1"/>
  <c r="Q371" s="1"/>
  <c r="L593"/>
  <c r="M377"/>
  <c r="O377" s="1"/>
  <c r="P377" s="1"/>
  <c r="Q377" s="1"/>
  <c r="L594"/>
  <c r="AD551"/>
  <c r="AF388"/>
  <c r="AF636" s="1"/>
  <c r="O398"/>
  <c r="P398" s="1"/>
  <c r="Q398" s="1"/>
  <c r="AH399"/>
  <c r="N399"/>
  <c r="O399" s="1"/>
  <c r="P399" s="1"/>
  <c r="Q399" s="1"/>
  <c r="O402"/>
  <c r="P402" s="1"/>
  <c r="Q402" s="1"/>
  <c r="L638"/>
  <c r="W596"/>
  <c r="R409"/>
  <c r="AH415"/>
  <c r="N415"/>
  <c r="O415" s="1"/>
  <c r="P415" s="1"/>
  <c r="Q415" s="1"/>
  <c r="AH422"/>
  <c r="N422"/>
  <c r="O422" s="1"/>
  <c r="P422" s="1"/>
  <c r="Q422" s="1"/>
  <c r="N601"/>
  <c r="AD560"/>
  <c r="N499"/>
  <c r="O499" s="1"/>
  <c r="P499" s="1"/>
  <c r="Q499" s="1"/>
  <c r="AH499"/>
  <c r="AD537"/>
  <c r="AG581"/>
  <c r="W623"/>
  <c r="W581"/>
  <c r="W538"/>
  <c r="L540"/>
  <c r="L584"/>
  <c r="AD627"/>
  <c r="K585"/>
  <c r="AG628"/>
  <c r="N286"/>
  <c r="AD543"/>
  <c r="T310"/>
  <c r="S323"/>
  <c r="O324"/>
  <c r="P324" s="1"/>
  <c r="Q324" s="1"/>
  <c r="AF589"/>
  <c r="M325"/>
  <c r="O328"/>
  <c r="AH328"/>
  <c r="W632"/>
  <c r="W590"/>
  <c r="R337"/>
  <c r="W547"/>
  <c r="AD633"/>
  <c r="AF346"/>
  <c r="AG592"/>
  <c r="N361"/>
  <c r="AH361"/>
  <c r="T367"/>
  <c r="S367"/>
  <c r="T368"/>
  <c r="S368"/>
  <c r="AH374"/>
  <c r="N374"/>
  <c r="O374" s="1"/>
  <c r="P374" s="1"/>
  <c r="Q374" s="1"/>
  <c r="M379"/>
  <c r="O379" s="1"/>
  <c r="P379" s="1"/>
  <c r="Q379" s="1"/>
  <c r="AH386"/>
  <c r="N386"/>
  <c r="O386" s="1"/>
  <c r="P386" s="1"/>
  <c r="Q386" s="1"/>
  <c r="S390"/>
  <c r="T390"/>
  <c r="T391"/>
  <c r="S391"/>
  <c r="AH395"/>
  <c r="M395"/>
  <c r="O395" s="1"/>
  <c r="P395" s="1"/>
  <c r="Q395" s="1"/>
  <c r="W595"/>
  <c r="R397"/>
  <c r="M400"/>
  <c r="AF552"/>
  <c r="T402"/>
  <c r="S402"/>
  <c r="O414"/>
  <c r="P414" s="1"/>
  <c r="Q414" s="1"/>
  <c r="AF597"/>
  <c r="AH421"/>
  <c r="M421"/>
  <c r="O464"/>
  <c r="P464" s="1"/>
  <c r="Q464" s="1"/>
  <c r="AH467"/>
  <c r="T482"/>
  <c r="S482"/>
  <c r="M496"/>
  <c r="R580"/>
  <c r="L623"/>
  <c r="R581"/>
  <c r="AG538"/>
  <c r="AD624"/>
  <c r="L539"/>
  <c r="L583"/>
  <c r="W626"/>
  <c r="AD542"/>
  <c r="AH281"/>
  <c r="AH301"/>
  <c r="M301"/>
  <c r="T302"/>
  <c r="AD544"/>
  <c r="AF304"/>
  <c r="AD630"/>
  <c r="AF310"/>
  <c r="L631"/>
  <c r="AG632"/>
  <c r="AH334"/>
  <c r="L590"/>
  <c r="L633"/>
  <c r="W591"/>
  <c r="R349"/>
  <c r="M369"/>
  <c r="O369" s="1"/>
  <c r="P369" s="1"/>
  <c r="Q369" s="1"/>
  <c r="AH369"/>
  <c r="AD635"/>
  <c r="AF370"/>
  <c r="M376"/>
  <c r="AF550"/>
  <c r="AH376"/>
  <c r="T381"/>
  <c r="S381"/>
  <c r="M387"/>
  <c r="O387" s="1"/>
  <c r="P387" s="1"/>
  <c r="Q387" s="1"/>
  <c r="T393"/>
  <c r="S393"/>
  <c r="T407"/>
  <c r="S407"/>
  <c r="L597"/>
  <c r="AD554"/>
  <c r="AF424"/>
  <c r="M446"/>
  <c r="O446" s="1"/>
  <c r="P446" s="1"/>
  <c r="Q446" s="1"/>
  <c r="AH446"/>
  <c r="T450"/>
  <c r="S450"/>
  <c r="T492"/>
  <c r="S492"/>
  <c r="AG630"/>
  <c r="L547"/>
  <c r="S342"/>
  <c r="T342"/>
  <c r="AD591"/>
  <c r="AF349"/>
  <c r="N634"/>
  <c r="O358"/>
  <c r="W636"/>
  <c r="L595"/>
  <c r="AF553"/>
  <c r="M412"/>
  <c r="T428"/>
  <c r="S428"/>
  <c r="AH431"/>
  <c r="N431"/>
  <c r="O431" s="1"/>
  <c r="P431" s="1"/>
  <c r="Q431" s="1"/>
  <c r="M432"/>
  <c r="O432" s="1"/>
  <c r="P432" s="1"/>
  <c r="Q432" s="1"/>
  <c r="AH432"/>
  <c r="N434"/>
  <c r="O434" s="1"/>
  <c r="P434" s="1"/>
  <c r="Q434" s="1"/>
  <c r="AH434"/>
  <c r="T443"/>
  <c r="S443"/>
  <c r="AH444"/>
  <c r="M444"/>
  <c r="O444" s="1"/>
  <c r="P444" s="1"/>
  <c r="Q444" s="1"/>
  <c r="AF599"/>
  <c r="AH453"/>
  <c r="N453"/>
  <c r="O453" s="1"/>
  <c r="P453" s="1"/>
  <c r="Q453" s="1"/>
  <c r="L600"/>
  <c r="O467"/>
  <c r="P467" s="1"/>
  <c r="Q467" s="1"/>
  <c r="AF602"/>
  <c r="M481"/>
  <c r="O481" s="1"/>
  <c r="L559"/>
  <c r="S500"/>
  <c r="T500"/>
  <c r="W585"/>
  <c r="AG542"/>
  <c r="AD628"/>
  <c r="L543"/>
  <c r="W587"/>
  <c r="O302"/>
  <c r="P302" s="1"/>
  <c r="Q302" s="1"/>
  <c r="K544"/>
  <c r="K631"/>
  <c r="W631"/>
  <c r="L632"/>
  <c r="AD632"/>
  <c r="S364"/>
  <c r="O365"/>
  <c r="P365" s="1"/>
  <c r="Q365" s="1"/>
  <c r="L636"/>
  <c r="M382"/>
  <c r="L551"/>
  <c r="S389"/>
  <c r="L637"/>
  <c r="AG637"/>
  <c r="W553"/>
  <c r="T413"/>
  <c r="S426"/>
  <c r="T426"/>
  <c r="N640"/>
  <c r="M433"/>
  <c r="O437"/>
  <c r="P437" s="1"/>
  <c r="Q437" s="1"/>
  <c r="M439"/>
  <c r="O439" s="1"/>
  <c r="P439" s="1"/>
  <c r="Q439" s="1"/>
  <c r="AH439"/>
  <c r="AG599"/>
  <c r="AH445"/>
  <c r="N445"/>
  <c r="AD556"/>
  <c r="AF448"/>
  <c r="O484"/>
  <c r="T494"/>
  <c r="AH497"/>
  <c r="N497"/>
  <c r="O497" s="1"/>
  <c r="P497" s="1"/>
  <c r="Q497" s="1"/>
  <c r="AH505"/>
  <c r="AG591"/>
  <c r="AG548"/>
  <c r="L592"/>
  <c r="M361"/>
  <c r="W635"/>
  <c r="R370"/>
  <c r="L550"/>
  <c r="AG636"/>
  <c r="AG551"/>
  <c r="AH388"/>
  <c r="AF595"/>
  <c r="M397"/>
  <c r="T400"/>
  <c r="AG598"/>
  <c r="N433"/>
  <c r="AH433"/>
  <c r="T442"/>
  <c r="S442"/>
  <c r="O455"/>
  <c r="P455" s="1"/>
  <c r="Q455" s="1"/>
  <c r="AH462"/>
  <c r="M462"/>
  <c r="O462" s="1"/>
  <c r="P462" s="1"/>
  <c r="Q462" s="1"/>
  <c r="AG558"/>
  <c r="AH476"/>
  <c r="M476"/>
  <c r="O476" s="1"/>
  <c r="P476" s="1"/>
  <c r="Q476" s="1"/>
  <c r="W644"/>
  <c r="R478"/>
  <c r="S479"/>
  <c r="T479"/>
  <c r="S487"/>
  <c r="T487"/>
  <c r="W629"/>
  <c r="AG587"/>
  <c r="L545"/>
  <c r="AD545"/>
  <c r="O319"/>
  <c r="P319" s="1"/>
  <c r="Q319" s="1"/>
  <c r="AH324"/>
  <c r="T335"/>
  <c r="S335"/>
  <c r="AG633"/>
  <c r="O351"/>
  <c r="P351" s="1"/>
  <c r="Q351" s="1"/>
  <c r="L634"/>
  <c r="AD549"/>
  <c r="L635"/>
  <c r="AG635"/>
  <c r="AH372"/>
  <c r="N372"/>
  <c r="O372" s="1"/>
  <c r="P372" s="1"/>
  <c r="Q372" s="1"/>
  <c r="W593"/>
  <c r="R373"/>
  <c r="AH384"/>
  <c r="W594"/>
  <c r="R385"/>
  <c r="AH397"/>
  <c r="AH401"/>
  <c r="AH552" s="1"/>
  <c r="L553"/>
  <c r="AG553"/>
  <c r="AH412"/>
  <c r="N426"/>
  <c r="O426" s="1"/>
  <c r="P426" s="1"/>
  <c r="Q426" s="1"/>
  <c r="AH426"/>
  <c r="W640"/>
  <c r="R430"/>
  <c r="T431"/>
  <c r="S431"/>
  <c r="L598"/>
  <c r="AH435"/>
  <c r="AD600"/>
  <c r="AF457"/>
  <c r="AD603"/>
  <c r="AF493"/>
  <c r="AF559" s="1"/>
  <c r="O505"/>
  <c r="P505" s="1"/>
  <c r="Q505" s="1"/>
  <c r="O511"/>
  <c r="P511" s="1"/>
  <c r="Q511" s="1"/>
  <c r="AG543"/>
  <c r="AD629"/>
  <c r="AG544"/>
  <c r="L630"/>
  <c r="W630"/>
  <c r="L588"/>
  <c r="W588"/>
  <c r="R313"/>
  <c r="N314"/>
  <c r="O314" s="1"/>
  <c r="P314" s="1"/>
  <c r="Q314" s="1"/>
  <c r="AF316"/>
  <c r="AH316" s="1"/>
  <c r="K589"/>
  <c r="W589"/>
  <c r="R325"/>
  <c r="O326"/>
  <c r="P326" s="1"/>
  <c r="Q326" s="1"/>
  <c r="L546"/>
  <c r="AD546"/>
  <c r="AH329"/>
  <c r="N346"/>
  <c r="AH356"/>
  <c r="AF364"/>
  <c r="AH364" s="1"/>
  <c r="K593"/>
  <c r="AD593"/>
  <c r="T405"/>
  <c r="S405"/>
  <c r="L596"/>
  <c r="N412"/>
  <c r="AH413"/>
  <c r="AH428"/>
  <c r="AD640"/>
  <c r="AF430"/>
  <c r="S444"/>
  <c r="T444"/>
  <c r="AH451"/>
  <c r="N451"/>
  <c r="O451" s="1"/>
  <c r="P451" s="1"/>
  <c r="Q451" s="1"/>
  <c r="AD642"/>
  <c r="AF454"/>
  <c r="AG600"/>
  <c r="N457"/>
  <c r="O460"/>
  <c r="S465"/>
  <c r="T465"/>
  <c r="AH486"/>
  <c r="M486"/>
  <c r="O486" s="1"/>
  <c r="P486" s="1"/>
  <c r="Q486" s="1"/>
  <c r="T506"/>
  <c r="S506"/>
  <c r="AD634"/>
  <c r="K592"/>
  <c r="AG593"/>
  <c r="AD550"/>
  <c r="AD637"/>
  <c r="AF394"/>
  <c r="AD595"/>
  <c r="AH404"/>
  <c r="AF638"/>
  <c r="M406"/>
  <c r="L639"/>
  <c r="AG639"/>
  <c r="AH418"/>
  <c r="O420"/>
  <c r="P420" s="1"/>
  <c r="Q420" s="1"/>
  <c r="AD597"/>
  <c r="AG640"/>
  <c r="T432"/>
  <c r="S432"/>
  <c r="AH438"/>
  <c r="AG641"/>
  <c r="N442"/>
  <c r="AH447"/>
  <c r="AG556"/>
  <c r="W601"/>
  <c r="R469"/>
  <c r="AF644"/>
  <c r="AH478"/>
  <c r="T483"/>
  <c r="S483"/>
  <c r="AG645"/>
  <c r="N490"/>
  <c r="AH490"/>
  <c r="N491"/>
  <c r="O491" s="1"/>
  <c r="P491" s="1"/>
  <c r="Q491" s="1"/>
  <c r="AH491"/>
  <c r="AH494"/>
  <c r="M494"/>
  <c r="O494" s="1"/>
  <c r="P494" s="1"/>
  <c r="Q494" s="1"/>
  <c r="AD587"/>
  <c r="AD631"/>
  <c r="AF322"/>
  <c r="AD589"/>
  <c r="K546"/>
  <c r="AG590"/>
  <c r="N337"/>
  <c r="N632" s="1"/>
  <c r="K633"/>
  <c r="AG634"/>
  <c r="L549"/>
  <c r="W549"/>
  <c r="AG550"/>
  <c r="AD636"/>
  <c r="K594"/>
  <c r="AG595"/>
  <c r="AD552"/>
  <c r="N418"/>
  <c r="T423"/>
  <c r="S423"/>
  <c r="O429"/>
  <c r="P429" s="1"/>
  <c r="Q429" s="1"/>
  <c r="R598"/>
  <c r="T433"/>
  <c r="S433"/>
  <c r="T445"/>
  <c r="S445"/>
  <c r="O447"/>
  <c r="P447" s="1"/>
  <c r="Q447" s="1"/>
  <c r="O452"/>
  <c r="P452" s="1"/>
  <c r="Q452" s="1"/>
  <c r="AH479"/>
  <c r="AF480"/>
  <c r="M480" s="1"/>
  <c r="O480" s="1"/>
  <c r="P480" s="1"/>
  <c r="Q480" s="1"/>
  <c r="AD644"/>
  <c r="AD646"/>
  <c r="AF502"/>
  <c r="AF560" s="1"/>
  <c r="AH504"/>
  <c r="N504"/>
  <c r="O504" s="1"/>
  <c r="P504" s="1"/>
  <c r="Q504" s="1"/>
  <c r="S510"/>
  <c r="T510"/>
  <c r="AH512"/>
  <c r="T452"/>
  <c r="S452"/>
  <c r="AH455"/>
  <c r="T464"/>
  <c r="S464"/>
  <c r="T466"/>
  <c r="S466"/>
  <c r="T467"/>
  <c r="S467"/>
  <c r="O479"/>
  <c r="P479" s="1"/>
  <c r="Q479" s="1"/>
  <c r="AG602"/>
  <c r="AH481"/>
  <c r="T485"/>
  <c r="S485"/>
  <c r="O495"/>
  <c r="P495" s="1"/>
  <c r="Q495" s="1"/>
  <c r="AD638"/>
  <c r="K596"/>
  <c r="AG554"/>
  <c r="O428"/>
  <c r="P428" s="1"/>
  <c r="Q428" s="1"/>
  <c r="AD555"/>
  <c r="AF436"/>
  <c r="AH436" s="1"/>
  <c r="AH555" s="1"/>
  <c r="T486"/>
  <c r="S486"/>
  <c r="T490"/>
  <c r="S490"/>
  <c r="N506"/>
  <c r="O506" s="1"/>
  <c r="P506" s="1"/>
  <c r="Q506" s="1"/>
  <c r="AH506"/>
  <c r="N507"/>
  <c r="O507" s="1"/>
  <c r="P507" s="1"/>
  <c r="Q507" s="1"/>
  <c r="AH507"/>
  <c r="AD553"/>
  <c r="W597"/>
  <c r="R421"/>
  <c r="R553" s="1"/>
  <c r="L640"/>
  <c r="N555"/>
  <c r="AH437"/>
  <c r="AF641"/>
  <c r="M442"/>
  <c r="AD599"/>
  <c r="R454"/>
  <c r="W642"/>
  <c r="AH459"/>
  <c r="AG601"/>
  <c r="O473"/>
  <c r="P473" s="1"/>
  <c r="Q473" s="1"/>
  <c r="O478"/>
  <c r="AH489"/>
  <c r="M490"/>
  <c r="S503"/>
  <c r="T503"/>
  <c r="T505"/>
  <c r="S505"/>
  <c r="AH509"/>
  <c r="AG557"/>
  <c r="W643"/>
  <c r="L601"/>
  <c r="AD601"/>
  <c r="AF469"/>
  <c r="L644"/>
  <c r="W559"/>
  <c r="O485"/>
  <c r="P485" s="1"/>
  <c r="Q485" s="1"/>
  <c r="W603"/>
  <c r="AH495"/>
  <c r="W560"/>
  <c r="R496"/>
  <c r="O501"/>
  <c r="P501" s="1"/>
  <c r="Q501" s="1"/>
  <c r="L646"/>
  <c r="AH511"/>
  <c r="T512"/>
  <c r="S512"/>
  <c r="AD557"/>
  <c r="AG597"/>
  <c r="K554"/>
  <c r="K641"/>
  <c r="AG643"/>
  <c r="N466"/>
  <c r="W558"/>
  <c r="R472"/>
  <c r="T481"/>
  <c r="S481"/>
  <c r="AG560"/>
  <c r="T497"/>
  <c r="S497"/>
  <c r="T513"/>
  <c r="S513"/>
  <c r="L554"/>
  <c r="W598"/>
  <c r="S441"/>
  <c r="L641"/>
  <c r="W641"/>
  <c r="O443"/>
  <c r="P443" s="1"/>
  <c r="Q443" s="1"/>
  <c r="K599"/>
  <c r="T455"/>
  <c r="R600"/>
  <c r="S457"/>
  <c r="AH461"/>
  <c r="AH466"/>
  <c r="AD558"/>
  <c r="S474"/>
  <c r="O475"/>
  <c r="P475" s="1"/>
  <c r="Q475" s="1"/>
  <c r="AH482"/>
  <c r="AH487"/>
  <c r="T488"/>
  <c r="S488"/>
  <c r="N496"/>
  <c r="AH496"/>
  <c r="AH498"/>
  <c r="AH503"/>
  <c r="T504"/>
  <c r="S504"/>
  <c r="O509"/>
  <c r="P509" s="1"/>
  <c r="Q509" s="1"/>
  <c r="N512"/>
  <c r="O512" s="1"/>
  <c r="P512" s="1"/>
  <c r="Q512" s="1"/>
  <c r="AD588"/>
  <c r="W546"/>
  <c r="K632"/>
  <c r="AD590"/>
  <c r="W548"/>
  <c r="AD592"/>
  <c r="W550"/>
  <c r="K636"/>
  <c r="AD594"/>
  <c r="W552"/>
  <c r="K638"/>
  <c r="AD596"/>
  <c r="AD598"/>
  <c r="L599"/>
  <c r="W599"/>
  <c r="K556"/>
  <c r="T457"/>
  <c r="W557"/>
  <c r="N461"/>
  <c r="N642" s="1"/>
  <c r="AH463"/>
  <c r="AF472"/>
  <c r="AH472" s="1"/>
  <c r="K602"/>
  <c r="AD602"/>
  <c r="R484"/>
  <c r="N487"/>
  <c r="O487" s="1"/>
  <c r="P487" s="1"/>
  <c r="Q487" s="1"/>
  <c r="R493"/>
  <c r="N503"/>
  <c r="O503" s="1"/>
  <c r="P503" s="1"/>
  <c r="Q503" s="1"/>
  <c r="AG642"/>
  <c r="K600"/>
  <c r="L643"/>
  <c r="AG644"/>
  <c r="AD559"/>
  <c r="L645"/>
  <c r="AG646"/>
  <c r="L602"/>
  <c r="W645"/>
  <c r="AG603"/>
  <c r="K560"/>
  <c r="AD641"/>
  <c r="L556"/>
  <c r="W600"/>
  <c r="AD643"/>
  <c r="L558"/>
  <c r="W602"/>
  <c r="AG559"/>
  <c r="AD645"/>
  <c r="T41" i="7"/>
  <c r="S41"/>
  <c r="T48"/>
  <c r="S48"/>
  <c r="S51"/>
  <c r="T51"/>
  <c r="O72"/>
  <c r="P72" s="1"/>
  <c r="Q72" s="1"/>
  <c r="T83"/>
  <c r="S83"/>
  <c r="S86"/>
  <c r="T86"/>
  <c r="AH177"/>
  <c r="O224"/>
  <c r="P224" s="1"/>
  <c r="Q224" s="1"/>
  <c r="O267"/>
  <c r="P267" s="1"/>
  <c r="Q267" s="1"/>
  <c r="T30"/>
  <c r="S30"/>
  <c r="P34"/>
  <c r="T116"/>
  <c r="S116"/>
  <c r="O140"/>
  <c r="P140" s="1"/>
  <c r="Q140" s="1"/>
  <c r="S230"/>
  <c r="T230"/>
  <c r="T260"/>
  <c r="S260"/>
  <c r="O298"/>
  <c r="S44"/>
  <c r="T44"/>
  <c r="T91"/>
  <c r="S91"/>
  <c r="S100"/>
  <c r="T100"/>
  <c r="R573"/>
  <c r="S133"/>
  <c r="T133"/>
  <c r="T287"/>
  <c r="S287"/>
  <c r="O40"/>
  <c r="AF609"/>
  <c r="M58"/>
  <c r="AH58"/>
  <c r="M140"/>
  <c r="AH140"/>
  <c r="AH143"/>
  <c r="M143"/>
  <c r="O143" s="1"/>
  <c r="P143" s="1"/>
  <c r="Q143" s="1"/>
  <c r="S42"/>
  <c r="T42"/>
  <c r="O101"/>
  <c r="P101" s="1"/>
  <c r="Q101" s="1"/>
  <c r="T246"/>
  <c r="S246"/>
  <c r="M300"/>
  <c r="AH300"/>
  <c r="T56"/>
  <c r="S56"/>
  <c r="T26"/>
  <c r="S26"/>
  <c r="S36"/>
  <c r="T36"/>
  <c r="S62"/>
  <c r="T62"/>
  <c r="O177"/>
  <c r="P177" s="1"/>
  <c r="Q177" s="1"/>
  <c r="S222"/>
  <c r="T222"/>
  <c r="T228"/>
  <c r="S228"/>
  <c r="O96"/>
  <c r="P96" s="1"/>
  <c r="Q96" s="1"/>
  <c r="O188"/>
  <c r="P188" s="1"/>
  <c r="Q188" s="1"/>
  <c r="AH240"/>
  <c r="M240"/>
  <c r="O240" s="1"/>
  <c r="P240" s="1"/>
  <c r="Q240" s="1"/>
  <c r="S207"/>
  <c r="T207"/>
  <c r="T24"/>
  <c r="S24"/>
  <c r="R523"/>
  <c r="T52"/>
  <c r="S52"/>
  <c r="O75"/>
  <c r="P75" s="1"/>
  <c r="Q75" s="1"/>
  <c r="T87"/>
  <c r="S87"/>
  <c r="T111"/>
  <c r="S111"/>
  <c r="T131"/>
  <c r="S131"/>
  <c r="AH151"/>
  <c r="M151"/>
  <c r="O151" s="1"/>
  <c r="P151" s="1"/>
  <c r="Q151" s="1"/>
  <c r="AH161"/>
  <c r="W521"/>
  <c r="R28"/>
  <c r="S180"/>
  <c r="T180"/>
  <c r="AG623"/>
  <c r="AH233"/>
  <c r="O235"/>
  <c r="P235" s="1"/>
  <c r="Q235" s="1"/>
  <c r="AH242"/>
  <c r="AH282"/>
  <c r="N282"/>
  <c r="O282" s="1"/>
  <c r="P282" s="1"/>
  <c r="Q282" s="1"/>
  <c r="P292"/>
  <c r="T404"/>
  <c r="S404"/>
  <c r="AD606"/>
  <c r="AD563"/>
  <c r="AD520"/>
  <c r="S33"/>
  <c r="W522"/>
  <c r="W567"/>
  <c r="R524"/>
  <c r="T64"/>
  <c r="O65"/>
  <c r="P65" s="1"/>
  <c r="Q65" s="1"/>
  <c r="AH68"/>
  <c r="N78"/>
  <c r="O78" s="1"/>
  <c r="P78" s="1"/>
  <c r="Q78" s="1"/>
  <c r="N99"/>
  <c r="O99" s="1"/>
  <c r="P99" s="1"/>
  <c r="Q99" s="1"/>
  <c r="AF274"/>
  <c r="AB628"/>
  <c r="AB585"/>
  <c r="AB542"/>
  <c r="AD288"/>
  <c r="AF288" s="1"/>
  <c r="M288" s="1"/>
  <c r="AD586"/>
  <c r="AF289"/>
  <c r="AD310"/>
  <c r="AB322"/>
  <c r="AD314"/>
  <c r="AF314" s="1"/>
  <c r="AB326"/>
  <c r="R546"/>
  <c r="T328"/>
  <c r="S328"/>
  <c r="AF22"/>
  <c r="R23"/>
  <c r="S27"/>
  <c r="AG521"/>
  <c r="S29"/>
  <c r="AH30"/>
  <c r="T31"/>
  <c r="AH32"/>
  <c r="AD607"/>
  <c r="AD521"/>
  <c r="AD564"/>
  <c r="AF522"/>
  <c r="AD608"/>
  <c r="AD522"/>
  <c r="AD565"/>
  <c r="AH48"/>
  <c r="W566"/>
  <c r="R49"/>
  <c r="R608" s="1"/>
  <c r="AH56"/>
  <c r="R609"/>
  <c r="AG609"/>
  <c r="N58"/>
  <c r="S59"/>
  <c r="M63"/>
  <c r="O63" s="1"/>
  <c r="P63" s="1"/>
  <c r="Q63" s="1"/>
  <c r="S64"/>
  <c r="M66"/>
  <c r="O66" s="1"/>
  <c r="P66" s="1"/>
  <c r="Q66" s="1"/>
  <c r="S67"/>
  <c r="N68"/>
  <c r="O68" s="1"/>
  <c r="P68" s="1"/>
  <c r="Q68" s="1"/>
  <c r="AG568"/>
  <c r="T74"/>
  <c r="S77"/>
  <c r="T82"/>
  <c r="AH83"/>
  <c r="AH91"/>
  <c r="L612"/>
  <c r="Z612"/>
  <c r="Z569"/>
  <c r="Z526"/>
  <c r="AH96"/>
  <c r="T97"/>
  <c r="L527"/>
  <c r="N107"/>
  <c r="O107" s="1"/>
  <c r="P107" s="1"/>
  <c r="Q107" s="1"/>
  <c r="T113"/>
  <c r="O121"/>
  <c r="N130"/>
  <c r="M135"/>
  <c r="O135" s="1"/>
  <c r="P135" s="1"/>
  <c r="Q135" s="1"/>
  <c r="AH135"/>
  <c r="T139"/>
  <c r="W574"/>
  <c r="R145"/>
  <c r="M147"/>
  <c r="O147" s="1"/>
  <c r="P147" s="1"/>
  <c r="Q147" s="1"/>
  <c r="L531"/>
  <c r="AG531"/>
  <c r="AH153"/>
  <c r="S155"/>
  <c r="N158"/>
  <c r="O158" s="1"/>
  <c r="P158" s="1"/>
  <c r="Q158" s="1"/>
  <c r="S162"/>
  <c r="S164"/>
  <c r="T164"/>
  <c r="T168"/>
  <c r="L533"/>
  <c r="N187"/>
  <c r="O187" s="1"/>
  <c r="P187" s="1"/>
  <c r="Q187" s="1"/>
  <c r="T189"/>
  <c r="N198"/>
  <c r="O198" s="1"/>
  <c r="P198" s="1"/>
  <c r="Q198" s="1"/>
  <c r="AH203"/>
  <c r="W622"/>
  <c r="AG580"/>
  <c r="AH217"/>
  <c r="O225"/>
  <c r="P225" s="1"/>
  <c r="Q225" s="1"/>
  <c r="AH227"/>
  <c r="AH236"/>
  <c r="P241"/>
  <c r="AH243"/>
  <c r="M252"/>
  <c r="O252" s="1"/>
  <c r="P252" s="1"/>
  <c r="Q252" s="1"/>
  <c r="AG540"/>
  <c r="L584"/>
  <c r="T268"/>
  <c r="S268"/>
  <c r="AG627"/>
  <c r="AH274"/>
  <c r="N274"/>
  <c r="AH275"/>
  <c r="AF280"/>
  <c r="AH281"/>
  <c r="N284"/>
  <c r="O284" s="1"/>
  <c r="P284" s="1"/>
  <c r="Q284" s="1"/>
  <c r="AH284"/>
  <c r="O285"/>
  <c r="P285" s="1"/>
  <c r="Q285" s="1"/>
  <c r="O286"/>
  <c r="T301"/>
  <c r="S301"/>
  <c r="T305"/>
  <c r="S305"/>
  <c r="AH306"/>
  <c r="T309"/>
  <c r="S309"/>
  <c r="T319"/>
  <c r="S319"/>
  <c r="N320"/>
  <c r="T354"/>
  <c r="S354"/>
  <c r="AF543"/>
  <c r="Z608"/>
  <c r="Z565"/>
  <c r="Z522"/>
  <c r="R567"/>
  <c r="T61"/>
  <c r="S61"/>
  <c r="AH248"/>
  <c r="M248"/>
  <c r="T306"/>
  <c r="S306"/>
  <c r="W549"/>
  <c r="R364"/>
  <c r="T381"/>
  <c r="S381"/>
  <c r="N606"/>
  <c r="N563"/>
  <c r="N520"/>
  <c r="R564"/>
  <c r="AF521"/>
  <c r="AA607"/>
  <c r="AA564"/>
  <c r="AA521"/>
  <c r="AH37"/>
  <c r="O53"/>
  <c r="P53" s="1"/>
  <c r="Q53" s="1"/>
  <c r="AH60"/>
  <c r="R610"/>
  <c r="AF568"/>
  <c r="M73"/>
  <c r="AH93"/>
  <c r="AH125"/>
  <c r="T128"/>
  <c r="T136"/>
  <c r="S136"/>
  <c r="AG578"/>
  <c r="AG535"/>
  <c r="AH196"/>
  <c r="AD580"/>
  <c r="AF217"/>
  <c r="AH249"/>
  <c r="T25"/>
  <c r="O28"/>
  <c r="AF566"/>
  <c r="AG567"/>
  <c r="T70"/>
  <c r="AH73"/>
  <c r="AG525"/>
  <c r="N76"/>
  <c r="AH81"/>
  <c r="O83"/>
  <c r="P83" s="1"/>
  <c r="Q83" s="1"/>
  <c r="L570"/>
  <c r="R529"/>
  <c r="M131"/>
  <c r="O131" s="1"/>
  <c r="P131" s="1"/>
  <c r="Q131" s="1"/>
  <c r="AD573"/>
  <c r="AD530"/>
  <c r="AH138"/>
  <c r="W616"/>
  <c r="R142"/>
  <c r="L535"/>
  <c r="T202"/>
  <c r="AD581"/>
  <c r="AF229"/>
  <c r="O248"/>
  <c r="P248" s="1"/>
  <c r="Q248" s="1"/>
  <c r="O258"/>
  <c r="P258" s="1"/>
  <c r="Q258" s="1"/>
  <c r="AB629"/>
  <c r="AB587"/>
  <c r="AB544"/>
  <c r="AB317"/>
  <c r="AD305"/>
  <c r="AF305" s="1"/>
  <c r="M305" s="1"/>
  <c r="O305" s="1"/>
  <c r="P305" s="1"/>
  <c r="Q305" s="1"/>
  <c r="AB325"/>
  <c r="AD313"/>
  <c r="AD319"/>
  <c r="AF319" s="1"/>
  <c r="M319" s="1"/>
  <c r="AB331"/>
  <c r="R589"/>
  <c r="S325"/>
  <c r="AG590"/>
  <c r="N337"/>
  <c r="L564"/>
  <c r="S39"/>
  <c r="S43"/>
  <c r="AG608"/>
  <c r="S47"/>
  <c r="M49"/>
  <c r="N61"/>
  <c r="AH61"/>
  <c r="M64"/>
  <c r="N69"/>
  <c r="O69" s="1"/>
  <c r="P69" s="1"/>
  <c r="Q69" s="1"/>
  <c r="L611"/>
  <c r="Z611"/>
  <c r="Z568"/>
  <c r="Z525"/>
  <c r="N86"/>
  <c r="O86" s="1"/>
  <c r="P86" s="1"/>
  <c r="Q86" s="1"/>
  <c r="N125"/>
  <c r="O125" s="1"/>
  <c r="P125" s="1"/>
  <c r="Q125" s="1"/>
  <c r="AF136"/>
  <c r="AG618"/>
  <c r="N171"/>
  <c r="O171" s="1"/>
  <c r="P171" s="1"/>
  <c r="Q171" s="1"/>
  <c r="T173"/>
  <c r="O182"/>
  <c r="P182" s="1"/>
  <c r="Q182" s="1"/>
  <c r="T187"/>
  <c r="T534" s="1"/>
  <c r="S187"/>
  <c r="AD620"/>
  <c r="AF190"/>
  <c r="AF534" s="1"/>
  <c r="S202"/>
  <c r="O203"/>
  <c r="P203" s="1"/>
  <c r="Q203" s="1"/>
  <c r="AF205"/>
  <c r="AB537"/>
  <c r="AD220"/>
  <c r="O222"/>
  <c r="P222" s="1"/>
  <c r="Q222" s="1"/>
  <c r="N226"/>
  <c r="K583"/>
  <c r="T258"/>
  <c r="S258"/>
  <c r="O263"/>
  <c r="P263" s="1"/>
  <c r="Q263" s="1"/>
  <c r="AH276"/>
  <c r="AH319"/>
  <c r="N319"/>
  <c r="T324"/>
  <c r="S324"/>
  <c r="T446"/>
  <c r="S446"/>
  <c r="N453"/>
  <c r="AG610"/>
  <c r="N70"/>
  <c r="AG569"/>
  <c r="N85"/>
  <c r="AG533"/>
  <c r="AF535"/>
  <c r="AA46"/>
  <c r="AH50"/>
  <c r="W612"/>
  <c r="AG522"/>
  <c r="N42"/>
  <c r="O42" s="1"/>
  <c r="P42" s="1"/>
  <c r="Q42" s="1"/>
  <c r="AF608"/>
  <c r="M46"/>
  <c r="O48"/>
  <c r="P48" s="1"/>
  <c r="Q48" s="1"/>
  <c r="W611"/>
  <c r="O103"/>
  <c r="P103" s="1"/>
  <c r="Q103" s="1"/>
  <c r="M104"/>
  <c r="O104" s="1"/>
  <c r="P104" s="1"/>
  <c r="Q104" s="1"/>
  <c r="W613"/>
  <c r="R106"/>
  <c r="W537"/>
  <c r="R220"/>
  <c r="AH222"/>
  <c r="T262"/>
  <c r="S389"/>
  <c r="T389"/>
  <c r="AG607"/>
  <c r="AG566"/>
  <c r="S50"/>
  <c r="N51"/>
  <c r="O51" s="1"/>
  <c r="P51" s="1"/>
  <c r="Q51" s="1"/>
  <c r="S55"/>
  <c r="S65"/>
  <c r="S90"/>
  <c r="S93"/>
  <c r="W571"/>
  <c r="R109"/>
  <c r="T110"/>
  <c r="S110"/>
  <c r="AH165"/>
  <c r="AG581"/>
  <c r="O231"/>
  <c r="P231" s="1"/>
  <c r="Q231" s="1"/>
  <c r="N233"/>
  <c r="O233" s="1"/>
  <c r="P233" s="1"/>
  <c r="Q233" s="1"/>
  <c r="N242"/>
  <c r="O242" s="1"/>
  <c r="P242" s="1"/>
  <c r="Q242" s="1"/>
  <c r="AG524"/>
  <c r="T78"/>
  <c r="S78"/>
  <c r="L613"/>
  <c r="AD613"/>
  <c r="AD570"/>
  <c r="AD527"/>
  <c r="AH112"/>
  <c r="Z571"/>
  <c r="Z528"/>
  <c r="S118"/>
  <c r="W572"/>
  <c r="R121"/>
  <c r="R614" s="1"/>
  <c r="T124"/>
  <c r="R615"/>
  <c r="T130"/>
  <c r="S130"/>
  <c r="W573"/>
  <c r="AH141"/>
  <c r="AH142"/>
  <c r="AG574"/>
  <c r="S147"/>
  <c r="AH149"/>
  <c r="T158"/>
  <c r="S158"/>
  <c r="P160"/>
  <c r="AH164"/>
  <c r="L618"/>
  <c r="S170"/>
  <c r="W533"/>
  <c r="R172"/>
  <c r="T176"/>
  <c r="AH189"/>
  <c r="AG620"/>
  <c r="N196"/>
  <c r="T197"/>
  <c r="O207"/>
  <c r="P207" s="1"/>
  <c r="Q207" s="1"/>
  <c r="M208"/>
  <c r="M209"/>
  <c r="O209" s="1"/>
  <c r="P209" s="1"/>
  <c r="Q209" s="1"/>
  <c r="AH209"/>
  <c r="S211"/>
  <c r="O218"/>
  <c r="P218" s="1"/>
  <c r="Q218" s="1"/>
  <c r="AH219"/>
  <c r="W623"/>
  <c r="R226"/>
  <c r="AH229"/>
  <c r="T231"/>
  <c r="S231"/>
  <c r="S233"/>
  <c r="T233"/>
  <c r="L624"/>
  <c r="T239"/>
  <c r="T242"/>
  <c r="S242"/>
  <c r="AH245"/>
  <c r="N247"/>
  <c r="O247" s="1"/>
  <c r="P247" s="1"/>
  <c r="Q247" s="1"/>
  <c r="N249"/>
  <c r="O249" s="1"/>
  <c r="P249" s="1"/>
  <c r="Q249" s="1"/>
  <c r="S255"/>
  <c r="S259"/>
  <c r="T259"/>
  <c r="N261"/>
  <c r="O261" s="1"/>
  <c r="P261" s="1"/>
  <c r="Q261" s="1"/>
  <c r="T263"/>
  <c r="S263"/>
  <c r="W584"/>
  <c r="R265"/>
  <c r="R626" s="1"/>
  <c r="S266"/>
  <c r="S271"/>
  <c r="O272"/>
  <c r="P272" s="1"/>
  <c r="Q272" s="1"/>
  <c r="AB320"/>
  <c r="AD308"/>
  <c r="AF308" s="1"/>
  <c r="M308" s="1"/>
  <c r="AB324"/>
  <c r="AD312"/>
  <c r="AF312" s="1"/>
  <c r="M312" s="1"/>
  <c r="O312" s="1"/>
  <c r="P312" s="1"/>
  <c r="Q312" s="1"/>
  <c r="AB318"/>
  <c r="R547"/>
  <c r="S340"/>
  <c r="T340"/>
  <c r="S359"/>
  <c r="S386"/>
  <c r="T386"/>
  <c r="T426"/>
  <c r="M607"/>
  <c r="R611"/>
  <c r="AH156"/>
  <c r="AH159"/>
  <c r="N159"/>
  <c r="O159" s="1"/>
  <c r="P159" s="1"/>
  <c r="Q159" s="1"/>
  <c r="M283"/>
  <c r="O283" s="1"/>
  <c r="P283" s="1"/>
  <c r="Q283" s="1"/>
  <c r="AH283"/>
  <c r="T314"/>
  <c r="S314"/>
  <c r="S329"/>
  <c r="T329"/>
  <c r="O163"/>
  <c r="P163" s="1"/>
  <c r="Q163" s="1"/>
  <c r="O164"/>
  <c r="P164" s="1"/>
  <c r="Q164" s="1"/>
  <c r="T165"/>
  <c r="T179"/>
  <c r="S179"/>
  <c r="W523"/>
  <c r="O56"/>
  <c r="P56" s="1"/>
  <c r="Q56" s="1"/>
  <c r="R569"/>
  <c r="O91"/>
  <c r="P91" s="1"/>
  <c r="Q91" s="1"/>
  <c r="T114"/>
  <c r="S114"/>
  <c r="AH115"/>
  <c r="AH119"/>
  <c r="AD574"/>
  <c r="M154"/>
  <c r="T163"/>
  <c r="S163"/>
  <c r="AD618"/>
  <c r="AF166"/>
  <c r="AH180"/>
  <c r="AH182"/>
  <c r="S188"/>
  <c r="T188"/>
  <c r="W579"/>
  <c r="R205"/>
  <c r="T210"/>
  <c r="S210"/>
  <c r="S241"/>
  <c r="AG585"/>
  <c r="N277"/>
  <c r="AH285"/>
  <c r="AB321"/>
  <c r="AD309"/>
  <c r="AF309" s="1"/>
  <c r="M309" s="1"/>
  <c r="N342"/>
  <c r="T455"/>
  <c r="S455"/>
  <c r="W564"/>
  <c r="AH40"/>
  <c r="AF523"/>
  <c r="W610"/>
  <c r="O71"/>
  <c r="P71" s="1"/>
  <c r="Q71" s="1"/>
  <c r="AH76"/>
  <c r="O79"/>
  <c r="P79" s="1"/>
  <c r="Q79" s="1"/>
  <c r="S95"/>
  <c r="S102"/>
  <c r="Z613"/>
  <c r="Z527"/>
  <c r="Z570"/>
  <c r="T151"/>
  <c r="S151"/>
  <c r="AG617"/>
  <c r="N154"/>
  <c r="T156"/>
  <c r="S156"/>
  <c r="R575"/>
  <c r="S157"/>
  <c r="AG536"/>
  <c r="M212"/>
  <c r="O212" s="1"/>
  <c r="P212" s="1"/>
  <c r="Q212" s="1"/>
  <c r="AF624"/>
  <c r="T241"/>
  <c r="W544"/>
  <c r="R304"/>
  <c r="R587" s="1"/>
  <c r="N335"/>
  <c r="S452"/>
  <c r="T452"/>
  <c r="T34"/>
  <c r="S35"/>
  <c r="T46"/>
  <c r="AH49"/>
  <c r="AG523"/>
  <c r="S53"/>
  <c r="N54"/>
  <c r="O54" s="1"/>
  <c r="P54" s="1"/>
  <c r="Q54" s="1"/>
  <c r="N57"/>
  <c r="O57" s="1"/>
  <c r="P57" s="1"/>
  <c r="Q57" s="1"/>
  <c r="S60"/>
  <c r="N64"/>
  <c r="S68"/>
  <c r="M611"/>
  <c r="N84"/>
  <c r="O84" s="1"/>
  <c r="P84" s="1"/>
  <c r="Q84" s="1"/>
  <c r="T85"/>
  <c r="S88"/>
  <c r="N89"/>
  <c r="O89" s="1"/>
  <c r="P89" s="1"/>
  <c r="Q89" s="1"/>
  <c r="N92"/>
  <c r="O92" s="1"/>
  <c r="P92" s="1"/>
  <c r="Q92" s="1"/>
  <c r="N112"/>
  <c r="AG564"/>
  <c r="AH31"/>
  <c r="T32"/>
  <c r="S34"/>
  <c r="L565"/>
  <c r="W565"/>
  <c r="R37"/>
  <c r="R607" s="1"/>
  <c r="S46"/>
  <c r="N52"/>
  <c r="AH52"/>
  <c r="L609"/>
  <c r="R525"/>
  <c r="AH77"/>
  <c r="O82"/>
  <c r="L569"/>
  <c r="N87"/>
  <c r="O87" s="1"/>
  <c r="P87" s="1"/>
  <c r="Q87" s="1"/>
  <c r="T88"/>
  <c r="R94"/>
  <c r="R526" s="1"/>
  <c r="L571"/>
  <c r="AG571"/>
  <c r="AH109"/>
  <c r="AD571"/>
  <c r="AD528"/>
  <c r="O116"/>
  <c r="P116" s="1"/>
  <c r="Q116" s="1"/>
  <c r="T118"/>
  <c r="L616"/>
  <c r="S144"/>
  <c r="R532"/>
  <c r="S160"/>
  <c r="N166"/>
  <c r="AD576"/>
  <c r="T171"/>
  <c r="S171"/>
  <c r="AD533"/>
  <c r="R577"/>
  <c r="S181"/>
  <c r="P184"/>
  <c r="AH188"/>
  <c r="L620"/>
  <c r="S194"/>
  <c r="W535"/>
  <c r="R196"/>
  <c r="R620" s="1"/>
  <c r="T200"/>
  <c r="N208"/>
  <c r="N210"/>
  <c r="O210" s="1"/>
  <c r="P210" s="1"/>
  <c r="Q210" s="1"/>
  <c r="AH210"/>
  <c r="S218"/>
  <c r="N219"/>
  <c r="O219" s="1"/>
  <c r="P219" s="1"/>
  <c r="Q219" s="1"/>
  <c r="M223"/>
  <c r="O223" s="1"/>
  <c r="P223" s="1"/>
  <c r="Q223" s="1"/>
  <c r="AD623"/>
  <c r="S227"/>
  <c r="T227"/>
  <c r="N229"/>
  <c r="W538"/>
  <c r="R232"/>
  <c r="R581" s="1"/>
  <c r="AH235"/>
  <c r="M238"/>
  <c r="M624" s="1"/>
  <c r="AH238"/>
  <c r="S243"/>
  <c r="T243"/>
  <c r="R244"/>
  <c r="R582" s="1"/>
  <c r="T247"/>
  <c r="S247"/>
  <c r="S249"/>
  <c r="T249"/>
  <c r="AD584"/>
  <c r="T282"/>
  <c r="S282"/>
  <c r="S288"/>
  <c r="N544"/>
  <c r="T307"/>
  <c r="S307"/>
  <c r="AH308"/>
  <c r="T311"/>
  <c r="S311"/>
  <c r="AH312"/>
  <c r="AD315"/>
  <c r="AF315" s="1"/>
  <c r="M315" s="1"/>
  <c r="AB327"/>
  <c r="AG545"/>
  <c r="N316"/>
  <c r="T323"/>
  <c r="S323"/>
  <c r="T339"/>
  <c r="T349"/>
  <c r="W550"/>
  <c r="R376"/>
  <c r="Z606"/>
  <c r="Z563"/>
  <c r="Z520"/>
  <c r="Z607"/>
  <c r="Z564"/>
  <c r="Z521"/>
  <c r="N37"/>
  <c r="N39"/>
  <c r="O39" s="1"/>
  <c r="P39" s="1"/>
  <c r="Q39" s="1"/>
  <c r="AD609"/>
  <c r="AD566"/>
  <c r="AD523"/>
  <c r="T69"/>
  <c r="S69"/>
  <c r="R570"/>
  <c r="T104"/>
  <c r="S104"/>
  <c r="N571"/>
  <c r="AF578"/>
  <c r="M193"/>
  <c r="M578" s="1"/>
  <c r="W527"/>
  <c r="AH103"/>
  <c r="S141"/>
  <c r="AF148"/>
  <c r="S149"/>
  <c r="AH152"/>
  <c r="N152"/>
  <c r="O152" s="1"/>
  <c r="P152" s="1"/>
  <c r="Q152" s="1"/>
  <c r="N156"/>
  <c r="O156" s="1"/>
  <c r="P156" s="1"/>
  <c r="Q156" s="1"/>
  <c r="S204"/>
  <c r="AF256"/>
  <c r="AH259"/>
  <c r="T279"/>
  <c r="S279"/>
  <c r="AG606"/>
  <c r="AG563"/>
  <c r="AG520"/>
  <c r="AH22"/>
  <c r="AG21"/>
  <c r="AH28"/>
  <c r="L566"/>
  <c r="AH116"/>
  <c r="S124"/>
  <c r="S129"/>
  <c r="T143"/>
  <c r="S143"/>
  <c r="AF145"/>
  <c r="AH145" s="1"/>
  <c r="T296"/>
  <c r="S296"/>
  <c r="AH299"/>
  <c r="N299"/>
  <c r="O299" s="1"/>
  <c r="P299" s="1"/>
  <c r="Q299" s="1"/>
  <c r="AH305"/>
  <c r="T308"/>
  <c r="S308"/>
  <c r="T312"/>
  <c r="S312"/>
  <c r="T325"/>
  <c r="AF564"/>
  <c r="M27"/>
  <c r="AH34"/>
  <c r="AH46"/>
  <c r="N49"/>
  <c r="M52"/>
  <c r="M523" s="1"/>
  <c r="L610"/>
  <c r="AH74"/>
  <c r="AG612"/>
  <c r="T99"/>
  <c r="S99"/>
  <c r="AH101"/>
  <c r="S103"/>
  <c r="S63"/>
  <c r="AH64"/>
  <c r="AD610"/>
  <c r="AD567"/>
  <c r="AD524"/>
  <c r="R568"/>
  <c r="T73"/>
  <c r="O74"/>
  <c r="P74" s="1"/>
  <c r="Q74" s="1"/>
  <c r="AF611"/>
  <c r="AH570"/>
  <c r="AF106"/>
  <c r="T107"/>
  <c r="S107"/>
  <c r="N123"/>
  <c r="O123" s="1"/>
  <c r="P123" s="1"/>
  <c r="Q123" s="1"/>
  <c r="N127"/>
  <c r="O127" s="1"/>
  <c r="P127" s="1"/>
  <c r="Q127" s="1"/>
  <c r="AH128"/>
  <c r="AH133"/>
  <c r="L606"/>
  <c r="L563"/>
  <c r="L520"/>
  <c r="W606"/>
  <c r="W563"/>
  <c r="W520"/>
  <c r="R22"/>
  <c r="O25"/>
  <c r="AH25"/>
  <c r="W607"/>
  <c r="M565"/>
  <c r="AF565"/>
  <c r="R40"/>
  <c r="N45"/>
  <c r="O45" s="1"/>
  <c r="P45" s="1"/>
  <c r="Q45" s="1"/>
  <c r="AH59"/>
  <c r="O62"/>
  <c r="P62" s="1"/>
  <c r="Q62" s="1"/>
  <c r="T66"/>
  <c r="AH67"/>
  <c r="AF70"/>
  <c r="AH70" s="1"/>
  <c r="S73"/>
  <c r="S610" s="1"/>
  <c r="S76"/>
  <c r="N77"/>
  <c r="O77" s="1"/>
  <c r="P77" s="1"/>
  <c r="Q77" s="1"/>
  <c r="S81"/>
  <c r="AG611"/>
  <c r="L526"/>
  <c r="W526"/>
  <c r="T96"/>
  <c r="S96"/>
  <c r="AH98"/>
  <c r="M109"/>
  <c r="O109" s="1"/>
  <c r="AF114"/>
  <c r="T119"/>
  <c r="S126"/>
  <c r="AD615"/>
  <c r="AF130"/>
  <c r="AH130" s="1"/>
  <c r="L573"/>
  <c r="M142"/>
  <c r="N145"/>
  <c r="W531"/>
  <c r="R148"/>
  <c r="M150"/>
  <c r="O150" s="1"/>
  <c r="P150" s="1"/>
  <c r="Q150" s="1"/>
  <c r="R617"/>
  <c r="T154"/>
  <c r="M155"/>
  <c r="O155" s="1"/>
  <c r="P155" s="1"/>
  <c r="Q155" s="1"/>
  <c r="AD575"/>
  <c r="AF157"/>
  <c r="AF617" s="1"/>
  <c r="T160"/>
  <c r="L576"/>
  <c r="AF169"/>
  <c r="AF532" s="1"/>
  <c r="AF172"/>
  <c r="AH172" s="1"/>
  <c r="AH173"/>
  <c r="R619"/>
  <c r="N179"/>
  <c r="O179" s="1"/>
  <c r="P179" s="1"/>
  <c r="Q179" s="1"/>
  <c r="N180"/>
  <c r="O180" s="1"/>
  <c r="P180" s="1"/>
  <c r="Q180" s="1"/>
  <c r="T181"/>
  <c r="R534"/>
  <c r="S184"/>
  <c r="N190"/>
  <c r="AD578"/>
  <c r="T195"/>
  <c r="S195"/>
  <c r="AD535"/>
  <c r="T213"/>
  <c r="S213"/>
  <c r="L537"/>
  <c r="AH224"/>
  <c r="AF226"/>
  <c r="AH226" s="1"/>
  <c r="AH231"/>
  <c r="O238"/>
  <c r="P250"/>
  <c r="AH251"/>
  <c r="M254"/>
  <c r="O254" s="1"/>
  <c r="P254" s="1"/>
  <c r="Q254" s="1"/>
  <c r="AH258"/>
  <c r="AH263"/>
  <c r="AH264"/>
  <c r="M264"/>
  <c r="AF265"/>
  <c r="AH265" s="1"/>
  <c r="AH269"/>
  <c r="S281"/>
  <c r="T281"/>
  <c r="N293"/>
  <c r="O293" s="1"/>
  <c r="P293" s="1"/>
  <c r="Q293" s="1"/>
  <c r="AH293"/>
  <c r="O300"/>
  <c r="P300" s="1"/>
  <c r="Q300" s="1"/>
  <c r="AD311"/>
  <c r="AF311" s="1"/>
  <c r="M311" s="1"/>
  <c r="O311" s="1"/>
  <c r="P311" s="1"/>
  <c r="Q311" s="1"/>
  <c r="AB323"/>
  <c r="N315"/>
  <c r="T320"/>
  <c r="S320"/>
  <c r="AG547"/>
  <c r="N340"/>
  <c r="T355"/>
  <c r="S355"/>
  <c r="L635"/>
  <c r="N380"/>
  <c r="T384"/>
  <c r="S384"/>
  <c r="T392"/>
  <c r="S392"/>
  <c r="T419"/>
  <c r="S419"/>
  <c r="T423"/>
  <c r="S423"/>
  <c r="T433"/>
  <c r="S433"/>
  <c r="W532"/>
  <c r="R618"/>
  <c r="AH167"/>
  <c r="AH175"/>
  <c r="L619"/>
  <c r="AD619"/>
  <c r="AF178"/>
  <c r="L577"/>
  <c r="AD577"/>
  <c r="AH183"/>
  <c r="W534"/>
  <c r="AH191"/>
  <c r="AH199"/>
  <c r="W621"/>
  <c r="AG579"/>
  <c r="AH205"/>
  <c r="L622"/>
  <c r="AF214"/>
  <c r="L538"/>
  <c r="AD538"/>
  <c r="R624"/>
  <c r="W582"/>
  <c r="W625"/>
  <c r="R250"/>
  <c r="L583"/>
  <c r="AD583"/>
  <c r="AF253"/>
  <c r="L626"/>
  <c r="T284"/>
  <c r="S284"/>
  <c r="L628"/>
  <c r="AH287"/>
  <c r="AH288"/>
  <c r="T291"/>
  <c r="S291"/>
  <c r="O294"/>
  <c r="P294" s="1"/>
  <c r="Q294" s="1"/>
  <c r="L588"/>
  <c r="T327"/>
  <c r="S327"/>
  <c r="S330"/>
  <c r="T332"/>
  <c r="S332"/>
  <c r="T345"/>
  <c r="S345"/>
  <c r="T363"/>
  <c r="S363"/>
  <c r="W635"/>
  <c r="R370"/>
  <c r="T372"/>
  <c r="S372"/>
  <c r="N392"/>
  <c r="AG553"/>
  <c r="N412"/>
  <c r="K639"/>
  <c r="AG556"/>
  <c r="N448"/>
  <c r="W570"/>
  <c r="AF527"/>
  <c r="AG613"/>
  <c r="S112"/>
  <c r="L614"/>
  <c r="W614"/>
  <c r="L529"/>
  <c r="W529"/>
  <c r="N573"/>
  <c r="O133"/>
  <c r="AG616"/>
  <c r="N142"/>
  <c r="L532"/>
  <c r="AD532"/>
  <c r="O162"/>
  <c r="P162" s="1"/>
  <c r="Q162" s="1"/>
  <c r="N165"/>
  <c r="O165" s="1"/>
  <c r="P165" s="1"/>
  <c r="Q165" s="1"/>
  <c r="S166"/>
  <c r="N167"/>
  <c r="O167" s="1"/>
  <c r="P167" s="1"/>
  <c r="Q167" s="1"/>
  <c r="R576"/>
  <c r="S169"/>
  <c r="O170"/>
  <c r="P170" s="1"/>
  <c r="Q170" s="1"/>
  <c r="N173"/>
  <c r="O173" s="1"/>
  <c r="P173" s="1"/>
  <c r="Q173" s="1"/>
  <c r="S174"/>
  <c r="N175"/>
  <c r="O175" s="1"/>
  <c r="P175" s="1"/>
  <c r="Q175" s="1"/>
  <c r="AG619"/>
  <c r="AF181"/>
  <c r="AH181" s="1"/>
  <c r="S182"/>
  <c r="N183"/>
  <c r="O183" s="1"/>
  <c r="P183" s="1"/>
  <c r="Q183" s="1"/>
  <c r="L534"/>
  <c r="AD534"/>
  <c r="O186"/>
  <c r="P186" s="1"/>
  <c r="Q186" s="1"/>
  <c r="N189"/>
  <c r="O189" s="1"/>
  <c r="P189" s="1"/>
  <c r="Q189" s="1"/>
  <c r="S190"/>
  <c r="N191"/>
  <c r="O191" s="1"/>
  <c r="P191" s="1"/>
  <c r="Q191" s="1"/>
  <c r="S193"/>
  <c r="O194"/>
  <c r="P194" s="1"/>
  <c r="Q194" s="1"/>
  <c r="N197"/>
  <c r="O197" s="1"/>
  <c r="P197" s="1"/>
  <c r="Q197" s="1"/>
  <c r="S198"/>
  <c r="N199"/>
  <c r="O199" s="1"/>
  <c r="P199" s="1"/>
  <c r="Q199" s="1"/>
  <c r="N205"/>
  <c r="AH207"/>
  <c r="AG622"/>
  <c r="AH214"/>
  <c r="AH216"/>
  <c r="AH218"/>
  <c r="N537"/>
  <c r="AG537"/>
  <c r="S229"/>
  <c r="AF232"/>
  <c r="S236"/>
  <c r="O237"/>
  <c r="P237" s="1"/>
  <c r="Q237" s="1"/>
  <c r="S238"/>
  <c r="L582"/>
  <c r="AD582"/>
  <c r="AG539"/>
  <c r="N244"/>
  <c r="S245"/>
  <c r="AD625"/>
  <c r="S252"/>
  <c r="AG583"/>
  <c r="S254"/>
  <c r="S261"/>
  <c r="S269"/>
  <c r="AH271"/>
  <c r="N275"/>
  <c r="O275" s="1"/>
  <c r="P275" s="1"/>
  <c r="Q275" s="1"/>
  <c r="T276"/>
  <c r="S276"/>
  <c r="AH294"/>
  <c r="M301"/>
  <c r="T303"/>
  <c r="O306"/>
  <c r="P306" s="1"/>
  <c r="Q306" s="1"/>
  <c r="O307"/>
  <c r="P307" s="1"/>
  <c r="Q307" s="1"/>
  <c r="O308"/>
  <c r="P308" s="1"/>
  <c r="Q308" s="1"/>
  <c r="O309"/>
  <c r="P309" s="1"/>
  <c r="Q309" s="1"/>
  <c r="N630"/>
  <c r="K631"/>
  <c r="N323"/>
  <c r="T331"/>
  <c r="S331"/>
  <c r="T333"/>
  <c r="T357"/>
  <c r="S357"/>
  <c r="AG634"/>
  <c r="N358"/>
  <c r="AG594"/>
  <c r="N385"/>
  <c r="W637"/>
  <c r="R394"/>
  <c r="N415"/>
  <c r="N500"/>
  <c r="L608"/>
  <c r="W609"/>
  <c r="Z610"/>
  <c r="Z567"/>
  <c r="Z524"/>
  <c r="L568"/>
  <c r="M525"/>
  <c r="W525"/>
  <c r="W569"/>
  <c r="AD612"/>
  <c r="AD569"/>
  <c r="AD526"/>
  <c r="AF570"/>
  <c r="O100"/>
  <c r="AG527"/>
  <c r="AH106"/>
  <c r="AH111"/>
  <c r="T112"/>
  <c r="AH113"/>
  <c r="S117"/>
  <c r="AD614"/>
  <c r="AF118"/>
  <c r="AF571" s="1"/>
  <c r="AD572"/>
  <c r="AD529"/>
  <c r="L617"/>
  <c r="AG575"/>
  <c r="AH162"/>
  <c r="T166"/>
  <c r="AH170"/>
  <c r="AG577"/>
  <c r="AH186"/>
  <c r="T190"/>
  <c r="AH194"/>
  <c r="AH578" s="1"/>
  <c r="W536"/>
  <c r="R208"/>
  <c r="N214"/>
  <c r="W580"/>
  <c r="R217"/>
  <c r="T229"/>
  <c r="N538"/>
  <c r="AH237"/>
  <c r="T238"/>
  <c r="AF582"/>
  <c r="AH244"/>
  <c r="P262"/>
  <c r="AH266"/>
  <c r="AG541"/>
  <c r="N268"/>
  <c r="S286"/>
  <c r="L586"/>
  <c r="AH297"/>
  <c r="M297"/>
  <c r="O297" s="1"/>
  <c r="P297" s="1"/>
  <c r="Q297" s="1"/>
  <c r="W629"/>
  <c r="R298"/>
  <c r="AG587"/>
  <c r="N301"/>
  <c r="AH301"/>
  <c r="R545"/>
  <c r="T316"/>
  <c r="S316"/>
  <c r="N327"/>
  <c r="AG546"/>
  <c r="N345"/>
  <c r="W592"/>
  <c r="R361"/>
  <c r="S377"/>
  <c r="T377"/>
  <c r="S383"/>
  <c r="T383"/>
  <c r="AG552"/>
  <c r="N400"/>
  <c r="L524"/>
  <c r="L607"/>
  <c r="W608"/>
  <c r="L523"/>
  <c r="Z609"/>
  <c r="Z566"/>
  <c r="Z523"/>
  <c r="L567"/>
  <c r="W524"/>
  <c r="W568"/>
  <c r="AF525"/>
  <c r="AD611"/>
  <c r="AD568"/>
  <c r="AD525"/>
  <c r="O88"/>
  <c r="AG526"/>
  <c r="AF94"/>
  <c r="AH94" s="1"/>
  <c r="O97"/>
  <c r="AG570"/>
  <c r="AH100"/>
  <c r="L528"/>
  <c r="W528"/>
  <c r="N614"/>
  <c r="AG614"/>
  <c r="AF124"/>
  <c r="L615"/>
  <c r="W615"/>
  <c r="L530"/>
  <c r="W530"/>
  <c r="AD617"/>
  <c r="AH157"/>
  <c r="AG532"/>
  <c r="AH160"/>
  <c r="AH168"/>
  <c r="AH176"/>
  <c r="AG534"/>
  <c r="AH184"/>
  <c r="AH192"/>
  <c r="AH200"/>
  <c r="AG621"/>
  <c r="N202"/>
  <c r="AD536"/>
  <c r="AB621"/>
  <c r="AB579"/>
  <c r="AB536"/>
  <c r="AD213"/>
  <c r="AF213" s="1"/>
  <c r="AF621" s="1"/>
  <c r="AB622"/>
  <c r="L580"/>
  <c r="AB580"/>
  <c r="AH225"/>
  <c r="W624"/>
  <c r="N239"/>
  <c r="O239" s="1"/>
  <c r="P239" s="1"/>
  <c r="Q239" s="1"/>
  <c r="AG582"/>
  <c r="AH241"/>
  <c r="AG625"/>
  <c r="N255"/>
  <c r="O255" s="1"/>
  <c r="P255" s="1"/>
  <c r="Q255" s="1"/>
  <c r="W540"/>
  <c r="R256"/>
  <c r="AH257"/>
  <c r="N266"/>
  <c r="O266" s="1"/>
  <c r="P266" s="1"/>
  <c r="Q266" s="1"/>
  <c r="AH268"/>
  <c r="W627"/>
  <c r="R274"/>
  <c r="R541" s="1"/>
  <c r="T277"/>
  <c r="T286"/>
  <c r="AD543"/>
  <c r="T293"/>
  <c r="S293"/>
  <c r="AH296"/>
  <c r="T299"/>
  <c r="S299"/>
  <c r="O302"/>
  <c r="P302" s="1"/>
  <c r="Q302" s="1"/>
  <c r="T315"/>
  <c r="S315"/>
  <c r="N331"/>
  <c r="T335"/>
  <c r="S335"/>
  <c r="S632" s="1"/>
  <c r="N357"/>
  <c r="T366"/>
  <c r="S366"/>
  <c r="T369"/>
  <c r="S369"/>
  <c r="S390"/>
  <c r="T390"/>
  <c r="N405"/>
  <c r="W555"/>
  <c r="R436"/>
  <c r="AG558"/>
  <c r="N472"/>
  <c r="W542"/>
  <c r="K628"/>
  <c r="W586"/>
  <c r="AG543"/>
  <c r="L544"/>
  <c r="W630"/>
  <c r="W588"/>
  <c r="L631"/>
  <c r="W631"/>
  <c r="L632"/>
  <c r="W632"/>
  <c r="W548"/>
  <c r="R352"/>
  <c r="AG592"/>
  <c r="N361"/>
  <c r="T365"/>
  <c r="S365"/>
  <c r="AG635"/>
  <c r="N370"/>
  <c r="R636"/>
  <c r="T382"/>
  <c r="AG596"/>
  <c r="N409"/>
  <c r="T420"/>
  <c r="S420"/>
  <c r="T425"/>
  <c r="S425"/>
  <c r="S451"/>
  <c r="T451"/>
  <c r="N512"/>
  <c r="AG584"/>
  <c r="K541"/>
  <c r="N271"/>
  <c r="O271" s="1"/>
  <c r="P271" s="1"/>
  <c r="Q271" s="1"/>
  <c r="L585"/>
  <c r="N279"/>
  <c r="O279" s="1"/>
  <c r="P279" s="1"/>
  <c r="Q279" s="1"/>
  <c r="W628"/>
  <c r="N287"/>
  <c r="O287" s="1"/>
  <c r="P287" s="1"/>
  <c r="Q287" s="1"/>
  <c r="R543"/>
  <c r="N296"/>
  <c r="O296" s="1"/>
  <c r="P296" s="1"/>
  <c r="Q296" s="1"/>
  <c r="AG629"/>
  <c r="K587"/>
  <c r="N631"/>
  <c r="L589"/>
  <c r="W589"/>
  <c r="AG632"/>
  <c r="N339"/>
  <c r="S347"/>
  <c r="W591"/>
  <c r="T353"/>
  <c r="S353"/>
  <c r="R593"/>
  <c r="T378"/>
  <c r="S378"/>
  <c r="T398"/>
  <c r="S398"/>
  <c r="L638"/>
  <c r="T445"/>
  <c r="S445"/>
  <c r="L557"/>
  <c r="S474"/>
  <c r="T474"/>
  <c r="AG572"/>
  <c r="AG529"/>
  <c r="AG573"/>
  <c r="AG530"/>
  <c r="AD616"/>
  <c r="L574"/>
  <c r="W617"/>
  <c r="W618"/>
  <c r="W619"/>
  <c r="W620"/>
  <c r="L621"/>
  <c r="W581"/>
  <c r="AG538"/>
  <c r="AD624"/>
  <c r="L539"/>
  <c r="W583"/>
  <c r="AD626"/>
  <c r="L541"/>
  <c r="W585"/>
  <c r="AG542"/>
  <c r="AG586"/>
  <c r="K543"/>
  <c r="S292"/>
  <c r="AH298"/>
  <c r="L587"/>
  <c r="AF304"/>
  <c r="AH304" s="1"/>
  <c r="K545"/>
  <c r="AG631"/>
  <c r="K546"/>
  <c r="R590"/>
  <c r="K547"/>
  <c r="W547"/>
  <c r="S342"/>
  <c r="T350"/>
  <c r="L548"/>
  <c r="AG548"/>
  <c r="N352"/>
  <c r="T360"/>
  <c r="S360"/>
  <c r="S373"/>
  <c r="N391"/>
  <c r="T401"/>
  <c r="W639"/>
  <c r="R418"/>
  <c r="R553" s="1"/>
  <c r="N419"/>
  <c r="W554"/>
  <c r="R424"/>
  <c r="T429"/>
  <c r="S429"/>
  <c r="T448"/>
  <c r="N511"/>
  <c r="W541"/>
  <c r="K627"/>
  <c r="L543"/>
  <c r="W587"/>
  <c r="AG544"/>
  <c r="AG630"/>
  <c r="AG588"/>
  <c r="L545"/>
  <c r="W545"/>
  <c r="N589"/>
  <c r="L546"/>
  <c r="W546"/>
  <c r="L547"/>
  <c r="AG633"/>
  <c r="N346"/>
  <c r="T396"/>
  <c r="S396"/>
  <c r="W638"/>
  <c r="R406"/>
  <c r="S409"/>
  <c r="T410"/>
  <c r="S410"/>
  <c r="K641"/>
  <c r="W575"/>
  <c r="W576"/>
  <c r="W577"/>
  <c r="W578"/>
  <c r="AD621"/>
  <c r="L536"/>
  <c r="L623"/>
  <c r="AG624"/>
  <c r="AD539"/>
  <c r="L625"/>
  <c r="AG626"/>
  <c r="K584"/>
  <c r="AD541"/>
  <c r="L627"/>
  <c r="AF277"/>
  <c r="AF541" s="1"/>
  <c r="R280"/>
  <c r="AG628"/>
  <c r="R289"/>
  <c r="W543"/>
  <c r="K629"/>
  <c r="R310"/>
  <c r="R313"/>
  <c r="AD316"/>
  <c r="R631"/>
  <c r="AG589"/>
  <c r="AB328"/>
  <c r="R632"/>
  <c r="L591"/>
  <c r="T358"/>
  <c r="W593"/>
  <c r="L550"/>
  <c r="N387"/>
  <c r="AG551"/>
  <c r="N388"/>
  <c r="S393"/>
  <c r="S395"/>
  <c r="T395"/>
  <c r="W595"/>
  <c r="R397"/>
  <c r="T409"/>
  <c r="T413"/>
  <c r="S437"/>
  <c r="T437"/>
  <c r="T447"/>
  <c r="S447"/>
  <c r="T477"/>
  <c r="S477"/>
  <c r="T510"/>
  <c r="S510"/>
  <c r="L594"/>
  <c r="L551"/>
  <c r="W596"/>
  <c r="L553"/>
  <c r="N423"/>
  <c r="AG554"/>
  <c r="N424"/>
  <c r="L640"/>
  <c r="L554"/>
  <c r="T428"/>
  <c r="S428"/>
  <c r="L641"/>
  <c r="AG599"/>
  <c r="N445"/>
  <c r="S458"/>
  <c r="T458"/>
  <c r="N494"/>
  <c r="T503"/>
  <c r="S503"/>
  <c r="N381"/>
  <c r="W636"/>
  <c r="N396"/>
  <c r="L596"/>
  <c r="R597"/>
  <c r="R640"/>
  <c r="S430"/>
  <c r="N449"/>
  <c r="K601"/>
  <c r="N506"/>
  <c r="L590"/>
  <c r="W590"/>
  <c r="W633"/>
  <c r="L592"/>
  <c r="AG549"/>
  <c r="N364"/>
  <c r="AG593"/>
  <c r="N373"/>
  <c r="S380"/>
  <c r="K636"/>
  <c r="T388"/>
  <c r="S388"/>
  <c r="K637"/>
  <c r="AG595"/>
  <c r="N397"/>
  <c r="W552"/>
  <c r="R400"/>
  <c r="T405"/>
  <c r="S408"/>
  <c r="T412"/>
  <c r="N413"/>
  <c r="T422"/>
  <c r="N427"/>
  <c r="T430"/>
  <c r="N432"/>
  <c r="AG598"/>
  <c r="N433"/>
  <c r="L599"/>
  <c r="W642"/>
  <c r="R454"/>
  <c r="R599" s="1"/>
  <c r="N467"/>
  <c r="W602"/>
  <c r="R481"/>
  <c r="L633"/>
  <c r="AG591"/>
  <c r="N349"/>
  <c r="W634"/>
  <c r="L636"/>
  <c r="W551"/>
  <c r="L637"/>
  <c r="L595"/>
  <c r="S412"/>
  <c r="N428"/>
  <c r="W641"/>
  <c r="R442"/>
  <c r="R598" s="1"/>
  <c r="L558"/>
  <c r="AG646"/>
  <c r="N502"/>
  <c r="T505"/>
  <c r="S505"/>
  <c r="N509"/>
  <c r="K591"/>
  <c r="K592"/>
  <c r="L593"/>
  <c r="AG550"/>
  <c r="N376"/>
  <c r="W594"/>
  <c r="L552"/>
  <c r="W553"/>
  <c r="W643"/>
  <c r="R466"/>
  <c r="W601"/>
  <c r="R469"/>
  <c r="K558"/>
  <c r="N480"/>
  <c r="S482"/>
  <c r="T482"/>
  <c r="N510"/>
  <c r="W597"/>
  <c r="L555"/>
  <c r="W556"/>
  <c r="N451"/>
  <c r="K642"/>
  <c r="N456"/>
  <c r="W600"/>
  <c r="R457"/>
  <c r="R556" s="1"/>
  <c r="AG643"/>
  <c r="W559"/>
  <c r="R484"/>
  <c r="T507"/>
  <c r="S507"/>
  <c r="W598"/>
  <c r="L556"/>
  <c r="L642"/>
  <c r="AG642"/>
  <c r="N454"/>
  <c r="W557"/>
  <c r="R460"/>
  <c r="N466"/>
  <c r="L644"/>
  <c r="AG644"/>
  <c r="T485"/>
  <c r="S485"/>
  <c r="T494"/>
  <c r="S494"/>
  <c r="T506"/>
  <c r="S506"/>
  <c r="R594"/>
  <c r="L639"/>
  <c r="AG597"/>
  <c r="N421"/>
  <c r="K640"/>
  <c r="L598"/>
  <c r="AG555"/>
  <c r="N436"/>
  <c r="K599"/>
  <c r="W599"/>
  <c r="L600"/>
  <c r="N464"/>
  <c r="N478"/>
  <c r="N482"/>
  <c r="T495"/>
  <c r="S495"/>
  <c r="L559"/>
  <c r="N488"/>
  <c r="AG603"/>
  <c r="N493"/>
  <c r="L601"/>
  <c r="W645"/>
  <c r="R490"/>
  <c r="W560"/>
  <c r="R496"/>
  <c r="N508"/>
  <c r="K550"/>
  <c r="AG636"/>
  <c r="N382"/>
  <c r="K551"/>
  <c r="AG637"/>
  <c r="N394"/>
  <c r="K552"/>
  <c r="AG638"/>
  <c r="N406"/>
  <c r="K553"/>
  <c r="AG639"/>
  <c r="N418"/>
  <c r="K554"/>
  <c r="AG640"/>
  <c r="N430"/>
  <c r="K555"/>
  <c r="AG641"/>
  <c r="N442"/>
  <c r="K556"/>
  <c r="N455"/>
  <c r="K643"/>
  <c r="W558"/>
  <c r="R472"/>
  <c r="W644"/>
  <c r="R478"/>
  <c r="T508"/>
  <c r="S508"/>
  <c r="AG557"/>
  <c r="N460"/>
  <c r="N468"/>
  <c r="N476"/>
  <c r="AG559"/>
  <c r="N484"/>
  <c r="N602" s="1"/>
  <c r="T498"/>
  <c r="S498"/>
  <c r="W646"/>
  <c r="R502"/>
  <c r="AG560"/>
  <c r="AG645"/>
  <c r="AG600"/>
  <c r="AG601"/>
  <c r="AG602"/>
  <c r="W603"/>
  <c r="R493"/>
  <c r="N586" i="21" l="1"/>
  <c r="N646"/>
  <c r="N601"/>
  <c r="N630"/>
  <c r="N559"/>
  <c r="N21"/>
  <c r="N552"/>
  <c r="N556"/>
  <c r="N550" i="20"/>
  <c r="O564"/>
  <c r="N638"/>
  <c r="N539"/>
  <c r="N646"/>
  <c r="N548"/>
  <c r="N549"/>
  <c r="S321" i="19"/>
  <c r="T321"/>
  <c r="AG636"/>
  <c r="AG633"/>
  <c r="AK578"/>
  <c r="T615"/>
  <c r="T617"/>
  <c r="T522"/>
  <c r="S491"/>
  <c r="T491"/>
  <c r="R538"/>
  <c r="S232"/>
  <c r="S538" s="1"/>
  <c r="T232"/>
  <c r="T538" s="1"/>
  <c r="AG641"/>
  <c r="R554"/>
  <c r="AC242"/>
  <c r="AI242" s="1"/>
  <c r="AG585"/>
  <c r="AC266"/>
  <c r="AI266" s="1"/>
  <c r="M266" s="1"/>
  <c r="O266" s="1"/>
  <c r="P266" s="1"/>
  <c r="Q266" s="1"/>
  <c r="M573"/>
  <c r="S610"/>
  <c r="AK521"/>
  <c r="T524"/>
  <c r="M520"/>
  <c r="S248"/>
  <c r="T248"/>
  <c r="S465"/>
  <c r="T465"/>
  <c r="R643"/>
  <c r="AG560"/>
  <c r="AG626"/>
  <c r="T576"/>
  <c r="AC278"/>
  <c r="AI278" s="1"/>
  <c r="T467"/>
  <c r="AG631"/>
  <c r="AG628"/>
  <c r="T525"/>
  <c r="S263"/>
  <c r="T263"/>
  <c r="S565"/>
  <c r="AG559"/>
  <c r="AG600"/>
  <c r="AG550"/>
  <c r="AG590"/>
  <c r="AG544"/>
  <c r="AG557"/>
  <c r="M616"/>
  <c r="AG549"/>
  <c r="T298"/>
  <c r="AK531"/>
  <c r="AG595"/>
  <c r="S534"/>
  <c r="T528"/>
  <c r="AK528"/>
  <c r="T566"/>
  <c r="T271"/>
  <c r="S271"/>
  <c r="T479"/>
  <c r="S479"/>
  <c r="AG602"/>
  <c r="R600"/>
  <c r="AG545"/>
  <c r="AG543"/>
  <c r="AG583"/>
  <c r="R595"/>
  <c r="AG584"/>
  <c r="AK576"/>
  <c r="S533"/>
  <c r="S567"/>
  <c r="T616"/>
  <c r="AK529"/>
  <c r="T275"/>
  <c r="S275"/>
  <c r="AC622"/>
  <c r="AI214"/>
  <c r="R559"/>
  <c r="AG598"/>
  <c r="R627"/>
  <c r="AG596"/>
  <c r="M610"/>
  <c r="T533"/>
  <c r="M529"/>
  <c r="T570"/>
  <c r="T532"/>
  <c r="R587"/>
  <c r="S521"/>
  <c r="AB302"/>
  <c r="T564"/>
  <c r="AG640"/>
  <c r="R629"/>
  <c r="AG599"/>
  <c r="AK574"/>
  <c r="AG625"/>
  <c r="AK565"/>
  <c r="T526"/>
  <c r="T534" i="17"/>
  <c r="AC613"/>
  <c r="AC609"/>
  <c r="M607"/>
  <c r="T585"/>
  <c r="S618"/>
  <c r="S574"/>
  <c r="S586"/>
  <c r="T535"/>
  <c r="T611"/>
  <c r="S573"/>
  <c r="AC529"/>
  <c r="S564"/>
  <c r="S619"/>
  <c r="T613"/>
  <c r="M521"/>
  <c r="S627"/>
  <c r="T546"/>
  <c r="S582"/>
  <c r="T618"/>
  <c r="M568"/>
  <c r="S527"/>
  <c r="T615"/>
  <c r="AC612"/>
  <c r="S535"/>
  <c r="T521"/>
  <c r="T528"/>
  <c r="R645"/>
  <c r="M613"/>
  <c r="O36"/>
  <c r="P36" s="1"/>
  <c r="Q36" s="1"/>
  <c r="T622"/>
  <c r="S617"/>
  <c r="T568"/>
  <c r="M606"/>
  <c r="S536"/>
  <c r="S614"/>
  <c r="S524"/>
  <c r="T628"/>
  <c r="S643"/>
  <c r="AC532"/>
  <c r="T595"/>
  <c r="S608"/>
  <c r="T526"/>
  <c r="T624"/>
  <c r="M615"/>
  <c r="T532"/>
  <c r="S581"/>
  <c r="T544"/>
  <c r="T538"/>
  <c r="S595"/>
  <c r="S537"/>
  <c r="T621"/>
  <c r="T620"/>
  <c r="O144"/>
  <c r="P144" s="1"/>
  <c r="Q144" s="1"/>
  <c r="T570"/>
  <c r="S532"/>
  <c r="R633"/>
  <c r="R588"/>
  <c r="S523"/>
  <c r="O160"/>
  <c r="T529"/>
  <c r="O77"/>
  <c r="P77" s="1"/>
  <c r="Q77" s="1"/>
  <c r="S577"/>
  <c r="S572"/>
  <c r="T558" i="16"/>
  <c r="S551"/>
  <c r="S602"/>
  <c r="AI296"/>
  <c r="N594"/>
  <c r="N634"/>
  <c r="O521"/>
  <c r="O522"/>
  <c r="T550"/>
  <c r="O319"/>
  <c r="P319" s="1"/>
  <c r="Q319" s="1"/>
  <c r="S629"/>
  <c r="Q522"/>
  <c r="AE284"/>
  <c r="AG284" s="1"/>
  <c r="N542"/>
  <c r="S595"/>
  <c r="T584"/>
  <c r="T555"/>
  <c r="T631"/>
  <c r="AD320"/>
  <c r="AE308"/>
  <c r="AG308" s="1"/>
  <c r="T603"/>
  <c r="S641"/>
  <c r="T642"/>
  <c r="N598"/>
  <c r="S589"/>
  <c r="S544"/>
  <c r="S593"/>
  <c r="T639"/>
  <c r="S599"/>
  <c r="T522"/>
  <c r="S543"/>
  <c r="S639"/>
  <c r="O293"/>
  <c r="P293" s="1"/>
  <c r="Q293" s="1"/>
  <c r="S646"/>
  <c r="S601"/>
  <c r="T601"/>
  <c r="T596"/>
  <c r="AI307"/>
  <c r="T564"/>
  <c r="S564"/>
  <c r="O329"/>
  <c r="P329" s="1"/>
  <c r="Q329" s="1"/>
  <c r="S586"/>
  <c r="S636"/>
  <c r="T554"/>
  <c r="S521"/>
  <c r="N552"/>
  <c r="S626"/>
  <c r="S540"/>
  <c r="O374"/>
  <c r="P374" s="1"/>
  <c r="Q374" s="1"/>
  <c r="T646"/>
  <c r="T634"/>
  <c r="AC547"/>
  <c r="S550"/>
  <c r="AI319"/>
  <c r="P522"/>
  <c r="AI317" i="15"/>
  <c r="AI308"/>
  <c r="AI267"/>
  <c r="AC544"/>
  <c r="N585"/>
  <c r="T282"/>
  <c r="S521"/>
  <c r="S645"/>
  <c r="R583"/>
  <c r="T279"/>
  <c r="S279"/>
  <c r="R543"/>
  <c r="AI271"/>
  <c r="N540"/>
  <c r="T261"/>
  <c r="T607"/>
  <c r="S593"/>
  <c r="AI272"/>
  <c r="R587"/>
  <c r="AE318"/>
  <c r="AG318" s="1"/>
  <c r="T564"/>
  <c r="O315"/>
  <c r="P315" s="1"/>
  <c r="Q315" s="1"/>
  <c r="AC625"/>
  <c r="AD342"/>
  <c r="S319"/>
  <c r="T319"/>
  <c r="N559"/>
  <c r="AE306"/>
  <c r="AG306" s="1"/>
  <c r="AC543"/>
  <c r="T263"/>
  <c r="R629"/>
  <c r="AC627"/>
  <c r="M256"/>
  <c r="O256" s="1"/>
  <c r="T257"/>
  <c r="O317"/>
  <c r="P317" s="1"/>
  <c r="Q317" s="1"/>
  <c r="AD540"/>
  <c r="O308"/>
  <c r="P308" s="1"/>
  <c r="Q308" s="1"/>
  <c r="AI284"/>
  <c r="P154" i="14"/>
  <c r="O617"/>
  <c r="S482"/>
  <c r="T482"/>
  <c r="Y593"/>
  <c r="S575"/>
  <c r="S573"/>
  <c r="R635"/>
  <c r="T572"/>
  <c r="T571"/>
  <c r="S522"/>
  <c r="M564"/>
  <c r="M524"/>
  <c r="S619"/>
  <c r="T440"/>
  <c r="S440"/>
  <c r="T449"/>
  <c r="S449"/>
  <c r="R645"/>
  <c r="R597"/>
  <c r="S569"/>
  <c r="T275"/>
  <c r="S574"/>
  <c r="S570"/>
  <c r="T524"/>
  <c r="M525"/>
  <c r="AC570"/>
  <c r="T283"/>
  <c r="S283"/>
  <c r="M470"/>
  <c r="O470" s="1"/>
  <c r="P470" s="1"/>
  <c r="Q470" s="1"/>
  <c r="AC470"/>
  <c r="M464"/>
  <c r="O464" s="1"/>
  <c r="P464" s="1"/>
  <c r="Q464" s="1"/>
  <c r="S275"/>
  <c r="R622"/>
  <c r="AC532"/>
  <c r="M530"/>
  <c r="T574"/>
  <c r="T529"/>
  <c r="T611"/>
  <c r="S606"/>
  <c r="AC222"/>
  <c r="S534"/>
  <c r="O85"/>
  <c r="M573"/>
  <c r="T576"/>
  <c r="AC528"/>
  <c r="AC611"/>
  <c r="AC461"/>
  <c r="M461"/>
  <c r="O461" s="1"/>
  <c r="P461" s="1"/>
  <c r="Q461" s="1"/>
  <c r="M363"/>
  <c r="O363" s="1"/>
  <c r="P363" s="1"/>
  <c r="Q363" s="1"/>
  <c r="AC363"/>
  <c r="T567"/>
  <c r="S576"/>
  <c r="O535"/>
  <c r="S214"/>
  <c r="S622" s="1"/>
  <c r="M616"/>
  <c r="T532"/>
  <c r="AC302"/>
  <c r="M302"/>
  <c r="O302" s="1"/>
  <c r="P302" s="1"/>
  <c r="Q302" s="1"/>
  <c r="R537"/>
  <c r="S220"/>
  <c r="S537" s="1"/>
  <c r="T220"/>
  <c r="T537" s="1"/>
  <c r="T305"/>
  <c r="S305"/>
  <c r="T413"/>
  <c r="S413"/>
  <c r="S553" s="1"/>
  <c r="Y645"/>
  <c r="Y559"/>
  <c r="Y635"/>
  <c r="Y583"/>
  <c r="Y627"/>
  <c r="Y595"/>
  <c r="T531"/>
  <c r="T530"/>
  <c r="T526"/>
  <c r="M567"/>
  <c r="AC535"/>
  <c r="S512"/>
  <c r="T512"/>
  <c r="AC296"/>
  <c r="M296"/>
  <c r="O296" s="1"/>
  <c r="P296" s="1"/>
  <c r="Q296" s="1"/>
  <c r="T419"/>
  <c r="S419"/>
  <c r="M263"/>
  <c r="O263" s="1"/>
  <c r="P263" s="1"/>
  <c r="Q263" s="1"/>
  <c r="AC263"/>
  <c r="S463"/>
  <c r="Y628"/>
  <c r="AC527"/>
  <c r="Y587"/>
  <c r="AC381"/>
  <c r="AC566"/>
  <c r="M578"/>
  <c r="AC612"/>
  <c r="T395"/>
  <c r="S395"/>
  <c r="AC427"/>
  <c r="M427"/>
  <c r="O427" s="1"/>
  <c r="P427" s="1"/>
  <c r="Q427" s="1"/>
  <c r="S267"/>
  <c r="T267"/>
  <c r="R555"/>
  <c r="S620"/>
  <c r="AA559"/>
  <c r="S527"/>
  <c r="AC525"/>
  <c r="AA619"/>
  <c r="S577"/>
  <c r="S572"/>
  <c r="S568"/>
  <c r="T522"/>
  <c r="S523"/>
  <c r="R584"/>
  <c r="AC524"/>
  <c r="T602" i="13"/>
  <c r="T595"/>
  <c r="S645"/>
  <c r="O487"/>
  <c r="P487" s="1"/>
  <c r="Q487" s="1"/>
  <c r="S593"/>
  <c r="S638"/>
  <c r="S625"/>
  <c r="T570"/>
  <c r="S584"/>
  <c r="AC576"/>
  <c r="T528"/>
  <c r="T612"/>
  <c r="S534"/>
  <c r="T577"/>
  <c r="S567"/>
  <c r="AC521"/>
  <c r="T559"/>
  <c r="S600"/>
  <c r="AA548"/>
  <c r="S547"/>
  <c r="S537"/>
  <c r="T526"/>
  <c r="M616"/>
  <c r="M571"/>
  <c r="S542"/>
  <c r="S554"/>
  <c r="T537"/>
  <c r="T531"/>
  <c r="AC532"/>
  <c r="AC614"/>
  <c r="S521"/>
  <c r="T554"/>
  <c r="S549"/>
  <c r="T633"/>
  <c r="M555"/>
  <c r="T629"/>
  <c r="T576"/>
  <c r="S619"/>
  <c r="S544"/>
  <c r="T543"/>
  <c r="S543"/>
  <c r="T624"/>
  <c r="T579"/>
  <c r="M532"/>
  <c r="S601"/>
  <c r="T637"/>
  <c r="T603"/>
  <c r="M595"/>
  <c r="S628"/>
  <c r="AA579"/>
  <c r="M576"/>
  <c r="S617"/>
  <c r="M567"/>
  <c r="S536"/>
  <c r="T606"/>
  <c r="S618"/>
  <c r="S574"/>
  <c r="S558"/>
  <c r="T646"/>
  <c r="T547"/>
  <c r="T591"/>
  <c r="S545"/>
  <c r="S634"/>
  <c r="S640"/>
  <c r="T571"/>
  <c r="T527"/>
  <c r="M524"/>
  <c r="S550"/>
  <c r="S560"/>
  <c r="AC595"/>
  <c r="S589"/>
  <c r="T553"/>
  <c r="M551"/>
  <c r="T634"/>
  <c r="AC533"/>
  <c r="S606"/>
  <c r="T568"/>
  <c r="AA21"/>
  <c r="AC573"/>
  <c r="S530"/>
  <c r="S563"/>
  <c r="J503" i="12"/>
  <c r="K503" s="1"/>
  <c r="I560"/>
  <c r="N576"/>
  <c r="M607"/>
  <c r="M531"/>
  <c r="M572"/>
  <c r="M524"/>
  <c r="N594"/>
  <c r="N596"/>
  <c r="N569"/>
  <c r="N525"/>
  <c r="W643"/>
  <c r="W541"/>
  <c r="G639"/>
  <c r="N534"/>
  <c r="M617"/>
  <c r="N570"/>
  <c r="N615"/>
  <c r="M557"/>
  <c r="N638"/>
  <c r="N585"/>
  <c r="M536"/>
  <c r="N630"/>
  <c r="N526"/>
  <c r="N611"/>
  <c r="G507"/>
  <c r="I507" s="1"/>
  <c r="J507" s="1"/>
  <c r="K507" s="1"/>
  <c r="W507"/>
  <c r="W560" s="1"/>
  <c r="L646"/>
  <c r="W597"/>
  <c r="N522"/>
  <c r="N540"/>
  <c r="M558"/>
  <c r="N636"/>
  <c r="M525"/>
  <c r="N539"/>
  <c r="M643"/>
  <c r="M535"/>
  <c r="N528"/>
  <c r="M618"/>
  <c r="M609"/>
  <c r="G636"/>
  <c r="M582"/>
  <c r="N627"/>
  <c r="N578"/>
  <c r="M552"/>
  <c r="M573"/>
  <c r="N531"/>
  <c r="M603"/>
  <c r="M638"/>
  <c r="M591"/>
  <c r="N591"/>
  <c r="N538"/>
  <c r="M580"/>
  <c r="N575"/>
  <c r="N579"/>
  <c r="G540"/>
  <c r="M570"/>
  <c r="T553" i="11"/>
  <c r="AC646"/>
  <c r="T590"/>
  <c r="T626"/>
  <c r="S611"/>
  <c r="AC548"/>
  <c r="T629"/>
  <c r="S632"/>
  <c r="T581"/>
  <c r="AC572"/>
  <c r="AC578"/>
  <c r="AC567"/>
  <c r="AC607"/>
  <c r="T642"/>
  <c r="S599"/>
  <c r="AA644"/>
  <c r="T617"/>
  <c r="S536"/>
  <c r="S526"/>
  <c r="S643"/>
  <c r="AC635"/>
  <c r="T549"/>
  <c r="S548"/>
  <c r="T619"/>
  <c r="M572"/>
  <c r="AC606"/>
  <c r="AC520"/>
  <c r="M566"/>
  <c r="S575"/>
  <c r="AC527"/>
  <c r="S646"/>
  <c r="T643"/>
  <c r="AC637"/>
  <c r="T551"/>
  <c r="S553"/>
  <c r="T634"/>
  <c r="S549"/>
  <c r="S559"/>
  <c r="T615"/>
  <c r="T573"/>
  <c r="T625"/>
  <c r="S565"/>
  <c r="S528"/>
  <c r="M578"/>
  <c r="S616"/>
  <c r="S644"/>
  <c r="T555"/>
  <c r="T602"/>
  <c r="S537"/>
  <c r="T585"/>
  <c r="AC533"/>
  <c r="S567"/>
  <c r="S529"/>
  <c r="AC566"/>
  <c r="S620"/>
  <c r="T568"/>
  <c r="S642"/>
  <c r="S552"/>
  <c r="S586"/>
  <c r="AC592"/>
  <c r="M617"/>
  <c r="T564"/>
  <c r="S624"/>
  <c r="T612"/>
  <c r="M520"/>
  <c r="T552"/>
  <c r="S628"/>
  <c r="S524"/>
  <c r="T611"/>
  <c r="T614"/>
  <c r="S568"/>
  <c r="S564"/>
  <c r="S527"/>
  <c r="T582"/>
  <c r="M327" i="10"/>
  <c r="O327" s="1"/>
  <c r="P327" s="1"/>
  <c r="Q327" s="1"/>
  <c r="AI327"/>
  <c r="S350"/>
  <c r="T350"/>
  <c r="T288"/>
  <c r="S288"/>
  <c r="S307"/>
  <c r="T307"/>
  <c r="AC559"/>
  <c r="AC640"/>
  <c r="AC629"/>
  <c r="AI393"/>
  <c r="AC541"/>
  <c r="S624"/>
  <c r="M525"/>
  <c r="S619"/>
  <c r="O70"/>
  <c r="P70" s="1"/>
  <c r="N608"/>
  <c r="S422"/>
  <c r="T422"/>
  <c r="S272"/>
  <c r="T272"/>
  <c r="S396"/>
  <c r="T396"/>
  <c r="N600"/>
  <c r="S533"/>
  <c r="S567"/>
  <c r="R603"/>
  <c r="AI501"/>
  <c r="R560"/>
  <c r="AI365"/>
  <c r="R547"/>
  <c r="N537"/>
  <c r="M567"/>
  <c r="AI357"/>
  <c r="N587"/>
  <c r="N579"/>
  <c r="S529"/>
  <c r="T582"/>
  <c r="N618"/>
  <c r="T526"/>
  <c r="R584"/>
  <c r="S575"/>
  <c r="S572"/>
  <c r="AD339"/>
  <c r="AD351" s="1"/>
  <c r="S523"/>
  <c r="AC597"/>
  <c r="S574"/>
  <c r="AI299"/>
  <c r="T581"/>
  <c r="AC560"/>
  <c r="AE320"/>
  <c r="AG320" s="1"/>
  <c r="M320" s="1"/>
  <c r="O320" s="1"/>
  <c r="P320" s="1"/>
  <c r="Q320" s="1"/>
  <c r="N640"/>
  <c r="O357"/>
  <c r="P357" s="1"/>
  <c r="Q357" s="1"/>
  <c r="N639"/>
  <c r="AE315"/>
  <c r="AG315" s="1"/>
  <c r="M315" s="1"/>
  <c r="AD541"/>
  <c r="M625"/>
  <c r="T527"/>
  <c r="S528"/>
  <c r="AI317"/>
  <c r="AI538"/>
  <c r="T609"/>
  <c r="AI537"/>
  <c r="AI326"/>
  <c r="T458"/>
  <c r="S458"/>
  <c r="S371"/>
  <c r="T371"/>
  <c r="AC547"/>
  <c r="T572"/>
  <c r="N645"/>
  <c r="AC545"/>
  <c r="AE413"/>
  <c r="AG413" s="1"/>
  <c r="AC590"/>
  <c r="T533"/>
  <c r="O389"/>
  <c r="P389" s="1"/>
  <c r="Q389" s="1"/>
  <c r="AE291"/>
  <c r="AG291" s="1"/>
  <c r="M291" s="1"/>
  <c r="O291" s="1"/>
  <c r="P291" s="1"/>
  <c r="Q291" s="1"/>
  <c r="AI613"/>
  <c r="AD584"/>
  <c r="S621"/>
  <c r="AI525"/>
  <c r="T523"/>
  <c r="S622"/>
  <c r="S578"/>
  <c r="S530"/>
  <c r="S609"/>
  <c r="T566"/>
  <c r="T434"/>
  <c r="S434"/>
  <c r="S326"/>
  <c r="T326"/>
  <c r="T485"/>
  <c r="S485"/>
  <c r="N575"/>
  <c r="N547"/>
  <c r="R558"/>
  <c r="AC636"/>
  <c r="AE401"/>
  <c r="AG401" s="1"/>
  <c r="AI528"/>
  <c r="AE303"/>
  <c r="AG303" s="1"/>
  <c r="R21"/>
  <c r="M623"/>
  <c r="AI571"/>
  <c r="N530"/>
  <c r="S571"/>
  <c r="T564"/>
  <c r="T530"/>
  <c r="S566"/>
  <c r="T356"/>
  <c r="S356"/>
  <c r="AI621"/>
  <c r="T403"/>
  <c r="S403"/>
  <c r="T453"/>
  <c r="S453"/>
  <c r="S466"/>
  <c r="T466"/>
  <c r="T455"/>
  <c r="S455"/>
  <c r="S267"/>
  <c r="T267"/>
  <c r="R545"/>
  <c r="AC646"/>
  <c r="R602"/>
  <c r="AI273"/>
  <c r="O321"/>
  <c r="P321" s="1"/>
  <c r="Q321" s="1"/>
  <c r="T528"/>
  <c r="M616"/>
  <c r="AI386"/>
  <c r="AI266"/>
  <c r="AI625"/>
  <c r="N588"/>
  <c r="S576"/>
  <c r="M614"/>
  <c r="T579"/>
  <c r="T363"/>
  <c r="T534"/>
  <c r="T522"/>
  <c r="S521"/>
  <c r="AE279"/>
  <c r="AG279" s="1"/>
  <c r="M579" i="9"/>
  <c r="M608"/>
  <c r="AD543"/>
  <c r="T525"/>
  <c r="T621"/>
  <c r="AD619"/>
  <c r="R549"/>
  <c r="S611"/>
  <c r="AD532"/>
  <c r="O273"/>
  <c r="P273" s="1"/>
  <c r="Q273" s="1"/>
  <c r="S569"/>
  <c r="T635"/>
  <c r="T612"/>
  <c r="T593"/>
  <c r="S364"/>
  <c r="S634" s="1"/>
  <c r="T610"/>
  <c r="T583"/>
  <c r="M524"/>
  <c r="R597"/>
  <c r="AD535"/>
  <c r="X348"/>
  <c r="Z336"/>
  <c r="AB336" s="1"/>
  <c r="AD624"/>
  <c r="M542"/>
  <c r="T617"/>
  <c r="M615"/>
  <c r="M609"/>
  <c r="M567"/>
  <c r="T633"/>
  <c r="T591"/>
  <c r="AD623"/>
  <c r="M311"/>
  <c r="O311" s="1"/>
  <c r="P311" s="1"/>
  <c r="Q311" s="1"/>
  <c r="AD311"/>
  <c r="T543"/>
  <c r="AD537"/>
  <c r="T540"/>
  <c r="T531"/>
  <c r="T529"/>
  <c r="AD565"/>
  <c r="M534"/>
  <c r="T530"/>
  <c r="O56"/>
  <c r="P56" s="1"/>
  <c r="Q56" s="1"/>
  <c r="T544"/>
  <c r="S629"/>
  <c r="M624"/>
  <c r="AD533"/>
  <c r="AD570"/>
  <c r="M537"/>
  <c r="M621"/>
  <c r="AD577"/>
  <c r="Z587"/>
  <c r="AD576"/>
  <c r="O100"/>
  <c r="AD611"/>
  <c r="S620"/>
  <c r="T533"/>
  <c r="M320"/>
  <c r="O320" s="1"/>
  <c r="P320" s="1"/>
  <c r="Q320" s="1"/>
  <c r="M577"/>
  <c r="AD569"/>
  <c r="S529"/>
  <c r="T620"/>
  <c r="M540"/>
  <c r="S573"/>
  <c r="AD607"/>
  <c r="T600" i="8"/>
  <c r="N627"/>
  <c r="N637"/>
  <c r="N588"/>
  <c r="AH579"/>
  <c r="S577"/>
  <c r="AH636"/>
  <c r="M644"/>
  <c r="M578"/>
  <c r="S527"/>
  <c r="AH569"/>
  <c r="AH607"/>
  <c r="M536"/>
  <c r="AH578"/>
  <c r="S526"/>
  <c r="M608"/>
  <c r="N524"/>
  <c r="T621"/>
  <c r="T578"/>
  <c r="T579"/>
  <c r="T607"/>
  <c r="AH106"/>
  <c r="AH570" s="1"/>
  <c r="AD21"/>
  <c r="T527"/>
  <c r="S580"/>
  <c r="T528"/>
  <c r="S572"/>
  <c r="N570"/>
  <c r="S525"/>
  <c r="AH573"/>
  <c r="AH480"/>
  <c r="O339"/>
  <c r="P339" s="1"/>
  <c r="Q339" s="1"/>
  <c r="AF590"/>
  <c r="M589"/>
  <c r="AH538"/>
  <c r="T526"/>
  <c r="T531"/>
  <c r="M568"/>
  <c r="M579"/>
  <c r="N577"/>
  <c r="N531"/>
  <c r="AF572"/>
  <c r="M569"/>
  <c r="S567"/>
  <c r="N533"/>
  <c r="AH565"/>
  <c r="T580"/>
  <c r="AH610"/>
  <c r="S563"/>
  <c r="M595"/>
  <c r="AF587"/>
  <c r="AH624"/>
  <c r="M525"/>
  <c r="AH522"/>
  <c r="T581"/>
  <c r="AH609"/>
  <c r="O82"/>
  <c r="N525"/>
  <c r="N608"/>
  <c r="AF598"/>
  <c r="AF594"/>
  <c r="N620"/>
  <c r="S535"/>
  <c r="S532"/>
  <c r="T611"/>
  <c r="M524"/>
  <c r="T533"/>
  <c r="T21"/>
  <c r="O89"/>
  <c r="P89" s="1"/>
  <c r="Q89" s="1"/>
  <c r="T632" i="7"/>
  <c r="AF569"/>
  <c r="S636"/>
  <c r="T590"/>
  <c r="S619"/>
  <c r="N580"/>
  <c r="M521"/>
  <c r="R596"/>
  <c r="AH582"/>
  <c r="AH543"/>
  <c r="AH626"/>
  <c r="T631"/>
  <c r="S609"/>
  <c r="N540"/>
  <c r="N624"/>
  <c r="AH309"/>
  <c r="T610"/>
  <c r="S611"/>
  <c r="AH612"/>
  <c r="R634"/>
  <c r="N570"/>
  <c r="AH610"/>
  <c r="T619"/>
  <c r="AH617"/>
  <c r="S547"/>
  <c r="M582"/>
  <c r="M564"/>
  <c r="S617"/>
  <c r="AH565"/>
  <c r="AH584"/>
  <c r="N564"/>
  <c r="R621"/>
  <c r="T575"/>
  <c r="R527"/>
  <c r="N531"/>
  <c r="N534"/>
  <c r="AF526"/>
  <c r="T532"/>
  <c r="N608"/>
  <c r="S631"/>
  <c r="AH624"/>
  <c r="T525"/>
  <c r="M522"/>
  <c r="AD280" i="21"/>
  <c r="N636"/>
  <c r="O564"/>
  <c r="P25"/>
  <c r="AB254"/>
  <c r="AB265"/>
  <c r="AB277" s="1"/>
  <c r="AB289" s="1"/>
  <c r="AB301" s="1"/>
  <c r="AB313" s="1"/>
  <c r="AB325" s="1"/>
  <c r="AB337" s="1"/>
  <c r="AB349" s="1"/>
  <c r="AB361" s="1"/>
  <c r="AB373" s="1"/>
  <c r="AB385" s="1"/>
  <c r="AB397" s="1"/>
  <c r="AB409" s="1"/>
  <c r="AB421" s="1"/>
  <c r="AB433" s="1"/>
  <c r="AB445" s="1"/>
  <c r="AB457" s="1"/>
  <c r="AB469" s="1"/>
  <c r="AB481" s="1"/>
  <c r="AB493" s="1"/>
  <c r="AB505" s="1"/>
  <c r="N603"/>
  <c r="N590"/>
  <c r="N591"/>
  <c r="N628"/>
  <c r="N635"/>
  <c r="AA607"/>
  <c r="AA564"/>
  <c r="AA521"/>
  <c r="N602"/>
  <c r="N596"/>
  <c r="N633"/>
  <c r="N587"/>
  <c r="N645"/>
  <c r="N592"/>
  <c r="N639"/>
  <c r="N627"/>
  <c r="Y627"/>
  <c r="Y584"/>
  <c r="Y541"/>
  <c r="Y280"/>
  <c r="O607"/>
  <c r="P34"/>
  <c r="Z627"/>
  <c r="Z584"/>
  <c r="Z541"/>
  <c r="Z280"/>
  <c r="T607"/>
  <c r="N544"/>
  <c r="N548"/>
  <c r="N642"/>
  <c r="N595"/>
  <c r="N551"/>
  <c r="N629"/>
  <c r="P563"/>
  <c r="P520"/>
  <c r="Q22"/>
  <c r="N600"/>
  <c r="AD626"/>
  <c r="AD274"/>
  <c r="N632"/>
  <c r="O520"/>
  <c r="N599"/>
  <c r="N597"/>
  <c r="T522"/>
  <c r="N545"/>
  <c r="N541"/>
  <c r="O521"/>
  <c r="P28"/>
  <c r="N588"/>
  <c r="N584"/>
  <c r="O565"/>
  <c r="P37"/>
  <c r="N631"/>
  <c r="O563"/>
  <c r="N634"/>
  <c r="N594"/>
  <c r="N546"/>
  <c r="N593"/>
  <c r="N549"/>
  <c r="N543"/>
  <c r="N644"/>
  <c r="N550"/>
  <c r="N542"/>
  <c r="O522"/>
  <c r="P40"/>
  <c r="N637"/>
  <c r="N558"/>
  <c r="N560"/>
  <c r="N547"/>
  <c r="T563"/>
  <c r="T606"/>
  <c r="T520"/>
  <c r="O606"/>
  <c r="AD313"/>
  <c r="N592" i="20"/>
  <c r="N631"/>
  <c r="N644"/>
  <c r="N597"/>
  <c r="N603"/>
  <c r="N591"/>
  <c r="T606"/>
  <c r="T563"/>
  <c r="T520"/>
  <c r="N547"/>
  <c r="N627"/>
  <c r="S565"/>
  <c r="N590"/>
  <c r="N635"/>
  <c r="N634"/>
  <c r="Y628"/>
  <c r="Y585"/>
  <c r="Y542"/>
  <c r="Y292"/>
  <c r="Z629"/>
  <c r="Z586"/>
  <c r="Z543"/>
  <c r="Z304"/>
  <c r="AD280"/>
  <c r="N559"/>
  <c r="N633"/>
  <c r="N600"/>
  <c r="N595"/>
  <c r="N596"/>
  <c r="N544"/>
  <c r="N553"/>
  <c r="N643"/>
  <c r="O522"/>
  <c r="P40"/>
  <c r="N21"/>
  <c r="N645"/>
  <c r="AD626"/>
  <c r="AD274"/>
  <c r="AD541" s="1"/>
  <c r="N552"/>
  <c r="N545"/>
  <c r="AD583"/>
  <c r="AB265"/>
  <c r="AB277" s="1"/>
  <c r="AB289" s="1"/>
  <c r="AB301" s="1"/>
  <c r="AB313" s="1"/>
  <c r="AB325" s="1"/>
  <c r="AB337" s="1"/>
  <c r="AB349" s="1"/>
  <c r="AB361" s="1"/>
  <c r="AB373" s="1"/>
  <c r="AB385" s="1"/>
  <c r="AB397" s="1"/>
  <c r="AB409" s="1"/>
  <c r="AB421" s="1"/>
  <c r="AB433" s="1"/>
  <c r="AB445" s="1"/>
  <c r="AB457" s="1"/>
  <c r="AB469" s="1"/>
  <c r="AB481" s="1"/>
  <c r="AB493" s="1"/>
  <c r="AB505" s="1"/>
  <c r="AB254"/>
  <c r="N632"/>
  <c r="Q25"/>
  <c r="S606"/>
  <c r="S563"/>
  <c r="S520"/>
  <c r="T521"/>
  <c r="N558"/>
  <c r="N641"/>
  <c r="N551"/>
  <c r="N598"/>
  <c r="N585"/>
  <c r="N584"/>
  <c r="S564"/>
  <c r="N543"/>
  <c r="O607"/>
  <c r="P34"/>
  <c r="N588"/>
  <c r="N586"/>
  <c r="N599"/>
  <c r="T564"/>
  <c r="N639"/>
  <c r="N546"/>
  <c r="O565"/>
  <c r="P37"/>
  <c r="N637"/>
  <c r="N626"/>
  <c r="N541"/>
  <c r="N582"/>
  <c r="N593"/>
  <c r="N555"/>
  <c r="N560"/>
  <c r="N602"/>
  <c r="N636"/>
  <c r="N583"/>
  <c r="O606"/>
  <c r="O563"/>
  <c r="O520"/>
  <c r="P22"/>
  <c r="N601"/>
  <c r="N594"/>
  <c r="O521"/>
  <c r="P28"/>
  <c r="P564" s="1"/>
  <c r="AD289"/>
  <c r="N540"/>
  <c r="N630"/>
  <c r="N625"/>
  <c r="T391" i="19"/>
  <c r="S391"/>
  <c r="R555"/>
  <c r="S436"/>
  <c r="T436"/>
  <c r="S405"/>
  <c r="T405"/>
  <c r="AK611"/>
  <c r="AK228"/>
  <c r="M228"/>
  <c r="O228" s="1"/>
  <c r="P228" s="1"/>
  <c r="Q228" s="1"/>
  <c r="AG642"/>
  <c r="AK305"/>
  <c r="M305"/>
  <c r="O305" s="1"/>
  <c r="P305" s="1"/>
  <c r="Q305" s="1"/>
  <c r="M233"/>
  <c r="O233" s="1"/>
  <c r="P233" s="1"/>
  <c r="Q233" s="1"/>
  <c r="AK233"/>
  <c r="S431"/>
  <c r="S554" s="1"/>
  <c r="T431"/>
  <c r="AB236"/>
  <c r="AC224"/>
  <c r="AI224" s="1"/>
  <c r="T314"/>
  <c r="S314"/>
  <c r="AG542"/>
  <c r="M242"/>
  <c r="O242" s="1"/>
  <c r="P242" s="1"/>
  <c r="Q242" s="1"/>
  <c r="AK242"/>
  <c r="P181"/>
  <c r="M530"/>
  <c r="R592"/>
  <c r="S361"/>
  <c r="T361"/>
  <c r="P118"/>
  <c r="R640"/>
  <c r="AK571"/>
  <c r="AK522"/>
  <c r="AB622"/>
  <c r="S213"/>
  <c r="T213"/>
  <c r="S440"/>
  <c r="T440"/>
  <c r="S608"/>
  <c r="R551"/>
  <c r="T388"/>
  <c r="S388"/>
  <c r="S245"/>
  <c r="T245"/>
  <c r="AB244"/>
  <c r="AC232"/>
  <c r="S577"/>
  <c r="T618"/>
  <c r="AK525"/>
  <c r="S272"/>
  <c r="T272"/>
  <c r="M528"/>
  <c r="O112"/>
  <c r="O571" s="1"/>
  <c r="AK608"/>
  <c r="M611"/>
  <c r="O82"/>
  <c r="P40"/>
  <c r="P70"/>
  <c r="T521"/>
  <c r="T343"/>
  <c r="T590" s="1"/>
  <c r="S343"/>
  <c r="S590" s="1"/>
  <c r="S359"/>
  <c r="T359"/>
  <c r="AF609"/>
  <c r="AF566"/>
  <c r="AF523"/>
  <c r="AF70"/>
  <c r="M276"/>
  <c r="O276" s="1"/>
  <c r="P276" s="1"/>
  <c r="Q276" s="1"/>
  <c r="AK276"/>
  <c r="O530"/>
  <c r="O563"/>
  <c r="P22"/>
  <c r="S288"/>
  <c r="T288"/>
  <c r="M219"/>
  <c r="O219" s="1"/>
  <c r="P219" s="1"/>
  <c r="Q219" s="1"/>
  <c r="AK219"/>
  <c r="AK617"/>
  <c r="AK523"/>
  <c r="T512"/>
  <c r="S512"/>
  <c r="R558"/>
  <c r="T472"/>
  <c r="S472"/>
  <c r="R642"/>
  <c r="S414"/>
  <c r="T414"/>
  <c r="T553" s="1"/>
  <c r="S416"/>
  <c r="T416"/>
  <c r="AG635"/>
  <c r="R546"/>
  <c r="T328"/>
  <c r="S328"/>
  <c r="R542"/>
  <c r="T280"/>
  <c r="S280"/>
  <c r="T482"/>
  <c r="S482"/>
  <c r="T383"/>
  <c r="S383"/>
  <c r="S599"/>
  <c r="T312"/>
  <c r="S312"/>
  <c r="T464"/>
  <c r="S464"/>
  <c r="M572"/>
  <c r="O121"/>
  <c r="O614" s="1"/>
  <c r="R545"/>
  <c r="S316"/>
  <c r="T316"/>
  <c r="M269"/>
  <c r="O269" s="1"/>
  <c r="P269" s="1"/>
  <c r="Q269" s="1"/>
  <c r="AK269"/>
  <c r="R636"/>
  <c r="S296"/>
  <c r="T296"/>
  <c r="T628" s="1"/>
  <c r="S526"/>
  <c r="R593"/>
  <c r="S373"/>
  <c r="T373"/>
  <c r="R635"/>
  <c r="AG592"/>
  <c r="AK212"/>
  <c r="AK536" s="1"/>
  <c r="M212"/>
  <c r="M579" s="1"/>
  <c r="AK618"/>
  <c r="S353"/>
  <c r="T353"/>
  <c r="R588"/>
  <c r="AC623"/>
  <c r="AI226"/>
  <c r="P148"/>
  <c r="AG586"/>
  <c r="T252"/>
  <c r="S252"/>
  <c r="AK568"/>
  <c r="M606"/>
  <c r="AK221"/>
  <c r="M221"/>
  <c r="O221" s="1"/>
  <c r="P221" s="1"/>
  <c r="Q221" s="1"/>
  <c r="M524"/>
  <c r="O64"/>
  <c r="O616"/>
  <c r="AG587"/>
  <c r="M620"/>
  <c r="O190"/>
  <c r="AB537"/>
  <c r="T577"/>
  <c r="R537"/>
  <c r="T220"/>
  <c r="T537" s="1"/>
  <c r="S220"/>
  <c r="S537" s="1"/>
  <c r="T529"/>
  <c r="M522"/>
  <c r="S531"/>
  <c r="T228"/>
  <c r="S228"/>
  <c r="S270"/>
  <c r="T270"/>
  <c r="AK254"/>
  <c r="M254"/>
  <c r="O254" s="1"/>
  <c r="P254" s="1"/>
  <c r="Q254" s="1"/>
  <c r="AC231"/>
  <c r="AI231" s="1"/>
  <c r="AB243"/>
  <c r="P145"/>
  <c r="P530" s="1"/>
  <c r="T610"/>
  <c r="S500"/>
  <c r="T500"/>
  <c r="S389"/>
  <c r="T389"/>
  <c r="S309"/>
  <c r="T309"/>
  <c r="R621"/>
  <c r="S202"/>
  <c r="S21" s="1"/>
  <c r="T202"/>
  <c r="T621" s="1"/>
  <c r="AK270"/>
  <c r="M270"/>
  <c r="O270" s="1"/>
  <c r="P270" s="1"/>
  <c r="Q270" s="1"/>
  <c r="Q136"/>
  <c r="T606"/>
  <c r="T511"/>
  <c r="S511"/>
  <c r="AG639"/>
  <c r="P205"/>
  <c r="AK572"/>
  <c r="S463"/>
  <c r="T463"/>
  <c r="AG593"/>
  <c r="S279"/>
  <c r="T279"/>
  <c r="T480"/>
  <c r="S480"/>
  <c r="M567"/>
  <c r="O61"/>
  <c r="O609" s="1"/>
  <c r="S261"/>
  <c r="T261"/>
  <c r="P109"/>
  <c r="Q23"/>
  <c r="O533"/>
  <c r="P172"/>
  <c r="M574"/>
  <c r="T367"/>
  <c r="S367"/>
  <c r="M278"/>
  <c r="O278" s="1"/>
  <c r="P278" s="1"/>
  <c r="Q278" s="1"/>
  <c r="AK278"/>
  <c r="M568"/>
  <c r="O73"/>
  <c r="T266"/>
  <c r="T626" s="1"/>
  <c r="S266"/>
  <c r="S626" s="1"/>
  <c r="AK234"/>
  <c r="M234"/>
  <c r="O234" s="1"/>
  <c r="P234" s="1"/>
  <c r="Q234" s="1"/>
  <c r="O573"/>
  <c r="P133"/>
  <c r="T567"/>
  <c r="S473"/>
  <c r="T473"/>
  <c r="R540"/>
  <c r="Q184"/>
  <c r="S607"/>
  <c r="S327"/>
  <c r="T327"/>
  <c r="AG621"/>
  <c r="AG579"/>
  <c r="AG536"/>
  <c r="M571"/>
  <c r="O88"/>
  <c r="S564"/>
  <c r="S524"/>
  <c r="M290"/>
  <c r="O290" s="1"/>
  <c r="P290" s="1"/>
  <c r="Q290" s="1"/>
  <c r="AK290"/>
  <c r="T611"/>
  <c r="M564"/>
  <c r="O25"/>
  <c r="AK247"/>
  <c r="M247"/>
  <c r="O247" s="1"/>
  <c r="P247" s="1"/>
  <c r="Q247" s="1"/>
  <c r="AB324"/>
  <c r="AC312"/>
  <c r="AI312" s="1"/>
  <c r="T547"/>
  <c r="T527"/>
  <c r="T509"/>
  <c r="S509"/>
  <c r="S646" s="1"/>
  <c r="R646"/>
  <c r="AG558"/>
  <c r="R553"/>
  <c r="S425"/>
  <c r="T425"/>
  <c r="T407"/>
  <c r="S407"/>
  <c r="R631"/>
  <c r="T322"/>
  <c r="S322"/>
  <c r="T455"/>
  <c r="S455"/>
  <c r="R639"/>
  <c r="M293"/>
  <c r="O293" s="1"/>
  <c r="P293" s="1"/>
  <c r="Q293" s="1"/>
  <c r="AK293"/>
  <c r="M578"/>
  <c r="S287"/>
  <c r="S628" s="1"/>
  <c r="T287"/>
  <c r="M258"/>
  <c r="O258" s="1"/>
  <c r="P258" s="1"/>
  <c r="Q258" s="1"/>
  <c r="AK258"/>
  <c r="AB238"/>
  <c r="M532"/>
  <c r="R596"/>
  <c r="T409"/>
  <c r="T596" s="1"/>
  <c r="S409"/>
  <c r="M617"/>
  <c r="O154"/>
  <c r="S452"/>
  <c r="S556" s="1"/>
  <c r="T452"/>
  <c r="AG551"/>
  <c r="AB581"/>
  <c r="AK615"/>
  <c r="M225"/>
  <c r="O225" s="1"/>
  <c r="P225" s="1"/>
  <c r="Q225" s="1"/>
  <c r="AK225"/>
  <c r="M566"/>
  <c r="O49"/>
  <c r="T565"/>
  <c r="M235"/>
  <c r="O235" s="1"/>
  <c r="P235" s="1"/>
  <c r="Q235" s="1"/>
  <c r="AK235"/>
  <c r="R625"/>
  <c r="T250"/>
  <c r="S250"/>
  <c r="S415"/>
  <c r="T415"/>
  <c r="T365"/>
  <c r="T549" s="1"/>
  <c r="S365"/>
  <c r="S549" s="1"/>
  <c r="AC581"/>
  <c r="AI229"/>
  <c r="O578"/>
  <c r="M527"/>
  <c r="AK524"/>
  <c r="S260"/>
  <c r="T260"/>
  <c r="T540" s="1"/>
  <c r="S212"/>
  <c r="T212"/>
  <c r="T520"/>
  <c r="AK570"/>
  <c r="AK575"/>
  <c r="T609"/>
  <c r="M300"/>
  <c r="O300" s="1"/>
  <c r="P300" s="1"/>
  <c r="Q300" s="1"/>
  <c r="AK300"/>
  <c r="R547"/>
  <c r="S527"/>
  <c r="S522"/>
  <c r="R645"/>
  <c r="T490"/>
  <c r="S490"/>
  <c r="T461"/>
  <c r="S461"/>
  <c r="T282"/>
  <c r="S282"/>
  <c r="R622"/>
  <c r="T214"/>
  <c r="T622" s="1"/>
  <c r="S214"/>
  <c r="S622" s="1"/>
  <c r="AK213"/>
  <c r="M213"/>
  <c r="O213" s="1"/>
  <c r="P213" s="1"/>
  <c r="Q213" s="1"/>
  <c r="M525"/>
  <c r="O76"/>
  <c r="AK620"/>
  <c r="M608"/>
  <c r="O46"/>
  <c r="R601"/>
  <c r="S469"/>
  <c r="S643" s="1"/>
  <c r="T469"/>
  <c r="T643" s="1"/>
  <c r="AG637"/>
  <c r="AK613"/>
  <c r="T390"/>
  <c r="S390"/>
  <c r="S396"/>
  <c r="T396"/>
  <c r="T531"/>
  <c r="AF265"/>
  <c r="S489"/>
  <c r="T489"/>
  <c r="AG601"/>
  <c r="T494"/>
  <c r="S494"/>
  <c r="T294"/>
  <c r="S294"/>
  <c r="O85"/>
  <c r="AD608"/>
  <c r="AD565"/>
  <c r="AD522"/>
  <c r="AD58"/>
  <c r="AG554"/>
  <c r="T386"/>
  <c r="S386"/>
  <c r="Q142"/>
  <c r="M576"/>
  <c r="O169"/>
  <c r="P100"/>
  <c r="M565"/>
  <c r="M533"/>
  <c r="T495"/>
  <c r="S495"/>
  <c r="R602"/>
  <c r="S481"/>
  <c r="T481"/>
  <c r="AG556"/>
  <c r="T336"/>
  <c r="T632" s="1"/>
  <c r="S336"/>
  <c r="S632" s="1"/>
  <c r="AG638"/>
  <c r="AG548"/>
  <c r="R598"/>
  <c r="AG589"/>
  <c r="R583"/>
  <c r="S253"/>
  <c r="S583" s="1"/>
  <c r="T253"/>
  <c r="T583" s="1"/>
  <c r="S570"/>
  <c r="AG644"/>
  <c r="AG547"/>
  <c r="M249"/>
  <c r="O249" s="1"/>
  <c r="P249" s="1"/>
  <c r="Q249" s="1"/>
  <c r="AK249"/>
  <c r="R589"/>
  <c r="R630"/>
  <c r="M575"/>
  <c r="O157"/>
  <c r="M613"/>
  <c r="O106"/>
  <c r="O527" s="1"/>
  <c r="AK610"/>
  <c r="S411"/>
  <c r="T411"/>
  <c r="M264"/>
  <c r="O264" s="1"/>
  <c r="P264" s="1"/>
  <c r="Q264" s="1"/>
  <c r="AK264"/>
  <c r="Q124"/>
  <c r="AK566"/>
  <c r="M607"/>
  <c r="T572"/>
  <c r="AI537"/>
  <c r="M220"/>
  <c r="AK220"/>
  <c r="AK537" s="1"/>
  <c r="R541"/>
  <c r="AC580"/>
  <c r="AI217"/>
  <c r="S569"/>
  <c r="R581"/>
  <c r="S229"/>
  <c r="S581" s="1"/>
  <c r="T229"/>
  <c r="T581" s="1"/>
  <c r="S620"/>
  <c r="T612"/>
  <c r="T285"/>
  <c r="S285"/>
  <c r="R579"/>
  <c r="S205"/>
  <c r="S579" s="1"/>
  <c r="T205"/>
  <c r="T579" s="1"/>
  <c r="T620"/>
  <c r="S615"/>
  <c r="T563"/>
  <c r="M570"/>
  <c r="O97"/>
  <c r="AK273"/>
  <c r="M273"/>
  <c r="O273" s="1"/>
  <c r="P273" s="1"/>
  <c r="Q273" s="1"/>
  <c r="P58"/>
  <c r="O535"/>
  <c r="P196"/>
  <c r="AK609"/>
  <c r="AK606"/>
  <c r="S586"/>
  <c r="AK281"/>
  <c r="M281"/>
  <c r="O281" s="1"/>
  <c r="P281" s="1"/>
  <c r="Q281" s="1"/>
  <c r="S619"/>
  <c r="R21"/>
  <c r="AK227"/>
  <c r="M227"/>
  <c r="O227" s="1"/>
  <c r="P227" s="1"/>
  <c r="Q227" s="1"/>
  <c r="O615"/>
  <c r="P130"/>
  <c r="P529" s="1"/>
  <c r="T568"/>
  <c r="AK294"/>
  <c r="M294"/>
  <c r="O294" s="1"/>
  <c r="P294" s="1"/>
  <c r="Q294" s="1"/>
  <c r="R603"/>
  <c r="T493"/>
  <c r="S493"/>
  <c r="R550"/>
  <c r="T376"/>
  <c r="S376"/>
  <c r="S550" s="1"/>
  <c r="R544"/>
  <c r="T304"/>
  <c r="T544" s="1"/>
  <c r="S304"/>
  <c r="S544" s="1"/>
  <c r="R624"/>
  <c r="T238"/>
  <c r="T624" s="1"/>
  <c r="S238"/>
  <c r="S624" s="1"/>
  <c r="AF256"/>
  <c r="R585"/>
  <c r="AK245"/>
  <c r="M245"/>
  <c r="O245" s="1"/>
  <c r="P245" s="1"/>
  <c r="Q245" s="1"/>
  <c r="M223"/>
  <c r="O223" s="1"/>
  <c r="P223" s="1"/>
  <c r="Q223" s="1"/>
  <c r="AK223"/>
  <c r="R557"/>
  <c r="S460"/>
  <c r="T460"/>
  <c r="T557" s="1"/>
  <c r="T395"/>
  <c r="T637" s="1"/>
  <c r="S395"/>
  <c r="AG541"/>
  <c r="AC582"/>
  <c r="AI241"/>
  <c r="M531"/>
  <c r="AK266"/>
  <c r="T234"/>
  <c r="S234"/>
  <c r="T219"/>
  <c r="S219"/>
  <c r="P202"/>
  <c r="S529"/>
  <c r="O565"/>
  <c r="P37"/>
  <c r="P607" s="1"/>
  <c r="AK564"/>
  <c r="AB271"/>
  <c r="AC259"/>
  <c r="AI259" s="1"/>
  <c r="S501"/>
  <c r="T501"/>
  <c r="T560" s="1"/>
  <c r="T427"/>
  <c r="S427"/>
  <c r="S639" s="1"/>
  <c r="R535"/>
  <c r="AG634"/>
  <c r="AK621"/>
  <c r="AB253"/>
  <c r="R552"/>
  <c r="AG591"/>
  <c r="T236"/>
  <c r="S236"/>
  <c r="AK567"/>
  <c r="S324"/>
  <c r="T324"/>
  <c r="T303"/>
  <c r="S303"/>
  <c r="AK261"/>
  <c r="M261"/>
  <c r="O261" s="1"/>
  <c r="P261" s="1"/>
  <c r="Q261" s="1"/>
  <c r="S609"/>
  <c r="R560"/>
  <c r="AG645"/>
  <c r="S443"/>
  <c r="S641" s="1"/>
  <c r="T443"/>
  <c r="T641" s="1"/>
  <c r="S487"/>
  <c r="T487"/>
  <c r="S492"/>
  <c r="T492"/>
  <c r="AC577"/>
  <c r="AC534"/>
  <c r="AC619"/>
  <c r="AI188"/>
  <c r="R548"/>
  <c r="T352"/>
  <c r="T548" s="1"/>
  <c r="S352"/>
  <c r="AK317"/>
  <c r="M317"/>
  <c r="O317" s="1"/>
  <c r="P317" s="1"/>
  <c r="Q317" s="1"/>
  <c r="R644"/>
  <c r="S478"/>
  <c r="T478"/>
  <c r="S408"/>
  <c r="T408"/>
  <c r="AF238"/>
  <c r="R628"/>
  <c r="M257"/>
  <c r="O257" s="1"/>
  <c r="P257" s="1"/>
  <c r="Q257" s="1"/>
  <c r="AK257"/>
  <c r="O607"/>
  <c r="AK282"/>
  <c r="M282"/>
  <c r="O282" s="1"/>
  <c r="P282" s="1"/>
  <c r="Q282" s="1"/>
  <c r="T276"/>
  <c r="T627" s="1"/>
  <c r="S276"/>
  <c r="S541" s="1"/>
  <c r="S320"/>
  <c r="S630" s="1"/>
  <c r="T320"/>
  <c r="M252"/>
  <c r="O252" s="1"/>
  <c r="P252" s="1"/>
  <c r="Q252" s="1"/>
  <c r="AK252"/>
  <c r="M218"/>
  <c r="O218" s="1"/>
  <c r="P218" s="1"/>
  <c r="Q218" s="1"/>
  <c r="AK218"/>
  <c r="O529"/>
  <c r="T398"/>
  <c r="S398"/>
  <c r="S543"/>
  <c r="S571"/>
  <c r="AG632"/>
  <c r="R584"/>
  <c r="AK535"/>
  <c r="AG555"/>
  <c r="AK285"/>
  <c r="M285"/>
  <c r="O285" s="1"/>
  <c r="P285" s="1"/>
  <c r="Q285" s="1"/>
  <c r="R539"/>
  <c r="S244"/>
  <c r="S539" s="1"/>
  <c r="T244"/>
  <c r="T539" s="1"/>
  <c r="T613"/>
  <c r="M521"/>
  <c r="O28"/>
  <c r="AB309"/>
  <c r="AC297"/>
  <c r="AI297" s="1"/>
  <c r="Q178"/>
  <c r="M609"/>
  <c r="M535"/>
  <c r="R586"/>
  <c r="AI612"/>
  <c r="AK94"/>
  <c r="AK612" s="1"/>
  <c r="M94"/>
  <c r="M569" s="1"/>
  <c r="AB341"/>
  <c r="AC329"/>
  <c r="AI329" s="1"/>
  <c r="S616"/>
  <c r="S606"/>
  <c r="AK288"/>
  <c r="M288"/>
  <c r="O288" s="1"/>
  <c r="P288" s="1"/>
  <c r="Q288" s="1"/>
  <c r="AB251"/>
  <c r="AC239"/>
  <c r="AI239" s="1"/>
  <c r="M615"/>
  <c r="AK520"/>
  <c r="O618"/>
  <c r="P166"/>
  <c r="S525"/>
  <c r="Q160"/>
  <c r="M523"/>
  <c r="O52"/>
  <c r="AC306"/>
  <c r="AI306" s="1"/>
  <c r="AB318"/>
  <c r="T553" i="17"/>
  <c r="P190"/>
  <c r="T577"/>
  <c r="Q193"/>
  <c r="S540"/>
  <c r="AC568"/>
  <c r="P34"/>
  <c r="S549"/>
  <c r="R598"/>
  <c r="T433"/>
  <c r="T598" s="1"/>
  <c r="S433"/>
  <c r="S598" s="1"/>
  <c r="S634"/>
  <c r="T542"/>
  <c r="O564"/>
  <c r="S615"/>
  <c r="O527"/>
  <c r="P100"/>
  <c r="O524"/>
  <c r="P64"/>
  <c r="AC522"/>
  <c r="T564"/>
  <c r="M528"/>
  <c r="O112"/>
  <c r="T610"/>
  <c r="AC565"/>
  <c r="T583"/>
  <c r="S620"/>
  <c r="M525"/>
  <c r="S570"/>
  <c r="O618"/>
  <c r="P166"/>
  <c r="Q118"/>
  <c r="Q97"/>
  <c r="P564"/>
  <c r="Q136"/>
  <c r="P49"/>
  <c r="S340"/>
  <c r="S547" s="1"/>
  <c r="R547"/>
  <c r="T340"/>
  <c r="T547" s="1"/>
  <c r="R632"/>
  <c r="S646"/>
  <c r="T539"/>
  <c r="S531"/>
  <c r="S529"/>
  <c r="T525"/>
  <c r="M522"/>
  <c r="O40"/>
  <c r="O565" s="1"/>
  <c r="O606"/>
  <c r="O563"/>
  <c r="O520"/>
  <c r="P22"/>
  <c r="R550"/>
  <c r="S376"/>
  <c r="T376"/>
  <c r="T619"/>
  <c r="T551"/>
  <c r="S625"/>
  <c r="T531"/>
  <c r="R629"/>
  <c r="T537"/>
  <c r="S623"/>
  <c r="AC528"/>
  <c r="T608"/>
  <c r="O572"/>
  <c r="P121"/>
  <c r="S583"/>
  <c r="M529"/>
  <c r="O568"/>
  <c r="P73"/>
  <c r="T522"/>
  <c r="S621"/>
  <c r="T606"/>
  <c r="O614"/>
  <c r="T581"/>
  <c r="O570"/>
  <c r="O530"/>
  <c r="T609"/>
  <c r="O521"/>
  <c r="T555"/>
  <c r="R596"/>
  <c r="T409"/>
  <c r="S409"/>
  <c r="S552" s="1"/>
  <c r="S316"/>
  <c r="R545"/>
  <c r="T316"/>
  <c r="P208"/>
  <c r="S569"/>
  <c r="M523"/>
  <c r="T614"/>
  <c r="M526"/>
  <c r="O610"/>
  <c r="P70"/>
  <c r="Q184"/>
  <c r="M608"/>
  <c r="R559"/>
  <c r="T484"/>
  <c r="T559" s="1"/>
  <c r="S484"/>
  <c r="S559" s="1"/>
  <c r="S525"/>
  <c r="T573"/>
  <c r="M565"/>
  <c r="T569"/>
  <c r="M610"/>
  <c r="AC608"/>
  <c r="R638"/>
  <c r="R599"/>
  <c r="T445"/>
  <c r="S445"/>
  <c r="S599" s="1"/>
  <c r="R640"/>
  <c r="R590"/>
  <c r="T630"/>
  <c r="S526"/>
  <c r="T530"/>
  <c r="S607"/>
  <c r="S538"/>
  <c r="Q181"/>
  <c r="S530"/>
  <c r="M564"/>
  <c r="S544"/>
  <c r="T627"/>
  <c r="T582"/>
  <c r="R21"/>
  <c r="O533"/>
  <c r="P172"/>
  <c r="T527"/>
  <c r="AC527"/>
  <c r="AC569"/>
  <c r="AC610"/>
  <c r="R639"/>
  <c r="S418"/>
  <c r="T418"/>
  <c r="O109"/>
  <c r="O205"/>
  <c r="M524"/>
  <c r="X577"/>
  <c r="S637"/>
  <c r="R642"/>
  <c r="S454"/>
  <c r="S642" s="1"/>
  <c r="T454"/>
  <c r="T592"/>
  <c r="T646"/>
  <c r="O574"/>
  <c r="P145"/>
  <c r="M567"/>
  <c r="O61"/>
  <c r="S565"/>
  <c r="S630"/>
  <c r="S609"/>
  <c r="R557"/>
  <c r="T460"/>
  <c r="T557" s="1"/>
  <c r="S460"/>
  <c r="S636"/>
  <c r="R589"/>
  <c r="T325"/>
  <c r="T589" s="1"/>
  <c r="S325"/>
  <c r="S589" s="1"/>
  <c r="O576"/>
  <c r="P169"/>
  <c r="S624"/>
  <c r="P130"/>
  <c r="AC523"/>
  <c r="R644"/>
  <c r="S478"/>
  <c r="T478"/>
  <c r="T558" s="1"/>
  <c r="R594"/>
  <c r="S385"/>
  <c r="S594" s="1"/>
  <c r="T385"/>
  <c r="T594" s="1"/>
  <c r="R560"/>
  <c r="T496"/>
  <c r="T560" s="1"/>
  <c r="S496"/>
  <c r="R554"/>
  <c r="S424"/>
  <c r="S554" s="1"/>
  <c r="T424"/>
  <c r="T554" s="1"/>
  <c r="R602"/>
  <c r="T552"/>
  <c r="T634"/>
  <c r="R630"/>
  <c r="S575"/>
  <c r="O532"/>
  <c r="P160"/>
  <c r="AC614"/>
  <c r="O613"/>
  <c r="P106"/>
  <c r="T533"/>
  <c r="S579"/>
  <c r="R631"/>
  <c r="T322"/>
  <c r="T631" s="1"/>
  <c r="S322"/>
  <c r="S631" s="1"/>
  <c r="AC575"/>
  <c r="S578"/>
  <c r="T572"/>
  <c r="O612"/>
  <c r="P94"/>
  <c r="O609"/>
  <c r="M566"/>
  <c r="M527"/>
  <c r="AC607"/>
  <c r="T523"/>
  <c r="AC524"/>
  <c r="P521"/>
  <c r="Q28"/>
  <c r="O531"/>
  <c r="P148"/>
  <c r="P82"/>
  <c r="P46"/>
  <c r="P37"/>
  <c r="R593"/>
  <c r="T373"/>
  <c r="T593" s="1"/>
  <c r="S373"/>
  <c r="S593" s="1"/>
  <c r="T571"/>
  <c r="S551"/>
  <c r="AC571"/>
  <c r="P76"/>
  <c r="O575"/>
  <c r="P157"/>
  <c r="S522"/>
  <c r="S567"/>
  <c r="X194"/>
  <c r="X195" s="1"/>
  <c r="X196" s="1"/>
  <c r="T640"/>
  <c r="S590"/>
  <c r="T612"/>
  <c r="P196"/>
  <c r="M569"/>
  <c r="S271"/>
  <c r="S541" s="1"/>
  <c r="T271"/>
  <c r="T626" s="1"/>
  <c r="S521"/>
  <c r="AC526"/>
  <c r="R597"/>
  <c r="T421"/>
  <c r="S421"/>
  <c r="R552"/>
  <c r="R635"/>
  <c r="R548"/>
  <c r="S352"/>
  <c r="S591" s="1"/>
  <c r="T352"/>
  <c r="T548" s="1"/>
  <c r="M619"/>
  <c r="S534"/>
  <c r="O617"/>
  <c r="T586"/>
  <c r="T625"/>
  <c r="T580"/>
  <c r="AC188"/>
  <c r="M188"/>
  <c r="T575"/>
  <c r="M573"/>
  <c r="O133"/>
  <c r="O615" s="1"/>
  <c r="O85"/>
  <c r="T637"/>
  <c r="R584"/>
  <c r="S580"/>
  <c r="AC573"/>
  <c r="S612"/>
  <c r="T565"/>
  <c r="AC606"/>
  <c r="AC563"/>
  <c r="AC520"/>
  <c r="R587"/>
  <c r="T301"/>
  <c r="T587" s="1"/>
  <c r="S301"/>
  <c r="S587" s="1"/>
  <c r="T617"/>
  <c r="T623"/>
  <c r="AC616"/>
  <c r="O529"/>
  <c r="P124"/>
  <c r="P614" s="1"/>
  <c r="T578"/>
  <c r="S568"/>
  <c r="M612"/>
  <c r="S576"/>
  <c r="O88"/>
  <c r="O616"/>
  <c r="P142"/>
  <c r="AC566"/>
  <c r="S611"/>
  <c r="S585"/>
  <c r="S606"/>
  <c r="S563"/>
  <c r="S520"/>
  <c r="P202"/>
  <c r="T574"/>
  <c r="T524"/>
  <c r="O52"/>
  <c r="O608" s="1"/>
  <c r="S552" i="16"/>
  <c r="S596"/>
  <c r="S638"/>
  <c r="T643"/>
  <c r="T593"/>
  <c r="T549"/>
  <c r="N595"/>
  <c r="S643"/>
  <c r="T606"/>
  <c r="T563"/>
  <c r="T520"/>
  <c r="N599"/>
  <c r="AC357"/>
  <c r="AB369"/>
  <c r="AB591"/>
  <c r="AB634"/>
  <c r="AB548"/>
  <c r="N633"/>
  <c r="N547"/>
  <c r="N601"/>
  <c r="N557"/>
  <c r="AG265"/>
  <c r="N560"/>
  <c r="Z274"/>
  <c r="Z286" s="1"/>
  <c r="Z298" s="1"/>
  <c r="Z310" s="1"/>
  <c r="Z322" s="1"/>
  <c r="Z334" s="1"/>
  <c r="Z346" s="1"/>
  <c r="Z358" s="1"/>
  <c r="Z370" s="1"/>
  <c r="Z382" s="1"/>
  <c r="Z394" s="1"/>
  <c r="Z406" s="1"/>
  <c r="Z418" s="1"/>
  <c r="Z430" s="1"/>
  <c r="Z442" s="1"/>
  <c r="Z454" s="1"/>
  <c r="Z466" s="1"/>
  <c r="Z478" s="1"/>
  <c r="Z490" s="1"/>
  <c r="Z502" s="1"/>
  <c r="Z626"/>
  <c r="Z583"/>
  <c r="Z540"/>
  <c r="S560"/>
  <c r="N643"/>
  <c r="T587"/>
  <c r="AI326"/>
  <c r="M326"/>
  <c r="O326" s="1"/>
  <c r="P326" s="1"/>
  <c r="Q326" s="1"/>
  <c r="S627"/>
  <c r="S549"/>
  <c r="S592"/>
  <c r="N645"/>
  <c r="T595"/>
  <c r="T588"/>
  <c r="AD280"/>
  <c r="AE268"/>
  <c r="N641"/>
  <c r="T559"/>
  <c r="N545"/>
  <c r="P565"/>
  <c r="Q37"/>
  <c r="Q565" s="1"/>
  <c r="M291"/>
  <c r="O291" s="1"/>
  <c r="P291" s="1"/>
  <c r="Q291" s="1"/>
  <c r="AI291"/>
  <c r="S603"/>
  <c r="S642"/>
  <c r="N555"/>
  <c r="S557"/>
  <c r="S634"/>
  <c r="S541"/>
  <c r="S637"/>
  <c r="T640"/>
  <c r="AB420"/>
  <c r="AC408"/>
  <c r="AB395"/>
  <c r="AC383"/>
  <c r="T626"/>
  <c r="O606"/>
  <c r="O563"/>
  <c r="O520"/>
  <c r="P22"/>
  <c r="S625"/>
  <c r="S582"/>
  <c r="S539"/>
  <c r="T637"/>
  <c r="T542"/>
  <c r="N632"/>
  <c r="O565"/>
  <c r="M317"/>
  <c r="O317" s="1"/>
  <c r="P317" s="1"/>
  <c r="Q317" s="1"/>
  <c r="AI317"/>
  <c r="AB368"/>
  <c r="AC356"/>
  <c r="AI251"/>
  <c r="AI329"/>
  <c r="AI263"/>
  <c r="AI293"/>
  <c r="AD315"/>
  <c r="AE303"/>
  <c r="AG303" s="1"/>
  <c r="N554"/>
  <c r="S640"/>
  <c r="M290"/>
  <c r="O290" s="1"/>
  <c r="P290" s="1"/>
  <c r="Q290" s="1"/>
  <c r="AI290"/>
  <c r="T645"/>
  <c r="T602"/>
  <c r="S594"/>
  <c r="T591"/>
  <c r="AI338"/>
  <c r="N600"/>
  <c r="T635"/>
  <c r="AI350"/>
  <c r="M350"/>
  <c r="O350" s="1"/>
  <c r="P350" s="1"/>
  <c r="Q350" s="1"/>
  <c r="N589"/>
  <c r="AI285"/>
  <c r="N596"/>
  <c r="N549"/>
  <c r="AI281"/>
  <c r="M281"/>
  <c r="O281" s="1"/>
  <c r="P281" s="1"/>
  <c r="Q281" s="1"/>
  <c r="T540"/>
  <c r="O607"/>
  <c r="P34"/>
  <c r="T594"/>
  <c r="T632"/>
  <c r="T585"/>
  <c r="N639"/>
  <c r="AB390"/>
  <c r="AC378"/>
  <c r="T590"/>
  <c r="Z627"/>
  <c r="Z541"/>
  <c r="Z584"/>
  <c r="Z280"/>
  <c r="AE331"/>
  <c r="AG331" s="1"/>
  <c r="T630"/>
  <c r="S565"/>
  <c r="S645"/>
  <c r="AI374"/>
  <c r="S546"/>
  <c r="T629"/>
  <c r="N585"/>
  <c r="AI269"/>
  <c r="AD309"/>
  <c r="AE297"/>
  <c r="AG297" s="1"/>
  <c r="AC375"/>
  <c r="AB387"/>
  <c r="N583"/>
  <c r="T552"/>
  <c r="S545"/>
  <c r="N629"/>
  <c r="N588"/>
  <c r="T565"/>
  <c r="N551"/>
  <c r="N630"/>
  <c r="N559"/>
  <c r="S553"/>
  <c r="N543"/>
  <c r="M341"/>
  <c r="O341" s="1"/>
  <c r="P341" s="1"/>
  <c r="Q341" s="1"/>
  <c r="AI341"/>
  <c r="N642"/>
  <c r="S555"/>
  <c r="N553"/>
  <c r="N590"/>
  <c r="N628"/>
  <c r="S554"/>
  <c r="AC370"/>
  <c r="AB382"/>
  <c r="N587"/>
  <c r="AC386"/>
  <c r="AE386" s="1"/>
  <c r="AG386" s="1"/>
  <c r="AB398"/>
  <c r="O285"/>
  <c r="P285" s="1"/>
  <c r="Q285" s="1"/>
  <c r="S542"/>
  <c r="AI267"/>
  <c r="R548"/>
  <c r="S352"/>
  <c r="S548" s="1"/>
  <c r="T352"/>
  <c r="T548" s="1"/>
  <c r="N638"/>
  <c r="AA607"/>
  <c r="AA564"/>
  <c r="AA521"/>
  <c r="AA21"/>
  <c r="T546"/>
  <c r="S630"/>
  <c r="N540"/>
  <c r="N21"/>
  <c r="Y628"/>
  <c r="Y585"/>
  <c r="Y542"/>
  <c r="Y292"/>
  <c r="M275"/>
  <c r="O275" s="1"/>
  <c r="P275" s="1"/>
  <c r="Q275" s="1"/>
  <c r="AI275"/>
  <c r="M270"/>
  <c r="O270" s="1"/>
  <c r="P270" s="1"/>
  <c r="Q270" s="1"/>
  <c r="AI270"/>
  <c r="N593"/>
  <c r="O564"/>
  <c r="P25"/>
  <c r="AI362"/>
  <c r="M362"/>
  <c r="O362" s="1"/>
  <c r="P362" s="1"/>
  <c r="Q362" s="1"/>
  <c r="AI266"/>
  <c r="M266"/>
  <c r="O266" s="1"/>
  <c r="P266" s="1"/>
  <c r="Q266" s="1"/>
  <c r="AD355"/>
  <c r="AD367" s="1"/>
  <c r="AD379" s="1"/>
  <c r="AD391" s="1"/>
  <c r="AD403" s="1"/>
  <c r="AD415" s="1"/>
  <c r="AD427" s="1"/>
  <c r="AD439" s="1"/>
  <c r="AD451" s="1"/>
  <c r="AD463" s="1"/>
  <c r="AD475" s="1"/>
  <c r="AD487" s="1"/>
  <c r="AD499" s="1"/>
  <c r="AD511" s="1"/>
  <c r="AE343"/>
  <c r="AG343" s="1"/>
  <c r="N602"/>
  <c r="T557"/>
  <c r="N586"/>
  <c r="AE625"/>
  <c r="AE582"/>
  <c r="AE539"/>
  <c r="AG250"/>
  <c r="AD626"/>
  <c r="AD274"/>
  <c r="AD541" s="1"/>
  <c r="AE262"/>
  <c r="N644"/>
  <c r="N646"/>
  <c r="N603"/>
  <c r="T644"/>
  <c r="AB388"/>
  <c r="AC376"/>
  <c r="AC355"/>
  <c r="AC591" s="1"/>
  <c r="AB367"/>
  <c r="N556"/>
  <c r="AI276"/>
  <c r="N558"/>
  <c r="T547"/>
  <c r="AI279"/>
  <c r="M279"/>
  <c r="O279" s="1"/>
  <c r="P279" s="1"/>
  <c r="Q279" s="1"/>
  <c r="AC548"/>
  <c r="T583"/>
  <c r="AD300"/>
  <c r="AE288"/>
  <c r="AG288" s="1"/>
  <c r="T539"/>
  <c r="AD299"/>
  <c r="AE287"/>
  <c r="AG287" s="1"/>
  <c r="AD294"/>
  <c r="AE282"/>
  <c r="AG282" s="1"/>
  <c r="S632"/>
  <c r="M314"/>
  <c r="O314" s="1"/>
  <c r="P314" s="1"/>
  <c r="Q314" s="1"/>
  <c r="AI314"/>
  <c r="AI302"/>
  <c r="M302"/>
  <c r="O302" s="1"/>
  <c r="P302" s="1"/>
  <c r="Q302" s="1"/>
  <c r="S559"/>
  <c r="T553"/>
  <c r="N637"/>
  <c r="S597"/>
  <c r="N546"/>
  <c r="AD277"/>
  <c r="N640"/>
  <c r="AC365"/>
  <c r="AB377"/>
  <c r="N548"/>
  <c r="N636"/>
  <c r="O267"/>
  <c r="P267" s="1"/>
  <c r="Q267" s="1"/>
  <c r="AC385"/>
  <c r="AB397"/>
  <c r="N631"/>
  <c r="N544"/>
  <c r="N627"/>
  <c r="AE583"/>
  <c r="AG253"/>
  <c r="T607"/>
  <c r="AI353"/>
  <c r="M353"/>
  <c r="O353" s="1"/>
  <c r="P353" s="1"/>
  <c r="Q353" s="1"/>
  <c r="T545"/>
  <c r="AI255"/>
  <c r="S547"/>
  <c r="S631"/>
  <c r="AI256"/>
  <c r="M256"/>
  <c r="T543"/>
  <c r="AD540"/>
  <c r="S583"/>
  <c r="M264"/>
  <c r="O264" s="1"/>
  <c r="P264" s="1"/>
  <c r="Q264" s="1"/>
  <c r="AI264"/>
  <c r="S607"/>
  <c r="Q25" i="15"/>
  <c r="AI279"/>
  <c r="R598"/>
  <c r="T433"/>
  <c r="S433"/>
  <c r="N541"/>
  <c r="AI318"/>
  <c r="M318"/>
  <c r="O318" s="1"/>
  <c r="P318" s="1"/>
  <c r="Q318" s="1"/>
  <c r="S635"/>
  <c r="N544"/>
  <c r="S520"/>
  <c r="R548"/>
  <c r="S352"/>
  <c r="T352"/>
  <c r="S522"/>
  <c r="N638"/>
  <c r="AD345"/>
  <c r="AE333"/>
  <c r="AG333" s="1"/>
  <c r="R586"/>
  <c r="T289"/>
  <c r="S289"/>
  <c r="S258"/>
  <c r="T258"/>
  <c r="AC398"/>
  <c r="AD354"/>
  <c r="AE342"/>
  <c r="AG342" s="1"/>
  <c r="AI275"/>
  <c r="M275"/>
  <c r="O275" s="1"/>
  <c r="P275" s="1"/>
  <c r="Q275" s="1"/>
  <c r="N21"/>
  <c r="S602"/>
  <c r="N594"/>
  <c r="S560"/>
  <c r="N591"/>
  <c r="N589"/>
  <c r="O606"/>
  <c r="O563"/>
  <c r="O520"/>
  <c r="P22"/>
  <c r="AC429"/>
  <c r="N545"/>
  <c r="T635"/>
  <c r="N546"/>
  <c r="AC542"/>
  <c r="R591"/>
  <c r="M285"/>
  <c r="O285" s="1"/>
  <c r="P285" s="1"/>
  <c r="Q285" s="1"/>
  <c r="AI285"/>
  <c r="R634"/>
  <c r="T358"/>
  <c r="S358"/>
  <c r="AC540"/>
  <c r="R546"/>
  <c r="S328"/>
  <c r="T328"/>
  <c r="AI254"/>
  <c r="M254"/>
  <c r="O254" s="1"/>
  <c r="P254" s="1"/>
  <c r="Q254" s="1"/>
  <c r="R547"/>
  <c r="T340"/>
  <c r="S340"/>
  <c r="R637"/>
  <c r="T394"/>
  <c r="S394"/>
  <c r="T314"/>
  <c r="S314"/>
  <c r="T266"/>
  <c r="S266"/>
  <c r="S252"/>
  <c r="T252"/>
  <c r="T539" s="1"/>
  <c r="R539"/>
  <c r="S606"/>
  <c r="T521"/>
  <c r="AE296"/>
  <c r="AG296" s="1"/>
  <c r="O293"/>
  <c r="P293" s="1"/>
  <c r="Q293" s="1"/>
  <c r="N627"/>
  <c r="AE339"/>
  <c r="AG339" s="1"/>
  <c r="AD351"/>
  <c r="AC418"/>
  <c r="M320"/>
  <c r="O320" s="1"/>
  <c r="P320" s="1"/>
  <c r="Q320" s="1"/>
  <c r="AI320"/>
  <c r="AD307"/>
  <c r="AD319" s="1"/>
  <c r="AE295"/>
  <c r="AG295" s="1"/>
  <c r="M278"/>
  <c r="O278" s="1"/>
  <c r="P278" s="1"/>
  <c r="Q278" s="1"/>
  <c r="AI278"/>
  <c r="R552"/>
  <c r="T400"/>
  <c r="T552" s="1"/>
  <c r="S400"/>
  <c r="S552" s="1"/>
  <c r="N628"/>
  <c r="Y627"/>
  <c r="Y584"/>
  <c r="Y541"/>
  <c r="Y280"/>
  <c r="T645"/>
  <c r="AC395"/>
  <c r="T284"/>
  <c r="S284"/>
  <c r="AC541"/>
  <c r="AE268"/>
  <c r="N603"/>
  <c r="S550"/>
  <c r="AC629"/>
  <c r="AD286"/>
  <c r="S646"/>
  <c r="N602"/>
  <c r="AC409"/>
  <c r="R644"/>
  <c r="S478"/>
  <c r="S644" s="1"/>
  <c r="T478"/>
  <c r="T644" s="1"/>
  <c r="N560"/>
  <c r="N636"/>
  <c r="N549"/>
  <c r="T559"/>
  <c r="N548"/>
  <c r="T550"/>
  <c r="O521"/>
  <c r="P28"/>
  <c r="P564" s="1"/>
  <c r="M264"/>
  <c r="O264" s="1"/>
  <c r="P264" s="1"/>
  <c r="Q264" s="1"/>
  <c r="AI264"/>
  <c r="R549"/>
  <c r="S364"/>
  <c r="S549" s="1"/>
  <c r="T364"/>
  <c r="T549" s="1"/>
  <c r="N642"/>
  <c r="R630"/>
  <c r="T310"/>
  <c r="S310"/>
  <c r="R21"/>
  <c r="AC628"/>
  <c r="AE286"/>
  <c r="AC626"/>
  <c r="T299"/>
  <c r="T629" s="1"/>
  <c r="S299"/>
  <c r="R625"/>
  <c r="S259"/>
  <c r="T259"/>
  <c r="R540"/>
  <c r="N634"/>
  <c r="O607"/>
  <c r="N626"/>
  <c r="AC584"/>
  <c r="AE265"/>
  <c r="O565"/>
  <c r="P37"/>
  <c r="R641"/>
  <c r="T442"/>
  <c r="T555" s="1"/>
  <c r="S442"/>
  <c r="AI290"/>
  <c r="M290"/>
  <c r="O290" s="1"/>
  <c r="P290" s="1"/>
  <c r="Q290" s="1"/>
  <c r="AD299"/>
  <c r="AD311" s="1"/>
  <c r="AE287"/>
  <c r="AG287" s="1"/>
  <c r="N597"/>
  <c r="R597"/>
  <c r="T421"/>
  <c r="S421"/>
  <c r="T320"/>
  <c r="S320"/>
  <c r="N639"/>
  <c r="T646"/>
  <c r="N555"/>
  <c r="AC390"/>
  <c r="N625"/>
  <c r="N582"/>
  <c r="N539"/>
  <c r="O250"/>
  <c r="R628"/>
  <c r="T286"/>
  <c r="S286"/>
  <c r="AE626"/>
  <c r="AG262"/>
  <c r="AI252"/>
  <c r="AI582" s="1"/>
  <c r="M252"/>
  <c r="O252" s="1"/>
  <c r="P252" s="1"/>
  <c r="Q252" s="1"/>
  <c r="N583"/>
  <c r="N551"/>
  <c r="S603"/>
  <c r="AC594"/>
  <c r="N552"/>
  <c r="R642"/>
  <c r="T454"/>
  <c r="T642" s="1"/>
  <c r="S454"/>
  <c r="S642" s="1"/>
  <c r="T558"/>
  <c r="R544"/>
  <c r="S304"/>
  <c r="T304"/>
  <c r="R588"/>
  <c r="T313"/>
  <c r="S313"/>
  <c r="AI300"/>
  <c r="S559"/>
  <c r="N547"/>
  <c r="T595"/>
  <c r="M288"/>
  <c r="O288" s="1"/>
  <c r="P288" s="1"/>
  <c r="Q288" s="1"/>
  <c r="AI288"/>
  <c r="AI269"/>
  <c r="S555"/>
  <c r="N595"/>
  <c r="R631"/>
  <c r="T322"/>
  <c r="T631" s="1"/>
  <c r="S322"/>
  <c r="S631" s="1"/>
  <c r="R592"/>
  <c r="T361"/>
  <c r="S361"/>
  <c r="S592" s="1"/>
  <c r="AC630"/>
  <c r="AE539"/>
  <c r="N588"/>
  <c r="T267"/>
  <c r="S267"/>
  <c r="AC399"/>
  <c r="N543"/>
  <c r="AD344"/>
  <c r="AE332"/>
  <c r="AG332" s="1"/>
  <c r="M329"/>
  <c r="O329" s="1"/>
  <c r="P329" s="1"/>
  <c r="Q329" s="1"/>
  <c r="AI329"/>
  <c r="T255"/>
  <c r="S255"/>
  <c r="O522"/>
  <c r="P40"/>
  <c r="S448"/>
  <c r="S599" s="1"/>
  <c r="R556"/>
  <c r="T448"/>
  <c r="R551"/>
  <c r="S388"/>
  <c r="S594" s="1"/>
  <c r="T388"/>
  <c r="T551" s="1"/>
  <c r="R554"/>
  <c r="T424"/>
  <c r="S424"/>
  <c r="S554" s="1"/>
  <c r="AC413"/>
  <c r="N550"/>
  <c r="AC586"/>
  <c r="M258"/>
  <c r="O258" s="1"/>
  <c r="P258" s="1"/>
  <c r="Q258" s="1"/>
  <c r="AI258"/>
  <c r="T591"/>
  <c r="S587"/>
  <c r="T522"/>
  <c r="S317"/>
  <c r="S545" s="1"/>
  <c r="T317"/>
  <c r="N600"/>
  <c r="N633"/>
  <c r="N632"/>
  <c r="N631"/>
  <c r="R627"/>
  <c r="R599"/>
  <c r="M312"/>
  <c r="O312" s="1"/>
  <c r="P312" s="1"/>
  <c r="Q312" s="1"/>
  <c r="AI312"/>
  <c r="R639"/>
  <c r="S418"/>
  <c r="T418"/>
  <c r="T639" s="1"/>
  <c r="N644"/>
  <c r="R601"/>
  <c r="T469"/>
  <c r="T601" s="1"/>
  <c r="S469"/>
  <c r="S557" s="1"/>
  <c r="R643"/>
  <c r="T603"/>
  <c r="T600"/>
  <c r="N590"/>
  <c r="R626"/>
  <c r="T262"/>
  <c r="S262"/>
  <c r="T596"/>
  <c r="O330"/>
  <c r="P330" s="1"/>
  <c r="Q330" s="1"/>
  <c r="AC545"/>
  <c r="AD584"/>
  <c r="AD277"/>
  <c r="AD627" s="1"/>
  <c r="T553"/>
  <c r="AC404"/>
  <c r="AC588"/>
  <c r="T270"/>
  <c r="S270"/>
  <c r="N645"/>
  <c r="R595"/>
  <c r="AI327"/>
  <c r="Z584"/>
  <c r="Z541"/>
  <c r="Z627"/>
  <c r="Z280"/>
  <c r="AC539"/>
  <c r="R545"/>
  <c r="N635"/>
  <c r="R555"/>
  <c r="N584"/>
  <c r="AC403"/>
  <c r="AC585"/>
  <c r="AE583"/>
  <c r="AG253"/>
  <c r="M282"/>
  <c r="O282" s="1"/>
  <c r="P282" s="1"/>
  <c r="Q282" s="1"/>
  <c r="AI282"/>
  <c r="R589"/>
  <c r="AE582"/>
  <c r="R590"/>
  <c r="T337"/>
  <c r="S337"/>
  <c r="T300"/>
  <c r="S300"/>
  <c r="M260"/>
  <c r="O260" s="1"/>
  <c r="P260" s="1"/>
  <c r="Q260" s="1"/>
  <c r="AI260"/>
  <c r="AC400"/>
  <c r="AD353"/>
  <c r="AE341"/>
  <c r="AG341" s="1"/>
  <c r="AE540"/>
  <c r="N593"/>
  <c r="AI321"/>
  <c r="M321"/>
  <c r="O321" s="1"/>
  <c r="P321" s="1"/>
  <c r="Q321" s="1"/>
  <c r="N646"/>
  <c r="N592"/>
  <c r="N556"/>
  <c r="R636"/>
  <c r="AC420"/>
  <c r="R542"/>
  <c r="S280"/>
  <c r="S585" s="1"/>
  <c r="T280"/>
  <c r="AD541"/>
  <c r="AD280"/>
  <c r="R585"/>
  <c r="P256"/>
  <c r="T254"/>
  <c r="S254"/>
  <c r="N542"/>
  <c r="P607"/>
  <c r="Q34"/>
  <c r="T296"/>
  <c r="S296"/>
  <c r="R584"/>
  <c r="T265"/>
  <c r="S265"/>
  <c r="AC593"/>
  <c r="N596"/>
  <c r="S600"/>
  <c r="N557"/>
  <c r="S607"/>
  <c r="R596"/>
  <c r="AI330"/>
  <c r="R558"/>
  <c r="R553"/>
  <c r="T294"/>
  <c r="S294"/>
  <c r="S543" s="1"/>
  <c r="AI273"/>
  <c r="AI270"/>
  <c r="M270"/>
  <c r="O270" s="1"/>
  <c r="P270" s="1"/>
  <c r="Q270" s="1"/>
  <c r="T602"/>
  <c r="AI306"/>
  <c r="M306"/>
  <c r="O306" s="1"/>
  <c r="P306" s="1"/>
  <c r="Q306" s="1"/>
  <c r="M281"/>
  <c r="O281" s="1"/>
  <c r="P281" s="1"/>
  <c r="Q281" s="1"/>
  <c r="AI281"/>
  <c r="AC582"/>
  <c r="T520"/>
  <c r="T563"/>
  <c r="T606"/>
  <c r="N558"/>
  <c r="R632"/>
  <c r="T334"/>
  <c r="S334"/>
  <c r="AI305"/>
  <c r="M305"/>
  <c r="O305" s="1"/>
  <c r="P305" s="1"/>
  <c r="Q305" s="1"/>
  <c r="AC583"/>
  <c r="S269"/>
  <c r="S541" s="1"/>
  <c r="T269"/>
  <c r="T541" s="1"/>
  <c r="AI315"/>
  <c r="AE274"/>
  <c r="AE625"/>
  <c r="R633"/>
  <c r="T346"/>
  <c r="T633" s="1"/>
  <c r="S346"/>
  <c r="S633" s="1"/>
  <c r="AE283"/>
  <c r="AG283" s="1"/>
  <c r="AD314"/>
  <c r="AD326" s="1"/>
  <c r="AE302"/>
  <c r="AG302" s="1"/>
  <c r="O564"/>
  <c r="AD348"/>
  <c r="AE336"/>
  <c r="AG336" s="1"/>
  <c r="O279"/>
  <c r="P279" s="1"/>
  <c r="Q279" s="1"/>
  <c r="P41" i="14"/>
  <c r="Q41" s="1"/>
  <c r="O522"/>
  <c r="P253"/>
  <c r="P186"/>
  <c r="Q186" s="1"/>
  <c r="P118"/>
  <c r="P113"/>
  <c r="Q113" s="1"/>
  <c r="P274"/>
  <c r="O608"/>
  <c r="P46"/>
  <c r="O418"/>
  <c r="S390"/>
  <c r="T390"/>
  <c r="R592"/>
  <c r="T361"/>
  <c r="S361"/>
  <c r="AC249"/>
  <c r="M249"/>
  <c r="O249" s="1"/>
  <c r="P249" s="1"/>
  <c r="Q249" s="1"/>
  <c r="Y581"/>
  <c r="AA229"/>
  <c r="AA584"/>
  <c r="AC265"/>
  <c r="M265"/>
  <c r="O607"/>
  <c r="P34"/>
  <c r="S212"/>
  <c r="T212"/>
  <c r="M332"/>
  <c r="O332" s="1"/>
  <c r="P332" s="1"/>
  <c r="Q332" s="1"/>
  <c r="AC332"/>
  <c r="AC475"/>
  <c r="M475"/>
  <c r="O475" s="1"/>
  <c r="P475" s="1"/>
  <c r="Q475" s="1"/>
  <c r="M450"/>
  <c r="O450" s="1"/>
  <c r="P450" s="1"/>
  <c r="Q450" s="1"/>
  <c r="AC450"/>
  <c r="R640"/>
  <c r="T430"/>
  <c r="S430"/>
  <c r="Y556"/>
  <c r="AA448"/>
  <c r="AC444"/>
  <c r="M444"/>
  <c r="O444" s="1"/>
  <c r="P444" s="1"/>
  <c r="Q444" s="1"/>
  <c r="S408"/>
  <c r="T408"/>
  <c r="R548"/>
  <c r="Y541"/>
  <c r="AA268"/>
  <c r="T511"/>
  <c r="S511"/>
  <c r="M329"/>
  <c r="O329" s="1"/>
  <c r="P329" s="1"/>
  <c r="Q329" s="1"/>
  <c r="AC329"/>
  <c r="T425"/>
  <c r="S425"/>
  <c r="R588"/>
  <c r="T313"/>
  <c r="S313"/>
  <c r="S630" s="1"/>
  <c r="AC404"/>
  <c r="M404"/>
  <c r="O404" s="1"/>
  <c r="P404" s="1"/>
  <c r="Q404" s="1"/>
  <c r="AA325"/>
  <c r="Y623"/>
  <c r="AA226"/>
  <c r="S532"/>
  <c r="O527"/>
  <c r="P100"/>
  <c r="O521"/>
  <c r="P28"/>
  <c r="M390"/>
  <c r="O390" s="1"/>
  <c r="P390" s="1"/>
  <c r="Q390" s="1"/>
  <c r="AC390"/>
  <c r="AA328"/>
  <c r="AC521"/>
  <c r="P406"/>
  <c r="AC377"/>
  <c r="M377"/>
  <c r="O377" s="1"/>
  <c r="P377" s="1"/>
  <c r="Q377" s="1"/>
  <c r="R585"/>
  <c r="T277"/>
  <c r="S277"/>
  <c r="R552"/>
  <c r="S400"/>
  <c r="S595" s="1"/>
  <c r="T400"/>
  <c r="Y584"/>
  <c r="S234"/>
  <c r="T234"/>
  <c r="M610"/>
  <c r="Y621"/>
  <c r="Y579"/>
  <c r="Y536"/>
  <c r="AA212"/>
  <c r="Y21"/>
  <c r="AC281"/>
  <c r="M281"/>
  <c r="O281" s="1"/>
  <c r="P281" s="1"/>
  <c r="Q281" s="1"/>
  <c r="O61"/>
  <c r="O565"/>
  <c r="P37"/>
  <c r="M618"/>
  <c r="O613"/>
  <c r="P106"/>
  <c r="X356"/>
  <c r="Y344"/>
  <c r="AA344" s="1"/>
  <c r="M282"/>
  <c r="O282" s="1"/>
  <c r="P282" s="1"/>
  <c r="Q282" s="1"/>
  <c r="AC282"/>
  <c r="M245"/>
  <c r="O245" s="1"/>
  <c r="P245" s="1"/>
  <c r="Q245" s="1"/>
  <c r="AC245"/>
  <c r="AC526"/>
  <c r="AC410"/>
  <c r="M410"/>
  <c r="O410" s="1"/>
  <c r="P410" s="1"/>
  <c r="Q410" s="1"/>
  <c r="M307"/>
  <c r="O307" s="1"/>
  <c r="P307" s="1"/>
  <c r="Q307" s="1"/>
  <c r="AC307"/>
  <c r="S529"/>
  <c r="T527"/>
  <c r="O502"/>
  <c r="AC452"/>
  <c r="M452"/>
  <c r="O452" s="1"/>
  <c r="P452" s="1"/>
  <c r="Q452" s="1"/>
  <c r="AC456"/>
  <c r="M456"/>
  <c r="O456" s="1"/>
  <c r="P456" s="1"/>
  <c r="Q456" s="1"/>
  <c r="R639"/>
  <c r="T418"/>
  <c r="S418"/>
  <c r="R556"/>
  <c r="S448"/>
  <c r="T448"/>
  <c r="S497"/>
  <c r="R560"/>
  <c r="T497"/>
  <c r="T444"/>
  <c r="S444"/>
  <c r="AC511"/>
  <c r="M511"/>
  <c r="O511" s="1"/>
  <c r="P511" s="1"/>
  <c r="Q511" s="1"/>
  <c r="Y341"/>
  <c r="X353"/>
  <c r="M476"/>
  <c r="O476" s="1"/>
  <c r="P476" s="1"/>
  <c r="Q476" s="1"/>
  <c r="AC476"/>
  <c r="AC425"/>
  <c r="M425"/>
  <c r="O425" s="1"/>
  <c r="P425" s="1"/>
  <c r="Q425" s="1"/>
  <c r="X364"/>
  <c r="Y352"/>
  <c r="Y336"/>
  <c r="AA336" s="1"/>
  <c r="X348"/>
  <c r="M240"/>
  <c r="O240" s="1"/>
  <c r="P240" s="1"/>
  <c r="Q240" s="1"/>
  <c r="AC240"/>
  <c r="T578"/>
  <c r="T575"/>
  <c r="S526"/>
  <c r="M496"/>
  <c r="AC496"/>
  <c r="AA560"/>
  <c r="X357"/>
  <c r="Y345"/>
  <c r="AA345" s="1"/>
  <c r="Y544"/>
  <c r="AA304"/>
  <c r="T533"/>
  <c r="AC523"/>
  <c r="Q196"/>
  <c r="AA537"/>
  <c r="AC220"/>
  <c r="AC537" s="1"/>
  <c r="M220"/>
  <c r="Q184"/>
  <c r="AC575"/>
  <c r="M574"/>
  <c r="T577"/>
  <c r="T618"/>
  <c r="S609"/>
  <c r="S564"/>
  <c r="AC234"/>
  <c r="M234"/>
  <c r="O234" s="1"/>
  <c r="P234" s="1"/>
  <c r="Q234" s="1"/>
  <c r="O65"/>
  <c r="P65" s="1"/>
  <c r="Q65" s="1"/>
  <c r="M606"/>
  <c r="M563"/>
  <c r="M520"/>
  <c r="O620"/>
  <c r="P190"/>
  <c r="M528"/>
  <c r="R633"/>
  <c r="S346"/>
  <c r="S633" s="1"/>
  <c r="T346"/>
  <c r="T633" s="1"/>
  <c r="R629"/>
  <c r="S298"/>
  <c r="T298"/>
  <c r="T281"/>
  <c r="S281"/>
  <c r="O142"/>
  <c r="O612"/>
  <c r="P94"/>
  <c r="M612"/>
  <c r="M294"/>
  <c r="O294" s="1"/>
  <c r="P294" s="1"/>
  <c r="Q294" s="1"/>
  <c r="AC294"/>
  <c r="AC533"/>
  <c r="AC573"/>
  <c r="AC569"/>
  <c r="S282"/>
  <c r="T282"/>
  <c r="T245"/>
  <c r="S245"/>
  <c r="AC614"/>
  <c r="T410"/>
  <c r="S410"/>
  <c r="AC618"/>
  <c r="AC572"/>
  <c r="AC564"/>
  <c r="Q40"/>
  <c r="AC370"/>
  <c r="M370"/>
  <c r="S404"/>
  <c r="T404"/>
  <c r="Y642"/>
  <c r="AA454"/>
  <c r="T475"/>
  <c r="S475"/>
  <c r="T450"/>
  <c r="S450"/>
  <c r="Y543"/>
  <c r="AA292"/>
  <c r="AA310"/>
  <c r="Y319"/>
  <c r="X331"/>
  <c r="Q88"/>
  <c r="R554"/>
  <c r="T424"/>
  <c r="S424"/>
  <c r="M497"/>
  <c r="O497" s="1"/>
  <c r="P497" s="1"/>
  <c r="Q497" s="1"/>
  <c r="AC497"/>
  <c r="P433"/>
  <c r="P472"/>
  <c r="S476"/>
  <c r="T476"/>
  <c r="T393"/>
  <c r="S393"/>
  <c r="S240"/>
  <c r="T240"/>
  <c r="AC314"/>
  <c r="M314"/>
  <c r="O314" s="1"/>
  <c r="P314" s="1"/>
  <c r="Q314" s="1"/>
  <c r="S294"/>
  <c r="T294"/>
  <c r="S266"/>
  <c r="T266"/>
  <c r="AC280"/>
  <c r="M280"/>
  <c r="M491"/>
  <c r="O491" s="1"/>
  <c r="P491" s="1"/>
  <c r="Q491" s="1"/>
  <c r="AC491"/>
  <c r="Y599"/>
  <c r="AA445"/>
  <c r="S508"/>
  <c r="T508"/>
  <c r="M513"/>
  <c r="O513" s="1"/>
  <c r="P513" s="1"/>
  <c r="Q513" s="1"/>
  <c r="AC513"/>
  <c r="M416"/>
  <c r="O416" s="1"/>
  <c r="P416" s="1"/>
  <c r="Q416" s="1"/>
  <c r="AC416"/>
  <c r="R546"/>
  <c r="T328"/>
  <c r="S328"/>
  <c r="P172"/>
  <c r="T615"/>
  <c r="T452"/>
  <c r="S452"/>
  <c r="M508"/>
  <c r="O508" s="1"/>
  <c r="P508" s="1"/>
  <c r="Q508" s="1"/>
  <c r="AC508"/>
  <c r="M434"/>
  <c r="AC434"/>
  <c r="AC529"/>
  <c r="O25"/>
  <c r="O606" s="1"/>
  <c r="AC438"/>
  <c r="M438"/>
  <c r="O438" s="1"/>
  <c r="P438" s="1"/>
  <c r="Q438" s="1"/>
  <c r="S389"/>
  <c r="T389"/>
  <c r="R634"/>
  <c r="S358"/>
  <c r="S634" s="1"/>
  <c r="T358"/>
  <c r="T591" s="1"/>
  <c r="T616"/>
  <c r="T612"/>
  <c r="T609"/>
  <c r="R624"/>
  <c r="S238"/>
  <c r="S624" s="1"/>
  <c r="T238"/>
  <c r="T624" s="1"/>
  <c r="T434"/>
  <c r="S434"/>
  <c r="AC441"/>
  <c r="M441"/>
  <c r="O441" s="1"/>
  <c r="P441" s="1"/>
  <c r="Q441" s="1"/>
  <c r="AA624"/>
  <c r="AC238"/>
  <c r="AC624" s="1"/>
  <c r="M238"/>
  <c r="O523"/>
  <c r="P52"/>
  <c r="M272"/>
  <c r="O272" s="1"/>
  <c r="P272" s="1"/>
  <c r="Q272" s="1"/>
  <c r="AC272"/>
  <c r="AC260"/>
  <c r="M260"/>
  <c r="O260" s="1"/>
  <c r="P260" s="1"/>
  <c r="Q260" s="1"/>
  <c r="Y326"/>
  <c r="AA326" s="1"/>
  <c r="X338"/>
  <c r="M570"/>
  <c r="R637"/>
  <c r="S394"/>
  <c r="T394"/>
  <c r="M340"/>
  <c r="AC340"/>
  <c r="O70"/>
  <c r="Y596"/>
  <c r="AA409"/>
  <c r="O615"/>
  <c r="P130"/>
  <c r="O611"/>
  <c r="P82"/>
  <c r="AC266"/>
  <c r="M266"/>
  <c r="O266" s="1"/>
  <c r="P266" s="1"/>
  <c r="Q266" s="1"/>
  <c r="Y542"/>
  <c r="AC530"/>
  <c r="AC286"/>
  <c r="M286"/>
  <c r="AA538"/>
  <c r="AC232"/>
  <c r="AC538" s="1"/>
  <c r="M232"/>
  <c r="S531"/>
  <c r="S525"/>
  <c r="Q136"/>
  <c r="M532"/>
  <c r="S491"/>
  <c r="T491"/>
  <c r="AA643"/>
  <c r="M466"/>
  <c r="AC466"/>
  <c r="Y643"/>
  <c r="S513"/>
  <c r="T513"/>
  <c r="Y598"/>
  <c r="O484"/>
  <c r="Y555"/>
  <c r="AA436"/>
  <c r="AA598" s="1"/>
  <c r="Y554"/>
  <c r="AA424"/>
  <c r="Y641"/>
  <c r="AA442"/>
  <c r="M492"/>
  <c r="O492" s="1"/>
  <c r="P492" s="1"/>
  <c r="Q492" s="1"/>
  <c r="AC492"/>
  <c r="S469"/>
  <c r="S601" s="1"/>
  <c r="R601"/>
  <c r="T469"/>
  <c r="AC382"/>
  <c r="M382"/>
  <c r="R631"/>
  <c r="S322"/>
  <c r="S631" s="1"/>
  <c r="T322"/>
  <c r="T631" s="1"/>
  <c r="AC256"/>
  <c r="M256"/>
  <c r="T457"/>
  <c r="S457"/>
  <c r="R600"/>
  <c r="AA603"/>
  <c r="O208"/>
  <c r="AC620"/>
  <c r="S528"/>
  <c r="T565"/>
  <c r="M257"/>
  <c r="O257" s="1"/>
  <c r="P257" s="1"/>
  <c r="Q257" s="1"/>
  <c r="AC257"/>
  <c r="S485"/>
  <c r="T485"/>
  <c r="T446"/>
  <c r="S446"/>
  <c r="M431"/>
  <c r="O431" s="1"/>
  <c r="P431" s="1"/>
  <c r="Q431" s="1"/>
  <c r="AC431"/>
  <c r="AC321"/>
  <c r="M321"/>
  <c r="O321" s="1"/>
  <c r="P321" s="1"/>
  <c r="Q321" s="1"/>
  <c r="S272"/>
  <c r="T272"/>
  <c r="AA622"/>
  <c r="AC214"/>
  <c r="AC622" s="1"/>
  <c r="M214"/>
  <c r="S535"/>
  <c r="O576"/>
  <c r="P169"/>
  <c r="O574"/>
  <c r="P145"/>
  <c r="O121"/>
  <c r="O614" s="1"/>
  <c r="O97"/>
  <c r="O526" s="1"/>
  <c r="AC428"/>
  <c r="M428"/>
  <c r="O428" s="1"/>
  <c r="P428" s="1"/>
  <c r="Q428" s="1"/>
  <c r="P205"/>
  <c r="Y601"/>
  <c r="AA597"/>
  <c r="AC421"/>
  <c r="M421"/>
  <c r="S617"/>
  <c r="M523"/>
  <c r="M426"/>
  <c r="O426" s="1"/>
  <c r="P426" s="1"/>
  <c r="Q426" s="1"/>
  <c r="AC426"/>
  <c r="Y594"/>
  <c r="AA385"/>
  <c r="Y602"/>
  <c r="AA481"/>
  <c r="S372"/>
  <c r="T372"/>
  <c r="AA313"/>
  <c r="R625"/>
  <c r="S250"/>
  <c r="T250"/>
  <c r="AC373"/>
  <c r="M373"/>
  <c r="AA627"/>
  <c r="AC254"/>
  <c r="M254"/>
  <c r="O254" s="1"/>
  <c r="P254" s="1"/>
  <c r="Q254" s="1"/>
  <c r="S616"/>
  <c r="M566"/>
  <c r="T613"/>
  <c r="S607"/>
  <c r="Y637"/>
  <c r="AA394"/>
  <c r="O166"/>
  <c r="O563"/>
  <c r="P22"/>
  <c r="R596"/>
  <c r="T409"/>
  <c r="S409"/>
  <c r="O525"/>
  <c r="R545"/>
  <c r="T630"/>
  <c r="AA585"/>
  <c r="AC277"/>
  <c r="AC585" s="1"/>
  <c r="M277"/>
  <c r="M533"/>
  <c r="T523"/>
  <c r="AC606"/>
  <c r="AC563"/>
  <c r="AC520"/>
  <c r="AC574"/>
  <c r="AC568"/>
  <c r="O530"/>
  <c r="O578"/>
  <c r="P193"/>
  <c r="T459"/>
  <c r="S459"/>
  <c r="Y539"/>
  <c r="AA244"/>
  <c r="T453"/>
  <c r="S453"/>
  <c r="Y552"/>
  <c r="AA400"/>
  <c r="M407"/>
  <c r="AC407"/>
  <c r="X361"/>
  <c r="Y361" s="1"/>
  <c r="Y349"/>
  <c r="R551"/>
  <c r="S388"/>
  <c r="T388"/>
  <c r="T456"/>
  <c r="S456"/>
  <c r="Y638"/>
  <c r="M324"/>
  <c r="O324" s="1"/>
  <c r="P324" s="1"/>
  <c r="Q324" s="1"/>
  <c r="AC324"/>
  <c r="Y560"/>
  <c r="R544"/>
  <c r="S304"/>
  <c r="S544" s="1"/>
  <c r="T304"/>
  <c r="T544" s="1"/>
  <c r="R558"/>
  <c r="AC405"/>
  <c r="M405"/>
  <c r="O405" s="1"/>
  <c r="P405" s="1"/>
  <c r="Q405" s="1"/>
  <c r="AA587"/>
  <c r="AC301"/>
  <c r="M301"/>
  <c r="R580"/>
  <c r="T217"/>
  <c r="T580" s="1"/>
  <c r="S217"/>
  <c r="S580" s="1"/>
  <c r="AC378"/>
  <c r="M378"/>
  <c r="O378" s="1"/>
  <c r="P378" s="1"/>
  <c r="Q378" s="1"/>
  <c r="Y629"/>
  <c r="AA298"/>
  <c r="Q76"/>
  <c r="AC616"/>
  <c r="O532"/>
  <c r="P160"/>
  <c r="AA638"/>
  <c r="R579"/>
  <c r="S205"/>
  <c r="S579" s="1"/>
  <c r="T205"/>
  <c r="T579" s="1"/>
  <c r="O529"/>
  <c r="P124"/>
  <c r="AA601"/>
  <c r="M469"/>
  <c r="AC469"/>
  <c r="O397"/>
  <c r="S438"/>
  <c r="S555" s="1"/>
  <c r="T438"/>
  <c r="O181"/>
  <c r="T507"/>
  <c r="S507"/>
  <c r="R557"/>
  <c r="T460"/>
  <c r="T557" s="1"/>
  <c r="S460"/>
  <c r="O493"/>
  <c r="AA640"/>
  <c r="M430"/>
  <c r="AC430"/>
  <c r="R595"/>
  <c r="S417"/>
  <c r="T417"/>
  <c r="AA582"/>
  <c r="M241"/>
  <c r="AC241"/>
  <c r="AC582" s="1"/>
  <c r="AC457"/>
  <c r="M457"/>
  <c r="Y636"/>
  <c r="Y540"/>
  <c r="O412"/>
  <c r="X545"/>
  <c r="M576"/>
  <c r="M501"/>
  <c r="O501" s="1"/>
  <c r="P501" s="1"/>
  <c r="Q501" s="1"/>
  <c r="AC501"/>
  <c r="O531"/>
  <c r="P148"/>
  <c r="Y586"/>
  <c r="AA289"/>
  <c r="AA628" s="1"/>
  <c r="S257"/>
  <c r="T257"/>
  <c r="T540" s="1"/>
  <c r="T534"/>
  <c r="AC480"/>
  <c r="M480"/>
  <c r="O480" s="1"/>
  <c r="P480" s="1"/>
  <c r="Q480" s="1"/>
  <c r="M446"/>
  <c r="O446" s="1"/>
  <c r="P446" s="1"/>
  <c r="Q446" s="1"/>
  <c r="AC446"/>
  <c r="S420"/>
  <c r="T420"/>
  <c r="X342"/>
  <c r="Y330"/>
  <c r="AA330" s="1"/>
  <c r="S565"/>
  <c r="Y597"/>
  <c r="S589"/>
  <c r="AC311"/>
  <c r="M311"/>
  <c r="O311" s="1"/>
  <c r="P311" s="1"/>
  <c r="Q311" s="1"/>
  <c r="R543"/>
  <c r="T292"/>
  <c r="S292"/>
  <c r="Y580"/>
  <c r="AA217"/>
  <c r="T620"/>
  <c r="M527"/>
  <c r="T426"/>
  <c r="S426"/>
  <c r="R594"/>
  <c r="T385"/>
  <c r="T636" s="1"/>
  <c r="S385"/>
  <c r="R602"/>
  <c r="S481"/>
  <c r="T481"/>
  <c r="AC372"/>
  <c r="M372"/>
  <c r="O372" s="1"/>
  <c r="P372" s="1"/>
  <c r="Q372" s="1"/>
  <c r="M230"/>
  <c r="O230" s="1"/>
  <c r="P230" s="1"/>
  <c r="Q230" s="1"/>
  <c r="AC230"/>
  <c r="Y626"/>
  <c r="AA262"/>
  <c r="AA583" s="1"/>
  <c r="T614"/>
  <c r="T610"/>
  <c r="T607"/>
  <c r="M608"/>
  <c r="S276"/>
  <c r="S541" s="1"/>
  <c r="T276"/>
  <c r="T627" s="1"/>
  <c r="M526"/>
  <c r="O573"/>
  <c r="P133"/>
  <c r="O571"/>
  <c r="P109"/>
  <c r="O569"/>
  <c r="P85"/>
  <c r="M614"/>
  <c r="M565"/>
  <c r="AC571"/>
  <c r="AC565"/>
  <c r="R630"/>
  <c r="Y585"/>
  <c r="T525"/>
  <c r="AC608"/>
  <c r="AC613"/>
  <c r="S21"/>
  <c r="R641"/>
  <c r="T442"/>
  <c r="S442"/>
  <c r="T492"/>
  <c r="S492"/>
  <c r="R540"/>
  <c r="AC485"/>
  <c r="M485"/>
  <c r="O485" s="1"/>
  <c r="P485" s="1"/>
  <c r="Q485" s="1"/>
  <c r="Y323"/>
  <c r="AA323" s="1"/>
  <c r="X335"/>
  <c r="O73"/>
  <c r="O566"/>
  <c r="P49"/>
  <c r="P522" s="1"/>
  <c r="S428"/>
  <c r="T428"/>
  <c r="M389"/>
  <c r="O389" s="1"/>
  <c r="P389" s="1"/>
  <c r="Q389" s="1"/>
  <c r="AC389"/>
  <c r="T566"/>
  <c r="S378"/>
  <c r="S550" s="1"/>
  <c r="T378"/>
  <c r="T550" s="1"/>
  <c r="S613"/>
  <c r="T606"/>
  <c r="T563"/>
  <c r="T520"/>
  <c r="T21"/>
  <c r="O609"/>
  <c r="P58"/>
  <c r="Y558"/>
  <c r="AC507"/>
  <c r="AC646" s="1"/>
  <c r="M507"/>
  <c r="O507" s="1"/>
  <c r="P507" s="1"/>
  <c r="Q507" s="1"/>
  <c r="AA644"/>
  <c r="M478"/>
  <c r="AC478"/>
  <c r="Y553"/>
  <c r="Y644"/>
  <c r="R642"/>
  <c r="T454"/>
  <c r="T642" s="1"/>
  <c r="S454"/>
  <c r="Y557"/>
  <c r="AA460"/>
  <c r="AA600" s="1"/>
  <c r="AA645"/>
  <c r="M490"/>
  <c r="AC490"/>
  <c r="Y640"/>
  <c r="R598"/>
  <c r="T433"/>
  <c r="S433"/>
  <c r="M459"/>
  <c r="O459" s="1"/>
  <c r="P459" s="1"/>
  <c r="Q459" s="1"/>
  <c r="AC459"/>
  <c r="T439"/>
  <c r="S439"/>
  <c r="T599"/>
  <c r="T416"/>
  <c r="S416"/>
  <c r="Y550"/>
  <c r="AA376"/>
  <c r="AA593" s="1"/>
  <c r="M316"/>
  <c r="AC316"/>
  <c r="Y600"/>
  <c r="AA553"/>
  <c r="X588"/>
  <c r="R553"/>
  <c r="S501"/>
  <c r="T501"/>
  <c r="R593"/>
  <c r="S373"/>
  <c r="T373"/>
  <c r="T632"/>
  <c r="S533"/>
  <c r="S530"/>
  <c r="S524"/>
  <c r="R586"/>
  <c r="S289"/>
  <c r="S628" s="1"/>
  <c r="T289"/>
  <c r="S644"/>
  <c r="AC420"/>
  <c r="M420"/>
  <c r="O420" s="1"/>
  <c r="P420" s="1"/>
  <c r="Q420" s="1"/>
  <c r="R590"/>
  <c r="T337"/>
  <c r="S337"/>
  <c r="S590" s="1"/>
  <c r="AC318"/>
  <c r="M318"/>
  <c r="O318" s="1"/>
  <c r="P318" s="1"/>
  <c r="Q318" s="1"/>
  <c r="T542"/>
  <c r="S567"/>
  <c r="P178"/>
  <c r="R589"/>
  <c r="X334"/>
  <c r="Y322"/>
  <c r="M531"/>
  <c r="Y625"/>
  <c r="AA250"/>
  <c r="S230"/>
  <c r="T230"/>
  <c r="M188"/>
  <c r="O188" s="1"/>
  <c r="P188" s="1"/>
  <c r="Q188" s="1"/>
  <c r="AC188"/>
  <c r="AC534" s="1"/>
  <c r="AC453"/>
  <c r="M453"/>
  <c r="O453" s="1"/>
  <c r="P453" s="1"/>
  <c r="Q453" s="1"/>
  <c r="R638"/>
  <c r="T407"/>
  <c r="S407"/>
  <c r="S638" s="1"/>
  <c r="AA337"/>
  <c r="R626"/>
  <c r="S262"/>
  <c r="S626" s="1"/>
  <c r="T262"/>
  <c r="T626" s="1"/>
  <c r="S254"/>
  <c r="T254"/>
  <c r="P202"/>
  <c r="S614"/>
  <c r="Q154"/>
  <c r="M522"/>
  <c r="S615"/>
  <c r="S611"/>
  <c r="S566"/>
  <c r="AC276"/>
  <c r="AC627" s="1"/>
  <c r="M276"/>
  <c r="O276" s="1"/>
  <c r="P276" s="1"/>
  <c r="Q276" s="1"/>
  <c r="Y551"/>
  <c r="AA388"/>
  <c r="AA636" s="1"/>
  <c r="T617"/>
  <c r="P64"/>
  <c r="O575"/>
  <c r="P157"/>
  <c r="AC609"/>
  <c r="R636"/>
  <c r="AC610"/>
  <c r="AC522"/>
  <c r="T541"/>
  <c r="Q112"/>
  <c r="M575"/>
  <c r="P328" i="13"/>
  <c r="P490"/>
  <c r="P119"/>
  <c r="P274"/>
  <c r="M599"/>
  <c r="P106"/>
  <c r="T630"/>
  <c r="AA626"/>
  <c r="AC262"/>
  <c r="M262"/>
  <c r="S602"/>
  <c r="AC640"/>
  <c r="AA642"/>
  <c r="AC454"/>
  <c r="M454"/>
  <c r="AA633"/>
  <c r="M346"/>
  <c r="AC346"/>
  <c r="AA632"/>
  <c r="M334"/>
  <c r="M546" s="1"/>
  <c r="AC334"/>
  <c r="AC632" s="1"/>
  <c r="AA577"/>
  <c r="S581"/>
  <c r="S616"/>
  <c r="Q28"/>
  <c r="S557"/>
  <c r="T645"/>
  <c r="T560"/>
  <c r="S641"/>
  <c r="S637"/>
  <c r="T556"/>
  <c r="O439"/>
  <c r="P439" s="1"/>
  <c r="Q439" s="1"/>
  <c r="S629"/>
  <c r="T542"/>
  <c r="AA600"/>
  <c r="M457"/>
  <c r="AC457"/>
  <c r="Q418"/>
  <c r="M637"/>
  <c r="O394"/>
  <c r="S548"/>
  <c r="AC377"/>
  <c r="M377"/>
  <c r="O377" s="1"/>
  <c r="P377" s="1"/>
  <c r="Q377" s="1"/>
  <c r="AC636"/>
  <c r="AA591"/>
  <c r="O352"/>
  <c r="AA540"/>
  <c r="M256"/>
  <c r="AC256"/>
  <c r="AC540" s="1"/>
  <c r="T621"/>
  <c r="AC546"/>
  <c r="O196"/>
  <c r="AA619"/>
  <c r="S21"/>
  <c r="T587"/>
  <c r="S613"/>
  <c r="T611"/>
  <c r="AC523"/>
  <c r="AA578"/>
  <c r="M529"/>
  <c r="M531"/>
  <c r="P109"/>
  <c r="O563"/>
  <c r="T535"/>
  <c r="O177"/>
  <c r="P177" s="1"/>
  <c r="Q177" s="1"/>
  <c r="AC569"/>
  <c r="O66"/>
  <c r="P66" s="1"/>
  <c r="Q66" s="1"/>
  <c r="S607"/>
  <c r="T536"/>
  <c r="T618"/>
  <c r="AC611"/>
  <c r="O573"/>
  <c r="P133"/>
  <c r="T569"/>
  <c r="P49"/>
  <c r="S520"/>
  <c r="P433"/>
  <c r="AA628"/>
  <c r="AC286"/>
  <c r="M286"/>
  <c r="AA541"/>
  <c r="AC268"/>
  <c r="AC541" s="1"/>
  <c r="M268"/>
  <c r="M584" s="1"/>
  <c r="AA582"/>
  <c r="AC241"/>
  <c r="M241"/>
  <c r="P148"/>
  <c r="S569"/>
  <c r="P61"/>
  <c r="AC425"/>
  <c r="AC554" s="1"/>
  <c r="M425"/>
  <c r="AA635"/>
  <c r="AC370"/>
  <c r="M370"/>
  <c r="AA581"/>
  <c r="AC229"/>
  <c r="M229"/>
  <c r="S532"/>
  <c r="S611"/>
  <c r="T549"/>
  <c r="S594"/>
  <c r="AA631"/>
  <c r="AC322"/>
  <c r="M322"/>
  <c r="AA585"/>
  <c r="AC277"/>
  <c r="M277"/>
  <c r="M566"/>
  <c r="AA537"/>
  <c r="AC220"/>
  <c r="M220"/>
  <c r="M574"/>
  <c r="T533"/>
  <c r="M570"/>
  <c r="M611"/>
  <c r="O82"/>
  <c r="O525" s="1"/>
  <c r="P46"/>
  <c r="M554"/>
  <c r="AA644"/>
  <c r="AC478"/>
  <c r="AC601" s="1"/>
  <c r="M478"/>
  <c r="M643"/>
  <c r="O466"/>
  <c r="AC646"/>
  <c r="AA597"/>
  <c r="P484"/>
  <c r="O553"/>
  <c r="P412"/>
  <c r="T555"/>
  <c r="T551"/>
  <c r="AC637"/>
  <c r="O641"/>
  <c r="O408"/>
  <c r="P408" s="1"/>
  <c r="Q408" s="1"/>
  <c r="S591"/>
  <c r="T546"/>
  <c r="S585"/>
  <c r="T622"/>
  <c r="T620"/>
  <c r="M610"/>
  <c r="AC552"/>
  <c r="AA584"/>
  <c r="T626"/>
  <c r="AA544"/>
  <c r="M304"/>
  <c r="AC304"/>
  <c r="AA534"/>
  <c r="AC596"/>
  <c r="AA543"/>
  <c r="M292"/>
  <c r="AC292"/>
  <c r="T583"/>
  <c r="P190"/>
  <c r="S592"/>
  <c r="AA546"/>
  <c r="S541"/>
  <c r="AA624"/>
  <c r="M238"/>
  <c r="AC238"/>
  <c r="AA587"/>
  <c r="AC301"/>
  <c r="M301"/>
  <c r="T575"/>
  <c r="S572"/>
  <c r="S528"/>
  <c r="M568"/>
  <c r="S527"/>
  <c r="T532"/>
  <c r="AC527"/>
  <c r="S566"/>
  <c r="M607"/>
  <c r="O34"/>
  <c r="O521" s="1"/>
  <c r="AC574"/>
  <c r="S525"/>
  <c r="T578"/>
  <c r="S533"/>
  <c r="S523"/>
  <c r="O186"/>
  <c r="P186" s="1"/>
  <c r="Q186" s="1"/>
  <c r="AC575"/>
  <c r="O100"/>
  <c r="M525"/>
  <c r="AC608"/>
  <c r="M615"/>
  <c r="AC566"/>
  <c r="Q397"/>
  <c r="P184"/>
  <c r="AC613"/>
  <c r="O97"/>
  <c r="S610"/>
  <c r="Q445"/>
  <c r="P205"/>
  <c r="O178"/>
  <c r="O576" s="1"/>
  <c r="T609"/>
  <c r="P169"/>
  <c r="T597"/>
  <c r="T593"/>
  <c r="M612"/>
  <c r="O551"/>
  <c r="P388"/>
  <c r="AA586"/>
  <c r="AC289"/>
  <c r="M289"/>
  <c r="AA590"/>
  <c r="S631"/>
  <c r="S546"/>
  <c r="T585"/>
  <c r="P265"/>
  <c r="AA580"/>
  <c r="AC217"/>
  <c r="M217"/>
  <c r="S587"/>
  <c r="P142"/>
  <c r="T610"/>
  <c r="M523"/>
  <c r="O52"/>
  <c r="O608" s="1"/>
  <c r="S578"/>
  <c r="M575"/>
  <c r="O157"/>
  <c r="S575"/>
  <c r="AC641"/>
  <c r="P430"/>
  <c r="AA639"/>
  <c r="AA554"/>
  <c r="M639"/>
  <c r="T632"/>
  <c r="S556"/>
  <c r="S643"/>
  <c r="T639"/>
  <c r="M553"/>
  <c r="S555"/>
  <c r="T636"/>
  <c r="AA549"/>
  <c r="AC364"/>
  <c r="M364"/>
  <c r="P641"/>
  <c r="S596"/>
  <c r="AA634"/>
  <c r="M358"/>
  <c r="M548" s="1"/>
  <c r="AC358"/>
  <c r="M552"/>
  <c r="T589"/>
  <c r="T640"/>
  <c r="P232"/>
  <c r="S583"/>
  <c r="AA593"/>
  <c r="AC373"/>
  <c r="AC593" s="1"/>
  <c r="M373"/>
  <c r="AA588"/>
  <c r="AC313"/>
  <c r="M313"/>
  <c r="T541"/>
  <c r="S620"/>
  <c r="T572"/>
  <c r="M526"/>
  <c r="T564"/>
  <c r="T21"/>
  <c r="T539"/>
  <c r="T523"/>
  <c r="AA538"/>
  <c r="S529"/>
  <c r="T525"/>
  <c r="M572"/>
  <c r="O121"/>
  <c r="O614" s="1"/>
  <c r="T625"/>
  <c r="P166"/>
  <c r="O113"/>
  <c r="P113" s="1"/>
  <c r="Q113" s="1"/>
  <c r="AC531"/>
  <c r="S612"/>
  <c r="O610"/>
  <c r="P70"/>
  <c r="S522"/>
  <c r="O595"/>
  <c r="AC528"/>
  <c r="T522"/>
  <c r="AC564"/>
  <c r="O615"/>
  <c r="P130"/>
  <c r="AC570"/>
  <c r="P349"/>
  <c r="T581"/>
  <c r="Q154"/>
  <c r="Q493"/>
  <c r="AA547"/>
  <c r="AC591"/>
  <c r="S564"/>
  <c r="AC551"/>
  <c r="M646"/>
  <c r="AA556"/>
  <c r="T644"/>
  <c r="AA627"/>
  <c r="O522"/>
  <c r="P40"/>
  <c r="P563"/>
  <c r="Q22"/>
  <c r="O529"/>
  <c r="P124"/>
  <c r="AA623"/>
  <c r="AC226"/>
  <c r="AC623" s="1"/>
  <c r="M226"/>
  <c r="M613"/>
  <c r="M641"/>
  <c r="AC496"/>
  <c r="AC560" s="1"/>
  <c r="M496"/>
  <c r="AA560"/>
  <c r="AA602"/>
  <c r="M481"/>
  <c r="M558" s="1"/>
  <c r="AC481"/>
  <c r="AC602" s="1"/>
  <c r="P406"/>
  <c r="P382"/>
  <c r="T601"/>
  <c r="O472"/>
  <c r="S644"/>
  <c r="S639"/>
  <c r="S635"/>
  <c r="P400"/>
  <c r="T643"/>
  <c r="AC599"/>
  <c r="O376"/>
  <c r="AC638"/>
  <c r="AA592"/>
  <c r="AC361"/>
  <c r="AC592" s="1"/>
  <c r="M361"/>
  <c r="T596"/>
  <c r="S636"/>
  <c r="Q555"/>
  <c r="AA550"/>
  <c r="T586"/>
  <c r="T538"/>
  <c r="T627"/>
  <c r="AA583"/>
  <c r="AC253"/>
  <c r="AC583" s="1"/>
  <c r="M253"/>
  <c r="AC212"/>
  <c r="AC579" s="1"/>
  <c r="M212"/>
  <c r="M614"/>
  <c r="S599"/>
  <c r="S633"/>
  <c r="S627"/>
  <c r="S615"/>
  <c r="S597"/>
  <c r="P340"/>
  <c r="P214"/>
  <c r="S580"/>
  <c r="T613"/>
  <c r="AC524"/>
  <c r="AC530"/>
  <c r="AC612"/>
  <c r="S608"/>
  <c r="S576"/>
  <c r="AC572"/>
  <c r="AA539"/>
  <c r="M244"/>
  <c r="AC244"/>
  <c r="P202"/>
  <c r="P136"/>
  <c r="AC617"/>
  <c r="O88"/>
  <c r="S565"/>
  <c r="S570"/>
  <c r="S539"/>
  <c r="T616"/>
  <c r="T565"/>
  <c r="M564"/>
  <c r="O25"/>
  <c r="AC567"/>
  <c r="M601"/>
  <c r="O469"/>
  <c r="Q448"/>
  <c r="Q641" s="1"/>
  <c r="T558"/>
  <c r="AC598"/>
  <c r="AC571"/>
  <c r="AC188"/>
  <c r="AC577" s="1"/>
  <c r="M188"/>
  <c r="S552"/>
  <c r="T635"/>
  <c r="Q421"/>
  <c r="S632"/>
  <c r="AA630"/>
  <c r="M310"/>
  <c r="AC310"/>
  <c r="AC630" s="1"/>
  <c r="P181"/>
  <c r="M617"/>
  <c r="P112"/>
  <c r="T524"/>
  <c r="AA625"/>
  <c r="M250"/>
  <c r="AC250"/>
  <c r="AC615"/>
  <c r="P85"/>
  <c r="AC568"/>
  <c r="O565"/>
  <c r="P37"/>
  <c r="M569"/>
  <c r="AC610"/>
  <c r="AC553"/>
  <c r="T548"/>
  <c r="AA542"/>
  <c r="M280"/>
  <c r="AC280"/>
  <c r="AC627" s="1"/>
  <c r="P193"/>
  <c r="O160"/>
  <c r="M596"/>
  <c r="O409"/>
  <c r="T592"/>
  <c r="T529"/>
  <c r="M522"/>
  <c r="AC529"/>
  <c r="S642"/>
  <c r="P424"/>
  <c r="AA558"/>
  <c r="T600"/>
  <c r="T641"/>
  <c r="AA599"/>
  <c r="AA589"/>
  <c r="AC325"/>
  <c r="AC589" s="1"/>
  <c r="M325"/>
  <c r="T544"/>
  <c r="T590"/>
  <c r="T540"/>
  <c r="AA557"/>
  <c r="AC460"/>
  <c r="AC557" s="1"/>
  <c r="M460"/>
  <c r="T638"/>
  <c r="AA594"/>
  <c r="AC385"/>
  <c r="AC594" s="1"/>
  <c r="M385"/>
  <c r="P208"/>
  <c r="AA545"/>
  <c r="AC316"/>
  <c r="AC545" s="1"/>
  <c r="M316"/>
  <c r="M608"/>
  <c r="O502"/>
  <c r="P337"/>
  <c r="AA629"/>
  <c r="M298"/>
  <c r="AC298"/>
  <c r="S626"/>
  <c r="AC200"/>
  <c r="AC578" s="1"/>
  <c r="M200"/>
  <c r="T580"/>
  <c r="T614"/>
  <c r="M565"/>
  <c r="M590"/>
  <c r="S614"/>
  <c r="T566"/>
  <c r="AC616"/>
  <c r="AA622"/>
  <c r="T574"/>
  <c r="M528"/>
  <c r="P76"/>
  <c r="P172"/>
  <c r="O524"/>
  <c r="P64"/>
  <c r="O73"/>
  <c r="S577"/>
  <c r="P58"/>
  <c r="O145"/>
  <c r="O616" s="1"/>
  <c r="M609"/>
  <c r="J380" i="12"/>
  <c r="K380" s="1"/>
  <c r="I550"/>
  <c r="J466"/>
  <c r="I557"/>
  <c r="I292"/>
  <c r="N581"/>
  <c r="I448"/>
  <c r="G601"/>
  <c r="J424"/>
  <c r="G550"/>
  <c r="J316"/>
  <c r="J394"/>
  <c r="N550"/>
  <c r="S640"/>
  <c r="S598"/>
  <c r="S554"/>
  <c r="U435"/>
  <c r="M594"/>
  <c r="I346"/>
  <c r="W626"/>
  <c r="W584"/>
  <c r="W540"/>
  <c r="M537"/>
  <c r="N557"/>
  <c r="J265"/>
  <c r="I531"/>
  <c r="K361"/>
  <c r="W639"/>
  <c r="M634"/>
  <c r="J340"/>
  <c r="K352"/>
  <c r="I567"/>
  <c r="J61"/>
  <c r="J523" s="1"/>
  <c r="G553"/>
  <c r="K106"/>
  <c r="J454"/>
  <c r="M399"/>
  <c r="M637" s="1"/>
  <c r="N399"/>
  <c r="N595" s="1"/>
  <c r="I572"/>
  <c r="J121"/>
  <c r="M566"/>
  <c r="I358"/>
  <c r="M611"/>
  <c r="J566"/>
  <c r="K49"/>
  <c r="M595"/>
  <c r="K58"/>
  <c r="I539"/>
  <c r="N601"/>
  <c r="N641"/>
  <c r="J406"/>
  <c r="M585"/>
  <c r="J560"/>
  <c r="K496"/>
  <c r="K560" s="1"/>
  <c r="I418"/>
  <c r="M633"/>
  <c r="W280"/>
  <c r="G280"/>
  <c r="M435"/>
  <c r="N435"/>
  <c r="G584"/>
  <c r="I622"/>
  <c r="J214"/>
  <c r="I636"/>
  <c r="J382"/>
  <c r="G626"/>
  <c r="I574"/>
  <c r="J145"/>
  <c r="K400"/>
  <c r="J457"/>
  <c r="M630"/>
  <c r="M626"/>
  <c r="I581"/>
  <c r="J229"/>
  <c r="M529"/>
  <c r="N571"/>
  <c r="K85"/>
  <c r="K469"/>
  <c r="K220"/>
  <c r="K253"/>
  <c r="K313"/>
  <c r="M627"/>
  <c r="M574"/>
  <c r="I613"/>
  <c r="I594"/>
  <c r="N565"/>
  <c r="M568"/>
  <c r="S637"/>
  <c r="S595"/>
  <c r="S551"/>
  <c r="U399"/>
  <c r="N558"/>
  <c r="N582"/>
  <c r="N619"/>
  <c r="N613"/>
  <c r="I608"/>
  <c r="J46"/>
  <c r="L595"/>
  <c r="I609"/>
  <c r="M540"/>
  <c r="K37"/>
  <c r="I526"/>
  <c r="J88"/>
  <c r="J569" s="1"/>
  <c r="I528"/>
  <c r="J112"/>
  <c r="M645"/>
  <c r="G643"/>
  <c r="S641"/>
  <c r="S599"/>
  <c r="S555"/>
  <c r="U447"/>
  <c r="K421"/>
  <c r="W594"/>
  <c r="M601"/>
  <c r="I370"/>
  <c r="N532"/>
  <c r="I527"/>
  <c r="J100"/>
  <c r="G646"/>
  <c r="I597"/>
  <c r="J550"/>
  <c r="K376"/>
  <c r="J646"/>
  <c r="M621"/>
  <c r="I579"/>
  <c r="J205"/>
  <c r="I532"/>
  <c r="J160"/>
  <c r="N572"/>
  <c r="I304"/>
  <c r="K232"/>
  <c r="I538"/>
  <c r="I618"/>
  <c r="J166"/>
  <c r="I616"/>
  <c r="J142"/>
  <c r="I524"/>
  <c r="J64"/>
  <c r="I349"/>
  <c r="M613"/>
  <c r="K76"/>
  <c r="I566"/>
  <c r="N568"/>
  <c r="N459"/>
  <c r="M459"/>
  <c r="N643"/>
  <c r="I397"/>
  <c r="W550"/>
  <c r="I268"/>
  <c r="L551"/>
  <c r="W627"/>
  <c r="G483"/>
  <c r="G558" s="1"/>
  <c r="W483"/>
  <c r="W558" s="1"/>
  <c r="M602"/>
  <c r="M555"/>
  <c r="M539"/>
  <c r="N375"/>
  <c r="N593" s="1"/>
  <c r="M375"/>
  <c r="M549" s="1"/>
  <c r="S633"/>
  <c r="S547"/>
  <c r="S591"/>
  <c r="U351"/>
  <c r="N339"/>
  <c r="N590" s="1"/>
  <c r="M339"/>
  <c r="S631"/>
  <c r="S589"/>
  <c r="S545"/>
  <c r="U327"/>
  <c r="G585"/>
  <c r="I575"/>
  <c r="J157"/>
  <c r="J617" s="1"/>
  <c r="N612"/>
  <c r="N633"/>
  <c r="N541"/>
  <c r="K409"/>
  <c r="M291"/>
  <c r="M586" s="1"/>
  <c r="N291"/>
  <c r="N586" s="1"/>
  <c r="I612"/>
  <c r="J94"/>
  <c r="N536"/>
  <c r="I607"/>
  <c r="J34"/>
  <c r="M625"/>
  <c r="N617"/>
  <c r="K70"/>
  <c r="M606"/>
  <c r="M563"/>
  <c r="M520"/>
  <c r="M623"/>
  <c r="N577"/>
  <c r="M616"/>
  <c r="I571"/>
  <c r="J109"/>
  <c r="J613" s="1"/>
  <c r="I564"/>
  <c r="J25"/>
  <c r="N535"/>
  <c r="M579"/>
  <c r="N529"/>
  <c r="N637"/>
  <c r="M581"/>
  <c r="I535"/>
  <c r="J196"/>
  <c r="N609"/>
  <c r="J619"/>
  <c r="K178"/>
  <c r="I570"/>
  <c r="J97"/>
  <c r="J490"/>
  <c r="S634"/>
  <c r="S592"/>
  <c r="S548"/>
  <c r="U363"/>
  <c r="J301"/>
  <c r="I626"/>
  <c r="J262"/>
  <c r="I646"/>
  <c r="W495"/>
  <c r="W603" s="1"/>
  <c r="G495"/>
  <c r="J430"/>
  <c r="G597"/>
  <c r="S593"/>
  <c r="S635"/>
  <c r="S549"/>
  <c r="U375"/>
  <c r="U21" s="1"/>
  <c r="M622"/>
  <c r="I337"/>
  <c r="N527"/>
  <c r="I606"/>
  <c r="I563"/>
  <c r="I520"/>
  <c r="J22"/>
  <c r="I523"/>
  <c r="S632"/>
  <c r="S546"/>
  <c r="S590"/>
  <c r="U339"/>
  <c r="I625"/>
  <c r="J250"/>
  <c r="J539" s="1"/>
  <c r="N551"/>
  <c r="N327"/>
  <c r="N545" s="1"/>
  <c r="M327"/>
  <c r="M589" s="1"/>
  <c r="K442"/>
  <c r="S629"/>
  <c r="S543"/>
  <c r="S587"/>
  <c r="U303"/>
  <c r="S628"/>
  <c r="S586"/>
  <c r="U291"/>
  <c r="U542" s="1"/>
  <c r="S21"/>
  <c r="I540"/>
  <c r="J256"/>
  <c r="J583" s="1"/>
  <c r="K385"/>
  <c r="N622"/>
  <c r="I621"/>
  <c r="J202"/>
  <c r="I530"/>
  <c r="J136"/>
  <c r="I569"/>
  <c r="I521"/>
  <c r="J28"/>
  <c r="M507"/>
  <c r="M646" s="1"/>
  <c r="N507"/>
  <c r="N560" s="1"/>
  <c r="M559"/>
  <c r="J484"/>
  <c r="J445"/>
  <c r="W557"/>
  <c r="G645"/>
  <c r="S600"/>
  <c r="S642"/>
  <c r="U459"/>
  <c r="S556"/>
  <c r="G594"/>
  <c r="N547"/>
  <c r="S630"/>
  <c r="S588"/>
  <c r="S544"/>
  <c r="U315"/>
  <c r="M547"/>
  <c r="N588"/>
  <c r="N602"/>
  <c r="J325"/>
  <c r="I624"/>
  <c r="J238"/>
  <c r="J538" s="1"/>
  <c r="J364"/>
  <c r="M588"/>
  <c r="W585"/>
  <c r="I620"/>
  <c r="J190"/>
  <c r="K154"/>
  <c r="M528"/>
  <c r="I578"/>
  <c r="J193"/>
  <c r="K436"/>
  <c r="I582"/>
  <c r="J241"/>
  <c r="I580"/>
  <c r="J217"/>
  <c r="N625"/>
  <c r="N614"/>
  <c r="I568"/>
  <c r="J73"/>
  <c r="J610" s="1"/>
  <c r="M620"/>
  <c r="K184"/>
  <c r="L21"/>
  <c r="N563"/>
  <c r="N520"/>
  <c r="N606"/>
  <c r="I537"/>
  <c r="K412"/>
  <c r="N623"/>
  <c r="N616"/>
  <c r="M527"/>
  <c r="M610"/>
  <c r="J577"/>
  <c r="K181"/>
  <c r="M614"/>
  <c r="L637"/>
  <c r="N530"/>
  <c r="I619"/>
  <c r="I573"/>
  <c r="J133"/>
  <c r="G559"/>
  <c r="J531"/>
  <c r="J533"/>
  <c r="J481"/>
  <c r="I623"/>
  <c r="J226"/>
  <c r="J537" s="1"/>
  <c r="J298"/>
  <c r="I310"/>
  <c r="N624"/>
  <c r="I529"/>
  <c r="J124"/>
  <c r="J373"/>
  <c r="K52"/>
  <c r="K244"/>
  <c r="W636"/>
  <c r="K646"/>
  <c r="M533"/>
  <c r="N303"/>
  <c r="N629" s="1"/>
  <c r="M303"/>
  <c r="M587" s="1"/>
  <c r="K328"/>
  <c r="I583"/>
  <c r="M523"/>
  <c r="I289"/>
  <c r="N580"/>
  <c r="M636"/>
  <c r="K130"/>
  <c r="J322"/>
  <c r="J478"/>
  <c r="J274"/>
  <c r="J493"/>
  <c r="S596"/>
  <c r="S638"/>
  <c r="S552"/>
  <c r="U411"/>
  <c r="J388"/>
  <c r="J594" s="1"/>
  <c r="U645"/>
  <c r="N603"/>
  <c r="N639"/>
  <c r="N632"/>
  <c r="N555"/>
  <c r="J277"/>
  <c r="M538"/>
  <c r="I472"/>
  <c r="U585"/>
  <c r="I617"/>
  <c r="N533"/>
  <c r="L549"/>
  <c r="K286"/>
  <c r="N584"/>
  <c r="N574"/>
  <c r="N607"/>
  <c r="I576"/>
  <c r="J169"/>
  <c r="M624"/>
  <c r="I534"/>
  <c r="I614"/>
  <c r="J118"/>
  <c r="I522"/>
  <c r="J40"/>
  <c r="M578"/>
  <c r="I536"/>
  <c r="K460"/>
  <c r="J557"/>
  <c r="I553"/>
  <c r="N610"/>
  <c r="I577"/>
  <c r="I611"/>
  <c r="J82"/>
  <c r="J525" s="1"/>
  <c r="M615"/>
  <c r="K334"/>
  <c r="M612"/>
  <c r="U559"/>
  <c r="J536"/>
  <c r="P310" i="11"/>
  <c r="P442"/>
  <c r="P496"/>
  <c r="O531"/>
  <c r="P148"/>
  <c r="P493"/>
  <c r="AA557"/>
  <c r="AC460"/>
  <c r="M460"/>
  <c r="M642" s="1"/>
  <c r="P373"/>
  <c r="AA581"/>
  <c r="AC229"/>
  <c r="M229"/>
  <c r="O533"/>
  <c r="P172"/>
  <c r="P118"/>
  <c r="T596"/>
  <c r="S631"/>
  <c r="T541"/>
  <c r="S594"/>
  <c r="AC549"/>
  <c r="T632"/>
  <c r="P316"/>
  <c r="M635"/>
  <c r="M634"/>
  <c r="T540"/>
  <c r="S542"/>
  <c r="AC526"/>
  <c r="T548"/>
  <c r="T628"/>
  <c r="M576"/>
  <c r="O169"/>
  <c r="M569"/>
  <c r="AA540"/>
  <c r="AC256"/>
  <c r="M256"/>
  <c r="T609"/>
  <c r="S521"/>
  <c r="S609"/>
  <c r="M592"/>
  <c r="T627"/>
  <c r="T610"/>
  <c r="T589"/>
  <c r="P214"/>
  <c r="S613"/>
  <c r="S617"/>
  <c r="O618"/>
  <c r="P166"/>
  <c r="M533"/>
  <c r="AA585"/>
  <c r="AC277"/>
  <c r="M277"/>
  <c r="P157"/>
  <c r="P340"/>
  <c r="AC579"/>
  <c r="AA21"/>
  <c r="S522"/>
  <c r="AC565"/>
  <c r="M525"/>
  <c r="S603"/>
  <c r="T645"/>
  <c r="T597"/>
  <c r="T558"/>
  <c r="O397"/>
  <c r="S598"/>
  <c r="AA550"/>
  <c r="S596"/>
  <c r="T592"/>
  <c r="S558"/>
  <c r="S554"/>
  <c r="S541"/>
  <c r="T580"/>
  <c r="T594"/>
  <c r="O164"/>
  <c r="P164" s="1"/>
  <c r="Q164" s="1"/>
  <c r="O265"/>
  <c r="AC617"/>
  <c r="AA639"/>
  <c r="AC418"/>
  <c r="M418"/>
  <c r="S623"/>
  <c r="M614"/>
  <c r="AA542"/>
  <c r="AC280"/>
  <c r="M280"/>
  <c r="M611"/>
  <c r="T529"/>
  <c r="M568"/>
  <c r="S587"/>
  <c r="AC610"/>
  <c r="T621"/>
  <c r="AC609"/>
  <c r="O521"/>
  <c r="S538"/>
  <c r="T569"/>
  <c r="AC523"/>
  <c r="T524"/>
  <c r="T522"/>
  <c r="M615"/>
  <c r="M565"/>
  <c r="T616"/>
  <c r="S534"/>
  <c r="T527"/>
  <c r="AA589"/>
  <c r="AC325"/>
  <c r="AC589" s="1"/>
  <c r="M325"/>
  <c r="AA600"/>
  <c r="AC457"/>
  <c r="M457"/>
  <c r="S589"/>
  <c r="Q106"/>
  <c r="X566"/>
  <c r="X609"/>
  <c r="X523"/>
  <c r="X70"/>
  <c r="T554"/>
  <c r="P352"/>
  <c r="M548"/>
  <c r="M619"/>
  <c r="AA591"/>
  <c r="AC349"/>
  <c r="AC591" s="1"/>
  <c r="M349"/>
  <c r="M547" s="1"/>
  <c r="O526"/>
  <c r="P88"/>
  <c r="M609"/>
  <c r="AC531"/>
  <c r="S569"/>
  <c r="M523"/>
  <c r="O52"/>
  <c r="T599"/>
  <c r="T560"/>
  <c r="AA645"/>
  <c r="M490"/>
  <c r="AC490"/>
  <c r="AA596"/>
  <c r="AC409"/>
  <c r="M409"/>
  <c r="P385"/>
  <c r="T545"/>
  <c r="AA643"/>
  <c r="AC466"/>
  <c r="M466"/>
  <c r="AA629"/>
  <c r="AC298"/>
  <c r="M298"/>
  <c r="AA623"/>
  <c r="AC577"/>
  <c r="O527"/>
  <c r="P100"/>
  <c r="S610"/>
  <c r="T583"/>
  <c r="AC576"/>
  <c r="AC634"/>
  <c r="M534"/>
  <c r="P202"/>
  <c r="M567"/>
  <c r="M522"/>
  <c r="O40"/>
  <c r="O607" s="1"/>
  <c r="S525"/>
  <c r="O612"/>
  <c r="T624"/>
  <c r="M535"/>
  <c r="O196"/>
  <c r="O577"/>
  <c r="P181"/>
  <c r="P58"/>
  <c r="T557"/>
  <c r="S602"/>
  <c r="AA556"/>
  <c r="P430"/>
  <c r="S639"/>
  <c r="S560"/>
  <c r="AC469"/>
  <c r="AC601" s="1"/>
  <c r="M469"/>
  <c r="AA601"/>
  <c r="O400"/>
  <c r="S592"/>
  <c r="S633"/>
  <c r="S629"/>
  <c r="S597"/>
  <c r="T544"/>
  <c r="AA626"/>
  <c r="M262"/>
  <c r="AC262"/>
  <c r="S539"/>
  <c r="AC536"/>
  <c r="T635"/>
  <c r="S547"/>
  <c r="T579"/>
  <c r="P346"/>
  <c r="M577"/>
  <c r="T575"/>
  <c r="O250"/>
  <c r="M590"/>
  <c r="O337"/>
  <c r="T530"/>
  <c r="P289"/>
  <c r="S625"/>
  <c r="T577"/>
  <c r="M627"/>
  <c r="O274"/>
  <c r="M610"/>
  <c r="O70"/>
  <c r="S608"/>
  <c r="S618"/>
  <c r="AC528"/>
  <c r="AC524"/>
  <c r="P160"/>
  <c r="P617" s="1"/>
  <c r="T576"/>
  <c r="S572"/>
  <c r="O570"/>
  <c r="P97"/>
  <c r="O566"/>
  <c r="AA537"/>
  <c r="AC220"/>
  <c r="AC537" s="1"/>
  <c r="M220"/>
  <c r="S622"/>
  <c r="O617"/>
  <c r="P121"/>
  <c r="P569"/>
  <c r="Q85"/>
  <c r="AC535"/>
  <c r="O563"/>
  <c r="P22"/>
  <c r="AC573"/>
  <c r="Q37"/>
  <c r="T640"/>
  <c r="M554"/>
  <c r="O424"/>
  <c r="M549"/>
  <c r="O364"/>
  <c r="O619"/>
  <c r="O573"/>
  <c r="P133"/>
  <c r="T563"/>
  <c r="T520"/>
  <c r="T606"/>
  <c r="T21"/>
  <c r="M579"/>
  <c r="O205"/>
  <c r="P478"/>
  <c r="S600"/>
  <c r="S645"/>
  <c r="S556"/>
  <c r="AA638"/>
  <c r="AC406"/>
  <c r="AC595" s="1"/>
  <c r="M406"/>
  <c r="M595" s="1"/>
  <c r="AA559"/>
  <c r="AC484"/>
  <c r="M484"/>
  <c r="AC632"/>
  <c r="S545"/>
  <c r="AA628"/>
  <c r="AC286"/>
  <c r="AC628" s="1"/>
  <c r="M286"/>
  <c r="AA595"/>
  <c r="T531"/>
  <c r="AA587"/>
  <c r="AC301"/>
  <c r="AC587" s="1"/>
  <c r="M301"/>
  <c r="M543" s="1"/>
  <c r="AA583"/>
  <c r="AC253"/>
  <c r="M253"/>
  <c r="M625" s="1"/>
  <c r="T587"/>
  <c r="AA631"/>
  <c r="AC322"/>
  <c r="AC631" s="1"/>
  <c r="M322"/>
  <c r="M630"/>
  <c r="AC522"/>
  <c r="P193"/>
  <c r="O569"/>
  <c r="Q94"/>
  <c r="T556"/>
  <c r="AA597"/>
  <c r="M421"/>
  <c r="AC421"/>
  <c r="S544"/>
  <c r="T542"/>
  <c r="AA551"/>
  <c r="AC388"/>
  <c r="AC551" s="1"/>
  <c r="M388"/>
  <c r="O292"/>
  <c r="O616"/>
  <c r="P142"/>
  <c r="AC616"/>
  <c r="AC627"/>
  <c r="AA582"/>
  <c r="AC241"/>
  <c r="M241"/>
  <c r="T566"/>
  <c r="AA602"/>
  <c r="AC481"/>
  <c r="AC644" s="1"/>
  <c r="M481"/>
  <c r="M586"/>
  <c r="M531"/>
  <c r="T600"/>
  <c r="O448"/>
  <c r="T601"/>
  <c r="T641"/>
  <c r="M637"/>
  <c r="O394"/>
  <c r="S591"/>
  <c r="M546"/>
  <c r="O328"/>
  <c r="S630"/>
  <c r="S543"/>
  <c r="M536"/>
  <c r="O208"/>
  <c r="O621" s="1"/>
  <c r="M618"/>
  <c r="S636"/>
  <c r="S635"/>
  <c r="T547"/>
  <c r="S546"/>
  <c r="S585"/>
  <c r="T538"/>
  <c r="S638"/>
  <c r="AA599"/>
  <c r="AC445"/>
  <c r="AC599" s="1"/>
  <c r="M445"/>
  <c r="AA543"/>
  <c r="AA625"/>
  <c r="S580"/>
  <c r="S533"/>
  <c r="AC590"/>
  <c r="O534"/>
  <c r="P184"/>
  <c r="T526"/>
  <c r="AA538"/>
  <c r="AC232"/>
  <c r="AC623" s="1"/>
  <c r="M232"/>
  <c r="M616"/>
  <c r="AA627"/>
  <c r="O128"/>
  <c r="O572" s="1"/>
  <c r="T570"/>
  <c r="O304"/>
  <c r="T618"/>
  <c r="S530"/>
  <c r="M528"/>
  <c r="O112"/>
  <c r="M497"/>
  <c r="O497" s="1"/>
  <c r="P497" s="1"/>
  <c r="Q497" s="1"/>
  <c r="AC497"/>
  <c r="AC560" s="1"/>
  <c r="S571"/>
  <c r="T572"/>
  <c r="S607"/>
  <c r="M573"/>
  <c r="AC612"/>
  <c r="O608"/>
  <c r="P46"/>
  <c r="S563"/>
  <c r="S606"/>
  <c r="S520"/>
  <c r="S21"/>
  <c r="O530"/>
  <c r="AC586"/>
  <c r="T622"/>
  <c r="S523"/>
  <c r="AA624"/>
  <c r="M238"/>
  <c r="AC238"/>
  <c r="S576"/>
  <c r="AA541"/>
  <c r="AC268"/>
  <c r="AC541" s="1"/>
  <c r="M268"/>
  <c r="AC621"/>
  <c r="T595"/>
  <c r="P34"/>
  <c r="O525"/>
  <c r="P76"/>
  <c r="M560"/>
  <c r="T603"/>
  <c r="M641"/>
  <c r="O635"/>
  <c r="P370"/>
  <c r="S634"/>
  <c r="O226"/>
  <c r="T532"/>
  <c r="O574"/>
  <c r="P145"/>
  <c r="O646"/>
  <c r="P502"/>
  <c r="T639"/>
  <c r="S551"/>
  <c r="AC425"/>
  <c r="M425"/>
  <c r="O425" s="1"/>
  <c r="P425" s="1"/>
  <c r="Q425" s="1"/>
  <c r="M558"/>
  <c r="O472"/>
  <c r="T644"/>
  <c r="P454"/>
  <c r="S641"/>
  <c r="P412"/>
  <c r="AA636"/>
  <c r="AC382"/>
  <c r="AC636" s="1"/>
  <c r="M382"/>
  <c r="M550" s="1"/>
  <c r="AA552"/>
  <c r="O433"/>
  <c r="S550"/>
  <c r="S637"/>
  <c r="AC554"/>
  <c r="S595"/>
  <c r="T633"/>
  <c r="M646"/>
  <c r="AA642"/>
  <c r="T637"/>
  <c r="T591"/>
  <c r="AA547"/>
  <c r="T630"/>
  <c r="T636"/>
  <c r="T546"/>
  <c r="AA555"/>
  <c r="AC436"/>
  <c r="AC555" s="1"/>
  <c r="M436"/>
  <c r="P376"/>
  <c r="O361"/>
  <c r="T588"/>
  <c r="S535"/>
  <c r="T638"/>
  <c r="O634"/>
  <c r="P358"/>
  <c r="O632"/>
  <c r="P334"/>
  <c r="AA588"/>
  <c r="AC313"/>
  <c r="AC588" s="1"/>
  <c r="M313"/>
  <c r="M524"/>
  <c r="O64"/>
  <c r="S590"/>
  <c r="P109"/>
  <c r="M564"/>
  <c r="O25"/>
  <c r="M575"/>
  <c r="AC564"/>
  <c r="AC546"/>
  <c r="P217"/>
  <c r="AC618"/>
  <c r="O82"/>
  <c r="S626"/>
  <c r="T607"/>
  <c r="T620"/>
  <c r="P61"/>
  <c r="P619"/>
  <c r="Q178"/>
  <c r="M608"/>
  <c r="AA586"/>
  <c r="O615"/>
  <c r="P130"/>
  <c r="T523"/>
  <c r="AC614"/>
  <c r="T534"/>
  <c r="AA539"/>
  <c r="AC244"/>
  <c r="AC539" s="1"/>
  <c r="M244"/>
  <c r="M532"/>
  <c r="M607"/>
  <c r="M621"/>
  <c r="P253" i="10"/>
  <c r="O563"/>
  <c r="P22"/>
  <c r="P136"/>
  <c r="S479"/>
  <c r="T479"/>
  <c r="T506"/>
  <c r="S506"/>
  <c r="S439"/>
  <c r="T439"/>
  <c r="AC638"/>
  <c r="AG622"/>
  <c r="M214"/>
  <c r="AI214"/>
  <c r="AI536" s="1"/>
  <c r="AG607"/>
  <c r="AI34"/>
  <c r="AI607" s="1"/>
  <c r="M34"/>
  <c r="S525"/>
  <c r="P106"/>
  <c r="AB609"/>
  <c r="AB566"/>
  <c r="AB523"/>
  <c r="AB70"/>
  <c r="M176"/>
  <c r="AI176"/>
  <c r="AI576" s="1"/>
  <c r="AC596"/>
  <c r="N589"/>
  <c r="S283"/>
  <c r="T283"/>
  <c r="S573"/>
  <c r="AG521"/>
  <c r="T404"/>
  <c r="S404"/>
  <c r="M529"/>
  <c r="N524"/>
  <c r="O64"/>
  <c r="AI152"/>
  <c r="AI531" s="1"/>
  <c r="T524"/>
  <c r="AD331"/>
  <c r="AE319"/>
  <c r="AG319" s="1"/>
  <c r="S405"/>
  <c r="T405"/>
  <c r="AI377"/>
  <c r="M377"/>
  <c r="O377" s="1"/>
  <c r="P377" s="1"/>
  <c r="Q377" s="1"/>
  <c r="M398"/>
  <c r="O398" s="1"/>
  <c r="P398" s="1"/>
  <c r="Q398" s="1"/>
  <c r="AI398"/>
  <c r="AI581"/>
  <c r="N560"/>
  <c r="S607"/>
  <c r="M417"/>
  <c r="O417" s="1"/>
  <c r="P417" s="1"/>
  <c r="Q417" s="1"/>
  <c r="AI417"/>
  <c r="S610"/>
  <c r="AE619"/>
  <c r="AE577"/>
  <c r="AE534"/>
  <c r="AG188"/>
  <c r="O152"/>
  <c r="S613"/>
  <c r="N572"/>
  <c r="T567"/>
  <c r="AG609"/>
  <c r="M58"/>
  <c r="N564"/>
  <c r="O25"/>
  <c r="O520" s="1"/>
  <c r="T366"/>
  <c r="S366"/>
  <c r="S549" s="1"/>
  <c r="T339"/>
  <c r="S339"/>
  <c r="AI282"/>
  <c r="T535"/>
  <c r="T614"/>
  <c r="S611"/>
  <c r="AI566"/>
  <c r="O526"/>
  <c r="P88"/>
  <c r="AI564"/>
  <c r="AI307"/>
  <c r="M307"/>
  <c r="O307" s="1"/>
  <c r="P307" s="1"/>
  <c r="Q307" s="1"/>
  <c r="N646"/>
  <c r="S500"/>
  <c r="T500"/>
  <c r="N557"/>
  <c r="S450"/>
  <c r="T450"/>
  <c r="R555"/>
  <c r="O441"/>
  <c r="P441" s="1"/>
  <c r="Q441" s="1"/>
  <c r="M405"/>
  <c r="O405" s="1"/>
  <c r="P405" s="1"/>
  <c r="Q405" s="1"/>
  <c r="AI405"/>
  <c r="R636"/>
  <c r="T382"/>
  <c r="T636" s="1"/>
  <c r="S382"/>
  <c r="AI297"/>
  <c r="T471"/>
  <c r="S471"/>
  <c r="N551"/>
  <c r="N593"/>
  <c r="AC587"/>
  <c r="R641"/>
  <c r="S442"/>
  <c r="T442"/>
  <c r="R589"/>
  <c r="S325"/>
  <c r="T325"/>
  <c r="S580"/>
  <c r="AG533"/>
  <c r="AC551"/>
  <c r="S354"/>
  <c r="T354"/>
  <c r="AG531"/>
  <c r="S315"/>
  <c r="T315"/>
  <c r="R629"/>
  <c r="S298"/>
  <c r="T298"/>
  <c r="R542"/>
  <c r="R626"/>
  <c r="T620"/>
  <c r="AI275"/>
  <c r="T624"/>
  <c r="M290"/>
  <c r="O290" s="1"/>
  <c r="P290" s="1"/>
  <c r="Q290" s="1"/>
  <c r="AI290"/>
  <c r="R541"/>
  <c r="T578"/>
  <c r="N571"/>
  <c r="O109"/>
  <c r="O613" s="1"/>
  <c r="AI308"/>
  <c r="M308"/>
  <c r="O308" s="1"/>
  <c r="P308" s="1"/>
  <c r="Q308" s="1"/>
  <c r="S282"/>
  <c r="T282"/>
  <c r="T542" s="1"/>
  <c r="AI320"/>
  <c r="T538"/>
  <c r="O386"/>
  <c r="P386" s="1"/>
  <c r="Q386" s="1"/>
  <c r="AI140"/>
  <c r="AI615" s="1"/>
  <c r="M140"/>
  <c r="O140" s="1"/>
  <c r="P140" s="1"/>
  <c r="Q140" s="1"/>
  <c r="AG564"/>
  <c r="N534"/>
  <c r="AI523"/>
  <c r="AI574"/>
  <c r="N521"/>
  <c r="O28"/>
  <c r="N529"/>
  <c r="O124"/>
  <c r="T613"/>
  <c r="M568"/>
  <c r="Q184"/>
  <c r="AE339"/>
  <c r="AG339" s="1"/>
  <c r="P232"/>
  <c r="S534"/>
  <c r="T611"/>
  <c r="S438"/>
  <c r="S555" s="1"/>
  <c r="T438"/>
  <c r="N628"/>
  <c r="N627"/>
  <c r="Q190"/>
  <c r="AG566"/>
  <c r="AI342"/>
  <c r="M342"/>
  <c r="O342" s="1"/>
  <c r="P342" s="1"/>
  <c r="Q342" s="1"/>
  <c r="R644"/>
  <c r="AC550"/>
  <c r="N631"/>
  <c r="AD289"/>
  <c r="S524"/>
  <c r="AC603"/>
  <c r="AC601"/>
  <c r="R546"/>
  <c r="T328"/>
  <c r="S328"/>
  <c r="N595"/>
  <c r="N546"/>
  <c r="AI614"/>
  <c r="P241"/>
  <c r="AI578"/>
  <c r="S299"/>
  <c r="T299"/>
  <c r="N641"/>
  <c r="N586"/>
  <c r="AI535"/>
  <c r="R543"/>
  <c r="M283"/>
  <c r="O283" s="1"/>
  <c r="P283" s="1"/>
  <c r="Q283" s="1"/>
  <c r="AI283"/>
  <c r="AC546"/>
  <c r="AC641"/>
  <c r="S386"/>
  <c r="T386"/>
  <c r="S608"/>
  <c r="S468"/>
  <c r="T468"/>
  <c r="R551"/>
  <c r="S388"/>
  <c r="T388"/>
  <c r="AC635"/>
  <c r="N591"/>
  <c r="M531"/>
  <c r="T511"/>
  <c r="S511"/>
  <c r="T360"/>
  <c r="S360"/>
  <c r="AC542"/>
  <c r="AE280"/>
  <c r="T615"/>
  <c r="S527"/>
  <c r="S606"/>
  <c r="AC595"/>
  <c r="S290"/>
  <c r="T290"/>
  <c r="T628" s="1"/>
  <c r="N542"/>
  <c r="P217"/>
  <c r="T529"/>
  <c r="AD368"/>
  <c r="AE356"/>
  <c r="AG356" s="1"/>
  <c r="AE263"/>
  <c r="AC21"/>
  <c r="AD449"/>
  <c r="AD461" s="1"/>
  <c r="AD473" s="1"/>
  <c r="AD485" s="1"/>
  <c r="AE437"/>
  <c r="AG437" s="1"/>
  <c r="N545"/>
  <c r="S538"/>
  <c r="AC548"/>
  <c r="S275"/>
  <c r="T275"/>
  <c r="S564"/>
  <c r="P154"/>
  <c r="N638"/>
  <c r="T264"/>
  <c r="S264"/>
  <c r="O238"/>
  <c r="O538" s="1"/>
  <c r="N532"/>
  <c r="O160"/>
  <c r="M538"/>
  <c r="S362"/>
  <c r="T362"/>
  <c r="M338"/>
  <c r="O338" s="1"/>
  <c r="P338" s="1"/>
  <c r="Q338" s="1"/>
  <c r="AI338"/>
  <c r="S623"/>
  <c r="M574"/>
  <c r="O145"/>
  <c r="AI529"/>
  <c r="M105"/>
  <c r="AI105"/>
  <c r="N568"/>
  <c r="O73"/>
  <c r="S419"/>
  <c r="S553" s="1"/>
  <c r="T419"/>
  <c r="T553" s="1"/>
  <c r="AI302"/>
  <c r="M581"/>
  <c r="N21"/>
  <c r="N621"/>
  <c r="O202"/>
  <c r="AE332"/>
  <c r="AG332" s="1"/>
  <c r="AG268"/>
  <c r="N538"/>
  <c r="O208"/>
  <c r="N536"/>
  <c r="N577"/>
  <c r="O181"/>
  <c r="AI618"/>
  <c r="AI616"/>
  <c r="Q112"/>
  <c r="AI606"/>
  <c r="AI563"/>
  <c r="AI520"/>
  <c r="AD366"/>
  <c r="AD378" s="1"/>
  <c r="AE354"/>
  <c r="AG354" s="1"/>
  <c r="AC599"/>
  <c r="AI513"/>
  <c r="M513"/>
  <c r="O513" s="1"/>
  <c r="P513" s="1"/>
  <c r="Q513" s="1"/>
  <c r="AI477"/>
  <c r="M477"/>
  <c r="O477" s="1"/>
  <c r="P477" s="1"/>
  <c r="Q477" s="1"/>
  <c r="N594"/>
  <c r="S398"/>
  <c r="T398"/>
  <c r="O226"/>
  <c r="AI314"/>
  <c r="AG612"/>
  <c r="AI94"/>
  <c r="AI526" s="1"/>
  <c r="M94"/>
  <c r="M526" s="1"/>
  <c r="N609"/>
  <c r="O58"/>
  <c r="AI306"/>
  <c r="M306"/>
  <c r="O306" s="1"/>
  <c r="P306" s="1"/>
  <c r="Q306" s="1"/>
  <c r="N610"/>
  <c r="N566"/>
  <c r="O49"/>
  <c r="R596"/>
  <c r="T409"/>
  <c r="S409"/>
  <c r="N599"/>
  <c r="T441"/>
  <c r="S441"/>
  <c r="N644"/>
  <c r="AI441"/>
  <c r="N531"/>
  <c r="N569"/>
  <c r="Z608"/>
  <c r="Z522"/>
  <c r="Z565"/>
  <c r="Z58"/>
  <c r="T568"/>
  <c r="AA607"/>
  <c r="AA521"/>
  <c r="AA564"/>
  <c r="AE617"/>
  <c r="AE575"/>
  <c r="AE532"/>
  <c r="AG164"/>
  <c r="T501"/>
  <c r="S501"/>
  <c r="N558"/>
  <c r="R557"/>
  <c r="S460"/>
  <c r="T460"/>
  <c r="T504"/>
  <c r="S504"/>
  <c r="AC600"/>
  <c r="M465"/>
  <c r="O465" s="1"/>
  <c r="P465" s="1"/>
  <c r="Q465" s="1"/>
  <c r="AI465"/>
  <c r="S492"/>
  <c r="T492"/>
  <c r="AC634"/>
  <c r="AC644"/>
  <c r="N616"/>
  <c r="T323"/>
  <c r="S323"/>
  <c r="N543"/>
  <c r="M537"/>
  <c r="O220"/>
  <c r="O580" s="1"/>
  <c r="AG616"/>
  <c r="AG523"/>
  <c r="AG576"/>
  <c r="N574"/>
  <c r="M287"/>
  <c r="O287" s="1"/>
  <c r="P287" s="1"/>
  <c r="Q287" s="1"/>
  <c r="AI287"/>
  <c r="AG265"/>
  <c r="N633"/>
  <c r="AC585"/>
  <c r="AE277"/>
  <c r="S266"/>
  <c r="T266"/>
  <c r="T540" s="1"/>
  <c r="R600"/>
  <c r="M303"/>
  <c r="O303" s="1"/>
  <c r="P303" s="1"/>
  <c r="Q303" s="1"/>
  <c r="AI303"/>
  <c r="T263"/>
  <c r="T583" s="1"/>
  <c r="S263"/>
  <c r="S626" s="1"/>
  <c r="AI573"/>
  <c r="R548"/>
  <c r="T352"/>
  <c r="S352"/>
  <c r="N629"/>
  <c r="AG608"/>
  <c r="M46"/>
  <c r="M522" s="1"/>
  <c r="AI46"/>
  <c r="AI608" s="1"/>
  <c r="R583"/>
  <c r="M527"/>
  <c r="O100"/>
  <c r="N617"/>
  <c r="M264"/>
  <c r="O264" s="1"/>
  <c r="P264" s="1"/>
  <c r="Q264" s="1"/>
  <c r="AI264"/>
  <c r="AG569"/>
  <c r="N585"/>
  <c r="AI580"/>
  <c r="M362"/>
  <c r="O362" s="1"/>
  <c r="P362" s="1"/>
  <c r="Q362" s="1"/>
  <c r="AI362"/>
  <c r="AI330"/>
  <c r="M330"/>
  <c r="O330" s="1"/>
  <c r="P330" s="1"/>
  <c r="Q330" s="1"/>
  <c r="AG574"/>
  <c r="T610"/>
  <c r="M566"/>
  <c r="O302"/>
  <c r="P302" s="1"/>
  <c r="Q302" s="1"/>
  <c r="T623"/>
  <c r="S532"/>
  <c r="N611"/>
  <c r="N520"/>
  <c r="AI524"/>
  <c r="S577"/>
  <c r="AD292"/>
  <c r="O528"/>
  <c r="P37"/>
  <c r="AI572"/>
  <c r="AI568"/>
  <c r="M323"/>
  <c r="O323" s="1"/>
  <c r="P323" s="1"/>
  <c r="Q323" s="1"/>
  <c r="AI323"/>
  <c r="M453"/>
  <c r="O453" s="1"/>
  <c r="P453" s="1"/>
  <c r="Q453" s="1"/>
  <c r="AI453"/>
  <c r="M333"/>
  <c r="O333" s="1"/>
  <c r="P333" s="1"/>
  <c r="Q333" s="1"/>
  <c r="AI333"/>
  <c r="S379"/>
  <c r="S550" s="1"/>
  <c r="T379"/>
  <c r="M401"/>
  <c r="O401" s="1"/>
  <c r="P401" s="1"/>
  <c r="Q401" s="1"/>
  <c r="AI401"/>
  <c r="AI295"/>
  <c r="M295"/>
  <c r="O295" s="1"/>
  <c r="P295" s="1"/>
  <c r="Q295" s="1"/>
  <c r="AI276"/>
  <c r="M276"/>
  <c r="O276" s="1"/>
  <c r="P276" s="1"/>
  <c r="Q276" s="1"/>
  <c r="P169"/>
  <c r="R627"/>
  <c r="S274"/>
  <c r="T274"/>
  <c r="AD363"/>
  <c r="AE351"/>
  <c r="AG351" s="1"/>
  <c r="N578"/>
  <c r="O193"/>
  <c r="AC645"/>
  <c r="AC594"/>
  <c r="N523"/>
  <c r="AI489"/>
  <c r="M489"/>
  <c r="O489" s="1"/>
  <c r="P489" s="1"/>
  <c r="Q489" s="1"/>
  <c r="P85"/>
  <c r="M573"/>
  <c r="O133"/>
  <c r="R635"/>
  <c r="S535"/>
  <c r="S614"/>
  <c r="AI413"/>
  <c r="M413"/>
  <c r="O413" s="1"/>
  <c r="P413" s="1"/>
  <c r="Q413" s="1"/>
  <c r="N635"/>
  <c r="AG539"/>
  <c r="AI244"/>
  <c r="AI624" s="1"/>
  <c r="M244"/>
  <c r="M624" s="1"/>
  <c r="N590"/>
  <c r="AG579"/>
  <c r="AC602"/>
  <c r="AE449"/>
  <c r="AG449" s="1"/>
  <c r="AC593"/>
  <c r="N584"/>
  <c r="P250"/>
  <c r="R552"/>
  <c r="T400"/>
  <c r="S400"/>
  <c r="R634"/>
  <c r="S358"/>
  <c r="T358"/>
  <c r="AC543"/>
  <c r="AI309"/>
  <c r="AI369"/>
  <c r="T480"/>
  <c r="S480"/>
  <c r="N642"/>
  <c r="AC642"/>
  <c r="S449"/>
  <c r="S556" s="1"/>
  <c r="T449"/>
  <c r="AC639"/>
  <c r="AE461"/>
  <c r="AG461" s="1"/>
  <c r="T431"/>
  <c r="S431"/>
  <c r="AC637"/>
  <c r="N637"/>
  <c r="S539"/>
  <c r="R601"/>
  <c r="AC553"/>
  <c r="AC598"/>
  <c r="AI381"/>
  <c r="N555"/>
  <c r="N552"/>
  <c r="T402"/>
  <c r="S402"/>
  <c r="N636"/>
  <c r="T359"/>
  <c r="S359"/>
  <c r="O369"/>
  <c r="P369" s="1"/>
  <c r="Q369" s="1"/>
  <c r="T586"/>
  <c r="N630"/>
  <c r="M269"/>
  <c r="O269" s="1"/>
  <c r="P269" s="1"/>
  <c r="Q269" s="1"/>
  <c r="AI269"/>
  <c r="M582"/>
  <c r="T374"/>
  <c r="S374"/>
  <c r="S593" s="1"/>
  <c r="AC589"/>
  <c r="R588"/>
  <c r="AC584"/>
  <c r="T427"/>
  <c r="T639" s="1"/>
  <c r="S427"/>
  <c r="AE425"/>
  <c r="AG425" s="1"/>
  <c r="AC586"/>
  <c r="R585"/>
  <c r="T277"/>
  <c r="S277"/>
  <c r="AE626"/>
  <c r="AG262"/>
  <c r="S625"/>
  <c r="T303"/>
  <c r="S303"/>
  <c r="R642"/>
  <c r="AI341"/>
  <c r="M341"/>
  <c r="O341" s="1"/>
  <c r="P341" s="1"/>
  <c r="Q341" s="1"/>
  <c r="AC540"/>
  <c r="O581"/>
  <c r="P229"/>
  <c r="T575"/>
  <c r="AG573"/>
  <c r="AI271"/>
  <c r="M271"/>
  <c r="O271" s="1"/>
  <c r="P271" s="1"/>
  <c r="Q271" s="1"/>
  <c r="T576"/>
  <c r="N615"/>
  <c r="O130"/>
  <c r="AG527"/>
  <c r="Q178"/>
  <c r="T520"/>
  <c r="M611"/>
  <c r="AI315"/>
  <c r="M580"/>
  <c r="AI353"/>
  <c r="T330"/>
  <c r="S330"/>
  <c r="N541"/>
  <c r="Q205"/>
  <c r="T532"/>
  <c r="N563"/>
  <c r="T577"/>
  <c r="AI533"/>
  <c r="T571"/>
  <c r="P76"/>
  <c r="M565"/>
  <c r="AC588"/>
  <c r="AD422"/>
  <c r="AE410"/>
  <c r="AG410" s="1"/>
  <c r="S617"/>
  <c r="O614"/>
  <c r="P118"/>
  <c r="AD347"/>
  <c r="AE335"/>
  <c r="AG335" s="1"/>
  <c r="T556"/>
  <c r="AI285"/>
  <c r="N626"/>
  <c r="T462"/>
  <c r="S462"/>
  <c r="S595"/>
  <c r="R592"/>
  <c r="S361"/>
  <c r="T361"/>
  <c r="R632"/>
  <c r="S334"/>
  <c r="T334"/>
  <c r="AC631"/>
  <c r="AI312"/>
  <c r="M312"/>
  <c r="O312" s="1"/>
  <c r="P312" s="1"/>
  <c r="Q312" s="1"/>
  <c r="AG536"/>
  <c r="N643"/>
  <c r="S512"/>
  <c r="T512"/>
  <c r="AC544"/>
  <c r="R633"/>
  <c r="T346"/>
  <c r="S346"/>
  <c r="S318"/>
  <c r="S545" s="1"/>
  <c r="T318"/>
  <c r="Y608"/>
  <c r="Y565"/>
  <c r="Y522"/>
  <c r="Y58"/>
  <c r="AA46"/>
  <c r="R595"/>
  <c r="AC592"/>
  <c r="AC632"/>
  <c r="R631"/>
  <c r="T322"/>
  <c r="S322"/>
  <c r="AD336"/>
  <c r="AD348" s="1"/>
  <c r="AE324"/>
  <c r="AG324" s="1"/>
  <c r="N548"/>
  <c r="AI521"/>
  <c r="T525"/>
  <c r="Q196"/>
  <c r="R645"/>
  <c r="S490"/>
  <c r="S602" s="1"/>
  <c r="T490"/>
  <c r="T602" s="1"/>
  <c r="N553"/>
  <c r="M318"/>
  <c r="O318" s="1"/>
  <c r="P318" s="1"/>
  <c r="Q318" s="1"/>
  <c r="AI318"/>
  <c r="N540"/>
  <c r="O256"/>
  <c r="N567"/>
  <c r="O61"/>
  <c r="P166"/>
  <c r="P121"/>
  <c r="O314"/>
  <c r="P314" s="1"/>
  <c r="Q314" s="1"/>
  <c r="N602"/>
  <c r="T499"/>
  <c r="T603" s="1"/>
  <c r="S499"/>
  <c r="S603" s="1"/>
  <c r="R640"/>
  <c r="AC643"/>
  <c r="S446"/>
  <c r="S599" s="1"/>
  <c r="T446"/>
  <c r="T599" s="1"/>
  <c r="T461"/>
  <c r="T642" s="1"/>
  <c r="S461"/>
  <c r="R638"/>
  <c r="R590"/>
  <c r="N592"/>
  <c r="AG618"/>
  <c r="N601"/>
  <c r="AC556"/>
  <c r="S509"/>
  <c r="T509"/>
  <c r="S473"/>
  <c r="S601" s="1"/>
  <c r="T473"/>
  <c r="T558" s="1"/>
  <c r="AC549"/>
  <c r="T644"/>
  <c r="R593"/>
  <c r="N596"/>
  <c r="R587"/>
  <c r="S301"/>
  <c r="T301"/>
  <c r="T587" s="1"/>
  <c r="N559"/>
  <c r="R598"/>
  <c r="T433"/>
  <c r="S433"/>
  <c r="S598" s="1"/>
  <c r="N597"/>
  <c r="AC630"/>
  <c r="AC552"/>
  <c r="Z585"/>
  <c r="Z628"/>
  <c r="Z542"/>
  <c r="Z292"/>
  <c r="S615"/>
  <c r="S342"/>
  <c r="T342"/>
  <c r="R586"/>
  <c r="N612"/>
  <c r="O94"/>
  <c r="O569" s="1"/>
  <c r="R591"/>
  <c r="S349"/>
  <c r="S591" s="1"/>
  <c r="T349"/>
  <c r="T591" s="1"/>
  <c r="AI329"/>
  <c r="T269"/>
  <c r="S269"/>
  <c r="AG582"/>
  <c r="N527"/>
  <c r="AI321"/>
  <c r="AC628"/>
  <c r="S526"/>
  <c r="AD627"/>
  <c r="AD286"/>
  <c r="AD542" s="1"/>
  <c r="N632"/>
  <c r="T625"/>
  <c r="S581"/>
  <c r="T618"/>
  <c r="S341"/>
  <c r="S547" s="1"/>
  <c r="T341"/>
  <c r="T547" s="1"/>
  <c r="N544"/>
  <c r="AC583"/>
  <c r="N581"/>
  <c r="AI344"/>
  <c r="Y629"/>
  <c r="Y586"/>
  <c r="Y543"/>
  <c r="Y304"/>
  <c r="T271"/>
  <c r="S271"/>
  <c r="AI530"/>
  <c r="N598"/>
  <c r="AI291"/>
  <c r="S582"/>
  <c r="S570"/>
  <c r="T607"/>
  <c r="T563"/>
  <c r="AC627"/>
  <c r="AE274"/>
  <c r="AE541" s="1"/>
  <c r="N583"/>
  <c r="AI623"/>
  <c r="AG615"/>
  <c r="AI611"/>
  <c r="N522"/>
  <c r="O40"/>
  <c r="O315"/>
  <c r="P315" s="1"/>
  <c r="Q315" s="1"/>
  <c r="O353"/>
  <c r="P353" s="1"/>
  <c r="Q353" s="1"/>
  <c r="P157"/>
  <c r="Q97"/>
  <c r="AI567"/>
  <c r="T580"/>
  <c r="AG522"/>
  <c r="M606"/>
  <c r="M563"/>
  <c r="M520"/>
  <c r="N606"/>
  <c r="Q142"/>
  <c r="O317"/>
  <c r="P317" s="1"/>
  <c r="Q317" s="1"/>
  <c r="N533"/>
  <c r="O172"/>
  <c r="N525"/>
  <c r="AI311"/>
  <c r="M311"/>
  <c r="O311" s="1"/>
  <c r="P311" s="1"/>
  <c r="Q311" s="1"/>
  <c r="T617"/>
  <c r="N614"/>
  <c r="Q52"/>
  <c r="O82"/>
  <c r="O525" s="1"/>
  <c r="S640" i="9"/>
  <c r="O535"/>
  <c r="P196"/>
  <c r="S583"/>
  <c r="S625"/>
  <c r="O521"/>
  <c r="P28"/>
  <c r="R589"/>
  <c r="S325"/>
  <c r="S589" s="1"/>
  <c r="T325"/>
  <c r="X354"/>
  <c r="Z342"/>
  <c r="AB342" s="1"/>
  <c r="T568"/>
  <c r="P289"/>
  <c r="S539"/>
  <c r="AD586"/>
  <c r="AD628"/>
  <c r="T613"/>
  <c r="O615"/>
  <c r="P130"/>
  <c r="R632"/>
  <c r="T334"/>
  <c r="S334"/>
  <c r="O95"/>
  <c r="P95" s="1"/>
  <c r="Q95" s="1"/>
  <c r="M569"/>
  <c r="R601"/>
  <c r="S469"/>
  <c r="T469"/>
  <c r="S533"/>
  <c r="P136"/>
  <c r="M612"/>
  <c r="O224"/>
  <c r="P224" s="1"/>
  <c r="Q224" s="1"/>
  <c r="AB315"/>
  <c r="P208"/>
  <c r="O536"/>
  <c r="O297"/>
  <c r="P297" s="1"/>
  <c r="Q297" s="1"/>
  <c r="M628"/>
  <c r="M332"/>
  <c r="O332" s="1"/>
  <c r="P332" s="1"/>
  <c r="Q332" s="1"/>
  <c r="AD332"/>
  <c r="Z630"/>
  <c r="AB310"/>
  <c r="Z544"/>
  <c r="O542"/>
  <c r="P280"/>
  <c r="S619"/>
  <c r="S587"/>
  <c r="T556"/>
  <c r="AD541"/>
  <c r="AD627"/>
  <c r="T572"/>
  <c r="P118"/>
  <c r="R643"/>
  <c r="S466"/>
  <c r="T466"/>
  <c r="T643" s="1"/>
  <c r="R600"/>
  <c r="O625"/>
  <c r="P250"/>
  <c r="S635"/>
  <c r="T614"/>
  <c r="S524"/>
  <c r="S567"/>
  <c r="X343"/>
  <c r="Z331"/>
  <c r="AB331" s="1"/>
  <c r="M585"/>
  <c r="M627"/>
  <c r="O277"/>
  <c r="T640"/>
  <c r="T539"/>
  <c r="M313"/>
  <c r="AD313"/>
  <c r="R537"/>
  <c r="T220"/>
  <c r="T537" s="1"/>
  <c r="S220"/>
  <c r="S537" s="1"/>
  <c r="R622"/>
  <c r="O579"/>
  <c r="P205"/>
  <c r="S563"/>
  <c r="S606"/>
  <c r="S520"/>
  <c r="AD521"/>
  <c r="AD564"/>
  <c r="T535"/>
  <c r="Y545"/>
  <c r="O582"/>
  <c r="P241"/>
  <c r="O160"/>
  <c r="X345"/>
  <c r="Z333"/>
  <c r="AB333" s="1"/>
  <c r="O566"/>
  <c r="P269"/>
  <c r="O541"/>
  <c r="S621"/>
  <c r="S577"/>
  <c r="AD575"/>
  <c r="AD617"/>
  <c r="R21"/>
  <c r="O79"/>
  <c r="P79" s="1"/>
  <c r="Q79" s="1"/>
  <c r="M610"/>
  <c r="M525"/>
  <c r="AD609"/>
  <c r="AD523"/>
  <c r="AD566"/>
  <c r="O564"/>
  <c r="P25"/>
  <c r="S549"/>
  <c r="T534"/>
  <c r="P157"/>
  <c r="AD536"/>
  <c r="AD621"/>
  <c r="AD579"/>
  <c r="T528"/>
  <c r="O61"/>
  <c r="O609" s="1"/>
  <c r="M626"/>
  <c r="M584"/>
  <c r="Q22"/>
  <c r="R646"/>
  <c r="S502"/>
  <c r="S646" s="1"/>
  <c r="T502"/>
  <c r="T646" s="1"/>
  <c r="R595"/>
  <c r="S397"/>
  <c r="T397"/>
  <c r="R637"/>
  <c r="P301"/>
  <c r="M521"/>
  <c r="M606"/>
  <c r="M564"/>
  <c r="AD571"/>
  <c r="AD613"/>
  <c r="S556"/>
  <c r="O578"/>
  <c r="P193"/>
  <c r="M526"/>
  <c r="AD542"/>
  <c r="P106"/>
  <c r="O159"/>
  <c r="P159" s="1"/>
  <c r="Q159" s="1"/>
  <c r="M531"/>
  <c r="M617"/>
  <c r="M575"/>
  <c r="T602"/>
  <c r="S591"/>
  <c r="S633"/>
  <c r="O298"/>
  <c r="T547"/>
  <c r="Q253"/>
  <c r="T608"/>
  <c r="R638"/>
  <c r="T406"/>
  <c r="S406"/>
  <c r="R552"/>
  <c r="T541"/>
  <c r="S580"/>
  <c r="O176"/>
  <c r="P176" s="1"/>
  <c r="Q176" s="1"/>
  <c r="M618"/>
  <c r="M533"/>
  <c r="P154"/>
  <c r="S615"/>
  <c r="P36"/>
  <c r="Q36" s="1"/>
  <c r="O607"/>
  <c r="O627"/>
  <c r="P274"/>
  <c r="S536"/>
  <c r="O618"/>
  <c r="T521"/>
  <c r="S610"/>
  <c r="S608"/>
  <c r="AD606"/>
  <c r="AB325"/>
  <c r="R545"/>
  <c r="T316"/>
  <c r="T630" s="1"/>
  <c r="S316"/>
  <c r="R630"/>
  <c r="R588"/>
  <c r="P258"/>
  <c r="Q258" s="1"/>
  <c r="O583"/>
  <c r="P84"/>
  <c r="Q84" s="1"/>
  <c r="O611"/>
  <c r="R551"/>
  <c r="T388"/>
  <c r="T594" s="1"/>
  <c r="S388"/>
  <c r="S636" s="1"/>
  <c r="R636"/>
  <c r="R644"/>
  <c r="S478"/>
  <c r="S644" s="1"/>
  <c r="T478"/>
  <c r="T644" s="1"/>
  <c r="S550"/>
  <c r="R594"/>
  <c r="M625"/>
  <c r="M539"/>
  <c r="T585"/>
  <c r="Y334"/>
  <c r="Y346" s="1"/>
  <c r="Y358" s="1"/>
  <c r="Y370" s="1"/>
  <c r="Y382" s="1"/>
  <c r="Y394" s="1"/>
  <c r="Y406" s="1"/>
  <c r="Y418" s="1"/>
  <c r="Y430" s="1"/>
  <c r="Y442" s="1"/>
  <c r="Y454" s="1"/>
  <c r="Y466" s="1"/>
  <c r="Y478" s="1"/>
  <c r="Y490" s="1"/>
  <c r="Y502" s="1"/>
  <c r="Y631"/>
  <c r="S525"/>
  <c r="S558"/>
  <c r="AD318"/>
  <c r="M318"/>
  <c r="O318" s="1"/>
  <c r="P318" s="1"/>
  <c r="Q318" s="1"/>
  <c r="O524"/>
  <c r="P64"/>
  <c r="R590"/>
  <c r="T337"/>
  <c r="T590" s="1"/>
  <c r="S337"/>
  <c r="S590" s="1"/>
  <c r="T625"/>
  <c r="T532"/>
  <c r="T615"/>
  <c r="P100"/>
  <c r="T524"/>
  <c r="O565"/>
  <c r="P37"/>
  <c r="O111"/>
  <c r="P111" s="1"/>
  <c r="Q111" s="1"/>
  <c r="M613"/>
  <c r="M572"/>
  <c r="O121"/>
  <c r="O614" s="1"/>
  <c r="M614"/>
  <c r="Z326"/>
  <c r="AB326" s="1"/>
  <c r="X338"/>
  <c r="X588"/>
  <c r="O143"/>
  <c r="P143" s="1"/>
  <c r="Q143" s="1"/>
  <c r="M530"/>
  <c r="T527"/>
  <c r="R546"/>
  <c r="M622"/>
  <c r="T584"/>
  <c r="T536"/>
  <c r="S534"/>
  <c r="T616"/>
  <c r="Q304"/>
  <c r="M527"/>
  <c r="S535"/>
  <c r="P88"/>
  <c r="P229"/>
  <c r="T571"/>
  <c r="T548"/>
  <c r="R631"/>
  <c r="T322"/>
  <c r="T631" s="1"/>
  <c r="S322"/>
  <c r="S588" s="1"/>
  <c r="X339"/>
  <c r="Z327"/>
  <c r="AB327" s="1"/>
  <c r="P292"/>
  <c r="T580"/>
  <c r="M528"/>
  <c r="AD568"/>
  <c r="P58"/>
  <c r="T520"/>
  <c r="T606"/>
  <c r="T563"/>
  <c r="T21"/>
  <c r="M571"/>
  <c r="M344"/>
  <c r="O344" s="1"/>
  <c r="P344" s="1"/>
  <c r="Q344" s="1"/>
  <c r="AD344"/>
  <c r="T577"/>
  <c r="AD618"/>
  <c r="M356"/>
  <c r="O356" s="1"/>
  <c r="P356" s="1"/>
  <c r="Q356" s="1"/>
  <c r="AD356"/>
  <c r="M312"/>
  <c r="O312" s="1"/>
  <c r="P312" s="1"/>
  <c r="Q312" s="1"/>
  <c r="AD312"/>
  <c r="M543"/>
  <c r="P148"/>
  <c r="AD572"/>
  <c r="T567"/>
  <c r="AD585"/>
  <c r="O23"/>
  <c r="M535"/>
  <c r="S627"/>
  <c r="S575"/>
  <c r="O523"/>
  <c r="P52"/>
  <c r="O580"/>
  <c r="P217"/>
  <c r="Q34"/>
  <c r="AD527"/>
  <c r="T522"/>
  <c r="O620"/>
  <c r="P190"/>
  <c r="S579"/>
  <c r="S622"/>
  <c r="AD581"/>
  <c r="S566"/>
  <c r="T627"/>
  <c r="T575"/>
  <c r="T526"/>
  <c r="Q70"/>
  <c r="AD573"/>
  <c r="S565"/>
  <c r="S522"/>
  <c r="S602"/>
  <c r="M582"/>
  <c r="S531"/>
  <c r="O522"/>
  <c r="P40"/>
  <c r="AB349"/>
  <c r="O584"/>
  <c r="P265"/>
  <c r="AD539"/>
  <c r="Z341"/>
  <c r="AB341" s="1"/>
  <c r="X353"/>
  <c r="AD622"/>
  <c r="AD529"/>
  <c r="O571"/>
  <c r="P109"/>
  <c r="P46"/>
  <c r="O608"/>
  <c r="M380"/>
  <c r="O380" s="1"/>
  <c r="P380" s="1"/>
  <c r="Q380" s="1"/>
  <c r="AD380"/>
  <c r="M538"/>
  <c r="O533"/>
  <c r="P172"/>
  <c r="S530"/>
  <c r="X352"/>
  <c r="AD314"/>
  <c r="M314"/>
  <c r="O314" s="1"/>
  <c r="P314" s="1"/>
  <c r="Q314" s="1"/>
  <c r="O626"/>
  <c r="P262"/>
  <c r="M368"/>
  <c r="O368" s="1"/>
  <c r="P368" s="1"/>
  <c r="Q368" s="1"/>
  <c r="AD368"/>
  <c r="T290"/>
  <c r="T586" s="1"/>
  <c r="S290"/>
  <c r="O623"/>
  <c r="P226"/>
  <c r="O576"/>
  <c r="P169"/>
  <c r="S574"/>
  <c r="P94"/>
  <c r="AD525"/>
  <c r="AD625"/>
  <c r="T579"/>
  <c r="Q178"/>
  <c r="O529"/>
  <c r="P124"/>
  <c r="T592"/>
  <c r="T634"/>
  <c r="T622"/>
  <c r="P85"/>
  <c r="P611" s="1"/>
  <c r="T609"/>
  <c r="M581"/>
  <c r="T566"/>
  <c r="AD584"/>
  <c r="S526"/>
  <c r="T243"/>
  <c r="T582" s="1"/>
  <c r="S243"/>
  <c r="S582" s="1"/>
  <c r="O577"/>
  <c r="P181"/>
  <c r="M573"/>
  <c r="O570"/>
  <c r="P97"/>
  <c r="M337"/>
  <c r="AD337"/>
  <c r="O539"/>
  <c r="P244"/>
  <c r="S493"/>
  <c r="S603" s="1"/>
  <c r="T493"/>
  <c r="T645" s="1"/>
  <c r="R603"/>
  <c r="S424"/>
  <c r="S597" s="1"/>
  <c r="R554"/>
  <c r="T424"/>
  <c r="T554" s="1"/>
  <c r="R599"/>
  <c r="S445"/>
  <c r="S599" s="1"/>
  <c r="T445"/>
  <c r="T599" s="1"/>
  <c r="M580"/>
  <c r="O624"/>
  <c r="P238"/>
  <c r="O528"/>
  <c r="P112"/>
  <c r="S521"/>
  <c r="X373"/>
  <c r="Z361"/>
  <c r="X334"/>
  <c r="X589" s="1"/>
  <c r="Z322"/>
  <c r="Z588" s="1"/>
  <c r="O573"/>
  <c r="P133"/>
  <c r="AD524"/>
  <c r="S564"/>
  <c r="M329"/>
  <c r="O329" s="1"/>
  <c r="P329" s="1"/>
  <c r="Q329" s="1"/>
  <c r="AD329"/>
  <c r="AD307"/>
  <c r="AD629" s="1"/>
  <c r="M307"/>
  <c r="M629" s="1"/>
  <c r="M536"/>
  <c r="S578"/>
  <c r="P142"/>
  <c r="S570"/>
  <c r="T607"/>
  <c r="AD522"/>
  <c r="X404"/>
  <c r="Z392"/>
  <c r="AB392" s="1"/>
  <c r="AD538"/>
  <c r="T587"/>
  <c r="T618"/>
  <c r="T574"/>
  <c r="S584"/>
  <c r="O232"/>
  <c r="Q166"/>
  <c r="S616"/>
  <c r="O619"/>
  <c r="S592"/>
  <c r="Q82"/>
  <c r="T619"/>
  <c r="O540"/>
  <c r="P256"/>
  <c r="AD574"/>
  <c r="M523"/>
  <c r="AD520"/>
  <c r="T565"/>
  <c r="R641"/>
  <c r="S442"/>
  <c r="T442"/>
  <c r="T641" s="1"/>
  <c r="T559"/>
  <c r="R557"/>
  <c r="S460"/>
  <c r="S557" s="1"/>
  <c r="T460"/>
  <c r="T557" s="1"/>
  <c r="Y632"/>
  <c r="Y589"/>
  <c r="Y546"/>
  <c r="Y340"/>
  <c r="Z340" s="1"/>
  <c r="R555"/>
  <c r="S593"/>
  <c r="T558"/>
  <c r="S543"/>
  <c r="O534"/>
  <c r="P184"/>
  <c r="P619" s="1"/>
  <c r="S527"/>
  <c r="R553"/>
  <c r="T412"/>
  <c r="T553" s="1"/>
  <c r="S412"/>
  <c r="S547"/>
  <c r="M321"/>
  <c r="O321" s="1"/>
  <c r="P321" s="1"/>
  <c r="Q321" s="1"/>
  <c r="AD321"/>
  <c r="T240"/>
  <c r="T624" s="1"/>
  <c r="S240"/>
  <c r="S624" s="1"/>
  <c r="P566"/>
  <c r="Q49"/>
  <c r="T564"/>
  <c r="O537"/>
  <c r="P220"/>
  <c r="Z328"/>
  <c r="Z545"/>
  <c r="AB316"/>
  <c r="T578"/>
  <c r="S532"/>
  <c r="AD530"/>
  <c r="T570"/>
  <c r="T569"/>
  <c r="AD330"/>
  <c r="M330"/>
  <c r="O330" s="1"/>
  <c r="P330" s="1"/>
  <c r="Q330" s="1"/>
  <c r="S576"/>
  <c r="O525"/>
  <c r="P76"/>
  <c r="R642"/>
  <c r="X371"/>
  <c r="Z359"/>
  <c r="AB359" s="1"/>
  <c r="AD319"/>
  <c r="M319"/>
  <c r="O319" s="1"/>
  <c r="P319" s="1"/>
  <c r="Q319" s="1"/>
  <c r="S540"/>
  <c r="T549"/>
  <c r="T629"/>
  <c r="P287"/>
  <c r="O622"/>
  <c r="P214"/>
  <c r="O621"/>
  <c r="P202"/>
  <c r="S528"/>
  <c r="O568"/>
  <c r="P73"/>
  <c r="P610" s="1"/>
  <c r="M586"/>
  <c r="T573"/>
  <c r="AD614"/>
  <c r="AD578"/>
  <c r="S572"/>
  <c r="S613"/>
  <c r="AD616"/>
  <c r="M574"/>
  <c r="O145"/>
  <c r="O616" s="1"/>
  <c r="S618"/>
  <c r="S612"/>
  <c r="M578"/>
  <c r="P136" i="8"/>
  <c r="AH634"/>
  <c r="O602"/>
  <c r="P481"/>
  <c r="R603"/>
  <c r="S493"/>
  <c r="T493"/>
  <c r="T472"/>
  <c r="R558"/>
  <c r="S472"/>
  <c r="AF631"/>
  <c r="M322"/>
  <c r="M631" s="1"/>
  <c r="N645"/>
  <c r="O490"/>
  <c r="R589"/>
  <c r="T325"/>
  <c r="T589" s="1"/>
  <c r="S325"/>
  <c r="S589" s="1"/>
  <c r="R625"/>
  <c r="S250"/>
  <c r="T250"/>
  <c r="N622"/>
  <c r="O214"/>
  <c r="O526"/>
  <c r="P88"/>
  <c r="AH621"/>
  <c r="AH493"/>
  <c r="R635"/>
  <c r="T370"/>
  <c r="S370"/>
  <c r="N599"/>
  <c r="O445"/>
  <c r="N638"/>
  <c r="O406"/>
  <c r="T535"/>
  <c r="AF586"/>
  <c r="M289"/>
  <c r="M586" s="1"/>
  <c r="R586"/>
  <c r="T289"/>
  <c r="S289"/>
  <c r="S586" s="1"/>
  <c r="M542"/>
  <c r="T623"/>
  <c r="P334"/>
  <c r="P217"/>
  <c r="N536"/>
  <c r="S579"/>
  <c r="N624"/>
  <c r="O238"/>
  <c r="AH622"/>
  <c r="T524"/>
  <c r="O397"/>
  <c r="S621"/>
  <c r="N612"/>
  <c r="AH521"/>
  <c r="S607"/>
  <c r="AF532"/>
  <c r="M160"/>
  <c r="AH160"/>
  <c r="AH617" s="1"/>
  <c r="AF607"/>
  <c r="M34"/>
  <c r="R555"/>
  <c r="T436"/>
  <c r="T555" s="1"/>
  <c r="S436"/>
  <c r="S555" s="1"/>
  <c r="M352"/>
  <c r="AF548"/>
  <c r="AH352"/>
  <c r="AH548" s="1"/>
  <c r="R542"/>
  <c r="S280"/>
  <c r="S542" s="1"/>
  <c r="T280"/>
  <c r="T618"/>
  <c r="S620"/>
  <c r="AF533"/>
  <c r="AH172"/>
  <c r="AH533" s="1"/>
  <c r="M172"/>
  <c r="T529"/>
  <c r="S569"/>
  <c r="M624"/>
  <c r="T534"/>
  <c r="P97"/>
  <c r="Q64"/>
  <c r="M621"/>
  <c r="O202"/>
  <c r="O578" s="1"/>
  <c r="N615"/>
  <c r="S606"/>
  <c r="S610"/>
  <c r="Q28"/>
  <c r="N559"/>
  <c r="R559"/>
  <c r="T484"/>
  <c r="T559" s="1"/>
  <c r="S484"/>
  <c r="S559" s="1"/>
  <c r="N643"/>
  <c r="O466"/>
  <c r="R642"/>
  <c r="S454"/>
  <c r="S642" s="1"/>
  <c r="T454"/>
  <c r="T642" s="1"/>
  <c r="R599"/>
  <c r="N641"/>
  <c r="O442"/>
  <c r="N600"/>
  <c r="AH346"/>
  <c r="AH304"/>
  <c r="R594"/>
  <c r="T385"/>
  <c r="S385"/>
  <c r="R549"/>
  <c r="AF591"/>
  <c r="M349"/>
  <c r="AH349"/>
  <c r="AH591" s="1"/>
  <c r="AH638"/>
  <c r="N547"/>
  <c r="N584"/>
  <c r="N545"/>
  <c r="P373"/>
  <c r="AF542"/>
  <c r="R540"/>
  <c r="T256"/>
  <c r="S256"/>
  <c r="R539"/>
  <c r="T244"/>
  <c r="T539" s="1"/>
  <c r="S244"/>
  <c r="S539" s="1"/>
  <c r="N618"/>
  <c r="N572"/>
  <c r="O121"/>
  <c r="R541"/>
  <c r="S268"/>
  <c r="T268"/>
  <c r="S614"/>
  <c r="N595"/>
  <c r="T617"/>
  <c r="T564"/>
  <c r="S564"/>
  <c r="S521"/>
  <c r="R583"/>
  <c r="M622"/>
  <c r="S574"/>
  <c r="AF529"/>
  <c r="T523"/>
  <c r="T622"/>
  <c r="S618"/>
  <c r="T572"/>
  <c r="AH611"/>
  <c r="S530"/>
  <c r="T567"/>
  <c r="N530"/>
  <c r="O58"/>
  <c r="P460"/>
  <c r="AF588"/>
  <c r="AF635"/>
  <c r="M370"/>
  <c r="R596"/>
  <c r="T409"/>
  <c r="S409"/>
  <c r="O274"/>
  <c r="N543"/>
  <c r="N614"/>
  <c r="R640"/>
  <c r="S430"/>
  <c r="S554" s="1"/>
  <c r="T430"/>
  <c r="T554" s="1"/>
  <c r="O644"/>
  <c r="P478"/>
  <c r="AF640"/>
  <c r="M430"/>
  <c r="AH558"/>
  <c r="N592"/>
  <c r="O361"/>
  <c r="R590"/>
  <c r="S337"/>
  <c r="S590" s="1"/>
  <c r="T337"/>
  <c r="T590" s="1"/>
  <c r="AH547"/>
  <c r="R637"/>
  <c r="S394"/>
  <c r="T394"/>
  <c r="R546"/>
  <c r="AF540"/>
  <c r="AH256"/>
  <c r="M256"/>
  <c r="R554"/>
  <c r="N541"/>
  <c r="O220"/>
  <c r="AH523"/>
  <c r="AH529"/>
  <c r="P112"/>
  <c r="P181"/>
  <c r="N528"/>
  <c r="AH606"/>
  <c r="AH563"/>
  <c r="AH520"/>
  <c r="S575"/>
  <c r="AF620"/>
  <c r="M190"/>
  <c r="T568"/>
  <c r="M606"/>
  <c r="M563"/>
  <c r="M520"/>
  <c r="R584"/>
  <c r="T265"/>
  <c r="T626" s="1"/>
  <c r="S265"/>
  <c r="P196"/>
  <c r="AH525"/>
  <c r="AF601"/>
  <c r="M469"/>
  <c r="N644"/>
  <c r="R643"/>
  <c r="T598"/>
  <c r="N590"/>
  <c r="O337"/>
  <c r="AH644"/>
  <c r="AF642"/>
  <c r="AH454"/>
  <c r="M454"/>
  <c r="N598"/>
  <c r="O433"/>
  <c r="N597"/>
  <c r="N551"/>
  <c r="N587"/>
  <c r="R626"/>
  <c r="N546"/>
  <c r="R551"/>
  <c r="S388"/>
  <c r="T388"/>
  <c r="AH629"/>
  <c r="N582"/>
  <c r="O241"/>
  <c r="AF547"/>
  <c r="M340"/>
  <c r="M632" s="1"/>
  <c r="R544"/>
  <c r="T304"/>
  <c r="T587" s="1"/>
  <c r="S304"/>
  <c r="R628"/>
  <c r="R545"/>
  <c r="N578"/>
  <c r="N542"/>
  <c r="AH589"/>
  <c r="O581"/>
  <c r="P229"/>
  <c r="N621"/>
  <c r="S631"/>
  <c r="N538"/>
  <c r="O359"/>
  <c r="P359" s="1"/>
  <c r="Q359" s="1"/>
  <c r="T532"/>
  <c r="P142"/>
  <c r="AF613"/>
  <c r="M106"/>
  <c r="M613" s="1"/>
  <c r="O523"/>
  <c r="P52"/>
  <c r="N617"/>
  <c r="O325"/>
  <c r="N21"/>
  <c r="S609"/>
  <c r="AH581"/>
  <c r="AF618"/>
  <c r="M166"/>
  <c r="O166" s="1"/>
  <c r="AF623"/>
  <c r="M226"/>
  <c r="M623" s="1"/>
  <c r="N611"/>
  <c r="R627"/>
  <c r="S274"/>
  <c r="S627" s="1"/>
  <c r="T274"/>
  <c r="AH536"/>
  <c r="S534"/>
  <c r="S522"/>
  <c r="T521"/>
  <c r="S21"/>
  <c r="T620"/>
  <c r="O525"/>
  <c r="P76"/>
  <c r="M566"/>
  <c r="O124"/>
  <c r="Q61"/>
  <c r="AH531"/>
  <c r="N532"/>
  <c r="P148"/>
  <c r="AF617"/>
  <c r="M154"/>
  <c r="M531" s="1"/>
  <c r="S529"/>
  <c r="N527"/>
  <c r="O100"/>
  <c r="N560"/>
  <c r="O496"/>
  <c r="N639"/>
  <c r="AH595"/>
  <c r="AH370"/>
  <c r="AH635" s="1"/>
  <c r="N603"/>
  <c r="R597"/>
  <c r="T421"/>
  <c r="S421"/>
  <c r="S597" s="1"/>
  <c r="N556"/>
  <c r="S598"/>
  <c r="AF637"/>
  <c r="M394"/>
  <c r="AF600"/>
  <c r="M457"/>
  <c r="M600" s="1"/>
  <c r="AH457"/>
  <c r="AH600" s="1"/>
  <c r="N602"/>
  <c r="AH632"/>
  <c r="O301"/>
  <c r="AF626"/>
  <c r="M262"/>
  <c r="N630"/>
  <c r="P232"/>
  <c r="M526"/>
  <c r="AF558"/>
  <c r="M472"/>
  <c r="AH602"/>
  <c r="R588"/>
  <c r="T313"/>
  <c r="T588" s="1"/>
  <c r="S313"/>
  <c r="S588" s="1"/>
  <c r="AH553"/>
  <c r="R593"/>
  <c r="S373"/>
  <c r="S593" s="1"/>
  <c r="T373"/>
  <c r="T593" s="1"/>
  <c r="AF592"/>
  <c r="AH550"/>
  <c r="R634"/>
  <c r="S358"/>
  <c r="T358"/>
  <c r="N629"/>
  <c r="O298"/>
  <c r="N586"/>
  <c r="O289"/>
  <c r="N594"/>
  <c r="O385"/>
  <c r="S629"/>
  <c r="R646"/>
  <c r="T502"/>
  <c r="T646" s="1"/>
  <c r="S502"/>
  <c r="S646" s="1"/>
  <c r="N549"/>
  <c r="N589"/>
  <c r="T525"/>
  <c r="S619"/>
  <c r="AH524"/>
  <c r="N535"/>
  <c r="T566"/>
  <c r="AF531"/>
  <c r="O611"/>
  <c r="P82"/>
  <c r="S600"/>
  <c r="AH469"/>
  <c r="AH601" s="1"/>
  <c r="R601"/>
  <c r="S469"/>
  <c r="T469"/>
  <c r="T643" s="1"/>
  <c r="N550"/>
  <c r="AF634"/>
  <c r="P484"/>
  <c r="R591"/>
  <c r="T349"/>
  <c r="S349"/>
  <c r="S633" s="1"/>
  <c r="AF630"/>
  <c r="M310"/>
  <c r="AH310"/>
  <c r="AH630" s="1"/>
  <c r="M552"/>
  <c r="N548"/>
  <c r="AH546"/>
  <c r="AD582"/>
  <c r="N635"/>
  <c r="R547"/>
  <c r="AH289"/>
  <c r="AH593"/>
  <c r="AF584"/>
  <c r="M265"/>
  <c r="AF541"/>
  <c r="M268"/>
  <c r="AH268"/>
  <c r="N626"/>
  <c r="O262"/>
  <c r="R557"/>
  <c r="N631"/>
  <c r="O322"/>
  <c r="N585"/>
  <c r="R631"/>
  <c r="R629"/>
  <c r="M538"/>
  <c r="T575"/>
  <c r="N610"/>
  <c r="O70"/>
  <c r="AH608"/>
  <c r="AF614"/>
  <c r="AH118"/>
  <c r="AH614" s="1"/>
  <c r="M118"/>
  <c r="M614" s="1"/>
  <c r="S523"/>
  <c r="AH564"/>
  <c r="AH543"/>
  <c r="N613"/>
  <c r="M535"/>
  <c r="AF574"/>
  <c r="AH145"/>
  <c r="AH574" s="1"/>
  <c r="M145"/>
  <c r="T613"/>
  <c r="P244"/>
  <c r="T619"/>
  <c r="T570"/>
  <c r="T569"/>
  <c r="T606"/>
  <c r="N623"/>
  <c r="AF530"/>
  <c r="T614"/>
  <c r="R636"/>
  <c r="S632"/>
  <c r="T537"/>
  <c r="N571"/>
  <c r="R633"/>
  <c r="N619"/>
  <c r="AF575"/>
  <c r="S528"/>
  <c r="S612"/>
  <c r="M567"/>
  <c r="O565"/>
  <c r="P37"/>
  <c r="N540"/>
  <c r="S568"/>
  <c r="M610"/>
  <c r="AF603"/>
  <c r="M493"/>
  <c r="AF544"/>
  <c r="M304"/>
  <c r="M629" s="1"/>
  <c r="AF633"/>
  <c r="M346"/>
  <c r="M633" s="1"/>
  <c r="N552"/>
  <c r="O400"/>
  <c r="O536"/>
  <c r="P208"/>
  <c r="N596"/>
  <c r="O409"/>
  <c r="R592"/>
  <c r="T361"/>
  <c r="T592" s="1"/>
  <c r="S361"/>
  <c r="O608"/>
  <c r="P46"/>
  <c r="N534"/>
  <c r="N575"/>
  <c r="O157"/>
  <c r="P109"/>
  <c r="O569"/>
  <c r="AF645"/>
  <c r="AF646"/>
  <c r="AH502"/>
  <c r="AH646" s="1"/>
  <c r="M502"/>
  <c r="M560" s="1"/>
  <c r="S645"/>
  <c r="AF555"/>
  <c r="M436"/>
  <c r="M598" s="1"/>
  <c r="N633"/>
  <c r="AF545"/>
  <c r="M316"/>
  <c r="M545" s="1"/>
  <c r="AH598"/>
  <c r="M602"/>
  <c r="N544"/>
  <c r="M424"/>
  <c r="M597" s="1"/>
  <c r="AF554"/>
  <c r="AH424"/>
  <c r="S628"/>
  <c r="N593"/>
  <c r="P280"/>
  <c r="AF639"/>
  <c r="M418"/>
  <c r="M639" s="1"/>
  <c r="S602"/>
  <c r="R560"/>
  <c r="T496"/>
  <c r="T645" s="1"/>
  <c r="S496"/>
  <c r="S560" s="1"/>
  <c r="R645"/>
  <c r="AF549"/>
  <c r="M364"/>
  <c r="O364" s="1"/>
  <c r="O382"/>
  <c r="AF643"/>
  <c r="R630"/>
  <c r="T547"/>
  <c r="S585"/>
  <c r="N537"/>
  <c r="AD625"/>
  <c r="AF250"/>
  <c r="R556"/>
  <c r="T448"/>
  <c r="T641" s="1"/>
  <c r="S448"/>
  <c r="S556" s="1"/>
  <c r="N581"/>
  <c r="T631"/>
  <c r="M528"/>
  <c r="T536"/>
  <c r="N529"/>
  <c r="N569"/>
  <c r="M543"/>
  <c r="O292"/>
  <c r="AH572"/>
  <c r="O522"/>
  <c r="P40"/>
  <c r="M530"/>
  <c r="Q178"/>
  <c r="T633"/>
  <c r="S622"/>
  <c r="N526"/>
  <c r="AH613"/>
  <c r="O461"/>
  <c r="P461" s="1"/>
  <c r="Q461" s="1"/>
  <c r="N557"/>
  <c r="R602"/>
  <c r="N646"/>
  <c r="N554"/>
  <c r="AF557"/>
  <c r="AH645"/>
  <c r="AH430"/>
  <c r="AH640" s="1"/>
  <c r="M638"/>
  <c r="N553"/>
  <c r="O412"/>
  <c r="R644"/>
  <c r="S478"/>
  <c r="S644" s="1"/>
  <c r="T478"/>
  <c r="R552"/>
  <c r="N636"/>
  <c r="AF556"/>
  <c r="M448"/>
  <c r="M641" s="1"/>
  <c r="AH448"/>
  <c r="AH394"/>
  <c r="AH637" s="1"/>
  <c r="P358"/>
  <c r="AH590"/>
  <c r="O376"/>
  <c r="M550"/>
  <c r="O421"/>
  <c r="R595"/>
  <c r="T397"/>
  <c r="S397"/>
  <c r="N591"/>
  <c r="O546"/>
  <c r="P328"/>
  <c r="N628"/>
  <c r="O286"/>
  <c r="O542" s="1"/>
  <c r="AF551"/>
  <c r="M388"/>
  <c r="M594" s="1"/>
  <c r="R639"/>
  <c r="S418"/>
  <c r="S639" s="1"/>
  <c r="T418"/>
  <c r="T639" s="1"/>
  <c r="M593"/>
  <c r="AF629"/>
  <c r="R585"/>
  <c r="T543"/>
  <c r="N583"/>
  <c r="S550"/>
  <c r="AF583"/>
  <c r="M253"/>
  <c r="N573"/>
  <c r="Q313"/>
  <c r="AH262"/>
  <c r="AH626" s="1"/>
  <c r="N580"/>
  <c r="R638"/>
  <c r="S406"/>
  <c r="S552" s="1"/>
  <c r="T406"/>
  <c r="T638" s="1"/>
  <c r="AH322"/>
  <c r="AH631" s="1"/>
  <c r="AH190"/>
  <c r="AH620" s="1"/>
  <c r="N558"/>
  <c r="AH596"/>
  <c r="AH588"/>
  <c r="M628"/>
  <c r="N625"/>
  <c r="AH535"/>
  <c r="S533"/>
  <c r="AF615"/>
  <c r="M130"/>
  <c r="M615" s="1"/>
  <c r="O568"/>
  <c r="P73"/>
  <c r="M523"/>
  <c r="M581"/>
  <c r="O612"/>
  <c r="P94"/>
  <c r="S565"/>
  <c r="N539"/>
  <c r="M612"/>
  <c r="AH226"/>
  <c r="AH623" s="1"/>
  <c r="AH575"/>
  <c r="S570"/>
  <c r="O22"/>
  <c r="R632"/>
  <c r="N579"/>
  <c r="O205"/>
  <c r="AF534"/>
  <c r="M184"/>
  <c r="M577" s="1"/>
  <c r="T574"/>
  <c r="AH566"/>
  <c r="P25"/>
  <c r="T545"/>
  <c r="M573"/>
  <c r="O133"/>
  <c r="AH526"/>
  <c r="AF576"/>
  <c r="AH169"/>
  <c r="AH576" s="1"/>
  <c r="M169"/>
  <c r="N574"/>
  <c r="AH527"/>
  <c r="M277"/>
  <c r="M627" s="1"/>
  <c r="AF585"/>
  <c r="AH277"/>
  <c r="AH585" s="1"/>
  <c r="Q85"/>
  <c r="AH567"/>
  <c r="S617"/>
  <c r="P109" i="7"/>
  <c r="AH569"/>
  <c r="N557"/>
  <c r="R531"/>
  <c r="T148"/>
  <c r="T531" s="1"/>
  <c r="S148"/>
  <c r="S531" s="1"/>
  <c r="T577"/>
  <c r="AF629"/>
  <c r="AD537"/>
  <c r="AF220"/>
  <c r="R645"/>
  <c r="T490"/>
  <c r="S490"/>
  <c r="N597"/>
  <c r="R542"/>
  <c r="T280"/>
  <c r="T585" s="1"/>
  <c r="S280"/>
  <c r="S585" s="1"/>
  <c r="S590"/>
  <c r="T636"/>
  <c r="R548"/>
  <c r="S352"/>
  <c r="T352"/>
  <c r="T633" s="1"/>
  <c r="N558"/>
  <c r="N625"/>
  <c r="N621"/>
  <c r="O202"/>
  <c r="N552"/>
  <c r="T545"/>
  <c r="N626"/>
  <c r="AF626"/>
  <c r="AF619"/>
  <c r="M178"/>
  <c r="AH178"/>
  <c r="AH619" s="1"/>
  <c r="AF575"/>
  <c r="M157"/>
  <c r="N574"/>
  <c r="M114"/>
  <c r="AH114"/>
  <c r="P25"/>
  <c r="AF613"/>
  <c r="M106"/>
  <c r="M543"/>
  <c r="N530"/>
  <c r="R612"/>
  <c r="S94"/>
  <c r="S612" s="1"/>
  <c r="T94"/>
  <c r="T612" s="1"/>
  <c r="AD318"/>
  <c r="AF318" s="1"/>
  <c r="AB330"/>
  <c r="R584"/>
  <c r="S265"/>
  <c r="S626" s="1"/>
  <c r="T265"/>
  <c r="T626" s="1"/>
  <c r="R533"/>
  <c r="S172"/>
  <c r="S533" s="1"/>
  <c r="T172"/>
  <c r="T533" s="1"/>
  <c r="AF524"/>
  <c r="AH535"/>
  <c r="S567"/>
  <c r="AD542"/>
  <c r="AB338"/>
  <c r="AD326"/>
  <c r="AF326" s="1"/>
  <c r="N533"/>
  <c r="S569"/>
  <c r="P298"/>
  <c r="N554"/>
  <c r="R586"/>
  <c r="T289"/>
  <c r="S289"/>
  <c r="N622"/>
  <c r="R635"/>
  <c r="T370"/>
  <c r="S370"/>
  <c r="AF531"/>
  <c r="AH148"/>
  <c r="AH531" s="1"/>
  <c r="M148"/>
  <c r="AF616"/>
  <c r="R572"/>
  <c r="S121"/>
  <c r="S572" s="1"/>
  <c r="T121"/>
  <c r="T572" s="1"/>
  <c r="T546"/>
  <c r="N575"/>
  <c r="N598"/>
  <c r="R588"/>
  <c r="T313"/>
  <c r="T588" s="1"/>
  <c r="S313"/>
  <c r="S588" s="1"/>
  <c r="N634"/>
  <c r="AH526"/>
  <c r="R600"/>
  <c r="T457"/>
  <c r="S457"/>
  <c r="N551"/>
  <c r="N600"/>
  <c r="R644"/>
  <c r="S478"/>
  <c r="T478"/>
  <c r="N550"/>
  <c r="AB340"/>
  <c r="AD328"/>
  <c r="R630"/>
  <c r="T310"/>
  <c r="T630" s="1"/>
  <c r="S310"/>
  <c r="AF585"/>
  <c r="M277"/>
  <c r="AF628"/>
  <c r="AF623"/>
  <c r="M226"/>
  <c r="R606"/>
  <c r="R563"/>
  <c r="R520"/>
  <c r="T22"/>
  <c r="S22"/>
  <c r="R21"/>
  <c r="AH567"/>
  <c r="AB343"/>
  <c r="AD331"/>
  <c r="AF331" s="1"/>
  <c r="AH609"/>
  <c r="R557"/>
  <c r="T460"/>
  <c r="S460"/>
  <c r="R601"/>
  <c r="T469"/>
  <c r="S469"/>
  <c r="O288"/>
  <c r="P288" s="1"/>
  <c r="Q288" s="1"/>
  <c r="S628"/>
  <c r="AH613"/>
  <c r="R637"/>
  <c r="S394"/>
  <c r="S594" s="1"/>
  <c r="T394"/>
  <c r="T594" s="1"/>
  <c r="N539"/>
  <c r="O244"/>
  <c r="AF577"/>
  <c r="M181"/>
  <c r="S576"/>
  <c r="R625"/>
  <c r="T250"/>
  <c r="S250"/>
  <c r="N543"/>
  <c r="N613"/>
  <c r="N565"/>
  <c r="O37"/>
  <c r="R550"/>
  <c r="T376"/>
  <c r="S376"/>
  <c r="S550" s="1"/>
  <c r="N545"/>
  <c r="N523"/>
  <c r="O52"/>
  <c r="O27"/>
  <c r="P27" s="1"/>
  <c r="Q27" s="1"/>
  <c r="S526"/>
  <c r="AD321"/>
  <c r="AF321" s="1"/>
  <c r="AB333"/>
  <c r="AF618"/>
  <c r="M166"/>
  <c r="AB336"/>
  <c r="AD324"/>
  <c r="AF324" s="1"/>
  <c r="N535"/>
  <c r="O196"/>
  <c r="S615"/>
  <c r="R537"/>
  <c r="S220"/>
  <c r="T220"/>
  <c r="N578"/>
  <c r="N569"/>
  <c r="O85"/>
  <c r="O611" s="1"/>
  <c r="AF579"/>
  <c r="M205"/>
  <c r="N567"/>
  <c r="O61"/>
  <c r="R616"/>
  <c r="S142"/>
  <c r="T142"/>
  <c r="O521"/>
  <c r="P28"/>
  <c r="N628"/>
  <c r="N627"/>
  <c r="N615"/>
  <c r="AB334"/>
  <c r="AD322"/>
  <c r="M609"/>
  <c r="O193"/>
  <c r="R552"/>
  <c r="T400"/>
  <c r="S400"/>
  <c r="N596"/>
  <c r="N592"/>
  <c r="R592"/>
  <c r="T361"/>
  <c r="S361"/>
  <c r="Q250"/>
  <c r="R623"/>
  <c r="T226"/>
  <c r="S226"/>
  <c r="AF583"/>
  <c r="M253"/>
  <c r="AH253"/>
  <c r="AH564"/>
  <c r="AH606"/>
  <c r="AH563"/>
  <c r="AH520"/>
  <c r="R521"/>
  <c r="T28"/>
  <c r="S28"/>
  <c r="R602"/>
  <c r="S481"/>
  <c r="T481"/>
  <c r="N636"/>
  <c r="N643"/>
  <c r="AH629"/>
  <c r="N632"/>
  <c r="R578"/>
  <c r="S529"/>
  <c r="R538"/>
  <c r="T232"/>
  <c r="T538" s="1"/>
  <c r="S232"/>
  <c r="S538" s="1"/>
  <c r="AH190"/>
  <c r="AH620" s="1"/>
  <c r="T567"/>
  <c r="P286"/>
  <c r="O264"/>
  <c r="P264" s="1"/>
  <c r="Q264" s="1"/>
  <c r="N577"/>
  <c r="T611"/>
  <c r="S524"/>
  <c r="R566"/>
  <c r="S49"/>
  <c r="S566" s="1"/>
  <c r="T49"/>
  <c r="T566" s="1"/>
  <c r="N641"/>
  <c r="R595"/>
  <c r="T397"/>
  <c r="S397"/>
  <c r="AD585"/>
  <c r="N548"/>
  <c r="N635"/>
  <c r="R633"/>
  <c r="AD629"/>
  <c r="AH527"/>
  <c r="N559"/>
  <c r="R558"/>
  <c r="T472"/>
  <c r="S472"/>
  <c r="N638"/>
  <c r="R559"/>
  <c r="T484"/>
  <c r="S484"/>
  <c r="N549"/>
  <c r="AD587"/>
  <c r="R554"/>
  <c r="T424"/>
  <c r="T554" s="1"/>
  <c r="S424"/>
  <c r="N629"/>
  <c r="R555"/>
  <c r="T436"/>
  <c r="T640" s="1"/>
  <c r="S436"/>
  <c r="S640" s="1"/>
  <c r="N582"/>
  <c r="AH213"/>
  <c r="AH536" s="1"/>
  <c r="M213"/>
  <c r="O213" s="1"/>
  <c r="P213" s="1"/>
  <c r="Q213" s="1"/>
  <c r="AF529"/>
  <c r="M124"/>
  <c r="AH124"/>
  <c r="N587"/>
  <c r="O301"/>
  <c r="O543" s="1"/>
  <c r="R628"/>
  <c r="AF625"/>
  <c r="T581"/>
  <c r="N526"/>
  <c r="N579"/>
  <c r="O205"/>
  <c r="N616"/>
  <c r="O142"/>
  <c r="S528"/>
  <c r="N556"/>
  <c r="AF622"/>
  <c r="M214"/>
  <c r="O214" s="1"/>
  <c r="O315"/>
  <c r="P315" s="1"/>
  <c r="Q315" s="1"/>
  <c r="T617"/>
  <c r="S525"/>
  <c r="R522"/>
  <c r="S40"/>
  <c r="S522" s="1"/>
  <c r="T40"/>
  <c r="N566"/>
  <c r="O49"/>
  <c r="R539"/>
  <c r="T244"/>
  <c r="T539" s="1"/>
  <c r="S244"/>
  <c r="S539" s="1"/>
  <c r="N581"/>
  <c r="N618"/>
  <c r="O166"/>
  <c r="S608"/>
  <c r="N617"/>
  <c r="O154"/>
  <c r="AH522"/>
  <c r="AH166"/>
  <c r="T615"/>
  <c r="R571"/>
  <c r="T109"/>
  <c r="T571" s="1"/>
  <c r="S109"/>
  <c r="S571" s="1"/>
  <c r="AD579"/>
  <c r="T609"/>
  <c r="AF313"/>
  <c r="T564"/>
  <c r="M568"/>
  <c r="O73"/>
  <c r="P121"/>
  <c r="AF567"/>
  <c r="S23"/>
  <c r="T23"/>
  <c r="AF310"/>
  <c r="AF587" s="1"/>
  <c r="T524"/>
  <c r="N637"/>
  <c r="R560"/>
  <c r="T496"/>
  <c r="S496"/>
  <c r="N583"/>
  <c r="AF584"/>
  <c r="M265"/>
  <c r="M626" s="1"/>
  <c r="R535"/>
  <c r="S196"/>
  <c r="S578" s="1"/>
  <c r="T196"/>
  <c r="M617"/>
  <c r="N576"/>
  <c r="AH311"/>
  <c r="R641"/>
  <c r="T442"/>
  <c r="T641" s="1"/>
  <c r="S442"/>
  <c r="S641" s="1"/>
  <c r="R638"/>
  <c r="T406"/>
  <c r="T638" s="1"/>
  <c r="S406"/>
  <c r="S638" s="1"/>
  <c r="S545"/>
  <c r="N527"/>
  <c r="N553"/>
  <c r="N546"/>
  <c r="O624"/>
  <c r="P238"/>
  <c r="S589"/>
  <c r="AD317"/>
  <c r="AF317" s="1"/>
  <c r="AB329"/>
  <c r="AF542"/>
  <c r="AH280"/>
  <c r="M280"/>
  <c r="Q292"/>
  <c r="N595"/>
  <c r="N644"/>
  <c r="N593"/>
  <c r="AD544"/>
  <c r="Q262"/>
  <c r="AF538"/>
  <c r="AH232"/>
  <c r="AH538" s="1"/>
  <c r="M232"/>
  <c r="T526"/>
  <c r="AH523"/>
  <c r="R544"/>
  <c r="T304"/>
  <c r="S304"/>
  <c r="M527"/>
  <c r="R646"/>
  <c r="T502"/>
  <c r="T646" s="1"/>
  <c r="S502"/>
  <c r="S646" s="1"/>
  <c r="N646"/>
  <c r="R603"/>
  <c r="T493"/>
  <c r="S493"/>
  <c r="N603"/>
  <c r="N555"/>
  <c r="N642"/>
  <c r="R643"/>
  <c r="S466"/>
  <c r="S643" s="1"/>
  <c r="T466"/>
  <c r="T643" s="1"/>
  <c r="R642"/>
  <c r="T454"/>
  <c r="T642" s="1"/>
  <c r="S454"/>
  <c r="S599" s="1"/>
  <c r="T551"/>
  <c r="N599"/>
  <c r="AF316"/>
  <c r="R540"/>
  <c r="T256"/>
  <c r="S256"/>
  <c r="AH534"/>
  <c r="N532"/>
  <c r="N529"/>
  <c r="P97"/>
  <c r="N541"/>
  <c r="O268"/>
  <c r="R580"/>
  <c r="T217"/>
  <c r="S217"/>
  <c r="T618"/>
  <c r="AF614"/>
  <c r="M118"/>
  <c r="M571" s="1"/>
  <c r="AH118"/>
  <c r="AH528" s="1"/>
  <c r="P100"/>
  <c r="N594"/>
  <c r="N588"/>
  <c r="R528"/>
  <c r="AF539"/>
  <c r="AD622"/>
  <c r="N547"/>
  <c r="AH315"/>
  <c r="R583"/>
  <c r="N620"/>
  <c r="AF533"/>
  <c r="M172"/>
  <c r="AF615"/>
  <c r="M130"/>
  <c r="S568"/>
  <c r="T568"/>
  <c r="AH608"/>
  <c r="N584"/>
  <c r="T591"/>
  <c r="N536"/>
  <c r="O208"/>
  <c r="Q184"/>
  <c r="S532"/>
  <c r="P82"/>
  <c r="R565"/>
  <c r="T37"/>
  <c r="T565" s="1"/>
  <c r="S37"/>
  <c r="S565" s="1"/>
  <c r="N21"/>
  <c r="R579"/>
  <c r="S205"/>
  <c r="T205"/>
  <c r="AD320"/>
  <c r="AF320" s="1"/>
  <c r="AB332"/>
  <c r="AF536"/>
  <c r="M608"/>
  <c r="AH611"/>
  <c r="M566"/>
  <c r="AB337"/>
  <c r="AD325"/>
  <c r="N525"/>
  <c r="O76"/>
  <c r="N572"/>
  <c r="AF606"/>
  <c r="AF563"/>
  <c r="AF520"/>
  <c r="M22"/>
  <c r="AB630"/>
  <c r="AF627"/>
  <c r="M274"/>
  <c r="O274" s="1"/>
  <c r="S523"/>
  <c r="P40"/>
  <c r="R627"/>
  <c r="T274"/>
  <c r="T627" s="1"/>
  <c r="S274"/>
  <c r="S627" s="1"/>
  <c r="S624"/>
  <c r="AF540"/>
  <c r="M256"/>
  <c r="AH256"/>
  <c r="AH540" s="1"/>
  <c r="N585"/>
  <c r="O277"/>
  <c r="Q160"/>
  <c r="AF620"/>
  <c r="M190"/>
  <c r="O190" s="1"/>
  <c r="AF530"/>
  <c r="AH136"/>
  <c r="AH530" s="1"/>
  <c r="M136"/>
  <c r="AH568"/>
  <c r="T556"/>
  <c r="R639"/>
  <c r="T418"/>
  <c r="T639" s="1"/>
  <c r="S418"/>
  <c r="M304"/>
  <c r="M629" s="1"/>
  <c r="P88"/>
  <c r="R536"/>
  <c r="T208"/>
  <c r="T621" s="1"/>
  <c r="S208"/>
  <c r="S536" s="1"/>
  <c r="N524"/>
  <c r="O64"/>
  <c r="S575"/>
  <c r="AH525"/>
  <c r="N639"/>
  <c r="N560"/>
  <c r="N586"/>
  <c r="M570"/>
  <c r="AF573"/>
  <c r="AH524"/>
  <c r="T589"/>
  <c r="N521"/>
  <c r="AH314"/>
  <c r="M314"/>
  <c r="O314" s="1"/>
  <c r="P314" s="1"/>
  <c r="Q314" s="1"/>
  <c r="N645"/>
  <c r="N601"/>
  <c r="N640"/>
  <c r="N591"/>
  <c r="R551"/>
  <c r="AB545"/>
  <c r="S596"/>
  <c r="N633"/>
  <c r="S593"/>
  <c r="AD628"/>
  <c r="R585"/>
  <c r="AH575"/>
  <c r="AF612"/>
  <c r="M94"/>
  <c r="R629"/>
  <c r="S298"/>
  <c r="S629" s="1"/>
  <c r="T298"/>
  <c r="T629" s="1"/>
  <c r="AH539"/>
  <c r="T620"/>
  <c r="N619"/>
  <c r="S618"/>
  <c r="P133"/>
  <c r="N542"/>
  <c r="AB335"/>
  <c r="AD323"/>
  <c r="AF323" s="1"/>
  <c r="R622"/>
  <c r="S534"/>
  <c r="AF576"/>
  <c r="M169"/>
  <c r="AF610"/>
  <c r="M70"/>
  <c r="M610" s="1"/>
  <c r="AF572"/>
  <c r="AH607"/>
  <c r="AF574"/>
  <c r="M145"/>
  <c r="M574" s="1"/>
  <c r="AH521"/>
  <c r="R591"/>
  <c r="AB339"/>
  <c r="AD327"/>
  <c r="AF327" s="1"/>
  <c r="S577"/>
  <c r="AH571"/>
  <c r="N611"/>
  <c r="N528"/>
  <c r="O112"/>
  <c r="AH566"/>
  <c r="N612"/>
  <c r="AH277"/>
  <c r="AH585" s="1"/>
  <c r="AF528"/>
  <c r="AH169"/>
  <c r="AH576" s="1"/>
  <c r="T547"/>
  <c r="AH581"/>
  <c r="AH616"/>
  <c r="T529"/>
  <c r="R613"/>
  <c r="S106"/>
  <c r="S613" s="1"/>
  <c r="T106"/>
  <c r="T613" s="1"/>
  <c r="AA608"/>
  <c r="AA565"/>
  <c r="AA522"/>
  <c r="AA58"/>
  <c r="N610"/>
  <c r="O70"/>
  <c r="O319"/>
  <c r="P319" s="1"/>
  <c r="Q319" s="1"/>
  <c r="N623"/>
  <c r="O226"/>
  <c r="S621"/>
  <c r="N590"/>
  <c r="AB588"/>
  <c r="AF581"/>
  <c r="M229"/>
  <c r="M581" s="1"/>
  <c r="AF580"/>
  <c r="M217"/>
  <c r="R530"/>
  <c r="N607"/>
  <c r="R549"/>
  <c r="T364"/>
  <c r="T549" s="1"/>
  <c r="S364"/>
  <c r="S587"/>
  <c r="S541"/>
  <c r="Q241"/>
  <c r="R574"/>
  <c r="T145"/>
  <c r="T574" s="1"/>
  <c r="S145"/>
  <c r="N568"/>
  <c r="N609"/>
  <c r="O58"/>
  <c r="S546"/>
  <c r="AF586"/>
  <c r="AH289"/>
  <c r="AH586" s="1"/>
  <c r="M289"/>
  <c r="M628" s="1"/>
  <c r="O582"/>
  <c r="T523"/>
  <c r="O46"/>
  <c r="N522"/>
  <c r="S573"/>
  <c r="Q34"/>
  <c r="T636" i="19" l="1"/>
  <c r="S638"/>
  <c r="T559"/>
  <c r="M621"/>
  <c r="T586"/>
  <c r="T638"/>
  <c r="P616"/>
  <c r="T595"/>
  <c r="T550"/>
  <c r="M526"/>
  <c r="S560"/>
  <c r="S634"/>
  <c r="S540"/>
  <c r="S645"/>
  <c r="AK526"/>
  <c r="T631"/>
  <c r="T625"/>
  <c r="S589"/>
  <c r="S585"/>
  <c r="T630"/>
  <c r="T542"/>
  <c r="T646"/>
  <c r="AB314"/>
  <c r="AC302"/>
  <c r="AI302" s="1"/>
  <c r="T589"/>
  <c r="T585"/>
  <c r="S597"/>
  <c r="T587"/>
  <c r="S547"/>
  <c r="O531"/>
  <c r="T556"/>
  <c r="AK579"/>
  <c r="T592"/>
  <c r="AI622"/>
  <c r="M214"/>
  <c r="AK214"/>
  <c r="AK622" s="1"/>
  <c r="S559"/>
  <c r="S587"/>
  <c r="S594"/>
  <c r="T639"/>
  <c r="O610"/>
  <c r="T21"/>
  <c r="T558"/>
  <c r="P530" i="17"/>
  <c r="T545"/>
  <c r="T645"/>
  <c r="T603"/>
  <c r="S639"/>
  <c r="T21"/>
  <c r="T541"/>
  <c r="T597"/>
  <c r="S635"/>
  <c r="T642"/>
  <c r="T543"/>
  <c r="T600"/>
  <c r="S641"/>
  <c r="AC633" i="16"/>
  <c r="AD332"/>
  <c r="AE320"/>
  <c r="AG320" s="1"/>
  <c r="M308"/>
  <c r="O308" s="1"/>
  <c r="P308" s="1"/>
  <c r="Q308" s="1"/>
  <c r="AI308"/>
  <c r="M284"/>
  <c r="O284" s="1"/>
  <c r="P284" s="1"/>
  <c r="Q284" s="1"/>
  <c r="AI284"/>
  <c r="AD584"/>
  <c r="S21"/>
  <c r="T633"/>
  <c r="S21" i="15"/>
  <c r="S539"/>
  <c r="T21"/>
  <c r="T540"/>
  <c r="S639"/>
  <c r="T543"/>
  <c r="S553"/>
  <c r="T634"/>
  <c r="S596"/>
  <c r="T582"/>
  <c r="S558"/>
  <c r="S582"/>
  <c r="S540"/>
  <c r="S588"/>
  <c r="T625"/>
  <c r="T643"/>
  <c r="T637"/>
  <c r="T584"/>
  <c r="S590"/>
  <c r="T545"/>
  <c r="S637"/>
  <c r="T546"/>
  <c r="T593" i="14"/>
  <c r="T584"/>
  <c r="S597"/>
  <c r="S547"/>
  <c r="AC619"/>
  <c r="S645"/>
  <c r="S627"/>
  <c r="S542"/>
  <c r="T555"/>
  <c r="T559"/>
  <c r="AC603"/>
  <c r="M619"/>
  <c r="S642"/>
  <c r="AC559"/>
  <c r="S551"/>
  <c r="S635"/>
  <c r="T592"/>
  <c r="S591"/>
  <c r="T646"/>
  <c r="T549"/>
  <c r="T558"/>
  <c r="T638"/>
  <c r="S560"/>
  <c r="S558"/>
  <c r="S603"/>
  <c r="T546"/>
  <c r="T628"/>
  <c r="S593"/>
  <c r="AC601"/>
  <c r="S584"/>
  <c r="T603"/>
  <c r="T597"/>
  <c r="AC539" i="13"/>
  <c r="O559"/>
  <c r="AC622"/>
  <c r="M622"/>
  <c r="O567"/>
  <c r="AC535"/>
  <c r="AC600"/>
  <c r="O613"/>
  <c r="O528"/>
  <c r="AC586"/>
  <c r="AC538"/>
  <c r="O609"/>
  <c r="M538"/>
  <c r="M593" i="12"/>
  <c r="M551"/>
  <c r="G560"/>
  <c r="W646"/>
  <c r="N587"/>
  <c r="M628"/>
  <c r="M635"/>
  <c r="N543"/>
  <c r="N546"/>
  <c r="N631"/>
  <c r="K619"/>
  <c r="N21"/>
  <c r="AC639" i="11"/>
  <c r="O614"/>
  <c r="M553"/>
  <c r="AC596"/>
  <c r="M603"/>
  <c r="O565"/>
  <c r="M21"/>
  <c r="AC540"/>
  <c r="AC558"/>
  <c r="AC582"/>
  <c r="AC559"/>
  <c r="AC600"/>
  <c r="AC542"/>
  <c r="O575"/>
  <c r="T555" i="10"/>
  <c r="S542"/>
  <c r="S637"/>
  <c r="S644"/>
  <c r="T541"/>
  <c r="S554"/>
  <c r="S558"/>
  <c r="T643"/>
  <c r="T590"/>
  <c r="S640"/>
  <c r="S592"/>
  <c r="T601"/>
  <c r="S590"/>
  <c r="S646"/>
  <c r="T545"/>
  <c r="S543"/>
  <c r="AD585"/>
  <c r="M279"/>
  <c r="O279" s="1"/>
  <c r="P279" s="1"/>
  <c r="Q279" s="1"/>
  <c r="AI279"/>
  <c r="T552"/>
  <c r="T627"/>
  <c r="S642"/>
  <c r="T585"/>
  <c r="T640"/>
  <c r="S540"/>
  <c r="T600"/>
  <c r="S594"/>
  <c r="S597"/>
  <c r="S541"/>
  <c r="S631"/>
  <c r="T594"/>
  <c r="AE473"/>
  <c r="AG473" s="1"/>
  <c r="T630"/>
  <c r="T596" i="9"/>
  <c r="O530"/>
  <c r="O575"/>
  <c r="S538"/>
  <c r="S641"/>
  <c r="T642"/>
  <c r="T628"/>
  <c r="X360"/>
  <c r="Z348"/>
  <c r="AB348" s="1"/>
  <c r="S545"/>
  <c r="T542"/>
  <c r="M336"/>
  <c r="O336" s="1"/>
  <c r="P336" s="1"/>
  <c r="Q336" s="1"/>
  <c r="AD336"/>
  <c r="S642"/>
  <c r="T600"/>
  <c r="T638"/>
  <c r="S21"/>
  <c r="S600"/>
  <c r="O527"/>
  <c r="S638"/>
  <c r="T634" i="8"/>
  <c r="M599"/>
  <c r="T541"/>
  <c r="S635"/>
  <c r="AH560"/>
  <c r="M590"/>
  <c r="O346"/>
  <c r="S601"/>
  <c r="O316"/>
  <c r="O457"/>
  <c r="M588"/>
  <c r="AH541"/>
  <c r="T599"/>
  <c r="T553"/>
  <c r="AH540"/>
  <c r="AH592"/>
  <c r="AH544"/>
  <c r="S549"/>
  <c r="M553"/>
  <c r="S558"/>
  <c r="O418"/>
  <c r="S630"/>
  <c r="T540"/>
  <c r="T594"/>
  <c r="M532"/>
  <c r="T629"/>
  <c r="T595"/>
  <c r="M636"/>
  <c r="M626"/>
  <c r="AH594"/>
  <c r="AH587"/>
  <c r="S595"/>
  <c r="M584"/>
  <c r="T630"/>
  <c r="S541"/>
  <c r="O265"/>
  <c r="T549"/>
  <c r="T607" i="7"/>
  <c r="T596"/>
  <c r="AB589"/>
  <c r="S581"/>
  <c r="T597"/>
  <c r="M524"/>
  <c r="AH573"/>
  <c r="AH625"/>
  <c r="S592"/>
  <c r="S644"/>
  <c r="AF544"/>
  <c r="O229"/>
  <c r="S595"/>
  <c r="S602"/>
  <c r="T552"/>
  <c r="S635"/>
  <c r="T576"/>
  <c r="T634"/>
  <c r="T602"/>
  <c r="AH579"/>
  <c r="T623"/>
  <c r="S527"/>
  <c r="M615"/>
  <c r="S623"/>
  <c r="T537"/>
  <c r="M623"/>
  <c r="T586"/>
  <c r="S598"/>
  <c r="T560"/>
  <c r="T582"/>
  <c r="AH577"/>
  <c r="P521" i="21"/>
  <c r="Q28"/>
  <c r="AD627"/>
  <c r="AD286"/>
  <c r="AD585" s="1"/>
  <c r="Q563"/>
  <c r="Q520"/>
  <c r="P522"/>
  <c r="Q40"/>
  <c r="Q522" s="1"/>
  <c r="P606"/>
  <c r="AD325"/>
  <c r="AD584"/>
  <c r="AD542"/>
  <c r="AD292"/>
  <c r="P607"/>
  <c r="Q34"/>
  <c r="Y585"/>
  <c r="Y628"/>
  <c r="Y542"/>
  <c r="Y292"/>
  <c r="AB255"/>
  <c r="AB625" s="1"/>
  <c r="AB266"/>
  <c r="AB278" s="1"/>
  <c r="AB290" s="1"/>
  <c r="AB302" s="1"/>
  <c r="AB314" s="1"/>
  <c r="AB326" s="1"/>
  <c r="AB338" s="1"/>
  <c r="AB350" s="1"/>
  <c r="AB362" s="1"/>
  <c r="AB374" s="1"/>
  <c r="AB386" s="1"/>
  <c r="AB398" s="1"/>
  <c r="AB410" s="1"/>
  <c r="AB422" s="1"/>
  <c r="AB434" s="1"/>
  <c r="AB446" s="1"/>
  <c r="AB458" s="1"/>
  <c r="AB470" s="1"/>
  <c r="AB482" s="1"/>
  <c r="AB494" s="1"/>
  <c r="AB506" s="1"/>
  <c r="AD541"/>
  <c r="P565"/>
  <c r="Q37"/>
  <c r="Q565" s="1"/>
  <c r="Z585"/>
  <c r="Z628"/>
  <c r="Z542"/>
  <c r="Z292"/>
  <c r="P564"/>
  <c r="Q25"/>
  <c r="Q564" s="1"/>
  <c r="P565" i="20"/>
  <c r="Q37"/>
  <c r="AD292"/>
  <c r="Z630"/>
  <c r="Z587"/>
  <c r="Z544"/>
  <c r="Z316"/>
  <c r="Y586"/>
  <c r="Y629"/>
  <c r="Y543"/>
  <c r="Y304"/>
  <c r="P606"/>
  <c r="P563"/>
  <c r="P520"/>
  <c r="Q22"/>
  <c r="P607"/>
  <c r="Q34"/>
  <c r="P521"/>
  <c r="Q28"/>
  <c r="Q521" s="1"/>
  <c r="AD627"/>
  <c r="AD286"/>
  <c r="P522"/>
  <c r="Q40"/>
  <c r="Q522" s="1"/>
  <c r="AD584"/>
  <c r="AB266"/>
  <c r="AB278" s="1"/>
  <c r="AB290" s="1"/>
  <c r="AB302" s="1"/>
  <c r="AB314" s="1"/>
  <c r="AB326" s="1"/>
  <c r="AB338" s="1"/>
  <c r="AB350" s="1"/>
  <c r="AB362" s="1"/>
  <c r="AB374" s="1"/>
  <c r="AB386" s="1"/>
  <c r="AB398" s="1"/>
  <c r="AB410" s="1"/>
  <c r="AB422" s="1"/>
  <c r="AB434" s="1"/>
  <c r="AB446" s="1"/>
  <c r="AB458" s="1"/>
  <c r="AB470" s="1"/>
  <c r="AB482" s="1"/>
  <c r="AB494" s="1"/>
  <c r="AB506" s="1"/>
  <c r="AB255"/>
  <c r="AD301"/>
  <c r="AB582"/>
  <c r="AB336" i="19"/>
  <c r="AC324"/>
  <c r="AI324" s="1"/>
  <c r="O574"/>
  <c r="T555"/>
  <c r="T598"/>
  <c r="AB265"/>
  <c r="AC253"/>
  <c r="S557"/>
  <c r="AF268"/>
  <c r="O575"/>
  <c r="P157"/>
  <c r="S600"/>
  <c r="O608"/>
  <c r="P46"/>
  <c r="P565" s="1"/>
  <c r="T645"/>
  <c r="AI581"/>
  <c r="AK229"/>
  <c r="AK581" s="1"/>
  <c r="M229"/>
  <c r="P573"/>
  <c r="Q133"/>
  <c r="Q573" s="1"/>
  <c r="AB255"/>
  <c r="AC243"/>
  <c r="AI243" s="1"/>
  <c r="T593"/>
  <c r="T635"/>
  <c r="S551"/>
  <c r="Q118"/>
  <c r="AB248"/>
  <c r="AB624" s="1"/>
  <c r="AC236"/>
  <c r="AI236" s="1"/>
  <c r="S555"/>
  <c r="O523"/>
  <c r="P52"/>
  <c r="AK329"/>
  <c r="M329"/>
  <c r="O329" s="1"/>
  <c r="P329" s="1"/>
  <c r="Q329" s="1"/>
  <c r="S548"/>
  <c r="T599"/>
  <c r="Q202"/>
  <c r="Q58"/>
  <c r="T554"/>
  <c r="T584"/>
  <c r="S596"/>
  <c r="S642"/>
  <c r="O526"/>
  <c r="P88"/>
  <c r="Q205"/>
  <c r="S621"/>
  <c r="S535"/>
  <c r="M231"/>
  <c r="O231" s="1"/>
  <c r="P231" s="1"/>
  <c r="Q231" s="1"/>
  <c r="AK231"/>
  <c r="O524"/>
  <c r="P64"/>
  <c r="S593"/>
  <c r="S542"/>
  <c r="T551"/>
  <c r="S578"/>
  <c r="AB330"/>
  <c r="AC318"/>
  <c r="AI318" s="1"/>
  <c r="Q166"/>
  <c r="AD609"/>
  <c r="AD566"/>
  <c r="AD523"/>
  <c r="AD70"/>
  <c r="O611"/>
  <c r="P82"/>
  <c r="S629"/>
  <c r="AB353"/>
  <c r="AC341"/>
  <c r="AI341" s="1"/>
  <c r="S595"/>
  <c r="S627"/>
  <c r="M537"/>
  <c r="O220"/>
  <c r="O564"/>
  <c r="P25"/>
  <c r="P520" s="1"/>
  <c r="O606"/>
  <c r="T552"/>
  <c r="T545"/>
  <c r="AC538"/>
  <c r="AI232"/>
  <c r="Q70"/>
  <c r="O528"/>
  <c r="P112"/>
  <c r="AB539"/>
  <c r="AB256"/>
  <c r="AC244"/>
  <c r="S592"/>
  <c r="T543"/>
  <c r="AB321"/>
  <c r="AC309"/>
  <c r="AI309" s="1"/>
  <c r="S644"/>
  <c r="M188"/>
  <c r="M21" s="1"/>
  <c r="AK188"/>
  <c r="AI534"/>
  <c r="AI619"/>
  <c r="AI21"/>
  <c r="AI577"/>
  <c r="AB283"/>
  <c r="AC271"/>
  <c r="AI271" s="1"/>
  <c r="P615"/>
  <c r="Q130"/>
  <c r="Q615" s="1"/>
  <c r="S584"/>
  <c r="Q100"/>
  <c r="T594"/>
  <c r="T629"/>
  <c r="T541"/>
  <c r="S598"/>
  <c r="S552"/>
  <c r="T591"/>
  <c r="O212"/>
  <c r="M536"/>
  <c r="S636"/>
  <c r="S546"/>
  <c r="S553"/>
  <c r="S591"/>
  <c r="AB538"/>
  <c r="S635"/>
  <c r="Q181"/>
  <c r="M224"/>
  <c r="O224" s="1"/>
  <c r="P224" s="1"/>
  <c r="Q224" s="1"/>
  <c r="AK224"/>
  <c r="AK306"/>
  <c r="M306"/>
  <c r="O306" s="1"/>
  <c r="P306" s="1"/>
  <c r="Q306" s="1"/>
  <c r="T633"/>
  <c r="O525"/>
  <c r="P76"/>
  <c r="P563"/>
  <c r="Q22"/>
  <c r="T578"/>
  <c r="T535"/>
  <c r="AB263"/>
  <c r="AC251"/>
  <c r="AI251" s="1"/>
  <c r="O521"/>
  <c r="P28"/>
  <c r="S637"/>
  <c r="S603"/>
  <c r="O570"/>
  <c r="P97"/>
  <c r="T602"/>
  <c r="T601"/>
  <c r="AB623"/>
  <c r="T600"/>
  <c r="S633"/>
  <c r="O620"/>
  <c r="P190"/>
  <c r="AI623"/>
  <c r="M226"/>
  <c r="AK226"/>
  <c r="AK623" s="1"/>
  <c r="O572"/>
  <c r="P121"/>
  <c r="P614" s="1"/>
  <c r="T546"/>
  <c r="O520"/>
  <c r="Q40"/>
  <c r="S640"/>
  <c r="AK569"/>
  <c r="AF250"/>
  <c r="P535"/>
  <c r="Q196"/>
  <c r="P578"/>
  <c r="O617"/>
  <c r="P154"/>
  <c r="P531" s="1"/>
  <c r="AI582"/>
  <c r="M241"/>
  <c r="AK241"/>
  <c r="AK582" s="1"/>
  <c r="T640"/>
  <c r="T642"/>
  <c r="P571"/>
  <c r="Q109"/>
  <c r="AF610"/>
  <c r="AF524"/>
  <c r="AF567"/>
  <c r="AF82"/>
  <c r="AK239"/>
  <c r="M239"/>
  <c r="O239" s="1"/>
  <c r="P239" s="1"/>
  <c r="Q239" s="1"/>
  <c r="M612"/>
  <c r="O94"/>
  <c r="O569" s="1"/>
  <c r="AK297"/>
  <c r="M297"/>
  <c r="O297" s="1"/>
  <c r="P297" s="1"/>
  <c r="Q297" s="1"/>
  <c r="T644"/>
  <c r="AK259"/>
  <c r="M259"/>
  <c r="O259" s="1"/>
  <c r="P259" s="1"/>
  <c r="Q259" s="1"/>
  <c r="P85"/>
  <c r="T597"/>
  <c r="Q148"/>
  <c r="S545"/>
  <c r="Q37"/>
  <c r="T588"/>
  <c r="T603"/>
  <c r="AI580"/>
  <c r="M217"/>
  <c r="AK217"/>
  <c r="AK580" s="1"/>
  <c r="O613"/>
  <c r="P106"/>
  <c r="S602"/>
  <c r="O576"/>
  <c r="P169"/>
  <c r="P532" s="1"/>
  <c r="O532"/>
  <c r="AF277"/>
  <c r="S601"/>
  <c r="S625"/>
  <c r="O566"/>
  <c r="P49"/>
  <c r="AB250"/>
  <c r="AC238"/>
  <c r="S631"/>
  <c r="AK312"/>
  <c r="M312"/>
  <c r="O312" s="1"/>
  <c r="P312" s="1"/>
  <c r="Q312" s="1"/>
  <c r="O568"/>
  <c r="P73"/>
  <c r="P610" s="1"/>
  <c r="P533"/>
  <c r="Q172"/>
  <c r="O567"/>
  <c r="P61"/>
  <c r="Q145"/>
  <c r="S558"/>
  <c r="T634"/>
  <c r="O522"/>
  <c r="S588"/>
  <c r="T549" i="17"/>
  <c r="Q49"/>
  <c r="Q190"/>
  <c r="Q202"/>
  <c r="O573"/>
  <c r="P133"/>
  <c r="P615" s="1"/>
  <c r="S597"/>
  <c r="X197"/>
  <c r="Q37"/>
  <c r="P532"/>
  <c r="Q160"/>
  <c r="Q130"/>
  <c r="S556"/>
  <c r="S545"/>
  <c r="P568"/>
  <c r="Q73"/>
  <c r="O566"/>
  <c r="P618"/>
  <c r="Q166"/>
  <c r="O528"/>
  <c r="P112"/>
  <c r="Q100"/>
  <c r="S588"/>
  <c r="T590"/>
  <c r="P524"/>
  <c r="Q64"/>
  <c r="O569"/>
  <c r="P85"/>
  <c r="P611" s="1"/>
  <c r="Q76"/>
  <c r="O525"/>
  <c r="Q196"/>
  <c r="S596"/>
  <c r="P612"/>
  <c r="Q94"/>
  <c r="T550"/>
  <c r="O522"/>
  <c r="P40"/>
  <c r="P565" s="1"/>
  <c r="S638"/>
  <c r="T591"/>
  <c r="S644"/>
  <c r="S601"/>
  <c r="S553"/>
  <c r="O567"/>
  <c r="P61"/>
  <c r="P205"/>
  <c r="S543"/>
  <c r="S550"/>
  <c r="T629"/>
  <c r="T556"/>
  <c r="S555"/>
  <c r="T636"/>
  <c r="P606"/>
  <c r="P563"/>
  <c r="P520"/>
  <c r="Q22"/>
  <c r="P531"/>
  <c r="Q148"/>
  <c r="Q46"/>
  <c r="T644"/>
  <c r="T601"/>
  <c r="T599"/>
  <c r="T596"/>
  <c r="T638"/>
  <c r="T588"/>
  <c r="T635"/>
  <c r="M534"/>
  <c r="O188"/>
  <c r="M577"/>
  <c r="O526"/>
  <c r="P88"/>
  <c r="AC577"/>
  <c r="AC534"/>
  <c r="AC619"/>
  <c r="S548"/>
  <c r="S633"/>
  <c r="P575"/>
  <c r="Q157"/>
  <c r="P617"/>
  <c r="Q82"/>
  <c r="S584"/>
  <c r="S560"/>
  <c r="S603"/>
  <c r="S629"/>
  <c r="S557"/>
  <c r="S600"/>
  <c r="O571"/>
  <c r="P109"/>
  <c r="P527" s="1"/>
  <c r="T584"/>
  <c r="T602"/>
  <c r="P610"/>
  <c r="Q70"/>
  <c r="Q610" s="1"/>
  <c r="S640"/>
  <c r="P572"/>
  <c r="Q121"/>
  <c r="S558"/>
  <c r="P607"/>
  <c r="Q34"/>
  <c r="T633"/>
  <c r="S21"/>
  <c r="P616"/>
  <c r="Q142"/>
  <c r="P529"/>
  <c r="Q124"/>
  <c r="S626"/>
  <c r="O523"/>
  <c r="P52"/>
  <c r="P566" s="1"/>
  <c r="O611"/>
  <c r="P613"/>
  <c r="Q106"/>
  <c r="X534"/>
  <c r="P576"/>
  <c r="Q169"/>
  <c r="Q576" s="1"/>
  <c r="P574"/>
  <c r="Q145"/>
  <c r="Q574" s="1"/>
  <c r="T639"/>
  <c r="P533"/>
  <c r="Q172"/>
  <c r="Q533" s="1"/>
  <c r="S602"/>
  <c r="Q208"/>
  <c r="T641"/>
  <c r="P570"/>
  <c r="T632"/>
  <c r="O607"/>
  <c r="S645"/>
  <c r="S632"/>
  <c r="AB389" i="16"/>
  <c r="AC377"/>
  <c r="AE377" s="1"/>
  <c r="AG377" s="1"/>
  <c r="AD321"/>
  <c r="AE309"/>
  <c r="AG309" s="1"/>
  <c r="AD292"/>
  <c r="AE280"/>
  <c r="AB381"/>
  <c r="AC369"/>
  <c r="AD311"/>
  <c r="AE299"/>
  <c r="AG299" s="1"/>
  <c r="AC388"/>
  <c r="AB400"/>
  <c r="AG625"/>
  <c r="AG539"/>
  <c r="AG582"/>
  <c r="M250"/>
  <c r="AI250"/>
  <c r="AB407"/>
  <c r="AC395"/>
  <c r="T21"/>
  <c r="AD289"/>
  <c r="AE277"/>
  <c r="M288"/>
  <c r="O288" s="1"/>
  <c r="P288" s="1"/>
  <c r="Q288" s="1"/>
  <c r="AI288"/>
  <c r="Z628"/>
  <c r="Z542"/>
  <c r="Z585"/>
  <c r="Z292"/>
  <c r="P606"/>
  <c r="P563"/>
  <c r="P520"/>
  <c r="Q22"/>
  <c r="AB432"/>
  <c r="AC420"/>
  <c r="AD306"/>
  <c r="AE294"/>
  <c r="AG294" s="1"/>
  <c r="M386"/>
  <c r="O386" s="1"/>
  <c r="P386" s="1"/>
  <c r="Q386" s="1"/>
  <c r="AI386"/>
  <c r="AG268"/>
  <c r="O256"/>
  <c r="AB409"/>
  <c r="AC397"/>
  <c r="AE365"/>
  <c r="AG365" s="1"/>
  <c r="M253"/>
  <c r="AI253"/>
  <c r="AB394"/>
  <c r="AC382"/>
  <c r="M331"/>
  <c r="O331" s="1"/>
  <c r="P331" s="1"/>
  <c r="Q331" s="1"/>
  <c r="AI331"/>
  <c r="AC390"/>
  <c r="AB402"/>
  <c r="AD312"/>
  <c r="AE300"/>
  <c r="AG300" s="1"/>
  <c r="P564"/>
  <c r="Q25"/>
  <c r="AB399"/>
  <c r="AC387"/>
  <c r="S633"/>
  <c r="AB550"/>
  <c r="AC367"/>
  <c r="AE367" s="1"/>
  <c r="AG367" s="1"/>
  <c r="AB379"/>
  <c r="AB592"/>
  <c r="AB635"/>
  <c r="AB549"/>
  <c r="AE626"/>
  <c r="AG262"/>
  <c r="AG583" s="1"/>
  <c r="AE540"/>
  <c r="AI343"/>
  <c r="M343"/>
  <c r="O343" s="1"/>
  <c r="P343" s="1"/>
  <c r="Q343" s="1"/>
  <c r="Y629"/>
  <c r="Y543"/>
  <c r="Y586"/>
  <c r="Y304"/>
  <c r="AI303"/>
  <c r="M303"/>
  <c r="O303" s="1"/>
  <c r="P303" s="1"/>
  <c r="Q303" s="1"/>
  <c r="AC368"/>
  <c r="AB380"/>
  <c r="M265"/>
  <c r="AI265"/>
  <c r="S591"/>
  <c r="M287"/>
  <c r="O287" s="1"/>
  <c r="P287" s="1"/>
  <c r="Q287" s="1"/>
  <c r="AI287"/>
  <c r="P607"/>
  <c r="Q34"/>
  <c r="P521"/>
  <c r="M282"/>
  <c r="O282" s="1"/>
  <c r="P282" s="1"/>
  <c r="Q282" s="1"/>
  <c r="AI282"/>
  <c r="AE355"/>
  <c r="AG355" s="1"/>
  <c r="AD627"/>
  <c r="AD286"/>
  <c r="AD542" s="1"/>
  <c r="AE274"/>
  <c r="AE541" s="1"/>
  <c r="AB410"/>
  <c r="AC398"/>
  <c r="AE398" s="1"/>
  <c r="AG398" s="1"/>
  <c r="M297"/>
  <c r="O297" s="1"/>
  <c r="P297" s="1"/>
  <c r="Q297" s="1"/>
  <c r="AI297"/>
  <c r="AD327"/>
  <c r="AE315"/>
  <c r="AG315" s="1"/>
  <c r="P606" i="15"/>
  <c r="P563"/>
  <c r="P520"/>
  <c r="Q22"/>
  <c r="T588"/>
  <c r="T590"/>
  <c r="AG583"/>
  <c r="M253"/>
  <c r="AI253"/>
  <c r="AI625" s="1"/>
  <c r="AC416"/>
  <c r="M262"/>
  <c r="AI262"/>
  <c r="M287"/>
  <c r="O287" s="1"/>
  <c r="P287" s="1"/>
  <c r="Q287" s="1"/>
  <c r="AI287"/>
  <c r="S629"/>
  <c r="S595"/>
  <c r="AC407"/>
  <c r="M295"/>
  <c r="O295" s="1"/>
  <c r="P295" s="1"/>
  <c r="Q295" s="1"/>
  <c r="AI295"/>
  <c r="M339"/>
  <c r="O339" s="1"/>
  <c r="P339" s="1"/>
  <c r="Q339" s="1"/>
  <c r="AI339"/>
  <c r="S546"/>
  <c r="S598"/>
  <c r="S640"/>
  <c r="Q256"/>
  <c r="AD357"/>
  <c r="AE345"/>
  <c r="AG345" s="1"/>
  <c r="AE353"/>
  <c r="AG353" s="1"/>
  <c r="AD365"/>
  <c r="S551"/>
  <c r="AD331"/>
  <c r="AE319"/>
  <c r="AG319" s="1"/>
  <c r="S632"/>
  <c r="AC551"/>
  <c r="AC425"/>
  <c r="T556"/>
  <c r="T599"/>
  <c r="M625"/>
  <c r="T544"/>
  <c r="T587"/>
  <c r="S628"/>
  <c r="AE584"/>
  <c r="AG265"/>
  <c r="S589"/>
  <c r="S627"/>
  <c r="AE307"/>
  <c r="AG307" s="1"/>
  <c r="S547"/>
  <c r="M342"/>
  <c r="O342" s="1"/>
  <c r="P342" s="1"/>
  <c r="Q342" s="1"/>
  <c r="AI342"/>
  <c r="T586"/>
  <c r="T548"/>
  <c r="P565"/>
  <c r="Q37"/>
  <c r="S584"/>
  <c r="AD292"/>
  <c r="AC412"/>
  <c r="M539"/>
  <c r="AD323"/>
  <c r="AE311"/>
  <c r="AG311" s="1"/>
  <c r="M302"/>
  <c r="O302" s="1"/>
  <c r="P302" s="1"/>
  <c r="Q302" s="1"/>
  <c r="AI302"/>
  <c r="AG274"/>
  <c r="S636"/>
  <c r="AD338"/>
  <c r="AE326"/>
  <c r="AG326" s="1"/>
  <c r="T632"/>
  <c r="AE314"/>
  <c r="AG314" s="1"/>
  <c r="T542"/>
  <c r="AC415"/>
  <c r="S626"/>
  <c r="S601"/>
  <c r="S643"/>
  <c r="M582"/>
  <c r="S544"/>
  <c r="T628"/>
  <c r="AC402"/>
  <c r="AC637" s="1"/>
  <c r="AC636"/>
  <c r="S597"/>
  <c r="S630"/>
  <c r="T585"/>
  <c r="Y628"/>
  <c r="Y585"/>
  <c r="Y542"/>
  <c r="Y292"/>
  <c r="T547"/>
  <c r="AE354"/>
  <c r="AG354" s="1"/>
  <c r="AD366"/>
  <c r="S548"/>
  <c r="S591"/>
  <c r="AD360"/>
  <c r="AE348"/>
  <c r="AG348" s="1"/>
  <c r="AI341"/>
  <c r="M341"/>
  <c r="O341" s="1"/>
  <c r="P341" s="1"/>
  <c r="Q341" s="1"/>
  <c r="M296"/>
  <c r="O296" s="1"/>
  <c r="P296" s="1"/>
  <c r="Q296" s="1"/>
  <c r="AI296"/>
  <c r="AC410"/>
  <c r="AC421"/>
  <c r="AD363"/>
  <c r="AE351"/>
  <c r="AG351" s="1"/>
  <c r="AC411"/>
  <c r="T592"/>
  <c r="S586"/>
  <c r="T598"/>
  <c r="T640"/>
  <c r="M283"/>
  <c r="O283" s="1"/>
  <c r="P283" s="1"/>
  <c r="Q283" s="1"/>
  <c r="AI283"/>
  <c r="AG625"/>
  <c r="S583"/>
  <c r="S542"/>
  <c r="AG539"/>
  <c r="Z585"/>
  <c r="Z628"/>
  <c r="Z542"/>
  <c r="Z292"/>
  <c r="AD585"/>
  <c r="AE277"/>
  <c r="AD289"/>
  <c r="T626"/>
  <c r="T554"/>
  <c r="S556"/>
  <c r="M332"/>
  <c r="O332" s="1"/>
  <c r="P332" s="1"/>
  <c r="Q332" s="1"/>
  <c r="AI332"/>
  <c r="AE299"/>
  <c r="AG299" s="1"/>
  <c r="T597"/>
  <c r="S641"/>
  <c r="T630"/>
  <c r="AG268"/>
  <c r="AC430"/>
  <c r="AE280"/>
  <c r="AC441"/>
  <c r="T557"/>
  <c r="T594"/>
  <c r="AC432"/>
  <c r="AG286"/>
  <c r="M336"/>
  <c r="O336" s="1"/>
  <c r="P336" s="1"/>
  <c r="Q336" s="1"/>
  <c r="AI336"/>
  <c r="T636"/>
  <c r="T583"/>
  <c r="P522"/>
  <c r="Q40"/>
  <c r="Q522" s="1"/>
  <c r="AD356"/>
  <c r="AE344"/>
  <c r="AG344" s="1"/>
  <c r="T589"/>
  <c r="O582"/>
  <c r="P250"/>
  <c r="T641"/>
  <c r="S625"/>
  <c r="P521"/>
  <c r="Q28"/>
  <c r="Q521" s="1"/>
  <c r="AD298"/>
  <c r="S634"/>
  <c r="T627"/>
  <c r="AI333"/>
  <c r="M333"/>
  <c r="O333" s="1"/>
  <c r="P333" s="1"/>
  <c r="Q333" s="1"/>
  <c r="Y342" i="14"/>
  <c r="AA342" s="1"/>
  <c r="X354"/>
  <c r="M538"/>
  <c r="O232"/>
  <c r="AA599"/>
  <c r="AC445"/>
  <c r="M445"/>
  <c r="Q433"/>
  <c r="T645"/>
  <c r="O265"/>
  <c r="AA322"/>
  <c r="M601"/>
  <c r="O469"/>
  <c r="P532"/>
  <c r="Q160"/>
  <c r="T589"/>
  <c r="AC553"/>
  <c r="O610"/>
  <c r="P70"/>
  <c r="X343"/>
  <c r="Y331"/>
  <c r="AA331" s="1"/>
  <c r="X589"/>
  <c r="X546"/>
  <c r="X632"/>
  <c r="Q274"/>
  <c r="M337"/>
  <c r="AC337"/>
  <c r="Y334"/>
  <c r="X346"/>
  <c r="S636"/>
  <c r="S596"/>
  <c r="O618"/>
  <c r="P166"/>
  <c r="X350"/>
  <c r="Y338"/>
  <c r="AA319"/>
  <c r="Y545"/>
  <c r="T583"/>
  <c r="AC345"/>
  <c r="M345"/>
  <c r="O345" s="1"/>
  <c r="P345" s="1"/>
  <c r="Q345" s="1"/>
  <c r="AA341"/>
  <c r="P565"/>
  <c r="Q37"/>
  <c r="T552"/>
  <c r="T595"/>
  <c r="Q406"/>
  <c r="AC325"/>
  <c r="M325"/>
  <c r="T640"/>
  <c r="Q118"/>
  <c r="Q253"/>
  <c r="Q202"/>
  <c r="S586"/>
  <c r="O316"/>
  <c r="M645"/>
  <c r="O490"/>
  <c r="P566"/>
  <c r="Q49"/>
  <c r="S602"/>
  <c r="O430"/>
  <c r="O577"/>
  <c r="P181"/>
  <c r="P619" s="1"/>
  <c r="P529"/>
  <c r="Q124"/>
  <c r="AA361"/>
  <c r="AA539"/>
  <c r="AC244"/>
  <c r="AC539" s="1"/>
  <c r="M244"/>
  <c r="M585"/>
  <c r="O277"/>
  <c r="T596"/>
  <c r="AA637"/>
  <c r="M394"/>
  <c r="AC394"/>
  <c r="AC577"/>
  <c r="S625"/>
  <c r="AA594"/>
  <c r="M385"/>
  <c r="AC385"/>
  <c r="O421"/>
  <c r="O570"/>
  <c r="P97"/>
  <c r="S600"/>
  <c r="O382"/>
  <c r="AA641"/>
  <c r="M442"/>
  <c r="AC442"/>
  <c r="O286"/>
  <c r="P611"/>
  <c r="Q82"/>
  <c r="O340"/>
  <c r="M326"/>
  <c r="O326" s="1"/>
  <c r="P326" s="1"/>
  <c r="Q326" s="1"/>
  <c r="AC326"/>
  <c r="M624"/>
  <c r="O238"/>
  <c r="T545"/>
  <c r="O370"/>
  <c r="O616"/>
  <c r="P142"/>
  <c r="P573" s="1"/>
  <c r="X369"/>
  <c r="Y369" s="1"/>
  <c r="AA369" s="1"/>
  <c r="Y357"/>
  <c r="AA357" s="1"/>
  <c r="T556"/>
  <c r="S552"/>
  <c r="P521"/>
  <c r="Q28"/>
  <c r="AA581"/>
  <c r="AC229"/>
  <c r="AC581" s="1"/>
  <c r="M229"/>
  <c r="S548"/>
  <c r="M212"/>
  <c r="AC212"/>
  <c r="AA579"/>
  <c r="AA621"/>
  <c r="AA536"/>
  <c r="AA602"/>
  <c r="M481"/>
  <c r="M558" s="1"/>
  <c r="AC481"/>
  <c r="AC602" s="1"/>
  <c r="AA558"/>
  <c r="O564"/>
  <c r="P25"/>
  <c r="S646"/>
  <c r="T625"/>
  <c r="Q64"/>
  <c r="P609"/>
  <c r="Q58"/>
  <c r="P412"/>
  <c r="M582"/>
  <c r="O241"/>
  <c r="M577"/>
  <c r="AC597"/>
  <c r="P121"/>
  <c r="P614" s="1"/>
  <c r="O572"/>
  <c r="T600"/>
  <c r="O280"/>
  <c r="S554"/>
  <c r="AA630"/>
  <c r="AC310"/>
  <c r="M310"/>
  <c r="M534"/>
  <c r="S556"/>
  <c r="O567"/>
  <c r="P61"/>
  <c r="P523" s="1"/>
  <c r="P418"/>
  <c r="T587"/>
  <c r="S587"/>
  <c r="O534"/>
  <c r="T553"/>
  <c r="T548"/>
  <c r="AC645"/>
  <c r="T602"/>
  <c r="AA349"/>
  <c r="AA21"/>
  <c r="S549"/>
  <c r="M622"/>
  <c r="O214"/>
  <c r="M603"/>
  <c r="AA580"/>
  <c r="M217"/>
  <c r="AC217"/>
  <c r="AC580" s="1"/>
  <c r="P531"/>
  <c r="Q148"/>
  <c r="O524"/>
  <c r="AA625"/>
  <c r="M250"/>
  <c r="AC250"/>
  <c r="AC625" s="1"/>
  <c r="Q178"/>
  <c r="T590"/>
  <c r="AA550"/>
  <c r="M376"/>
  <c r="M635" s="1"/>
  <c r="AC376"/>
  <c r="AC550" s="1"/>
  <c r="AA557"/>
  <c r="M460"/>
  <c r="M600" s="1"/>
  <c r="AC460"/>
  <c r="AC557" s="1"/>
  <c r="O568"/>
  <c r="P73"/>
  <c r="P569"/>
  <c r="Q85"/>
  <c r="Q525" s="1"/>
  <c r="S594"/>
  <c r="M553"/>
  <c r="P493"/>
  <c r="P525"/>
  <c r="M638"/>
  <c r="O407"/>
  <c r="AA588"/>
  <c r="AC313"/>
  <c r="M313"/>
  <c r="P574"/>
  <c r="Q145"/>
  <c r="P208"/>
  <c r="O256"/>
  <c r="AA554"/>
  <c r="AC424"/>
  <c r="AC554" s="1"/>
  <c r="M424"/>
  <c r="P615"/>
  <c r="Q130"/>
  <c r="T637"/>
  <c r="O434"/>
  <c r="Q172"/>
  <c r="AC542"/>
  <c r="T554"/>
  <c r="Y630"/>
  <c r="AA642"/>
  <c r="M454"/>
  <c r="AC454"/>
  <c r="AA635"/>
  <c r="P620"/>
  <c r="Q190"/>
  <c r="Q620" s="1"/>
  <c r="P534"/>
  <c r="P535"/>
  <c r="Y348"/>
  <c r="AA348" s="1"/>
  <c r="X360"/>
  <c r="Y360" s="1"/>
  <c r="AA360" s="1"/>
  <c r="AC344"/>
  <c r="M344"/>
  <c r="O344" s="1"/>
  <c r="P344" s="1"/>
  <c r="Q344" s="1"/>
  <c r="S585"/>
  <c r="P527"/>
  <c r="Q100"/>
  <c r="T547"/>
  <c r="S643"/>
  <c r="S583"/>
  <c r="O457"/>
  <c r="AA623"/>
  <c r="M226"/>
  <c r="AC226"/>
  <c r="AC623" s="1"/>
  <c r="P575"/>
  <c r="Q157"/>
  <c r="P617"/>
  <c r="X365"/>
  <c r="Y365" s="1"/>
  <c r="AA365" s="1"/>
  <c r="Y353"/>
  <c r="AA353" s="1"/>
  <c r="S640"/>
  <c r="AA586"/>
  <c r="M289"/>
  <c r="AC289"/>
  <c r="AC628" s="1"/>
  <c r="S545"/>
  <c r="T634"/>
  <c r="T644"/>
  <c r="O619"/>
  <c r="S598"/>
  <c r="X347"/>
  <c r="Y335"/>
  <c r="AA335" s="1"/>
  <c r="S641"/>
  <c r="T594"/>
  <c r="S543"/>
  <c r="S632"/>
  <c r="S557"/>
  <c r="AA629"/>
  <c r="AC298"/>
  <c r="M298"/>
  <c r="O301"/>
  <c r="S559"/>
  <c r="AA552"/>
  <c r="M400"/>
  <c r="AC400"/>
  <c r="AA595"/>
  <c r="P606"/>
  <c r="P563"/>
  <c r="P520"/>
  <c r="Q22"/>
  <c r="Y588"/>
  <c r="T601"/>
  <c r="T643"/>
  <c r="AC643"/>
  <c r="S637"/>
  <c r="O533"/>
  <c r="AA542"/>
  <c r="AA543"/>
  <c r="AC292"/>
  <c r="M292"/>
  <c r="M559"/>
  <c r="T629"/>
  <c r="AC560"/>
  <c r="AC336"/>
  <c r="M336"/>
  <c r="O336" s="1"/>
  <c r="P336" s="1"/>
  <c r="Q336" s="1"/>
  <c r="S639"/>
  <c r="O646"/>
  <c r="P502"/>
  <c r="Y356"/>
  <c r="AA356" s="1"/>
  <c r="X368"/>
  <c r="Y368" s="1"/>
  <c r="AA368" s="1"/>
  <c r="T585"/>
  <c r="AC328"/>
  <c r="M328"/>
  <c r="S588"/>
  <c r="P607"/>
  <c r="Q34"/>
  <c r="Q607" s="1"/>
  <c r="O528"/>
  <c r="S599"/>
  <c r="AA544"/>
  <c r="M304"/>
  <c r="M587" s="1"/>
  <c r="AC304"/>
  <c r="Y364"/>
  <c r="Q133"/>
  <c r="S540"/>
  <c r="P484"/>
  <c r="Q52"/>
  <c r="P612"/>
  <c r="Q94"/>
  <c r="T586"/>
  <c r="AA626"/>
  <c r="M262"/>
  <c r="M583" s="1"/>
  <c r="AC262"/>
  <c r="M627"/>
  <c r="AA551"/>
  <c r="AC388"/>
  <c r="AC551" s="1"/>
  <c r="M388"/>
  <c r="T635"/>
  <c r="T598"/>
  <c r="M644"/>
  <c r="O478"/>
  <c r="AC323"/>
  <c r="M323"/>
  <c r="O323" s="1"/>
  <c r="P323" s="1"/>
  <c r="Q323" s="1"/>
  <c r="T641"/>
  <c r="P571"/>
  <c r="Q109"/>
  <c r="Q571" s="1"/>
  <c r="T543"/>
  <c r="AC330"/>
  <c r="M330"/>
  <c r="O330" s="1"/>
  <c r="P330" s="1"/>
  <c r="Q330" s="1"/>
  <c r="P397"/>
  <c r="AC587"/>
  <c r="T551"/>
  <c r="P578"/>
  <c r="Q193"/>
  <c r="Q578" s="1"/>
  <c r="O520"/>
  <c r="M593"/>
  <c r="O373"/>
  <c r="Q205"/>
  <c r="P576"/>
  <c r="Q169"/>
  <c r="AA540"/>
  <c r="AA555"/>
  <c r="M436"/>
  <c r="AC436"/>
  <c r="M643"/>
  <c r="O466"/>
  <c r="AA596"/>
  <c r="AC409"/>
  <c r="AC596" s="1"/>
  <c r="M409"/>
  <c r="S546"/>
  <c r="Q472"/>
  <c r="T560"/>
  <c r="S629"/>
  <c r="M537"/>
  <c r="O220"/>
  <c r="M560"/>
  <c r="O496"/>
  <c r="AA352"/>
  <c r="T639"/>
  <c r="M646"/>
  <c r="P613"/>
  <c r="Q106"/>
  <c r="T588"/>
  <c r="AA541"/>
  <c r="M268"/>
  <c r="AC268"/>
  <c r="AC541" s="1"/>
  <c r="AA556"/>
  <c r="AC448"/>
  <c r="AC556" s="1"/>
  <c r="M448"/>
  <c r="AC558"/>
  <c r="S592"/>
  <c r="P608"/>
  <c r="Q46"/>
  <c r="AA639"/>
  <c r="O200" i="13"/>
  <c r="O535" s="1"/>
  <c r="M620"/>
  <c r="O188"/>
  <c r="M577"/>
  <c r="Q172"/>
  <c r="O596"/>
  <c r="P409"/>
  <c r="Q112"/>
  <c r="O526"/>
  <c r="P88"/>
  <c r="P569" s="1"/>
  <c r="M539"/>
  <c r="O244"/>
  <c r="Q400"/>
  <c r="P552"/>
  <c r="Q382"/>
  <c r="AC634"/>
  <c r="AC549"/>
  <c r="O575"/>
  <c r="P157"/>
  <c r="P531" s="1"/>
  <c r="O617"/>
  <c r="O570"/>
  <c r="P97"/>
  <c r="O612"/>
  <c r="AC624"/>
  <c r="M544"/>
  <c r="O304"/>
  <c r="AC631"/>
  <c r="AC581"/>
  <c r="O598"/>
  <c r="AC645"/>
  <c r="M633"/>
  <c r="O346"/>
  <c r="AC626"/>
  <c r="M547"/>
  <c r="AC556"/>
  <c r="Q64"/>
  <c r="M542"/>
  <c r="O280"/>
  <c r="P565"/>
  <c r="Q37"/>
  <c r="M593"/>
  <c r="O373"/>
  <c r="M549"/>
  <c r="O364"/>
  <c r="AC544"/>
  <c r="O574"/>
  <c r="P145"/>
  <c r="O552"/>
  <c r="M589"/>
  <c r="O325"/>
  <c r="M619"/>
  <c r="Q184"/>
  <c r="O527"/>
  <c r="P100"/>
  <c r="O607"/>
  <c r="P34"/>
  <c r="M543"/>
  <c r="O292"/>
  <c r="AC548"/>
  <c r="M635"/>
  <c r="O370"/>
  <c r="Q148"/>
  <c r="P571"/>
  <c r="Q109"/>
  <c r="M600"/>
  <c r="O457"/>
  <c r="M642"/>
  <c r="M556"/>
  <c r="O454"/>
  <c r="P615"/>
  <c r="Q130"/>
  <c r="Q70"/>
  <c r="M582"/>
  <c r="O241"/>
  <c r="O646"/>
  <c r="P502"/>
  <c r="M594"/>
  <c r="O385"/>
  <c r="O572"/>
  <c r="P121"/>
  <c r="AC537"/>
  <c r="M631"/>
  <c r="O322"/>
  <c r="M581"/>
  <c r="O229"/>
  <c r="P567"/>
  <c r="Q61"/>
  <c r="Q567" s="1"/>
  <c r="AC620"/>
  <c r="O533"/>
  <c r="AC536"/>
  <c r="Q85"/>
  <c r="M592"/>
  <c r="O361"/>
  <c r="M634"/>
  <c r="O358"/>
  <c r="AC543"/>
  <c r="M541"/>
  <c r="O268"/>
  <c r="M540"/>
  <c r="O256"/>
  <c r="Q490"/>
  <c r="P609"/>
  <c r="Q58"/>
  <c r="Q609" s="1"/>
  <c r="Q76"/>
  <c r="O532"/>
  <c r="P160"/>
  <c r="O569"/>
  <c r="Q214"/>
  <c r="M629"/>
  <c r="O298"/>
  <c r="P555"/>
  <c r="Q193"/>
  <c r="AC619"/>
  <c r="P530"/>
  <c r="Q136"/>
  <c r="O638"/>
  <c r="Q349"/>
  <c r="Q232"/>
  <c r="M550"/>
  <c r="O523"/>
  <c r="P52"/>
  <c r="P566" s="1"/>
  <c r="M580"/>
  <c r="O217"/>
  <c r="AC597"/>
  <c r="Q205"/>
  <c r="O534"/>
  <c r="P553"/>
  <c r="Q412"/>
  <c r="Q553" s="1"/>
  <c r="M644"/>
  <c r="O478"/>
  <c r="AC584"/>
  <c r="AC635"/>
  <c r="O531"/>
  <c r="O571"/>
  <c r="M535"/>
  <c r="AC642"/>
  <c r="AC534"/>
  <c r="Q274"/>
  <c r="M534"/>
  <c r="Q208"/>
  <c r="M602"/>
  <c r="O481"/>
  <c r="M623"/>
  <c r="O226"/>
  <c r="P616"/>
  <c r="Q142"/>
  <c r="Q265"/>
  <c r="M586"/>
  <c r="O289"/>
  <c r="Q169"/>
  <c r="M537"/>
  <c r="O220"/>
  <c r="M21"/>
  <c r="AC582"/>
  <c r="P598"/>
  <c r="Q433"/>
  <c r="Q598" s="1"/>
  <c r="P573"/>
  <c r="Q133"/>
  <c r="Q573" s="1"/>
  <c r="AC633"/>
  <c r="AC547"/>
  <c r="M626"/>
  <c r="O262"/>
  <c r="Q119"/>
  <c r="P614"/>
  <c r="M627"/>
  <c r="Q424"/>
  <c r="O564"/>
  <c r="P25"/>
  <c r="AC639"/>
  <c r="P638"/>
  <c r="Q406"/>
  <c r="P529"/>
  <c r="Q124"/>
  <c r="M557"/>
  <c r="O460"/>
  <c r="AC625"/>
  <c r="Q181"/>
  <c r="O530"/>
  <c r="Q563"/>
  <c r="M578"/>
  <c r="P618"/>
  <c r="Q166"/>
  <c r="M588"/>
  <c r="O313"/>
  <c r="O555"/>
  <c r="P640"/>
  <c r="Q430"/>
  <c r="AC580"/>
  <c r="AC550"/>
  <c r="AC644"/>
  <c r="AC558"/>
  <c r="M585"/>
  <c r="O277"/>
  <c r="AC590"/>
  <c r="M628"/>
  <c r="O286"/>
  <c r="Q49"/>
  <c r="O548"/>
  <c r="P352"/>
  <c r="AC603"/>
  <c r="Q328"/>
  <c r="AC587"/>
  <c r="Q190"/>
  <c r="AC21"/>
  <c r="M630"/>
  <c r="O310"/>
  <c r="M583"/>
  <c r="O253"/>
  <c r="P608"/>
  <c r="Q46"/>
  <c r="M560"/>
  <c r="O496"/>
  <c r="M603"/>
  <c r="O606"/>
  <c r="P522"/>
  <c r="Q40"/>
  <c r="O520"/>
  <c r="Q388"/>
  <c r="O619"/>
  <c r="P178"/>
  <c r="P533" s="1"/>
  <c r="M624"/>
  <c r="O238"/>
  <c r="O643"/>
  <c r="P466"/>
  <c r="O611"/>
  <c r="P82"/>
  <c r="AC629"/>
  <c r="M545"/>
  <c r="O316"/>
  <c r="O568"/>
  <c r="P73"/>
  <c r="Q337"/>
  <c r="AC542"/>
  <c r="M625"/>
  <c r="O250"/>
  <c r="P469"/>
  <c r="Q202"/>
  <c r="Q340"/>
  <c r="O212"/>
  <c r="M621"/>
  <c r="M579"/>
  <c r="M536"/>
  <c r="O550"/>
  <c r="P376"/>
  <c r="O558"/>
  <c r="P472"/>
  <c r="M645"/>
  <c r="O618"/>
  <c r="AC588"/>
  <c r="O640"/>
  <c r="P595"/>
  <c r="M587"/>
  <c r="O301"/>
  <c r="AC621"/>
  <c r="P559"/>
  <c r="Q484"/>
  <c r="Q559" s="1"/>
  <c r="AC585"/>
  <c r="O425"/>
  <c r="M597"/>
  <c r="M591"/>
  <c r="AC628"/>
  <c r="O566"/>
  <c r="P196"/>
  <c r="O637"/>
  <c r="P394"/>
  <c r="P551" s="1"/>
  <c r="M632"/>
  <c r="O334"/>
  <c r="P613"/>
  <c r="Q106"/>
  <c r="Q613" s="1"/>
  <c r="M636"/>
  <c r="M590" i="12"/>
  <c r="M632"/>
  <c r="M546"/>
  <c r="J524"/>
  <c r="K64"/>
  <c r="J579"/>
  <c r="K205"/>
  <c r="N646"/>
  <c r="M629"/>
  <c r="K406"/>
  <c r="K340"/>
  <c r="K265"/>
  <c r="K424"/>
  <c r="J292"/>
  <c r="M560"/>
  <c r="K277"/>
  <c r="J521"/>
  <c r="K28"/>
  <c r="W303"/>
  <c r="G303"/>
  <c r="U629"/>
  <c r="U543"/>
  <c r="U587"/>
  <c r="N589"/>
  <c r="K262"/>
  <c r="K490"/>
  <c r="J575"/>
  <c r="K157"/>
  <c r="N628"/>
  <c r="I541"/>
  <c r="J268"/>
  <c r="J584" s="1"/>
  <c r="J304"/>
  <c r="J609"/>
  <c r="J572"/>
  <c r="K121"/>
  <c r="K572" s="1"/>
  <c r="I584"/>
  <c r="J346"/>
  <c r="K394"/>
  <c r="N542"/>
  <c r="J472"/>
  <c r="I601"/>
  <c r="J529"/>
  <c r="K124"/>
  <c r="N600"/>
  <c r="N642"/>
  <c r="N556"/>
  <c r="J574"/>
  <c r="K145"/>
  <c r="K574" s="1"/>
  <c r="J622"/>
  <c r="K214"/>
  <c r="J522"/>
  <c r="K40"/>
  <c r="K493"/>
  <c r="J623"/>
  <c r="K226"/>
  <c r="J573"/>
  <c r="K133"/>
  <c r="K615" s="1"/>
  <c r="J578"/>
  <c r="K193"/>
  <c r="K445"/>
  <c r="W351"/>
  <c r="G351"/>
  <c r="U633"/>
  <c r="U547"/>
  <c r="U591"/>
  <c r="J527"/>
  <c r="K100"/>
  <c r="N554"/>
  <c r="N598"/>
  <c r="N640"/>
  <c r="J564"/>
  <c r="K25"/>
  <c r="M21"/>
  <c r="J607"/>
  <c r="K34"/>
  <c r="K566"/>
  <c r="W435"/>
  <c r="G435"/>
  <c r="U554"/>
  <c r="U640"/>
  <c r="U598"/>
  <c r="K316"/>
  <c r="G411"/>
  <c r="W411"/>
  <c r="U638"/>
  <c r="U596"/>
  <c r="U552"/>
  <c r="J580"/>
  <c r="K217"/>
  <c r="N549"/>
  <c r="K364"/>
  <c r="M543"/>
  <c r="K484"/>
  <c r="K136"/>
  <c r="J530"/>
  <c r="W339"/>
  <c r="G339"/>
  <c r="U632"/>
  <c r="U590"/>
  <c r="U546"/>
  <c r="W559"/>
  <c r="J535"/>
  <c r="K196"/>
  <c r="W327"/>
  <c r="G327"/>
  <c r="U589"/>
  <c r="U631"/>
  <c r="U545"/>
  <c r="J397"/>
  <c r="J618"/>
  <c r="K166"/>
  <c r="J597"/>
  <c r="J448"/>
  <c r="W645"/>
  <c r="K322"/>
  <c r="J620"/>
  <c r="K190"/>
  <c r="K534" s="1"/>
  <c r="K325"/>
  <c r="J310"/>
  <c r="J337"/>
  <c r="J616"/>
  <c r="K142"/>
  <c r="J565"/>
  <c r="K523"/>
  <c r="K481"/>
  <c r="J540"/>
  <c r="K256"/>
  <c r="K533"/>
  <c r="K457"/>
  <c r="J636"/>
  <c r="K382"/>
  <c r="M554"/>
  <c r="M598"/>
  <c r="M640"/>
  <c r="I639"/>
  <c r="J418"/>
  <c r="M545"/>
  <c r="J567"/>
  <c r="K61"/>
  <c r="K609" s="1"/>
  <c r="J611"/>
  <c r="K82"/>
  <c r="K478"/>
  <c r="J289"/>
  <c r="K373"/>
  <c r="J534"/>
  <c r="G459"/>
  <c r="W459"/>
  <c r="U642"/>
  <c r="U600"/>
  <c r="U556"/>
  <c r="J606"/>
  <c r="J520"/>
  <c r="J563"/>
  <c r="K22"/>
  <c r="G363"/>
  <c r="W363"/>
  <c r="U592"/>
  <c r="U548"/>
  <c r="U634"/>
  <c r="J570"/>
  <c r="K97"/>
  <c r="J571"/>
  <c r="K109"/>
  <c r="W602"/>
  <c r="W644"/>
  <c r="J370"/>
  <c r="W447"/>
  <c r="G447"/>
  <c r="U555"/>
  <c r="U599"/>
  <c r="U641"/>
  <c r="J526"/>
  <c r="K88"/>
  <c r="K569" s="1"/>
  <c r="I280"/>
  <c r="G627"/>
  <c r="K466"/>
  <c r="K557" s="1"/>
  <c r="M542"/>
  <c r="J576"/>
  <c r="K169"/>
  <c r="K576" s="1"/>
  <c r="J568"/>
  <c r="K73"/>
  <c r="K568" s="1"/>
  <c r="N635"/>
  <c r="K388"/>
  <c r="K274"/>
  <c r="J615"/>
  <c r="J625"/>
  <c r="K250"/>
  <c r="K625" s="1"/>
  <c r="J614"/>
  <c r="K118"/>
  <c r="M631"/>
  <c r="K430"/>
  <c r="K301"/>
  <c r="K525"/>
  <c r="J528"/>
  <c r="K112"/>
  <c r="K583"/>
  <c r="K298"/>
  <c r="K577"/>
  <c r="J582"/>
  <c r="K241"/>
  <c r="J624"/>
  <c r="K238"/>
  <c r="G315"/>
  <c r="W315"/>
  <c r="U544"/>
  <c r="U588"/>
  <c r="U630"/>
  <c r="J621"/>
  <c r="K202"/>
  <c r="K621" s="1"/>
  <c r="W291"/>
  <c r="G291"/>
  <c r="U586"/>
  <c r="U628"/>
  <c r="W375"/>
  <c r="G375"/>
  <c r="U549"/>
  <c r="U635"/>
  <c r="U593"/>
  <c r="G603"/>
  <c r="I495"/>
  <c r="J612"/>
  <c r="K94"/>
  <c r="I483"/>
  <c r="I558" s="1"/>
  <c r="G644"/>
  <c r="G602"/>
  <c r="M600"/>
  <c r="M556"/>
  <c r="M642"/>
  <c r="J349"/>
  <c r="J532"/>
  <c r="K160"/>
  <c r="K617" s="1"/>
  <c r="K550"/>
  <c r="J608"/>
  <c r="K46"/>
  <c r="K608" s="1"/>
  <c r="W399"/>
  <c r="G399"/>
  <c r="U595"/>
  <c r="U551"/>
  <c r="U637"/>
  <c r="J581"/>
  <c r="K229"/>
  <c r="K581" s="1"/>
  <c r="W542"/>
  <c r="J358"/>
  <c r="K454"/>
  <c r="I643"/>
  <c r="O524" i="11"/>
  <c r="P64"/>
  <c r="Q454"/>
  <c r="O528"/>
  <c r="P112"/>
  <c r="M582"/>
  <c r="O241"/>
  <c r="O549"/>
  <c r="P364"/>
  <c r="Q202"/>
  <c r="M551"/>
  <c r="O388"/>
  <c r="M587"/>
  <c r="O301"/>
  <c r="Q121"/>
  <c r="P570"/>
  <c r="Q97"/>
  <c r="M643"/>
  <c r="O466"/>
  <c r="X610"/>
  <c r="X567"/>
  <c r="X524"/>
  <c r="X82"/>
  <c r="AC556"/>
  <c r="AC553"/>
  <c r="P603"/>
  <c r="Q493"/>
  <c r="Q603" s="1"/>
  <c r="Q442"/>
  <c r="M539"/>
  <c r="O244"/>
  <c r="AC545"/>
  <c r="M588"/>
  <c r="O313"/>
  <c r="M636"/>
  <c r="O382"/>
  <c r="P635"/>
  <c r="Q370"/>
  <c r="Q34"/>
  <c r="M538"/>
  <c r="O232"/>
  <c r="AC552"/>
  <c r="M631"/>
  <c r="O322"/>
  <c r="M545"/>
  <c r="O554"/>
  <c r="P424"/>
  <c r="P563"/>
  <c r="P520"/>
  <c r="Q22"/>
  <c r="AC543"/>
  <c r="P527"/>
  <c r="Q100"/>
  <c r="AC643"/>
  <c r="AC645"/>
  <c r="M542"/>
  <c r="O280"/>
  <c r="P575"/>
  <c r="Q157"/>
  <c r="M544"/>
  <c r="M593"/>
  <c r="P533"/>
  <c r="Q172"/>
  <c r="M557"/>
  <c r="O460"/>
  <c r="O603"/>
  <c r="P615"/>
  <c r="Q130"/>
  <c r="Q615" s="1"/>
  <c r="AC640"/>
  <c r="Q76"/>
  <c r="M541"/>
  <c r="O268"/>
  <c r="P250"/>
  <c r="P646"/>
  <c r="Q502"/>
  <c r="Q646" s="1"/>
  <c r="O611"/>
  <c r="P82"/>
  <c r="O564"/>
  <c r="P25"/>
  <c r="P606" s="1"/>
  <c r="AC538"/>
  <c r="AC630"/>
  <c r="AC624"/>
  <c r="M602"/>
  <c r="M644"/>
  <c r="O481"/>
  <c r="O520"/>
  <c r="M589"/>
  <c r="O325"/>
  <c r="O613"/>
  <c r="O576"/>
  <c r="P169"/>
  <c r="M581"/>
  <c r="O229"/>
  <c r="P531"/>
  <c r="Q148"/>
  <c r="Q531" s="1"/>
  <c r="Q310"/>
  <c r="Q217"/>
  <c r="Q109"/>
  <c r="Q334"/>
  <c r="Q376"/>
  <c r="Q412"/>
  <c r="M624"/>
  <c r="O238"/>
  <c r="M599"/>
  <c r="O445"/>
  <c r="P448"/>
  <c r="AC602"/>
  <c r="P616"/>
  <c r="Q142"/>
  <c r="P530"/>
  <c r="O606"/>
  <c r="M537"/>
  <c r="O220"/>
  <c r="M580"/>
  <c r="O610"/>
  <c r="P70"/>
  <c r="Q346"/>
  <c r="M626"/>
  <c r="O262"/>
  <c r="P400"/>
  <c r="P577"/>
  <c r="Q181"/>
  <c r="O522"/>
  <c r="P40"/>
  <c r="AC622"/>
  <c r="Q385"/>
  <c r="Q352"/>
  <c r="AC584"/>
  <c r="M622"/>
  <c r="AC585"/>
  <c r="Q214"/>
  <c r="AC581"/>
  <c r="AC603"/>
  <c r="M597"/>
  <c r="O421"/>
  <c r="M601"/>
  <c r="O469"/>
  <c r="O535"/>
  <c r="P196"/>
  <c r="P578" s="1"/>
  <c r="O620"/>
  <c r="O523"/>
  <c r="P52"/>
  <c r="M591"/>
  <c r="O349"/>
  <c r="M633"/>
  <c r="M600"/>
  <c r="O457"/>
  <c r="Q340"/>
  <c r="P618"/>
  <c r="Q166"/>
  <c r="AC21"/>
  <c r="Q289"/>
  <c r="O584"/>
  <c r="P265"/>
  <c r="AC625"/>
  <c r="O592"/>
  <c r="P361"/>
  <c r="P397"/>
  <c r="Q61"/>
  <c r="O571"/>
  <c r="P226"/>
  <c r="P534"/>
  <c r="Q184"/>
  <c r="Q619" s="1"/>
  <c r="M556"/>
  <c r="AC641"/>
  <c r="Q193"/>
  <c r="M583"/>
  <c r="O253"/>
  <c r="M628"/>
  <c r="O286"/>
  <c r="M638"/>
  <c r="O406"/>
  <c r="O595" s="1"/>
  <c r="O579"/>
  <c r="P205"/>
  <c r="P532"/>
  <c r="Q160"/>
  <c r="O590"/>
  <c r="P337"/>
  <c r="M552"/>
  <c r="M629"/>
  <c r="O298"/>
  <c r="P526"/>
  <c r="Q88"/>
  <c r="Q526" s="1"/>
  <c r="O548"/>
  <c r="AC633"/>
  <c r="AC550"/>
  <c r="AC594"/>
  <c r="O536"/>
  <c r="P208"/>
  <c r="O637"/>
  <c r="P394"/>
  <c r="AC598"/>
  <c r="Q118"/>
  <c r="P560"/>
  <c r="Q496"/>
  <c r="Q560" s="1"/>
  <c r="P472"/>
  <c r="P574"/>
  <c r="Q145"/>
  <c r="Q574" s="1"/>
  <c r="M559"/>
  <c r="O484"/>
  <c r="P609"/>
  <c r="Q58"/>
  <c r="M645"/>
  <c r="O490"/>
  <c r="M594"/>
  <c r="O568"/>
  <c r="AC557"/>
  <c r="P304"/>
  <c r="O546"/>
  <c r="P328"/>
  <c r="P612"/>
  <c r="Q478"/>
  <c r="P573"/>
  <c r="Q133"/>
  <c r="AC626"/>
  <c r="Q430"/>
  <c r="O609"/>
  <c r="M585"/>
  <c r="O277"/>
  <c r="O567"/>
  <c r="Q358"/>
  <c r="M555"/>
  <c r="O436"/>
  <c r="O598" s="1"/>
  <c r="P433"/>
  <c r="M623"/>
  <c r="AC593"/>
  <c r="P608"/>
  <c r="Q46"/>
  <c r="P128"/>
  <c r="O529"/>
  <c r="AC642"/>
  <c r="P292"/>
  <c r="AC597"/>
  <c r="O578"/>
  <c r="AC583"/>
  <c r="AC638"/>
  <c r="AC544"/>
  <c r="Q569"/>
  <c r="O532"/>
  <c r="O627"/>
  <c r="P274"/>
  <c r="AC629"/>
  <c r="M596"/>
  <c r="O409"/>
  <c r="P521"/>
  <c r="M639"/>
  <c r="O418"/>
  <c r="M640"/>
  <c r="M584"/>
  <c r="M540"/>
  <c r="O256"/>
  <c r="Q316"/>
  <c r="M598"/>
  <c r="Q373"/>
  <c r="AC547"/>
  <c r="O560"/>
  <c r="AC580"/>
  <c r="T21" i="10"/>
  <c r="P28"/>
  <c r="Q88"/>
  <c r="T550"/>
  <c r="AD434"/>
  <c r="AE422"/>
  <c r="AG422" s="1"/>
  <c r="M332"/>
  <c r="O332" s="1"/>
  <c r="P332" s="1"/>
  <c r="Q332" s="1"/>
  <c r="AI332"/>
  <c r="O568"/>
  <c r="P73"/>
  <c r="P610" s="1"/>
  <c r="T641"/>
  <c r="Z629"/>
  <c r="Z586"/>
  <c r="Z543"/>
  <c r="Z304"/>
  <c r="S587"/>
  <c r="P256"/>
  <c r="S645"/>
  <c r="AD360"/>
  <c r="AE348"/>
  <c r="AG348" s="1"/>
  <c r="T632"/>
  <c r="S559"/>
  <c r="Q229"/>
  <c r="M608"/>
  <c r="O46"/>
  <c r="AE585"/>
  <c r="AG277"/>
  <c r="T588"/>
  <c r="O623"/>
  <c r="P226"/>
  <c r="P181"/>
  <c r="O621"/>
  <c r="P202"/>
  <c r="P238"/>
  <c r="P538" s="1"/>
  <c r="AD497"/>
  <c r="AE485"/>
  <c r="AG485" s="1"/>
  <c r="S643"/>
  <c r="M530"/>
  <c r="S588"/>
  <c r="S630"/>
  <c r="S641"/>
  <c r="AB610"/>
  <c r="AB524"/>
  <c r="AB567"/>
  <c r="AB82"/>
  <c r="AI569"/>
  <c r="P40"/>
  <c r="O537"/>
  <c r="P220"/>
  <c r="P580" s="1"/>
  <c r="M354"/>
  <c r="O354" s="1"/>
  <c r="P354" s="1"/>
  <c r="Q354" s="1"/>
  <c r="AI354"/>
  <c r="T546"/>
  <c r="T645"/>
  <c r="T559"/>
  <c r="M449"/>
  <c r="O449" s="1"/>
  <c r="P449" s="1"/>
  <c r="Q449" s="1"/>
  <c r="AI449"/>
  <c r="S627"/>
  <c r="P172"/>
  <c r="P576" s="1"/>
  <c r="Y630"/>
  <c r="Y587"/>
  <c r="Y544"/>
  <c r="Y316"/>
  <c r="S633"/>
  <c r="M262"/>
  <c r="AI262"/>
  <c r="AI527"/>
  <c r="AI570"/>
  <c r="T543"/>
  <c r="O606"/>
  <c r="Q121"/>
  <c r="T631"/>
  <c r="Y609"/>
  <c r="Y566"/>
  <c r="Y523"/>
  <c r="Y70"/>
  <c r="AA58"/>
  <c r="T633"/>
  <c r="AD359"/>
  <c r="AE347"/>
  <c r="AG347" s="1"/>
  <c r="Q76"/>
  <c r="S560"/>
  <c r="T634"/>
  <c r="P625"/>
  <c r="Q250"/>
  <c r="O578"/>
  <c r="P193"/>
  <c r="O620"/>
  <c r="T626"/>
  <c r="S596"/>
  <c r="S638"/>
  <c r="O609"/>
  <c r="P58"/>
  <c r="O523"/>
  <c r="O105"/>
  <c r="P105" s="1"/>
  <c r="Q105" s="1"/>
  <c r="M570"/>
  <c r="AG263"/>
  <c r="AG626" s="1"/>
  <c r="AE540"/>
  <c r="AE583"/>
  <c r="T584"/>
  <c r="P25"/>
  <c r="M188"/>
  <c r="AI188"/>
  <c r="AG577"/>
  <c r="AG619"/>
  <c r="AG534"/>
  <c r="AI319"/>
  <c r="M319"/>
  <c r="O319" s="1"/>
  <c r="P319" s="1"/>
  <c r="Q319" s="1"/>
  <c r="T544"/>
  <c r="M607"/>
  <c r="O34"/>
  <c r="M564"/>
  <c r="M521"/>
  <c r="Q136"/>
  <c r="M324"/>
  <c r="O324" s="1"/>
  <c r="P324" s="1"/>
  <c r="Q324" s="1"/>
  <c r="AI324"/>
  <c r="M425"/>
  <c r="O425" s="1"/>
  <c r="P425" s="1"/>
  <c r="Q425" s="1"/>
  <c r="AI425"/>
  <c r="Q85"/>
  <c r="S639"/>
  <c r="AA608"/>
  <c r="AA565"/>
  <c r="AA522"/>
  <c r="S632"/>
  <c r="M335"/>
  <c r="O335" s="1"/>
  <c r="P335" s="1"/>
  <c r="Q335" s="1"/>
  <c r="AI335"/>
  <c r="O615"/>
  <c r="P130"/>
  <c r="T554"/>
  <c r="O571"/>
  <c r="P109"/>
  <c r="T549"/>
  <c r="P152"/>
  <c r="O531"/>
  <c r="T598"/>
  <c r="T560"/>
  <c r="O572"/>
  <c r="T592"/>
  <c r="Q118"/>
  <c r="S585"/>
  <c r="S634"/>
  <c r="O625"/>
  <c r="AE366"/>
  <c r="AG366" s="1"/>
  <c r="S635"/>
  <c r="T646"/>
  <c r="M164"/>
  <c r="AI164"/>
  <c r="AG532"/>
  <c r="AG575"/>
  <c r="AG617"/>
  <c r="Z609"/>
  <c r="Z566"/>
  <c r="Z523"/>
  <c r="Z70"/>
  <c r="T596"/>
  <c r="T638"/>
  <c r="P208"/>
  <c r="M356"/>
  <c r="O356" s="1"/>
  <c r="P356" s="1"/>
  <c r="Q356" s="1"/>
  <c r="AI356"/>
  <c r="S628"/>
  <c r="S586"/>
  <c r="AE331"/>
  <c r="AG331" s="1"/>
  <c r="AD343"/>
  <c r="O530"/>
  <c r="S544"/>
  <c r="O567"/>
  <c r="P61"/>
  <c r="Q241"/>
  <c r="T593"/>
  <c r="S584"/>
  <c r="AI565"/>
  <c r="AD390"/>
  <c r="AE378"/>
  <c r="AG378" s="1"/>
  <c r="Q157"/>
  <c r="Q169"/>
  <c r="AD304"/>
  <c r="AE292"/>
  <c r="AG280"/>
  <c r="O612"/>
  <c r="P94"/>
  <c r="P526" s="1"/>
  <c r="T595"/>
  <c r="AE627"/>
  <c r="AG274"/>
  <c r="AG584" s="1"/>
  <c r="AD628"/>
  <c r="AD298"/>
  <c r="AE286"/>
  <c r="Q166"/>
  <c r="T637"/>
  <c r="M351"/>
  <c r="O351" s="1"/>
  <c r="P351" s="1"/>
  <c r="Q351" s="1"/>
  <c r="AI351"/>
  <c r="O527"/>
  <c r="P100"/>
  <c r="O570"/>
  <c r="S548"/>
  <c r="AI265"/>
  <c r="M265"/>
  <c r="T557"/>
  <c r="M612"/>
  <c r="Q528"/>
  <c r="O574"/>
  <c r="P145"/>
  <c r="O616"/>
  <c r="S21"/>
  <c r="AD380"/>
  <c r="AE368"/>
  <c r="AG368" s="1"/>
  <c r="T551"/>
  <c r="O529"/>
  <c r="P124"/>
  <c r="P572" s="1"/>
  <c r="S583"/>
  <c r="T629"/>
  <c r="T589"/>
  <c r="AE336"/>
  <c r="AG336" s="1"/>
  <c r="O535"/>
  <c r="M609"/>
  <c r="M523"/>
  <c r="Q70"/>
  <c r="Q253"/>
  <c r="M410"/>
  <c r="O410" s="1"/>
  <c r="P410" s="1"/>
  <c r="Q410" s="1"/>
  <c r="AI410"/>
  <c r="AI539"/>
  <c r="AI582"/>
  <c r="O565"/>
  <c r="P160"/>
  <c r="M473"/>
  <c r="O473" s="1"/>
  <c r="P473" s="1"/>
  <c r="Q473" s="1"/>
  <c r="AI473"/>
  <c r="O524"/>
  <c r="P64"/>
  <c r="O176"/>
  <c r="P176" s="1"/>
  <c r="Q176" s="1"/>
  <c r="M576"/>
  <c r="M618"/>
  <c r="M533"/>
  <c r="P613"/>
  <c r="Q106"/>
  <c r="M622"/>
  <c r="M579"/>
  <c r="O214"/>
  <c r="O536" s="1"/>
  <c r="M536"/>
  <c r="P563"/>
  <c r="P520"/>
  <c r="Q22"/>
  <c r="O611"/>
  <c r="P82"/>
  <c r="P525" s="1"/>
  <c r="M461"/>
  <c r="O461" s="1"/>
  <c r="P461" s="1"/>
  <c r="Q461" s="1"/>
  <c r="AI461"/>
  <c r="M437"/>
  <c r="O437" s="1"/>
  <c r="P437" s="1"/>
  <c r="Q437" s="1"/>
  <c r="AI437"/>
  <c r="Q217"/>
  <c r="M339"/>
  <c r="O339" s="1"/>
  <c r="P339" s="1"/>
  <c r="Q339" s="1"/>
  <c r="AI339"/>
  <c r="T597"/>
  <c r="AI522"/>
  <c r="T635"/>
  <c r="S552"/>
  <c r="M539"/>
  <c r="O244"/>
  <c r="O573"/>
  <c r="P133"/>
  <c r="AD375"/>
  <c r="AE363"/>
  <c r="AG363" s="1"/>
  <c r="Q37"/>
  <c r="T548"/>
  <c r="AE584"/>
  <c r="S557"/>
  <c r="O566"/>
  <c r="P49"/>
  <c r="AI612"/>
  <c r="P528"/>
  <c r="AG541"/>
  <c r="AI268"/>
  <c r="M268"/>
  <c r="M569"/>
  <c r="Q154"/>
  <c r="S600"/>
  <c r="S551"/>
  <c r="S546"/>
  <c r="AD586"/>
  <c r="AD301"/>
  <c r="AE289"/>
  <c r="Q232"/>
  <c r="S629"/>
  <c r="S589"/>
  <c r="S636"/>
  <c r="O610"/>
  <c r="AI622"/>
  <c r="AI579"/>
  <c r="M615"/>
  <c r="Q142" i="9"/>
  <c r="AD326"/>
  <c r="M326"/>
  <c r="O326" s="1"/>
  <c r="P326" s="1"/>
  <c r="Q326" s="1"/>
  <c r="P565"/>
  <c r="Q37"/>
  <c r="T538"/>
  <c r="P578"/>
  <c r="Q193"/>
  <c r="P622"/>
  <c r="Q214"/>
  <c r="AB328"/>
  <c r="P540"/>
  <c r="Q256"/>
  <c r="Q112"/>
  <c r="S632"/>
  <c r="O574"/>
  <c r="P145"/>
  <c r="P537"/>
  <c r="Q220"/>
  <c r="P573"/>
  <c r="Q133"/>
  <c r="P612"/>
  <c r="Q94"/>
  <c r="O543"/>
  <c r="Q229"/>
  <c r="P525"/>
  <c r="Q76"/>
  <c r="T639"/>
  <c r="X346"/>
  <c r="Z334"/>
  <c r="Z546" s="1"/>
  <c r="T555"/>
  <c r="P577"/>
  <c r="Q181"/>
  <c r="P576"/>
  <c r="Q169"/>
  <c r="P626"/>
  <c r="Q262"/>
  <c r="M341"/>
  <c r="O341" s="1"/>
  <c r="P341" s="1"/>
  <c r="Q341" s="1"/>
  <c r="AD341"/>
  <c r="P580"/>
  <c r="Q217"/>
  <c r="P23"/>
  <c r="O606"/>
  <c r="O563"/>
  <c r="O520"/>
  <c r="S631"/>
  <c r="O526"/>
  <c r="T546"/>
  <c r="X632"/>
  <c r="T595"/>
  <c r="T637"/>
  <c r="O532"/>
  <c r="P160"/>
  <c r="S601"/>
  <c r="M342"/>
  <c r="O342" s="1"/>
  <c r="P342" s="1"/>
  <c r="Q342" s="1"/>
  <c r="AD342"/>
  <c r="AB361"/>
  <c r="O337"/>
  <c r="P569"/>
  <c r="Q85"/>
  <c r="P583"/>
  <c r="S595"/>
  <c r="S637"/>
  <c r="P582"/>
  <c r="Q241"/>
  <c r="Q118"/>
  <c r="X366"/>
  <c r="Z354"/>
  <c r="AB354" s="1"/>
  <c r="P621"/>
  <c r="Q202"/>
  <c r="AD316"/>
  <c r="M316"/>
  <c r="Y633"/>
  <c r="Y590"/>
  <c r="Y547"/>
  <c r="Y352"/>
  <c r="X385"/>
  <c r="Z373"/>
  <c r="T603"/>
  <c r="O569"/>
  <c r="Q226"/>
  <c r="P608"/>
  <c r="Q46"/>
  <c r="P584"/>
  <c r="Q265"/>
  <c r="P620"/>
  <c r="Q190"/>
  <c r="Q52"/>
  <c r="T597"/>
  <c r="S559"/>
  <c r="X350"/>
  <c r="Z338"/>
  <c r="S551"/>
  <c r="S594"/>
  <c r="S645"/>
  <c r="P575"/>
  <c r="Q157"/>
  <c r="X546"/>
  <c r="P625"/>
  <c r="Q250"/>
  <c r="P542"/>
  <c r="Q280"/>
  <c r="P530"/>
  <c r="Q136"/>
  <c r="T589"/>
  <c r="P535"/>
  <c r="Q196"/>
  <c r="X355"/>
  <c r="Z343"/>
  <c r="AB343" s="1"/>
  <c r="P536"/>
  <c r="Q208"/>
  <c r="Q536" s="1"/>
  <c r="T632"/>
  <c r="Q289"/>
  <c r="P521"/>
  <c r="Q28"/>
  <c r="Q521" s="1"/>
  <c r="S598"/>
  <c r="P534"/>
  <c r="Q184"/>
  <c r="Q534" s="1"/>
  <c r="P298"/>
  <c r="P586" s="1"/>
  <c r="O313"/>
  <c r="P570"/>
  <c r="Q97"/>
  <c r="S542"/>
  <c r="S586"/>
  <c r="S628"/>
  <c r="AB340"/>
  <c r="P617"/>
  <c r="Q154"/>
  <c r="S546"/>
  <c r="P579"/>
  <c r="Q205"/>
  <c r="M359"/>
  <c r="O359" s="1"/>
  <c r="P359" s="1"/>
  <c r="Q359" s="1"/>
  <c r="AD359"/>
  <c r="S560"/>
  <c r="Q301"/>
  <c r="O628"/>
  <c r="X383"/>
  <c r="Z371"/>
  <c r="AB371" s="1"/>
  <c r="O538"/>
  <c r="P232"/>
  <c r="P581" s="1"/>
  <c r="M392"/>
  <c r="O392" s="1"/>
  <c r="P392" s="1"/>
  <c r="Q392" s="1"/>
  <c r="AD392"/>
  <c r="P624"/>
  <c r="Q238"/>
  <c r="P539"/>
  <c r="Q244"/>
  <c r="Q539" s="1"/>
  <c r="P529"/>
  <c r="Q124"/>
  <c r="O612"/>
  <c r="S630"/>
  <c r="AD587"/>
  <c r="P531"/>
  <c r="Q148"/>
  <c r="Q531" s="1"/>
  <c r="M327"/>
  <c r="O327" s="1"/>
  <c r="P327" s="1"/>
  <c r="Q327" s="1"/>
  <c r="AD327"/>
  <c r="O581"/>
  <c r="P527"/>
  <c r="Q100"/>
  <c r="T552"/>
  <c r="M325"/>
  <c r="AD325"/>
  <c r="Q274"/>
  <c r="O613"/>
  <c r="P564"/>
  <c r="Q25"/>
  <c r="Q564" s="1"/>
  <c r="M333"/>
  <c r="O333" s="1"/>
  <c r="P333" s="1"/>
  <c r="Q333" s="1"/>
  <c r="AD333"/>
  <c r="S643"/>
  <c r="AB630"/>
  <c r="M310"/>
  <c r="AD310"/>
  <c r="AB544"/>
  <c r="AB587"/>
  <c r="S552"/>
  <c r="O586"/>
  <c r="S555"/>
  <c r="P533"/>
  <c r="Q172"/>
  <c r="Q533" s="1"/>
  <c r="P571"/>
  <c r="Q109"/>
  <c r="Q571" s="1"/>
  <c r="T551"/>
  <c r="T636"/>
  <c r="M349"/>
  <c r="AD349"/>
  <c r="P543"/>
  <c r="Q292"/>
  <c r="T545"/>
  <c r="Q269"/>
  <c r="M331"/>
  <c r="O331" s="1"/>
  <c r="P331" s="1"/>
  <c r="Q331" s="1"/>
  <c r="AD331"/>
  <c r="P618"/>
  <c r="X364"/>
  <c r="Z352"/>
  <c r="O617"/>
  <c r="P613"/>
  <c r="Q106"/>
  <c r="Q613" s="1"/>
  <c r="O567"/>
  <c r="P61"/>
  <c r="P523" s="1"/>
  <c r="T588"/>
  <c r="P568"/>
  <c r="Q73"/>
  <c r="Q568" s="1"/>
  <c r="Q287"/>
  <c r="P628"/>
  <c r="S553"/>
  <c r="S596"/>
  <c r="Q611"/>
  <c r="X416"/>
  <c r="Z404"/>
  <c r="AB404" s="1"/>
  <c r="O307"/>
  <c r="M587"/>
  <c r="Z631"/>
  <c r="AB322"/>
  <c r="S554"/>
  <c r="S639"/>
  <c r="O610"/>
  <c r="X365"/>
  <c r="Z353"/>
  <c r="AB353" s="1"/>
  <c r="P522"/>
  <c r="Q40"/>
  <c r="Q607" s="1"/>
  <c r="P607"/>
  <c r="O531"/>
  <c r="Q58"/>
  <c r="X351"/>
  <c r="Z339"/>
  <c r="AB339" s="1"/>
  <c r="P526"/>
  <c r="Q88"/>
  <c r="O572"/>
  <c r="P121"/>
  <c r="P524"/>
  <c r="Q64"/>
  <c r="Z589"/>
  <c r="Z345"/>
  <c r="AB345" s="1"/>
  <c r="X357"/>
  <c r="O585"/>
  <c r="P277"/>
  <c r="P627" s="1"/>
  <c r="M315"/>
  <c r="O315" s="1"/>
  <c r="P315" s="1"/>
  <c r="Q315" s="1"/>
  <c r="AD315"/>
  <c r="T601"/>
  <c r="P615"/>
  <c r="Q130"/>
  <c r="Q615" s="1"/>
  <c r="T598"/>
  <c r="T560"/>
  <c r="P166" i="8"/>
  <c r="O573"/>
  <c r="P133"/>
  <c r="M574"/>
  <c r="O145"/>
  <c r="O579"/>
  <c r="P205"/>
  <c r="M617"/>
  <c r="T644"/>
  <c r="Q229"/>
  <c r="Q196"/>
  <c r="M570"/>
  <c r="P644"/>
  <c r="Q478"/>
  <c r="P274"/>
  <c r="M527"/>
  <c r="AH577"/>
  <c r="O545"/>
  <c r="P316"/>
  <c r="O588"/>
  <c r="M571"/>
  <c r="T542"/>
  <c r="S546"/>
  <c r="P445"/>
  <c r="AH557"/>
  <c r="Q25"/>
  <c r="M549"/>
  <c r="Q109"/>
  <c r="S592"/>
  <c r="P400"/>
  <c r="O552"/>
  <c r="M580"/>
  <c r="M541"/>
  <c r="AH627"/>
  <c r="T552"/>
  <c r="T602"/>
  <c r="M575"/>
  <c r="AH583"/>
  <c r="S545"/>
  <c r="T597"/>
  <c r="P496"/>
  <c r="Q148"/>
  <c r="P124"/>
  <c r="Q142"/>
  <c r="S544"/>
  <c r="S587"/>
  <c r="T551"/>
  <c r="AH642"/>
  <c r="O535"/>
  <c r="P220"/>
  <c r="S641"/>
  <c r="P121"/>
  <c r="S540"/>
  <c r="S583"/>
  <c r="M591"/>
  <c r="O349"/>
  <c r="AH633"/>
  <c r="M607"/>
  <c r="O34"/>
  <c r="M564"/>
  <c r="M521"/>
  <c r="O624"/>
  <c r="P238"/>
  <c r="P581" s="1"/>
  <c r="Q334"/>
  <c r="O622"/>
  <c r="P214"/>
  <c r="T558"/>
  <c r="AH528"/>
  <c r="P568"/>
  <c r="Q73"/>
  <c r="P433"/>
  <c r="M635"/>
  <c r="O370"/>
  <c r="Q481"/>
  <c r="P522"/>
  <c r="Q40"/>
  <c r="M603"/>
  <c r="O493"/>
  <c r="S643"/>
  <c r="P526"/>
  <c r="Q88"/>
  <c r="Q136"/>
  <c r="Q244"/>
  <c r="O106"/>
  <c r="O570" s="1"/>
  <c r="AH586"/>
  <c r="AH628"/>
  <c r="M630"/>
  <c r="O310"/>
  <c r="O589"/>
  <c r="P325"/>
  <c r="S551"/>
  <c r="S584"/>
  <c r="S626"/>
  <c r="M620"/>
  <c r="O190"/>
  <c r="Q181"/>
  <c r="M537"/>
  <c r="AH542"/>
  <c r="P569"/>
  <c r="AH556"/>
  <c r="O553"/>
  <c r="P412"/>
  <c r="P157"/>
  <c r="O610"/>
  <c r="P70"/>
  <c r="O567"/>
  <c r="O524"/>
  <c r="O631"/>
  <c r="P322"/>
  <c r="P611"/>
  <c r="Q82"/>
  <c r="AH571"/>
  <c r="M558"/>
  <c r="O472"/>
  <c r="M637"/>
  <c r="O394"/>
  <c r="AH616"/>
  <c r="O160"/>
  <c r="P525"/>
  <c r="Q76"/>
  <c r="Q525" s="1"/>
  <c r="O154"/>
  <c r="S557"/>
  <c r="M601"/>
  <c r="M643"/>
  <c r="M557"/>
  <c r="O469"/>
  <c r="T584"/>
  <c r="O268"/>
  <c r="S637"/>
  <c r="S640"/>
  <c r="T596"/>
  <c r="P466"/>
  <c r="Q97"/>
  <c r="M529"/>
  <c r="AH530"/>
  <c r="T635"/>
  <c r="T625"/>
  <c r="O645"/>
  <c r="P490"/>
  <c r="T603"/>
  <c r="AH549"/>
  <c r="AH641"/>
  <c r="AF625"/>
  <c r="M250"/>
  <c r="AF539"/>
  <c r="AF582"/>
  <c r="AH250"/>
  <c r="P382"/>
  <c r="P536"/>
  <c r="Q208"/>
  <c r="Q232"/>
  <c r="M540"/>
  <c r="O256"/>
  <c r="O593"/>
  <c r="AF21"/>
  <c r="M585"/>
  <c r="O277"/>
  <c r="Q358"/>
  <c r="Q484"/>
  <c r="O609"/>
  <c r="P58"/>
  <c r="O566"/>
  <c r="M559"/>
  <c r="T550"/>
  <c r="M642"/>
  <c r="O454"/>
  <c r="M576"/>
  <c r="O169"/>
  <c r="O606"/>
  <c r="O563"/>
  <c r="O520"/>
  <c r="P22"/>
  <c r="Q94"/>
  <c r="Q569" s="1"/>
  <c r="O586"/>
  <c r="P289"/>
  <c r="T544"/>
  <c r="T640"/>
  <c r="O584"/>
  <c r="P265"/>
  <c r="M583"/>
  <c r="O253"/>
  <c r="S553"/>
  <c r="Q328"/>
  <c r="M556"/>
  <c r="O448"/>
  <c r="O641" s="1"/>
  <c r="T632"/>
  <c r="T556"/>
  <c r="M646"/>
  <c r="O502"/>
  <c r="O560" s="1"/>
  <c r="O596"/>
  <c r="P409"/>
  <c r="P565"/>
  <c r="Q37"/>
  <c r="O226"/>
  <c r="O537" s="1"/>
  <c r="S591"/>
  <c r="M596"/>
  <c r="P298"/>
  <c r="P301"/>
  <c r="P100"/>
  <c r="P612" s="1"/>
  <c r="T627"/>
  <c r="T636"/>
  <c r="M547"/>
  <c r="M592"/>
  <c r="P337"/>
  <c r="P546" s="1"/>
  <c r="Q112"/>
  <c r="S599"/>
  <c r="O340"/>
  <c r="O590" s="1"/>
  <c r="AH599"/>
  <c r="P442"/>
  <c r="T583"/>
  <c r="AH584"/>
  <c r="S625"/>
  <c r="S603"/>
  <c r="M634"/>
  <c r="AH545"/>
  <c r="AH554"/>
  <c r="P346"/>
  <c r="O626"/>
  <c r="P262"/>
  <c r="AH580"/>
  <c r="P418"/>
  <c r="P241"/>
  <c r="Q217"/>
  <c r="T586"/>
  <c r="T628"/>
  <c r="P608"/>
  <c r="Q46"/>
  <c r="O549"/>
  <c r="P364"/>
  <c r="P385"/>
  <c r="S634"/>
  <c r="S548"/>
  <c r="O538"/>
  <c r="T546"/>
  <c r="O621"/>
  <c r="P202"/>
  <c r="P535" s="1"/>
  <c r="M551"/>
  <c r="O388"/>
  <c r="O594" s="1"/>
  <c r="O634"/>
  <c r="M554"/>
  <c r="O424"/>
  <c r="M555"/>
  <c r="O436"/>
  <c r="O628"/>
  <c r="P286"/>
  <c r="P542" s="1"/>
  <c r="P421"/>
  <c r="O543"/>
  <c r="P292"/>
  <c r="Q280"/>
  <c r="T637"/>
  <c r="O592"/>
  <c r="P361"/>
  <c r="S596"/>
  <c r="Q460"/>
  <c r="O600"/>
  <c r="P457"/>
  <c r="M533"/>
  <c r="O172"/>
  <c r="M616"/>
  <c r="M534"/>
  <c r="AH534"/>
  <c r="S638"/>
  <c r="O550"/>
  <c r="P376"/>
  <c r="S636"/>
  <c r="T560"/>
  <c r="O184"/>
  <c r="M544"/>
  <c r="O304"/>
  <c r="O587" s="1"/>
  <c r="M572"/>
  <c r="T585"/>
  <c r="T591"/>
  <c r="T601"/>
  <c r="T557"/>
  <c r="M587"/>
  <c r="AH639"/>
  <c r="M645"/>
  <c r="M619"/>
  <c r="M618"/>
  <c r="P523"/>
  <c r="Q52"/>
  <c r="P566"/>
  <c r="S547"/>
  <c r="AH551"/>
  <c r="AH643"/>
  <c r="M21"/>
  <c r="AH21"/>
  <c r="AH537"/>
  <c r="M640"/>
  <c r="O430"/>
  <c r="O118"/>
  <c r="AH597"/>
  <c r="Q373"/>
  <c r="S594"/>
  <c r="O130"/>
  <c r="O529" s="1"/>
  <c r="M548"/>
  <c r="O352"/>
  <c r="AH532"/>
  <c r="O595"/>
  <c r="P397"/>
  <c r="O638"/>
  <c r="P406"/>
  <c r="AH603"/>
  <c r="T548"/>
  <c r="AH618"/>
  <c r="AH559"/>
  <c r="P214" i="7"/>
  <c r="P274"/>
  <c r="T580"/>
  <c r="T622"/>
  <c r="O566"/>
  <c r="P49"/>
  <c r="O565"/>
  <c r="P37"/>
  <c r="P521" s="1"/>
  <c r="O607"/>
  <c r="P277"/>
  <c r="M529"/>
  <c r="O124"/>
  <c r="M572"/>
  <c r="AB631"/>
  <c r="T616"/>
  <c r="M324"/>
  <c r="O324" s="1"/>
  <c r="P324" s="1"/>
  <c r="Q324" s="1"/>
  <c r="AH324"/>
  <c r="O523"/>
  <c r="P52"/>
  <c r="M577"/>
  <c r="O181"/>
  <c r="T584"/>
  <c r="P564"/>
  <c r="Q25"/>
  <c r="T598"/>
  <c r="T528"/>
  <c r="S645"/>
  <c r="S570"/>
  <c r="Q121"/>
  <c r="AD588"/>
  <c r="AH618"/>
  <c r="T522"/>
  <c r="S551"/>
  <c r="AH532"/>
  <c r="T541"/>
  <c r="T592"/>
  <c r="S552"/>
  <c r="O130"/>
  <c r="S616"/>
  <c r="AB348"/>
  <c r="AD336"/>
  <c r="AF336" s="1"/>
  <c r="AF328"/>
  <c r="T635"/>
  <c r="AH326"/>
  <c r="M326"/>
  <c r="O326" s="1"/>
  <c r="P326" s="1"/>
  <c r="Q326" s="1"/>
  <c r="S584"/>
  <c r="O564"/>
  <c r="T624"/>
  <c r="AH541"/>
  <c r="S542"/>
  <c r="T645"/>
  <c r="AH615"/>
  <c r="Q109"/>
  <c r="Q286"/>
  <c r="AB346"/>
  <c r="AD334"/>
  <c r="Q88"/>
  <c r="Q100"/>
  <c r="M317"/>
  <c r="O317" s="1"/>
  <c r="P317" s="1"/>
  <c r="Q317" s="1"/>
  <c r="AH317"/>
  <c r="P229"/>
  <c r="S521"/>
  <c r="S564"/>
  <c r="M618"/>
  <c r="M532"/>
  <c r="O609"/>
  <c r="P58"/>
  <c r="O620"/>
  <c r="P190"/>
  <c r="O534"/>
  <c r="T614"/>
  <c r="AH627"/>
  <c r="P154"/>
  <c r="T558"/>
  <c r="T595"/>
  <c r="T521"/>
  <c r="O567"/>
  <c r="P61"/>
  <c r="S537"/>
  <c r="S625"/>
  <c r="P244"/>
  <c r="T557"/>
  <c r="T606"/>
  <c r="T520"/>
  <c r="T563"/>
  <c r="T21"/>
  <c r="AB546"/>
  <c r="Q298"/>
  <c r="T570"/>
  <c r="AB342"/>
  <c r="AD330"/>
  <c r="AF330" s="1"/>
  <c r="O114"/>
  <c r="P114" s="1"/>
  <c r="Q114" s="1"/>
  <c r="M528"/>
  <c r="M567"/>
  <c r="M612"/>
  <c r="M569"/>
  <c r="O94"/>
  <c r="M526"/>
  <c r="O579"/>
  <c r="P205"/>
  <c r="AH529"/>
  <c r="AH572"/>
  <c r="S540"/>
  <c r="S583"/>
  <c r="M530"/>
  <c r="M573"/>
  <c r="O136"/>
  <c r="O524"/>
  <c r="P64"/>
  <c r="O304"/>
  <c r="O629" s="1"/>
  <c r="AB344"/>
  <c r="AD332"/>
  <c r="AF332" s="1"/>
  <c r="AH614"/>
  <c r="T603"/>
  <c r="S558"/>
  <c r="AB350"/>
  <c r="AD338"/>
  <c r="AF338" s="1"/>
  <c r="M619"/>
  <c r="O178"/>
  <c r="T542"/>
  <c r="M540"/>
  <c r="O256"/>
  <c r="Q40"/>
  <c r="AF325"/>
  <c r="M320"/>
  <c r="O320" s="1"/>
  <c r="P320" s="1"/>
  <c r="Q320" s="1"/>
  <c r="AH320"/>
  <c r="Q82"/>
  <c r="M614"/>
  <c r="O118"/>
  <c r="Q97"/>
  <c r="S642"/>
  <c r="O608"/>
  <c r="P46"/>
  <c r="P522" s="1"/>
  <c r="M327"/>
  <c r="O327" s="1"/>
  <c r="P327" s="1"/>
  <c r="Q327" s="1"/>
  <c r="AH327"/>
  <c r="M616"/>
  <c r="S607"/>
  <c r="S639"/>
  <c r="M620"/>
  <c r="M534"/>
  <c r="O522"/>
  <c r="AB349"/>
  <c r="AD337"/>
  <c r="T579"/>
  <c r="AH621"/>
  <c r="P624"/>
  <c r="Q238"/>
  <c r="T608"/>
  <c r="AF630"/>
  <c r="M310"/>
  <c r="M544" s="1"/>
  <c r="AH310"/>
  <c r="O568"/>
  <c r="P73"/>
  <c r="P142"/>
  <c r="S559"/>
  <c r="AH583"/>
  <c r="O578"/>
  <c r="P193"/>
  <c r="AB345"/>
  <c r="AD333"/>
  <c r="AF333" s="1"/>
  <c r="T625"/>
  <c r="M585"/>
  <c r="M531"/>
  <c r="O148"/>
  <c r="S614"/>
  <c r="AH318"/>
  <c r="M318"/>
  <c r="O318" s="1"/>
  <c r="P318" s="1"/>
  <c r="Q318" s="1"/>
  <c r="O145"/>
  <c r="O616" s="1"/>
  <c r="T548"/>
  <c r="AF537"/>
  <c r="M220"/>
  <c r="M622" s="1"/>
  <c r="AH220"/>
  <c r="AH533"/>
  <c r="M586"/>
  <c r="O289"/>
  <c r="T555"/>
  <c r="T530"/>
  <c r="M313"/>
  <c r="AH313"/>
  <c r="O217"/>
  <c r="O536" s="1"/>
  <c r="P226"/>
  <c r="M323"/>
  <c r="O323" s="1"/>
  <c r="P323" s="1"/>
  <c r="Q323" s="1"/>
  <c r="AH323"/>
  <c r="T573"/>
  <c r="S554"/>
  <c r="S597"/>
  <c r="AB347"/>
  <c r="AD335"/>
  <c r="AF335" s="1"/>
  <c r="O610"/>
  <c r="P70"/>
  <c r="AB351"/>
  <c r="AD339"/>
  <c r="AF339" s="1"/>
  <c r="Q133"/>
  <c r="S579"/>
  <c r="M316"/>
  <c r="AH316"/>
  <c r="S544"/>
  <c r="M538"/>
  <c r="O232"/>
  <c r="O623" s="1"/>
  <c r="M542"/>
  <c r="O280"/>
  <c r="O585" s="1"/>
  <c r="T535"/>
  <c r="AD630"/>
  <c r="P301"/>
  <c r="T628"/>
  <c r="T559"/>
  <c r="T553"/>
  <c r="AH623"/>
  <c r="M583"/>
  <c r="M539"/>
  <c r="O253"/>
  <c r="M625"/>
  <c r="M579"/>
  <c r="M535"/>
  <c r="M621"/>
  <c r="M321"/>
  <c r="O321" s="1"/>
  <c r="P321" s="1"/>
  <c r="Q321" s="1"/>
  <c r="AH321"/>
  <c r="T550"/>
  <c r="T593"/>
  <c r="T637"/>
  <c r="S601"/>
  <c r="S600"/>
  <c r="T527"/>
  <c r="S582"/>
  <c r="M613"/>
  <c r="O106"/>
  <c r="S548"/>
  <c r="S591"/>
  <c r="S633"/>
  <c r="S634"/>
  <c r="AH574"/>
  <c r="S556"/>
  <c r="AA609"/>
  <c r="AA566"/>
  <c r="AA523"/>
  <c r="AA70"/>
  <c r="P112"/>
  <c r="P85"/>
  <c r="AB355"/>
  <c r="AD343"/>
  <c r="AF343" s="1"/>
  <c r="T587"/>
  <c r="P208"/>
  <c r="M584"/>
  <c r="O265"/>
  <c r="P166"/>
  <c r="M606"/>
  <c r="M520"/>
  <c r="M563"/>
  <c r="O22"/>
  <c r="O525"/>
  <c r="P76"/>
  <c r="M533"/>
  <c r="O172"/>
  <c r="O541"/>
  <c r="P268"/>
  <c r="T540"/>
  <c r="T583"/>
  <c r="S603"/>
  <c r="AB341"/>
  <c r="AB632" s="1"/>
  <c r="AD329"/>
  <c r="AF329" s="1"/>
  <c r="S557"/>
  <c r="S606"/>
  <c r="S563"/>
  <c r="S520"/>
  <c r="S21"/>
  <c r="AB352"/>
  <c r="AD340"/>
  <c r="S549"/>
  <c r="S574"/>
  <c r="M576"/>
  <c r="O169"/>
  <c r="T536"/>
  <c r="M627"/>
  <c r="M541"/>
  <c r="S580"/>
  <c r="S622"/>
  <c r="AD545"/>
  <c r="S553"/>
  <c r="T544"/>
  <c r="AH542"/>
  <c r="S535"/>
  <c r="S560"/>
  <c r="S530"/>
  <c r="T569"/>
  <c r="S620"/>
  <c r="S555"/>
  <c r="S543"/>
  <c r="M536"/>
  <c r="AF322"/>
  <c r="Q28"/>
  <c r="O535"/>
  <c r="P196"/>
  <c r="S637"/>
  <c r="T601"/>
  <c r="M331"/>
  <c r="O331" s="1"/>
  <c r="P331" s="1"/>
  <c r="Q331" s="1"/>
  <c r="AH331"/>
  <c r="S630"/>
  <c r="T644"/>
  <c r="T600"/>
  <c r="T599"/>
  <c r="S586"/>
  <c r="M575"/>
  <c r="O157"/>
  <c r="O621"/>
  <c r="P202"/>
  <c r="T578"/>
  <c r="AH628"/>
  <c r="T543"/>
  <c r="AB582" i="21" l="1"/>
  <c r="P609" i="19"/>
  <c r="P618"/>
  <c r="M622"/>
  <c r="O214"/>
  <c r="AB582"/>
  <c r="P522"/>
  <c r="AB326"/>
  <c r="AC314"/>
  <c r="AI314" s="1"/>
  <c r="M302"/>
  <c r="O302" s="1"/>
  <c r="P302" s="1"/>
  <c r="Q302" s="1"/>
  <c r="AK302"/>
  <c r="P608" i="17"/>
  <c r="P525"/>
  <c r="Q570"/>
  <c r="Q568"/>
  <c r="AD585" i="16"/>
  <c r="AD344"/>
  <c r="AE332"/>
  <c r="AG332" s="1"/>
  <c r="AI320"/>
  <c r="M320"/>
  <c r="O320" s="1"/>
  <c r="P320" s="1"/>
  <c r="Q320" s="1"/>
  <c r="AC592"/>
  <c r="Q564" i="15"/>
  <c r="AE627"/>
  <c r="X633" i="14"/>
  <c r="AC638"/>
  <c r="AC626"/>
  <c r="M628"/>
  <c r="Q617"/>
  <c r="Q613"/>
  <c r="Q531"/>
  <c r="AC635"/>
  <c r="X547"/>
  <c r="AC593"/>
  <c r="AC543"/>
  <c r="AC540"/>
  <c r="AC642"/>
  <c r="Q574"/>
  <c r="M542"/>
  <c r="Q521"/>
  <c r="Q611"/>
  <c r="Q565" i="13"/>
  <c r="Q529"/>
  <c r="K524" i="12"/>
  <c r="K582"/>
  <c r="K570"/>
  <c r="K571"/>
  <c r="G21"/>
  <c r="K537"/>
  <c r="K610"/>
  <c r="K612"/>
  <c r="K618"/>
  <c r="K539"/>
  <c r="Q533" i="11"/>
  <c r="P618" i="10"/>
  <c r="AD348" i="9"/>
  <c r="M348"/>
  <c r="O348" s="1"/>
  <c r="P348" s="1"/>
  <c r="Q348" s="1"/>
  <c r="Q527"/>
  <c r="Q618"/>
  <c r="Q608"/>
  <c r="AD544"/>
  <c r="Q579"/>
  <c r="Q542"/>
  <c r="Z360"/>
  <c r="AB360" s="1"/>
  <c r="X372"/>
  <c r="P623"/>
  <c r="Q576"/>
  <c r="Q537"/>
  <c r="O572" i="8"/>
  <c r="P578"/>
  <c r="Q608"/>
  <c r="O581" i="7"/>
  <c r="M580"/>
  <c r="AD337" i="21"/>
  <c r="Q606"/>
  <c r="Z629"/>
  <c r="Z543"/>
  <c r="Z586"/>
  <c r="Z304"/>
  <c r="Y586"/>
  <c r="Y629"/>
  <c r="Y543"/>
  <c r="Y304"/>
  <c r="Q607"/>
  <c r="Q521"/>
  <c r="AD628"/>
  <c r="AD298"/>
  <c r="AB256"/>
  <c r="AB267"/>
  <c r="AB279" s="1"/>
  <c r="AB291" s="1"/>
  <c r="AB303" s="1"/>
  <c r="AB315" s="1"/>
  <c r="AB327" s="1"/>
  <c r="AB339" s="1"/>
  <c r="AB351" s="1"/>
  <c r="AB363" s="1"/>
  <c r="AB375" s="1"/>
  <c r="AB387" s="1"/>
  <c r="AB399" s="1"/>
  <c r="AB411" s="1"/>
  <c r="AB423" s="1"/>
  <c r="AB435" s="1"/>
  <c r="AB447" s="1"/>
  <c r="AB459" s="1"/>
  <c r="AB471" s="1"/>
  <c r="AB483" s="1"/>
  <c r="AB495" s="1"/>
  <c r="AB507" s="1"/>
  <c r="AB539"/>
  <c r="AD304"/>
  <c r="AD586"/>
  <c r="AD313" i="20"/>
  <c r="Y630"/>
  <c r="Y587"/>
  <c r="Y544"/>
  <c r="Y316"/>
  <c r="AD543"/>
  <c r="AD304"/>
  <c r="Z631"/>
  <c r="Z545"/>
  <c r="Z588"/>
  <c r="Z328"/>
  <c r="AD628"/>
  <c r="AD298"/>
  <c r="AD585"/>
  <c r="Q564"/>
  <c r="Q607"/>
  <c r="AD542"/>
  <c r="Q606"/>
  <c r="Q563"/>
  <c r="Q520"/>
  <c r="Q565"/>
  <c r="AB256"/>
  <c r="AB267"/>
  <c r="AB279" s="1"/>
  <c r="AB291" s="1"/>
  <c r="AB303" s="1"/>
  <c r="AB315" s="1"/>
  <c r="AB327" s="1"/>
  <c r="AB339" s="1"/>
  <c r="AB351" s="1"/>
  <c r="AB363" s="1"/>
  <c r="AB375" s="1"/>
  <c r="AB387" s="1"/>
  <c r="AB399" s="1"/>
  <c r="AB411" s="1"/>
  <c r="AB423" s="1"/>
  <c r="AB435" s="1"/>
  <c r="AB447" s="1"/>
  <c r="AB459" s="1"/>
  <c r="AB471" s="1"/>
  <c r="AB483" s="1"/>
  <c r="AB495" s="1"/>
  <c r="AB507" s="1"/>
  <c r="AB625"/>
  <c r="AB539"/>
  <c r="M623" i="19"/>
  <c r="O226"/>
  <c r="AI253"/>
  <c r="P613"/>
  <c r="Q106"/>
  <c r="AK251"/>
  <c r="M251"/>
  <c r="O251" s="1"/>
  <c r="P251" s="1"/>
  <c r="Q251" s="1"/>
  <c r="P525"/>
  <c r="Q76"/>
  <c r="O188"/>
  <c r="M619"/>
  <c r="M534"/>
  <c r="M577"/>
  <c r="M341"/>
  <c r="O341" s="1"/>
  <c r="P341" s="1"/>
  <c r="Q341" s="1"/>
  <c r="AK341"/>
  <c r="AB277"/>
  <c r="AC265"/>
  <c r="P574"/>
  <c r="P620"/>
  <c r="Q190"/>
  <c r="Q620" s="1"/>
  <c r="AB275"/>
  <c r="AC263"/>
  <c r="AI263" s="1"/>
  <c r="Q529"/>
  <c r="AK271"/>
  <c r="M271"/>
  <c r="O271" s="1"/>
  <c r="P271" s="1"/>
  <c r="Q271" s="1"/>
  <c r="P528"/>
  <c r="Q112"/>
  <c r="Q571" s="1"/>
  <c r="AB365"/>
  <c r="AC353"/>
  <c r="AI353" s="1"/>
  <c r="Q64"/>
  <c r="P524"/>
  <c r="Q88"/>
  <c r="P523"/>
  <c r="Q52"/>
  <c r="Q616"/>
  <c r="Q607"/>
  <c r="AK577"/>
  <c r="AK619"/>
  <c r="AK534"/>
  <c r="AB268"/>
  <c r="AC256"/>
  <c r="P567"/>
  <c r="Q61"/>
  <c r="Q567" s="1"/>
  <c r="AF611"/>
  <c r="AF568"/>
  <c r="AF525"/>
  <c r="AF94"/>
  <c r="P570"/>
  <c r="Q97"/>
  <c r="AB295"/>
  <c r="AC283"/>
  <c r="AI283" s="1"/>
  <c r="AK309"/>
  <c r="M309"/>
  <c r="O309" s="1"/>
  <c r="P309" s="1"/>
  <c r="Q309" s="1"/>
  <c r="AK21"/>
  <c r="M580"/>
  <c r="O217"/>
  <c r="P611"/>
  <c r="Q82"/>
  <c r="M318"/>
  <c r="O318" s="1"/>
  <c r="P318" s="1"/>
  <c r="Q318" s="1"/>
  <c r="AK318"/>
  <c r="AK243"/>
  <c r="M243"/>
  <c r="O243" s="1"/>
  <c r="P243" s="1"/>
  <c r="Q243" s="1"/>
  <c r="Q533"/>
  <c r="AB262"/>
  <c r="AC250"/>
  <c r="M582"/>
  <c r="O241"/>
  <c r="AF262"/>
  <c r="P572"/>
  <c r="Q121"/>
  <c r="Q572" s="1"/>
  <c r="Q530"/>
  <c r="O537"/>
  <c r="P220"/>
  <c r="AB342"/>
  <c r="AC330"/>
  <c r="AI330" s="1"/>
  <c r="M236"/>
  <c r="O236" s="1"/>
  <c r="P236" s="1"/>
  <c r="Q236" s="1"/>
  <c r="AK236"/>
  <c r="AB267"/>
  <c r="AC255"/>
  <c r="AI255" s="1"/>
  <c r="AF280"/>
  <c r="P212"/>
  <c r="O536"/>
  <c r="O621"/>
  <c r="O579"/>
  <c r="P575"/>
  <c r="Q157"/>
  <c r="Q575" s="1"/>
  <c r="P576"/>
  <c r="Q169"/>
  <c r="O612"/>
  <c r="P94"/>
  <c r="Q563"/>
  <c r="P527"/>
  <c r="AI538"/>
  <c r="M232"/>
  <c r="AK232"/>
  <c r="AK538" s="1"/>
  <c r="AD567"/>
  <c r="AD524"/>
  <c r="AD610"/>
  <c r="AD82"/>
  <c r="AB260"/>
  <c r="AB625" s="1"/>
  <c r="AC248"/>
  <c r="AI248" s="1"/>
  <c r="M324"/>
  <c r="O324" s="1"/>
  <c r="P324" s="1"/>
  <c r="Q324" s="1"/>
  <c r="AK324"/>
  <c r="P617"/>
  <c r="Q154"/>
  <c r="Q617" s="1"/>
  <c r="AF289"/>
  <c r="Q535"/>
  <c r="Q578"/>
  <c r="P564"/>
  <c r="Q25"/>
  <c r="P606"/>
  <c r="M581"/>
  <c r="O229"/>
  <c r="AC624"/>
  <c r="AI238"/>
  <c r="Q531"/>
  <c r="AB333"/>
  <c r="AC321"/>
  <c r="AI321" s="1"/>
  <c r="P568"/>
  <c r="Q73"/>
  <c r="P566"/>
  <c r="Q49"/>
  <c r="Q85"/>
  <c r="P521"/>
  <c r="Q28"/>
  <c r="Q521" s="1"/>
  <c r="AC539"/>
  <c r="AI244"/>
  <c r="Q614"/>
  <c r="P608"/>
  <c r="Q46"/>
  <c r="Q522" s="1"/>
  <c r="AB348"/>
  <c r="AC336"/>
  <c r="AI336" s="1"/>
  <c r="Q606" i="17"/>
  <c r="Q520"/>
  <c r="Q563"/>
  <c r="X198"/>
  <c r="X199" s="1"/>
  <c r="X200" s="1"/>
  <c r="Q616"/>
  <c r="Q612"/>
  <c r="P569"/>
  <c r="Q85"/>
  <c r="Q525" s="1"/>
  <c r="P528"/>
  <c r="Q112"/>
  <c r="Q528" s="1"/>
  <c r="P571"/>
  <c r="Q109"/>
  <c r="Q571" s="1"/>
  <c r="Q614"/>
  <c r="Q527"/>
  <c r="Q572"/>
  <c r="Q205"/>
  <c r="Q524"/>
  <c r="Q618"/>
  <c r="P573"/>
  <c r="Q133"/>
  <c r="Q573" s="1"/>
  <c r="P188"/>
  <c r="O534"/>
  <c r="O619"/>
  <c r="O577"/>
  <c r="P523"/>
  <c r="Q52"/>
  <c r="Q608" s="1"/>
  <c r="Q521"/>
  <c r="P526"/>
  <c r="Q88"/>
  <c r="Q526" s="1"/>
  <c r="Q530"/>
  <c r="Q532"/>
  <c r="Q564"/>
  <c r="Q575"/>
  <c r="Q617"/>
  <c r="Q531"/>
  <c r="P567"/>
  <c r="Q61"/>
  <c r="P609"/>
  <c r="P522"/>
  <c r="Q40"/>
  <c r="Q522" s="1"/>
  <c r="AD323" i="16"/>
  <c r="AE311"/>
  <c r="AG311" s="1"/>
  <c r="AB422"/>
  <c r="AC410"/>
  <c r="AE410" s="1"/>
  <c r="AG410" s="1"/>
  <c r="AE312"/>
  <c r="AG312" s="1"/>
  <c r="AD324"/>
  <c r="AC432"/>
  <c r="AB444"/>
  <c r="AD301"/>
  <c r="AE289"/>
  <c r="AG277"/>
  <c r="AC400"/>
  <c r="AB412"/>
  <c r="AC399"/>
  <c r="AB411"/>
  <c r="AC402"/>
  <c r="AB414"/>
  <c r="AD333"/>
  <c r="AE321"/>
  <c r="AG321" s="1"/>
  <c r="AB421"/>
  <c r="AC409"/>
  <c r="AD318"/>
  <c r="AE306"/>
  <c r="AG306" s="1"/>
  <c r="Z629"/>
  <c r="Z586"/>
  <c r="Z543"/>
  <c r="Z304"/>
  <c r="AD304"/>
  <c r="AE292"/>
  <c r="M398"/>
  <c r="O398" s="1"/>
  <c r="P398" s="1"/>
  <c r="Q398" s="1"/>
  <c r="AI398"/>
  <c r="O265"/>
  <c r="Y630"/>
  <c r="Y587"/>
  <c r="Y544"/>
  <c r="Y316"/>
  <c r="AE627"/>
  <c r="AG274"/>
  <c r="AG541" s="1"/>
  <c r="Q607"/>
  <c r="Q521"/>
  <c r="AC380"/>
  <c r="AB392"/>
  <c r="M309"/>
  <c r="O309" s="1"/>
  <c r="P309" s="1"/>
  <c r="Q309" s="1"/>
  <c r="AI309"/>
  <c r="AD628"/>
  <c r="AD298"/>
  <c r="AD543" s="1"/>
  <c r="AE286"/>
  <c r="M315"/>
  <c r="O315" s="1"/>
  <c r="P315" s="1"/>
  <c r="Q315" s="1"/>
  <c r="AI315"/>
  <c r="AB391"/>
  <c r="AC379"/>
  <c r="Q564"/>
  <c r="AC549"/>
  <c r="AI625"/>
  <c r="AI582"/>
  <c r="AI539"/>
  <c r="AI377"/>
  <c r="M377"/>
  <c r="O377" s="1"/>
  <c r="P377" s="1"/>
  <c r="Q377" s="1"/>
  <c r="M299"/>
  <c r="O299" s="1"/>
  <c r="P299" s="1"/>
  <c r="Q299" s="1"/>
  <c r="AI299"/>
  <c r="O253"/>
  <c r="AI268"/>
  <c r="M268"/>
  <c r="Q606"/>
  <c r="Q563"/>
  <c r="Q520"/>
  <c r="AE584"/>
  <c r="AD339"/>
  <c r="AE327"/>
  <c r="AG327" s="1"/>
  <c r="M367"/>
  <c r="O367" s="1"/>
  <c r="P367" s="1"/>
  <c r="Q367" s="1"/>
  <c r="AI367"/>
  <c r="AI365"/>
  <c r="M365"/>
  <c r="O365" s="1"/>
  <c r="P365" s="1"/>
  <c r="Q365" s="1"/>
  <c r="AB593"/>
  <c r="M625"/>
  <c r="M539"/>
  <c r="M582"/>
  <c r="O250"/>
  <c r="AC381"/>
  <c r="AB393"/>
  <c r="AB401"/>
  <c r="AC389"/>
  <c r="AG626"/>
  <c r="AI262"/>
  <c r="M262"/>
  <c r="M583" s="1"/>
  <c r="AG540"/>
  <c r="M300"/>
  <c r="O300" s="1"/>
  <c r="P300" s="1"/>
  <c r="Q300" s="1"/>
  <c r="AI300"/>
  <c r="AB406"/>
  <c r="AC394"/>
  <c r="P256"/>
  <c r="AB419"/>
  <c r="AC407"/>
  <c r="AI355"/>
  <c r="M355"/>
  <c r="O355" s="1"/>
  <c r="P355" s="1"/>
  <c r="Q355" s="1"/>
  <c r="AC634"/>
  <c r="AE21"/>
  <c r="AB636"/>
  <c r="M294"/>
  <c r="O294" s="1"/>
  <c r="P294" s="1"/>
  <c r="Q294" s="1"/>
  <c r="AI294"/>
  <c r="AG280"/>
  <c r="Y586" i="15"/>
  <c r="Y629"/>
  <c r="Y543"/>
  <c r="Y304"/>
  <c r="AC419"/>
  <c r="AD368"/>
  <c r="AE356"/>
  <c r="AG356" s="1"/>
  <c r="AG280"/>
  <c r="AC433"/>
  <c r="M348"/>
  <c r="O348" s="1"/>
  <c r="P348" s="1"/>
  <c r="Q348" s="1"/>
  <c r="AI348"/>
  <c r="AC414"/>
  <c r="AC427"/>
  <c r="AI274"/>
  <c r="M274"/>
  <c r="AC424"/>
  <c r="AC437"/>
  <c r="AI353"/>
  <c r="M353"/>
  <c r="O353" s="1"/>
  <c r="P353" s="1"/>
  <c r="Q353" s="1"/>
  <c r="Q606"/>
  <c r="Q563"/>
  <c r="Q520"/>
  <c r="AC453"/>
  <c r="AE363"/>
  <c r="AG363" s="1"/>
  <c r="AD375"/>
  <c r="AG584"/>
  <c r="AI265"/>
  <c r="AI584" s="1"/>
  <c r="M265"/>
  <c r="AD377"/>
  <c r="AE365"/>
  <c r="AG365" s="1"/>
  <c r="AG626"/>
  <c r="AD586"/>
  <c r="AD301"/>
  <c r="AE289"/>
  <c r="AE542" s="1"/>
  <c r="AE360"/>
  <c r="AG360" s="1"/>
  <c r="AD372"/>
  <c r="AC552"/>
  <c r="M345"/>
  <c r="O345" s="1"/>
  <c r="P345" s="1"/>
  <c r="Q345" s="1"/>
  <c r="AI345"/>
  <c r="AI539"/>
  <c r="AC428"/>
  <c r="AD350"/>
  <c r="AE338"/>
  <c r="AG338" s="1"/>
  <c r="M344"/>
  <c r="O344" s="1"/>
  <c r="P344" s="1"/>
  <c r="Q344" s="1"/>
  <c r="AI344"/>
  <c r="AC423"/>
  <c r="AC422"/>
  <c r="M314"/>
  <c r="O314" s="1"/>
  <c r="P314" s="1"/>
  <c r="Q314" s="1"/>
  <c r="AI314"/>
  <c r="AD542"/>
  <c r="M583"/>
  <c r="O253"/>
  <c r="O262"/>
  <c r="AI286"/>
  <c r="M286"/>
  <c r="P582"/>
  <c r="Q250"/>
  <c r="AD543"/>
  <c r="AD304"/>
  <c r="AD629" s="1"/>
  <c r="AE292"/>
  <c r="AD369"/>
  <c r="AE357"/>
  <c r="AG357" s="1"/>
  <c r="AI583"/>
  <c r="AD628"/>
  <c r="AI268"/>
  <c r="M268"/>
  <c r="Z629"/>
  <c r="Z586"/>
  <c r="Z543"/>
  <c r="Z304"/>
  <c r="AD378"/>
  <c r="AE366"/>
  <c r="AG366" s="1"/>
  <c r="M311"/>
  <c r="O311" s="1"/>
  <c r="P311" s="1"/>
  <c r="Q311" s="1"/>
  <c r="AI311"/>
  <c r="M307"/>
  <c r="O307" s="1"/>
  <c r="P307" s="1"/>
  <c r="Q307" s="1"/>
  <c r="AI307"/>
  <c r="M319"/>
  <c r="O319" s="1"/>
  <c r="P319" s="1"/>
  <c r="Q319" s="1"/>
  <c r="AI319"/>
  <c r="AC595"/>
  <c r="AC444"/>
  <c r="AC442"/>
  <c r="M299"/>
  <c r="O299" s="1"/>
  <c r="P299" s="1"/>
  <c r="Q299" s="1"/>
  <c r="AI299"/>
  <c r="AE585"/>
  <c r="AG277"/>
  <c r="AD310"/>
  <c r="AE298"/>
  <c r="AG540"/>
  <c r="AE541"/>
  <c r="M351"/>
  <c r="O351" s="1"/>
  <c r="P351" s="1"/>
  <c r="Q351" s="1"/>
  <c r="AI351"/>
  <c r="M354"/>
  <c r="O354" s="1"/>
  <c r="P354" s="1"/>
  <c r="Q354" s="1"/>
  <c r="AI354"/>
  <c r="M326"/>
  <c r="O326" s="1"/>
  <c r="P326" s="1"/>
  <c r="Q326" s="1"/>
  <c r="AI326"/>
  <c r="AE323"/>
  <c r="AG323" s="1"/>
  <c r="AD335"/>
  <c r="Q565"/>
  <c r="AE331"/>
  <c r="AG331" s="1"/>
  <c r="AD343"/>
  <c r="Q607"/>
  <c r="AI626"/>
  <c r="O560" i="14"/>
  <c r="P496"/>
  <c r="P603" s="1"/>
  <c r="M552"/>
  <c r="O400"/>
  <c r="M595"/>
  <c r="P568"/>
  <c r="Q73"/>
  <c r="Q568" s="1"/>
  <c r="AC621"/>
  <c r="AC579"/>
  <c r="AC536"/>
  <c r="O212"/>
  <c r="M621"/>
  <c r="M579"/>
  <c r="M536"/>
  <c r="M556"/>
  <c r="O448"/>
  <c r="O537"/>
  <c r="P220"/>
  <c r="M555"/>
  <c r="O436"/>
  <c r="P373"/>
  <c r="AA364"/>
  <c r="Q563"/>
  <c r="M365"/>
  <c r="O365" s="1"/>
  <c r="P365" s="1"/>
  <c r="Q365" s="1"/>
  <c r="AC365"/>
  <c r="O313"/>
  <c r="Q493"/>
  <c r="M580"/>
  <c r="O217"/>
  <c r="Q418"/>
  <c r="P524"/>
  <c r="M602"/>
  <c r="O481"/>
  <c r="O644" s="1"/>
  <c r="M539"/>
  <c r="O244"/>
  <c r="P316"/>
  <c r="P618"/>
  <c r="Q166"/>
  <c r="Q618" s="1"/>
  <c r="O337"/>
  <c r="AC331"/>
  <c r="M331"/>
  <c r="O331" s="1"/>
  <c r="P331" s="1"/>
  <c r="Q331" s="1"/>
  <c r="O601"/>
  <c r="P469"/>
  <c r="Q535"/>
  <c r="P370"/>
  <c r="AC555"/>
  <c r="AC598"/>
  <c r="P457"/>
  <c r="M349"/>
  <c r="AC349"/>
  <c r="P382"/>
  <c r="M594"/>
  <c r="O385"/>
  <c r="O585"/>
  <c r="P277"/>
  <c r="AC341"/>
  <c r="M341"/>
  <c r="Q397"/>
  <c r="M636"/>
  <c r="P478"/>
  <c r="AC368"/>
  <c r="M368"/>
  <c r="O368" s="1"/>
  <c r="P368" s="1"/>
  <c r="Q368" s="1"/>
  <c r="AC636"/>
  <c r="O582"/>
  <c r="P241"/>
  <c r="Y343"/>
  <c r="Y632" s="1"/>
  <c r="X355"/>
  <c r="M21"/>
  <c r="M596"/>
  <c r="O409"/>
  <c r="O638" s="1"/>
  <c r="M598"/>
  <c r="P256"/>
  <c r="M625"/>
  <c r="O250"/>
  <c r="P567"/>
  <c r="Q61"/>
  <c r="AC600"/>
  <c r="M581"/>
  <c r="O229"/>
  <c r="AC357"/>
  <c r="M357"/>
  <c r="O357" s="1"/>
  <c r="P357" s="1"/>
  <c r="Q357" s="1"/>
  <c r="AC637"/>
  <c r="M640"/>
  <c r="O627"/>
  <c r="P610"/>
  <c r="Q70"/>
  <c r="Q610" s="1"/>
  <c r="AA631"/>
  <c r="AC322"/>
  <c r="M322"/>
  <c r="AC599"/>
  <c r="M342"/>
  <c r="O342" s="1"/>
  <c r="P342" s="1"/>
  <c r="Q342" s="1"/>
  <c r="AC342"/>
  <c r="P490"/>
  <c r="O645"/>
  <c r="Y350"/>
  <c r="X362"/>
  <c r="Y362" s="1"/>
  <c r="AA334"/>
  <c r="Y546"/>
  <c r="AC353"/>
  <c r="M353"/>
  <c r="O353" s="1"/>
  <c r="P353" s="1"/>
  <c r="Q353" s="1"/>
  <c r="M554"/>
  <c r="O424"/>
  <c r="Q534"/>
  <c r="P577"/>
  <c r="Q181"/>
  <c r="Q577" s="1"/>
  <c r="P301"/>
  <c r="O310"/>
  <c r="O624"/>
  <c r="P238"/>
  <c r="P286"/>
  <c r="P570"/>
  <c r="Q97"/>
  <c r="Q612" s="1"/>
  <c r="P526"/>
  <c r="X366"/>
  <c r="Y354"/>
  <c r="AA354" s="1"/>
  <c r="X590"/>
  <c r="M626"/>
  <c r="O262"/>
  <c r="Q484"/>
  <c r="Q502"/>
  <c r="Q646" s="1"/>
  <c r="P646"/>
  <c r="M543"/>
  <c r="O292"/>
  <c r="M629"/>
  <c r="O298"/>
  <c r="M335"/>
  <c r="O335" s="1"/>
  <c r="P335" s="1"/>
  <c r="Q335" s="1"/>
  <c r="AC335"/>
  <c r="AC586"/>
  <c r="AC360"/>
  <c r="M360"/>
  <c r="O360" s="1"/>
  <c r="P360" s="1"/>
  <c r="Q360" s="1"/>
  <c r="M642"/>
  <c r="O454"/>
  <c r="P434"/>
  <c r="M540"/>
  <c r="O622"/>
  <c r="P214"/>
  <c r="Q412"/>
  <c r="M369"/>
  <c r="O369" s="1"/>
  <c r="P369" s="1"/>
  <c r="Q369" s="1"/>
  <c r="AC369"/>
  <c r="AC641"/>
  <c r="O597"/>
  <c r="P421"/>
  <c r="M637"/>
  <c r="O394"/>
  <c r="M361"/>
  <c r="AC361"/>
  <c r="Q565"/>
  <c r="Y631"/>
  <c r="AC639"/>
  <c r="AC640"/>
  <c r="P533"/>
  <c r="O603"/>
  <c r="M557"/>
  <c r="O460"/>
  <c r="O600" s="1"/>
  <c r="O640"/>
  <c r="P430"/>
  <c r="M599"/>
  <c r="O445"/>
  <c r="M356"/>
  <c r="O356" s="1"/>
  <c r="P356" s="1"/>
  <c r="Q356" s="1"/>
  <c r="AC356"/>
  <c r="Q608"/>
  <c r="M541"/>
  <c r="O268"/>
  <c r="AC352"/>
  <c r="M352"/>
  <c r="Q522"/>
  <c r="Q576"/>
  <c r="O559"/>
  <c r="AC544"/>
  <c r="AC629"/>
  <c r="X359"/>
  <c r="Y359" s="1"/>
  <c r="AA359" s="1"/>
  <c r="Y347"/>
  <c r="AA347" s="1"/>
  <c r="M586"/>
  <c r="O289"/>
  <c r="M639"/>
  <c r="M348"/>
  <c r="O348" s="1"/>
  <c r="P348" s="1"/>
  <c r="Q348" s="1"/>
  <c r="AC348"/>
  <c r="Q208"/>
  <c r="AC21"/>
  <c r="Q569"/>
  <c r="M550"/>
  <c r="O376"/>
  <c r="O635" s="1"/>
  <c r="P572"/>
  <c r="Q121"/>
  <c r="Q614" s="1"/>
  <c r="O553"/>
  <c r="P564"/>
  <c r="Q25"/>
  <c r="Q564" s="1"/>
  <c r="P616"/>
  <c r="Q142"/>
  <c r="Q573" s="1"/>
  <c r="P530"/>
  <c r="M641"/>
  <c r="O442"/>
  <c r="M597"/>
  <c r="Q566"/>
  <c r="O325"/>
  <c r="AC319"/>
  <c r="AC545" s="1"/>
  <c r="M319"/>
  <c r="M630" s="1"/>
  <c r="AA545"/>
  <c r="AC584"/>
  <c r="O584"/>
  <c r="P265"/>
  <c r="O538"/>
  <c r="P232"/>
  <c r="X634"/>
  <c r="O643"/>
  <c r="P466"/>
  <c r="M551"/>
  <c r="O388"/>
  <c r="M544"/>
  <c r="O304"/>
  <c r="O587" s="1"/>
  <c r="O328"/>
  <c r="AC552"/>
  <c r="AC595"/>
  <c r="AC644"/>
  <c r="M623"/>
  <c r="O226"/>
  <c r="Q527"/>
  <c r="Q615"/>
  <c r="P407"/>
  <c r="P280"/>
  <c r="Q609"/>
  <c r="Y589"/>
  <c r="P340"/>
  <c r="AC594"/>
  <c r="Q529"/>
  <c r="P528"/>
  <c r="AA338"/>
  <c r="Y346"/>
  <c r="Y590" s="1"/>
  <c r="X358"/>
  <c r="Y358" s="1"/>
  <c r="M584"/>
  <c r="AC583"/>
  <c r="P532" i="13"/>
  <c r="Q160"/>
  <c r="Q532" s="1"/>
  <c r="O540"/>
  <c r="P256"/>
  <c r="O544"/>
  <c r="P304"/>
  <c r="O539"/>
  <c r="P244"/>
  <c r="Q376"/>
  <c r="P643"/>
  <c r="Q466"/>
  <c r="Q618"/>
  <c r="P576"/>
  <c r="O629"/>
  <c r="P298"/>
  <c r="O541"/>
  <c r="P268"/>
  <c r="O584"/>
  <c r="O631"/>
  <c r="P322"/>
  <c r="O642"/>
  <c r="P454"/>
  <c r="O556"/>
  <c r="O599"/>
  <c r="P527"/>
  <c r="Q100"/>
  <c r="Q527" s="1"/>
  <c r="P574"/>
  <c r="Q145"/>
  <c r="Q574" s="1"/>
  <c r="O633"/>
  <c r="P346"/>
  <c r="O590"/>
  <c r="O547"/>
  <c r="P611"/>
  <c r="Q82"/>
  <c r="O588"/>
  <c r="P313"/>
  <c r="O581"/>
  <c r="P229"/>
  <c r="O632"/>
  <c r="P334"/>
  <c r="O546"/>
  <c r="P568"/>
  <c r="Q73"/>
  <c r="O586"/>
  <c r="P289"/>
  <c r="O602"/>
  <c r="P481"/>
  <c r="Q469"/>
  <c r="O624"/>
  <c r="P238"/>
  <c r="O538"/>
  <c r="O583"/>
  <c r="P253"/>
  <c r="O626"/>
  <c r="P262"/>
  <c r="P188"/>
  <c r="O577"/>
  <c r="Q551"/>
  <c r="P607"/>
  <c r="Q34"/>
  <c r="P521"/>
  <c r="P637"/>
  <c r="Q394"/>
  <c r="Q637" s="1"/>
  <c r="P425"/>
  <c r="O597"/>
  <c r="O639"/>
  <c r="O554"/>
  <c r="O628"/>
  <c r="P286"/>
  <c r="O635"/>
  <c r="P370"/>
  <c r="P526"/>
  <c r="Q88"/>
  <c r="Q569" s="1"/>
  <c r="Q640"/>
  <c r="P564"/>
  <c r="Q25"/>
  <c r="P520"/>
  <c r="P606"/>
  <c r="O634"/>
  <c r="P358"/>
  <c r="P548" s="1"/>
  <c r="O591"/>
  <c r="P572"/>
  <c r="Q121"/>
  <c r="Q572" s="1"/>
  <c r="Q610"/>
  <c r="O600"/>
  <c r="P457"/>
  <c r="O549"/>
  <c r="P364"/>
  <c r="Q524"/>
  <c r="P570"/>
  <c r="Q97"/>
  <c r="P612"/>
  <c r="O587"/>
  <c r="P301"/>
  <c r="Q472"/>
  <c r="O21"/>
  <c r="Q522"/>
  <c r="Q595"/>
  <c r="P523"/>
  <c r="Q52"/>
  <c r="Q523" s="1"/>
  <c r="Q530"/>
  <c r="P525"/>
  <c r="O582"/>
  <c r="P241"/>
  <c r="O542"/>
  <c r="P280"/>
  <c r="O625"/>
  <c r="P250"/>
  <c r="P619"/>
  <c r="Q178"/>
  <c r="Q533" s="1"/>
  <c r="O630"/>
  <c r="P310"/>
  <c r="O585"/>
  <c r="P277"/>
  <c r="O627"/>
  <c r="O557"/>
  <c r="P460"/>
  <c r="P610"/>
  <c r="P292"/>
  <c r="O543"/>
  <c r="P524"/>
  <c r="P528"/>
  <c r="P200"/>
  <c r="P620" s="1"/>
  <c r="O578"/>
  <c r="O620"/>
  <c r="P575"/>
  <c r="Q157"/>
  <c r="Q531" s="1"/>
  <c r="P617"/>
  <c r="Q566"/>
  <c r="O623"/>
  <c r="P226"/>
  <c r="O644"/>
  <c r="P478"/>
  <c r="P558" s="1"/>
  <c r="O580"/>
  <c r="P217"/>
  <c r="O622"/>
  <c r="P646"/>
  <c r="Q502"/>
  <c r="Q646" s="1"/>
  <c r="P535"/>
  <c r="Q196"/>
  <c r="O601"/>
  <c r="O545"/>
  <c r="P316"/>
  <c r="P212"/>
  <c r="O536"/>
  <c r="O579"/>
  <c r="O621"/>
  <c r="O560"/>
  <c r="P496"/>
  <c r="O603"/>
  <c r="O645"/>
  <c r="Q352"/>
  <c r="O537"/>
  <c r="P220"/>
  <c r="O592"/>
  <c r="P361"/>
  <c r="O594"/>
  <c r="P385"/>
  <c r="P550" s="1"/>
  <c r="O636"/>
  <c r="Q615"/>
  <c r="Q571"/>
  <c r="O589"/>
  <c r="P325"/>
  <c r="O593"/>
  <c r="P373"/>
  <c r="P596"/>
  <c r="Q409"/>
  <c r="Q596" s="1"/>
  <c r="W589" i="12"/>
  <c r="W631"/>
  <c r="W545"/>
  <c r="W632"/>
  <c r="W590"/>
  <c r="W546"/>
  <c r="W638"/>
  <c r="W552"/>
  <c r="W596"/>
  <c r="I291"/>
  <c r="I542" s="1"/>
  <c r="G628"/>
  <c r="G586"/>
  <c r="K535"/>
  <c r="K580"/>
  <c r="I411"/>
  <c r="G638"/>
  <c r="G596"/>
  <c r="G552"/>
  <c r="W628"/>
  <c r="W586"/>
  <c r="K624"/>
  <c r="J280"/>
  <c r="I585"/>
  <c r="I627"/>
  <c r="I447"/>
  <c r="G599"/>
  <c r="G641"/>
  <c r="G555"/>
  <c r="K606"/>
  <c r="K563"/>
  <c r="K520"/>
  <c r="W556"/>
  <c r="W642"/>
  <c r="W600"/>
  <c r="J639"/>
  <c r="K418"/>
  <c r="J553"/>
  <c r="K310"/>
  <c r="K397"/>
  <c r="K530"/>
  <c r="K607"/>
  <c r="K527"/>
  <c r="K575"/>
  <c r="K531"/>
  <c r="W598"/>
  <c r="W640"/>
  <c r="W554"/>
  <c r="K623"/>
  <c r="I315"/>
  <c r="G588"/>
  <c r="G630"/>
  <c r="G544"/>
  <c r="J483"/>
  <c r="I644"/>
  <c r="I602"/>
  <c r="I375"/>
  <c r="G593"/>
  <c r="G635"/>
  <c r="G549"/>
  <c r="K522"/>
  <c r="G629"/>
  <c r="I303"/>
  <c r="G587"/>
  <c r="G543"/>
  <c r="K349"/>
  <c r="W549"/>
  <c r="W635"/>
  <c r="W593"/>
  <c r="K614"/>
  <c r="K526"/>
  <c r="K611"/>
  <c r="K540"/>
  <c r="K564"/>
  <c r="K529"/>
  <c r="K346"/>
  <c r="K304"/>
  <c r="W629"/>
  <c r="W587"/>
  <c r="W543"/>
  <c r="W21"/>
  <c r="W588"/>
  <c r="W630"/>
  <c r="W544"/>
  <c r="K289"/>
  <c r="J558"/>
  <c r="K472"/>
  <c r="K643" s="1"/>
  <c r="J601"/>
  <c r="K532"/>
  <c r="G542"/>
  <c r="W599"/>
  <c r="W641"/>
  <c r="W555"/>
  <c r="K578"/>
  <c r="K358"/>
  <c r="K528"/>
  <c r="K565"/>
  <c r="I399"/>
  <c r="G637"/>
  <c r="G595"/>
  <c r="G551"/>
  <c r="K597"/>
  <c r="K620"/>
  <c r="K573"/>
  <c r="K622"/>
  <c r="K536"/>
  <c r="K594"/>
  <c r="K579"/>
  <c r="I363"/>
  <c r="G592"/>
  <c r="G548"/>
  <c r="G634"/>
  <c r="K337"/>
  <c r="W591"/>
  <c r="W633"/>
  <c r="W547"/>
  <c r="I459"/>
  <c r="G600"/>
  <c r="G642"/>
  <c r="G556"/>
  <c r="K370"/>
  <c r="K616"/>
  <c r="K448"/>
  <c r="W637"/>
  <c r="W595"/>
  <c r="W551"/>
  <c r="J495"/>
  <c r="I559"/>
  <c r="I645"/>
  <c r="I603"/>
  <c r="K538"/>
  <c r="J643"/>
  <c r="W592"/>
  <c r="W634"/>
  <c r="W548"/>
  <c r="K567"/>
  <c r="K636"/>
  <c r="I327"/>
  <c r="G545"/>
  <c r="G631"/>
  <c r="G589"/>
  <c r="I339"/>
  <c r="G546"/>
  <c r="G632"/>
  <c r="G590"/>
  <c r="I435"/>
  <c r="G598"/>
  <c r="G640"/>
  <c r="G554"/>
  <c r="I351"/>
  <c r="G547"/>
  <c r="G591"/>
  <c r="G633"/>
  <c r="J541"/>
  <c r="K268"/>
  <c r="K541" s="1"/>
  <c r="J626"/>
  <c r="K521"/>
  <c r="K292"/>
  <c r="K613"/>
  <c r="Q292" i="11"/>
  <c r="Q433"/>
  <c r="P637"/>
  <c r="Q394"/>
  <c r="P522"/>
  <c r="Q40"/>
  <c r="P565"/>
  <c r="O581"/>
  <c r="P229"/>
  <c r="O602"/>
  <c r="P481"/>
  <c r="P558" s="1"/>
  <c r="O644"/>
  <c r="P528"/>
  <c r="Q112"/>
  <c r="Q528" s="1"/>
  <c r="O645"/>
  <c r="P490"/>
  <c r="Q472"/>
  <c r="O583"/>
  <c r="P253"/>
  <c r="Q226"/>
  <c r="O597"/>
  <c r="P421"/>
  <c r="Q616"/>
  <c r="Q530"/>
  <c r="P571"/>
  <c r="P611"/>
  <c r="Q82"/>
  <c r="Q611" s="1"/>
  <c r="O538"/>
  <c r="P232"/>
  <c r="O588"/>
  <c r="P313"/>
  <c r="O630"/>
  <c r="O596"/>
  <c r="P409"/>
  <c r="P552" s="1"/>
  <c r="O555"/>
  <c r="P436"/>
  <c r="P546"/>
  <c r="Q328"/>
  <c r="O558"/>
  <c r="P536"/>
  <c r="Q208"/>
  <c r="Q536" s="1"/>
  <c r="O623"/>
  <c r="P523"/>
  <c r="Q52"/>
  <c r="P566"/>
  <c r="Q613"/>
  <c r="Q577"/>
  <c r="P610"/>
  <c r="Q70"/>
  <c r="Q610" s="1"/>
  <c r="P576"/>
  <c r="Q169"/>
  <c r="Q576" s="1"/>
  <c r="P525"/>
  <c r="Q570"/>
  <c r="P592"/>
  <c r="Q361"/>
  <c r="O591"/>
  <c r="P349"/>
  <c r="O633"/>
  <c r="O547"/>
  <c r="O624"/>
  <c r="P238"/>
  <c r="O643"/>
  <c r="P466"/>
  <c r="Q128"/>
  <c r="Q529" s="1"/>
  <c r="P529"/>
  <c r="P640"/>
  <c r="O629"/>
  <c r="P298"/>
  <c r="O586"/>
  <c r="P579"/>
  <c r="Q205"/>
  <c r="Q548"/>
  <c r="Q527"/>
  <c r="P554"/>
  <c r="Q424"/>
  <c r="Q554" s="1"/>
  <c r="Q607"/>
  <c r="Q521"/>
  <c r="Q608"/>
  <c r="Q265"/>
  <c r="P607"/>
  <c r="O539"/>
  <c r="P244"/>
  <c r="X611"/>
  <c r="X568"/>
  <c r="X525"/>
  <c r="X94"/>
  <c r="P549"/>
  <c r="Q364"/>
  <c r="Q549" s="1"/>
  <c r="P524"/>
  <c r="Q64"/>
  <c r="P568"/>
  <c r="P634"/>
  <c r="Q573"/>
  <c r="O544"/>
  <c r="O559"/>
  <c r="P484"/>
  <c r="Q614"/>
  <c r="O638"/>
  <c r="P406"/>
  <c r="P567"/>
  <c r="O600"/>
  <c r="P457"/>
  <c r="O642"/>
  <c r="P535"/>
  <c r="Q196"/>
  <c r="Q535" s="1"/>
  <c r="P620"/>
  <c r="O552"/>
  <c r="O537"/>
  <c r="P220"/>
  <c r="O580"/>
  <c r="O622"/>
  <c r="O556"/>
  <c r="O589"/>
  <c r="P325"/>
  <c r="Q612"/>
  <c r="Q250"/>
  <c r="Q575"/>
  <c r="Q617"/>
  <c r="Q635"/>
  <c r="P572"/>
  <c r="O540"/>
  <c r="P256"/>
  <c r="P548"/>
  <c r="Q400"/>
  <c r="Q274"/>
  <c r="P614"/>
  <c r="P590"/>
  <c r="Q337"/>
  <c r="Q590" s="1"/>
  <c r="P595"/>
  <c r="Q397"/>
  <c r="O626"/>
  <c r="P262"/>
  <c r="O599"/>
  <c r="P445"/>
  <c r="O641"/>
  <c r="Q632"/>
  <c r="O625"/>
  <c r="Q563"/>
  <c r="O631"/>
  <c r="P322"/>
  <c r="O545"/>
  <c r="O587"/>
  <c r="P301"/>
  <c r="O582"/>
  <c r="P241"/>
  <c r="O21"/>
  <c r="O551"/>
  <c r="P388"/>
  <c r="O594"/>
  <c r="P621"/>
  <c r="Q304"/>
  <c r="P556"/>
  <c r="Q448"/>
  <c r="O639"/>
  <c r="P418"/>
  <c r="O553"/>
  <c r="O543"/>
  <c r="O585"/>
  <c r="P277"/>
  <c r="P613"/>
  <c r="O628"/>
  <c r="P286"/>
  <c r="Q534"/>
  <c r="P586"/>
  <c r="O601"/>
  <c r="P469"/>
  <c r="P632"/>
  <c r="P564"/>
  <c r="Q25"/>
  <c r="Q564" s="1"/>
  <c r="O541"/>
  <c r="P268"/>
  <c r="O557"/>
  <c r="P460"/>
  <c r="O542"/>
  <c r="P280"/>
  <c r="O636"/>
  <c r="P382"/>
  <c r="O550"/>
  <c r="O593"/>
  <c r="O640"/>
  <c r="O262" i="10"/>
  <c r="O533"/>
  <c r="Q181"/>
  <c r="O608"/>
  <c r="P46"/>
  <c r="P522" s="1"/>
  <c r="AD313"/>
  <c r="AE301"/>
  <c r="O268"/>
  <c r="O539"/>
  <c r="P244"/>
  <c r="O582"/>
  <c r="P524"/>
  <c r="Q64"/>
  <c r="P527"/>
  <c r="Q100"/>
  <c r="P570"/>
  <c r="AD629"/>
  <c r="AD310"/>
  <c r="AD587" s="1"/>
  <c r="AE298"/>
  <c r="AE543" s="1"/>
  <c r="M280"/>
  <c r="AI280"/>
  <c r="AI575"/>
  <c r="AI617"/>
  <c r="AI532"/>
  <c r="Q152"/>
  <c r="Q531" s="1"/>
  <c r="P531"/>
  <c r="O607"/>
  <c r="P34"/>
  <c r="AI619"/>
  <c r="AI534"/>
  <c r="AI577"/>
  <c r="O576"/>
  <c r="M485"/>
  <c r="O485" s="1"/>
  <c r="P485" s="1"/>
  <c r="Q485" s="1"/>
  <c r="AI485"/>
  <c r="Q256"/>
  <c r="Q625" s="1"/>
  <c r="P568"/>
  <c r="Q73"/>
  <c r="AE343"/>
  <c r="AG343" s="1"/>
  <c r="AD355"/>
  <c r="AA609"/>
  <c r="AA566"/>
  <c r="AA523"/>
  <c r="AB611"/>
  <c r="AB568"/>
  <c r="AB525"/>
  <c r="AB94"/>
  <c r="AG289"/>
  <c r="P529"/>
  <c r="Q124"/>
  <c r="AI331"/>
  <c r="M331"/>
  <c r="O331" s="1"/>
  <c r="P331" s="1"/>
  <c r="Q331" s="1"/>
  <c r="Q563"/>
  <c r="AI368"/>
  <c r="M368"/>
  <c r="O368" s="1"/>
  <c r="P368" s="1"/>
  <c r="Q368" s="1"/>
  <c r="AG627"/>
  <c r="M274"/>
  <c r="AI274"/>
  <c r="AG292"/>
  <c r="AE390"/>
  <c r="AG390" s="1"/>
  <c r="AD402"/>
  <c r="P567"/>
  <c r="Q61"/>
  <c r="P571"/>
  <c r="Q109"/>
  <c r="Q571" s="1"/>
  <c r="P564"/>
  <c r="Q25"/>
  <c r="Q520" s="1"/>
  <c r="P578"/>
  <c r="Q193"/>
  <c r="P620"/>
  <c r="Y631"/>
  <c r="Y588"/>
  <c r="Y545"/>
  <c r="Y328"/>
  <c r="P624"/>
  <c r="Q238"/>
  <c r="Q581" s="1"/>
  <c r="P623"/>
  <c r="Q226"/>
  <c r="Q623" s="1"/>
  <c r="P581"/>
  <c r="O521"/>
  <c r="Q610"/>
  <c r="P612"/>
  <c r="Q94"/>
  <c r="Q612" s="1"/>
  <c r="AD372"/>
  <c r="AE360"/>
  <c r="AG360" s="1"/>
  <c r="AE628"/>
  <c r="AG286"/>
  <c r="AE542"/>
  <c r="M378"/>
  <c r="O378" s="1"/>
  <c r="P378" s="1"/>
  <c r="Q378" s="1"/>
  <c r="AI378"/>
  <c r="AD509"/>
  <c r="AE509" s="1"/>
  <c r="AG509" s="1"/>
  <c r="AE497"/>
  <c r="AG497" s="1"/>
  <c r="P521"/>
  <c r="Q28"/>
  <c r="O618"/>
  <c r="M336"/>
  <c r="O336" s="1"/>
  <c r="P336" s="1"/>
  <c r="Q336" s="1"/>
  <c r="AI336"/>
  <c r="AD392"/>
  <c r="AE380"/>
  <c r="AG380" s="1"/>
  <c r="O265"/>
  <c r="AD544"/>
  <c r="AD316"/>
  <c r="AE304"/>
  <c r="O564"/>
  <c r="P609"/>
  <c r="Q58"/>
  <c r="P523"/>
  <c r="AI347"/>
  <c r="M347"/>
  <c r="O347" s="1"/>
  <c r="P347" s="1"/>
  <c r="Q347" s="1"/>
  <c r="Q40"/>
  <c r="O624"/>
  <c r="Z630"/>
  <c r="Z587"/>
  <c r="Z544"/>
  <c r="Z316"/>
  <c r="P611"/>
  <c r="Q82"/>
  <c r="Q611" s="1"/>
  <c r="O622"/>
  <c r="P214"/>
  <c r="O579"/>
  <c r="P569"/>
  <c r="M263"/>
  <c r="O263" s="1"/>
  <c r="P263" s="1"/>
  <c r="Q263" s="1"/>
  <c r="AI263"/>
  <c r="AI583" s="1"/>
  <c r="Y567"/>
  <c r="Y610"/>
  <c r="Y524"/>
  <c r="AA70"/>
  <c r="Y82"/>
  <c r="Z610"/>
  <c r="Z567"/>
  <c r="Z524"/>
  <c r="Z82"/>
  <c r="M575"/>
  <c r="M617"/>
  <c r="M532"/>
  <c r="O164"/>
  <c r="P614"/>
  <c r="Q525"/>
  <c r="P537"/>
  <c r="Q220"/>
  <c r="Q537" s="1"/>
  <c r="M363"/>
  <c r="O363" s="1"/>
  <c r="P363" s="1"/>
  <c r="Q363" s="1"/>
  <c r="AI363"/>
  <c r="P606"/>
  <c r="Q160"/>
  <c r="AD543"/>
  <c r="M366"/>
  <c r="O366" s="1"/>
  <c r="P366" s="1"/>
  <c r="Q366" s="1"/>
  <c r="AI366"/>
  <c r="Q530"/>
  <c r="AD371"/>
  <c r="AE359"/>
  <c r="AG359" s="1"/>
  <c r="AG583"/>
  <c r="O522"/>
  <c r="P621"/>
  <c r="Q202"/>
  <c r="P535"/>
  <c r="M422"/>
  <c r="O422" s="1"/>
  <c r="P422" s="1"/>
  <c r="Q422" s="1"/>
  <c r="AI422"/>
  <c r="P573"/>
  <c r="Q133"/>
  <c r="Q573" s="1"/>
  <c r="P574"/>
  <c r="Q145"/>
  <c r="P616"/>
  <c r="AI540"/>
  <c r="P533"/>
  <c r="Q172"/>
  <c r="Q533" s="1"/>
  <c r="O188"/>
  <c r="M534"/>
  <c r="M619"/>
  <c r="M577"/>
  <c r="Q538"/>
  <c r="P566"/>
  <c r="Q49"/>
  <c r="AD387"/>
  <c r="AE375"/>
  <c r="AG375" s="1"/>
  <c r="Q576"/>
  <c r="P536"/>
  <c r="Q208"/>
  <c r="P579"/>
  <c r="P615"/>
  <c r="Q130"/>
  <c r="Q615" s="1"/>
  <c r="P530"/>
  <c r="AG540"/>
  <c r="M277"/>
  <c r="AI277"/>
  <c r="AI348"/>
  <c r="M348"/>
  <c r="O348" s="1"/>
  <c r="P348" s="1"/>
  <c r="Q348" s="1"/>
  <c r="AD446"/>
  <c r="AE434"/>
  <c r="AG434" s="1"/>
  <c r="AB352" i="9"/>
  <c r="Q621"/>
  <c r="X395"/>
  <c r="Z383"/>
  <c r="AB383" s="1"/>
  <c r="Y634"/>
  <c r="Y591"/>
  <c r="Y548"/>
  <c r="Y364"/>
  <c r="Q626"/>
  <c r="Q540"/>
  <c r="X369"/>
  <c r="Z357"/>
  <c r="AB357" s="1"/>
  <c r="P609"/>
  <c r="Z416"/>
  <c r="AB416" s="1"/>
  <c r="X428"/>
  <c r="Q624"/>
  <c r="Q570"/>
  <c r="M361"/>
  <c r="AD361"/>
  <c r="Z632"/>
  <c r="AB334"/>
  <c r="P574"/>
  <c r="Q145"/>
  <c r="Q574" s="1"/>
  <c r="Q565"/>
  <c r="X363"/>
  <c r="Z351"/>
  <c r="AB351" s="1"/>
  <c r="P307"/>
  <c r="O325"/>
  <c r="X362"/>
  <c r="Z350"/>
  <c r="X397"/>
  <c r="Z385"/>
  <c r="Q582"/>
  <c r="P337"/>
  <c r="Q524"/>
  <c r="P313"/>
  <c r="M354"/>
  <c r="O354" s="1"/>
  <c r="P354" s="1"/>
  <c r="Q354" s="1"/>
  <c r="AD354"/>
  <c r="Q526"/>
  <c r="Q522"/>
  <c r="M630"/>
  <c r="O310"/>
  <c r="M340"/>
  <c r="AD340"/>
  <c r="M343"/>
  <c r="O343" s="1"/>
  <c r="P343" s="1"/>
  <c r="Q343" s="1"/>
  <c r="AD343"/>
  <c r="Q620"/>
  <c r="O316"/>
  <c r="X378"/>
  <c r="Z366"/>
  <c r="AB366" s="1"/>
  <c r="Q610"/>
  <c r="Q580"/>
  <c r="Q619"/>
  <c r="Q622"/>
  <c r="P541"/>
  <c r="M371"/>
  <c r="O371" s="1"/>
  <c r="P371" s="1"/>
  <c r="Q371" s="1"/>
  <c r="AD371"/>
  <c r="X376"/>
  <c r="Z364"/>
  <c r="X358"/>
  <c r="Z346"/>
  <c r="Z547" s="1"/>
  <c r="X590"/>
  <c r="X547"/>
  <c r="X633"/>
  <c r="AB631"/>
  <c r="M322"/>
  <c r="AD322"/>
  <c r="AB588"/>
  <c r="Q583"/>
  <c r="Q23"/>
  <c r="P606"/>
  <c r="P520"/>
  <c r="P563"/>
  <c r="M544"/>
  <c r="O349"/>
  <c r="Q529"/>
  <c r="P538"/>
  <c r="Q232"/>
  <c r="Q538" s="1"/>
  <c r="P629"/>
  <c r="Q298"/>
  <c r="Q586" s="1"/>
  <c r="X367"/>
  <c r="Z355"/>
  <c r="AB355" s="1"/>
  <c r="Q625"/>
  <c r="AD545"/>
  <c r="Q569"/>
  <c r="Q577"/>
  <c r="Q566"/>
  <c r="Q573"/>
  <c r="Q616"/>
  <c r="P585"/>
  <c r="Q277"/>
  <c r="Q585" s="1"/>
  <c r="X377"/>
  <c r="Z365"/>
  <c r="AB365" s="1"/>
  <c r="AD404"/>
  <c r="M404"/>
  <c r="O404" s="1"/>
  <c r="P404" s="1"/>
  <c r="Q404" s="1"/>
  <c r="M345"/>
  <c r="O345" s="1"/>
  <c r="P345" s="1"/>
  <c r="Q345" s="1"/>
  <c r="AD345"/>
  <c r="P572"/>
  <c r="Q121"/>
  <c r="Q572" s="1"/>
  <c r="P567"/>
  <c r="Q61"/>
  <c r="Q567" s="1"/>
  <c r="Q543"/>
  <c r="AD328"/>
  <c r="M328"/>
  <c r="AD630"/>
  <c r="Q612"/>
  <c r="M339"/>
  <c r="O339" s="1"/>
  <c r="P339" s="1"/>
  <c r="Q339" s="1"/>
  <c r="AD339"/>
  <c r="M353"/>
  <c r="O353" s="1"/>
  <c r="P353" s="1"/>
  <c r="Q353" s="1"/>
  <c r="AD353"/>
  <c r="Q628"/>
  <c r="O629"/>
  <c r="Q535"/>
  <c r="AB338"/>
  <c r="Z590"/>
  <c r="Q584"/>
  <c r="AB373"/>
  <c r="AB545"/>
  <c r="P614"/>
  <c r="P532"/>
  <c r="Q160"/>
  <c r="Q532" s="1"/>
  <c r="Q525"/>
  <c r="P528"/>
  <c r="Q578"/>
  <c r="P616"/>
  <c r="O555" i="8"/>
  <c r="P436"/>
  <c r="Q361"/>
  <c r="Q421"/>
  <c r="O540"/>
  <c r="P256"/>
  <c r="AH625"/>
  <c r="AH582"/>
  <c r="AH539"/>
  <c r="Q490"/>
  <c r="Q466"/>
  <c r="O601"/>
  <c r="P469"/>
  <c r="O532"/>
  <c r="P160"/>
  <c r="P575" s="1"/>
  <c r="O575"/>
  <c r="O591"/>
  <c r="P349"/>
  <c r="P552"/>
  <c r="Q400"/>
  <c r="O548"/>
  <c r="P352"/>
  <c r="P633" s="1"/>
  <c r="O640"/>
  <c r="P430"/>
  <c r="Q100"/>
  <c r="O623"/>
  <c r="P226"/>
  <c r="P537" s="1"/>
  <c r="O580"/>
  <c r="O643"/>
  <c r="P631"/>
  <c r="Q322"/>
  <c r="O630"/>
  <c r="P310"/>
  <c r="Q445"/>
  <c r="P628"/>
  <c r="Q286"/>
  <c r="Q346"/>
  <c r="O527"/>
  <c r="Q565"/>
  <c r="O556"/>
  <c r="P448"/>
  <c r="O557"/>
  <c r="O637"/>
  <c r="P394"/>
  <c r="P553"/>
  <c r="Q412"/>
  <c r="O620"/>
  <c r="P190"/>
  <c r="Q526"/>
  <c r="P602"/>
  <c r="O599"/>
  <c r="O574"/>
  <c r="P145"/>
  <c r="O616"/>
  <c r="O530"/>
  <c r="O614"/>
  <c r="P118"/>
  <c r="O528"/>
  <c r="O571"/>
  <c r="O534"/>
  <c r="P184"/>
  <c r="O619"/>
  <c r="O577"/>
  <c r="Q262"/>
  <c r="Q124"/>
  <c r="P579"/>
  <c r="Q205"/>
  <c r="O533"/>
  <c r="P172"/>
  <c r="O597"/>
  <c r="O551"/>
  <c r="P388"/>
  <c r="Q385"/>
  <c r="P584"/>
  <c r="Q265"/>
  <c r="P563"/>
  <c r="P606"/>
  <c r="P520"/>
  <c r="Q22"/>
  <c r="O642"/>
  <c r="P454"/>
  <c r="P599" s="1"/>
  <c r="Q602"/>
  <c r="O615"/>
  <c r="P130"/>
  <c r="P529" s="1"/>
  <c r="P550"/>
  <c r="Q376"/>
  <c r="P600"/>
  <c r="Q457"/>
  <c r="Q600" s="1"/>
  <c r="Q542"/>
  <c r="P621"/>
  <c r="Q202"/>
  <c r="Q621" s="1"/>
  <c r="Q364"/>
  <c r="Q241"/>
  <c r="O633"/>
  <c r="P590"/>
  <c r="Q337"/>
  <c r="Q301"/>
  <c r="P634"/>
  <c r="P538"/>
  <c r="M625"/>
  <c r="M582"/>
  <c r="M539"/>
  <c r="O250"/>
  <c r="O635"/>
  <c r="P370"/>
  <c r="P622"/>
  <c r="Q214"/>
  <c r="O607"/>
  <c r="P34"/>
  <c r="O521"/>
  <c r="O564"/>
  <c r="Q274"/>
  <c r="P641"/>
  <c r="Q442"/>
  <c r="Q536"/>
  <c r="O558"/>
  <c r="P472"/>
  <c r="P643" s="1"/>
  <c r="Q121"/>
  <c r="P573"/>
  <c r="Q133"/>
  <c r="Q573" s="1"/>
  <c r="P543"/>
  <c r="Q292"/>
  <c r="Q298"/>
  <c r="P586"/>
  <c r="Q289"/>
  <c r="O617"/>
  <c r="P154"/>
  <c r="O531"/>
  <c r="P610"/>
  <c r="Q70"/>
  <c r="P524"/>
  <c r="P567"/>
  <c r="O613"/>
  <c r="P106"/>
  <c r="P570" s="1"/>
  <c r="O603"/>
  <c r="P493"/>
  <c r="P645" s="1"/>
  <c r="O559"/>
  <c r="P598"/>
  <c r="Q433"/>
  <c r="Q644"/>
  <c r="P595"/>
  <c r="Q397"/>
  <c r="P593"/>
  <c r="O544"/>
  <c r="P304"/>
  <c r="P557"/>
  <c r="O554"/>
  <c r="P424"/>
  <c r="P597" s="1"/>
  <c r="O639"/>
  <c r="O629"/>
  <c r="O646"/>
  <c r="P502"/>
  <c r="P560" s="1"/>
  <c r="O576"/>
  <c r="P169"/>
  <c r="P609"/>
  <c r="Q58"/>
  <c r="Q609" s="1"/>
  <c r="Q382"/>
  <c r="O541"/>
  <c r="P268"/>
  <c r="P626" s="1"/>
  <c r="O598"/>
  <c r="Q166"/>
  <c r="P638"/>
  <c r="Q406"/>
  <c r="Q638" s="1"/>
  <c r="P596"/>
  <c r="Q409"/>
  <c r="O585"/>
  <c r="P277"/>
  <c r="P627" s="1"/>
  <c r="Q496"/>
  <c r="O627"/>
  <c r="Q418"/>
  <c r="O547"/>
  <c r="P340"/>
  <c r="O632"/>
  <c r="O583"/>
  <c r="P253"/>
  <c r="Q612"/>
  <c r="O636"/>
  <c r="Q611"/>
  <c r="Q157"/>
  <c r="P589"/>
  <c r="Q325"/>
  <c r="Q589" s="1"/>
  <c r="Q522"/>
  <c r="Q568"/>
  <c r="P624"/>
  <c r="Q238"/>
  <c r="Q624" s="1"/>
  <c r="Q220"/>
  <c r="P545"/>
  <c r="Q316"/>
  <c r="P588"/>
  <c r="O618"/>
  <c r="M332" i="7"/>
  <c r="O332" s="1"/>
  <c r="P332" s="1"/>
  <c r="Q332" s="1"/>
  <c r="AH332"/>
  <c r="AB360"/>
  <c r="AD348"/>
  <c r="AF348" s="1"/>
  <c r="P541"/>
  <c r="Q268"/>
  <c r="O528"/>
  <c r="O538"/>
  <c r="P232"/>
  <c r="O586"/>
  <c r="P289"/>
  <c r="O628"/>
  <c r="AB357"/>
  <c r="AD345"/>
  <c r="AF345" s="1"/>
  <c r="M325"/>
  <c r="AH325"/>
  <c r="P304"/>
  <c r="AB354"/>
  <c r="AD342"/>
  <c r="AF342" s="1"/>
  <c r="P620"/>
  <c r="Q190"/>
  <c r="P534"/>
  <c r="P581"/>
  <c r="Q229"/>
  <c r="Q564"/>
  <c r="O571"/>
  <c r="O606"/>
  <c r="O563"/>
  <c r="O520"/>
  <c r="P22"/>
  <c r="O542"/>
  <c r="P280"/>
  <c r="P535"/>
  <c r="Q196"/>
  <c r="O533"/>
  <c r="P172"/>
  <c r="Q301"/>
  <c r="P543"/>
  <c r="AB363"/>
  <c r="AD351"/>
  <c r="AF351" s="1"/>
  <c r="O313"/>
  <c r="M630"/>
  <c r="O310"/>
  <c r="O544" s="1"/>
  <c r="M587"/>
  <c r="AB361"/>
  <c r="AD349"/>
  <c r="O614"/>
  <c r="P118"/>
  <c r="AB362"/>
  <c r="AD350"/>
  <c r="AF350" s="1"/>
  <c r="P524"/>
  <c r="Q64"/>
  <c r="Q244"/>
  <c r="P582"/>
  <c r="P609"/>
  <c r="Q58"/>
  <c r="AB358"/>
  <c r="AD346"/>
  <c r="O627"/>
  <c r="O619"/>
  <c r="P178"/>
  <c r="AB356"/>
  <c r="AD344"/>
  <c r="AF344" s="1"/>
  <c r="P578"/>
  <c r="Q193"/>
  <c r="AH630"/>
  <c r="AH587"/>
  <c r="AH544"/>
  <c r="AF337"/>
  <c r="AD589"/>
  <c r="M338"/>
  <c r="O338" s="1"/>
  <c r="P338" s="1"/>
  <c r="Q338" s="1"/>
  <c r="AH338"/>
  <c r="O612"/>
  <c r="P94"/>
  <c r="O526"/>
  <c r="AF334"/>
  <c r="AF589" s="1"/>
  <c r="AH343"/>
  <c r="M343"/>
  <c r="O343" s="1"/>
  <c r="P343" s="1"/>
  <c r="Q343" s="1"/>
  <c r="AF631"/>
  <c r="AH322"/>
  <c r="M322"/>
  <c r="AF340"/>
  <c r="M329"/>
  <c r="O329" s="1"/>
  <c r="P329" s="1"/>
  <c r="Q329" s="1"/>
  <c r="AH329"/>
  <c r="Q166"/>
  <c r="AB367"/>
  <c r="AD355"/>
  <c r="AF355" s="1"/>
  <c r="O613"/>
  <c r="P106"/>
  <c r="O527"/>
  <c r="O570"/>
  <c r="O583"/>
  <c r="P253"/>
  <c r="O625"/>
  <c r="AH545"/>
  <c r="P610"/>
  <c r="Q70"/>
  <c r="AF588"/>
  <c r="AH537"/>
  <c r="AH622"/>
  <c r="AH580"/>
  <c r="O531"/>
  <c r="P148"/>
  <c r="AB590"/>
  <c r="O539"/>
  <c r="P617"/>
  <c r="Q154"/>
  <c r="M328"/>
  <c r="AH328"/>
  <c r="O577"/>
  <c r="P181"/>
  <c r="P566"/>
  <c r="Q49"/>
  <c r="Q214"/>
  <c r="AH336"/>
  <c r="M336"/>
  <c r="O336" s="1"/>
  <c r="P336" s="1"/>
  <c r="Q336" s="1"/>
  <c r="Q277"/>
  <c r="O576"/>
  <c r="P169"/>
  <c r="P532" s="1"/>
  <c r="P217"/>
  <c r="AH588"/>
  <c r="O615"/>
  <c r="P130"/>
  <c r="P565"/>
  <c r="Q37"/>
  <c r="Q521" s="1"/>
  <c r="P607"/>
  <c r="Q274"/>
  <c r="P621"/>
  <c r="Q202"/>
  <c r="Q621" s="1"/>
  <c r="O575"/>
  <c r="P157"/>
  <c r="AD631"/>
  <c r="AB364"/>
  <c r="AD352"/>
  <c r="AB353"/>
  <c r="AD341"/>
  <c r="AF341" s="1"/>
  <c r="P525"/>
  <c r="Q76"/>
  <c r="O618"/>
  <c r="P569"/>
  <c r="Q85"/>
  <c r="Q611" s="1"/>
  <c r="M545"/>
  <c r="O316"/>
  <c r="M537"/>
  <c r="O220"/>
  <c r="O580" s="1"/>
  <c r="P608"/>
  <c r="Q46"/>
  <c r="O540"/>
  <c r="P256"/>
  <c r="O530"/>
  <c r="P136"/>
  <c r="O573"/>
  <c r="O617"/>
  <c r="AD546"/>
  <c r="O529"/>
  <c r="P124"/>
  <c r="O572"/>
  <c r="AB359"/>
  <c r="AD347"/>
  <c r="AF347" s="1"/>
  <c r="P567"/>
  <c r="Q61"/>
  <c r="P536"/>
  <c r="Q208"/>
  <c r="P528"/>
  <c r="Q112"/>
  <c r="O574"/>
  <c r="P145"/>
  <c r="M333"/>
  <c r="O333" s="1"/>
  <c r="P333" s="1"/>
  <c r="Q333" s="1"/>
  <c r="AH333"/>
  <c r="P568"/>
  <c r="Q73"/>
  <c r="Q568" s="1"/>
  <c r="AH330"/>
  <c r="M330"/>
  <c r="O330" s="1"/>
  <c r="P330" s="1"/>
  <c r="Q330" s="1"/>
  <c r="AA610"/>
  <c r="AA567"/>
  <c r="AA524"/>
  <c r="AA82"/>
  <c r="M339"/>
  <c r="O339" s="1"/>
  <c r="P339" s="1"/>
  <c r="Q339" s="1"/>
  <c r="AH339"/>
  <c r="AB547"/>
  <c r="O584"/>
  <c r="P265"/>
  <c r="O569"/>
  <c r="AF545"/>
  <c r="M335"/>
  <c r="O335" s="1"/>
  <c r="P335" s="1"/>
  <c r="Q335" s="1"/>
  <c r="AH335"/>
  <c r="P623"/>
  <c r="Q226"/>
  <c r="Q142"/>
  <c r="Q624"/>
  <c r="P611"/>
  <c r="P579"/>
  <c r="Q205"/>
  <c r="O626"/>
  <c r="P523"/>
  <c r="Q52"/>
  <c r="Q523" i="19" l="1"/>
  <c r="Q574"/>
  <c r="P214"/>
  <c r="O622"/>
  <c r="Q568"/>
  <c r="AC326"/>
  <c r="AI326" s="1"/>
  <c r="AB338"/>
  <c r="AB540"/>
  <c r="AK314"/>
  <c r="M314"/>
  <c r="O314" s="1"/>
  <c r="P314" s="1"/>
  <c r="Q314" s="1"/>
  <c r="Q566" i="17"/>
  <c r="Q613"/>
  <c r="Q565"/>
  <c r="M332" i="16"/>
  <c r="O332" s="1"/>
  <c r="P332" s="1"/>
  <c r="Q332" s="1"/>
  <c r="AI332"/>
  <c r="AD356"/>
  <c r="AE344"/>
  <c r="AG344" s="1"/>
  <c r="M588" i="14"/>
  <c r="AC631"/>
  <c r="Q524"/>
  <c r="Q568" i="13"/>
  <c r="P21"/>
  <c r="R11" s="1"/>
  <c r="Q576"/>
  <c r="I21" i="12"/>
  <c r="Q524" i="11"/>
  <c r="Q568"/>
  <c r="P21"/>
  <c r="R11" s="1"/>
  <c r="Q546"/>
  <c r="Q579"/>
  <c r="Q620"/>
  <c r="Q572" i="10"/>
  <c r="Q618"/>
  <c r="AI627"/>
  <c r="Q569"/>
  <c r="Q526"/>
  <c r="Q524"/>
  <c r="Q566"/>
  <c r="Q606"/>
  <c r="AE586"/>
  <c r="AD360" i="9"/>
  <c r="M360"/>
  <c r="O360" s="1"/>
  <c r="P360" s="1"/>
  <c r="Q360" s="1"/>
  <c r="Q528"/>
  <c r="Q581"/>
  <c r="X384"/>
  <c r="Z372"/>
  <c r="AB372" s="1"/>
  <c r="Q575"/>
  <c r="Q627"/>
  <c r="Q623"/>
  <c r="Q581" i="8"/>
  <c r="P639"/>
  <c r="Q578"/>
  <c r="Q538"/>
  <c r="Q523"/>
  <c r="Q566" i="7"/>
  <c r="Q524"/>
  <c r="Q579"/>
  <c r="Q522"/>
  <c r="P618"/>
  <c r="O622"/>
  <c r="AB268" i="21"/>
  <c r="AB257"/>
  <c r="AD629"/>
  <c r="AD310"/>
  <c r="Z630"/>
  <c r="Z544"/>
  <c r="Z587"/>
  <c r="Z316"/>
  <c r="AD543"/>
  <c r="Y630"/>
  <c r="Y544"/>
  <c r="Y316"/>
  <c r="Y587"/>
  <c r="AD316"/>
  <c r="AD349"/>
  <c r="Y631" i="20"/>
  <c r="Y588"/>
  <c r="Y545"/>
  <c r="Y328"/>
  <c r="AD629"/>
  <c r="AD310"/>
  <c r="AD587" s="1"/>
  <c r="AD586"/>
  <c r="Z632"/>
  <c r="Z546"/>
  <c r="Z589"/>
  <c r="Z340"/>
  <c r="AB268"/>
  <c r="AB257"/>
  <c r="AD544"/>
  <c r="AD316"/>
  <c r="AD325"/>
  <c r="P612" i="19"/>
  <c r="Q94"/>
  <c r="Q612" s="1"/>
  <c r="Q569"/>
  <c r="Q528"/>
  <c r="Q613"/>
  <c r="P569"/>
  <c r="AI624"/>
  <c r="AK238"/>
  <c r="AK624" s="1"/>
  <c r="M238"/>
  <c r="M538"/>
  <c r="O232"/>
  <c r="Q576"/>
  <c r="Q532"/>
  <c r="Q212"/>
  <c r="P536"/>
  <c r="P621"/>
  <c r="P579"/>
  <c r="AB354"/>
  <c r="AC342"/>
  <c r="AI342" s="1"/>
  <c r="Q526"/>
  <c r="AK321"/>
  <c r="M321"/>
  <c r="O321" s="1"/>
  <c r="P321" s="1"/>
  <c r="Q321" s="1"/>
  <c r="Q564"/>
  <c r="Q606"/>
  <c r="AK353"/>
  <c r="M353"/>
  <c r="O353" s="1"/>
  <c r="P353" s="1"/>
  <c r="Q353" s="1"/>
  <c r="AC275"/>
  <c r="AI275" s="1"/>
  <c r="AB287"/>
  <c r="AB345"/>
  <c r="AC333"/>
  <c r="AI333" s="1"/>
  <c r="AF301"/>
  <c r="AF292"/>
  <c r="AI265"/>
  <c r="P188"/>
  <c r="O619"/>
  <c r="O534"/>
  <c r="O577"/>
  <c r="O623"/>
  <c r="P226"/>
  <c r="AB360"/>
  <c r="AC348"/>
  <c r="AI348" s="1"/>
  <c r="O581"/>
  <c r="P229"/>
  <c r="AB272"/>
  <c r="AB626" s="1"/>
  <c r="AC260"/>
  <c r="AI260" s="1"/>
  <c r="Q610"/>
  <c r="AK283"/>
  <c r="M283"/>
  <c r="O283" s="1"/>
  <c r="P283" s="1"/>
  <c r="Q283" s="1"/>
  <c r="AB289"/>
  <c r="AC277"/>
  <c r="Q525"/>
  <c r="AK253"/>
  <c r="M253"/>
  <c r="O580"/>
  <c r="P217"/>
  <c r="AB377"/>
  <c r="AC365"/>
  <c r="AI365" s="1"/>
  <c r="AK330"/>
  <c r="M330"/>
  <c r="O330" s="1"/>
  <c r="P330" s="1"/>
  <c r="Q330" s="1"/>
  <c r="AF274"/>
  <c r="P537"/>
  <c r="Q220"/>
  <c r="Q537" s="1"/>
  <c r="O582"/>
  <c r="P241"/>
  <c r="Q608"/>
  <c r="AD611"/>
  <c r="AD568"/>
  <c r="AD525"/>
  <c r="AD94"/>
  <c r="AK255"/>
  <c r="M255"/>
  <c r="O255" s="1"/>
  <c r="P255" s="1"/>
  <c r="Q255" s="1"/>
  <c r="Q527"/>
  <c r="AI250"/>
  <c r="Q611"/>
  <c r="AB307"/>
  <c r="AC295"/>
  <c r="AI295" s="1"/>
  <c r="Q565"/>
  <c r="Q524"/>
  <c r="O21"/>
  <c r="AB280"/>
  <c r="AC268"/>
  <c r="AF526"/>
  <c r="AF569"/>
  <c r="AF105"/>
  <c r="AF612" s="1"/>
  <c r="AI539"/>
  <c r="AK244"/>
  <c r="AK539" s="1"/>
  <c r="M244"/>
  <c r="M336"/>
  <c r="O336" s="1"/>
  <c r="P336" s="1"/>
  <c r="Q336" s="1"/>
  <c r="AK336"/>
  <c r="P21"/>
  <c r="R11" s="1"/>
  <c r="Q566"/>
  <c r="M248"/>
  <c r="O248" s="1"/>
  <c r="P248" s="1"/>
  <c r="Q248" s="1"/>
  <c r="AK248"/>
  <c r="P526"/>
  <c r="Q520"/>
  <c r="AC267"/>
  <c r="AI267" s="1"/>
  <c r="AB279"/>
  <c r="AB274"/>
  <c r="AC262"/>
  <c r="Q570"/>
  <c r="AC540"/>
  <c r="AI256"/>
  <c r="Q618"/>
  <c r="M263"/>
  <c r="O263" s="1"/>
  <c r="P263" s="1"/>
  <c r="Q263" s="1"/>
  <c r="AK263"/>
  <c r="Q609"/>
  <c r="AB583"/>
  <c r="Q188" i="17"/>
  <c r="P619"/>
  <c r="P534"/>
  <c r="P577"/>
  <c r="Q567"/>
  <c r="Q609"/>
  <c r="Q523"/>
  <c r="Q615"/>
  <c r="Q607"/>
  <c r="Q611"/>
  <c r="Q569"/>
  <c r="X201"/>
  <c r="Y200"/>
  <c r="Q529"/>
  <c r="AI626" i="16"/>
  <c r="AI540"/>
  <c r="O625"/>
  <c r="O582"/>
  <c r="O539"/>
  <c r="P250"/>
  <c r="AG289"/>
  <c r="AE542"/>
  <c r="M306"/>
  <c r="O306" s="1"/>
  <c r="P306" s="1"/>
  <c r="Q306" s="1"/>
  <c r="AI306"/>
  <c r="AC412"/>
  <c r="AB424"/>
  <c r="AD313"/>
  <c r="AD544" s="1"/>
  <c r="AE301"/>
  <c r="AB418"/>
  <c r="AC406"/>
  <c r="M327"/>
  <c r="O327" s="1"/>
  <c r="P327" s="1"/>
  <c r="Q327" s="1"/>
  <c r="AI327"/>
  <c r="Y631"/>
  <c r="Y588"/>
  <c r="Y545"/>
  <c r="Y328"/>
  <c r="AG292"/>
  <c r="AD330"/>
  <c r="AE318"/>
  <c r="AG318" s="1"/>
  <c r="AD586"/>
  <c r="M410"/>
  <c r="O410" s="1"/>
  <c r="P410" s="1"/>
  <c r="Q410" s="1"/>
  <c r="AI410"/>
  <c r="M280"/>
  <c r="AI280"/>
  <c r="AB434"/>
  <c r="AC422"/>
  <c r="AE422" s="1"/>
  <c r="AG422" s="1"/>
  <c r="AB413"/>
  <c r="AC401"/>
  <c r="P253"/>
  <c r="AC391"/>
  <c r="AC551" s="1"/>
  <c r="AB403"/>
  <c r="AB637"/>
  <c r="AB594"/>
  <c r="AB404"/>
  <c r="AC392"/>
  <c r="AB433"/>
  <c r="AC421"/>
  <c r="M311"/>
  <c r="O311" s="1"/>
  <c r="P311" s="1"/>
  <c r="Q311" s="1"/>
  <c r="AI311"/>
  <c r="M541"/>
  <c r="O268"/>
  <c r="AD351"/>
  <c r="AE339"/>
  <c r="AG339" s="1"/>
  <c r="AE379"/>
  <c r="AG379" s="1"/>
  <c r="AC593"/>
  <c r="AC550"/>
  <c r="AC635"/>
  <c r="AD316"/>
  <c r="AE304"/>
  <c r="AB426"/>
  <c r="AC414"/>
  <c r="AC444"/>
  <c r="AB456"/>
  <c r="AC419"/>
  <c r="AB431"/>
  <c r="AC393"/>
  <c r="AB405"/>
  <c r="AB552" s="1"/>
  <c r="Z630"/>
  <c r="Z587"/>
  <c r="Z544"/>
  <c r="Z316"/>
  <c r="AB423"/>
  <c r="AC411"/>
  <c r="AI583"/>
  <c r="AE323"/>
  <c r="AG323" s="1"/>
  <c r="AD335"/>
  <c r="AD629"/>
  <c r="AD310"/>
  <c r="AE298"/>
  <c r="AE543" s="1"/>
  <c r="AG627"/>
  <c r="M274"/>
  <c r="AI274"/>
  <c r="AD345"/>
  <c r="AE333"/>
  <c r="AG333" s="1"/>
  <c r="P265"/>
  <c r="M277"/>
  <c r="AI277"/>
  <c r="AD336"/>
  <c r="AE324"/>
  <c r="AG324" s="1"/>
  <c r="AB551"/>
  <c r="AE389"/>
  <c r="AG389" s="1"/>
  <c r="AC594"/>
  <c r="Q256"/>
  <c r="M626"/>
  <c r="O262"/>
  <c r="O583" s="1"/>
  <c r="M540"/>
  <c r="AE628"/>
  <c r="AG286"/>
  <c r="M584"/>
  <c r="M321"/>
  <c r="O321" s="1"/>
  <c r="P321" s="1"/>
  <c r="Q321" s="1"/>
  <c r="AI321"/>
  <c r="AE585"/>
  <c r="M312"/>
  <c r="O312" s="1"/>
  <c r="P312" s="1"/>
  <c r="Q312" s="1"/>
  <c r="AI312"/>
  <c r="AG584"/>
  <c r="AC456" i="15"/>
  <c r="M365"/>
  <c r="O365" s="1"/>
  <c r="P365" s="1"/>
  <c r="Q365" s="1"/>
  <c r="AI365"/>
  <c r="AC465"/>
  <c r="AC439"/>
  <c r="M280"/>
  <c r="AI280"/>
  <c r="Y630"/>
  <c r="Y587"/>
  <c r="Y544"/>
  <c r="Y316"/>
  <c r="AE343"/>
  <c r="AG343" s="1"/>
  <c r="AD355"/>
  <c r="AG585"/>
  <c r="AI277"/>
  <c r="AI585" s="1"/>
  <c r="M277"/>
  <c r="M541" s="1"/>
  <c r="M366"/>
  <c r="O366" s="1"/>
  <c r="P366" s="1"/>
  <c r="Q366" s="1"/>
  <c r="AI366"/>
  <c r="AG541"/>
  <c r="AG292"/>
  <c r="M338"/>
  <c r="O338" s="1"/>
  <c r="P338" s="1"/>
  <c r="Q338" s="1"/>
  <c r="AI338"/>
  <c r="AD384"/>
  <c r="AE372"/>
  <c r="AG372" s="1"/>
  <c r="AD389"/>
  <c r="AE377"/>
  <c r="AG377" s="1"/>
  <c r="AC426"/>
  <c r="AC639" s="1"/>
  <c r="AC449"/>
  <c r="AC431"/>
  <c r="AD381"/>
  <c r="AE369"/>
  <c r="AG369" s="1"/>
  <c r="O286"/>
  <c r="M331"/>
  <c r="O331" s="1"/>
  <c r="P331" s="1"/>
  <c r="Q331" s="1"/>
  <c r="AI331"/>
  <c r="AD390"/>
  <c r="AE378"/>
  <c r="AG378" s="1"/>
  <c r="AD316"/>
  <c r="AE304"/>
  <c r="AD362"/>
  <c r="AE350"/>
  <c r="AG350" s="1"/>
  <c r="M360"/>
  <c r="O360" s="1"/>
  <c r="P360" s="1"/>
  <c r="Q360" s="1"/>
  <c r="AI360"/>
  <c r="M584"/>
  <c r="O265"/>
  <c r="AC436"/>
  <c r="M356"/>
  <c r="O356" s="1"/>
  <c r="P356" s="1"/>
  <c r="Q356" s="1"/>
  <c r="AI356"/>
  <c r="O268"/>
  <c r="O626" s="1"/>
  <c r="P262"/>
  <c r="O540"/>
  <c r="AE586"/>
  <c r="AG289"/>
  <c r="AE628"/>
  <c r="Q582"/>
  <c r="M626"/>
  <c r="AC434"/>
  <c r="AC440"/>
  <c r="AD587"/>
  <c r="AD313"/>
  <c r="AD544" s="1"/>
  <c r="AE301"/>
  <c r="O274"/>
  <c r="AC596"/>
  <c r="AD322"/>
  <c r="AE310"/>
  <c r="Z630"/>
  <c r="Z587"/>
  <c r="Z544"/>
  <c r="Z316"/>
  <c r="AC553"/>
  <c r="AD380"/>
  <c r="AE368"/>
  <c r="AG368" s="1"/>
  <c r="M323"/>
  <c r="O323" s="1"/>
  <c r="P323" s="1"/>
  <c r="Q323" s="1"/>
  <c r="AI323"/>
  <c r="O583"/>
  <c r="P253"/>
  <c r="O625"/>
  <c r="O539"/>
  <c r="AD387"/>
  <c r="AE375"/>
  <c r="AG375" s="1"/>
  <c r="AC445"/>
  <c r="AC638"/>
  <c r="AI357"/>
  <c r="M357"/>
  <c r="O357" s="1"/>
  <c r="P357" s="1"/>
  <c r="Q357" s="1"/>
  <c r="AE335"/>
  <c r="AG335" s="1"/>
  <c r="AD347"/>
  <c r="AE629"/>
  <c r="AG298"/>
  <c r="AC454"/>
  <c r="AC435"/>
  <c r="M363"/>
  <c r="O363" s="1"/>
  <c r="P363" s="1"/>
  <c r="Q363" s="1"/>
  <c r="AI363"/>
  <c r="AG627"/>
  <c r="O361" i="14"/>
  <c r="O642"/>
  <c r="P454"/>
  <c r="P313"/>
  <c r="O586"/>
  <c r="P289"/>
  <c r="M364"/>
  <c r="AC364"/>
  <c r="P537"/>
  <c r="Q220"/>
  <c r="Q537" s="1"/>
  <c r="O637"/>
  <c r="P394"/>
  <c r="O628"/>
  <c r="Q532"/>
  <c r="AC630"/>
  <c r="Q575"/>
  <c r="P601"/>
  <c r="Q469"/>
  <c r="Q533"/>
  <c r="O552"/>
  <c r="P400"/>
  <c r="O595"/>
  <c r="O551"/>
  <c r="P388"/>
  <c r="P538"/>
  <c r="Q232"/>
  <c r="Q538" s="1"/>
  <c r="P325"/>
  <c r="Q616"/>
  <c r="Q530"/>
  <c r="O594"/>
  <c r="P385"/>
  <c r="P636" s="1"/>
  <c r="P542"/>
  <c r="Q280"/>
  <c r="O352"/>
  <c r="O599"/>
  <c r="P445"/>
  <c r="P553"/>
  <c r="O542"/>
  <c r="P643"/>
  <c r="Q466"/>
  <c r="Q265"/>
  <c r="AC347"/>
  <c r="M347"/>
  <c r="O347" s="1"/>
  <c r="P347" s="1"/>
  <c r="Q347" s="1"/>
  <c r="P622"/>
  <c r="Q214"/>
  <c r="Q622" s="1"/>
  <c r="X548"/>
  <c r="P624"/>
  <c r="Q238"/>
  <c r="Q624" s="1"/>
  <c r="M334"/>
  <c r="AC334"/>
  <c r="AA546"/>
  <c r="AA589"/>
  <c r="Q567"/>
  <c r="O596"/>
  <c r="P409"/>
  <c r="P638" s="1"/>
  <c r="AC588"/>
  <c r="Q382"/>
  <c r="Q316"/>
  <c r="Q523"/>
  <c r="O556"/>
  <c r="P448"/>
  <c r="P212"/>
  <c r="O621"/>
  <c r="O579"/>
  <c r="O536"/>
  <c r="O21"/>
  <c r="O626"/>
  <c r="P262"/>
  <c r="P583" s="1"/>
  <c r="Q457"/>
  <c r="O543"/>
  <c r="P292"/>
  <c r="P628" s="1"/>
  <c r="Q286"/>
  <c r="Q430"/>
  <c r="O580"/>
  <c r="P217"/>
  <c r="Q373"/>
  <c r="O541"/>
  <c r="P268"/>
  <c r="Y366"/>
  <c r="P310"/>
  <c r="O554"/>
  <c r="P424"/>
  <c r="O639"/>
  <c r="AA362"/>
  <c r="O625"/>
  <c r="P250"/>
  <c r="O341"/>
  <c r="Q370"/>
  <c r="P244"/>
  <c r="O539"/>
  <c r="O593"/>
  <c r="P560"/>
  <c r="Q496"/>
  <c r="Q560" s="1"/>
  <c r="P645"/>
  <c r="Q490"/>
  <c r="Q645" s="1"/>
  <c r="M359"/>
  <c r="O359" s="1"/>
  <c r="P359" s="1"/>
  <c r="Q359" s="1"/>
  <c r="AC359"/>
  <c r="Q619"/>
  <c r="O636"/>
  <c r="Q407"/>
  <c r="AA358"/>
  <c r="Q340"/>
  <c r="M546"/>
  <c r="O641"/>
  <c r="P442"/>
  <c r="Q572"/>
  <c r="Q528"/>
  <c r="O557"/>
  <c r="P460"/>
  <c r="O598"/>
  <c r="Q559"/>
  <c r="AA350"/>
  <c r="Y591"/>
  <c r="X367"/>
  <c r="X592" s="1"/>
  <c r="Y355"/>
  <c r="AA355" s="1"/>
  <c r="X591"/>
  <c r="Q478"/>
  <c r="O349"/>
  <c r="P337"/>
  <c r="Q603"/>
  <c r="Q520"/>
  <c r="O555"/>
  <c r="P436"/>
  <c r="P640" s="1"/>
  <c r="O623"/>
  <c r="P226"/>
  <c r="O550"/>
  <c r="P376"/>
  <c r="P593" s="1"/>
  <c r="O540"/>
  <c r="P582"/>
  <c r="Q241"/>
  <c r="Q582" s="1"/>
  <c r="AC338"/>
  <c r="M338"/>
  <c r="P597"/>
  <c r="Q421"/>
  <c r="AC354"/>
  <c r="M354"/>
  <c r="O354" s="1"/>
  <c r="P354" s="1"/>
  <c r="Q354" s="1"/>
  <c r="M631"/>
  <c r="O322"/>
  <c r="P328"/>
  <c r="Y633"/>
  <c r="AA346"/>
  <c r="AA590" s="1"/>
  <c r="O544"/>
  <c r="P304"/>
  <c r="O319"/>
  <c r="M545"/>
  <c r="Q434"/>
  <c r="O629"/>
  <c r="P298"/>
  <c r="P559"/>
  <c r="Q570"/>
  <c r="Q526"/>
  <c r="Q301"/>
  <c r="O581"/>
  <c r="P229"/>
  <c r="P540"/>
  <c r="Q256"/>
  <c r="AA343"/>
  <c r="AA632" s="1"/>
  <c r="Y547"/>
  <c r="P585"/>
  <c r="Q277"/>
  <c r="P627"/>
  <c r="O602"/>
  <c r="P481"/>
  <c r="P558" s="1"/>
  <c r="O558"/>
  <c r="Q606"/>
  <c r="O583"/>
  <c r="P581" i="13"/>
  <c r="Q229"/>
  <c r="P642"/>
  <c r="Q454"/>
  <c r="P599"/>
  <c r="P556"/>
  <c r="P629"/>
  <c r="Q298"/>
  <c r="P540"/>
  <c r="Q256"/>
  <c r="P589"/>
  <c r="Q325"/>
  <c r="P625"/>
  <c r="Q250"/>
  <c r="P628"/>
  <c r="Q286"/>
  <c r="Q564"/>
  <c r="Q520"/>
  <c r="Q606"/>
  <c r="Q188"/>
  <c r="P534"/>
  <c r="P577"/>
  <c r="P588"/>
  <c r="Q313"/>
  <c r="P631"/>
  <c r="Q322"/>
  <c r="Q631" s="1"/>
  <c r="Q616"/>
  <c r="Q496"/>
  <c r="P560"/>
  <c r="P603"/>
  <c r="P645"/>
  <c r="Q575"/>
  <c r="Q617"/>
  <c r="P543"/>
  <c r="Q292"/>
  <c r="P585"/>
  <c r="Q277"/>
  <c r="P627"/>
  <c r="P542"/>
  <c r="Q280"/>
  <c r="Q542" s="1"/>
  <c r="P587"/>
  <c r="Q301"/>
  <c r="P549"/>
  <c r="Q364"/>
  <c r="P634"/>
  <c r="Q358"/>
  <c r="P591"/>
  <c r="P624"/>
  <c r="Q238"/>
  <c r="P538"/>
  <c r="Q638"/>
  <c r="P592"/>
  <c r="Q361"/>
  <c r="Q570"/>
  <c r="Q612"/>
  <c r="P633"/>
  <c r="Q346"/>
  <c r="P547"/>
  <c r="P590"/>
  <c r="P586"/>
  <c r="Q289"/>
  <c r="P537"/>
  <c r="Q220"/>
  <c r="P644"/>
  <c r="Q478"/>
  <c r="Q552"/>
  <c r="Q611"/>
  <c r="P539"/>
  <c r="Q244"/>
  <c r="Q212"/>
  <c r="P579"/>
  <c r="P536"/>
  <c r="P621"/>
  <c r="P580"/>
  <c r="Q217"/>
  <c r="P622"/>
  <c r="P630"/>
  <c r="Q310"/>
  <c r="P582"/>
  <c r="Q241"/>
  <c r="Q528"/>
  <c r="P600"/>
  <c r="Q457"/>
  <c r="Q526"/>
  <c r="P626"/>
  <c r="Q262"/>
  <c r="P541"/>
  <c r="Q268"/>
  <c r="P584"/>
  <c r="Q608"/>
  <c r="Q460"/>
  <c r="Q557" s="1"/>
  <c r="P557"/>
  <c r="P594"/>
  <c r="Q385"/>
  <c r="P636"/>
  <c r="Q425"/>
  <c r="P597"/>
  <c r="P554"/>
  <c r="P639"/>
  <c r="Q607"/>
  <c r="Q521"/>
  <c r="P601"/>
  <c r="P632"/>
  <c r="Q334"/>
  <c r="P546"/>
  <c r="Q643"/>
  <c r="P544"/>
  <c r="Q304"/>
  <c r="P583"/>
  <c r="Q253"/>
  <c r="Q583" s="1"/>
  <c r="P545"/>
  <c r="Q316"/>
  <c r="Q545" s="1"/>
  <c r="Q614"/>
  <c r="P623"/>
  <c r="Q226"/>
  <c r="Q623" s="1"/>
  <c r="P593"/>
  <c r="Q373"/>
  <c r="Q593" s="1"/>
  <c r="Q200"/>
  <c r="P578"/>
  <c r="Q619"/>
  <c r="P635"/>
  <c r="Q370"/>
  <c r="P602"/>
  <c r="Q481"/>
  <c r="Q602" s="1"/>
  <c r="Q525"/>
  <c r="J399" i="12"/>
  <c r="I551"/>
  <c r="I637"/>
  <c r="I595"/>
  <c r="K483"/>
  <c r="K558" s="1"/>
  <c r="J602"/>
  <c r="J644"/>
  <c r="J327"/>
  <c r="I631"/>
  <c r="I545"/>
  <c r="I589"/>
  <c r="J363"/>
  <c r="I592"/>
  <c r="I548"/>
  <c r="I634"/>
  <c r="J447"/>
  <c r="I599"/>
  <c r="I641"/>
  <c r="I555"/>
  <c r="J351"/>
  <c r="I591"/>
  <c r="I547"/>
  <c r="I633"/>
  <c r="J459"/>
  <c r="I600"/>
  <c r="I642"/>
  <c r="I556"/>
  <c r="K626"/>
  <c r="J291"/>
  <c r="J542" s="1"/>
  <c r="I628"/>
  <c r="I586"/>
  <c r="K601"/>
  <c r="K280"/>
  <c r="J585"/>
  <c r="J627"/>
  <c r="J339"/>
  <c r="I546"/>
  <c r="I632"/>
  <c r="I590"/>
  <c r="K495"/>
  <c r="J559"/>
  <c r="J603"/>
  <c r="J645"/>
  <c r="J375"/>
  <c r="I593"/>
  <c r="I549"/>
  <c r="I635"/>
  <c r="J315"/>
  <c r="I588"/>
  <c r="I544"/>
  <c r="I630"/>
  <c r="J411"/>
  <c r="I552"/>
  <c r="I596"/>
  <c r="I638"/>
  <c r="J435"/>
  <c r="I598"/>
  <c r="I640"/>
  <c r="I554"/>
  <c r="K584"/>
  <c r="J303"/>
  <c r="I629"/>
  <c r="I587"/>
  <c r="I543"/>
  <c r="K639"/>
  <c r="K553"/>
  <c r="Q567" i="11"/>
  <c r="P539"/>
  <c r="Q244"/>
  <c r="Q532"/>
  <c r="P542"/>
  <c r="Q280"/>
  <c r="P631"/>
  <c r="Q322"/>
  <c r="P545"/>
  <c r="P643"/>
  <c r="Q466"/>
  <c r="Q523"/>
  <c r="Q566"/>
  <c r="P538"/>
  <c r="Q232"/>
  <c r="Q637"/>
  <c r="P601"/>
  <c r="Q469"/>
  <c r="Q601" s="1"/>
  <c r="P585"/>
  <c r="Q277"/>
  <c r="P599"/>
  <c r="Q445"/>
  <c r="P641"/>
  <c r="Q634"/>
  <c r="P537"/>
  <c r="Q220"/>
  <c r="P622"/>
  <c r="P580"/>
  <c r="Q592"/>
  <c r="Q436"/>
  <c r="P555"/>
  <c r="P597"/>
  <c r="Q421"/>
  <c r="Q597" s="1"/>
  <c r="P581"/>
  <c r="Q229"/>
  <c r="P588"/>
  <c r="Q313"/>
  <c r="P630"/>
  <c r="Q578"/>
  <c r="P557"/>
  <c r="Q460"/>
  <c r="Q572"/>
  <c r="P624"/>
  <c r="Q238"/>
  <c r="P645"/>
  <c r="Q490"/>
  <c r="Q645" s="1"/>
  <c r="P544"/>
  <c r="Q520"/>
  <c r="P626"/>
  <c r="Q262"/>
  <c r="X569"/>
  <c r="X526"/>
  <c r="X612"/>
  <c r="X105"/>
  <c r="P629"/>
  <c r="Q298"/>
  <c r="P596"/>
  <c r="Q409"/>
  <c r="Q525"/>
  <c r="Q618"/>
  <c r="Q571"/>
  <c r="P598"/>
  <c r="P583"/>
  <c r="Q253"/>
  <c r="P551"/>
  <c r="Q388"/>
  <c r="P594"/>
  <c r="P602"/>
  <c r="Q481"/>
  <c r="Q558" s="1"/>
  <c r="P644"/>
  <c r="P540"/>
  <c r="Q256"/>
  <c r="P625"/>
  <c r="P541"/>
  <c r="Q268"/>
  <c r="P587"/>
  <c r="Q301"/>
  <c r="Q587" s="1"/>
  <c r="P627"/>
  <c r="P589"/>
  <c r="Q325"/>
  <c r="Q589" s="1"/>
  <c r="Q584"/>
  <c r="Q621"/>
  <c r="Q623"/>
  <c r="P591"/>
  <c r="Q349"/>
  <c r="P547"/>
  <c r="P633"/>
  <c r="P559"/>
  <c r="Q484"/>
  <c r="Q559" s="1"/>
  <c r="P582"/>
  <c r="Q241"/>
  <c r="P600"/>
  <c r="Q457"/>
  <c r="P642"/>
  <c r="P636"/>
  <c r="Q382"/>
  <c r="P593"/>
  <c r="P550"/>
  <c r="P628"/>
  <c r="Q286"/>
  <c r="Q628" s="1"/>
  <c r="P639"/>
  <c r="Q418"/>
  <c r="P553"/>
  <c r="Q609"/>
  <c r="Q606"/>
  <c r="P638"/>
  <c r="Q406"/>
  <c r="P584"/>
  <c r="P623"/>
  <c r="Q522"/>
  <c r="Q565"/>
  <c r="P543"/>
  <c r="M627" i="10"/>
  <c r="O274"/>
  <c r="AI289"/>
  <c r="M289"/>
  <c r="AI375"/>
  <c r="M375"/>
  <c r="O375" s="1"/>
  <c r="P375" s="1"/>
  <c r="Q375" s="1"/>
  <c r="M584"/>
  <c r="AD328"/>
  <c r="AE316"/>
  <c r="Y632"/>
  <c r="Y589"/>
  <c r="Y546"/>
  <c r="Y340"/>
  <c r="Q529"/>
  <c r="P607"/>
  <c r="Q34"/>
  <c r="Q607" s="1"/>
  <c r="AG301"/>
  <c r="Z611"/>
  <c r="Z568"/>
  <c r="Z525"/>
  <c r="Z94"/>
  <c r="AD325"/>
  <c r="AE313"/>
  <c r="AD458"/>
  <c r="AE446"/>
  <c r="AG446" s="1"/>
  <c r="AI584"/>
  <c r="Q521"/>
  <c r="AG628"/>
  <c r="M286"/>
  <c r="AI286"/>
  <c r="Q567"/>
  <c r="AI626"/>
  <c r="Q609"/>
  <c r="Q523"/>
  <c r="M380"/>
  <c r="O380" s="1"/>
  <c r="P380" s="1"/>
  <c r="Q380" s="1"/>
  <c r="AI380"/>
  <c r="M497"/>
  <c r="O497" s="1"/>
  <c r="P497" s="1"/>
  <c r="Q497" s="1"/>
  <c r="AI497"/>
  <c r="M360"/>
  <c r="O360" s="1"/>
  <c r="P360" s="1"/>
  <c r="Q360" s="1"/>
  <c r="AI360"/>
  <c r="AB612"/>
  <c r="AB569"/>
  <c r="AB526"/>
  <c r="AB105"/>
  <c r="M343"/>
  <c r="O343" s="1"/>
  <c r="P343" s="1"/>
  <c r="Q343" s="1"/>
  <c r="AI343"/>
  <c r="Q614"/>
  <c r="AD630"/>
  <c r="AD322"/>
  <c r="AD588" s="1"/>
  <c r="AE310"/>
  <c r="AE587" s="1"/>
  <c r="P539"/>
  <c r="Q244"/>
  <c r="P582"/>
  <c r="P608"/>
  <c r="Q46"/>
  <c r="P565"/>
  <c r="M540"/>
  <c r="AG542"/>
  <c r="AI585"/>
  <c r="AD404"/>
  <c r="AE392"/>
  <c r="AG392" s="1"/>
  <c r="M509"/>
  <c r="O509" s="1"/>
  <c r="P509" s="1"/>
  <c r="Q509" s="1"/>
  <c r="AI509"/>
  <c r="AD384"/>
  <c r="AE372"/>
  <c r="AG372" s="1"/>
  <c r="Q578"/>
  <c r="Q620"/>
  <c r="AD414"/>
  <c r="AE402"/>
  <c r="AG402" s="1"/>
  <c r="Q568"/>
  <c r="M626"/>
  <c r="M434"/>
  <c r="O434" s="1"/>
  <c r="P434" s="1"/>
  <c r="Q434" s="1"/>
  <c r="AI434"/>
  <c r="O280"/>
  <c r="M359"/>
  <c r="O359" s="1"/>
  <c r="P359" s="1"/>
  <c r="Q359" s="1"/>
  <c r="AI359"/>
  <c r="AD367"/>
  <c r="AE355"/>
  <c r="AG355" s="1"/>
  <c r="P164"/>
  <c r="O617"/>
  <c r="O575"/>
  <c r="O532"/>
  <c r="Y568"/>
  <c r="Y611"/>
  <c r="Y525"/>
  <c r="AA82"/>
  <c r="Y94"/>
  <c r="M585"/>
  <c r="O277"/>
  <c r="O541" s="1"/>
  <c r="Q580"/>
  <c r="Q574"/>
  <c r="Q616"/>
  <c r="Q621"/>
  <c r="Q535"/>
  <c r="AA610"/>
  <c r="AA524"/>
  <c r="AA567"/>
  <c r="P622"/>
  <c r="Q214"/>
  <c r="Q622" s="1"/>
  <c r="Q624"/>
  <c r="M390"/>
  <c r="O390" s="1"/>
  <c r="P390" s="1"/>
  <c r="Q390" s="1"/>
  <c r="AI390"/>
  <c r="Q613"/>
  <c r="P268"/>
  <c r="Z631"/>
  <c r="Z588"/>
  <c r="Z545"/>
  <c r="Z328"/>
  <c r="O584"/>
  <c r="P265"/>
  <c r="O626"/>
  <c r="P262"/>
  <c r="O583"/>
  <c r="O540"/>
  <c r="AD383"/>
  <c r="AE371"/>
  <c r="AG371" s="1"/>
  <c r="AE629"/>
  <c r="AG298"/>
  <c r="M583"/>
  <c r="AD399"/>
  <c r="AE387"/>
  <c r="AG387" s="1"/>
  <c r="P188"/>
  <c r="O534"/>
  <c r="O619"/>
  <c r="O577"/>
  <c r="AG585"/>
  <c r="AI541"/>
  <c r="Q522"/>
  <c r="AE544"/>
  <c r="AG304"/>
  <c r="Q564"/>
  <c r="AI292"/>
  <c r="M292"/>
  <c r="Q527"/>
  <c r="Q570"/>
  <c r="M541"/>
  <c r="M545" i="9"/>
  <c r="P325"/>
  <c r="Q530"/>
  <c r="Q614"/>
  <c r="AB364"/>
  <c r="Q313"/>
  <c r="Q337"/>
  <c r="M357"/>
  <c r="O357" s="1"/>
  <c r="P357" s="1"/>
  <c r="Q357" s="1"/>
  <c r="AD357"/>
  <c r="M631"/>
  <c r="O322"/>
  <c r="O588" s="1"/>
  <c r="P316"/>
  <c r="O328"/>
  <c r="O630"/>
  <c r="P310"/>
  <c r="O587"/>
  <c r="AB632"/>
  <c r="AD334"/>
  <c r="M334"/>
  <c r="AB589"/>
  <c r="X381"/>
  <c r="Z369"/>
  <c r="AB369" s="1"/>
  <c r="M383"/>
  <c r="O383" s="1"/>
  <c r="P383" s="1"/>
  <c r="Q383" s="1"/>
  <c r="AD383"/>
  <c r="AD546"/>
  <c r="O544"/>
  <c r="X407"/>
  <c r="Z395"/>
  <c r="AB395" s="1"/>
  <c r="M365"/>
  <c r="O365" s="1"/>
  <c r="P365" s="1"/>
  <c r="Q365" s="1"/>
  <c r="AD365"/>
  <c r="Q609"/>
  <c r="X374"/>
  <c r="Z362"/>
  <c r="M373"/>
  <c r="AD373"/>
  <c r="M338"/>
  <c r="M546" s="1"/>
  <c r="AD338"/>
  <c r="M355"/>
  <c r="O355" s="1"/>
  <c r="P355" s="1"/>
  <c r="Q355" s="1"/>
  <c r="AD355"/>
  <c r="P349"/>
  <c r="X379"/>
  <c r="Z367"/>
  <c r="AB367" s="1"/>
  <c r="X370"/>
  <c r="X549" s="1"/>
  <c r="Z358"/>
  <c r="X591"/>
  <c r="X548"/>
  <c r="M366"/>
  <c r="O366" s="1"/>
  <c r="P366" s="1"/>
  <c r="Q366" s="1"/>
  <c r="AD366"/>
  <c r="X409"/>
  <c r="Z397"/>
  <c r="M351"/>
  <c r="O351" s="1"/>
  <c r="P351" s="1"/>
  <c r="Q351" s="1"/>
  <c r="AD351"/>
  <c r="O361"/>
  <c r="X634"/>
  <c r="M352"/>
  <c r="AD352"/>
  <c r="M416"/>
  <c r="O416" s="1"/>
  <c r="P416" s="1"/>
  <c r="Q416" s="1"/>
  <c r="AD416"/>
  <c r="X389"/>
  <c r="Z377"/>
  <c r="AB377" s="1"/>
  <c r="X388"/>
  <c r="Q606"/>
  <c r="Q563"/>
  <c r="Q520"/>
  <c r="AB546"/>
  <c r="Z633"/>
  <c r="AB346"/>
  <c r="M588"/>
  <c r="Q617"/>
  <c r="AB385"/>
  <c r="Q307"/>
  <c r="P544"/>
  <c r="P587"/>
  <c r="AD631"/>
  <c r="AD588"/>
  <c r="Q523"/>
  <c r="X390"/>
  <c r="Z378"/>
  <c r="AB378" s="1"/>
  <c r="O340"/>
  <c r="Q541"/>
  <c r="AB350"/>
  <c r="X375"/>
  <c r="Z363"/>
  <c r="AB363" s="1"/>
  <c r="X440"/>
  <c r="Z428"/>
  <c r="AB428" s="1"/>
  <c r="Y635"/>
  <c r="Y592"/>
  <c r="Y549"/>
  <c r="Y376"/>
  <c r="P576" i="8"/>
  <c r="Q169"/>
  <c r="P635"/>
  <c r="Q370"/>
  <c r="Q635" s="1"/>
  <c r="P549"/>
  <c r="P615"/>
  <c r="Q130"/>
  <c r="Q615" s="1"/>
  <c r="P637"/>
  <c r="Q394"/>
  <c r="Q637" s="1"/>
  <c r="P640"/>
  <c r="Q430"/>
  <c r="Q545"/>
  <c r="Q588"/>
  <c r="P583"/>
  <c r="Q253"/>
  <c r="P541"/>
  <c r="Q268"/>
  <c r="P544"/>
  <c r="Q304"/>
  <c r="Q629" s="1"/>
  <c r="Q610"/>
  <c r="Q567"/>
  <c r="Q524"/>
  <c r="P629"/>
  <c r="P572"/>
  <c r="P587"/>
  <c r="Q626"/>
  <c r="P614"/>
  <c r="Q118"/>
  <c r="P571"/>
  <c r="P528"/>
  <c r="Q535"/>
  <c r="P559"/>
  <c r="Q543"/>
  <c r="P558"/>
  <c r="Q472"/>
  <c r="Q558" s="1"/>
  <c r="Q584"/>
  <c r="P533"/>
  <c r="Q172"/>
  <c r="Q533" s="1"/>
  <c r="Q592"/>
  <c r="P618"/>
  <c r="Q493"/>
  <c r="P603"/>
  <c r="P592"/>
  <c r="P547"/>
  <c r="Q340"/>
  <c r="Q590" s="1"/>
  <c r="P585"/>
  <c r="Q277"/>
  <c r="Q585" s="1"/>
  <c r="Q595"/>
  <c r="P617"/>
  <c r="Q154"/>
  <c r="P531"/>
  <c r="P607"/>
  <c r="Q34"/>
  <c r="P521"/>
  <c r="P564"/>
  <c r="Q579"/>
  <c r="P620"/>
  <c r="Q190"/>
  <c r="Q620" s="1"/>
  <c r="Q634"/>
  <c r="Q628"/>
  <c r="P630"/>
  <c r="Q310"/>
  <c r="Q630" s="1"/>
  <c r="Q552"/>
  <c r="P601"/>
  <c r="Q469"/>
  <c r="Q546"/>
  <c r="P551"/>
  <c r="Q388"/>
  <c r="Q636" s="1"/>
  <c r="O625"/>
  <c r="P250"/>
  <c r="O539"/>
  <c r="O582"/>
  <c r="P623"/>
  <c r="Q226"/>
  <c r="Q623" s="1"/>
  <c r="P580"/>
  <c r="P636"/>
  <c r="P613"/>
  <c r="Q106"/>
  <c r="Q593"/>
  <c r="Q606"/>
  <c r="Q563"/>
  <c r="Q520"/>
  <c r="Q594"/>
  <c r="P534"/>
  <c r="Q184"/>
  <c r="P619"/>
  <c r="P577"/>
  <c r="P574"/>
  <c r="Q145"/>
  <c r="P616"/>
  <c r="P530"/>
  <c r="O21"/>
  <c r="P540"/>
  <c r="Q256"/>
  <c r="Q540" s="1"/>
  <c r="Q436"/>
  <c r="Q555" s="1"/>
  <c r="P555"/>
  <c r="P646"/>
  <c r="Q502"/>
  <c r="Q646" s="1"/>
  <c r="P548"/>
  <c r="Q352"/>
  <c r="Q548" s="1"/>
  <c r="P532"/>
  <c r="Q160"/>
  <c r="Q532" s="1"/>
  <c r="P642"/>
  <c r="Q454"/>
  <c r="Q642" s="1"/>
  <c r="Q596"/>
  <c r="P632"/>
  <c r="P554"/>
  <c r="Q424"/>
  <c r="Q554" s="1"/>
  <c r="Q586"/>
  <c r="Q622"/>
  <c r="Q550"/>
  <c r="P21"/>
  <c r="P594"/>
  <c r="Q529"/>
  <c r="Q553"/>
  <c r="P556"/>
  <c r="Q448"/>
  <c r="Q566"/>
  <c r="Q631"/>
  <c r="P527"/>
  <c r="P591"/>
  <c r="Q349"/>
  <c r="Q591" s="1"/>
  <c r="Q643"/>
  <c r="P615" i="7"/>
  <c r="Q130"/>
  <c r="AF349"/>
  <c r="M351"/>
  <c r="O351" s="1"/>
  <c r="P351" s="1"/>
  <c r="Q351" s="1"/>
  <c r="AH351"/>
  <c r="AB373"/>
  <c r="AD361"/>
  <c r="AB375"/>
  <c r="AD363"/>
  <c r="AF363" s="1"/>
  <c r="P542"/>
  <c r="Q280"/>
  <c r="P586"/>
  <c r="Q289"/>
  <c r="P628"/>
  <c r="AB372"/>
  <c r="AD360"/>
  <c r="AF360" s="1"/>
  <c r="AF352"/>
  <c r="Q627"/>
  <c r="M340"/>
  <c r="AH340"/>
  <c r="AD632"/>
  <c r="AD590"/>
  <c r="P619"/>
  <c r="Q178"/>
  <c r="Q609"/>
  <c r="M350"/>
  <c r="O350" s="1"/>
  <c r="P350" s="1"/>
  <c r="Q350" s="1"/>
  <c r="AH350"/>
  <c r="Q543"/>
  <c r="P606"/>
  <c r="P520"/>
  <c r="P563"/>
  <c r="Q22"/>
  <c r="M341"/>
  <c r="O341" s="1"/>
  <c r="P341" s="1"/>
  <c r="Q341" s="1"/>
  <c r="AH341"/>
  <c r="M344"/>
  <c r="O344" s="1"/>
  <c r="P344" s="1"/>
  <c r="Q344" s="1"/>
  <c r="AH344"/>
  <c r="AB370"/>
  <c r="AD358"/>
  <c r="P585"/>
  <c r="P577"/>
  <c r="Q181"/>
  <c r="Q577" s="1"/>
  <c r="AA611"/>
  <c r="AA568"/>
  <c r="AA525"/>
  <c r="AA94"/>
  <c r="AB376"/>
  <c r="AD364"/>
  <c r="P627"/>
  <c r="P531"/>
  <c r="Q148"/>
  <c r="AH355"/>
  <c r="M355"/>
  <c r="O355" s="1"/>
  <c r="P355" s="1"/>
  <c r="Q355" s="1"/>
  <c r="AD547"/>
  <c r="AB374"/>
  <c r="AD362"/>
  <c r="AF362" s="1"/>
  <c r="O630"/>
  <c r="P310"/>
  <c r="P587" s="1"/>
  <c r="O587"/>
  <c r="O325"/>
  <c r="P538"/>
  <c r="Q232"/>
  <c r="Q538" s="1"/>
  <c r="AF346"/>
  <c r="AF547" s="1"/>
  <c r="P529"/>
  <c r="Q124"/>
  <c r="P572"/>
  <c r="P540"/>
  <c r="Q256"/>
  <c r="P316"/>
  <c r="AB365"/>
  <c r="AD353"/>
  <c r="AF353" s="1"/>
  <c r="AB633"/>
  <c r="AB591"/>
  <c r="Q567"/>
  <c r="AB548"/>
  <c r="Q217"/>
  <c r="Q536" s="1"/>
  <c r="O328"/>
  <c r="AB379"/>
  <c r="AD367"/>
  <c r="AF367" s="1"/>
  <c r="M631"/>
  <c r="O322"/>
  <c r="O545" s="1"/>
  <c r="P612"/>
  <c r="Q94"/>
  <c r="Q569" s="1"/>
  <c r="P526"/>
  <c r="P533"/>
  <c r="Q172"/>
  <c r="Q620"/>
  <c r="Q534"/>
  <c r="Q304"/>
  <c r="P629"/>
  <c r="Q610"/>
  <c r="P613"/>
  <c r="Q106"/>
  <c r="P570"/>
  <c r="P527"/>
  <c r="AF632"/>
  <c r="M334"/>
  <c r="M589" s="1"/>
  <c r="AH334"/>
  <c r="AF590"/>
  <c r="M337"/>
  <c r="AH337"/>
  <c r="AB368"/>
  <c r="AD356"/>
  <c r="AF356" s="1"/>
  <c r="Q608"/>
  <c r="Q523"/>
  <c r="P584"/>
  <c r="Q265"/>
  <c r="P626"/>
  <c r="Q565"/>
  <c r="Q607"/>
  <c r="AF546"/>
  <c r="P583"/>
  <c r="Q253"/>
  <c r="P625"/>
  <c r="AH631"/>
  <c r="Q539"/>
  <c r="Q582"/>
  <c r="P614"/>
  <c r="Q118"/>
  <c r="Q614" s="1"/>
  <c r="P313"/>
  <c r="P530"/>
  <c r="Q136"/>
  <c r="P573"/>
  <c r="AB366"/>
  <c r="AD354"/>
  <c r="AF354" s="1"/>
  <c r="AB369"/>
  <c r="AD357"/>
  <c r="AF357" s="1"/>
  <c r="Q585"/>
  <c r="M348"/>
  <c r="O348" s="1"/>
  <c r="P348" s="1"/>
  <c r="Q348" s="1"/>
  <c r="AH348"/>
  <c r="P574"/>
  <c r="Q145"/>
  <c r="Q574" s="1"/>
  <c r="AH347"/>
  <c r="M347"/>
  <c r="O347" s="1"/>
  <c r="P347" s="1"/>
  <c r="Q347" s="1"/>
  <c r="P616"/>
  <c r="AB371"/>
  <c r="AD359"/>
  <c r="AF359" s="1"/>
  <c r="O537"/>
  <c r="P220"/>
  <c r="P580" s="1"/>
  <c r="Q525"/>
  <c r="P575"/>
  <c r="Q157"/>
  <c r="Q575" s="1"/>
  <c r="P576"/>
  <c r="Q169"/>
  <c r="Q617"/>
  <c r="Q578"/>
  <c r="P539"/>
  <c r="M588"/>
  <c r="Q535"/>
  <c r="M342"/>
  <c r="O342" s="1"/>
  <c r="P342" s="1"/>
  <c r="Q342" s="1"/>
  <c r="AH342"/>
  <c r="M345"/>
  <c r="O345" s="1"/>
  <c r="P345" s="1"/>
  <c r="Q345" s="1"/>
  <c r="AH345"/>
  <c r="Q541"/>
  <c r="P571"/>
  <c r="Q214" i="19" l="1"/>
  <c r="Q622" s="1"/>
  <c r="P622"/>
  <c r="AK326"/>
  <c r="M326"/>
  <c r="O326" s="1"/>
  <c r="P326" s="1"/>
  <c r="Q326" s="1"/>
  <c r="AC338"/>
  <c r="AI338" s="1"/>
  <c r="AB350"/>
  <c r="AB541"/>
  <c r="AC625"/>
  <c r="AD368" i="16"/>
  <c r="AE356"/>
  <c r="AG356" s="1"/>
  <c r="AI344"/>
  <c r="M344"/>
  <c r="O344" s="1"/>
  <c r="P344" s="1"/>
  <c r="Q344" s="1"/>
  <c r="AI541"/>
  <c r="AD630" i="15"/>
  <c r="P635" i="14"/>
  <c r="Y548"/>
  <c r="P598"/>
  <c r="Q601"/>
  <c r="Q644" i="13"/>
  <c r="Q587"/>
  <c r="Q543"/>
  <c r="Q600"/>
  <c r="Q558"/>
  <c r="Q549"/>
  <c r="Q21"/>
  <c r="Q544"/>
  <c r="Q592"/>
  <c r="Q625"/>
  <c r="Q557" i="11"/>
  <c r="Q638"/>
  <c r="Q582"/>
  <c r="Q581"/>
  <c r="Q585"/>
  <c r="Q21"/>
  <c r="Q540"/>
  <c r="Q583"/>
  <c r="O545" i="9"/>
  <c r="Z384"/>
  <c r="AB384" s="1"/>
  <c r="X396"/>
  <c r="X635"/>
  <c r="AD372"/>
  <c r="M372"/>
  <c r="O372" s="1"/>
  <c r="P372" s="1"/>
  <c r="Q372" s="1"/>
  <c r="Q639" i="8"/>
  <c r="Q583"/>
  <c r="Q537"/>
  <c r="Q572"/>
  <c r="Q627"/>
  <c r="Q580"/>
  <c r="P622" i="7"/>
  <c r="Q616"/>
  <c r="Q540"/>
  <c r="AB592"/>
  <c r="Q619"/>
  <c r="Y631" i="21"/>
  <c r="Y545"/>
  <c r="Y588"/>
  <c r="Y328"/>
  <c r="AD630"/>
  <c r="AD322"/>
  <c r="AB280"/>
  <c r="AD587"/>
  <c r="Z631"/>
  <c r="Z588"/>
  <c r="Z545"/>
  <c r="Z328"/>
  <c r="AD328"/>
  <c r="AD588"/>
  <c r="AD361"/>
  <c r="AB258"/>
  <c r="AB269"/>
  <c r="AB281" s="1"/>
  <c r="AB293" s="1"/>
  <c r="AB305" s="1"/>
  <c r="AB317" s="1"/>
  <c r="AB329" s="1"/>
  <c r="AB341" s="1"/>
  <c r="AB353" s="1"/>
  <c r="AB365" s="1"/>
  <c r="AB377" s="1"/>
  <c r="AB389" s="1"/>
  <c r="AB401" s="1"/>
  <c r="AB413" s="1"/>
  <c r="AB425" s="1"/>
  <c r="AB437" s="1"/>
  <c r="AB449" s="1"/>
  <c r="AB461" s="1"/>
  <c r="AB473" s="1"/>
  <c r="AB485" s="1"/>
  <c r="AB497" s="1"/>
  <c r="AB509" s="1"/>
  <c r="AD544"/>
  <c r="AD630" i="20"/>
  <c r="AD322"/>
  <c r="AD545" s="1"/>
  <c r="AD337"/>
  <c r="Y632"/>
  <c r="Y546"/>
  <c r="Y589"/>
  <c r="Y340"/>
  <c r="AB258"/>
  <c r="AB269"/>
  <c r="AB281" s="1"/>
  <c r="AB293" s="1"/>
  <c r="AB305" s="1"/>
  <c r="AB317" s="1"/>
  <c r="AB329" s="1"/>
  <c r="AB341" s="1"/>
  <c r="AB353" s="1"/>
  <c r="AB365" s="1"/>
  <c r="AB377" s="1"/>
  <c r="AB389" s="1"/>
  <c r="AB401" s="1"/>
  <c r="AB413" s="1"/>
  <c r="AB425" s="1"/>
  <c r="AB437" s="1"/>
  <c r="AB449" s="1"/>
  <c r="AB461" s="1"/>
  <c r="AB473" s="1"/>
  <c r="AB485" s="1"/>
  <c r="AB497" s="1"/>
  <c r="AB509" s="1"/>
  <c r="AB280"/>
  <c r="Z547"/>
  <c r="Z590"/>
  <c r="Z633"/>
  <c r="Z352"/>
  <c r="AD328"/>
  <c r="P623" i="19"/>
  <c r="Q226"/>
  <c r="Q623" s="1"/>
  <c r="AF304"/>
  <c r="AK260"/>
  <c r="M260"/>
  <c r="O260" s="1"/>
  <c r="P260" s="1"/>
  <c r="Q260" s="1"/>
  <c r="M342"/>
  <c r="O342" s="1"/>
  <c r="P342" s="1"/>
  <c r="Q342" s="1"/>
  <c r="AK342"/>
  <c r="O538"/>
  <c r="P232"/>
  <c r="AF286"/>
  <c r="O253"/>
  <c r="AB372"/>
  <c r="AC360"/>
  <c r="AI360" s="1"/>
  <c r="AK275"/>
  <c r="M275"/>
  <c r="O275" s="1"/>
  <c r="P275" s="1"/>
  <c r="Q275" s="1"/>
  <c r="AB389"/>
  <c r="AC377"/>
  <c r="AI377" s="1"/>
  <c r="AC289"/>
  <c r="AB301"/>
  <c r="P581"/>
  <c r="Q229"/>
  <c r="Q581" s="1"/>
  <c r="M333"/>
  <c r="O333" s="1"/>
  <c r="P333" s="1"/>
  <c r="Q333" s="1"/>
  <c r="AK333"/>
  <c r="M256"/>
  <c r="AK256"/>
  <c r="AC626"/>
  <c r="AI262"/>
  <c r="AI583" s="1"/>
  <c r="AF570"/>
  <c r="AF527"/>
  <c r="AF116"/>
  <c r="AC583"/>
  <c r="AB284"/>
  <c r="AB542" s="1"/>
  <c r="AC272"/>
  <c r="AF313"/>
  <c r="AB286"/>
  <c r="AC274"/>
  <c r="AC541" s="1"/>
  <c r="P582"/>
  <c r="Q241"/>
  <c r="Q582" s="1"/>
  <c r="AK365"/>
  <c r="M365"/>
  <c r="O365" s="1"/>
  <c r="P365" s="1"/>
  <c r="Q365" s="1"/>
  <c r="AI277"/>
  <c r="AK295"/>
  <c r="M295"/>
  <c r="O295" s="1"/>
  <c r="P295" s="1"/>
  <c r="Q295" s="1"/>
  <c r="P580"/>
  <c r="Q217"/>
  <c r="Q580" s="1"/>
  <c r="Q188"/>
  <c r="P534"/>
  <c r="P619"/>
  <c r="P577"/>
  <c r="AB357"/>
  <c r="AC345"/>
  <c r="AI345" s="1"/>
  <c r="M539"/>
  <c r="O244"/>
  <c r="AB292"/>
  <c r="AC280"/>
  <c r="AI625"/>
  <c r="M250"/>
  <c r="AK250"/>
  <c r="AK625" s="1"/>
  <c r="AB366"/>
  <c r="AC354"/>
  <c r="AI354" s="1"/>
  <c r="M624"/>
  <c r="O238"/>
  <c r="AB291"/>
  <c r="AC279"/>
  <c r="AI279" s="1"/>
  <c r="AK267"/>
  <c r="M267"/>
  <c r="O267" s="1"/>
  <c r="P267" s="1"/>
  <c r="Q267" s="1"/>
  <c r="AI268"/>
  <c r="AB319"/>
  <c r="AC307"/>
  <c r="AI307" s="1"/>
  <c r="AD612"/>
  <c r="AD526"/>
  <c r="AD569"/>
  <c r="AD105"/>
  <c r="M348"/>
  <c r="O348" s="1"/>
  <c r="P348" s="1"/>
  <c r="Q348" s="1"/>
  <c r="AK348"/>
  <c r="AK265"/>
  <c r="M265"/>
  <c r="AB299"/>
  <c r="AC287"/>
  <c r="AI287" s="1"/>
  <c r="Q536"/>
  <c r="Q621"/>
  <c r="Q579"/>
  <c r="AB584"/>
  <c r="Y578" i="17"/>
  <c r="Y620"/>
  <c r="Y535"/>
  <c r="AA200"/>
  <c r="X202"/>
  <c r="X620"/>
  <c r="Q619"/>
  <c r="Q577"/>
  <c r="Q534"/>
  <c r="AD630" i="16"/>
  <c r="AD322"/>
  <c r="AE310"/>
  <c r="Z631"/>
  <c r="Z588"/>
  <c r="Z545"/>
  <c r="Z328"/>
  <c r="AC431"/>
  <c r="AB443"/>
  <c r="AG304"/>
  <c r="AD363"/>
  <c r="AE351"/>
  <c r="AG351" s="1"/>
  <c r="AC403"/>
  <c r="AB415"/>
  <c r="AB595"/>
  <c r="M422"/>
  <c r="O422" s="1"/>
  <c r="P422" s="1"/>
  <c r="Q422" s="1"/>
  <c r="AI422"/>
  <c r="AB425"/>
  <c r="AC413"/>
  <c r="AE413" s="1"/>
  <c r="AG413" s="1"/>
  <c r="M339"/>
  <c r="O339" s="1"/>
  <c r="P339" s="1"/>
  <c r="Q339" s="1"/>
  <c r="AI339"/>
  <c r="AD325"/>
  <c r="AE313"/>
  <c r="AE544" s="1"/>
  <c r="AG628"/>
  <c r="M286"/>
  <c r="AI286"/>
  <c r="AI542" s="1"/>
  <c r="AC418"/>
  <c r="AB430"/>
  <c r="M324"/>
  <c r="O324" s="1"/>
  <c r="P324" s="1"/>
  <c r="Q324" s="1"/>
  <c r="AI324"/>
  <c r="AD357"/>
  <c r="AE345"/>
  <c r="AG345" s="1"/>
  <c r="M323"/>
  <c r="O323" s="1"/>
  <c r="P323" s="1"/>
  <c r="Q323" s="1"/>
  <c r="AI323"/>
  <c r="AB445"/>
  <c r="AC433"/>
  <c r="Q253"/>
  <c r="O280"/>
  <c r="M318"/>
  <c r="O318" s="1"/>
  <c r="P318" s="1"/>
  <c r="Q318" s="1"/>
  <c r="AI318"/>
  <c r="AD587"/>
  <c r="AC405"/>
  <c r="AB417"/>
  <c r="AI379"/>
  <c r="M379"/>
  <c r="O379" s="1"/>
  <c r="P379" s="1"/>
  <c r="Q379" s="1"/>
  <c r="M389"/>
  <c r="O389" s="1"/>
  <c r="P389" s="1"/>
  <c r="Q389" s="1"/>
  <c r="AI389"/>
  <c r="Q265"/>
  <c r="AE629"/>
  <c r="AG298"/>
  <c r="AB435"/>
  <c r="AC423"/>
  <c r="M585"/>
  <c r="O277"/>
  <c r="AI627"/>
  <c r="AI584"/>
  <c r="AG542"/>
  <c r="AD342"/>
  <c r="AE330"/>
  <c r="AG330" s="1"/>
  <c r="AC424"/>
  <c r="AB436"/>
  <c r="M289"/>
  <c r="M542" s="1"/>
  <c r="AI289"/>
  <c r="Y632"/>
  <c r="Y589"/>
  <c r="Y546"/>
  <c r="Y340"/>
  <c r="P625"/>
  <c r="P582"/>
  <c r="P539"/>
  <c r="Q250"/>
  <c r="AD328"/>
  <c r="AE316"/>
  <c r="P268"/>
  <c r="AE391"/>
  <c r="AG391" s="1"/>
  <c r="AB446"/>
  <c r="AC434"/>
  <c r="AE434" s="1"/>
  <c r="AG434" s="1"/>
  <c r="AE587"/>
  <c r="AG301"/>
  <c r="O626"/>
  <c r="P262"/>
  <c r="P583" s="1"/>
  <c r="O540"/>
  <c r="AE336"/>
  <c r="AG336" s="1"/>
  <c r="AD348"/>
  <c r="M333"/>
  <c r="O333" s="1"/>
  <c r="P333" s="1"/>
  <c r="Q333" s="1"/>
  <c r="AI333"/>
  <c r="AD347"/>
  <c r="AE335"/>
  <c r="AG335" s="1"/>
  <c r="AB468"/>
  <c r="AC456"/>
  <c r="AG585"/>
  <c r="M627"/>
  <c r="O274"/>
  <c r="AB638"/>
  <c r="AC426"/>
  <c r="AB438"/>
  <c r="AC404"/>
  <c r="AC595" s="1"/>
  <c r="AB416"/>
  <c r="AB596" s="1"/>
  <c r="AE401"/>
  <c r="AG401" s="1"/>
  <c r="M292"/>
  <c r="AI292"/>
  <c r="AE586"/>
  <c r="AC636"/>
  <c r="M372" i="15"/>
  <c r="O372" s="1"/>
  <c r="P372" s="1"/>
  <c r="Q372" s="1"/>
  <c r="AI372"/>
  <c r="AC477"/>
  <c r="Z631"/>
  <c r="Z588"/>
  <c r="Z545"/>
  <c r="Z328"/>
  <c r="AG304"/>
  <c r="M368"/>
  <c r="O368" s="1"/>
  <c r="P368" s="1"/>
  <c r="Q368" s="1"/>
  <c r="AI368"/>
  <c r="AE322"/>
  <c r="AD334"/>
  <c r="AD402"/>
  <c r="AE390"/>
  <c r="AG390" s="1"/>
  <c r="AD401"/>
  <c r="AE389"/>
  <c r="AG389" s="1"/>
  <c r="Y631"/>
  <c r="Y588"/>
  <c r="Y545"/>
  <c r="Y328"/>
  <c r="AC466"/>
  <c r="AC452"/>
  <c r="AG586"/>
  <c r="M289"/>
  <c r="AI289"/>
  <c r="AG628"/>
  <c r="M350"/>
  <c r="O350" s="1"/>
  <c r="P350" s="1"/>
  <c r="Q350" s="1"/>
  <c r="AI350"/>
  <c r="AC443"/>
  <c r="AD396"/>
  <c r="AE384"/>
  <c r="AG384" s="1"/>
  <c r="M298"/>
  <c r="AI298"/>
  <c r="AC457"/>
  <c r="P583"/>
  <c r="Q253"/>
  <c r="P539"/>
  <c r="P625"/>
  <c r="P274"/>
  <c r="AC446"/>
  <c r="AC554"/>
  <c r="AD328"/>
  <c r="AE316"/>
  <c r="M369"/>
  <c r="O369" s="1"/>
  <c r="P369" s="1"/>
  <c r="Q369" s="1"/>
  <c r="AI369"/>
  <c r="AC438"/>
  <c r="AC555" s="1"/>
  <c r="AC597"/>
  <c r="O280"/>
  <c r="AD392"/>
  <c r="AE380"/>
  <c r="AG380" s="1"/>
  <c r="AC448"/>
  <c r="AD374"/>
  <c r="AE362"/>
  <c r="AG362" s="1"/>
  <c r="P286"/>
  <c r="AC461"/>
  <c r="M585"/>
  <c r="O277"/>
  <c r="O627" s="1"/>
  <c r="AI627"/>
  <c r="M627"/>
  <c r="Q262"/>
  <c r="M335"/>
  <c r="O335" s="1"/>
  <c r="P335" s="1"/>
  <c r="Q335" s="1"/>
  <c r="AI335"/>
  <c r="M375"/>
  <c r="O375" s="1"/>
  <c r="P375" s="1"/>
  <c r="Q375" s="1"/>
  <c r="AI375"/>
  <c r="AE587"/>
  <c r="AG301"/>
  <c r="AG629" s="1"/>
  <c r="O584"/>
  <c r="P265"/>
  <c r="AE381"/>
  <c r="AG381" s="1"/>
  <c r="AD393"/>
  <c r="AG543"/>
  <c r="M292"/>
  <c r="AI292"/>
  <c r="AE355"/>
  <c r="AG355" s="1"/>
  <c r="AD367"/>
  <c r="AG542"/>
  <c r="AC468"/>
  <c r="AC598"/>
  <c r="AD359"/>
  <c r="AE347"/>
  <c r="AG347" s="1"/>
  <c r="AC447"/>
  <c r="AD399"/>
  <c r="AE387"/>
  <c r="AG387" s="1"/>
  <c r="AE630"/>
  <c r="AG310"/>
  <c r="AD588"/>
  <c r="AD325"/>
  <c r="AD545" s="1"/>
  <c r="AE313"/>
  <c r="P268"/>
  <c r="M378"/>
  <c r="O378" s="1"/>
  <c r="P378" s="1"/>
  <c r="Q378" s="1"/>
  <c r="AI378"/>
  <c r="AI541"/>
  <c r="AI377"/>
  <c r="M377"/>
  <c r="O377" s="1"/>
  <c r="P377" s="1"/>
  <c r="Q377" s="1"/>
  <c r="AE543"/>
  <c r="M343"/>
  <c r="O343" s="1"/>
  <c r="P343" s="1"/>
  <c r="Q343" s="1"/>
  <c r="AI343"/>
  <c r="AC451"/>
  <c r="P319" i="14"/>
  <c r="O545"/>
  <c r="Q313"/>
  <c r="P602"/>
  <c r="Q481"/>
  <c r="Q602" s="1"/>
  <c r="P341"/>
  <c r="P630"/>
  <c r="Q310"/>
  <c r="O588"/>
  <c r="P644"/>
  <c r="O630"/>
  <c r="P642"/>
  <c r="Q454"/>
  <c r="P581"/>
  <c r="Q229"/>
  <c r="Q581" s="1"/>
  <c r="AA633"/>
  <c r="M346"/>
  <c r="AC346"/>
  <c r="P550"/>
  <c r="Q376"/>
  <c r="Q337"/>
  <c r="Q460"/>
  <c r="Q557" s="1"/>
  <c r="P557"/>
  <c r="X549"/>
  <c r="P580"/>
  <c r="Q217"/>
  <c r="Q580" s="1"/>
  <c r="Q212"/>
  <c r="P579"/>
  <c r="P21"/>
  <c r="P536"/>
  <c r="P621"/>
  <c r="O334"/>
  <c r="M589"/>
  <c r="P599"/>
  <c r="Q445"/>
  <c r="O364"/>
  <c r="Q593"/>
  <c r="P543"/>
  <c r="Q292"/>
  <c r="P629"/>
  <c r="Q298"/>
  <c r="P625"/>
  <c r="Q250"/>
  <c r="Q625" s="1"/>
  <c r="AC589"/>
  <c r="AC546"/>
  <c r="Q585"/>
  <c r="Q627"/>
  <c r="AC355"/>
  <c r="AC548" s="1"/>
  <c r="M355"/>
  <c r="O355" s="1"/>
  <c r="P355" s="1"/>
  <c r="Q355" s="1"/>
  <c r="AA548"/>
  <c r="M358"/>
  <c r="AC358"/>
  <c r="P539"/>
  <c r="Q244"/>
  <c r="Q539" s="1"/>
  <c r="P600"/>
  <c r="P556"/>
  <c r="Q448"/>
  <c r="Q556" s="1"/>
  <c r="P552"/>
  <c r="Q400"/>
  <c r="P595"/>
  <c r="P361"/>
  <c r="P594"/>
  <c r="Q385"/>
  <c r="P551"/>
  <c r="Q388"/>
  <c r="Q328"/>
  <c r="P623"/>
  <c r="Q226"/>
  <c r="Q623" s="1"/>
  <c r="P349"/>
  <c r="Y367"/>
  <c r="X635"/>
  <c r="Q635"/>
  <c r="M362"/>
  <c r="M548" s="1"/>
  <c r="AC362"/>
  <c r="AA366"/>
  <c r="Y549"/>
  <c r="P626"/>
  <c r="Q262"/>
  <c r="P596"/>
  <c r="Q409"/>
  <c r="Q596" s="1"/>
  <c r="Q584"/>
  <c r="P352"/>
  <c r="Q325"/>
  <c r="Q553"/>
  <c r="P541"/>
  <c r="Q268"/>
  <c r="Q541" s="1"/>
  <c r="P584"/>
  <c r="P637"/>
  <c r="Q394"/>
  <c r="Q637" s="1"/>
  <c r="P586"/>
  <c r="Q289"/>
  <c r="Q628" s="1"/>
  <c r="P544"/>
  <c r="Q304"/>
  <c r="Q587" s="1"/>
  <c r="P587"/>
  <c r="O338"/>
  <c r="AC343"/>
  <c r="M343"/>
  <c r="M590" s="1"/>
  <c r="AA547"/>
  <c r="O631"/>
  <c r="P322"/>
  <c r="P588" s="1"/>
  <c r="AC590"/>
  <c r="P555"/>
  <c r="Q436"/>
  <c r="Q640" s="1"/>
  <c r="AC350"/>
  <c r="M350"/>
  <c r="AA591"/>
  <c r="P641"/>
  <c r="Q442"/>
  <c r="Q638"/>
  <c r="P554"/>
  <c r="Q424"/>
  <c r="Q554" s="1"/>
  <c r="Q643"/>
  <c r="Q542"/>
  <c r="P639"/>
  <c r="R13" i="13"/>
  <c r="R12"/>
  <c r="R14"/>
  <c r="Q620"/>
  <c r="Q578"/>
  <c r="Q589"/>
  <c r="Q642"/>
  <c r="Q599"/>
  <c r="Q556"/>
  <c r="Q548"/>
  <c r="Q635"/>
  <c r="Q586"/>
  <c r="Q634"/>
  <c r="Q591"/>
  <c r="Q628"/>
  <c r="Q629"/>
  <c r="Q580"/>
  <c r="Q622"/>
  <c r="Q582"/>
  <c r="Q560"/>
  <c r="Q603"/>
  <c r="Q645"/>
  <c r="Q594"/>
  <c r="Q636"/>
  <c r="Q601"/>
  <c r="Q535"/>
  <c r="Q633"/>
  <c r="Q547"/>
  <c r="Q590"/>
  <c r="Q624"/>
  <c r="Q538"/>
  <c r="Q585"/>
  <c r="Q627"/>
  <c r="Q632"/>
  <c r="Q546"/>
  <c r="Q639"/>
  <c r="Q597"/>
  <c r="Q554"/>
  <c r="Q626"/>
  <c r="Q630"/>
  <c r="Q579"/>
  <c r="Q536"/>
  <c r="Q621"/>
  <c r="Q537"/>
  <c r="Q588"/>
  <c r="Q540"/>
  <c r="Q581"/>
  <c r="Q534"/>
  <c r="Q577"/>
  <c r="Q541"/>
  <c r="Q584"/>
  <c r="Q539"/>
  <c r="Q550"/>
  <c r="K339" i="12"/>
  <c r="J590"/>
  <c r="J632"/>
  <c r="J546"/>
  <c r="K627"/>
  <c r="K585"/>
  <c r="K351"/>
  <c r="J547"/>
  <c r="J591"/>
  <c r="J633"/>
  <c r="K363"/>
  <c r="J592"/>
  <c r="J634"/>
  <c r="J548"/>
  <c r="K602"/>
  <c r="K644"/>
  <c r="K411"/>
  <c r="J596"/>
  <c r="J552"/>
  <c r="J638"/>
  <c r="K375"/>
  <c r="J593"/>
  <c r="J635"/>
  <c r="J549"/>
  <c r="K327"/>
  <c r="J545"/>
  <c r="J589"/>
  <c r="J631"/>
  <c r="K291"/>
  <c r="J586"/>
  <c r="J628"/>
  <c r="K603"/>
  <c r="K559"/>
  <c r="K645"/>
  <c r="K303"/>
  <c r="J587"/>
  <c r="J629"/>
  <c r="J543"/>
  <c r="K435"/>
  <c r="J598"/>
  <c r="J640"/>
  <c r="J554"/>
  <c r="K315"/>
  <c r="J588"/>
  <c r="J544"/>
  <c r="J630"/>
  <c r="J21"/>
  <c r="L11" s="1"/>
  <c r="K459"/>
  <c r="J642"/>
  <c r="J600"/>
  <c r="J556"/>
  <c r="K447"/>
  <c r="J555"/>
  <c r="J641"/>
  <c r="J599"/>
  <c r="K399"/>
  <c r="J637"/>
  <c r="J551"/>
  <c r="J595"/>
  <c r="R12" i="11"/>
  <c r="R13"/>
  <c r="R14"/>
  <c r="Q631"/>
  <c r="Q545"/>
  <c r="Q600"/>
  <c r="Q642"/>
  <c r="Q596"/>
  <c r="Q627"/>
  <c r="Q624"/>
  <c r="Q599"/>
  <c r="Q641"/>
  <c r="Q538"/>
  <c r="Q556"/>
  <c r="Q626"/>
  <c r="Q552"/>
  <c r="Q542"/>
  <c r="Q639"/>
  <c r="Q553"/>
  <c r="Q591"/>
  <c r="Q633"/>
  <c r="Q547"/>
  <c r="Q595"/>
  <c r="Q602"/>
  <c r="Q644"/>
  <c r="X570"/>
  <c r="X527"/>
  <c r="X116"/>
  <c r="Q643"/>
  <c r="Q539"/>
  <c r="Q551"/>
  <c r="Q594"/>
  <c r="Q588"/>
  <c r="Q630"/>
  <c r="Q555"/>
  <c r="Q640"/>
  <c r="Q629"/>
  <c r="Q586"/>
  <c r="Q537"/>
  <c r="Q622"/>
  <c r="Q580"/>
  <c r="Q636"/>
  <c r="Q593"/>
  <c r="Q550"/>
  <c r="Q544"/>
  <c r="Q543"/>
  <c r="Q598"/>
  <c r="Q625"/>
  <c r="Q541"/>
  <c r="AA611" i="10"/>
  <c r="AA525"/>
  <c r="AA568"/>
  <c r="AD396"/>
  <c r="AE384"/>
  <c r="AG384" s="1"/>
  <c r="AD411"/>
  <c r="AE399"/>
  <c r="AG399" s="1"/>
  <c r="M355"/>
  <c r="O355" s="1"/>
  <c r="P355" s="1"/>
  <c r="Q355" s="1"/>
  <c r="AI355"/>
  <c r="Q608"/>
  <c r="Q565"/>
  <c r="AD470"/>
  <c r="AE458"/>
  <c r="AG458" s="1"/>
  <c r="M301"/>
  <c r="AI301"/>
  <c r="M387"/>
  <c r="O387" s="1"/>
  <c r="P387" s="1"/>
  <c r="Q387" s="1"/>
  <c r="AI387"/>
  <c r="M446"/>
  <c r="O446" s="1"/>
  <c r="P446" s="1"/>
  <c r="Q446" s="1"/>
  <c r="AI446"/>
  <c r="Y590"/>
  <c r="Y633"/>
  <c r="Y547"/>
  <c r="Y352"/>
  <c r="Q268"/>
  <c r="Q579"/>
  <c r="AI402"/>
  <c r="M402"/>
  <c r="O402" s="1"/>
  <c r="P402" s="1"/>
  <c r="Q402" s="1"/>
  <c r="M392"/>
  <c r="O392" s="1"/>
  <c r="P392" s="1"/>
  <c r="Q392" s="1"/>
  <c r="AI392"/>
  <c r="AI628"/>
  <c r="AD337"/>
  <c r="AE325"/>
  <c r="AI542"/>
  <c r="Q188"/>
  <c r="P534"/>
  <c r="P619"/>
  <c r="P577"/>
  <c r="AD395"/>
  <c r="AE383"/>
  <c r="AG383" s="1"/>
  <c r="O292"/>
  <c r="AD379"/>
  <c r="AE367"/>
  <c r="AG367" s="1"/>
  <c r="AG313"/>
  <c r="O289"/>
  <c r="AG629"/>
  <c r="M298"/>
  <c r="AI298"/>
  <c r="AG543"/>
  <c r="Q265"/>
  <c r="Q536"/>
  <c r="AD426"/>
  <c r="AE414"/>
  <c r="AG414" s="1"/>
  <c r="AD416"/>
  <c r="AE404"/>
  <c r="AG404" s="1"/>
  <c r="Q539"/>
  <c r="Q582"/>
  <c r="AB613"/>
  <c r="AB570"/>
  <c r="AB527"/>
  <c r="AB116"/>
  <c r="M628"/>
  <c r="O286"/>
  <c r="AG316"/>
  <c r="AG586"/>
  <c r="Y612"/>
  <c r="Y569"/>
  <c r="Y526"/>
  <c r="AA94"/>
  <c r="Y105"/>
  <c r="Q164"/>
  <c r="P617"/>
  <c r="P575"/>
  <c r="P532"/>
  <c r="M372"/>
  <c r="O372" s="1"/>
  <c r="P372" s="1"/>
  <c r="Q372" s="1"/>
  <c r="AI372"/>
  <c r="P277"/>
  <c r="P280"/>
  <c r="Z612"/>
  <c r="Z569"/>
  <c r="Z526"/>
  <c r="Z105"/>
  <c r="AD546"/>
  <c r="AD340"/>
  <c r="AE328"/>
  <c r="O627"/>
  <c r="P274"/>
  <c r="AD631"/>
  <c r="AD334"/>
  <c r="AE322"/>
  <c r="P626"/>
  <c r="Q262"/>
  <c r="P583"/>
  <c r="P540"/>
  <c r="AI304"/>
  <c r="M304"/>
  <c r="M371"/>
  <c r="O371" s="1"/>
  <c r="P371" s="1"/>
  <c r="Q371" s="1"/>
  <c r="AI371"/>
  <c r="Z589"/>
  <c r="Z632"/>
  <c r="Z546"/>
  <c r="Z340"/>
  <c r="M542"/>
  <c r="AE630"/>
  <c r="AG310"/>
  <c r="AG587" s="1"/>
  <c r="AD545"/>
  <c r="M367" i="9"/>
  <c r="O367" s="1"/>
  <c r="P367" s="1"/>
  <c r="Q367" s="1"/>
  <c r="AD367"/>
  <c r="AD632"/>
  <c r="AD589"/>
  <c r="M363"/>
  <c r="O363" s="1"/>
  <c r="P363" s="1"/>
  <c r="Q363" s="1"/>
  <c r="AD363"/>
  <c r="X402"/>
  <c r="Z390"/>
  <c r="AB390" s="1"/>
  <c r="M385"/>
  <c r="AD385"/>
  <c r="X391"/>
  <c r="Z379"/>
  <c r="AB379" s="1"/>
  <c r="AD590"/>
  <c r="AB633"/>
  <c r="M346"/>
  <c r="AD346"/>
  <c r="AB547"/>
  <c r="X400"/>
  <c r="AB397"/>
  <c r="Z634"/>
  <c r="AB358"/>
  <c r="Q325"/>
  <c r="Z440"/>
  <c r="AB440" s="1"/>
  <c r="X452"/>
  <c r="M378"/>
  <c r="O378" s="1"/>
  <c r="P378" s="1"/>
  <c r="Q378" s="1"/>
  <c r="AD378"/>
  <c r="Q587"/>
  <c r="Y636"/>
  <c r="Y593"/>
  <c r="Y550"/>
  <c r="Y388"/>
  <c r="Z388" s="1"/>
  <c r="Z591"/>
  <c r="X401"/>
  <c r="Z389"/>
  <c r="AB389" s="1"/>
  <c r="M369"/>
  <c r="O369" s="1"/>
  <c r="P369" s="1"/>
  <c r="Q369" s="1"/>
  <c r="AD369"/>
  <c r="P630"/>
  <c r="Q310"/>
  <c r="Q544" s="1"/>
  <c r="O631"/>
  <c r="P322"/>
  <c r="P588" s="1"/>
  <c r="M364"/>
  <c r="AD364"/>
  <c r="O352"/>
  <c r="X421"/>
  <c r="Z409"/>
  <c r="X382"/>
  <c r="Z370"/>
  <c r="AB362"/>
  <c r="Z592"/>
  <c r="AB590"/>
  <c r="X386"/>
  <c r="Z374"/>
  <c r="M377"/>
  <c r="O377" s="1"/>
  <c r="P377" s="1"/>
  <c r="Q377" s="1"/>
  <c r="AD377"/>
  <c r="P361"/>
  <c r="O338"/>
  <c r="Q349"/>
  <c r="AD395"/>
  <c r="M395"/>
  <c r="O395" s="1"/>
  <c r="P395" s="1"/>
  <c r="Q395" s="1"/>
  <c r="X393"/>
  <c r="Z381"/>
  <c r="AB381" s="1"/>
  <c r="P340"/>
  <c r="AD428"/>
  <c r="M428"/>
  <c r="O428" s="1"/>
  <c r="P428" s="1"/>
  <c r="Q428" s="1"/>
  <c r="M632"/>
  <c r="O334"/>
  <c r="Q316"/>
  <c r="Z548"/>
  <c r="X387"/>
  <c r="Z375"/>
  <c r="AB375" s="1"/>
  <c r="M350"/>
  <c r="AD350"/>
  <c r="AB591"/>
  <c r="Q629"/>
  <c r="X592"/>
  <c r="Z376"/>
  <c r="O373"/>
  <c r="Z407"/>
  <c r="AB407" s="1"/>
  <c r="X419"/>
  <c r="O546"/>
  <c r="P328"/>
  <c r="M589"/>
  <c r="Q574" i="8"/>
  <c r="Q616"/>
  <c r="Q530"/>
  <c r="Q575"/>
  <c r="P625"/>
  <c r="Q250"/>
  <c r="P539"/>
  <c r="P582"/>
  <c r="Q551"/>
  <c r="Q556"/>
  <c r="Q547"/>
  <c r="Q632"/>
  <c r="Q544"/>
  <c r="Q597"/>
  <c r="Q576"/>
  <c r="Q613"/>
  <c r="Q570"/>
  <c r="Q603"/>
  <c r="Q559"/>
  <c r="Q607"/>
  <c r="Q521"/>
  <c r="Q564"/>
  <c r="Q614"/>
  <c r="Q528"/>
  <c r="Q571"/>
  <c r="Q599"/>
  <c r="Q618"/>
  <c r="Q645"/>
  <c r="Q587"/>
  <c r="Q21"/>
  <c r="Q598"/>
  <c r="Q527"/>
  <c r="Q534"/>
  <c r="Q619"/>
  <c r="Q577"/>
  <c r="Q641"/>
  <c r="Q633"/>
  <c r="Q601"/>
  <c r="Q557"/>
  <c r="Q617"/>
  <c r="Q531"/>
  <c r="Q560"/>
  <c r="Q541"/>
  <c r="Q640"/>
  <c r="Q549"/>
  <c r="M356" i="7"/>
  <c r="O356" s="1"/>
  <c r="P356" s="1"/>
  <c r="Q356" s="1"/>
  <c r="AH356"/>
  <c r="M352"/>
  <c r="AH352"/>
  <c r="AD591"/>
  <c r="Q576"/>
  <c r="AB383"/>
  <c r="AD371"/>
  <c r="AF371" s="1"/>
  <c r="M360"/>
  <c r="O360" s="1"/>
  <c r="P360" s="1"/>
  <c r="Q360" s="1"/>
  <c r="AH360"/>
  <c r="AB387"/>
  <c r="AD375"/>
  <c r="AF375" s="1"/>
  <c r="Q615"/>
  <c r="M357"/>
  <c r="O357" s="1"/>
  <c r="P357" s="1"/>
  <c r="Q357" s="1"/>
  <c r="AH357"/>
  <c r="Q313"/>
  <c r="Q583"/>
  <c r="Q625"/>
  <c r="O337"/>
  <c r="AB391"/>
  <c r="AD379"/>
  <c r="AF379" s="1"/>
  <c r="P325"/>
  <c r="AB549"/>
  <c r="Q623"/>
  <c r="AB384"/>
  <c r="AD372"/>
  <c r="AF372" s="1"/>
  <c r="AF361"/>
  <c r="AD548"/>
  <c r="AH363"/>
  <c r="M363"/>
  <c r="O363" s="1"/>
  <c r="P363" s="1"/>
  <c r="Q363" s="1"/>
  <c r="Q613"/>
  <c r="Q570"/>
  <c r="Q527"/>
  <c r="P328"/>
  <c r="Q529"/>
  <c r="Q572"/>
  <c r="AF358"/>
  <c r="AB385"/>
  <c r="AD373"/>
  <c r="Q528"/>
  <c r="AB380"/>
  <c r="AD368"/>
  <c r="AF368" s="1"/>
  <c r="AB386"/>
  <c r="AD374"/>
  <c r="AF374" s="1"/>
  <c r="AF364"/>
  <c r="AB388"/>
  <c r="AD376"/>
  <c r="AH632"/>
  <c r="Q612"/>
  <c r="Q526"/>
  <c r="M546"/>
  <c r="AH353"/>
  <c r="M353"/>
  <c r="O353" s="1"/>
  <c r="P353" s="1"/>
  <c r="Q353" s="1"/>
  <c r="Q531"/>
  <c r="AA526"/>
  <c r="AA569"/>
  <c r="AA105"/>
  <c r="AA612" s="1"/>
  <c r="AB382"/>
  <c r="AD370"/>
  <c r="AH589"/>
  <c r="O340"/>
  <c r="Q586"/>
  <c r="Q628"/>
  <c r="O631"/>
  <c r="P322"/>
  <c r="P588" s="1"/>
  <c r="AD633"/>
  <c r="M362"/>
  <c r="O362" s="1"/>
  <c r="P362" s="1"/>
  <c r="Q362" s="1"/>
  <c r="AH362"/>
  <c r="M349"/>
  <c r="AH349"/>
  <c r="Q584"/>
  <c r="Q626"/>
  <c r="Q533"/>
  <c r="M367"/>
  <c r="O367" s="1"/>
  <c r="P367" s="1"/>
  <c r="Q367" s="1"/>
  <c r="AH367"/>
  <c r="O588"/>
  <c r="M354"/>
  <c r="O354" s="1"/>
  <c r="P354" s="1"/>
  <c r="Q354" s="1"/>
  <c r="AH354"/>
  <c r="Q532"/>
  <c r="AB378"/>
  <c r="AD366"/>
  <c r="AF366" s="1"/>
  <c r="M632"/>
  <c r="O334"/>
  <c r="Q544"/>
  <c r="Q629"/>
  <c r="Q571"/>
  <c r="AB377"/>
  <c r="AB635" s="1"/>
  <c r="AD365"/>
  <c r="AF365" s="1"/>
  <c r="P630"/>
  <c r="Q310"/>
  <c r="AB634"/>
  <c r="Q606"/>
  <c r="Q563"/>
  <c r="Q520"/>
  <c r="Q530"/>
  <c r="Q573"/>
  <c r="AH359"/>
  <c r="M359"/>
  <c r="O359" s="1"/>
  <c r="P359" s="1"/>
  <c r="Q359" s="1"/>
  <c r="AB381"/>
  <c r="AD369"/>
  <c r="AF369" s="1"/>
  <c r="Q618"/>
  <c r="P537"/>
  <c r="Q220"/>
  <c r="Q580" s="1"/>
  <c r="Q581"/>
  <c r="P544"/>
  <c r="Q316"/>
  <c r="AF633"/>
  <c r="M346"/>
  <c r="M590" s="1"/>
  <c r="AH346"/>
  <c r="AH590" s="1"/>
  <c r="AH546"/>
  <c r="Q542"/>
  <c r="M338" i="19" l="1"/>
  <c r="O338" s="1"/>
  <c r="P338" s="1"/>
  <c r="Q338" s="1"/>
  <c r="AK338"/>
  <c r="AB627"/>
  <c r="AB362"/>
  <c r="AC350"/>
  <c r="AI350" s="1"/>
  <c r="AD380" i="16"/>
  <c r="AE368"/>
  <c r="AG368" s="1"/>
  <c r="AI356"/>
  <c r="M356"/>
  <c r="O356" s="1"/>
  <c r="P356" s="1"/>
  <c r="Q356" s="1"/>
  <c r="AD631" i="15"/>
  <c r="AC640"/>
  <c r="Q626" i="14"/>
  <c r="Q594"/>
  <c r="Q636"/>
  <c r="Q629"/>
  <c r="Q598"/>
  <c r="Q639"/>
  <c r="Q599"/>
  <c r="AI629" i="10"/>
  <c r="AD384" i="9"/>
  <c r="M384"/>
  <c r="O384" s="1"/>
  <c r="P384" s="1"/>
  <c r="Q384" s="1"/>
  <c r="X408"/>
  <c r="Z396"/>
  <c r="AB396" s="1"/>
  <c r="P545"/>
  <c r="AD592" i="7"/>
  <c r="P545"/>
  <c r="AF548"/>
  <c r="AD549"/>
  <c r="AH547"/>
  <c r="Z632" i="21"/>
  <c r="Z589"/>
  <c r="Z546"/>
  <c r="Z340"/>
  <c r="AB259"/>
  <c r="AB270"/>
  <c r="AB282" s="1"/>
  <c r="AB294" s="1"/>
  <c r="AB306" s="1"/>
  <c r="AB318" s="1"/>
  <c r="AB330" s="1"/>
  <c r="AB342" s="1"/>
  <c r="AB354" s="1"/>
  <c r="AB366" s="1"/>
  <c r="AB378" s="1"/>
  <c r="AB390" s="1"/>
  <c r="AB402" s="1"/>
  <c r="AB414" s="1"/>
  <c r="AB426" s="1"/>
  <c r="AB438" s="1"/>
  <c r="AB450" s="1"/>
  <c r="AB462" s="1"/>
  <c r="AB474" s="1"/>
  <c r="AB486" s="1"/>
  <c r="AB498" s="1"/>
  <c r="AB510" s="1"/>
  <c r="AD631"/>
  <c r="AD334"/>
  <c r="AD373"/>
  <c r="Y632"/>
  <c r="Y546"/>
  <c r="Y589"/>
  <c r="Y340"/>
  <c r="AD545"/>
  <c r="AD546"/>
  <c r="AD340"/>
  <c r="AD589"/>
  <c r="AB292"/>
  <c r="AD349" i="20"/>
  <c r="AB259"/>
  <c r="AB270"/>
  <c r="Z634"/>
  <c r="Z591"/>
  <c r="Z548"/>
  <c r="Z364"/>
  <c r="AD631"/>
  <c r="AD334"/>
  <c r="AD588"/>
  <c r="Y633"/>
  <c r="Y547"/>
  <c r="Y590"/>
  <c r="Y352"/>
  <c r="AD546"/>
  <c r="AD340"/>
  <c r="AB292"/>
  <c r="O265" i="19"/>
  <c r="AK307"/>
  <c r="M307"/>
  <c r="O307" s="1"/>
  <c r="P307" s="1"/>
  <c r="Q307" s="1"/>
  <c r="O624"/>
  <c r="P238"/>
  <c r="AI280"/>
  <c r="M268"/>
  <c r="AK268"/>
  <c r="Q534"/>
  <c r="Q577"/>
  <c r="Q619"/>
  <c r="Q21"/>
  <c r="AI272"/>
  <c r="AC584"/>
  <c r="AK360"/>
  <c r="M360"/>
  <c r="O360" s="1"/>
  <c r="P360" s="1"/>
  <c r="Q360" s="1"/>
  <c r="AB303"/>
  <c r="AC291"/>
  <c r="AI291" s="1"/>
  <c r="AB401"/>
  <c r="AC389"/>
  <c r="AI389" s="1"/>
  <c r="M354"/>
  <c r="O354" s="1"/>
  <c r="P354" s="1"/>
  <c r="Q354" s="1"/>
  <c r="AK354"/>
  <c r="O539"/>
  <c r="P244"/>
  <c r="AI289"/>
  <c r="P253"/>
  <c r="AK277"/>
  <c r="M277"/>
  <c r="AB331"/>
  <c r="AC319"/>
  <c r="AI319" s="1"/>
  <c r="AK345"/>
  <c r="M345"/>
  <c r="O345" s="1"/>
  <c r="P345" s="1"/>
  <c r="Q345" s="1"/>
  <c r="AI274"/>
  <c r="AF613"/>
  <c r="AF571"/>
  <c r="AF528"/>
  <c r="AF128"/>
  <c r="O256"/>
  <c r="AF325"/>
  <c r="AI626"/>
  <c r="M262"/>
  <c r="M583" s="1"/>
  <c r="AK262"/>
  <c r="AK583" s="1"/>
  <c r="P538"/>
  <c r="Q232"/>
  <c r="Q538" s="1"/>
  <c r="AF316"/>
  <c r="AB543"/>
  <c r="AC292"/>
  <c r="AB304"/>
  <c r="AB296"/>
  <c r="AB586" s="1"/>
  <c r="AC284"/>
  <c r="AC627" s="1"/>
  <c r="AB313"/>
  <c r="AC301"/>
  <c r="AB384"/>
  <c r="AC372"/>
  <c r="AI372" s="1"/>
  <c r="AD527"/>
  <c r="AD570"/>
  <c r="AD116"/>
  <c r="AB378"/>
  <c r="AC366"/>
  <c r="AI366" s="1"/>
  <c r="M287"/>
  <c r="O287" s="1"/>
  <c r="P287" s="1"/>
  <c r="Q287" s="1"/>
  <c r="AK287"/>
  <c r="AC299"/>
  <c r="AI299" s="1"/>
  <c r="AB311"/>
  <c r="AK279"/>
  <c r="M279"/>
  <c r="O279" s="1"/>
  <c r="P279" s="1"/>
  <c r="Q279" s="1"/>
  <c r="M625"/>
  <c r="O250"/>
  <c r="AB369"/>
  <c r="AC357"/>
  <c r="AI357" s="1"/>
  <c r="AB628"/>
  <c r="AB298"/>
  <c r="AC286"/>
  <c r="AI540"/>
  <c r="AK377"/>
  <c r="M377"/>
  <c r="O377" s="1"/>
  <c r="P377" s="1"/>
  <c r="Q377" s="1"/>
  <c r="AF298"/>
  <c r="AB585"/>
  <c r="X203" i="17"/>
  <c r="AC200"/>
  <c r="M200"/>
  <c r="AA535"/>
  <c r="AA620"/>
  <c r="AA578"/>
  <c r="AB442" i="16"/>
  <c r="AC430"/>
  <c r="Y547"/>
  <c r="Y590"/>
  <c r="Y633"/>
  <c r="Y352"/>
  <c r="AD360"/>
  <c r="AE348"/>
  <c r="AG348" s="1"/>
  <c r="AB458"/>
  <c r="AC446"/>
  <c r="AE446" s="1"/>
  <c r="AG446" s="1"/>
  <c r="AB447"/>
  <c r="AC435"/>
  <c r="M345"/>
  <c r="O345" s="1"/>
  <c r="P345" s="1"/>
  <c r="Q345" s="1"/>
  <c r="AI345"/>
  <c r="M628"/>
  <c r="O286"/>
  <c r="AB427"/>
  <c r="AC415"/>
  <c r="AB553"/>
  <c r="Z632"/>
  <c r="Z589"/>
  <c r="Z546"/>
  <c r="Z340"/>
  <c r="M434"/>
  <c r="O434" s="1"/>
  <c r="P434" s="1"/>
  <c r="Q434" s="1"/>
  <c r="AI434"/>
  <c r="AI628"/>
  <c r="AG629"/>
  <c r="M298"/>
  <c r="AI298"/>
  <c r="AB429"/>
  <c r="AC417"/>
  <c r="AD369"/>
  <c r="AE357"/>
  <c r="AG357" s="1"/>
  <c r="AE403"/>
  <c r="AG403" s="1"/>
  <c r="AC637"/>
  <c r="AC552"/>
  <c r="AD340"/>
  <c r="AE328"/>
  <c r="AC443"/>
  <c r="AB455"/>
  <c r="M401"/>
  <c r="O401" s="1"/>
  <c r="P401" s="1"/>
  <c r="Q401" s="1"/>
  <c r="AI401"/>
  <c r="AB428"/>
  <c r="AC416"/>
  <c r="AI586"/>
  <c r="M330"/>
  <c r="O330" s="1"/>
  <c r="P330" s="1"/>
  <c r="Q330" s="1"/>
  <c r="AI330"/>
  <c r="O585"/>
  <c r="P277"/>
  <c r="AI585"/>
  <c r="AE588"/>
  <c r="AG313"/>
  <c r="M351"/>
  <c r="O351" s="1"/>
  <c r="P351" s="1"/>
  <c r="Q351" s="1"/>
  <c r="AI351"/>
  <c r="AB639"/>
  <c r="O292"/>
  <c r="M336"/>
  <c r="O336" s="1"/>
  <c r="P336" s="1"/>
  <c r="Q336" s="1"/>
  <c r="AI336"/>
  <c r="M391"/>
  <c r="O391" s="1"/>
  <c r="P391" s="1"/>
  <c r="Q391" s="1"/>
  <c r="AI391"/>
  <c r="Q625"/>
  <c r="Q582"/>
  <c r="Q539"/>
  <c r="AB480"/>
  <c r="AC468"/>
  <c r="P626"/>
  <c r="Q262"/>
  <c r="Q583" s="1"/>
  <c r="P540"/>
  <c r="Q268"/>
  <c r="M586"/>
  <c r="O289"/>
  <c r="O542" s="1"/>
  <c r="AD354"/>
  <c r="AE342"/>
  <c r="AG342" s="1"/>
  <c r="AD337"/>
  <c r="AE325"/>
  <c r="M413"/>
  <c r="O413" s="1"/>
  <c r="P413" s="1"/>
  <c r="Q413" s="1"/>
  <c r="AI413"/>
  <c r="AD375"/>
  <c r="AE363"/>
  <c r="AG363" s="1"/>
  <c r="AI543"/>
  <c r="AD359"/>
  <c r="AE347"/>
  <c r="AG347" s="1"/>
  <c r="AI301"/>
  <c r="M301"/>
  <c r="AG316"/>
  <c r="AB448"/>
  <c r="AC436"/>
  <c r="AD631"/>
  <c r="AD334"/>
  <c r="AD546" s="1"/>
  <c r="AE322"/>
  <c r="AE545" s="1"/>
  <c r="AG543"/>
  <c r="O627"/>
  <c r="P274"/>
  <c r="P541" s="1"/>
  <c r="AD545"/>
  <c r="P280"/>
  <c r="AB450"/>
  <c r="AC438"/>
  <c r="M335"/>
  <c r="O335" s="1"/>
  <c r="P335" s="1"/>
  <c r="Q335" s="1"/>
  <c r="AI335"/>
  <c r="O541"/>
  <c r="AG586"/>
  <c r="P584"/>
  <c r="AB457"/>
  <c r="AC445"/>
  <c r="AD588"/>
  <c r="AC425"/>
  <c r="AE425" s="1"/>
  <c r="AG425" s="1"/>
  <c r="AB437"/>
  <c r="M304"/>
  <c r="AI304"/>
  <c r="AE630"/>
  <c r="AG310"/>
  <c r="AG587" s="1"/>
  <c r="O584"/>
  <c r="AD408" i="15"/>
  <c r="AE396"/>
  <c r="AG396" s="1"/>
  <c r="M586"/>
  <c r="O289"/>
  <c r="M628"/>
  <c r="M310"/>
  <c r="AI310"/>
  <c r="AI542"/>
  <c r="O292"/>
  <c r="M362"/>
  <c r="O362" s="1"/>
  <c r="P362" s="1"/>
  <c r="Q362" s="1"/>
  <c r="AI362"/>
  <c r="M542"/>
  <c r="AD414"/>
  <c r="AE402"/>
  <c r="AG402" s="1"/>
  <c r="Z589"/>
  <c r="Z546"/>
  <c r="Z632"/>
  <c r="Z340"/>
  <c r="AG322"/>
  <c r="O541"/>
  <c r="AC459"/>
  <c r="P584"/>
  <c r="Q265"/>
  <c r="P540"/>
  <c r="Q274"/>
  <c r="AC464"/>
  <c r="Q583"/>
  <c r="Q625"/>
  <c r="Q539"/>
  <c r="M384"/>
  <c r="O384" s="1"/>
  <c r="P384" s="1"/>
  <c r="Q384" s="1"/>
  <c r="AI384"/>
  <c r="AI586"/>
  <c r="AI628"/>
  <c r="Y632"/>
  <c r="Y546"/>
  <c r="Y589"/>
  <c r="Y340"/>
  <c r="AE334"/>
  <c r="AD346"/>
  <c r="AE588"/>
  <c r="AG313"/>
  <c r="AD379"/>
  <c r="AE367"/>
  <c r="AG367" s="1"/>
  <c r="Q626"/>
  <c r="Q540"/>
  <c r="AC473"/>
  <c r="M380"/>
  <c r="O380" s="1"/>
  <c r="P380" s="1"/>
  <c r="Q380" s="1"/>
  <c r="AI380"/>
  <c r="AC455"/>
  <c r="AC641"/>
  <c r="M389"/>
  <c r="O389" s="1"/>
  <c r="P389" s="1"/>
  <c r="Q389" s="1"/>
  <c r="AI389"/>
  <c r="AC489"/>
  <c r="AD386"/>
  <c r="AE374"/>
  <c r="AG374" s="1"/>
  <c r="Q268"/>
  <c r="AD411"/>
  <c r="AE399"/>
  <c r="AG399" s="1"/>
  <c r="M381"/>
  <c r="O381" s="1"/>
  <c r="P381" s="1"/>
  <c r="Q381" s="1"/>
  <c r="AI381"/>
  <c r="AD589"/>
  <c r="AD337"/>
  <c r="AE325"/>
  <c r="AE631" s="1"/>
  <c r="M347"/>
  <c r="O347" s="1"/>
  <c r="P347" s="1"/>
  <c r="Q347" s="1"/>
  <c r="AI347"/>
  <c r="M355"/>
  <c r="O355" s="1"/>
  <c r="P355" s="1"/>
  <c r="Q355" s="1"/>
  <c r="AI355"/>
  <c r="AG587"/>
  <c r="M301"/>
  <c r="M629" s="1"/>
  <c r="AI301"/>
  <c r="P626"/>
  <c r="Q286"/>
  <c r="AD404"/>
  <c r="AE392"/>
  <c r="AG392" s="1"/>
  <c r="AG316"/>
  <c r="AI629"/>
  <c r="AC478"/>
  <c r="AD413"/>
  <c r="AE401"/>
  <c r="AG401" s="1"/>
  <c r="M304"/>
  <c r="AI304"/>
  <c r="AC463"/>
  <c r="M387"/>
  <c r="O387" s="1"/>
  <c r="P387" s="1"/>
  <c r="Q387" s="1"/>
  <c r="AI387"/>
  <c r="AC480"/>
  <c r="AD405"/>
  <c r="AE393"/>
  <c r="AG393" s="1"/>
  <c r="O585"/>
  <c r="P277"/>
  <c r="P541" s="1"/>
  <c r="AC460"/>
  <c r="AC450"/>
  <c r="AC458"/>
  <c r="AC469"/>
  <c r="AE359"/>
  <c r="AG359" s="1"/>
  <c r="AD371"/>
  <c r="AI543"/>
  <c r="O542"/>
  <c r="P280"/>
  <c r="AD546"/>
  <c r="AD340"/>
  <c r="AD632" s="1"/>
  <c r="AE328"/>
  <c r="O298"/>
  <c r="M390"/>
  <c r="O390" s="1"/>
  <c r="P390" s="1"/>
  <c r="Q390" s="1"/>
  <c r="AI390"/>
  <c r="AE544"/>
  <c r="Q543" i="14"/>
  <c r="AC591"/>
  <c r="AC547"/>
  <c r="AA367"/>
  <c r="Y634"/>
  <c r="Q552"/>
  <c r="Q595"/>
  <c r="O358"/>
  <c r="Q600"/>
  <c r="Q550"/>
  <c r="Q642"/>
  <c r="Q579"/>
  <c r="Q536"/>
  <c r="Q21"/>
  <c r="Q621"/>
  <c r="Q555"/>
  <c r="Q352"/>
  <c r="Q349"/>
  <c r="Q551"/>
  <c r="AC632"/>
  <c r="P334"/>
  <c r="O546"/>
  <c r="O589"/>
  <c r="Q586"/>
  <c r="O350"/>
  <c r="M591"/>
  <c r="O343"/>
  <c r="O590" s="1"/>
  <c r="M547"/>
  <c r="P338"/>
  <c r="M366"/>
  <c r="AC366"/>
  <c r="Q558"/>
  <c r="M632"/>
  <c r="Q597"/>
  <c r="Q341"/>
  <c r="Q319"/>
  <c r="P545"/>
  <c r="O362"/>
  <c r="Q644"/>
  <c r="AC633"/>
  <c r="Q583"/>
  <c r="Y592"/>
  <c r="Q361"/>
  <c r="Q641"/>
  <c r="P631"/>
  <c r="Q322"/>
  <c r="Q631" s="1"/>
  <c r="Q544"/>
  <c r="P364"/>
  <c r="M633"/>
  <c r="O346"/>
  <c r="Q540"/>
  <c r="K586" i="12"/>
  <c r="K628"/>
  <c r="K21"/>
  <c r="K593"/>
  <c r="K549"/>
  <c r="K635"/>
  <c r="K542"/>
  <c r="K588"/>
  <c r="K630"/>
  <c r="K544"/>
  <c r="K629"/>
  <c r="K587"/>
  <c r="K543"/>
  <c r="K592"/>
  <c r="K548"/>
  <c r="K634"/>
  <c r="K598"/>
  <c r="K640"/>
  <c r="K554"/>
  <c r="K547"/>
  <c r="K591"/>
  <c r="K633"/>
  <c r="K555"/>
  <c r="K641"/>
  <c r="K599"/>
  <c r="K545"/>
  <c r="K589"/>
  <c r="K631"/>
  <c r="K552"/>
  <c r="K596"/>
  <c r="K638"/>
  <c r="K551"/>
  <c r="K637"/>
  <c r="K595"/>
  <c r="K642"/>
  <c r="K600"/>
  <c r="K556"/>
  <c r="K590"/>
  <c r="K632"/>
  <c r="K546"/>
  <c r="X613" i="11"/>
  <c r="X571"/>
  <c r="X528"/>
  <c r="X128"/>
  <c r="AE631" i="10"/>
  <c r="AG322"/>
  <c r="AD428"/>
  <c r="AE416"/>
  <c r="AG416" s="1"/>
  <c r="M629"/>
  <c r="O298"/>
  <c r="AD391"/>
  <c r="AE379"/>
  <c r="AG379" s="1"/>
  <c r="Q534"/>
  <c r="Q577"/>
  <c r="Q619"/>
  <c r="AD423"/>
  <c r="AE411"/>
  <c r="AG411" s="1"/>
  <c r="AD632"/>
  <c r="AD346"/>
  <c r="AE334"/>
  <c r="AE589" s="1"/>
  <c r="Z613"/>
  <c r="Z570"/>
  <c r="Z527"/>
  <c r="Z116"/>
  <c r="AB614"/>
  <c r="AB571"/>
  <c r="AB528"/>
  <c r="AB128"/>
  <c r="M414"/>
  <c r="O414" s="1"/>
  <c r="P414" s="1"/>
  <c r="Q414" s="1"/>
  <c r="AI414"/>
  <c r="P292"/>
  <c r="AI586"/>
  <c r="M458"/>
  <c r="O458" s="1"/>
  <c r="P458" s="1"/>
  <c r="Q458" s="1"/>
  <c r="AI458"/>
  <c r="M384"/>
  <c r="O384" s="1"/>
  <c r="P384" s="1"/>
  <c r="Q384" s="1"/>
  <c r="AI384"/>
  <c r="AI367"/>
  <c r="M367"/>
  <c r="O367" s="1"/>
  <c r="P367" s="1"/>
  <c r="Q367" s="1"/>
  <c r="O586"/>
  <c r="P289"/>
  <c r="P542" s="1"/>
  <c r="M383"/>
  <c r="O383" s="1"/>
  <c r="P383" s="1"/>
  <c r="Q383" s="1"/>
  <c r="AI383"/>
  <c r="AG325"/>
  <c r="AG630"/>
  <c r="M310"/>
  <c r="AI310"/>
  <c r="AD352"/>
  <c r="AE340"/>
  <c r="Q277"/>
  <c r="Y613"/>
  <c r="Y570"/>
  <c r="Y527"/>
  <c r="Y116"/>
  <c r="AA105"/>
  <c r="O628"/>
  <c r="P286"/>
  <c r="M404"/>
  <c r="O404" s="1"/>
  <c r="P404" s="1"/>
  <c r="Q404" s="1"/>
  <c r="AI404"/>
  <c r="AI543"/>
  <c r="M543"/>
  <c r="P627"/>
  <c r="Q274"/>
  <c r="Q584" s="1"/>
  <c r="M586"/>
  <c r="AD407"/>
  <c r="AE395"/>
  <c r="AG395" s="1"/>
  <c r="AD590"/>
  <c r="AD349"/>
  <c r="AD547" s="1"/>
  <c r="AE337"/>
  <c r="Q541"/>
  <c r="M587"/>
  <c r="O301"/>
  <c r="M399"/>
  <c r="O399" s="1"/>
  <c r="P399" s="1"/>
  <c r="Q399" s="1"/>
  <c r="AI399"/>
  <c r="O304"/>
  <c r="AG544"/>
  <c r="AD438"/>
  <c r="AE426"/>
  <c r="AG426" s="1"/>
  <c r="Q626"/>
  <c r="Q583"/>
  <c r="Q540"/>
  <c r="Q280"/>
  <c r="AG545"/>
  <c r="AI316"/>
  <c r="M316"/>
  <c r="P584"/>
  <c r="AG588"/>
  <c r="AI313"/>
  <c r="M313"/>
  <c r="M544" s="1"/>
  <c r="AD589"/>
  <c r="P541"/>
  <c r="O585"/>
  <c r="AA612"/>
  <c r="AA569"/>
  <c r="AA526"/>
  <c r="Z590"/>
  <c r="Z633"/>
  <c r="Z547"/>
  <c r="Z352"/>
  <c r="AD482"/>
  <c r="AE470"/>
  <c r="AG470" s="1"/>
  <c r="AE396"/>
  <c r="AG396" s="1"/>
  <c r="AD408"/>
  <c r="AG328"/>
  <c r="O542"/>
  <c r="Q575"/>
  <c r="Q532"/>
  <c r="Q617"/>
  <c r="AE545"/>
  <c r="AE588"/>
  <c r="Y591"/>
  <c r="Y634"/>
  <c r="Y548"/>
  <c r="Y364"/>
  <c r="M381" i="9"/>
  <c r="O381" s="1"/>
  <c r="P381" s="1"/>
  <c r="Q381" s="1"/>
  <c r="AD381"/>
  <c r="P338"/>
  <c r="O632"/>
  <c r="P334"/>
  <c r="O589"/>
  <c r="X405"/>
  <c r="Z393"/>
  <c r="AB393" s="1"/>
  <c r="Q361"/>
  <c r="M362"/>
  <c r="AD362"/>
  <c r="O364"/>
  <c r="AB388"/>
  <c r="O385"/>
  <c r="Z419"/>
  <c r="AB419" s="1"/>
  <c r="X431"/>
  <c r="Z635"/>
  <c r="AB370"/>
  <c r="AD389"/>
  <c r="M389"/>
  <c r="O389" s="1"/>
  <c r="P389" s="1"/>
  <c r="Q389" s="1"/>
  <c r="X412"/>
  <c r="AB409"/>
  <c r="X414"/>
  <c r="Z402"/>
  <c r="AB402" s="1"/>
  <c r="X399"/>
  <c r="Z387"/>
  <c r="AB387" s="1"/>
  <c r="Q340"/>
  <c r="AB374"/>
  <c r="Z421"/>
  <c r="X433"/>
  <c r="Y637"/>
  <c r="Y594"/>
  <c r="Y551"/>
  <c r="Y400"/>
  <c r="Z400" s="1"/>
  <c r="AB634"/>
  <c r="M358"/>
  <c r="M591" s="1"/>
  <c r="AD358"/>
  <c r="AB548"/>
  <c r="M440"/>
  <c r="O440" s="1"/>
  <c r="P440" s="1"/>
  <c r="Q440" s="1"/>
  <c r="AD440"/>
  <c r="M633"/>
  <c r="O346"/>
  <c r="M547"/>
  <c r="AB376"/>
  <c r="X398"/>
  <c r="Z386"/>
  <c r="P352"/>
  <c r="Q630"/>
  <c r="M379"/>
  <c r="O379" s="1"/>
  <c r="P379" s="1"/>
  <c r="Q379" s="1"/>
  <c r="AD379"/>
  <c r="AD407"/>
  <c r="M407"/>
  <c r="O407" s="1"/>
  <c r="P407" s="1"/>
  <c r="Q407" s="1"/>
  <c r="O350"/>
  <c r="X394"/>
  <c r="X637" s="1"/>
  <c r="Z382"/>
  <c r="Z593" s="1"/>
  <c r="X593"/>
  <c r="X550"/>
  <c r="X636"/>
  <c r="P631"/>
  <c r="Q322"/>
  <c r="Z401"/>
  <c r="AB401" s="1"/>
  <c r="X413"/>
  <c r="AD390"/>
  <c r="M390"/>
  <c r="O390" s="1"/>
  <c r="P390" s="1"/>
  <c r="Q390" s="1"/>
  <c r="P373"/>
  <c r="M375"/>
  <c r="O375" s="1"/>
  <c r="P375" s="1"/>
  <c r="Q375" s="1"/>
  <c r="AD375"/>
  <c r="Q328"/>
  <c r="Q545"/>
  <c r="Z549"/>
  <c r="M590"/>
  <c r="X464"/>
  <c r="Z452"/>
  <c r="AB452" s="1"/>
  <c r="AD397"/>
  <c r="M397"/>
  <c r="AD633"/>
  <c r="AD547"/>
  <c r="X403"/>
  <c r="Z391"/>
  <c r="AB391" s="1"/>
  <c r="Q625" i="8"/>
  <c r="Q539"/>
  <c r="Q582"/>
  <c r="AF591" i="7"/>
  <c r="P340"/>
  <c r="M368"/>
  <c r="O368" s="1"/>
  <c r="P368" s="1"/>
  <c r="Q368" s="1"/>
  <c r="AH368"/>
  <c r="AD634"/>
  <c r="AB399"/>
  <c r="AD387"/>
  <c r="AF387" s="1"/>
  <c r="O352"/>
  <c r="M374"/>
  <c r="O374" s="1"/>
  <c r="P374" s="1"/>
  <c r="Q374" s="1"/>
  <c r="AH374"/>
  <c r="AH369"/>
  <c r="M369"/>
  <c r="O369" s="1"/>
  <c r="P369" s="1"/>
  <c r="Q369" s="1"/>
  <c r="M375"/>
  <c r="O375" s="1"/>
  <c r="P375" s="1"/>
  <c r="Q375" s="1"/>
  <c r="AH375"/>
  <c r="O632"/>
  <c r="P334"/>
  <c r="M547"/>
  <c r="AF376"/>
  <c r="AB392"/>
  <c r="AD380"/>
  <c r="AF380" s="1"/>
  <c r="AB389"/>
  <c r="AD377"/>
  <c r="AF377" s="1"/>
  <c r="AB593"/>
  <c r="AH591"/>
  <c r="AB398"/>
  <c r="AD386"/>
  <c r="AF386" s="1"/>
  <c r="AF634"/>
  <c r="M358"/>
  <c r="AH358"/>
  <c r="Q630"/>
  <c r="AB400"/>
  <c r="AD388"/>
  <c r="P589"/>
  <c r="Q325"/>
  <c r="M372"/>
  <c r="O372" s="1"/>
  <c r="P372" s="1"/>
  <c r="Q372" s="1"/>
  <c r="AH372"/>
  <c r="P337"/>
  <c r="AB393"/>
  <c r="AB594" s="1"/>
  <c r="AD381"/>
  <c r="AF381" s="1"/>
  <c r="AB550"/>
  <c r="AF373"/>
  <c r="Q328"/>
  <c r="O589"/>
  <c r="M371"/>
  <c r="O371" s="1"/>
  <c r="P371" s="1"/>
  <c r="Q371" s="1"/>
  <c r="AH371"/>
  <c r="AB403"/>
  <c r="AD391"/>
  <c r="AF391" s="1"/>
  <c r="Q545"/>
  <c r="AA570"/>
  <c r="AA527"/>
  <c r="AA116"/>
  <c r="M591"/>
  <c r="O349"/>
  <c r="AB396"/>
  <c r="AD384"/>
  <c r="AF384" s="1"/>
  <c r="AH633"/>
  <c r="M366"/>
  <c r="O366" s="1"/>
  <c r="P366" s="1"/>
  <c r="Q366" s="1"/>
  <c r="AH366"/>
  <c r="AF370"/>
  <c r="AF592" s="1"/>
  <c r="M633"/>
  <c r="O346"/>
  <c r="O547" s="1"/>
  <c r="Q537"/>
  <c r="Q622"/>
  <c r="AH365"/>
  <c r="M365"/>
  <c r="O365" s="1"/>
  <c r="P365" s="1"/>
  <c r="Q365" s="1"/>
  <c r="AB390"/>
  <c r="AD378"/>
  <c r="AF378" s="1"/>
  <c r="P631"/>
  <c r="Q322"/>
  <c r="Q588" s="1"/>
  <c r="AB394"/>
  <c r="AD382"/>
  <c r="AH364"/>
  <c r="M364"/>
  <c r="AB397"/>
  <c r="AD385"/>
  <c r="O546"/>
  <c r="M361"/>
  <c r="AH361"/>
  <c r="M379"/>
  <c r="O379" s="1"/>
  <c r="P379" s="1"/>
  <c r="Q379" s="1"/>
  <c r="AH379"/>
  <c r="AB395"/>
  <c r="AD383"/>
  <c r="AF383" s="1"/>
  <c r="Q587"/>
  <c r="M540" i="19" l="1"/>
  <c r="AB374"/>
  <c r="AC362"/>
  <c r="AI362" s="1"/>
  <c r="AK540"/>
  <c r="M350"/>
  <c r="O350" s="1"/>
  <c r="P350" s="1"/>
  <c r="Q350" s="1"/>
  <c r="AK350"/>
  <c r="AI541"/>
  <c r="AD392" i="16"/>
  <c r="AE380"/>
  <c r="AG380" s="1"/>
  <c r="AI368"/>
  <c r="M368"/>
  <c r="O368" s="1"/>
  <c r="P368" s="1"/>
  <c r="Q368" s="1"/>
  <c r="AC638"/>
  <c r="AD589"/>
  <c r="M543" i="15"/>
  <c r="AI587"/>
  <c r="P627"/>
  <c r="O632" i="14"/>
  <c r="Q545"/>
  <c r="AI630" i="10"/>
  <c r="AI544"/>
  <c r="O543"/>
  <c r="Z550" i="9"/>
  <c r="X420"/>
  <c r="Z408"/>
  <c r="AB408" s="1"/>
  <c r="M396"/>
  <c r="O396" s="1"/>
  <c r="P396" s="1"/>
  <c r="Q396" s="1"/>
  <c r="AD396"/>
  <c r="AB636" i="7"/>
  <c r="O590"/>
  <c r="Y633" i="21"/>
  <c r="Y590"/>
  <c r="Y547"/>
  <c r="Y352"/>
  <c r="AB260"/>
  <c r="AB271"/>
  <c r="AD352"/>
  <c r="Z633"/>
  <c r="Z590"/>
  <c r="Z547"/>
  <c r="Z352"/>
  <c r="AD385"/>
  <c r="AB304"/>
  <c r="AD632"/>
  <c r="AD346"/>
  <c r="AD590" s="1"/>
  <c r="AB282" i="20"/>
  <c r="AD632"/>
  <c r="AD346"/>
  <c r="AD352"/>
  <c r="AD547"/>
  <c r="AD361"/>
  <c r="AB271"/>
  <c r="AB260"/>
  <c r="Z635"/>
  <c r="Z592"/>
  <c r="Z549"/>
  <c r="Z376"/>
  <c r="AB304"/>
  <c r="Y634"/>
  <c r="Y591"/>
  <c r="Y548"/>
  <c r="Y364"/>
  <c r="AD589"/>
  <c r="AF310" i="19"/>
  <c r="P539"/>
  <c r="Q244"/>
  <c r="Q539" s="1"/>
  <c r="M291"/>
  <c r="O291" s="1"/>
  <c r="P291" s="1"/>
  <c r="Q291" s="1"/>
  <c r="AK291"/>
  <c r="O625"/>
  <c r="P250"/>
  <c r="M366"/>
  <c r="O366" s="1"/>
  <c r="P366" s="1"/>
  <c r="Q366" s="1"/>
  <c r="AK366"/>
  <c r="AB325"/>
  <c r="AC313"/>
  <c r="AI627"/>
  <c r="M274"/>
  <c r="AK274"/>
  <c r="AB315"/>
  <c r="AC303"/>
  <c r="AI303" s="1"/>
  <c r="AF337"/>
  <c r="O277"/>
  <c r="AC378"/>
  <c r="AI378" s="1"/>
  <c r="AB390"/>
  <c r="P256"/>
  <c r="Q253"/>
  <c r="O268"/>
  <c r="AI286"/>
  <c r="P265"/>
  <c r="AK357"/>
  <c r="M357"/>
  <c r="O357" s="1"/>
  <c r="P357" s="1"/>
  <c r="Q357" s="1"/>
  <c r="AB396"/>
  <c r="AC384"/>
  <c r="AI384" s="1"/>
  <c r="AB413"/>
  <c r="AC401"/>
  <c r="AI401" s="1"/>
  <c r="P624"/>
  <c r="Q238"/>
  <c r="Q624" s="1"/>
  <c r="AK541"/>
  <c r="AB308"/>
  <c r="AC296"/>
  <c r="AI296" s="1"/>
  <c r="AB629"/>
  <c r="AC298"/>
  <c r="AC586" s="1"/>
  <c r="AB310"/>
  <c r="AB323"/>
  <c r="AC311"/>
  <c r="AI311" s="1"/>
  <c r="AB316"/>
  <c r="AC304"/>
  <c r="O262"/>
  <c r="O540" s="1"/>
  <c r="AF614"/>
  <c r="AF572"/>
  <c r="AF529"/>
  <c r="AF140"/>
  <c r="AK319"/>
  <c r="M319"/>
  <c r="O319" s="1"/>
  <c r="P319" s="1"/>
  <c r="Q319" s="1"/>
  <c r="AK289"/>
  <c r="M289"/>
  <c r="M272"/>
  <c r="O272" s="1"/>
  <c r="P272" s="1"/>
  <c r="Q272" s="1"/>
  <c r="AK272"/>
  <c r="AK626" s="1"/>
  <c r="AI584"/>
  <c r="AK280"/>
  <c r="M280"/>
  <c r="M584"/>
  <c r="AB381"/>
  <c r="AC369"/>
  <c r="AI369" s="1"/>
  <c r="AI301"/>
  <c r="AF328"/>
  <c r="AD571"/>
  <c r="AD613"/>
  <c r="AD528"/>
  <c r="AD128"/>
  <c r="AI284"/>
  <c r="AI542" s="1"/>
  <c r="AC585"/>
  <c r="M299"/>
  <c r="O299" s="1"/>
  <c r="P299" s="1"/>
  <c r="Q299" s="1"/>
  <c r="AK299"/>
  <c r="M372"/>
  <c r="O372" s="1"/>
  <c r="P372" s="1"/>
  <c r="Q372" s="1"/>
  <c r="AK372"/>
  <c r="AC543"/>
  <c r="AI292"/>
  <c r="AC331"/>
  <c r="AI331" s="1"/>
  <c r="AB343"/>
  <c r="M389"/>
  <c r="O389" s="1"/>
  <c r="P389" s="1"/>
  <c r="Q389" s="1"/>
  <c r="AK389"/>
  <c r="R13"/>
  <c r="R12"/>
  <c r="R14"/>
  <c r="AC542"/>
  <c r="O200" i="17"/>
  <c r="M620"/>
  <c r="M578"/>
  <c r="M535"/>
  <c r="AC578"/>
  <c r="AC620"/>
  <c r="AC535"/>
  <c r="X204"/>
  <c r="X578"/>
  <c r="Y634" i="16"/>
  <c r="Y548"/>
  <c r="Y591"/>
  <c r="Y364"/>
  <c r="M363"/>
  <c r="O363" s="1"/>
  <c r="P363" s="1"/>
  <c r="Q363" s="1"/>
  <c r="AI363"/>
  <c r="O301"/>
  <c r="AD387"/>
  <c r="AE375"/>
  <c r="AG375" s="1"/>
  <c r="Q626"/>
  <c r="Q540"/>
  <c r="M543"/>
  <c r="AD352"/>
  <c r="AE340"/>
  <c r="M446"/>
  <c r="O446" s="1"/>
  <c r="P446" s="1"/>
  <c r="Q446" s="1"/>
  <c r="AI446"/>
  <c r="AD381"/>
  <c r="AE369"/>
  <c r="AG369" s="1"/>
  <c r="O304"/>
  <c r="AC455"/>
  <c r="AB467"/>
  <c r="AB441"/>
  <c r="AC429"/>
  <c r="Z633"/>
  <c r="Z590"/>
  <c r="Z547"/>
  <c r="Z352"/>
  <c r="AC458"/>
  <c r="AE458" s="1"/>
  <c r="AG458" s="1"/>
  <c r="AB470"/>
  <c r="AG544"/>
  <c r="AI629"/>
  <c r="O628"/>
  <c r="P286"/>
  <c r="P585" s="1"/>
  <c r="M348"/>
  <c r="O348" s="1"/>
  <c r="P348" s="1"/>
  <c r="Q348" s="1"/>
  <c r="AI348"/>
  <c r="M357"/>
  <c r="O357" s="1"/>
  <c r="P357" s="1"/>
  <c r="Q357" s="1"/>
  <c r="AI357"/>
  <c r="AB440"/>
  <c r="AC428"/>
  <c r="AE415"/>
  <c r="AG415" s="1"/>
  <c r="AC553"/>
  <c r="AC596"/>
  <c r="P292"/>
  <c r="Q277"/>
  <c r="AG328"/>
  <c r="AI544"/>
  <c r="AB460"/>
  <c r="AC448"/>
  <c r="AD366"/>
  <c r="AE354"/>
  <c r="AG354" s="1"/>
  <c r="AB449"/>
  <c r="AC437"/>
  <c r="P627"/>
  <c r="Q274"/>
  <c r="M347"/>
  <c r="O347" s="1"/>
  <c r="P347" s="1"/>
  <c r="Q347" s="1"/>
  <c r="AI347"/>
  <c r="AG325"/>
  <c r="O586"/>
  <c r="P289"/>
  <c r="AB492"/>
  <c r="AC480"/>
  <c r="M629"/>
  <c r="O298"/>
  <c r="AD372"/>
  <c r="AE360"/>
  <c r="AG360" s="1"/>
  <c r="AB454"/>
  <c r="AC442"/>
  <c r="AG630"/>
  <c r="M310"/>
  <c r="M544" s="1"/>
  <c r="AI310"/>
  <c r="AC450"/>
  <c r="AB462"/>
  <c r="AE631"/>
  <c r="AG322"/>
  <c r="AG588" s="1"/>
  <c r="AI316"/>
  <c r="M316"/>
  <c r="AC457"/>
  <c r="AB469"/>
  <c r="Q280"/>
  <c r="AD632"/>
  <c r="AE334"/>
  <c r="AD346"/>
  <c r="AD547" s="1"/>
  <c r="AB439"/>
  <c r="AB641" s="1"/>
  <c r="AC427"/>
  <c r="AB597"/>
  <c r="AB640"/>
  <c r="AB554"/>
  <c r="AC447"/>
  <c r="AB459"/>
  <c r="M342"/>
  <c r="O342" s="1"/>
  <c r="P342" s="1"/>
  <c r="Q342" s="1"/>
  <c r="AI342"/>
  <c r="M425"/>
  <c r="O425" s="1"/>
  <c r="P425" s="1"/>
  <c r="Q425" s="1"/>
  <c r="AI425"/>
  <c r="AD371"/>
  <c r="AE359"/>
  <c r="AG359" s="1"/>
  <c r="AD590"/>
  <c r="AD349"/>
  <c r="AE337"/>
  <c r="M313"/>
  <c r="AI313"/>
  <c r="AC639"/>
  <c r="M403"/>
  <c r="O403" s="1"/>
  <c r="P403" s="1"/>
  <c r="Q403" s="1"/>
  <c r="AI403"/>
  <c r="AE589" i="15"/>
  <c r="AG325"/>
  <c r="Q584"/>
  <c r="P292"/>
  <c r="AC475"/>
  <c r="AD590"/>
  <c r="AD349"/>
  <c r="AE337"/>
  <c r="M374"/>
  <c r="O374" s="1"/>
  <c r="P374" s="1"/>
  <c r="Q374" s="1"/>
  <c r="AI374"/>
  <c r="AD391"/>
  <c r="AE379"/>
  <c r="AG379" s="1"/>
  <c r="AC471"/>
  <c r="AD420"/>
  <c r="AE408"/>
  <c r="AG408" s="1"/>
  <c r="AD423"/>
  <c r="AE411"/>
  <c r="AG411" s="1"/>
  <c r="Z633"/>
  <c r="Z547"/>
  <c r="Z590"/>
  <c r="Z352"/>
  <c r="O586"/>
  <c r="P289"/>
  <c r="O628"/>
  <c r="M367"/>
  <c r="O367" s="1"/>
  <c r="P367" s="1"/>
  <c r="Q367" s="1"/>
  <c r="AI367"/>
  <c r="M359"/>
  <c r="O359" s="1"/>
  <c r="P359" s="1"/>
  <c r="Q359" s="1"/>
  <c r="AI359"/>
  <c r="AC472"/>
  <c r="AC476"/>
  <c r="M402"/>
  <c r="O402" s="1"/>
  <c r="P402" s="1"/>
  <c r="Q402" s="1"/>
  <c r="AI402"/>
  <c r="Y590"/>
  <c r="Y633"/>
  <c r="Y547"/>
  <c r="Y352"/>
  <c r="AC470"/>
  <c r="AC462"/>
  <c r="M393"/>
  <c r="O393" s="1"/>
  <c r="P393" s="1"/>
  <c r="Q393" s="1"/>
  <c r="AI393"/>
  <c r="M396"/>
  <c r="O396" s="1"/>
  <c r="P396" s="1"/>
  <c r="Q396" s="1"/>
  <c r="AI396"/>
  <c r="P298"/>
  <c r="AD383"/>
  <c r="AE371"/>
  <c r="AG371" s="1"/>
  <c r="AD417"/>
  <c r="AE405"/>
  <c r="AG405" s="1"/>
  <c r="O304"/>
  <c r="O629" s="1"/>
  <c r="AG545"/>
  <c r="AI316"/>
  <c r="M316"/>
  <c r="M587"/>
  <c r="O301"/>
  <c r="O543" s="1"/>
  <c r="AD398"/>
  <c r="AE386"/>
  <c r="AG386" s="1"/>
  <c r="AG588"/>
  <c r="M313"/>
  <c r="AI313"/>
  <c r="AI588" s="1"/>
  <c r="AG544"/>
  <c r="AE546"/>
  <c r="AG328"/>
  <c r="AC481"/>
  <c r="AC492"/>
  <c r="AI401"/>
  <c r="M401"/>
  <c r="O401" s="1"/>
  <c r="P401" s="1"/>
  <c r="Q401" s="1"/>
  <c r="M392"/>
  <c r="O392" s="1"/>
  <c r="P392" s="1"/>
  <c r="Q392" s="1"/>
  <c r="AI392"/>
  <c r="AC501"/>
  <c r="AD358"/>
  <c r="AE346"/>
  <c r="AD426"/>
  <c r="AE414"/>
  <c r="AG414" s="1"/>
  <c r="O310"/>
  <c r="AC599"/>
  <c r="P542"/>
  <c r="Q280"/>
  <c r="P585"/>
  <c r="Q277"/>
  <c r="Q541" s="1"/>
  <c r="AC490"/>
  <c r="AC467"/>
  <c r="AC642"/>
  <c r="AE545"/>
  <c r="AD547"/>
  <c r="AD352"/>
  <c r="AD633" s="1"/>
  <c r="AE340"/>
  <c r="AC556"/>
  <c r="AD425"/>
  <c r="AE413"/>
  <c r="AG413" s="1"/>
  <c r="AD416"/>
  <c r="AE404"/>
  <c r="AG404" s="1"/>
  <c r="M399"/>
  <c r="O399" s="1"/>
  <c r="P399" s="1"/>
  <c r="Q399" s="1"/>
  <c r="AI399"/>
  <c r="AC485"/>
  <c r="AE632"/>
  <c r="AG334"/>
  <c r="AG631"/>
  <c r="M322"/>
  <c r="AI322"/>
  <c r="AG630"/>
  <c r="M634" i="14"/>
  <c r="Q338"/>
  <c r="Q334"/>
  <c r="P589"/>
  <c r="P546"/>
  <c r="Q588"/>
  <c r="O633"/>
  <c r="P346"/>
  <c r="P343"/>
  <c r="O547"/>
  <c r="P358"/>
  <c r="O548"/>
  <c r="Q630"/>
  <c r="M592"/>
  <c r="AC367"/>
  <c r="AC549" s="1"/>
  <c r="M367"/>
  <c r="O367" s="1"/>
  <c r="P367" s="1"/>
  <c r="Q367" s="1"/>
  <c r="AA592"/>
  <c r="Q364"/>
  <c r="P362"/>
  <c r="AA549"/>
  <c r="P350"/>
  <c r="O591"/>
  <c r="O366"/>
  <c r="O592" s="1"/>
  <c r="M549"/>
  <c r="AA634"/>
  <c r="L14" i="12"/>
  <c r="L13"/>
  <c r="L12"/>
  <c r="X614" i="11"/>
  <c r="X572"/>
  <c r="X529"/>
  <c r="X140"/>
  <c r="AG337" i="10"/>
  <c r="M630"/>
  <c r="O310"/>
  <c r="AD435"/>
  <c r="AE423"/>
  <c r="AG423" s="1"/>
  <c r="Q289"/>
  <c r="O313"/>
  <c r="AD420"/>
  <c r="AE408"/>
  <c r="AG408" s="1"/>
  <c r="AD419"/>
  <c r="AE407"/>
  <c r="AG407" s="1"/>
  <c r="Q585"/>
  <c r="M325"/>
  <c r="AI325"/>
  <c r="AD440"/>
  <c r="AE428"/>
  <c r="AG428" s="1"/>
  <c r="O544"/>
  <c r="P304"/>
  <c r="AD361"/>
  <c r="AE349"/>
  <c r="Q292"/>
  <c r="Z614"/>
  <c r="Z571"/>
  <c r="Z528"/>
  <c r="Z128"/>
  <c r="M411"/>
  <c r="O411" s="1"/>
  <c r="P411" s="1"/>
  <c r="Q411" s="1"/>
  <c r="AI411"/>
  <c r="O629"/>
  <c r="P298"/>
  <c r="M396"/>
  <c r="O396" s="1"/>
  <c r="P396" s="1"/>
  <c r="Q396" s="1"/>
  <c r="AI396"/>
  <c r="O587"/>
  <c r="P301"/>
  <c r="P628"/>
  <c r="Q286"/>
  <c r="P585"/>
  <c r="AB615"/>
  <c r="AB572"/>
  <c r="AB529"/>
  <c r="AB140"/>
  <c r="AE632"/>
  <c r="AG334"/>
  <c r="AG631"/>
  <c r="M322"/>
  <c r="AI322"/>
  <c r="M395"/>
  <c r="O395" s="1"/>
  <c r="P395" s="1"/>
  <c r="Q395" s="1"/>
  <c r="AI395"/>
  <c r="O316"/>
  <c r="M426"/>
  <c r="O426" s="1"/>
  <c r="P426" s="1"/>
  <c r="Q426" s="1"/>
  <c r="AI426"/>
  <c r="AG340"/>
  <c r="AD633"/>
  <c r="AD358"/>
  <c r="AD548" s="1"/>
  <c r="AE346"/>
  <c r="AE547" s="1"/>
  <c r="M379"/>
  <c r="O379" s="1"/>
  <c r="P379" s="1"/>
  <c r="Q379" s="1"/>
  <c r="AI379"/>
  <c r="Z634"/>
  <c r="Z591"/>
  <c r="Z548"/>
  <c r="Z364"/>
  <c r="Y614"/>
  <c r="Y571"/>
  <c r="Y528"/>
  <c r="Y128"/>
  <c r="AA116"/>
  <c r="AG546"/>
  <c r="M328"/>
  <c r="AI328"/>
  <c r="AE546"/>
  <c r="M416"/>
  <c r="O416" s="1"/>
  <c r="P416" s="1"/>
  <c r="Q416" s="1"/>
  <c r="AI416"/>
  <c r="AI587"/>
  <c r="AI470"/>
  <c r="M470"/>
  <c r="O470" s="1"/>
  <c r="P470" s="1"/>
  <c r="Q470" s="1"/>
  <c r="Y635"/>
  <c r="Y592"/>
  <c r="Y549"/>
  <c r="Y376"/>
  <c r="AD494"/>
  <c r="AE482"/>
  <c r="AG482" s="1"/>
  <c r="AI545"/>
  <c r="AD450"/>
  <c r="AE438"/>
  <c r="AG438" s="1"/>
  <c r="Q627"/>
  <c r="AA613"/>
  <c r="AA570"/>
  <c r="AA527"/>
  <c r="AD364"/>
  <c r="AE352"/>
  <c r="AD403"/>
  <c r="AE391"/>
  <c r="AG391" s="1"/>
  <c r="Q589" i="9"/>
  <c r="P632"/>
  <c r="Q334"/>
  <c r="O397"/>
  <c r="P546"/>
  <c r="M401"/>
  <c r="O401" s="1"/>
  <c r="P401" s="1"/>
  <c r="Q401" s="1"/>
  <c r="AD401"/>
  <c r="O633"/>
  <c r="P346"/>
  <c r="O547"/>
  <c r="X426"/>
  <c r="Z414"/>
  <c r="AB414" s="1"/>
  <c r="O590"/>
  <c r="Z636"/>
  <c r="AB382"/>
  <c r="M634"/>
  <c r="O358"/>
  <c r="M548"/>
  <c r="AB421"/>
  <c r="AD402"/>
  <c r="M402"/>
  <c r="O402" s="1"/>
  <c r="P402" s="1"/>
  <c r="Q402" s="1"/>
  <c r="X424"/>
  <c r="AB635"/>
  <c r="M370"/>
  <c r="AD370"/>
  <c r="AB549"/>
  <c r="Q631"/>
  <c r="P350"/>
  <c r="Q352"/>
  <c r="Q338"/>
  <c r="P590"/>
  <c r="AD452"/>
  <c r="M452"/>
  <c r="O452" s="1"/>
  <c r="P452" s="1"/>
  <c r="Q452" s="1"/>
  <c r="X443"/>
  <c r="Z431"/>
  <c r="AB431" s="1"/>
  <c r="M393"/>
  <c r="O393" s="1"/>
  <c r="P393" s="1"/>
  <c r="Q393" s="1"/>
  <c r="AD393"/>
  <c r="M391"/>
  <c r="O391" s="1"/>
  <c r="P391" s="1"/>
  <c r="Q391" s="1"/>
  <c r="AD391"/>
  <c r="Z464"/>
  <c r="AB464" s="1"/>
  <c r="X476"/>
  <c r="Q373"/>
  <c r="AB386"/>
  <c r="M409"/>
  <c r="AD409"/>
  <c r="AD419"/>
  <c r="M419"/>
  <c r="O419" s="1"/>
  <c r="P419" s="1"/>
  <c r="Q419" s="1"/>
  <c r="P364"/>
  <c r="Z405"/>
  <c r="AB405" s="1"/>
  <c r="X417"/>
  <c r="AD634"/>
  <c r="AD548"/>
  <c r="Z433"/>
  <c r="X445"/>
  <c r="X411"/>
  <c r="Z399"/>
  <c r="AB399" s="1"/>
  <c r="AB400"/>
  <c r="AD388"/>
  <c r="M388"/>
  <c r="O362"/>
  <c r="M592"/>
  <c r="Y638"/>
  <c r="Y595"/>
  <c r="Y552"/>
  <c r="Y412"/>
  <c r="M374"/>
  <c r="AD374"/>
  <c r="AB593"/>
  <c r="X410"/>
  <c r="Z398"/>
  <c r="P385"/>
  <c r="P589"/>
  <c r="Q546"/>
  <c r="X425"/>
  <c r="Z413"/>
  <c r="AB413" s="1"/>
  <c r="X406"/>
  <c r="Z394"/>
  <c r="X551"/>
  <c r="X594"/>
  <c r="AD591"/>
  <c r="Z403"/>
  <c r="AB403" s="1"/>
  <c r="X415"/>
  <c r="AB550"/>
  <c r="M376"/>
  <c r="AD376"/>
  <c r="AD387"/>
  <c r="M387"/>
  <c r="O387" s="1"/>
  <c r="P387" s="1"/>
  <c r="Q387" s="1"/>
  <c r="AB592"/>
  <c r="Q588"/>
  <c r="AB405" i="7"/>
  <c r="AD393"/>
  <c r="AF393" s="1"/>
  <c r="AH386"/>
  <c r="M386"/>
  <c r="O386" s="1"/>
  <c r="P386" s="1"/>
  <c r="Q386" s="1"/>
  <c r="AH376"/>
  <c r="M376"/>
  <c r="AD635"/>
  <c r="AA613"/>
  <c r="AA571"/>
  <c r="AA528"/>
  <c r="AA128"/>
  <c r="AF549"/>
  <c r="Q546"/>
  <c r="AB551"/>
  <c r="Q340"/>
  <c r="P349"/>
  <c r="M381"/>
  <c r="O381" s="1"/>
  <c r="P381" s="1"/>
  <c r="Q381" s="1"/>
  <c r="AH381"/>
  <c r="AH592"/>
  <c r="AF382"/>
  <c r="AF593" s="1"/>
  <c r="P632"/>
  <c r="Q334"/>
  <c r="P352"/>
  <c r="O364"/>
  <c r="M378"/>
  <c r="O378" s="1"/>
  <c r="P378" s="1"/>
  <c r="Q378" s="1"/>
  <c r="AH378"/>
  <c r="AF635"/>
  <c r="M370"/>
  <c r="M592" s="1"/>
  <c r="AH370"/>
  <c r="AF388"/>
  <c r="AD550"/>
  <c r="O361"/>
  <c r="M548"/>
  <c r="AB404"/>
  <c r="AD392"/>
  <c r="AF392" s="1"/>
  <c r="Q337"/>
  <c r="AB412"/>
  <c r="AD400"/>
  <c r="AB410"/>
  <c r="AD398"/>
  <c r="AF398" s="1"/>
  <c r="P546"/>
  <c r="AB406"/>
  <c r="AD394"/>
  <c r="M373"/>
  <c r="M549" s="1"/>
  <c r="AH373"/>
  <c r="AD593"/>
  <c r="AH634"/>
  <c r="AB401"/>
  <c r="AB552" s="1"/>
  <c r="AD389"/>
  <c r="AF389" s="1"/>
  <c r="M387"/>
  <c r="O387" s="1"/>
  <c r="P387" s="1"/>
  <c r="Q387" s="1"/>
  <c r="AH387"/>
  <c r="AH548"/>
  <c r="AH549"/>
  <c r="AB402"/>
  <c r="AD390"/>
  <c r="AF390" s="1"/>
  <c r="M377"/>
  <c r="O377" s="1"/>
  <c r="P377" s="1"/>
  <c r="Q377" s="1"/>
  <c r="AH377"/>
  <c r="M383"/>
  <c r="O383" s="1"/>
  <c r="P383" s="1"/>
  <c r="Q383" s="1"/>
  <c r="AH383"/>
  <c r="AF385"/>
  <c r="M384"/>
  <c r="O384" s="1"/>
  <c r="P384" s="1"/>
  <c r="Q384" s="1"/>
  <c r="AH384"/>
  <c r="M391"/>
  <c r="O391" s="1"/>
  <c r="P391" s="1"/>
  <c r="Q391" s="1"/>
  <c r="AH391"/>
  <c r="AB407"/>
  <c r="AD395"/>
  <c r="AF395" s="1"/>
  <c r="AB409"/>
  <c r="AD397"/>
  <c r="Q631"/>
  <c r="O633"/>
  <c r="P346"/>
  <c r="P547" s="1"/>
  <c r="AB408"/>
  <c r="AD396"/>
  <c r="AF396" s="1"/>
  <c r="AB415"/>
  <c r="AD403"/>
  <c r="AF403" s="1"/>
  <c r="Q589"/>
  <c r="M634"/>
  <c r="O358"/>
  <c r="O548" s="1"/>
  <c r="M380"/>
  <c r="O380" s="1"/>
  <c r="P380" s="1"/>
  <c r="Q380" s="1"/>
  <c r="AH380"/>
  <c r="AB411"/>
  <c r="AD399"/>
  <c r="AF399" s="1"/>
  <c r="AB386" i="19" l="1"/>
  <c r="AC374"/>
  <c r="AI374" s="1"/>
  <c r="M362"/>
  <c r="O362" s="1"/>
  <c r="P362" s="1"/>
  <c r="Q362" s="1"/>
  <c r="AK362"/>
  <c r="AK584"/>
  <c r="AC628"/>
  <c r="M626"/>
  <c r="AD404" i="16"/>
  <c r="AE392"/>
  <c r="AG392" s="1"/>
  <c r="AI380"/>
  <c r="M380"/>
  <c r="O380" s="1"/>
  <c r="P380" s="1"/>
  <c r="Q380" s="1"/>
  <c r="AG545"/>
  <c r="AC557" i="15"/>
  <c r="Q542" i="10"/>
  <c r="P543"/>
  <c r="P586"/>
  <c r="Z420" i="9"/>
  <c r="AB420" s="1"/>
  <c r="X432"/>
  <c r="AD408"/>
  <c r="M408"/>
  <c r="O408" s="1"/>
  <c r="P408" s="1"/>
  <c r="Q408" s="1"/>
  <c r="X595"/>
  <c r="AD636" i="7"/>
  <c r="AD547" i="21"/>
  <c r="AB283"/>
  <c r="AB316"/>
  <c r="Z634"/>
  <c r="Z591"/>
  <c r="Z548"/>
  <c r="Z364"/>
  <c r="AB261"/>
  <c r="AB273" s="1"/>
  <c r="AB285" s="1"/>
  <c r="AB297" s="1"/>
  <c r="AB309" s="1"/>
  <c r="AB321" s="1"/>
  <c r="AB333" s="1"/>
  <c r="AB345" s="1"/>
  <c r="AB357" s="1"/>
  <c r="AB369" s="1"/>
  <c r="AB381" s="1"/>
  <c r="AB393" s="1"/>
  <c r="AB405" s="1"/>
  <c r="AB417" s="1"/>
  <c r="AB429" s="1"/>
  <c r="AB441" s="1"/>
  <c r="AB453" s="1"/>
  <c r="AB465" s="1"/>
  <c r="AB477" s="1"/>
  <c r="AB489" s="1"/>
  <c r="AB501" s="1"/>
  <c r="AB513" s="1"/>
  <c r="AB272"/>
  <c r="AB540"/>
  <c r="AB626"/>
  <c r="AB583"/>
  <c r="Y634"/>
  <c r="Y548"/>
  <c r="Y591"/>
  <c r="Y364"/>
  <c r="AD633"/>
  <c r="AD358"/>
  <c r="AD591" s="1"/>
  <c r="AD397"/>
  <c r="AD548"/>
  <c r="AD364"/>
  <c r="AB316" i="20"/>
  <c r="AD633"/>
  <c r="AD358"/>
  <c r="AD548" s="1"/>
  <c r="AB261"/>
  <c r="AB272"/>
  <c r="AB284" s="1"/>
  <c r="AB296" s="1"/>
  <c r="AB308" s="1"/>
  <c r="AB320" s="1"/>
  <c r="AB332" s="1"/>
  <c r="AB344" s="1"/>
  <c r="AB356" s="1"/>
  <c r="AB368" s="1"/>
  <c r="AB380" s="1"/>
  <c r="AB392" s="1"/>
  <c r="AB404" s="1"/>
  <c r="AB416" s="1"/>
  <c r="AB428" s="1"/>
  <c r="AB440" s="1"/>
  <c r="AB452" s="1"/>
  <c r="AB464" s="1"/>
  <c r="AB476" s="1"/>
  <c r="AB488" s="1"/>
  <c r="AB500" s="1"/>
  <c r="AB512" s="1"/>
  <c r="AD590"/>
  <c r="AB283"/>
  <c r="AB295" s="1"/>
  <c r="AB307" s="1"/>
  <c r="AB319" s="1"/>
  <c r="AB331" s="1"/>
  <c r="AB343" s="1"/>
  <c r="AB355" s="1"/>
  <c r="AB367" s="1"/>
  <c r="AB379" s="1"/>
  <c r="AB391" s="1"/>
  <c r="AB403" s="1"/>
  <c r="AB415" s="1"/>
  <c r="AB427" s="1"/>
  <c r="AB439" s="1"/>
  <c r="AB451" s="1"/>
  <c r="AB463" s="1"/>
  <c r="AB475" s="1"/>
  <c r="AB487" s="1"/>
  <c r="AB499" s="1"/>
  <c r="AB511" s="1"/>
  <c r="AD364"/>
  <c r="Y635"/>
  <c r="Y592"/>
  <c r="Y549"/>
  <c r="Y376"/>
  <c r="Z636"/>
  <c r="Z593"/>
  <c r="Z550"/>
  <c r="Z388"/>
  <c r="AD373"/>
  <c r="AB294"/>
  <c r="AD591"/>
  <c r="AC323" i="19"/>
  <c r="AI323" s="1"/>
  <c r="AB335"/>
  <c r="P268"/>
  <c r="P277"/>
  <c r="O280"/>
  <c r="O289"/>
  <c r="AB322"/>
  <c r="AC310"/>
  <c r="Q265"/>
  <c r="M541"/>
  <c r="AI313"/>
  <c r="M311"/>
  <c r="O311" s="1"/>
  <c r="P311" s="1"/>
  <c r="Q311" s="1"/>
  <c r="AK311"/>
  <c r="AF340"/>
  <c r="AK401"/>
  <c r="M401"/>
  <c r="O401" s="1"/>
  <c r="P401" s="1"/>
  <c r="Q401" s="1"/>
  <c r="AI304"/>
  <c r="AB425"/>
  <c r="AC413"/>
  <c r="AI413" s="1"/>
  <c r="Q256"/>
  <c r="AK303"/>
  <c r="M303"/>
  <c r="O303" s="1"/>
  <c r="P303" s="1"/>
  <c r="Q303" s="1"/>
  <c r="M378"/>
  <c r="O378" s="1"/>
  <c r="P378" s="1"/>
  <c r="Q378" s="1"/>
  <c r="AK378"/>
  <c r="M627"/>
  <c r="O274"/>
  <c r="AB355"/>
  <c r="AC343"/>
  <c r="AI343" s="1"/>
  <c r="M331"/>
  <c r="O331" s="1"/>
  <c r="P331" s="1"/>
  <c r="Q331" s="1"/>
  <c r="AK331"/>
  <c r="M284"/>
  <c r="O284" s="1"/>
  <c r="P284" s="1"/>
  <c r="Q284" s="1"/>
  <c r="AK284"/>
  <c r="AI585"/>
  <c r="AB328"/>
  <c r="AC316"/>
  <c r="M296"/>
  <c r="O296" s="1"/>
  <c r="P296" s="1"/>
  <c r="Q296" s="1"/>
  <c r="AK296"/>
  <c r="M384"/>
  <c r="O384" s="1"/>
  <c r="P384" s="1"/>
  <c r="Q384" s="1"/>
  <c r="AK384"/>
  <c r="O583"/>
  <c r="AB327"/>
  <c r="AC315"/>
  <c r="AI315" s="1"/>
  <c r="AF322"/>
  <c r="AB393"/>
  <c r="AC381"/>
  <c r="AI381" s="1"/>
  <c r="O626"/>
  <c r="P262"/>
  <c r="AI298"/>
  <c r="AF349"/>
  <c r="AB337"/>
  <c r="AC325"/>
  <c r="M301"/>
  <c r="AK301"/>
  <c r="AI543"/>
  <c r="M292"/>
  <c r="AK292"/>
  <c r="AD614"/>
  <c r="AD572"/>
  <c r="AD529"/>
  <c r="AD140"/>
  <c r="AK369"/>
  <c r="M369"/>
  <c r="O369" s="1"/>
  <c r="P369" s="1"/>
  <c r="Q369" s="1"/>
  <c r="AF615"/>
  <c r="AF573"/>
  <c r="AF530"/>
  <c r="AF152"/>
  <c r="AB544"/>
  <c r="AB320"/>
  <c r="AC308"/>
  <c r="AI308" s="1"/>
  <c r="AB587"/>
  <c r="AB408"/>
  <c r="AC396"/>
  <c r="AI396" s="1"/>
  <c r="AI628"/>
  <c r="AK286"/>
  <c r="AK628" s="1"/>
  <c r="M286"/>
  <c r="M585" s="1"/>
  <c r="AB402"/>
  <c r="AC390"/>
  <c r="AI390" s="1"/>
  <c r="AK627"/>
  <c r="P625"/>
  <c r="Q250"/>
  <c r="Q625" s="1"/>
  <c r="X205" i="17"/>
  <c r="P200"/>
  <c r="O578"/>
  <c r="O535"/>
  <c r="O620"/>
  <c r="AD383" i="16"/>
  <c r="AE371"/>
  <c r="AG371" s="1"/>
  <c r="Q289"/>
  <c r="Q627"/>
  <c r="AC460"/>
  <c r="AB472"/>
  <c r="P542"/>
  <c r="AB474"/>
  <c r="AC462"/>
  <c r="AB466"/>
  <c r="AC454"/>
  <c r="AC470"/>
  <c r="AE470" s="1"/>
  <c r="AG470" s="1"/>
  <c r="AB482"/>
  <c r="AB479"/>
  <c r="AC467"/>
  <c r="Y635"/>
  <c r="Y549"/>
  <c r="Y592"/>
  <c r="Y376"/>
  <c r="AD378"/>
  <c r="AE366"/>
  <c r="AG366" s="1"/>
  <c r="M587"/>
  <c r="AB481"/>
  <c r="AC469"/>
  <c r="M360"/>
  <c r="O360" s="1"/>
  <c r="P360" s="1"/>
  <c r="Q360" s="1"/>
  <c r="AI360"/>
  <c r="AI325"/>
  <c r="M325"/>
  <c r="AE437"/>
  <c r="AG437" s="1"/>
  <c r="AC440"/>
  <c r="AB452"/>
  <c r="AI458"/>
  <c r="M458"/>
  <c r="O458" s="1"/>
  <c r="P458" s="1"/>
  <c r="Q458" s="1"/>
  <c r="AD393"/>
  <c r="AE381"/>
  <c r="AG381" s="1"/>
  <c r="AB453"/>
  <c r="AC441"/>
  <c r="AG337"/>
  <c r="AE427"/>
  <c r="AG427" s="1"/>
  <c r="AC554"/>
  <c r="AD384"/>
  <c r="AE372"/>
  <c r="AG372" s="1"/>
  <c r="Q292"/>
  <c r="Z634"/>
  <c r="Z591"/>
  <c r="Z548"/>
  <c r="Z364"/>
  <c r="P304"/>
  <c r="AC597"/>
  <c r="M375"/>
  <c r="O375" s="1"/>
  <c r="P375" s="1"/>
  <c r="Q375" s="1"/>
  <c r="AI375"/>
  <c r="M359"/>
  <c r="O359" s="1"/>
  <c r="P359" s="1"/>
  <c r="Q359" s="1"/>
  <c r="AI359"/>
  <c r="AC459"/>
  <c r="AB471"/>
  <c r="AE632"/>
  <c r="AG334"/>
  <c r="AG546" s="1"/>
  <c r="AI369"/>
  <c r="M369"/>
  <c r="O369" s="1"/>
  <c r="P369" s="1"/>
  <c r="Q369" s="1"/>
  <c r="AG631"/>
  <c r="M322"/>
  <c r="M588" s="1"/>
  <c r="AI322"/>
  <c r="AI545" s="1"/>
  <c r="M328"/>
  <c r="AI328"/>
  <c r="AE546"/>
  <c r="AI415"/>
  <c r="M415"/>
  <c r="O415" s="1"/>
  <c r="P415" s="1"/>
  <c r="Q415" s="1"/>
  <c r="Q541"/>
  <c r="O313"/>
  <c r="AE589"/>
  <c r="AB461"/>
  <c r="AC449"/>
  <c r="AE449" s="1"/>
  <c r="AG449" s="1"/>
  <c r="AD361"/>
  <c r="AE349"/>
  <c r="AC439"/>
  <c r="AB451"/>
  <c r="AB555"/>
  <c r="AB598"/>
  <c r="M545"/>
  <c r="O316"/>
  <c r="O629"/>
  <c r="P298"/>
  <c r="P543" s="1"/>
  <c r="O543"/>
  <c r="P628"/>
  <c r="Q286"/>
  <c r="AD399"/>
  <c r="AE387"/>
  <c r="AG387" s="1"/>
  <c r="M630"/>
  <c r="O310"/>
  <c r="AD364"/>
  <c r="AE352"/>
  <c r="AB504"/>
  <c r="AC504" s="1"/>
  <c r="AC492"/>
  <c r="AI588"/>
  <c r="AD633"/>
  <c r="AD358"/>
  <c r="AD548" s="1"/>
  <c r="AE346"/>
  <c r="AE590" s="1"/>
  <c r="AI630"/>
  <c r="M354"/>
  <c r="O354" s="1"/>
  <c r="P354" s="1"/>
  <c r="Q354" s="1"/>
  <c r="AI354"/>
  <c r="AI587"/>
  <c r="AE547"/>
  <c r="AG340"/>
  <c r="O587"/>
  <c r="P301"/>
  <c r="Q584"/>
  <c r="AE358" i="15"/>
  <c r="AD370"/>
  <c r="AC504"/>
  <c r="M588"/>
  <c r="O313"/>
  <c r="AC483"/>
  <c r="AC487"/>
  <c r="AC479"/>
  <c r="O544"/>
  <c r="P304"/>
  <c r="AC482"/>
  <c r="AC488"/>
  <c r="M379"/>
  <c r="O379" s="1"/>
  <c r="P379" s="1"/>
  <c r="Q379" s="1"/>
  <c r="AI379"/>
  <c r="M411"/>
  <c r="O411" s="1"/>
  <c r="P411" s="1"/>
  <c r="Q411" s="1"/>
  <c r="AI411"/>
  <c r="AD403"/>
  <c r="AE391"/>
  <c r="AG391" s="1"/>
  <c r="Q292"/>
  <c r="AE352"/>
  <c r="AD364"/>
  <c r="M630"/>
  <c r="AD410"/>
  <c r="AE398"/>
  <c r="AG398" s="1"/>
  <c r="M405"/>
  <c r="O405" s="1"/>
  <c r="P405" s="1"/>
  <c r="Q405" s="1"/>
  <c r="AI405"/>
  <c r="P586"/>
  <c r="Q289"/>
  <c r="P628"/>
  <c r="AD435"/>
  <c r="AE423"/>
  <c r="AG423" s="1"/>
  <c r="M334"/>
  <c r="AI334"/>
  <c r="M413"/>
  <c r="O413" s="1"/>
  <c r="P413" s="1"/>
  <c r="Q413" s="1"/>
  <c r="AI413"/>
  <c r="M544"/>
  <c r="Y634"/>
  <c r="Y591"/>
  <c r="Y548"/>
  <c r="Y364"/>
  <c r="O322"/>
  <c r="M414"/>
  <c r="O414" s="1"/>
  <c r="P414" s="1"/>
  <c r="Q414" s="1"/>
  <c r="AI414"/>
  <c r="M328"/>
  <c r="AI328"/>
  <c r="O587"/>
  <c r="P301"/>
  <c r="P629" s="1"/>
  <c r="AD429"/>
  <c r="AE417"/>
  <c r="AG417" s="1"/>
  <c r="AC484"/>
  <c r="AG340"/>
  <c r="AC493"/>
  <c r="M404"/>
  <c r="O404" s="1"/>
  <c r="P404" s="1"/>
  <c r="Q404" s="1"/>
  <c r="AI404"/>
  <c r="Q585"/>
  <c r="AD438"/>
  <c r="AE426"/>
  <c r="AG426" s="1"/>
  <c r="M371"/>
  <c r="O371" s="1"/>
  <c r="P371" s="1"/>
  <c r="Q371" s="1"/>
  <c r="AI371"/>
  <c r="Z634"/>
  <c r="Z591"/>
  <c r="Z548"/>
  <c r="Z364"/>
  <c r="M408"/>
  <c r="O408" s="1"/>
  <c r="P408" s="1"/>
  <c r="Q408" s="1"/>
  <c r="AI408"/>
  <c r="AE590"/>
  <c r="AG337"/>
  <c r="AG546" s="1"/>
  <c r="AG589"/>
  <c r="AI325"/>
  <c r="AI545" s="1"/>
  <c r="M325"/>
  <c r="M545" s="1"/>
  <c r="Q298"/>
  <c r="AC474"/>
  <c r="AC643" s="1"/>
  <c r="AC600"/>
  <c r="AD437"/>
  <c r="AE425"/>
  <c r="AG425" s="1"/>
  <c r="AC497"/>
  <c r="AC502"/>
  <c r="P310"/>
  <c r="AC513"/>
  <c r="M386"/>
  <c r="O386" s="1"/>
  <c r="P386" s="1"/>
  <c r="Q386" s="1"/>
  <c r="AI386"/>
  <c r="Q627"/>
  <c r="AD428"/>
  <c r="AE416"/>
  <c r="AG416" s="1"/>
  <c r="AI544"/>
  <c r="AE633"/>
  <c r="AG346"/>
  <c r="O316"/>
  <c r="AD395"/>
  <c r="AE383"/>
  <c r="AG383" s="1"/>
  <c r="AI630"/>
  <c r="AD432"/>
  <c r="AE420"/>
  <c r="AG420" s="1"/>
  <c r="AD591"/>
  <c r="AD361"/>
  <c r="AD548" s="1"/>
  <c r="AE349"/>
  <c r="AE547" s="1"/>
  <c r="O634" i="14"/>
  <c r="Q589"/>
  <c r="Q546"/>
  <c r="Q350"/>
  <c r="P591"/>
  <c r="Q343"/>
  <c r="P547"/>
  <c r="P632"/>
  <c r="AC634"/>
  <c r="AC592"/>
  <c r="P633"/>
  <c r="Q346"/>
  <c r="Q633" s="1"/>
  <c r="P590"/>
  <c r="Q590"/>
  <c r="Q358"/>
  <c r="P548"/>
  <c r="Q362"/>
  <c r="P592"/>
  <c r="P366"/>
  <c r="O549"/>
  <c r="X615" i="11"/>
  <c r="X530"/>
  <c r="X573"/>
  <c r="X152"/>
  <c r="AI340" i="10"/>
  <c r="M340"/>
  <c r="AI631"/>
  <c r="AD431"/>
  <c r="AE419"/>
  <c r="AG419" s="1"/>
  <c r="M423"/>
  <c r="O423" s="1"/>
  <c r="P423" s="1"/>
  <c r="Q423" s="1"/>
  <c r="AI423"/>
  <c r="M407"/>
  <c r="O407" s="1"/>
  <c r="P407" s="1"/>
  <c r="Q407" s="1"/>
  <c r="AI407"/>
  <c r="M482"/>
  <c r="O482" s="1"/>
  <c r="P482" s="1"/>
  <c r="Q482" s="1"/>
  <c r="AI482"/>
  <c r="Q628"/>
  <c r="AD452"/>
  <c r="AE440"/>
  <c r="AG440" s="1"/>
  <c r="AD432"/>
  <c r="AE420"/>
  <c r="AG420" s="1"/>
  <c r="O630"/>
  <c r="P310"/>
  <c r="M391"/>
  <c r="O391" s="1"/>
  <c r="P391" s="1"/>
  <c r="Q391" s="1"/>
  <c r="AI391"/>
  <c r="Z635"/>
  <c r="Z549"/>
  <c r="Z592"/>
  <c r="Z376"/>
  <c r="AD634"/>
  <c r="AD370"/>
  <c r="AE358"/>
  <c r="M546"/>
  <c r="O328"/>
  <c r="AA614"/>
  <c r="AA571"/>
  <c r="AA528"/>
  <c r="P629"/>
  <c r="Q298"/>
  <c r="Y615"/>
  <c r="Y572"/>
  <c r="Y529"/>
  <c r="AA128"/>
  <c r="Y140"/>
  <c r="AG632"/>
  <c r="AI334"/>
  <c r="AI589" s="1"/>
  <c r="M334"/>
  <c r="AE591"/>
  <c r="AG349"/>
  <c r="AI588"/>
  <c r="Q586"/>
  <c r="AD415"/>
  <c r="AE403"/>
  <c r="AG403" s="1"/>
  <c r="AI438"/>
  <c r="M438"/>
  <c r="O438" s="1"/>
  <c r="P438" s="1"/>
  <c r="Q438" s="1"/>
  <c r="AG352"/>
  <c r="AD462"/>
  <c r="AE450"/>
  <c r="AG450" s="1"/>
  <c r="AD376"/>
  <c r="AE364"/>
  <c r="M631"/>
  <c r="O322"/>
  <c r="O545" s="1"/>
  <c r="M428"/>
  <c r="O428" s="1"/>
  <c r="P428" s="1"/>
  <c r="Q428" s="1"/>
  <c r="AI428"/>
  <c r="AI408"/>
  <c r="M408"/>
  <c r="O408" s="1"/>
  <c r="P408" s="1"/>
  <c r="Q408" s="1"/>
  <c r="AD447"/>
  <c r="AE435"/>
  <c r="AG435" s="1"/>
  <c r="AD506"/>
  <c r="AE506" s="1"/>
  <c r="AG506" s="1"/>
  <c r="AE494"/>
  <c r="AG494" s="1"/>
  <c r="Y636"/>
  <c r="Y550"/>
  <c r="Y593"/>
  <c r="Y388"/>
  <c r="P316"/>
  <c r="P587"/>
  <c r="Q301"/>
  <c r="AD592"/>
  <c r="AD373"/>
  <c r="AE361"/>
  <c r="AE548" s="1"/>
  <c r="M589"/>
  <c r="O325"/>
  <c r="P313"/>
  <c r="P544" s="1"/>
  <c r="M337"/>
  <c r="AI337"/>
  <c r="Q304"/>
  <c r="AE633"/>
  <c r="AG346"/>
  <c r="M545"/>
  <c r="AB616"/>
  <c r="AB573"/>
  <c r="AB530"/>
  <c r="AB152"/>
  <c r="Z615"/>
  <c r="Z529"/>
  <c r="Z572"/>
  <c r="Z140"/>
  <c r="AD591"/>
  <c r="AG589"/>
  <c r="M588"/>
  <c r="AE590"/>
  <c r="AD413" i="9"/>
  <c r="M413"/>
  <c r="O413" s="1"/>
  <c r="P413" s="1"/>
  <c r="Q413" s="1"/>
  <c r="AB398"/>
  <c r="M399"/>
  <c r="O399" s="1"/>
  <c r="P399" s="1"/>
  <c r="Q399" s="1"/>
  <c r="AD399"/>
  <c r="AD405"/>
  <c r="M405"/>
  <c r="O405" s="1"/>
  <c r="P405" s="1"/>
  <c r="Q405" s="1"/>
  <c r="O409"/>
  <c r="Z415"/>
  <c r="AB415" s="1"/>
  <c r="X427"/>
  <c r="X437"/>
  <c r="Z425"/>
  <c r="AB425" s="1"/>
  <c r="X422"/>
  <c r="Z410"/>
  <c r="Z411"/>
  <c r="AB411" s="1"/>
  <c r="X423"/>
  <c r="Q364"/>
  <c r="AB636"/>
  <c r="M382"/>
  <c r="AD382"/>
  <c r="P633"/>
  <c r="Q346"/>
  <c r="Q590" s="1"/>
  <c r="P547"/>
  <c r="Q632"/>
  <c r="Z637"/>
  <c r="AB394"/>
  <c r="Z551"/>
  <c r="X438"/>
  <c r="Z426"/>
  <c r="AB426" s="1"/>
  <c r="P397"/>
  <c r="AD403"/>
  <c r="M403"/>
  <c r="O403" s="1"/>
  <c r="P403" s="1"/>
  <c r="Q403" s="1"/>
  <c r="P362"/>
  <c r="X457"/>
  <c r="Z445"/>
  <c r="AD635"/>
  <c r="AD549"/>
  <c r="AD593"/>
  <c r="O388"/>
  <c r="AB433"/>
  <c r="Z594"/>
  <c r="M635"/>
  <c r="O370"/>
  <c r="M549"/>
  <c r="AD592"/>
  <c r="M400"/>
  <c r="AD400"/>
  <c r="X455"/>
  <c r="Z443"/>
  <c r="AB443" s="1"/>
  <c r="Q350"/>
  <c r="P591"/>
  <c r="X436"/>
  <c r="M414"/>
  <c r="O414" s="1"/>
  <c r="P414" s="1"/>
  <c r="Q414" s="1"/>
  <c r="AD414"/>
  <c r="X429"/>
  <c r="Z417"/>
  <c r="AB417" s="1"/>
  <c r="Q385"/>
  <c r="O374"/>
  <c r="M386"/>
  <c r="AD386"/>
  <c r="AD550" s="1"/>
  <c r="AD421"/>
  <c r="M421"/>
  <c r="O376"/>
  <c r="X418"/>
  <c r="X639" s="1"/>
  <c r="Z406"/>
  <c r="Z595" s="1"/>
  <c r="X638"/>
  <c r="X488"/>
  <c r="Z476"/>
  <c r="AB476" s="1"/>
  <c r="O634"/>
  <c r="P358"/>
  <c r="O548"/>
  <c r="M464"/>
  <c r="O464" s="1"/>
  <c r="P464" s="1"/>
  <c r="Q464" s="1"/>
  <c r="AD464"/>
  <c r="Y639"/>
  <c r="Y596"/>
  <c r="Y553"/>
  <c r="Y424"/>
  <c r="AD431"/>
  <c r="M431"/>
  <c r="O431" s="1"/>
  <c r="P431" s="1"/>
  <c r="Q431" s="1"/>
  <c r="O591"/>
  <c r="Z412"/>
  <c r="X552"/>
  <c r="AF636" i="7"/>
  <c r="M382"/>
  <c r="AH382"/>
  <c r="P364"/>
  <c r="M389"/>
  <c r="O389" s="1"/>
  <c r="P389" s="1"/>
  <c r="Q389" s="1"/>
  <c r="AH389"/>
  <c r="AB418"/>
  <c r="AD406"/>
  <c r="AB413"/>
  <c r="AD401"/>
  <c r="AF401" s="1"/>
  <c r="AB637"/>
  <c r="P590"/>
  <c r="AD551"/>
  <c r="Q352"/>
  <c r="AF550"/>
  <c r="M395"/>
  <c r="O395" s="1"/>
  <c r="P395" s="1"/>
  <c r="Q395" s="1"/>
  <c r="AH395"/>
  <c r="AH390"/>
  <c r="M390"/>
  <c r="O390" s="1"/>
  <c r="P390" s="1"/>
  <c r="Q390" s="1"/>
  <c r="M392"/>
  <c r="O392" s="1"/>
  <c r="P392" s="1"/>
  <c r="Q392" s="1"/>
  <c r="AH392"/>
  <c r="AH635"/>
  <c r="AA614"/>
  <c r="AA572"/>
  <c r="AA529"/>
  <c r="AA140"/>
  <c r="AB424"/>
  <c r="AD412"/>
  <c r="M403"/>
  <c r="O403" s="1"/>
  <c r="P403" s="1"/>
  <c r="Q403" s="1"/>
  <c r="AH403"/>
  <c r="AH399"/>
  <c r="M399"/>
  <c r="O399" s="1"/>
  <c r="P399" s="1"/>
  <c r="Q399" s="1"/>
  <c r="AB427"/>
  <c r="AD415"/>
  <c r="AF415" s="1"/>
  <c r="AF397"/>
  <c r="AB414"/>
  <c r="AD402"/>
  <c r="AF402" s="1"/>
  <c r="M398"/>
  <c r="O398" s="1"/>
  <c r="P398" s="1"/>
  <c r="Q398" s="1"/>
  <c r="AH398"/>
  <c r="AB416"/>
  <c r="AD404"/>
  <c r="AF404" s="1"/>
  <c r="M635"/>
  <c r="O370"/>
  <c r="O549" s="1"/>
  <c r="Q349"/>
  <c r="O634"/>
  <c r="P358"/>
  <c r="P633"/>
  <c r="Q346"/>
  <c r="Q590" s="1"/>
  <c r="AB419"/>
  <c r="AD407"/>
  <c r="AF407" s="1"/>
  <c r="AF394"/>
  <c r="AF551" s="1"/>
  <c r="M388"/>
  <c r="AH388"/>
  <c r="AH593"/>
  <c r="AB422"/>
  <c r="AD410"/>
  <c r="AF410" s="1"/>
  <c r="Q632"/>
  <c r="O591"/>
  <c r="M393"/>
  <c r="O393" s="1"/>
  <c r="P393" s="1"/>
  <c r="Q393" s="1"/>
  <c r="AH393"/>
  <c r="M550"/>
  <c r="O376"/>
  <c r="AB423"/>
  <c r="AD411"/>
  <c r="AF411" s="1"/>
  <c r="M396"/>
  <c r="O396" s="1"/>
  <c r="P396" s="1"/>
  <c r="Q396" s="1"/>
  <c r="AH396"/>
  <c r="AB421"/>
  <c r="AD409"/>
  <c r="M385"/>
  <c r="AH385"/>
  <c r="AH550" s="1"/>
  <c r="AB420"/>
  <c r="AD408"/>
  <c r="AF408" s="1"/>
  <c r="AB595"/>
  <c r="AD594"/>
  <c r="M593"/>
  <c r="O373"/>
  <c r="AF400"/>
  <c r="O592"/>
  <c r="P361"/>
  <c r="AB417"/>
  <c r="AD405"/>
  <c r="AF405" s="1"/>
  <c r="AC386" i="19" l="1"/>
  <c r="AI386" s="1"/>
  <c r="AB398"/>
  <c r="AK585"/>
  <c r="AK374"/>
  <c r="M374"/>
  <c r="O374" s="1"/>
  <c r="P374" s="1"/>
  <c r="Q374" s="1"/>
  <c r="AI392" i="16"/>
  <c r="M392"/>
  <c r="O392" s="1"/>
  <c r="P392" s="1"/>
  <c r="Q392" s="1"/>
  <c r="Q628"/>
  <c r="AD416"/>
  <c r="AE404"/>
  <c r="AG404" s="1"/>
  <c r="M631" i="15"/>
  <c r="Q591" i="14"/>
  <c r="Q547"/>
  <c r="AI546" i="10"/>
  <c r="O588"/>
  <c r="M420" i="9"/>
  <c r="O420" s="1"/>
  <c r="P420" s="1"/>
  <c r="Q420" s="1"/>
  <c r="AD420"/>
  <c r="X444"/>
  <c r="Z432"/>
  <c r="AB432" s="1"/>
  <c r="M550"/>
  <c r="Q547" i="7"/>
  <c r="AB328" i="21"/>
  <c r="AB284"/>
  <c r="AB296" s="1"/>
  <c r="AB308" s="1"/>
  <c r="AB320" s="1"/>
  <c r="AB332" s="1"/>
  <c r="AB344" s="1"/>
  <c r="AB356" s="1"/>
  <c r="AB368" s="1"/>
  <c r="AB380" s="1"/>
  <c r="AB392" s="1"/>
  <c r="AB404" s="1"/>
  <c r="AB416" s="1"/>
  <c r="AB428" s="1"/>
  <c r="AB440" s="1"/>
  <c r="AB452" s="1"/>
  <c r="AB464" s="1"/>
  <c r="AB476" s="1"/>
  <c r="AB488" s="1"/>
  <c r="AB500" s="1"/>
  <c r="AB512" s="1"/>
  <c r="AB584"/>
  <c r="AB541"/>
  <c r="Y635"/>
  <c r="Y592"/>
  <c r="Y549"/>
  <c r="Y376"/>
  <c r="Z635"/>
  <c r="Z592"/>
  <c r="Z376"/>
  <c r="Z549"/>
  <c r="AB627"/>
  <c r="AD409"/>
  <c r="AD634"/>
  <c r="AD370"/>
  <c r="AD549"/>
  <c r="AD376"/>
  <c r="AD592"/>
  <c r="AB295"/>
  <c r="AB585"/>
  <c r="AB273" i="20"/>
  <c r="AB540"/>
  <c r="Y636"/>
  <c r="Y550"/>
  <c r="Y593"/>
  <c r="Y388"/>
  <c r="Z637"/>
  <c r="Z551"/>
  <c r="Z594"/>
  <c r="Z400"/>
  <c r="AD549"/>
  <c r="AD376"/>
  <c r="AD634"/>
  <c r="AD370"/>
  <c r="AB328"/>
  <c r="AB306"/>
  <c r="AD385"/>
  <c r="AB541"/>
  <c r="M390" i="19"/>
  <c r="O390" s="1"/>
  <c r="P390" s="1"/>
  <c r="Q390" s="1"/>
  <c r="AK390"/>
  <c r="M308"/>
  <c r="O308" s="1"/>
  <c r="P308" s="1"/>
  <c r="Q308" s="1"/>
  <c r="AK308"/>
  <c r="O627"/>
  <c r="P274"/>
  <c r="P541" s="1"/>
  <c r="O584"/>
  <c r="AK413"/>
  <c r="M413"/>
  <c r="O413" s="1"/>
  <c r="P413" s="1"/>
  <c r="Q413" s="1"/>
  <c r="AI310"/>
  <c r="AB414"/>
  <c r="AC402"/>
  <c r="AI402" s="1"/>
  <c r="AB332"/>
  <c r="AC320"/>
  <c r="AC630" s="1"/>
  <c r="AB588"/>
  <c r="AD615"/>
  <c r="AD573"/>
  <c r="AD530"/>
  <c r="AD152"/>
  <c r="O301"/>
  <c r="M381"/>
  <c r="O381" s="1"/>
  <c r="P381" s="1"/>
  <c r="Q381" s="1"/>
  <c r="AK381"/>
  <c r="AB437"/>
  <c r="AC425"/>
  <c r="AI425" s="1"/>
  <c r="AB631"/>
  <c r="AB334"/>
  <c r="AC322"/>
  <c r="Q268"/>
  <c r="M628"/>
  <c r="O286"/>
  <c r="AI629"/>
  <c r="AK298"/>
  <c r="M298"/>
  <c r="AI586"/>
  <c r="AB405"/>
  <c r="AC393"/>
  <c r="AI393" s="1"/>
  <c r="M304"/>
  <c r="AK304"/>
  <c r="AK313"/>
  <c r="M313"/>
  <c r="AB630"/>
  <c r="O541"/>
  <c r="AF574"/>
  <c r="AF616"/>
  <c r="AF531"/>
  <c r="AF164"/>
  <c r="AC629"/>
  <c r="AF334"/>
  <c r="P289"/>
  <c r="AB347"/>
  <c r="AC335"/>
  <c r="AI335" s="1"/>
  <c r="AI325"/>
  <c r="P626"/>
  <c r="Q262"/>
  <c r="Q540" s="1"/>
  <c r="P583"/>
  <c r="AI316"/>
  <c r="M586"/>
  <c r="AK323"/>
  <c r="M323"/>
  <c r="O323" s="1"/>
  <c r="P323" s="1"/>
  <c r="Q323" s="1"/>
  <c r="M396"/>
  <c r="O396" s="1"/>
  <c r="P396" s="1"/>
  <c r="Q396" s="1"/>
  <c r="AK396"/>
  <c r="AC337"/>
  <c r="AB349"/>
  <c r="M315"/>
  <c r="O315" s="1"/>
  <c r="P315" s="1"/>
  <c r="Q315" s="1"/>
  <c r="AK315"/>
  <c r="AB546"/>
  <c r="AB340"/>
  <c r="AC328"/>
  <c r="AK343"/>
  <c r="M343"/>
  <c r="O343" s="1"/>
  <c r="P343" s="1"/>
  <c r="Q343" s="1"/>
  <c r="O542"/>
  <c r="P280"/>
  <c r="AC544"/>
  <c r="AB420"/>
  <c r="AC408"/>
  <c r="AI408" s="1"/>
  <c r="M543"/>
  <c r="O292"/>
  <c r="AB339"/>
  <c r="AC327"/>
  <c r="AI327" s="1"/>
  <c r="AB545"/>
  <c r="AC355"/>
  <c r="AI355" s="1"/>
  <c r="AB367"/>
  <c r="AF352"/>
  <c r="M542"/>
  <c r="AF361"/>
  <c r="AC587"/>
  <c r="AK542"/>
  <c r="P540"/>
  <c r="Q277"/>
  <c r="Q200" i="17"/>
  <c r="P535"/>
  <c r="P578"/>
  <c r="P620"/>
  <c r="X206"/>
  <c r="Y593" i="16"/>
  <c r="Y550"/>
  <c r="Y636"/>
  <c r="Y388"/>
  <c r="AB484"/>
  <c r="AC472"/>
  <c r="AB463"/>
  <c r="AC451"/>
  <c r="AB599"/>
  <c r="AB642"/>
  <c r="P313"/>
  <c r="AC471"/>
  <c r="AB483"/>
  <c r="O544"/>
  <c r="AD396"/>
  <c r="AE384"/>
  <c r="AG384" s="1"/>
  <c r="AB465"/>
  <c r="AC453"/>
  <c r="Q585"/>
  <c r="Q542"/>
  <c r="O630"/>
  <c r="P310"/>
  <c r="P629"/>
  <c r="Q298"/>
  <c r="AE439"/>
  <c r="AG439" s="1"/>
  <c r="AC555"/>
  <c r="AI631"/>
  <c r="Z635"/>
  <c r="Z549"/>
  <c r="Z592"/>
  <c r="Z376"/>
  <c r="M381"/>
  <c r="O381" s="1"/>
  <c r="P381" s="1"/>
  <c r="Q381" s="1"/>
  <c r="AI381"/>
  <c r="AC598"/>
  <c r="Q304"/>
  <c r="AI372"/>
  <c r="M372"/>
  <c r="O372" s="1"/>
  <c r="P372" s="1"/>
  <c r="Q372" s="1"/>
  <c r="AB464"/>
  <c r="AB600" s="1"/>
  <c r="AC452"/>
  <c r="AG349"/>
  <c r="M631"/>
  <c r="O322"/>
  <c r="O588" s="1"/>
  <c r="AD405"/>
  <c r="AE393"/>
  <c r="AG393" s="1"/>
  <c r="M437"/>
  <c r="O437" s="1"/>
  <c r="P437" s="1"/>
  <c r="Q437" s="1"/>
  <c r="AI437"/>
  <c r="AB493"/>
  <c r="AC481"/>
  <c r="AB478"/>
  <c r="AC466"/>
  <c r="M371"/>
  <c r="O371" s="1"/>
  <c r="P371" s="1"/>
  <c r="Q371" s="1"/>
  <c r="AI371"/>
  <c r="AD373"/>
  <c r="AE361"/>
  <c r="O325"/>
  <c r="O545" s="1"/>
  <c r="AB491"/>
  <c r="AC479"/>
  <c r="AD395"/>
  <c r="AE383"/>
  <c r="AG383" s="1"/>
  <c r="AD634"/>
  <c r="AD370"/>
  <c r="AE358"/>
  <c r="AE548" s="1"/>
  <c r="AD549"/>
  <c r="AE364"/>
  <c r="AD376"/>
  <c r="AG632"/>
  <c r="M334"/>
  <c r="M589" s="1"/>
  <c r="AI334"/>
  <c r="AI589" s="1"/>
  <c r="O328"/>
  <c r="M387"/>
  <c r="O387" s="1"/>
  <c r="P387" s="1"/>
  <c r="Q387" s="1"/>
  <c r="AI387"/>
  <c r="AD411"/>
  <c r="AE399"/>
  <c r="AG399" s="1"/>
  <c r="P316"/>
  <c r="AD591"/>
  <c r="M427"/>
  <c r="O427" s="1"/>
  <c r="P427" s="1"/>
  <c r="Q427" s="1"/>
  <c r="AI427"/>
  <c r="M366"/>
  <c r="O366" s="1"/>
  <c r="P366" s="1"/>
  <c r="Q366" s="1"/>
  <c r="AI366"/>
  <c r="AC482"/>
  <c r="AE482" s="1"/>
  <c r="AG482" s="1"/>
  <c r="AB494"/>
  <c r="AB486"/>
  <c r="AC474"/>
  <c r="Q586"/>
  <c r="AC640"/>
  <c r="AB473"/>
  <c r="AC461"/>
  <c r="AE461" s="1"/>
  <c r="AG461" s="1"/>
  <c r="P587"/>
  <c r="Q301"/>
  <c r="AI340"/>
  <c r="M340"/>
  <c r="AE633"/>
  <c r="AG346"/>
  <c r="AG352"/>
  <c r="M449"/>
  <c r="O449" s="1"/>
  <c r="P449" s="1"/>
  <c r="Q449" s="1"/>
  <c r="AI449"/>
  <c r="AI337"/>
  <c r="M337"/>
  <c r="M546" s="1"/>
  <c r="AG589"/>
  <c r="AD390"/>
  <c r="AE378"/>
  <c r="AG378" s="1"/>
  <c r="M470"/>
  <c r="O470" s="1"/>
  <c r="P470" s="1"/>
  <c r="Q470" s="1"/>
  <c r="AI470"/>
  <c r="P586"/>
  <c r="AB556"/>
  <c r="P316" i="15"/>
  <c r="AD592"/>
  <c r="AE361"/>
  <c r="AD373"/>
  <c r="AD450"/>
  <c r="AE438"/>
  <c r="AG438" s="1"/>
  <c r="Y592"/>
  <c r="Y635"/>
  <c r="Y549"/>
  <c r="Y376"/>
  <c r="O334"/>
  <c r="AI631"/>
  <c r="AD407"/>
  <c r="AE395"/>
  <c r="AG395" s="1"/>
  <c r="AE548"/>
  <c r="AG352"/>
  <c r="O588"/>
  <c r="P313"/>
  <c r="P630" s="1"/>
  <c r="AE591"/>
  <c r="AG349"/>
  <c r="M426"/>
  <c r="O426" s="1"/>
  <c r="P426" s="1"/>
  <c r="Q426" s="1"/>
  <c r="AI426"/>
  <c r="M340"/>
  <c r="AI340"/>
  <c r="P587"/>
  <c r="Q301"/>
  <c r="AG633"/>
  <c r="M346"/>
  <c r="AI346"/>
  <c r="AC509"/>
  <c r="Z592"/>
  <c r="Z635"/>
  <c r="Z549"/>
  <c r="Z376"/>
  <c r="AG632"/>
  <c r="M398"/>
  <c r="O398" s="1"/>
  <c r="P398" s="1"/>
  <c r="Q398" s="1"/>
  <c r="AI398"/>
  <c r="AC500"/>
  <c r="AC491"/>
  <c r="AC486"/>
  <c r="AC559" s="1"/>
  <c r="AI425"/>
  <c r="M425"/>
  <c r="O425" s="1"/>
  <c r="P425" s="1"/>
  <c r="Q425" s="1"/>
  <c r="M589"/>
  <c r="O325"/>
  <c r="Q310"/>
  <c r="AD449"/>
  <c r="AE437"/>
  <c r="AG437" s="1"/>
  <c r="AC558"/>
  <c r="AD447"/>
  <c r="AE435"/>
  <c r="AG435" s="1"/>
  <c r="AC601"/>
  <c r="AI391"/>
  <c r="M391"/>
  <c r="O391" s="1"/>
  <c r="P391" s="1"/>
  <c r="Q391" s="1"/>
  <c r="AC494"/>
  <c r="AE634"/>
  <c r="AG358"/>
  <c r="AC496"/>
  <c r="M546"/>
  <c r="O328"/>
  <c r="O631" s="1"/>
  <c r="P543"/>
  <c r="AC499"/>
  <c r="AE370"/>
  <c r="AD382"/>
  <c r="AD444"/>
  <c r="AE432"/>
  <c r="AG432" s="1"/>
  <c r="O630"/>
  <c r="AD415"/>
  <c r="AE403"/>
  <c r="AG403" s="1"/>
  <c r="AC495"/>
  <c r="AD634"/>
  <c r="P322"/>
  <c r="M420"/>
  <c r="O420" s="1"/>
  <c r="P420" s="1"/>
  <c r="Q420" s="1"/>
  <c r="AI420"/>
  <c r="M423"/>
  <c r="O423" s="1"/>
  <c r="P423" s="1"/>
  <c r="Q423" s="1"/>
  <c r="AI423"/>
  <c r="AD422"/>
  <c r="AE410"/>
  <c r="AG410" s="1"/>
  <c r="AI589"/>
  <c r="M416"/>
  <c r="O416" s="1"/>
  <c r="P416" s="1"/>
  <c r="Q416" s="1"/>
  <c r="AI416"/>
  <c r="AI417"/>
  <c r="M417"/>
  <c r="O417" s="1"/>
  <c r="P417" s="1"/>
  <c r="Q417" s="1"/>
  <c r="M383"/>
  <c r="O383" s="1"/>
  <c r="P383" s="1"/>
  <c r="Q383" s="1"/>
  <c r="AI383"/>
  <c r="AD440"/>
  <c r="AE428"/>
  <c r="AG428" s="1"/>
  <c r="AG590"/>
  <c r="AI337"/>
  <c r="AI590" s="1"/>
  <c r="M337"/>
  <c r="M632" s="1"/>
  <c r="AC505"/>
  <c r="AD441"/>
  <c r="AE429"/>
  <c r="AG429" s="1"/>
  <c r="Q586"/>
  <c r="Q628"/>
  <c r="AD549"/>
  <c r="AD376"/>
  <c r="AD635" s="1"/>
  <c r="AE364"/>
  <c r="P544"/>
  <c r="Q304"/>
  <c r="Q629" s="1"/>
  <c r="Q542"/>
  <c r="Q366" i="14"/>
  <c r="Q549" s="1"/>
  <c r="P549"/>
  <c r="Q592"/>
  <c r="Q634"/>
  <c r="Q548"/>
  <c r="Q632"/>
  <c r="P634"/>
  <c r="X616" i="11"/>
  <c r="X574"/>
  <c r="X531"/>
  <c r="P328" i="10"/>
  <c r="AI349"/>
  <c r="M349"/>
  <c r="AE634"/>
  <c r="AG358"/>
  <c r="AD443"/>
  <c r="AE431"/>
  <c r="AG431" s="1"/>
  <c r="Y637"/>
  <c r="Y594"/>
  <c r="Y551"/>
  <c r="Y400"/>
  <c r="AG364"/>
  <c r="M632"/>
  <c r="O334"/>
  <c r="O589" s="1"/>
  <c r="Q629"/>
  <c r="AD635"/>
  <c r="AD382"/>
  <c r="AE370"/>
  <c r="Z616"/>
  <c r="Z530"/>
  <c r="Z573"/>
  <c r="Z152"/>
  <c r="AG633"/>
  <c r="M346"/>
  <c r="AI346"/>
  <c r="P325"/>
  <c r="AB617"/>
  <c r="AB574"/>
  <c r="AB531"/>
  <c r="AE592"/>
  <c r="AG361"/>
  <c r="AD388"/>
  <c r="AE376"/>
  <c r="M403"/>
  <c r="O403" s="1"/>
  <c r="P403" s="1"/>
  <c r="Q403" s="1"/>
  <c r="AI403"/>
  <c r="AI632"/>
  <c r="P630"/>
  <c r="Q310"/>
  <c r="M547"/>
  <c r="O340"/>
  <c r="AD459"/>
  <c r="AE447"/>
  <c r="AG447" s="1"/>
  <c r="AD385"/>
  <c r="AD550" s="1"/>
  <c r="AE373"/>
  <c r="AE549" s="1"/>
  <c r="AD549"/>
  <c r="AD427"/>
  <c r="AE415"/>
  <c r="AG415" s="1"/>
  <c r="Z593"/>
  <c r="Z636"/>
  <c r="Z550"/>
  <c r="Z388"/>
  <c r="M506"/>
  <c r="O506" s="1"/>
  <c r="P506" s="1"/>
  <c r="Q506" s="1"/>
  <c r="AI506"/>
  <c r="AG548"/>
  <c r="M352"/>
  <c r="AI352"/>
  <c r="Q316"/>
  <c r="M435"/>
  <c r="O435" s="1"/>
  <c r="P435" s="1"/>
  <c r="Q435" s="1"/>
  <c r="AI435"/>
  <c r="O631"/>
  <c r="P322"/>
  <c r="P588" s="1"/>
  <c r="AD464"/>
  <c r="AE452"/>
  <c r="AG452" s="1"/>
  <c r="M419"/>
  <c r="O419" s="1"/>
  <c r="P419" s="1"/>
  <c r="Q419" s="1"/>
  <c r="AI419"/>
  <c r="M590"/>
  <c r="O337"/>
  <c r="M450"/>
  <c r="O450" s="1"/>
  <c r="P450" s="1"/>
  <c r="Q450" s="1"/>
  <c r="AI450"/>
  <c r="Y616"/>
  <c r="Y573"/>
  <c r="Y530"/>
  <c r="Y152"/>
  <c r="AA140"/>
  <c r="AI420"/>
  <c r="M420"/>
  <c r="O420" s="1"/>
  <c r="P420" s="1"/>
  <c r="Q420" s="1"/>
  <c r="AG547"/>
  <c r="Q313"/>
  <c r="M440"/>
  <c r="O440" s="1"/>
  <c r="P440" s="1"/>
  <c r="Q440" s="1"/>
  <c r="AI440"/>
  <c r="AG590"/>
  <c r="Q587"/>
  <c r="M494"/>
  <c r="O494" s="1"/>
  <c r="P494" s="1"/>
  <c r="Q494" s="1"/>
  <c r="AI494"/>
  <c r="Q543"/>
  <c r="AD474"/>
  <c r="AE462"/>
  <c r="AG462" s="1"/>
  <c r="AA615"/>
  <c r="AA529"/>
  <c r="AA572"/>
  <c r="AD444"/>
  <c r="AE432"/>
  <c r="AG432" s="1"/>
  <c r="P634" i="9"/>
  <c r="Q358"/>
  <c r="P548"/>
  <c r="P376"/>
  <c r="X441"/>
  <c r="Z429"/>
  <c r="AB429" s="1"/>
  <c r="Y640"/>
  <c r="Y597"/>
  <c r="Y436"/>
  <c r="Y554"/>
  <c r="O386"/>
  <c r="M594"/>
  <c r="Q591"/>
  <c r="O635"/>
  <c r="P370"/>
  <c r="O549"/>
  <c r="AD425"/>
  <c r="M425"/>
  <c r="O425" s="1"/>
  <c r="P425" s="1"/>
  <c r="Q425" s="1"/>
  <c r="AB412"/>
  <c r="AD476"/>
  <c r="M476"/>
  <c r="O476" s="1"/>
  <c r="P476" s="1"/>
  <c r="Q476" s="1"/>
  <c r="AD443"/>
  <c r="M443"/>
  <c r="O443" s="1"/>
  <c r="P443" s="1"/>
  <c r="Q443" s="1"/>
  <c r="X449"/>
  <c r="Z437"/>
  <c r="AB437" s="1"/>
  <c r="AD594"/>
  <c r="Q362"/>
  <c r="P592"/>
  <c r="AB637"/>
  <c r="AD394"/>
  <c r="M394"/>
  <c r="AB551"/>
  <c r="M636"/>
  <c r="O382"/>
  <c r="O550" s="1"/>
  <c r="X434"/>
  <c r="Z422"/>
  <c r="Z553" s="1"/>
  <c r="M593"/>
  <c r="Z424"/>
  <c r="X467"/>
  <c r="Z455"/>
  <c r="AB455" s="1"/>
  <c r="Z427"/>
  <c r="AB427" s="1"/>
  <c r="X439"/>
  <c r="O421"/>
  <c r="P374"/>
  <c r="X448"/>
  <c r="Z436"/>
  <c r="AD415"/>
  <c r="M415"/>
  <c r="O415" s="1"/>
  <c r="P415" s="1"/>
  <c r="Q415" s="1"/>
  <c r="AD398"/>
  <c r="M398"/>
  <c r="AB595"/>
  <c r="X640"/>
  <c r="O400"/>
  <c r="AD433"/>
  <c r="M433"/>
  <c r="AB445"/>
  <c r="M426"/>
  <c r="O426" s="1"/>
  <c r="P426" s="1"/>
  <c r="Q426" s="1"/>
  <c r="AD426"/>
  <c r="Q633"/>
  <c r="Q547"/>
  <c r="Z423"/>
  <c r="AB423" s="1"/>
  <c r="X435"/>
  <c r="P409"/>
  <c r="Q397"/>
  <c r="Z638"/>
  <c r="AB406"/>
  <c r="Z552"/>
  <c r="X554"/>
  <c r="Z457"/>
  <c r="X469"/>
  <c r="X450"/>
  <c r="Z438"/>
  <c r="AB438" s="1"/>
  <c r="M411"/>
  <c r="O411" s="1"/>
  <c r="P411" s="1"/>
  <c r="Q411" s="1"/>
  <c r="AD411"/>
  <c r="Z488"/>
  <c r="AB488" s="1"/>
  <c r="X500"/>
  <c r="X430"/>
  <c r="Z418"/>
  <c r="X553"/>
  <c r="AB594"/>
  <c r="AD417"/>
  <c r="M417"/>
  <c r="O417" s="1"/>
  <c r="P417" s="1"/>
  <c r="Q417" s="1"/>
  <c r="P388"/>
  <c r="O592"/>
  <c r="AD636"/>
  <c r="AB410"/>
  <c r="Z596"/>
  <c r="X596"/>
  <c r="AB425" i="7"/>
  <c r="AD413"/>
  <c r="AF413" s="1"/>
  <c r="AB429"/>
  <c r="AD417"/>
  <c r="AF417" s="1"/>
  <c r="P634"/>
  <c r="Q358"/>
  <c r="M401"/>
  <c r="O401" s="1"/>
  <c r="P401" s="1"/>
  <c r="Q401" s="1"/>
  <c r="AH401"/>
  <c r="Q361"/>
  <c r="M408"/>
  <c r="O408" s="1"/>
  <c r="P408" s="1"/>
  <c r="Q408" s="1"/>
  <c r="AH408"/>
  <c r="AH636"/>
  <c r="M400"/>
  <c r="AH400"/>
  <c r="AD637"/>
  <c r="AF406"/>
  <c r="M636"/>
  <c r="O382"/>
  <c r="AB433"/>
  <c r="AD421"/>
  <c r="O388"/>
  <c r="AB432"/>
  <c r="AD420"/>
  <c r="AF420" s="1"/>
  <c r="AH594"/>
  <c r="M411"/>
  <c r="O411" s="1"/>
  <c r="P411" s="1"/>
  <c r="Q411" s="1"/>
  <c r="AH411"/>
  <c r="M410"/>
  <c r="O410" s="1"/>
  <c r="P410" s="1"/>
  <c r="Q410" s="1"/>
  <c r="AH410"/>
  <c r="P591"/>
  <c r="AB426"/>
  <c r="AD414"/>
  <c r="AF414" s="1"/>
  <c r="AD552"/>
  <c r="M594"/>
  <c r="O385"/>
  <c r="AB435"/>
  <c r="AD423"/>
  <c r="AF423" s="1"/>
  <c r="AB434"/>
  <c r="AD422"/>
  <c r="AF422" s="1"/>
  <c r="M407"/>
  <c r="O407" s="1"/>
  <c r="P407" s="1"/>
  <c r="Q407" s="1"/>
  <c r="AH407"/>
  <c r="O635"/>
  <c r="P370"/>
  <c r="AF595"/>
  <c r="M397"/>
  <c r="AH397"/>
  <c r="AF412"/>
  <c r="P548"/>
  <c r="AB639"/>
  <c r="AB430"/>
  <c r="AD418"/>
  <c r="AB428"/>
  <c r="AD416"/>
  <c r="AF416" s="1"/>
  <c r="AB439"/>
  <c r="AD427"/>
  <c r="AF427" s="1"/>
  <c r="AA615"/>
  <c r="AA573"/>
  <c r="AA530"/>
  <c r="AA152"/>
  <c r="AB596"/>
  <c r="AF637"/>
  <c r="M394"/>
  <c r="AH394"/>
  <c r="AF594"/>
  <c r="O550"/>
  <c r="P376"/>
  <c r="AB431"/>
  <c r="AD419"/>
  <c r="AF419" s="1"/>
  <c r="AD595"/>
  <c r="AB436"/>
  <c r="AD424"/>
  <c r="AB638"/>
  <c r="P549"/>
  <c r="Q364"/>
  <c r="M402"/>
  <c r="O402" s="1"/>
  <c r="P402" s="1"/>
  <c r="Q402" s="1"/>
  <c r="AH402"/>
  <c r="P373"/>
  <c r="M405"/>
  <c r="O405" s="1"/>
  <c r="P405" s="1"/>
  <c r="Q405" s="1"/>
  <c r="AH405"/>
  <c r="AD596"/>
  <c r="AF409"/>
  <c r="AF552" s="1"/>
  <c r="AH551"/>
  <c r="Q633"/>
  <c r="AH404"/>
  <c r="M404"/>
  <c r="O404" s="1"/>
  <c r="P404" s="1"/>
  <c r="Q404" s="1"/>
  <c r="M415"/>
  <c r="O415" s="1"/>
  <c r="P415" s="1"/>
  <c r="Q415" s="1"/>
  <c r="AH415"/>
  <c r="AB553"/>
  <c r="M386" i="19" l="1"/>
  <c r="O386" s="1"/>
  <c r="P386" s="1"/>
  <c r="Q386" s="1"/>
  <c r="AK386"/>
  <c r="AB410"/>
  <c r="AC398"/>
  <c r="AI398" s="1"/>
  <c r="AD428" i="16"/>
  <c r="AE416"/>
  <c r="AG416" s="1"/>
  <c r="M404"/>
  <c r="O404" s="1"/>
  <c r="P404" s="1"/>
  <c r="Q404" s="1"/>
  <c r="AI404"/>
  <c r="Q587" i="15"/>
  <c r="AI633" i="10"/>
  <c r="O593" i="9"/>
  <c r="X597"/>
  <c r="Z444"/>
  <c r="AB444" s="1"/>
  <c r="X456"/>
  <c r="M432"/>
  <c r="O432" s="1"/>
  <c r="P432" s="1"/>
  <c r="Q432" s="1"/>
  <c r="AD432"/>
  <c r="Q634" i="7"/>
  <c r="AD388" i="21"/>
  <c r="Z593"/>
  <c r="Z636"/>
  <c r="Z550"/>
  <c r="Z388"/>
  <c r="AB307"/>
  <c r="AB543"/>
  <c r="AB629"/>
  <c r="AB586"/>
  <c r="AB340"/>
  <c r="AB628"/>
  <c r="Y593"/>
  <c r="Y550"/>
  <c r="Y636"/>
  <c r="Y388"/>
  <c r="AD635"/>
  <c r="AD382"/>
  <c r="AD593" s="1"/>
  <c r="AB542"/>
  <c r="AD421"/>
  <c r="AD397" i="20"/>
  <c r="AD635"/>
  <c r="AD382"/>
  <c r="AD592"/>
  <c r="AD550"/>
  <c r="AD388"/>
  <c r="Y594"/>
  <c r="Y551"/>
  <c r="Y637"/>
  <c r="Y400"/>
  <c r="AB318"/>
  <c r="AB340"/>
  <c r="Z638"/>
  <c r="Z595"/>
  <c r="Z552"/>
  <c r="Z412"/>
  <c r="AB285"/>
  <c r="AB584"/>
  <c r="AB627"/>
  <c r="O313" i="19"/>
  <c r="P301"/>
  <c r="AB344"/>
  <c r="AC332"/>
  <c r="AB589"/>
  <c r="P627"/>
  <c r="Q274"/>
  <c r="P584"/>
  <c r="M327"/>
  <c r="O327" s="1"/>
  <c r="P327" s="1"/>
  <c r="Q327" s="1"/>
  <c r="AK327"/>
  <c r="M325"/>
  <c r="AK325"/>
  <c r="M629"/>
  <c r="O298"/>
  <c r="AC631"/>
  <c r="AI322"/>
  <c r="AK402"/>
  <c r="M402"/>
  <c r="O402" s="1"/>
  <c r="P402" s="1"/>
  <c r="Q402" s="1"/>
  <c r="AB417"/>
  <c r="AC405"/>
  <c r="AI405" s="1"/>
  <c r="AB351"/>
  <c r="AC339"/>
  <c r="AI339" s="1"/>
  <c r="Q280"/>
  <c r="M335"/>
  <c r="O335" s="1"/>
  <c r="P335" s="1"/>
  <c r="Q335" s="1"/>
  <c r="AK335"/>
  <c r="AI630"/>
  <c r="AK310"/>
  <c r="AK544" s="1"/>
  <c r="M310"/>
  <c r="M587" s="1"/>
  <c r="AI337"/>
  <c r="M316"/>
  <c r="AK316"/>
  <c r="AB359"/>
  <c r="AC347"/>
  <c r="AI347" s="1"/>
  <c r="M544"/>
  <c r="O304"/>
  <c r="AI587"/>
  <c r="AK425"/>
  <c r="M425"/>
  <c r="O425" s="1"/>
  <c r="P425" s="1"/>
  <c r="Q425" s="1"/>
  <c r="AK355"/>
  <c r="M355"/>
  <c r="O355" s="1"/>
  <c r="P355" s="1"/>
  <c r="Q355" s="1"/>
  <c r="Q541"/>
  <c r="AI320"/>
  <c r="AC588"/>
  <c r="AK629"/>
  <c r="AK586"/>
  <c r="AB632"/>
  <c r="AB346"/>
  <c r="AC334"/>
  <c r="AD616"/>
  <c r="AD574"/>
  <c r="AD531"/>
  <c r="AB426"/>
  <c r="AC414"/>
  <c r="AI414" s="1"/>
  <c r="AB361"/>
  <c r="AC349"/>
  <c r="AF373"/>
  <c r="AK408"/>
  <c r="M408"/>
  <c r="O408" s="1"/>
  <c r="P408" s="1"/>
  <c r="Q408" s="1"/>
  <c r="AB590"/>
  <c r="AC545"/>
  <c r="Q289"/>
  <c r="AI544"/>
  <c r="O628"/>
  <c r="P286"/>
  <c r="P542" s="1"/>
  <c r="O585"/>
  <c r="AB449"/>
  <c r="AC437"/>
  <c r="AI437" s="1"/>
  <c r="AB352"/>
  <c r="AC340"/>
  <c r="Q626"/>
  <c r="Q583"/>
  <c r="AF346"/>
  <c r="AF617"/>
  <c r="AF575"/>
  <c r="AF532"/>
  <c r="AF176"/>
  <c r="AF364"/>
  <c r="O543"/>
  <c r="P292"/>
  <c r="AB379"/>
  <c r="AC367"/>
  <c r="AI367" s="1"/>
  <c r="AC420"/>
  <c r="AI420" s="1"/>
  <c r="AB432"/>
  <c r="AI328"/>
  <c r="AK543"/>
  <c r="O586"/>
  <c r="M393"/>
  <c r="O393" s="1"/>
  <c r="P393" s="1"/>
  <c r="Q393" s="1"/>
  <c r="AK393"/>
  <c r="X207" i="17"/>
  <c r="X208" s="1"/>
  <c r="Q578"/>
  <c r="Q535"/>
  <c r="Q620"/>
  <c r="Q313" i="16"/>
  <c r="M352"/>
  <c r="AI352"/>
  <c r="M482"/>
  <c r="O482" s="1"/>
  <c r="P482" s="1"/>
  <c r="Q482" s="1"/>
  <c r="AI482"/>
  <c r="P328"/>
  <c r="AB503"/>
  <c r="AC503" s="1"/>
  <c r="AC491"/>
  <c r="AD417"/>
  <c r="AE405"/>
  <c r="AG405" s="1"/>
  <c r="AC465"/>
  <c r="AB477"/>
  <c r="O337"/>
  <c r="AG633"/>
  <c r="M346"/>
  <c r="M590" s="1"/>
  <c r="AI346"/>
  <c r="M461"/>
  <c r="O461" s="1"/>
  <c r="P461" s="1"/>
  <c r="Q461" s="1"/>
  <c r="AI461"/>
  <c r="M399"/>
  <c r="O399" s="1"/>
  <c r="P399" s="1"/>
  <c r="Q399" s="1"/>
  <c r="AI399"/>
  <c r="Y594"/>
  <c r="Y637"/>
  <c r="Y551"/>
  <c r="Y400"/>
  <c r="AB485"/>
  <c r="AC473"/>
  <c r="AD423"/>
  <c r="AE411"/>
  <c r="AG411" s="1"/>
  <c r="AI632"/>
  <c r="AD635"/>
  <c r="AD382"/>
  <c r="AE370"/>
  <c r="O631"/>
  <c r="P322"/>
  <c r="P588" s="1"/>
  <c r="AD408"/>
  <c r="AE396"/>
  <c r="AG396" s="1"/>
  <c r="AE451"/>
  <c r="AG451" s="1"/>
  <c r="AC641"/>
  <c r="AC599"/>
  <c r="AC556"/>
  <c r="AD388"/>
  <c r="AE376"/>
  <c r="AC494"/>
  <c r="AE494" s="1"/>
  <c r="AG494" s="1"/>
  <c r="AB506"/>
  <c r="AC506" s="1"/>
  <c r="AE506" s="1"/>
  <c r="AG506" s="1"/>
  <c r="Q316"/>
  <c r="AG364"/>
  <c r="M393"/>
  <c r="O393" s="1"/>
  <c r="P393" s="1"/>
  <c r="Q393" s="1"/>
  <c r="AI393"/>
  <c r="AB476"/>
  <c r="AC464"/>
  <c r="M632"/>
  <c r="O334"/>
  <c r="O589" s="1"/>
  <c r="AG361"/>
  <c r="P544"/>
  <c r="M439"/>
  <c r="O439" s="1"/>
  <c r="P439" s="1"/>
  <c r="Q439" s="1"/>
  <c r="AI439"/>
  <c r="AC463"/>
  <c r="AB475"/>
  <c r="AC486"/>
  <c r="AB498"/>
  <c r="AD402"/>
  <c r="AE390"/>
  <c r="AG390" s="1"/>
  <c r="Q543"/>
  <c r="AI383"/>
  <c r="M383"/>
  <c r="O383" s="1"/>
  <c r="P383" s="1"/>
  <c r="Q383" s="1"/>
  <c r="AD385"/>
  <c r="AE373"/>
  <c r="AB505"/>
  <c r="AC505" s="1"/>
  <c r="AC493"/>
  <c r="M349"/>
  <c r="AI349"/>
  <c r="AB557"/>
  <c r="Z593"/>
  <c r="Z550"/>
  <c r="Z636"/>
  <c r="Z388"/>
  <c r="AB495"/>
  <c r="AC483"/>
  <c r="M378"/>
  <c r="O378" s="1"/>
  <c r="P378" s="1"/>
  <c r="Q378" s="1"/>
  <c r="AI378"/>
  <c r="P630"/>
  <c r="Q310"/>
  <c r="Q630" s="1"/>
  <c r="AE634"/>
  <c r="AG358"/>
  <c r="AG591" s="1"/>
  <c r="P325"/>
  <c r="AC478"/>
  <c r="AB490"/>
  <c r="M384"/>
  <c r="O384" s="1"/>
  <c r="P384" s="1"/>
  <c r="Q384" s="1"/>
  <c r="AI384"/>
  <c r="AG590"/>
  <c r="O340"/>
  <c r="AI547"/>
  <c r="AG547"/>
  <c r="AI546"/>
  <c r="AD407"/>
  <c r="AE395"/>
  <c r="AG395" s="1"/>
  <c r="AD592"/>
  <c r="AE591"/>
  <c r="Q629"/>
  <c r="AB496"/>
  <c r="AC484"/>
  <c r="AB643"/>
  <c r="AD419" i="15"/>
  <c r="AE407"/>
  <c r="AG407" s="1"/>
  <c r="AD456"/>
  <c r="AE444"/>
  <c r="AG444" s="1"/>
  <c r="AD462"/>
  <c r="AE450"/>
  <c r="AG450" s="1"/>
  <c r="P334"/>
  <c r="AD593"/>
  <c r="AD385"/>
  <c r="AE373"/>
  <c r="AD434"/>
  <c r="AE422"/>
  <c r="AG422" s="1"/>
  <c r="AC507"/>
  <c r="AG370"/>
  <c r="O589"/>
  <c r="P325"/>
  <c r="Q543"/>
  <c r="P588"/>
  <c r="Q313"/>
  <c r="AE592"/>
  <c r="AG361"/>
  <c r="M438"/>
  <c r="O438" s="1"/>
  <c r="P438" s="1"/>
  <c r="Q438" s="1"/>
  <c r="AI438"/>
  <c r="AG591"/>
  <c r="AI349"/>
  <c r="M349"/>
  <c r="AE549"/>
  <c r="AG364"/>
  <c r="O340"/>
  <c r="Y593"/>
  <c r="Y636"/>
  <c r="Y550"/>
  <c r="Y388"/>
  <c r="Q322"/>
  <c r="AC506"/>
  <c r="Z593"/>
  <c r="Z636"/>
  <c r="Z550"/>
  <c r="Z388"/>
  <c r="Q544"/>
  <c r="AD453"/>
  <c r="AE441"/>
  <c r="AG441" s="1"/>
  <c r="AD452"/>
  <c r="AE440"/>
  <c r="AG440" s="1"/>
  <c r="M410"/>
  <c r="O410" s="1"/>
  <c r="P410" s="1"/>
  <c r="Q410" s="1"/>
  <c r="AI410"/>
  <c r="AC508"/>
  <c r="M435"/>
  <c r="O435" s="1"/>
  <c r="P435" s="1"/>
  <c r="Q435" s="1"/>
  <c r="AI435"/>
  <c r="AD550"/>
  <c r="AD388"/>
  <c r="AE376"/>
  <c r="AE635" s="1"/>
  <c r="AC603"/>
  <c r="M403"/>
  <c r="O403" s="1"/>
  <c r="P403" s="1"/>
  <c r="Q403" s="1"/>
  <c r="AI403"/>
  <c r="M358"/>
  <c r="AI358"/>
  <c r="AD459"/>
  <c r="AE447"/>
  <c r="AG447" s="1"/>
  <c r="AG547"/>
  <c r="AG548"/>
  <c r="M352"/>
  <c r="AI352"/>
  <c r="AI632"/>
  <c r="M429"/>
  <c r="O429" s="1"/>
  <c r="P429" s="1"/>
  <c r="Q429" s="1"/>
  <c r="AI429"/>
  <c r="M428"/>
  <c r="O428" s="1"/>
  <c r="P428" s="1"/>
  <c r="Q428" s="1"/>
  <c r="AI428"/>
  <c r="AC498"/>
  <c r="AC560" s="1"/>
  <c r="AC602"/>
  <c r="AC644"/>
  <c r="AI633"/>
  <c r="P545"/>
  <c r="Q316"/>
  <c r="Q630" s="1"/>
  <c r="M432"/>
  <c r="O432" s="1"/>
  <c r="P432" s="1"/>
  <c r="Q432" s="1"/>
  <c r="AI432"/>
  <c r="P328"/>
  <c r="P631" s="1"/>
  <c r="AD461"/>
  <c r="AE449"/>
  <c r="AG449" s="1"/>
  <c r="AC512"/>
  <c r="AD394"/>
  <c r="AE382"/>
  <c r="M590"/>
  <c r="O337"/>
  <c r="O632" s="1"/>
  <c r="AD427"/>
  <c r="AE415"/>
  <c r="AG415" s="1"/>
  <c r="AC511"/>
  <c r="AI437"/>
  <c r="M437"/>
  <c r="O437" s="1"/>
  <c r="P437" s="1"/>
  <c r="Q437" s="1"/>
  <c r="AC503"/>
  <c r="AC645"/>
  <c r="AI546"/>
  <c r="O346"/>
  <c r="AI395"/>
  <c r="M395"/>
  <c r="O395" s="1"/>
  <c r="P395" s="1"/>
  <c r="Q395" s="1"/>
  <c r="O545"/>
  <c r="P631" i="10"/>
  <c r="Q322"/>
  <c r="M415"/>
  <c r="O415" s="1"/>
  <c r="P415" s="1"/>
  <c r="Q415" s="1"/>
  <c r="AI415"/>
  <c r="AD471"/>
  <c r="AE459"/>
  <c r="AG459" s="1"/>
  <c r="AG376"/>
  <c r="Q325"/>
  <c r="AG634"/>
  <c r="M358"/>
  <c r="AI358"/>
  <c r="AI591" s="1"/>
  <c r="AD456"/>
  <c r="AE444"/>
  <c r="AG444" s="1"/>
  <c r="AD439"/>
  <c r="AE427"/>
  <c r="AG427" s="1"/>
  <c r="P340"/>
  <c r="AD400"/>
  <c r="AE388"/>
  <c r="AE635"/>
  <c r="AG370"/>
  <c r="AG592" s="1"/>
  <c r="Y638"/>
  <c r="Y595"/>
  <c r="Y552"/>
  <c r="Y412"/>
  <c r="AD476"/>
  <c r="AE464"/>
  <c r="AG464" s="1"/>
  <c r="M548"/>
  <c r="O352"/>
  <c r="AI547"/>
  <c r="AG373"/>
  <c r="Q630"/>
  <c r="M361"/>
  <c r="AI361"/>
  <c r="M633"/>
  <c r="O346"/>
  <c r="O547" s="1"/>
  <c r="M447"/>
  <c r="O447" s="1"/>
  <c r="P447" s="1"/>
  <c r="Q447" s="1"/>
  <c r="AI447"/>
  <c r="P337"/>
  <c r="AA616"/>
  <c r="AA530"/>
  <c r="AA573"/>
  <c r="Y617"/>
  <c r="Y574"/>
  <c r="Y531"/>
  <c r="Y164"/>
  <c r="AA152"/>
  <c r="Q545"/>
  <c r="Z637"/>
  <c r="Z594"/>
  <c r="Z551"/>
  <c r="Z400"/>
  <c r="AD594"/>
  <c r="AD397"/>
  <c r="AE385"/>
  <c r="AG591"/>
  <c r="AD455"/>
  <c r="AE443"/>
  <c r="AG443" s="1"/>
  <c r="M432"/>
  <c r="O432" s="1"/>
  <c r="P432" s="1"/>
  <c r="Q432" s="1"/>
  <c r="AI432"/>
  <c r="AD636"/>
  <c r="AD394"/>
  <c r="AE382"/>
  <c r="AE550" s="1"/>
  <c r="M591"/>
  <c r="O349"/>
  <c r="M462"/>
  <c r="O462" s="1"/>
  <c r="P462" s="1"/>
  <c r="Q462" s="1"/>
  <c r="AI462"/>
  <c r="P545"/>
  <c r="AD593"/>
  <c r="Z617"/>
  <c r="Z574"/>
  <c r="Z531"/>
  <c r="Z164"/>
  <c r="O632"/>
  <c r="P334"/>
  <c r="P546" s="1"/>
  <c r="Q544"/>
  <c r="Q328"/>
  <c r="M364"/>
  <c r="AI364"/>
  <c r="AD486"/>
  <c r="AE474"/>
  <c r="AG474" s="1"/>
  <c r="Q588"/>
  <c r="M452"/>
  <c r="O452" s="1"/>
  <c r="P452" s="1"/>
  <c r="Q452" s="1"/>
  <c r="AI452"/>
  <c r="AI590"/>
  <c r="AI431"/>
  <c r="M431"/>
  <c r="O431" s="1"/>
  <c r="P431" s="1"/>
  <c r="Q431" s="1"/>
  <c r="O546"/>
  <c r="P635" i="9"/>
  <c r="Q370"/>
  <c r="Q592" s="1"/>
  <c r="P549"/>
  <c r="Z469"/>
  <c r="X481"/>
  <c r="Q409"/>
  <c r="AD445"/>
  <c r="M445"/>
  <c r="AB436"/>
  <c r="X451"/>
  <c r="Z439"/>
  <c r="AB439" s="1"/>
  <c r="X446"/>
  <c r="Z434"/>
  <c r="AD429"/>
  <c r="M429"/>
  <c r="O429" s="1"/>
  <c r="P429" s="1"/>
  <c r="Q429" s="1"/>
  <c r="AB457"/>
  <c r="X460"/>
  <c r="AD427"/>
  <c r="M427"/>
  <c r="O427" s="1"/>
  <c r="P427" s="1"/>
  <c r="Q427" s="1"/>
  <c r="O636"/>
  <c r="P382"/>
  <c r="X453"/>
  <c r="Z441"/>
  <c r="AB441" s="1"/>
  <c r="X512"/>
  <c r="Z512" s="1"/>
  <c r="AB512" s="1"/>
  <c r="Z500"/>
  <c r="AB500" s="1"/>
  <c r="Q376"/>
  <c r="M410"/>
  <c r="AD410"/>
  <c r="O398"/>
  <c r="P386"/>
  <c r="O594"/>
  <c r="X479"/>
  <c r="Z467"/>
  <c r="AB467" s="1"/>
  <c r="M637"/>
  <c r="O394"/>
  <c r="M551"/>
  <c r="X447"/>
  <c r="Z435"/>
  <c r="AB435" s="1"/>
  <c r="O433"/>
  <c r="AD412"/>
  <c r="M412"/>
  <c r="AD455"/>
  <c r="M455"/>
  <c r="O455" s="1"/>
  <c r="P455" s="1"/>
  <c r="Q455" s="1"/>
  <c r="AB638"/>
  <c r="AD406"/>
  <c r="M406"/>
  <c r="M595" s="1"/>
  <c r="AB552"/>
  <c r="Z639"/>
  <c r="AB418"/>
  <c r="P400"/>
  <c r="Q374"/>
  <c r="P593"/>
  <c r="AB424"/>
  <c r="AD637"/>
  <c r="AD551"/>
  <c r="Y641"/>
  <c r="Y598"/>
  <c r="Y555"/>
  <c r="Y448"/>
  <c r="Z448" s="1"/>
  <c r="Q634"/>
  <c r="Q548"/>
  <c r="Z450"/>
  <c r="AB450" s="1"/>
  <c r="X462"/>
  <c r="AB422"/>
  <c r="AD437"/>
  <c r="M437"/>
  <c r="O437" s="1"/>
  <c r="P437" s="1"/>
  <c r="Q437" s="1"/>
  <c r="M488"/>
  <c r="O488" s="1"/>
  <c r="P488" s="1"/>
  <c r="Q488" s="1"/>
  <c r="AD488"/>
  <c r="AD423"/>
  <c r="M423"/>
  <c r="O423" s="1"/>
  <c r="P423" s="1"/>
  <c r="Q423" s="1"/>
  <c r="X461"/>
  <c r="Z449"/>
  <c r="AB449" s="1"/>
  <c r="Q388"/>
  <c r="X442"/>
  <c r="Z430"/>
  <c r="Z597" s="1"/>
  <c r="AD438"/>
  <c r="M438"/>
  <c r="O438" s="1"/>
  <c r="P438" s="1"/>
  <c r="Q438" s="1"/>
  <c r="P421"/>
  <c r="AB442" i="7"/>
  <c r="AD430"/>
  <c r="P635"/>
  <c r="Q370"/>
  <c r="P385"/>
  <c r="AB445"/>
  <c r="AD433"/>
  <c r="AB597"/>
  <c r="O400"/>
  <c r="P593"/>
  <c r="Q373"/>
  <c r="AD554"/>
  <c r="AF424"/>
  <c r="O636"/>
  <c r="P382"/>
  <c r="O593"/>
  <c r="AB448"/>
  <c r="AD436"/>
  <c r="AH637"/>
  <c r="M427"/>
  <c r="O427" s="1"/>
  <c r="P427" s="1"/>
  <c r="Q427" s="1"/>
  <c r="AH427"/>
  <c r="M412"/>
  <c r="AH412"/>
  <c r="AH414"/>
  <c r="M414"/>
  <c r="O414" s="1"/>
  <c r="P414" s="1"/>
  <c r="Q414" s="1"/>
  <c r="M420"/>
  <c r="O420" s="1"/>
  <c r="P420" s="1"/>
  <c r="Q420" s="1"/>
  <c r="AH420"/>
  <c r="AB554"/>
  <c r="M637"/>
  <c r="O394"/>
  <c r="O594" s="1"/>
  <c r="AB451"/>
  <c r="AD439"/>
  <c r="AF439" s="1"/>
  <c r="AD553"/>
  <c r="AH422"/>
  <c r="M422"/>
  <c r="O422" s="1"/>
  <c r="P422" s="1"/>
  <c r="Q422" s="1"/>
  <c r="AB438"/>
  <c r="AD426"/>
  <c r="AF426" s="1"/>
  <c r="AB444"/>
  <c r="AD432"/>
  <c r="AF432" s="1"/>
  <c r="AF638"/>
  <c r="M406"/>
  <c r="AH406"/>
  <c r="M417"/>
  <c r="O417" s="1"/>
  <c r="P417" s="1"/>
  <c r="Q417" s="1"/>
  <c r="AH417"/>
  <c r="AB446"/>
  <c r="AD434"/>
  <c r="AF434" s="1"/>
  <c r="P388"/>
  <c r="AD638"/>
  <c r="AB441"/>
  <c r="AD429"/>
  <c r="AF429" s="1"/>
  <c r="M416"/>
  <c r="O416" s="1"/>
  <c r="P416" s="1"/>
  <c r="Q416" s="1"/>
  <c r="AH416"/>
  <c r="M409"/>
  <c r="AH409"/>
  <c r="Q591"/>
  <c r="M419"/>
  <c r="O419" s="1"/>
  <c r="P419" s="1"/>
  <c r="Q419" s="1"/>
  <c r="AH419"/>
  <c r="AB440"/>
  <c r="AD428"/>
  <c r="AF428" s="1"/>
  <c r="O397"/>
  <c r="M423"/>
  <c r="O423" s="1"/>
  <c r="P423" s="1"/>
  <c r="Q423" s="1"/>
  <c r="AH423"/>
  <c r="M551"/>
  <c r="Q548"/>
  <c r="M413"/>
  <c r="O413" s="1"/>
  <c r="P413" s="1"/>
  <c r="Q413" s="1"/>
  <c r="AH413"/>
  <c r="P550"/>
  <c r="Q376"/>
  <c r="AH552"/>
  <c r="AB443"/>
  <c r="AD431"/>
  <c r="AF431" s="1"/>
  <c r="AA616"/>
  <c r="AA574"/>
  <c r="AA531"/>
  <c r="AD639"/>
  <c r="AF418"/>
  <c r="AB447"/>
  <c r="AD435"/>
  <c r="AF435" s="1"/>
  <c r="AF421"/>
  <c r="P592"/>
  <c r="AB437"/>
  <c r="AB555" s="1"/>
  <c r="AD425"/>
  <c r="AF425" s="1"/>
  <c r="AC410" i="19" l="1"/>
  <c r="AI410" s="1"/>
  <c r="AB422"/>
  <c r="M398"/>
  <c r="O398" s="1"/>
  <c r="P398" s="1"/>
  <c r="Q398" s="1"/>
  <c r="AK398"/>
  <c r="AI416" i="16"/>
  <c r="M416"/>
  <c r="O416" s="1"/>
  <c r="P416" s="1"/>
  <c r="Q416" s="1"/>
  <c r="AD440"/>
  <c r="AE428"/>
  <c r="AG428" s="1"/>
  <c r="Q587"/>
  <c r="AD550"/>
  <c r="AE549"/>
  <c r="AI633"/>
  <c r="AI548" i="10"/>
  <c r="AD444" i="9"/>
  <c r="M444"/>
  <c r="O444" s="1"/>
  <c r="P444" s="1"/>
  <c r="Q444" s="1"/>
  <c r="Z456"/>
  <c r="AB456" s="1"/>
  <c r="X468"/>
  <c r="AB553"/>
  <c r="AB598" i="7"/>
  <c r="M552"/>
  <c r="AH638"/>
  <c r="Y594" i="21"/>
  <c r="Y637"/>
  <c r="Y551"/>
  <c r="Y400"/>
  <c r="AB319"/>
  <c r="AB544"/>
  <c r="AB630"/>
  <c r="AB587"/>
  <c r="Z637"/>
  <c r="Z594"/>
  <c r="Z551"/>
  <c r="Z400"/>
  <c r="AD636"/>
  <c r="AD394"/>
  <c r="AD551"/>
  <c r="AD400"/>
  <c r="AD594"/>
  <c r="AB352"/>
  <c r="AD433"/>
  <c r="AD550"/>
  <c r="AB297" i="20"/>
  <c r="AB542"/>
  <c r="AB585"/>
  <c r="AB628"/>
  <c r="AB330"/>
  <c r="AD636"/>
  <c r="AD394"/>
  <c r="AD593"/>
  <c r="Z639"/>
  <c r="Z596"/>
  <c r="Z553"/>
  <c r="Z424"/>
  <c r="AD400"/>
  <c r="AD551"/>
  <c r="AB352"/>
  <c r="Y638"/>
  <c r="Y595"/>
  <c r="Y552"/>
  <c r="Y412"/>
  <c r="AD409"/>
  <c r="AD594"/>
  <c r="AF385" i="19"/>
  <c r="AK337"/>
  <c r="M337"/>
  <c r="O325"/>
  <c r="AI332"/>
  <c r="AC589"/>
  <c r="AK367"/>
  <c r="M367"/>
  <c r="O367" s="1"/>
  <c r="P367" s="1"/>
  <c r="Q367" s="1"/>
  <c r="AB364"/>
  <c r="AC352"/>
  <c r="AI349"/>
  <c r="AC632"/>
  <c r="AI334"/>
  <c r="P304"/>
  <c r="AB356"/>
  <c r="AC344"/>
  <c r="AI344" s="1"/>
  <c r="AC379"/>
  <c r="AI379" s="1"/>
  <c r="AB391"/>
  <c r="AB547"/>
  <c r="AB373"/>
  <c r="AC361"/>
  <c r="AB633"/>
  <c r="AB358"/>
  <c r="AC346"/>
  <c r="O310"/>
  <c r="M339"/>
  <c r="O339" s="1"/>
  <c r="P339" s="1"/>
  <c r="Q339" s="1"/>
  <c r="AK339"/>
  <c r="AK322"/>
  <c r="M322"/>
  <c r="Q301"/>
  <c r="AK420"/>
  <c r="M420"/>
  <c r="O420" s="1"/>
  <c r="P420" s="1"/>
  <c r="Q420" s="1"/>
  <c r="AF618"/>
  <c r="AF533"/>
  <c r="AF576"/>
  <c r="AF188"/>
  <c r="AC547"/>
  <c r="AI340"/>
  <c r="AB371"/>
  <c r="AC359"/>
  <c r="AI359" s="1"/>
  <c r="AB438"/>
  <c r="AC426"/>
  <c r="AI426" s="1"/>
  <c r="Q585"/>
  <c r="Q627"/>
  <c r="AK437"/>
  <c r="M437"/>
  <c r="O437" s="1"/>
  <c r="P437" s="1"/>
  <c r="Q437" s="1"/>
  <c r="AK347"/>
  <c r="M347"/>
  <c r="O347" s="1"/>
  <c r="P347" s="1"/>
  <c r="Q347" s="1"/>
  <c r="AK587"/>
  <c r="AB363"/>
  <c r="AC351"/>
  <c r="AI351" s="1"/>
  <c r="M414"/>
  <c r="O414" s="1"/>
  <c r="P414" s="1"/>
  <c r="Q414" s="1"/>
  <c r="AK414"/>
  <c r="AK328"/>
  <c r="M328"/>
  <c r="AC546"/>
  <c r="AF376"/>
  <c r="P628"/>
  <c r="Q286"/>
  <c r="P585"/>
  <c r="O316"/>
  <c r="M405"/>
  <c r="O405" s="1"/>
  <c r="P405" s="1"/>
  <c r="Q405" s="1"/>
  <c r="AK405"/>
  <c r="P543"/>
  <c r="Q292"/>
  <c r="AF358"/>
  <c r="AB461"/>
  <c r="AC449"/>
  <c r="AI449" s="1"/>
  <c r="O629"/>
  <c r="P298"/>
  <c r="P313"/>
  <c r="AB444"/>
  <c r="AC432"/>
  <c r="AI432" s="1"/>
  <c r="M320"/>
  <c r="O320" s="1"/>
  <c r="P320" s="1"/>
  <c r="Q320" s="1"/>
  <c r="AK320"/>
  <c r="AI588"/>
  <c r="AI545"/>
  <c r="AB429"/>
  <c r="AC417"/>
  <c r="AI417" s="1"/>
  <c r="Q584"/>
  <c r="X209" i="17"/>
  <c r="AI451" i="16"/>
  <c r="M451"/>
  <c r="O451" s="1"/>
  <c r="P451" s="1"/>
  <c r="Q451" s="1"/>
  <c r="O352"/>
  <c r="M494"/>
  <c r="O494" s="1"/>
  <c r="P494" s="1"/>
  <c r="Q494" s="1"/>
  <c r="AI494"/>
  <c r="AB487"/>
  <c r="AC475"/>
  <c r="AB558"/>
  <c r="AB601"/>
  <c r="M361"/>
  <c r="AI361"/>
  <c r="M396"/>
  <c r="O396" s="1"/>
  <c r="P396" s="1"/>
  <c r="Q396" s="1"/>
  <c r="AI396"/>
  <c r="AD419"/>
  <c r="AE407"/>
  <c r="AG407" s="1"/>
  <c r="AI590"/>
  <c r="O349"/>
  <c r="O547" s="1"/>
  <c r="AE463"/>
  <c r="AG463" s="1"/>
  <c r="AC600"/>
  <c r="AC642"/>
  <c r="AE592"/>
  <c r="M364"/>
  <c r="AI364"/>
  <c r="AG376"/>
  <c r="AD420"/>
  <c r="AE408"/>
  <c r="AG408" s="1"/>
  <c r="M411"/>
  <c r="O411" s="1"/>
  <c r="P411" s="1"/>
  <c r="Q411" s="1"/>
  <c r="AI411"/>
  <c r="AG373"/>
  <c r="AB510"/>
  <c r="AC510" s="1"/>
  <c r="AC498"/>
  <c r="AD429"/>
  <c r="AE417"/>
  <c r="AG417" s="1"/>
  <c r="M633"/>
  <c r="O346"/>
  <c r="M547"/>
  <c r="M395"/>
  <c r="O395" s="1"/>
  <c r="P395" s="1"/>
  <c r="Q395" s="1"/>
  <c r="AI395"/>
  <c r="AG548"/>
  <c r="AC495"/>
  <c r="AB507"/>
  <c r="AC507" s="1"/>
  <c r="AC557"/>
  <c r="O632"/>
  <c r="P334"/>
  <c r="P546" s="1"/>
  <c r="AD400"/>
  <c r="AE388"/>
  <c r="Q544"/>
  <c r="AD435"/>
  <c r="AE423"/>
  <c r="AG423" s="1"/>
  <c r="AB489"/>
  <c r="AC477"/>
  <c r="Q328"/>
  <c r="AB488"/>
  <c r="AC476"/>
  <c r="AI506"/>
  <c r="M506"/>
  <c r="O506" s="1"/>
  <c r="P506" s="1"/>
  <c r="Q506" s="1"/>
  <c r="P340"/>
  <c r="Q325"/>
  <c r="AD594"/>
  <c r="AD397"/>
  <c r="AE385"/>
  <c r="AC496"/>
  <c r="AB508"/>
  <c r="AC508" s="1"/>
  <c r="AD593"/>
  <c r="O590"/>
  <c r="P337"/>
  <c r="Z637"/>
  <c r="Z551"/>
  <c r="Z594"/>
  <c r="Z400"/>
  <c r="M390"/>
  <c r="O390" s="1"/>
  <c r="P390" s="1"/>
  <c r="Q390" s="1"/>
  <c r="AI390"/>
  <c r="P631"/>
  <c r="Q322"/>
  <c r="AE473"/>
  <c r="AG473" s="1"/>
  <c r="AC601"/>
  <c r="O546"/>
  <c r="AE635"/>
  <c r="AG370"/>
  <c r="AG549" s="1"/>
  <c r="Y638"/>
  <c r="Y595"/>
  <c r="Y552"/>
  <c r="Y412"/>
  <c r="AD636"/>
  <c r="AD394"/>
  <c r="AD551" s="1"/>
  <c r="AE382"/>
  <c r="AG634"/>
  <c r="M358"/>
  <c r="M548" s="1"/>
  <c r="AI358"/>
  <c r="AI634" s="1"/>
  <c r="AB502"/>
  <c r="AC502" s="1"/>
  <c r="AC490"/>
  <c r="AD414"/>
  <c r="AE402"/>
  <c r="AG402" s="1"/>
  <c r="P545"/>
  <c r="AB497"/>
  <c r="AC485"/>
  <c r="AE485" s="1"/>
  <c r="AG485" s="1"/>
  <c r="M405"/>
  <c r="O405" s="1"/>
  <c r="P405" s="1"/>
  <c r="Q405" s="1"/>
  <c r="AI405"/>
  <c r="AB644"/>
  <c r="M415" i="15"/>
  <c r="O415" s="1"/>
  <c r="P415" s="1"/>
  <c r="Q415" s="1"/>
  <c r="AI415"/>
  <c r="AC646"/>
  <c r="AD439"/>
  <c r="AE427"/>
  <c r="AG427" s="1"/>
  <c r="M591"/>
  <c r="O349"/>
  <c r="O590"/>
  <c r="P337"/>
  <c r="M449"/>
  <c r="O449" s="1"/>
  <c r="P449" s="1"/>
  <c r="Q449" s="1"/>
  <c r="AI449"/>
  <c r="AD471"/>
  <c r="AE459"/>
  <c r="AG459" s="1"/>
  <c r="AD551"/>
  <c r="AD400"/>
  <c r="AE388"/>
  <c r="AI591"/>
  <c r="AI547"/>
  <c r="M422"/>
  <c r="O422" s="1"/>
  <c r="P422" s="1"/>
  <c r="Q422" s="1"/>
  <c r="AI422"/>
  <c r="AD474"/>
  <c r="AE462"/>
  <c r="AG462" s="1"/>
  <c r="AD446"/>
  <c r="AE434"/>
  <c r="AG434" s="1"/>
  <c r="M444"/>
  <c r="O444" s="1"/>
  <c r="P444" s="1"/>
  <c r="Q444" s="1"/>
  <c r="AI444"/>
  <c r="AG549"/>
  <c r="M364"/>
  <c r="AI364"/>
  <c r="Z637"/>
  <c r="Z594"/>
  <c r="Z551"/>
  <c r="Z400"/>
  <c r="Y594"/>
  <c r="Y637"/>
  <c r="Y551"/>
  <c r="Y400"/>
  <c r="M450"/>
  <c r="O450" s="1"/>
  <c r="P450" s="1"/>
  <c r="Q450" s="1"/>
  <c r="AI450"/>
  <c r="AG382"/>
  <c r="P546"/>
  <c r="Q328"/>
  <c r="O358"/>
  <c r="AD464"/>
  <c r="AE452"/>
  <c r="AG452" s="1"/>
  <c r="O547"/>
  <c r="P340"/>
  <c r="P589"/>
  <c r="Q325"/>
  <c r="Q589" s="1"/>
  <c r="AE593"/>
  <c r="AG373"/>
  <c r="AD468"/>
  <c r="AE456"/>
  <c r="AG456" s="1"/>
  <c r="P632"/>
  <c r="Q334"/>
  <c r="M447"/>
  <c r="O447" s="1"/>
  <c r="P447" s="1"/>
  <c r="Q447" s="1"/>
  <c r="AI447"/>
  <c r="AG376"/>
  <c r="AD473"/>
  <c r="AE461"/>
  <c r="AG461" s="1"/>
  <c r="M440"/>
  <c r="O440" s="1"/>
  <c r="P440" s="1"/>
  <c r="Q440" s="1"/>
  <c r="AI440"/>
  <c r="P346"/>
  <c r="AD637"/>
  <c r="AD406"/>
  <c r="AE394"/>
  <c r="O546"/>
  <c r="AC510"/>
  <c r="M548"/>
  <c r="O352"/>
  <c r="AG634"/>
  <c r="AI441"/>
  <c r="M441"/>
  <c r="O441" s="1"/>
  <c r="P441" s="1"/>
  <c r="Q441" s="1"/>
  <c r="M547"/>
  <c r="AD594"/>
  <c r="AD397"/>
  <c r="AE385"/>
  <c r="AE636" s="1"/>
  <c r="M407"/>
  <c r="O407" s="1"/>
  <c r="P407" s="1"/>
  <c r="Q407" s="1"/>
  <c r="AI407"/>
  <c r="Q588"/>
  <c r="M633"/>
  <c r="AD636"/>
  <c r="AD465"/>
  <c r="AE453"/>
  <c r="AG453" s="1"/>
  <c r="AG592"/>
  <c r="M361"/>
  <c r="M634" s="1"/>
  <c r="AI361"/>
  <c r="AI592" s="1"/>
  <c r="AG635"/>
  <c r="M370"/>
  <c r="AI370"/>
  <c r="AD431"/>
  <c r="AE419"/>
  <c r="AG419" s="1"/>
  <c r="O364" i="10"/>
  <c r="AI444"/>
  <c r="M444"/>
  <c r="O444" s="1"/>
  <c r="P444" s="1"/>
  <c r="Q444" s="1"/>
  <c r="AG549"/>
  <c r="AE636"/>
  <c r="AG382"/>
  <c r="AG385"/>
  <c r="AA617"/>
  <c r="AA574"/>
  <c r="AA531"/>
  <c r="AA21"/>
  <c r="Q337"/>
  <c r="O361"/>
  <c r="AI464"/>
  <c r="M464"/>
  <c r="O464" s="1"/>
  <c r="P464" s="1"/>
  <c r="Q464" s="1"/>
  <c r="AG388"/>
  <c r="AD468"/>
  <c r="AE456"/>
  <c r="AG456" s="1"/>
  <c r="M459"/>
  <c r="O459" s="1"/>
  <c r="P459" s="1"/>
  <c r="Q459" s="1"/>
  <c r="AI459"/>
  <c r="AD637"/>
  <c r="AD406"/>
  <c r="AE394"/>
  <c r="AE551" s="1"/>
  <c r="AD595"/>
  <c r="AD409"/>
  <c r="AE397"/>
  <c r="Y618"/>
  <c r="Y575"/>
  <c r="Y532"/>
  <c r="Y176"/>
  <c r="O590"/>
  <c r="AD488"/>
  <c r="AE476"/>
  <c r="AG476" s="1"/>
  <c r="AD552"/>
  <c r="AD412"/>
  <c r="AE400"/>
  <c r="AI634"/>
  <c r="AD483"/>
  <c r="AE471"/>
  <c r="AG471" s="1"/>
  <c r="Y639"/>
  <c r="Y596"/>
  <c r="Y553"/>
  <c r="Y424"/>
  <c r="AD551"/>
  <c r="M634"/>
  <c r="O358"/>
  <c r="AI549"/>
  <c r="Z618"/>
  <c r="Z532"/>
  <c r="Z575"/>
  <c r="Z176"/>
  <c r="O591"/>
  <c r="P349"/>
  <c r="AD467"/>
  <c r="AE455"/>
  <c r="AG455" s="1"/>
  <c r="AI592"/>
  <c r="Z638"/>
  <c r="Z595"/>
  <c r="Z552"/>
  <c r="Z412"/>
  <c r="M373"/>
  <c r="AI373"/>
  <c r="P547"/>
  <c r="Q340"/>
  <c r="O548"/>
  <c r="P352"/>
  <c r="AG635"/>
  <c r="M370"/>
  <c r="M592" s="1"/>
  <c r="AI370"/>
  <c r="AI376"/>
  <c r="M376"/>
  <c r="M474"/>
  <c r="O474" s="1"/>
  <c r="P474" s="1"/>
  <c r="Q474" s="1"/>
  <c r="AI474"/>
  <c r="P632"/>
  <c r="Q334"/>
  <c r="Q589" s="1"/>
  <c r="AE593"/>
  <c r="Q631"/>
  <c r="AD451"/>
  <c r="AE439"/>
  <c r="AG439" s="1"/>
  <c r="AD498"/>
  <c r="AE486"/>
  <c r="AG486" s="1"/>
  <c r="M443"/>
  <c r="O443" s="1"/>
  <c r="P443" s="1"/>
  <c r="Q443" s="1"/>
  <c r="AI443"/>
  <c r="O633"/>
  <c r="P346"/>
  <c r="P590" s="1"/>
  <c r="M427"/>
  <c r="O427" s="1"/>
  <c r="P427" s="1"/>
  <c r="Q427" s="1"/>
  <c r="AI427"/>
  <c r="P589"/>
  <c r="AB448" i="9"/>
  <c r="AD439"/>
  <c r="M439"/>
  <c r="O439" s="1"/>
  <c r="P439" s="1"/>
  <c r="Q439" s="1"/>
  <c r="M449"/>
  <c r="O449" s="1"/>
  <c r="P449" s="1"/>
  <c r="Q449" s="1"/>
  <c r="AD449"/>
  <c r="Q400"/>
  <c r="X459"/>
  <c r="Z447"/>
  <c r="AB447" s="1"/>
  <c r="Q386"/>
  <c r="P594"/>
  <c r="P550"/>
  <c r="Z451"/>
  <c r="AB451" s="1"/>
  <c r="X463"/>
  <c r="X493"/>
  <c r="Z481"/>
  <c r="Z461"/>
  <c r="AB461" s="1"/>
  <c r="X473"/>
  <c r="M422"/>
  <c r="AD422"/>
  <c r="AD500"/>
  <c r="M500"/>
  <c r="O500" s="1"/>
  <c r="P500" s="1"/>
  <c r="Q500" s="1"/>
  <c r="M436"/>
  <c r="AD436"/>
  <c r="AB469"/>
  <c r="Z462"/>
  <c r="AB462" s="1"/>
  <c r="X474"/>
  <c r="AD553"/>
  <c r="O445"/>
  <c r="Z640"/>
  <c r="AB430"/>
  <c r="AB597" s="1"/>
  <c r="Z554"/>
  <c r="M467"/>
  <c r="O467" s="1"/>
  <c r="P467" s="1"/>
  <c r="Q467" s="1"/>
  <c r="AD467"/>
  <c r="Q421"/>
  <c r="Q593"/>
  <c r="AD435"/>
  <c r="M435"/>
  <c r="O435" s="1"/>
  <c r="P435" s="1"/>
  <c r="Q435" s="1"/>
  <c r="AB639"/>
  <c r="M418"/>
  <c r="M596" s="1"/>
  <c r="AD418"/>
  <c r="M553"/>
  <c r="O412"/>
  <c r="O637"/>
  <c r="P394"/>
  <c r="O551"/>
  <c r="P398"/>
  <c r="O595"/>
  <c r="M512"/>
  <c r="O512" s="1"/>
  <c r="P512" s="1"/>
  <c r="Q512" s="1"/>
  <c r="AD512"/>
  <c r="X472"/>
  <c r="AD441"/>
  <c r="M441"/>
  <c r="O441" s="1"/>
  <c r="P441" s="1"/>
  <c r="Q441" s="1"/>
  <c r="AB596"/>
  <c r="Z453"/>
  <c r="AB453" s="1"/>
  <c r="X465"/>
  <c r="Z442"/>
  <c r="X454"/>
  <c r="X641"/>
  <c r="X555"/>
  <c r="X598"/>
  <c r="AB554"/>
  <c r="M424"/>
  <c r="AD424"/>
  <c r="M638"/>
  <c r="O406"/>
  <c r="M552"/>
  <c r="P433"/>
  <c r="X491"/>
  <c r="Z479"/>
  <c r="AB479" s="1"/>
  <c r="AD596"/>
  <c r="P636"/>
  <c r="Q382"/>
  <c r="Q636" s="1"/>
  <c r="AB434"/>
  <c r="Z598"/>
  <c r="Q635"/>
  <c r="Q549"/>
  <c r="Q550"/>
  <c r="AD450"/>
  <c r="M450"/>
  <c r="O450" s="1"/>
  <c r="P450" s="1"/>
  <c r="Q450" s="1"/>
  <c r="Y642"/>
  <c r="Y599"/>
  <c r="Y556"/>
  <c r="Y460"/>
  <c r="Z460" s="1"/>
  <c r="AD638"/>
  <c r="AD552"/>
  <c r="AD595"/>
  <c r="O410"/>
  <c r="M457"/>
  <c r="AD457"/>
  <c r="X458"/>
  <c r="Z446"/>
  <c r="P397" i="7"/>
  <c r="O409"/>
  <c r="O551"/>
  <c r="AH439"/>
  <c r="M439"/>
  <c r="O439" s="1"/>
  <c r="P439" s="1"/>
  <c r="Q439" s="1"/>
  <c r="AB460"/>
  <c r="AD448"/>
  <c r="AF639"/>
  <c r="AH418"/>
  <c r="M418"/>
  <c r="M596" s="1"/>
  <c r="M425"/>
  <c r="O425" s="1"/>
  <c r="P425" s="1"/>
  <c r="Q425" s="1"/>
  <c r="AH425"/>
  <c r="P400"/>
  <c r="AF436"/>
  <c r="AD597"/>
  <c r="M431"/>
  <c r="O431" s="1"/>
  <c r="P431" s="1"/>
  <c r="Q431" s="1"/>
  <c r="AH431"/>
  <c r="AH595"/>
  <c r="M426"/>
  <c r="O426" s="1"/>
  <c r="P426" s="1"/>
  <c r="Q426" s="1"/>
  <c r="AH426"/>
  <c r="AF553"/>
  <c r="P636"/>
  <c r="Q382"/>
  <c r="AD640"/>
  <c r="AF430"/>
  <c r="AF596"/>
  <c r="AH434"/>
  <c r="M434"/>
  <c r="O434" s="1"/>
  <c r="P434" s="1"/>
  <c r="Q434" s="1"/>
  <c r="M432"/>
  <c r="O432" s="1"/>
  <c r="P432" s="1"/>
  <c r="Q432" s="1"/>
  <c r="AH432"/>
  <c r="AB463"/>
  <c r="AD451"/>
  <c r="AF451" s="1"/>
  <c r="M428"/>
  <c r="O428" s="1"/>
  <c r="P428" s="1"/>
  <c r="Q428" s="1"/>
  <c r="AH428"/>
  <c r="AB458"/>
  <c r="AD446"/>
  <c r="AF446" s="1"/>
  <c r="AB456"/>
  <c r="AD444"/>
  <c r="AF444" s="1"/>
  <c r="O637"/>
  <c r="P394"/>
  <c r="O412"/>
  <c r="M429"/>
  <c r="O429" s="1"/>
  <c r="P429" s="1"/>
  <c r="Q429" s="1"/>
  <c r="AH429"/>
  <c r="AB450"/>
  <c r="AD438"/>
  <c r="AF438" s="1"/>
  <c r="AF433"/>
  <c r="AB641"/>
  <c r="AB454"/>
  <c r="AD442"/>
  <c r="AH596"/>
  <c r="Q388"/>
  <c r="M638"/>
  <c r="O406"/>
  <c r="Q593"/>
  <c r="Q385"/>
  <c r="AB449"/>
  <c r="AD437"/>
  <c r="AF437" s="1"/>
  <c r="M595"/>
  <c r="Q635"/>
  <c r="M421"/>
  <c r="M553" s="1"/>
  <c r="AH421"/>
  <c r="AH553" s="1"/>
  <c r="Q592"/>
  <c r="AB452"/>
  <c r="AD440"/>
  <c r="AF440" s="1"/>
  <c r="AH435"/>
  <c r="M435"/>
  <c r="O435" s="1"/>
  <c r="P435" s="1"/>
  <c r="Q435" s="1"/>
  <c r="AB455"/>
  <c r="AD443"/>
  <c r="AF443" s="1"/>
  <c r="AB459"/>
  <c r="AD447"/>
  <c r="AF447" s="1"/>
  <c r="Q549"/>
  <c r="AB453"/>
  <c r="AD441"/>
  <c r="AF441" s="1"/>
  <c r="M424"/>
  <c r="AH424"/>
  <c r="AD445"/>
  <c r="AB457"/>
  <c r="AB640"/>
  <c r="AK410" i="19" l="1"/>
  <c r="M410"/>
  <c r="O410" s="1"/>
  <c r="P410" s="1"/>
  <c r="Q410" s="1"/>
  <c r="AI589"/>
  <c r="AC422"/>
  <c r="AI422" s="1"/>
  <c r="AB434"/>
  <c r="AK588"/>
  <c r="AD452" i="16"/>
  <c r="AE440"/>
  <c r="AG440" s="1"/>
  <c r="AI428"/>
  <c r="M428"/>
  <c r="O428" s="1"/>
  <c r="P428" s="1"/>
  <c r="Q428" s="1"/>
  <c r="Q631"/>
  <c r="AE594" i="10"/>
  <c r="AD456" i="9"/>
  <c r="M456"/>
  <c r="O456" s="1"/>
  <c r="P456" s="1"/>
  <c r="Q456" s="1"/>
  <c r="Z468"/>
  <c r="AB468" s="1"/>
  <c r="X480"/>
  <c r="Q636" i="7"/>
  <c r="AD637" i="21"/>
  <c r="AD406"/>
  <c r="Z638"/>
  <c r="Z552"/>
  <c r="Z595"/>
  <c r="Z412"/>
  <c r="Y638"/>
  <c r="Y552"/>
  <c r="Y595"/>
  <c r="Y412"/>
  <c r="AB331"/>
  <c r="AB631"/>
  <c r="AB545"/>
  <c r="AB588"/>
  <c r="AD552"/>
  <c r="AD412"/>
  <c r="AD595"/>
  <c r="AD445"/>
  <c r="AB364"/>
  <c r="Z640" i="20"/>
  <c r="Z597"/>
  <c r="Z554"/>
  <c r="Z436"/>
  <c r="AB364"/>
  <c r="AB342"/>
  <c r="AD637"/>
  <c r="AD406"/>
  <c r="AD552" s="1"/>
  <c r="AD412"/>
  <c r="AD421"/>
  <c r="Y639"/>
  <c r="Y596"/>
  <c r="Y553"/>
  <c r="Y424"/>
  <c r="AB309"/>
  <c r="AB543"/>
  <c r="AB586"/>
  <c r="AB629"/>
  <c r="AB375" i="19"/>
  <c r="AC363"/>
  <c r="AI363" s="1"/>
  <c r="O630"/>
  <c r="P310"/>
  <c r="O587"/>
  <c r="AB473"/>
  <c r="AC461"/>
  <c r="AI461" s="1"/>
  <c r="P316"/>
  <c r="O328"/>
  <c r="AK630"/>
  <c r="AK545"/>
  <c r="M340"/>
  <c r="AK340"/>
  <c r="M630"/>
  <c r="AB403"/>
  <c r="AC391"/>
  <c r="AI391" s="1"/>
  <c r="AK349"/>
  <c r="M349"/>
  <c r="AF397"/>
  <c r="AI632"/>
  <c r="M334"/>
  <c r="AK334"/>
  <c r="M432"/>
  <c r="O432" s="1"/>
  <c r="P432" s="1"/>
  <c r="Q432" s="1"/>
  <c r="AK432"/>
  <c r="AF370"/>
  <c r="M417"/>
  <c r="O417" s="1"/>
  <c r="P417" s="1"/>
  <c r="Q417" s="1"/>
  <c r="AK417"/>
  <c r="AB456"/>
  <c r="AC444"/>
  <c r="AI444" s="1"/>
  <c r="AI546"/>
  <c r="AF619"/>
  <c r="AF534"/>
  <c r="AF577"/>
  <c r="AF200"/>
  <c r="O322"/>
  <c r="M344"/>
  <c r="O344" s="1"/>
  <c r="P344" s="1"/>
  <c r="Q344" s="1"/>
  <c r="AK344"/>
  <c r="P325"/>
  <c r="AC429"/>
  <c r="AI429" s="1"/>
  <c r="AB441"/>
  <c r="Q313"/>
  <c r="Q628"/>
  <c r="AB450"/>
  <c r="AC438"/>
  <c r="AI438" s="1"/>
  <c r="AK631"/>
  <c r="AB368"/>
  <c r="AC356"/>
  <c r="AB591"/>
  <c r="AI352"/>
  <c r="M332"/>
  <c r="O332" s="1"/>
  <c r="P332" s="1"/>
  <c r="Q332" s="1"/>
  <c r="AK332"/>
  <c r="AK589" s="1"/>
  <c r="AK359"/>
  <c r="M359"/>
  <c r="O359" s="1"/>
  <c r="P359" s="1"/>
  <c r="Q359" s="1"/>
  <c r="AI631"/>
  <c r="AI361"/>
  <c r="P544"/>
  <c r="Q304"/>
  <c r="AB549"/>
  <c r="AB376"/>
  <c r="AC364"/>
  <c r="Q542"/>
  <c r="AC590"/>
  <c r="AK449"/>
  <c r="M449"/>
  <c r="O449" s="1"/>
  <c r="P449" s="1"/>
  <c r="Q449" s="1"/>
  <c r="M545"/>
  <c r="AC633"/>
  <c r="AI346"/>
  <c r="AI547" s="1"/>
  <c r="M379"/>
  <c r="O379" s="1"/>
  <c r="P379" s="1"/>
  <c r="Q379" s="1"/>
  <c r="AK379"/>
  <c r="M426"/>
  <c r="O426" s="1"/>
  <c r="P426" s="1"/>
  <c r="Q426" s="1"/>
  <c r="AK426"/>
  <c r="AB634"/>
  <c r="AB370"/>
  <c r="AC358"/>
  <c r="M588"/>
  <c r="P629"/>
  <c r="Q298"/>
  <c r="AF388"/>
  <c r="AK351"/>
  <c r="M351"/>
  <c r="O351" s="1"/>
  <c r="P351" s="1"/>
  <c r="Q351" s="1"/>
  <c r="AC371"/>
  <c r="AI371" s="1"/>
  <c r="AB383"/>
  <c r="AB385"/>
  <c r="AC373"/>
  <c r="O544"/>
  <c r="AB548"/>
  <c r="O337"/>
  <c r="P586"/>
  <c r="X210" i="17"/>
  <c r="AB509" i="16"/>
  <c r="AC509" s="1"/>
  <c r="AE509" s="1"/>
  <c r="AG509" s="1"/>
  <c r="AC497"/>
  <c r="P352"/>
  <c r="AD431"/>
  <c r="AE419"/>
  <c r="AG419" s="1"/>
  <c r="AE475"/>
  <c r="AG475" s="1"/>
  <c r="AC558"/>
  <c r="AC643"/>
  <c r="M634"/>
  <c r="O358"/>
  <c r="O591" s="1"/>
  <c r="AD412"/>
  <c r="AE400"/>
  <c r="AD432"/>
  <c r="AE420"/>
  <c r="AG420" s="1"/>
  <c r="AB499"/>
  <c r="AB560" s="1"/>
  <c r="AC487"/>
  <c r="AB645"/>
  <c r="AB559"/>
  <c r="AB602"/>
  <c r="P589"/>
  <c r="M373"/>
  <c r="AI373"/>
  <c r="M376"/>
  <c r="AI376"/>
  <c r="M463"/>
  <c r="O463" s="1"/>
  <c r="P463" s="1"/>
  <c r="Q463" s="1"/>
  <c r="AI463"/>
  <c r="AI591"/>
  <c r="AG385"/>
  <c r="AD447"/>
  <c r="AE435"/>
  <c r="AG435" s="1"/>
  <c r="M417"/>
  <c r="O417" s="1"/>
  <c r="P417" s="1"/>
  <c r="Q417" s="1"/>
  <c r="AI417"/>
  <c r="M402"/>
  <c r="O402" s="1"/>
  <c r="P402" s="1"/>
  <c r="Q402" s="1"/>
  <c r="AI402"/>
  <c r="AE636"/>
  <c r="AG382"/>
  <c r="AG593" s="1"/>
  <c r="AE593"/>
  <c r="AE550"/>
  <c r="P349"/>
  <c r="AB500"/>
  <c r="AC488"/>
  <c r="AG388"/>
  <c r="Q545"/>
  <c r="Q340"/>
  <c r="P632"/>
  <c r="Q334"/>
  <c r="Q632" s="1"/>
  <c r="AD426"/>
  <c r="AE414"/>
  <c r="AG414" s="1"/>
  <c r="AD637"/>
  <c r="AD406"/>
  <c r="AE394"/>
  <c r="AE594" s="1"/>
  <c r="Q337"/>
  <c r="AI548"/>
  <c r="AB501"/>
  <c r="AC489"/>
  <c r="O633"/>
  <c r="P346"/>
  <c r="P590" s="1"/>
  <c r="Q588"/>
  <c r="M591"/>
  <c r="O361"/>
  <c r="M485"/>
  <c r="O485" s="1"/>
  <c r="P485" s="1"/>
  <c r="Q485" s="1"/>
  <c r="AI485"/>
  <c r="Y639"/>
  <c r="Y553"/>
  <c r="Y596"/>
  <c r="Y424"/>
  <c r="M473"/>
  <c r="O473" s="1"/>
  <c r="P473" s="1"/>
  <c r="Q473" s="1"/>
  <c r="AI473"/>
  <c r="Z638"/>
  <c r="Z595"/>
  <c r="Z552"/>
  <c r="Z412"/>
  <c r="AD595"/>
  <c r="AD409"/>
  <c r="AE397"/>
  <c r="AE551" s="1"/>
  <c r="AD441"/>
  <c r="AE429"/>
  <c r="AG429" s="1"/>
  <c r="M407"/>
  <c r="O407" s="1"/>
  <c r="P407" s="1"/>
  <c r="Q407" s="1"/>
  <c r="AI407"/>
  <c r="M408"/>
  <c r="O408" s="1"/>
  <c r="P408" s="1"/>
  <c r="Q408" s="1"/>
  <c r="AI408"/>
  <c r="AG635"/>
  <c r="AI370"/>
  <c r="AI592" s="1"/>
  <c r="M370"/>
  <c r="M592" s="1"/>
  <c r="AI423"/>
  <c r="M423"/>
  <c r="O423" s="1"/>
  <c r="P423" s="1"/>
  <c r="Q423" s="1"/>
  <c r="M549"/>
  <c r="O364"/>
  <c r="AG592"/>
  <c r="AI548" i="15"/>
  <c r="Y638"/>
  <c r="Y595"/>
  <c r="Y552"/>
  <c r="Y412"/>
  <c r="AD486"/>
  <c r="AE474"/>
  <c r="AG474" s="1"/>
  <c r="M459"/>
  <c r="O459" s="1"/>
  <c r="P459" s="1"/>
  <c r="Q459" s="1"/>
  <c r="AI459"/>
  <c r="M427"/>
  <c r="O427" s="1"/>
  <c r="P427" s="1"/>
  <c r="Q427" s="1"/>
  <c r="AI427"/>
  <c r="M592"/>
  <c r="O361"/>
  <c r="AD595"/>
  <c r="AD409"/>
  <c r="AE397"/>
  <c r="Q340"/>
  <c r="O364"/>
  <c r="AD483"/>
  <c r="AE471"/>
  <c r="AG471" s="1"/>
  <c r="AD451"/>
  <c r="AE439"/>
  <c r="AG439" s="1"/>
  <c r="M462"/>
  <c r="O462" s="1"/>
  <c r="P462" s="1"/>
  <c r="Q462" s="1"/>
  <c r="AI462"/>
  <c r="M461"/>
  <c r="O461" s="1"/>
  <c r="P461" s="1"/>
  <c r="Q461" s="1"/>
  <c r="AI461"/>
  <c r="M456"/>
  <c r="O456" s="1"/>
  <c r="P456" s="1"/>
  <c r="Q456" s="1"/>
  <c r="AI456"/>
  <c r="M382"/>
  <c r="AI382"/>
  <c r="O548"/>
  <c r="P352"/>
  <c r="O633"/>
  <c r="AI634"/>
  <c r="M419"/>
  <c r="O419" s="1"/>
  <c r="P419" s="1"/>
  <c r="Q419" s="1"/>
  <c r="AI419"/>
  <c r="Q631"/>
  <c r="AD443"/>
  <c r="AE431"/>
  <c r="AG431" s="1"/>
  <c r="AI453"/>
  <c r="M453"/>
  <c r="O453" s="1"/>
  <c r="P453" s="1"/>
  <c r="Q453" s="1"/>
  <c r="AG394"/>
  <c r="AD485"/>
  <c r="AE473"/>
  <c r="AG473" s="1"/>
  <c r="AD480"/>
  <c r="AE468"/>
  <c r="AG468" s="1"/>
  <c r="M452"/>
  <c r="O452" s="1"/>
  <c r="P452" s="1"/>
  <c r="Q452" s="1"/>
  <c r="AI452"/>
  <c r="Z638"/>
  <c r="Z595"/>
  <c r="Z552"/>
  <c r="Z412"/>
  <c r="P590"/>
  <c r="Q337"/>
  <c r="Q546" s="1"/>
  <c r="Q346"/>
  <c r="AI635"/>
  <c r="AD477"/>
  <c r="AE465"/>
  <c r="AG465" s="1"/>
  <c r="Q545"/>
  <c r="AD418"/>
  <c r="AE406"/>
  <c r="AG550"/>
  <c r="M376"/>
  <c r="AI376"/>
  <c r="AG593"/>
  <c r="M373"/>
  <c r="M549" s="1"/>
  <c r="AI373"/>
  <c r="AD476"/>
  <c r="AE464"/>
  <c r="AG464" s="1"/>
  <c r="AC21"/>
  <c r="M434"/>
  <c r="O434" s="1"/>
  <c r="P434" s="1"/>
  <c r="Q434" s="1"/>
  <c r="AI434"/>
  <c r="AE551"/>
  <c r="AG388"/>
  <c r="AE594"/>
  <c r="AG385"/>
  <c r="M635"/>
  <c r="O370"/>
  <c r="AE550"/>
  <c r="P358"/>
  <c r="AD458"/>
  <c r="AE446"/>
  <c r="AG446" s="1"/>
  <c r="AD412"/>
  <c r="AE400"/>
  <c r="O591"/>
  <c r="P349"/>
  <c r="P633" s="1"/>
  <c r="AD500" i="10"/>
  <c r="AE488"/>
  <c r="AG488" s="1"/>
  <c r="AD480"/>
  <c r="AE468"/>
  <c r="AG468" s="1"/>
  <c r="AI635"/>
  <c r="O373"/>
  <c r="O549" s="1"/>
  <c r="AD479"/>
  <c r="AE467"/>
  <c r="AG467" s="1"/>
  <c r="O634"/>
  <c r="P358"/>
  <c r="AD495"/>
  <c r="AE483"/>
  <c r="AG483" s="1"/>
  <c r="Y619"/>
  <c r="Y576"/>
  <c r="Y533"/>
  <c r="Y188"/>
  <c r="AD638"/>
  <c r="AD418"/>
  <c r="AE406"/>
  <c r="AD463"/>
  <c r="AE451"/>
  <c r="AG451" s="1"/>
  <c r="M550"/>
  <c r="O376"/>
  <c r="AG636"/>
  <c r="AI382"/>
  <c r="AI593" s="1"/>
  <c r="M382"/>
  <c r="M593" s="1"/>
  <c r="P633"/>
  <c r="Q346"/>
  <c r="M471"/>
  <c r="O471" s="1"/>
  <c r="P471" s="1"/>
  <c r="Q471" s="1"/>
  <c r="AI471"/>
  <c r="AG593"/>
  <c r="P591"/>
  <c r="Q349"/>
  <c r="AE595"/>
  <c r="AG397"/>
  <c r="M476"/>
  <c r="O476" s="1"/>
  <c r="P476" s="1"/>
  <c r="Q476" s="1"/>
  <c r="AI476"/>
  <c r="AD596"/>
  <c r="AD421"/>
  <c r="AE409"/>
  <c r="AI456"/>
  <c r="M456"/>
  <c r="O456" s="1"/>
  <c r="P456" s="1"/>
  <c r="Q456" s="1"/>
  <c r="AG550"/>
  <c r="M455"/>
  <c r="O455" s="1"/>
  <c r="P455" s="1"/>
  <c r="Q455" s="1"/>
  <c r="AI455"/>
  <c r="Q632"/>
  <c r="M635"/>
  <c r="O370"/>
  <c r="M486"/>
  <c r="O486" s="1"/>
  <c r="P486" s="1"/>
  <c r="Q486" s="1"/>
  <c r="AI486"/>
  <c r="Z639"/>
  <c r="Z596"/>
  <c r="Z553"/>
  <c r="Z424"/>
  <c r="AE552"/>
  <c r="AG400"/>
  <c r="Q546"/>
  <c r="P364"/>
  <c r="AI439"/>
  <c r="M439"/>
  <c r="O439" s="1"/>
  <c r="P439" s="1"/>
  <c r="Q439" s="1"/>
  <c r="AE637"/>
  <c r="AG394"/>
  <c r="AG551"/>
  <c r="M388"/>
  <c r="AI388"/>
  <c r="AD510"/>
  <c r="AE510" s="1"/>
  <c r="AG510" s="1"/>
  <c r="AE498"/>
  <c r="AG498" s="1"/>
  <c r="Q352"/>
  <c r="Z619"/>
  <c r="Z576"/>
  <c r="Z533"/>
  <c r="Z188"/>
  <c r="Y640"/>
  <c r="Y597"/>
  <c r="Y554"/>
  <c r="Y436"/>
  <c r="AD553"/>
  <c r="AD424"/>
  <c r="AE412"/>
  <c r="O592"/>
  <c r="P361"/>
  <c r="AG594"/>
  <c r="M385"/>
  <c r="AI385"/>
  <c r="M549"/>
  <c r="AB460" i="9"/>
  <c r="M479"/>
  <c r="O479" s="1"/>
  <c r="P479" s="1"/>
  <c r="Q479" s="1"/>
  <c r="AD479"/>
  <c r="O424"/>
  <c r="M453"/>
  <c r="O453" s="1"/>
  <c r="P453" s="1"/>
  <c r="Q453" s="1"/>
  <c r="AD453"/>
  <c r="AD451"/>
  <c r="M451"/>
  <c r="O451" s="1"/>
  <c r="P451" s="1"/>
  <c r="Q451" s="1"/>
  <c r="P445"/>
  <c r="O457"/>
  <c r="Q433"/>
  <c r="AD639"/>
  <c r="O436"/>
  <c r="O422"/>
  <c r="Z458"/>
  <c r="X470"/>
  <c r="X599"/>
  <c r="Q398"/>
  <c r="Z474"/>
  <c r="AB474" s="1"/>
  <c r="X486"/>
  <c r="AD461"/>
  <c r="M461"/>
  <c r="O461" s="1"/>
  <c r="P461" s="1"/>
  <c r="Q461" s="1"/>
  <c r="P410"/>
  <c r="O638"/>
  <c r="P406"/>
  <c r="O552"/>
  <c r="X466"/>
  <c r="Z454"/>
  <c r="X556"/>
  <c r="X484"/>
  <c r="AD462"/>
  <c r="M462"/>
  <c r="O462" s="1"/>
  <c r="P462" s="1"/>
  <c r="Q462" s="1"/>
  <c r="AB481"/>
  <c r="Y643"/>
  <c r="Y600"/>
  <c r="Y557"/>
  <c r="Y472"/>
  <c r="Z472" s="1"/>
  <c r="M434"/>
  <c r="AD434"/>
  <c r="M639"/>
  <c r="O418"/>
  <c r="O553" s="1"/>
  <c r="Z641"/>
  <c r="AB442"/>
  <c r="Z555"/>
  <c r="P637"/>
  <c r="Q394"/>
  <c r="P551"/>
  <c r="X505"/>
  <c r="Z505" s="1"/>
  <c r="AB505" s="1"/>
  <c r="Z493"/>
  <c r="M447"/>
  <c r="O447" s="1"/>
  <c r="P447" s="1"/>
  <c r="Q447" s="1"/>
  <c r="AD447"/>
  <c r="M448"/>
  <c r="AD448"/>
  <c r="P412"/>
  <c r="X503"/>
  <c r="Z503" s="1"/>
  <c r="AB503" s="1"/>
  <c r="Z491"/>
  <c r="AB491" s="1"/>
  <c r="X642"/>
  <c r="Z473"/>
  <c r="AB473" s="1"/>
  <c r="X485"/>
  <c r="AB446"/>
  <c r="Z599"/>
  <c r="X477"/>
  <c r="Z465"/>
  <c r="AB465" s="1"/>
  <c r="X557"/>
  <c r="AB640"/>
  <c r="M430"/>
  <c r="AD430"/>
  <c r="AD640" s="1"/>
  <c r="AD469"/>
  <c r="M469"/>
  <c r="Z463"/>
  <c r="AB463" s="1"/>
  <c r="X475"/>
  <c r="Z459"/>
  <c r="AB459" s="1"/>
  <c r="X471"/>
  <c r="AF640" i="7"/>
  <c r="AH430"/>
  <c r="M430"/>
  <c r="AF597"/>
  <c r="O638"/>
  <c r="P406"/>
  <c r="M433"/>
  <c r="M554" s="1"/>
  <c r="AH433"/>
  <c r="AH554" s="1"/>
  <c r="P637"/>
  <c r="Q394"/>
  <c r="M451"/>
  <c r="O451" s="1"/>
  <c r="P451" s="1"/>
  <c r="Q451" s="1"/>
  <c r="AH451"/>
  <c r="M441"/>
  <c r="O441" s="1"/>
  <c r="P441" s="1"/>
  <c r="Q441" s="1"/>
  <c r="AH441"/>
  <c r="Q551"/>
  <c r="M438"/>
  <c r="O438" s="1"/>
  <c r="P438" s="1"/>
  <c r="Q438" s="1"/>
  <c r="AH438"/>
  <c r="AH444"/>
  <c r="M444"/>
  <c r="O444" s="1"/>
  <c r="P444" s="1"/>
  <c r="Q444" s="1"/>
  <c r="AH639"/>
  <c r="P409"/>
  <c r="AF554"/>
  <c r="AB475"/>
  <c r="AD463"/>
  <c r="AF463" s="1"/>
  <c r="M436"/>
  <c r="AH436"/>
  <c r="M639"/>
  <c r="O418"/>
  <c r="O596" s="1"/>
  <c r="P551"/>
  <c r="AD450"/>
  <c r="AF450" s="1"/>
  <c r="AB462"/>
  <c r="AD456"/>
  <c r="AF456" s="1"/>
  <c r="AB468"/>
  <c r="AD457"/>
  <c r="AB469"/>
  <c r="AH446"/>
  <c r="M446"/>
  <c r="O446" s="1"/>
  <c r="P446" s="1"/>
  <c r="Q446" s="1"/>
  <c r="AD555"/>
  <c r="AF448"/>
  <c r="P595"/>
  <c r="Q397"/>
  <c r="M443"/>
  <c r="O443" s="1"/>
  <c r="P443" s="1"/>
  <c r="Q443" s="1"/>
  <c r="AH443"/>
  <c r="M597"/>
  <c r="O421"/>
  <c r="AD598"/>
  <c r="AD453"/>
  <c r="AF453" s="1"/>
  <c r="AB465"/>
  <c r="M440"/>
  <c r="O440" s="1"/>
  <c r="P440" s="1"/>
  <c r="Q440" s="1"/>
  <c r="AH440"/>
  <c r="M437"/>
  <c r="O437" s="1"/>
  <c r="P437" s="1"/>
  <c r="Q437" s="1"/>
  <c r="AH437"/>
  <c r="AD452"/>
  <c r="AF452" s="1"/>
  <c r="AB464"/>
  <c r="AD449"/>
  <c r="AF449" s="1"/>
  <c r="AB461"/>
  <c r="AF445"/>
  <c r="M447"/>
  <c r="O447" s="1"/>
  <c r="P447" s="1"/>
  <c r="Q447" s="1"/>
  <c r="AH447"/>
  <c r="Q594"/>
  <c r="AF442"/>
  <c r="AF598" s="1"/>
  <c r="AB470"/>
  <c r="AD458"/>
  <c r="AF458" s="1"/>
  <c r="P552"/>
  <c r="Q400"/>
  <c r="AD460"/>
  <c r="AB472"/>
  <c r="O595"/>
  <c r="O424"/>
  <c r="AB467"/>
  <c r="AD455"/>
  <c r="AF455" s="1"/>
  <c r="AB599"/>
  <c r="AB471"/>
  <c r="AD459"/>
  <c r="AF459" s="1"/>
  <c r="AH597"/>
  <c r="P594"/>
  <c r="AB642"/>
  <c r="AB466"/>
  <c r="AD454"/>
  <c r="P412"/>
  <c r="O552"/>
  <c r="AB556"/>
  <c r="Q550"/>
  <c r="AK422" i="19" l="1"/>
  <c r="M422"/>
  <c r="O422" s="1"/>
  <c r="P422" s="1"/>
  <c r="Q422" s="1"/>
  <c r="AB446"/>
  <c r="AC434"/>
  <c r="AI434" s="1"/>
  <c r="M631"/>
  <c r="AI440" i="16"/>
  <c r="M440"/>
  <c r="O440" s="1"/>
  <c r="P440" s="1"/>
  <c r="Q440" s="1"/>
  <c r="AD464"/>
  <c r="AE452"/>
  <c r="AG452" s="1"/>
  <c r="AD552"/>
  <c r="AB646"/>
  <c r="AI593" i="15"/>
  <c r="AD638"/>
  <c r="P547"/>
  <c r="AI549"/>
  <c r="Q633" i="10"/>
  <c r="Z556" i="9"/>
  <c r="M468"/>
  <c r="O468" s="1"/>
  <c r="P468" s="1"/>
  <c r="Q468" s="1"/>
  <c r="AD468"/>
  <c r="X492"/>
  <c r="Z480"/>
  <c r="AB480" s="1"/>
  <c r="X600"/>
  <c r="AD599" i="7"/>
  <c r="AB376" i="21"/>
  <c r="Z639"/>
  <c r="Z596"/>
  <c r="Z424"/>
  <c r="Z553"/>
  <c r="AD457"/>
  <c r="AB343"/>
  <c r="AB632"/>
  <c r="AB546"/>
  <c r="AB589"/>
  <c r="Y639"/>
  <c r="Y596"/>
  <c r="Y553"/>
  <c r="Y424"/>
  <c r="AD638"/>
  <c r="AD418"/>
  <c r="AD553"/>
  <c r="AD424"/>
  <c r="AD596"/>
  <c r="AD433" i="20"/>
  <c r="AB321"/>
  <c r="AB587"/>
  <c r="AB630"/>
  <c r="AB544"/>
  <c r="Y640"/>
  <c r="Y597"/>
  <c r="Y554"/>
  <c r="Y436"/>
  <c r="AD638"/>
  <c r="AD418"/>
  <c r="AD553" s="1"/>
  <c r="Z555"/>
  <c r="Z598"/>
  <c r="Z641"/>
  <c r="Z448"/>
  <c r="AB354"/>
  <c r="AD424"/>
  <c r="AB376"/>
  <c r="AD595"/>
  <c r="O631" i="19"/>
  <c r="P322"/>
  <c r="AB468"/>
  <c r="AC456"/>
  <c r="AI456" s="1"/>
  <c r="M632"/>
  <c r="O334"/>
  <c r="O546" s="1"/>
  <c r="AB415"/>
  <c r="AC403"/>
  <c r="AI403" s="1"/>
  <c r="P328"/>
  <c r="AI358"/>
  <c r="AI364"/>
  <c r="AI356"/>
  <c r="AC591"/>
  <c r="M546"/>
  <c r="AB382"/>
  <c r="AC370"/>
  <c r="AK546"/>
  <c r="AB388"/>
  <c r="AC376"/>
  <c r="AB380"/>
  <c r="AB635" s="1"/>
  <c r="AC368"/>
  <c r="AI368" s="1"/>
  <c r="AB592"/>
  <c r="AB453"/>
  <c r="AC441"/>
  <c r="AI441" s="1"/>
  <c r="AF578"/>
  <c r="AF620"/>
  <c r="AF535"/>
  <c r="AF212"/>
  <c r="AF409"/>
  <c r="P545"/>
  <c r="Q316"/>
  <c r="AF400"/>
  <c r="AF382"/>
  <c r="O545"/>
  <c r="AI373"/>
  <c r="AK438"/>
  <c r="M438"/>
  <c r="O438" s="1"/>
  <c r="P438" s="1"/>
  <c r="Q438" s="1"/>
  <c r="Q325"/>
  <c r="O349"/>
  <c r="O340"/>
  <c r="AK461"/>
  <c r="M461"/>
  <c r="O461" s="1"/>
  <c r="P461" s="1"/>
  <c r="Q461" s="1"/>
  <c r="AB397"/>
  <c r="AC385"/>
  <c r="Q629"/>
  <c r="Q586"/>
  <c r="M589"/>
  <c r="AB462"/>
  <c r="AC450"/>
  <c r="AI450" s="1"/>
  <c r="O589"/>
  <c r="AB485"/>
  <c r="AC473"/>
  <c r="AI473" s="1"/>
  <c r="AK363"/>
  <c r="M363"/>
  <c r="O363" s="1"/>
  <c r="P363" s="1"/>
  <c r="Q363" s="1"/>
  <c r="P337"/>
  <c r="AK371"/>
  <c r="M371"/>
  <c r="O371" s="1"/>
  <c r="P371" s="1"/>
  <c r="Q371" s="1"/>
  <c r="AI633"/>
  <c r="AK346"/>
  <c r="AK547" s="1"/>
  <c r="M346"/>
  <c r="M429"/>
  <c r="O429" s="1"/>
  <c r="P429" s="1"/>
  <c r="Q429" s="1"/>
  <c r="AK429"/>
  <c r="AK590"/>
  <c r="AK361"/>
  <c r="M361"/>
  <c r="AI548"/>
  <c r="AK352"/>
  <c r="M352"/>
  <c r="AI591"/>
  <c r="AB387"/>
  <c r="AC375"/>
  <c r="AI375" s="1"/>
  <c r="AB395"/>
  <c r="AC383"/>
  <c r="AI383" s="1"/>
  <c r="O588"/>
  <c r="AC592"/>
  <c r="AC548"/>
  <c r="Q543"/>
  <c r="AK444"/>
  <c r="M444"/>
  <c r="O444" s="1"/>
  <c r="P444" s="1"/>
  <c r="Q444" s="1"/>
  <c r="AK632"/>
  <c r="M391"/>
  <c r="O391" s="1"/>
  <c r="P391" s="1"/>
  <c r="Q391" s="1"/>
  <c r="AK391"/>
  <c r="P630"/>
  <c r="Q310"/>
  <c r="Q544" s="1"/>
  <c r="P587"/>
  <c r="AI590"/>
  <c r="X211" i="17"/>
  <c r="M475" i="16"/>
  <c r="O475" s="1"/>
  <c r="P475" s="1"/>
  <c r="Q475" s="1"/>
  <c r="AI475"/>
  <c r="Y640"/>
  <c r="Y597"/>
  <c r="Y554"/>
  <c r="Y436"/>
  <c r="P361"/>
  <c r="AB513"/>
  <c r="AC513" s="1"/>
  <c r="AC501"/>
  <c r="AD438"/>
  <c r="AE426"/>
  <c r="AG426" s="1"/>
  <c r="AE487"/>
  <c r="AG487" s="1"/>
  <c r="AC644"/>
  <c r="Q546"/>
  <c r="M419"/>
  <c r="O419" s="1"/>
  <c r="P419" s="1"/>
  <c r="Q419" s="1"/>
  <c r="AI419"/>
  <c r="AI414"/>
  <c r="M414"/>
  <c r="O414" s="1"/>
  <c r="P414" s="1"/>
  <c r="Q414" s="1"/>
  <c r="AB603"/>
  <c r="M420"/>
  <c r="O420" s="1"/>
  <c r="P420" s="1"/>
  <c r="Q420" s="1"/>
  <c r="AI420"/>
  <c r="Q352"/>
  <c r="M385"/>
  <c r="AI385"/>
  <c r="AD421"/>
  <c r="AE409"/>
  <c r="Q349"/>
  <c r="Q589"/>
  <c r="AD443"/>
  <c r="AE431"/>
  <c r="AG431" s="1"/>
  <c r="M635"/>
  <c r="O370"/>
  <c r="O592" s="1"/>
  <c r="AD453"/>
  <c r="AE441"/>
  <c r="AG441" s="1"/>
  <c r="Z639"/>
  <c r="Z596"/>
  <c r="Z553"/>
  <c r="Z424"/>
  <c r="AI635"/>
  <c r="AI549"/>
  <c r="AG636"/>
  <c r="M382"/>
  <c r="AI382"/>
  <c r="AI550" s="1"/>
  <c r="AD444"/>
  <c r="AE432"/>
  <c r="AG432" s="1"/>
  <c r="O634"/>
  <c r="P358"/>
  <c r="P591" s="1"/>
  <c r="O548"/>
  <c r="AD424"/>
  <c r="AE412"/>
  <c r="M593"/>
  <c r="O373"/>
  <c r="M429"/>
  <c r="O429" s="1"/>
  <c r="P429" s="1"/>
  <c r="Q429" s="1"/>
  <c r="AI429"/>
  <c r="M388"/>
  <c r="AI388"/>
  <c r="AC559"/>
  <c r="AE637"/>
  <c r="AG394"/>
  <c r="AB512"/>
  <c r="AC512" s="1"/>
  <c r="AC500"/>
  <c r="AI435"/>
  <c r="M435"/>
  <c r="O435" s="1"/>
  <c r="P435" s="1"/>
  <c r="Q435" s="1"/>
  <c r="M550"/>
  <c r="O376"/>
  <c r="AE497"/>
  <c r="AG497" s="1"/>
  <c r="P364"/>
  <c r="AG397"/>
  <c r="AI593"/>
  <c r="AB511"/>
  <c r="AC511" s="1"/>
  <c r="AC499"/>
  <c r="AC603" s="1"/>
  <c r="P633"/>
  <c r="Q346"/>
  <c r="Q590" s="1"/>
  <c r="AD638"/>
  <c r="AD418"/>
  <c r="AD596" s="1"/>
  <c r="AE406"/>
  <c r="AE595" s="1"/>
  <c r="P547"/>
  <c r="AC602"/>
  <c r="AD459"/>
  <c r="AE447"/>
  <c r="AG447" s="1"/>
  <c r="AG550"/>
  <c r="AG400"/>
  <c r="AI509"/>
  <c r="M509"/>
  <c r="O509" s="1"/>
  <c r="P509" s="1"/>
  <c r="Q509" s="1"/>
  <c r="AD498" i="15"/>
  <c r="AE486"/>
  <c r="AG486" s="1"/>
  <c r="O592"/>
  <c r="P361"/>
  <c r="AG400"/>
  <c r="P370"/>
  <c r="M464"/>
  <c r="O464" s="1"/>
  <c r="P464" s="1"/>
  <c r="Q464" s="1"/>
  <c r="AI464"/>
  <c r="AG406"/>
  <c r="P548"/>
  <c r="Q352"/>
  <c r="AD552"/>
  <c r="AG594"/>
  <c r="AI385"/>
  <c r="M385"/>
  <c r="AD488"/>
  <c r="AE476"/>
  <c r="AG476" s="1"/>
  <c r="AD430"/>
  <c r="AE418"/>
  <c r="Q590"/>
  <c r="M468"/>
  <c r="O468" s="1"/>
  <c r="P468" s="1"/>
  <c r="Q468" s="1"/>
  <c r="AI468"/>
  <c r="M431"/>
  <c r="O431" s="1"/>
  <c r="P431" s="1"/>
  <c r="Q431" s="1"/>
  <c r="AI431"/>
  <c r="M446"/>
  <c r="O446" s="1"/>
  <c r="P446" s="1"/>
  <c r="Q446" s="1"/>
  <c r="AI446"/>
  <c r="AD492"/>
  <c r="AE480"/>
  <c r="AG480" s="1"/>
  <c r="AD455"/>
  <c r="AE443"/>
  <c r="AG443" s="1"/>
  <c r="Y639"/>
  <c r="Y596"/>
  <c r="Y553"/>
  <c r="Y424"/>
  <c r="O382"/>
  <c r="M439"/>
  <c r="O439" s="1"/>
  <c r="P439" s="1"/>
  <c r="Q439" s="1"/>
  <c r="AI439"/>
  <c r="AD497"/>
  <c r="AE485"/>
  <c r="AG485" s="1"/>
  <c r="AG636"/>
  <c r="AD463"/>
  <c r="AE451"/>
  <c r="AG451" s="1"/>
  <c r="Q632"/>
  <c r="AD470"/>
  <c r="AE458"/>
  <c r="AG458" s="1"/>
  <c r="M388"/>
  <c r="AI388"/>
  <c r="M593"/>
  <c r="O373"/>
  <c r="O635" s="1"/>
  <c r="Q358"/>
  <c r="M465"/>
  <c r="O465" s="1"/>
  <c r="P465" s="1"/>
  <c r="Q465" s="1"/>
  <c r="AI465"/>
  <c r="P591"/>
  <c r="Q349"/>
  <c r="O634"/>
  <c r="AI550"/>
  <c r="AD489"/>
  <c r="AE477"/>
  <c r="AG477" s="1"/>
  <c r="M394"/>
  <c r="AI394"/>
  <c r="M471"/>
  <c r="O471" s="1"/>
  <c r="P471" s="1"/>
  <c r="Q471" s="1"/>
  <c r="AI471"/>
  <c r="O549"/>
  <c r="P364"/>
  <c r="P634" s="1"/>
  <c r="AD596"/>
  <c r="AD421"/>
  <c r="AD639" s="1"/>
  <c r="AE409"/>
  <c r="AE552" s="1"/>
  <c r="M474"/>
  <c r="O474" s="1"/>
  <c r="P474" s="1"/>
  <c r="Q474" s="1"/>
  <c r="AI474"/>
  <c r="AD424"/>
  <c r="AE412"/>
  <c r="Z639"/>
  <c r="Z596"/>
  <c r="Z553"/>
  <c r="Z424"/>
  <c r="AI473"/>
  <c r="M473"/>
  <c r="O473" s="1"/>
  <c r="P473" s="1"/>
  <c r="Q473" s="1"/>
  <c r="M550"/>
  <c r="O376"/>
  <c r="AE637"/>
  <c r="AD495"/>
  <c r="AE483"/>
  <c r="AG483" s="1"/>
  <c r="AE595"/>
  <c r="AG397"/>
  <c r="AG637" s="1"/>
  <c r="Q361" i="10"/>
  <c r="O388"/>
  <c r="M397"/>
  <c r="AI397"/>
  <c r="AI551" s="1"/>
  <c r="M451"/>
  <c r="O451" s="1"/>
  <c r="P451" s="1"/>
  <c r="Q451" s="1"/>
  <c r="AI451"/>
  <c r="AG637"/>
  <c r="AI394"/>
  <c r="M394"/>
  <c r="M400"/>
  <c r="AI400"/>
  <c r="O635"/>
  <c r="P370"/>
  <c r="AI636"/>
  <c r="AE638"/>
  <c r="AG406"/>
  <c r="AD507"/>
  <c r="AE507" s="1"/>
  <c r="AG507" s="1"/>
  <c r="AE495"/>
  <c r="AG495" s="1"/>
  <c r="M468"/>
  <c r="O468" s="1"/>
  <c r="P468" s="1"/>
  <c r="Q468" s="1"/>
  <c r="AI468"/>
  <c r="P376"/>
  <c r="Q364"/>
  <c r="O593"/>
  <c r="P373"/>
  <c r="P549" s="1"/>
  <c r="AG412"/>
  <c r="AD436"/>
  <c r="AE424"/>
  <c r="M636"/>
  <c r="O382"/>
  <c r="O550" s="1"/>
  <c r="AD475"/>
  <c r="AE463"/>
  <c r="AG463" s="1"/>
  <c r="M483"/>
  <c r="O483" s="1"/>
  <c r="P483" s="1"/>
  <c r="Q483" s="1"/>
  <c r="AI483"/>
  <c r="AI594"/>
  <c r="Y641"/>
  <c r="Y598"/>
  <c r="Y555"/>
  <c r="Y448"/>
  <c r="AG409"/>
  <c r="AD639"/>
  <c r="AD430"/>
  <c r="AD554" s="1"/>
  <c r="AE418"/>
  <c r="P634"/>
  <c r="Q358"/>
  <c r="Q634" s="1"/>
  <c r="AD492"/>
  <c r="AE480"/>
  <c r="AG480" s="1"/>
  <c r="AD491"/>
  <c r="AE479"/>
  <c r="AG479" s="1"/>
  <c r="M594"/>
  <c r="O385"/>
  <c r="P548"/>
  <c r="AD597"/>
  <c r="AD433"/>
  <c r="AE421"/>
  <c r="Q590"/>
  <c r="M488"/>
  <c r="O488" s="1"/>
  <c r="P488" s="1"/>
  <c r="Q488" s="1"/>
  <c r="AI488"/>
  <c r="M510"/>
  <c r="O510" s="1"/>
  <c r="P510" s="1"/>
  <c r="Q510" s="1"/>
  <c r="AI510"/>
  <c r="Z620"/>
  <c r="Z534"/>
  <c r="Z577"/>
  <c r="AI550"/>
  <c r="Z597"/>
  <c r="Z640"/>
  <c r="Z554"/>
  <c r="Z436"/>
  <c r="M498"/>
  <c r="O498" s="1"/>
  <c r="P498" s="1"/>
  <c r="Q498" s="1"/>
  <c r="AI498"/>
  <c r="Q547"/>
  <c r="Y620"/>
  <c r="Y577"/>
  <c r="Y534"/>
  <c r="M467"/>
  <c r="O467" s="1"/>
  <c r="P467" s="1"/>
  <c r="Q467" s="1"/>
  <c r="AI467"/>
  <c r="AD512"/>
  <c r="AE500"/>
  <c r="AG500" s="1"/>
  <c r="AD481" i="9"/>
  <c r="M481"/>
  <c r="P436"/>
  <c r="Z471"/>
  <c r="AB471" s="1"/>
  <c r="X483"/>
  <c r="M640"/>
  <c r="O430"/>
  <c r="X497"/>
  <c r="Z485"/>
  <c r="AB485" s="1"/>
  <c r="O448"/>
  <c r="AD597"/>
  <c r="P424"/>
  <c r="AD459"/>
  <c r="M459"/>
  <c r="O459" s="1"/>
  <c r="P459" s="1"/>
  <c r="Q459" s="1"/>
  <c r="AD473"/>
  <c r="M473"/>
  <c r="O473" s="1"/>
  <c r="P473" s="1"/>
  <c r="Q473" s="1"/>
  <c r="Y644"/>
  <c r="Y601"/>
  <c r="Y558"/>
  <c r="Y484"/>
  <c r="Z642"/>
  <c r="AB454"/>
  <c r="Z470"/>
  <c r="X482"/>
  <c r="M554"/>
  <c r="Q410"/>
  <c r="AB641"/>
  <c r="AD442"/>
  <c r="M442"/>
  <c r="AB555"/>
  <c r="Q445"/>
  <c r="M463"/>
  <c r="O463" s="1"/>
  <c r="P463" s="1"/>
  <c r="Q463" s="1"/>
  <c r="AD463"/>
  <c r="AD465"/>
  <c r="M465"/>
  <c r="O465" s="1"/>
  <c r="P465" s="1"/>
  <c r="Q465" s="1"/>
  <c r="M491"/>
  <c r="O491" s="1"/>
  <c r="P491" s="1"/>
  <c r="Q491" s="1"/>
  <c r="AD491"/>
  <c r="AB472"/>
  <c r="M474"/>
  <c r="O474" s="1"/>
  <c r="P474" s="1"/>
  <c r="Q474" s="1"/>
  <c r="AD474"/>
  <c r="O469"/>
  <c r="Z477"/>
  <c r="AB477" s="1"/>
  <c r="X489"/>
  <c r="M503"/>
  <c r="O503" s="1"/>
  <c r="P503" s="1"/>
  <c r="Q503" s="1"/>
  <c r="AD503"/>
  <c r="AB493"/>
  <c r="O639"/>
  <c r="P418"/>
  <c r="X496"/>
  <c r="Z484"/>
  <c r="P638"/>
  <c r="Q406"/>
  <c r="P552"/>
  <c r="P595"/>
  <c r="P457"/>
  <c r="Q637"/>
  <c r="Q551"/>
  <c r="Z466"/>
  <c r="X478"/>
  <c r="X601" s="1"/>
  <c r="X643"/>
  <c r="X498"/>
  <c r="Z486"/>
  <c r="AB486" s="1"/>
  <c r="AB458"/>
  <c r="Z600"/>
  <c r="AD554"/>
  <c r="Q412"/>
  <c r="M505"/>
  <c r="O505" s="1"/>
  <c r="P505" s="1"/>
  <c r="Q505" s="1"/>
  <c r="AD505"/>
  <c r="Q595"/>
  <c r="M597"/>
  <c r="AD460"/>
  <c r="M460"/>
  <c r="M446"/>
  <c r="AD446"/>
  <c r="AB599"/>
  <c r="O434"/>
  <c r="M598"/>
  <c r="X487"/>
  <c r="Z475"/>
  <c r="AB475" s="1"/>
  <c r="AB598"/>
  <c r="Q594"/>
  <c r="O596"/>
  <c r="P422"/>
  <c r="O597"/>
  <c r="AD470" i="7"/>
  <c r="AF470" s="1"/>
  <c r="AB482"/>
  <c r="AD461"/>
  <c r="AF461" s="1"/>
  <c r="AB473"/>
  <c r="AB477"/>
  <c r="AD465"/>
  <c r="AF465" s="1"/>
  <c r="Q595"/>
  <c r="AF457"/>
  <c r="P638"/>
  <c r="Q406"/>
  <c r="O433"/>
  <c r="AF641"/>
  <c r="M442"/>
  <c r="AH442"/>
  <c r="M449"/>
  <c r="O449" s="1"/>
  <c r="P449" s="1"/>
  <c r="Q449" s="1"/>
  <c r="AH449"/>
  <c r="M453"/>
  <c r="O453" s="1"/>
  <c r="P453" s="1"/>
  <c r="Q453" s="1"/>
  <c r="AH453"/>
  <c r="AD641"/>
  <c r="AD464"/>
  <c r="AF464" s="1"/>
  <c r="AB476"/>
  <c r="AF556"/>
  <c r="M448"/>
  <c r="AH448"/>
  <c r="AD468"/>
  <c r="AF468" s="1"/>
  <c r="AB480"/>
  <c r="O436"/>
  <c r="AB643"/>
  <c r="AD466"/>
  <c r="AB478"/>
  <c r="AB479"/>
  <c r="AD467"/>
  <c r="AF467" s="1"/>
  <c r="P424"/>
  <c r="M458"/>
  <c r="O458" s="1"/>
  <c r="P458" s="1"/>
  <c r="Q458" s="1"/>
  <c r="AH458"/>
  <c r="M459"/>
  <c r="O459" s="1"/>
  <c r="P459" s="1"/>
  <c r="Q459" s="1"/>
  <c r="AH459"/>
  <c r="AD472"/>
  <c r="AB484"/>
  <c r="Q412"/>
  <c r="AB483"/>
  <c r="AD471"/>
  <c r="AF471" s="1"/>
  <c r="AF460"/>
  <c r="M452"/>
  <c r="O452" s="1"/>
  <c r="P452" s="1"/>
  <c r="Q452" s="1"/>
  <c r="AH452"/>
  <c r="P421"/>
  <c r="AD556"/>
  <c r="M456"/>
  <c r="O456" s="1"/>
  <c r="P456" s="1"/>
  <c r="Q456" s="1"/>
  <c r="AH456"/>
  <c r="AF555"/>
  <c r="Q637"/>
  <c r="M640"/>
  <c r="O430"/>
  <c r="O554" s="1"/>
  <c r="M445"/>
  <c r="AH445"/>
  <c r="AB600"/>
  <c r="AB557"/>
  <c r="AD462"/>
  <c r="AF462" s="1"/>
  <c r="AB474"/>
  <c r="AB601" s="1"/>
  <c r="M463"/>
  <c r="O463" s="1"/>
  <c r="P463" s="1"/>
  <c r="Q463" s="1"/>
  <c r="AH463"/>
  <c r="AH640"/>
  <c r="AD469"/>
  <c r="AB481"/>
  <c r="O639"/>
  <c r="P418"/>
  <c r="P553" s="1"/>
  <c r="Q409"/>
  <c r="AH555"/>
  <c r="O553"/>
  <c r="AF454"/>
  <c r="AF599" s="1"/>
  <c r="M455"/>
  <c r="O455" s="1"/>
  <c r="P455" s="1"/>
  <c r="Q455" s="1"/>
  <c r="AH455"/>
  <c r="Q552"/>
  <c r="AH450"/>
  <c r="M450"/>
  <c r="O450" s="1"/>
  <c r="P450" s="1"/>
  <c r="Q450" s="1"/>
  <c r="AD475"/>
  <c r="AF475" s="1"/>
  <c r="AB487"/>
  <c r="AB550" i="19" l="1"/>
  <c r="AC634"/>
  <c r="AB458"/>
  <c r="AC446"/>
  <c r="AI446" s="1"/>
  <c r="AK434"/>
  <c r="M434"/>
  <c r="O434" s="1"/>
  <c r="P434" s="1"/>
  <c r="Q434" s="1"/>
  <c r="M452" i="16"/>
  <c r="O452" s="1"/>
  <c r="P452" s="1"/>
  <c r="Q452" s="1"/>
  <c r="AI452"/>
  <c r="AD476"/>
  <c r="AE464"/>
  <c r="AG464" s="1"/>
  <c r="Q547"/>
  <c r="Q591" i="15"/>
  <c r="Z492" i="9"/>
  <c r="AB492" s="1"/>
  <c r="X504"/>
  <c r="Z504" s="1"/>
  <c r="AB504" s="1"/>
  <c r="AD480"/>
  <c r="M480"/>
  <c r="O480" s="1"/>
  <c r="P480" s="1"/>
  <c r="Q480" s="1"/>
  <c r="M555" i="7"/>
  <c r="AH641"/>
  <c r="AD600"/>
  <c r="AD642"/>
  <c r="M598"/>
  <c r="Z640" i="21"/>
  <c r="Z597"/>
  <c r="Z554"/>
  <c r="Z436"/>
  <c r="AD554"/>
  <c r="AD436"/>
  <c r="AB388"/>
  <c r="AD639"/>
  <c r="AD430"/>
  <c r="AD597" s="1"/>
  <c r="AB355"/>
  <c r="AB590"/>
  <c r="AB547"/>
  <c r="AB633"/>
  <c r="Y640"/>
  <c r="Y597"/>
  <c r="Y554"/>
  <c r="Y436"/>
  <c r="AD469"/>
  <c r="Z599" i="20"/>
  <c r="Z642"/>
  <c r="Z556"/>
  <c r="Z460"/>
  <c r="AD436"/>
  <c r="AD639"/>
  <c r="AD430"/>
  <c r="AD597" s="1"/>
  <c r="AD596"/>
  <c r="AB333"/>
  <c r="AB588"/>
  <c r="AB545"/>
  <c r="AB631"/>
  <c r="AB388"/>
  <c r="Y641"/>
  <c r="Y598"/>
  <c r="Y555"/>
  <c r="Y448"/>
  <c r="AD445"/>
  <c r="AB366"/>
  <c r="AB399" i="19"/>
  <c r="AC387"/>
  <c r="AI387" s="1"/>
  <c r="AC549"/>
  <c r="AC462"/>
  <c r="AI462" s="1"/>
  <c r="AB474"/>
  <c r="AB465"/>
  <c r="AC453"/>
  <c r="AI453" s="1"/>
  <c r="AI370"/>
  <c r="AK456"/>
  <c r="M456"/>
  <c r="O456" s="1"/>
  <c r="P456" s="1"/>
  <c r="Q456" s="1"/>
  <c r="Q630"/>
  <c r="O352"/>
  <c r="AF421"/>
  <c r="AB394"/>
  <c r="AC382"/>
  <c r="AI634"/>
  <c r="AK358"/>
  <c r="M358"/>
  <c r="AB480"/>
  <c r="AC468"/>
  <c r="AI468" s="1"/>
  <c r="AI549"/>
  <c r="M364"/>
  <c r="AK364"/>
  <c r="O346"/>
  <c r="M590"/>
  <c r="M368"/>
  <c r="O368" s="1"/>
  <c r="P368" s="1"/>
  <c r="Q368" s="1"/>
  <c r="AK368"/>
  <c r="P546"/>
  <c r="Q328"/>
  <c r="P631"/>
  <c r="Q322"/>
  <c r="Q631" s="1"/>
  <c r="P588"/>
  <c r="M375"/>
  <c r="O375" s="1"/>
  <c r="P375" s="1"/>
  <c r="Q375" s="1"/>
  <c r="AK375"/>
  <c r="Q337"/>
  <c r="AK450"/>
  <c r="M450"/>
  <c r="O450" s="1"/>
  <c r="P450" s="1"/>
  <c r="Q450" s="1"/>
  <c r="M441"/>
  <c r="O441" s="1"/>
  <c r="P441" s="1"/>
  <c r="Q441" s="1"/>
  <c r="AK441"/>
  <c r="O547"/>
  <c r="P340"/>
  <c r="AK383"/>
  <c r="M383"/>
  <c r="O383" s="1"/>
  <c r="P383" s="1"/>
  <c r="Q383" s="1"/>
  <c r="O361"/>
  <c r="AB497"/>
  <c r="AC485"/>
  <c r="AI485" s="1"/>
  <c r="AI385"/>
  <c r="M547"/>
  <c r="M373"/>
  <c r="AK373"/>
  <c r="AI376"/>
  <c r="M403"/>
  <c r="O403" s="1"/>
  <c r="P403" s="1"/>
  <c r="Q403" s="1"/>
  <c r="AK403"/>
  <c r="O632"/>
  <c r="P334"/>
  <c r="AK633"/>
  <c r="AK473"/>
  <c r="M473"/>
  <c r="O473" s="1"/>
  <c r="P473" s="1"/>
  <c r="Q473" s="1"/>
  <c r="AF394"/>
  <c r="AF621"/>
  <c r="AF579"/>
  <c r="AF536"/>
  <c r="AF224"/>
  <c r="AB392"/>
  <c r="AC380"/>
  <c r="AI380" s="1"/>
  <c r="AB593"/>
  <c r="AB407"/>
  <c r="AC395"/>
  <c r="AI395" s="1"/>
  <c r="AB409"/>
  <c r="AC397"/>
  <c r="P349"/>
  <c r="AC593"/>
  <c r="AF412"/>
  <c r="AB551"/>
  <c r="AB400"/>
  <c r="AC388"/>
  <c r="M356"/>
  <c r="M548" s="1"/>
  <c r="AK356"/>
  <c r="AK548" s="1"/>
  <c r="AB427"/>
  <c r="AC415"/>
  <c r="AI415" s="1"/>
  <c r="Q587"/>
  <c r="X212" i="17"/>
  <c r="P376" i="16"/>
  <c r="AG412"/>
  <c r="AD433"/>
  <c r="AE421"/>
  <c r="M487"/>
  <c r="O487" s="1"/>
  <c r="P487" s="1"/>
  <c r="Q487" s="1"/>
  <c r="AI487"/>
  <c r="Q361"/>
  <c r="AD471"/>
  <c r="AE459"/>
  <c r="AG459" s="1"/>
  <c r="AE499"/>
  <c r="AG499" s="1"/>
  <c r="AC645"/>
  <c r="AC560"/>
  <c r="M497"/>
  <c r="O497" s="1"/>
  <c r="P497" s="1"/>
  <c r="Q497" s="1"/>
  <c r="AI497"/>
  <c r="AG637"/>
  <c r="M394"/>
  <c r="AI394"/>
  <c r="P373"/>
  <c r="M432"/>
  <c r="O432" s="1"/>
  <c r="P432" s="1"/>
  <c r="Q432" s="1"/>
  <c r="AI432"/>
  <c r="AD465"/>
  <c r="AE453"/>
  <c r="AG453" s="1"/>
  <c r="AD436"/>
  <c r="AE424"/>
  <c r="AI636"/>
  <c r="Z640"/>
  <c r="Z597"/>
  <c r="Z554"/>
  <c r="Z436"/>
  <c r="M431"/>
  <c r="O431" s="1"/>
  <c r="P431" s="1"/>
  <c r="Q431" s="1"/>
  <c r="AI431"/>
  <c r="AI426"/>
  <c r="M426"/>
  <c r="O426" s="1"/>
  <c r="P426" s="1"/>
  <c r="Q426" s="1"/>
  <c r="AE638"/>
  <c r="AG406"/>
  <c r="AG595" s="1"/>
  <c r="M397"/>
  <c r="AI397"/>
  <c r="AI400"/>
  <c r="M400"/>
  <c r="AD639"/>
  <c r="AD430"/>
  <c r="AD554" s="1"/>
  <c r="AE418"/>
  <c r="AE596" s="1"/>
  <c r="M551"/>
  <c r="O388"/>
  <c r="AD553"/>
  <c r="M636"/>
  <c r="O382"/>
  <c r="O593" s="1"/>
  <c r="AD455"/>
  <c r="AE443"/>
  <c r="AG443" s="1"/>
  <c r="AD450"/>
  <c r="AE438"/>
  <c r="AG438" s="1"/>
  <c r="M447"/>
  <c r="O447" s="1"/>
  <c r="P447" s="1"/>
  <c r="Q447" s="1"/>
  <c r="AI447"/>
  <c r="AI441"/>
  <c r="M441"/>
  <c r="O441" s="1"/>
  <c r="P441" s="1"/>
  <c r="Q441" s="1"/>
  <c r="AE511"/>
  <c r="AG511" s="1"/>
  <c r="AC646"/>
  <c r="O635"/>
  <c r="P370"/>
  <c r="AG409"/>
  <c r="Y641"/>
  <c r="Y598"/>
  <c r="Y555"/>
  <c r="Y448"/>
  <c r="AE552"/>
  <c r="Q364"/>
  <c r="AG551"/>
  <c r="M594"/>
  <c r="O385"/>
  <c r="P548"/>
  <c r="AD456"/>
  <c r="AE444"/>
  <c r="AG444" s="1"/>
  <c r="Q633"/>
  <c r="O549"/>
  <c r="P634"/>
  <c r="Q358"/>
  <c r="Q634" s="1"/>
  <c r="AG594"/>
  <c r="AC21"/>
  <c r="Y640" i="15"/>
  <c r="Y597"/>
  <c r="Y554"/>
  <c r="Y436"/>
  <c r="O388"/>
  <c r="M483"/>
  <c r="O483" s="1"/>
  <c r="P483" s="1"/>
  <c r="Q483" s="1"/>
  <c r="AI483"/>
  <c r="AE596"/>
  <c r="AG409"/>
  <c r="O394"/>
  <c r="AG551"/>
  <c r="AI485"/>
  <c r="M485"/>
  <c r="O485" s="1"/>
  <c r="P485" s="1"/>
  <c r="Q485" s="1"/>
  <c r="AD442"/>
  <c r="AE430"/>
  <c r="Q548"/>
  <c r="AG552"/>
  <c r="M400"/>
  <c r="AI400"/>
  <c r="AD475"/>
  <c r="AE463"/>
  <c r="AG463" s="1"/>
  <c r="AI480"/>
  <c r="M480"/>
  <c r="O480" s="1"/>
  <c r="P480" s="1"/>
  <c r="Q480" s="1"/>
  <c r="AG418"/>
  <c r="M477"/>
  <c r="O477" s="1"/>
  <c r="P477" s="1"/>
  <c r="Q477" s="1"/>
  <c r="AI477"/>
  <c r="AD482"/>
  <c r="AE470"/>
  <c r="AG470" s="1"/>
  <c r="Q547"/>
  <c r="M476"/>
  <c r="O476" s="1"/>
  <c r="P476" s="1"/>
  <c r="Q476" s="1"/>
  <c r="AI476"/>
  <c r="M406"/>
  <c r="AI406"/>
  <c r="P592"/>
  <c r="Q361"/>
  <c r="Q370"/>
  <c r="AD504"/>
  <c r="AE504" s="1"/>
  <c r="AG504" s="1"/>
  <c r="AE492"/>
  <c r="AG492" s="1"/>
  <c r="M458"/>
  <c r="O458" s="1"/>
  <c r="P458" s="1"/>
  <c r="Q458" s="1"/>
  <c r="AI458"/>
  <c r="AD509"/>
  <c r="AE509" s="1"/>
  <c r="AG509" s="1"/>
  <c r="AE497"/>
  <c r="AG497" s="1"/>
  <c r="Q633"/>
  <c r="AI636"/>
  <c r="AD500"/>
  <c r="AE488"/>
  <c r="AG488" s="1"/>
  <c r="AE638"/>
  <c r="AG595"/>
  <c r="M397"/>
  <c r="M637" s="1"/>
  <c r="AI397"/>
  <c r="Z640"/>
  <c r="Z554"/>
  <c r="Z597"/>
  <c r="Z436"/>
  <c r="AD507"/>
  <c r="AE507" s="1"/>
  <c r="AG507" s="1"/>
  <c r="AE495"/>
  <c r="AG495" s="1"/>
  <c r="P376"/>
  <c r="AE553"/>
  <c r="AG412"/>
  <c r="AG638" s="1"/>
  <c r="Q364"/>
  <c r="Q634" s="1"/>
  <c r="AD501"/>
  <c r="AE489"/>
  <c r="AG489" s="1"/>
  <c r="AD436"/>
  <c r="AE424"/>
  <c r="AE639" s="1"/>
  <c r="O593"/>
  <c r="P373"/>
  <c r="P549" s="1"/>
  <c r="P382"/>
  <c r="M443"/>
  <c r="O443" s="1"/>
  <c r="P443" s="1"/>
  <c r="Q443" s="1"/>
  <c r="AI443"/>
  <c r="M594"/>
  <c r="O385"/>
  <c r="M486"/>
  <c r="O486" s="1"/>
  <c r="P486" s="1"/>
  <c r="Q486" s="1"/>
  <c r="AI486"/>
  <c r="AD597"/>
  <c r="AD433"/>
  <c r="AE421"/>
  <c r="AD553"/>
  <c r="M451"/>
  <c r="O451" s="1"/>
  <c r="P451" s="1"/>
  <c r="Q451" s="1"/>
  <c r="AI451"/>
  <c r="M636"/>
  <c r="AD467"/>
  <c r="AE455"/>
  <c r="AG455" s="1"/>
  <c r="AI594"/>
  <c r="AD510"/>
  <c r="AE510" s="1"/>
  <c r="AG510" s="1"/>
  <c r="AE498"/>
  <c r="AG498" s="1"/>
  <c r="AD487" i="10"/>
  <c r="AE475"/>
  <c r="AG475" s="1"/>
  <c r="AD640"/>
  <c r="AD442"/>
  <c r="AE430"/>
  <c r="AE554" s="1"/>
  <c r="AG424"/>
  <c r="AG638"/>
  <c r="M406"/>
  <c r="AI406"/>
  <c r="AG552"/>
  <c r="AG595"/>
  <c r="Z641"/>
  <c r="Z598"/>
  <c r="Z448"/>
  <c r="Z555"/>
  <c r="AI479"/>
  <c r="M479"/>
  <c r="O479" s="1"/>
  <c r="P479" s="1"/>
  <c r="Q479" s="1"/>
  <c r="AD448"/>
  <c r="AE436"/>
  <c r="M637"/>
  <c r="O394"/>
  <c r="O594" s="1"/>
  <c r="P388"/>
  <c r="AE512"/>
  <c r="M495"/>
  <c r="O495" s="1"/>
  <c r="P495" s="1"/>
  <c r="Q495" s="1"/>
  <c r="AI495"/>
  <c r="AI507"/>
  <c r="M507"/>
  <c r="O507" s="1"/>
  <c r="P507" s="1"/>
  <c r="Q507" s="1"/>
  <c r="O400"/>
  <c r="M595"/>
  <c r="O397"/>
  <c r="AD503"/>
  <c r="AE503" s="1"/>
  <c r="AG503" s="1"/>
  <c r="AE491"/>
  <c r="AG491" s="1"/>
  <c r="AG596"/>
  <c r="M409"/>
  <c r="AI409"/>
  <c r="AI637"/>
  <c r="M551"/>
  <c r="P385"/>
  <c r="AE639"/>
  <c r="AG418"/>
  <c r="AE596"/>
  <c r="M412"/>
  <c r="AI412"/>
  <c r="Q591"/>
  <c r="Q592"/>
  <c r="Y642"/>
  <c r="Y599"/>
  <c r="Y460"/>
  <c r="Y556"/>
  <c r="Q373"/>
  <c r="O636"/>
  <c r="P382"/>
  <c r="P550" s="1"/>
  <c r="AI595"/>
  <c r="Q549"/>
  <c r="Q376"/>
  <c r="AG421"/>
  <c r="M480"/>
  <c r="O480" s="1"/>
  <c r="P480" s="1"/>
  <c r="Q480" s="1"/>
  <c r="AI480"/>
  <c r="AI500"/>
  <c r="M500"/>
  <c r="O500" s="1"/>
  <c r="P500" s="1"/>
  <c r="Q500" s="1"/>
  <c r="AD598"/>
  <c r="AD445"/>
  <c r="AD555" s="1"/>
  <c r="AE433"/>
  <c r="AD504"/>
  <c r="AE504" s="1"/>
  <c r="AG504" s="1"/>
  <c r="AE492"/>
  <c r="AG492" s="1"/>
  <c r="Q548"/>
  <c r="M463"/>
  <c r="O463" s="1"/>
  <c r="P463" s="1"/>
  <c r="Q463" s="1"/>
  <c r="AI463"/>
  <c r="AE553"/>
  <c r="P635"/>
  <c r="Q370"/>
  <c r="P592"/>
  <c r="Q422" i="9"/>
  <c r="P434"/>
  <c r="AD486"/>
  <c r="M486"/>
  <c r="O486" s="1"/>
  <c r="P486" s="1"/>
  <c r="Q486" s="1"/>
  <c r="Q457"/>
  <c r="P448"/>
  <c r="Q436"/>
  <c r="AD599"/>
  <c r="Z498"/>
  <c r="AB498" s="1"/>
  <c r="X510"/>
  <c r="Z510" s="1"/>
  <c r="AB510" s="1"/>
  <c r="X501"/>
  <c r="Z489"/>
  <c r="AB489" s="1"/>
  <c r="Z482"/>
  <c r="X494"/>
  <c r="X508"/>
  <c r="M472"/>
  <c r="AD472"/>
  <c r="AD471"/>
  <c r="M471"/>
  <c r="O471" s="1"/>
  <c r="P471" s="1"/>
  <c r="Q471" s="1"/>
  <c r="Q553"/>
  <c r="M477"/>
  <c r="O477" s="1"/>
  <c r="P477" s="1"/>
  <c r="Q477" s="1"/>
  <c r="AD477"/>
  <c r="P639"/>
  <c r="Q418"/>
  <c r="Q596" s="1"/>
  <c r="P469"/>
  <c r="M641"/>
  <c r="O442"/>
  <c r="M555"/>
  <c r="AB642"/>
  <c r="AD454"/>
  <c r="M454"/>
  <c r="AB556"/>
  <c r="Z497"/>
  <c r="AB497" s="1"/>
  <c r="X509"/>
  <c r="Z509" s="1"/>
  <c r="AB509" s="1"/>
  <c r="AD475"/>
  <c r="M475"/>
  <c r="O475" s="1"/>
  <c r="P475" s="1"/>
  <c r="Q475" s="1"/>
  <c r="Z643"/>
  <c r="AB466"/>
  <c r="AB600" s="1"/>
  <c r="Q638"/>
  <c r="Q552"/>
  <c r="AD641"/>
  <c r="AD555"/>
  <c r="O640"/>
  <c r="P430"/>
  <c r="P554" s="1"/>
  <c r="AD458"/>
  <c r="M458"/>
  <c r="O446"/>
  <c r="M599"/>
  <c r="AB470"/>
  <c r="AD485"/>
  <c r="M485"/>
  <c r="O485" s="1"/>
  <c r="P485" s="1"/>
  <c r="Q485" s="1"/>
  <c r="O481"/>
  <c r="O460"/>
  <c r="P553"/>
  <c r="Z478"/>
  <c r="X490"/>
  <c r="X644"/>
  <c r="Z557"/>
  <c r="X499"/>
  <c r="Z487"/>
  <c r="AB487" s="1"/>
  <c r="M493"/>
  <c r="AD493"/>
  <c r="Y645"/>
  <c r="Y602"/>
  <c r="Y559"/>
  <c r="Y496"/>
  <c r="Q424"/>
  <c r="AD598"/>
  <c r="AB484"/>
  <c r="P596"/>
  <c r="O554"/>
  <c r="Z483"/>
  <c r="AB483" s="1"/>
  <c r="X495"/>
  <c r="X558"/>
  <c r="M471" i="7"/>
  <c r="O471" s="1"/>
  <c r="P471" s="1"/>
  <c r="Q471" s="1"/>
  <c r="AH471"/>
  <c r="AF466"/>
  <c r="P597"/>
  <c r="Q421"/>
  <c r="P436"/>
  <c r="M464"/>
  <c r="O464" s="1"/>
  <c r="P464" s="1"/>
  <c r="Q464" s="1"/>
  <c r="AH464"/>
  <c r="M465"/>
  <c r="O465" s="1"/>
  <c r="P465" s="1"/>
  <c r="Q465" s="1"/>
  <c r="AH465"/>
  <c r="P596"/>
  <c r="O640"/>
  <c r="P430"/>
  <c r="O597"/>
  <c r="Q424"/>
  <c r="P433"/>
  <c r="AD477"/>
  <c r="AF477" s="1"/>
  <c r="AB489"/>
  <c r="O445"/>
  <c r="AD473"/>
  <c r="AF473" s="1"/>
  <c r="AB485"/>
  <c r="M462"/>
  <c r="O462" s="1"/>
  <c r="P462" s="1"/>
  <c r="Q462" s="1"/>
  <c r="AH462"/>
  <c r="AF472"/>
  <c r="M467"/>
  <c r="O467" s="1"/>
  <c r="P467" s="1"/>
  <c r="Q467" s="1"/>
  <c r="AH467"/>
  <c r="M468"/>
  <c r="O468" s="1"/>
  <c r="P468" s="1"/>
  <c r="Q468" s="1"/>
  <c r="AH468"/>
  <c r="Q638"/>
  <c r="M461"/>
  <c r="O461" s="1"/>
  <c r="P461" s="1"/>
  <c r="Q461" s="1"/>
  <c r="AH461"/>
  <c r="AB495"/>
  <c r="AD483"/>
  <c r="AF483" s="1"/>
  <c r="AD476"/>
  <c r="AF476" s="1"/>
  <c r="AB488"/>
  <c r="AB644" s="1"/>
  <c r="P639"/>
  <c r="Q418"/>
  <c r="AH598"/>
  <c r="AF642"/>
  <c r="M454"/>
  <c r="M599" s="1"/>
  <c r="AH454"/>
  <c r="AD481"/>
  <c r="AB493"/>
  <c r="AF557"/>
  <c r="M460"/>
  <c r="AH460"/>
  <c r="AB558"/>
  <c r="AD479"/>
  <c r="AF479" s="1"/>
  <c r="AB491"/>
  <c r="AB494"/>
  <c r="AD482"/>
  <c r="AF482" s="1"/>
  <c r="M475"/>
  <c r="O475" s="1"/>
  <c r="P475" s="1"/>
  <c r="Q475" s="1"/>
  <c r="AH475"/>
  <c r="M641"/>
  <c r="O442"/>
  <c r="O598" s="1"/>
  <c r="AB486"/>
  <c r="AD474"/>
  <c r="AF474" s="1"/>
  <c r="AB496"/>
  <c r="AD484"/>
  <c r="AD480"/>
  <c r="AF480" s="1"/>
  <c r="AB492"/>
  <c r="AB499"/>
  <c r="AD487"/>
  <c r="AF487" s="1"/>
  <c r="AF469"/>
  <c r="AD557"/>
  <c r="AD478"/>
  <c r="AB490"/>
  <c r="AB559" s="1"/>
  <c r="O448"/>
  <c r="M457"/>
  <c r="AH457"/>
  <c r="AH556" s="1"/>
  <c r="M470"/>
  <c r="O470" s="1"/>
  <c r="P470" s="1"/>
  <c r="Q470" s="1"/>
  <c r="AH470"/>
  <c r="AC458" i="19" l="1"/>
  <c r="AI458" s="1"/>
  <c r="AB470"/>
  <c r="M446"/>
  <c r="O446" s="1"/>
  <c r="P446" s="1"/>
  <c r="Q446" s="1"/>
  <c r="AK446"/>
  <c r="M633"/>
  <c r="Q548" i="16"/>
  <c r="AD597"/>
  <c r="Q591"/>
  <c r="AD488"/>
  <c r="AE476"/>
  <c r="AG476" s="1"/>
  <c r="AG552"/>
  <c r="AI464"/>
  <c r="M464"/>
  <c r="O464" s="1"/>
  <c r="P464" s="1"/>
  <c r="Q464" s="1"/>
  <c r="AI551"/>
  <c r="M492" i="9"/>
  <c r="O492" s="1"/>
  <c r="P492" s="1"/>
  <c r="Q492" s="1"/>
  <c r="AD492"/>
  <c r="AD504"/>
  <c r="M504"/>
  <c r="O504" s="1"/>
  <c r="P504" s="1"/>
  <c r="Q504" s="1"/>
  <c r="AD558" i="7"/>
  <c r="AD481" i="21"/>
  <c r="AB367"/>
  <c r="AB634"/>
  <c r="AB591"/>
  <c r="AB548"/>
  <c r="AD448"/>
  <c r="Z641"/>
  <c r="Z598"/>
  <c r="Z555"/>
  <c r="Z448"/>
  <c r="AB400"/>
  <c r="Y598"/>
  <c r="Y641"/>
  <c r="Y555"/>
  <c r="Y448"/>
  <c r="AD640"/>
  <c r="AD442"/>
  <c r="AD555" s="1"/>
  <c r="AD457" i="20"/>
  <c r="AD448"/>
  <c r="Z600"/>
  <c r="Z643"/>
  <c r="Z557"/>
  <c r="Z472"/>
  <c r="AB378"/>
  <c r="AD640"/>
  <c r="AD442"/>
  <c r="Y599"/>
  <c r="Y642"/>
  <c r="Y556"/>
  <c r="Y460"/>
  <c r="AB345"/>
  <c r="AB589"/>
  <c r="AB632"/>
  <c r="AB546"/>
  <c r="AD554"/>
  <c r="AB400"/>
  <c r="M395" i="19"/>
  <c r="O395" s="1"/>
  <c r="P395" s="1"/>
  <c r="Q395" s="1"/>
  <c r="AK395"/>
  <c r="AK634"/>
  <c r="Q349"/>
  <c r="AB419"/>
  <c r="AC407"/>
  <c r="AI407" s="1"/>
  <c r="AF406"/>
  <c r="AK385"/>
  <c r="M385"/>
  <c r="Q340"/>
  <c r="AI382"/>
  <c r="AC474"/>
  <c r="AI474" s="1"/>
  <c r="AB486"/>
  <c r="AI388"/>
  <c r="AI397"/>
  <c r="M380"/>
  <c r="O380" s="1"/>
  <c r="P380" s="1"/>
  <c r="Q380" s="1"/>
  <c r="AK380"/>
  <c r="AI550"/>
  <c r="M376"/>
  <c r="AK376"/>
  <c r="M485"/>
  <c r="O485" s="1"/>
  <c r="P485" s="1"/>
  <c r="Q485" s="1"/>
  <c r="AK485"/>
  <c r="M549"/>
  <c r="O364"/>
  <c r="AB406"/>
  <c r="AC394"/>
  <c r="M462"/>
  <c r="O462" s="1"/>
  <c r="P462" s="1"/>
  <c r="Q462" s="1"/>
  <c r="AK462"/>
  <c r="AB412"/>
  <c r="AC400"/>
  <c r="AB421"/>
  <c r="AC409"/>
  <c r="AB404"/>
  <c r="AC392"/>
  <c r="AB594"/>
  <c r="AC550"/>
  <c r="AB509"/>
  <c r="AC509" s="1"/>
  <c r="AI509" s="1"/>
  <c r="AC497"/>
  <c r="AI497" s="1"/>
  <c r="AB636"/>
  <c r="AI635"/>
  <c r="M370"/>
  <c r="AK370"/>
  <c r="AK549" s="1"/>
  <c r="AI592"/>
  <c r="M634"/>
  <c r="O358"/>
  <c r="P352"/>
  <c r="AB439"/>
  <c r="AC427"/>
  <c r="AI427" s="1"/>
  <c r="Q588"/>
  <c r="O356"/>
  <c r="P356" s="1"/>
  <c r="Q356" s="1"/>
  <c r="M591"/>
  <c r="AF236"/>
  <c r="AF622"/>
  <c r="AF580"/>
  <c r="AF537"/>
  <c r="P361"/>
  <c r="Q545"/>
  <c r="M468"/>
  <c r="O468" s="1"/>
  <c r="P468" s="1"/>
  <c r="Q468" s="1"/>
  <c r="AK468"/>
  <c r="AF433"/>
  <c r="AC635"/>
  <c r="AK387"/>
  <c r="M387"/>
  <c r="O387" s="1"/>
  <c r="P387" s="1"/>
  <c r="Q387" s="1"/>
  <c r="AK415"/>
  <c r="M415"/>
  <c r="O415" s="1"/>
  <c r="P415" s="1"/>
  <c r="Q415" s="1"/>
  <c r="AB477"/>
  <c r="AC465"/>
  <c r="AI465" s="1"/>
  <c r="AF424"/>
  <c r="AK591"/>
  <c r="P632"/>
  <c r="Q334"/>
  <c r="Q632" s="1"/>
  <c r="P589"/>
  <c r="O373"/>
  <c r="O633"/>
  <c r="P346"/>
  <c r="P547" s="1"/>
  <c r="O590"/>
  <c r="AB492"/>
  <c r="AC480"/>
  <c r="AI480" s="1"/>
  <c r="M453"/>
  <c r="O453" s="1"/>
  <c r="P453" s="1"/>
  <c r="Q453" s="1"/>
  <c r="AK453"/>
  <c r="AB411"/>
  <c r="AC399"/>
  <c r="AI399" s="1"/>
  <c r="Y212" i="17"/>
  <c r="X213"/>
  <c r="AD448" i="16"/>
  <c r="AE436"/>
  <c r="M499"/>
  <c r="O499" s="1"/>
  <c r="P499" s="1"/>
  <c r="Q499" s="1"/>
  <c r="AI499"/>
  <c r="AD445"/>
  <c r="AE433"/>
  <c r="M409"/>
  <c r="AI409"/>
  <c r="P635"/>
  <c r="Q370"/>
  <c r="AD462"/>
  <c r="AE450"/>
  <c r="AG450" s="1"/>
  <c r="O397"/>
  <c r="Z641"/>
  <c r="Z598"/>
  <c r="Z555"/>
  <c r="Z448"/>
  <c r="M637"/>
  <c r="O394"/>
  <c r="AD483"/>
  <c r="AE471"/>
  <c r="AG471" s="1"/>
  <c r="M412"/>
  <c r="AI412"/>
  <c r="AD468"/>
  <c r="AE456"/>
  <c r="AG456" s="1"/>
  <c r="AG424"/>
  <c r="Q373"/>
  <c r="AG421"/>
  <c r="AI595"/>
  <c r="AI637"/>
  <c r="M459"/>
  <c r="O459" s="1"/>
  <c r="P459" s="1"/>
  <c r="Q459" s="1"/>
  <c r="AI459"/>
  <c r="P385"/>
  <c r="Y642"/>
  <c r="Y599"/>
  <c r="Y556"/>
  <c r="Y460"/>
  <c r="AI594"/>
  <c r="AE639"/>
  <c r="AG418"/>
  <c r="M453"/>
  <c r="O453" s="1"/>
  <c r="P453" s="1"/>
  <c r="Q453" s="1"/>
  <c r="AI453"/>
  <c r="Q592"/>
  <c r="AE553"/>
  <c r="M444"/>
  <c r="O444" s="1"/>
  <c r="P444" s="1"/>
  <c r="Q444" s="1"/>
  <c r="AI444"/>
  <c r="M511"/>
  <c r="O511" s="1"/>
  <c r="P511" s="1"/>
  <c r="Q511" s="1"/>
  <c r="AI511"/>
  <c r="AI443"/>
  <c r="M443"/>
  <c r="O443" s="1"/>
  <c r="P443" s="1"/>
  <c r="Q443" s="1"/>
  <c r="AD640"/>
  <c r="AD442"/>
  <c r="AE430"/>
  <c r="AE597" s="1"/>
  <c r="AG638"/>
  <c r="M406"/>
  <c r="M552" s="1"/>
  <c r="AI406"/>
  <c r="AI638" s="1"/>
  <c r="AD477"/>
  <c r="AE465"/>
  <c r="AG465" s="1"/>
  <c r="P592"/>
  <c r="P550"/>
  <c r="Q376"/>
  <c r="O636"/>
  <c r="P382"/>
  <c r="P593" s="1"/>
  <c r="O400"/>
  <c r="P549"/>
  <c r="AI438"/>
  <c r="M438"/>
  <c r="O438" s="1"/>
  <c r="P438" s="1"/>
  <c r="Q438" s="1"/>
  <c r="P388"/>
  <c r="AD467"/>
  <c r="AE455"/>
  <c r="AG455" s="1"/>
  <c r="O550"/>
  <c r="P388" i="15"/>
  <c r="AD479"/>
  <c r="AE467"/>
  <c r="AG467" s="1"/>
  <c r="AI637"/>
  <c r="O636"/>
  <c r="Z555"/>
  <c r="Z641"/>
  <c r="Z598"/>
  <c r="Z448"/>
  <c r="M488"/>
  <c r="O488" s="1"/>
  <c r="P488" s="1"/>
  <c r="Q488" s="1"/>
  <c r="AI488"/>
  <c r="M492"/>
  <c r="O492" s="1"/>
  <c r="P492" s="1"/>
  <c r="Q492" s="1"/>
  <c r="AI492"/>
  <c r="O400"/>
  <c r="M551"/>
  <c r="AD487"/>
  <c r="AE475"/>
  <c r="AG475" s="1"/>
  <c r="M455"/>
  <c r="O455" s="1"/>
  <c r="P455" s="1"/>
  <c r="Q455" s="1"/>
  <c r="AI455"/>
  <c r="P593"/>
  <c r="Q373"/>
  <c r="M412"/>
  <c r="AI412"/>
  <c r="O594"/>
  <c r="P385"/>
  <c r="AG424"/>
  <c r="P635"/>
  <c r="AG430"/>
  <c r="AG596"/>
  <c r="AI409"/>
  <c r="AI596" s="1"/>
  <c r="M409"/>
  <c r="AD598"/>
  <c r="AD445"/>
  <c r="AD555" s="1"/>
  <c r="AE433"/>
  <c r="AE554" s="1"/>
  <c r="M489"/>
  <c r="O489" s="1"/>
  <c r="P489" s="1"/>
  <c r="Q489" s="1"/>
  <c r="AI489"/>
  <c r="M495"/>
  <c r="O495" s="1"/>
  <c r="P495" s="1"/>
  <c r="Q495" s="1"/>
  <c r="AI495"/>
  <c r="P636"/>
  <c r="Q382"/>
  <c r="AD513"/>
  <c r="AE513" s="1"/>
  <c r="AE501"/>
  <c r="AG501" s="1"/>
  <c r="M507"/>
  <c r="O507" s="1"/>
  <c r="P507" s="1"/>
  <c r="Q507" s="1"/>
  <c r="AI507"/>
  <c r="AD512"/>
  <c r="AE512" s="1"/>
  <c r="AG512" s="1"/>
  <c r="AE500"/>
  <c r="AG500" s="1"/>
  <c r="AI504"/>
  <c r="M504"/>
  <c r="O504" s="1"/>
  <c r="P504" s="1"/>
  <c r="Q504" s="1"/>
  <c r="AI418"/>
  <c r="M418"/>
  <c r="AD448"/>
  <c r="AE436"/>
  <c r="P550"/>
  <c r="Q376"/>
  <c r="AI595"/>
  <c r="M497"/>
  <c r="O497" s="1"/>
  <c r="P497" s="1"/>
  <c r="Q497" s="1"/>
  <c r="AI497"/>
  <c r="Q592"/>
  <c r="M470"/>
  <c r="O470" s="1"/>
  <c r="P470" s="1"/>
  <c r="Q470" s="1"/>
  <c r="AI470"/>
  <c r="AD641"/>
  <c r="AD454"/>
  <c r="AE442"/>
  <c r="O406"/>
  <c r="P394"/>
  <c r="Y598"/>
  <c r="Y641"/>
  <c r="Y555"/>
  <c r="Y448"/>
  <c r="M498"/>
  <c r="O498" s="1"/>
  <c r="P498" s="1"/>
  <c r="Q498" s="1"/>
  <c r="AI498"/>
  <c r="M510"/>
  <c r="O510" s="1"/>
  <c r="P510" s="1"/>
  <c r="Q510" s="1"/>
  <c r="AI510"/>
  <c r="AE597"/>
  <c r="AG421"/>
  <c r="AD554"/>
  <c r="O550"/>
  <c r="M595"/>
  <c r="O397"/>
  <c r="O637" s="1"/>
  <c r="AI509"/>
  <c r="M509"/>
  <c r="O509" s="1"/>
  <c r="P509" s="1"/>
  <c r="Q509" s="1"/>
  <c r="AD494"/>
  <c r="AE482"/>
  <c r="AG482" s="1"/>
  <c r="M463"/>
  <c r="O463" s="1"/>
  <c r="P463" s="1"/>
  <c r="Q463" s="1"/>
  <c r="AI463"/>
  <c r="AD640"/>
  <c r="AI551"/>
  <c r="AG639" i="10"/>
  <c r="AI418"/>
  <c r="AI553" s="1"/>
  <c r="M418"/>
  <c r="AI491"/>
  <c r="M491"/>
  <c r="O491" s="1"/>
  <c r="P491" s="1"/>
  <c r="Q491" s="1"/>
  <c r="AG436"/>
  <c r="AE640"/>
  <c r="AG430"/>
  <c r="M492"/>
  <c r="O492" s="1"/>
  <c r="P492" s="1"/>
  <c r="Q492" s="1"/>
  <c r="AI492"/>
  <c r="P397"/>
  <c r="AD641"/>
  <c r="AD454"/>
  <c r="AE442"/>
  <c r="Y643"/>
  <c r="Y600"/>
  <c r="Y557"/>
  <c r="Y472"/>
  <c r="P636"/>
  <c r="Q382"/>
  <c r="Q593"/>
  <c r="AG512"/>
  <c r="M596"/>
  <c r="O409"/>
  <c r="O637"/>
  <c r="P394"/>
  <c r="P594"/>
  <c r="Q385"/>
  <c r="M503"/>
  <c r="O503" s="1"/>
  <c r="P503" s="1"/>
  <c r="Q503" s="1"/>
  <c r="AI503"/>
  <c r="AE448"/>
  <c r="AD460"/>
  <c r="M504"/>
  <c r="O504" s="1"/>
  <c r="P504" s="1"/>
  <c r="Q504" s="1"/>
  <c r="AI504"/>
  <c r="AG597"/>
  <c r="M421"/>
  <c r="AI421"/>
  <c r="Q635"/>
  <c r="AE598"/>
  <c r="AG433"/>
  <c r="AE597"/>
  <c r="P593"/>
  <c r="M553"/>
  <c r="O412"/>
  <c r="P400"/>
  <c r="Q388"/>
  <c r="AI638"/>
  <c r="M475"/>
  <c r="O475" s="1"/>
  <c r="P475" s="1"/>
  <c r="Q475" s="1"/>
  <c r="AI475"/>
  <c r="Z642"/>
  <c r="Z599"/>
  <c r="Z460"/>
  <c r="Z556"/>
  <c r="AG554"/>
  <c r="M424"/>
  <c r="AI424"/>
  <c r="AD457"/>
  <c r="AE445"/>
  <c r="AE555" s="1"/>
  <c r="AG553"/>
  <c r="M552"/>
  <c r="O551"/>
  <c r="AI552"/>
  <c r="M638"/>
  <c r="O406"/>
  <c r="O595" s="1"/>
  <c r="AD499"/>
  <c r="AE487"/>
  <c r="AG487" s="1"/>
  <c r="M487" i="9"/>
  <c r="O487" s="1"/>
  <c r="P487" s="1"/>
  <c r="Q487" s="1"/>
  <c r="AD487"/>
  <c r="P446"/>
  <c r="AD509"/>
  <c r="M509"/>
  <c r="O509" s="1"/>
  <c r="P509" s="1"/>
  <c r="Q509" s="1"/>
  <c r="Y646"/>
  <c r="Y603"/>
  <c r="Y560"/>
  <c r="Y508"/>
  <c r="Z499"/>
  <c r="AB499" s="1"/>
  <c r="X511"/>
  <c r="Z511" s="1"/>
  <c r="AB511" s="1"/>
  <c r="P481"/>
  <c r="M497"/>
  <c r="O497" s="1"/>
  <c r="P497" s="1"/>
  <c r="Q497" s="1"/>
  <c r="AD497"/>
  <c r="Q469"/>
  <c r="P460"/>
  <c r="O641"/>
  <c r="P442"/>
  <c r="O555"/>
  <c r="Q639"/>
  <c r="O472"/>
  <c r="AB482"/>
  <c r="Z602"/>
  <c r="Q434"/>
  <c r="P598"/>
  <c r="Z490"/>
  <c r="X502"/>
  <c r="X645"/>
  <c r="X559"/>
  <c r="P640"/>
  <c r="Q430"/>
  <c r="Q640" s="1"/>
  <c r="AD642"/>
  <c r="AD556"/>
  <c r="AD489"/>
  <c r="M489"/>
  <c r="O489" s="1"/>
  <c r="P489" s="1"/>
  <c r="Q489" s="1"/>
  <c r="Q448"/>
  <c r="P597"/>
  <c r="X507"/>
  <c r="Z507" s="1"/>
  <c r="AB507" s="1"/>
  <c r="Z495"/>
  <c r="AB495" s="1"/>
  <c r="O458"/>
  <c r="AB643"/>
  <c r="M466"/>
  <c r="AD466"/>
  <c r="AB557"/>
  <c r="X506"/>
  <c r="Z506" s="1"/>
  <c r="AB506" s="1"/>
  <c r="Z494"/>
  <c r="M642"/>
  <c r="O454"/>
  <c r="O599" s="1"/>
  <c r="M556"/>
  <c r="Z644"/>
  <c r="AB478"/>
  <c r="Z558"/>
  <c r="Z601"/>
  <c r="Z496"/>
  <c r="X513"/>
  <c r="Z513" s="1"/>
  <c r="Z501"/>
  <c r="AB501" s="1"/>
  <c r="M498"/>
  <c r="O498" s="1"/>
  <c r="P498" s="1"/>
  <c r="Q498" s="1"/>
  <c r="AD498"/>
  <c r="AD483"/>
  <c r="M483"/>
  <c r="O483" s="1"/>
  <c r="P483" s="1"/>
  <c r="Q483" s="1"/>
  <c r="O598"/>
  <c r="AD484"/>
  <c r="M484"/>
  <c r="AD600"/>
  <c r="O493"/>
  <c r="M470"/>
  <c r="AD470"/>
  <c r="Z508"/>
  <c r="AB508" s="1"/>
  <c r="M510"/>
  <c r="O510" s="1"/>
  <c r="P510" s="1"/>
  <c r="Q510" s="1"/>
  <c r="AD510"/>
  <c r="X602"/>
  <c r="Q639" i="7"/>
  <c r="Q596"/>
  <c r="AF478"/>
  <c r="M480"/>
  <c r="O480" s="1"/>
  <c r="P480" s="1"/>
  <c r="Q480" s="1"/>
  <c r="AH480"/>
  <c r="Q433"/>
  <c r="AB497"/>
  <c r="AD485"/>
  <c r="AF485" s="1"/>
  <c r="AD601"/>
  <c r="M474"/>
  <c r="O474" s="1"/>
  <c r="P474" s="1"/>
  <c r="Q474" s="1"/>
  <c r="AH474"/>
  <c r="P554"/>
  <c r="AD643"/>
  <c r="M477"/>
  <c r="O477" s="1"/>
  <c r="P477" s="1"/>
  <c r="Q477" s="1"/>
  <c r="AH477"/>
  <c r="AF484"/>
  <c r="O460"/>
  <c r="O457"/>
  <c r="AF601"/>
  <c r="M469"/>
  <c r="AH469"/>
  <c r="AF643"/>
  <c r="M466"/>
  <c r="M600" s="1"/>
  <c r="AH466"/>
  <c r="AF600"/>
  <c r="AF481"/>
  <c r="AD488"/>
  <c r="AF488" s="1"/>
  <c r="AB500"/>
  <c r="M473"/>
  <c r="O473" s="1"/>
  <c r="P473" s="1"/>
  <c r="Q473" s="1"/>
  <c r="AH473"/>
  <c r="P448"/>
  <c r="M487"/>
  <c r="O487" s="1"/>
  <c r="P487" s="1"/>
  <c r="Q487" s="1"/>
  <c r="AH487"/>
  <c r="AD486"/>
  <c r="AF486" s="1"/>
  <c r="AB498"/>
  <c r="AD491"/>
  <c r="AF491" s="1"/>
  <c r="AB503"/>
  <c r="AD503" s="1"/>
  <c r="AF503" s="1"/>
  <c r="AB602"/>
  <c r="M476"/>
  <c r="O476" s="1"/>
  <c r="P476" s="1"/>
  <c r="Q476" s="1"/>
  <c r="AH476"/>
  <c r="P445"/>
  <c r="P555"/>
  <c r="Q436"/>
  <c r="AB508"/>
  <c r="AD508" s="1"/>
  <c r="AF508" s="1"/>
  <c r="AD496"/>
  <c r="M482"/>
  <c r="O482" s="1"/>
  <c r="P482" s="1"/>
  <c r="Q482" s="1"/>
  <c r="AH482"/>
  <c r="AB506"/>
  <c r="AD506" s="1"/>
  <c r="AF506" s="1"/>
  <c r="AD494"/>
  <c r="AF494" s="1"/>
  <c r="AB603"/>
  <c r="AB505"/>
  <c r="AD505" s="1"/>
  <c r="AF505" s="1"/>
  <c r="AD493"/>
  <c r="M556"/>
  <c r="AD499"/>
  <c r="AF499" s="1"/>
  <c r="AB511"/>
  <c r="AD511" s="1"/>
  <c r="AF511" s="1"/>
  <c r="O641"/>
  <c r="P442"/>
  <c r="P598" s="1"/>
  <c r="M479"/>
  <c r="O479" s="1"/>
  <c r="P479" s="1"/>
  <c r="Q479" s="1"/>
  <c r="AH479"/>
  <c r="AH642"/>
  <c r="M483"/>
  <c r="O483" s="1"/>
  <c r="P483" s="1"/>
  <c r="Q483" s="1"/>
  <c r="AH483"/>
  <c r="P640"/>
  <c r="Q430"/>
  <c r="Q597" s="1"/>
  <c r="O555"/>
  <c r="AH557"/>
  <c r="AH600"/>
  <c r="AD490"/>
  <c r="AB502"/>
  <c r="AB504"/>
  <c r="AD504" s="1"/>
  <c r="AF504" s="1"/>
  <c r="AD492"/>
  <c r="AF492" s="1"/>
  <c r="M642"/>
  <c r="O454"/>
  <c r="AB507"/>
  <c r="AD507" s="1"/>
  <c r="AF507" s="1"/>
  <c r="AD495"/>
  <c r="AF495" s="1"/>
  <c r="AF558"/>
  <c r="M472"/>
  <c r="AH472"/>
  <c r="AB501"/>
  <c r="AB645" s="1"/>
  <c r="AD489"/>
  <c r="AF489" s="1"/>
  <c r="Q553"/>
  <c r="AH599"/>
  <c r="M458" i="19" l="1"/>
  <c r="O458" s="1"/>
  <c r="P458" s="1"/>
  <c r="Q458" s="1"/>
  <c r="AK458"/>
  <c r="AC470"/>
  <c r="AI470" s="1"/>
  <c r="AB482"/>
  <c r="AB552"/>
  <c r="AC551"/>
  <c r="AC636"/>
  <c r="AD500" i="16"/>
  <c r="AE488"/>
  <c r="AG488" s="1"/>
  <c r="M476"/>
  <c r="O476" s="1"/>
  <c r="P476" s="1"/>
  <c r="Q476" s="1"/>
  <c r="AI476"/>
  <c r="AG553"/>
  <c r="AI552"/>
  <c r="Q635" i="15"/>
  <c r="Q549"/>
  <c r="AI638"/>
  <c r="Q636" i="10"/>
  <c r="AI596"/>
  <c r="AD556"/>
  <c r="X646" i="9"/>
  <c r="M557" i="7"/>
  <c r="AD602"/>
  <c r="AB560"/>
  <c r="AB379" i="21"/>
  <c r="AB635"/>
  <c r="AB549"/>
  <c r="AB592"/>
  <c r="AD641"/>
  <c r="AD454"/>
  <c r="Z599"/>
  <c r="Z642"/>
  <c r="Z556"/>
  <c r="Z460"/>
  <c r="AD493"/>
  <c r="AD556"/>
  <c r="AD460"/>
  <c r="AD599"/>
  <c r="Y642"/>
  <c r="Y599"/>
  <c r="Y556"/>
  <c r="Y460"/>
  <c r="AB412"/>
  <c r="AD598"/>
  <c r="Z601" i="20"/>
  <c r="Z644"/>
  <c r="Z558"/>
  <c r="Z484"/>
  <c r="AD641"/>
  <c r="AD454"/>
  <c r="AD556" s="1"/>
  <c r="AD598"/>
  <c r="AB412"/>
  <c r="AD555"/>
  <c r="AD460"/>
  <c r="AB357"/>
  <c r="AB633"/>
  <c r="AB590"/>
  <c r="AB547"/>
  <c r="Y600"/>
  <c r="Y643"/>
  <c r="Y557"/>
  <c r="Y472"/>
  <c r="AD469"/>
  <c r="AB390"/>
  <c r="AD599"/>
  <c r="AK397" i="19"/>
  <c r="M397"/>
  <c r="O385"/>
  <c r="Q361"/>
  <c r="AB423"/>
  <c r="AC411"/>
  <c r="AI411" s="1"/>
  <c r="M427"/>
  <c r="O427" s="1"/>
  <c r="P427" s="1"/>
  <c r="Q427" s="1"/>
  <c r="AK427"/>
  <c r="M635"/>
  <c r="O370"/>
  <c r="AB416"/>
  <c r="AC404"/>
  <c r="AI404" s="1"/>
  <c r="AB595"/>
  <c r="AF418"/>
  <c r="M592"/>
  <c r="AF445"/>
  <c r="AB451"/>
  <c r="AC439"/>
  <c r="AI439" s="1"/>
  <c r="AI409"/>
  <c r="AC637"/>
  <c r="AI394"/>
  <c r="O376"/>
  <c r="AB498"/>
  <c r="AC486"/>
  <c r="AI486" s="1"/>
  <c r="Q589"/>
  <c r="AF248"/>
  <c r="AF581"/>
  <c r="AF538"/>
  <c r="AF623"/>
  <c r="O634"/>
  <c r="P358"/>
  <c r="M509"/>
  <c r="O509" s="1"/>
  <c r="P509" s="1"/>
  <c r="Q509" s="1"/>
  <c r="AK509"/>
  <c r="AI400"/>
  <c r="O549"/>
  <c r="P364"/>
  <c r="AK635"/>
  <c r="AK592"/>
  <c r="AI392"/>
  <c r="AI551" s="1"/>
  <c r="AC594"/>
  <c r="M388"/>
  <c r="AK388"/>
  <c r="P373"/>
  <c r="AK465"/>
  <c r="M465"/>
  <c r="O465" s="1"/>
  <c r="P465" s="1"/>
  <c r="Q465" s="1"/>
  <c r="P548"/>
  <c r="Q352"/>
  <c r="AB433"/>
  <c r="AC421"/>
  <c r="AB638"/>
  <c r="AB418"/>
  <c r="AB596" s="1"/>
  <c r="AC406"/>
  <c r="AK474"/>
  <c r="M474"/>
  <c r="O474" s="1"/>
  <c r="P474" s="1"/>
  <c r="Q474" s="1"/>
  <c r="Q546"/>
  <c r="AK407"/>
  <c r="M407"/>
  <c r="O407" s="1"/>
  <c r="P407" s="1"/>
  <c r="Q407" s="1"/>
  <c r="AK480"/>
  <c r="M480"/>
  <c r="O480" s="1"/>
  <c r="P480" s="1"/>
  <c r="Q480" s="1"/>
  <c r="AB504"/>
  <c r="AC504" s="1"/>
  <c r="AI504" s="1"/>
  <c r="AC492"/>
  <c r="AI492" s="1"/>
  <c r="AB424"/>
  <c r="AC412"/>
  <c r="M399"/>
  <c r="O399" s="1"/>
  <c r="P399" s="1"/>
  <c r="Q399" s="1"/>
  <c r="AK399"/>
  <c r="P633"/>
  <c r="Q346"/>
  <c r="P590"/>
  <c r="AF436"/>
  <c r="M593"/>
  <c r="AB489"/>
  <c r="AC477"/>
  <c r="AI477" s="1"/>
  <c r="O548"/>
  <c r="AK497"/>
  <c r="M497"/>
  <c r="O497" s="1"/>
  <c r="P497" s="1"/>
  <c r="Q497" s="1"/>
  <c r="AB637"/>
  <c r="AI636"/>
  <c r="M382"/>
  <c r="AK382"/>
  <c r="AK550" s="1"/>
  <c r="AI593"/>
  <c r="AB431"/>
  <c r="AC419"/>
  <c r="AI419" s="1"/>
  <c r="O591"/>
  <c r="Y213" i="17"/>
  <c r="AA213" s="1"/>
  <c r="X214"/>
  <c r="Y621"/>
  <c r="AA212"/>
  <c r="O637" i="16"/>
  <c r="P394"/>
  <c r="AD457"/>
  <c r="AE445"/>
  <c r="M456"/>
  <c r="O456" s="1"/>
  <c r="P456" s="1"/>
  <c r="Q456" s="1"/>
  <c r="AI456"/>
  <c r="AI465"/>
  <c r="M465"/>
  <c r="O465" s="1"/>
  <c r="P465" s="1"/>
  <c r="Q465" s="1"/>
  <c r="Q388"/>
  <c r="M421"/>
  <c r="AI421"/>
  <c r="AD480"/>
  <c r="AE468"/>
  <c r="AG468" s="1"/>
  <c r="Z599"/>
  <c r="Z642"/>
  <c r="Z556"/>
  <c r="Z460"/>
  <c r="P400"/>
  <c r="AD489"/>
  <c r="AE477"/>
  <c r="AG477" s="1"/>
  <c r="P594"/>
  <c r="Q385"/>
  <c r="M553"/>
  <c r="O412"/>
  <c r="AE555"/>
  <c r="AG436"/>
  <c r="AD641"/>
  <c r="AD454"/>
  <c r="AE442"/>
  <c r="M596"/>
  <c r="O409"/>
  <c r="AD556"/>
  <c r="AD460"/>
  <c r="AE448"/>
  <c r="M450"/>
  <c r="O450" s="1"/>
  <c r="P450" s="1"/>
  <c r="Q450" s="1"/>
  <c r="AI450"/>
  <c r="AD474"/>
  <c r="AE462"/>
  <c r="AG462" s="1"/>
  <c r="Q635"/>
  <c r="M455"/>
  <c r="O455" s="1"/>
  <c r="P455" s="1"/>
  <c r="Q455" s="1"/>
  <c r="AI455"/>
  <c r="AG639"/>
  <c r="M418"/>
  <c r="AI418"/>
  <c r="AI596" s="1"/>
  <c r="O594"/>
  <c r="AD479"/>
  <c r="AE467"/>
  <c r="AG467" s="1"/>
  <c r="P636"/>
  <c r="Q382"/>
  <c r="M638"/>
  <c r="O406"/>
  <c r="M424"/>
  <c r="AI424"/>
  <c r="M471"/>
  <c r="O471" s="1"/>
  <c r="P471" s="1"/>
  <c r="Q471" s="1"/>
  <c r="AI471"/>
  <c r="O595"/>
  <c r="P397"/>
  <c r="P551" s="1"/>
  <c r="AG596"/>
  <c r="AD555"/>
  <c r="AE640"/>
  <c r="AG430"/>
  <c r="AG597" s="1"/>
  <c r="Y600"/>
  <c r="Y643"/>
  <c r="Y557"/>
  <c r="Y472"/>
  <c r="AD598"/>
  <c r="O551"/>
  <c r="AE554"/>
  <c r="AD495"/>
  <c r="AE483"/>
  <c r="AG483" s="1"/>
  <c r="M595"/>
  <c r="AE598"/>
  <c r="AG433"/>
  <c r="AG554" s="1"/>
  <c r="Q549"/>
  <c r="Q394" i="15"/>
  <c r="AG436"/>
  <c r="M500"/>
  <c r="O500" s="1"/>
  <c r="P500" s="1"/>
  <c r="Q500" s="1"/>
  <c r="AI500"/>
  <c r="AD460"/>
  <c r="AE448"/>
  <c r="M512"/>
  <c r="O512" s="1"/>
  <c r="P512" s="1"/>
  <c r="Q512" s="1"/>
  <c r="AI512"/>
  <c r="M475"/>
  <c r="O475" s="1"/>
  <c r="P475" s="1"/>
  <c r="Q475" s="1"/>
  <c r="AI475"/>
  <c r="AI467"/>
  <c r="M467"/>
  <c r="O467" s="1"/>
  <c r="P467" s="1"/>
  <c r="Q467" s="1"/>
  <c r="M482"/>
  <c r="O482" s="1"/>
  <c r="P482" s="1"/>
  <c r="Q482" s="1"/>
  <c r="AI482"/>
  <c r="AG597"/>
  <c r="M421"/>
  <c r="AI421"/>
  <c r="M596"/>
  <c r="O409"/>
  <c r="P594"/>
  <c r="Q385"/>
  <c r="O595"/>
  <c r="P397"/>
  <c r="P551" s="1"/>
  <c r="P406"/>
  <c r="M430"/>
  <c r="AI430"/>
  <c r="AI553"/>
  <c r="AD499"/>
  <c r="AE487"/>
  <c r="AG487" s="1"/>
  <c r="Z599"/>
  <c r="Z642"/>
  <c r="Z556"/>
  <c r="Z460"/>
  <c r="AD491"/>
  <c r="AE479"/>
  <c r="AG479" s="1"/>
  <c r="M638"/>
  <c r="O418"/>
  <c r="AE640"/>
  <c r="O412"/>
  <c r="O638" s="1"/>
  <c r="Q388"/>
  <c r="AD466"/>
  <c r="AE454"/>
  <c r="AD506"/>
  <c r="AE506" s="1"/>
  <c r="AG506" s="1"/>
  <c r="AE494"/>
  <c r="AG494" s="1"/>
  <c r="Y599"/>
  <c r="Y556"/>
  <c r="Y460"/>
  <c r="Y642"/>
  <c r="M501"/>
  <c r="O501" s="1"/>
  <c r="P501" s="1"/>
  <c r="Q501" s="1"/>
  <c r="AI501"/>
  <c r="AE598"/>
  <c r="AG433"/>
  <c r="AG553"/>
  <c r="P400"/>
  <c r="O551"/>
  <c r="Q550"/>
  <c r="AG442"/>
  <c r="AG639"/>
  <c r="AG513"/>
  <c r="AD599"/>
  <c r="AD457"/>
  <c r="AD556" s="1"/>
  <c r="AE445"/>
  <c r="AE555" s="1"/>
  <c r="AI424"/>
  <c r="AI639" s="1"/>
  <c r="M424"/>
  <c r="Q593"/>
  <c r="M552"/>
  <c r="AI552"/>
  <c r="AI433" i="10"/>
  <c r="M433"/>
  <c r="AD472"/>
  <c r="AE460"/>
  <c r="P637"/>
  <c r="Q394"/>
  <c r="M436"/>
  <c r="AI436"/>
  <c r="AG448"/>
  <c r="P409"/>
  <c r="Y601"/>
  <c r="Y644"/>
  <c r="Y558"/>
  <c r="Y484"/>
  <c r="Q397"/>
  <c r="AD511"/>
  <c r="AE511" s="1"/>
  <c r="AG511" s="1"/>
  <c r="AE499"/>
  <c r="AG499" s="1"/>
  <c r="O638"/>
  <c r="P406"/>
  <c r="P595" s="1"/>
  <c r="AG445"/>
  <c r="O552"/>
  <c r="M639"/>
  <c r="O418"/>
  <c r="AD642"/>
  <c r="AD466"/>
  <c r="AD557" s="1"/>
  <c r="AE454"/>
  <c r="AE556" s="1"/>
  <c r="M487"/>
  <c r="O487" s="1"/>
  <c r="P487" s="1"/>
  <c r="Q487" s="1"/>
  <c r="AI487"/>
  <c r="P551"/>
  <c r="Q550"/>
  <c r="Z600"/>
  <c r="Z643"/>
  <c r="Z557"/>
  <c r="Z472"/>
  <c r="Q400"/>
  <c r="AD469"/>
  <c r="AE457"/>
  <c r="P412"/>
  <c r="O421"/>
  <c r="M512"/>
  <c r="AI512"/>
  <c r="AI639"/>
  <c r="M554"/>
  <c r="O424"/>
  <c r="AD599"/>
  <c r="Q594"/>
  <c r="AE641"/>
  <c r="AG442"/>
  <c r="AG598" s="1"/>
  <c r="AG640"/>
  <c r="M430"/>
  <c r="M597" s="1"/>
  <c r="AI430"/>
  <c r="AI640" s="1"/>
  <c r="Q460" i="9"/>
  <c r="Q481"/>
  <c r="AD508"/>
  <c r="M508"/>
  <c r="O508" s="1"/>
  <c r="P508" s="1"/>
  <c r="Q508" s="1"/>
  <c r="AD643"/>
  <c r="AD557"/>
  <c r="M482"/>
  <c r="AD482"/>
  <c r="AB644"/>
  <c r="AD478"/>
  <c r="M478"/>
  <c r="AB558"/>
  <c r="M643"/>
  <c r="O466"/>
  <c r="O600" s="1"/>
  <c r="M557"/>
  <c r="M511"/>
  <c r="O511" s="1"/>
  <c r="P511" s="1"/>
  <c r="Q511" s="1"/>
  <c r="AD511"/>
  <c r="AB513"/>
  <c r="O642"/>
  <c r="P454"/>
  <c r="P599" s="1"/>
  <c r="O556"/>
  <c r="AD499"/>
  <c r="M499"/>
  <c r="O499" s="1"/>
  <c r="P499" s="1"/>
  <c r="Q499" s="1"/>
  <c r="Q446"/>
  <c r="O470"/>
  <c r="AB496"/>
  <c r="M600"/>
  <c r="Z645"/>
  <c r="AB490"/>
  <c r="Q597"/>
  <c r="AD501"/>
  <c r="M501"/>
  <c r="O501" s="1"/>
  <c r="P501" s="1"/>
  <c r="Q501" s="1"/>
  <c r="P472"/>
  <c r="AD601"/>
  <c r="Z502"/>
  <c r="Z603" s="1"/>
  <c r="X560"/>
  <c r="X603"/>
  <c r="P493"/>
  <c r="AB494"/>
  <c r="P458"/>
  <c r="Z559"/>
  <c r="AD507"/>
  <c r="M507"/>
  <c r="O507" s="1"/>
  <c r="P507" s="1"/>
  <c r="Q507" s="1"/>
  <c r="O484"/>
  <c r="AB601"/>
  <c r="AD506"/>
  <c r="M506"/>
  <c r="O506" s="1"/>
  <c r="P506" s="1"/>
  <c r="Q506" s="1"/>
  <c r="AD495"/>
  <c r="M495"/>
  <c r="O495" s="1"/>
  <c r="P495" s="1"/>
  <c r="Q495" s="1"/>
  <c r="P641"/>
  <c r="Q442"/>
  <c r="P555"/>
  <c r="Q554"/>
  <c r="P457" i="7"/>
  <c r="M507"/>
  <c r="O507" s="1"/>
  <c r="P507" s="1"/>
  <c r="Q507" s="1"/>
  <c r="AH507"/>
  <c r="AH643"/>
  <c r="O642"/>
  <c r="P454"/>
  <c r="M505"/>
  <c r="O505" s="1"/>
  <c r="P505" s="1"/>
  <c r="Q505" s="1"/>
  <c r="AH505"/>
  <c r="M503"/>
  <c r="O503" s="1"/>
  <c r="P503" s="1"/>
  <c r="Q503" s="1"/>
  <c r="AH503"/>
  <c r="M643"/>
  <c r="O466"/>
  <c r="O600" s="1"/>
  <c r="P460"/>
  <c r="AF496"/>
  <c r="Q448"/>
  <c r="AF493"/>
  <c r="M508"/>
  <c r="O508" s="1"/>
  <c r="P508" s="1"/>
  <c r="Q508" s="1"/>
  <c r="AH508"/>
  <c r="Q555"/>
  <c r="M491"/>
  <c r="O491" s="1"/>
  <c r="P491" s="1"/>
  <c r="Q491" s="1"/>
  <c r="AH491"/>
  <c r="AF644"/>
  <c r="M478"/>
  <c r="AH478"/>
  <c r="M495"/>
  <c r="O495" s="1"/>
  <c r="P495" s="1"/>
  <c r="Q495" s="1"/>
  <c r="AH495"/>
  <c r="AB513"/>
  <c r="AD501"/>
  <c r="AF501" s="1"/>
  <c r="M492"/>
  <c r="O492" s="1"/>
  <c r="P492" s="1"/>
  <c r="Q492" s="1"/>
  <c r="AH492"/>
  <c r="P641"/>
  <c r="Q442"/>
  <c r="Q641" s="1"/>
  <c r="M494"/>
  <c r="O494" s="1"/>
  <c r="P494" s="1"/>
  <c r="Q494" s="1"/>
  <c r="AH494"/>
  <c r="Q554"/>
  <c r="M484"/>
  <c r="AH484"/>
  <c r="AD644"/>
  <c r="AB510"/>
  <c r="AD510" s="1"/>
  <c r="AF510" s="1"/>
  <c r="AD498"/>
  <c r="AF498" s="1"/>
  <c r="AB512"/>
  <c r="AD512" s="1"/>
  <c r="AF512" s="1"/>
  <c r="AD500"/>
  <c r="AF500" s="1"/>
  <c r="M506"/>
  <c r="O506" s="1"/>
  <c r="P506" s="1"/>
  <c r="Q506" s="1"/>
  <c r="AH506"/>
  <c r="Q445"/>
  <c r="M486"/>
  <c r="O486" s="1"/>
  <c r="P486" s="1"/>
  <c r="Q486" s="1"/>
  <c r="AH486"/>
  <c r="M488"/>
  <c r="O488" s="1"/>
  <c r="P488" s="1"/>
  <c r="Q488" s="1"/>
  <c r="AH488"/>
  <c r="AH601"/>
  <c r="AD559"/>
  <c r="M485"/>
  <c r="O485" s="1"/>
  <c r="P485" s="1"/>
  <c r="Q485" s="1"/>
  <c r="AH485"/>
  <c r="AF490"/>
  <c r="M499"/>
  <c r="O499" s="1"/>
  <c r="P499" s="1"/>
  <c r="Q499" s="1"/>
  <c r="AH499"/>
  <c r="O556"/>
  <c r="M489"/>
  <c r="O489" s="1"/>
  <c r="P489" s="1"/>
  <c r="Q489" s="1"/>
  <c r="AH489"/>
  <c r="M504"/>
  <c r="O504" s="1"/>
  <c r="P504" s="1"/>
  <c r="Q504" s="1"/>
  <c r="AH504"/>
  <c r="Q640"/>
  <c r="O472"/>
  <c r="AD502"/>
  <c r="M511"/>
  <c r="O511" s="1"/>
  <c r="P511" s="1"/>
  <c r="Q511" s="1"/>
  <c r="AH511"/>
  <c r="O599"/>
  <c r="AF602"/>
  <c r="M481"/>
  <c r="AH481"/>
  <c r="AH558" s="1"/>
  <c r="M601"/>
  <c r="O469"/>
  <c r="O557" s="1"/>
  <c r="AB509"/>
  <c r="AD509" s="1"/>
  <c r="AF509" s="1"/>
  <c r="AD497"/>
  <c r="AF497" s="1"/>
  <c r="M470" i="19" l="1"/>
  <c r="O470" s="1"/>
  <c r="P470" s="1"/>
  <c r="Q470" s="1"/>
  <c r="AK470"/>
  <c r="AB494"/>
  <c r="AC482"/>
  <c r="AI482" s="1"/>
  <c r="AD512" i="16"/>
  <c r="AE512" s="1"/>
  <c r="AG512" s="1"/>
  <c r="AE500"/>
  <c r="AG500" s="1"/>
  <c r="O552"/>
  <c r="AI488"/>
  <c r="M488"/>
  <c r="O488" s="1"/>
  <c r="P488" s="1"/>
  <c r="Q488" s="1"/>
  <c r="Q636"/>
  <c r="M639" i="15"/>
  <c r="AE599" i="10"/>
  <c r="P552"/>
  <c r="AI597"/>
  <c r="Z21" i="9"/>
  <c r="AD560" i="7"/>
  <c r="AD645"/>
  <c r="Q598"/>
  <c r="AB424" i="21"/>
  <c r="AD557"/>
  <c r="AD472"/>
  <c r="AD600"/>
  <c r="AD642"/>
  <c r="AD466"/>
  <c r="Y600"/>
  <c r="Y643"/>
  <c r="Y557"/>
  <c r="Y472"/>
  <c r="AD505"/>
  <c r="Z600"/>
  <c r="Z643"/>
  <c r="Z557"/>
  <c r="Z472"/>
  <c r="AB391"/>
  <c r="AB593"/>
  <c r="AB550"/>
  <c r="AB636"/>
  <c r="AD481" i="20"/>
  <c r="Z645"/>
  <c r="Z602"/>
  <c r="Z559"/>
  <c r="Z496"/>
  <c r="AB424"/>
  <c r="AB369"/>
  <c r="AB591"/>
  <c r="AB548"/>
  <c r="AB634"/>
  <c r="AD557"/>
  <c r="AD472"/>
  <c r="Y601"/>
  <c r="Y644"/>
  <c r="Y558"/>
  <c r="Y484"/>
  <c r="AD642"/>
  <c r="AD466"/>
  <c r="AB402"/>
  <c r="O388" i="19"/>
  <c r="AK400"/>
  <c r="M400"/>
  <c r="AF430"/>
  <c r="O382"/>
  <c r="AB501"/>
  <c r="AC489"/>
  <c r="AI489" s="1"/>
  <c r="AI406"/>
  <c r="AI552" s="1"/>
  <c r="AC552"/>
  <c r="AF260"/>
  <c r="AF582"/>
  <c r="AF539"/>
  <c r="AF624"/>
  <c r="M409"/>
  <c r="AK409"/>
  <c r="P385"/>
  <c r="M439"/>
  <c r="O439" s="1"/>
  <c r="P439" s="1"/>
  <c r="Q439" s="1"/>
  <c r="AK439"/>
  <c r="M411"/>
  <c r="O411" s="1"/>
  <c r="P411" s="1"/>
  <c r="Q411" s="1"/>
  <c r="AK411"/>
  <c r="AK419"/>
  <c r="M419"/>
  <c r="O419" s="1"/>
  <c r="P419" s="1"/>
  <c r="Q419" s="1"/>
  <c r="AF448"/>
  <c r="AI412"/>
  <c r="AI421"/>
  <c r="P634"/>
  <c r="Q358"/>
  <c r="P591"/>
  <c r="AB510"/>
  <c r="AC510" s="1"/>
  <c r="AI510" s="1"/>
  <c r="AC498"/>
  <c r="AI498" s="1"/>
  <c r="AB463"/>
  <c r="AC451"/>
  <c r="AI451" s="1"/>
  <c r="AB435"/>
  <c r="AC423"/>
  <c r="AI423" s="1"/>
  <c r="AK593"/>
  <c r="M477"/>
  <c r="O477" s="1"/>
  <c r="P477" s="1"/>
  <c r="Q477" s="1"/>
  <c r="AK477"/>
  <c r="Q633"/>
  <c r="Q590"/>
  <c r="AK504"/>
  <c r="M504"/>
  <c r="O504" s="1"/>
  <c r="P504" s="1"/>
  <c r="Q504" s="1"/>
  <c r="Q373"/>
  <c r="AK392"/>
  <c r="AK636" s="1"/>
  <c r="M392"/>
  <c r="O392" s="1"/>
  <c r="P392" s="1"/>
  <c r="Q392" s="1"/>
  <c r="AI594"/>
  <c r="M486"/>
  <c r="O486" s="1"/>
  <c r="P486" s="1"/>
  <c r="Q486" s="1"/>
  <c r="AK486"/>
  <c r="O397"/>
  <c r="AB443"/>
  <c r="AC431"/>
  <c r="AI431" s="1"/>
  <c r="AB436"/>
  <c r="AC424"/>
  <c r="AB445"/>
  <c r="AC433"/>
  <c r="O550"/>
  <c r="P376"/>
  <c r="AF457"/>
  <c r="M404"/>
  <c r="O404" s="1"/>
  <c r="P404" s="1"/>
  <c r="Q404" s="1"/>
  <c r="AK404"/>
  <c r="M492"/>
  <c r="O492" s="1"/>
  <c r="P492" s="1"/>
  <c r="Q492" s="1"/>
  <c r="AK492"/>
  <c r="AI637"/>
  <c r="M394"/>
  <c r="AK394"/>
  <c r="O635"/>
  <c r="P370"/>
  <c r="AB430"/>
  <c r="AC418"/>
  <c r="Q547"/>
  <c r="O592"/>
  <c r="AB553"/>
  <c r="P549"/>
  <c r="Q364"/>
  <c r="M550"/>
  <c r="AC416"/>
  <c r="AC638" s="1"/>
  <c r="AB428"/>
  <c r="AB639" s="1"/>
  <c r="AC595"/>
  <c r="M212" i="17"/>
  <c r="AC212"/>
  <c r="AA621"/>
  <c r="X215"/>
  <c r="Y214"/>
  <c r="AC213"/>
  <c r="M213"/>
  <c r="O213" s="1"/>
  <c r="P213" s="1"/>
  <c r="Q213" s="1"/>
  <c r="Q400" i="16"/>
  <c r="AD507"/>
  <c r="AE507" s="1"/>
  <c r="AG507" s="1"/>
  <c r="AE495"/>
  <c r="AG495" s="1"/>
  <c r="AG640"/>
  <c r="M430"/>
  <c r="M597" s="1"/>
  <c r="AI430"/>
  <c r="AI597" s="1"/>
  <c r="AI467"/>
  <c r="M467"/>
  <c r="O467" s="1"/>
  <c r="P467" s="1"/>
  <c r="Q467" s="1"/>
  <c r="P409"/>
  <c r="P412"/>
  <c r="O421"/>
  <c r="AD501"/>
  <c r="AE489"/>
  <c r="AG489" s="1"/>
  <c r="AD492"/>
  <c r="AE480"/>
  <c r="AG480" s="1"/>
  <c r="AI483"/>
  <c r="M483"/>
  <c r="O483" s="1"/>
  <c r="P483" s="1"/>
  <c r="Q483" s="1"/>
  <c r="Q550"/>
  <c r="O424"/>
  <c r="AD486"/>
  <c r="AE474"/>
  <c r="AG474" s="1"/>
  <c r="AE641"/>
  <c r="AG442"/>
  <c r="AG598" s="1"/>
  <c r="Q593"/>
  <c r="AD600"/>
  <c r="AD469"/>
  <c r="AE457"/>
  <c r="AD491"/>
  <c r="AE479"/>
  <c r="AG479" s="1"/>
  <c r="M462"/>
  <c r="O462" s="1"/>
  <c r="P462" s="1"/>
  <c r="Q462" s="1"/>
  <c r="AI462"/>
  <c r="AI639"/>
  <c r="AD642"/>
  <c r="AD466"/>
  <c r="AE454"/>
  <c r="AD599"/>
  <c r="Z600"/>
  <c r="Z643"/>
  <c r="Z557"/>
  <c r="Z472"/>
  <c r="O638"/>
  <c r="P406"/>
  <c r="M639"/>
  <c r="O418"/>
  <c r="O596" s="1"/>
  <c r="AI553"/>
  <c r="P637"/>
  <c r="Q394"/>
  <c r="Q637" s="1"/>
  <c r="AD557"/>
  <c r="AD472"/>
  <c r="AE460"/>
  <c r="AE599"/>
  <c r="AG445"/>
  <c r="M433"/>
  <c r="M554" s="1"/>
  <c r="AI433"/>
  <c r="Y601"/>
  <c r="Y558"/>
  <c r="Y484"/>
  <c r="Y644"/>
  <c r="P595"/>
  <c r="Q397"/>
  <c r="AE556"/>
  <c r="AG448"/>
  <c r="AI436"/>
  <c r="M436"/>
  <c r="M477"/>
  <c r="O477" s="1"/>
  <c r="P477" s="1"/>
  <c r="Q477" s="1"/>
  <c r="AI477"/>
  <c r="M468"/>
  <c r="O468" s="1"/>
  <c r="P468" s="1"/>
  <c r="Q468" s="1"/>
  <c r="AI468"/>
  <c r="AG598" i="15"/>
  <c r="M433"/>
  <c r="AI433"/>
  <c r="P412"/>
  <c r="O430"/>
  <c r="M494"/>
  <c r="O494" s="1"/>
  <c r="P494" s="1"/>
  <c r="Q494" s="1"/>
  <c r="AI494"/>
  <c r="AG640"/>
  <c r="M554"/>
  <c r="O424"/>
  <c r="Z600"/>
  <c r="Z643"/>
  <c r="Z557"/>
  <c r="Z472"/>
  <c r="O596"/>
  <c r="P409"/>
  <c r="AI554"/>
  <c r="AI442"/>
  <c r="M442"/>
  <c r="M553"/>
  <c r="AG554"/>
  <c r="AE641"/>
  <c r="M506"/>
  <c r="O506" s="1"/>
  <c r="P506" s="1"/>
  <c r="Q506" s="1"/>
  <c r="AI506"/>
  <c r="Q406"/>
  <c r="AI597"/>
  <c r="AG555"/>
  <c r="M436"/>
  <c r="M640" s="1"/>
  <c r="AI436"/>
  <c r="AG454"/>
  <c r="P418"/>
  <c r="AD478"/>
  <c r="AE466"/>
  <c r="M487"/>
  <c r="O487" s="1"/>
  <c r="P487" s="1"/>
  <c r="Q487" s="1"/>
  <c r="AI487"/>
  <c r="P595"/>
  <c r="Q397"/>
  <c r="M513"/>
  <c r="AI513"/>
  <c r="AD503"/>
  <c r="AE503" s="1"/>
  <c r="AG503" s="1"/>
  <c r="AE491"/>
  <c r="AG491" s="1"/>
  <c r="AD600"/>
  <c r="AD469"/>
  <c r="AE457"/>
  <c r="P552"/>
  <c r="Q400"/>
  <c r="AD642"/>
  <c r="AD511"/>
  <c r="AE511" s="1"/>
  <c r="AG511" s="1"/>
  <c r="AE499"/>
  <c r="AG499" s="1"/>
  <c r="AG448"/>
  <c r="P637"/>
  <c r="AE599"/>
  <c r="AG445"/>
  <c r="M597"/>
  <c r="O421"/>
  <c r="O553" s="1"/>
  <c r="O552"/>
  <c r="Y600"/>
  <c r="Y643"/>
  <c r="Y557"/>
  <c r="Y472"/>
  <c r="Q551"/>
  <c r="M479"/>
  <c r="O479" s="1"/>
  <c r="P479" s="1"/>
  <c r="Q479" s="1"/>
  <c r="AI479"/>
  <c r="Q594"/>
  <c r="AD557"/>
  <c r="AD472"/>
  <c r="AD643" s="1"/>
  <c r="AE460"/>
  <c r="Q636"/>
  <c r="P421" i="10"/>
  <c r="AG460"/>
  <c r="Z644"/>
  <c r="Z601"/>
  <c r="Z558"/>
  <c r="Z484"/>
  <c r="AE642"/>
  <c r="AG454"/>
  <c r="AG599"/>
  <c r="M445"/>
  <c r="AI445"/>
  <c r="Y602"/>
  <c r="Y645"/>
  <c r="Y559"/>
  <c r="Y496"/>
  <c r="AD484"/>
  <c r="AE472"/>
  <c r="O436"/>
  <c r="P638"/>
  <c r="Q406"/>
  <c r="AG555"/>
  <c r="O433"/>
  <c r="P424"/>
  <c r="P553"/>
  <c r="Q412"/>
  <c r="AG457"/>
  <c r="O639"/>
  <c r="P418"/>
  <c r="Q637"/>
  <c r="AI598"/>
  <c r="O512"/>
  <c r="AD481"/>
  <c r="AE469"/>
  <c r="M499"/>
  <c r="O499" s="1"/>
  <c r="P499" s="1"/>
  <c r="Q499" s="1"/>
  <c r="AI499"/>
  <c r="P596"/>
  <c r="Q409"/>
  <c r="Q552" s="1"/>
  <c r="Q595"/>
  <c r="AG556"/>
  <c r="M448"/>
  <c r="AI448"/>
  <c r="AD643"/>
  <c r="AD478"/>
  <c r="AE466"/>
  <c r="O553"/>
  <c r="M640"/>
  <c r="O430"/>
  <c r="O554" s="1"/>
  <c r="AG641"/>
  <c r="M442"/>
  <c r="M598" s="1"/>
  <c r="AI442"/>
  <c r="AI641" s="1"/>
  <c r="AD600"/>
  <c r="M511"/>
  <c r="O511" s="1"/>
  <c r="P511" s="1"/>
  <c r="Q511" s="1"/>
  <c r="AI511"/>
  <c r="O596"/>
  <c r="AI554"/>
  <c r="Q551"/>
  <c r="Q458" i="9"/>
  <c r="P600"/>
  <c r="AB645"/>
  <c r="AD490"/>
  <c r="M490"/>
  <c r="AB559"/>
  <c r="AD644"/>
  <c r="AD558"/>
  <c r="Q472"/>
  <c r="Z646"/>
  <c r="AB502"/>
  <c r="P484"/>
  <c r="M494"/>
  <c r="AD494"/>
  <c r="AB603"/>
  <c r="AB602"/>
  <c r="Q641"/>
  <c r="Q555"/>
  <c r="Q493"/>
  <c r="AB560"/>
  <c r="M496"/>
  <c r="AD496"/>
  <c r="O643"/>
  <c r="P466"/>
  <c r="O557"/>
  <c r="AD602"/>
  <c r="P470"/>
  <c r="Z560"/>
  <c r="P642"/>
  <c r="Q454"/>
  <c r="Q599" s="1"/>
  <c r="P556"/>
  <c r="O482"/>
  <c r="M602"/>
  <c r="M513"/>
  <c r="AD513"/>
  <c r="AB21"/>
  <c r="M644"/>
  <c r="O478"/>
  <c r="O601" s="1"/>
  <c r="M558"/>
  <c r="M601"/>
  <c r="Q598"/>
  <c r="M510" i="7"/>
  <c r="O510" s="1"/>
  <c r="P510" s="1"/>
  <c r="Q510" s="1"/>
  <c r="AH510"/>
  <c r="AH644"/>
  <c r="M493"/>
  <c r="AH493"/>
  <c r="O643"/>
  <c r="P466"/>
  <c r="M509"/>
  <c r="O509" s="1"/>
  <c r="P509" s="1"/>
  <c r="Q509" s="1"/>
  <c r="AH509"/>
  <c r="O601"/>
  <c r="P469"/>
  <c r="AF502"/>
  <c r="AF603" s="1"/>
  <c r="M644"/>
  <c r="O478"/>
  <c r="AD603"/>
  <c r="AF645"/>
  <c r="M490"/>
  <c r="M559" s="1"/>
  <c r="AH490"/>
  <c r="AH559" s="1"/>
  <c r="M498"/>
  <c r="O498" s="1"/>
  <c r="P498" s="1"/>
  <c r="Q498" s="1"/>
  <c r="AH498"/>
  <c r="P557"/>
  <c r="Q460"/>
  <c r="P642"/>
  <c r="Q454"/>
  <c r="Q642" s="1"/>
  <c r="M497"/>
  <c r="O497" s="1"/>
  <c r="P497" s="1"/>
  <c r="Q497" s="1"/>
  <c r="AH497"/>
  <c r="O484"/>
  <c r="M512"/>
  <c r="O512" s="1"/>
  <c r="P512" s="1"/>
  <c r="Q512" s="1"/>
  <c r="AH512"/>
  <c r="P599"/>
  <c r="AB646"/>
  <c r="AF559"/>
  <c r="M501"/>
  <c r="O501" s="1"/>
  <c r="P501" s="1"/>
  <c r="Q501" s="1"/>
  <c r="AH501"/>
  <c r="P556"/>
  <c r="P600"/>
  <c r="Q457"/>
  <c r="AH602"/>
  <c r="P472"/>
  <c r="M602"/>
  <c r="O481"/>
  <c r="O558" s="1"/>
  <c r="M558"/>
  <c r="M500"/>
  <c r="O500" s="1"/>
  <c r="P500" s="1"/>
  <c r="Q500" s="1"/>
  <c r="AH500"/>
  <c r="AD513"/>
  <c r="AD646" s="1"/>
  <c r="AB21"/>
  <c r="AF560"/>
  <c r="M496"/>
  <c r="AH496"/>
  <c r="AK637" i="19" l="1"/>
  <c r="AC494"/>
  <c r="AI494" s="1"/>
  <c r="AB506"/>
  <c r="AC506" s="1"/>
  <c r="AI506" s="1"/>
  <c r="AK482"/>
  <c r="M482"/>
  <c r="O482" s="1"/>
  <c r="P482" s="1"/>
  <c r="Q482" s="1"/>
  <c r="Q634"/>
  <c r="AI512" i="16"/>
  <c r="M512"/>
  <c r="O512" s="1"/>
  <c r="P512" s="1"/>
  <c r="Q512" s="1"/>
  <c r="AI500"/>
  <c r="M500"/>
  <c r="O500" s="1"/>
  <c r="P500" s="1"/>
  <c r="Q500" s="1"/>
  <c r="AG641" i="15"/>
  <c r="P638"/>
  <c r="AE642"/>
  <c r="M555" i="10"/>
  <c r="AD484" i="21"/>
  <c r="Y601"/>
  <c r="Y644"/>
  <c r="Y558"/>
  <c r="Y484"/>
  <c r="AB436"/>
  <c r="Z601"/>
  <c r="Z644"/>
  <c r="Z558"/>
  <c r="Z484"/>
  <c r="AB403"/>
  <c r="AB594"/>
  <c r="AB637"/>
  <c r="AB551"/>
  <c r="AD643"/>
  <c r="AD478"/>
  <c r="AD601" s="1"/>
  <c r="Z646" i="20"/>
  <c r="Z560"/>
  <c r="Z508"/>
  <c r="Z603"/>
  <c r="AD484"/>
  <c r="AB414"/>
  <c r="AD643"/>
  <c r="AD478"/>
  <c r="AD558" s="1"/>
  <c r="AD600"/>
  <c r="Y602"/>
  <c r="Y645"/>
  <c r="Y559"/>
  <c r="Y496"/>
  <c r="AB381"/>
  <c r="AB549"/>
  <c r="AB592"/>
  <c r="AB635"/>
  <c r="AB436"/>
  <c r="AD493"/>
  <c r="AD601"/>
  <c r="M637" i="19"/>
  <c r="O394"/>
  <c r="AF469"/>
  <c r="AB448"/>
  <c r="AC436"/>
  <c r="AB554"/>
  <c r="AB447"/>
  <c r="AC435"/>
  <c r="AI435" s="1"/>
  <c r="AK421"/>
  <c r="M421"/>
  <c r="O409"/>
  <c r="O400"/>
  <c r="AI416"/>
  <c r="AC596"/>
  <c r="AC639"/>
  <c r="AI418"/>
  <c r="Q376"/>
  <c r="M431"/>
  <c r="O431" s="1"/>
  <c r="P431" s="1"/>
  <c r="Q431" s="1"/>
  <c r="AK431"/>
  <c r="M451"/>
  <c r="O451" s="1"/>
  <c r="P451" s="1"/>
  <c r="Q451" s="1"/>
  <c r="AK451"/>
  <c r="Q591"/>
  <c r="AF442"/>
  <c r="M423"/>
  <c r="O423" s="1"/>
  <c r="P423" s="1"/>
  <c r="Q423" s="1"/>
  <c r="AK423"/>
  <c r="AI595"/>
  <c r="AI433"/>
  <c r="P397"/>
  <c r="AK498"/>
  <c r="M498"/>
  <c r="O498" s="1"/>
  <c r="P498" s="1"/>
  <c r="Q498" s="1"/>
  <c r="AC553"/>
  <c r="AB513"/>
  <c r="AC513" s="1"/>
  <c r="AI513" s="1"/>
  <c r="AC501"/>
  <c r="AI501" s="1"/>
  <c r="O551"/>
  <c r="P388"/>
  <c r="AI424"/>
  <c r="AC428"/>
  <c r="AI428" s="1"/>
  <c r="AB440"/>
  <c r="AB597"/>
  <c r="AB442"/>
  <c r="AC430"/>
  <c r="AB455"/>
  <c r="AC443"/>
  <c r="AI443" s="1"/>
  <c r="AB475"/>
  <c r="AC463"/>
  <c r="AI463" s="1"/>
  <c r="AI553"/>
  <c r="AK412"/>
  <c r="M412"/>
  <c r="AK489"/>
  <c r="M489"/>
  <c r="O489" s="1"/>
  <c r="P489" s="1"/>
  <c r="Q489" s="1"/>
  <c r="P635"/>
  <c r="Q370"/>
  <c r="Q635" s="1"/>
  <c r="P592"/>
  <c r="AK594"/>
  <c r="AB457"/>
  <c r="AC445"/>
  <c r="AK510"/>
  <c r="M510"/>
  <c r="O510" s="1"/>
  <c r="P510" s="1"/>
  <c r="Q510" s="1"/>
  <c r="AF460"/>
  <c r="M594"/>
  <c r="O636"/>
  <c r="P382"/>
  <c r="P550" s="1"/>
  <c r="O593"/>
  <c r="M551"/>
  <c r="AI638"/>
  <c r="M406"/>
  <c r="AK406"/>
  <c r="AK552" s="1"/>
  <c r="AK551"/>
  <c r="Q385"/>
  <c r="AF272"/>
  <c r="AF583"/>
  <c r="AF540"/>
  <c r="AF625"/>
  <c r="M636"/>
  <c r="Q548"/>
  <c r="X216" i="17"/>
  <c r="Y215"/>
  <c r="AA215" s="1"/>
  <c r="AC621"/>
  <c r="AA214"/>
  <c r="O212"/>
  <c r="M621"/>
  <c r="Q412" i="16"/>
  <c r="P421"/>
  <c r="O553"/>
  <c r="M495"/>
  <c r="O495" s="1"/>
  <c r="P495" s="1"/>
  <c r="Q495" s="1"/>
  <c r="AI495"/>
  <c r="Q594"/>
  <c r="AD503"/>
  <c r="AE503" s="1"/>
  <c r="AG503" s="1"/>
  <c r="AE491"/>
  <c r="AG491" s="1"/>
  <c r="M480"/>
  <c r="O480" s="1"/>
  <c r="P480" s="1"/>
  <c r="Q480" s="1"/>
  <c r="AI480"/>
  <c r="Q409"/>
  <c r="M507"/>
  <c r="O507" s="1"/>
  <c r="P507" s="1"/>
  <c r="Q507" s="1"/>
  <c r="AI507"/>
  <c r="M479"/>
  <c r="O479" s="1"/>
  <c r="P479" s="1"/>
  <c r="Q479" s="1"/>
  <c r="AI479"/>
  <c r="AG641"/>
  <c r="M442"/>
  <c r="AI442"/>
  <c r="AI641" s="1"/>
  <c r="AG555"/>
  <c r="Y602"/>
  <c r="Y645"/>
  <c r="Y559"/>
  <c r="Y496"/>
  <c r="AG460"/>
  <c r="P638"/>
  <c r="Q406"/>
  <c r="Q638" s="1"/>
  <c r="AE642"/>
  <c r="AG454"/>
  <c r="AI554"/>
  <c r="AI474"/>
  <c r="M474"/>
  <c r="O474" s="1"/>
  <c r="P474" s="1"/>
  <c r="Q474" s="1"/>
  <c r="AD504"/>
  <c r="AE504" s="1"/>
  <c r="AG504" s="1"/>
  <c r="AE492"/>
  <c r="AG492" s="1"/>
  <c r="AG556"/>
  <c r="M448"/>
  <c r="AI448"/>
  <c r="M598"/>
  <c r="O433"/>
  <c r="Q551"/>
  <c r="M640"/>
  <c r="O430"/>
  <c r="O597" s="1"/>
  <c r="O639"/>
  <c r="P418"/>
  <c r="P596" s="1"/>
  <c r="O436"/>
  <c r="AD484"/>
  <c r="AE472"/>
  <c r="AD643"/>
  <c r="AD478"/>
  <c r="AD601" s="1"/>
  <c r="AE466"/>
  <c r="AE557" s="1"/>
  <c r="AE600"/>
  <c r="AG457"/>
  <c r="AD498"/>
  <c r="AE486"/>
  <c r="AG486" s="1"/>
  <c r="M489"/>
  <c r="O489" s="1"/>
  <c r="P489" s="1"/>
  <c r="Q489" s="1"/>
  <c r="AI489"/>
  <c r="Q552"/>
  <c r="AI640"/>
  <c r="AG599"/>
  <c r="M445"/>
  <c r="AI445"/>
  <c r="Z601"/>
  <c r="Z644"/>
  <c r="Z484"/>
  <c r="Z558"/>
  <c r="AD481"/>
  <c r="AE469"/>
  <c r="P424"/>
  <c r="AD513"/>
  <c r="AE513" s="1"/>
  <c r="AG513" s="1"/>
  <c r="AE501"/>
  <c r="AG501" s="1"/>
  <c r="P552"/>
  <c r="AD484" i="15"/>
  <c r="AE472"/>
  <c r="M448"/>
  <c r="AI448"/>
  <c r="AD601"/>
  <c r="AD481"/>
  <c r="AE469"/>
  <c r="Q595"/>
  <c r="O639"/>
  <c r="P424"/>
  <c r="P430"/>
  <c r="AE557"/>
  <c r="AG460"/>
  <c r="AI598"/>
  <c r="AI540"/>
  <c r="AD644"/>
  <c r="AD490"/>
  <c r="AE478"/>
  <c r="Q637"/>
  <c r="Q418"/>
  <c r="AG642"/>
  <c r="M454"/>
  <c r="AI454"/>
  <c r="M499"/>
  <c r="O499" s="1"/>
  <c r="P499" s="1"/>
  <c r="Q499" s="1"/>
  <c r="AI499"/>
  <c r="M491"/>
  <c r="O491" s="1"/>
  <c r="P491" s="1"/>
  <c r="Q491" s="1"/>
  <c r="AI491"/>
  <c r="P596"/>
  <c r="Q409"/>
  <c r="M598"/>
  <c r="O433"/>
  <c r="O640" s="1"/>
  <c r="Y601"/>
  <c r="Y644"/>
  <c r="Y558"/>
  <c r="Y484"/>
  <c r="AG599"/>
  <c r="M445"/>
  <c r="M555" s="1"/>
  <c r="AI445"/>
  <c r="AI555" s="1"/>
  <c r="O442"/>
  <c r="AE600"/>
  <c r="AG457"/>
  <c r="AG556" s="1"/>
  <c r="AE556"/>
  <c r="O597"/>
  <c r="P421"/>
  <c r="P553" s="1"/>
  <c r="M511"/>
  <c r="O511" s="1"/>
  <c r="P511" s="1"/>
  <c r="Q511" s="1"/>
  <c r="AI511"/>
  <c r="M503"/>
  <c r="O503" s="1"/>
  <c r="P503" s="1"/>
  <c r="Q503" s="1"/>
  <c r="AI503"/>
  <c r="O513"/>
  <c r="M540"/>
  <c r="Q412"/>
  <c r="AE643"/>
  <c r="AG466"/>
  <c r="O436"/>
  <c r="Z601"/>
  <c r="Z644"/>
  <c r="Z484"/>
  <c r="Z558"/>
  <c r="AI640"/>
  <c r="AE643" i="10"/>
  <c r="AG466"/>
  <c r="AD644"/>
  <c r="AD490"/>
  <c r="AD602" s="1"/>
  <c r="AE478"/>
  <c r="M641"/>
  <c r="O442"/>
  <c r="O598" s="1"/>
  <c r="AG469"/>
  <c r="P639"/>
  <c r="Q418"/>
  <c r="AG472"/>
  <c r="AI599"/>
  <c r="Z645"/>
  <c r="Z602"/>
  <c r="Z559"/>
  <c r="Z496"/>
  <c r="M556"/>
  <c r="O448"/>
  <c r="AD493"/>
  <c r="AE481"/>
  <c r="P433"/>
  <c r="AD496"/>
  <c r="AE484"/>
  <c r="M599"/>
  <c r="O445"/>
  <c r="AG557"/>
  <c r="M460"/>
  <c r="AI460"/>
  <c r="Q424"/>
  <c r="P436"/>
  <c r="AD558"/>
  <c r="AE557"/>
  <c r="O640"/>
  <c r="P430"/>
  <c r="P554" s="1"/>
  <c r="AD601"/>
  <c r="AG600"/>
  <c r="M457"/>
  <c r="AI457"/>
  <c r="AE600"/>
  <c r="AI555"/>
  <c r="AG642"/>
  <c r="M454"/>
  <c r="AI454"/>
  <c r="P597"/>
  <c r="Q421"/>
  <c r="P512"/>
  <c r="Q638"/>
  <c r="Y646"/>
  <c r="Y603"/>
  <c r="Y560"/>
  <c r="Y508"/>
  <c r="O597"/>
  <c r="Q470" i="9"/>
  <c r="P601"/>
  <c r="O644"/>
  <c r="P478"/>
  <c r="O558"/>
  <c r="P643"/>
  <c r="Q466"/>
  <c r="P557"/>
  <c r="AB646"/>
  <c r="AD502"/>
  <c r="AD646" s="1"/>
  <c r="M502"/>
  <c r="M645"/>
  <c r="O490"/>
  <c r="M559"/>
  <c r="P482"/>
  <c r="O602"/>
  <c r="AD560"/>
  <c r="O494"/>
  <c r="M603"/>
  <c r="Q642"/>
  <c r="Q556"/>
  <c r="AD645"/>
  <c r="AD559"/>
  <c r="AD21"/>
  <c r="M560"/>
  <c r="O496"/>
  <c r="Q484"/>
  <c r="O513"/>
  <c r="M21"/>
  <c r="AD603"/>
  <c r="Q600"/>
  <c r="O496" i="7"/>
  <c r="AH645"/>
  <c r="O493"/>
  <c r="M645"/>
  <c r="O490"/>
  <c r="Q469"/>
  <c r="P484"/>
  <c r="AF513"/>
  <c r="AD21"/>
  <c r="Q472"/>
  <c r="Q599"/>
  <c r="Q557"/>
  <c r="O644"/>
  <c r="P478"/>
  <c r="O602"/>
  <c r="P481"/>
  <c r="P558" s="1"/>
  <c r="AF646"/>
  <c r="M502"/>
  <c r="M603" s="1"/>
  <c r="AH502"/>
  <c r="AH603" s="1"/>
  <c r="Q556"/>
  <c r="P643"/>
  <c r="Q466"/>
  <c r="AK506" i="19" l="1"/>
  <c r="M506"/>
  <c r="O506" s="1"/>
  <c r="P506" s="1"/>
  <c r="Q506" s="1"/>
  <c r="AB555"/>
  <c r="AC597"/>
  <c r="AK494"/>
  <c r="M494"/>
  <c r="O494" s="1"/>
  <c r="P494" s="1"/>
  <c r="Q494" s="1"/>
  <c r="Q596" i="15"/>
  <c r="O554"/>
  <c r="AE558" i="10"/>
  <c r="AH560" i="7"/>
  <c r="Q643"/>
  <c r="AB415" i="21"/>
  <c r="AB595"/>
  <c r="AB638"/>
  <c r="AB552"/>
  <c r="Z645"/>
  <c r="Z602"/>
  <c r="Z559"/>
  <c r="Z496"/>
  <c r="Y602"/>
  <c r="Y645"/>
  <c r="Y559"/>
  <c r="Y496"/>
  <c r="AB448"/>
  <c r="AD644"/>
  <c r="AD490"/>
  <c r="AD559" s="1"/>
  <c r="AD496"/>
  <c r="AD602"/>
  <c r="AD558"/>
  <c r="AD644" i="20"/>
  <c r="AD490"/>
  <c r="AD559"/>
  <c r="AD496"/>
  <c r="AB426"/>
  <c r="AD602"/>
  <c r="AB393"/>
  <c r="AB593"/>
  <c r="AB636"/>
  <c r="AB550"/>
  <c r="AD505"/>
  <c r="AB448"/>
  <c r="Y646"/>
  <c r="Y560"/>
  <c r="Y603"/>
  <c r="Y508"/>
  <c r="AI436" i="19"/>
  <c r="AI639"/>
  <c r="M418"/>
  <c r="AK418"/>
  <c r="O421"/>
  <c r="AB460"/>
  <c r="AC448"/>
  <c r="O406"/>
  <c r="AB640"/>
  <c r="M501"/>
  <c r="O501" s="1"/>
  <c r="P501" s="1"/>
  <c r="Q501" s="1"/>
  <c r="AK501"/>
  <c r="M463"/>
  <c r="O463" s="1"/>
  <c r="P463" s="1"/>
  <c r="Q463" s="1"/>
  <c r="AK463"/>
  <c r="AB452"/>
  <c r="AC440"/>
  <c r="AI440" s="1"/>
  <c r="AK416"/>
  <c r="AK553" s="1"/>
  <c r="M416"/>
  <c r="M638" s="1"/>
  <c r="AK435"/>
  <c r="M435"/>
  <c r="O435" s="1"/>
  <c r="P435" s="1"/>
  <c r="Q435" s="1"/>
  <c r="Q592"/>
  <c r="AB487"/>
  <c r="AC475"/>
  <c r="AI475" s="1"/>
  <c r="AK428"/>
  <c r="M428"/>
  <c r="O428" s="1"/>
  <c r="P428" s="1"/>
  <c r="Q428" s="1"/>
  <c r="O552"/>
  <c r="P400"/>
  <c r="AB459"/>
  <c r="AC447"/>
  <c r="AI447" s="1"/>
  <c r="O637"/>
  <c r="P394"/>
  <c r="O594"/>
  <c r="O412"/>
  <c r="AB454"/>
  <c r="AC442"/>
  <c r="AK433"/>
  <c r="M433"/>
  <c r="AF284"/>
  <c r="AF584"/>
  <c r="AF541"/>
  <c r="AF626"/>
  <c r="P636"/>
  <c r="Q382"/>
  <c r="P593"/>
  <c r="M595"/>
  <c r="Q549"/>
  <c r="M443"/>
  <c r="O443" s="1"/>
  <c r="P443" s="1"/>
  <c r="Q443" s="1"/>
  <c r="AK443"/>
  <c r="AI554"/>
  <c r="AK424"/>
  <c r="M424"/>
  <c r="AF454"/>
  <c r="M552"/>
  <c r="AB469"/>
  <c r="AC457"/>
  <c r="AI430"/>
  <c r="P551"/>
  <c r="Q388"/>
  <c r="AK638"/>
  <c r="AK595"/>
  <c r="AF472"/>
  <c r="AK513"/>
  <c r="M513"/>
  <c r="O513" s="1"/>
  <c r="P513" s="1"/>
  <c r="Q513" s="1"/>
  <c r="AF481"/>
  <c r="AB598"/>
  <c r="AI445"/>
  <c r="AB467"/>
  <c r="AC455"/>
  <c r="AI455" s="1"/>
  <c r="AC554"/>
  <c r="Q397"/>
  <c r="P409"/>
  <c r="AK596"/>
  <c r="AI596"/>
  <c r="P212" i="17"/>
  <c r="O621"/>
  <c r="AC215"/>
  <c r="M215"/>
  <c r="O215" s="1"/>
  <c r="P215" s="1"/>
  <c r="Q215" s="1"/>
  <c r="AC214"/>
  <c r="M214"/>
  <c r="Y216"/>
  <c r="X217"/>
  <c r="M504" i="16"/>
  <c r="O504" s="1"/>
  <c r="P504" s="1"/>
  <c r="Q504" s="1"/>
  <c r="AI504"/>
  <c r="M460"/>
  <c r="AI460"/>
  <c r="M641"/>
  <c r="O442"/>
  <c r="O554"/>
  <c r="AI555"/>
  <c r="M486"/>
  <c r="O486" s="1"/>
  <c r="P486" s="1"/>
  <c r="Q486" s="1"/>
  <c r="AI486"/>
  <c r="AD496"/>
  <c r="AE484"/>
  <c r="AG472"/>
  <c r="AG469"/>
  <c r="AD510"/>
  <c r="AE510" s="1"/>
  <c r="AG510" s="1"/>
  <c r="AE498"/>
  <c r="AG498" s="1"/>
  <c r="AD558"/>
  <c r="O598"/>
  <c r="P433"/>
  <c r="Y646"/>
  <c r="Y603"/>
  <c r="Y560"/>
  <c r="Y508"/>
  <c r="P597"/>
  <c r="Q421"/>
  <c r="P554"/>
  <c r="Q424"/>
  <c r="AD493"/>
  <c r="AE481"/>
  <c r="O445"/>
  <c r="AG600"/>
  <c r="M457"/>
  <c r="AI457"/>
  <c r="P436"/>
  <c r="M501"/>
  <c r="O501" s="1"/>
  <c r="P501" s="1"/>
  <c r="Q501" s="1"/>
  <c r="AI501"/>
  <c r="Z645"/>
  <c r="Z602"/>
  <c r="Z559"/>
  <c r="Z496"/>
  <c r="O640"/>
  <c r="P430"/>
  <c r="M492"/>
  <c r="O492" s="1"/>
  <c r="P492" s="1"/>
  <c r="Q492" s="1"/>
  <c r="AI492"/>
  <c r="M555"/>
  <c r="AI556"/>
  <c r="AG642"/>
  <c r="M454"/>
  <c r="M599" s="1"/>
  <c r="AI454"/>
  <c r="AI642" s="1"/>
  <c r="Q595"/>
  <c r="M491"/>
  <c r="O491" s="1"/>
  <c r="P491" s="1"/>
  <c r="Q491" s="1"/>
  <c r="AI491"/>
  <c r="AD644"/>
  <c r="AD490"/>
  <c r="AE478"/>
  <c r="AE601" s="1"/>
  <c r="M513"/>
  <c r="AI513"/>
  <c r="AE643"/>
  <c r="AG466"/>
  <c r="P639"/>
  <c r="Q418"/>
  <c r="Q639" s="1"/>
  <c r="O448"/>
  <c r="AI598"/>
  <c r="M503"/>
  <c r="O503" s="1"/>
  <c r="P503" s="1"/>
  <c r="Q503" s="1"/>
  <c r="AI503"/>
  <c r="P553"/>
  <c r="P513" i="15"/>
  <c r="AI599"/>
  <c r="Q430"/>
  <c r="P597"/>
  <c r="Q421"/>
  <c r="M599"/>
  <c r="O445"/>
  <c r="P639"/>
  <c r="Q638"/>
  <c r="AI641"/>
  <c r="AG472"/>
  <c r="O454"/>
  <c r="Q424"/>
  <c r="O448"/>
  <c r="O641" s="1"/>
  <c r="Q552"/>
  <c r="AG600"/>
  <c r="M457"/>
  <c r="M556" s="1"/>
  <c r="AI457"/>
  <c r="P442"/>
  <c r="AG478"/>
  <c r="AG557"/>
  <c r="M460"/>
  <c r="AI460"/>
  <c r="AI642" s="1"/>
  <c r="AE601"/>
  <c r="AG469"/>
  <c r="AD496"/>
  <c r="AE484"/>
  <c r="AI556"/>
  <c r="O555"/>
  <c r="P436"/>
  <c r="Y602"/>
  <c r="Y645"/>
  <c r="Y559"/>
  <c r="Y496"/>
  <c r="AG643"/>
  <c r="AI466"/>
  <c r="M466"/>
  <c r="Z645"/>
  <c r="Z602"/>
  <c r="Z559"/>
  <c r="Z496"/>
  <c r="M641"/>
  <c r="O598"/>
  <c r="P433"/>
  <c r="P554" s="1"/>
  <c r="AD502"/>
  <c r="AE490"/>
  <c r="AD602"/>
  <c r="AD493"/>
  <c r="AD559" s="1"/>
  <c r="AE481"/>
  <c r="AE644" s="1"/>
  <c r="AD558"/>
  <c r="Q436" i="10"/>
  <c r="O457"/>
  <c r="O555"/>
  <c r="AG484"/>
  <c r="P448"/>
  <c r="Q512"/>
  <c r="Q639"/>
  <c r="AE644"/>
  <c r="AG478"/>
  <c r="M642"/>
  <c r="O454"/>
  <c r="AD508"/>
  <c r="AE508" s="1"/>
  <c r="AG508" s="1"/>
  <c r="AE496"/>
  <c r="Z646"/>
  <c r="Z603"/>
  <c r="Z508"/>
  <c r="Z560"/>
  <c r="AD645"/>
  <c r="AD502"/>
  <c r="AD560" s="1"/>
  <c r="AE490"/>
  <c r="O599"/>
  <c r="P445"/>
  <c r="AD505"/>
  <c r="AE505" s="1"/>
  <c r="AG505" s="1"/>
  <c r="AE493"/>
  <c r="Q553"/>
  <c r="AI642"/>
  <c r="AD559"/>
  <c r="Q596"/>
  <c r="P640"/>
  <c r="Q430"/>
  <c r="Q554" s="1"/>
  <c r="Q433"/>
  <c r="AG601"/>
  <c r="AI469"/>
  <c r="M469"/>
  <c r="O460"/>
  <c r="AE601"/>
  <c r="AG643"/>
  <c r="M466"/>
  <c r="M600" s="1"/>
  <c r="AI466"/>
  <c r="AI600" s="1"/>
  <c r="O641"/>
  <c r="P442"/>
  <c r="P598" s="1"/>
  <c r="AI472"/>
  <c r="M472"/>
  <c r="AE602"/>
  <c r="AG481"/>
  <c r="AG558" s="1"/>
  <c r="AI556"/>
  <c r="O645" i="9"/>
  <c r="P490"/>
  <c r="O559"/>
  <c r="O560"/>
  <c r="P496"/>
  <c r="P494"/>
  <c r="O603"/>
  <c r="P644"/>
  <c r="Q478"/>
  <c r="P558"/>
  <c r="Q482"/>
  <c r="P602"/>
  <c r="Q643"/>
  <c r="Q557"/>
  <c r="M646"/>
  <c r="O502"/>
  <c r="O21" s="1"/>
  <c r="P513"/>
  <c r="Q601"/>
  <c r="P644" i="7"/>
  <c r="Q478"/>
  <c r="M513"/>
  <c r="AH513"/>
  <c r="AH21" s="1"/>
  <c r="AF21"/>
  <c r="P493"/>
  <c r="P559"/>
  <c r="Q484"/>
  <c r="P602"/>
  <c r="Q481"/>
  <c r="O645"/>
  <c r="P490"/>
  <c r="O559"/>
  <c r="AH646"/>
  <c r="Q600"/>
  <c r="M646"/>
  <c r="O502"/>
  <c r="O603" s="1"/>
  <c r="Q601"/>
  <c r="O560"/>
  <c r="P496"/>
  <c r="Q558"/>
  <c r="P601"/>
  <c r="M560"/>
  <c r="AG557" i="16" l="1"/>
  <c r="AE558"/>
  <c r="P640" i="15"/>
  <c r="AE558"/>
  <c r="Q597"/>
  <c r="Q597" i="10"/>
  <c r="AB460" i="21"/>
  <c r="AD508"/>
  <c r="AD603"/>
  <c r="Y646"/>
  <c r="Y603"/>
  <c r="Y560"/>
  <c r="Y508"/>
  <c r="Z646"/>
  <c r="Z603"/>
  <c r="Z560"/>
  <c r="Z508"/>
  <c r="AD645"/>
  <c r="AD502"/>
  <c r="AD646" s="1"/>
  <c r="AB427"/>
  <c r="AB639"/>
  <c r="AB596"/>
  <c r="AB553"/>
  <c r="AD508" i="20"/>
  <c r="AB438"/>
  <c r="AB460"/>
  <c r="AB405"/>
  <c r="AB551"/>
  <c r="AB637"/>
  <c r="AB594"/>
  <c r="AD645"/>
  <c r="AD502"/>
  <c r="AI640" i="19"/>
  <c r="M430"/>
  <c r="AK430"/>
  <c r="AI597"/>
  <c r="M554"/>
  <c r="O424"/>
  <c r="Q636"/>
  <c r="Q593"/>
  <c r="P637"/>
  <c r="Q394"/>
  <c r="AK475"/>
  <c r="M475"/>
  <c r="O475" s="1"/>
  <c r="P475" s="1"/>
  <c r="Q475" s="1"/>
  <c r="AB464"/>
  <c r="AC452"/>
  <c r="AI452" s="1"/>
  <c r="AB599"/>
  <c r="AK639"/>
  <c r="M455"/>
  <c r="O455" s="1"/>
  <c r="P455" s="1"/>
  <c r="Q455" s="1"/>
  <c r="AK455"/>
  <c r="AC640"/>
  <c r="AK554"/>
  <c r="AB499"/>
  <c r="AC487"/>
  <c r="AI487" s="1"/>
  <c r="P406"/>
  <c r="O595"/>
  <c r="M639"/>
  <c r="O418"/>
  <c r="M440"/>
  <c r="O440" s="1"/>
  <c r="P440" s="1"/>
  <c r="Q440" s="1"/>
  <c r="AK440"/>
  <c r="AB481"/>
  <c r="AC469"/>
  <c r="AB641"/>
  <c r="P552"/>
  <c r="Q400"/>
  <c r="AC598"/>
  <c r="AB472"/>
  <c r="AC460"/>
  <c r="AC555"/>
  <c r="AC641"/>
  <c r="AI442"/>
  <c r="M447"/>
  <c r="O447" s="1"/>
  <c r="P447" s="1"/>
  <c r="Q447" s="1"/>
  <c r="AK447"/>
  <c r="Q409"/>
  <c r="M445"/>
  <c r="AK445"/>
  <c r="AI448"/>
  <c r="AK436"/>
  <c r="M436"/>
  <c r="P412"/>
  <c r="O416"/>
  <c r="M596"/>
  <c r="AB556"/>
  <c r="P594"/>
  <c r="O433"/>
  <c r="AB479"/>
  <c r="AC467"/>
  <c r="AI467" s="1"/>
  <c r="AF484"/>
  <c r="AI457"/>
  <c r="AB642"/>
  <c r="AB466"/>
  <c r="AC454"/>
  <c r="AC599" s="1"/>
  <c r="AB471"/>
  <c r="AC459"/>
  <c r="AI459" s="1"/>
  <c r="Q550"/>
  <c r="AF493"/>
  <c r="Q551"/>
  <c r="AF466"/>
  <c r="AF296"/>
  <c r="AF585"/>
  <c r="AF542"/>
  <c r="AF627"/>
  <c r="M553"/>
  <c r="P421"/>
  <c r="Y217" i="17"/>
  <c r="X218"/>
  <c r="AA216"/>
  <c r="Y579"/>
  <c r="O214"/>
  <c r="Q212"/>
  <c r="P621"/>
  <c r="AD645" i="16"/>
  <c r="AD502"/>
  <c r="AE490"/>
  <c r="M472"/>
  <c r="AI472"/>
  <c r="O641"/>
  <c r="P442"/>
  <c r="Q553"/>
  <c r="M498"/>
  <c r="O498" s="1"/>
  <c r="P498" s="1"/>
  <c r="Q498" s="1"/>
  <c r="AI498"/>
  <c r="AG484"/>
  <c r="M510"/>
  <c r="O510" s="1"/>
  <c r="P510" s="1"/>
  <c r="Q510" s="1"/>
  <c r="AI510"/>
  <c r="AD560"/>
  <c r="AD508"/>
  <c r="AE508" s="1"/>
  <c r="AG508" s="1"/>
  <c r="AE496"/>
  <c r="M600"/>
  <c r="O457"/>
  <c r="AE602"/>
  <c r="AG481"/>
  <c r="AI599"/>
  <c r="AD559"/>
  <c r="O460"/>
  <c r="P640"/>
  <c r="Q430"/>
  <c r="Q597" s="1"/>
  <c r="Q436"/>
  <c r="AD603"/>
  <c r="AD505"/>
  <c r="AE505" s="1"/>
  <c r="AG505" s="1"/>
  <c r="AE493"/>
  <c r="AE559" s="1"/>
  <c r="M469"/>
  <c r="AI469"/>
  <c r="O599"/>
  <c r="P445"/>
  <c r="P555" s="1"/>
  <c r="P448"/>
  <c r="O513"/>
  <c r="O555"/>
  <c r="AD602"/>
  <c r="AG643"/>
  <c r="M466"/>
  <c r="AI466"/>
  <c r="M556"/>
  <c r="AE644"/>
  <c r="AG478"/>
  <c r="AG558" s="1"/>
  <c r="M642"/>
  <c r="O454"/>
  <c r="Z646"/>
  <c r="Z603"/>
  <c r="Z508"/>
  <c r="Z560"/>
  <c r="AI600"/>
  <c r="P598"/>
  <c r="Q433"/>
  <c r="Q596"/>
  <c r="AG484" i="15"/>
  <c r="AI478"/>
  <c r="M478"/>
  <c r="AD603"/>
  <c r="AD505"/>
  <c r="AE505" s="1"/>
  <c r="AG505" s="1"/>
  <c r="AE493"/>
  <c r="Q553"/>
  <c r="Y646"/>
  <c r="Y603"/>
  <c r="Y560"/>
  <c r="Y508"/>
  <c r="AD508"/>
  <c r="AE508" s="1"/>
  <c r="AG508" s="1"/>
  <c r="AE496"/>
  <c r="P448"/>
  <c r="AE602"/>
  <c r="AG481"/>
  <c r="AG644" s="1"/>
  <c r="AG601"/>
  <c r="M469"/>
  <c r="AI469"/>
  <c r="AI601" s="1"/>
  <c r="M472"/>
  <c r="AI472"/>
  <c r="Z646"/>
  <c r="Z560"/>
  <c r="Z603"/>
  <c r="Z508"/>
  <c r="Q639"/>
  <c r="AD646"/>
  <c r="AE502"/>
  <c r="AD645"/>
  <c r="P555"/>
  <c r="Q436"/>
  <c r="AI600"/>
  <c r="P454"/>
  <c r="O599"/>
  <c r="P445"/>
  <c r="Q442"/>
  <c r="AE645"/>
  <c r="AG490"/>
  <c r="P598"/>
  <c r="Q433"/>
  <c r="Q598" s="1"/>
  <c r="M643"/>
  <c r="O466"/>
  <c r="O460"/>
  <c r="M600"/>
  <c r="O457"/>
  <c r="O556" s="1"/>
  <c r="M642"/>
  <c r="Q513"/>
  <c r="AE560" i="10"/>
  <c r="AG496"/>
  <c r="AE645"/>
  <c r="AG490"/>
  <c r="AE21"/>
  <c r="AD646"/>
  <c r="AE502"/>
  <c r="M508"/>
  <c r="O508" s="1"/>
  <c r="P508" s="1"/>
  <c r="Q508" s="1"/>
  <c r="AI508"/>
  <c r="P641"/>
  <c r="Q442"/>
  <c r="Q555" s="1"/>
  <c r="O469"/>
  <c r="Q445"/>
  <c r="M484"/>
  <c r="AI484"/>
  <c r="P457"/>
  <c r="O642"/>
  <c r="P454"/>
  <c r="P556" s="1"/>
  <c r="P555"/>
  <c r="Q598"/>
  <c r="Q448"/>
  <c r="AG602"/>
  <c r="M481"/>
  <c r="AI481"/>
  <c r="AI557"/>
  <c r="AE603"/>
  <c r="AG493"/>
  <c r="P460"/>
  <c r="Q640"/>
  <c r="M505"/>
  <c r="O505" s="1"/>
  <c r="P505" s="1"/>
  <c r="Q505" s="1"/>
  <c r="AI505"/>
  <c r="AG644"/>
  <c r="M478"/>
  <c r="M601" s="1"/>
  <c r="AI478"/>
  <c r="O556"/>
  <c r="AI601"/>
  <c r="AI643"/>
  <c r="M643"/>
  <c r="O466"/>
  <c r="O600" s="1"/>
  <c r="O472"/>
  <c r="M557"/>
  <c r="AD603"/>
  <c r="AE559"/>
  <c r="AD21"/>
  <c r="Q494" i="9"/>
  <c r="P560"/>
  <c r="Q496"/>
  <c r="Q602"/>
  <c r="P645"/>
  <c r="Q490"/>
  <c r="P559"/>
  <c r="Q513"/>
  <c r="Q644"/>
  <c r="Q558"/>
  <c r="O646"/>
  <c r="P502"/>
  <c r="P21" s="1"/>
  <c r="R11" s="1"/>
  <c r="Q493" i="7"/>
  <c r="Q496"/>
  <c r="P645"/>
  <c r="Q490"/>
  <c r="Q645" s="1"/>
  <c r="Q602"/>
  <c r="O513"/>
  <c r="M21"/>
  <c r="P502"/>
  <c r="Q644"/>
  <c r="Q559"/>
  <c r="AD560" i="21" l="1"/>
  <c r="AK640" i="19"/>
  <c r="AC556"/>
  <c r="AI643" i="15"/>
  <c r="AG558"/>
  <c r="AE21"/>
  <c r="P599" i="10"/>
  <c r="AI644"/>
  <c r="AI558"/>
  <c r="O557"/>
  <c r="M558"/>
  <c r="AB472" i="21"/>
  <c r="AB439"/>
  <c r="AB640"/>
  <c r="AB554"/>
  <c r="AB597"/>
  <c r="AB417" i="20"/>
  <c r="AB552"/>
  <c r="AB638"/>
  <c r="AB595"/>
  <c r="AB450"/>
  <c r="AD646"/>
  <c r="AD603"/>
  <c r="AB472"/>
  <c r="AD560"/>
  <c r="AF496" i="19"/>
  <c r="Q637"/>
  <c r="Q594"/>
  <c r="AF478"/>
  <c r="AC471"/>
  <c r="AI471" s="1"/>
  <c r="AB483"/>
  <c r="M467"/>
  <c r="O467" s="1"/>
  <c r="P467" s="1"/>
  <c r="Q467" s="1"/>
  <c r="AK467"/>
  <c r="Q412"/>
  <c r="O445"/>
  <c r="M640"/>
  <c r="O430"/>
  <c r="M597"/>
  <c r="AI641"/>
  <c r="M442"/>
  <c r="AK442"/>
  <c r="AK555" s="1"/>
  <c r="P416"/>
  <c r="O596"/>
  <c r="Q421"/>
  <c r="AI460"/>
  <c r="AI469"/>
  <c r="P638"/>
  <c r="Q406"/>
  <c r="Q552" s="1"/>
  <c r="P595"/>
  <c r="AB478"/>
  <c r="AC466"/>
  <c r="P433"/>
  <c r="M555"/>
  <c r="O436"/>
  <c r="AB484"/>
  <c r="AC472"/>
  <c r="AB493"/>
  <c r="AC481"/>
  <c r="O638"/>
  <c r="AI598"/>
  <c r="AF308"/>
  <c r="AF586"/>
  <c r="AF543"/>
  <c r="AF628"/>
  <c r="M459"/>
  <c r="O459" s="1"/>
  <c r="P459" s="1"/>
  <c r="Q459" s="1"/>
  <c r="AK459"/>
  <c r="O553"/>
  <c r="AF505"/>
  <c r="M598"/>
  <c r="AB557"/>
  <c r="AB601"/>
  <c r="AK487"/>
  <c r="M487"/>
  <c r="O487" s="1"/>
  <c r="P487" s="1"/>
  <c r="Q487" s="1"/>
  <c r="AK452"/>
  <c r="M452"/>
  <c r="O452" s="1"/>
  <c r="P452" s="1"/>
  <c r="Q452" s="1"/>
  <c r="AB600"/>
  <c r="AI556"/>
  <c r="AK448"/>
  <c r="M448"/>
  <c r="O639"/>
  <c r="P418"/>
  <c r="AI454"/>
  <c r="AB491"/>
  <c r="AC479"/>
  <c r="AI479" s="1"/>
  <c r="AK457"/>
  <c r="M457"/>
  <c r="AI555"/>
  <c r="AC499"/>
  <c r="AI499" s="1"/>
  <c r="AB511"/>
  <c r="AC511" s="1"/>
  <c r="AI511" s="1"/>
  <c r="AB476"/>
  <c r="AB643" s="1"/>
  <c r="AC464"/>
  <c r="O554"/>
  <c r="P424"/>
  <c r="AK597"/>
  <c r="M216" i="17"/>
  <c r="AC216"/>
  <c r="AA579"/>
  <c r="Y218"/>
  <c r="X219"/>
  <c r="P214"/>
  <c r="AA217"/>
  <c r="Q621"/>
  <c r="Q598" i="16"/>
  <c r="O642"/>
  <c r="P454"/>
  <c r="P641"/>
  <c r="Q442"/>
  <c r="P513"/>
  <c r="AG601"/>
  <c r="P457"/>
  <c r="M484"/>
  <c r="AI484"/>
  <c r="O472"/>
  <c r="O469"/>
  <c r="M481"/>
  <c r="AI481"/>
  <c r="AI643"/>
  <c r="M557"/>
  <c r="AI557"/>
  <c r="AE645"/>
  <c r="AG490"/>
  <c r="Q640"/>
  <c r="Q554"/>
  <c r="AG644"/>
  <c r="M478"/>
  <c r="M558" s="1"/>
  <c r="AI478"/>
  <c r="AI644" s="1"/>
  <c r="P556"/>
  <c r="Q448"/>
  <c r="AG493"/>
  <c r="O557"/>
  <c r="P460"/>
  <c r="O556"/>
  <c r="M505"/>
  <c r="O505" s="1"/>
  <c r="P505" s="1"/>
  <c r="Q505" s="1"/>
  <c r="AI505"/>
  <c r="M643"/>
  <c r="O466"/>
  <c r="O600" s="1"/>
  <c r="AG496"/>
  <c r="AD646"/>
  <c r="AE502"/>
  <c r="AE603" s="1"/>
  <c r="P599"/>
  <c r="Q445"/>
  <c r="Q555"/>
  <c r="M508"/>
  <c r="O508" s="1"/>
  <c r="P508" s="1"/>
  <c r="Q508" s="1"/>
  <c r="AI508"/>
  <c r="M508" i="15"/>
  <c r="O508" s="1"/>
  <c r="P508" s="1"/>
  <c r="Q508" s="1"/>
  <c r="AI508"/>
  <c r="M505"/>
  <c r="O505" s="1"/>
  <c r="P505" s="1"/>
  <c r="Q505" s="1"/>
  <c r="AI505"/>
  <c r="Q454"/>
  <c r="AI558"/>
  <c r="AD560"/>
  <c r="O600"/>
  <c r="P457"/>
  <c r="M490"/>
  <c r="AI490"/>
  <c r="O642"/>
  <c r="AE646"/>
  <c r="AG502"/>
  <c r="O472"/>
  <c r="AG602"/>
  <c r="M481"/>
  <c r="M644" s="1"/>
  <c r="AI481"/>
  <c r="O478"/>
  <c r="P599"/>
  <c r="Q445"/>
  <c r="Q640"/>
  <c r="M601"/>
  <c r="O469"/>
  <c r="AE560"/>
  <c r="AG496"/>
  <c r="AE603"/>
  <c r="AG493"/>
  <c r="AG645" s="1"/>
  <c r="P460"/>
  <c r="P642" s="1"/>
  <c r="M557"/>
  <c r="P641"/>
  <c r="AI557"/>
  <c r="Q554"/>
  <c r="P556"/>
  <c r="Q448"/>
  <c r="Q641" s="1"/>
  <c r="AG559"/>
  <c r="AI484"/>
  <c r="M484"/>
  <c r="O643"/>
  <c r="P466"/>
  <c r="Q555"/>
  <c r="AE559"/>
  <c r="P469" i="10"/>
  <c r="Q641"/>
  <c r="Q457"/>
  <c r="O484"/>
  <c r="M496"/>
  <c r="AI496"/>
  <c r="P557"/>
  <c r="Q460"/>
  <c r="AG645"/>
  <c r="M490"/>
  <c r="M602" s="1"/>
  <c r="AI490"/>
  <c r="AG559"/>
  <c r="O481"/>
  <c r="P642"/>
  <c r="Q454"/>
  <c r="Q642" s="1"/>
  <c r="O558"/>
  <c r="P472"/>
  <c r="M644"/>
  <c r="O478"/>
  <c r="M493"/>
  <c r="AI493"/>
  <c r="O643"/>
  <c r="P466"/>
  <c r="P600" s="1"/>
  <c r="AI602"/>
  <c r="AE646"/>
  <c r="AG502"/>
  <c r="Q645" i="9"/>
  <c r="Q559"/>
  <c r="Q502"/>
  <c r="Q646" s="1"/>
  <c r="P646"/>
  <c r="P603"/>
  <c r="Q560"/>
  <c r="Q603"/>
  <c r="Q560" i="7"/>
  <c r="P646"/>
  <c r="Q502"/>
  <c r="P560"/>
  <c r="P513"/>
  <c r="O532"/>
  <c r="O21"/>
  <c r="O646"/>
  <c r="Q603"/>
  <c r="P603"/>
  <c r="AE560" i="16" l="1"/>
  <c r="AI601"/>
  <c r="Q21" i="9"/>
  <c r="R12" s="1"/>
  <c r="AB451" i="21"/>
  <c r="AB598"/>
  <c r="AB641"/>
  <c r="AB555"/>
  <c r="AB484"/>
  <c r="AB484" i="20"/>
  <c r="AB462"/>
  <c r="AB429"/>
  <c r="AB596"/>
  <c r="AB639"/>
  <c r="AB553"/>
  <c r="Q424" i="19"/>
  <c r="Q416"/>
  <c r="P596"/>
  <c r="M556"/>
  <c r="O448"/>
  <c r="AI464"/>
  <c r="AC600"/>
  <c r="M641"/>
  <c r="O442"/>
  <c r="P553"/>
  <c r="AI481"/>
  <c r="AC484"/>
  <c r="AB496"/>
  <c r="AB490"/>
  <c r="AC478"/>
  <c r="AC557"/>
  <c r="AF508"/>
  <c r="AK499"/>
  <c r="M499"/>
  <c r="O499" s="1"/>
  <c r="P499" s="1"/>
  <c r="Q499" s="1"/>
  <c r="AI642"/>
  <c r="AK454"/>
  <c r="M454"/>
  <c r="AF320"/>
  <c r="AF587"/>
  <c r="AF544"/>
  <c r="AF629"/>
  <c r="AB558"/>
  <c r="O640"/>
  <c r="P430"/>
  <c r="O597"/>
  <c r="AC483"/>
  <c r="AI483" s="1"/>
  <c r="AB495"/>
  <c r="AB488"/>
  <c r="AB644" s="1"/>
  <c r="AC476"/>
  <c r="AI476" s="1"/>
  <c r="AK479"/>
  <c r="M479"/>
  <c r="O479" s="1"/>
  <c r="P479" s="1"/>
  <c r="Q479" s="1"/>
  <c r="AC642"/>
  <c r="AK471"/>
  <c r="M471"/>
  <c r="O471" s="1"/>
  <c r="P471" s="1"/>
  <c r="Q471" s="1"/>
  <c r="AB505"/>
  <c r="AC505" s="1"/>
  <c r="AI505" s="1"/>
  <c r="AC493"/>
  <c r="Q433"/>
  <c r="AK469"/>
  <c r="M469"/>
  <c r="AK641"/>
  <c r="AK598"/>
  <c r="AI472"/>
  <c r="AI466"/>
  <c r="AI557" s="1"/>
  <c r="AK460"/>
  <c r="M460"/>
  <c r="M511"/>
  <c r="O511" s="1"/>
  <c r="P511" s="1"/>
  <c r="Q511" s="1"/>
  <c r="AK511"/>
  <c r="AC491"/>
  <c r="AI491" s="1"/>
  <c r="AB503"/>
  <c r="AC503" s="1"/>
  <c r="AI503" s="1"/>
  <c r="O457"/>
  <c r="P639"/>
  <c r="Q418"/>
  <c r="Q639" s="1"/>
  <c r="O555"/>
  <c r="P436"/>
  <c r="Q595"/>
  <c r="P445"/>
  <c r="AF490"/>
  <c r="AI599"/>
  <c r="X220" i="17"/>
  <c r="Y219"/>
  <c r="AC217"/>
  <c r="M217"/>
  <c r="AA218"/>
  <c r="Y536"/>
  <c r="Q214"/>
  <c r="AC579"/>
  <c r="O216"/>
  <c r="M579"/>
  <c r="AI558" i="16"/>
  <c r="M493"/>
  <c r="AI493"/>
  <c r="O481"/>
  <c r="O484"/>
  <c r="Q641"/>
  <c r="AG645"/>
  <c r="M490"/>
  <c r="AI490"/>
  <c r="AI645" s="1"/>
  <c r="AG602"/>
  <c r="AG559"/>
  <c r="M644"/>
  <c r="O478"/>
  <c r="AG560"/>
  <c r="M496"/>
  <c r="AI496"/>
  <c r="Q460"/>
  <c r="P600"/>
  <c r="Q457"/>
  <c r="P642"/>
  <c r="Q454"/>
  <c r="O558"/>
  <c r="P472"/>
  <c r="O601"/>
  <c r="P469"/>
  <c r="Q513"/>
  <c r="O643"/>
  <c r="P466"/>
  <c r="AE646"/>
  <c r="AG502"/>
  <c r="AG21" s="1"/>
  <c r="M601"/>
  <c r="O484" i="15"/>
  <c r="O601"/>
  <c r="P469"/>
  <c r="AI602"/>
  <c r="M602"/>
  <c r="O481"/>
  <c r="O490"/>
  <c r="P557"/>
  <c r="Q460"/>
  <c r="O557"/>
  <c r="AI644"/>
  <c r="O558"/>
  <c r="P472"/>
  <c r="P600"/>
  <c r="Q457"/>
  <c r="Q556" s="1"/>
  <c r="AG560"/>
  <c r="M496"/>
  <c r="AI496"/>
  <c r="O644"/>
  <c r="P478"/>
  <c r="Q466"/>
  <c r="AG603"/>
  <c r="M493"/>
  <c r="AI493"/>
  <c r="AI21" s="1"/>
  <c r="AG21"/>
  <c r="Q599"/>
  <c r="M558"/>
  <c r="AG646"/>
  <c r="AI502"/>
  <c r="AI646" s="1"/>
  <c r="M502"/>
  <c r="M21" s="1"/>
  <c r="Q599" i="10"/>
  <c r="O644"/>
  <c r="P478"/>
  <c r="P481"/>
  <c r="P558" s="1"/>
  <c r="AG646"/>
  <c r="M502"/>
  <c r="AI502"/>
  <c r="AI603" s="1"/>
  <c r="AG21"/>
  <c r="M603"/>
  <c r="O493"/>
  <c r="M560"/>
  <c r="O496"/>
  <c r="Q556"/>
  <c r="AI559"/>
  <c r="M21"/>
  <c r="AG560"/>
  <c r="P643"/>
  <c r="Q466"/>
  <c r="Q643" s="1"/>
  <c r="Q472"/>
  <c r="AI645"/>
  <c r="P484"/>
  <c r="P601"/>
  <c r="Q469"/>
  <c r="Q557"/>
  <c r="AG603"/>
  <c r="M645"/>
  <c r="O490"/>
  <c r="O559" s="1"/>
  <c r="M559"/>
  <c r="O601"/>
  <c r="R14" i="9"/>
  <c r="R13"/>
  <c r="Q513" i="7"/>
  <c r="Q21" s="1"/>
  <c r="P21"/>
  <c r="R11" s="1"/>
  <c r="Q646"/>
  <c r="Q553" i="19" l="1"/>
  <c r="Q642" i="16"/>
  <c r="AI603" i="15"/>
  <c r="O602" i="10"/>
  <c r="AI560"/>
  <c r="AB496" i="21"/>
  <c r="AB463"/>
  <c r="AB599"/>
  <c r="AB642"/>
  <c r="AB556"/>
  <c r="AB496" i="20"/>
  <c r="AB474"/>
  <c r="AB441"/>
  <c r="AB640"/>
  <c r="AB597"/>
  <c r="AB554"/>
  <c r="Q638" i="19"/>
  <c r="M491"/>
  <c r="O491" s="1"/>
  <c r="P491" s="1"/>
  <c r="Q491" s="1"/>
  <c r="AK491"/>
  <c r="AC558"/>
  <c r="Q596"/>
  <c r="AK483"/>
  <c r="M483"/>
  <c r="O483" s="1"/>
  <c r="P483" s="1"/>
  <c r="Q483" s="1"/>
  <c r="AK481"/>
  <c r="M481"/>
  <c r="O556"/>
  <c r="P448"/>
  <c r="Q436"/>
  <c r="AI558"/>
  <c r="M472"/>
  <c r="AK472"/>
  <c r="AI493"/>
  <c r="AK505"/>
  <c r="M505"/>
  <c r="O505" s="1"/>
  <c r="P505" s="1"/>
  <c r="Q505" s="1"/>
  <c r="P640"/>
  <c r="Q430"/>
  <c r="O454"/>
  <c r="M599"/>
  <c r="AI478"/>
  <c r="O460"/>
  <c r="AK642"/>
  <c r="AK599"/>
  <c r="AB502"/>
  <c r="AC490"/>
  <c r="O641"/>
  <c r="P442"/>
  <c r="O598"/>
  <c r="M476"/>
  <c r="O476" s="1"/>
  <c r="P476" s="1"/>
  <c r="Q476" s="1"/>
  <c r="AK476"/>
  <c r="Q445"/>
  <c r="P457"/>
  <c r="AB500"/>
  <c r="AC488"/>
  <c r="AC644" s="1"/>
  <c r="AB508"/>
  <c r="AC508" s="1"/>
  <c r="AI508" s="1"/>
  <c r="AC496"/>
  <c r="AK556"/>
  <c r="P554"/>
  <c r="AF502"/>
  <c r="O469"/>
  <c r="AI643"/>
  <c r="AK466"/>
  <c r="M466"/>
  <c r="AI601"/>
  <c r="AI484"/>
  <c r="AC601"/>
  <c r="AF332"/>
  <c r="AF588"/>
  <c r="AF545"/>
  <c r="AF630"/>
  <c r="M503"/>
  <c r="O503" s="1"/>
  <c r="P503" s="1"/>
  <c r="Q503" s="1"/>
  <c r="AK503"/>
  <c r="AC643"/>
  <c r="P597"/>
  <c r="AB507"/>
  <c r="AC507" s="1"/>
  <c r="AI507" s="1"/>
  <c r="AC495"/>
  <c r="AI495" s="1"/>
  <c r="AB559"/>
  <c r="AK464"/>
  <c r="AK600" s="1"/>
  <c r="M464"/>
  <c r="O464" s="1"/>
  <c r="P464" s="1"/>
  <c r="Q464" s="1"/>
  <c r="AI600"/>
  <c r="AB602"/>
  <c r="AC218" i="17"/>
  <c r="M218"/>
  <c r="O218" s="1"/>
  <c r="P218" s="1"/>
  <c r="Q218" s="1"/>
  <c r="AA536"/>
  <c r="O217"/>
  <c r="P216"/>
  <c r="O579"/>
  <c r="AA219"/>
  <c r="Y220"/>
  <c r="X221"/>
  <c r="AG603" i="16"/>
  <c r="O496"/>
  <c r="O493"/>
  <c r="O644"/>
  <c r="P478"/>
  <c r="P484"/>
  <c r="M645"/>
  <c r="O490"/>
  <c r="P601"/>
  <c r="Q469"/>
  <c r="Q599"/>
  <c r="Q556"/>
  <c r="M559"/>
  <c r="AI559"/>
  <c r="P558"/>
  <c r="Q472"/>
  <c r="O602"/>
  <c r="P481"/>
  <c r="AI602"/>
  <c r="AG646"/>
  <c r="M502"/>
  <c r="M560" s="1"/>
  <c r="AI502"/>
  <c r="AI646" s="1"/>
  <c r="P643"/>
  <c r="Q466"/>
  <c r="P557"/>
  <c r="M602"/>
  <c r="M603" i="15"/>
  <c r="O493"/>
  <c r="M560"/>
  <c r="O496"/>
  <c r="P601"/>
  <c r="Q469"/>
  <c r="P643"/>
  <c r="O645"/>
  <c r="P490"/>
  <c r="Q600"/>
  <c r="AI559"/>
  <c r="Q472"/>
  <c r="Q643" s="1"/>
  <c r="M645"/>
  <c r="O559"/>
  <c r="P484"/>
  <c r="Q478"/>
  <c r="O602"/>
  <c r="P481"/>
  <c r="M559"/>
  <c r="Q642"/>
  <c r="M646"/>
  <c r="O502"/>
  <c r="Q557"/>
  <c r="AI560"/>
  <c r="AI645"/>
  <c r="Q481" i="10"/>
  <c r="Q484"/>
  <c r="P644"/>
  <c r="Q478"/>
  <c r="P496"/>
  <c r="P493"/>
  <c r="O645"/>
  <c r="P490"/>
  <c r="AI646"/>
  <c r="AI21"/>
  <c r="Q558"/>
  <c r="M646"/>
  <c r="O502"/>
  <c r="Q600"/>
  <c r="R14" i="7"/>
  <c r="R13"/>
  <c r="R12"/>
  <c r="AK643" i="19" l="1"/>
  <c r="M557"/>
  <c r="AB475" i="21"/>
  <c r="AB643"/>
  <c r="AB600"/>
  <c r="AB557"/>
  <c r="AB508"/>
  <c r="AB486" i="20"/>
  <c r="AB508"/>
  <c r="AB453"/>
  <c r="AB555"/>
  <c r="AB641"/>
  <c r="AB598"/>
  <c r="Q640" i="19"/>
  <c r="Q597"/>
  <c r="Q555"/>
  <c r="AK495"/>
  <c r="M495"/>
  <c r="O495" s="1"/>
  <c r="P495" s="1"/>
  <c r="Q495" s="1"/>
  <c r="P641"/>
  <c r="Q442"/>
  <c r="P555"/>
  <c r="M507"/>
  <c r="O507" s="1"/>
  <c r="P507" s="1"/>
  <c r="Q507" s="1"/>
  <c r="AK507"/>
  <c r="Q457"/>
  <c r="AK478"/>
  <c r="M478"/>
  <c r="Q448"/>
  <c r="AB512"/>
  <c r="AC512" s="1"/>
  <c r="AI512" s="1"/>
  <c r="AC500"/>
  <c r="AI500" s="1"/>
  <c r="AB603"/>
  <c r="M643"/>
  <c r="O466"/>
  <c r="AI490"/>
  <c r="Q598"/>
  <c r="P469"/>
  <c r="M508"/>
  <c r="O508" s="1"/>
  <c r="P508" s="1"/>
  <c r="Q508" s="1"/>
  <c r="AK508"/>
  <c r="AC502"/>
  <c r="O481"/>
  <c r="O557"/>
  <c r="P460"/>
  <c r="M600"/>
  <c r="AI496"/>
  <c r="M601"/>
  <c r="AB560"/>
  <c r="Q554"/>
  <c r="AB645"/>
  <c r="O642"/>
  <c r="P454"/>
  <c r="P556" s="1"/>
  <c r="O599"/>
  <c r="AF344"/>
  <c r="AF546"/>
  <c r="AF589"/>
  <c r="AF631"/>
  <c r="M493"/>
  <c r="AK493"/>
  <c r="M484"/>
  <c r="AK484"/>
  <c r="AC559"/>
  <c r="AK557"/>
  <c r="AI488"/>
  <c r="AI602" s="1"/>
  <c r="AC602"/>
  <c r="M642"/>
  <c r="M558"/>
  <c r="O472"/>
  <c r="P598"/>
  <c r="P217" i="17"/>
  <c r="Y221"/>
  <c r="AA221" s="1"/>
  <c r="X222"/>
  <c r="Q216"/>
  <c r="P579"/>
  <c r="AA220"/>
  <c r="AC219"/>
  <c r="M219"/>
  <c r="P493" i="16"/>
  <c r="M21"/>
  <c r="M603"/>
  <c r="AI21"/>
  <c r="AI560"/>
  <c r="O645"/>
  <c r="P490"/>
  <c r="P496"/>
  <c r="M646"/>
  <c r="O502"/>
  <c r="O21" s="1"/>
  <c r="P602"/>
  <c r="Q481"/>
  <c r="P559"/>
  <c r="Q484"/>
  <c r="AI603"/>
  <c r="Q601"/>
  <c r="O559"/>
  <c r="Q643"/>
  <c r="Q557"/>
  <c r="P644"/>
  <c r="Q478"/>
  <c r="Q644" s="1"/>
  <c r="Q600"/>
  <c r="P602" i="15"/>
  <c r="Q481"/>
  <c r="P558"/>
  <c r="Q601"/>
  <c r="P644"/>
  <c r="O560"/>
  <c r="P496"/>
  <c r="Q558"/>
  <c r="O646"/>
  <c r="P502"/>
  <c r="O21"/>
  <c r="P559"/>
  <c r="Q484"/>
  <c r="Q644" s="1"/>
  <c r="P645"/>
  <c r="Q490"/>
  <c r="O603"/>
  <c r="P493"/>
  <c r="Q644" i="10"/>
  <c r="P645"/>
  <c r="Q490"/>
  <c r="P603"/>
  <c r="Q493"/>
  <c r="P559"/>
  <c r="Q559"/>
  <c r="P502"/>
  <c r="O646"/>
  <c r="O21"/>
  <c r="O603"/>
  <c r="Q602"/>
  <c r="P560"/>
  <c r="Q496"/>
  <c r="P602"/>
  <c r="O560"/>
  <c r="Q601"/>
  <c r="AI644" i="19" l="1"/>
  <c r="AI559"/>
  <c r="Q558" i="16"/>
  <c r="AB487" i="21"/>
  <c r="AB644"/>
  <c r="AB558"/>
  <c r="AB601"/>
  <c r="AB465" i="20"/>
  <c r="AB599"/>
  <c r="AB642"/>
  <c r="AB556"/>
  <c r="AB498"/>
  <c r="M500" i="19"/>
  <c r="O500" s="1"/>
  <c r="P500" s="1"/>
  <c r="Q500" s="1"/>
  <c r="AK500"/>
  <c r="M512"/>
  <c r="O512" s="1"/>
  <c r="P512" s="1"/>
  <c r="Q512" s="1"/>
  <c r="AK512"/>
  <c r="AB646"/>
  <c r="AK488"/>
  <c r="AK644" s="1"/>
  <c r="M488"/>
  <c r="P642"/>
  <c r="Q454"/>
  <c r="P599"/>
  <c r="O643"/>
  <c r="P466"/>
  <c r="P600" s="1"/>
  <c r="M644"/>
  <c r="O478"/>
  <c r="O558" s="1"/>
  <c r="Q641"/>
  <c r="Q469"/>
  <c r="P472"/>
  <c r="O484"/>
  <c r="AF356"/>
  <c r="AF590"/>
  <c r="AF547"/>
  <c r="AF632"/>
  <c r="AC603"/>
  <c r="AI645"/>
  <c r="M490"/>
  <c r="M559" s="1"/>
  <c r="AK490"/>
  <c r="AK601"/>
  <c r="P481"/>
  <c r="AK558"/>
  <c r="AK496"/>
  <c r="M496"/>
  <c r="AC646"/>
  <c r="AI502"/>
  <c r="AI603" s="1"/>
  <c r="AC645"/>
  <c r="Q556"/>
  <c r="P557"/>
  <c r="Q460"/>
  <c r="O493"/>
  <c r="AC560"/>
  <c r="O600"/>
  <c r="O219" i="17"/>
  <c r="Q579"/>
  <c r="Y222"/>
  <c r="X223"/>
  <c r="M220"/>
  <c r="AC220"/>
  <c r="AC221"/>
  <c r="M221"/>
  <c r="O221" s="1"/>
  <c r="P221" s="1"/>
  <c r="Q221" s="1"/>
  <c r="Q217"/>
  <c r="P502" i="16"/>
  <c r="O646"/>
  <c r="P560"/>
  <c r="Q496"/>
  <c r="O560"/>
  <c r="P603"/>
  <c r="Q493"/>
  <c r="P645"/>
  <c r="Q490"/>
  <c r="Q602" s="1"/>
  <c r="O603"/>
  <c r="P603" i="15"/>
  <c r="Q493"/>
  <c r="Q559"/>
  <c r="P560"/>
  <c r="Q496"/>
  <c r="P646"/>
  <c r="Q502"/>
  <c r="Q646" s="1"/>
  <c r="Q645"/>
  <c r="P21"/>
  <c r="R11" s="1"/>
  <c r="Q602"/>
  <c r="Q603" i="10"/>
  <c r="Q645"/>
  <c r="Q560"/>
  <c r="P646"/>
  <c r="Q502"/>
  <c r="P21"/>
  <c r="R11" s="1"/>
  <c r="Q559" i="16" l="1"/>
  <c r="AB499" i="21"/>
  <c r="AB645"/>
  <c r="AB602"/>
  <c r="AB559"/>
  <c r="AB510" i="20"/>
  <c r="AB477"/>
  <c r="AB600"/>
  <c r="AB557"/>
  <c r="AB643"/>
  <c r="Q472" i="19"/>
  <c r="Q481"/>
  <c r="AK602"/>
  <c r="P643"/>
  <c r="Q466"/>
  <c r="P478"/>
  <c r="O601"/>
  <c r="AK559"/>
  <c r="P493"/>
  <c r="M560"/>
  <c r="O496"/>
  <c r="Q642"/>
  <c r="Q599"/>
  <c r="AK645"/>
  <c r="AF368"/>
  <c r="AF548"/>
  <c r="AF591"/>
  <c r="AF633"/>
  <c r="P601"/>
  <c r="AI646"/>
  <c r="M502"/>
  <c r="AK502"/>
  <c r="AK560" s="1"/>
  <c r="AI560"/>
  <c r="M645"/>
  <c r="O490"/>
  <c r="P484"/>
  <c r="O488"/>
  <c r="O644" s="1"/>
  <c r="M602"/>
  <c r="O220" i="17"/>
  <c r="AA222"/>
  <c r="X224"/>
  <c r="Y223"/>
  <c r="P219"/>
  <c r="Q560" i="16"/>
  <c r="Q603"/>
  <c r="Q645"/>
  <c r="P646"/>
  <c r="Q502"/>
  <c r="P21"/>
  <c r="R11" s="1"/>
  <c r="Q560" i="15"/>
  <c r="Q603"/>
  <c r="Q21"/>
  <c r="Q646" i="10"/>
  <c r="Q21"/>
  <c r="AB511" i="21" l="1"/>
  <c r="AB646"/>
  <c r="AB560"/>
  <c r="AB603"/>
  <c r="AB489" i="20"/>
  <c r="AB601"/>
  <c r="AB644"/>
  <c r="AB558"/>
  <c r="AK646" i="19"/>
  <c r="AK603"/>
  <c r="P488"/>
  <c r="Q488" s="1"/>
  <c r="O602"/>
  <c r="M646"/>
  <c r="O502"/>
  <c r="M603"/>
  <c r="O645"/>
  <c r="P490"/>
  <c r="O560"/>
  <c r="P496"/>
  <c r="Q643"/>
  <c r="Q600"/>
  <c r="Q557"/>
  <c r="AF380"/>
  <c r="AF592"/>
  <c r="AF549"/>
  <c r="AF634"/>
  <c r="Q493"/>
  <c r="Q484"/>
  <c r="O559"/>
  <c r="P644"/>
  <c r="Q478"/>
  <c r="P558"/>
  <c r="AC222" i="17"/>
  <c r="M222"/>
  <c r="AA223"/>
  <c r="P220"/>
  <c r="Q219"/>
  <c r="P536"/>
  <c r="Y224"/>
  <c r="X225"/>
  <c r="Q646" i="16"/>
  <c r="Q21"/>
  <c r="R14" i="15"/>
  <c r="R13"/>
  <c r="R12"/>
  <c r="R13" i="10"/>
  <c r="R14"/>
  <c r="R12"/>
  <c r="AB501" i="20" l="1"/>
  <c r="AB602"/>
  <c r="AB559"/>
  <c r="AB645"/>
  <c r="Q496" i="19"/>
  <c r="P645"/>
  <c r="Q490"/>
  <c r="AF392"/>
  <c r="AF593"/>
  <c r="AF550"/>
  <c r="AF635"/>
  <c r="P602"/>
  <c r="Q644"/>
  <c r="Q601"/>
  <c r="Q559"/>
  <c r="P559"/>
  <c r="Q558"/>
  <c r="O646"/>
  <c r="P502"/>
  <c r="P560" s="1"/>
  <c r="O603"/>
  <c r="Y225" i="17"/>
  <c r="X226"/>
  <c r="AA224"/>
  <c r="AC223"/>
  <c r="M223"/>
  <c r="O223" s="1"/>
  <c r="P223" s="1"/>
  <c r="Q223" s="1"/>
  <c r="O222"/>
  <c r="Q220"/>
  <c r="R12" i="16"/>
  <c r="R14"/>
  <c r="R13"/>
  <c r="AB513" i="20" l="1"/>
  <c r="AB646"/>
  <c r="AB560"/>
  <c r="AB603"/>
  <c r="AF404" i="19"/>
  <c r="AF551"/>
  <c r="AF594"/>
  <c r="AF636"/>
  <c r="Q645"/>
  <c r="Q602"/>
  <c r="Q560"/>
  <c r="P646"/>
  <c r="Q502"/>
  <c r="P603"/>
  <c r="M224" i="17"/>
  <c r="AC224"/>
  <c r="P222"/>
  <c r="X227"/>
  <c r="Y226"/>
  <c r="AA225"/>
  <c r="AB626" i="20" l="1"/>
  <c r="AB583"/>
  <c r="Q646" i="19"/>
  <c r="Q603"/>
  <c r="AF416"/>
  <c r="AF595"/>
  <c r="AF552"/>
  <c r="AF637"/>
  <c r="Q222" i="17"/>
  <c r="AC225"/>
  <c r="M225"/>
  <c r="AA226"/>
  <c r="X228"/>
  <c r="Y227"/>
  <c r="O224"/>
  <c r="AF428" i="19" l="1"/>
  <c r="AF596"/>
  <c r="AF553"/>
  <c r="AF638"/>
  <c r="AC226" i="17"/>
  <c r="M226"/>
  <c r="P224"/>
  <c r="O622"/>
  <c r="AA227"/>
  <c r="Y228"/>
  <c r="X229"/>
  <c r="O225"/>
  <c r="P225" s="1"/>
  <c r="Q225" s="1"/>
  <c r="AF440" i="19" l="1"/>
  <c r="AF597"/>
  <c r="AF554"/>
  <c r="AF639"/>
  <c r="Q224" i="17"/>
  <c r="P622"/>
  <c r="Y229"/>
  <c r="X230"/>
  <c r="AA228"/>
  <c r="O226"/>
  <c r="M227"/>
  <c r="O227" s="1"/>
  <c r="P227" s="1"/>
  <c r="Q227" s="1"/>
  <c r="AC227"/>
  <c r="AF452" i="19" l="1"/>
  <c r="AF555"/>
  <c r="AF598"/>
  <c r="AF640"/>
  <c r="X231" i="17"/>
  <c r="Y230"/>
  <c r="AA230" s="1"/>
  <c r="AA229"/>
  <c r="P226"/>
  <c r="Q622"/>
  <c r="M228"/>
  <c r="AC228"/>
  <c r="AF464" i="19" l="1"/>
  <c r="AF599"/>
  <c r="AF556"/>
  <c r="AF641"/>
  <c r="Q226" i="17"/>
  <c r="O228"/>
  <c r="AC229"/>
  <c r="M229"/>
  <c r="AC230"/>
  <c r="M230"/>
  <c r="O230" s="1"/>
  <c r="P230" s="1"/>
  <c r="Q230" s="1"/>
  <c r="X232"/>
  <c r="Y231"/>
  <c r="AF476" i="19" l="1"/>
  <c r="AF600"/>
  <c r="AF557"/>
  <c r="AF642"/>
  <c r="Y232" i="17"/>
  <c r="X233"/>
  <c r="P228"/>
  <c r="AA231"/>
  <c r="O229"/>
  <c r="AF488" i="19" l="1"/>
  <c r="AF601"/>
  <c r="AF558"/>
  <c r="AF643"/>
  <c r="P229" i="17"/>
  <c r="Q228"/>
  <c r="Y233"/>
  <c r="X234"/>
  <c r="AA232"/>
  <c r="AC231"/>
  <c r="M231"/>
  <c r="AF500" i="19" l="1"/>
  <c r="AF559"/>
  <c r="AF602"/>
  <c r="AF644"/>
  <c r="Y234" i="17"/>
  <c r="X235"/>
  <c r="AA233"/>
  <c r="Q229"/>
  <c r="O231"/>
  <c r="M232"/>
  <c r="AC232"/>
  <c r="AF512" i="19" l="1"/>
  <c r="AF646" s="1"/>
  <c r="AF603"/>
  <c r="AF560"/>
  <c r="AF645"/>
  <c r="AC233" i="17"/>
  <c r="M233"/>
  <c r="O233" s="1"/>
  <c r="P233" s="1"/>
  <c r="Q233" s="1"/>
  <c r="P231"/>
  <c r="O232"/>
  <c r="X236"/>
  <c r="Y235"/>
  <c r="AA234"/>
  <c r="Q231" l="1"/>
  <c r="AA235"/>
  <c r="Y236"/>
  <c r="X237"/>
  <c r="P232"/>
  <c r="AC234"/>
  <c r="M234"/>
  <c r="AA236" l="1"/>
  <c r="O234"/>
  <c r="Y237"/>
  <c r="AA237" s="1"/>
  <c r="X238"/>
  <c r="AC235"/>
  <c r="M235"/>
  <c r="O235" s="1"/>
  <c r="P235" s="1"/>
  <c r="Q235" s="1"/>
  <c r="Q232"/>
  <c r="P234" l="1"/>
  <c r="X250"/>
  <c r="Y238"/>
  <c r="X239"/>
  <c r="M236"/>
  <c r="AC236"/>
  <c r="AC237"/>
  <c r="M237"/>
  <c r="O237" s="1"/>
  <c r="P237" s="1"/>
  <c r="Q237" s="1"/>
  <c r="Y250" l="1"/>
  <c r="X251"/>
  <c r="O236"/>
  <c r="X240"/>
  <c r="Y239"/>
  <c r="Q234"/>
  <c r="AA238"/>
  <c r="P236" l="1"/>
  <c r="O623"/>
  <c r="X252"/>
  <c r="Y251"/>
  <c r="AA251" s="1"/>
  <c r="AA239"/>
  <c r="Y240"/>
  <c r="X241"/>
  <c r="AC238"/>
  <c r="M238"/>
  <c r="AA250"/>
  <c r="AC239" l="1"/>
  <c r="M239"/>
  <c r="O239" s="1"/>
  <c r="P239" s="1"/>
  <c r="Q239" s="1"/>
  <c r="O238"/>
  <c r="AC251"/>
  <c r="M251"/>
  <c r="O251" s="1"/>
  <c r="P251" s="1"/>
  <c r="Q251" s="1"/>
  <c r="Y241"/>
  <c r="X242"/>
  <c r="Y252"/>
  <c r="X253"/>
  <c r="AC250"/>
  <c r="M250"/>
  <c r="AA240"/>
  <c r="Q236"/>
  <c r="AA252" l="1"/>
  <c r="P238"/>
  <c r="Y253"/>
  <c r="X254"/>
  <c r="M240"/>
  <c r="AC240"/>
  <c r="X243"/>
  <c r="Y242"/>
  <c r="O250"/>
  <c r="AA241"/>
  <c r="Y254" l="1"/>
  <c r="X255"/>
  <c r="M252"/>
  <c r="AC252"/>
  <c r="O240"/>
  <c r="AA253"/>
  <c r="AA242"/>
  <c r="AC241"/>
  <c r="M241"/>
  <c r="Q238"/>
  <c r="P250"/>
  <c r="X244"/>
  <c r="Y243"/>
  <c r="Q250" l="1"/>
  <c r="AC242"/>
  <c r="M242"/>
  <c r="O242" s="1"/>
  <c r="P242" s="1"/>
  <c r="Q242" s="1"/>
  <c r="O252"/>
  <c r="X256"/>
  <c r="Y255"/>
  <c r="AA254"/>
  <c r="AA243"/>
  <c r="O241"/>
  <c r="AC253"/>
  <c r="M253"/>
  <c r="Y244"/>
  <c r="X245"/>
  <c r="P240"/>
  <c r="AC254" l="1"/>
  <c r="M254"/>
  <c r="O254" s="1"/>
  <c r="P254" s="1"/>
  <c r="Q254" s="1"/>
  <c r="P241"/>
  <c r="Y256"/>
  <c r="X257"/>
  <c r="O253"/>
  <c r="P252"/>
  <c r="AA255"/>
  <c r="Y245"/>
  <c r="AA245" s="1"/>
  <c r="X246"/>
  <c r="AA244"/>
  <c r="Q240"/>
  <c r="M243"/>
  <c r="AC243"/>
  <c r="M244" l="1"/>
  <c r="AC244"/>
  <c r="Q252"/>
  <c r="O243"/>
  <c r="P253"/>
  <c r="Q241"/>
  <c r="X247"/>
  <c r="Y246"/>
  <c r="AC245"/>
  <c r="M245"/>
  <c r="O245" s="1"/>
  <c r="P245" s="1"/>
  <c r="Q245" s="1"/>
  <c r="AA256"/>
  <c r="AC255"/>
  <c r="M255"/>
  <c r="Y257"/>
  <c r="AA257" s="1"/>
  <c r="X258"/>
  <c r="M256" l="1"/>
  <c r="AC256"/>
  <c r="O244"/>
  <c r="Q253"/>
  <c r="X259"/>
  <c r="Y258"/>
  <c r="AC257"/>
  <c r="M257"/>
  <c r="O257" s="1"/>
  <c r="P257" s="1"/>
  <c r="Q257" s="1"/>
  <c r="X248"/>
  <c r="Y247"/>
  <c r="AA247" s="1"/>
  <c r="O255"/>
  <c r="AA246"/>
  <c r="P243"/>
  <c r="P244" l="1"/>
  <c r="AC246"/>
  <c r="M246"/>
  <c r="Y248"/>
  <c r="Y539" s="1"/>
  <c r="X249"/>
  <c r="Y249" s="1"/>
  <c r="AA249" s="1"/>
  <c r="AA258"/>
  <c r="P255"/>
  <c r="Q243"/>
  <c r="X260"/>
  <c r="Y259"/>
  <c r="AA259" s="1"/>
  <c r="O256"/>
  <c r="X539"/>
  <c r="AC247"/>
  <c r="M247"/>
  <c r="O247" s="1"/>
  <c r="P247" s="1"/>
  <c r="Q247" s="1"/>
  <c r="X582"/>
  <c r="Y260" l="1"/>
  <c r="AA260" s="1"/>
  <c r="X261"/>
  <c r="O246"/>
  <c r="AC258"/>
  <c r="M258"/>
  <c r="P256"/>
  <c r="Q244"/>
  <c r="Q255"/>
  <c r="AA248"/>
  <c r="Y582"/>
  <c r="M259"/>
  <c r="O259" s="1"/>
  <c r="P259" s="1"/>
  <c r="Q259" s="1"/>
  <c r="AC259"/>
  <c r="AC249"/>
  <c r="M249"/>
  <c r="O249" s="1"/>
  <c r="P249" s="1"/>
  <c r="Q249" s="1"/>
  <c r="O258" l="1"/>
  <c r="M248"/>
  <c r="AC248"/>
  <c r="AC539" s="1"/>
  <c r="AA582"/>
  <c r="AA539"/>
  <c r="P246"/>
  <c r="Y261"/>
  <c r="X262"/>
  <c r="Q256"/>
  <c r="M260"/>
  <c r="O260" s="1"/>
  <c r="P260" s="1"/>
  <c r="Q260" s="1"/>
  <c r="AC260"/>
  <c r="X274" l="1"/>
  <c r="X263"/>
  <c r="Y262"/>
  <c r="AA261"/>
  <c r="O248"/>
  <c r="M582"/>
  <c r="M539"/>
  <c r="Q246"/>
  <c r="P258"/>
  <c r="AA262" l="1"/>
  <c r="X264"/>
  <c r="Y263"/>
  <c r="X275"/>
  <c r="Y274"/>
  <c r="X286"/>
  <c r="AC261"/>
  <c r="M261"/>
  <c r="Q258"/>
  <c r="P248"/>
  <c r="O582"/>
  <c r="O539"/>
  <c r="X276" l="1"/>
  <c r="Y275"/>
  <c r="AA275" s="1"/>
  <c r="O261"/>
  <c r="AC262"/>
  <c r="M262"/>
  <c r="Y264"/>
  <c r="AA264" s="1"/>
  <c r="X265"/>
  <c r="Q248"/>
  <c r="P539"/>
  <c r="P582"/>
  <c r="P624"/>
  <c r="AA263"/>
  <c r="X287"/>
  <c r="Y286"/>
  <c r="X298"/>
  <c r="AA274"/>
  <c r="P261" l="1"/>
  <c r="AC274"/>
  <c r="M274"/>
  <c r="Y265"/>
  <c r="X266"/>
  <c r="AC275"/>
  <c r="M275"/>
  <c r="O275" s="1"/>
  <c r="P275" s="1"/>
  <c r="Q275" s="1"/>
  <c r="AC263"/>
  <c r="M263"/>
  <c r="M264"/>
  <c r="O264" s="1"/>
  <c r="P264" s="1"/>
  <c r="Q264" s="1"/>
  <c r="AC264"/>
  <c r="Y276"/>
  <c r="X277"/>
  <c r="Q582"/>
  <c r="Q539"/>
  <c r="X310"/>
  <c r="Y298"/>
  <c r="O262"/>
  <c r="X299"/>
  <c r="Y287"/>
  <c r="AA287" s="1"/>
  <c r="X288"/>
  <c r="AA286"/>
  <c r="O263" l="1"/>
  <c r="O274"/>
  <c r="Y288"/>
  <c r="X289"/>
  <c r="X300"/>
  <c r="M287"/>
  <c r="O287" s="1"/>
  <c r="P287" s="1"/>
  <c r="Q287" s="1"/>
  <c r="AC287"/>
  <c r="AA298"/>
  <c r="AA265"/>
  <c r="X322"/>
  <c r="Y310"/>
  <c r="P262"/>
  <c r="X278"/>
  <c r="Y277"/>
  <c r="M286"/>
  <c r="AC286"/>
  <c r="X311"/>
  <c r="Y299"/>
  <c r="AA299" s="1"/>
  <c r="AA276"/>
  <c r="Y266"/>
  <c r="AA266" s="1"/>
  <c r="X267"/>
  <c r="Q261"/>
  <c r="P625"/>
  <c r="AC266" l="1"/>
  <c r="M266"/>
  <c r="O266" s="1"/>
  <c r="P266" s="1"/>
  <c r="Q266" s="1"/>
  <c r="AA277"/>
  <c r="Y300"/>
  <c r="X312"/>
  <c r="AA288"/>
  <c r="M299"/>
  <c r="O299" s="1"/>
  <c r="P299" s="1"/>
  <c r="Q299" s="1"/>
  <c r="AC299"/>
  <c r="Q262"/>
  <c r="AC298"/>
  <c r="M298"/>
  <c r="P274"/>
  <c r="AA310"/>
  <c r="X268"/>
  <c r="Y267"/>
  <c r="O286"/>
  <c r="X334"/>
  <c r="Y322"/>
  <c r="AC276"/>
  <c r="M276"/>
  <c r="X279"/>
  <c r="Y278"/>
  <c r="AC265"/>
  <c r="M265"/>
  <c r="Y289"/>
  <c r="X290"/>
  <c r="X301"/>
  <c r="X323"/>
  <c r="Y311"/>
  <c r="AA311" s="1"/>
  <c r="P263"/>
  <c r="X346" l="1"/>
  <c r="Y334"/>
  <c r="Y268"/>
  <c r="X269"/>
  <c r="AC277"/>
  <c r="M277"/>
  <c r="Q263"/>
  <c r="P583"/>
  <c r="AA289"/>
  <c r="AA278"/>
  <c r="P286"/>
  <c r="Q274"/>
  <c r="X335"/>
  <c r="Y323"/>
  <c r="AA323" s="1"/>
  <c r="O265"/>
  <c r="AA322"/>
  <c r="M310"/>
  <c r="AC310"/>
  <c r="Y301"/>
  <c r="X313"/>
  <c r="X291"/>
  <c r="X302"/>
  <c r="Y290"/>
  <c r="AA290" s="1"/>
  <c r="Y279"/>
  <c r="AA279" s="1"/>
  <c r="X280"/>
  <c r="Y312"/>
  <c r="X324"/>
  <c r="AA300"/>
  <c r="O298"/>
  <c r="M288"/>
  <c r="AC288"/>
  <c r="AC311"/>
  <c r="M311"/>
  <c r="O311" s="1"/>
  <c r="P311" s="1"/>
  <c r="Q311" s="1"/>
  <c r="O276"/>
  <c r="AA267"/>
  <c r="AA268" l="1"/>
  <c r="AA301"/>
  <c r="Q286"/>
  <c r="AA312"/>
  <c r="Y313"/>
  <c r="X325"/>
  <c r="P265"/>
  <c r="O277"/>
  <c r="AA334"/>
  <c r="Y280"/>
  <c r="X281"/>
  <c r="AC279"/>
  <c r="M279"/>
  <c r="O279" s="1"/>
  <c r="P279" s="1"/>
  <c r="Q279" s="1"/>
  <c r="AC300"/>
  <c r="M300"/>
  <c r="O310"/>
  <c r="AC323"/>
  <c r="M323"/>
  <c r="O323" s="1"/>
  <c r="P323" s="1"/>
  <c r="Q323" s="1"/>
  <c r="M278"/>
  <c r="AC278"/>
  <c r="X358"/>
  <c r="Y346"/>
  <c r="P298"/>
  <c r="Y324"/>
  <c r="X336"/>
  <c r="X303"/>
  <c r="Y291"/>
  <c r="X292"/>
  <c r="AC290"/>
  <c r="M290"/>
  <c r="O290" s="1"/>
  <c r="P290" s="1"/>
  <c r="Q290" s="1"/>
  <c r="Y335"/>
  <c r="AA335" s="1"/>
  <c r="X347"/>
  <c r="M289"/>
  <c r="AC289"/>
  <c r="Y269"/>
  <c r="AA269" s="1"/>
  <c r="X270"/>
  <c r="P276"/>
  <c r="AC267"/>
  <c r="M267"/>
  <c r="O288"/>
  <c r="Y302"/>
  <c r="AA302" s="1"/>
  <c r="X314"/>
  <c r="M322"/>
  <c r="AC322"/>
  <c r="X326" l="1"/>
  <c r="Y314"/>
  <c r="AA314" s="1"/>
  <c r="AA346"/>
  <c r="P277"/>
  <c r="X337"/>
  <c r="Y325"/>
  <c r="M302"/>
  <c r="O302" s="1"/>
  <c r="P302" s="1"/>
  <c r="Q302" s="1"/>
  <c r="AC302"/>
  <c r="P288"/>
  <c r="Q276"/>
  <c r="AA291"/>
  <c r="Y281"/>
  <c r="X282"/>
  <c r="Y292"/>
  <c r="X293"/>
  <c r="X304"/>
  <c r="X370"/>
  <c r="Y358"/>
  <c r="P310"/>
  <c r="X271"/>
  <c r="Y270"/>
  <c r="AA280"/>
  <c r="Q298"/>
  <c r="O278"/>
  <c r="M334"/>
  <c r="AC334"/>
  <c r="Q265"/>
  <c r="AA313"/>
  <c r="AC268"/>
  <c r="M268"/>
  <c r="M269"/>
  <c r="O269" s="1"/>
  <c r="P269" s="1"/>
  <c r="Q269" s="1"/>
  <c r="AC269"/>
  <c r="X359"/>
  <c r="Y347"/>
  <c r="AA347" s="1"/>
  <c r="X315"/>
  <c r="Y303"/>
  <c r="AA303" s="1"/>
  <c r="O322"/>
  <c r="O267"/>
  <c r="M335"/>
  <c r="O335" s="1"/>
  <c r="P335" s="1"/>
  <c r="Q335" s="1"/>
  <c r="AC335"/>
  <c r="Y336"/>
  <c r="X348"/>
  <c r="O300"/>
  <c r="AC312"/>
  <c r="M312"/>
  <c r="M301"/>
  <c r="AC301"/>
  <c r="O289"/>
  <c r="AA324"/>
  <c r="P278" l="1"/>
  <c r="Q310"/>
  <c r="O301"/>
  <c r="P300"/>
  <c r="P267"/>
  <c r="Y359"/>
  <c r="AA359" s="1"/>
  <c r="X371"/>
  <c r="X360"/>
  <c r="Y348"/>
  <c r="P322"/>
  <c r="O312"/>
  <c r="O268"/>
  <c r="AA358"/>
  <c r="Q277"/>
  <c r="X272"/>
  <c r="Y271"/>
  <c r="AA271" s="1"/>
  <c r="AA292"/>
  <c r="M291"/>
  <c r="AC291"/>
  <c r="AA325"/>
  <c r="AC314"/>
  <c r="M314"/>
  <c r="O314" s="1"/>
  <c r="P314" s="1"/>
  <c r="Q314" s="1"/>
  <c r="M324"/>
  <c r="AC324"/>
  <c r="AA336"/>
  <c r="M303"/>
  <c r="O303" s="1"/>
  <c r="P303" s="1"/>
  <c r="Q303" s="1"/>
  <c r="AC303"/>
  <c r="AC280"/>
  <c r="M280"/>
  <c r="X382"/>
  <c r="Y370"/>
  <c r="Q288"/>
  <c r="AA270"/>
  <c r="X305"/>
  <c r="X294"/>
  <c r="Y293"/>
  <c r="Y337"/>
  <c r="X349"/>
  <c r="X338"/>
  <c r="Y326"/>
  <c r="P289"/>
  <c r="X283"/>
  <c r="Y282"/>
  <c r="X327"/>
  <c r="Y315"/>
  <c r="AC347"/>
  <c r="M347"/>
  <c r="O347" s="1"/>
  <c r="P347" s="1"/>
  <c r="Q347" s="1"/>
  <c r="AC313"/>
  <c r="M313"/>
  <c r="O334"/>
  <c r="Y304"/>
  <c r="X316"/>
  <c r="AA281"/>
  <c r="AC346"/>
  <c r="M346"/>
  <c r="X383" l="1"/>
  <c r="Y371"/>
  <c r="AA371" s="1"/>
  <c r="Q289"/>
  <c r="M359"/>
  <c r="O359" s="1"/>
  <c r="P359" s="1"/>
  <c r="Q359" s="1"/>
  <c r="AC359"/>
  <c r="X339"/>
  <c r="Y327"/>
  <c r="AC336"/>
  <c r="M336"/>
  <c r="AA337"/>
  <c r="X295"/>
  <c r="X306"/>
  <c r="Y294"/>
  <c r="AA294" s="1"/>
  <c r="AA370"/>
  <c r="M358"/>
  <c r="AC358"/>
  <c r="Q322"/>
  <c r="AC281"/>
  <c r="M281"/>
  <c r="O281" s="1"/>
  <c r="P281" s="1"/>
  <c r="Q281" s="1"/>
  <c r="M271"/>
  <c r="O271" s="1"/>
  <c r="P271" s="1"/>
  <c r="Q271" s="1"/>
  <c r="AC271"/>
  <c r="P268"/>
  <c r="Y360"/>
  <c r="AA360" s="1"/>
  <c r="X372"/>
  <c r="P301"/>
  <c r="O280"/>
  <c r="Y272"/>
  <c r="X273"/>
  <c r="Y273" s="1"/>
  <c r="AA273" s="1"/>
  <c r="X541"/>
  <c r="AA293"/>
  <c r="O324"/>
  <c r="O291"/>
  <c r="P312"/>
  <c r="P334"/>
  <c r="AA282"/>
  <c r="AA326"/>
  <c r="X317"/>
  <c r="Y305"/>
  <c r="AA305" s="1"/>
  <c r="Y382"/>
  <c r="X394"/>
  <c r="AC292"/>
  <c r="M292"/>
  <c r="Q267"/>
  <c r="X361"/>
  <c r="Y349"/>
  <c r="AC270"/>
  <c r="M270"/>
  <c r="Y316"/>
  <c r="X328"/>
  <c r="AA304"/>
  <c r="O346"/>
  <c r="O313"/>
  <c r="AA315"/>
  <c r="Y283"/>
  <c r="X284"/>
  <c r="X350"/>
  <c r="Y338"/>
  <c r="M325"/>
  <c r="AC325"/>
  <c r="AA348"/>
  <c r="Q300"/>
  <c r="Q278"/>
  <c r="X307" l="1"/>
  <c r="X296"/>
  <c r="Y295"/>
  <c r="AC315"/>
  <c r="M315"/>
  <c r="Y328"/>
  <c r="X340"/>
  <c r="O292"/>
  <c r="P324"/>
  <c r="AA327"/>
  <c r="AC282"/>
  <c r="M282"/>
  <c r="P291"/>
  <c r="AA272"/>
  <c r="Y584"/>
  <c r="M360"/>
  <c r="O360" s="1"/>
  <c r="P360" s="1"/>
  <c r="Q360" s="1"/>
  <c r="AC360"/>
  <c r="Y383"/>
  <c r="AA383" s="1"/>
  <c r="X395"/>
  <c r="M348"/>
  <c r="AC348"/>
  <c r="P313"/>
  <c r="AA316"/>
  <c r="AA349"/>
  <c r="X373"/>
  <c r="Y361"/>
  <c r="AC371"/>
  <c r="M371"/>
  <c r="O371" s="1"/>
  <c r="P371" s="1"/>
  <c r="Q371" s="1"/>
  <c r="O270"/>
  <c r="Q268"/>
  <c r="AC305"/>
  <c r="M305"/>
  <c r="O305" s="1"/>
  <c r="P305" s="1"/>
  <c r="Q305" s="1"/>
  <c r="X351"/>
  <c r="Y339"/>
  <c r="AA339" s="1"/>
  <c r="Y317"/>
  <c r="X329"/>
  <c r="Y350"/>
  <c r="X362"/>
  <c r="P346"/>
  <c r="Q312"/>
  <c r="M293"/>
  <c r="O293" s="1"/>
  <c r="P293" s="1"/>
  <c r="Q293" s="1"/>
  <c r="AC293"/>
  <c r="Q301"/>
  <c r="AC370"/>
  <c r="M370"/>
  <c r="AC337"/>
  <c r="M337"/>
  <c r="Y306"/>
  <c r="X318"/>
  <c r="O336"/>
  <c r="P280"/>
  <c r="O358"/>
  <c r="AA338"/>
  <c r="Y394"/>
  <c r="X406"/>
  <c r="M326"/>
  <c r="O326" s="1"/>
  <c r="P326" s="1"/>
  <c r="Q326" s="1"/>
  <c r="AC326"/>
  <c r="O325"/>
  <c r="AA283"/>
  <c r="M304"/>
  <c r="AC304"/>
  <c r="Q334"/>
  <c r="Y284"/>
  <c r="AA284" s="1"/>
  <c r="X285"/>
  <c r="AA382"/>
  <c r="M273"/>
  <c r="O273" s="1"/>
  <c r="P273" s="1"/>
  <c r="Q273" s="1"/>
  <c r="AC273"/>
  <c r="X384"/>
  <c r="Y372"/>
  <c r="AA372" s="1"/>
  <c r="M294"/>
  <c r="O294" s="1"/>
  <c r="P294" s="1"/>
  <c r="Q294" s="1"/>
  <c r="AC294"/>
  <c r="M382" l="1"/>
  <c r="AC382"/>
  <c r="Y362"/>
  <c r="X374"/>
  <c r="O348"/>
  <c r="M327"/>
  <c r="AC327"/>
  <c r="X352"/>
  <c r="Y340"/>
  <c r="AA295"/>
  <c r="AC339"/>
  <c r="M339"/>
  <c r="O339" s="1"/>
  <c r="P339" s="1"/>
  <c r="Q339" s="1"/>
  <c r="M272"/>
  <c r="AC272"/>
  <c r="AC541" s="1"/>
  <c r="AA541"/>
  <c r="AA584"/>
  <c r="AC283"/>
  <c r="M283"/>
  <c r="O283" s="1"/>
  <c r="P283" s="1"/>
  <c r="Q283" s="1"/>
  <c r="AA328"/>
  <c r="AC383"/>
  <c r="M383"/>
  <c r="O383" s="1"/>
  <c r="P383" s="1"/>
  <c r="Q383" s="1"/>
  <c r="Q291"/>
  <c r="X319"/>
  <c r="Y307"/>
  <c r="O304"/>
  <c r="AA350"/>
  <c r="M316"/>
  <c r="AC316"/>
  <c r="X407"/>
  <c r="Y395"/>
  <c r="AA395" s="1"/>
  <c r="P325"/>
  <c r="P358"/>
  <c r="P336"/>
  <c r="O370"/>
  <c r="Y285"/>
  <c r="X542"/>
  <c r="Y329"/>
  <c r="X341"/>
  <c r="Q313"/>
  <c r="Q324"/>
  <c r="O337"/>
  <c r="AC338"/>
  <c r="M338"/>
  <c r="O338" s="1"/>
  <c r="P338" s="1"/>
  <c r="Q338" s="1"/>
  <c r="Y296"/>
  <c r="AA296" s="1"/>
  <c r="X308"/>
  <c r="X297"/>
  <c r="Y384"/>
  <c r="X396"/>
  <c r="M284"/>
  <c r="O284" s="1"/>
  <c r="P284" s="1"/>
  <c r="Q284" s="1"/>
  <c r="AC284"/>
  <c r="Y406"/>
  <c r="X418"/>
  <c r="X330"/>
  <c r="Y318"/>
  <c r="AA317"/>
  <c r="AA361"/>
  <c r="P292"/>
  <c r="Q280"/>
  <c r="Q346"/>
  <c r="X363"/>
  <c r="Y351"/>
  <c r="AA351" s="1"/>
  <c r="P270"/>
  <c r="M349"/>
  <c r="AC349"/>
  <c r="M372"/>
  <c r="O372" s="1"/>
  <c r="P372" s="1"/>
  <c r="Q372" s="1"/>
  <c r="AC372"/>
  <c r="AA394"/>
  <c r="AA306"/>
  <c r="X385"/>
  <c r="Y373"/>
  <c r="O282"/>
  <c r="O315"/>
  <c r="Q270" l="1"/>
  <c r="AC317"/>
  <c r="M317"/>
  <c r="AC306"/>
  <c r="M306"/>
  <c r="AC351"/>
  <c r="M351"/>
  <c r="O351" s="1"/>
  <c r="P351" s="1"/>
  <c r="Q351" s="1"/>
  <c r="AA318"/>
  <c r="Y396"/>
  <c r="AA396" s="1"/>
  <c r="X408"/>
  <c r="P337"/>
  <c r="X419"/>
  <c r="Y407"/>
  <c r="AA407" s="1"/>
  <c r="AC295"/>
  <c r="M295"/>
  <c r="P348"/>
  <c r="O382"/>
  <c r="M350"/>
  <c r="AC350"/>
  <c r="P370"/>
  <c r="P282"/>
  <c r="AC394"/>
  <c r="M394"/>
  <c r="X375"/>
  <c r="Y363"/>
  <c r="Q292"/>
  <c r="Y330"/>
  <c r="X342"/>
  <c r="AA384"/>
  <c r="X353"/>
  <c r="Y341"/>
  <c r="AA340"/>
  <c r="Y374"/>
  <c r="AA374" s="1"/>
  <c r="X386"/>
  <c r="Q325"/>
  <c r="X331"/>
  <c r="Y319"/>
  <c r="AA285"/>
  <c r="Y21"/>
  <c r="Y542"/>
  <c r="M395"/>
  <c r="O395" s="1"/>
  <c r="P395" s="1"/>
  <c r="Q395" s="1"/>
  <c r="AC395"/>
  <c r="O349"/>
  <c r="X430"/>
  <c r="Y418"/>
  <c r="X309"/>
  <c r="Y297"/>
  <c r="X543"/>
  <c r="AA329"/>
  <c r="Q336"/>
  <c r="O316"/>
  <c r="P304"/>
  <c r="Y352"/>
  <c r="X364"/>
  <c r="AA362"/>
  <c r="O327"/>
  <c r="AA373"/>
  <c r="M361"/>
  <c r="AC361"/>
  <c r="AA406"/>
  <c r="Y308"/>
  <c r="X320"/>
  <c r="Q358"/>
  <c r="O272"/>
  <c r="M541"/>
  <c r="M584"/>
  <c r="P315"/>
  <c r="X397"/>
  <c r="Y385"/>
  <c r="AC296"/>
  <c r="M296"/>
  <c r="O296" s="1"/>
  <c r="P296" s="1"/>
  <c r="Q296" s="1"/>
  <c r="AA307"/>
  <c r="AC328"/>
  <c r="M328"/>
  <c r="AA308" l="1"/>
  <c r="AA587" s="1"/>
  <c r="AA418"/>
  <c r="O328"/>
  <c r="AA385"/>
  <c r="AA352"/>
  <c r="AA330"/>
  <c r="O394"/>
  <c r="AC362"/>
  <c r="M362"/>
  <c r="O362" s="1"/>
  <c r="P362" s="1"/>
  <c r="Q362" s="1"/>
  <c r="P316"/>
  <c r="X321"/>
  <c r="Y309"/>
  <c r="AA309" s="1"/>
  <c r="X343"/>
  <c r="Y331"/>
  <c r="M396"/>
  <c r="O396" s="1"/>
  <c r="P396" s="1"/>
  <c r="Q396" s="1"/>
  <c r="AC396"/>
  <c r="O306"/>
  <c r="AC384"/>
  <c r="M384"/>
  <c r="X387"/>
  <c r="Y375"/>
  <c r="Q282"/>
  <c r="Y342"/>
  <c r="X354"/>
  <c r="X398"/>
  <c r="Y386"/>
  <c r="O317"/>
  <c r="P317" s="1"/>
  <c r="Q317" s="1"/>
  <c r="X409"/>
  <c r="Y397"/>
  <c r="O361"/>
  <c r="P327"/>
  <c r="AC329"/>
  <c r="M329"/>
  <c r="P349"/>
  <c r="AC285"/>
  <c r="M285"/>
  <c r="M374"/>
  <c r="O374" s="1"/>
  <c r="P374" s="1"/>
  <c r="Q374" s="1"/>
  <c r="AC374"/>
  <c r="AA341"/>
  <c r="O295"/>
  <c r="Q337"/>
  <c r="AA363"/>
  <c r="X544"/>
  <c r="Q304"/>
  <c r="X365"/>
  <c r="Y353"/>
  <c r="O350"/>
  <c r="Q315"/>
  <c r="M406"/>
  <c r="AC406"/>
  <c r="M373"/>
  <c r="AC373"/>
  <c r="X376"/>
  <c r="Y364"/>
  <c r="AC407"/>
  <c r="M407"/>
  <c r="O407" s="1"/>
  <c r="P407" s="1"/>
  <c r="Q407" s="1"/>
  <c r="X442"/>
  <c r="Y430"/>
  <c r="Q370"/>
  <c r="Q348"/>
  <c r="Y419"/>
  <c r="AA419" s="1"/>
  <c r="X431"/>
  <c r="M318"/>
  <c r="AC318"/>
  <c r="P272"/>
  <c r="O541"/>
  <c r="O584"/>
  <c r="AC307"/>
  <c r="M307"/>
  <c r="O307" s="1"/>
  <c r="P307" s="1"/>
  <c r="Q307" s="1"/>
  <c r="Y320"/>
  <c r="X332"/>
  <c r="AA297"/>
  <c r="Y543"/>
  <c r="AA319"/>
  <c r="AC340"/>
  <c r="M340"/>
  <c r="P382"/>
  <c r="Y408"/>
  <c r="AA408" s="1"/>
  <c r="X420"/>
  <c r="AA430" l="1"/>
  <c r="P295"/>
  <c r="Q349"/>
  <c r="P361"/>
  <c r="P306"/>
  <c r="P328"/>
  <c r="AA544"/>
  <c r="X432"/>
  <c r="Y420"/>
  <c r="AA420" s="1"/>
  <c r="O340"/>
  <c r="O318"/>
  <c r="X454"/>
  <c r="Y442"/>
  <c r="O373"/>
  <c r="Y365"/>
  <c r="AA365" s="1"/>
  <c r="X377"/>
  <c r="O329"/>
  <c r="AA342"/>
  <c r="X399"/>
  <c r="Y387"/>
  <c r="Q272"/>
  <c r="P541"/>
  <c r="P584"/>
  <c r="Y376"/>
  <c r="X388"/>
  <c r="O285"/>
  <c r="M542"/>
  <c r="Q327"/>
  <c r="Y354"/>
  <c r="AA354" s="1"/>
  <c r="X366"/>
  <c r="AA375"/>
  <c r="AC330"/>
  <c r="M330"/>
  <c r="M319"/>
  <c r="O319" s="1"/>
  <c r="P319" s="1"/>
  <c r="Q319" s="1"/>
  <c r="AC319"/>
  <c r="X443"/>
  <c r="Y431"/>
  <c r="AA431" s="1"/>
  <c r="M419"/>
  <c r="O419" s="1"/>
  <c r="P419" s="1"/>
  <c r="Q419" s="1"/>
  <c r="AC419"/>
  <c r="M363"/>
  <c r="AC363"/>
  <c r="M341"/>
  <c r="O341" s="1"/>
  <c r="P341" s="1"/>
  <c r="Q341" s="1"/>
  <c r="AC341"/>
  <c r="AA397"/>
  <c r="AA331"/>
  <c r="AC418"/>
  <c r="M418"/>
  <c r="Y398"/>
  <c r="X410"/>
  <c r="AA320"/>
  <c r="Q382"/>
  <c r="AA353"/>
  <c r="X421"/>
  <c r="Y409"/>
  <c r="O384"/>
  <c r="X355"/>
  <c r="Y343"/>
  <c r="AA343" s="1"/>
  <c r="M352"/>
  <c r="AC352"/>
  <c r="Y321"/>
  <c r="X333"/>
  <c r="X545"/>
  <c r="P394"/>
  <c r="AC385"/>
  <c r="M385"/>
  <c r="AC308"/>
  <c r="AC587" s="1"/>
  <c r="M308"/>
  <c r="AC408"/>
  <c r="M408"/>
  <c r="O408" s="1"/>
  <c r="P408" s="1"/>
  <c r="Q408" s="1"/>
  <c r="X344"/>
  <c r="Y332"/>
  <c r="P350"/>
  <c r="Q316"/>
  <c r="AC297"/>
  <c r="M297"/>
  <c r="AA543"/>
  <c r="AA586"/>
  <c r="AA364"/>
  <c r="O406"/>
  <c r="AA386"/>
  <c r="AC309"/>
  <c r="M309"/>
  <c r="O309" s="1"/>
  <c r="P309" s="1"/>
  <c r="Q309" s="1"/>
  <c r="Y544"/>
  <c r="AA321" l="1"/>
  <c r="Y588"/>
  <c r="AC343"/>
  <c r="M343"/>
  <c r="O343" s="1"/>
  <c r="P343" s="1"/>
  <c r="Q343" s="1"/>
  <c r="P285"/>
  <c r="O585"/>
  <c r="O542"/>
  <c r="AA387"/>
  <c r="AA442"/>
  <c r="M331"/>
  <c r="AC331"/>
  <c r="AC354"/>
  <c r="M354"/>
  <c r="O354" s="1"/>
  <c r="P354" s="1"/>
  <c r="Q354" s="1"/>
  <c r="AA376"/>
  <c r="O297"/>
  <c r="M543"/>
  <c r="P384"/>
  <c r="M353"/>
  <c r="O353" s="1"/>
  <c r="P353" s="1"/>
  <c r="Q353" s="1"/>
  <c r="AC353"/>
  <c r="X422"/>
  <c r="Y410"/>
  <c r="AA410" s="1"/>
  <c r="AC397"/>
  <c r="M397"/>
  <c r="AC431"/>
  <c r="M431"/>
  <c r="O431" s="1"/>
  <c r="P431" s="1"/>
  <c r="Q431" s="1"/>
  <c r="O330"/>
  <c r="P373"/>
  <c r="P318"/>
  <c r="Q328"/>
  <c r="Q361"/>
  <c r="AC430"/>
  <c r="M430"/>
  <c r="Y344"/>
  <c r="AA344" s="1"/>
  <c r="X356"/>
  <c r="AA409"/>
  <c r="Y443"/>
  <c r="AA443" s="1"/>
  <c r="X455"/>
  <c r="M342"/>
  <c r="AC342"/>
  <c r="Q350"/>
  <c r="M365"/>
  <c r="O365" s="1"/>
  <c r="P365" s="1"/>
  <c r="Q365" s="1"/>
  <c r="AC365"/>
  <c r="M420"/>
  <c r="O420" s="1"/>
  <c r="P420" s="1"/>
  <c r="Q420" s="1"/>
  <c r="AC420"/>
  <c r="X466"/>
  <c r="Y454"/>
  <c r="Y432"/>
  <c r="AA432" s="1"/>
  <c r="X444"/>
  <c r="Q306"/>
  <c r="Q295"/>
  <c r="O363"/>
  <c r="AC544"/>
  <c r="Q394"/>
  <c r="X433"/>
  <c r="Y421"/>
  <c r="AC364"/>
  <c r="M364"/>
  <c r="O352"/>
  <c r="Y545"/>
  <c r="O418"/>
  <c r="Q584"/>
  <c r="Q541"/>
  <c r="P329"/>
  <c r="P340"/>
  <c r="AA332"/>
  <c r="O385"/>
  <c r="X367"/>
  <c r="Y355"/>
  <c r="Y366"/>
  <c r="AA366" s="1"/>
  <c r="X378"/>
  <c r="X400"/>
  <c r="Y388"/>
  <c r="X411"/>
  <c r="Y399"/>
  <c r="P406"/>
  <c r="AA398"/>
  <c r="AC386"/>
  <c r="M386"/>
  <c r="O386" s="1"/>
  <c r="P386" s="1"/>
  <c r="Q386" s="1"/>
  <c r="O308"/>
  <c r="M544"/>
  <c r="M587"/>
  <c r="X345"/>
  <c r="Y333"/>
  <c r="M320"/>
  <c r="AC320"/>
  <c r="M375"/>
  <c r="AC375"/>
  <c r="X389"/>
  <c r="Y377"/>
  <c r="AA377" s="1"/>
  <c r="AC443" l="1"/>
  <c r="M443"/>
  <c r="O443" s="1"/>
  <c r="P443" s="1"/>
  <c r="Q443" s="1"/>
  <c r="AA388"/>
  <c r="P385"/>
  <c r="M398"/>
  <c r="O398" s="1"/>
  <c r="P398" s="1"/>
  <c r="Q398" s="1"/>
  <c r="AC398"/>
  <c r="Y400"/>
  <c r="X412"/>
  <c r="AC409"/>
  <c r="M409"/>
  <c r="Q384"/>
  <c r="AC387"/>
  <c r="M387"/>
  <c r="M321"/>
  <c r="O321" s="1"/>
  <c r="P321" s="1"/>
  <c r="Q321" s="1"/>
  <c r="AC321"/>
  <c r="AA545"/>
  <c r="X401"/>
  <c r="Y389"/>
  <c r="AA389" s="1"/>
  <c r="AC344"/>
  <c r="M344"/>
  <c r="AA333"/>
  <c r="Y589"/>
  <c r="Q373"/>
  <c r="O375"/>
  <c r="X357"/>
  <c r="Y345"/>
  <c r="AA345" s="1"/>
  <c r="O397"/>
  <c r="AC377"/>
  <c r="M377"/>
  <c r="O377" s="1"/>
  <c r="P377" s="1"/>
  <c r="Q377" s="1"/>
  <c r="X368"/>
  <c r="Y356"/>
  <c r="AA356" s="1"/>
  <c r="X548"/>
  <c r="P308"/>
  <c r="O587"/>
  <c r="O544"/>
  <c r="Q406"/>
  <c r="X390"/>
  <c r="Y378"/>
  <c r="AA421"/>
  <c r="Y444"/>
  <c r="X456"/>
  <c r="O342"/>
  <c r="O430"/>
  <c r="P330"/>
  <c r="Q330" s="1"/>
  <c r="AC410"/>
  <c r="M410"/>
  <c r="O410" s="1"/>
  <c r="P410" s="1"/>
  <c r="Q410" s="1"/>
  <c r="O331"/>
  <c r="Q285"/>
  <c r="P585"/>
  <c r="P542"/>
  <c r="Y367"/>
  <c r="X379"/>
  <c r="Q340"/>
  <c r="Y466"/>
  <c r="X478"/>
  <c r="Y546"/>
  <c r="Q329"/>
  <c r="AC332"/>
  <c r="M332"/>
  <c r="AA589"/>
  <c r="AA546"/>
  <c r="O320"/>
  <c r="M545"/>
  <c r="AA399"/>
  <c r="M366"/>
  <c r="O366" s="1"/>
  <c r="P366" s="1"/>
  <c r="Q366" s="1"/>
  <c r="AC366"/>
  <c r="P352"/>
  <c r="X445"/>
  <c r="Y433"/>
  <c r="M432"/>
  <c r="O432" s="1"/>
  <c r="P432" s="1"/>
  <c r="Q432" s="1"/>
  <c r="AC432"/>
  <c r="Q318"/>
  <c r="Y422"/>
  <c r="AA422" s="1"/>
  <c r="X434"/>
  <c r="P297"/>
  <c r="O543"/>
  <c r="P363"/>
  <c r="AC376"/>
  <c r="M376"/>
  <c r="P418"/>
  <c r="O364"/>
  <c r="Y411"/>
  <c r="X423"/>
  <c r="AA355"/>
  <c r="AA454"/>
  <c r="X467"/>
  <c r="Y455"/>
  <c r="AA455" s="1"/>
  <c r="Y547"/>
  <c r="M442"/>
  <c r="AC442"/>
  <c r="Q542" l="1"/>
  <c r="Q585"/>
  <c r="Q418"/>
  <c r="X435"/>
  <c r="Y423"/>
  <c r="P331"/>
  <c r="P342"/>
  <c r="Y390"/>
  <c r="AA390" s="1"/>
  <c r="X402"/>
  <c r="M345"/>
  <c r="M547" s="1"/>
  <c r="AC345"/>
  <c r="AC547" s="1"/>
  <c r="AA547"/>
  <c r="AA590"/>
  <c r="X413"/>
  <c r="Y401"/>
  <c r="AA401" s="1"/>
  <c r="AA411"/>
  <c r="O376"/>
  <c r="Q297"/>
  <c r="Q543" s="1"/>
  <c r="P586"/>
  <c r="P543"/>
  <c r="X468"/>
  <c r="Y456"/>
  <c r="AC356"/>
  <c r="M356"/>
  <c r="O356" s="1"/>
  <c r="P356" s="1"/>
  <c r="Q356" s="1"/>
  <c r="X369"/>
  <c r="Y357"/>
  <c r="AC333"/>
  <c r="M333"/>
  <c r="O387"/>
  <c r="AA400"/>
  <c r="M388"/>
  <c r="AC388"/>
  <c r="Q352"/>
  <c r="O332"/>
  <c r="P332" s="1"/>
  <c r="Q332" s="1"/>
  <c r="M546"/>
  <c r="X391"/>
  <c r="Y379"/>
  <c r="AA379" s="1"/>
  <c r="AA444"/>
  <c r="Y368"/>
  <c r="AA368" s="1"/>
  <c r="X380"/>
  <c r="Q308"/>
  <c r="P587"/>
  <c r="P544"/>
  <c r="P629"/>
  <c r="P397"/>
  <c r="X446"/>
  <c r="Y434"/>
  <c r="AA434" s="1"/>
  <c r="AA433"/>
  <c r="O344"/>
  <c r="P344" s="1"/>
  <c r="Q344" s="1"/>
  <c r="Q363"/>
  <c r="AA378"/>
  <c r="AC389"/>
  <c r="M389"/>
  <c r="O389" s="1"/>
  <c r="P389" s="1"/>
  <c r="Q389" s="1"/>
  <c r="O442"/>
  <c r="AC546"/>
  <c r="X490"/>
  <c r="Y478"/>
  <c r="AA367"/>
  <c r="AC455"/>
  <c r="M455"/>
  <c r="O455" s="1"/>
  <c r="P455" s="1"/>
  <c r="Q455" s="1"/>
  <c r="M422"/>
  <c r="O422" s="1"/>
  <c r="P422" s="1"/>
  <c r="Q422" s="1"/>
  <c r="AC422"/>
  <c r="X457"/>
  <c r="Y445"/>
  <c r="X549"/>
  <c r="AA466"/>
  <c r="AC421"/>
  <c r="M421"/>
  <c r="P375"/>
  <c r="Q385"/>
  <c r="M355"/>
  <c r="AC355"/>
  <c r="AC454"/>
  <c r="M454"/>
  <c r="P320"/>
  <c r="O588"/>
  <c r="O545"/>
  <c r="Y467"/>
  <c r="AA467" s="1"/>
  <c r="X479"/>
  <c r="P364"/>
  <c r="AC399"/>
  <c r="M399"/>
  <c r="P430"/>
  <c r="O409"/>
  <c r="Y412"/>
  <c r="X424"/>
  <c r="Q397" l="1"/>
  <c r="O388"/>
  <c r="P387"/>
  <c r="AC378"/>
  <c r="M378"/>
  <c r="X436"/>
  <c r="Y424"/>
  <c r="AC467"/>
  <c r="M467"/>
  <c r="O467" s="1"/>
  <c r="P467" s="1"/>
  <c r="Q467" s="1"/>
  <c r="P442"/>
  <c r="X458"/>
  <c r="Y446"/>
  <c r="AC444"/>
  <c r="M444"/>
  <c r="O333"/>
  <c r="M589"/>
  <c r="Y468"/>
  <c r="X480"/>
  <c r="AC411"/>
  <c r="M411"/>
  <c r="Q331"/>
  <c r="X447"/>
  <c r="Y435"/>
  <c r="Q430"/>
  <c r="X491"/>
  <c r="Y479"/>
  <c r="AA479" s="1"/>
  <c r="M434"/>
  <c r="O434" s="1"/>
  <c r="P434" s="1"/>
  <c r="Q434" s="1"/>
  <c r="AC434"/>
  <c r="M379"/>
  <c r="O379" s="1"/>
  <c r="P379" s="1"/>
  <c r="Q379" s="1"/>
  <c r="AC379"/>
  <c r="AC400"/>
  <c r="M400"/>
  <c r="AC401"/>
  <c r="M401"/>
  <c r="O401" s="1"/>
  <c r="P401" s="1"/>
  <c r="Q401" s="1"/>
  <c r="Y402"/>
  <c r="X414"/>
  <c r="X502"/>
  <c r="Y490"/>
  <c r="M466"/>
  <c r="AC466"/>
  <c r="Q587"/>
  <c r="Q544"/>
  <c r="X403"/>
  <c r="Y391"/>
  <c r="AA357"/>
  <c r="Y548"/>
  <c r="X425"/>
  <c r="Y413"/>
  <c r="M390"/>
  <c r="AC390"/>
  <c r="AA456"/>
  <c r="AA412"/>
  <c r="Q375"/>
  <c r="X381"/>
  <c r="Y369"/>
  <c r="AA369" s="1"/>
  <c r="P409"/>
  <c r="Q364"/>
  <c r="AC368"/>
  <c r="M368"/>
  <c r="O368" s="1"/>
  <c r="P368" s="1"/>
  <c r="Q368" s="1"/>
  <c r="O345"/>
  <c r="M590"/>
  <c r="Q342"/>
  <c r="O399"/>
  <c r="Q320"/>
  <c r="Q545" s="1"/>
  <c r="P588"/>
  <c r="P545"/>
  <c r="O355"/>
  <c r="O421"/>
  <c r="AA445"/>
  <c r="M367"/>
  <c r="AC367"/>
  <c r="AA592"/>
  <c r="O454"/>
  <c r="Y457"/>
  <c r="X469"/>
  <c r="AA478"/>
  <c r="M433"/>
  <c r="AC433"/>
  <c r="X392"/>
  <c r="Y380"/>
  <c r="X550"/>
  <c r="P376"/>
  <c r="AA423"/>
  <c r="Y549" l="1"/>
  <c r="O378"/>
  <c r="Y392"/>
  <c r="AA392" s="1"/>
  <c r="X404"/>
  <c r="X594"/>
  <c r="O390"/>
  <c r="AA391"/>
  <c r="X459"/>
  <c r="Y447"/>
  <c r="AA468"/>
  <c r="Q442"/>
  <c r="P345"/>
  <c r="O590"/>
  <c r="M369"/>
  <c r="O369" s="1"/>
  <c r="P369" s="1"/>
  <c r="Q369" s="1"/>
  <c r="AC369"/>
  <c r="M412"/>
  <c r="AC412"/>
  <c r="AA413"/>
  <c r="Y502"/>
  <c r="O400"/>
  <c r="X503"/>
  <c r="Y503" s="1"/>
  <c r="AA503" s="1"/>
  <c r="Y491"/>
  <c r="AA491" s="1"/>
  <c r="P333"/>
  <c r="O546"/>
  <c r="O589"/>
  <c r="O547"/>
  <c r="O433"/>
  <c r="AA549"/>
  <c r="P399"/>
  <c r="X393"/>
  <c r="Y381"/>
  <c r="AA381" s="1"/>
  <c r="X437"/>
  <c r="Y425"/>
  <c r="AA425" s="1"/>
  <c r="X481"/>
  <c r="Y469"/>
  <c r="AC549"/>
  <c r="AC592"/>
  <c r="O444"/>
  <c r="AA424"/>
  <c r="M456"/>
  <c r="AC456"/>
  <c r="M357"/>
  <c r="AC357"/>
  <c r="AA591"/>
  <c r="AA548"/>
  <c r="Y414"/>
  <c r="AA414" s="1"/>
  <c r="X426"/>
  <c r="O411"/>
  <c r="Y436"/>
  <c r="X448"/>
  <c r="X415"/>
  <c r="Y403"/>
  <c r="AA403" s="1"/>
  <c r="AA490"/>
  <c r="Q376"/>
  <c r="O367"/>
  <c r="M549"/>
  <c r="M592"/>
  <c r="P355"/>
  <c r="AC445"/>
  <c r="M445"/>
  <c r="O466"/>
  <c r="AA402"/>
  <c r="AA446"/>
  <c r="Q387"/>
  <c r="P421"/>
  <c r="AC479"/>
  <c r="M479"/>
  <c r="O479" s="1"/>
  <c r="P479" s="1"/>
  <c r="Q479" s="1"/>
  <c r="AC423"/>
  <c r="M423"/>
  <c r="AA457"/>
  <c r="AA380"/>
  <c r="AC478"/>
  <c r="M478"/>
  <c r="P454"/>
  <c r="Q409"/>
  <c r="AA435"/>
  <c r="X492"/>
  <c r="Y480"/>
  <c r="AA480" s="1"/>
  <c r="Y458"/>
  <c r="AA458" s="1"/>
  <c r="X470"/>
  <c r="P388"/>
  <c r="Q333" l="1"/>
  <c r="Q546" s="1"/>
  <c r="P546"/>
  <c r="P589"/>
  <c r="M458"/>
  <c r="O458" s="1"/>
  <c r="P458" s="1"/>
  <c r="Q458" s="1"/>
  <c r="AC458"/>
  <c r="AC446"/>
  <c r="M446"/>
  <c r="O445"/>
  <c r="AC403"/>
  <c r="M403"/>
  <c r="O403" s="1"/>
  <c r="P403" s="1"/>
  <c r="Q403" s="1"/>
  <c r="AC591"/>
  <c r="AC548"/>
  <c r="P444"/>
  <c r="AC491"/>
  <c r="M491"/>
  <c r="O491" s="1"/>
  <c r="P491" s="1"/>
  <c r="Q491" s="1"/>
  <c r="AC392"/>
  <c r="M392"/>
  <c r="O392" s="1"/>
  <c r="P392" s="1"/>
  <c r="Q392" s="1"/>
  <c r="P466"/>
  <c r="Q355"/>
  <c r="Q345"/>
  <c r="P547"/>
  <c r="P632"/>
  <c r="P590"/>
  <c r="AA447"/>
  <c r="X405"/>
  <c r="Y393"/>
  <c r="Y550"/>
  <c r="Q399"/>
  <c r="P400"/>
  <c r="O412"/>
  <c r="M391"/>
  <c r="AC391"/>
  <c r="O478"/>
  <c r="M457"/>
  <c r="AC457"/>
  <c r="X482"/>
  <c r="Y470"/>
  <c r="AA470" s="1"/>
  <c r="M413"/>
  <c r="AC413"/>
  <c r="P367"/>
  <c r="O592"/>
  <c r="O549"/>
  <c r="X427"/>
  <c r="Y415"/>
  <c r="P411"/>
  <c r="O357"/>
  <c r="M591"/>
  <c r="M548"/>
  <c r="M503"/>
  <c r="O503" s="1"/>
  <c r="P503" s="1"/>
  <c r="Q503" s="1"/>
  <c r="AC503"/>
  <c r="X504"/>
  <c r="Y504" s="1"/>
  <c r="AA504" s="1"/>
  <c r="Y492"/>
  <c r="M380"/>
  <c r="AC380"/>
  <c r="AA550"/>
  <c r="AA593"/>
  <c r="Y448"/>
  <c r="X460"/>
  <c r="Y426"/>
  <c r="X438"/>
  <c r="AC425"/>
  <c r="M425"/>
  <c r="O425" s="1"/>
  <c r="P425" s="1"/>
  <c r="Q425" s="1"/>
  <c r="AC468"/>
  <c r="M468"/>
  <c r="Q388"/>
  <c r="Q454"/>
  <c r="O423"/>
  <c r="AA436"/>
  <c r="M414"/>
  <c r="O414" s="1"/>
  <c r="P414" s="1"/>
  <c r="Q414" s="1"/>
  <c r="AC414"/>
  <c r="O456"/>
  <c r="X449"/>
  <c r="Y437"/>
  <c r="AA502"/>
  <c r="P390"/>
  <c r="P378"/>
  <c r="Y481"/>
  <c r="X493"/>
  <c r="AC381"/>
  <c r="M381"/>
  <c r="O381" s="1"/>
  <c r="P381" s="1"/>
  <c r="Q381" s="1"/>
  <c r="Y459"/>
  <c r="X471"/>
  <c r="Y404"/>
  <c r="AA404" s="1"/>
  <c r="X416"/>
  <c r="Q421"/>
  <c r="M480"/>
  <c r="O480" s="1"/>
  <c r="P480" s="1"/>
  <c r="Q480" s="1"/>
  <c r="AC480"/>
  <c r="AC435"/>
  <c r="M435"/>
  <c r="AC402"/>
  <c r="M402"/>
  <c r="M490"/>
  <c r="AC490"/>
  <c r="AC424"/>
  <c r="M424"/>
  <c r="AA469"/>
  <c r="P433"/>
  <c r="AC550" l="1"/>
  <c r="AA552"/>
  <c r="Q444"/>
  <c r="X417"/>
  <c r="Y405"/>
  <c r="AA405" s="1"/>
  <c r="Q378"/>
  <c r="AA492"/>
  <c r="P478"/>
  <c r="Q400"/>
  <c r="X483"/>
  <c r="Y471"/>
  <c r="Q367"/>
  <c r="P592"/>
  <c r="P549"/>
  <c r="O424"/>
  <c r="X505"/>
  <c r="Y493"/>
  <c r="AA437"/>
  <c r="M436"/>
  <c r="AC436"/>
  <c r="AA448"/>
  <c r="M504"/>
  <c r="O504" s="1"/>
  <c r="P504" s="1"/>
  <c r="Q504" s="1"/>
  <c r="AC504"/>
  <c r="Q411"/>
  <c r="M502"/>
  <c r="AC502"/>
  <c r="P456"/>
  <c r="O391"/>
  <c r="AC469"/>
  <c r="M469"/>
  <c r="P423"/>
  <c r="O468"/>
  <c r="Y460"/>
  <c r="X472"/>
  <c r="O380"/>
  <c r="M593"/>
  <c r="M550"/>
  <c r="O402"/>
  <c r="O435"/>
  <c r="Y416"/>
  <c r="AA416" s="1"/>
  <c r="X428"/>
  <c r="AA481"/>
  <c r="X461"/>
  <c r="Y449"/>
  <c r="AA449" s="1"/>
  <c r="X596"/>
  <c r="O413"/>
  <c r="P413" s="1"/>
  <c r="Q413" s="1"/>
  <c r="AC447"/>
  <c r="M447"/>
  <c r="P445"/>
  <c r="Q433"/>
  <c r="O490"/>
  <c r="X450"/>
  <c r="Y438"/>
  <c r="AA426"/>
  <c r="P357"/>
  <c r="O548"/>
  <c r="O457"/>
  <c r="P412"/>
  <c r="AA393"/>
  <c r="Y551"/>
  <c r="Q590"/>
  <c r="Q547"/>
  <c r="M404"/>
  <c r="O404" s="1"/>
  <c r="P404" s="1"/>
  <c r="Q404" s="1"/>
  <c r="AC404"/>
  <c r="Q390"/>
  <c r="Y552"/>
  <c r="AA415"/>
  <c r="AC470"/>
  <c r="M470"/>
  <c r="O470" s="1"/>
  <c r="P470" s="1"/>
  <c r="Q470" s="1"/>
  <c r="Q466"/>
  <c r="AA459"/>
  <c r="X439"/>
  <c r="Y427"/>
  <c r="AA427" s="1"/>
  <c r="X494"/>
  <c r="Y482"/>
  <c r="O446"/>
  <c r="AC416" l="1"/>
  <c r="M416"/>
  <c r="O416" s="1"/>
  <c r="P416" s="1"/>
  <c r="Q416" s="1"/>
  <c r="AC437"/>
  <c r="M437"/>
  <c r="Q549"/>
  <c r="Q592"/>
  <c r="P446"/>
  <c r="Q446" s="1"/>
  <c r="X451"/>
  <c r="Y439"/>
  <c r="P490"/>
  <c r="P468"/>
  <c r="AA493"/>
  <c r="AA471"/>
  <c r="AC492"/>
  <c r="M492"/>
  <c r="AC405"/>
  <c r="AC552" s="1"/>
  <c r="M405"/>
  <c r="O405" s="1"/>
  <c r="P405" s="1"/>
  <c r="Q405" s="1"/>
  <c r="AA595"/>
  <c r="AC427"/>
  <c r="M427"/>
  <c r="O427" s="1"/>
  <c r="P427" s="1"/>
  <c r="Q427" s="1"/>
  <c r="P391"/>
  <c r="M448"/>
  <c r="AC448"/>
  <c r="Y505"/>
  <c r="X495"/>
  <c r="Y483"/>
  <c r="X429"/>
  <c r="Y417"/>
  <c r="AA417" s="1"/>
  <c r="X553"/>
  <c r="X506"/>
  <c r="Y506" s="1"/>
  <c r="AA506" s="1"/>
  <c r="Y494"/>
  <c r="M459"/>
  <c r="AC459"/>
  <c r="M415"/>
  <c r="AC415"/>
  <c r="AA553"/>
  <c r="AA596"/>
  <c r="Q412"/>
  <c r="AA438"/>
  <c r="Q445"/>
  <c r="Y428"/>
  <c r="AA428" s="1"/>
  <c r="X440"/>
  <c r="AA460"/>
  <c r="O502"/>
  <c r="P457"/>
  <c r="Y450"/>
  <c r="AA450" s="1"/>
  <c r="X462"/>
  <c r="Q357"/>
  <c r="P548"/>
  <c r="P591"/>
  <c r="O447"/>
  <c r="X473"/>
  <c r="Y461"/>
  <c r="AA461" s="1"/>
  <c r="M552"/>
  <c r="Q423"/>
  <c r="P424"/>
  <c r="P402"/>
  <c r="O637"/>
  <c r="O595"/>
  <c r="O552"/>
  <c r="M449"/>
  <c r="O449" s="1"/>
  <c r="P449" s="1"/>
  <c r="Q449" s="1"/>
  <c r="AC449"/>
  <c r="P435"/>
  <c r="P380"/>
  <c r="O635"/>
  <c r="O593"/>
  <c r="O550"/>
  <c r="Y596"/>
  <c r="AA482"/>
  <c r="Y553"/>
  <c r="AC393"/>
  <c r="M393"/>
  <c r="AA594"/>
  <c r="AA551"/>
  <c r="M426"/>
  <c r="AC426"/>
  <c r="M481"/>
  <c r="AC481"/>
  <c r="M595"/>
  <c r="Y472"/>
  <c r="X484"/>
  <c r="O469"/>
  <c r="Q456"/>
  <c r="O436"/>
  <c r="Q478"/>
  <c r="Y484" l="1"/>
  <c r="X496"/>
  <c r="AA472"/>
  <c r="Q424"/>
  <c r="O492"/>
  <c r="Y473"/>
  <c r="AA473" s="1"/>
  <c r="X485"/>
  <c r="Y440"/>
  <c r="X452"/>
  <c r="X555"/>
  <c r="O459"/>
  <c r="Y495"/>
  <c r="AA495" s="1"/>
  <c r="X507"/>
  <c r="Q391"/>
  <c r="Q468"/>
  <c r="AC493"/>
  <c r="M493"/>
  <c r="P436"/>
  <c r="O426"/>
  <c r="M482"/>
  <c r="O482" s="1"/>
  <c r="P482" s="1"/>
  <c r="Q482" s="1"/>
  <c r="AC482"/>
  <c r="Q435"/>
  <c r="Q402"/>
  <c r="P637"/>
  <c r="P595"/>
  <c r="P552"/>
  <c r="Q548"/>
  <c r="Q591"/>
  <c r="AC428"/>
  <c r="M428"/>
  <c r="O428" s="1"/>
  <c r="P428" s="1"/>
  <c r="Q428" s="1"/>
  <c r="AA494"/>
  <c r="Q490"/>
  <c r="Y429"/>
  <c r="X441"/>
  <c r="X554"/>
  <c r="AA483"/>
  <c r="AC506"/>
  <c r="M506"/>
  <c r="O506" s="1"/>
  <c r="P506" s="1"/>
  <c r="Q506" s="1"/>
  <c r="AA505"/>
  <c r="Q457"/>
  <c r="AC460"/>
  <c r="M460"/>
  <c r="AC438"/>
  <c r="M438"/>
  <c r="Q380"/>
  <c r="P550"/>
  <c r="P593"/>
  <c r="AC461"/>
  <c r="M461"/>
  <c r="O461" s="1"/>
  <c r="P461" s="1"/>
  <c r="Q461" s="1"/>
  <c r="P447"/>
  <c r="Q447" s="1"/>
  <c r="P469"/>
  <c r="O481"/>
  <c r="X474"/>
  <c r="Y462"/>
  <c r="P502"/>
  <c r="AC596"/>
  <c r="M471"/>
  <c r="AC471"/>
  <c r="AA439"/>
  <c r="O393"/>
  <c r="M594"/>
  <c r="M551"/>
  <c r="M450"/>
  <c r="AC450"/>
  <c r="O415"/>
  <c r="M553"/>
  <c r="M417"/>
  <c r="O417" s="1"/>
  <c r="P417" s="1"/>
  <c r="Q417" s="1"/>
  <c r="AC417"/>
  <c r="AC553" s="1"/>
  <c r="O448"/>
  <c r="Y451"/>
  <c r="X463"/>
  <c r="O437"/>
  <c r="P437" s="1"/>
  <c r="Q437" s="1"/>
  <c r="M638" l="1"/>
  <c r="M596"/>
  <c r="Y452"/>
  <c r="AA452" s="1"/>
  <c r="X464"/>
  <c r="Y474"/>
  <c r="X486"/>
  <c r="Q550"/>
  <c r="Q593"/>
  <c r="AA440"/>
  <c r="Y496"/>
  <c r="X508"/>
  <c r="Y508" s="1"/>
  <c r="AA508" s="1"/>
  <c r="O471"/>
  <c r="AA451"/>
  <c r="AA462"/>
  <c r="P448"/>
  <c r="O438"/>
  <c r="AC505"/>
  <c r="M505"/>
  <c r="M494"/>
  <c r="O494" s="1"/>
  <c r="P494" s="1"/>
  <c r="Q494" s="1"/>
  <c r="AC494"/>
  <c r="Q595"/>
  <c r="Q637"/>
  <c r="Q552"/>
  <c r="M495"/>
  <c r="O495" s="1"/>
  <c r="P495" s="1"/>
  <c r="Q495" s="1"/>
  <c r="AC495"/>
  <c r="X497"/>
  <c r="Y485"/>
  <c r="X475"/>
  <c r="Y463"/>
  <c r="AA463" s="1"/>
  <c r="AC483"/>
  <c r="M483"/>
  <c r="O483" s="1"/>
  <c r="P483" s="1"/>
  <c r="Q483" s="1"/>
  <c r="O493"/>
  <c r="P415"/>
  <c r="O638"/>
  <c r="O553"/>
  <c r="AA484"/>
  <c r="Q502"/>
  <c r="P481"/>
  <c r="P426"/>
  <c r="M473"/>
  <c r="O473" s="1"/>
  <c r="P473" s="1"/>
  <c r="Q473" s="1"/>
  <c r="AC473"/>
  <c r="Y507"/>
  <c r="P492"/>
  <c r="P393"/>
  <c r="O594"/>
  <c r="O551"/>
  <c r="M439"/>
  <c r="AC439"/>
  <c r="O450"/>
  <c r="O460"/>
  <c r="X453"/>
  <c r="Y441"/>
  <c r="Y555" s="1"/>
  <c r="M472"/>
  <c r="AC472"/>
  <c r="X556"/>
  <c r="Q469"/>
  <c r="AA429"/>
  <c r="Y554"/>
  <c r="Q436"/>
  <c r="P459"/>
  <c r="AC452" l="1"/>
  <c r="M452"/>
  <c r="O452" s="1"/>
  <c r="P452" s="1"/>
  <c r="Q452" s="1"/>
  <c r="O472"/>
  <c r="P493"/>
  <c r="Y475"/>
  <c r="AA475" s="1"/>
  <c r="X487"/>
  <c r="P438"/>
  <c r="AC508"/>
  <c r="M508"/>
  <c r="O508" s="1"/>
  <c r="P508" s="1"/>
  <c r="Q508" s="1"/>
  <c r="X476"/>
  <c r="Y464"/>
  <c r="Q415"/>
  <c r="P553"/>
  <c r="P596"/>
  <c r="AC463"/>
  <c r="M463"/>
  <c r="O463" s="1"/>
  <c r="P463" s="1"/>
  <c r="Q463" s="1"/>
  <c r="Q459"/>
  <c r="P450"/>
  <c r="Q426"/>
  <c r="AC451"/>
  <c r="M451"/>
  <c r="AA556"/>
  <c r="P460"/>
  <c r="AA507"/>
  <c r="AC484"/>
  <c r="M484"/>
  <c r="AA485"/>
  <c r="Q448"/>
  <c r="X498"/>
  <c r="Y486"/>
  <c r="P471"/>
  <c r="Q393"/>
  <c r="Q551" s="1"/>
  <c r="P551"/>
  <c r="P594"/>
  <c r="Q492"/>
  <c r="AA496"/>
  <c r="AA441"/>
  <c r="Y598"/>
  <c r="O439"/>
  <c r="P439" s="1"/>
  <c r="Q439" s="1"/>
  <c r="Y497"/>
  <c r="AA497" s="1"/>
  <c r="X509"/>
  <c r="AC440"/>
  <c r="M440"/>
  <c r="AA555"/>
  <c r="AA474"/>
  <c r="M429"/>
  <c r="AC429"/>
  <c r="AC597" s="1"/>
  <c r="AA597"/>
  <c r="AA554"/>
  <c r="AA639"/>
  <c r="AC462"/>
  <c r="M462"/>
  <c r="Y556"/>
  <c r="X465"/>
  <c r="Y453"/>
  <c r="AA453" s="1"/>
  <c r="AA599" s="1"/>
  <c r="Q481"/>
  <c r="O505"/>
  <c r="P505" l="1"/>
  <c r="O451"/>
  <c r="M556"/>
  <c r="P472"/>
  <c r="AC496"/>
  <c r="M496"/>
  <c r="AC507"/>
  <c r="M507"/>
  <c r="AC556"/>
  <c r="Q450"/>
  <c r="Q638"/>
  <c r="Q553"/>
  <c r="Q596"/>
  <c r="X510"/>
  <c r="Y510" s="1"/>
  <c r="AA510" s="1"/>
  <c r="Y498"/>
  <c r="Q438"/>
  <c r="AC453"/>
  <c r="M453"/>
  <c r="O453" s="1"/>
  <c r="P453" s="1"/>
  <c r="Q453" s="1"/>
  <c r="AC441"/>
  <c r="M441"/>
  <c r="Q471"/>
  <c r="Q460"/>
  <c r="AA464"/>
  <c r="Y557"/>
  <c r="Y487"/>
  <c r="AA487" s="1"/>
  <c r="X499"/>
  <c r="AA486"/>
  <c r="O440"/>
  <c r="X477"/>
  <c r="Y465"/>
  <c r="AA465" s="1"/>
  <c r="O462"/>
  <c r="Y509"/>
  <c r="X557"/>
  <c r="AC485"/>
  <c r="M485"/>
  <c r="O485" s="1"/>
  <c r="P485" s="1"/>
  <c r="Q485" s="1"/>
  <c r="Y476"/>
  <c r="X488"/>
  <c r="M475"/>
  <c r="O475" s="1"/>
  <c r="P475" s="1"/>
  <c r="Q475" s="1"/>
  <c r="AC475"/>
  <c r="M474"/>
  <c r="AC474"/>
  <c r="O429"/>
  <c r="M597"/>
  <c r="M554"/>
  <c r="AC497"/>
  <c r="M497"/>
  <c r="O497" s="1"/>
  <c r="P497" s="1"/>
  <c r="Q497" s="1"/>
  <c r="O484"/>
  <c r="Q493"/>
  <c r="M641" l="1"/>
  <c r="M599"/>
  <c r="P462"/>
  <c r="X511"/>
  <c r="Y511" s="1"/>
  <c r="AA511" s="1"/>
  <c r="Y499"/>
  <c r="AA499" s="1"/>
  <c r="O507"/>
  <c r="P484"/>
  <c r="P429"/>
  <c r="O554"/>
  <c r="O597"/>
  <c r="O639"/>
  <c r="M465"/>
  <c r="O465" s="1"/>
  <c r="P465" s="1"/>
  <c r="Q465" s="1"/>
  <c r="AC465"/>
  <c r="AC487"/>
  <c r="M487"/>
  <c r="O487" s="1"/>
  <c r="P487" s="1"/>
  <c r="Q487" s="1"/>
  <c r="P451"/>
  <c r="O556"/>
  <c r="O599"/>
  <c r="AC486"/>
  <c r="M486"/>
  <c r="M510"/>
  <c r="O510" s="1"/>
  <c r="P510" s="1"/>
  <c r="Q510" s="1"/>
  <c r="AC510"/>
  <c r="O496"/>
  <c r="X489"/>
  <c r="Y477"/>
  <c r="AA477" s="1"/>
  <c r="X558"/>
  <c r="O441"/>
  <c r="P441" s="1"/>
  <c r="Q441" s="1"/>
  <c r="M598"/>
  <c r="O474"/>
  <c r="X500"/>
  <c r="Y488"/>
  <c r="M555"/>
  <c r="M464"/>
  <c r="AC464"/>
  <c r="AA600"/>
  <c r="AA557"/>
  <c r="Q505"/>
  <c r="AA476"/>
  <c r="Y601"/>
  <c r="P440"/>
  <c r="O555"/>
  <c r="Q472"/>
  <c r="AA498"/>
  <c r="AA509"/>
  <c r="Y558" l="1"/>
  <c r="Q440"/>
  <c r="P598"/>
  <c r="P555"/>
  <c r="AC557"/>
  <c r="P496"/>
  <c r="Q484"/>
  <c r="Y489"/>
  <c r="AA489" s="1"/>
  <c r="X501"/>
  <c r="X559"/>
  <c r="Q462"/>
  <c r="M511"/>
  <c r="O511" s="1"/>
  <c r="P511" s="1"/>
  <c r="Q511" s="1"/>
  <c r="AC511"/>
  <c r="Q451"/>
  <c r="P556"/>
  <c r="P599"/>
  <c r="AC476"/>
  <c r="M476"/>
  <c r="AA643"/>
  <c r="AA601"/>
  <c r="AA558"/>
  <c r="AC499"/>
  <c r="M499"/>
  <c r="O499" s="1"/>
  <c r="P499" s="1"/>
  <c r="Q499" s="1"/>
  <c r="O464"/>
  <c r="M557"/>
  <c r="P474"/>
  <c r="M509"/>
  <c r="AC509"/>
  <c r="AA488"/>
  <c r="M498"/>
  <c r="AC498"/>
  <c r="X512"/>
  <c r="Y512" s="1"/>
  <c r="AA512" s="1"/>
  <c r="Y500"/>
  <c r="AC477"/>
  <c r="M477"/>
  <c r="O477" s="1"/>
  <c r="P477" s="1"/>
  <c r="Q477" s="1"/>
  <c r="O486"/>
  <c r="Q429"/>
  <c r="P554"/>
  <c r="P597"/>
  <c r="P507"/>
  <c r="Q507" l="1"/>
  <c r="AA500"/>
  <c r="O498"/>
  <c r="X513"/>
  <c r="Y501"/>
  <c r="AA501" s="1"/>
  <c r="Y559"/>
  <c r="Q474"/>
  <c r="O476"/>
  <c r="M601"/>
  <c r="M558"/>
  <c r="O509"/>
  <c r="M512"/>
  <c r="O512" s="1"/>
  <c r="P512" s="1"/>
  <c r="Q512" s="1"/>
  <c r="AC512"/>
  <c r="M488"/>
  <c r="AC488"/>
  <c r="AA644"/>
  <c r="AA559"/>
  <c r="AC558"/>
  <c r="Q599"/>
  <c r="Q556"/>
  <c r="M489"/>
  <c r="O489" s="1"/>
  <c r="P489" s="1"/>
  <c r="Q489" s="1"/>
  <c r="AC489"/>
  <c r="Q496"/>
  <c r="P464"/>
  <c r="O557"/>
  <c r="O600"/>
  <c r="Q555"/>
  <c r="Q598"/>
  <c r="Q554"/>
  <c r="Q597"/>
  <c r="P486"/>
  <c r="AC559" l="1"/>
  <c r="P498"/>
  <c r="P509"/>
  <c r="Y560"/>
  <c r="Q464"/>
  <c r="P557"/>
  <c r="AC500"/>
  <c r="M500"/>
  <c r="AA603"/>
  <c r="AA560"/>
  <c r="P476"/>
  <c r="O601"/>
  <c r="O643"/>
  <c r="O558"/>
  <c r="M501"/>
  <c r="O501" s="1"/>
  <c r="P501" s="1"/>
  <c r="Q501" s="1"/>
  <c r="AC501"/>
  <c r="O488"/>
  <c r="M559"/>
  <c r="M602"/>
  <c r="Y513"/>
  <c r="X535"/>
  <c r="X621"/>
  <c r="X579"/>
  <c r="X536"/>
  <c r="X622"/>
  <c r="X537"/>
  <c r="X580"/>
  <c r="X623"/>
  <c r="X581"/>
  <c r="X538"/>
  <c r="X624"/>
  <c r="X625"/>
  <c r="X583"/>
  <c r="X540"/>
  <c r="X626"/>
  <c r="X586"/>
  <c r="X630"/>
  <c r="X628"/>
  <c r="X585"/>
  <c r="X584"/>
  <c r="X627"/>
  <c r="X631"/>
  <c r="X588"/>
  <c r="X629"/>
  <c r="X589"/>
  <c r="X591"/>
  <c r="X587"/>
  <c r="X632"/>
  <c r="X590"/>
  <c r="X636"/>
  <c r="X634"/>
  <c r="X633"/>
  <c r="X546"/>
  <c r="X592"/>
  <c r="X635"/>
  <c r="X547"/>
  <c r="X638"/>
  <c r="X637"/>
  <c r="X593"/>
  <c r="X639"/>
  <c r="X595"/>
  <c r="X551"/>
  <c r="X641"/>
  <c r="X552"/>
  <c r="X640"/>
  <c r="X643"/>
  <c r="X645"/>
  <c r="X644"/>
  <c r="X598"/>
  <c r="X597"/>
  <c r="X642"/>
  <c r="X601"/>
  <c r="X599"/>
  <c r="X600"/>
  <c r="X646"/>
  <c r="X603"/>
  <c r="X602"/>
  <c r="X560"/>
  <c r="Q486"/>
  <c r="P488" l="1"/>
  <c r="O559"/>
  <c r="O644"/>
  <c r="O602"/>
  <c r="Q476"/>
  <c r="Q558" s="1"/>
  <c r="P601"/>
  <c r="P558"/>
  <c r="O500"/>
  <c r="M560"/>
  <c r="M603"/>
  <c r="Q509"/>
  <c r="AC603"/>
  <c r="AC560"/>
  <c r="Q600"/>
  <c r="Q557"/>
  <c r="AA513"/>
  <c r="Y622"/>
  <c r="Y580"/>
  <c r="Y537"/>
  <c r="Y623"/>
  <c r="Y581"/>
  <c r="Y538"/>
  <c r="Y624"/>
  <c r="Y583"/>
  <c r="Y625"/>
  <c r="Y540"/>
  <c r="Y626"/>
  <c r="Y629"/>
  <c r="Y630"/>
  <c r="Y627"/>
  <c r="Y541"/>
  <c r="Y586"/>
  <c r="Y628"/>
  <c r="Y585"/>
  <c r="Y631"/>
  <c r="Y587"/>
  <c r="Y634"/>
  <c r="Y632"/>
  <c r="Y591"/>
  <c r="Y633"/>
  <c r="Y635"/>
  <c r="Y590"/>
  <c r="Y592"/>
  <c r="Y636"/>
  <c r="Y637"/>
  <c r="Y638"/>
  <c r="Y639"/>
  <c r="Y593"/>
  <c r="Y594"/>
  <c r="Y597"/>
  <c r="Y595"/>
  <c r="Y642"/>
  <c r="Y640"/>
  <c r="Y641"/>
  <c r="Y643"/>
  <c r="Y644"/>
  <c r="Y599"/>
  <c r="Y600"/>
  <c r="Y602"/>
  <c r="Y645"/>
  <c r="Y603"/>
  <c r="Y646"/>
  <c r="Q498"/>
  <c r="AC513" l="1"/>
  <c r="M513"/>
  <c r="AA21"/>
  <c r="AA622"/>
  <c r="AA580"/>
  <c r="AA537"/>
  <c r="AA623"/>
  <c r="AA581"/>
  <c r="AA538"/>
  <c r="AA624"/>
  <c r="AA625"/>
  <c r="AA583"/>
  <c r="AA540"/>
  <c r="AA629"/>
  <c r="AA628"/>
  <c r="AA626"/>
  <c r="AA627"/>
  <c r="AA630"/>
  <c r="AA542"/>
  <c r="AA585"/>
  <c r="AA588"/>
  <c r="AA634"/>
  <c r="AA631"/>
  <c r="AA633"/>
  <c r="AA635"/>
  <c r="AA636"/>
  <c r="AA632"/>
  <c r="AA638"/>
  <c r="AA641"/>
  <c r="AA637"/>
  <c r="AA642"/>
  <c r="AA640"/>
  <c r="AA598"/>
  <c r="AA602"/>
  <c r="AA645"/>
  <c r="AA646"/>
  <c r="P500"/>
  <c r="O603"/>
  <c r="O560"/>
  <c r="Q488"/>
  <c r="P602"/>
  <c r="P644"/>
  <c r="P559"/>
  <c r="Q500" l="1"/>
  <c r="P603"/>
  <c r="P560"/>
  <c r="P645"/>
  <c r="Q559"/>
  <c r="Q602"/>
  <c r="O513"/>
  <c r="M21"/>
  <c r="M536"/>
  <c r="M622"/>
  <c r="M537"/>
  <c r="M580"/>
  <c r="M581"/>
  <c r="M623"/>
  <c r="M538"/>
  <c r="M624"/>
  <c r="M625"/>
  <c r="M583"/>
  <c r="M540"/>
  <c r="M626"/>
  <c r="M630"/>
  <c r="M627"/>
  <c r="M631"/>
  <c r="M629"/>
  <c r="M628"/>
  <c r="M585"/>
  <c r="M586"/>
  <c r="M632"/>
  <c r="M588"/>
  <c r="M634"/>
  <c r="M636"/>
  <c r="M633"/>
  <c r="M635"/>
  <c r="M637"/>
  <c r="M639"/>
  <c r="M642"/>
  <c r="M645"/>
  <c r="M640"/>
  <c r="M644"/>
  <c r="M600"/>
  <c r="M643"/>
  <c r="M646"/>
  <c r="AC536"/>
  <c r="AC21"/>
  <c r="AC580"/>
  <c r="AC622"/>
  <c r="AC537"/>
  <c r="AC623"/>
  <c r="AC581"/>
  <c r="AC538"/>
  <c r="AC624"/>
  <c r="AC625"/>
  <c r="AC582"/>
  <c r="AC583"/>
  <c r="AC540"/>
  <c r="AC628"/>
  <c r="AC627"/>
  <c r="AC626"/>
  <c r="AC630"/>
  <c r="AC629"/>
  <c r="AC585"/>
  <c r="AC631"/>
  <c r="AC584"/>
  <c r="AC586"/>
  <c r="AC542"/>
  <c r="AC589"/>
  <c r="AC588"/>
  <c r="AC633"/>
  <c r="AC632"/>
  <c r="AC543"/>
  <c r="AC635"/>
  <c r="AC636"/>
  <c r="AC545"/>
  <c r="AC590"/>
  <c r="AC637"/>
  <c r="AC634"/>
  <c r="AC594"/>
  <c r="AC595"/>
  <c r="AC593"/>
  <c r="AC551"/>
  <c r="AC642"/>
  <c r="AC638"/>
  <c r="AC641"/>
  <c r="AC643"/>
  <c r="AC599"/>
  <c r="AC644"/>
  <c r="AC639"/>
  <c r="AC640"/>
  <c r="AC555"/>
  <c r="AC554"/>
  <c r="AC601"/>
  <c r="AC645"/>
  <c r="AC598"/>
  <c r="AC600"/>
  <c r="AC646"/>
  <c r="AC602"/>
  <c r="P513" l="1"/>
  <c r="O21"/>
  <c r="O536"/>
  <c r="O580"/>
  <c r="O537"/>
  <c r="O581"/>
  <c r="O538"/>
  <c r="O624"/>
  <c r="O625"/>
  <c r="O583"/>
  <c r="O540"/>
  <c r="O626"/>
  <c r="O628"/>
  <c r="O627"/>
  <c r="O631"/>
  <c r="O630"/>
  <c r="O629"/>
  <c r="O586"/>
  <c r="O634"/>
  <c r="O632"/>
  <c r="O633"/>
  <c r="O591"/>
  <c r="O636"/>
  <c r="O596"/>
  <c r="O640"/>
  <c r="O642"/>
  <c r="O641"/>
  <c r="O598"/>
  <c r="O645"/>
  <c r="O646"/>
  <c r="Q560"/>
  <c r="Q603"/>
  <c r="Q513" l="1"/>
  <c r="P21"/>
  <c r="R11" s="1"/>
  <c r="P580"/>
  <c r="P537"/>
  <c r="P623"/>
  <c r="P581"/>
  <c r="P538"/>
  <c r="P540"/>
  <c r="P626"/>
  <c r="P627"/>
  <c r="P630"/>
  <c r="P628"/>
  <c r="P631"/>
  <c r="P634"/>
  <c r="P635"/>
  <c r="P633"/>
  <c r="P638"/>
  <c r="P636"/>
  <c r="P639"/>
  <c r="P641"/>
  <c r="P642"/>
  <c r="P640"/>
  <c r="P643"/>
  <c r="P600"/>
  <c r="P646"/>
  <c r="Q21" l="1"/>
  <c r="Q536"/>
  <c r="Q580"/>
  <c r="Q537"/>
  <c r="Q623"/>
  <c r="Q581"/>
  <c r="Q538"/>
  <c r="Q624"/>
  <c r="Q625"/>
  <c r="Q583"/>
  <c r="Q540"/>
  <c r="Q627"/>
  <c r="Q628"/>
  <c r="Q630"/>
  <c r="Q626"/>
  <c r="Q629"/>
  <c r="Q632"/>
  <c r="Q631"/>
  <c r="Q633"/>
  <c r="Q589"/>
  <c r="Q586"/>
  <c r="Q588"/>
  <c r="Q634"/>
  <c r="Q636"/>
  <c r="Q635"/>
  <c r="Q594"/>
  <c r="Q641"/>
  <c r="Q640"/>
  <c r="Q642"/>
  <c r="Q639"/>
  <c r="Q643"/>
  <c r="Q601"/>
  <c r="Q646"/>
  <c r="Q645"/>
  <c r="Q644"/>
  <c r="R14" l="1"/>
  <c r="R13"/>
  <c r="R12"/>
  <c r="W251" i="20" l="1"/>
  <c r="W278" i="21"/>
  <c r="W297" i="20"/>
  <c r="W301"/>
  <c r="W299" i="21"/>
  <c r="R299" l="1"/>
  <c r="AC299"/>
  <c r="AE299" s="1"/>
  <c r="AG299" s="1"/>
  <c r="AC278"/>
  <c r="AE278" s="1"/>
  <c r="AG278" s="1"/>
  <c r="R278"/>
  <c r="R251" i="20"/>
  <c r="AC251"/>
  <c r="AE251" s="1"/>
  <c r="AG251" s="1"/>
  <c r="R301"/>
  <c r="AC301"/>
  <c r="AC297"/>
  <c r="AE297" s="1"/>
  <c r="AG297" s="1"/>
  <c r="R297"/>
  <c r="W317"/>
  <c r="W321" i="21"/>
  <c r="W301"/>
  <c r="W302"/>
  <c r="W291"/>
  <c r="W294"/>
  <c r="W290"/>
  <c r="W277"/>
  <c r="W275"/>
  <c r="W277" i="20"/>
  <c r="W283"/>
  <c r="W271" i="21"/>
  <c r="W272"/>
  <c r="W268"/>
  <c r="W264"/>
  <c r="W262" i="20"/>
  <c r="W269"/>
  <c r="W253" i="21"/>
  <c r="W259"/>
  <c r="W253" i="20"/>
  <c r="W254"/>
  <c r="W307"/>
  <c r="W266"/>
  <c r="W270"/>
  <c r="W288"/>
  <c r="W292"/>
  <c r="W296"/>
  <c r="W259"/>
  <c r="W254" i="21"/>
  <c r="W251"/>
  <c r="W278" i="20"/>
  <c r="W275"/>
  <c r="W283" i="21"/>
  <c r="W302" i="20"/>
  <c r="W299"/>
  <c r="W307" i="21"/>
  <c r="W263"/>
  <c r="W264" i="20"/>
  <c r="W266" i="21"/>
  <c r="W268" i="20"/>
  <c r="W270" i="21"/>
  <c r="W272" i="20"/>
  <c r="W288" i="21"/>
  <c r="W290" i="20"/>
  <c r="W292" i="21"/>
  <c r="W294" i="20"/>
  <c r="W296" i="21"/>
  <c r="W258" i="20"/>
  <c r="W250"/>
  <c r="W255"/>
  <c r="W258" i="21"/>
  <c r="W250"/>
  <c r="W255"/>
  <c r="W282" i="20"/>
  <c r="W274"/>
  <c r="W279"/>
  <c r="W282" i="21"/>
  <c r="W274"/>
  <c r="W279"/>
  <c r="W306" i="20"/>
  <c r="W298"/>
  <c r="W303"/>
  <c r="W306" i="21"/>
  <c r="W298"/>
  <c r="W303"/>
  <c r="W271" i="20"/>
  <c r="W269" i="21"/>
  <c r="W297"/>
  <c r="W260" i="20"/>
  <c r="W256"/>
  <c r="W252"/>
  <c r="W261"/>
  <c r="W257"/>
  <c r="W260" i="21"/>
  <c r="W256"/>
  <c r="W252"/>
  <c r="W261"/>
  <c r="W257"/>
  <c r="W284" i="20"/>
  <c r="W280"/>
  <c r="W276"/>
  <c r="W285"/>
  <c r="W281"/>
  <c r="W284" i="21"/>
  <c r="W280"/>
  <c r="W276"/>
  <c r="W285"/>
  <c r="W281"/>
  <c r="W308" i="20"/>
  <c r="W304"/>
  <c r="W300"/>
  <c r="W309"/>
  <c r="W305"/>
  <c r="W308" i="21"/>
  <c r="W304"/>
  <c r="W300"/>
  <c r="W309"/>
  <c r="W305"/>
  <c r="W263" i="20"/>
  <c r="W286" i="21"/>
  <c r="W289"/>
  <c r="W289" i="20"/>
  <c r="W291"/>
  <c r="W262" i="21"/>
  <c r="W267"/>
  <c r="W265"/>
  <c r="W273"/>
  <c r="W265" i="20"/>
  <c r="W273"/>
  <c r="W267"/>
  <c r="W287" i="21"/>
  <c r="W295"/>
  <c r="W293"/>
  <c r="W286" i="20"/>
  <c r="W293"/>
  <c r="W287"/>
  <c r="W295"/>
  <c r="R293" i="21" l="1"/>
  <c r="AC293"/>
  <c r="AE293" s="1"/>
  <c r="AG293" s="1"/>
  <c r="R309"/>
  <c r="AC309"/>
  <c r="AE309" s="1"/>
  <c r="AG309" s="1"/>
  <c r="R297"/>
  <c r="AC297"/>
  <c r="AE297" s="1"/>
  <c r="AG297" s="1"/>
  <c r="R283"/>
  <c r="AC283"/>
  <c r="AE283" s="1"/>
  <c r="AG283" s="1"/>
  <c r="AC254"/>
  <c r="AE254" s="1"/>
  <c r="AG254" s="1"/>
  <c r="R254"/>
  <c r="R301"/>
  <c r="AC301"/>
  <c r="R287"/>
  <c r="AC287"/>
  <c r="AE287" s="1"/>
  <c r="AG287" s="1"/>
  <c r="R273"/>
  <c r="AC273"/>
  <c r="AE273" s="1"/>
  <c r="AG273" s="1"/>
  <c r="AC300"/>
  <c r="AE300" s="1"/>
  <c r="AG300" s="1"/>
  <c r="R300"/>
  <c r="R281"/>
  <c r="AC281"/>
  <c r="AE281" s="1"/>
  <c r="AG281" s="1"/>
  <c r="R255"/>
  <c r="AC255"/>
  <c r="AE255" s="1"/>
  <c r="AG255" s="1"/>
  <c r="R307"/>
  <c r="AC307"/>
  <c r="AE307" s="1"/>
  <c r="AG307" s="1"/>
  <c r="AC290"/>
  <c r="AE290" s="1"/>
  <c r="AG290" s="1"/>
  <c r="R290"/>
  <c r="W540"/>
  <c r="AC256"/>
  <c r="R256"/>
  <c r="W629"/>
  <c r="AC298"/>
  <c r="R298"/>
  <c r="R259"/>
  <c r="AC259"/>
  <c r="AE259" s="1"/>
  <c r="AG259" s="1"/>
  <c r="W583"/>
  <c r="R253"/>
  <c r="AC253"/>
  <c r="R285"/>
  <c r="AC285"/>
  <c r="AE285" s="1"/>
  <c r="AG285" s="1"/>
  <c r="AC288"/>
  <c r="AE288" s="1"/>
  <c r="AG288" s="1"/>
  <c r="R288"/>
  <c r="R275"/>
  <c r="AC275"/>
  <c r="AE275" s="1"/>
  <c r="AG275" s="1"/>
  <c r="R267"/>
  <c r="AC267"/>
  <c r="AE267" s="1"/>
  <c r="AG267" s="1"/>
  <c r="AC308"/>
  <c r="AE308" s="1"/>
  <c r="AG308" s="1"/>
  <c r="R308"/>
  <c r="AC276"/>
  <c r="AE276" s="1"/>
  <c r="AG276" s="1"/>
  <c r="R276"/>
  <c r="R257"/>
  <c r="AC257"/>
  <c r="AE257" s="1"/>
  <c r="AG257" s="1"/>
  <c r="R279"/>
  <c r="AC279"/>
  <c r="AE279" s="1"/>
  <c r="AG279" s="1"/>
  <c r="AC258"/>
  <c r="AE258" s="1"/>
  <c r="AG258" s="1"/>
  <c r="R258"/>
  <c r="R263"/>
  <c r="AC263"/>
  <c r="AE263" s="1"/>
  <c r="AG263" s="1"/>
  <c r="W541"/>
  <c r="AC268"/>
  <c r="R268"/>
  <c r="W585"/>
  <c r="R277"/>
  <c r="AC277"/>
  <c r="R291"/>
  <c r="AC291"/>
  <c r="AE291" s="1"/>
  <c r="AG291" s="1"/>
  <c r="R321"/>
  <c r="AC321"/>
  <c r="AE321" s="1"/>
  <c r="AG321" s="1"/>
  <c r="AI278"/>
  <c r="M278"/>
  <c r="O278" s="1"/>
  <c r="P278" s="1"/>
  <c r="Q278" s="1"/>
  <c r="R305"/>
  <c r="AC305"/>
  <c r="AE305" s="1"/>
  <c r="AG305" s="1"/>
  <c r="AC260"/>
  <c r="AE260" s="1"/>
  <c r="AG260" s="1"/>
  <c r="R260"/>
  <c r="AC306"/>
  <c r="AE306" s="1"/>
  <c r="AG306" s="1"/>
  <c r="R306"/>
  <c r="AC302"/>
  <c r="AE302" s="1"/>
  <c r="AG302" s="1"/>
  <c r="R302"/>
  <c r="W584"/>
  <c r="R265"/>
  <c r="AC265"/>
  <c r="AC296"/>
  <c r="AE296" s="1"/>
  <c r="AG296" s="1"/>
  <c r="R296"/>
  <c r="AC294"/>
  <c r="AE294" s="1"/>
  <c r="AG294" s="1"/>
  <c r="R294"/>
  <c r="W626"/>
  <c r="AC262"/>
  <c r="R262"/>
  <c r="W586"/>
  <c r="R289"/>
  <c r="AC289"/>
  <c r="W542"/>
  <c r="AC280"/>
  <c r="R280"/>
  <c r="R261"/>
  <c r="AC261"/>
  <c r="AE261" s="1"/>
  <c r="AG261" s="1"/>
  <c r="R269"/>
  <c r="AC269"/>
  <c r="AE269" s="1"/>
  <c r="AG269" s="1"/>
  <c r="W627"/>
  <c r="AC274"/>
  <c r="R274"/>
  <c r="AC270"/>
  <c r="AE270" s="1"/>
  <c r="AG270" s="1"/>
  <c r="R270"/>
  <c r="AC266"/>
  <c r="AE266" s="1"/>
  <c r="AG266" s="1"/>
  <c r="R266"/>
  <c r="AC272"/>
  <c r="AE272" s="1"/>
  <c r="AG272" s="1"/>
  <c r="R272"/>
  <c r="M299"/>
  <c r="O299" s="1"/>
  <c r="P299" s="1"/>
  <c r="Q299" s="1"/>
  <c r="AI299"/>
  <c r="R251"/>
  <c r="AC251"/>
  <c r="AE251" s="1"/>
  <c r="AG251" s="1"/>
  <c r="R295"/>
  <c r="AC295"/>
  <c r="AE295" s="1"/>
  <c r="AG295" s="1"/>
  <c r="AC304"/>
  <c r="R304"/>
  <c r="W625"/>
  <c r="W582"/>
  <c r="W539"/>
  <c r="AC250"/>
  <c r="R250"/>
  <c r="W543"/>
  <c r="AC292"/>
  <c r="R292"/>
  <c r="AC264"/>
  <c r="AE264" s="1"/>
  <c r="AG264" s="1"/>
  <c r="R264"/>
  <c r="T278"/>
  <c r="S278"/>
  <c r="W628"/>
  <c r="AC286"/>
  <c r="R286"/>
  <c r="AC284"/>
  <c r="AE284" s="1"/>
  <c r="AG284" s="1"/>
  <c r="R284"/>
  <c r="AC252"/>
  <c r="AE252" s="1"/>
  <c r="AG252" s="1"/>
  <c r="R252"/>
  <c r="R303"/>
  <c r="AC303"/>
  <c r="AE303" s="1"/>
  <c r="AG303" s="1"/>
  <c r="AC282"/>
  <c r="AE282" s="1"/>
  <c r="AG282" s="1"/>
  <c r="R282"/>
  <c r="R271"/>
  <c r="AC271"/>
  <c r="AE271" s="1"/>
  <c r="AG271" s="1"/>
  <c r="S299"/>
  <c r="T299"/>
  <c r="AC287" i="20"/>
  <c r="AE287" s="1"/>
  <c r="AG287" s="1"/>
  <c r="R287"/>
  <c r="AC305"/>
  <c r="AE305" s="1"/>
  <c r="AG305" s="1"/>
  <c r="R305"/>
  <c r="W628"/>
  <c r="R286"/>
  <c r="AC286"/>
  <c r="R267"/>
  <c r="AC267"/>
  <c r="AE267" s="1"/>
  <c r="AG267" s="1"/>
  <c r="AC300"/>
  <c r="AE300" s="1"/>
  <c r="AG300" s="1"/>
  <c r="R300"/>
  <c r="R281"/>
  <c r="AC281"/>
  <c r="AE281" s="1"/>
  <c r="AG281" s="1"/>
  <c r="R279"/>
  <c r="AC279"/>
  <c r="AE279" s="1"/>
  <c r="AG279" s="1"/>
  <c r="R258"/>
  <c r="AC258"/>
  <c r="AE258" s="1"/>
  <c r="AG258" s="1"/>
  <c r="R294"/>
  <c r="AC294"/>
  <c r="AE294" s="1"/>
  <c r="AG294" s="1"/>
  <c r="R290"/>
  <c r="AC290"/>
  <c r="AE290" s="1"/>
  <c r="AG290" s="1"/>
  <c r="R266"/>
  <c r="AC266"/>
  <c r="AE266" s="1"/>
  <c r="AG266" s="1"/>
  <c r="W583"/>
  <c r="AC253"/>
  <c r="R253"/>
  <c r="M297"/>
  <c r="O297" s="1"/>
  <c r="P297" s="1"/>
  <c r="Q297" s="1"/>
  <c r="AI297"/>
  <c r="R260"/>
  <c r="AC260"/>
  <c r="AE260" s="1"/>
  <c r="AG260" s="1"/>
  <c r="R255"/>
  <c r="AC255"/>
  <c r="AE255" s="1"/>
  <c r="AG255" s="1"/>
  <c r="AC296"/>
  <c r="AE296" s="1"/>
  <c r="AG296" s="1"/>
  <c r="R296"/>
  <c r="AC293"/>
  <c r="AE293" s="1"/>
  <c r="AG293" s="1"/>
  <c r="R293"/>
  <c r="R309"/>
  <c r="AC309"/>
  <c r="AE309" s="1"/>
  <c r="AG309" s="1"/>
  <c r="AC271"/>
  <c r="AE271" s="1"/>
  <c r="AG271" s="1"/>
  <c r="R271"/>
  <c r="W625"/>
  <c r="W582"/>
  <c r="W539"/>
  <c r="AC250"/>
  <c r="R250"/>
  <c r="R254"/>
  <c r="AC254"/>
  <c r="AE254" s="1"/>
  <c r="AG254" s="1"/>
  <c r="S297"/>
  <c r="T297"/>
  <c r="AC273"/>
  <c r="AE273" s="1"/>
  <c r="AG273" s="1"/>
  <c r="R273"/>
  <c r="R304"/>
  <c r="AC304"/>
  <c r="AC285"/>
  <c r="AE285" s="1"/>
  <c r="AG285" s="1"/>
  <c r="R285"/>
  <c r="W627"/>
  <c r="R274"/>
  <c r="AC274"/>
  <c r="AC317"/>
  <c r="AE317" s="1"/>
  <c r="AG317" s="1"/>
  <c r="R317"/>
  <c r="AE301"/>
  <c r="R276"/>
  <c r="AC276"/>
  <c r="AE276" s="1"/>
  <c r="AG276" s="1"/>
  <c r="AC303"/>
  <c r="AE303" s="1"/>
  <c r="AG303" s="1"/>
  <c r="R303"/>
  <c r="R272"/>
  <c r="AC272"/>
  <c r="AE272" s="1"/>
  <c r="AG272" s="1"/>
  <c r="W542"/>
  <c r="R280"/>
  <c r="AC280"/>
  <c r="R261"/>
  <c r="AC261"/>
  <c r="AE261" s="1"/>
  <c r="AG261" s="1"/>
  <c r="W629"/>
  <c r="R298"/>
  <c r="AC298"/>
  <c r="AC275"/>
  <c r="AE275" s="1"/>
  <c r="AG275" s="1"/>
  <c r="R275"/>
  <c r="AC259"/>
  <c r="AE259" s="1"/>
  <c r="AG259" s="1"/>
  <c r="R259"/>
  <c r="AC307"/>
  <c r="AE307" s="1"/>
  <c r="AG307" s="1"/>
  <c r="R307"/>
  <c r="R269"/>
  <c r="AC269"/>
  <c r="AE269" s="1"/>
  <c r="AG269" s="1"/>
  <c r="AC283"/>
  <c r="AE283" s="1"/>
  <c r="AG283" s="1"/>
  <c r="R283"/>
  <c r="R257"/>
  <c r="AC257"/>
  <c r="AE257" s="1"/>
  <c r="AG257" s="1"/>
  <c r="R264"/>
  <c r="AC264"/>
  <c r="AE264" s="1"/>
  <c r="AG264" s="1"/>
  <c r="W543"/>
  <c r="AC292"/>
  <c r="R292"/>
  <c r="AC291"/>
  <c r="AE291" s="1"/>
  <c r="AG291" s="1"/>
  <c r="R291"/>
  <c r="AC284"/>
  <c r="AE284" s="1"/>
  <c r="AG284" s="1"/>
  <c r="R284"/>
  <c r="R252"/>
  <c r="AC252"/>
  <c r="AE252" s="1"/>
  <c r="AG252" s="1"/>
  <c r="R306"/>
  <c r="AC306"/>
  <c r="AE306" s="1"/>
  <c r="AG306" s="1"/>
  <c r="AC299"/>
  <c r="AE299" s="1"/>
  <c r="AG299" s="1"/>
  <c r="R299"/>
  <c r="R278"/>
  <c r="AC278"/>
  <c r="AE278" s="1"/>
  <c r="AG278" s="1"/>
  <c r="R270"/>
  <c r="AC270"/>
  <c r="AE270" s="1"/>
  <c r="AG270" s="1"/>
  <c r="W626"/>
  <c r="R262"/>
  <c r="AC262"/>
  <c r="W585"/>
  <c r="AC277"/>
  <c r="R277"/>
  <c r="M251"/>
  <c r="O251" s="1"/>
  <c r="P251" s="1"/>
  <c r="Q251" s="1"/>
  <c r="AI251"/>
  <c r="AC288"/>
  <c r="AE288" s="1"/>
  <c r="AG288" s="1"/>
  <c r="R288"/>
  <c r="W584"/>
  <c r="R265"/>
  <c r="AC265"/>
  <c r="R263"/>
  <c r="AC263"/>
  <c r="AE263" s="1"/>
  <c r="AG263" s="1"/>
  <c r="R308"/>
  <c r="AC308"/>
  <c r="AE308" s="1"/>
  <c r="AG308" s="1"/>
  <c r="R282"/>
  <c r="AC282"/>
  <c r="AE282" s="1"/>
  <c r="AG282" s="1"/>
  <c r="W541"/>
  <c r="R268"/>
  <c r="AC268"/>
  <c r="S301"/>
  <c r="T301"/>
  <c r="AC295"/>
  <c r="AE295" s="1"/>
  <c r="AG295" s="1"/>
  <c r="R295"/>
  <c r="W586"/>
  <c r="AC289"/>
  <c r="R289"/>
  <c r="W540"/>
  <c r="R256"/>
  <c r="AC256"/>
  <c r="R302"/>
  <c r="AC302"/>
  <c r="AE302" s="1"/>
  <c r="AG302" s="1"/>
  <c r="T251"/>
  <c r="S251"/>
  <c r="W319" i="21"/>
  <c r="W314"/>
  <c r="W311" i="20"/>
  <c r="W316"/>
  <c r="W310"/>
  <c r="W315"/>
  <c r="W319"/>
  <c r="W313"/>
  <c r="W320"/>
  <c r="W312"/>
  <c r="W318" i="21"/>
  <c r="W313"/>
  <c r="W317"/>
  <c r="W320"/>
  <c r="W316"/>
  <c r="W312"/>
  <c r="W310"/>
  <c r="W318" i="20"/>
  <c r="W315" i="21"/>
  <c r="W314" i="20"/>
  <c r="W321"/>
  <c r="W311" i="21"/>
  <c r="S307" l="1"/>
  <c r="T307"/>
  <c r="R317"/>
  <c r="AC317"/>
  <c r="AE317" s="1"/>
  <c r="AG317" s="1"/>
  <c r="M271"/>
  <c r="O271" s="1"/>
  <c r="P271" s="1"/>
  <c r="Q271" s="1"/>
  <c r="AI271"/>
  <c r="T284"/>
  <c r="S284"/>
  <c r="AI264"/>
  <c r="M264"/>
  <c r="O264" s="1"/>
  <c r="P264" s="1"/>
  <c r="Q264" s="1"/>
  <c r="T251"/>
  <c r="S251"/>
  <c r="AI270"/>
  <c r="M270"/>
  <c r="O270" s="1"/>
  <c r="P270" s="1"/>
  <c r="Q270" s="1"/>
  <c r="R542"/>
  <c r="T280"/>
  <c r="S280"/>
  <c r="S305"/>
  <c r="T305"/>
  <c r="R585"/>
  <c r="S277"/>
  <c r="T277"/>
  <c r="M258"/>
  <c r="O258" s="1"/>
  <c r="P258" s="1"/>
  <c r="Q258" s="1"/>
  <c r="AI258"/>
  <c r="AI308"/>
  <c r="M308"/>
  <c r="O308" s="1"/>
  <c r="P308" s="1"/>
  <c r="Q308" s="1"/>
  <c r="S285"/>
  <c r="T285"/>
  <c r="M255"/>
  <c r="O255" s="1"/>
  <c r="P255" s="1"/>
  <c r="Q255" s="1"/>
  <c r="AI255"/>
  <c r="M287"/>
  <c r="O287" s="1"/>
  <c r="P287" s="1"/>
  <c r="Q287" s="1"/>
  <c r="AI287"/>
  <c r="S283"/>
  <c r="T283"/>
  <c r="W588"/>
  <c r="R313"/>
  <c r="AC313"/>
  <c r="S271"/>
  <c r="T271"/>
  <c r="AI284"/>
  <c r="M284"/>
  <c r="O284" s="1"/>
  <c r="P284" s="1"/>
  <c r="Q284" s="1"/>
  <c r="R543"/>
  <c r="T292"/>
  <c r="S292"/>
  <c r="R627"/>
  <c r="T274"/>
  <c r="S274"/>
  <c r="AC542"/>
  <c r="AE280"/>
  <c r="T302"/>
  <c r="S302"/>
  <c r="M279"/>
  <c r="O279" s="1"/>
  <c r="P279" s="1"/>
  <c r="Q279" s="1"/>
  <c r="AI279"/>
  <c r="M267"/>
  <c r="O267" s="1"/>
  <c r="P267" s="1"/>
  <c r="Q267" s="1"/>
  <c r="AI267"/>
  <c r="AC583"/>
  <c r="AE253"/>
  <c r="R540"/>
  <c r="T256"/>
  <c r="S256"/>
  <c r="T255"/>
  <c r="S255"/>
  <c r="S287"/>
  <c r="T287"/>
  <c r="M297"/>
  <c r="O297" s="1"/>
  <c r="P297" s="1"/>
  <c r="Q297" s="1"/>
  <c r="AI297"/>
  <c r="R315"/>
  <c r="AC315"/>
  <c r="AE315" s="1"/>
  <c r="AG315" s="1"/>
  <c r="M252"/>
  <c r="O252" s="1"/>
  <c r="P252" s="1"/>
  <c r="Q252" s="1"/>
  <c r="AI252"/>
  <c r="T264"/>
  <c r="S264"/>
  <c r="S273"/>
  <c r="T273"/>
  <c r="AC318"/>
  <c r="AE318" s="1"/>
  <c r="AG318" s="1"/>
  <c r="R318"/>
  <c r="T282"/>
  <c r="S282"/>
  <c r="R628"/>
  <c r="T286"/>
  <c r="S286"/>
  <c r="AC543"/>
  <c r="AE292"/>
  <c r="T304"/>
  <c r="S304"/>
  <c r="AC627"/>
  <c r="AE274"/>
  <c r="T294"/>
  <c r="S294"/>
  <c r="AI302"/>
  <c r="M302"/>
  <c r="O302" s="1"/>
  <c r="P302" s="1"/>
  <c r="Q302" s="1"/>
  <c r="R541"/>
  <c r="T268"/>
  <c r="S268"/>
  <c r="S279"/>
  <c r="T279"/>
  <c r="S267"/>
  <c r="T267"/>
  <c r="R583"/>
  <c r="S253"/>
  <c r="T253"/>
  <c r="AC540"/>
  <c r="AE256"/>
  <c r="M281"/>
  <c r="O281" s="1"/>
  <c r="P281" s="1"/>
  <c r="Q281" s="1"/>
  <c r="AI281"/>
  <c r="AE301"/>
  <c r="S297"/>
  <c r="T297"/>
  <c r="AI282"/>
  <c r="M282"/>
  <c r="O282" s="1"/>
  <c r="P282" s="1"/>
  <c r="Q282" s="1"/>
  <c r="AC628"/>
  <c r="AE286"/>
  <c r="AE304"/>
  <c r="T272"/>
  <c r="S272"/>
  <c r="AC586"/>
  <c r="AE289"/>
  <c r="AI294"/>
  <c r="M294"/>
  <c r="O294" s="1"/>
  <c r="P294" s="1"/>
  <c r="Q294" s="1"/>
  <c r="T306"/>
  <c r="S306"/>
  <c r="M321"/>
  <c r="O321" s="1"/>
  <c r="P321" s="1"/>
  <c r="Q321" s="1"/>
  <c r="AI321"/>
  <c r="AC541"/>
  <c r="AE268"/>
  <c r="M257"/>
  <c r="O257" s="1"/>
  <c r="P257" s="1"/>
  <c r="Q257" s="1"/>
  <c r="AI257"/>
  <c r="M275"/>
  <c r="O275" s="1"/>
  <c r="P275" s="1"/>
  <c r="Q275" s="1"/>
  <c r="AI275"/>
  <c r="S281"/>
  <c r="T281"/>
  <c r="S301"/>
  <c r="T301"/>
  <c r="M309"/>
  <c r="O309" s="1"/>
  <c r="P309" s="1"/>
  <c r="Q309" s="1"/>
  <c r="AI309"/>
  <c r="AC320"/>
  <c r="AE320" s="1"/>
  <c r="AG320" s="1"/>
  <c r="R320"/>
  <c r="R314"/>
  <c r="AC314"/>
  <c r="AE314" s="1"/>
  <c r="AG314" s="1"/>
  <c r="R319"/>
  <c r="AC319"/>
  <c r="AE319" s="1"/>
  <c r="AG319" s="1"/>
  <c r="M251"/>
  <c r="O251" s="1"/>
  <c r="P251" s="1"/>
  <c r="Q251" s="1"/>
  <c r="AI251"/>
  <c r="T270"/>
  <c r="S270"/>
  <c r="S261"/>
  <c r="T261"/>
  <c r="AC626"/>
  <c r="AE262"/>
  <c r="R584"/>
  <c r="S265"/>
  <c r="T265"/>
  <c r="M305"/>
  <c r="O305" s="1"/>
  <c r="P305" s="1"/>
  <c r="Q305" s="1"/>
  <c r="AI305"/>
  <c r="AC585"/>
  <c r="AE277"/>
  <c r="T258"/>
  <c r="S258"/>
  <c r="T308"/>
  <c r="S308"/>
  <c r="M285"/>
  <c r="O285" s="1"/>
  <c r="P285" s="1"/>
  <c r="Q285" s="1"/>
  <c r="AI285"/>
  <c r="M283"/>
  <c r="O283" s="1"/>
  <c r="P283" s="1"/>
  <c r="Q283" s="1"/>
  <c r="AI283"/>
  <c r="W630"/>
  <c r="AC310"/>
  <c r="R310"/>
  <c r="M303"/>
  <c r="O303" s="1"/>
  <c r="P303" s="1"/>
  <c r="Q303" s="1"/>
  <c r="AI303"/>
  <c r="W544"/>
  <c r="AI272"/>
  <c r="M272"/>
  <c r="O272" s="1"/>
  <c r="P272" s="1"/>
  <c r="Q272" s="1"/>
  <c r="M269"/>
  <c r="O269" s="1"/>
  <c r="P269" s="1"/>
  <c r="Q269" s="1"/>
  <c r="AI269"/>
  <c r="R586"/>
  <c r="S289"/>
  <c r="T289"/>
  <c r="T296"/>
  <c r="S296"/>
  <c r="AI306"/>
  <c r="M306"/>
  <c r="O306" s="1"/>
  <c r="P306" s="1"/>
  <c r="Q306" s="1"/>
  <c r="T321"/>
  <c r="S321"/>
  <c r="S257"/>
  <c r="T257"/>
  <c r="S275"/>
  <c r="T275"/>
  <c r="M259"/>
  <c r="O259" s="1"/>
  <c r="P259" s="1"/>
  <c r="Q259" s="1"/>
  <c r="AI259"/>
  <c r="T290"/>
  <c r="S290"/>
  <c r="T300"/>
  <c r="S300"/>
  <c r="S309"/>
  <c r="T309"/>
  <c r="R312"/>
  <c r="AC312"/>
  <c r="AE312" s="1"/>
  <c r="AG312" s="1"/>
  <c r="S303"/>
  <c r="T303"/>
  <c r="M295"/>
  <c r="O295" s="1"/>
  <c r="P295" s="1"/>
  <c r="Q295" s="1"/>
  <c r="AI295"/>
  <c r="T266"/>
  <c r="S266"/>
  <c r="S269"/>
  <c r="T269"/>
  <c r="AI296"/>
  <c r="M296"/>
  <c r="O296" s="1"/>
  <c r="P296" s="1"/>
  <c r="Q296" s="1"/>
  <c r="T260"/>
  <c r="S260"/>
  <c r="M291"/>
  <c r="O291" s="1"/>
  <c r="P291" s="1"/>
  <c r="Q291" s="1"/>
  <c r="AI291"/>
  <c r="M263"/>
  <c r="O263" s="1"/>
  <c r="P263" s="1"/>
  <c r="Q263" s="1"/>
  <c r="AI263"/>
  <c r="T276"/>
  <c r="S276"/>
  <c r="T288"/>
  <c r="S288"/>
  <c r="T259"/>
  <c r="S259"/>
  <c r="AI290"/>
  <c r="M290"/>
  <c r="O290" s="1"/>
  <c r="P290" s="1"/>
  <c r="Q290" s="1"/>
  <c r="AI300"/>
  <c r="M300"/>
  <c r="O300" s="1"/>
  <c r="P300" s="1"/>
  <c r="Q300" s="1"/>
  <c r="T254"/>
  <c r="S254"/>
  <c r="M293"/>
  <c r="O293" s="1"/>
  <c r="P293" s="1"/>
  <c r="Q293" s="1"/>
  <c r="AI293"/>
  <c r="AC629"/>
  <c r="AE298"/>
  <c r="R311"/>
  <c r="R544" s="1"/>
  <c r="AC311"/>
  <c r="AE311" s="1"/>
  <c r="AG311" s="1"/>
  <c r="R625"/>
  <c r="R539"/>
  <c r="R582"/>
  <c r="S250"/>
  <c r="T250"/>
  <c r="W587"/>
  <c r="W545"/>
  <c r="AC316"/>
  <c r="R316"/>
  <c r="T252"/>
  <c r="S252"/>
  <c r="AC582"/>
  <c r="AC625"/>
  <c r="AC539"/>
  <c r="AC21"/>
  <c r="AE250"/>
  <c r="S295"/>
  <c r="T295"/>
  <c r="AI266"/>
  <c r="M266"/>
  <c r="O266" s="1"/>
  <c r="P266" s="1"/>
  <c r="Q266" s="1"/>
  <c r="M261"/>
  <c r="O261" s="1"/>
  <c r="P261" s="1"/>
  <c r="Q261" s="1"/>
  <c r="AI261"/>
  <c r="R626"/>
  <c r="T262"/>
  <c r="S262"/>
  <c r="AC584"/>
  <c r="AE265"/>
  <c r="M260"/>
  <c r="O260" s="1"/>
  <c r="P260" s="1"/>
  <c r="Q260" s="1"/>
  <c r="AI260"/>
  <c r="S291"/>
  <c r="T291"/>
  <c r="T263"/>
  <c r="S263"/>
  <c r="AI276"/>
  <c r="M276"/>
  <c r="O276" s="1"/>
  <c r="P276" s="1"/>
  <c r="Q276" s="1"/>
  <c r="AI288"/>
  <c r="M288"/>
  <c r="O288" s="1"/>
  <c r="P288" s="1"/>
  <c r="Q288" s="1"/>
  <c r="R629"/>
  <c r="T298"/>
  <c r="T629" s="1"/>
  <c r="S298"/>
  <c r="M307"/>
  <c r="O307" s="1"/>
  <c r="P307" s="1"/>
  <c r="Q307" s="1"/>
  <c r="AI307"/>
  <c r="M273"/>
  <c r="O273" s="1"/>
  <c r="P273" s="1"/>
  <c r="Q273" s="1"/>
  <c r="AI273"/>
  <c r="AI254"/>
  <c r="M254"/>
  <c r="O254" s="1"/>
  <c r="P254" s="1"/>
  <c r="Q254" s="1"/>
  <c r="S293"/>
  <c r="T293"/>
  <c r="R318" i="20"/>
  <c r="AC318"/>
  <c r="AE318" s="1"/>
  <c r="AG318" s="1"/>
  <c r="M266"/>
  <c r="O266" s="1"/>
  <c r="P266" s="1"/>
  <c r="Q266" s="1"/>
  <c r="AI266"/>
  <c r="M263"/>
  <c r="O263" s="1"/>
  <c r="P263" s="1"/>
  <c r="Q263" s="1"/>
  <c r="AI263"/>
  <c r="T269"/>
  <c r="S269"/>
  <c r="R629"/>
  <c r="S298"/>
  <c r="T298"/>
  <c r="T272"/>
  <c r="S272"/>
  <c r="M317"/>
  <c r="O317" s="1"/>
  <c r="P317" s="1"/>
  <c r="Q317" s="1"/>
  <c r="AI317"/>
  <c r="W544"/>
  <c r="S309"/>
  <c r="T309"/>
  <c r="S260"/>
  <c r="T260"/>
  <c r="T266"/>
  <c r="S266"/>
  <c r="T279"/>
  <c r="S279"/>
  <c r="R628"/>
  <c r="S286"/>
  <c r="T286"/>
  <c r="AC321"/>
  <c r="AE321" s="1"/>
  <c r="AG321" s="1"/>
  <c r="R321"/>
  <c r="R586"/>
  <c r="S289"/>
  <c r="T289"/>
  <c r="AC541"/>
  <c r="AE268"/>
  <c r="T263"/>
  <c r="S263"/>
  <c r="R585"/>
  <c r="T277"/>
  <c r="S277"/>
  <c r="M278"/>
  <c r="O278" s="1"/>
  <c r="P278" s="1"/>
  <c r="Q278" s="1"/>
  <c r="AI278"/>
  <c r="T284"/>
  <c r="S284"/>
  <c r="M264"/>
  <c r="O264" s="1"/>
  <c r="P264" s="1"/>
  <c r="Q264" s="1"/>
  <c r="AI264"/>
  <c r="S307"/>
  <c r="T307"/>
  <c r="S303"/>
  <c r="T303"/>
  <c r="AC627"/>
  <c r="AE274"/>
  <c r="T273"/>
  <c r="S273"/>
  <c r="AC582"/>
  <c r="AC625"/>
  <c r="AC539"/>
  <c r="AC21"/>
  <c r="AE250"/>
  <c r="S293"/>
  <c r="T293"/>
  <c r="M290"/>
  <c r="O290" s="1"/>
  <c r="P290" s="1"/>
  <c r="Q290" s="1"/>
  <c r="AI290"/>
  <c r="M281"/>
  <c r="O281" s="1"/>
  <c r="P281" s="1"/>
  <c r="Q281" s="1"/>
  <c r="AI281"/>
  <c r="M260"/>
  <c r="O260" s="1"/>
  <c r="P260" s="1"/>
  <c r="Q260" s="1"/>
  <c r="AI260"/>
  <c r="M293"/>
  <c r="O293" s="1"/>
  <c r="P293" s="1"/>
  <c r="Q293" s="1"/>
  <c r="AI293"/>
  <c r="S305"/>
  <c r="T305"/>
  <c r="W630"/>
  <c r="R310"/>
  <c r="AC310"/>
  <c r="R584"/>
  <c r="S265"/>
  <c r="T265"/>
  <c r="S299"/>
  <c r="T299"/>
  <c r="S291"/>
  <c r="T291"/>
  <c r="M257"/>
  <c r="O257" s="1"/>
  <c r="P257" s="1"/>
  <c r="Q257" s="1"/>
  <c r="AI257"/>
  <c r="S259"/>
  <c r="T259"/>
  <c r="S261"/>
  <c r="T261"/>
  <c r="M276"/>
  <c r="O276" s="1"/>
  <c r="P276" s="1"/>
  <c r="Q276" s="1"/>
  <c r="AI276"/>
  <c r="T296"/>
  <c r="S296"/>
  <c r="R583"/>
  <c r="S253"/>
  <c r="T253"/>
  <c r="M294"/>
  <c r="O294" s="1"/>
  <c r="P294" s="1"/>
  <c r="Q294" s="1"/>
  <c r="AI294"/>
  <c r="S300"/>
  <c r="T300"/>
  <c r="M305"/>
  <c r="O305" s="1"/>
  <c r="P305" s="1"/>
  <c r="Q305" s="1"/>
  <c r="AI305"/>
  <c r="AC320"/>
  <c r="AE320" s="1"/>
  <c r="AG320" s="1"/>
  <c r="R320"/>
  <c r="R540"/>
  <c r="T256"/>
  <c r="S256"/>
  <c r="T308"/>
  <c r="S308"/>
  <c r="M270"/>
  <c r="O270" s="1"/>
  <c r="P270" s="1"/>
  <c r="Q270" s="1"/>
  <c r="AI270"/>
  <c r="M269"/>
  <c r="O269" s="1"/>
  <c r="P269" s="1"/>
  <c r="Q269" s="1"/>
  <c r="AI269"/>
  <c r="M272"/>
  <c r="O272" s="1"/>
  <c r="P272" s="1"/>
  <c r="Q272" s="1"/>
  <c r="AI272"/>
  <c r="S317"/>
  <c r="T317"/>
  <c r="T304"/>
  <c r="S304"/>
  <c r="R625"/>
  <c r="R539"/>
  <c r="R582"/>
  <c r="T250"/>
  <c r="S250"/>
  <c r="AC628"/>
  <c r="AE286"/>
  <c r="T252"/>
  <c r="S252"/>
  <c r="R316"/>
  <c r="AC316"/>
  <c r="AC586"/>
  <c r="AE289"/>
  <c r="AC584"/>
  <c r="AE265"/>
  <c r="S278"/>
  <c r="T278"/>
  <c r="M307"/>
  <c r="O307" s="1"/>
  <c r="P307" s="1"/>
  <c r="Q307" s="1"/>
  <c r="AI307"/>
  <c r="S290"/>
  <c r="T290"/>
  <c r="M302"/>
  <c r="O302" s="1"/>
  <c r="P302" s="1"/>
  <c r="Q302" s="1"/>
  <c r="AI302"/>
  <c r="S295"/>
  <c r="T295"/>
  <c r="M282"/>
  <c r="O282" s="1"/>
  <c r="P282" s="1"/>
  <c r="Q282" s="1"/>
  <c r="AI282"/>
  <c r="AC626"/>
  <c r="AE262"/>
  <c r="M299"/>
  <c r="O299" s="1"/>
  <c r="P299" s="1"/>
  <c r="Q299" s="1"/>
  <c r="AI299"/>
  <c r="M291"/>
  <c r="O291" s="1"/>
  <c r="P291" s="1"/>
  <c r="Q291" s="1"/>
  <c r="AI291"/>
  <c r="T257"/>
  <c r="S257"/>
  <c r="M259"/>
  <c r="O259" s="1"/>
  <c r="P259" s="1"/>
  <c r="Q259" s="1"/>
  <c r="AI259"/>
  <c r="AC542"/>
  <c r="AE280"/>
  <c r="T276"/>
  <c r="S276"/>
  <c r="S285"/>
  <c r="T285"/>
  <c r="M296"/>
  <c r="O296" s="1"/>
  <c r="P296" s="1"/>
  <c r="Q296" s="1"/>
  <c r="AI296"/>
  <c r="AC583"/>
  <c r="AE253"/>
  <c r="S294"/>
  <c r="T294"/>
  <c r="M300"/>
  <c r="O300" s="1"/>
  <c r="P300" s="1"/>
  <c r="Q300" s="1"/>
  <c r="AI300"/>
  <c r="S287"/>
  <c r="T287"/>
  <c r="M252"/>
  <c r="O252" s="1"/>
  <c r="P252" s="1"/>
  <c r="Q252" s="1"/>
  <c r="AI252"/>
  <c r="AC543"/>
  <c r="AE292"/>
  <c r="AC629"/>
  <c r="AE298"/>
  <c r="M279"/>
  <c r="O279" s="1"/>
  <c r="P279" s="1"/>
  <c r="Q279" s="1"/>
  <c r="AI279"/>
  <c r="T270"/>
  <c r="S270"/>
  <c r="R314"/>
  <c r="AC314"/>
  <c r="AE314" s="1"/>
  <c r="AG314" s="1"/>
  <c r="S302"/>
  <c r="T302"/>
  <c r="AI295"/>
  <c r="M295"/>
  <c r="O295" s="1"/>
  <c r="P295" s="1"/>
  <c r="Q295" s="1"/>
  <c r="S282"/>
  <c r="T282"/>
  <c r="S288"/>
  <c r="T288"/>
  <c r="R626"/>
  <c r="S262"/>
  <c r="T262"/>
  <c r="M306"/>
  <c r="O306" s="1"/>
  <c r="P306" s="1"/>
  <c r="Q306" s="1"/>
  <c r="AI306"/>
  <c r="S283"/>
  <c r="T283"/>
  <c r="S275"/>
  <c r="T275"/>
  <c r="R542"/>
  <c r="S280"/>
  <c r="T280"/>
  <c r="AG301"/>
  <c r="M285"/>
  <c r="O285" s="1"/>
  <c r="P285" s="1"/>
  <c r="Q285" s="1"/>
  <c r="AI285"/>
  <c r="M254"/>
  <c r="O254" s="1"/>
  <c r="P254" s="1"/>
  <c r="Q254" s="1"/>
  <c r="AI254"/>
  <c r="T271"/>
  <c r="S271"/>
  <c r="M255"/>
  <c r="O255" s="1"/>
  <c r="P255" s="1"/>
  <c r="Q255" s="1"/>
  <c r="AI255"/>
  <c r="M258"/>
  <c r="O258" s="1"/>
  <c r="P258" s="1"/>
  <c r="Q258" s="1"/>
  <c r="AI258"/>
  <c r="M267"/>
  <c r="O267" s="1"/>
  <c r="P267" s="1"/>
  <c r="Q267" s="1"/>
  <c r="AI267"/>
  <c r="M287"/>
  <c r="O287" s="1"/>
  <c r="P287" s="1"/>
  <c r="Q287" s="1"/>
  <c r="AI287"/>
  <c r="M309"/>
  <c r="O309" s="1"/>
  <c r="P309" s="1"/>
  <c r="Q309" s="1"/>
  <c r="AI309"/>
  <c r="AC315"/>
  <c r="AE315" s="1"/>
  <c r="AG315" s="1"/>
  <c r="R315"/>
  <c r="R541"/>
  <c r="T268"/>
  <c r="S268"/>
  <c r="AC585"/>
  <c r="AE277"/>
  <c r="M284"/>
  <c r="O284" s="1"/>
  <c r="P284" s="1"/>
  <c r="Q284" s="1"/>
  <c r="AI284"/>
  <c r="S264"/>
  <c r="T264"/>
  <c r="M261"/>
  <c r="O261" s="1"/>
  <c r="P261" s="1"/>
  <c r="Q261" s="1"/>
  <c r="AI261"/>
  <c r="M303"/>
  <c r="O303" s="1"/>
  <c r="P303" s="1"/>
  <c r="Q303" s="1"/>
  <c r="AI303"/>
  <c r="R627"/>
  <c r="S274"/>
  <c r="T274"/>
  <c r="M273"/>
  <c r="O273" s="1"/>
  <c r="P273" s="1"/>
  <c r="Q273" s="1"/>
  <c r="AI273"/>
  <c r="S281"/>
  <c r="T281"/>
  <c r="AC312"/>
  <c r="AE312" s="1"/>
  <c r="AG312" s="1"/>
  <c r="R312"/>
  <c r="AC313"/>
  <c r="R313"/>
  <c r="AC319"/>
  <c r="AE319" s="1"/>
  <c r="AG319" s="1"/>
  <c r="R319"/>
  <c r="AC311"/>
  <c r="AE311" s="1"/>
  <c r="AG311" s="1"/>
  <c r="R311"/>
  <c r="AC540"/>
  <c r="AE256"/>
  <c r="M308"/>
  <c r="O308" s="1"/>
  <c r="P308" s="1"/>
  <c r="Q308" s="1"/>
  <c r="AI308"/>
  <c r="M288"/>
  <c r="O288" s="1"/>
  <c r="P288" s="1"/>
  <c r="Q288" s="1"/>
  <c r="AI288"/>
  <c r="S306"/>
  <c r="T306"/>
  <c r="R543"/>
  <c r="T292"/>
  <c r="S292"/>
  <c r="M283"/>
  <c r="O283" s="1"/>
  <c r="P283" s="1"/>
  <c r="Q283" s="1"/>
  <c r="AI283"/>
  <c r="M275"/>
  <c r="O275" s="1"/>
  <c r="P275" s="1"/>
  <c r="Q275" s="1"/>
  <c r="AI275"/>
  <c r="AE304"/>
  <c r="S254"/>
  <c r="T254"/>
  <c r="M271"/>
  <c r="O271" s="1"/>
  <c r="P271" s="1"/>
  <c r="Q271" s="1"/>
  <c r="AI271"/>
  <c r="T255"/>
  <c r="S255"/>
  <c r="T258"/>
  <c r="S258"/>
  <c r="T267"/>
  <c r="S267"/>
  <c r="W587"/>
  <c r="W326" i="21"/>
  <c r="W325"/>
  <c r="W331"/>
  <c r="W330"/>
  <c r="W327"/>
  <c r="W328"/>
  <c r="W333"/>
  <c r="W323"/>
  <c r="W322"/>
  <c r="W324"/>
  <c r="W332"/>
  <c r="W329"/>
  <c r="W325" i="20"/>
  <c r="W326"/>
  <c r="W322"/>
  <c r="W332"/>
  <c r="W324"/>
  <c r="W329"/>
  <c r="W331"/>
  <c r="W323"/>
  <c r="W330"/>
  <c r="W327"/>
  <c r="W333"/>
  <c r="W328"/>
  <c r="R587" i="21" l="1"/>
  <c r="S541"/>
  <c r="S627"/>
  <c r="AC328"/>
  <c r="R328"/>
  <c r="S540" i="20"/>
  <c r="M311" i="21"/>
  <c r="O311" s="1"/>
  <c r="P311" s="1"/>
  <c r="Q311" s="1"/>
  <c r="AI311"/>
  <c r="T314"/>
  <c r="S314"/>
  <c r="T583"/>
  <c r="T541"/>
  <c r="T627"/>
  <c r="R327"/>
  <c r="AC327"/>
  <c r="AE327" s="1"/>
  <c r="AG327" s="1"/>
  <c r="S311"/>
  <c r="T311"/>
  <c r="T586"/>
  <c r="S320"/>
  <c r="T320"/>
  <c r="S583"/>
  <c r="AC588"/>
  <c r="AE313"/>
  <c r="T585"/>
  <c r="R333"/>
  <c r="AC333"/>
  <c r="AE333" s="1"/>
  <c r="AG333" s="1"/>
  <c r="S586"/>
  <c r="S543"/>
  <c r="S313"/>
  <c r="T313"/>
  <c r="R630"/>
  <c r="T310"/>
  <c r="S310"/>
  <c r="AC587"/>
  <c r="AE543"/>
  <c r="AG292"/>
  <c r="M318"/>
  <c r="O318" s="1"/>
  <c r="P318" s="1"/>
  <c r="Q318" s="1"/>
  <c r="AI318"/>
  <c r="S315"/>
  <c r="T315"/>
  <c r="AI317"/>
  <c r="M317"/>
  <c r="O317" s="1"/>
  <c r="P317" s="1"/>
  <c r="Q317" s="1"/>
  <c r="R324"/>
  <c r="AC324"/>
  <c r="AE324" s="1"/>
  <c r="AG324" s="1"/>
  <c r="R325"/>
  <c r="AC325"/>
  <c r="T542" i="20"/>
  <c r="S625" i="21"/>
  <c r="S582"/>
  <c r="S539"/>
  <c r="T312"/>
  <c r="T587" s="1"/>
  <c r="S312"/>
  <c r="S587" s="1"/>
  <c r="AC630"/>
  <c r="AE310"/>
  <c r="AE628"/>
  <c r="AG286"/>
  <c r="S317"/>
  <c r="T317"/>
  <c r="M314"/>
  <c r="O314" s="1"/>
  <c r="P314" s="1"/>
  <c r="Q314" s="1"/>
  <c r="AI314"/>
  <c r="AC330"/>
  <c r="AE330" s="1"/>
  <c r="AG330" s="1"/>
  <c r="R330"/>
  <c r="T584"/>
  <c r="M320"/>
  <c r="O320" s="1"/>
  <c r="P320" s="1"/>
  <c r="Q320" s="1"/>
  <c r="AI320"/>
  <c r="AE544"/>
  <c r="AG304"/>
  <c r="AG301"/>
  <c r="S585"/>
  <c r="R332"/>
  <c r="AC332"/>
  <c r="AE332" s="1"/>
  <c r="AG332" s="1"/>
  <c r="S584"/>
  <c r="T540"/>
  <c r="T543"/>
  <c r="W631"/>
  <c r="R322"/>
  <c r="R545" s="1"/>
  <c r="AC322"/>
  <c r="R326"/>
  <c r="AC326"/>
  <c r="AE326" s="1"/>
  <c r="AG326" s="1"/>
  <c r="S626"/>
  <c r="S316"/>
  <c r="T316"/>
  <c r="AE626"/>
  <c r="AG262"/>
  <c r="M319"/>
  <c r="O319" s="1"/>
  <c r="P319" s="1"/>
  <c r="Q319" s="1"/>
  <c r="AI319"/>
  <c r="S628"/>
  <c r="AE583"/>
  <c r="AG253"/>
  <c r="AE542"/>
  <c r="AG280"/>
  <c r="T542"/>
  <c r="R329"/>
  <c r="AC329"/>
  <c r="AE329" s="1"/>
  <c r="AG329" s="1"/>
  <c r="AE629"/>
  <c r="AG298"/>
  <c r="S318"/>
  <c r="T318"/>
  <c r="M315"/>
  <c r="O315" s="1"/>
  <c r="P315" s="1"/>
  <c r="Q315" s="1"/>
  <c r="AI315"/>
  <c r="S540"/>
  <c r="R331"/>
  <c r="AC331"/>
  <c r="AE331" s="1"/>
  <c r="AG331" s="1"/>
  <c r="T629" i="20"/>
  <c r="AE584" i="21"/>
  <c r="AG265"/>
  <c r="T582"/>
  <c r="T625"/>
  <c r="T539"/>
  <c r="M312"/>
  <c r="O312" s="1"/>
  <c r="P312" s="1"/>
  <c r="Q312" s="1"/>
  <c r="AI312"/>
  <c r="AC544"/>
  <c r="R323"/>
  <c r="AC323"/>
  <c r="AE323" s="1"/>
  <c r="AG323" s="1"/>
  <c r="S629"/>
  <c r="T626"/>
  <c r="AE625"/>
  <c r="AE582"/>
  <c r="AE539"/>
  <c r="AE21"/>
  <c r="AG250"/>
  <c r="AE316"/>
  <c r="AE585"/>
  <c r="AG277"/>
  <c r="T319"/>
  <c r="S319"/>
  <c r="AE541"/>
  <c r="AG268"/>
  <c r="AE586"/>
  <c r="AG289"/>
  <c r="AE540"/>
  <c r="AG256"/>
  <c r="AE627"/>
  <c r="AG274"/>
  <c r="T628"/>
  <c r="S542"/>
  <c r="R630" i="20"/>
  <c r="S310"/>
  <c r="T310"/>
  <c r="T626"/>
  <c r="AE543"/>
  <c r="AG292"/>
  <c r="AE541"/>
  <c r="AG268"/>
  <c r="AC324"/>
  <c r="AE324" s="1"/>
  <c r="AG324" s="1"/>
  <c r="R324"/>
  <c r="M319"/>
  <c r="O319" s="1"/>
  <c r="P319" s="1"/>
  <c r="Q319" s="1"/>
  <c r="AI319"/>
  <c r="T541"/>
  <c r="S626"/>
  <c r="S314"/>
  <c r="T314"/>
  <c r="AC331"/>
  <c r="AE331" s="1"/>
  <c r="AG331" s="1"/>
  <c r="R331"/>
  <c r="AE625"/>
  <c r="AE582"/>
  <c r="AE539"/>
  <c r="AE21"/>
  <c r="AG250"/>
  <c r="S543"/>
  <c r="S313"/>
  <c r="T313"/>
  <c r="AC333"/>
  <c r="AE333" s="1"/>
  <c r="AG333" s="1"/>
  <c r="R333"/>
  <c r="W631"/>
  <c r="R322"/>
  <c r="AC322"/>
  <c r="AG304"/>
  <c r="T543"/>
  <c r="AE313"/>
  <c r="T627"/>
  <c r="S315"/>
  <c r="T315"/>
  <c r="AE583"/>
  <c r="AG253"/>
  <c r="AE542"/>
  <c r="AG280"/>
  <c r="M320"/>
  <c r="O320" s="1"/>
  <c r="P320" s="1"/>
  <c r="Q320" s="1"/>
  <c r="AI320"/>
  <c r="S583"/>
  <c r="T584"/>
  <c r="S585"/>
  <c r="S586"/>
  <c r="S628"/>
  <c r="S629"/>
  <c r="M318"/>
  <c r="O318" s="1"/>
  <c r="P318" s="1"/>
  <c r="Q318" s="1"/>
  <c r="AI318"/>
  <c r="AC329"/>
  <c r="AE329" s="1"/>
  <c r="AG329" s="1"/>
  <c r="R329"/>
  <c r="S541"/>
  <c r="AE586"/>
  <c r="AG289"/>
  <c r="T583"/>
  <c r="T586"/>
  <c r="AC327"/>
  <c r="AE327" s="1"/>
  <c r="AG327" s="1"/>
  <c r="R327"/>
  <c r="R326"/>
  <c r="AC326"/>
  <c r="AE326" s="1"/>
  <c r="AG326" s="1"/>
  <c r="AC544"/>
  <c r="AE540"/>
  <c r="AG256"/>
  <c r="W588"/>
  <c r="S627"/>
  <c r="M315"/>
  <c r="O315" s="1"/>
  <c r="P315" s="1"/>
  <c r="Q315" s="1"/>
  <c r="AI315"/>
  <c r="AE316"/>
  <c r="R544"/>
  <c r="S584"/>
  <c r="T585"/>
  <c r="S318"/>
  <c r="T318"/>
  <c r="S542"/>
  <c r="M314"/>
  <c r="O314" s="1"/>
  <c r="P314" s="1"/>
  <c r="Q314" s="1"/>
  <c r="AI314"/>
  <c r="AE584"/>
  <c r="AG265"/>
  <c r="T540"/>
  <c r="AC328"/>
  <c r="R328"/>
  <c r="AE628"/>
  <c r="AG286"/>
  <c r="T628"/>
  <c r="R330"/>
  <c r="AC330"/>
  <c r="AE330" s="1"/>
  <c r="AG330" s="1"/>
  <c r="AC325"/>
  <c r="R325"/>
  <c r="AC587"/>
  <c r="T312"/>
  <c r="S312"/>
  <c r="M301"/>
  <c r="AI301"/>
  <c r="AE626"/>
  <c r="AG262"/>
  <c r="T316"/>
  <c r="S316"/>
  <c r="S625"/>
  <c r="S582"/>
  <c r="S539"/>
  <c r="S321"/>
  <c r="T321"/>
  <c r="M311"/>
  <c r="O311" s="1"/>
  <c r="P311" s="1"/>
  <c r="Q311" s="1"/>
  <c r="AI311"/>
  <c r="AE627"/>
  <c r="AG274"/>
  <c r="S319"/>
  <c r="T319"/>
  <c r="R332"/>
  <c r="AC332"/>
  <c r="AE332" s="1"/>
  <c r="AG332" s="1"/>
  <c r="T320"/>
  <c r="S320"/>
  <c r="AC323"/>
  <c r="AE323" s="1"/>
  <c r="AG323" s="1"/>
  <c r="R323"/>
  <c r="S311"/>
  <c r="T311"/>
  <c r="T544" s="1"/>
  <c r="M312"/>
  <c r="O312" s="1"/>
  <c r="P312" s="1"/>
  <c r="Q312" s="1"/>
  <c r="AI312"/>
  <c r="AE585"/>
  <c r="AG277"/>
  <c r="AE629"/>
  <c r="AG298"/>
  <c r="W545"/>
  <c r="T625"/>
  <c r="T539"/>
  <c r="T582"/>
  <c r="AC630"/>
  <c r="AE310"/>
  <c r="AE587" s="1"/>
  <c r="M321"/>
  <c r="O321" s="1"/>
  <c r="P321" s="1"/>
  <c r="Q321" s="1"/>
  <c r="AI321"/>
  <c r="R587"/>
  <c r="W335" i="21"/>
  <c r="W334"/>
  <c r="W341"/>
  <c r="W343"/>
  <c r="W339"/>
  <c r="W345"/>
  <c r="W336"/>
  <c r="W589" s="1"/>
  <c r="W338"/>
  <c r="W340"/>
  <c r="W342"/>
  <c r="W344"/>
  <c r="W337"/>
  <c r="W341" i="20"/>
  <c r="W337"/>
  <c r="W343"/>
  <c r="W338"/>
  <c r="W336"/>
  <c r="W344"/>
  <c r="W342"/>
  <c r="W340"/>
  <c r="W335"/>
  <c r="W345"/>
  <c r="W334"/>
  <c r="W339"/>
  <c r="S587" l="1"/>
  <c r="R588" i="21"/>
  <c r="R545" i="20"/>
  <c r="AG629" i="21"/>
  <c r="AI298"/>
  <c r="M298"/>
  <c r="M327"/>
  <c r="O327" s="1"/>
  <c r="P327" s="1"/>
  <c r="Q327" s="1"/>
  <c r="AI327"/>
  <c r="M324"/>
  <c r="O324" s="1"/>
  <c r="P324" s="1"/>
  <c r="Q324" s="1"/>
  <c r="AI324"/>
  <c r="T331"/>
  <c r="S331"/>
  <c r="M329"/>
  <c r="O329" s="1"/>
  <c r="P329" s="1"/>
  <c r="Q329" s="1"/>
  <c r="AI329"/>
  <c r="S324"/>
  <c r="T324"/>
  <c r="T588" s="1"/>
  <c r="S329"/>
  <c r="T329"/>
  <c r="AC338"/>
  <c r="AE338" s="1"/>
  <c r="AG338" s="1"/>
  <c r="R338"/>
  <c r="AG316"/>
  <c r="T326"/>
  <c r="S326"/>
  <c r="S332"/>
  <c r="T332"/>
  <c r="S630"/>
  <c r="M333"/>
  <c r="O333" s="1"/>
  <c r="P333" s="1"/>
  <c r="Q333" s="1"/>
  <c r="AI333"/>
  <c r="S544"/>
  <c r="R343"/>
  <c r="AC343"/>
  <c r="AE343" s="1"/>
  <c r="AG343" s="1"/>
  <c r="AG540"/>
  <c r="M256"/>
  <c r="AI256"/>
  <c r="M331"/>
  <c r="O331" s="1"/>
  <c r="P331" s="1"/>
  <c r="Q331" s="1"/>
  <c r="AI331"/>
  <c r="T544"/>
  <c r="AC342"/>
  <c r="AE342" s="1"/>
  <c r="AG342" s="1"/>
  <c r="R342"/>
  <c r="W632"/>
  <c r="AC334"/>
  <c r="R334"/>
  <c r="AC336"/>
  <c r="AE336" s="1"/>
  <c r="AG336" s="1"/>
  <c r="R336"/>
  <c r="AG541"/>
  <c r="AI268"/>
  <c r="M268"/>
  <c r="AC545"/>
  <c r="M323"/>
  <c r="O323" s="1"/>
  <c r="P323" s="1"/>
  <c r="Q323" s="1"/>
  <c r="AI323"/>
  <c r="AG542"/>
  <c r="AI280"/>
  <c r="M280"/>
  <c r="AG626"/>
  <c r="AI262"/>
  <c r="M262"/>
  <c r="AC631"/>
  <c r="AE322"/>
  <c r="AE588" s="1"/>
  <c r="T330"/>
  <c r="S330"/>
  <c r="AE630"/>
  <c r="AG310"/>
  <c r="T630"/>
  <c r="T333"/>
  <c r="S333"/>
  <c r="T328"/>
  <c r="S328"/>
  <c r="AC337"/>
  <c r="R337"/>
  <c r="AI304"/>
  <c r="M304"/>
  <c r="AC344"/>
  <c r="AE344" s="1"/>
  <c r="AG344" s="1"/>
  <c r="R344"/>
  <c r="AC341"/>
  <c r="AE341" s="1"/>
  <c r="AG341" s="1"/>
  <c r="R341"/>
  <c r="S327"/>
  <c r="T327"/>
  <c r="AC340"/>
  <c r="R340"/>
  <c r="R335"/>
  <c r="AC335"/>
  <c r="AE335" s="1"/>
  <c r="AG335" s="1"/>
  <c r="AG586"/>
  <c r="M289"/>
  <c r="AI289"/>
  <c r="M326"/>
  <c r="O326" s="1"/>
  <c r="P326" s="1"/>
  <c r="Q326" s="1"/>
  <c r="AI326"/>
  <c r="M332"/>
  <c r="O332" s="1"/>
  <c r="P332" s="1"/>
  <c r="Q332" s="1"/>
  <c r="AI332"/>
  <c r="AG628"/>
  <c r="AI286"/>
  <c r="M286"/>
  <c r="AC345"/>
  <c r="AE345" s="1"/>
  <c r="AG345" s="1"/>
  <c r="R345"/>
  <c r="AG582"/>
  <c r="AG625"/>
  <c r="AG539"/>
  <c r="M250"/>
  <c r="AI250"/>
  <c r="S323"/>
  <c r="S588" s="1"/>
  <c r="T323"/>
  <c r="AG584"/>
  <c r="M265"/>
  <c r="AI265"/>
  <c r="AI584" s="1"/>
  <c r="R631"/>
  <c r="S322"/>
  <c r="T322"/>
  <c r="AG587"/>
  <c r="M301"/>
  <c r="AI301"/>
  <c r="M330"/>
  <c r="O330" s="1"/>
  <c r="P330" s="1"/>
  <c r="Q330" s="1"/>
  <c r="AI330"/>
  <c r="AE325"/>
  <c r="AE328"/>
  <c r="AG543"/>
  <c r="AI292"/>
  <c r="M292"/>
  <c r="AG585"/>
  <c r="M277"/>
  <c r="AI277"/>
  <c r="R339"/>
  <c r="AC339"/>
  <c r="AE339" s="1"/>
  <c r="AG339" s="1"/>
  <c r="AG627"/>
  <c r="AI274"/>
  <c r="M274"/>
  <c r="AG583"/>
  <c r="M253"/>
  <c r="AI253"/>
  <c r="AE587"/>
  <c r="R589"/>
  <c r="T325"/>
  <c r="S325"/>
  <c r="AG313"/>
  <c r="W546"/>
  <c r="W632" i="20"/>
  <c r="R334"/>
  <c r="AC334"/>
  <c r="AC343"/>
  <c r="AE343" s="1"/>
  <c r="AG343" s="1"/>
  <c r="R343"/>
  <c r="AE630"/>
  <c r="AG310"/>
  <c r="S323"/>
  <c r="T323"/>
  <c r="AE325"/>
  <c r="AG316"/>
  <c r="AG586"/>
  <c r="M289"/>
  <c r="AI289"/>
  <c r="AG542"/>
  <c r="M280"/>
  <c r="AI280"/>
  <c r="AC588"/>
  <c r="M333"/>
  <c r="O333" s="1"/>
  <c r="P333" s="1"/>
  <c r="Q333" s="1"/>
  <c r="AI333"/>
  <c r="R336"/>
  <c r="AC336"/>
  <c r="AE336" s="1"/>
  <c r="AG336" s="1"/>
  <c r="R345"/>
  <c r="AC345"/>
  <c r="AE345" s="1"/>
  <c r="AG345" s="1"/>
  <c r="AC545"/>
  <c r="M326"/>
  <c r="O326" s="1"/>
  <c r="P326" s="1"/>
  <c r="Q326" s="1"/>
  <c r="AI326"/>
  <c r="R335"/>
  <c r="AC335"/>
  <c r="AE335" s="1"/>
  <c r="AG335" s="1"/>
  <c r="R341"/>
  <c r="AC341"/>
  <c r="AE341" s="1"/>
  <c r="AG341" s="1"/>
  <c r="AG585"/>
  <c r="M277"/>
  <c r="AI277"/>
  <c r="O301"/>
  <c r="M330"/>
  <c r="O330" s="1"/>
  <c r="P330" s="1"/>
  <c r="Q330" s="1"/>
  <c r="AI330"/>
  <c r="AE328"/>
  <c r="S326"/>
  <c r="T326"/>
  <c r="AG583"/>
  <c r="M253"/>
  <c r="AI253"/>
  <c r="M304"/>
  <c r="AI304"/>
  <c r="T630"/>
  <c r="T587"/>
  <c r="S332"/>
  <c r="T332"/>
  <c r="R339"/>
  <c r="AC339"/>
  <c r="AE339" s="1"/>
  <c r="AG339" s="1"/>
  <c r="R338"/>
  <c r="AC338"/>
  <c r="AE338" s="1"/>
  <c r="AG338" s="1"/>
  <c r="AG629"/>
  <c r="M298"/>
  <c r="AI298"/>
  <c r="AG626"/>
  <c r="M262"/>
  <c r="AI262"/>
  <c r="R340"/>
  <c r="AC340"/>
  <c r="S330"/>
  <c r="T330"/>
  <c r="W546"/>
  <c r="S327"/>
  <c r="T327"/>
  <c r="S329"/>
  <c r="T329"/>
  <c r="AE544"/>
  <c r="S331"/>
  <c r="T331"/>
  <c r="T324"/>
  <c r="S324"/>
  <c r="S630"/>
  <c r="AG540"/>
  <c r="M256"/>
  <c r="AI256"/>
  <c r="AG625"/>
  <c r="AG582"/>
  <c r="AG539"/>
  <c r="M250"/>
  <c r="AI250"/>
  <c r="S325"/>
  <c r="T325"/>
  <c r="AG628"/>
  <c r="AI286"/>
  <c r="M286"/>
  <c r="R342"/>
  <c r="AC342"/>
  <c r="AE342" s="1"/>
  <c r="AG342" s="1"/>
  <c r="S544"/>
  <c r="M327"/>
  <c r="O327" s="1"/>
  <c r="P327" s="1"/>
  <c r="Q327" s="1"/>
  <c r="AI327"/>
  <c r="M329"/>
  <c r="O329" s="1"/>
  <c r="P329" s="1"/>
  <c r="Q329" s="1"/>
  <c r="AI329"/>
  <c r="AC631"/>
  <c r="AE322"/>
  <c r="R588"/>
  <c r="M331"/>
  <c r="O331" s="1"/>
  <c r="P331" s="1"/>
  <c r="Q331" s="1"/>
  <c r="AI331"/>
  <c r="M324"/>
  <c r="O324" s="1"/>
  <c r="P324" s="1"/>
  <c r="Q324" s="1"/>
  <c r="AI324"/>
  <c r="AG313"/>
  <c r="S333"/>
  <c r="T333"/>
  <c r="AG543"/>
  <c r="M292"/>
  <c r="AI292"/>
  <c r="R337"/>
  <c r="AC337"/>
  <c r="M323"/>
  <c r="O323" s="1"/>
  <c r="P323" s="1"/>
  <c r="Q323" s="1"/>
  <c r="AI323"/>
  <c r="AG627"/>
  <c r="M274"/>
  <c r="AI274"/>
  <c r="W589"/>
  <c r="T328"/>
  <c r="S328"/>
  <c r="R344"/>
  <c r="AC344"/>
  <c r="AE344" s="1"/>
  <c r="AG344" s="1"/>
  <c r="M332"/>
  <c r="O332" s="1"/>
  <c r="P332" s="1"/>
  <c r="Q332" s="1"/>
  <c r="AI332"/>
  <c r="AG584"/>
  <c r="M265"/>
  <c r="AI265"/>
  <c r="R631"/>
  <c r="S322"/>
  <c r="T322"/>
  <c r="AG541"/>
  <c r="M268"/>
  <c r="AI268"/>
  <c r="W349" i="21"/>
  <c r="W347"/>
  <c r="W590" s="1"/>
  <c r="W354"/>
  <c r="W351"/>
  <c r="W352"/>
  <c r="W357"/>
  <c r="W350"/>
  <c r="W355"/>
  <c r="W346"/>
  <c r="W348"/>
  <c r="W356"/>
  <c r="W353"/>
  <c r="W349" i="20"/>
  <c r="W355"/>
  <c r="W347"/>
  <c r="W346"/>
  <c r="W356"/>
  <c r="W348"/>
  <c r="W353"/>
  <c r="W350"/>
  <c r="W354"/>
  <c r="W351"/>
  <c r="W357"/>
  <c r="W352"/>
  <c r="AI542" i="21" l="1"/>
  <c r="S545"/>
  <c r="AI585" i="20"/>
  <c r="AE545" i="21"/>
  <c r="S588" i="20"/>
  <c r="R546" i="21"/>
  <c r="M335"/>
  <c r="O335" s="1"/>
  <c r="P335" s="1"/>
  <c r="Q335" s="1"/>
  <c r="AI335"/>
  <c r="M341"/>
  <c r="O341" s="1"/>
  <c r="P341" s="1"/>
  <c r="Q341" s="1"/>
  <c r="AI341"/>
  <c r="AC350"/>
  <c r="AE350" s="1"/>
  <c r="AG350" s="1"/>
  <c r="R350"/>
  <c r="M339"/>
  <c r="O339" s="1"/>
  <c r="P339" s="1"/>
  <c r="Q339" s="1"/>
  <c r="AI339"/>
  <c r="M316"/>
  <c r="AI316"/>
  <c r="T545"/>
  <c r="T340"/>
  <c r="S340"/>
  <c r="M344"/>
  <c r="O344" s="1"/>
  <c r="P344" s="1"/>
  <c r="Q344" s="1"/>
  <c r="AI344"/>
  <c r="T336"/>
  <c r="S336"/>
  <c r="S589" s="1"/>
  <c r="AC352"/>
  <c r="R352"/>
  <c r="M313"/>
  <c r="AI313"/>
  <c r="AI583"/>
  <c r="AI585"/>
  <c r="AG328"/>
  <c r="AE340"/>
  <c r="O304"/>
  <c r="AE631"/>
  <c r="AG322"/>
  <c r="M336"/>
  <c r="O336" s="1"/>
  <c r="P336" s="1"/>
  <c r="Q336" s="1"/>
  <c r="AI336"/>
  <c r="M629"/>
  <c r="O298"/>
  <c r="M342"/>
  <c r="O342" s="1"/>
  <c r="P342" s="1"/>
  <c r="Q342" s="1"/>
  <c r="AI342"/>
  <c r="S343"/>
  <c r="T343"/>
  <c r="AE545" i="20"/>
  <c r="AI587" i="21"/>
  <c r="M584"/>
  <c r="O265"/>
  <c r="AC357"/>
  <c r="AE357" s="1"/>
  <c r="AG357" s="1"/>
  <c r="R357"/>
  <c r="S339"/>
  <c r="T339"/>
  <c r="M587"/>
  <c r="O301"/>
  <c r="AC546"/>
  <c r="S345"/>
  <c r="T345"/>
  <c r="R632"/>
  <c r="T334"/>
  <c r="S334"/>
  <c r="AI540"/>
  <c r="T338"/>
  <c r="S338"/>
  <c r="AI629"/>
  <c r="AC356"/>
  <c r="AE356" s="1"/>
  <c r="AG356" s="1"/>
  <c r="R356"/>
  <c r="AC354"/>
  <c r="AE354" s="1"/>
  <c r="AG354" s="1"/>
  <c r="R354"/>
  <c r="AI584" i="20"/>
  <c r="AE589" i="21"/>
  <c r="AG325"/>
  <c r="T631"/>
  <c r="AI625"/>
  <c r="AI582"/>
  <c r="AI539"/>
  <c r="M345"/>
  <c r="O345" s="1"/>
  <c r="P345" s="1"/>
  <c r="Q345" s="1"/>
  <c r="AI345"/>
  <c r="AI586"/>
  <c r="AG544"/>
  <c r="M626"/>
  <c r="O262"/>
  <c r="AC632"/>
  <c r="AE334"/>
  <c r="AE546" s="1"/>
  <c r="M540"/>
  <c r="O256"/>
  <c r="M338"/>
  <c r="O338" s="1"/>
  <c r="P338" s="1"/>
  <c r="Q338" s="1"/>
  <c r="AI338"/>
  <c r="M542"/>
  <c r="O280"/>
  <c r="S335"/>
  <c r="T335"/>
  <c r="T589" s="1"/>
  <c r="T344"/>
  <c r="S344"/>
  <c r="T545" i="20"/>
  <c r="W547" i="21"/>
  <c r="AC348"/>
  <c r="AE348" s="1"/>
  <c r="AG348" s="1"/>
  <c r="R348"/>
  <c r="R347"/>
  <c r="AC347"/>
  <c r="AE347" s="1"/>
  <c r="AG347" s="1"/>
  <c r="AI543" i="20"/>
  <c r="M627" i="21"/>
  <c r="O274"/>
  <c r="M543"/>
  <c r="O292"/>
  <c r="AC589"/>
  <c r="S631"/>
  <c r="M628"/>
  <c r="O286"/>
  <c r="M586"/>
  <c r="O289"/>
  <c r="S337"/>
  <c r="R590"/>
  <c r="T337"/>
  <c r="AI626"/>
  <c r="M541"/>
  <c r="O268"/>
  <c r="R355"/>
  <c r="AC355"/>
  <c r="AE355" s="1"/>
  <c r="AG355" s="1"/>
  <c r="W590" i="20"/>
  <c r="AC353" i="21"/>
  <c r="AE353" s="1"/>
  <c r="AG353" s="1"/>
  <c r="R353"/>
  <c r="R351"/>
  <c r="AC351"/>
  <c r="AE351" s="1"/>
  <c r="AG351" s="1"/>
  <c r="M583"/>
  <c r="O253"/>
  <c r="M585"/>
  <c r="O277"/>
  <c r="AI544"/>
  <c r="W633"/>
  <c r="AC346"/>
  <c r="R346"/>
  <c r="AC349"/>
  <c r="R349"/>
  <c r="AI627"/>
  <c r="AI543"/>
  <c r="M625"/>
  <c r="M582"/>
  <c r="M539"/>
  <c r="O250"/>
  <c r="AI628"/>
  <c r="S341"/>
  <c r="T341"/>
  <c r="AC590"/>
  <c r="AE337"/>
  <c r="AG630"/>
  <c r="AI310"/>
  <c r="M310"/>
  <c r="AI541"/>
  <c r="T342"/>
  <c r="S342"/>
  <c r="M343"/>
  <c r="O343" s="1"/>
  <c r="P343" s="1"/>
  <c r="Q343" s="1"/>
  <c r="AI343"/>
  <c r="T336" i="20"/>
  <c r="S336"/>
  <c r="R589"/>
  <c r="AG630"/>
  <c r="M310"/>
  <c r="AI310"/>
  <c r="AG587"/>
  <c r="R354"/>
  <c r="AC354"/>
  <c r="AE354" s="1"/>
  <c r="AG354" s="1"/>
  <c r="AC349"/>
  <c r="R349"/>
  <c r="AI541"/>
  <c r="AE337"/>
  <c r="M313"/>
  <c r="AI313"/>
  <c r="S342"/>
  <c r="T342"/>
  <c r="AI625"/>
  <c r="AI582"/>
  <c r="AI539"/>
  <c r="T340"/>
  <c r="S340"/>
  <c r="AI338"/>
  <c r="M338"/>
  <c r="O338" s="1"/>
  <c r="P338" s="1"/>
  <c r="Q338" s="1"/>
  <c r="T588"/>
  <c r="M585"/>
  <c r="O277"/>
  <c r="M316"/>
  <c r="AI316"/>
  <c r="M586"/>
  <c r="O289"/>
  <c r="AE588"/>
  <c r="AG328"/>
  <c r="T343"/>
  <c r="S343"/>
  <c r="R353"/>
  <c r="AC353"/>
  <c r="AE353" s="1"/>
  <c r="AG353" s="1"/>
  <c r="M628"/>
  <c r="O286"/>
  <c r="M582"/>
  <c r="M625"/>
  <c r="M539"/>
  <c r="O250"/>
  <c r="AI626"/>
  <c r="M339"/>
  <c r="O339" s="1"/>
  <c r="P339" s="1"/>
  <c r="Q339" s="1"/>
  <c r="AI339"/>
  <c r="O304"/>
  <c r="AC546"/>
  <c r="AI542"/>
  <c r="AG325"/>
  <c r="M343"/>
  <c r="O343" s="1"/>
  <c r="P343" s="1"/>
  <c r="Q343" s="1"/>
  <c r="AI343"/>
  <c r="AC357"/>
  <c r="AE357" s="1"/>
  <c r="AG357" s="1"/>
  <c r="R357"/>
  <c r="R347"/>
  <c r="AC347"/>
  <c r="AE347" s="1"/>
  <c r="AG347" s="1"/>
  <c r="T344"/>
  <c r="S344"/>
  <c r="M584"/>
  <c r="O265"/>
  <c r="AE340"/>
  <c r="W547"/>
  <c r="R348"/>
  <c r="AC348"/>
  <c r="AE348" s="1"/>
  <c r="AG348" s="1"/>
  <c r="T631"/>
  <c r="AI627"/>
  <c r="AI628"/>
  <c r="M626"/>
  <c r="O262"/>
  <c r="S339"/>
  <c r="T339"/>
  <c r="AG544"/>
  <c r="M341"/>
  <c r="O341" s="1"/>
  <c r="P341" s="1"/>
  <c r="Q341" s="1"/>
  <c r="AI341"/>
  <c r="M345"/>
  <c r="O345" s="1"/>
  <c r="P345" s="1"/>
  <c r="Q345" s="1"/>
  <c r="AI345"/>
  <c r="M542"/>
  <c r="O280"/>
  <c r="AC589"/>
  <c r="AC632"/>
  <c r="AE334"/>
  <c r="M629"/>
  <c r="O298"/>
  <c r="T335"/>
  <c r="T589" s="1"/>
  <c r="S335"/>
  <c r="AC351"/>
  <c r="AE351" s="1"/>
  <c r="AG351" s="1"/>
  <c r="R351"/>
  <c r="R546"/>
  <c r="S337"/>
  <c r="T337"/>
  <c r="R356"/>
  <c r="AC356"/>
  <c r="AE356" s="1"/>
  <c r="AG356" s="1"/>
  <c r="S631"/>
  <c r="M627"/>
  <c r="O274"/>
  <c r="M543"/>
  <c r="O292"/>
  <c r="AI583"/>
  <c r="T341"/>
  <c r="S341"/>
  <c r="T345"/>
  <c r="S345"/>
  <c r="R632"/>
  <c r="S334"/>
  <c r="T334"/>
  <c r="AI540"/>
  <c r="AC355"/>
  <c r="AE355" s="1"/>
  <c r="AG355" s="1"/>
  <c r="R355"/>
  <c r="AE631"/>
  <c r="AG322"/>
  <c r="M342"/>
  <c r="O342" s="1"/>
  <c r="P342" s="1"/>
  <c r="Q342" s="1"/>
  <c r="AI342"/>
  <c r="M540"/>
  <c r="O256"/>
  <c r="R350"/>
  <c r="AC350"/>
  <c r="AE350" s="1"/>
  <c r="AG350" s="1"/>
  <c r="M541"/>
  <c r="O268"/>
  <c r="S338"/>
  <c r="T338"/>
  <c r="R352"/>
  <c r="AC352"/>
  <c r="W633"/>
  <c r="R346"/>
  <c r="AC346"/>
  <c r="M344"/>
  <c r="O344" s="1"/>
  <c r="P344" s="1"/>
  <c r="Q344" s="1"/>
  <c r="AI344"/>
  <c r="S545"/>
  <c r="AI629"/>
  <c r="M583"/>
  <c r="O253"/>
  <c r="P301"/>
  <c r="M335"/>
  <c r="O335" s="1"/>
  <c r="P335" s="1"/>
  <c r="Q335" s="1"/>
  <c r="AI335"/>
  <c r="AI336"/>
  <c r="M336"/>
  <c r="O336" s="1"/>
  <c r="P336" s="1"/>
  <c r="Q336" s="1"/>
  <c r="AI586"/>
  <c r="W369"/>
  <c r="W362"/>
  <c r="W360"/>
  <c r="W368"/>
  <c r="W365"/>
  <c r="W366"/>
  <c r="W364"/>
  <c r="W363"/>
  <c r="W367"/>
  <c r="W359"/>
  <c r="W361"/>
  <c r="W358"/>
  <c r="W363" i="21"/>
  <c r="W369"/>
  <c r="W359"/>
  <c r="W361"/>
  <c r="W368"/>
  <c r="W365"/>
  <c r="W358"/>
  <c r="W360"/>
  <c r="W362"/>
  <c r="W364"/>
  <c r="W366"/>
  <c r="W367"/>
  <c r="AI630" i="20" l="1"/>
  <c r="T546"/>
  <c r="W591" i="21"/>
  <c r="AE546" i="20"/>
  <c r="AE589"/>
  <c r="R547" i="21"/>
  <c r="R590" i="20"/>
  <c r="AC360" i="21"/>
  <c r="AE360" s="1"/>
  <c r="AG360" s="1"/>
  <c r="R360"/>
  <c r="M328"/>
  <c r="AI328"/>
  <c r="W548"/>
  <c r="S632"/>
  <c r="AG631"/>
  <c r="M322"/>
  <c r="M588" s="1"/>
  <c r="AI322"/>
  <c r="AC368"/>
  <c r="AE368" s="1"/>
  <c r="AG368" s="1"/>
  <c r="R368"/>
  <c r="O585"/>
  <c r="P277"/>
  <c r="T632"/>
  <c r="R367"/>
  <c r="AC367"/>
  <c r="AE367" s="1"/>
  <c r="AG367" s="1"/>
  <c r="AC361"/>
  <c r="R361"/>
  <c r="W591" i="20"/>
  <c r="M630" i="21"/>
  <c r="O310"/>
  <c r="O625"/>
  <c r="O582"/>
  <c r="O539"/>
  <c r="P250"/>
  <c r="S349"/>
  <c r="T349"/>
  <c r="M355"/>
  <c r="O355" s="1"/>
  <c r="P355" s="1"/>
  <c r="Q355" s="1"/>
  <c r="AI355"/>
  <c r="O543"/>
  <c r="P292"/>
  <c r="T348"/>
  <c r="S348"/>
  <c r="O542"/>
  <c r="P280"/>
  <c r="O626"/>
  <c r="P262"/>
  <c r="T356"/>
  <c r="S356"/>
  <c r="S357"/>
  <c r="T357"/>
  <c r="P304"/>
  <c r="AI588"/>
  <c r="T546"/>
  <c r="O316"/>
  <c r="AC365"/>
  <c r="AE365" s="1"/>
  <c r="AG365" s="1"/>
  <c r="R365"/>
  <c r="M347"/>
  <c r="O347" s="1"/>
  <c r="P347" s="1"/>
  <c r="Q347" s="1"/>
  <c r="AI347"/>
  <c r="AE632"/>
  <c r="AG334"/>
  <c r="T354"/>
  <c r="S354"/>
  <c r="M354"/>
  <c r="O354" s="1"/>
  <c r="P354" s="1"/>
  <c r="Q354" s="1"/>
  <c r="AI354"/>
  <c r="AC366"/>
  <c r="AE366" s="1"/>
  <c r="AG366" s="1"/>
  <c r="R366"/>
  <c r="R359"/>
  <c r="AC359"/>
  <c r="AE359" s="1"/>
  <c r="AG359" s="1"/>
  <c r="AG545" i="20"/>
  <c r="AI630" i="21"/>
  <c r="AE349"/>
  <c r="O583"/>
  <c r="P253"/>
  <c r="S355"/>
  <c r="T355"/>
  <c r="O586"/>
  <c r="P289"/>
  <c r="M348"/>
  <c r="O348" s="1"/>
  <c r="P348" s="1"/>
  <c r="Q348" s="1"/>
  <c r="AI348"/>
  <c r="M356"/>
  <c r="O356" s="1"/>
  <c r="P356" s="1"/>
  <c r="Q356" s="1"/>
  <c r="AI356"/>
  <c r="M357"/>
  <c r="O357" s="1"/>
  <c r="P357" s="1"/>
  <c r="Q357" s="1"/>
  <c r="AI357"/>
  <c r="M544"/>
  <c r="O313"/>
  <c r="AG545"/>
  <c r="O540"/>
  <c r="P256"/>
  <c r="AC364"/>
  <c r="R364"/>
  <c r="AC369"/>
  <c r="AE369" s="1"/>
  <c r="AG369" s="1"/>
  <c r="R369"/>
  <c r="O627"/>
  <c r="P274"/>
  <c r="O584"/>
  <c r="P265"/>
  <c r="O629"/>
  <c r="P298"/>
  <c r="AG340"/>
  <c r="AG588"/>
  <c r="S546"/>
  <c r="AC633"/>
  <c r="AE346"/>
  <c r="S351"/>
  <c r="T351"/>
  <c r="O587"/>
  <c r="P301"/>
  <c r="AE352"/>
  <c r="W634"/>
  <c r="AC358"/>
  <c r="R358"/>
  <c r="S353"/>
  <c r="T353"/>
  <c r="S350"/>
  <c r="T350"/>
  <c r="M353"/>
  <c r="O353" s="1"/>
  <c r="P353" s="1"/>
  <c r="Q353" s="1"/>
  <c r="AI353"/>
  <c r="M350"/>
  <c r="O350" s="1"/>
  <c r="P350" s="1"/>
  <c r="Q350" s="1"/>
  <c r="AI350"/>
  <c r="S347"/>
  <c r="T347"/>
  <c r="AC362"/>
  <c r="AE362" s="1"/>
  <c r="AG362" s="1"/>
  <c r="R362"/>
  <c r="R363"/>
  <c r="AC363"/>
  <c r="AE363" s="1"/>
  <c r="AG363" s="1"/>
  <c r="AE590"/>
  <c r="AG337"/>
  <c r="R633"/>
  <c r="T346"/>
  <c r="T590" s="1"/>
  <c r="S346"/>
  <c r="M351"/>
  <c r="O351" s="1"/>
  <c r="P351" s="1"/>
  <c r="Q351" s="1"/>
  <c r="AI351"/>
  <c r="O541"/>
  <c r="P268"/>
  <c r="O628"/>
  <c r="P286"/>
  <c r="M325"/>
  <c r="AI325"/>
  <c r="AC547"/>
  <c r="R548"/>
  <c r="S352"/>
  <c r="T352"/>
  <c r="M347" i="20"/>
  <c r="O347" s="1"/>
  <c r="P347" s="1"/>
  <c r="Q347" s="1"/>
  <c r="AI347"/>
  <c r="O586"/>
  <c r="P289"/>
  <c r="W548"/>
  <c r="S356"/>
  <c r="T356"/>
  <c r="AC547"/>
  <c r="T357"/>
  <c r="S357"/>
  <c r="T349"/>
  <c r="S349"/>
  <c r="O542"/>
  <c r="P280"/>
  <c r="T353"/>
  <c r="S353"/>
  <c r="AI587"/>
  <c r="O625"/>
  <c r="O582"/>
  <c r="O539"/>
  <c r="P250"/>
  <c r="M630"/>
  <c r="O310"/>
  <c r="M587"/>
  <c r="T632"/>
  <c r="O629"/>
  <c r="P298"/>
  <c r="Q301"/>
  <c r="S632"/>
  <c r="O543"/>
  <c r="P292"/>
  <c r="M544"/>
  <c r="R547"/>
  <c r="O313"/>
  <c r="O544" s="1"/>
  <c r="AE352"/>
  <c r="S350"/>
  <c r="T350"/>
  <c r="T355"/>
  <c r="S355"/>
  <c r="M351"/>
  <c r="O351" s="1"/>
  <c r="P351" s="1"/>
  <c r="Q351" s="1"/>
  <c r="AI351"/>
  <c r="AC365"/>
  <c r="AE365" s="1"/>
  <c r="AG365" s="1"/>
  <c r="R365"/>
  <c r="T352"/>
  <c r="S352"/>
  <c r="O540"/>
  <c r="P256"/>
  <c r="M355"/>
  <c r="O355" s="1"/>
  <c r="P355" s="1"/>
  <c r="Q355" s="1"/>
  <c r="AI355"/>
  <c r="M356"/>
  <c r="O356" s="1"/>
  <c r="P356" s="1"/>
  <c r="Q356" s="1"/>
  <c r="AI356"/>
  <c r="AG340"/>
  <c r="W634"/>
  <c r="R358"/>
  <c r="AC358"/>
  <c r="M328"/>
  <c r="AI328"/>
  <c r="O316"/>
  <c r="AE349"/>
  <c r="AC359"/>
  <c r="AE359" s="1"/>
  <c r="AG359" s="1"/>
  <c r="R359"/>
  <c r="R362"/>
  <c r="AC362"/>
  <c r="AE362" s="1"/>
  <c r="AG362" s="1"/>
  <c r="AC367"/>
  <c r="AE367" s="1"/>
  <c r="AG367" s="1"/>
  <c r="R367"/>
  <c r="R369"/>
  <c r="AC369"/>
  <c r="AE369" s="1"/>
  <c r="AG369" s="1"/>
  <c r="AC633"/>
  <c r="AE346"/>
  <c r="AE590" s="1"/>
  <c r="O541"/>
  <c r="P268"/>
  <c r="AG631"/>
  <c r="M322"/>
  <c r="AI322"/>
  <c r="AE632"/>
  <c r="AG334"/>
  <c r="S589"/>
  <c r="O628"/>
  <c r="P286"/>
  <c r="AI544"/>
  <c r="O585"/>
  <c r="P277"/>
  <c r="AG588"/>
  <c r="M354"/>
  <c r="O354" s="1"/>
  <c r="P354" s="1"/>
  <c r="Q354" s="1"/>
  <c r="AI354"/>
  <c r="R366"/>
  <c r="AC366"/>
  <c r="AE366" s="1"/>
  <c r="AG366" s="1"/>
  <c r="R363"/>
  <c r="AC363"/>
  <c r="AE363" s="1"/>
  <c r="AG363" s="1"/>
  <c r="O583"/>
  <c r="P253"/>
  <c r="R633"/>
  <c r="T346"/>
  <c r="S346"/>
  <c r="O627"/>
  <c r="P274"/>
  <c r="M348"/>
  <c r="O348" s="1"/>
  <c r="P348" s="1"/>
  <c r="Q348" s="1"/>
  <c r="AI348"/>
  <c r="AG589"/>
  <c r="M325"/>
  <c r="AI325"/>
  <c r="AG337"/>
  <c r="S354"/>
  <c r="T354"/>
  <c r="O626"/>
  <c r="P262"/>
  <c r="S347"/>
  <c r="T347"/>
  <c r="R368"/>
  <c r="AC368"/>
  <c r="AE368" s="1"/>
  <c r="AG368" s="1"/>
  <c r="R361"/>
  <c r="AC361"/>
  <c r="R360"/>
  <c r="AC360"/>
  <c r="AE360" s="1"/>
  <c r="AG360" s="1"/>
  <c r="O584"/>
  <c r="P265"/>
  <c r="M357"/>
  <c r="O357" s="1"/>
  <c r="P357" s="1"/>
  <c r="Q357" s="1"/>
  <c r="AI357"/>
  <c r="P304"/>
  <c r="R364"/>
  <c r="AC364"/>
  <c r="M350"/>
  <c r="O350" s="1"/>
  <c r="P350" s="1"/>
  <c r="Q350" s="1"/>
  <c r="AI350"/>
  <c r="S546"/>
  <c r="T351"/>
  <c r="S351"/>
  <c r="T348"/>
  <c r="S348"/>
  <c r="M353"/>
  <c r="O353" s="1"/>
  <c r="P353" s="1"/>
  <c r="Q353" s="1"/>
  <c r="AI353"/>
  <c r="AC590"/>
  <c r="W373" i="21"/>
  <c r="W374"/>
  <c r="W379"/>
  <c r="W378"/>
  <c r="W375"/>
  <c r="W376"/>
  <c r="W381"/>
  <c r="W371"/>
  <c r="W549" s="1"/>
  <c r="W370"/>
  <c r="W372"/>
  <c r="W380"/>
  <c r="W377"/>
  <c r="W373" i="20"/>
  <c r="W374"/>
  <c r="W370"/>
  <c r="W549" s="1"/>
  <c r="W380"/>
  <c r="W372"/>
  <c r="W377"/>
  <c r="W379"/>
  <c r="W371"/>
  <c r="W378"/>
  <c r="W375"/>
  <c r="W381"/>
  <c r="W376"/>
  <c r="W592" i="21" l="1"/>
  <c r="AG546" i="20"/>
  <c r="S590" i="21"/>
  <c r="AE547" i="20"/>
  <c r="M545" i="21"/>
  <c r="T590" i="20"/>
  <c r="M545"/>
  <c r="AE547" i="21"/>
  <c r="S363"/>
  <c r="T363"/>
  <c r="AG352"/>
  <c r="P627"/>
  <c r="Q274"/>
  <c r="P540"/>
  <c r="Q256"/>
  <c r="P583"/>
  <c r="Q253"/>
  <c r="S359"/>
  <c r="T359"/>
  <c r="P625"/>
  <c r="P539"/>
  <c r="P582"/>
  <c r="Q250"/>
  <c r="AE361"/>
  <c r="R375"/>
  <c r="AC375"/>
  <c r="AE375" s="1"/>
  <c r="AG375" s="1"/>
  <c r="T362"/>
  <c r="S362"/>
  <c r="AC548"/>
  <c r="S366"/>
  <c r="T366"/>
  <c r="P626"/>
  <c r="Q262"/>
  <c r="S368"/>
  <c r="T368"/>
  <c r="M363"/>
  <c r="O363" s="1"/>
  <c r="P363" s="1"/>
  <c r="Q363" s="1"/>
  <c r="AI363"/>
  <c r="M359"/>
  <c r="O359" s="1"/>
  <c r="P359" s="1"/>
  <c r="Q359" s="1"/>
  <c r="AI359"/>
  <c r="AG632"/>
  <c r="M334"/>
  <c r="AI334"/>
  <c r="P316"/>
  <c r="P543"/>
  <c r="Q292"/>
  <c r="S361"/>
  <c r="T361"/>
  <c r="P585"/>
  <c r="Q277"/>
  <c r="S633"/>
  <c r="M362"/>
  <c r="O362" s="1"/>
  <c r="P362" s="1"/>
  <c r="Q362" s="1"/>
  <c r="AI362"/>
  <c r="Q301"/>
  <c r="M340"/>
  <c r="AI340"/>
  <c r="R379"/>
  <c r="AC379"/>
  <c r="AE379" s="1"/>
  <c r="AG379" s="1"/>
  <c r="AG589"/>
  <c r="S369"/>
  <c r="T369"/>
  <c r="O588"/>
  <c r="P313"/>
  <c r="S367"/>
  <c r="T367"/>
  <c r="AI631"/>
  <c r="AC372"/>
  <c r="AE372" s="1"/>
  <c r="AG372" s="1"/>
  <c r="R372"/>
  <c r="AC374"/>
  <c r="AE374" s="1"/>
  <c r="AG374" s="1"/>
  <c r="R374"/>
  <c r="S547" i="20"/>
  <c r="S547" i="21"/>
  <c r="P628"/>
  <c r="Q286"/>
  <c r="P629"/>
  <c r="Q298"/>
  <c r="M369"/>
  <c r="O369" s="1"/>
  <c r="P369" s="1"/>
  <c r="Q369" s="1"/>
  <c r="AI369"/>
  <c r="P586"/>
  <c r="Q289"/>
  <c r="S365"/>
  <c r="T365"/>
  <c r="O544"/>
  <c r="O630"/>
  <c r="P310"/>
  <c r="P587" s="1"/>
  <c r="M631"/>
  <c r="O322"/>
  <c r="AG546"/>
  <c r="AC376"/>
  <c r="R376"/>
  <c r="AG349"/>
  <c r="M366"/>
  <c r="O366" s="1"/>
  <c r="P366" s="1"/>
  <c r="Q366" s="1"/>
  <c r="AI366"/>
  <c r="M367"/>
  <c r="O367" s="1"/>
  <c r="P367" s="1"/>
  <c r="Q367" s="1"/>
  <c r="AI367"/>
  <c r="M368"/>
  <c r="O368" s="1"/>
  <c r="P368" s="1"/>
  <c r="Q368" s="1"/>
  <c r="AI368"/>
  <c r="AC380"/>
  <c r="AE380" s="1"/>
  <c r="AG380" s="1"/>
  <c r="R380"/>
  <c r="AC591"/>
  <c r="P544"/>
  <c r="Q304"/>
  <c r="P542"/>
  <c r="Q280"/>
  <c r="O328"/>
  <c r="W635"/>
  <c r="AC370"/>
  <c r="R370"/>
  <c r="R549" s="1"/>
  <c r="AC373"/>
  <c r="R373"/>
  <c r="T547" i="20"/>
  <c r="M337" i="21"/>
  <c r="M546" s="1"/>
  <c r="AI337"/>
  <c r="R634"/>
  <c r="S358"/>
  <c r="S591" s="1"/>
  <c r="T358"/>
  <c r="T364"/>
  <c r="S364"/>
  <c r="M365"/>
  <c r="O365" s="1"/>
  <c r="P365" s="1"/>
  <c r="Q365" s="1"/>
  <c r="AI365"/>
  <c r="AI545"/>
  <c r="S360"/>
  <c r="T360"/>
  <c r="AC381"/>
  <c r="AE381" s="1"/>
  <c r="AG381" s="1"/>
  <c r="R381"/>
  <c r="AC377"/>
  <c r="AE377" s="1"/>
  <c r="AG377" s="1"/>
  <c r="R377"/>
  <c r="AC378"/>
  <c r="AE378" s="1"/>
  <c r="AG378" s="1"/>
  <c r="R378"/>
  <c r="M589"/>
  <c r="O325"/>
  <c r="T633"/>
  <c r="R371"/>
  <c r="AC371"/>
  <c r="AE371" s="1"/>
  <c r="AG371" s="1"/>
  <c r="R591" i="20"/>
  <c r="P541" i="21"/>
  <c r="Q268"/>
  <c r="AC634"/>
  <c r="AE358"/>
  <c r="AE548" s="1"/>
  <c r="AE633"/>
  <c r="AG346"/>
  <c r="AG547" s="1"/>
  <c r="P584"/>
  <c r="Q265"/>
  <c r="Q584" s="1"/>
  <c r="AE364"/>
  <c r="T547"/>
  <c r="R591"/>
  <c r="M360"/>
  <c r="O360" s="1"/>
  <c r="P360" s="1"/>
  <c r="Q360" s="1"/>
  <c r="AI360"/>
  <c r="R372" i="20"/>
  <c r="AC372"/>
  <c r="AE372" s="1"/>
  <c r="AG372" s="1"/>
  <c r="S360"/>
  <c r="T360"/>
  <c r="P626"/>
  <c r="Q262"/>
  <c r="O325"/>
  <c r="T633"/>
  <c r="T366"/>
  <c r="S366"/>
  <c r="P628"/>
  <c r="Q286"/>
  <c r="Q628" s="1"/>
  <c r="P541"/>
  <c r="Q268"/>
  <c r="M362"/>
  <c r="O362" s="1"/>
  <c r="P362" s="1"/>
  <c r="Q362" s="1"/>
  <c r="AI362"/>
  <c r="R548"/>
  <c r="P543"/>
  <c r="Q292"/>
  <c r="P629"/>
  <c r="Q298"/>
  <c r="M360"/>
  <c r="O360" s="1"/>
  <c r="P360" s="1"/>
  <c r="Q360" s="1"/>
  <c r="AI360"/>
  <c r="S590"/>
  <c r="T362"/>
  <c r="S362"/>
  <c r="O328"/>
  <c r="T365"/>
  <c r="S365"/>
  <c r="AG352"/>
  <c r="P586"/>
  <c r="Q289"/>
  <c r="AC381"/>
  <c r="AE381" s="1"/>
  <c r="AG381" s="1"/>
  <c r="R381"/>
  <c r="W635"/>
  <c r="R370"/>
  <c r="R592" s="1"/>
  <c r="AC370"/>
  <c r="T361"/>
  <c r="S361"/>
  <c r="P583"/>
  <c r="Q253"/>
  <c r="AE633"/>
  <c r="AG346"/>
  <c r="S359"/>
  <c r="T359"/>
  <c r="M365"/>
  <c r="O365" s="1"/>
  <c r="P365" s="1"/>
  <c r="Q365" s="1"/>
  <c r="AI365"/>
  <c r="AC548"/>
  <c r="O630"/>
  <c r="P310"/>
  <c r="AI545"/>
  <c r="AC379"/>
  <c r="AE379" s="1"/>
  <c r="AG379" s="1"/>
  <c r="R379"/>
  <c r="S633"/>
  <c r="M366"/>
  <c r="O366" s="1"/>
  <c r="P366" s="1"/>
  <c r="Q366" s="1"/>
  <c r="AI366"/>
  <c r="R376"/>
  <c r="AC376"/>
  <c r="R375"/>
  <c r="AC375"/>
  <c r="AE375" s="1"/>
  <c r="AG375" s="1"/>
  <c r="R374"/>
  <c r="AC374"/>
  <c r="AE374" s="1"/>
  <c r="AG374" s="1"/>
  <c r="W592"/>
  <c r="AG632"/>
  <c r="AI334"/>
  <c r="AI546" s="1"/>
  <c r="M334"/>
  <c r="M359"/>
  <c r="O359" s="1"/>
  <c r="P359" s="1"/>
  <c r="Q359" s="1"/>
  <c r="AI359"/>
  <c r="AC634"/>
  <c r="AE358"/>
  <c r="AE591" s="1"/>
  <c r="P313"/>
  <c r="T364"/>
  <c r="S364"/>
  <c r="M631"/>
  <c r="O322"/>
  <c r="O545" s="1"/>
  <c r="T367"/>
  <c r="S367"/>
  <c r="P316"/>
  <c r="M340"/>
  <c r="AI340"/>
  <c r="AC377"/>
  <c r="AE377" s="1"/>
  <c r="AG377" s="1"/>
  <c r="R377"/>
  <c r="P544"/>
  <c r="Q304"/>
  <c r="AE361"/>
  <c r="R378"/>
  <c r="AC378"/>
  <c r="AE378" s="1"/>
  <c r="AG378" s="1"/>
  <c r="R373"/>
  <c r="AC373"/>
  <c r="AI368"/>
  <c r="M368"/>
  <c r="O368" s="1"/>
  <c r="P368" s="1"/>
  <c r="Q368" s="1"/>
  <c r="AG590"/>
  <c r="M337"/>
  <c r="AI337"/>
  <c r="Q274"/>
  <c r="P627"/>
  <c r="M363"/>
  <c r="O363" s="1"/>
  <c r="P363" s="1"/>
  <c r="Q363" s="1"/>
  <c r="AI363"/>
  <c r="M369"/>
  <c r="O369" s="1"/>
  <c r="P369" s="1"/>
  <c r="Q369" s="1"/>
  <c r="AI369"/>
  <c r="AG349"/>
  <c r="R634"/>
  <c r="S358"/>
  <c r="T358"/>
  <c r="P540"/>
  <c r="Q256"/>
  <c r="M588"/>
  <c r="P587"/>
  <c r="P542"/>
  <c r="Q280"/>
  <c r="M367"/>
  <c r="O367" s="1"/>
  <c r="P367" s="1"/>
  <c r="Q367" s="1"/>
  <c r="AI367"/>
  <c r="R380"/>
  <c r="AC380"/>
  <c r="AE380" s="1"/>
  <c r="AG380" s="1"/>
  <c r="R371"/>
  <c r="AC371"/>
  <c r="AE371" s="1"/>
  <c r="AG371" s="1"/>
  <c r="AE364"/>
  <c r="P584"/>
  <c r="Q265"/>
  <c r="Q584" s="1"/>
  <c r="T368"/>
  <c r="S368"/>
  <c r="S363"/>
  <c r="T363"/>
  <c r="P585"/>
  <c r="Q277"/>
  <c r="AI631"/>
  <c r="T369"/>
  <c r="S369"/>
  <c r="AC591"/>
  <c r="AI588"/>
  <c r="P625"/>
  <c r="P539"/>
  <c r="P582"/>
  <c r="Q250"/>
  <c r="O587"/>
  <c r="W391"/>
  <c r="W389"/>
  <c r="W390"/>
  <c r="W384"/>
  <c r="W392"/>
  <c r="W386"/>
  <c r="W393"/>
  <c r="W388"/>
  <c r="W382"/>
  <c r="W385"/>
  <c r="W383"/>
  <c r="W387"/>
  <c r="W389" i="21"/>
  <c r="W383"/>
  <c r="W392"/>
  <c r="W384"/>
  <c r="W386"/>
  <c r="W388"/>
  <c r="W390"/>
  <c r="W387"/>
  <c r="W393"/>
  <c r="W391"/>
  <c r="W385"/>
  <c r="W382"/>
  <c r="W593" s="1"/>
  <c r="S548" l="1"/>
  <c r="Q583" i="20"/>
  <c r="AG590" i="21"/>
  <c r="R592"/>
  <c r="AI632"/>
  <c r="R549" i="20"/>
  <c r="Q628" i="21"/>
  <c r="Q541"/>
  <c r="AC390"/>
  <c r="AE390" s="1"/>
  <c r="AG390" s="1"/>
  <c r="R390"/>
  <c r="S376"/>
  <c r="T376"/>
  <c r="AC388"/>
  <c r="R388"/>
  <c r="T548" i="20"/>
  <c r="AG364" i="21"/>
  <c r="T634"/>
  <c r="S373"/>
  <c r="T373"/>
  <c r="Q542"/>
  <c r="AE376"/>
  <c r="T591"/>
  <c r="Q629"/>
  <c r="T372"/>
  <c r="S372"/>
  <c r="AI589"/>
  <c r="Q627"/>
  <c r="AC386"/>
  <c r="AE386" s="1"/>
  <c r="AG386" s="1"/>
  <c r="R386"/>
  <c r="Q543" i="20"/>
  <c r="S591"/>
  <c r="AC549" i="21"/>
  <c r="T378"/>
  <c r="S378"/>
  <c r="S634"/>
  <c r="AE373"/>
  <c r="W550"/>
  <c r="M372"/>
  <c r="O372" s="1"/>
  <c r="P372" s="1"/>
  <c r="Q372" s="1"/>
  <c r="AI372"/>
  <c r="M632"/>
  <c r="O334"/>
  <c r="Q626"/>
  <c r="M375"/>
  <c r="O375" s="1"/>
  <c r="P375" s="1"/>
  <c r="Q375" s="1"/>
  <c r="AI375"/>
  <c r="M378"/>
  <c r="O378" s="1"/>
  <c r="P378" s="1"/>
  <c r="Q378" s="1"/>
  <c r="AI378"/>
  <c r="M352"/>
  <c r="AI352"/>
  <c r="AC385"/>
  <c r="R385"/>
  <c r="AC392"/>
  <c r="AE392" s="1"/>
  <c r="AG392" s="1"/>
  <c r="R392"/>
  <c r="R391"/>
  <c r="AC391"/>
  <c r="AE391" s="1"/>
  <c r="AG391" s="1"/>
  <c r="R383"/>
  <c r="AC383"/>
  <c r="AE383" s="1"/>
  <c r="AG383" s="1"/>
  <c r="Q627" i="20"/>
  <c r="Q586"/>
  <c r="AG633" i="21"/>
  <c r="M346"/>
  <c r="M547" s="1"/>
  <c r="AI346"/>
  <c r="AI590" s="1"/>
  <c r="M371"/>
  <c r="O371" s="1"/>
  <c r="P371" s="1"/>
  <c r="Q371" s="1"/>
  <c r="AI371"/>
  <c r="M377"/>
  <c r="O377" s="1"/>
  <c r="P377" s="1"/>
  <c r="Q377" s="1"/>
  <c r="AI377"/>
  <c r="O337"/>
  <c r="AC635"/>
  <c r="AE370"/>
  <c r="AE549" s="1"/>
  <c r="O631"/>
  <c r="P322"/>
  <c r="Q586"/>
  <c r="S379"/>
  <c r="T379"/>
  <c r="Q543"/>
  <c r="AC592"/>
  <c r="Q583"/>
  <c r="O340"/>
  <c r="S375"/>
  <c r="T375"/>
  <c r="S377"/>
  <c r="T377"/>
  <c r="S371"/>
  <c r="T371"/>
  <c r="T549" s="1"/>
  <c r="S381"/>
  <c r="T381"/>
  <c r="T380"/>
  <c r="S380"/>
  <c r="M349"/>
  <c r="AI349"/>
  <c r="AI546"/>
  <c r="O589"/>
  <c r="P325"/>
  <c r="M374"/>
  <c r="O374" s="1"/>
  <c r="P374" s="1"/>
  <c r="Q374" s="1"/>
  <c r="AI374"/>
  <c r="O545"/>
  <c r="W636"/>
  <c r="AC382"/>
  <c r="R382"/>
  <c r="R593" s="1"/>
  <c r="AC384"/>
  <c r="AE384" s="1"/>
  <c r="AG384" s="1"/>
  <c r="R384"/>
  <c r="R635"/>
  <c r="T370"/>
  <c r="S370"/>
  <c r="M379"/>
  <c r="O379" s="1"/>
  <c r="P379" s="1"/>
  <c r="Q379" s="1"/>
  <c r="AI379"/>
  <c r="AE592"/>
  <c r="AG361"/>
  <c r="AC393"/>
  <c r="AE393" s="1"/>
  <c r="AG393" s="1"/>
  <c r="R393"/>
  <c r="AC389"/>
  <c r="AE389" s="1"/>
  <c r="AG389" s="1"/>
  <c r="R389"/>
  <c r="R387"/>
  <c r="AC387"/>
  <c r="AE387" s="1"/>
  <c r="AG387" s="1"/>
  <c r="AG547" i="20"/>
  <c r="AE634" i="21"/>
  <c r="AG358"/>
  <c r="AG548" s="1"/>
  <c r="M381"/>
  <c r="O381" s="1"/>
  <c r="P381" s="1"/>
  <c r="Q381" s="1"/>
  <c r="AI381"/>
  <c r="T548"/>
  <c r="P328"/>
  <c r="M380"/>
  <c r="O380" s="1"/>
  <c r="P380" s="1"/>
  <c r="Q380" s="1"/>
  <c r="AI380"/>
  <c r="AE591"/>
  <c r="P630"/>
  <c r="Q310"/>
  <c r="S374"/>
  <c r="T374"/>
  <c r="P588"/>
  <c r="Q313"/>
  <c r="Q585"/>
  <c r="Q316"/>
  <c r="Q582"/>
  <c r="Q625"/>
  <c r="Q539"/>
  <c r="Q540"/>
  <c r="W636" i="20"/>
  <c r="R382"/>
  <c r="AC382"/>
  <c r="AC391"/>
  <c r="AE391" s="1"/>
  <c r="AG391" s="1"/>
  <c r="R391"/>
  <c r="M375"/>
  <c r="O375" s="1"/>
  <c r="P375" s="1"/>
  <c r="Q375" s="1"/>
  <c r="AI375"/>
  <c r="S379"/>
  <c r="T379"/>
  <c r="R388"/>
  <c r="AC388"/>
  <c r="Q625"/>
  <c r="Q582"/>
  <c r="Q539"/>
  <c r="Q540"/>
  <c r="AC592"/>
  <c r="Q316"/>
  <c r="S375"/>
  <c r="T375"/>
  <c r="M379"/>
  <c r="O379" s="1"/>
  <c r="P379" s="1"/>
  <c r="Q379" s="1"/>
  <c r="AI379"/>
  <c r="AC635"/>
  <c r="AE370"/>
  <c r="AE548"/>
  <c r="M372"/>
  <c r="O372" s="1"/>
  <c r="P372" s="1"/>
  <c r="Q372" s="1"/>
  <c r="AI372"/>
  <c r="O337"/>
  <c r="T378"/>
  <c r="S378"/>
  <c r="R393"/>
  <c r="AC393"/>
  <c r="AE393" s="1"/>
  <c r="AG393" s="1"/>
  <c r="Q585"/>
  <c r="AG364"/>
  <c r="M632"/>
  <c r="O334"/>
  <c r="AE376"/>
  <c r="AG633"/>
  <c r="M346"/>
  <c r="M547" s="1"/>
  <c r="AI346"/>
  <c r="R635"/>
  <c r="T370"/>
  <c r="S370"/>
  <c r="S372"/>
  <c r="T372"/>
  <c r="R383"/>
  <c r="AC383"/>
  <c r="AE383" s="1"/>
  <c r="AG383" s="1"/>
  <c r="AE592"/>
  <c r="AG361"/>
  <c r="O340"/>
  <c r="M352"/>
  <c r="AI352"/>
  <c r="AC549"/>
  <c r="T634"/>
  <c r="AE373"/>
  <c r="AI632"/>
  <c r="W550"/>
  <c r="P630"/>
  <c r="Q310"/>
  <c r="Q629"/>
  <c r="O589"/>
  <c r="P325"/>
  <c r="T591"/>
  <c r="M380"/>
  <c r="O380" s="1"/>
  <c r="P380" s="1"/>
  <c r="Q380" s="1"/>
  <c r="AI380"/>
  <c r="M349"/>
  <c r="AI349"/>
  <c r="M378"/>
  <c r="O378" s="1"/>
  <c r="P378" s="1"/>
  <c r="Q378" s="1"/>
  <c r="AI378"/>
  <c r="AC385"/>
  <c r="R385"/>
  <c r="AC389"/>
  <c r="AE389" s="1"/>
  <c r="AG389" s="1"/>
  <c r="R389"/>
  <c r="T380"/>
  <c r="S380"/>
  <c r="S374"/>
  <c r="T374"/>
  <c r="R386"/>
  <c r="AC386"/>
  <c r="AE386" s="1"/>
  <c r="AG386" s="1"/>
  <c r="R392"/>
  <c r="AC392"/>
  <c r="AE392" s="1"/>
  <c r="AG392" s="1"/>
  <c r="M371"/>
  <c r="O371" s="1"/>
  <c r="P371" s="1"/>
  <c r="Q371" s="1"/>
  <c r="AI371"/>
  <c r="Q542"/>
  <c r="S634"/>
  <c r="T373"/>
  <c r="S373"/>
  <c r="T377"/>
  <c r="S377"/>
  <c r="Q313"/>
  <c r="T376"/>
  <c r="S376"/>
  <c r="T381"/>
  <c r="S381"/>
  <c r="O546"/>
  <c r="P328"/>
  <c r="Q541"/>
  <c r="M589"/>
  <c r="AI589"/>
  <c r="R390"/>
  <c r="AC390"/>
  <c r="AE390" s="1"/>
  <c r="AG390" s="1"/>
  <c r="O631"/>
  <c r="P322"/>
  <c r="AE634"/>
  <c r="AG358"/>
  <c r="AG591" s="1"/>
  <c r="AI374"/>
  <c r="M374"/>
  <c r="O374" s="1"/>
  <c r="P374" s="1"/>
  <c r="Q374" s="1"/>
  <c r="AC387"/>
  <c r="AE387" s="1"/>
  <c r="AG387" s="1"/>
  <c r="R387"/>
  <c r="R384"/>
  <c r="AC384"/>
  <c r="AE384" s="1"/>
  <c r="AG384" s="1"/>
  <c r="T371"/>
  <c r="S371"/>
  <c r="W593"/>
  <c r="M377"/>
  <c r="O377" s="1"/>
  <c r="P377" s="1"/>
  <c r="Q377" s="1"/>
  <c r="AI377"/>
  <c r="O588"/>
  <c r="M381"/>
  <c r="O381" s="1"/>
  <c r="P381" s="1"/>
  <c r="Q381" s="1"/>
  <c r="AI381"/>
  <c r="M546"/>
  <c r="S548"/>
  <c r="Q626"/>
  <c r="W395" i="21"/>
  <c r="W404"/>
  <c r="W401"/>
  <c r="W398"/>
  <c r="W399"/>
  <c r="W396"/>
  <c r="W403"/>
  <c r="W397"/>
  <c r="W400"/>
  <c r="W405"/>
  <c r="W402"/>
  <c r="W394"/>
  <c r="W395" i="20"/>
  <c r="W401"/>
  <c r="W404"/>
  <c r="W397"/>
  <c r="W398"/>
  <c r="W399"/>
  <c r="W400"/>
  <c r="W405"/>
  <c r="W403"/>
  <c r="W396"/>
  <c r="W402"/>
  <c r="W394"/>
  <c r="W594" s="1"/>
  <c r="W594" i="21" l="1"/>
  <c r="Q630"/>
  <c r="M590"/>
  <c r="W551"/>
  <c r="O546"/>
  <c r="S549"/>
  <c r="AI547" i="20"/>
  <c r="R593"/>
  <c r="AI547" i="21"/>
  <c r="AE549" i="20"/>
  <c r="AC403" i="21"/>
  <c r="AE403" s="1"/>
  <c r="AG403" s="1"/>
  <c r="R403"/>
  <c r="Q328"/>
  <c r="S385"/>
  <c r="T385"/>
  <c r="AC396"/>
  <c r="AE396" s="1"/>
  <c r="AG396" s="1"/>
  <c r="R396"/>
  <c r="T549" i="20"/>
  <c r="M387" i="21"/>
  <c r="O387" s="1"/>
  <c r="P387" s="1"/>
  <c r="Q387" s="1"/>
  <c r="AI387"/>
  <c r="Q544"/>
  <c r="AE385"/>
  <c r="AE550" s="1"/>
  <c r="T550"/>
  <c r="R399"/>
  <c r="AC399"/>
  <c r="AE399" s="1"/>
  <c r="AG399" s="1"/>
  <c r="P545" i="20"/>
  <c r="AG548"/>
  <c r="S387" i="21"/>
  <c r="T387"/>
  <c r="S384"/>
  <c r="T384"/>
  <c r="T593" s="1"/>
  <c r="Q325"/>
  <c r="M383"/>
  <c r="O383" s="1"/>
  <c r="P383" s="1"/>
  <c r="Q383" s="1"/>
  <c r="AI383"/>
  <c r="AG373"/>
  <c r="P340"/>
  <c r="P631"/>
  <c r="Q322"/>
  <c r="Q631" s="1"/>
  <c r="S383"/>
  <c r="T383"/>
  <c r="M364"/>
  <c r="AI364"/>
  <c r="M389"/>
  <c r="O389" s="1"/>
  <c r="P389" s="1"/>
  <c r="Q389" s="1"/>
  <c r="AI389"/>
  <c r="R636"/>
  <c r="S382"/>
  <c r="S593" s="1"/>
  <c r="T382"/>
  <c r="M391"/>
  <c r="O391" s="1"/>
  <c r="P391" s="1"/>
  <c r="Q391" s="1"/>
  <c r="AI391"/>
  <c r="O352"/>
  <c r="AC405"/>
  <c r="AE405" s="1"/>
  <c r="AG405" s="1"/>
  <c r="R405"/>
  <c r="AC404"/>
  <c r="AE404" s="1"/>
  <c r="AG404" s="1"/>
  <c r="R404"/>
  <c r="AC550" i="20"/>
  <c r="S393" i="21"/>
  <c r="T393"/>
  <c r="S635"/>
  <c r="AC636"/>
  <c r="AE382"/>
  <c r="AE635"/>
  <c r="AG370"/>
  <c r="AI633"/>
  <c r="S391"/>
  <c r="T391"/>
  <c r="S592"/>
  <c r="AC550"/>
  <c r="M390"/>
  <c r="O390" s="1"/>
  <c r="P390" s="1"/>
  <c r="Q390" s="1"/>
  <c r="AI390"/>
  <c r="O632"/>
  <c r="P334"/>
  <c r="R550"/>
  <c r="AC402"/>
  <c r="AE402" s="1"/>
  <c r="AG402" s="1"/>
  <c r="R402"/>
  <c r="AC401"/>
  <c r="AE401" s="1"/>
  <c r="AG401" s="1"/>
  <c r="R401"/>
  <c r="S549" i="20"/>
  <c r="P545" i="21"/>
  <c r="M386"/>
  <c r="O386" s="1"/>
  <c r="P386" s="1"/>
  <c r="Q386" s="1"/>
  <c r="AI386"/>
  <c r="AG376"/>
  <c r="S390"/>
  <c r="T390"/>
  <c r="R400"/>
  <c r="AC400"/>
  <c r="R395"/>
  <c r="AC395"/>
  <c r="AE395" s="1"/>
  <c r="AG395" s="1"/>
  <c r="AG634"/>
  <c r="M358"/>
  <c r="AI358"/>
  <c r="AI634" s="1"/>
  <c r="M393"/>
  <c r="O393" s="1"/>
  <c r="P393" s="1"/>
  <c r="Q393" s="1"/>
  <c r="AI393"/>
  <c r="T635"/>
  <c r="O349"/>
  <c r="M633"/>
  <c r="O346"/>
  <c r="S392"/>
  <c r="T392"/>
  <c r="Q587"/>
  <c r="T388"/>
  <c r="S388"/>
  <c r="M361"/>
  <c r="AI361"/>
  <c r="W637"/>
  <c r="AC394"/>
  <c r="AC594" s="1"/>
  <c r="R394"/>
  <c r="R594" s="1"/>
  <c r="AC398"/>
  <c r="AE398" s="1"/>
  <c r="AG398" s="1"/>
  <c r="R398"/>
  <c r="S389"/>
  <c r="T389"/>
  <c r="M384"/>
  <c r="O384" s="1"/>
  <c r="P384" s="1"/>
  <c r="Q384" s="1"/>
  <c r="AI384"/>
  <c r="AC593"/>
  <c r="T386"/>
  <c r="S386"/>
  <c r="AC397"/>
  <c r="R397"/>
  <c r="AG591"/>
  <c r="P337"/>
  <c r="M392"/>
  <c r="O392" s="1"/>
  <c r="P392" s="1"/>
  <c r="Q392" s="1"/>
  <c r="AI392"/>
  <c r="T592"/>
  <c r="AE388"/>
  <c r="M386" i="20"/>
  <c r="O386" s="1"/>
  <c r="P386" s="1"/>
  <c r="Q386" s="1"/>
  <c r="AI386"/>
  <c r="S635"/>
  <c r="T393"/>
  <c r="S393"/>
  <c r="AE388"/>
  <c r="T391"/>
  <c r="S391"/>
  <c r="W637"/>
  <c r="R394"/>
  <c r="AC394"/>
  <c r="R397"/>
  <c r="AC397"/>
  <c r="S592"/>
  <c r="AG373"/>
  <c r="T635"/>
  <c r="O632"/>
  <c r="P334"/>
  <c r="P589" s="1"/>
  <c r="T592"/>
  <c r="AE635"/>
  <c r="AG370"/>
  <c r="S388"/>
  <c r="T388"/>
  <c r="M391"/>
  <c r="O391" s="1"/>
  <c r="P391" s="1"/>
  <c r="Q391" s="1"/>
  <c r="AI391"/>
  <c r="R400"/>
  <c r="AC400"/>
  <c r="T390"/>
  <c r="S390"/>
  <c r="M384"/>
  <c r="O384" s="1"/>
  <c r="P384" s="1"/>
  <c r="Q384" s="1"/>
  <c r="AI384"/>
  <c r="P631"/>
  <c r="Q322"/>
  <c r="Q328"/>
  <c r="P588"/>
  <c r="Q325"/>
  <c r="AC593"/>
  <c r="M361"/>
  <c r="AI361"/>
  <c r="W551"/>
  <c r="AC636"/>
  <c r="AE382"/>
  <c r="AE593" s="1"/>
  <c r="T386"/>
  <c r="S386"/>
  <c r="AE385"/>
  <c r="T384"/>
  <c r="S384"/>
  <c r="Q544"/>
  <c r="R636"/>
  <c r="S382"/>
  <c r="T382"/>
  <c r="S385"/>
  <c r="T385"/>
  <c r="O352"/>
  <c r="AG376"/>
  <c r="M393"/>
  <c r="O393" s="1"/>
  <c r="P393" s="1"/>
  <c r="Q393" s="1"/>
  <c r="AI393"/>
  <c r="R550"/>
  <c r="R402"/>
  <c r="AC402"/>
  <c r="AE402" s="1"/>
  <c r="AG402" s="1"/>
  <c r="R404"/>
  <c r="AC404"/>
  <c r="AE404" s="1"/>
  <c r="AG404" s="1"/>
  <c r="R396"/>
  <c r="AC396"/>
  <c r="AE396" s="1"/>
  <c r="AG396" s="1"/>
  <c r="AC401"/>
  <c r="AE401" s="1"/>
  <c r="AG401" s="1"/>
  <c r="R401"/>
  <c r="AC403"/>
  <c r="AE403" s="1"/>
  <c r="AG403" s="1"/>
  <c r="R403"/>
  <c r="R395"/>
  <c r="AC395"/>
  <c r="AE395" s="1"/>
  <c r="AG395" s="1"/>
  <c r="T387"/>
  <c r="S387"/>
  <c r="M392"/>
  <c r="O392" s="1"/>
  <c r="P392" s="1"/>
  <c r="Q392" s="1"/>
  <c r="AI392"/>
  <c r="S389"/>
  <c r="T389"/>
  <c r="M383"/>
  <c r="O383" s="1"/>
  <c r="P383" s="1"/>
  <c r="Q383" s="1"/>
  <c r="AI383"/>
  <c r="AI633"/>
  <c r="AI364"/>
  <c r="M364"/>
  <c r="P337"/>
  <c r="R399"/>
  <c r="AC399"/>
  <c r="AE399" s="1"/>
  <c r="AG399" s="1"/>
  <c r="R398"/>
  <c r="AC398"/>
  <c r="AE398" s="1"/>
  <c r="AG398" s="1"/>
  <c r="AG634"/>
  <c r="M358"/>
  <c r="AI358"/>
  <c r="AI591" s="1"/>
  <c r="P340"/>
  <c r="R405"/>
  <c r="AC405"/>
  <c r="AE405" s="1"/>
  <c r="AG405" s="1"/>
  <c r="M387"/>
  <c r="O387" s="1"/>
  <c r="P387" s="1"/>
  <c r="Q387" s="1"/>
  <c r="AI387"/>
  <c r="M390"/>
  <c r="O390" s="1"/>
  <c r="P390" s="1"/>
  <c r="Q390" s="1"/>
  <c r="AI390"/>
  <c r="T392"/>
  <c r="S392"/>
  <c r="M389"/>
  <c r="O389" s="1"/>
  <c r="P389" s="1"/>
  <c r="Q389" s="1"/>
  <c r="AI389"/>
  <c r="O349"/>
  <c r="Q630"/>
  <c r="Q587"/>
  <c r="T383"/>
  <c r="S383"/>
  <c r="M633"/>
  <c r="O346"/>
  <c r="M590"/>
  <c r="AI590"/>
  <c r="W412"/>
  <c r="W416"/>
  <c r="W414"/>
  <c r="W417"/>
  <c r="W408"/>
  <c r="W410"/>
  <c r="W406"/>
  <c r="W411"/>
  <c r="W413"/>
  <c r="W415"/>
  <c r="W407"/>
  <c r="W409"/>
  <c r="W411" i="21"/>
  <c r="W413"/>
  <c r="W410"/>
  <c r="W414"/>
  <c r="W407"/>
  <c r="W409"/>
  <c r="W417"/>
  <c r="W408"/>
  <c r="W412"/>
  <c r="W416"/>
  <c r="W406"/>
  <c r="W415"/>
  <c r="AI548" i="20" l="1"/>
  <c r="S550" i="21"/>
  <c r="W552"/>
  <c r="T593" i="20"/>
  <c r="R551"/>
  <c r="S401" i="21"/>
  <c r="T401"/>
  <c r="AG635"/>
  <c r="M370"/>
  <c r="AI370"/>
  <c r="AG549"/>
  <c r="R407"/>
  <c r="R552" s="1"/>
  <c r="AC407"/>
  <c r="AE407" s="1"/>
  <c r="AG407" s="1"/>
  <c r="S397"/>
  <c r="T397"/>
  <c r="M592"/>
  <c r="O361"/>
  <c r="O633"/>
  <c r="P346"/>
  <c r="M634"/>
  <c r="O358"/>
  <c r="M401"/>
  <c r="O401" s="1"/>
  <c r="P401" s="1"/>
  <c r="Q401" s="1"/>
  <c r="AI401"/>
  <c r="T404"/>
  <c r="S404"/>
  <c r="T636"/>
  <c r="AG385"/>
  <c r="R415"/>
  <c r="AC415"/>
  <c r="AE415" s="1"/>
  <c r="AG415" s="1"/>
  <c r="AC414"/>
  <c r="AE414" s="1"/>
  <c r="AG414" s="1"/>
  <c r="R414"/>
  <c r="P546" i="20"/>
  <c r="AE397" i="21"/>
  <c r="AG592"/>
  <c r="M376"/>
  <c r="AI376"/>
  <c r="T402"/>
  <c r="S402"/>
  <c r="AI591"/>
  <c r="M404"/>
  <c r="O404" s="1"/>
  <c r="P404" s="1"/>
  <c r="Q404" s="1"/>
  <c r="AI404"/>
  <c r="S636"/>
  <c r="M373"/>
  <c r="AI373"/>
  <c r="S593" i="20"/>
  <c r="W595" i="21"/>
  <c r="S398"/>
  <c r="T398"/>
  <c r="AE636"/>
  <c r="AG382"/>
  <c r="AG593" s="1"/>
  <c r="S405"/>
  <c r="T405"/>
  <c r="AC412"/>
  <c r="R412"/>
  <c r="AC411"/>
  <c r="AE411" s="1"/>
  <c r="AG411" s="1"/>
  <c r="R411"/>
  <c r="O590"/>
  <c r="R637"/>
  <c r="T394"/>
  <c r="S394"/>
  <c r="R551"/>
  <c r="P632"/>
  <c r="Q334"/>
  <c r="Q589" s="1"/>
  <c r="P352"/>
  <c r="Q340"/>
  <c r="P546"/>
  <c r="O591"/>
  <c r="P349"/>
  <c r="M395"/>
  <c r="O395" s="1"/>
  <c r="P395" s="1"/>
  <c r="Q395" s="1"/>
  <c r="AI395"/>
  <c r="M405"/>
  <c r="O405" s="1"/>
  <c r="P405" s="1"/>
  <c r="Q405" s="1"/>
  <c r="AI405"/>
  <c r="AC408"/>
  <c r="AE408" s="1"/>
  <c r="AG408" s="1"/>
  <c r="R408"/>
  <c r="AG388"/>
  <c r="AC637"/>
  <c r="AE394"/>
  <c r="AE400"/>
  <c r="M548"/>
  <c r="O547"/>
  <c r="M399"/>
  <c r="O399" s="1"/>
  <c r="P399" s="1"/>
  <c r="Q399" s="1"/>
  <c r="AI399"/>
  <c r="S403"/>
  <c r="T403"/>
  <c r="AC409"/>
  <c r="R409"/>
  <c r="M396"/>
  <c r="O396" s="1"/>
  <c r="P396" s="1"/>
  <c r="Q396" s="1"/>
  <c r="AI396"/>
  <c r="W638"/>
  <c r="AC406"/>
  <c r="AC552" s="1"/>
  <c r="R406"/>
  <c r="AC410"/>
  <c r="AE410" s="1"/>
  <c r="AG410" s="1"/>
  <c r="R410"/>
  <c r="AI402"/>
  <c r="M402"/>
  <c r="O402" s="1"/>
  <c r="P402" s="1"/>
  <c r="Q402" s="1"/>
  <c r="AE593"/>
  <c r="R416"/>
  <c r="AC416"/>
  <c r="AE416" s="1"/>
  <c r="AG416" s="1"/>
  <c r="AC413"/>
  <c r="AE413" s="1"/>
  <c r="AG413" s="1"/>
  <c r="R413"/>
  <c r="P590"/>
  <c r="Q337"/>
  <c r="M398"/>
  <c r="O398" s="1"/>
  <c r="P398" s="1"/>
  <c r="Q398" s="1"/>
  <c r="AI398"/>
  <c r="M591"/>
  <c r="S395"/>
  <c r="T395"/>
  <c r="R417"/>
  <c r="AC417"/>
  <c r="AE417" s="1"/>
  <c r="AG417" s="1"/>
  <c r="W595" i="20"/>
  <c r="AC551" i="21"/>
  <c r="Q588"/>
  <c r="T400"/>
  <c r="S400"/>
  <c r="AI548"/>
  <c r="M549"/>
  <c r="O364"/>
  <c r="Q545"/>
  <c r="P589"/>
  <c r="S399"/>
  <c r="T399"/>
  <c r="T396"/>
  <c r="S396"/>
  <c r="M403"/>
  <c r="O403" s="1"/>
  <c r="P403" s="1"/>
  <c r="Q403" s="1"/>
  <c r="AI403"/>
  <c r="R637" i="20"/>
  <c r="S394"/>
  <c r="T394"/>
  <c r="T401"/>
  <c r="S401"/>
  <c r="AG635"/>
  <c r="M370"/>
  <c r="M592" s="1"/>
  <c r="AI370"/>
  <c r="AI592" s="1"/>
  <c r="AG549"/>
  <c r="M401"/>
  <c r="O401" s="1"/>
  <c r="P401" s="1"/>
  <c r="Q401" s="1"/>
  <c r="AI401"/>
  <c r="R594"/>
  <c r="AG385"/>
  <c r="O361"/>
  <c r="T400"/>
  <c r="S400"/>
  <c r="T550"/>
  <c r="R408"/>
  <c r="AC408"/>
  <c r="AE408" s="1"/>
  <c r="AG408" s="1"/>
  <c r="M405"/>
  <c r="O405" s="1"/>
  <c r="P405" s="1"/>
  <c r="Q405" s="1"/>
  <c r="AI405"/>
  <c r="S398"/>
  <c r="T398"/>
  <c r="M396"/>
  <c r="O396" s="1"/>
  <c r="P396" s="1"/>
  <c r="Q396" s="1"/>
  <c r="AI396"/>
  <c r="AC594"/>
  <c r="AG592"/>
  <c r="Q631"/>
  <c r="W552"/>
  <c r="Q588"/>
  <c r="P349"/>
  <c r="M634"/>
  <c r="O358"/>
  <c r="O591" s="1"/>
  <c r="O364"/>
  <c r="M403"/>
  <c r="O403" s="1"/>
  <c r="P403" s="1"/>
  <c r="Q403" s="1"/>
  <c r="AI403"/>
  <c r="S402"/>
  <c r="T402"/>
  <c r="AC409"/>
  <c r="R409"/>
  <c r="AC417"/>
  <c r="AE417" s="1"/>
  <c r="AG417" s="1"/>
  <c r="R417"/>
  <c r="S405"/>
  <c r="T405"/>
  <c r="M399"/>
  <c r="O399" s="1"/>
  <c r="P399" s="1"/>
  <c r="Q399" s="1"/>
  <c r="AI399"/>
  <c r="S396"/>
  <c r="T396"/>
  <c r="M376"/>
  <c r="AI376"/>
  <c r="T636"/>
  <c r="AE397"/>
  <c r="AG388"/>
  <c r="R411"/>
  <c r="AC411"/>
  <c r="AE411" s="1"/>
  <c r="AG411" s="1"/>
  <c r="M591"/>
  <c r="Q340"/>
  <c r="S399"/>
  <c r="T399"/>
  <c r="M395"/>
  <c r="O395" s="1"/>
  <c r="P395" s="1"/>
  <c r="Q395" s="1"/>
  <c r="AI395"/>
  <c r="AI404"/>
  <c r="M404"/>
  <c r="O404" s="1"/>
  <c r="P404" s="1"/>
  <c r="Q404" s="1"/>
  <c r="AE550"/>
  <c r="S636"/>
  <c r="P632"/>
  <c r="Q334"/>
  <c r="S397"/>
  <c r="T397"/>
  <c r="AC551"/>
  <c r="S550"/>
  <c r="O633"/>
  <c r="P346"/>
  <c r="R410"/>
  <c r="AC410"/>
  <c r="AE410" s="1"/>
  <c r="AG410" s="1"/>
  <c r="M398"/>
  <c r="O398" s="1"/>
  <c r="P398" s="1"/>
  <c r="Q398" s="1"/>
  <c r="AI398"/>
  <c r="AC414"/>
  <c r="AE414" s="1"/>
  <c r="AG414" s="1"/>
  <c r="R414"/>
  <c r="AC415"/>
  <c r="AE415" s="1"/>
  <c r="AG415" s="1"/>
  <c r="R415"/>
  <c r="R416"/>
  <c r="AC416"/>
  <c r="AE416" s="1"/>
  <c r="AG416" s="1"/>
  <c r="O547"/>
  <c r="Q337"/>
  <c r="S395"/>
  <c r="S594" s="1"/>
  <c r="T395"/>
  <c r="T594" s="1"/>
  <c r="T404"/>
  <c r="S404"/>
  <c r="P352"/>
  <c r="AE636"/>
  <c r="AG382"/>
  <c r="Q545"/>
  <c r="M373"/>
  <c r="AI373"/>
  <c r="W638"/>
  <c r="R406"/>
  <c r="AC406"/>
  <c r="AE400"/>
  <c r="AC407"/>
  <c r="AE407" s="1"/>
  <c r="AG407" s="1"/>
  <c r="R407"/>
  <c r="AC413"/>
  <c r="AE413" s="1"/>
  <c r="AG413" s="1"/>
  <c r="R413"/>
  <c r="R412"/>
  <c r="AC412"/>
  <c r="AI634"/>
  <c r="O590"/>
  <c r="S403"/>
  <c r="T403"/>
  <c r="M402"/>
  <c r="O402" s="1"/>
  <c r="P402" s="1"/>
  <c r="Q402" s="1"/>
  <c r="AI402"/>
  <c r="M548"/>
  <c r="AC637"/>
  <c r="AE394"/>
  <c r="AE594" s="1"/>
  <c r="W424" i="21"/>
  <c r="W419"/>
  <c r="W427"/>
  <c r="W428"/>
  <c r="W421"/>
  <c r="W429"/>
  <c r="W422"/>
  <c r="W418"/>
  <c r="W423"/>
  <c r="W420"/>
  <c r="W426"/>
  <c r="W425"/>
  <c r="W427" i="20"/>
  <c r="W421"/>
  <c r="W425"/>
  <c r="W428"/>
  <c r="W420"/>
  <c r="W422"/>
  <c r="W418"/>
  <c r="W429"/>
  <c r="W419"/>
  <c r="W423"/>
  <c r="W424"/>
  <c r="W426"/>
  <c r="AE551" l="1"/>
  <c r="Q632"/>
  <c r="M549"/>
  <c r="W596" i="21"/>
  <c r="S594"/>
  <c r="AI635"/>
  <c r="T416"/>
  <c r="S416"/>
  <c r="AE637"/>
  <c r="AG394"/>
  <c r="T637"/>
  <c r="AI592"/>
  <c r="AC595"/>
  <c r="AE594"/>
  <c r="P633"/>
  <c r="Q346"/>
  <c r="Q590" s="1"/>
  <c r="S407"/>
  <c r="T407"/>
  <c r="AC422"/>
  <c r="AE422" s="1"/>
  <c r="AG422" s="1"/>
  <c r="R422"/>
  <c r="T551"/>
  <c r="P547"/>
  <c r="S637"/>
  <c r="AG397"/>
  <c r="AG551" s="1"/>
  <c r="R429"/>
  <c r="AC429"/>
  <c r="AE429" s="1"/>
  <c r="AG429" s="1"/>
  <c r="M388"/>
  <c r="AI388"/>
  <c r="Q352"/>
  <c r="AI417"/>
  <c r="M417"/>
  <c r="O417" s="1"/>
  <c r="P417" s="1"/>
  <c r="Q417" s="1"/>
  <c r="AE551"/>
  <c r="M635"/>
  <c r="O370"/>
  <c r="R425"/>
  <c r="AC425"/>
  <c r="AE425" s="1"/>
  <c r="AG425" s="1"/>
  <c r="AC428"/>
  <c r="AE428" s="1"/>
  <c r="AG428" s="1"/>
  <c r="R428"/>
  <c r="AC552" i="20"/>
  <c r="S417" i="21"/>
  <c r="T417"/>
  <c r="S413"/>
  <c r="T413"/>
  <c r="M410"/>
  <c r="O410" s="1"/>
  <c r="P410" s="1"/>
  <c r="Q410" s="1"/>
  <c r="AI410"/>
  <c r="T408"/>
  <c r="S408"/>
  <c r="Q349"/>
  <c r="Q632"/>
  <c r="M411"/>
  <c r="O411" s="1"/>
  <c r="P411" s="1"/>
  <c r="Q411" s="1"/>
  <c r="AI411"/>
  <c r="M550"/>
  <c r="O376"/>
  <c r="M415"/>
  <c r="O415" s="1"/>
  <c r="P415" s="1"/>
  <c r="Q415" s="1"/>
  <c r="AI415"/>
  <c r="AG594"/>
  <c r="M385"/>
  <c r="AI385"/>
  <c r="W639"/>
  <c r="AC418"/>
  <c r="AC553" s="1"/>
  <c r="R418"/>
  <c r="R596" s="1"/>
  <c r="AG636"/>
  <c r="M382"/>
  <c r="AI382"/>
  <c r="AI636" s="1"/>
  <c r="S414"/>
  <c r="T414"/>
  <c r="O592"/>
  <c r="P361"/>
  <c r="T410"/>
  <c r="S410"/>
  <c r="AE409"/>
  <c r="M593"/>
  <c r="O373"/>
  <c r="M414"/>
  <c r="O414" s="1"/>
  <c r="P414" s="1"/>
  <c r="Q414" s="1"/>
  <c r="AI414"/>
  <c r="AC426"/>
  <c r="AE426" s="1"/>
  <c r="AG426" s="1"/>
  <c r="R426"/>
  <c r="AC427"/>
  <c r="AE427" s="1"/>
  <c r="AG427" s="1"/>
  <c r="R427"/>
  <c r="P547" i="20"/>
  <c r="M413" i="21"/>
  <c r="O413" s="1"/>
  <c r="P413" s="1"/>
  <c r="Q413" s="1"/>
  <c r="AI413"/>
  <c r="R638"/>
  <c r="S406"/>
  <c r="T406"/>
  <c r="T552" s="1"/>
  <c r="M408"/>
  <c r="O408" s="1"/>
  <c r="P408" s="1"/>
  <c r="Q408" s="1"/>
  <c r="AI408"/>
  <c r="T412"/>
  <c r="S412"/>
  <c r="AG550"/>
  <c r="S415"/>
  <c r="T415"/>
  <c r="AC423"/>
  <c r="AE423" s="1"/>
  <c r="AG423" s="1"/>
  <c r="R423"/>
  <c r="AC424"/>
  <c r="R424"/>
  <c r="W553"/>
  <c r="M407"/>
  <c r="O407" s="1"/>
  <c r="P407" s="1"/>
  <c r="Q407" s="1"/>
  <c r="AI407"/>
  <c r="AI549" i="20"/>
  <c r="O549" i="21"/>
  <c r="P364"/>
  <c r="S409"/>
  <c r="T409"/>
  <c r="AI593"/>
  <c r="R421"/>
  <c r="AC421"/>
  <c r="AI549"/>
  <c r="O548"/>
  <c r="S411"/>
  <c r="T411"/>
  <c r="AC420"/>
  <c r="AE420" s="1"/>
  <c r="AG420" s="1"/>
  <c r="R420"/>
  <c r="R419"/>
  <c r="AC419"/>
  <c r="AE419" s="1"/>
  <c r="AG419" s="1"/>
  <c r="M416"/>
  <c r="O416" s="1"/>
  <c r="P416" s="1"/>
  <c r="Q416" s="1"/>
  <c r="AI416"/>
  <c r="AC638"/>
  <c r="AE406"/>
  <c r="AE552" s="1"/>
  <c r="AG400"/>
  <c r="Q546"/>
  <c r="S551"/>
  <c r="AE412"/>
  <c r="T594"/>
  <c r="O634"/>
  <c r="P358"/>
  <c r="P591" s="1"/>
  <c r="R595"/>
  <c r="R422" i="20"/>
  <c r="AC422"/>
  <c r="AE422" s="1"/>
  <c r="AG422" s="1"/>
  <c r="R420"/>
  <c r="AC420"/>
  <c r="AE420" s="1"/>
  <c r="AG420" s="1"/>
  <c r="R638"/>
  <c r="T406"/>
  <c r="S406"/>
  <c r="S408"/>
  <c r="T408"/>
  <c r="AC428"/>
  <c r="AE428" s="1"/>
  <c r="AG428" s="1"/>
  <c r="R428"/>
  <c r="Q589"/>
  <c r="AG397"/>
  <c r="W596"/>
  <c r="AC424"/>
  <c r="R424"/>
  <c r="AC425"/>
  <c r="AE425" s="1"/>
  <c r="AG425" s="1"/>
  <c r="R425"/>
  <c r="S407"/>
  <c r="T407"/>
  <c r="P590"/>
  <c r="AC595"/>
  <c r="Q349"/>
  <c r="AG594"/>
  <c r="M385"/>
  <c r="AI385"/>
  <c r="AE409"/>
  <c r="R426"/>
  <c r="AC426"/>
  <c r="AE426" s="1"/>
  <c r="AG426" s="1"/>
  <c r="AG636"/>
  <c r="M382"/>
  <c r="AI382"/>
  <c r="R421"/>
  <c r="AC421"/>
  <c r="AE637"/>
  <c r="AG394"/>
  <c r="M407"/>
  <c r="O407" s="1"/>
  <c r="P407" s="1"/>
  <c r="Q407" s="1"/>
  <c r="AI407"/>
  <c r="M593"/>
  <c r="O373"/>
  <c r="O549" s="1"/>
  <c r="Q352"/>
  <c r="T637"/>
  <c r="AI388"/>
  <c r="M388"/>
  <c r="M408"/>
  <c r="O408" s="1"/>
  <c r="P408" s="1"/>
  <c r="Q408" s="1"/>
  <c r="AI408"/>
  <c r="O634"/>
  <c r="P358"/>
  <c r="Q546"/>
  <c r="AC423"/>
  <c r="AE423" s="1"/>
  <c r="AG423" s="1"/>
  <c r="R423"/>
  <c r="AG593"/>
  <c r="O548"/>
  <c r="M416"/>
  <c r="O416" s="1"/>
  <c r="P416" s="1"/>
  <c r="Q416" s="1"/>
  <c r="AI416"/>
  <c r="M410"/>
  <c r="O410" s="1"/>
  <c r="P410" s="1"/>
  <c r="Q410" s="1"/>
  <c r="AI410"/>
  <c r="R552"/>
  <c r="S637"/>
  <c r="M415"/>
  <c r="O415" s="1"/>
  <c r="P415" s="1"/>
  <c r="Q415" s="1"/>
  <c r="AI415"/>
  <c r="P633"/>
  <c r="Q346"/>
  <c r="T409"/>
  <c r="S409"/>
  <c r="T551"/>
  <c r="T414"/>
  <c r="S414"/>
  <c r="M413"/>
  <c r="O413" s="1"/>
  <c r="P413" s="1"/>
  <c r="Q413" s="1"/>
  <c r="AI413"/>
  <c r="AC429"/>
  <c r="AE429" s="1"/>
  <c r="AG429" s="1"/>
  <c r="R429"/>
  <c r="S551"/>
  <c r="AE412"/>
  <c r="AG400"/>
  <c r="T416"/>
  <c r="S416"/>
  <c r="S410"/>
  <c r="T410"/>
  <c r="M411"/>
  <c r="O411" s="1"/>
  <c r="P411" s="1"/>
  <c r="Q411" s="1"/>
  <c r="AI411"/>
  <c r="O376"/>
  <c r="S417"/>
  <c r="T417"/>
  <c r="P361"/>
  <c r="AI635"/>
  <c r="W553"/>
  <c r="AC638"/>
  <c r="AE406"/>
  <c r="AE595" s="1"/>
  <c r="S413"/>
  <c r="T413"/>
  <c r="M414"/>
  <c r="O414" s="1"/>
  <c r="P414" s="1"/>
  <c r="Q414" s="1"/>
  <c r="AI414"/>
  <c r="R419"/>
  <c r="R596" s="1"/>
  <c r="AC419"/>
  <c r="AE419" s="1"/>
  <c r="AG419" s="1"/>
  <c r="AC427"/>
  <c r="AE427" s="1"/>
  <c r="AG427" s="1"/>
  <c r="R427"/>
  <c r="W639"/>
  <c r="AC418"/>
  <c r="R418"/>
  <c r="T412"/>
  <c r="S412"/>
  <c r="S415"/>
  <c r="T415"/>
  <c r="R595"/>
  <c r="S411"/>
  <c r="T411"/>
  <c r="AG550"/>
  <c r="M417"/>
  <c r="O417" s="1"/>
  <c r="P417" s="1"/>
  <c r="Q417" s="1"/>
  <c r="AI417"/>
  <c r="P364"/>
  <c r="M635"/>
  <c r="O370"/>
  <c r="W437"/>
  <c r="W433"/>
  <c r="W441"/>
  <c r="W432"/>
  <c r="W434"/>
  <c r="W436"/>
  <c r="W438"/>
  <c r="W440"/>
  <c r="W430"/>
  <c r="W435"/>
  <c r="W439"/>
  <c r="W431"/>
  <c r="W441" i="21"/>
  <c r="W432"/>
  <c r="W436"/>
  <c r="W440"/>
  <c r="W434"/>
  <c r="W438"/>
  <c r="W430"/>
  <c r="W435"/>
  <c r="W433"/>
  <c r="W437"/>
  <c r="W439"/>
  <c r="W431"/>
  <c r="S638" l="1"/>
  <c r="Q547"/>
  <c r="W597"/>
  <c r="AG551" i="20"/>
  <c r="AI550" i="21"/>
  <c r="R639"/>
  <c r="T418"/>
  <c r="T596" s="1"/>
  <c r="S418"/>
  <c r="AC435"/>
  <c r="AE435" s="1"/>
  <c r="AG435" s="1"/>
  <c r="R435"/>
  <c r="AI636" i="20"/>
  <c r="Q361" i="21"/>
  <c r="Q548" s="1"/>
  <c r="AC639"/>
  <c r="AE418"/>
  <c r="AE596" s="1"/>
  <c r="P376"/>
  <c r="Q633" i="20"/>
  <c r="M400" i="21"/>
  <c r="AI400"/>
  <c r="S419"/>
  <c r="S596" s="1"/>
  <c r="T419"/>
  <c r="R597"/>
  <c r="S421"/>
  <c r="S553" s="1"/>
  <c r="T421"/>
  <c r="S423"/>
  <c r="T423"/>
  <c r="R553"/>
  <c r="T428"/>
  <c r="S428"/>
  <c r="S429"/>
  <c r="T429"/>
  <c r="AC438"/>
  <c r="AE438" s="1"/>
  <c r="AG438" s="1"/>
  <c r="R438"/>
  <c r="P634"/>
  <c r="Q358"/>
  <c r="T420"/>
  <c r="S420"/>
  <c r="M423"/>
  <c r="O423" s="1"/>
  <c r="P423" s="1"/>
  <c r="Q423" s="1"/>
  <c r="AI423"/>
  <c r="S552"/>
  <c r="P373"/>
  <c r="M428"/>
  <c r="O428" s="1"/>
  <c r="P428" s="1"/>
  <c r="Q428" s="1"/>
  <c r="AI428"/>
  <c r="M397"/>
  <c r="AI397"/>
  <c r="AI551" s="1"/>
  <c r="AG637"/>
  <c r="M394"/>
  <c r="AI394"/>
  <c r="R432"/>
  <c r="AC432"/>
  <c r="AE432" s="1"/>
  <c r="AG432" s="1"/>
  <c r="Q591"/>
  <c r="O388"/>
  <c r="R433"/>
  <c r="AC433"/>
  <c r="AC441"/>
  <c r="AE441" s="1"/>
  <c r="AG441" s="1"/>
  <c r="R441"/>
  <c r="AE424"/>
  <c r="M419"/>
  <c r="O419" s="1"/>
  <c r="P419" s="1"/>
  <c r="Q419" s="1"/>
  <c r="AI419"/>
  <c r="P549"/>
  <c r="Q364"/>
  <c r="M429"/>
  <c r="O429" s="1"/>
  <c r="P429" s="1"/>
  <c r="Q429" s="1"/>
  <c r="AI429"/>
  <c r="AC434"/>
  <c r="AE434" s="1"/>
  <c r="AG434" s="1"/>
  <c r="R434"/>
  <c r="AE638"/>
  <c r="AG406"/>
  <c r="M420"/>
  <c r="O420" s="1"/>
  <c r="P420" s="1"/>
  <c r="Q420" s="1"/>
  <c r="AI420"/>
  <c r="S595"/>
  <c r="O385"/>
  <c r="M425"/>
  <c r="O425" s="1"/>
  <c r="P425" s="1"/>
  <c r="Q425" s="1"/>
  <c r="AI425"/>
  <c r="AE595"/>
  <c r="Q633"/>
  <c r="R437"/>
  <c r="AC437"/>
  <c r="AE437" s="1"/>
  <c r="AG437" s="1"/>
  <c r="T424"/>
  <c r="S424"/>
  <c r="M426"/>
  <c r="O426" s="1"/>
  <c r="P426" s="1"/>
  <c r="Q426" s="1"/>
  <c r="AI426"/>
  <c r="T422"/>
  <c r="S422"/>
  <c r="AC597"/>
  <c r="AE421"/>
  <c r="M422"/>
  <c r="O422" s="1"/>
  <c r="P422" s="1"/>
  <c r="Q422" s="1"/>
  <c r="AI422"/>
  <c r="W640"/>
  <c r="AC430"/>
  <c r="R430"/>
  <c r="R431"/>
  <c r="AC431"/>
  <c r="AE431" s="1"/>
  <c r="AG431" s="1"/>
  <c r="AC440"/>
  <c r="AE440" s="1"/>
  <c r="AG440" s="1"/>
  <c r="R440"/>
  <c r="AI593" i="20"/>
  <c r="S427" i="21"/>
  <c r="T427"/>
  <c r="AG409"/>
  <c r="S425"/>
  <c r="T425"/>
  <c r="P548"/>
  <c r="T426"/>
  <c r="S426"/>
  <c r="W554"/>
  <c r="AC439"/>
  <c r="AE439" s="1"/>
  <c r="AG439" s="1"/>
  <c r="R439"/>
  <c r="AC436"/>
  <c r="R436"/>
  <c r="T552" i="20"/>
  <c r="AG412" i="21"/>
  <c r="T638"/>
  <c r="M427"/>
  <c r="O427" s="1"/>
  <c r="P427" s="1"/>
  <c r="Q427" s="1"/>
  <c r="AI427"/>
  <c r="AC596"/>
  <c r="M636"/>
  <c r="O382"/>
  <c r="O593" s="1"/>
  <c r="T595"/>
  <c r="O635"/>
  <c r="P370"/>
  <c r="P592" s="1"/>
  <c r="O388" i="20"/>
  <c r="S638"/>
  <c r="M419"/>
  <c r="O419" s="1"/>
  <c r="P419" s="1"/>
  <c r="Q419" s="1"/>
  <c r="AI419"/>
  <c r="AE552"/>
  <c r="T595"/>
  <c r="M423"/>
  <c r="O423" s="1"/>
  <c r="P423" s="1"/>
  <c r="Q423" s="1"/>
  <c r="AI423"/>
  <c r="S552"/>
  <c r="T638"/>
  <c r="AC436"/>
  <c r="R436"/>
  <c r="Q361"/>
  <c r="S595"/>
  <c r="AC553"/>
  <c r="P634"/>
  <c r="Q358"/>
  <c r="Q634" s="1"/>
  <c r="T426"/>
  <c r="S426"/>
  <c r="P591"/>
  <c r="AI425"/>
  <c r="M425"/>
  <c r="O425" s="1"/>
  <c r="P425" s="1"/>
  <c r="Q425" s="1"/>
  <c r="Q590"/>
  <c r="M420"/>
  <c r="O420" s="1"/>
  <c r="P420" s="1"/>
  <c r="Q420" s="1"/>
  <c r="AI420"/>
  <c r="AI550"/>
  <c r="S423"/>
  <c r="T423"/>
  <c r="M636"/>
  <c r="O382"/>
  <c r="O593" s="1"/>
  <c r="AC431"/>
  <c r="AE431" s="1"/>
  <c r="AG431" s="1"/>
  <c r="R431"/>
  <c r="R597" s="1"/>
  <c r="AC439"/>
  <c r="AE439" s="1"/>
  <c r="AG439" s="1"/>
  <c r="R439"/>
  <c r="AC435"/>
  <c r="AE435" s="1"/>
  <c r="AG435" s="1"/>
  <c r="R435"/>
  <c r="AC433"/>
  <c r="R433"/>
  <c r="O635"/>
  <c r="P370"/>
  <c r="R639"/>
  <c r="T418"/>
  <c r="T553" s="1"/>
  <c r="S418"/>
  <c r="O592"/>
  <c r="AE421"/>
  <c r="AE596"/>
  <c r="AG409"/>
  <c r="T424"/>
  <c r="S424"/>
  <c r="T428"/>
  <c r="S428"/>
  <c r="T420"/>
  <c r="S420"/>
  <c r="AC438"/>
  <c r="AE438" s="1"/>
  <c r="AG438" s="1"/>
  <c r="R438"/>
  <c r="T427"/>
  <c r="S427"/>
  <c r="AE638"/>
  <c r="AG406"/>
  <c r="AG552" s="1"/>
  <c r="P376"/>
  <c r="AI429"/>
  <c r="M429"/>
  <c r="O429" s="1"/>
  <c r="P429" s="1"/>
  <c r="Q429" s="1"/>
  <c r="O385"/>
  <c r="M550"/>
  <c r="AI400"/>
  <c r="M400"/>
  <c r="M397"/>
  <c r="AI397"/>
  <c r="R434"/>
  <c r="AC434"/>
  <c r="AE434" s="1"/>
  <c r="AG434" s="1"/>
  <c r="R432"/>
  <c r="AC432"/>
  <c r="AE432" s="1"/>
  <c r="AG432" s="1"/>
  <c r="R553"/>
  <c r="T419"/>
  <c r="S419"/>
  <c r="AG637"/>
  <c r="M394"/>
  <c r="M594" s="1"/>
  <c r="AI394"/>
  <c r="M426"/>
  <c r="O426" s="1"/>
  <c r="P426" s="1"/>
  <c r="Q426" s="1"/>
  <c r="AI426"/>
  <c r="T425"/>
  <c r="S425"/>
  <c r="AC441"/>
  <c r="AE441" s="1"/>
  <c r="AG441" s="1"/>
  <c r="R441"/>
  <c r="W640"/>
  <c r="AC430"/>
  <c r="R430"/>
  <c r="AC437"/>
  <c r="AE437" s="1"/>
  <c r="AG437" s="1"/>
  <c r="R437"/>
  <c r="AC639"/>
  <c r="AE418"/>
  <c r="P548"/>
  <c r="S421"/>
  <c r="T421"/>
  <c r="AC596"/>
  <c r="Q547"/>
  <c r="AE424"/>
  <c r="M428"/>
  <c r="O428" s="1"/>
  <c r="P428" s="1"/>
  <c r="Q428" s="1"/>
  <c r="AI428"/>
  <c r="M422"/>
  <c r="O422" s="1"/>
  <c r="P422" s="1"/>
  <c r="Q422" s="1"/>
  <c r="AI422"/>
  <c r="M427"/>
  <c r="O427" s="1"/>
  <c r="P427" s="1"/>
  <c r="Q427" s="1"/>
  <c r="AI427"/>
  <c r="AG412"/>
  <c r="AC440"/>
  <c r="AE440" s="1"/>
  <c r="AG440" s="1"/>
  <c r="R440"/>
  <c r="Q364"/>
  <c r="T429"/>
  <c r="S429"/>
  <c r="P373"/>
  <c r="W597"/>
  <c r="W554"/>
  <c r="T422"/>
  <c r="S422"/>
  <c r="W444" i="21"/>
  <c r="W443"/>
  <c r="W451"/>
  <c r="W442"/>
  <c r="W598" s="1"/>
  <c r="W449"/>
  <c r="W448"/>
  <c r="W447"/>
  <c r="W446"/>
  <c r="W450"/>
  <c r="W445"/>
  <c r="W453"/>
  <c r="W452"/>
  <c r="W444" i="20"/>
  <c r="W442"/>
  <c r="W450"/>
  <c r="W451"/>
  <c r="W446"/>
  <c r="W448"/>
  <c r="W447"/>
  <c r="W445"/>
  <c r="W449"/>
  <c r="W453"/>
  <c r="W443"/>
  <c r="W452"/>
  <c r="T596" l="1"/>
  <c r="AE553"/>
  <c r="T553" i="21"/>
  <c r="AI637"/>
  <c r="AC446"/>
  <c r="AE446" s="1"/>
  <c r="AG446" s="1"/>
  <c r="R446"/>
  <c r="T436"/>
  <c r="S436"/>
  <c r="AG638"/>
  <c r="M406"/>
  <c r="M595" s="1"/>
  <c r="AI406"/>
  <c r="T438"/>
  <c r="S438"/>
  <c r="AG552"/>
  <c r="R448"/>
  <c r="AC448"/>
  <c r="Q548" i="20"/>
  <c r="AE436" i="21"/>
  <c r="T440"/>
  <c r="S440"/>
  <c r="P388"/>
  <c r="AI595"/>
  <c r="AI438"/>
  <c r="M438"/>
  <c r="O438" s="1"/>
  <c r="P438" s="1"/>
  <c r="Q438" s="1"/>
  <c r="S433"/>
  <c r="T433"/>
  <c r="M637"/>
  <c r="O394"/>
  <c r="O594" s="1"/>
  <c r="Q373"/>
  <c r="O400"/>
  <c r="AC447"/>
  <c r="AE447" s="1"/>
  <c r="AG447" s="1"/>
  <c r="R447"/>
  <c r="Q376"/>
  <c r="R452"/>
  <c r="AC452"/>
  <c r="AE452" s="1"/>
  <c r="AG452" s="1"/>
  <c r="W641"/>
  <c r="R442"/>
  <c r="AC442"/>
  <c r="S553" i="20"/>
  <c r="P635" i="21"/>
  <c r="Q370"/>
  <c r="R554"/>
  <c r="P385"/>
  <c r="M434"/>
  <c r="O434" s="1"/>
  <c r="P434" s="1"/>
  <c r="Q434" s="1"/>
  <c r="AI434"/>
  <c r="O550"/>
  <c r="M435"/>
  <c r="O435" s="1"/>
  <c r="P435" s="1"/>
  <c r="Q435" s="1"/>
  <c r="AI435"/>
  <c r="R453"/>
  <c r="AC453"/>
  <c r="AE453" s="1"/>
  <c r="AG453" s="1"/>
  <c r="R451"/>
  <c r="AC451"/>
  <c r="AE451" s="1"/>
  <c r="AG451" s="1"/>
  <c r="M439"/>
  <c r="O439" s="1"/>
  <c r="P439" s="1"/>
  <c r="Q439" s="1"/>
  <c r="AI439"/>
  <c r="S431"/>
  <c r="S597" s="1"/>
  <c r="T431"/>
  <c r="M437"/>
  <c r="O437" s="1"/>
  <c r="P437" s="1"/>
  <c r="Q437" s="1"/>
  <c r="AI437"/>
  <c r="M594"/>
  <c r="T441"/>
  <c r="S441"/>
  <c r="AI432"/>
  <c r="M432"/>
  <c r="O432" s="1"/>
  <c r="P432" s="1"/>
  <c r="Q432" s="1"/>
  <c r="AE639"/>
  <c r="AG418"/>
  <c r="S639"/>
  <c r="R449"/>
  <c r="AC449"/>
  <c r="AE449" s="1"/>
  <c r="AG449" s="1"/>
  <c r="W555"/>
  <c r="M440"/>
  <c r="O440" s="1"/>
  <c r="P440" s="1"/>
  <c r="Q440" s="1"/>
  <c r="AI440"/>
  <c r="AG421"/>
  <c r="M551"/>
  <c r="O397"/>
  <c r="S435"/>
  <c r="T435"/>
  <c r="T439"/>
  <c r="S439"/>
  <c r="AG596"/>
  <c r="M409"/>
  <c r="AI409"/>
  <c r="M431"/>
  <c r="O431" s="1"/>
  <c r="P431" s="1"/>
  <c r="Q431" s="1"/>
  <c r="AI431"/>
  <c r="AC554"/>
  <c r="AG595"/>
  <c r="W555" i="20"/>
  <c r="R445" i="21"/>
  <c r="AC445"/>
  <c r="R443"/>
  <c r="AC443"/>
  <c r="AE443" s="1"/>
  <c r="AG443" s="1"/>
  <c r="AI637" i="20"/>
  <c r="AG553" i="21"/>
  <c r="AI412"/>
  <c r="M412"/>
  <c r="R640"/>
  <c r="S430"/>
  <c r="T430"/>
  <c r="T437"/>
  <c r="S437"/>
  <c r="M441"/>
  <c r="O441" s="1"/>
  <c r="P441" s="1"/>
  <c r="Q441" s="1"/>
  <c r="AI441"/>
  <c r="T432"/>
  <c r="S432"/>
  <c r="T639"/>
  <c r="T434"/>
  <c r="S434"/>
  <c r="AE554"/>
  <c r="AG424"/>
  <c r="AC450"/>
  <c r="AE450" s="1"/>
  <c r="AG450" s="1"/>
  <c r="R450"/>
  <c r="AC444"/>
  <c r="AE444" s="1"/>
  <c r="AG444" s="1"/>
  <c r="R444"/>
  <c r="O636"/>
  <c r="P382"/>
  <c r="P550" s="1"/>
  <c r="AE553"/>
  <c r="AC640"/>
  <c r="AE430"/>
  <c r="AE597" s="1"/>
  <c r="Q549"/>
  <c r="AE433"/>
  <c r="AI594"/>
  <c r="Q634"/>
  <c r="AI552"/>
  <c r="Q592"/>
  <c r="AC446" i="20"/>
  <c r="AE446" s="1"/>
  <c r="AG446" s="1"/>
  <c r="R446"/>
  <c r="T431"/>
  <c r="S431"/>
  <c r="AE436"/>
  <c r="AC443"/>
  <c r="AE443" s="1"/>
  <c r="AG443" s="1"/>
  <c r="R443"/>
  <c r="R450"/>
  <c r="AC450"/>
  <c r="AE450" s="1"/>
  <c r="AG450" s="1"/>
  <c r="S596"/>
  <c r="AG424"/>
  <c r="AE639"/>
  <c r="AG418"/>
  <c r="S441"/>
  <c r="T441"/>
  <c r="M637"/>
  <c r="O394"/>
  <c r="T434"/>
  <c r="S434"/>
  <c r="O594"/>
  <c r="P385"/>
  <c r="AE433"/>
  <c r="M431"/>
  <c r="O431" s="1"/>
  <c r="P431" s="1"/>
  <c r="Q431" s="1"/>
  <c r="AI431"/>
  <c r="AG638"/>
  <c r="M406"/>
  <c r="M552" s="1"/>
  <c r="AI406"/>
  <c r="AG553"/>
  <c r="M412"/>
  <c r="AI412"/>
  <c r="T433"/>
  <c r="S433"/>
  <c r="O397"/>
  <c r="O551" s="1"/>
  <c r="T438"/>
  <c r="S438"/>
  <c r="R554"/>
  <c r="T639"/>
  <c r="T435"/>
  <c r="S435"/>
  <c r="AC452"/>
  <c r="AE452" s="1"/>
  <c r="AG452" s="1"/>
  <c r="R452"/>
  <c r="AC451"/>
  <c r="AE451" s="1"/>
  <c r="AG451" s="1"/>
  <c r="R451"/>
  <c r="M434"/>
  <c r="O434" s="1"/>
  <c r="P434" s="1"/>
  <c r="Q434" s="1"/>
  <c r="AI434"/>
  <c r="W641"/>
  <c r="R442"/>
  <c r="AC442"/>
  <c r="W598"/>
  <c r="AC445"/>
  <c r="R445"/>
  <c r="T437"/>
  <c r="S437"/>
  <c r="AG595"/>
  <c r="M438"/>
  <c r="O438" s="1"/>
  <c r="P438" s="1"/>
  <c r="Q438" s="1"/>
  <c r="AI438"/>
  <c r="M409"/>
  <c r="AI409"/>
  <c r="AI435"/>
  <c r="M435"/>
  <c r="O435" s="1"/>
  <c r="P435" s="1"/>
  <c r="Q435" s="1"/>
  <c r="P388"/>
  <c r="Q373"/>
  <c r="M440"/>
  <c r="O440" s="1"/>
  <c r="P440" s="1"/>
  <c r="Q440" s="1"/>
  <c r="AI440"/>
  <c r="AI439"/>
  <c r="M439"/>
  <c r="O439" s="1"/>
  <c r="P439" s="1"/>
  <c r="Q439" s="1"/>
  <c r="T436"/>
  <c r="S436"/>
  <c r="AC453"/>
  <c r="AE453" s="1"/>
  <c r="AG453" s="1"/>
  <c r="R453"/>
  <c r="M441"/>
  <c r="O441" s="1"/>
  <c r="P441" s="1"/>
  <c r="Q441" s="1"/>
  <c r="AI441"/>
  <c r="AC449"/>
  <c r="AE449" s="1"/>
  <c r="AG449" s="1"/>
  <c r="R449"/>
  <c r="AC444"/>
  <c r="AE444" s="1"/>
  <c r="AG444" s="1"/>
  <c r="R444"/>
  <c r="AC447"/>
  <c r="AE447" s="1"/>
  <c r="AG447" s="1"/>
  <c r="R447"/>
  <c r="AI594"/>
  <c r="P549"/>
  <c r="M437"/>
  <c r="O437" s="1"/>
  <c r="P437" s="1"/>
  <c r="Q437" s="1"/>
  <c r="AI437"/>
  <c r="Q591"/>
  <c r="O400"/>
  <c r="Q376"/>
  <c r="P635"/>
  <c r="Q370"/>
  <c r="P592"/>
  <c r="M551"/>
  <c r="AC640"/>
  <c r="AE430"/>
  <c r="T432"/>
  <c r="S432"/>
  <c r="AC597"/>
  <c r="AC554"/>
  <c r="S639"/>
  <c r="O636"/>
  <c r="P382"/>
  <c r="AC448"/>
  <c r="R448"/>
  <c r="T440"/>
  <c r="S440"/>
  <c r="R640"/>
  <c r="T430"/>
  <c r="T597" s="1"/>
  <c r="S430"/>
  <c r="M432"/>
  <c r="O432" s="1"/>
  <c r="P432" s="1"/>
  <c r="Q432" s="1"/>
  <c r="AI432"/>
  <c r="O550"/>
  <c r="AE597"/>
  <c r="AG421"/>
  <c r="T439"/>
  <c r="S439"/>
  <c r="AI551"/>
  <c r="W460"/>
  <c r="W464"/>
  <c r="W462"/>
  <c r="W463"/>
  <c r="W455"/>
  <c r="W461"/>
  <c r="W457"/>
  <c r="W456"/>
  <c r="W458"/>
  <c r="W459"/>
  <c r="W454"/>
  <c r="W465"/>
  <c r="W463" i="21"/>
  <c r="W461"/>
  <c r="W456"/>
  <c r="W460"/>
  <c r="W464"/>
  <c r="W457"/>
  <c r="W465"/>
  <c r="W459"/>
  <c r="W455"/>
  <c r="W458"/>
  <c r="W462"/>
  <c r="W454"/>
  <c r="Q635" i="20" l="1"/>
  <c r="AC555" i="21"/>
  <c r="M595" i="20"/>
  <c r="R555" i="21"/>
  <c r="T597"/>
  <c r="Q635"/>
  <c r="T554"/>
  <c r="S597" i="20"/>
  <c r="AC455" i="21"/>
  <c r="AE455" s="1"/>
  <c r="AG455" s="1"/>
  <c r="R455"/>
  <c r="AC463"/>
  <c r="AE463" s="1"/>
  <c r="AG463" s="1"/>
  <c r="R463"/>
  <c r="P636"/>
  <c r="Q382"/>
  <c r="Q593" s="1"/>
  <c r="Q388"/>
  <c r="AC458"/>
  <c r="AE458" s="1"/>
  <c r="AG458" s="1"/>
  <c r="R458"/>
  <c r="R461"/>
  <c r="AC461"/>
  <c r="AE461" s="1"/>
  <c r="AG461" s="1"/>
  <c r="AI424"/>
  <c r="M424"/>
  <c r="P593"/>
  <c r="AI638"/>
  <c r="AC641"/>
  <c r="AE442"/>
  <c r="T447"/>
  <c r="S447"/>
  <c r="T448"/>
  <c r="S448"/>
  <c r="AE598"/>
  <c r="AG433"/>
  <c r="S444"/>
  <c r="T444"/>
  <c r="AC598"/>
  <c r="M444"/>
  <c r="O444" s="1"/>
  <c r="P444" s="1"/>
  <c r="Q444" s="1"/>
  <c r="AI444"/>
  <c r="S640"/>
  <c r="AE445"/>
  <c r="AE555" s="1"/>
  <c r="T449"/>
  <c r="S449"/>
  <c r="T451"/>
  <c r="S451"/>
  <c r="Q385"/>
  <c r="P400"/>
  <c r="R598"/>
  <c r="M638"/>
  <c r="O406"/>
  <c r="AI443"/>
  <c r="M443"/>
  <c r="O443" s="1"/>
  <c r="P443" s="1"/>
  <c r="Q443" s="1"/>
  <c r="O551"/>
  <c r="AI638" i="20"/>
  <c r="S554" i="21"/>
  <c r="S450"/>
  <c r="T450"/>
  <c r="T445"/>
  <c r="S445"/>
  <c r="O409"/>
  <c r="M453"/>
  <c r="O453" s="1"/>
  <c r="P453" s="1"/>
  <c r="Q453" s="1"/>
  <c r="AI453"/>
  <c r="AI452"/>
  <c r="M452"/>
  <c r="O452" s="1"/>
  <c r="P452" s="1"/>
  <c r="Q452" s="1"/>
  <c r="M552"/>
  <c r="T446"/>
  <c r="S446"/>
  <c r="O637"/>
  <c r="P394"/>
  <c r="P594" s="1"/>
  <c r="R459"/>
  <c r="AC459"/>
  <c r="AE459" s="1"/>
  <c r="AG459" s="1"/>
  <c r="S554" i="20"/>
  <c r="AE448" i="21"/>
  <c r="R465"/>
  <c r="AC465"/>
  <c r="AE465" s="1"/>
  <c r="AG465" s="1"/>
  <c r="P550" i="20"/>
  <c r="AC457" i="21"/>
  <c r="R457"/>
  <c r="T640"/>
  <c r="T443"/>
  <c r="S443"/>
  <c r="O595"/>
  <c r="P397"/>
  <c r="M449"/>
  <c r="O449" s="1"/>
  <c r="P449" s="1"/>
  <c r="Q449" s="1"/>
  <c r="AI449"/>
  <c r="M451"/>
  <c r="O451" s="1"/>
  <c r="P451" s="1"/>
  <c r="Q451" s="1"/>
  <c r="AI451"/>
  <c r="R641"/>
  <c r="T442"/>
  <c r="S442"/>
  <c r="M447"/>
  <c r="O447" s="1"/>
  <c r="P447" s="1"/>
  <c r="Q447" s="1"/>
  <c r="AI447"/>
  <c r="W556"/>
  <c r="R464"/>
  <c r="AC464"/>
  <c r="AE464" s="1"/>
  <c r="AG464" s="1"/>
  <c r="W642"/>
  <c r="AC454"/>
  <c r="R454"/>
  <c r="AC460"/>
  <c r="R460"/>
  <c r="AC462"/>
  <c r="AE462" s="1"/>
  <c r="AG462" s="1"/>
  <c r="R462"/>
  <c r="AC456"/>
  <c r="AE456" s="1"/>
  <c r="AG456" s="1"/>
  <c r="R456"/>
  <c r="W599" i="20"/>
  <c r="AI552"/>
  <c r="T554"/>
  <c r="AE640" i="21"/>
  <c r="AG430"/>
  <c r="AG554" s="1"/>
  <c r="M450"/>
  <c r="O450" s="1"/>
  <c r="P450" s="1"/>
  <c r="Q450" s="1"/>
  <c r="AI450"/>
  <c r="M553"/>
  <c r="O412"/>
  <c r="W599"/>
  <c r="M421"/>
  <c r="AI421"/>
  <c r="AG639"/>
  <c r="M418"/>
  <c r="AI418"/>
  <c r="AI639" s="1"/>
  <c r="T453"/>
  <c r="S453"/>
  <c r="T452"/>
  <c r="S452"/>
  <c r="AG436"/>
  <c r="M446"/>
  <c r="O446" s="1"/>
  <c r="P446" s="1"/>
  <c r="Q446" s="1"/>
  <c r="AI446"/>
  <c r="T443" i="20"/>
  <c r="S443"/>
  <c r="AC464"/>
  <c r="AE464" s="1"/>
  <c r="AG464" s="1"/>
  <c r="R464"/>
  <c r="AG639"/>
  <c r="M418"/>
  <c r="AI418"/>
  <c r="AC556"/>
  <c r="AE448"/>
  <c r="Q592"/>
  <c r="AC641"/>
  <c r="AE442"/>
  <c r="AE598" s="1"/>
  <c r="M452"/>
  <c r="O452" s="1"/>
  <c r="P452" s="1"/>
  <c r="Q452" s="1"/>
  <c r="AI452"/>
  <c r="M638"/>
  <c r="O406"/>
  <c r="O552" s="1"/>
  <c r="AG436"/>
  <c r="T449"/>
  <c r="S449"/>
  <c r="S452"/>
  <c r="T452"/>
  <c r="M443"/>
  <c r="O443" s="1"/>
  <c r="P443" s="1"/>
  <c r="Q443" s="1"/>
  <c r="AI443"/>
  <c r="AC460"/>
  <c r="R460"/>
  <c r="R641"/>
  <c r="T442"/>
  <c r="S442"/>
  <c r="T640"/>
  <c r="P636"/>
  <c r="Q382"/>
  <c r="AE640"/>
  <c r="AG430"/>
  <c r="P400"/>
  <c r="T447"/>
  <c r="S447"/>
  <c r="AE554"/>
  <c r="T448"/>
  <c r="S448"/>
  <c r="M449"/>
  <c r="O449" s="1"/>
  <c r="P449" s="1"/>
  <c r="Q449" s="1"/>
  <c r="AI449"/>
  <c r="R458"/>
  <c r="AC458"/>
  <c r="AE458" s="1"/>
  <c r="AG458" s="1"/>
  <c r="AC456"/>
  <c r="AE456" s="1"/>
  <c r="AG456" s="1"/>
  <c r="R456"/>
  <c r="W556"/>
  <c r="M424"/>
  <c r="AI424"/>
  <c r="AC457"/>
  <c r="R457"/>
  <c r="AC461"/>
  <c r="AE461" s="1"/>
  <c r="AG461" s="1"/>
  <c r="R461"/>
  <c r="AG597"/>
  <c r="M421"/>
  <c r="M553" s="1"/>
  <c r="AI421"/>
  <c r="M447"/>
  <c r="O447" s="1"/>
  <c r="P447" s="1"/>
  <c r="Q447" s="1"/>
  <c r="AI447"/>
  <c r="S453"/>
  <c r="T453"/>
  <c r="Q549"/>
  <c r="R598"/>
  <c r="O637"/>
  <c r="P394"/>
  <c r="AC462"/>
  <c r="AE462" s="1"/>
  <c r="AG462" s="1"/>
  <c r="R462"/>
  <c r="R459"/>
  <c r="AC459"/>
  <c r="AE459" s="1"/>
  <c r="AG459" s="1"/>
  <c r="R555"/>
  <c r="P397"/>
  <c r="P551" s="1"/>
  <c r="AC555"/>
  <c r="AC455"/>
  <c r="AE455" s="1"/>
  <c r="AG455" s="1"/>
  <c r="R455"/>
  <c r="T444"/>
  <c r="T598" s="1"/>
  <c r="S444"/>
  <c r="M453"/>
  <c r="O453" s="1"/>
  <c r="P453" s="1"/>
  <c r="Q453" s="1"/>
  <c r="AI453"/>
  <c r="Q593"/>
  <c r="M596"/>
  <c r="O409"/>
  <c r="S445"/>
  <c r="T445"/>
  <c r="AG433"/>
  <c r="M450"/>
  <c r="O450" s="1"/>
  <c r="P450" s="1"/>
  <c r="Q450" s="1"/>
  <c r="AI450"/>
  <c r="T446"/>
  <c r="S446"/>
  <c r="W642"/>
  <c r="AC454"/>
  <c r="R454"/>
  <c r="Q388"/>
  <c r="M451"/>
  <c r="O451" s="1"/>
  <c r="P451" s="1"/>
  <c r="Q451" s="1"/>
  <c r="AI451"/>
  <c r="Q385"/>
  <c r="S640"/>
  <c r="S598"/>
  <c r="AC465"/>
  <c r="AE465" s="1"/>
  <c r="AG465" s="1"/>
  <c r="R465"/>
  <c r="AC463"/>
  <c r="AE463" s="1"/>
  <c r="AG463" s="1"/>
  <c r="R463"/>
  <c r="AI595"/>
  <c r="M444"/>
  <c r="O444" s="1"/>
  <c r="P444" s="1"/>
  <c r="Q444" s="1"/>
  <c r="AI444"/>
  <c r="P593"/>
  <c r="AG596"/>
  <c r="AE445"/>
  <c r="T451"/>
  <c r="S451"/>
  <c r="O412"/>
  <c r="AC598"/>
  <c r="S450"/>
  <c r="T450"/>
  <c r="M446"/>
  <c r="O446" s="1"/>
  <c r="P446" s="1"/>
  <c r="Q446" s="1"/>
  <c r="AI446"/>
  <c r="W466" i="21"/>
  <c r="W476"/>
  <c r="W467"/>
  <c r="W475"/>
  <c r="W469"/>
  <c r="W477"/>
  <c r="W470"/>
  <c r="W468"/>
  <c r="W471"/>
  <c r="W472"/>
  <c r="W473"/>
  <c r="W474"/>
  <c r="W467" i="20"/>
  <c r="W469"/>
  <c r="W477"/>
  <c r="W472"/>
  <c r="W473"/>
  <c r="W468"/>
  <c r="W470"/>
  <c r="W466"/>
  <c r="W475"/>
  <c r="W471"/>
  <c r="W476"/>
  <c r="W474"/>
  <c r="AI639" l="1"/>
  <c r="W600"/>
  <c r="S641" i="21"/>
  <c r="S555" i="20"/>
  <c r="R599"/>
  <c r="AI596" i="21"/>
  <c r="R472"/>
  <c r="AC472"/>
  <c r="AC476"/>
  <c r="AE476" s="1"/>
  <c r="AG476" s="1"/>
  <c r="R476"/>
  <c r="O595" i="20"/>
  <c r="T456" i="21"/>
  <c r="S456"/>
  <c r="AC642"/>
  <c r="AE454"/>
  <c r="AE556" s="1"/>
  <c r="T641"/>
  <c r="M465"/>
  <c r="O465" s="1"/>
  <c r="P465" s="1"/>
  <c r="Q465" s="1"/>
  <c r="AI465"/>
  <c r="P409"/>
  <c r="O552"/>
  <c r="AE599"/>
  <c r="AG445"/>
  <c r="AI554"/>
  <c r="P551"/>
  <c r="R471"/>
  <c r="AC471"/>
  <c r="AE471" s="1"/>
  <c r="AG471" s="1"/>
  <c r="W643"/>
  <c r="AC466"/>
  <c r="R466"/>
  <c r="T555" i="20"/>
  <c r="AI436" i="21"/>
  <c r="M436"/>
  <c r="M639"/>
  <c r="O418"/>
  <c r="AI456"/>
  <c r="M456"/>
  <c r="O456" s="1"/>
  <c r="P456" s="1"/>
  <c r="Q456" s="1"/>
  <c r="T465"/>
  <c r="S465"/>
  <c r="M596"/>
  <c r="AC599"/>
  <c r="AE641"/>
  <c r="AG442"/>
  <c r="Q636"/>
  <c r="R642"/>
  <c r="T454"/>
  <c r="S454"/>
  <c r="P552"/>
  <c r="Q400"/>
  <c r="S462"/>
  <c r="T462"/>
  <c r="M464"/>
  <c r="O464" s="1"/>
  <c r="P464" s="1"/>
  <c r="Q464" s="1"/>
  <c r="AI464"/>
  <c r="AC470"/>
  <c r="AE470" s="1"/>
  <c r="AG470" s="1"/>
  <c r="R470"/>
  <c r="AC556"/>
  <c r="T461"/>
  <c r="S461"/>
  <c r="T463"/>
  <c r="S463"/>
  <c r="R477"/>
  <c r="AC477"/>
  <c r="AE477" s="1"/>
  <c r="AG477" s="1"/>
  <c r="O421"/>
  <c r="T460"/>
  <c r="S460"/>
  <c r="AE457"/>
  <c r="R599"/>
  <c r="O638"/>
  <c r="P406"/>
  <c r="T458"/>
  <c r="S458"/>
  <c r="M463"/>
  <c r="O463" s="1"/>
  <c r="P463" s="1"/>
  <c r="Q463" s="1"/>
  <c r="AI463"/>
  <c r="AC473"/>
  <c r="AE473" s="1"/>
  <c r="AG473" s="1"/>
  <c r="R473"/>
  <c r="R467"/>
  <c r="AC467"/>
  <c r="AE467" s="1"/>
  <c r="AG467" s="1"/>
  <c r="S598"/>
  <c r="O424"/>
  <c r="M461"/>
  <c r="O461" s="1"/>
  <c r="P461" s="1"/>
  <c r="Q461" s="1"/>
  <c r="AI461"/>
  <c r="AG640"/>
  <c r="M430"/>
  <c r="AI430"/>
  <c r="M462"/>
  <c r="O462" s="1"/>
  <c r="P462" s="1"/>
  <c r="Q462" s="1"/>
  <c r="AI462"/>
  <c r="T464"/>
  <c r="S464"/>
  <c r="T457"/>
  <c r="S457"/>
  <c r="AC469"/>
  <c r="R469"/>
  <c r="AG597"/>
  <c r="AE460"/>
  <c r="W600"/>
  <c r="M459"/>
  <c r="O459" s="1"/>
  <c r="P459" s="1"/>
  <c r="Q459" s="1"/>
  <c r="AI459"/>
  <c r="Q550"/>
  <c r="M458"/>
  <c r="O458" s="1"/>
  <c r="P458" s="1"/>
  <c r="Q458" s="1"/>
  <c r="AI458"/>
  <c r="T455"/>
  <c r="S455"/>
  <c r="O553"/>
  <c r="P412"/>
  <c r="P637"/>
  <c r="Q394"/>
  <c r="W557" i="20"/>
  <c r="AC468" i="21"/>
  <c r="AE468" s="1"/>
  <c r="AG468" s="1"/>
  <c r="R468"/>
  <c r="AG448"/>
  <c r="M433"/>
  <c r="AI433"/>
  <c r="AC474"/>
  <c r="AE474" s="1"/>
  <c r="AG474" s="1"/>
  <c r="R474"/>
  <c r="R475"/>
  <c r="AC475"/>
  <c r="AE475" s="1"/>
  <c r="AG475" s="1"/>
  <c r="W557"/>
  <c r="P595"/>
  <c r="Q397"/>
  <c r="T598"/>
  <c r="T459"/>
  <c r="S459"/>
  <c r="T555"/>
  <c r="R556"/>
  <c r="AI553"/>
  <c r="S555"/>
  <c r="M455"/>
  <c r="O455" s="1"/>
  <c r="P455" s="1"/>
  <c r="Q455" s="1"/>
  <c r="AI455"/>
  <c r="AC468" i="20"/>
  <c r="AE468" s="1"/>
  <c r="AG468" s="1"/>
  <c r="R468"/>
  <c r="AI433"/>
  <c r="M433"/>
  <c r="M554" s="1"/>
  <c r="AC473"/>
  <c r="AE473" s="1"/>
  <c r="AG473" s="1"/>
  <c r="R473"/>
  <c r="R642"/>
  <c r="S454"/>
  <c r="T454"/>
  <c r="O421"/>
  <c r="O424"/>
  <c r="Q400"/>
  <c r="T641"/>
  <c r="M639"/>
  <c r="O418"/>
  <c r="O553" s="1"/>
  <c r="P637"/>
  <c r="Q394"/>
  <c r="Q594" s="1"/>
  <c r="P412"/>
  <c r="AI597"/>
  <c r="AI553"/>
  <c r="P594"/>
  <c r="AI459"/>
  <c r="M459"/>
  <c r="O459" s="1"/>
  <c r="P459" s="1"/>
  <c r="Q459" s="1"/>
  <c r="AI596"/>
  <c r="T461"/>
  <c r="S461"/>
  <c r="AG640"/>
  <c r="M430"/>
  <c r="AI430"/>
  <c r="S460"/>
  <c r="T460"/>
  <c r="S464"/>
  <c r="T464"/>
  <c r="R470"/>
  <c r="AC470"/>
  <c r="AE470" s="1"/>
  <c r="AG470" s="1"/>
  <c r="M465"/>
  <c r="O465" s="1"/>
  <c r="P465" s="1"/>
  <c r="Q465" s="1"/>
  <c r="AI465"/>
  <c r="S458"/>
  <c r="T458"/>
  <c r="AC642"/>
  <c r="AE454"/>
  <c r="AE641"/>
  <c r="AG442"/>
  <c r="AC471"/>
  <c r="AE471" s="1"/>
  <c r="AG471" s="1"/>
  <c r="R471"/>
  <c r="AC469"/>
  <c r="R469"/>
  <c r="AE599"/>
  <c r="AG445"/>
  <c r="T463"/>
  <c r="S463"/>
  <c r="T459"/>
  <c r="S459"/>
  <c r="M461"/>
  <c r="O461" s="1"/>
  <c r="P461" s="1"/>
  <c r="Q461" s="1"/>
  <c r="AI461"/>
  <c r="S456"/>
  <c r="T456"/>
  <c r="R556"/>
  <c r="AE460"/>
  <c r="M436"/>
  <c r="AI436"/>
  <c r="M464"/>
  <c r="O464" s="1"/>
  <c r="P464" s="1"/>
  <c r="Q464" s="1"/>
  <c r="AI464"/>
  <c r="Q397"/>
  <c r="S641"/>
  <c r="AC474"/>
  <c r="AE474" s="1"/>
  <c r="AG474" s="1"/>
  <c r="R474"/>
  <c r="AC472"/>
  <c r="R472"/>
  <c r="AG554"/>
  <c r="AC476"/>
  <c r="AE476" s="1"/>
  <c r="AG476" s="1"/>
  <c r="R476"/>
  <c r="AC477"/>
  <c r="AE477" s="1"/>
  <c r="AG477" s="1"/>
  <c r="R477"/>
  <c r="R475"/>
  <c r="AC475"/>
  <c r="AE475" s="1"/>
  <c r="AG475" s="1"/>
  <c r="R467"/>
  <c r="AC467"/>
  <c r="AE467" s="1"/>
  <c r="AG467" s="1"/>
  <c r="AC599"/>
  <c r="AI463"/>
  <c r="M463"/>
  <c r="O463" s="1"/>
  <c r="P463" s="1"/>
  <c r="Q463" s="1"/>
  <c r="T455"/>
  <c r="S455"/>
  <c r="S462"/>
  <c r="T462"/>
  <c r="T457"/>
  <c r="S457"/>
  <c r="M456"/>
  <c r="O456" s="1"/>
  <c r="P456" s="1"/>
  <c r="Q456" s="1"/>
  <c r="AI456"/>
  <c r="Q636"/>
  <c r="AE555"/>
  <c r="Q550"/>
  <c r="W643"/>
  <c r="AC466"/>
  <c r="R466"/>
  <c r="S465"/>
  <c r="T465"/>
  <c r="P409"/>
  <c r="AI455"/>
  <c r="M455"/>
  <c r="O455" s="1"/>
  <c r="P455" s="1"/>
  <c r="Q455" s="1"/>
  <c r="M462"/>
  <c r="O462" s="1"/>
  <c r="P462" s="1"/>
  <c r="Q462" s="1"/>
  <c r="AI462"/>
  <c r="AE457"/>
  <c r="M458"/>
  <c r="O458" s="1"/>
  <c r="P458" s="1"/>
  <c r="Q458" s="1"/>
  <c r="AI458"/>
  <c r="O638"/>
  <c r="P406"/>
  <c r="P595" s="1"/>
  <c r="AG448"/>
  <c r="W483"/>
  <c r="W479"/>
  <c r="W487"/>
  <c r="W478"/>
  <c r="W485"/>
  <c r="W480"/>
  <c r="W482"/>
  <c r="W484"/>
  <c r="W486"/>
  <c r="W488"/>
  <c r="W481"/>
  <c r="W489"/>
  <c r="W487" i="21"/>
  <c r="W480"/>
  <c r="W484"/>
  <c r="W488"/>
  <c r="W479"/>
  <c r="W483"/>
  <c r="W478"/>
  <c r="W485"/>
  <c r="W482"/>
  <c r="W486"/>
  <c r="W481"/>
  <c r="W489"/>
  <c r="R600" i="20" l="1"/>
  <c r="S599" i="21"/>
  <c r="T556"/>
  <c r="AI640"/>
  <c r="O596" i="20"/>
  <c r="T556"/>
  <c r="Q637" i="21"/>
  <c r="AI597"/>
  <c r="W644"/>
  <c r="AC478"/>
  <c r="R478"/>
  <c r="M475"/>
  <c r="O475" s="1"/>
  <c r="P475" s="1"/>
  <c r="Q475" s="1"/>
  <c r="AI475"/>
  <c r="M640"/>
  <c r="O430"/>
  <c r="AC643"/>
  <c r="AE466"/>
  <c r="T475"/>
  <c r="S475"/>
  <c r="T468"/>
  <c r="S468"/>
  <c r="M467"/>
  <c r="O467" s="1"/>
  <c r="P467" s="1"/>
  <c r="Q467" s="1"/>
  <c r="AI467"/>
  <c r="S556"/>
  <c r="R557"/>
  <c r="O639"/>
  <c r="P418"/>
  <c r="P596" s="1"/>
  <c r="Q409"/>
  <c r="R479"/>
  <c r="AC479"/>
  <c r="AE479" s="1"/>
  <c r="AG479" s="1"/>
  <c r="R557" i="20"/>
  <c r="AG555"/>
  <c r="T474" i="21"/>
  <c r="S474"/>
  <c r="AI468"/>
  <c r="M468"/>
  <c r="O468" s="1"/>
  <c r="P468" s="1"/>
  <c r="Q468" s="1"/>
  <c r="AG460"/>
  <c r="R600"/>
  <c r="T467"/>
  <c r="S467"/>
  <c r="P638"/>
  <c r="Q406"/>
  <c r="Q595" s="1"/>
  <c r="P421"/>
  <c r="T599"/>
  <c r="M471"/>
  <c r="O471" s="1"/>
  <c r="P471" s="1"/>
  <c r="Q471" s="1"/>
  <c r="AI471"/>
  <c r="O596"/>
  <c r="R489"/>
  <c r="AC489"/>
  <c r="AE489" s="1"/>
  <c r="AG489" s="1"/>
  <c r="AC488"/>
  <c r="AE488" s="1"/>
  <c r="AG488" s="1"/>
  <c r="R488"/>
  <c r="M474"/>
  <c r="O474" s="1"/>
  <c r="P474" s="1"/>
  <c r="Q474" s="1"/>
  <c r="AI474"/>
  <c r="AC557"/>
  <c r="T473"/>
  <c r="S473"/>
  <c r="M597"/>
  <c r="Q594"/>
  <c r="O436"/>
  <c r="T471"/>
  <c r="S471"/>
  <c r="T476"/>
  <c r="S476"/>
  <c r="AC481"/>
  <c r="R481"/>
  <c r="R484"/>
  <c r="AC484"/>
  <c r="Q551"/>
  <c r="M473"/>
  <c r="O473" s="1"/>
  <c r="P473" s="1"/>
  <c r="Q473" s="1"/>
  <c r="AI473"/>
  <c r="M477"/>
  <c r="O477" s="1"/>
  <c r="P477" s="1"/>
  <c r="Q477" s="1"/>
  <c r="AI477"/>
  <c r="S470"/>
  <c r="T470"/>
  <c r="S642"/>
  <c r="AI476"/>
  <c r="M476"/>
  <c r="O476" s="1"/>
  <c r="P476" s="1"/>
  <c r="Q476" s="1"/>
  <c r="AG641"/>
  <c r="AI442"/>
  <c r="AI598" s="1"/>
  <c r="M442"/>
  <c r="W558" i="20"/>
  <c r="AC486" i="21"/>
  <c r="AE486" s="1"/>
  <c r="AG486" s="1"/>
  <c r="R486"/>
  <c r="R480"/>
  <c r="AC480"/>
  <c r="AE480" s="1"/>
  <c r="AG480" s="1"/>
  <c r="AE600"/>
  <c r="AG457"/>
  <c r="T477"/>
  <c r="S477"/>
  <c r="M470"/>
  <c r="O470" s="1"/>
  <c r="P470" s="1"/>
  <c r="Q470" s="1"/>
  <c r="AI470"/>
  <c r="AG555"/>
  <c r="AE472"/>
  <c r="AC482"/>
  <c r="AE482" s="1"/>
  <c r="AG482" s="1"/>
  <c r="R482"/>
  <c r="AC487"/>
  <c r="AE487" s="1"/>
  <c r="AG487" s="1"/>
  <c r="R487"/>
  <c r="AI640" i="20"/>
  <c r="AG598" i="21"/>
  <c r="AE469"/>
  <c r="AE557" s="1"/>
  <c r="P424"/>
  <c r="AC600"/>
  <c r="AG599"/>
  <c r="M445"/>
  <c r="AI445"/>
  <c r="AE642"/>
  <c r="AG454"/>
  <c r="T472"/>
  <c r="S472"/>
  <c r="AC483"/>
  <c r="AE483" s="1"/>
  <c r="AG483" s="1"/>
  <c r="R483"/>
  <c r="O433"/>
  <c r="T469"/>
  <c r="S469"/>
  <c r="T642"/>
  <c r="AC485"/>
  <c r="AE485" s="1"/>
  <c r="AG485" s="1"/>
  <c r="R485"/>
  <c r="S556" i="20"/>
  <c r="S599"/>
  <c r="AG556" i="21"/>
  <c r="AI448"/>
  <c r="M448"/>
  <c r="Q412"/>
  <c r="W601"/>
  <c r="M554"/>
  <c r="R643"/>
  <c r="T466"/>
  <c r="S466"/>
  <c r="W558"/>
  <c r="P552" i="20"/>
  <c r="T473"/>
  <c r="S473"/>
  <c r="AC482"/>
  <c r="AE482" s="1"/>
  <c r="AG482" s="1"/>
  <c r="R482"/>
  <c r="Q409"/>
  <c r="T467"/>
  <c r="S467"/>
  <c r="S472"/>
  <c r="T472"/>
  <c r="AG641"/>
  <c r="M442"/>
  <c r="AI442"/>
  <c r="P424"/>
  <c r="M473"/>
  <c r="O473" s="1"/>
  <c r="P473" s="1"/>
  <c r="Q473" s="1"/>
  <c r="AI473"/>
  <c r="R484"/>
  <c r="AC484"/>
  <c r="M471"/>
  <c r="O471" s="1"/>
  <c r="P471" s="1"/>
  <c r="Q471" s="1"/>
  <c r="AI471"/>
  <c r="AG457"/>
  <c r="AG556" s="1"/>
  <c r="Q551"/>
  <c r="T475"/>
  <c r="S475"/>
  <c r="AE642"/>
  <c r="AG454"/>
  <c r="M470"/>
  <c r="O470" s="1"/>
  <c r="P470" s="1"/>
  <c r="Q470" s="1"/>
  <c r="AI470"/>
  <c r="M640"/>
  <c r="O430"/>
  <c r="O597" s="1"/>
  <c r="T599"/>
  <c r="P421"/>
  <c r="AC483"/>
  <c r="AE483" s="1"/>
  <c r="AG483" s="1"/>
  <c r="R483"/>
  <c r="P638"/>
  <c r="Q406"/>
  <c r="AC643"/>
  <c r="AE466"/>
  <c r="AE557" s="1"/>
  <c r="AC557"/>
  <c r="AI467"/>
  <c r="M467"/>
  <c r="O467" s="1"/>
  <c r="P467" s="1"/>
  <c r="Q467" s="1"/>
  <c r="Q412"/>
  <c r="AC485"/>
  <c r="AE485" s="1"/>
  <c r="AG485" s="1"/>
  <c r="R485"/>
  <c r="AC489"/>
  <c r="AE489" s="1"/>
  <c r="AG489" s="1"/>
  <c r="R489"/>
  <c r="W644"/>
  <c r="AC478"/>
  <c r="R478"/>
  <c r="AC600"/>
  <c r="S477"/>
  <c r="T477"/>
  <c r="S474"/>
  <c r="T474"/>
  <c r="O436"/>
  <c r="T469"/>
  <c r="S469"/>
  <c r="S470"/>
  <c r="T470"/>
  <c r="O639"/>
  <c r="P418"/>
  <c r="P553" s="1"/>
  <c r="M597"/>
  <c r="AG598"/>
  <c r="AC486"/>
  <c r="AE486" s="1"/>
  <c r="AG486" s="1"/>
  <c r="R486"/>
  <c r="M476"/>
  <c r="O476" s="1"/>
  <c r="P476" s="1"/>
  <c r="Q476" s="1"/>
  <c r="AI476"/>
  <c r="T471"/>
  <c r="S471"/>
  <c r="R480"/>
  <c r="AC480"/>
  <c r="AE480" s="1"/>
  <c r="AG480" s="1"/>
  <c r="AC481"/>
  <c r="AC558" s="1"/>
  <c r="R481"/>
  <c r="AE556"/>
  <c r="M477"/>
  <c r="O477" s="1"/>
  <c r="P477" s="1"/>
  <c r="Q477" s="1"/>
  <c r="AI477"/>
  <c r="M474"/>
  <c r="O474" s="1"/>
  <c r="P474" s="1"/>
  <c r="Q474" s="1"/>
  <c r="AI474"/>
  <c r="AE469"/>
  <c r="T642"/>
  <c r="S468"/>
  <c r="T468"/>
  <c r="M475"/>
  <c r="O475" s="1"/>
  <c r="P475" s="1"/>
  <c r="Q475" s="1"/>
  <c r="AI475"/>
  <c r="AE472"/>
  <c r="AG599"/>
  <c r="M445"/>
  <c r="AI445"/>
  <c r="Q637"/>
  <c r="O433"/>
  <c r="AC487"/>
  <c r="AE487" s="1"/>
  <c r="AG487" s="1"/>
  <c r="R487"/>
  <c r="R488"/>
  <c r="AC488"/>
  <c r="AE488" s="1"/>
  <c r="AG488" s="1"/>
  <c r="AC479"/>
  <c r="AE479" s="1"/>
  <c r="AG479" s="1"/>
  <c r="R479"/>
  <c r="M448"/>
  <c r="AI448"/>
  <c r="R643"/>
  <c r="S466"/>
  <c r="T466"/>
  <c r="S476"/>
  <c r="T476"/>
  <c r="AG460"/>
  <c r="W601"/>
  <c r="AI554"/>
  <c r="S642"/>
  <c r="M468"/>
  <c r="O468" s="1"/>
  <c r="P468" s="1"/>
  <c r="Q468" s="1"/>
  <c r="AI468"/>
  <c r="W512" i="21"/>
  <c r="W506"/>
  <c r="W510"/>
  <c r="W511"/>
  <c r="W503"/>
  <c r="W507"/>
  <c r="W504"/>
  <c r="W508"/>
  <c r="W509"/>
  <c r="W505"/>
  <c r="W502"/>
  <c r="W513"/>
  <c r="W508" i="20"/>
  <c r="W513"/>
  <c r="W504"/>
  <c r="W510"/>
  <c r="W503"/>
  <c r="W509"/>
  <c r="W502"/>
  <c r="W511"/>
  <c r="W512"/>
  <c r="W506"/>
  <c r="W505"/>
  <c r="W507"/>
  <c r="W498" i="21"/>
  <c r="W499"/>
  <c r="W490"/>
  <c r="W497"/>
  <c r="W492"/>
  <c r="W500"/>
  <c r="W494"/>
  <c r="W491"/>
  <c r="W501"/>
  <c r="W495"/>
  <c r="W493"/>
  <c r="W496"/>
  <c r="W490" i="20"/>
  <c r="W499"/>
  <c r="W498"/>
  <c r="W501"/>
  <c r="W496"/>
  <c r="W495"/>
  <c r="W491"/>
  <c r="W494"/>
  <c r="W493"/>
  <c r="W497"/>
  <c r="W500"/>
  <c r="W492"/>
  <c r="AC601" i="21" l="1"/>
  <c r="O554"/>
  <c r="AI555"/>
  <c r="P596" i="20"/>
  <c r="T643" i="21"/>
  <c r="P553"/>
  <c r="W602"/>
  <c r="R601" i="20"/>
  <c r="T479" i="21"/>
  <c r="S479"/>
  <c r="M483"/>
  <c r="O483" s="1"/>
  <c r="P483" s="1"/>
  <c r="Q483" s="1"/>
  <c r="AI483"/>
  <c r="T487"/>
  <c r="S487"/>
  <c r="AI486"/>
  <c r="M486"/>
  <c r="O486" s="1"/>
  <c r="P486" s="1"/>
  <c r="Q486" s="1"/>
  <c r="M489"/>
  <c r="O489" s="1"/>
  <c r="P489" s="1"/>
  <c r="Q489" s="1"/>
  <c r="AI489"/>
  <c r="O597"/>
  <c r="T600"/>
  <c r="AC500"/>
  <c r="AE500" s="1"/>
  <c r="AG500" s="1"/>
  <c r="R500"/>
  <c r="R509"/>
  <c r="AC509"/>
  <c r="AE509" s="1"/>
  <c r="AG509" s="1"/>
  <c r="R512"/>
  <c r="AC512"/>
  <c r="AE512" s="1"/>
  <c r="AG512" s="1"/>
  <c r="S643"/>
  <c r="O448"/>
  <c r="M487"/>
  <c r="O487" s="1"/>
  <c r="P487" s="1"/>
  <c r="Q487" s="1"/>
  <c r="AI487"/>
  <c r="T489"/>
  <c r="S489"/>
  <c r="Q638"/>
  <c r="S600"/>
  <c r="R510"/>
  <c r="AC510"/>
  <c r="AE510" s="1"/>
  <c r="AG510" s="1"/>
  <c r="S486"/>
  <c r="T486"/>
  <c r="AE481"/>
  <c r="AC494"/>
  <c r="AE494" s="1"/>
  <c r="AG494" s="1"/>
  <c r="R494"/>
  <c r="R505"/>
  <c r="AC505"/>
  <c r="AE505" s="1"/>
  <c r="AG505" s="1"/>
  <c r="R506"/>
  <c r="AC506"/>
  <c r="AE506" s="1"/>
  <c r="AG506" s="1"/>
  <c r="W560"/>
  <c r="AC496"/>
  <c r="R496"/>
  <c r="AC497"/>
  <c r="AE497" s="1"/>
  <c r="AG497" s="1"/>
  <c r="R497"/>
  <c r="R504"/>
  <c r="AC504"/>
  <c r="AE504" s="1"/>
  <c r="AG504" s="1"/>
  <c r="M555" i="20"/>
  <c r="R601" i="21"/>
  <c r="M482"/>
  <c r="O482" s="1"/>
  <c r="P482" s="1"/>
  <c r="Q482" s="1"/>
  <c r="AI482"/>
  <c r="AG600"/>
  <c r="AI457"/>
  <c r="M457"/>
  <c r="W603"/>
  <c r="AC493"/>
  <c r="R493"/>
  <c r="W645"/>
  <c r="AC490"/>
  <c r="R490"/>
  <c r="R507"/>
  <c r="AC507"/>
  <c r="AE507" s="1"/>
  <c r="AG507" s="1"/>
  <c r="T600" i="20"/>
  <c r="AC601"/>
  <c r="S557" i="21"/>
  <c r="P433"/>
  <c r="AG642"/>
  <c r="M454"/>
  <c r="AI454"/>
  <c r="AI556" s="1"/>
  <c r="AG469"/>
  <c r="AG472"/>
  <c r="W559"/>
  <c r="R644"/>
  <c r="S478"/>
  <c r="S601" s="1"/>
  <c r="T478"/>
  <c r="AI485"/>
  <c r="M485"/>
  <c r="O485" s="1"/>
  <c r="P485" s="1"/>
  <c r="Q485" s="1"/>
  <c r="T483"/>
  <c r="S483"/>
  <c r="M599"/>
  <c r="O445"/>
  <c r="W559" i="20"/>
  <c r="AC492" i="21"/>
  <c r="AE492" s="1"/>
  <c r="AG492" s="1"/>
  <c r="R492"/>
  <c r="R508"/>
  <c r="AC508"/>
  <c r="AE508" s="1"/>
  <c r="AG508" s="1"/>
  <c r="Q424"/>
  <c r="T482"/>
  <c r="S482"/>
  <c r="M641"/>
  <c r="O442"/>
  <c r="O598" s="1"/>
  <c r="P639"/>
  <c r="Q418"/>
  <c r="AI641"/>
  <c r="R495"/>
  <c r="AC495"/>
  <c r="AE495" s="1"/>
  <c r="AG495" s="1"/>
  <c r="AC499"/>
  <c r="AE499" s="1"/>
  <c r="AG499" s="1"/>
  <c r="R499"/>
  <c r="AC503"/>
  <c r="AE503" s="1"/>
  <c r="AG503" s="1"/>
  <c r="R503"/>
  <c r="S600" i="20"/>
  <c r="M598" i="21"/>
  <c r="AC558"/>
  <c r="AI480"/>
  <c r="M480"/>
  <c r="O480" s="1"/>
  <c r="P480" s="1"/>
  <c r="Q480" s="1"/>
  <c r="T557"/>
  <c r="T484"/>
  <c r="S484"/>
  <c r="P436"/>
  <c r="Q552"/>
  <c r="AE643"/>
  <c r="AG466"/>
  <c r="AC644"/>
  <c r="AE478"/>
  <c r="AE558" s="1"/>
  <c r="AC491"/>
  <c r="AE491" s="1"/>
  <c r="AG491" s="1"/>
  <c r="R491"/>
  <c r="R502"/>
  <c r="W646"/>
  <c r="AC502"/>
  <c r="M488"/>
  <c r="O488" s="1"/>
  <c r="P488" s="1"/>
  <c r="Q488" s="1"/>
  <c r="AI488"/>
  <c r="Q421"/>
  <c r="O640"/>
  <c r="P430"/>
  <c r="P597" s="1"/>
  <c r="AI641" i="20"/>
  <c r="R558" i="21"/>
  <c r="AE484"/>
  <c r="AC501"/>
  <c r="AE501" s="1"/>
  <c r="AG501" s="1"/>
  <c r="R501"/>
  <c r="AC498"/>
  <c r="AE498" s="1"/>
  <c r="AG498" s="1"/>
  <c r="R498"/>
  <c r="R513"/>
  <c r="AC513"/>
  <c r="AE513" s="1"/>
  <c r="AG513" s="1"/>
  <c r="W21"/>
  <c r="AC511"/>
  <c r="AE511" s="1"/>
  <c r="AG511" s="1"/>
  <c r="R511"/>
  <c r="AI555" i="20"/>
  <c r="T485" i="21"/>
  <c r="S485"/>
  <c r="AI599"/>
  <c r="T480"/>
  <c r="T601" s="1"/>
  <c r="S480"/>
  <c r="T481"/>
  <c r="S481"/>
  <c r="M555"/>
  <c r="T488"/>
  <c r="S488"/>
  <c r="AG557"/>
  <c r="M460"/>
  <c r="AI460"/>
  <c r="M479"/>
  <c r="O479" s="1"/>
  <c r="P479" s="1"/>
  <c r="Q479" s="1"/>
  <c r="AI479"/>
  <c r="AE484" i="20"/>
  <c r="AC512"/>
  <c r="AE512" s="1"/>
  <c r="AG512" s="1"/>
  <c r="R512"/>
  <c r="M487"/>
  <c r="O487" s="1"/>
  <c r="P487" s="1"/>
  <c r="Q487" s="1"/>
  <c r="AI487"/>
  <c r="S484"/>
  <c r="T484"/>
  <c r="O448"/>
  <c r="P433"/>
  <c r="M480"/>
  <c r="O480" s="1"/>
  <c r="P480" s="1"/>
  <c r="Q480" s="1"/>
  <c r="AI480"/>
  <c r="R644"/>
  <c r="S478"/>
  <c r="T478"/>
  <c r="Q638"/>
  <c r="O640"/>
  <c r="P430"/>
  <c r="S482"/>
  <c r="T482"/>
  <c r="R492"/>
  <c r="AC492"/>
  <c r="AE492" s="1"/>
  <c r="AG492" s="1"/>
  <c r="AC501"/>
  <c r="AE501" s="1"/>
  <c r="AG501" s="1"/>
  <c r="R501"/>
  <c r="W646"/>
  <c r="AC502"/>
  <c r="R502"/>
  <c r="M598"/>
  <c r="S480"/>
  <c r="T480"/>
  <c r="P436"/>
  <c r="AC644"/>
  <c r="AE478"/>
  <c r="AE558" s="1"/>
  <c r="S557"/>
  <c r="M482"/>
  <c r="O482" s="1"/>
  <c r="P482" s="1"/>
  <c r="Q482" s="1"/>
  <c r="AI482"/>
  <c r="M485"/>
  <c r="O485" s="1"/>
  <c r="P485" s="1"/>
  <c r="Q485" s="1"/>
  <c r="AI485"/>
  <c r="AE643"/>
  <c r="AG466"/>
  <c r="AG600" s="1"/>
  <c r="AC495"/>
  <c r="AE495" s="1"/>
  <c r="AG495" s="1"/>
  <c r="R495"/>
  <c r="AC508"/>
  <c r="AE508" s="1"/>
  <c r="AG508" s="1"/>
  <c r="R508"/>
  <c r="AC511"/>
  <c r="AE511" s="1"/>
  <c r="AG511" s="1"/>
  <c r="R511"/>
  <c r="T479"/>
  <c r="S479"/>
  <c r="Q595"/>
  <c r="P639"/>
  <c r="Q418"/>
  <c r="S483"/>
  <c r="T483"/>
  <c r="AI457"/>
  <c r="M457"/>
  <c r="R558"/>
  <c r="AC491"/>
  <c r="AE491" s="1"/>
  <c r="AG491" s="1"/>
  <c r="R491"/>
  <c r="AC506"/>
  <c r="AE506" s="1"/>
  <c r="AG506" s="1"/>
  <c r="R506"/>
  <c r="AC513"/>
  <c r="AE513" s="1"/>
  <c r="AG513" s="1"/>
  <c r="R513"/>
  <c r="W21"/>
  <c r="M479"/>
  <c r="O479" s="1"/>
  <c r="P479" s="1"/>
  <c r="Q479" s="1"/>
  <c r="AI479"/>
  <c r="T489"/>
  <c r="S489"/>
  <c r="M483"/>
  <c r="O483" s="1"/>
  <c r="P483" s="1"/>
  <c r="Q483" s="1"/>
  <c r="AI483"/>
  <c r="AE600"/>
  <c r="W560"/>
  <c r="R496"/>
  <c r="AC496"/>
  <c r="W603"/>
  <c r="AC493"/>
  <c r="R493"/>
  <c r="W645"/>
  <c r="AC490"/>
  <c r="R490"/>
  <c r="AC507"/>
  <c r="AE507" s="1"/>
  <c r="AG507" s="1"/>
  <c r="R507"/>
  <c r="AC510"/>
  <c r="AE510" s="1"/>
  <c r="AG510" s="1"/>
  <c r="R510"/>
  <c r="T643"/>
  <c r="M488"/>
  <c r="O488" s="1"/>
  <c r="P488" s="1"/>
  <c r="Q488" s="1"/>
  <c r="AI488"/>
  <c r="O445"/>
  <c r="AI489"/>
  <c r="M489"/>
  <c r="O489" s="1"/>
  <c r="P489" s="1"/>
  <c r="Q489" s="1"/>
  <c r="Q552"/>
  <c r="AI598"/>
  <c r="AG642"/>
  <c r="M454"/>
  <c r="M556" s="1"/>
  <c r="AI454"/>
  <c r="AI599" s="1"/>
  <c r="Q424"/>
  <c r="T487"/>
  <c r="S487"/>
  <c r="AG472"/>
  <c r="AG469"/>
  <c r="AE481"/>
  <c r="S486"/>
  <c r="T486"/>
  <c r="Q596"/>
  <c r="M460"/>
  <c r="AI460"/>
  <c r="W602"/>
  <c r="M486"/>
  <c r="O486" s="1"/>
  <c r="P486" s="1"/>
  <c r="Q486" s="1"/>
  <c r="AI486"/>
  <c r="M641"/>
  <c r="O442"/>
  <c r="O598" s="1"/>
  <c r="AC500"/>
  <c r="AE500" s="1"/>
  <c r="AG500" s="1"/>
  <c r="R500"/>
  <c r="AC498"/>
  <c r="AE498" s="1"/>
  <c r="AG498" s="1"/>
  <c r="R498"/>
  <c r="AC509"/>
  <c r="AE509" s="1"/>
  <c r="AG509" s="1"/>
  <c r="R509"/>
  <c r="R497"/>
  <c r="AC497"/>
  <c r="AE497" s="1"/>
  <c r="AG497" s="1"/>
  <c r="AC499"/>
  <c r="AE499" s="1"/>
  <c r="AG499" s="1"/>
  <c r="R499"/>
  <c r="AC503"/>
  <c r="AE503" s="1"/>
  <c r="AG503" s="1"/>
  <c r="R503"/>
  <c r="AC494"/>
  <c r="AE494" s="1"/>
  <c r="AG494" s="1"/>
  <c r="R494"/>
  <c r="AC505"/>
  <c r="AE505" s="1"/>
  <c r="AG505" s="1"/>
  <c r="R505"/>
  <c r="AC504"/>
  <c r="AE504" s="1"/>
  <c r="AG504" s="1"/>
  <c r="R504"/>
  <c r="S643"/>
  <c r="S488"/>
  <c r="T488"/>
  <c r="S481"/>
  <c r="T481"/>
  <c r="T485"/>
  <c r="S485"/>
  <c r="Q421"/>
  <c r="O554"/>
  <c r="T557"/>
  <c r="P554" i="21" l="1"/>
  <c r="R602" i="20"/>
  <c r="M556" i="21"/>
  <c r="R559"/>
  <c r="T601" i="20"/>
  <c r="S601"/>
  <c r="T510" i="21"/>
  <c r="S510"/>
  <c r="R602"/>
  <c r="M511"/>
  <c r="O511" s="1"/>
  <c r="P511" s="1"/>
  <c r="Q511" s="1"/>
  <c r="AI511"/>
  <c r="AE559"/>
  <c r="AG484"/>
  <c r="AE644"/>
  <c r="AG478"/>
  <c r="AG601" s="1"/>
  <c r="Q639"/>
  <c r="T558"/>
  <c r="Q433"/>
  <c r="AC645"/>
  <c r="AE490"/>
  <c r="R560"/>
  <c r="T496"/>
  <c r="S496"/>
  <c r="S494"/>
  <c r="T494"/>
  <c r="P448"/>
  <c r="AI500"/>
  <c r="M500"/>
  <c r="O500" s="1"/>
  <c r="P500" s="1"/>
  <c r="Q500" s="1"/>
  <c r="O460"/>
  <c r="AC559"/>
  <c r="T503"/>
  <c r="S503"/>
  <c r="M508"/>
  <c r="O508" s="1"/>
  <c r="P508" s="1"/>
  <c r="Q508" s="1"/>
  <c r="AI508"/>
  <c r="AI472"/>
  <c r="M472"/>
  <c r="AC560"/>
  <c r="AE496"/>
  <c r="M494"/>
  <c r="O494" s="1"/>
  <c r="P494" s="1"/>
  <c r="Q494" s="1"/>
  <c r="AI494"/>
  <c r="M491"/>
  <c r="O491" s="1"/>
  <c r="P491" s="1"/>
  <c r="Q491" s="1"/>
  <c r="AI491"/>
  <c r="R645"/>
  <c r="T490"/>
  <c r="S490"/>
  <c r="S602" s="1"/>
  <c r="T500"/>
  <c r="S500"/>
  <c r="M503"/>
  <c r="O503" s="1"/>
  <c r="P503" s="1"/>
  <c r="Q503" s="1"/>
  <c r="AI503"/>
  <c r="O641"/>
  <c r="P442"/>
  <c r="S508"/>
  <c r="T508"/>
  <c r="T513"/>
  <c r="S513"/>
  <c r="R21"/>
  <c r="T499"/>
  <c r="S499"/>
  <c r="AC603"/>
  <c r="AE493"/>
  <c r="Q596"/>
  <c r="S558" i="20"/>
  <c r="S498" i="21"/>
  <c r="T498"/>
  <c r="M499"/>
  <c r="O499" s="1"/>
  <c r="P499" s="1"/>
  <c r="Q499" s="1"/>
  <c r="AI499"/>
  <c r="M492"/>
  <c r="O492" s="1"/>
  <c r="P492" s="1"/>
  <c r="Q492" s="1"/>
  <c r="AI492"/>
  <c r="Q553"/>
  <c r="AE601"/>
  <c r="AI504"/>
  <c r="M504"/>
  <c r="O504" s="1"/>
  <c r="P504" s="1"/>
  <c r="Q504" s="1"/>
  <c r="AI506"/>
  <c r="M506"/>
  <c r="O506" s="1"/>
  <c r="P506" s="1"/>
  <c r="Q506" s="1"/>
  <c r="S512"/>
  <c r="T512"/>
  <c r="T511"/>
  <c r="S511"/>
  <c r="M501"/>
  <c r="O501" s="1"/>
  <c r="P501" s="1"/>
  <c r="Q501" s="1"/>
  <c r="AI501"/>
  <c r="AG643"/>
  <c r="M466"/>
  <c r="M557" s="1"/>
  <c r="AI466"/>
  <c r="R603"/>
  <c r="T493"/>
  <c r="T603" s="1"/>
  <c r="S493"/>
  <c r="AC646"/>
  <c r="AE502"/>
  <c r="T492"/>
  <c r="S492"/>
  <c r="M469"/>
  <c r="AI469"/>
  <c r="AC602"/>
  <c r="M512"/>
  <c r="O512" s="1"/>
  <c r="P512" s="1"/>
  <c r="Q512" s="1"/>
  <c r="AI512"/>
  <c r="M599" i="20"/>
  <c r="M498" i="21"/>
  <c r="O498" s="1"/>
  <c r="P498" s="1"/>
  <c r="Q498" s="1"/>
  <c r="AI498"/>
  <c r="P640"/>
  <c r="Q430"/>
  <c r="Q640" s="1"/>
  <c r="R646"/>
  <c r="T502"/>
  <c r="S502"/>
  <c r="Q436"/>
  <c r="M495"/>
  <c r="O495" s="1"/>
  <c r="P495" s="1"/>
  <c r="Q495" s="1"/>
  <c r="AI495"/>
  <c r="T644"/>
  <c r="AI642"/>
  <c r="M507"/>
  <c r="O507" s="1"/>
  <c r="P507" s="1"/>
  <c r="Q507" s="1"/>
  <c r="AI507"/>
  <c r="O457"/>
  <c r="S504"/>
  <c r="T504"/>
  <c r="T506"/>
  <c r="S506"/>
  <c r="M509"/>
  <c r="O509" s="1"/>
  <c r="P509" s="1"/>
  <c r="Q509" s="1"/>
  <c r="AI509"/>
  <c r="M497"/>
  <c r="O497" s="1"/>
  <c r="P497" s="1"/>
  <c r="Q497" s="1"/>
  <c r="AI497"/>
  <c r="T505"/>
  <c r="S505"/>
  <c r="M513"/>
  <c r="AI513"/>
  <c r="AE602"/>
  <c r="AG481"/>
  <c r="AC602" i="20"/>
  <c r="T558"/>
  <c r="T501" i="21"/>
  <c r="S501"/>
  <c r="T491"/>
  <c r="T602" s="1"/>
  <c r="S491"/>
  <c r="O555"/>
  <c r="T495"/>
  <c r="S495"/>
  <c r="P445"/>
  <c r="S644"/>
  <c r="M642"/>
  <c r="O454"/>
  <c r="O556" s="1"/>
  <c r="S507"/>
  <c r="T507"/>
  <c r="AI600"/>
  <c r="T497"/>
  <c r="S497"/>
  <c r="M505"/>
  <c r="O505" s="1"/>
  <c r="P505" s="1"/>
  <c r="Q505" s="1"/>
  <c r="AI505"/>
  <c r="M510"/>
  <c r="O510" s="1"/>
  <c r="P510" s="1"/>
  <c r="Q510" s="1"/>
  <c r="AI510"/>
  <c r="S558"/>
  <c r="S509"/>
  <c r="T509"/>
  <c r="AE644" i="20"/>
  <c r="AG478"/>
  <c r="AC646"/>
  <c r="AE502"/>
  <c r="P640"/>
  <c r="Q430"/>
  <c r="Q433"/>
  <c r="S494"/>
  <c r="T494"/>
  <c r="T509"/>
  <c r="S509"/>
  <c r="M510"/>
  <c r="O510" s="1"/>
  <c r="P510" s="1"/>
  <c r="Q510" s="1"/>
  <c r="AI510"/>
  <c r="S506"/>
  <c r="T506"/>
  <c r="M511"/>
  <c r="O511" s="1"/>
  <c r="P511" s="1"/>
  <c r="Q511" s="1"/>
  <c r="AI511"/>
  <c r="Q436"/>
  <c r="T501"/>
  <c r="S501"/>
  <c r="P448"/>
  <c r="M494"/>
  <c r="O494" s="1"/>
  <c r="P494" s="1"/>
  <c r="Q494" s="1"/>
  <c r="AI494"/>
  <c r="M509"/>
  <c r="O509" s="1"/>
  <c r="P509" s="1"/>
  <c r="Q509" s="1"/>
  <c r="AI509"/>
  <c r="AE602"/>
  <c r="AG481"/>
  <c r="S507"/>
  <c r="T507"/>
  <c r="AE496"/>
  <c r="AC560"/>
  <c r="M506"/>
  <c r="O506" s="1"/>
  <c r="P506" s="1"/>
  <c r="Q506" s="1"/>
  <c r="AI506"/>
  <c r="T508"/>
  <c r="S508"/>
  <c r="O555"/>
  <c r="M501"/>
  <c r="O501" s="1"/>
  <c r="P501" s="1"/>
  <c r="Q501" s="1"/>
  <c r="AI501"/>
  <c r="T644"/>
  <c r="AI556"/>
  <c r="T513"/>
  <c r="S513"/>
  <c r="R21"/>
  <c r="T503"/>
  <c r="S503"/>
  <c r="S498"/>
  <c r="T498"/>
  <c r="P554"/>
  <c r="P445"/>
  <c r="M507"/>
  <c r="O507" s="1"/>
  <c r="P507" s="1"/>
  <c r="Q507" s="1"/>
  <c r="AI507"/>
  <c r="R560"/>
  <c r="S496"/>
  <c r="T496"/>
  <c r="S491"/>
  <c r="T491"/>
  <c r="Q639"/>
  <c r="M508"/>
  <c r="O508" s="1"/>
  <c r="P508" s="1"/>
  <c r="Q508" s="1"/>
  <c r="AI508"/>
  <c r="M492"/>
  <c r="O492" s="1"/>
  <c r="P492" s="1"/>
  <c r="Q492" s="1"/>
  <c r="AI492"/>
  <c r="S644"/>
  <c r="T512"/>
  <c r="S512"/>
  <c r="M505"/>
  <c r="O505" s="1"/>
  <c r="P505" s="1"/>
  <c r="Q505" s="1"/>
  <c r="AI505"/>
  <c r="P597"/>
  <c r="M503"/>
  <c r="O503" s="1"/>
  <c r="P503" s="1"/>
  <c r="Q503" s="1"/>
  <c r="AI503"/>
  <c r="AI498"/>
  <c r="M498"/>
  <c r="O498" s="1"/>
  <c r="P498" s="1"/>
  <c r="Q498" s="1"/>
  <c r="AG601"/>
  <c r="M469"/>
  <c r="M557" s="1"/>
  <c r="AI469"/>
  <c r="AI642"/>
  <c r="R645"/>
  <c r="S490"/>
  <c r="T490"/>
  <c r="M491"/>
  <c r="O491" s="1"/>
  <c r="P491" s="1"/>
  <c r="Q491" s="1"/>
  <c r="AI491"/>
  <c r="T495"/>
  <c r="S495"/>
  <c r="S492"/>
  <c r="T492"/>
  <c r="M512"/>
  <c r="O512" s="1"/>
  <c r="P512" s="1"/>
  <c r="Q512" s="1"/>
  <c r="AI512"/>
  <c r="S510"/>
  <c r="T510"/>
  <c r="AC603"/>
  <c r="AE493"/>
  <c r="M513"/>
  <c r="AI513"/>
  <c r="S504"/>
  <c r="T504"/>
  <c r="S499"/>
  <c r="T499"/>
  <c r="T500"/>
  <c r="S500"/>
  <c r="O460"/>
  <c r="AE601"/>
  <c r="M642"/>
  <c r="O454"/>
  <c r="AC645"/>
  <c r="AE490"/>
  <c r="M495"/>
  <c r="O495" s="1"/>
  <c r="P495" s="1"/>
  <c r="Q495" s="1"/>
  <c r="AI495"/>
  <c r="R559"/>
  <c r="AG484"/>
  <c r="T602"/>
  <c r="S505"/>
  <c r="T505"/>
  <c r="AI497"/>
  <c r="M497"/>
  <c r="O497" s="1"/>
  <c r="P497" s="1"/>
  <c r="Q497" s="1"/>
  <c r="O641"/>
  <c r="P442"/>
  <c r="P598" s="1"/>
  <c r="R603"/>
  <c r="S493"/>
  <c r="T493"/>
  <c r="T497"/>
  <c r="S497"/>
  <c r="S511"/>
  <c r="T511"/>
  <c r="M504"/>
  <c r="O504" s="1"/>
  <c r="P504" s="1"/>
  <c r="Q504" s="1"/>
  <c r="AI504"/>
  <c r="M499"/>
  <c r="O499" s="1"/>
  <c r="P499" s="1"/>
  <c r="Q499" s="1"/>
  <c r="AI499"/>
  <c r="M500"/>
  <c r="O500" s="1"/>
  <c r="P500" s="1"/>
  <c r="Q500" s="1"/>
  <c r="AI500"/>
  <c r="AG557"/>
  <c r="M472"/>
  <c r="AI472"/>
  <c r="M600"/>
  <c r="O457"/>
  <c r="AG643"/>
  <c r="M466"/>
  <c r="AI466"/>
  <c r="R646"/>
  <c r="S502"/>
  <c r="T502"/>
  <c r="Q553"/>
  <c r="AC559"/>
  <c r="T559" l="1"/>
  <c r="P555" i="21"/>
  <c r="Q554"/>
  <c r="AG558"/>
  <c r="S603" i="20"/>
  <c r="O469" i="21"/>
  <c r="S645"/>
  <c r="AE560"/>
  <c r="AG496"/>
  <c r="AI643"/>
  <c r="AE603"/>
  <c r="AG493"/>
  <c r="T645"/>
  <c r="P598"/>
  <c r="S646" i="20"/>
  <c r="O642" i="21"/>
  <c r="P454"/>
  <c r="P599" s="1"/>
  <c r="P457"/>
  <c r="AI643" i="20"/>
  <c r="S646" i="21"/>
  <c r="AE646"/>
  <c r="AG502"/>
  <c r="T560"/>
  <c r="T559"/>
  <c r="AI557"/>
  <c r="T21"/>
  <c r="Q448"/>
  <c r="AG559"/>
  <c r="AI484"/>
  <c r="M484"/>
  <c r="M481"/>
  <c r="AI481"/>
  <c r="P641"/>
  <c r="Q442"/>
  <c r="S559"/>
  <c r="AI558"/>
  <c r="Q445"/>
  <c r="T646"/>
  <c r="Q597"/>
  <c r="AG644"/>
  <c r="AI478"/>
  <c r="M478"/>
  <c r="M601" s="1"/>
  <c r="M643"/>
  <c r="O466"/>
  <c r="O557" s="1"/>
  <c r="M558"/>
  <c r="O472"/>
  <c r="P460"/>
  <c r="S559" i="20"/>
  <c r="M600" i="21"/>
  <c r="S560"/>
  <c r="O599"/>
  <c r="O513"/>
  <c r="S603"/>
  <c r="S21"/>
  <c r="AE645"/>
  <c r="AG490"/>
  <c r="S560" i="20"/>
  <c r="Q640"/>
  <c r="M643"/>
  <c r="O466"/>
  <c r="O557" s="1"/>
  <c r="P460"/>
  <c r="O469"/>
  <c r="O642"/>
  <c r="P454"/>
  <c r="AE603"/>
  <c r="AG493"/>
  <c r="T21"/>
  <c r="AE559"/>
  <c r="AI600"/>
  <c r="AG496"/>
  <c r="AE560"/>
  <c r="AE646"/>
  <c r="AG502"/>
  <c r="T560"/>
  <c r="P641"/>
  <c r="Q442"/>
  <c r="Q598" s="1"/>
  <c r="P457"/>
  <c r="AI557"/>
  <c r="Q597"/>
  <c r="P555"/>
  <c r="AG559"/>
  <c r="M484"/>
  <c r="AI484"/>
  <c r="O556"/>
  <c r="S602"/>
  <c r="AE645"/>
  <c r="AG490"/>
  <c r="T645"/>
  <c r="P599"/>
  <c r="Q445"/>
  <c r="Q555" s="1"/>
  <c r="AG644"/>
  <c r="M478"/>
  <c r="AI478"/>
  <c r="O472"/>
  <c r="S21"/>
  <c r="M481"/>
  <c r="M558" s="1"/>
  <c r="AI481"/>
  <c r="AI558" s="1"/>
  <c r="P556"/>
  <c r="Q448"/>
  <c r="AG558"/>
  <c r="T646"/>
  <c r="T603"/>
  <c r="O513"/>
  <c r="S645"/>
  <c r="O599"/>
  <c r="Q554"/>
  <c r="AG21" i="21" l="1"/>
  <c r="Q641"/>
  <c r="O600" i="20"/>
  <c r="Q598" i="21"/>
  <c r="AI644"/>
  <c r="AG560"/>
  <c r="M496"/>
  <c r="AI496"/>
  <c r="P513"/>
  <c r="P556"/>
  <c r="AI601"/>
  <c r="Q460"/>
  <c r="O643"/>
  <c r="P466"/>
  <c r="P600" s="1"/>
  <c r="O481"/>
  <c r="P469"/>
  <c r="P472"/>
  <c r="AG645"/>
  <c r="M490"/>
  <c r="AI490"/>
  <c r="AI645" s="1"/>
  <c r="Q555"/>
  <c r="AG602"/>
  <c r="Q457"/>
  <c r="AG603"/>
  <c r="M493"/>
  <c r="AI493"/>
  <c r="AG646"/>
  <c r="M502"/>
  <c r="AI502"/>
  <c r="AI646" s="1"/>
  <c r="P642"/>
  <c r="Q454"/>
  <c r="M644"/>
  <c r="O478"/>
  <c r="M559"/>
  <c r="O484"/>
  <c r="O600"/>
  <c r="P472" i="20"/>
  <c r="AG645"/>
  <c r="M490"/>
  <c r="AI490"/>
  <c r="AI644"/>
  <c r="AG646"/>
  <c r="M502"/>
  <c r="AI502"/>
  <c r="AI646" s="1"/>
  <c r="AG603"/>
  <c r="M493"/>
  <c r="M559" s="1"/>
  <c r="AI493"/>
  <c r="O643"/>
  <c r="P466"/>
  <c r="P600" s="1"/>
  <c r="P513"/>
  <c r="AI602"/>
  <c r="P642"/>
  <c r="Q454"/>
  <c r="Q556" s="1"/>
  <c r="M602"/>
  <c r="O481"/>
  <c r="Q457"/>
  <c r="Q460"/>
  <c r="AG602"/>
  <c r="AI559"/>
  <c r="AG560"/>
  <c r="AI496"/>
  <c r="M496"/>
  <c r="P469"/>
  <c r="AI601"/>
  <c r="M644"/>
  <c r="O478"/>
  <c r="O601" s="1"/>
  <c r="O484"/>
  <c r="Q641"/>
  <c r="M601"/>
  <c r="AG21"/>
  <c r="Q642" i="21" l="1"/>
  <c r="AI560"/>
  <c r="AI559"/>
  <c r="P481"/>
  <c r="Q599" i="20"/>
  <c r="O644" i="21"/>
  <c r="P478"/>
  <c r="P558" s="1"/>
  <c r="AI603"/>
  <c r="M645"/>
  <c r="O490"/>
  <c r="M21"/>
  <c r="M602"/>
  <c r="AI560" i="20"/>
  <c r="M603" i="21"/>
  <c r="O493"/>
  <c r="Q599"/>
  <c r="O558"/>
  <c r="M560"/>
  <c r="O496"/>
  <c r="AI602"/>
  <c r="Q513"/>
  <c r="M646"/>
  <c r="O502"/>
  <c r="P601"/>
  <c r="Q469"/>
  <c r="AI21"/>
  <c r="Q472"/>
  <c r="P643"/>
  <c r="Q466"/>
  <c r="P484"/>
  <c r="O601"/>
  <c r="P557"/>
  <c r="Q556"/>
  <c r="M560" i="20"/>
  <c r="O496"/>
  <c r="P643"/>
  <c r="Q466"/>
  <c r="O644"/>
  <c r="P478"/>
  <c r="AI603"/>
  <c r="AI645"/>
  <c r="AI21"/>
  <c r="Q642"/>
  <c r="M603"/>
  <c r="O493"/>
  <c r="M645"/>
  <c r="O490"/>
  <c r="M21"/>
  <c r="P481"/>
  <c r="Q469"/>
  <c r="Q557" s="1"/>
  <c r="P557"/>
  <c r="Q472"/>
  <c r="Q513"/>
  <c r="P484"/>
  <c r="Q600"/>
  <c r="M646"/>
  <c r="O502"/>
  <c r="O558"/>
  <c r="Q643" i="21" l="1"/>
  <c r="P558" i="20"/>
  <c r="O646" i="21"/>
  <c r="P502"/>
  <c r="O603"/>
  <c r="P493"/>
  <c r="P559" s="1"/>
  <c r="P644"/>
  <c r="Q478"/>
  <c r="Q644" s="1"/>
  <c r="O645"/>
  <c r="P490"/>
  <c r="Q484"/>
  <c r="Q557"/>
  <c r="O560"/>
  <c r="P496"/>
  <c r="P602"/>
  <c r="Q481"/>
  <c r="O21"/>
  <c r="Q600"/>
  <c r="O559"/>
  <c r="O602"/>
  <c r="O645" i="20"/>
  <c r="P490"/>
  <c r="P644"/>
  <c r="Q478"/>
  <c r="Q601" s="1"/>
  <c r="O21"/>
  <c r="O603"/>
  <c r="P493"/>
  <c r="P559" s="1"/>
  <c r="Q643"/>
  <c r="Q484"/>
  <c r="P601"/>
  <c r="O559"/>
  <c r="P602"/>
  <c r="Q481"/>
  <c r="O560"/>
  <c r="P496"/>
  <c r="O646"/>
  <c r="P502"/>
  <c r="O602"/>
  <c r="P560" i="21" l="1"/>
  <c r="Q496"/>
  <c r="Q560" s="1"/>
  <c r="Q601"/>
  <c r="P21" i="20"/>
  <c r="R11" s="1"/>
  <c r="P646" i="21"/>
  <c r="Q502"/>
  <c r="Q646" s="1"/>
  <c r="P603"/>
  <c r="Q493"/>
  <c r="Q603" s="1"/>
  <c r="Q558"/>
  <c r="P645"/>
  <c r="Q490"/>
  <c r="Q602" s="1"/>
  <c r="P21"/>
  <c r="R11" s="1"/>
  <c r="Q558" i="20"/>
  <c r="P646"/>
  <c r="Q502"/>
  <c r="Q646" s="1"/>
  <c r="Q644"/>
  <c r="Q602"/>
  <c r="P560"/>
  <c r="Q496"/>
  <c r="P645"/>
  <c r="Q490"/>
  <c r="P603"/>
  <c r="Q493"/>
  <c r="Q560" l="1"/>
  <c r="Q645" i="21"/>
  <c r="Q603" i="20"/>
  <c r="Q559"/>
  <c r="Q559" i="21"/>
  <c r="Q21"/>
  <c r="Q645" i="20"/>
  <c r="Q21"/>
  <c r="R13" i="21" l="1"/>
  <c r="R14"/>
  <c r="R12"/>
  <c r="R14" i="20"/>
  <c r="R13"/>
  <c r="R12"/>
</calcChain>
</file>

<file path=xl/comments1.xml><?xml version="1.0" encoding="utf-8"?>
<comments xmlns="http://schemas.openxmlformats.org/spreadsheetml/2006/main">
  <authors>
    <author>Author</author>
  </authors>
  <commentList>
    <comment ref="J12" authorId="0">
      <text>
        <r>
          <rPr>
            <b/>
            <sz val="9"/>
            <color rgb="FF000000"/>
            <rFont val="Tahoma"/>
            <family val="2"/>
          </rPr>
          <t>Author:</t>
        </r>
        <r>
          <rPr>
            <sz val="9"/>
            <color rgb="FF000000"/>
            <rFont val="Tahoma"/>
            <family val="2"/>
          </rPr>
          <t xml:space="preserve">
due to lower than average storage</t>
        </r>
      </text>
    </comment>
    <comment ref="H22" authorId="0">
      <text>
        <r>
          <rPr>
            <b/>
            <sz val="9"/>
            <color rgb="FF000000"/>
            <rFont val="Tahoma"/>
            <family val="2"/>
          </rPr>
          <t>Author:</t>
        </r>
        <r>
          <rPr>
            <sz val="9"/>
            <color rgb="FF000000"/>
            <rFont val="Tahoma"/>
            <family val="2"/>
          </rPr>
          <t xml:space="preserve">
1. Eliminate 20TAF CVWD IID-MWD Conservation take (net gain in water) since we are budgeting the CVWD reimbursement ~ $1.3M/yr
per BT 1-20-11</t>
        </r>
      </text>
    </comment>
    <comment ref="H24" authorId="0">
      <text>
        <r>
          <rPr>
            <b/>
            <sz val="9"/>
            <color rgb="FF000000"/>
            <rFont val="Tahoma"/>
            <family val="2"/>
          </rPr>
          <t>Author:</t>
        </r>
        <r>
          <rPr>
            <sz val="9"/>
            <color rgb="FF000000"/>
            <rFont val="Tahoma"/>
            <family val="2"/>
          </rPr>
          <t xml:space="preserve">
Also the IID Additional is a very small QSA transfer from IID to MWD at $125/AF (2003 dollars).
per Bill Hasencamp on 8-11-09</t>
        </r>
      </text>
    </comment>
    <comment ref="H38" authorId="0">
      <text>
        <r>
          <rPr>
            <b/>
            <sz val="9"/>
            <color rgb="FF000000"/>
            <rFont val="Tahoma"/>
            <family val="2"/>
          </rPr>
          <t>Author:</t>
        </r>
        <r>
          <rPr>
            <sz val="9"/>
            <color rgb="FF000000"/>
            <rFont val="Tahoma"/>
            <family val="2"/>
          </rPr>
          <t xml:space="preserve">
no cost</t>
        </r>
      </text>
    </comment>
    <comment ref="H91" authorId="0">
      <text>
        <r>
          <rPr>
            <b/>
            <sz val="9"/>
            <color rgb="FF000000"/>
            <rFont val="Tahoma"/>
            <family val="2"/>
          </rPr>
          <t>Author:</t>
        </r>
        <r>
          <rPr>
            <sz val="9"/>
            <color rgb="FF000000"/>
            <rFont val="Tahoma"/>
            <family val="2"/>
          </rPr>
          <t xml:space="preserve">
cyclic use</t>
        </r>
      </text>
    </comment>
    <comment ref="H92" authorId="0">
      <text>
        <r>
          <rPr>
            <b/>
            <sz val="9"/>
            <color rgb="FF000000"/>
            <rFont val="Tahoma"/>
            <family val="2"/>
          </rPr>
          <t>Author:</t>
        </r>
        <r>
          <rPr>
            <sz val="9"/>
            <color rgb="FF000000"/>
            <rFont val="Tahoma"/>
            <family val="2"/>
          </rPr>
          <t xml:space="preserve">
cyclic use</t>
        </r>
      </text>
    </comment>
    <comment ref="H93" authorId="0">
      <text>
        <r>
          <rPr>
            <b/>
            <sz val="9"/>
            <color rgb="FF000000"/>
            <rFont val="Tahoma"/>
            <family val="2"/>
          </rPr>
          <t>Author:</t>
        </r>
        <r>
          <rPr>
            <sz val="9"/>
            <color rgb="FF000000"/>
            <rFont val="Tahoma"/>
            <family val="2"/>
          </rPr>
          <t xml:space="preserve">
cyclic use</t>
        </r>
      </text>
    </comment>
    <comment ref="G111" authorId="0">
      <text>
        <r>
          <rPr>
            <b/>
            <sz val="9"/>
            <color rgb="FF000000"/>
            <rFont val="Tahoma"/>
            <family val="2"/>
          </rPr>
          <t>Author:</t>
        </r>
        <r>
          <rPr>
            <sz val="9"/>
            <color rgb="FF000000"/>
            <rFont val="Tahoma"/>
            <family val="2"/>
          </rPr>
          <t xml:space="preserve">
East / West split based on 9 years of historic flows.  See 
S:\CFOBUDGAUS\Library\Original Data Files\SWP\
Historic SWP East and West Deliveries from Roy S on 9-17-09.xls</t>
        </r>
      </text>
    </comment>
    <comment ref="H131" authorId="0">
      <text>
        <r>
          <rPr>
            <b/>
            <sz val="9"/>
            <color rgb="FF000000"/>
            <rFont val="Tahoma"/>
            <family val="2"/>
          </rPr>
          <t>Author:</t>
        </r>
        <r>
          <rPr>
            <sz val="9"/>
            <color rgb="FF000000"/>
            <rFont val="Tahoma"/>
            <family val="2"/>
          </rPr>
          <t xml:space="preserve">
CUP Program</t>
        </r>
      </text>
    </comment>
    <comment ref="H132" authorId="0">
      <text>
        <r>
          <rPr>
            <b/>
            <sz val="9"/>
            <color rgb="FF000000"/>
            <rFont val="Tahoma"/>
            <family val="2"/>
          </rPr>
          <t>Author:</t>
        </r>
        <r>
          <rPr>
            <sz val="9"/>
            <color rgb="FF000000"/>
            <rFont val="Tahoma"/>
            <family val="2"/>
          </rPr>
          <t xml:space="preserve">
CUP Program</t>
        </r>
      </text>
    </comment>
    <comment ref="M134" authorId="0">
      <text>
        <r>
          <rPr>
            <b/>
            <sz val="9"/>
            <color rgb="FF000000"/>
            <rFont val="Tahoma"/>
            <family val="2"/>
          </rPr>
          <t>Author:</t>
        </r>
        <r>
          <rPr>
            <sz val="9"/>
            <color rgb="FF000000"/>
            <rFont val="Tahoma"/>
            <family val="2"/>
          </rPr>
          <t xml:space="preserve">
from 2009 IRP Strategic Policy - v16_2.xlsx</t>
        </r>
      </text>
    </comment>
    <comment ref="J180" authorId="0">
      <text>
        <r>
          <rPr>
            <b/>
            <sz val="9"/>
            <color rgb="FF000000"/>
            <rFont val="Tahoma"/>
            <family val="2"/>
          </rPr>
          <t>Author:</t>
        </r>
        <r>
          <rPr>
            <sz val="9"/>
            <color rgb="FF000000"/>
            <rFont val="Tahoma"/>
            <family val="2"/>
          </rPr>
          <t xml:space="preserve">
do not include SRL in 2009 to 2012
 b/c it is a Supply Program.</t>
        </r>
      </text>
    </comment>
  </commentList>
</comments>
</file>

<file path=xl/comments10.xml><?xml version="1.0" encoding="utf-8"?>
<comments xmlns="http://schemas.openxmlformats.org/spreadsheetml/2006/main">
  <authors>
    <author>Author</author>
  </authors>
  <commentList>
    <comment ref="AC322" authorId="0">
      <text>
        <r>
          <rPr>
            <b/>
            <sz val="9"/>
            <color rgb="FF000000"/>
            <rFont val="Tahoma"/>
            <family val="2"/>
          </rPr>
          <t>Author:</t>
        </r>
        <r>
          <rPr>
            <sz val="9"/>
            <color rgb="FF000000"/>
            <rFont val="Tahoma"/>
            <family val="2"/>
          </rPr>
          <t xml:space="preserve">
Advance funding of construction costs on an assumed equal monthly basis for 30 months
</t>
        </r>
      </text>
    </comment>
    <comment ref="AC352" authorId="0">
      <text>
        <r>
          <rPr>
            <b/>
            <sz val="9"/>
            <color rgb="FF000000"/>
            <rFont val="Tahoma"/>
            <family val="2"/>
          </rPr>
          <t>Author:</t>
        </r>
        <r>
          <rPr>
            <sz val="9"/>
            <color rgb="FF000000"/>
            <rFont val="Tahoma"/>
            <family val="2"/>
          </rPr>
          <t xml:space="preserve">
Funding of operation and maintenance begins
</t>
        </r>
      </text>
    </comment>
  </commentList>
</comments>
</file>

<file path=xl/comments11.xml><?xml version="1.0" encoding="utf-8"?>
<comments xmlns="http://schemas.openxmlformats.org/spreadsheetml/2006/main">
  <authors>
    <author>Author</author>
  </authors>
  <commentList>
    <comment ref="X20" authorId="0">
      <text>
        <r>
          <rPr>
            <b/>
            <sz val="12"/>
            <color rgb="FF000000"/>
            <rFont val="Tahoma"/>
            <family val="2"/>
          </rPr>
          <t>Author:</t>
        </r>
        <r>
          <rPr>
            <sz val="12"/>
            <color rgb="FF000000"/>
            <rFont val="Tahoma"/>
            <family val="2"/>
          </rPr>
          <t xml:space="preserve">
escalator should be CPI of all urban consumers- all items for LA, Riverside, and Orange County.
</t>
        </r>
        <r>
          <rPr>
            <b/>
            <sz val="12"/>
            <color rgb="FF000000"/>
            <rFont val="Tahoma"/>
            <family val="2"/>
          </rPr>
          <t>Jan Matusak:</t>
        </r>
        <r>
          <rPr>
            <sz val="12"/>
            <color rgb="FF000000"/>
            <rFont val="Tahoma"/>
            <family val="2"/>
          </rPr>
          <t xml:space="preserve">
Escalator through 2012
 is CPI of all urban consumers- all items for LA, Riverside, and Orange County.</t>
        </r>
      </text>
    </comment>
  </commentList>
</comments>
</file>

<file path=xl/comments12.xml><?xml version="1.0" encoding="utf-8"?>
<comments xmlns="http://schemas.openxmlformats.org/spreadsheetml/2006/main">
  <authors>
    <author>Author</author>
  </authors>
  <commentList>
    <comment ref="AA164" authorId="0">
      <text>
        <r>
          <rPr>
            <b/>
            <sz val="12"/>
            <color rgb="FF000000"/>
            <rFont val="Arial"/>
            <family val="2"/>
          </rPr>
          <t>Author:</t>
        </r>
        <r>
          <rPr>
            <sz val="12"/>
            <color rgb="FF000000"/>
            <rFont val="Arial"/>
            <family val="2"/>
          </rPr>
          <t xml:space="preserve">
Per Harry Ruzgarian's note.  Pumping energy rates are NOT included.
</t>
        </r>
      </text>
    </comment>
    <comment ref="AB164" authorId="0">
      <text>
        <r>
          <rPr>
            <b/>
            <sz val="12"/>
            <color rgb="FF000000"/>
            <rFont val="Arial"/>
            <family val="2"/>
          </rPr>
          <t>Author:</t>
        </r>
        <r>
          <rPr>
            <sz val="12"/>
            <color rgb="FF000000"/>
            <rFont val="Arial"/>
            <family val="2"/>
          </rPr>
          <t xml:space="preserve">
No take fees in first phase of the program per the agreement.</t>
        </r>
      </text>
    </comment>
    <comment ref="AD164" authorId="0">
      <text>
        <r>
          <rPr>
            <b/>
            <sz val="12"/>
            <color rgb="FF000000"/>
            <rFont val="Arial"/>
            <family val="2"/>
          </rPr>
          <t>Author:</t>
        </r>
        <r>
          <rPr>
            <sz val="12"/>
            <color rgb="FF000000"/>
            <rFont val="Arial"/>
            <family val="2"/>
          </rPr>
          <t xml:space="preserve">
Cost for moving water within the Central Arizona Project (CAP).  Does not include CRA pumping.</t>
        </r>
      </text>
    </comment>
  </commentList>
</comments>
</file>

<file path=xl/comments2.xml><?xml version="1.0" encoding="utf-8"?>
<comments xmlns="http://schemas.openxmlformats.org/spreadsheetml/2006/main">
  <authors>
    <author>Author</author>
  </authors>
  <commentList>
    <comment ref="W22" authorId="0">
      <text>
        <r>
          <rPr>
            <b/>
            <sz val="11"/>
            <color rgb="FF000000"/>
            <rFont val="Tahoma"/>
            <family val="2"/>
          </rPr>
          <t>Author:</t>
        </r>
        <r>
          <rPr>
            <sz val="11"/>
            <color rgb="FF000000"/>
            <rFont val="Tahoma"/>
            <family val="2"/>
          </rPr>
          <t xml:space="preserve">
Value shown in each month is 1/12 of the calendar year value.  Metropolitan does not specify the amount of water it uses from this program by month in its annual estimate of diversions submitted to USBR.</t>
        </r>
      </text>
    </comment>
    <comment ref="Y34" authorId="0">
      <text>
        <r>
          <rPr>
            <b/>
            <sz val="12"/>
            <color rgb="FF000000"/>
            <rFont val="Arial"/>
            <family val="2"/>
          </rPr>
          <t>Author:</t>
        </r>
        <r>
          <rPr>
            <sz val="12"/>
            <color rgb="FF000000"/>
            <rFont val="Arial"/>
            <family val="2"/>
          </rPr>
          <t xml:space="preserve">
Compensation for indirect costs and obligations of IID.
</t>
        </r>
      </text>
    </comment>
    <comment ref="W116" authorId="0">
      <text>
        <r>
          <rPr>
            <sz val="12"/>
            <color rgb="FF000000"/>
            <rFont val="Tahoma"/>
            <family val="2"/>
          </rPr>
          <t xml:space="preserve">Jay Brara:  IID Program less CVWD take.
Jan Matusak 8/18/06: CVWD did not use any water
</t>
        </r>
      </text>
    </comment>
    <comment ref="W190" authorId="0">
      <text>
        <r>
          <rPr>
            <b/>
            <sz val="12"/>
            <color rgb="FF000000"/>
            <rFont val="Tahoma"/>
            <family val="2"/>
          </rPr>
          <t>Author:</t>
        </r>
        <r>
          <rPr>
            <sz val="12"/>
            <color rgb="FF000000"/>
            <rFont val="Tahoma"/>
            <family val="2"/>
          </rPr>
          <t xml:space="preserve">
CVWD used 20,000 af in this calendar year, 1/12 of which has been deducted from value shown in each month of this year.
</t>
        </r>
      </text>
    </comment>
    <comment ref="W200" authorId="0">
      <text>
        <r>
          <rPr>
            <b/>
            <sz val="12"/>
            <color rgb="FF000000"/>
            <rFont val="Tahoma"/>
            <family val="2"/>
          </rPr>
          <t>Author:</t>
        </r>
        <r>
          <rPr>
            <sz val="12"/>
            <color rgb="FF000000"/>
            <rFont val="Tahoma"/>
            <family val="2"/>
          </rPr>
          <t xml:space="preserve">
Need actuals for first 6 mos.
</t>
        </r>
        <r>
          <rPr>
            <b/>
            <sz val="12"/>
            <color rgb="FF000000"/>
            <rFont val="Tahoma"/>
            <family val="2"/>
          </rPr>
          <t>Jan Matusak:</t>
        </r>
        <r>
          <rPr>
            <sz val="12"/>
            <color rgb="FF000000"/>
            <rFont val="Tahoma"/>
            <family val="2"/>
          </rPr>
          <t xml:space="preserve">
Actual values shown.  See comment in cell w22</t>
        </r>
      </text>
    </comment>
    <comment ref="W202" authorId="0">
      <text>
        <r>
          <rPr>
            <b/>
            <sz val="12"/>
            <color rgb="FF000000"/>
            <rFont val="Tahoma"/>
            <family val="2"/>
          </rPr>
          <t>Author:</t>
        </r>
        <r>
          <rPr>
            <sz val="12"/>
            <color rgb="FF000000"/>
            <rFont val="Tahoma"/>
            <family val="2"/>
          </rPr>
          <t xml:space="preserve">
CVWD used 20,000 af in this calendar year, 1/12 of which has been deducted from value shown in each month of this year</t>
        </r>
        <r>
          <rPr>
            <sz val="8"/>
            <color rgb="FF000000"/>
            <rFont val="Tahoma"/>
            <family val="2"/>
          </rPr>
          <t xml:space="preserve">
</t>
        </r>
      </text>
    </comment>
    <comment ref="W214" authorId="0">
      <text>
        <r>
          <rPr>
            <b/>
            <sz val="12"/>
            <color rgb="FF000000"/>
            <rFont val="Tahoma"/>
            <family val="2"/>
          </rPr>
          <t>Author:</t>
        </r>
        <r>
          <rPr>
            <sz val="12"/>
            <color rgb="FF000000"/>
            <rFont val="Tahoma"/>
            <family val="2"/>
          </rPr>
          <t xml:space="preserve">
Does not include an additional 20,000 acre-fet used by Coachella Valley Water District, per Jan Matusak on 11/21/2007.
</t>
        </r>
        <r>
          <rPr>
            <b/>
            <sz val="12"/>
            <color rgb="FF000000"/>
            <rFont val="Tahoma"/>
            <family val="2"/>
          </rPr>
          <t xml:space="preserve">Jan Matusak:
</t>
        </r>
        <r>
          <rPr>
            <sz val="12"/>
            <color rgb="FF000000"/>
            <rFont val="Tahoma"/>
            <family val="2"/>
          </rPr>
          <t>Previous value shown for the entire calendar year has been divided into twelve monthly increments.  1/12 of the CVWD use had been deducted from value shown in each month of this year.</t>
        </r>
      </text>
    </comment>
    <comment ref="AB238" authorId="0">
      <text>
        <r>
          <rPr>
            <b/>
            <sz val="10"/>
            <color rgb="FF000000"/>
            <rFont val="Tahoma"/>
            <family val="2"/>
          </rPr>
          <t>Author:</t>
        </r>
        <r>
          <rPr>
            <sz val="10"/>
            <color rgb="FF000000"/>
            <rFont val="Tahoma"/>
            <family val="2"/>
          </rPr>
          <t xml:space="preserve">
Change formula cell reference from 226 to 232</t>
        </r>
      </text>
    </comment>
  </commentList>
</comments>
</file>

<file path=xl/comments3.xml><?xml version="1.0" encoding="utf-8"?>
<comments xmlns="http://schemas.openxmlformats.org/spreadsheetml/2006/main">
  <authors>
    <author>Author</author>
  </authors>
  <commentList>
    <comment ref="W116" authorId="0">
      <text>
        <r>
          <rPr>
            <sz val="12"/>
            <color rgb="FF000000"/>
            <rFont val="Tahoma"/>
            <family val="2"/>
          </rPr>
          <t xml:space="preserve">Jay Brara:  IID Program less CVWD take.
Jan Matusak 8/18/06: CVWD did  not use any water
</t>
        </r>
      </text>
    </comment>
    <comment ref="W190" authorId="0">
      <text>
        <r>
          <rPr>
            <b/>
            <sz val="12"/>
            <color rgb="FF000000"/>
            <rFont val="Tahoma"/>
            <family val="2"/>
          </rPr>
          <t>Author:</t>
        </r>
        <r>
          <rPr>
            <sz val="12"/>
            <color rgb="FF000000"/>
            <rFont val="Tahoma"/>
            <family val="2"/>
          </rPr>
          <t xml:space="preserve">
CVWD used 20,000 af which has been deducted from value shown in this cell
</t>
        </r>
      </text>
    </comment>
    <comment ref="W200" authorId="0">
      <text>
        <r>
          <rPr>
            <b/>
            <sz val="12"/>
            <color rgb="FF000000"/>
            <rFont val="Tahoma"/>
            <family val="2"/>
          </rPr>
          <t>Author:</t>
        </r>
        <r>
          <rPr>
            <sz val="12"/>
            <color rgb="FF000000"/>
            <rFont val="Tahoma"/>
            <family val="2"/>
          </rPr>
          <t xml:space="preserve">
Need actuals for first 6 mos.
</t>
        </r>
      </text>
    </comment>
    <comment ref="W202" authorId="0">
      <text>
        <r>
          <rPr>
            <b/>
            <sz val="12"/>
            <color rgb="FF000000"/>
            <rFont val="Tahoma"/>
            <family val="2"/>
          </rPr>
          <t>Author:</t>
        </r>
        <r>
          <rPr>
            <sz val="12"/>
            <color rgb="FF000000"/>
            <rFont val="Tahoma"/>
            <family val="2"/>
          </rPr>
          <t xml:space="preserve">
CVWD used 20,000 af which has been deducted from value shown in this cell</t>
        </r>
        <r>
          <rPr>
            <sz val="8"/>
            <color rgb="FF000000"/>
            <rFont val="Tahoma"/>
            <family val="2"/>
          </rPr>
          <t xml:space="preserve">
</t>
        </r>
      </text>
    </comment>
    <comment ref="W214" authorId="0">
      <text>
        <r>
          <rPr>
            <b/>
            <sz val="10"/>
            <color rgb="FF000000"/>
            <rFont val="Tahoma"/>
            <family val="2"/>
          </rPr>
          <t>Author:
Does not include an additional 20,000 acre-fet used by Coachella Valley Water District, per Jan Matusak on 11/21/2007.</t>
        </r>
      </text>
    </comment>
  </commentList>
</comments>
</file>

<file path=xl/comments4.xml><?xml version="1.0" encoding="utf-8"?>
<comments xmlns="http://schemas.openxmlformats.org/spreadsheetml/2006/main">
  <authors>
    <author>Author</author>
  </authors>
  <commentList>
    <comment ref="W266" authorId="0">
      <text>
        <r>
          <rPr>
            <b/>
            <sz val="9"/>
            <color rgb="FF000000"/>
            <rFont val="Tahoma"/>
            <family val="2"/>
          </rPr>
          <t>Author:</t>
        </r>
        <r>
          <rPr>
            <sz val="9"/>
            <color rgb="FF000000"/>
            <rFont val="Tahoma"/>
            <family val="2"/>
          </rPr>
          <t xml:space="preserve">
Deducts 379 af reflecting water not received in 2008 and 93 af reflecting water not received in 2009, in month in which partial credit was provided for overcollection of administrative fee in 2008 and 2009</t>
        </r>
      </text>
    </comment>
    <comment ref="W267" authorId="0">
      <text>
        <r>
          <rPr>
            <b/>
            <sz val="9"/>
            <color rgb="FF000000"/>
            <rFont val="Tahoma"/>
            <family val="2"/>
          </rPr>
          <t>Author:</t>
        </r>
        <r>
          <rPr>
            <sz val="9"/>
            <color rgb="FF000000"/>
            <rFont val="Tahoma"/>
            <family val="2"/>
          </rPr>
          <t xml:space="preserve">
Deducts 236 af reflecting water not received in 2009, in month in which partial credit was provided for overcollection of administrative fee in 2008 and 2009</t>
        </r>
      </text>
    </comment>
    <comment ref="W268" authorId="0">
      <text>
        <r>
          <rPr>
            <b/>
            <sz val="9"/>
            <color rgb="FF000000"/>
            <rFont val="Tahoma"/>
            <family val="2"/>
          </rPr>
          <t>Author:</t>
        </r>
        <r>
          <rPr>
            <sz val="9"/>
            <color rgb="FF000000"/>
            <rFont val="Tahoma"/>
            <family val="2"/>
          </rPr>
          <t xml:space="preserve">
Deducts 236 af reflecting water not received in 2009, in month in which partial credit was provided for overcollection of administrative fee in 2008 and 2009</t>
        </r>
      </text>
    </comment>
    <comment ref="W269" authorId="0">
      <text>
        <r>
          <rPr>
            <b/>
            <sz val="9"/>
            <color rgb="FF000000"/>
            <rFont val="Tahoma"/>
            <family val="2"/>
          </rPr>
          <t>Author:</t>
        </r>
        <r>
          <rPr>
            <sz val="9"/>
            <color rgb="FF000000"/>
            <rFont val="Tahoma"/>
            <family val="2"/>
          </rPr>
          <t xml:space="preserve">
Deducts 236 af reflecting water not received in 2009.</t>
        </r>
      </text>
    </comment>
    <comment ref="W270" authorId="0">
      <text>
        <r>
          <rPr>
            <b/>
            <sz val="9"/>
            <color rgb="FF000000"/>
            <rFont val="Tahoma"/>
            <family val="2"/>
          </rPr>
          <t>Author:</t>
        </r>
        <r>
          <rPr>
            <sz val="9"/>
            <color rgb="FF000000"/>
            <rFont val="Tahoma"/>
            <family val="2"/>
          </rPr>
          <t xml:space="preserve">
Deducts 236 af reflecting water not received in 2009.</t>
        </r>
      </text>
    </comment>
    <comment ref="W272" authorId="0">
      <text>
        <r>
          <rPr>
            <b/>
            <sz val="9"/>
            <color rgb="FF000000"/>
            <rFont val="Tahoma"/>
            <family val="2"/>
          </rPr>
          <t>Author:</t>
        </r>
        <r>
          <rPr>
            <sz val="9"/>
            <color rgb="FF000000"/>
            <rFont val="Tahoma"/>
            <family val="2"/>
          </rPr>
          <t xml:space="preserve">
Deducts 236 af reflecting water not received in 2009.</t>
        </r>
      </text>
    </comment>
    <comment ref="W273" authorId="0">
      <text>
        <r>
          <rPr>
            <b/>
            <sz val="9"/>
            <color rgb="FF000000"/>
            <rFont val="Tahoma"/>
            <family val="2"/>
          </rPr>
          <t>Author:</t>
        </r>
        <r>
          <rPr>
            <sz val="9"/>
            <color rgb="FF000000"/>
            <rFont val="Tahoma"/>
            <family val="2"/>
          </rPr>
          <t xml:space="preserve">
Deducts 236 af reflecting water not received in 2009.</t>
        </r>
      </text>
    </comment>
    <comment ref="W274" authorId="0">
      <text>
        <r>
          <rPr>
            <b/>
            <sz val="9"/>
            <color rgb="FF000000"/>
            <rFont val="Tahoma"/>
            <family val="2"/>
          </rPr>
          <t>Author:</t>
        </r>
        <r>
          <rPr>
            <sz val="9"/>
            <color rgb="FF000000"/>
            <rFont val="Tahoma"/>
            <family val="2"/>
          </rPr>
          <t xml:space="preserve">
Deducts 53.75 af reflecting water not received in 2009, for a total of 1,562.75 af not received in that year</t>
        </r>
      </text>
    </comment>
    <comment ref="W280" authorId="0">
      <text>
        <r>
          <rPr>
            <b/>
            <sz val="9"/>
            <color rgb="FF000000"/>
            <rFont val="Tahoma"/>
            <family val="2"/>
          </rPr>
          <t>Author:</t>
        </r>
        <r>
          <rPr>
            <sz val="9"/>
            <color rgb="FF000000"/>
            <rFont val="Tahoma"/>
            <family val="2"/>
          </rPr>
          <t xml:space="preserve">
Includes 1,032 af of additional water received in 2010, in month in which additiional administrative costs owed to Needles for additional water received was paid.</t>
        </r>
      </text>
    </comment>
    <comment ref="W292" authorId="0">
      <text>
        <r>
          <rPr>
            <b/>
            <sz val="9"/>
            <color rgb="FF000000"/>
            <rFont val="Tahoma"/>
            <family val="2"/>
          </rPr>
          <t>Author:</t>
        </r>
        <r>
          <rPr>
            <sz val="9"/>
            <color rgb="FF000000"/>
            <rFont val="Tahoma"/>
            <family val="2"/>
          </rPr>
          <t xml:space="preserve">
Includes 671 af of additional water received in 2011, in month in which additiional administrative costs owed to Needles for additional water received was paid.</t>
        </r>
      </text>
    </comment>
    <comment ref="W298" authorId="0">
      <text>
        <r>
          <rPr>
            <b/>
            <sz val="9"/>
            <color rgb="FF000000"/>
            <rFont val="Tahoma"/>
            <family val="2"/>
          </rPr>
          <t>Author:</t>
        </r>
        <r>
          <rPr>
            <sz val="9"/>
            <color rgb="FF000000"/>
            <rFont val="Tahoma"/>
            <family val="2"/>
          </rPr>
          <t xml:space="preserve">
498 af of additional water received in 2012, in month in which additiional administrative costs owed to Needles for additional water received was paid.</t>
        </r>
      </text>
    </comment>
  </commentList>
</comments>
</file>

<file path=xl/comments5.xml><?xml version="1.0" encoding="utf-8"?>
<comments xmlns="http://schemas.openxmlformats.org/spreadsheetml/2006/main">
  <authors>
    <author>Author</author>
  </authors>
  <commentList>
    <comment ref="AC18" authorId="0">
      <text>
        <r>
          <rPr>
            <b/>
            <sz val="9"/>
            <color rgb="FF000000"/>
            <rFont val="Tahoma"/>
            <family val="2"/>
          </rPr>
          <t>Author:</t>
        </r>
        <r>
          <rPr>
            <sz val="9"/>
            <color rgb="FF000000"/>
            <rFont val="Tahoma"/>
            <family val="2"/>
          </rPr>
          <t xml:space="preserve">
Annual payments to Landowners; also includes Reimbursable Costs to PVID and Escrow Easement Costs.
</t>
        </r>
      </text>
    </comment>
    <comment ref="AB20" authorId="0">
      <text>
        <r>
          <rPr>
            <b/>
            <sz val="12"/>
            <color rgb="FF000000"/>
            <rFont val="Arial"/>
            <family val="2"/>
          </rPr>
          <t>Author:</t>
        </r>
        <r>
          <rPr>
            <sz val="12"/>
            <color rgb="FF000000"/>
            <rFont val="Arial"/>
            <family val="2"/>
          </rPr>
          <t xml:space="preserve">
Escalation 2.5% first 10 years, then up to 5% based on CPI.  Used 3% as  average for next 10 years.</t>
        </r>
      </text>
    </comment>
    <comment ref="AD20" authorId="0">
      <text>
        <r>
          <rPr>
            <b/>
            <sz val="12"/>
            <color rgb="FF000000"/>
            <rFont val="Arial"/>
            <family val="2"/>
          </rPr>
          <t>Author:</t>
        </r>
        <r>
          <rPr>
            <sz val="12"/>
            <color rgb="FF000000"/>
            <rFont val="Arial"/>
            <family val="2"/>
          </rPr>
          <t xml:space="preserve">
Escalation 2.5% first 10 years, then up to 5% based on CPI.  Used 3% as  average for next 10 years.</t>
        </r>
      </text>
    </comment>
    <comment ref="X164" authorId="0">
      <text>
        <r>
          <rPr>
            <b/>
            <sz val="12"/>
            <color rgb="FF000000"/>
            <rFont val="Arial"/>
            <family val="2"/>
          </rPr>
          <t>Author:</t>
        </r>
        <r>
          <rPr>
            <sz val="12"/>
            <color rgb="FF000000"/>
            <rFont val="Arial"/>
            <family val="2"/>
          </rPr>
          <t xml:space="preserve">
Environmental documentation, per Fadi Kamand. </t>
        </r>
      </text>
    </comment>
    <comment ref="X176" authorId="0">
      <text>
        <r>
          <rPr>
            <sz val="12"/>
            <color rgb="FF000000"/>
            <rFont val="Arial"/>
            <family val="2"/>
          </rPr>
          <t xml:space="preserve">Jay Brara:  Start-up cost of $1.5m, annual payment of $1.65m. Per Fadi Kamand.
</t>
        </r>
      </text>
    </comment>
    <comment ref="X188" authorId="0">
      <text>
        <r>
          <rPr>
            <b/>
            <sz val="12"/>
            <color rgb="FF000000"/>
            <rFont val="Tahoma"/>
            <family val="2"/>
          </rPr>
          <t>Author:</t>
        </r>
        <r>
          <rPr>
            <sz val="12"/>
            <color rgb="FF000000"/>
            <rFont val="Tahoma"/>
            <family val="2"/>
          </rPr>
          <t xml:space="preserve">
Program setup costs- per Fadi Kamand.</t>
        </r>
      </text>
    </comment>
    <comment ref="AB188" authorId="0">
      <text>
        <r>
          <rPr>
            <sz val="12"/>
            <color rgb="FF000000"/>
            <rFont val="Arial"/>
            <family val="2"/>
          </rPr>
          <t xml:space="preserve">Shane:Annual and Admin.  Up-front cost plugged in Participation Rights.  
Jay: Program costs of between $154-$226 per AF includes up-front payments.  This rate is based on annual land management payment of $550 per acre and 4.2 af per acre yield; 550/4.2=130.95. 6/24/03- increase in annual payment from $550 to $602, =$143.33.
</t>
        </r>
      </text>
    </comment>
    <comment ref="X200" authorId="0">
      <text>
        <r>
          <rPr>
            <sz val="12"/>
            <color rgb="FF000000"/>
            <rFont val="Arial"/>
            <family val="2"/>
          </rPr>
          <t>Jay Brara:  Sign-up payment of $37.8m, community program payment of $6m, setup costs increased by $1.4m. (Fadi, 2/9/04)
Range of expense $26 m to $58 m depending on option selected by farmers.
8/16/05  Actuals 
9/22/08 Per Fadi Kamand</t>
        </r>
      </text>
    </comment>
    <comment ref="W212" authorId="0">
      <text>
        <r>
          <rPr>
            <b/>
            <sz val="10"/>
            <color rgb="FF000000"/>
            <rFont val="Tahoma"/>
            <family val="2"/>
          </rPr>
          <t>Author:</t>
        </r>
        <r>
          <rPr>
            <sz val="10"/>
            <color rgb="FF000000"/>
            <rFont val="Tahoma"/>
            <family val="2"/>
          </rPr>
          <t xml:space="preserve">
Increase A/F by 13,158 for F/Y 2005/06 total to 120,602 A/F for the year, per F. Kamand (input for F/Y 2008/09 update).</t>
        </r>
      </text>
    </comment>
    <comment ref="X212" authorId="0">
      <text>
        <r>
          <rPr>
            <sz val="12"/>
            <color rgb="FF000000"/>
            <rFont val="Arial"/>
            <family val="2"/>
          </rPr>
          <t>Jay Brara:  Actuals for 2005/06</t>
        </r>
      </text>
    </comment>
    <comment ref="X224" authorId="0">
      <text>
        <r>
          <rPr>
            <b/>
            <sz val="10"/>
            <color rgb="FF000000"/>
            <rFont val="Tahoma"/>
            <family val="2"/>
          </rPr>
          <t>Author:</t>
        </r>
        <r>
          <rPr>
            <sz val="10"/>
            <color rgb="FF000000"/>
            <rFont val="Tahoma"/>
            <family val="2"/>
          </rPr>
          <t xml:space="preserve">
Amount per A. Akingbemi &amp; verified with the CRD (immaterial difference).</t>
        </r>
      </text>
    </comment>
    <comment ref="AB281" authorId="0">
      <text>
        <r>
          <rPr>
            <b/>
            <sz val="10"/>
            <color rgb="FF000000"/>
            <rFont val="Tahoma"/>
            <family val="2"/>
          </rPr>
          <t>Author:
12-08-2011
Per F. Kamand, program year costs run from August to July.
Unit cost based on fallowing costs of $4.45M, and an administrative fee of $260K.  Acre feet estimated at 31,330.</t>
        </r>
      </text>
    </comment>
    <comment ref="AB293" authorId="0">
      <text>
        <r>
          <rPr>
            <b/>
            <sz val="10"/>
            <color rgb="FF000000"/>
            <rFont val="Tahoma"/>
            <family val="2"/>
          </rPr>
          <t>Author:
12-08-2011
Prior year plus 2.5%.</t>
        </r>
      </text>
    </comment>
    <comment ref="AB305" authorId="0">
      <text>
        <r>
          <rPr>
            <b/>
            <sz val="10"/>
            <color rgb="FF000000"/>
            <rFont val="Tahoma"/>
            <family val="2"/>
          </rPr>
          <t>Author:
12-08-2011
Prior year plus 2.5%.</t>
        </r>
      </text>
    </comment>
    <comment ref="AB318" authorId="0">
      <text>
        <r>
          <rPr>
            <b/>
            <sz val="10"/>
            <color rgb="FF000000"/>
            <rFont val="Tahoma"/>
            <family val="2"/>
          </rPr>
          <t>Author:
12-08-2011
Prior year plus 2.5%.</t>
        </r>
      </text>
    </comment>
  </commentList>
</comments>
</file>

<file path=xl/comments6.xml><?xml version="1.0" encoding="utf-8"?>
<comments xmlns="http://schemas.openxmlformats.org/spreadsheetml/2006/main">
  <authors>
    <author>Author</author>
  </authors>
  <commentList>
    <comment ref="X238" authorId="0">
      <text>
        <r>
          <rPr>
            <sz val="12"/>
            <color rgb="FF000000"/>
            <rFont val="Tahoma"/>
            <family val="2"/>
          </rPr>
          <t xml:space="preserve">RJ
$250 per BT on 10-4-07
</t>
        </r>
      </text>
    </comment>
    <comment ref="X318" authorId="0">
      <text>
        <r>
          <rPr>
            <b/>
            <sz val="10"/>
            <color rgb="FF000000"/>
            <rFont val="Tahoma"/>
            <family val="2"/>
          </rPr>
          <t>Author:
12-08-2011
Prior year plus 2.5%.</t>
        </r>
      </text>
    </comment>
  </commentList>
</comments>
</file>

<file path=xl/comments7.xml><?xml version="1.0" encoding="utf-8"?>
<comments xmlns="http://schemas.openxmlformats.org/spreadsheetml/2006/main">
  <authors>
    <author>Author</author>
  </authors>
  <commentList>
    <comment ref="Q241" authorId="0">
      <text>
        <r>
          <rPr>
            <b/>
            <sz val="9"/>
            <color rgb="FF000000"/>
            <rFont val="Tahoma"/>
            <family val="2"/>
          </rPr>
          <t>Jan P. Matusak:
Forbearance in 2006</t>
        </r>
        <r>
          <rPr>
            <sz val="9"/>
            <color rgb="FF000000"/>
            <rFont val="Tahoma"/>
            <family val="2"/>
          </rPr>
          <t xml:space="preserve">
</t>
        </r>
      </text>
    </comment>
    <comment ref="Q253" authorId="0">
      <text>
        <r>
          <rPr>
            <b/>
            <sz val="9"/>
            <color rgb="FF000000"/>
            <rFont val="Tahoma"/>
            <family val="2"/>
          </rPr>
          <t>Jan P. Matusak:
Forbearance in 2007</t>
        </r>
        <r>
          <rPr>
            <sz val="9"/>
            <color rgb="FF000000"/>
            <rFont val="Tahoma"/>
            <family val="2"/>
          </rPr>
          <t xml:space="preserve">
</t>
        </r>
      </text>
    </comment>
    <comment ref="Q262" authorId="0">
      <text>
        <r>
          <rPr>
            <b/>
            <sz val="9"/>
            <color rgb="FF000000"/>
            <rFont val="Tahoma"/>
            <family val="2"/>
          </rPr>
          <t>Jan P. Matusak:
Forbearance in 2008</t>
        </r>
        <r>
          <rPr>
            <sz val="9"/>
            <color rgb="FF000000"/>
            <rFont val="Tahoma"/>
            <family val="2"/>
          </rPr>
          <t xml:space="preserve">
</t>
        </r>
      </text>
    </comment>
    <comment ref="U265" authorId="0">
      <text>
        <r>
          <rPr>
            <b/>
            <sz val="10"/>
            <color rgb="FF000000"/>
            <rFont val="Tahoma"/>
            <family val="2"/>
          </rPr>
          <t xml:space="preserve">Dennis Butkovich: 4/30/2009
</t>
        </r>
        <r>
          <rPr>
            <sz val="10"/>
            <color rgb="FF000000"/>
            <rFont val="Tahoma"/>
            <family val="2"/>
          </rPr>
          <t>Total amount should be about $1.7 million.  If WSO does not schedule are-feet, will have to input total budgeted amount.</t>
        </r>
        <r>
          <rPr>
            <b/>
            <sz val="10"/>
            <color rgb="FF000000"/>
            <rFont val="Tahoma"/>
            <family val="2"/>
          </rPr>
          <t xml:space="preserve">
Jan Matusak; 9/18/2010
</t>
        </r>
        <r>
          <rPr>
            <sz val="10"/>
            <color rgb="FF000000"/>
            <rFont val="Tahoma"/>
            <family val="2"/>
          </rPr>
          <t>An amount was paid in July 2010 rather than April 2010</t>
        </r>
      </text>
    </comment>
    <comment ref="Q268" authorId="0">
      <text>
        <r>
          <rPr>
            <b/>
            <sz val="9"/>
            <color rgb="FF000000"/>
            <rFont val="Tahoma"/>
            <family val="2"/>
          </rPr>
          <t>Jan P. Matusak:
Forbearance in 2009</t>
        </r>
        <r>
          <rPr>
            <sz val="9"/>
            <color rgb="FF000000"/>
            <rFont val="Tahoma"/>
            <family val="2"/>
          </rPr>
          <t xml:space="preserve">
</t>
        </r>
      </text>
    </comment>
    <comment ref="T276" authorId="0">
      <text>
        <r>
          <rPr>
            <b/>
            <sz val="9"/>
            <color rgb="FF000000"/>
            <rFont val="Tahoma"/>
            <family val="2"/>
          </rPr>
          <t xml:space="preserve">D. Butkovich 10/8/09:
</t>
        </r>
        <r>
          <rPr>
            <sz val="9"/>
            <color rgb="FF000000"/>
            <rFont val="Tahoma"/>
            <family val="2"/>
          </rPr>
          <t>To account for two payments within the fiscal year per note from J. Matusak:
Estimated forbearance in 2010 and 2011.  Metropolitan has proposed paying the Quechan Tribe in advance of the year in which the forbearance takes place in return for specified actions.  It is assumed that an agreement to make the payment in advance with a settling up payment once Reclamation has issued its Decree Accounting Report is executed to permit payment to be made in advance in this month for 2011.</t>
        </r>
        <r>
          <rPr>
            <b/>
            <sz val="9"/>
            <color rgb="FF000000"/>
            <rFont val="Tahoma"/>
            <family val="2"/>
          </rPr>
          <t xml:space="preserve">
Jan Matusak:
</t>
        </r>
        <r>
          <rPr>
            <sz val="9"/>
            <color rgb="FF000000"/>
            <rFont val="Tahoma"/>
            <family val="2"/>
          </rPr>
          <t>8/18/10 Payment shown in column y as showing it in column z does not allow the forebearance amount to be shown in column w</t>
        </r>
      </text>
    </comment>
    <comment ref="Q280" authorId="0">
      <text>
        <r>
          <rPr>
            <b/>
            <sz val="9"/>
            <color rgb="FF000000"/>
            <rFont val="Tahoma"/>
            <family val="2"/>
          </rPr>
          <t>Author:</t>
        </r>
        <r>
          <rPr>
            <sz val="9"/>
            <color rgb="FF000000"/>
            <rFont val="Tahoma"/>
            <family val="2"/>
          </rPr>
          <t xml:space="preserve">
Forbearance in 2010
</t>
        </r>
      </text>
    </comment>
    <comment ref="Q291" authorId="0">
      <text>
        <r>
          <rPr>
            <b/>
            <sz val="9"/>
            <color rgb="FF000000"/>
            <rFont val="Tahoma"/>
            <family val="2"/>
          </rPr>
          <t>Author:</t>
        </r>
        <r>
          <rPr>
            <sz val="9"/>
            <color rgb="FF000000"/>
            <rFont val="Tahoma"/>
            <family val="2"/>
          </rPr>
          <t xml:space="preserve">
Forbearance in 2011</t>
        </r>
      </text>
    </comment>
    <comment ref="Q303" authorId="0">
      <text>
        <r>
          <rPr>
            <b/>
            <sz val="9"/>
            <color rgb="FF000000"/>
            <rFont val="Tahoma"/>
            <family val="2"/>
          </rPr>
          <t>Author:</t>
        </r>
        <r>
          <rPr>
            <sz val="9"/>
            <color rgb="FF000000"/>
            <rFont val="Tahoma"/>
            <family val="2"/>
          </rPr>
          <t xml:space="preserve">
Forbearance in 2012</t>
        </r>
      </text>
    </comment>
  </commentList>
</comments>
</file>

<file path=xl/comments8.xml><?xml version="1.0" encoding="utf-8"?>
<comments xmlns="http://schemas.openxmlformats.org/spreadsheetml/2006/main">
  <authors>
    <author>Author</author>
  </authors>
  <commentList>
    <comment ref="X20" authorId="0">
      <text>
        <r>
          <rPr>
            <b/>
            <sz val="11"/>
            <color rgb="FF000000"/>
            <rFont val="Tahoma"/>
            <family val="2"/>
          </rPr>
          <t>Author:</t>
        </r>
        <r>
          <rPr>
            <sz val="11"/>
            <color rgb="FF000000"/>
            <rFont val="Tahoma"/>
            <family val="2"/>
          </rPr>
          <t xml:space="preserve">
escalator should be annual change in MWD's volumetric rates.
</t>
        </r>
        <r>
          <rPr>
            <b/>
            <sz val="11"/>
            <color rgb="FF000000"/>
            <rFont val="Tahoma"/>
            <family val="2"/>
          </rPr>
          <t>Jan P. Matusak 9/22/13:</t>
        </r>
        <r>
          <rPr>
            <sz val="11"/>
            <color rgb="FF000000"/>
            <rFont val="Tahoma"/>
            <family val="2"/>
          </rPr>
          <t xml:space="preserve">
Escalator not used in spreadsheet.</t>
        </r>
      </text>
    </comment>
    <comment ref="W229" authorId="0">
      <text>
        <r>
          <rPr>
            <b/>
            <sz val="9"/>
            <color rgb="FF000000"/>
            <rFont val="Tahoma"/>
            <family val="2"/>
          </rPr>
          <t xml:space="preserve">Author:
9/22/13:
</t>
        </r>
        <r>
          <rPr>
            <sz val="9"/>
            <color rgb="FF000000"/>
            <rFont val="Tahoma"/>
            <family val="2"/>
          </rPr>
          <t xml:space="preserve">Values are shown in month in which deposit into Trust  is made
</t>
        </r>
      </text>
    </comment>
  </commentList>
</comments>
</file>

<file path=xl/comments9.xml><?xml version="1.0" encoding="utf-8"?>
<comments xmlns="http://schemas.openxmlformats.org/spreadsheetml/2006/main">
  <authors>
    <author>Author</author>
  </authors>
  <commentList>
    <comment ref="X20" authorId="0">
      <text>
        <r>
          <rPr>
            <b/>
            <sz val="12"/>
            <color rgb="FF000000"/>
            <rFont val="Tahoma"/>
            <family val="2"/>
          </rPr>
          <t>Author:</t>
        </r>
        <r>
          <rPr>
            <sz val="12"/>
            <color rgb="FF000000"/>
            <rFont val="Tahoma"/>
            <family val="2"/>
          </rPr>
          <t xml:space="preserve">
escalator should = to the change in the gross domestic product implicit price deflator published by the US Bureau of Economic Analysis.</t>
        </r>
      </text>
    </comment>
    <comment ref="X370" authorId="0">
      <text>
        <r>
          <rPr>
            <b/>
            <sz val="9"/>
            <color rgb="FF000000"/>
            <rFont val="Tahoma"/>
            <family val="2"/>
          </rPr>
          <t>Author:</t>
        </r>
        <r>
          <rPr>
            <sz val="9"/>
            <color rgb="FF000000"/>
            <rFont val="Tahoma"/>
            <family val="2"/>
          </rPr>
          <t xml:space="preserve">
Agreement terminates 12/31/2018</t>
        </r>
      </text>
    </comment>
  </commentList>
</comments>
</file>

<file path=xl/sharedStrings.xml><?xml version="1.0" encoding="utf-8"?>
<sst xmlns="http://schemas.openxmlformats.org/spreadsheetml/2006/main" count="4362" uniqueCount="498">
  <si>
    <t>Checks</t>
  </si>
  <si>
    <t>DVL</t>
  </si>
  <si>
    <t>Total</t>
  </si>
  <si>
    <t>Base Case</t>
  </si>
  <si>
    <t>This model</t>
  </si>
  <si>
    <t>Change</t>
  </si>
  <si>
    <t>John Scott 10-11-11</t>
  </si>
  <si>
    <t>Mike Yu on 9/23/13</t>
  </si>
  <si>
    <t>Bill H. 10/18/2011</t>
  </si>
  <si>
    <t>Jan M on 12-8-11 and ----------</t>
  </si>
  <si>
    <t>on 9-20-13</t>
  </si>
  <si>
    <t>on 9/26/13</t>
  </si>
  <si>
    <t>MWD BUDGET ROUTER</t>
  </si>
  <si>
    <t>Available in given year</t>
  </si>
  <si>
    <t>EOY Balance</t>
  </si>
  <si>
    <t>Source:</t>
  </si>
  <si>
    <t>VCM Var #</t>
  </si>
  <si>
    <t>Calendar Year</t>
  </si>
  <si>
    <t>Sales + Wheeling</t>
  </si>
  <si>
    <t>% Treated</t>
  </si>
  <si>
    <t>SWP Allocation</t>
  </si>
  <si>
    <t>ops 10-24-11</t>
  </si>
  <si>
    <t>EOY DVL Storage (less 334 TAF Emergency)</t>
  </si>
  <si>
    <t>2010 put / take cost</t>
  </si>
  <si>
    <t>COLORADO RIVER</t>
  </si>
  <si>
    <t>Supplies</t>
  </si>
  <si>
    <t>Max Take</t>
  </si>
  <si>
    <t>Current CRA Programs (Take - Put)</t>
  </si>
  <si>
    <t>Bill H</t>
  </si>
  <si>
    <t>~no cost</t>
  </si>
  <si>
    <t>Basic Apportionment</t>
  </si>
  <si>
    <t>no cost</t>
  </si>
  <si>
    <t xml:space="preserve">  Less PPRs &amp; Others</t>
  </si>
  <si>
    <t>Quechan Settlement</t>
  </si>
  <si>
    <t>LCWSP Unused Water \ Lower Colorado Supply</t>
  </si>
  <si>
    <t>IID-MWD Conservation</t>
  </si>
  <si>
    <t xml:space="preserve">  Less CVWD Take</t>
  </si>
  <si>
    <t>IID-SDCWA Exchange</t>
  </si>
  <si>
    <t>IID/MWD Additional</t>
  </si>
  <si>
    <t>AA Canal Lining SDCWA</t>
  </si>
  <si>
    <t>Coachella Canal Lining SDCWA</t>
  </si>
  <si>
    <t>46, 65</t>
  </si>
  <si>
    <t>Canal Lining MWD or SLR</t>
  </si>
  <si>
    <t>PVID Fallowing</t>
  </si>
  <si>
    <t>Agricultural Adjustment</t>
  </si>
  <si>
    <t>Special Surplus</t>
  </si>
  <si>
    <t>Lake Mead ICS (Intentionally Created Surplus)</t>
  </si>
  <si>
    <t>PAYGO funded</t>
  </si>
  <si>
    <t>Drop 2 ICS Water</t>
  </si>
  <si>
    <t>62, revenue in FPM</t>
  </si>
  <si>
    <t>Less CVWD QSA Transfer</t>
  </si>
  <si>
    <t>Nevada Storage</t>
  </si>
  <si>
    <t>Subtotal</t>
  </si>
  <si>
    <t>CRA Optional/ Programs Under Development (Take - Put)</t>
  </si>
  <si>
    <t>CRA Dry Year</t>
  </si>
  <si>
    <t>Amend CVWD Agreement</t>
  </si>
  <si>
    <t>CR Transfer (Bard Fallowing)</t>
  </si>
  <si>
    <t>Fund Mexico Conservation</t>
  </si>
  <si>
    <t>C(2) Water (Salton Sea Rest.)</t>
  </si>
  <si>
    <t>Generic CRA Transfer</t>
  </si>
  <si>
    <t>26, 27</t>
  </si>
  <si>
    <t>free</t>
  </si>
  <si>
    <t>Fund YDP</t>
  </si>
  <si>
    <t>Yuma Desalting Plant ICS</t>
  </si>
  <si>
    <t>CRA 5-Year Supply Actions (Take - Put)</t>
  </si>
  <si>
    <t>CRA 5-Year Supply Actions</t>
  </si>
  <si>
    <t>5-Yr Supply</t>
  </si>
  <si>
    <t>Additional PVID Transfers</t>
  </si>
  <si>
    <t>Arizona Programs -- CAP</t>
  </si>
  <si>
    <t>California Indians</t>
  </si>
  <si>
    <t>California Indians / Other Ag</t>
  </si>
  <si>
    <t>Expand SNWA Agreement</t>
  </si>
  <si>
    <t>Net CRA Diversions (1.25 max)</t>
  </si>
  <si>
    <t>CRA Programs after intake</t>
  </si>
  <si>
    <t>John Scott</t>
  </si>
  <si>
    <t>30, 31</t>
  </si>
  <si>
    <t>Hayfield Recovery</t>
  </si>
  <si>
    <t>Total CR Delivered into Service Area for MWD &amp; DWCV</t>
  </si>
  <si>
    <t>TOTAL CRA</t>
  </si>
  <si>
    <t>Water Needed to "Fill" CRA</t>
  </si>
  <si>
    <t>DWCV Actions</t>
  </si>
  <si>
    <t>DWCV Exchange (without Yuba Accord)</t>
  </si>
  <si>
    <t>DWCV Transfer</t>
  </si>
  <si>
    <t>DWCV Callback</t>
  </si>
  <si>
    <t>DWCV Carryover</t>
  </si>
  <si>
    <t>DWCV Yuba Accord</t>
  </si>
  <si>
    <t>DWCV Account</t>
  </si>
  <si>
    <t>Varies</t>
  </si>
  <si>
    <t>DWCV Max Take</t>
  </si>
  <si>
    <t>Total CR Delivered into Service Area for MWD</t>
  </si>
  <si>
    <t>DWCV Max Put</t>
  </si>
  <si>
    <t>less any obligation delivered as wet water</t>
  </si>
  <si>
    <t>CRA Pump Stations</t>
  </si>
  <si>
    <t>Lake Mead Max Put</t>
  </si>
  <si>
    <t>Intake</t>
  </si>
  <si>
    <t>Gene</t>
  </si>
  <si>
    <t>Iron Mountain</t>
  </si>
  <si>
    <t>Eagle Mountain</t>
  </si>
  <si>
    <t>Hinds</t>
  </si>
  <si>
    <t>Ops esti from 10-6-10</t>
  </si>
  <si>
    <t>Ops esti from 10-18-11</t>
  </si>
  <si>
    <t>STATE WATER PROJECT</t>
  </si>
  <si>
    <t>Base SWP Supplies</t>
  </si>
  <si>
    <t>SWP</t>
  </si>
  <si>
    <t>MWD Table A</t>
  </si>
  <si>
    <t>DWCV Table A (Exchange + Transfer + Callback)</t>
  </si>
  <si>
    <t>DWCV Table A</t>
  </si>
  <si>
    <t>Port Huneme</t>
  </si>
  <si>
    <t>San Bernardino Transfer</t>
  </si>
  <si>
    <t>SBVMWD-Min</t>
  </si>
  <si>
    <t>Yuba Accord (after losses)</t>
  </si>
  <si>
    <t>SWP Carryover</t>
  </si>
  <si>
    <t>SWP carryover put max (MWD+DWCV)</t>
  </si>
  <si>
    <t>SWP Programs (Take less Put)</t>
  </si>
  <si>
    <t>SWP Dry Year</t>
  </si>
  <si>
    <t>7,8</t>
  </si>
  <si>
    <t>$77 / $160</t>
  </si>
  <si>
    <t>Semitropic</t>
  </si>
  <si>
    <t>1,2</t>
  </si>
  <si>
    <t>$128 / $124</t>
  </si>
  <si>
    <t>Arvin-Edison</t>
  </si>
  <si>
    <t>$500 transfer</t>
  </si>
  <si>
    <t>San Joaquin GW Demo / Semitropic Ag Water Reuse Demo</t>
  </si>
  <si>
    <t>11,12</t>
  </si>
  <si>
    <t>San Bernardino GWSP</t>
  </si>
  <si>
    <t>SBVMWD-Storage</t>
  </si>
  <si>
    <t>3,4</t>
  </si>
  <si>
    <t>$32 / $116</t>
  </si>
  <si>
    <t>Kern Delta</t>
  </si>
  <si>
    <t>CALFED Bay Delta Phase 8</t>
  </si>
  <si>
    <t>SPILL (negative values only)</t>
  </si>
  <si>
    <t>EWA Exchange</t>
  </si>
  <si>
    <t>5-Year Supply Actions</t>
  </si>
  <si>
    <t>Drought Water Bank</t>
  </si>
  <si>
    <t>Drought Water Bank losses</t>
  </si>
  <si>
    <t>Generic SWP Transfers</t>
  </si>
  <si>
    <t>North Kern / DWA Exchange</t>
  </si>
  <si>
    <t>In-Delta Transfers -- Delta Wetlands</t>
  </si>
  <si>
    <t>In-Delta Transfers -- Conaway</t>
  </si>
  <si>
    <t>KCWA Crop Rotation</t>
  </si>
  <si>
    <t>SWP East</t>
  </si>
  <si>
    <t>SWP West</t>
  </si>
  <si>
    <t>Total SWP Deliveries into Service Area</t>
  </si>
  <si>
    <t>% East</t>
  </si>
  <si>
    <t>Total SWP Deliveries that incur SWP power</t>
  </si>
  <si>
    <t>MWD SERVICE AREA</t>
  </si>
  <si>
    <t>Total Imported Supplies (CRA + SWP) for MWD</t>
  </si>
  <si>
    <t>System Losses</t>
  </si>
  <si>
    <t>Net Imported Supplies (CRA + SWP) for MWD</t>
  </si>
  <si>
    <t>Remaining Demand (supply available for local storage)</t>
  </si>
  <si>
    <t>In-Basin Supplies (Take - Put)</t>
  </si>
  <si>
    <t>In-Basin Storage</t>
  </si>
  <si>
    <t>Mathews</t>
  </si>
  <si>
    <t>Skinner</t>
  </si>
  <si>
    <t>SWP Flex</t>
  </si>
  <si>
    <t>Cyclic</t>
  </si>
  <si>
    <t>LA Supplemental Storage</t>
  </si>
  <si>
    <t>18,19</t>
  </si>
  <si>
    <t>North Los Posas GWSP</t>
  </si>
  <si>
    <t>20,21</t>
  </si>
  <si>
    <t>Prop 13 GWSP</t>
  </si>
  <si>
    <t>24, 25</t>
  </si>
  <si>
    <t>Generic GWSP</t>
  </si>
  <si>
    <t>Local Resources sheet</t>
  </si>
  <si>
    <t>Enhanced Regional</t>
  </si>
  <si>
    <t>Unmet Demand</t>
  </si>
  <si>
    <t>Same as CUP programs</t>
  </si>
  <si>
    <t>Basic Operations Summary</t>
  </si>
  <si>
    <t>CR for MWD</t>
  </si>
  <si>
    <t>In-Basin (Take - Put)</t>
  </si>
  <si>
    <t>Losses</t>
  </si>
  <si>
    <t>Storage Use (Take - Put)</t>
  </si>
  <si>
    <t>CRA</t>
  </si>
  <si>
    <t>In-Basin</t>
  </si>
  <si>
    <t>Check</t>
  </si>
  <si>
    <t>TOTAL STORAGE</t>
  </si>
  <si>
    <t>EOY Storage</t>
  </si>
  <si>
    <t>CHECKS</t>
  </si>
  <si>
    <t>Total MWD Demand (Sales + Wheeling)</t>
  </si>
  <si>
    <t>Total MWD Supplies (less Losses)</t>
  </si>
  <si>
    <t>checks</t>
  </si>
  <si>
    <t>STORAGE</t>
  </si>
  <si>
    <t>Wheeling from SM</t>
  </si>
  <si>
    <t>Wheeling from Router</t>
  </si>
  <si>
    <t>check</t>
  </si>
  <si>
    <t>TAF</t>
  </si>
  <si>
    <t>Summary</t>
  </si>
  <si>
    <t>Colorado River</t>
  </si>
  <si>
    <t xml:space="preserve">  Basic Apportionment</t>
  </si>
  <si>
    <t xml:space="preserve">  IID-MWD Conservation</t>
  </si>
  <si>
    <t xml:space="preserve">  PVID Fallowing</t>
  </si>
  <si>
    <t xml:space="preserve">  SDCWA Exchange &amp; Canal Lining</t>
  </si>
  <si>
    <t xml:space="preserve">  Other Programs</t>
  </si>
  <si>
    <t xml:space="preserve">  Subtotal (MWD water)</t>
  </si>
  <si>
    <t>State Water Project</t>
  </si>
  <si>
    <t xml:space="preserve">  Base Supplies</t>
  </si>
  <si>
    <t xml:space="preserve">  Drought Water Bank</t>
  </si>
  <si>
    <t xml:space="preserve">  Arvin-Edison, Semitropic &amp; other</t>
  </si>
  <si>
    <t xml:space="preserve">  Subtotal</t>
  </si>
  <si>
    <t xml:space="preserve">  Diamond Valley Lake</t>
  </si>
  <si>
    <t xml:space="preserve">  Programs</t>
  </si>
  <si>
    <t>TOTAL</t>
  </si>
  <si>
    <t>Total Supplies = Sales</t>
  </si>
  <si>
    <t xml:space="preserve">  Draws from Programs</t>
  </si>
  <si>
    <t>TOTAL SALES &amp; WHEELING</t>
  </si>
  <si>
    <t>Program Listing</t>
  </si>
  <si>
    <t>Name (Abbrev.)</t>
  </si>
  <si>
    <t>Type</t>
  </si>
  <si>
    <t>Spreadsheet Updated</t>
  </si>
  <si>
    <t>Approp.</t>
  </si>
  <si>
    <t>Project No.</t>
  </si>
  <si>
    <t>Assumption Sheet*</t>
  </si>
  <si>
    <t>Linked to IRPSim?</t>
  </si>
  <si>
    <t>Agreement, Board Letter, Other Documents</t>
  </si>
  <si>
    <t>Comments</t>
  </si>
  <si>
    <t>Capital Costs to MWD</t>
  </si>
  <si>
    <t>Schedule</t>
  </si>
  <si>
    <t>Contact</t>
  </si>
  <si>
    <t>Arvin Edison</t>
  </si>
  <si>
    <t xml:space="preserve"> Central Valley</t>
  </si>
  <si>
    <t xml:space="preserve"> </t>
  </si>
  <si>
    <t>Yes</t>
  </si>
  <si>
    <t xml:space="preserve">Agmt of Dec 1997. Also "Share Savings" agmt Jan 2001. </t>
  </si>
  <si>
    <t>Water planned to be recovered in FY 2013/2014.Metropolitan has the potential to reduce some put costs by using the Water Quality Sub Account, but the program operation is based on mutual agreement.</t>
  </si>
  <si>
    <t>$12M advance</t>
  </si>
  <si>
    <t>Operational</t>
  </si>
  <si>
    <t>James Bodnar</t>
  </si>
  <si>
    <t xml:space="preserve">SWP Transfers </t>
  </si>
  <si>
    <t>-</t>
  </si>
  <si>
    <t>N/A</t>
  </si>
  <si>
    <t>The SWP Transfer Program would be an annual program beginning FY 2013/14.  Assume $300,000 of admin costs in each year.</t>
  </si>
  <si>
    <t>None</t>
  </si>
  <si>
    <t>Steve Hirsch</t>
  </si>
  <si>
    <t>Central Valley</t>
  </si>
  <si>
    <t xml:space="preserve">Board Letter Mar 01. Draft EIR issued June 02. </t>
  </si>
  <si>
    <t>Water planned to be recovered in Fiscal Year 2013/2014</t>
  </si>
  <si>
    <t>$33 m included in put fee.</t>
  </si>
  <si>
    <t>Completion by FY 07.</t>
  </si>
  <si>
    <t>Agmt of Dec 1994.</t>
  </si>
  <si>
    <t>Amended agreement to provide some flexibility on managing put costs at Metropolitan's sole discretion.  Planning on recovering water in Fiscal Year 2013/2014.</t>
  </si>
  <si>
    <t>Included in put rate</t>
  </si>
  <si>
    <t>Central Valley - San Bernardino</t>
  </si>
  <si>
    <t>Agmt of May 01. Board letter, Mar 01 on five transfer proposals incl. SBVMWD.</t>
  </si>
  <si>
    <t>In 2013 suspended operation of agreement.  Purchased option water in calendar year 2012.</t>
  </si>
  <si>
    <t>IRP GWSP</t>
  </si>
  <si>
    <t>Conjunctive Use</t>
  </si>
  <si>
    <t>Hypothetical future programs to be determined.</t>
  </si>
  <si>
    <t>Kathy Kunysz</t>
  </si>
  <si>
    <t>Prop 13</t>
  </si>
  <si>
    <t>901329 fixed costs</t>
  </si>
  <si>
    <t>Funding agreements signed for 9 projects.  Program funded capital facilities and provides for 25-year term for put and takes. Unless extended, projects expire during the period 2027 -2031.</t>
  </si>
  <si>
    <t>Construction phase of program completed in 2008. Revenue requirements reflect operational costs only; there are no further capital costs.  Physical assets moved from capital program to participation rights. Fixed costs (annual administrative fee) are billed to project number 901329.  Variable costs (O&amp;M, power and treatment costs) are paid as credit on Metropolitan water invoice to member agency.</t>
  </si>
  <si>
    <t>$19.5 +8 m</t>
  </si>
  <si>
    <t>Capital expenditures completed in FY 08. O&amp;M costs extend through 2027-2031</t>
  </si>
  <si>
    <t>CR Programs</t>
  </si>
  <si>
    <t>DO NOT LINK</t>
  </si>
  <si>
    <t>November 20, 2012 Agreement among the U.S., MWD, CRCN, SNWA, CAWCD for a Pilot Program for Conversion of Intentionally Created Mexican Allocation to Intentionally Created Surplus</t>
  </si>
  <si>
    <t>Assumes program would continue from 2017 though 2030 under future agreements.</t>
  </si>
  <si>
    <t>Jan Matusak</t>
  </si>
  <si>
    <t xml:space="preserve">Arizona GWB </t>
  </si>
  <si>
    <t>Agmt of 10/15/92 as amended; Letter Agreement of 12/11/2007</t>
  </si>
  <si>
    <t>No separate capital or power costs; no recovery fees; Delete program - Fully recovered</t>
  </si>
  <si>
    <t>No recovery costs.</t>
  </si>
  <si>
    <t>2007:  16,804 af,        2008: 28,442 af,                   2009:  27,504 af,                         &amp; 2010:  8,159 af</t>
  </si>
  <si>
    <t>Harry Ruzgerian</t>
  </si>
  <si>
    <t>CR Transfer</t>
  </si>
  <si>
    <t>Potential Bard Water District fallowing program--dependent on Bard interest and negotiation of agreement</t>
  </si>
  <si>
    <t>IID Transfer Facilitated by DWR (Salton Sea)</t>
  </si>
  <si>
    <t>No</t>
  </si>
  <si>
    <t>October 10, 2003 Agreement between Metropolitan and the California Department of Water Resources for the Transfer of Colorado River Water</t>
  </si>
  <si>
    <t>Water available through 2017, subject to completion of environmental documentation after concurrence by DWR to move forward.</t>
  </si>
  <si>
    <t>Inactive</t>
  </si>
  <si>
    <t>Lower Colorado Water Supply</t>
  </si>
  <si>
    <t>March 26, 2007 Lower Colorado Water Supply Project Contract among the U.S., the City of Needles, &amp; Metropolitan for Delivery of Lower Colorado Water Supply Project Water as amended</t>
  </si>
  <si>
    <t>Operational in FY06.</t>
  </si>
  <si>
    <t>Some links broken</t>
  </si>
  <si>
    <t>February 14, 2005 Settlement Agreement in Arizona v. California by and among the Quechan Indian Tribe of the Fort Yuma Indian Reservation, the U.S., Metropolitan, Coachella Valley Water District, and the State of California</t>
  </si>
  <si>
    <t>San Luis Rey Water Authority</t>
  </si>
  <si>
    <t>October 10, 2003 Agreement Relating to Supplemental Water among Metropolitan, the San Luis Rey Settlement Parties and the U.S.</t>
  </si>
  <si>
    <t>Special Surplus Water</t>
  </si>
  <si>
    <t>October 10, 2003 Agreement between Metropolitan and the California Department of Fish and Game for the Payment by Metropolitan of $20/AF of Special Surplus Colorado River Water Received by Metropolitan</t>
  </si>
  <si>
    <t>Yuma Desalting Plant</t>
  </si>
  <si>
    <t>Assumes Metropolitan would advance fund operation of Yuma Desalting Plant at 10% of capacity beginning in 2017 after completion of construction of plant improvement projects and  correction of remaining design deficiencies from 2015 to 2017.</t>
  </si>
  <si>
    <t>IID/MWD Conservation Program</t>
  </si>
  <si>
    <t>Agmt of Dec 22, 1988 as amended. Approval Agmt of Dec 19, 1989 as amended</t>
  </si>
  <si>
    <t>Agreement extends through 12/31/2041 or 270 days beyond termination of the Quantification Settlement Agreement, whichever is later, plus any extension pursuant to Section 3.5 of the Agreement, and continues thereafter until terminated as specified in Section 7.2 or in Article V of the Agreement.</t>
  </si>
  <si>
    <t>$112.5 m</t>
  </si>
  <si>
    <t>Jan Matusak/Harry Ruzgerian</t>
  </si>
  <si>
    <t>PVID</t>
  </si>
  <si>
    <t>103174, 103310</t>
  </si>
  <si>
    <t>Board letter of July 2001 and Prin. of Agmt.  Board letter of Oct 02 approved Approp. 15400 for $94.3m.  Revised July 2003. Program Agreement executed, landowner agreements executed.</t>
  </si>
  <si>
    <t>In addition to "sign-up payments" and "annual cost" payments there are also "set-up" costs, "Reimbursable costs to PVID, and "escrow easement costs".  For participation costs, suggest adding the "set-up costs" to the "sign-up costs".  For annual costs, suggest adding the "escrow easement costs" and the "reimbursable costs to the "annual payments to landowners".  By doing this, i.e. adding the three cost categories to the two cost categories, all costs incurred under the program will be accounted for.</t>
  </si>
  <si>
    <t>$84m+$6m sign-up pmt</t>
  </si>
  <si>
    <t>Operational in FY 05.</t>
  </si>
  <si>
    <t>Mike Yu</t>
  </si>
  <si>
    <t>Reimburse CVWD for Operating Costs</t>
  </si>
  <si>
    <t>February 11, 2009 Metropolitan-Coachella Valley Water District Letter Agreement, Agreement to Revise 2008 Requests for Use of Colorado River Water;  December 14, 2009 Metropolitan-Coachella Valley Water District Letter Agreement, Agreement to Revise Request for Reduction in Metropolitan's Use of Water Conserved Pursuant to the IID/MWD 1988 Agreement and 1989 Approval Agreement; September 14 , 2011 Supplemental Agreement for Implementing Deliveries to Specified Points of Delivery Pursuant to the Delivery and Exchange Agreement between Metropolitan and Coachella for 35,000 Acre-feet; June 14, 2013 Second Supplemental Agreement  to the Delivery and Exchange Agreement between Metropolitan and Coachella for 35,000 Acre-feet</t>
  </si>
  <si>
    <t>Mike Yu/Jan Matusak</t>
  </si>
  <si>
    <t>Multi Year Market Pool</t>
  </si>
  <si>
    <t>DWR</t>
  </si>
  <si>
    <t>Not yet</t>
  </si>
  <si>
    <t>Board approved in June 2013 for purchase of water under the program.</t>
  </si>
  <si>
    <t>The amount purchased would depend on the SWP Allocation.  But the amount paid in allocations from 31% to 45% would be $7.59 million.</t>
  </si>
  <si>
    <t>San Gabriel Valley MWD Exchange and Purchase</t>
  </si>
  <si>
    <t>Transfer</t>
  </si>
  <si>
    <t>Board approved August 2013 for exchange and purchase of up to 5,000 AF each year at a price of $250/AF in basin.</t>
  </si>
  <si>
    <t>The estimated amount to be purchased is 5,000 AF, but the amount can be reduced by gaining water at no cost through an unbalanced exchange.  For every acre-foot Metropolitan delivers to San Gabriel Valley, Metropolitan receives two acre-feet in return.</t>
  </si>
  <si>
    <t>Yuba Accord Dry Year Water Purchase Program</t>
  </si>
  <si>
    <t>Agreement No. 96959. Agreement between Metropolitan and the Department of Water Resources under the Dry Year Water Purchase Program.</t>
  </si>
  <si>
    <t>a. The assumptions made for FY14/15 and FY15/16 are as follow: (1) 30,000AF of total C-2 water available of which Metropolitan's share is 25%  at $94 per acre-foot. (2) 40,000AF of total C-3 water available of which Metropolitan's share will be 10% at $125 per acre-foot. (3) 80,000AF of total C-4 water available of which Metropolitan's share is 25% at $250 per acre-foot.                                                 b.  Other:  $15,000 per fiscal year for diesel to electric conversion cost based on ($116,000/2 or $58,000 for SWC of which MWD's share is 51.7%)</t>
  </si>
  <si>
    <t>Ayo Akingbemi / Steve Hirsch</t>
  </si>
  <si>
    <t>Non-WRM Managed Programs</t>
  </si>
  <si>
    <t>Multi Species Habitat Conservation Plan (MSHCP)</t>
  </si>
  <si>
    <t>Conservation</t>
  </si>
  <si>
    <t>Joe Vanderhorst/ Laura Simonek</t>
  </si>
  <si>
    <t>Start date Jan 2010; delay everything one year.</t>
  </si>
  <si>
    <t>Randall Neudeck/ Russ Rayan</t>
  </si>
  <si>
    <t>Delta Near Term Actions</t>
  </si>
  <si>
    <t>Dennis Majors</t>
  </si>
  <si>
    <t>Drop 2 Reservoir</t>
  </si>
  <si>
    <t>One time payment $28.667 million.</t>
  </si>
  <si>
    <t>Bill Hasencamp/Brian Thomas</t>
  </si>
  <si>
    <t>5-Yr AZ Program</t>
  </si>
  <si>
    <t>Delete inactive program</t>
  </si>
  <si>
    <t>Bill Hasencamp? Jan?</t>
  </si>
  <si>
    <t>AZ Water Bank Purchase</t>
  </si>
  <si>
    <t>Bill Hasencamp</t>
  </si>
  <si>
    <t>5-Yr CA Indians</t>
  </si>
  <si>
    <t>New Agricultural Transfers (5-yr Aditional_PVID)</t>
  </si>
  <si>
    <t>Hayfield</t>
  </si>
  <si>
    <t>10006, 15325, 15402</t>
  </si>
  <si>
    <t>701576, 102986</t>
  </si>
  <si>
    <t>Funding agmt with DWR for $35m, Sep 2001.</t>
  </si>
  <si>
    <t>No available water supplies in current water projections.  Re-evaluated every 2-3 years.  All CIP's moved outside 5-year window.  MWD no longer has a reimbursement agreement with DWR.  QSA transferred $35 million from DWR to SDCWA, and MWD will not be reimbursed.  Amounts reflect construction costs only; does not include design costs.</t>
  </si>
  <si>
    <t>$49 m</t>
  </si>
  <si>
    <t>Current on-line date is 2015</t>
  </si>
  <si>
    <t>Howard Lum/Meang Hassel</t>
  </si>
  <si>
    <t xml:space="preserve">Non-Active </t>
  </si>
  <si>
    <t>North Las Posas (Calleguas)</t>
  </si>
  <si>
    <t xml:space="preserve">Agmt with Calleguas, June 1995. Terminated by Board action May 2011. </t>
  </si>
  <si>
    <t>TERMINATED PROGRAM.  RECOMMEND REMOVE FROM THE REVENUE REQUIREMENTS REVIEW.</t>
  </si>
  <si>
    <t>Chuckwalla</t>
  </si>
  <si>
    <t>Still in feasibility stage.  Agmt with DWR for funding, June 2001.</t>
  </si>
  <si>
    <t>Mau suspend construction in view of Colorado storage issues.  This project is closed; no additional funds are anticipated; will not be budgeted in FY 09/10.</t>
  </si>
  <si>
    <t>$1.75 m.</t>
  </si>
  <si>
    <t>Completion by Spring 2007.</t>
  </si>
  <si>
    <t>Bob Harding</t>
  </si>
  <si>
    <t>Raymond Basin</t>
  </si>
  <si>
    <t>Metropolitan and Pasadena evaluated potential program but did not proceed.</t>
  </si>
  <si>
    <t>INACTIVE STATUS:  PROGRAM IS NOT UNDER NEGOTIATION AT THIS TIME.</t>
  </si>
  <si>
    <t>Mojave</t>
  </si>
  <si>
    <t>TERMINATED</t>
  </si>
  <si>
    <t xml:space="preserve">Agreement No. 61477. </t>
  </si>
  <si>
    <t>Power costs included on SWP, not included here.  No changes on unit costs (9/08).</t>
  </si>
  <si>
    <t>5-Year Lost Hills</t>
  </si>
  <si>
    <t>Brad Coffey</t>
  </si>
  <si>
    <t>5-Year Tulare</t>
  </si>
  <si>
    <t>5-yr Drought Bank</t>
  </si>
  <si>
    <t>Hidden</t>
  </si>
  <si>
    <t>Lookup Columns -- DO NOT MOVE</t>
  </si>
  <si>
    <t xml:space="preserve">IID/MWD Water Conservation Program </t>
  </si>
  <si>
    <t>Program</t>
  </si>
  <si>
    <t>IID/MWD Water Conservation Program</t>
  </si>
  <si>
    <t>Updated</t>
  </si>
  <si>
    <t>Unit Costs</t>
  </si>
  <si>
    <t>Formula</t>
  </si>
  <si>
    <t>Value</t>
  </si>
  <si>
    <t>Data Source</t>
  </si>
  <si>
    <t>Simple Unit Cost</t>
  </si>
  <si>
    <t>$/af</t>
  </si>
  <si>
    <t>Notes:</t>
  </si>
  <si>
    <t>Agmt of Dec 22, 1988. Agreement extends through 12/31/2041 or 270 days beyond termination of the Quantification Settlement Agreement, whichever is later, plus any extension pursuant to Section 3.5 of the Agreement, and continues thereafter until terminated as specified in Section 7.2 or in Article V of the Agreement</t>
  </si>
  <si>
    <t>Present Value Unit Cost</t>
  </si>
  <si>
    <t>PV($)/af</t>
  </si>
  <si>
    <t>Uniform Unit Value</t>
  </si>
  <si>
    <t>PV($)/PV(af)</t>
  </si>
  <si>
    <t>Relative Unit Value</t>
  </si>
  <si>
    <t>PV($)/PV(Esc(af))</t>
  </si>
  <si>
    <t>A</t>
  </si>
  <si>
    <t>B</t>
  </si>
  <si>
    <t>C</t>
  </si>
  <si>
    <t xml:space="preserve"> = B + C</t>
  </si>
  <si>
    <t>linked</t>
  </si>
  <si>
    <t>Year</t>
  </si>
  <si>
    <t>Fiscal Year Ending</t>
  </si>
  <si>
    <t>Forecast</t>
  </si>
  <si>
    <t>MWD Costs (excluding capital)</t>
  </si>
  <si>
    <t>Unit Cost Stuff</t>
  </si>
  <si>
    <t>Operations</t>
  </si>
  <si>
    <t>Construction Costs</t>
  </si>
  <si>
    <t>O&amp;M Costs</t>
  </si>
  <si>
    <t>Accrual</t>
  </si>
  <si>
    <t>Cash</t>
  </si>
  <si>
    <t>Power Cost</t>
  </si>
  <si>
    <t>Total O&amp;M Costs</t>
  </si>
  <si>
    <t>Participation Rights</t>
  </si>
  <si>
    <t>($)</t>
  </si>
  <si>
    <t>PV ($)</t>
  </si>
  <si>
    <t>Yield (AF)</t>
  </si>
  <si>
    <t>PV(Yield)</t>
  </si>
  <si>
    <t>PV(Esc(Yield))</t>
  </si>
  <si>
    <t xml:space="preserve">Storage   </t>
  </si>
  <si>
    <t>Total Capital Feasibility, Environmental &amp; Construction</t>
  </si>
  <si>
    <t>Total O&amp;M Costs (without power)</t>
  </si>
  <si>
    <t>Total O&amp;M incl Participation Rights</t>
  </si>
  <si>
    <t>3 month lag</t>
  </si>
  <si>
    <t>(includes power)</t>
  </si>
  <si>
    <t>w/o capital</t>
  </si>
  <si>
    <t>Put</t>
  </si>
  <si>
    <t>Take</t>
  </si>
  <si>
    <t xml:space="preserve">MWD </t>
  </si>
  <si>
    <t>MWD Indirect</t>
  </si>
  <si>
    <t>Base Price</t>
  </si>
  <si>
    <t>Total Annual Cost</t>
  </si>
  <si>
    <t>Program Admin. Cost</t>
  </si>
  <si>
    <t>Units --&gt;</t>
  </si>
  <si>
    <t>Nominal $</t>
  </si>
  <si>
    <t>PV $</t>
  </si>
  <si>
    <t>AF</t>
  </si>
  <si>
    <t>PV(AF)</t>
  </si>
  <si>
    <t>PV(Esc(AF)</t>
  </si>
  <si>
    <t>$/AF</t>
  </si>
  <si>
    <t>Escalator (APR) --&gt;</t>
  </si>
  <si>
    <t>Total --&gt;</t>
  </si>
  <si>
    <t>FY Ending-Accrual</t>
  </si>
  <si>
    <t>history</t>
  </si>
  <si>
    <t>Fiscal Year Ending -- Cash</t>
  </si>
  <si>
    <t>Calendar Year -- Accrual</t>
  </si>
  <si>
    <r>
      <t xml:space="preserve">IID/MWD Additional Conservation </t>
    </r>
    <r>
      <rPr>
        <b/>
        <i/>
        <sz val="14"/>
        <color rgb="FFFF0000"/>
        <rFont val="Times New Roman"/>
        <family val="1"/>
      </rPr>
      <t>Reimburse CVWD for Operating Costs</t>
    </r>
  </si>
  <si>
    <t>Reimburse CVWD for Operating Costs Associated with Reducing CR Diversions</t>
  </si>
  <si>
    <t>Note:  CVWD Reimbursement: $65/af x 4,000 af in 2008; $66.25/af x 8,000 af in 2009; CVWD provided a credit against cost of 35,000 af transfer and exchange for reducing Colorado River diversions in 2010 and 2012; yield shown as portion of IID/MWD Water Conservation Program</t>
  </si>
  <si>
    <t xml:space="preserve">State Funding </t>
  </si>
  <si>
    <t>Lower Colorado Water Supply Project</t>
  </si>
  <si>
    <t>Transfer Purchase Payments</t>
  </si>
  <si>
    <t>Unit Cost</t>
  </si>
  <si>
    <t>Total Cost</t>
  </si>
  <si>
    <t>Water Quality Maintenance Trust Fund</t>
  </si>
  <si>
    <t>OMR&amp;A</t>
  </si>
  <si>
    <t>PVID Water Supply Program</t>
  </si>
  <si>
    <t>Land fallowing.  Proj. No. 103174, 103310. 35 year program.  Program Agreement and all Landowner Agreements executed.</t>
  </si>
  <si>
    <t>Participation Costs</t>
  </si>
  <si>
    <t>Sign-up payments</t>
  </si>
  <si>
    <t xml:space="preserve">Total </t>
  </si>
  <si>
    <t>&amp; Set-Up Costs</t>
  </si>
  <si>
    <t>Annual Cost</t>
  </si>
  <si>
    <t>CR Transfers</t>
  </si>
  <si>
    <t>Potential Bard Water District Fallowing</t>
  </si>
  <si>
    <t>Quechan Settlement - aka AZ v CA Settlement</t>
  </si>
  <si>
    <t>Some Links</t>
  </si>
  <si>
    <t>Deleted</t>
  </si>
  <si>
    <t>Forebearance Payments</t>
  </si>
  <si>
    <t xml:space="preserve">Second Payment </t>
  </si>
  <si>
    <t>in Year</t>
  </si>
  <si>
    <t>San Luis Rey Indian Water Authority</t>
  </si>
  <si>
    <t>Note: MWD pays for water until the exchange starts, at which point there is no cost but revenue.  The IWA pays an exchange rate specified in the 10/10/03 Agreement</t>
  </si>
  <si>
    <t>Note:  Assumes Metropolitan will exchange water beginning 7/1/16 and receive revenues</t>
  </si>
  <si>
    <t>specified in 10/10/03 agreement as San Luis Rey Indian Water Rights Settlement Parties'</t>
  </si>
  <si>
    <t>have reached agreement on a Settlement Agreement. The primary issue that is</t>
  </si>
  <si>
    <t>preventing settlement pertains to a dispute between the Indian Bands and the United States</t>
  </si>
  <si>
    <t>as to the post settlement status of the Bands' federally reserved water rights to surface</t>
  </si>
  <si>
    <t xml:space="preserve">Note: Payment into trust for the San Luis Rey Indian Water Authority for water resulting from the Coachella and All-American Canal Lining Project per 10/10/03 agreement with the San Luis Rey Settlement Parties and the U.S., one of the QSA related agreements </t>
  </si>
  <si>
    <t xml:space="preserve">and groundwater in the San Luis Rey River Water Basin.  Assumes revenue received from </t>
  </si>
  <si>
    <t xml:space="preserve"> Wellton-Mohawk Irrigation and Drainage District for power for pumping supplemental water</t>
  </si>
  <si>
    <t xml:space="preserve"> equals or exceeds amount paid for power to San Luis Rey Indian Water Authority.</t>
  </si>
  <si>
    <t>NOT linked</t>
  </si>
  <si>
    <t>IID Transfer Facilitated by DWR (Salton Sea Restoration)</t>
  </si>
  <si>
    <t>Water available through 2017, subject to completion of enviromental documentation after concurrence by DWR to move forward.  This is a proposed program requiring state and federal approval, as well as approval by Metropolitan's Board</t>
  </si>
  <si>
    <t>Cost</t>
  </si>
  <si>
    <t>Fund Yuma Desalting Plant</t>
  </si>
  <si>
    <t>Fund Long Term Operation of Yuma Desalting Plant</t>
  </si>
  <si>
    <t>Assumes Metropolitan would advance fund operation of Yuma Desalting Plant at 10% of capacity beginning in 2017 after completion of construction of plant improvement projects and  correction of remaining design deficiencies from 2015 to 2017</t>
  </si>
  <si>
    <t>Spe</t>
  </si>
  <si>
    <t>Consumer Price Index-All Urban Consumers-All Items-Los Angeles-Riverside-Orange County,</t>
  </si>
  <si>
    <t>Series ID: CUURA421SA0</t>
  </si>
  <si>
    <t>Change in</t>
  </si>
  <si>
    <t>Annual</t>
  </si>
  <si>
    <t xml:space="preserve">Prorated </t>
  </si>
  <si>
    <t>Average</t>
  </si>
  <si>
    <t>Average from</t>
  </si>
  <si>
    <t>to</t>
  </si>
  <si>
    <t>Per Agreement with CDFG dated October 10, 2003.</t>
  </si>
  <si>
    <t>One of the QSA related agreements.</t>
  </si>
  <si>
    <t>Year 1 of Agreement is 2003.</t>
  </si>
  <si>
    <t>Arizona Groundwater Banking Program</t>
  </si>
  <si>
    <t>Harry Ruzgerian/Bill Hasencamp/Jan Matusak</t>
  </si>
  <si>
    <t xml:space="preserve">No separate capital or power costs. No recovery fees. Recovery Is in progress.   </t>
  </si>
  <si>
    <t>Delete program - Fully recovered.</t>
  </si>
  <si>
    <t>Storage Paid by MWD</t>
  </si>
  <si>
    <t>Pumping Costs</t>
  </si>
  <si>
    <t>Capital M&amp;I</t>
  </si>
  <si>
    <t>Fixed OM&amp;R</t>
  </si>
  <si>
    <t>In-Lieu Tax</t>
  </si>
  <si>
    <t>Total Put Fee</t>
  </si>
  <si>
    <t>Take Fee</t>
  </si>
  <si>
    <t>Monitoring Program</t>
  </si>
  <si>
    <t>5-yr AZ Programs</t>
  </si>
  <si>
    <t>DELETE</t>
  </si>
  <si>
    <t>5-yr California Indians</t>
  </si>
</sst>
</file>

<file path=xl/styles.xml><?xml version="1.0" encoding="utf-8"?>
<styleSheet xmlns="http://schemas.openxmlformats.org/spreadsheetml/2006/main">
  <numFmts count="8">
    <numFmt numFmtId="42" formatCode="_(&quot;$&quot;* #,##0_);_(&quot;$&quot;* \(#,##0\);_(&quot;$&quot;* &quot;-&quot;_);_(@_)"/>
    <numFmt numFmtId="41" formatCode="_(* #,##0_);_(* \(#,##0\);_(* &quot;-&quot;_);_(@_)"/>
    <numFmt numFmtId="43" formatCode="_(* #,##0.00_);_(* \(#,##0.00\);_(* &quot;-&quot;??_);_(@_)"/>
    <numFmt numFmtId="164" formatCode="_(* #,##0_);_(* \(#,##0\);_(* &quot;-&quot;??_);_(@_)"/>
    <numFmt numFmtId="165" formatCode="[$-409]mmmm\ d\,\ yyyy;@"/>
    <numFmt numFmtId="166" formatCode="_(* #,##0.00_);_(* \(#,##0.00\);_(* &quot;-&quot;_);_(@_)"/>
    <numFmt numFmtId="167" formatCode="0.000000000"/>
    <numFmt numFmtId="168" formatCode="_(&quot;$&quot;* #,##0_);_(&quot;$&quot;* \(#,##0\);_(&quot;$&quot;* &quot;-&quot;??_);_(@_)"/>
  </numFmts>
  <fonts count="35">
    <font>
      <sz val="11"/>
      <color theme="1"/>
      <name val="Calibri"/>
      <family val="2"/>
      <scheme val="minor"/>
    </font>
    <font>
      <sz val="11"/>
      <color theme="1"/>
      <name val="Calibri"/>
      <family val="2"/>
      <scheme val="minor"/>
    </font>
    <font>
      <sz val="12"/>
      <name val="Times New Roman"/>
      <family val="1"/>
    </font>
    <font>
      <b/>
      <sz val="12"/>
      <name val="Times New Roman"/>
      <family val="1"/>
    </font>
    <font>
      <sz val="10"/>
      <name val="Arial"/>
      <family val="2"/>
    </font>
    <font>
      <sz val="12"/>
      <color rgb="FFFF0000"/>
      <name val="Times New Roman"/>
      <family val="1"/>
    </font>
    <font>
      <b/>
      <sz val="20"/>
      <name val="Times New Roman"/>
      <family val="1"/>
    </font>
    <font>
      <b/>
      <i/>
      <sz val="26"/>
      <name val="Times New Roman"/>
      <family val="1"/>
    </font>
    <font>
      <b/>
      <i/>
      <sz val="16"/>
      <name val="Times New Roman"/>
      <family val="1"/>
    </font>
    <font>
      <sz val="11"/>
      <name val="Times New Roman"/>
      <family val="1"/>
    </font>
    <font>
      <sz val="10"/>
      <name val="Times New Roman"/>
      <family val="1"/>
    </font>
    <font>
      <b/>
      <i/>
      <strike/>
      <sz val="14"/>
      <name val="Times New Roman"/>
      <family val="1"/>
    </font>
    <font>
      <b/>
      <i/>
      <sz val="14"/>
      <color rgb="FFFF0000"/>
      <name val="Times New Roman"/>
      <family val="1"/>
    </font>
    <font>
      <b/>
      <sz val="12"/>
      <color rgb="FFFF0000"/>
      <name val="Times New Roman"/>
      <family val="1"/>
    </font>
    <font>
      <b/>
      <sz val="10"/>
      <name val="Times New Roman"/>
      <family val="1"/>
    </font>
    <font>
      <sz val="12"/>
      <color theme="1"/>
      <name val="Arial"/>
      <family val="2"/>
    </font>
    <font>
      <sz val="12"/>
      <name val="Arial"/>
      <family val="2"/>
    </font>
    <font>
      <sz val="10"/>
      <color theme="1"/>
      <name val="Arial"/>
      <family val="2"/>
    </font>
    <font>
      <b/>
      <sz val="12"/>
      <color rgb="FFFFFFFF"/>
      <name val="Times New Roman"/>
      <family val="1"/>
    </font>
    <font>
      <sz val="12"/>
      <color rgb="FFFFFFFF"/>
      <name val="Times New Roman"/>
      <family val="1"/>
    </font>
    <font>
      <b/>
      <sz val="12"/>
      <color rgb="FF000000"/>
      <name val="Times New Roman"/>
      <family val="1"/>
    </font>
    <font>
      <b/>
      <sz val="9"/>
      <color rgb="FF000000"/>
      <name val="Tahoma"/>
      <family val="2"/>
    </font>
    <font>
      <sz val="9"/>
      <color rgb="FF000000"/>
      <name val="Tahoma"/>
      <family val="2"/>
    </font>
    <font>
      <b/>
      <sz val="11"/>
      <color rgb="FF000000"/>
      <name val="Tahoma"/>
      <family val="2"/>
    </font>
    <font>
      <sz val="11"/>
      <color rgb="FF000000"/>
      <name val="Tahoma"/>
      <family val="2"/>
    </font>
    <font>
      <sz val="12"/>
      <color rgb="FF000000"/>
      <name val="Arial"/>
      <family val="2"/>
    </font>
    <font>
      <sz val="12"/>
      <color rgb="FF000000"/>
      <name val="Tahoma"/>
      <family val="2"/>
    </font>
    <font>
      <b/>
      <sz val="12"/>
      <color rgb="FF000000"/>
      <name val="Tahoma"/>
      <family val="2"/>
    </font>
    <font>
      <sz val="8"/>
      <color rgb="FF000000"/>
      <name val="Tahoma"/>
      <family val="2"/>
    </font>
    <font>
      <b/>
      <sz val="10"/>
      <color rgb="FF000000"/>
      <name val="Tahoma"/>
      <family val="2"/>
    </font>
    <font>
      <sz val="10"/>
      <color rgb="FF000000"/>
      <name val="Tahoma"/>
      <family val="2"/>
    </font>
    <font>
      <b/>
      <sz val="16"/>
      <color rgb="FFFFFFFF"/>
      <name val="Times New Roman"/>
      <family val="1"/>
    </font>
    <font>
      <sz val="12"/>
      <color rgb="FF000000"/>
      <name val="Times New Roman"/>
      <family val="1"/>
    </font>
    <font>
      <b/>
      <sz val="10"/>
      <color rgb="FFFF0000"/>
      <name val="Times New Roman"/>
      <family val="1"/>
    </font>
    <font>
      <b/>
      <sz val="12"/>
      <color rgb="FF000000"/>
      <name val="Arial"/>
      <family val="2"/>
    </font>
  </fonts>
  <fills count="34">
    <fill>
      <patternFill patternType="none"/>
    </fill>
    <fill>
      <patternFill patternType="gray125"/>
    </fill>
    <fill>
      <patternFill patternType="solid">
        <fgColor rgb="FFC0C0C0"/>
        <bgColor rgb="FF000000"/>
      </patternFill>
    </fill>
    <fill>
      <patternFill patternType="solid">
        <fgColor rgb="FFFDE9D9"/>
        <bgColor rgb="FF000000"/>
      </patternFill>
    </fill>
    <fill>
      <patternFill patternType="solid">
        <fgColor rgb="FFFFFF00"/>
        <bgColor rgb="FF000000"/>
      </patternFill>
    </fill>
    <fill>
      <patternFill patternType="solid">
        <fgColor rgb="FFDCE6F1"/>
        <bgColor rgb="FF000000"/>
      </patternFill>
    </fill>
    <fill>
      <patternFill patternType="solid">
        <fgColor rgb="FFDA9694"/>
        <bgColor rgb="FF000000"/>
      </patternFill>
    </fill>
    <fill>
      <patternFill patternType="solid">
        <fgColor rgb="FFFABF8F"/>
        <bgColor rgb="FF000000"/>
      </patternFill>
    </fill>
    <fill>
      <patternFill patternType="solid">
        <fgColor rgb="FFFCD5B4"/>
        <bgColor rgb="FF000000"/>
      </patternFill>
    </fill>
    <fill>
      <patternFill patternType="solid">
        <fgColor rgb="FF000000"/>
        <bgColor rgb="FF000000"/>
      </patternFill>
    </fill>
    <fill>
      <patternFill patternType="solid">
        <fgColor rgb="FFFFFFCC"/>
        <bgColor rgb="FF000000"/>
      </patternFill>
    </fill>
    <fill>
      <patternFill patternType="solid">
        <fgColor rgb="FFB7DEE8"/>
        <bgColor rgb="FF000000"/>
      </patternFill>
    </fill>
    <fill>
      <patternFill patternType="solid">
        <fgColor rgb="FFCC99FF"/>
        <bgColor rgb="FF000000"/>
      </patternFill>
    </fill>
    <fill>
      <patternFill patternType="solid">
        <fgColor rgb="FF66FF66"/>
        <bgColor rgb="FF000000"/>
      </patternFill>
    </fill>
    <fill>
      <patternFill patternType="solid">
        <fgColor rgb="FFC4D79B"/>
        <bgColor rgb="FF000000"/>
      </patternFill>
    </fill>
    <fill>
      <patternFill patternType="solid">
        <fgColor rgb="FF00B0F0"/>
        <bgColor rgb="FF000000"/>
      </patternFill>
    </fill>
    <fill>
      <patternFill patternType="solid">
        <fgColor rgb="FFD8E4BC"/>
        <bgColor rgb="FF000000"/>
      </patternFill>
    </fill>
    <fill>
      <patternFill patternType="solid">
        <fgColor rgb="FFFF00FF"/>
        <bgColor rgb="FF000000"/>
      </patternFill>
    </fill>
    <fill>
      <patternFill patternType="solid">
        <fgColor rgb="FFDAEEF3"/>
        <bgColor rgb="FF000000"/>
      </patternFill>
    </fill>
    <fill>
      <patternFill patternType="solid">
        <fgColor rgb="FFFF0000"/>
        <bgColor rgb="FF000000"/>
      </patternFill>
    </fill>
    <fill>
      <patternFill patternType="solid">
        <fgColor rgb="FFFF8080"/>
        <bgColor rgb="FF000000"/>
      </patternFill>
    </fill>
    <fill>
      <patternFill patternType="solid">
        <fgColor rgb="FF92D050"/>
        <bgColor rgb="FF000000"/>
      </patternFill>
    </fill>
    <fill>
      <patternFill patternType="solid">
        <fgColor rgb="FF16365C"/>
        <bgColor rgb="FF000000"/>
      </patternFill>
    </fill>
    <fill>
      <patternFill patternType="solid">
        <fgColor rgb="FFEEECE1"/>
        <bgColor rgb="FF000000"/>
      </patternFill>
    </fill>
    <fill>
      <patternFill patternType="solid">
        <fgColor rgb="FF333333"/>
        <bgColor rgb="FF000000"/>
      </patternFill>
    </fill>
    <fill>
      <patternFill patternType="solid">
        <fgColor rgb="FF008000"/>
        <bgColor rgb="FF000000"/>
      </patternFill>
    </fill>
    <fill>
      <patternFill patternType="solid">
        <fgColor rgb="FF0000FF"/>
        <bgColor rgb="FF000000"/>
      </patternFill>
    </fill>
    <fill>
      <patternFill patternType="solid">
        <fgColor rgb="FFFFCC99"/>
        <bgColor rgb="FF000000"/>
      </patternFill>
    </fill>
    <fill>
      <patternFill patternType="solid">
        <fgColor rgb="FF969696"/>
        <bgColor rgb="FF000000"/>
      </patternFill>
    </fill>
    <fill>
      <patternFill patternType="solid">
        <fgColor rgb="FFFF99CC"/>
        <bgColor rgb="FF000000"/>
      </patternFill>
    </fill>
    <fill>
      <patternFill patternType="solid">
        <fgColor rgb="FFCCFFCC"/>
        <bgColor rgb="FF000000"/>
      </patternFill>
    </fill>
    <fill>
      <patternFill patternType="solid">
        <fgColor rgb="FF800000"/>
        <bgColor rgb="FF000000"/>
      </patternFill>
    </fill>
    <fill>
      <patternFill patternType="solid">
        <fgColor rgb="FF0F243E"/>
        <bgColor rgb="FF000000"/>
      </patternFill>
    </fill>
    <fill>
      <patternFill patternType="solid">
        <fgColor rgb="FFFFCC00"/>
        <bgColor rgb="FF000000"/>
      </patternFill>
    </fill>
  </fills>
  <borders count="19">
    <border>
      <left/>
      <right/>
      <top/>
      <bottom/>
      <diagonal/>
    </border>
    <border>
      <left style="thin">
        <color indexed="64"/>
      </left>
      <right/>
      <top style="thin">
        <color indexed="64"/>
      </top>
      <bottom style="thin">
        <color indexed="64"/>
      </bottom>
      <diagonal/>
    </border>
    <border>
      <left/>
      <right style="thin">
        <color indexed="64"/>
      </right>
      <top style="thin">
        <color indexed="64"/>
      </top>
      <bottom style="thin">
        <color indexed="64"/>
      </bottom>
      <diagonal/>
    </border>
    <border>
      <left style="thin">
        <color indexed="64"/>
      </left>
      <right style="thin">
        <color indexed="64"/>
      </right>
      <top style="thin">
        <color indexed="64"/>
      </top>
      <bottom style="thin">
        <color indexed="64"/>
      </bottom>
      <diagonal/>
    </border>
    <border diagonalUp="1" diagonalDown="1">
      <left/>
      <right/>
      <top/>
      <bottom/>
      <diagonal style="thin">
        <color indexed="64"/>
      </diagonal>
    </border>
    <border>
      <left/>
      <right style="thin">
        <color indexed="64"/>
      </right>
      <top/>
      <bottom/>
      <diagonal/>
    </border>
    <border>
      <left/>
      <right/>
      <top/>
      <bottom style="thin">
        <color indexed="64"/>
      </bottom>
      <diagonal/>
    </border>
    <border>
      <left/>
      <right/>
      <top style="thin">
        <color indexed="64"/>
      </top>
      <bottom style="thin">
        <color indexed="64"/>
      </bottom>
      <diagonal/>
    </border>
    <border>
      <left style="thin">
        <color indexed="64"/>
      </left>
      <right/>
      <top style="thin">
        <color indexed="64"/>
      </top>
      <bottom/>
      <diagonal/>
    </border>
    <border>
      <left/>
      <right/>
      <top style="thin">
        <color indexed="64"/>
      </top>
      <bottom/>
      <diagonal/>
    </border>
    <border>
      <left/>
      <right style="thin">
        <color indexed="64"/>
      </right>
      <top style="thin">
        <color indexed="64"/>
      </top>
      <bottom/>
      <diagonal/>
    </border>
    <border>
      <left style="thin">
        <color indexed="64"/>
      </left>
      <right/>
      <top/>
      <bottom/>
      <diagonal/>
    </border>
    <border>
      <left style="thin">
        <color indexed="64"/>
      </left>
      <right/>
      <top/>
      <bottom style="thin">
        <color indexed="64"/>
      </bottom>
      <diagonal/>
    </border>
    <border>
      <left/>
      <right style="thin">
        <color indexed="64"/>
      </right>
      <top/>
      <bottom style="thin">
        <color indexed="64"/>
      </bottom>
      <diagonal/>
    </border>
    <border>
      <left style="thin">
        <color indexed="64"/>
      </left>
      <right style="thin">
        <color indexed="64"/>
      </right>
      <top style="thin">
        <color indexed="64"/>
      </top>
      <bottom/>
      <diagonal/>
    </border>
    <border>
      <left style="thin">
        <color indexed="64"/>
      </left>
      <right style="thin">
        <color indexed="64"/>
      </right>
      <top/>
      <bottom/>
      <diagonal/>
    </border>
    <border>
      <left style="thin">
        <color indexed="64"/>
      </left>
      <right style="thin">
        <color indexed="64"/>
      </right>
      <top/>
      <bottom style="thin">
        <color indexed="64"/>
      </bottom>
      <diagonal/>
    </border>
    <border>
      <left style="thin">
        <color indexed="64"/>
      </left>
      <right style="thin">
        <color rgb="FF808080"/>
      </right>
      <top/>
      <bottom/>
      <diagonal/>
    </border>
    <border>
      <left style="thin">
        <color rgb="FF808080"/>
      </left>
      <right style="thin">
        <color rgb="FF808080"/>
      </right>
      <top/>
      <bottom/>
      <diagonal/>
    </border>
  </borders>
  <cellStyleXfs count="75">
    <xf numFmtId="0" fontId="0" fillId="0" borderId="0"/>
    <xf numFmtId="0" fontId="2" fillId="0" borderId="0" applyFill="0" applyBorder="0" applyProtection="0">
      <alignment horizontal="left" vertical="center"/>
    </xf>
    <xf numFmtId="0" fontId="4" fillId="0" borderId="0"/>
    <xf numFmtId="43" fontId="4" fillId="0" borderId="0" applyFont="0" applyFill="0" applyBorder="0" applyAlignment="0" applyProtection="0"/>
    <xf numFmtId="41" fontId="4" fillId="0" borderId="0" applyFont="0" applyFill="0" applyBorder="0" applyAlignment="0" applyProtection="0"/>
    <xf numFmtId="9" fontId="4" fillId="0" borderId="0" applyFont="0" applyFill="0" applyBorder="0" applyProtection="0">
      <alignment vertical="center"/>
    </xf>
    <xf numFmtId="42" fontId="4" fillId="0" borderId="0" applyFont="0" applyFill="0" applyBorder="0" applyAlignment="0" applyProtection="0"/>
    <xf numFmtId="43" fontId="4" fillId="0" borderId="0" applyFont="0" applyFill="0" applyBorder="0" applyAlignment="0" applyProtection="0"/>
    <xf numFmtId="43"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3" fontId="15"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1"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42" fontId="4" fillId="0" borderId="0" applyFont="0" applyFill="0" applyBorder="0" applyAlignment="0" applyProtection="0"/>
    <xf numFmtId="0" fontId="1" fillId="0" borderId="0"/>
    <xf numFmtId="0" fontId="1" fillId="0" borderId="0"/>
    <xf numFmtId="0" fontId="1" fillId="0" borderId="0"/>
    <xf numFmtId="0" fontId="1" fillId="0" borderId="0"/>
    <xf numFmtId="0" fontId="1" fillId="0" borderId="0"/>
    <xf numFmtId="0" fontId="1" fillId="0" borderId="0"/>
    <xf numFmtId="0" fontId="1" fillId="0" borderId="0"/>
    <xf numFmtId="0" fontId="1" fillId="0" borderId="0"/>
    <xf numFmtId="0" fontId="16"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4" fillId="0" borderId="0"/>
    <xf numFmtId="0" fontId="1" fillId="0" borderId="0"/>
    <xf numFmtId="0" fontId="1" fillId="0" borderId="0"/>
    <xf numFmtId="0" fontId="1" fillId="0" borderId="0"/>
    <xf numFmtId="0" fontId="1" fillId="0" borderId="0"/>
    <xf numFmtId="0" fontId="1" fillId="0" borderId="0"/>
    <xf numFmtId="0" fontId="1" fillId="0" borderId="0"/>
    <xf numFmtId="0" fontId="1" fillId="0" borderId="0"/>
    <xf numFmtId="0" fontId="1" fillId="0" borderId="0"/>
    <xf numFmtId="0" fontId="15" fillId="0" borderId="0"/>
    <xf numFmtId="0" fontId="15" fillId="0" borderId="0"/>
    <xf numFmtId="0" fontId="16" fillId="0" borderId="0" applyFill="0" applyBorder="0" applyProtection="0">
      <alignment horizontal="left" vertical="center"/>
    </xf>
    <xf numFmtId="0" fontId="15" fillId="0" borderId="0"/>
    <xf numFmtId="0" fontId="17" fillId="0" borderId="0"/>
    <xf numFmtId="9" fontId="4" fillId="0" borderId="0" applyFont="0" applyFill="0" applyBorder="0" applyProtection="0">
      <alignment vertical="center"/>
    </xf>
    <xf numFmtId="9" fontId="4" fillId="0" borderId="0" applyFont="0" applyFill="0" applyBorder="0" applyProtection="0">
      <alignment vertical="center"/>
    </xf>
    <xf numFmtId="9" fontId="4" fillId="0" borderId="0" applyFont="0" applyFill="0" applyBorder="0" applyProtection="0">
      <alignment vertical="center"/>
    </xf>
    <xf numFmtId="9" fontId="4" fillId="0" borderId="0" applyFont="0" applyFill="0" applyBorder="0" applyProtection="0">
      <alignment vertical="center"/>
    </xf>
    <xf numFmtId="9" fontId="15" fillId="0" borderId="0" applyFont="0" applyFill="0" applyBorder="0" applyAlignment="0" applyProtection="0"/>
  </cellStyleXfs>
  <cellXfs count="557">
    <xf numFmtId="0" fontId="0" fillId="0" borderId="0" xfId="0"/>
    <xf numFmtId="0" fontId="2" fillId="0" borderId="0" xfId="2" applyFont="1" applyFill="1" applyBorder="1" applyAlignment="1">
      <alignment vertical="center"/>
    </xf>
    <xf numFmtId="164" fontId="3" fillId="0" borderId="0" xfId="3" applyNumberFormat="1" applyFont="1" applyFill="1" applyBorder="1" applyAlignment="1">
      <alignment vertical="center"/>
    </xf>
    <xf numFmtId="164" fontId="2" fillId="0" borderId="0" xfId="3" applyNumberFormat="1" applyFont="1" applyFill="1" applyBorder="1" applyAlignment="1">
      <alignment vertical="center"/>
    </xf>
    <xf numFmtId="9" fontId="2" fillId="0" borderId="0" xfId="5" applyFont="1" applyFill="1" applyBorder="1" applyAlignment="1">
      <alignment vertical="center"/>
    </xf>
    <xf numFmtId="0" fontId="3" fillId="0" borderId="0" xfId="2" applyFont="1" applyFill="1" applyBorder="1" applyAlignment="1">
      <alignment vertical="center"/>
    </xf>
    <xf numFmtId="9" fontId="3" fillId="0" borderId="0" xfId="2" applyNumberFormat="1" applyFont="1" applyFill="1" applyBorder="1" applyAlignment="1">
      <alignment horizontal="center" vertical="center"/>
    </xf>
    <xf numFmtId="164" fontId="3" fillId="0" borderId="0" xfId="2" applyNumberFormat="1" applyFont="1" applyFill="1" applyBorder="1" applyAlignment="1">
      <alignment vertical="center"/>
    </xf>
    <xf numFmtId="0" fontId="3" fillId="0" borderId="0" xfId="2" applyFont="1" applyFill="1" applyBorder="1" applyAlignment="1">
      <alignment horizontal="center" vertical="center"/>
    </xf>
    <xf numFmtId="164" fontId="2" fillId="0" borderId="0" xfId="2" applyNumberFormat="1" applyFont="1" applyFill="1" applyBorder="1" applyAlignment="1">
      <alignment vertical="center"/>
    </xf>
    <xf numFmtId="41" fontId="2" fillId="0" borderId="0" xfId="4" applyFont="1" applyFill="1" applyBorder="1" applyAlignment="1">
      <alignment vertical="center"/>
    </xf>
    <xf numFmtId="0" fontId="2" fillId="0" borderId="0" xfId="2" applyFont="1" applyFill="1" applyBorder="1" applyAlignment="1">
      <alignment horizontal="right" vertical="center"/>
    </xf>
    <xf numFmtId="41" fontId="2" fillId="0" borderId="0" xfId="2" applyNumberFormat="1" applyFont="1" applyFill="1" applyBorder="1" applyAlignment="1">
      <alignment vertical="center"/>
    </xf>
    <xf numFmtId="0" fontId="2" fillId="0" borderId="0" xfId="1">
      <alignment horizontal="left" vertical="center"/>
    </xf>
    <xf numFmtId="0" fontId="2" fillId="0" borderId="15" xfId="4" applyNumberFormat="1" applyFont="1" applyFill="1" applyBorder="1" applyAlignment="1">
      <alignment horizontal="right" vertical="center"/>
    </xf>
    <xf numFmtId="0" fontId="2" fillId="0" borderId="0" xfId="4" applyNumberFormat="1" applyFont="1" applyFill="1" applyBorder="1" applyAlignment="1">
      <alignment horizontal="right" vertical="center"/>
    </xf>
    <xf numFmtId="41" fontId="2" fillId="0" borderId="0" xfId="4" applyFont="1" applyFill="1" applyBorder="1" applyAlignment="1">
      <alignment horizontal="center"/>
    </xf>
    <xf numFmtId="41" fontId="2" fillId="0" borderId="11" xfId="4" applyFont="1" applyFill="1" applyBorder="1" applyAlignment="1">
      <alignment vertical="center"/>
    </xf>
    <xf numFmtId="41" fontId="2" fillId="0" borderId="5" xfId="4" applyFont="1" applyFill="1" applyBorder="1" applyAlignment="1">
      <alignment vertical="center"/>
    </xf>
    <xf numFmtId="41" fontId="2" fillId="0" borderId="11" xfId="4" applyFont="1" applyFill="1" applyBorder="1" applyAlignment="1">
      <alignment horizontal="left" vertical="center"/>
    </xf>
    <xf numFmtId="41" fontId="2" fillId="0" borderId="0" xfId="4" applyFont="1" applyFill="1" applyBorder="1" applyAlignment="1">
      <alignment horizontal="left" vertical="center"/>
    </xf>
    <xf numFmtId="41" fontId="2" fillId="0" borderId="5" xfId="4" applyFont="1" applyFill="1" applyBorder="1" applyAlignment="1">
      <alignment horizontal="left" vertical="center"/>
    </xf>
    <xf numFmtId="166" fontId="2" fillId="0" borderId="0" xfId="4" applyNumberFormat="1" applyFont="1" applyFill="1" applyBorder="1" applyAlignment="1">
      <alignment vertical="center"/>
    </xf>
    <xf numFmtId="41" fontId="3" fillId="0" borderId="0" xfId="4" applyFont="1" applyFill="1" applyBorder="1" applyAlignment="1">
      <alignment horizontal="left" vertical="center"/>
    </xf>
    <xf numFmtId="41" fontId="2" fillId="0" borderId="0" xfId="4" applyFont="1" applyFill="1" applyBorder="1" applyAlignment="1">
      <alignment horizontal="left"/>
    </xf>
    <xf numFmtId="166" fontId="2" fillId="0" borderId="11" xfId="4" applyNumberFormat="1" applyFont="1" applyFill="1" applyBorder="1" applyAlignment="1">
      <alignment vertical="center"/>
    </xf>
    <xf numFmtId="166" fontId="2" fillId="0" borderId="5" xfId="4" applyNumberFormat="1" applyFont="1" applyFill="1" applyBorder="1" applyAlignment="1">
      <alignment horizontal="left" vertical="center"/>
    </xf>
    <xf numFmtId="166" fontId="2" fillId="0" borderId="0" xfId="4" applyNumberFormat="1" applyFont="1" applyFill="1" applyBorder="1" applyAlignment="1"/>
    <xf numFmtId="0" fontId="3" fillId="2" borderId="0" xfId="0" applyFont="1" applyFill="1" applyBorder="1" applyAlignment="1">
      <alignment horizontal="left" vertical="center"/>
    </xf>
    <xf numFmtId="0" fontId="3" fillId="2" borderId="1" xfId="0" applyFont="1" applyFill="1" applyBorder="1" applyAlignment="1">
      <alignment horizontal="left" vertical="center"/>
    </xf>
    <xf numFmtId="41" fontId="2" fillId="2" borderId="2" xfId="4" applyFont="1" applyFill="1" applyBorder="1" applyAlignment="1">
      <alignment horizontal="left" vertical="center"/>
    </xf>
    <xf numFmtId="0" fontId="2" fillId="2" borderId="0" xfId="0" applyFont="1" applyFill="1" applyBorder="1" applyAlignment="1">
      <alignment horizontal="left" vertical="center"/>
    </xf>
    <xf numFmtId="0" fontId="2" fillId="3" borderId="0" xfId="2" applyFont="1" applyFill="1" applyBorder="1" applyAlignment="1">
      <alignment vertical="center"/>
    </xf>
    <xf numFmtId="0" fontId="5" fillId="4" borderId="0" xfId="2" applyFont="1" applyFill="1" applyBorder="1" applyAlignment="1">
      <alignment vertical="center"/>
    </xf>
    <xf numFmtId="14" fontId="2" fillId="5" borderId="0" xfId="2" applyNumberFormat="1" applyFont="1" applyFill="1" applyBorder="1" applyAlignment="1">
      <alignment vertical="center"/>
    </xf>
    <xf numFmtId="41" fontId="3" fillId="0" borderId="0" xfId="4" applyFont="1" applyFill="1" applyBorder="1" applyAlignment="1">
      <alignment horizontal="center" vertical="center"/>
    </xf>
    <xf numFmtId="0" fontId="2" fillId="6" borderId="0" xfId="2" applyFont="1" applyFill="1" applyBorder="1" applyAlignment="1">
      <alignment vertical="center"/>
    </xf>
    <xf numFmtId="0" fontId="2" fillId="7" borderId="0" xfId="2" applyFont="1" applyFill="1" applyBorder="1" applyAlignment="1">
      <alignment vertical="center"/>
    </xf>
    <xf numFmtId="0" fontId="2" fillId="8" borderId="0" xfId="2" applyFont="1" applyFill="1" applyBorder="1" applyAlignment="1">
      <alignment vertical="center"/>
    </xf>
    <xf numFmtId="0" fontId="6" fillId="0" borderId="0" xfId="2" applyFont="1" applyFill="1" applyBorder="1" applyAlignment="1">
      <alignment horizontal="left" vertical="center"/>
    </xf>
    <xf numFmtId="165" fontId="3" fillId="0" borderId="0" xfId="2" applyNumberFormat="1" applyFont="1" applyFill="1" applyBorder="1" applyAlignment="1">
      <alignment horizontal="center" vertical="center"/>
    </xf>
    <xf numFmtId="0" fontId="6" fillId="0" borderId="0" xfId="2" applyFont="1" applyFill="1" applyBorder="1" applyAlignment="1">
      <alignment vertical="center"/>
    </xf>
    <xf numFmtId="0" fontId="18" fillId="9" borderId="0" xfId="2" applyFont="1" applyFill="1" applyBorder="1" applyAlignment="1">
      <alignment vertical="center"/>
    </xf>
    <xf numFmtId="0" fontId="19" fillId="9" borderId="0" xfId="2" applyFont="1" applyFill="1" applyBorder="1" applyAlignment="1">
      <alignment vertical="center"/>
    </xf>
    <xf numFmtId="0" fontId="18" fillId="9" borderId="0" xfId="2" applyFont="1" applyFill="1" applyBorder="1" applyAlignment="1">
      <alignment horizontal="center" vertical="center"/>
    </xf>
    <xf numFmtId="9" fontId="3" fillId="10" borderId="0" xfId="2" applyNumberFormat="1" applyFont="1" applyFill="1" applyBorder="1" applyAlignment="1">
      <alignment horizontal="center" vertical="center"/>
    </xf>
    <xf numFmtId="0" fontId="2" fillId="11" borderId="0" xfId="2" applyFont="1" applyFill="1" applyBorder="1" applyAlignment="1">
      <alignment vertical="center"/>
    </xf>
    <xf numFmtId="0" fontId="2" fillId="9" borderId="0" xfId="2" applyFont="1" applyFill="1" applyBorder="1" applyAlignment="1">
      <alignment vertical="center"/>
    </xf>
    <xf numFmtId="0" fontId="18" fillId="9" borderId="0" xfId="3" applyNumberFormat="1" applyFont="1" applyFill="1" applyBorder="1" applyAlignment="1">
      <alignment horizontal="center" vertical="center"/>
    </xf>
    <xf numFmtId="0" fontId="2" fillId="12" borderId="0" xfId="2" applyFont="1" applyFill="1" applyBorder="1" applyAlignment="1">
      <alignment vertical="center"/>
    </xf>
    <xf numFmtId="164" fontId="2" fillId="5" borderId="0" xfId="3" applyNumberFormat="1" applyFont="1" applyFill="1" applyBorder="1" applyAlignment="1">
      <alignment vertical="center"/>
    </xf>
    <xf numFmtId="164" fontId="2" fillId="12" borderId="0" xfId="3" applyNumberFormat="1" applyFont="1" applyFill="1" applyBorder="1" applyAlignment="1">
      <alignment vertical="center"/>
    </xf>
    <xf numFmtId="164" fontId="2" fillId="7" borderId="0" xfId="3" applyNumberFormat="1" applyFont="1" applyFill="1" applyBorder="1" applyAlignment="1">
      <alignment vertical="center"/>
    </xf>
    <xf numFmtId="164" fontId="2" fillId="3" borderId="0" xfId="3" applyNumberFormat="1" applyFont="1" applyFill="1" applyBorder="1" applyAlignment="1">
      <alignment vertical="center"/>
    </xf>
    <xf numFmtId="164" fontId="2" fillId="13" borderId="0" xfId="3" applyNumberFormat="1" applyFont="1" applyFill="1" applyBorder="1" applyAlignment="1">
      <alignment vertical="center"/>
    </xf>
    <xf numFmtId="164" fontId="2" fillId="14" borderId="0" xfId="3" applyNumberFormat="1" applyFont="1" applyFill="1" applyBorder="1" applyAlignment="1">
      <alignment vertical="center"/>
    </xf>
    <xf numFmtId="164" fontId="5" fillId="4" borderId="0" xfId="3" applyNumberFormat="1" applyFont="1" applyFill="1" applyBorder="1" applyAlignment="1">
      <alignment vertical="center"/>
    </xf>
    <xf numFmtId="164" fontId="5" fillId="15" borderId="0" xfId="3" applyNumberFormat="1" applyFont="1" applyFill="1" applyBorder="1" applyAlignment="1">
      <alignment vertical="center"/>
    </xf>
    <xf numFmtId="164" fontId="2" fillId="8" borderId="0" xfId="3" applyNumberFormat="1" applyFont="1" applyFill="1" applyBorder="1" applyAlignment="1">
      <alignment vertical="center"/>
    </xf>
    <xf numFmtId="164" fontId="20" fillId="0" borderId="0" xfId="3" applyNumberFormat="1" applyFont="1" applyFill="1" applyBorder="1" applyAlignment="1">
      <alignment vertical="center"/>
    </xf>
    <xf numFmtId="9" fontId="2" fillId="10" borderId="3" xfId="2" applyNumberFormat="1" applyFont="1" applyFill="1" applyBorder="1" applyAlignment="1">
      <alignment vertical="center"/>
    </xf>
    <xf numFmtId="0" fontId="2" fillId="13" borderId="0" xfId="2" applyFont="1" applyFill="1" applyBorder="1" applyAlignment="1">
      <alignment vertical="center"/>
    </xf>
    <xf numFmtId="0" fontId="2" fillId="16" borderId="0" xfId="2" applyFont="1" applyFill="1" applyBorder="1" applyAlignment="1">
      <alignment vertical="center"/>
    </xf>
    <xf numFmtId="164" fontId="2" fillId="10" borderId="0" xfId="3" applyNumberFormat="1" applyFont="1" applyFill="1" applyBorder="1" applyAlignment="1">
      <alignment vertical="center"/>
    </xf>
    <xf numFmtId="164" fontId="2" fillId="17" borderId="0" xfId="3" applyNumberFormat="1" applyFont="1" applyFill="1" applyBorder="1" applyAlignment="1">
      <alignment vertical="center"/>
    </xf>
    <xf numFmtId="164" fontId="2" fillId="18" borderId="0" xfId="3" applyNumberFormat="1" applyFont="1" applyFill="1" applyBorder="1" applyAlignment="1">
      <alignment vertical="center"/>
    </xf>
    <xf numFmtId="164" fontId="2" fillId="11" borderId="0" xfId="3" applyNumberFormat="1" applyFont="1" applyFill="1" applyBorder="1" applyAlignment="1">
      <alignment vertical="center"/>
    </xf>
    <xf numFmtId="164" fontId="2" fillId="19" borderId="0" xfId="3" applyNumberFormat="1" applyFont="1" applyFill="1" applyBorder="1" applyAlignment="1">
      <alignment vertical="center"/>
    </xf>
    <xf numFmtId="0" fontId="2" fillId="19" borderId="0" xfId="2" applyFont="1" applyFill="1" applyBorder="1" applyAlignment="1">
      <alignment vertical="center"/>
    </xf>
    <xf numFmtId="164" fontId="2" fillId="19" borderId="0" xfId="2" applyNumberFormat="1" applyFont="1" applyFill="1" applyBorder="1" applyAlignment="1">
      <alignment vertical="center"/>
    </xf>
    <xf numFmtId="164" fontId="2" fillId="20" borderId="0" xfId="3" applyNumberFormat="1" applyFont="1" applyFill="1" applyBorder="1" applyAlignment="1">
      <alignment vertical="center"/>
    </xf>
    <xf numFmtId="41" fontId="2" fillId="19" borderId="0" xfId="4" applyFont="1" applyFill="1" applyBorder="1" applyAlignment="1">
      <alignment vertical="center"/>
    </xf>
    <xf numFmtId="164" fontId="2" fillId="8" borderId="4" xfId="3" applyNumberFormat="1" applyFont="1" applyFill="1" applyBorder="1" applyAlignment="1">
      <alignment vertical="center"/>
    </xf>
    <xf numFmtId="164" fontId="2" fillId="0" borderId="4" xfId="3" applyNumberFormat="1" applyFont="1" applyFill="1" applyBorder="1" applyAlignment="1">
      <alignment vertical="center"/>
    </xf>
    <xf numFmtId="0" fontId="5" fillId="0" borderId="0" xfId="2" applyFont="1" applyFill="1" applyBorder="1" applyAlignment="1">
      <alignment vertical="center"/>
    </xf>
    <xf numFmtId="164" fontId="3" fillId="10" borderId="0" xfId="3" applyNumberFormat="1" applyFont="1" applyFill="1" applyBorder="1" applyAlignment="1">
      <alignment vertical="center"/>
    </xf>
    <xf numFmtId="41" fontId="2" fillId="10" borderId="0" xfId="4" applyFont="1" applyFill="1" applyBorder="1" applyAlignment="1">
      <alignment vertical="center"/>
    </xf>
    <xf numFmtId="164" fontId="2" fillId="2" borderId="0" xfId="0" applyNumberFormat="1" applyFont="1" applyFill="1" applyBorder="1" applyAlignment="1">
      <alignment horizontal="left" vertical="center"/>
    </xf>
    <xf numFmtId="164" fontId="19" fillId="9" borderId="0" xfId="3" applyNumberFormat="1" applyFont="1" applyFill="1" applyBorder="1" applyAlignment="1">
      <alignment vertical="center"/>
    </xf>
    <xf numFmtId="164" fontId="2" fillId="21" borderId="0" xfId="2" applyNumberFormat="1" applyFont="1" applyFill="1" applyBorder="1" applyAlignment="1">
      <alignment vertical="center"/>
    </xf>
    <xf numFmtId="9" fontId="2" fillId="0" borderId="0" xfId="2" applyNumberFormat="1" applyFont="1" applyFill="1" applyBorder="1" applyAlignment="1">
      <alignment vertical="center"/>
    </xf>
    <xf numFmtId="41" fontId="3" fillId="0" borderId="0" xfId="2" applyNumberFormat="1" applyFont="1" applyFill="1" applyBorder="1" applyAlignment="1">
      <alignment vertical="center"/>
    </xf>
    <xf numFmtId="41" fontId="3" fillId="0" borderId="0" xfId="4" applyFont="1" applyFill="1" applyBorder="1" applyAlignment="1">
      <alignment vertical="center"/>
    </xf>
    <xf numFmtId="9" fontId="2" fillId="0" borderId="0" xfId="4" applyNumberFormat="1" applyFont="1" applyFill="1" applyBorder="1" applyAlignment="1">
      <alignment horizontal="center" vertical="center"/>
    </xf>
    <xf numFmtId="0" fontId="7" fillId="0" borderId="0" xfId="0" applyFont="1" applyFill="1" applyBorder="1" applyAlignment="1"/>
    <xf numFmtId="0" fontId="2" fillId="0" borderId="0" xfId="0" applyFont="1" applyFill="1" applyBorder="1" applyAlignment="1">
      <alignment horizontal="left"/>
    </xf>
    <xf numFmtId="1" fontId="2" fillId="0" borderId="0" xfId="0" applyNumberFormat="1" applyFont="1" applyFill="1" applyBorder="1" applyAlignment="1">
      <alignment horizontal="left"/>
    </xf>
    <xf numFmtId="0" fontId="2" fillId="0" borderId="0" xfId="0" applyFont="1" applyFill="1" applyBorder="1" applyAlignment="1">
      <alignment wrapText="1"/>
    </xf>
    <xf numFmtId="0" fontId="2" fillId="0" borderId="0" xfId="0" applyFont="1" applyFill="1" applyBorder="1" applyAlignment="1">
      <alignment horizontal="center" vertical="center"/>
    </xf>
    <xf numFmtId="0" fontId="3" fillId="0" borderId="0" xfId="0" applyFont="1" applyFill="1" applyBorder="1" applyAlignment="1">
      <alignment horizontal="left" vertical="center"/>
    </xf>
    <xf numFmtId="0" fontId="18" fillId="22" borderId="17" xfId="0" applyFont="1" applyFill="1" applyBorder="1" applyAlignment="1">
      <alignment horizontal="center" vertical="center" wrapText="1"/>
    </xf>
    <xf numFmtId="0" fontId="18" fillId="22" borderId="18" xfId="0" applyFont="1" applyFill="1" applyBorder="1" applyAlignment="1">
      <alignment horizontal="center" vertical="center" wrapText="1"/>
    </xf>
    <xf numFmtId="1" fontId="18" fillId="22" borderId="18" xfId="0" applyNumberFormat="1" applyFont="1" applyFill="1" applyBorder="1" applyAlignment="1">
      <alignment horizontal="center" vertical="center" wrapText="1"/>
    </xf>
    <xf numFmtId="0" fontId="18" fillId="22" borderId="5" xfId="0" applyFont="1" applyFill="1" applyBorder="1" applyAlignment="1">
      <alignment horizontal="center" vertical="center" wrapText="1"/>
    </xf>
    <xf numFmtId="0" fontId="2" fillId="0" borderId="0" xfId="0" applyFont="1" applyFill="1" applyBorder="1" applyAlignment="1">
      <alignment horizontal="left" vertical="center"/>
    </xf>
    <xf numFmtId="0" fontId="3" fillId="10" borderId="3" xfId="0" applyFont="1" applyFill="1" applyBorder="1" applyAlignment="1">
      <alignment horizontal="center" vertical="center" wrapText="1"/>
    </xf>
    <xf numFmtId="0" fontId="2" fillId="10" borderId="3" xfId="0" applyFont="1" applyFill="1" applyBorder="1" applyAlignment="1">
      <alignment horizontal="center" vertical="center" wrapText="1"/>
    </xf>
    <xf numFmtId="14" fontId="2" fillId="10" borderId="3" xfId="0" applyNumberFormat="1" applyFont="1" applyFill="1" applyBorder="1" applyAlignment="1">
      <alignment horizontal="center" vertical="center" wrapText="1"/>
    </xf>
    <xf numFmtId="0" fontId="2" fillId="10" borderId="3" xfId="0" applyNumberFormat="1" applyFont="1" applyFill="1" applyBorder="1" applyAlignment="1">
      <alignment horizontal="center" vertical="center" wrapText="1"/>
    </xf>
    <xf numFmtId="1" fontId="2" fillId="10" borderId="3" xfId="0" applyNumberFormat="1" applyFont="1" applyFill="1" applyBorder="1" applyAlignment="1">
      <alignment horizontal="center" vertical="center" wrapText="1"/>
    </xf>
    <xf numFmtId="0" fontId="2" fillId="10" borderId="3" xfId="0" applyFont="1" applyFill="1" applyBorder="1" applyAlignment="1">
      <alignment horizontal="left" vertical="center" wrapText="1"/>
    </xf>
    <xf numFmtId="0" fontId="2" fillId="10" borderId="3" xfId="0" applyFont="1" applyFill="1" applyBorder="1" applyAlignment="1">
      <alignment vertical="center" wrapText="1"/>
    </xf>
    <xf numFmtId="0" fontId="3" fillId="0" borderId="3" xfId="0" applyFont="1" applyFill="1" applyBorder="1" applyAlignment="1">
      <alignment horizontal="center" vertical="center" wrapText="1"/>
    </xf>
    <xf numFmtId="0" fontId="2" fillId="0" borderId="3" xfId="0" applyFont="1" applyFill="1" applyBorder="1" applyAlignment="1">
      <alignment horizontal="center" vertical="center" wrapText="1"/>
    </xf>
    <xf numFmtId="14" fontId="2" fillId="0" borderId="3" xfId="0" applyNumberFormat="1" applyFont="1" applyFill="1" applyBorder="1" applyAlignment="1">
      <alignment horizontal="center" vertical="center" wrapText="1"/>
    </xf>
    <xf numFmtId="0" fontId="2" fillId="0" borderId="3" xfId="0" applyNumberFormat="1" applyFont="1" applyFill="1" applyBorder="1" applyAlignment="1">
      <alignment horizontal="center" vertical="center" wrapText="1"/>
    </xf>
    <xf numFmtId="1" fontId="2" fillId="0" borderId="3" xfId="0" applyNumberFormat="1" applyFont="1" applyFill="1" applyBorder="1" applyAlignment="1">
      <alignment horizontal="center" vertical="center" wrapText="1"/>
    </xf>
    <xf numFmtId="0" fontId="2" fillId="0" borderId="3" xfId="0" applyFont="1" applyFill="1" applyBorder="1" applyAlignment="1">
      <alignment vertical="center" wrapText="1"/>
    </xf>
    <xf numFmtId="0" fontId="2" fillId="0" borderId="3" xfId="0" applyFont="1" applyFill="1" applyBorder="1" applyAlignment="1">
      <alignment horizontal="left" vertical="center" wrapText="1"/>
    </xf>
    <xf numFmtId="0" fontId="3" fillId="7" borderId="3" xfId="0" applyFont="1" applyFill="1" applyBorder="1" applyAlignment="1">
      <alignment horizontal="center" vertical="center" wrapText="1"/>
    </xf>
    <xf numFmtId="14" fontId="2" fillId="7" borderId="6" xfId="0" applyNumberFormat="1" applyFont="1" applyFill="1" applyBorder="1" applyAlignment="1">
      <alignment horizontal="center" vertical="center" wrapText="1"/>
    </xf>
    <xf numFmtId="0" fontId="2" fillId="7" borderId="6" xfId="0" applyFont="1" applyFill="1" applyBorder="1" applyAlignment="1">
      <alignment horizontal="center" vertical="center" wrapText="1"/>
    </xf>
    <xf numFmtId="0" fontId="2" fillId="7" borderId="6" xfId="0" applyFont="1" applyFill="1" applyBorder="1" applyAlignment="1">
      <alignment horizontal="left" vertical="center" wrapText="1"/>
    </xf>
    <xf numFmtId="0" fontId="2" fillId="7" borderId="6" xfId="0" applyFont="1" applyFill="1" applyBorder="1" applyAlignment="1">
      <alignment vertical="center" wrapText="1"/>
    </xf>
    <xf numFmtId="0" fontId="2" fillId="7" borderId="3" xfId="0" applyFont="1" applyFill="1" applyBorder="1" applyAlignment="1">
      <alignment vertical="center" wrapText="1"/>
    </xf>
    <xf numFmtId="0" fontId="5" fillId="10" borderId="3" xfId="0" applyFont="1" applyFill="1" applyBorder="1" applyAlignment="1">
      <alignment horizontal="center" vertical="center" wrapText="1"/>
    </xf>
    <xf numFmtId="0" fontId="2" fillId="8" borderId="0" xfId="0" applyFont="1" applyFill="1" applyBorder="1" applyAlignment="1">
      <alignment vertical="center" wrapText="1"/>
    </xf>
    <xf numFmtId="0" fontId="3" fillId="11" borderId="3" xfId="0" applyFont="1" applyFill="1" applyBorder="1" applyAlignment="1">
      <alignment horizontal="center" vertical="center" wrapText="1"/>
    </xf>
    <xf numFmtId="0" fontId="3" fillId="18" borderId="3" xfId="0" applyFont="1" applyFill="1" applyBorder="1" applyAlignment="1">
      <alignment horizontal="center" vertical="center" wrapText="1"/>
    </xf>
    <xf numFmtId="0" fontId="2" fillId="18" borderId="3" xfId="0" applyFont="1" applyFill="1" applyBorder="1" applyAlignment="1">
      <alignment horizontal="center" vertical="center" wrapText="1"/>
    </xf>
    <xf numFmtId="14" fontId="2" fillId="18" borderId="3" xfId="0" applyNumberFormat="1" applyFont="1" applyFill="1" applyBorder="1" applyAlignment="1">
      <alignment horizontal="center" vertical="center" wrapText="1"/>
    </xf>
    <xf numFmtId="0" fontId="2" fillId="18" borderId="3" xfId="0" applyNumberFormat="1" applyFont="1" applyFill="1" applyBorder="1" applyAlignment="1">
      <alignment horizontal="center" vertical="center" wrapText="1"/>
    </xf>
    <xf numFmtId="1" fontId="2" fillId="18" borderId="3" xfId="0" applyNumberFormat="1" applyFont="1" applyFill="1" applyBorder="1" applyAlignment="1">
      <alignment horizontal="center" vertical="center" wrapText="1"/>
    </xf>
    <xf numFmtId="0" fontId="2" fillId="18" borderId="3" xfId="0" applyFont="1" applyFill="1" applyBorder="1" applyAlignment="1">
      <alignment vertical="center" wrapText="1"/>
    </xf>
    <xf numFmtId="0" fontId="2" fillId="18" borderId="3" xfId="0" applyFont="1" applyFill="1" applyBorder="1" applyAlignment="1">
      <alignment horizontal="left" vertical="center" wrapText="1"/>
    </xf>
    <xf numFmtId="0" fontId="3" fillId="16" borderId="3" xfId="0" applyFont="1" applyFill="1" applyBorder="1" applyAlignment="1">
      <alignment horizontal="center" vertical="center" wrapText="1"/>
    </xf>
    <xf numFmtId="0" fontId="2" fillId="16" borderId="3" xfId="0" applyFont="1" applyFill="1" applyBorder="1" applyAlignment="1">
      <alignment horizontal="center" vertical="center" wrapText="1"/>
    </xf>
    <xf numFmtId="14" fontId="2" fillId="16" borderId="3" xfId="0" applyNumberFormat="1" applyFont="1" applyFill="1" applyBorder="1" applyAlignment="1">
      <alignment horizontal="center" vertical="center" wrapText="1"/>
    </xf>
    <xf numFmtId="0" fontId="2" fillId="16" borderId="3" xfId="0" applyNumberFormat="1" applyFont="1" applyFill="1" applyBorder="1" applyAlignment="1">
      <alignment horizontal="center" vertical="center" wrapText="1"/>
    </xf>
    <xf numFmtId="1" fontId="2" fillId="16" borderId="3" xfId="0" applyNumberFormat="1" applyFont="1" applyFill="1" applyBorder="1" applyAlignment="1">
      <alignment horizontal="center" vertical="center" wrapText="1"/>
    </xf>
    <xf numFmtId="0" fontId="2" fillId="16" borderId="3" xfId="0" applyFont="1" applyFill="1" applyBorder="1" applyAlignment="1">
      <alignment vertical="center" wrapText="1"/>
    </xf>
    <xf numFmtId="0" fontId="2" fillId="16" borderId="3" xfId="0" applyFont="1" applyFill="1" applyBorder="1" applyAlignment="1">
      <alignment horizontal="left" vertical="center" wrapText="1"/>
    </xf>
    <xf numFmtId="0" fontId="3" fillId="16" borderId="3" xfId="0" applyFont="1" applyFill="1" applyBorder="1" applyAlignment="1">
      <alignment horizontal="center" wrapText="1"/>
    </xf>
    <xf numFmtId="0" fontId="2" fillId="7" borderId="3" xfId="0" applyFont="1" applyFill="1" applyBorder="1" applyAlignment="1">
      <alignment horizontal="left" vertical="center" wrapText="1"/>
    </xf>
    <xf numFmtId="0" fontId="3" fillId="23" borderId="3" xfId="0" applyFont="1" applyFill="1" applyBorder="1" applyAlignment="1">
      <alignment horizontal="center" vertical="center" wrapText="1"/>
    </xf>
    <xf numFmtId="0" fontId="2" fillId="23" borderId="3" xfId="0" applyFont="1" applyFill="1" applyBorder="1" applyAlignment="1">
      <alignment horizontal="center" vertical="center" wrapText="1"/>
    </xf>
    <xf numFmtId="14" fontId="2" fillId="23" borderId="3" xfId="0" applyNumberFormat="1" applyFont="1" applyFill="1" applyBorder="1" applyAlignment="1">
      <alignment horizontal="center" vertical="center" wrapText="1"/>
    </xf>
    <xf numFmtId="0" fontId="2" fillId="23" borderId="3" xfId="0" applyNumberFormat="1" applyFont="1" applyFill="1" applyBorder="1" applyAlignment="1">
      <alignment horizontal="center" vertical="center" wrapText="1"/>
    </xf>
    <xf numFmtId="1" fontId="2" fillId="23" borderId="3" xfId="0" applyNumberFormat="1" applyFont="1" applyFill="1" applyBorder="1" applyAlignment="1">
      <alignment horizontal="center" vertical="center" wrapText="1"/>
    </xf>
    <xf numFmtId="0" fontId="5" fillId="23" borderId="3" xfId="0" applyFont="1" applyFill="1" applyBorder="1" applyAlignment="1">
      <alignment horizontal="center" vertical="center" wrapText="1"/>
    </xf>
    <xf numFmtId="0" fontId="2" fillId="23" borderId="3" xfId="0" applyFont="1" applyFill="1" applyBorder="1" applyAlignment="1">
      <alignment vertical="center" wrapText="1"/>
    </xf>
    <xf numFmtId="0" fontId="2" fillId="23" borderId="3" xfId="0" applyFont="1" applyFill="1" applyBorder="1" applyAlignment="1">
      <alignment horizontal="left" vertical="center" wrapText="1"/>
    </xf>
    <xf numFmtId="0" fontId="3" fillId="0" borderId="0" xfId="0" applyFont="1" applyFill="1" applyBorder="1" applyAlignment="1">
      <alignment horizontal="center" wrapText="1"/>
    </xf>
    <xf numFmtId="0" fontId="2" fillId="0" borderId="0" xfId="0" applyFont="1" applyFill="1" applyBorder="1" applyAlignment="1">
      <alignment horizontal="center" wrapText="1"/>
    </xf>
    <xf numFmtId="1" fontId="2" fillId="0" borderId="0" xfId="0" applyNumberFormat="1" applyFont="1" applyFill="1" applyBorder="1" applyAlignment="1">
      <alignment horizontal="center" wrapText="1"/>
    </xf>
    <xf numFmtId="0" fontId="2" fillId="0" borderId="0" xfId="0" applyFont="1" applyFill="1" applyBorder="1" applyAlignment="1">
      <alignment horizontal="left" wrapText="1"/>
    </xf>
    <xf numFmtId="0" fontId="2" fillId="0" borderId="0" xfId="0" applyFont="1" applyFill="1" applyBorder="1" applyAlignment="1">
      <alignment horizontal="center" vertical="center" wrapText="1"/>
    </xf>
    <xf numFmtId="0" fontId="5" fillId="2" borderId="0" xfId="0" applyFont="1" applyFill="1" applyBorder="1" applyAlignment="1">
      <alignment horizontal="left" vertical="center"/>
    </xf>
    <xf numFmtId="0" fontId="5" fillId="0" borderId="0" xfId="0" applyFont="1" applyFill="1" applyBorder="1" applyAlignment="1">
      <alignment horizontal="left" vertical="center"/>
    </xf>
    <xf numFmtId="0" fontId="2" fillId="0" borderId="0" xfId="0" applyFont="1" applyFill="1" applyBorder="1" applyAlignment="1">
      <alignment vertical="center"/>
    </xf>
    <xf numFmtId="0" fontId="13" fillId="4" borderId="1" xfId="0" applyFont="1" applyFill="1" applyBorder="1" applyAlignment="1">
      <alignment vertical="center"/>
    </xf>
    <xf numFmtId="0" fontId="5" fillId="4" borderId="7" xfId="0" applyFont="1" applyFill="1" applyBorder="1" applyAlignment="1">
      <alignment vertical="center"/>
    </xf>
    <xf numFmtId="0" fontId="5" fillId="4" borderId="7" xfId="0" applyFont="1" applyFill="1" applyBorder="1" applyAlignment="1">
      <alignment horizontal="left" vertical="center"/>
    </xf>
    <xf numFmtId="0" fontId="5" fillId="4" borderId="7" xfId="0" applyFont="1" applyFill="1" applyBorder="1" applyAlignment="1">
      <alignment horizontal="center" vertical="center"/>
    </xf>
    <xf numFmtId="0" fontId="13" fillId="4" borderId="7" xfId="0" applyFont="1" applyFill="1" applyBorder="1" applyAlignment="1">
      <alignment vertical="center"/>
    </xf>
    <xf numFmtId="0" fontId="13" fillId="4" borderId="7" xfId="0" applyFont="1" applyFill="1" applyBorder="1" applyAlignment="1">
      <alignment horizontal="left" vertical="center"/>
    </xf>
    <xf numFmtId="0" fontId="13" fillId="4" borderId="7" xfId="0" applyFont="1" applyFill="1" applyBorder="1" applyAlignment="1">
      <alignment horizontal="center" vertical="center"/>
    </xf>
    <xf numFmtId="41" fontId="13" fillId="4" borderId="7" xfId="4" applyFont="1" applyFill="1" applyBorder="1" applyAlignment="1">
      <alignment horizontal="left" vertical="center"/>
    </xf>
    <xf numFmtId="0" fontId="13" fillId="4" borderId="2" xfId="0" applyFont="1" applyFill="1" applyBorder="1" applyAlignment="1">
      <alignment horizontal="left" vertical="center"/>
    </xf>
    <xf numFmtId="0" fontId="8" fillId="0" borderId="0" xfId="0" applyFont="1" applyFill="1" applyBorder="1" applyAlignment="1">
      <alignment vertical="center"/>
    </xf>
    <xf numFmtId="0" fontId="8" fillId="0" borderId="0" xfId="0" applyFont="1" applyFill="1" applyBorder="1" applyAlignment="1">
      <alignment horizontal="center" vertical="center"/>
    </xf>
    <xf numFmtId="0" fontId="2" fillId="0" borderId="8" xfId="0" applyFont="1" applyFill="1" applyBorder="1" applyAlignment="1">
      <alignment vertical="center"/>
    </xf>
    <xf numFmtId="0" fontId="2" fillId="0" borderId="9" xfId="0" applyFont="1" applyFill="1" applyBorder="1" applyAlignment="1">
      <alignment vertical="center"/>
    </xf>
    <xf numFmtId="0" fontId="2" fillId="0" borderId="10" xfId="0" applyFont="1" applyFill="1" applyBorder="1" applyAlignment="1">
      <alignment vertical="center"/>
    </xf>
    <xf numFmtId="0" fontId="2" fillId="0" borderId="11" xfId="0" applyFont="1" applyFill="1" applyBorder="1" applyAlignment="1">
      <alignment vertical="center"/>
    </xf>
    <xf numFmtId="0" fontId="2" fillId="0" borderId="5" xfId="0" applyFont="1" applyFill="1" applyBorder="1" applyAlignment="1">
      <alignment vertical="center"/>
    </xf>
    <xf numFmtId="0" fontId="2" fillId="0" borderId="6" xfId="0" applyFont="1" applyFill="1" applyBorder="1" applyAlignment="1">
      <alignment horizontal="center" vertical="center"/>
    </xf>
    <xf numFmtId="0" fontId="10" fillId="0" borderId="0" xfId="0" applyFont="1" applyFill="1" applyBorder="1" applyAlignment="1">
      <alignment horizontal="center" vertical="center"/>
    </xf>
    <xf numFmtId="41" fontId="10" fillId="0" borderId="0" xfId="4" applyFont="1" applyFill="1" applyBorder="1" applyAlignment="1">
      <alignment horizontal="left"/>
    </xf>
    <xf numFmtId="0" fontId="2" fillId="0" borderId="12" xfId="0" applyFont="1" applyFill="1" applyBorder="1" applyAlignment="1">
      <alignment vertical="center"/>
    </xf>
    <xf numFmtId="0" fontId="13" fillId="0" borderId="0" xfId="0" applyFont="1" applyFill="1" applyBorder="1" applyAlignment="1">
      <alignment vertical="center"/>
    </xf>
    <xf numFmtId="0" fontId="13" fillId="0" borderId="0" xfId="0" applyFont="1" applyFill="1" applyBorder="1" applyAlignment="1">
      <alignment horizontal="center" vertical="center"/>
    </xf>
    <xf numFmtId="0" fontId="2" fillId="2" borderId="0" xfId="0" applyFont="1" applyFill="1" applyBorder="1" applyAlignment="1">
      <alignment horizontal="left" vertical="center" wrapText="1"/>
    </xf>
    <xf numFmtId="0" fontId="2" fillId="0" borderId="0" xfId="0" applyFont="1" applyFill="1" applyBorder="1" applyAlignment="1">
      <alignment horizontal="left" vertical="center" wrapText="1"/>
    </xf>
    <xf numFmtId="0" fontId="2" fillId="0" borderId="0" xfId="0" applyFont="1" applyFill="1" applyBorder="1" applyAlignment="1">
      <alignment vertical="center" wrapText="1"/>
    </xf>
    <xf numFmtId="0" fontId="3" fillId="0" borderId="14" xfId="0" applyFont="1" applyFill="1" applyBorder="1" applyAlignment="1">
      <alignment horizontal="center" vertical="center" wrapText="1"/>
    </xf>
    <xf numFmtId="0" fontId="3" fillId="0" borderId="9" xfId="0" applyFont="1" applyFill="1" applyBorder="1" applyAlignment="1">
      <alignment horizontal="center" vertical="center" wrapText="1"/>
    </xf>
    <xf numFmtId="0" fontId="3" fillId="0" borderId="15" xfId="0" applyFont="1" applyFill="1" applyBorder="1" applyAlignment="1">
      <alignment horizontal="center" vertical="center"/>
    </xf>
    <xf numFmtId="0" fontId="3" fillId="0" borderId="0" xfId="0" applyFont="1" applyFill="1" applyBorder="1" applyAlignment="1">
      <alignment horizontal="center" vertical="center"/>
    </xf>
    <xf numFmtId="0" fontId="2" fillId="0" borderId="8" xfId="0" applyFont="1" applyFill="1" applyBorder="1" applyAlignment="1">
      <alignment horizontal="center" vertical="center" wrapText="1"/>
    </xf>
    <xf numFmtId="0" fontId="2" fillId="0" borderId="14" xfId="0" applyFont="1" applyFill="1" applyBorder="1" applyAlignment="1">
      <alignment horizontal="center" vertical="center" wrapText="1"/>
    </xf>
    <xf numFmtId="0" fontId="3" fillId="0" borderId="8" xfId="0" applyFont="1" applyFill="1" applyBorder="1" applyAlignment="1">
      <alignment horizontal="center" vertical="center" wrapText="1"/>
    </xf>
    <xf numFmtId="0" fontId="3" fillId="0" borderId="10" xfId="0" applyFont="1" applyFill="1" applyBorder="1" applyAlignment="1">
      <alignment horizontal="center" vertical="center" wrapText="1"/>
    </xf>
    <xf numFmtId="0" fontId="2" fillId="0" borderId="11" xfId="0" applyFont="1" applyFill="1" applyBorder="1" applyAlignment="1">
      <alignment horizontal="center" vertical="center" wrapText="1"/>
    </xf>
    <xf numFmtId="0" fontId="18" fillId="26" borderId="10" xfId="0" applyFont="1" applyFill="1" applyBorder="1" applyAlignment="1">
      <alignment horizontal="center" vertical="center" wrapText="1"/>
    </xf>
    <xf numFmtId="0" fontId="3" fillId="0" borderId="15" xfId="0" applyFont="1" applyFill="1" applyBorder="1" applyAlignment="1">
      <alignment horizontal="center" vertical="center" wrapText="1"/>
    </xf>
    <xf numFmtId="0" fontId="2" fillId="0" borderId="12" xfId="0" applyFont="1" applyFill="1" applyBorder="1" applyAlignment="1">
      <alignment horizontal="center" vertical="center" wrapText="1"/>
    </xf>
    <xf numFmtId="0" fontId="2" fillId="0" borderId="16" xfId="0" applyFont="1" applyFill="1" applyBorder="1" applyAlignment="1">
      <alignment horizontal="center" vertical="center" wrapText="1"/>
    </xf>
    <xf numFmtId="0" fontId="2" fillId="0" borderId="13" xfId="0" applyFont="1" applyFill="1" applyBorder="1" applyAlignment="1">
      <alignment horizontal="center" vertical="center" wrapText="1"/>
    </xf>
    <xf numFmtId="0" fontId="2" fillId="0" borderId="9" xfId="0" applyFont="1" applyFill="1" applyBorder="1" applyAlignment="1">
      <alignment horizontal="center" vertical="center" wrapText="1"/>
    </xf>
    <xf numFmtId="0" fontId="2" fillId="7" borderId="14" xfId="0" applyFont="1" applyFill="1" applyBorder="1" applyAlignment="1">
      <alignment horizontal="center" vertical="center" wrapText="1"/>
    </xf>
    <xf numFmtId="0" fontId="2" fillId="0" borderId="8" xfId="0" applyFont="1" applyFill="1" applyBorder="1" applyAlignment="1">
      <alignment horizontal="right" vertical="center"/>
    </xf>
    <xf numFmtId="0" fontId="2" fillId="0" borderId="9" xfId="0" applyFont="1" applyFill="1" applyBorder="1" applyAlignment="1">
      <alignment horizontal="left" vertical="center"/>
    </xf>
    <xf numFmtId="0" fontId="2" fillId="0" borderId="9" xfId="0" applyFont="1" applyFill="1" applyBorder="1" applyAlignment="1">
      <alignment horizontal="right" vertical="center"/>
    </xf>
    <xf numFmtId="0" fontId="2" fillId="0" borderId="9" xfId="0" applyFont="1" applyFill="1" applyBorder="1" applyAlignment="1">
      <alignment horizontal="center" vertical="center"/>
    </xf>
    <xf numFmtId="0" fontId="2" fillId="0" borderId="2" xfId="0" applyFont="1" applyFill="1" applyBorder="1" applyAlignment="1">
      <alignment horizontal="center" vertical="center"/>
    </xf>
    <xf numFmtId="0" fontId="2" fillId="0" borderId="3" xfId="0" applyFont="1" applyFill="1" applyBorder="1" applyAlignment="1">
      <alignment horizontal="center" vertical="center"/>
    </xf>
    <xf numFmtId="0" fontId="2" fillId="0" borderId="12" xfId="0" applyFont="1" applyFill="1" applyBorder="1" applyAlignment="1">
      <alignment horizontal="center" vertical="center"/>
    </xf>
    <xf numFmtId="0" fontId="2" fillId="0" borderId="16" xfId="0" applyFont="1" applyFill="1" applyBorder="1" applyAlignment="1">
      <alignment horizontal="center" vertical="center"/>
    </xf>
    <xf numFmtId="0" fontId="2" fillId="0" borderId="13" xfId="0" applyFont="1" applyFill="1" applyBorder="1" applyAlignment="1">
      <alignment horizontal="center" vertical="center"/>
    </xf>
    <xf numFmtId="0" fontId="2" fillId="0" borderId="0" xfId="0" applyFont="1" applyFill="1" applyBorder="1" applyAlignment="1">
      <alignment horizontal="right" vertical="center"/>
    </xf>
    <xf numFmtId="0" fontId="2" fillId="0" borderId="11" xfId="0" applyFont="1" applyFill="1" applyBorder="1" applyAlignment="1">
      <alignment horizontal="center" vertical="center"/>
    </xf>
    <xf numFmtId="0" fontId="2" fillId="0" borderId="15" xfId="0" applyFont="1" applyFill="1" applyBorder="1" applyAlignment="1">
      <alignment horizontal="center" vertical="center"/>
    </xf>
    <xf numFmtId="0" fontId="2" fillId="0" borderId="5" xfId="0" applyFont="1" applyFill="1" applyBorder="1" applyAlignment="1">
      <alignment horizontal="center" vertical="center"/>
    </xf>
    <xf numFmtId="10" fontId="2" fillId="0" borderId="3" xfId="0" applyNumberFormat="1" applyFont="1" applyFill="1" applyBorder="1" applyAlignment="1">
      <alignment horizontal="center" vertical="center"/>
    </xf>
    <xf numFmtId="10" fontId="2" fillId="4" borderId="3" xfId="0" applyNumberFormat="1" applyFont="1" applyFill="1" applyBorder="1" applyAlignment="1">
      <alignment horizontal="center" vertical="center"/>
    </xf>
    <xf numFmtId="0" fontId="3" fillId="0" borderId="0" xfId="0" applyFont="1" applyFill="1" applyBorder="1" applyAlignment="1">
      <alignment vertical="center"/>
    </xf>
    <xf numFmtId="41" fontId="3" fillId="0" borderId="11" xfId="4" applyFont="1" applyFill="1" applyBorder="1" applyAlignment="1">
      <alignment horizontal="right" vertical="center"/>
    </xf>
    <xf numFmtId="0" fontId="3" fillId="0" borderId="0" xfId="0" applyFont="1" applyFill="1" applyBorder="1" applyAlignment="1">
      <alignment horizontal="right" vertical="center"/>
    </xf>
    <xf numFmtId="41" fontId="3" fillId="0" borderId="10" xfId="4" applyFont="1" applyFill="1" applyBorder="1" applyAlignment="1">
      <alignment vertical="center"/>
    </xf>
    <xf numFmtId="41" fontId="3" fillId="0" borderId="14" xfId="4" applyFont="1" applyFill="1" applyBorder="1" applyAlignment="1">
      <alignment vertical="center"/>
    </xf>
    <xf numFmtId="41" fontId="3" fillId="0" borderId="14" xfId="4" applyFont="1" applyFill="1" applyBorder="1" applyAlignment="1">
      <alignment horizontal="left" vertical="center"/>
    </xf>
    <xf numFmtId="41" fontId="3" fillId="0" borderId="8" xfId="4" applyFont="1" applyFill="1" applyBorder="1" applyAlignment="1">
      <alignment vertical="center"/>
    </xf>
    <xf numFmtId="41" fontId="3" fillId="0" borderId="9" xfId="4" applyFont="1" applyFill="1" applyBorder="1" applyAlignment="1">
      <alignment vertical="center"/>
    </xf>
    <xf numFmtId="41" fontId="3" fillId="7" borderId="14" xfId="4" applyFont="1" applyFill="1" applyBorder="1" applyAlignment="1">
      <alignment vertical="center"/>
    </xf>
    <xf numFmtId="0" fontId="2" fillId="2" borderId="14" xfId="4" applyNumberFormat="1" applyFont="1" applyFill="1" applyBorder="1" applyAlignment="1">
      <alignment horizontal="right" vertical="center"/>
    </xf>
    <xf numFmtId="0" fontId="2" fillId="2" borderId="9" xfId="4" applyNumberFormat="1" applyFont="1" applyFill="1" applyBorder="1" applyAlignment="1">
      <alignment horizontal="right" vertical="center"/>
    </xf>
    <xf numFmtId="0" fontId="2" fillId="2" borderId="9" xfId="0" applyFont="1" applyFill="1" applyBorder="1" applyAlignment="1">
      <alignment horizontal="right" vertical="center"/>
    </xf>
    <xf numFmtId="41" fontId="2" fillId="2" borderId="9" xfId="4" applyFont="1" applyFill="1" applyBorder="1" applyAlignment="1">
      <alignment horizontal="center" vertical="center"/>
    </xf>
    <xf numFmtId="41" fontId="2" fillId="2" borderId="8" xfId="4" applyFont="1" applyFill="1" applyBorder="1" applyAlignment="1">
      <alignment vertical="center"/>
    </xf>
    <xf numFmtId="41" fontId="2" fillId="2" borderId="9" xfId="4" applyFont="1" applyFill="1" applyBorder="1" applyAlignment="1">
      <alignment vertical="center"/>
    </xf>
    <xf numFmtId="41" fontId="2" fillId="2" borderId="10" xfId="4" applyFont="1" applyFill="1" applyBorder="1" applyAlignment="1">
      <alignment vertical="center"/>
    </xf>
    <xf numFmtId="41" fontId="2" fillId="2" borderId="8" xfId="4" applyFont="1" applyFill="1" applyBorder="1" applyAlignment="1">
      <alignment horizontal="left" vertical="center"/>
    </xf>
    <xf numFmtId="41" fontId="2" fillId="2" borderId="9" xfId="4" applyFont="1" applyFill="1" applyBorder="1" applyAlignment="1">
      <alignment horizontal="left" vertical="center"/>
    </xf>
    <xf numFmtId="41" fontId="2" fillId="2" borderId="10" xfId="4" applyFont="1" applyFill="1" applyBorder="1" applyAlignment="1">
      <alignment horizontal="left" vertical="center"/>
    </xf>
    <xf numFmtId="41" fontId="2" fillId="7" borderId="0" xfId="4" applyFont="1" applyFill="1" applyBorder="1" applyAlignment="1">
      <alignment vertical="center"/>
    </xf>
    <xf numFmtId="41" fontId="2" fillId="2" borderId="9" xfId="4" applyFont="1" applyFill="1" applyBorder="1" applyAlignment="1" applyProtection="1">
      <alignment horizontal="left" vertical="center"/>
    </xf>
    <xf numFmtId="0" fontId="2" fillId="2" borderId="15" xfId="4" applyNumberFormat="1" applyFont="1" applyFill="1" applyBorder="1" applyAlignment="1">
      <alignment horizontal="right" vertical="center"/>
    </xf>
    <xf numFmtId="0" fontId="2" fillId="2" borderId="0" xfId="4" applyNumberFormat="1" applyFont="1" applyFill="1" applyBorder="1" applyAlignment="1">
      <alignment horizontal="right" vertical="center"/>
    </xf>
    <xf numFmtId="0" fontId="2" fillId="2" borderId="0" xfId="0" applyFont="1" applyFill="1" applyBorder="1" applyAlignment="1">
      <alignment horizontal="right" vertical="center"/>
    </xf>
    <xf numFmtId="41" fontId="2" fillId="2" borderId="0" xfId="4" applyFont="1" applyFill="1" applyBorder="1" applyAlignment="1">
      <alignment horizontal="center" vertical="center"/>
    </xf>
    <xf numFmtId="41" fontId="2" fillId="2" borderId="11" xfId="4" applyFont="1" applyFill="1" applyBorder="1" applyAlignment="1">
      <alignment vertical="center"/>
    </xf>
    <xf numFmtId="41" fontId="2" fillId="2" borderId="0" xfId="4" applyFont="1" applyFill="1" applyBorder="1" applyAlignment="1">
      <alignment vertical="center"/>
    </xf>
    <xf numFmtId="41" fontId="2" fillId="2" borderId="5" xfId="4" applyFont="1" applyFill="1" applyBorder="1" applyAlignment="1">
      <alignment vertical="center"/>
    </xf>
    <xf numFmtId="41" fontId="2" fillId="2" borderId="11" xfId="4" applyFont="1" applyFill="1" applyBorder="1" applyAlignment="1">
      <alignment horizontal="left" vertical="center"/>
    </xf>
    <xf numFmtId="41" fontId="2" fillId="2" borderId="0" xfId="4" applyFont="1" applyFill="1" applyBorder="1" applyAlignment="1">
      <alignment horizontal="left" vertical="center"/>
    </xf>
    <xf numFmtId="41" fontId="2" fillId="2" borderId="5" xfId="4" applyFont="1" applyFill="1" applyBorder="1" applyAlignment="1">
      <alignment horizontal="left" vertical="center"/>
    </xf>
    <xf numFmtId="41" fontId="2" fillId="2" borderId="0" xfId="4" applyFont="1" applyFill="1" applyBorder="1" applyAlignment="1" applyProtection="1">
      <alignment horizontal="left" vertical="center"/>
    </xf>
    <xf numFmtId="41" fontId="2" fillId="7" borderId="5" xfId="4" applyFont="1" applyFill="1" applyBorder="1" applyAlignment="1">
      <alignment vertical="center"/>
    </xf>
    <xf numFmtId="41" fontId="2" fillId="2" borderId="0" xfId="4" applyNumberFormat="1" applyFont="1" applyFill="1" applyBorder="1" applyAlignment="1">
      <alignment horizontal="left" vertical="center"/>
    </xf>
    <xf numFmtId="41" fontId="2" fillId="7" borderId="5" xfId="4" applyFont="1" applyFill="1" applyBorder="1" applyAlignment="1">
      <alignment horizontal="left" vertical="center"/>
    </xf>
    <xf numFmtId="41" fontId="2" fillId="2" borderId="0" xfId="4" applyFont="1" applyFill="1" applyBorder="1" applyAlignment="1">
      <alignment horizontal="center"/>
    </xf>
    <xf numFmtId="0" fontId="2" fillId="10" borderId="15" xfId="4" applyNumberFormat="1" applyFont="1" applyFill="1" applyBorder="1" applyAlignment="1">
      <alignment horizontal="right" vertical="center"/>
    </xf>
    <xf numFmtId="0" fontId="2" fillId="10" borderId="0" xfId="4" applyNumberFormat="1" applyFont="1" applyFill="1" applyBorder="1" applyAlignment="1">
      <alignment horizontal="right" vertical="center"/>
    </xf>
    <xf numFmtId="0" fontId="2" fillId="10" borderId="0" xfId="0" applyFont="1" applyFill="1" applyBorder="1" applyAlignment="1">
      <alignment horizontal="right" vertical="center"/>
    </xf>
    <xf numFmtId="41" fontId="2" fillId="10" borderId="0" xfId="4" applyFont="1" applyFill="1" applyBorder="1" applyAlignment="1">
      <alignment horizontal="center"/>
    </xf>
    <xf numFmtId="41" fontId="2" fillId="10" borderId="11" xfId="4" applyFont="1" applyFill="1" applyBorder="1" applyAlignment="1">
      <alignment vertical="center"/>
    </xf>
    <xf numFmtId="41" fontId="2" fillId="10" borderId="5" xfId="4" applyFont="1" applyFill="1" applyBorder="1" applyAlignment="1">
      <alignment vertical="center"/>
    </xf>
    <xf numFmtId="41" fontId="2" fillId="10" borderId="11" xfId="4" applyFont="1" applyFill="1" applyBorder="1" applyAlignment="1">
      <alignment horizontal="left" vertical="center"/>
    </xf>
    <xf numFmtId="41" fontId="2" fillId="10" borderId="0" xfId="4" applyFont="1" applyFill="1" applyBorder="1" applyAlignment="1">
      <alignment horizontal="left" vertical="center"/>
    </xf>
    <xf numFmtId="41" fontId="2" fillId="10" borderId="5" xfId="4" applyFont="1" applyFill="1" applyBorder="1" applyAlignment="1">
      <alignment horizontal="left" vertical="center"/>
    </xf>
    <xf numFmtId="0" fontId="18" fillId="9" borderId="0" xfId="0" applyFont="1" applyFill="1" applyBorder="1" applyAlignment="1">
      <alignment horizontal="left" vertical="center"/>
    </xf>
    <xf numFmtId="0" fontId="18" fillId="9" borderId="0" xfId="0" applyFont="1" applyFill="1" applyBorder="1" applyAlignment="1">
      <alignment horizontal="center" vertical="center"/>
    </xf>
    <xf numFmtId="0" fontId="2" fillId="2" borderId="0" xfId="0" applyFont="1" applyFill="1" applyBorder="1" applyAlignment="1">
      <alignment horizontal="center" vertical="center"/>
    </xf>
    <xf numFmtId="41" fontId="2" fillId="27" borderId="0" xfId="4" applyFont="1" applyFill="1" applyBorder="1" applyAlignment="1">
      <alignment horizontal="center" vertical="center"/>
    </xf>
    <xf numFmtId="0" fontId="3" fillId="28" borderId="0" xfId="0" applyFont="1" applyFill="1" applyBorder="1" applyAlignment="1">
      <alignment horizontal="left" vertical="center"/>
    </xf>
    <xf numFmtId="0" fontId="2" fillId="28" borderId="0" xfId="0" applyFont="1" applyFill="1" applyBorder="1" applyAlignment="1">
      <alignment horizontal="left" vertical="center"/>
    </xf>
    <xf numFmtId="0" fontId="2" fillId="28" borderId="0" xfId="0" applyFont="1" applyFill="1" applyBorder="1" applyAlignment="1">
      <alignment horizontal="center" vertical="center"/>
    </xf>
    <xf numFmtId="41" fontId="2" fillId="28" borderId="0" xfId="4" applyFont="1" applyFill="1" applyBorder="1" applyAlignment="1">
      <alignment horizontal="left" vertical="center"/>
    </xf>
    <xf numFmtId="41" fontId="2" fillId="29" borderId="0" xfId="4" applyFont="1" applyFill="1" applyBorder="1" applyAlignment="1">
      <alignment horizontal="center" vertical="center"/>
    </xf>
    <xf numFmtId="41" fontId="2" fillId="30" borderId="0" xfId="4" applyFont="1" applyFill="1" applyBorder="1" applyAlignment="1">
      <alignment horizontal="center" vertical="center"/>
    </xf>
    <xf numFmtId="0" fontId="11" fillId="8" borderId="0" xfId="0" applyFont="1" applyFill="1" applyBorder="1" applyAlignment="1">
      <alignment vertical="center"/>
    </xf>
    <xf numFmtId="0" fontId="2" fillId="8" borderId="0" xfId="0" applyFont="1" applyFill="1" applyBorder="1" applyAlignment="1">
      <alignment horizontal="left" vertical="center"/>
    </xf>
    <xf numFmtId="0" fontId="2" fillId="8" borderId="0" xfId="0" applyFont="1" applyFill="1" applyBorder="1" applyAlignment="1">
      <alignment vertical="center"/>
    </xf>
    <xf numFmtId="0" fontId="2" fillId="0" borderId="6" xfId="0" applyFont="1" applyFill="1" applyBorder="1" applyAlignment="1">
      <alignment vertical="center"/>
    </xf>
    <xf numFmtId="0" fontId="2" fillId="0" borderId="13" xfId="0" applyFont="1" applyFill="1" applyBorder="1" applyAlignment="1">
      <alignment vertical="center"/>
    </xf>
    <xf numFmtId="0" fontId="18" fillId="9" borderId="1" xfId="0" applyFont="1" applyFill="1" applyBorder="1" applyAlignment="1">
      <alignment vertical="center" wrapText="1"/>
    </xf>
    <xf numFmtId="0" fontId="19" fillId="9" borderId="7" xfId="0" applyFont="1" applyFill="1" applyBorder="1" applyAlignment="1">
      <alignment vertical="center" wrapText="1"/>
    </xf>
    <xf numFmtId="0" fontId="19" fillId="9" borderId="0" xfId="0" applyFont="1" applyFill="1" applyBorder="1" applyAlignment="1">
      <alignment horizontal="center" vertical="center" wrapText="1"/>
    </xf>
    <xf numFmtId="0" fontId="2" fillId="7" borderId="0" xfId="0" applyFont="1" applyFill="1" applyBorder="1" applyAlignment="1">
      <alignment horizontal="left" vertical="center"/>
    </xf>
    <xf numFmtId="166" fontId="2" fillId="7" borderId="0" xfId="4" applyNumberFormat="1" applyFont="1" applyFill="1" applyBorder="1" applyAlignment="1">
      <alignment vertical="center"/>
    </xf>
    <xf numFmtId="166" fontId="2" fillId="10" borderId="0" xfId="4" applyNumberFormat="1" applyFont="1" applyFill="1" applyBorder="1" applyAlignment="1">
      <alignment vertical="center"/>
    </xf>
    <xf numFmtId="166" fontId="2" fillId="2" borderId="0" xfId="4" applyNumberFormat="1" applyFont="1" applyFill="1" applyBorder="1" applyAlignment="1">
      <alignment horizontal="left" vertical="center"/>
    </xf>
    <xf numFmtId="166" fontId="2" fillId="0" borderId="0" xfId="4" applyNumberFormat="1" applyFont="1" applyFill="1" applyBorder="1" applyAlignment="1">
      <alignment horizontal="left" vertical="center"/>
    </xf>
    <xf numFmtId="166" fontId="2" fillId="28" borderId="0" xfId="4" applyNumberFormat="1" applyFont="1" applyFill="1" applyBorder="1" applyAlignment="1">
      <alignment horizontal="left" vertical="center"/>
    </xf>
    <xf numFmtId="166" fontId="2" fillId="0" borderId="0" xfId="0" applyNumberFormat="1" applyFont="1" applyFill="1" applyBorder="1" applyAlignment="1">
      <alignment vertical="center"/>
    </xf>
    <xf numFmtId="0" fontId="2" fillId="0" borderId="14" xfId="0" applyFont="1" applyFill="1" applyBorder="1" applyAlignment="1">
      <alignment vertical="center"/>
    </xf>
    <xf numFmtId="0" fontId="3" fillId="0" borderId="8" xfId="0" applyFont="1" applyFill="1" applyBorder="1" applyAlignment="1">
      <alignment vertical="center"/>
    </xf>
    <xf numFmtId="166" fontId="2" fillId="0" borderId="10" xfId="0" applyNumberFormat="1" applyFont="1" applyFill="1" applyBorder="1" applyAlignment="1">
      <alignment vertical="center"/>
    </xf>
    <xf numFmtId="0" fontId="2" fillId="0" borderId="15" xfId="0" applyFont="1" applyFill="1" applyBorder="1" applyAlignment="1">
      <alignment vertical="center"/>
    </xf>
    <xf numFmtId="14" fontId="2" fillId="7" borderId="11" xfId="0" applyNumberFormat="1" applyFont="1" applyFill="1" applyBorder="1" applyAlignment="1">
      <alignment vertical="center"/>
    </xf>
    <xf numFmtId="166" fontId="2" fillId="0" borderId="5" xfId="0" applyNumberFormat="1" applyFont="1" applyFill="1" applyBorder="1" applyAlignment="1">
      <alignment vertical="center"/>
    </xf>
    <xf numFmtId="0" fontId="2" fillId="0" borderId="16" xfId="0" applyFont="1" applyFill="1" applyBorder="1" applyAlignment="1">
      <alignment vertical="center"/>
    </xf>
    <xf numFmtId="166" fontId="2" fillId="0" borderId="13" xfId="0" applyNumberFormat="1" applyFont="1" applyFill="1" applyBorder="1" applyAlignment="1">
      <alignment vertical="center"/>
    </xf>
    <xf numFmtId="0" fontId="18" fillId="25" borderId="8" xfId="0" applyFont="1" applyFill="1" applyBorder="1" applyAlignment="1">
      <alignment horizontal="center" vertical="center" wrapText="1"/>
    </xf>
    <xf numFmtId="166" fontId="2" fillId="0" borderId="3" xfId="0" applyNumberFormat="1" applyFont="1" applyFill="1" applyBorder="1" applyAlignment="1">
      <alignment horizontal="center" vertical="center" wrapText="1"/>
    </xf>
    <xf numFmtId="0" fontId="2" fillId="25" borderId="15" xfId="0" applyFont="1" applyFill="1" applyBorder="1" applyAlignment="1">
      <alignment horizontal="center" vertical="center" wrapText="1"/>
    </xf>
    <xf numFmtId="166" fontId="2" fillId="0" borderId="9" xfId="0" applyNumberFormat="1" applyFont="1" applyFill="1" applyBorder="1" applyAlignment="1">
      <alignment horizontal="center" vertical="center"/>
    </xf>
    <xf numFmtId="0" fontId="2" fillId="0" borderId="14" xfId="0" applyFont="1" applyFill="1" applyBorder="1" applyAlignment="1">
      <alignment horizontal="center" vertical="center"/>
    </xf>
    <xf numFmtId="10" fontId="2" fillId="4" borderId="2" xfId="5" applyNumberFormat="1" applyFont="1" applyFill="1" applyBorder="1" applyAlignment="1">
      <alignment horizontal="center" vertical="center"/>
    </xf>
    <xf numFmtId="166" fontId="3" fillId="0" borderId="14" xfId="4" applyNumberFormat="1" applyFont="1" applyFill="1" applyBorder="1" applyAlignment="1">
      <alignment vertical="center"/>
    </xf>
    <xf numFmtId="166" fontId="2" fillId="2" borderId="9" xfId="4" applyNumberFormat="1" applyFont="1" applyFill="1" applyBorder="1" applyAlignment="1">
      <alignment vertical="center"/>
    </xf>
    <xf numFmtId="166" fontId="2" fillId="2" borderId="0" xfId="4" applyNumberFormat="1" applyFont="1" applyFill="1" applyBorder="1" applyAlignment="1">
      <alignment vertical="center"/>
    </xf>
    <xf numFmtId="0" fontId="2" fillId="0" borderId="11" xfId="0" applyFont="1" applyFill="1" applyBorder="1" applyAlignment="1">
      <alignment horizontal="left" vertical="center"/>
    </xf>
    <xf numFmtId="0" fontId="3" fillId="0" borderId="9" xfId="0" applyFont="1" applyFill="1" applyBorder="1" applyAlignment="1">
      <alignment vertical="center"/>
    </xf>
    <xf numFmtId="14" fontId="2" fillId="7" borderId="0" xfId="0" applyNumberFormat="1" applyFont="1" applyFill="1" applyBorder="1" applyAlignment="1">
      <alignment vertical="center"/>
    </xf>
    <xf numFmtId="0" fontId="2" fillId="7" borderId="6" xfId="0" applyFont="1" applyFill="1" applyBorder="1" applyAlignment="1">
      <alignment vertical="center"/>
    </xf>
    <xf numFmtId="0" fontId="18" fillId="25" borderId="14" xfId="0" applyFont="1" applyFill="1" applyBorder="1" applyAlignment="1">
      <alignment horizontal="center" vertical="center" wrapText="1"/>
    </xf>
    <xf numFmtId="0" fontId="18" fillId="31" borderId="1" xfId="0" applyFont="1" applyFill="1" applyBorder="1" applyAlignment="1">
      <alignment horizontal="center" vertical="center" wrapText="1"/>
    </xf>
    <xf numFmtId="0" fontId="18" fillId="31" borderId="7" xfId="0" applyFont="1" applyFill="1" applyBorder="1" applyAlignment="1">
      <alignment horizontal="center" vertical="center" wrapText="1"/>
    </xf>
    <xf numFmtId="0" fontId="18" fillId="31" borderId="2" xfId="0" applyFont="1" applyFill="1" applyBorder="1" applyAlignment="1">
      <alignment horizontal="center" vertical="center" wrapText="1"/>
    </xf>
    <xf numFmtId="0" fontId="2" fillId="0" borderId="15" xfId="0" applyFont="1" applyFill="1" applyBorder="1" applyAlignment="1">
      <alignment horizontal="center" vertical="center" wrapText="1"/>
    </xf>
    <xf numFmtId="0" fontId="18" fillId="25" borderId="15" xfId="0" applyFont="1" applyFill="1" applyBorder="1" applyAlignment="1">
      <alignment horizontal="center" vertical="center" wrapText="1"/>
    </xf>
    <xf numFmtId="0" fontId="2" fillId="0" borderId="10" xfId="0" applyFont="1" applyFill="1" applyBorder="1" applyAlignment="1">
      <alignment horizontal="center" vertical="center" wrapText="1"/>
    </xf>
    <xf numFmtId="10" fontId="2" fillId="4" borderId="7" xfId="0" applyNumberFormat="1" applyFont="1" applyFill="1" applyBorder="1" applyAlignment="1">
      <alignment horizontal="center" vertical="center"/>
    </xf>
    <xf numFmtId="41" fontId="3" fillId="7" borderId="9" xfId="4" applyFont="1" applyFill="1" applyBorder="1" applyAlignment="1">
      <alignment vertical="center"/>
    </xf>
    <xf numFmtId="41" fontId="2" fillId="4" borderId="14" xfId="4" applyFont="1" applyFill="1" applyBorder="1" applyAlignment="1">
      <alignment vertical="center"/>
    </xf>
    <xf numFmtId="41" fontId="2" fillId="2" borderId="10" xfId="4" applyFont="1" applyFill="1" applyBorder="1" applyAlignment="1">
      <alignment horizontal="center" vertical="center"/>
    </xf>
    <xf numFmtId="41" fontId="2" fillId="0" borderId="9" xfId="4" applyFont="1" applyFill="1" applyBorder="1" applyAlignment="1">
      <alignment horizontal="left" vertical="center"/>
    </xf>
    <xf numFmtId="41" fontId="2" fillId="0" borderId="10" xfId="4" applyFont="1" applyFill="1" applyBorder="1" applyAlignment="1">
      <alignment horizontal="left" vertical="center"/>
    </xf>
    <xf numFmtId="0" fontId="2" fillId="28" borderId="15" xfId="4" applyNumberFormat="1" applyFont="1" applyFill="1" applyBorder="1" applyAlignment="1">
      <alignment horizontal="right" vertical="center"/>
    </xf>
    <xf numFmtId="0" fontId="2" fillId="28" borderId="0" xfId="4" applyNumberFormat="1" applyFont="1" applyFill="1" applyBorder="1" applyAlignment="1">
      <alignment horizontal="right" vertical="center"/>
    </xf>
    <xf numFmtId="0" fontId="2" fillId="28" borderId="0" xfId="0" applyFont="1" applyFill="1" applyBorder="1" applyAlignment="1">
      <alignment horizontal="right" vertical="center"/>
    </xf>
    <xf numFmtId="41" fontId="2" fillId="28" borderId="0" xfId="4" applyFont="1" applyFill="1" applyBorder="1" applyAlignment="1">
      <alignment horizontal="center"/>
    </xf>
    <xf numFmtId="41" fontId="2" fillId="28" borderId="11" xfId="4" applyFont="1" applyFill="1" applyBorder="1" applyAlignment="1">
      <alignment vertical="center"/>
    </xf>
    <xf numFmtId="41" fontId="2" fillId="28" borderId="0" xfId="4" applyFont="1" applyFill="1" applyBorder="1" applyAlignment="1">
      <alignment vertical="center"/>
    </xf>
    <xf numFmtId="41" fontId="2" fillId="28" borderId="5" xfId="4" applyFont="1" applyFill="1" applyBorder="1" applyAlignment="1">
      <alignment vertical="center"/>
    </xf>
    <xf numFmtId="41" fontId="2" fillId="28" borderId="11" xfId="4" applyFont="1" applyFill="1" applyBorder="1" applyAlignment="1">
      <alignment horizontal="left" vertical="center"/>
    </xf>
    <xf numFmtId="41" fontId="2" fillId="28" borderId="5" xfId="4" applyFont="1" applyFill="1" applyBorder="1" applyAlignment="1">
      <alignment horizontal="left" vertical="center"/>
    </xf>
    <xf numFmtId="166" fontId="2" fillId="28" borderId="0" xfId="4" applyNumberFormat="1" applyFont="1" applyFill="1" applyBorder="1" applyAlignment="1">
      <alignment vertical="center"/>
    </xf>
    <xf numFmtId="166" fontId="5" fillId="10" borderId="0" xfId="4" applyNumberFormat="1" applyFont="1" applyFill="1" applyBorder="1" applyAlignment="1">
      <alignment vertical="center"/>
    </xf>
    <xf numFmtId="41" fontId="5" fillId="10" borderId="0" xfId="4" applyFont="1" applyFill="1" applyBorder="1" applyAlignment="1">
      <alignment vertical="center"/>
    </xf>
    <xf numFmtId="166" fontId="5" fillId="4" borderId="0" xfId="4" applyNumberFormat="1" applyFont="1" applyFill="1" applyBorder="1" applyAlignment="1">
      <alignment vertical="center"/>
    </xf>
    <xf numFmtId="166" fontId="2" fillId="15" borderId="0" xfId="4" applyNumberFormat="1" applyFont="1" applyFill="1" applyBorder="1" applyAlignment="1">
      <alignment vertical="center"/>
    </xf>
    <xf numFmtId="0" fontId="31" fillId="32" borderId="14" xfId="0" applyFont="1" applyFill="1" applyBorder="1" applyAlignment="1">
      <alignment vertical="center"/>
    </xf>
    <xf numFmtId="0" fontId="31" fillId="32" borderId="8" xfId="0" applyFont="1" applyFill="1" applyBorder="1" applyAlignment="1">
      <alignment vertical="center"/>
    </xf>
    <xf numFmtId="0" fontId="31" fillId="32" borderId="10" xfId="0" applyFont="1" applyFill="1" applyBorder="1" applyAlignment="1">
      <alignment vertical="center"/>
    </xf>
    <xf numFmtId="14" fontId="2" fillId="7" borderId="11" xfId="0" applyNumberFormat="1" applyFont="1" applyFill="1" applyBorder="1" applyAlignment="1">
      <alignment horizontal="left" vertical="center"/>
    </xf>
    <xf numFmtId="0" fontId="2" fillId="7" borderId="11" xfId="0" applyFont="1" applyFill="1" applyBorder="1" applyAlignment="1">
      <alignment vertical="center"/>
    </xf>
    <xf numFmtId="0" fontId="2" fillId="8" borderId="9" xfId="0" applyFont="1" applyFill="1" applyBorder="1" applyAlignment="1">
      <alignment vertical="center"/>
    </xf>
    <xf numFmtId="166" fontId="2" fillId="8" borderId="10" xfId="0" applyNumberFormat="1" applyFont="1" applyFill="1" applyBorder="1" applyAlignment="1">
      <alignment vertical="center"/>
    </xf>
    <xf numFmtId="0" fontId="2" fillId="0" borderId="12" xfId="0" applyFont="1" applyFill="1" applyBorder="1" applyAlignment="1">
      <alignment horizontal="left" vertical="center"/>
    </xf>
    <xf numFmtId="0" fontId="2" fillId="0" borderId="6" xfId="0" applyFont="1" applyFill="1" applyBorder="1" applyAlignment="1">
      <alignment horizontal="left" vertical="center"/>
    </xf>
    <xf numFmtId="166" fontId="18" fillId="31" borderId="7" xfId="0" applyNumberFormat="1" applyFont="1" applyFill="1" applyBorder="1" applyAlignment="1">
      <alignment horizontal="center" vertical="center" wrapText="1"/>
    </xf>
    <xf numFmtId="166" fontId="2" fillId="0" borderId="0" xfId="0" applyNumberFormat="1" applyFont="1" applyFill="1" applyBorder="1" applyAlignment="1">
      <alignment horizontal="center" vertical="center" wrapText="1"/>
    </xf>
    <xf numFmtId="166" fontId="32" fillId="10" borderId="0" xfId="4" applyNumberFormat="1" applyFont="1" applyFill="1" applyBorder="1" applyAlignment="1">
      <alignment vertical="center"/>
    </xf>
    <xf numFmtId="166" fontId="32" fillId="7" borderId="0" xfId="4" applyNumberFormat="1" applyFont="1" applyFill="1" applyBorder="1" applyAlignment="1">
      <alignment vertical="center"/>
    </xf>
    <xf numFmtId="0" fontId="13" fillId="4" borderId="5" xfId="0" applyFont="1" applyFill="1" applyBorder="1" applyAlignment="1">
      <alignment horizontal="center" vertical="center"/>
    </xf>
    <xf numFmtId="0" fontId="13" fillId="4" borderId="13" xfId="0" applyFont="1" applyFill="1" applyBorder="1" applyAlignment="1">
      <alignment horizontal="center" vertical="center"/>
    </xf>
    <xf numFmtId="10" fontId="2" fillId="7" borderId="2" xfId="5" applyNumberFormat="1" applyFont="1" applyFill="1" applyBorder="1" applyAlignment="1">
      <alignment horizontal="center" vertical="center"/>
    </xf>
    <xf numFmtId="41" fontId="3" fillId="0" borderId="0" xfId="4" applyFont="1" applyFill="1" applyBorder="1" applyAlignment="1">
      <alignment horizontal="right" vertical="center"/>
    </xf>
    <xf numFmtId="41" fontId="2" fillId="2" borderId="9" xfId="4" applyFont="1" applyFill="1" applyBorder="1" applyAlignment="1">
      <alignment horizontal="right" vertical="center"/>
    </xf>
    <xf numFmtId="41" fontId="2" fillId="7" borderId="9" xfId="4" applyFont="1" applyFill="1" applyBorder="1" applyAlignment="1">
      <alignment vertical="center"/>
    </xf>
    <xf numFmtId="41" fontId="2" fillId="2" borderId="0" xfId="4" applyFont="1" applyFill="1" applyBorder="1" applyAlignment="1">
      <alignment horizontal="right" vertical="center"/>
    </xf>
    <xf numFmtId="41" fontId="2" fillId="7" borderId="0" xfId="4" applyFont="1" applyFill="1" applyBorder="1" applyAlignment="1">
      <alignment horizontal="left" vertical="center"/>
    </xf>
    <xf numFmtId="41" fontId="2" fillId="2" borderId="0" xfId="4" applyFont="1" applyFill="1" applyBorder="1" applyAlignment="1">
      <alignment horizontal="left"/>
    </xf>
    <xf numFmtId="0" fontId="2" fillId="0" borderId="5" xfId="0" applyFont="1" applyFill="1" applyBorder="1" applyAlignment="1">
      <alignment horizontal="left" vertical="center"/>
    </xf>
    <xf numFmtId="0" fontId="2" fillId="7" borderId="5" xfId="0" applyFont="1" applyFill="1" applyBorder="1" applyAlignment="1">
      <alignment horizontal="left" vertical="center"/>
    </xf>
    <xf numFmtId="166" fontId="2" fillId="7" borderId="11" xfId="4" applyNumberFormat="1" applyFont="1" applyFill="1" applyBorder="1" applyAlignment="1">
      <alignment vertical="center"/>
    </xf>
    <xf numFmtId="41" fontId="2" fillId="7" borderId="11" xfId="4" applyFont="1" applyFill="1" applyBorder="1" applyAlignment="1">
      <alignment vertical="center"/>
    </xf>
    <xf numFmtId="166" fontId="2" fillId="7" borderId="5" xfId="4" applyNumberFormat="1" applyFont="1" applyFill="1" applyBorder="1" applyAlignment="1">
      <alignment horizontal="left" vertical="center"/>
    </xf>
    <xf numFmtId="41" fontId="2" fillId="10" borderId="0" xfId="4" applyFont="1" applyFill="1" applyBorder="1" applyAlignment="1">
      <alignment horizontal="left"/>
    </xf>
    <xf numFmtId="166" fontId="2" fillId="10" borderId="11" xfId="4" applyNumberFormat="1" applyFont="1" applyFill="1" applyBorder="1" applyAlignment="1">
      <alignment vertical="center"/>
    </xf>
    <xf numFmtId="166" fontId="2" fillId="7" borderId="0" xfId="4" applyNumberFormat="1" applyFont="1" applyFill="1" applyBorder="1" applyAlignment="1">
      <alignment horizontal="left" vertical="center"/>
    </xf>
    <xf numFmtId="41" fontId="2" fillId="27" borderId="0" xfId="4" applyFont="1" applyFill="1" applyBorder="1" applyAlignment="1">
      <alignment horizontal="left" vertical="center"/>
    </xf>
    <xf numFmtId="41" fontId="2" fillId="29" borderId="0" xfId="4" applyFont="1" applyFill="1" applyBorder="1" applyAlignment="1">
      <alignment horizontal="left" vertical="center"/>
    </xf>
    <xf numFmtId="41" fontId="2" fillId="30" borderId="0" xfId="4" applyFont="1" applyFill="1" applyBorder="1" applyAlignment="1">
      <alignment horizontal="left" vertical="center"/>
    </xf>
    <xf numFmtId="0" fontId="10" fillId="0" borderId="0" xfId="0" applyFont="1" applyFill="1" applyBorder="1" applyAlignment="1">
      <alignment horizontal="left" wrapText="1"/>
    </xf>
    <xf numFmtId="166" fontId="10" fillId="7" borderId="0" xfId="0" applyNumberFormat="1" applyFont="1" applyFill="1" applyBorder="1" applyAlignment="1"/>
    <xf numFmtId="0" fontId="10" fillId="7" borderId="0" xfId="0" applyFont="1" applyFill="1" applyBorder="1" applyAlignment="1">
      <alignment vertical="center"/>
    </xf>
    <xf numFmtId="0" fontId="10" fillId="7" borderId="0" xfId="0" applyFont="1" applyFill="1" applyBorder="1" applyAlignment="1">
      <alignment horizontal="left" vertical="center"/>
    </xf>
    <xf numFmtId="0" fontId="10" fillId="0" borderId="14" xfId="0" applyFont="1" applyFill="1" applyBorder="1" applyAlignment="1">
      <alignment vertical="center"/>
    </xf>
    <xf numFmtId="0" fontId="14" fillId="0" borderId="8" xfId="0" applyFont="1" applyFill="1" applyBorder="1" applyAlignment="1">
      <alignment vertical="center"/>
    </xf>
    <xf numFmtId="0" fontId="10" fillId="0" borderId="10" xfId="0" applyFont="1" applyFill="1" applyBorder="1" applyAlignment="1">
      <alignment vertical="center"/>
    </xf>
    <xf numFmtId="0" fontId="10" fillId="0" borderId="15" xfId="0" applyFont="1" applyFill="1" applyBorder="1" applyAlignment="1">
      <alignment vertical="center"/>
    </xf>
    <xf numFmtId="14" fontId="10" fillId="7" borderId="0" xfId="0" applyNumberFormat="1" applyFont="1" applyFill="1" applyBorder="1" applyAlignment="1">
      <alignment vertical="center"/>
    </xf>
    <xf numFmtId="0" fontId="10" fillId="0" borderId="5" xfId="0" applyFont="1" applyFill="1" applyBorder="1" applyAlignment="1">
      <alignment vertical="center"/>
    </xf>
    <xf numFmtId="0" fontId="10" fillId="0" borderId="16" xfId="0" applyFont="1" applyFill="1" applyBorder="1" applyAlignment="1">
      <alignment vertical="center"/>
    </xf>
    <xf numFmtId="0" fontId="10" fillId="7" borderId="6" xfId="0" applyFont="1" applyFill="1" applyBorder="1" applyAlignment="1">
      <alignment vertical="center"/>
    </xf>
    <xf numFmtId="0" fontId="10" fillId="0" borderId="13" xfId="0" applyFont="1" applyFill="1" applyBorder="1" applyAlignment="1">
      <alignment vertical="center"/>
    </xf>
    <xf numFmtId="0" fontId="10" fillId="7" borderId="0" xfId="0" applyFont="1" applyFill="1" applyBorder="1" applyAlignment="1">
      <alignment horizontal="left"/>
    </xf>
    <xf numFmtId="0" fontId="10" fillId="0" borderId="0" xfId="0" applyFont="1" applyFill="1" applyBorder="1" applyAlignment="1">
      <alignment vertical="center"/>
    </xf>
    <xf numFmtId="0" fontId="10" fillId="0" borderId="0" xfId="0" applyFont="1" applyFill="1" applyBorder="1" applyAlignment="1">
      <alignment horizontal="left" vertical="center"/>
    </xf>
    <xf numFmtId="0" fontId="33" fillId="0" borderId="0" xfId="0" applyFont="1" applyFill="1" applyBorder="1" applyAlignment="1">
      <alignment horizontal="center" vertical="center"/>
    </xf>
    <xf numFmtId="0" fontId="10" fillId="0" borderId="0" xfId="0" applyFont="1" applyFill="1" applyBorder="1" applyAlignment="1">
      <alignment horizontal="center" vertical="center" wrapText="1"/>
    </xf>
    <xf numFmtId="0" fontId="18" fillId="24" borderId="8" xfId="0" applyFont="1" applyFill="1" applyBorder="1" applyAlignment="1">
      <alignment vertical="center" wrapText="1"/>
    </xf>
    <xf numFmtId="0" fontId="18" fillId="24" borderId="9" xfId="0" applyFont="1" applyFill="1" applyBorder="1" applyAlignment="1">
      <alignment vertical="center" wrapText="1"/>
    </xf>
    <xf numFmtId="0" fontId="18" fillId="24" borderId="10" xfId="0" applyFont="1" applyFill="1" applyBorder="1" applyAlignment="1">
      <alignment vertical="center" wrapText="1"/>
    </xf>
    <xf numFmtId="0" fontId="3" fillId="0" borderId="0" xfId="0" applyFont="1" applyFill="1" applyBorder="1" applyAlignment="1">
      <alignment horizontal="center" vertical="center" wrapText="1"/>
    </xf>
    <xf numFmtId="10" fontId="2" fillId="10" borderId="2" xfId="5" applyNumberFormat="1" applyFont="1" applyFill="1" applyBorder="1" applyAlignment="1">
      <alignment horizontal="center" vertical="center"/>
    </xf>
    <xf numFmtId="166" fontId="3" fillId="0" borderId="10" xfId="4" applyNumberFormat="1" applyFont="1" applyFill="1" applyBorder="1" applyAlignment="1">
      <alignment vertical="center"/>
    </xf>
    <xf numFmtId="41" fontId="3" fillId="0" borderId="3" xfId="4" applyFont="1" applyFill="1" applyBorder="1" applyAlignment="1">
      <alignment vertical="center"/>
    </xf>
    <xf numFmtId="166" fontId="2" fillId="2" borderId="0" xfId="4" applyNumberFormat="1" applyFont="1" applyFill="1" applyBorder="1" applyAlignment="1"/>
    <xf numFmtId="166" fontId="2" fillId="7" borderId="0" xfId="4" applyNumberFormat="1" applyFont="1" applyFill="1" applyBorder="1" applyAlignment="1"/>
    <xf numFmtId="166" fontId="2" fillId="10" borderId="0" xfId="4" applyNumberFormat="1" applyFont="1" applyFill="1" applyBorder="1" applyAlignment="1"/>
    <xf numFmtId="166" fontId="2" fillId="0" borderId="9" xfId="0" applyNumberFormat="1" applyFont="1" applyFill="1" applyBorder="1" applyAlignment="1">
      <alignment vertical="center"/>
    </xf>
    <xf numFmtId="0" fontId="2" fillId="7" borderId="0" xfId="0" applyFont="1" applyFill="1" applyBorder="1" applyAlignment="1">
      <alignment vertical="center"/>
    </xf>
    <xf numFmtId="166" fontId="2" fillId="0" borderId="6" xfId="0" applyNumberFormat="1" applyFont="1" applyFill="1" applyBorder="1" applyAlignment="1">
      <alignment vertical="center"/>
    </xf>
    <xf numFmtId="166" fontId="5" fillId="0" borderId="0" xfId="0" applyNumberFormat="1" applyFont="1" applyFill="1" applyBorder="1" applyAlignment="1">
      <alignment vertical="center"/>
    </xf>
    <xf numFmtId="0" fontId="5" fillId="0" borderId="0" xfId="0" applyFont="1" applyFill="1" applyBorder="1" applyAlignment="1">
      <alignment vertical="center"/>
    </xf>
    <xf numFmtId="166" fontId="3" fillId="0" borderId="2" xfId="0" applyNumberFormat="1" applyFont="1" applyFill="1" applyBorder="1" applyAlignment="1">
      <alignment horizontal="center" vertical="center" wrapText="1"/>
    </xf>
    <xf numFmtId="166" fontId="2" fillId="0" borderId="13" xfId="0" applyNumberFormat="1" applyFont="1" applyFill="1" applyBorder="1" applyAlignment="1">
      <alignment horizontal="center" vertical="center" wrapText="1"/>
    </xf>
    <xf numFmtId="0" fontId="2" fillId="0" borderId="11" xfId="0" applyFont="1" applyFill="1" applyBorder="1" applyAlignment="1">
      <alignment horizontal="right" vertical="center"/>
    </xf>
    <xf numFmtId="0" fontId="2" fillId="28" borderId="5" xfId="4" applyNumberFormat="1" applyFont="1" applyFill="1" applyBorder="1" applyAlignment="1">
      <alignment horizontal="right" vertical="center"/>
    </xf>
    <xf numFmtId="41" fontId="2" fillId="28" borderId="5" xfId="4" applyFont="1" applyFill="1" applyBorder="1" applyAlignment="1">
      <alignment horizontal="center"/>
    </xf>
    <xf numFmtId="41" fontId="2" fillId="27" borderId="11" xfId="4" applyFont="1" applyFill="1" applyBorder="1" applyAlignment="1">
      <alignment vertical="center"/>
    </xf>
    <xf numFmtId="41" fontId="2" fillId="27" borderId="0" xfId="4" applyFont="1" applyFill="1" applyBorder="1" applyAlignment="1">
      <alignment vertical="center"/>
    </xf>
    <xf numFmtId="41" fontId="2" fillId="27" borderId="5" xfId="4" applyFont="1" applyFill="1" applyBorder="1" applyAlignment="1">
      <alignment vertical="center"/>
    </xf>
    <xf numFmtId="166" fontId="2" fillId="27" borderId="0" xfId="4" applyNumberFormat="1" applyFont="1" applyFill="1" applyBorder="1" applyAlignment="1">
      <alignment vertical="center"/>
    </xf>
    <xf numFmtId="0" fontId="13" fillId="7" borderId="5" xfId="0" applyFont="1" applyFill="1" applyBorder="1" applyAlignment="1">
      <alignment horizontal="center" vertical="center"/>
    </xf>
    <xf numFmtId="0" fontId="13" fillId="8" borderId="0" xfId="0" applyFont="1" applyFill="1" applyBorder="1" applyAlignment="1">
      <alignment horizontal="center" vertical="center"/>
    </xf>
    <xf numFmtId="0" fontId="3" fillId="7" borderId="14" xfId="0" applyFont="1" applyFill="1" applyBorder="1" applyAlignment="1">
      <alignment horizontal="center" vertical="center" wrapText="1"/>
    </xf>
    <xf numFmtId="10" fontId="2" fillId="4" borderId="3" xfId="5" applyNumberFormat="1" applyFont="1" applyFill="1" applyBorder="1" applyAlignment="1">
      <alignment horizontal="center" vertical="center"/>
    </xf>
    <xf numFmtId="10" fontId="2" fillId="7" borderId="3" xfId="5" applyNumberFormat="1" applyFont="1" applyFill="1" applyBorder="1" applyAlignment="1">
      <alignment horizontal="center" vertical="center"/>
    </xf>
    <xf numFmtId="41" fontId="2" fillId="28" borderId="0" xfId="4" applyFont="1" applyFill="1" applyBorder="1" applyAlignment="1">
      <alignment horizontal="center" vertical="center"/>
    </xf>
    <xf numFmtId="0" fontId="2" fillId="10" borderId="0" xfId="0" applyFont="1" applyFill="1" applyBorder="1" applyAlignment="1">
      <alignment horizontal="left" vertical="center"/>
    </xf>
    <xf numFmtId="0" fontId="3" fillId="7" borderId="9" xfId="0" applyFont="1" applyFill="1" applyBorder="1" applyAlignment="1">
      <alignment vertical="center"/>
    </xf>
    <xf numFmtId="0" fontId="2" fillId="7" borderId="8" xfId="0" applyFont="1" applyFill="1" applyBorder="1" applyAlignment="1">
      <alignment vertical="center"/>
    </xf>
    <xf numFmtId="0" fontId="2" fillId="7" borderId="10" xfId="0" applyFont="1" applyFill="1" applyBorder="1" applyAlignment="1">
      <alignment vertical="center"/>
    </xf>
    <xf numFmtId="0" fontId="2" fillId="7" borderId="9" xfId="0" applyFont="1" applyFill="1" applyBorder="1" applyAlignment="1">
      <alignment vertical="center"/>
    </xf>
    <xf numFmtId="0" fontId="2" fillId="7" borderId="5" xfId="0" applyFont="1" applyFill="1" applyBorder="1" applyAlignment="1">
      <alignment vertical="center"/>
    </xf>
    <xf numFmtId="0" fontId="2" fillId="7" borderId="12" xfId="0" applyFont="1" applyFill="1" applyBorder="1" applyAlignment="1">
      <alignment vertical="center"/>
    </xf>
    <xf numFmtId="0" fontId="2" fillId="7" borderId="13" xfId="0" applyFont="1" applyFill="1" applyBorder="1" applyAlignment="1">
      <alignment vertical="center"/>
    </xf>
    <xf numFmtId="0" fontId="13" fillId="7" borderId="0" xfId="0" applyFont="1" applyFill="1" applyBorder="1" applyAlignment="1">
      <alignment horizontal="center" vertical="center"/>
    </xf>
    <xf numFmtId="166" fontId="2" fillId="7" borderId="0" xfId="0" applyNumberFormat="1" applyFont="1" applyFill="1" applyBorder="1" applyAlignment="1">
      <alignment vertical="center"/>
    </xf>
    <xf numFmtId="0" fontId="2" fillId="0" borderId="0" xfId="0" applyNumberFormat="1" applyFont="1" applyFill="1" applyBorder="1" applyAlignment="1">
      <alignment vertical="center"/>
    </xf>
    <xf numFmtId="0" fontId="2" fillId="0" borderId="0" xfId="0" applyNumberFormat="1" applyFont="1" applyFill="1" applyBorder="1" applyAlignment="1">
      <alignment horizontal="left" vertical="center"/>
    </xf>
    <xf numFmtId="14" fontId="2" fillId="0" borderId="0" xfId="0" applyNumberFormat="1" applyFont="1" applyFill="1" applyBorder="1" applyAlignment="1">
      <alignment horizontal="left" vertical="center"/>
    </xf>
    <xf numFmtId="0" fontId="2" fillId="0" borderId="11" xfId="0" quotePrefix="1" applyFont="1" applyFill="1" applyBorder="1" applyAlignment="1">
      <alignment horizontal="left" vertical="center"/>
    </xf>
    <xf numFmtId="0" fontId="2" fillId="0" borderId="0" xfId="0" applyFont="1" applyFill="1" applyBorder="1" applyAlignment="1">
      <alignment horizontal="right" vertical="center" wrapText="1"/>
    </xf>
    <xf numFmtId="0" fontId="18" fillId="25" borderId="8" xfId="0" applyFont="1" applyFill="1" applyBorder="1" applyAlignment="1">
      <alignment horizontal="left" vertical="center" wrapText="1"/>
    </xf>
    <xf numFmtId="0" fontId="18" fillId="25" borderId="9" xfId="0" applyFont="1" applyFill="1" applyBorder="1" applyAlignment="1">
      <alignment horizontal="left" vertical="center" wrapText="1"/>
    </xf>
    <xf numFmtId="0" fontId="18" fillId="25" borderId="10" xfId="0" applyFont="1" applyFill="1" applyBorder="1" applyAlignment="1">
      <alignment horizontal="left" vertical="center" wrapText="1"/>
    </xf>
    <xf numFmtId="0" fontId="18" fillId="26" borderId="8" xfId="0" applyFont="1" applyFill="1" applyBorder="1" applyAlignment="1">
      <alignment vertical="center" wrapText="1"/>
    </xf>
    <xf numFmtId="0" fontId="18" fillId="26" borderId="9" xfId="0" applyFont="1" applyFill="1" applyBorder="1" applyAlignment="1">
      <alignment vertical="center" wrapText="1"/>
    </xf>
    <xf numFmtId="0" fontId="18" fillId="26" borderId="10" xfId="0" applyFont="1" applyFill="1" applyBorder="1" applyAlignment="1">
      <alignment vertical="center" wrapText="1"/>
    </xf>
    <xf numFmtId="166" fontId="18" fillId="26" borderId="9" xfId="0" applyNumberFormat="1" applyFont="1" applyFill="1" applyBorder="1" applyAlignment="1">
      <alignment vertical="center" wrapText="1"/>
    </xf>
    <xf numFmtId="166" fontId="2" fillId="0" borderId="0" xfId="0" applyNumberFormat="1" applyFont="1" applyFill="1" applyBorder="1" applyAlignment="1">
      <alignment vertical="center" wrapText="1"/>
    </xf>
    <xf numFmtId="0" fontId="2" fillId="7" borderId="0" xfId="0" applyFont="1" applyFill="1" applyBorder="1" applyAlignment="1">
      <alignment horizontal="left" vertical="center" wrapText="1"/>
    </xf>
    <xf numFmtId="0" fontId="2" fillId="7" borderId="0" xfId="0" applyFont="1" applyFill="1" applyBorder="1" applyAlignment="1">
      <alignment horizontal="right" vertical="center" wrapText="1"/>
    </xf>
    <xf numFmtId="167" fontId="2" fillId="7" borderId="0" xfId="0" applyNumberFormat="1" applyFont="1" applyFill="1" applyBorder="1" applyAlignment="1">
      <alignment horizontal="left" vertical="center"/>
    </xf>
    <xf numFmtId="0" fontId="3" fillId="0" borderId="14" xfId="0" applyFont="1" applyFill="1" applyBorder="1" applyAlignment="1">
      <alignment horizontal="center" vertical="center"/>
    </xf>
    <xf numFmtId="0" fontId="3" fillId="0" borderId="9" xfId="0" applyFont="1" applyFill="1" applyBorder="1" applyAlignment="1">
      <alignment horizontal="center" vertical="center"/>
    </xf>
    <xf numFmtId="0" fontId="18" fillId="24" borderId="8" xfId="0" applyFont="1" applyFill="1" applyBorder="1" applyAlignment="1">
      <alignment vertical="center"/>
    </xf>
    <xf numFmtId="0" fontId="18" fillId="24" borderId="9" xfId="0" applyFont="1" applyFill="1" applyBorder="1" applyAlignment="1">
      <alignment vertical="center"/>
    </xf>
    <xf numFmtId="0" fontId="18" fillId="24" borderId="10" xfId="0" applyFont="1" applyFill="1" applyBorder="1" applyAlignment="1">
      <alignment vertical="center"/>
    </xf>
    <xf numFmtId="0" fontId="18" fillId="25" borderId="8" xfId="0" applyFont="1" applyFill="1" applyBorder="1" applyAlignment="1">
      <alignment horizontal="left" vertical="center"/>
    </xf>
    <xf numFmtId="0" fontId="18" fillId="25" borderId="9" xfId="0" applyFont="1" applyFill="1" applyBorder="1" applyAlignment="1">
      <alignment horizontal="left" vertical="center"/>
    </xf>
    <xf numFmtId="0" fontId="18" fillId="25" borderId="10" xfId="0" applyFont="1" applyFill="1" applyBorder="1" applyAlignment="1">
      <alignment horizontal="left" vertical="center"/>
    </xf>
    <xf numFmtId="0" fontId="18" fillId="26" borderId="8" xfId="0" applyFont="1" applyFill="1" applyBorder="1" applyAlignment="1">
      <alignment vertical="center"/>
    </xf>
    <xf numFmtId="0" fontId="18" fillId="26" borderId="9" xfId="0" applyFont="1" applyFill="1" applyBorder="1" applyAlignment="1">
      <alignment vertical="center"/>
    </xf>
    <xf numFmtId="0" fontId="18" fillId="26" borderId="10" xfId="0" applyFont="1" applyFill="1" applyBorder="1" applyAlignment="1">
      <alignment vertical="center"/>
    </xf>
    <xf numFmtId="0" fontId="18" fillId="9" borderId="7" xfId="0" applyFont="1" applyFill="1" applyBorder="1" applyAlignment="1">
      <alignment vertical="center"/>
    </xf>
    <xf numFmtId="0" fontId="18" fillId="9" borderId="2" xfId="0" applyFont="1" applyFill="1" applyBorder="1" applyAlignment="1">
      <alignment vertical="center"/>
    </xf>
    <xf numFmtId="0" fontId="2" fillId="0" borderId="2" xfId="0" applyFont="1" applyFill="1" applyBorder="1" applyAlignment="1">
      <alignment horizontal="center" vertical="center" wrapText="1"/>
    </xf>
    <xf numFmtId="0" fontId="18" fillId="9" borderId="14" xfId="0" applyFont="1" applyFill="1" applyBorder="1" applyAlignment="1">
      <alignment horizontal="center" vertical="center" wrapText="1"/>
    </xf>
    <xf numFmtId="0" fontId="18" fillId="26" borderId="5" xfId="0" applyFont="1" applyFill="1" applyBorder="1" applyAlignment="1">
      <alignment horizontal="center" vertical="center" wrapText="1"/>
    </xf>
    <xf numFmtId="0" fontId="2" fillId="0" borderId="5" xfId="0" applyFont="1" applyFill="1" applyBorder="1" applyAlignment="1">
      <alignment horizontal="center" vertical="center" wrapText="1"/>
    </xf>
    <xf numFmtId="0" fontId="2" fillId="0" borderId="10" xfId="0" applyFont="1" applyFill="1" applyBorder="1" applyAlignment="1">
      <alignment horizontal="center" vertical="center"/>
    </xf>
    <xf numFmtId="0" fontId="2" fillId="0" borderId="8" xfId="0" applyFont="1" applyFill="1" applyBorder="1" applyAlignment="1">
      <alignment horizontal="center" vertical="center"/>
    </xf>
    <xf numFmtId="168" fontId="3" fillId="0" borderId="7" xfId="6" applyNumberFormat="1" applyFont="1" applyFill="1" applyBorder="1" applyAlignment="1">
      <alignment horizontal="center" vertical="center"/>
    </xf>
    <xf numFmtId="41" fontId="2" fillId="0" borderId="0" xfId="4" applyFont="1" applyFill="1" applyBorder="1" applyAlignment="1">
      <alignment horizontal="right" vertical="center"/>
    </xf>
    <xf numFmtId="14" fontId="2" fillId="0" borderId="0" xfId="0" applyNumberFormat="1" applyFont="1" applyFill="1" applyBorder="1" applyAlignment="1">
      <alignment vertical="center"/>
    </xf>
    <xf numFmtId="0" fontId="18" fillId="9" borderId="1" xfId="0" applyFont="1" applyFill="1" applyBorder="1" applyAlignment="1">
      <alignment vertical="center"/>
    </xf>
    <xf numFmtId="41" fontId="2" fillId="28" borderId="0" xfId="4" applyFont="1" applyFill="1" applyBorder="1" applyAlignment="1">
      <alignment horizontal="right" vertical="center"/>
    </xf>
    <xf numFmtId="41" fontId="2" fillId="28" borderId="0" xfId="4" applyFont="1" applyFill="1" applyBorder="1" applyAlignment="1">
      <alignment horizontal="left"/>
    </xf>
    <xf numFmtId="166" fontId="2" fillId="33" borderId="0" xfId="4" applyNumberFormat="1" applyFont="1" applyFill="1" applyBorder="1" applyAlignment="1">
      <alignment vertical="center"/>
    </xf>
    <xf numFmtId="0" fontId="18" fillId="9" borderId="14" xfId="0" applyFont="1" applyFill="1" applyBorder="1" applyAlignment="1">
      <alignment horizontal="center" vertical="center" wrapText="1"/>
    </xf>
    <xf numFmtId="0" fontId="18" fillId="9" borderId="16" xfId="0" applyFont="1" applyFill="1" applyBorder="1" applyAlignment="1">
      <alignment horizontal="center" vertical="center" wrapText="1"/>
    </xf>
    <xf numFmtId="0" fontId="3" fillId="0" borderId="14" xfId="0" applyFont="1" applyFill="1" applyBorder="1" applyAlignment="1">
      <alignment horizontal="center" vertical="center" wrapText="1"/>
    </xf>
    <xf numFmtId="0" fontId="3" fillId="0" borderId="16" xfId="0" applyFont="1" applyFill="1" applyBorder="1" applyAlignment="1">
      <alignment horizontal="center" vertical="center" wrapText="1"/>
    </xf>
    <xf numFmtId="0" fontId="2" fillId="0" borderId="11" xfId="0" applyFont="1" applyFill="1" applyBorder="1" applyAlignment="1">
      <alignment horizontal="left" vertical="center"/>
    </xf>
    <xf numFmtId="0" fontId="2" fillId="0" borderId="0" xfId="0" applyFont="1" applyFill="1" applyBorder="1" applyAlignment="1">
      <alignment horizontal="left" vertical="center"/>
    </xf>
    <xf numFmtId="0" fontId="18" fillId="24" borderId="1" xfId="0" applyFont="1" applyFill="1" applyBorder="1" applyAlignment="1">
      <alignment horizontal="center" vertical="center" wrapText="1"/>
    </xf>
    <xf numFmtId="0" fontId="18" fillId="24" borderId="7" xfId="0" applyFont="1" applyFill="1" applyBorder="1" applyAlignment="1">
      <alignment horizontal="center" vertical="center" wrapText="1"/>
    </xf>
    <xf numFmtId="0" fontId="18" fillId="24" borderId="2" xfId="0" applyFont="1" applyFill="1" applyBorder="1" applyAlignment="1">
      <alignment horizontal="center" vertical="center" wrapText="1"/>
    </xf>
    <xf numFmtId="0" fontId="18" fillId="25" borderId="1" xfId="0" applyFont="1" applyFill="1" applyBorder="1" applyAlignment="1">
      <alignment horizontal="center" vertical="center" wrapText="1"/>
    </xf>
    <xf numFmtId="0" fontId="18" fillId="25" borderId="7" xfId="0" applyFont="1" applyFill="1" applyBorder="1" applyAlignment="1">
      <alignment horizontal="center" vertical="center" wrapText="1"/>
    </xf>
    <xf numFmtId="0" fontId="18" fillId="25" borderId="2" xfId="0" applyFont="1" applyFill="1" applyBorder="1" applyAlignment="1">
      <alignment horizontal="center" vertical="center" wrapText="1"/>
    </xf>
    <xf numFmtId="0" fontId="18" fillId="26" borderId="1" xfId="0" applyFont="1" applyFill="1" applyBorder="1" applyAlignment="1">
      <alignment horizontal="center" vertical="center" wrapText="1"/>
    </xf>
    <xf numFmtId="0" fontId="18" fillId="26" borderId="7" xfId="0" applyFont="1" applyFill="1" applyBorder="1" applyAlignment="1">
      <alignment horizontal="center" vertical="center" wrapText="1"/>
    </xf>
    <xf numFmtId="0" fontId="18" fillId="26" borderId="2" xfId="0" applyFont="1" applyFill="1" applyBorder="1" applyAlignment="1">
      <alignment horizontal="center" vertical="center" wrapText="1"/>
    </xf>
    <xf numFmtId="0" fontId="18" fillId="9" borderId="12" xfId="0" applyFont="1" applyFill="1" applyBorder="1" applyAlignment="1">
      <alignment horizontal="center" vertical="center" wrapText="1"/>
    </xf>
    <xf numFmtId="0" fontId="18" fillId="9" borderId="6" xfId="0" applyFont="1" applyFill="1" applyBorder="1" applyAlignment="1">
      <alignment horizontal="center" vertical="center" wrapText="1"/>
    </xf>
    <xf numFmtId="0" fontId="18" fillId="26" borderId="9" xfId="0" applyFont="1" applyFill="1" applyBorder="1" applyAlignment="1">
      <alignment horizontal="center" vertical="center" wrapText="1"/>
    </xf>
    <xf numFmtId="0" fontId="18" fillId="26" borderId="10" xfId="0" applyFont="1" applyFill="1" applyBorder="1" applyAlignment="1">
      <alignment horizontal="center" vertical="center" wrapText="1"/>
    </xf>
    <xf numFmtId="14" fontId="2" fillId="7" borderId="11" xfId="0" applyNumberFormat="1" applyFont="1" applyFill="1" applyBorder="1" applyAlignment="1">
      <alignment horizontal="left" vertical="center"/>
    </xf>
    <xf numFmtId="14" fontId="2" fillId="7" borderId="0" xfId="0" applyNumberFormat="1" applyFont="1" applyFill="1" applyBorder="1" applyAlignment="1">
      <alignment horizontal="left" vertical="center"/>
    </xf>
    <xf numFmtId="0" fontId="9" fillId="0" borderId="0" xfId="0" applyFont="1" applyFill="1" applyBorder="1" applyAlignment="1">
      <alignment horizontal="right" vertical="center"/>
    </xf>
    <xf numFmtId="0" fontId="10" fillId="8" borderId="8" xfId="0" applyFont="1" applyFill="1" applyBorder="1" applyAlignment="1">
      <alignment horizontal="left" vertical="top" wrapText="1"/>
    </xf>
    <xf numFmtId="0" fontId="10" fillId="8" borderId="9" xfId="0" applyFont="1" applyFill="1" applyBorder="1" applyAlignment="1">
      <alignment horizontal="left" vertical="top" wrapText="1"/>
    </xf>
    <xf numFmtId="0" fontId="10" fillId="8" borderId="10" xfId="0" applyFont="1" applyFill="1" applyBorder="1" applyAlignment="1">
      <alignment horizontal="left" vertical="top" wrapText="1"/>
    </xf>
    <xf numFmtId="0" fontId="10" fillId="8" borderId="11" xfId="0" applyFont="1" applyFill="1" applyBorder="1" applyAlignment="1">
      <alignment horizontal="left" vertical="top" wrapText="1"/>
    </xf>
    <xf numFmtId="0" fontId="10" fillId="8" borderId="0" xfId="0" applyFont="1" applyFill="1" applyBorder="1" applyAlignment="1">
      <alignment horizontal="left" vertical="top" wrapText="1"/>
    </xf>
    <xf numFmtId="0" fontId="10" fillId="8" borderId="5" xfId="0" applyFont="1" applyFill="1" applyBorder="1" applyAlignment="1">
      <alignment horizontal="left" vertical="top" wrapText="1"/>
    </xf>
    <xf numFmtId="0" fontId="10" fillId="8" borderId="12" xfId="0" applyFont="1" applyFill="1" applyBorder="1" applyAlignment="1">
      <alignment horizontal="left" vertical="top" wrapText="1"/>
    </xf>
    <xf numFmtId="0" fontId="10" fillId="8" borderId="6" xfId="0" applyFont="1" applyFill="1" applyBorder="1" applyAlignment="1">
      <alignment horizontal="left" vertical="top" wrapText="1"/>
    </xf>
    <xf numFmtId="0" fontId="10" fillId="8" borderId="13" xfId="0" applyFont="1" applyFill="1" applyBorder="1" applyAlignment="1">
      <alignment horizontal="left" vertical="top" wrapText="1"/>
    </xf>
    <xf numFmtId="0" fontId="9" fillId="7" borderId="11" xfId="0" applyFont="1" applyFill="1" applyBorder="1" applyAlignment="1">
      <alignment horizontal="left" vertical="top" wrapText="1"/>
    </xf>
    <xf numFmtId="0" fontId="9" fillId="7" borderId="0" xfId="0" applyFont="1" applyFill="1" applyBorder="1" applyAlignment="1">
      <alignment horizontal="left" vertical="top" wrapText="1"/>
    </xf>
    <xf numFmtId="0" fontId="9" fillId="7" borderId="12" xfId="0" applyFont="1" applyFill="1" applyBorder="1" applyAlignment="1">
      <alignment horizontal="left" vertical="top" wrapText="1"/>
    </xf>
    <xf numFmtId="0" fontId="9" fillId="7" borderId="6" xfId="0" applyFont="1" applyFill="1" applyBorder="1" applyAlignment="1">
      <alignment horizontal="left" vertical="top" wrapText="1"/>
    </xf>
    <xf numFmtId="166" fontId="18" fillId="26" borderId="1" xfId="0" applyNumberFormat="1" applyFont="1" applyFill="1" applyBorder="1" applyAlignment="1">
      <alignment horizontal="center" vertical="center" wrapText="1"/>
    </xf>
    <xf numFmtId="166" fontId="18" fillId="26" borderId="7" xfId="0" applyNumberFormat="1" applyFont="1" applyFill="1" applyBorder="1" applyAlignment="1">
      <alignment horizontal="center" vertical="center" wrapText="1"/>
    </xf>
    <xf numFmtId="166" fontId="18" fillId="26" borderId="2" xfId="0" applyNumberFormat="1" applyFont="1" applyFill="1" applyBorder="1" applyAlignment="1">
      <alignment horizontal="center" vertical="center" wrapText="1"/>
    </xf>
    <xf numFmtId="166" fontId="18" fillId="31" borderId="1" xfId="0" applyNumberFormat="1" applyFont="1" applyFill="1" applyBorder="1" applyAlignment="1">
      <alignment horizontal="center" vertical="center" wrapText="1"/>
    </xf>
    <xf numFmtId="166" fontId="18" fillId="31" borderId="2" xfId="0" applyNumberFormat="1" applyFont="1" applyFill="1" applyBorder="1" applyAlignment="1">
      <alignment horizontal="center" vertical="center" wrapText="1"/>
    </xf>
    <xf numFmtId="0" fontId="2" fillId="0" borderId="0" xfId="0" applyFont="1" applyFill="1" applyBorder="1" applyAlignment="1">
      <alignment horizontal="right" vertical="center"/>
    </xf>
    <xf numFmtId="0" fontId="2" fillId="0" borderId="8" xfId="0" applyFont="1" applyFill="1" applyBorder="1" applyAlignment="1">
      <alignment horizontal="left" vertical="top" wrapText="1"/>
    </xf>
    <xf numFmtId="0" fontId="2" fillId="0" borderId="9" xfId="0" applyFont="1" applyFill="1" applyBorder="1" applyAlignment="1">
      <alignment horizontal="left" vertical="top" wrapText="1"/>
    </xf>
    <xf numFmtId="0" fontId="2" fillId="0" borderId="10" xfId="0" applyFont="1" applyFill="1" applyBorder="1" applyAlignment="1">
      <alignment horizontal="left" vertical="top" wrapText="1"/>
    </xf>
    <xf numFmtId="0" fontId="2" fillId="0" borderId="11" xfId="0" applyFont="1" applyFill="1" applyBorder="1" applyAlignment="1">
      <alignment horizontal="left" vertical="top" wrapText="1"/>
    </xf>
    <xf numFmtId="0" fontId="2" fillId="0" borderId="0" xfId="0" applyFont="1" applyFill="1" applyBorder="1" applyAlignment="1">
      <alignment horizontal="left" vertical="top" wrapText="1"/>
    </xf>
    <xf numFmtId="0" fontId="2" fillId="0" borderId="5" xfId="0" applyFont="1" applyFill="1" applyBorder="1" applyAlignment="1">
      <alignment horizontal="left" vertical="top" wrapText="1"/>
    </xf>
    <xf numFmtId="0" fontId="2" fillId="0" borderId="12" xfId="0" applyFont="1" applyFill="1" applyBorder="1" applyAlignment="1">
      <alignment horizontal="left" vertical="top" wrapText="1"/>
    </xf>
    <xf numFmtId="0" fontId="2" fillId="0" borderId="6" xfId="0" applyFont="1" applyFill="1" applyBorder="1" applyAlignment="1">
      <alignment horizontal="left" vertical="top" wrapText="1"/>
    </xf>
    <xf numFmtId="0" fontId="2" fillId="0" borderId="13" xfId="0" applyFont="1" applyFill="1" applyBorder="1" applyAlignment="1">
      <alignment horizontal="left" vertical="top" wrapText="1"/>
    </xf>
    <xf numFmtId="0" fontId="18" fillId="9" borderId="1" xfId="0" applyFont="1" applyFill="1" applyBorder="1" applyAlignment="1">
      <alignment horizontal="center" vertical="center" wrapText="1"/>
    </xf>
    <xf numFmtId="0" fontId="18" fillId="9" borderId="7" xfId="0" applyFont="1" applyFill="1" applyBorder="1" applyAlignment="1">
      <alignment horizontal="center" vertical="center" wrapText="1"/>
    </xf>
    <xf numFmtId="0" fontId="18" fillId="9" borderId="2" xfId="0" applyFont="1" applyFill="1" applyBorder="1" applyAlignment="1">
      <alignment horizontal="center" vertical="center" wrapText="1"/>
    </xf>
    <xf numFmtId="0" fontId="10" fillId="0" borderId="0" xfId="0" applyFont="1" applyFill="1" applyBorder="1" applyAlignment="1">
      <alignment horizontal="left" wrapText="1"/>
    </xf>
    <xf numFmtId="0" fontId="10" fillId="0" borderId="6" xfId="0" applyFont="1" applyFill="1" applyBorder="1" applyAlignment="1">
      <alignment horizontal="left" wrapText="1"/>
    </xf>
    <xf numFmtId="0" fontId="10" fillId="0" borderId="8" xfId="0" applyFont="1" applyFill="1" applyBorder="1" applyAlignment="1">
      <alignment horizontal="left" vertical="center" wrapText="1"/>
    </xf>
    <xf numFmtId="0" fontId="10" fillId="0" borderId="9" xfId="0" applyFont="1" applyFill="1" applyBorder="1" applyAlignment="1">
      <alignment horizontal="left" vertical="center" wrapText="1"/>
    </xf>
    <xf numFmtId="0" fontId="10" fillId="0" borderId="10" xfId="0" applyFont="1" applyFill="1" applyBorder="1" applyAlignment="1">
      <alignment horizontal="left" vertical="center" wrapText="1"/>
    </xf>
    <xf numFmtId="0" fontId="10" fillId="0" borderId="11" xfId="0" applyFont="1" applyFill="1" applyBorder="1" applyAlignment="1">
      <alignment horizontal="left" vertical="center" wrapText="1"/>
    </xf>
    <xf numFmtId="0" fontId="10" fillId="0" borderId="0" xfId="0" applyFont="1" applyFill="1" applyBorder="1" applyAlignment="1">
      <alignment horizontal="left" vertical="center" wrapText="1"/>
    </xf>
    <xf numFmtId="0" fontId="10" fillId="0" borderId="5" xfId="0" applyFont="1" applyFill="1" applyBorder="1" applyAlignment="1">
      <alignment horizontal="left" vertical="center" wrapText="1"/>
    </xf>
    <xf numFmtId="0" fontId="10" fillId="0" borderId="12" xfId="0" applyFont="1" applyFill="1" applyBorder="1" applyAlignment="1">
      <alignment horizontal="left" vertical="center" wrapText="1"/>
    </xf>
    <xf numFmtId="0" fontId="10" fillId="0" borderId="6" xfId="0" applyFont="1" applyFill="1" applyBorder="1" applyAlignment="1">
      <alignment horizontal="left" vertical="center" wrapText="1"/>
    </xf>
    <xf numFmtId="0" fontId="10" fillId="0" borderId="13" xfId="0" applyFont="1" applyFill="1" applyBorder="1" applyAlignment="1">
      <alignment horizontal="left" vertical="center" wrapText="1"/>
    </xf>
    <xf numFmtId="0" fontId="2" fillId="7" borderId="0" xfId="0" applyFont="1" applyFill="1" applyBorder="1" applyAlignment="1">
      <alignment horizontal="left" vertical="center" wrapText="1"/>
    </xf>
    <xf numFmtId="0" fontId="2" fillId="7" borderId="5" xfId="0" applyFont="1" applyFill="1" applyBorder="1" applyAlignment="1">
      <alignment horizontal="left" vertical="center" wrapText="1"/>
    </xf>
    <xf numFmtId="166" fontId="18" fillId="25" borderId="1" xfId="0" applyNumberFormat="1" applyFont="1" applyFill="1" applyBorder="1" applyAlignment="1">
      <alignment horizontal="center" vertical="center" wrapText="1"/>
    </xf>
    <xf numFmtId="166" fontId="18" fillId="25" borderId="2" xfId="0" applyNumberFormat="1" applyFont="1" applyFill="1" applyBorder="1" applyAlignment="1">
      <alignment horizontal="center" vertical="center" wrapText="1"/>
    </xf>
    <xf numFmtId="0" fontId="2" fillId="7" borderId="8" xfId="0" applyFont="1" applyFill="1" applyBorder="1" applyAlignment="1">
      <alignment horizontal="left" vertical="top" wrapText="1"/>
    </xf>
    <xf numFmtId="0" fontId="2" fillId="7" borderId="9" xfId="0" applyFont="1" applyFill="1" applyBorder="1" applyAlignment="1">
      <alignment horizontal="left" vertical="top" wrapText="1"/>
    </xf>
    <xf numFmtId="0" fontId="2" fillId="7" borderId="10" xfId="0" applyFont="1" applyFill="1" applyBorder="1" applyAlignment="1">
      <alignment horizontal="left" vertical="top" wrapText="1"/>
    </xf>
    <xf numFmtId="0" fontId="2" fillId="7" borderId="11" xfId="0" applyFont="1" applyFill="1" applyBorder="1" applyAlignment="1">
      <alignment horizontal="left" vertical="top" wrapText="1"/>
    </xf>
    <xf numFmtId="0" fontId="2" fillId="7" borderId="0" xfId="0" applyFont="1" applyFill="1" applyBorder="1" applyAlignment="1">
      <alignment horizontal="left" vertical="top" wrapText="1"/>
    </xf>
    <xf numFmtId="0" fontId="2" fillId="7" borderId="5" xfId="0" applyFont="1" applyFill="1" applyBorder="1" applyAlignment="1">
      <alignment horizontal="left" vertical="top" wrapText="1"/>
    </xf>
    <xf numFmtId="0" fontId="2" fillId="7" borderId="12" xfId="0" applyFont="1" applyFill="1" applyBorder="1" applyAlignment="1">
      <alignment horizontal="left" vertical="top" wrapText="1"/>
    </xf>
    <xf numFmtId="0" fontId="2" fillId="7" borderId="6" xfId="0" applyFont="1" applyFill="1" applyBorder="1" applyAlignment="1">
      <alignment horizontal="left" vertical="top" wrapText="1"/>
    </xf>
    <xf numFmtId="0" fontId="2" fillId="7" borderId="13" xfId="0" applyFont="1" applyFill="1" applyBorder="1" applyAlignment="1">
      <alignment horizontal="left" vertical="top" wrapText="1"/>
    </xf>
    <xf numFmtId="14" fontId="2" fillId="7" borderId="11" xfId="0" quotePrefix="1" applyNumberFormat="1" applyFont="1" applyFill="1" applyBorder="1" applyAlignment="1">
      <alignment horizontal="center" vertical="center"/>
    </xf>
    <xf numFmtId="14" fontId="2" fillId="7" borderId="0" xfId="0" quotePrefix="1" applyNumberFormat="1" applyFont="1" applyFill="1" applyBorder="1" applyAlignment="1">
      <alignment horizontal="center" vertical="center"/>
    </xf>
    <xf numFmtId="0" fontId="2" fillId="0" borderId="8" xfId="0" applyFont="1" applyFill="1" applyBorder="1" applyAlignment="1">
      <alignment horizontal="center" vertical="top" wrapText="1"/>
    </xf>
    <xf numFmtId="0" fontId="2" fillId="0" borderId="9" xfId="0" applyFont="1" applyFill="1" applyBorder="1" applyAlignment="1">
      <alignment horizontal="center" vertical="top" wrapText="1"/>
    </xf>
    <xf numFmtId="0" fontId="2" fillId="0" borderId="10" xfId="0" applyFont="1" applyFill="1" applyBorder="1" applyAlignment="1">
      <alignment horizontal="center" vertical="top" wrapText="1"/>
    </xf>
    <xf numFmtId="0" fontId="2" fillId="0" borderId="11" xfId="0" applyFont="1" applyFill="1" applyBorder="1" applyAlignment="1">
      <alignment horizontal="center" vertical="top" wrapText="1"/>
    </xf>
    <xf numFmtId="0" fontId="2" fillId="0" borderId="0" xfId="0" applyFont="1" applyFill="1" applyBorder="1" applyAlignment="1">
      <alignment horizontal="center" vertical="top" wrapText="1"/>
    </xf>
    <xf numFmtId="0" fontId="2" fillId="0" borderId="5" xfId="0" applyFont="1" applyFill="1" applyBorder="1" applyAlignment="1">
      <alignment horizontal="center" vertical="top" wrapText="1"/>
    </xf>
    <xf numFmtId="0" fontId="13" fillId="8" borderId="11" xfId="0" applyFont="1" applyFill="1" applyBorder="1" applyAlignment="1">
      <alignment horizontal="center" vertical="center" wrapText="1"/>
    </xf>
    <xf numFmtId="0" fontId="13" fillId="8" borderId="0" xfId="0" applyFont="1" applyFill="1" applyBorder="1" applyAlignment="1">
      <alignment horizontal="center" vertical="center" wrapText="1"/>
    </xf>
    <xf numFmtId="0" fontId="13" fillId="8" borderId="5" xfId="0" applyFont="1" applyFill="1" applyBorder="1" applyAlignment="1">
      <alignment horizontal="center" vertical="center" wrapText="1"/>
    </xf>
    <xf numFmtId="0" fontId="13" fillId="8" borderId="12" xfId="0" applyFont="1" applyFill="1" applyBorder="1" applyAlignment="1">
      <alignment horizontal="center" vertical="center" wrapText="1"/>
    </xf>
    <xf numFmtId="0" fontId="13" fillId="8" borderId="6" xfId="0" applyFont="1" applyFill="1" applyBorder="1" applyAlignment="1">
      <alignment horizontal="center" vertical="center" wrapText="1"/>
    </xf>
    <xf numFmtId="0" fontId="13" fillId="8" borderId="13" xfId="0" applyFont="1" applyFill="1" applyBorder="1" applyAlignment="1">
      <alignment horizontal="center" vertical="center" wrapText="1"/>
    </xf>
    <xf numFmtId="0" fontId="13" fillId="3" borderId="8" xfId="0" applyFont="1" applyFill="1" applyBorder="1" applyAlignment="1">
      <alignment horizontal="center" vertical="top" wrapText="1"/>
    </xf>
    <xf numFmtId="0" fontId="13" fillId="3" borderId="9" xfId="0" applyFont="1" applyFill="1" applyBorder="1" applyAlignment="1">
      <alignment horizontal="center" vertical="top" wrapText="1"/>
    </xf>
    <xf numFmtId="0" fontId="13" fillId="3" borderId="10" xfId="0" applyFont="1" applyFill="1" applyBorder="1" applyAlignment="1">
      <alignment horizontal="center" vertical="top" wrapText="1"/>
    </xf>
    <xf numFmtId="0" fontId="13" fillId="3" borderId="11" xfId="0" applyFont="1" applyFill="1" applyBorder="1" applyAlignment="1">
      <alignment horizontal="center" vertical="top" wrapText="1"/>
    </xf>
    <xf numFmtId="0" fontId="13" fillId="3" borderId="0" xfId="0" applyFont="1" applyFill="1" applyBorder="1" applyAlignment="1">
      <alignment horizontal="center" vertical="top" wrapText="1"/>
    </xf>
    <xf numFmtId="0" fontId="13" fillId="3" borderId="5" xfId="0" applyFont="1" applyFill="1" applyBorder="1" applyAlignment="1">
      <alignment horizontal="center" vertical="top" wrapText="1"/>
    </xf>
    <xf numFmtId="0" fontId="13" fillId="3" borderId="12" xfId="0" applyFont="1" applyFill="1" applyBorder="1" applyAlignment="1">
      <alignment horizontal="center" vertical="top" wrapText="1"/>
    </xf>
    <xf numFmtId="0" fontId="13" fillId="3" borderId="6" xfId="0" applyFont="1" applyFill="1" applyBorder="1" applyAlignment="1">
      <alignment horizontal="center" vertical="top" wrapText="1"/>
    </xf>
    <xf numFmtId="0" fontId="13" fillId="3" borderId="13" xfId="0" applyFont="1" applyFill="1" applyBorder="1" applyAlignment="1">
      <alignment horizontal="center" vertical="top" wrapText="1"/>
    </xf>
  </cellXfs>
  <cellStyles count="75">
    <cellStyle name="Comma 2" xfId="4"/>
    <cellStyle name="Comma 2 2" xfId="3"/>
    <cellStyle name="Comma 2 3" xfId="7"/>
    <cellStyle name="Comma 2 4" xfId="8"/>
    <cellStyle name="Comma 3" xfId="9"/>
    <cellStyle name="Comma 3 2" xfId="10"/>
    <cellStyle name="Comma 3 3" xfId="11"/>
    <cellStyle name="Comma 3 4" xfId="12"/>
    <cellStyle name="Comma 4" xfId="13"/>
    <cellStyle name="Comma 6 2" xfId="14"/>
    <cellStyle name="Comma 6 2 2" xfId="15"/>
    <cellStyle name="Comma 6 2 3" xfId="16"/>
    <cellStyle name="Comma 6 2 4" xfId="17"/>
    <cellStyle name="Comma 6 3" xfId="18"/>
    <cellStyle name="Comma 6 3 2" xfId="19"/>
    <cellStyle name="Comma 6 3 3" xfId="20"/>
    <cellStyle name="Comma 6 3 4" xfId="21"/>
    <cellStyle name="Currency 2" xfId="6"/>
    <cellStyle name="Currency 3" xfId="22"/>
    <cellStyle name="Currency 3 2" xfId="23"/>
    <cellStyle name="Currency 3 3" xfId="24"/>
    <cellStyle name="Currency 3 4" xfId="25"/>
    <cellStyle name="Currency 5" xfId="26"/>
    <cellStyle name="Currency 5 2" xfId="27"/>
    <cellStyle name="Currency 5 3" xfId="28"/>
    <cellStyle name="Currency 5 4" xfId="29"/>
    <cellStyle name="Normal" xfId="0" builtinId="0"/>
    <cellStyle name="Normal 2" xfId="1"/>
    <cellStyle name="Normal 2 2" xfId="30"/>
    <cellStyle name="Normal 2 2 2" xfId="31"/>
    <cellStyle name="Normal 2 2 2 2" xfId="32"/>
    <cellStyle name="Normal 2 2 3" xfId="33"/>
    <cellStyle name="Normal 2 2 3 2" xfId="34"/>
    <cellStyle name="Normal 2 2 4" xfId="35"/>
    <cellStyle name="Normal 2 2 4 2" xfId="36"/>
    <cellStyle name="Normal 2 2 5" xfId="37"/>
    <cellStyle name="Normal 2 3" xfId="38"/>
    <cellStyle name="Normal 2 4" xfId="2"/>
    <cellStyle name="Normal 2 5" xfId="39"/>
    <cellStyle name="Normal 2 6" xfId="40"/>
    <cellStyle name="Normal 3" xfId="41"/>
    <cellStyle name="Normal 3 2" xfId="42"/>
    <cellStyle name="Normal 3 2 2" xfId="43"/>
    <cellStyle name="Normal 3 2 3" xfId="44"/>
    <cellStyle name="Normal 3 2 4" xfId="45"/>
    <cellStyle name="Normal 3 3" xfId="46"/>
    <cellStyle name="Normal 3 4" xfId="47"/>
    <cellStyle name="Normal 3 5" xfId="48"/>
    <cellStyle name="Normal 4" xfId="49"/>
    <cellStyle name="Normal 4 2" xfId="50"/>
    <cellStyle name="Normal 4 2 2" xfId="51"/>
    <cellStyle name="Normal 4 2 3" xfId="52"/>
    <cellStyle name="Normal 4 2 4" xfId="53"/>
    <cellStyle name="Normal 4 3" xfId="54"/>
    <cellStyle name="Normal 4 4" xfId="55"/>
    <cellStyle name="Normal 4 5" xfId="56"/>
    <cellStyle name="Normal 5" xfId="57"/>
    <cellStyle name="Normal 5 2" xfId="58"/>
    <cellStyle name="Normal 5 2 2" xfId="59"/>
    <cellStyle name="Normal 5 3" xfId="60"/>
    <cellStyle name="Normal 5 3 2" xfId="61"/>
    <cellStyle name="Normal 5 4" xfId="62"/>
    <cellStyle name="Normal 5 4 2" xfId="63"/>
    <cellStyle name="Normal 5 5" xfId="64"/>
    <cellStyle name="Normal 6" xfId="65"/>
    <cellStyle name="Normal 6 2" xfId="66"/>
    <cellStyle name="Normal 7" xfId="67"/>
    <cellStyle name="Normal 8" xfId="68"/>
    <cellStyle name="Normal 9" xfId="69"/>
    <cellStyle name="Percent 2" xfId="5"/>
    <cellStyle name="Percent 3" xfId="70"/>
    <cellStyle name="Percent 3 2" xfId="71"/>
    <cellStyle name="Percent 3 3" xfId="72"/>
    <cellStyle name="Percent 3 4" xfId="73"/>
    <cellStyle name="Percent 4" xfId="74"/>
  </cellStyles>
  <dxfs count="3">
    <dxf>
      <font>
        <b/>
        <i val="0"/>
        <condense val="0"/>
        <extend val="0"/>
        <color rgb="FFFF0000"/>
      </font>
      <fill>
        <patternFill>
          <bgColor rgb="FFFFFF00"/>
        </patternFill>
      </fill>
    </dxf>
    <dxf>
      <font>
        <b/>
        <i val="0"/>
        <color rgb="FFFF0000"/>
      </font>
      <fill>
        <patternFill>
          <bgColor rgb="FFFFFF00"/>
        </patternFill>
      </fill>
    </dxf>
    <dxf>
      <font>
        <color rgb="FFFFFFFF"/>
      </font>
      <fill>
        <patternFill>
          <bgColor rgb="FFFF0000"/>
        </patternFill>
      </fill>
    </dxf>
  </dxfs>
  <tableStyles count="0" defaultTableStyle="TableStyleMedium2" defaultPivotStyle="PivotStyleLight16"/>
  <extLst>
    <ext xmlns:x14="http://schemas.microsoft.com/office/spreadsheetml/2009/9/main" uri="{EB79DEF2-80B8-43e5-95BD-54CBDDF9020C}">
      <x14:slicerStyles defaultSlicerStyle="SlicerStyleLight1"/>
    </ext>
  </extLst>
</styleSheet>
</file>

<file path=xl/_rels/workbook.xml.rels><?xml version="1.0" encoding="UTF-8" standalone="yes"?>
<Relationships xmlns="http://schemas.openxmlformats.org/package/2006/relationships"><Relationship Id="rId8" Type="http://schemas.openxmlformats.org/officeDocument/2006/relationships/worksheet" Target="worksheets/sheet8.xml"/><Relationship Id="rId13" Type="http://schemas.openxmlformats.org/officeDocument/2006/relationships/worksheet" Target="worksheets/sheet13.xml"/><Relationship Id="rId18" Type="http://schemas.openxmlformats.org/officeDocument/2006/relationships/worksheet" Target="worksheets/sheet18.xml"/><Relationship Id="rId26" Type="http://schemas.openxmlformats.org/officeDocument/2006/relationships/customXml" Target="../customXml/item3.xml"/><Relationship Id="rId3" Type="http://schemas.openxmlformats.org/officeDocument/2006/relationships/worksheet" Target="worksheets/sheet3.xml"/><Relationship Id="rId21" Type="http://schemas.openxmlformats.org/officeDocument/2006/relationships/styles" Target="styles.xml"/><Relationship Id="rId7" Type="http://schemas.openxmlformats.org/officeDocument/2006/relationships/worksheet" Target="worksheets/sheet7.xml"/><Relationship Id="rId12" Type="http://schemas.openxmlformats.org/officeDocument/2006/relationships/worksheet" Target="worksheets/sheet12.xml"/><Relationship Id="rId17" Type="http://schemas.openxmlformats.org/officeDocument/2006/relationships/worksheet" Target="worksheets/sheet17.xml"/><Relationship Id="rId25" Type="http://schemas.openxmlformats.org/officeDocument/2006/relationships/customXml" Target="../customXml/item2.xml"/><Relationship Id="rId2" Type="http://schemas.openxmlformats.org/officeDocument/2006/relationships/worksheet" Target="worksheets/sheet2.xml"/><Relationship Id="rId16" Type="http://schemas.openxmlformats.org/officeDocument/2006/relationships/worksheet" Target="worksheets/sheet16.xml"/><Relationship Id="rId20" Type="http://schemas.openxmlformats.org/officeDocument/2006/relationships/theme" Target="theme/theme1.xml"/><Relationship Id="rId1" Type="http://schemas.openxmlformats.org/officeDocument/2006/relationships/worksheet" Target="worksheets/sheet1.xml"/><Relationship Id="rId6" Type="http://schemas.openxmlformats.org/officeDocument/2006/relationships/worksheet" Target="worksheets/sheet6.xml"/><Relationship Id="rId11" Type="http://schemas.openxmlformats.org/officeDocument/2006/relationships/worksheet" Target="worksheets/sheet11.xml"/><Relationship Id="rId24" Type="http://schemas.openxmlformats.org/officeDocument/2006/relationships/customXml" Target="../customXml/item1.xml"/><Relationship Id="rId5" Type="http://schemas.openxmlformats.org/officeDocument/2006/relationships/worksheet" Target="worksheets/sheet5.xml"/><Relationship Id="rId15" Type="http://schemas.openxmlformats.org/officeDocument/2006/relationships/worksheet" Target="worksheets/sheet15.xml"/><Relationship Id="rId23" Type="http://schemas.openxmlformats.org/officeDocument/2006/relationships/calcChain" Target="calcChain.xml"/><Relationship Id="rId10" Type="http://schemas.openxmlformats.org/officeDocument/2006/relationships/worksheet" Target="worksheets/sheet10.xml"/><Relationship Id="rId19" Type="http://schemas.openxmlformats.org/officeDocument/2006/relationships/externalLink" Target="externalLinks/externalLink1.xml"/><Relationship Id="rId4" Type="http://schemas.openxmlformats.org/officeDocument/2006/relationships/worksheet" Target="worksheets/sheet4.xml"/><Relationship Id="rId9" Type="http://schemas.openxmlformats.org/officeDocument/2006/relationships/worksheet" Target="worksheets/sheet9.xml"/><Relationship Id="rId14" Type="http://schemas.openxmlformats.org/officeDocument/2006/relationships/worksheet" Target="worksheets/sheet14.xml"/><Relationship Id="rId22" Type="http://schemas.openxmlformats.org/officeDocument/2006/relationships/sharedStrings" Target="sharedStrings.xml"/></Relationships>
</file>

<file path=xl/externalLinks/_rels/externalLink1.xml.rels><?xml version="1.0" encoding="UTF-8" standalone="yes"?>
<Relationships xmlns="http://schemas.openxmlformats.org/package/2006/relationships"><Relationship Id="rId1" Type="http://schemas.openxmlformats.org/officeDocument/2006/relationships/externalLinkPath" Target="/Work%20Files/FY%201415%20&amp;%201516%20Revenue%20Requirements/Submitted%20Data_E-File/2015+_CRP_Jan%20Matusak.xlsx" TargetMode="External"/></Relationships>
</file>

<file path=xl/externalLinks/externalLink1.xml><?xml version="1.0" encoding="utf-8"?>
<externalLink xmlns="http://schemas.openxmlformats.org/spreadsheetml/2006/main">
  <externalBook xmlns:r="http://schemas.openxmlformats.org/officeDocument/2006/relationships" r:id="rId1">
    <sheetNames>
      <sheetName val="Storage"/>
      <sheetName val="Router"/>
      <sheetName val="Lib_Sales"/>
      <sheetName val="Lib_RawData"/>
      <sheetName val="Control"/>
      <sheetName val="Checks"/>
      <sheetName val="DVL Power"/>
      <sheetName val="CRA Profile"/>
      <sheetName val="CRA Power"/>
      <sheetName val="SWP On-Aq Power"/>
      <sheetName val="Updates"/>
      <sheetName val="Overview"/>
      <sheetName val="UnitCost"/>
      <sheetName val="Factors"/>
      <sheetName val="Table_Programs $"/>
      <sheetName val="Table_Programs AF"/>
      <sheetName val="Programs-All"/>
      <sheetName val="Programs-CR"/>
      <sheetName val="Programs-IB"/>
      <sheetName val="Programs-NC"/>
      <sheetName val="+ or - Programs"/>
      <sheetName val="Program Update"/>
      <sheetName val="Programs--&gt;"/>
      <sheetName val="Active Programs---&gt;"/>
      <sheetName val="Arvin Edison"/>
      <sheetName val="CR Transfers"/>
      <sheetName val="Fund Mexico Conservation"/>
      <sheetName val="IID Conservation"/>
      <sheetName val="ReimburseCVWDforOperatingCosts "/>
      <sheetName val="Kern Delta"/>
      <sheetName val="Lower Colorado"/>
      <sheetName val="MSHCP"/>
      <sheetName val="Multi Yr Water Pool"/>
      <sheetName val="Prop 13"/>
      <sheetName val="PVID"/>
      <sheetName val="Quechan"/>
      <sheetName val="San Bernardino Transfer"/>
      <sheetName val="SLR"/>
      <sheetName val="Semitropic"/>
      <sheetName val="Yuba Accord"/>
      <sheetName val="Fund YDP"/>
      <sheetName val="Terminated or No Cost"/>
      <sheetName val="VCM_FY_Accrual"/>
      <sheetName val="VCM_FY_Cash"/>
      <sheetName val="VCM_CY_Accrual"/>
      <sheetName val="VCM_Programs-CR_FY_Cash"/>
      <sheetName val="VCM_Programs-NC_FY_Cash"/>
      <sheetName val="VCM_Programs-IB_FY_Cash"/>
      <sheetName val="Inactive Programs---&gt;"/>
      <sheetName val="Aditional_PVID"/>
      <sheetName val="Arizona GWB"/>
      <sheetName val="CALFED Ph 8"/>
      <sheetName val="Drought Bank "/>
      <sheetName val="Hayfield"/>
      <sheetName val="IID Transfer (Salton Sea)"/>
      <sheetName val="IRP GWSP"/>
      <sheetName val="New Ag Transfers"/>
      <sheetName val="North Las Posas"/>
      <sheetName val="San Joaquin"/>
      <sheetName val="Special Surplus Water"/>
      <sheetName val="SWP Transfers"/>
      <sheetName val="5-yr AZ Programs"/>
      <sheetName val="5-yr California Indians"/>
      <sheetName val="5-yr Conaway"/>
      <sheetName val="5-yr Delta Wetlands"/>
      <sheetName val="5-yr KCWA Crop Rotation"/>
    </sheetNames>
    <sheetDataSet>
      <sheetData sheetId="0" refreshError="1"/>
      <sheetData sheetId="1" refreshError="1"/>
      <sheetData sheetId="2" refreshError="1"/>
      <sheetData sheetId="3" refreshError="1">
        <row r="61">
          <cell r="G61" t="str">
            <v>CFO</v>
          </cell>
          <cell r="AE61">
            <v>0</v>
          </cell>
          <cell r="AJ61">
            <v>0</v>
          </cell>
          <cell r="AL61">
            <v>0</v>
          </cell>
          <cell r="CD61">
            <v>0</v>
          </cell>
        </row>
        <row r="62">
          <cell r="G62" t="str">
            <v>CFO</v>
          </cell>
          <cell r="AE62">
            <v>0</v>
          </cell>
          <cell r="AJ62">
            <v>0</v>
          </cell>
          <cell r="AL62">
            <v>0</v>
          </cell>
          <cell r="CD62">
            <v>0</v>
          </cell>
        </row>
        <row r="63">
          <cell r="G63" t="str">
            <v>CFO</v>
          </cell>
          <cell r="AE63">
            <v>0</v>
          </cell>
          <cell r="AJ63">
            <v>0</v>
          </cell>
          <cell r="AL63">
            <v>0</v>
          </cell>
          <cell r="CD63">
            <v>0</v>
          </cell>
        </row>
        <row r="64">
          <cell r="G64" t="str">
            <v>CFO</v>
          </cell>
          <cell r="AE64">
            <v>0</v>
          </cell>
          <cell r="AJ64">
            <v>0</v>
          </cell>
          <cell r="AL64">
            <v>0</v>
          </cell>
          <cell r="CD64">
            <v>0</v>
          </cell>
        </row>
        <row r="65">
          <cell r="G65" t="str">
            <v>CFO</v>
          </cell>
          <cell r="AE65">
            <v>0</v>
          </cell>
          <cell r="AJ65">
            <v>0</v>
          </cell>
          <cell r="AL65">
            <v>0</v>
          </cell>
          <cell r="CD65">
            <v>0</v>
          </cell>
        </row>
        <row r="66">
          <cell r="G66" t="str">
            <v>CFO</v>
          </cell>
          <cell r="AE66">
            <v>0</v>
          </cell>
          <cell r="AJ66">
            <v>0</v>
          </cell>
          <cell r="AL66">
            <v>0</v>
          </cell>
          <cell r="CD66">
            <v>0</v>
          </cell>
        </row>
        <row r="67">
          <cell r="G67" t="str">
            <v>CFO</v>
          </cell>
          <cell r="AE67">
            <v>0</v>
          </cell>
          <cell r="AJ67">
            <v>0</v>
          </cell>
          <cell r="AL67">
            <v>0</v>
          </cell>
          <cell r="CD67">
            <v>0</v>
          </cell>
        </row>
        <row r="68">
          <cell r="G68" t="str">
            <v>CFO</v>
          </cell>
          <cell r="AE68">
            <v>0</v>
          </cell>
          <cell r="AJ68">
            <v>0</v>
          </cell>
          <cell r="AL68">
            <v>0</v>
          </cell>
          <cell r="CD68">
            <v>0</v>
          </cell>
        </row>
        <row r="69">
          <cell r="G69" t="str">
            <v>CFO</v>
          </cell>
          <cell r="AE69">
            <v>0</v>
          </cell>
          <cell r="AJ69">
            <v>0</v>
          </cell>
          <cell r="AL69">
            <v>0</v>
          </cell>
          <cell r="CD69">
            <v>0</v>
          </cell>
        </row>
        <row r="70">
          <cell r="G70" t="str">
            <v>CFO</v>
          </cell>
          <cell r="AE70">
            <v>0</v>
          </cell>
          <cell r="AJ70">
            <v>0</v>
          </cell>
          <cell r="AL70">
            <v>0</v>
          </cell>
          <cell r="CD70">
            <v>0</v>
          </cell>
        </row>
        <row r="71">
          <cell r="G71" t="str">
            <v>CFO</v>
          </cell>
          <cell r="AE71">
            <v>0</v>
          </cell>
          <cell r="AJ71">
            <v>0</v>
          </cell>
          <cell r="AL71">
            <v>0</v>
          </cell>
          <cell r="CD71">
            <v>0</v>
          </cell>
        </row>
        <row r="72">
          <cell r="G72" t="str">
            <v>CFO</v>
          </cell>
          <cell r="AE72">
            <v>0</v>
          </cell>
          <cell r="AJ72">
            <v>0</v>
          </cell>
          <cell r="AL72">
            <v>0</v>
          </cell>
          <cell r="CD72">
            <v>0</v>
          </cell>
        </row>
        <row r="73">
          <cell r="G73" t="str">
            <v>CFO</v>
          </cell>
          <cell r="AE73">
            <v>0</v>
          </cell>
          <cell r="AJ73">
            <v>0</v>
          </cell>
          <cell r="AL73">
            <v>0</v>
          </cell>
          <cell r="AN73">
            <v>0</v>
          </cell>
          <cell r="CD73">
            <v>0</v>
          </cell>
        </row>
        <row r="74">
          <cell r="G74" t="str">
            <v>CFO</v>
          </cell>
          <cell r="AE74">
            <v>0</v>
          </cell>
          <cell r="AJ74">
            <v>0</v>
          </cell>
          <cell r="AL74">
            <v>0</v>
          </cell>
          <cell r="AN74">
            <v>0</v>
          </cell>
          <cell r="CD74">
            <v>0</v>
          </cell>
        </row>
        <row r="75">
          <cell r="G75" t="str">
            <v>CFO</v>
          </cell>
          <cell r="AE75">
            <v>0</v>
          </cell>
          <cell r="AJ75">
            <v>0</v>
          </cell>
          <cell r="AL75">
            <v>0</v>
          </cell>
          <cell r="AN75">
            <v>0</v>
          </cell>
          <cell r="CD75">
            <v>0</v>
          </cell>
        </row>
        <row r="76">
          <cell r="G76" t="str">
            <v>CFO</v>
          </cell>
          <cell r="AE76">
            <v>0</v>
          </cell>
          <cell r="AJ76">
            <v>0</v>
          </cell>
          <cell r="AL76">
            <v>0</v>
          </cell>
          <cell r="AN76">
            <v>0</v>
          </cell>
          <cell r="CD76">
            <v>0</v>
          </cell>
        </row>
        <row r="77">
          <cell r="G77" t="str">
            <v>CFO</v>
          </cell>
          <cell r="AE77">
            <v>0</v>
          </cell>
          <cell r="AJ77">
            <v>0</v>
          </cell>
          <cell r="AL77">
            <v>0</v>
          </cell>
          <cell r="AN77">
            <v>0</v>
          </cell>
          <cell r="CD77">
            <v>0</v>
          </cell>
        </row>
        <row r="78">
          <cell r="G78" t="str">
            <v>CFO</v>
          </cell>
          <cell r="AE78">
            <v>0</v>
          </cell>
          <cell r="AJ78">
            <v>0</v>
          </cell>
          <cell r="AL78">
            <v>0</v>
          </cell>
          <cell r="AN78">
            <v>0</v>
          </cell>
          <cell r="CD78">
            <v>0</v>
          </cell>
        </row>
        <row r="79">
          <cell r="G79" t="str">
            <v>CFO</v>
          </cell>
          <cell r="AE79">
            <v>0</v>
          </cell>
          <cell r="AJ79">
            <v>0</v>
          </cell>
          <cell r="AL79">
            <v>0</v>
          </cell>
          <cell r="AN79">
            <v>0</v>
          </cell>
          <cell r="CD79">
            <v>0</v>
          </cell>
        </row>
        <row r="80">
          <cell r="G80" t="str">
            <v>CFO</v>
          </cell>
          <cell r="AE80">
            <v>0</v>
          </cell>
          <cell r="AJ80">
            <v>0</v>
          </cell>
          <cell r="AL80">
            <v>0</v>
          </cell>
          <cell r="AN80">
            <v>0</v>
          </cell>
          <cell r="CD80">
            <v>0</v>
          </cell>
        </row>
        <row r="81">
          <cell r="G81" t="str">
            <v>CFO</v>
          </cell>
          <cell r="AE81">
            <v>0</v>
          </cell>
          <cell r="AJ81">
            <v>0</v>
          </cell>
          <cell r="AL81">
            <v>0</v>
          </cell>
          <cell r="AN81">
            <v>0</v>
          </cell>
          <cell r="CD81">
            <v>0</v>
          </cell>
        </row>
        <row r="82">
          <cell r="G82" t="str">
            <v>CFO</v>
          </cell>
          <cell r="AE82">
            <v>0</v>
          </cell>
          <cell r="AJ82">
            <v>0</v>
          </cell>
          <cell r="AK82">
            <v>0</v>
          </cell>
          <cell r="AL82">
            <v>0</v>
          </cell>
          <cell r="AN82">
            <v>0</v>
          </cell>
          <cell r="CD82">
            <v>0</v>
          </cell>
        </row>
        <row r="83">
          <cell r="G83" t="str">
            <v>CFO</v>
          </cell>
          <cell r="AE83">
            <v>0</v>
          </cell>
          <cell r="AJ83">
            <v>0</v>
          </cell>
          <cell r="AK83">
            <v>0</v>
          </cell>
          <cell r="AL83">
            <v>0</v>
          </cell>
          <cell r="AN83">
            <v>0</v>
          </cell>
          <cell r="CD83">
            <v>0</v>
          </cell>
        </row>
        <row r="84">
          <cell r="G84" t="str">
            <v>CFO</v>
          </cell>
          <cell r="AE84">
            <v>0</v>
          </cell>
          <cell r="AJ84">
            <v>0</v>
          </cell>
          <cell r="AK84">
            <v>0</v>
          </cell>
          <cell r="AL84">
            <v>0</v>
          </cell>
          <cell r="AN84">
            <v>0</v>
          </cell>
          <cell r="CD84">
            <v>0</v>
          </cell>
        </row>
        <row r="85">
          <cell r="G85" t="str">
            <v>CFO</v>
          </cell>
          <cell r="AE85">
            <v>0</v>
          </cell>
          <cell r="AJ85">
            <v>0</v>
          </cell>
          <cell r="AK85">
            <v>0</v>
          </cell>
          <cell r="AL85">
            <v>0</v>
          </cell>
          <cell r="AN85">
            <v>0</v>
          </cell>
          <cell r="CD85">
            <v>0</v>
          </cell>
        </row>
        <row r="86">
          <cell r="G86" t="str">
            <v>CFO</v>
          </cell>
          <cell r="AE86">
            <v>0</v>
          </cell>
          <cell r="AJ86">
            <v>0</v>
          </cell>
          <cell r="AK86">
            <v>0</v>
          </cell>
          <cell r="AL86">
            <v>0</v>
          </cell>
          <cell r="AN86">
            <v>0</v>
          </cell>
          <cell r="CD86">
            <v>0</v>
          </cell>
        </row>
        <row r="87">
          <cell r="G87" t="str">
            <v>CFO</v>
          </cell>
          <cell r="AE87">
            <v>0</v>
          </cell>
          <cell r="AJ87">
            <v>0</v>
          </cell>
          <cell r="AK87">
            <v>0</v>
          </cell>
          <cell r="AL87">
            <v>0</v>
          </cell>
          <cell r="AN87">
            <v>0</v>
          </cell>
          <cell r="CD87">
            <v>0</v>
          </cell>
        </row>
        <row r="88">
          <cell r="G88" t="str">
            <v>CFO</v>
          </cell>
          <cell r="AE88">
            <v>0</v>
          </cell>
          <cell r="AJ88">
            <v>0</v>
          </cell>
          <cell r="AK88">
            <v>0</v>
          </cell>
          <cell r="AL88">
            <v>0</v>
          </cell>
          <cell r="AN88">
            <v>0</v>
          </cell>
          <cell r="CD88">
            <v>0</v>
          </cell>
        </row>
        <row r="89">
          <cell r="G89" t="str">
            <v>CFO</v>
          </cell>
          <cell r="AE89">
            <v>0</v>
          </cell>
          <cell r="AJ89">
            <v>0</v>
          </cell>
          <cell r="AK89">
            <v>0</v>
          </cell>
          <cell r="AL89">
            <v>0</v>
          </cell>
          <cell r="AN89">
            <v>0</v>
          </cell>
          <cell r="CD89">
            <v>0</v>
          </cell>
        </row>
        <row r="90">
          <cell r="G90" t="str">
            <v>CFO</v>
          </cell>
          <cell r="AE90">
            <v>0</v>
          </cell>
          <cell r="AJ90">
            <v>0</v>
          </cell>
          <cell r="AK90">
            <v>0</v>
          </cell>
          <cell r="AL90">
            <v>0</v>
          </cell>
          <cell r="AN90">
            <v>0</v>
          </cell>
          <cell r="CD90">
            <v>0</v>
          </cell>
        </row>
        <row r="91">
          <cell r="G91" t="str">
            <v>CFO</v>
          </cell>
          <cell r="AE91">
            <v>0</v>
          </cell>
          <cell r="AJ91">
            <v>0</v>
          </cell>
          <cell r="AK91">
            <v>0</v>
          </cell>
          <cell r="AL91">
            <v>0</v>
          </cell>
          <cell r="AN91">
            <v>0</v>
          </cell>
          <cell r="CD91">
            <v>0</v>
          </cell>
        </row>
        <row r="92">
          <cell r="G92" t="str">
            <v>CFO</v>
          </cell>
          <cell r="AE92">
            <v>0</v>
          </cell>
          <cell r="AJ92">
            <v>0</v>
          </cell>
          <cell r="AK92">
            <v>0</v>
          </cell>
          <cell r="AL92">
            <v>0</v>
          </cell>
          <cell r="AN92">
            <v>0</v>
          </cell>
          <cell r="CD92">
            <v>0</v>
          </cell>
        </row>
        <row r="93">
          <cell r="G93" t="str">
            <v>CFO</v>
          </cell>
          <cell r="AE93">
            <v>0</v>
          </cell>
          <cell r="AJ93">
            <v>0</v>
          </cell>
          <cell r="AK93">
            <v>0</v>
          </cell>
          <cell r="AL93">
            <v>0</v>
          </cell>
          <cell r="AN93">
            <v>0</v>
          </cell>
          <cell r="CD93">
            <v>0</v>
          </cell>
        </row>
        <row r="94">
          <cell r="G94" t="str">
            <v>CFO</v>
          </cell>
          <cell r="AE94">
            <v>0</v>
          </cell>
          <cell r="AJ94">
            <v>0</v>
          </cell>
          <cell r="AK94">
            <v>0</v>
          </cell>
          <cell r="AL94">
            <v>0</v>
          </cell>
          <cell r="AN94">
            <v>0</v>
          </cell>
          <cell r="CD94">
            <v>0</v>
          </cell>
        </row>
        <row r="95">
          <cell r="G95" t="str">
            <v>CFO</v>
          </cell>
          <cell r="AE95">
            <v>0</v>
          </cell>
          <cell r="AJ95">
            <v>0</v>
          </cell>
          <cell r="AK95">
            <v>0</v>
          </cell>
          <cell r="AL95">
            <v>0</v>
          </cell>
          <cell r="AN95">
            <v>0</v>
          </cell>
          <cell r="CD95">
            <v>0</v>
          </cell>
        </row>
        <row r="96">
          <cell r="G96" t="str">
            <v>CFO</v>
          </cell>
          <cell r="AE96">
            <v>0</v>
          </cell>
          <cell r="AJ96">
            <v>0</v>
          </cell>
          <cell r="AK96">
            <v>0</v>
          </cell>
          <cell r="AL96">
            <v>0</v>
          </cell>
          <cell r="AN96">
            <v>0</v>
          </cell>
          <cell r="CD96">
            <v>0</v>
          </cell>
        </row>
        <row r="97">
          <cell r="G97" t="str">
            <v>CFO</v>
          </cell>
          <cell r="AE97">
            <v>0</v>
          </cell>
          <cell r="AJ97">
            <v>0</v>
          </cell>
          <cell r="AK97">
            <v>0</v>
          </cell>
          <cell r="AL97">
            <v>0</v>
          </cell>
          <cell r="AN97">
            <v>2647.7777777777778</v>
          </cell>
          <cell r="CD97">
            <v>0</v>
          </cell>
        </row>
        <row r="98">
          <cell r="G98" t="str">
            <v>CFO</v>
          </cell>
          <cell r="AE98">
            <v>0</v>
          </cell>
          <cell r="AJ98">
            <v>0</v>
          </cell>
          <cell r="AK98">
            <v>0</v>
          </cell>
          <cell r="AL98">
            <v>0</v>
          </cell>
          <cell r="AN98">
            <v>2647.7777777777778</v>
          </cell>
          <cell r="CD98">
            <v>0</v>
          </cell>
        </row>
        <row r="99">
          <cell r="G99" t="str">
            <v>CFO</v>
          </cell>
          <cell r="AE99">
            <v>0</v>
          </cell>
          <cell r="AJ99">
            <v>0</v>
          </cell>
          <cell r="AK99">
            <v>0</v>
          </cell>
          <cell r="AL99">
            <v>0</v>
          </cell>
          <cell r="AN99">
            <v>2647.7777777777778</v>
          </cell>
          <cell r="CD99">
            <v>0</v>
          </cell>
        </row>
        <row r="100">
          <cell r="G100" t="str">
            <v>CFO</v>
          </cell>
          <cell r="AE100">
            <v>0</v>
          </cell>
          <cell r="AJ100">
            <v>0</v>
          </cell>
          <cell r="AK100">
            <v>0</v>
          </cell>
          <cell r="AL100">
            <v>0</v>
          </cell>
          <cell r="AN100">
            <v>2647.7777777777778</v>
          </cell>
          <cell r="CD100">
            <v>0</v>
          </cell>
        </row>
        <row r="101">
          <cell r="G101" t="str">
            <v>CFO</v>
          </cell>
          <cell r="AE101">
            <v>0</v>
          </cell>
          <cell r="AJ101">
            <v>0</v>
          </cell>
          <cell r="AK101">
            <v>0</v>
          </cell>
          <cell r="AL101">
            <v>0</v>
          </cell>
          <cell r="AN101">
            <v>2647.7777777777778</v>
          </cell>
          <cell r="CD101">
            <v>0</v>
          </cell>
        </row>
        <row r="102">
          <cell r="G102" t="str">
            <v>CFO</v>
          </cell>
          <cell r="AE102">
            <v>0</v>
          </cell>
          <cell r="AJ102">
            <v>0</v>
          </cell>
          <cell r="AK102">
            <v>0</v>
          </cell>
          <cell r="AL102">
            <v>0</v>
          </cell>
          <cell r="AN102">
            <v>2647.7777777777778</v>
          </cell>
          <cell r="AP102">
            <v>13000</v>
          </cell>
          <cell r="CD102">
            <v>0</v>
          </cell>
        </row>
        <row r="103">
          <cell r="G103" t="str">
            <v>CFO</v>
          </cell>
          <cell r="AE103">
            <v>0</v>
          </cell>
          <cell r="AJ103">
            <v>0</v>
          </cell>
          <cell r="AK103">
            <v>0</v>
          </cell>
          <cell r="AL103">
            <v>0</v>
          </cell>
          <cell r="AN103">
            <v>2647.7777777777778</v>
          </cell>
          <cell r="CD103">
            <v>0</v>
          </cell>
        </row>
        <row r="104">
          <cell r="G104" t="str">
            <v>CFO</v>
          </cell>
          <cell r="AE104">
            <v>0</v>
          </cell>
          <cell r="AJ104">
            <v>0</v>
          </cell>
          <cell r="AK104">
            <v>0</v>
          </cell>
          <cell r="AL104">
            <v>0</v>
          </cell>
          <cell r="AN104">
            <v>2647.7777777777778</v>
          </cell>
          <cell r="CD104">
            <v>0</v>
          </cell>
        </row>
        <row r="105">
          <cell r="G105" t="str">
            <v>CFO</v>
          </cell>
          <cell r="AE105">
            <v>0</v>
          </cell>
          <cell r="AJ105">
            <v>0</v>
          </cell>
          <cell r="AK105">
            <v>0</v>
          </cell>
          <cell r="AL105">
            <v>0</v>
          </cell>
          <cell r="AN105">
            <v>2647.7777777777778</v>
          </cell>
          <cell r="CD105">
            <v>0</v>
          </cell>
        </row>
        <row r="106">
          <cell r="G106" t="str">
            <v>CFO</v>
          </cell>
          <cell r="AE106">
            <v>0</v>
          </cell>
          <cell r="AJ106">
            <v>0</v>
          </cell>
          <cell r="AK106">
            <v>0</v>
          </cell>
          <cell r="AL106">
            <v>0</v>
          </cell>
          <cell r="AN106">
            <v>2647.7777777777778</v>
          </cell>
          <cell r="CD106">
            <v>0</v>
          </cell>
        </row>
        <row r="107">
          <cell r="G107" t="str">
            <v>CFO</v>
          </cell>
          <cell r="AE107">
            <v>0</v>
          </cell>
          <cell r="AJ107">
            <v>0</v>
          </cell>
          <cell r="AK107">
            <v>0</v>
          </cell>
          <cell r="AL107">
            <v>0</v>
          </cell>
          <cell r="AN107">
            <v>2647.7777777777778</v>
          </cell>
          <cell r="CD107">
            <v>0</v>
          </cell>
        </row>
        <row r="108">
          <cell r="G108" t="str">
            <v>CFO</v>
          </cell>
          <cell r="AE108">
            <v>0</v>
          </cell>
          <cell r="AJ108">
            <v>0</v>
          </cell>
          <cell r="AK108">
            <v>0</v>
          </cell>
          <cell r="AL108">
            <v>0</v>
          </cell>
          <cell r="AN108">
            <v>2647.7777777777778</v>
          </cell>
          <cell r="CD108">
            <v>0</v>
          </cell>
        </row>
        <row r="109">
          <cell r="G109" t="str">
            <v>CFO</v>
          </cell>
          <cell r="AE109">
            <v>0</v>
          </cell>
          <cell r="AI109">
            <v>8750</v>
          </cell>
          <cell r="AJ109">
            <v>0</v>
          </cell>
          <cell r="AK109">
            <v>0</v>
          </cell>
          <cell r="AL109">
            <v>0</v>
          </cell>
          <cell r="AN109">
            <v>2625</v>
          </cell>
          <cell r="CD109">
            <v>0</v>
          </cell>
        </row>
        <row r="110">
          <cell r="G110" t="str">
            <v>CFO</v>
          </cell>
          <cell r="AE110">
            <v>0</v>
          </cell>
          <cell r="AI110">
            <v>8750</v>
          </cell>
          <cell r="AJ110">
            <v>0</v>
          </cell>
          <cell r="AK110">
            <v>0</v>
          </cell>
          <cell r="AL110">
            <v>0</v>
          </cell>
          <cell r="AN110">
            <v>2625</v>
          </cell>
          <cell r="CD110">
            <v>0</v>
          </cell>
        </row>
        <row r="111">
          <cell r="G111" t="str">
            <v>CFO</v>
          </cell>
          <cell r="AE111">
            <v>0</v>
          </cell>
          <cell r="AI111">
            <v>8750</v>
          </cell>
          <cell r="AJ111">
            <v>0</v>
          </cell>
          <cell r="AK111">
            <v>0</v>
          </cell>
          <cell r="AL111">
            <v>0</v>
          </cell>
          <cell r="AN111">
            <v>2625</v>
          </cell>
          <cell r="CD111">
            <v>0</v>
          </cell>
        </row>
        <row r="112">
          <cell r="G112" t="str">
            <v>CFO</v>
          </cell>
          <cell r="AE112">
            <v>0</v>
          </cell>
          <cell r="AI112">
            <v>8750</v>
          </cell>
          <cell r="AJ112">
            <v>0</v>
          </cell>
          <cell r="AK112">
            <v>0</v>
          </cell>
          <cell r="AL112">
            <v>0</v>
          </cell>
          <cell r="AN112">
            <v>2625</v>
          </cell>
          <cell r="CD112">
            <v>0</v>
          </cell>
        </row>
        <row r="113">
          <cell r="G113" t="str">
            <v>CFO</v>
          </cell>
          <cell r="AE113">
            <v>0</v>
          </cell>
          <cell r="AI113">
            <v>8750</v>
          </cell>
          <cell r="AJ113">
            <v>0</v>
          </cell>
          <cell r="AK113">
            <v>0</v>
          </cell>
          <cell r="AL113">
            <v>0</v>
          </cell>
          <cell r="AN113">
            <v>2625</v>
          </cell>
          <cell r="CD113">
            <v>0</v>
          </cell>
        </row>
        <row r="114">
          <cell r="G114" t="str">
            <v>CFO</v>
          </cell>
          <cell r="AE114">
            <v>0</v>
          </cell>
          <cell r="AI114">
            <v>8750</v>
          </cell>
          <cell r="AJ114">
            <v>0</v>
          </cell>
          <cell r="AK114">
            <v>0</v>
          </cell>
          <cell r="AL114">
            <v>0</v>
          </cell>
          <cell r="AN114">
            <v>2625</v>
          </cell>
          <cell r="AP114">
            <v>13000</v>
          </cell>
          <cell r="CD114">
            <v>0</v>
          </cell>
        </row>
        <row r="115">
          <cell r="G115" t="str">
            <v>CFO</v>
          </cell>
          <cell r="AE115">
            <v>0</v>
          </cell>
          <cell r="AI115">
            <v>8750</v>
          </cell>
          <cell r="AJ115">
            <v>0</v>
          </cell>
          <cell r="AK115">
            <v>0</v>
          </cell>
          <cell r="AL115">
            <v>0</v>
          </cell>
          <cell r="AN115">
            <v>2625</v>
          </cell>
          <cell r="CD115">
            <v>0</v>
          </cell>
        </row>
        <row r="116">
          <cell r="G116" t="str">
            <v>CFO</v>
          </cell>
          <cell r="AE116">
            <v>0</v>
          </cell>
          <cell r="AI116">
            <v>8750</v>
          </cell>
          <cell r="AJ116">
            <v>0</v>
          </cell>
          <cell r="AK116">
            <v>0</v>
          </cell>
          <cell r="AL116">
            <v>0</v>
          </cell>
          <cell r="AN116">
            <v>2625</v>
          </cell>
          <cell r="CD116">
            <v>0</v>
          </cell>
        </row>
        <row r="117">
          <cell r="G117" t="str">
            <v>CFO</v>
          </cell>
          <cell r="AE117">
            <v>0</v>
          </cell>
          <cell r="AI117">
            <v>8750</v>
          </cell>
          <cell r="AJ117">
            <v>0</v>
          </cell>
          <cell r="AK117">
            <v>0</v>
          </cell>
          <cell r="AL117">
            <v>0</v>
          </cell>
          <cell r="AN117">
            <v>2625</v>
          </cell>
          <cell r="CD117">
            <v>0</v>
          </cell>
        </row>
        <row r="118">
          <cell r="G118" t="str">
            <v>CFO</v>
          </cell>
          <cell r="AE118">
            <v>0</v>
          </cell>
          <cell r="AI118">
            <v>8750</v>
          </cell>
          <cell r="AJ118">
            <v>0</v>
          </cell>
          <cell r="AK118">
            <v>0</v>
          </cell>
          <cell r="AL118">
            <v>0</v>
          </cell>
          <cell r="AN118">
            <v>2625</v>
          </cell>
          <cell r="CD118">
            <v>0</v>
          </cell>
        </row>
        <row r="119">
          <cell r="G119" t="str">
            <v>CFO</v>
          </cell>
          <cell r="AE119">
            <v>0</v>
          </cell>
          <cell r="AI119">
            <v>8750</v>
          </cell>
          <cell r="AJ119">
            <v>0</v>
          </cell>
          <cell r="AK119">
            <v>0</v>
          </cell>
          <cell r="AL119">
            <v>0</v>
          </cell>
          <cell r="AN119">
            <v>2625</v>
          </cell>
          <cell r="CD119">
            <v>0</v>
          </cell>
        </row>
        <row r="120">
          <cell r="G120" t="str">
            <v>CFO</v>
          </cell>
          <cell r="AE120">
            <v>0</v>
          </cell>
          <cell r="AI120">
            <v>8750</v>
          </cell>
          <cell r="AJ120">
            <v>0</v>
          </cell>
          <cell r="AK120">
            <v>0</v>
          </cell>
          <cell r="AL120">
            <v>0</v>
          </cell>
          <cell r="AN120">
            <v>2625</v>
          </cell>
          <cell r="CD120">
            <v>0</v>
          </cell>
        </row>
        <row r="121">
          <cell r="G121" t="str">
            <v>CFO</v>
          </cell>
          <cell r="AE121">
            <v>0</v>
          </cell>
          <cell r="AI121">
            <v>8750</v>
          </cell>
          <cell r="AJ121">
            <v>0</v>
          </cell>
          <cell r="AK121">
            <v>0</v>
          </cell>
          <cell r="AL121">
            <v>0</v>
          </cell>
          <cell r="AN121">
            <v>3600.6944444444448</v>
          </cell>
          <cell r="AQ121">
            <v>363.91666666666669</v>
          </cell>
          <cell r="CD121">
            <v>0</v>
          </cell>
        </row>
        <row r="122">
          <cell r="G122" t="str">
            <v>CFO</v>
          </cell>
          <cell r="AE122">
            <v>0</v>
          </cell>
          <cell r="AI122">
            <v>8750</v>
          </cell>
          <cell r="AJ122">
            <v>0</v>
          </cell>
          <cell r="AK122">
            <v>0</v>
          </cell>
          <cell r="AL122">
            <v>0</v>
          </cell>
          <cell r="AN122">
            <v>3600.6944444444448</v>
          </cell>
          <cell r="AQ122">
            <v>363.91666666666669</v>
          </cell>
          <cell r="CD122">
            <v>0</v>
          </cell>
        </row>
        <row r="123">
          <cell r="G123" t="str">
            <v>CFO</v>
          </cell>
          <cell r="AE123">
            <v>0</v>
          </cell>
          <cell r="AI123">
            <v>8750</v>
          </cell>
          <cell r="AJ123">
            <v>0</v>
          </cell>
          <cell r="AK123">
            <v>0</v>
          </cell>
          <cell r="AL123">
            <v>0</v>
          </cell>
          <cell r="AN123">
            <v>3600.6944444444448</v>
          </cell>
          <cell r="AQ123">
            <v>363.91666666666669</v>
          </cell>
          <cell r="CD123">
            <v>0</v>
          </cell>
        </row>
        <row r="124">
          <cell r="G124" t="str">
            <v>CFO</v>
          </cell>
          <cell r="AE124">
            <v>0</v>
          </cell>
          <cell r="AI124">
            <v>8750</v>
          </cell>
          <cell r="AJ124">
            <v>0</v>
          </cell>
          <cell r="AK124">
            <v>0</v>
          </cell>
          <cell r="AL124">
            <v>0</v>
          </cell>
          <cell r="AN124">
            <v>3600.6944444444448</v>
          </cell>
          <cell r="AQ124">
            <v>363.91666666666669</v>
          </cell>
          <cell r="CD124">
            <v>0</v>
          </cell>
        </row>
        <row r="125">
          <cell r="G125" t="str">
            <v>CFO</v>
          </cell>
          <cell r="AE125">
            <v>0</v>
          </cell>
          <cell r="AI125">
            <v>8750</v>
          </cell>
          <cell r="AJ125">
            <v>0</v>
          </cell>
          <cell r="AK125">
            <v>0</v>
          </cell>
          <cell r="AL125">
            <v>0</v>
          </cell>
          <cell r="AN125">
            <v>3600.6944444444448</v>
          </cell>
          <cell r="AQ125">
            <v>363.91666666666669</v>
          </cell>
          <cell r="CD125">
            <v>0</v>
          </cell>
        </row>
        <row r="126">
          <cell r="G126" t="str">
            <v>CFO</v>
          </cell>
          <cell r="AE126">
            <v>0</v>
          </cell>
          <cell r="AI126">
            <v>8750</v>
          </cell>
          <cell r="AJ126">
            <v>0</v>
          </cell>
          <cell r="AK126">
            <v>0</v>
          </cell>
          <cell r="AL126">
            <v>0</v>
          </cell>
          <cell r="AN126">
            <v>3600.6944444444448</v>
          </cell>
          <cell r="AP126">
            <v>13000</v>
          </cell>
          <cell r="AQ126">
            <v>363.91666666666669</v>
          </cell>
          <cell r="CD126">
            <v>0</v>
          </cell>
        </row>
        <row r="127">
          <cell r="G127" t="str">
            <v>CFO</v>
          </cell>
          <cell r="AE127">
            <v>0</v>
          </cell>
          <cell r="AI127">
            <v>8750</v>
          </cell>
          <cell r="AJ127">
            <v>0</v>
          </cell>
          <cell r="AK127">
            <v>0</v>
          </cell>
          <cell r="AL127">
            <v>0</v>
          </cell>
          <cell r="AN127">
            <v>3600.6944444444448</v>
          </cell>
          <cell r="AQ127">
            <v>363.91666666666669</v>
          </cell>
          <cell r="CD127">
            <v>0</v>
          </cell>
        </row>
        <row r="128">
          <cell r="G128" t="str">
            <v>CFO</v>
          </cell>
          <cell r="AE128">
            <v>0</v>
          </cell>
          <cell r="AI128">
            <v>8750</v>
          </cell>
          <cell r="AJ128">
            <v>0</v>
          </cell>
          <cell r="AK128">
            <v>0</v>
          </cell>
          <cell r="AL128">
            <v>0</v>
          </cell>
          <cell r="AN128">
            <v>3600.6944444444448</v>
          </cell>
          <cell r="AQ128">
            <v>363.91666666666669</v>
          </cell>
          <cell r="CD128">
            <v>0</v>
          </cell>
        </row>
        <row r="129">
          <cell r="G129" t="str">
            <v>CFO</v>
          </cell>
          <cell r="AE129">
            <v>0</v>
          </cell>
          <cell r="AI129">
            <v>8750</v>
          </cell>
          <cell r="AJ129">
            <v>0</v>
          </cell>
          <cell r="AK129">
            <v>0</v>
          </cell>
          <cell r="AL129">
            <v>0</v>
          </cell>
          <cell r="AN129">
            <v>3600.6944444444448</v>
          </cell>
          <cell r="AQ129">
            <v>363.91666666666669</v>
          </cell>
          <cell r="CD129">
            <v>0</v>
          </cell>
        </row>
        <row r="130">
          <cell r="G130" t="str">
            <v>CFO</v>
          </cell>
          <cell r="AE130">
            <v>0</v>
          </cell>
          <cell r="AI130">
            <v>8750</v>
          </cell>
          <cell r="AJ130">
            <v>0</v>
          </cell>
          <cell r="AK130">
            <v>0</v>
          </cell>
          <cell r="AL130">
            <v>0</v>
          </cell>
          <cell r="AN130">
            <v>3600.6944444444448</v>
          </cell>
          <cell r="AQ130">
            <v>363.91666666666669</v>
          </cell>
          <cell r="CD130">
            <v>0</v>
          </cell>
        </row>
        <row r="131">
          <cell r="G131" t="str">
            <v>CFO</v>
          </cell>
          <cell r="AE131">
            <v>0</v>
          </cell>
          <cell r="AI131">
            <v>8750</v>
          </cell>
          <cell r="AJ131">
            <v>0</v>
          </cell>
          <cell r="AK131">
            <v>0</v>
          </cell>
          <cell r="AL131">
            <v>0</v>
          </cell>
          <cell r="AN131">
            <v>3600.6944444444448</v>
          </cell>
          <cell r="AQ131">
            <v>363.91666666666669</v>
          </cell>
          <cell r="CD131">
            <v>0</v>
          </cell>
        </row>
        <row r="132">
          <cell r="G132" t="str">
            <v>CFO</v>
          </cell>
          <cell r="AE132">
            <v>0</v>
          </cell>
          <cell r="AI132">
            <v>8750</v>
          </cell>
          <cell r="AJ132">
            <v>0</v>
          </cell>
          <cell r="AK132">
            <v>0</v>
          </cell>
          <cell r="AL132">
            <v>0</v>
          </cell>
          <cell r="AN132">
            <v>3600.6944444444448</v>
          </cell>
          <cell r="AQ132">
            <v>363.91666666666669</v>
          </cell>
          <cell r="CD132">
            <v>0</v>
          </cell>
        </row>
        <row r="133">
          <cell r="G133" t="str">
            <v>CFO</v>
          </cell>
          <cell r="AE133">
            <v>0</v>
          </cell>
          <cell r="AI133">
            <v>8750</v>
          </cell>
          <cell r="AJ133">
            <v>0</v>
          </cell>
          <cell r="AK133">
            <v>0</v>
          </cell>
          <cell r="AL133">
            <v>0</v>
          </cell>
          <cell r="AN133">
            <v>6142.3611111111122</v>
          </cell>
          <cell r="AQ133">
            <v>702.5</v>
          </cell>
          <cell r="CD133">
            <v>0</v>
          </cell>
        </row>
        <row r="134">
          <cell r="G134" t="str">
            <v>CFO</v>
          </cell>
          <cell r="AE134">
            <v>0</v>
          </cell>
          <cell r="AI134">
            <v>8750</v>
          </cell>
          <cell r="AJ134">
            <v>0</v>
          </cell>
          <cell r="AK134">
            <v>0</v>
          </cell>
          <cell r="AL134">
            <v>0</v>
          </cell>
          <cell r="AN134">
            <v>6142.3611111111122</v>
          </cell>
          <cell r="AQ134">
            <v>702.5</v>
          </cell>
          <cell r="CD134">
            <v>0</v>
          </cell>
        </row>
        <row r="135">
          <cell r="G135" t="str">
            <v>CFO</v>
          </cell>
          <cell r="AE135">
            <v>0</v>
          </cell>
          <cell r="AI135">
            <v>8750</v>
          </cell>
          <cell r="AJ135">
            <v>0</v>
          </cell>
          <cell r="AK135">
            <v>0</v>
          </cell>
          <cell r="AL135">
            <v>0</v>
          </cell>
          <cell r="AN135">
            <v>6142.3611111111122</v>
          </cell>
          <cell r="AQ135">
            <v>702.5</v>
          </cell>
          <cell r="CD135">
            <v>0</v>
          </cell>
        </row>
        <row r="136">
          <cell r="G136" t="str">
            <v>CFO</v>
          </cell>
          <cell r="AE136">
            <v>0</v>
          </cell>
          <cell r="AI136">
            <v>8750</v>
          </cell>
          <cell r="AJ136">
            <v>0</v>
          </cell>
          <cell r="AK136">
            <v>0</v>
          </cell>
          <cell r="AL136">
            <v>0</v>
          </cell>
          <cell r="AN136">
            <v>6142.3611111111122</v>
          </cell>
          <cell r="AQ136">
            <v>702.5</v>
          </cell>
          <cell r="CD136">
            <v>0</v>
          </cell>
        </row>
        <row r="137">
          <cell r="G137" t="str">
            <v>CFO</v>
          </cell>
          <cell r="AE137">
            <v>0</v>
          </cell>
          <cell r="AI137">
            <v>8750</v>
          </cell>
          <cell r="AJ137">
            <v>0</v>
          </cell>
          <cell r="AK137">
            <v>0</v>
          </cell>
          <cell r="AL137">
            <v>0</v>
          </cell>
          <cell r="AN137">
            <v>6142.3611111111122</v>
          </cell>
          <cell r="AQ137">
            <v>702.5</v>
          </cell>
          <cell r="CD137">
            <v>0</v>
          </cell>
        </row>
        <row r="138">
          <cell r="G138" t="str">
            <v>CFO</v>
          </cell>
          <cell r="AE138">
            <v>0</v>
          </cell>
          <cell r="AI138">
            <v>8750</v>
          </cell>
          <cell r="AJ138">
            <v>0</v>
          </cell>
          <cell r="AK138">
            <v>0</v>
          </cell>
          <cell r="AL138">
            <v>0</v>
          </cell>
          <cell r="AN138">
            <v>6142.3611111111122</v>
          </cell>
          <cell r="AP138">
            <v>13000</v>
          </cell>
          <cell r="AQ138">
            <v>702.5</v>
          </cell>
          <cell r="CD138">
            <v>0</v>
          </cell>
        </row>
        <row r="139">
          <cell r="G139" t="str">
            <v>CFO</v>
          </cell>
          <cell r="AE139">
            <v>0</v>
          </cell>
          <cell r="AI139">
            <v>8750</v>
          </cell>
          <cell r="AJ139">
            <v>0</v>
          </cell>
          <cell r="AK139">
            <v>0</v>
          </cell>
          <cell r="AL139">
            <v>0</v>
          </cell>
          <cell r="AN139">
            <v>6142.3611111111122</v>
          </cell>
          <cell r="AQ139">
            <v>702.5</v>
          </cell>
          <cell r="CD139">
            <v>0</v>
          </cell>
        </row>
        <row r="140">
          <cell r="G140" t="str">
            <v>CFO</v>
          </cell>
          <cell r="AE140">
            <v>0</v>
          </cell>
          <cell r="AI140">
            <v>8750</v>
          </cell>
          <cell r="AJ140">
            <v>0</v>
          </cell>
          <cell r="AK140">
            <v>0</v>
          </cell>
          <cell r="AL140">
            <v>0</v>
          </cell>
          <cell r="AN140">
            <v>6142.3611111111122</v>
          </cell>
          <cell r="AQ140">
            <v>702.5</v>
          </cell>
          <cell r="CD140">
            <v>0</v>
          </cell>
        </row>
        <row r="141">
          <cell r="G141" t="str">
            <v>CFO</v>
          </cell>
          <cell r="AE141">
            <v>0</v>
          </cell>
          <cell r="AI141">
            <v>8750</v>
          </cell>
          <cell r="AJ141">
            <v>0</v>
          </cell>
          <cell r="AK141">
            <v>0</v>
          </cell>
          <cell r="AL141">
            <v>0</v>
          </cell>
          <cell r="AN141">
            <v>6142.3611111111122</v>
          </cell>
          <cell r="AQ141">
            <v>702.5</v>
          </cell>
          <cell r="CD141">
            <v>0</v>
          </cell>
        </row>
        <row r="142">
          <cell r="G142" t="str">
            <v>CFO</v>
          </cell>
          <cell r="AE142">
            <v>0</v>
          </cell>
          <cell r="AI142">
            <v>8750</v>
          </cell>
          <cell r="AJ142">
            <v>0</v>
          </cell>
          <cell r="AK142">
            <v>0</v>
          </cell>
          <cell r="AL142">
            <v>0</v>
          </cell>
          <cell r="AN142">
            <v>6142.3611111111122</v>
          </cell>
          <cell r="AQ142">
            <v>702.5</v>
          </cell>
          <cell r="CD142">
            <v>0</v>
          </cell>
        </row>
        <row r="143">
          <cell r="G143" t="str">
            <v>CFO</v>
          </cell>
          <cell r="AE143">
            <v>0</v>
          </cell>
          <cell r="AI143">
            <v>8750</v>
          </cell>
          <cell r="AJ143">
            <v>0</v>
          </cell>
          <cell r="AK143">
            <v>0</v>
          </cell>
          <cell r="AL143">
            <v>0</v>
          </cell>
          <cell r="AN143">
            <v>6142.3611111111122</v>
          </cell>
          <cell r="AQ143">
            <v>702.5</v>
          </cell>
          <cell r="CD143">
            <v>0</v>
          </cell>
        </row>
        <row r="144">
          <cell r="G144" t="str">
            <v>CFO</v>
          </cell>
          <cell r="AE144">
            <v>0</v>
          </cell>
          <cell r="AI144">
            <v>8750</v>
          </cell>
          <cell r="AJ144">
            <v>0</v>
          </cell>
          <cell r="AK144">
            <v>0</v>
          </cell>
          <cell r="AL144">
            <v>0</v>
          </cell>
          <cell r="AN144">
            <v>6142.3611111111122</v>
          </cell>
          <cell r="AQ144">
            <v>702.5</v>
          </cell>
          <cell r="CD144">
            <v>0</v>
          </cell>
        </row>
        <row r="145">
          <cell r="G145" t="str">
            <v>CFO</v>
          </cell>
          <cell r="AE145">
            <v>0</v>
          </cell>
          <cell r="AI145">
            <v>8750</v>
          </cell>
          <cell r="AJ145">
            <v>0</v>
          </cell>
          <cell r="AK145">
            <v>0</v>
          </cell>
          <cell r="AL145">
            <v>0</v>
          </cell>
          <cell r="AN145">
            <v>8684.0277777777792</v>
          </cell>
          <cell r="AQ145">
            <v>697.5</v>
          </cell>
          <cell r="CD145">
            <v>0</v>
          </cell>
        </row>
        <row r="146">
          <cell r="G146" t="str">
            <v>CFO</v>
          </cell>
          <cell r="AE146">
            <v>0</v>
          </cell>
          <cell r="AI146">
            <v>8750</v>
          </cell>
          <cell r="AJ146">
            <v>0</v>
          </cell>
          <cell r="AK146">
            <v>0</v>
          </cell>
          <cell r="AL146">
            <v>0</v>
          </cell>
          <cell r="AN146">
            <v>8684.0277777777792</v>
          </cell>
          <cell r="AQ146">
            <v>697.5</v>
          </cell>
          <cell r="CD146">
            <v>0</v>
          </cell>
        </row>
        <row r="147">
          <cell r="G147" t="str">
            <v>CFO</v>
          </cell>
          <cell r="AE147">
            <v>0</v>
          </cell>
          <cell r="AI147">
            <v>8750</v>
          </cell>
          <cell r="AJ147">
            <v>0</v>
          </cell>
          <cell r="AK147">
            <v>0</v>
          </cell>
          <cell r="AL147">
            <v>0</v>
          </cell>
          <cell r="AN147">
            <v>8684.0277777777792</v>
          </cell>
          <cell r="AQ147">
            <v>697.5</v>
          </cell>
          <cell r="CD147">
            <v>0</v>
          </cell>
        </row>
        <row r="148">
          <cell r="G148" t="str">
            <v>CFO</v>
          </cell>
          <cell r="AE148">
            <v>0</v>
          </cell>
          <cell r="AI148">
            <v>8750</v>
          </cell>
          <cell r="AJ148">
            <v>0</v>
          </cell>
          <cell r="AK148">
            <v>0</v>
          </cell>
          <cell r="AL148">
            <v>0</v>
          </cell>
          <cell r="AN148">
            <v>8684.0277777777792</v>
          </cell>
          <cell r="AQ148">
            <v>697.5</v>
          </cell>
          <cell r="CD148">
            <v>0</v>
          </cell>
        </row>
        <row r="149">
          <cell r="G149" t="str">
            <v>CFO</v>
          </cell>
          <cell r="AE149">
            <v>0</v>
          </cell>
          <cell r="AI149">
            <v>8750</v>
          </cell>
          <cell r="AJ149">
            <v>0</v>
          </cell>
          <cell r="AK149">
            <v>0</v>
          </cell>
          <cell r="AL149">
            <v>0</v>
          </cell>
          <cell r="AN149">
            <v>8684.0277777777792</v>
          </cell>
          <cell r="AQ149">
            <v>697.5</v>
          </cell>
          <cell r="CD149">
            <v>0</v>
          </cell>
        </row>
        <row r="150">
          <cell r="G150" t="str">
            <v>CFO</v>
          </cell>
          <cell r="AE150">
            <v>0</v>
          </cell>
          <cell r="AI150">
            <v>8750</v>
          </cell>
          <cell r="AJ150">
            <v>0</v>
          </cell>
          <cell r="AK150">
            <v>0</v>
          </cell>
          <cell r="AL150">
            <v>0</v>
          </cell>
          <cell r="AN150">
            <v>8684.0277777777792</v>
          </cell>
          <cell r="AP150">
            <v>13000</v>
          </cell>
          <cell r="AQ150">
            <v>697.5</v>
          </cell>
          <cell r="CD150">
            <v>0</v>
          </cell>
        </row>
        <row r="151">
          <cell r="G151" t="str">
            <v>CFO</v>
          </cell>
          <cell r="AE151">
            <v>0</v>
          </cell>
          <cell r="AI151">
            <v>8750</v>
          </cell>
          <cell r="AJ151">
            <v>0</v>
          </cell>
          <cell r="AK151">
            <v>0</v>
          </cell>
          <cell r="AL151">
            <v>0</v>
          </cell>
          <cell r="AN151">
            <v>8684.0277777777792</v>
          </cell>
          <cell r="AQ151">
            <v>697.5</v>
          </cell>
          <cell r="CD151">
            <v>0</v>
          </cell>
        </row>
        <row r="152">
          <cell r="G152" t="str">
            <v>CFO</v>
          </cell>
          <cell r="AE152">
            <v>0</v>
          </cell>
          <cell r="AI152">
            <v>8750</v>
          </cell>
          <cell r="AJ152">
            <v>0</v>
          </cell>
          <cell r="AK152">
            <v>0</v>
          </cell>
          <cell r="AL152">
            <v>0</v>
          </cell>
          <cell r="AN152">
            <v>8684.0277777777792</v>
          </cell>
          <cell r="AQ152">
            <v>697.5</v>
          </cell>
          <cell r="CD152">
            <v>0</v>
          </cell>
        </row>
        <row r="153">
          <cell r="G153" t="str">
            <v>CFO</v>
          </cell>
          <cell r="AE153">
            <v>0</v>
          </cell>
          <cell r="AI153">
            <v>8750</v>
          </cell>
          <cell r="AJ153">
            <v>0</v>
          </cell>
          <cell r="AK153">
            <v>0</v>
          </cell>
          <cell r="AL153">
            <v>0</v>
          </cell>
          <cell r="AN153">
            <v>8684.0277777777792</v>
          </cell>
          <cell r="AQ153">
            <v>697.5</v>
          </cell>
          <cell r="CD153">
            <v>0</v>
          </cell>
        </row>
        <row r="154">
          <cell r="G154" t="str">
            <v>CFO</v>
          </cell>
          <cell r="AE154">
            <v>0</v>
          </cell>
          <cell r="AI154">
            <v>8750</v>
          </cell>
          <cell r="AJ154">
            <v>0</v>
          </cell>
          <cell r="AK154">
            <v>0</v>
          </cell>
          <cell r="AL154">
            <v>0</v>
          </cell>
          <cell r="AN154">
            <v>8684.0277777777792</v>
          </cell>
          <cell r="AQ154">
            <v>697.5</v>
          </cell>
          <cell r="CD154">
            <v>0</v>
          </cell>
        </row>
        <row r="155">
          <cell r="G155" t="str">
            <v>CFO</v>
          </cell>
          <cell r="AE155">
            <v>0</v>
          </cell>
          <cell r="AI155">
            <v>8750</v>
          </cell>
          <cell r="AJ155">
            <v>0</v>
          </cell>
          <cell r="AK155">
            <v>0</v>
          </cell>
          <cell r="AL155">
            <v>0</v>
          </cell>
          <cell r="AN155">
            <v>8684.0277777777792</v>
          </cell>
          <cell r="AQ155">
            <v>697.5</v>
          </cell>
          <cell r="CD155">
            <v>0</v>
          </cell>
        </row>
        <row r="156">
          <cell r="G156" t="str">
            <v>CFO</v>
          </cell>
          <cell r="AE156">
            <v>0</v>
          </cell>
          <cell r="AI156">
            <v>8750</v>
          </cell>
          <cell r="AJ156">
            <v>0</v>
          </cell>
          <cell r="AK156">
            <v>0</v>
          </cell>
          <cell r="AL156">
            <v>0</v>
          </cell>
          <cell r="AN156">
            <v>8684.0277777777792</v>
          </cell>
          <cell r="AQ156">
            <v>697.5</v>
          </cell>
          <cell r="CD156">
            <v>0</v>
          </cell>
        </row>
        <row r="157">
          <cell r="G157" t="str">
            <v>CFO</v>
          </cell>
          <cell r="AE157">
            <v>0</v>
          </cell>
          <cell r="AI157">
            <v>8750</v>
          </cell>
          <cell r="AJ157">
            <v>0</v>
          </cell>
          <cell r="AK157">
            <v>0</v>
          </cell>
          <cell r="AL157">
            <v>0</v>
          </cell>
          <cell r="AN157">
            <v>10166.666666666666</v>
          </cell>
          <cell r="AQ157">
            <v>692.58333333333337</v>
          </cell>
          <cell r="CD157">
            <v>0</v>
          </cell>
        </row>
        <row r="158">
          <cell r="G158" t="str">
            <v>CFO</v>
          </cell>
          <cell r="AE158">
            <v>0</v>
          </cell>
          <cell r="AI158">
            <v>8750</v>
          </cell>
          <cell r="AJ158">
            <v>0</v>
          </cell>
          <cell r="AK158">
            <v>0</v>
          </cell>
          <cell r="AL158">
            <v>0</v>
          </cell>
          <cell r="AN158">
            <v>10166.666666666666</v>
          </cell>
          <cell r="AQ158">
            <v>692.58333333333337</v>
          </cell>
          <cell r="CD158">
            <v>0</v>
          </cell>
        </row>
        <row r="159">
          <cell r="G159" t="str">
            <v>CFO</v>
          </cell>
          <cell r="AE159">
            <v>0</v>
          </cell>
          <cell r="AI159">
            <v>8750</v>
          </cell>
          <cell r="AJ159">
            <v>0</v>
          </cell>
          <cell r="AK159">
            <v>0</v>
          </cell>
          <cell r="AL159">
            <v>0</v>
          </cell>
          <cell r="AN159">
            <v>10166.666666666666</v>
          </cell>
          <cell r="AQ159">
            <v>692.58333333333337</v>
          </cell>
          <cell r="CD159">
            <v>0</v>
          </cell>
        </row>
        <row r="160">
          <cell r="G160" t="str">
            <v>CFO</v>
          </cell>
          <cell r="AE160">
            <v>0</v>
          </cell>
          <cell r="AI160">
            <v>8750</v>
          </cell>
          <cell r="AJ160">
            <v>0</v>
          </cell>
          <cell r="AK160">
            <v>0</v>
          </cell>
          <cell r="AL160">
            <v>0</v>
          </cell>
          <cell r="AN160">
            <v>10166.666666666666</v>
          </cell>
          <cell r="AQ160">
            <v>692.58333333333337</v>
          </cell>
          <cell r="CD160">
            <v>0</v>
          </cell>
        </row>
        <row r="161">
          <cell r="G161" t="str">
            <v>CFO</v>
          </cell>
          <cell r="AE161">
            <v>0</v>
          </cell>
          <cell r="AI161">
            <v>8750</v>
          </cell>
          <cell r="AJ161">
            <v>0</v>
          </cell>
          <cell r="AK161">
            <v>0</v>
          </cell>
          <cell r="AL161">
            <v>0</v>
          </cell>
          <cell r="AN161">
            <v>10166.666666666666</v>
          </cell>
          <cell r="AQ161">
            <v>692.58333333333337</v>
          </cell>
          <cell r="CD161">
            <v>0</v>
          </cell>
        </row>
        <row r="162">
          <cell r="G162" t="str">
            <v>CFO</v>
          </cell>
          <cell r="AE162">
            <v>0</v>
          </cell>
          <cell r="AI162">
            <v>8750</v>
          </cell>
          <cell r="AJ162">
            <v>0</v>
          </cell>
          <cell r="AK162">
            <v>0</v>
          </cell>
          <cell r="AL162">
            <v>0</v>
          </cell>
          <cell r="AN162">
            <v>10166.666666666666</v>
          </cell>
          <cell r="AP162">
            <v>13000</v>
          </cell>
          <cell r="AQ162">
            <v>692.58333333333337</v>
          </cell>
          <cell r="CD162">
            <v>0</v>
          </cell>
        </row>
        <row r="163">
          <cell r="G163" t="str">
            <v>CFO</v>
          </cell>
          <cell r="AE163">
            <v>0</v>
          </cell>
          <cell r="AI163">
            <v>8750</v>
          </cell>
          <cell r="AJ163">
            <v>0</v>
          </cell>
          <cell r="AK163">
            <v>0</v>
          </cell>
          <cell r="AL163">
            <v>0</v>
          </cell>
          <cell r="AN163">
            <v>10166.666666666666</v>
          </cell>
          <cell r="AQ163">
            <v>692.58333333333337</v>
          </cell>
        </row>
        <row r="164">
          <cell r="G164" t="str">
            <v>CFO</v>
          </cell>
          <cell r="AE164">
            <v>0</v>
          </cell>
          <cell r="AI164">
            <v>8750</v>
          </cell>
          <cell r="AJ164">
            <v>0</v>
          </cell>
          <cell r="AK164">
            <v>0</v>
          </cell>
          <cell r="AL164">
            <v>0</v>
          </cell>
          <cell r="AN164">
            <v>10166.666666666666</v>
          </cell>
          <cell r="AQ164">
            <v>692.58333333333337</v>
          </cell>
        </row>
        <row r="165">
          <cell r="G165" t="str">
            <v>CFO</v>
          </cell>
          <cell r="AE165">
            <v>0</v>
          </cell>
          <cell r="AI165">
            <v>8750</v>
          </cell>
          <cell r="AJ165">
            <v>0</v>
          </cell>
          <cell r="AK165">
            <v>0</v>
          </cell>
          <cell r="AL165">
            <v>0</v>
          </cell>
          <cell r="AN165">
            <v>10166.666666666666</v>
          </cell>
          <cell r="AQ165">
            <v>692.58333333333337</v>
          </cell>
        </row>
        <row r="166">
          <cell r="G166" t="str">
            <v>CFO</v>
          </cell>
          <cell r="AE166">
            <v>0</v>
          </cell>
          <cell r="AI166">
            <v>8750</v>
          </cell>
          <cell r="AJ166">
            <v>0</v>
          </cell>
          <cell r="AK166">
            <v>0</v>
          </cell>
          <cell r="AL166">
            <v>0</v>
          </cell>
          <cell r="AN166">
            <v>10166.666666666666</v>
          </cell>
          <cell r="AQ166">
            <v>692.58333333333337</v>
          </cell>
        </row>
        <row r="167">
          <cell r="G167" t="str">
            <v>CFO</v>
          </cell>
          <cell r="AE167">
            <v>0</v>
          </cell>
          <cell r="AI167">
            <v>8750</v>
          </cell>
          <cell r="AJ167">
            <v>0</v>
          </cell>
          <cell r="AK167">
            <v>0</v>
          </cell>
          <cell r="AL167">
            <v>0</v>
          </cell>
          <cell r="AN167">
            <v>10166.666666666666</v>
          </cell>
          <cell r="AQ167">
            <v>692.58333333333337</v>
          </cell>
        </row>
        <row r="168">
          <cell r="G168" t="str">
            <v>CFO</v>
          </cell>
          <cell r="AE168">
            <v>0</v>
          </cell>
          <cell r="AI168">
            <v>8750</v>
          </cell>
          <cell r="AJ168">
            <v>0</v>
          </cell>
          <cell r="AK168">
            <v>0</v>
          </cell>
          <cell r="AL168">
            <v>0</v>
          </cell>
          <cell r="AN168">
            <v>10166.666666666666</v>
          </cell>
          <cell r="AQ168">
            <v>692.58333333333337</v>
          </cell>
        </row>
        <row r="169">
          <cell r="G169" t="str">
            <v>CFO</v>
          </cell>
          <cell r="AE169">
            <v>0</v>
          </cell>
          <cell r="AI169">
            <v>8750</v>
          </cell>
          <cell r="AJ169">
            <v>0</v>
          </cell>
          <cell r="AK169">
            <v>0</v>
          </cell>
          <cell r="AL169">
            <v>0</v>
          </cell>
          <cell r="AN169">
            <v>10166.666666666666</v>
          </cell>
          <cell r="AQ169">
            <v>687.66666666666663</v>
          </cell>
        </row>
        <row r="170">
          <cell r="G170" t="str">
            <v>CFO</v>
          </cell>
          <cell r="AE170">
            <v>0</v>
          </cell>
          <cell r="AI170">
            <v>8750</v>
          </cell>
          <cell r="AJ170">
            <v>0</v>
          </cell>
          <cell r="AK170">
            <v>0</v>
          </cell>
          <cell r="AL170">
            <v>0</v>
          </cell>
          <cell r="AN170">
            <v>10166.666666666666</v>
          </cell>
          <cell r="AQ170">
            <v>687.66666666666663</v>
          </cell>
        </row>
        <row r="171">
          <cell r="G171" t="str">
            <v>CFO</v>
          </cell>
          <cell r="AE171">
            <v>0</v>
          </cell>
          <cell r="AI171">
            <v>8750</v>
          </cell>
          <cell r="AJ171">
            <v>0</v>
          </cell>
          <cell r="AK171">
            <v>0</v>
          </cell>
          <cell r="AL171">
            <v>0</v>
          </cell>
          <cell r="AN171">
            <v>10166.666666666666</v>
          </cell>
          <cell r="AQ171">
            <v>687.66666666666663</v>
          </cell>
        </row>
        <row r="172">
          <cell r="G172" t="str">
            <v>CFO</v>
          </cell>
          <cell r="AE172">
            <v>0</v>
          </cell>
          <cell r="AI172">
            <v>8750</v>
          </cell>
          <cell r="AJ172">
            <v>0</v>
          </cell>
          <cell r="AK172">
            <v>0</v>
          </cell>
          <cell r="AL172">
            <v>0</v>
          </cell>
          <cell r="AN172">
            <v>10166.666666666666</v>
          </cell>
          <cell r="AQ172">
            <v>687.66666666666663</v>
          </cell>
        </row>
        <row r="173">
          <cell r="G173" t="str">
            <v>CFO</v>
          </cell>
          <cell r="AE173">
            <v>0</v>
          </cell>
          <cell r="AI173">
            <v>8750</v>
          </cell>
          <cell r="AJ173">
            <v>0</v>
          </cell>
          <cell r="AK173">
            <v>0</v>
          </cell>
          <cell r="AL173">
            <v>0</v>
          </cell>
          <cell r="AN173">
            <v>10166.666666666666</v>
          </cell>
          <cell r="AQ173">
            <v>687.66666666666663</v>
          </cell>
        </row>
        <row r="174">
          <cell r="G174" t="str">
            <v>CFO</v>
          </cell>
          <cell r="AE174">
            <v>0</v>
          </cell>
          <cell r="AI174">
            <v>8750</v>
          </cell>
          <cell r="AJ174">
            <v>0</v>
          </cell>
          <cell r="AK174">
            <v>0</v>
          </cell>
          <cell r="AL174">
            <v>0</v>
          </cell>
          <cell r="AN174">
            <v>10166.666666666666</v>
          </cell>
          <cell r="AP174">
            <v>13000</v>
          </cell>
          <cell r="AQ174">
            <v>687.66666666666663</v>
          </cell>
        </row>
        <row r="175">
          <cell r="G175" t="str">
            <v>CFO</v>
          </cell>
          <cell r="AE175">
            <v>0</v>
          </cell>
          <cell r="AI175">
            <v>8750</v>
          </cell>
          <cell r="AJ175">
            <v>0</v>
          </cell>
          <cell r="AK175">
            <v>0</v>
          </cell>
          <cell r="AL175">
            <v>0</v>
          </cell>
          <cell r="AN175">
            <v>10166.666666666666</v>
          </cell>
          <cell r="AQ175">
            <v>687.66666666666663</v>
          </cell>
        </row>
        <row r="176">
          <cell r="G176" t="str">
            <v>CFO</v>
          </cell>
          <cell r="AE176">
            <v>0</v>
          </cell>
          <cell r="AI176">
            <v>8750</v>
          </cell>
          <cell r="AJ176">
            <v>0</v>
          </cell>
          <cell r="AK176">
            <v>0</v>
          </cell>
          <cell r="AL176">
            <v>0</v>
          </cell>
          <cell r="AN176">
            <v>10166.666666666666</v>
          </cell>
          <cell r="AQ176">
            <v>687.66666666666663</v>
          </cell>
        </row>
        <row r="177">
          <cell r="G177" t="str">
            <v>CFO</v>
          </cell>
          <cell r="AE177">
            <v>0</v>
          </cell>
          <cell r="AI177">
            <v>8750</v>
          </cell>
          <cell r="AJ177">
            <v>0</v>
          </cell>
          <cell r="AK177">
            <v>0</v>
          </cell>
          <cell r="AL177">
            <v>0</v>
          </cell>
          <cell r="AN177">
            <v>10166.666666666666</v>
          </cell>
          <cell r="AQ177">
            <v>687.66666666666663</v>
          </cell>
        </row>
        <row r="178">
          <cell r="G178" t="str">
            <v>CFO</v>
          </cell>
          <cell r="AE178">
            <v>0</v>
          </cell>
          <cell r="AI178">
            <v>8750</v>
          </cell>
          <cell r="AJ178">
            <v>0</v>
          </cell>
          <cell r="AK178">
            <v>0</v>
          </cell>
          <cell r="AL178">
            <v>0</v>
          </cell>
          <cell r="AN178">
            <v>10166.666666666666</v>
          </cell>
          <cell r="AQ178">
            <v>687.66666666666663</v>
          </cell>
        </row>
        <row r="179">
          <cell r="G179" t="str">
            <v>CFO</v>
          </cell>
          <cell r="AE179">
            <v>0</v>
          </cell>
          <cell r="AI179">
            <v>8750</v>
          </cell>
          <cell r="AJ179">
            <v>0</v>
          </cell>
          <cell r="AK179">
            <v>0</v>
          </cell>
          <cell r="AL179">
            <v>0</v>
          </cell>
          <cell r="AN179">
            <v>10166.666666666666</v>
          </cell>
          <cell r="AQ179">
            <v>687.66666666666663</v>
          </cell>
        </row>
        <row r="180">
          <cell r="G180" t="str">
            <v>CFO</v>
          </cell>
          <cell r="AE180">
            <v>0</v>
          </cell>
          <cell r="AI180">
            <v>8750</v>
          </cell>
          <cell r="AJ180">
            <v>0</v>
          </cell>
          <cell r="AK180">
            <v>0</v>
          </cell>
          <cell r="AL180">
            <v>0</v>
          </cell>
          <cell r="AN180">
            <v>10166.666666666666</v>
          </cell>
          <cell r="AQ180">
            <v>687.66666666666663</v>
          </cell>
        </row>
        <row r="181">
          <cell r="G181" t="str">
            <v>CFO</v>
          </cell>
          <cell r="AE181">
            <v>0</v>
          </cell>
          <cell r="AI181">
            <v>8750</v>
          </cell>
          <cell r="AJ181">
            <v>0</v>
          </cell>
          <cell r="AK181">
            <v>0</v>
          </cell>
          <cell r="AL181">
            <v>0</v>
          </cell>
          <cell r="AN181">
            <v>10166.666666666666</v>
          </cell>
          <cell r="AQ181">
            <v>682.75</v>
          </cell>
        </row>
        <row r="182">
          <cell r="G182" t="str">
            <v>CFO</v>
          </cell>
          <cell r="AE182">
            <v>0</v>
          </cell>
          <cell r="AI182">
            <v>8750</v>
          </cell>
          <cell r="AJ182">
            <v>0</v>
          </cell>
          <cell r="AK182">
            <v>0</v>
          </cell>
          <cell r="AL182">
            <v>0</v>
          </cell>
          <cell r="AN182">
            <v>10166.666666666666</v>
          </cell>
          <cell r="AQ182">
            <v>682.75</v>
          </cell>
        </row>
        <row r="183">
          <cell r="G183" t="str">
            <v>CFO</v>
          </cell>
          <cell r="AE183">
            <v>0</v>
          </cell>
          <cell r="AI183">
            <v>8750</v>
          </cell>
          <cell r="AJ183">
            <v>0</v>
          </cell>
          <cell r="AK183">
            <v>0</v>
          </cell>
          <cell r="AL183">
            <v>0</v>
          </cell>
          <cell r="AN183">
            <v>10166.666666666666</v>
          </cell>
          <cell r="AQ183">
            <v>682.75</v>
          </cell>
        </row>
        <row r="184">
          <cell r="G184" t="str">
            <v>CFO</v>
          </cell>
          <cell r="AE184">
            <v>0</v>
          </cell>
          <cell r="AI184">
            <v>8750</v>
          </cell>
          <cell r="AJ184">
            <v>0</v>
          </cell>
          <cell r="AK184">
            <v>0</v>
          </cell>
          <cell r="AL184">
            <v>0</v>
          </cell>
          <cell r="AN184">
            <v>10166.666666666666</v>
          </cell>
          <cell r="AQ184">
            <v>682.75</v>
          </cell>
        </row>
        <row r="185">
          <cell r="G185" t="str">
            <v>CFO</v>
          </cell>
          <cell r="AE185">
            <v>0</v>
          </cell>
          <cell r="AI185">
            <v>8750</v>
          </cell>
          <cell r="AJ185">
            <v>0</v>
          </cell>
          <cell r="AK185">
            <v>0</v>
          </cell>
          <cell r="AL185">
            <v>0</v>
          </cell>
          <cell r="AN185">
            <v>10166.666666666666</v>
          </cell>
          <cell r="AQ185">
            <v>682.75</v>
          </cell>
        </row>
        <row r="186">
          <cell r="G186" t="str">
            <v>CFO</v>
          </cell>
          <cell r="AE186">
            <v>0</v>
          </cell>
          <cell r="AI186">
            <v>8750</v>
          </cell>
          <cell r="AJ186">
            <v>0</v>
          </cell>
          <cell r="AK186">
            <v>0</v>
          </cell>
          <cell r="AL186">
            <v>0</v>
          </cell>
          <cell r="AN186">
            <v>10166.666666666666</v>
          </cell>
          <cell r="AP186">
            <v>13000</v>
          </cell>
          <cell r="AQ186">
            <v>682.75</v>
          </cell>
        </row>
        <row r="187">
          <cell r="G187" t="str">
            <v>CFO</v>
          </cell>
          <cell r="AE187">
            <v>0</v>
          </cell>
          <cell r="AI187">
            <v>8750</v>
          </cell>
          <cell r="AJ187">
            <v>0</v>
          </cell>
          <cell r="AK187">
            <v>0</v>
          </cell>
          <cell r="AL187">
            <v>0</v>
          </cell>
          <cell r="AN187">
            <v>10166.666666666666</v>
          </cell>
          <cell r="AQ187">
            <v>682.75</v>
          </cell>
        </row>
        <row r="188">
          <cell r="G188" t="str">
            <v>CFO</v>
          </cell>
          <cell r="AE188">
            <v>0</v>
          </cell>
          <cell r="AI188">
            <v>8750</v>
          </cell>
          <cell r="AJ188">
            <v>0</v>
          </cell>
          <cell r="AK188">
            <v>0</v>
          </cell>
          <cell r="AL188">
            <v>0</v>
          </cell>
          <cell r="AN188">
            <v>10166.666666666666</v>
          </cell>
          <cell r="AQ188">
            <v>682.75</v>
          </cell>
        </row>
        <row r="189">
          <cell r="G189" t="str">
            <v>CFO</v>
          </cell>
          <cell r="AE189">
            <v>0</v>
          </cell>
          <cell r="AI189">
            <v>8750</v>
          </cell>
          <cell r="AJ189">
            <v>0</v>
          </cell>
          <cell r="AK189">
            <v>0</v>
          </cell>
          <cell r="AL189">
            <v>0</v>
          </cell>
          <cell r="AN189">
            <v>10166.666666666666</v>
          </cell>
          <cell r="AQ189">
            <v>682.75</v>
          </cell>
        </row>
        <row r="190">
          <cell r="G190" t="str">
            <v>CFO</v>
          </cell>
          <cell r="AE190">
            <v>0</v>
          </cell>
          <cell r="AI190">
            <v>8750</v>
          </cell>
          <cell r="AJ190">
            <v>0</v>
          </cell>
          <cell r="AK190">
            <v>0</v>
          </cell>
          <cell r="AL190">
            <v>0</v>
          </cell>
          <cell r="AN190">
            <v>10166.666666666666</v>
          </cell>
          <cell r="AQ190">
            <v>682.75</v>
          </cell>
        </row>
        <row r="191">
          <cell r="G191" t="str">
            <v>CFO</v>
          </cell>
          <cell r="AE191">
            <v>0</v>
          </cell>
          <cell r="AI191">
            <v>8750</v>
          </cell>
          <cell r="AJ191">
            <v>0</v>
          </cell>
          <cell r="AK191">
            <v>0</v>
          </cell>
          <cell r="AL191">
            <v>0</v>
          </cell>
          <cell r="AN191">
            <v>10166.666666666666</v>
          </cell>
          <cell r="AQ191">
            <v>682.75</v>
          </cell>
        </row>
        <row r="192">
          <cell r="G192" t="str">
            <v>CFO</v>
          </cell>
          <cell r="AE192">
            <v>0</v>
          </cell>
          <cell r="AI192">
            <v>8750</v>
          </cell>
          <cell r="AJ192">
            <v>0</v>
          </cell>
          <cell r="AK192">
            <v>0</v>
          </cell>
          <cell r="AL192">
            <v>0</v>
          </cell>
          <cell r="AN192">
            <v>10166.666666666666</v>
          </cell>
          <cell r="AQ192">
            <v>682.75</v>
          </cell>
        </row>
        <row r="193">
          <cell r="G193" t="str">
            <v>CFO</v>
          </cell>
          <cell r="AE193">
            <v>0</v>
          </cell>
          <cell r="AI193">
            <v>8750</v>
          </cell>
          <cell r="AJ193">
            <v>0</v>
          </cell>
          <cell r="AK193">
            <v>0</v>
          </cell>
          <cell r="AL193">
            <v>0</v>
          </cell>
          <cell r="AN193">
            <v>10166.666666666666</v>
          </cell>
          <cell r="AQ193">
            <v>677.83333333333337</v>
          </cell>
        </row>
        <row r="194">
          <cell r="G194" t="str">
            <v>CFO</v>
          </cell>
          <cell r="AE194">
            <v>0</v>
          </cell>
          <cell r="AI194">
            <v>8750</v>
          </cell>
          <cell r="AJ194">
            <v>0</v>
          </cell>
          <cell r="AK194">
            <v>0</v>
          </cell>
          <cell r="AL194">
            <v>0</v>
          </cell>
          <cell r="AN194">
            <v>10166.666666666666</v>
          </cell>
          <cell r="AQ194">
            <v>677.83333333333337</v>
          </cell>
        </row>
        <row r="195">
          <cell r="G195" t="str">
            <v>CFO</v>
          </cell>
          <cell r="AE195">
            <v>0</v>
          </cell>
          <cell r="AI195">
            <v>8750</v>
          </cell>
          <cell r="AJ195">
            <v>0</v>
          </cell>
          <cell r="AK195">
            <v>0</v>
          </cell>
          <cell r="AL195">
            <v>0</v>
          </cell>
          <cell r="AN195">
            <v>10166.666666666666</v>
          </cell>
          <cell r="AQ195">
            <v>677.83333333333337</v>
          </cell>
        </row>
        <row r="196">
          <cell r="G196" t="str">
            <v>CFO</v>
          </cell>
          <cell r="AE196">
            <v>0</v>
          </cell>
          <cell r="AI196">
            <v>8750</v>
          </cell>
          <cell r="AJ196">
            <v>0</v>
          </cell>
          <cell r="AK196">
            <v>0</v>
          </cell>
          <cell r="AL196">
            <v>0</v>
          </cell>
          <cell r="AN196">
            <v>10166.666666666666</v>
          </cell>
          <cell r="AQ196">
            <v>677.83333333333337</v>
          </cell>
        </row>
        <row r="197">
          <cell r="G197" t="str">
            <v>CFO</v>
          </cell>
          <cell r="AE197">
            <v>0</v>
          </cell>
          <cell r="AI197">
            <v>8750</v>
          </cell>
          <cell r="AJ197">
            <v>0</v>
          </cell>
          <cell r="AK197">
            <v>0</v>
          </cell>
          <cell r="AL197">
            <v>0</v>
          </cell>
          <cell r="AN197">
            <v>10166.666666666666</v>
          </cell>
          <cell r="AQ197">
            <v>677.83333333333337</v>
          </cell>
        </row>
        <row r="198">
          <cell r="G198" t="str">
            <v>CFO</v>
          </cell>
          <cell r="AE198">
            <v>0</v>
          </cell>
          <cell r="AI198">
            <v>8750</v>
          </cell>
          <cell r="AJ198">
            <v>0</v>
          </cell>
          <cell r="AK198">
            <v>0</v>
          </cell>
          <cell r="AL198">
            <v>0</v>
          </cell>
          <cell r="AN198">
            <v>10166.666666666666</v>
          </cell>
          <cell r="AP198">
            <v>13000</v>
          </cell>
          <cell r="AQ198">
            <v>677.83333333333337</v>
          </cell>
        </row>
        <row r="199">
          <cell r="G199" t="str">
            <v>CFO</v>
          </cell>
          <cell r="AE199">
            <v>0</v>
          </cell>
          <cell r="AI199">
            <v>8750</v>
          </cell>
          <cell r="AJ199">
            <v>0</v>
          </cell>
          <cell r="AK199">
            <v>0</v>
          </cell>
          <cell r="AL199">
            <v>0</v>
          </cell>
          <cell r="AN199">
            <v>10166.666666666666</v>
          </cell>
          <cell r="AQ199">
            <v>677.83333333333337</v>
          </cell>
        </row>
        <row r="200">
          <cell r="G200" t="str">
            <v>CFO</v>
          </cell>
          <cell r="AE200">
            <v>0</v>
          </cell>
          <cell r="AI200">
            <v>8750</v>
          </cell>
          <cell r="AJ200">
            <v>0</v>
          </cell>
          <cell r="AK200">
            <v>0</v>
          </cell>
          <cell r="AL200">
            <v>0</v>
          </cell>
          <cell r="AN200">
            <v>10166.666666666666</v>
          </cell>
          <cell r="AQ200">
            <v>677.83333333333337</v>
          </cell>
        </row>
        <row r="201">
          <cell r="G201" t="str">
            <v>CFO</v>
          </cell>
          <cell r="AE201">
            <v>0</v>
          </cell>
          <cell r="AI201">
            <v>8750</v>
          </cell>
          <cell r="AJ201">
            <v>0</v>
          </cell>
          <cell r="AK201">
            <v>0</v>
          </cell>
          <cell r="AL201">
            <v>0</v>
          </cell>
          <cell r="AN201">
            <v>10166.666666666666</v>
          </cell>
          <cell r="AQ201">
            <v>677.83333333333337</v>
          </cell>
        </row>
        <row r="202">
          <cell r="G202" t="str">
            <v>CFO</v>
          </cell>
          <cell r="AE202">
            <v>0</v>
          </cell>
          <cell r="AI202">
            <v>8750</v>
          </cell>
          <cell r="AJ202">
            <v>0</v>
          </cell>
          <cell r="AK202">
            <v>0</v>
          </cell>
          <cell r="AL202">
            <v>0</v>
          </cell>
          <cell r="AN202">
            <v>10166.666666666666</v>
          </cell>
          <cell r="AQ202">
            <v>677.83333333333337</v>
          </cell>
        </row>
        <row r="203">
          <cell r="G203" t="str">
            <v>CFO</v>
          </cell>
          <cell r="AE203">
            <v>0</v>
          </cell>
          <cell r="AI203">
            <v>8750</v>
          </cell>
          <cell r="AJ203">
            <v>0</v>
          </cell>
          <cell r="AK203">
            <v>0</v>
          </cell>
          <cell r="AL203">
            <v>0</v>
          </cell>
          <cell r="AN203">
            <v>10166.666666666666</v>
          </cell>
          <cell r="AQ203">
            <v>677.83333333333337</v>
          </cell>
        </row>
        <row r="204">
          <cell r="G204" t="str">
            <v>CFO</v>
          </cell>
          <cell r="AE204">
            <v>0</v>
          </cell>
          <cell r="AI204">
            <v>8750</v>
          </cell>
          <cell r="AJ204">
            <v>0</v>
          </cell>
          <cell r="AK204">
            <v>0</v>
          </cell>
          <cell r="AL204">
            <v>0</v>
          </cell>
          <cell r="AN204">
            <v>10166.666666666666</v>
          </cell>
          <cell r="AQ204">
            <v>677.83333333333337</v>
          </cell>
        </row>
        <row r="205">
          <cell r="G205" t="str">
            <v>CFO</v>
          </cell>
          <cell r="AE205">
            <v>0</v>
          </cell>
          <cell r="AI205">
            <v>8750</v>
          </cell>
          <cell r="AJ205">
            <v>0</v>
          </cell>
          <cell r="AK205">
            <v>0</v>
          </cell>
          <cell r="AL205">
            <v>0</v>
          </cell>
          <cell r="AN205">
            <v>10166.666666666666</v>
          </cell>
          <cell r="AQ205">
            <v>662.08333333333337</v>
          </cell>
        </row>
        <row r="206">
          <cell r="G206" t="str">
            <v>CFO</v>
          </cell>
          <cell r="AE206">
            <v>0</v>
          </cell>
          <cell r="AI206">
            <v>8750</v>
          </cell>
          <cell r="AJ206">
            <v>0</v>
          </cell>
          <cell r="AK206">
            <v>0</v>
          </cell>
          <cell r="AL206">
            <v>0</v>
          </cell>
          <cell r="AN206">
            <v>10166.666666666666</v>
          </cell>
          <cell r="AQ206">
            <v>662.08333333333337</v>
          </cell>
        </row>
        <row r="207">
          <cell r="G207" t="str">
            <v>CFO</v>
          </cell>
          <cell r="AE207">
            <v>0</v>
          </cell>
          <cell r="AI207">
            <v>8750</v>
          </cell>
          <cell r="AJ207">
            <v>0</v>
          </cell>
          <cell r="AK207">
            <v>0</v>
          </cell>
          <cell r="AL207">
            <v>0</v>
          </cell>
          <cell r="AN207">
            <v>10166.666666666666</v>
          </cell>
          <cell r="AQ207">
            <v>662.08333333333337</v>
          </cell>
        </row>
        <row r="208">
          <cell r="G208" t="str">
            <v>CFO</v>
          </cell>
          <cell r="AE208">
            <v>0</v>
          </cell>
          <cell r="AI208">
            <v>8750</v>
          </cell>
          <cell r="AJ208">
            <v>0</v>
          </cell>
          <cell r="AK208">
            <v>0</v>
          </cell>
          <cell r="AL208">
            <v>0</v>
          </cell>
          <cell r="AN208">
            <v>10166.666666666666</v>
          </cell>
          <cell r="AQ208">
            <v>662.08333333333337</v>
          </cell>
        </row>
        <row r="209">
          <cell r="G209" t="str">
            <v>CFO</v>
          </cell>
          <cell r="AE209">
            <v>0</v>
          </cell>
          <cell r="AI209">
            <v>8750</v>
          </cell>
          <cell r="AJ209">
            <v>0</v>
          </cell>
          <cell r="AK209">
            <v>0</v>
          </cell>
          <cell r="AL209">
            <v>0</v>
          </cell>
          <cell r="AN209">
            <v>10166.666666666666</v>
          </cell>
          <cell r="AQ209">
            <v>662.08333333333337</v>
          </cell>
        </row>
        <row r="210">
          <cell r="G210" t="str">
            <v>CFO</v>
          </cell>
          <cell r="AE210">
            <v>0</v>
          </cell>
          <cell r="AI210">
            <v>8750</v>
          </cell>
          <cell r="AJ210">
            <v>0</v>
          </cell>
          <cell r="AK210">
            <v>0</v>
          </cell>
          <cell r="AL210">
            <v>0</v>
          </cell>
          <cell r="AN210">
            <v>10166.666666666666</v>
          </cell>
          <cell r="AP210">
            <v>13000</v>
          </cell>
          <cell r="AQ210">
            <v>662.08333333333337</v>
          </cell>
        </row>
        <row r="211">
          <cell r="G211" t="str">
            <v>CFO</v>
          </cell>
          <cell r="AE211">
            <v>0</v>
          </cell>
          <cell r="AI211">
            <v>8750</v>
          </cell>
          <cell r="AJ211">
            <v>0</v>
          </cell>
          <cell r="AK211">
            <v>0</v>
          </cell>
          <cell r="AL211">
            <v>0</v>
          </cell>
          <cell r="AN211">
            <v>10166.666666666666</v>
          </cell>
          <cell r="AQ211">
            <v>662.08333333333337</v>
          </cell>
        </row>
        <row r="212">
          <cell r="G212" t="str">
            <v>CFO</v>
          </cell>
          <cell r="AE212">
            <v>0</v>
          </cell>
          <cell r="AI212">
            <v>8750</v>
          </cell>
          <cell r="AJ212">
            <v>0</v>
          </cell>
          <cell r="AK212">
            <v>0</v>
          </cell>
          <cell r="AL212">
            <v>0</v>
          </cell>
          <cell r="AN212">
            <v>10166.666666666666</v>
          </cell>
          <cell r="AQ212">
            <v>662.08333333333337</v>
          </cell>
        </row>
        <row r="213">
          <cell r="G213" t="str">
            <v>CFO</v>
          </cell>
          <cell r="AE213">
            <v>0</v>
          </cell>
          <cell r="AI213">
            <v>8750</v>
          </cell>
          <cell r="AJ213">
            <v>0</v>
          </cell>
          <cell r="AK213">
            <v>0</v>
          </cell>
          <cell r="AL213">
            <v>0</v>
          </cell>
          <cell r="AN213">
            <v>10166.666666666666</v>
          </cell>
          <cell r="AQ213">
            <v>662.08333333333337</v>
          </cell>
        </row>
        <row r="214">
          <cell r="G214" t="str">
            <v>CFO</v>
          </cell>
          <cell r="AE214">
            <v>0</v>
          </cell>
          <cell r="AI214">
            <v>8750</v>
          </cell>
          <cell r="AJ214">
            <v>0</v>
          </cell>
          <cell r="AK214">
            <v>0</v>
          </cell>
          <cell r="AL214">
            <v>0</v>
          </cell>
          <cell r="AN214">
            <v>10166.666666666666</v>
          </cell>
          <cell r="AQ214">
            <v>662.08333333333337</v>
          </cell>
        </row>
        <row r="215">
          <cell r="G215" t="str">
            <v>CFO</v>
          </cell>
          <cell r="AE215">
            <v>0</v>
          </cell>
          <cell r="AI215">
            <v>8750</v>
          </cell>
          <cell r="AJ215">
            <v>0</v>
          </cell>
          <cell r="AK215">
            <v>0</v>
          </cell>
          <cell r="AL215">
            <v>0</v>
          </cell>
          <cell r="AN215">
            <v>10166.666666666666</v>
          </cell>
          <cell r="AQ215">
            <v>662.08333333333337</v>
          </cell>
        </row>
        <row r="216">
          <cell r="G216" t="str">
            <v>CFO</v>
          </cell>
          <cell r="AE216">
            <v>0</v>
          </cell>
          <cell r="AI216">
            <v>8750</v>
          </cell>
          <cell r="AJ216">
            <v>0</v>
          </cell>
          <cell r="AK216">
            <v>0</v>
          </cell>
          <cell r="AL216">
            <v>0</v>
          </cell>
          <cell r="AN216">
            <v>10166.666666666666</v>
          </cell>
          <cell r="AQ216">
            <v>662.08333333333337</v>
          </cell>
        </row>
        <row r="217">
          <cell r="G217" t="str">
            <v>CFO</v>
          </cell>
          <cell r="AE217">
            <v>0</v>
          </cell>
          <cell r="AI217">
            <v>8750</v>
          </cell>
          <cell r="AJ217">
            <v>0</v>
          </cell>
          <cell r="AK217">
            <v>0</v>
          </cell>
          <cell r="AL217">
            <v>0</v>
          </cell>
          <cell r="AN217">
            <v>10166.666666666666</v>
          </cell>
          <cell r="AQ217">
            <v>646.41666666666663</v>
          </cell>
        </row>
        <row r="218">
          <cell r="G218" t="str">
            <v>CFO</v>
          </cell>
          <cell r="AE218">
            <v>0</v>
          </cell>
          <cell r="AI218">
            <v>8750</v>
          </cell>
          <cell r="AJ218">
            <v>0</v>
          </cell>
          <cell r="AK218">
            <v>0</v>
          </cell>
          <cell r="AL218">
            <v>0</v>
          </cell>
          <cell r="AN218">
            <v>10166.666666666666</v>
          </cell>
          <cell r="AQ218">
            <v>646.41666666666663</v>
          </cell>
        </row>
        <row r="219">
          <cell r="G219" t="str">
            <v>CFO</v>
          </cell>
          <cell r="AE219">
            <v>0</v>
          </cell>
          <cell r="AI219">
            <v>8750</v>
          </cell>
          <cell r="AJ219">
            <v>0</v>
          </cell>
          <cell r="AK219">
            <v>0</v>
          </cell>
          <cell r="AL219">
            <v>0</v>
          </cell>
          <cell r="AN219">
            <v>10166.666666666666</v>
          </cell>
          <cell r="AQ219">
            <v>646.41666666666663</v>
          </cell>
        </row>
        <row r="220">
          <cell r="G220" t="str">
            <v>CFO</v>
          </cell>
          <cell r="AE220">
            <v>0</v>
          </cell>
          <cell r="AI220">
            <v>8750</v>
          </cell>
          <cell r="AJ220">
            <v>0</v>
          </cell>
          <cell r="AK220">
            <v>0</v>
          </cell>
          <cell r="AL220">
            <v>0</v>
          </cell>
          <cell r="AN220">
            <v>10166.666666666666</v>
          </cell>
          <cell r="AQ220">
            <v>646.41666666666663</v>
          </cell>
        </row>
        <row r="221">
          <cell r="G221" t="str">
            <v>CFO</v>
          </cell>
          <cell r="AE221">
            <v>0</v>
          </cell>
          <cell r="AI221">
            <v>8750</v>
          </cell>
          <cell r="AJ221">
            <v>0</v>
          </cell>
          <cell r="AK221">
            <v>0</v>
          </cell>
          <cell r="AL221">
            <v>0</v>
          </cell>
          <cell r="AN221">
            <v>10166.666666666666</v>
          </cell>
          <cell r="AQ221">
            <v>646.41666666666663</v>
          </cell>
        </row>
        <row r="222">
          <cell r="G222" t="str">
            <v>CFO</v>
          </cell>
          <cell r="AE222">
            <v>0</v>
          </cell>
          <cell r="AI222">
            <v>8750</v>
          </cell>
          <cell r="AJ222">
            <v>0</v>
          </cell>
          <cell r="AK222">
            <v>0</v>
          </cell>
          <cell r="AL222">
            <v>0</v>
          </cell>
          <cell r="AN222">
            <v>10166.666666666666</v>
          </cell>
          <cell r="AP222">
            <v>13000</v>
          </cell>
          <cell r="AQ222">
            <v>646.41666666666663</v>
          </cell>
        </row>
        <row r="223">
          <cell r="G223" t="str">
            <v>CFO</v>
          </cell>
          <cell r="AE223">
            <v>0</v>
          </cell>
          <cell r="AI223">
            <v>8750</v>
          </cell>
          <cell r="AJ223">
            <v>0</v>
          </cell>
          <cell r="AK223">
            <v>0</v>
          </cell>
          <cell r="AL223">
            <v>0</v>
          </cell>
          <cell r="AN223">
            <v>10166.666666666666</v>
          </cell>
          <cell r="AQ223">
            <v>646.41666666666663</v>
          </cell>
        </row>
        <row r="224">
          <cell r="G224" t="str">
            <v>CFO</v>
          </cell>
          <cell r="AE224">
            <v>0</v>
          </cell>
          <cell r="AI224">
            <v>8750</v>
          </cell>
          <cell r="AJ224">
            <v>0</v>
          </cell>
          <cell r="AK224">
            <v>0</v>
          </cell>
          <cell r="AL224">
            <v>0</v>
          </cell>
          <cell r="AN224">
            <v>10166.666666666666</v>
          </cell>
          <cell r="AQ224">
            <v>646.41666666666663</v>
          </cell>
        </row>
        <row r="225">
          <cell r="G225" t="str">
            <v>CFO</v>
          </cell>
          <cell r="AE225">
            <v>0</v>
          </cell>
          <cell r="AI225">
            <v>8750</v>
          </cell>
          <cell r="AJ225">
            <v>0</v>
          </cell>
          <cell r="AK225">
            <v>0</v>
          </cell>
          <cell r="AL225">
            <v>0</v>
          </cell>
          <cell r="AN225">
            <v>10166.666666666666</v>
          </cell>
          <cell r="AQ225">
            <v>646.41666666666663</v>
          </cell>
        </row>
        <row r="226">
          <cell r="G226" t="str">
            <v>CFO</v>
          </cell>
          <cell r="AE226">
            <v>0</v>
          </cell>
          <cell r="AI226">
            <v>8750</v>
          </cell>
          <cell r="AJ226">
            <v>0</v>
          </cell>
          <cell r="AK226">
            <v>0</v>
          </cell>
          <cell r="AL226">
            <v>0</v>
          </cell>
          <cell r="AN226">
            <v>10166.666666666666</v>
          </cell>
          <cell r="AQ226">
            <v>646.41666666666663</v>
          </cell>
        </row>
        <row r="227">
          <cell r="G227" t="str">
            <v>CFO</v>
          </cell>
          <cell r="AE227">
            <v>0</v>
          </cell>
          <cell r="AI227">
            <v>8750</v>
          </cell>
          <cell r="AJ227">
            <v>0</v>
          </cell>
          <cell r="AK227">
            <v>0</v>
          </cell>
          <cell r="AL227">
            <v>0</v>
          </cell>
          <cell r="AN227">
            <v>10166.666666666666</v>
          </cell>
          <cell r="AQ227">
            <v>646.41666666666663</v>
          </cell>
        </row>
        <row r="228">
          <cell r="G228" t="str">
            <v>CFO</v>
          </cell>
          <cell r="AE228">
            <v>0</v>
          </cell>
          <cell r="AI228">
            <v>8750</v>
          </cell>
          <cell r="AJ228">
            <v>0</v>
          </cell>
          <cell r="AK228">
            <v>0</v>
          </cell>
          <cell r="AL228">
            <v>0</v>
          </cell>
          <cell r="AN228">
            <v>10166.666666666666</v>
          </cell>
          <cell r="AQ228">
            <v>646.41666666666663</v>
          </cell>
        </row>
        <row r="229">
          <cell r="G229" t="str">
            <v>CFO</v>
          </cell>
          <cell r="AE229">
            <v>0</v>
          </cell>
          <cell r="AI229">
            <v>8750</v>
          </cell>
          <cell r="AJ229">
            <v>0</v>
          </cell>
          <cell r="AK229">
            <v>0</v>
          </cell>
          <cell r="AL229">
            <v>0</v>
          </cell>
          <cell r="AN229">
            <v>10166.666666666666</v>
          </cell>
          <cell r="AQ229">
            <v>630.66666666666663</v>
          </cell>
        </row>
        <row r="230">
          <cell r="G230" t="str">
            <v>CFO</v>
          </cell>
          <cell r="AE230">
            <v>0</v>
          </cell>
          <cell r="AI230">
            <v>8750</v>
          </cell>
          <cell r="AJ230">
            <v>0</v>
          </cell>
          <cell r="AK230">
            <v>0</v>
          </cell>
          <cell r="AL230">
            <v>0</v>
          </cell>
          <cell r="AN230">
            <v>10166.666666666666</v>
          </cell>
          <cell r="AQ230">
            <v>630.66666666666663</v>
          </cell>
        </row>
        <row r="231">
          <cell r="G231" t="str">
            <v>CFO</v>
          </cell>
          <cell r="AE231">
            <v>0</v>
          </cell>
          <cell r="AI231">
            <v>8750</v>
          </cell>
          <cell r="AJ231">
            <v>0</v>
          </cell>
          <cell r="AK231">
            <v>0</v>
          </cell>
          <cell r="AL231">
            <v>0</v>
          </cell>
          <cell r="AN231">
            <v>10166.666666666666</v>
          </cell>
          <cell r="AQ231">
            <v>630.66666666666663</v>
          </cell>
        </row>
        <row r="232">
          <cell r="G232" t="str">
            <v>CFO</v>
          </cell>
          <cell r="AE232">
            <v>0</v>
          </cell>
          <cell r="AI232">
            <v>8750</v>
          </cell>
          <cell r="AJ232">
            <v>0</v>
          </cell>
          <cell r="AK232">
            <v>0</v>
          </cell>
          <cell r="AL232">
            <v>0</v>
          </cell>
          <cell r="AN232">
            <v>10166.666666666666</v>
          </cell>
          <cell r="AQ232">
            <v>630.66666666666663</v>
          </cell>
        </row>
        <row r="233">
          <cell r="G233" t="str">
            <v>CFO</v>
          </cell>
          <cell r="AE233">
            <v>0</v>
          </cell>
          <cell r="AI233">
            <v>8750</v>
          </cell>
          <cell r="AJ233">
            <v>0</v>
          </cell>
          <cell r="AK233">
            <v>0</v>
          </cell>
          <cell r="AL233">
            <v>0</v>
          </cell>
          <cell r="AN233">
            <v>10166.666666666666</v>
          </cell>
          <cell r="AQ233">
            <v>630.66666666666663</v>
          </cell>
        </row>
        <row r="234">
          <cell r="G234" t="str">
            <v>CFO</v>
          </cell>
          <cell r="AE234">
            <v>0</v>
          </cell>
          <cell r="AI234">
            <v>8750</v>
          </cell>
          <cell r="AJ234">
            <v>0</v>
          </cell>
          <cell r="AK234">
            <v>0</v>
          </cell>
          <cell r="AL234">
            <v>0</v>
          </cell>
          <cell r="AN234">
            <v>10166.666666666666</v>
          </cell>
          <cell r="AP234">
            <v>13000</v>
          </cell>
          <cell r="AQ234">
            <v>630.66666666666663</v>
          </cell>
        </row>
        <row r="235">
          <cell r="G235" t="str">
            <v>CFO</v>
          </cell>
          <cell r="AE235">
            <v>0</v>
          </cell>
          <cell r="AI235">
            <v>8750</v>
          </cell>
          <cell r="AJ235">
            <v>0</v>
          </cell>
          <cell r="AK235">
            <v>0</v>
          </cell>
          <cell r="AL235">
            <v>0</v>
          </cell>
          <cell r="AN235">
            <v>10166.666666666666</v>
          </cell>
          <cell r="AQ235">
            <v>630.66666666666663</v>
          </cell>
        </row>
        <row r="236">
          <cell r="G236" t="str">
            <v>CFO</v>
          </cell>
          <cell r="AE236">
            <v>0</v>
          </cell>
          <cell r="AI236">
            <v>8750</v>
          </cell>
          <cell r="AJ236">
            <v>0</v>
          </cell>
          <cell r="AK236">
            <v>0</v>
          </cell>
          <cell r="AL236">
            <v>0</v>
          </cell>
          <cell r="AN236">
            <v>10166.666666666666</v>
          </cell>
          <cell r="AQ236">
            <v>630.66666666666663</v>
          </cell>
        </row>
        <row r="237">
          <cell r="G237" t="str">
            <v>CFO</v>
          </cell>
          <cell r="AE237">
            <v>0</v>
          </cell>
          <cell r="AI237">
            <v>8750</v>
          </cell>
          <cell r="AJ237">
            <v>0</v>
          </cell>
          <cell r="AK237">
            <v>0</v>
          </cell>
          <cell r="AL237">
            <v>0</v>
          </cell>
          <cell r="AN237">
            <v>10166.666666666666</v>
          </cell>
          <cell r="AQ237">
            <v>630.66666666666663</v>
          </cell>
        </row>
        <row r="238">
          <cell r="G238" t="str">
            <v>CFO</v>
          </cell>
          <cell r="AE238">
            <v>0</v>
          </cell>
          <cell r="AI238">
            <v>8750</v>
          </cell>
          <cell r="AJ238">
            <v>0</v>
          </cell>
          <cell r="AK238">
            <v>0</v>
          </cell>
          <cell r="AL238">
            <v>0</v>
          </cell>
          <cell r="AN238">
            <v>10166.666666666666</v>
          </cell>
          <cell r="AQ238">
            <v>630.66666666666663</v>
          </cell>
        </row>
        <row r="239">
          <cell r="G239" t="str">
            <v>CFO</v>
          </cell>
          <cell r="AE239">
            <v>0</v>
          </cell>
          <cell r="AI239">
            <v>8750</v>
          </cell>
          <cell r="AJ239">
            <v>0</v>
          </cell>
          <cell r="AK239">
            <v>0</v>
          </cell>
          <cell r="AL239">
            <v>0</v>
          </cell>
          <cell r="AN239">
            <v>10166.666666666666</v>
          </cell>
          <cell r="AQ239">
            <v>630.66666666666663</v>
          </cell>
        </row>
        <row r="240">
          <cell r="G240" t="str">
            <v>CFO</v>
          </cell>
          <cell r="AE240">
            <v>0</v>
          </cell>
          <cell r="AI240">
            <v>8750</v>
          </cell>
          <cell r="AJ240">
            <v>0</v>
          </cell>
          <cell r="AK240">
            <v>0</v>
          </cell>
          <cell r="AL240">
            <v>0</v>
          </cell>
          <cell r="AN240">
            <v>10166.666666666666</v>
          </cell>
          <cell r="AQ240">
            <v>630.66666666666663</v>
          </cell>
        </row>
        <row r="241">
          <cell r="G241" t="str">
            <v>CFO</v>
          </cell>
          <cell r="AE241">
            <v>0</v>
          </cell>
          <cell r="AI241">
            <v>8750</v>
          </cell>
          <cell r="AJ241">
            <v>0</v>
          </cell>
          <cell r="AK241">
            <v>0</v>
          </cell>
          <cell r="AL241">
            <v>0</v>
          </cell>
          <cell r="AN241">
            <v>10166.666666666666</v>
          </cell>
          <cell r="AQ241">
            <v>615</v>
          </cell>
        </row>
        <row r="242">
          <cell r="G242" t="str">
            <v>CFO</v>
          </cell>
          <cell r="AE242">
            <v>0</v>
          </cell>
          <cell r="AI242">
            <v>8750</v>
          </cell>
          <cell r="AJ242">
            <v>0</v>
          </cell>
          <cell r="AK242">
            <v>0</v>
          </cell>
          <cell r="AL242">
            <v>0</v>
          </cell>
          <cell r="AN242">
            <v>10166.666666666666</v>
          </cell>
          <cell r="AQ242">
            <v>615</v>
          </cell>
        </row>
        <row r="243">
          <cell r="G243" t="str">
            <v>CFO</v>
          </cell>
          <cell r="AE243">
            <v>0</v>
          </cell>
          <cell r="AI243">
            <v>8750</v>
          </cell>
          <cell r="AJ243">
            <v>0</v>
          </cell>
          <cell r="AK243">
            <v>0</v>
          </cell>
          <cell r="AL243">
            <v>0</v>
          </cell>
          <cell r="AN243">
            <v>10166.666666666666</v>
          </cell>
          <cell r="AQ243">
            <v>615</v>
          </cell>
        </row>
        <row r="244">
          <cell r="G244" t="str">
            <v>CFO</v>
          </cell>
          <cell r="AE244">
            <v>0</v>
          </cell>
          <cell r="AI244">
            <v>8750</v>
          </cell>
          <cell r="AJ244">
            <v>0</v>
          </cell>
          <cell r="AK244">
            <v>0</v>
          </cell>
          <cell r="AL244">
            <v>0</v>
          </cell>
          <cell r="AN244">
            <v>10166.666666666666</v>
          </cell>
          <cell r="AQ244">
            <v>615</v>
          </cell>
        </row>
        <row r="245">
          <cell r="G245" t="str">
            <v>CFO</v>
          </cell>
          <cell r="AE245">
            <v>0</v>
          </cell>
          <cell r="AI245">
            <v>8750</v>
          </cell>
          <cell r="AJ245">
            <v>0</v>
          </cell>
          <cell r="AK245">
            <v>0</v>
          </cell>
          <cell r="AL245">
            <v>0</v>
          </cell>
          <cell r="AN245">
            <v>10166.666666666666</v>
          </cell>
          <cell r="AQ245">
            <v>615</v>
          </cell>
        </row>
        <row r="246">
          <cell r="G246" t="str">
            <v>CFO</v>
          </cell>
          <cell r="AE246">
            <v>0</v>
          </cell>
          <cell r="AI246">
            <v>8750</v>
          </cell>
          <cell r="AJ246">
            <v>0</v>
          </cell>
          <cell r="AK246">
            <v>0</v>
          </cell>
          <cell r="AL246">
            <v>0</v>
          </cell>
          <cell r="AN246">
            <v>10166.666666666666</v>
          </cell>
          <cell r="AP246">
            <v>13000</v>
          </cell>
          <cell r="AQ246">
            <v>615</v>
          </cell>
        </row>
        <row r="247">
          <cell r="G247" t="str">
            <v>CFO</v>
          </cell>
          <cell r="AE247">
            <v>0</v>
          </cell>
          <cell r="AI247">
            <v>8750</v>
          </cell>
          <cell r="AJ247">
            <v>0</v>
          </cell>
          <cell r="AK247">
            <v>0</v>
          </cell>
          <cell r="AL247">
            <v>0</v>
          </cell>
          <cell r="AN247">
            <v>10166.666666666666</v>
          </cell>
          <cell r="AQ247">
            <v>615</v>
          </cell>
        </row>
        <row r="248">
          <cell r="G248" t="str">
            <v>CFO</v>
          </cell>
          <cell r="AE248">
            <v>0</v>
          </cell>
          <cell r="AI248">
            <v>8750</v>
          </cell>
          <cell r="AJ248">
            <v>0</v>
          </cell>
          <cell r="AK248">
            <v>0</v>
          </cell>
          <cell r="AL248">
            <v>0</v>
          </cell>
          <cell r="AN248">
            <v>10166.666666666666</v>
          </cell>
          <cell r="AQ248">
            <v>615</v>
          </cell>
        </row>
        <row r="249">
          <cell r="G249" t="str">
            <v>CFO</v>
          </cell>
          <cell r="AE249">
            <v>0</v>
          </cell>
          <cell r="AI249">
            <v>8750</v>
          </cell>
          <cell r="AJ249">
            <v>0</v>
          </cell>
          <cell r="AK249">
            <v>0</v>
          </cell>
          <cell r="AL249">
            <v>0</v>
          </cell>
          <cell r="AN249">
            <v>10166.666666666666</v>
          </cell>
          <cell r="AQ249">
            <v>615</v>
          </cell>
        </row>
        <row r="250">
          <cell r="G250" t="str">
            <v>CFO</v>
          </cell>
          <cell r="AE250">
            <v>0</v>
          </cell>
          <cell r="AI250">
            <v>8750</v>
          </cell>
          <cell r="AJ250">
            <v>0</v>
          </cell>
          <cell r="AK250">
            <v>0</v>
          </cell>
          <cell r="AL250">
            <v>0</v>
          </cell>
          <cell r="AN250">
            <v>10166.666666666666</v>
          </cell>
          <cell r="AQ250">
            <v>615</v>
          </cell>
        </row>
        <row r="251">
          <cell r="G251" t="str">
            <v>CFO</v>
          </cell>
          <cell r="AE251">
            <v>0</v>
          </cell>
          <cell r="AI251">
            <v>8750</v>
          </cell>
          <cell r="AJ251">
            <v>0</v>
          </cell>
          <cell r="AK251">
            <v>0</v>
          </cell>
          <cell r="AL251">
            <v>0</v>
          </cell>
          <cell r="AN251">
            <v>10166.666666666666</v>
          </cell>
          <cell r="AQ251">
            <v>615</v>
          </cell>
        </row>
        <row r="252">
          <cell r="G252" t="str">
            <v>CFO</v>
          </cell>
          <cell r="AE252">
            <v>0</v>
          </cell>
          <cell r="AI252">
            <v>8750</v>
          </cell>
          <cell r="AJ252">
            <v>0</v>
          </cell>
          <cell r="AK252">
            <v>0</v>
          </cell>
          <cell r="AL252">
            <v>0</v>
          </cell>
          <cell r="AN252">
            <v>10166.666666666666</v>
          </cell>
          <cell r="AQ252">
            <v>615</v>
          </cell>
        </row>
        <row r="253">
          <cell r="G253" t="str">
            <v>CFO</v>
          </cell>
          <cell r="AE253">
            <v>0</v>
          </cell>
          <cell r="AI253">
            <v>8750</v>
          </cell>
          <cell r="AJ253">
            <v>0</v>
          </cell>
          <cell r="AK253">
            <v>0</v>
          </cell>
          <cell r="AL253">
            <v>0</v>
          </cell>
          <cell r="AN253">
            <v>10166.666666666666</v>
          </cell>
          <cell r="AQ253">
            <v>599.25</v>
          </cell>
        </row>
        <row r="254">
          <cell r="G254" t="str">
            <v>CFO</v>
          </cell>
          <cell r="AE254">
            <v>0</v>
          </cell>
          <cell r="AI254">
            <v>8750</v>
          </cell>
          <cell r="AJ254">
            <v>0</v>
          </cell>
          <cell r="AK254">
            <v>0</v>
          </cell>
          <cell r="AL254">
            <v>0</v>
          </cell>
          <cell r="AN254">
            <v>10166.666666666666</v>
          </cell>
          <cell r="AQ254">
            <v>599.25</v>
          </cell>
        </row>
        <row r="255">
          <cell r="G255" t="str">
            <v>CFO</v>
          </cell>
          <cell r="AE255">
            <v>0</v>
          </cell>
          <cell r="AI255">
            <v>8750</v>
          </cell>
          <cell r="AJ255">
            <v>0</v>
          </cell>
          <cell r="AK255">
            <v>0</v>
          </cell>
          <cell r="AL255">
            <v>0</v>
          </cell>
          <cell r="AN255">
            <v>10166.666666666666</v>
          </cell>
          <cell r="AQ255">
            <v>599.25</v>
          </cell>
        </row>
        <row r="256">
          <cell r="G256" t="str">
            <v>CFO</v>
          </cell>
          <cell r="AE256">
            <v>0</v>
          </cell>
          <cell r="AI256">
            <v>8750</v>
          </cell>
          <cell r="AJ256">
            <v>0</v>
          </cell>
          <cell r="AK256">
            <v>0</v>
          </cell>
          <cell r="AL256">
            <v>0</v>
          </cell>
          <cell r="AN256">
            <v>10166.666666666666</v>
          </cell>
          <cell r="AQ256">
            <v>599.25</v>
          </cell>
        </row>
        <row r="257">
          <cell r="G257" t="str">
            <v>CFO</v>
          </cell>
          <cell r="AE257">
            <v>0</v>
          </cell>
          <cell r="AI257">
            <v>8750</v>
          </cell>
          <cell r="AJ257">
            <v>0</v>
          </cell>
          <cell r="AK257">
            <v>0</v>
          </cell>
          <cell r="AL257">
            <v>0</v>
          </cell>
          <cell r="AN257">
            <v>10166.666666666666</v>
          </cell>
          <cell r="AQ257">
            <v>599.25</v>
          </cell>
        </row>
        <row r="258">
          <cell r="G258" t="str">
            <v>CFO</v>
          </cell>
          <cell r="AE258">
            <v>0</v>
          </cell>
          <cell r="AI258">
            <v>8750</v>
          </cell>
          <cell r="AJ258">
            <v>0</v>
          </cell>
          <cell r="AK258">
            <v>0</v>
          </cell>
          <cell r="AL258">
            <v>0</v>
          </cell>
          <cell r="AN258">
            <v>10166.666666666666</v>
          </cell>
          <cell r="AP258">
            <v>13000</v>
          </cell>
          <cell r="AQ258">
            <v>599.25</v>
          </cell>
        </row>
        <row r="259">
          <cell r="G259" t="str">
            <v>CFO</v>
          </cell>
          <cell r="AE259">
            <v>0</v>
          </cell>
          <cell r="AI259">
            <v>8750</v>
          </cell>
          <cell r="AJ259">
            <v>0</v>
          </cell>
          <cell r="AK259">
            <v>0</v>
          </cell>
          <cell r="AL259">
            <v>0</v>
          </cell>
          <cell r="AN259">
            <v>10166.666666666666</v>
          </cell>
          <cell r="AQ259">
            <v>599.25</v>
          </cell>
        </row>
        <row r="260">
          <cell r="G260" t="str">
            <v>CFO</v>
          </cell>
          <cell r="AE260">
            <v>0</v>
          </cell>
          <cell r="AI260">
            <v>8750</v>
          </cell>
          <cell r="AJ260">
            <v>0</v>
          </cell>
          <cell r="AK260">
            <v>0</v>
          </cell>
          <cell r="AL260">
            <v>0</v>
          </cell>
          <cell r="AN260">
            <v>10166.666666666666</v>
          </cell>
          <cell r="AQ260">
            <v>599.25</v>
          </cell>
        </row>
        <row r="261">
          <cell r="G261" t="str">
            <v>CFO</v>
          </cell>
          <cell r="AE261">
            <v>0</v>
          </cell>
          <cell r="AI261">
            <v>8750</v>
          </cell>
          <cell r="AJ261">
            <v>0</v>
          </cell>
          <cell r="AK261">
            <v>0</v>
          </cell>
          <cell r="AL261">
            <v>0</v>
          </cell>
          <cell r="AN261">
            <v>10166.666666666666</v>
          </cell>
          <cell r="AQ261">
            <v>599.25</v>
          </cell>
        </row>
        <row r="262">
          <cell r="G262" t="str">
            <v>CFO</v>
          </cell>
          <cell r="AE262">
            <v>0</v>
          </cell>
          <cell r="AI262">
            <v>8750</v>
          </cell>
          <cell r="AJ262">
            <v>0</v>
          </cell>
          <cell r="AK262">
            <v>0</v>
          </cell>
          <cell r="AL262">
            <v>0</v>
          </cell>
          <cell r="AN262">
            <v>10166.666666666666</v>
          </cell>
          <cell r="AQ262">
            <v>599.25</v>
          </cell>
        </row>
        <row r="263">
          <cell r="G263" t="str">
            <v>CFO</v>
          </cell>
          <cell r="AE263">
            <v>0</v>
          </cell>
          <cell r="AI263">
            <v>8750</v>
          </cell>
          <cell r="AJ263">
            <v>0</v>
          </cell>
          <cell r="AK263">
            <v>0</v>
          </cell>
          <cell r="AL263">
            <v>0</v>
          </cell>
          <cell r="AN263">
            <v>10166.666666666666</v>
          </cell>
          <cell r="AQ263">
            <v>599.25</v>
          </cell>
        </row>
        <row r="264">
          <cell r="G264" t="str">
            <v>CFO</v>
          </cell>
          <cell r="AE264">
            <v>0</v>
          </cell>
          <cell r="AI264">
            <v>8750</v>
          </cell>
          <cell r="AJ264">
            <v>0</v>
          </cell>
          <cell r="AK264">
            <v>0</v>
          </cell>
          <cell r="AL264">
            <v>0</v>
          </cell>
          <cell r="AN264">
            <v>10166.666666666666</v>
          </cell>
          <cell r="AQ264">
            <v>599.25</v>
          </cell>
        </row>
        <row r="265">
          <cell r="G265" t="str">
            <v>CFO</v>
          </cell>
          <cell r="AE265">
            <v>0</v>
          </cell>
          <cell r="AI265">
            <v>8750</v>
          </cell>
          <cell r="AJ265">
            <v>0</v>
          </cell>
          <cell r="AK265">
            <v>0</v>
          </cell>
          <cell r="AL265">
            <v>0</v>
          </cell>
          <cell r="AN265">
            <v>10166.666666666666</v>
          </cell>
          <cell r="AQ265">
            <v>583.5</v>
          </cell>
        </row>
        <row r="266">
          <cell r="G266" t="str">
            <v>CFO</v>
          </cell>
          <cell r="AE266">
            <v>0</v>
          </cell>
          <cell r="AI266">
            <v>8750</v>
          </cell>
          <cell r="AJ266">
            <v>0</v>
          </cell>
          <cell r="AK266">
            <v>0</v>
          </cell>
          <cell r="AL266">
            <v>0</v>
          </cell>
          <cell r="AN266">
            <v>10166.666666666666</v>
          </cell>
          <cell r="AQ266">
            <v>583.5</v>
          </cell>
        </row>
        <row r="267">
          <cell r="G267" t="str">
            <v>CFO</v>
          </cell>
          <cell r="AE267">
            <v>0</v>
          </cell>
          <cell r="AI267">
            <v>8750</v>
          </cell>
          <cell r="AJ267">
            <v>0</v>
          </cell>
          <cell r="AK267">
            <v>0</v>
          </cell>
          <cell r="AL267">
            <v>0</v>
          </cell>
          <cell r="AN267">
            <v>10166.666666666666</v>
          </cell>
          <cell r="AQ267">
            <v>583.5</v>
          </cell>
        </row>
        <row r="268">
          <cell r="G268" t="str">
            <v>CFO</v>
          </cell>
          <cell r="AE268">
            <v>0</v>
          </cell>
          <cell r="AI268">
            <v>8750</v>
          </cell>
          <cell r="AJ268">
            <v>0</v>
          </cell>
          <cell r="AK268">
            <v>0</v>
          </cell>
          <cell r="AL268">
            <v>0</v>
          </cell>
          <cell r="AN268">
            <v>10166.666666666666</v>
          </cell>
          <cell r="AQ268">
            <v>583.5</v>
          </cell>
        </row>
        <row r="269">
          <cell r="G269" t="str">
            <v>CFO</v>
          </cell>
          <cell r="AE269">
            <v>0</v>
          </cell>
          <cell r="AI269">
            <v>8750</v>
          </cell>
          <cell r="AJ269">
            <v>0</v>
          </cell>
          <cell r="AK269">
            <v>0</v>
          </cell>
          <cell r="AL269">
            <v>0</v>
          </cell>
          <cell r="AN269">
            <v>10166.666666666666</v>
          </cell>
          <cell r="AQ269">
            <v>583.5</v>
          </cell>
        </row>
        <row r="270">
          <cell r="G270" t="str">
            <v>CFO</v>
          </cell>
          <cell r="AE270">
            <v>0</v>
          </cell>
          <cell r="AI270">
            <v>8750</v>
          </cell>
          <cell r="AJ270">
            <v>0</v>
          </cell>
          <cell r="AK270">
            <v>0</v>
          </cell>
          <cell r="AL270">
            <v>0</v>
          </cell>
          <cell r="AN270">
            <v>10166.666666666666</v>
          </cell>
          <cell r="AP270">
            <v>13000</v>
          </cell>
          <cell r="AQ270">
            <v>583.5</v>
          </cell>
        </row>
        <row r="271">
          <cell r="G271" t="str">
            <v>CFO</v>
          </cell>
          <cell r="AE271">
            <v>0</v>
          </cell>
          <cell r="AI271">
            <v>8750</v>
          </cell>
          <cell r="AJ271">
            <v>0</v>
          </cell>
          <cell r="AK271">
            <v>0</v>
          </cell>
          <cell r="AL271">
            <v>0</v>
          </cell>
          <cell r="AN271">
            <v>10166.666666666666</v>
          </cell>
          <cell r="AQ271">
            <v>583.5</v>
          </cell>
        </row>
        <row r="272">
          <cell r="G272" t="str">
            <v>CFO</v>
          </cell>
          <cell r="AE272">
            <v>0</v>
          </cell>
          <cell r="AI272">
            <v>8750</v>
          </cell>
          <cell r="AJ272">
            <v>0</v>
          </cell>
          <cell r="AK272">
            <v>0</v>
          </cell>
          <cell r="AL272">
            <v>0</v>
          </cell>
          <cell r="AN272">
            <v>10166.666666666666</v>
          </cell>
          <cell r="AQ272">
            <v>583.5</v>
          </cell>
        </row>
        <row r="273">
          <cell r="G273" t="str">
            <v>CFO</v>
          </cell>
          <cell r="AE273">
            <v>0</v>
          </cell>
          <cell r="AI273">
            <v>8750</v>
          </cell>
          <cell r="AJ273">
            <v>0</v>
          </cell>
          <cell r="AK273">
            <v>0</v>
          </cell>
          <cell r="AL273">
            <v>0</v>
          </cell>
          <cell r="AN273">
            <v>10166.666666666666</v>
          </cell>
          <cell r="AQ273">
            <v>583.5</v>
          </cell>
        </row>
        <row r="274">
          <cell r="G274" t="str">
            <v>CFO</v>
          </cell>
          <cell r="AE274">
            <v>0</v>
          </cell>
          <cell r="AI274">
            <v>8750</v>
          </cell>
          <cell r="AJ274">
            <v>0</v>
          </cell>
          <cell r="AK274">
            <v>0</v>
          </cell>
          <cell r="AL274">
            <v>0</v>
          </cell>
          <cell r="AN274">
            <v>10166.666666666666</v>
          </cell>
          <cell r="AQ274">
            <v>583.5</v>
          </cell>
        </row>
        <row r="275">
          <cell r="G275" t="str">
            <v>CFO</v>
          </cell>
          <cell r="AE275">
            <v>0</v>
          </cell>
          <cell r="AI275">
            <v>8750</v>
          </cell>
          <cell r="AJ275">
            <v>0</v>
          </cell>
          <cell r="AK275">
            <v>0</v>
          </cell>
          <cell r="AL275">
            <v>0</v>
          </cell>
          <cell r="AN275">
            <v>10166.666666666666</v>
          </cell>
          <cell r="AQ275">
            <v>583.5</v>
          </cell>
        </row>
        <row r="276">
          <cell r="G276" t="str">
            <v>CFO</v>
          </cell>
          <cell r="AE276">
            <v>0</v>
          </cell>
          <cell r="AI276">
            <v>8750</v>
          </cell>
          <cell r="AJ276">
            <v>0</v>
          </cell>
          <cell r="AK276">
            <v>0</v>
          </cell>
          <cell r="AL276">
            <v>0</v>
          </cell>
          <cell r="AN276">
            <v>10166.666666666666</v>
          </cell>
          <cell r="AQ276">
            <v>583.5</v>
          </cell>
        </row>
        <row r="277">
          <cell r="G277" t="str">
            <v>CFO</v>
          </cell>
          <cell r="AE277">
            <v>0</v>
          </cell>
          <cell r="AI277">
            <v>8750</v>
          </cell>
          <cell r="AJ277">
            <v>0</v>
          </cell>
          <cell r="AK277">
            <v>0</v>
          </cell>
          <cell r="AL277">
            <v>0</v>
          </cell>
          <cell r="AN277">
            <v>10166.666666666666</v>
          </cell>
          <cell r="AQ277">
            <v>567.83333333333337</v>
          </cell>
        </row>
        <row r="278">
          <cell r="G278" t="str">
            <v>CFO</v>
          </cell>
          <cell r="AE278">
            <v>0</v>
          </cell>
          <cell r="AI278">
            <v>8750</v>
          </cell>
          <cell r="AJ278">
            <v>0</v>
          </cell>
          <cell r="AK278">
            <v>0</v>
          </cell>
          <cell r="AL278">
            <v>0</v>
          </cell>
          <cell r="AN278">
            <v>10166.666666666666</v>
          </cell>
          <cell r="AQ278">
            <v>567.83333333333337</v>
          </cell>
        </row>
        <row r="279">
          <cell r="G279" t="str">
            <v>CFO</v>
          </cell>
          <cell r="AE279">
            <v>0</v>
          </cell>
          <cell r="AI279">
            <v>8750</v>
          </cell>
          <cell r="AJ279">
            <v>0</v>
          </cell>
          <cell r="AK279">
            <v>0</v>
          </cell>
          <cell r="AL279">
            <v>0</v>
          </cell>
          <cell r="AN279">
            <v>10166.666666666666</v>
          </cell>
          <cell r="AQ279">
            <v>567.83333333333337</v>
          </cell>
        </row>
        <row r="280">
          <cell r="G280" t="str">
            <v>CFO</v>
          </cell>
          <cell r="AE280">
            <v>0</v>
          </cell>
          <cell r="AI280">
            <v>8750</v>
          </cell>
          <cell r="AJ280">
            <v>0</v>
          </cell>
          <cell r="AK280">
            <v>0</v>
          </cell>
          <cell r="AL280">
            <v>0</v>
          </cell>
          <cell r="AN280">
            <v>10166.666666666666</v>
          </cell>
          <cell r="AQ280">
            <v>567.83333333333337</v>
          </cell>
        </row>
        <row r="281">
          <cell r="G281" t="str">
            <v>CFO</v>
          </cell>
          <cell r="AE281">
            <v>0</v>
          </cell>
          <cell r="AI281">
            <v>8750</v>
          </cell>
          <cell r="AJ281">
            <v>0</v>
          </cell>
          <cell r="AK281">
            <v>0</v>
          </cell>
          <cell r="AL281">
            <v>0</v>
          </cell>
          <cell r="AN281">
            <v>10166.666666666666</v>
          </cell>
          <cell r="AQ281">
            <v>567.83333333333337</v>
          </cell>
        </row>
        <row r="282">
          <cell r="G282" t="str">
            <v>CFO</v>
          </cell>
          <cell r="AE282">
            <v>0</v>
          </cell>
          <cell r="AI282">
            <v>8750</v>
          </cell>
          <cell r="AJ282">
            <v>0</v>
          </cell>
          <cell r="AK282">
            <v>0</v>
          </cell>
          <cell r="AL282">
            <v>0</v>
          </cell>
          <cell r="AN282">
            <v>10166.666666666666</v>
          </cell>
          <cell r="AP282">
            <v>13000</v>
          </cell>
          <cell r="AQ282">
            <v>567.83333333333337</v>
          </cell>
        </row>
        <row r="283">
          <cell r="G283" t="str">
            <v>CFO</v>
          </cell>
          <cell r="AE283">
            <v>0</v>
          </cell>
          <cell r="AI283">
            <v>8750</v>
          </cell>
          <cell r="AJ283">
            <v>0</v>
          </cell>
          <cell r="AK283">
            <v>0</v>
          </cell>
          <cell r="AL283">
            <v>0</v>
          </cell>
          <cell r="AN283">
            <v>10166.666666666666</v>
          </cell>
          <cell r="AQ283">
            <v>567.83333333333337</v>
          </cell>
        </row>
        <row r="284">
          <cell r="G284" t="str">
            <v>CFO</v>
          </cell>
          <cell r="AE284">
            <v>0</v>
          </cell>
          <cell r="AI284">
            <v>8750</v>
          </cell>
          <cell r="AJ284">
            <v>0</v>
          </cell>
          <cell r="AK284">
            <v>0</v>
          </cell>
          <cell r="AL284">
            <v>0</v>
          </cell>
          <cell r="AN284">
            <v>10166.666666666666</v>
          </cell>
          <cell r="AQ284">
            <v>567.83333333333337</v>
          </cell>
        </row>
        <row r="285">
          <cell r="G285" t="str">
            <v>CFO</v>
          </cell>
          <cell r="AE285">
            <v>0</v>
          </cell>
          <cell r="AI285">
            <v>8750</v>
          </cell>
          <cell r="AJ285">
            <v>0</v>
          </cell>
          <cell r="AK285">
            <v>0</v>
          </cell>
          <cell r="AL285">
            <v>0</v>
          </cell>
          <cell r="AN285">
            <v>10166.666666666666</v>
          </cell>
          <cell r="AQ285">
            <v>567.83333333333337</v>
          </cell>
        </row>
        <row r="286">
          <cell r="G286" t="str">
            <v>CFO</v>
          </cell>
          <cell r="AE286">
            <v>0</v>
          </cell>
          <cell r="AI286">
            <v>8750</v>
          </cell>
          <cell r="AJ286">
            <v>0</v>
          </cell>
          <cell r="AK286">
            <v>0</v>
          </cell>
          <cell r="AL286">
            <v>0</v>
          </cell>
          <cell r="AN286">
            <v>10166.666666666666</v>
          </cell>
          <cell r="AQ286">
            <v>567.83333333333337</v>
          </cell>
        </row>
        <row r="287">
          <cell r="G287" t="str">
            <v>CFO</v>
          </cell>
          <cell r="AE287">
            <v>0</v>
          </cell>
          <cell r="AI287">
            <v>8750</v>
          </cell>
          <cell r="AJ287">
            <v>0</v>
          </cell>
          <cell r="AK287">
            <v>0</v>
          </cell>
          <cell r="AL287">
            <v>0</v>
          </cell>
          <cell r="AN287">
            <v>10166.666666666666</v>
          </cell>
          <cell r="AQ287">
            <v>567.83333333333337</v>
          </cell>
        </row>
        <row r="288">
          <cell r="G288" t="str">
            <v>CFO</v>
          </cell>
          <cell r="AE288">
            <v>0</v>
          </cell>
          <cell r="AI288">
            <v>8750</v>
          </cell>
          <cell r="AJ288">
            <v>0</v>
          </cell>
          <cell r="AK288">
            <v>0</v>
          </cell>
          <cell r="AL288">
            <v>0</v>
          </cell>
          <cell r="AN288">
            <v>10166.666666666666</v>
          </cell>
          <cell r="AQ288">
            <v>567.83333333333337</v>
          </cell>
        </row>
        <row r="289">
          <cell r="G289" t="str">
            <v>CFO</v>
          </cell>
          <cell r="AE289">
            <v>0</v>
          </cell>
          <cell r="AI289">
            <v>8750</v>
          </cell>
          <cell r="AJ289">
            <v>0</v>
          </cell>
          <cell r="AK289">
            <v>0</v>
          </cell>
          <cell r="AL289">
            <v>0</v>
          </cell>
          <cell r="AN289">
            <v>10166.666666666666</v>
          </cell>
          <cell r="AQ289">
            <v>552.08333333333337</v>
          </cell>
        </row>
        <row r="290">
          <cell r="G290" t="str">
            <v>CFO</v>
          </cell>
          <cell r="AE290">
            <v>0</v>
          </cell>
          <cell r="AI290">
            <v>8750</v>
          </cell>
          <cell r="AJ290">
            <v>0</v>
          </cell>
          <cell r="AK290">
            <v>0</v>
          </cell>
          <cell r="AL290">
            <v>0</v>
          </cell>
          <cell r="AN290">
            <v>10166.666666666666</v>
          </cell>
          <cell r="AQ290">
            <v>552.08333333333337</v>
          </cell>
        </row>
        <row r="291">
          <cell r="G291" t="str">
            <v>CFO</v>
          </cell>
          <cell r="AE291">
            <v>0</v>
          </cell>
          <cell r="AI291">
            <v>8750</v>
          </cell>
          <cell r="AJ291">
            <v>0</v>
          </cell>
          <cell r="AK291">
            <v>0</v>
          </cell>
          <cell r="AL291">
            <v>0</v>
          </cell>
          <cell r="AN291">
            <v>10166.666666666666</v>
          </cell>
          <cell r="AQ291">
            <v>552.08333333333337</v>
          </cell>
        </row>
        <row r="292">
          <cell r="G292" t="str">
            <v>CFO</v>
          </cell>
          <cell r="AE292">
            <v>0</v>
          </cell>
          <cell r="AI292">
            <v>8750</v>
          </cell>
          <cell r="AJ292">
            <v>0</v>
          </cell>
          <cell r="AK292">
            <v>0</v>
          </cell>
          <cell r="AL292">
            <v>0</v>
          </cell>
          <cell r="AN292">
            <v>10166.666666666666</v>
          </cell>
          <cell r="AQ292">
            <v>552.08333333333337</v>
          </cell>
        </row>
        <row r="293">
          <cell r="G293" t="str">
            <v>CFO</v>
          </cell>
          <cell r="AE293">
            <v>0</v>
          </cell>
          <cell r="AI293">
            <v>8750</v>
          </cell>
          <cell r="AJ293">
            <v>0</v>
          </cell>
          <cell r="AK293">
            <v>0</v>
          </cell>
          <cell r="AL293">
            <v>0</v>
          </cell>
          <cell r="AN293">
            <v>10166.666666666666</v>
          </cell>
          <cell r="AQ293">
            <v>552.08333333333337</v>
          </cell>
        </row>
        <row r="294">
          <cell r="G294" t="str">
            <v>CFO</v>
          </cell>
          <cell r="AE294">
            <v>0</v>
          </cell>
          <cell r="AI294">
            <v>8750</v>
          </cell>
          <cell r="AJ294">
            <v>0</v>
          </cell>
          <cell r="AK294">
            <v>0</v>
          </cell>
          <cell r="AL294">
            <v>0</v>
          </cell>
          <cell r="AN294">
            <v>10166.666666666666</v>
          </cell>
          <cell r="AP294">
            <v>13000</v>
          </cell>
          <cell r="AQ294">
            <v>552.08333333333337</v>
          </cell>
        </row>
        <row r="295">
          <cell r="G295" t="str">
            <v>CFO</v>
          </cell>
          <cell r="AE295">
            <v>0</v>
          </cell>
          <cell r="AI295">
            <v>8750</v>
          </cell>
          <cell r="AJ295">
            <v>0</v>
          </cell>
          <cell r="AK295">
            <v>0</v>
          </cell>
          <cell r="AL295">
            <v>0</v>
          </cell>
          <cell r="AN295">
            <v>10166.666666666666</v>
          </cell>
          <cell r="AQ295">
            <v>552.08333333333337</v>
          </cell>
        </row>
        <row r="296">
          <cell r="G296" t="str">
            <v>CFO</v>
          </cell>
          <cell r="AE296">
            <v>0</v>
          </cell>
          <cell r="AI296">
            <v>8750</v>
          </cell>
          <cell r="AJ296">
            <v>0</v>
          </cell>
          <cell r="AK296">
            <v>0</v>
          </cell>
          <cell r="AL296">
            <v>0</v>
          </cell>
          <cell r="AN296">
            <v>10166.666666666666</v>
          </cell>
          <cell r="AQ296">
            <v>552.08333333333337</v>
          </cell>
        </row>
        <row r="297">
          <cell r="G297" t="str">
            <v>CFO</v>
          </cell>
          <cell r="AE297">
            <v>0</v>
          </cell>
          <cell r="AI297">
            <v>8750</v>
          </cell>
          <cell r="AJ297">
            <v>0</v>
          </cell>
          <cell r="AK297">
            <v>0</v>
          </cell>
          <cell r="AL297">
            <v>0</v>
          </cell>
          <cell r="AN297">
            <v>10166.666666666666</v>
          </cell>
          <cell r="AQ297">
            <v>552.08333333333337</v>
          </cell>
        </row>
        <row r="298">
          <cell r="G298" t="str">
            <v>CFO</v>
          </cell>
          <cell r="AE298">
            <v>0</v>
          </cell>
          <cell r="AI298">
            <v>8750</v>
          </cell>
          <cell r="AJ298">
            <v>0</v>
          </cell>
          <cell r="AK298">
            <v>0</v>
          </cell>
          <cell r="AL298">
            <v>0</v>
          </cell>
          <cell r="AN298">
            <v>10166.666666666666</v>
          </cell>
          <cell r="AQ298">
            <v>552.08333333333337</v>
          </cell>
        </row>
        <row r="299">
          <cell r="G299" t="str">
            <v>CFO</v>
          </cell>
          <cell r="AE299">
            <v>0</v>
          </cell>
          <cell r="AI299">
            <v>8750</v>
          </cell>
          <cell r="AJ299">
            <v>0</v>
          </cell>
          <cell r="AK299">
            <v>0</v>
          </cell>
          <cell r="AL299">
            <v>0</v>
          </cell>
          <cell r="AN299">
            <v>10166.666666666666</v>
          </cell>
          <cell r="AQ299">
            <v>552.08333333333337</v>
          </cell>
        </row>
        <row r="300">
          <cell r="G300" t="str">
            <v>CFO</v>
          </cell>
          <cell r="AE300">
            <v>0</v>
          </cell>
          <cell r="AI300">
            <v>8750</v>
          </cell>
          <cell r="AJ300">
            <v>0</v>
          </cell>
          <cell r="AK300">
            <v>0</v>
          </cell>
          <cell r="AL300">
            <v>0</v>
          </cell>
          <cell r="AN300">
            <v>10166.666666666666</v>
          </cell>
          <cell r="AQ300">
            <v>552.08333333333337</v>
          </cell>
        </row>
        <row r="301">
          <cell r="G301" t="str">
            <v>CFO</v>
          </cell>
          <cell r="AE301">
            <v>0</v>
          </cell>
          <cell r="AI301">
            <v>8750</v>
          </cell>
          <cell r="AJ301">
            <v>0</v>
          </cell>
          <cell r="AK301">
            <v>0</v>
          </cell>
          <cell r="AL301">
            <v>0</v>
          </cell>
          <cell r="AN301">
            <v>10166.666666666666</v>
          </cell>
          <cell r="AQ301">
            <v>536.41666666666663</v>
          </cell>
        </row>
        <row r="302">
          <cell r="G302" t="str">
            <v>CFO</v>
          </cell>
          <cell r="AE302">
            <v>0</v>
          </cell>
          <cell r="AI302">
            <v>8750</v>
          </cell>
          <cell r="AJ302">
            <v>0</v>
          </cell>
          <cell r="AK302">
            <v>0</v>
          </cell>
          <cell r="AL302">
            <v>0</v>
          </cell>
          <cell r="AN302">
            <v>10166.666666666666</v>
          </cell>
          <cell r="AQ302">
            <v>536.41666666666663</v>
          </cell>
        </row>
        <row r="303">
          <cell r="G303" t="str">
            <v>CFO</v>
          </cell>
          <cell r="AE303">
            <v>0</v>
          </cell>
          <cell r="AI303">
            <v>8750</v>
          </cell>
          <cell r="AJ303">
            <v>0</v>
          </cell>
          <cell r="AK303">
            <v>0</v>
          </cell>
          <cell r="AL303">
            <v>0</v>
          </cell>
          <cell r="AN303">
            <v>10166.666666666666</v>
          </cell>
          <cell r="AQ303">
            <v>536.41666666666663</v>
          </cell>
        </row>
        <row r="304">
          <cell r="G304" t="str">
            <v>CFO</v>
          </cell>
          <cell r="AE304">
            <v>0</v>
          </cell>
          <cell r="AI304">
            <v>8750</v>
          </cell>
          <cell r="AJ304">
            <v>0</v>
          </cell>
          <cell r="AK304">
            <v>0</v>
          </cell>
          <cell r="AL304">
            <v>0</v>
          </cell>
          <cell r="AN304">
            <v>10166.666666666666</v>
          </cell>
          <cell r="AQ304">
            <v>536.41666666666663</v>
          </cell>
        </row>
        <row r="305">
          <cell r="G305" t="str">
            <v>CFO</v>
          </cell>
          <cell r="AE305">
            <v>0</v>
          </cell>
          <cell r="AI305">
            <v>8750</v>
          </cell>
          <cell r="AJ305">
            <v>0</v>
          </cell>
          <cell r="AK305">
            <v>0</v>
          </cell>
          <cell r="AL305">
            <v>0</v>
          </cell>
          <cell r="AN305">
            <v>10166.666666666666</v>
          </cell>
          <cell r="AQ305">
            <v>536.41666666666663</v>
          </cell>
        </row>
        <row r="306">
          <cell r="G306" t="str">
            <v>CFO</v>
          </cell>
          <cell r="AE306">
            <v>0</v>
          </cell>
          <cell r="AI306">
            <v>8750</v>
          </cell>
          <cell r="AJ306">
            <v>0</v>
          </cell>
          <cell r="AK306">
            <v>0</v>
          </cell>
          <cell r="AL306">
            <v>0</v>
          </cell>
          <cell r="AN306">
            <v>10166.666666666666</v>
          </cell>
          <cell r="AP306">
            <v>13000</v>
          </cell>
          <cell r="AQ306">
            <v>536.41666666666663</v>
          </cell>
        </row>
        <row r="307">
          <cell r="G307" t="str">
            <v>CFO</v>
          </cell>
          <cell r="AE307">
            <v>0</v>
          </cell>
          <cell r="AI307">
            <v>8750</v>
          </cell>
          <cell r="AJ307">
            <v>0</v>
          </cell>
          <cell r="AK307">
            <v>0</v>
          </cell>
          <cell r="AL307">
            <v>0</v>
          </cell>
          <cell r="AN307">
            <v>10166.666666666666</v>
          </cell>
          <cell r="AQ307">
            <v>536.41666666666663</v>
          </cell>
        </row>
        <row r="308">
          <cell r="G308" t="str">
            <v>CFO</v>
          </cell>
          <cell r="AE308">
            <v>0</v>
          </cell>
          <cell r="AI308">
            <v>8750</v>
          </cell>
          <cell r="AJ308">
            <v>0</v>
          </cell>
          <cell r="AK308">
            <v>0</v>
          </cell>
          <cell r="AL308">
            <v>0</v>
          </cell>
          <cell r="AN308">
            <v>10166.666666666666</v>
          </cell>
          <cell r="AQ308">
            <v>536.41666666666663</v>
          </cell>
        </row>
        <row r="309">
          <cell r="G309" t="str">
            <v>CFO</v>
          </cell>
          <cell r="AE309">
            <v>0</v>
          </cell>
          <cell r="AI309">
            <v>8750</v>
          </cell>
          <cell r="AJ309">
            <v>0</v>
          </cell>
          <cell r="AK309">
            <v>0</v>
          </cell>
          <cell r="AL309">
            <v>0</v>
          </cell>
          <cell r="AN309">
            <v>10166.666666666666</v>
          </cell>
          <cell r="AQ309">
            <v>536.41666666666663</v>
          </cell>
        </row>
        <row r="310">
          <cell r="G310" t="str">
            <v>CFO</v>
          </cell>
          <cell r="AE310">
            <v>0</v>
          </cell>
          <cell r="AI310">
            <v>8750</v>
          </cell>
          <cell r="AJ310">
            <v>0</v>
          </cell>
          <cell r="AK310">
            <v>0</v>
          </cell>
          <cell r="AL310">
            <v>0</v>
          </cell>
          <cell r="AN310">
            <v>10166.666666666666</v>
          </cell>
          <cell r="AQ310">
            <v>536.41666666666663</v>
          </cell>
        </row>
        <row r="311">
          <cell r="G311" t="str">
            <v>CFO</v>
          </cell>
          <cell r="AE311">
            <v>0</v>
          </cell>
          <cell r="AI311">
            <v>8750</v>
          </cell>
          <cell r="AJ311">
            <v>0</v>
          </cell>
          <cell r="AK311">
            <v>0</v>
          </cell>
          <cell r="AL311">
            <v>0</v>
          </cell>
          <cell r="AN311">
            <v>10166.666666666666</v>
          </cell>
          <cell r="AQ311">
            <v>536.41666666666663</v>
          </cell>
        </row>
        <row r="312">
          <cell r="G312" t="str">
            <v>CFO</v>
          </cell>
          <cell r="AE312">
            <v>0</v>
          </cell>
          <cell r="AI312">
            <v>8750</v>
          </cell>
          <cell r="AJ312">
            <v>0</v>
          </cell>
          <cell r="AK312">
            <v>0</v>
          </cell>
          <cell r="AL312">
            <v>0</v>
          </cell>
          <cell r="AN312">
            <v>10166.666666666666</v>
          </cell>
          <cell r="AQ312">
            <v>536.41666666666663</v>
          </cell>
        </row>
        <row r="313">
          <cell r="G313" t="str">
            <v>CFO</v>
          </cell>
          <cell r="AE313">
            <v>0</v>
          </cell>
          <cell r="AI313">
            <v>8750</v>
          </cell>
          <cell r="AJ313">
            <v>0</v>
          </cell>
          <cell r="AK313">
            <v>0</v>
          </cell>
          <cell r="AL313">
            <v>0</v>
          </cell>
          <cell r="AN313">
            <v>10166.666666666666</v>
          </cell>
          <cell r="AQ313">
            <v>520.66666666666663</v>
          </cell>
        </row>
        <row r="314">
          <cell r="G314" t="str">
            <v>CFO</v>
          </cell>
          <cell r="AE314">
            <v>0</v>
          </cell>
          <cell r="AI314">
            <v>8750</v>
          </cell>
          <cell r="AJ314">
            <v>0</v>
          </cell>
          <cell r="AK314">
            <v>0</v>
          </cell>
          <cell r="AL314">
            <v>0</v>
          </cell>
          <cell r="AN314">
            <v>10166.666666666666</v>
          </cell>
          <cell r="AQ314">
            <v>520.66666666666663</v>
          </cell>
        </row>
        <row r="315">
          <cell r="G315" t="str">
            <v>CFO</v>
          </cell>
          <cell r="AE315">
            <v>0</v>
          </cell>
          <cell r="AI315">
            <v>8750</v>
          </cell>
          <cell r="AJ315">
            <v>0</v>
          </cell>
          <cell r="AK315">
            <v>0</v>
          </cell>
          <cell r="AL315">
            <v>0</v>
          </cell>
          <cell r="AN315">
            <v>10166.666666666666</v>
          </cell>
          <cell r="AQ315">
            <v>520.66666666666663</v>
          </cell>
        </row>
        <row r="316">
          <cell r="G316" t="str">
            <v>CFO</v>
          </cell>
          <cell r="AE316">
            <v>0</v>
          </cell>
          <cell r="AI316">
            <v>8750</v>
          </cell>
          <cell r="AJ316">
            <v>0</v>
          </cell>
          <cell r="AK316">
            <v>0</v>
          </cell>
          <cell r="AL316">
            <v>0</v>
          </cell>
          <cell r="AN316">
            <v>10166.666666666666</v>
          </cell>
          <cell r="AQ316">
            <v>520.66666666666663</v>
          </cell>
        </row>
        <row r="317">
          <cell r="G317" t="str">
            <v>CFO</v>
          </cell>
          <cell r="AE317">
            <v>0</v>
          </cell>
          <cell r="AI317">
            <v>8750</v>
          </cell>
          <cell r="AJ317">
            <v>0</v>
          </cell>
          <cell r="AK317">
            <v>0</v>
          </cell>
          <cell r="AL317">
            <v>0</v>
          </cell>
          <cell r="AN317">
            <v>10166.666666666666</v>
          </cell>
          <cell r="AQ317">
            <v>520.66666666666663</v>
          </cell>
        </row>
        <row r="318">
          <cell r="G318" t="str">
            <v>CFO</v>
          </cell>
          <cell r="AE318">
            <v>0</v>
          </cell>
          <cell r="AI318">
            <v>8750</v>
          </cell>
          <cell r="AJ318">
            <v>0</v>
          </cell>
          <cell r="AK318">
            <v>0</v>
          </cell>
          <cell r="AL318">
            <v>0</v>
          </cell>
          <cell r="AN318">
            <v>10166.666666666666</v>
          </cell>
          <cell r="AP318">
            <v>13000</v>
          </cell>
          <cell r="AQ318">
            <v>520.66666666666663</v>
          </cell>
        </row>
        <row r="319">
          <cell r="G319" t="str">
            <v>CFO</v>
          </cell>
          <cell r="AE319">
            <v>0</v>
          </cell>
          <cell r="AI319">
            <v>8750</v>
          </cell>
          <cell r="AJ319">
            <v>0</v>
          </cell>
          <cell r="AK319">
            <v>0</v>
          </cell>
          <cell r="AL319">
            <v>0</v>
          </cell>
          <cell r="AN319">
            <v>10166.666666666666</v>
          </cell>
          <cell r="AQ319">
            <v>520.66666666666663</v>
          </cell>
        </row>
        <row r="320">
          <cell r="G320" t="str">
            <v>CFO</v>
          </cell>
          <cell r="AE320">
            <v>0</v>
          </cell>
          <cell r="AI320">
            <v>8750</v>
          </cell>
          <cell r="AJ320">
            <v>0</v>
          </cell>
          <cell r="AK320">
            <v>0</v>
          </cell>
          <cell r="AL320">
            <v>0</v>
          </cell>
          <cell r="AN320">
            <v>10166.666666666666</v>
          </cell>
          <cell r="AQ320">
            <v>520.66666666666663</v>
          </cell>
        </row>
        <row r="321">
          <cell r="G321" t="str">
            <v>CFO</v>
          </cell>
          <cell r="AE321">
            <v>0</v>
          </cell>
          <cell r="AI321">
            <v>8750</v>
          </cell>
          <cell r="AJ321">
            <v>0</v>
          </cell>
          <cell r="AK321">
            <v>0</v>
          </cell>
          <cell r="AL321">
            <v>0</v>
          </cell>
          <cell r="AN321">
            <v>10166.666666666666</v>
          </cell>
          <cell r="AQ321">
            <v>520.66666666666663</v>
          </cell>
        </row>
        <row r="322">
          <cell r="G322" t="str">
            <v>CFO</v>
          </cell>
          <cell r="AE322">
            <v>0</v>
          </cell>
          <cell r="AI322">
            <v>8750</v>
          </cell>
          <cell r="AJ322">
            <v>0</v>
          </cell>
          <cell r="AK322">
            <v>0</v>
          </cell>
          <cell r="AL322">
            <v>0</v>
          </cell>
          <cell r="AN322">
            <v>10166.666666666666</v>
          </cell>
          <cell r="AQ322">
            <v>520.66666666666663</v>
          </cell>
        </row>
        <row r="323">
          <cell r="G323" t="str">
            <v>CFO</v>
          </cell>
          <cell r="AE323">
            <v>0</v>
          </cell>
          <cell r="AI323">
            <v>8750</v>
          </cell>
          <cell r="AJ323">
            <v>0</v>
          </cell>
          <cell r="AK323">
            <v>0</v>
          </cell>
          <cell r="AL323">
            <v>0</v>
          </cell>
          <cell r="AN323">
            <v>10166.666666666666</v>
          </cell>
          <cell r="AQ323">
            <v>520.66666666666663</v>
          </cell>
        </row>
        <row r="324">
          <cell r="G324" t="str">
            <v>CFO</v>
          </cell>
          <cell r="AE324">
            <v>0</v>
          </cell>
          <cell r="AI324">
            <v>8750</v>
          </cell>
          <cell r="AJ324">
            <v>0</v>
          </cell>
          <cell r="AK324">
            <v>0</v>
          </cell>
          <cell r="AL324">
            <v>0</v>
          </cell>
          <cell r="AN324">
            <v>10166.666666666666</v>
          </cell>
          <cell r="AQ324">
            <v>520.66666666666663</v>
          </cell>
        </row>
      </sheetData>
      <sheetData sheetId="4" refreshError="1"/>
      <sheetData sheetId="5" refreshError="1"/>
      <sheetData sheetId="6" refreshError="1"/>
      <sheetData sheetId="7" refreshError="1"/>
      <sheetData sheetId="8" refreshError="1"/>
      <sheetData sheetId="9" refreshError="1"/>
      <sheetData sheetId="10" refreshError="1"/>
      <sheetData sheetId="11" refreshError="1"/>
      <sheetData sheetId="12" refreshError="1"/>
      <sheetData sheetId="13" refreshError="1">
        <row r="9">
          <cell r="D9">
            <v>2.1315115752661971</v>
          </cell>
          <cell r="E9">
            <v>0.46915063075606966</v>
          </cell>
        </row>
        <row r="10">
          <cell r="D10">
            <v>2.1315115752661971</v>
          </cell>
          <cell r="E10">
            <v>0.46915063075606966</v>
          </cell>
        </row>
        <row r="11">
          <cell r="D11">
            <v>2.1315115752661971</v>
          </cell>
          <cell r="E11">
            <v>0.46915063075606966</v>
          </cell>
        </row>
        <row r="12">
          <cell r="D12">
            <v>2.0594314736871469</v>
          </cell>
          <cell r="E12">
            <v>0.48557090283253213</v>
          </cell>
        </row>
        <row r="13">
          <cell r="D13">
            <v>2.0594314736871469</v>
          </cell>
          <cell r="E13">
            <v>0.48557090283253213</v>
          </cell>
        </row>
        <row r="14">
          <cell r="D14">
            <v>2.0594314736871469</v>
          </cell>
          <cell r="E14">
            <v>0.48557090283253213</v>
          </cell>
        </row>
        <row r="15">
          <cell r="D15">
            <v>2.0594314736871469</v>
          </cell>
          <cell r="E15">
            <v>0.48557090283253213</v>
          </cell>
        </row>
        <row r="16">
          <cell r="D16">
            <v>2.0594314736871469</v>
          </cell>
          <cell r="E16">
            <v>0.48557090283253213</v>
          </cell>
        </row>
        <row r="17">
          <cell r="D17">
            <v>2.0594314736871469</v>
          </cell>
          <cell r="E17">
            <v>0.48557090283253213</v>
          </cell>
        </row>
        <row r="18">
          <cell r="D18">
            <v>2.0594314736871469</v>
          </cell>
          <cell r="E18">
            <v>0.48557090283253213</v>
          </cell>
        </row>
        <row r="19">
          <cell r="D19">
            <v>2.0594314736871469</v>
          </cell>
          <cell r="E19">
            <v>0.48557090283253213</v>
          </cell>
        </row>
        <row r="20">
          <cell r="D20">
            <v>2.0594314736871469</v>
          </cell>
          <cell r="E20">
            <v>0.48557090283253213</v>
          </cell>
        </row>
        <row r="21">
          <cell r="D21">
            <v>2.0594314736871469</v>
          </cell>
          <cell r="E21">
            <v>0.48557090283253213</v>
          </cell>
        </row>
        <row r="22">
          <cell r="D22">
            <v>2.0594314736871469</v>
          </cell>
          <cell r="E22">
            <v>0.48557090283253213</v>
          </cell>
        </row>
        <row r="23">
          <cell r="D23">
            <v>2.0594314736871469</v>
          </cell>
          <cell r="E23">
            <v>0.48557090283253213</v>
          </cell>
        </row>
        <row r="24">
          <cell r="D24">
            <v>1.9897888634658429</v>
          </cell>
          <cell r="E24">
            <v>0.50256588443167061</v>
          </cell>
        </row>
        <row r="25">
          <cell r="D25">
            <v>1.9897888634658429</v>
          </cell>
          <cell r="E25">
            <v>0.50256588443167061</v>
          </cell>
        </row>
        <row r="26">
          <cell r="D26">
            <v>1.9897888634658429</v>
          </cell>
          <cell r="E26">
            <v>0.50256588443167061</v>
          </cell>
        </row>
        <row r="27">
          <cell r="D27">
            <v>1.9897888634658429</v>
          </cell>
          <cell r="E27">
            <v>0.50256588443167061</v>
          </cell>
        </row>
        <row r="28">
          <cell r="D28">
            <v>1.9897888634658429</v>
          </cell>
          <cell r="E28">
            <v>0.50256588443167061</v>
          </cell>
        </row>
        <row r="29">
          <cell r="D29">
            <v>1.9897888634658429</v>
          </cell>
          <cell r="E29">
            <v>0.50256588443167061</v>
          </cell>
        </row>
        <row r="30">
          <cell r="D30">
            <v>1.9897888634658429</v>
          </cell>
          <cell r="E30">
            <v>0.50256588443167061</v>
          </cell>
        </row>
        <row r="31">
          <cell r="D31">
            <v>1.9897888634658429</v>
          </cell>
          <cell r="E31">
            <v>0.50256588443167061</v>
          </cell>
        </row>
        <row r="32">
          <cell r="D32">
            <v>1.9897888634658429</v>
          </cell>
          <cell r="E32">
            <v>0.50256588443167061</v>
          </cell>
        </row>
        <row r="33">
          <cell r="D33">
            <v>1.9897888634658429</v>
          </cell>
          <cell r="E33">
            <v>0.50256588443167061</v>
          </cell>
        </row>
        <row r="34">
          <cell r="D34">
            <v>1.9897888634658429</v>
          </cell>
          <cell r="E34">
            <v>0.50256588443167061</v>
          </cell>
        </row>
        <row r="35">
          <cell r="D35">
            <v>1.9897888634658429</v>
          </cell>
          <cell r="E35">
            <v>0.50256588443167061</v>
          </cell>
        </row>
        <row r="36">
          <cell r="D36">
            <v>1.9225013173583021</v>
          </cell>
          <cell r="E36">
            <v>0.52015569038677911</v>
          </cell>
        </row>
        <row r="37">
          <cell r="D37">
            <v>1.9225013173583021</v>
          </cell>
          <cell r="E37">
            <v>0.52015569038677911</v>
          </cell>
        </row>
        <row r="38">
          <cell r="D38">
            <v>1.9225013173583021</v>
          </cell>
          <cell r="E38">
            <v>0.52015569038677911</v>
          </cell>
        </row>
        <row r="39">
          <cell r="D39">
            <v>1.9225013173583021</v>
          </cell>
          <cell r="E39">
            <v>0.52015569038677911</v>
          </cell>
        </row>
        <row r="40">
          <cell r="D40">
            <v>1.9225013173583021</v>
          </cell>
          <cell r="E40">
            <v>0.52015569038677911</v>
          </cell>
        </row>
        <row r="41">
          <cell r="D41">
            <v>1.9225013173583021</v>
          </cell>
          <cell r="E41">
            <v>0.52015569038677911</v>
          </cell>
        </row>
        <row r="42">
          <cell r="D42">
            <v>1.9225013173583021</v>
          </cell>
          <cell r="E42">
            <v>0.52015569038677911</v>
          </cell>
        </row>
        <row r="43">
          <cell r="D43">
            <v>1.9225013173583021</v>
          </cell>
          <cell r="E43">
            <v>0.52015569038677911</v>
          </cell>
        </row>
        <row r="44">
          <cell r="D44">
            <v>1.9225013173583021</v>
          </cell>
          <cell r="E44">
            <v>0.52015569038677911</v>
          </cell>
        </row>
        <row r="45">
          <cell r="D45">
            <v>1.9225013173583021</v>
          </cell>
          <cell r="E45">
            <v>0.52015569038677911</v>
          </cell>
        </row>
        <row r="46">
          <cell r="D46">
            <v>1.9225013173583021</v>
          </cell>
          <cell r="E46">
            <v>0.52015569038677911</v>
          </cell>
        </row>
        <row r="47">
          <cell r="D47">
            <v>1.9225013173583021</v>
          </cell>
          <cell r="E47">
            <v>0.52015569038677911</v>
          </cell>
        </row>
        <row r="48">
          <cell r="D48">
            <v>1.8574891955152681</v>
          </cell>
          <cell r="E48">
            <v>0.53836113955031628</v>
          </cell>
        </row>
        <row r="49">
          <cell r="D49">
            <v>1.8574891955152681</v>
          </cell>
          <cell r="E49">
            <v>0.53836113955031628</v>
          </cell>
        </row>
        <row r="50">
          <cell r="D50">
            <v>1.8574891955152681</v>
          </cell>
          <cell r="E50">
            <v>0.53836113955031628</v>
          </cell>
        </row>
        <row r="51">
          <cell r="D51">
            <v>1.8574891955152681</v>
          </cell>
          <cell r="E51">
            <v>0.53836113955031628</v>
          </cell>
        </row>
        <row r="52">
          <cell r="D52">
            <v>1.8574891955152681</v>
          </cell>
          <cell r="E52">
            <v>0.53836113955031628</v>
          </cell>
        </row>
        <row r="53">
          <cell r="D53">
            <v>1.8574891955152681</v>
          </cell>
          <cell r="E53">
            <v>0.53836113955031628</v>
          </cell>
        </row>
        <row r="54">
          <cell r="D54">
            <v>1.8574891955152681</v>
          </cell>
          <cell r="E54">
            <v>0.53836113955031628</v>
          </cell>
        </row>
        <row r="55">
          <cell r="D55">
            <v>1.8574891955152681</v>
          </cell>
          <cell r="E55">
            <v>0.53836113955031628</v>
          </cell>
        </row>
        <row r="56">
          <cell r="D56">
            <v>1.8574891955152681</v>
          </cell>
          <cell r="E56">
            <v>0.53836113955031628</v>
          </cell>
        </row>
        <row r="57">
          <cell r="D57">
            <v>1.8574891955152681</v>
          </cell>
          <cell r="E57">
            <v>0.53836113955031628</v>
          </cell>
        </row>
        <row r="58">
          <cell r="D58">
            <v>1.8574891955152681</v>
          </cell>
          <cell r="E58">
            <v>0.53836113955031628</v>
          </cell>
        </row>
        <row r="59">
          <cell r="D59">
            <v>1.8574891955152681</v>
          </cell>
          <cell r="E59">
            <v>0.53836113955031628</v>
          </cell>
        </row>
        <row r="60">
          <cell r="D60">
            <v>1.7946755512224815</v>
          </cell>
          <cell r="E60">
            <v>0.55720377943457733</v>
          </cell>
        </row>
        <row r="61">
          <cell r="D61">
            <v>1.7946755512224815</v>
          </cell>
          <cell r="E61">
            <v>0.55720377943457733</v>
          </cell>
        </row>
        <row r="62">
          <cell r="D62">
            <v>1.7946755512224815</v>
          </cell>
          <cell r="E62">
            <v>0.55720377943457733</v>
          </cell>
        </row>
        <row r="63">
          <cell r="D63">
            <v>1.7946755512224815</v>
          </cell>
          <cell r="E63">
            <v>0.55720377943457733</v>
          </cell>
        </row>
        <row r="64">
          <cell r="D64">
            <v>1.7946755512224815</v>
          </cell>
          <cell r="E64">
            <v>0.55720377943457733</v>
          </cell>
        </row>
        <row r="65">
          <cell r="D65">
            <v>1.7946755512224815</v>
          </cell>
          <cell r="E65">
            <v>0.55720377943457733</v>
          </cell>
        </row>
        <row r="66">
          <cell r="D66">
            <v>1.7946755512224815</v>
          </cell>
          <cell r="E66">
            <v>0.55720377943457733</v>
          </cell>
        </row>
        <row r="67">
          <cell r="D67">
            <v>1.7946755512224815</v>
          </cell>
          <cell r="E67">
            <v>0.55720377943457733</v>
          </cell>
        </row>
        <row r="68">
          <cell r="D68">
            <v>1.7946755512224815</v>
          </cell>
          <cell r="E68">
            <v>0.55720377943457733</v>
          </cell>
        </row>
        <row r="69">
          <cell r="D69">
            <v>1.7946755512224815</v>
          </cell>
          <cell r="E69">
            <v>0.55720377943457733</v>
          </cell>
        </row>
        <row r="70">
          <cell r="D70">
            <v>1.7946755512224815</v>
          </cell>
          <cell r="E70">
            <v>0.55720377943457733</v>
          </cell>
        </row>
        <row r="71">
          <cell r="D71">
            <v>1.7946755512224815</v>
          </cell>
          <cell r="E71">
            <v>0.55720377943457733</v>
          </cell>
        </row>
        <row r="72">
          <cell r="D72">
            <v>1.7339860398284845</v>
          </cell>
          <cell r="E72">
            <v>0.57670591171478747</v>
          </cell>
        </row>
        <row r="73">
          <cell r="D73">
            <v>1.7339860398284845</v>
          </cell>
          <cell r="E73">
            <v>0.57670591171478747</v>
          </cell>
        </row>
        <row r="74">
          <cell r="D74">
            <v>1.7339860398284845</v>
          </cell>
          <cell r="E74">
            <v>0.57670591171478747</v>
          </cell>
        </row>
        <row r="75">
          <cell r="D75">
            <v>1.7339860398284845</v>
          </cell>
          <cell r="E75">
            <v>0.57670591171478747</v>
          </cell>
        </row>
        <row r="76">
          <cell r="D76">
            <v>1.7339860398284845</v>
          </cell>
          <cell r="E76">
            <v>0.57670591171478747</v>
          </cell>
        </row>
        <row r="77">
          <cell r="D77">
            <v>1.7339860398284845</v>
          </cell>
          <cell r="E77">
            <v>0.57670591171478747</v>
          </cell>
        </row>
        <row r="78">
          <cell r="D78">
            <v>1.7339860398284845</v>
          </cell>
          <cell r="E78">
            <v>0.57670591171478747</v>
          </cell>
        </row>
        <row r="79">
          <cell r="D79">
            <v>1.7339860398284845</v>
          </cell>
          <cell r="E79">
            <v>0.57670591171478747</v>
          </cell>
        </row>
        <row r="80">
          <cell r="D80">
            <v>1.7339860398284845</v>
          </cell>
          <cell r="E80">
            <v>0.57670591171478747</v>
          </cell>
        </row>
        <row r="81">
          <cell r="D81">
            <v>1.7339860398284845</v>
          </cell>
          <cell r="E81">
            <v>0.57670591171478747</v>
          </cell>
        </row>
        <row r="82">
          <cell r="D82">
            <v>1.7339860398284845</v>
          </cell>
          <cell r="E82">
            <v>0.57670591171478747</v>
          </cell>
        </row>
        <row r="83">
          <cell r="D83">
            <v>1.7339860398284845</v>
          </cell>
          <cell r="E83">
            <v>0.57670591171478747</v>
          </cell>
        </row>
        <row r="84">
          <cell r="D84">
            <v>1.6753488307521591</v>
          </cell>
          <cell r="E84">
            <v>0.59689061862480497</v>
          </cell>
        </row>
        <row r="85">
          <cell r="D85">
            <v>1.6753488307521591</v>
          </cell>
          <cell r="E85">
            <v>0.59689061862480497</v>
          </cell>
        </row>
        <row r="86">
          <cell r="D86">
            <v>1.6753488307521591</v>
          </cell>
          <cell r="E86">
            <v>0.59689061862480497</v>
          </cell>
        </row>
        <row r="87">
          <cell r="D87">
            <v>1.6753488307521591</v>
          </cell>
          <cell r="E87">
            <v>0.59689061862480497</v>
          </cell>
        </row>
        <row r="88">
          <cell r="D88">
            <v>1.6753488307521591</v>
          </cell>
          <cell r="E88">
            <v>0.59689061862480497</v>
          </cell>
        </row>
        <row r="89">
          <cell r="D89">
            <v>1.6753488307521591</v>
          </cell>
          <cell r="E89">
            <v>0.59689061862480497</v>
          </cell>
        </row>
        <row r="90">
          <cell r="D90">
            <v>1.6753488307521591</v>
          </cell>
          <cell r="E90">
            <v>0.59689061862480497</v>
          </cell>
        </row>
        <row r="91">
          <cell r="D91">
            <v>1.6753488307521591</v>
          </cell>
          <cell r="E91">
            <v>0.59689061862480497</v>
          </cell>
        </row>
        <row r="92">
          <cell r="D92">
            <v>1.6753488307521591</v>
          </cell>
          <cell r="E92">
            <v>0.59689061862480497</v>
          </cell>
        </row>
        <row r="93">
          <cell r="D93">
            <v>1.6753488307521591</v>
          </cell>
          <cell r="E93">
            <v>0.59689061862480497</v>
          </cell>
        </row>
        <row r="94">
          <cell r="D94">
            <v>1.6753488307521591</v>
          </cell>
          <cell r="E94">
            <v>0.59689061862480497</v>
          </cell>
        </row>
        <row r="95">
          <cell r="D95">
            <v>1.6753488307521591</v>
          </cell>
          <cell r="E95">
            <v>0.59689061862480497</v>
          </cell>
        </row>
        <row r="96">
          <cell r="D96">
            <v>1.6186945224658547</v>
          </cell>
          <cell r="E96">
            <v>0.61778179027667302</v>
          </cell>
        </row>
        <row r="97">
          <cell r="D97">
            <v>1.6186945224658547</v>
          </cell>
          <cell r="E97">
            <v>0.61778179027667302</v>
          </cell>
        </row>
        <row r="98">
          <cell r="D98">
            <v>1.6186945224658547</v>
          </cell>
          <cell r="E98">
            <v>0.61778179027667302</v>
          </cell>
        </row>
        <row r="99">
          <cell r="D99">
            <v>1.6186945224658547</v>
          </cell>
          <cell r="E99">
            <v>0.61778179027667302</v>
          </cell>
        </row>
        <row r="100">
          <cell r="D100">
            <v>1.6186945224658547</v>
          </cell>
          <cell r="E100">
            <v>0.61778179027667302</v>
          </cell>
        </row>
        <row r="101">
          <cell r="D101">
            <v>1.6186945224658547</v>
          </cell>
          <cell r="E101">
            <v>0.61778179027667302</v>
          </cell>
        </row>
        <row r="102">
          <cell r="D102">
            <v>1.6186945224658547</v>
          </cell>
          <cell r="E102">
            <v>0.61778179027667302</v>
          </cell>
        </row>
        <row r="103">
          <cell r="D103">
            <v>1.6186945224658547</v>
          </cell>
          <cell r="E103">
            <v>0.61778179027667302</v>
          </cell>
        </row>
        <row r="104">
          <cell r="D104">
            <v>1.6186945224658547</v>
          </cell>
          <cell r="E104">
            <v>0.61778179027667302</v>
          </cell>
        </row>
        <row r="105">
          <cell r="D105">
            <v>1.6186945224658547</v>
          </cell>
          <cell r="E105">
            <v>0.61778179027667302</v>
          </cell>
        </row>
        <row r="106">
          <cell r="D106">
            <v>1.6186945224658547</v>
          </cell>
          <cell r="E106">
            <v>0.61778179027667302</v>
          </cell>
        </row>
        <row r="107">
          <cell r="D107">
            <v>1.6186945224658547</v>
          </cell>
          <cell r="E107">
            <v>0.61778179027667302</v>
          </cell>
        </row>
        <row r="108">
          <cell r="D108">
            <v>1.5639560603534826</v>
          </cell>
          <cell r="E108">
            <v>0.63940415293635666</v>
          </cell>
        </row>
        <row r="109">
          <cell r="D109">
            <v>1.5639560603534826</v>
          </cell>
          <cell r="E109">
            <v>0.63940415293635666</v>
          </cell>
        </row>
        <row r="110">
          <cell r="D110">
            <v>1.5639560603534826</v>
          </cell>
          <cell r="E110">
            <v>0.63940415293635666</v>
          </cell>
        </row>
        <row r="111">
          <cell r="D111">
            <v>1.5639560603534826</v>
          </cell>
          <cell r="E111">
            <v>0.63940415293635666</v>
          </cell>
        </row>
        <row r="112">
          <cell r="D112">
            <v>1.5639560603534826</v>
          </cell>
          <cell r="E112">
            <v>0.63940415293635666</v>
          </cell>
        </row>
        <row r="113">
          <cell r="D113">
            <v>1.5639560603534826</v>
          </cell>
          <cell r="E113">
            <v>0.63940415293635666</v>
          </cell>
        </row>
        <row r="114">
          <cell r="D114">
            <v>1.5639560603534826</v>
          </cell>
          <cell r="E114">
            <v>0.63940415293635666</v>
          </cell>
        </row>
        <row r="115">
          <cell r="D115">
            <v>1.5639560603534826</v>
          </cell>
          <cell r="E115">
            <v>0.63940415293635666</v>
          </cell>
        </row>
        <row r="116">
          <cell r="D116">
            <v>1.5639560603534826</v>
          </cell>
          <cell r="E116">
            <v>0.63940415293635666</v>
          </cell>
        </row>
        <row r="117">
          <cell r="D117">
            <v>1.5639560603534826</v>
          </cell>
          <cell r="E117">
            <v>0.63940415293635666</v>
          </cell>
        </row>
        <row r="118">
          <cell r="D118">
            <v>1.5639560603534826</v>
          </cell>
          <cell r="E118">
            <v>0.63940415293635666</v>
          </cell>
        </row>
        <row r="119">
          <cell r="D119">
            <v>1.5639560603534826</v>
          </cell>
          <cell r="E119">
            <v>0.63940415293635666</v>
          </cell>
        </row>
        <row r="120">
          <cell r="D120">
            <v>1.5110686573463603</v>
          </cell>
          <cell r="E120">
            <v>0.66178329828912896</v>
          </cell>
        </row>
        <row r="121">
          <cell r="D121">
            <v>1.5110686573463603</v>
          </cell>
          <cell r="E121">
            <v>0.66178329828912896</v>
          </cell>
        </row>
        <row r="122">
          <cell r="D122">
            <v>1.5110686573463603</v>
          </cell>
          <cell r="E122">
            <v>0.66178329828912896</v>
          </cell>
        </row>
        <row r="123">
          <cell r="D123">
            <v>1.5110686573463603</v>
          </cell>
          <cell r="E123">
            <v>0.66178329828912896</v>
          </cell>
        </row>
        <row r="124">
          <cell r="D124">
            <v>1.5110686573463603</v>
          </cell>
          <cell r="E124">
            <v>0.66178329828912896</v>
          </cell>
        </row>
        <row r="125">
          <cell r="D125">
            <v>1.5110686573463603</v>
          </cell>
          <cell r="E125">
            <v>0.66178329828912896</v>
          </cell>
        </row>
        <row r="126">
          <cell r="D126">
            <v>1.5110686573463603</v>
          </cell>
          <cell r="E126">
            <v>0.66178329828912896</v>
          </cell>
        </row>
        <row r="127">
          <cell r="D127">
            <v>1.5110686573463603</v>
          </cell>
          <cell r="E127">
            <v>0.66178329828912896</v>
          </cell>
        </row>
        <row r="128">
          <cell r="D128">
            <v>1.5110686573463603</v>
          </cell>
          <cell r="E128">
            <v>0.66178329828912896</v>
          </cell>
        </row>
        <row r="129">
          <cell r="D129">
            <v>1.5110686573463603</v>
          </cell>
          <cell r="E129">
            <v>0.66178329828912896</v>
          </cell>
        </row>
        <row r="130">
          <cell r="D130">
            <v>1.5110686573463603</v>
          </cell>
          <cell r="E130">
            <v>0.66178329828912896</v>
          </cell>
        </row>
        <row r="131">
          <cell r="D131">
            <v>1.5110686573463603</v>
          </cell>
          <cell r="E131">
            <v>0.66178329828912896</v>
          </cell>
        </row>
        <row r="132">
          <cell r="D132">
            <v>1.4599697172428603</v>
          </cell>
          <cell r="E132">
            <v>0.68494571372924851</v>
          </cell>
        </row>
        <row r="133">
          <cell r="D133">
            <v>1.4599697172428603</v>
          </cell>
          <cell r="E133">
            <v>0.68494571372924851</v>
          </cell>
        </row>
        <row r="134">
          <cell r="D134">
            <v>1.4599697172428603</v>
          </cell>
          <cell r="E134">
            <v>0.68494571372924851</v>
          </cell>
        </row>
        <row r="135">
          <cell r="D135">
            <v>1.4599697172428603</v>
          </cell>
          <cell r="E135">
            <v>0.68494571372924851</v>
          </cell>
        </row>
        <row r="136">
          <cell r="D136">
            <v>1.4599697172428603</v>
          </cell>
          <cell r="E136">
            <v>0.68494571372924851</v>
          </cell>
        </row>
        <row r="137">
          <cell r="D137">
            <v>1.4599697172428603</v>
          </cell>
          <cell r="E137">
            <v>0.68494571372924851</v>
          </cell>
        </row>
        <row r="138">
          <cell r="D138">
            <v>1.4599697172428603</v>
          </cell>
          <cell r="E138">
            <v>0.68494571372924851</v>
          </cell>
        </row>
        <row r="139">
          <cell r="D139">
            <v>1.4599697172428603</v>
          </cell>
          <cell r="E139">
            <v>0.68494571372924851</v>
          </cell>
        </row>
        <row r="140">
          <cell r="D140">
            <v>1.4599697172428603</v>
          </cell>
          <cell r="E140">
            <v>0.68494571372924851</v>
          </cell>
        </row>
        <row r="141">
          <cell r="D141">
            <v>1.4599697172428603</v>
          </cell>
          <cell r="E141">
            <v>0.68494571372924851</v>
          </cell>
        </row>
        <row r="142">
          <cell r="D142">
            <v>1.4599697172428603</v>
          </cell>
          <cell r="E142">
            <v>0.68494571372924851</v>
          </cell>
        </row>
        <row r="143">
          <cell r="D143">
            <v>1.4599697172428603</v>
          </cell>
          <cell r="E143">
            <v>0.68494571372924851</v>
          </cell>
        </row>
        <row r="144">
          <cell r="D144">
            <v>1.410598760621121</v>
          </cell>
          <cell r="E144">
            <v>0.70891881370977217</v>
          </cell>
        </row>
        <row r="145">
          <cell r="D145">
            <v>1.410598760621121</v>
          </cell>
          <cell r="E145">
            <v>0.70891881370977217</v>
          </cell>
        </row>
        <row r="146">
          <cell r="D146">
            <v>1.410598760621121</v>
          </cell>
          <cell r="E146">
            <v>0.70891881370977217</v>
          </cell>
        </row>
        <row r="147">
          <cell r="D147">
            <v>1.410598760621121</v>
          </cell>
          <cell r="E147">
            <v>0.70891881370977217</v>
          </cell>
        </row>
        <row r="148">
          <cell r="D148">
            <v>1.410598760621121</v>
          </cell>
          <cell r="E148">
            <v>0.70891881370977217</v>
          </cell>
        </row>
        <row r="149">
          <cell r="D149">
            <v>1.410598760621121</v>
          </cell>
          <cell r="E149">
            <v>0.70891881370977217</v>
          </cell>
        </row>
        <row r="150">
          <cell r="D150">
            <v>1.410598760621121</v>
          </cell>
          <cell r="E150">
            <v>0.70891881370977217</v>
          </cell>
        </row>
        <row r="151">
          <cell r="D151">
            <v>1.410598760621121</v>
          </cell>
          <cell r="E151">
            <v>0.70891881370977217</v>
          </cell>
        </row>
        <row r="152">
          <cell r="D152">
            <v>1.410598760621121</v>
          </cell>
          <cell r="E152">
            <v>0.70891881370977217</v>
          </cell>
        </row>
        <row r="153">
          <cell r="D153">
            <v>1.410598760621121</v>
          </cell>
          <cell r="E153">
            <v>0.70891881370977217</v>
          </cell>
        </row>
        <row r="154">
          <cell r="D154">
            <v>1.410598760621121</v>
          </cell>
          <cell r="E154">
            <v>0.70891881370977217</v>
          </cell>
        </row>
        <row r="155">
          <cell r="D155">
            <v>1.410598760621121</v>
          </cell>
          <cell r="E155">
            <v>0.70891881370977217</v>
          </cell>
        </row>
        <row r="156">
          <cell r="D156">
            <v>1.3628973532571218</v>
          </cell>
          <cell r="E156">
            <v>0.73373097218961414</v>
          </cell>
        </row>
        <row r="157">
          <cell r="D157">
            <v>1.3628973532571218</v>
          </cell>
          <cell r="E157">
            <v>0.73373097218961414</v>
          </cell>
        </row>
        <row r="158">
          <cell r="D158">
            <v>1.3628973532571218</v>
          </cell>
          <cell r="E158">
            <v>0.73373097218961414</v>
          </cell>
        </row>
        <row r="159">
          <cell r="D159">
            <v>1.3628973532571218</v>
          </cell>
          <cell r="E159">
            <v>0.73373097218961414</v>
          </cell>
        </row>
        <row r="160">
          <cell r="D160">
            <v>1.3628973532571218</v>
          </cell>
          <cell r="E160">
            <v>0.73373097218961414</v>
          </cell>
        </row>
        <row r="161">
          <cell r="D161">
            <v>1.3628973532571218</v>
          </cell>
          <cell r="E161">
            <v>0.73373097218961414</v>
          </cell>
        </row>
        <row r="162">
          <cell r="D162">
            <v>1.3628973532571218</v>
          </cell>
          <cell r="E162">
            <v>0.73373097218961414</v>
          </cell>
        </row>
        <row r="163">
          <cell r="D163">
            <v>1.3628973532571218</v>
          </cell>
          <cell r="E163">
            <v>0.73373097218961414</v>
          </cell>
        </row>
        <row r="164">
          <cell r="D164">
            <v>1.3628973532571218</v>
          </cell>
          <cell r="E164">
            <v>0.73373097218961414</v>
          </cell>
        </row>
        <row r="165">
          <cell r="D165">
            <v>1.3628973532571218</v>
          </cell>
          <cell r="E165">
            <v>0.73373097218961414</v>
          </cell>
        </row>
        <row r="166">
          <cell r="D166">
            <v>1.3628973532571218</v>
          </cell>
          <cell r="E166">
            <v>0.73373097218961414</v>
          </cell>
        </row>
        <row r="167">
          <cell r="D167">
            <v>1.3628973532571218</v>
          </cell>
          <cell r="E167">
            <v>0.73373097218961414</v>
          </cell>
        </row>
        <row r="168">
          <cell r="D168">
            <v>1.3168090369634029</v>
          </cell>
          <cell r="E168">
            <v>0.75941155621625056</v>
          </cell>
        </row>
        <row r="169">
          <cell r="D169">
            <v>1.3168090369634029</v>
          </cell>
          <cell r="E169">
            <v>0.75941155621625056</v>
          </cell>
        </row>
        <row r="170">
          <cell r="D170">
            <v>1.3168090369634029</v>
          </cell>
          <cell r="E170">
            <v>0.75941155621625056</v>
          </cell>
        </row>
        <row r="171">
          <cell r="D171">
            <v>1.3168090369634029</v>
          </cell>
          <cell r="E171">
            <v>0.75941155621625056</v>
          </cell>
        </row>
        <row r="172">
          <cell r="D172">
            <v>1.3168090369634029</v>
          </cell>
          <cell r="E172">
            <v>0.75941155621625056</v>
          </cell>
        </row>
        <row r="173">
          <cell r="D173">
            <v>1.3168090369634029</v>
          </cell>
          <cell r="E173">
            <v>0.75941155621625056</v>
          </cell>
        </row>
        <row r="174">
          <cell r="D174">
            <v>1.3168090369634029</v>
          </cell>
          <cell r="E174">
            <v>0.75941155621625056</v>
          </cell>
        </row>
        <row r="175">
          <cell r="D175">
            <v>1.3168090369634029</v>
          </cell>
          <cell r="E175">
            <v>0.75941155621625056</v>
          </cell>
        </row>
        <row r="176">
          <cell r="D176">
            <v>1.3168090369634029</v>
          </cell>
          <cell r="E176">
            <v>0.75941155621625056</v>
          </cell>
        </row>
        <row r="177">
          <cell r="D177">
            <v>1.3168090369634029</v>
          </cell>
          <cell r="E177">
            <v>0.75941155621625056</v>
          </cell>
        </row>
        <row r="178">
          <cell r="D178">
            <v>1.3168090369634029</v>
          </cell>
          <cell r="E178">
            <v>0.75941155621625056</v>
          </cell>
        </row>
        <row r="179">
          <cell r="D179">
            <v>1.3168090369634029</v>
          </cell>
          <cell r="E179">
            <v>0.75941155621625056</v>
          </cell>
        </row>
        <row r="180">
          <cell r="D180">
            <v>1.2722792627665731</v>
          </cell>
          <cell r="E180">
            <v>0.78599096068381913</v>
          </cell>
        </row>
        <row r="181">
          <cell r="D181">
            <v>1.2722792627665731</v>
          </cell>
          <cell r="E181">
            <v>0.78599096068381913</v>
          </cell>
        </row>
        <row r="182">
          <cell r="D182">
            <v>1.2722792627665731</v>
          </cell>
          <cell r="E182">
            <v>0.78599096068381913</v>
          </cell>
        </row>
        <row r="183">
          <cell r="D183">
            <v>1.2722792627665731</v>
          </cell>
          <cell r="E183">
            <v>0.78599096068381913</v>
          </cell>
        </row>
        <row r="184">
          <cell r="D184">
            <v>1.2722792627665731</v>
          </cell>
          <cell r="E184">
            <v>0.78599096068381913</v>
          </cell>
        </row>
        <row r="185">
          <cell r="D185">
            <v>1.2722792627665731</v>
          </cell>
          <cell r="E185">
            <v>0.78599096068381913</v>
          </cell>
        </row>
        <row r="186">
          <cell r="D186">
            <v>1.2722792627665731</v>
          </cell>
          <cell r="E186">
            <v>0.78599096068381913</v>
          </cell>
        </row>
        <row r="187">
          <cell r="D187">
            <v>1.2722792627665731</v>
          </cell>
          <cell r="E187">
            <v>0.78599096068381913</v>
          </cell>
        </row>
        <row r="188">
          <cell r="D188">
            <v>1.2722792627665731</v>
          </cell>
          <cell r="E188">
            <v>0.78599096068381913</v>
          </cell>
        </row>
        <row r="189">
          <cell r="D189">
            <v>1.2722792627665731</v>
          </cell>
          <cell r="E189">
            <v>0.78599096068381913</v>
          </cell>
        </row>
        <row r="190">
          <cell r="D190">
            <v>1.2722792627665731</v>
          </cell>
          <cell r="E190">
            <v>0.78599096068381913</v>
          </cell>
        </row>
        <row r="191">
          <cell r="D191">
            <v>1.2722792627665731</v>
          </cell>
          <cell r="E191">
            <v>0.78599096068381913</v>
          </cell>
        </row>
        <row r="192">
          <cell r="D192">
            <v>1.2292553263445152</v>
          </cell>
          <cell r="E192">
            <v>0.81350064430775282</v>
          </cell>
        </row>
        <row r="193">
          <cell r="D193">
            <v>1.2292553263445152</v>
          </cell>
          <cell r="E193">
            <v>0.81350064430775282</v>
          </cell>
        </row>
        <row r="194">
          <cell r="D194">
            <v>1.2292553263445152</v>
          </cell>
          <cell r="E194">
            <v>0.81350064430775282</v>
          </cell>
        </row>
        <row r="195">
          <cell r="D195">
            <v>1.2292553263445152</v>
          </cell>
          <cell r="E195">
            <v>0.81350064430775282</v>
          </cell>
        </row>
        <row r="196">
          <cell r="D196">
            <v>1.2292553263445152</v>
          </cell>
          <cell r="E196">
            <v>0.81350064430775282</v>
          </cell>
        </row>
        <row r="197">
          <cell r="D197">
            <v>1.2292553263445152</v>
          </cell>
          <cell r="E197">
            <v>0.81350064430775282</v>
          </cell>
        </row>
        <row r="198">
          <cell r="D198">
            <v>1.2292553263445152</v>
          </cell>
          <cell r="E198">
            <v>0.81350064430775282</v>
          </cell>
        </row>
        <row r="199">
          <cell r="D199">
            <v>1.2292553263445152</v>
          </cell>
          <cell r="E199">
            <v>0.81350064430775282</v>
          </cell>
        </row>
        <row r="200">
          <cell r="D200">
            <v>1.2292553263445152</v>
          </cell>
          <cell r="E200">
            <v>0.81350064430775282</v>
          </cell>
        </row>
        <row r="201">
          <cell r="D201">
            <v>1.2292553263445152</v>
          </cell>
          <cell r="E201">
            <v>0.81350064430775282</v>
          </cell>
        </row>
        <row r="202">
          <cell r="D202">
            <v>1.2292553263445152</v>
          </cell>
          <cell r="E202">
            <v>0.81350064430775282</v>
          </cell>
        </row>
        <row r="203">
          <cell r="D203">
            <v>1.2292553263445152</v>
          </cell>
          <cell r="E203">
            <v>0.81350064430775282</v>
          </cell>
        </row>
        <row r="204">
          <cell r="D204">
            <v>1.1876863056468745</v>
          </cell>
          <cell r="E204">
            <v>0.84197316685852419</v>
          </cell>
        </row>
        <row r="205">
          <cell r="D205">
            <v>1.1876863056468745</v>
          </cell>
          <cell r="E205">
            <v>0.84197316685852419</v>
          </cell>
        </row>
        <row r="206">
          <cell r="D206">
            <v>1.1876863056468745</v>
          </cell>
          <cell r="E206">
            <v>0.84197316685852419</v>
          </cell>
        </row>
        <row r="207">
          <cell r="D207">
            <v>1.1876863056468745</v>
          </cell>
          <cell r="E207">
            <v>0.84197316685852419</v>
          </cell>
        </row>
        <row r="208">
          <cell r="D208">
            <v>1.1876863056468745</v>
          </cell>
          <cell r="E208">
            <v>0.84197316685852419</v>
          </cell>
        </row>
        <row r="209">
          <cell r="D209">
            <v>1.1876863056468745</v>
          </cell>
          <cell r="E209">
            <v>0.84197316685852419</v>
          </cell>
        </row>
        <row r="210">
          <cell r="D210">
            <v>1.1876863056468745</v>
          </cell>
          <cell r="E210">
            <v>0.84197316685852419</v>
          </cell>
        </row>
        <row r="211">
          <cell r="D211">
            <v>1.1876863056468745</v>
          </cell>
          <cell r="E211">
            <v>0.84197316685852419</v>
          </cell>
        </row>
        <row r="212">
          <cell r="D212">
            <v>1.1876863056468745</v>
          </cell>
          <cell r="E212">
            <v>0.84197316685852419</v>
          </cell>
        </row>
        <row r="213">
          <cell r="D213">
            <v>1.1876863056468745</v>
          </cell>
          <cell r="E213">
            <v>0.84197316685852419</v>
          </cell>
        </row>
        <row r="214">
          <cell r="D214">
            <v>1.1876863056468745</v>
          </cell>
          <cell r="E214">
            <v>0.84197316685852419</v>
          </cell>
        </row>
        <row r="215">
          <cell r="D215">
            <v>1.1876863056468745</v>
          </cell>
          <cell r="E215">
            <v>0.84197316685852419</v>
          </cell>
        </row>
        <row r="216">
          <cell r="D216">
            <v>1.1475230006249997</v>
          </cell>
          <cell r="E216">
            <v>0.87144222769857238</v>
          </cell>
        </row>
        <row r="217">
          <cell r="D217">
            <v>1.1475230006249997</v>
          </cell>
          <cell r="E217">
            <v>0.87144222769857238</v>
          </cell>
        </row>
        <row r="218">
          <cell r="D218">
            <v>1.1475230006249997</v>
          </cell>
          <cell r="E218">
            <v>0.87144222769857238</v>
          </cell>
        </row>
        <row r="219">
          <cell r="D219">
            <v>1.1475230006249997</v>
          </cell>
          <cell r="E219">
            <v>0.87144222769857238</v>
          </cell>
        </row>
        <row r="220">
          <cell r="D220">
            <v>1.1475230006249997</v>
          </cell>
          <cell r="E220">
            <v>0.87144222769857238</v>
          </cell>
        </row>
        <row r="221">
          <cell r="D221">
            <v>1.1475230006249997</v>
          </cell>
          <cell r="E221">
            <v>0.87144222769857238</v>
          </cell>
        </row>
        <row r="222">
          <cell r="D222">
            <v>1.1475230006249997</v>
          </cell>
          <cell r="E222">
            <v>0.87144222769857238</v>
          </cell>
        </row>
        <row r="223">
          <cell r="D223">
            <v>1.1475230006249997</v>
          </cell>
          <cell r="E223">
            <v>0.87144222769857238</v>
          </cell>
        </row>
        <row r="224">
          <cell r="D224">
            <v>1.1475230006249997</v>
          </cell>
          <cell r="E224">
            <v>0.87144222769857238</v>
          </cell>
        </row>
        <row r="225">
          <cell r="D225">
            <v>1.1475230006249997</v>
          </cell>
          <cell r="E225">
            <v>0.87144222769857238</v>
          </cell>
        </row>
        <row r="226">
          <cell r="D226">
            <v>1.1475230006249997</v>
          </cell>
          <cell r="E226">
            <v>0.87144222769857238</v>
          </cell>
        </row>
        <row r="227">
          <cell r="D227">
            <v>1.1475230006249997</v>
          </cell>
          <cell r="E227">
            <v>0.87144222769857238</v>
          </cell>
        </row>
        <row r="228">
          <cell r="D228">
            <v>1.1087178749999997</v>
          </cell>
          <cell r="E228">
            <v>0.90194270566802237</v>
          </cell>
        </row>
        <row r="229">
          <cell r="D229">
            <v>1.1087178749999997</v>
          </cell>
          <cell r="E229">
            <v>0.90194270566802237</v>
          </cell>
        </row>
        <row r="230">
          <cell r="D230">
            <v>1.1087178749999997</v>
          </cell>
          <cell r="E230">
            <v>0.90194270566802237</v>
          </cell>
        </row>
        <row r="231">
          <cell r="D231">
            <v>1.1087178749999997</v>
          </cell>
          <cell r="E231">
            <v>0.90194270566802237</v>
          </cell>
        </row>
        <row r="232">
          <cell r="D232">
            <v>1.1087178749999997</v>
          </cell>
          <cell r="E232">
            <v>0.90194270566802237</v>
          </cell>
        </row>
        <row r="233">
          <cell r="D233">
            <v>1.1087178749999997</v>
          </cell>
          <cell r="E233">
            <v>0.90194270566802237</v>
          </cell>
        </row>
        <row r="234">
          <cell r="D234">
            <v>1.1087178749999997</v>
          </cell>
          <cell r="E234">
            <v>0.90194270566802237</v>
          </cell>
        </row>
        <row r="235">
          <cell r="D235">
            <v>1.1087178749999997</v>
          </cell>
          <cell r="E235">
            <v>0.90194270566802237</v>
          </cell>
        </row>
        <row r="236">
          <cell r="D236">
            <v>1.1087178749999997</v>
          </cell>
          <cell r="E236">
            <v>0.90194270566802237</v>
          </cell>
        </row>
        <row r="237">
          <cell r="D237">
            <v>1.1087178749999997</v>
          </cell>
          <cell r="E237">
            <v>0.90194270566802237</v>
          </cell>
        </row>
        <row r="238">
          <cell r="D238">
            <v>1.1087178749999997</v>
          </cell>
          <cell r="E238">
            <v>0.90194270566802237</v>
          </cell>
        </row>
        <row r="239">
          <cell r="D239">
            <v>1.1087178749999997</v>
          </cell>
          <cell r="E239">
            <v>0.90194270566802237</v>
          </cell>
        </row>
        <row r="240">
          <cell r="D240">
            <v>1.0712249999999999</v>
          </cell>
          <cell r="E240">
            <v>0.93351070036640305</v>
          </cell>
        </row>
        <row r="241">
          <cell r="D241">
            <v>1.0712249999999999</v>
          </cell>
          <cell r="E241">
            <v>0.93351070036640305</v>
          </cell>
        </row>
        <row r="242">
          <cell r="D242">
            <v>1.0712249999999999</v>
          </cell>
          <cell r="E242">
            <v>0.93351070036640305</v>
          </cell>
        </row>
        <row r="243">
          <cell r="D243">
            <v>1.0712249999999999</v>
          </cell>
          <cell r="E243">
            <v>0.93351070036640305</v>
          </cell>
        </row>
        <row r="244">
          <cell r="D244">
            <v>1.0712249999999999</v>
          </cell>
          <cell r="E244">
            <v>0.93351070036640305</v>
          </cell>
        </row>
        <row r="245">
          <cell r="D245">
            <v>1.0712249999999999</v>
          </cell>
          <cell r="E245">
            <v>0.93351070036640305</v>
          </cell>
        </row>
        <row r="246">
          <cell r="D246">
            <v>1.0712249999999999</v>
          </cell>
          <cell r="E246">
            <v>0.93351070036640305</v>
          </cell>
        </row>
        <row r="247">
          <cell r="D247">
            <v>1.0712249999999999</v>
          </cell>
          <cell r="E247">
            <v>0.93351070036640305</v>
          </cell>
        </row>
        <row r="248">
          <cell r="D248">
            <v>1.0712249999999999</v>
          </cell>
          <cell r="E248">
            <v>0.93351070036640305</v>
          </cell>
        </row>
        <row r="249">
          <cell r="D249">
            <v>1.0712249999999999</v>
          </cell>
          <cell r="E249">
            <v>0.93351070036640305</v>
          </cell>
        </row>
        <row r="250">
          <cell r="D250">
            <v>1.0712249999999999</v>
          </cell>
          <cell r="E250">
            <v>0.93351070036640305</v>
          </cell>
        </row>
        <row r="251">
          <cell r="D251">
            <v>1.0712249999999999</v>
          </cell>
          <cell r="E251">
            <v>0.93351070036640305</v>
          </cell>
        </row>
        <row r="252">
          <cell r="D252">
            <v>1.0349999999999999</v>
          </cell>
          <cell r="E252">
            <v>0.96618357487922713</v>
          </cell>
        </row>
        <row r="253">
          <cell r="D253">
            <v>1.0349999999999999</v>
          </cell>
          <cell r="E253">
            <v>0.96618357487922713</v>
          </cell>
        </row>
        <row r="254">
          <cell r="D254">
            <v>1.0349999999999999</v>
          </cell>
          <cell r="E254">
            <v>0.96618357487922713</v>
          </cell>
        </row>
        <row r="255">
          <cell r="D255">
            <v>1.0349999999999999</v>
          </cell>
          <cell r="E255">
            <v>0.96618357487922713</v>
          </cell>
        </row>
        <row r="256">
          <cell r="D256">
            <v>1.0349999999999999</v>
          </cell>
          <cell r="E256">
            <v>0.96618357487922713</v>
          </cell>
        </row>
        <row r="257">
          <cell r="D257">
            <v>1.0349999999999999</v>
          </cell>
          <cell r="E257">
            <v>0.96618357487922713</v>
          </cell>
        </row>
        <row r="258">
          <cell r="D258">
            <v>1.0349999999999999</v>
          </cell>
          <cell r="E258">
            <v>0.96618357487922713</v>
          </cell>
        </row>
        <row r="259">
          <cell r="D259">
            <v>1.0349999999999999</v>
          </cell>
          <cell r="E259">
            <v>0.96618357487922713</v>
          </cell>
        </row>
        <row r="260">
          <cell r="D260">
            <v>1.0349999999999999</v>
          </cell>
          <cell r="E260">
            <v>0.96618357487922713</v>
          </cell>
        </row>
        <row r="261">
          <cell r="D261">
            <v>1.0349999999999999</v>
          </cell>
          <cell r="E261">
            <v>0.96618357487922713</v>
          </cell>
        </row>
        <row r="262">
          <cell r="D262">
            <v>1.0349999999999999</v>
          </cell>
          <cell r="E262">
            <v>0.96618357487922713</v>
          </cell>
        </row>
        <row r="263">
          <cell r="D263">
            <v>1.0349999999999999</v>
          </cell>
          <cell r="E263">
            <v>0.96618357487922713</v>
          </cell>
        </row>
        <row r="264">
          <cell r="D264">
            <v>1</v>
          </cell>
          <cell r="E264">
            <v>1</v>
          </cell>
        </row>
        <row r="265">
          <cell r="D265">
            <v>1</v>
          </cell>
          <cell r="E265">
            <v>1</v>
          </cell>
        </row>
        <row r="266">
          <cell r="D266">
            <v>1</v>
          </cell>
          <cell r="E266">
            <v>1</v>
          </cell>
        </row>
        <row r="267">
          <cell r="D267">
            <v>1</v>
          </cell>
          <cell r="E267">
            <v>1</v>
          </cell>
        </row>
        <row r="268">
          <cell r="D268">
            <v>1</v>
          </cell>
          <cell r="E268">
            <v>1</v>
          </cell>
        </row>
        <row r="269">
          <cell r="D269">
            <v>1</v>
          </cell>
          <cell r="E269">
            <v>1</v>
          </cell>
        </row>
        <row r="270">
          <cell r="D270">
            <v>1</v>
          </cell>
          <cell r="E270">
            <v>1</v>
          </cell>
        </row>
        <row r="271">
          <cell r="D271">
            <v>1</v>
          </cell>
          <cell r="E271">
            <v>1</v>
          </cell>
        </row>
        <row r="272">
          <cell r="D272">
            <v>1</v>
          </cell>
          <cell r="E272">
            <v>1</v>
          </cell>
        </row>
        <row r="273">
          <cell r="D273">
            <v>1</v>
          </cell>
          <cell r="E273">
            <v>1</v>
          </cell>
        </row>
        <row r="274">
          <cell r="D274">
            <v>1</v>
          </cell>
          <cell r="E274">
            <v>1</v>
          </cell>
        </row>
        <row r="275">
          <cell r="D275">
            <v>1</v>
          </cell>
          <cell r="E275">
            <v>1</v>
          </cell>
        </row>
        <row r="276">
          <cell r="D276">
            <v>0.96618357487922713</v>
          </cell>
          <cell r="E276">
            <v>1.0349999999999999</v>
          </cell>
        </row>
        <row r="277">
          <cell r="D277">
            <v>0.96618357487922713</v>
          </cell>
          <cell r="E277">
            <v>1.0349999999999999</v>
          </cell>
        </row>
        <row r="278">
          <cell r="D278">
            <v>0.96618357487922713</v>
          </cell>
          <cell r="E278">
            <v>1.0349999999999999</v>
          </cell>
        </row>
        <row r="279">
          <cell r="D279">
            <v>0.96618357487922713</v>
          </cell>
          <cell r="E279">
            <v>1.0349999999999999</v>
          </cell>
        </row>
        <row r="280">
          <cell r="D280">
            <v>0.96618357487922713</v>
          </cell>
          <cell r="E280">
            <v>1.0349999999999999</v>
          </cell>
        </row>
        <row r="281">
          <cell r="D281">
            <v>0.96618357487922713</v>
          </cell>
          <cell r="E281">
            <v>1.0349999999999999</v>
          </cell>
        </row>
        <row r="282">
          <cell r="D282">
            <v>0.96618357487922713</v>
          </cell>
          <cell r="E282">
            <v>1.0349999999999999</v>
          </cell>
        </row>
        <row r="283">
          <cell r="D283">
            <v>0.96618357487922713</v>
          </cell>
          <cell r="E283">
            <v>1.0349999999999999</v>
          </cell>
        </row>
        <row r="284">
          <cell r="D284">
            <v>0.96618357487922713</v>
          </cell>
          <cell r="E284">
            <v>1.0349999999999999</v>
          </cell>
        </row>
        <row r="285">
          <cell r="D285">
            <v>0.96618357487922713</v>
          </cell>
          <cell r="E285">
            <v>1.0349999999999999</v>
          </cell>
        </row>
        <row r="286">
          <cell r="D286">
            <v>0.96618357487922713</v>
          </cell>
          <cell r="E286">
            <v>1.0349999999999999</v>
          </cell>
        </row>
        <row r="287">
          <cell r="D287">
            <v>0.96618357487922713</v>
          </cell>
          <cell r="E287">
            <v>1.0349999999999999</v>
          </cell>
        </row>
        <row r="288">
          <cell r="D288">
            <v>0.93351070036640305</v>
          </cell>
          <cell r="E288">
            <v>1.0712249999999999</v>
          </cell>
        </row>
        <row r="289">
          <cell r="D289">
            <v>0.93351070036640305</v>
          </cell>
          <cell r="E289">
            <v>1.0712249999999999</v>
          </cell>
        </row>
        <row r="290">
          <cell r="D290">
            <v>0.93351070036640305</v>
          </cell>
          <cell r="E290">
            <v>1.0712249999999999</v>
          </cell>
        </row>
        <row r="291">
          <cell r="D291">
            <v>0.93351070036640305</v>
          </cell>
          <cell r="E291">
            <v>1.0712249999999999</v>
          </cell>
        </row>
        <row r="292">
          <cell r="D292">
            <v>0.93351070036640305</v>
          </cell>
          <cell r="E292">
            <v>1.0712249999999999</v>
          </cell>
        </row>
        <row r="293">
          <cell r="D293">
            <v>0.93351070036640305</v>
          </cell>
          <cell r="E293">
            <v>1.0712249999999999</v>
          </cell>
        </row>
        <row r="294">
          <cell r="D294">
            <v>0.93351070036640305</v>
          </cell>
          <cell r="E294">
            <v>1.0712249999999999</v>
          </cell>
        </row>
        <row r="295">
          <cell r="D295">
            <v>0.93351070036640305</v>
          </cell>
          <cell r="E295">
            <v>1.0712249999999999</v>
          </cell>
        </row>
        <row r="296">
          <cell r="D296">
            <v>0.93351070036640305</v>
          </cell>
          <cell r="E296">
            <v>1.0712249999999999</v>
          </cell>
        </row>
        <row r="297">
          <cell r="D297">
            <v>0.93351070036640305</v>
          </cell>
          <cell r="E297">
            <v>1.0712249999999999</v>
          </cell>
        </row>
        <row r="298">
          <cell r="D298">
            <v>0.93351070036640305</v>
          </cell>
          <cell r="E298">
            <v>1.0712249999999999</v>
          </cell>
        </row>
        <row r="299">
          <cell r="D299">
            <v>0.93351070036640305</v>
          </cell>
          <cell r="E299">
            <v>1.0712249999999999</v>
          </cell>
        </row>
        <row r="300">
          <cell r="D300">
            <v>0.90194270566802237</v>
          </cell>
          <cell r="E300">
            <v>1.1087178749999997</v>
          </cell>
        </row>
        <row r="301">
          <cell r="D301">
            <v>0.90194270566802237</v>
          </cell>
          <cell r="E301">
            <v>1.1087178749999997</v>
          </cell>
        </row>
        <row r="302">
          <cell r="D302">
            <v>0.90194270566802237</v>
          </cell>
          <cell r="E302">
            <v>1.1087178749999997</v>
          </cell>
        </row>
        <row r="303">
          <cell r="D303">
            <v>0.90194270566802237</v>
          </cell>
          <cell r="E303">
            <v>1.1087178749999997</v>
          </cell>
        </row>
        <row r="304">
          <cell r="D304">
            <v>0.90194270566802237</v>
          </cell>
          <cell r="E304">
            <v>1.1087178749999997</v>
          </cell>
        </row>
        <row r="305">
          <cell r="D305">
            <v>0.90194270566802237</v>
          </cell>
          <cell r="E305">
            <v>1.1087178749999997</v>
          </cell>
        </row>
        <row r="306">
          <cell r="D306">
            <v>0.90194270566802237</v>
          </cell>
          <cell r="E306">
            <v>1.1087178749999997</v>
          </cell>
        </row>
        <row r="307">
          <cell r="D307">
            <v>0.90194270566802237</v>
          </cell>
          <cell r="E307">
            <v>1.1087178749999997</v>
          </cell>
        </row>
        <row r="308">
          <cell r="D308">
            <v>0.90194270566802237</v>
          </cell>
          <cell r="E308">
            <v>1.1087178749999997</v>
          </cell>
        </row>
        <row r="309">
          <cell r="D309">
            <v>0.90194270566802237</v>
          </cell>
          <cell r="E309">
            <v>1.1087178749999997</v>
          </cell>
        </row>
        <row r="310">
          <cell r="D310">
            <v>0.90194270566802237</v>
          </cell>
          <cell r="E310">
            <v>1.1087178749999997</v>
          </cell>
        </row>
        <row r="311">
          <cell r="D311">
            <v>0.90194270566802237</v>
          </cell>
          <cell r="E311">
            <v>1.1087178749999997</v>
          </cell>
        </row>
        <row r="312">
          <cell r="D312">
            <v>0.87144222769857238</v>
          </cell>
          <cell r="E312">
            <v>1.1475230006249997</v>
          </cell>
        </row>
        <row r="313">
          <cell r="D313">
            <v>0.87144222769857238</v>
          </cell>
          <cell r="E313">
            <v>1.1475230006249997</v>
          </cell>
        </row>
        <row r="314">
          <cell r="D314">
            <v>0.87144222769857238</v>
          </cell>
          <cell r="E314">
            <v>1.1475230006249997</v>
          </cell>
        </row>
        <row r="315">
          <cell r="D315">
            <v>0.87144222769857238</v>
          </cell>
          <cell r="E315">
            <v>1.1475230006249997</v>
          </cell>
        </row>
        <row r="316">
          <cell r="D316">
            <v>0.87144222769857238</v>
          </cell>
          <cell r="E316">
            <v>1.1475230006249997</v>
          </cell>
        </row>
        <row r="317">
          <cell r="D317">
            <v>0.87144222769857238</v>
          </cell>
          <cell r="E317">
            <v>1.1475230006249997</v>
          </cell>
        </row>
        <row r="318">
          <cell r="D318">
            <v>0.87144222769857238</v>
          </cell>
          <cell r="E318">
            <v>1.1475230006249997</v>
          </cell>
        </row>
        <row r="319">
          <cell r="D319">
            <v>0.87144222769857238</v>
          </cell>
          <cell r="E319">
            <v>1.1475230006249997</v>
          </cell>
        </row>
        <row r="320">
          <cell r="D320">
            <v>0.87144222769857238</v>
          </cell>
          <cell r="E320">
            <v>1.1475230006249997</v>
          </cell>
        </row>
        <row r="321">
          <cell r="D321">
            <v>0.87144222769857238</v>
          </cell>
          <cell r="E321">
            <v>1.1475230006249997</v>
          </cell>
        </row>
        <row r="322">
          <cell r="D322">
            <v>0.87144222769857238</v>
          </cell>
          <cell r="E322">
            <v>1.1475230006249997</v>
          </cell>
        </row>
        <row r="323">
          <cell r="D323">
            <v>0.87144222769857238</v>
          </cell>
          <cell r="E323">
            <v>1.1475230006249997</v>
          </cell>
        </row>
        <row r="324">
          <cell r="D324">
            <v>0.84197316685852419</v>
          </cell>
          <cell r="E324">
            <v>1.1876863056468745</v>
          </cell>
        </row>
        <row r="325">
          <cell r="D325">
            <v>0.84197316685852419</v>
          </cell>
          <cell r="E325">
            <v>1.1876863056468745</v>
          </cell>
        </row>
        <row r="326">
          <cell r="D326">
            <v>0.84197316685852419</v>
          </cell>
          <cell r="E326">
            <v>1.1876863056468745</v>
          </cell>
        </row>
        <row r="327">
          <cell r="D327">
            <v>0.84197316685852419</v>
          </cell>
          <cell r="E327">
            <v>1.1876863056468745</v>
          </cell>
        </row>
        <row r="328">
          <cell r="D328">
            <v>0.84197316685852419</v>
          </cell>
          <cell r="E328">
            <v>1.1876863056468745</v>
          </cell>
        </row>
        <row r="329">
          <cell r="D329">
            <v>0.84197316685852419</v>
          </cell>
          <cell r="E329">
            <v>1.1876863056468745</v>
          </cell>
        </row>
        <row r="330">
          <cell r="D330">
            <v>0.84197316685852419</v>
          </cell>
          <cell r="E330">
            <v>1.1876863056468745</v>
          </cell>
        </row>
        <row r="331">
          <cell r="D331">
            <v>0.84197316685852419</v>
          </cell>
          <cell r="E331">
            <v>1.1876863056468745</v>
          </cell>
        </row>
        <row r="332">
          <cell r="D332">
            <v>0.84197316685852419</v>
          </cell>
          <cell r="E332">
            <v>1.1876863056468745</v>
          </cell>
        </row>
        <row r="333">
          <cell r="D333">
            <v>0.84197316685852419</v>
          </cell>
          <cell r="E333">
            <v>1.1876863056468745</v>
          </cell>
        </row>
        <row r="334">
          <cell r="D334">
            <v>0.84197316685852419</v>
          </cell>
          <cell r="E334">
            <v>1.1876863056468745</v>
          </cell>
        </row>
        <row r="335">
          <cell r="D335">
            <v>0.84197316685852419</v>
          </cell>
          <cell r="E335">
            <v>1.1876863056468745</v>
          </cell>
        </row>
        <row r="336">
          <cell r="D336">
            <v>0.81350064430775282</v>
          </cell>
          <cell r="E336">
            <v>1.2292553263445152</v>
          </cell>
        </row>
        <row r="337">
          <cell r="D337">
            <v>0.81350064430775282</v>
          </cell>
          <cell r="E337">
            <v>1.2292553263445152</v>
          </cell>
        </row>
        <row r="338">
          <cell r="D338">
            <v>0.81350064430775282</v>
          </cell>
          <cell r="E338">
            <v>1.2292553263445152</v>
          </cell>
        </row>
        <row r="339">
          <cell r="D339">
            <v>0.81350064430775282</v>
          </cell>
          <cell r="E339">
            <v>1.2292553263445152</v>
          </cell>
        </row>
        <row r="340">
          <cell r="D340">
            <v>0.81350064430775282</v>
          </cell>
          <cell r="E340">
            <v>1.2292553263445152</v>
          </cell>
        </row>
        <row r="341">
          <cell r="D341">
            <v>0.81350064430775282</v>
          </cell>
          <cell r="E341">
            <v>1.2292553263445152</v>
          </cell>
        </row>
        <row r="342">
          <cell r="D342">
            <v>0.81350064430775282</v>
          </cell>
          <cell r="E342">
            <v>1.2292553263445152</v>
          </cell>
        </row>
        <row r="343">
          <cell r="D343">
            <v>0.81350064430775282</v>
          </cell>
          <cell r="E343">
            <v>1.2292553263445152</v>
          </cell>
        </row>
        <row r="344">
          <cell r="D344">
            <v>0.81350064430775282</v>
          </cell>
          <cell r="E344">
            <v>1.2292553263445152</v>
          </cell>
        </row>
        <row r="345">
          <cell r="D345">
            <v>0.81350064430775282</v>
          </cell>
          <cell r="E345">
            <v>1.2292553263445152</v>
          </cell>
        </row>
        <row r="346">
          <cell r="D346">
            <v>0.81350064430775282</v>
          </cell>
          <cell r="E346">
            <v>1.2292553263445152</v>
          </cell>
        </row>
        <row r="347">
          <cell r="D347">
            <v>0.81350064430775282</v>
          </cell>
          <cell r="E347">
            <v>1.2292553263445152</v>
          </cell>
        </row>
        <row r="348">
          <cell r="D348">
            <v>0.78599096068381913</v>
          </cell>
          <cell r="E348">
            <v>1.2722792627665731</v>
          </cell>
        </row>
        <row r="349">
          <cell r="D349">
            <v>0.78599096068381913</v>
          </cell>
          <cell r="E349">
            <v>1.2722792627665731</v>
          </cell>
        </row>
        <row r="350">
          <cell r="D350">
            <v>0.78599096068381913</v>
          </cell>
          <cell r="E350">
            <v>1.2722792627665731</v>
          </cell>
        </row>
        <row r="351">
          <cell r="D351">
            <v>0.78599096068381913</v>
          </cell>
          <cell r="E351">
            <v>1.2722792627665731</v>
          </cell>
        </row>
        <row r="352">
          <cell r="D352">
            <v>0.78599096068381913</v>
          </cell>
          <cell r="E352">
            <v>1.2722792627665731</v>
          </cell>
        </row>
        <row r="353">
          <cell r="D353">
            <v>0.78599096068381913</v>
          </cell>
          <cell r="E353">
            <v>1.2722792627665731</v>
          </cell>
        </row>
        <row r="354">
          <cell r="D354">
            <v>0.78599096068381913</v>
          </cell>
          <cell r="E354">
            <v>1.2722792627665731</v>
          </cell>
        </row>
        <row r="355">
          <cell r="D355">
            <v>0.78599096068381913</v>
          </cell>
          <cell r="E355">
            <v>1.2722792627665731</v>
          </cell>
        </row>
        <row r="356">
          <cell r="D356">
            <v>0.78599096068381913</v>
          </cell>
          <cell r="E356">
            <v>1.2722792627665731</v>
          </cell>
        </row>
        <row r="357">
          <cell r="D357">
            <v>0.78599096068381913</v>
          </cell>
          <cell r="E357">
            <v>1.2722792627665731</v>
          </cell>
        </row>
        <row r="358">
          <cell r="D358">
            <v>0.78599096068381913</v>
          </cell>
          <cell r="E358">
            <v>1.2722792627665731</v>
          </cell>
        </row>
        <row r="359">
          <cell r="D359">
            <v>0.78599096068381913</v>
          </cell>
          <cell r="E359">
            <v>1.2722792627665731</v>
          </cell>
        </row>
        <row r="360">
          <cell r="D360">
            <v>0.75941155621625056</v>
          </cell>
          <cell r="E360">
            <v>1.3168090369634029</v>
          </cell>
        </row>
        <row r="361">
          <cell r="D361">
            <v>0.75941155621625056</v>
          </cell>
          <cell r="E361">
            <v>1.3168090369634029</v>
          </cell>
        </row>
        <row r="362">
          <cell r="D362">
            <v>0.75941155621625056</v>
          </cell>
          <cell r="E362">
            <v>1.3168090369634029</v>
          </cell>
        </row>
        <row r="363">
          <cell r="D363">
            <v>0.75941155621625056</v>
          </cell>
          <cell r="E363">
            <v>1.3168090369634029</v>
          </cell>
        </row>
        <row r="364">
          <cell r="D364">
            <v>0.75941155621625056</v>
          </cell>
          <cell r="E364">
            <v>1.3168090369634029</v>
          </cell>
        </row>
        <row r="365">
          <cell r="D365">
            <v>0.75941155621625056</v>
          </cell>
          <cell r="E365">
            <v>1.3168090369634029</v>
          </cell>
        </row>
        <row r="366">
          <cell r="D366">
            <v>0.75941155621625056</v>
          </cell>
          <cell r="E366">
            <v>1.3168090369634029</v>
          </cell>
        </row>
        <row r="367">
          <cell r="D367">
            <v>0.75941155621625056</v>
          </cell>
          <cell r="E367">
            <v>1.3168090369634029</v>
          </cell>
        </row>
        <row r="368">
          <cell r="D368">
            <v>0.75941155621625056</v>
          </cell>
          <cell r="E368">
            <v>1.3168090369634029</v>
          </cell>
        </row>
        <row r="369">
          <cell r="D369">
            <v>0.75941155621625056</v>
          </cell>
          <cell r="E369">
            <v>1.3168090369634029</v>
          </cell>
        </row>
        <row r="370">
          <cell r="D370">
            <v>0.75941155621625056</v>
          </cell>
          <cell r="E370">
            <v>1.3168090369634029</v>
          </cell>
        </row>
        <row r="371">
          <cell r="D371">
            <v>0.75941155621625056</v>
          </cell>
          <cell r="E371">
            <v>1.3168090369634029</v>
          </cell>
        </row>
        <row r="372">
          <cell r="D372">
            <v>0.73373097218961414</v>
          </cell>
          <cell r="E372">
            <v>1.3628973532571218</v>
          </cell>
        </row>
        <row r="373">
          <cell r="D373">
            <v>0.73373097218961414</v>
          </cell>
          <cell r="E373">
            <v>1.3628973532571218</v>
          </cell>
        </row>
        <row r="374">
          <cell r="D374">
            <v>0.73373097218961414</v>
          </cell>
          <cell r="E374">
            <v>1.3628973532571218</v>
          </cell>
        </row>
        <row r="375">
          <cell r="D375">
            <v>0.73373097218961414</v>
          </cell>
          <cell r="E375">
            <v>1.3628973532571218</v>
          </cell>
        </row>
        <row r="376">
          <cell r="D376">
            <v>0.73373097218961414</v>
          </cell>
          <cell r="E376">
            <v>1.3628973532571218</v>
          </cell>
        </row>
        <row r="377">
          <cell r="D377">
            <v>0.73373097218961414</v>
          </cell>
          <cell r="E377">
            <v>1.3628973532571218</v>
          </cell>
        </row>
        <row r="378">
          <cell r="D378">
            <v>0.73373097218961414</v>
          </cell>
          <cell r="E378">
            <v>1.3628973532571218</v>
          </cell>
        </row>
        <row r="379">
          <cell r="D379">
            <v>0.73373097218961414</v>
          </cell>
          <cell r="E379">
            <v>1.3628973532571218</v>
          </cell>
        </row>
        <row r="380">
          <cell r="D380">
            <v>0.73373097218961414</v>
          </cell>
          <cell r="E380">
            <v>1.3628973532571218</v>
          </cell>
        </row>
        <row r="381">
          <cell r="D381">
            <v>0.73373097218961414</v>
          </cell>
          <cell r="E381">
            <v>1.3628973532571218</v>
          </cell>
        </row>
        <row r="382">
          <cell r="D382">
            <v>0.73373097218961414</v>
          </cell>
          <cell r="E382">
            <v>1.3628973532571218</v>
          </cell>
        </row>
        <row r="383">
          <cell r="D383">
            <v>0.73373097218961414</v>
          </cell>
          <cell r="E383">
            <v>1.3628973532571218</v>
          </cell>
        </row>
        <row r="384">
          <cell r="D384">
            <v>0.70891881370977217</v>
          </cell>
          <cell r="E384">
            <v>1.410598760621121</v>
          </cell>
        </row>
        <row r="385">
          <cell r="D385">
            <v>0.70891881370977217</v>
          </cell>
          <cell r="E385">
            <v>1.410598760621121</v>
          </cell>
        </row>
        <row r="386">
          <cell r="D386">
            <v>0.70891881370977217</v>
          </cell>
          <cell r="E386">
            <v>1.410598760621121</v>
          </cell>
        </row>
        <row r="387">
          <cell r="D387">
            <v>0.70891881370977217</v>
          </cell>
          <cell r="E387">
            <v>1.410598760621121</v>
          </cell>
        </row>
        <row r="388">
          <cell r="D388">
            <v>0.70891881370977217</v>
          </cell>
          <cell r="E388">
            <v>1.410598760621121</v>
          </cell>
        </row>
        <row r="389">
          <cell r="D389">
            <v>0.70891881370977217</v>
          </cell>
          <cell r="E389">
            <v>1.410598760621121</v>
          </cell>
        </row>
        <row r="390">
          <cell r="D390">
            <v>0.70891881370977217</v>
          </cell>
          <cell r="E390">
            <v>1.410598760621121</v>
          </cell>
        </row>
        <row r="391">
          <cell r="D391">
            <v>0.70891881370977217</v>
          </cell>
          <cell r="E391">
            <v>1.410598760621121</v>
          </cell>
        </row>
        <row r="392">
          <cell r="D392">
            <v>0.70891881370977217</v>
          </cell>
          <cell r="E392">
            <v>1.410598760621121</v>
          </cell>
        </row>
        <row r="393">
          <cell r="D393">
            <v>0.70891881370977217</v>
          </cell>
          <cell r="E393">
            <v>1.410598760621121</v>
          </cell>
        </row>
        <row r="394">
          <cell r="D394">
            <v>0.70891881370977217</v>
          </cell>
          <cell r="E394">
            <v>1.410598760621121</v>
          </cell>
        </row>
        <row r="395">
          <cell r="D395">
            <v>0.70891881370977217</v>
          </cell>
          <cell r="E395">
            <v>1.410598760621121</v>
          </cell>
        </row>
        <row r="396">
          <cell r="D396">
            <v>0.68494571372924851</v>
          </cell>
          <cell r="E396">
            <v>1.4599697172428603</v>
          </cell>
        </row>
        <row r="397">
          <cell r="D397">
            <v>0.68494571372924851</v>
          </cell>
          <cell r="E397">
            <v>1.4599697172428603</v>
          </cell>
        </row>
        <row r="398">
          <cell r="D398">
            <v>0.68494571372924851</v>
          </cell>
          <cell r="E398">
            <v>1.4599697172428603</v>
          </cell>
        </row>
        <row r="399">
          <cell r="D399">
            <v>0.68494571372924851</v>
          </cell>
          <cell r="E399">
            <v>1.4599697172428603</v>
          </cell>
        </row>
        <row r="400">
          <cell r="D400">
            <v>0.68494571372924851</v>
          </cell>
          <cell r="E400">
            <v>1.4599697172428603</v>
          </cell>
        </row>
        <row r="401">
          <cell r="D401">
            <v>0.68494571372924851</v>
          </cell>
          <cell r="E401">
            <v>1.4599697172428603</v>
          </cell>
        </row>
        <row r="402">
          <cell r="D402">
            <v>0.68494571372924851</v>
          </cell>
          <cell r="E402">
            <v>1.4599697172428603</v>
          </cell>
        </row>
        <row r="403">
          <cell r="D403">
            <v>0.68494571372924851</v>
          </cell>
          <cell r="E403">
            <v>1.4599697172428603</v>
          </cell>
        </row>
        <row r="404">
          <cell r="D404">
            <v>0.68494571372924851</v>
          </cell>
          <cell r="E404">
            <v>1.4599697172428603</v>
          </cell>
        </row>
        <row r="405">
          <cell r="D405">
            <v>0.68494571372924851</v>
          </cell>
          <cell r="E405">
            <v>1.4599697172428603</v>
          </cell>
        </row>
        <row r="406">
          <cell r="D406">
            <v>0.68494571372924851</v>
          </cell>
          <cell r="E406">
            <v>1.4599697172428603</v>
          </cell>
        </row>
        <row r="407">
          <cell r="D407">
            <v>0.68494571372924851</v>
          </cell>
          <cell r="E407">
            <v>1.4599697172428603</v>
          </cell>
        </row>
        <row r="408">
          <cell r="D408">
            <v>0.66178329828912896</v>
          </cell>
          <cell r="E408">
            <v>1.5110686573463603</v>
          </cell>
        </row>
        <row r="409">
          <cell r="D409">
            <v>0.66178329828912896</v>
          </cell>
          <cell r="E409">
            <v>1.5110686573463603</v>
          </cell>
        </row>
        <row r="410">
          <cell r="D410">
            <v>0.66178329828912896</v>
          </cell>
          <cell r="E410">
            <v>1.5110686573463603</v>
          </cell>
        </row>
        <row r="411">
          <cell r="D411">
            <v>0.66178329828912896</v>
          </cell>
          <cell r="E411">
            <v>1.5110686573463603</v>
          </cell>
        </row>
        <row r="412">
          <cell r="D412">
            <v>0.66178329828912896</v>
          </cell>
          <cell r="E412">
            <v>1.5110686573463603</v>
          </cell>
        </row>
        <row r="413">
          <cell r="D413">
            <v>0.66178329828912896</v>
          </cell>
          <cell r="E413">
            <v>1.5110686573463603</v>
          </cell>
        </row>
        <row r="414">
          <cell r="D414">
            <v>0.66178329828912896</v>
          </cell>
          <cell r="E414">
            <v>1.5110686573463603</v>
          </cell>
        </row>
        <row r="415">
          <cell r="D415">
            <v>0.66178329828912896</v>
          </cell>
          <cell r="E415">
            <v>1.5110686573463603</v>
          </cell>
        </row>
        <row r="416">
          <cell r="D416">
            <v>0.66178329828912896</v>
          </cell>
          <cell r="E416">
            <v>1.5110686573463603</v>
          </cell>
        </row>
        <row r="417">
          <cell r="D417">
            <v>0.66178329828912896</v>
          </cell>
          <cell r="E417">
            <v>1.5110686573463603</v>
          </cell>
        </row>
        <row r="418">
          <cell r="D418">
            <v>0.66178329828912896</v>
          </cell>
          <cell r="E418">
            <v>1.5110686573463603</v>
          </cell>
        </row>
        <row r="419">
          <cell r="D419">
            <v>0.66178329828912896</v>
          </cell>
          <cell r="E419">
            <v>1.5110686573463603</v>
          </cell>
        </row>
        <row r="420">
          <cell r="D420">
            <v>0.63940415293635666</v>
          </cell>
          <cell r="E420">
            <v>1.5639560603534826</v>
          </cell>
        </row>
        <row r="421">
          <cell r="D421">
            <v>0.63940415293635666</v>
          </cell>
          <cell r="E421">
            <v>1.5639560603534826</v>
          </cell>
        </row>
        <row r="422">
          <cell r="D422">
            <v>0.63940415293635666</v>
          </cell>
          <cell r="E422">
            <v>1.5639560603534826</v>
          </cell>
        </row>
        <row r="423">
          <cell r="D423">
            <v>0.63940415293635666</v>
          </cell>
          <cell r="E423">
            <v>1.5639560603534826</v>
          </cell>
        </row>
        <row r="424">
          <cell r="D424">
            <v>0.63940415293635666</v>
          </cell>
          <cell r="E424">
            <v>1.5639560603534826</v>
          </cell>
        </row>
        <row r="425">
          <cell r="D425">
            <v>0.63940415293635666</v>
          </cell>
          <cell r="E425">
            <v>1.5639560603534826</v>
          </cell>
        </row>
        <row r="426">
          <cell r="D426">
            <v>0.63940415293635666</v>
          </cell>
          <cell r="E426">
            <v>1.5639560603534826</v>
          </cell>
        </row>
        <row r="427">
          <cell r="D427">
            <v>0.63940415293635666</v>
          </cell>
          <cell r="E427">
            <v>1.5639560603534826</v>
          </cell>
        </row>
        <row r="428">
          <cell r="D428">
            <v>0.63940415293635666</v>
          </cell>
          <cell r="E428">
            <v>1.5639560603534826</v>
          </cell>
        </row>
        <row r="429">
          <cell r="D429">
            <v>0.63940415293635666</v>
          </cell>
          <cell r="E429">
            <v>1.5639560603534826</v>
          </cell>
        </row>
        <row r="430">
          <cell r="D430">
            <v>0.63940415293635666</v>
          </cell>
          <cell r="E430">
            <v>1.5639560603534826</v>
          </cell>
        </row>
        <row r="431">
          <cell r="D431">
            <v>0.63940415293635666</v>
          </cell>
          <cell r="E431">
            <v>1.5639560603534826</v>
          </cell>
        </row>
        <row r="432">
          <cell r="D432">
            <v>0.61778179027667302</v>
          </cell>
          <cell r="E432">
            <v>1.6186945224658547</v>
          </cell>
        </row>
        <row r="433">
          <cell r="D433">
            <v>0.61778179027667302</v>
          </cell>
          <cell r="E433">
            <v>1.6186945224658547</v>
          </cell>
        </row>
        <row r="434">
          <cell r="D434">
            <v>0.61778179027667302</v>
          </cell>
          <cell r="E434">
            <v>1.6186945224658547</v>
          </cell>
        </row>
        <row r="435">
          <cell r="D435">
            <v>0.61778179027667302</v>
          </cell>
          <cell r="E435">
            <v>1.6186945224658547</v>
          </cell>
        </row>
        <row r="436">
          <cell r="D436">
            <v>0.61778179027667302</v>
          </cell>
          <cell r="E436">
            <v>1.6186945224658547</v>
          </cell>
        </row>
        <row r="437">
          <cell r="D437">
            <v>0.61778179027667302</v>
          </cell>
          <cell r="E437">
            <v>1.6186945224658547</v>
          </cell>
        </row>
        <row r="438">
          <cell r="D438">
            <v>0.61778179027667302</v>
          </cell>
          <cell r="E438">
            <v>1.6186945224658547</v>
          </cell>
        </row>
        <row r="439">
          <cell r="D439">
            <v>0.61778179027667302</v>
          </cell>
          <cell r="E439">
            <v>1.6186945224658547</v>
          </cell>
        </row>
        <row r="440">
          <cell r="D440">
            <v>0.61778179027667302</v>
          </cell>
          <cell r="E440">
            <v>1.6186945224658547</v>
          </cell>
        </row>
        <row r="441">
          <cell r="D441">
            <v>0.61778179027667302</v>
          </cell>
          <cell r="E441">
            <v>1.6186945224658547</v>
          </cell>
        </row>
        <row r="442">
          <cell r="D442">
            <v>0.61778179027667302</v>
          </cell>
          <cell r="E442">
            <v>1.6186945224658547</v>
          </cell>
        </row>
        <row r="443">
          <cell r="D443">
            <v>0.61778179027667302</v>
          </cell>
          <cell r="E443">
            <v>1.6186945224658547</v>
          </cell>
        </row>
        <row r="444">
          <cell r="D444">
            <v>0.59689061862480497</v>
          </cell>
          <cell r="E444">
            <v>1.6753488307521593</v>
          </cell>
        </row>
        <row r="445">
          <cell r="D445">
            <v>0.59689061862480497</v>
          </cell>
          <cell r="E445">
            <v>1.6753488307521593</v>
          </cell>
        </row>
        <row r="446">
          <cell r="D446">
            <v>0.59689061862480497</v>
          </cell>
          <cell r="E446">
            <v>1.6753488307521593</v>
          </cell>
        </row>
        <row r="447">
          <cell r="D447">
            <v>0.59689061862480497</v>
          </cell>
          <cell r="E447">
            <v>1.6753488307521593</v>
          </cell>
        </row>
        <row r="448">
          <cell r="D448">
            <v>0.59689061862480497</v>
          </cell>
          <cell r="E448">
            <v>1.6753488307521593</v>
          </cell>
        </row>
        <row r="449">
          <cell r="D449">
            <v>0.59689061862480497</v>
          </cell>
          <cell r="E449">
            <v>1.6753488307521593</v>
          </cell>
        </row>
        <row r="450">
          <cell r="D450">
            <v>0.59689061862480497</v>
          </cell>
          <cell r="E450">
            <v>1.6753488307521593</v>
          </cell>
        </row>
        <row r="451">
          <cell r="D451">
            <v>0.59689061862480497</v>
          </cell>
          <cell r="E451">
            <v>1.6753488307521593</v>
          </cell>
        </row>
        <row r="452">
          <cell r="D452">
            <v>0.59689061862480497</v>
          </cell>
          <cell r="E452">
            <v>1.6753488307521593</v>
          </cell>
        </row>
        <row r="453">
          <cell r="D453">
            <v>0.59689061862480497</v>
          </cell>
          <cell r="E453">
            <v>1.6753488307521593</v>
          </cell>
        </row>
        <row r="454">
          <cell r="D454">
            <v>0.59689061862480497</v>
          </cell>
          <cell r="E454">
            <v>1.6753488307521593</v>
          </cell>
        </row>
        <row r="455">
          <cell r="D455">
            <v>0.59689061862480497</v>
          </cell>
          <cell r="E455">
            <v>1.6753488307521593</v>
          </cell>
        </row>
        <row r="456">
          <cell r="D456">
            <v>0.57670591171478747</v>
          </cell>
          <cell r="E456">
            <v>1.7339860398284845</v>
          </cell>
        </row>
        <row r="457">
          <cell r="D457">
            <v>0.57670591171478747</v>
          </cell>
          <cell r="E457">
            <v>1.7339860398284845</v>
          </cell>
        </row>
        <row r="458">
          <cell r="D458">
            <v>0.57670591171478747</v>
          </cell>
          <cell r="E458">
            <v>1.7339860398284845</v>
          </cell>
        </row>
        <row r="459">
          <cell r="D459">
            <v>0.57670591171478747</v>
          </cell>
          <cell r="E459">
            <v>1.7339860398284845</v>
          </cell>
        </row>
        <row r="460">
          <cell r="D460">
            <v>0.57670591171478747</v>
          </cell>
          <cell r="E460">
            <v>1.7339860398284845</v>
          </cell>
        </row>
        <row r="461">
          <cell r="D461">
            <v>0.57670591171478747</v>
          </cell>
          <cell r="E461">
            <v>1.7339860398284845</v>
          </cell>
        </row>
        <row r="462">
          <cell r="D462">
            <v>0.57670591171478747</v>
          </cell>
          <cell r="E462">
            <v>1.7339860398284845</v>
          </cell>
        </row>
        <row r="463">
          <cell r="D463">
            <v>0.57670591171478747</v>
          </cell>
          <cell r="E463">
            <v>1.7339860398284845</v>
          </cell>
        </row>
        <row r="464">
          <cell r="D464">
            <v>0.57670591171478747</v>
          </cell>
          <cell r="E464">
            <v>1.7339860398284845</v>
          </cell>
        </row>
        <row r="465">
          <cell r="D465">
            <v>0.57670591171478747</v>
          </cell>
          <cell r="E465">
            <v>1.7339860398284845</v>
          </cell>
        </row>
        <row r="466">
          <cell r="D466">
            <v>0.57670591171478747</v>
          </cell>
          <cell r="E466">
            <v>1.7339860398284845</v>
          </cell>
        </row>
        <row r="467">
          <cell r="D467">
            <v>0.57670591171478747</v>
          </cell>
          <cell r="E467">
            <v>1.7339860398284845</v>
          </cell>
        </row>
        <row r="468">
          <cell r="D468">
            <v>0.55720377943457733</v>
          </cell>
          <cell r="E468">
            <v>1.7946755512224815</v>
          </cell>
        </row>
        <row r="469">
          <cell r="D469">
            <v>0.55720377943457733</v>
          </cell>
          <cell r="E469">
            <v>1.7946755512224815</v>
          </cell>
        </row>
        <row r="470">
          <cell r="D470">
            <v>0.55720377943457733</v>
          </cell>
          <cell r="E470">
            <v>1.7946755512224815</v>
          </cell>
        </row>
        <row r="471">
          <cell r="D471">
            <v>0.55720377943457733</v>
          </cell>
          <cell r="E471">
            <v>1.7946755512224815</v>
          </cell>
        </row>
        <row r="472">
          <cell r="D472">
            <v>0.55720377943457733</v>
          </cell>
          <cell r="E472">
            <v>1.7946755512224815</v>
          </cell>
        </row>
        <row r="473">
          <cell r="D473">
            <v>0.55720377943457733</v>
          </cell>
          <cell r="E473">
            <v>1.7946755512224815</v>
          </cell>
        </row>
        <row r="474">
          <cell r="D474">
            <v>0.55720377943457733</v>
          </cell>
          <cell r="E474">
            <v>1.7946755512224815</v>
          </cell>
        </row>
        <row r="475">
          <cell r="D475">
            <v>0.55720377943457733</v>
          </cell>
          <cell r="E475">
            <v>1.7946755512224815</v>
          </cell>
        </row>
        <row r="476">
          <cell r="D476">
            <v>0.55720377943457733</v>
          </cell>
          <cell r="E476">
            <v>1.7946755512224815</v>
          </cell>
        </row>
        <row r="477">
          <cell r="D477">
            <v>0.55720377943457733</v>
          </cell>
          <cell r="E477">
            <v>1.7946755512224815</v>
          </cell>
        </row>
        <row r="478">
          <cell r="D478">
            <v>0.55720377943457733</v>
          </cell>
          <cell r="E478">
            <v>1.7946755512224815</v>
          </cell>
        </row>
        <row r="479">
          <cell r="D479">
            <v>0.55720377943457733</v>
          </cell>
          <cell r="E479">
            <v>1.7946755512224815</v>
          </cell>
        </row>
        <row r="480">
          <cell r="D480">
            <v>0.53836113955031628</v>
          </cell>
          <cell r="E480">
            <v>1.8574891955152681</v>
          </cell>
        </row>
        <row r="481">
          <cell r="D481">
            <v>0.53836113955031628</v>
          </cell>
          <cell r="E481">
            <v>1.8574891955152681</v>
          </cell>
        </row>
        <row r="482">
          <cell r="D482">
            <v>0.53836113955031628</v>
          </cell>
          <cell r="E482">
            <v>1.8574891955152681</v>
          </cell>
        </row>
        <row r="483">
          <cell r="D483">
            <v>0.53836113955031628</v>
          </cell>
          <cell r="E483">
            <v>1.8574891955152681</v>
          </cell>
        </row>
        <row r="484">
          <cell r="D484">
            <v>0.53836113955031628</v>
          </cell>
          <cell r="E484">
            <v>1.8574891955152681</v>
          </cell>
        </row>
        <row r="485">
          <cell r="D485">
            <v>0.53836113955031628</v>
          </cell>
          <cell r="E485">
            <v>1.8574891955152681</v>
          </cell>
        </row>
        <row r="486">
          <cell r="D486">
            <v>0.53836113955031628</v>
          </cell>
          <cell r="E486">
            <v>1.8574891955152681</v>
          </cell>
        </row>
        <row r="487">
          <cell r="D487">
            <v>0.53836113955031628</v>
          </cell>
          <cell r="E487">
            <v>1.8574891955152681</v>
          </cell>
        </row>
        <row r="488">
          <cell r="D488">
            <v>0.53836113955031628</v>
          </cell>
          <cell r="E488">
            <v>1.8574891955152681</v>
          </cell>
        </row>
        <row r="489">
          <cell r="D489">
            <v>0.53836113955031628</v>
          </cell>
          <cell r="E489">
            <v>1.8574891955152681</v>
          </cell>
        </row>
        <row r="490">
          <cell r="D490">
            <v>0.53836113955031628</v>
          </cell>
          <cell r="E490">
            <v>1.8574891955152681</v>
          </cell>
        </row>
        <row r="491">
          <cell r="D491">
            <v>0.53836113955031628</v>
          </cell>
          <cell r="E491">
            <v>1.8574891955152681</v>
          </cell>
        </row>
        <row r="492">
          <cell r="D492">
            <v>0.52015569038677911</v>
          </cell>
          <cell r="E492">
            <v>1.9225013173583023</v>
          </cell>
        </row>
        <row r="493">
          <cell r="D493">
            <v>0.52015569038677911</v>
          </cell>
          <cell r="E493">
            <v>1.9225013173583023</v>
          </cell>
        </row>
        <row r="494">
          <cell r="D494">
            <v>0.52015569038677911</v>
          </cell>
          <cell r="E494">
            <v>1.9225013173583023</v>
          </cell>
        </row>
        <row r="495">
          <cell r="D495">
            <v>0.52015569038677911</v>
          </cell>
          <cell r="E495">
            <v>1.9225013173583023</v>
          </cell>
        </row>
        <row r="496">
          <cell r="D496">
            <v>0.52015569038677911</v>
          </cell>
          <cell r="E496">
            <v>1.9225013173583023</v>
          </cell>
        </row>
        <row r="497">
          <cell r="D497">
            <v>0.52015569038677911</v>
          </cell>
          <cell r="E497">
            <v>1.9225013173583023</v>
          </cell>
        </row>
        <row r="498">
          <cell r="D498">
            <v>0.52015569038677911</v>
          </cell>
          <cell r="E498">
            <v>1.9225013173583023</v>
          </cell>
        </row>
        <row r="499">
          <cell r="D499">
            <v>0.52015569038677911</v>
          </cell>
          <cell r="E499">
            <v>1.9225013173583023</v>
          </cell>
        </row>
        <row r="500">
          <cell r="D500">
            <v>0.52015569038677911</v>
          </cell>
          <cell r="E500">
            <v>1.9225013173583023</v>
          </cell>
        </row>
      </sheetData>
      <sheetData sheetId="14" refreshError="1"/>
      <sheetData sheetId="15" refreshError="1"/>
      <sheetData sheetId="16" refreshError="1"/>
      <sheetData sheetId="17" refreshError="1"/>
      <sheetData sheetId="18" refreshError="1"/>
      <sheetData sheetId="19" refreshError="1"/>
      <sheetData sheetId="20" refreshError="1"/>
      <sheetData sheetId="21" refreshError="1"/>
      <sheetData sheetId="22" refreshError="1"/>
      <sheetData sheetId="23" refreshError="1"/>
      <sheetData sheetId="24" refreshError="1"/>
      <sheetData sheetId="25" refreshError="1"/>
      <sheetData sheetId="26" refreshError="1"/>
      <sheetData sheetId="27" refreshError="1"/>
      <sheetData sheetId="28" refreshError="1"/>
      <sheetData sheetId="29" refreshError="1"/>
      <sheetData sheetId="30" refreshError="1"/>
      <sheetData sheetId="31" refreshError="1"/>
      <sheetData sheetId="32" refreshError="1"/>
      <sheetData sheetId="33" refreshError="1"/>
      <sheetData sheetId="34" refreshError="1"/>
      <sheetData sheetId="35" refreshError="1"/>
      <sheetData sheetId="36" refreshError="1"/>
      <sheetData sheetId="37" refreshError="1"/>
      <sheetData sheetId="38" refreshError="1"/>
      <sheetData sheetId="39" refreshError="1"/>
      <sheetData sheetId="40" refreshError="1"/>
      <sheetData sheetId="41" refreshError="1"/>
      <sheetData sheetId="42" refreshError="1"/>
      <sheetData sheetId="43" refreshError="1"/>
      <sheetData sheetId="44" refreshError="1"/>
      <sheetData sheetId="45" refreshError="1"/>
      <sheetData sheetId="46" refreshError="1"/>
      <sheetData sheetId="47" refreshError="1"/>
      <sheetData sheetId="48" refreshError="1"/>
      <sheetData sheetId="49" refreshError="1"/>
      <sheetData sheetId="50" refreshError="1"/>
      <sheetData sheetId="51" refreshError="1"/>
      <sheetData sheetId="52" refreshError="1"/>
      <sheetData sheetId="53" refreshError="1"/>
      <sheetData sheetId="54" refreshError="1"/>
      <sheetData sheetId="55" refreshError="1"/>
      <sheetData sheetId="56" refreshError="1"/>
      <sheetData sheetId="57" refreshError="1"/>
      <sheetData sheetId="58" refreshError="1"/>
      <sheetData sheetId="59" refreshError="1"/>
      <sheetData sheetId="60" refreshError="1"/>
      <sheetData sheetId="61" refreshError="1"/>
      <sheetData sheetId="62" refreshError="1"/>
      <sheetData sheetId="63" refreshError="1"/>
      <sheetData sheetId="64" refreshError="1"/>
      <sheetData sheetId="65" refreshError="1"/>
    </sheetDataSet>
  </externalBook>
</externalLink>
</file>

<file path=xl/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xl/worksheets/_rels/sheet1.xml.rels><?xml version="1.0" encoding="UTF-8" standalone="yes"?>
<Relationships xmlns="http://schemas.openxmlformats.org/package/2006/relationships"><Relationship Id="rId3" Type="http://schemas.openxmlformats.org/officeDocument/2006/relationships/comments" Target="../comments1.xml"/><Relationship Id="rId2" Type="http://schemas.openxmlformats.org/officeDocument/2006/relationships/vmlDrawing" Target="../drawings/vmlDrawing1.vml"/><Relationship Id="rId1" Type="http://schemas.openxmlformats.org/officeDocument/2006/relationships/printerSettings" Target="../printerSettings/printerSettings1.bin"/></Relationships>
</file>

<file path=xl/worksheets/_rels/sheet10.xml.rels><?xml version="1.0" encoding="UTF-8" standalone="yes"?>
<Relationships xmlns="http://schemas.openxmlformats.org/package/2006/relationships"><Relationship Id="rId3" Type="http://schemas.openxmlformats.org/officeDocument/2006/relationships/comments" Target="../comments8.xml"/><Relationship Id="rId2" Type="http://schemas.openxmlformats.org/officeDocument/2006/relationships/vmlDrawing" Target="../drawings/vmlDrawing8.vml"/><Relationship Id="rId1" Type="http://schemas.openxmlformats.org/officeDocument/2006/relationships/printerSettings" Target="../printerSettings/printerSettings9.bin"/></Relationships>
</file>

<file path=xl/worksheets/_rels/sheet11.xml.rels><?xml version="1.0" encoding="UTF-8" standalone="yes"?>
<Relationships xmlns="http://schemas.openxmlformats.org/package/2006/relationships"><Relationship Id="rId3" Type="http://schemas.openxmlformats.org/officeDocument/2006/relationships/comments" Target="../comments9.xml"/><Relationship Id="rId2" Type="http://schemas.openxmlformats.org/officeDocument/2006/relationships/vmlDrawing" Target="../drawings/vmlDrawing9.vml"/><Relationship Id="rId1" Type="http://schemas.openxmlformats.org/officeDocument/2006/relationships/printerSettings" Target="../printerSettings/printerSettings10.bin"/></Relationships>
</file>

<file path=xl/worksheets/_rels/sheet12.xml.rels><?xml version="1.0" encoding="UTF-8" standalone="yes"?>
<Relationships xmlns="http://schemas.openxmlformats.org/package/2006/relationships"><Relationship Id="rId3" Type="http://schemas.openxmlformats.org/officeDocument/2006/relationships/comments" Target="../comments10.xml"/><Relationship Id="rId2" Type="http://schemas.openxmlformats.org/officeDocument/2006/relationships/vmlDrawing" Target="../drawings/vmlDrawing10.vml"/><Relationship Id="rId1" Type="http://schemas.openxmlformats.org/officeDocument/2006/relationships/printerSettings" Target="../printerSettings/printerSettings11.bin"/></Relationships>
</file>

<file path=xl/worksheets/_rels/sheet13.xml.rels><?xml version="1.0" encoding="UTF-8" standalone="yes"?>
<Relationships xmlns="http://schemas.openxmlformats.org/package/2006/relationships"><Relationship Id="rId1" Type="http://schemas.openxmlformats.org/officeDocument/2006/relationships/printerSettings" Target="../printerSettings/printerSettings12.bin"/></Relationships>
</file>

<file path=xl/worksheets/_rels/sheet14.xml.rels><?xml version="1.0" encoding="UTF-8" standalone="yes"?>
<Relationships xmlns="http://schemas.openxmlformats.org/package/2006/relationships"><Relationship Id="rId2" Type="http://schemas.openxmlformats.org/officeDocument/2006/relationships/comments" Target="../comments11.xml"/><Relationship Id="rId1" Type="http://schemas.openxmlformats.org/officeDocument/2006/relationships/vmlDrawing" Target="../drawings/vmlDrawing11.vml"/></Relationships>
</file>

<file path=xl/worksheets/_rels/sheet16.xml.rels><?xml version="1.0" encoding="UTF-8" standalone="yes"?>
<Relationships xmlns="http://schemas.openxmlformats.org/package/2006/relationships"><Relationship Id="rId2" Type="http://schemas.openxmlformats.org/officeDocument/2006/relationships/comments" Target="../comments12.xml"/><Relationship Id="rId1" Type="http://schemas.openxmlformats.org/officeDocument/2006/relationships/vmlDrawing" Target="../drawings/vmlDrawing12.vml"/></Relationships>
</file>

<file path=xl/worksheets/_rels/sheet17.xml.rels><?xml version="1.0" encoding="UTF-8" standalone="yes"?>
<Relationships xmlns="http://schemas.openxmlformats.org/package/2006/relationships"><Relationship Id="rId1" Type="http://schemas.openxmlformats.org/officeDocument/2006/relationships/printerSettings" Target="../printerSettings/printerSettings13.bin"/></Relationships>
</file>

<file path=xl/worksheets/_rels/sheet18.xml.rels><?xml version="1.0" encoding="UTF-8" standalone="yes"?>
<Relationships xmlns="http://schemas.openxmlformats.org/package/2006/relationships"><Relationship Id="rId1" Type="http://schemas.openxmlformats.org/officeDocument/2006/relationships/printerSettings" Target="../printerSettings/printerSettings14.bin"/></Relationships>
</file>

<file path=xl/worksheets/_rels/sheet2.xml.rels><?xml version="1.0" encoding="UTF-8" standalone="yes"?>
<Relationships xmlns="http://schemas.openxmlformats.org/package/2006/relationships"><Relationship Id="rId1" Type="http://schemas.openxmlformats.org/officeDocument/2006/relationships/printerSettings" Target="../printerSettings/printerSettings2.bin"/></Relationships>
</file>

<file path=xl/worksheets/_rels/sheet4.xml.rels><?xml version="1.0" encoding="UTF-8" standalone="yes"?>
<Relationships xmlns="http://schemas.openxmlformats.org/package/2006/relationships"><Relationship Id="rId3" Type="http://schemas.openxmlformats.org/officeDocument/2006/relationships/comments" Target="../comments2.xml"/><Relationship Id="rId2" Type="http://schemas.openxmlformats.org/officeDocument/2006/relationships/vmlDrawing" Target="../drawings/vmlDrawing2.vml"/><Relationship Id="rId1" Type="http://schemas.openxmlformats.org/officeDocument/2006/relationships/printerSettings" Target="../printerSettings/printerSettings3.bin"/></Relationships>
</file>

<file path=xl/worksheets/_rels/sheet5.xml.rels><?xml version="1.0" encoding="UTF-8" standalone="yes"?>
<Relationships xmlns="http://schemas.openxmlformats.org/package/2006/relationships"><Relationship Id="rId3" Type="http://schemas.openxmlformats.org/officeDocument/2006/relationships/comments" Target="../comments3.xml"/><Relationship Id="rId2" Type="http://schemas.openxmlformats.org/officeDocument/2006/relationships/vmlDrawing" Target="../drawings/vmlDrawing3.vml"/><Relationship Id="rId1" Type="http://schemas.openxmlformats.org/officeDocument/2006/relationships/printerSettings" Target="../printerSettings/printerSettings4.bin"/></Relationships>
</file>

<file path=xl/worksheets/_rels/sheet6.xml.rels><?xml version="1.0" encoding="UTF-8" standalone="yes"?>
<Relationships xmlns="http://schemas.openxmlformats.org/package/2006/relationships"><Relationship Id="rId3" Type="http://schemas.openxmlformats.org/officeDocument/2006/relationships/comments" Target="../comments4.xml"/><Relationship Id="rId2" Type="http://schemas.openxmlformats.org/officeDocument/2006/relationships/vmlDrawing" Target="../drawings/vmlDrawing4.vml"/><Relationship Id="rId1" Type="http://schemas.openxmlformats.org/officeDocument/2006/relationships/printerSettings" Target="../printerSettings/printerSettings5.bin"/></Relationships>
</file>

<file path=xl/worksheets/_rels/sheet7.xml.rels><?xml version="1.0" encoding="UTF-8" standalone="yes"?>
<Relationships xmlns="http://schemas.openxmlformats.org/package/2006/relationships"><Relationship Id="rId3" Type="http://schemas.openxmlformats.org/officeDocument/2006/relationships/comments" Target="../comments5.xml"/><Relationship Id="rId2" Type="http://schemas.openxmlformats.org/officeDocument/2006/relationships/vmlDrawing" Target="../drawings/vmlDrawing5.vml"/><Relationship Id="rId1" Type="http://schemas.openxmlformats.org/officeDocument/2006/relationships/printerSettings" Target="../printerSettings/printerSettings6.bin"/></Relationships>
</file>

<file path=xl/worksheets/_rels/sheet8.xml.rels><?xml version="1.0" encoding="UTF-8" standalone="yes"?>
<Relationships xmlns="http://schemas.openxmlformats.org/package/2006/relationships"><Relationship Id="rId3" Type="http://schemas.openxmlformats.org/officeDocument/2006/relationships/comments" Target="../comments6.xml"/><Relationship Id="rId2" Type="http://schemas.openxmlformats.org/officeDocument/2006/relationships/vmlDrawing" Target="../drawings/vmlDrawing6.vml"/><Relationship Id="rId1" Type="http://schemas.openxmlformats.org/officeDocument/2006/relationships/printerSettings" Target="../printerSettings/printerSettings7.bin"/></Relationships>
</file>

<file path=xl/worksheets/_rels/sheet9.xml.rels><?xml version="1.0" encoding="UTF-8" standalone="yes"?>
<Relationships xmlns="http://schemas.openxmlformats.org/package/2006/relationships"><Relationship Id="rId3" Type="http://schemas.openxmlformats.org/officeDocument/2006/relationships/comments" Target="../comments7.xml"/><Relationship Id="rId2" Type="http://schemas.openxmlformats.org/officeDocument/2006/relationships/vmlDrawing" Target="../drawings/vmlDrawing7.vml"/><Relationship Id="rId1" Type="http://schemas.openxmlformats.org/officeDocument/2006/relationships/printerSettings" Target="../printerSettings/printerSettings8.bin"/></Relationships>
</file>

<file path=xl/worksheets/sheet1.xml><?xml version="1.0" encoding="utf-8"?>
<worksheet xmlns="http://schemas.openxmlformats.org/spreadsheetml/2006/main" xmlns:r="http://schemas.openxmlformats.org/officeDocument/2006/relationships">
  <sheetPr>
    <pageSetUpPr fitToPage="1"/>
  </sheetPr>
  <dimension ref="A1:CE492"/>
  <sheetViews>
    <sheetView topLeftCell="AF8" zoomScale="85" zoomScaleNormal="85" workbookViewId="0">
      <selection activeCell="AF1" sqref="A1:XFD1048576"/>
    </sheetView>
  </sheetViews>
  <sheetFormatPr defaultColWidth="10" defaultRowHeight="12" customHeight="1" outlineLevelRow="1"/>
  <cols>
    <col min="1" max="1" width="8.28515625" style="31" customWidth="1"/>
    <col min="2" max="2" width="14.42578125" style="31" customWidth="1"/>
    <col min="3" max="3" width="15.140625" style="1" customWidth="1"/>
    <col min="4" max="4" width="19.85546875" style="1" bestFit="1" customWidth="1"/>
    <col min="5" max="5" width="19.85546875" style="1" customWidth="1"/>
    <col min="6" max="6" width="11.140625" style="1" customWidth="1"/>
    <col min="7" max="7" width="3" style="1" customWidth="1"/>
    <col min="8" max="8" width="54" style="1" customWidth="1"/>
    <col min="9" max="9" width="7.140625" style="1" customWidth="1"/>
    <col min="10" max="10" width="6.85546875" style="1" customWidth="1"/>
    <col min="11" max="11" width="7.42578125" style="1" customWidth="1"/>
    <col min="12" max="12" width="17.140625" style="1" bestFit="1" customWidth="1"/>
    <col min="13" max="14" width="14.140625" style="1" bestFit="1" customWidth="1"/>
    <col min="15" max="16" width="14.5703125" style="1" bestFit="1" customWidth="1"/>
    <col min="17" max="18" width="14.140625" style="1" bestFit="1" customWidth="1"/>
    <col min="19" max="19" width="14.42578125" style="1" bestFit="1" customWidth="1"/>
    <col min="20" max="20" width="14" style="1" bestFit="1" customWidth="1"/>
    <col min="21" max="21" width="12.5703125" style="1" customWidth="1"/>
    <col min="22" max="22" width="14" style="1" bestFit="1" customWidth="1"/>
    <col min="23" max="30" width="12" style="1" bestFit="1" customWidth="1"/>
    <col min="31" max="31" width="10" style="1"/>
    <col min="32" max="32" width="2.5703125" style="1" customWidth="1"/>
    <col min="33" max="33" width="29.140625" style="1" customWidth="1"/>
    <col min="34" max="55" width="15" style="1" customWidth="1"/>
    <col min="56" max="56" width="10" style="1"/>
    <col min="57" max="57" width="13" style="1" customWidth="1"/>
    <col min="58" max="58" width="10.5703125" style="1" customWidth="1"/>
    <col min="59" max="59" width="3.5703125" style="1" customWidth="1"/>
    <col min="60" max="60" width="28" style="1" customWidth="1"/>
    <col min="61" max="61" width="13.42578125" style="3" customWidth="1"/>
    <col min="62" max="62" width="12.85546875" style="1" customWidth="1"/>
    <col min="63" max="63" width="13.140625" style="1" customWidth="1"/>
    <col min="64" max="64" width="12.42578125" style="1" customWidth="1"/>
    <col min="65" max="82" width="10.42578125" style="1" customWidth="1"/>
    <col min="83" max="83" width="12.28515625" style="1" customWidth="1"/>
    <col min="84" max="16384" width="10" style="1"/>
  </cols>
  <sheetData>
    <row r="1" spans="1:83" ht="12" customHeight="1">
      <c r="A1" s="28" t="s">
        <v>0</v>
      </c>
      <c r="B1" s="28"/>
      <c r="G1" s="1" t="s">
        <v>1</v>
      </c>
    </row>
    <row r="2" spans="1:83" ht="12" customHeight="1">
      <c r="A2" s="29" t="s">
        <v>2</v>
      </c>
      <c r="B2" s="30" t="e">
        <v>#VALUE!</v>
      </c>
      <c r="H2" s="10" t="s">
        <v>3</v>
      </c>
      <c r="I2" s="10"/>
      <c r="J2" s="10"/>
      <c r="K2" s="10"/>
      <c r="L2" s="10">
        <v>42648.928644209867</v>
      </c>
      <c r="M2" s="10">
        <v>-2669.9458834889811</v>
      </c>
      <c r="N2" s="10">
        <v>-10162.276696098968</v>
      </c>
      <c r="O2" s="10">
        <v>-139.99999999953434</v>
      </c>
      <c r="P2" s="10">
        <v>2919.0000000004657</v>
      </c>
      <c r="Q2" s="10">
        <v>1101.6709052962251</v>
      </c>
    </row>
    <row r="3" spans="1:83" ht="12" customHeight="1">
      <c r="H3" s="1" t="s">
        <v>4</v>
      </c>
      <c r="L3" s="9" t="e">
        <v>#VALUE!</v>
      </c>
      <c r="M3" s="9" t="e">
        <v>#VALUE!</v>
      </c>
      <c r="N3" s="9" t="e">
        <v>#VALUE!</v>
      </c>
      <c r="O3" s="9" t="e">
        <v>#VALUE!</v>
      </c>
      <c r="P3" s="9" t="e">
        <v>#VALUE!</v>
      </c>
      <c r="Q3" s="9" t="e">
        <v>#VALUE!</v>
      </c>
      <c r="R3" s="9"/>
    </row>
    <row r="4" spans="1:83" ht="12" customHeight="1">
      <c r="H4" s="1" t="s">
        <v>5</v>
      </c>
      <c r="L4" s="12" t="e">
        <v>#VALUE!</v>
      </c>
      <c r="M4" s="12" t="e">
        <v>#VALUE!</v>
      </c>
      <c r="N4" s="12" t="e">
        <v>#VALUE!</v>
      </c>
      <c r="O4" s="12" t="e">
        <v>#VALUE!</v>
      </c>
      <c r="P4" s="12" t="e">
        <v>#VALUE!</v>
      </c>
      <c r="Q4" s="12" t="e">
        <v>#VALUE!</v>
      </c>
      <c r="AJ4" s="32" t="s">
        <v>6</v>
      </c>
      <c r="AN4" s="33" t="s">
        <v>7</v>
      </c>
    </row>
    <row r="5" spans="1:83" ht="12" customHeight="1">
      <c r="L5" s="10" t="e">
        <v>#VALUE!</v>
      </c>
      <c r="M5" s="10" t="e">
        <v>#VALUE!</v>
      </c>
      <c r="AJ5" s="34" t="s">
        <v>8</v>
      </c>
    </row>
    <row r="6" spans="1:83" ht="12" customHeight="1">
      <c r="I6" s="8"/>
      <c r="J6" s="8"/>
      <c r="K6" s="8"/>
      <c r="L6" s="35"/>
      <c r="M6" s="35"/>
      <c r="N6" s="35"/>
      <c r="O6" s="35"/>
      <c r="P6" s="35"/>
      <c r="Q6" s="35"/>
      <c r="R6" s="35"/>
      <c r="S6" s="35"/>
      <c r="T6" s="35"/>
      <c r="U6" s="8"/>
      <c r="V6" s="8"/>
      <c r="W6" s="8"/>
      <c r="X6" s="8"/>
      <c r="Y6" s="8"/>
      <c r="Z6" s="8"/>
      <c r="AA6" s="8"/>
      <c r="AB6" s="8"/>
      <c r="AC6" s="8"/>
      <c r="AD6" s="8"/>
      <c r="AJ6" s="36" t="s">
        <v>9</v>
      </c>
      <c r="AL6" s="37" t="s">
        <v>10</v>
      </c>
      <c r="AM6" s="38" t="s">
        <v>11</v>
      </c>
    </row>
    <row r="7" spans="1:83" ht="25.5">
      <c r="G7" s="39" t="s">
        <v>12</v>
      </c>
      <c r="I7" s="40"/>
      <c r="J7" s="40"/>
      <c r="K7" s="40"/>
      <c r="L7" s="35"/>
      <c r="M7" s="35"/>
      <c r="N7" s="35"/>
      <c r="O7" s="35"/>
      <c r="P7" s="35"/>
      <c r="Q7" s="35"/>
      <c r="R7" s="35"/>
      <c r="S7" s="35"/>
      <c r="T7" s="35"/>
      <c r="U7" s="40"/>
      <c r="V7" s="40"/>
      <c r="W7" s="40"/>
      <c r="X7" s="40"/>
      <c r="Y7" s="40"/>
      <c r="Z7" s="40"/>
      <c r="AA7" s="40"/>
      <c r="AB7" s="40"/>
      <c r="AC7" s="40"/>
      <c r="AD7" s="40"/>
      <c r="AF7" s="41" t="s">
        <v>13</v>
      </c>
      <c r="BG7" s="41" t="s">
        <v>14</v>
      </c>
    </row>
    <row r="8" spans="1:83" ht="12" customHeight="1">
      <c r="C8" s="42" t="s">
        <v>15</v>
      </c>
      <c r="D8" s="42" t="s">
        <v>16</v>
      </c>
      <c r="E8" s="42"/>
      <c r="G8" s="5"/>
      <c r="H8" s="11"/>
      <c r="J8" s="10"/>
      <c r="K8" s="10"/>
      <c r="L8" s="10"/>
      <c r="M8" s="10"/>
      <c r="N8" s="10"/>
      <c r="O8" s="10"/>
      <c r="P8" s="10"/>
      <c r="Q8" s="10"/>
      <c r="R8" s="10"/>
      <c r="S8" s="10"/>
      <c r="T8" s="10"/>
      <c r="U8" s="10"/>
      <c r="V8" s="10"/>
      <c r="W8" s="10"/>
      <c r="X8" s="10"/>
      <c r="Y8" s="10"/>
      <c r="Z8" s="10"/>
      <c r="AA8" s="10"/>
      <c r="AB8" s="10"/>
      <c r="AC8" s="10"/>
      <c r="AD8" s="10"/>
    </row>
    <row r="9" spans="1:83" ht="12" customHeight="1">
      <c r="G9" s="42" t="s">
        <v>17</v>
      </c>
      <c r="H9" s="43"/>
      <c r="I9" s="44">
        <v>2009</v>
      </c>
      <c r="J9" s="44">
        <v>2010</v>
      </c>
      <c r="K9" s="44">
        <v>2011</v>
      </c>
      <c r="L9" s="44">
        <v>2012</v>
      </c>
      <c r="M9" s="44">
        <v>2013</v>
      </c>
      <c r="N9" s="44">
        <v>2014</v>
      </c>
      <c r="O9" s="44">
        <v>2015</v>
      </c>
      <c r="P9" s="44">
        <v>2016</v>
      </c>
      <c r="Q9" s="44">
        <v>2017</v>
      </c>
      <c r="R9" s="44">
        <v>2018</v>
      </c>
      <c r="S9" s="44">
        <v>2019</v>
      </c>
      <c r="T9" s="44">
        <v>2020</v>
      </c>
      <c r="U9" s="44">
        <v>2021</v>
      </c>
      <c r="V9" s="44">
        <v>2022</v>
      </c>
      <c r="W9" s="44">
        <v>2023</v>
      </c>
      <c r="X9" s="44">
        <v>2024</v>
      </c>
      <c r="Y9" s="44">
        <v>2025</v>
      </c>
      <c r="Z9" s="44">
        <v>2026</v>
      </c>
      <c r="AA9" s="44">
        <v>2027</v>
      </c>
      <c r="AB9" s="44">
        <v>2028</v>
      </c>
      <c r="AC9" s="44">
        <v>2029</v>
      </c>
      <c r="AD9" s="44">
        <v>2030</v>
      </c>
      <c r="AF9" s="42"/>
      <c r="AG9" s="43"/>
      <c r="AH9" s="44">
        <v>2009</v>
      </c>
      <c r="AI9" s="44">
        <v>2010</v>
      </c>
      <c r="AJ9" s="44">
        <v>2011</v>
      </c>
      <c r="AK9" s="44">
        <v>2012</v>
      </c>
      <c r="AL9" s="44">
        <v>2013</v>
      </c>
      <c r="AM9" s="44">
        <v>2014</v>
      </c>
      <c r="AN9" s="44">
        <v>2015</v>
      </c>
      <c r="AO9" s="44">
        <v>2016</v>
      </c>
      <c r="AP9" s="44">
        <v>2017</v>
      </c>
      <c r="AQ9" s="44">
        <v>2018</v>
      </c>
      <c r="AR9" s="44">
        <v>2019</v>
      </c>
      <c r="AS9" s="44">
        <v>2020</v>
      </c>
      <c r="AT9" s="44">
        <v>2021</v>
      </c>
      <c r="AU9" s="44">
        <v>2022</v>
      </c>
      <c r="AV9" s="44">
        <v>2023</v>
      </c>
      <c r="AW9" s="44">
        <v>2024</v>
      </c>
      <c r="AX9" s="44">
        <v>2025</v>
      </c>
      <c r="AY9" s="44">
        <v>2026</v>
      </c>
      <c r="AZ9" s="44">
        <v>2027</v>
      </c>
      <c r="BA9" s="44">
        <v>2028</v>
      </c>
      <c r="BB9" s="44">
        <v>2029</v>
      </c>
      <c r="BC9" s="44">
        <v>2030</v>
      </c>
      <c r="BG9" s="42"/>
      <c r="BH9" s="43"/>
    </row>
    <row r="10" spans="1:83" ht="12" customHeight="1">
      <c r="D10" s="1">
        <v>64</v>
      </c>
      <c r="G10" s="5" t="s">
        <v>18</v>
      </c>
      <c r="I10" s="2"/>
      <c r="J10" s="2"/>
      <c r="K10" s="2"/>
      <c r="L10" s="2" t="e">
        <v>#VALUE!</v>
      </c>
      <c r="M10" s="2" t="e">
        <v>#VALUE!</v>
      </c>
      <c r="N10" s="2" t="e">
        <v>#VALUE!</v>
      </c>
      <c r="O10" s="2" t="e">
        <v>#VALUE!</v>
      </c>
      <c r="P10" s="2" t="e">
        <v>#VALUE!</v>
      </c>
      <c r="Q10" s="2" t="e">
        <v>#VALUE!</v>
      </c>
      <c r="R10" s="2" t="e">
        <v>#VALUE!</v>
      </c>
      <c r="S10" s="2" t="e">
        <v>#VALUE!</v>
      </c>
      <c r="T10" s="2" t="e">
        <v>#VALUE!</v>
      </c>
      <c r="U10" s="2" t="e">
        <v>#VALUE!</v>
      </c>
      <c r="V10" s="2" t="e">
        <v>#VALUE!</v>
      </c>
      <c r="W10" s="2" t="e">
        <v>#VALUE!</v>
      </c>
      <c r="X10" s="2" t="e">
        <v>#VALUE!</v>
      </c>
      <c r="Y10" s="2" t="e">
        <v>#VALUE!</v>
      </c>
      <c r="Z10" s="2" t="e">
        <v>#VALUE!</v>
      </c>
      <c r="AA10" s="2" t="e">
        <v>#VALUE!</v>
      </c>
      <c r="AB10" s="2" t="e">
        <v>#VALUE!</v>
      </c>
      <c r="AC10" s="2" t="e">
        <v>#VALUE!</v>
      </c>
      <c r="AD10" s="2" t="e">
        <v>#VALUE!</v>
      </c>
      <c r="BE10" s="3"/>
      <c r="BG10" s="3"/>
      <c r="BH10" s="3"/>
      <c r="BJ10" s="3"/>
      <c r="BK10" s="3"/>
      <c r="BL10" s="3"/>
      <c r="BM10" s="3"/>
      <c r="BN10" s="3"/>
      <c r="BO10" s="3"/>
      <c r="BP10" s="3"/>
      <c r="BQ10" s="3"/>
      <c r="BR10" s="3"/>
      <c r="BS10" s="3"/>
      <c r="BT10" s="3"/>
      <c r="BU10" s="3"/>
      <c r="BV10" s="3"/>
      <c r="BW10" s="3"/>
      <c r="BX10" s="3"/>
      <c r="BY10" s="3"/>
      <c r="BZ10" s="3"/>
      <c r="CA10" s="3"/>
      <c r="CB10" s="3"/>
      <c r="CC10" s="3"/>
      <c r="CD10" s="3"/>
      <c r="CE10" s="3"/>
    </row>
    <row r="11" spans="1:83" ht="12" customHeight="1">
      <c r="G11" s="1" t="s">
        <v>19</v>
      </c>
      <c r="I11" s="4"/>
      <c r="J11" s="4"/>
      <c r="K11" s="4"/>
      <c r="L11" s="4" t="e">
        <v>#VALUE!</v>
      </c>
      <c r="M11" s="4" t="e">
        <v>#VALUE!</v>
      </c>
      <c r="N11" s="4" t="e">
        <v>#VALUE!</v>
      </c>
      <c r="O11" s="4" t="e">
        <v>#VALUE!</v>
      </c>
      <c r="P11" s="4" t="e">
        <v>#VALUE!</v>
      </c>
      <c r="Q11" s="4" t="e">
        <v>#VALUE!</v>
      </c>
      <c r="R11" s="4" t="e">
        <v>#VALUE!</v>
      </c>
      <c r="S11" s="4" t="e">
        <v>#VALUE!</v>
      </c>
      <c r="T11" s="4" t="e">
        <v>#VALUE!</v>
      </c>
      <c r="U11" s="4" t="e">
        <v>#VALUE!</v>
      </c>
      <c r="V11" s="4" t="e">
        <v>#VALUE!</v>
      </c>
      <c r="W11" s="4" t="e">
        <v>#VALUE!</v>
      </c>
      <c r="X11" s="4" t="e">
        <v>#VALUE!</v>
      </c>
      <c r="Y11" s="4" t="e">
        <v>#VALUE!</v>
      </c>
      <c r="Z11" s="4" t="e">
        <v>#VALUE!</v>
      </c>
      <c r="AA11" s="4" t="e">
        <v>#VALUE!</v>
      </c>
      <c r="AB11" s="4" t="e">
        <v>#VALUE!</v>
      </c>
      <c r="AC11" s="4" t="e">
        <v>#VALUE!</v>
      </c>
      <c r="AD11" s="4" t="e">
        <v>#VALUE!</v>
      </c>
      <c r="BE11" s="3"/>
      <c r="BG11" s="3"/>
      <c r="BH11" s="3"/>
      <c r="BJ11" s="3"/>
      <c r="BK11" s="3"/>
      <c r="BL11" s="3"/>
      <c r="BM11" s="3"/>
      <c r="BN11" s="3"/>
      <c r="BO11" s="3"/>
      <c r="BP11" s="3"/>
      <c r="BQ11" s="3"/>
      <c r="BR11" s="3"/>
      <c r="BS11" s="3"/>
      <c r="BT11" s="3"/>
      <c r="BU11" s="3"/>
      <c r="BV11" s="3"/>
      <c r="BW11" s="3"/>
      <c r="BX11" s="3"/>
      <c r="BY11" s="3"/>
      <c r="BZ11" s="3"/>
      <c r="CA11" s="3"/>
      <c r="CB11" s="3"/>
      <c r="CC11" s="3"/>
      <c r="CD11" s="3"/>
      <c r="CE11" s="3"/>
    </row>
    <row r="12" spans="1:83" ht="12" customHeight="1">
      <c r="D12" s="1">
        <v>66</v>
      </c>
      <c r="G12" s="5" t="s">
        <v>20</v>
      </c>
      <c r="I12" s="45">
        <v>0.4</v>
      </c>
      <c r="J12" s="4"/>
      <c r="K12" s="6"/>
      <c r="L12" s="45">
        <v>0.6</v>
      </c>
      <c r="M12" s="45">
        <v>0.55000000000000004</v>
      </c>
      <c r="N12" s="45">
        <v>0.5</v>
      </c>
      <c r="O12" s="45">
        <v>0.5</v>
      </c>
      <c r="P12" s="45">
        <v>0.5</v>
      </c>
      <c r="Q12" s="45">
        <v>0.5</v>
      </c>
      <c r="R12" s="45">
        <v>0.5</v>
      </c>
      <c r="S12" s="45">
        <v>0.5</v>
      </c>
      <c r="T12" s="45">
        <v>0.5</v>
      </c>
      <c r="U12" s="45">
        <v>0.5</v>
      </c>
      <c r="V12" s="45">
        <v>0.5</v>
      </c>
      <c r="W12" s="45">
        <v>0.5</v>
      </c>
      <c r="X12" s="45">
        <v>0.5</v>
      </c>
      <c r="Y12" s="45">
        <v>0.5</v>
      </c>
      <c r="Z12" s="45">
        <v>0.5</v>
      </c>
      <c r="AA12" s="45">
        <v>0.5</v>
      </c>
      <c r="AB12" s="45">
        <v>0.5</v>
      </c>
      <c r="AC12" s="45">
        <v>0.5</v>
      </c>
      <c r="AD12" s="45">
        <v>0.5</v>
      </c>
      <c r="BG12" s="3"/>
      <c r="BH12" s="3"/>
      <c r="BK12" s="3"/>
      <c r="BM12" s="46" t="s">
        <v>21</v>
      </c>
    </row>
    <row r="13" spans="1:83" ht="12" hidden="1" customHeight="1">
      <c r="G13" s="5" t="s">
        <v>22</v>
      </c>
      <c r="H13" s="5"/>
      <c r="I13" s="7"/>
      <c r="J13" s="2"/>
      <c r="K13" s="2">
        <v>627000</v>
      </c>
      <c r="L13" s="2" t="e">
        <v>#VALUE!</v>
      </c>
      <c r="M13" s="2" t="e">
        <v>#VALUE!</v>
      </c>
      <c r="N13" s="2" t="e">
        <v>#VALUE!</v>
      </c>
      <c r="O13" s="2" t="e">
        <v>#VALUE!</v>
      </c>
      <c r="P13" s="2" t="e">
        <v>#VALUE!</v>
      </c>
      <c r="Q13" s="2" t="e">
        <v>#VALUE!</v>
      </c>
      <c r="R13" s="2" t="e">
        <v>#VALUE!</v>
      </c>
      <c r="S13" s="2" t="e">
        <v>#VALUE!</v>
      </c>
      <c r="T13" s="2" t="e">
        <v>#VALUE!</v>
      </c>
      <c r="U13" s="2" t="e">
        <v>#VALUE!</v>
      </c>
      <c r="V13" s="2" t="e">
        <v>#VALUE!</v>
      </c>
      <c r="W13" s="2" t="e">
        <v>#VALUE!</v>
      </c>
      <c r="X13" s="2" t="e">
        <v>#VALUE!</v>
      </c>
      <c r="Y13" s="2" t="e">
        <v>#VALUE!</v>
      </c>
      <c r="Z13" s="2" t="e">
        <v>#VALUE!</v>
      </c>
      <c r="AA13" s="2" t="e">
        <v>#VALUE!</v>
      </c>
      <c r="AB13" s="2" t="e">
        <v>#VALUE!</v>
      </c>
      <c r="AC13" s="2" t="e">
        <v>#VALUE!</v>
      </c>
      <c r="AD13" s="2" t="e">
        <v>#VALUE!</v>
      </c>
      <c r="BG13" s="3"/>
      <c r="BH13" s="3"/>
      <c r="BK13" s="3"/>
    </row>
    <row r="14" spans="1:83" ht="12" customHeight="1">
      <c r="H14" s="5"/>
      <c r="BE14" s="3"/>
      <c r="BJ14" s="3"/>
      <c r="BK14" s="3"/>
      <c r="BL14" s="3"/>
      <c r="BM14" s="3"/>
      <c r="BN14" s="3"/>
      <c r="BO14" s="3"/>
      <c r="BP14" s="3"/>
      <c r="BQ14" s="3"/>
      <c r="BR14" s="3"/>
      <c r="BS14" s="3"/>
      <c r="BT14" s="3"/>
      <c r="BU14" s="3"/>
      <c r="BV14" s="3"/>
      <c r="BW14" s="3"/>
      <c r="BX14" s="3"/>
      <c r="BY14" s="3"/>
      <c r="BZ14" s="3"/>
      <c r="CA14" s="3"/>
      <c r="CB14" s="3"/>
      <c r="CC14" s="3"/>
      <c r="CD14" s="3"/>
      <c r="CE14" s="3"/>
    </row>
    <row r="15" spans="1:83" ht="12" customHeight="1">
      <c r="C15" s="42" t="s">
        <v>15</v>
      </c>
      <c r="D15" s="42" t="s">
        <v>16</v>
      </c>
      <c r="E15" s="42" t="s">
        <v>23</v>
      </c>
      <c r="G15" s="42" t="s">
        <v>24</v>
      </c>
      <c r="H15" s="47"/>
      <c r="I15" s="44">
        <v>2009</v>
      </c>
      <c r="J15" s="44">
        <v>2010</v>
      </c>
      <c r="K15" s="44">
        <v>2011</v>
      </c>
      <c r="L15" s="44">
        <v>2012</v>
      </c>
      <c r="M15" s="44">
        <v>2013</v>
      </c>
      <c r="N15" s="44">
        <v>2014</v>
      </c>
      <c r="O15" s="44">
        <v>2015</v>
      </c>
      <c r="P15" s="44">
        <v>2016</v>
      </c>
      <c r="Q15" s="44">
        <v>2017</v>
      </c>
      <c r="R15" s="44">
        <v>2018</v>
      </c>
      <c r="S15" s="44">
        <v>2019</v>
      </c>
      <c r="T15" s="44">
        <v>2020</v>
      </c>
      <c r="U15" s="44">
        <v>2021</v>
      </c>
      <c r="V15" s="44">
        <v>2022</v>
      </c>
      <c r="W15" s="44">
        <v>2023</v>
      </c>
      <c r="X15" s="44">
        <v>2024</v>
      </c>
      <c r="Y15" s="44">
        <v>2025</v>
      </c>
      <c r="Z15" s="44">
        <v>2026</v>
      </c>
      <c r="AA15" s="44">
        <v>2027</v>
      </c>
      <c r="AB15" s="44">
        <v>2028</v>
      </c>
      <c r="AC15" s="44">
        <v>2029</v>
      </c>
      <c r="AD15" s="44">
        <v>2030</v>
      </c>
      <c r="AF15" s="42" t="s">
        <v>25</v>
      </c>
      <c r="AG15" s="47"/>
      <c r="AH15" s="44">
        <v>2009</v>
      </c>
      <c r="AI15" s="44">
        <v>2010</v>
      </c>
      <c r="AJ15" s="44">
        <v>2011</v>
      </c>
      <c r="AK15" s="44">
        <v>2012</v>
      </c>
      <c r="AL15" s="44">
        <v>2013</v>
      </c>
      <c r="AM15" s="44">
        <v>2014</v>
      </c>
      <c r="AN15" s="44">
        <v>2015</v>
      </c>
      <c r="AO15" s="44">
        <v>2016</v>
      </c>
      <c r="AP15" s="44">
        <v>2017</v>
      </c>
      <c r="AQ15" s="44">
        <v>2018</v>
      </c>
      <c r="AR15" s="44">
        <v>2019</v>
      </c>
      <c r="AS15" s="44">
        <v>2020</v>
      </c>
      <c r="AT15" s="44">
        <v>2021</v>
      </c>
      <c r="AU15" s="44">
        <v>2022</v>
      </c>
      <c r="AV15" s="44">
        <v>2023</v>
      </c>
      <c r="AW15" s="44">
        <v>2024</v>
      </c>
      <c r="AX15" s="44">
        <v>2025</v>
      </c>
      <c r="AY15" s="44">
        <v>2026</v>
      </c>
      <c r="AZ15" s="44">
        <v>2027</v>
      </c>
      <c r="BA15" s="44">
        <v>2028</v>
      </c>
      <c r="BB15" s="44">
        <v>2029</v>
      </c>
      <c r="BC15" s="44">
        <v>2030</v>
      </c>
      <c r="BE15" s="48" t="s">
        <v>26</v>
      </c>
      <c r="BG15" s="42" t="s">
        <v>24</v>
      </c>
      <c r="BH15" s="47"/>
      <c r="BI15" s="48">
        <v>2008</v>
      </c>
      <c r="BJ15" s="48">
        <v>2009</v>
      </c>
      <c r="BK15" s="48">
        <v>2010</v>
      </c>
      <c r="BL15" s="48">
        <v>2011</v>
      </c>
      <c r="BM15" s="48">
        <v>2012</v>
      </c>
      <c r="BN15" s="48">
        <v>2013</v>
      </c>
      <c r="BO15" s="48">
        <v>2014</v>
      </c>
      <c r="BP15" s="48">
        <v>2015</v>
      </c>
      <c r="BQ15" s="48">
        <v>2016</v>
      </c>
      <c r="BR15" s="48">
        <v>2017</v>
      </c>
      <c r="BS15" s="48">
        <v>2018</v>
      </c>
      <c r="BT15" s="48">
        <v>2019</v>
      </c>
      <c r="BU15" s="48">
        <v>2020</v>
      </c>
      <c r="BV15" s="48">
        <v>2021</v>
      </c>
      <c r="BW15" s="48">
        <v>2022</v>
      </c>
      <c r="BX15" s="48">
        <v>2023</v>
      </c>
      <c r="BY15" s="48">
        <v>2024</v>
      </c>
      <c r="BZ15" s="48">
        <v>2025</v>
      </c>
      <c r="CA15" s="48">
        <v>2026</v>
      </c>
      <c r="CB15" s="48">
        <v>2027</v>
      </c>
      <c r="CC15" s="48">
        <v>2028</v>
      </c>
      <c r="CD15" s="48">
        <v>2029</v>
      </c>
      <c r="CE15" s="48">
        <v>2030</v>
      </c>
    </row>
    <row r="16" spans="1:83" ht="12" customHeight="1">
      <c r="G16" s="5" t="s">
        <v>27</v>
      </c>
      <c r="AF16" s="5" t="s">
        <v>27</v>
      </c>
      <c r="BE16" s="3"/>
      <c r="BG16" s="5" t="s">
        <v>27</v>
      </c>
      <c r="BJ16" s="3"/>
      <c r="BK16" s="3"/>
      <c r="BL16" s="3"/>
      <c r="BM16" s="3"/>
      <c r="BN16" s="3"/>
      <c r="BO16" s="3"/>
      <c r="BP16" s="3"/>
      <c r="BQ16" s="3"/>
      <c r="BR16" s="3"/>
      <c r="BS16" s="3"/>
      <c r="BT16" s="3"/>
      <c r="BU16" s="3"/>
      <c r="BV16" s="3"/>
      <c r="BW16" s="3"/>
      <c r="BX16" s="3"/>
      <c r="BY16" s="3"/>
      <c r="BZ16" s="3"/>
      <c r="CA16" s="3"/>
      <c r="CB16" s="3"/>
      <c r="CC16" s="3"/>
      <c r="CD16" s="3"/>
      <c r="CE16" s="3"/>
    </row>
    <row r="17" spans="1:83" ht="12" customHeight="1">
      <c r="A17" s="1"/>
      <c r="B17" s="1"/>
      <c r="C17" s="49" t="s">
        <v>28</v>
      </c>
      <c r="D17" s="1" t="s">
        <v>29</v>
      </c>
      <c r="H17" s="1" t="s">
        <v>30</v>
      </c>
      <c r="K17" s="3"/>
      <c r="L17" s="3">
        <v>550000</v>
      </c>
      <c r="M17" s="3">
        <v>550000</v>
      </c>
      <c r="N17" s="3">
        <v>550000</v>
      </c>
      <c r="O17" s="3">
        <v>550000</v>
      </c>
      <c r="P17" s="3">
        <v>550000</v>
      </c>
      <c r="Q17" s="3">
        <v>550000</v>
      </c>
      <c r="R17" s="3">
        <v>550000</v>
      </c>
      <c r="S17" s="3">
        <v>550000</v>
      </c>
      <c r="T17" s="3">
        <v>550000</v>
      </c>
      <c r="U17" s="3">
        <v>550000</v>
      </c>
      <c r="V17" s="3">
        <v>550000</v>
      </c>
      <c r="W17" s="3">
        <v>550000</v>
      </c>
      <c r="X17" s="3">
        <v>550000</v>
      </c>
      <c r="Y17" s="3">
        <v>550000</v>
      </c>
      <c r="Z17" s="3">
        <v>550000</v>
      </c>
      <c r="AA17" s="3">
        <v>550000</v>
      </c>
      <c r="AB17" s="3">
        <v>550000</v>
      </c>
      <c r="AC17" s="3">
        <v>550000</v>
      </c>
      <c r="AD17" s="3">
        <v>550000</v>
      </c>
      <c r="AG17" s="1" t="s">
        <v>30</v>
      </c>
      <c r="AK17" s="50">
        <v>550000</v>
      </c>
      <c r="AL17" s="50">
        <v>550000</v>
      </c>
      <c r="AM17" s="50">
        <v>550000</v>
      </c>
      <c r="AN17" s="50">
        <v>550000</v>
      </c>
      <c r="AO17" s="50">
        <v>550000</v>
      </c>
      <c r="AP17" s="50">
        <v>550000</v>
      </c>
      <c r="AQ17" s="50">
        <v>550000</v>
      </c>
      <c r="AR17" s="50">
        <v>550000</v>
      </c>
      <c r="AS17" s="50">
        <v>550000</v>
      </c>
      <c r="AT17" s="51">
        <v>550000</v>
      </c>
      <c r="AU17" s="51">
        <v>550000</v>
      </c>
      <c r="AV17" s="51">
        <v>550000</v>
      </c>
      <c r="AW17" s="51">
        <v>550000</v>
      </c>
      <c r="AX17" s="51">
        <v>550000</v>
      </c>
      <c r="AY17" s="51">
        <v>550000</v>
      </c>
      <c r="AZ17" s="51">
        <v>550000</v>
      </c>
      <c r="BA17" s="51">
        <v>550000</v>
      </c>
      <c r="BB17" s="51">
        <v>550000</v>
      </c>
      <c r="BC17" s="51">
        <v>550000</v>
      </c>
      <c r="BE17" s="3"/>
      <c r="BH17" s="3" t="s">
        <v>30</v>
      </c>
      <c r="BJ17" s="3"/>
      <c r="BK17" s="3"/>
      <c r="BL17" s="3"/>
      <c r="BM17" s="3"/>
      <c r="BN17" s="3"/>
      <c r="BO17" s="3"/>
      <c r="BP17" s="3"/>
      <c r="BQ17" s="3"/>
      <c r="BR17" s="3"/>
      <c r="BS17" s="3"/>
      <c r="BT17" s="3"/>
      <c r="BU17" s="3"/>
      <c r="BV17" s="3"/>
      <c r="BW17" s="3"/>
      <c r="BX17" s="3"/>
      <c r="BY17" s="3"/>
      <c r="BZ17" s="3"/>
      <c r="CA17" s="3"/>
      <c r="CB17" s="3"/>
      <c r="CC17" s="3"/>
      <c r="CD17" s="3"/>
      <c r="CE17" s="3"/>
    </row>
    <row r="18" spans="1:83" ht="12" customHeight="1">
      <c r="A18" s="1"/>
      <c r="B18" s="1"/>
      <c r="C18" s="49" t="s">
        <v>28</v>
      </c>
      <c r="D18" s="1" t="s">
        <v>31</v>
      </c>
      <c r="H18" s="1" t="s">
        <v>32</v>
      </c>
      <c r="K18" s="3"/>
      <c r="L18" s="3">
        <v>-1163</v>
      </c>
      <c r="M18" s="3">
        <v>-330</v>
      </c>
      <c r="N18" s="3">
        <v>-1250</v>
      </c>
      <c r="O18" s="3">
        <v>-18000</v>
      </c>
      <c r="P18" s="3">
        <v>-18000</v>
      </c>
      <c r="Q18" s="3">
        <v>-18000</v>
      </c>
      <c r="R18" s="3">
        <v>-18000</v>
      </c>
      <c r="S18" s="3">
        <v>-18000</v>
      </c>
      <c r="T18" s="3">
        <v>-18000</v>
      </c>
      <c r="U18" s="3">
        <v>-18000</v>
      </c>
      <c r="V18" s="3">
        <v>-18000</v>
      </c>
      <c r="W18" s="3">
        <v>-18000</v>
      </c>
      <c r="X18" s="3">
        <v>-18000</v>
      </c>
      <c r="Y18" s="3">
        <v>-18000</v>
      </c>
      <c r="Z18" s="3">
        <v>-18000</v>
      </c>
      <c r="AA18" s="3">
        <v>-18000</v>
      </c>
      <c r="AB18" s="3">
        <v>-18000</v>
      </c>
      <c r="AC18" s="3">
        <v>-18000</v>
      </c>
      <c r="AD18" s="3">
        <v>-18000</v>
      </c>
      <c r="AG18" s="1" t="s">
        <v>32</v>
      </c>
      <c r="AK18" s="52">
        <v>-1163</v>
      </c>
      <c r="AL18" s="52">
        <v>-330</v>
      </c>
      <c r="AM18" s="52">
        <v>-1250</v>
      </c>
      <c r="AN18" s="50">
        <v>-18000</v>
      </c>
      <c r="AO18" s="50">
        <v>-18000</v>
      </c>
      <c r="AP18" s="50">
        <v>-18000</v>
      </c>
      <c r="AQ18" s="50">
        <v>-18000</v>
      </c>
      <c r="AR18" s="50">
        <v>-18000</v>
      </c>
      <c r="AS18" s="50">
        <v>-18000</v>
      </c>
      <c r="AT18" s="51">
        <v>-18000</v>
      </c>
      <c r="AU18" s="51">
        <v>-18000</v>
      </c>
      <c r="AV18" s="51">
        <v>-18000</v>
      </c>
      <c r="AW18" s="51">
        <v>-18000</v>
      </c>
      <c r="AX18" s="51">
        <v>-18000</v>
      </c>
      <c r="AY18" s="51">
        <v>-18000</v>
      </c>
      <c r="AZ18" s="51">
        <v>-18000</v>
      </c>
      <c r="BA18" s="51">
        <v>-18000</v>
      </c>
      <c r="BB18" s="51">
        <v>-18000</v>
      </c>
      <c r="BC18" s="51">
        <v>-18000</v>
      </c>
      <c r="BE18" s="3"/>
      <c r="BH18" s="3" t="s">
        <v>32</v>
      </c>
      <c r="BJ18" s="3"/>
      <c r="BK18" s="3"/>
      <c r="BL18" s="3"/>
      <c r="BM18" s="3"/>
      <c r="BN18" s="3"/>
      <c r="BO18" s="3"/>
      <c r="BP18" s="3"/>
      <c r="BQ18" s="3"/>
      <c r="BR18" s="3"/>
      <c r="BS18" s="3"/>
      <c r="BT18" s="3"/>
      <c r="BU18" s="3"/>
      <c r="BV18" s="3"/>
      <c r="BW18" s="3"/>
      <c r="BX18" s="3"/>
      <c r="BY18" s="3"/>
      <c r="BZ18" s="3"/>
      <c r="CA18" s="3"/>
      <c r="CB18" s="3"/>
      <c r="CC18" s="3"/>
      <c r="CD18" s="3"/>
      <c r="CE18" s="3"/>
    </row>
    <row r="19" spans="1:83" ht="12" customHeight="1">
      <c r="A19" s="1"/>
      <c r="B19" s="1"/>
      <c r="C19" s="49" t="s">
        <v>28</v>
      </c>
      <c r="D19" s="1">
        <v>39</v>
      </c>
      <c r="H19" s="1" t="s">
        <v>33</v>
      </c>
      <c r="K19" s="3"/>
      <c r="L19" s="3">
        <v>13000</v>
      </c>
      <c r="M19" s="3">
        <v>13000</v>
      </c>
      <c r="N19" s="3">
        <v>13000</v>
      </c>
      <c r="O19" s="3">
        <v>13000</v>
      </c>
      <c r="P19" s="3">
        <v>13000</v>
      </c>
      <c r="Q19" s="3">
        <v>13000</v>
      </c>
      <c r="R19" s="3">
        <v>13000</v>
      </c>
      <c r="S19" s="3">
        <v>13000</v>
      </c>
      <c r="T19" s="3">
        <v>13000</v>
      </c>
      <c r="U19" s="3">
        <v>13000</v>
      </c>
      <c r="V19" s="3">
        <v>13000</v>
      </c>
      <c r="W19" s="3">
        <v>13000</v>
      </c>
      <c r="X19" s="3">
        <v>13000</v>
      </c>
      <c r="Y19" s="3">
        <v>13000</v>
      </c>
      <c r="Z19" s="3">
        <v>13000</v>
      </c>
      <c r="AA19" s="3">
        <v>13000</v>
      </c>
      <c r="AB19" s="3">
        <v>13000</v>
      </c>
      <c r="AC19" s="3">
        <v>13000</v>
      </c>
      <c r="AD19" s="3">
        <v>13000</v>
      </c>
      <c r="AG19" s="1" t="s">
        <v>33</v>
      </c>
      <c r="AK19" s="50">
        <v>13000</v>
      </c>
      <c r="AL19" s="50">
        <v>13000</v>
      </c>
      <c r="AM19" s="50">
        <v>13000</v>
      </c>
      <c r="AN19" s="50">
        <v>13000</v>
      </c>
      <c r="AO19" s="50">
        <v>13000</v>
      </c>
      <c r="AP19" s="50">
        <v>13000</v>
      </c>
      <c r="AQ19" s="50">
        <v>13000</v>
      </c>
      <c r="AR19" s="50">
        <v>13000</v>
      </c>
      <c r="AS19" s="50">
        <v>13000</v>
      </c>
      <c r="AT19" s="51">
        <v>13000</v>
      </c>
      <c r="AU19" s="51">
        <v>13000</v>
      </c>
      <c r="AV19" s="51">
        <v>13000</v>
      </c>
      <c r="AW19" s="51">
        <v>13000</v>
      </c>
      <c r="AX19" s="51">
        <v>13000</v>
      </c>
      <c r="AY19" s="51">
        <v>13000</v>
      </c>
      <c r="AZ19" s="51">
        <v>13000</v>
      </c>
      <c r="BA19" s="51">
        <v>13000</v>
      </c>
      <c r="BB19" s="51">
        <v>13000</v>
      </c>
      <c r="BC19" s="51">
        <v>13000</v>
      </c>
      <c r="BE19" s="3"/>
      <c r="BH19" s="3" t="s">
        <v>33</v>
      </c>
      <c r="BJ19" s="3"/>
      <c r="BK19" s="3"/>
      <c r="BL19" s="3"/>
      <c r="BM19" s="3"/>
      <c r="BN19" s="3"/>
      <c r="BO19" s="3"/>
      <c r="BP19" s="3"/>
      <c r="BQ19" s="3"/>
      <c r="BR19" s="3"/>
      <c r="BS19" s="3"/>
      <c r="BT19" s="3"/>
      <c r="BU19" s="3"/>
      <c r="BV19" s="3"/>
      <c r="BW19" s="3"/>
      <c r="BX19" s="3"/>
      <c r="BY19" s="3"/>
      <c r="BZ19" s="3"/>
      <c r="CA19" s="3"/>
      <c r="CB19" s="3"/>
      <c r="CC19" s="3"/>
      <c r="CD19" s="3"/>
      <c r="CE19" s="3"/>
    </row>
    <row r="20" spans="1:83" ht="12" customHeight="1">
      <c r="A20" s="1"/>
      <c r="B20" s="1"/>
      <c r="C20" s="49" t="s">
        <v>28</v>
      </c>
      <c r="D20" s="1">
        <v>40</v>
      </c>
      <c r="H20" s="1" t="s">
        <v>34</v>
      </c>
      <c r="K20" s="3"/>
      <c r="L20" s="3">
        <v>3253</v>
      </c>
      <c r="M20" s="3">
        <v>5075</v>
      </c>
      <c r="N20" s="3">
        <v>4367</v>
      </c>
      <c r="O20" s="3">
        <v>8430</v>
      </c>
      <c r="P20" s="3">
        <v>8370</v>
      </c>
      <c r="Q20" s="3">
        <v>8311</v>
      </c>
      <c r="R20" s="3">
        <v>8252</v>
      </c>
      <c r="S20" s="3">
        <v>8193</v>
      </c>
      <c r="T20" s="3">
        <v>8134</v>
      </c>
      <c r="U20" s="3">
        <v>7945</v>
      </c>
      <c r="V20" s="3">
        <v>7757</v>
      </c>
      <c r="W20" s="3">
        <v>7568</v>
      </c>
      <c r="X20" s="3">
        <v>7380</v>
      </c>
      <c r="Y20" s="3">
        <v>7191</v>
      </c>
      <c r="Z20" s="3">
        <v>7002</v>
      </c>
      <c r="AA20" s="3">
        <v>6814</v>
      </c>
      <c r="AB20" s="3">
        <v>6625</v>
      </c>
      <c r="AC20" s="3">
        <v>6437</v>
      </c>
      <c r="AD20" s="3">
        <v>6248</v>
      </c>
      <c r="AG20" s="1" t="s">
        <v>34</v>
      </c>
      <c r="AK20" s="52">
        <v>3253</v>
      </c>
      <c r="AL20" s="52">
        <v>5075</v>
      </c>
      <c r="AM20" s="52">
        <v>4367</v>
      </c>
      <c r="AN20" s="52">
        <v>8430</v>
      </c>
      <c r="AO20" s="52">
        <v>8370</v>
      </c>
      <c r="AP20" s="52">
        <v>8311</v>
      </c>
      <c r="AQ20" s="52">
        <v>8252</v>
      </c>
      <c r="AR20" s="52">
        <v>8193</v>
      </c>
      <c r="AS20" s="52">
        <v>8134</v>
      </c>
      <c r="AT20" s="52">
        <v>7945</v>
      </c>
      <c r="AU20" s="52">
        <v>7757</v>
      </c>
      <c r="AV20" s="52">
        <v>7568</v>
      </c>
      <c r="AW20" s="52">
        <v>7380</v>
      </c>
      <c r="AX20" s="52">
        <v>7191</v>
      </c>
      <c r="AY20" s="52">
        <v>7002</v>
      </c>
      <c r="AZ20" s="52">
        <v>6814</v>
      </c>
      <c r="BA20" s="52">
        <v>6625</v>
      </c>
      <c r="BB20" s="52">
        <v>6437</v>
      </c>
      <c r="BC20" s="52">
        <v>6248</v>
      </c>
      <c r="BE20" s="3"/>
      <c r="BH20" s="3" t="s">
        <v>34</v>
      </c>
      <c r="BJ20" s="3"/>
      <c r="BK20" s="3"/>
      <c r="BL20" s="3"/>
      <c r="BM20" s="3"/>
      <c r="BN20" s="3"/>
      <c r="BO20" s="3"/>
      <c r="BP20" s="3"/>
      <c r="BQ20" s="3"/>
      <c r="BR20" s="3"/>
      <c r="BS20" s="3"/>
      <c r="BT20" s="3"/>
      <c r="BU20" s="3"/>
      <c r="BV20" s="3"/>
      <c r="BW20" s="3"/>
      <c r="BX20" s="3"/>
      <c r="BY20" s="3"/>
      <c r="BZ20" s="3"/>
      <c r="CA20" s="3"/>
      <c r="CB20" s="3"/>
      <c r="CC20" s="3"/>
      <c r="CD20" s="3"/>
      <c r="CE20" s="3"/>
    </row>
    <row r="21" spans="1:83" ht="12" customHeight="1">
      <c r="A21" s="1"/>
      <c r="B21" s="1"/>
      <c r="C21" s="49" t="s">
        <v>28</v>
      </c>
      <c r="D21" s="1">
        <v>32</v>
      </c>
      <c r="H21" s="1" t="s">
        <v>35</v>
      </c>
      <c r="K21" s="3"/>
      <c r="L21" s="3">
        <v>104140</v>
      </c>
      <c r="M21" s="3">
        <v>105000</v>
      </c>
      <c r="N21" s="3">
        <v>105000</v>
      </c>
      <c r="O21" s="3">
        <v>105000</v>
      </c>
      <c r="P21" s="3">
        <v>105000</v>
      </c>
      <c r="Q21" s="3">
        <v>105000</v>
      </c>
      <c r="R21" s="3">
        <v>105000</v>
      </c>
      <c r="S21" s="3">
        <v>105000</v>
      </c>
      <c r="T21" s="3">
        <v>105000</v>
      </c>
      <c r="U21" s="3">
        <v>105000</v>
      </c>
      <c r="V21" s="3">
        <v>105000</v>
      </c>
      <c r="W21" s="3">
        <v>105000</v>
      </c>
      <c r="X21" s="3">
        <v>105000</v>
      </c>
      <c r="Y21" s="3">
        <v>105000</v>
      </c>
      <c r="Z21" s="3">
        <v>105000</v>
      </c>
      <c r="AA21" s="3">
        <v>105000</v>
      </c>
      <c r="AB21" s="3">
        <v>105000</v>
      </c>
      <c r="AC21" s="3">
        <v>105000</v>
      </c>
      <c r="AD21" s="3">
        <v>105000</v>
      </c>
      <c r="AG21" s="1" t="s">
        <v>35</v>
      </c>
      <c r="AK21" s="52">
        <v>104140</v>
      </c>
      <c r="AL21" s="52">
        <v>105000</v>
      </c>
      <c r="AM21" s="53">
        <v>105000</v>
      </c>
      <c r="AN21" s="53">
        <v>105000</v>
      </c>
      <c r="AO21" s="53">
        <v>105000</v>
      </c>
      <c r="AP21" s="53">
        <v>105000</v>
      </c>
      <c r="AQ21" s="53">
        <v>105000</v>
      </c>
      <c r="AR21" s="53">
        <v>105000</v>
      </c>
      <c r="AS21" s="53">
        <v>105000</v>
      </c>
      <c r="AT21" s="54">
        <v>105000</v>
      </c>
      <c r="AU21" s="54">
        <v>105000</v>
      </c>
      <c r="AV21" s="54">
        <v>105000</v>
      </c>
      <c r="AW21" s="54">
        <v>105000</v>
      </c>
      <c r="AX21" s="54">
        <v>105000</v>
      </c>
      <c r="AY21" s="52">
        <v>105000</v>
      </c>
      <c r="AZ21" s="52">
        <v>105000</v>
      </c>
      <c r="BA21" s="52">
        <v>105000</v>
      </c>
      <c r="BB21" s="52">
        <v>105000</v>
      </c>
      <c r="BC21" s="52">
        <v>105000</v>
      </c>
      <c r="BE21" s="3"/>
      <c r="BH21" s="3" t="s">
        <v>35</v>
      </c>
      <c r="BJ21" s="3"/>
      <c r="BK21" s="3"/>
      <c r="BL21" s="3"/>
      <c r="BM21" s="3"/>
      <c r="BN21" s="3"/>
      <c r="BO21" s="3"/>
      <c r="BP21" s="3"/>
      <c r="BQ21" s="3"/>
      <c r="BR21" s="3"/>
      <c r="BS21" s="3"/>
      <c r="BT21" s="3"/>
      <c r="BU21" s="3"/>
      <c r="BV21" s="3"/>
      <c r="BW21" s="3"/>
      <c r="BX21" s="3"/>
      <c r="BY21" s="3"/>
      <c r="BZ21" s="3"/>
      <c r="CA21" s="3"/>
      <c r="CB21" s="3"/>
      <c r="CC21" s="3"/>
      <c r="CD21" s="3"/>
      <c r="CE21" s="3"/>
    </row>
    <row r="22" spans="1:83" ht="12" customHeight="1">
      <c r="A22" s="1"/>
      <c r="B22" s="1"/>
      <c r="C22" s="49" t="s">
        <v>28</v>
      </c>
      <c r="D22" s="1" t="s">
        <v>31</v>
      </c>
      <c r="H22" s="1" t="s">
        <v>36</v>
      </c>
      <c r="K22" s="3"/>
      <c r="L22" s="3">
        <v>-10463</v>
      </c>
      <c r="M22" s="3">
        <v>-11</v>
      </c>
      <c r="N22" s="3">
        <v>-20000</v>
      </c>
      <c r="O22" s="3">
        <v>-20000</v>
      </c>
      <c r="P22" s="3">
        <v>-20000</v>
      </c>
      <c r="Q22" s="3">
        <v>-20000</v>
      </c>
      <c r="R22" s="3">
        <v>-20000</v>
      </c>
      <c r="S22" s="3">
        <v>-20000</v>
      </c>
      <c r="T22" s="3">
        <v>-20000</v>
      </c>
      <c r="U22" s="3">
        <v>-20000</v>
      </c>
      <c r="V22" s="3">
        <v>-20000</v>
      </c>
      <c r="W22" s="3">
        <v>-20000</v>
      </c>
      <c r="X22" s="3">
        <v>-20000</v>
      </c>
      <c r="Y22" s="3">
        <v>-20000</v>
      </c>
      <c r="Z22" s="3">
        <v>-20000</v>
      </c>
      <c r="AA22" s="3">
        <v>-20000</v>
      </c>
      <c r="AB22" s="3">
        <v>-20000</v>
      </c>
      <c r="AC22" s="3">
        <v>-20000</v>
      </c>
      <c r="AD22" s="3">
        <v>-20000</v>
      </c>
      <c r="AG22" s="1" t="s">
        <v>36</v>
      </c>
      <c r="AK22" s="52">
        <v>-10463</v>
      </c>
      <c r="AL22" s="52">
        <v>-11</v>
      </c>
      <c r="AM22" s="52">
        <v>-20000</v>
      </c>
      <c r="AN22" s="52">
        <v>-20000</v>
      </c>
      <c r="AO22" s="53">
        <v>-20000</v>
      </c>
      <c r="AP22" s="53">
        <v>-20000</v>
      </c>
      <c r="AQ22" s="53">
        <v>-20000</v>
      </c>
      <c r="AR22" s="53">
        <v>-20000</v>
      </c>
      <c r="AS22" s="53">
        <v>-20000</v>
      </c>
      <c r="AT22" s="50">
        <v>-20000</v>
      </c>
      <c r="AU22" s="50">
        <v>-20000</v>
      </c>
      <c r="AV22" s="50">
        <v>-20000</v>
      </c>
      <c r="AW22" s="50">
        <v>-20000</v>
      </c>
      <c r="AX22" s="50">
        <v>-20000</v>
      </c>
      <c r="AY22" s="50">
        <v>-20000</v>
      </c>
      <c r="AZ22" s="50">
        <v>-20000</v>
      </c>
      <c r="BA22" s="50">
        <v>-20000</v>
      </c>
      <c r="BB22" s="50">
        <v>-20000</v>
      </c>
      <c r="BC22" s="50">
        <v>-20000</v>
      </c>
      <c r="BE22" s="3"/>
      <c r="BH22" s="3" t="s">
        <v>36</v>
      </c>
      <c r="BJ22" s="3"/>
      <c r="BK22" s="3"/>
      <c r="BL22" s="3"/>
      <c r="BM22" s="3"/>
      <c r="BN22" s="3"/>
      <c r="BO22" s="3"/>
      <c r="BP22" s="3"/>
      <c r="BQ22" s="3"/>
      <c r="BR22" s="3"/>
      <c r="BS22" s="3"/>
      <c r="BT22" s="3"/>
      <c r="BU22" s="3"/>
      <c r="BV22" s="3"/>
      <c r="BW22" s="3"/>
      <c r="BX22" s="3"/>
      <c r="BY22" s="3"/>
      <c r="BZ22" s="3"/>
      <c r="CA22" s="3"/>
      <c r="CB22" s="3"/>
      <c r="CC22" s="3"/>
      <c r="CD22" s="3"/>
      <c r="CE22" s="3"/>
    </row>
    <row r="23" spans="1:83" ht="12" customHeight="1">
      <c r="A23" s="1"/>
      <c r="B23" s="1"/>
      <c r="C23" s="49" t="s">
        <v>28</v>
      </c>
      <c r="D23" s="1">
        <v>65</v>
      </c>
      <c r="H23" s="1" t="s">
        <v>37</v>
      </c>
      <c r="K23" s="3"/>
      <c r="L23" s="3">
        <v>106722</v>
      </c>
      <c r="M23" s="3">
        <v>100000</v>
      </c>
      <c r="N23" s="3">
        <v>100000</v>
      </c>
      <c r="O23" s="3">
        <v>100000</v>
      </c>
      <c r="P23" s="3">
        <v>100000</v>
      </c>
      <c r="Q23" s="3">
        <v>100000</v>
      </c>
      <c r="R23" s="3">
        <v>130000</v>
      </c>
      <c r="S23" s="3">
        <v>160000</v>
      </c>
      <c r="T23" s="3">
        <v>192500</v>
      </c>
      <c r="U23" s="3">
        <v>205000</v>
      </c>
      <c r="V23" s="3">
        <v>202500</v>
      </c>
      <c r="W23" s="3">
        <v>200000</v>
      </c>
      <c r="X23" s="3">
        <v>200000</v>
      </c>
      <c r="Y23" s="3">
        <v>200000</v>
      </c>
      <c r="Z23" s="3">
        <v>200000</v>
      </c>
      <c r="AA23" s="3">
        <v>200000</v>
      </c>
      <c r="AB23" s="3">
        <v>200000</v>
      </c>
      <c r="AC23" s="3">
        <v>200000</v>
      </c>
      <c r="AD23" s="3">
        <v>200000</v>
      </c>
      <c r="AG23" s="1" t="s">
        <v>37</v>
      </c>
      <c r="AH23" s="53">
        <v>60000</v>
      </c>
      <c r="AI23" s="53">
        <v>70000</v>
      </c>
      <c r="AJ23" s="52">
        <v>63278</v>
      </c>
      <c r="AK23" s="52">
        <v>106722</v>
      </c>
      <c r="AL23" s="53">
        <v>100000</v>
      </c>
      <c r="AM23" s="53">
        <v>100000</v>
      </c>
      <c r="AN23" s="53">
        <v>100000</v>
      </c>
      <c r="AO23" s="53">
        <v>100000</v>
      </c>
      <c r="AP23" s="53">
        <v>100000</v>
      </c>
      <c r="AQ23" s="53">
        <v>130000</v>
      </c>
      <c r="AR23" s="53">
        <v>160000</v>
      </c>
      <c r="AS23" s="53">
        <v>192500</v>
      </c>
      <c r="AT23" s="53">
        <v>205000</v>
      </c>
      <c r="AU23" s="53">
        <v>202500</v>
      </c>
      <c r="AV23" s="53">
        <v>200000</v>
      </c>
      <c r="AW23" s="53">
        <v>200000</v>
      </c>
      <c r="AX23" s="53">
        <v>200000</v>
      </c>
      <c r="AY23" s="53">
        <v>200000</v>
      </c>
      <c r="AZ23" s="53">
        <v>200000</v>
      </c>
      <c r="BA23" s="53">
        <v>200000</v>
      </c>
      <c r="BB23" s="53">
        <v>200000</v>
      </c>
      <c r="BC23" s="53">
        <v>200000</v>
      </c>
      <c r="BE23" s="3"/>
      <c r="BH23" s="3" t="s">
        <v>37</v>
      </c>
      <c r="BJ23" s="3"/>
      <c r="BK23" s="3"/>
      <c r="BL23" s="3"/>
      <c r="BM23" s="3"/>
      <c r="BN23" s="3"/>
      <c r="BO23" s="3"/>
      <c r="BP23" s="3"/>
      <c r="BQ23" s="3"/>
      <c r="BR23" s="3"/>
      <c r="BS23" s="3"/>
      <c r="BT23" s="3"/>
      <c r="BU23" s="3"/>
      <c r="BV23" s="3"/>
      <c r="BW23" s="3"/>
      <c r="BX23" s="3"/>
      <c r="BY23" s="3"/>
      <c r="BZ23" s="3"/>
      <c r="CA23" s="3"/>
      <c r="CB23" s="3"/>
      <c r="CC23" s="3"/>
      <c r="CD23" s="3"/>
      <c r="CE23" s="3"/>
    </row>
    <row r="24" spans="1:83" ht="12" customHeight="1">
      <c r="A24" s="1"/>
      <c r="B24" s="1"/>
      <c r="C24" s="49" t="s">
        <v>28</v>
      </c>
      <c r="D24" s="1">
        <v>35</v>
      </c>
      <c r="H24" s="1" t="s">
        <v>38</v>
      </c>
      <c r="K24" s="3"/>
      <c r="L24" s="3">
        <v>0</v>
      </c>
      <c r="M24" s="3">
        <v>0</v>
      </c>
      <c r="N24" s="3">
        <v>0</v>
      </c>
      <c r="O24" s="3">
        <v>0</v>
      </c>
      <c r="P24" s="3">
        <v>0</v>
      </c>
      <c r="Q24" s="3">
        <v>0</v>
      </c>
      <c r="R24" s="3">
        <v>0</v>
      </c>
      <c r="S24" s="3">
        <v>0</v>
      </c>
      <c r="T24" s="3">
        <v>0</v>
      </c>
      <c r="U24" s="3">
        <v>0</v>
      </c>
      <c r="V24" s="3">
        <v>0</v>
      </c>
      <c r="W24" s="3">
        <v>0</v>
      </c>
      <c r="X24" s="3">
        <v>0</v>
      </c>
      <c r="Y24" s="3">
        <v>0</v>
      </c>
      <c r="Z24" s="3">
        <v>0</v>
      </c>
      <c r="AA24" s="3">
        <v>0</v>
      </c>
      <c r="AB24" s="3">
        <v>0</v>
      </c>
      <c r="AC24" s="3">
        <v>0</v>
      </c>
      <c r="AD24" s="3">
        <v>0</v>
      </c>
      <c r="AG24" s="1" t="s">
        <v>38</v>
      </c>
      <c r="AK24" s="50">
        <v>0</v>
      </c>
      <c r="AL24" s="50">
        <v>0</v>
      </c>
      <c r="AM24" s="50">
        <v>0</v>
      </c>
      <c r="AN24" s="50">
        <v>0</v>
      </c>
      <c r="AO24" s="50">
        <v>0</v>
      </c>
      <c r="AP24" s="50">
        <v>0</v>
      </c>
      <c r="AQ24" s="50">
        <v>0</v>
      </c>
      <c r="AR24" s="50">
        <v>0</v>
      </c>
      <c r="AS24" s="50">
        <v>0</v>
      </c>
      <c r="AT24" s="54">
        <v>0</v>
      </c>
      <c r="AU24" s="54">
        <v>0</v>
      </c>
      <c r="AV24" s="54">
        <v>0</v>
      </c>
      <c r="AW24" s="54">
        <v>0</v>
      </c>
      <c r="AX24" s="54">
        <v>0</v>
      </c>
      <c r="AY24" s="51">
        <v>0</v>
      </c>
      <c r="AZ24" s="51">
        <v>0</v>
      </c>
      <c r="BA24" s="51">
        <v>0</v>
      </c>
      <c r="BB24" s="51">
        <v>0</v>
      </c>
      <c r="BC24" s="51">
        <v>0</v>
      </c>
      <c r="BE24" s="3"/>
      <c r="BH24" s="3"/>
      <c r="BJ24" s="3"/>
      <c r="BK24" s="3"/>
      <c r="BL24" s="3"/>
      <c r="BM24" s="3"/>
      <c r="BN24" s="3"/>
      <c r="BO24" s="3"/>
      <c r="BP24" s="3"/>
      <c r="BQ24" s="3"/>
      <c r="BR24" s="3"/>
      <c r="BS24" s="3"/>
      <c r="BT24" s="3"/>
      <c r="BU24" s="3"/>
      <c r="BV24" s="3"/>
      <c r="BW24" s="3"/>
      <c r="BX24" s="3"/>
      <c r="BY24" s="3"/>
      <c r="BZ24" s="3"/>
      <c r="CA24" s="3"/>
      <c r="CB24" s="3"/>
      <c r="CC24" s="3"/>
      <c r="CD24" s="3"/>
      <c r="CE24" s="3"/>
    </row>
    <row r="25" spans="1:83" ht="12" customHeight="1">
      <c r="A25" s="1"/>
      <c r="B25" s="1"/>
      <c r="C25" s="49" t="s">
        <v>28</v>
      </c>
      <c r="D25" s="1">
        <v>65</v>
      </c>
      <c r="H25" s="1" t="s">
        <v>39</v>
      </c>
      <c r="K25" s="3"/>
      <c r="L25" s="3">
        <v>56200</v>
      </c>
      <c r="M25" s="3">
        <v>56200</v>
      </c>
      <c r="N25" s="3">
        <v>56200</v>
      </c>
      <c r="O25" s="3">
        <v>56200</v>
      </c>
      <c r="P25" s="3">
        <v>56200</v>
      </c>
      <c r="Q25" s="3">
        <v>56200</v>
      </c>
      <c r="R25" s="3">
        <v>56200</v>
      </c>
      <c r="S25" s="3">
        <v>56200</v>
      </c>
      <c r="T25" s="3">
        <v>56200</v>
      </c>
      <c r="U25" s="3">
        <v>56200</v>
      </c>
      <c r="V25" s="3">
        <v>56200</v>
      </c>
      <c r="W25" s="3">
        <v>56200</v>
      </c>
      <c r="X25" s="3">
        <v>56200</v>
      </c>
      <c r="Y25" s="3">
        <v>56200</v>
      </c>
      <c r="Z25" s="3">
        <v>56200</v>
      </c>
      <c r="AA25" s="3">
        <v>56200</v>
      </c>
      <c r="AB25" s="3">
        <v>56200</v>
      </c>
      <c r="AC25" s="3">
        <v>56200</v>
      </c>
      <c r="AD25" s="3">
        <v>56200</v>
      </c>
      <c r="AG25" s="1" t="s">
        <v>39</v>
      </c>
      <c r="AH25" s="53">
        <v>54429</v>
      </c>
      <c r="AI25" s="53">
        <v>56200</v>
      </c>
      <c r="AJ25" s="53">
        <v>56200</v>
      </c>
      <c r="AK25" s="53">
        <v>56200</v>
      </c>
      <c r="AL25" s="53">
        <v>56200</v>
      </c>
      <c r="AM25" s="53">
        <v>56200</v>
      </c>
      <c r="AN25" s="53">
        <v>56200</v>
      </c>
      <c r="AO25" s="53">
        <v>56200</v>
      </c>
      <c r="AP25" s="53">
        <v>56200</v>
      </c>
      <c r="AQ25" s="53">
        <v>56200</v>
      </c>
      <c r="AR25" s="53">
        <v>56200</v>
      </c>
      <c r="AS25" s="53">
        <v>56200</v>
      </c>
      <c r="AT25" s="53">
        <v>56200</v>
      </c>
      <c r="AU25" s="53">
        <v>56200</v>
      </c>
      <c r="AV25" s="53">
        <v>56200</v>
      </c>
      <c r="AW25" s="53">
        <v>56200</v>
      </c>
      <c r="AX25" s="53">
        <v>56200</v>
      </c>
      <c r="AY25" s="53">
        <v>56200</v>
      </c>
      <c r="AZ25" s="53">
        <v>56200</v>
      </c>
      <c r="BA25" s="53">
        <v>56200</v>
      </c>
      <c r="BB25" s="53">
        <v>56200</v>
      </c>
      <c r="BC25" s="53">
        <v>56200</v>
      </c>
      <c r="BE25" s="3"/>
      <c r="BH25" s="3" t="s">
        <v>39</v>
      </c>
      <c r="BI25" s="1"/>
    </row>
    <row r="26" spans="1:83" ht="12" customHeight="1">
      <c r="A26" s="1"/>
      <c r="B26" s="1"/>
      <c r="C26" s="49" t="s">
        <v>28</v>
      </c>
      <c r="D26" s="1">
        <v>65</v>
      </c>
      <c r="H26" s="1" t="s">
        <v>40</v>
      </c>
      <c r="K26" s="3"/>
      <c r="L26" s="3">
        <v>23939</v>
      </c>
      <c r="M26" s="3">
        <v>24000</v>
      </c>
      <c r="N26" s="3">
        <v>24500</v>
      </c>
      <c r="O26" s="3">
        <v>25500</v>
      </c>
      <c r="P26" s="3">
        <v>25500</v>
      </c>
      <c r="Q26" s="3">
        <v>25500</v>
      </c>
      <c r="R26" s="3">
        <v>25500</v>
      </c>
      <c r="S26" s="3">
        <v>25500</v>
      </c>
      <c r="T26" s="3">
        <v>25500</v>
      </c>
      <c r="U26" s="3">
        <v>25500</v>
      </c>
      <c r="V26" s="3">
        <v>25500</v>
      </c>
      <c r="W26" s="3">
        <v>25500</v>
      </c>
      <c r="X26" s="3">
        <v>25500</v>
      </c>
      <c r="Y26" s="3">
        <v>25500</v>
      </c>
      <c r="Z26" s="3">
        <v>25500</v>
      </c>
      <c r="AA26" s="3">
        <v>25500</v>
      </c>
      <c r="AB26" s="3">
        <v>25500</v>
      </c>
      <c r="AC26" s="3">
        <v>25500</v>
      </c>
      <c r="AD26" s="3">
        <v>25500</v>
      </c>
      <c r="AG26" s="1" t="s">
        <v>40</v>
      </c>
      <c r="AH26" s="53">
        <v>25759</v>
      </c>
      <c r="AI26" s="53">
        <v>25307</v>
      </c>
      <c r="AJ26" s="52">
        <v>23765</v>
      </c>
      <c r="AK26" s="52">
        <v>23939</v>
      </c>
      <c r="AL26" s="52">
        <v>24000</v>
      </c>
      <c r="AM26" s="52">
        <v>24500</v>
      </c>
      <c r="AN26" s="53">
        <v>25500</v>
      </c>
      <c r="AO26" s="53">
        <v>25500</v>
      </c>
      <c r="AP26" s="53">
        <v>25500</v>
      </c>
      <c r="AQ26" s="53">
        <v>25500</v>
      </c>
      <c r="AR26" s="53">
        <v>25500</v>
      </c>
      <c r="AS26" s="53">
        <v>25500</v>
      </c>
      <c r="AT26" s="53">
        <v>25500</v>
      </c>
      <c r="AU26" s="53">
        <v>25500</v>
      </c>
      <c r="AV26" s="53">
        <v>25500</v>
      </c>
      <c r="AW26" s="53">
        <v>25500</v>
      </c>
      <c r="AX26" s="53">
        <v>25500</v>
      </c>
      <c r="AY26" s="53">
        <v>25500</v>
      </c>
      <c r="AZ26" s="53">
        <v>25500</v>
      </c>
      <c r="BA26" s="53">
        <v>25500</v>
      </c>
      <c r="BB26" s="53">
        <v>25500</v>
      </c>
      <c r="BC26" s="53">
        <v>25500</v>
      </c>
      <c r="BE26" s="3"/>
      <c r="BH26" s="3"/>
      <c r="BI26" s="1"/>
    </row>
    <row r="27" spans="1:83" ht="12" customHeight="1">
      <c r="A27" s="1"/>
      <c r="B27" s="1"/>
      <c r="C27" s="49" t="s">
        <v>28</v>
      </c>
      <c r="D27" s="1" t="s">
        <v>41</v>
      </c>
      <c r="H27" s="37" t="s">
        <v>42</v>
      </c>
      <c r="K27" s="3"/>
      <c r="L27" s="3">
        <v>16000</v>
      </c>
      <c r="M27" s="3">
        <v>16000</v>
      </c>
      <c r="N27" s="3">
        <v>16000</v>
      </c>
      <c r="O27" s="3">
        <v>16000</v>
      </c>
      <c r="P27" s="3">
        <v>16000</v>
      </c>
      <c r="Q27" s="3">
        <v>16000</v>
      </c>
      <c r="R27" s="3">
        <v>16000</v>
      </c>
      <c r="S27" s="3">
        <v>16000</v>
      </c>
      <c r="T27" s="3">
        <v>16000</v>
      </c>
      <c r="U27" s="3">
        <v>16000</v>
      </c>
      <c r="V27" s="3">
        <v>16000</v>
      </c>
      <c r="W27" s="3">
        <v>16000</v>
      </c>
      <c r="X27" s="3">
        <v>16000</v>
      </c>
      <c r="Y27" s="3">
        <v>16000</v>
      </c>
      <c r="Z27" s="3">
        <v>16000</v>
      </c>
      <c r="AA27" s="3">
        <v>16000</v>
      </c>
      <c r="AB27" s="3">
        <v>16000</v>
      </c>
      <c r="AC27" s="3">
        <v>16000</v>
      </c>
      <c r="AD27" s="3">
        <v>16000</v>
      </c>
      <c r="AG27" s="1" t="s">
        <v>42</v>
      </c>
      <c r="AH27" s="53"/>
      <c r="AI27" s="53"/>
      <c r="AJ27" s="53"/>
      <c r="AK27" s="53">
        <v>16000</v>
      </c>
      <c r="AL27" s="53">
        <v>16000</v>
      </c>
      <c r="AM27" s="53">
        <v>16000</v>
      </c>
      <c r="AN27" s="53">
        <v>16000</v>
      </c>
      <c r="AO27" s="53">
        <v>16000</v>
      </c>
      <c r="AP27" s="53">
        <v>16000</v>
      </c>
      <c r="AQ27" s="53">
        <v>16000</v>
      </c>
      <c r="AR27" s="53">
        <v>16000</v>
      </c>
      <c r="AS27" s="53">
        <v>16000</v>
      </c>
      <c r="AT27" s="53">
        <v>16000</v>
      </c>
      <c r="AU27" s="53">
        <v>16000</v>
      </c>
      <c r="AV27" s="53">
        <v>16000</v>
      </c>
      <c r="AW27" s="53">
        <v>16000</v>
      </c>
      <c r="AX27" s="53">
        <v>16000</v>
      </c>
      <c r="AY27" s="53">
        <v>16000</v>
      </c>
      <c r="AZ27" s="53">
        <v>16000</v>
      </c>
      <c r="BA27" s="53">
        <v>16000</v>
      </c>
      <c r="BB27" s="53">
        <v>16000</v>
      </c>
      <c r="BC27" s="53">
        <v>16000</v>
      </c>
      <c r="BE27" s="3"/>
      <c r="BH27" s="3" t="s">
        <v>42</v>
      </c>
      <c r="BJ27" s="3"/>
      <c r="BK27" s="3"/>
      <c r="BL27" s="3"/>
      <c r="BM27" s="3"/>
      <c r="BN27" s="3"/>
      <c r="BO27" s="3"/>
      <c r="BP27" s="3"/>
      <c r="BQ27" s="3"/>
      <c r="BR27" s="3"/>
      <c r="BS27" s="3"/>
      <c r="BT27" s="3"/>
      <c r="BU27" s="3"/>
      <c r="BV27" s="3"/>
      <c r="BW27" s="3"/>
      <c r="BX27" s="3"/>
      <c r="BY27" s="3"/>
      <c r="BZ27" s="3"/>
      <c r="CA27" s="3"/>
      <c r="CB27" s="3"/>
      <c r="CC27" s="3"/>
      <c r="CD27" s="3"/>
      <c r="CE27" s="3"/>
    </row>
    <row r="28" spans="1:83" ht="12" customHeight="1">
      <c r="A28" s="1"/>
      <c r="B28" s="1"/>
      <c r="C28" s="49" t="s">
        <v>28</v>
      </c>
      <c r="D28" s="1">
        <v>37</v>
      </c>
      <c r="H28" s="1" t="s">
        <v>43</v>
      </c>
      <c r="K28" s="3"/>
      <c r="L28" s="55">
        <v>31773.333333333332</v>
      </c>
      <c r="M28" s="3">
        <v>31500</v>
      </c>
      <c r="N28" s="3">
        <v>43208.333333333336</v>
      </c>
      <c r="O28" s="3">
        <v>73708.333333333343</v>
      </c>
      <c r="P28" s="3">
        <v>104208.33333333334</v>
      </c>
      <c r="Q28" s="3">
        <v>122000</v>
      </c>
      <c r="R28" s="3">
        <v>122000</v>
      </c>
      <c r="S28" s="3">
        <v>122000</v>
      </c>
      <c r="T28" s="3">
        <v>122000</v>
      </c>
      <c r="U28" s="3">
        <v>122000</v>
      </c>
      <c r="V28" s="3">
        <v>122000</v>
      </c>
      <c r="W28" s="3">
        <v>122000</v>
      </c>
      <c r="X28" s="3">
        <v>122000</v>
      </c>
      <c r="Y28" s="3">
        <v>122000</v>
      </c>
      <c r="Z28" s="3">
        <v>122000</v>
      </c>
      <c r="AA28" s="3">
        <v>122000</v>
      </c>
      <c r="AB28" s="3">
        <v>122000</v>
      </c>
      <c r="AC28" s="3">
        <v>122000</v>
      </c>
      <c r="AD28" s="3">
        <v>122000</v>
      </c>
      <c r="AG28" s="1" t="s">
        <v>43</v>
      </c>
      <c r="AK28" s="52">
        <v>73662</v>
      </c>
      <c r="AL28" s="56">
        <v>31500</v>
      </c>
      <c r="AM28" s="56">
        <v>43208.333333333336</v>
      </c>
      <c r="AN28" s="56">
        <v>73708.333333333343</v>
      </c>
      <c r="AO28" s="56">
        <v>104208.33333333334</v>
      </c>
      <c r="AP28" s="56">
        <v>122000</v>
      </c>
      <c r="AQ28" s="56">
        <v>122000</v>
      </c>
      <c r="AR28" s="56">
        <v>122000</v>
      </c>
      <c r="AS28" s="56">
        <v>122000</v>
      </c>
      <c r="AT28" s="56">
        <v>122000</v>
      </c>
      <c r="AU28" s="56">
        <v>122000</v>
      </c>
      <c r="AV28" s="56">
        <v>122000</v>
      </c>
      <c r="AW28" s="56">
        <v>122000</v>
      </c>
      <c r="AX28" s="56">
        <v>122000</v>
      </c>
      <c r="AY28" s="57">
        <v>122000</v>
      </c>
      <c r="AZ28" s="57">
        <v>122000</v>
      </c>
      <c r="BA28" s="57">
        <v>122000</v>
      </c>
      <c r="BB28" s="57">
        <v>122000</v>
      </c>
      <c r="BC28" s="57">
        <v>122000</v>
      </c>
      <c r="BE28" s="3"/>
      <c r="BH28" s="3" t="s">
        <v>43</v>
      </c>
      <c r="BJ28" s="3"/>
      <c r="BK28" s="3"/>
      <c r="BL28" s="3"/>
      <c r="BM28" s="3"/>
      <c r="BN28" s="3"/>
      <c r="BO28" s="3"/>
      <c r="BP28" s="3"/>
      <c r="BQ28" s="3"/>
      <c r="BR28" s="3"/>
      <c r="BS28" s="3"/>
      <c r="BT28" s="3"/>
      <c r="BU28" s="3"/>
      <c r="BV28" s="3"/>
      <c r="BW28" s="3"/>
      <c r="BX28" s="3"/>
      <c r="BY28" s="3"/>
      <c r="BZ28" s="3"/>
      <c r="CA28" s="3"/>
      <c r="CB28" s="3"/>
      <c r="CC28" s="3"/>
      <c r="CD28" s="3"/>
      <c r="CE28" s="3"/>
    </row>
    <row r="29" spans="1:83" ht="12" customHeight="1">
      <c r="A29" s="1"/>
      <c r="B29" s="1"/>
      <c r="C29" s="49" t="s">
        <v>28</v>
      </c>
      <c r="D29" s="1" t="s">
        <v>31</v>
      </c>
      <c r="H29" s="1" t="s">
        <v>44</v>
      </c>
      <c r="K29" s="3"/>
      <c r="L29" s="3">
        <v>-82333</v>
      </c>
      <c r="M29" s="3">
        <v>-19559</v>
      </c>
      <c r="N29" s="3">
        <v>21217</v>
      </c>
      <c r="O29" s="3">
        <v>20000</v>
      </c>
      <c r="P29" s="3">
        <v>20000</v>
      </c>
      <c r="Q29" s="3">
        <v>20000</v>
      </c>
      <c r="R29" s="3">
        <v>20000</v>
      </c>
      <c r="S29" s="3">
        <v>20000</v>
      </c>
      <c r="T29" s="3">
        <v>20000</v>
      </c>
      <c r="U29" s="3">
        <v>20000</v>
      </c>
      <c r="V29" s="3">
        <v>20000</v>
      </c>
      <c r="W29" s="3">
        <v>20000</v>
      </c>
      <c r="X29" s="3">
        <v>20000</v>
      </c>
      <c r="Y29" s="3">
        <v>20000</v>
      </c>
      <c r="Z29" s="3">
        <v>0</v>
      </c>
      <c r="AA29" s="3">
        <v>0</v>
      </c>
      <c r="AB29" s="3">
        <v>0</v>
      </c>
      <c r="AC29" s="3">
        <v>0</v>
      </c>
      <c r="AD29" s="3">
        <v>0</v>
      </c>
      <c r="AG29" s="1" t="s">
        <v>44</v>
      </c>
      <c r="AK29" s="52">
        <v>-82333</v>
      </c>
      <c r="AL29" s="52">
        <v>-19559</v>
      </c>
      <c r="AM29" s="52">
        <v>21217</v>
      </c>
      <c r="AN29" s="50">
        <v>20000</v>
      </c>
      <c r="AO29" s="50">
        <v>20000</v>
      </c>
      <c r="AP29" s="50">
        <v>20000</v>
      </c>
      <c r="AQ29" s="50">
        <v>20000</v>
      </c>
      <c r="AR29" s="50">
        <v>20000</v>
      </c>
      <c r="AS29" s="50">
        <v>20000</v>
      </c>
      <c r="AT29" s="54">
        <v>20000</v>
      </c>
      <c r="AU29" s="54">
        <v>20000</v>
      </c>
      <c r="AV29" s="54">
        <v>20000</v>
      </c>
      <c r="AW29" s="54">
        <v>20000</v>
      </c>
      <c r="AX29" s="54">
        <v>20000</v>
      </c>
      <c r="AY29" s="51">
        <v>0</v>
      </c>
      <c r="AZ29" s="51">
        <v>0</v>
      </c>
      <c r="BA29" s="51">
        <v>0</v>
      </c>
      <c r="BB29" s="51">
        <v>0</v>
      </c>
      <c r="BC29" s="51">
        <v>0</v>
      </c>
      <c r="BE29" s="3"/>
      <c r="BH29" s="3" t="s">
        <v>44</v>
      </c>
      <c r="BJ29" s="3"/>
      <c r="BK29" s="3"/>
      <c r="BL29" s="3"/>
      <c r="BM29" s="3"/>
      <c r="BN29" s="3"/>
      <c r="BO29" s="3"/>
      <c r="BP29" s="3"/>
      <c r="BQ29" s="3"/>
      <c r="BR29" s="3"/>
      <c r="BS29" s="3"/>
      <c r="BT29" s="3"/>
      <c r="BU29" s="3"/>
      <c r="BV29" s="3"/>
      <c r="BW29" s="3"/>
      <c r="BX29" s="3"/>
      <c r="BY29" s="3"/>
      <c r="BZ29" s="3"/>
      <c r="CA29" s="3"/>
      <c r="CB29" s="3"/>
      <c r="CC29" s="3"/>
      <c r="CD29" s="3"/>
      <c r="CE29" s="3"/>
    </row>
    <row r="30" spans="1:83" ht="12" customHeight="1">
      <c r="A30" s="1"/>
      <c r="B30" s="1"/>
      <c r="C30" s="49" t="s">
        <v>28</v>
      </c>
      <c r="D30" s="1">
        <v>34</v>
      </c>
      <c r="H30" s="1" t="s">
        <v>45</v>
      </c>
      <c r="K30" s="3"/>
      <c r="L30" s="3">
        <v>0</v>
      </c>
      <c r="M30" s="3">
        <v>0</v>
      </c>
      <c r="N30" s="3">
        <v>0</v>
      </c>
      <c r="O30" s="3">
        <v>0</v>
      </c>
      <c r="P30" s="3">
        <v>0</v>
      </c>
      <c r="Q30" s="3">
        <v>0</v>
      </c>
      <c r="R30" s="3">
        <v>0</v>
      </c>
      <c r="S30" s="3">
        <v>0</v>
      </c>
      <c r="T30" s="3">
        <v>0</v>
      </c>
      <c r="U30" s="3">
        <v>0</v>
      </c>
      <c r="V30" s="3">
        <v>0</v>
      </c>
      <c r="W30" s="3">
        <v>0</v>
      </c>
      <c r="X30" s="3">
        <v>0</v>
      </c>
      <c r="Y30" s="3">
        <v>0</v>
      </c>
      <c r="Z30" s="3">
        <v>0</v>
      </c>
      <c r="AA30" s="3">
        <v>0</v>
      </c>
      <c r="AB30" s="3">
        <v>0</v>
      </c>
      <c r="AC30" s="3">
        <v>0</v>
      </c>
      <c r="AD30" s="3">
        <v>0</v>
      </c>
      <c r="AG30" s="1" t="s">
        <v>45</v>
      </c>
      <c r="AK30" s="50">
        <v>0</v>
      </c>
      <c r="AL30" s="50">
        <v>0</v>
      </c>
      <c r="AM30" s="50">
        <v>0</v>
      </c>
      <c r="AN30" s="50">
        <v>0</v>
      </c>
      <c r="AO30" s="50">
        <v>0</v>
      </c>
      <c r="AP30" s="50">
        <v>0</v>
      </c>
      <c r="AQ30" s="50">
        <v>0</v>
      </c>
      <c r="AR30" s="50">
        <v>0</v>
      </c>
      <c r="AS30" s="50">
        <v>0</v>
      </c>
      <c r="AT30" s="54">
        <v>0</v>
      </c>
      <c r="AU30" s="54">
        <v>0</v>
      </c>
      <c r="AV30" s="54">
        <v>0</v>
      </c>
      <c r="AW30" s="54">
        <v>0</v>
      </c>
      <c r="AX30" s="54">
        <v>0</v>
      </c>
      <c r="AY30" s="51">
        <v>0</v>
      </c>
      <c r="AZ30" s="51">
        <v>0</v>
      </c>
      <c r="BA30" s="51">
        <v>0</v>
      </c>
      <c r="BB30" s="51">
        <v>0</v>
      </c>
      <c r="BC30" s="51">
        <v>0</v>
      </c>
      <c r="BE30" s="3"/>
      <c r="BH30" s="3" t="s">
        <v>45</v>
      </c>
      <c r="BJ30" s="3"/>
      <c r="BK30" s="3"/>
      <c r="BL30" s="3"/>
      <c r="BM30" s="3"/>
      <c r="BN30" s="3"/>
      <c r="BO30" s="3"/>
      <c r="BP30" s="3"/>
      <c r="BQ30" s="3"/>
      <c r="BR30" s="3"/>
      <c r="BS30" s="3"/>
      <c r="BT30" s="3"/>
      <c r="BU30" s="3"/>
      <c r="BV30" s="3"/>
      <c r="BW30" s="3"/>
      <c r="BX30" s="3"/>
      <c r="BY30" s="3"/>
      <c r="BZ30" s="3"/>
      <c r="CA30" s="3"/>
      <c r="CB30" s="3"/>
      <c r="CC30" s="3"/>
      <c r="CD30" s="3"/>
      <c r="CE30" s="3"/>
    </row>
    <row r="31" spans="1:83" ht="12" customHeight="1">
      <c r="A31" s="1"/>
      <c r="B31" s="1"/>
      <c r="C31" s="49" t="s">
        <v>28</v>
      </c>
      <c r="D31" s="1" t="s">
        <v>31</v>
      </c>
      <c r="H31" s="1" t="s">
        <v>46</v>
      </c>
      <c r="K31" s="3"/>
      <c r="L31" s="3">
        <v>-179677</v>
      </c>
      <c r="M31" s="3">
        <v>64528</v>
      </c>
      <c r="N31" s="3">
        <v>-200000</v>
      </c>
      <c r="O31" s="3">
        <v>0</v>
      </c>
      <c r="P31" s="3">
        <v>0</v>
      </c>
      <c r="Q31" s="3">
        <v>0</v>
      </c>
      <c r="R31" s="3">
        <v>0</v>
      </c>
      <c r="S31" s="3">
        <v>0</v>
      </c>
      <c r="T31" s="3">
        <v>0</v>
      </c>
      <c r="U31" s="3">
        <v>0</v>
      </c>
      <c r="V31" s="3">
        <v>0</v>
      </c>
      <c r="W31" s="3">
        <v>0</v>
      </c>
      <c r="X31" s="3">
        <v>0</v>
      </c>
      <c r="Y31" s="3">
        <v>0</v>
      </c>
      <c r="Z31" s="3">
        <v>0</v>
      </c>
      <c r="AA31" s="3">
        <v>0</v>
      </c>
      <c r="AB31" s="3">
        <v>0</v>
      </c>
      <c r="AC31" s="3">
        <v>0</v>
      </c>
      <c r="AD31" s="3">
        <v>0</v>
      </c>
      <c r="AG31" s="1" t="s">
        <v>46</v>
      </c>
      <c r="AK31" s="52">
        <v>-179677</v>
      </c>
      <c r="AL31" s="52">
        <v>64528</v>
      </c>
      <c r="AM31" s="52">
        <v>-200000</v>
      </c>
      <c r="AN31" s="50">
        <v>0</v>
      </c>
      <c r="AO31" s="50">
        <v>0</v>
      </c>
      <c r="AP31" s="50">
        <v>0</v>
      </c>
      <c r="AQ31" s="50">
        <v>0</v>
      </c>
      <c r="AR31" s="50">
        <v>0</v>
      </c>
      <c r="AS31" s="50">
        <v>0</v>
      </c>
      <c r="AT31" s="54">
        <v>0</v>
      </c>
      <c r="AU31" s="54">
        <v>0</v>
      </c>
      <c r="AV31" s="54">
        <v>0</v>
      </c>
      <c r="AW31" s="54">
        <v>0</v>
      </c>
      <c r="AX31" s="54">
        <v>0</v>
      </c>
      <c r="AY31" s="51">
        <v>0</v>
      </c>
      <c r="AZ31" s="51">
        <v>0</v>
      </c>
      <c r="BA31" s="51">
        <v>0</v>
      </c>
      <c r="BB31" s="51">
        <v>0</v>
      </c>
      <c r="BC31" s="51">
        <v>0</v>
      </c>
      <c r="BE31" s="3">
        <v>400000</v>
      </c>
      <c r="BH31" s="3" t="s">
        <v>46</v>
      </c>
      <c r="BI31" s="52">
        <v>27573</v>
      </c>
      <c r="BJ31" s="52">
        <v>79790</v>
      </c>
      <c r="BK31" s="52">
        <v>173217</v>
      </c>
      <c r="BL31" s="52">
        <v>328553</v>
      </c>
      <c r="BM31" s="52">
        <v>489389</v>
      </c>
      <c r="BN31" s="3">
        <v>424861</v>
      </c>
      <c r="BO31" s="3">
        <v>624861</v>
      </c>
      <c r="BP31" s="3">
        <v>624861</v>
      </c>
      <c r="BQ31" s="3">
        <v>624861</v>
      </c>
      <c r="BR31" s="3">
        <v>624861</v>
      </c>
      <c r="BS31" s="3">
        <v>624861</v>
      </c>
      <c r="BT31" s="3">
        <v>624861</v>
      </c>
      <c r="BU31" s="3">
        <v>624861</v>
      </c>
      <c r="BV31" s="3">
        <v>624861</v>
      </c>
      <c r="BW31" s="3">
        <v>624861</v>
      </c>
      <c r="BX31" s="3">
        <v>624861</v>
      </c>
      <c r="BY31" s="3">
        <v>624861</v>
      </c>
      <c r="BZ31" s="3">
        <v>624861</v>
      </c>
      <c r="CA31" s="3">
        <v>624861</v>
      </c>
      <c r="CB31" s="3">
        <v>624861</v>
      </c>
      <c r="CC31" s="3">
        <v>624861</v>
      </c>
      <c r="CD31" s="3">
        <v>624861</v>
      </c>
      <c r="CE31" s="3">
        <v>624861</v>
      </c>
    </row>
    <row r="32" spans="1:83" ht="12" customHeight="1">
      <c r="A32" s="1"/>
      <c r="B32" s="1"/>
      <c r="C32" s="49" t="s">
        <v>28</v>
      </c>
      <c r="D32" s="1" t="s">
        <v>47</v>
      </c>
      <c r="H32" s="1" t="s">
        <v>48</v>
      </c>
      <c r="K32" s="3"/>
      <c r="L32" s="3">
        <v>0</v>
      </c>
      <c r="M32" s="3">
        <v>0</v>
      </c>
      <c r="N32" s="3">
        <v>0</v>
      </c>
      <c r="O32" s="3">
        <v>0</v>
      </c>
      <c r="P32" s="3">
        <v>0</v>
      </c>
      <c r="Q32" s="3">
        <v>0</v>
      </c>
      <c r="R32" s="3">
        <v>0</v>
      </c>
      <c r="S32" s="3">
        <v>0</v>
      </c>
      <c r="T32" s="3">
        <v>0</v>
      </c>
      <c r="U32" s="3">
        <v>0</v>
      </c>
      <c r="V32" s="3">
        <v>0</v>
      </c>
      <c r="W32" s="3">
        <v>0</v>
      </c>
      <c r="X32" s="3">
        <v>0</v>
      </c>
      <c r="Y32" s="3">
        <v>0</v>
      </c>
      <c r="Z32" s="3">
        <v>0</v>
      </c>
      <c r="AA32" s="3">
        <v>0</v>
      </c>
      <c r="AB32" s="3">
        <v>0</v>
      </c>
      <c r="AC32" s="3">
        <v>0</v>
      </c>
      <c r="AD32" s="3">
        <v>0</v>
      </c>
      <c r="AG32" s="1" t="s">
        <v>48</v>
      </c>
      <c r="AK32" s="50">
        <v>0</v>
      </c>
      <c r="AL32" s="50">
        <v>0</v>
      </c>
      <c r="AM32" s="50">
        <v>0</v>
      </c>
      <c r="AN32" s="50">
        <v>0</v>
      </c>
      <c r="AO32" s="50">
        <v>0</v>
      </c>
      <c r="AP32" s="50">
        <v>0</v>
      </c>
      <c r="AQ32" s="50">
        <v>0</v>
      </c>
      <c r="AR32" s="50">
        <v>0</v>
      </c>
      <c r="AS32" s="50">
        <v>0</v>
      </c>
      <c r="AT32" s="54">
        <v>0</v>
      </c>
      <c r="AU32" s="54">
        <v>0</v>
      </c>
      <c r="AV32" s="54">
        <v>0</v>
      </c>
      <c r="AW32" s="54">
        <v>0</v>
      </c>
      <c r="AX32" s="54">
        <v>0</v>
      </c>
      <c r="AY32" s="51">
        <v>0</v>
      </c>
      <c r="AZ32" s="51">
        <v>0</v>
      </c>
      <c r="BA32" s="51">
        <v>0</v>
      </c>
      <c r="BB32" s="51">
        <v>0</v>
      </c>
      <c r="BC32" s="51">
        <v>0</v>
      </c>
      <c r="BE32" s="3">
        <v>34000</v>
      </c>
      <c r="BH32" s="3" t="s">
        <v>48</v>
      </c>
      <c r="BI32" s="52">
        <v>66000</v>
      </c>
      <c r="BJ32" s="52">
        <v>66000</v>
      </c>
      <c r="BK32" s="58">
        <v>66000</v>
      </c>
      <c r="BL32" s="3">
        <v>66000</v>
      </c>
      <c r="BM32" s="3">
        <v>66000</v>
      </c>
      <c r="BN32" s="3">
        <v>66000</v>
      </c>
      <c r="BO32" s="3">
        <v>66000</v>
      </c>
      <c r="BP32" s="3">
        <v>66000</v>
      </c>
      <c r="BQ32" s="3">
        <v>66000</v>
      </c>
      <c r="BR32" s="3">
        <v>66000</v>
      </c>
      <c r="BS32" s="3">
        <v>66000</v>
      </c>
      <c r="BT32" s="3">
        <v>66000</v>
      </c>
      <c r="BU32" s="3">
        <v>66000</v>
      </c>
      <c r="BV32" s="3">
        <v>66000</v>
      </c>
      <c r="BW32" s="3">
        <v>66000</v>
      </c>
      <c r="BX32" s="3">
        <v>66000</v>
      </c>
      <c r="BY32" s="3">
        <v>66000</v>
      </c>
      <c r="BZ32" s="3">
        <v>66000</v>
      </c>
      <c r="CA32" s="3">
        <v>66000</v>
      </c>
      <c r="CB32" s="3">
        <v>66000</v>
      </c>
      <c r="CC32" s="3">
        <v>66000</v>
      </c>
      <c r="CD32" s="3">
        <v>66000</v>
      </c>
      <c r="CE32" s="3">
        <v>66000</v>
      </c>
    </row>
    <row r="33" spans="3:83" ht="12" customHeight="1">
      <c r="C33" s="49" t="s">
        <v>28</v>
      </c>
      <c r="D33" s="1" t="s">
        <v>49</v>
      </c>
      <c r="H33" s="1" t="s">
        <v>50</v>
      </c>
      <c r="K33" s="3"/>
      <c r="L33" s="3">
        <v>0</v>
      </c>
      <c r="M33" s="3">
        <v>0</v>
      </c>
      <c r="N33" s="3">
        <v>-32492</v>
      </c>
      <c r="O33" s="3">
        <v>-35000</v>
      </c>
      <c r="P33" s="3">
        <v>-35000</v>
      </c>
      <c r="Q33" s="3">
        <v>-35000</v>
      </c>
      <c r="R33" s="3">
        <v>-35000</v>
      </c>
      <c r="S33" s="3">
        <v>-35000</v>
      </c>
      <c r="T33" s="3">
        <v>-35000</v>
      </c>
      <c r="U33" s="3">
        <v>-35000</v>
      </c>
      <c r="V33" s="3">
        <v>-35000</v>
      </c>
      <c r="W33" s="3">
        <v>-35000</v>
      </c>
      <c r="X33" s="3">
        <v>-35000</v>
      </c>
      <c r="Y33" s="3">
        <v>-35000</v>
      </c>
      <c r="Z33" s="3">
        <v>-35000</v>
      </c>
      <c r="AA33" s="3">
        <v>-35000</v>
      </c>
      <c r="AB33" s="3">
        <v>-35000</v>
      </c>
      <c r="AC33" s="3">
        <v>-35000</v>
      </c>
      <c r="AD33" s="3">
        <v>-35000</v>
      </c>
      <c r="AG33" s="1" t="s">
        <v>50</v>
      </c>
      <c r="AK33" s="50">
        <v>0</v>
      </c>
      <c r="AL33" s="50">
        <v>0</v>
      </c>
      <c r="AM33" s="52">
        <v>-32492</v>
      </c>
      <c r="AN33" s="50">
        <v>-35000</v>
      </c>
      <c r="AO33" s="50">
        <v>-35000</v>
      </c>
      <c r="AP33" s="50">
        <v>-35000</v>
      </c>
      <c r="AQ33" s="50">
        <v>-35000</v>
      </c>
      <c r="AR33" s="50">
        <v>-35000</v>
      </c>
      <c r="AS33" s="50">
        <v>-35000</v>
      </c>
      <c r="AT33" s="54">
        <v>-35000</v>
      </c>
      <c r="AU33" s="54">
        <v>-35000</v>
      </c>
      <c r="AV33" s="54">
        <v>-35000</v>
      </c>
      <c r="AW33" s="54">
        <v>-35000</v>
      </c>
      <c r="AX33" s="54">
        <v>-35000</v>
      </c>
      <c r="AY33" s="51">
        <v>-35000</v>
      </c>
      <c r="AZ33" s="51">
        <v>-35000</v>
      </c>
      <c r="BA33" s="51">
        <v>-35000</v>
      </c>
      <c r="BB33" s="51">
        <v>-35000</v>
      </c>
      <c r="BC33" s="51">
        <v>-35000</v>
      </c>
      <c r="BE33" s="3"/>
      <c r="BH33" s="3" t="s">
        <v>50</v>
      </c>
      <c r="BJ33" s="3"/>
      <c r="BK33" s="3"/>
      <c r="BL33" s="3"/>
      <c r="BM33" s="3"/>
      <c r="BN33" s="3"/>
      <c r="BO33" s="3"/>
      <c r="BP33" s="3"/>
      <c r="BQ33" s="3"/>
      <c r="BR33" s="3"/>
      <c r="BS33" s="3"/>
      <c r="BT33" s="3"/>
      <c r="BU33" s="3"/>
      <c r="BV33" s="3"/>
      <c r="BW33" s="3"/>
      <c r="BX33" s="3"/>
      <c r="BY33" s="3"/>
      <c r="BZ33" s="3"/>
      <c r="CA33" s="3"/>
      <c r="CB33" s="3"/>
      <c r="CC33" s="3"/>
      <c r="CD33" s="3"/>
      <c r="CE33" s="3"/>
    </row>
    <row r="34" spans="3:83" ht="12" customHeight="1">
      <c r="C34" s="49" t="s">
        <v>28</v>
      </c>
      <c r="D34" s="1" t="s">
        <v>31</v>
      </c>
      <c r="H34" s="1" t="s">
        <v>51</v>
      </c>
      <c r="K34" s="3"/>
      <c r="L34" s="3">
        <v>62839</v>
      </c>
      <c r="M34" s="3">
        <v>60000</v>
      </c>
      <c r="N34" s="3">
        <v>0</v>
      </c>
      <c r="O34" s="3">
        <v>0</v>
      </c>
      <c r="P34" s="3">
        <v>0</v>
      </c>
      <c r="Q34" s="3">
        <v>0</v>
      </c>
      <c r="R34" s="3">
        <v>0</v>
      </c>
      <c r="S34" s="3">
        <v>0</v>
      </c>
      <c r="T34" s="3">
        <v>0</v>
      </c>
      <c r="U34" s="3">
        <v>0</v>
      </c>
      <c r="V34" s="3">
        <v>0</v>
      </c>
      <c r="W34" s="3">
        <v>0</v>
      </c>
      <c r="X34" s="3">
        <v>0</v>
      </c>
      <c r="Y34" s="3">
        <v>0</v>
      </c>
      <c r="Z34" s="3">
        <v>-10000</v>
      </c>
      <c r="AA34" s="3">
        <v>-10000</v>
      </c>
      <c r="AB34" s="3">
        <v>-10000</v>
      </c>
      <c r="AC34" s="3">
        <v>-10000</v>
      </c>
      <c r="AD34" s="3">
        <v>-10000</v>
      </c>
      <c r="AG34" s="1" t="s">
        <v>51</v>
      </c>
      <c r="AK34" s="52">
        <v>62839</v>
      </c>
      <c r="AL34" s="52">
        <v>60000</v>
      </c>
      <c r="AM34" s="50">
        <v>0</v>
      </c>
      <c r="AN34" s="50">
        <v>0</v>
      </c>
      <c r="AO34" s="50">
        <v>0</v>
      </c>
      <c r="AP34" s="50">
        <v>0</v>
      </c>
      <c r="AQ34" s="50">
        <v>0</v>
      </c>
      <c r="AR34" s="50">
        <v>0</v>
      </c>
      <c r="AS34" s="50">
        <v>0</v>
      </c>
      <c r="AT34" s="54">
        <v>0</v>
      </c>
      <c r="AU34" s="54">
        <v>0</v>
      </c>
      <c r="AV34" s="54">
        <v>0</v>
      </c>
      <c r="AW34" s="54">
        <v>0</v>
      </c>
      <c r="AX34" s="54">
        <v>0</v>
      </c>
      <c r="AY34" s="51">
        <v>-10000</v>
      </c>
      <c r="AZ34" s="51">
        <v>-10000</v>
      </c>
      <c r="BA34" s="51">
        <v>-10000</v>
      </c>
      <c r="BB34" s="51">
        <v>-10000</v>
      </c>
      <c r="BC34" s="51">
        <v>-10000</v>
      </c>
      <c r="BE34" s="3"/>
      <c r="BH34" s="3" t="s">
        <v>51</v>
      </c>
      <c r="BJ34" s="3"/>
      <c r="BK34" s="3"/>
      <c r="BL34" s="3"/>
      <c r="BM34" s="3"/>
      <c r="BN34" s="3"/>
      <c r="BO34" s="3"/>
      <c r="BP34" s="3"/>
      <c r="BQ34" s="3"/>
      <c r="BR34" s="3"/>
      <c r="BS34" s="3"/>
      <c r="BT34" s="3"/>
      <c r="BU34" s="3"/>
      <c r="BV34" s="3"/>
      <c r="BW34" s="3"/>
      <c r="BX34" s="3"/>
      <c r="BY34" s="3"/>
      <c r="BZ34" s="3"/>
      <c r="CA34" s="3"/>
      <c r="CB34" s="3"/>
      <c r="CC34" s="3"/>
      <c r="CD34" s="3"/>
      <c r="CE34" s="3"/>
    </row>
    <row r="35" spans="3:83" ht="12" customHeight="1">
      <c r="H35" s="5" t="s">
        <v>52</v>
      </c>
      <c r="K35" s="59"/>
      <c r="L35" s="59">
        <v>694230.33333333337</v>
      </c>
      <c r="M35" s="59">
        <v>1005403</v>
      </c>
      <c r="N35" s="59">
        <v>679750.33333333337</v>
      </c>
      <c r="O35" s="59">
        <v>894838.33333333337</v>
      </c>
      <c r="P35" s="59">
        <v>925278.33333333337</v>
      </c>
      <c r="Q35" s="59">
        <v>943011</v>
      </c>
      <c r="R35" s="59">
        <v>972952</v>
      </c>
      <c r="S35" s="59">
        <v>1002893</v>
      </c>
      <c r="T35" s="59">
        <v>1035334</v>
      </c>
      <c r="U35" s="59">
        <v>1047645</v>
      </c>
      <c r="V35" s="59">
        <v>1044957</v>
      </c>
      <c r="W35" s="59">
        <v>1042268</v>
      </c>
      <c r="X35" s="59">
        <v>1042080</v>
      </c>
      <c r="Y35" s="59">
        <v>1041891</v>
      </c>
      <c r="Z35" s="59">
        <v>1011702</v>
      </c>
      <c r="AA35" s="59">
        <v>1011514</v>
      </c>
      <c r="AB35" s="59">
        <v>1011325</v>
      </c>
      <c r="AC35" s="59">
        <v>1011137</v>
      </c>
      <c r="AD35" s="59">
        <v>1010948</v>
      </c>
      <c r="AG35" s="5" t="s">
        <v>52</v>
      </c>
      <c r="AH35" s="59">
        <v>140188</v>
      </c>
      <c r="AI35" s="59">
        <v>151507</v>
      </c>
      <c r="AJ35" s="59">
        <v>143243</v>
      </c>
      <c r="AK35" s="59">
        <v>736119</v>
      </c>
      <c r="AL35" s="59">
        <v>1005403</v>
      </c>
      <c r="AM35" s="59">
        <v>679750.33333333337</v>
      </c>
      <c r="AN35" s="59">
        <v>894838.33333333337</v>
      </c>
      <c r="AO35" s="59">
        <v>925278.33333333337</v>
      </c>
      <c r="AP35" s="59">
        <v>943011</v>
      </c>
      <c r="AQ35" s="59">
        <v>972952</v>
      </c>
      <c r="AR35" s="59">
        <v>1002893</v>
      </c>
      <c r="AS35" s="59">
        <v>1035334</v>
      </c>
      <c r="AT35" s="59">
        <v>1047645</v>
      </c>
      <c r="AU35" s="59">
        <v>1044957</v>
      </c>
      <c r="AV35" s="59">
        <v>1042268</v>
      </c>
      <c r="AW35" s="59">
        <v>1042080</v>
      </c>
      <c r="AX35" s="59">
        <v>1041891</v>
      </c>
      <c r="AY35" s="59">
        <v>1011702</v>
      </c>
      <c r="AZ35" s="59">
        <v>1011514</v>
      </c>
      <c r="BA35" s="59">
        <v>1011325</v>
      </c>
      <c r="BB35" s="59">
        <v>1011137</v>
      </c>
      <c r="BC35" s="59">
        <v>1010948</v>
      </c>
      <c r="BE35" s="3"/>
      <c r="BH35" s="2" t="s">
        <v>52</v>
      </c>
      <c r="BJ35" s="3"/>
      <c r="BK35" s="3"/>
      <c r="BL35" s="3"/>
      <c r="BM35" s="3"/>
      <c r="BN35" s="3"/>
      <c r="BO35" s="3"/>
      <c r="BP35" s="3"/>
      <c r="BQ35" s="3"/>
      <c r="BR35" s="3"/>
      <c r="BS35" s="3"/>
      <c r="BT35" s="3"/>
      <c r="BU35" s="3"/>
      <c r="BV35" s="3"/>
      <c r="BW35" s="3"/>
      <c r="BX35" s="3"/>
      <c r="BY35" s="3"/>
      <c r="BZ35" s="3"/>
      <c r="CA35" s="3"/>
      <c r="CB35" s="3"/>
      <c r="CC35" s="3"/>
      <c r="CD35" s="3"/>
      <c r="CE35" s="3"/>
    </row>
    <row r="36" spans="3:83" ht="12" customHeight="1" outlineLevel="1">
      <c r="BE36" s="3"/>
      <c r="BJ36" s="3"/>
      <c r="BK36" s="3"/>
      <c r="BL36" s="3"/>
      <c r="BM36" s="3"/>
      <c r="BN36" s="3"/>
      <c r="BO36" s="3"/>
      <c r="BP36" s="3"/>
      <c r="BQ36" s="3"/>
      <c r="BR36" s="3"/>
      <c r="BS36" s="3"/>
      <c r="BT36" s="3"/>
      <c r="BU36" s="3"/>
      <c r="BV36" s="3"/>
      <c r="BW36" s="3"/>
      <c r="BX36" s="3"/>
      <c r="BY36" s="3"/>
      <c r="BZ36" s="3"/>
      <c r="CA36" s="3"/>
      <c r="CB36" s="3"/>
      <c r="CC36" s="3"/>
      <c r="CD36" s="3"/>
      <c r="CE36" s="3"/>
    </row>
    <row r="37" spans="3:83" ht="12" customHeight="1" outlineLevel="1">
      <c r="C37" s="60">
        <v>1</v>
      </c>
      <c r="G37" s="5" t="s">
        <v>53</v>
      </c>
      <c r="AF37" s="5" t="s">
        <v>53</v>
      </c>
      <c r="BE37" s="3"/>
      <c r="BG37" s="5" t="s">
        <v>54</v>
      </c>
      <c r="BJ37" s="3"/>
      <c r="BK37" s="3"/>
      <c r="BL37" s="3"/>
      <c r="BM37" s="3"/>
      <c r="BN37" s="3"/>
      <c r="BO37" s="3"/>
      <c r="BP37" s="3"/>
      <c r="BQ37" s="3"/>
      <c r="BR37" s="3"/>
      <c r="BS37" s="3"/>
      <c r="BT37" s="3"/>
      <c r="BU37" s="3"/>
      <c r="BV37" s="3"/>
      <c r="BW37" s="3"/>
      <c r="BX37" s="3"/>
      <c r="BY37" s="3"/>
      <c r="BZ37" s="3"/>
      <c r="CA37" s="3"/>
      <c r="CB37" s="3"/>
      <c r="CC37" s="3"/>
      <c r="CD37" s="3"/>
      <c r="CE37" s="3"/>
    </row>
    <row r="38" spans="3:83" ht="12" customHeight="1" outlineLevel="1">
      <c r="C38" s="49" t="s">
        <v>28</v>
      </c>
      <c r="D38" s="1">
        <v>76</v>
      </c>
      <c r="G38" s="5"/>
      <c r="H38" s="1" t="s">
        <v>55</v>
      </c>
      <c r="K38" s="3"/>
      <c r="L38" s="3">
        <v>0</v>
      </c>
      <c r="M38" s="3">
        <v>0</v>
      </c>
      <c r="N38" s="3">
        <v>35000</v>
      </c>
      <c r="O38" s="3">
        <v>35000</v>
      </c>
      <c r="P38" s="3">
        <v>35000</v>
      </c>
      <c r="Q38" s="3">
        <v>35000</v>
      </c>
      <c r="R38" s="3">
        <v>35000</v>
      </c>
      <c r="S38" s="3">
        <v>35000</v>
      </c>
      <c r="T38" s="3">
        <v>35000</v>
      </c>
      <c r="U38" s="3">
        <v>0</v>
      </c>
      <c r="V38" s="3">
        <v>0</v>
      </c>
      <c r="W38" s="3">
        <v>0</v>
      </c>
      <c r="X38" s="3">
        <v>0</v>
      </c>
      <c r="Y38" s="3">
        <v>0</v>
      </c>
      <c r="Z38" s="3">
        <v>0</v>
      </c>
      <c r="AA38" s="3">
        <v>0</v>
      </c>
      <c r="AB38" s="3">
        <v>0</v>
      </c>
      <c r="AC38" s="3">
        <v>0</v>
      </c>
      <c r="AD38" s="3">
        <v>0</v>
      </c>
      <c r="AF38" s="5"/>
      <c r="AG38" s="1" t="s">
        <v>55</v>
      </c>
      <c r="AK38" s="50">
        <v>0</v>
      </c>
      <c r="AL38" s="50">
        <v>0</v>
      </c>
      <c r="AM38" s="50">
        <v>35000</v>
      </c>
      <c r="AN38" s="50">
        <v>35000</v>
      </c>
      <c r="AO38" s="50">
        <v>35000</v>
      </c>
      <c r="AP38" s="50">
        <v>35000</v>
      </c>
      <c r="AQ38" s="50">
        <v>35000</v>
      </c>
      <c r="AR38" s="50">
        <v>35000</v>
      </c>
      <c r="AS38" s="50">
        <v>35000</v>
      </c>
      <c r="AT38" s="51">
        <v>0</v>
      </c>
      <c r="AU38" s="51">
        <v>0</v>
      </c>
      <c r="AV38" s="51">
        <v>0</v>
      </c>
      <c r="AW38" s="51">
        <v>0</v>
      </c>
      <c r="AX38" s="51">
        <v>0</v>
      </c>
      <c r="AY38" s="51">
        <v>0</v>
      </c>
      <c r="AZ38" s="51">
        <v>0</v>
      </c>
      <c r="BA38" s="51">
        <v>0</v>
      </c>
      <c r="BB38" s="51">
        <v>0</v>
      </c>
      <c r="BC38" s="51">
        <v>0</v>
      </c>
      <c r="BG38" s="5"/>
      <c r="BH38" s="3"/>
      <c r="BJ38" s="3"/>
      <c r="BK38" s="3"/>
      <c r="BL38" s="3"/>
      <c r="BM38" s="3"/>
      <c r="BN38" s="3"/>
      <c r="BO38" s="3"/>
      <c r="BP38" s="3"/>
      <c r="BQ38" s="3"/>
      <c r="BR38" s="3"/>
      <c r="BS38" s="3"/>
      <c r="BT38" s="3"/>
      <c r="BU38" s="3"/>
      <c r="BV38" s="3"/>
      <c r="BW38" s="3"/>
      <c r="BX38" s="3"/>
      <c r="BY38" s="3"/>
      <c r="BZ38" s="3"/>
      <c r="CA38" s="3"/>
      <c r="CB38" s="3"/>
      <c r="CC38" s="3"/>
      <c r="CD38" s="3"/>
      <c r="CE38" s="3"/>
    </row>
    <row r="39" spans="3:83" ht="12" customHeight="1" outlineLevel="1">
      <c r="C39" s="49" t="s">
        <v>28</v>
      </c>
      <c r="D39" s="1">
        <v>99</v>
      </c>
      <c r="G39" s="5"/>
      <c r="H39" s="38" t="s">
        <v>56</v>
      </c>
      <c r="K39" s="3"/>
      <c r="L39" s="3">
        <v>0</v>
      </c>
      <c r="M39" s="3">
        <v>0</v>
      </c>
      <c r="N39" s="3">
        <v>3104</v>
      </c>
      <c r="O39" s="3">
        <v>6400</v>
      </c>
      <c r="P39" s="3">
        <v>6400</v>
      </c>
      <c r="Q39" s="3">
        <v>6400</v>
      </c>
      <c r="R39" s="3">
        <v>6400</v>
      </c>
      <c r="S39" s="3">
        <v>6400</v>
      </c>
      <c r="T39" s="3">
        <v>6400</v>
      </c>
      <c r="U39" s="3">
        <v>6400</v>
      </c>
      <c r="V39" s="3">
        <v>6400</v>
      </c>
      <c r="W39" s="3">
        <v>6400</v>
      </c>
      <c r="X39" s="3">
        <v>6400</v>
      </c>
      <c r="Y39" s="3">
        <v>6400</v>
      </c>
      <c r="Z39" s="3">
        <v>6400</v>
      </c>
      <c r="AA39" s="3">
        <v>6400</v>
      </c>
      <c r="AB39" s="3">
        <v>6400</v>
      </c>
      <c r="AC39" s="3">
        <v>6400</v>
      </c>
      <c r="AD39" s="3">
        <v>6400</v>
      </c>
      <c r="AF39" s="5"/>
      <c r="AG39" s="38" t="s">
        <v>56</v>
      </c>
      <c r="AK39" s="52">
        <v>0</v>
      </c>
      <c r="AL39" s="52">
        <v>0</v>
      </c>
      <c r="AM39" s="52">
        <v>3104</v>
      </c>
      <c r="AN39" s="52">
        <v>6400</v>
      </c>
      <c r="AO39" s="52">
        <v>6400</v>
      </c>
      <c r="AP39" s="52">
        <v>6400</v>
      </c>
      <c r="AQ39" s="52">
        <v>6400</v>
      </c>
      <c r="AR39" s="52">
        <v>6400</v>
      </c>
      <c r="AS39" s="52">
        <v>6400</v>
      </c>
      <c r="AT39" s="52">
        <v>6400</v>
      </c>
      <c r="AU39" s="52">
        <v>6400</v>
      </c>
      <c r="AV39" s="52">
        <v>6400</v>
      </c>
      <c r="AW39" s="52">
        <v>6400</v>
      </c>
      <c r="AX39" s="52">
        <v>6400</v>
      </c>
      <c r="AY39" s="52">
        <v>6400</v>
      </c>
      <c r="AZ39" s="52">
        <v>6400</v>
      </c>
      <c r="BA39" s="52">
        <v>6400</v>
      </c>
      <c r="BB39" s="52">
        <v>6400</v>
      </c>
      <c r="BC39" s="52">
        <v>6400</v>
      </c>
      <c r="BG39" s="5"/>
      <c r="BN39" s="3"/>
      <c r="BO39" s="3"/>
      <c r="BP39" s="3"/>
      <c r="BQ39" s="3"/>
      <c r="BR39" s="3"/>
      <c r="BS39" s="3"/>
      <c r="BT39" s="3"/>
      <c r="BU39" s="3"/>
      <c r="BV39" s="3"/>
      <c r="BW39" s="3"/>
      <c r="BX39" s="3"/>
      <c r="BY39" s="3"/>
      <c r="BZ39" s="3"/>
      <c r="CA39" s="3"/>
      <c r="CB39" s="3"/>
      <c r="CC39" s="3"/>
      <c r="CD39" s="3"/>
      <c r="CE39" s="3"/>
    </row>
    <row r="40" spans="3:83" ht="12" customHeight="1" outlineLevel="1">
      <c r="C40" s="49" t="s">
        <v>28</v>
      </c>
      <c r="D40" s="1">
        <v>102</v>
      </c>
      <c r="G40" s="5"/>
      <c r="H40" s="1" t="s">
        <v>57</v>
      </c>
      <c r="K40" s="3"/>
      <c r="L40" s="3">
        <v>0</v>
      </c>
      <c r="M40" s="3">
        <v>0</v>
      </c>
      <c r="N40" s="3">
        <v>0</v>
      </c>
      <c r="O40" s="3">
        <v>0</v>
      </c>
      <c r="P40" s="3">
        <v>0</v>
      </c>
      <c r="Q40" s="3">
        <v>53833</v>
      </c>
      <c r="R40" s="3">
        <v>15833</v>
      </c>
      <c r="S40" s="3">
        <v>15833</v>
      </c>
      <c r="T40" s="3">
        <v>15833</v>
      </c>
      <c r="U40" s="3">
        <v>15833</v>
      </c>
      <c r="V40" s="3">
        <v>15833</v>
      </c>
      <c r="W40" s="3">
        <v>15833</v>
      </c>
      <c r="X40" s="3">
        <v>15833</v>
      </c>
      <c r="Y40" s="3">
        <v>15833</v>
      </c>
      <c r="Z40" s="3">
        <v>15833</v>
      </c>
      <c r="AA40" s="3">
        <v>15833</v>
      </c>
      <c r="AB40" s="3">
        <v>15833</v>
      </c>
      <c r="AC40" s="3">
        <v>15833</v>
      </c>
      <c r="AD40" s="3">
        <v>15833</v>
      </c>
      <c r="AF40" s="5"/>
      <c r="AG40" s="1" t="s">
        <v>57</v>
      </c>
      <c r="AK40" s="50">
        <v>0</v>
      </c>
      <c r="AL40" s="52">
        <v>0</v>
      </c>
      <c r="AM40" s="52">
        <v>0</v>
      </c>
      <c r="AN40" s="52">
        <v>0</v>
      </c>
      <c r="AO40" s="52">
        <v>0</v>
      </c>
      <c r="AP40" s="52">
        <v>53833</v>
      </c>
      <c r="AQ40" s="52">
        <v>15833</v>
      </c>
      <c r="AR40" s="52">
        <v>15833</v>
      </c>
      <c r="AS40" s="52">
        <v>15833</v>
      </c>
      <c r="AT40" s="52">
        <v>15833</v>
      </c>
      <c r="AU40" s="52">
        <v>15833</v>
      </c>
      <c r="AV40" s="52">
        <v>15833</v>
      </c>
      <c r="AW40" s="52">
        <v>15833</v>
      </c>
      <c r="AX40" s="52">
        <v>15833</v>
      </c>
      <c r="AY40" s="52">
        <v>15833</v>
      </c>
      <c r="AZ40" s="52">
        <v>15833</v>
      </c>
      <c r="BA40" s="52">
        <v>15833</v>
      </c>
      <c r="BB40" s="52">
        <v>15833</v>
      </c>
      <c r="BC40" s="52">
        <v>15833</v>
      </c>
      <c r="BG40" s="5"/>
      <c r="BH40" s="3"/>
      <c r="BJ40" s="3"/>
      <c r="BK40" s="3"/>
      <c r="BL40" s="3"/>
      <c r="BM40" s="3"/>
      <c r="BN40" s="3"/>
      <c r="BO40" s="3"/>
      <c r="BP40" s="3"/>
      <c r="BQ40" s="3"/>
      <c r="BR40" s="3"/>
      <c r="BS40" s="3"/>
      <c r="BT40" s="3"/>
      <c r="BU40" s="3"/>
      <c r="BV40" s="3"/>
      <c r="BW40" s="3"/>
      <c r="BX40" s="3"/>
      <c r="BY40" s="3"/>
      <c r="BZ40" s="3"/>
      <c r="CA40" s="3"/>
      <c r="CB40" s="3"/>
      <c r="CC40" s="3"/>
      <c r="CD40" s="3"/>
      <c r="CE40" s="3"/>
    </row>
    <row r="41" spans="3:83" ht="12" customHeight="1" outlineLevel="1">
      <c r="C41" s="49" t="s">
        <v>28</v>
      </c>
      <c r="D41" s="1">
        <v>33</v>
      </c>
      <c r="H41" s="1" t="s">
        <v>58</v>
      </c>
      <c r="K41" s="3"/>
      <c r="L41" s="3">
        <v>0</v>
      </c>
      <c r="M41" s="3">
        <v>0</v>
      </c>
      <c r="N41" s="3">
        <v>0</v>
      </c>
      <c r="O41" s="3">
        <v>0</v>
      </c>
      <c r="P41" s="3">
        <v>0</v>
      </c>
      <c r="Q41" s="3">
        <v>0</v>
      </c>
      <c r="R41" s="3">
        <v>0</v>
      </c>
      <c r="S41" s="3">
        <v>0</v>
      </c>
      <c r="T41" s="3">
        <v>0</v>
      </c>
      <c r="U41" s="3">
        <v>0</v>
      </c>
      <c r="V41" s="3">
        <v>0</v>
      </c>
      <c r="W41" s="3">
        <v>0</v>
      </c>
      <c r="X41" s="3">
        <v>0</v>
      </c>
      <c r="Y41" s="3">
        <v>0</v>
      </c>
      <c r="Z41" s="3">
        <v>0</v>
      </c>
      <c r="AA41" s="3">
        <v>0</v>
      </c>
      <c r="AB41" s="3">
        <v>0</v>
      </c>
      <c r="AC41" s="3">
        <v>0</v>
      </c>
      <c r="AD41" s="3">
        <v>0</v>
      </c>
      <c r="AG41" s="1" t="s">
        <v>58</v>
      </c>
      <c r="AK41" s="51"/>
      <c r="AL41" s="51"/>
      <c r="AM41" s="51"/>
      <c r="AN41" s="51"/>
      <c r="AO41" s="51"/>
      <c r="AP41" s="51"/>
      <c r="AQ41" s="51"/>
      <c r="AR41" s="51"/>
      <c r="AS41" s="51"/>
      <c r="AT41" s="51"/>
      <c r="AU41" s="51"/>
      <c r="AV41" s="51"/>
      <c r="AW41" s="51"/>
      <c r="AX41" s="51"/>
      <c r="AY41" s="51"/>
      <c r="AZ41" s="51"/>
      <c r="BA41" s="51"/>
      <c r="BB41" s="51"/>
      <c r="BC41" s="51"/>
      <c r="BG41" s="3"/>
      <c r="BH41" s="3"/>
      <c r="BJ41" s="3"/>
      <c r="BK41" s="3"/>
      <c r="BL41" s="3"/>
      <c r="BM41" s="3"/>
      <c r="BN41" s="3"/>
      <c r="BO41" s="3"/>
      <c r="BP41" s="3"/>
      <c r="BQ41" s="3"/>
      <c r="BR41" s="3"/>
      <c r="BS41" s="3"/>
      <c r="BT41" s="3"/>
      <c r="BU41" s="3"/>
      <c r="BV41" s="3"/>
      <c r="BW41" s="3"/>
      <c r="BX41" s="3"/>
      <c r="BY41" s="3"/>
      <c r="BZ41" s="3"/>
      <c r="CA41" s="3"/>
      <c r="CB41" s="3"/>
      <c r="CC41" s="3"/>
      <c r="CD41" s="3"/>
      <c r="CE41" s="3"/>
    </row>
    <row r="42" spans="3:83" ht="12" customHeight="1" outlineLevel="1">
      <c r="D42" s="1">
        <v>38</v>
      </c>
      <c r="H42" s="1" t="s">
        <v>59</v>
      </c>
      <c r="K42" s="3"/>
      <c r="L42" s="3">
        <v>0</v>
      </c>
      <c r="M42" s="3">
        <v>0</v>
      </c>
      <c r="N42" s="3">
        <v>0</v>
      </c>
      <c r="O42" s="3">
        <v>0</v>
      </c>
      <c r="P42" s="3">
        <v>0</v>
      </c>
      <c r="Q42" s="3">
        <v>0</v>
      </c>
      <c r="R42" s="3">
        <v>0</v>
      </c>
      <c r="S42" s="3">
        <v>0</v>
      </c>
      <c r="T42" s="3">
        <v>0</v>
      </c>
      <c r="U42" s="3">
        <v>0</v>
      </c>
      <c r="V42" s="3">
        <v>0</v>
      </c>
      <c r="W42" s="3">
        <v>0</v>
      </c>
      <c r="X42" s="3">
        <v>0</v>
      </c>
      <c r="Y42" s="3">
        <v>0</v>
      </c>
      <c r="Z42" s="3">
        <v>0</v>
      </c>
      <c r="AA42" s="3">
        <v>0</v>
      </c>
      <c r="AB42" s="3">
        <v>0</v>
      </c>
      <c r="AC42" s="3">
        <v>0</v>
      </c>
      <c r="AD42" s="3">
        <v>0</v>
      </c>
      <c r="AG42" s="1" t="s">
        <v>59</v>
      </c>
      <c r="AH42" s="2"/>
      <c r="AI42" s="2"/>
      <c r="AJ42" s="2"/>
      <c r="AK42" s="2"/>
      <c r="AL42" s="2"/>
      <c r="AM42" s="2"/>
      <c r="AN42" s="2"/>
      <c r="AO42" s="2"/>
      <c r="AP42" s="2"/>
      <c r="AQ42" s="2"/>
      <c r="AR42" s="2"/>
      <c r="AS42" s="2"/>
      <c r="AT42" s="2"/>
      <c r="AU42" s="2"/>
      <c r="AV42" s="2"/>
      <c r="AW42" s="2"/>
      <c r="AX42" s="2"/>
      <c r="AY42" s="2"/>
      <c r="AZ42" s="2"/>
      <c r="BA42" s="2"/>
      <c r="BB42" s="2"/>
      <c r="BC42" s="2"/>
      <c r="BE42" s="3"/>
      <c r="BI42" s="1"/>
      <c r="BN42" s="3"/>
      <c r="BO42" s="3"/>
      <c r="BP42" s="3"/>
      <c r="BQ42" s="3"/>
      <c r="BR42" s="3"/>
      <c r="BS42" s="3"/>
      <c r="BT42" s="3"/>
      <c r="BU42" s="3"/>
      <c r="BV42" s="3"/>
      <c r="BW42" s="3"/>
      <c r="BX42" s="3"/>
      <c r="BY42" s="3"/>
      <c r="BZ42" s="3"/>
      <c r="CA42" s="3"/>
      <c r="CB42" s="3"/>
      <c r="CC42" s="3"/>
      <c r="CD42" s="3"/>
      <c r="CE42" s="3"/>
    </row>
    <row r="43" spans="3:83" ht="12" customHeight="1" outlineLevel="1">
      <c r="D43" s="1" t="s">
        <v>60</v>
      </c>
      <c r="E43" s="1" t="s">
        <v>61</v>
      </c>
      <c r="H43" s="38" t="s">
        <v>62</v>
      </c>
      <c r="K43" s="3"/>
      <c r="L43" s="3">
        <v>0</v>
      </c>
      <c r="M43" s="3">
        <v>0</v>
      </c>
      <c r="N43" s="3">
        <v>0</v>
      </c>
      <c r="O43" s="3">
        <v>0</v>
      </c>
      <c r="P43" s="3">
        <v>0</v>
      </c>
      <c r="Q43" s="3">
        <v>4500</v>
      </c>
      <c r="R43" s="3">
        <v>9000</v>
      </c>
      <c r="S43" s="3">
        <v>9000</v>
      </c>
      <c r="T43" s="3">
        <v>9000</v>
      </c>
      <c r="U43" s="3">
        <v>9000</v>
      </c>
      <c r="V43" s="3">
        <v>9000</v>
      </c>
      <c r="W43" s="3">
        <v>9000</v>
      </c>
      <c r="X43" s="3">
        <v>9000</v>
      </c>
      <c r="Y43" s="3">
        <v>9000</v>
      </c>
      <c r="Z43" s="3">
        <v>9000</v>
      </c>
      <c r="AA43" s="3">
        <v>9000</v>
      </c>
      <c r="AB43" s="3">
        <v>9000</v>
      </c>
      <c r="AC43" s="3">
        <v>9000</v>
      </c>
      <c r="AD43" s="3">
        <v>9000</v>
      </c>
      <c r="AG43" s="38" t="s">
        <v>62</v>
      </c>
      <c r="AH43" s="3"/>
      <c r="AI43" s="3"/>
      <c r="AJ43" s="3"/>
      <c r="AK43" s="3"/>
      <c r="AL43" s="3"/>
      <c r="AM43" s="3"/>
      <c r="AN43" s="3"/>
      <c r="AO43" s="3"/>
      <c r="AP43" s="58">
        <v>4500</v>
      </c>
      <c r="AQ43" s="58">
        <v>9000</v>
      </c>
      <c r="AR43" s="58">
        <v>9000</v>
      </c>
      <c r="AS43" s="58">
        <v>9000</v>
      </c>
      <c r="AT43" s="58">
        <v>9000</v>
      </c>
      <c r="AU43" s="58">
        <v>9000</v>
      </c>
      <c r="AV43" s="58">
        <v>9000</v>
      </c>
      <c r="AW43" s="58">
        <v>9000</v>
      </c>
      <c r="AX43" s="58">
        <v>9000</v>
      </c>
      <c r="AY43" s="58">
        <v>9000</v>
      </c>
      <c r="AZ43" s="58">
        <v>9000</v>
      </c>
      <c r="BA43" s="58">
        <v>9000</v>
      </c>
      <c r="BB43" s="58">
        <v>9000</v>
      </c>
      <c r="BC43" s="58">
        <v>9000</v>
      </c>
      <c r="BE43" s="3"/>
      <c r="BJ43" s="3"/>
      <c r="BK43" s="3"/>
      <c r="BL43" s="3"/>
      <c r="BM43" s="3"/>
      <c r="BN43" s="3"/>
      <c r="BO43" s="3"/>
      <c r="BP43" s="3"/>
      <c r="BQ43" s="3"/>
      <c r="BR43" s="3"/>
      <c r="BS43" s="3"/>
      <c r="BT43" s="3"/>
      <c r="BU43" s="3"/>
      <c r="BV43" s="3"/>
      <c r="BW43" s="3"/>
      <c r="BX43" s="3"/>
      <c r="BY43" s="3"/>
      <c r="BZ43" s="3"/>
      <c r="CA43" s="3"/>
      <c r="CB43" s="3"/>
      <c r="CC43" s="3"/>
      <c r="CD43" s="3"/>
      <c r="CE43" s="3"/>
    </row>
    <row r="44" spans="3:83" ht="12" customHeight="1" outlineLevel="1">
      <c r="H44" s="5" t="s">
        <v>52</v>
      </c>
      <c r="K44" s="2"/>
      <c r="L44" s="2">
        <v>0</v>
      </c>
      <c r="M44" s="2">
        <v>0</v>
      </c>
      <c r="N44" s="2">
        <v>38104</v>
      </c>
      <c r="O44" s="2">
        <v>41400</v>
      </c>
      <c r="P44" s="2">
        <v>41400</v>
      </c>
      <c r="Q44" s="2">
        <v>99733</v>
      </c>
      <c r="R44" s="2">
        <v>66233</v>
      </c>
      <c r="S44" s="2">
        <v>66233</v>
      </c>
      <c r="T44" s="2">
        <v>66233</v>
      </c>
      <c r="U44" s="2">
        <v>31233</v>
      </c>
      <c r="V44" s="2">
        <v>31233</v>
      </c>
      <c r="W44" s="2">
        <v>31233</v>
      </c>
      <c r="X44" s="2">
        <v>31233</v>
      </c>
      <c r="Y44" s="2">
        <v>31233</v>
      </c>
      <c r="Z44" s="2">
        <v>31233</v>
      </c>
      <c r="AA44" s="2">
        <v>31233</v>
      </c>
      <c r="AB44" s="2">
        <v>31233</v>
      </c>
      <c r="AC44" s="2">
        <v>31233</v>
      </c>
      <c r="AD44" s="2">
        <v>31233</v>
      </c>
      <c r="AG44" s="5" t="s">
        <v>52</v>
      </c>
      <c r="AH44" s="2">
        <v>0</v>
      </c>
      <c r="AI44" s="2">
        <v>0</v>
      </c>
      <c r="AJ44" s="2">
        <v>0</v>
      </c>
      <c r="AK44" s="2">
        <v>0</v>
      </c>
      <c r="AL44" s="2">
        <v>0</v>
      </c>
      <c r="AM44" s="2">
        <v>38104</v>
      </c>
      <c r="AN44" s="2">
        <v>41400</v>
      </c>
      <c r="AO44" s="2">
        <v>41400</v>
      </c>
      <c r="AP44" s="2">
        <v>99733</v>
      </c>
      <c r="AQ44" s="2">
        <v>66233</v>
      </c>
      <c r="AR44" s="2">
        <v>66233</v>
      </c>
      <c r="AS44" s="2">
        <v>66233</v>
      </c>
      <c r="AT44" s="2">
        <v>31233</v>
      </c>
      <c r="AU44" s="2">
        <v>31233</v>
      </c>
      <c r="AV44" s="2">
        <v>31233</v>
      </c>
      <c r="AW44" s="2">
        <v>31233</v>
      </c>
      <c r="AX44" s="2">
        <v>31233</v>
      </c>
      <c r="AY44" s="2">
        <v>31233</v>
      </c>
      <c r="AZ44" s="2">
        <v>31233</v>
      </c>
      <c r="BA44" s="2">
        <v>31233</v>
      </c>
      <c r="BB44" s="2">
        <v>31233</v>
      </c>
      <c r="BC44" s="2">
        <v>31233</v>
      </c>
      <c r="BG44" s="3"/>
      <c r="BH44" s="3"/>
      <c r="BJ44" s="3"/>
      <c r="BK44" s="3"/>
      <c r="BL44" s="3"/>
      <c r="BM44" s="3"/>
      <c r="BN44" s="3"/>
      <c r="BO44" s="3"/>
      <c r="BP44" s="3"/>
      <c r="BQ44" s="3"/>
      <c r="BR44" s="3"/>
      <c r="BS44" s="3"/>
      <c r="BT44" s="3"/>
      <c r="BU44" s="3"/>
      <c r="BV44" s="3"/>
      <c r="BW44" s="3"/>
      <c r="BX44" s="3"/>
      <c r="BY44" s="3"/>
      <c r="BZ44" s="3"/>
      <c r="CA44" s="3"/>
      <c r="CB44" s="3"/>
      <c r="CC44" s="3"/>
      <c r="CD44" s="3"/>
      <c r="CE44" s="3"/>
    </row>
    <row r="45" spans="3:83" ht="12" customHeight="1">
      <c r="M45" s="5"/>
      <c r="N45" s="5"/>
      <c r="O45" s="5"/>
      <c r="P45" s="5"/>
      <c r="Q45" s="5"/>
      <c r="R45" s="5"/>
      <c r="S45" s="5"/>
      <c r="T45" s="5"/>
      <c r="U45" s="5"/>
      <c r="V45" s="5"/>
      <c r="W45" s="5"/>
      <c r="X45" s="5"/>
      <c r="Y45" s="5"/>
      <c r="Z45" s="5"/>
      <c r="AA45" s="5"/>
      <c r="AB45" s="5"/>
      <c r="AC45" s="5"/>
      <c r="AD45" s="5"/>
      <c r="AH45" s="5"/>
      <c r="AI45" s="5"/>
      <c r="AJ45" s="5"/>
      <c r="AK45" s="5"/>
      <c r="AL45" s="5"/>
      <c r="AM45" s="5"/>
      <c r="AN45" s="5"/>
      <c r="AO45" s="5"/>
      <c r="AP45" s="5"/>
      <c r="AQ45" s="5"/>
      <c r="AR45" s="5"/>
      <c r="AS45" s="5"/>
      <c r="AT45" s="5"/>
      <c r="AU45" s="5"/>
      <c r="AV45" s="5"/>
      <c r="AW45" s="5"/>
      <c r="AX45" s="5"/>
      <c r="AY45" s="5"/>
      <c r="AZ45" s="5"/>
      <c r="BA45" s="5"/>
      <c r="BB45" s="5"/>
      <c r="BC45" s="5"/>
      <c r="BG45" s="3"/>
      <c r="BH45" s="52" t="s">
        <v>63</v>
      </c>
      <c r="BI45" s="52"/>
      <c r="BJ45" s="52"/>
      <c r="BK45" s="52">
        <v>16750</v>
      </c>
      <c r="BL45" s="52">
        <v>24397</v>
      </c>
      <c r="BM45" s="52">
        <v>24397</v>
      </c>
      <c r="BN45" s="3"/>
      <c r="BO45" s="3"/>
      <c r="BP45" s="3"/>
      <c r="BQ45" s="3"/>
      <c r="BR45" s="3"/>
      <c r="BS45" s="3"/>
      <c r="BT45" s="3"/>
      <c r="BU45" s="3"/>
      <c r="BV45" s="3"/>
      <c r="BW45" s="3"/>
      <c r="BX45" s="3"/>
      <c r="BY45" s="3"/>
      <c r="BZ45" s="3"/>
      <c r="CA45" s="3"/>
      <c r="CB45" s="3"/>
      <c r="CC45" s="3"/>
      <c r="CD45" s="3"/>
      <c r="CE45" s="3"/>
    </row>
    <row r="46" spans="3:83" ht="12" customHeight="1" outlineLevel="1">
      <c r="C46" s="60">
        <v>0</v>
      </c>
      <c r="G46" s="5" t="s">
        <v>64</v>
      </c>
      <c r="AF46" s="5" t="s">
        <v>65</v>
      </c>
      <c r="BG46" s="3"/>
      <c r="BH46" s="3"/>
      <c r="BJ46" s="3"/>
      <c r="BK46" s="3"/>
      <c r="BL46" s="3"/>
      <c r="BM46" s="3"/>
      <c r="BN46" s="3"/>
      <c r="BO46" s="3"/>
      <c r="BP46" s="3"/>
      <c r="BQ46" s="3"/>
      <c r="BR46" s="3"/>
      <c r="BS46" s="3"/>
      <c r="BT46" s="3"/>
      <c r="BU46" s="3"/>
      <c r="BV46" s="3"/>
      <c r="BW46" s="3"/>
      <c r="BX46" s="3"/>
      <c r="BY46" s="3"/>
      <c r="BZ46" s="3"/>
      <c r="CA46" s="3"/>
      <c r="CB46" s="3"/>
      <c r="CC46" s="3"/>
      <c r="CD46" s="3"/>
      <c r="CE46" s="3"/>
    </row>
    <row r="47" spans="3:83" ht="12" customHeight="1" outlineLevel="1">
      <c r="C47" s="61" t="s">
        <v>66</v>
      </c>
      <c r="D47" s="1">
        <v>71</v>
      </c>
      <c r="G47" s="5"/>
      <c r="H47" s="1" t="s">
        <v>67</v>
      </c>
      <c r="K47" s="3"/>
      <c r="L47" s="3">
        <v>0</v>
      </c>
      <c r="M47" s="3">
        <v>0</v>
      </c>
      <c r="N47" s="3">
        <v>0</v>
      </c>
      <c r="O47" s="3">
        <v>0</v>
      </c>
      <c r="P47" s="3">
        <v>0</v>
      </c>
      <c r="Q47" s="3">
        <v>0</v>
      </c>
      <c r="R47" s="3">
        <v>0</v>
      </c>
      <c r="S47" s="3">
        <v>0</v>
      </c>
      <c r="T47" s="3">
        <v>0</v>
      </c>
      <c r="U47" s="3">
        <v>0</v>
      </c>
      <c r="V47" s="3">
        <v>0</v>
      </c>
      <c r="W47" s="3">
        <v>0</v>
      </c>
      <c r="X47" s="3">
        <v>0</v>
      </c>
      <c r="Y47" s="3">
        <v>0</v>
      </c>
      <c r="Z47" s="3">
        <v>0</v>
      </c>
      <c r="AA47" s="3">
        <v>0</v>
      </c>
      <c r="AB47" s="3">
        <v>0</v>
      </c>
      <c r="AC47" s="3">
        <v>0</v>
      </c>
      <c r="AD47" s="3">
        <v>0</v>
      </c>
      <c r="AF47" s="5"/>
      <c r="AG47" s="1" t="s">
        <v>67</v>
      </c>
      <c r="AK47" s="50">
        <v>0</v>
      </c>
      <c r="AL47" s="52">
        <v>0</v>
      </c>
      <c r="AM47" s="52">
        <v>0</v>
      </c>
      <c r="AN47" s="58">
        <v>0</v>
      </c>
      <c r="AO47" s="58">
        <v>0</v>
      </c>
      <c r="AP47" s="58">
        <v>0</v>
      </c>
      <c r="AQ47" s="58">
        <v>0</v>
      </c>
      <c r="AR47" s="58">
        <v>0</v>
      </c>
      <c r="AS47" s="58">
        <v>0</v>
      </c>
      <c r="AT47" s="58">
        <v>0</v>
      </c>
      <c r="AU47" s="58">
        <v>0</v>
      </c>
      <c r="AV47" s="58">
        <v>0</v>
      </c>
      <c r="AW47" s="58">
        <v>0</v>
      </c>
      <c r="AX47" s="58">
        <v>0</v>
      </c>
      <c r="AY47" s="58">
        <v>0</v>
      </c>
      <c r="AZ47" s="58">
        <v>0</v>
      </c>
      <c r="BA47" s="58">
        <v>0</v>
      </c>
      <c r="BB47" s="58">
        <v>0</v>
      </c>
      <c r="BC47" s="58">
        <v>0</v>
      </c>
      <c r="BG47" s="5"/>
      <c r="BH47" s="3"/>
      <c r="BJ47" s="3"/>
      <c r="BK47" s="3"/>
      <c r="BL47" s="3"/>
      <c r="BM47" s="3"/>
      <c r="BN47" s="3"/>
      <c r="BO47" s="3"/>
      <c r="BP47" s="3"/>
      <c r="BQ47" s="3"/>
      <c r="BR47" s="3"/>
      <c r="BS47" s="3"/>
      <c r="BT47" s="3"/>
      <c r="BU47" s="3"/>
      <c r="BV47" s="3"/>
      <c r="BW47" s="3"/>
      <c r="BX47" s="3"/>
      <c r="BY47" s="3"/>
      <c r="BZ47" s="3"/>
      <c r="CA47" s="3"/>
      <c r="CB47" s="3"/>
      <c r="CC47" s="3"/>
      <c r="CD47" s="3"/>
      <c r="CE47" s="3"/>
    </row>
    <row r="48" spans="3:83" ht="12" customHeight="1" outlineLevel="1">
      <c r="C48" s="61" t="s">
        <v>66</v>
      </c>
      <c r="D48" s="1">
        <v>73</v>
      </c>
      <c r="G48" s="5"/>
      <c r="H48" s="1" t="s">
        <v>68</v>
      </c>
      <c r="K48" s="3"/>
      <c r="L48" s="3">
        <v>0</v>
      </c>
      <c r="M48" s="3">
        <v>0</v>
      </c>
      <c r="N48" s="3">
        <v>0</v>
      </c>
      <c r="O48" s="3">
        <v>0</v>
      </c>
      <c r="P48" s="3">
        <v>0</v>
      </c>
      <c r="Q48" s="3">
        <v>0</v>
      </c>
      <c r="R48" s="3">
        <v>0</v>
      </c>
      <c r="S48" s="3">
        <v>0</v>
      </c>
      <c r="T48" s="3">
        <v>0</v>
      </c>
      <c r="U48" s="3">
        <v>0</v>
      </c>
      <c r="V48" s="3">
        <v>0</v>
      </c>
      <c r="W48" s="3">
        <v>0</v>
      </c>
      <c r="X48" s="3">
        <v>0</v>
      </c>
      <c r="Y48" s="3">
        <v>0</v>
      </c>
      <c r="Z48" s="3">
        <v>0</v>
      </c>
      <c r="AA48" s="3">
        <v>0</v>
      </c>
      <c r="AB48" s="3">
        <v>0</v>
      </c>
      <c r="AC48" s="3">
        <v>0</v>
      </c>
      <c r="AD48" s="3">
        <v>0</v>
      </c>
      <c r="AF48" s="5"/>
      <c r="AG48" s="1" t="s">
        <v>68</v>
      </c>
      <c r="AK48" s="52">
        <v>0</v>
      </c>
      <c r="AL48" s="52">
        <v>0</v>
      </c>
      <c r="AM48" s="3">
        <v>0</v>
      </c>
      <c r="AN48" s="3">
        <v>0</v>
      </c>
      <c r="AO48" s="3">
        <v>0</v>
      </c>
      <c r="AP48" s="3">
        <v>0</v>
      </c>
      <c r="AQ48" s="3">
        <v>0</v>
      </c>
      <c r="AR48" s="3">
        <v>0</v>
      </c>
      <c r="AS48" s="3">
        <v>0</v>
      </c>
      <c r="AT48" s="3">
        <v>0</v>
      </c>
      <c r="AU48" s="3">
        <v>0</v>
      </c>
      <c r="AV48" s="3">
        <v>0</v>
      </c>
      <c r="AW48" s="3">
        <v>0</v>
      </c>
      <c r="AX48" s="3">
        <v>0</v>
      </c>
      <c r="AY48" s="3">
        <v>0</v>
      </c>
      <c r="AZ48" s="3">
        <v>0</v>
      </c>
      <c r="BA48" s="3">
        <v>0</v>
      </c>
      <c r="BB48" s="3">
        <v>0</v>
      </c>
      <c r="BC48" s="3">
        <v>0</v>
      </c>
      <c r="BG48" s="5"/>
      <c r="BH48" s="3"/>
      <c r="BJ48" s="3"/>
      <c r="BK48" s="3"/>
      <c r="BL48" s="3"/>
      <c r="BM48" s="3"/>
      <c r="BN48" s="3"/>
      <c r="BO48" s="3"/>
      <c r="BP48" s="3"/>
      <c r="BQ48" s="3"/>
      <c r="BR48" s="3"/>
      <c r="BS48" s="3"/>
      <c r="BT48" s="3"/>
      <c r="BU48" s="3"/>
      <c r="BV48" s="3"/>
      <c r="BW48" s="3"/>
      <c r="BX48" s="3"/>
      <c r="BY48" s="3"/>
      <c r="BZ48" s="3"/>
      <c r="CA48" s="3"/>
      <c r="CB48" s="3"/>
      <c r="CC48" s="3"/>
      <c r="CD48" s="3"/>
      <c r="CE48" s="3"/>
    </row>
    <row r="49" spans="3:83" ht="12" customHeight="1" outlineLevel="1">
      <c r="C49" s="61" t="s">
        <v>66</v>
      </c>
      <c r="D49" s="1">
        <v>75</v>
      </c>
      <c r="G49" s="5"/>
      <c r="H49" s="1" t="s">
        <v>69</v>
      </c>
      <c r="K49" s="3"/>
      <c r="L49" s="3">
        <v>0</v>
      </c>
      <c r="M49" s="3">
        <v>0</v>
      </c>
      <c r="N49" s="3">
        <v>0</v>
      </c>
      <c r="O49" s="3">
        <v>0</v>
      </c>
      <c r="P49" s="3">
        <v>0</v>
      </c>
      <c r="Q49" s="3">
        <v>0</v>
      </c>
      <c r="R49" s="3">
        <v>0</v>
      </c>
      <c r="S49" s="3">
        <v>0</v>
      </c>
      <c r="T49" s="3">
        <v>0</v>
      </c>
      <c r="U49" s="3">
        <v>0</v>
      </c>
      <c r="V49" s="3">
        <v>0</v>
      </c>
      <c r="W49" s="3">
        <v>0</v>
      </c>
      <c r="X49" s="3">
        <v>0</v>
      </c>
      <c r="Y49" s="3">
        <v>0</v>
      </c>
      <c r="Z49" s="3">
        <v>0</v>
      </c>
      <c r="AA49" s="3">
        <v>0</v>
      </c>
      <c r="AB49" s="3">
        <v>0</v>
      </c>
      <c r="AC49" s="3">
        <v>0</v>
      </c>
      <c r="AD49" s="3">
        <v>0</v>
      </c>
      <c r="AF49" s="5"/>
      <c r="AG49" s="1" t="s">
        <v>70</v>
      </c>
      <c r="AK49" s="52">
        <v>0</v>
      </c>
      <c r="AL49" s="52">
        <v>0</v>
      </c>
      <c r="AM49" s="3">
        <v>0</v>
      </c>
      <c r="AN49" s="3">
        <v>0</v>
      </c>
      <c r="AO49" s="3">
        <v>0</v>
      </c>
      <c r="AP49" s="3">
        <v>0</v>
      </c>
      <c r="AQ49" s="3">
        <v>0</v>
      </c>
      <c r="AR49" s="3">
        <v>0</v>
      </c>
      <c r="AS49" s="3">
        <v>0</v>
      </c>
      <c r="AT49" s="3">
        <v>0</v>
      </c>
      <c r="AU49" s="3">
        <v>0</v>
      </c>
      <c r="AV49" s="3">
        <v>0</v>
      </c>
      <c r="AW49" s="3">
        <v>0</v>
      </c>
      <c r="AX49" s="3">
        <v>0</v>
      </c>
      <c r="AY49" s="3">
        <v>0</v>
      </c>
      <c r="AZ49" s="3">
        <v>0</v>
      </c>
      <c r="BA49" s="3">
        <v>0</v>
      </c>
      <c r="BB49" s="3">
        <v>0</v>
      </c>
      <c r="BC49" s="3">
        <v>0</v>
      </c>
      <c r="BG49" s="5"/>
      <c r="BH49" s="3"/>
      <c r="BJ49" s="3"/>
      <c r="BK49" s="3"/>
      <c r="BL49" s="3"/>
      <c r="BM49" s="3"/>
      <c r="BN49" s="3"/>
      <c r="BO49" s="3"/>
      <c r="BP49" s="3"/>
      <c r="BQ49" s="3"/>
      <c r="BR49" s="3"/>
      <c r="BS49" s="3"/>
      <c r="BT49" s="3"/>
      <c r="BU49" s="3"/>
      <c r="BV49" s="3"/>
      <c r="BW49" s="3"/>
      <c r="BX49" s="3"/>
      <c r="BY49" s="3"/>
      <c r="BZ49" s="3"/>
      <c r="CA49" s="3"/>
      <c r="CB49" s="3"/>
      <c r="CC49" s="3"/>
      <c r="CD49" s="3"/>
      <c r="CE49" s="3"/>
    </row>
    <row r="50" spans="3:83" ht="12" customHeight="1" outlineLevel="1">
      <c r="C50" s="61" t="s">
        <v>66</v>
      </c>
      <c r="D50" s="1">
        <v>74</v>
      </c>
      <c r="G50" s="5"/>
      <c r="H50" s="1" t="s">
        <v>71</v>
      </c>
      <c r="K50" s="3"/>
      <c r="L50" s="3">
        <v>0</v>
      </c>
      <c r="M50" s="3">
        <v>0</v>
      </c>
      <c r="N50" s="3">
        <v>0</v>
      </c>
      <c r="O50" s="3">
        <v>0</v>
      </c>
      <c r="P50" s="3">
        <v>0</v>
      </c>
      <c r="Q50" s="3">
        <v>0</v>
      </c>
      <c r="R50" s="3">
        <v>0</v>
      </c>
      <c r="S50" s="3">
        <v>0</v>
      </c>
      <c r="T50" s="3">
        <v>0</v>
      </c>
      <c r="U50" s="3">
        <v>0</v>
      </c>
      <c r="V50" s="3">
        <v>0</v>
      </c>
      <c r="W50" s="3">
        <v>0</v>
      </c>
      <c r="X50" s="3">
        <v>0</v>
      </c>
      <c r="Y50" s="3">
        <v>0</v>
      </c>
      <c r="Z50" s="3">
        <v>0</v>
      </c>
      <c r="AA50" s="3">
        <v>0</v>
      </c>
      <c r="AB50" s="3">
        <v>0</v>
      </c>
      <c r="AC50" s="3">
        <v>0</v>
      </c>
      <c r="AD50" s="3">
        <v>0</v>
      </c>
      <c r="AF50" s="5"/>
      <c r="AG50" s="1" t="s">
        <v>71</v>
      </c>
      <c r="AK50" s="52">
        <v>0</v>
      </c>
      <c r="AL50" s="52">
        <v>0</v>
      </c>
      <c r="AM50" s="52">
        <v>0</v>
      </c>
      <c r="AN50" s="3">
        <v>15000</v>
      </c>
      <c r="AO50" s="3">
        <v>15000</v>
      </c>
      <c r="AP50" s="3">
        <v>15000</v>
      </c>
      <c r="AQ50" s="3">
        <v>15000</v>
      </c>
      <c r="AR50" s="3">
        <v>15000</v>
      </c>
      <c r="AS50" s="3">
        <v>15000</v>
      </c>
      <c r="AT50" s="3">
        <v>15000</v>
      </c>
      <c r="AU50" s="3">
        <v>15000</v>
      </c>
      <c r="AV50" s="3">
        <v>15000</v>
      </c>
      <c r="AW50" s="3">
        <v>15000</v>
      </c>
      <c r="AX50" s="3">
        <v>15000</v>
      </c>
      <c r="AY50" s="3">
        <v>15000</v>
      </c>
      <c r="AZ50" s="3">
        <v>15000</v>
      </c>
      <c r="BA50" s="3">
        <v>15000</v>
      </c>
      <c r="BB50" s="3">
        <v>15000</v>
      </c>
      <c r="BC50" s="3">
        <v>15000</v>
      </c>
      <c r="BG50" s="5"/>
      <c r="BH50" s="3"/>
      <c r="BJ50" s="3"/>
      <c r="BK50" s="3"/>
      <c r="BL50" s="3"/>
      <c r="BM50" s="3"/>
      <c r="BN50" s="3"/>
      <c r="BO50" s="3"/>
      <c r="BP50" s="3"/>
      <c r="BQ50" s="3"/>
      <c r="BR50" s="3"/>
      <c r="BS50" s="3"/>
      <c r="BT50" s="3"/>
      <c r="BU50" s="3"/>
      <c r="BV50" s="3"/>
      <c r="BW50" s="3"/>
      <c r="BX50" s="3"/>
      <c r="BY50" s="3"/>
      <c r="BZ50" s="3"/>
      <c r="CA50" s="3"/>
      <c r="CB50" s="3"/>
      <c r="CC50" s="3"/>
      <c r="CD50" s="3"/>
      <c r="CE50" s="3"/>
    </row>
    <row r="51" spans="3:83" ht="12" customHeight="1" outlineLevel="1">
      <c r="H51" s="5" t="s">
        <v>52</v>
      </c>
      <c r="K51" s="2"/>
      <c r="L51" s="2">
        <v>0</v>
      </c>
      <c r="M51" s="2">
        <v>0</v>
      </c>
      <c r="N51" s="2">
        <v>0</v>
      </c>
      <c r="O51" s="2">
        <v>0</v>
      </c>
      <c r="P51" s="2">
        <v>0</v>
      </c>
      <c r="Q51" s="2">
        <v>0</v>
      </c>
      <c r="R51" s="2">
        <v>0</v>
      </c>
      <c r="S51" s="2">
        <v>0</v>
      </c>
      <c r="T51" s="2">
        <v>0</v>
      </c>
      <c r="U51" s="2">
        <v>0</v>
      </c>
      <c r="V51" s="2">
        <v>0</v>
      </c>
      <c r="W51" s="2">
        <v>0</v>
      </c>
      <c r="X51" s="2">
        <v>0</v>
      </c>
      <c r="Y51" s="2">
        <v>0</v>
      </c>
      <c r="Z51" s="2">
        <v>0</v>
      </c>
      <c r="AA51" s="2">
        <v>0</v>
      </c>
      <c r="AB51" s="2">
        <v>0</v>
      </c>
      <c r="AC51" s="2">
        <v>0</v>
      </c>
      <c r="AD51" s="2">
        <v>0</v>
      </c>
      <c r="AG51" s="5" t="s">
        <v>52</v>
      </c>
      <c r="AH51" s="2">
        <v>0</v>
      </c>
      <c r="AI51" s="2">
        <v>0</v>
      </c>
      <c r="AJ51" s="2">
        <v>0</v>
      </c>
      <c r="AK51" s="2">
        <v>0</v>
      </c>
      <c r="AL51" s="2">
        <v>0</v>
      </c>
      <c r="AM51" s="2">
        <v>0</v>
      </c>
      <c r="AN51" s="2">
        <v>15000</v>
      </c>
      <c r="AO51" s="2">
        <v>15000</v>
      </c>
      <c r="AP51" s="2">
        <v>15000</v>
      </c>
      <c r="AQ51" s="2">
        <v>15000</v>
      </c>
      <c r="AR51" s="2">
        <v>15000</v>
      </c>
      <c r="AS51" s="2">
        <v>15000</v>
      </c>
      <c r="AT51" s="2">
        <v>15000</v>
      </c>
      <c r="AU51" s="2">
        <v>15000</v>
      </c>
      <c r="AV51" s="2">
        <v>15000</v>
      </c>
      <c r="AW51" s="2">
        <v>15000</v>
      </c>
      <c r="AX51" s="2">
        <v>15000</v>
      </c>
      <c r="AY51" s="2">
        <v>15000</v>
      </c>
      <c r="AZ51" s="2">
        <v>15000</v>
      </c>
      <c r="BA51" s="2">
        <v>15000</v>
      </c>
      <c r="BB51" s="2">
        <v>15000</v>
      </c>
      <c r="BC51" s="2">
        <v>15000</v>
      </c>
      <c r="BG51" s="5"/>
      <c r="BH51" s="3"/>
      <c r="BJ51" s="3"/>
      <c r="BK51" s="3"/>
      <c r="BL51" s="3"/>
      <c r="BM51" s="3"/>
      <c r="BN51" s="3"/>
      <c r="BO51" s="3"/>
      <c r="BP51" s="3"/>
      <c r="BQ51" s="3"/>
      <c r="BR51" s="3"/>
      <c r="BS51" s="3"/>
      <c r="BT51" s="3"/>
      <c r="BU51" s="3"/>
      <c r="BV51" s="3"/>
      <c r="BW51" s="3"/>
      <c r="BX51" s="3"/>
      <c r="BY51" s="3"/>
      <c r="BZ51" s="3"/>
      <c r="CA51" s="3"/>
      <c r="CB51" s="3"/>
      <c r="CC51" s="3"/>
      <c r="CD51" s="3"/>
      <c r="CE51" s="3"/>
    </row>
    <row r="52" spans="3:83" ht="12" customHeight="1" outlineLevel="1">
      <c r="H52" s="5"/>
      <c r="K52" s="2"/>
      <c r="L52" s="2"/>
      <c r="M52" s="2"/>
      <c r="N52" s="2"/>
      <c r="O52" s="2"/>
      <c r="P52" s="2"/>
      <c r="Q52" s="2"/>
      <c r="R52" s="2"/>
      <c r="S52" s="2"/>
      <c r="T52" s="2"/>
      <c r="U52" s="2"/>
      <c r="V52" s="2"/>
      <c r="W52" s="2"/>
      <c r="X52" s="2"/>
      <c r="Y52" s="2"/>
      <c r="Z52" s="2"/>
      <c r="AA52" s="2"/>
      <c r="AB52" s="2"/>
      <c r="AC52" s="2"/>
      <c r="AD52" s="2"/>
      <c r="AH52" s="2"/>
      <c r="AI52" s="2"/>
      <c r="AJ52" s="2"/>
      <c r="AK52" s="2"/>
      <c r="AL52" s="2"/>
      <c r="AM52" s="2"/>
      <c r="AN52" s="2"/>
      <c r="AO52" s="2"/>
      <c r="AP52" s="2"/>
      <c r="AQ52" s="2"/>
      <c r="AR52" s="2"/>
      <c r="AS52" s="2"/>
      <c r="AT52" s="2"/>
      <c r="AU52" s="2"/>
      <c r="AV52" s="2"/>
      <c r="AW52" s="2"/>
      <c r="AX52" s="2"/>
      <c r="AY52" s="2"/>
      <c r="AZ52" s="2"/>
      <c r="BA52" s="2"/>
      <c r="BB52" s="2"/>
      <c r="BC52" s="2"/>
      <c r="BG52" s="5"/>
      <c r="BH52" s="3"/>
      <c r="BJ52" s="3"/>
      <c r="BK52" s="3"/>
      <c r="BL52" s="3"/>
      <c r="BM52" s="3"/>
      <c r="BN52" s="3"/>
      <c r="BO52" s="3"/>
      <c r="BP52" s="3"/>
      <c r="BQ52" s="3"/>
      <c r="BR52" s="3"/>
      <c r="BS52" s="3"/>
      <c r="BT52" s="3"/>
      <c r="BU52" s="3"/>
      <c r="BV52" s="3"/>
      <c r="BW52" s="3"/>
      <c r="BX52" s="3"/>
      <c r="BY52" s="3"/>
      <c r="BZ52" s="3"/>
      <c r="CA52" s="3"/>
      <c r="CB52" s="3"/>
      <c r="CC52" s="3"/>
      <c r="CD52" s="3"/>
      <c r="CE52" s="3"/>
    </row>
    <row r="53" spans="3:83" ht="12" customHeight="1">
      <c r="G53" s="5" t="s">
        <v>72</v>
      </c>
      <c r="H53" s="5"/>
      <c r="K53" s="2"/>
      <c r="L53" s="2">
        <v>694230.33333333337</v>
      </c>
      <c r="M53" s="2">
        <v>1005403</v>
      </c>
      <c r="N53" s="2">
        <v>717854.33333333337</v>
      </c>
      <c r="O53" s="2">
        <v>936238.33333333337</v>
      </c>
      <c r="P53" s="2">
        <v>966678.33333333337</v>
      </c>
      <c r="Q53" s="2">
        <v>1042744</v>
      </c>
      <c r="R53" s="2">
        <v>1039185</v>
      </c>
      <c r="S53" s="2">
        <v>1069126</v>
      </c>
      <c r="T53" s="2">
        <v>1101567</v>
      </c>
      <c r="U53" s="2">
        <v>1078878</v>
      </c>
      <c r="V53" s="2">
        <v>1076190</v>
      </c>
      <c r="W53" s="2">
        <v>1073501</v>
      </c>
      <c r="X53" s="2">
        <v>1073313</v>
      </c>
      <c r="Y53" s="2">
        <v>1073124</v>
      </c>
      <c r="Z53" s="2">
        <v>1042935</v>
      </c>
      <c r="AA53" s="2">
        <v>1042747</v>
      </c>
      <c r="AB53" s="2">
        <v>1042558</v>
      </c>
      <c r="AC53" s="2">
        <v>1042370</v>
      </c>
      <c r="AD53" s="2">
        <v>1042181</v>
      </c>
      <c r="AH53" s="2"/>
      <c r="AI53" s="2"/>
      <c r="AJ53" s="2"/>
      <c r="AK53" s="2"/>
      <c r="AL53" s="2"/>
      <c r="AM53" s="2"/>
      <c r="AN53" s="2"/>
      <c r="AO53" s="2"/>
      <c r="AP53" s="2"/>
      <c r="AQ53" s="2"/>
      <c r="AR53" s="2"/>
      <c r="AS53" s="2"/>
      <c r="AT53" s="2"/>
      <c r="AU53" s="2"/>
      <c r="AV53" s="2"/>
      <c r="AW53" s="2"/>
      <c r="AX53" s="2"/>
      <c r="AY53" s="2"/>
      <c r="AZ53" s="2"/>
      <c r="BA53" s="2"/>
      <c r="BB53" s="2"/>
      <c r="BC53" s="2"/>
      <c r="BG53" s="5"/>
      <c r="BH53" s="3"/>
      <c r="BJ53" s="3"/>
      <c r="BK53" s="3"/>
      <c r="BL53" s="3"/>
      <c r="BM53" s="3"/>
      <c r="BN53" s="3"/>
      <c r="BO53" s="3"/>
      <c r="BP53" s="3"/>
      <c r="BQ53" s="3"/>
      <c r="BR53" s="3"/>
      <c r="BS53" s="3"/>
      <c r="BT53" s="3"/>
      <c r="BU53" s="3"/>
      <c r="BV53" s="3"/>
      <c r="BW53" s="3"/>
      <c r="BX53" s="3"/>
      <c r="BY53" s="3"/>
      <c r="BZ53" s="3"/>
      <c r="CA53" s="3"/>
      <c r="CB53" s="3"/>
      <c r="CC53" s="3"/>
      <c r="CD53" s="3"/>
      <c r="CE53" s="3"/>
    </row>
    <row r="54" spans="3:83" ht="12" customHeight="1">
      <c r="G54" s="5"/>
      <c r="H54" s="5"/>
      <c r="K54" s="2"/>
      <c r="L54" s="2"/>
      <c r="M54" s="2"/>
      <c r="N54" s="2"/>
      <c r="O54" s="2"/>
      <c r="P54" s="2"/>
      <c r="Q54" s="2"/>
      <c r="R54" s="2"/>
      <c r="S54" s="2"/>
      <c r="T54" s="2"/>
      <c r="U54" s="2"/>
      <c r="V54" s="2"/>
      <c r="W54" s="2"/>
      <c r="X54" s="2"/>
      <c r="Y54" s="2"/>
      <c r="Z54" s="2"/>
      <c r="AA54" s="2"/>
      <c r="AB54" s="2"/>
      <c r="AC54" s="2"/>
      <c r="AD54" s="2"/>
      <c r="AH54" s="2"/>
      <c r="AI54" s="2"/>
      <c r="AJ54" s="2"/>
      <c r="AK54" s="2"/>
      <c r="AL54" s="2"/>
      <c r="AM54" s="2"/>
      <c r="AN54" s="2"/>
      <c r="AO54" s="2"/>
      <c r="AP54" s="2"/>
      <c r="AQ54" s="2"/>
      <c r="AR54" s="2"/>
      <c r="AS54" s="2"/>
      <c r="AT54" s="2"/>
      <c r="AU54" s="2"/>
      <c r="AV54" s="2"/>
      <c r="AW54" s="2"/>
      <c r="AX54" s="2"/>
      <c r="AY54" s="2"/>
      <c r="AZ54" s="2"/>
      <c r="BA54" s="2"/>
      <c r="BB54" s="2"/>
      <c r="BC54" s="2"/>
      <c r="BG54" s="5"/>
      <c r="BH54" s="3"/>
      <c r="BJ54" s="3"/>
      <c r="BK54" s="3"/>
      <c r="BL54" s="3"/>
      <c r="BM54" s="3"/>
      <c r="BN54" s="3"/>
      <c r="BO54" s="3"/>
      <c r="BP54" s="3"/>
      <c r="BQ54" s="3"/>
      <c r="BR54" s="3"/>
      <c r="BS54" s="3"/>
      <c r="BT54" s="3"/>
      <c r="BU54" s="3"/>
      <c r="BV54" s="3"/>
      <c r="BW54" s="3"/>
      <c r="BX54" s="3"/>
      <c r="BY54" s="3"/>
      <c r="BZ54" s="3"/>
      <c r="CA54" s="3"/>
      <c r="CB54" s="3"/>
      <c r="CC54" s="3"/>
      <c r="CD54" s="3"/>
      <c r="CE54" s="3"/>
    </row>
    <row r="55" spans="3:83" ht="12" customHeight="1">
      <c r="G55" s="5" t="s">
        <v>73</v>
      </c>
      <c r="H55" s="5"/>
      <c r="K55" s="2"/>
      <c r="L55" s="2"/>
      <c r="M55" s="2"/>
      <c r="N55" s="2"/>
      <c r="O55" s="2"/>
      <c r="P55" s="2"/>
      <c r="Q55" s="2"/>
      <c r="R55" s="2"/>
      <c r="S55" s="2"/>
      <c r="T55" s="2"/>
      <c r="U55" s="2"/>
      <c r="V55" s="2"/>
      <c r="W55" s="2"/>
      <c r="X55" s="2"/>
      <c r="Y55" s="2"/>
      <c r="Z55" s="2"/>
      <c r="AA55" s="2"/>
      <c r="AB55" s="2"/>
      <c r="AC55" s="2"/>
      <c r="AD55" s="2"/>
      <c r="AH55" s="2"/>
      <c r="AI55" s="2"/>
      <c r="AJ55" s="2"/>
      <c r="AK55" s="2"/>
      <c r="AL55" s="2"/>
      <c r="AM55" s="2"/>
      <c r="AN55" s="2"/>
      <c r="AO55" s="2"/>
      <c r="AP55" s="2"/>
      <c r="AQ55" s="2"/>
      <c r="AR55" s="2"/>
      <c r="AS55" s="2"/>
      <c r="AT55" s="2"/>
      <c r="AU55" s="2"/>
      <c r="AV55" s="2"/>
      <c r="AW55" s="2"/>
      <c r="AX55" s="2"/>
      <c r="AY55" s="2"/>
      <c r="AZ55" s="2"/>
      <c r="BA55" s="2"/>
      <c r="BB55" s="2"/>
      <c r="BC55" s="2"/>
      <c r="BG55" s="5"/>
      <c r="BH55" s="3"/>
      <c r="BJ55" s="3"/>
      <c r="BK55" s="3"/>
      <c r="BL55" s="3"/>
      <c r="BM55" s="3"/>
      <c r="BN55" s="3"/>
      <c r="BO55" s="3"/>
      <c r="BP55" s="3"/>
      <c r="BQ55" s="3"/>
      <c r="BR55" s="3"/>
      <c r="BS55" s="3"/>
      <c r="BT55" s="3"/>
      <c r="BU55" s="3"/>
      <c r="BV55" s="3"/>
      <c r="BW55" s="3"/>
      <c r="BX55" s="3"/>
      <c r="BY55" s="3"/>
      <c r="BZ55" s="3"/>
      <c r="CA55" s="3"/>
      <c r="CB55" s="3"/>
      <c r="CC55" s="3"/>
      <c r="CD55" s="3"/>
      <c r="CE55" s="3"/>
    </row>
    <row r="56" spans="3:83" ht="12" customHeight="1">
      <c r="C56" s="62" t="s">
        <v>74</v>
      </c>
      <c r="D56" s="1" t="s">
        <v>75</v>
      </c>
      <c r="H56" s="1" t="s">
        <v>76</v>
      </c>
      <c r="K56" s="63"/>
      <c r="L56" s="63"/>
      <c r="M56" s="63"/>
      <c r="N56" s="63"/>
      <c r="O56" s="63"/>
      <c r="P56" s="63"/>
      <c r="Q56" s="63"/>
      <c r="R56" s="63"/>
      <c r="S56" s="63"/>
      <c r="T56" s="63"/>
      <c r="U56" s="63"/>
      <c r="V56" s="63"/>
      <c r="W56" s="63"/>
      <c r="X56" s="63"/>
      <c r="Y56" s="63"/>
      <c r="Z56" s="63"/>
      <c r="AA56" s="63"/>
      <c r="AB56" s="63"/>
      <c r="AC56" s="63"/>
      <c r="AD56" s="63"/>
      <c r="AG56" s="1" t="s">
        <v>76</v>
      </c>
      <c r="AH56" s="2"/>
      <c r="AI56" s="2"/>
      <c r="AJ56" s="2"/>
      <c r="AK56" s="52">
        <v>0</v>
      </c>
      <c r="AL56" s="52">
        <v>0</v>
      </c>
      <c r="AM56" s="64">
        <v>2500</v>
      </c>
      <c r="AN56" s="64">
        <v>2500</v>
      </c>
      <c r="AO56" s="64">
        <v>2500</v>
      </c>
      <c r="AP56" s="64">
        <v>2500</v>
      </c>
      <c r="AQ56" s="64">
        <v>2500</v>
      </c>
      <c r="AR56" s="64">
        <v>2500</v>
      </c>
      <c r="AS56" s="64">
        <v>2500</v>
      </c>
      <c r="AT56" s="64">
        <v>2500</v>
      </c>
      <c r="AU56" s="64">
        <v>2500</v>
      </c>
      <c r="AV56" s="64">
        <v>2500</v>
      </c>
      <c r="AW56" s="64">
        <v>2500</v>
      </c>
      <c r="AX56" s="64">
        <v>2500</v>
      </c>
      <c r="AY56" s="64">
        <v>2500</v>
      </c>
      <c r="AZ56" s="64">
        <v>2500</v>
      </c>
      <c r="BA56" s="64">
        <v>2500</v>
      </c>
      <c r="BB56" s="64">
        <v>2500</v>
      </c>
      <c r="BC56" s="64">
        <v>2500</v>
      </c>
      <c r="BE56" s="1">
        <v>2500</v>
      </c>
      <c r="BG56" s="5"/>
      <c r="BH56" s="3"/>
      <c r="BJ56" s="3"/>
      <c r="BK56" s="3"/>
      <c r="BL56" s="3"/>
      <c r="BM56" s="3"/>
      <c r="BN56" s="3"/>
      <c r="BO56" s="3"/>
      <c r="BP56" s="3"/>
      <c r="BQ56" s="3"/>
      <c r="BR56" s="3"/>
      <c r="BS56" s="3"/>
      <c r="BT56" s="3"/>
      <c r="BU56" s="3"/>
      <c r="BV56" s="3"/>
      <c r="BW56" s="3"/>
      <c r="BX56" s="3"/>
      <c r="BY56" s="3"/>
      <c r="BZ56" s="3"/>
      <c r="CA56" s="3"/>
      <c r="CB56" s="3"/>
      <c r="CC56" s="3"/>
      <c r="CD56" s="3"/>
      <c r="CE56" s="3"/>
    </row>
    <row r="57" spans="3:83" ht="12" customHeight="1">
      <c r="G57" s="5"/>
      <c r="H57" s="5" t="s">
        <v>52</v>
      </c>
      <c r="K57" s="2"/>
      <c r="L57" s="2">
        <v>0</v>
      </c>
      <c r="M57" s="2">
        <v>0</v>
      </c>
      <c r="N57" s="2">
        <v>0</v>
      </c>
      <c r="O57" s="2">
        <v>0</v>
      </c>
      <c r="P57" s="2">
        <v>0</v>
      </c>
      <c r="Q57" s="2">
        <v>0</v>
      </c>
      <c r="R57" s="2">
        <v>0</v>
      </c>
      <c r="S57" s="2">
        <v>0</v>
      </c>
      <c r="T57" s="2">
        <v>0</v>
      </c>
      <c r="U57" s="2">
        <v>0</v>
      </c>
      <c r="V57" s="2">
        <v>0</v>
      </c>
      <c r="W57" s="2">
        <v>0</v>
      </c>
      <c r="X57" s="2">
        <v>0</v>
      </c>
      <c r="Y57" s="2">
        <v>0</v>
      </c>
      <c r="Z57" s="2">
        <v>0</v>
      </c>
      <c r="AA57" s="2">
        <v>0</v>
      </c>
      <c r="AB57" s="2">
        <v>0</v>
      </c>
      <c r="AC57" s="2">
        <v>0</v>
      </c>
      <c r="AD57" s="2">
        <v>0</v>
      </c>
      <c r="AH57" s="2"/>
      <c r="AI57" s="2"/>
      <c r="AJ57" s="2"/>
      <c r="AK57" s="2"/>
      <c r="AL57" s="2"/>
      <c r="AM57" s="2"/>
      <c r="AN57" s="2"/>
      <c r="AO57" s="2"/>
      <c r="AP57" s="2"/>
      <c r="AQ57" s="2"/>
      <c r="AR57" s="2"/>
      <c r="AS57" s="2"/>
      <c r="AT57" s="2"/>
      <c r="AU57" s="2"/>
      <c r="AV57" s="2"/>
      <c r="AW57" s="2"/>
      <c r="AX57" s="2"/>
      <c r="AY57" s="2"/>
      <c r="AZ57" s="2"/>
      <c r="BA57" s="2"/>
      <c r="BB57" s="2"/>
      <c r="BC57" s="2"/>
      <c r="BG57" s="5"/>
      <c r="BH57" s="3"/>
      <c r="BJ57" s="3"/>
      <c r="BK57" s="3"/>
      <c r="BL57" s="3"/>
      <c r="BM57" s="3"/>
      <c r="BN57" s="3"/>
      <c r="BO57" s="3"/>
      <c r="BP57" s="3"/>
      <c r="BQ57" s="3"/>
      <c r="BR57" s="3"/>
      <c r="BS57" s="3"/>
      <c r="BT57" s="3"/>
      <c r="BU57" s="3"/>
      <c r="BV57" s="3"/>
      <c r="BW57" s="3"/>
      <c r="BX57" s="3"/>
      <c r="BY57" s="3"/>
      <c r="BZ57" s="3"/>
      <c r="CA57" s="3"/>
      <c r="CB57" s="3"/>
      <c r="CC57" s="3"/>
      <c r="CD57" s="3"/>
      <c r="CE57" s="3"/>
    </row>
    <row r="58" spans="3:83" ht="12" customHeight="1">
      <c r="G58" s="5"/>
      <c r="H58" s="5"/>
      <c r="K58" s="2"/>
      <c r="L58" s="2"/>
      <c r="M58" s="2"/>
      <c r="N58" s="2"/>
      <c r="O58" s="2"/>
      <c r="P58" s="2"/>
      <c r="Q58" s="2"/>
      <c r="R58" s="2"/>
      <c r="S58" s="2"/>
      <c r="T58" s="2"/>
      <c r="U58" s="2"/>
      <c r="V58" s="2"/>
      <c r="W58" s="2"/>
      <c r="X58" s="2"/>
      <c r="Y58" s="2"/>
      <c r="Z58" s="2"/>
      <c r="AA58" s="2"/>
      <c r="AB58" s="2"/>
      <c r="AC58" s="2"/>
      <c r="AD58" s="2"/>
      <c r="AH58" s="2"/>
      <c r="AI58" s="2"/>
      <c r="AJ58" s="2"/>
      <c r="AK58" s="2"/>
      <c r="AL58" s="2"/>
      <c r="AM58" s="2"/>
      <c r="AN58" s="2"/>
      <c r="AO58" s="2"/>
      <c r="AP58" s="2"/>
      <c r="AQ58" s="2"/>
      <c r="AR58" s="2"/>
      <c r="AS58" s="2"/>
      <c r="AT58" s="2"/>
      <c r="AU58" s="2"/>
      <c r="AV58" s="2"/>
      <c r="AW58" s="2"/>
      <c r="AX58" s="2"/>
      <c r="AY58" s="2"/>
      <c r="AZ58" s="2"/>
      <c r="BA58" s="2"/>
      <c r="BB58" s="2"/>
      <c r="BC58" s="2"/>
      <c r="BG58" s="5"/>
      <c r="BH58" s="3"/>
      <c r="BJ58" s="3"/>
      <c r="BK58" s="3"/>
      <c r="BL58" s="3"/>
      <c r="BM58" s="3"/>
      <c r="BN58" s="3"/>
      <c r="BO58" s="3"/>
      <c r="BP58" s="3"/>
      <c r="BQ58" s="3"/>
      <c r="BR58" s="3"/>
      <c r="BS58" s="3"/>
      <c r="BT58" s="3"/>
      <c r="BU58" s="3"/>
      <c r="BV58" s="3"/>
      <c r="BW58" s="3"/>
      <c r="BX58" s="3"/>
      <c r="BY58" s="3"/>
      <c r="BZ58" s="3"/>
      <c r="CA58" s="3"/>
      <c r="CB58" s="3"/>
      <c r="CC58" s="3"/>
      <c r="CD58" s="3"/>
      <c r="CE58" s="3"/>
    </row>
    <row r="59" spans="3:83" ht="12" customHeight="1">
      <c r="G59" s="5" t="s">
        <v>77</v>
      </c>
      <c r="H59" s="5"/>
      <c r="K59" s="2"/>
      <c r="L59" s="2">
        <v>694230.33333333337</v>
      </c>
      <c r="M59" s="2">
        <v>1005403</v>
      </c>
      <c r="N59" s="2">
        <v>717854.33333333337</v>
      </c>
      <c r="O59" s="2">
        <v>936238.33333333337</v>
      </c>
      <c r="P59" s="2">
        <v>966678.33333333337</v>
      </c>
      <c r="Q59" s="2">
        <v>1042744</v>
      </c>
      <c r="R59" s="2">
        <v>1039185</v>
      </c>
      <c r="S59" s="2">
        <v>1069126</v>
      </c>
      <c r="T59" s="2">
        <v>1101567</v>
      </c>
      <c r="U59" s="2">
        <v>1078878</v>
      </c>
      <c r="V59" s="2">
        <v>1076190</v>
      </c>
      <c r="W59" s="2">
        <v>1073501</v>
      </c>
      <c r="X59" s="2">
        <v>1073313</v>
      </c>
      <c r="Y59" s="2">
        <v>1073124</v>
      </c>
      <c r="Z59" s="2">
        <v>1042935</v>
      </c>
      <c r="AA59" s="2">
        <v>1042747</v>
      </c>
      <c r="AB59" s="2">
        <v>1042558</v>
      </c>
      <c r="AC59" s="2">
        <v>1042370</v>
      </c>
      <c r="AD59" s="2">
        <v>1042181</v>
      </c>
      <c r="AF59" s="5" t="s">
        <v>78</v>
      </c>
      <c r="AG59" s="5"/>
      <c r="AH59" s="2">
        <v>140188</v>
      </c>
      <c r="AI59" s="2">
        <v>151507</v>
      </c>
      <c r="AJ59" s="2">
        <v>143243</v>
      </c>
      <c r="AK59" s="2">
        <v>736119</v>
      </c>
      <c r="AL59" s="2">
        <v>1005403</v>
      </c>
      <c r="AM59" s="2">
        <v>717854.33333333337</v>
      </c>
      <c r="AN59" s="2">
        <v>951238.33333333337</v>
      </c>
      <c r="AO59" s="2">
        <v>981678.33333333337</v>
      </c>
      <c r="AP59" s="2">
        <v>1057744</v>
      </c>
      <c r="AQ59" s="2">
        <v>1054185</v>
      </c>
      <c r="AR59" s="2">
        <v>1084126</v>
      </c>
      <c r="AS59" s="2">
        <v>1116567</v>
      </c>
      <c r="AT59" s="2">
        <v>1093878</v>
      </c>
      <c r="AU59" s="2">
        <v>1091190</v>
      </c>
      <c r="AV59" s="2">
        <v>1088501</v>
      </c>
      <c r="AW59" s="2">
        <v>1088313</v>
      </c>
      <c r="AX59" s="2">
        <v>1088124</v>
      </c>
      <c r="AY59" s="2">
        <v>1057935</v>
      </c>
      <c r="AZ59" s="2">
        <v>1057747</v>
      </c>
      <c r="BA59" s="2">
        <v>1057558</v>
      </c>
      <c r="BB59" s="2">
        <v>1057370</v>
      </c>
      <c r="BC59" s="2">
        <v>1057181</v>
      </c>
      <c r="BG59" s="5"/>
      <c r="BH59" s="3"/>
      <c r="BJ59" s="3"/>
      <c r="BK59" s="3"/>
      <c r="BL59" s="3"/>
      <c r="BM59" s="3"/>
      <c r="BN59" s="3"/>
      <c r="BO59" s="3"/>
      <c r="BP59" s="3"/>
      <c r="BQ59" s="3"/>
      <c r="BR59" s="3"/>
      <c r="BS59" s="3"/>
      <c r="BT59" s="3"/>
      <c r="BU59" s="3"/>
      <c r="BV59" s="3"/>
      <c r="BW59" s="3"/>
      <c r="BX59" s="3"/>
      <c r="BY59" s="3"/>
      <c r="BZ59" s="3"/>
      <c r="CA59" s="3"/>
      <c r="CB59" s="3"/>
      <c r="CC59" s="3"/>
      <c r="CD59" s="3"/>
      <c r="CE59" s="3"/>
    </row>
    <row r="60" spans="3:83" ht="12" customHeight="1">
      <c r="G60" s="1" t="s">
        <v>79</v>
      </c>
      <c r="H60" s="5"/>
      <c r="K60" s="3"/>
      <c r="L60" s="3">
        <v>555769.66666666663</v>
      </c>
      <c r="M60" s="3">
        <v>244597</v>
      </c>
      <c r="N60" s="3">
        <v>532145.66666666663</v>
      </c>
      <c r="O60" s="3">
        <v>313761.66666666663</v>
      </c>
      <c r="P60" s="3">
        <v>283321.66666666663</v>
      </c>
      <c r="Q60" s="3">
        <v>207256</v>
      </c>
      <c r="R60" s="3">
        <v>210815</v>
      </c>
      <c r="S60" s="3">
        <v>180874</v>
      </c>
      <c r="T60" s="3">
        <v>148433</v>
      </c>
      <c r="U60" s="3">
        <v>171122</v>
      </c>
      <c r="V60" s="3">
        <v>173810</v>
      </c>
      <c r="W60" s="3">
        <v>176499</v>
      </c>
      <c r="X60" s="3">
        <v>176687</v>
      </c>
      <c r="Y60" s="3">
        <v>176876</v>
      </c>
      <c r="Z60" s="3">
        <v>207065</v>
      </c>
      <c r="AA60" s="3">
        <v>207253</v>
      </c>
      <c r="AB60" s="3">
        <v>207442</v>
      </c>
      <c r="AC60" s="3">
        <v>207630</v>
      </c>
      <c r="AD60" s="3">
        <v>207819</v>
      </c>
      <c r="AH60" s="2"/>
      <c r="AI60" s="2"/>
      <c r="AJ60" s="2"/>
      <c r="AK60" s="2"/>
      <c r="AL60" s="2"/>
      <c r="AM60" s="2"/>
      <c r="AN60" s="2"/>
      <c r="AO60" s="2"/>
      <c r="AP60" s="2"/>
      <c r="AQ60" s="2"/>
      <c r="AR60" s="2"/>
      <c r="AS60" s="2"/>
      <c r="AT60" s="2"/>
      <c r="AU60" s="2"/>
      <c r="AV60" s="2"/>
      <c r="AW60" s="2"/>
      <c r="AX60" s="2"/>
      <c r="AY60" s="2"/>
      <c r="AZ60" s="2"/>
      <c r="BA60" s="2"/>
      <c r="BB60" s="2"/>
      <c r="BC60" s="2"/>
      <c r="BG60" s="5"/>
      <c r="BH60" s="3"/>
      <c r="BJ60" s="3"/>
      <c r="BK60" s="3"/>
      <c r="BL60" s="3"/>
      <c r="BM60" s="3"/>
      <c r="BN60" s="3"/>
      <c r="BO60" s="3"/>
      <c r="BP60" s="3"/>
      <c r="BQ60" s="3"/>
      <c r="BR60" s="3"/>
      <c r="BS60" s="3"/>
      <c r="BT60" s="3"/>
      <c r="BU60" s="3"/>
      <c r="BV60" s="3"/>
      <c r="BW60" s="3"/>
      <c r="BX60" s="3"/>
      <c r="BY60" s="3"/>
      <c r="BZ60" s="3"/>
      <c r="CA60" s="3"/>
      <c r="CB60" s="3"/>
      <c r="CC60" s="3"/>
      <c r="CD60" s="3"/>
      <c r="CE60" s="3"/>
    </row>
    <row r="61" spans="3:83" ht="12" customHeight="1">
      <c r="G61" s="5"/>
      <c r="H61" s="5"/>
      <c r="K61" s="2"/>
      <c r="L61" s="2"/>
      <c r="M61" s="2"/>
      <c r="N61" s="2"/>
      <c r="O61" s="2"/>
      <c r="P61" s="2"/>
      <c r="Q61" s="2"/>
      <c r="R61" s="2"/>
      <c r="S61" s="2"/>
      <c r="T61" s="2"/>
      <c r="U61" s="2"/>
      <c r="V61" s="2"/>
      <c r="W61" s="2"/>
      <c r="X61" s="2"/>
      <c r="Y61" s="2"/>
      <c r="Z61" s="2"/>
      <c r="AA61" s="2"/>
      <c r="AB61" s="2"/>
      <c r="AC61" s="2"/>
      <c r="AD61" s="2"/>
      <c r="AH61" s="2"/>
      <c r="AI61" s="2"/>
      <c r="AJ61" s="2"/>
      <c r="AK61" s="2"/>
      <c r="AL61" s="2"/>
      <c r="AM61" s="2"/>
      <c r="AN61" s="2"/>
      <c r="AO61" s="2"/>
      <c r="AP61" s="2"/>
      <c r="AQ61" s="2"/>
      <c r="AR61" s="2"/>
      <c r="AS61" s="2"/>
      <c r="AT61" s="2"/>
      <c r="AU61" s="2"/>
      <c r="AV61" s="2"/>
      <c r="AW61" s="2"/>
      <c r="AX61" s="2"/>
      <c r="AY61" s="2"/>
      <c r="AZ61" s="2"/>
      <c r="BA61" s="2"/>
      <c r="BB61" s="2"/>
      <c r="BC61" s="2"/>
      <c r="BG61" s="5"/>
      <c r="BH61" s="3"/>
      <c r="BJ61" s="3"/>
      <c r="BK61" s="3"/>
      <c r="BL61" s="3"/>
      <c r="BM61" s="3"/>
      <c r="BN61" s="3"/>
      <c r="BO61" s="3"/>
      <c r="BP61" s="3"/>
      <c r="BQ61" s="3"/>
      <c r="BR61" s="3"/>
      <c r="BS61" s="3"/>
      <c r="BT61" s="3"/>
      <c r="BU61" s="3"/>
      <c r="BV61" s="3"/>
      <c r="BW61" s="3"/>
      <c r="BX61" s="3"/>
      <c r="BY61" s="3"/>
      <c r="BZ61" s="3"/>
      <c r="CA61" s="3"/>
      <c r="CB61" s="3"/>
      <c r="CC61" s="3"/>
      <c r="CD61" s="3"/>
      <c r="CE61" s="3"/>
    </row>
    <row r="62" spans="3:83" ht="12" customHeight="1">
      <c r="G62" s="5" t="s">
        <v>80</v>
      </c>
      <c r="H62" s="5"/>
      <c r="K62" s="2"/>
      <c r="L62" s="2"/>
      <c r="M62" s="2"/>
      <c r="N62" s="2"/>
      <c r="O62" s="2"/>
      <c r="P62" s="2"/>
      <c r="Q62" s="2"/>
      <c r="R62" s="2"/>
      <c r="S62" s="2"/>
      <c r="T62" s="2"/>
      <c r="U62" s="2"/>
      <c r="V62" s="2"/>
      <c r="W62" s="2"/>
      <c r="X62" s="2"/>
      <c r="Y62" s="2"/>
      <c r="Z62" s="2"/>
      <c r="AA62" s="2"/>
      <c r="AB62" s="2"/>
      <c r="AC62" s="2"/>
      <c r="AD62" s="2"/>
      <c r="AH62" s="2"/>
      <c r="AI62" s="2"/>
      <c r="AJ62" s="2"/>
      <c r="AK62" s="2"/>
      <c r="AL62" s="2"/>
      <c r="AM62" s="2"/>
      <c r="AN62" s="2"/>
      <c r="AO62" s="2"/>
      <c r="AP62" s="2"/>
      <c r="AQ62" s="2"/>
      <c r="AR62" s="2"/>
      <c r="AS62" s="2"/>
      <c r="AT62" s="2"/>
      <c r="AU62" s="2"/>
      <c r="AV62" s="2"/>
      <c r="AW62" s="2"/>
      <c r="AX62" s="2"/>
      <c r="AY62" s="2"/>
      <c r="AZ62" s="2"/>
      <c r="BA62" s="2"/>
      <c r="BB62" s="2"/>
      <c r="BC62" s="2"/>
      <c r="BG62" s="5"/>
      <c r="BH62" s="3"/>
      <c r="BJ62" s="3"/>
      <c r="BK62" s="3"/>
      <c r="BL62" s="3"/>
      <c r="BM62" s="3"/>
      <c r="BN62" s="3"/>
      <c r="BO62" s="3"/>
      <c r="BP62" s="3"/>
      <c r="BQ62" s="3"/>
      <c r="BR62" s="3"/>
      <c r="BS62" s="3"/>
      <c r="BT62" s="3"/>
      <c r="BU62" s="3"/>
      <c r="BV62" s="3"/>
      <c r="BW62" s="3"/>
      <c r="BX62" s="3"/>
      <c r="BY62" s="3"/>
      <c r="BZ62" s="3"/>
      <c r="CA62" s="3"/>
      <c r="CB62" s="3"/>
      <c r="CC62" s="3"/>
      <c r="CD62" s="3"/>
      <c r="CE62" s="3"/>
    </row>
    <row r="63" spans="3:83" ht="12" customHeight="1">
      <c r="D63" s="1">
        <v>63</v>
      </c>
      <c r="H63" s="1" t="s">
        <v>81</v>
      </c>
      <c r="K63" s="3"/>
      <c r="L63" s="3">
        <v>-53010</v>
      </c>
      <c r="M63" s="3">
        <v>-48592.500000000007</v>
      </c>
      <c r="N63" s="3">
        <v>-44175</v>
      </c>
      <c r="O63" s="3">
        <v>-44175</v>
      </c>
      <c r="P63" s="3">
        <v>-44175</v>
      </c>
      <c r="Q63" s="3">
        <v>-44175</v>
      </c>
      <c r="R63" s="3">
        <v>-44175</v>
      </c>
      <c r="S63" s="3">
        <v>-44175</v>
      </c>
      <c r="T63" s="3">
        <v>-44175</v>
      </c>
      <c r="U63" s="3">
        <v>-44175</v>
      </c>
      <c r="V63" s="3">
        <v>-44175</v>
      </c>
      <c r="W63" s="3">
        <v>-44175</v>
      </c>
      <c r="X63" s="3">
        <v>-44175</v>
      </c>
      <c r="Y63" s="3">
        <v>-44175</v>
      </c>
      <c r="Z63" s="3">
        <v>-44175</v>
      </c>
      <c r="AA63" s="3">
        <v>-44175</v>
      </c>
      <c r="AB63" s="3">
        <v>-44175</v>
      </c>
      <c r="AC63" s="3">
        <v>-44175</v>
      </c>
      <c r="AD63" s="3">
        <v>-44175</v>
      </c>
      <c r="AG63" s="1" t="s">
        <v>81</v>
      </c>
      <c r="BE63" s="3"/>
      <c r="BH63" s="3"/>
      <c r="BJ63" s="3"/>
      <c r="BK63" s="3"/>
      <c r="BL63" s="3"/>
      <c r="BM63" s="3"/>
      <c r="BN63" s="3"/>
      <c r="BO63" s="3"/>
      <c r="BP63" s="3"/>
      <c r="BQ63" s="3"/>
      <c r="BR63" s="3"/>
      <c r="BS63" s="3"/>
      <c r="BT63" s="3"/>
      <c r="BU63" s="3"/>
      <c r="BV63" s="3"/>
      <c r="BW63" s="3"/>
      <c r="BX63" s="3"/>
      <c r="BY63" s="3"/>
      <c r="BZ63" s="3"/>
      <c r="CA63" s="3"/>
      <c r="CB63" s="3"/>
      <c r="CC63" s="3"/>
      <c r="CD63" s="3"/>
      <c r="CE63" s="3"/>
    </row>
    <row r="64" spans="3:83" ht="12" customHeight="1">
      <c r="D64" s="1">
        <v>13</v>
      </c>
      <c r="H64" s="1" t="s">
        <v>82</v>
      </c>
      <c r="K64" s="3"/>
      <c r="L64" s="3">
        <v>-60000</v>
      </c>
      <c r="M64" s="3">
        <v>-55000.000000000007</v>
      </c>
      <c r="N64" s="3">
        <v>-50000</v>
      </c>
      <c r="O64" s="3">
        <v>-50000</v>
      </c>
      <c r="P64" s="3">
        <v>-50000</v>
      </c>
      <c r="Q64" s="3">
        <v>-50000</v>
      </c>
      <c r="R64" s="3">
        <v>-50000</v>
      </c>
      <c r="S64" s="3">
        <v>-50000</v>
      </c>
      <c r="T64" s="3">
        <v>-50000</v>
      </c>
      <c r="U64" s="3">
        <v>-50000</v>
      </c>
      <c r="V64" s="3">
        <v>-50000</v>
      </c>
      <c r="W64" s="3">
        <v>-50000</v>
      </c>
      <c r="X64" s="3">
        <v>-50000</v>
      </c>
      <c r="Y64" s="3">
        <v>-50000</v>
      </c>
      <c r="Z64" s="3">
        <v>-50000</v>
      </c>
      <c r="AA64" s="3">
        <v>-50000</v>
      </c>
      <c r="AB64" s="3">
        <v>-50000</v>
      </c>
      <c r="AC64" s="3">
        <v>-50000</v>
      </c>
      <c r="AD64" s="3">
        <v>-50000</v>
      </c>
      <c r="AG64" s="1" t="s">
        <v>82</v>
      </c>
      <c r="BE64" s="3"/>
      <c r="BH64" s="3"/>
      <c r="BJ64" s="3"/>
      <c r="BK64" s="3"/>
      <c r="BL64" s="3"/>
      <c r="BM64" s="3"/>
      <c r="BN64" s="3"/>
      <c r="BO64" s="3"/>
      <c r="BP64" s="3"/>
      <c r="BQ64" s="3"/>
      <c r="BR64" s="3"/>
      <c r="BS64" s="3"/>
      <c r="BT64" s="3"/>
      <c r="BU64" s="3"/>
      <c r="BV64" s="3"/>
      <c r="BW64" s="3"/>
      <c r="BX64" s="3"/>
      <c r="BY64" s="3"/>
      <c r="BZ64" s="3"/>
      <c r="CA64" s="3"/>
      <c r="CB64" s="3"/>
      <c r="CC64" s="3"/>
      <c r="CD64" s="3"/>
      <c r="CE64" s="3"/>
    </row>
    <row r="65" spans="3:83" ht="12" customHeight="1">
      <c r="D65" s="1">
        <v>14</v>
      </c>
      <c r="H65" s="1" t="s">
        <v>83</v>
      </c>
      <c r="K65" s="63"/>
      <c r="L65" s="63"/>
      <c r="M65" s="63"/>
      <c r="N65" s="63"/>
      <c r="O65" s="63"/>
      <c r="P65" s="63"/>
      <c r="Q65" s="63"/>
      <c r="R65" s="63"/>
      <c r="S65" s="63"/>
      <c r="T65" s="63"/>
      <c r="U65" s="63"/>
      <c r="V65" s="63"/>
      <c r="W65" s="63"/>
      <c r="X65" s="63"/>
      <c r="Y65" s="63"/>
      <c r="Z65" s="63"/>
      <c r="AA65" s="63"/>
      <c r="AB65" s="63"/>
      <c r="AC65" s="63"/>
      <c r="AD65" s="63"/>
      <c r="AG65" s="1" t="s">
        <v>83</v>
      </c>
      <c r="AH65" s="3"/>
      <c r="AI65" s="3"/>
      <c r="AJ65" s="3"/>
      <c r="AK65" s="3"/>
      <c r="AL65" s="3"/>
      <c r="AM65" s="3"/>
      <c r="AN65" s="3"/>
      <c r="AO65" s="3"/>
      <c r="AP65" s="3"/>
      <c r="AQ65" s="3"/>
      <c r="AR65" s="3"/>
      <c r="AS65" s="3"/>
      <c r="AT65" s="3"/>
      <c r="AU65" s="3"/>
      <c r="AV65" s="3"/>
      <c r="AW65" s="3"/>
      <c r="AX65" s="3"/>
      <c r="AY65" s="3"/>
      <c r="AZ65" s="3"/>
      <c r="BA65" s="3"/>
      <c r="BB65" s="3"/>
      <c r="BC65" s="3"/>
      <c r="BE65" s="3"/>
      <c r="BH65" s="3"/>
      <c r="BJ65" s="3"/>
      <c r="BK65" s="3"/>
      <c r="BL65" s="3"/>
      <c r="BM65" s="3"/>
      <c r="BN65" s="3"/>
      <c r="BO65" s="3"/>
      <c r="BP65" s="3"/>
      <c r="BQ65" s="3"/>
      <c r="BR65" s="3"/>
      <c r="BS65" s="3"/>
      <c r="BT65" s="3"/>
      <c r="BU65" s="3"/>
      <c r="BV65" s="3"/>
      <c r="BW65" s="3"/>
      <c r="BX65" s="3"/>
      <c r="BY65" s="3"/>
      <c r="BZ65" s="3"/>
      <c r="CA65" s="3"/>
      <c r="CB65" s="3"/>
      <c r="CC65" s="3"/>
      <c r="CD65" s="3"/>
      <c r="CE65" s="3"/>
    </row>
    <row r="66" spans="3:83" ht="12" customHeight="1">
      <c r="H66" s="1" t="s">
        <v>84</v>
      </c>
      <c r="K66" s="63"/>
      <c r="L66" s="63"/>
      <c r="M66" s="63"/>
      <c r="N66" s="63"/>
      <c r="O66" s="63"/>
      <c r="P66" s="63"/>
      <c r="Q66" s="63"/>
      <c r="R66" s="63"/>
      <c r="S66" s="63"/>
      <c r="T66" s="63"/>
      <c r="U66" s="63"/>
      <c r="V66" s="63"/>
      <c r="W66" s="63"/>
      <c r="X66" s="63"/>
      <c r="Y66" s="63"/>
      <c r="Z66" s="63"/>
      <c r="AA66" s="63"/>
      <c r="AB66" s="63"/>
      <c r="AC66" s="63"/>
      <c r="AD66" s="63"/>
      <c r="AH66" s="3"/>
      <c r="AI66" s="3"/>
      <c r="AJ66" s="3"/>
      <c r="AK66" s="3"/>
      <c r="AL66" s="3"/>
      <c r="AM66" s="3"/>
      <c r="AN66" s="3"/>
      <c r="AO66" s="3"/>
      <c r="AP66" s="3"/>
      <c r="AQ66" s="3"/>
      <c r="AR66" s="3"/>
      <c r="AS66" s="3"/>
      <c r="AT66" s="3"/>
      <c r="AU66" s="3"/>
      <c r="AV66" s="3"/>
      <c r="AW66" s="3"/>
      <c r="AX66" s="3"/>
      <c r="AY66" s="3"/>
      <c r="AZ66" s="3"/>
      <c r="BA66" s="3"/>
      <c r="BB66" s="3"/>
      <c r="BC66" s="3"/>
      <c r="BE66" s="3"/>
      <c r="BH66" s="3"/>
      <c r="BJ66" s="3"/>
      <c r="BK66" s="3"/>
      <c r="BL66" s="3"/>
      <c r="BM66" s="3"/>
      <c r="BN66" s="3"/>
      <c r="BO66" s="3"/>
      <c r="BP66" s="3"/>
      <c r="BQ66" s="3"/>
      <c r="BR66" s="3"/>
      <c r="BS66" s="3"/>
      <c r="BT66" s="3"/>
      <c r="BU66" s="3"/>
      <c r="BV66" s="3"/>
      <c r="BW66" s="3"/>
      <c r="BX66" s="3"/>
      <c r="BY66" s="3"/>
      <c r="BZ66" s="3"/>
      <c r="CA66" s="3"/>
      <c r="CB66" s="3"/>
      <c r="CC66" s="3"/>
      <c r="CD66" s="3"/>
      <c r="CE66" s="3"/>
    </row>
    <row r="67" spans="3:83" ht="12" customHeight="1">
      <c r="H67" s="1" t="s">
        <v>85</v>
      </c>
      <c r="K67" s="63"/>
      <c r="L67" s="63">
        <v>-2000</v>
      </c>
      <c r="M67" s="63">
        <v>-2000</v>
      </c>
      <c r="N67" s="63">
        <v>-2000</v>
      </c>
      <c r="O67" s="63">
        <v>-2000</v>
      </c>
      <c r="P67" s="63">
        <v>-2000</v>
      </c>
      <c r="Q67" s="63">
        <v>-2000</v>
      </c>
      <c r="R67" s="63">
        <v>-2000</v>
      </c>
      <c r="S67" s="63">
        <v>-2000</v>
      </c>
      <c r="T67" s="63">
        <v>-2000</v>
      </c>
      <c r="U67" s="63">
        <v>-2000</v>
      </c>
      <c r="V67" s="63">
        <v>-2000</v>
      </c>
      <c r="W67" s="63">
        <v>-2000</v>
      </c>
      <c r="X67" s="63">
        <v>-2000</v>
      </c>
      <c r="Y67" s="63">
        <v>-2000</v>
      </c>
      <c r="Z67" s="63">
        <v>-2000</v>
      </c>
      <c r="AA67" s="63">
        <v>-2000</v>
      </c>
      <c r="AB67" s="63">
        <v>-2000</v>
      </c>
      <c r="AC67" s="63">
        <v>-2000</v>
      </c>
      <c r="AD67" s="63">
        <v>-2000</v>
      </c>
      <c r="AH67" s="3"/>
      <c r="AI67" s="3"/>
      <c r="AJ67" s="3"/>
      <c r="AK67" s="3"/>
      <c r="AL67" s="3"/>
      <c r="AM67" s="3"/>
      <c r="AN67" s="3"/>
      <c r="AO67" s="3"/>
      <c r="AP67" s="3"/>
      <c r="AQ67" s="3"/>
      <c r="AR67" s="3"/>
      <c r="AS67" s="3"/>
      <c r="AT67" s="3"/>
      <c r="AU67" s="3"/>
      <c r="AV67" s="3"/>
      <c r="AW67" s="3"/>
      <c r="AX67" s="3"/>
      <c r="AY67" s="3"/>
      <c r="AZ67" s="3"/>
      <c r="BA67" s="3"/>
      <c r="BB67" s="3"/>
      <c r="BC67" s="3"/>
      <c r="BE67" s="3"/>
      <c r="BH67" s="3"/>
      <c r="BJ67" s="3"/>
      <c r="BK67" s="3"/>
      <c r="BL67" s="3"/>
      <c r="BM67" s="3"/>
      <c r="BN67" s="3"/>
      <c r="BO67" s="3"/>
      <c r="BP67" s="3"/>
      <c r="BQ67" s="3"/>
      <c r="BR67" s="3"/>
      <c r="BS67" s="3"/>
      <c r="BT67" s="3"/>
      <c r="BU67" s="3"/>
      <c r="BV67" s="3"/>
      <c r="BW67" s="3"/>
      <c r="BX67" s="3"/>
      <c r="BY67" s="3"/>
      <c r="BZ67" s="3"/>
      <c r="CA67" s="3"/>
      <c r="CB67" s="3"/>
      <c r="CC67" s="3"/>
      <c r="CD67" s="3"/>
      <c r="CE67" s="3"/>
    </row>
    <row r="68" spans="3:83" ht="12" customHeight="1">
      <c r="D68" s="1" t="s">
        <v>31</v>
      </c>
      <c r="H68" s="1" t="s">
        <v>86</v>
      </c>
      <c r="K68" s="3"/>
      <c r="L68" s="58">
        <v>-132990</v>
      </c>
      <c r="M68" s="58">
        <v>-175407.5</v>
      </c>
      <c r="N68" s="65">
        <v>-100000</v>
      </c>
      <c r="O68" s="65"/>
      <c r="P68" s="65"/>
      <c r="Q68" s="65"/>
      <c r="R68" s="65"/>
      <c r="S68" s="65"/>
      <c r="T68" s="65"/>
      <c r="U68" s="65"/>
      <c r="V68" s="65"/>
      <c r="W68" s="65"/>
      <c r="X68" s="65"/>
      <c r="Y68" s="65"/>
      <c r="Z68" s="3">
        <v>190350</v>
      </c>
      <c r="AA68" s="3">
        <v>190350</v>
      </c>
      <c r="AB68" s="3">
        <v>85707.5</v>
      </c>
      <c r="AC68" s="3">
        <v>0</v>
      </c>
      <c r="AD68" s="3">
        <v>0</v>
      </c>
      <c r="AG68" s="1" t="s">
        <v>86</v>
      </c>
      <c r="AH68" s="3">
        <v>0</v>
      </c>
      <c r="AI68" s="3"/>
      <c r="AJ68" s="3"/>
      <c r="AK68" s="3"/>
      <c r="AL68" s="3">
        <v>191000</v>
      </c>
      <c r="AM68" s="3">
        <v>190350</v>
      </c>
      <c r="AN68" s="3">
        <v>190350</v>
      </c>
      <c r="AO68" s="3">
        <v>190350</v>
      </c>
      <c r="AP68" s="3">
        <v>190350</v>
      </c>
      <c r="AQ68" s="3">
        <v>190350</v>
      </c>
      <c r="AR68" s="3">
        <v>190350</v>
      </c>
      <c r="AS68" s="3">
        <v>190350</v>
      </c>
      <c r="AT68" s="3">
        <v>190350</v>
      </c>
      <c r="AU68" s="3">
        <v>190350</v>
      </c>
      <c r="AV68" s="3">
        <v>190350</v>
      </c>
      <c r="AW68" s="3">
        <v>190350</v>
      </c>
      <c r="AX68" s="3">
        <v>190350</v>
      </c>
      <c r="AY68" s="3">
        <v>190350</v>
      </c>
      <c r="AZ68" s="3">
        <v>190350</v>
      </c>
      <c r="BA68" s="3">
        <v>85707.5</v>
      </c>
      <c r="BB68" s="3">
        <v>0</v>
      </c>
      <c r="BC68" s="3">
        <v>0</v>
      </c>
      <c r="BE68" s="3" t="s">
        <v>87</v>
      </c>
      <c r="BH68" s="1" t="s">
        <v>86</v>
      </c>
      <c r="BJ68" s="3"/>
      <c r="BK68" s="3"/>
      <c r="BL68" s="3"/>
      <c r="BM68" s="66">
        <v>191000</v>
      </c>
      <c r="BN68" s="3">
        <v>366407.5</v>
      </c>
      <c r="BO68" s="3">
        <v>466407.5</v>
      </c>
      <c r="BP68" s="3">
        <v>466407.5</v>
      </c>
      <c r="BQ68" s="3">
        <v>466407.5</v>
      </c>
      <c r="BR68" s="3">
        <v>466407.5</v>
      </c>
      <c r="BS68" s="3">
        <v>466407.5</v>
      </c>
      <c r="BT68" s="3">
        <v>466407.5</v>
      </c>
      <c r="BU68" s="3">
        <v>466407.5</v>
      </c>
      <c r="BV68" s="3">
        <v>466407.5</v>
      </c>
      <c r="BW68" s="3">
        <v>466407.5</v>
      </c>
      <c r="BX68" s="3">
        <v>466407.5</v>
      </c>
      <c r="BY68" s="3">
        <v>466407.5</v>
      </c>
      <c r="BZ68" s="3">
        <v>466407.5</v>
      </c>
      <c r="CA68" s="3">
        <v>276057.5</v>
      </c>
      <c r="CB68" s="3">
        <v>85707.5</v>
      </c>
      <c r="CC68" s="3">
        <v>0</v>
      </c>
      <c r="CD68" s="3">
        <v>0</v>
      </c>
      <c r="CE68" s="3">
        <v>0</v>
      </c>
    </row>
    <row r="69" spans="3:83" ht="12" customHeight="1">
      <c r="G69" s="5"/>
      <c r="H69" s="5" t="s">
        <v>52</v>
      </c>
      <c r="K69" s="2"/>
      <c r="L69" s="2">
        <v>-248000</v>
      </c>
      <c r="M69" s="2">
        <v>-281000</v>
      </c>
      <c r="N69" s="2">
        <v>-196175</v>
      </c>
      <c r="O69" s="2">
        <v>-96175</v>
      </c>
      <c r="P69" s="2">
        <v>-96175</v>
      </c>
      <c r="Q69" s="2">
        <v>-96175</v>
      </c>
      <c r="R69" s="2">
        <v>-96175</v>
      </c>
      <c r="S69" s="2">
        <v>-96175</v>
      </c>
      <c r="T69" s="2">
        <v>-96175</v>
      </c>
      <c r="U69" s="2">
        <v>-96175</v>
      </c>
      <c r="V69" s="2">
        <v>-96175</v>
      </c>
      <c r="W69" s="2">
        <v>-96175</v>
      </c>
      <c r="X69" s="2">
        <v>-96175</v>
      </c>
      <c r="Y69" s="2">
        <v>-96175</v>
      </c>
      <c r="Z69" s="2">
        <v>94175</v>
      </c>
      <c r="AA69" s="2">
        <v>94175</v>
      </c>
      <c r="AB69" s="2">
        <v>-10467.5</v>
      </c>
      <c r="AC69" s="2">
        <v>-96175</v>
      </c>
      <c r="AD69" s="2">
        <v>-96175</v>
      </c>
      <c r="AH69" s="2"/>
      <c r="AI69" s="2"/>
      <c r="AJ69" s="2"/>
      <c r="AK69" s="2"/>
      <c r="AL69" s="2"/>
      <c r="AM69" s="2"/>
      <c r="AN69" s="2"/>
      <c r="AO69" s="2"/>
      <c r="AP69" s="2"/>
      <c r="AQ69" s="2"/>
      <c r="AR69" s="2"/>
      <c r="AS69" s="2"/>
      <c r="AT69" s="2"/>
      <c r="AU69" s="2"/>
      <c r="AV69" s="2"/>
      <c r="AW69" s="2"/>
      <c r="AX69" s="2"/>
      <c r="AY69" s="2"/>
      <c r="AZ69" s="2"/>
      <c r="BA69" s="2"/>
      <c r="BB69" s="2"/>
      <c r="BC69" s="2"/>
      <c r="BG69" s="5"/>
      <c r="BH69" s="3"/>
      <c r="BJ69" s="3"/>
      <c r="BK69" s="3"/>
      <c r="BL69" s="3"/>
      <c r="BM69" s="3"/>
      <c r="BN69" s="3"/>
      <c r="BO69" s="3"/>
      <c r="BP69" s="3"/>
      <c r="BQ69" s="3"/>
      <c r="BR69" s="3"/>
      <c r="BS69" s="3"/>
      <c r="BT69" s="3"/>
      <c r="BU69" s="3"/>
      <c r="BV69" s="3"/>
      <c r="BW69" s="3"/>
      <c r="BX69" s="3"/>
      <c r="BY69" s="3"/>
      <c r="BZ69" s="3"/>
      <c r="CA69" s="3"/>
      <c r="CB69" s="3"/>
      <c r="CC69" s="3"/>
      <c r="CD69" s="3"/>
      <c r="CE69" s="3"/>
    </row>
    <row r="70" spans="3:83" ht="12" customHeight="1">
      <c r="G70" s="5"/>
      <c r="H70" s="5"/>
      <c r="K70" s="2"/>
      <c r="L70" s="2"/>
      <c r="M70" s="2"/>
      <c r="N70" s="2"/>
      <c r="O70" s="2"/>
      <c r="P70" s="2"/>
      <c r="Q70" s="2"/>
      <c r="R70" s="2"/>
      <c r="S70" s="2"/>
      <c r="T70" s="2"/>
      <c r="U70" s="2"/>
      <c r="V70" s="2"/>
      <c r="W70" s="2"/>
      <c r="X70" s="2"/>
      <c r="Y70" s="2"/>
      <c r="Z70" s="2"/>
      <c r="AA70" s="2"/>
      <c r="AB70" s="2"/>
      <c r="AC70" s="2"/>
      <c r="AD70" s="2"/>
      <c r="AH70" s="67" t="s">
        <v>88</v>
      </c>
      <c r="AI70" s="67">
        <v>0</v>
      </c>
      <c r="AJ70" s="2"/>
      <c r="AK70" s="2"/>
      <c r="AL70" s="2"/>
      <c r="AM70" s="2"/>
      <c r="AN70" s="2"/>
      <c r="AO70" s="2"/>
      <c r="AP70" s="2"/>
      <c r="AQ70" s="2"/>
      <c r="AR70" s="2"/>
      <c r="AS70" s="2"/>
      <c r="AT70" s="2"/>
      <c r="AU70" s="2"/>
      <c r="AV70" s="2"/>
      <c r="AW70" s="2"/>
      <c r="AX70" s="2"/>
      <c r="AY70" s="2"/>
      <c r="AZ70" s="2"/>
      <c r="BA70" s="2"/>
      <c r="BB70" s="2"/>
      <c r="BC70" s="2"/>
      <c r="BG70" s="5"/>
      <c r="BH70" s="3"/>
      <c r="BJ70" s="3"/>
      <c r="BK70" s="3"/>
      <c r="BL70" s="3"/>
      <c r="BM70" s="3"/>
      <c r="BN70" s="3"/>
      <c r="BO70" s="3"/>
      <c r="BP70" s="3"/>
      <c r="BQ70" s="3"/>
      <c r="BR70" s="3"/>
      <c r="BS70" s="3"/>
      <c r="BT70" s="3"/>
      <c r="BU70" s="3"/>
      <c r="BV70" s="3"/>
      <c r="BW70" s="3"/>
      <c r="BX70" s="3"/>
      <c r="BY70" s="3"/>
      <c r="BZ70" s="3"/>
      <c r="CA70" s="3"/>
      <c r="CB70" s="3"/>
      <c r="CC70" s="3"/>
      <c r="CD70" s="3"/>
      <c r="CE70" s="3"/>
    </row>
    <row r="71" spans="3:83" ht="12" customHeight="1">
      <c r="G71" s="5" t="s">
        <v>89</v>
      </c>
      <c r="H71" s="5"/>
      <c r="K71" s="2"/>
      <c r="L71" s="2">
        <v>446230.33333333337</v>
      </c>
      <c r="M71" s="2">
        <v>724403</v>
      </c>
      <c r="N71" s="2">
        <v>521679.33333333337</v>
      </c>
      <c r="O71" s="2">
        <v>840063.33333333337</v>
      </c>
      <c r="P71" s="2">
        <v>870503.33333333337</v>
      </c>
      <c r="Q71" s="2">
        <v>946569</v>
      </c>
      <c r="R71" s="2">
        <v>943010</v>
      </c>
      <c r="S71" s="2">
        <v>972951</v>
      </c>
      <c r="T71" s="2">
        <v>1005392</v>
      </c>
      <c r="U71" s="2">
        <v>982703</v>
      </c>
      <c r="V71" s="2">
        <v>980015</v>
      </c>
      <c r="W71" s="2">
        <v>977326</v>
      </c>
      <c r="X71" s="2">
        <v>977138</v>
      </c>
      <c r="Y71" s="2">
        <v>976949</v>
      </c>
      <c r="Z71" s="2">
        <v>1137110</v>
      </c>
      <c r="AA71" s="2">
        <v>1136922</v>
      </c>
      <c r="AB71" s="2">
        <v>1032090.5</v>
      </c>
      <c r="AC71" s="2">
        <v>946195</v>
      </c>
      <c r="AD71" s="2">
        <v>946006</v>
      </c>
      <c r="AH71" s="67" t="s">
        <v>90</v>
      </c>
      <c r="AI71" s="67">
        <v>250000</v>
      </c>
      <c r="AJ71" s="2" t="s">
        <v>91</v>
      </c>
      <c r="AK71" s="2"/>
      <c r="AL71" s="2"/>
      <c r="AM71" s="2"/>
      <c r="AN71" s="2"/>
      <c r="AO71" s="2"/>
      <c r="AP71" s="2"/>
      <c r="AQ71" s="2"/>
      <c r="AR71" s="2"/>
      <c r="AS71" s="2"/>
      <c r="AT71" s="2"/>
      <c r="AU71" s="2"/>
      <c r="AV71" s="2"/>
      <c r="AW71" s="2"/>
      <c r="AX71" s="2"/>
      <c r="AY71" s="2"/>
      <c r="AZ71" s="2"/>
      <c r="BA71" s="2"/>
      <c r="BB71" s="2"/>
      <c r="BC71" s="2"/>
      <c r="BG71" s="5"/>
      <c r="BH71" s="3"/>
      <c r="BJ71" s="3"/>
      <c r="BK71" s="3"/>
      <c r="BL71" s="3"/>
      <c r="BM71" s="3"/>
      <c r="BN71" s="3"/>
      <c r="BO71" s="3"/>
      <c r="BP71" s="3"/>
      <c r="BQ71" s="3"/>
      <c r="BR71" s="3"/>
      <c r="BS71" s="3"/>
      <c r="BT71" s="3"/>
      <c r="BU71" s="3"/>
      <c r="BV71" s="3"/>
      <c r="BW71" s="3"/>
      <c r="BX71" s="3"/>
      <c r="BY71" s="3"/>
      <c r="BZ71" s="3"/>
      <c r="CA71" s="3"/>
      <c r="CB71" s="3"/>
      <c r="CC71" s="3"/>
      <c r="CD71" s="3"/>
      <c r="CE71" s="3"/>
    </row>
    <row r="72" spans="3:83" ht="12" customHeight="1">
      <c r="G72" s="5"/>
      <c r="H72" s="5"/>
      <c r="K72" s="2"/>
      <c r="L72" s="2"/>
      <c r="M72" s="2"/>
      <c r="N72" s="2"/>
      <c r="O72" s="2"/>
      <c r="P72" s="2"/>
      <c r="Q72" s="2"/>
      <c r="R72" s="2"/>
      <c r="S72" s="2"/>
      <c r="T72" s="2"/>
      <c r="U72" s="2"/>
      <c r="V72" s="2"/>
      <c r="W72" s="2"/>
      <c r="X72" s="2"/>
      <c r="Y72" s="2"/>
      <c r="Z72" s="2"/>
      <c r="AA72" s="2"/>
      <c r="AB72" s="2"/>
      <c r="AC72" s="2"/>
      <c r="AD72" s="2"/>
      <c r="AH72" s="2"/>
      <c r="AI72" s="2"/>
      <c r="AJ72" s="2"/>
      <c r="AK72" s="2"/>
      <c r="AL72" s="2"/>
      <c r="AM72" s="2"/>
      <c r="AN72" s="2"/>
      <c r="AO72" s="2"/>
      <c r="AP72" s="2"/>
      <c r="AQ72" s="2"/>
      <c r="AR72" s="2"/>
      <c r="AS72" s="2"/>
      <c r="AT72" s="2"/>
      <c r="AU72" s="2"/>
      <c r="AV72" s="2"/>
      <c r="AW72" s="2"/>
      <c r="AX72" s="2"/>
      <c r="AY72" s="2"/>
      <c r="AZ72" s="2"/>
      <c r="BA72" s="2"/>
      <c r="BB72" s="2"/>
      <c r="BC72" s="2"/>
      <c r="BG72" s="5"/>
      <c r="BH72" s="3"/>
      <c r="BJ72" s="3"/>
      <c r="BK72" s="3"/>
      <c r="BL72" s="3"/>
      <c r="BM72" s="3"/>
      <c r="BN72" s="3"/>
      <c r="BO72" s="3"/>
      <c r="BP72" s="3"/>
      <c r="BQ72" s="3"/>
      <c r="BR72" s="3"/>
      <c r="BS72" s="3"/>
      <c r="BT72" s="3"/>
      <c r="BU72" s="3"/>
      <c r="BV72" s="3"/>
      <c r="BW72" s="3"/>
      <c r="BX72" s="3"/>
      <c r="BY72" s="3"/>
      <c r="BZ72" s="3"/>
      <c r="CA72" s="3"/>
      <c r="CB72" s="3"/>
      <c r="CC72" s="3"/>
      <c r="CD72" s="3"/>
      <c r="CE72" s="3"/>
    </row>
    <row r="73" spans="3:83" ht="12" customHeight="1">
      <c r="G73" s="5" t="s">
        <v>92</v>
      </c>
      <c r="K73" s="8"/>
      <c r="L73" s="8"/>
      <c r="M73" s="8"/>
      <c r="N73" s="8"/>
      <c r="O73" s="8"/>
      <c r="P73" s="8"/>
      <c r="Q73" s="8"/>
      <c r="R73" s="8"/>
      <c r="S73" s="8"/>
      <c r="T73" s="8"/>
      <c r="U73" s="8"/>
      <c r="V73" s="8"/>
      <c r="W73" s="8"/>
      <c r="X73" s="8"/>
      <c r="Y73" s="8"/>
      <c r="Z73" s="8"/>
      <c r="AA73" s="8"/>
      <c r="AB73" s="8"/>
      <c r="AC73" s="8"/>
      <c r="AD73" s="8"/>
      <c r="AH73" s="68" t="s">
        <v>93</v>
      </c>
      <c r="AI73" s="69">
        <v>0</v>
      </c>
      <c r="BI73" s="1"/>
    </row>
    <row r="74" spans="3:83" ht="12" customHeight="1">
      <c r="D74" s="1">
        <v>41</v>
      </c>
      <c r="H74" s="1" t="s">
        <v>94</v>
      </c>
      <c r="K74" s="9"/>
      <c r="L74" s="9">
        <v>694230.33333333337</v>
      </c>
      <c r="M74" s="9">
        <v>1005403</v>
      </c>
      <c r="N74" s="9">
        <v>717854.33333333337</v>
      </c>
      <c r="O74" s="9">
        <v>936238.33333333337</v>
      </c>
      <c r="P74" s="9">
        <v>966678.33333333337</v>
      </c>
      <c r="Q74" s="9">
        <v>1042744</v>
      </c>
      <c r="R74" s="9">
        <v>1039185</v>
      </c>
      <c r="S74" s="9">
        <v>1069126</v>
      </c>
      <c r="T74" s="9">
        <v>1101567</v>
      </c>
      <c r="U74" s="9">
        <v>1078878</v>
      </c>
      <c r="V74" s="9">
        <v>1076190</v>
      </c>
      <c r="W74" s="9">
        <v>1073501</v>
      </c>
      <c r="X74" s="9">
        <v>1073313</v>
      </c>
      <c r="Y74" s="9">
        <v>1073124</v>
      </c>
      <c r="Z74" s="9">
        <v>1042935</v>
      </c>
      <c r="AA74" s="9">
        <v>1042747</v>
      </c>
      <c r="AB74" s="9">
        <v>1042558</v>
      </c>
      <c r="AC74" s="9">
        <v>1042370</v>
      </c>
      <c r="AD74" s="9">
        <v>1042181</v>
      </c>
      <c r="BI74" s="1"/>
    </row>
    <row r="75" spans="3:83" ht="12" customHeight="1">
      <c r="D75" s="1">
        <v>42</v>
      </c>
      <c r="H75" s="1" t="s">
        <v>95</v>
      </c>
      <c r="K75" s="9"/>
      <c r="L75" s="9">
        <v>694230.33333333337</v>
      </c>
      <c r="M75" s="9">
        <v>1005403</v>
      </c>
      <c r="N75" s="9">
        <v>717854.33333333337</v>
      </c>
      <c r="O75" s="9">
        <v>936238.33333333337</v>
      </c>
      <c r="P75" s="9">
        <v>966678.33333333337</v>
      </c>
      <c r="Q75" s="9">
        <v>1042744</v>
      </c>
      <c r="R75" s="9">
        <v>1039185</v>
      </c>
      <c r="S75" s="9">
        <v>1069126</v>
      </c>
      <c r="T75" s="9">
        <v>1101567</v>
      </c>
      <c r="U75" s="9">
        <v>1078878</v>
      </c>
      <c r="V75" s="9">
        <v>1076190</v>
      </c>
      <c r="W75" s="9">
        <v>1073501</v>
      </c>
      <c r="X75" s="9">
        <v>1073313</v>
      </c>
      <c r="Y75" s="9">
        <v>1073124</v>
      </c>
      <c r="Z75" s="9">
        <v>1042935</v>
      </c>
      <c r="AA75" s="9">
        <v>1042747</v>
      </c>
      <c r="AB75" s="9">
        <v>1042558</v>
      </c>
      <c r="AC75" s="9">
        <v>1042370</v>
      </c>
      <c r="AD75" s="9">
        <v>1042181</v>
      </c>
      <c r="BI75" s="1"/>
    </row>
    <row r="76" spans="3:83" ht="12" customHeight="1">
      <c r="D76" s="1">
        <v>43</v>
      </c>
      <c r="H76" s="1" t="s">
        <v>96</v>
      </c>
      <c r="K76" s="9"/>
      <c r="L76" s="9">
        <v>694230.33333333337</v>
      </c>
      <c r="M76" s="9">
        <v>1005403</v>
      </c>
      <c r="N76" s="9">
        <v>717854.33333333337</v>
      </c>
      <c r="O76" s="9">
        <v>936238.33333333337</v>
      </c>
      <c r="P76" s="9">
        <v>966678.33333333337</v>
      </c>
      <c r="Q76" s="9">
        <v>1042744</v>
      </c>
      <c r="R76" s="9">
        <v>1039185</v>
      </c>
      <c r="S76" s="9">
        <v>1069126</v>
      </c>
      <c r="T76" s="9">
        <v>1101567</v>
      </c>
      <c r="U76" s="9">
        <v>1078878</v>
      </c>
      <c r="V76" s="9">
        <v>1076190</v>
      </c>
      <c r="W76" s="9">
        <v>1073501</v>
      </c>
      <c r="X76" s="9">
        <v>1073313</v>
      </c>
      <c r="Y76" s="9">
        <v>1073124</v>
      </c>
      <c r="Z76" s="9">
        <v>1042935</v>
      </c>
      <c r="AA76" s="9">
        <v>1042747</v>
      </c>
      <c r="AB76" s="9">
        <v>1042558</v>
      </c>
      <c r="AC76" s="9">
        <v>1042370</v>
      </c>
      <c r="AD76" s="9">
        <v>1042181</v>
      </c>
      <c r="BI76" s="1"/>
    </row>
    <row r="77" spans="3:83" ht="12" customHeight="1">
      <c r="D77" s="1">
        <v>44</v>
      </c>
      <c r="H77" s="1" t="s">
        <v>97</v>
      </c>
      <c r="K77" s="9"/>
      <c r="L77" s="9">
        <v>694230.33333333337</v>
      </c>
      <c r="M77" s="9">
        <v>1005403</v>
      </c>
      <c r="N77" s="9">
        <v>717854.33333333337</v>
      </c>
      <c r="O77" s="9">
        <v>936238.33333333337</v>
      </c>
      <c r="P77" s="9">
        <v>966678.33333333337</v>
      </c>
      <c r="Q77" s="9">
        <v>1042744</v>
      </c>
      <c r="R77" s="9">
        <v>1039185</v>
      </c>
      <c r="S77" s="9">
        <v>1069126</v>
      </c>
      <c r="T77" s="9">
        <v>1101567</v>
      </c>
      <c r="U77" s="9">
        <v>1078878</v>
      </c>
      <c r="V77" s="9">
        <v>1076190</v>
      </c>
      <c r="W77" s="9">
        <v>1073501</v>
      </c>
      <c r="X77" s="9">
        <v>1073313</v>
      </c>
      <c r="Y77" s="9">
        <v>1073124</v>
      </c>
      <c r="Z77" s="9">
        <v>1042935</v>
      </c>
      <c r="AA77" s="9">
        <v>1042747</v>
      </c>
      <c r="AB77" s="9">
        <v>1042558</v>
      </c>
      <c r="AC77" s="9">
        <v>1042370</v>
      </c>
      <c r="AD77" s="9">
        <v>1042181</v>
      </c>
      <c r="BI77" s="1"/>
    </row>
    <row r="78" spans="3:83" ht="12" customHeight="1">
      <c r="D78" s="1">
        <v>45</v>
      </c>
      <c r="H78" s="1" t="s">
        <v>98</v>
      </c>
      <c r="K78" s="9"/>
      <c r="L78" s="9">
        <v>694230.33333333337</v>
      </c>
      <c r="M78" s="9">
        <v>1005403</v>
      </c>
      <c r="N78" s="9">
        <v>717854.33333333337</v>
      </c>
      <c r="O78" s="9">
        <v>936238.33333333337</v>
      </c>
      <c r="P78" s="9">
        <v>966678.33333333337</v>
      </c>
      <c r="Q78" s="9">
        <v>1042744</v>
      </c>
      <c r="R78" s="9">
        <v>1039185</v>
      </c>
      <c r="S78" s="9">
        <v>1069126</v>
      </c>
      <c r="T78" s="9">
        <v>1101567</v>
      </c>
      <c r="U78" s="9">
        <v>1078878</v>
      </c>
      <c r="V78" s="9">
        <v>1076190</v>
      </c>
      <c r="W78" s="9">
        <v>1073501</v>
      </c>
      <c r="X78" s="9">
        <v>1073313</v>
      </c>
      <c r="Y78" s="9">
        <v>1073124</v>
      </c>
      <c r="Z78" s="9">
        <v>1042935</v>
      </c>
      <c r="AA78" s="9">
        <v>1042747</v>
      </c>
      <c r="AB78" s="9">
        <v>1042558</v>
      </c>
      <c r="AC78" s="9">
        <v>1042370</v>
      </c>
      <c r="AD78" s="9">
        <v>1042181</v>
      </c>
      <c r="BI78" s="1"/>
    </row>
    <row r="79" spans="3:83" ht="12" customHeight="1">
      <c r="H79" s="5"/>
      <c r="I79" s="2"/>
      <c r="J79" s="2"/>
      <c r="K79" s="2"/>
      <c r="L79" s="2"/>
      <c r="M79" s="2"/>
      <c r="N79" s="2"/>
      <c r="O79" s="2"/>
      <c r="P79" s="2"/>
      <c r="Q79" s="2"/>
      <c r="R79" s="2"/>
      <c r="S79" s="2"/>
      <c r="T79" s="2"/>
      <c r="U79" s="2"/>
      <c r="V79" s="2"/>
      <c r="W79" s="2"/>
      <c r="X79" s="2"/>
      <c r="Y79" s="2"/>
      <c r="Z79" s="2"/>
      <c r="AA79" s="2"/>
      <c r="AB79" s="2"/>
      <c r="AC79" s="2"/>
      <c r="AD79" s="2"/>
      <c r="AH79" s="2"/>
      <c r="AI79" s="2"/>
      <c r="AJ79" s="2"/>
      <c r="AK79" s="2"/>
      <c r="AL79" s="2"/>
      <c r="AM79" s="2"/>
      <c r="AN79" s="2"/>
      <c r="AO79" s="2"/>
      <c r="AP79" s="2"/>
      <c r="AQ79" s="2"/>
      <c r="AR79" s="2"/>
      <c r="AS79" s="2"/>
      <c r="AT79" s="2"/>
      <c r="AU79" s="2"/>
      <c r="AV79" s="2"/>
      <c r="AW79" s="2"/>
      <c r="AX79" s="2"/>
      <c r="AY79" s="2"/>
      <c r="AZ79" s="2"/>
      <c r="BA79" s="2"/>
      <c r="BB79" s="2"/>
      <c r="BC79" s="2"/>
      <c r="BG79" s="5"/>
      <c r="BH79" s="3"/>
      <c r="BJ79" s="3"/>
      <c r="BK79" s="58" t="s">
        <v>99</v>
      </c>
      <c r="BL79" s="58" t="s">
        <v>100</v>
      </c>
      <c r="BM79" s="3"/>
      <c r="BN79" s="3"/>
      <c r="BO79" s="3"/>
      <c r="BP79" s="3"/>
      <c r="BQ79" s="3"/>
      <c r="BR79" s="3"/>
      <c r="BS79" s="3"/>
      <c r="BT79" s="3"/>
      <c r="BU79" s="3"/>
      <c r="BV79" s="3"/>
      <c r="BW79" s="3"/>
      <c r="BX79" s="3"/>
      <c r="BY79" s="3"/>
      <c r="BZ79" s="3"/>
      <c r="CA79" s="3"/>
      <c r="CB79" s="3"/>
      <c r="CC79" s="3"/>
      <c r="CD79" s="3"/>
      <c r="CE79" s="3"/>
    </row>
    <row r="80" spans="3:83" ht="12" customHeight="1">
      <c r="C80" s="42" t="s">
        <v>15</v>
      </c>
      <c r="D80" s="42" t="s">
        <v>16</v>
      </c>
      <c r="E80" s="42"/>
      <c r="G80" s="42" t="s">
        <v>101</v>
      </c>
      <c r="H80" s="47"/>
      <c r="I80" s="44">
        <v>2009</v>
      </c>
      <c r="J80" s="44">
        <v>2010</v>
      </c>
      <c r="K80" s="44">
        <v>2011</v>
      </c>
      <c r="L80" s="44">
        <v>2012</v>
      </c>
      <c r="M80" s="44">
        <v>2013</v>
      </c>
      <c r="N80" s="44">
        <v>2014</v>
      </c>
      <c r="O80" s="44">
        <v>2015</v>
      </c>
      <c r="P80" s="44">
        <v>2016</v>
      </c>
      <c r="Q80" s="44">
        <v>2017</v>
      </c>
      <c r="R80" s="44">
        <v>2018</v>
      </c>
      <c r="S80" s="44">
        <v>2019</v>
      </c>
      <c r="T80" s="44">
        <v>2020</v>
      </c>
      <c r="U80" s="44">
        <v>2021</v>
      </c>
      <c r="V80" s="44">
        <v>2022</v>
      </c>
      <c r="W80" s="44">
        <v>2023</v>
      </c>
      <c r="X80" s="44">
        <v>2024</v>
      </c>
      <c r="Y80" s="44">
        <v>2025</v>
      </c>
      <c r="Z80" s="44">
        <v>2026</v>
      </c>
      <c r="AA80" s="44">
        <v>2027</v>
      </c>
      <c r="AB80" s="44">
        <v>2028</v>
      </c>
      <c r="AC80" s="44">
        <v>2029</v>
      </c>
      <c r="AD80" s="44">
        <v>2030</v>
      </c>
      <c r="AF80" s="42" t="s">
        <v>25</v>
      </c>
      <c r="AG80" s="47"/>
      <c r="AH80" s="44">
        <v>2009</v>
      </c>
      <c r="AI80" s="44">
        <v>2010</v>
      </c>
      <c r="AJ80" s="44">
        <v>2011</v>
      </c>
      <c r="AK80" s="44">
        <v>2012</v>
      </c>
      <c r="AL80" s="44">
        <v>2013</v>
      </c>
      <c r="AM80" s="44">
        <v>2014</v>
      </c>
      <c r="AN80" s="44">
        <v>2015</v>
      </c>
      <c r="AO80" s="44">
        <v>2016</v>
      </c>
      <c r="AP80" s="44">
        <v>2017</v>
      </c>
      <c r="AQ80" s="44">
        <v>2018</v>
      </c>
      <c r="AR80" s="44">
        <v>2019</v>
      </c>
      <c r="AS80" s="44">
        <v>2020</v>
      </c>
      <c r="AT80" s="44">
        <v>2021</v>
      </c>
      <c r="AU80" s="44">
        <v>2022</v>
      </c>
      <c r="AV80" s="44">
        <v>2023</v>
      </c>
      <c r="AW80" s="44">
        <v>2024</v>
      </c>
      <c r="AX80" s="44">
        <v>2025</v>
      </c>
      <c r="AY80" s="44">
        <v>2026</v>
      </c>
      <c r="AZ80" s="44">
        <v>2027</v>
      </c>
      <c r="BA80" s="44">
        <v>2028</v>
      </c>
      <c r="BB80" s="44">
        <v>2029</v>
      </c>
      <c r="BC80" s="44">
        <v>2030</v>
      </c>
      <c r="BE80" s="48" t="s">
        <v>26</v>
      </c>
      <c r="BG80" s="42" t="s">
        <v>101</v>
      </c>
      <c r="BH80" s="47"/>
      <c r="BI80" s="48">
        <v>2008</v>
      </c>
      <c r="BJ80" s="48">
        <v>2009</v>
      </c>
      <c r="BK80" s="48">
        <v>2010</v>
      </c>
      <c r="BL80" s="48">
        <v>2011</v>
      </c>
      <c r="BM80" s="48">
        <v>2012</v>
      </c>
      <c r="BN80" s="48">
        <v>2013</v>
      </c>
      <c r="BO80" s="48">
        <v>2014</v>
      </c>
      <c r="BP80" s="48">
        <v>2015</v>
      </c>
      <c r="BQ80" s="48">
        <v>2016</v>
      </c>
      <c r="BR80" s="48">
        <v>2017</v>
      </c>
      <c r="BS80" s="48">
        <v>2018</v>
      </c>
      <c r="BT80" s="48">
        <v>2019</v>
      </c>
      <c r="BU80" s="48">
        <v>2020</v>
      </c>
      <c r="BV80" s="48">
        <v>2021</v>
      </c>
      <c r="BW80" s="48">
        <v>2022</v>
      </c>
      <c r="BX80" s="48">
        <v>2023</v>
      </c>
      <c r="BY80" s="48">
        <v>2024</v>
      </c>
      <c r="BZ80" s="48">
        <v>2025</v>
      </c>
      <c r="CA80" s="48">
        <v>2026</v>
      </c>
      <c r="CB80" s="48">
        <v>2027</v>
      </c>
      <c r="CC80" s="48">
        <v>2028</v>
      </c>
      <c r="CD80" s="48">
        <v>2029</v>
      </c>
      <c r="CE80" s="48">
        <v>2030</v>
      </c>
    </row>
    <row r="81" spans="4:83" ht="12" customHeight="1">
      <c r="G81" s="5" t="s">
        <v>102</v>
      </c>
      <c r="AF81" s="5" t="s">
        <v>103</v>
      </c>
      <c r="BG81" s="5" t="s">
        <v>102</v>
      </c>
      <c r="BH81" s="3"/>
      <c r="BJ81" s="3"/>
      <c r="BK81" s="3"/>
      <c r="BL81" s="3"/>
      <c r="BM81" s="3"/>
      <c r="BN81" s="3"/>
      <c r="BO81" s="3"/>
      <c r="BP81" s="3"/>
      <c r="BQ81" s="3"/>
      <c r="BR81" s="3"/>
      <c r="BS81" s="3"/>
      <c r="BT81" s="3"/>
      <c r="BU81" s="3"/>
      <c r="BV81" s="3"/>
      <c r="BW81" s="3"/>
      <c r="BX81" s="3"/>
      <c r="BY81" s="3"/>
      <c r="BZ81" s="3"/>
      <c r="CA81" s="3"/>
      <c r="CB81" s="3"/>
      <c r="CC81" s="3"/>
      <c r="CD81" s="3"/>
      <c r="CE81" s="3"/>
    </row>
    <row r="82" spans="4:83" ht="12" customHeight="1">
      <c r="H82" s="1" t="s">
        <v>104</v>
      </c>
      <c r="K82" s="63"/>
      <c r="L82" s="63">
        <v>1146900</v>
      </c>
      <c r="M82" s="63">
        <v>1051325</v>
      </c>
      <c r="N82" s="63">
        <v>955750</v>
      </c>
      <c r="O82" s="63">
        <v>955750</v>
      </c>
      <c r="P82" s="63">
        <v>955750</v>
      </c>
      <c r="Q82" s="63">
        <v>955750</v>
      </c>
      <c r="R82" s="63">
        <v>955750</v>
      </c>
      <c r="S82" s="63">
        <v>955750</v>
      </c>
      <c r="T82" s="63">
        <v>955750</v>
      </c>
      <c r="U82" s="63">
        <v>955750</v>
      </c>
      <c r="V82" s="63">
        <v>955750</v>
      </c>
      <c r="W82" s="63">
        <v>955750</v>
      </c>
      <c r="X82" s="63">
        <v>955750</v>
      </c>
      <c r="Y82" s="63">
        <v>955750</v>
      </c>
      <c r="Z82" s="63">
        <v>955750</v>
      </c>
      <c r="AA82" s="63">
        <v>955750</v>
      </c>
      <c r="AB82" s="63">
        <v>955750</v>
      </c>
      <c r="AC82" s="63">
        <v>955750</v>
      </c>
      <c r="AD82" s="63">
        <v>955750</v>
      </c>
      <c r="AG82" s="1" t="s">
        <v>104</v>
      </c>
      <c r="BH82" s="3" t="s">
        <v>104</v>
      </c>
      <c r="BJ82" s="3"/>
      <c r="BK82" s="3"/>
      <c r="BL82" s="3"/>
      <c r="BM82" s="3"/>
      <c r="BN82" s="3"/>
      <c r="BO82" s="3"/>
      <c r="BP82" s="3"/>
      <c r="BQ82" s="3"/>
      <c r="BR82" s="3"/>
      <c r="BS82" s="3"/>
      <c r="BT82" s="3"/>
      <c r="BU82" s="3"/>
      <c r="BV82" s="3"/>
      <c r="BW82" s="3"/>
      <c r="BX82" s="3"/>
      <c r="BY82" s="3"/>
      <c r="BZ82" s="3"/>
      <c r="CA82" s="3"/>
      <c r="CB82" s="3"/>
      <c r="CC82" s="3"/>
      <c r="CD82" s="3"/>
      <c r="CE82" s="3"/>
    </row>
    <row r="83" spans="4:83" ht="12" customHeight="1">
      <c r="H83" s="1" t="s">
        <v>105</v>
      </c>
      <c r="K83" s="3"/>
      <c r="L83" s="3">
        <v>113010</v>
      </c>
      <c r="M83" s="3">
        <v>103592.50000000001</v>
      </c>
      <c r="N83" s="3">
        <v>94175</v>
      </c>
      <c r="O83" s="3">
        <v>94175</v>
      </c>
      <c r="P83" s="3">
        <v>94175</v>
      </c>
      <c r="Q83" s="3">
        <v>94175</v>
      </c>
      <c r="R83" s="3">
        <v>94175</v>
      </c>
      <c r="S83" s="3">
        <v>94175</v>
      </c>
      <c r="T83" s="3">
        <v>94175</v>
      </c>
      <c r="U83" s="3">
        <v>94175</v>
      </c>
      <c r="V83" s="3">
        <v>94175</v>
      </c>
      <c r="W83" s="3">
        <v>94175</v>
      </c>
      <c r="X83" s="3">
        <v>94175</v>
      </c>
      <c r="Y83" s="3">
        <v>94175</v>
      </c>
      <c r="Z83" s="3">
        <v>94175</v>
      </c>
      <c r="AA83" s="3">
        <v>94175</v>
      </c>
      <c r="AB83" s="3">
        <v>94175</v>
      </c>
      <c r="AC83" s="3">
        <v>94175</v>
      </c>
      <c r="AD83" s="3">
        <v>94175</v>
      </c>
      <c r="AG83" s="1" t="s">
        <v>106</v>
      </c>
      <c r="BH83" s="3" t="s">
        <v>105</v>
      </c>
      <c r="BJ83" s="3"/>
      <c r="BK83" s="3"/>
      <c r="BL83" s="3"/>
      <c r="BM83" s="3"/>
      <c r="BN83" s="3"/>
      <c r="BO83" s="3"/>
      <c r="BP83" s="3"/>
      <c r="BQ83" s="3"/>
      <c r="BR83" s="3"/>
      <c r="BS83" s="3"/>
      <c r="BT83" s="3"/>
      <c r="BU83" s="3"/>
      <c r="BV83" s="3"/>
      <c r="BW83" s="3"/>
      <c r="BX83" s="3"/>
      <c r="BY83" s="3"/>
      <c r="BZ83" s="3"/>
      <c r="CA83" s="3"/>
      <c r="CB83" s="3"/>
      <c r="CC83" s="3"/>
      <c r="CD83" s="3"/>
      <c r="CE83" s="3"/>
    </row>
    <row r="84" spans="4:83" ht="12" customHeight="1">
      <c r="H84" s="1" t="s">
        <v>107</v>
      </c>
      <c r="K84" s="3"/>
      <c r="L84" s="3">
        <v>1110</v>
      </c>
      <c r="M84" s="3">
        <v>1017.5000000000001</v>
      </c>
      <c r="N84" s="3">
        <v>925</v>
      </c>
      <c r="O84" s="3">
        <v>925</v>
      </c>
      <c r="P84" s="3">
        <v>925</v>
      </c>
      <c r="Q84" s="3">
        <v>925</v>
      </c>
      <c r="R84" s="3">
        <v>925</v>
      </c>
      <c r="S84" s="3">
        <v>925</v>
      </c>
      <c r="T84" s="3">
        <v>925</v>
      </c>
      <c r="U84" s="3">
        <v>925</v>
      </c>
      <c r="V84" s="3">
        <v>925</v>
      </c>
      <c r="W84" s="3">
        <v>925</v>
      </c>
      <c r="X84" s="3">
        <v>925</v>
      </c>
      <c r="Y84" s="3">
        <v>925</v>
      </c>
      <c r="Z84" s="3">
        <v>925</v>
      </c>
      <c r="AA84" s="3">
        <v>925</v>
      </c>
      <c r="AB84" s="3">
        <v>925</v>
      </c>
      <c r="AC84" s="3">
        <v>925</v>
      </c>
      <c r="AD84" s="3">
        <v>925</v>
      </c>
      <c r="AG84" s="1" t="s">
        <v>107</v>
      </c>
      <c r="BH84" s="3" t="s">
        <v>107</v>
      </c>
      <c r="BJ84" s="3"/>
      <c r="BK84" s="3"/>
      <c r="BL84" s="3"/>
      <c r="BM84" s="3"/>
      <c r="BN84" s="3"/>
      <c r="BO84" s="3"/>
      <c r="BP84" s="3"/>
      <c r="BQ84" s="3"/>
      <c r="BR84" s="3"/>
      <c r="BS84" s="3"/>
      <c r="BT84" s="3"/>
      <c r="BU84" s="3"/>
      <c r="BV84" s="3"/>
      <c r="BW84" s="3"/>
      <c r="BX84" s="3"/>
      <c r="BY84" s="3"/>
      <c r="BZ84" s="3"/>
      <c r="CA84" s="3"/>
      <c r="CB84" s="3"/>
      <c r="CC84" s="3"/>
      <c r="CD84" s="3"/>
      <c r="CE84" s="3"/>
    </row>
    <row r="85" spans="4:83" ht="12" customHeight="1">
      <c r="D85" s="1">
        <v>10</v>
      </c>
      <c r="H85" s="1" t="s">
        <v>108</v>
      </c>
      <c r="K85" s="63"/>
      <c r="L85" s="63"/>
      <c r="M85" s="63"/>
      <c r="N85" s="63"/>
      <c r="O85" s="63"/>
      <c r="P85" s="63"/>
      <c r="Q85" s="63"/>
      <c r="R85" s="63"/>
      <c r="S85" s="63"/>
      <c r="T85" s="63"/>
      <c r="U85" s="63"/>
      <c r="V85" s="63"/>
      <c r="W85" s="63"/>
      <c r="X85" s="63"/>
      <c r="Y85" s="63"/>
      <c r="Z85" s="63"/>
      <c r="AA85" s="63"/>
      <c r="AB85" s="63"/>
      <c r="AC85" s="63"/>
      <c r="AD85" s="63"/>
      <c r="AG85" s="1" t="s">
        <v>109</v>
      </c>
      <c r="BH85" s="3" t="s">
        <v>108</v>
      </c>
      <c r="BJ85" s="3"/>
      <c r="BK85" s="3"/>
      <c r="BL85" s="3"/>
      <c r="BM85" s="3"/>
      <c r="BN85" s="3"/>
      <c r="BO85" s="3"/>
      <c r="BP85" s="3"/>
      <c r="BQ85" s="3"/>
      <c r="BR85" s="3"/>
      <c r="BS85" s="3"/>
      <c r="BT85" s="3"/>
      <c r="BU85" s="3"/>
      <c r="BV85" s="3"/>
      <c r="BW85" s="3"/>
      <c r="BX85" s="3"/>
      <c r="BY85" s="3"/>
      <c r="BZ85" s="3"/>
      <c r="CA85" s="3"/>
      <c r="CB85" s="3"/>
      <c r="CC85" s="3"/>
      <c r="CD85" s="3"/>
      <c r="CE85" s="3"/>
    </row>
    <row r="86" spans="4:83" ht="12" customHeight="1">
      <c r="D86" s="1">
        <v>69</v>
      </c>
      <c r="H86" s="1" t="s">
        <v>110</v>
      </c>
      <c r="K86" s="63"/>
      <c r="L86" s="63"/>
      <c r="M86" s="63"/>
      <c r="N86" s="63">
        <v>21000</v>
      </c>
      <c r="O86" s="63">
        <v>21000</v>
      </c>
      <c r="P86" s="63">
        <v>21000</v>
      </c>
      <c r="Q86" s="63">
        <v>21000</v>
      </c>
      <c r="R86" s="63">
        <v>21000</v>
      </c>
      <c r="S86" s="63">
        <v>21000</v>
      </c>
      <c r="T86" s="63">
        <v>21000</v>
      </c>
      <c r="U86" s="63">
        <v>21000</v>
      </c>
      <c r="V86" s="63">
        <v>21000</v>
      </c>
      <c r="W86" s="63">
        <v>21000</v>
      </c>
      <c r="X86" s="63">
        <v>21000</v>
      </c>
      <c r="Y86" s="63">
        <v>21000</v>
      </c>
      <c r="Z86" s="63">
        <v>21000</v>
      </c>
      <c r="AA86" s="63">
        <v>21000</v>
      </c>
      <c r="AB86" s="63">
        <v>21000</v>
      </c>
      <c r="AC86" s="63">
        <v>21000</v>
      </c>
      <c r="AD86" s="63">
        <v>21000</v>
      </c>
      <c r="AG86" s="1" t="s">
        <v>110</v>
      </c>
      <c r="BH86" s="3" t="s">
        <v>110</v>
      </c>
      <c r="BJ86" s="3"/>
      <c r="BK86" s="3"/>
      <c r="BL86" s="3"/>
      <c r="BM86" s="3"/>
      <c r="BN86" s="3"/>
      <c r="BO86" s="3"/>
      <c r="BP86" s="3"/>
      <c r="BQ86" s="3"/>
      <c r="BR86" s="3"/>
      <c r="BS86" s="3"/>
      <c r="BT86" s="3"/>
      <c r="BU86" s="3"/>
      <c r="BV86" s="3"/>
      <c r="BW86" s="3"/>
      <c r="BX86" s="3"/>
      <c r="BY86" s="3"/>
      <c r="BZ86" s="3"/>
      <c r="CA86" s="3"/>
      <c r="CB86" s="3"/>
      <c r="CC86" s="3"/>
      <c r="CD86" s="3"/>
      <c r="CE86" s="3"/>
    </row>
    <row r="87" spans="4:83" ht="12" customHeight="1">
      <c r="H87" s="1" t="s">
        <v>111</v>
      </c>
      <c r="K87" s="3"/>
      <c r="L87" s="63">
        <v>113280</v>
      </c>
      <c r="M87" s="63">
        <v>0</v>
      </c>
      <c r="N87" s="58">
        <v>70000</v>
      </c>
      <c r="O87" s="3">
        <v>70000</v>
      </c>
      <c r="P87" s="3">
        <v>0</v>
      </c>
      <c r="Q87" s="3">
        <v>0</v>
      </c>
      <c r="R87" s="3">
        <v>0</v>
      </c>
      <c r="S87" s="3">
        <v>0</v>
      </c>
      <c r="T87" s="3">
        <v>0</v>
      </c>
      <c r="U87" s="3">
        <v>0</v>
      </c>
      <c r="V87" s="3">
        <v>0</v>
      </c>
      <c r="W87" s="3">
        <v>0</v>
      </c>
      <c r="X87" s="3">
        <v>0</v>
      </c>
      <c r="Y87" s="3">
        <v>0</v>
      </c>
      <c r="Z87" s="3">
        <v>0</v>
      </c>
      <c r="AA87" s="3">
        <v>0</v>
      </c>
      <c r="AB87" s="3">
        <v>0</v>
      </c>
      <c r="AC87" s="3">
        <v>0</v>
      </c>
      <c r="AD87" s="3">
        <v>0</v>
      </c>
      <c r="AG87" s="1" t="s">
        <v>111</v>
      </c>
      <c r="AH87" s="70">
        <v>285500</v>
      </c>
      <c r="AI87" s="3">
        <v>285500</v>
      </c>
      <c r="AJ87" s="3">
        <v>285500</v>
      </c>
      <c r="AK87" s="3">
        <v>253280</v>
      </c>
      <c r="AL87" s="3">
        <v>140000</v>
      </c>
      <c r="AM87" s="3">
        <v>140000</v>
      </c>
      <c r="AN87" s="3">
        <v>70000</v>
      </c>
      <c r="AO87" s="3">
        <v>0</v>
      </c>
      <c r="AP87" s="3">
        <v>0</v>
      </c>
      <c r="AQ87" s="3">
        <v>0</v>
      </c>
      <c r="AR87" s="3">
        <v>0</v>
      </c>
      <c r="AS87" s="3">
        <v>0</v>
      </c>
      <c r="AT87" s="3">
        <v>0</v>
      </c>
      <c r="AU87" s="3">
        <v>0</v>
      </c>
      <c r="AV87" s="3">
        <v>0</v>
      </c>
      <c r="AW87" s="3">
        <v>0</v>
      </c>
      <c r="AX87" s="3">
        <v>0</v>
      </c>
      <c r="AY87" s="3">
        <v>0</v>
      </c>
      <c r="AZ87" s="3">
        <v>0</v>
      </c>
      <c r="BA87" s="3">
        <v>0</v>
      </c>
      <c r="BB87" s="3">
        <v>0</v>
      </c>
      <c r="BC87" s="3">
        <v>0</v>
      </c>
      <c r="BE87" s="3">
        <v>285500</v>
      </c>
      <c r="BH87" s="3" t="s">
        <v>111</v>
      </c>
      <c r="BJ87" s="3"/>
      <c r="BK87" s="3"/>
      <c r="BL87" s="58">
        <v>253280</v>
      </c>
      <c r="BM87" s="58">
        <v>140000</v>
      </c>
      <c r="BN87" s="58">
        <v>140000</v>
      </c>
      <c r="BO87" s="3">
        <v>70000</v>
      </c>
      <c r="BP87" s="3">
        <v>0</v>
      </c>
      <c r="BQ87" s="3">
        <v>0</v>
      </c>
      <c r="BR87" s="3">
        <v>0</v>
      </c>
      <c r="BS87" s="3">
        <v>0</v>
      </c>
      <c r="BT87" s="3">
        <v>0</v>
      </c>
      <c r="BU87" s="3">
        <v>0</v>
      </c>
      <c r="BV87" s="3">
        <v>0</v>
      </c>
      <c r="BW87" s="3">
        <v>0</v>
      </c>
      <c r="BX87" s="3">
        <v>0</v>
      </c>
      <c r="BY87" s="3">
        <v>0</v>
      </c>
      <c r="BZ87" s="3">
        <v>0</v>
      </c>
      <c r="CA87" s="3">
        <v>0</v>
      </c>
      <c r="CB87" s="3">
        <v>0</v>
      </c>
      <c r="CC87" s="3">
        <v>0</v>
      </c>
      <c r="CD87" s="3">
        <v>0</v>
      </c>
      <c r="CE87" s="3">
        <v>0</v>
      </c>
    </row>
    <row r="88" spans="4:83" ht="12" customHeight="1">
      <c r="H88" s="5" t="s">
        <v>52</v>
      </c>
      <c r="K88" s="59"/>
      <c r="L88" s="59">
        <v>1374300</v>
      </c>
      <c r="M88" s="59">
        <v>1155935</v>
      </c>
      <c r="N88" s="59">
        <v>1141850</v>
      </c>
      <c r="O88" s="59">
        <v>1141850</v>
      </c>
      <c r="P88" s="59">
        <v>1071850</v>
      </c>
      <c r="Q88" s="59">
        <v>1071850</v>
      </c>
      <c r="R88" s="59">
        <v>1071850</v>
      </c>
      <c r="S88" s="59">
        <v>1071850</v>
      </c>
      <c r="T88" s="59">
        <v>1071850</v>
      </c>
      <c r="U88" s="59">
        <v>1071850</v>
      </c>
      <c r="V88" s="59">
        <v>1071850</v>
      </c>
      <c r="W88" s="59">
        <v>1071850</v>
      </c>
      <c r="X88" s="59">
        <v>1071850</v>
      </c>
      <c r="Y88" s="59">
        <v>1071850</v>
      </c>
      <c r="Z88" s="59">
        <v>1071850</v>
      </c>
      <c r="AA88" s="59">
        <v>1071850</v>
      </c>
      <c r="AB88" s="59">
        <v>1071850</v>
      </c>
      <c r="AC88" s="59">
        <v>1071850</v>
      </c>
      <c r="AD88" s="59">
        <v>1071850</v>
      </c>
      <c r="AG88" s="5" t="s">
        <v>52</v>
      </c>
      <c r="AH88" s="59"/>
      <c r="AI88" s="59"/>
      <c r="AJ88" s="59"/>
      <c r="AK88" s="59"/>
      <c r="AL88" s="59"/>
      <c r="AM88" s="59"/>
      <c r="AN88" s="59"/>
      <c r="AO88" s="59"/>
      <c r="AP88" s="59"/>
      <c r="AQ88" s="59"/>
      <c r="AR88" s="59"/>
      <c r="AS88" s="59"/>
      <c r="AT88" s="59"/>
      <c r="AU88" s="59"/>
      <c r="AV88" s="59"/>
      <c r="AW88" s="59"/>
      <c r="AX88" s="59"/>
      <c r="AY88" s="59"/>
      <c r="AZ88" s="59"/>
      <c r="BA88" s="59"/>
      <c r="BB88" s="59"/>
      <c r="BC88" s="59"/>
      <c r="BH88" s="2" t="s">
        <v>52</v>
      </c>
      <c r="BI88" s="1"/>
      <c r="BJ88" s="3"/>
    </row>
    <row r="89" spans="4:83" ht="12" customHeight="1">
      <c r="AH89" s="68" t="s">
        <v>112</v>
      </c>
      <c r="AI89" s="71">
        <v>142775</v>
      </c>
      <c r="BE89" s="3"/>
      <c r="BJ89" s="3"/>
      <c r="BK89" s="3"/>
      <c r="BL89" s="3"/>
      <c r="BM89" s="3"/>
      <c r="BN89" s="3"/>
      <c r="BO89" s="3"/>
      <c r="BP89" s="3"/>
      <c r="BQ89" s="3"/>
      <c r="BR89" s="3"/>
      <c r="BS89" s="3"/>
      <c r="BT89" s="3"/>
      <c r="BU89" s="3"/>
      <c r="BV89" s="3"/>
      <c r="BW89" s="3"/>
      <c r="BX89" s="3"/>
      <c r="BY89" s="3"/>
      <c r="BZ89" s="3"/>
      <c r="CA89" s="3"/>
      <c r="CB89" s="3"/>
      <c r="CC89" s="3"/>
      <c r="CD89" s="3"/>
      <c r="CE89" s="3"/>
    </row>
    <row r="90" spans="4:83" ht="12" customHeight="1">
      <c r="G90" s="5" t="s">
        <v>113</v>
      </c>
      <c r="AF90" s="5" t="s">
        <v>114</v>
      </c>
      <c r="BE90" s="3"/>
      <c r="BG90" s="5" t="s">
        <v>113</v>
      </c>
      <c r="BJ90" s="3"/>
      <c r="BK90" s="3"/>
      <c r="BL90" s="3"/>
      <c r="BM90" s="3"/>
      <c r="BN90" s="3"/>
      <c r="BO90" s="3"/>
      <c r="BP90" s="3"/>
      <c r="BQ90" s="3"/>
      <c r="BR90" s="3"/>
      <c r="BS90" s="3"/>
      <c r="BT90" s="3"/>
      <c r="BU90" s="3"/>
      <c r="BV90" s="3"/>
      <c r="BW90" s="3"/>
      <c r="BX90" s="3"/>
      <c r="BY90" s="3"/>
      <c r="BZ90" s="3"/>
      <c r="CA90" s="3"/>
      <c r="CB90" s="3"/>
      <c r="CC90" s="3"/>
      <c r="CD90" s="3"/>
      <c r="CE90" s="3"/>
    </row>
    <row r="91" spans="4:83" ht="12" customHeight="1">
      <c r="D91" s="1" t="s">
        <v>115</v>
      </c>
      <c r="E91" s="1" t="s">
        <v>116</v>
      </c>
      <c r="H91" s="1" t="s">
        <v>117</v>
      </c>
      <c r="K91" s="63"/>
      <c r="L91" s="63">
        <v>-25000</v>
      </c>
      <c r="M91" s="63">
        <v>-5000</v>
      </c>
      <c r="N91" s="63">
        <v>-70000</v>
      </c>
      <c r="O91" s="63">
        <v>40000</v>
      </c>
      <c r="P91" s="63">
        <v>-40000</v>
      </c>
      <c r="Q91" s="63">
        <v>40000</v>
      </c>
      <c r="R91" s="63">
        <v>-40000</v>
      </c>
      <c r="S91" s="63">
        <v>40000</v>
      </c>
      <c r="T91" s="63">
        <v>-60000</v>
      </c>
      <c r="U91" s="63">
        <v>40000</v>
      </c>
      <c r="V91" s="63">
        <v>-60000</v>
      </c>
      <c r="W91" s="63">
        <v>40000</v>
      </c>
      <c r="X91" s="63">
        <v>-60000</v>
      </c>
      <c r="Y91" s="63">
        <v>40000</v>
      </c>
      <c r="Z91" s="63">
        <v>-60000</v>
      </c>
      <c r="AA91" s="63">
        <v>40000</v>
      </c>
      <c r="AB91" s="63">
        <v>-40000</v>
      </c>
      <c r="AC91" s="63">
        <v>40000</v>
      </c>
      <c r="AD91" s="63">
        <v>-40000</v>
      </c>
      <c r="AG91" s="1" t="s">
        <v>117</v>
      </c>
      <c r="AH91" s="70">
        <v>45500</v>
      </c>
      <c r="AI91" s="3">
        <v>31500</v>
      </c>
      <c r="AJ91" s="3">
        <v>31500</v>
      </c>
      <c r="AK91" s="3">
        <v>56350</v>
      </c>
      <c r="AL91" s="3">
        <v>53637.5</v>
      </c>
      <c r="AM91" s="3">
        <v>50925</v>
      </c>
      <c r="AN91" s="3">
        <v>50925</v>
      </c>
      <c r="AO91" s="3">
        <v>50925</v>
      </c>
      <c r="AP91" s="3">
        <v>50925</v>
      </c>
      <c r="AQ91" s="3">
        <v>50925</v>
      </c>
      <c r="AR91" s="3">
        <v>50925</v>
      </c>
      <c r="AS91" s="3">
        <v>50925</v>
      </c>
      <c r="AT91" s="3">
        <v>50925</v>
      </c>
      <c r="AU91" s="3">
        <v>50925</v>
      </c>
      <c r="AV91" s="3">
        <v>50925</v>
      </c>
      <c r="AW91" s="3">
        <v>50925</v>
      </c>
      <c r="AX91" s="3">
        <v>50925</v>
      </c>
      <c r="AY91" s="3">
        <v>50925</v>
      </c>
      <c r="AZ91" s="3">
        <v>50925</v>
      </c>
      <c r="BA91" s="3">
        <v>50925</v>
      </c>
      <c r="BB91" s="3">
        <v>50925</v>
      </c>
      <c r="BC91" s="3">
        <v>50925</v>
      </c>
      <c r="BE91" s="3" t="s">
        <v>87</v>
      </c>
      <c r="BH91" s="1" t="s">
        <v>117</v>
      </c>
      <c r="BJ91" s="3"/>
      <c r="BK91" s="58">
        <v>118000</v>
      </c>
      <c r="BL91" s="3">
        <v>118000</v>
      </c>
      <c r="BM91" s="3">
        <v>143000</v>
      </c>
      <c r="BN91" s="3">
        <v>148000</v>
      </c>
      <c r="BO91" s="3">
        <v>218000</v>
      </c>
      <c r="BP91" s="3">
        <v>178000</v>
      </c>
      <c r="BQ91" s="3">
        <v>218000</v>
      </c>
      <c r="BR91" s="3">
        <v>178000</v>
      </c>
      <c r="BS91" s="3">
        <v>218000</v>
      </c>
      <c r="BT91" s="3">
        <v>178000</v>
      </c>
      <c r="BU91" s="3">
        <v>238000</v>
      </c>
      <c r="BV91" s="3">
        <v>198000</v>
      </c>
      <c r="BW91" s="3">
        <v>258000</v>
      </c>
      <c r="BX91" s="3">
        <v>218000</v>
      </c>
      <c r="BY91" s="3">
        <v>278000</v>
      </c>
      <c r="BZ91" s="3">
        <v>238000</v>
      </c>
      <c r="CA91" s="3">
        <v>298000</v>
      </c>
      <c r="CB91" s="3">
        <v>258000</v>
      </c>
      <c r="CC91" s="3">
        <v>298000</v>
      </c>
      <c r="CD91" s="3">
        <v>258000</v>
      </c>
      <c r="CE91" s="3">
        <v>298000</v>
      </c>
    </row>
    <row r="92" spans="4:83" ht="12" customHeight="1">
      <c r="D92" s="1" t="s">
        <v>118</v>
      </c>
      <c r="E92" s="1" t="s">
        <v>119</v>
      </c>
      <c r="H92" s="1" t="s">
        <v>120</v>
      </c>
      <c r="K92" s="63"/>
      <c r="L92" s="63">
        <v>-25000</v>
      </c>
      <c r="M92" s="63">
        <v>-5000</v>
      </c>
      <c r="N92" s="63">
        <v>50000</v>
      </c>
      <c r="O92" s="63">
        <v>-70000</v>
      </c>
      <c r="P92" s="63">
        <v>40000</v>
      </c>
      <c r="Q92" s="63">
        <v>-40000</v>
      </c>
      <c r="R92" s="63">
        <v>40000</v>
      </c>
      <c r="S92" s="63">
        <v>-50000</v>
      </c>
      <c r="T92" s="63">
        <v>60000</v>
      </c>
      <c r="U92" s="63">
        <v>-60000</v>
      </c>
      <c r="V92" s="63">
        <v>40000</v>
      </c>
      <c r="W92" s="63">
        <v>-60000</v>
      </c>
      <c r="X92" s="63">
        <v>40000</v>
      </c>
      <c r="Y92" s="63">
        <v>-60000</v>
      </c>
      <c r="Z92" s="63">
        <v>40000</v>
      </c>
      <c r="AA92" s="63">
        <v>-60000</v>
      </c>
      <c r="AB92" s="63">
        <v>40000</v>
      </c>
      <c r="AC92" s="63">
        <v>-40000</v>
      </c>
      <c r="AD92" s="63">
        <v>40000</v>
      </c>
      <c r="AG92" s="1" t="s">
        <v>120</v>
      </c>
      <c r="AH92" s="70">
        <v>40000</v>
      </c>
      <c r="AI92" s="3">
        <v>40000</v>
      </c>
      <c r="AJ92" s="3">
        <v>40000</v>
      </c>
      <c r="AK92" s="3">
        <v>40000</v>
      </c>
      <c r="AL92" s="3">
        <v>40000</v>
      </c>
      <c r="AM92" s="3">
        <v>40000</v>
      </c>
      <c r="AN92" s="3">
        <v>40000</v>
      </c>
      <c r="AO92" s="3">
        <v>40000</v>
      </c>
      <c r="AP92" s="3">
        <v>40000</v>
      </c>
      <c r="AQ92" s="3">
        <v>40000</v>
      </c>
      <c r="AR92" s="3">
        <v>40000</v>
      </c>
      <c r="AS92" s="3">
        <v>40000</v>
      </c>
      <c r="AT92" s="3">
        <v>40000</v>
      </c>
      <c r="AU92" s="3">
        <v>40000</v>
      </c>
      <c r="AV92" s="3">
        <v>40000</v>
      </c>
      <c r="AW92" s="3">
        <v>40000</v>
      </c>
      <c r="AX92" s="3">
        <v>40000</v>
      </c>
      <c r="AY92" s="3">
        <v>40000</v>
      </c>
      <c r="AZ92" s="3">
        <v>40000</v>
      </c>
      <c r="BA92" s="3">
        <v>40000</v>
      </c>
      <c r="BB92" s="3">
        <v>40000</v>
      </c>
      <c r="BC92" s="3">
        <v>40000</v>
      </c>
      <c r="BE92" s="3">
        <v>40000</v>
      </c>
      <c r="BH92" s="1" t="s">
        <v>120</v>
      </c>
      <c r="BJ92" s="3"/>
      <c r="BK92" s="58">
        <v>116000</v>
      </c>
      <c r="BL92" s="3">
        <v>116000</v>
      </c>
      <c r="BM92" s="3">
        <v>141000</v>
      </c>
      <c r="BN92" s="3">
        <v>146000</v>
      </c>
      <c r="BO92" s="3">
        <v>96000</v>
      </c>
      <c r="BP92" s="3">
        <v>166000</v>
      </c>
      <c r="BQ92" s="3">
        <v>126000</v>
      </c>
      <c r="BR92" s="3">
        <v>166000</v>
      </c>
      <c r="BS92" s="3">
        <v>126000</v>
      </c>
      <c r="BT92" s="3">
        <v>176000</v>
      </c>
      <c r="BU92" s="3">
        <v>116000</v>
      </c>
      <c r="BV92" s="3">
        <v>176000</v>
      </c>
      <c r="BW92" s="3">
        <v>136000</v>
      </c>
      <c r="BX92" s="3">
        <v>196000</v>
      </c>
      <c r="BY92" s="3">
        <v>156000</v>
      </c>
      <c r="BZ92" s="3">
        <v>216000</v>
      </c>
      <c r="CA92" s="3">
        <v>176000</v>
      </c>
      <c r="CB92" s="3">
        <v>236000</v>
      </c>
      <c r="CC92" s="3">
        <v>196000</v>
      </c>
      <c r="CD92" s="3">
        <v>236000</v>
      </c>
      <c r="CE92" s="3">
        <v>196000</v>
      </c>
    </row>
    <row r="93" spans="4:83" ht="12" customHeight="1">
      <c r="D93" s="1">
        <v>87</v>
      </c>
      <c r="E93" s="1" t="s">
        <v>121</v>
      </c>
      <c r="H93" s="1" t="s">
        <v>122</v>
      </c>
      <c r="K93" s="63"/>
      <c r="L93" s="63"/>
      <c r="M93" s="63"/>
      <c r="N93" s="63"/>
      <c r="O93" s="63"/>
      <c r="P93" s="63"/>
      <c r="Q93" s="63"/>
      <c r="R93" s="63"/>
      <c r="S93" s="63"/>
      <c r="T93" s="63"/>
      <c r="U93" s="63"/>
      <c r="V93" s="63"/>
      <c r="W93" s="63"/>
      <c r="X93" s="63"/>
      <c r="Y93" s="63"/>
      <c r="Z93" s="63"/>
      <c r="AA93" s="63"/>
      <c r="AB93" s="63"/>
      <c r="AC93" s="63"/>
      <c r="AD93" s="63"/>
      <c r="AG93" s="1" t="s">
        <v>122</v>
      </c>
      <c r="AH93" s="3">
        <v>0</v>
      </c>
      <c r="AI93" s="3">
        <v>0</v>
      </c>
      <c r="AJ93" s="3">
        <v>0</v>
      </c>
      <c r="AK93" s="3">
        <v>0</v>
      </c>
      <c r="AL93" s="3">
        <v>0</v>
      </c>
      <c r="AM93" s="3">
        <v>0</v>
      </c>
      <c r="AN93" s="3">
        <v>0</v>
      </c>
      <c r="AO93" s="3">
        <v>0</v>
      </c>
      <c r="AP93" s="3">
        <v>0</v>
      </c>
      <c r="AQ93" s="3">
        <v>0</v>
      </c>
      <c r="AR93" s="3">
        <v>0</v>
      </c>
      <c r="AS93" s="3">
        <v>0</v>
      </c>
      <c r="AT93" s="3">
        <v>0</v>
      </c>
      <c r="AU93" s="3">
        <v>0</v>
      </c>
      <c r="AV93" s="3">
        <v>0</v>
      </c>
      <c r="AW93" s="3">
        <v>0</v>
      </c>
      <c r="AX93" s="3">
        <v>0</v>
      </c>
      <c r="AY93" s="3">
        <v>0</v>
      </c>
      <c r="AZ93" s="3">
        <v>0</v>
      </c>
      <c r="BA93" s="3">
        <v>0</v>
      </c>
      <c r="BB93" s="3">
        <v>0</v>
      </c>
      <c r="BC93" s="3">
        <v>0</v>
      </c>
      <c r="BE93" s="3"/>
      <c r="BH93" s="1" t="s">
        <v>122</v>
      </c>
      <c r="BJ93" s="3"/>
      <c r="BK93" s="72"/>
      <c r="BL93" s="73"/>
      <c r="BM93" s="73"/>
      <c r="BN93" s="73"/>
      <c r="BO93" s="73"/>
      <c r="BP93" s="73"/>
      <c r="BQ93" s="73"/>
      <c r="BR93" s="73"/>
      <c r="BS93" s="73"/>
      <c r="BT93" s="73"/>
      <c r="BU93" s="73"/>
      <c r="BV93" s="73"/>
      <c r="BW93" s="73"/>
      <c r="BX93" s="73"/>
      <c r="BY93" s="73"/>
      <c r="BZ93" s="73"/>
      <c r="CA93" s="73"/>
      <c r="CB93" s="73"/>
      <c r="CC93" s="73"/>
      <c r="CD93" s="73"/>
      <c r="CE93" s="73"/>
    </row>
    <row r="94" spans="4:83" ht="12" customHeight="1">
      <c r="D94" s="1" t="s">
        <v>123</v>
      </c>
      <c r="H94" s="1" t="s">
        <v>124</v>
      </c>
      <c r="K94" s="63"/>
      <c r="L94" s="63"/>
      <c r="M94" s="63">
        <v>0</v>
      </c>
      <c r="N94" s="63">
        <v>0</v>
      </c>
      <c r="O94" s="63">
        <v>0</v>
      </c>
      <c r="P94" s="63">
        <v>0</v>
      </c>
      <c r="Q94" s="63">
        <v>0</v>
      </c>
      <c r="R94" s="63">
        <v>0</v>
      </c>
      <c r="S94" s="63">
        <v>0</v>
      </c>
      <c r="T94" s="63">
        <v>0</v>
      </c>
      <c r="U94" s="63">
        <v>0</v>
      </c>
      <c r="V94" s="63">
        <v>0</v>
      </c>
      <c r="W94" s="63">
        <v>0</v>
      </c>
      <c r="X94" s="63">
        <v>0</v>
      </c>
      <c r="Y94" s="63">
        <v>0</v>
      </c>
      <c r="Z94" s="63">
        <v>0</v>
      </c>
      <c r="AA94" s="63">
        <v>0</v>
      </c>
      <c r="AB94" s="63">
        <v>0</v>
      </c>
      <c r="AC94" s="63">
        <v>0</v>
      </c>
      <c r="AD94" s="63">
        <v>0</v>
      </c>
      <c r="AG94" s="1" t="s">
        <v>125</v>
      </c>
      <c r="AH94" s="3">
        <v>0</v>
      </c>
      <c r="AI94" s="3">
        <v>0</v>
      </c>
      <c r="AJ94" s="3">
        <v>0</v>
      </c>
      <c r="AK94" s="3">
        <v>0</v>
      </c>
      <c r="AL94" s="3">
        <v>0</v>
      </c>
      <c r="AM94" s="3">
        <v>0</v>
      </c>
      <c r="AN94" s="3">
        <v>0</v>
      </c>
      <c r="AO94" s="3">
        <v>0</v>
      </c>
      <c r="AP94" s="3">
        <v>0</v>
      </c>
      <c r="AQ94" s="3">
        <v>0</v>
      </c>
      <c r="AR94" s="3">
        <v>0</v>
      </c>
      <c r="AS94" s="3">
        <v>0</v>
      </c>
      <c r="AT94" s="3">
        <v>0</v>
      </c>
      <c r="AU94" s="3">
        <v>0</v>
      </c>
      <c r="AV94" s="3">
        <v>0</v>
      </c>
      <c r="AW94" s="3">
        <v>0</v>
      </c>
      <c r="AX94" s="3">
        <v>0</v>
      </c>
      <c r="AY94" s="3">
        <v>0</v>
      </c>
      <c r="AZ94" s="3">
        <v>0</v>
      </c>
      <c r="BA94" s="3">
        <v>0</v>
      </c>
      <c r="BB94" s="3">
        <v>0</v>
      </c>
      <c r="BC94" s="3">
        <v>0</v>
      </c>
      <c r="BE94" s="3">
        <v>0</v>
      </c>
      <c r="BH94" s="1" t="s">
        <v>124</v>
      </c>
      <c r="BJ94" s="3"/>
      <c r="BK94" s="58">
        <v>0</v>
      </c>
      <c r="BL94" s="3">
        <v>0</v>
      </c>
      <c r="BM94" s="3">
        <v>0</v>
      </c>
      <c r="BN94" s="3">
        <v>0</v>
      </c>
      <c r="BO94" s="3">
        <v>0</v>
      </c>
      <c r="BP94" s="3">
        <v>0</v>
      </c>
      <c r="BQ94" s="3">
        <v>0</v>
      </c>
      <c r="BR94" s="3">
        <v>0</v>
      </c>
      <c r="BS94" s="3">
        <v>0</v>
      </c>
      <c r="BT94" s="3">
        <v>0</v>
      </c>
      <c r="BU94" s="3">
        <v>0</v>
      </c>
      <c r="BV94" s="3">
        <v>0</v>
      </c>
      <c r="BW94" s="3">
        <v>0</v>
      </c>
      <c r="BX94" s="3">
        <v>0</v>
      </c>
      <c r="BY94" s="3">
        <v>0</v>
      </c>
      <c r="BZ94" s="3">
        <v>0</v>
      </c>
      <c r="CA94" s="3">
        <v>0</v>
      </c>
      <c r="CB94" s="3">
        <v>0</v>
      </c>
      <c r="CC94" s="3">
        <v>0</v>
      </c>
      <c r="CD94" s="3">
        <v>0</v>
      </c>
      <c r="CE94" s="3">
        <v>0</v>
      </c>
    </row>
    <row r="95" spans="4:83" ht="12" customHeight="1">
      <c r="D95" s="1" t="s">
        <v>126</v>
      </c>
      <c r="E95" s="1" t="s">
        <v>127</v>
      </c>
      <c r="H95" s="1" t="s">
        <v>128</v>
      </c>
      <c r="K95" s="63"/>
      <c r="L95" s="63">
        <v>-25000</v>
      </c>
      <c r="M95" s="63">
        <v>-5000</v>
      </c>
      <c r="N95" s="63">
        <v>20000</v>
      </c>
      <c r="O95" s="63">
        <v>-60000</v>
      </c>
      <c r="P95" s="63">
        <v>-20000</v>
      </c>
      <c r="Q95" s="63">
        <v>-20000</v>
      </c>
      <c r="R95" s="63">
        <v>-40000</v>
      </c>
      <c r="S95" s="63">
        <v>-50000</v>
      </c>
      <c r="T95" s="63">
        <v>-60000</v>
      </c>
      <c r="U95" s="63">
        <v>-60000</v>
      </c>
      <c r="V95" s="63">
        <v>-60000</v>
      </c>
      <c r="W95" s="63">
        <v>-60000</v>
      </c>
      <c r="X95" s="63">
        <v>-60000</v>
      </c>
      <c r="Y95" s="63">
        <v>-60000</v>
      </c>
      <c r="Z95" s="63"/>
      <c r="AA95" s="63"/>
      <c r="AB95" s="63"/>
      <c r="AC95" s="63"/>
      <c r="AD95" s="63"/>
      <c r="AG95" s="1" t="s">
        <v>128</v>
      </c>
      <c r="AH95" s="70">
        <v>20000</v>
      </c>
      <c r="AI95" s="3">
        <v>20000</v>
      </c>
      <c r="AJ95" s="3">
        <v>20000</v>
      </c>
      <c r="AK95" s="3">
        <v>20000</v>
      </c>
      <c r="AL95" s="3">
        <v>20000</v>
      </c>
      <c r="AM95" s="3">
        <v>20000</v>
      </c>
      <c r="AN95" s="3">
        <v>20000</v>
      </c>
      <c r="AO95" s="3">
        <v>20000</v>
      </c>
      <c r="AP95" s="3">
        <v>20000</v>
      </c>
      <c r="AQ95" s="3">
        <v>20000</v>
      </c>
      <c r="AR95" s="3">
        <v>20000</v>
      </c>
      <c r="AS95" s="3">
        <v>20000</v>
      </c>
      <c r="AT95" s="3">
        <v>20000</v>
      </c>
      <c r="AU95" s="3">
        <v>20000</v>
      </c>
      <c r="AV95" s="3">
        <v>20000</v>
      </c>
      <c r="AW95" s="3">
        <v>20000</v>
      </c>
      <c r="AX95" s="3">
        <v>20000</v>
      </c>
      <c r="AY95" s="3">
        <v>20000</v>
      </c>
      <c r="AZ95" s="3">
        <v>20000</v>
      </c>
      <c r="BA95" s="3">
        <v>20000</v>
      </c>
      <c r="BB95" s="3">
        <v>20000</v>
      </c>
      <c r="BC95" s="3">
        <v>20000</v>
      </c>
      <c r="BE95" s="3">
        <v>20000</v>
      </c>
      <c r="BH95" s="1" t="s">
        <v>128</v>
      </c>
      <c r="BJ95" s="3"/>
      <c r="BK95" s="58">
        <v>88000</v>
      </c>
      <c r="BL95" s="3">
        <v>88000</v>
      </c>
      <c r="BM95" s="3">
        <v>113000</v>
      </c>
      <c r="BN95" s="3">
        <v>118000</v>
      </c>
      <c r="BO95" s="3">
        <v>98000</v>
      </c>
      <c r="BP95" s="3">
        <v>158000</v>
      </c>
      <c r="BQ95" s="3">
        <v>178000</v>
      </c>
      <c r="BR95" s="3">
        <v>198000</v>
      </c>
      <c r="BS95" s="3">
        <v>238000</v>
      </c>
      <c r="BT95" s="3">
        <v>288000</v>
      </c>
      <c r="BU95" s="3">
        <v>348000</v>
      </c>
      <c r="BV95" s="3">
        <v>408000</v>
      </c>
      <c r="BW95" s="3">
        <v>468000</v>
      </c>
      <c r="BX95" s="3">
        <v>528000</v>
      </c>
      <c r="BY95" s="3">
        <v>588000</v>
      </c>
      <c r="BZ95" s="3">
        <v>648000</v>
      </c>
      <c r="CA95" s="3">
        <v>648000</v>
      </c>
      <c r="CB95" s="3">
        <v>648000</v>
      </c>
      <c r="CC95" s="3">
        <v>648000</v>
      </c>
      <c r="CD95" s="3">
        <v>648000</v>
      </c>
      <c r="CE95" s="3">
        <v>648000</v>
      </c>
    </row>
    <row r="96" spans="4:83" ht="12" customHeight="1">
      <c r="D96" s="1">
        <v>68</v>
      </c>
      <c r="H96" s="1" t="s">
        <v>129</v>
      </c>
      <c r="K96" s="63"/>
      <c r="L96" s="63"/>
      <c r="M96" s="63">
        <v>0</v>
      </c>
      <c r="N96" s="63">
        <v>0</v>
      </c>
      <c r="O96" s="63">
        <v>0</v>
      </c>
      <c r="P96" s="63">
        <v>0</v>
      </c>
      <c r="Q96" s="63">
        <v>0</v>
      </c>
      <c r="R96" s="63">
        <v>0</v>
      </c>
      <c r="S96" s="63">
        <v>0</v>
      </c>
      <c r="T96" s="63">
        <v>0</v>
      </c>
      <c r="U96" s="63">
        <v>0</v>
      </c>
      <c r="V96" s="63">
        <v>0</v>
      </c>
      <c r="W96" s="63">
        <v>0</v>
      </c>
      <c r="X96" s="63">
        <v>0</v>
      </c>
      <c r="Y96" s="63">
        <v>0</v>
      </c>
      <c r="Z96" s="63">
        <v>0</v>
      </c>
      <c r="AA96" s="63">
        <v>0</v>
      </c>
      <c r="AB96" s="63">
        <v>0</v>
      </c>
      <c r="AC96" s="63">
        <v>0</v>
      </c>
      <c r="AD96" s="63">
        <v>0</v>
      </c>
      <c r="AH96" s="3"/>
      <c r="AI96" s="3"/>
      <c r="AJ96" s="3"/>
      <c r="AK96" s="3"/>
      <c r="AL96" s="3"/>
      <c r="AM96" s="3"/>
      <c r="AN96" s="3"/>
      <c r="AO96" s="3"/>
      <c r="AP96" s="3"/>
      <c r="AQ96" s="3"/>
      <c r="AR96" s="3"/>
      <c r="AS96" s="3"/>
      <c r="AT96" s="3"/>
      <c r="AU96" s="3"/>
      <c r="AV96" s="3"/>
      <c r="AW96" s="3"/>
      <c r="AX96" s="3"/>
      <c r="AY96" s="3"/>
      <c r="AZ96" s="3"/>
      <c r="BA96" s="3"/>
      <c r="BB96" s="3"/>
      <c r="BC96" s="3"/>
      <c r="BE96" s="3"/>
      <c r="BH96" s="1" t="s">
        <v>129</v>
      </c>
      <c r="BJ96" s="3"/>
      <c r="BK96" s="58"/>
      <c r="BL96" s="3"/>
      <c r="BM96" s="3"/>
      <c r="BN96" s="3"/>
      <c r="BO96" s="3"/>
      <c r="BP96" s="3"/>
      <c r="BQ96" s="3"/>
      <c r="BR96" s="3"/>
      <c r="BS96" s="3"/>
      <c r="BT96" s="3"/>
      <c r="BU96" s="3"/>
      <c r="BV96" s="3"/>
      <c r="BW96" s="3"/>
      <c r="BX96" s="3"/>
      <c r="BY96" s="3"/>
      <c r="BZ96" s="3"/>
      <c r="CA96" s="3"/>
      <c r="CB96" s="3"/>
      <c r="CC96" s="3"/>
      <c r="CD96" s="3"/>
      <c r="CE96" s="3"/>
    </row>
    <row r="97" spans="4:83" ht="12" customHeight="1">
      <c r="H97" s="74" t="s">
        <v>130</v>
      </c>
      <c r="K97" s="63"/>
      <c r="L97" s="63"/>
      <c r="M97" s="63"/>
      <c r="N97" s="63"/>
      <c r="O97" s="63"/>
      <c r="P97" s="63"/>
      <c r="Q97" s="63"/>
      <c r="R97" s="63"/>
      <c r="S97" s="63"/>
      <c r="T97" s="63"/>
      <c r="U97" s="63"/>
      <c r="V97" s="63"/>
      <c r="W97" s="63"/>
      <c r="X97" s="63"/>
      <c r="Y97" s="63"/>
      <c r="Z97" s="63"/>
      <c r="AA97" s="63"/>
      <c r="AB97" s="63"/>
      <c r="AC97" s="63"/>
      <c r="AD97" s="63"/>
      <c r="AH97" s="3"/>
      <c r="AI97" s="3"/>
      <c r="AJ97" s="3"/>
      <c r="AK97" s="3"/>
      <c r="AL97" s="3"/>
      <c r="AM97" s="3"/>
      <c r="AN97" s="3"/>
      <c r="AO97" s="3"/>
      <c r="AP97" s="3"/>
      <c r="AQ97" s="3"/>
      <c r="AR97" s="3"/>
      <c r="AS97" s="3"/>
      <c r="AT97" s="3"/>
      <c r="AU97" s="3"/>
      <c r="AV97" s="3"/>
      <c r="AW97" s="3"/>
      <c r="AX97" s="3"/>
      <c r="AY97" s="3"/>
      <c r="AZ97" s="3"/>
      <c r="BA97" s="3"/>
      <c r="BB97" s="3"/>
      <c r="BC97" s="3"/>
      <c r="BE97" s="3"/>
      <c r="BH97" s="1" t="s">
        <v>130</v>
      </c>
      <c r="BJ97" s="3"/>
      <c r="BK97" s="58"/>
      <c r="BL97" s="3"/>
      <c r="BM97" s="3"/>
      <c r="BN97" s="3"/>
      <c r="BO97" s="3"/>
      <c r="BP97" s="3"/>
      <c r="BQ97" s="3"/>
      <c r="BR97" s="3"/>
      <c r="BS97" s="3"/>
      <c r="BT97" s="3"/>
      <c r="BU97" s="3"/>
      <c r="BV97" s="3"/>
      <c r="BW97" s="3"/>
      <c r="BX97" s="3"/>
      <c r="BY97" s="3"/>
      <c r="BZ97" s="3"/>
      <c r="CA97" s="3"/>
      <c r="CB97" s="3"/>
      <c r="CC97" s="3"/>
      <c r="CD97" s="3"/>
      <c r="CE97" s="3"/>
    </row>
    <row r="98" spans="4:83" ht="12" customHeight="1">
      <c r="H98" s="1" t="s">
        <v>131</v>
      </c>
      <c r="K98" s="63"/>
      <c r="L98" s="63"/>
      <c r="M98" s="63">
        <v>0</v>
      </c>
      <c r="N98" s="63">
        <v>0</v>
      </c>
      <c r="O98" s="63">
        <v>0</v>
      </c>
      <c r="P98" s="63">
        <v>0</v>
      </c>
      <c r="Q98" s="63">
        <v>0</v>
      </c>
      <c r="R98" s="63">
        <v>0</v>
      </c>
      <c r="S98" s="63">
        <v>0</v>
      </c>
      <c r="T98" s="63">
        <v>0</v>
      </c>
      <c r="U98" s="63">
        <v>0</v>
      </c>
      <c r="V98" s="63">
        <v>0</v>
      </c>
      <c r="W98" s="63">
        <v>0</v>
      </c>
      <c r="X98" s="63">
        <v>0</v>
      </c>
      <c r="Y98" s="63">
        <v>0</v>
      </c>
      <c r="Z98" s="63">
        <v>0</v>
      </c>
      <c r="AA98" s="63">
        <v>0</v>
      </c>
      <c r="AB98" s="63">
        <v>0</v>
      </c>
      <c r="AC98" s="63">
        <v>0</v>
      </c>
      <c r="AD98" s="63">
        <v>0</v>
      </c>
      <c r="AG98" s="1" t="s">
        <v>131</v>
      </c>
      <c r="AH98" s="3">
        <v>0</v>
      </c>
      <c r="AI98" s="3">
        <v>0</v>
      </c>
      <c r="AJ98" s="3">
        <v>0</v>
      </c>
      <c r="AK98" s="3">
        <v>0</v>
      </c>
      <c r="AL98" s="3">
        <v>0</v>
      </c>
      <c r="AM98" s="3">
        <v>0</v>
      </c>
      <c r="AN98" s="3">
        <v>0</v>
      </c>
      <c r="AO98" s="3">
        <v>0</v>
      </c>
      <c r="AP98" s="3">
        <v>0</v>
      </c>
      <c r="AQ98" s="3">
        <v>0</v>
      </c>
      <c r="AR98" s="3">
        <v>0</v>
      </c>
      <c r="AS98" s="3">
        <v>0</v>
      </c>
      <c r="AT98" s="3">
        <v>0</v>
      </c>
      <c r="AU98" s="3">
        <v>0</v>
      </c>
      <c r="AV98" s="3">
        <v>0</v>
      </c>
      <c r="AW98" s="3">
        <v>0</v>
      </c>
      <c r="AX98" s="3">
        <v>0</v>
      </c>
      <c r="AY98" s="3">
        <v>0</v>
      </c>
      <c r="AZ98" s="3">
        <v>0</v>
      </c>
      <c r="BA98" s="3">
        <v>0</v>
      </c>
      <c r="BB98" s="3">
        <v>0</v>
      </c>
      <c r="BC98" s="3">
        <v>0</v>
      </c>
      <c r="BE98" s="3">
        <v>0</v>
      </c>
      <c r="BH98" s="1" t="s">
        <v>131</v>
      </c>
      <c r="BJ98" s="3"/>
      <c r="BK98" s="58"/>
      <c r="BL98" s="3">
        <v>0</v>
      </c>
      <c r="BM98" s="3">
        <v>0</v>
      </c>
      <c r="BN98" s="3">
        <v>0</v>
      </c>
      <c r="BO98" s="3">
        <v>0</v>
      </c>
      <c r="BP98" s="3">
        <v>0</v>
      </c>
      <c r="BQ98" s="3">
        <v>0</v>
      </c>
      <c r="BR98" s="3">
        <v>0</v>
      </c>
      <c r="BS98" s="3">
        <v>0</v>
      </c>
      <c r="BT98" s="3">
        <v>0</v>
      </c>
      <c r="BU98" s="3">
        <v>0</v>
      </c>
      <c r="BV98" s="3">
        <v>0</v>
      </c>
      <c r="BW98" s="3">
        <v>0</v>
      </c>
      <c r="BX98" s="3">
        <v>0</v>
      </c>
      <c r="BY98" s="3">
        <v>0</v>
      </c>
      <c r="BZ98" s="3">
        <v>0</v>
      </c>
      <c r="CA98" s="3">
        <v>0</v>
      </c>
      <c r="CB98" s="3">
        <v>0</v>
      </c>
      <c r="CC98" s="3">
        <v>0</v>
      </c>
      <c r="CD98" s="3">
        <v>0</v>
      </c>
      <c r="CE98" s="3">
        <v>0</v>
      </c>
    </row>
    <row r="99" spans="4:83" ht="12" customHeight="1">
      <c r="H99" s="5" t="s">
        <v>52</v>
      </c>
      <c r="K99" s="2"/>
      <c r="L99" s="2">
        <v>-75000</v>
      </c>
      <c r="M99" s="2">
        <v>-15000</v>
      </c>
      <c r="N99" s="2">
        <v>0</v>
      </c>
      <c r="O99" s="2">
        <v>-90000</v>
      </c>
      <c r="P99" s="2">
        <v>-20000</v>
      </c>
      <c r="Q99" s="2">
        <v>-20000</v>
      </c>
      <c r="R99" s="2">
        <v>-40000</v>
      </c>
      <c r="S99" s="2">
        <v>-60000</v>
      </c>
      <c r="T99" s="2">
        <v>-60000</v>
      </c>
      <c r="U99" s="2">
        <v>-80000</v>
      </c>
      <c r="V99" s="2">
        <v>-80000</v>
      </c>
      <c r="W99" s="2">
        <v>-80000</v>
      </c>
      <c r="X99" s="2">
        <v>-80000</v>
      </c>
      <c r="Y99" s="2">
        <v>-80000</v>
      </c>
      <c r="Z99" s="2">
        <v>-20000</v>
      </c>
      <c r="AA99" s="2">
        <v>-20000</v>
      </c>
      <c r="AB99" s="2">
        <v>0</v>
      </c>
      <c r="AC99" s="2">
        <v>0</v>
      </c>
      <c r="AD99" s="2">
        <v>0</v>
      </c>
      <c r="AG99" s="5" t="s">
        <v>52</v>
      </c>
      <c r="AH99" s="2"/>
      <c r="AI99" s="2"/>
      <c r="AJ99" s="2"/>
      <c r="AK99" s="2"/>
      <c r="AL99" s="2"/>
      <c r="AM99" s="2"/>
      <c r="AN99" s="2"/>
      <c r="AO99" s="2"/>
      <c r="AP99" s="2"/>
      <c r="AQ99" s="2"/>
      <c r="AR99" s="2"/>
      <c r="AS99" s="2"/>
      <c r="AT99" s="2"/>
      <c r="AU99" s="2"/>
      <c r="AV99" s="2"/>
      <c r="AW99" s="2"/>
      <c r="AX99" s="2"/>
      <c r="AY99" s="2"/>
      <c r="AZ99" s="2"/>
      <c r="BA99" s="2"/>
      <c r="BB99" s="2"/>
      <c r="BC99" s="2"/>
      <c r="BH99" s="5" t="s">
        <v>52</v>
      </c>
      <c r="BI99" s="1"/>
      <c r="BJ99" s="3"/>
    </row>
    <row r="100" spans="4:83" ht="12" customHeight="1">
      <c r="BE100" s="3"/>
      <c r="BJ100" s="3"/>
      <c r="BK100" s="3"/>
      <c r="BL100" s="3"/>
      <c r="BM100" s="3"/>
      <c r="BN100" s="3"/>
      <c r="BO100" s="3"/>
      <c r="BP100" s="3"/>
      <c r="BQ100" s="3"/>
      <c r="BR100" s="3"/>
      <c r="BS100" s="3"/>
      <c r="BT100" s="3"/>
      <c r="BU100" s="3"/>
      <c r="BV100" s="3"/>
      <c r="BW100" s="3"/>
      <c r="BX100" s="3"/>
      <c r="BY100" s="3"/>
      <c r="BZ100" s="3"/>
      <c r="CA100" s="3"/>
      <c r="CB100" s="3"/>
      <c r="CC100" s="3"/>
      <c r="CD100" s="3"/>
      <c r="CE100" s="3"/>
    </row>
    <row r="101" spans="4:83" ht="12" customHeight="1" outlineLevel="1">
      <c r="E101" s="1">
        <v>55</v>
      </c>
      <c r="G101" s="5" t="s">
        <v>132</v>
      </c>
      <c r="H101" s="5"/>
      <c r="K101" s="2"/>
      <c r="L101" s="2"/>
      <c r="M101" s="2"/>
      <c r="N101" s="2"/>
      <c r="O101" s="2"/>
      <c r="P101" s="2"/>
      <c r="Q101" s="2"/>
      <c r="R101" s="2"/>
      <c r="S101" s="2"/>
      <c r="T101" s="2"/>
      <c r="U101" s="2"/>
      <c r="V101" s="2"/>
      <c r="W101" s="2"/>
      <c r="X101" s="2"/>
      <c r="Y101" s="2"/>
      <c r="Z101" s="2"/>
      <c r="AA101" s="2"/>
      <c r="AB101" s="2"/>
      <c r="AC101" s="2"/>
      <c r="AD101" s="2"/>
      <c r="BE101" s="59"/>
      <c r="BG101" s="5" t="s">
        <v>132</v>
      </c>
      <c r="BJ101" s="3"/>
      <c r="BK101" s="3"/>
      <c r="BL101" s="3"/>
      <c r="BM101" s="3"/>
      <c r="BN101" s="3"/>
      <c r="BO101" s="3"/>
      <c r="BP101" s="3"/>
      <c r="BQ101" s="3"/>
      <c r="BR101" s="3"/>
      <c r="BS101" s="3"/>
      <c r="BT101" s="3"/>
      <c r="BU101" s="3"/>
      <c r="BV101" s="3"/>
      <c r="BW101" s="3"/>
      <c r="BX101" s="3"/>
      <c r="BY101" s="3"/>
      <c r="BZ101" s="3"/>
      <c r="CA101" s="3"/>
      <c r="CB101" s="3"/>
      <c r="CC101" s="3"/>
      <c r="CD101" s="3"/>
      <c r="CE101" s="3"/>
    </row>
    <row r="102" spans="4:83" ht="12" customHeight="1" outlineLevel="1">
      <c r="D102" s="1">
        <v>78</v>
      </c>
      <c r="E102" s="1">
        <v>65</v>
      </c>
      <c r="H102" s="1" t="s">
        <v>133</v>
      </c>
      <c r="K102" s="75"/>
      <c r="L102" s="75"/>
      <c r="M102" s="75"/>
      <c r="N102" s="75"/>
      <c r="O102" s="75"/>
      <c r="P102" s="75"/>
      <c r="Q102" s="75"/>
      <c r="R102" s="75"/>
      <c r="S102" s="75"/>
      <c r="T102" s="75"/>
      <c r="U102" s="75"/>
      <c r="V102" s="75"/>
      <c r="W102" s="75"/>
      <c r="X102" s="75"/>
      <c r="Y102" s="75"/>
      <c r="Z102" s="75"/>
      <c r="AA102" s="75"/>
      <c r="AB102" s="75"/>
      <c r="AC102" s="75"/>
      <c r="AD102" s="75"/>
      <c r="BH102" s="1" t="s">
        <v>133</v>
      </c>
      <c r="BJ102" s="3"/>
      <c r="BK102" s="3"/>
      <c r="BL102" s="3"/>
      <c r="BM102" s="3"/>
      <c r="BN102" s="3"/>
      <c r="BO102" s="3"/>
      <c r="BP102" s="3"/>
      <c r="BQ102" s="3"/>
      <c r="BR102" s="3"/>
      <c r="BS102" s="3"/>
      <c r="BT102" s="3"/>
      <c r="BU102" s="3"/>
      <c r="BV102" s="3"/>
      <c r="BW102" s="3"/>
      <c r="BX102" s="3"/>
      <c r="BY102" s="3"/>
      <c r="BZ102" s="3"/>
      <c r="CA102" s="3"/>
      <c r="CB102" s="3"/>
      <c r="CC102" s="3"/>
      <c r="CD102" s="3"/>
      <c r="CE102" s="3"/>
    </row>
    <row r="103" spans="4:83" ht="12" customHeight="1" outlineLevel="1">
      <c r="E103" s="1">
        <v>100</v>
      </c>
      <c r="H103" s="1" t="s">
        <v>134</v>
      </c>
      <c r="K103" s="10"/>
      <c r="L103" s="10">
        <v>0</v>
      </c>
      <c r="M103" s="10">
        <v>0</v>
      </c>
      <c r="N103" s="10">
        <v>0</v>
      </c>
      <c r="O103" s="10">
        <v>0</v>
      </c>
      <c r="P103" s="10">
        <v>0</v>
      </c>
      <c r="Q103" s="10">
        <v>0</v>
      </c>
      <c r="R103" s="10">
        <v>0</v>
      </c>
      <c r="S103" s="10">
        <v>0</v>
      </c>
      <c r="T103" s="10">
        <v>0</v>
      </c>
      <c r="U103" s="10">
        <v>0</v>
      </c>
      <c r="V103" s="10">
        <v>0</v>
      </c>
      <c r="W103" s="10">
        <v>0</v>
      </c>
      <c r="X103" s="10">
        <v>0</v>
      </c>
      <c r="Y103" s="10">
        <v>0</v>
      </c>
      <c r="Z103" s="10">
        <v>0</v>
      </c>
      <c r="AA103" s="10">
        <v>0</v>
      </c>
      <c r="AB103" s="10">
        <v>0</v>
      </c>
      <c r="AC103" s="10">
        <v>0</v>
      </c>
      <c r="AD103" s="10">
        <v>0</v>
      </c>
      <c r="BJ103" s="3"/>
      <c r="BK103" s="3"/>
      <c r="BL103" s="3"/>
      <c r="BM103" s="3"/>
      <c r="BN103" s="3"/>
      <c r="BO103" s="3"/>
      <c r="BP103" s="3"/>
      <c r="BQ103" s="3"/>
      <c r="BR103" s="3"/>
      <c r="BS103" s="3"/>
      <c r="BT103" s="3"/>
      <c r="BU103" s="3"/>
      <c r="BV103" s="3"/>
      <c r="BW103" s="3"/>
      <c r="BX103" s="3"/>
      <c r="BY103" s="3"/>
      <c r="BZ103" s="3"/>
      <c r="CA103" s="3"/>
      <c r="CB103" s="3"/>
      <c r="CC103" s="3"/>
      <c r="CD103" s="3"/>
      <c r="CE103" s="3"/>
    </row>
    <row r="104" spans="4:83" ht="12" customHeight="1" outlineLevel="1">
      <c r="D104" s="1">
        <v>16</v>
      </c>
      <c r="H104" s="1" t="s">
        <v>135</v>
      </c>
      <c r="K104" s="2"/>
      <c r="L104" s="2"/>
      <c r="M104" s="2"/>
      <c r="N104" s="2"/>
      <c r="O104" s="2"/>
      <c r="P104" s="2"/>
      <c r="Q104" s="2"/>
      <c r="R104" s="2"/>
      <c r="S104" s="2"/>
      <c r="T104" s="2"/>
      <c r="U104" s="2"/>
      <c r="V104" s="2"/>
      <c r="W104" s="2"/>
      <c r="X104" s="2"/>
      <c r="Y104" s="2"/>
      <c r="Z104" s="2"/>
      <c r="AA104" s="2"/>
      <c r="AB104" s="2"/>
      <c r="AC104" s="2"/>
      <c r="AD104" s="2"/>
      <c r="BH104" s="1" t="s">
        <v>135</v>
      </c>
      <c r="BJ104" s="3"/>
      <c r="BK104" s="3"/>
      <c r="BL104" s="3"/>
      <c r="BM104" s="3"/>
      <c r="BN104" s="3"/>
      <c r="BO104" s="3"/>
      <c r="BP104" s="3"/>
      <c r="BQ104" s="3"/>
      <c r="BR104" s="3"/>
      <c r="BS104" s="3"/>
      <c r="BT104" s="3"/>
      <c r="BU104" s="3"/>
      <c r="BV104" s="3"/>
      <c r="BW104" s="3"/>
      <c r="BX104" s="3"/>
      <c r="BY104" s="3"/>
      <c r="BZ104" s="3"/>
      <c r="CA104" s="3"/>
      <c r="CB104" s="3"/>
      <c r="CC104" s="3"/>
      <c r="CD104" s="3"/>
      <c r="CE104" s="3"/>
    </row>
    <row r="105" spans="4:83" ht="12" customHeight="1" outlineLevel="1">
      <c r="D105" s="1">
        <v>84</v>
      </c>
      <c r="G105" s="5"/>
      <c r="H105" s="1" t="s">
        <v>136</v>
      </c>
      <c r="K105" s="3"/>
      <c r="L105" s="3"/>
      <c r="M105" s="3"/>
      <c r="N105" s="3"/>
      <c r="O105" s="3"/>
      <c r="P105" s="3"/>
      <c r="Q105" s="3"/>
      <c r="R105" s="3"/>
      <c r="S105" s="3"/>
      <c r="T105" s="3"/>
      <c r="U105" s="3"/>
      <c r="V105" s="3"/>
      <c r="W105" s="3"/>
      <c r="X105" s="3"/>
      <c r="Y105" s="3"/>
      <c r="Z105" s="3"/>
      <c r="AA105" s="3"/>
      <c r="AB105" s="3"/>
      <c r="AC105" s="3"/>
      <c r="AD105" s="3"/>
      <c r="BH105" s="1" t="s">
        <v>136</v>
      </c>
      <c r="BJ105" s="3"/>
      <c r="BK105" s="3"/>
      <c r="BL105" s="3"/>
      <c r="BM105" s="3"/>
      <c r="BN105" s="3"/>
      <c r="BO105" s="3"/>
      <c r="BP105" s="3"/>
      <c r="BQ105" s="3"/>
      <c r="BR105" s="3"/>
      <c r="BS105" s="3"/>
      <c r="BT105" s="3"/>
      <c r="BU105" s="3"/>
      <c r="BV105" s="3"/>
      <c r="BW105" s="3"/>
      <c r="BX105" s="3"/>
      <c r="BY105" s="3"/>
      <c r="BZ105" s="3"/>
      <c r="CA105" s="3"/>
      <c r="CB105" s="3"/>
      <c r="CC105" s="3"/>
      <c r="CD105" s="3"/>
      <c r="CE105" s="3"/>
    </row>
    <row r="106" spans="4:83" ht="12" customHeight="1" outlineLevel="1">
      <c r="D106" s="1">
        <v>80</v>
      </c>
      <c r="G106" s="5"/>
      <c r="H106" s="1" t="s">
        <v>137</v>
      </c>
      <c r="K106" s="3"/>
      <c r="L106" s="3"/>
      <c r="M106" s="3"/>
      <c r="N106" s="3"/>
      <c r="O106" s="3"/>
      <c r="P106" s="3"/>
      <c r="Q106" s="3"/>
      <c r="R106" s="3"/>
      <c r="S106" s="3"/>
      <c r="T106" s="3"/>
      <c r="U106" s="3"/>
      <c r="V106" s="3"/>
      <c r="W106" s="3"/>
      <c r="X106" s="3"/>
      <c r="Y106" s="3"/>
      <c r="Z106" s="3"/>
      <c r="AA106" s="3"/>
      <c r="AB106" s="3"/>
      <c r="AC106" s="3"/>
      <c r="AD106" s="3"/>
      <c r="BH106" s="1" t="s">
        <v>137</v>
      </c>
      <c r="BJ106" s="3"/>
      <c r="BK106" s="3"/>
      <c r="BL106" s="3"/>
      <c r="BM106" s="3"/>
      <c r="BN106" s="3"/>
      <c r="BO106" s="3"/>
      <c r="BP106" s="3"/>
      <c r="BQ106" s="3"/>
      <c r="BR106" s="3"/>
      <c r="BS106" s="3"/>
      <c r="BT106" s="3"/>
      <c r="BU106" s="3"/>
      <c r="BV106" s="3"/>
      <c r="BW106" s="3"/>
      <c r="BX106" s="3"/>
      <c r="BY106" s="3"/>
      <c r="BZ106" s="3"/>
      <c r="CA106" s="3"/>
      <c r="CB106" s="3"/>
      <c r="CC106" s="3"/>
      <c r="CD106" s="3"/>
      <c r="CE106" s="3"/>
    </row>
    <row r="107" spans="4:83" ht="12" customHeight="1" outlineLevel="1">
      <c r="D107" s="1">
        <v>79</v>
      </c>
      <c r="G107" s="5"/>
      <c r="H107" s="1" t="s">
        <v>138</v>
      </c>
      <c r="K107" s="3"/>
      <c r="L107" s="3"/>
      <c r="M107" s="3"/>
      <c r="N107" s="3"/>
      <c r="O107" s="3"/>
      <c r="P107" s="3"/>
      <c r="Q107" s="3"/>
      <c r="R107" s="3"/>
      <c r="S107" s="3"/>
      <c r="T107" s="3"/>
      <c r="U107" s="3"/>
      <c r="V107" s="3"/>
      <c r="W107" s="3"/>
      <c r="X107" s="3"/>
      <c r="Y107" s="3"/>
      <c r="Z107" s="3"/>
      <c r="AA107" s="3"/>
      <c r="AB107" s="3"/>
      <c r="AC107" s="3"/>
      <c r="AD107" s="3"/>
      <c r="BH107" s="1" t="s">
        <v>138</v>
      </c>
      <c r="BJ107" s="3"/>
      <c r="BK107" s="3"/>
      <c r="BL107" s="3"/>
      <c r="BM107" s="3"/>
      <c r="BN107" s="3"/>
      <c r="BO107" s="3"/>
      <c r="BP107" s="3"/>
      <c r="BQ107" s="3"/>
      <c r="BR107" s="3"/>
      <c r="BS107" s="3"/>
      <c r="BT107" s="3"/>
      <c r="BU107" s="3"/>
      <c r="BV107" s="3"/>
      <c r="BW107" s="3"/>
      <c r="BX107" s="3"/>
      <c r="BY107" s="3"/>
      <c r="BZ107" s="3"/>
      <c r="CA107" s="3"/>
      <c r="CB107" s="3"/>
      <c r="CC107" s="3"/>
      <c r="CD107" s="3"/>
      <c r="CE107" s="3"/>
    </row>
    <row r="108" spans="4:83" ht="12" customHeight="1" outlineLevel="1">
      <c r="D108" s="1">
        <v>81</v>
      </c>
      <c r="G108" s="5"/>
      <c r="H108" s="1" t="s">
        <v>139</v>
      </c>
      <c r="K108" s="3"/>
      <c r="L108" s="3"/>
      <c r="M108" s="3"/>
      <c r="N108" s="3"/>
      <c r="O108" s="3"/>
      <c r="P108" s="3"/>
      <c r="Q108" s="3"/>
      <c r="R108" s="3"/>
      <c r="S108" s="3"/>
      <c r="T108" s="3"/>
      <c r="U108" s="3"/>
      <c r="V108" s="3"/>
      <c r="W108" s="3"/>
      <c r="X108" s="3"/>
      <c r="Y108" s="3"/>
      <c r="Z108" s="3"/>
      <c r="AA108" s="3"/>
      <c r="AB108" s="3"/>
      <c r="AC108" s="3"/>
      <c r="AD108" s="3"/>
      <c r="BH108" s="1" t="s">
        <v>139</v>
      </c>
      <c r="BJ108" s="3"/>
      <c r="BK108" s="3"/>
      <c r="BL108" s="3"/>
      <c r="BM108" s="3"/>
      <c r="BN108" s="3"/>
      <c r="BO108" s="3"/>
      <c r="BP108" s="3"/>
      <c r="BQ108" s="3"/>
      <c r="BR108" s="3"/>
      <c r="BS108" s="3"/>
      <c r="BT108" s="3"/>
      <c r="BU108" s="3"/>
      <c r="BV108" s="3"/>
      <c r="BW108" s="3"/>
      <c r="BX108" s="3"/>
      <c r="BY108" s="3"/>
      <c r="BZ108" s="3"/>
      <c r="CA108" s="3"/>
      <c r="CB108" s="3"/>
      <c r="CC108" s="3"/>
      <c r="CD108" s="3"/>
      <c r="CE108" s="3"/>
    </row>
    <row r="109" spans="4:83" ht="12" customHeight="1" outlineLevel="1">
      <c r="H109" s="5" t="s">
        <v>52</v>
      </c>
      <c r="K109" s="2"/>
      <c r="L109" s="2">
        <v>0</v>
      </c>
      <c r="M109" s="2">
        <v>0</v>
      </c>
      <c r="N109" s="2">
        <v>0</v>
      </c>
      <c r="O109" s="2">
        <v>0</v>
      </c>
      <c r="P109" s="2">
        <v>0</v>
      </c>
      <c r="Q109" s="2">
        <v>0</v>
      </c>
      <c r="R109" s="2">
        <v>0</v>
      </c>
      <c r="S109" s="2">
        <v>0</v>
      </c>
      <c r="T109" s="2">
        <v>0</v>
      </c>
      <c r="U109" s="2">
        <v>0</v>
      </c>
      <c r="V109" s="2">
        <v>0</v>
      </c>
      <c r="W109" s="2">
        <v>0</v>
      </c>
      <c r="X109" s="2">
        <v>0</v>
      </c>
      <c r="Y109" s="2">
        <v>0</v>
      </c>
      <c r="Z109" s="2">
        <v>0</v>
      </c>
      <c r="AA109" s="2">
        <v>0</v>
      </c>
      <c r="AB109" s="2">
        <v>0</v>
      </c>
      <c r="AC109" s="2">
        <v>0</v>
      </c>
      <c r="AD109" s="2">
        <v>0</v>
      </c>
      <c r="BH109" s="5" t="s">
        <v>52</v>
      </c>
      <c r="BJ109" s="3"/>
      <c r="BK109" s="3"/>
      <c r="BL109" s="3"/>
      <c r="BM109" s="3"/>
      <c r="BN109" s="3"/>
      <c r="BO109" s="3"/>
      <c r="BP109" s="3"/>
      <c r="BQ109" s="3"/>
      <c r="BR109" s="3"/>
      <c r="BS109" s="3"/>
      <c r="BT109" s="3"/>
      <c r="BU109" s="3"/>
      <c r="BV109" s="3"/>
      <c r="BW109" s="3"/>
      <c r="BX109" s="3"/>
      <c r="BY109" s="3"/>
      <c r="BZ109" s="3"/>
      <c r="CA109" s="3"/>
      <c r="CB109" s="3"/>
      <c r="CC109" s="3"/>
      <c r="CD109" s="3"/>
      <c r="CE109" s="3"/>
    </row>
    <row r="110" spans="4:83" ht="12" customHeight="1" outlineLevel="1">
      <c r="BE110" s="3"/>
      <c r="BJ110" s="3"/>
      <c r="BK110" s="3"/>
      <c r="BL110" s="3"/>
      <c r="BM110" s="3"/>
      <c r="BN110" s="3"/>
      <c r="BO110" s="3"/>
      <c r="BP110" s="3"/>
      <c r="BQ110" s="3"/>
      <c r="BR110" s="3"/>
      <c r="BS110" s="3"/>
      <c r="BT110" s="3"/>
      <c r="BU110" s="3"/>
      <c r="BV110" s="3"/>
      <c r="BW110" s="3"/>
      <c r="BX110" s="3"/>
      <c r="BY110" s="3"/>
      <c r="BZ110" s="3"/>
      <c r="CA110" s="3"/>
      <c r="CB110" s="3"/>
      <c r="CC110" s="3"/>
      <c r="CD110" s="3"/>
      <c r="CE110" s="3"/>
    </row>
    <row r="111" spans="4:83" ht="12" customHeight="1">
      <c r="D111" s="1">
        <v>60</v>
      </c>
      <c r="G111" s="1" t="s">
        <v>140</v>
      </c>
      <c r="K111" s="9"/>
      <c r="L111" s="9">
        <v>701666</v>
      </c>
      <c r="M111" s="9">
        <v>588581</v>
      </c>
      <c r="N111" s="9">
        <v>589219</v>
      </c>
      <c r="O111" s="9">
        <v>527312</v>
      </c>
      <c r="P111" s="9">
        <v>527312</v>
      </c>
      <c r="Q111" s="9">
        <v>527312</v>
      </c>
      <c r="R111" s="9">
        <v>513801</v>
      </c>
      <c r="S111" s="9">
        <v>500381</v>
      </c>
      <c r="T111" s="9">
        <v>500381</v>
      </c>
      <c r="U111" s="9">
        <v>487055</v>
      </c>
      <c r="V111" s="9">
        <v>487055</v>
      </c>
      <c r="W111" s="9">
        <v>487055</v>
      </c>
      <c r="X111" s="9">
        <v>487055</v>
      </c>
      <c r="Y111" s="9">
        <v>487055</v>
      </c>
      <c r="Z111" s="9">
        <v>527312</v>
      </c>
      <c r="AA111" s="9">
        <v>527312</v>
      </c>
      <c r="AB111" s="9">
        <v>540913</v>
      </c>
      <c r="AC111" s="9">
        <v>540913</v>
      </c>
      <c r="AD111" s="9">
        <v>540913</v>
      </c>
      <c r="BI111" s="1"/>
    </row>
    <row r="112" spans="4:83" ht="12" customHeight="1">
      <c r="D112" s="1">
        <v>61</v>
      </c>
      <c r="G112" s="1" t="s">
        <v>141</v>
      </c>
      <c r="K112" s="9"/>
      <c r="L112" s="9">
        <v>597634</v>
      </c>
      <c r="M112" s="9">
        <v>552354</v>
      </c>
      <c r="N112" s="9">
        <v>552631</v>
      </c>
      <c r="O112" s="9">
        <v>524538</v>
      </c>
      <c r="P112" s="9">
        <v>524538</v>
      </c>
      <c r="Q112" s="9">
        <v>524538</v>
      </c>
      <c r="R112" s="9">
        <v>518049</v>
      </c>
      <c r="S112" s="9">
        <v>511469</v>
      </c>
      <c r="T112" s="9">
        <v>511469</v>
      </c>
      <c r="U112" s="9">
        <v>504795</v>
      </c>
      <c r="V112" s="9">
        <v>504795</v>
      </c>
      <c r="W112" s="9">
        <v>504795</v>
      </c>
      <c r="X112" s="9">
        <v>504795</v>
      </c>
      <c r="Y112" s="9">
        <v>504795</v>
      </c>
      <c r="Z112" s="9">
        <v>524538</v>
      </c>
      <c r="AA112" s="9">
        <v>524538</v>
      </c>
      <c r="AB112" s="9">
        <v>530937</v>
      </c>
      <c r="AC112" s="9">
        <v>530937</v>
      </c>
      <c r="AD112" s="9">
        <v>530937</v>
      </c>
      <c r="BI112" s="1"/>
    </row>
    <row r="113" spans="1:83" ht="12" customHeight="1">
      <c r="A113" s="1"/>
      <c r="B113" s="1"/>
      <c r="G113" s="5" t="s">
        <v>142</v>
      </c>
      <c r="K113" s="7"/>
      <c r="L113" s="7">
        <v>1299300</v>
      </c>
      <c r="M113" s="7">
        <v>1140935</v>
      </c>
      <c r="N113" s="7">
        <v>1141850</v>
      </c>
      <c r="O113" s="7">
        <v>1051850</v>
      </c>
      <c r="P113" s="7">
        <v>1051850</v>
      </c>
      <c r="Q113" s="7">
        <v>1051850</v>
      </c>
      <c r="R113" s="7">
        <v>1031850</v>
      </c>
      <c r="S113" s="7">
        <v>1011850</v>
      </c>
      <c r="T113" s="7">
        <v>1011850</v>
      </c>
      <c r="U113" s="7">
        <v>991850</v>
      </c>
      <c r="V113" s="7">
        <v>991850</v>
      </c>
      <c r="W113" s="7">
        <v>991850</v>
      </c>
      <c r="X113" s="7">
        <v>991850</v>
      </c>
      <c r="Y113" s="7">
        <v>991850</v>
      </c>
      <c r="Z113" s="7">
        <v>1051850</v>
      </c>
      <c r="AA113" s="7">
        <v>1051850</v>
      </c>
      <c r="AB113" s="7">
        <v>1071850</v>
      </c>
      <c r="AC113" s="7">
        <v>1071850</v>
      </c>
      <c r="AD113" s="7">
        <v>1071850</v>
      </c>
      <c r="BE113" s="3"/>
      <c r="BJ113" s="3"/>
      <c r="BK113" s="3"/>
      <c r="BL113" s="3"/>
      <c r="BM113" s="3"/>
      <c r="BN113" s="3"/>
      <c r="BO113" s="3"/>
      <c r="BP113" s="3"/>
      <c r="BQ113" s="3"/>
      <c r="BR113" s="3"/>
      <c r="BS113" s="3"/>
      <c r="BT113" s="3"/>
      <c r="BU113" s="3"/>
      <c r="BV113" s="3"/>
      <c r="BW113" s="3"/>
      <c r="BX113" s="3"/>
      <c r="BY113" s="3"/>
      <c r="BZ113" s="3"/>
      <c r="CA113" s="3"/>
      <c r="CB113" s="3"/>
      <c r="CC113" s="3"/>
      <c r="CD113" s="3"/>
      <c r="CE113" s="3"/>
    </row>
    <row r="114" spans="1:83" ht="12" customHeight="1">
      <c r="A114" s="1"/>
      <c r="B114" s="1"/>
      <c r="G114" s="1" t="s">
        <v>143</v>
      </c>
      <c r="K114" s="4"/>
      <c r="L114" s="4">
        <v>0.54003386438851686</v>
      </c>
      <c r="M114" s="4">
        <v>0.51587601397099747</v>
      </c>
      <c r="N114" s="4">
        <v>0.51602136883128258</v>
      </c>
      <c r="O114" s="4">
        <v>0.50131862908209346</v>
      </c>
      <c r="P114" s="4">
        <v>0.50131862908209346</v>
      </c>
      <c r="Q114" s="4">
        <v>0.50131862908209346</v>
      </c>
      <c r="R114" s="4">
        <v>0.49794156127344091</v>
      </c>
      <c r="S114" s="4">
        <v>0.49452092701487377</v>
      </c>
      <c r="T114" s="4">
        <v>0.49452092701487377</v>
      </c>
      <c r="U114" s="4">
        <v>0.49105711549125369</v>
      </c>
      <c r="V114" s="4">
        <v>0.49105711549125369</v>
      </c>
      <c r="W114" s="4">
        <v>0.49105711549125369</v>
      </c>
      <c r="X114" s="4">
        <v>0.49105711549125369</v>
      </c>
      <c r="Y114" s="4">
        <v>0.49105711549125369</v>
      </c>
      <c r="Z114" s="4">
        <v>0.50131862908209346</v>
      </c>
      <c r="AA114" s="4">
        <v>0.50131862908209346</v>
      </c>
      <c r="AB114" s="4">
        <v>0.50465363623641368</v>
      </c>
      <c r="AC114" s="4">
        <v>0.50465363623641368</v>
      </c>
      <c r="AD114" s="4">
        <v>0.50465363623641368</v>
      </c>
      <c r="BE114" s="3"/>
      <c r="BJ114" s="3"/>
      <c r="BK114" s="3"/>
      <c r="BL114" s="3"/>
      <c r="BM114" s="3"/>
      <c r="BN114" s="3"/>
      <c r="BO114" s="3"/>
      <c r="BP114" s="3"/>
      <c r="BQ114" s="3"/>
      <c r="BR114" s="3"/>
      <c r="BS114" s="3"/>
      <c r="BT114" s="3"/>
      <c r="BU114" s="3"/>
      <c r="BV114" s="3"/>
      <c r="BW114" s="3"/>
      <c r="BX114" s="3"/>
      <c r="BY114" s="3"/>
      <c r="BZ114" s="3"/>
      <c r="CA114" s="3"/>
      <c r="CB114" s="3"/>
      <c r="CC114" s="3"/>
      <c r="CD114" s="3"/>
      <c r="CE114" s="3"/>
    </row>
    <row r="115" spans="1:83" ht="12" customHeight="1">
      <c r="A115" s="1"/>
      <c r="B115" s="1"/>
      <c r="G115" s="5"/>
      <c r="K115" s="7"/>
      <c r="L115" s="7"/>
      <c r="M115" s="7"/>
      <c r="N115" s="7"/>
      <c r="O115" s="7"/>
      <c r="P115" s="7"/>
      <c r="Q115" s="7"/>
      <c r="R115" s="7"/>
      <c r="S115" s="7"/>
      <c r="T115" s="7"/>
      <c r="U115" s="7"/>
      <c r="V115" s="7"/>
      <c r="W115" s="7"/>
      <c r="X115" s="7"/>
      <c r="Y115" s="7"/>
      <c r="Z115" s="7"/>
      <c r="AA115" s="7"/>
      <c r="AB115" s="7"/>
      <c r="AC115" s="7"/>
      <c r="AD115" s="7"/>
      <c r="BE115" s="3"/>
      <c r="BJ115" s="3"/>
      <c r="BK115" s="3"/>
      <c r="BL115" s="3"/>
      <c r="BM115" s="3"/>
      <c r="BN115" s="3"/>
      <c r="BO115" s="3"/>
      <c r="BP115" s="3"/>
      <c r="BQ115" s="3"/>
      <c r="BR115" s="3"/>
      <c r="BS115" s="3"/>
      <c r="BT115" s="3"/>
      <c r="BU115" s="3"/>
      <c r="BV115" s="3"/>
      <c r="BW115" s="3"/>
      <c r="BX115" s="3"/>
      <c r="BY115" s="3"/>
      <c r="BZ115" s="3"/>
      <c r="CA115" s="3"/>
      <c r="CB115" s="3"/>
      <c r="CC115" s="3"/>
      <c r="CD115" s="3"/>
      <c r="CE115" s="3"/>
    </row>
    <row r="116" spans="1:83" ht="12" customHeight="1">
      <c r="A116" s="1"/>
      <c r="B116" s="1"/>
      <c r="G116" s="5" t="s">
        <v>144</v>
      </c>
      <c r="K116" s="7"/>
      <c r="L116" s="7">
        <v>1186290</v>
      </c>
      <c r="M116" s="7">
        <v>1037342.5</v>
      </c>
      <c r="N116" s="7">
        <v>1047675</v>
      </c>
      <c r="O116" s="7">
        <v>957675</v>
      </c>
      <c r="P116" s="7">
        <v>957675</v>
      </c>
      <c r="Q116" s="7">
        <v>957675</v>
      </c>
      <c r="R116" s="7">
        <v>937675</v>
      </c>
      <c r="S116" s="7">
        <v>917675</v>
      </c>
      <c r="T116" s="7">
        <v>917675</v>
      </c>
      <c r="U116" s="7">
        <v>897675</v>
      </c>
      <c r="V116" s="7">
        <v>897675</v>
      </c>
      <c r="W116" s="7">
        <v>897675</v>
      </c>
      <c r="X116" s="7">
        <v>897675</v>
      </c>
      <c r="Y116" s="7">
        <v>897675</v>
      </c>
      <c r="Z116" s="7">
        <v>957675</v>
      </c>
      <c r="AA116" s="7">
        <v>957675</v>
      </c>
      <c r="AB116" s="7">
        <v>977675</v>
      </c>
      <c r="AC116" s="7">
        <v>977675</v>
      </c>
      <c r="AD116" s="7">
        <v>977675</v>
      </c>
      <c r="BE116" s="3"/>
      <c r="BJ116" s="3"/>
      <c r="BK116" s="3"/>
      <c r="BL116" s="3"/>
      <c r="BM116" s="3"/>
      <c r="BN116" s="3"/>
      <c r="BO116" s="3"/>
      <c r="BP116" s="3"/>
      <c r="BQ116" s="3"/>
      <c r="BR116" s="3"/>
      <c r="BS116" s="3"/>
      <c r="BT116" s="3"/>
      <c r="BU116" s="3"/>
      <c r="BV116" s="3"/>
      <c r="BW116" s="3"/>
      <c r="BX116" s="3"/>
      <c r="BY116" s="3"/>
      <c r="BZ116" s="3"/>
      <c r="CA116" s="3"/>
      <c r="CB116" s="3"/>
      <c r="CC116" s="3"/>
      <c r="CD116" s="3"/>
      <c r="CE116" s="3"/>
    </row>
    <row r="117" spans="1:83" ht="12" customHeight="1">
      <c r="A117" s="1"/>
      <c r="B117" s="1"/>
      <c r="G117" s="5"/>
      <c r="J117" s="7"/>
      <c r="K117" s="7"/>
      <c r="L117" s="7"/>
      <c r="M117" s="7"/>
      <c r="N117" s="7"/>
      <c r="O117" s="7"/>
      <c r="P117" s="7"/>
      <c r="Q117" s="7"/>
      <c r="R117" s="7"/>
      <c r="S117" s="7"/>
      <c r="T117" s="7"/>
      <c r="U117" s="7"/>
      <c r="V117" s="7"/>
      <c r="W117" s="7"/>
      <c r="X117" s="7"/>
      <c r="Y117" s="7"/>
      <c r="Z117" s="7"/>
      <c r="AA117" s="7"/>
      <c r="AB117" s="7"/>
      <c r="AC117" s="7"/>
      <c r="AD117" s="7"/>
      <c r="BE117" s="3"/>
      <c r="BJ117" s="3"/>
      <c r="BK117" s="58" t="s">
        <v>99</v>
      </c>
      <c r="BL117" s="3"/>
      <c r="BM117" s="3"/>
      <c r="BN117" s="3"/>
      <c r="BO117" s="3"/>
      <c r="BP117" s="3"/>
      <c r="BQ117" s="3"/>
      <c r="BR117" s="3"/>
      <c r="BS117" s="3"/>
      <c r="BT117" s="3"/>
      <c r="BU117" s="3"/>
      <c r="BV117" s="3"/>
      <c r="BW117" s="3"/>
      <c r="BX117" s="3"/>
      <c r="BY117" s="3"/>
      <c r="BZ117" s="3"/>
      <c r="CA117" s="3"/>
      <c r="CB117" s="3"/>
      <c r="CC117" s="3"/>
      <c r="CD117" s="3"/>
      <c r="CE117" s="3"/>
    </row>
    <row r="118" spans="1:83" ht="12" customHeight="1">
      <c r="A118" s="1"/>
      <c r="B118" s="1"/>
      <c r="G118" s="42" t="s">
        <v>145</v>
      </c>
      <c r="H118" s="47"/>
      <c r="I118" s="44">
        <v>2009</v>
      </c>
      <c r="J118" s="44">
        <v>2010</v>
      </c>
      <c r="K118" s="44">
        <v>2011</v>
      </c>
      <c r="L118" s="44">
        <v>2012</v>
      </c>
      <c r="M118" s="44">
        <v>2013</v>
      </c>
      <c r="N118" s="44">
        <v>2014</v>
      </c>
      <c r="O118" s="44">
        <v>2015</v>
      </c>
      <c r="P118" s="44">
        <v>2016</v>
      </c>
      <c r="Q118" s="44">
        <v>2017</v>
      </c>
      <c r="R118" s="44">
        <v>2018</v>
      </c>
      <c r="S118" s="44">
        <v>2019</v>
      </c>
      <c r="T118" s="44">
        <v>2020</v>
      </c>
      <c r="U118" s="44">
        <v>2021</v>
      </c>
      <c r="V118" s="44">
        <v>2022</v>
      </c>
      <c r="W118" s="44">
        <v>2023</v>
      </c>
      <c r="X118" s="44">
        <v>2024</v>
      </c>
      <c r="Y118" s="44">
        <v>2025</v>
      </c>
      <c r="Z118" s="44">
        <v>2026</v>
      </c>
      <c r="AA118" s="44">
        <v>2027</v>
      </c>
      <c r="AB118" s="44">
        <v>2028</v>
      </c>
      <c r="AC118" s="44">
        <v>2029</v>
      </c>
      <c r="AD118" s="44">
        <v>2030</v>
      </c>
      <c r="AF118" s="42" t="s">
        <v>25</v>
      </c>
      <c r="AG118" s="47"/>
      <c r="AH118" s="44">
        <v>2009</v>
      </c>
      <c r="AI118" s="44">
        <v>2010</v>
      </c>
      <c r="AJ118" s="44">
        <v>2011</v>
      </c>
      <c r="AK118" s="44">
        <v>2012</v>
      </c>
      <c r="AL118" s="44">
        <v>2013</v>
      </c>
      <c r="AM118" s="44">
        <v>2014</v>
      </c>
      <c r="AN118" s="44">
        <v>2015</v>
      </c>
      <c r="AO118" s="44">
        <v>2016</v>
      </c>
      <c r="AP118" s="44">
        <v>2017</v>
      </c>
      <c r="AQ118" s="44">
        <v>2018</v>
      </c>
      <c r="AR118" s="44">
        <v>2019</v>
      </c>
      <c r="AS118" s="44">
        <v>2020</v>
      </c>
      <c r="AT118" s="44">
        <v>2021</v>
      </c>
      <c r="AU118" s="44">
        <v>2022</v>
      </c>
      <c r="AV118" s="44">
        <v>2023</v>
      </c>
      <c r="AW118" s="44">
        <v>2024</v>
      </c>
      <c r="AX118" s="44">
        <v>2025</v>
      </c>
      <c r="AY118" s="44">
        <v>2026</v>
      </c>
      <c r="AZ118" s="44">
        <v>2027</v>
      </c>
      <c r="BA118" s="44">
        <v>2028</v>
      </c>
      <c r="BB118" s="44">
        <v>2029</v>
      </c>
      <c r="BC118" s="44">
        <v>2030</v>
      </c>
      <c r="BE118" s="48" t="s">
        <v>26</v>
      </c>
      <c r="BG118" s="42" t="s">
        <v>145</v>
      </c>
      <c r="BH118" s="47"/>
      <c r="BI118" s="48">
        <v>2008</v>
      </c>
      <c r="BJ118" s="48">
        <v>2009</v>
      </c>
      <c r="BK118" s="48">
        <v>2010</v>
      </c>
      <c r="BL118" s="48">
        <v>2011</v>
      </c>
      <c r="BM118" s="48">
        <v>2012</v>
      </c>
      <c r="BN118" s="48">
        <v>2013</v>
      </c>
      <c r="BO118" s="48">
        <v>2014</v>
      </c>
      <c r="BP118" s="48">
        <v>2015</v>
      </c>
      <c r="BQ118" s="48">
        <v>2016</v>
      </c>
      <c r="BR118" s="48">
        <v>2017</v>
      </c>
      <c r="BS118" s="48">
        <v>2018</v>
      </c>
      <c r="BT118" s="48">
        <v>2019</v>
      </c>
      <c r="BU118" s="48">
        <v>2020</v>
      </c>
      <c r="BV118" s="48">
        <v>2021</v>
      </c>
      <c r="BW118" s="48">
        <v>2022</v>
      </c>
      <c r="BX118" s="48">
        <v>2023</v>
      </c>
      <c r="BY118" s="48">
        <v>2024</v>
      </c>
      <c r="BZ118" s="48">
        <v>2025</v>
      </c>
      <c r="CA118" s="48">
        <v>2026</v>
      </c>
      <c r="CB118" s="48">
        <v>2027</v>
      </c>
      <c r="CC118" s="48">
        <v>2028</v>
      </c>
      <c r="CD118" s="48">
        <v>2029</v>
      </c>
      <c r="CE118" s="48">
        <v>2030</v>
      </c>
    </row>
    <row r="119" spans="1:83" ht="12" customHeight="1">
      <c r="A119" s="1"/>
      <c r="B119" s="1"/>
      <c r="G119" s="5" t="s">
        <v>146</v>
      </c>
      <c r="K119" s="7"/>
      <c r="L119" s="7">
        <v>1745530.3333333335</v>
      </c>
      <c r="M119" s="7">
        <v>1865338</v>
      </c>
      <c r="N119" s="7">
        <v>1663529.3333333335</v>
      </c>
      <c r="O119" s="7">
        <v>1891913.3333333335</v>
      </c>
      <c r="P119" s="7">
        <v>1922353.3333333335</v>
      </c>
      <c r="Q119" s="7">
        <v>1998419</v>
      </c>
      <c r="R119" s="7">
        <v>1974860</v>
      </c>
      <c r="S119" s="7">
        <v>1984801</v>
      </c>
      <c r="T119" s="7">
        <v>2017242</v>
      </c>
      <c r="U119" s="7">
        <v>1974553</v>
      </c>
      <c r="V119" s="7">
        <v>1971865</v>
      </c>
      <c r="W119" s="7">
        <v>1969176</v>
      </c>
      <c r="X119" s="7">
        <v>1968988</v>
      </c>
      <c r="Y119" s="7">
        <v>1968799</v>
      </c>
      <c r="Z119" s="7">
        <v>2188960</v>
      </c>
      <c r="AA119" s="7">
        <v>2188772</v>
      </c>
      <c r="AB119" s="7">
        <v>2103940.5</v>
      </c>
      <c r="AC119" s="7">
        <v>2018045</v>
      </c>
      <c r="AD119" s="7">
        <v>2017856</v>
      </c>
      <c r="BE119" s="3"/>
      <c r="BJ119" s="3"/>
      <c r="BK119" s="3"/>
      <c r="BL119" s="3"/>
      <c r="BM119" s="3"/>
      <c r="BN119" s="3"/>
      <c r="BO119" s="3"/>
      <c r="BP119" s="3"/>
      <c r="BQ119" s="3"/>
      <c r="BR119" s="3"/>
      <c r="BS119" s="3"/>
      <c r="BT119" s="3"/>
      <c r="BU119" s="3"/>
      <c r="BV119" s="3"/>
      <c r="BW119" s="3"/>
      <c r="BX119" s="3"/>
      <c r="BY119" s="3"/>
      <c r="BZ119" s="3"/>
      <c r="CA119" s="3"/>
      <c r="CB119" s="3"/>
      <c r="CC119" s="3"/>
      <c r="CD119" s="3"/>
      <c r="CE119" s="3"/>
    </row>
    <row r="120" spans="1:83" ht="12" customHeight="1">
      <c r="A120" s="1"/>
      <c r="B120" s="1"/>
      <c r="G120" s="5" t="s">
        <v>147</v>
      </c>
      <c r="H120" s="5"/>
      <c r="K120" s="76"/>
      <c r="L120" s="76">
        <v>-56000</v>
      </c>
      <c r="M120" s="76">
        <v>-56000</v>
      </c>
      <c r="N120" s="76">
        <v>-56000</v>
      </c>
      <c r="O120" s="76">
        <v>-56000</v>
      </c>
      <c r="P120" s="76">
        <v>-56000</v>
      </c>
      <c r="Q120" s="76">
        <v>-56000</v>
      </c>
      <c r="R120" s="76">
        <v>-56000</v>
      </c>
      <c r="S120" s="76">
        <v>-56000</v>
      </c>
      <c r="T120" s="76">
        <v>-56000</v>
      </c>
      <c r="U120" s="76">
        <v>-56000</v>
      </c>
      <c r="V120" s="76">
        <v>-56000</v>
      </c>
      <c r="W120" s="76">
        <v>-56000</v>
      </c>
      <c r="X120" s="76">
        <v>-56000</v>
      </c>
      <c r="Y120" s="76">
        <v>-56000</v>
      </c>
      <c r="Z120" s="76">
        <v>-56000</v>
      </c>
      <c r="AA120" s="76">
        <v>-56000</v>
      </c>
      <c r="AB120" s="76">
        <v>-56000</v>
      </c>
      <c r="AC120" s="76">
        <v>-56000</v>
      </c>
      <c r="AD120" s="76">
        <v>-56000</v>
      </c>
      <c r="AH120" s="2"/>
      <c r="AI120" s="2"/>
      <c r="AJ120" s="2"/>
      <c r="AK120" s="2"/>
      <c r="AL120" s="2"/>
      <c r="AM120" s="2"/>
      <c r="AN120" s="2"/>
      <c r="AO120" s="2"/>
      <c r="AP120" s="2"/>
      <c r="AQ120" s="2"/>
      <c r="AR120" s="2"/>
      <c r="AS120" s="2"/>
      <c r="AT120" s="2"/>
      <c r="AU120" s="2"/>
      <c r="AV120" s="2"/>
      <c r="AW120" s="2"/>
      <c r="AX120" s="2"/>
      <c r="AY120" s="2"/>
      <c r="AZ120" s="2"/>
      <c r="BA120" s="2"/>
      <c r="BB120" s="2"/>
      <c r="BC120" s="2"/>
      <c r="BG120" s="5"/>
      <c r="BH120" s="3"/>
      <c r="BJ120" s="3"/>
      <c r="BK120" s="3"/>
      <c r="BL120" s="3"/>
      <c r="BM120" s="3"/>
      <c r="BN120" s="3"/>
      <c r="BO120" s="3"/>
      <c r="BP120" s="3"/>
      <c r="BQ120" s="3"/>
      <c r="BR120" s="3"/>
      <c r="BS120" s="3"/>
      <c r="BT120" s="3"/>
      <c r="BU120" s="3"/>
      <c r="BV120" s="3"/>
      <c r="BW120" s="3"/>
      <c r="BX120" s="3"/>
      <c r="BY120" s="3"/>
      <c r="BZ120" s="3"/>
      <c r="CA120" s="3"/>
      <c r="CB120" s="3"/>
      <c r="CC120" s="3"/>
      <c r="CD120" s="3"/>
      <c r="CE120" s="3"/>
    </row>
    <row r="121" spans="1:83" ht="12" customHeight="1">
      <c r="A121" s="1"/>
      <c r="B121" s="1"/>
      <c r="G121" s="5" t="s">
        <v>148</v>
      </c>
      <c r="H121" s="5"/>
      <c r="K121" s="9"/>
      <c r="L121" s="9">
        <v>1689530.3333333335</v>
      </c>
      <c r="M121" s="9">
        <v>1809338</v>
      </c>
      <c r="N121" s="9">
        <v>1607529.3333333335</v>
      </c>
      <c r="O121" s="9">
        <v>1835913.3333333335</v>
      </c>
      <c r="P121" s="9">
        <v>1866353.3333333335</v>
      </c>
      <c r="Q121" s="9">
        <v>1942419</v>
      </c>
      <c r="R121" s="9">
        <v>1918860</v>
      </c>
      <c r="S121" s="9">
        <v>1928801</v>
      </c>
      <c r="T121" s="9">
        <v>1961242</v>
      </c>
      <c r="U121" s="9">
        <v>1918553</v>
      </c>
      <c r="V121" s="9">
        <v>1915865</v>
      </c>
      <c r="W121" s="9">
        <v>1913176</v>
      </c>
      <c r="X121" s="9">
        <v>1912988</v>
      </c>
      <c r="Y121" s="9">
        <v>1912799</v>
      </c>
      <c r="Z121" s="9">
        <v>2132960</v>
      </c>
      <c r="AA121" s="9">
        <v>2132772</v>
      </c>
      <c r="AB121" s="9">
        <v>2047940.5</v>
      </c>
      <c r="AC121" s="9">
        <v>1962045</v>
      </c>
      <c r="AD121" s="9">
        <v>1961856</v>
      </c>
      <c r="AH121" s="2"/>
      <c r="AI121" s="2"/>
      <c r="AJ121" s="2"/>
      <c r="AK121" s="2"/>
      <c r="AL121" s="2"/>
      <c r="AM121" s="2"/>
      <c r="AN121" s="2"/>
      <c r="AO121" s="2"/>
      <c r="AP121" s="2"/>
      <c r="AQ121" s="2"/>
      <c r="AR121" s="2"/>
      <c r="AS121" s="2"/>
      <c r="AT121" s="2"/>
      <c r="AU121" s="2"/>
      <c r="AV121" s="2"/>
      <c r="AW121" s="2"/>
      <c r="AX121" s="2"/>
      <c r="AY121" s="2"/>
      <c r="AZ121" s="2"/>
      <c r="BA121" s="2"/>
      <c r="BB121" s="2"/>
      <c r="BC121" s="2"/>
      <c r="BG121" s="5"/>
      <c r="BH121" s="3"/>
      <c r="BJ121" s="3"/>
      <c r="BK121" s="3"/>
      <c r="BL121" s="3"/>
      <c r="BM121" s="3"/>
      <c r="BN121" s="3"/>
      <c r="BO121" s="3"/>
      <c r="BP121" s="3"/>
      <c r="BQ121" s="3"/>
      <c r="BR121" s="3"/>
      <c r="BS121" s="3"/>
      <c r="BT121" s="3"/>
      <c r="BU121" s="3"/>
      <c r="BV121" s="3"/>
      <c r="BW121" s="3"/>
      <c r="BX121" s="3"/>
      <c r="BY121" s="3"/>
      <c r="BZ121" s="3"/>
      <c r="CA121" s="3"/>
      <c r="CB121" s="3"/>
      <c r="CC121" s="3"/>
      <c r="CD121" s="3"/>
      <c r="CE121" s="3"/>
    </row>
    <row r="122" spans="1:83" ht="12" customHeight="1">
      <c r="A122" s="1"/>
      <c r="B122" s="1"/>
      <c r="G122" s="5" t="s">
        <v>149</v>
      </c>
      <c r="K122" s="7"/>
      <c r="L122" s="7" t="e">
        <v>#VALUE!</v>
      </c>
      <c r="M122" s="7" t="e">
        <v>#VALUE!</v>
      </c>
      <c r="N122" s="7" t="e">
        <v>#VALUE!</v>
      </c>
      <c r="O122" s="7" t="e">
        <v>#VALUE!</v>
      </c>
      <c r="P122" s="7" t="e">
        <v>#VALUE!</v>
      </c>
      <c r="Q122" s="7" t="e">
        <v>#VALUE!</v>
      </c>
      <c r="R122" s="7" t="e">
        <v>#VALUE!</v>
      </c>
      <c r="S122" s="7" t="e">
        <v>#VALUE!</v>
      </c>
      <c r="T122" s="7" t="e">
        <v>#VALUE!</v>
      </c>
      <c r="U122" s="7" t="e">
        <v>#VALUE!</v>
      </c>
      <c r="V122" s="7" t="e">
        <v>#VALUE!</v>
      </c>
      <c r="W122" s="7" t="e">
        <v>#VALUE!</v>
      </c>
      <c r="X122" s="7" t="e">
        <v>#VALUE!</v>
      </c>
      <c r="Y122" s="7" t="e">
        <v>#VALUE!</v>
      </c>
      <c r="Z122" s="7" t="e">
        <v>#VALUE!</v>
      </c>
      <c r="AA122" s="7" t="e">
        <v>#VALUE!</v>
      </c>
      <c r="AB122" s="7" t="e">
        <v>#VALUE!</v>
      </c>
      <c r="AC122" s="7" t="e">
        <v>#VALUE!</v>
      </c>
      <c r="AD122" s="7" t="e">
        <v>#VALUE!</v>
      </c>
      <c r="BE122" s="3"/>
      <c r="BJ122" s="3"/>
      <c r="BK122" s="3"/>
      <c r="BL122" s="3"/>
      <c r="BM122" s="3"/>
      <c r="BN122" s="3"/>
      <c r="BO122" s="3"/>
      <c r="BP122" s="3"/>
      <c r="BQ122" s="3"/>
      <c r="BR122" s="3"/>
      <c r="BS122" s="3"/>
      <c r="BT122" s="3"/>
      <c r="BU122" s="3"/>
      <c r="BV122" s="3"/>
      <c r="BW122" s="3"/>
      <c r="BX122" s="3"/>
      <c r="BY122" s="3"/>
      <c r="BZ122" s="3"/>
      <c r="CA122" s="3"/>
      <c r="CB122" s="3"/>
      <c r="CC122" s="3"/>
      <c r="CD122" s="3"/>
      <c r="CE122" s="3"/>
    </row>
    <row r="123" spans="1:83" ht="12" customHeight="1">
      <c r="A123" s="1"/>
      <c r="B123" s="1"/>
      <c r="BJ123" s="3"/>
    </row>
    <row r="124" spans="1:83" ht="12" customHeight="1">
      <c r="A124" s="1"/>
      <c r="B124" s="1"/>
      <c r="G124" s="5" t="s">
        <v>150</v>
      </c>
      <c r="AF124" s="5" t="s">
        <v>151</v>
      </c>
      <c r="BE124" s="3"/>
      <c r="BG124" s="5" t="s">
        <v>150</v>
      </c>
      <c r="BJ124" s="3"/>
      <c r="BK124" s="3"/>
      <c r="BL124" s="3"/>
      <c r="BM124" s="3"/>
      <c r="BN124" s="3"/>
      <c r="BO124" s="3"/>
      <c r="BP124" s="3"/>
      <c r="BQ124" s="3"/>
      <c r="BR124" s="3"/>
      <c r="BS124" s="3"/>
      <c r="BT124" s="3"/>
      <c r="BU124" s="3"/>
      <c r="BV124" s="3"/>
      <c r="BW124" s="3"/>
      <c r="BX124" s="3"/>
      <c r="BY124" s="3"/>
      <c r="BZ124" s="3"/>
      <c r="CA124" s="3"/>
      <c r="CB124" s="3"/>
      <c r="CC124" s="3"/>
      <c r="CD124" s="3"/>
      <c r="CE124" s="3"/>
    </row>
    <row r="125" spans="1:83" ht="12" customHeight="1">
      <c r="A125" s="1"/>
      <c r="B125" s="1"/>
      <c r="H125" s="1" t="s">
        <v>1</v>
      </c>
      <c r="K125" s="63"/>
      <c r="L125" s="63" t="e">
        <v>#VALUE!</v>
      </c>
      <c r="M125" s="63" t="e">
        <v>#VALUE!</v>
      </c>
      <c r="N125" s="63" t="e">
        <v>#VALUE!</v>
      </c>
      <c r="O125" s="63" t="e">
        <v>#VALUE!</v>
      </c>
      <c r="P125" s="63" t="e">
        <v>#VALUE!</v>
      </c>
      <c r="Q125" s="63" t="e">
        <v>#VALUE!</v>
      </c>
      <c r="R125" s="63" t="e">
        <v>#VALUE!</v>
      </c>
      <c r="S125" s="63" t="e">
        <v>#VALUE!</v>
      </c>
      <c r="T125" s="63" t="e">
        <v>#VALUE!</v>
      </c>
      <c r="U125" s="63" t="e">
        <v>#VALUE!</v>
      </c>
      <c r="V125" s="63" t="e">
        <v>#VALUE!</v>
      </c>
      <c r="W125" s="63" t="e">
        <v>#VALUE!</v>
      </c>
      <c r="X125" s="63" t="e">
        <v>#VALUE!</v>
      </c>
      <c r="Y125" s="63" t="e">
        <v>#VALUE!</v>
      </c>
      <c r="Z125" s="63" t="e">
        <v>#VALUE!</v>
      </c>
      <c r="AA125" s="63" t="e">
        <v>#VALUE!</v>
      </c>
      <c r="AB125" s="63" t="e">
        <v>#VALUE!</v>
      </c>
      <c r="AC125" s="63" t="e">
        <v>#VALUE!</v>
      </c>
      <c r="AD125" s="63" t="e">
        <v>#VALUE!</v>
      </c>
      <c r="AG125" s="1" t="s">
        <v>1</v>
      </c>
      <c r="AH125" s="3">
        <v>1000000</v>
      </c>
      <c r="AI125" s="3">
        <v>1000000</v>
      </c>
      <c r="AJ125" s="3">
        <v>627000</v>
      </c>
      <c r="AK125" s="3">
        <v>627000</v>
      </c>
      <c r="AL125" s="3" t="e">
        <v>#VALUE!</v>
      </c>
      <c r="AM125" s="3" t="e">
        <v>#VALUE!</v>
      </c>
      <c r="AN125" s="3" t="e">
        <v>#VALUE!</v>
      </c>
      <c r="AO125" s="3" t="e">
        <v>#VALUE!</v>
      </c>
      <c r="AP125" s="3" t="e">
        <v>#VALUE!</v>
      </c>
      <c r="AQ125" s="3" t="e">
        <v>#VALUE!</v>
      </c>
      <c r="AR125" s="3" t="e">
        <v>#VALUE!</v>
      </c>
      <c r="AS125" s="3" t="e">
        <v>#VALUE!</v>
      </c>
      <c r="AT125" s="3" t="e">
        <v>#VALUE!</v>
      </c>
      <c r="AU125" s="3" t="e">
        <v>#VALUE!</v>
      </c>
      <c r="AV125" s="3" t="e">
        <v>#VALUE!</v>
      </c>
      <c r="AW125" s="3" t="e">
        <v>#VALUE!</v>
      </c>
      <c r="AX125" s="3" t="e">
        <v>#VALUE!</v>
      </c>
      <c r="AY125" s="3" t="e">
        <v>#VALUE!</v>
      </c>
      <c r="AZ125" s="3" t="e">
        <v>#VALUE!</v>
      </c>
      <c r="BA125" s="3" t="e">
        <v>#VALUE!</v>
      </c>
      <c r="BB125" s="3" t="e">
        <v>#VALUE!</v>
      </c>
      <c r="BC125" s="3" t="e">
        <v>#VALUE!</v>
      </c>
      <c r="BE125" s="3">
        <v>1000000</v>
      </c>
      <c r="BH125" s="1" t="s">
        <v>1</v>
      </c>
      <c r="BJ125" s="3"/>
      <c r="BK125" s="58">
        <v>627000</v>
      </c>
      <c r="BL125" s="3">
        <v>627000</v>
      </c>
      <c r="BM125" s="3" t="e">
        <v>#VALUE!</v>
      </c>
      <c r="BN125" s="3" t="e">
        <v>#VALUE!</v>
      </c>
      <c r="BO125" s="3" t="e">
        <v>#VALUE!</v>
      </c>
      <c r="BP125" s="3" t="e">
        <v>#VALUE!</v>
      </c>
      <c r="BQ125" s="3" t="e">
        <v>#VALUE!</v>
      </c>
      <c r="BR125" s="3" t="e">
        <v>#VALUE!</v>
      </c>
      <c r="BS125" s="3" t="e">
        <v>#VALUE!</v>
      </c>
      <c r="BT125" s="3" t="e">
        <v>#VALUE!</v>
      </c>
      <c r="BU125" s="3" t="e">
        <v>#VALUE!</v>
      </c>
      <c r="BV125" s="3" t="e">
        <v>#VALUE!</v>
      </c>
      <c r="BW125" s="3" t="e">
        <v>#VALUE!</v>
      </c>
      <c r="BX125" s="3" t="e">
        <v>#VALUE!</v>
      </c>
      <c r="BY125" s="3" t="e">
        <v>#VALUE!</v>
      </c>
      <c r="BZ125" s="3" t="e">
        <v>#VALUE!</v>
      </c>
      <c r="CA125" s="3" t="e">
        <v>#VALUE!</v>
      </c>
      <c r="CB125" s="3" t="e">
        <v>#VALUE!</v>
      </c>
      <c r="CC125" s="3" t="e">
        <v>#VALUE!</v>
      </c>
      <c r="CD125" s="3" t="e">
        <v>#VALUE!</v>
      </c>
      <c r="CE125" s="3" t="e">
        <v>#VALUE!</v>
      </c>
    </row>
    <row r="126" spans="1:83" ht="12" customHeight="1">
      <c r="A126" s="1"/>
      <c r="B126" s="1"/>
      <c r="H126" s="1" t="s">
        <v>152</v>
      </c>
      <c r="K126" s="63"/>
      <c r="L126" s="63"/>
      <c r="M126" s="63"/>
      <c r="N126" s="63"/>
      <c r="O126" s="63"/>
      <c r="P126" s="63"/>
      <c r="Q126" s="63"/>
      <c r="R126" s="63"/>
      <c r="S126" s="63"/>
      <c r="T126" s="63"/>
      <c r="U126" s="63"/>
      <c r="V126" s="63"/>
      <c r="W126" s="63"/>
      <c r="X126" s="63"/>
      <c r="Y126" s="63"/>
      <c r="Z126" s="63"/>
      <c r="AA126" s="63"/>
      <c r="AB126" s="63"/>
      <c r="AC126" s="63"/>
      <c r="AD126" s="63"/>
      <c r="AG126" s="1" t="s">
        <v>152</v>
      </c>
      <c r="AH126" s="3">
        <v>1000000</v>
      </c>
      <c r="AI126" s="3">
        <v>1000000</v>
      </c>
      <c r="AJ126" s="3">
        <v>127000</v>
      </c>
      <c r="AK126" s="3">
        <v>127000</v>
      </c>
      <c r="AL126" s="3">
        <v>127000</v>
      </c>
      <c r="AM126" s="3">
        <v>127000</v>
      </c>
      <c r="AN126" s="3">
        <v>127000</v>
      </c>
      <c r="AO126" s="3">
        <v>127000</v>
      </c>
      <c r="AP126" s="3">
        <v>127000</v>
      </c>
      <c r="AQ126" s="3">
        <v>127000</v>
      </c>
      <c r="AR126" s="3">
        <v>127000</v>
      </c>
      <c r="AS126" s="3">
        <v>127000</v>
      </c>
      <c r="AT126" s="3">
        <v>127000</v>
      </c>
      <c r="AU126" s="3">
        <v>127000</v>
      </c>
      <c r="AV126" s="3">
        <v>127000</v>
      </c>
      <c r="AW126" s="3">
        <v>127000</v>
      </c>
      <c r="AX126" s="3">
        <v>127000</v>
      </c>
      <c r="AY126" s="3">
        <v>127000</v>
      </c>
      <c r="AZ126" s="3">
        <v>127000</v>
      </c>
      <c r="BA126" s="3">
        <v>127000</v>
      </c>
      <c r="BB126" s="3">
        <v>127000</v>
      </c>
      <c r="BC126" s="3">
        <v>127000</v>
      </c>
      <c r="BE126" s="3">
        <v>1000000</v>
      </c>
      <c r="BH126" s="1" t="s">
        <v>152</v>
      </c>
      <c r="BJ126" s="3"/>
      <c r="BK126" s="58">
        <v>127000</v>
      </c>
      <c r="BL126" s="3">
        <v>127000</v>
      </c>
      <c r="BM126" s="3">
        <v>127000</v>
      </c>
      <c r="BN126" s="3">
        <v>127000</v>
      </c>
      <c r="BO126" s="3">
        <v>127000</v>
      </c>
      <c r="BP126" s="3">
        <v>127000</v>
      </c>
      <c r="BQ126" s="3">
        <v>127000</v>
      </c>
      <c r="BR126" s="3">
        <v>127000</v>
      </c>
      <c r="BS126" s="3">
        <v>127000</v>
      </c>
      <c r="BT126" s="3">
        <v>127000</v>
      </c>
      <c r="BU126" s="3">
        <v>127000</v>
      </c>
      <c r="BV126" s="3">
        <v>127000</v>
      </c>
      <c r="BW126" s="3">
        <v>127000</v>
      </c>
      <c r="BX126" s="3">
        <v>127000</v>
      </c>
      <c r="BY126" s="3">
        <v>127000</v>
      </c>
      <c r="BZ126" s="3">
        <v>127000</v>
      </c>
      <c r="CA126" s="3">
        <v>127000</v>
      </c>
      <c r="CB126" s="3">
        <v>127000</v>
      </c>
      <c r="CC126" s="3">
        <v>127000</v>
      </c>
      <c r="CD126" s="3">
        <v>127000</v>
      </c>
      <c r="CE126" s="3">
        <v>127000</v>
      </c>
    </row>
    <row r="127" spans="1:83" ht="12" customHeight="1">
      <c r="A127" s="1"/>
      <c r="B127" s="1"/>
      <c r="H127" s="1" t="s">
        <v>153</v>
      </c>
      <c r="K127" s="63"/>
      <c r="L127" s="63"/>
      <c r="M127" s="63"/>
      <c r="N127" s="63"/>
      <c r="O127" s="63"/>
      <c r="P127" s="63"/>
      <c r="Q127" s="63"/>
      <c r="R127" s="63"/>
      <c r="S127" s="63"/>
      <c r="T127" s="63"/>
      <c r="U127" s="63"/>
      <c r="V127" s="63"/>
      <c r="W127" s="63"/>
      <c r="X127" s="63"/>
      <c r="Y127" s="63"/>
      <c r="Z127" s="63"/>
      <c r="AA127" s="63"/>
      <c r="AB127" s="63"/>
      <c r="AC127" s="63"/>
      <c r="AD127" s="63"/>
      <c r="AG127" s="1" t="s">
        <v>153</v>
      </c>
      <c r="AH127" s="3">
        <v>1000000</v>
      </c>
      <c r="AI127" s="3">
        <v>1000000</v>
      </c>
      <c r="AJ127" s="3">
        <v>36000</v>
      </c>
      <c r="AK127" s="3">
        <v>36000</v>
      </c>
      <c r="AL127" s="3">
        <v>36000</v>
      </c>
      <c r="AM127" s="3">
        <v>36000</v>
      </c>
      <c r="AN127" s="3">
        <v>36000</v>
      </c>
      <c r="AO127" s="3">
        <v>36000</v>
      </c>
      <c r="AP127" s="3">
        <v>36000</v>
      </c>
      <c r="AQ127" s="3">
        <v>36000</v>
      </c>
      <c r="AR127" s="3">
        <v>36000</v>
      </c>
      <c r="AS127" s="3">
        <v>36000</v>
      </c>
      <c r="AT127" s="3">
        <v>36000</v>
      </c>
      <c r="AU127" s="3">
        <v>36000</v>
      </c>
      <c r="AV127" s="3">
        <v>36000</v>
      </c>
      <c r="AW127" s="3">
        <v>36000</v>
      </c>
      <c r="AX127" s="3">
        <v>36000</v>
      </c>
      <c r="AY127" s="3">
        <v>36000</v>
      </c>
      <c r="AZ127" s="3">
        <v>36000</v>
      </c>
      <c r="BA127" s="3">
        <v>36000</v>
      </c>
      <c r="BB127" s="3">
        <v>36000</v>
      </c>
      <c r="BC127" s="3">
        <v>36000</v>
      </c>
      <c r="BE127" s="3">
        <v>1000000</v>
      </c>
      <c r="BH127" s="1" t="s">
        <v>153</v>
      </c>
      <c r="BJ127" s="3"/>
      <c r="BK127" s="58">
        <v>36000</v>
      </c>
      <c r="BL127" s="3">
        <v>36000</v>
      </c>
      <c r="BM127" s="3">
        <v>36000</v>
      </c>
      <c r="BN127" s="3">
        <v>36000</v>
      </c>
      <c r="BO127" s="3">
        <v>36000</v>
      </c>
      <c r="BP127" s="3">
        <v>36000</v>
      </c>
      <c r="BQ127" s="3">
        <v>36000</v>
      </c>
      <c r="BR127" s="3">
        <v>36000</v>
      </c>
      <c r="BS127" s="3">
        <v>36000</v>
      </c>
      <c r="BT127" s="3">
        <v>36000</v>
      </c>
      <c r="BU127" s="3">
        <v>36000</v>
      </c>
      <c r="BV127" s="3">
        <v>36000</v>
      </c>
      <c r="BW127" s="3">
        <v>36000</v>
      </c>
      <c r="BX127" s="3">
        <v>36000</v>
      </c>
      <c r="BY127" s="3">
        <v>36000</v>
      </c>
      <c r="BZ127" s="3">
        <v>36000</v>
      </c>
      <c r="CA127" s="3">
        <v>36000</v>
      </c>
      <c r="CB127" s="3">
        <v>36000</v>
      </c>
      <c r="CC127" s="3">
        <v>36000</v>
      </c>
      <c r="CD127" s="3">
        <v>36000</v>
      </c>
      <c r="CE127" s="3">
        <v>36000</v>
      </c>
    </row>
    <row r="128" spans="1:83" ht="12" customHeight="1">
      <c r="A128" s="1"/>
      <c r="B128" s="1"/>
      <c r="H128" s="1" t="s">
        <v>154</v>
      </c>
      <c r="K128" s="63"/>
      <c r="L128" s="63"/>
      <c r="M128" s="63"/>
      <c r="N128" s="63"/>
      <c r="O128" s="63"/>
      <c r="P128" s="63"/>
      <c r="Q128" s="63"/>
      <c r="R128" s="63"/>
      <c r="S128" s="63"/>
      <c r="T128" s="63"/>
      <c r="U128" s="63"/>
      <c r="V128" s="63"/>
      <c r="W128" s="63"/>
      <c r="X128" s="63"/>
      <c r="Y128" s="63"/>
      <c r="Z128" s="63"/>
      <c r="AA128" s="63"/>
      <c r="AB128" s="63"/>
      <c r="AC128" s="63"/>
      <c r="AD128" s="63"/>
      <c r="AG128" s="1" t="s">
        <v>154</v>
      </c>
      <c r="AH128" s="3">
        <v>219000</v>
      </c>
      <c r="AI128" s="3">
        <v>219000</v>
      </c>
      <c r="AJ128" s="3">
        <v>219000</v>
      </c>
      <c r="AK128" s="3">
        <v>219000</v>
      </c>
      <c r="AL128" s="3">
        <v>219000</v>
      </c>
      <c r="AM128" s="3">
        <v>219000</v>
      </c>
      <c r="AN128" s="3">
        <v>219000</v>
      </c>
      <c r="AO128" s="3">
        <v>219000</v>
      </c>
      <c r="AP128" s="3">
        <v>219000</v>
      </c>
      <c r="AQ128" s="3">
        <v>219000</v>
      </c>
      <c r="AR128" s="3">
        <v>219000</v>
      </c>
      <c r="AS128" s="3">
        <v>219000</v>
      </c>
      <c r="AT128" s="3">
        <v>219000</v>
      </c>
      <c r="AU128" s="3">
        <v>219000</v>
      </c>
      <c r="AV128" s="3">
        <v>219000</v>
      </c>
      <c r="AW128" s="3">
        <v>219000</v>
      </c>
      <c r="AX128" s="3">
        <v>219000</v>
      </c>
      <c r="AY128" s="3">
        <v>219000</v>
      </c>
      <c r="AZ128" s="3">
        <v>219000</v>
      </c>
      <c r="BA128" s="3">
        <v>219000</v>
      </c>
      <c r="BB128" s="3">
        <v>219000</v>
      </c>
      <c r="BC128" s="3">
        <v>219000</v>
      </c>
      <c r="BE128" s="3">
        <v>219000</v>
      </c>
      <c r="BH128" s="1" t="s">
        <v>154</v>
      </c>
      <c r="BJ128" s="3"/>
      <c r="BK128" s="58">
        <v>219000</v>
      </c>
      <c r="BL128" s="3">
        <v>219000</v>
      </c>
      <c r="BM128" s="3">
        <v>219000</v>
      </c>
      <c r="BN128" s="3">
        <v>219000</v>
      </c>
      <c r="BO128" s="3">
        <v>219000</v>
      </c>
      <c r="BP128" s="3">
        <v>219000</v>
      </c>
      <c r="BQ128" s="3">
        <v>219000</v>
      </c>
      <c r="BR128" s="3">
        <v>219000</v>
      </c>
      <c r="BS128" s="3">
        <v>219000</v>
      </c>
      <c r="BT128" s="3">
        <v>219000</v>
      </c>
      <c r="BU128" s="3">
        <v>219000</v>
      </c>
      <c r="BV128" s="3">
        <v>219000</v>
      </c>
      <c r="BW128" s="3">
        <v>219000</v>
      </c>
      <c r="BX128" s="3">
        <v>219000</v>
      </c>
      <c r="BY128" s="3">
        <v>219000</v>
      </c>
      <c r="BZ128" s="3">
        <v>219000</v>
      </c>
      <c r="CA128" s="3">
        <v>219000</v>
      </c>
      <c r="CB128" s="3">
        <v>219000</v>
      </c>
      <c r="CC128" s="3">
        <v>219000</v>
      </c>
      <c r="CD128" s="3">
        <v>219000</v>
      </c>
      <c r="CE128" s="3">
        <v>219000</v>
      </c>
    </row>
    <row r="129" spans="4:83" ht="12" customHeight="1">
      <c r="H129" s="1" t="s">
        <v>155</v>
      </c>
      <c r="K129" s="63"/>
      <c r="L129" s="63"/>
      <c r="M129" s="63"/>
      <c r="N129" s="63"/>
      <c r="O129" s="63"/>
      <c r="P129" s="63"/>
      <c r="Q129" s="63"/>
      <c r="R129" s="63"/>
      <c r="S129" s="63"/>
      <c r="T129" s="63"/>
      <c r="U129" s="63"/>
      <c r="V129" s="63"/>
      <c r="W129" s="63"/>
      <c r="X129" s="63"/>
      <c r="Y129" s="63"/>
      <c r="Z129" s="63"/>
      <c r="AA129" s="63"/>
      <c r="AB129" s="63"/>
      <c r="AC129" s="63"/>
      <c r="AD129" s="63"/>
      <c r="AG129" s="1" t="s">
        <v>155</v>
      </c>
      <c r="AH129" s="3">
        <v>13400</v>
      </c>
      <c r="AI129" s="3">
        <v>13400</v>
      </c>
      <c r="AJ129" s="3">
        <v>0</v>
      </c>
      <c r="AK129" s="3">
        <v>0</v>
      </c>
      <c r="AL129" s="3">
        <v>0</v>
      </c>
      <c r="AM129" s="3">
        <v>0</v>
      </c>
      <c r="AN129" s="3">
        <v>0</v>
      </c>
      <c r="AO129" s="3">
        <v>0</v>
      </c>
      <c r="AP129" s="3">
        <v>0</v>
      </c>
      <c r="AQ129" s="3">
        <v>0</v>
      </c>
      <c r="AR129" s="3">
        <v>0</v>
      </c>
      <c r="AS129" s="3">
        <v>0</v>
      </c>
      <c r="AT129" s="3">
        <v>0</v>
      </c>
      <c r="AU129" s="3">
        <v>0</v>
      </c>
      <c r="AV129" s="3">
        <v>0</v>
      </c>
      <c r="AW129" s="3">
        <v>0</v>
      </c>
      <c r="AX129" s="3">
        <v>0</v>
      </c>
      <c r="AY129" s="3">
        <v>0</v>
      </c>
      <c r="AZ129" s="3">
        <v>0</v>
      </c>
      <c r="BA129" s="3">
        <v>0</v>
      </c>
      <c r="BB129" s="3">
        <v>0</v>
      </c>
      <c r="BC129" s="3">
        <v>0</v>
      </c>
      <c r="BE129" s="3">
        <v>13400</v>
      </c>
      <c r="BH129" s="1" t="s">
        <v>155</v>
      </c>
      <c r="BJ129" s="3"/>
      <c r="BK129" s="58">
        <v>0</v>
      </c>
      <c r="BL129" s="3">
        <v>0</v>
      </c>
      <c r="BM129" s="3">
        <v>0</v>
      </c>
      <c r="BN129" s="3">
        <v>0</v>
      </c>
      <c r="BO129" s="3">
        <v>0</v>
      </c>
      <c r="BP129" s="3">
        <v>0</v>
      </c>
      <c r="BQ129" s="3">
        <v>0</v>
      </c>
      <c r="BR129" s="3">
        <v>0</v>
      </c>
      <c r="BS129" s="3">
        <v>0</v>
      </c>
      <c r="BT129" s="3">
        <v>0</v>
      </c>
      <c r="BU129" s="3">
        <v>0</v>
      </c>
      <c r="BV129" s="3">
        <v>0</v>
      </c>
      <c r="BW129" s="3">
        <v>0</v>
      </c>
      <c r="BX129" s="3">
        <v>0</v>
      </c>
      <c r="BY129" s="3">
        <v>0</v>
      </c>
      <c r="BZ129" s="3">
        <v>0</v>
      </c>
      <c r="CA129" s="3">
        <v>0</v>
      </c>
      <c r="CB129" s="3">
        <v>0</v>
      </c>
      <c r="CC129" s="3">
        <v>0</v>
      </c>
      <c r="CD129" s="3">
        <v>0</v>
      </c>
      <c r="CE129" s="3">
        <v>0</v>
      </c>
    </row>
    <row r="130" spans="4:83" ht="12" customHeight="1">
      <c r="H130" s="1" t="s">
        <v>156</v>
      </c>
      <c r="K130" s="63"/>
      <c r="L130" s="63"/>
      <c r="M130" s="63"/>
      <c r="N130" s="63"/>
      <c r="O130" s="63"/>
      <c r="P130" s="63"/>
      <c r="Q130" s="63"/>
      <c r="R130" s="63"/>
      <c r="S130" s="63"/>
      <c r="T130" s="63"/>
      <c r="U130" s="63"/>
      <c r="V130" s="63"/>
      <c r="W130" s="63"/>
      <c r="X130" s="63"/>
      <c r="Y130" s="63"/>
      <c r="Z130" s="63"/>
      <c r="AA130" s="63"/>
      <c r="AB130" s="63"/>
      <c r="AC130" s="63"/>
      <c r="AD130" s="63"/>
      <c r="AG130" s="1" t="s">
        <v>156</v>
      </c>
      <c r="AH130" s="3">
        <v>10000</v>
      </c>
      <c r="AI130" s="3">
        <v>10000</v>
      </c>
      <c r="AJ130" s="3">
        <v>0</v>
      </c>
      <c r="AK130" s="3">
        <v>0</v>
      </c>
      <c r="AL130" s="3">
        <v>0</v>
      </c>
      <c r="AM130" s="3">
        <v>0</v>
      </c>
      <c r="AN130" s="3">
        <v>0</v>
      </c>
      <c r="AO130" s="3">
        <v>0</v>
      </c>
      <c r="AP130" s="3">
        <v>0</v>
      </c>
      <c r="AQ130" s="3">
        <v>0</v>
      </c>
      <c r="AR130" s="3">
        <v>0</v>
      </c>
      <c r="AS130" s="3">
        <v>0</v>
      </c>
      <c r="AT130" s="3">
        <v>0</v>
      </c>
      <c r="AU130" s="3">
        <v>0</v>
      </c>
      <c r="AV130" s="3">
        <v>0</v>
      </c>
      <c r="AW130" s="3">
        <v>0</v>
      </c>
      <c r="AX130" s="3">
        <v>0</v>
      </c>
      <c r="AY130" s="3">
        <v>0</v>
      </c>
      <c r="AZ130" s="3">
        <v>0</v>
      </c>
      <c r="BA130" s="3">
        <v>0</v>
      </c>
      <c r="BB130" s="3">
        <v>0</v>
      </c>
      <c r="BC130" s="3">
        <v>0</v>
      </c>
      <c r="BE130" s="3">
        <v>10000</v>
      </c>
      <c r="BH130" s="1" t="s">
        <v>156</v>
      </c>
      <c r="BJ130" s="3"/>
      <c r="BK130" s="58">
        <v>0</v>
      </c>
      <c r="BL130" s="3">
        <v>0</v>
      </c>
      <c r="BM130" s="3">
        <v>0</v>
      </c>
      <c r="BN130" s="3">
        <v>0</v>
      </c>
      <c r="BO130" s="3">
        <v>0</v>
      </c>
      <c r="BP130" s="3">
        <v>0</v>
      </c>
      <c r="BQ130" s="3">
        <v>0</v>
      </c>
      <c r="BR130" s="3">
        <v>0</v>
      </c>
      <c r="BS130" s="3">
        <v>0</v>
      </c>
      <c r="BT130" s="3">
        <v>0</v>
      </c>
      <c r="BU130" s="3">
        <v>0</v>
      </c>
      <c r="BV130" s="3">
        <v>0</v>
      </c>
      <c r="BW130" s="3">
        <v>0</v>
      </c>
      <c r="BX130" s="3">
        <v>0</v>
      </c>
      <c r="BY130" s="3">
        <v>0</v>
      </c>
      <c r="BZ130" s="3">
        <v>0</v>
      </c>
      <c r="CA130" s="3">
        <v>0</v>
      </c>
      <c r="CB130" s="3">
        <v>0</v>
      </c>
      <c r="CC130" s="3">
        <v>0</v>
      </c>
      <c r="CD130" s="3">
        <v>0</v>
      </c>
      <c r="CE130" s="3">
        <v>0</v>
      </c>
    </row>
    <row r="131" spans="4:83" ht="12" customHeight="1">
      <c r="D131" s="1" t="s">
        <v>157</v>
      </c>
      <c r="H131" s="1" t="s">
        <v>158</v>
      </c>
      <c r="K131" s="63"/>
      <c r="L131" s="63"/>
      <c r="M131" s="63"/>
      <c r="N131" s="63"/>
      <c r="O131" s="63"/>
      <c r="P131" s="63"/>
      <c r="Q131" s="63"/>
      <c r="R131" s="63"/>
      <c r="S131" s="63"/>
      <c r="T131" s="63"/>
      <c r="U131" s="63"/>
      <c r="V131" s="63"/>
      <c r="W131" s="63"/>
      <c r="X131" s="63"/>
      <c r="Y131" s="63"/>
      <c r="Z131" s="63"/>
      <c r="AA131" s="63"/>
      <c r="AB131" s="63"/>
      <c r="AC131" s="63"/>
      <c r="AD131" s="63"/>
      <c r="AG131" s="1" t="s">
        <v>158</v>
      </c>
      <c r="AH131" s="3">
        <v>25666.666666666668</v>
      </c>
      <c r="AI131" s="3">
        <v>25666.666666666668</v>
      </c>
      <c r="AJ131" s="3">
        <v>25666.666666666668</v>
      </c>
      <c r="AK131" s="3">
        <v>25666.666666666668</v>
      </c>
      <c r="AL131" s="3">
        <v>25666.666666666668</v>
      </c>
      <c r="AM131" s="3">
        <v>25666.666666666668</v>
      </c>
      <c r="AN131" s="3">
        <v>25666.666666666668</v>
      </c>
      <c r="AO131" s="3">
        <v>25666.666666666668</v>
      </c>
      <c r="AP131" s="3">
        <v>25666.666666666668</v>
      </c>
      <c r="AQ131" s="3">
        <v>25666.666666666668</v>
      </c>
      <c r="AR131" s="3">
        <v>25666.666666666668</v>
      </c>
      <c r="AS131" s="3">
        <v>25666.666666666668</v>
      </c>
      <c r="AT131" s="3">
        <v>25666.666666666668</v>
      </c>
      <c r="AU131" s="3">
        <v>25666.666666666668</v>
      </c>
      <c r="AV131" s="3">
        <v>25666.666666666668</v>
      </c>
      <c r="AW131" s="3">
        <v>25666.666666666668</v>
      </c>
      <c r="AX131" s="3">
        <v>25666.666666666668</v>
      </c>
      <c r="AY131" s="3">
        <v>25666.666666666668</v>
      </c>
      <c r="AZ131" s="3">
        <v>25666.666666666668</v>
      </c>
      <c r="BA131" s="3">
        <v>25666.666666666668</v>
      </c>
      <c r="BB131" s="3">
        <v>25666.666666666668</v>
      </c>
      <c r="BC131" s="3">
        <v>25666.666666666668</v>
      </c>
      <c r="BE131" s="67">
        <v>25666.666666666668</v>
      </c>
      <c r="BH131" s="1" t="s">
        <v>158</v>
      </c>
      <c r="BJ131" s="3"/>
      <c r="BK131" s="58">
        <v>34000</v>
      </c>
      <c r="BL131" s="3">
        <v>34000</v>
      </c>
      <c r="BM131" s="3">
        <v>34000</v>
      </c>
      <c r="BN131" s="3">
        <v>34000</v>
      </c>
      <c r="BO131" s="3">
        <v>34000</v>
      </c>
      <c r="BP131" s="3">
        <v>34000</v>
      </c>
      <c r="BQ131" s="3">
        <v>34000</v>
      </c>
      <c r="BR131" s="3">
        <v>34000</v>
      </c>
      <c r="BS131" s="3">
        <v>34000</v>
      </c>
      <c r="BT131" s="3">
        <v>34000</v>
      </c>
      <c r="BU131" s="3">
        <v>34000</v>
      </c>
      <c r="BV131" s="3">
        <v>34000</v>
      </c>
      <c r="BW131" s="3">
        <v>34000</v>
      </c>
      <c r="BX131" s="3">
        <v>34000</v>
      </c>
      <c r="BY131" s="3">
        <v>34000</v>
      </c>
      <c r="BZ131" s="3">
        <v>34000</v>
      </c>
      <c r="CA131" s="3">
        <v>34000</v>
      </c>
      <c r="CB131" s="3">
        <v>34000</v>
      </c>
      <c r="CC131" s="3">
        <v>34000</v>
      </c>
      <c r="CD131" s="3">
        <v>34000</v>
      </c>
      <c r="CE131" s="3">
        <v>34000</v>
      </c>
    </row>
    <row r="132" spans="4:83" ht="12" customHeight="1">
      <c r="D132" s="1" t="s">
        <v>159</v>
      </c>
      <c r="H132" s="1" t="s">
        <v>160</v>
      </c>
      <c r="K132" s="63"/>
      <c r="L132" s="63"/>
      <c r="M132" s="63"/>
      <c r="N132" s="63"/>
      <c r="O132" s="63"/>
      <c r="P132" s="63"/>
      <c r="Q132" s="63"/>
      <c r="R132" s="63"/>
      <c r="S132" s="63"/>
      <c r="T132" s="63"/>
      <c r="U132" s="63"/>
      <c r="V132" s="63"/>
      <c r="W132" s="63"/>
      <c r="X132" s="63"/>
      <c r="Y132" s="63"/>
      <c r="Z132" s="63"/>
      <c r="AA132" s="63"/>
      <c r="AB132" s="63"/>
      <c r="AC132" s="63"/>
      <c r="AD132" s="63"/>
      <c r="AG132" s="1" t="s">
        <v>160</v>
      </c>
      <c r="AH132" s="3">
        <v>25666.666666666668</v>
      </c>
      <c r="AI132" s="3">
        <v>25666.666666666668</v>
      </c>
      <c r="AJ132" s="3">
        <v>25666.666666666668</v>
      </c>
      <c r="AK132" s="3">
        <v>25666.666666666668</v>
      </c>
      <c r="AL132" s="3">
        <v>25666.666666666668</v>
      </c>
      <c r="AM132" s="3">
        <v>25666.666666666668</v>
      </c>
      <c r="AN132" s="3">
        <v>25666.666666666668</v>
      </c>
      <c r="AO132" s="3">
        <v>25666.666666666668</v>
      </c>
      <c r="AP132" s="3">
        <v>25666.666666666668</v>
      </c>
      <c r="AQ132" s="3">
        <v>25666.666666666668</v>
      </c>
      <c r="AR132" s="3">
        <v>25666.666666666668</v>
      </c>
      <c r="AS132" s="3">
        <v>25666.666666666668</v>
      </c>
      <c r="AT132" s="3">
        <v>25666.666666666668</v>
      </c>
      <c r="AU132" s="3">
        <v>25666.666666666668</v>
      </c>
      <c r="AV132" s="3">
        <v>25666.666666666668</v>
      </c>
      <c r="AW132" s="3">
        <v>25666.666666666668</v>
      </c>
      <c r="AX132" s="3">
        <v>25666.666666666668</v>
      </c>
      <c r="AY132" s="3">
        <v>25666.666666666668</v>
      </c>
      <c r="AZ132" s="3">
        <v>25666.666666666668</v>
      </c>
      <c r="BA132" s="3">
        <v>25666.666666666668</v>
      </c>
      <c r="BB132" s="3">
        <v>25666.666666666668</v>
      </c>
      <c r="BC132" s="3">
        <v>25666.666666666668</v>
      </c>
      <c r="BE132" s="67">
        <v>25666.666666666668</v>
      </c>
      <c r="BH132" s="68" t="s">
        <v>160</v>
      </c>
      <c r="BI132" s="1"/>
      <c r="BJ132" s="3"/>
      <c r="BK132" s="58">
        <v>26000</v>
      </c>
      <c r="BL132" s="3">
        <v>26000</v>
      </c>
      <c r="BM132" s="3">
        <v>26000</v>
      </c>
      <c r="BN132" s="3">
        <v>26000</v>
      </c>
      <c r="BO132" s="3">
        <v>26000</v>
      </c>
      <c r="BP132" s="3">
        <v>26000</v>
      </c>
      <c r="BQ132" s="3">
        <v>26000</v>
      </c>
      <c r="BR132" s="3">
        <v>26000</v>
      </c>
      <c r="BS132" s="3">
        <v>26000</v>
      </c>
      <c r="BT132" s="3">
        <v>26000</v>
      </c>
      <c r="BU132" s="3">
        <v>26000</v>
      </c>
      <c r="BV132" s="3">
        <v>26000</v>
      </c>
      <c r="BW132" s="3">
        <v>26000</v>
      </c>
      <c r="BX132" s="3">
        <v>26000</v>
      </c>
      <c r="BY132" s="3">
        <v>26000</v>
      </c>
      <c r="BZ132" s="3">
        <v>26000</v>
      </c>
      <c r="CA132" s="3">
        <v>26000</v>
      </c>
      <c r="CB132" s="3">
        <v>26000</v>
      </c>
      <c r="CC132" s="3">
        <v>26000</v>
      </c>
      <c r="CD132" s="3">
        <v>26000</v>
      </c>
      <c r="CE132" s="3">
        <v>26000</v>
      </c>
    </row>
    <row r="133" spans="4:83" ht="12" customHeight="1">
      <c r="D133" s="1" t="s">
        <v>161</v>
      </c>
      <c r="H133" s="1" t="s">
        <v>162</v>
      </c>
      <c r="K133" s="63"/>
      <c r="L133" s="63"/>
      <c r="M133" s="63"/>
      <c r="N133" s="63"/>
      <c r="O133" s="63"/>
      <c r="P133" s="63"/>
      <c r="Q133" s="63"/>
      <c r="R133" s="63"/>
      <c r="S133" s="63"/>
      <c r="T133" s="63"/>
      <c r="U133" s="63"/>
      <c r="V133" s="63"/>
      <c r="W133" s="63"/>
      <c r="X133" s="63"/>
      <c r="Y133" s="63"/>
      <c r="Z133" s="63"/>
      <c r="AA133" s="63"/>
      <c r="AB133" s="63"/>
      <c r="AC133" s="63"/>
      <c r="AD133" s="63"/>
      <c r="AG133" s="1" t="s">
        <v>162</v>
      </c>
      <c r="AH133" s="3">
        <v>0</v>
      </c>
      <c r="AI133" s="3">
        <v>0</v>
      </c>
      <c r="AJ133" s="3">
        <v>0</v>
      </c>
      <c r="AK133" s="3">
        <v>0</v>
      </c>
      <c r="AL133" s="3">
        <v>0</v>
      </c>
      <c r="AM133" s="3">
        <v>0</v>
      </c>
      <c r="AN133" s="3">
        <v>0</v>
      </c>
      <c r="AO133" s="3">
        <v>0</v>
      </c>
      <c r="AP133" s="3">
        <v>0</v>
      </c>
      <c r="AQ133" s="3">
        <v>0</v>
      </c>
      <c r="AR133" s="3">
        <v>0</v>
      </c>
      <c r="AS133" s="3">
        <v>0</v>
      </c>
      <c r="AT133" s="3">
        <v>0</v>
      </c>
      <c r="AU133" s="3">
        <v>0</v>
      </c>
      <c r="AV133" s="3">
        <v>0</v>
      </c>
      <c r="AW133" s="3">
        <v>0</v>
      </c>
      <c r="AX133" s="3">
        <v>0</v>
      </c>
      <c r="AY133" s="3">
        <v>0</v>
      </c>
      <c r="AZ133" s="3">
        <v>0</v>
      </c>
      <c r="BA133" s="3">
        <v>0</v>
      </c>
      <c r="BB133" s="3">
        <v>0</v>
      </c>
      <c r="BC133" s="3">
        <v>0</v>
      </c>
      <c r="BE133" s="3"/>
      <c r="BH133" s="1" t="s">
        <v>162</v>
      </c>
      <c r="BI133" s="10"/>
      <c r="BJ133" s="3"/>
      <c r="BK133" s="58">
        <v>0</v>
      </c>
      <c r="BL133" s="3">
        <v>0</v>
      </c>
      <c r="BM133" s="3">
        <v>0</v>
      </c>
      <c r="BN133" s="3">
        <v>0</v>
      </c>
      <c r="BO133" s="3">
        <v>0</v>
      </c>
      <c r="BP133" s="3">
        <v>0</v>
      </c>
      <c r="BQ133" s="3">
        <v>0</v>
      </c>
      <c r="BR133" s="3">
        <v>0</v>
      </c>
      <c r="BS133" s="3">
        <v>0</v>
      </c>
      <c r="BT133" s="3">
        <v>0</v>
      </c>
      <c r="BU133" s="3">
        <v>0</v>
      </c>
      <c r="BV133" s="3">
        <v>0</v>
      </c>
      <c r="BW133" s="3">
        <v>0</v>
      </c>
      <c r="BX133" s="3">
        <v>0</v>
      </c>
      <c r="BY133" s="3">
        <v>0</v>
      </c>
      <c r="BZ133" s="3">
        <v>0</v>
      </c>
      <c r="CA133" s="3">
        <v>0</v>
      </c>
      <c r="CB133" s="3">
        <v>0</v>
      </c>
      <c r="CC133" s="3">
        <v>0</v>
      </c>
      <c r="CD133" s="3">
        <v>0</v>
      </c>
      <c r="CE133" s="3">
        <v>0</v>
      </c>
    </row>
    <row r="134" spans="4:83" ht="12" customHeight="1">
      <c r="D134" s="1" t="s">
        <v>163</v>
      </c>
      <c r="H134" s="1" t="s">
        <v>164</v>
      </c>
      <c r="K134" s="63"/>
      <c r="L134" s="63"/>
      <c r="M134" s="63"/>
      <c r="N134" s="63"/>
      <c r="O134" s="63"/>
      <c r="P134" s="63"/>
      <c r="Q134" s="63"/>
      <c r="R134" s="63"/>
      <c r="S134" s="63"/>
      <c r="T134" s="63"/>
      <c r="U134" s="63"/>
      <c r="V134" s="63"/>
      <c r="W134" s="63"/>
      <c r="X134" s="63"/>
      <c r="Y134" s="63"/>
      <c r="Z134" s="63"/>
      <c r="AA134" s="63"/>
      <c r="AB134" s="63"/>
      <c r="AC134" s="63"/>
      <c r="AD134" s="63"/>
      <c r="AG134" s="1" t="s">
        <v>164</v>
      </c>
      <c r="AH134" s="3"/>
      <c r="AI134" s="3"/>
      <c r="AJ134" s="3"/>
      <c r="AK134" s="3"/>
      <c r="AL134" s="3"/>
      <c r="AM134" s="3"/>
      <c r="AN134" s="3"/>
      <c r="AO134" s="3"/>
      <c r="AP134" s="3"/>
      <c r="AQ134" s="3"/>
      <c r="AR134" s="3"/>
      <c r="AS134" s="3"/>
      <c r="AT134" s="3"/>
      <c r="AU134" s="3"/>
      <c r="AV134" s="3"/>
      <c r="AW134" s="3"/>
      <c r="AX134" s="3"/>
      <c r="AY134" s="3"/>
      <c r="AZ134" s="3"/>
      <c r="BA134" s="3"/>
      <c r="BB134" s="3"/>
      <c r="BC134" s="3"/>
      <c r="BE134" s="3"/>
      <c r="BH134" s="1" t="s">
        <v>164</v>
      </c>
      <c r="BI134" s="10"/>
      <c r="BJ134" s="3"/>
      <c r="BK134" s="3"/>
      <c r="BL134" s="3"/>
      <c r="BM134" s="3"/>
      <c r="BN134" s="3"/>
      <c r="BO134" s="3"/>
      <c r="BP134" s="3"/>
      <c r="BQ134" s="3"/>
      <c r="BR134" s="3"/>
      <c r="BS134" s="3"/>
      <c r="BT134" s="3"/>
      <c r="BU134" s="3"/>
      <c r="BV134" s="3"/>
      <c r="BW134" s="3"/>
      <c r="BX134" s="3"/>
      <c r="BY134" s="3"/>
      <c r="BZ134" s="3"/>
      <c r="CA134" s="3"/>
      <c r="CB134" s="3"/>
      <c r="CC134" s="3"/>
      <c r="CD134" s="3"/>
      <c r="CE134" s="3"/>
    </row>
    <row r="135" spans="4:83" ht="12" customHeight="1">
      <c r="H135" s="5" t="s">
        <v>52</v>
      </c>
      <c r="K135" s="2"/>
      <c r="L135" s="2" t="e">
        <v>#VALUE!</v>
      </c>
      <c r="M135" s="2" t="e">
        <v>#VALUE!</v>
      </c>
      <c r="N135" s="2" t="e">
        <v>#VALUE!</v>
      </c>
      <c r="O135" s="2" t="e">
        <v>#VALUE!</v>
      </c>
      <c r="P135" s="2" t="e">
        <v>#VALUE!</v>
      </c>
      <c r="Q135" s="2" t="e">
        <v>#VALUE!</v>
      </c>
      <c r="R135" s="2" t="e">
        <v>#VALUE!</v>
      </c>
      <c r="S135" s="2" t="e">
        <v>#VALUE!</v>
      </c>
      <c r="T135" s="2" t="e">
        <v>#VALUE!</v>
      </c>
      <c r="U135" s="2" t="e">
        <v>#VALUE!</v>
      </c>
      <c r="V135" s="2" t="e">
        <v>#VALUE!</v>
      </c>
      <c r="W135" s="2" t="e">
        <v>#VALUE!</v>
      </c>
      <c r="X135" s="2" t="e">
        <v>#VALUE!</v>
      </c>
      <c r="Y135" s="2" t="e">
        <v>#VALUE!</v>
      </c>
      <c r="Z135" s="2" t="e">
        <v>#VALUE!</v>
      </c>
      <c r="AA135" s="2" t="e">
        <v>#VALUE!</v>
      </c>
      <c r="AB135" s="2" t="e">
        <v>#VALUE!</v>
      </c>
      <c r="AC135" s="2" t="e">
        <v>#VALUE!</v>
      </c>
      <c r="AD135" s="2" t="e">
        <v>#VALUE!</v>
      </c>
      <c r="AG135" s="5" t="s">
        <v>52</v>
      </c>
      <c r="AH135" s="2"/>
      <c r="AI135" s="2"/>
      <c r="AJ135" s="2"/>
      <c r="AK135" s="2"/>
      <c r="AL135" s="2"/>
      <c r="AM135" s="2"/>
      <c r="AN135" s="2"/>
      <c r="AO135" s="2"/>
      <c r="AP135" s="2"/>
      <c r="AQ135" s="2"/>
      <c r="AR135" s="2"/>
      <c r="AS135" s="2"/>
      <c r="AT135" s="2"/>
      <c r="AU135" s="2"/>
      <c r="AV135" s="2"/>
      <c r="AW135" s="2"/>
      <c r="AX135" s="2"/>
      <c r="AY135" s="2"/>
      <c r="AZ135" s="2"/>
      <c r="BA135" s="2"/>
      <c r="BB135" s="2"/>
      <c r="BC135" s="2"/>
      <c r="BH135" s="5" t="s">
        <v>52</v>
      </c>
      <c r="BI135" s="1"/>
    </row>
    <row r="136" spans="4:83" ht="12" customHeight="1">
      <c r="BI136" s="1"/>
    </row>
    <row r="137" spans="4:83" ht="12" customHeight="1">
      <c r="G137" s="5" t="s">
        <v>165</v>
      </c>
      <c r="K137" s="9">
        <v>0</v>
      </c>
      <c r="L137" s="9" t="e">
        <v>#VALUE!</v>
      </c>
      <c r="M137" s="9" t="e">
        <v>#VALUE!</v>
      </c>
      <c r="N137" s="9" t="e">
        <v>#VALUE!</v>
      </c>
      <c r="O137" s="9" t="e">
        <v>#VALUE!</v>
      </c>
      <c r="P137" s="9" t="e">
        <v>#VALUE!</v>
      </c>
      <c r="Q137" s="9" t="e">
        <v>#VALUE!</v>
      </c>
      <c r="R137" s="9" t="e">
        <v>#VALUE!</v>
      </c>
      <c r="S137" s="9" t="e">
        <v>#VALUE!</v>
      </c>
      <c r="T137" s="9" t="e">
        <v>#VALUE!</v>
      </c>
      <c r="U137" s="9" t="e">
        <v>#VALUE!</v>
      </c>
      <c r="V137" s="9" t="e">
        <v>#VALUE!</v>
      </c>
      <c r="W137" s="9" t="e">
        <v>#VALUE!</v>
      </c>
      <c r="X137" s="9" t="e">
        <v>#VALUE!</v>
      </c>
      <c r="Y137" s="9" t="e">
        <v>#VALUE!</v>
      </c>
      <c r="Z137" s="9" t="e">
        <v>#VALUE!</v>
      </c>
      <c r="AA137" s="9" t="e">
        <v>#VALUE!</v>
      </c>
      <c r="AB137" s="9" t="e">
        <v>#VALUE!</v>
      </c>
      <c r="AC137" s="9" t="e">
        <v>#VALUE!</v>
      </c>
      <c r="AD137" s="9" t="e">
        <v>#VALUE!</v>
      </c>
      <c r="BI137" s="68" t="s">
        <v>166</v>
      </c>
    </row>
    <row r="138" spans="4:83" ht="12" customHeight="1">
      <c r="BI138" s="1"/>
    </row>
    <row r="139" spans="4:83" ht="12" customHeight="1">
      <c r="G139" s="42" t="s">
        <v>167</v>
      </c>
      <c r="H139" s="43"/>
      <c r="I139" s="44">
        <v>2009</v>
      </c>
      <c r="J139" s="44">
        <v>2010</v>
      </c>
      <c r="K139" s="44">
        <v>2011</v>
      </c>
      <c r="L139" s="44">
        <v>2012</v>
      </c>
      <c r="M139" s="44">
        <v>2013</v>
      </c>
      <c r="N139" s="44">
        <v>2014</v>
      </c>
      <c r="O139" s="44">
        <v>2015</v>
      </c>
      <c r="P139" s="44">
        <v>2016</v>
      </c>
      <c r="Q139" s="44">
        <v>2017</v>
      </c>
      <c r="R139" s="44">
        <v>2018</v>
      </c>
      <c r="S139" s="44">
        <v>2019</v>
      </c>
      <c r="T139" s="44">
        <v>2020</v>
      </c>
      <c r="U139" s="44">
        <v>2021</v>
      </c>
      <c r="V139" s="44">
        <v>2022</v>
      </c>
      <c r="W139" s="44">
        <v>2023</v>
      </c>
      <c r="X139" s="44">
        <v>2024</v>
      </c>
      <c r="Y139" s="44">
        <v>2025</v>
      </c>
      <c r="Z139" s="44">
        <v>2026</v>
      </c>
      <c r="AA139" s="44">
        <v>2027</v>
      </c>
      <c r="AB139" s="44">
        <v>2028</v>
      </c>
      <c r="AC139" s="44">
        <v>2029</v>
      </c>
      <c r="AD139" s="44">
        <v>2030</v>
      </c>
    </row>
    <row r="140" spans="4:83" ht="12" customHeight="1">
      <c r="G140" s="5" t="s">
        <v>18</v>
      </c>
      <c r="I140" s="7"/>
      <c r="J140" s="7"/>
      <c r="K140" s="7"/>
      <c r="L140" s="7" t="e">
        <v>#VALUE!</v>
      </c>
      <c r="M140" s="7" t="e">
        <v>#VALUE!</v>
      </c>
      <c r="N140" s="7" t="e">
        <v>#VALUE!</v>
      </c>
      <c r="O140" s="7" t="e">
        <v>#VALUE!</v>
      </c>
      <c r="P140" s="7" t="e">
        <v>#VALUE!</v>
      </c>
      <c r="Q140" s="7" t="e">
        <v>#VALUE!</v>
      </c>
      <c r="R140" s="7" t="e">
        <v>#VALUE!</v>
      </c>
      <c r="S140" s="7" t="e">
        <v>#VALUE!</v>
      </c>
      <c r="T140" s="7" t="e">
        <v>#VALUE!</v>
      </c>
      <c r="U140" s="7" t="e">
        <v>#VALUE!</v>
      </c>
      <c r="V140" s="7" t="e">
        <v>#VALUE!</v>
      </c>
      <c r="W140" s="7" t="e">
        <v>#VALUE!</v>
      </c>
      <c r="X140" s="7" t="e">
        <v>#VALUE!</v>
      </c>
      <c r="Y140" s="7" t="e">
        <v>#VALUE!</v>
      </c>
      <c r="Z140" s="7" t="e">
        <v>#VALUE!</v>
      </c>
      <c r="AA140" s="7" t="e">
        <v>#VALUE!</v>
      </c>
      <c r="AB140" s="7" t="e">
        <v>#VALUE!</v>
      </c>
      <c r="AC140" s="7" t="e">
        <v>#VALUE!</v>
      </c>
      <c r="AD140" s="7" t="e">
        <v>#VALUE!</v>
      </c>
    </row>
    <row r="141" spans="4:83" ht="12" customHeight="1">
      <c r="G141" s="5" t="s">
        <v>20</v>
      </c>
      <c r="I141" s="4"/>
      <c r="J141" s="4"/>
      <c r="K141" s="4"/>
      <c r="L141" s="4">
        <v>0.6</v>
      </c>
      <c r="M141" s="4">
        <v>0.55000000000000004</v>
      </c>
      <c r="N141" s="4">
        <v>0.5</v>
      </c>
      <c r="O141" s="4">
        <v>0.5</v>
      </c>
      <c r="P141" s="4">
        <v>0.5</v>
      </c>
      <c r="Q141" s="4">
        <v>0.5</v>
      </c>
      <c r="R141" s="4">
        <v>0.5</v>
      </c>
      <c r="S141" s="4">
        <v>0.5</v>
      </c>
      <c r="T141" s="4">
        <v>0.5</v>
      </c>
      <c r="U141" s="4">
        <v>0.5</v>
      </c>
      <c r="V141" s="4">
        <v>0.5</v>
      </c>
      <c r="W141" s="4">
        <v>0.5</v>
      </c>
      <c r="X141" s="4">
        <v>0.5</v>
      </c>
      <c r="Y141" s="4">
        <v>0.5</v>
      </c>
      <c r="Z141" s="4">
        <v>0.5</v>
      </c>
      <c r="AA141" s="4">
        <v>0.5</v>
      </c>
      <c r="AB141" s="4">
        <v>0.5</v>
      </c>
      <c r="AC141" s="4">
        <v>0.5</v>
      </c>
      <c r="AD141" s="4">
        <v>0.5</v>
      </c>
    </row>
    <row r="142" spans="4:83" ht="12" customHeight="1">
      <c r="G142" s="5" t="s">
        <v>25</v>
      </c>
    </row>
    <row r="143" spans="4:83" ht="12" customHeight="1">
      <c r="H143" s="1" t="s">
        <v>168</v>
      </c>
      <c r="I143" s="9"/>
      <c r="J143" s="9"/>
      <c r="K143" s="9"/>
      <c r="L143" s="9">
        <v>446230.33333333337</v>
      </c>
      <c r="M143" s="9">
        <v>724403</v>
      </c>
      <c r="N143" s="9">
        <v>521679.33333333337</v>
      </c>
      <c r="O143" s="9">
        <v>840063.33333333337</v>
      </c>
      <c r="P143" s="9">
        <v>870503.33333333337</v>
      </c>
      <c r="Q143" s="9">
        <v>946569</v>
      </c>
      <c r="R143" s="9">
        <v>943010</v>
      </c>
      <c r="S143" s="9">
        <v>972951</v>
      </c>
      <c r="T143" s="9">
        <v>1005392</v>
      </c>
      <c r="U143" s="9">
        <v>982703</v>
      </c>
      <c r="V143" s="9">
        <v>980015</v>
      </c>
      <c r="W143" s="9">
        <v>977326</v>
      </c>
      <c r="X143" s="9">
        <v>977138</v>
      </c>
      <c r="Y143" s="9">
        <v>976949</v>
      </c>
      <c r="Z143" s="9">
        <v>1137110</v>
      </c>
      <c r="AA143" s="9">
        <v>1136922</v>
      </c>
      <c r="AB143" s="9">
        <v>1032090.5</v>
      </c>
      <c r="AC143" s="9">
        <v>946195</v>
      </c>
      <c r="AD143" s="9">
        <v>946006</v>
      </c>
    </row>
    <row r="144" spans="4:83" ht="12" customHeight="1">
      <c r="H144" s="1" t="s">
        <v>103</v>
      </c>
      <c r="I144" s="9"/>
      <c r="J144" s="9"/>
      <c r="K144" s="9"/>
      <c r="L144" s="9">
        <v>1299300</v>
      </c>
      <c r="M144" s="9">
        <v>1140935</v>
      </c>
      <c r="N144" s="9">
        <v>1141850</v>
      </c>
      <c r="O144" s="9">
        <v>1051850</v>
      </c>
      <c r="P144" s="9">
        <v>1051850</v>
      </c>
      <c r="Q144" s="9">
        <v>1051850</v>
      </c>
      <c r="R144" s="9">
        <v>1031850</v>
      </c>
      <c r="S144" s="9">
        <v>1011850</v>
      </c>
      <c r="T144" s="9">
        <v>1011850</v>
      </c>
      <c r="U144" s="9">
        <v>991850</v>
      </c>
      <c r="V144" s="9">
        <v>991850</v>
      </c>
      <c r="W144" s="9">
        <v>991850</v>
      </c>
      <c r="X144" s="9">
        <v>991850</v>
      </c>
      <c r="Y144" s="9">
        <v>991850</v>
      </c>
      <c r="Z144" s="9">
        <v>1051850</v>
      </c>
      <c r="AA144" s="9">
        <v>1051850</v>
      </c>
      <c r="AB144" s="9">
        <v>1071850</v>
      </c>
      <c r="AC144" s="9">
        <v>1071850</v>
      </c>
      <c r="AD144" s="9">
        <v>1071850</v>
      </c>
    </row>
    <row r="145" spans="1:83" ht="12" customHeight="1">
      <c r="A145" s="1"/>
      <c r="H145" s="1" t="s">
        <v>169</v>
      </c>
      <c r="I145" s="9"/>
      <c r="J145" s="9"/>
      <c r="K145" s="9"/>
      <c r="L145" s="9" t="e">
        <v>#VALUE!</v>
      </c>
      <c r="M145" s="9" t="e">
        <v>#VALUE!</v>
      </c>
      <c r="N145" s="9" t="e">
        <v>#VALUE!</v>
      </c>
      <c r="O145" s="9" t="e">
        <v>#VALUE!</v>
      </c>
      <c r="P145" s="9" t="e">
        <v>#VALUE!</v>
      </c>
      <c r="Q145" s="9" t="e">
        <v>#VALUE!</v>
      </c>
      <c r="R145" s="9" t="e">
        <v>#VALUE!</v>
      </c>
      <c r="S145" s="9" t="e">
        <v>#VALUE!</v>
      </c>
      <c r="T145" s="9" t="e">
        <v>#VALUE!</v>
      </c>
      <c r="U145" s="9" t="e">
        <v>#VALUE!</v>
      </c>
      <c r="V145" s="9" t="e">
        <v>#VALUE!</v>
      </c>
      <c r="W145" s="9" t="e">
        <v>#VALUE!</v>
      </c>
      <c r="X145" s="9" t="e">
        <v>#VALUE!</v>
      </c>
      <c r="Y145" s="9" t="e">
        <v>#VALUE!</v>
      </c>
      <c r="Z145" s="9" t="e">
        <v>#VALUE!</v>
      </c>
      <c r="AA145" s="9" t="e">
        <v>#VALUE!</v>
      </c>
      <c r="AB145" s="9" t="e">
        <v>#VALUE!</v>
      </c>
      <c r="AC145" s="9" t="e">
        <v>#VALUE!</v>
      </c>
      <c r="AD145" s="9" t="e">
        <v>#VALUE!</v>
      </c>
    </row>
    <row r="146" spans="1:83" ht="12" customHeight="1">
      <c r="A146" s="1"/>
      <c r="H146" s="1" t="s">
        <v>170</v>
      </c>
      <c r="I146" s="12"/>
      <c r="J146" s="12"/>
      <c r="K146" s="12"/>
      <c r="L146" s="12">
        <v>-56000</v>
      </c>
      <c r="M146" s="12">
        <v>-56000</v>
      </c>
      <c r="N146" s="12">
        <v>-56000</v>
      </c>
      <c r="O146" s="12">
        <v>-56000</v>
      </c>
      <c r="P146" s="12">
        <v>-56000</v>
      </c>
      <c r="Q146" s="12">
        <v>-56000</v>
      </c>
      <c r="R146" s="12">
        <v>-56000</v>
      </c>
      <c r="S146" s="12">
        <v>-56000</v>
      </c>
      <c r="T146" s="12">
        <v>-56000</v>
      </c>
      <c r="U146" s="12">
        <v>-56000</v>
      </c>
      <c r="V146" s="12">
        <v>-56000</v>
      </c>
      <c r="W146" s="12">
        <v>-56000</v>
      </c>
      <c r="X146" s="12">
        <v>-56000</v>
      </c>
      <c r="Y146" s="12">
        <v>-56000</v>
      </c>
      <c r="Z146" s="12">
        <v>-56000</v>
      </c>
      <c r="AA146" s="12">
        <v>-56000</v>
      </c>
      <c r="AB146" s="12">
        <v>-56000</v>
      </c>
      <c r="AC146" s="12">
        <v>-56000</v>
      </c>
      <c r="AD146" s="12">
        <v>-56000</v>
      </c>
    </row>
    <row r="147" spans="1:83" ht="12" customHeight="1">
      <c r="A147" s="1"/>
      <c r="H147" s="5" t="s">
        <v>2</v>
      </c>
      <c r="I147" s="7"/>
      <c r="J147" s="7"/>
      <c r="K147" s="7"/>
      <c r="L147" s="7" t="e">
        <v>#VALUE!</v>
      </c>
      <c r="M147" s="7" t="e">
        <v>#VALUE!</v>
      </c>
      <c r="N147" s="7" t="e">
        <v>#VALUE!</v>
      </c>
      <c r="O147" s="7" t="e">
        <v>#VALUE!</v>
      </c>
      <c r="P147" s="7" t="e">
        <v>#VALUE!</v>
      </c>
      <c r="Q147" s="7" t="e">
        <v>#VALUE!</v>
      </c>
      <c r="R147" s="7" t="e">
        <v>#VALUE!</v>
      </c>
      <c r="S147" s="7" t="e">
        <v>#VALUE!</v>
      </c>
      <c r="T147" s="7" t="e">
        <v>#VALUE!</v>
      </c>
      <c r="U147" s="7" t="e">
        <v>#VALUE!</v>
      </c>
      <c r="V147" s="7" t="e">
        <v>#VALUE!</v>
      </c>
      <c r="W147" s="7" t="e">
        <v>#VALUE!</v>
      </c>
      <c r="X147" s="7" t="e">
        <v>#VALUE!</v>
      </c>
      <c r="Y147" s="7" t="e">
        <v>#VALUE!</v>
      </c>
      <c r="Z147" s="7" t="e">
        <v>#VALUE!</v>
      </c>
      <c r="AA147" s="7" t="e">
        <v>#VALUE!</v>
      </c>
      <c r="AB147" s="7" t="e">
        <v>#VALUE!</v>
      </c>
      <c r="AC147" s="7" t="e">
        <v>#VALUE!</v>
      </c>
      <c r="AD147" s="7" t="e">
        <v>#VALUE!</v>
      </c>
    </row>
    <row r="148" spans="1:83" ht="12" customHeight="1">
      <c r="A148" s="1"/>
      <c r="G148" s="5" t="s">
        <v>171</v>
      </c>
      <c r="H148" s="5"/>
      <c r="I148" s="7"/>
      <c r="J148" s="7"/>
      <c r="K148" s="7"/>
      <c r="L148" s="7"/>
      <c r="M148" s="7"/>
      <c r="N148" s="7"/>
      <c r="O148" s="7"/>
      <c r="P148" s="7"/>
      <c r="Q148" s="7"/>
      <c r="R148" s="7"/>
      <c r="S148" s="7"/>
      <c r="T148" s="7"/>
      <c r="U148" s="7"/>
      <c r="V148" s="7"/>
      <c r="W148" s="7"/>
      <c r="X148" s="7"/>
      <c r="Y148" s="7"/>
      <c r="Z148" s="7"/>
      <c r="AA148" s="7"/>
      <c r="AB148" s="7"/>
      <c r="AC148" s="7"/>
      <c r="AD148" s="7"/>
    </row>
    <row r="149" spans="1:83" ht="12" customHeight="1">
      <c r="A149" s="1"/>
      <c r="G149" s="5"/>
      <c r="H149" s="1" t="s">
        <v>172</v>
      </c>
      <c r="I149" s="9"/>
      <c r="J149" s="9"/>
      <c r="K149" s="9"/>
      <c r="L149" s="9"/>
      <c r="M149" s="9">
        <v>-86482.5</v>
      </c>
      <c r="N149" s="9">
        <v>-300000</v>
      </c>
      <c r="O149" s="9">
        <v>0</v>
      </c>
      <c r="P149" s="9">
        <v>0</v>
      </c>
      <c r="Q149" s="9">
        <v>0</v>
      </c>
      <c r="R149" s="9">
        <v>0</v>
      </c>
      <c r="S149" s="9">
        <v>0</v>
      </c>
      <c r="T149" s="9">
        <v>0</v>
      </c>
      <c r="U149" s="9">
        <v>0</v>
      </c>
      <c r="V149" s="9">
        <v>0</v>
      </c>
      <c r="W149" s="9">
        <v>0</v>
      </c>
      <c r="X149" s="9">
        <v>0</v>
      </c>
      <c r="Y149" s="9">
        <v>0</v>
      </c>
      <c r="Z149" s="9">
        <v>190350</v>
      </c>
      <c r="AA149" s="9">
        <v>190350</v>
      </c>
      <c r="AB149" s="9">
        <v>85707.5</v>
      </c>
      <c r="AC149" s="9">
        <v>0</v>
      </c>
      <c r="AD149" s="9">
        <v>0</v>
      </c>
    </row>
    <row r="150" spans="1:83" ht="12" customHeight="1">
      <c r="A150" s="1"/>
      <c r="G150" s="5"/>
      <c r="H150" s="1" t="s">
        <v>103</v>
      </c>
      <c r="I150" s="9"/>
      <c r="J150" s="9"/>
      <c r="K150" s="9"/>
      <c r="L150" s="9"/>
      <c r="M150" s="9">
        <v>-15000</v>
      </c>
      <c r="N150" s="9">
        <v>70000</v>
      </c>
      <c r="O150" s="9">
        <v>-20000</v>
      </c>
      <c r="P150" s="9">
        <v>-20000</v>
      </c>
      <c r="Q150" s="9">
        <v>-20000</v>
      </c>
      <c r="R150" s="9">
        <v>-40000</v>
      </c>
      <c r="S150" s="9">
        <v>-60000</v>
      </c>
      <c r="T150" s="9">
        <v>-60000</v>
      </c>
      <c r="U150" s="9">
        <v>-80000</v>
      </c>
      <c r="V150" s="9">
        <v>-80000</v>
      </c>
      <c r="W150" s="9">
        <v>-80000</v>
      </c>
      <c r="X150" s="9">
        <v>-80000</v>
      </c>
      <c r="Y150" s="9">
        <v>-80000</v>
      </c>
      <c r="Z150" s="9">
        <v>-20000</v>
      </c>
      <c r="AA150" s="9">
        <v>-20000</v>
      </c>
      <c r="AB150" s="9">
        <v>0</v>
      </c>
      <c r="AC150" s="9">
        <v>0</v>
      </c>
      <c r="AD150" s="9">
        <v>0</v>
      </c>
    </row>
    <row r="151" spans="1:83" ht="12" customHeight="1">
      <c r="A151" s="1"/>
      <c r="G151" s="5"/>
      <c r="H151" s="1" t="s">
        <v>173</v>
      </c>
      <c r="I151" s="9"/>
      <c r="J151" s="9"/>
      <c r="K151" s="9"/>
      <c r="L151" s="9"/>
      <c r="M151" s="9" t="e">
        <v>#VALUE!</v>
      </c>
      <c r="N151" s="9" t="e">
        <v>#VALUE!</v>
      </c>
      <c r="O151" s="9" t="e">
        <v>#VALUE!</v>
      </c>
      <c r="P151" s="9" t="e">
        <v>#VALUE!</v>
      </c>
      <c r="Q151" s="9" t="e">
        <v>#VALUE!</v>
      </c>
      <c r="R151" s="9" t="e">
        <v>#VALUE!</v>
      </c>
      <c r="S151" s="9" t="e">
        <v>#VALUE!</v>
      </c>
      <c r="T151" s="9" t="e">
        <v>#VALUE!</v>
      </c>
      <c r="U151" s="9" t="e">
        <v>#VALUE!</v>
      </c>
      <c r="V151" s="9" t="e">
        <v>#VALUE!</v>
      </c>
      <c r="W151" s="9" t="e">
        <v>#VALUE!</v>
      </c>
      <c r="X151" s="9" t="e">
        <v>#VALUE!</v>
      </c>
      <c r="Y151" s="9" t="e">
        <v>#VALUE!</v>
      </c>
      <c r="Z151" s="9" t="e">
        <v>#VALUE!</v>
      </c>
      <c r="AA151" s="9" t="e">
        <v>#VALUE!</v>
      </c>
      <c r="AB151" s="9" t="e">
        <v>#VALUE!</v>
      </c>
      <c r="AC151" s="9" t="e">
        <v>#VALUE!</v>
      </c>
      <c r="AD151" s="9" t="e">
        <v>#VALUE!</v>
      </c>
    </row>
    <row r="152" spans="1:83" ht="12" customHeight="1">
      <c r="A152" s="1"/>
      <c r="H152" s="5" t="s">
        <v>2</v>
      </c>
      <c r="I152" s="7"/>
      <c r="J152" s="7"/>
      <c r="K152" s="7"/>
      <c r="L152" s="7"/>
      <c r="M152" s="7" t="e">
        <v>#VALUE!</v>
      </c>
      <c r="N152" s="7" t="e">
        <v>#VALUE!</v>
      </c>
      <c r="O152" s="7" t="e">
        <v>#VALUE!</v>
      </c>
      <c r="P152" s="7" t="e">
        <v>#VALUE!</v>
      </c>
      <c r="Q152" s="7" t="e">
        <v>#VALUE!</v>
      </c>
      <c r="R152" s="7" t="e">
        <v>#VALUE!</v>
      </c>
      <c r="S152" s="7" t="e">
        <v>#VALUE!</v>
      </c>
      <c r="T152" s="7" t="e">
        <v>#VALUE!</v>
      </c>
      <c r="U152" s="7" t="e">
        <v>#VALUE!</v>
      </c>
      <c r="V152" s="7" t="e">
        <v>#VALUE!</v>
      </c>
      <c r="W152" s="7" t="e">
        <v>#VALUE!</v>
      </c>
      <c r="X152" s="7" t="e">
        <v>#VALUE!</v>
      </c>
      <c r="Y152" s="7" t="e">
        <v>#VALUE!</v>
      </c>
      <c r="Z152" s="7" t="e">
        <v>#VALUE!</v>
      </c>
      <c r="AA152" s="7" t="e">
        <v>#VALUE!</v>
      </c>
      <c r="AB152" s="7" t="e">
        <v>#VALUE!</v>
      </c>
      <c r="AC152" s="7" t="e">
        <v>#VALUE!</v>
      </c>
      <c r="AD152" s="7" t="e">
        <v>#VALUE!</v>
      </c>
    </row>
    <row r="153" spans="1:83" ht="12" customHeight="1">
      <c r="A153" s="1"/>
    </row>
    <row r="154" spans="1:83" ht="12" customHeight="1">
      <c r="A154" s="1"/>
    </row>
    <row r="155" spans="1:83" ht="12" customHeight="1">
      <c r="A155" s="1"/>
    </row>
    <row r="156" spans="1:83" ht="12" customHeight="1">
      <c r="A156" s="1"/>
      <c r="B156" s="77" t="e">
        <v>#VALUE!</v>
      </c>
      <c r="G156" s="1" t="s">
        <v>174</v>
      </c>
      <c r="K156" s="9"/>
      <c r="L156" s="9" t="e">
        <v>#VALUE!</v>
      </c>
      <c r="M156" s="9" t="e">
        <v>#VALUE!</v>
      </c>
      <c r="N156" s="9" t="e">
        <v>#VALUE!</v>
      </c>
      <c r="O156" s="9" t="e">
        <v>#VALUE!</v>
      </c>
      <c r="P156" s="9" t="e">
        <v>#VALUE!</v>
      </c>
      <c r="Q156" s="9" t="e">
        <v>#VALUE!</v>
      </c>
      <c r="R156" s="9" t="e">
        <v>#VALUE!</v>
      </c>
      <c r="S156" s="9" t="e">
        <v>#VALUE!</v>
      </c>
      <c r="T156" s="9" t="e">
        <v>#VALUE!</v>
      </c>
      <c r="U156" s="9" t="e">
        <v>#VALUE!</v>
      </c>
      <c r="V156" s="9" t="e">
        <v>#VALUE!</v>
      </c>
      <c r="W156" s="9" t="e">
        <v>#VALUE!</v>
      </c>
      <c r="X156" s="9" t="e">
        <v>#VALUE!</v>
      </c>
      <c r="Y156" s="9" t="e">
        <v>#VALUE!</v>
      </c>
      <c r="Z156" s="9" t="e">
        <v>#VALUE!</v>
      </c>
      <c r="AA156" s="9" t="e">
        <v>#VALUE!</v>
      </c>
      <c r="AB156" s="9" t="e">
        <v>#VALUE!</v>
      </c>
      <c r="AC156" s="9" t="e">
        <v>#VALUE!</v>
      </c>
      <c r="AD156" s="9" t="e">
        <v>#VALUE!</v>
      </c>
    </row>
    <row r="157" spans="1:83" ht="12" customHeight="1">
      <c r="A157" s="1"/>
    </row>
    <row r="158" spans="1:83" ht="12" customHeight="1">
      <c r="A158" s="1"/>
    </row>
    <row r="159" spans="1:83" ht="12" customHeight="1">
      <c r="A159" s="1"/>
    </row>
    <row r="160" spans="1:83" ht="12" customHeight="1">
      <c r="A160" s="1"/>
      <c r="BG160" s="42" t="s">
        <v>175</v>
      </c>
      <c r="BH160" s="47"/>
      <c r="BI160" s="48">
        <v>2008</v>
      </c>
      <c r="BJ160" s="48">
        <v>2009</v>
      </c>
      <c r="BK160" s="48">
        <v>2010</v>
      </c>
      <c r="BL160" s="48">
        <v>2011</v>
      </c>
      <c r="BM160" s="48">
        <v>2012</v>
      </c>
      <c r="BN160" s="48">
        <v>2013</v>
      </c>
      <c r="BO160" s="48">
        <v>2014</v>
      </c>
      <c r="BP160" s="48">
        <v>2015</v>
      </c>
      <c r="BQ160" s="48">
        <v>2016</v>
      </c>
      <c r="BR160" s="48">
        <v>2017</v>
      </c>
      <c r="BS160" s="48">
        <v>2018</v>
      </c>
      <c r="BT160" s="48">
        <v>2019</v>
      </c>
      <c r="BU160" s="48">
        <v>2020</v>
      </c>
      <c r="BV160" s="48">
        <v>2021</v>
      </c>
      <c r="BW160" s="48">
        <v>2022</v>
      </c>
      <c r="BX160" s="48">
        <v>2023</v>
      </c>
      <c r="BY160" s="48">
        <v>2024</v>
      </c>
      <c r="BZ160" s="48">
        <v>2025</v>
      </c>
      <c r="CA160" s="48">
        <v>2026</v>
      </c>
      <c r="CB160" s="48">
        <v>2027</v>
      </c>
      <c r="CC160" s="48">
        <v>2028</v>
      </c>
      <c r="CD160" s="48">
        <v>2029</v>
      </c>
      <c r="CE160" s="48">
        <v>2030</v>
      </c>
    </row>
    <row r="161" spans="1:83" ht="12" customHeight="1">
      <c r="BG161" s="5" t="s">
        <v>176</v>
      </c>
    </row>
    <row r="162" spans="1:83" ht="12" customHeight="1">
      <c r="G162" s="42" t="s">
        <v>177</v>
      </c>
      <c r="H162" s="43"/>
      <c r="I162" s="44"/>
      <c r="J162" s="44"/>
      <c r="K162" s="44"/>
      <c r="L162" s="44"/>
      <c r="M162" s="44"/>
      <c r="N162" s="44"/>
      <c r="O162" s="44"/>
      <c r="P162" s="44"/>
      <c r="Q162" s="44"/>
      <c r="R162" s="44"/>
      <c r="S162" s="44"/>
      <c r="T162" s="44"/>
      <c r="U162" s="44"/>
      <c r="V162" s="44"/>
      <c r="W162" s="44"/>
      <c r="X162" s="44"/>
      <c r="Y162" s="44"/>
      <c r="Z162" s="44"/>
      <c r="AA162" s="44"/>
      <c r="AB162" s="44"/>
      <c r="AC162" s="44"/>
      <c r="AD162" s="44"/>
      <c r="BH162" s="1" t="s">
        <v>172</v>
      </c>
      <c r="BI162" s="3">
        <v>93573</v>
      </c>
      <c r="BJ162" s="3">
        <v>145790</v>
      </c>
      <c r="BK162" s="3">
        <v>255967</v>
      </c>
      <c r="BL162" s="3">
        <v>418950</v>
      </c>
      <c r="BM162" s="3">
        <v>770786</v>
      </c>
      <c r="BN162" s="3">
        <v>857268.5</v>
      </c>
      <c r="BO162" s="3">
        <v>1157268.5</v>
      </c>
      <c r="BP162" s="3">
        <v>1157268.5</v>
      </c>
      <c r="BQ162" s="3">
        <v>1157268.5</v>
      </c>
      <c r="BR162" s="3">
        <v>1157268.5</v>
      </c>
      <c r="BS162" s="3">
        <v>1157268.5</v>
      </c>
      <c r="BT162" s="3">
        <v>1157268.5</v>
      </c>
      <c r="BU162" s="3">
        <v>1157268.5</v>
      </c>
      <c r="BV162" s="3">
        <v>1157268.5</v>
      </c>
      <c r="BW162" s="3">
        <v>1157268.5</v>
      </c>
      <c r="BX162" s="3">
        <v>1157268.5</v>
      </c>
      <c r="BY162" s="3">
        <v>1157268.5</v>
      </c>
      <c r="BZ162" s="3">
        <v>1157268.5</v>
      </c>
      <c r="CA162" s="3">
        <v>966918.5</v>
      </c>
      <c r="CB162" s="3">
        <v>776568.5</v>
      </c>
      <c r="CC162" s="3">
        <v>690861</v>
      </c>
      <c r="CD162" s="3">
        <v>690861</v>
      </c>
      <c r="CE162" s="3">
        <v>690861</v>
      </c>
    </row>
    <row r="163" spans="1:83" ht="12" customHeight="1">
      <c r="H163" s="1" t="s">
        <v>178</v>
      </c>
      <c r="K163" s="9"/>
      <c r="L163" s="9" t="e">
        <v>#VALUE!</v>
      </c>
      <c r="M163" s="9" t="e">
        <v>#VALUE!</v>
      </c>
      <c r="N163" s="9" t="e">
        <v>#VALUE!</v>
      </c>
      <c r="O163" s="9" t="e">
        <v>#VALUE!</v>
      </c>
      <c r="P163" s="9" t="e">
        <v>#VALUE!</v>
      </c>
      <c r="Q163" s="9" t="e">
        <v>#VALUE!</v>
      </c>
      <c r="R163" s="9" t="e">
        <v>#VALUE!</v>
      </c>
      <c r="S163" s="9" t="e">
        <v>#VALUE!</v>
      </c>
      <c r="T163" s="9" t="e">
        <v>#VALUE!</v>
      </c>
      <c r="U163" s="9" t="e">
        <v>#VALUE!</v>
      </c>
      <c r="V163" s="9" t="e">
        <v>#VALUE!</v>
      </c>
      <c r="W163" s="9" t="e">
        <v>#VALUE!</v>
      </c>
      <c r="X163" s="9" t="e">
        <v>#VALUE!</v>
      </c>
      <c r="Y163" s="9" t="e">
        <v>#VALUE!</v>
      </c>
      <c r="Z163" s="9" t="e">
        <v>#VALUE!</v>
      </c>
      <c r="AA163" s="9" t="e">
        <v>#VALUE!</v>
      </c>
      <c r="AB163" s="9" t="e">
        <v>#VALUE!</v>
      </c>
      <c r="AC163" s="9" t="e">
        <v>#VALUE!</v>
      </c>
      <c r="AD163" s="9" t="e">
        <v>#VALUE!</v>
      </c>
      <c r="BH163" s="1" t="s">
        <v>103</v>
      </c>
      <c r="BI163" s="3">
        <v>0</v>
      </c>
      <c r="BJ163" s="3">
        <v>0</v>
      </c>
      <c r="BK163" s="3">
        <v>322000</v>
      </c>
      <c r="BL163" s="3">
        <v>575280</v>
      </c>
      <c r="BM163" s="3">
        <v>537000</v>
      </c>
      <c r="BN163" s="3">
        <v>552000</v>
      </c>
      <c r="BO163" s="3">
        <v>482000</v>
      </c>
      <c r="BP163" s="3">
        <v>502000</v>
      </c>
      <c r="BQ163" s="3">
        <v>522000</v>
      </c>
      <c r="BR163" s="3">
        <v>542000</v>
      </c>
      <c r="BS163" s="3">
        <v>582000</v>
      </c>
      <c r="BT163" s="3">
        <v>642000</v>
      </c>
      <c r="BU163" s="3">
        <v>702000</v>
      </c>
      <c r="BV163" s="3">
        <v>782000</v>
      </c>
      <c r="BW163" s="3">
        <v>862000</v>
      </c>
      <c r="BX163" s="3">
        <v>942000</v>
      </c>
      <c r="BY163" s="3">
        <v>1022000</v>
      </c>
      <c r="BZ163" s="3">
        <v>1102000</v>
      </c>
      <c r="CA163" s="3">
        <v>1122000</v>
      </c>
      <c r="CB163" s="3">
        <v>1142000</v>
      </c>
      <c r="CC163" s="3">
        <v>1142000</v>
      </c>
      <c r="CD163" s="3">
        <v>1142000</v>
      </c>
      <c r="CE163" s="3">
        <v>1142000</v>
      </c>
    </row>
    <row r="164" spans="1:83" ht="12" customHeight="1">
      <c r="H164" s="1" t="s">
        <v>179</v>
      </c>
      <c r="K164" s="9"/>
      <c r="L164" s="9" t="e">
        <v>#VALUE!</v>
      </c>
      <c r="M164" s="9" t="e">
        <v>#VALUE!</v>
      </c>
      <c r="N164" s="9" t="e">
        <v>#VALUE!</v>
      </c>
      <c r="O164" s="9" t="e">
        <v>#VALUE!</v>
      </c>
      <c r="P164" s="9" t="e">
        <v>#VALUE!</v>
      </c>
      <c r="Q164" s="9" t="e">
        <v>#VALUE!</v>
      </c>
      <c r="R164" s="9" t="e">
        <v>#VALUE!</v>
      </c>
      <c r="S164" s="9" t="e">
        <v>#VALUE!</v>
      </c>
      <c r="T164" s="9" t="e">
        <v>#VALUE!</v>
      </c>
      <c r="U164" s="9" t="e">
        <v>#VALUE!</v>
      </c>
      <c r="V164" s="9" t="e">
        <v>#VALUE!</v>
      </c>
      <c r="W164" s="9" t="e">
        <v>#VALUE!</v>
      </c>
      <c r="X164" s="9" t="e">
        <v>#VALUE!</v>
      </c>
      <c r="Y164" s="9" t="e">
        <v>#VALUE!</v>
      </c>
      <c r="Z164" s="9" t="e">
        <v>#VALUE!</v>
      </c>
      <c r="AA164" s="9" t="e">
        <v>#VALUE!</v>
      </c>
      <c r="AB164" s="9" t="e">
        <v>#VALUE!</v>
      </c>
      <c r="AC164" s="9" t="e">
        <v>#VALUE!</v>
      </c>
      <c r="AD164" s="9" t="e">
        <v>#VALUE!</v>
      </c>
      <c r="BH164" s="1" t="s">
        <v>173</v>
      </c>
      <c r="BI164" s="3">
        <v>0</v>
      </c>
      <c r="BJ164" s="3">
        <v>0</v>
      </c>
      <c r="BK164" s="3">
        <v>1069000</v>
      </c>
      <c r="BL164" s="3">
        <v>1069000</v>
      </c>
      <c r="BM164" s="3" t="e">
        <v>#VALUE!</v>
      </c>
      <c r="BN164" s="3" t="e">
        <v>#VALUE!</v>
      </c>
      <c r="BO164" s="3" t="e">
        <v>#VALUE!</v>
      </c>
      <c r="BP164" s="3" t="e">
        <v>#VALUE!</v>
      </c>
      <c r="BQ164" s="3" t="e">
        <v>#VALUE!</v>
      </c>
      <c r="BR164" s="3" t="e">
        <v>#VALUE!</v>
      </c>
      <c r="BS164" s="3" t="e">
        <v>#VALUE!</v>
      </c>
      <c r="BT164" s="3" t="e">
        <v>#VALUE!</v>
      </c>
      <c r="BU164" s="3" t="e">
        <v>#VALUE!</v>
      </c>
      <c r="BV164" s="3" t="e">
        <v>#VALUE!</v>
      </c>
      <c r="BW164" s="3" t="e">
        <v>#VALUE!</v>
      </c>
      <c r="BX164" s="3" t="e">
        <v>#VALUE!</v>
      </c>
      <c r="BY164" s="3" t="e">
        <v>#VALUE!</v>
      </c>
      <c r="BZ164" s="3" t="e">
        <v>#VALUE!</v>
      </c>
      <c r="CA164" s="3" t="e">
        <v>#VALUE!</v>
      </c>
      <c r="CB164" s="3" t="e">
        <v>#VALUE!</v>
      </c>
      <c r="CC164" s="3" t="e">
        <v>#VALUE!</v>
      </c>
      <c r="CD164" s="3" t="e">
        <v>#VALUE!</v>
      </c>
      <c r="CE164" s="3" t="e">
        <v>#VALUE!</v>
      </c>
    </row>
    <row r="165" spans="1:83" s="5" customFormat="1" ht="12" customHeight="1">
      <c r="A165" s="31"/>
      <c r="B165" s="77" t="e">
        <v>#VALUE!</v>
      </c>
      <c r="H165" s="1" t="s">
        <v>180</v>
      </c>
      <c r="I165" s="1"/>
      <c r="J165" s="1"/>
      <c r="K165" s="7"/>
      <c r="L165" s="7" t="e">
        <v>#VALUE!</v>
      </c>
      <c r="M165" s="7" t="e">
        <v>#VALUE!</v>
      </c>
      <c r="N165" s="7" t="e">
        <v>#VALUE!</v>
      </c>
      <c r="O165" s="7" t="e">
        <v>#VALUE!</v>
      </c>
      <c r="P165" s="7" t="e">
        <v>#VALUE!</v>
      </c>
      <c r="Q165" s="7" t="e">
        <v>#VALUE!</v>
      </c>
      <c r="R165" s="7" t="e">
        <v>#VALUE!</v>
      </c>
      <c r="S165" s="7" t="e">
        <v>#VALUE!</v>
      </c>
      <c r="T165" s="7" t="e">
        <v>#VALUE!</v>
      </c>
      <c r="U165" s="7" t="e">
        <v>#VALUE!</v>
      </c>
      <c r="V165" s="7" t="e">
        <v>#VALUE!</v>
      </c>
      <c r="W165" s="7" t="e">
        <v>#VALUE!</v>
      </c>
      <c r="X165" s="7" t="e">
        <v>#VALUE!</v>
      </c>
      <c r="Y165" s="7" t="e">
        <v>#VALUE!</v>
      </c>
      <c r="Z165" s="7" t="e">
        <v>#VALUE!</v>
      </c>
      <c r="AA165" s="7" t="e">
        <v>#VALUE!</v>
      </c>
      <c r="AB165" s="7" t="e">
        <v>#VALUE!</v>
      </c>
      <c r="AC165" s="7" t="e">
        <v>#VALUE!</v>
      </c>
      <c r="AD165" s="7" t="e">
        <v>#VALUE!</v>
      </c>
      <c r="BH165" s="5" t="s">
        <v>2</v>
      </c>
      <c r="BI165" s="2">
        <v>93573</v>
      </c>
      <c r="BJ165" s="2">
        <v>145790</v>
      </c>
      <c r="BK165" s="2">
        <v>1646967</v>
      </c>
      <c r="BL165" s="2">
        <v>2063230</v>
      </c>
      <c r="BM165" s="2" t="e">
        <v>#VALUE!</v>
      </c>
      <c r="BN165" s="2" t="e">
        <v>#VALUE!</v>
      </c>
      <c r="BO165" s="2" t="e">
        <v>#VALUE!</v>
      </c>
      <c r="BP165" s="2" t="e">
        <v>#VALUE!</v>
      </c>
      <c r="BQ165" s="2" t="e">
        <v>#VALUE!</v>
      </c>
      <c r="BR165" s="2" t="e">
        <v>#VALUE!</v>
      </c>
      <c r="BS165" s="2" t="e">
        <v>#VALUE!</v>
      </c>
      <c r="BT165" s="2" t="e">
        <v>#VALUE!</v>
      </c>
      <c r="BU165" s="2" t="e">
        <v>#VALUE!</v>
      </c>
      <c r="BV165" s="2" t="e">
        <v>#VALUE!</v>
      </c>
      <c r="BW165" s="2" t="e">
        <v>#VALUE!</v>
      </c>
      <c r="BX165" s="2" t="e">
        <v>#VALUE!</v>
      </c>
      <c r="BY165" s="2" t="e">
        <v>#VALUE!</v>
      </c>
      <c r="BZ165" s="2" t="e">
        <v>#VALUE!</v>
      </c>
      <c r="CA165" s="2" t="e">
        <v>#VALUE!</v>
      </c>
      <c r="CB165" s="2" t="e">
        <v>#VALUE!</v>
      </c>
      <c r="CC165" s="2" t="e">
        <v>#VALUE!</v>
      </c>
      <c r="CD165" s="2" t="e">
        <v>#VALUE!</v>
      </c>
      <c r="CE165" s="2" t="e">
        <v>#VALUE!</v>
      </c>
    </row>
    <row r="167" spans="1:83" ht="12" customHeight="1">
      <c r="H167" s="1" t="s">
        <v>181</v>
      </c>
      <c r="BG167" s="5" t="s">
        <v>171</v>
      </c>
    </row>
    <row r="168" spans="1:83" ht="12" customHeight="1">
      <c r="B168" s="77" t="e">
        <v>#VALUE!</v>
      </c>
      <c r="H168" s="11" t="s">
        <v>1</v>
      </c>
      <c r="K168" s="9"/>
      <c r="L168" s="9" t="e">
        <v>#VALUE!</v>
      </c>
      <c r="M168" s="9" t="e">
        <v>#VALUE!</v>
      </c>
      <c r="N168" s="9" t="e">
        <v>#VALUE!</v>
      </c>
      <c r="O168" s="9" t="e">
        <v>#VALUE!</v>
      </c>
      <c r="P168" s="9" t="e">
        <v>#VALUE!</v>
      </c>
      <c r="Q168" s="9" t="e">
        <v>#VALUE!</v>
      </c>
      <c r="R168" s="9" t="e">
        <v>#VALUE!</v>
      </c>
      <c r="S168" s="9" t="e">
        <v>#VALUE!</v>
      </c>
      <c r="T168" s="9" t="e">
        <v>#VALUE!</v>
      </c>
      <c r="U168" s="9" t="e">
        <v>#VALUE!</v>
      </c>
      <c r="V168" s="9" t="e">
        <v>#VALUE!</v>
      </c>
      <c r="W168" s="9" t="e">
        <v>#VALUE!</v>
      </c>
      <c r="X168" s="9" t="e">
        <v>#VALUE!</v>
      </c>
      <c r="Y168" s="9" t="e">
        <v>#VALUE!</v>
      </c>
      <c r="Z168" s="9" t="e">
        <v>#VALUE!</v>
      </c>
      <c r="AA168" s="9" t="e">
        <v>#VALUE!</v>
      </c>
      <c r="AB168" s="9" t="e">
        <v>#VALUE!</v>
      </c>
      <c r="AC168" s="9" t="e">
        <v>#VALUE!</v>
      </c>
      <c r="AD168" s="9" t="e">
        <v>#VALUE!</v>
      </c>
      <c r="BH168" s="1" t="s">
        <v>172</v>
      </c>
      <c r="BJ168" s="9">
        <v>-52217</v>
      </c>
      <c r="BK168" s="9">
        <v>-110177</v>
      </c>
      <c r="BL168" s="9">
        <v>-162983</v>
      </c>
      <c r="BM168" s="9">
        <v>-351836</v>
      </c>
      <c r="BN168" s="9">
        <v>-86482.5</v>
      </c>
      <c r="BO168" s="9">
        <v>-300000</v>
      </c>
      <c r="BP168" s="9">
        <v>0</v>
      </c>
      <c r="BQ168" s="9">
        <v>0</v>
      </c>
      <c r="BR168" s="9">
        <v>0</v>
      </c>
      <c r="BS168" s="9">
        <v>0</v>
      </c>
      <c r="BT168" s="9">
        <v>0</v>
      </c>
      <c r="BU168" s="9">
        <v>0</v>
      </c>
      <c r="BV168" s="9">
        <v>0</v>
      </c>
      <c r="BW168" s="9">
        <v>0</v>
      </c>
      <c r="BX168" s="9">
        <v>0</v>
      </c>
      <c r="BY168" s="9">
        <v>0</v>
      </c>
      <c r="BZ168" s="9">
        <v>0</v>
      </c>
      <c r="CA168" s="9">
        <v>190350</v>
      </c>
      <c r="CB168" s="9">
        <v>190350</v>
      </c>
      <c r="CC168" s="9">
        <v>85707.5</v>
      </c>
      <c r="CD168" s="9">
        <v>0</v>
      </c>
      <c r="CE168" s="9">
        <v>0</v>
      </c>
    </row>
    <row r="169" spans="1:83" ht="12" customHeight="1">
      <c r="B169" s="77">
        <v>0</v>
      </c>
      <c r="H169" s="11" t="s">
        <v>152</v>
      </c>
      <c r="K169" s="9"/>
      <c r="L169" s="9">
        <v>0</v>
      </c>
      <c r="M169" s="9">
        <v>0</v>
      </c>
      <c r="N169" s="9">
        <v>0</v>
      </c>
      <c r="O169" s="9">
        <v>0</v>
      </c>
      <c r="P169" s="9">
        <v>0</v>
      </c>
      <c r="Q169" s="9">
        <v>0</v>
      </c>
      <c r="R169" s="9">
        <v>0</v>
      </c>
      <c r="S169" s="9">
        <v>0</v>
      </c>
      <c r="T169" s="9">
        <v>0</v>
      </c>
      <c r="U169" s="9">
        <v>0</v>
      </c>
      <c r="V169" s="9">
        <v>0</v>
      </c>
      <c r="W169" s="9">
        <v>0</v>
      </c>
      <c r="X169" s="9">
        <v>0</v>
      </c>
      <c r="Y169" s="9">
        <v>0</v>
      </c>
      <c r="Z169" s="9">
        <v>0</v>
      </c>
      <c r="AA169" s="9">
        <v>0</v>
      </c>
      <c r="AB169" s="9">
        <v>0</v>
      </c>
      <c r="AC169" s="9">
        <v>0</v>
      </c>
      <c r="AD169" s="9">
        <v>0</v>
      </c>
      <c r="BH169" s="1" t="s">
        <v>103</v>
      </c>
      <c r="BJ169" s="9">
        <v>0</v>
      </c>
      <c r="BK169" s="9">
        <v>-322000</v>
      </c>
      <c r="BL169" s="9">
        <v>-253280</v>
      </c>
      <c r="BM169" s="9">
        <v>38280</v>
      </c>
      <c r="BN169" s="9">
        <v>-15000</v>
      </c>
      <c r="BO169" s="9">
        <v>70000</v>
      </c>
      <c r="BP169" s="9">
        <v>-20000</v>
      </c>
      <c r="BQ169" s="9">
        <v>-20000</v>
      </c>
      <c r="BR169" s="9">
        <v>-20000</v>
      </c>
      <c r="BS169" s="9">
        <v>-40000</v>
      </c>
      <c r="BT169" s="9">
        <v>-60000</v>
      </c>
      <c r="BU169" s="9">
        <v>-60000</v>
      </c>
      <c r="BV169" s="9">
        <v>-80000</v>
      </c>
      <c r="BW169" s="9">
        <v>-80000</v>
      </c>
      <c r="BX169" s="9">
        <v>-80000</v>
      </c>
      <c r="BY169" s="9">
        <v>-80000</v>
      </c>
      <c r="BZ169" s="9">
        <v>-80000</v>
      </c>
      <c r="CA169" s="9">
        <v>-20000</v>
      </c>
      <c r="CB169" s="9">
        <v>-20000</v>
      </c>
      <c r="CC169" s="9">
        <v>0</v>
      </c>
      <c r="CD169" s="9">
        <v>0</v>
      </c>
      <c r="CE169" s="9">
        <v>0</v>
      </c>
    </row>
    <row r="170" spans="1:83" ht="12" customHeight="1">
      <c r="B170" s="77">
        <v>0</v>
      </c>
      <c r="H170" s="11" t="s">
        <v>153</v>
      </c>
      <c r="K170" s="9"/>
      <c r="L170" s="9">
        <v>0</v>
      </c>
      <c r="M170" s="9">
        <v>0</v>
      </c>
      <c r="N170" s="9">
        <v>0</v>
      </c>
      <c r="O170" s="9">
        <v>0</v>
      </c>
      <c r="P170" s="9">
        <v>0</v>
      </c>
      <c r="Q170" s="9">
        <v>0</v>
      </c>
      <c r="R170" s="9">
        <v>0</v>
      </c>
      <c r="S170" s="9">
        <v>0</v>
      </c>
      <c r="T170" s="9">
        <v>0</v>
      </c>
      <c r="U170" s="9">
        <v>0</v>
      </c>
      <c r="V170" s="9">
        <v>0</v>
      </c>
      <c r="W170" s="9">
        <v>0</v>
      </c>
      <c r="X170" s="9">
        <v>0</v>
      </c>
      <c r="Y170" s="9">
        <v>0</v>
      </c>
      <c r="Z170" s="9">
        <v>0</v>
      </c>
      <c r="AA170" s="9">
        <v>0</v>
      </c>
      <c r="AB170" s="9">
        <v>0</v>
      </c>
      <c r="AC170" s="9">
        <v>0</v>
      </c>
      <c r="AD170" s="9">
        <v>0</v>
      </c>
      <c r="BH170" s="1" t="s">
        <v>173</v>
      </c>
      <c r="BJ170" s="9">
        <v>0</v>
      </c>
      <c r="BK170" s="9">
        <v>-1069000</v>
      </c>
      <c r="BL170" s="9">
        <v>0</v>
      </c>
      <c r="BM170" s="9" t="e">
        <v>#VALUE!</v>
      </c>
      <c r="BN170" s="9" t="e">
        <v>#VALUE!</v>
      </c>
      <c r="BO170" s="9" t="e">
        <v>#VALUE!</v>
      </c>
      <c r="BP170" s="9" t="e">
        <v>#VALUE!</v>
      </c>
      <c r="BQ170" s="9" t="e">
        <v>#VALUE!</v>
      </c>
      <c r="BR170" s="9" t="e">
        <v>#VALUE!</v>
      </c>
      <c r="BS170" s="9" t="e">
        <v>#VALUE!</v>
      </c>
      <c r="BT170" s="9" t="e">
        <v>#VALUE!</v>
      </c>
      <c r="BU170" s="9" t="e">
        <v>#VALUE!</v>
      </c>
      <c r="BV170" s="9" t="e">
        <v>#VALUE!</v>
      </c>
      <c r="BW170" s="9" t="e">
        <v>#VALUE!</v>
      </c>
      <c r="BX170" s="9" t="e">
        <v>#VALUE!</v>
      </c>
      <c r="BY170" s="9" t="e">
        <v>#VALUE!</v>
      </c>
      <c r="BZ170" s="9" t="e">
        <v>#VALUE!</v>
      </c>
      <c r="CA170" s="9" t="e">
        <v>#VALUE!</v>
      </c>
      <c r="CB170" s="9" t="e">
        <v>#VALUE!</v>
      </c>
      <c r="CC170" s="9" t="e">
        <v>#VALUE!</v>
      </c>
      <c r="CD170" s="9" t="e">
        <v>#VALUE!</v>
      </c>
      <c r="CE170" s="9" t="e">
        <v>#VALUE!</v>
      </c>
    </row>
    <row r="171" spans="1:83" ht="12" customHeight="1">
      <c r="B171" s="77">
        <v>0</v>
      </c>
      <c r="H171" s="11" t="s">
        <v>154</v>
      </c>
      <c r="K171" s="9"/>
      <c r="L171" s="9">
        <v>0</v>
      </c>
      <c r="M171" s="9">
        <v>0</v>
      </c>
      <c r="N171" s="9">
        <v>0</v>
      </c>
      <c r="O171" s="9">
        <v>0</v>
      </c>
      <c r="P171" s="9">
        <v>0</v>
      </c>
      <c r="Q171" s="9">
        <v>0</v>
      </c>
      <c r="R171" s="9">
        <v>0</v>
      </c>
      <c r="S171" s="9">
        <v>0</v>
      </c>
      <c r="T171" s="9">
        <v>0</v>
      </c>
      <c r="U171" s="9">
        <v>0</v>
      </c>
      <c r="V171" s="9">
        <v>0</v>
      </c>
      <c r="W171" s="9">
        <v>0</v>
      </c>
      <c r="X171" s="9">
        <v>0</v>
      </c>
      <c r="Y171" s="9">
        <v>0</v>
      </c>
      <c r="Z171" s="9">
        <v>0</v>
      </c>
      <c r="AA171" s="9">
        <v>0</v>
      </c>
      <c r="AB171" s="9">
        <v>0</v>
      </c>
      <c r="AC171" s="9">
        <v>0</v>
      </c>
      <c r="AD171" s="9">
        <v>0</v>
      </c>
      <c r="BH171" s="5" t="s">
        <v>2</v>
      </c>
      <c r="BJ171" s="2">
        <v>-52217</v>
      </c>
      <c r="BK171" s="2">
        <v>-1501177</v>
      </c>
      <c r="BL171" s="2">
        <v>-416263</v>
      </c>
      <c r="BM171" s="2" t="e">
        <v>#VALUE!</v>
      </c>
      <c r="BN171" s="2" t="e">
        <v>#VALUE!</v>
      </c>
      <c r="BO171" s="2" t="e">
        <v>#VALUE!</v>
      </c>
      <c r="BP171" s="2" t="e">
        <v>#VALUE!</v>
      </c>
      <c r="BQ171" s="2" t="e">
        <v>#VALUE!</v>
      </c>
      <c r="BR171" s="2" t="e">
        <v>#VALUE!</v>
      </c>
      <c r="BS171" s="2" t="e">
        <v>#VALUE!</v>
      </c>
      <c r="BT171" s="2" t="e">
        <v>#VALUE!</v>
      </c>
      <c r="BU171" s="2" t="e">
        <v>#VALUE!</v>
      </c>
      <c r="BV171" s="2" t="e">
        <v>#VALUE!</v>
      </c>
      <c r="BW171" s="2" t="e">
        <v>#VALUE!</v>
      </c>
      <c r="BX171" s="2" t="e">
        <v>#VALUE!</v>
      </c>
      <c r="BY171" s="2" t="e">
        <v>#VALUE!</v>
      </c>
      <c r="BZ171" s="2" t="e">
        <v>#VALUE!</v>
      </c>
      <c r="CA171" s="2" t="e">
        <v>#VALUE!</v>
      </c>
      <c r="CB171" s="2" t="e">
        <v>#VALUE!</v>
      </c>
      <c r="CC171" s="2" t="e">
        <v>#VALUE!</v>
      </c>
      <c r="CD171" s="2" t="e">
        <v>#VALUE!</v>
      </c>
      <c r="CE171" s="2" t="e">
        <v>#VALUE!</v>
      </c>
    </row>
    <row r="172" spans="1:83" ht="12" customHeight="1">
      <c r="B172" s="77">
        <v>0</v>
      </c>
      <c r="H172" s="11" t="s">
        <v>155</v>
      </c>
      <c r="K172" s="9"/>
      <c r="L172" s="9">
        <v>0</v>
      </c>
      <c r="M172" s="9">
        <v>0</v>
      </c>
      <c r="N172" s="9">
        <v>0</v>
      </c>
      <c r="O172" s="9">
        <v>0</v>
      </c>
      <c r="P172" s="9">
        <v>0</v>
      </c>
      <c r="Q172" s="9">
        <v>0</v>
      </c>
      <c r="R172" s="9">
        <v>0</v>
      </c>
      <c r="S172" s="9">
        <v>0</v>
      </c>
      <c r="T172" s="9">
        <v>0</v>
      </c>
      <c r="U172" s="9">
        <v>0</v>
      </c>
      <c r="V172" s="9">
        <v>0</v>
      </c>
      <c r="W172" s="9">
        <v>0</v>
      </c>
      <c r="X172" s="9">
        <v>0</v>
      </c>
      <c r="Y172" s="9">
        <v>0</v>
      </c>
      <c r="Z172" s="9">
        <v>0</v>
      </c>
      <c r="AA172" s="9">
        <v>0</v>
      </c>
      <c r="AB172" s="9">
        <v>0</v>
      </c>
      <c r="AC172" s="9">
        <v>0</v>
      </c>
      <c r="AD172" s="9">
        <v>0</v>
      </c>
    </row>
    <row r="173" spans="1:83" ht="12" customHeight="1">
      <c r="B173" s="77">
        <v>0</v>
      </c>
      <c r="H173" s="11" t="s">
        <v>156</v>
      </c>
      <c r="K173" s="9"/>
      <c r="L173" s="9">
        <v>0</v>
      </c>
      <c r="M173" s="9">
        <v>0</v>
      </c>
      <c r="N173" s="9">
        <v>0</v>
      </c>
      <c r="O173" s="9">
        <v>0</v>
      </c>
      <c r="P173" s="9">
        <v>0</v>
      </c>
      <c r="Q173" s="9">
        <v>0</v>
      </c>
      <c r="R173" s="9">
        <v>0</v>
      </c>
      <c r="S173" s="9">
        <v>0</v>
      </c>
      <c r="T173" s="9">
        <v>0</v>
      </c>
      <c r="U173" s="9">
        <v>0</v>
      </c>
      <c r="V173" s="9">
        <v>0</v>
      </c>
      <c r="W173" s="9">
        <v>0</v>
      </c>
      <c r="X173" s="9">
        <v>0</v>
      </c>
      <c r="Y173" s="9">
        <v>0</v>
      </c>
      <c r="Z173" s="9">
        <v>0</v>
      </c>
      <c r="AA173" s="9">
        <v>0</v>
      </c>
      <c r="AB173" s="9">
        <v>0</v>
      </c>
      <c r="AC173" s="9">
        <v>0</v>
      </c>
      <c r="AD173" s="9">
        <v>0</v>
      </c>
    </row>
    <row r="174" spans="1:83" ht="12" customHeight="1">
      <c r="B174" s="77">
        <v>0</v>
      </c>
      <c r="H174" s="11" t="s">
        <v>122</v>
      </c>
      <c r="K174" s="9"/>
      <c r="L174" s="9">
        <v>0</v>
      </c>
      <c r="M174" s="9">
        <v>0</v>
      </c>
      <c r="N174" s="9">
        <v>0</v>
      </c>
      <c r="O174" s="9">
        <v>0</v>
      </c>
      <c r="P174" s="9">
        <v>0</v>
      </c>
      <c r="Q174" s="9">
        <v>0</v>
      </c>
      <c r="R174" s="9">
        <v>0</v>
      </c>
      <c r="S174" s="9">
        <v>0</v>
      </c>
      <c r="T174" s="9">
        <v>0</v>
      </c>
      <c r="U174" s="9">
        <v>0</v>
      </c>
      <c r="V174" s="9">
        <v>0</v>
      </c>
      <c r="W174" s="9">
        <v>0</v>
      </c>
      <c r="X174" s="9">
        <v>0</v>
      </c>
      <c r="Y174" s="9">
        <v>0</v>
      </c>
      <c r="Z174" s="9">
        <v>0</v>
      </c>
      <c r="AA174" s="9">
        <v>0</v>
      </c>
      <c r="AB174" s="9">
        <v>0</v>
      </c>
      <c r="AC174" s="9">
        <v>0</v>
      </c>
      <c r="AD174" s="9">
        <v>0</v>
      </c>
    </row>
    <row r="175" spans="1:83" ht="12" customHeight="1">
      <c r="B175" s="77">
        <v>0</v>
      </c>
      <c r="H175" s="11" t="s">
        <v>158</v>
      </c>
      <c r="K175" s="9"/>
      <c r="L175" s="9">
        <v>0</v>
      </c>
      <c r="M175" s="9">
        <v>0</v>
      </c>
      <c r="N175" s="9">
        <v>0</v>
      </c>
      <c r="O175" s="9">
        <v>0</v>
      </c>
      <c r="P175" s="9">
        <v>0</v>
      </c>
      <c r="Q175" s="9">
        <v>0</v>
      </c>
      <c r="R175" s="9">
        <v>0</v>
      </c>
      <c r="S175" s="9">
        <v>0</v>
      </c>
      <c r="T175" s="9">
        <v>0</v>
      </c>
      <c r="U175" s="9">
        <v>0</v>
      </c>
      <c r="V175" s="9">
        <v>0</v>
      </c>
      <c r="W175" s="9">
        <v>0</v>
      </c>
      <c r="X175" s="9">
        <v>0</v>
      </c>
      <c r="Y175" s="9">
        <v>0</v>
      </c>
      <c r="Z175" s="9">
        <v>0</v>
      </c>
      <c r="AA175" s="9">
        <v>0</v>
      </c>
      <c r="AB175" s="9">
        <v>0</v>
      </c>
      <c r="AC175" s="9">
        <v>0</v>
      </c>
      <c r="AD175" s="9">
        <v>0</v>
      </c>
      <c r="BG175" s="42" t="s">
        <v>171</v>
      </c>
      <c r="BH175" s="43"/>
      <c r="BI175" s="78"/>
      <c r="BJ175" s="43"/>
      <c r="BK175" s="48">
        <v>2010</v>
      </c>
      <c r="BL175" s="48">
        <v>2011</v>
      </c>
      <c r="BM175" s="48">
        <v>2012</v>
      </c>
      <c r="BN175" s="48">
        <v>2013</v>
      </c>
      <c r="BO175" s="48">
        <v>2014</v>
      </c>
      <c r="BP175" s="48">
        <v>2015</v>
      </c>
    </row>
    <row r="176" spans="1:83" ht="12" customHeight="1">
      <c r="B176" s="77">
        <v>0</v>
      </c>
      <c r="H176" s="11" t="s">
        <v>160</v>
      </c>
      <c r="K176" s="9"/>
      <c r="L176" s="9">
        <v>0</v>
      </c>
      <c r="M176" s="9">
        <v>0</v>
      </c>
      <c r="N176" s="9">
        <v>0</v>
      </c>
      <c r="O176" s="9">
        <v>0</v>
      </c>
      <c r="P176" s="9">
        <v>0</v>
      </c>
      <c r="Q176" s="9">
        <v>0</v>
      </c>
      <c r="R176" s="9">
        <v>0</v>
      </c>
      <c r="S176" s="9">
        <v>0</v>
      </c>
      <c r="T176" s="9">
        <v>0</v>
      </c>
      <c r="U176" s="9">
        <v>0</v>
      </c>
      <c r="V176" s="9">
        <v>0</v>
      </c>
      <c r="W176" s="9">
        <v>0</v>
      </c>
      <c r="X176" s="9">
        <v>0</v>
      </c>
      <c r="Y176" s="9">
        <v>0</v>
      </c>
      <c r="Z176" s="9">
        <v>0</v>
      </c>
      <c r="AA176" s="9">
        <v>0</v>
      </c>
      <c r="AB176" s="9">
        <v>0</v>
      </c>
      <c r="AC176" s="9">
        <v>0</v>
      </c>
      <c r="AD176" s="9">
        <v>0</v>
      </c>
      <c r="BG176" s="5" t="s">
        <v>172</v>
      </c>
    </row>
    <row r="177" spans="1:83" ht="12" customHeight="1">
      <c r="A177" s="1"/>
      <c r="B177" s="77">
        <v>0</v>
      </c>
      <c r="H177" s="11" t="s">
        <v>162</v>
      </c>
      <c r="K177" s="9"/>
      <c r="L177" s="9">
        <v>0</v>
      </c>
      <c r="M177" s="9">
        <v>0</v>
      </c>
      <c r="N177" s="9">
        <v>0</v>
      </c>
      <c r="O177" s="9">
        <v>0</v>
      </c>
      <c r="P177" s="9">
        <v>0</v>
      </c>
      <c r="Q177" s="9">
        <v>0</v>
      </c>
      <c r="R177" s="9">
        <v>0</v>
      </c>
      <c r="S177" s="9">
        <v>0</v>
      </c>
      <c r="T177" s="9">
        <v>0</v>
      </c>
      <c r="U177" s="9">
        <v>0</v>
      </c>
      <c r="V177" s="9">
        <v>0</v>
      </c>
      <c r="W177" s="9">
        <v>0</v>
      </c>
      <c r="X177" s="9">
        <v>0</v>
      </c>
      <c r="Y177" s="9">
        <v>0</v>
      </c>
      <c r="Z177" s="9">
        <v>0</v>
      </c>
      <c r="AA177" s="9">
        <v>0</v>
      </c>
      <c r="AB177" s="9">
        <v>0</v>
      </c>
      <c r="AC177" s="9">
        <v>0</v>
      </c>
      <c r="AD177" s="9">
        <v>0</v>
      </c>
      <c r="BH177" s="9" t="s">
        <v>46</v>
      </c>
      <c r="BK177" s="9">
        <v>-93427</v>
      </c>
      <c r="BL177" s="9">
        <v>-155336</v>
      </c>
      <c r="BM177" s="9">
        <v>-160836</v>
      </c>
      <c r="BN177" s="9">
        <v>64528</v>
      </c>
      <c r="BO177" s="9">
        <v>-200000</v>
      </c>
      <c r="BP177" s="9">
        <v>0</v>
      </c>
    </row>
    <row r="178" spans="1:83" ht="12" customHeight="1">
      <c r="A178" s="1"/>
      <c r="H178" s="11"/>
      <c r="BH178" s="9"/>
      <c r="BK178" s="9"/>
      <c r="BL178" s="9"/>
      <c r="BM178" s="9"/>
      <c r="BN178" s="9"/>
      <c r="BO178" s="9"/>
      <c r="BP178" s="9"/>
    </row>
    <row r="179" spans="1:83" ht="12" customHeight="1">
      <c r="A179" s="1"/>
      <c r="H179" s="11" t="s">
        <v>182</v>
      </c>
      <c r="K179" s="10"/>
      <c r="L179" s="10" t="e">
        <v>#VALUE!</v>
      </c>
      <c r="M179" s="10" t="e">
        <v>#VALUE!</v>
      </c>
      <c r="N179" s="10" t="e">
        <v>#VALUE!</v>
      </c>
      <c r="O179" s="10" t="e">
        <v>#VALUE!</v>
      </c>
      <c r="P179" s="10" t="e">
        <v>#VALUE!</v>
      </c>
      <c r="Q179" s="10" t="e">
        <v>#VALUE!</v>
      </c>
      <c r="R179" s="10" t="e">
        <v>#VALUE!</v>
      </c>
      <c r="S179" s="10" t="e">
        <v>#VALUE!</v>
      </c>
      <c r="T179" s="10" t="e">
        <v>#VALUE!</v>
      </c>
      <c r="U179" s="10" t="e">
        <v>#VALUE!</v>
      </c>
      <c r="V179" s="10" t="e">
        <v>#VALUE!</v>
      </c>
      <c r="W179" s="10" t="e">
        <v>#VALUE!</v>
      </c>
      <c r="X179" s="10" t="e">
        <v>#VALUE!</v>
      </c>
      <c r="Y179" s="10" t="e">
        <v>#VALUE!</v>
      </c>
      <c r="Z179" s="10" t="e">
        <v>#VALUE!</v>
      </c>
      <c r="AA179" s="10" t="e">
        <v>#VALUE!</v>
      </c>
      <c r="AB179" s="10" t="e">
        <v>#VALUE!</v>
      </c>
      <c r="AC179" s="10" t="e">
        <v>#VALUE!</v>
      </c>
      <c r="AD179" s="10" t="e">
        <v>#VALUE!</v>
      </c>
      <c r="BH179" s="9" t="s">
        <v>48</v>
      </c>
      <c r="BK179" s="9">
        <v>0</v>
      </c>
      <c r="BL179" s="9">
        <v>0</v>
      </c>
      <c r="BM179" s="9">
        <v>0</v>
      </c>
      <c r="BN179" s="9">
        <v>0</v>
      </c>
      <c r="BO179" s="9">
        <v>0</v>
      </c>
      <c r="BP179" s="9">
        <v>0</v>
      </c>
    </row>
    <row r="180" spans="1:83" ht="12" customHeight="1">
      <c r="A180" s="1"/>
      <c r="H180" s="11" t="s">
        <v>183</v>
      </c>
      <c r="J180" s="79">
        <v>0</v>
      </c>
      <c r="K180" s="9"/>
      <c r="L180" s="79">
        <v>186861</v>
      </c>
      <c r="M180" s="9">
        <v>196200</v>
      </c>
      <c r="N180" s="9">
        <v>196700</v>
      </c>
      <c r="O180" s="9">
        <v>197700</v>
      </c>
      <c r="P180" s="9">
        <v>197700</v>
      </c>
      <c r="Q180" s="9">
        <v>197700</v>
      </c>
      <c r="R180" s="9">
        <v>227700</v>
      </c>
      <c r="S180" s="9">
        <v>257700</v>
      </c>
      <c r="T180" s="9">
        <v>290200</v>
      </c>
      <c r="U180" s="9">
        <v>302700</v>
      </c>
      <c r="V180" s="9">
        <v>300200</v>
      </c>
      <c r="W180" s="9">
        <v>297700</v>
      </c>
      <c r="X180" s="9">
        <v>297700</v>
      </c>
      <c r="Y180" s="9">
        <v>297700</v>
      </c>
      <c r="Z180" s="9">
        <v>297700</v>
      </c>
      <c r="AA180" s="9">
        <v>297700</v>
      </c>
      <c r="AB180" s="9">
        <v>297700</v>
      </c>
      <c r="AC180" s="9">
        <v>297700</v>
      </c>
      <c r="AD180" s="9">
        <v>297700</v>
      </c>
      <c r="BH180" s="9"/>
      <c r="BK180" s="9"/>
      <c r="BL180" s="9"/>
      <c r="BM180" s="9"/>
      <c r="BN180" s="9"/>
      <c r="BO180" s="9"/>
      <c r="BP180" s="9"/>
    </row>
    <row r="181" spans="1:83" ht="12" customHeight="1">
      <c r="A181" s="1"/>
      <c r="B181" s="77" t="e">
        <v>#VALUE!</v>
      </c>
      <c r="H181" s="11" t="s">
        <v>184</v>
      </c>
      <c r="J181" s="12"/>
      <c r="K181" s="12"/>
      <c r="L181" s="12" t="e">
        <v>#VALUE!</v>
      </c>
      <c r="M181" s="12" t="e">
        <v>#VALUE!</v>
      </c>
      <c r="N181" s="12" t="e">
        <v>#VALUE!</v>
      </c>
      <c r="O181" s="12" t="e">
        <v>#VALUE!</v>
      </c>
      <c r="P181" s="12" t="e">
        <v>#VALUE!</v>
      </c>
      <c r="Q181" s="12" t="e">
        <v>#VALUE!</v>
      </c>
      <c r="R181" s="12" t="e">
        <v>#VALUE!</v>
      </c>
      <c r="S181" s="12" t="e">
        <v>#VALUE!</v>
      </c>
      <c r="T181" s="12" t="e">
        <v>#VALUE!</v>
      </c>
      <c r="U181" s="12" t="e">
        <v>#VALUE!</v>
      </c>
      <c r="V181" s="12" t="e">
        <v>#VALUE!</v>
      </c>
      <c r="W181" s="12" t="e">
        <v>#VALUE!</v>
      </c>
      <c r="X181" s="12" t="e">
        <v>#VALUE!</v>
      </c>
      <c r="Y181" s="12" t="e">
        <v>#VALUE!</v>
      </c>
      <c r="Z181" s="12" t="e">
        <v>#VALUE!</v>
      </c>
      <c r="AA181" s="12" t="e">
        <v>#VALUE!</v>
      </c>
      <c r="AB181" s="12" t="e">
        <v>#VALUE!</v>
      </c>
      <c r="AC181" s="12" t="e">
        <v>#VALUE!</v>
      </c>
      <c r="AD181" s="12" t="e">
        <v>#VALUE!</v>
      </c>
      <c r="BH181" s="1" t="s">
        <v>86</v>
      </c>
      <c r="BK181" s="9">
        <v>0</v>
      </c>
      <c r="BL181" s="9">
        <v>0</v>
      </c>
      <c r="BM181" s="9">
        <v>-191000</v>
      </c>
      <c r="BN181" s="9">
        <v>-175407.5</v>
      </c>
      <c r="BO181" s="9">
        <v>-100000</v>
      </c>
      <c r="BP181" s="9">
        <v>0</v>
      </c>
    </row>
    <row r="182" spans="1:83" ht="12" customHeight="1">
      <c r="A182" s="1"/>
      <c r="H182" s="11"/>
      <c r="BG182" s="5" t="s">
        <v>103</v>
      </c>
    </row>
    <row r="183" spans="1:83" ht="12" customHeight="1">
      <c r="A183" s="1"/>
      <c r="BH183" s="9" t="s">
        <v>111</v>
      </c>
      <c r="BK183" s="9">
        <v>0</v>
      </c>
      <c r="BL183" s="9">
        <v>-253280</v>
      </c>
      <c r="BM183" s="9">
        <v>113280</v>
      </c>
      <c r="BN183" s="9">
        <v>0</v>
      </c>
      <c r="BO183" s="9">
        <v>70000</v>
      </c>
      <c r="BP183" s="9">
        <v>70000</v>
      </c>
    </row>
    <row r="184" spans="1:83" ht="12" customHeight="1">
      <c r="A184" s="1"/>
      <c r="G184" s="1" t="s">
        <v>185</v>
      </c>
      <c r="BH184" s="1" t="s">
        <v>117</v>
      </c>
      <c r="BK184" s="9">
        <v>-118000</v>
      </c>
      <c r="BL184" s="9">
        <v>0</v>
      </c>
      <c r="BM184" s="9">
        <v>-25000</v>
      </c>
      <c r="BN184" s="9">
        <v>-5000</v>
      </c>
      <c r="BO184" s="9">
        <v>-70000</v>
      </c>
      <c r="BP184" s="9">
        <v>40000</v>
      </c>
    </row>
    <row r="185" spans="1:83" ht="12" customHeight="1">
      <c r="A185" s="1"/>
      <c r="G185" s="42" t="s">
        <v>186</v>
      </c>
      <c r="H185" s="43"/>
      <c r="I185" s="44"/>
      <c r="J185" s="44">
        <v>2010</v>
      </c>
      <c r="K185" s="44">
        <v>2011</v>
      </c>
      <c r="L185" s="44">
        <v>2012</v>
      </c>
      <c r="M185" s="44">
        <v>2013</v>
      </c>
      <c r="N185" s="44">
        <v>2014</v>
      </c>
      <c r="O185" s="44">
        <v>2015</v>
      </c>
      <c r="P185" s="44">
        <v>2016</v>
      </c>
      <c r="Q185" s="44">
        <v>2017</v>
      </c>
      <c r="R185" s="44">
        <v>2018</v>
      </c>
      <c r="S185" s="44">
        <v>2019</v>
      </c>
      <c r="T185" s="44">
        <v>2020</v>
      </c>
      <c r="U185" s="44">
        <v>2021</v>
      </c>
      <c r="V185" s="44">
        <v>2022</v>
      </c>
      <c r="W185" s="44">
        <v>2023</v>
      </c>
      <c r="X185" s="44">
        <v>2024</v>
      </c>
      <c r="Y185" s="44">
        <v>2025</v>
      </c>
      <c r="Z185" s="44">
        <v>2026</v>
      </c>
      <c r="AA185" s="44">
        <v>2027</v>
      </c>
      <c r="AB185" s="44">
        <v>2028</v>
      </c>
      <c r="AC185" s="44">
        <v>2029</v>
      </c>
      <c r="AD185" s="44">
        <v>2030</v>
      </c>
      <c r="BH185" s="1" t="s">
        <v>120</v>
      </c>
      <c r="BJ185" s="3"/>
      <c r="BK185" s="9">
        <v>-116000</v>
      </c>
      <c r="BL185" s="9">
        <v>0</v>
      </c>
      <c r="BM185" s="9">
        <v>-25000</v>
      </c>
      <c r="BN185" s="9">
        <v>-5000</v>
      </c>
      <c r="BO185" s="9">
        <v>50000</v>
      </c>
      <c r="BP185" s="9">
        <v>-70000</v>
      </c>
      <c r="BQ185" s="3"/>
      <c r="BR185" s="3"/>
      <c r="BS185" s="3"/>
      <c r="BT185" s="3"/>
      <c r="BU185" s="3"/>
      <c r="BV185" s="3"/>
      <c r="BW185" s="3"/>
      <c r="BX185" s="3"/>
      <c r="BY185" s="3"/>
      <c r="BZ185" s="3"/>
      <c r="CA185" s="3"/>
      <c r="CB185" s="3"/>
      <c r="CC185" s="3"/>
      <c r="CD185" s="3"/>
      <c r="CE185" s="3"/>
    </row>
    <row r="186" spans="1:83" ht="12" customHeight="1">
      <c r="A186" s="1"/>
      <c r="G186" s="5" t="s">
        <v>187</v>
      </c>
      <c r="BH186" s="1" t="s">
        <v>124</v>
      </c>
      <c r="BK186" s="9">
        <v>0</v>
      </c>
      <c r="BL186" s="9">
        <v>0</v>
      </c>
      <c r="BM186" s="9">
        <v>0</v>
      </c>
      <c r="BN186" s="9">
        <v>0</v>
      </c>
      <c r="BO186" s="9">
        <v>0</v>
      </c>
      <c r="BP186" s="9">
        <v>0</v>
      </c>
    </row>
    <row r="187" spans="1:83" ht="12" customHeight="1">
      <c r="A187" s="1"/>
      <c r="G187" s="1" t="s">
        <v>188</v>
      </c>
      <c r="K187" s="9"/>
      <c r="L187" s="9">
        <v>550</v>
      </c>
      <c r="M187" s="9">
        <v>550</v>
      </c>
      <c r="N187" s="9">
        <v>550</v>
      </c>
      <c r="O187" s="9">
        <v>550</v>
      </c>
      <c r="P187" s="9">
        <v>550</v>
      </c>
      <c r="Q187" s="9">
        <v>550</v>
      </c>
      <c r="R187" s="9">
        <v>550</v>
      </c>
      <c r="S187" s="9">
        <v>550</v>
      </c>
      <c r="T187" s="9">
        <v>550</v>
      </c>
      <c r="U187" s="9">
        <v>550</v>
      </c>
      <c r="V187" s="9">
        <v>550</v>
      </c>
      <c r="W187" s="9">
        <v>550</v>
      </c>
      <c r="X187" s="9">
        <v>550</v>
      </c>
      <c r="Y187" s="9">
        <v>550</v>
      </c>
      <c r="Z187" s="9">
        <v>550</v>
      </c>
      <c r="AA187" s="9">
        <v>550</v>
      </c>
      <c r="AB187" s="9">
        <v>550</v>
      </c>
      <c r="AC187" s="9">
        <v>550</v>
      </c>
      <c r="AD187" s="9">
        <v>550</v>
      </c>
      <c r="BH187" s="1" t="s">
        <v>128</v>
      </c>
      <c r="BK187" s="9">
        <v>-88000</v>
      </c>
      <c r="BL187" s="9">
        <v>0</v>
      </c>
      <c r="BM187" s="9">
        <v>-25000</v>
      </c>
      <c r="BN187" s="9">
        <v>-5000</v>
      </c>
      <c r="BO187" s="9">
        <v>20000</v>
      </c>
      <c r="BP187" s="9">
        <v>-60000</v>
      </c>
    </row>
    <row r="188" spans="1:83" ht="12" customHeight="1">
      <c r="A188" s="1"/>
      <c r="G188" s="1" t="s">
        <v>189</v>
      </c>
      <c r="K188" s="9"/>
      <c r="L188" s="9">
        <v>104.14</v>
      </c>
      <c r="M188" s="9">
        <v>105</v>
      </c>
      <c r="N188" s="9">
        <v>105</v>
      </c>
      <c r="O188" s="9">
        <v>105</v>
      </c>
      <c r="P188" s="9">
        <v>105</v>
      </c>
      <c r="Q188" s="9">
        <v>105</v>
      </c>
      <c r="R188" s="9">
        <v>105</v>
      </c>
      <c r="S188" s="9">
        <v>105</v>
      </c>
      <c r="T188" s="9">
        <v>105</v>
      </c>
      <c r="U188" s="9">
        <v>105</v>
      </c>
      <c r="V188" s="9">
        <v>105</v>
      </c>
      <c r="W188" s="9">
        <v>105</v>
      </c>
      <c r="X188" s="9">
        <v>105</v>
      </c>
      <c r="Y188" s="9">
        <v>105</v>
      </c>
      <c r="Z188" s="9">
        <v>105</v>
      </c>
      <c r="AA188" s="9">
        <v>105</v>
      </c>
      <c r="AB188" s="9">
        <v>105</v>
      </c>
      <c r="AC188" s="9">
        <v>105</v>
      </c>
      <c r="AD188" s="9">
        <v>105</v>
      </c>
      <c r="BK188" s="9"/>
      <c r="BL188" s="9"/>
      <c r="BM188" s="9"/>
      <c r="BN188" s="9"/>
      <c r="BO188" s="9"/>
      <c r="BP188" s="9"/>
    </row>
    <row r="189" spans="1:83" ht="12" customHeight="1">
      <c r="A189" s="1"/>
      <c r="G189" s="1" t="s">
        <v>190</v>
      </c>
      <c r="K189" s="9"/>
      <c r="L189" s="9">
        <v>31.773333333333333</v>
      </c>
      <c r="M189" s="9">
        <v>31.5</v>
      </c>
      <c r="N189" s="9">
        <v>43.208333333333336</v>
      </c>
      <c r="O189" s="9">
        <v>73.708333333333343</v>
      </c>
      <c r="P189" s="9">
        <v>104.20833333333334</v>
      </c>
      <c r="Q189" s="9">
        <v>122</v>
      </c>
      <c r="R189" s="9">
        <v>122</v>
      </c>
      <c r="S189" s="9">
        <v>122</v>
      </c>
      <c r="T189" s="9">
        <v>122</v>
      </c>
      <c r="U189" s="9">
        <v>122</v>
      </c>
      <c r="V189" s="9">
        <v>122</v>
      </c>
      <c r="W189" s="9">
        <v>122</v>
      </c>
      <c r="X189" s="9">
        <v>122</v>
      </c>
      <c r="Y189" s="9">
        <v>122</v>
      </c>
      <c r="Z189" s="9">
        <v>122</v>
      </c>
      <c r="AA189" s="9">
        <v>122</v>
      </c>
      <c r="AB189" s="9">
        <v>122</v>
      </c>
      <c r="AC189" s="9">
        <v>122</v>
      </c>
      <c r="AD189" s="9">
        <v>122</v>
      </c>
      <c r="BH189" s="1" t="s">
        <v>129</v>
      </c>
      <c r="BK189" s="9">
        <v>0</v>
      </c>
      <c r="BL189" s="9">
        <v>0</v>
      </c>
      <c r="BM189" s="9">
        <v>0</v>
      </c>
      <c r="BN189" s="9">
        <v>0</v>
      </c>
      <c r="BO189" s="9">
        <v>0</v>
      </c>
      <c r="BP189" s="9">
        <v>0</v>
      </c>
    </row>
    <row r="190" spans="1:83" ht="12" customHeight="1">
      <c r="A190" s="1"/>
      <c r="G190" s="1" t="s">
        <v>191</v>
      </c>
      <c r="K190" s="9"/>
      <c r="L190" s="9">
        <v>202.86099999999999</v>
      </c>
      <c r="M190" s="9">
        <v>196.2</v>
      </c>
      <c r="N190" s="9">
        <v>196.7</v>
      </c>
      <c r="O190" s="9">
        <v>197.7</v>
      </c>
      <c r="P190" s="9">
        <v>197.7</v>
      </c>
      <c r="Q190" s="9">
        <v>197.7</v>
      </c>
      <c r="R190" s="9">
        <v>227.7</v>
      </c>
      <c r="S190" s="9">
        <v>257.7</v>
      </c>
      <c r="T190" s="9">
        <v>290.2</v>
      </c>
      <c r="U190" s="9">
        <v>302.7</v>
      </c>
      <c r="V190" s="9">
        <v>300.2</v>
      </c>
      <c r="W190" s="9">
        <v>297.7</v>
      </c>
      <c r="X190" s="9">
        <v>297.7</v>
      </c>
      <c r="Y190" s="9">
        <v>297.7</v>
      </c>
      <c r="Z190" s="9">
        <v>297.7</v>
      </c>
      <c r="AA190" s="9">
        <v>297.7</v>
      </c>
      <c r="AB190" s="9">
        <v>297.7</v>
      </c>
      <c r="AC190" s="9">
        <v>297.7</v>
      </c>
      <c r="AD190" s="9">
        <v>297.7</v>
      </c>
      <c r="BH190" s="1" t="s">
        <v>131</v>
      </c>
      <c r="BK190" s="9">
        <v>0</v>
      </c>
      <c r="BL190" s="9">
        <v>0</v>
      </c>
      <c r="BM190" s="9">
        <v>0</v>
      </c>
      <c r="BN190" s="9">
        <v>0</v>
      </c>
      <c r="BO190" s="9">
        <v>0</v>
      </c>
      <c r="BP190" s="9">
        <v>0</v>
      </c>
    </row>
    <row r="191" spans="1:83" ht="12" customHeight="1">
      <c r="A191" s="1"/>
      <c r="G191" s="1" t="s">
        <v>192</v>
      </c>
      <c r="K191" s="9"/>
      <c r="L191" s="9">
        <v>-442.54399999999993</v>
      </c>
      <c r="M191" s="9">
        <v>-158.29700000000003</v>
      </c>
      <c r="N191" s="9">
        <v>-373.22899999999993</v>
      </c>
      <c r="O191" s="9">
        <v>-86.344999999999914</v>
      </c>
      <c r="P191" s="9">
        <v>-86.404999999999973</v>
      </c>
      <c r="Q191" s="9">
        <v>-28.131000000000085</v>
      </c>
      <c r="R191" s="9">
        <v>-61.690000000000055</v>
      </c>
      <c r="S191" s="9">
        <v>-61.749000000000024</v>
      </c>
      <c r="T191" s="9">
        <v>-61.807999999999993</v>
      </c>
      <c r="U191" s="9">
        <v>-96.997000000000071</v>
      </c>
      <c r="V191" s="9">
        <v>-97.185000000000059</v>
      </c>
      <c r="W191" s="9">
        <v>-97.374000000000024</v>
      </c>
      <c r="X191" s="9">
        <v>-97.562000000000012</v>
      </c>
      <c r="Y191" s="9">
        <v>-97.75100000000009</v>
      </c>
      <c r="Z191" s="9">
        <v>62.409999999999854</v>
      </c>
      <c r="AA191" s="9">
        <v>62.22199999999998</v>
      </c>
      <c r="AB191" s="9">
        <v>-42.609500000000025</v>
      </c>
      <c r="AC191" s="9">
        <v>-128.505</v>
      </c>
      <c r="AD191" s="9">
        <v>-128.69400000000007</v>
      </c>
      <c r="BG191" s="5" t="s">
        <v>173</v>
      </c>
    </row>
    <row r="192" spans="1:83" ht="12" customHeight="1">
      <c r="A192" s="1"/>
      <c r="G192" s="5" t="s">
        <v>193</v>
      </c>
      <c r="I192" s="5"/>
      <c r="J192" s="5"/>
      <c r="K192" s="7"/>
      <c r="L192" s="7">
        <v>446.23033333333336</v>
      </c>
      <c r="M192" s="7">
        <v>724.40300000000002</v>
      </c>
      <c r="N192" s="7">
        <v>521.67933333333337</v>
      </c>
      <c r="O192" s="7">
        <v>840.06333333333339</v>
      </c>
      <c r="P192" s="7">
        <v>870.50333333333333</v>
      </c>
      <c r="Q192" s="7">
        <v>946.56899999999996</v>
      </c>
      <c r="R192" s="7">
        <v>943.01</v>
      </c>
      <c r="S192" s="7">
        <v>972.95100000000002</v>
      </c>
      <c r="T192" s="7">
        <v>1005.3920000000001</v>
      </c>
      <c r="U192" s="7">
        <v>982.70299999999997</v>
      </c>
      <c r="V192" s="7">
        <v>980.01499999999999</v>
      </c>
      <c r="W192" s="7">
        <v>977.32600000000002</v>
      </c>
      <c r="X192" s="7">
        <v>977.13800000000003</v>
      </c>
      <c r="Y192" s="7">
        <v>976.94899999999996</v>
      </c>
      <c r="Z192" s="7">
        <v>1137.1099999999999</v>
      </c>
      <c r="AA192" s="7">
        <v>1136.922</v>
      </c>
      <c r="AB192" s="7">
        <v>1032.0905</v>
      </c>
      <c r="AC192" s="7">
        <v>946.19500000000005</v>
      </c>
      <c r="AD192" s="7">
        <v>946.00599999999997</v>
      </c>
      <c r="BH192" s="1" t="s">
        <v>1</v>
      </c>
      <c r="BK192" s="9">
        <v>-627000</v>
      </c>
      <c r="BL192" s="9">
        <v>0</v>
      </c>
      <c r="BM192" s="9" t="e">
        <v>#VALUE!</v>
      </c>
      <c r="BN192" s="9" t="e">
        <v>#VALUE!</v>
      </c>
      <c r="BO192" s="9" t="e">
        <v>#VALUE!</v>
      </c>
      <c r="BP192" s="9" t="e">
        <v>#VALUE!</v>
      </c>
    </row>
    <row r="193" spans="1:68" ht="12" customHeight="1">
      <c r="A193" s="1"/>
      <c r="G193" s="5" t="s">
        <v>194</v>
      </c>
      <c r="K193" s="80"/>
      <c r="L193" s="80">
        <v>0.6</v>
      </c>
      <c r="M193" s="80">
        <v>0.55000000000000004</v>
      </c>
      <c r="N193" s="80">
        <v>0.5</v>
      </c>
      <c r="O193" s="80">
        <v>0.5</v>
      </c>
      <c r="P193" s="80">
        <v>0.5</v>
      </c>
      <c r="Q193" s="80">
        <v>0.5</v>
      </c>
      <c r="R193" s="80">
        <v>0.5</v>
      </c>
      <c r="S193" s="80">
        <v>0.5</v>
      </c>
      <c r="T193" s="80">
        <v>0.5</v>
      </c>
      <c r="U193" s="80">
        <v>0.5</v>
      </c>
      <c r="V193" s="80">
        <v>0.5</v>
      </c>
      <c r="W193" s="80">
        <v>0.5</v>
      </c>
      <c r="X193" s="80">
        <v>0.5</v>
      </c>
      <c r="Y193" s="80">
        <v>0.5</v>
      </c>
      <c r="Z193" s="80">
        <v>0.5</v>
      </c>
      <c r="AA193" s="80">
        <v>0.5</v>
      </c>
      <c r="AB193" s="80">
        <v>0.5</v>
      </c>
      <c r="AC193" s="80">
        <v>0.5</v>
      </c>
      <c r="AD193" s="80">
        <v>0.5</v>
      </c>
      <c r="BH193" s="1" t="s">
        <v>152</v>
      </c>
      <c r="BK193" s="9">
        <v>-127000</v>
      </c>
      <c r="BL193" s="9">
        <v>0</v>
      </c>
      <c r="BM193" s="9">
        <v>0</v>
      </c>
      <c r="BN193" s="9">
        <v>0</v>
      </c>
      <c r="BO193" s="9">
        <v>0</v>
      </c>
      <c r="BP193" s="9">
        <v>0</v>
      </c>
    </row>
    <row r="194" spans="1:68" ht="12" customHeight="1">
      <c r="A194" s="1"/>
      <c r="G194" s="1" t="s">
        <v>195</v>
      </c>
      <c r="K194" s="9"/>
      <c r="L194" s="9">
        <v>137.43</v>
      </c>
      <c r="M194" s="9">
        <v>115.59350000000001</v>
      </c>
      <c r="N194" s="9">
        <v>114.185</v>
      </c>
      <c r="O194" s="9">
        <v>114.185</v>
      </c>
      <c r="P194" s="9">
        <v>107.185</v>
      </c>
      <c r="Q194" s="9">
        <v>107.185</v>
      </c>
      <c r="R194" s="9">
        <v>107.185</v>
      </c>
      <c r="S194" s="9">
        <v>107.185</v>
      </c>
      <c r="T194" s="9">
        <v>107.185</v>
      </c>
      <c r="U194" s="9">
        <v>107.185</v>
      </c>
      <c r="V194" s="9">
        <v>107.185</v>
      </c>
      <c r="W194" s="9">
        <v>107.185</v>
      </c>
      <c r="X194" s="9">
        <v>107.185</v>
      </c>
      <c r="Y194" s="9">
        <v>107.185</v>
      </c>
      <c r="Z194" s="9">
        <v>107.185</v>
      </c>
      <c r="AA194" s="9">
        <v>107.185</v>
      </c>
      <c r="AB194" s="9">
        <v>107.185</v>
      </c>
      <c r="AC194" s="9">
        <v>107.185</v>
      </c>
      <c r="AD194" s="9">
        <v>107.185</v>
      </c>
      <c r="BH194" s="1" t="s">
        <v>153</v>
      </c>
      <c r="BK194" s="9">
        <v>-36000</v>
      </c>
      <c r="BL194" s="9">
        <v>0</v>
      </c>
      <c r="BM194" s="9">
        <v>0</v>
      </c>
      <c r="BN194" s="9">
        <v>0</v>
      </c>
      <c r="BO194" s="9">
        <v>0</v>
      </c>
      <c r="BP194" s="9">
        <v>0</v>
      </c>
    </row>
    <row r="195" spans="1:68" ht="12" customHeight="1">
      <c r="A195" s="1"/>
      <c r="G195" s="1" t="s">
        <v>196</v>
      </c>
      <c r="K195" s="9"/>
      <c r="L195" s="9">
        <v>0</v>
      </c>
      <c r="M195" s="9">
        <v>0</v>
      </c>
      <c r="N195" s="9">
        <v>0</v>
      </c>
      <c r="O195" s="9">
        <v>0</v>
      </c>
      <c r="P195" s="9">
        <v>0</v>
      </c>
      <c r="Q195" s="9">
        <v>0</v>
      </c>
      <c r="R195" s="9">
        <v>0</v>
      </c>
      <c r="S195" s="9">
        <v>0</v>
      </c>
      <c r="T195" s="9">
        <v>0</v>
      </c>
      <c r="U195" s="9">
        <v>0</v>
      </c>
      <c r="V195" s="9">
        <v>0</v>
      </c>
      <c r="W195" s="9">
        <v>0</v>
      </c>
      <c r="X195" s="9">
        <v>0</v>
      </c>
      <c r="Y195" s="9">
        <v>0</v>
      </c>
      <c r="Z195" s="9">
        <v>0</v>
      </c>
      <c r="AA195" s="9">
        <v>0</v>
      </c>
      <c r="AB195" s="9">
        <v>0</v>
      </c>
      <c r="AC195" s="9">
        <v>0</v>
      </c>
      <c r="AD195" s="9">
        <v>0</v>
      </c>
      <c r="BH195" s="1" t="s">
        <v>154</v>
      </c>
      <c r="BK195" s="9">
        <v>-219000</v>
      </c>
      <c r="BL195" s="9">
        <v>0</v>
      </c>
      <c r="BM195" s="9">
        <v>0</v>
      </c>
      <c r="BN195" s="9">
        <v>0</v>
      </c>
      <c r="BO195" s="9">
        <v>0</v>
      </c>
      <c r="BP195" s="9">
        <v>0</v>
      </c>
    </row>
    <row r="196" spans="1:68" ht="12" customHeight="1">
      <c r="A196" s="1"/>
      <c r="G196" s="1" t="s">
        <v>197</v>
      </c>
      <c r="K196" s="9"/>
      <c r="L196" s="9">
        <v>1161.8699999999999</v>
      </c>
      <c r="M196" s="9">
        <v>1025.3415</v>
      </c>
      <c r="N196" s="9">
        <v>1027.665</v>
      </c>
      <c r="O196" s="9">
        <v>937.66499999999996</v>
      </c>
      <c r="P196" s="9">
        <v>944.66499999999996</v>
      </c>
      <c r="Q196" s="9">
        <v>944.66499999999996</v>
      </c>
      <c r="R196" s="9">
        <v>924.66499999999996</v>
      </c>
      <c r="S196" s="9">
        <v>904.66499999999996</v>
      </c>
      <c r="T196" s="9">
        <v>904.66499999999996</v>
      </c>
      <c r="U196" s="9">
        <v>884.66499999999996</v>
      </c>
      <c r="V196" s="9">
        <v>884.66499999999996</v>
      </c>
      <c r="W196" s="9">
        <v>884.66499999999996</v>
      </c>
      <c r="X196" s="9">
        <v>884.66499999999996</v>
      </c>
      <c r="Y196" s="9">
        <v>884.66499999999996</v>
      </c>
      <c r="Z196" s="9">
        <v>944.66499999999996</v>
      </c>
      <c r="AA196" s="9">
        <v>944.66499999999996</v>
      </c>
      <c r="AB196" s="9">
        <v>964.66499999999996</v>
      </c>
      <c r="AC196" s="9">
        <v>964.66499999999996</v>
      </c>
      <c r="AD196" s="9">
        <v>964.66499999999996</v>
      </c>
      <c r="BH196" s="1" t="s">
        <v>155</v>
      </c>
      <c r="BK196" s="9">
        <v>0</v>
      </c>
      <c r="BL196" s="9">
        <v>0</v>
      </c>
      <c r="BM196" s="9">
        <v>0</v>
      </c>
      <c r="BN196" s="9">
        <v>0</v>
      </c>
      <c r="BO196" s="9">
        <v>0</v>
      </c>
      <c r="BP196" s="9">
        <v>0</v>
      </c>
    </row>
    <row r="197" spans="1:68" ht="12" customHeight="1">
      <c r="A197" s="1"/>
      <c r="G197" s="5" t="s">
        <v>198</v>
      </c>
      <c r="K197" s="7"/>
      <c r="L197" s="7">
        <v>1299.3</v>
      </c>
      <c r="M197" s="7">
        <v>1140.9349999999999</v>
      </c>
      <c r="N197" s="7">
        <v>1141.8499999999999</v>
      </c>
      <c r="O197" s="7">
        <v>1051.8499999999999</v>
      </c>
      <c r="P197" s="7">
        <v>1051.8499999999999</v>
      </c>
      <c r="Q197" s="7">
        <v>1051.8499999999999</v>
      </c>
      <c r="R197" s="7">
        <v>1031.8499999999999</v>
      </c>
      <c r="S197" s="7">
        <v>1011.85</v>
      </c>
      <c r="T197" s="7">
        <v>1011.85</v>
      </c>
      <c r="U197" s="7">
        <v>991.85</v>
      </c>
      <c r="V197" s="7">
        <v>991.85</v>
      </c>
      <c r="W197" s="7">
        <v>991.85</v>
      </c>
      <c r="X197" s="7">
        <v>991.85</v>
      </c>
      <c r="Y197" s="7">
        <v>991.85</v>
      </c>
      <c r="Z197" s="7">
        <v>1051.8499999999999</v>
      </c>
      <c r="AA197" s="7">
        <v>1051.8499999999999</v>
      </c>
      <c r="AB197" s="7">
        <v>1071.8499999999999</v>
      </c>
      <c r="AC197" s="7">
        <v>1071.8499999999999</v>
      </c>
      <c r="AD197" s="7">
        <v>1071.8499999999999</v>
      </c>
      <c r="BH197" s="1" t="s">
        <v>156</v>
      </c>
      <c r="BK197" s="9">
        <v>0</v>
      </c>
      <c r="BL197" s="9">
        <v>0</v>
      </c>
      <c r="BM197" s="9">
        <v>0</v>
      </c>
      <c r="BN197" s="9">
        <v>0</v>
      </c>
      <c r="BO197" s="9">
        <v>0</v>
      </c>
      <c r="BP197" s="9">
        <v>0</v>
      </c>
    </row>
    <row r="198" spans="1:68" ht="12" customHeight="1">
      <c r="A198" s="1"/>
      <c r="G198" s="5" t="s">
        <v>147</v>
      </c>
      <c r="K198" s="81"/>
      <c r="L198" s="81">
        <v>-56</v>
      </c>
      <c r="M198" s="81">
        <v>-56</v>
      </c>
      <c r="N198" s="81">
        <v>-56</v>
      </c>
      <c r="O198" s="81">
        <v>-56</v>
      </c>
      <c r="P198" s="81">
        <v>-56</v>
      </c>
      <c r="Q198" s="81">
        <v>-56</v>
      </c>
      <c r="R198" s="81">
        <v>-56</v>
      </c>
      <c r="S198" s="81">
        <v>-56</v>
      </c>
      <c r="T198" s="81">
        <v>-56</v>
      </c>
      <c r="U198" s="81">
        <v>-56</v>
      </c>
      <c r="V198" s="81">
        <v>-56</v>
      </c>
      <c r="W198" s="81">
        <v>-56</v>
      </c>
      <c r="X198" s="81">
        <v>-56</v>
      </c>
      <c r="Y198" s="81">
        <v>-56</v>
      </c>
      <c r="Z198" s="81">
        <v>-56</v>
      </c>
      <c r="AA198" s="81">
        <v>-56</v>
      </c>
      <c r="AB198" s="81">
        <v>-56</v>
      </c>
      <c r="AC198" s="81">
        <v>-56</v>
      </c>
      <c r="AD198" s="81">
        <v>-56</v>
      </c>
      <c r="BH198" s="1" t="s">
        <v>122</v>
      </c>
      <c r="BK198" s="9">
        <v>0</v>
      </c>
      <c r="BL198" s="9">
        <v>0</v>
      </c>
      <c r="BM198" s="9">
        <v>0</v>
      </c>
      <c r="BN198" s="9">
        <v>0</v>
      </c>
      <c r="BO198" s="9">
        <v>0</v>
      </c>
      <c r="BP198" s="9">
        <v>0</v>
      </c>
    </row>
    <row r="199" spans="1:68" ht="12" customHeight="1">
      <c r="A199" s="1"/>
      <c r="G199" s="5" t="s">
        <v>150</v>
      </c>
      <c r="BH199" s="1" t="s">
        <v>158</v>
      </c>
      <c r="BK199" s="9">
        <v>-34000</v>
      </c>
      <c r="BL199" s="9">
        <v>0</v>
      </c>
      <c r="BM199" s="9">
        <v>0</v>
      </c>
      <c r="BN199" s="9">
        <v>0</v>
      </c>
      <c r="BO199" s="9">
        <v>0</v>
      </c>
      <c r="BP199" s="9">
        <v>0</v>
      </c>
    </row>
    <row r="200" spans="1:68" ht="12" customHeight="1">
      <c r="A200" s="1"/>
      <c r="G200" s="1" t="s">
        <v>199</v>
      </c>
      <c r="K200" s="9"/>
      <c r="L200" s="9" t="e">
        <v>#VALUE!</v>
      </c>
      <c r="M200" s="9" t="e">
        <v>#VALUE!</v>
      </c>
      <c r="N200" s="9" t="e">
        <v>#VALUE!</v>
      </c>
      <c r="O200" s="9" t="e">
        <v>#VALUE!</v>
      </c>
      <c r="P200" s="9" t="e">
        <v>#VALUE!</v>
      </c>
      <c r="Q200" s="9" t="e">
        <v>#VALUE!</v>
      </c>
      <c r="R200" s="9" t="e">
        <v>#VALUE!</v>
      </c>
      <c r="S200" s="9" t="e">
        <v>#VALUE!</v>
      </c>
      <c r="T200" s="9" t="e">
        <v>#VALUE!</v>
      </c>
      <c r="U200" s="9" t="e">
        <v>#VALUE!</v>
      </c>
      <c r="V200" s="9" t="e">
        <v>#VALUE!</v>
      </c>
      <c r="W200" s="9" t="e">
        <v>#VALUE!</v>
      </c>
      <c r="X200" s="9" t="e">
        <v>#VALUE!</v>
      </c>
      <c r="Y200" s="9" t="e">
        <v>#VALUE!</v>
      </c>
      <c r="Z200" s="9" t="e">
        <v>#VALUE!</v>
      </c>
      <c r="AA200" s="9" t="e">
        <v>#VALUE!</v>
      </c>
      <c r="AB200" s="9" t="e">
        <v>#VALUE!</v>
      </c>
      <c r="AC200" s="9" t="e">
        <v>#VALUE!</v>
      </c>
      <c r="AD200" s="9" t="e">
        <v>#VALUE!</v>
      </c>
      <c r="BH200" s="1" t="s">
        <v>160</v>
      </c>
      <c r="BK200" s="9">
        <v>-26000</v>
      </c>
      <c r="BL200" s="9">
        <v>0</v>
      </c>
      <c r="BM200" s="9">
        <v>0</v>
      </c>
      <c r="BN200" s="9">
        <v>0</v>
      </c>
      <c r="BO200" s="9">
        <v>0</v>
      </c>
      <c r="BP200" s="9">
        <v>0</v>
      </c>
    </row>
    <row r="201" spans="1:68" ht="12" customHeight="1">
      <c r="A201" s="1"/>
      <c r="G201" s="1" t="s">
        <v>200</v>
      </c>
      <c r="K201" s="9"/>
      <c r="L201" s="9" t="e">
        <v>#VALUE!</v>
      </c>
      <c r="M201" s="9" t="e">
        <v>#VALUE!</v>
      </c>
      <c r="N201" s="9" t="e">
        <v>#VALUE!</v>
      </c>
      <c r="O201" s="9" t="e">
        <v>#VALUE!</v>
      </c>
      <c r="P201" s="9" t="e">
        <v>#VALUE!</v>
      </c>
      <c r="Q201" s="9" t="e">
        <v>#VALUE!</v>
      </c>
      <c r="R201" s="9" t="e">
        <v>#VALUE!</v>
      </c>
      <c r="S201" s="9" t="e">
        <v>#VALUE!</v>
      </c>
      <c r="T201" s="9" t="e">
        <v>#VALUE!</v>
      </c>
      <c r="U201" s="9" t="e">
        <v>#VALUE!</v>
      </c>
      <c r="V201" s="9" t="e">
        <v>#VALUE!</v>
      </c>
      <c r="W201" s="9" t="e">
        <v>#VALUE!</v>
      </c>
      <c r="X201" s="9" t="e">
        <v>#VALUE!</v>
      </c>
      <c r="Y201" s="9" t="e">
        <v>#VALUE!</v>
      </c>
      <c r="Z201" s="9" t="e">
        <v>#VALUE!</v>
      </c>
      <c r="AA201" s="9" t="e">
        <v>#VALUE!</v>
      </c>
      <c r="AB201" s="9" t="e">
        <v>#VALUE!</v>
      </c>
      <c r="AC201" s="9" t="e">
        <v>#VALUE!</v>
      </c>
      <c r="AD201" s="9" t="e">
        <v>#VALUE!</v>
      </c>
      <c r="BG201" s="5" t="s">
        <v>201</v>
      </c>
      <c r="BH201" s="5"/>
      <c r="BI201" s="2"/>
      <c r="BJ201" s="5"/>
      <c r="BK201" s="7">
        <v>-1484427</v>
      </c>
      <c r="BL201" s="7">
        <v>-408616</v>
      </c>
      <c r="BM201" s="7" t="e">
        <v>#VALUE!</v>
      </c>
      <c r="BN201" s="7" t="e">
        <v>#VALUE!</v>
      </c>
      <c r="BO201" s="7" t="e">
        <v>#VALUE!</v>
      </c>
      <c r="BP201" s="7" t="e">
        <v>#VALUE!</v>
      </c>
    </row>
    <row r="202" spans="1:68" ht="12" customHeight="1">
      <c r="A202" s="1"/>
      <c r="B202" s="77" t="e">
        <v>#VALUE!</v>
      </c>
      <c r="G202" s="5" t="s">
        <v>198</v>
      </c>
      <c r="K202" s="7"/>
      <c r="L202" s="7" t="e">
        <v>#VALUE!</v>
      </c>
      <c r="M202" s="7" t="e">
        <v>#VALUE!</v>
      </c>
      <c r="N202" s="7" t="e">
        <v>#VALUE!</v>
      </c>
      <c r="O202" s="7" t="e">
        <v>#VALUE!</v>
      </c>
      <c r="P202" s="7" t="e">
        <v>#VALUE!</v>
      </c>
      <c r="Q202" s="7" t="e">
        <v>#VALUE!</v>
      </c>
      <c r="R202" s="7" t="e">
        <v>#VALUE!</v>
      </c>
      <c r="S202" s="7" t="e">
        <v>#VALUE!</v>
      </c>
      <c r="T202" s="7" t="e">
        <v>#VALUE!</v>
      </c>
      <c r="U202" s="7" t="e">
        <v>#VALUE!</v>
      </c>
      <c r="V202" s="7" t="e">
        <v>#VALUE!</v>
      </c>
      <c r="W202" s="7" t="e">
        <v>#VALUE!</v>
      </c>
      <c r="X202" s="7" t="e">
        <v>#VALUE!</v>
      </c>
      <c r="Y202" s="7" t="e">
        <v>#VALUE!</v>
      </c>
      <c r="Z202" s="7" t="e">
        <v>#VALUE!</v>
      </c>
      <c r="AA202" s="7" t="e">
        <v>#VALUE!</v>
      </c>
      <c r="AB202" s="7" t="e">
        <v>#VALUE!</v>
      </c>
      <c r="AC202" s="7" t="e">
        <v>#VALUE!</v>
      </c>
      <c r="AD202" s="7" t="e">
        <v>#VALUE!</v>
      </c>
      <c r="BG202" s="1" t="s">
        <v>184</v>
      </c>
      <c r="BK202" s="9">
        <v>16750</v>
      </c>
      <c r="BL202" s="9">
        <v>7647</v>
      </c>
      <c r="BM202" s="9" t="e">
        <v>#VALUE!</v>
      </c>
      <c r="BN202" s="9" t="e">
        <v>#VALUE!</v>
      </c>
      <c r="BO202" s="9" t="e">
        <v>#VALUE!</v>
      </c>
      <c r="BP202" s="9" t="e">
        <v>#VALUE!</v>
      </c>
    </row>
    <row r="203" spans="1:68" ht="12" customHeight="1">
      <c r="A203" s="1"/>
      <c r="G203" s="5" t="s">
        <v>202</v>
      </c>
      <c r="K203" s="7"/>
      <c r="L203" s="7" t="e">
        <v>#VALUE!</v>
      </c>
      <c r="M203" s="7" t="e">
        <v>#VALUE!</v>
      </c>
      <c r="N203" s="7" t="e">
        <v>#VALUE!</v>
      </c>
      <c r="O203" s="7" t="e">
        <v>#VALUE!</v>
      </c>
      <c r="P203" s="7" t="e">
        <v>#VALUE!</v>
      </c>
      <c r="Q203" s="7" t="e">
        <v>#VALUE!</v>
      </c>
      <c r="R203" s="7" t="e">
        <v>#VALUE!</v>
      </c>
      <c r="S203" s="7" t="e">
        <v>#VALUE!</v>
      </c>
      <c r="T203" s="7" t="e">
        <v>#VALUE!</v>
      </c>
      <c r="U203" s="7" t="e">
        <v>#VALUE!</v>
      </c>
      <c r="V203" s="7" t="e">
        <v>#VALUE!</v>
      </c>
      <c r="W203" s="7" t="e">
        <v>#VALUE!</v>
      </c>
      <c r="X203" s="7" t="e">
        <v>#VALUE!</v>
      </c>
      <c r="Y203" s="7" t="e">
        <v>#VALUE!</v>
      </c>
      <c r="Z203" s="7" t="e">
        <v>#VALUE!</v>
      </c>
      <c r="AA203" s="7" t="e">
        <v>#VALUE!</v>
      </c>
      <c r="AB203" s="7" t="e">
        <v>#VALUE!</v>
      </c>
      <c r="AC203" s="7" t="e">
        <v>#VALUE!</v>
      </c>
      <c r="AD203" s="7" t="e">
        <v>#VALUE!</v>
      </c>
    </row>
    <row r="204" spans="1:68" ht="12" customHeight="1">
      <c r="A204" s="1"/>
      <c r="G204" s="5"/>
    </row>
    <row r="205" spans="1:68" ht="12" customHeight="1">
      <c r="A205" s="1"/>
    </row>
    <row r="206" spans="1:68" ht="12" customHeight="1">
      <c r="A206" s="1"/>
      <c r="G206" s="1" t="s">
        <v>184</v>
      </c>
      <c r="K206" s="9"/>
      <c r="L206" s="9" t="e">
        <v>#VALUE!</v>
      </c>
      <c r="M206" s="9" t="e">
        <v>#VALUE!</v>
      </c>
      <c r="N206" s="9" t="e">
        <v>#VALUE!</v>
      </c>
      <c r="O206" s="9" t="e">
        <v>#VALUE!</v>
      </c>
      <c r="P206" s="9" t="e">
        <v>#VALUE!</v>
      </c>
      <c r="Q206" s="9" t="e">
        <v>#VALUE!</v>
      </c>
      <c r="R206" s="9" t="e">
        <v>#VALUE!</v>
      </c>
      <c r="S206" s="9" t="e">
        <v>#VALUE!</v>
      </c>
      <c r="T206" s="9" t="e">
        <v>#VALUE!</v>
      </c>
      <c r="U206" s="9" t="e">
        <v>#VALUE!</v>
      </c>
      <c r="V206" s="9" t="e">
        <v>#VALUE!</v>
      </c>
      <c r="W206" s="9" t="e">
        <v>#VALUE!</v>
      </c>
      <c r="X206" s="9" t="e">
        <v>#VALUE!</v>
      </c>
      <c r="Y206" s="9" t="e">
        <v>#VALUE!</v>
      </c>
      <c r="Z206" s="9" t="e">
        <v>#VALUE!</v>
      </c>
      <c r="AA206" s="9" t="e">
        <v>#VALUE!</v>
      </c>
      <c r="AB206" s="9" t="e">
        <v>#VALUE!</v>
      </c>
      <c r="AC206" s="9" t="e">
        <v>#VALUE!</v>
      </c>
      <c r="AD206" s="9" t="e">
        <v>#VALUE!</v>
      </c>
    </row>
    <row r="207" spans="1:68" ht="12" customHeight="1">
      <c r="A207" s="1"/>
    </row>
    <row r="208" spans="1:68" ht="12" customHeight="1">
      <c r="A208" s="1"/>
    </row>
    <row r="209" spans="1:83" ht="12" customHeight="1">
      <c r="A209" s="1"/>
      <c r="B209" s="1"/>
      <c r="G209" s="1" t="s">
        <v>185</v>
      </c>
    </row>
    <row r="210" spans="1:83" ht="12" customHeight="1">
      <c r="A210" s="1"/>
      <c r="B210" s="1"/>
      <c r="G210" s="42" t="s">
        <v>186</v>
      </c>
      <c r="H210" s="43"/>
      <c r="I210" s="44"/>
      <c r="J210" s="44">
        <v>2010</v>
      </c>
      <c r="K210" s="44">
        <v>2011</v>
      </c>
      <c r="L210" s="44">
        <v>2012</v>
      </c>
      <c r="M210" s="44">
        <v>2013</v>
      </c>
      <c r="N210" s="44">
        <v>2014</v>
      </c>
      <c r="O210" s="44">
        <v>2015</v>
      </c>
      <c r="P210" s="44">
        <v>2016</v>
      </c>
      <c r="Q210" s="44">
        <v>2017</v>
      </c>
      <c r="R210" s="44">
        <v>2018</v>
      </c>
      <c r="S210" s="44">
        <v>2019</v>
      </c>
      <c r="T210" s="44">
        <v>2020</v>
      </c>
      <c r="U210" s="44">
        <v>2021</v>
      </c>
      <c r="V210" s="44">
        <v>2022</v>
      </c>
      <c r="W210" s="44">
        <v>2023</v>
      </c>
      <c r="X210" s="44">
        <v>2024</v>
      </c>
      <c r="Y210" s="44">
        <v>2025</v>
      </c>
      <c r="Z210" s="44">
        <v>2026</v>
      </c>
      <c r="AA210" s="44">
        <v>2027</v>
      </c>
      <c r="AB210" s="44">
        <v>2028</v>
      </c>
      <c r="AC210" s="44">
        <v>2029</v>
      </c>
      <c r="AD210" s="44">
        <v>2030</v>
      </c>
      <c r="BH210" s="1" t="s">
        <v>172</v>
      </c>
      <c r="BI210" s="3">
        <v>4016</v>
      </c>
      <c r="BJ210" s="3">
        <v>4018</v>
      </c>
      <c r="BK210" s="3">
        <v>1080020</v>
      </c>
      <c r="BL210" s="3">
        <v>1333302</v>
      </c>
      <c r="BM210" s="3" t="e">
        <v>#VALUE!</v>
      </c>
      <c r="BN210" s="3" t="e">
        <v>#VALUE!</v>
      </c>
      <c r="BO210" s="3" t="e">
        <v>#VALUE!</v>
      </c>
      <c r="BP210" s="3" t="e">
        <v>#VALUE!</v>
      </c>
      <c r="BQ210" s="3" t="e">
        <v>#VALUE!</v>
      </c>
      <c r="BR210" s="3" t="e">
        <v>#VALUE!</v>
      </c>
      <c r="BS210" s="3" t="e">
        <v>#VALUE!</v>
      </c>
      <c r="BT210" s="3" t="e">
        <v>#VALUE!</v>
      </c>
      <c r="BU210" s="3" t="e">
        <v>#VALUE!</v>
      </c>
      <c r="BV210" s="3" t="e">
        <v>#VALUE!</v>
      </c>
      <c r="BW210" s="3" t="e">
        <v>#VALUE!</v>
      </c>
      <c r="BX210" s="3" t="e">
        <v>#VALUE!</v>
      </c>
      <c r="BY210" s="3" t="e">
        <v>#VALUE!</v>
      </c>
      <c r="BZ210" s="3" t="e">
        <v>#VALUE!</v>
      </c>
      <c r="CA210" s="3" t="e">
        <v>#VALUE!</v>
      </c>
      <c r="CB210" s="3" t="e">
        <v>#VALUE!</v>
      </c>
      <c r="CC210" s="3" t="e">
        <v>#VALUE!</v>
      </c>
      <c r="CD210" s="3" t="e">
        <v>#VALUE!</v>
      </c>
      <c r="CE210" s="3" t="e">
        <v>#VALUE!</v>
      </c>
    </row>
    <row r="211" spans="1:83" ht="12" customHeight="1">
      <c r="A211" s="1"/>
      <c r="B211" s="1"/>
      <c r="G211" s="5" t="s">
        <v>187</v>
      </c>
    </row>
    <row r="212" spans="1:83" ht="12" customHeight="1">
      <c r="A212" s="1"/>
      <c r="B212" s="1"/>
      <c r="G212" s="1" t="s">
        <v>195</v>
      </c>
      <c r="K212" s="9"/>
      <c r="L212" s="9">
        <v>861.62800000000004</v>
      </c>
      <c r="M212" s="9">
        <v>868.93399999999997</v>
      </c>
      <c r="N212" s="9">
        <v>847.81700000000001</v>
      </c>
      <c r="O212" s="9">
        <v>836.13</v>
      </c>
      <c r="P212" s="9">
        <v>836.07</v>
      </c>
      <c r="Q212" s="9">
        <v>836.01099999999997</v>
      </c>
      <c r="R212" s="9">
        <v>865.952</v>
      </c>
      <c r="S212" s="9">
        <v>895.89300000000003</v>
      </c>
      <c r="T212" s="9">
        <v>928.33399999999995</v>
      </c>
      <c r="U212" s="9">
        <v>940.64499999999998</v>
      </c>
      <c r="V212" s="9">
        <v>937.95699999999999</v>
      </c>
      <c r="W212" s="9">
        <v>935.26800000000003</v>
      </c>
      <c r="X212" s="9">
        <v>935.08</v>
      </c>
      <c r="Y212" s="9">
        <v>934.89099999999996</v>
      </c>
      <c r="Z212" s="9">
        <v>934.702</v>
      </c>
      <c r="AA212" s="9">
        <v>934.51400000000001</v>
      </c>
      <c r="AB212" s="9">
        <v>934.32500000000005</v>
      </c>
      <c r="AC212" s="9">
        <v>934.13699999999994</v>
      </c>
      <c r="AD212" s="9">
        <v>933.94799999999998</v>
      </c>
    </row>
    <row r="213" spans="1:83" ht="12" customHeight="1">
      <c r="A213" s="1"/>
      <c r="B213" s="1"/>
      <c r="G213" s="1" t="s">
        <v>203</v>
      </c>
      <c r="K213" s="10"/>
      <c r="L213" s="10">
        <v>-415.39766666666668</v>
      </c>
      <c r="M213" s="10">
        <v>-144.53099999999995</v>
      </c>
      <c r="N213" s="10">
        <v>-326.13766666666663</v>
      </c>
      <c r="O213" s="10">
        <v>3.933333333333394</v>
      </c>
      <c r="P213" s="10">
        <v>34.43333333333328</v>
      </c>
      <c r="Q213" s="10">
        <v>110.55799999999999</v>
      </c>
      <c r="R213" s="10">
        <v>77.057999999999993</v>
      </c>
      <c r="S213" s="10">
        <v>77.057999999999993</v>
      </c>
      <c r="T213" s="10">
        <v>77.058000000000106</v>
      </c>
      <c r="U213" s="10">
        <v>42.057999999999993</v>
      </c>
      <c r="V213" s="10">
        <v>42.057999999999993</v>
      </c>
      <c r="W213" s="10">
        <v>42.057999999999993</v>
      </c>
      <c r="X213" s="10">
        <v>42.057999999999993</v>
      </c>
      <c r="Y213" s="10">
        <v>42.057999999999993</v>
      </c>
      <c r="Z213" s="10">
        <v>202.4079999999999</v>
      </c>
      <c r="AA213" s="10">
        <v>202.40800000000002</v>
      </c>
      <c r="AB213" s="10">
        <v>97.765499999999975</v>
      </c>
      <c r="AC213" s="10">
        <v>12.058000000000106</v>
      </c>
      <c r="AD213" s="10">
        <v>12.057999999999993</v>
      </c>
    </row>
    <row r="214" spans="1:83" ht="12" customHeight="1">
      <c r="A214" s="1"/>
      <c r="B214" s="1"/>
      <c r="G214" s="5" t="s">
        <v>198</v>
      </c>
      <c r="K214" s="82"/>
      <c r="L214" s="82">
        <v>446.23033333333336</v>
      </c>
      <c r="M214" s="82">
        <v>724.40300000000002</v>
      </c>
      <c r="N214" s="82">
        <v>521.67933333333337</v>
      </c>
      <c r="O214" s="82">
        <v>840.06333333333339</v>
      </c>
      <c r="P214" s="82">
        <v>870.50333333333333</v>
      </c>
      <c r="Q214" s="82">
        <v>946.56899999999996</v>
      </c>
      <c r="R214" s="82">
        <v>943.01</v>
      </c>
      <c r="S214" s="82">
        <v>972.95100000000002</v>
      </c>
      <c r="T214" s="82">
        <v>1005.3920000000001</v>
      </c>
      <c r="U214" s="82">
        <v>982.70299999999997</v>
      </c>
      <c r="V214" s="82">
        <v>980.01499999999999</v>
      </c>
      <c r="W214" s="82">
        <v>977.32600000000002</v>
      </c>
      <c r="X214" s="82">
        <v>977.13800000000003</v>
      </c>
      <c r="Y214" s="82">
        <v>976.94899999999996</v>
      </c>
      <c r="Z214" s="82">
        <v>1137.1099999999999</v>
      </c>
      <c r="AA214" s="82">
        <v>1136.922</v>
      </c>
      <c r="AB214" s="82">
        <v>1032.0905</v>
      </c>
      <c r="AC214" s="82">
        <v>946.19500000000005</v>
      </c>
      <c r="AD214" s="82">
        <v>946.00599999999997</v>
      </c>
    </row>
    <row r="215" spans="1:83" ht="12" customHeight="1">
      <c r="A215" s="1"/>
      <c r="B215" s="1"/>
      <c r="G215" s="5" t="s">
        <v>194</v>
      </c>
      <c r="K215" s="83"/>
      <c r="L215" s="83">
        <v>0.6</v>
      </c>
      <c r="M215" s="83">
        <v>0.55000000000000004</v>
      </c>
      <c r="N215" s="83">
        <v>0.5</v>
      </c>
      <c r="O215" s="83">
        <v>0.5</v>
      </c>
      <c r="P215" s="83">
        <v>0.5</v>
      </c>
      <c r="Q215" s="83">
        <v>0.5</v>
      </c>
      <c r="R215" s="83">
        <v>0.5</v>
      </c>
      <c r="S215" s="83">
        <v>0.5</v>
      </c>
      <c r="T215" s="83">
        <v>0.5</v>
      </c>
      <c r="U215" s="83">
        <v>0.5</v>
      </c>
      <c r="V215" s="83">
        <v>0.5</v>
      </c>
      <c r="W215" s="83">
        <v>0.5</v>
      </c>
      <c r="X215" s="83">
        <v>0.5</v>
      </c>
      <c r="Y215" s="83">
        <v>0.5</v>
      </c>
      <c r="Z215" s="83">
        <v>0.5</v>
      </c>
      <c r="AA215" s="83">
        <v>0.5</v>
      </c>
      <c r="AB215" s="83">
        <v>0.5</v>
      </c>
      <c r="AC215" s="83">
        <v>0.5</v>
      </c>
      <c r="AD215" s="83">
        <v>0.5</v>
      </c>
    </row>
    <row r="216" spans="1:83" ht="12" customHeight="1">
      <c r="A216" s="1"/>
      <c r="B216" s="1"/>
      <c r="G216" s="1" t="s">
        <v>195</v>
      </c>
      <c r="K216" s="10"/>
      <c r="L216" s="10">
        <v>1374.3</v>
      </c>
      <c r="M216" s="10">
        <v>1155.9349999999999</v>
      </c>
      <c r="N216" s="10">
        <v>1141.8499999999999</v>
      </c>
      <c r="O216" s="10">
        <v>1141.8499999999999</v>
      </c>
      <c r="P216" s="10">
        <v>1071.8499999999999</v>
      </c>
      <c r="Q216" s="10">
        <v>1071.8499999999999</v>
      </c>
      <c r="R216" s="10">
        <v>1071.8499999999999</v>
      </c>
      <c r="S216" s="10">
        <v>1071.8499999999999</v>
      </c>
      <c r="T216" s="10">
        <v>1071.8499999999999</v>
      </c>
      <c r="U216" s="10">
        <v>1071.8499999999999</v>
      </c>
      <c r="V216" s="10">
        <v>1071.8499999999999</v>
      </c>
      <c r="W216" s="10">
        <v>1071.8499999999999</v>
      </c>
      <c r="X216" s="10">
        <v>1071.8499999999999</v>
      </c>
      <c r="Y216" s="10">
        <v>1071.8499999999999</v>
      </c>
      <c r="Z216" s="10">
        <v>1071.8499999999999</v>
      </c>
      <c r="AA216" s="10">
        <v>1071.8499999999999</v>
      </c>
      <c r="AB216" s="10">
        <v>1071.8499999999999</v>
      </c>
      <c r="AC216" s="10">
        <v>1071.8499999999999</v>
      </c>
      <c r="AD216" s="10">
        <v>1071.8499999999999</v>
      </c>
    </row>
    <row r="217" spans="1:83" ht="12" customHeight="1">
      <c r="A217" s="1"/>
      <c r="B217" s="1"/>
      <c r="G217" s="1" t="s">
        <v>203</v>
      </c>
      <c r="K217" s="10"/>
      <c r="L217" s="10">
        <v>-75</v>
      </c>
      <c r="M217" s="10">
        <v>-15</v>
      </c>
      <c r="N217" s="10">
        <v>0</v>
      </c>
      <c r="O217" s="10">
        <v>-90</v>
      </c>
      <c r="P217" s="10">
        <v>-20</v>
      </c>
      <c r="Q217" s="10">
        <v>-20</v>
      </c>
      <c r="R217" s="10">
        <v>-40</v>
      </c>
      <c r="S217" s="10">
        <v>-59.999999999999886</v>
      </c>
      <c r="T217" s="10">
        <v>-59.999999999999886</v>
      </c>
      <c r="U217" s="10">
        <v>-79.999999999999886</v>
      </c>
      <c r="V217" s="10">
        <v>-79.999999999999886</v>
      </c>
      <c r="W217" s="10">
        <v>-79.999999999999886</v>
      </c>
      <c r="X217" s="10">
        <v>-79.999999999999886</v>
      </c>
      <c r="Y217" s="10">
        <v>-79.999999999999886</v>
      </c>
      <c r="Z217" s="10">
        <v>-20</v>
      </c>
      <c r="AA217" s="10">
        <v>-20</v>
      </c>
      <c r="AB217" s="10">
        <v>0</v>
      </c>
      <c r="AC217" s="10">
        <v>0</v>
      </c>
      <c r="AD217" s="10">
        <v>0</v>
      </c>
    </row>
    <row r="218" spans="1:83" ht="12" customHeight="1">
      <c r="A218" s="1"/>
      <c r="B218" s="1"/>
      <c r="G218" s="5" t="s">
        <v>198</v>
      </c>
      <c r="H218" s="5"/>
      <c r="I218" s="5"/>
      <c r="J218" s="5"/>
      <c r="K218" s="82"/>
      <c r="L218" s="82">
        <v>1299.3</v>
      </c>
      <c r="M218" s="82">
        <v>1140.9349999999999</v>
      </c>
      <c r="N218" s="82">
        <v>1141.8499999999999</v>
      </c>
      <c r="O218" s="82">
        <v>1051.8499999999999</v>
      </c>
      <c r="P218" s="82">
        <v>1051.8499999999999</v>
      </c>
      <c r="Q218" s="82">
        <v>1051.8499999999999</v>
      </c>
      <c r="R218" s="82">
        <v>1031.8499999999999</v>
      </c>
      <c r="S218" s="82">
        <v>1011.85</v>
      </c>
      <c r="T218" s="82">
        <v>1011.85</v>
      </c>
      <c r="U218" s="82">
        <v>991.85</v>
      </c>
      <c r="V218" s="82">
        <v>991.85</v>
      </c>
      <c r="W218" s="82">
        <v>991.85</v>
      </c>
      <c r="X218" s="82">
        <v>991.85</v>
      </c>
      <c r="Y218" s="82">
        <v>991.85</v>
      </c>
      <c r="Z218" s="82">
        <v>1051.8499999999999</v>
      </c>
      <c r="AA218" s="82">
        <v>1051.8499999999999</v>
      </c>
      <c r="AB218" s="82">
        <v>1071.8499999999999</v>
      </c>
      <c r="AC218" s="82">
        <v>1071.8499999999999</v>
      </c>
      <c r="AD218" s="82">
        <v>1071.8499999999999</v>
      </c>
    </row>
    <row r="219" spans="1:83" ht="12" customHeight="1">
      <c r="A219" s="1"/>
      <c r="B219" s="1"/>
      <c r="G219" s="5" t="s">
        <v>147</v>
      </c>
      <c r="H219" s="5"/>
      <c r="I219" s="5"/>
      <c r="J219" s="5"/>
      <c r="K219" s="82"/>
      <c r="L219" s="82">
        <v>-56</v>
      </c>
      <c r="M219" s="82">
        <v>-56</v>
      </c>
      <c r="N219" s="82">
        <v>-56</v>
      </c>
      <c r="O219" s="82">
        <v>-56</v>
      </c>
      <c r="P219" s="82">
        <v>-56</v>
      </c>
      <c r="Q219" s="82">
        <v>-56</v>
      </c>
      <c r="R219" s="82">
        <v>-56</v>
      </c>
      <c r="S219" s="82">
        <v>-56</v>
      </c>
      <c r="T219" s="82">
        <v>-56</v>
      </c>
      <c r="U219" s="82">
        <v>-56</v>
      </c>
      <c r="V219" s="82">
        <v>-56</v>
      </c>
      <c r="W219" s="82">
        <v>-56</v>
      </c>
      <c r="X219" s="82">
        <v>-56</v>
      </c>
      <c r="Y219" s="82">
        <v>-56</v>
      </c>
      <c r="Z219" s="82">
        <v>-56</v>
      </c>
      <c r="AA219" s="82">
        <v>-56</v>
      </c>
      <c r="AB219" s="82">
        <v>-56</v>
      </c>
      <c r="AC219" s="82">
        <v>-56</v>
      </c>
      <c r="AD219" s="82">
        <v>-56</v>
      </c>
    </row>
    <row r="220" spans="1:83" ht="12" customHeight="1">
      <c r="A220" s="1"/>
      <c r="B220" s="1"/>
      <c r="G220" s="5" t="s">
        <v>150</v>
      </c>
      <c r="H220" s="5"/>
      <c r="I220" s="5"/>
      <c r="J220" s="5"/>
      <c r="K220" s="82"/>
      <c r="L220" s="82" t="e">
        <v>#VALUE!</v>
      </c>
      <c r="M220" s="82" t="e">
        <v>#VALUE!</v>
      </c>
      <c r="N220" s="82" t="e">
        <v>#VALUE!</v>
      </c>
      <c r="O220" s="82" t="e">
        <v>#VALUE!</v>
      </c>
      <c r="P220" s="82" t="e">
        <v>#VALUE!</v>
      </c>
      <c r="Q220" s="82" t="e">
        <v>#VALUE!</v>
      </c>
      <c r="R220" s="82" t="e">
        <v>#VALUE!</v>
      </c>
      <c r="S220" s="82" t="e">
        <v>#VALUE!</v>
      </c>
      <c r="T220" s="82" t="e">
        <v>#VALUE!</v>
      </c>
      <c r="U220" s="82" t="e">
        <v>#VALUE!</v>
      </c>
      <c r="V220" s="82" t="e">
        <v>#VALUE!</v>
      </c>
      <c r="W220" s="82" t="e">
        <v>#VALUE!</v>
      </c>
      <c r="X220" s="82" t="e">
        <v>#VALUE!</v>
      </c>
      <c r="Y220" s="82" t="e">
        <v>#VALUE!</v>
      </c>
      <c r="Z220" s="82" t="e">
        <v>#VALUE!</v>
      </c>
      <c r="AA220" s="82" t="e">
        <v>#VALUE!</v>
      </c>
      <c r="AB220" s="82" t="e">
        <v>#VALUE!</v>
      </c>
      <c r="AC220" s="82" t="e">
        <v>#VALUE!</v>
      </c>
      <c r="AD220" s="82" t="e">
        <v>#VALUE!</v>
      </c>
    </row>
    <row r="221" spans="1:83" ht="12" customHeight="1">
      <c r="A221" s="1"/>
      <c r="B221" s="1"/>
      <c r="G221" s="5" t="s">
        <v>204</v>
      </c>
      <c r="H221" s="5"/>
      <c r="I221" s="5"/>
      <c r="J221" s="5"/>
      <c r="K221" s="82"/>
      <c r="L221" s="82" t="e">
        <v>#VALUE!</v>
      </c>
      <c r="M221" s="82" t="e">
        <v>#VALUE!</v>
      </c>
      <c r="N221" s="82" t="e">
        <v>#VALUE!</v>
      </c>
      <c r="O221" s="82" t="e">
        <v>#VALUE!</v>
      </c>
      <c r="P221" s="82" t="e">
        <v>#VALUE!</v>
      </c>
      <c r="Q221" s="82" t="e">
        <v>#VALUE!</v>
      </c>
      <c r="R221" s="82" t="e">
        <v>#VALUE!</v>
      </c>
      <c r="S221" s="82" t="e">
        <v>#VALUE!</v>
      </c>
      <c r="T221" s="82" t="e">
        <v>#VALUE!</v>
      </c>
      <c r="U221" s="82" t="e">
        <v>#VALUE!</v>
      </c>
      <c r="V221" s="82" t="e">
        <v>#VALUE!</v>
      </c>
      <c r="W221" s="82" t="e">
        <v>#VALUE!</v>
      </c>
      <c r="X221" s="82" t="e">
        <v>#VALUE!</v>
      </c>
      <c r="Y221" s="82" t="e">
        <v>#VALUE!</v>
      </c>
      <c r="Z221" s="82" t="e">
        <v>#VALUE!</v>
      </c>
      <c r="AA221" s="82" t="e">
        <v>#VALUE!</v>
      </c>
      <c r="AB221" s="82" t="e">
        <v>#VALUE!</v>
      </c>
      <c r="AC221" s="82" t="e">
        <v>#VALUE!</v>
      </c>
      <c r="AD221" s="82" t="e">
        <v>#VALUE!</v>
      </c>
    </row>
    <row r="222" spans="1:83" ht="12" customHeight="1">
      <c r="A222" s="1"/>
      <c r="B222" s="1"/>
    </row>
    <row r="223" spans="1:83" ht="12" customHeight="1">
      <c r="A223" s="1"/>
      <c r="B223" s="1"/>
    </row>
    <row r="224" spans="1:83" ht="12" customHeight="1">
      <c r="A224" s="1"/>
      <c r="B224" s="1"/>
    </row>
    <row r="225" spans="1:61" ht="12" customHeight="1">
      <c r="A225" s="1"/>
      <c r="B225" s="1"/>
      <c r="BI225" s="1"/>
    </row>
    <row r="226" spans="1:61" ht="12" customHeight="1">
      <c r="A226" s="1"/>
      <c r="B226" s="1"/>
      <c r="BI226" s="1"/>
    </row>
    <row r="227" spans="1:61" ht="12" customHeight="1">
      <c r="A227" s="1"/>
      <c r="B227" s="1"/>
      <c r="BI227" s="1"/>
    </row>
    <row r="228" spans="1:61" ht="12" customHeight="1">
      <c r="A228" s="1"/>
      <c r="B228" s="1"/>
      <c r="BI228" s="1"/>
    </row>
    <row r="229" spans="1:61" ht="12" customHeight="1">
      <c r="A229" s="1"/>
      <c r="B229" s="1"/>
      <c r="BI229" s="1"/>
    </row>
    <row r="230" spans="1:61" ht="12" customHeight="1">
      <c r="A230" s="1"/>
      <c r="B230" s="1"/>
      <c r="BI230" s="1"/>
    </row>
    <row r="231" spans="1:61" ht="12" customHeight="1">
      <c r="A231" s="1"/>
      <c r="B231" s="1"/>
      <c r="BI231" s="1"/>
    </row>
    <row r="232" spans="1:61" ht="12" customHeight="1">
      <c r="A232" s="1"/>
      <c r="B232" s="1"/>
      <c r="BI232" s="1"/>
    </row>
    <row r="233" spans="1:61" ht="12" customHeight="1">
      <c r="A233" s="1"/>
      <c r="B233" s="1"/>
      <c r="BI233" s="1"/>
    </row>
    <row r="234" spans="1:61" ht="12" customHeight="1">
      <c r="A234" s="1"/>
      <c r="B234" s="1"/>
      <c r="BI234" s="1"/>
    </row>
    <row r="235" spans="1:61" ht="12" customHeight="1">
      <c r="A235" s="1"/>
      <c r="B235" s="1"/>
      <c r="BI235" s="1"/>
    </row>
    <row r="236" spans="1:61" ht="12" customHeight="1">
      <c r="A236" s="1"/>
      <c r="B236" s="1"/>
      <c r="BI236" s="1"/>
    </row>
    <row r="237" spans="1:61" ht="12" customHeight="1">
      <c r="A237" s="1"/>
      <c r="B237" s="1"/>
      <c r="BI237" s="1"/>
    </row>
    <row r="238" spans="1:61" ht="12" customHeight="1">
      <c r="A238" s="1"/>
      <c r="B238" s="1"/>
      <c r="BI238" s="1"/>
    </row>
    <row r="239" spans="1:61" ht="12" customHeight="1">
      <c r="A239" s="1"/>
      <c r="B239" s="1"/>
      <c r="BI239" s="1"/>
    </row>
    <row r="240" spans="1:61" ht="12" customHeight="1">
      <c r="A240" s="1"/>
      <c r="B240" s="1"/>
      <c r="BI240" s="1"/>
    </row>
    <row r="241" spans="1:61" ht="12" customHeight="1">
      <c r="A241" s="1"/>
      <c r="B241" s="1"/>
      <c r="BI241" s="1"/>
    </row>
    <row r="242" spans="1:61" ht="12" customHeight="1">
      <c r="A242" s="1"/>
      <c r="B242" s="1"/>
      <c r="BI242" s="1"/>
    </row>
    <row r="243" spans="1:61" ht="12" customHeight="1">
      <c r="A243" s="1"/>
      <c r="B243" s="1"/>
      <c r="BI243" s="1"/>
    </row>
    <row r="244" spans="1:61" ht="12" customHeight="1">
      <c r="A244" s="1"/>
      <c r="B244" s="1"/>
      <c r="BI244" s="1"/>
    </row>
    <row r="245" spans="1:61" ht="12" customHeight="1">
      <c r="A245" s="1"/>
      <c r="B245" s="1"/>
      <c r="BI245" s="1"/>
    </row>
    <row r="246" spans="1:61" ht="12" customHeight="1">
      <c r="A246" s="1"/>
      <c r="B246" s="1"/>
      <c r="BI246" s="1"/>
    </row>
    <row r="247" spans="1:61" ht="12" customHeight="1">
      <c r="A247" s="1"/>
      <c r="B247" s="1"/>
      <c r="BI247" s="1"/>
    </row>
    <row r="248" spans="1:61" ht="12" customHeight="1">
      <c r="A248" s="1"/>
      <c r="B248" s="1"/>
      <c r="BI248" s="1"/>
    </row>
    <row r="249" spans="1:61" ht="12" customHeight="1">
      <c r="A249" s="1"/>
      <c r="B249" s="1"/>
      <c r="BI249" s="1"/>
    </row>
    <row r="250" spans="1:61" ht="12" customHeight="1">
      <c r="A250" s="1"/>
      <c r="B250" s="1"/>
      <c r="BI250" s="1"/>
    </row>
    <row r="251" spans="1:61" ht="12" customHeight="1">
      <c r="A251" s="1"/>
      <c r="B251" s="1"/>
      <c r="BI251" s="1"/>
    </row>
    <row r="252" spans="1:61" ht="12" customHeight="1">
      <c r="A252" s="1"/>
      <c r="B252" s="1"/>
      <c r="BI252" s="1"/>
    </row>
    <row r="253" spans="1:61" ht="12" customHeight="1">
      <c r="A253" s="1"/>
      <c r="B253" s="1"/>
      <c r="BI253" s="1"/>
    </row>
    <row r="254" spans="1:61" ht="12" customHeight="1">
      <c r="A254" s="1"/>
      <c r="B254" s="1"/>
      <c r="BI254" s="1"/>
    </row>
    <row r="255" spans="1:61" ht="12" customHeight="1">
      <c r="A255" s="1"/>
      <c r="B255" s="1"/>
      <c r="BI255" s="1"/>
    </row>
    <row r="256" spans="1:61" ht="12" customHeight="1">
      <c r="A256" s="1"/>
      <c r="B256" s="1"/>
      <c r="BI256" s="1"/>
    </row>
    <row r="257" spans="1:61" ht="12" customHeight="1">
      <c r="A257" s="1"/>
      <c r="B257" s="1"/>
      <c r="BI257" s="1"/>
    </row>
    <row r="258" spans="1:61" ht="12" customHeight="1">
      <c r="A258" s="1"/>
      <c r="B258" s="1"/>
      <c r="BI258" s="1"/>
    </row>
    <row r="259" spans="1:61" ht="12" customHeight="1">
      <c r="A259" s="1"/>
      <c r="B259" s="1"/>
      <c r="BI259" s="1"/>
    </row>
    <row r="260" spans="1:61" ht="12" customHeight="1">
      <c r="A260" s="1"/>
      <c r="B260" s="1"/>
      <c r="BI260" s="1"/>
    </row>
    <row r="261" spans="1:61" ht="12" customHeight="1">
      <c r="A261" s="1"/>
      <c r="B261" s="1"/>
      <c r="BI261" s="1"/>
    </row>
    <row r="262" spans="1:61" ht="12" customHeight="1">
      <c r="A262" s="1"/>
      <c r="B262" s="1"/>
      <c r="BI262" s="1"/>
    </row>
    <row r="263" spans="1:61" ht="12" customHeight="1">
      <c r="A263" s="1"/>
      <c r="B263" s="1"/>
      <c r="BI263" s="1"/>
    </row>
    <row r="264" spans="1:61" ht="12" customHeight="1">
      <c r="A264" s="1"/>
      <c r="B264" s="1"/>
      <c r="BI264" s="1"/>
    </row>
    <row r="265" spans="1:61" ht="12" customHeight="1">
      <c r="A265" s="1"/>
      <c r="B265" s="1"/>
      <c r="BI265" s="1"/>
    </row>
    <row r="266" spans="1:61" ht="12" customHeight="1">
      <c r="A266" s="1"/>
      <c r="B266" s="1"/>
      <c r="BI266" s="1"/>
    </row>
    <row r="267" spans="1:61" ht="12" customHeight="1">
      <c r="A267" s="1"/>
      <c r="B267" s="1"/>
      <c r="BI267" s="1"/>
    </row>
    <row r="268" spans="1:61" ht="12" customHeight="1">
      <c r="A268" s="1"/>
      <c r="B268" s="1"/>
      <c r="BI268" s="1"/>
    </row>
    <row r="269" spans="1:61" ht="12" customHeight="1">
      <c r="A269" s="1"/>
      <c r="B269" s="1"/>
      <c r="BI269" s="1"/>
    </row>
    <row r="270" spans="1:61" ht="12" customHeight="1">
      <c r="A270" s="1"/>
      <c r="B270" s="1"/>
      <c r="BI270" s="1"/>
    </row>
    <row r="271" spans="1:61" ht="12" customHeight="1">
      <c r="A271" s="1"/>
      <c r="B271" s="1"/>
      <c r="BI271" s="1"/>
    </row>
    <row r="272" spans="1:61" ht="12" customHeight="1">
      <c r="A272" s="1"/>
      <c r="B272" s="1"/>
      <c r="BI272" s="1"/>
    </row>
    <row r="273" spans="61:61" ht="12" customHeight="1">
      <c r="BI273" s="1"/>
    </row>
    <row r="274" spans="61:61" ht="12" customHeight="1">
      <c r="BI274" s="1"/>
    </row>
    <row r="275" spans="61:61" ht="12" customHeight="1">
      <c r="BI275" s="1"/>
    </row>
    <row r="276" spans="61:61" ht="12" customHeight="1">
      <c r="BI276" s="1"/>
    </row>
    <row r="277" spans="61:61" ht="12" customHeight="1">
      <c r="BI277" s="1"/>
    </row>
    <row r="278" spans="61:61" ht="12" customHeight="1">
      <c r="BI278" s="1"/>
    </row>
    <row r="279" spans="61:61" ht="12" customHeight="1">
      <c r="BI279" s="1"/>
    </row>
    <row r="280" spans="61:61" ht="12" customHeight="1">
      <c r="BI280" s="1"/>
    </row>
    <row r="281" spans="61:61" ht="12" customHeight="1">
      <c r="BI281" s="1"/>
    </row>
    <row r="282" spans="61:61" ht="12" customHeight="1">
      <c r="BI282" s="1"/>
    </row>
    <row r="283" spans="61:61" ht="12" customHeight="1">
      <c r="BI283" s="1"/>
    </row>
    <row r="284" spans="61:61" ht="12" customHeight="1">
      <c r="BI284" s="1"/>
    </row>
    <row r="285" spans="61:61" ht="12" customHeight="1">
      <c r="BI285" s="1"/>
    </row>
    <row r="286" spans="61:61" ht="12" customHeight="1">
      <c r="BI286" s="1"/>
    </row>
    <row r="287" spans="61:61" ht="12" customHeight="1">
      <c r="BI287" s="1"/>
    </row>
    <row r="288" spans="61:61" ht="12" customHeight="1">
      <c r="BI288" s="1"/>
    </row>
    <row r="289" spans="61:61" ht="12" customHeight="1">
      <c r="BI289" s="1"/>
    </row>
    <row r="290" spans="61:61" ht="12" customHeight="1">
      <c r="BI290" s="1"/>
    </row>
    <row r="291" spans="61:61" ht="12" customHeight="1">
      <c r="BI291" s="1"/>
    </row>
    <row r="292" spans="61:61" ht="12" customHeight="1">
      <c r="BI292" s="1"/>
    </row>
    <row r="293" spans="61:61" ht="12" customHeight="1">
      <c r="BI293" s="1"/>
    </row>
    <row r="294" spans="61:61" ht="12" customHeight="1">
      <c r="BI294" s="1"/>
    </row>
    <row r="295" spans="61:61" ht="12" customHeight="1">
      <c r="BI295" s="1"/>
    </row>
    <row r="296" spans="61:61" ht="12" customHeight="1">
      <c r="BI296" s="1"/>
    </row>
    <row r="297" spans="61:61" ht="12" customHeight="1">
      <c r="BI297" s="1"/>
    </row>
    <row r="298" spans="61:61" ht="12" customHeight="1">
      <c r="BI298" s="1"/>
    </row>
    <row r="299" spans="61:61" ht="12" customHeight="1">
      <c r="BI299" s="1"/>
    </row>
    <row r="300" spans="61:61" ht="12" customHeight="1">
      <c r="BI300" s="1"/>
    </row>
    <row r="301" spans="61:61" ht="12" customHeight="1">
      <c r="BI301" s="1"/>
    </row>
    <row r="302" spans="61:61" ht="12" customHeight="1">
      <c r="BI302" s="1"/>
    </row>
    <row r="303" spans="61:61" ht="12" customHeight="1">
      <c r="BI303" s="1"/>
    </row>
    <row r="304" spans="61:61" ht="12" customHeight="1">
      <c r="BI304" s="1"/>
    </row>
    <row r="305" spans="1:61" ht="12" customHeight="1">
      <c r="A305" s="1"/>
      <c r="BI305" s="1"/>
    </row>
    <row r="306" spans="1:61" ht="12" customHeight="1">
      <c r="A306" s="1"/>
      <c r="BI306" s="1"/>
    </row>
    <row r="307" spans="1:61" ht="12" customHeight="1">
      <c r="A307" s="1"/>
      <c r="BI307" s="1"/>
    </row>
    <row r="308" spans="1:61" ht="12" customHeight="1">
      <c r="A308" s="1"/>
      <c r="BI308" s="1"/>
    </row>
    <row r="309" spans="1:61" ht="12" customHeight="1">
      <c r="A309" s="1"/>
      <c r="BI309" s="1"/>
    </row>
    <row r="310" spans="1:61" ht="12" customHeight="1">
      <c r="A310" s="1"/>
      <c r="BI310" s="1"/>
    </row>
    <row r="311" spans="1:61" ht="12" customHeight="1">
      <c r="A311" s="1"/>
      <c r="BI311" s="1"/>
    </row>
    <row r="312" spans="1:61" ht="12" customHeight="1">
      <c r="A312" s="1"/>
      <c r="BI312" s="1"/>
    </row>
    <row r="313" spans="1:61" ht="12" customHeight="1">
      <c r="A313" s="1"/>
      <c r="BI313" s="1"/>
    </row>
    <row r="314" spans="1:61" ht="12" customHeight="1">
      <c r="A314" s="1"/>
      <c r="BI314" s="1"/>
    </row>
    <row r="315" spans="1:61" ht="12" customHeight="1">
      <c r="A315" s="1"/>
      <c r="BI315" s="1"/>
    </row>
    <row r="316" spans="1:61" ht="12" customHeight="1">
      <c r="A316" s="1"/>
      <c r="BI316" s="1"/>
    </row>
    <row r="317" spans="1:61" ht="12" customHeight="1">
      <c r="A317" s="1"/>
      <c r="BI317" s="1"/>
    </row>
    <row r="318" spans="1:61" ht="12" customHeight="1">
      <c r="A318" s="1"/>
      <c r="BI318" s="1"/>
    </row>
    <row r="319" spans="1:61" ht="12" customHeight="1">
      <c r="A319" s="1"/>
      <c r="BI319" s="1"/>
    </row>
    <row r="320" spans="1:61" ht="12" customHeight="1">
      <c r="A320" s="1"/>
      <c r="BI320" s="1"/>
    </row>
    <row r="321" spans="61:61" ht="12" customHeight="1">
      <c r="BI321" s="1"/>
    </row>
    <row r="322" spans="61:61" ht="12" customHeight="1">
      <c r="BI322" s="1"/>
    </row>
    <row r="323" spans="61:61" ht="12" customHeight="1">
      <c r="BI323" s="1"/>
    </row>
    <row r="324" spans="61:61" ht="12" customHeight="1">
      <c r="BI324" s="1"/>
    </row>
    <row r="325" spans="61:61" ht="12" customHeight="1">
      <c r="BI325" s="1"/>
    </row>
    <row r="326" spans="61:61" ht="12" customHeight="1">
      <c r="BI326" s="1"/>
    </row>
    <row r="327" spans="61:61" ht="12" customHeight="1">
      <c r="BI327" s="1"/>
    </row>
    <row r="328" spans="61:61" ht="12" customHeight="1">
      <c r="BI328" s="1"/>
    </row>
    <row r="329" spans="61:61" ht="12" customHeight="1">
      <c r="BI329" s="1"/>
    </row>
    <row r="330" spans="61:61" ht="12" customHeight="1">
      <c r="BI330" s="1"/>
    </row>
    <row r="331" spans="61:61" ht="12" customHeight="1">
      <c r="BI331" s="1"/>
    </row>
    <row r="332" spans="61:61" ht="12" customHeight="1">
      <c r="BI332" s="1"/>
    </row>
    <row r="333" spans="61:61" ht="12" customHeight="1">
      <c r="BI333" s="1"/>
    </row>
    <row r="334" spans="61:61" ht="12" customHeight="1">
      <c r="BI334" s="1"/>
    </row>
    <row r="335" spans="61:61" ht="12" customHeight="1">
      <c r="BI335" s="1"/>
    </row>
    <row r="336" spans="61:61" ht="12" customHeight="1">
      <c r="BI336" s="1"/>
    </row>
    <row r="337" spans="61:61" ht="12" customHeight="1">
      <c r="BI337" s="1"/>
    </row>
    <row r="338" spans="61:61" ht="12" customHeight="1">
      <c r="BI338" s="1"/>
    </row>
    <row r="339" spans="61:61" ht="12" customHeight="1">
      <c r="BI339" s="1"/>
    </row>
    <row r="340" spans="61:61" ht="12" customHeight="1">
      <c r="BI340" s="1"/>
    </row>
    <row r="341" spans="61:61" ht="12" customHeight="1">
      <c r="BI341" s="1"/>
    </row>
    <row r="342" spans="61:61" ht="12" customHeight="1">
      <c r="BI342" s="1"/>
    </row>
    <row r="343" spans="61:61" ht="12" customHeight="1">
      <c r="BI343" s="1"/>
    </row>
    <row r="344" spans="61:61" ht="12" customHeight="1">
      <c r="BI344" s="1"/>
    </row>
    <row r="345" spans="61:61" ht="12" customHeight="1">
      <c r="BI345" s="1"/>
    </row>
    <row r="346" spans="61:61" ht="12" customHeight="1">
      <c r="BI346" s="1"/>
    </row>
    <row r="347" spans="61:61" ht="12" customHeight="1">
      <c r="BI347" s="1"/>
    </row>
    <row r="348" spans="61:61" ht="12" customHeight="1">
      <c r="BI348" s="1"/>
    </row>
    <row r="349" spans="61:61" ht="12" customHeight="1">
      <c r="BI349" s="1"/>
    </row>
    <row r="350" spans="61:61" ht="12" customHeight="1">
      <c r="BI350" s="1"/>
    </row>
    <row r="351" spans="61:61" ht="12" customHeight="1">
      <c r="BI351" s="1"/>
    </row>
    <row r="352" spans="61:61" ht="12" customHeight="1">
      <c r="BI352" s="1"/>
    </row>
    <row r="353" spans="1:61" ht="12" customHeight="1">
      <c r="A353" s="1"/>
      <c r="BI353" s="1"/>
    </row>
    <row r="354" spans="1:61" ht="12" customHeight="1">
      <c r="A354" s="1"/>
      <c r="BI354" s="1"/>
    </row>
    <row r="355" spans="1:61" ht="12" customHeight="1">
      <c r="A355" s="1"/>
      <c r="BI355" s="1"/>
    </row>
    <row r="356" spans="1:61" ht="12" customHeight="1">
      <c r="A356" s="1"/>
      <c r="BI356" s="1"/>
    </row>
    <row r="357" spans="1:61" ht="12" customHeight="1">
      <c r="A357" s="1"/>
      <c r="BI357" s="1"/>
    </row>
    <row r="358" spans="1:61" ht="12" customHeight="1">
      <c r="A358" s="1"/>
      <c r="BI358" s="1"/>
    </row>
    <row r="359" spans="1:61" ht="12" customHeight="1">
      <c r="A359" s="1"/>
      <c r="BI359" s="1"/>
    </row>
    <row r="360" spans="1:61" ht="12" customHeight="1">
      <c r="A360" s="1"/>
      <c r="BI360" s="1"/>
    </row>
    <row r="361" spans="1:61" ht="12" customHeight="1">
      <c r="A361" s="1"/>
      <c r="BI361" s="1"/>
    </row>
    <row r="362" spans="1:61" ht="12" customHeight="1">
      <c r="A362" s="1"/>
      <c r="BI362" s="1"/>
    </row>
    <row r="363" spans="1:61" ht="12" customHeight="1">
      <c r="A363" s="1"/>
      <c r="BI363" s="1"/>
    </row>
    <row r="364" spans="1:61" ht="12" customHeight="1">
      <c r="A364" s="1"/>
      <c r="BI364" s="1"/>
    </row>
    <row r="365" spans="1:61" ht="12" customHeight="1">
      <c r="A365" s="1"/>
      <c r="BI365" s="1"/>
    </row>
    <row r="366" spans="1:61" ht="12" customHeight="1">
      <c r="A366" s="1"/>
      <c r="BI366" s="1"/>
    </row>
    <row r="367" spans="1:61" ht="12" customHeight="1">
      <c r="A367" s="1"/>
      <c r="BI367" s="1"/>
    </row>
    <row r="368" spans="1:61" ht="12" customHeight="1">
      <c r="A368" s="1"/>
      <c r="BI368" s="1"/>
    </row>
    <row r="369" spans="61:61" ht="12" customHeight="1">
      <c r="BI369" s="1"/>
    </row>
    <row r="370" spans="61:61" ht="12" customHeight="1">
      <c r="BI370" s="1"/>
    </row>
    <row r="371" spans="61:61" ht="12" customHeight="1">
      <c r="BI371" s="1"/>
    </row>
    <row r="372" spans="61:61" ht="12" customHeight="1">
      <c r="BI372" s="1"/>
    </row>
    <row r="373" spans="61:61" ht="12" customHeight="1">
      <c r="BI373" s="1"/>
    </row>
    <row r="374" spans="61:61" ht="12" customHeight="1">
      <c r="BI374" s="1"/>
    </row>
    <row r="375" spans="61:61" ht="12" customHeight="1">
      <c r="BI375" s="1"/>
    </row>
    <row r="376" spans="61:61" ht="12" customHeight="1">
      <c r="BI376" s="1"/>
    </row>
    <row r="377" spans="61:61" ht="12" customHeight="1">
      <c r="BI377" s="1"/>
    </row>
    <row r="378" spans="61:61" ht="12" customHeight="1">
      <c r="BI378" s="1"/>
    </row>
    <row r="379" spans="61:61" ht="12" customHeight="1">
      <c r="BI379" s="1"/>
    </row>
    <row r="380" spans="61:61" ht="12" customHeight="1">
      <c r="BI380" s="1"/>
    </row>
    <row r="381" spans="61:61" ht="12" customHeight="1">
      <c r="BI381" s="1"/>
    </row>
    <row r="382" spans="61:61" ht="12" customHeight="1">
      <c r="BI382" s="1"/>
    </row>
    <row r="383" spans="61:61" ht="12" customHeight="1">
      <c r="BI383" s="1"/>
    </row>
    <row r="384" spans="61:61" ht="12" customHeight="1">
      <c r="BI384" s="1"/>
    </row>
    <row r="385" spans="61:61" ht="12" customHeight="1">
      <c r="BI385" s="1"/>
    </row>
    <row r="386" spans="61:61" ht="12" customHeight="1">
      <c r="BI386" s="1"/>
    </row>
    <row r="387" spans="61:61" ht="12" customHeight="1">
      <c r="BI387" s="1"/>
    </row>
    <row r="388" spans="61:61" ht="12" customHeight="1">
      <c r="BI388" s="1"/>
    </row>
    <row r="389" spans="61:61" ht="12" customHeight="1">
      <c r="BI389" s="1"/>
    </row>
    <row r="390" spans="61:61" ht="12" customHeight="1">
      <c r="BI390" s="1"/>
    </row>
    <row r="391" spans="61:61" ht="12" customHeight="1">
      <c r="BI391" s="1"/>
    </row>
    <row r="392" spans="61:61" ht="12" customHeight="1">
      <c r="BI392" s="1"/>
    </row>
    <row r="393" spans="61:61" ht="12" customHeight="1">
      <c r="BI393" s="1"/>
    </row>
    <row r="394" spans="61:61" ht="12" customHeight="1">
      <c r="BI394" s="1"/>
    </row>
    <row r="395" spans="61:61" ht="12" customHeight="1">
      <c r="BI395" s="1"/>
    </row>
    <row r="396" spans="61:61" ht="12" customHeight="1">
      <c r="BI396" s="1"/>
    </row>
    <row r="397" spans="61:61" ht="12" customHeight="1">
      <c r="BI397" s="1"/>
    </row>
    <row r="398" spans="61:61" ht="12" customHeight="1">
      <c r="BI398" s="1"/>
    </row>
    <row r="399" spans="61:61" ht="12" customHeight="1">
      <c r="BI399" s="1"/>
    </row>
    <row r="400" spans="61:61" ht="12" customHeight="1">
      <c r="BI400" s="1"/>
    </row>
    <row r="401" spans="61:61" ht="12" customHeight="1">
      <c r="BI401" s="1"/>
    </row>
    <row r="402" spans="61:61" ht="12" customHeight="1">
      <c r="BI402" s="1"/>
    </row>
    <row r="403" spans="61:61" ht="12" customHeight="1">
      <c r="BI403" s="1"/>
    </row>
    <row r="404" spans="61:61" ht="12" customHeight="1">
      <c r="BI404" s="1"/>
    </row>
    <row r="405" spans="61:61" ht="12" customHeight="1">
      <c r="BI405" s="1"/>
    </row>
    <row r="406" spans="61:61" ht="12" customHeight="1">
      <c r="BI406" s="1"/>
    </row>
    <row r="407" spans="61:61" ht="12" customHeight="1">
      <c r="BI407" s="1"/>
    </row>
    <row r="408" spans="61:61" ht="12" customHeight="1">
      <c r="BI408" s="1"/>
    </row>
    <row r="409" spans="61:61" ht="12" customHeight="1">
      <c r="BI409" s="1"/>
    </row>
    <row r="410" spans="61:61" ht="12" customHeight="1">
      <c r="BI410" s="1"/>
    </row>
    <row r="411" spans="61:61" ht="12" customHeight="1">
      <c r="BI411" s="1"/>
    </row>
    <row r="412" spans="61:61" ht="12" customHeight="1">
      <c r="BI412" s="1"/>
    </row>
    <row r="413" spans="61:61" ht="12" customHeight="1">
      <c r="BI413" s="1"/>
    </row>
    <row r="414" spans="61:61" ht="12" customHeight="1">
      <c r="BI414" s="1"/>
    </row>
    <row r="415" spans="61:61" ht="12" customHeight="1">
      <c r="BI415" s="1"/>
    </row>
    <row r="416" spans="61:61" ht="12" customHeight="1">
      <c r="BI416" s="1"/>
    </row>
    <row r="417" spans="1:61" ht="12" customHeight="1">
      <c r="A417" s="1"/>
      <c r="BI417" s="1"/>
    </row>
    <row r="418" spans="1:61" ht="12" customHeight="1">
      <c r="A418" s="1"/>
      <c r="BI418" s="1"/>
    </row>
    <row r="419" spans="1:61" ht="12" customHeight="1">
      <c r="A419" s="1"/>
      <c r="BI419" s="1"/>
    </row>
    <row r="420" spans="1:61" ht="12" customHeight="1">
      <c r="A420" s="1"/>
      <c r="BI420" s="1"/>
    </row>
    <row r="421" spans="1:61" ht="12" customHeight="1">
      <c r="A421" s="1"/>
      <c r="BI421" s="1"/>
    </row>
    <row r="422" spans="1:61" ht="12" customHeight="1">
      <c r="A422" s="1"/>
      <c r="BI422" s="1"/>
    </row>
    <row r="423" spans="1:61" ht="12" customHeight="1">
      <c r="A423" s="1"/>
      <c r="BI423" s="1"/>
    </row>
    <row r="424" spans="1:61" ht="12" customHeight="1">
      <c r="A424" s="1"/>
      <c r="BI424" s="1"/>
    </row>
    <row r="425" spans="1:61" ht="12" customHeight="1">
      <c r="A425" s="1"/>
      <c r="BI425" s="1"/>
    </row>
    <row r="426" spans="1:61" ht="12" customHeight="1">
      <c r="A426" s="1"/>
      <c r="BI426" s="1"/>
    </row>
    <row r="427" spans="1:61" ht="12" customHeight="1">
      <c r="A427" s="1"/>
      <c r="BI427" s="1"/>
    </row>
    <row r="428" spans="1:61" ht="12" customHeight="1">
      <c r="A428" s="1"/>
      <c r="BI428" s="1"/>
    </row>
    <row r="429" spans="1:61" ht="12" customHeight="1">
      <c r="A429" s="1"/>
      <c r="BI429" s="1"/>
    </row>
    <row r="430" spans="1:61" ht="12" customHeight="1">
      <c r="A430" s="1"/>
      <c r="BI430" s="1"/>
    </row>
    <row r="431" spans="1:61" ht="12" customHeight="1">
      <c r="A431" s="1"/>
      <c r="BI431" s="1"/>
    </row>
    <row r="432" spans="1:61" ht="12" customHeight="1">
      <c r="A432" s="1"/>
      <c r="BI432" s="1"/>
    </row>
    <row r="433" spans="1:61" ht="12" customHeight="1">
      <c r="A433" s="1"/>
      <c r="BI433" s="1"/>
    </row>
    <row r="434" spans="1:61" ht="12" customHeight="1">
      <c r="A434" s="1"/>
      <c r="BI434" s="1"/>
    </row>
    <row r="435" spans="1:61" ht="12" customHeight="1">
      <c r="A435" s="1"/>
      <c r="BI435" s="1"/>
    </row>
    <row r="436" spans="1:61" ht="12" customHeight="1">
      <c r="A436" s="1"/>
      <c r="BI436" s="1"/>
    </row>
    <row r="437" spans="1:61" ht="12" customHeight="1">
      <c r="A437" s="1"/>
      <c r="BI437" s="1"/>
    </row>
    <row r="438" spans="1:61" ht="12" customHeight="1">
      <c r="A438" s="1"/>
      <c r="BI438" s="1"/>
    </row>
    <row r="439" spans="1:61" ht="12" customHeight="1">
      <c r="A439" s="1"/>
      <c r="BI439" s="1"/>
    </row>
    <row r="440" spans="1:61" ht="12" customHeight="1">
      <c r="A440" s="1"/>
      <c r="BI440" s="1"/>
    </row>
    <row r="441" spans="1:61" ht="12" customHeight="1">
      <c r="A441" s="1"/>
      <c r="BI441" s="1"/>
    </row>
    <row r="442" spans="1:61" ht="12" customHeight="1">
      <c r="A442" s="1"/>
      <c r="BI442" s="1"/>
    </row>
    <row r="443" spans="1:61" ht="12" customHeight="1">
      <c r="A443" s="1"/>
      <c r="BI443" s="1"/>
    </row>
    <row r="444" spans="1:61" ht="12" customHeight="1">
      <c r="A444" s="1"/>
      <c r="BI444" s="1"/>
    </row>
    <row r="445" spans="1:61" ht="12" customHeight="1">
      <c r="A445" s="1"/>
      <c r="BI445" s="1"/>
    </row>
    <row r="446" spans="1:61" ht="12" customHeight="1">
      <c r="A446" s="1"/>
      <c r="BI446" s="1"/>
    </row>
    <row r="447" spans="1:61" ht="12" customHeight="1">
      <c r="A447" s="1"/>
      <c r="BI447" s="1"/>
    </row>
    <row r="448" spans="1:61" ht="12" customHeight="1">
      <c r="A448" s="1"/>
      <c r="BI448" s="1"/>
    </row>
    <row r="449" spans="1:61" ht="12" customHeight="1">
      <c r="A449" s="1"/>
      <c r="BI449" s="1"/>
    </row>
    <row r="450" spans="1:61" ht="12" customHeight="1">
      <c r="A450" s="1"/>
      <c r="BI450" s="1"/>
    </row>
    <row r="451" spans="1:61" ht="12" customHeight="1">
      <c r="A451" s="1"/>
      <c r="BI451" s="1"/>
    </row>
    <row r="452" spans="1:61" ht="12" customHeight="1">
      <c r="A452" s="1"/>
      <c r="BI452" s="1"/>
    </row>
    <row r="453" spans="1:61" ht="12" customHeight="1">
      <c r="A453" s="1"/>
      <c r="BI453" s="1"/>
    </row>
    <row r="454" spans="1:61" ht="12" customHeight="1">
      <c r="A454" s="1"/>
      <c r="BI454" s="1"/>
    </row>
    <row r="455" spans="1:61" ht="12" customHeight="1">
      <c r="A455" s="1"/>
      <c r="BI455" s="1"/>
    </row>
    <row r="456" spans="1:61" ht="12" customHeight="1">
      <c r="A456" s="1"/>
      <c r="BI456" s="1"/>
    </row>
    <row r="457" spans="1:61" ht="12" customHeight="1">
      <c r="A457" s="1"/>
      <c r="BI457" s="1"/>
    </row>
    <row r="458" spans="1:61" ht="12" customHeight="1">
      <c r="A458" s="1"/>
      <c r="BI458" s="1"/>
    </row>
    <row r="459" spans="1:61" ht="12" customHeight="1">
      <c r="A459" s="1"/>
      <c r="BI459" s="1"/>
    </row>
    <row r="460" spans="1:61" ht="12" customHeight="1">
      <c r="A460" s="1"/>
      <c r="BI460" s="1"/>
    </row>
    <row r="461" spans="1:61" ht="12" customHeight="1">
      <c r="A461" s="1"/>
      <c r="BI461" s="1"/>
    </row>
    <row r="462" spans="1:61" ht="12" customHeight="1">
      <c r="A462" s="1"/>
      <c r="BI462" s="1"/>
    </row>
    <row r="463" spans="1:61" ht="12" customHeight="1">
      <c r="A463" s="1"/>
      <c r="BI463" s="1"/>
    </row>
    <row r="464" spans="1:61" ht="12" customHeight="1">
      <c r="A464" s="1"/>
      <c r="BI464" s="1"/>
    </row>
    <row r="465" spans="1:61" ht="12" customHeight="1">
      <c r="A465" s="1"/>
      <c r="BI465" s="1"/>
    </row>
    <row r="466" spans="1:61" ht="12" customHeight="1">
      <c r="A466" s="1"/>
      <c r="BI466" s="1"/>
    </row>
    <row r="467" spans="1:61" ht="12" customHeight="1">
      <c r="A467" s="1"/>
      <c r="BI467" s="1"/>
    </row>
    <row r="468" spans="1:61" ht="12" customHeight="1">
      <c r="A468" s="1"/>
      <c r="BI468" s="1"/>
    </row>
    <row r="469" spans="1:61" ht="12" customHeight="1">
      <c r="A469" s="1"/>
      <c r="BI469" s="1"/>
    </row>
    <row r="470" spans="1:61" ht="12" customHeight="1">
      <c r="A470" s="1"/>
      <c r="BI470" s="1"/>
    </row>
    <row r="471" spans="1:61" ht="12" customHeight="1">
      <c r="A471" s="1"/>
      <c r="BI471" s="1"/>
    </row>
    <row r="472" spans="1:61" ht="12" customHeight="1">
      <c r="A472" s="1"/>
      <c r="BI472" s="1"/>
    </row>
    <row r="473" spans="1:61" ht="12" customHeight="1">
      <c r="A473" s="1"/>
      <c r="BI473" s="1"/>
    </row>
    <row r="474" spans="1:61" ht="12" customHeight="1">
      <c r="A474" s="1"/>
      <c r="BI474" s="1"/>
    </row>
    <row r="475" spans="1:61" ht="12" customHeight="1">
      <c r="A475" s="1"/>
      <c r="BI475" s="1"/>
    </row>
    <row r="476" spans="1:61" ht="12" customHeight="1">
      <c r="A476" s="1"/>
      <c r="BI476" s="1"/>
    </row>
    <row r="477" spans="1:61" ht="12" customHeight="1">
      <c r="A477" s="1"/>
      <c r="BI477" s="1"/>
    </row>
    <row r="478" spans="1:61" ht="12" customHeight="1">
      <c r="A478" s="1"/>
      <c r="BI478" s="1"/>
    </row>
    <row r="479" spans="1:61" ht="12" customHeight="1">
      <c r="A479" s="1"/>
      <c r="BI479" s="1"/>
    </row>
    <row r="480" spans="1:61" ht="12" customHeight="1">
      <c r="A480" s="1"/>
      <c r="BI480" s="1"/>
    </row>
    <row r="481" spans="1:61" ht="12" customHeight="1">
      <c r="A481" s="1"/>
      <c r="BI481" s="1"/>
    </row>
    <row r="482" spans="1:61" ht="12" customHeight="1">
      <c r="A482" s="1"/>
      <c r="BI482" s="1"/>
    </row>
    <row r="483" spans="1:61" ht="12" customHeight="1">
      <c r="A483" s="1"/>
      <c r="BI483" s="1"/>
    </row>
    <row r="484" spans="1:61" ht="12" customHeight="1">
      <c r="A484" s="1"/>
      <c r="BI484" s="1"/>
    </row>
    <row r="485" spans="1:61" ht="12" customHeight="1">
      <c r="A485" s="1"/>
      <c r="BI485" s="1"/>
    </row>
    <row r="486" spans="1:61" ht="12" customHeight="1">
      <c r="A486" s="1"/>
      <c r="BI486" s="1"/>
    </row>
    <row r="487" spans="1:61" ht="12" customHeight="1">
      <c r="A487" s="1"/>
      <c r="BI487" s="1"/>
    </row>
    <row r="488" spans="1:61" ht="12" customHeight="1">
      <c r="A488" s="1"/>
      <c r="BI488" s="1"/>
    </row>
    <row r="489" spans="1:61" ht="12" customHeight="1">
      <c r="A489" s="1"/>
      <c r="BI489" s="1"/>
    </row>
    <row r="490" spans="1:61" ht="12" customHeight="1">
      <c r="A490" s="1"/>
      <c r="BI490" s="1"/>
    </row>
    <row r="491" spans="1:61" ht="12" customHeight="1">
      <c r="A491" s="1"/>
      <c r="BI491" s="1"/>
    </row>
    <row r="492" spans="1:61" ht="12" customHeight="1">
      <c r="A492" s="1"/>
      <c r="BI492" s="1"/>
    </row>
  </sheetData>
  <conditionalFormatting sqref="I13">
    <cfRule type="cellIs" dxfId="2" priority="3" operator="greaterThan">
      <formula>250000</formula>
    </cfRule>
  </conditionalFormatting>
  <conditionalFormatting sqref="K165:AD165 K168:AD177">
    <cfRule type="cellIs" dxfId="1" priority="2" operator="notEqual">
      <formula>0</formula>
    </cfRule>
  </conditionalFormatting>
  <conditionalFormatting sqref="A32:B65509 A3:A31 B2:B31">
    <cfRule type="cellIs" dxfId="0" priority="1" stopIfTrue="1" operator="notEqual">
      <formula>0</formula>
    </cfRule>
  </conditionalFormatting>
  <printOptions horizontalCentered="1" gridLines="1"/>
  <pageMargins left="0.25" right="0.25" top="0.25" bottom="0.25" header="0" footer="0"/>
  <pageSetup paperSize="17" scale="70" orientation="portrait" r:id="rId1"/>
  <headerFooter alignWithMargins="0">
    <oddFooter>&amp;F</oddFooter>
  </headerFooter>
  <legacyDrawing r:id="rId2"/>
</worksheet>
</file>

<file path=xl/worksheets/sheet10.xml><?xml version="1.0" encoding="utf-8"?>
<worksheet xmlns="http://schemas.openxmlformats.org/spreadsheetml/2006/main" xmlns:r="http://schemas.openxmlformats.org/officeDocument/2006/relationships">
  <dimension ref="A1:HK813"/>
  <sheetViews>
    <sheetView topLeftCell="T6" workbookViewId="0">
      <selection activeCell="AF1" sqref="A1:XFD1048576"/>
    </sheetView>
  </sheetViews>
  <sheetFormatPr defaultColWidth="10" defaultRowHeight="15.75" outlineLevelRow="1" outlineLevelCol="1"/>
  <cols>
    <col min="1" max="2" width="8.28515625" style="31" hidden="1" customWidth="1"/>
    <col min="3" max="3" width="8.28515625" style="94" hidden="1" customWidth="1"/>
    <col min="4" max="5" width="2.42578125" style="94" hidden="1" customWidth="1"/>
    <col min="6" max="6" width="2.42578125" style="149" customWidth="1"/>
    <col min="7" max="7" width="10.7109375" style="149" customWidth="1"/>
    <col min="8" max="8" width="7.7109375" style="149" bestFit="1" customWidth="1"/>
    <col min="9" max="9" width="13.85546875" style="149" customWidth="1"/>
    <col min="10" max="10" width="14.28515625" style="149" customWidth="1"/>
    <col min="11" max="11" width="10.5703125" style="88" customWidth="1"/>
    <col min="12" max="12" width="11.5703125" style="149" customWidth="1" outlineLevel="1"/>
    <col min="13" max="13" width="15.5703125" style="149" customWidth="1" outlineLevel="1"/>
    <col min="14" max="14" width="15.140625" style="149" customWidth="1" outlineLevel="1"/>
    <col min="15" max="15" width="13.42578125" style="149" customWidth="1" outlineLevel="1"/>
    <col min="16" max="16" width="13.140625" style="94" customWidth="1" outlineLevel="1"/>
    <col min="17" max="17" width="19.85546875" style="94" customWidth="1" outlineLevel="1"/>
    <col min="18" max="18" width="13.28515625" style="94" customWidth="1" outlineLevel="1"/>
    <col min="19" max="19" width="16" style="94" customWidth="1" outlineLevel="1"/>
    <col min="20" max="20" width="16.140625" style="94" customWidth="1" outlineLevel="1"/>
    <col min="21" max="21" width="13" style="149" customWidth="1"/>
    <col min="22" max="22" width="15.140625" style="149" customWidth="1"/>
    <col min="23" max="23" width="16.140625" style="149" customWidth="1"/>
    <col min="24" max="24" width="18.140625" style="275" customWidth="1"/>
    <col min="25" max="25" width="19.5703125" style="149" customWidth="1"/>
    <col min="26" max="26" width="16.28515625" style="94" hidden="1" customWidth="1"/>
    <col min="27" max="27" width="18.28515625" style="94" hidden="1" customWidth="1"/>
    <col min="28" max="28" width="19.140625" style="94" hidden="1" customWidth="1"/>
    <col min="29" max="29" width="21.7109375" style="94" customWidth="1"/>
    <col min="30" max="16384" width="10" style="94"/>
  </cols>
  <sheetData>
    <row r="1" spans="1:219"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219"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219" ht="20.25" hidden="1">
      <c r="U3" s="159" t="s">
        <v>453</v>
      </c>
      <c r="V3" s="94"/>
    </row>
    <row r="4" spans="1:219" ht="15.75" hidden="1" customHeight="1">
      <c r="Q4" s="88"/>
      <c r="R4" s="20"/>
      <c r="U4" s="357"/>
      <c r="V4" s="357"/>
      <c r="W4" s="357"/>
    </row>
    <row r="5" spans="1:219" hidden="1">
      <c r="Q5" s="88"/>
      <c r="R5" s="20"/>
      <c r="U5" s="357"/>
      <c r="V5" s="357"/>
      <c r="W5" s="357"/>
    </row>
    <row r="6" spans="1:219" ht="21" customHeight="1">
      <c r="Q6" s="88"/>
      <c r="R6" s="20"/>
      <c r="U6" s="510" t="s">
        <v>454</v>
      </c>
      <c r="V6" s="510"/>
      <c r="W6" s="510"/>
      <c r="X6" s="358" t="s">
        <v>455</v>
      </c>
      <c r="Y6" s="359"/>
      <c r="Z6" s="360"/>
      <c r="AA6" s="360"/>
      <c r="AB6" s="360"/>
      <c r="AC6" s="360"/>
      <c r="AD6" s="269"/>
    </row>
    <row r="7" spans="1:219">
      <c r="Q7" s="88"/>
      <c r="R7" s="20"/>
      <c r="U7" s="511"/>
      <c r="V7" s="511"/>
      <c r="W7" s="511"/>
      <c r="X7" s="358" t="s">
        <v>456</v>
      </c>
      <c r="Y7" s="359"/>
      <c r="Z7" s="360"/>
      <c r="AA7" s="360"/>
      <c r="AB7" s="360"/>
      <c r="AC7" s="360"/>
      <c r="AD7" s="269"/>
    </row>
    <row r="8" spans="1:219">
      <c r="Q8" s="88"/>
      <c r="R8" s="20"/>
      <c r="U8" s="361" t="s">
        <v>361</v>
      </c>
      <c r="V8" s="362" t="s">
        <v>453</v>
      </c>
      <c r="W8" s="363"/>
      <c r="X8" s="358" t="s">
        <v>457</v>
      </c>
      <c r="Y8" s="359"/>
      <c r="Z8" s="360"/>
      <c r="AA8" s="360"/>
      <c r="AB8" s="360"/>
      <c r="AC8" s="360"/>
      <c r="AD8" s="269"/>
    </row>
    <row r="9" spans="1:219">
      <c r="Q9" s="88"/>
      <c r="R9" s="20"/>
      <c r="U9" s="364" t="s">
        <v>363</v>
      </c>
      <c r="V9" s="365">
        <v>41539</v>
      </c>
      <c r="W9" s="366"/>
      <c r="X9" s="358" t="s">
        <v>458</v>
      </c>
      <c r="Y9" s="359"/>
      <c r="Z9" s="360"/>
      <c r="AA9" s="360"/>
      <c r="AB9" s="360"/>
      <c r="AC9" s="360"/>
      <c r="AD9" s="269"/>
    </row>
    <row r="10" spans="1:219">
      <c r="I10" s="94"/>
      <c r="J10" s="94"/>
      <c r="P10" s="166" t="s">
        <v>364</v>
      </c>
      <c r="Q10" s="166" t="s">
        <v>365</v>
      </c>
      <c r="R10" s="166" t="s">
        <v>366</v>
      </c>
      <c r="U10" s="367" t="s">
        <v>367</v>
      </c>
      <c r="V10" s="368" t="s">
        <v>258</v>
      </c>
      <c r="W10" s="369"/>
      <c r="X10" s="358" t="s">
        <v>459</v>
      </c>
      <c r="Y10" s="359"/>
      <c r="Z10" s="360"/>
      <c r="AA10" s="360"/>
      <c r="AB10" s="360"/>
      <c r="AC10" s="360"/>
      <c r="AD10" s="269"/>
    </row>
    <row r="11" spans="1:219">
      <c r="I11" s="94"/>
      <c r="J11" s="94"/>
      <c r="O11" s="497" t="s">
        <v>368</v>
      </c>
      <c r="P11" s="497"/>
      <c r="Q11" s="88" t="s">
        <v>369</v>
      </c>
      <c r="R11" s="20">
        <f>P21/R21</f>
        <v>314.53308904233063</v>
      </c>
      <c r="U11" s="512" t="s">
        <v>460</v>
      </c>
      <c r="V11" s="513"/>
      <c r="W11" s="514"/>
      <c r="X11" s="370" t="s">
        <v>461</v>
      </c>
      <c r="Y11" s="359"/>
      <c r="Z11" s="360"/>
      <c r="AA11" s="360"/>
      <c r="AB11" s="360"/>
      <c r="AC11" s="360"/>
      <c r="AD11" s="269"/>
    </row>
    <row r="12" spans="1:219">
      <c r="I12" s="94"/>
      <c r="J12" s="94"/>
      <c r="O12" s="497" t="s">
        <v>372</v>
      </c>
      <c r="P12" s="497"/>
      <c r="Q12" s="88" t="s">
        <v>373</v>
      </c>
      <c r="R12" s="20">
        <f>Q21/R21</f>
        <v>303.58172621869704</v>
      </c>
      <c r="U12" s="515"/>
      <c r="V12" s="516"/>
      <c r="W12" s="517"/>
      <c r="X12" s="360" t="s">
        <v>462</v>
      </c>
      <c r="Y12" s="359"/>
      <c r="Z12" s="360"/>
      <c r="AA12" s="360"/>
      <c r="AB12" s="360"/>
      <c r="AC12" s="360"/>
      <c r="AD12" s="269"/>
    </row>
    <row r="13" spans="1:219">
      <c r="I13" s="94"/>
      <c r="J13" s="94"/>
      <c r="O13" s="497" t="s">
        <v>374</v>
      </c>
      <c r="P13" s="497"/>
      <c r="Q13" s="88" t="s">
        <v>375</v>
      </c>
      <c r="R13" s="20">
        <f>Q21/S21</f>
        <v>310.43004536241745</v>
      </c>
      <c r="U13" s="515"/>
      <c r="V13" s="516"/>
      <c r="W13" s="517"/>
      <c r="X13" s="360" t="s">
        <v>463</v>
      </c>
      <c r="Y13" s="359"/>
      <c r="Z13" s="360"/>
      <c r="AA13" s="360"/>
      <c r="AB13" s="360"/>
      <c r="AC13" s="360"/>
      <c r="AD13" s="269"/>
    </row>
    <row r="14" spans="1:219">
      <c r="I14" s="94"/>
      <c r="J14" s="94"/>
      <c r="O14" s="497" t="s">
        <v>376</v>
      </c>
      <c r="P14" s="497"/>
      <c r="Q14" s="88" t="s">
        <v>377</v>
      </c>
      <c r="R14" s="20">
        <f>Q21/T21</f>
        <v>303.58172621869704</v>
      </c>
      <c r="U14" s="518"/>
      <c r="V14" s="519"/>
      <c r="W14" s="520"/>
      <c r="Y14" s="371"/>
      <c r="Z14" s="372"/>
      <c r="AA14" s="372"/>
      <c r="AB14" s="372"/>
      <c r="AC14" s="372"/>
    </row>
    <row r="15" spans="1:219"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373"/>
      <c r="V15" s="373"/>
      <c r="W15" s="373" t="s">
        <v>464</v>
      </c>
      <c r="X15" s="372"/>
      <c r="Y15" s="374"/>
      <c r="Z15" s="372"/>
      <c r="AA15" s="372"/>
      <c r="AB15" s="372"/>
      <c r="AC15" s="372"/>
      <c r="AD15" s="94"/>
      <c r="AE15" s="94"/>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c r="DO15" s="94"/>
      <c r="DP15" s="94"/>
      <c r="DQ15" s="94"/>
      <c r="DR15" s="94"/>
      <c r="DS15" s="94"/>
      <c r="DT15" s="94"/>
      <c r="DU15" s="94"/>
      <c r="DV15" s="94"/>
      <c r="DW15" s="94"/>
      <c r="DX15" s="94"/>
      <c r="DY15" s="94"/>
      <c r="DZ15" s="94"/>
      <c r="EA15" s="94"/>
      <c r="EB15" s="94"/>
      <c r="EC15" s="94"/>
      <c r="ED15" s="94"/>
      <c r="EE15" s="94"/>
      <c r="EF15" s="94"/>
      <c r="EG15" s="94"/>
      <c r="EH15" s="94"/>
      <c r="EI15" s="94"/>
      <c r="EJ15" s="94"/>
      <c r="EK15" s="94"/>
      <c r="EL15" s="94"/>
      <c r="EM15" s="94"/>
      <c r="EN15" s="94"/>
      <c r="EO15" s="94"/>
      <c r="EP15" s="94"/>
      <c r="EQ15" s="94"/>
      <c r="ER15" s="94"/>
      <c r="ES15" s="94"/>
      <c r="ET15" s="94"/>
      <c r="EU15" s="94"/>
      <c r="EV15" s="94"/>
      <c r="EW15" s="94"/>
      <c r="EX15" s="94"/>
      <c r="EY15" s="94"/>
      <c r="EZ15" s="94"/>
      <c r="FA15" s="94"/>
      <c r="FB15" s="94"/>
      <c r="FC15" s="94"/>
      <c r="FD15" s="94"/>
      <c r="FE15" s="94"/>
      <c r="FF15" s="94"/>
      <c r="FG15" s="94"/>
      <c r="FH15" s="94"/>
      <c r="FI15" s="94"/>
      <c r="FJ15" s="94"/>
      <c r="FK15" s="94"/>
      <c r="FL15" s="94"/>
      <c r="FM15" s="94"/>
      <c r="FN15" s="94"/>
      <c r="FO15" s="94"/>
      <c r="FP15" s="94"/>
      <c r="FQ15" s="94"/>
      <c r="FR15" s="94"/>
      <c r="FS15" s="94"/>
      <c r="FT15" s="94"/>
      <c r="FU15" s="94"/>
      <c r="FV15" s="94"/>
      <c r="FW15" s="94"/>
      <c r="FX15" s="94"/>
      <c r="FY15" s="94"/>
      <c r="FZ15" s="94"/>
      <c r="GA15" s="94"/>
      <c r="GB15" s="94"/>
      <c r="GC15" s="94"/>
      <c r="GD15" s="94"/>
      <c r="GE15" s="94"/>
      <c r="GF15" s="94"/>
      <c r="GG15" s="94"/>
      <c r="GH15" s="94"/>
      <c r="GI15" s="94"/>
      <c r="GJ15" s="94"/>
      <c r="GK15" s="94"/>
      <c r="GL15" s="94"/>
      <c r="GM15" s="94"/>
      <c r="GN15" s="94"/>
      <c r="GO15" s="94"/>
      <c r="GP15" s="94"/>
      <c r="GQ15" s="94"/>
      <c r="GR15" s="94"/>
      <c r="GS15" s="94"/>
      <c r="GT15" s="94"/>
      <c r="GU15" s="94"/>
      <c r="GV15" s="94"/>
      <c r="GW15" s="94"/>
      <c r="GX15" s="94"/>
      <c r="GY15" s="94"/>
      <c r="GZ15" s="94"/>
      <c r="HA15" s="94"/>
      <c r="HB15" s="94"/>
      <c r="HC15" s="94"/>
      <c r="HD15" s="94"/>
      <c r="HE15" s="94"/>
      <c r="HF15" s="94"/>
      <c r="HG15" s="94"/>
      <c r="HH15" s="94"/>
      <c r="HI15" s="94"/>
      <c r="HJ15" s="94"/>
      <c r="HK15" s="94"/>
    </row>
    <row r="16" spans="1:219" s="146" customFormat="1" ht="47.25">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0"/>
      <c r="X16" s="470"/>
      <c r="Y16" s="471"/>
      <c r="Z16" s="375" t="s">
        <v>386</v>
      </c>
      <c r="AA16" s="376"/>
      <c r="AB16" s="376"/>
      <c r="AC16" s="377"/>
      <c r="AD16" s="173"/>
      <c r="AE16" s="173"/>
      <c r="AF16" s="173"/>
      <c r="AG16" s="173"/>
      <c r="AH16" s="173"/>
      <c r="AI16" s="173"/>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c r="DO16" s="173"/>
      <c r="DP16" s="173"/>
      <c r="DQ16" s="173"/>
      <c r="DR16" s="173"/>
      <c r="DS16" s="173"/>
      <c r="DT16" s="173"/>
      <c r="DU16" s="173"/>
      <c r="DV16" s="173"/>
      <c r="DW16" s="173"/>
      <c r="DX16" s="173"/>
      <c r="DY16" s="173"/>
      <c r="DZ16" s="173"/>
      <c r="EA16" s="173"/>
      <c r="EB16" s="173"/>
      <c r="EC16" s="173"/>
      <c r="ED16" s="173"/>
      <c r="EE16" s="173"/>
      <c r="EF16" s="173"/>
      <c r="EG16" s="173"/>
      <c r="EH16" s="173"/>
      <c r="EI16" s="173"/>
      <c r="EJ16" s="173"/>
      <c r="EK16" s="173"/>
      <c r="EL16" s="173"/>
      <c r="EM16" s="173"/>
      <c r="EN16" s="173"/>
      <c r="EO16" s="173"/>
      <c r="EP16" s="173"/>
      <c r="EQ16" s="173"/>
      <c r="ER16" s="173"/>
      <c r="ES16" s="173"/>
      <c r="ET16" s="173"/>
      <c r="EU16" s="173"/>
      <c r="EV16" s="173"/>
      <c r="EW16" s="173"/>
      <c r="EX16" s="173"/>
      <c r="EY16" s="173"/>
      <c r="EZ16" s="173"/>
      <c r="FA16" s="173"/>
      <c r="FB16" s="173"/>
      <c r="FC16" s="173"/>
      <c r="FD16" s="173"/>
      <c r="FE16" s="173"/>
      <c r="FF16" s="173"/>
      <c r="FG16" s="173"/>
      <c r="FH16" s="173"/>
      <c r="FI16" s="173"/>
      <c r="FJ16" s="173"/>
      <c r="FK16" s="173"/>
      <c r="FL16" s="173"/>
      <c r="FM16" s="173"/>
      <c r="FN16" s="173"/>
      <c r="FO16" s="173"/>
      <c r="FP16" s="173"/>
      <c r="FQ16" s="173"/>
      <c r="FR16" s="173"/>
      <c r="FS16" s="173"/>
      <c r="FT16" s="173"/>
      <c r="FU16" s="173"/>
      <c r="FV16" s="173"/>
      <c r="FW16" s="173"/>
      <c r="FX16" s="173"/>
      <c r="FY16" s="173"/>
      <c r="FZ16" s="173"/>
      <c r="GA16" s="173"/>
      <c r="GB16" s="173"/>
      <c r="GC16" s="173"/>
      <c r="GD16" s="173"/>
      <c r="GE16" s="173"/>
      <c r="GF16" s="173"/>
      <c r="GG16" s="173"/>
      <c r="GH16" s="173"/>
      <c r="GI16" s="173"/>
      <c r="GJ16" s="173"/>
      <c r="GK16" s="173"/>
      <c r="GL16" s="173"/>
      <c r="GM16" s="173"/>
      <c r="GN16" s="173"/>
      <c r="GO16" s="173"/>
      <c r="GP16" s="173"/>
      <c r="GQ16" s="173"/>
      <c r="GR16" s="173"/>
      <c r="GS16" s="173"/>
      <c r="GT16" s="173"/>
      <c r="GU16" s="173"/>
      <c r="GV16" s="173"/>
      <c r="GW16" s="173"/>
      <c r="GX16" s="173"/>
      <c r="GY16" s="173"/>
      <c r="GZ16" s="173"/>
      <c r="HA16" s="173"/>
      <c r="HB16" s="173"/>
      <c r="HC16" s="173"/>
      <c r="HD16" s="173"/>
      <c r="HE16" s="173"/>
      <c r="HF16" s="173"/>
      <c r="HG16" s="173"/>
      <c r="HH16" s="173"/>
      <c r="HI16" s="173"/>
      <c r="HJ16" s="173"/>
      <c r="HK16" s="173"/>
    </row>
    <row r="17" spans="1:219" s="146" customFormat="1" ht="31.5">
      <c r="A17" s="172"/>
      <c r="B17" s="172"/>
      <c r="C17" s="173"/>
      <c r="D17" s="173"/>
      <c r="E17" s="173"/>
      <c r="G17" s="185"/>
      <c r="H17" s="378"/>
      <c r="I17" s="185" t="s">
        <v>391</v>
      </c>
      <c r="J17" s="378" t="s">
        <v>392</v>
      </c>
      <c r="K17" s="185"/>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333" t="s">
        <v>434</v>
      </c>
      <c r="Y17" s="284" t="s">
        <v>435</v>
      </c>
      <c r="Z17" s="175" t="s">
        <v>393</v>
      </c>
      <c r="AA17" s="175" t="s">
        <v>394</v>
      </c>
      <c r="AB17" s="175" t="s">
        <v>395</v>
      </c>
      <c r="AC17" s="175" t="s">
        <v>2</v>
      </c>
    </row>
    <row r="18" spans="1:219" s="88" customFormat="1" ht="31.5">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334" t="s">
        <v>412</v>
      </c>
      <c r="Y18" s="286"/>
      <c r="Z18" s="185"/>
      <c r="AA18" s="185" t="s">
        <v>406</v>
      </c>
      <c r="AB18" s="185" t="s">
        <v>407</v>
      </c>
      <c r="AC18" s="185"/>
      <c r="AD18" s="146"/>
      <c r="AE18" s="146"/>
      <c r="AF18" s="146"/>
      <c r="AG18" s="146"/>
      <c r="AH18" s="146"/>
      <c r="AI18" s="146"/>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c r="DO18" s="146"/>
      <c r="DP18" s="146"/>
      <c r="DQ18" s="146"/>
      <c r="DR18" s="146"/>
      <c r="DS18" s="146"/>
      <c r="DT18" s="146"/>
      <c r="DU18" s="146"/>
      <c r="DV18" s="146"/>
      <c r="DW18" s="146"/>
      <c r="DX18" s="146"/>
      <c r="DY18" s="146"/>
      <c r="DZ18" s="146"/>
      <c r="EA18" s="146"/>
      <c r="EB18" s="146"/>
      <c r="EC18" s="146"/>
      <c r="ED18" s="146"/>
      <c r="EE18" s="146"/>
      <c r="EF18" s="146"/>
      <c r="EG18" s="146"/>
      <c r="EH18" s="146"/>
      <c r="EI18" s="146"/>
      <c r="EJ18" s="146"/>
      <c r="EK18" s="146"/>
      <c r="EL18" s="146"/>
      <c r="EM18" s="146"/>
      <c r="EN18" s="146"/>
      <c r="EO18" s="146"/>
      <c r="EP18" s="146"/>
      <c r="EQ18" s="146"/>
      <c r="ER18" s="146"/>
      <c r="ES18" s="146"/>
      <c r="ET18" s="146"/>
      <c r="EU18" s="146"/>
      <c r="EV18" s="146"/>
      <c r="EW18" s="146"/>
      <c r="EX18" s="146"/>
      <c r="EY18" s="146"/>
      <c r="EZ18" s="146"/>
      <c r="FA18" s="146"/>
      <c r="FB18" s="146"/>
      <c r="FC18" s="146"/>
      <c r="FD18" s="146"/>
      <c r="FE18" s="146"/>
      <c r="FF18" s="146"/>
      <c r="FG18" s="146"/>
      <c r="FH18" s="146"/>
      <c r="FI18" s="146"/>
      <c r="FJ18" s="146"/>
      <c r="FK18" s="146"/>
      <c r="FL18" s="146"/>
      <c r="FM18" s="146"/>
      <c r="FN18" s="146"/>
      <c r="FO18" s="146"/>
      <c r="FP18" s="146"/>
      <c r="FQ18" s="146"/>
      <c r="FR18" s="146"/>
      <c r="FS18" s="146"/>
      <c r="FT18" s="146"/>
      <c r="FU18" s="146"/>
      <c r="FV18" s="146"/>
      <c r="FW18" s="146"/>
      <c r="FX18" s="146"/>
      <c r="FY18" s="146"/>
      <c r="FZ18" s="146"/>
      <c r="GA18" s="146"/>
      <c r="GB18" s="146"/>
      <c r="GC18" s="146"/>
      <c r="GD18" s="146"/>
      <c r="GE18" s="146"/>
      <c r="GF18" s="146"/>
      <c r="GG18" s="146"/>
      <c r="GH18" s="146"/>
      <c r="GI18" s="146"/>
      <c r="GJ18" s="146"/>
      <c r="GK18" s="146"/>
      <c r="GL18" s="146"/>
      <c r="GM18" s="146"/>
      <c r="GN18" s="146"/>
      <c r="GO18" s="146"/>
      <c r="GP18" s="146"/>
      <c r="GQ18" s="146"/>
      <c r="GR18" s="146"/>
      <c r="GS18" s="146"/>
      <c r="GT18" s="146"/>
      <c r="GU18" s="146"/>
      <c r="GV18" s="146"/>
      <c r="GW18" s="146"/>
      <c r="GX18" s="146"/>
      <c r="GY18" s="146"/>
      <c r="GZ18" s="146"/>
      <c r="HA18" s="146"/>
      <c r="HB18" s="146"/>
      <c r="HC18" s="146"/>
      <c r="HD18" s="146"/>
      <c r="HE18" s="146"/>
      <c r="HF18" s="146"/>
      <c r="HG18" s="146"/>
      <c r="HH18" s="146"/>
      <c r="HI18" s="146"/>
      <c r="HJ18" s="146"/>
      <c r="HK18" s="146"/>
    </row>
    <row r="19" spans="1:219" ht="15.75" customHeight="1">
      <c r="F19" s="94"/>
      <c r="G19" s="191" t="s">
        <v>415</v>
      </c>
      <c r="H19" s="192"/>
      <c r="I19" s="162"/>
      <c r="J19" s="193"/>
      <c r="K19" s="194"/>
      <c r="L19" s="196" t="s">
        <v>416</v>
      </c>
      <c r="M19" s="196" t="s">
        <v>416</v>
      </c>
      <c r="N19" s="196" t="s">
        <v>416</v>
      </c>
      <c r="O19" s="196" t="s">
        <v>416</v>
      </c>
      <c r="P19" s="196" t="s">
        <v>396</v>
      </c>
      <c r="Q19" s="196" t="s">
        <v>417</v>
      </c>
      <c r="R19" s="196" t="s">
        <v>418</v>
      </c>
      <c r="S19" s="196" t="s">
        <v>419</v>
      </c>
      <c r="T19" s="196" t="s">
        <v>420</v>
      </c>
      <c r="U19" s="197" t="s">
        <v>418</v>
      </c>
      <c r="V19" s="198" t="s">
        <v>418</v>
      </c>
      <c r="W19" s="199" t="s">
        <v>418</v>
      </c>
      <c r="X19" s="287" t="s">
        <v>421</v>
      </c>
      <c r="Y19" s="288" t="s">
        <v>416</v>
      </c>
      <c r="Z19" s="195" t="s">
        <v>416</v>
      </c>
      <c r="AA19" s="196" t="s">
        <v>416</v>
      </c>
      <c r="AB19" s="196" t="s">
        <v>416</v>
      </c>
      <c r="AC19" s="196" t="s">
        <v>416</v>
      </c>
      <c r="AD19" s="88"/>
      <c r="AE19" s="88"/>
      <c r="AF19" s="88"/>
      <c r="AG19" s="88"/>
      <c r="AH19" s="88"/>
      <c r="AI19" s="88"/>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c r="DO19" s="88"/>
      <c r="DP19" s="88"/>
      <c r="DQ19" s="88"/>
      <c r="DR19" s="88"/>
      <c r="DS19" s="88"/>
      <c r="DT19" s="88"/>
      <c r="DU19" s="88"/>
      <c r="DV19" s="88"/>
      <c r="DW19" s="88"/>
      <c r="DX19" s="88"/>
      <c r="DY19" s="88"/>
      <c r="DZ19" s="88"/>
      <c r="EA19" s="88"/>
      <c r="EB19" s="88"/>
      <c r="EC19" s="88"/>
      <c r="ED19" s="88"/>
      <c r="EE19" s="88"/>
      <c r="EF19" s="88"/>
      <c r="EG19" s="88"/>
      <c r="EH19" s="88"/>
      <c r="EI19" s="88"/>
      <c r="EJ19" s="88"/>
      <c r="EK19" s="88"/>
      <c r="EL19" s="88"/>
      <c r="EM19" s="88"/>
      <c r="EN19" s="88"/>
      <c r="EO19" s="88"/>
      <c r="EP19" s="88"/>
      <c r="EQ19" s="88"/>
      <c r="ER19" s="88"/>
      <c r="ES19" s="88"/>
      <c r="ET19" s="88"/>
      <c r="EU19" s="88"/>
      <c r="EV19" s="88"/>
      <c r="EW19" s="88"/>
      <c r="EX19" s="88"/>
      <c r="EY19" s="88"/>
      <c r="EZ19" s="88"/>
      <c r="FA19" s="88"/>
      <c r="FB19" s="88"/>
      <c r="FC19" s="88"/>
      <c r="FD19" s="88"/>
      <c r="FE19" s="88"/>
      <c r="FF19" s="88"/>
      <c r="FG19" s="88"/>
      <c r="FH19" s="88"/>
      <c r="FI19" s="88"/>
      <c r="FJ19" s="88"/>
      <c r="FK19" s="88"/>
      <c r="FL19" s="88"/>
      <c r="FM19" s="88"/>
      <c r="FN19" s="88"/>
      <c r="FO19" s="88"/>
      <c r="FP19" s="88"/>
      <c r="FQ19" s="88"/>
      <c r="FR19" s="88"/>
      <c r="FS19" s="88"/>
      <c r="FT19" s="88"/>
      <c r="FU19" s="88"/>
      <c r="FV19" s="88"/>
      <c r="FW19" s="88"/>
      <c r="FX19" s="88"/>
      <c r="FY19" s="88"/>
      <c r="FZ19" s="88"/>
      <c r="GA19" s="88"/>
      <c r="GB19" s="88"/>
      <c r="GC19" s="88"/>
      <c r="GD19" s="88"/>
      <c r="GE19" s="88"/>
      <c r="GF19" s="88"/>
      <c r="GG19" s="88"/>
      <c r="GH19" s="88"/>
      <c r="GI19" s="88"/>
      <c r="GJ19" s="88"/>
      <c r="GK19" s="88"/>
      <c r="GL19" s="88"/>
      <c r="GM19" s="88"/>
      <c r="GN19" s="88"/>
      <c r="GO19" s="88"/>
      <c r="GP19" s="88"/>
      <c r="GQ19" s="88"/>
      <c r="GR19" s="88"/>
      <c r="GS19" s="88"/>
      <c r="GT19" s="88"/>
      <c r="GU19" s="88"/>
      <c r="GV19" s="88"/>
      <c r="GW19" s="88"/>
      <c r="GX19" s="88"/>
      <c r="GY19" s="88"/>
      <c r="GZ19" s="88"/>
      <c r="HA19" s="88"/>
      <c r="HB19" s="88"/>
      <c r="HC19" s="88"/>
      <c r="HD19" s="88"/>
      <c r="HE19" s="88"/>
      <c r="HF19" s="88"/>
      <c r="HG19" s="88"/>
      <c r="HH19" s="88"/>
      <c r="HI19" s="88"/>
      <c r="HJ19" s="88"/>
      <c r="HK19" s="88"/>
    </row>
    <row r="20" spans="1:219" ht="15.75" customHeight="1">
      <c r="F20" s="94"/>
      <c r="G20" s="461" t="s">
        <v>422</v>
      </c>
      <c r="H20" s="462"/>
      <c r="J20" s="200"/>
      <c r="L20" s="196"/>
      <c r="M20" s="196"/>
      <c r="N20" s="196"/>
      <c r="O20" s="196"/>
      <c r="P20" s="196"/>
      <c r="Q20" s="196"/>
      <c r="R20" s="196"/>
      <c r="S20" s="196"/>
      <c r="T20" s="196"/>
      <c r="U20" s="201"/>
      <c r="V20" s="202"/>
      <c r="W20" s="203"/>
      <c r="X20" s="379">
        <v>4.4999999999999998E-2</v>
      </c>
      <c r="Y20" s="198"/>
      <c r="Z20" s="195"/>
      <c r="AA20" s="196"/>
      <c r="AB20" s="196"/>
      <c r="AC20" s="196"/>
      <c r="AD20" s="88"/>
      <c r="AE20" s="88"/>
      <c r="AF20" s="88"/>
      <c r="AG20" s="88"/>
      <c r="AH20" s="88"/>
      <c r="AI20" s="88"/>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c r="DO20" s="88"/>
      <c r="DP20" s="88"/>
      <c r="DQ20" s="88"/>
      <c r="DR20" s="88"/>
      <c r="DS20" s="88"/>
      <c r="DT20" s="88"/>
      <c r="DU20" s="88"/>
      <c r="DV20" s="88"/>
      <c r="DW20" s="88"/>
      <c r="DX20" s="88"/>
      <c r="DY20" s="88"/>
      <c r="DZ20" s="88"/>
      <c r="EA20" s="88"/>
      <c r="EB20" s="88"/>
      <c r="EC20" s="88"/>
      <c r="ED20" s="88"/>
      <c r="EE20" s="88"/>
      <c r="EF20" s="88"/>
      <c r="EG20" s="88"/>
      <c r="EH20" s="88"/>
      <c r="EI20" s="88"/>
      <c r="EJ20" s="88"/>
      <c r="EK20" s="88"/>
      <c r="EL20" s="88"/>
      <c r="EM20" s="88"/>
      <c r="EN20" s="88"/>
      <c r="EO20" s="88"/>
      <c r="EP20" s="88"/>
      <c r="EQ20" s="88"/>
      <c r="ER20" s="88"/>
      <c r="ES20" s="88"/>
      <c r="ET20" s="88"/>
      <c r="EU20" s="88"/>
      <c r="EV20" s="88"/>
      <c r="EW20" s="88"/>
      <c r="EX20" s="88"/>
      <c r="EY20" s="88"/>
      <c r="EZ20" s="88"/>
      <c r="FA20" s="88"/>
      <c r="FB20" s="88"/>
      <c r="FC20" s="88"/>
      <c r="FD20" s="88"/>
      <c r="FE20" s="88"/>
      <c r="FF20" s="88"/>
      <c r="FG20" s="88"/>
      <c r="FH20" s="88"/>
      <c r="FI20" s="88"/>
      <c r="FJ20" s="88"/>
      <c r="FK20" s="88"/>
      <c r="FL20" s="88"/>
      <c r="FM20" s="88"/>
      <c r="FN20" s="88"/>
      <c r="FO20" s="88"/>
      <c r="FP20" s="88"/>
      <c r="FQ20" s="88"/>
      <c r="FR20" s="88"/>
      <c r="FS20" s="88"/>
      <c r="FT20" s="88"/>
      <c r="FU20" s="88"/>
      <c r="FV20" s="88"/>
      <c r="FW20" s="88"/>
      <c r="FX20" s="88"/>
      <c r="FY20" s="88"/>
      <c r="FZ20" s="88"/>
      <c r="GA20" s="88"/>
      <c r="GB20" s="88"/>
      <c r="GC20" s="88"/>
      <c r="GD20" s="88"/>
      <c r="GE20" s="88"/>
      <c r="GF20" s="88"/>
      <c r="GG20" s="88"/>
      <c r="GH20" s="88"/>
      <c r="GI20" s="88"/>
      <c r="GJ20" s="88"/>
      <c r="GK20" s="88"/>
      <c r="GL20" s="88"/>
      <c r="GM20" s="88"/>
      <c r="GN20" s="88"/>
      <c r="GO20" s="88"/>
      <c r="GP20" s="88"/>
      <c r="GQ20" s="88"/>
      <c r="GR20" s="88"/>
      <c r="GS20" s="88"/>
      <c r="GT20" s="88"/>
      <c r="GU20" s="88"/>
      <c r="GV20" s="88"/>
      <c r="GW20" s="88"/>
      <c r="GX20" s="88"/>
      <c r="GY20" s="88"/>
      <c r="GZ20" s="88"/>
      <c r="HA20" s="88"/>
      <c r="HB20" s="88"/>
      <c r="HC20" s="88"/>
      <c r="HD20" s="88"/>
      <c r="HE20" s="88"/>
      <c r="HF20" s="88"/>
      <c r="HG20" s="88"/>
      <c r="HH20" s="88"/>
      <c r="HI20" s="88"/>
      <c r="HJ20" s="88"/>
      <c r="HK20" s="88"/>
    </row>
    <row r="21" spans="1:219" s="20" customFormat="1" ht="15.75" customHeight="1">
      <c r="A21" s="31"/>
      <c r="B21" s="31"/>
      <c r="C21" s="94"/>
      <c r="D21" s="94"/>
      <c r="E21" s="94"/>
      <c r="F21" s="206"/>
      <c r="G21" s="207" t="s">
        <v>423</v>
      </c>
      <c r="H21" s="206"/>
      <c r="I21" s="149"/>
      <c r="J21" s="208"/>
      <c r="K21" s="35"/>
      <c r="L21" s="210">
        <f t="shared" ref="L21:W21" si="0">SUM(L22:L513)</f>
        <v>0</v>
      </c>
      <c r="M21" s="210">
        <f t="shared" si="0"/>
        <v>40131591.364000008</v>
      </c>
      <c r="N21" s="210">
        <f t="shared" si="0"/>
        <v>0</v>
      </c>
      <c r="O21" s="210">
        <f t="shared" si="0"/>
        <v>40131591.364000008</v>
      </c>
      <c r="P21" s="211">
        <f t="shared" si="0"/>
        <v>40131591.364000008</v>
      </c>
      <c r="Q21" s="211">
        <f t="shared" si="0"/>
        <v>38734296.029969774</v>
      </c>
      <c r="R21" s="211">
        <f t="shared" si="0"/>
        <v>127591</v>
      </c>
      <c r="S21" s="211">
        <f t="shared" si="0"/>
        <v>124776.24704383458</v>
      </c>
      <c r="T21" s="211">
        <f t="shared" si="0"/>
        <v>127591</v>
      </c>
      <c r="U21" s="212">
        <f t="shared" si="0"/>
        <v>0</v>
      </c>
      <c r="V21" s="210">
        <f t="shared" si="0"/>
        <v>0</v>
      </c>
      <c r="W21" s="209">
        <f t="shared" si="0"/>
        <v>127591</v>
      </c>
      <c r="X21" s="380"/>
      <c r="Y21" s="210">
        <f>SUM(Y22:Y513)</f>
        <v>40131591.364000008</v>
      </c>
      <c r="Z21" s="209">
        <f>SUM(Z22:Z513)</f>
        <v>0</v>
      </c>
      <c r="AA21" s="210">
        <f>SUM(AA22:AA513)</f>
        <v>40131591.364000008</v>
      </c>
      <c r="AB21" s="210">
        <f>SUM(AB22:AB513)</f>
        <v>0</v>
      </c>
      <c r="AC21" s="381">
        <f>SUM(AC22:AC513)</f>
        <v>40131591.364000008</v>
      </c>
    </row>
    <row r="22" spans="1:219" s="20" customFormat="1" ht="15.75" customHeight="1" outlineLevel="1">
      <c r="A22" s="31"/>
      <c r="B22" s="31"/>
      <c r="C22" s="94"/>
      <c r="D22" s="94"/>
      <c r="E22" s="94"/>
      <c r="F22" s="149"/>
      <c r="G22" s="215">
        <v>1</v>
      </c>
      <c r="H22" s="216">
        <v>1990</v>
      </c>
      <c r="I22" s="217">
        <v>1990</v>
      </c>
      <c r="J22" s="217">
        <v>1990</v>
      </c>
      <c r="K22" s="218"/>
      <c r="L22" s="219">
        <f t="shared" ref="L22:N85" si="1">Z22</f>
        <v>0</v>
      </c>
      <c r="M22" s="220">
        <f t="shared" si="1"/>
        <v>0</v>
      </c>
      <c r="N22" s="220">
        <f t="shared" si="1"/>
        <v>0</v>
      </c>
      <c r="O22" s="221">
        <f t="shared" ref="O22:O85" si="2">N22+M22</f>
        <v>0</v>
      </c>
      <c r="P22" s="222">
        <f t="shared" ref="P22:P85" si="3">O22</f>
        <v>0</v>
      </c>
      <c r="Q22" s="223">
        <f>P22*[1]Factors!D9</f>
        <v>0</v>
      </c>
      <c r="R22" s="223">
        <f>U22+W22</f>
        <v>0</v>
      </c>
      <c r="S22" s="223">
        <f>R22*[1]Factors!D9</f>
        <v>0</v>
      </c>
      <c r="T22" s="224">
        <f>R22*[1]Factors!D9*[1]Factors!E9</f>
        <v>0</v>
      </c>
      <c r="U22" s="219"/>
      <c r="V22" s="220"/>
      <c r="W22" s="221"/>
      <c r="X22" s="291"/>
      <c r="Y22" s="220"/>
      <c r="Z22" s="219"/>
      <c r="AA22" s="220">
        <f t="shared" ref="AA22:AA85" si="4">+Y22</f>
        <v>0</v>
      </c>
      <c r="AB22" s="220"/>
      <c r="AC22" s="221">
        <f t="shared" ref="AC22:AC85" si="5">AB22+AA22</f>
        <v>0</v>
      </c>
    </row>
    <row r="23" spans="1:219" s="20" customFormat="1" ht="15.75" customHeight="1" outlineLevel="1">
      <c r="A23" s="31"/>
      <c r="B23" s="31"/>
      <c r="C23" s="94"/>
      <c r="D23" s="94"/>
      <c r="E23" s="94"/>
      <c r="F23" s="149"/>
      <c r="G23" s="227">
        <v>2</v>
      </c>
      <c r="H23" s="228">
        <v>1990</v>
      </c>
      <c r="I23" s="229">
        <v>1990</v>
      </c>
      <c r="J23" s="229">
        <v>1990</v>
      </c>
      <c r="K23" s="230"/>
      <c r="L23" s="231">
        <f t="shared" si="1"/>
        <v>0</v>
      </c>
      <c r="M23" s="232">
        <f t="shared" si="1"/>
        <v>0</v>
      </c>
      <c r="N23" s="232">
        <f t="shared" si="1"/>
        <v>0</v>
      </c>
      <c r="O23" s="233">
        <f t="shared" si="2"/>
        <v>0</v>
      </c>
      <c r="P23" s="234">
        <f t="shared" si="3"/>
        <v>0</v>
      </c>
      <c r="Q23" s="235">
        <f>P23*[1]Factors!D10</f>
        <v>0</v>
      </c>
      <c r="R23" s="235">
        <f t="shared" ref="R23:R86" si="6">U23+W23</f>
        <v>0</v>
      </c>
      <c r="S23" s="235">
        <f>R23*[1]Factors!D10</f>
        <v>0</v>
      </c>
      <c r="T23" s="236">
        <f>R23*[1]Factors!D10*[1]Factors!E10</f>
        <v>0</v>
      </c>
      <c r="U23" s="231"/>
      <c r="V23" s="232"/>
      <c r="W23" s="233"/>
      <c r="X23" s="292"/>
      <c r="Y23" s="232"/>
      <c r="Z23" s="231"/>
      <c r="AA23" s="232">
        <f t="shared" si="4"/>
        <v>0</v>
      </c>
      <c r="AB23" s="232"/>
      <c r="AC23" s="233">
        <f t="shared" si="5"/>
        <v>0</v>
      </c>
    </row>
    <row r="24" spans="1:219" s="20" customFormat="1" ht="15.75" customHeight="1" outlineLevel="1">
      <c r="A24" s="31"/>
      <c r="B24" s="31"/>
      <c r="C24" s="94"/>
      <c r="D24" s="94"/>
      <c r="E24" s="94"/>
      <c r="F24" s="149"/>
      <c r="G24" s="227">
        <v>3</v>
      </c>
      <c r="H24" s="228">
        <v>1990</v>
      </c>
      <c r="I24" s="229">
        <v>1990</v>
      </c>
      <c r="J24" s="229">
        <v>1990</v>
      </c>
      <c r="K24" s="230"/>
      <c r="L24" s="231">
        <f t="shared" si="1"/>
        <v>0</v>
      </c>
      <c r="M24" s="232">
        <f t="shared" si="1"/>
        <v>0</v>
      </c>
      <c r="N24" s="232">
        <f t="shared" si="1"/>
        <v>0</v>
      </c>
      <c r="O24" s="233">
        <f t="shared" si="2"/>
        <v>0</v>
      </c>
      <c r="P24" s="234">
        <f t="shared" si="3"/>
        <v>0</v>
      </c>
      <c r="Q24" s="235">
        <f>P24*[1]Factors!D11</f>
        <v>0</v>
      </c>
      <c r="R24" s="235">
        <f t="shared" si="6"/>
        <v>0</v>
      </c>
      <c r="S24" s="235">
        <f>R24*[1]Factors!D11</f>
        <v>0</v>
      </c>
      <c r="T24" s="236">
        <f>R24*[1]Factors!D11*[1]Factors!E11</f>
        <v>0</v>
      </c>
      <c r="U24" s="231"/>
      <c r="V24" s="232"/>
      <c r="W24" s="233"/>
      <c r="X24" s="292"/>
      <c r="Y24" s="232"/>
      <c r="Z24" s="231"/>
      <c r="AA24" s="232">
        <f t="shared" si="4"/>
        <v>0</v>
      </c>
      <c r="AB24" s="232"/>
      <c r="AC24" s="233">
        <f t="shared" si="5"/>
        <v>0</v>
      </c>
    </row>
    <row r="25" spans="1:219" s="20" customFormat="1" ht="15.75" customHeight="1" outlineLevel="1">
      <c r="A25" s="31"/>
      <c r="B25" s="31"/>
      <c r="C25" s="94"/>
      <c r="D25" s="94"/>
      <c r="E25" s="94"/>
      <c r="F25" s="149"/>
      <c r="G25" s="227">
        <v>4</v>
      </c>
      <c r="H25" s="228">
        <v>1990</v>
      </c>
      <c r="I25" s="229">
        <v>1990</v>
      </c>
      <c r="J25" s="229">
        <v>1991</v>
      </c>
      <c r="K25" s="230"/>
      <c r="L25" s="231">
        <f t="shared" si="1"/>
        <v>0</v>
      </c>
      <c r="M25" s="232">
        <f t="shared" si="1"/>
        <v>0</v>
      </c>
      <c r="N25" s="232">
        <f t="shared" si="1"/>
        <v>0</v>
      </c>
      <c r="O25" s="233">
        <f t="shared" si="2"/>
        <v>0</v>
      </c>
      <c r="P25" s="234">
        <f t="shared" si="3"/>
        <v>0</v>
      </c>
      <c r="Q25" s="235">
        <f>P25*[1]Factors!D12</f>
        <v>0</v>
      </c>
      <c r="R25" s="235">
        <f t="shared" si="6"/>
        <v>0</v>
      </c>
      <c r="S25" s="235">
        <f>R25*[1]Factors!D12</f>
        <v>0</v>
      </c>
      <c r="T25" s="236">
        <f>R25*[1]Factors!D12*[1]Factors!E12</f>
        <v>0</v>
      </c>
      <c r="U25" s="231"/>
      <c r="V25" s="232"/>
      <c r="W25" s="233"/>
      <c r="X25" s="292"/>
      <c r="Y25" s="232"/>
      <c r="Z25" s="231"/>
      <c r="AA25" s="232">
        <f t="shared" si="4"/>
        <v>0</v>
      </c>
      <c r="AB25" s="232"/>
      <c r="AC25" s="233">
        <f t="shared" si="5"/>
        <v>0</v>
      </c>
    </row>
    <row r="26" spans="1:219" s="20" customFormat="1" ht="15.75" customHeight="1" outlineLevel="1">
      <c r="A26" s="31"/>
      <c r="B26" s="31"/>
      <c r="C26" s="94"/>
      <c r="D26" s="94"/>
      <c r="E26" s="94"/>
      <c r="F26" s="149"/>
      <c r="G26" s="227">
        <v>5</v>
      </c>
      <c r="H26" s="228">
        <v>1990</v>
      </c>
      <c r="I26" s="229">
        <v>1990</v>
      </c>
      <c r="J26" s="229">
        <v>1991</v>
      </c>
      <c r="K26" s="230"/>
      <c r="L26" s="231">
        <f t="shared" si="1"/>
        <v>0</v>
      </c>
      <c r="M26" s="232">
        <f t="shared" si="1"/>
        <v>0</v>
      </c>
      <c r="N26" s="232">
        <f t="shared" si="1"/>
        <v>0</v>
      </c>
      <c r="O26" s="233">
        <f t="shared" si="2"/>
        <v>0</v>
      </c>
      <c r="P26" s="234">
        <f t="shared" si="3"/>
        <v>0</v>
      </c>
      <c r="Q26" s="235">
        <f>P26*[1]Factors!D13</f>
        <v>0</v>
      </c>
      <c r="R26" s="235">
        <f t="shared" si="6"/>
        <v>0</v>
      </c>
      <c r="S26" s="235">
        <f>R26*[1]Factors!D13</f>
        <v>0</v>
      </c>
      <c r="T26" s="236">
        <f>R26*[1]Factors!D13*[1]Factors!E13</f>
        <v>0</v>
      </c>
      <c r="U26" s="231"/>
      <c r="V26" s="232"/>
      <c r="W26" s="233"/>
      <c r="X26" s="292"/>
      <c r="Y26" s="232"/>
      <c r="Z26" s="231"/>
      <c r="AA26" s="232">
        <f t="shared" si="4"/>
        <v>0</v>
      </c>
      <c r="AB26" s="232"/>
      <c r="AC26" s="233">
        <f t="shared" si="5"/>
        <v>0</v>
      </c>
    </row>
    <row r="27" spans="1:219" s="20" customFormat="1" ht="15.75" customHeight="1" outlineLevel="1">
      <c r="A27" s="31"/>
      <c r="B27" s="31"/>
      <c r="C27" s="94"/>
      <c r="D27" s="94"/>
      <c r="E27" s="94"/>
      <c r="F27" s="149"/>
      <c r="G27" s="227">
        <v>6</v>
      </c>
      <c r="H27" s="228">
        <v>1990</v>
      </c>
      <c r="I27" s="229">
        <v>1990</v>
      </c>
      <c r="J27" s="229">
        <v>1991</v>
      </c>
      <c r="K27" s="230"/>
      <c r="L27" s="231">
        <f t="shared" si="1"/>
        <v>0</v>
      </c>
      <c r="M27" s="232">
        <f t="shared" si="1"/>
        <v>0</v>
      </c>
      <c r="N27" s="232">
        <f t="shared" si="1"/>
        <v>0</v>
      </c>
      <c r="O27" s="233">
        <f t="shared" si="2"/>
        <v>0</v>
      </c>
      <c r="P27" s="234">
        <f t="shared" si="3"/>
        <v>0</v>
      </c>
      <c r="Q27" s="235">
        <f>P27*[1]Factors!D14</f>
        <v>0</v>
      </c>
      <c r="R27" s="235">
        <f t="shared" si="6"/>
        <v>0</v>
      </c>
      <c r="S27" s="235">
        <f>R27*[1]Factors!D14</f>
        <v>0</v>
      </c>
      <c r="T27" s="236">
        <f>R27*[1]Factors!D14*[1]Factors!E14</f>
        <v>0</v>
      </c>
      <c r="U27" s="231"/>
      <c r="V27" s="232"/>
      <c r="W27" s="233"/>
      <c r="X27" s="292"/>
      <c r="Y27" s="232"/>
      <c r="Z27" s="231"/>
      <c r="AA27" s="232">
        <f t="shared" si="4"/>
        <v>0</v>
      </c>
      <c r="AB27" s="232"/>
      <c r="AC27" s="233">
        <f t="shared" si="5"/>
        <v>0</v>
      </c>
    </row>
    <row r="28" spans="1:219" s="20" customFormat="1" ht="15.75" customHeight="1" outlineLevel="1">
      <c r="A28" s="31"/>
      <c r="B28" s="31"/>
      <c r="C28" s="94"/>
      <c r="D28" s="94"/>
      <c r="E28" s="94"/>
      <c r="F28" s="149"/>
      <c r="G28" s="227">
        <v>7</v>
      </c>
      <c r="H28" s="228">
        <v>1990</v>
      </c>
      <c r="I28" s="229">
        <v>1991</v>
      </c>
      <c r="J28" s="229">
        <v>1991</v>
      </c>
      <c r="K28" s="230"/>
      <c r="L28" s="231">
        <f t="shared" si="1"/>
        <v>0</v>
      </c>
      <c r="M28" s="232">
        <f t="shared" si="1"/>
        <v>0</v>
      </c>
      <c r="N28" s="232">
        <f t="shared" si="1"/>
        <v>0</v>
      </c>
      <c r="O28" s="233">
        <f t="shared" si="2"/>
        <v>0</v>
      </c>
      <c r="P28" s="234">
        <f t="shared" si="3"/>
        <v>0</v>
      </c>
      <c r="Q28" s="235">
        <f>P28*[1]Factors!D15</f>
        <v>0</v>
      </c>
      <c r="R28" s="235">
        <f t="shared" si="6"/>
        <v>0</v>
      </c>
      <c r="S28" s="235">
        <f>R28*[1]Factors!D15</f>
        <v>0</v>
      </c>
      <c r="T28" s="236">
        <f>R28*[1]Factors!D15*[1]Factors!E15</f>
        <v>0</v>
      </c>
      <c r="U28" s="231"/>
      <c r="V28" s="232"/>
      <c r="W28" s="233"/>
      <c r="X28" s="292"/>
      <c r="Y28" s="232"/>
      <c r="Z28" s="231"/>
      <c r="AA28" s="232">
        <f t="shared" si="4"/>
        <v>0</v>
      </c>
      <c r="AB28" s="232"/>
      <c r="AC28" s="233">
        <f t="shared" si="5"/>
        <v>0</v>
      </c>
    </row>
    <row r="29" spans="1:219" s="20" customFormat="1" ht="15.75" customHeight="1" outlineLevel="1">
      <c r="A29" s="31"/>
      <c r="B29" s="31"/>
      <c r="C29" s="94"/>
      <c r="D29" s="94"/>
      <c r="E29" s="94"/>
      <c r="F29" s="149"/>
      <c r="G29" s="227">
        <v>8</v>
      </c>
      <c r="H29" s="228">
        <v>1990</v>
      </c>
      <c r="I29" s="229">
        <v>1991</v>
      </c>
      <c r="J29" s="229">
        <v>1991</v>
      </c>
      <c r="K29" s="230"/>
      <c r="L29" s="231">
        <f t="shared" si="1"/>
        <v>0</v>
      </c>
      <c r="M29" s="232">
        <f t="shared" si="1"/>
        <v>0</v>
      </c>
      <c r="N29" s="232">
        <f t="shared" si="1"/>
        <v>0</v>
      </c>
      <c r="O29" s="233">
        <f t="shared" si="2"/>
        <v>0</v>
      </c>
      <c r="P29" s="234">
        <f t="shared" si="3"/>
        <v>0</v>
      </c>
      <c r="Q29" s="235">
        <f>P29*[1]Factors!D16</f>
        <v>0</v>
      </c>
      <c r="R29" s="235">
        <f t="shared" si="6"/>
        <v>0</v>
      </c>
      <c r="S29" s="235">
        <f>R29*[1]Factors!D16</f>
        <v>0</v>
      </c>
      <c r="T29" s="236">
        <f>R29*[1]Factors!D16*[1]Factors!E16</f>
        <v>0</v>
      </c>
      <c r="U29" s="231"/>
      <c r="V29" s="232"/>
      <c r="W29" s="233"/>
      <c r="X29" s="292"/>
      <c r="Y29" s="232"/>
      <c r="Z29" s="231"/>
      <c r="AA29" s="232">
        <f t="shared" si="4"/>
        <v>0</v>
      </c>
      <c r="AB29" s="232"/>
      <c r="AC29" s="233">
        <f t="shared" si="5"/>
        <v>0</v>
      </c>
    </row>
    <row r="30" spans="1:219" s="20" customFormat="1" ht="15.75" customHeight="1" outlineLevel="1">
      <c r="A30" s="31"/>
      <c r="B30" s="31"/>
      <c r="C30" s="94"/>
      <c r="D30" s="94"/>
      <c r="E30" s="94"/>
      <c r="F30" s="149"/>
      <c r="G30" s="227">
        <v>9</v>
      </c>
      <c r="H30" s="228">
        <v>1990</v>
      </c>
      <c r="I30" s="229">
        <v>1991</v>
      </c>
      <c r="J30" s="229">
        <v>1991</v>
      </c>
      <c r="K30" s="230"/>
      <c r="L30" s="231">
        <f t="shared" si="1"/>
        <v>0</v>
      </c>
      <c r="M30" s="232">
        <f t="shared" si="1"/>
        <v>0</v>
      </c>
      <c r="N30" s="232">
        <f t="shared" si="1"/>
        <v>0</v>
      </c>
      <c r="O30" s="233">
        <f t="shared" si="2"/>
        <v>0</v>
      </c>
      <c r="P30" s="234">
        <f t="shared" si="3"/>
        <v>0</v>
      </c>
      <c r="Q30" s="235">
        <f>P30*[1]Factors!D17</f>
        <v>0</v>
      </c>
      <c r="R30" s="235">
        <f t="shared" si="6"/>
        <v>0</v>
      </c>
      <c r="S30" s="235">
        <f>R30*[1]Factors!D17</f>
        <v>0</v>
      </c>
      <c r="T30" s="236">
        <f>R30*[1]Factors!D17*[1]Factors!E17</f>
        <v>0</v>
      </c>
      <c r="U30" s="231"/>
      <c r="V30" s="232"/>
      <c r="W30" s="233"/>
      <c r="X30" s="292"/>
      <c r="Y30" s="232"/>
      <c r="Z30" s="231"/>
      <c r="AA30" s="232">
        <f t="shared" si="4"/>
        <v>0</v>
      </c>
      <c r="AB30" s="232"/>
      <c r="AC30" s="233">
        <f t="shared" si="5"/>
        <v>0</v>
      </c>
    </row>
    <row r="31" spans="1:219" s="20" customFormat="1" ht="15.75" customHeight="1" outlineLevel="1">
      <c r="A31" s="31"/>
      <c r="B31" s="31"/>
      <c r="C31" s="94"/>
      <c r="D31" s="94"/>
      <c r="E31" s="94"/>
      <c r="F31" s="149"/>
      <c r="G31" s="227">
        <v>10</v>
      </c>
      <c r="H31" s="228">
        <v>1990</v>
      </c>
      <c r="I31" s="229">
        <v>1991</v>
      </c>
      <c r="J31" s="229">
        <v>1991</v>
      </c>
      <c r="K31" s="230"/>
      <c r="L31" s="231">
        <f t="shared" si="1"/>
        <v>0</v>
      </c>
      <c r="M31" s="232">
        <f t="shared" si="1"/>
        <v>0</v>
      </c>
      <c r="N31" s="232">
        <f t="shared" si="1"/>
        <v>0</v>
      </c>
      <c r="O31" s="233">
        <f t="shared" si="2"/>
        <v>0</v>
      </c>
      <c r="P31" s="234">
        <f t="shared" si="3"/>
        <v>0</v>
      </c>
      <c r="Q31" s="235">
        <f>P31*[1]Factors!D18</f>
        <v>0</v>
      </c>
      <c r="R31" s="235">
        <f t="shared" si="6"/>
        <v>0</v>
      </c>
      <c r="S31" s="235">
        <f>R31*[1]Factors!D18</f>
        <v>0</v>
      </c>
      <c r="T31" s="236">
        <f>R31*[1]Factors!D18*[1]Factors!E18</f>
        <v>0</v>
      </c>
      <c r="U31" s="231"/>
      <c r="V31" s="232"/>
      <c r="W31" s="233"/>
      <c r="X31" s="292"/>
      <c r="Y31" s="232"/>
      <c r="Z31" s="231"/>
      <c r="AA31" s="232">
        <f t="shared" si="4"/>
        <v>0</v>
      </c>
      <c r="AB31" s="232"/>
      <c r="AC31" s="233">
        <f t="shared" si="5"/>
        <v>0</v>
      </c>
    </row>
    <row r="32" spans="1:219" s="20" customFormat="1" ht="15.75" customHeight="1" outlineLevel="1">
      <c r="A32" s="31"/>
      <c r="B32" s="31"/>
      <c r="C32" s="94"/>
      <c r="D32" s="94"/>
      <c r="E32" s="94"/>
      <c r="F32" s="149"/>
      <c r="G32" s="227">
        <v>11</v>
      </c>
      <c r="H32" s="228">
        <v>1990</v>
      </c>
      <c r="I32" s="229">
        <v>1991</v>
      </c>
      <c r="J32" s="229">
        <v>1991</v>
      </c>
      <c r="K32" s="230"/>
      <c r="L32" s="231">
        <f t="shared" si="1"/>
        <v>0</v>
      </c>
      <c r="M32" s="232">
        <f t="shared" si="1"/>
        <v>0</v>
      </c>
      <c r="N32" s="232">
        <f t="shared" si="1"/>
        <v>0</v>
      </c>
      <c r="O32" s="233">
        <f t="shared" si="2"/>
        <v>0</v>
      </c>
      <c r="P32" s="234">
        <f t="shared" si="3"/>
        <v>0</v>
      </c>
      <c r="Q32" s="235">
        <f>P32*[1]Factors!D19</f>
        <v>0</v>
      </c>
      <c r="R32" s="235">
        <f t="shared" si="6"/>
        <v>0</v>
      </c>
      <c r="S32" s="235">
        <f>R32*[1]Factors!D19</f>
        <v>0</v>
      </c>
      <c r="T32" s="236">
        <f>R32*[1]Factors!D19*[1]Factors!E19</f>
        <v>0</v>
      </c>
      <c r="U32" s="231"/>
      <c r="V32" s="232"/>
      <c r="W32" s="233"/>
      <c r="X32" s="292"/>
      <c r="Y32" s="232"/>
      <c r="Z32" s="231"/>
      <c r="AA32" s="232">
        <f t="shared" si="4"/>
        <v>0</v>
      </c>
      <c r="AB32" s="232"/>
      <c r="AC32" s="233">
        <f t="shared" si="5"/>
        <v>0</v>
      </c>
    </row>
    <row r="33" spans="1:29" s="20" customFormat="1">
      <c r="A33" s="31"/>
      <c r="B33" s="31"/>
      <c r="C33" s="94"/>
      <c r="D33" s="94"/>
      <c r="E33" s="94"/>
      <c r="F33" s="149"/>
      <c r="G33" s="227">
        <v>12</v>
      </c>
      <c r="H33" s="228">
        <v>1990</v>
      </c>
      <c r="I33" s="229">
        <v>1991</v>
      </c>
      <c r="J33" s="229">
        <v>1991</v>
      </c>
      <c r="K33" s="230"/>
      <c r="L33" s="231">
        <f t="shared" si="1"/>
        <v>0</v>
      </c>
      <c r="M33" s="232">
        <f t="shared" si="1"/>
        <v>0</v>
      </c>
      <c r="N33" s="232">
        <f t="shared" si="1"/>
        <v>0</v>
      </c>
      <c r="O33" s="233">
        <f t="shared" si="2"/>
        <v>0</v>
      </c>
      <c r="P33" s="234">
        <f t="shared" si="3"/>
        <v>0</v>
      </c>
      <c r="Q33" s="235">
        <f>P33*[1]Factors!D20</f>
        <v>0</v>
      </c>
      <c r="R33" s="235">
        <f t="shared" si="6"/>
        <v>0</v>
      </c>
      <c r="S33" s="235">
        <f>R33*[1]Factors!D20</f>
        <v>0</v>
      </c>
      <c r="T33" s="236">
        <f>R33*[1]Factors!D20*[1]Factors!E20</f>
        <v>0</v>
      </c>
      <c r="U33" s="231"/>
      <c r="V33" s="232"/>
      <c r="W33" s="233"/>
      <c r="X33" s="292"/>
      <c r="Y33" s="232"/>
      <c r="Z33" s="231"/>
      <c r="AA33" s="232">
        <f t="shared" si="4"/>
        <v>0</v>
      </c>
      <c r="AB33" s="232"/>
      <c r="AC33" s="233">
        <f t="shared" si="5"/>
        <v>0</v>
      </c>
    </row>
    <row r="34" spans="1:29" s="20" customFormat="1">
      <c r="A34" s="31"/>
      <c r="B34" s="31"/>
      <c r="C34" s="94"/>
      <c r="D34" s="94"/>
      <c r="E34" s="94"/>
      <c r="F34" s="149"/>
      <c r="G34" s="227">
        <v>1</v>
      </c>
      <c r="H34" s="228">
        <v>1991</v>
      </c>
      <c r="I34" s="229">
        <v>1991</v>
      </c>
      <c r="J34" s="229">
        <v>1991</v>
      </c>
      <c r="K34" s="230"/>
      <c r="L34" s="231">
        <f t="shared" si="1"/>
        <v>0</v>
      </c>
      <c r="M34" s="232">
        <f t="shared" si="1"/>
        <v>0</v>
      </c>
      <c r="N34" s="232">
        <f t="shared" si="1"/>
        <v>0</v>
      </c>
      <c r="O34" s="233">
        <f t="shared" si="2"/>
        <v>0</v>
      </c>
      <c r="P34" s="234">
        <f t="shared" si="3"/>
        <v>0</v>
      </c>
      <c r="Q34" s="235">
        <f>P34*[1]Factors!D21</f>
        <v>0</v>
      </c>
      <c r="R34" s="235">
        <f t="shared" si="6"/>
        <v>0</v>
      </c>
      <c r="S34" s="235">
        <f>R34*[1]Factors!D21</f>
        <v>0</v>
      </c>
      <c r="T34" s="236">
        <f>R34*[1]Factors!D21*[1]Factors!E21</f>
        <v>0</v>
      </c>
      <c r="U34" s="231"/>
      <c r="V34" s="232"/>
      <c r="W34" s="233"/>
      <c r="X34" s="292"/>
      <c r="Y34" s="232"/>
      <c r="Z34" s="231"/>
      <c r="AA34" s="232">
        <f t="shared" si="4"/>
        <v>0</v>
      </c>
      <c r="AB34" s="232"/>
      <c r="AC34" s="233">
        <f t="shared" si="5"/>
        <v>0</v>
      </c>
    </row>
    <row r="35" spans="1:29" s="20" customFormat="1">
      <c r="A35" s="31"/>
      <c r="B35" s="31"/>
      <c r="C35" s="94"/>
      <c r="D35" s="94"/>
      <c r="E35" s="94"/>
      <c r="F35" s="149"/>
      <c r="G35" s="227">
        <v>2</v>
      </c>
      <c r="H35" s="228">
        <v>1991</v>
      </c>
      <c r="I35" s="229">
        <v>1991</v>
      </c>
      <c r="J35" s="229">
        <v>1991</v>
      </c>
      <c r="K35" s="230"/>
      <c r="L35" s="231">
        <f t="shared" si="1"/>
        <v>0</v>
      </c>
      <c r="M35" s="232">
        <f t="shared" si="1"/>
        <v>0</v>
      </c>
      <c r="N35" s="232">
        <f t="shared" si="1"/>
        <v>0</v>
      </c>
      <c r="O35" s="233">
        <f t="shared" si="2"/>
        <v>0</v>
      </c>
      <c r="P35" s="234">
        <f t="shared" si="3"/>
        <v>0</v>
      </c>
      <c r="Q35" s="235">
        <f>P35*[1]Factors!D22</f>
        <v>0</v>
      </c>
      <c r="R35" s="235">
        <f t="shared" si="6"/>
        <v>0</v>
      </c>
      <c r="S35" s="235">
        <f>R35*[1]Factors!D22</f>
        <v>0</v>
      </c>
      <c r="T35" s="236">
        <f>R35*[1]Factors!D22*[1]Factors!E22</f>
        <v>0</v>
      </c>
      <c r="U35" s="231"/>
      <c r="V35" s="232"/>
      <c r="W35" s="233"/>
      <c r="X35" s="292"/>
      <c r="Y35" s="232"/>
      <c r="Z35" s="231"/>
      <c r="AA35" s="232">
        <f t="shared" si="4"/>
        <v>0</v>
      </c>
      <c r="AB35" s="232"/>
      <c r="AC35" s="233">
        <f t="shared" si="5"/>
        <v>0</v>
      </c>
    </row>
    <row r="36" spans="1:29" s="20" customFormat="1">
      <c r="A36" s="31"/>
      <c r="B36" s="31"/>
      <c r="C36" s="94"/>
      <c r="D36" s="94"/>
      <c r="E36" s="94"/>
      <c r="F36" s="149"/>
      <c r="G36" s="227">
        <v>3</v>
      </c>
      <c r="H36" s="228">
        <v>1991</v>
      </c>
      <c r="I36" s="229">
        <v>1991</v>
      </c>
      <c r="J36" s="229">
        <v>1991</v>
      </c>
      <c r="K36" s="230"/>
      <c r="L36" s="231">
        <f t="shared" si="1"/>
        <v>0</v>
      </c>
      <c r="M36" s="232">
        <f t="shared" si="1"/>
        <v>0</v>
      </c>
      <c r="N36" s="232">
        <f t="shared" si="1"/>
        <v>0</v>
      </c>
      <c r="O36" s="233">
        <f t="shared" si="2"/>
        <v>0</v>
      </c>
      <c r="P36" s="234">
        <f t="shared" si="3"/>
        <v>0</v>
      </c>
      <c r="Q36" s="235">
        <f>P36*[1]Factors!D23</f>
        <v>0</v>
      </c>
      <c r="R36" s="235">
        <f t="shared" si="6"/>
        <v>0</v>
      </c>
      <c r="S36" s="235">
        <f>R36*[1]Factors!D23</f>
        <v>0</v>
      </c>
      <c r="T36" s="236">
        <f>R36*[1]Factors!D23*[1]Factors!E23</f>
        <v>0</v>
      </c>
      <c r="U36" s="231"/>
      <c r="V36" s="232"/>
      <c r="W36" s="233"/>
      <c r="X36" s="292"/>
      <c r="Y36" s="232"/>
      <c r="Z36" s="231"/>
      <c r="AA36" s="232">
        <f t="shared" si="4"/>
        <v>0</v>
      </c>
      <c r="AB36" s="232"/>
      <c r="AC36" s="233">
        <f t="shared" si="5"/>
        <v>0</v>
      </c>
    </row>
    <row r="37" spans="1:29" s="20" customFormat="1">
      <c r="A37" s="31"/>
      <c r="B37" s="31"/>
      <c r="C37" s="94"/>
      <c r="D37" s="94"/>
      <c r="E37" s="94"/>
      <c r="F37" s="149"/>
      <c r="G37" s="227">
        <v>4</v>
      </c>
      <c r="H37" s="228">
        <v>1991</v>
      </c>
      <c r="I37" s="229">
        <v>1991</v>
      </c>
      <c r="J37" s="229">
        <v>1992</v>
      </c>
      <c r="K37" s="230"/>
      <c r="L37" s="231">
        <f t="shared" si="1"/>
        <v>0</v>
      </c>
      <c r="M37" s="232">
        <f t="shared" si="1"/>
        <v>0</v>
      </c>
      <c r="N37" s="232">
        <f t="shared" si="1"/>
        <v>0</v>
      </c>
      <c r="O37" s="233">
        <f t="shared" si="2"/>
        <v>0</v>
      </c>
      <c r="P37" s="234">
        <f t="shared" si="3"/>
        <v>0</v>
      </c>
      <c r="Q37" s="235">
        <f>P37*[1]Factors!D24</f>
        <v>0</v>
      </c>
      <c r="R37" s="235">
        <f t="shared" si="6"/>
        <v>0</v>
      </c>
      <c r="S37" s="235">
        <f>R37*[1]Factors!D24</f>
        <v>0</v>
      </c>
      <c r="T37" s="236">
        <f>R37*[1]Factors!D24*[1]Factors!E24</f>
        <v>0</v>
      </c>
      <c r="U37" s="231"/>
      <c r="V37" s="232"/>
      <c r="W37" s="233"/>
      <c r="X37" s="292"/>
      <c r="Y37" s="232"/>
      <c r="Z37" s="231"/>
      <c r="AA37" s="232">
        <f t="shared" si="4"/>
        <v>0</v>
      </c>
      <c r="AB37" s="232"/>
      <c r="AC37" s="233">
        <f t="shared" si="5"/>
        <v>0</v>
      </c>
    </row>
    <row r="38" spans="1:29" s="20" customFormat="1">
      <c r="A38" s="31"/>
      <c r="B38" s="31"/>
      <c r="C38" s="94"/>
      <c r="D38" s="94"/>
      <c r="E38" s="94"/>
      <c r="F38" s="149"/>
      <c r="G38" s="227">
        <v>5</v>
      </c>
      <c r="H38" s="228">
        <v>1991</v>
      </c>
      <c r="I38" s="229">
        <v>1991</v>
      </c>
      <c r="J38" s="229">
        <v>1992</v>
      </c>
      <c r="K38" s="230"/>
      <c r="L38" s="231">
        <f t="shared" si="1"/>
        <v>0</v>
      </c>
      <c r="M38" s="232">
        <f t="shared" si="1"/>
        <v>0</v>
      </c>
      <c r="N38" s="232">
        <f t="shared" si="1"/>
        <v>0</v>
      </c>
      <c r="O38" s="233">
        <f t="shared" si="2"/>
        <v>0</v>
      </c>
      <c r="P38" s="234">
        <f t="shared" si="3"/>
        <v>0</v>
      </c>
      <c r="Q38" s="235">
        <f>P38*[1]Factors!D25</f>
        <v>0</v>
      </c>
      <c r="R38" s="235">
        <f t="shared" si="6"/>
        <v>0</v>
      </c>
      <c r="S38" s="235">
        <f>R38*[1]Factors!D25</f>
        <v>0</v>
      </c>
      <c r="T38" s="236">
        <f>R38*[1]Factors!D25*[1]Factors!E25</f>
        <v>0</v>
      </c>
      <c r="U38" s="231"/>
      <c r="V38" s="232"/>
      <c r="W38" s="233"/>
      <c r="X38" s="292"/>
      <c r="Y38" s="232"/>
      <c r="Z38" s="231"/>
      <c r="AA38" s="232">
        <f t="shared" si="4"/>
        <v>0</v>
      </c>
      <c r="AB38" s="232"/>
      <c r="AC38" s="233">
        <f t="shared" si="5"/>
        <v>0</v>
      </c>
    </row>
    <row r="39" spans="1:29" s="20" customFormat="1">
      <c r="A39" s="31"/>
      <c r="B39" s="31"/>
      <c r="C39" s="94"/>
      <c r="D39" s="94"/>
      <c r="E39" s="94"/>
      <c r="F39" s="149"/>
      <c r="G39" s="227">
        <v>6</v>
      </c>
      <c r="H39" s="228">
        <v>1991</v>
      </c>
      <c r="I39" s="229">
        <v>1991</v>
      </c>
      <c r="J39" s="229">
        <v>1992</v>
      </c>
      <c r="K39" s="230"/>
      <c r="L39" s="231">
        <f t="shared" si="1"/>
        <v>0</v>
      </c>
      <c r="M39" s="232">
        <f t="shared" si="1"/>
        <v>0</v>
      </c>
      <c r="N39" s="232">
        <f t="shared" si="1"/>
        <v>0</v>
      </c>
      <c r="O39" s="233">
        <f t="shared" si="2"/>
        <v>0</v>
      </c>
      <c r="P39" s="234">
        <f t="shared" si="3"/>
        <v>0</v>
      </c>
      <c r="Q39" s="235">
        <f>P39*[1]Factors!D26</f>
        <v>0</v>
      </c>
      <c r="R39" s="235">
        <f t="shared" si="6"/>
        <v>0</v>
      </c>
      <c r="S39" s="235">
        <f>R39*[1]Factors!D26</f>
        <v>0</v>
      </c>
      <c r="T39" s="236">
        <f>R39*[1]Factors!D26*[1]Factors!E26</f>
        <v>0</v>
      </c>
      <c r="U39" s="231"/>
      <c r="V39" s="232"/>
      <c r="W39" s="233"/>
      <c r="X39" s="292"/>
      <c r="Y39" s="232"/>
      <c r="Z39" s="231"/>
      <c r="AA39" s="232">
        <f t="shared" si="4"/>
        <v>0</v>
      </c>
      <c r="AB39" s="232"/>
      <c r="AC39" s="233">
        <f t="shared" si="5"/>
        <v>0</v>
      </c>
    </row>
    <row r="40" spans="1:29" s="20" customFormat="1">
      <c r="A40" s="31"/>
      <c r="B40" s="31"/>
      <c r="C40" s="94"/>
      <c r="D40" s="94"/>
      <c r="E40" s="94"/>
      <c r="F40" s="149"/>
      <c r="G40" s="227">
        <v>7</v>
      </c>
      <c r="H40" s="228">
        <v>1991</v>
      </c>
      <c r="I40" s="229">
        <v>1992</v>
      </c>
      <c r="J40" s="229">
        <v>1992</v>
      </c>
      <c r="K40" s="230"/>
      <c r="L40" s="231">
        <f t="shared" si="1"/>
        <v>0</v>
      </c>
      <c r="M40" s="232">
        <f t="shared" si="1"/>
        <v>0</v>
      </c>
      <c r="N40" s="232">
        <f t="shared" si="1"/>
        <v>0</v>
      </c>
      <c r="O40" s="233">
        <f t="shared" si="2"/>
        <v>0</v>
      </c>
      <c r="P40" s="234">
        <f t="shared" si="3"/>
        <v>0</v>
      </c>
      <c r="Q40" s="235">
        <f>P40*[1]Factors!D27</f>
        <v>0</v>
      </c>
      <c r="R40" s="235">
        <f t="shared" si="6"/>
        <v>0</v>
      </c>
      <c r="S40" s="235">
        <f>R40*[1]Factors!D27</f>
        <v>0</v>
      </c>
      <c r="T40" s="236">
        <f>R40*[1]Factors!D27*[1]Factors!E27</f>
        <v>0</v>
      </c>
      <c r="U40" s="231"/>
      <c r="V40" s="232"/>
      <c r="W40" s="233"/>
      <c r="X40" s="292"/>
      <c r="Y40" s="232"/>
      <c r="Z40" s="231"/>
      <c r="AA40" s="232">
        <f t="shared" si="4"/>
        <v>0</v>
      </c>
      <c r="AB40" s="232"/>
      <c r="AC40" s="233">
        <f t="shared" si="5"/>
        <v>0</v>
      </c>
    </row>
    <row r="41" spans="1:29" s="20" customFormat="1">
      <c r="A41" s="31"/>
      <c r="B41" s="31"/>
      <c r="C41" s="94"/>
      <c r="D41" s="94"/>
      <c r="E41" s="94"/>
      <c r="F41" s="149"/>
      <c r="G41" s="227">
        <v>8</v>
      </c>
      <c r="H41" s="228">
        <v>1991</v>
      </c>
      <c r="I41" s="229">
        <v>1992</v>
      </c>
      <c r="J41" s="229">
        <v>1992</v>
      </c>
      <c r="K41" s="230"/>
      <c r="L41" s="231">
        <f t="shared" si="1"/>
        <v>0</v>
      </c>
      <c r="M41" s="232">
        <f t="shared" si="1"/>
        <v>0</v>
      </c>
      <c r="N41" s="232">
        <f t="shared" si="1"/>
        <v>0</v>
      </c>
      <c r="O41" s="233">
        <f t="shared" si="2"/>
        <v>0</v>
      </c>
      <c r="P41" s="234">
        <f t="shared" si="3"/>
        <v>0</v>
      </c>
      <c r="Q41" s="235">
        <f>P41*[1]Factors!D28</f>
        <v>0</v>
      </c>
      <c r="R41" s="235">
        <f t="shared" si="6"/>
        <v>0</v>
      </c>
      <c r="S41" s="235">
        <f>R41*[1]Factors!D28</f>
        <v>0</v>
      </c>
      <c r="T41" s="236">
        <f>R41*[1]Factors!D28*[1]Factors!E28</f>
        <v>0</v>
      </c>
      <c r="U41" s="231"/>
      <c r="V41" s="232"/>
      <c r="W41" s="233"/>
      <c r="X41" s="292"/>
      <c r="Y41" s="232"/>
      <c r="Z41" s="231"/>
      <c r="AA41" s="232">
        <f t="shared" si="4"/>
        <v>0</v>
      </c>
      <c r="AB41" s="232"/>
      <c r="AC41" s="233">
        <f t="shared" si="5"/>
        <v>0</v>
      </c>
    </row>
    <row r="42" spans="1:29" s="20" customFormat="1">
      <c r="A42" s="31"/>
      <c r="B42" s="31"/>
      <c r="C42" s="94"/>
      <c r="D42" s="94"/>
      <c r="E42" s="94"/>
      <c r="F42" s="149"/>
      <c r="G42" s="227">
        <v>9</v>
      </c>
      <c r="H42" s="228">
        <v>1991</v>
      </c>
      <c r="I42" s="229">
        <v>1992</v>
      </c>
      <c r="J42" s="229">
        <v>1992</v>
      </c>
      <c r="K42" s="230"/>
      <c r="L42" s="231">
        <f t="shared" si="1"/>
        <v>0</v>
      </c>
      <c r="M42" s="232">
        <f t="shared" si="1"/>
        <v>0</v>
      </c>
      <c r="N42" s="232">
        <f t="shared" si="1"/>
        <v>0</v>
      </c>
      <c r="O42" s="233">
        <f t="shared" si="2"/>
        <v>0</v>
      </c>
      <c r="P42" s="234">
        <f t="shared" si="3"/>
        <v>0</v>
      </c>
      <c r="Q42" s="235">
        <f>P42*[1]Factors!D29</f>
        <v>0</v>
      </c>
      <c r="R42" s="235">
        <f t="shared" si="6"/>
        <v>0</v>
      </c>
      <c r="S42" s="235">
        <f>R42*[1]Factors!D29</f>
        <v>0</v>
      </c>
      <c r="T42" s="236">
        <f>R42*[1]Factors!D29*[1]Factors!E29</f>
        <v>0</v>
      </c>
      <c r="U42" s="231"/>
      <c r="V42" s="232"/>
      <c r="W42" s="233"/>
      <c r="X42" s="292"/>
      <c r="Y42" s="232"/>
      <c r="Z42" s="231"/>
      <c r="AA42" s="232">
        <f t="shared" si="4"/>
        <v>0</v>
      </c>
      <c r="AB42" s="232"/>
      <c r="AC42" s="233">
        <f t="shared" si="5"/>
        <v>0</v>
      </c>
    </row>
    <row r="43" spans="1:29" s="20" customFormat="1">
      <c r="A43" s="31"/>
      <c r="B43" s="31"/>
      <c r="C43" s="94"/>
      <c r="D43" s="94"/>
      <c r="E43" s="94"/>
      <c r="F43" s="149"/>
      <c r="G43" s="227">
        <v>10</v>
      </c>
      <c r="H43" s="228">
        <v>1991</v>
      </c>
      <c r="I43" s="229">
        <v>1992</v>
      </c>
      <c r="J43" s="229">
        <v>1992</v>
      </c>
      <c r="K43" s="230"/>
      <c r="L43" s="231">
        <f t="shared" si="1"/>
        <v>0</v>
      </c>
      <c r="M43" s="232">
        <f t="shared" si="1"/>
        <v>0</v>
      </c>
      <c r="N43" s="232">
        <f t="shared" si="1"/>
        <v>0</v>
      </c>
      <c r="O43" s="233">
        <f t="shared" si="2"/>
        <v>0</v>
      </c>
      <c r="P43" s="234">
        <f t="shared" si="3"/>
        <v>0</v>
      </c>
      <c r="Q43" s="235">
        <f>P43*[1]Factors!D30</f>
        <v>0</v>
      </c>
      <c r="R43" s="235">
        <f t="shared" si="6"/>
        <v>0</v>
      </c>
      <c r="S43" s="235">
        <f>R43*[1]Factors!D30</f>
        <v>0</v>
      </c>
      <c r="T43" s="236">
        <f>R43*[1]Factors!D30*[1]Factors!E30</f>
        <v>0</v>
      </c>
      <c r="U43" s="231"/>
      <c r="V43" s="232"/>
      <c r="W43" s="233"/>
      <c r="X43" s="292"/>
      <c r="Y43" s="232"/>
      <c r="Z43" s="231"/>
      <c r="AA43" s="232">
        <f t="shared" si="4"/>
        <v>0</v>
      </c>
      <c r="AB43" s="232"/>
      <c r="AC43" s="233">
        <f t="shared" si="5"/>
        <v>0</v>
      </c>
    </row>
    <row r="44" spans="1:29" s="20" customFormat="1">
      <c r="A44" s="31"/>
      <c r="B44" s="31"/>
      <c r="C44" s="94"/>
      <c r="D44" s="94"/>
      <c r="E44" s="94"/>
      <c r="F44" s="149"/>
      <c r="G44" s="227">
        <v>11</v>
      </c>
      <c r="H44" s="228">
        <v>1991</v>
      </c>
      <c r="I44" s="229">
        <v>1992</v>
      </c>
      <c r="J44" s="229">
        <v>1992</v>
      </c>
      <c r="K44" s="230"/>
      <c r="L44" s="231">
        <f t="shared" si="1"/>
        <v>0</v>
      </c>
      <c r="M44" s="232">
        <f t="shared" si="1"/>
        <v>0</v>
      </c>
      <c r="N44" s="232">
        <f t="shared" si="1"/>
        <v>0</v>
      </c>
      <c r="O44" s="233">
        <f t="shared" si="2"/>
        <v>0</v>
      </c>
      <c r="P44" s="234">
        <f t="shared" si="3"/>
        <v>0</v>
      </c>
      <c r="Q44" s="235">
        <f>P44*[1]Factors!D31</f>
        <v>0</v>
      </c>
      <c r="R44" s="235">
        <f t="shared" si="6"/>
        <v>0</v>
      </c>
      <c r="S44" s="235">
        <f>R44*[1]Factors!D31</f>
        <v>0</v>
      </c>
      <c r="T44" s="236">
        <f>R44*[1]Factors!D31*[1]Factors!E31</f>
        <v>0</v>
      </c>
      <c r="U44" s="231"/>
      <c r="V44" s="232"/>
      <c r="W44" s="233"/>
      <c r="X44" s="292"/>
      <c r="Y44" s="232"/>
      <c r="Z44" s="231"/>
      <c r="AA44" s="232">
        <f t="shared" si="4"/>
        <v>0</v>
      </c>
      <c r="AB44" s="232"/>
      <c r="AC44" s="233">
        <f t="shared" si="5"/>
        <v>0</v>
      </c>
    </row>
    <row r="45" spans="1:29" s="20" customFormat="1">
      <c r="A45" s="31"/>
      <c r="B45" s="31"/>
      <c r="C45" s="94"/>
      <c r="D45" s="94"/>
      <c r="E45" s="94"/>
      <c r="F45" s="149"/>
      <c r="G45" s="227">
        <v>12</v>
      </c>
      <c r="H45" s="228">
        <v>1991</v>
      </c>
      <c r="I45" s="229">
        <v>1992</v>
      </c>
      <c r="J45" s="229">
        <v>1992</v>
      </c>
      <c r="K45" s="230"/>
      <c r="L45" s="231">
        <f t="shared" si="1"/>
        <v>0</v>
      </c>
      <c r="M45" s="232">
        <f t="shared" si="1"/>
        <v>0</v>
      </c>
      <c r="N45" s="232">
        <f t="shared" si="1"/>
        <v>0</v>
      </c>
      <c r="O45" s="233">
        <f t="shared" si="2"/>
        <v>0</v>
      </c>
      <c r="P45" s="234">
        <f t="shared" si="3"/>
        <v>0</v>
      </c>
      <c r="Q45" s="235">
        <f>P45*[1]Factors!D32</f>
        <v>0</v>
      </c>
      <c r="R45" s="235">
        <f t="shared" si="6"/>
        <v>0</v>
      </c>
      <c r="S45" s="235">
        <f>R45*[1]Factors!D32</f>
        <v>0</v>
      </c>
      <c r="T45" s="236">
        <f>R45*[1]Factors!D32*[1]Factors!E32</f>
        <v>0</v>
      </c>
      <c r="U45" s="231"/>
      <c r="V45" s="232"/>
      <c r="W45" s="233"/>
      <c r="X45" s="292"/>
      <c r="Y45" s="232"/>
      <c r="Z45" s="231"/>
      <c r="AA45" s="232">
        <f t="shared" si="4"/>
        <v>0</v>
      </c>
      <c r="AB45" s="232"/>
      <c r="AC45" s="233">
        <f t="shared" si="5"/>
        <v>0</v>
      </c>
    </row>
    <row r="46" spans="1:29" s="20" customFormat="1">
      <c r="A46" s="31"/>
      <c r="B46" s="31"/>
      <c r="C46" s="94"/>
      <c r="D46" s="94"/>
      <c r="E46" s="94"/>
      <c r="F46" s="149"/>
      <c r="G46" s="227">
        <v>1</v>
      </c>
      <c r="H46" s="228">
        <v>1992</v>
      </c>
      <c r="I46" s="229">
        <v>1992</v>
      </c>
      <c r="J46" s="229">
        <v>1992</v>
      </c>
      <c r="K46" s="230"/>
      <c r="L46" s="231">
        <f t="shared" si="1"/>
        <v>0</v>
      </c>
      <c r="M46" s="232">
        <f t="shared" si="1"/>
        <v>0</v>
      </c>
      <c r="N46" s="232">
        <f t="shared" si="1"/>
        <v>0</v>
      </c>
      <c r="O46" s="233">
        <f t="shared" si="2"/>
        <v>0</v>
      </c>
      <c r="P46" s="234">
        <f t="shared" si="3"/>
        <v>0</v>
      </c>
      <c r="Q46" s="235">
        <f>P46*[1]Factors!D33</f>
        <v>0</v>
      </c>
      <c r="R46" s="235">
        <f t="shared" si="6"/>
        <v>0</v>
      </c>
      <c r="S46" s="235">
        <f>R46*[1]Factors!D33</f>
        <v>0</v>
      </c>
      <c r="T46" s="236">
        <f>R46*[1]Factors!D33*[1]Factors!E33</f>
        <v>0</v>
      </c>
      <c r="U46" s="231"/>
      <c r="V46" s="232"/>
      <c r="W46" s="233"/>
      <c r="X46" s="292"/>
      <c r="Y46" s="232"/>
      <c r="Z46" s="231"/>
      <c r="AA46" s="232">
        <f t="shared" si="4"/>
        <v>0</v>
      </c>
      <c r="AB46" s="232"/>
      <c r="AC46" s="233">
        <f t="shared" si="5"/>
        <v>0</v>
      </c>
    </row>
    <row r="47" spans="1:29" s="20" customFormat="1">
      <c r="A47" s="31"/>
      <c r="B47" s="31"/>
      <c r="C47" s="94"/>
      <c r="D47" s="94"/>
      <c r="E47" s="94"/>
      <c r="F47" s="149"/>
      <c r="G47" s="227">
        <v>2</v>
      </c>
      <c r="H47" s="228">
        <v>1992</v>
      </c>
      <c r="I47" s="229">
        <v>1992</v>
      </c>
      <c r="J47" s="229">
        <v>1992</v>
      </c>
      <c r="K47" s="230"/>
      <c r="L47" s="231">
        <f t="shared" si="1"/>
        <v>0</v>
      </c>
      <c r="M47" s="232">
        <f t="shared" si="1"/>
        <v>0</v>
      </c>
      <c r="N47" s="232">
        <f t="shared" si="1"/>
        <v>0</v>
      </c>
      <c r="O47" s="233">
        <f t="shared" si="2"/>
        <v>0</v>
      </c>
      <c r="P47" s="234">
        <f t="shared" si="3"/>
        <v>0</v>
      </c>
      <c r="Q47" s="235">
        <f>P47*[1]Factors!D34</f>
        <v>0</v>
      </c>
      <c r="R47" s="235">
        <f t="shared" si="6"/>
        <v>0</v>
      </c>
      <c r="S47" s="235">
        <f>R47*[1]Factors!D34</f>
        <v>0</v>
      </c>
      <c r="T47" s="236">
        <f>R47*[1]Factors!D34*[1]Factors!E34</f>
        <v>0</v>
      </c>
      <c r="U47" s="231"/>
      <c r="V47" s="232"/>
      <c r="W47" s="233"/>
      <c r="X47" s="292"/>
      <c r="Y47" s="232"/>
      <c r="Z47" s="231"/>
      <c r="AA47" s="232">
        <f t="shared" si="4"/>
        <v>0</v>
      </c>
      <c r="AB47" s="232"/>
      <c r="AC47" s="233">
        <f t="shared" si="5"/>
        <v>0</v>
      </c>
    </row>
    <row r="48" spans="1:29" s="20" customFormat="1">
      <c r="A48" s="31"/>
      <c r="B48" s="31"/>
      <c r="C48" s="94"/>
      <c r="D48" s="94"/>
      <c r="E48" s="94"/>
      <c r="F48" s="149"/>
      <c r="G48" s="227">
        <v>3</v>
      </c>
      <c r="H48" s="228">
        <v>1992</v>
      </c>
      <c r="I48" s="229">
        <v>1992</v>
      </c>
      <c r="J48" s="229">
        <v>1992</v>
      </c>
      <c r="K48" s="230"/>
      <c r="L48" s="231">
        <f t="shared" si="1"/>
        <v>0</v>
      </c>
      <c r="M48" s="232">
        <f t="shared" si="1"/>
        <v>0</v>
      </c>
      <c r="N48" s="232">
        <f t="shared" si="1"/>
        <v>0</v>
      </c>
      <c r="O48" s="233">
        <f t="shared" si="2"/>
        <v>0</v>
      </c>
      <c r="P48" s="234">
        <f t="shared" si="3"/>
        <v>0</v>
      </c>
      <c r="Q48" s="235">
        <f>P48*[1]Factors!D35</f>
        <v>0</v>
      </c>
      <c r="R48" s="235">
        <f t="shared" si="6"/>
        <v>0</v>
      </c>
      <c r="S48" s="235">
        <f>R48*[1]Factors!D35</f>
        <v>0</v>
      </c>
      <c r="T48" s="236">
        <f>R48*[1]Factors!D35*[1]Factors!E35</f>
        <v>0</v>
      </c>
      <c r="U48" s="231"/>
      <c r="V48" s="232"/>
      <c r="W48" s="233"/>
      <c r="X48" s="292"/>
      <c r="Y48" s="232"/>
      <c r="Z48" s="231"/>
      <c r="AA48" s="232">
        <f t="shared" si="4"/>
        <v>0</v>
      </c>
      <c r="AB48" s="232"/>
      <c r="AC48" s="233">
        <f t="shared" si="5"/>
        <v>0</v>
      </c>
    </row>
    <row r="49" spans="1:29" s="20" customFormat="1">
      <c r="A49" s="31"/>
      <c r="B49" s="31"/>
      <c r="C49" s="94"/>
      <c r="D49" s="94"/>
      <c r="E49" s="94"/>
      <c r="F49" s="149"/>
      <c r="G49" s="227">
        <v>4</v>
      </c>
      <c r="H49" s="228">
        <v>1992</v>
      </c>
      <c r="I49" s="229">
        <v>1992</v>
      </c>
      <c r="J49" s="229">
        <v>1993</v>
      </c>
      <c r="K49" s="230"/>
      <c r="L49" s="231">
        <f t="shared" si="1"/>
        <v>0</v>
      </c>
      <c r="M49" s="232">
        <f t="shared" si="1"/>
        <v>0</v>
      </c>
      <c r="N49" s="232">
        <f t="shared" si="1"/>
        <v>0</v>
      </c>
      <c r="O49" s="233">
        <f t="shared" si="2"/>
        <v>0</v>
      </c>
      <c r="P49" s="234">
        <f t="shared" si="3"/>
        <v>0</v>
      </c>
      <c r="Q49" s="235">
        <f>P49*[1]Factors!D36</f>
        <v>0</v>
      </c>
      <c r="R49" s="235">
        <f t="shared" si="6"/>
        <v>0</v>
      </c>
      <c r="S49" s="235">
        <f>R49*[1]Factors!D36</f>
        <v>0</v>
      </c>
      <c r="T49" s="236">
        <f>R49*[1]Factors!D36*[1]Factors!E36</f>
        <v>0</v>
      </c>
      <c r="U49" s="231"/>
      <c r="V49" s="232"/>
      <c r="W49" s="233"/>
      <c r="X49" s="292"/>
      <c r="Y49" s="232"/>
      <c r="Z49" s="231"/>
      <c r="AA49" s="232">
        <f t="shared" si="4"/>
        <v>0</v>
      </c>
      <c r="AB49" s="232"/>
      <c r="AC49" s="233">
        <f t="shared" si="5"/>
        <v>0</v>
      </c>
    </row>
    <row r="50" spans="1:29" s="20" customFormat="1">
      <c r="A50" s="31"/>
      <c r="B50" s="31"/>
      <c r="C50" s="94"/>
      <c r="D50" s="94"/>
      <c r="E50" s="94"/>
      <c r="F50" s="149"/>
      <c r="G50" s="227">
        <v>5</v>
      </c>
      <c r="H50" s="228">
        <v>1992</v>
      </c>
      <c r="I50" s="229">
        <v>1992</v>
      </c>
      <c r="J50" s="229">
        <v>1993</v>
      </c>
      <c r="K50" s="230"/>
      <c r="L50" s="231">
        <f t="shared" si="1"/>
        <v>0</v>
      </c>
      <c r="M50" s="232">
        <f t="shared" si="1"/>
        <v>0</v>
      </c>
      <c r="N50" s="232">
        <f t="shared" si="1"/>
        <v>0</v>
      </c>
      <c r="O50" s="233">
        <f t="shared" si="2"/>
        <v>0</v>
      </c>
      <c r="P50" s="234">
        <f t="shared" si="3"/>
        <v>0</v>
      </c>
      <c r="Q50" s="235">
        <f>P50*[1]Factors!D37</f>
        <v>0</v>
      </c>
      <c r="R50" s="235">
        <f t="shared" si="6"/>
        <v>0</v>
      </c>
      <c r="S50" s="235">
        <f>R50*[1]Factors!D37</f>
        <v>0</v>
      </c>
      <c r="T50" s="236">
        <f>R50*[1]Factors!D37*[1]Factors!E37</f>
        <v>0</v>
      </c>
      <c r="U50" s="231"/>
      <c r="V50" s="232"/>
      <c r="W50" s="233"/>
      <c r="X50" s="292"/>
      <c r="Y50" s="232"/>
      <c r="Z50" s="231"/>
      <c r="AA50" s="232">
        <f t="shared" si="4"/>
        <v>0</v>
      </c>
      <c r="AB50" s="232"/>
      <c r="AC50" s="233">
        <f t="shared" si="5"/>
        <v>0</v>
      </c>
    </row>
    <row r="51" spans="1:29" s="20" customFormat="1">
      <c r="A51" s="31"/>
      <c r="B51" s="31"/>
      <c r="C51" s="94"/>
      <c r="D51" s="94"/>
      <c r="E51" s="94"/>
      <c r="F51" s="149"/>
      <c r="G51" s="227">
        <v>6</v>
      </c>
      <c r="H51" s="228">
        <v>1992</v>
      </c>
      <c r="I51" s="229">
        <v>1992</v>
      </c>
      <c r="J51" s="229">
        <v>1993</v>
      </c>
      <c r="K51" s="230"/>
      <c r="L51" s="231">
        <f t="shared" si="1"/>
        <v>0</v>
      </c>
      <c r="M51" s="232">
        <f t="shared" si="1"/>
        <v>0</v>
      </c>
      <c r="N51" s="232">
        <f t="shared" si="1"/>
        <v>0</v>
      </c>
      <c r="O51" s="233">
        <f t="shared" si="2"/>
        <v>0</v>
      </c>
      <c r="P51" s="234">
        <f t="shared" si="3"/>
        <v>0</v>
      </c>
      <c r="Q51" s="235">
        <f>P51*[1]Factors!D38</f>
        <v>0</v>
      </c>
      <c r="R51" s="235">
        <f t="shared" si="6"/>
        <v>0</v>
      </c>
      <c r="S51" s="235">
        <f>R51*[1]Factors!D38</f>
        <v>0</v>
      </c>
      <c r="T51" s="236">
        <f>R51*[1]Factors!D38*[1]Factors!E38</f>
        <v>0</v>
      </c>
      <c r="U51" s="231"/>
      <c r="V51" s="232"/>
      <c r="W51" s="233"/>
      <c r="X51" s="292"/>
      <c r="Y51" s="232"/>
      <c r="Z51" s="231"/>
      <c r="AA51" s="232">
        <f t="shared" si="4"/>
        <v>0</v>
      </c>
      <c r="AB51" s="232"/>
      <c r="AC51" s="233">
        <f t="shared" si="5"/>
        <v>0</v>
      </c>
    </row>
    <row r="52" spans="1:29" s="20" customFormat="1">
      <c r="A52" s="31"/>
      <c r="B52" s="31"/>
      <c r="C52" s="94"/>
      <c r="D52" s="94"/>
      <c r="E52" s="94"/>
      <c r="F52" s="149"/>
      <c r="G52" s="227">
        <v>7</v>
      </c>
      <c r="H52" s="228">
        <v>1992</v>
      </c>
      <c r="I52" s="229">
        <v>1993</v>
      </c>
      <c r="J52" s="229">
        <v>1993</v>
      </c>
      <c r="K52" s="230"/>
      <c r="L52" s="231">
        <f t="shared" si="1"/>
        <v>0</v>
      </c>
      <c r="M52" s="232">
        <f t="shared" si="1"/>
        <v>0</v>
      </c>
      <c r="N52" s="232">
        <f t="shared" si="1"/>
        <v>0</v>
      </c>
      <c r="O52" s="233">
        <f t="shared" si="2"/>
        <v>0</v>
      </c>
      <c r="P52" s="234">
        <f t="shared" si="3"/>
        <v>0</v>
      </c>
      <c r="Q52" s="235">
        <f>P52*[1]Factors!D39</f>
        <v>0</v>
      </c>
      <c r="R52" s="235">
        <f t="shared" si="6"/>
        <v>0</v>
      </c>
      <c r="S52" s="235">
        <f>R52*[1]Factors!D39</f>
        <v>0</v>
      </c>
      <c r="T52" s="236">
        <f>R52*[1]Factors!D39*[1]Factors!E39</f>
        <v>0</v>
      </c>
      <c r="U52" s="231"/>
      <c r="V52" s="232"/>
      <c r="W52" s="233"/>
      <c r="X52" s="292"/>
      <c r="Y52" s="232"/>
      <c r="Z52" s="231"/>
      <c r="AA52" s="232">
        <f t="shared" si="4"/>
        <v>0</v>
      </c>
      <c r="AB52" s="232"/>
      <c r="AC52" s="233">
        <f t="shared" si="5"/>
        <v>0</v>
      </c>
    </row>
    <row r="53" spans="1:29" s="20" customFormat="1">
      <c r="A53" s="31"/>
      <c r="B53" s="31"/>
      <c r="C53" s="94"/>
      <c r="D53" s="94"/>
      <c r="E53" s="94"/>
      <c r="F53" s="149"/>
      <c r="G53" s="227">
        <v>8</v>
      </c>
      <c r="H53" s="228">
        <v>1992</v>
      </c>
      <c r="I53" s="229">
        <v>1993</v>
      </c>
      <c r="J53" s="229">
        <v>1993</v>
      </c>
      <c r="K53" s="230"/>
      <c r="L53" s="231">
        <f t="shared" si="1"/>
        <v>0</v>
      </c>
      <c r="M53" s="232">
        <f t="shared" si="1"/>
        <v>0</v>
      </c>
      <c r="N53" s="232">
        <f t="shared" si="1"/>
        <v>0</v>
      </c>
      <c r="O53" s="233">
        <f t="shared" si="2"/>
        <v>0</v>
      </c>
      <c r="P53" s="234">
        <f t="shared" si="3"/>
        <v>0</v>
      </c>
      <c r="Q53" s="235">
        <f>P53*[1]Factors!D40</f>
        <v>0</v>
      </c>
      <c r="R53" s="235">
        <f t="shared" si="6"/>
        <v>0</v>
      </c>
      <c r="S53" s="235">
        <f>R53*[1]Factors!D40</f>
        <v>0</v>
      </c>
      <c r="T53" s="236">
        <f>R53*[1]Factors!D40*[1]Factors!E40</f>
        <v>0</v>
      </c>
      <c r="U53" s="231"/>
      <c r="V53" s="232"/>
      <c r="W53" s="233"/>
      <c r="X53" s="292"/>
      <c r="Y53" s="232"/>
      <c r="Z53" s="231"/>
      <c r="AA53" s="232">
        <f t="shared" si="4"/>
        <v>0</v>
      </c>
      <c r="AB53" s="232"/>
      <c r="AC53" s="233">
        <f t="shared" si="5"/>
        <v>0</v>
      </c>
    </row>
    <row r="54" spans="1:29" s="20" customFormat="1">
      <c r="A54" s="31"/>
      <c r="B54" s="31"/>
      <c r="C54" s="94"/>
      <c r="D54" s="94"/>
      <c r="E54" s="94"/>
      <c r="F54" s="149"/>
      <c r="G54" s="227">
        <v>9</v>
      </c>
      <c r="H54" s="228">
        <v>1992</v>
      </c>
      <c r="I54" s="229">
        <v>1993</v>
      </c>
      <c r="J54" s="229">
        <v>1993</v>
      </c>
      <c r="K54" s="230"/>
      <c r="L54" s="231">
        <f t="shared" si="1"/>
        <v>0</v>
      </c>
      <c r="M54" s="232">
        <f t="shared" si="1"/>
        <v>0</v>
      </c>
      <c r="N54" s="232">
        <f t="shared" si="1"/>
        <v>0</v>
      </c>
      <c r="O54" s="233">
        <f t="shared" si="2"/>
        <v>0</v>
      </c>
      <c r="P54" s="234">
        <f t="shared" si="3"/>
        <v>0</v>
      </c>
      <c r="Q54" s="235">
        <f>P54*[1]Factors!D41</f>
        <v>0</v>
      </c>
      <c r="R54" s="235">
        <f t="shared" si="6"/>
        <v>0</v>
      </c>
      <c r="S54" s="235">
        <f>R54*[1]Factors!D41</f>
        <v>0</v>
      </c>
      <c r="T54" s="236">
        <f>R54*[1]Factors!D41*[1]Factors!E41</f>
        <v>0</v>
      </c>
      <c r="U54" s="231"/>
      <c r="V54" s="232"/>
      <c r="W54" s="233"/>
      <c r="X54" s="292"/>
      <c r="Y54" s="232"/>
      <c r="Z54" s="231"/>
      <c r="AA54" s="232">
        <f t="shared" si="4"/>
        <v>0</v>
      </c>
      <c r="AB54" s="232"/>
      <c r="AC54" s="233">
        <f t="shared" si="5"/>
        <v>0</v>
      </c>
    </row>
    <row r="55" spans="1:29" s="20" customFormat="1">
      <c r="A55" s="31"/>
      <c r="B55" s="31"/>
      <c r="C55" s="94"/>
      <c r="D55" s="94"/>
      <c r="E55" s="94"/>
      <c r="F55" s="149"/>
      <c r="G55" s="227">
        <v>10</v>
      </c>
      <c r="H55" s="228">
        <v>1992</v>
      </c>
      <c r="I55" s="229">
        <v>1993</v>
      </c>
      <c r="J55" s="229">
        <v>1993</v>
      </c>
      <c r="K55" s="230"/>
      <c r="L55" s="231">
        <f t="shared" si="1"/>
        <v>0</v>
      </c>
      <c r="M55" s="232">
        <f t="shared" si="1"/>
        <v>0</v>
      </c>
      <c r="N55" s="232">
        <f t="shared" si="1"/>
        <v>0</v>
      </c>
      <c r="O55" s="233">
        <f t="shared" si="2"/>
        <v>0</v>
      </c>
      <c r="P55" s="234">
        <f t="shared" si="3"/>
        <v>0</v>
      </c>
      <c r="Q55" s="235">
        <f>P55*[1]Factors!D42</f>
        <v>0</v>
      </c>
      <c r="R55" s="235">
        <f t="shared" si="6"/>
        <v>0</v>
      </c>
      <c r="S55" s="235">
        <f>R55*[1]Factors!D42</f>
        <v>0</v>
      </c>
      <c r="T55" s="236">
        <f>R55*[1]Factors!D42*[1]Factors!E42</f>
        <v>0</v>
      </c>
      <c r="U55" s="231"/>
      <c r="V55" s="232"/>
      <c r="W55" s="233"/>
      <c r="X55" s="292"/>
      <c r="Y55" s="232"/>
      <c r="Z55" s="231"/>
      <c r="AA55" s="232">
        <f t="shared" si="4"/>
        <v>0</v>
      </c>
      <c r="AB55" s="232"/>
      <c r="AC55" s="233">
        <f t="shared" si="5"/>
        <v>0</v>
      </c>
    </row>
    <row r="56" spans="1:29" s="20" customFormat="1">
      <c r="A56" s="31"/>
      <c r="B56" s="31"/>
      <c r="C56" s="94"/>
      <c r="D56" s="94"/>
      <c r="E56" s="94"/>
      <c r="F56" s="149"/>
      <c r="G56" s="227">
        <v>11</v>
      </c>
      <c r="H56" s="228">
        <v>1992</v>
      </c>
      <c r="I56" s="229">
        <v>1993</v>
      </c>
      <c r="J56" s="229">
        <v>1993</v>
      </c>
      <c r="K56" s="230"/>
      <c r="L56" s="231">
        <f t="shared" si="1"/>
        <v>0</v>
      </c>
      <c r="M56" s="232">
        <f t="shared" si="1"/>
        <v>0</v>
      </c>
      <c r="N56" s="232">
        <f t="shared" si="1"/>
        <v>0</v>
      </c>
      <c r="O56" s="233">
        <f t="shared" si="2"/>
        <v>0</v>
      </c>
      <c r="P56" s="234">
        <f t="shared" si="3"/>
        <v>0</v>
      </c>
      <c r="Q56" s="235">
        <f>P56*[1]Factors!D43</f>
        <v>0</v>
      </c>
      <c r="R56" s="235">
        <f t="shared" si="6"/>
        <v>0</v>
      </c>
      <c r="S56" s="235">
        <f>R56*[1]Factors!D43</f>
        <v>0</v>
      </c>
      <c r="T56" s="236">
        <f>R56*[1]Factors!D43*[1]Factors!E43</f>
        <v>0</v>
      </c>
      <c r="U56" s="231"/>
      <c r="V56" s="232"/>
      <c r="W56" s="233"/>
      <c r="X56" s="292"/>
      <c r="Y56" s="232"/>
      <c r="Z56" s="231"/>
      <c r="AA56" s="232">
        <f t="shared" si="4"/>
        <v>0</v>
      </c>
      <c r="AB56" s="232"/>
      <c r="AC56" s="233">
        <f t="shared" si="5"/>
        <v>0</v>
      </c>
    </row>
    <row r="57" spans="1:29" s="20" customFormat="1">
      <c r="A57" s="31"/>
      <c r="B57" s="31"/>
      <c r="C57" s="94"/>
      <c r="D57" s="94"/>
      <c r="E57" s="94"/>
      <c r="F57" s="149"/>
      <c r="G57" s="227">
        <v>12</v>
      </c>
      <c r="H57" s="228">
        <v>1992</v>
      </c>
      <c r="I57" s="229">
        <v>1993</v>
      </c>
      <c r="J57" s="229">
        <v>1993</v>
      </c>
      <c r="K57" s="230"/>
      <c r="L57" s="231">
        <f t="shared" si="1"/>
        <v>0</v>
      </c>
      <c r="M57" s="232">
        <f t="shared" si="1"/>
        <v>0</v>
      </c>
      <c r="N57" s="232">
        <f t="shared" si="1"/>
        <v>0</v>
      </c>
      <c r="O57" s="233">
        <f t="shared" si="2"/>
        <v>0</v>
      </c>
      <c r="P57" s="234">
        <f t="shared" si="3"/>
        <v>0</v>
      </c>
      <c r="Q57" s="235">
        <f>P57*[1]Factors!D44</f>
        <v>0</v>
      </c>
      <c r="R57" s="235">
        <f t="shared" si="6"/>
        <v>0</v>
      </c>
      <c r="S57" s="235">
        <f>R57*[1]Factors!D44</f>
        <v>0</v>
      </c>
      <c r="T57" s="236">
        <f>R57*[1]Factors!D44*[1]Factors!E44</f>
        <v>0</v>
      </c>
      <c r="U57" s="231"/>
      <c r="V57" s="232"/>
      <c r="W57" s="233"/>
      <c r="X57" s="292"/>
      <c r="Y57" s="232"/>
      <c r="Z57" s="231"/>
      <c r="AA57" s="232">
        <f t="shared" si="4"/>
        <v>0</v>
      </c>
      <c r="AB57" s="232"/>
      <c r="AC57" s="233">
        <f t="shared" si="5"/>
        <v>0</v>
      </c>
    </row>
    <row r="58" spans="1:29" s="20" customFormat="1">
      <c r="A58" s="31"/>
      <c r="B58" s="31"/>
      <c r="C58" s="94"/>
      <c r="D58" s="94"/>
      <c r="E58" s="94"/>
      <c r="F58" s="149"/>
      <c r="G58" s="227">
        <v>1</v>
      </c>
      <c r="H58" s="228">
        <v>1993</v>
      </c>
      <c r="I58" s="229">
        <v>1993</v>
      </c>
      <c r="J58" s="229">
        <v>1993</v>
      </c>
      <c r="K58" s="230"/>
      <c r="L58" s="231">
        <f t="shared" si="1"/>
        <v>0</v>
      </c>
      <c r="M58" s="232">
        <f t="shared" si="1"/>
        <v>0</v>
      </c>
      <c r="N58" s="232">
        <f t="shared" si="1"/>
        <v>0</v>
      </c>
      <c r="O58" s="233">
        <f t="shared" si="2"/>
        <v>0</v>
      </c>
      <c r="P58" s="234">
        <f t="shared" si="3"/>
        <v>0</v>
      </c>
      <c r="Q58" s="235">
        <f>P58*[1]Factors!D45</f>
        <v>0</v>
      </c>
      <c r="R58" s="235">
        <f t="shared" si="6"/>
        <v>0</v>
      </c>
      <c r="S58" s="235">
        <f>R58*[1]Factors!D45</f>
        <v>0</v>
      </c>
      <c r="T58" s="236">
        <f>R58*[1]Factors!D45*[1]Factors!E45</f>
        <v>0</v>
      </c>
      <c r="U58" s="231"/>
      <c r="V58" s="232"/>
      <c r="W58" s="233"/>
      <c r="X58" s="292"/>
      <c r="Y58" s="232"/>
      <c r="Z58" s="231"/>
      <c r="AA58" s="232">
        <f t="shared" si="4"/>
        <v>0</v>
      </c>
      <c r="AB58" s="232"/>
      <c r="AC58" s="233">
        <f t="shared" si="5"/>
        <v>0</v>
      </c>
    </row>
    <row r="59" spans="1:29" s="20" customFormat="1">
      <c r="A59" s="31"/>
      <c r="B59" s="31"/>
      <c r="C59" s="94"/>
      <c r="D59" s="94"/>
      <c r="E59" s="94"/>
      <c r="F59" s="149"/>
      <c r="G59" s="227">
        <v>2</v>
      </c>
      <c r="H59" s="228">
        <v>1993</v>
      </c>
      <c r="I59" s="229">
        <v>1993</v>
      </c>
      <c r="J59" s="229">
        <v>1993</v>
      </c>
      <c r="K59" s="230"/>
      <c r="L59" s="231">
        <f t="shared" si="1"/>
        <v>0</v>
      </c>
      <c r="M59" s="232">
        <f t="shared" si="1"/>
        <v>0</v>
      </c>
      <c r="N59" s="232">
        <f t="shared" si="1"/>
        <v>0</v>
      </c>
      <c r="O59" s="233">
        <f t="shared" si="2"/>
        <v>0</v>
      </c>
      <c r="P59" s="234">
        <f t="shared" si="3"/>
        <v>0</v>
      </c>
      <c r="Q59" s="235">
        <f>P59*[1]Factors!D46</f>
        <v>0</v>
      </c>
      <c r="R59" s="235">
        <f t="shared" si="6"/>
        <v>0</v>
      </c>
      <c r="S59" s="235">
        <f>R59*[1]Factors!D46</f>
        <v>0</v>
      </c>
      <c r="T59" s="236">
        <f>R59*[1]Factors!D46*[1]Factors!E46</f>
        <v>0</v>
      </c>
      <c r="U59" s="231"/>
      <c r="V59" s="232"/>
      <c r="W59" s="233"/>
      <c r="X59" s="292"/>
      <c r="Y59" s="232"/>
      <c r="Z59" s="231"/>
      <c r="AA59" s="232">
        <f t="shared" si="4"/>
        <v>0</v>
      </c>
      <c r="AB59" s="232"/>
      <c r="AC59" s="233">
        <f t="shared" si="5"/>
        <v>0</v>
      </c>
    </row>
    <row r="60" spans="1:29" s="20" customFormat="1">
      <c r="A60" s="31"/>
      <c r="B60" s="31"/>
      <c r="C60" s="94"/>
      <c r="D60" s="94"/>
      <c r="E60" s="94"/>
      <c r="F60" s="149"/>
      <c r="G60" s="227">
        <v>3</v>
      </c>
      <c r="H60" s="228">
        <v>1993</v>
      </c>
      <c r="I60" s="229">
        <v>1993</v>
      </c>
      <c r="J60" s="229">
        <v>1993</v>
      </c>
      <c r="K60" s="230"/>
      <c r="L60" s="231">
        <f t="shared" si="1"/>
        <v>0</v>
      </c>
      <c r="M60" s="232">
        <f t="shared" si="1"/>
        <v>0</v>
      </c>
      <c r="N60" s="232">
        <f t="shared" si="1"/>
        <v>0</v>
      </c>
      <c r="O60" s="233">
        <f t="shared" si="2"/>
        <v>0</v>
      </c>
      <c r="P60" s="234">
        <f t="shared" si="3"/>
        <v>0</v>
      </c>
      <c r="Q60" s="235">
        <f>P60*[1]Factors!D47</f>
        <v>0</v>
      </c>
      <c r="R60" s="235">
        <f t="shared" si="6"/>
        <v>0</v>
      </c>
      <c r="S60" s="235">
        <f>R60*[1]Factors!D47</f>
        <v>0</v>
      </c>
      <c r="T60" s="236">
        <f>R60*[1]Factors!D47*[1]Factors!E47</f>
        <v>0</v>
      </c>
      <c r="U60" s="231"/>
      <c r="V60" s="232"/>
      <c r="W60" s="233"/>
      <c r="X60" s="292"/>
      <c r="Y60" s="232"/>
      <c r="Z60" s="231"/>
      <c r="AA60" s="232">
        <f t="shared" si="4"/>
        <v>0</v>
      </c>
      <c r="AB60" s="232"/>
      <c r="AC60" s="233">
        <f t="shared" si="5"/>
        <v>0</v>
      </c>
    </row>
    <row r="61" spans="1:29" s="20" customFormat="1">
      <c r="A61" s="31"/>
      <c r="B61" s="31"/>
      <c r="C61" s="94"/>
      <c r="D61" s="94"/>
      <c r="E61" s="94"/>
      <c r="F61" s="149"/>
      <c r="G61" s="227">
        <v>4</v>
      </c>
      <c r="H61" s="228">
        <v>1993</v>
      </c>
      <c r="I61" s="229">
        <v>1993</v>
      </c>
      <c r="J61" s="229">
        <v>1994</v>
      </c>
      <c r="K61" s="230"/>
      <c r="L61" s="231">
        <f t="shared" si="1"/>
        <v>0</v>
      </c>
      <c r="M61" s="232">
        <f t="shared" si="1"/>
        <v>0</v>
      </c>
      <c r="N61" s="232">
        <f t="shared" si="1"/>
        <v>0</v>
      </c>
      <c r="O61" s="233">
        <f t="shared" si="2"/>
        <v>0</v>
      </c>
      <c r="P61" s="234">
        <f t="shared" si="3"/>
        <v>0</v>
      </c>
      <c r="Q61" s="235">
        <f>P61*[1]Factors!D48</f>
        <v>0</v>
      </c>
      <c r="R61" s="235">
        <f t="shared" si="6"/>
        <v>0</v>
      </c>
      <c r="S61" s="235">
        <f>R61*[1]Factors!D48</f>
        <v>0</v>
      </c>
      <c r="T61" s="236">
        <f>R61*[1]Factors!D48*[1]Factors!E48</f>
        <v>0</v>
      </c>
      <c r="U61" s="231"/>
      <c r="V61" s="232"/>
      <c r="W61" s="233"/>
      <c r="X61" s="292"/>
      <c r="Y61" s="232"/>
      <c r="Z61" s="231"/>
      <c r="AA61" s="232">
        <f t="shared" si="4"/>
        <v>0</v>
      </c>
      <c r="AB61" s="232"/>
      <c r="AC61" s="233">
        <f t="shared" si="5"/>
        <v>0</v>
      </c>
    </row>
    <row r="62" spans="1:29" s="20" customFormat="1">
      <c r="A62" s="31"/>
      <c r="B62" s="31"/>
      <c r="C62" s="94"/>
      <c r="D62" s="94"/>
      <c r="E62" s="94"/>
      <c r="F62" s="149"/>
      <c r="G62" s="227">
        <v>5</v>
      </c>
      <c r="H62" s="228">
        <v>1993</v>
      </c>
      <c r="I62" s="229">
        <v>1993</v>
      </c>
      <c r="J62" s="229">
        <v>1994</v>
      </c>
      <c r="K62" s="230"/>
      <c r="L62" s="231">
        <f t="shared" si="1"/>
        <v>0</v>
      </c>
      <c r="M62" s="232">
        <f t="shared" si="1"/>
        <v>0</v>
      </c>
      <c r="N62" s="232">
        <f t="shared" si="1"/>
        <v>0</v>
      </c>
      <c r="O62" s="233">
        <f t="shared" si="2"/>
        <v>0</v>
      </c>
      <c r="P62" s="234">
        <f t="shared" si="3"/>
        <v>0</v>
      </c>
      <c r="Q62" s="235">
        <f>P62*[1]Factors!D49</f>
        <v>0</v>
      </c>
      <c r="R62" s="235">
        <f t="shared" si="6"/>
        <v>0</v>
      </c>
      <c r="S62" s="235">
        <f>R62*[1]Factors!D49</f>
        <v>0</v>
      </c>
      <c r="T62" s="236">
        <f>R62*[1]Factors!D49*[1]Factors!E49</f>
        <v>0</v>
      </c>
      <c r="U62" s="231"/>
      <c r="V62" s="232"/>
      <c r="W62" s="233"/>
      <c r="X62" s="292"/>
      <c r="Y62" s="232"/>
      <c r="Z62" s="231"/>
      <c r="AA62" s="232">
        <f t="shared" si="4"/>
        <v>0</v>
      </c>
      <c r="AB62" s="232"/>
      <c r="AC62" s="233">
        <f t="shared" si="5"/>
        <v>0</v>
      </c>
    </row>
    <row r="63" spans="1:29" s="20" customFormat="1">
      <c r="A63" s="31"/>
      <c r="B63" s="31"/>
      <c r="C63" s="94"/>
      <c r="D63" s="94"/>
      <c r="E63" s="94"/>
      <c r="F63" s="149"/>
      <c r="G63" s="227">
        <v>6</v>
      </c>
      <c r="H63" s="228">
        <v>1993</v>
      </c>
      <c r="I63" s="229">
        <v>1993</v>
      </c>
      <c r="J63" s="229">
        <v>1994</v>
      </c>
      <c r="K63" s="230"/>
      <c r="L63" s="231">
        <f t="shared" si="1"/>
        <v>0</v>
      </c>
      <c r="M63" s="232">
        <f t="shared" si="1"/>
        <v>0</v>
      </c>
      <c r="N63" s="232">
        <f t="shared" si="1"/>
        <v>0</v>
      </c>
      <c r="O63" s="233">
        <f t="shared" si="2"/>
        <v>0</v>
      </c>
      <c r="P63" s="234">
        <f t="shared" si="3"/>
        <v>0</v>
      </c>
      <c r="Q63" s="235">
        <f>P63*[1]Factors!D50</f>
        <v>0</v>
      </c>
      <c r="R63" s="235">
        <f t="shared" si="6"/>
        <v>0</v>
      </c>
      <c r="S63" s="235">
        <f>R63*[1]Factors!D50</f>
        <v>0</v>
      </c>
      <c r="T63" s="236">
        <f>R63*[1]Factors!D50*[1]Factors!E50</f>
        <v>0</v>
      </c>
      <c r="U63" s="231"/>
      <c r="V63" s="232"/>
      <c r="W63" s="233"/>
      <c r="X63" s="292"/>
      <c r="Y63" s="232"/>
      <c r="Z63" s="231"/>
      <c r="AA63" s="232">
        <f t="shared" si="4"/>
        <v>0</v>
      </c>
      <c r="AB63" s="232"/>
      <c r="AC63" s="233">
        <f t="shared" si="5"/>
        <v>0</v>
      </c>
    </row>
    <row r="64" spans="1:29" s="20" customFormat="1">
      <c r="A64" s="31"/>
      <c r="B64" s="31"/>
      <c r="C64" s="94"/>
      <c r="D64" s="94"/>
      <c r="E64" s="94"/>
      <c r="F64" s="149"/>
      <c r="G64" s="227">
        <v>7</v>
      </c>
      <c r="H64" s="228">
        <v>1993</v>
      </c>
      <c r="I64" s="229">
        <v>1994</v>
      </c>
      <c r="J64" s="229">
        <v>1994</v>
      </c>
      <c r="K64" s="230"/>
      <c r="L64" s="231">
        <f t="shared" si="1"/>
        <v>0</v>
      </c>
      <c r="M64" s="232">
        <f t="shared" si="1"/>
        <v>0</v>
      </c>
      <c r="N64" s="232">
        <f t="shared" si="1"/>
        <v>0</v>
      </c>
      <c r="O64" s="233">
        <f t="shared" si="2"/>
        <v>0</v>
      </c>
      <c r="P64" s="234">
        <f t="shared" si="3"/>
        <v>0</v>
      </c>
      <c r="Q64" s="235">
        <f>P64*[1]Factors!D51</f>
        <v>0</v>
      </c>
      <c r="R64" s="235">
        <f t="shared" si="6"/>
        <v>0</v>
      </c>
      <c r="S64" s="235">
        <f>R64*[1]Factors!D51</f>
        <v>0</v>
      </c>
      <c r="T64" s="236">
        <f>R64*[1]Factors!D51*[1]Factors!E51</f>
        <v>0</v>
      </c>
      <c r="U64" s="231"/>
      <c r="V64" s="232"/>
      <c r="W64" s="233"/>
      <c r="X64" s="292"/>
      <c r="Y64" s="232"/>
      <c r="Z64" s="231"/>
      <c r="AA64" s="232">
        <f t="shared" si="4"/>
        <v>0</v>
      </c>
      <c r="AB64" s="232"/>
      <c r="AC64" s="233">
        <f t="shared" si="5"/>
        <v>0</v>
      </c>
    </row>
    <row r="65" spans="1:29" s="20" customFormat="1">
      <c r="A65" s="31"/>
      <c r="B65" s="31"/>
      <c r="C65" s="94"/>
      <c r="D65" s="94"/>
      <c r="E65" s="94"/>
      <c r="F65" s="149"/>
      <c r="G65" s="227">
        <v>8</v>
      </c>
      <c r="H65" s="228">
        <v>1993</v>
      </c>
      <c r="I65" s="229">
        <v>1994</v>
      </c>
      <c r="J65" s="229">
        <v>1994</v>
      </c>
      <c r="K65" s="230"/>
      <c r="L65" s="231">
        <f t="shared" si="1"/>
        <v>0</v>
      </c>
      <c r="M65" s="232">
        <f t="shared" si="1"/>
        <v>0</v>
      </c>
      <c r="N65" s="232">
        <f t="shared" si="1"/>
        <v>0</v>
      </c>
      <c r="O65" s="233">
        <f t="shared" si="2"/>
        <v>0</v>
      </c>
      <c r="P65" s="234">
        <f t="shared" si="3"/>
        <v>0</v>
      </c>
      <c r="Q65" s="235">
        <f>P65*[1]Factors!D52</f>
        <v>0</v>
      </c>
      <c r="R65" s="235">
        <f t="shared" si="6"/>
        <v>0</v>
      </c>
      <c r="S65" s="235">
        <f>R65*[1]Factors!D52</f>
        <v>0</v>
      </c>
      <c r="T65" s="236">
        <f>R65*[1]Factors!D52*[1]Factors!E52</f>
        <v>0</v>
      </c>
      <c r="U65" s="231"/>
      <c r="V65" s="232"/>
      <c r="W65" s="233"/>
      <c r="X65" s="292"/>
      <c r="Y65" s="232"/>
      <c r="Z65" s="231"/>
      <c r="AA65" s="232">
        <f t="shared" si="4"/>
        <v>0</v>
      </c>
      <c r="AB65" s="232"/>
      <c r="AC65" s="233">
        <f t="shared" si="5"/>
        <v>0</v>
      </c>
    </row>
    <row r="66" spans="1:29" s="20" customFormat="1">
      <c r="A66" s="31"/>
      <c r="B66" s="31"/>
      <c r="C66" s="94"/>
      <c r="D66" s="94"/>
      <c r="E66" s="94"/>
      <c r="F66" s="149"/>
      <c r="G66" s="227">
        <v>9</v>
      </c>
      <c r="H66" s="228">
        <v>1993</v>
      </c>
      <c r="I66" s="229">
        <v>1994</v>
      </c>
      <c r="J66" s="229">
        <v>1994</v>
      </c>
      <c r="K66" s="230"/>
      <c r="L66" s="231">
        <f t="shared" si="1"/>
        <v>0</v>
      </c>
      <c r="M66" s="232">
        <f t="shared" si="1"/>
        <v>0</v>
      </c>
      <c r="N66" s="232">
        <f t="shared" si="1"/>
        <v>0</v>
      </c>
      <c r="O66" s="233">
        <f t="shared" si="2"/>
        <v>0</v>
      </c>
      <c r="P66" s="234">
        <f t="shared" si="3"/>
        <v>0</v>
      </c>
      <c r="Q66" s="235">
        <f>P66*[1]Factors!D53</f>
        <v>0</v>
      </c>
      <c r="R66" s="235">
        <f t="shared" si="6"/>
        <v>0</v>
      </c>
      <c r="S66" s="235">
        <f>R66*[1]Factors!D53</f>
        <v>0</v>
      </c>
      <c r="T66" s="236">
        <f>R66*[1]Factors!D53*[1]Factors!E53</f>
        <v>0</v>
      </c>
      <c r="U66" s="231"/>
      <c r="V66" s="232"/>
      <c r="W66" s="233"/>
      <c r="X66" s="292"/>
      <c r="Y66" s="232"/>
      <c r="Z66" s="231"/>
      <c r="AA66" s="232">
        <f t="shared" si="4"/>
        <v>0</v>
      </c>
      <c r="AB66" s="232"/>
      <c r="AC66" s="233">
        <f t="shared" si="5"/>
        <v>0</v>
      </c>
    </row>
    <row r="67" spans="1:29" s="20" customFormat="1">
      <c r="A67" s="31"/>
      <c r="B67" s="31"/>
      <c r="C67" s="94"/>
      <c r="D67" s="94"/>
      <c r="E67" s="94"/>
      <c r="F67" s="149"/>
      <c r="G67" s="227">
        <v>10</v>
      </c>
      <c r="H67" s="228">
        <v>1993</v>
      </c>
      <c r="I67" s="229">
        <v>1994</v>
      </c>
      <c r="J67" s="229">
        <v>1994</v>
      </c>
      <c r="K67" s="230"/>
      <c r="L67" s="231">
        <f t="shared" si="1"/>
        <v>0</v>
      </c>
      <c r="M67" s="232">
        <f t="shared" si="1"/>
        <v>0</v>
      </c>
      <c r="N67" s="232">
        <f t="shared" si="1"/>
        <v>0</v>
      </c>
      <c r="O67" s="233">
        <f t="shared" si="2"/>
        <v>0</v>
      </c>
      <c r="P67" s="234">
        <f t="shared" si="3"/>
        <v>0</v>
      </c>
      <c r="Q67" s="235">
        <f>P67*[1]Factors!D54</f>
        <v>0</v>
      </c>
      <c r="R67" s="235">
        <f t="shared" si="6"/>
        <v>0</v>
      </c>
      <c r="S67" s="235">
        <f>R67*[1]Factors!D54</f>
        <v>0</v>
      </c>
      <c r="T67" s="236">
        <f>R67*[1]Factors!D54*[1]Factors!E54</f>
        <v>0</v>
      </c>
      <c r="U67" s="231"/>
      <c r="V67" s="232"/>
      <c r="W67" s="233"/>
      <c r="X67" s="292"/>
      <c r="Y67" s="232"/>
      <c r="Z67" s="231"/>
      <c r="AA67" s="232">
        <f t="shared" si="4"/>
        <v>0</v>
      </c>
      <c r="AB67" s="232"/>
      <c r="AC67" s="233">
        <f t="shared" si="5"/>
        <v>0</v>
      </c>
    </row>
    <row r="68" spans="1:29" s="20" customFormat="1">
      <c r="A68" s="31"/>
      <c r="B68" s="31"/>
      <c r="C68" s="94"/>
      <c r="D68" s="94"/>
      <c r="E68" s="94"/>
      <c r="F68" s="149"/>
      <c r="G68" s="227">
        <v>11</v>
      </c>
      <c r="H68" s="228">
        <v>1993</v>
      </c>
      <c r="I68" s="229">
        <v>1994</v>
      </c>
      <c r="J68" s="229">
        <v>1994</v>
      </c>
      <c r="K68" s="230"/>
      <c r="L68" s="231">
        <f t="shared" si="1"/>
        <v>0</v>
      </c>
      <c r="M68" s="232">
        <f t="shared" si="1"/>
        <v>0</v>
      </c>
      <c r="N68" s="232">
        <f t="shared" si="1"/>
        <v>0</v>
      </c>
      <c r="O68" s="233">
        <f t="shared" si="2"/>
        <v>0</v>
      </c>
      <c r="P68" s="234">
        <f t="shared" si="3"/>
        <v>0</v>
      </c>
      <c r="Q68" s="235">
        <f>P68*[1]Factors!D55</f>
        <v>0</v>
      </c>
      <c r="R68" s="235">
        <f t="shared" si="6"/>
        <v>0</v>
      </c>
      <c r="S68" s="235">
        <f>R68*[1]Factors!D55</f>
        <v>0</v>
      </c>
      <c r="T68" s="236">
        <f>R68*[1]Factors!D55*[1]Factors!E55</f>
        <v>0</v>
      </c>
      <c r="U68" s="231"/>
      <c r="V68" s="232"/>
      <c r="W68" s="233"/>
      <c r="X68" s="292"/>
      <c r="Y68" s="232"/>
      <c r="Z68" s="231"/>
      <c r="AA68" s="232">
        <f t="shared" si="4"/>
        <v>0</v>
      </c>
      <c r="AB68" s="232"/>
      <c r="AC68" s="233">
        <f t="shared" si="5"/>
        <v>0</v>
      </c>
    </row>
    <row r="69" spans="1:29" s="20" customFormat="1">
      <c r="A69" s="31"/>
      <c r="B69" s="31"/>
      <c r="C69" s="94"/>
      <c r="D69" s="94"/>
      <c r="E69" s="94"/>
      <c r="F69" s="149"/>
      <c r="G69" s="227">
        <v>12</v>
      </c>
      <c r="H69" s="228">
        <v>1993</v>
      </c>
      <c r="I69" s="229">
        <v>1994</v>
      </c>
      <c r="J69" s="229">
        <v>1994</v>
      </c>
      <c r="K69" s="230"/>
      <c r="L69" s="231">
        <f t="shared" si="1"/>
        <v>0</v>
      </c>
      <c r="M69" s="232">
        <f t="shared" si="1"/>
        <v>0</v>
      </c>
      <c r="N69" s="232">
        <f t="shared" si="1"/>
        <v>0</v>
      </c>
      <c r="O69" s="233">
        <f t="shared" si="2"/>
        <v>0</v>
      </c>
      <c r="P69" s="234">
        <f t="shared" si="3"/>
        <v>0</v>
      </c>
      <c r="Q69" s="235">
        <f>P69*[1]Factors!D56</f>
        <v>0</v>
      </c>
      <c r="R69" s="235">
        <f t="shared" si="6"/>
        <v>0</v>
      </c>
      <c r="S69" s="235">
        <f>R69*[1]Factors!D56</f>
        <v>0</v>
      </c>
      <c r="T69" s="236">
        <f>R69*[1]Factors!D56*[1]Factors!E56</f>
        <v>0</v>
      </c>
      <c r="U69" s="231"/>
      <c r="V69" s="232"/>
      <c r="W69" s="233"/>
      <c r="X69" s="292"/>
      <c r="Y69" s="232"/>
      <c r="Z69" s="231"/>
      <c r="AA69" s="232">
        <f t="shared" si="4"/>
        <v>0</v>
      </c>
      <c r="AB69" s="232"/>
      <c r="AC69" s="233">
        <f t="shared" si="5"/>
        <v>0</v>
      </c>
    </row>
    <row r="70" spans="1:29" s="20" customFormat="1">
      <c r="A70" s="31"/>
      <c r="B70" s="31"/>
      <c r="C70" s="94"/>
      <c r="D70" s="94"/>
      <c r="E70" s="94"/>
      <c r="F70" s="149"/>
      <c r="G70" s="227">
        <v>1</v>
      </c>
      <c r="H70" s="228">
        <v>1994</v>
      </c>
      <c r="I70" s="229">
        <v>1994</v>
      </c>
      <c r="J70" s="229">
        <v>1994</v>
      </c>
      <c r="K70" s="230"/>
      <c r="L70" s="231">
        <f t="shared" si="1"/>
        <v>0</v>
      </c>
      <c r="M70" s="232">
        <f t="shared" si="1"/>
        <v>0</v>
      </c>
      <c r="N70" s="232">
        <f t="shared" si="1"/>
        <v>0</v>
      </c>
      <c r="O70" s="233">
        <f t="shared" si="2"/>
        <v>0</v>
      </c>
      <c r="P70" s="234">
        <f t="shared" si="3"/>
        <v>0</v>
      </c>
      <c r="Q70" s="235">
        <f>P70*[1]Factors!D57</f>
        <v>0</v>
      </c>
      <c r="R70" s="235">
        <f t="shared" si="6"/>
        <v>0</v>
      </c>
      <c r="S70" s="235">
        <f>R70*[1]Factors!D57</f>
        <v>0</v>
      </c>
      <c r="T70" s="236">
        <f>R70*[1]Factors!D57*[1]Factors!E57</f>
        <v>0</v>
      </c>
      <c r="U70" s="231"/>
      <c r="V70" s="232"/>
      <c r="W70" s="233"/>
      <c r="X70" s="292"/>
      <c r="Y70" s="232"/>
      <c r="Z70" s="231"/>
      <c r="AA70" s="232">
        <f t="shared" si="4"/>
        <v>0</v>
      </c>
      <c r="AB70" s="232"/>
      <c r="AC70" s="233">
        <f t="shared" si="5"/>
        <v>0</v>
      </c>
    </row>
    <row r="71" spans="1:29" s="20" customFormat="1">
      <c r="A71" s="31"/>
      <c r="B71" s="31"/>
      <c r="C71" s="94"/>
      <c r="D71" s="94"/>
      <c r="E71" s="94"/>
      <c r="F71" s="149"/>
      <c r="G71" s="227">
        <v>2</v>
      </c>
      <c r="H71" s="228">
        <v>1994</v>
      </c>
      <c r="I71" s="229">
        <v>1994</v>
      </c>
      <c r="J71" s="229">
        <v>1994</v>
      </c>
      <c r="K71" s="230"/>
      <c r="L71" s="231">
        <f t="shared" si="1"/>
        <v>0</v>
      </c>
      <c r="M71" s="232">
        <f t="shared" si="1"/>
        <v>0</v>
      </c>
      <c r="N71" s="232">
        <f t="shared" si="1"/>
        <v>0</v>
      </c>
      <c r="O71" s="233">
        <f t="shared" si="2"/>
        <v>0</v>
      </c>
      <c r="P71" s="234">
        <f t="shared" si="3"/>
        <v>0</v>
      </c>
      <c r="Q71" s="235">
        <f>P71*[1]Factors!D58</f>
        <v>0</v>
      </c>
      <c r="R71" s="235">
        <f t="shared" si="6"/>
        <v>0</v>
      </c>
      <c r="S71" s="235">
        <f>R71*[1]Factors!D58</f>
        <v>0</v>
      </c>
      <c r="T71" s="236">
        <f>R71*[1]Factors!D58*[1]Factors!E58</f>
        <v>0</v>
      </c>
      <c r="U71" s="231"/>
      <c r="V71" s="232"/>
      <c r="W71" s="233"/>
      <c r="X71" s="292"/>
      <c r="Y71" s="232"/>
      <c r="Z71" s="231"/>
      <c r="AA71" s="232">
        <f t="shared" si="4"/>
        <v>0</v>
      </c>
      <c r="AB71" s="232"/>
      <c r="AC71" s="233">
        <f t="shared" si="5"/>
        <v>0</v>
      </c>
    </row>
    <row r="72" spans="1:29" s="20" customFormat="1">
      <c r="A72" s="31"/>
      <c r="B72" s="31"/>
      <c r="C72" s="94"/>
      <c r="D72" s="94"/>
      <c r="E72" s="94"/>
      <c r="F72" s="149"/>
      <c r="G72" s="227">
        <v>3</v>
      </c>
      <c r="H72" s="228">
        <v>1994</v>
      </c>
      <c r="I72" s="229">
        <v>1994</v>
      </c>
      <c r="J72" s="229">
        <v>1994</v>
      </c>
      <c r="K72" s="230"/>
      <c r="L72" s="231">
        <f t="shared" si="1"/>
        <v>0</v>
      </c>
      <c r="M72" s="232">
        <f t="shared" si="1"/>
        <v>0</v>
      </c>
      <c r="N72" s="232">
        <f t="shared" si="1"/>
        <v>0</v>
      </c>
      <c r="O72" s="233">
        <f t="shared" si="2"/>
        <v>0</v>
      </c>
      <c r="P72" s="234">
        <f t="shared" si="3"/>
        <v>0</v>
      </c>
      <c r="Q72" s="235">
        <f>P72*[1]Factors!D59</f>
        <v>0</v>
      </c>
      <c r="R72" s="235">
        <f t="shared" si="6"/>
        <v>0</v>
      </c>
      <c r="S72" s="235">
        <f>R72*[1]Factors!D59</f>
        <v>0</v>
      </c>
      <c r="T72" s="236">
        <f>R72*[1]Factors!D59*[1]Factors!E59</f>
        <v>0</v>
      </c>
      <c r="U72" s="231"/>
      <c r="V72" s="232"/>
      <c r="W72" s="233"/>
      <c r="X72" s="292"/>
      <c r="Y72" s="232"/>
      <c r="Z72" s="231"/>
      <c r="AA72" s="232">
        <f t="shared" si="4"/>
        <v>0</v>
      </c>
      <c r="AB72" s="232"/>
      <c r="AC72" s="233">
        <f t="shared" si="5"/>
        <v>0</v>
      </c>
    </row>
    <row r="73" spans="1:29" s="20" customFormat="1">
      <c r="A73" s="31"/>
      <c r="B73" s="31"/>
      <c r="C73" s="94"/>
      <c r="D73" s="94"/>
      <c r="E73" s="94"/>
      <c r="F73" s="149"/>
      <c r="G73" s="227">
        <v>4</v>
      </c>
      <c r="H73" s="228">
        <v>1994</v>
      </c>
      <c r="I73" s="229">
        <v>1994</v>
      </c>
      <c r="J73" s="229">
        <v>1995</v>
      </c>
      <c r="K73" s="230"/>
      <c r="L73" s="231">
        <f t="shared" si="1"/>
        <v>0</v>
      </c>
      <c r="M73" s="232">
        <f t="shared" si="1"/>
        <v>0</v>
      </c>
      <c r="N73" s="232">
        <f t="shared" si="1"/>
        <v>0</v>
      </c>
      <c r="O73" s="233">
        <f t="shared" si="2"/>
        <v>0</v>
      </c>
      <c r="P73" s="234">
        <f t="shared" si="3"/>
        <v>0</v>
      </c>
      <c r="Q73" s="235">
        <f>P73*[1]Factors!D60</f>
        <v>0</v>
      </c>
      <c r="R73" s="235">
        <f t="shared" si="6"/>
        <v>0</v>
      </c>
      <c r="S73" s="235">
        <f>R73*[1]Factors!D60</f>
        <v>0</v>
      </c>
      <c r="T73" s="236">
        <f>R73*[1]Factors!D60*[1]Factors!E60</f>
        <v>0</v>
      </c>
      <c r="U73" s="231"/>
      <c r="V73" s="232"/>
      <c r="W73" s="233"/>
      <c r="X73" s="292"/>
      <c r="Y73" s="232"/>
      <c r="Z73" s="231"/>
      <c r="AA73" s="232">
        <f t="shared" si="4"/>
        <v>0</v>
      </c>
      <c r="AB73" s="232"/>
      <c r="AC73" s="233">
        <f t="shared" si="5"/>
        <v>0</v>
      </c>
    </row>
    <row r="74" spans="1:29" s="20" customFormat="1">
      <c r="A74" s="31"/>
      <c r="B74" s="31"/>
      <c r="C74" s="94"/>
      <c r="D74" s="94"/>
      <c r="E74" s="94"/>
      <c r="F74" s="149"/>
      <c r="G74" s="227">
        <v>5</v>
      </c>
      <c r="H74" s="228">
        <v>1994</v>
      </c>
      <c r="I74" s="229">
        <v>1994</v>
      </c>
      <c r="J74" s="229">
        <v>1995</v>
      </c>
      <c r="K74" s="230"/>
      <c r="L74" s="231">
        <f t="shared" si="1"/>
        <v>0</v>
      </c>
      <c r="M74" s="232">
        <f t="shared" si="1"/>
        <v>0</v>
      </c>
      <c r="N74" s="232">
        <f t="shared" si="1"/>
        <v>0</v>
      </c>
      <c r="O74" s="233">
        <f t="shared" si="2"/>
        <v>0</v>
      </c>
      <c r="P74" s="234">
        <f t="shared" si="3"/>
        <v>0</v>
      </c>
      <c r="Q74" s="235">
        <f>P74*[1]Factors!D61</f>
        <v>0</v>
      </c>
      <c r="R74" s="235">
        <f t="shared" si="6"/>
        <v>0</v>
      </c>
      <c r="S74" s="235">
        <f>R74*[1]Factors!D61</f>
        <v>0</v>
      </c>
      <c r="T74" s="236">
        <f>R74*[1]Factors!D61*[1]Factors!E61</f>
        <v>0</v>
      </c>
      <c r="U74" s="231"/>
      <c r="V74" s="232"/>
      <c r="W74" s="233"/>
      <c r="X74" s="292"/>
      <c r="Y74" s="232"/>
      <c r="Z74" s="231"/>
      <c r="AA74" s="232">
        <f t="shared" si="4"/>
        <v>0</v>
      </c>
      <c r="AB74" s="232"/>
      <c r="AC74" s="233">
        <f t="shared" si="5"/>
        <v>0</v>
      </c>
    </row>
    <row r="75" spans="1:29" s="20" customFormat="1">
      <c r="A75" s="31"/>
      <c r="B75" s="31"/>
      <c r="C75" s="94"/>
      <c r="D75" s="94"/>
      <c r="E75" s="94"/>
      <c r="F75" s="149"/>
      <c r="G75" s="227">
        <v>6</v>
      </c>
      <c r="H75" s="228">
        <v>1994</v>
      </c>
      <c r="I75" s="229">
        <v>1994</v>
      </c>
      <c r="J75" s="229">
        <v>1995</v>
      </c>
      <c r="K75" s="230"/>
      <c r="L75" s="231">
        <f t="shared" si="1"/>
        <v>0</v>
      </c>
      <c r="M75" s="232">
        <f t="shared" si="1"/>
        <v>0</v>
      </c>
      <c r="N75" s="232">
        <f t="shared" si="1"/>
        <v>0</v>
      </c>
      <c r="O75" s="233">
        <f t="shared" si="2"/>
        <v>0</v>
      </c>
      <c r="P75" s="234">
        <f t="shared" si="3"/>
        <v>0</v>
      </c>
      <c r="Q75" s="235">
        <f>P75*[1]Factors!D62</f>
        <v>0</v>
      </c>
      <c r="R75" s="235">
        <f t="shared" si="6"/>
        <v>0</v>
      </c>
      <c r="S75" s="235">
        <f>R75*[1]Factors!D62</f>
        <v>0</v>
      </c>
      <c r="T75" s="236">
        <f>R75*[1]Factors!D62*[1]Factors!E62</f>
        <v>0</v>
      </c>
      <c r="U75" s="231"/>
      <c r="V75" s="232"/>
      <c r="W75" s="233"/>
      <c r="X75" s="292"/>
      <c r="Y75" s="232"/>
      <c r="Z75" s="231"/>
      <c r="AA75" s="232">
        <f t="shared" si="4"/>
        <v>0</v>
      </c>
      <c r="AB75" s="232"/>
      <c r="AC75" s="233">
        <f t="shared" si="5"/>
        <v>0</v>
      </c>
    </row>
    <row r="76" spans="1:29" s="20" customFormat="1">
      <c r="A76" s="31"/>
      <c r="B76" s="31"/>
      <c r="C76" s="94"/>
      <c r="D76" s="94"/>
      <c r="E76" s="94"/>
      <c r="F76" s="149"/>
      <c r="G76" s="227">
        <v>7</v>
      </c>
      <c r="H76" s="228">
        <v>1994</v>
      </c>
      <c r="I76" s="229">
        <v>1995</v>
      </c>
      <c r="J76" s="229">
        <v>1995</v>
      </c>
      <c r="K76" s="230"/>
      <c r="L76" s="231">
        <f t="shared" si="1"/>
        <v>0</v>
      </c>
      <c r="M76" s="232">
        <f t="shared" si="1"/>
        <v>0</v>
      </c>
      <c r="N76" s="232">
        <f t="shared" si="1"/>
        <v>0</v>
      </c>
      <c r="O76" s="233">
        <f t="shared" si="2"/>
        <v>0</v>
      </c>
      <c r="P76" s="234">
        <f t="shared" si="3"/>
        <v>0</v>
      </c>
      <c r="Q76" s="235">
        <f>P76*[1]Factors!D63</f>
        <v>0</v>
      </c>
      <c r="R76" s="235">
        <f t="shared" si="6"/>
        <v>0</v>
      </c>
      <c r="S76" s="235">
        <f>R76*[1]Factors!D63</f>
        <v>0</v>
      </c>
      <c r="T76" s="236">
        <f>R76*[1]Factors!D63*[1]Factors!E63</f>
        <v>0</v>
      </c>
      <c r="U76" s="231"/>
      <c r="V76" s="232"/>
      <c r="W76" s="233"/>
      <c r="X76" s="292"/>
      <c r="Y76" s="232"/>
      <c r="Z76" s="231"/>
      <c r="AA76" s="232">
        <f t="shared" si="4"/>
        <v>0</v>
      </c>
      <c r="AB76" s="232"/>
      <c r="AC76" s="233">
        <f t="shared" si="5"/>
        <v>0</v>
      </c>
    </row>
    <row r="77" spans="1:29" s="20" customFormat="1">
      <c r="A77" s="31"/>
      <c r="B77" s="31"/>
      <c r="C77" s="94"/>
      <c r="D77" s="94"/>
      <c r="E77" s="94"/>
      <c r="F77" s="149"/>
      <c r="G77" s="227">
        <v>8</v>
      </c>
      <c r="H77" s="228">
        <v>1994</v>
      </c>
      <c r="I77" s="229">
        <v>1995</v>
      </c>
      <c r="J77" s="229">
        <v>1995</v>
      </c>
      <c r="K77" s="230"/>
      <c r="L77" s="231">
        <f t="shared" si="1"/>
        <v>0</v>
      </c>
      <c r="M77" s="232">
        <f t="shared" si="1"/>
        <v>0</v>
      </c>
      <c r="N77" s="232">
        <f t="shared" si="1"/>
        <v>0</v>
      </c>
      <c r="O77" s="233">
        <f t="shared" si="2"/>
        <v>0</v>
      </c>
      <c r="P77" s="234">
        <f t="shared" si="3"/>
        <v>0</v>
      </c>
      <c r="Q77" s="235">
        <f>P77*[1]Factors!D64</f>
        <v>0</v>
      </c>
      <c r="R77" s="235">
        <f t="shared" si="6"/>
        <v>0</v>
      </c>
      <c r="S77" s="235">
        <f>R77*[1]Factors!D64</f>
        <v>0</v>
      </c>
      <c r="T77" s="236">
        <f>R77*[1]Factors!D64*[1]Factors!E64</f>
        <v>0</v>
      </c>
      <c r="U77" s="231"/>
      <c r="V77" s="232"/>
      <c r="W77" s="233"/>
      <c r="X77" s="292"/>
      <c r="Y77" s="232"/>
      <c r="Z77" s="231"/>
      <c r="AA77" s="232">
        <f t="shared" si="4"/>
        <v>0</v>
      </c>
      <c r="AB77" s="232"/>
      <c r="AC77" s="233">
        <f t="shared" si="5"/>
        <v>0</v>
      </c>
    </row>
    <row r="78" spans="1:29" s="20" customFormat="1">
      <c r="A78" s="31"/>
      <c r="B78" s="31"/>
      <c r="C78" s="94"/>
      <c r="D78" s="94"/>
      <c r="E78" s="94"/>
      <c r="F78" s="149"/>
      <c r="G78" s="227">
        <v>9</v>
      </c>
      <c r="H78" s="228">
        <v>1994</v>
      </c>
      <c r="I78" s="229">
        <v>1995</v>
      </c>
      <c r="J78" s="229">
        <v>1995</v>
      </c>
      <c r="K78" s="230"/>
      <c r="L78" s="231">
        <f t="shared" si="1"/>
        <v>0</v>
      </c>
      <c r="M78" s="232">
        <f t="shared" si="1"/>
        <v>0</v>
      </c>
      <c r="N78" s="232">
        <f t="shared" si="1"/>
        <v>0</v>
      </c>
      <c r="O78" s="233">
        <f t="shared" si="2"/>
        <v>0</v>
      </c>
      <c r="P78" s="234">
        <f t="shared" si="3"/>
        <v>0</v>
      </c>
      <c r="Q78" s="235">
        <f>P78*[1]Factors!D65</f>
        <v>0</v>
      </c>
      <c r="R78" s="235">
        <f t="shared" si="6"/>
        <v>0</v>
      </c>
      <c r="S78" s="235">
        <f>R78*[1]Factors!D65</f>
        <v>0</v>
      </c>
      <c r="T78" s="236">
        <f>R78*[1]Factors!D65*[1]Factors!E65</f>
        <v>0</v>
      </c>
      <c r="U78" s="231"/>
      <c r="V78" s="232"/>
      <c r="W78" s="233"/>
      <c r="X78" s="292"/>
      <c r="Y78" s="232"/>
      <c r="Z78" s="231"/>
      <c r="AA78" s="232">
        <f t="shared" si="4"/>
        <v>0</v>
      </c>
      <c r="AB78" s="232"/>
      <c r="AC78" s="233">
        <f t="shared" si="5"/>
        <v>0</v>
      </c>
    </row>
    <row r="79" spans="1:29" s="20" customFormat="1">
      <c r="A79" s="31"/>
      <c r="B79" s="31"/>
      <c r="C79" s="94"/>
      <c r="D79" s="94"/>
      <c r="E79" s="94"/>
      <c r="F79" s="149"/>
      <c r="G79" s="227">
        <v>10</v>
      </c>
      <c r="H79" s="228">
        <v>1994</v>
      </c>
      <c r="I79" s="229">
        <v>1995</v>
      </c>
      <c r="J79" s="229">
        <v>1995</v>
      </c>
      <c r="K79" s="230"/>
      <c r="L79" s="231">
        <f t="shared" si="1"/>
        <v>0</v>
      </c>
      <c r="M79" s="232">
        <f t="shared" si="1"/>
        <v>0</v>
      </c>
      <c r="N79" s="232">
        <f t="shared" si="1"/>
        <v>0</v>
      </c>
      <c r="O79" s="233">
        <f t="shared" si="2"/>
        <v>0</v>
      </c>
      <c r="P79" s="234">
        <f t="shared" si="3"/>
        <v>0</v>
      </c>
      <c r="Q79" s="235">
        <f>P79*[1]Factors!D66</f>
        <v>0</v>
      </c>
      <c r="R79" s="235">
        <f t="shared" si="6"/>
        <v>0</v>
      </c>
      <c r="S79" s="235">
        <f>R79*[1]Factors!D66</f>
        <v>0</v>
      </c>
      <c r="T79" s="236">
        <f>R79*[1]Factors!D66*[1]Factors!E66</f>
        <v>0</v>
      </c>
      <c r="U79" s="231"/>
      <c r="V79" s="232"/>
      <c r="W79" s="233"/>
      <c r="X79" s="292"/>
      <c r="Y79" s="232"/>
      <c r="Z79" s="231"/>
      <c r="AA79" s="232">
        <f t="shared" si="4"/>
        <v>0</v>
      </c>
      <c r="AB79" s="232"/>
      <c r="AC79" s="233">
        <f t="shared" si="5"/>
        <v>0</v>
      </c>
    </row>
    <row r="80" spans="1:29" s="20" customFormat="1">
      <c r="A80" s="31"/>
      <c r="B80" s="31"/>
      <c r="C80" s="94"/>
      <c r="D80" s="94"/>
      <c r="E80" s="94"/>
      <c r="F80" s="149"/>
      <c r="G80" s="227">
        <v>11</v>
      </c>
      <c r="H80" s="228">
        <v>1994</v>
      </c>
      <c r="I80" s="229">
        <v>1995</v>
      </c>
      <c r="J80" s="229">
        <v>1995</v>
      </c>
      <c r="K80" s="230"/>
      <c r="L80" s="231">
        <f t="shared" si="1"/>
        <v>0</v>
      </c>
      <c r="M80" s="232">
        <f t="shared" si="1"/>
        <v>0</v>
      </c>
      <c r="N80" s="232">
        <f t="shared" si="1"/>
        <v>0</v>
      </c>
      <c r="O80" s="233">
        <f t="shared" si="2"/>
        <v>0</v>
      </c>
      <c r="P80" s="234">
        <f t="shared" si="3"/>
        <v>0</v>
      </c>
      <c r="Q80" s="235">
        <f>P80*[1]Factors!D67</f>
        <v>0</v>
      </c>
      <c r="R80" s="235">
        <f t="shared" si="6"/>
        <v>0</v>
      </c>
      <c r="S80" s="235">
        <f>R80*[1]Factors!D67</f>
        <v>0</v>
      </c>
      <c r="T80" s="236">
        <f>R80*[1]Factors!D67*[1]Factors!E67</f>
        <v>0</v>
      </c>
      <c r="U80" s="231"/>
      <c r="V80" s="232"/>
      <c r="W80" s="233"/>
      <c r="X80" s="292"/>
      <c r="Y80" s="232"/>
      <c r="Z80" s="231"/>
      <c r="AA80" s="232">
        <f t="shared" si="4"/>
        <v>0</v>
      </c>
      <c r="AB80" s="232"/>
      <c r="AC80" s="233">
        <f t="shared" si="5"/>
        <v>0</v>
      </c>
    </row>
    <row r="81" spans="1:29" s="20" customFormat="1">
      <c r="A81" s="31"/>
      <c r="B81" s="31"/>
      <c r="C81" s="94"/>
      <c r="D81" s="94"/>
      <c r="E81" s="94"/>
      <c r="F81" s="149"/>
      <c r="G81" s="227">
        <v>12</v>
      </c>
      <c r="H81" s="228">
        <v>1994</v>
      </c>
      <c r="I81" s="229">
        <v>1995</v>
      </c>
      <c r="J81" s="229">
        <v>1995</v>
      </c>
      <c r="K81" s="230"/>
      <c r="L81" s="231">
        <f t="shared" si="1"/>
        <v>0</v>
      </c>
      <c r="M81" s="232">
        <f t="shared" si="1"/>
        <v>0</v>
      </c>
      <c r="N81" s="232">
        <f t="shared" si="1"/>
        <v>0</v>
      </c>
      <c r="O81" s="233">
        <f t="shared" si="2"/>
        <v>0</v>
      </c>
      <c r="P81" s="234">
        <f t="shared" si="3"/>
        <v>0</v>
      </c>
      <c r="Q81" s="235">
        <f>P81*[1]Factors!D68</f>
        <v>0</v>
      </c>
      <c r="R81" s="235">
        <f t="shared" si="6"/>
        <v>0</v>
      </c>
      <c r="S81" s="235">
        <f>R81*[1]Factors!D68</f>
        <v>0</v>
      </c>
      <c r="T81" s="236">
        <f>R81*[1]Factors!D68*[1]Factors!E68</f>
        <v>0</v>
      </c>
      <c r="U81" s="231"/>
      <c r="V81" s="232"/>
      <c r="W81" s="233"/>
      <c r="X81" s="292"/>
      <c r="Y81" s="232"/>
      <c r="Z81" s="231"/>
      <c r="AA81" s="232">
        <f t="shared" si="4"/>
        <v>0</v>
      </c>
      <c r="AB81" s="232"/>
      <c r="AC81" s="233">
        <f t="shared" si="5"/>
        <v>0</v>
      </c>
    </row>
    <row r="82" spans="1:29" s="20" customFormat="1">
      <c r="A82" s="31"/>
      <c r="B82" s="31"/>
      <c r="C82" s="94"/>
      <c r="D82" s="94"/>
      <c r="E82" s="94"/>
      <c r="F82" s="149"/>
      <c r="G82" s="227">
        <v>1</v>
      </c>
      <c r="H82" s="228">
        <v>1995</v>
      </c>
      <c r="I82" s="229">
        <v>1995</v>
      </c>
      <c r="J82" s="229">
        <v>1995</v>
      </c>
      <c r="K82" s="230"/>
      <c r="L82" s="231">
        <f t="shared" si="1"/>
        <v>0</v>
      </c>
      <c r="M82" s="232">
        <f t="shared" si="1"/>
        <v>0</v>
      </c>
      <c r="N82" s="232">
        <f t="shared" si="1"/>
        <v>0</v>
      </c>
      <c r="O82" s="233">
        <f t="shared" si="2"/>
        <v>0</v>
      </c>
      <c r="P82" s="234">
        <f t="shared" si="3"/>
        <v>0</v>
      </c>
      <c r="Q82" s="235">
        <f>P82*[1]Factors!D69</f>
        <v>0</v>
      </c>
      <c r="R82" s="235">
        <f t="shared" si="6"/>
        <v>0</v>
      </c>
      <c r="S82" s="235">
        <f>R82*[1]Factors!D69</f>
        <v>0</v>
      </c>
      <c r="T82" s="236">
        <f>R82*[1]Factors!D69*[1]Factors!E69</f>
        <v>0</v>
      </c>
      <c r="U82" s="231"/>
      <c r="V82" s="232"/>
      <c r="W82" s="233"/>
      <c r="X82" s="292"/>
      <c r="Y82" s="232"/>
      <c r="Z82" s="231"/>
      <c r="AA82" s="232">
        <f t="shared" si="4"/>
        <v>0</v>
      </c>
      <c r="AB82" s="232"/>
      <c r="AC82" s="233">
        <f t="shared" si="5"/>
        <v>0</v>
      </c>
    </row>
    <row r="83" spans="1:29" s="20" customFormat="1">
      <c r="A83" s="31"/>
      <c r="B83" s="31"/>
      <c r="C83" s="94"/>
      <c r="D83" s="94"/>
      <c r="E83" s="94"/>
      <c r="F83" s="149"/>
      <c r="G83" s="227">
        <v>2</v>
      </c>
      <c r="H83" s="228">
        <v>1995</v>
      </c>
      <c r="I83" s="229">
        <v>1995</v>
      </c>
      <c r="J83" s="229">
        <v>1995</v>
      </c>
      <c r="K83" s="230"/>
      <c r="L83" s="231">
        <f t="shared" si="1"/>
        <v>0</v>
      </c>
      <c r="M83" s="232">
        <f t="shared" si="1"/>
        <v>0</v>
      </c>
      <c r="N83" s="232">
        <f t="shared" si="1"/>
        <v>0</v>
      </c>
      <c r="O83" s="233">
        <f t="shared" si="2"/>
        <v>0</v>
      </c>
      <c r="P83" s="234">
        <f t="shared" si="3"/>
        <v>0</v>
      </c>
      <c r="Q83" s="235">
        <f>P83*[1]Factors!D70</f>
        <v>0</v>
      </c>
      <c r="R83" s="235">
        <f t="shared" si="6"/>
        <v>0</v>
      </c>
      <c r="S83" s="235">
        <f>R83*[1]Factors!D70</f>
        <v>0</v>
      </c>
      <c r="T83" s="236">
        <f>R83*[1]Factors!D70*[1]Factors!E70</f>
        <v>0</v>
      </c>
      <c r="U83" s="231"/>
      <c r="V83" s="232"/>
      <c r="W83" s="233"/>
      <c r="X83" s="292"/>
      <c r="Y83" s="232"/>
      <c r="Z83" s="231"/>
      <c r="AA83" s="232">
        <f t="shared" si="4"/>
        <v>0</v>
      </c>
      <c r="AB83" s="232"/>
      <c r="AC83" s="233">
        <f t="shared" si="5"/>
        <v>0</v>
      </c>
    </row>
    <row r="84" spans="1:29" s="20" customFormat="1">
      <c r="A84" s="31"/>
      <c r="B84" s="31"/>
      <c r="C84" s="94"/>
      <c r="D84" s="94"/>
      <c r="E84" s="94"/>
      <c r="F84" s="149"/>
      <c r="G84" s="227">
        <v>3</v>
      </c>
      <c r="H84" s="228">
        <v>1995</v>
      </c>
      <c r="I84" s="229">
        <v>1995</v>
      </c>
      <c r="J84" s="229">
        <v>1995</v>
      </c>
      <c r="K84" s="230"/>
      <c r="L84" s="231">
        <f t="shared" si="1"/>
        <v>0</v>
      </c>
      <c r="M84" s="232">
        <f t="shared" si="1"/>
        <v>0</v>
      </c>
      <c r="N84" s="232">
        <f t="shared" si="1"/>
        <v>0</v>
      </c>
      <c r="O84" s="233">
        <f t="shared" si="2"/>
        <v>0</v>
      </c>
      <c r="P84" s="234">
        <f t="shared" si="3"/>
        <v>0</v>
      </c>
      <c r="Q84" s="235">
        <f>P84*[1]Factors!D71</f>
        <v>0</v>
      </c>
      <c r="R84" s="235">
        <f t="shared" si="6"/>
        <v>0</v>
      </c>
      <c r="S84" s="235">
        <f>R84*[1]Factors!D71</f>
        <v>0</v>
      </c>
      <c r="T84" s="236">
        <f>R84*[1]Factors!D71*[1]Factors!E71</f>
        <v>0</v>
      </c>
      <c r="U84" s="231"/>
      <c r="V84" s="232"/>
      <c r="W84" s="233"/>
      <c r="X84" s="292"/>
      <c r="Y84" s="232"/>
      <c r="Z84" s="231"/>
      <c r="AA84" s="232">
        <f t="shared" si="4"/>
        <v>0</v>
      </c>
      <c r="AB84" s="232"/>
      <c r="AC84" s="233">
        <f t="shared" si="5"/>
        <v>0</v>
      </c>
    </row>
    <row r="85" spans="1:29" s="20" customFormat="1">
      <c r="A85" s="31"/>
      <c r="B85" s="31"/>
      <c r="C85" s="94"/>
      <c r="D85" s="94"/>
      <c r="E85" s="94"/>
      <c r="F85" s="149"/>
      <c r="G85" s="227">
        <v>4</v>
      </c>
      <c r="H85" s="228">
        <v>1995</v>
      </c>
      <c r="I85" s="229">
        <v>1995</v>
      </c>
      <c r="J85" s="229">
        <v>1996</v>
      </c>
      <c r="K85" s="230"/>
      <c r="L85" s="231">
        <f t="shared" si="1"/>
        <v>0</v>
      </c>
      <c r="M85" s="232">
        <f t="shared" si="1"/>
        <v>0</v>
      </c>
      <c r="N85" s="232">
        <f t="shared" si="1"/>
        <v>0</v>
      </c>
      <c r="O85" s="233">
        <f t="shared" si="2"/>
        <v>0</v>
      </c>
      <c r="P85" s="234">
        <f t="shared" si="3"/>
        <v>0</v>
      </c>
      <c r="Q85" s="235">
        <f>P85*[1]Factors!D72</f>
        <v>0</v>
      </c>
      <c r="R85" s="235">
        <f t="shared" si="6"/>
        <v>0</v>
      </c>
      <c r="S85" s="235">
        <f>R85*[1]Factors!D72</f>
        <v>0</v>
      </c>
      <c r="T85" s="236">
        <f>R85*[1]Factors!D72*[1]Factors!E72</f>
        <v>0</v>
      </c>
      <c r="U85" s="231"/>
      <c r="V85" s="232"/>
      <c r="W85" s="233"/>
      <c r="X85" s="292"/>
      <c r="Y85" s="232"/>
      <c r="Z85" s="231"/>
      <c r="AA85" s="232">
        <f t="shared" si="4"/>
        <v>0</v>
      </c>
      <c r="AB85" s="232"/>
      <c r="AC85" s="233">
        <f t="shared" si="5"/>
        <v>0</v>
      </c>
    </row>
    <row r="86" spans="1:29" s="20" customFormat="1">
      <c r="A86" s="31"/>
      <c r="B86" s="31"/>
      <c r="C86" s="94"/>
      <c r="D86" s="94"/>
      <c r="E86" s="94"/>
      <c r="F86" s="149"/>
      <c r="G86" s="227">
        <v>5</v>
      </c>
      <c r="H86" s="228">
        <v>1995</v>
      </c>
      <c r="I86" s="229">
        <v>1995</v>
      </c>
      <c r="J86" s="229">
        <v>1996</v>
      </c>
      <c r="K86" s="230"/>
      <c r="L86" s="231">
        <f t="shared" ref="L86:N149" si="7">Z86</f>
        <v>0</v>
      </c>
      <c r="M86" s="232">
        <f t="shared" si="7"/>
        <v>0</v>
      </c>
      <c r="N86" s="232">
        <f t="shared" si="7"/>
        <v>0</v>
      </c>
      <c r="O86" s="233">
        <f t="shared" ref="O86:O149" si="8">N86+M86</f>
        <v>0</v>
      </c>
      <c r="P86" s="234">
        <f t="shared" ref="P86:P149" si="9">O86</f>
        <v>0</v>
      </c>
      <c r="Q86" s="235">
        <f>P86*[1]Factors!D73</f>
        <v>0</v>
      </c>
      <c r="R86" s="235">
        <f t="shared" si="6"/>
        <v>0</v>
      </c>
      <c r="S86" s="235">
        <f>R86*[1]Factors!D73</f>
        <v>0</v>
      </c>
      <c r="T86" s="236">
        <f>R86*[1]Factors!D73*[1]Factors!E73</f>
        <v>0</v>
      </c>
      <c r="U86" s="231"/>
      <c r="V86" s="232"/>
      <c r="W86" s="233"/>
      <c r="X86" s="292"/>
      <c r="Y86" s="232"/>
      <c r="Z86" s="231"/>
      <c r="AA86" s="232">
        <f t="shared" ref="AA86:AA149" si="10">+Y86</f>
        <v>0</v>
      </c>
      <c r="AB86" s="232"/>
      <c r="AC86" s="233">
        <f t="shared" ref="AC86:AC149" si="11">AB86+AA86</f>
        <v>0</v>
      </c>
    </row>
    <row r="87" spans="1:29" s="20" customFormat="1">
      <c r="A87" s="31"/>
      <c r="B87" s="31"/>
      <c r="C87" s="94"/>
      <c r="D87" s="94"/>
      <c r="E87" s="94"/>
      <c r="F87" s="149"/>
      <c r="G87" s="227">
        <v>6</v>
      </c>
      <c r="H87" s="228">
        <v>1995</v>
      </c>
      <c r="I87" s="229">
        <v>1995</v>
      </c>
      <c r="J87" s="229">
        <v>1996</v>
      </c>
      <c r="K87" s="230"/>
      <c r="L87" s="231">
        <f t="shared" si="7"/>
        <v>0</v>
      </c>
      <c r="M87" s="232">
        <f t="shared" si="7"/>
        <v>0</v>
      </c>
      <c r="N87" s="232">
        <f t="shared" si="7"/>
        <v>0</v>
      </c>
      <c r="O87" s="233">
        <f t="shared" si="8"/>
        <v>0</v>
      </c>
      <c r="P87" s="234">
        <f t="shared" si="9"/>
        <v>0</v>
      </c>
      <c r="Q87" s="235">
        <f>P87*[1]Factors!D74</f>
        <v>0</v>
      </c>
      <c r="R87" s="235">
        <f t="shared" ref="R87:R150" si="12">U87+W87</f>
        <v>0</v>
      </c>
      <c r="S87" s="235">
        <f>R87*[1]Factors!D74</f>
        <v>0</v>
      </c>
      <c r="T87" s="236">
        <f>R87*[1]Factors!D74*[1]Factors!E74</f>
        <v>0</v>
      </c>
      <c r="U87" s="231"/>
      <c r="V87" s="232"/>
      <c r="W87" s="233"/>
      <c r="X87" s="292"/>
      <c r="Y87" s="232"/>
      <c r="Z87" s="231"/>
      <c r="AA87" s="232">
        <f t="shared" si="10"/>
        <v>0</v>
      </c>
      <c r="AB87" s="232"/>
      <c r="AC87" s="233">
        <f t="shared" si="11"/>
        <v>0</v>
      </c>
    </row>
    <row r="88" spans="1:29" s="20" customFormat="1">
      <c r="A88" s="31"/>
      <c r="B88" s="31"/>
      <c r="C88" s="94"/>
      <c r="D88" s="94"/>
      <c r="E88" s="94"/>
      <c r="F88" s="149"/>
      <c r="G88" s="227">
        <v>7</v>
      </c>
      <c r="H88" s="228">
        <v>1995</v>
      </c>
      <c r="I88" s="229">
        <v>1996</v>
      </c>
      <c r="J88" s="229">
        <v>1996</v>
      </c>
      <c r="K88" s="230"/>
      <c r="L88" s="231">
        <f t="shared" si="7"/>
        <v>0</v>
      </c>
      <c r="M88" s="232">
        <f t="shared" si="7"/>
        <v>0</v>
      </c>
      <c r="N88" s="232">
        <f t="shared" si="7"/>
        <v>0</v>
      </c>
      <c r="O88" s="233">
        <f t="shared" si="8"/>
        <v>0</v>
      </c>
      <c r="P88" s="234">
        <f t="shared" si="9"/>
        <v>0</v>
      </c>
      <c r="Q88" s="235">
        <f>P88*[1]Factors!D75</f>
        <v>0</v>
      </c>
      <c r="R88" s="235">
        <f t="shared" si="12"/>
        <v>0</v>
      </c>
      <c r="S88" s="235">
        <f>R88*[1]Factors!D75</f>
        <v>0</v>
      </c>
      <c r="T88" s="236">
        <f>R88*[1]Factors!D75*[1]Factors!E75</f>
        <v>0</v>
      </c>
      <c r="U88" s="231"/>
      <c r="V88" s="232"/>
      <c r="W88" s="233"/>
      <c r="X88" s="292"/>
      <c r="Y88" s="232"/>
      <c r="Z88" s="231"/>
      <c r="AA88" s="232">
        <f t="shared" si="10"/>
        <v>0</v>
      </c>
      <c r="AB88" s="232"/>
      <c r="AC88" s="233">
        <f t="shared" si="11"/>
        <v>0</v>
      </c>
    </row>
    <row r="89" spans="1:29" s="20" customFormat="1">
      <c r="A89" s="31"/>
      <c r="B89" s="31"/>
      <c r="C89" s="94"/>
      <c r="D89" s="94"/>
      <c r="E89" s="94"/>
      <c r="F89" s="149"/>
      <c r="G89" s="227">
        <v>8</v>
      </c>
      <c r="H89" s="228">
        <v>1995</v>
      </c>
      <c r="I89" s="229">
        <v>1996</v>
      </c>
      <c r="J89" s="229">
        <v>1996</v>
      </c>
      <c r="K89" s="230"/>
      <c r="L89" s="231">
        <f t="shared" si="7"/>
        <v>0</v>
      </c>
      <c r="M89" s="232">
        <f t="shared" si="7"/>
        <v>0</v>
      </c>
      <c r="N89" s="232">
        <f t="shared" si="7"/>
        <v>0</v>
      </c>
      <c r="O89" s="233">
        <f t="shared" si="8"/>
        <v>0</v>
      </c>
      <c r="P89" s="234">
        <f t="shared" si="9"/>
        <v>0</v>
      </c>
      <c r="Q89" s="235">
        <f>P89*[1]Factors!D76</f>
        <v>0</v>
      </c>
      <c r="R89" s="235">
        <f t="shared" si="12"/>
        <v>0</v>
      </c>
      <c r="S89" s="235">
        <f>R89*[1]Factors!D76</f>
        <v>0</v>
      </c>
      <c r="T89" s="236">
        <f>R89*[1]Factors!D76*[1]Factors!E76</f>
        <v>0</v>
      </c>
      <c r="U89" s="231"/>
      <c r="V89" s="232"/>
      <c r="W89" s="233"/>
      <c r="X89" s="292"/>
      <c r="Y89" s="232"/>
      <c r="Z89" s="231"/>
      <c r="AA89" s="232">
        <f t="shared" si="10"/>
        <v>0</v>
      </c>
      <c r="AB89" s="232"/>
      <c r="AC89" s="233">
        <f t="shared" si="11"/>
        <v>0</v>
      </c>
    </row>
    <row r="90" spans="1:29" s="20" customFormat="1">
      <c r="A90" s="31"/>
      <c r="B90" s="31"/>
      <c r="C90" s="94"/>
      <c r="D90" s="94"/>
      <c r="E90" s="94"/>
      <c r="F90" s="149"/>
      <c r="G90" s="227">
        <v>9</v>
      </c>
      <c r="H90" s="228">
        <v>1995</v>
      </c>
      <c r="I90" s="229">
        <v>1996</v>
      </c>
      <c r="J90" s="229">
        <v>1996</v>
      </c>
      <c r="K90" s="230"/>
      <c r="L90" s="231">
        <f t="shared" si="7"/>
        <v>0</v>
      </c>
      <c r="M90" s="232">
        <f t="shared" si="7"/>
        <v>0</v>
      </c>
      <c r="N90" s="232">
        <f t="shared" si="7"/>
        <v>0</v>
      </c>
      <c r="O90" s="233">
        <f t="shared" si="8"/>
        <v>0</v>
      </c>
      <c r="P90" s="234">
        <f t="shared" si="9"/>
        <v>0</v>
      </c>
      <c r="Q90" s="235">
        <f>P90*[1]Factors!D77</f>
        <v>0</v>
      </c>
      <c r="R90" s="235">
        <f t="shared" si="12"/>
        <v>0</v>
      </c>
      <c r="S90" s="235">
        <f>R90*[1]Factors!D77</f>
        <v>0</v>
      </c>
      <c r="T90" s="236">
        <f>R90*[1]Factors!D77*[1]Factors!E77</f>
        <v>0</v>
      </c>
      <c r="U90" s="231"/>
      <c r="V90" s="232"/>
      <c r="W90" s="233"/>
      <c r="X90" s="292"/>
      <c r="Y90" s="232"/>
      <c r="Z90" s="231"/>
      <c r="AA90" s="232">
        <f t="shared" si="10"/>
        <v>0</v>
      </c>
      <c r="AB90" s="232"/>
      <c r="AC90" s="233">
        <f t="shared" si="11"/>
        <v>0</v>
      </c>
    </row>
    <row r="91" spans="1:29" s="20" customFormat="1">
      <c r="A91" s="31"/>
      <c r="B91" s="31"/>
      <c r="C91" s="94"/>
      <c r="D91" s="94"/>
      <c r="E91" s="94"/>
      <c r="F91" s="149"/>
      <c r="G91" s="227">
        <v>10</v>
      </c>
      <c r="H91" s="228">
        <v>1995</v>
      </c>
      <c r="I91" s="229">
        <v>1996</v>
      </c>
      <c r="J91" s="229">
        <v>1996</v>
      </c>
      <c r="K91" s="230"/>
      <c r="L91" s="231">
        <f t="shared" si="7"/>
        <v>0</v>
      </c>
      <c r="M91" s="232">
        <f t="shared" si="7"/>
        <v>0</v>
      </c>
      <c r="N91" s="232">
        <f t="shared" si="7"/>
        <v>0</v>
      </c>
      <c r="O91" s="233">
        <f t="shared" si="8"/>
        <v>0</v>
      </c>
      <c r="P91" s="234">
        <f t="shared" si="9"/>
        <v>0</v>
      </c>
      <c r="Q91" s="235">
        <f>P91*[1]Factors!D78</f>
        <v>0</v>
      </c>
      <c r="R91" s="235">
        <f t="shared" si="12"/>
        <v>0</v>
      </c>
      <c r="S91" s="235">
        <f>R91*[1]Factors!D78</f>
        <v>0</v>
      </c>
      <c r="T91" s="236">
        <f>R91*[1]Factors!D78*[1]Factors!E78</f>
        <v>0</v>
      </c>
      <c r="U91" s="231"/>
      <c r="V91" s="232"/>
      <c r="W91" s="233"/>
      <c r="X91" s="292"/>
      <c r="Y91" s="232"/>
      <c r="Z91" s="231"/>
      <c r="AA91" s="232">
        <f t="shared" si="10"/>
        <v>0</v>
      </c>
      <c r="AB91" s="232"/>
      <c r="AC91" s="233">
        <f t="shared" si="11"/>
        <v>0</v>
      </c>
    </row>
    <row r="92" spans="1:29" s="20" customFormat="1">
      <c r="A92" s="31"/>
      <c r="B92" s="31"/>
      <c r="C92" s="94"/>
      <c r="D92" s="94"/>
      <c r="E92" s="94"/>
      <c r="F92" s="149"/>
      <c r="G92" s="227">
        <v>11</v>
      </c>
      <c r="H92" s="228">
        <v>1995</v>
      </c>
      <c r="I92" s="229">
        <v>1996</v>
      </c>
      <c r="J92" s="229">
        <v>1996</v>
      </c>
      <c r="K92" s="230"/>
      <c r="L92" s="231">
        <f t="shared" si="7"/>
        <v>0</v>
      </c>
      <c r="M92" s="232">
        <f t="shared" si="7"/>
        <v>0</v>
      </c>
      <c r="N92" s="232">
        <f t="shared" si="7"/>
        <v>0</v>
      </c>
      <c r="O92" s="233">
        <f t="shared" si="8"/>
        <v>0</v>
      </c>
      <c r="P92" s="234">
        <f t="shared" si="9"/>
        <v>0</v>
      </c>
      <c r="Q92" s="235">
        <f>P92*[1]Factors!D79</f>
        <v>0</v>
      </c>
      <c r="R92" s="235">
        <f t="shared" si="12"/>
        <v>0</v>
      </c>
      <c r="S92" s="235">
        <f>R92*[1]Factors!D79</f>
        <v>0</v>
      </c>
      <c r="T92" s="236">
        <f>R92*[1]Factors!D79*[1]Factors!E79</f>
        <v>0</v>
      </c>
      <c r="U92" s="231"/>
      <c r="V92" s="232"/>
      <c r="W92" s="233"/>
      <c r="X92" s="292"/>
      <c r="Y92" s="232"/>
      <c r="Z92" s="231"/>
      <c r="AA92" s="232">
        <f t="shared" si="10"/>
        <v>0</v>
      </c>
      <c r="AB92" s="232"/>
      <c r="AC92" s="233">
        <f t="shared" si="11"/>
        <v>0</v>
      </c>
    </row>
    <row r="93" spans="1:29" s="20" customFormat="1">
      <c r="A93" s="31"/>
      <c r="B93" s="31"/>
      <c r="C93" s="94"/>
      <c r="D93" s="94"/>
      <c r="E93" s="94"/>
      <c r="F93" s="149"/>
      <c r="G93" s="227">
        <v>12</v>
      </c>
      <c r="H93" s="228">
        <v>1995</v>
      </c>
      <c r="I93" s="229">
        <v>1996</v>
      </c>
      <c r="J93" s="229">
        <v>1996</v>
      </c>
      <c r="K93" s="230"/>
      <c r="L93" s="231">
        <f t="shared" si="7"/>
        <v>0</v>
      </c>
      <c r="M93" s="232">
        <f t="shared" si="7"/>
        <v>0</v>
      </c>
      <c r="N93" s="232">
        <f t="shared" si="7"/>
        <v>0</v>
      </c>
      <c r="O93" s="233">
        <f t="shared" si="8"/>
        <v>0</v>
      </c>
      <c r="P93" s="234">
        <f t="shared" si="9"/>
        <v>0</v>
      </c>
      <c r="Q93" s="235">
        <f>P93*[1]Factors!D80</f>
        <v>0</v>
      </c>
      <c r="R93" s="235">
        <f t="shared" si="12"/>
        <v>0</v>
      </c>
      <c r="S93" s="235">
        <f>R93*[1]Factors!D80</f>
        <v>0</v>
      </c>
      <c r="T93" s="236">
        <f>R93*[1]Factors!D80*[1]Factors!E80</f>
        <v>0</v>
      </c>
      <c r="U93" s="231"/>
      <c r="V93" s="232"/>
      <c r="W93" s="233"/>
      <c r="X93" s="292"/>
      <c r="Y93" s="232"/>
      <c r="Z93" s="231"/>
      <c r="AA93" s="232">
        <f t="shared" si="10"/>
        <v>0</v>
      </c>
      <c r="AB93" s="232"/>
      <c r="AC93" s="233">
        <f t="shared" si="11"/>
        <v>0</v>
      </c>
    </row>
    <row r="94" spans="1:29" s="20" customFormat="1">
      <c r="A94" s="31"/>
      <c r="B94" s="31"/>
      <c r="C94" s="94"/>
      <c r="D94" s="94"/>
      <c r="E94" s="94"/>
      <c r="F94" s="149"/>
      <c r="G94" s="227">
        <v>1</v>
      </c>
      <c r="H94" s="228">
        <v>1996</v>
      </c>
      <c r="I94" s="229">
        <v>1996</v>
      </c>
      <c r="J94" s="229">
        <v>1996</v>
      </c>
      <c r="K94" s="230"/>
      <c r="L94" s="231">
        <f t="shared" si="7"/>
        <v>0</v>
      </c>
      <c r="M94" s="232">
        <f t="shared" si="7"/>
        <v>0</v>
      </c>
      <c r="N94" s="232">
        <f t="shared" si="7"/>
        <v>0</v>
      </c>
      <c r="O94" s="233">
        <f t="shared" si="8"/>
        <v>0</v>
      </c>
      <c r="P94" s="234">
        <f t="shared" si="9"/>
        <v>0</v>
      </c>
      <c r="Q94" s="235">
        <f>P94*[1]Factors!D81</f>
        <v>0</v>
      </c>
      <c r="R94" s="235">
        <f t="shared" si="12"/>
        <v>0</v>
      </c>
      <c r="S94" s="235">
        <f>R94*[1]Factors!D81</f>
        <v>0</v>
      </c>
      <c r="T94" s="236">
        <f>R94*[1]Factors!D81*[1]Factors!E81</f>
        <v>0</v>
      </c>
      <c r="U94" s="231"/>
      <c r="V94" s="232"/>
      <c r="W94" s="233"/>
      <c r="X94" s="292"/>
      <c r="Y94" s="232"/>
      <c r="Z94" s="231"/>
      <c r="AA94" s="232">
        <f t="shared" si="10"/>
        <v>0</v>
      </c>
      <c r="AB94" s="232"/>
      <c r="AC94" s="233">
        <f t="shared" si="11"/>
        <v>0</v>
      </c>
    </row>
    <row r="95" spans="1:29" s="20" customFormat="1">
      <c r="A95" s="31"/>
      <c r="B95" s="31"/>
      <c r="C95" s="94"/>
      <c r="D95" s="94"/>
      <c r="E95" s="94"/>
      <c r="F95" s="149"/>
      <c r="G95" s="227">
        <v>2</v>
      </c>
      <c r="H95" s="228">
        <v>1996</v>
      </c>
      <c r="I95" s="229">
        <v>1996</v>
      </c>
      <c r="J95" s="229">
        <v>1996</v>
      </c>
      <c r="K95" s="230"/>
      <c r="L95" s="231">
        <f t="shared" si="7"/>
        <v>0</v>
      </c>
      <c r="M95" s="232">
        <f t="shared" si="7"/>
        <v>0</v>
      </c>
      <c r="N95" s="232">
        <f t="shared" si="7"/>
        <v>0</v>
      </c>
      <c r="O95" s="233">
        <f t="shared" si="8"/>
        <v>0</v>
      </c>
      <c r="P95" s="234">
        <f t="shared" si="9"/>
        <v>0</v>
      </c>
      <c r="Q95" s="235">
        <f>P95*[1]Factors!D82</f>
        <v>0</v>
      </c>
      <c r="R95" s="235">
        <f t="shared" si="12"/>
        <v>0</v>
      </c>
      <c r="S95" s="235">
        <f>R95*[1]Factors!D82</f>
        <v>0</v>
      </c>
      <c r="T95" s="236">
        <f>R95*[1]Factors!D82*[1]Factors!E82</f>
        <v>0</v>
      </c>
      <c r="U95" s="231"/>
      <c r="V95" s="232"/>
      <c r="W95" s="233"/>
      <c r="X95" s="292"/>
      <c r="Y95" s="232"/>
      <c r="Z95" s="231"/>
      <c r="AA95" s="232">
        <f t="shared" si="10"/>
        <v>0</v>
      </c>
      <c r="AB95" s="232"/>
      <c r="AC95" s="233">
        <f t="shared" si="11"/>
        <v>0</v>
      </c>
    </row>
    <row r="96" spans="1:29" s="20" customFormat="1">
      <c r="A96" s="31"/>
      <c r="B96" s="31"/>
      <c r="C96" s="94"/>
      <c r="D96" s="94"/>
      <c r="E96" s="94"/>
      <c r="F96" s="149"/>
      <c r="G96" s="227">
        <v>3</v>
      </c>
      <c r="H96" s="228">
        <v>1996</v>
      </c>
      <c r="I96" s="229">
        <v>1996</v>
      </c>
      <c r="J96" s="229">
        <v>1996</v>
      </c>
      <c r="K96" s="230"/>
      <c r="L96" s="231">
        <f t="shared" si="7"/>
        <v>0</v>
      </c>
      <c r="M96" s="232">
        <f t="shared" si="7"/>
        <v>0</v>
      </c>
      <c r="N96" s="232">
        <f t="shared" si="7"/>
        <v>0</v>
      </c>
      <c r="O96" s="233">
        <f t="shared" si="8"/>
        <v>0</v>
      </c>
      <c r="P96" s="234">
        <f t="shared" si="9"/>
        <v>0</v>
      </c>
      <c r="Q96" s="235">
        <f>P96*[1]Factors!D83</f>
        <v>0</v>
      </c>
      <c r="R96" s="235">
        <f t="shared" si="12"/>
        <v>0</v>
      </c>
      <c r="S96" s="235">
        <f>R96*[1]Factors!D83</f>
        <v>0</v>
      </c>
      <c r="T96" s="236">
        <f>R96*[1]Factors!D83*[1]Factors!E83</f>
        <v>0</v>
      </c>
      <c r="U96" s="231"/>
      <c r="V96" s="232"/>
      <c r="W96" s="233"/>
      <c r="X96" s="292"/>
      <c r="Y96" s="232"/>
      <c r="Z96" s="231"/>
      <c r="AA96" s="232">
        <f t="shared" si="10"/>
        <v>0</v>
      </c>
      <c r="AB96" s="232"/>
      <c r="AC96" s="233">
        <f t="shared" si="11"/>
        <v>0</v>
      </c>
    </row>
    <row r="97" spans="1:29" s="20" customFormat="1">
      <c r="A97" s="31"/>
      <c r="B97" s="31"/>
      <c r="C97" s="94"/>
      <c r="D97" s="94"/>
      <c r="E97" s="94"/>
      <c r="F97" s="149"/>
      <c r="G97" s="227">
        <v>4</v>
      </c>
      <c r="H97" s="228">
        <v>1996</v>
      </c>
      <c r="I97" s="229">
        <v>1996</v>
      </c>
      <c r="J97" s="229">
        <v>1997</v>
      </c>
      <c r="K97" s="230"/>
      <c r="L97" s="231">
        <f t="shared" si="7"/>
        <v>0</v>
      </c>
      <c r="M97" s="232">
        <f t="shared" si="7"/>
        <v>0</v>
      </c>
      <c r="N97" s="232">
        <f t="shared" si="7"/>
        <v>0</v>
      </c>
      <c r="O97" s="233">
        <f t="shared" si="8"/>
        <v>0</v>
      </c>
      <c r="P97" s="234">
        <f t="shared" si="9"/>
        <v>0</v>
      </c>
      <c r="Q97" s="235">
        <f>P97*[1]Factors!D84</f>
        <v>0</v>
      </c>
      <c r="R97" s="235">
        <f t="shared" si="12"/>
        <v>0</v>
      </c>
      <c r="S97" s="235">
        <f>R97*[1]Factors!D84</f>
        <v>0</v>
      </c>
      <c r="T97" s="236">
        <f>R97*[1]Factors!D84*[1]Factors!E84</f>
        <v>0</v>
      </c>
      <c r="U97" s="231"/>
      <c r="V97" s="232"/>
      <c r="W97" s="233"/>
      <c r="X97" s="292"/>
      <c r="Y97" s="232"/>
      <c r="Z97" s="231"/>
      <c r="AA97" s="232">
        <f t="shared" si="10"/>
        <v>0</v>
      </c>
      <c r="AB97" s="232"/>
      <c r="AC97" s="233">
        <f t="shared" si="11"/>
        <v>0</v>
      </c>
    </row>
    <row r="98" spans="1:29" s="20" customFormat="1">
      <c r="A98" s="31"/>
      <c r="B98" s="31"/>
      <c r="C98" s="94"/>
      <c r="D98" s="94"/>
      <c r="E98" s="94"/>
      <c r="F98" s="149"/>
      <c r="G98" s="227">
        <v>5</v>
      </c>
      <c r="H98" s="228">
        <v>1996</v>
      </c>
      <c r="I98" s="229">
        <v>1996</v>
      </c>
      <c r="J98" s="229">
        <v>1997</v>
      </c>
      <c r="K98" s="230"/>
      <c r="L98" s="231">
        <f t="shared" si="7"/>
        <v>0</v>
      </c>
      <c r="M98" s="232">
        <f t="shared" si="7"/>
        <v>0</v>
      </c>
      <c r="N98" s="232">
        <f t="shared" si="7"/>
        <v>0</v>
      </c>
      <c r="O98" s="233">
        <f t="shared" si="8"/>
        <v>0</v>
      </c>
      <c r="P98" s="234">
        <f t="shared" si="9"/>
        <v>0</v>
      </c>
      <c r="Q98" s="235">
        <f>P98*[1]Factors!D85</f>
        <v>0</v>
      </c>
      <c r="R98" s="235">
        <f t="shared" si="12"/>
        <v>0</v>
      </c>
      <c r="S98" s="235">
        <f>R98*[1]Factors!D85</f>
        <v>0</v>
      </c>
      <c r="T98" s="236">
        <f>R98*[1]Factors!D85*[1]Factors!E85</f>
        <v>0</v>
      </c>
      <c r="U98" s="231"/>
      <c r="V98" s="232"/>
      <c r="W98" s="233"/>
      <c r="X98" s="292"/>
      <c r="Y98" s="232"/>
      <c r="Z98" s="231"/>
      <c r="AA98" s="232">
        <f t="shared" si="10"/>
        <v>0</v>
      </c>
      <c r="AB98" s="232"/>
      <c r="AC98" s="233">
        <f t="shared" si="11"/>
        <v>0</v>
      </c>
    </row>
    <row r="99" spans="1:29" s="20" customFormat="1">
      <c r="A99" s="31"/>
      <c r="B99" s="31"/>
      <c r="C99" s="94"/>
      <c r="D99" s="94"/>
      <c r="E99" s="94"/>
      <c r="F99" s="149"/>
      <c r="G99" s="227">
        <v>6</v>
      </c>
      <c r="H99" s="228">
        <v>1996</v>
      </c>
      <c r="I99" s="229">
        <v>1996</v>
      </c>
      <c r="J99" s="229">
        <v>1997</v>
      </c>
      <c r="K99" s="230"/>
      <c r="L99" s="231">
        <f t="shared" si="7"/>
        <v>0</v>
      </c>
      <c r="M99" s="232">
        <f t="shared" si="7"/>
        <v>0</v>
      </c>
      <c r="N99" s="232">
        <f t="shared" si="7"/>
        <v>0</v>
      </c>
      <c r="O99" s="233">
        <f t="shared" si="8"/>
        <v>0</v>
      </c>
      <c r="P99" s="234">
        <f t="shared" si="9"/>
        <v>0</v>
      </c>
      <c r="Q99" s="235">
        <f>P99*[1]Factors!D86</f>
        <v>0</v>
      </c>
      <c r="R99" s="235">
        <f t="shared" si="12"/>
        <v>0</v>
      </c>
      <c r="S99" s="235">
        <f>R99*[1]Factors!D86</f>
        <v>0</v>
      </c>
      <c r="T99" s="236">
        <f>R99*[1]Factors!D86*[1]Factors!E86</f>
        <v>0</v>
      </c>
      <c r="U99" s="231"/>
      <c r="V99" s="232"/>
      <c r="W99" s="233"/>
      <c r="X99" s="292"/>
      <c r="Y99" s="232"/>
      <c r="Z99" s="231"/>
      <c r="AA99" s="232">
        <f t="shared" si="10"/>
        <v>0</v>
      </c>
      <c r="AB99" s="232"/>
      <c r="AC99" s="233">
        <f t="shared" si="11"/>
        <v>0</v>
      </c>
    </row>
    <row r="100" spans="1:29" s="20" customFormat="1">
      <c r="A100" s="31"/>
      <c r="B100" s="31"/>
      <c r="C100" s="94"/>
      <c r="D100" s="94"/>
      <c r="E100" s="94"/>
      <c r="F100" s="149"/>
      <c r="G100" s="227">
        <v>7</v>
      </c>
      <c r="H100" s="228">
        <v>1996</v>
      </c>
      <c r="I100" s="229">
        <v>1997</v>
      </c>
      <c r="J100" s="229">
        <v>1997</v>
      </c>
      <c r="K100" s="230"/>
      <c r="L100" s="231">
        <f t="shared" si="7"/>
        <v>0</v>
      </c>
      <c r="M100" s="232">
        <f t="shared" si="7"/>
        <v>0</v>
      </c>
      <c r="N100" s="232">
        <f t="shared" si="7"/>
        <v>0</v>
      </c>
      <c r="O100" s="233">
        <f t="shared" si="8"/>
        <v>0</v>
      </c>
      <c r="P100" s="234">
        <f t="shared" si="9"/>
        <v>0</v>
      </c>
      <c r="Q100" s="235">
        <f>P100*[1]Factors!D87</f>
        <v>0</v>
      </c>
      <c r="R100" s="235">
        <f t="shared" si="12"/>
        <v>0</v>
      </c>
      <c r="S100" s="235">
        <f>R100*[1]Factors!D87</f>
        <v>0</v>
      </c>
      <c r="T100" s="236">
        <f>R100*[1]Factors!D87*[1]Factors!E87</f>
        <v>0</v>
      </c>
      <c r="U100" s="231"/>
      <c r="V100" s="232"/>
      <c r="W100" s="233"/>
      <c r="X100" s="292"/>
      <c r="Y100" s="232"/>
      <c r="Z100" s="231"/>
      <c r="AA100" s="232">
        <f t="shared" si="10"/>
        <v>0</v>
      </c>
      <c r="AB100" s="232"/>
      <c r="AC100" s="233">
        <f t="shared" si="11"/>
        <v>0</v>
      </c>
    </row>
    <row r="101" spans="1:29" s="20" customFormat="1">
      <c r="A101" s="31"/>
      <c r="B101" s="31"/>
      <c r="C101" s="94"/>
      <c r="D101" s="94"/>
      <c r="E101" s="94"/>
      <c r="F101" s="149"/>
      <c r="G101" s="227">
        <v>8</v>
      </c>
      <c r="H101" s="228">
        <v>1996</v>
      </c>
      <c r="I101" s="229">
        <v>1997</v>
      </c>
      <c r="J101" s="229">
        <v>1997</v>
      </c>
      <c r="K101" s="230"/>
      <c r="L101" s="231">
        <f t="shared" si="7"/>
        <v>0</v>
      </c>
      <c r="M101" s="232">
        <f t="shared" si="7"/>
        <v>0</v>
      </c>
      <c r="N101" s="232">
        <f t="shared" si="7"/>
        <v>0</v>
      </c>
      <c r="O101" s="233">
        <f t="shared" si="8"/>
        <v>0</v>
      </c>
      <c r="P101" s="234">
        <f t="shared" si="9"/>
        <v>0</v>
      </c>
      <c r="Q101" s="235">
        <f>P101*[1]Factors!D88</f>
        <v>0</v>
      </c>
      <c r="R101" s="235">
        <f t="shared" si="12"/>
        <v>0</v>
      </c>
      <c r="S101" s="235">
        <f>R101*[1]Factors!D88</f>
        <v>0</v>
      </c>
      <c r="T101" s="236">
        <f>R101*[1]Factors!D88*[1]Factors!E88</f>
        <v>0</v>
      </c>
      <c r="U101" s="231"/>
      <c r="V101" s="232"/>
      <c r="W101" s="233"/>
      <c r="X101" s="292"/>
      <c r="Y101" s="232"/>
      <c r="Z101" s="231"/>
      <c r="AA101" s="232">
        <f t="shared" si="10"/>
        <v>0</v>
      </c>
      <c r="AB101" s="232"/>
      <c r="AC101" s="233">
        <f t="shared" si="11"/>
        <v>0</v>
      </c>
    </row>
    <row r="102" spans="1:29" s="20" customFormat="1">
      <c r="A102" s="31"/>
      <c r="B102" s="31"/>
      <c r="C102" s="94"/>
      <c r="D102" s="94"/>
      <c r="E102" s="94"/>
      <c r="F102" s="149"/>
      <c r="G102" s="227">
        <v>9</v>
      </c>
      <c r="H102" s="228">
        <v>1996</v>
      </c>
      <c r="I102" s="229">
        <v>1997</v>
      </c>
      <c r="J102" s="229">
        <v>1997</v>
      </c>
      <c r="K102" s="230"/>
      <c r="L102" s="231">
        <f t="shared" si="7"/>
        <v>0</v>
      </c>
      <c r="M102" s="232">
        <f t="shared" si="7"/>
        <v>0</v>
      </c>
      <c r="N102" s="232">
        <f t="shared" si="7"/>
        <v>0</v>
      </c>
      <c r="O102" s="233">
        <f t="shared" si="8"/>
        <v>0</v>
      </c>
      <c r="P102" s="234">
        <f t="shared" si="9"/>
        <v>0</v>
      </c>
      <c r="Q102" s="235">
        <f>P102*[1]Factors!D89</f>
        <v>0</v>
      </c>
      <c r="R102" s="235">
        <f t="shared" si="12"/>
        <v>0</v>
      </c>
      <c r="S102" s="235">
        <f>R102*[1]Factors!D89</f>
        <v>0</v>
      </c>
      <c r="T102" s="236">
        <f>R102*[1]Factors!D89*[1]Factors!E89</f>
        <v>0</v>
      </c>
      <c r="U102" s="231"/>
      <c r="V102" s="232"/>
      <c r="W102" s="233"/>
      <c r="X102" s="292"/>
      <c r="Y102" s="232"/>
      <c r="Z102" s="231"/>
      <c r="AA102" s="232">
        <f t="shared" si="10"/>
        <v>0</v>
      </c>
      <c r="AB102" s="232"/>
      <c r="AC102" s="233">
        <f t="shared" si="11"/>
        <v>0</v>
      </c>
    </row>
    <row r="103" spans="1:29" s="20" customFormat="1">
      <c r="A103" s="31"/>
      <c r="B103" s="31"/>
      <c r="C103" s="94"/>
      <c r="D103" s="94"/>
      <c r="E103" s="94"/>
      <c r="F103" s="149"/>
      <c r="G103" s="227">
        <v>10</v>
      </c>
      <c r="H103" s="228">
        <v>1996</v>
      </c>
      <c r="I103" s="229">
        <v>1997</v>
      </c>
      <c r="J103" s="229">
        <v>1997</v>
      </c>
      <c r="K103" s="230"/>
      <c r="L103" s="231">
        <f t="shared" si="7"/>
        <v>0</v>
      </c>
      <c r="M103" s="232">
        <f t="shared" si="7"/>
        <v>0</v>
      </c>
      <c r="N103" s="232">
        <f t="shared" si="7"/>
        <v>0</v>
      </c>
      <c r="O103" s="233">
        <f t="shared" si="8"/>
        <v>0</v>
      </c>
      <c r="P103" s="234">
        <f t="shared" si="9"/>
        <v>0</v>
      </c>
      <c r="Q103" s="235">
        <f>P103*[1]Factors!D90</f>
        <v>0</v>
      </c>
      <c r="R103" s="235">
        <f t="shared" si="12"/>
        <v>0</v>
      </c>
      <c r="S103" s="235">
        <f>R103*[1]Factors!D90</f>
        <v>0</v>
      </c>
      <c r="T103" s="236">
        <f>R103*[1]Factors!D90*[1]Factors!E90</f>
        <v>0</v>
      </c>
      <c r="U103" s="231"/>
      <c r="V103" s="232"/>
      <c r="W103" s="233"/>
      <c r="X103" s="292"/>
      <c r="Y103" s="232"/>
      <c r="Z103" s="231"/>
      <c r="AA103" s="232">
        <f t="shared" si="10"/>
        <v>0</v>
      </c>
      <c r="AB103" s="232"/>
      <c r="AC103" s="233">
        <f t="shared" si="11"/>
        <v>0</v>
      </c>
    </row>
    <row r="104" spans="1:29" s="20" customFormat="1">
      <c r="A104" s="31"/>
      <c r="B104" s="31"/>
      <c r="C104" s="94"/>
      <c r="D104" s="94"/>
      <c r="E104" s="94"/>
      <c r="F104" s="149"/>
      <c r="G104" s="227">
        <v>11</v>
      </c>
      <c r="H104" s="228">
        <v>1996</v>
      </c>
      <c r="I104" s="229">
        <v>1997</v>
      </c>
      <c r="J104" s="229">
        <v>1997</v>
      </c>
      <c r="K104" s="230"/>
      <c r="L104" s="231">
        <f t="shared" si="7"/>
        <v>0</v>
      </c>
      <c r="M104" s="232">
        <f t="shared" si="7"/>
        <v>0</v>
      </c>
      <c r="N104" s="232">
        <f t="shared" si="7"/>
        <v>0</v>
      </c>
      <c r="O104" s="233">
        <f t="shared" si="8"/>
        <v>0</v>
      </c>
      <c r="P104" s="234">
        <f t="shared" si="9"/>
        <v>0</v>
      </c>
      <c r="Q104" s="235">
        <f>P104*[1]Factors!D91</f>
        <v>0</v>
      </c>
      <c r="R104" s="235">
        <f t="shared" si="12"/>
        <v>0</v>
      </c>
      <c r="S104" s="235">
        <f>R104*[1]Factors!D91</f>
        <v>0</v>
      </c>
      <c r="T104" s="236">
        <f>R104*[1]Factors!D91*[1]Factors!E91</f>
        <v>0</v>
      </c>
      <c r="U104" s="231"/>
      <c r="V104" s="232"/>
      <c r="W104" s="233"/>
      <c r="X104" s="292"/>
      <c r="Y104" s="232"/>
      <c r="Z104" s="231"/>
      <c r="AA104" s="232">
        <f t="shared" si="10"/>
        <v>0</v>
      </c>
      <c r="AB104" s="232"/>
      <c r="AC104" s="233">
        <f t="shared" si="11"/>
        <v>0</v>
      </c>
    </row>
    <row r="105" spans="1:29" s="20" customFormat="1">
      <c r="A105" s="31"/>
      <c r="B105" s="31"/>
      <c r="C105" s="94"/>
      <c r="D105" s="94"/>
      <c r="E105" s="94"/>
      <c r="F105" s="149"/>
      <c r="G105" s="227">
        <v>12</v>
      </c>
      <c r="H105" s="228">
        <v>1996</v>
      </c>
      <c r="I105" s="229">
        <v>1997</v>
      </c>
      <c r="J105" s="229">
        <v>1997</v>
      </c>
      <c r="K105" s="230"/>
      <c r="L105" s="231">
        <f t="shared" si="7"/>
        <v>0</v>
      </c>
      <c r="M105" s="232">
        <f t="shared" si="7"/>
        <v>0</v>
      </c>
      <c r="N105" s="232">
        <f t="shared" si="7"/>
        <v>0</v>
      </c>
      <c r="O105" s="233">
        <f t="shared" si="8"/>
        <v>0</v>
      </c>
      <c r="P105" s="234">
        <f t="shared" si="9"/>
        <v>0</v>
      </c>
      <c r="Q105" s="235">
        <f>P105*[1]Factors!D92</f>
        <v>0</v>
      </c>
      <c r="R105" s="235">
        <f t="shared" si="12"/>
        <v>0</v>
      </c>
      <c r="S105" s="235">
        <f>R105*[1]Factors!D92</f>
        <v>0</v>
      </c>
      <c r="T105" s="236">
        <f>R105*[1]Factors!D92*[1]Factors!E92</f>
        <v>0</v>
      </c>
      <c r="U105" s="231"/>
      <c r="V105" s="232"/>
      <c r="W105" s="233"/>
      <c r="X105" s="292"/>
      <c r="Y105" s="232"/>
      <c r="Z105" s="231"/>
      <c r="AA105" s="232">
        <f t="shared" si="10"/>
        <v>0</v>
      </c>
      <c r="AB105" s="232"/>
      <c r="AC105" s="233">
        <f t="shared" si="11"/>
        <v>0</v>
      </c>
    </row>
    <row r="106" spans="1:29" s="20" customFormat="1">
      <c r="A106" s="31"/>
      <c r="B106" s="31"/>
      <c r="C106" s="94"/>
      <c r="D106" s="94"/>
      <c r="E106" s="94"/>
      <c r="F106" s="149"/>
      <c r="G106" s="227">
        <v>1</v>
      </c>
      <c r="H106" s="228">
        <v>1997</v>
      </c>
      <c r="I106" s="229">
        <v>1997</v>
      </c>
      <c r="J106" s="229">
        <v>1997</v>
      </c>
      <c r="K106" s="230"/>
      <c r="L106" s="231">
        <f t="shared" si="7"/>
        <v>0</v>
      </c>
      <c r="M106" s="232">
        <f t="shared" si="7"/>
        <v>0</v>
      </c>
      <c r="N106" s="232">
        <f t="shared" si="7"/>
        <v>0</v>
      </c>
      <c r="O106" s="233">
        <f t="shared" si="8"/>
        <v>0</v>
      </c>
      <c r="P106" s="234">
        <f t="shared" si="9"/>
        <v>0</v>
      </c>
      <c r="Q106" s="235">
        <f>P106*[1]Factors!D93</f>
        <v>0</v>
      </c>
      <c r="R106" s="235">
        <f t="shared" si="12"/>
        <v>0</v>
      </c>
      <c r="S106" s="235">
        <f>R106*[1]Factors!D93</f>
        <v>0</v>
      </c>
      <c r="T106" s="236">
        <f>R106*[1]Factors!D93*[1]Factors!E93</f>
        <v>0</v>
      </c>
      <c r="U106" s="231"/>
      <c r="V106" s="232"/>
      <c r="W106" s="233"/>
      <c r="X106" s="292"/>
      <c r="Y106" s="232"/>
      <c r="Z106" s="231"/>
      <c r="AA106" s="232">
        <f t="shared" si="10"/>
        <v>0</v>
      </c>
      <c r="AB106" s="232"/>
      <c r="AC106" s="233">
        <f t="shared" si="11"/>
        <v>0</v>
      </c>
    </row>
    <row r="107" spans="1:29" s="20" customFormat="1">
      <c r="A107" s="31"/>
      <c r="B107" s="31"/>
      <c r="C107" s="94"/>
      <c r="D107" s="94"/>
      <c r="E107" s="94"/>
      <c r="F107" s="149"/>
      <c r="G107" s="227">
        <v>2</v>
      </c>
      <c r="H107" s="228">
        <v>1997</v>
      </c>
      <c r="I107" s="229">
        <v>1997</v>
      </c>
      <c r="J107" s="229">
        <v>1997</v>
      </c>
      <c r="K107" s="230"/>
      <c r="L107" s="231">
        <f t="shared" si="7"/>
        <v>0</v>
      </c>
      <c r="M107" s="232">
        <f t="shared" si="7"/>
        <v>0</v>
      </c>
      <c r="N107" s="232">
        <f t="shared" si="7"/>
        <v>0</v>
      </c>
      <c r="O107" s="233">
        <f t="shared" si="8"/>
        <v>0</v>
      </c>
      <c r="P107" s="234">
        <f t="shared" si="9"/>
        <v>0</v>
      </c>
      <c r="Q107" s="235">
        <f>P107*[1]Factors!D94</f>
        <v>0</v>
      </c>
      <c r="R107" s="235">
        <f t="shared" si="12"/>
        <v>0</v>
      </c>
      <c r="S107" s="235">
        <f>R107*[1]Factors!D94</f>
        <v>0</v>
      </c>
      <c r="T107" s="236">
        <f>R107*[1]Factors!D94*[1]Factors!E94</f>
        <v>0</v>
      </c>
      <c r="U107" s="231"/>
      <c r="V107" s="232"/>
      <c r="W107" s="233"/>
      <c r="X107" s="292"/>
      <c r="Y107" s="232"/>
      <c r="Z107" s="231"/>
      <c r="AA107" s="232">
        <f t="shared" si="10"/>
        <v>0</v>
      </c>
      <c r="AB107" s="232"/>
      <c r="AC107" s="233">
        <f t="shared" si="11"/>
        <v>0</v>
      </c>
    </row>
    <row r="108" spans="1:29" s="20" customFormat="1">
      <c r="A108" s="31"/>
      <c r="B108" s="31"/>
      <c r="C108" s="94"/>
      <c r="D108" s="94"/>
      <c r="E108" s="94"/>
      <c r="F108" s="149"/>
      <c r="G108" s="227">
        <v>3</v>
      </c>
      <c r="H108" s="228">
        <v>1997</v>
      </c>
      <c r="I108" s="229">
        <v>1997</v>
      </c>
      <c r="J108" s="229">
        <v>1997</v>
      </c>
      <c r="K108" s="230"/>
      <c r="L108" s="231">
        <f t="shared" si="7"/>
        <v>0</v>
      </c>
      <c r="M108" s="232">
        <f t="shared" si="7"/>
        <v>0</v>
      </c>
      <c r="N108" s="232">
        <f t="shared" si="7"/>
        <v>0</v>
      </c>
      <c r="O108" s="233">
        <f t="shared" si="8"/>
        <v>0</v>
      </c>
      <c r="P108" s="234">
        <f t="shared" si="9"/>
        <v>0</v>
      </c>
      <c r="Q108" s="235">
        <f>P108*[1]Factors!D95</f>
        <v>0</v>
      </c>
      <c r="R108" s="235">
        <f t="shared" si="12"/>
        <v>0</v>
      </c>
      <c r="S108" s="235">
        <f>R108*[1]Factors!D95</f>
        <v>0</v>
      </c>
      <c r="T108" s="236">
        <f>R108*[1]Factors!D95*[1]Factors!E95</f>
        <v>0</v>
      </c>
      <c r="U108" s="231"/>
      <c r="V108" s="232"/>
      <c r="W108" s="233"/>
      <c r="X108" s="292"/>
      <c r="Y108" s="232"/>
      <c r="Z108" s="231"/>
      <c r="AA108" s="232">
        <f t="shared" si="10"/>
        <v>0</v>
      </c>
      <c r="AB108" s="232"/>
      <c r="AC108" s="233">
        <f t="shared" si="11"/>
        <v>0</v>
      </c>
    </row>
    <row r="109" spans="1:29" s="20" customFormat="1">
      <c r="A109" s="31"/>
      <c r="B109" s="31"/>
      <c r="C109" s="94"/>
      <c r="D109" s="94"/>
      <c r="E109" s="94"/>
      <c r="F109" s="149"/>
      <c r="G109" s="227">
        <v>4</v>
      </c>
      <c r="H109" s="228">
        <v>1997</v>
      </c>
      <c r="I109" s="229">
        <v>1997</v>
      </c>
      <c r="J109" s="229">
        <v>1998</v>
      </c>
      <c r="K109" s="230"/>
      <c r="L109" s="231">
        <f t="shared" si="7"/>
        <v>0</v>
      </c>
      <c r="M109" s="232">
        <f t="shared" si="7"/>
        <v>0</v>
      </c>
      <c r="N109" s="232">
        <f t="shared" si="7"/>
        <v>0</v>
      </c>
      <c r="O109" s="233">
        <f t="shared" si="8"/>
        <v>0</v>
      </c>
      <c r="P109" s="234">
        <f t="shared" si="9"/>
        <v>0</v>
      </c>
      <c r="Q109" s="235">
        <f>P109*[1]Factors!D96</f>
        <v>0</v>
      </c>
      <c r="R109" s="235">
        <f t="shared" si="12"/>
        <v>0</v>
      </c>
      <c r="S109" s="235">
        <f>R109*[1]Factors!D96</f>
        <v>0</v>
      </c>
      <c r="T109" s="236">
        <f>R109*[1]Factors!D96*[1]Factors!E96</f>
        <v>0</v>
      </c>
      <c r="U109" s="231"/>
      <c r="V109" s="232"/>
      <c r="W109" s="233"/>
      <c r="X109" s="292"/>
      <c r="Y109" s="232"/>
      <c r="Z109" s="231"/>
      <c r="AA109" s="232">
        <f t="shared" si="10"/>
        <v>0</v>
      </c>
      <c r="AB109" s="232"/>
      <c r="AC109" s="233">
        <f t="shared" si="11"/>
        <v>0</v>
      </c>
    </row>
    <row r="110" spans="1:29" s="20" customFormat="1">
      <c r="A110" s="31"/>
      <c r="B110" s="31"/>
      <c r="C110" s="94"/>
      <c r="D110" s="94"/>
      <c r="E110" s="94"/>
      <c r="F110" s="149"/>
      <c r="G110" s="227">
        <v>5</v>
      </c>
      <c r="H110" s="228">
        <v>1997</v>
      </c>
      <c r="I110" s="229">
        <v>1997</v>
      </c>
      <c r="J110" s="229">
        <v>1998</v>
      </c>
      <c r="K110" s="230"/>
      <c r="L110" s="231">
        <f t="shared" si="7"/>
        <v>0</v>
      </c>
      <c r="M110" s="232">
        <f t="shared" si="7"/>
        <v>0</v>
      </c>
      <c r="N110" s="232">
        <f t="shared" si="7"/>
        <v>0</v>
      </c>
      <c r="O110" s="233">
        <f t="shared" si="8"/>
        <v>0</v>
      </c>
      <c r="P110" s="234">
        <f t="shared" si="9"/>
        <v>0</v>
      </c>
      <c r="Q110" s="235">
        <f>P110*[1]Factors!D97</f>
        <v>0</v>
      </c>
      <c r="R110" s="235">
        <f t="shared" si="12"/>
        <v>0</v>
      </c>
      <c r="S110" s="235">
        <f>R110*[1]Factors!D97</f>
        <v>0</v>
      </c>
      <c r="T110" s="236">
        <f>R110*[1]Factors!D97*[1]Factors!E97</f>
        <v>0</v>
      </c>
      <c r="U110" s="231"/>
      <c r="V110" s="232"/>
      <c r="W110" s="233"/>
      <c r="X110" s="292"/>
      <c r="Y110" s="232"/>
      <c r="Z110" s="231"/>
      <c r="AA110" s="232">
        <f t="shared" si="10"/>
        <v>0</v>
      </c>
      <c r="AB110" s="232"/>
      <c r="AC110" s="233">
        <f t="shared" si="11"/>
        <v>0</v>
      </c>
    </row>
    <row r="111" spans="1:29" s="20" customFormat="1">
      <c r="A111" s="31"/>
      <c r="B111" s="31"/>
      <c r="C111" s="94"/>
      <c r="D111" s="94"/>
      <c r="E111" s="94"/>
      <c r="F111" s="149"/>
      <c r="G111" s="227">
        <v>6</v>
      </c>
      <c r="H111" s="228">
        <v>1997</v>
      </c>
      <c r="I111" s="229">
        <v>1997</v>
      </c>
      <c r="J111" s="229">
        <v>1998</v>
      </c>
      <c r="K111" s="230"/>
      <c r="L111" s="231">
        <f t="shared" si="7"/>
        <v>0</v>
      </c>
      <c r="M111" s="232">
        <f t="shared" si="7"/>
        <v>0</v>
      </c>
      <c r="N111" s="232">
        <f t="shared" si="7"/>
        <v>0</v>
      </c>
      <c r="O111" s="233">
        <f t="shared" si="8"/>
        <v>0</v>
      </c>
      <c r="P111" s="234">
        <f t="shared" si="9"/>
        <v>0</v>
      </c>
      <c r="Q111" s="235">
        <f>P111*[1]Factors!D98</f>
        <v>0</v>
      </c>
      <c r="R111" s="235">
        <f t="shared" si="12"/>
        <v>0</v>
      </c>
      <c r="S111" s="235">
        <f>R111*[1]Factors!D98</f>
        <v>0</v>
      </c>
      <c r="T111" s="236">
        <f>R111*[1]Factors!D98*[1]Factors!E98</f>
        <v>0</v>
      </c>
      <c r="U111" s="231"/>
      <c r="V111" s="232"/>
      <c r="W111" s="233"/>
      <c r="X111" s="292"/>
      <c r="Y111" s="232"/>
      <c r="Z111" s="231"/>
      <c r="AA111" s="232">
        <f t="shared" si="10"/>
        <v>0</v>
      </c>
      <c r="AB111" s="232"/>
      <c r="AC111" s="233">
        <f t="shared" si="11"/>
        <v>0</v>
      </c>
    </row>
    <row r="112" spans="1:29" s="20" customFormat="1">
      <c r="A112" s="31"/>
      <c r="B112" s="31"/>
      <c r="C112" s="94"/>
      <c r="D112" s="94"/>
      <c r="E112" s="94"/>
      <c r="F112" s="149"/>
      <c r="G112" s="227">
        <v>7</v>
      </c>
      <c r="H112" s="228">
        <v>1997</v>
      </c>
      <c r="I112" s="229">
        <v>1998</v>
      </c>
      <c r="J112" s="229">
        <v>1998</v>
      </c>
      <c r="K112" s="230"/>
      <c r="L112" s="231">
        <f t="shared" si="7"/>
        <v>0</v>
      </c>
      <c r="M112" s="232">
        <f t="shared" si="7"/>
        <v>0</v>
      </c>
      <c r="N112" s="232">
        <f t="shared" si="7"/>
        <v>0</v>
      </c>
      <c r="O112" s="233">
        <f t="shared" si="8"/>
        <v>0</v>
      </c>
      <c r="P112" s="234">
        <f t="shared" si="9"/>
        <v>0</v>
      </c>
      <c r="Q112" s="235">
        <f>P112*[1]Factors!D99</f>
        <v>0</v>
      </c>
      <c r="R112" s="235">
        <f t="shared" si="12"/>
        <v>0</v>
      </c>
      <c r="S112" s="235">
        <f>R112*[1]Factors!D99</f>
        <v>0</v>
      </c>
      <c r="T112" s="236">
        <f>R112*[1]Factors!D99*[1]Factors!E99</f>
        <v>0</v>
      </c>
      <c r="U112" s="231"/>
      <c r="V112" s="232"/>
      <c r="W112" s="233"/>
      <c r="X112" s="292"/>
      <c r="Y112" s="232"/>
      <c r="Z112" s="231"/>
      <c r="AA112" s="232">
        <f t="shared" si="10"/>
        <v>0</v>
      </c>
      <c r="AB112" s="232"/>
      <c r="AC112" s="233">
        <f t="shared" si="11"/>
        <v>0</v>
      </c>
    </row>
    <row r="113" spans="1:29" s="20" customFormat="1">
      <c r="A113" s="31"/>
      <c r="B113" s="31"/>
      <c r="C113" s="94"/>
      <c r="D113" s="94"/>
      <c r="E113" s="94"/>
      <c r="F113" s="149"/>
      <c r="G113" s="227">
        <v>8</v>
      </c>
      <c r="H113" s="228">
        <v>1997</v>
      </c>
      <c r="I113" s="229">
        <v>1998</v>
      </c>
      <c r="J113" s="229">
        <v>1998</v>
      </c>
      <c r="K113" s="230"/>
      <c r="L113" s="231">
        <f t="shared" si="7"/>
        <v>0</v>
      </c>
      <c r="M113" s="232">
        <f t="shared" si="7"/>
        <v>0</v>
      </c>
      <c r="N113" s="232">
        <f t="shared" si="7"/>
        <v>0</v>
      </c>
      <c r="O113" s="233">
        <f t="shared" si="8"/>
        <v>0</v>
      </c>
      <c r="P113" s="234">
        <f t="shared" si="9"/>
        <v>0</v>
      </c>
      <c r="Q113" s="235">
        <f>P113*[1]Factors!D100</f>
        <v>0</v>
      </c>
      <c r="R113" s="235">
        <f t="shared" si="12"/>
        <v>0</v>
      </c>
      <c r="S113" s="235">
        <f>R113*[1]Factors!D100</f>
        <v>0</v>
      </c>
      <c r="T113" s="236">
        <f>R113*[1]Factors!D100*[1]Factors!E100</f>
        <v>0</v>
      </c>
      <c r="U113" s="231"/>
      <c r="V113" s="232"/>
      <c r="W113" s="233"/>
      <c r="X113" s="292"/>
      <c r="Y113" s="232"/>
      <c r="Z113" s="231"/>
      <c r="AA113" s="232">
        <f t="shared" si="10"/>
        <v>0</v>
      </c>
      <c r="AB113" s="232"/>
      <c r="AC113" s="233">
        <f t="shared" si="11"/>
        <v>0</v>
      </c>
    </row>
    <row r="114" spans="1:29" s="20" customFormat="1">
      <c r="A114" s="31"/>
      <c r="B114" s="31"/>
      <c r="C114" s="94"/>
      <c r="D114" s="94"/>
      <c r="E114" s="94"/>
      <c r="F114" s="149"/>
      <c r="G114" s="227">
        <v>9</v>
      </c>
      <c r="H114" s="228">
        <v>1997</v>
      </c>
      <c r="I114" s="229">
        <v>1998</v>
      </c>
      <c r="J114" s="229">
        <v>1998</v>
      </c>
      <c r="K114" s="230"/>
      <c r="L114" s="231">
        <f t="shared" si="7"/>
        <v>0</v>
      </c>
      <c r="M114" s="232">
        <f t="shared" si="7"/>
        <v>0</v>
      </c>
      <c r="N114" s="232">
        <f t="shared" si="7"/>
        <v>0</v>
      </c>
      <c r="O114" s="233">
        <f t="shared" si="8"/>
        <v>0</v>
      </c>
      <c r="P114" s="234">
        <f t="shared" si="9"/>
        <v>0</v>
      </c>
      <c r="Q114" s="235">
        <f>P114*[1]Factors!D101</f>
        <v>0</v>
      </c>
      <c r="R114" s="235">
        <f t="shared" si="12"/>
        <v>0</v>
      </c>
      <c r="S114" s="235">
        <f>R114*[1]Factors!D101</f>
        <v>0</v>
      </c>
      <c r="T114" s="236">
        <f>R114*[1]Factors!D101*[1]Factors!E101</f>
        <v>0</v>
      </c>
      <c r="U114" s="231"/>
      <c r="V114" s="232"/>
      <c r="W114" s="233"/>
      <c r="X114" s="292"/>
      <c r="Y114" s="232"/>
      <c r="Z114" s="231"/>
      <c r="AA114" s="232">
        <f t="shared" si="10"/>
        <v>0</v>
      </c>
      <c r="AB114" s="232"/>
      <c r="AC114" s="233">
        <f t="shared" si="11"/>
        <v>0</v>
      </c>
    </row>
    <row r="115" spans="1:29" s="20" customFormat="1">
      <c r="A115" s="31"/>
      <c r="B115" s="31"/>
      <c r="C115" s="94"/>
      <c r="D115" s="94"/>
      <c r="E115" s="94"/>
      <c r="F115" s="149"/>
      <c r="G115" s="227">
        <v>10</v>
      </c>
      <c r="H115" s="228">
        <v>1997</v>
      </c>
      <c r="I115" s="229">
        <v>1998</v>
      </c>
      <c r="J115" s="229">
        <v>1998</v>
      </c>
      <c r="K115" s="230"/>
      <c r="L115" s="231">
        <f t="shared" si="7"/>
        <v>0</v>
      </c>
      <c r="M115" s="232">
        <f t="shared" si="7"/>
        <v>0</v>
      </c>
      <c r="N115" s="232">
        <f t="shared" si="7"/>
        <v>0</v>
      </c>
      <c r="O115" s="233">
        <f t="shared" si="8"/>
        <v>0</v>
      </c>
      <c r="P115" s="234">
        <f t="shared" si="9"/>
        <v>0</v>
      </c>
      <c r="Q115" s="235">
        <f>P115*[1]Factors!D102</f>
        <v>0</v>
      </c>
      <c r="R115" s="235">
        <f t="shared" si="12"/>
        <v>0</v>
      </c>
      <c r="S115" s="235">
        <f>R115*[1]Factors!D102</f>
        <v>0</v>
      </c>
      <c r="T115" s="236">
        <f>R115*[1]Factors!D102*[1]Factors!E102</f>
        <v>0</v>
      </c>
      <c r="U115" s="231"/>
      <c r="V115" s="232"/>
      <c r="W115" s="233"/>
      <c r="X115" s="292"/>
      <c r="Y115" s="232"/>
      <c r="Z115" s="231"/>
      <c r="AA115" s="232">
        <f t="shared" si="10"/>
        <v>0</v>
      </c>
      <c r="AB115" s="232"/>
      <c r="AC115" s="233">
        <f t="shared" si="11"/>
        <v>0</v>
      </c>
    </row>
    <row r="116" spans="1:29" s="20" customFormat="1">
      <c r="A116" s="31"/>
      <c r="B116" s="31"/>
      <c r="C116" s="94"/>
      <c r="D116" s="94"/>
      <c r="E116" s="94"/>
      <c r="F116" s="149"/>
      <c r="G116" s="227">
        <v>11</v>
      </c>
      <c r="H116" s="228">
        <v>1997</v>
      </c>
      <c r="I116" s="229">
        <v>1998</v>
      </c>
      <c r="J116" s="229">
        <v>1998</v>
      </c>
      <c r="K116" s="230"/>
      <c r="L116" s="231">
        <f t="shared" si="7"/>
        <v>0</v>
      </c>
      <c r="M116" s="232">
        <f t="shared" si="7"/>
        <v>0</v>
      </c>
      <c r="N116" s="232">
        <f t="shared" si="7"/>
        <v>0</v>
      </c>
      <c r="O116" s="233">
        <f t="shared" si="8"/>
        <v>0</v>
      </c>
      <c r="P116" s="234">
        <f t="shared" si="9"/>
        <v>0</v>
      </c>
      <c r="Q116" s="235">
        <f>P116*[1]Factors!D103</f>
        <v>0</v>
      </c>
      <c r="R116" s="235">
        <f t="shared" si="12"/>
        <v>0</v>
      </c>
      <c r="S116" s="235">
        <f>R116*[1]Factors!D103</f>
        <v>0</v>
      </c>
      <c r="T116" s="236">
        <f>R116*[1]Factors!D103*[1]Factors!E103</f>
        <v>0</v>
      </c>
      <c r="U116" s="231"/>
      <c r="V116" s="232"/>
      <c r="W116" s="233"/>
      <c r="X116" s="292"/>
      <c r="Y116" s="232"/>
      <c r="Z116" s="231"/>
      <c r="AA116" s="232">
        <f t="shared" si="10"/>
        <v>0</v>
      </c>
      <c r="AB116" s="232"/>
      <c r="AC116" s="233">
        <f t="shared" si="11"/>
        <v>0</v>
      </c>
    </row>
    <row r="117" spans="1:29" s="20" customFormat="1">
      <c r="A117" s="31"/>
      <c r="B117" s="31"/>
      <c r="C117" s="94"/>
      <c r="D117" s="94"/>
      <c r="E117" s="94"/>
      <c r="F117" s="149"/>
      <c r="G117" s="227">
        <v>12</v>
      </c>
      <c r="H117" s="228">
        <v>1997</v>
      </c>
      <c r="I117" s="229">
        <v>1998</v>
      </c>
      <c r="J117" s="229">
        <v>1998</v>
      </c>
      <c r="K117" s="230"/>
      <c r="L117" s="231">
        <f t="shared" si="7"/>
        <v>0</v>
      </c>
      <c r="M117" s="232">
        <f t="shared" si="7"/>
        <v>0</v>
      </c>
      <c r="N117" s="232">
        <f t="shared" si="7"/>
        <v>0</v>
      </c>
      <c r="O117" s="233">
        <f t="shared" si="8"/>
        <v>0</v>
      </c>
      <c r="P117" s="234">
        <f t="shared" si="9"/>
        <v>0</v>
      </c>
      <c r="Q117" s="235">
        <f>P117*[1]Factors!D104</f>
        <v>0</v>
      </c>
      <c r="R117" s="235">
        <f t="shared" si="12"/>
        <v>0</v>
      </c>
      <c r="S117" s="235">
        <f>R117*[1]Factors!D104</f>
        <v>0</v>
      </c>
      <c r="T117" s="236">
        <f>R117*[1]Factors!D104*[1]Factors!E104</f>
        <v>0</v>
      </c>
      <c r="U117" s="231"/>
      <c r="V117" s="232"/>
      <c r="W117" s="233"/>
      <c r="X117" s="292"/>
      <c r="Y117" s="232"/>
      <c r="Z117" s="231"/>
      <c r="AA117" s="232">
        <f t="shared" si="10"/>
        <v>0</v>
      </c>
      <c r="AB117" s="232"/>
      <c r="AC117" s="233">
        <f t="shared" si="11"/>
        <v>0</v>
      </c>
    </row>
    <row r="118" spans="1:29" s="20" customFormat="1">
      <c r="A118" s="31"/>
      <c r="B118" s="31"/>
      <c r="C118" s="94"/>
      <c r="D118" s="94"/>
      <c r="E118" s="94"/>
      <c r="F118" s="149"/>
      <c r="G118" s="227">
        <v>1</v>
      </c>
      <c r="H118" s="228">
        <v>1998</v>
      </c>
      <c r="I118" s="229">
        <v>1998</v>
      </c>
      <c r="J118" s="229">
        <v>1998</v>
      </c>
      <c r="K118" s="230"/>
      <c r="L118" s="231">
        <f t="shared" si="7"/>
        <v>0</v>
      </c>
      <c r="M118" s="232">
        <f t="shared" si="7"/>
        <v>0</v>
      </c>
      <c r="N118" s="232">
        <f t="shared" si="7"/>
        <v>0</v>
      </c>
      <c r="O118" s="233">
        <f t="shared" si="8"/>
        <v>0</v>
      </c>
      <c r="P118" s="234">
        <f t="shared" si="9"/>
        <v>0</v>
      </c>
      <c r="Q118" s="235">
        <f>P118*[1]Factors!D105</f>
        <v>0</v>
      </c>
      <c r="R118" s="235">
        <f t="shared" si="12"/>
        <v>0</v>
      </c>
      <c r="S118" s="235">
        <f>R118*[1]Factors!D105</f>
        <v>0</v>
      </c>
      <c r="T118" s="236">
        <f>R118*[1]Factors!D105*[1]Factors!E105</f>
        <v>0</v>
      </c>
      <c r="U118" s="231"/>
      <c r="V118" s="232"/>
      <c r="W118" s="233"/>
      <c r="X118" s="292"/>
      <c r="Y118" s="232"/>
      <c r="Z118" s="231"/>
      <c r="AA118" s="232">
        <f t="shared" si="10"/>
        <v>0</v>
      </c>
      <c r="AB118" s="232"/>
      <c r="AC118" s="233">
        <f t="shared" si="11"/>
        <v>0</v>
      </c>
    </row>
    <row r="119" spans="1:29" s="20" customFormat="1">
      <c r="A119" s="31"/>
      <c r="B119" s="31"/>
      <c r="C119" s="94"/>
      <c r="D119" s="94"/>
      <c r="E119" s="94"/>
      <c r="F119" s="149"/>
      <c r="G119" s="227">
        <v>2</v>
      </c>
      <c r="H119" s="228">
        <v>1998</v>
      </c>
      <c r="I119" s="229">
        <v>1998</v>
      </c>
      <c r="J119" s="229">
        <v>1998</v>
      </c>
      <c r="K119" s="230"/>
      <c r="L119" s="231">
        <f t="shared" si="7"/>
        <v>0</v>
      </c>
      <c r="M119" s="232">
        <f t="shared" si="7"/>
        <v>0</v>
      </c>
      <c r="N119" s="232">
        <f t="shared" si="7"/>
        <v>0</v>
      </c>
      <c r="O119" s="233">
        <f t="shared" si="8"/>
        <v>0</v>
      </c>
      <c r="P119" s="234">
        <f t="shared" si="9"/>
        <v>0</v>
      </c>
      <c r="Q119" s="235">
        <f>P119*[1]Factors!D106</f>
        <v>0</v>
      </c>
      <c r="R119" s="235">
        <f t="shared" si="12"/>
        <v>0</v>
      </c>
      <c r="S119" s="235">
        <f>R119*[1]Factors!D106</f>
        <v>0</v>
      </c>
      <c r="T119" s="236">
        <f>R119*[1]Factors!D106*[1]Factors!E106</f>
        <v>0</v>
      </c>
      <c r="U119" s="231"/>
      <c r="V119" s="232"/>
      <c r="W119" s="233"/>
      <c r="X119" s="292"/>
      <c r="Y119" s="232"/>
      <c r="Z119" s="231"/>
      <c r="AA119" s="232">
        <f t="shared" si="10"/>
        <v>0</v>
      </c>
      <c r="AB119" s="232"/>
      <c r="AC119" s="233">
        <f t="shared" si="11"/>
        <v>0</v>
      </c>
    </row>
    <row r="120" spans="1:29" s="20" customFormat="1">
      <c r="A120" s="31"/>
      <c r="B120" s="31"/>
      <c r="C120" s="94"/>
      <c r="D120" s="94"/>
      <c r="E120" s="94"/>
      <c r="F120" s="149"/>
      <c r="G120" s="227">
        <v>3</v>
      </c>
      <c r="H120" s="228">
        <v>1998</v>
      </c>
      <c r="I120" s="229">
        <v>1998</v>
      </c>
      <c r="J120" s="229">
        <v>1998</v>
      </c>
      <c r="K120" s="230"/>
      <c r="L120" s="231">
        <f t="shared" si="7"/>
        <v>0</v>
      </c>
      <c r="M120" s="232">
        <f t="shared" si="7"/>
        <v>0</v>
      </c>
      <c r="N120" s="232">
        <f t="shared" si="7"/>
        <v>0</v>
      </c>
      <c r="O120" s="233">
        <f t="shared" si="8"/>
        <v>0</v>
      </c>
      <c r="P120" s="234">
        <f t="shared" si="9"/>
        <v>0</v>
      </c>
      <c r="Q120" s="235">
        <f>P120*[1]Factors!D107</f>
        <v>0</v>
      </c>
      <c r="R120" s="235">
        <f t="shared" si="12"/>
        <v>0</v>
      </c>
      <c r="S120" s="235">
        <f>R120*[1]Factors!D107</f>
        <v>0</v>
      </c>
      <c r="T120" s="236">
        <f>R120*[1]Factors!D107*[1]Factors!E107</f>
        <v>0</v>
      </c>
      <c r="U120" s="231"/>
      <c r="V120" s="232"/>
      <c r="W120" s="233"/>
      <c r="X120" s="292"/>
      <c r="Y120" s="232"/>
      <c r="Z120" s="231"/>
      <c r="AA120" s="232">
        <f t="shared" si="10"/>
        <v>0</v>
      </c>
      <c r="AB120" s="232"/>
      <c r="AC120" s="233">
        <f t="shared" si="11"/>
        <v>0</v>
      </c>
    </row>
    <row r="121" spans="1:29" s="20" customFormat="1">
      <c r="A121" s="31"/>
      <c r="B121" s="31"/>
      <c r="C121" s="94"/>
      <c r="D121" s="94"/>
      <c r="E121" s="94"/>
      <c r="F121" s="149"/>
      <c r="G121" s="227">
        <v>4</v>
      </c>
      <c r="H121" s="228">
        <v>1998</v>
      </c>
      <c r="I121" s="229">
        <v>1998</v>
      </c>
      <c r="J121" s="229">
        <v>1999</v>
      </c>
      <c r="K121" s="230"/>
      <c r="L121" s="231">
        <f t="shared" si="7"/>
        <v>0</v>
      </c>
      <c r="M121" s="232">
        <f t="shared" si="7"/>
        <v>0</v>
      </c>
      <c r="N121" s="232">
        <f t="shared" si="7"/>
        <v>0</v>
      </c>
      <c r="O121" s="233">
        <f t="shared" si="8"/>
        <v>0</v>
      </c>
      <c r="P121" s="234">
        <f t="shared" si="9"/>
        <v>0</v>
      </c>
      <c r="Q121" s="235">
        <f>P121*[1]Factors!D108</f>
        <v>0</v>
      </c>
      <c r="R121" s="235">
        <f t="shared" si="12"/>
        <v>0</v>
      </c>
      <c r="S121" s="235">
        <f>R121*[1]Factors!D108</f>
        <v>0</v>
      </c>
      <c r="T121" s="236">
        <f>R121*[1]Factors!D108*[1]Factors!E108</f>
        <v>0</v>
      </c>
      <c r="U121" s="231"/>
      <c r="V121" s="232"/>
      <c r="W121" s="233"/>
      <c r="X121" s="292"/>
      <c r="Y121" s="232"/>
      <c r="Z121" s="231"/>
      <c r="AA121" s="232">
        <f t="shared" si="10"/>
        <v>0</v>
      </c>
      <c r="AB121" s="232"/>
      <c r="AC121" s="233">
        <f t="shared" si="11"/>
        <v>0</v>
      </c>
    </row>
    <row r="122" spans="1:29" s="20" customFormat="1">
      <c r="A122" s="31"/>
      <c r="B122" s="31"/>
      <c r="C122" s="94"/>
      <c r="D122" s="94"/>
      <c r="E122" s="94"/>
      <c r="F122" s="149"/>
      <c r="G122" s="227">
        <v>5</v>
      </c>
      <c r="H122" s="228">
        <v>1998</v>
      </c>
      <c r="I122" s="229">
        <v>1998</v>
      </c>
      <c r="J122" s="229">
        <v>1999</v>
      </c>
      <c r="K122" s="230"/>
      <c r="L122" s="231">
        <f t="shared" si="7"/>
        <v>0</v>
      </c>
      <c r="M122" s="232">
        <f t="shared" si="7"/>
        <v>0</v>
      </c>
      <c r="N122" s="232">
        <f t="shared" si="7"/>
        <v>0</v>
      </c>
      <c r="O122" s="233">
        <f t="shared" si="8"/>
        <v>0</v>
      </c>
      <c r="P122" s="234">
        <f t="shared" si="9"/>
        <v>0</v>
      </c>
      <c r="Q122" s="235">
        <f>P122*[1]Factors!D109</f>
        <v>0</v>
      </c>
      <c r="R122" s="235">
        <f t="shared" si="12"/>
        <v>0</v>
      </c>
      <c r="S122" s="235">
        <f>R122*[1]Factors!D109</f>
        <v>0</v>
      </c>
      <c r="T122" s="236">
        <f>R122*[1]Factors!D109*[1]Factors!E109</f>
        <v>0</v>
      </c>
      <c r="U122" s="231"/>
      <c r="V122" s="232"/>
      <c r="W122" s="233"/>
      <c r="X122" s="292"/>
      <c r="Y122" s="232"/>
      <c r="Z122" s="231"/>
      <c r="AA122" s="232">
        <f t="shared" si="10"/>
        <v>0</v>
      </c>
      <c r="AB122" s="232"/>
      <c r="AC122" s="233">
        <f t="shared" si="11"/>
        <v>0</v>
      </c>
    </row>
    <row r="123" spans="1:29" s="20" customFormat="1">
      <c r="A123" s="31"/>
      <c r="B123" s="31"/>
      <c r="C123" s="94"/>
      <c r="D123" s="94"/>
      <c r="E123" s="94"/>
      <c r="F123" s="149"/>
      <c r="G123" s="227">
        <v>6</v>
      </c>
      <c r="H123" s="228">
        <v>1998</v>
      </c>
      <c r="I123" s="229">
        <v>1998</v>
      </c>
      <c r="J123" s="229">
        <v>1999</v>
      </c>
      <c r="K123" s="230"/>
      <c r="L123" s="231">
        <f t="shared" si="7"/>
        <v>0</v>
      </c>
      <c r="M123" s="232">
        <f t="shared" si="7"/>
        <v>0</v>
      </c>
      <c r="N123" s="232">
        <f t="shared" si="7"/>
        <v>0</v>
      </c>
      <c r="O123" s="233">
        <f t="shared" si="8"/>
        <v>0</v>
      </c>
      <c r="P123" s="234">
        <f t="shared" si="9"/>
        <v>0</v>
      </c>
      <c r="Q123" s="235">
        <f>P123*[1]Factors!D110</f>
        <v>0</v>
      </c>
      <c r="R123" s="235">
        <f t="shared" si="12"/>
        <v>0</v>
      </c>
      <c r="S123" s="235">
        <f>R123*[1]Factors!D110</f>
        <v>0</v>
      </c>
      <c r="T123" s="236">
        <f>R123*[1]Factors!D110*[1]Factors!E110</f>
        <v>0</v>
      </c>
      <c r="U123" s="231"/>
      <c r="V123" s="232"/>
      <c r="W123" s="233"/>
      <c r="X123" s="292"/>
      <c r="Y123" s="232"/>
      <c r="Z123" s="231"/>
      <c r="AA123" s="232">
        <f t="shared" si="10"/>
        <v>0</v>
      </c>
      <c r="AB123" s="232"/>
      <c r="AC123" s="233">
        <f t="shared" si="11"/>
        <v>0</v>
      </c>
    </row>
    <row r="124" spans="1:29" s="20" customFormat="1">
      <c r="A124" s="31"/>
      <c r="B124" s="31"/>
      <c r="C124" s="94"/>
      <c r="D124" s="94"/>
      <c r="E124" s="94"/>
      <c r="F124" s="149"/>
      <c r="G124" s="227">
        <v>7</v>
      </c>
      <c r="H124" s="228">
        <v>1998</v>
      </c>
      <c r="I124" s="229">
        <v>1999</v>
      </c>
      <c r="J124" s="229">
        <v>1999</v>
      </c>
      <c r="K124" s="230"/>
      <c r="L124" s="231">
        <f t="shared" si="7"/>
        <v>0</v>
      </c>
      <c r="M124" s="232">
        <f t="shared" si="7"/>
        <v>0</v>
      </c>
      <c r="N124" s="232">
        <f t="shared" si="7"/>
        <v>0</v>
      </c>
      <c r="O124" s="233">
        <f t="shared" si="8"/>
        <v>0</v>
      </c>
      <c r="P124" s="234">
        <f t="shared" si="9"/>
        <v>0</v>
      </c>
      <c r="Q124" s="235">
        <f>P124*[1]Factors!D111</f>
        <v>0</v>
      </c>
      <c r="R124" s="235">
        <f t="shared" si="12"/>
        <v>0</v>
      </c>
      <c r="S124" s="235">
        <f>R124*[1]Factors!D111</f>
        <v>0</v>
      </c>
      <c r="T124" s="236">
        <f>R124*[1]Factors!D111*[1]Factors!E111</f>
        <v>0</v>
      </c>
      <c r="U124" s="231"/>
      <c r="V124" s="232"/>
      <c r="W124" s="233"/>
      <c r="X124" s="292"/>
      <c r="Y124" s="232"/>
      <c r="Z124" s="231"/>
      <c r="AA124" s="232">
        <f t="shared" si="10"/>
        <v>0</v>
      </c>
      <c r="AB124" s="232"/>
      <c r="AC124" s="233">
        <f t="shared" si="11"/>
        <v>0</v>
      </c>
    </row>
    <row r="125" spans="1:29" s="20" customFormat="1">
      <c r="A125" s="31"/>
      <c r="B125" s="31"/>
      <c r="C125" s="94"/>
      <c r="D125" s="94"/>
      <c r="E125" s="94"/>
      <c r="F125" s="149"/>
      <c r="G125" s="227">
        <v>8</v>
      </c>
      <c r="H125" s="228">
        <v>1998</v>
      </c>
      <c r="I125" s="229">
        <v>1999</v>
      </c>
      <c r="J125" s="229">
        <v>1999</v>
      </c>
      <c r="K125" s="230"/>
      <c r="L125" s="231">
        <f t="shared" si="7"/>
        <v>0</v>
      </c>
      <c r="M125" s="232">
        <f t="shared" si="7"/>
        <v>0</v>
      </c>
      <c r="N125" s="232">
        <f t="shared" si="7"/>
        <v>0</v>
      </c>
      <c r="O125" s="233">
        <f t="shared" si="8"/>
        <v>0</v>
      </c>
      <c r="P125" s="234">
        <f t="shared" si="9"/>
        <v>0</v>
      </c>
      <c r="Q125" s="235">
        <f>P125*[1]Factors!D112</f>
        <v>0</v>
      </c>
      <c r="R125" s="235">
        <f t="shared" si="12"/>
        <v>0</v>
      </c>
      <c r="S125" s="235">
        <f>R125*[1]Factors!D112</f>
        <v>0</v>
      </c>
      <c r="T125" s="236">
        <f>R125*[1]Factors!D112*[1]Factors!E112</f>
        <v>0</v>
      </c>
      <c r="U125" s="231"/>
      <c r="V125" s="232"/>
      <c r="W125" s="233"/>
      <c r="X125" s="292"/>
      <c r="Y125" s="232"/>
      <c r="Z125" s="231"/>
      <c r="AA125" s="232">
        <f t="shared" si="10"/>
        <v>0</v>
      </c>
      <c r="AB125" s="232"/>
      <c r="AC125" s="233">
        <f t="shared" si="11"/>
        <v>0</v>
      </c>
    </row>
    <row r="126" spans="1:29" s="20" customFormat="1">
      <c r="A126" s="31"/>
      <c r="B126" s="31"/>
      <c r="C126" s="94"/>
      <c r="D126" s="94"/>
      <c r="E126" s="94"/>
      <c r="F126" s="149"/>
      <c r="G126" s="227">
        <v>9</v>
      </c>
      <c r="H126" s="228">
        <v>1998</v>
      </c>
      <c r="I126" s="229">
        <v>1999</v>
      </c>
      <c r="J126" s="229">
        <v>1999</v>
      </c>
      <c r="K126" s="230"/>
      <c r="L126" s="231">
        <f t="shared" si="7"/>
        <v>0</v>
      </c>
      <c r="M126" s="232">
        <f t="shared" si="7"/>
        <v>0</v>
      </c>
      <c r="N126" s="232">
        <f t="shared" si="7"/>
        <v>0</v>
      </c>
      <c r="O126" s="233">
        <f t="shared" si="8"/>
        <v>0</v>
      </c>
      <c r="P126" s="234">
        <f t="shared" si="9"/>
        <v>0</v>
      </c>
      <c r="Q126" s="235">
        <f>P126*[1]Factors!D113</f>
        <v>0</v>
      </c>
      <c r="R126" s="235">
        <f t="shared" si="12"/>
        <v>0</v>
      </c>
      <c r="S126" s="235">
        <f>R126*[1]Factors!D113</f>
        <v>0</v>
      </c>
      <c r="T126" s="236">
        <f>R126*[1]Factors!D113*[1]Factors!E113</f>
        <v>0</v>
      </c>
      <c r="U126" s="231"/>
      <c r="V126" s="232"/>
      <c r="W126" s="233"/>
      <c r="X126" s="292"/>
      <c r="Y126" s="232"/>
      <c r="Z126" s="231"/>
      <c r="AA126" s="232">
        <f t="shared" si="10"/>
        <v>0</v>
      </c>
      <c r="AB126" s="232"/>
      <c r="AC126" s="233">
        <f t="shared" si="11"/>
        <v>0</v>
      </c>
    </row>
    <row r="127" spans="1:29" s="20" customFormat="1">
      <c r="A127" s="31"/>
      <c r="B127" s="31"/>
      <c r="C127" s="94"/>
      <c r="D127" s="94"/>
      <c r="E127" s="94"/>
      <c r="F127" s="149"/>
      <c r="G127" s="227">
        <v>10</v>
      </c>
      <c r="H127" s="228">
        <v>1998</v>
      </c>
      <c r="I127" s="229">
        <v>1999</v>
      </c>
      <c r="J127" s="229">
        <v>1999</v>
      </c>
      <c r="K127" s="230"/>
      <c r="L127" s="231">
        <f t="shared" si="7"/>
        <v>0</v>
      </c>
      <c r="M127" s="232">
        <f t="shared" si="7"/>
        <v>0</v>
      </c>
      <c r="N127" s="232">
        <f t="shared" si="7"/>
        <v>0</v>
      </c>
      <c r="O127" s="233">
        <f t="shared" si="8"/>
        <v>0</v>
      </c>
      <c r="P127" s="234">
        <f t="shared" si="9"/>
        <v>0</v>
      </c>
      <c r="Q127" s="235">
        <f>P127*[1]Factors!D114</f>
        <v>0</v>
      </c>
      <c r="R127" s="235">
        <f t="shared" si="12"/>
        <v>0</v>
      </c>
      <c r="S127" s="235">
        <f>R127*[1]Factors!D114</f>
        <v>0</v>
      </c>
      <c r="T127" s="236">
        <f>R127*[1]Factors!D114*[1]Factors!E114</f>
        <v>0</v>
      </c>
      <c r="U127" s="231"/>
      <c r="V127" s="232"/>
      <c r="W127" s="233"/>
      <c r="X127" s="292"/>
      <c r="Y127" s="232"/>
      <c r="Z127" s="231"/>
      <c r="AA127" s="232">
        <f t="shared" si="10"/>
        <v>0</v>
      </c>
      <c r="AB127" s="232"/>
      <c r="AC127" s="233">
        <f t="shared" si="11"/>
        <v>0</v>
      </c>
    </row>
    <row r="128" spans="1:29" s="20" customFormat="1">
      <c r="A128" s="31"/>
      <c r="B128" s="31"/>
      <c r="C128" s="94"/>
      <c r="D128" s="94"/>
      <c r="E128" s="94"/>
      <c r="F128" s="149"/>
      <c r="G128" s="227">
        <v>11</v>
      </c>
      <c r="H128" s="228">
        <v>1998</v>
      </c>
      <c r="I128" s="229">
        <v>1999</v>
      </c>
      <c r="J128" s="229">
        <v>1999</v>
      </c>
      <c r="K128" s="230"/>
      <c r="L128" s="231">
        <f t="shared" si="7"/>
        <v>0</v>
      </c>
      <c r="M128" s="232">
        <f t="shared" si="7"/>
        <v>0</v>
      </c>
      <c r="N128" s="232">
        <f t="shared" si="7"/>
        <v>0</v>
      </c>
      <c r="O128" s="233">
        <f t="shared" si="8"/>
        <v>0</v>
      </c>
      <c r="P128" s="234">
        <f t="shared" si="9"/>
        <v>0</v>
      </c>
      <c r="Q128" s="235">
        <f>P128*[1]Factors!D115</f>
        <v>0</v>
      </c>
      <c r="R128" s="235">
        <f t="shared" si="12"/>
        <v>0</v>
      </c>
      <c r="S128" s="235">
        <f>R128*[1]Factors!D115</f>
        <v>0</v>
      </c>
      <c r="T128" s="236">
        <f>R128*[1]Factors!D115*[1]Factors!E115</f>
        <v>0</v>
      </c>
      <c r="U128" s="231"/>
      <c r="V128" s="232"/>
      <c r="W128" s="233"/>
      <c r="X128" s="292"/>
      <c r="Y128" s="232"/>
      <c r="Z128" s="231"/>
      <c r="AA128" s="232">
        <f t="shared" si="10"/>
        <v>0</v>
      </c>
      <c r="AB128" s="232"/>
      <c r="AC128" s="233">
        <f t="shared" si="11"/>
        <v>0</v>
      </c>
    </row>
    <row r="129" spans="1:29" s="20" customFormat="1">
      <c r="A129" s="31"/>
      <c r="B129" s="31"/>
      <c r="C129" s="94"/>
      <c r="D129" s="94"/>
      <c r="E129" s="94"/>
      <c r="F129" s="149"/>
      <c r="G129" s="227">
        <v>12</v>
      </c>
      <c r="H129" s="228">
        <v>1998</v>
      </c>
      <c r="I129" s="229">
        <v>1999</v>
      </c>
      <c r="J129" s="229">
        <v>1999</v>
      </c>
      <c r="K129" s="230"/>
      <c r="L129" s="231">
        <f t="shared" si="7"/>
        <v>0</v>
      </c>
      <c r="M129" s="232">
        <f t="shared" si="7"/>
        <v>0</v>
      </c>
      <c r="N129" s="232">
        <f t="shared" si="7"/>
        <v>0</v>
      </c>
      <c r="O129" s="233">
        <f t="shared" si="8"/>
        <v>0</v>
      </c>
      <c r="P129" s="234">
        <f t="shared" si="9"/>
        <v>0</v>
      </c>
      <c r="Q129" s="235">
        <f>P129*[1]Factors!D116</f>
        <v>0</v>
      </c>
      <c r="R129" s="235">
        <f t="shared" si="12"/>
        <v>0</v>
      </c>
      <c r="S129" s="235">
        <f>R129*[1]Factors!D116</f>
        <v>0</v>
      </c>
      <c r="T129" s="236">
        <f>R129*[1]Factors!D116*[1]Factors!E116</f>
        <v>0</v>
      </c>
      <c r="U129" s="231"/>
      <c r="V129" s="232"/>
      <c r="W129" s="233"/>
      <c r="X129" s="292"/>
      <c r="Y129" s="232"/>
      <c r="Z129" s="231"/>
      <c r="AA129" s="232">
        <f t="shared" si="10"/>
        <v>0</v>
      </c>
      <c r="AB129" s="232"/>
      <c r="AC129" s="233">
        <f t="shared" si="11"/>
        <v>0</v>
      </c>
    </row>
    <row r="130" spans="1:29" s="20" customFormat="1">
      <c r="A130" s="31"/>
      <c r="B130" s="31"/>
      <c r="C130" s="94"/>
      <c r="D130" s="94"/>
      <c r="E130" s="94"/>
      <c r="F130" s="149"/>
      <c r="G130" s="227">
        <v>1</v>
      </c>
      <c r="H130" s="228">
        <v>1999</v>
      </c>
      <c r="I130" s="229">
        <v>1999</v>
      </c>
      <c r="J130" s="229">
        <v>1999</v>
      </c>
      <c r="K130" s="230"/>
      <c r="L130" s="231">
        <f t="shared" si="7"/>
        <v>0</v>
      </c>
      <c r="M130" s="232">
        <f t="shared" si="7"/>
        <v>0</v>
      </c>
      <c r="N130" s="232">
        <f t="shared" si="7"/>
        <v>0</v>
      </c>
      <c r="O130" s="233">
        <f t="shared" si="8"/>
        <v>0</v>
      </c>
      <c r="P130" s="234">
        <f t="shared" si="9"/>
        <v>0</v>
      </c>
      <c r="Q130" s="235">
        <f>P130*[1]Factors!D117</f>
        <v>0</v>
      </c>
      <c r="R130" s="235">
        <f t="shared" si="12"/>
        <v>0</v>
      </c>
      <c r="S130" s="235">
        <f>R130*[1]Factors!D117</f>
        <v>0</v>
      </c>
      <c r="T130" s="236">
        <f>R130*[1]Factors!D117*[1]Factors!E117</f>
        <v>0</v>
      </c>
      <c r="U130" s="231"/>
      <c r="V130" s="232"/>
      <c r="W130" s="233"/>
      <c r="X130" s="292"/>
      <c r="Y130" s="232"/>
      <c r="Z130" s="231"/>
      <c r="AA130" s="232">
        <f t="shared" si="10"/>
        <v>0</v>
      </c>
      <c r="AB130" s="232"/>
      <c r="AC130" s="233">
        <f t="shared" si="11"/>
        <v>0</v>
      </c>
    </row>
    <row r="131" spans="1:29" s="20" customFormat="1">
      <c r="A131" s="31"/>
      <c r="B131" s="31"/>
      <c r="C131" s="94"/>
      <c r="D131" s="94"/>
      <c r="E131" s="94"/>
      <c r="F131" s="149"/>
      <c r="G131" s="227">
        <v>2</v>
      </c>
      <c r="H131" s="228">
        <v>1999</v>
      </c>
      <c r="I131" s="229">
        <v>1999</v>
      </c>
      <c r="J131" s="229">
        <v>1999</v>
      </c>
      <c r="K131" s="230"/>
      <c r="L131" s="231">
        <f t="shared" si="7"/>
        <v>0</v>
      </c>
      <c r="M131" s="232">
        <f t="shared" si="7"/>
        <v>0</v>
      </c>
      <c r="N131" s="232">
        <f t="shared" si="7"/>
        <v>0</v>
      </c>
      <c r="O131" s="233">
        <f t="shared" si="8"/>
        <v>0</v>
      </c>
      <c r="P131" s="234">
        <f t="shared" si="9"/>
        <v>0</v>
      </c>
      <c r="Q131" s="235">
        <f>P131*[1]Factors!D118</f>
        <v>0</v>
      </c>
      <c r="R131" s="235">
        <f t="shared" si="12"/>
        <v>0</v>
      </c>
      <c r="S131" s="235">
        <f>R131*[1]Factors!D118</f>
        <v>0</v>
      </c>
      <c r="T131" s="236">
        <f>R131*[1]Factors!D118*[1]Factors!E118</f>
        <v>0</v>
      </c>
      <c r="U131" s="231"/>
      <c r="V131" s="232"/>
      <c r="W131" s="233"/>
      <c r="X131" s="292"/>
      <c r="Y131" s="232"/>
      <c r="Z131" s="231"/>
      <c r="AA131" s="232">
        <f t="shared" si="10"/>
        <v>0</v>
      </c>
      <c r="AB131" s="232"/>
      <c r="AC131" s="233">
        <f t="shared" si="11"/>
        <v>0</v>
      </c>
    </row>
    <row r="132" spans="1:29" s="20" customFormat="1">
      <c r="A132" s="31"/>
      <c r="B132" s="31"/>
      <c r="C132" s="94"/>
      <c r="D132" s="94"/>
      <c r="E132" s="94"/>
      <c r="F132" s="149"/>
      <c r="G132" s="227">
        <v>3</v>
      </c>
      <c r="H132" s="228">
        <v>1999</v>
      </c>
      <c r="I132" s="229">
        <v>1999</v>
      </c>
      <c r="J132" s="229">
        <v>1999</v>
      </c>
      <c r="K132" s="230"/>
      <c r="L132" s="231">
        <f t="shared" si="7"/>
        <v>0</v>
      </c>
      <c r="M132" s="232">
        <f t="shared" si="7"/>
        <v>0</v>
      </c>
      <c r="N132" s="232">
        <f t="shared" si="7"/>
        <v>0</v>
      </c>
      <c r="O132" s="233">
        <f t="shared" si="8"/>
        <v>0</v>
      </c>
      <c r="P132" s="234">
        <f t="shared" si="9"/>
        <v>0</v>
      </c>
      <c r="Q132" s="235">
        <f>P132*[1]Factors!D119</f>
        <v>0</v>
      </c>
      <c r="R132" s="235">
        <f t="shared" si="12"/>
        <v>0</v>
      </c>
      <c r="S132" s="235">
        <f>R132*[1]Factors!D119</f>
        <v>0</v>
      </c>
      <c r="T132" s="236">
        <f>R132*[1]Factors!D119*[1]Factors!E119</f>
        <v>0</v>
      </c>
      <c r="U132" s="231"/>
      <c r="V132" s="232"/>
      <c r="W132" s="233"/>
      <c r="X132" s="292"/>
      <c r="Y132" s="232"/>
      <c r="Z132" s="231"/>
      <c r="AA132" s="232">
        <f t="shared" si="10"/>
        <v>0</v>
      </c>
      <c r="AB132" s="232"/>
      <c r="AC132" s="233">
        <f t="shared" si="11"/>
        <v>0</v>
      </c>
    </row>
    <row r="133" spans="1:29" s="20" customFormat="1">
      <c r="A133" s="31"/>
      <c r="B133" s="31"/>
      <c r="C133" s="94"/>
      <c r="D133" s="94"/>
      <c r="E133" s="94"/>
      <c r="F133" s="149"/>
      <c r="G133" s="227">
        <v>4</v>
      </c>
      <c r="H133" s="228">
        <v>1999</v>
      </c>
      <c r="I133" s="229">
        <v>1999</v>
      </c>
      <c r="J133" s="229">
        <v>2000</v>
      </c>
      <c r="K133" s="230"/>
      <c r="L133" s="231">
        <f t="shared" si="7"/>
        <v>0</v>
      </c>
      <c r="M133" s="232">
        <f t="shared" si="7"/>
        <v>0</v>
      </c>
      <c r="N133" s="232">
        <f t="shared" si="7"/>
        <v>0</v>
      </c>
      <c r="O133" s="233">
        <f t="shared" si="8"/>
        <v>0</v>
      </c>
      <c r="P133" s="234">
        <f t="shared" si="9"/>
        <v>0</v>
      </c>
      <c r="Q133" s="235">
        <f>P133*[1]Factors!D120</f>
        <v>0</v>
      </c>
      <c r="R133" s="235">
        <f t="shared" si="12"/>
        <v>0</v>
      </c>
      <c r="S133" s="235">
        <f>R133*[1]Factors!D120</f>
        <v>0</v>
      </c>
      <c r="T133" s="236">
        <f>R133*[1]Factors!D120*[1]Factors!E120</f>
        <v>0</v>
      </c>
      <c r="U133" s="231"/>
      <c r="V133" s="232"/>
      <c r="W133" s="233"/>
      <c r="X133" s="292"/>
      <c r="Y133" s="232"/>
      <c r="Z133" s="231"/>
      <c r="AA133" s="232">
        <f t="shared" si="10"/>
        <v>0</v>
      </c>
      <c r="AB133" s="232"/>
      <c r="AC133" s="233">
        <f t="shared" si="11"/>
        <v>0</v>
      </c>
    </row>
    <row r="134" spans="1:29" s="20" customFormat="1">
      <c r="A134" s="31"/>
      <c r="B134" s="31"/>
      <c r="C134" s="94"/>
      <c r="D134" s="94"/>
      <c r="E134" s="94"/>
      <c r="F134" s="149"/>
      <c r="G134" s="227">
        <v>5</v>
      </c>
      <c r="H134" s="228">
        <v>1999</v>
      </c>
      <c r="I134" s="229">
        <v>1999</v>
      </c>
      <c r="J134" s="229">
        <v>2000</v>
      </c>
      <c r="K134" s="230"/>
      <c r="L134" s="231">
        <f t="shared" si="7"/>
        <v>0</v>
      </c>
      <c r="M134" s="232">
        <f t="shared" si="7"/>
        <v>0</v>
      </c>
      <c r="N134" s="232">
        <f t="shared" si="7"/>
        <v>0</v>
      </c>
      <c r="O134" s="233">
        <f t="shared" si="8"/>
        <v>0</v>
      </c>
      <c r="P134" s="234">
        <f t="shared" si="9"/>
        <v>0</v>
      </c>
      <c r="Q134" s="235">
        <f>P134*[1]Factors!D121</f>
        <v>0</v>
      </c>
      <c r="R134" s="235">
        <f t="shared" si="12"/>
        <v>0</v>
      </c>
      <c r="S134" s="235">
        <f>R134*[1]Factors!D121</f>
        <v>0</v>
      </c>
      <c r="T134" s="236">
        <f>R134*[1]Factors!D121*[1]Factors!E121</f>
        <v>0</v>
      </c>
      <c r="U134" s="231"/>
      <c r="V134" s="232"/>
      <c r="W134" s="233"/>
      <c r="X134" s="292"/>
      <c r="Y134" s="232"/>
      <c r="Z134" s="231"/>
      <c r="AA134" s="232">
        <f t="shared" si="10"/>
        <v>0</v>
      </c>
      <c r="AB134" s="232"/>
      <c r="AC134" s="233">
        <f t="shared" si="11"/>
        <v>0</v>
      </c>
    </row>
    <row r="135" spans="1:29" s="20" customFormat="1">
      <c r="A135" s="31"/>
      <c r="B135" s="31"/>
      <c r="C135" s="94"/>
      <c r="D135" s="94"/>
      <c r="E135" s="94"/>
      <c r="F135" s="149"/>
      <c r="G135" s="227">
        <v>6</v>
      </c>
      <c r="H135" s="228">
        <v>1999</v>
      </c>
      <c r="I135" s="229">
        <v>1999</v>
      </c>
      <c r="J135" s="229">
        <v>2000</v>
      </c>
      <c r="K135" s="230"/>
      <c r="L135" s="231">
        <f t="shared" si="7"/>
        <v>0</v>
      </c>
      <c r="M135" s="232">
        <f t="shared" si="7"/>
        <v>0</v>
      </c>
      <c r="N135" s="232">
        <f t="shared" si="7"/>
        <v>0</v>
      </c>
      <c r="O135" s="233">
        <f t="shared" si="8"/>
        <v>0</v>
      </c>
      <c r="P135" s="234">
        <f t="shared" si="9"/>
        <v>0</v>
      </c>
      <c r="Q135" s="235">
        <f>P135*[1]Factors!D122</f>
        <v>0</v>
      </c>
      <c r="R135" s="235">
        <f t="shared" si="12"/>
        <v>0</v>
      </c>
      <c r="S135" s="235">
        <f>R135*[1]Factors!D122</f>
        <v>0</v>
      </c>
      <c r="T135" s="236">
        <f>R135*[1]Factors!D122*[1]Factors!E122</f>
        <v>0</v>
      </c>
      <c r="U135" s="231"/>
      <c r="V135" s="232"/>
      <c r="W135" s="233"/>
      <c r="X135" s="292"/>
      <c r="Y135" s="232"/>
      <c r="Z135" s="231"/>
      <c r="AA135" s="232">
        <f t="shared" si="10"/>
        <v>0</v>
      </c>
      <c r="AB135" s="232"/>
      <c r="AC135" s="233">
        <f t="shared" si="11"/>
        <v>0</v>
      </c>
    </row>
    <row r="136" spans="1:29" s="20" customFormat="1">
      <c r="A136" s="31"/>
      <c r="B136" s="31"/>
      <c r="C136" s="94"/>
      <c r="D136" s="94"/>
      <c r="E136" s="94"/>
      <c r="F136" s="149"/>
      <c r="G136" s="227">
        <v>7</v>
      </c>
      <c r="H136" s="228">
        <v>1999</v>
      </c>
      <c r="I136" s="229">
        <v>2000</v>
      </c>
      <c r="J136" s="229">
        <v>2000</v>
      </c>
      <c r="K136" s="230"/>
      <c r="L136" s="231">
        <f t="shared" si="7"/>
        <v>0</v>
      </c>
      <c r="M136" s="232">
        <f t="shared" si="7"/>
        <v>0</v>
      </c>
      <c r="N136" s="232">
        <f t="shared" si="7"/>
        <v>0</v>
      </c>
      <c r="O136" s="233">
        <f t="shared" si="8"/>
        <v>0</v>
      </c>
      <c r="P136" s="234">
        <f t="shared" si="9"/>
        <v>0</v>
      </c>
      <c r="Q136" s="235">
        <f>P136*[1]Factors!D123</f>
        <v>0</v>
      </c>
      <c r="R136" s="235">
        <f t="shared" si="12"/>
        <v>0</v>
      </c>
      <c r="S136" s="235">
        <f>R136*[1]Factors!D123</f>
        <v>0</v>
      </c>
      <c r="T136" s="236">
        <f>R136*[1]Factors!D123*[1]Factors!E123</f>
        <v>0</v>
      </c>
      <c r="U136" s="231"/>
      <c r="V136" s="232"/>
      <c r="W136" s="233"/>
      <c r="X136" s="292"/>
      <c r="Y136" s="232"/>
      <c r="Z136" s="231"/>
      <c r="AA136" s="232">
        <f t="shared" si="10"/>
        <v>0</v>
      </c>
      <c r="AB136" s="232"/>
      <c r="AC136" s="233">
        <f t="shared" si="11"/>
        <v>0</v>
      </c>
    </row>
    <row r="137" spans="1:29" s="20" customFormat="1">
      <c r="A137" s="31"/>
      <c r="B137" s="31"/>
      <c r="C137" s="94"/>
      <c r="D137" s="94"/>
      <c r="E137" s="94"/>
      <c r="F137" s="149"/>
      <c r="G137" s="227">
        <v>8</v>
      </c>
      <c r="H137" s="228">
        <v>1999</v>
      </c>
      <c r="I137" s="229">
        <v>2000</v>
      </c>
      <c r="J137" s="229">
        <v>2000</v>
      </c>
      <c r="K137" s="230"/>
      <c r="L137" s="231">
        <f t="shared" si="7"/>
        <v>0</v>
      </c>
      <c r="M137" s="232">
        <f t="shared" si="7"/>
        <v>0</v>
      </c>
      <c r="N137" s="232">
        <f t="shared" si="7"/>
        <v>0</v>
      </c>
      <c r="O137" s="233">
        <f t="shared" si="8"/>
        <v>0</v>
      </c>
      <c r="P137" s="234">
        <f t="shared" si="9"/>
        <v>0</v>
      </c>
      <c r="Q137" s="235">
        <f>P137*[1]Factors!D124</f>
        <v>0</v>
      </c>
      <c r="R137" s="235">
        <f t="shared" si="12"/>
        <v>0</v>
      </c>
      <c r="S137" s="235">
        <f>R137*[1]Factors!D124</f>
        <v>0</v>
      </c>
      <c r="T137" s="236">
        <f>R137*[1]Factors!D124*[1]Factors!E124</f>
        <v>0</v>
      </c>
      <c r="U137" s="231"/>
      <c r="V137" s="232"/>
      <c r="W137" s="233"/>
      <c r="X137" s="292"/>
      <c r="Y137" s="232"/>
      <c r="Z137" s="231"/>
      <c r="AA137" s="232">
        <f t="shared" si="10"/>
        <v>0</v>
      </c>
      <c r="AB137" s="232"/>
      <c r="AC137" s="233">
        <f t="shared" si="11"/>
        <v>0</v>
      </c>
    </row>
    <row r="138" spans="1:29" s="20" customFormat="1">
      <c r="A138" s="31"/>
      <c r="B138" s="31"/>
      <c r="C138" s="94"/>
      <c r="D138" s="94"/>
      <c r="E138" s="94"/>
      <c r="F138" s="149"/>
      <c r="G138" s="227">
        <v>9</v>
      </c>
      <c r="H138" s="228">
        <v>1999</v>
      </c>
      <c r="I138" s="229">
        <v>2000</v>
      </c>
      <c r="J138" s="229">
        <v>2000</v>
      </c>
      <c r="K138" s="230"/>
      <c r="L138" s="231">
        <f t="shared" si="7"/>
        <v>0</v>
      </c>
      <c r="M138" s="232">
        <f t="shared" si="7"/>
        <v>0</v>
      </c>
      <c r="N138" s="232">
        <f t="shared" si="7"/>
        <v>0</v>
      </c>
      <c r="O138" s="233">
        <f t="shared" si="8"/>
        <v>0</v>
      </c>
      <c r="P138" s="234">
        <f t="shared" si="9"/>
        <v>0</v>
      </c>
      <c r="Q138" s="235">
        <f>P138*[1]Factors!D125</f>
        <v>0</v>
      </c>
      <c r="R138" s="235">
        <f t="shared" si="12"/>
        <v>0</v>
      </c>
      <c r="S138" s="235">
        <f>R138*[1]Factors!D125</f>
        <v>0</v>
      </c>
      <c r="T138" s="236">
        <f>R138*[1]Factors!D125*[1]Factors!E125</f>
        <v>0</v>
      </c>
      <c r="U138" s="231"/>
      <c r="V138" s="232"/>
      <c r="W138" s="233"/>
      <c r="X138" s="292"/>
      <c r="Y138" s="232"/>
      <c r="Z138" s="231"/>
      <c r="AA138" s="232">
        <f t="shared" si="10"/>
        <v>0</v>
      </c>
      <c r="AB138" s="232"/>
      <c r="AC138" s="233">
        <f t="shared" si="11"/>
        <v>0</v>
      </c>
    </row>
    <row r="139" spans="1:29" s="20" customFormat="1">
      <c r="A139" s="31"/>
      <c r="B139" s="31"/>
      <c r="C139" s="94"/>
      <c r="D139" s="94"/>
      <c r="E139" s="94"/>
      <c r="F139" s="149"/>
      <c r="G139" s="227">
        <v>10</v>
      </c>
      <c r="H139" s="228">
        <v>1999</v>
      </c>
      <c r="I139" s="229">
        <v>2000</v>
      </c>
      <c r="J139" s="229">
        <v>2000</v>
      </c>
      <c r="K139" s="230"/>
      <c r="L139" s="231">
        <f t="shared" si="7"/>
        <v>0</v>
      </c>
      <c r="M139" s="232">
        <f t="shared" si="7"/>
        <v>0</v>
      </c>
      <c r="N139" s="232">
        <f t="shared" si="7"/>
        <v>0</v>
      </c>
      <c r="O139" s="233">
        <f t="shared" si="8"/>
        <v>0</v>
      </c>
      <c r="P139" s="234">
        <f t="shared" si="9"/>
        <v>0</v>
      </c>
      <c r="Q139" s="235">
        <f>P139*[1]Factors!D126</f>
        <v>0</v>
      </c>
      <c r="R139" s="235">
        <f t="shared" si="12"/>
        <v>0</v>
      </c>
      <c r="S139" s="235">
        <f>R139*[1]Factors!D126</f>
        <v>0</v>
      </c>
      <c r="T139" s="236">
        <f>R139*[1]Factors!D126*[1]Factors!E126</f>
        <v>0</v>
      </c>
      <c r="U139" s="231"/>
      <c r="V139" s="232"/>
      <c r="W139" s="233"/>
      <c r="X139" s="292"/>
      <c r="Y139" s="232"/>
      <c r="Z139" s="231"/>
      <c r="AA139" s="232">
        <f t="shared" si="10"/>
        <v>0</v>
      </c>
      <c r="AB139" s="232"/>
      <c r="AC139" s="233">
        <f t="shared" si="11"/>
        <v>0</v>
      </c>
    </row>
    <row r="140" spans="1:29" s="20" customFormat="1">
      <c r="A140" s="31"/>
      <c r="B140" s="31"/>
      <c r="C140" s="94"/>
      <c r="D140" s="94"/>
      <c r="E140" s="94"/>
      <c r="F140" s="149"/>
      <c r="G140" s="227">
        <v>11</v>
      </c>
      <c r="H140" s="228">
        <v>1999</v>
      </c>
      <c r="I140" s="229">
        <v>2000</v>
      </c>
      <c r="J140" s="229">
        <v>2000</v>
      </c>
      <c r="K140" s="230"/>
      <c r="L140" s="231">
        <f t="shared" si="7"/>
        <v>0</v>
      </c>
      <c r="M140" s="232">
        <f t="shared" si="7"/>
        <v>0</v>
      </c>
      <c r="N140" s="232">
        <f t="shared" si="7"/>
        <v>0</v>
      </c>
      <c r="O140" s="233">
        <f t="shared" si="8"/>
        <v>0</v>
      </c>
      <c r="P140" s="234">
        <f t="shared" si="9"/>
        <v>0</v>
      </c>
      <c r="Q140" s="235">
        <f>P140*[1]Factors!D127</f>
        <v>0</v>
      </c>
      <c r="R140" s="235">
        <f t="shared" si="12"/>
        <v>0</v>
      </c>
      <c r="S140" s="235">
        <f>R140*[1]Factors!D127</f>
        <v>0</v>
      </c>
      <c r="T140" s="236">
        <f>R140*[1]Factors!D127*[1]Factors!E127</f>
        <v>0</v>
      </c>
      <c r="U140" s="231"/>
      <c r="V140" s="232"/>
      <c r="W140" s="233"/>
      <c r="X140" s="292"/>
      <c r="Y140" s="232"/>
      <c r="Z140" s="231"/>
      <c r="AA140" s="232">
        <f t="shared" si="10"/>
        <v>0</v>
      </c>
      <c r="AB140" s="232"/>
      <c r="AC140" s="233">
        <f t="shared" si="11"/>
        <v>0</v>
      </c>
    </row>
    <row r="141" spans="1:29" s="20" customFormat="1">
      <c r="A141" s="31"/>
      <c r="B141" s="31"/>
      <c r="C141" s="94"/>
      <c r="D141" s="94"/>
      <c r="E141" s="94"/>
      <c r="F141" s="149"/>
      <c r="G141" s="227">
        <v>12</v>
      </c>
      <c r="H141" s="228">
        <v>1999</v>
      </c>
      <c r="I141" s="229">
        <v>2000</v>
      </c>
      <c r="J141" s="229">
        <v>2000</v>
      </c>
      <c r="K141" s="230"/>
      <c r="L141" s="231">
        <f t="shared" si="7"/>
        <v>0</v>
      </c>
      <c r="M141" s="232">
        <f t="shared" si="7"/>
        <v>0</v>
      </c>
      <c r="N141" s="232">
        <f t="shared" si="7"/>
        <v>0</v>
      </c>
      <c r="O141" s="233">
        <f t="shared" si="8"/>
        <v>0</v>
      </c>
      <c r="P141" s="234">
        <f t="shared" si="9"/>
        <v>0</v>
      </c>
      <c r="Q141" s="235">
        <f>P141*[1]Factors!D128</f>
        <v>0</v>
      </c>
      <c r="R141" s="235">
        <f t="shared" si="12"/>
        <v>0</v>
      </c>
      <c r="S141" s="235">
        <f>R141*[1]Factors!D128</f>
        <v>0</v>
      </c>
      <c r="T141" s="236">
        <f>R141*[1]Factors!D128*[1]Factors!E128</f>
        <v>0</v>
      </c>
      <c r="U141" s="231"/>
      <c r="V141" s="232"/>
      <c r="W141" s="233"/>
      <c r="X141" s="292"/>
      <c r="Y141" s="232"/>
      <c r="Z141" s="231"/>
      <c r="AA141" s="232">
        <f t="shared" si="10"/>
        <v>0</v>
      </c>
      <c r="AB141" s="232"/>
      <c r="AC141" s="233">
        <f t="shared" si="11"/>
        <v>0</v>
      </c>
    </row>
    <row r="142" spans="1:29" s="20" customFormat="1">
      <c r="A142" s="31"/>
      <c r="B142" s="31"/>
      <c r="C142" s="94"/>
      <c r="D142" s="94"/>
      <c r="E142" s="94"/>
      <c r="F142" s="149"/>
      <c r="G142" s="227">
        <v>1</v>
      </c>
      <c r="H142" s="228">
        <v>2000</v>
      </c>
      <c r="I142" s="229">
        <v>2000</v>
      </c>
      <c r="J142" s="229">
        <v>2000</v>
      </c>
      <c r="K142" s="230"/>
      <c r="L142" s="231">
        <f t="shared" si="7"/>
        <v>0</v>
      </c>
      <c r="M142" s="232">
        <f t="shared" si="7"/>
        <v>0</v>
      </c>
      <c r="N142" s="232">
        <f t="shared" si="7"/>
        <v>0</v>
      </c>
      <c r="O142" s="233">
        <f t="shared" si="8"/>
        <v>0</v>
      </c>
      <c r="P142" s="234">
        <f t="shared" si="9"/>
        <v>0</v>
      </c>
      <c r="Q142" s="235">
        <f>P142*[1]Factors!D129</f>
        <v>0</v>
      </c>
      <c r="R142" s="235">
        <f t="shared" si="12"/>
        <v>0</v>
      </c>
      <c r="S142" s="235">
        <f>R142*[1]Factors!D129</f>
        <v>0</v>
      </c>
      <c r="T142" s="236">
        <f>R142*[1]Factors!D129*[1]Factors!E129</f>
        <v>0</v>
      </c>
      <c r="U142" s="231"/>
      <c r="V142" s="232"/>
      <c r="W142" s="233"/>
      <c r="X142" s="292"/>
      <c r="Y142" s="232"/>
      <c r="Z142" s="231"/>
      <c r="AA142" s="232">
        <f t="shared" si="10"/>
        <v>0</v>
      </c>
      <c r="AB142" s="232"/>
      <c r="AC142" s="233">
        <f t="shared" si="11"/>
        <v>0</v>
      </c>
    </row>
    <row r="143" spans="1:29" s="20" customFormat="1">
      <c r="A143" s="31"/>
      <c r="B143" s="31"/>
      <c r="C143" s="94"/>
      <c r="D143" s="94"/>
      <c r="E143" s="94"/>
      <c r="F143" s="149"/>
      <c r="G143" s="227">
        <v>2</v>
      </c>
      <c r="H143" s="228">
        <v>2000</v>
      </c>
      <c r="I143" s="229">
        <v>2000</v>
      </c>
      <c r="J143" s="229">
        <v>2000</v>
      </c>
      <c r="K143" s="230"/>
      <c r="L143" s="231">
        <f t="shared" si="7"/>
        <v>0</v>
      </c>
      <c r="M143" s="232">
        <f t="shared" si="7"/>
        <v>0</v>
      </c>
      <c r="N143" s="232">
        <f t="shared" si="7"/>
        <v>0</v>
      </c>
      <c r="O143" s="233">
        <f t="shared" si="8"/>
        <v>0</v>
      </c>
      <c r="P143" s="234">
        <f t="shared" si="9"/>
        <v>0</v>
      </c>
      <c r="Q143" s="235">
        <f>P143*[1]Factors!D130</f>
        <v>0</v>
      </c>
      <c r="R143" s="235">
        <f t="shared" si="12"/>
        <v>0</v>
      </c>
      <c r="S143" s="235">
        <f>R143*[1]Factors!D130</f>
        <v>0</v>
      </c>
      <c r="T143" s="236">
        <f>R143*[1]Factors!D130*[1]Factors!E130</f>
        <v>0</v>
      </c>
      <c r="U143" s="231"/>
      <c r="V143" s="232"/>
      <c r="W143" s="233"/>
      <c r="X143" s="292"/>
      <c r="Y143" s="232"/>
      <c r="Z143" s="231"/>
      <c r="AA143" s="232">
        <f t="shared" si="10"/>
        <v>0</v>
      </c>
      <c r="AB143" s="232"/>
      <c r="AC143" s="233">
        <f t="shared" si="11"/>
        <v>0</v>
      </c>
    </row>
    <row r="144" spans="1:29" s="20" customFormat="1">
      <c r="A144" s="31"/>
      <c r="B144" s="31"/>
      <c r="C144" s="94"/>
      <c r="D144" s="94"/>
      <c r="E144" s="94"/>
      <c r="F144" s="149"/>
      <c r="G144" s="227">
        <v>3</v>
      </c>
      <c r="H144" s="228">
        <v>2000</v>
      </c>
      <c r="I144" s="229">
        <v>2000</v>
      </c>
      <c r="J144" s="229">
        <v>2000</v>
      </c>
      <c r="K144" s="230"/>
      <c r="L144" s="231">
        <f t="shared" si="7"/>
        <v>0</v>
      </c>
      <c r="M144" s="232">
        <f t="shared" si="7"/>
        <v>0</v>
      </c>
      <c r="N144" s="232">
        <f t="shared" si="7"/>
        <v>0</v>
      </c>
      <c r="O144" s="233">
        <f t="shared" si="8"/>
        <v>0</v>
      </c>
      <c r="P144" s="234">
        <f t="shared" si="9"/>
        <v>0</v>
      </c>
      <c r="Q144" s="235">
        <f>P144*[1]Factors!D131</f>
        <v>0</v>
      </c>
      <c r="R144" s="235">
        <f t="shared" si="12"/>
        <v>0</v>
      </c>
      <c r="S144" s="235">
        <f>R144*[1]Factors!D131</f>
        <v>0</v>
      </c>
      <c r="T144" s="236">
        <f>R144*[1]Factors!D131*[1]Factors!E131</f>
        <v>0</v>
      </c>
      <c r="U144" s="231"/>
      <c r="V144" s="232"/>
      <c r="W144" s="233"/>
      <c r="X144" s="292"/>
      <c r="Y144" s="232"/>
      <c r="Z144" s="231"/>
      <c r="AA144" s="232">
        <f t="shared" si="10"/>
        <v>0</v>
      </c>
      <c r="AB144" s="232"/>
      <c r="AC144" s="233">
        <f t="shared" si="11"/>
        <v>0</v>
      </c>
    </row>
    <row r="145" spans="1:29" s="20" customFormat="1">
      <c r="A145" s="31"/>
      <c r="B145" s="31"/>
      <c r="C145" s="94"/>
      <c r="D145" s="94"/>
      <c r="E145" s="94"/>
      <c r="F145" s="149"/>
      <c r="G145" s="227">
        <v>4</v>
      </c>
      <c r="H145" s="228">
        <v>2000</v>
      </c>
      <c r="I145" s="229">
        <v>2000</v>
      </c>
      <c r="J145" s="229">
        <v>2001</v>
      </c>
      <c r="K145" s="230"/>
      <c r="L145" s="231">
        <f t="shared" si="7"/>
        <v>0</v>
      </c>
      <c r="M145" s="232">
        <f t="shared" si="7"/>
        <v>0</v>
      </c>
      <c r="N145" s="232">
        <f t="shared" si="7"/>
        <v>0</v>
      </c>
      <c r="O145" s="233">
        <f t="shared" si="8"/>
        <v>0</v>
      </c>
      <c r="P145" s="234">
        <f t="shared" si="9"/>
        <v>0</v>
      </c>
      <c r="Q145" s="235">
        <f>P145*[1]Factors!D132</f>
        <v>0</v>
      </c>
      <c r="R145" s="235">
        <f t="shared" si="12"/>
        <v>0</v>
      </c>
      <c r="S145" s="235">
        <f>R145*[1]Factors!D132</f>
        <v>0</v>
      </c>
      <c r="T145" s="236">
        <f>R145*[1]Factors!D132*[1]Factors!E132</f>
        <v>0</v>
      </c>
      <c r="U145" s="231"/>
      <c r="V145" s="232"/>
      <c r="W145" s="233"/>
      <c r="X145" s="292"/>
      <c r="Y145" s="232"/>
      <c r="Z145" s="231"/>
      <c r="AA145" s="232">
        <f t="shared" si="10"/>
        <v>0</v>
      </c>
      <c r="AB145" s="232"/>
      <c r="AC145" s="233">
        <f t="shared" si="11"/>
        <v>0</v>
      </c>
    </row>
    <row r="146" spans="1:29" s="20" customFormat="1">
      <c r="A146" s="31"/>
      <c r="B146" s="31"/>
      <c r="C146" s="94"/>
      <c r="D146" s="94"/>
      <c r="E146" s="94"/>
      <c r="F146" s="149"/>
      <c r="G146" s="227">
        <v>5</v>
      </c>
      <c r="H146" s="228">
        <v>2000</v>
      </c>
      <c r="I146" s="229">
        <v>2000</v>
      </c>
      <c r="J146" s="229">
        <v>2001</v>
      </c>
      <c r="K146" s="230"/>
      <c r="L146" s="231">
        <f t="shared" si="7"/>
        <v>0</v>
      </c>
      <c r="M146" s="232">
        <f t="shared" si="7"/>
        <v>0</v>
      </c>
      <c r="N146" s="232">
        <f t="shared" si="7"/>
        <v>0</v>
      </c>
      <c r="O146" s="233">
        <f t="shared" si="8"/>
        <v>0</v>
      </c>
      <c r="P146" s="234">
        <f t="shared" si="9"/>
        <v>0</v>
      </c>
      <c r="Q146" s="235">
        <f>P146*[1]Factors!D133</f>
        <v>0</v>
      </c>
      <c r="R146" s="235">
        <f t="shared" si="12"/>
        <v>0</v>
      </c>
      <c r="S146" s="235">
        <f>R146*[1]Factors!D133</f>
        <v>0</v>
      </c>
      <c r="T146" s="236">
        <f>R146*[1]Factors!D133*[1]Factors!E133</f>
        <v>0</v>
      </c>
      <c r="U146" s="231"/>
      <c r="V146" s="232"/>
      <c r="W146" s="233"/>
      <c r="X146" s="292"/>
      <c r="Y146" s="232"/>
      <c r="Z146" s="231"/>
      <c r="AA146" s="232">
        <f t="shared" si="10"/>
        <v>0</v>
      </c>
      <c r="AB146" s="232"/>
      <c r="AC146" s="233">
        <f t="shared" si="11"/>
        <v>0</v>
      </c>
    </row>
    <row r="147" spans="1:29" s="20" customFormat="1">
      <c r="A147" s="31"/>
      <c r="B147" s="31"/>
      <c r="C147" s="94"/>
      <c r="D147" s="94"/>
      <c r="E147" s="94"/>
      <c r="F147" s="149"/>
      <c r="G147" s="227">
        <v>6</v>
      </c>
      <c r="H147" s="228">
        <v>2000</v>
      </c>
      <c r="I147" s="229">
        <v>2000</v>
      </c>
      <c r="J147" s="229">
        <v>2001</v>
      </c>
      <c r="K147" s="230"/>
      <c r="L147" s="231">
        <f t="shared" si="7"/>
        <v>0</v>
      </c>
      <c r="M147" s="232">
        <f t="shared" si="7"/>
        <v>0</v>
      </c>
      <c r="N147" s="232">
        <f t="shared" si="7"/>
        <v>0</v>
      </c>
      <c r="O147" s="233">
        <f t="shared" si="8"/>
        <v>0</v>
      </c>
      <c r="P147" s="234">
        <f t="shared" si="9"/>
        <v>0</v>
      </c>
      <c r="Q147" s="235">
        <f>P147*[1]Factors!D134</f>
        <v>0</v>
      </c>
      <c r="R147" s="235">
        <f t="shared" si="12"/>
        <v>0</v>
      </c>
      <c r="S147" s="235">
        <f>R147*[1]Factors!D134</f>
        <v>0</v>
      </c>
      <c r="T147" s="236">
        <f>R147*[1]Factors!D134*[1]Factors!E134</f>
        <v>0</v>
      </c>
      <c r="U147" s="231"/>
      <c r="V147" s="232"/>
      <c r="W147" s="233"/>
      <c r="X147" s="292"/>
      <c r="Y147" s="232"/>
      <c r="Z147" s="231"/>
      <c r="AA147" s="232">
        <f t="shared" si="10"/>
        <v>0</v>
      </c>
      <c r="AB147" s="232"/>
      <c r="AC147" s="233">
        <f t="shared" si="11"/>
        <v>0</v>
      </c>
    </row>
    <row r="148" spans="1:29" s="20" customFormat="1">
      <c r="A148" s="31"/>
      <c r="B148" s="31"/>
      <c r="C148" s="94"/>
      <c r="D148" s="94"/>
      <c r="E148" s="94"/>
      <c r="F148" s="149"/>
      <c r="G148" s="227">
        <v>7</v>
      </c>
      <c r="H148" s="228">
        <v>2000</v>
      </c>
      <c r="I148" s="229">
        <v>2001</v>
      </c>
      <c r="J148" s="229">
        <v>2001</v>
      </c>
      <c r="K148" s="230"/>
      <c r="L148" s="231">
        <f t="shared" si="7"/>
        <v>0</v>
      </c>
      <c r="M148" s="232">
        <f t="shared" si="7"/>
        <v>0</v>
      </c>
      <c r="N148" s="232">
        <f t="shared" si="7"/>
        <v>0</v>
      </c>
      <c r="O148" s="233">
        <f t="shared" si="8"/>
        <v>0</v>
      </c>
      <c r="P148" s="234">
        <f t="shared" si="9"/>
        <v>0</v>
      </c>
      <c r="Q148" s="235">
        <f>P148*[1]Factors!D135</f>
        <v>0</v>
      </c>
      <c r="R148" s="235">
        <f t="shared" si="12"/>
        <v>0</v>
      </c>
      <c r="S148" s="235">
        <f>R148*[1]Factors!D135</f>
        <v>0</v>
      </c>
      <c r="T148" s="236">
        <f>R148*[1]Factors!D135*[1]Factors!E135</f>
        <v>0</v>
      </c>
      <c r="U148" s="231"/>
      <c r="V148" s="232"/>
      <c r="W148" s="233"/>
      <c r="X148" s="292"/>
      <c r="Y148" s="232"/>
      <c r="Z148" s="231"/>
      <c r="AA148" s="232">
        <f t="shared" si="10"/>
        <v>0</v>
      </c>
      <c r="AB148" s="232"/>
      <c r="AC148" s="233">
        <f t="shared" si="11"/>
        <v>0</v>
      </c>
    </row>
    <row r="149" spans="1:29" s="20" customFormat="1">
      <c r="A149" s="31"/>
      <c r="B149" s="31"/>
      <c r="C149" s="94"/>
      <c r="D149" s="94"/>
      <c r="E149" s="94"/>
      <c r="F149" s="149"/>
      <c r="G149" s="227">
        <v>8</v>
      </c>
      <c r="H149" s="228">
        <v>2000</v>
      </c>
      <c r="I149" s="229">
        <v>2001</v>
      </c>
      <c r="J149" s="229">
        <v>2001</v>
      </c>
      <c r="K149" s="230"/>
      <c r="L149" s="231">
        <f t="shared" si="7"/>
        <v>0</v>
      </c>
      <c r="M149" s="232">
        <f t="shared" si="7"/>
        <v>0</v>
      </c>
      <c r="N149" s="232">
        <f t="shared" si="7"/>
        <v>0</v>
      </c>
      <c r="O149" s="233">
        <f t="shared" si="8"/>
        <v>0</v>
      </c>
      <c r="P149" s="234">
        <f t="shared" si="9"/>
        <v>0</v>
      </c>
      <c r="Q149" s="235">
        <f>P149*[1]Factors!D136</f>
        <v>0</v>
      </c>
      <c r="R149" s="235">
        <f t="shared" si="12"/>
        <v>0</v>
      </c>
      <c r="S149" s="235">
        <f>R149*[1]Factors!D136</f>
        <v>0</v>
      </c>
      <c r="T149" s="236">
        <f>R149*[1]Factors!D136*[1]Factors!E136</f>
        <v>0</v>
      </c>
      <c r="U149" s="231"/>
      <c r="V149" s="232"/>
      <c r="W149" s="233"/>
      <c r="X149" s="292"/>
      <c r="Y149" s="232"/>
      <c r="Z149" s="231"/>
      <c r="AA149" s="232">
        <f t="shared" si="10"/>
        <v>0</v>
      </c>
      <c r="AB149" s="232"/>
      <c r="AC149" s="233">
        <f t="shared" si="11"/>
        <v>0</v>
      </c>
    </row>
    <row r="150" spans="1:29" s="20" customFormat="1">
      <c r="A150" s="31"/>
      <c r="B150" s="31"/>
      <c r="C150" s="94"/>
      <c r="D150" s="94"/>
      <c r="E150" s="94"/>
      <c r="F150" s="149"/>
      <c r="G150" s="227">
        <v>9</v>
      </c>
      <c r="H150" s="228">
        <v>2000</v>
      </c>
      <c r="I150" s="229">
        <v>2001</v>
      </c>
      <c r="J150" s="229">
        <v>2001</v>
      </c>
      <c r="K150" s="230"/>
      <c r="L150" s="231">
        <f t="shared" ref="L150:N213" si="13">Z150</f>
        <v>0</v>
      </c>
      <c r="M150" s="232">
        <f t="shared" si="13"/>
        <v>0</v>
      </c>
      <c r="N150" s="232">
        <f t="shared" si="13"/>
        <v>0</v>
      </c>
      <c r="O150" s="233">
        <f t="shared" ref="O150:O213" si="14">N150+M150</f>
        <v>0</v>
      </c>
      <c r="P150" s="234">
        <f t="shared" ref="P150:P213" si="15">O150</f>
        <v>0</v>
      </c>
      <c r="Q150" s="235">
        <f>P150*[1]Factors!D137</f>
        <v>0</v>
      </c>
      <c r="R150" s="235">
        <f t="shared" si="12"/>
        <v>0</v>
      </c>
      <c r="S150" s="235">
        <f>R150*[1]Factors!D137</f>
        <v>0</v>
      </c>
      <c r="T150" s="236">
        <f>R150*[1]Factors!D137*[1]Factors!E137</f>
        <v>0</v>
      </c>
      <c r="U150" s="231"/>
      <c r="V150" s="232"/>
      <c r="W150" s="233"/>
      <c r="X150" s="292"/>
      <c r="Y150" s="232"/>
      <c r="Z150" s="231"/>
      <c r="AA150" s="232">
        <f t="shared" ref="AA150:AA213" si="16">+Y150</f>
        <v>0</v>
      </c>
      <c r="AB150" s="232"/>
      <c r="AC150" s="233">
        <f t="shared" ref="AC150:AC213" si="17">AB150+AA150</f>
        <v>0</v>
      </c>
    </row>
    <row r="151" spans="1:29" s="20" customFormat="1">
      <c r="A151" s="31"/>
      <c r="B151" s="31"/>
      <c r="C151" s="94"/>
      <c r="D151" s="94"/>
      <c r="E151" s="94"/>
      <c r="F151" s="149"/>
      <c r="G151" s="227">
        <v>10</v>
      </c>
      <c r="H151" s="228">
        <v>2000</v>
      </c>
      <c r="I151" s="229">
        <v>2001</v>
      </c>
      <c r="J151" s="229">
        <v>2001</v>
      </c>
      <c r="K151" s="230"/>
      <c r="L151" s="231">
        <f t="shared" si="13"/>
        <v>0</v>
      </c>
      <c r="M151" s="232">
        <f t="shared" si="13"/>
        <v>0</v>
      </c>
      <c r="N151" s="232">
        <f t="shared" si="13"/>
        <v>0</v>
      </c>
      <c r="O151" s="233">
        <f t="shared" si="14"/>
        <v>0</v>
      </c>
      <c r="P151" s="234">
        <f t="shared" si="15"/>
        <v>0</v>
      </c>
      <c r="Q151" s="235">
        <f>P151*[1]Factors!D138</f>
        <v>0</v>
      </c>
      <c r="R151" s="235">
        <f t="shared" ref="R151:R214" si="18">U151+W151</f>
        <v>0</v>
      </c>
      <c r="S151" s="235">
        <f>R151*[1]Factors!D138</f>
        <v>0</v>
      </c>
      <c r="T151" s="236">
        <f>R151*[1]Factors!D138*[1]Factors!E138</f>
        <v>0</v>
      </c>
      <c r="U151" s="231"/>
      <c r="V151" s="232"/>
      <c r="W151" s="233"/>
      <c r="X151" s="292"/>
      <c r="Y151" s="232"/>
      <c r="Z151" s="231"/>
      <c r="AA151" s="232">
        <f t="shared" si="16"/>
        <v>0</v>
      </c>
      <c r="AB151" s="232"/>
      <c r="AC151" s="233">
        <f t="shared" si="17"/>
        <v>0</v>
      </c>
    </row>
    <row r="152" spans="1:29" s="20" customFormat="1">
      <c r="A152" s="31"/>
      <c r="B152" s="31"/>
      <c r="C152" s="94"/>
      <c r="D152" s="94"/>
      <c r="E152" s="94"/>
      <c r="F152" s="149"/>
      <c r="G152" s="227">
        <v>11</v>
      </c>
      <c r="H152" s="228">
        <v>2000</v>
      </c>
      <c r="I152" s="229">
        <v>2001</v>
      </c>
      <c r="J152" s="229">
        <v>2001</v>
      </c>
      <c r="K152" s="230"/>
      <c r="L152" s="231">
        <f t="shared" si="13"/>
        <v>0</v>
      </c>
      <c r="M152" s="232">
        <f t="shared" si="13"/>
        <v>0</v>
      </c>
      <c r="N152" s="232">
        <f t="shared" si="13"/>
        <v>0</v>
      </c>
      <c r="O152" s="233">
        <f t="shared" si="14"/>
        <v>0</v>
      </c>
      <c r="P152" s="234">
        <f t="shared" si="15"/>
        <v>0</v>
      </c>
      <c r="Q152" s="235">
        <f>P152*[1]Factors!D139</f>
        <v>0</v>
      </c>
      <c r="R152" s="235">
        <f t="shared" si="18"/>
        <v>0</v>
      </c>
      <c r="S152" s="235">
        <f>R152*[1]Factors!D139</f>
        <v>0</v>
      </c>
      <c r="T152" s="236">
        <f>R152*[1]Factors!D139*[1]Factors!E139</f>
        <v>0</v>
      </c>
      <c r="U152" s="231"/>
      <c r="V152" s="232"/>
      <c r="W152" s="233"/>
      <c r="X152" s="292"/>
      <c r="Y152" s="232"/>
      <c r="Z152" s="231"/>
      <c r="AA152" s="232">
        <f t="shared" si="16"/>
        <v>0</v>
      </c>
      <c r="AB152" s="232"/>
      <c r="AC152" s="233">
        <f t="shared" si="17"/>
        <v>0</v>
      </c>
    </row>
    <row r="153" spans="1:29" s="20" customFormat="1">
      <c r="A153" s="31"/>
      <c r="B153" s="31"/>
      <c r="C153" s="94"/>
      <c r="D153" s="94"/>
      <c r="E153" s="94"/>
      <c r="F153" s="149"/>
      <c r="G153" s="227">
        <v>12</v>
      </c>
      <c r="H153" s="228">
        <v>2000</v>
      </c>
      <c r="I153" s="229">
        <v>2001</v>
      </c>
      <c r="J153" s="229">
        <v>2001</v>
      </c>
      <c r="K153" s="230"/>
      <c r="L153" s="231">
        <f t="shared" si="13"/>
        <v>0</v>
      </c>
      <c r="M153" s="232">
        <f t="shared" si="13"/>
        <v>0</v>
      </c>
      <c r="N153" s="232">
        <f t="shared" si="13"/>
        <v>0</v>
      </c>
      <c r="O153" s="233">
        <f t="shared" si="14"/>
        <v>0</v>
      </c>
      <c r="P153" s="234">
        <f t="shared" si="15"/>
        <v>0</v>
      </c>
      <c r="Q153" s="235">
        <f>P153*[1]Factors!D140</f>
        <v>0</v>
      </c>
      <c r="R153" s="235">
        <f t="shared" si="18"/>
        <v>0</v>
      </c>
      <c r="S153" s="235">
        <f>R153*[1]Factors!D140</f>
        <v>0</v>
      </c>
      <c r="T153" s="236">
        <f>R153*[1]Factors!D140*[1]Factors!E140</f>
        <v>0</v>
      </c>
      <c r="U153" s="231"/>
      <c r="V153" s="232"/>
      <c r="W153" s="233"/>
      <c r="X153" s="292"/>
      <c r="Y153" s="232"/>
      <c r="Z153" s="231"/>
      <c r="AA153" s="232">
        <f t="shared" si="16"/>
        <v>0</v>
      </c>
      <c r="AB153" s="232"/>
      <c r="AC153" s="233">
        <f t="shared" si="17"/>
        <v>0</v>
      </c>
    </row>
    <row r="154" spans="1:29" s="20" customFormat="1">
      <c r="A154" s="31"/>
      <c r="B154" s="31"/>
      <c r="C154" s="94"/>
      <c r="D154" s="94"/>
      <c r="E154" s="94"/>
      <c r="F154" s="149"/>
      <c r="G154" s="227">
        <v>1</v>
      </c>
      <c r="H154" s="228">
        <v>2001</v>
      </c>
      <c r="I154" s="229">
        <v>2001</v>
      </c>
      <c r="J154" s="229">
        <v>2001</v>
      </c>
      <c r="K154" s="230"/>
      <c r="L154" s="231">
        <f t="shared" si="13"/>
        <v>0</v>
      </c>
      <c r="M154" s="232">
        <f t="shared" si="13"/>
        <v>0</v>
      </c>
      <c r="N154" s="232">
        <f t="shared" si="13"/>
        <v>0</v>
      </c>
      <c r="O154" s="233">
        <f t="shared" si="14"/>
        <v>0</v>
      </c>
      <c r="P154" s="234">
        <f t="shared" si="15"/>
        <v>0</v>
      </c>
      <c r="Q154" s="235">
        <f>P154*[1]Factors!D141</f>
        <v>0</v>
      </c>
      <c r="R154" s="235">
        <f t="shared" si="18"/>
        <v>0</v>
      </c>
      <c r="S154" s="235">
        <f>R154*[1]Factors!D141</f>
        <v>0</v>
      </c>
      <c r="T154" s="236">
        <f>R154*[1]Factors!D141*[1]Factors!E141</f>
        <v>0</v>
      </c>
      <c r="U154" s="231"/>
      <c r="V154" s="232"/>
      <c r="W154" s="233"/>
      <c r="X154" s="292"/>
      <c r="Y154" s="232"/>
      <c r="Z154" s="231"/>
      <c r="AA154" s="232">
        <f t="shared" si="16"/>
        <v>0</v>
      </c>
      <c r="AB154" s="232"/>
      <c r="AC154" s="233">
        <f t="shared" si="17"/>
        <v>0</v>
      </c>
    </row>
    <row r="155" spans="1:29" s="20" customFormat="1">
      <c r="A155" s="31"/>
      <c r="B155" s="31"/>
      <c r="C155" s="94"/>
      <c r="D155" s="94"/>
      <c r="E155" s="94"/>
      <c r="F155" s="149"/>
      <c r="G155" s="227">
        <v>2</v>
      </c>
      <c r="H155" s="228">
        <v>2001</v>
      </c>
      <c r="I155" s="229">
        <v>2001</v>
      </c>
      <c r="J155" s="229">
        <v>2001</v>
      </c>
      <c r="K155" s="230"/>
      <c r="L155" s="231">
        <f t="shared" si="13"/>
        <v>0</v>
      </c>
      <c r="M155" s="232">
        <f t="shared" si="13"/>
        <v>0</v>
      </c>
      <c r="N155" s="232">
        <f t="shared" si="13"/>
        <v>0</v>
      </c>
      <c r="O155" s="233">
        <f t="shared" si="14"/>
        <v>0</v>
      </c>
      <c r="P155" s="234">
        <f t="shared" si="15"/>
        <v>0</v>
      </c>
      <c r="Q155" s="235">
        <f>P155*[1]Factors!D142</f>
        <v>0</v>
      </c>
      <c r="R155" s="235">
        <f t="shared" si="18"/>
        <v>0</v>
      </c>
      <c r="S155" s="235">
        <f>R155*[1]Factors!D142</f>
        <v>0</v>
      </c>
      <c r="T155" s="236">
        <f>R155*[1]Factors!D142*[1]Factors!E142</f>
        <v>0</v>
      </c>
      <c r="U155" s="231"/>
      <c r="V155" s="232"/>
      <c r="W155" s="233"/>
      <c r="X155" s="292"/>
      <c r="Y155" s="232"/>
      <c r="Z155" s="231"/>
      <c r="AA155" s="232">
        <f t="shared" si="16"/>
        <v>0</v>
      </c>
      <c r="AB155" s="232"/>
      <c r="AC155" s="233">
        <f t="shared" si="17"/>
        <v>0</v>
      </c>
    </row>
    <row r="156" spans="1:29" s="20" customFormat="1">
      <c r="A156" s="31"/>
      <c r="B156" s="31"/>
      <c r="C156" s="94"/>
      <c r="D156" s="94"/>
      <c r="E156" s="94"/>
      <c r="F156" s="149"/>
      <c r="G156" s="227">
        <v>3</v>
      </c>
      <c r="H156" s="228">
        <v>2001</v>
      </c>
      <c r="I156" s="229">
        <v>2001</v>
      </c>
      <c r="J156" s="229">
        <v>2001</v>
      </c>
      <c r="K156" s="230"/>
      <c r="L156" s="231">
        <f t="shared" si="13"/>
        <v>0</v>
      </c>
      <c r="M156" s="232">
        <f t="shared" si="13"/>
        <v>0</v>
      </c>
      <c r="N156" s="232">
        <f t="shared" si="13"/>
        <v>0</v>
      </c>
      <c r="O156" s="233">
        <f t="shared" si="14"/>
        <v>0</v>
      </c>
      <c r="P156" s="234">
        <f t="shared" si="15"/>
        <v>0</v>
      </c>
      <c r="Q156" s="235">
        <f>P156*[1]Factors!D143</f>
        <v>0</v>
      </c>
      <c r="R156" s="235">
        <f t="shared" si="18"/>
        <v>0</v>
      </c>
      <c r="S156" s="235">
        <f>R156*[1]Factors!D143</f>
        <v>0</v>
      </c>
      <c r="T156" s="236">
        <f>R156*[1]Factors!D143*[1]Factors!E143</f>
        <v>0</v>
      </c>
      <c r="U156" s="231"/>
      <c r="V156" s="232"/>
      <c r="W156" s="233"/>
      <c r="X156" s="292"/>
      <c r="Y156" s="232"/>
      <c r="Z156" s="231"/>
      <c r="AA156" s="232">
        <f t="shared" si="16"/>
        <v>0</v>
      </c>
      <c r="AB156" s="232"/>
      <c r="AC156" s="233">
        <f t="shared" si="17"/>
        <v>0</v>
      </c>
    </row>
    <row r="157" spans="1:29" s="20" customFormat="1">
      <c r="A157" s="31"/>
      <c r="B157" s="31"/>
      <c r="C157" s="94"/>
      <c r="D157" s="94"/>
      <c r="E157" s="94"/>
      <c r="F157" s="149"/>
      <c r="G157" s="227">
        <v>4</v>
      </c>
      <c r="H157" s="228">
        <v>2001</v>
      </c>
      <c r="I157" s="229">
        <v>2001</v>
      </c>
      <c r="J157" s="229">
        <v>2002</v>
      </c>
      <c r="K157" s="230"/>
      <c r="L157" s="231">
        <f t="shared" si="13"/>
        <v>0</v>
      </c>
      <c r="M157" s="232">
        <f t="shared" si="13"/>
        <v>0</v>
      </c>
      <c r="N157" s="232">
        <f t="shared" si="13"/>
        <v>0</v>
      </c>
      <c r="O157" s="233">
        <f t="shared" si="14"/>
        <v>0</v>
      </c>
      <c r="P157" s="234">
        <f t="shared" si="15"/>
        <v>0</v>
      </c>
      <c r="Q157" s="235">
        <f>P157*[1]Factors!D144</f>
        <v>0</v>
      </c>
      <c r="R157" s="235">
        <f t="shared" si="18"/>
        <v>0</v>
      </c>
      <c r="S157" s="235">
        <f>R157*[1]Factors!D144</f>
        <v>0</v>
      </c>
      <c r="T157" s="236">
        <f>R157*[1]Factors!D144*[1]Factors!E144</f>
        <v>0</v>
      </c>
      <c r="U157" s="231"/>
      <c r="V157" s="232"/>
      <c r="W157" s="233"/>
      <c r="X157" s="292"/>
      <c r="Y157" s="232"/>
      <c r="Z157" s="231"/>
      <c r="AA157" s="232">
        <f t="shared" si="16"/>
        <v>0</v>
      </c>
      <c r="AB157" s="232"/>
      <c r="AC157" s="233">
        <f t="shared" si="17"/>
        <v>0</v>
      </c>
    </row>
    <row r="158" spans="1:29" s="20" customFormat="1">
      <c r="A158" s="31"/>
      <c r="B158" s="31"/>
      <c r="C158" s="94"/>
      <c r="D158" s="94"/>
      <c r="E158" s="94"/>
      <c r="F158" s="149"/>
      <c r="G158" s="227">
        <v>5</v>
      </c>
      <c r="H158" s="228">
        <v>2001</v>
      </c>
      <c r="I158" s="229">
        <v>2001</v>
      </c>
      <c r="J158" s="229">
        <v>2002</v>
      </c>
      <c r="K158" s="230"/>
      <c r="L158" s="231">
        <f t="shared" si="13"/>
        <v>0</v>
      </c>
      <c r="M158" s="232">
        <f t="shared" si="13"/>
        <v>0</v>
      </c>
      <c r="N158" s="232">
        <f t="shared" si="13"/>
        <v>0</v>
      </c>
      <c r="O158" s="233">
        <f t="shared" si="14"/>
        <v>0</v>
      </c>
      <c r="P158" s="234">
        <f t="shared" si="15"/>
        <v>0</v>
      </c>
      <c r="Q158" s="235">
        <f>P158*[1]Factors!D145</f>
        <v>0</v>
      </c>
      <c r="R158" s="235">
        <f t="shared" si="18"/>
        <v>0</v>
      </c>
      <c r="S158" s="235">
        <f>R158*[1]Factors!D145</f>
        <v>0</v>
      </c>
      <c r="T158" s="236">
        <f>R158*[1]Factors!D145*[1]Factors!E145</f>
        <v>0</v>
      </c>
      <c r="U158" s="231"/>
      <c r="V158" s="232"/>
      <c r="W158" s="233"/>
      <c r="X158" s="292"/>
      <c r="Y158" s="232"/>
      <c r="Z158" s="231"/>
      <c r="AA158" s="232">
        <f t="shared" si="16"/>
        <v>0</v>
      </c>
      <c r="AB158" s="232"/>
      <c r="AC158" s="233">
        <f t="shared" si="17"/>
        <v>0</v>
      </c>
    </row>
    <row r="159" spans="1:29" s="20" customFormat="1">
      <c r="A159" s="31"/>
      <c r="B159" s="31"/>
      <c r="C159" s="94"/>
      <c r="D159" s="94"/>
      <c r="E159" s="94"/>
      <c r="F159" s="149"/>
      <c r="G159" s="227">
        <v>6</v>
      </c>
      <c r="H159" s="228">
        <v>2001</v>
      </c>
      <c r="I159" s="229">
        <v>2001</v>
      </c>
      <c r="J159" s="229">
        <v>2002</v>
      </c>
      <c r="K159" s="230"/>
      <c r="L159" s="231">
        <f t="shared" si="13"/>
        <v>0</v>
      </c>
      <c r="M159" s="232">
        <f t="shared" si="13"/>
        <v>0</v>
      </c>
      <c r="N159" s="232">
        <f t="shared" si="13"/>
        <v>0</v>
      </c>
      <c r="O159" s="233">
        <f t="shared" si="14"/>
        <v>0</v>
      </c>
      <c r="P159" s="234">
        <f t="shared" si="15"/>
        <v>0</v>
      </c>
      <c r="Q159" s="235">
        <f>P159*[1]Factors!D146</f>
        <v>0</v>
      </c>
      <c r="R159" s="235">
        <f t="shared" si="18"/>
        <v>0</v>
      </c>
      <c r="S159" s="235">
        <f>R159*[1]Factors!D146</f>
        <v>0</v>
      </c>
      <c r="T159" s="236">
        <f>R159*[1]Factors!D146*[1]Factors!E146</f>
        <v>0</v>
      </c>
      <c r="U159" s="231"/>
      <c r="V159" s="232"/>
      <c r="W159" s="233"/>
      <c r="X159" s="292"/>
      <c r="Y159" s="232"/>
      <c r="Z159" s="231"/>
      <c r="AA159" s="232">
        <f t="shared" si="16"/>
        <v>0</v>
      </c>
      <c r="AB159" s="232"/>
      <c r="AC159" s="233">
        <f t="shared" si="17"/>
        <v>0</v>
      </c>
    </row>
    <row r="160" spans="1:29" s="20" customFormat="1">
      <c r="A160" s="31"/>
      <c r="B160" s="31"/>
      <c r="C160" s="94"/>
      <c r="D160" s="94"/>
      <c r="E160" s="94"/>
      <c r="F160" s="149"/>
      <c r="G160" s="227">
        <v>7</v>
      </c>
      <c r="H160" s="228">
        <v>2001</v>
      </c>
      <c r="I160" s="229">
        <v>2002</v>
      </c>
      <c r="J160" s="229">
        <v>2002</v>
      </c>
      <c r="K160" s="230"/>
      <c r="L160" s="231">
        <f t="shared" si="13"/>
        <v>0</v>
      </c>
      <c r="M160" s="232">
        <f t="shared" si="13"/>
        <v>0</v>
      </c>
      <c r="N160" s="232">
        <f t="shared" si="13"/>
        <v>0</v>
      </c>
      <c r="O160" s="233">
        <f t="shared" si="14"/>
        <v>0</v>
      </c>
      <c r="P160" s="234">
        <f t="shared" si="15"/>
        <v>0</v>
      </c>
      <c r="Q160" s="235">
        <f>P160*[1]Factors!D147</f>
        <v>0</v>
      </c>
      <c r="R160" s="235">
        <f t="shared" si="18"/>
        <v>0</v>
      </c>
      <c r="S160" s="235">
        <f>R160*[1]Factors!D147</f>
        <v>0</v>
      </c>
      <c r="T160" s="236">
        <f>R160*[1]Factors!D147*[1]Factors!E147</f>
        <v>0</v>
      </c>
      <c r="U160" s="231"/>
      <c r="V160" s="232"/>
      <c r="W160" s="233"/>
      <c r="X160" s="292"/>
      <c r="Y160" s="232"/>
      <c r="Z160" s="231"/>
      <c r="AA160" s="232">
        <f t="shared" si="16"/>
        <v>0</v>
      </c>
      <c r="AB160" s="232"/>
      <c r="AC160" s="233">
        <f t="shared" si="17"/>
        <v>0</v>
      </c>
    </row>
    <row r="161" spans="1:29" s="20" customFormat="1">
      <c r="A161" s="31"/>
      <c r="B161" s="31"/>
      <c r="C161" s="94"/>
      <c r="D161" s="94"/>
      <c r="E161" s="94"/>
      <c r="F161" s="149"/>
      <c r="G161" s="227">
        <v>8</v>
      </c>
      <c r="H161" s="228">
        <v>2001</v>
      </c>
      <c r="I161" s="229">
        <v>2002</v>
      </c>
      <c r="J161" s="229">
        <v>2002</v>
      </c>
      <c r="K161" s="230"/>
      <c r="L161" s="231">
        <f t="shared" si="13"/>
        <v>0</v>
      </c>
      <c r="M161" s="232">
        <f t="shared" si="13"/>
        <v>0</v>
      </c>
      <c r="N161" s="232">
        <f t="shared" si="13"/>
        <v>0</v>
      </c>
      <c r="O161" s="233">
        <f t="shared" si="14"/>
        <v>0</v>
      </c>
      <c r="P161" s="234">
        <f t="shared" si="15"/>
        <v>0</v>
      </c>
      <c r="Q161" s="235">
        <f>P161*[1]Factors!D148</f>
        <v>0</v>
      </c>
      <c r="R161" s="235">
        <f t="shared" si="18"/>
        <v>0</v>
      </c>
      <c r="S161" s="235">
        <f>R161*[1]Factors!D148</f>
        <v>0</v>
      </c>
      <c r="T161" s="236">
        <f>R161*[1]Factors!D148*[1]Factors!E148</f>
        <v>0</v>
      </c>
      <c r="U161" s="231"/>
      <c r="V161" s="232"/>
      <c r="W161" s="233"/>
      <c r="X161" s="292"/>
      <c r="Y161" s="232"/>
      <c r="Z161" s="231"/>
      <c r="AA161" s="232">
        <f t="shared" si="16"/>
        <v>0</v>
      </c>
      <c r="AB161" s="232"/>
      <c r="AC161" s="233">
        <f t="shared" si="17"/>
        <v>0</v>
      </c>
    </row>
    <row r="162" spans="1:29" s="20" customFormat="1">
      <c r="A162" s="31"/>
      <c r="B162" s="31"/>
      <c r="C162" s="94"/>
      <c r="D162" s="94"/>
      <c r="E162" s="94"/>
      <c r="F162" s="149"/>
      <c r="G162" s="227">
        <v>9</v>
      </c>
      <c r="H162" s="228">
        <v>2001</v>
      </c>
      <c r="I162" s="229">
        <v>2002</v>
      </c>
      <c r="J162" s="229">
        <v>2002</v>
      </c>
      <c r="K162" s="230"/>
      <c r="L162" s="231">
        <f t="shared" si="13"/>
        <v>0</v>
      </c>
      <c r="M162" s="232">
        <f t="shared" si="13"/>
        <v>0</v>
      </c>
      <c r="N162" s="232">
        <f t="shared" si="13"/>
        <v>0</v>
      </c>
      <c r="O162" s="233">
        <f t="shared" si="14"/>
        <v>0</v>
      </c>
      <c r="P162" s="234">
        <f t="shared" si="15"/>
        <v>0</v>
      </c>
      <c r="Q162" s="235">
        <f>P162*[1]Factors!D149</f>
        <v>0</v>
      </c>
      <c r="R162" s="235">
        <f t="shared" si="18"/>
        <v>0</v>
      </c>
      <c r="S162" s="235">
        <f>R162*[1]Factors!D149</f>
        <v>0</v>
      </c>
      <c r="T162" s="236">
        <f>R162*[1]Factors!D149*[1]Factors!E149</f>
        <v>0</v>
      </c>
      <c r="U162" s="231"/>
      <c r="V162" s="232"/>
      <c r="W162" s="233"/>
      <c r="X162" s="292"/>
      <c r="Y162" s="232"/>
      <c r="Z162" s="231"/>
      <c r="AA162" s="232">
        <f t="shared" si="16"/>
        <v>0</v>
      </c>
      <c r="AB162" s="232"/>
      <c r="AC162" s="233">
        <f t="shared" si="17"/>
        <v>0</v>
      </c>
    </row>
    <row r="163" spans="1:29" s="20" customFormat="1">
      <c r="A163" s="31"/>
      <c r="B163" s="31"/>
      <c r="C163" s="94"/>
      <c r="D163" s="94"/>
      <c r="E163" s="94"/>
      <c r="F163" s="149"/>
      <c r="G163" s="227">
        <v>10</v>
      </c>
      <c r="H163" s="228">
        <v>2001</v>
      </c>
      <c r="I163" s="229">
        <v>2002</v>
      </c>
      <c r="J163" s="229">
        <v>2002</v>
      </c>
      <c r="K163" s="230"/>
      <c r="L163" s="231">
        <f t="shared" si="13"/>
        <v>0</v>
      </c>
      <c r="M163" s="232">
        <f t="shared" si="13"/>
        <v>0</v>
      </c>
      <c r="N163" s="232">
        <f t="shared" si="13"/>
        <v>0</v>
      </c>
      <c r="O163" s="233">
        <f t="shared" si="14"/>
        <v>0</v>
      </c>
      <c r="P163" s="234">
        <f t="shared" si="15"/>
        <v>0</v>
      </c>
      <c r="Q163" s="235">
        <f>P163*[1]Factors!D150</f>
        <v>0</v>
      </c>
      <c r="R163" s="235">
        <f t="shared" si="18"/>
        <v>0</v>
      </c>
      <c r="S163" s="235">
        <f>R163*[1]Factors!D150</f>
        <v>0</v>
      </c>
      <c r="T163" s="236">
        <f>R163*[1]Factors!D150*[1]Factors!E150</f>
        <v>0</v>
      </c>
      <c r="U163" s="231"/>
      <c r="V163" s="232"/>
      <c r="W163" s="233"/>
      <c r="X163" s="292"/>
      <c r="Y163" s="232"/>
      <c r="Z163" s="231"/>
      <c r="AA163" s="232">
        <f t="shared" si="16"/>
        <v>0</v>
      </c>
      <c r="AB163" s="232"/>
      <c r="AC163" s="233">
        <f t="shared" si="17"/>
        <v>0</v>
      </c>
    </row>
    <row r="164" spans="1:29" s="20" customFormat="1">
      <c r="A164" s="31"/>
      <c r="B164" s="31"/>
      <c r="C164" s="94"/>
      <c r="D164" s="94"/>
      <c r="E164" s="94"/>
      <c r="F164" s="149"/>
      <c r="G164" s="227">
        <v>11</v>
      </c>
      <c r="H164" s="228">
        <v>2001</v>
      </c>
      <c r="I164" s="229">
        <v>2002</v>
      </c>
      <c r="J164" s="229">
        <v>2002</v>
      </c>
      <c r="K164" s="230"/>
      <c r="L164" s="231">
        <f t="shared" si="13"/>
        <v>0</v>
      </c>
      <c r="M164" s="232">
        <f t="shared" si="13"/>
        <v>0</v>
      </c>
      <c r="N164" s="232">
        <f t="shared" si="13"/>
        <v>0</v>
      </c>
      <c r="O164" s="233">
        <f t="shared" si="14"/>
        <v>0</v>
      </c>
      <c r="P164" s="234">
        <f t="shared" si="15"/>
        <v>0</v>
      </c>
      <c r="Q164" s="235">
        <f>P164*[1]Factors!D151</f>
        <v>0</v>
      </c>
      <c r="R164" s="235">
        <f t="shared" si="18"/>
        <v>0</v>
      </c>
      <c r="S164" s="235">
        <f>R164*[1]Factors!D151</f>
        <v>0</v>
      </c>
      <c r="T164" s="236">
        <f>R164*[1]Factors!D151*[1]Factors!E151</f>
        <v>0</v>
      </c>
      <c r="U164" s="234"/>
      <c r="V164" s="232"/>
      <c r="W164" s="233"/>
      <c r="X164" s="292"/>
      <c r="Y164" s="232"/>
      <c r="Z164" s="231"/>
      <c r="AA164" s="232">
        <f t="shared" si="16"/>
        <v>0</v>
      </c>
      <c r="AB164" s="232"/>
      <c r="AC164" s="233">
        <f t="shared" si="17"/>
        <v>0</v>
      </c>
    </row>
    <row r="165" spans="1:29" s="20" customFormat="1">
      <c r="A165" s="31"/>
      <c r="B165" s="31"/>
      <c r="C165" s="94"/>
      <c r="D165" s="94"/>
      <c r="E165" s="94"/>
      <c r="F165" s="149"/>
      <c r="G165" s="227">
        <v>12</v>
      </c>
      <c r="H165" s="228">
        <v>2001</v>
      </c>
      <c r="I165" s="229">
        <v>2002</v>
      </c>
      <c r="J165" s="229">
        <v>2002</v>
      </c>
      <c r="K165" s="230"/>
      <c r="L165" s="231">
        <f t="shared" si="13"/>
        <v>0</v>
      </c>
      <c r="M165" s="232">
        <f t="shared" si="13"/>
        <v>0</v>
      </c>
      <c r="N165" s="232">
        <f t="shared" si="13"/>
        <v>0</v>
      </c>
      <c r="O165" s="233">
        <f t="shared" si="14"/>
        <v>0</v>
      </c>
      <c r="P165" s="234">
        <f t="shared" si="15"/>
        <v>0</v>
      </c>
      <c r="Q165" s="235">
        <f>P165*[1]Factors!D152</f>
        <v>0</v>
      </c>
      <c r="R165" s="235">
        <f t="shared" si="18"/>
        <v>0</v>
      </c>
      <c r="S165" s="235">
        <f>R165*[1]Factors!D152</f>
        <v>0</v>
      </c>
      <c r="T165" s="236">
        <f>R165*[1]Factors!D152*[1]Factors!E152</f>
        <v>0</v>
      </c>
      <c r="U165" s="234"/>
      <c r="V165" s="232"/>
      <c r="W165" s="233"/>
      <c r="X165" s="292"/>
      <c r="Y165" s="232"/>
      <c r="Z165" s="231"/>
      <c r="AA165" s="232">
        <f t="shared" si="16"/>
        <v>0</v>
      </c>
      <c r="AB165" s="232"/>
      <c r="AC165" s="233">
        <f t="shared" si="17"/>
        <v>0</v>
      </c>
    </row>
    <row r="166" spans="1:29" s="20" customFormat="1">
      <c r="A166" s="31"/>
      <c r="B166" s="31"/>
      <c r="C166" s="94"/>
      <c r="D166" s="94"/>
      <c r="E166" s="94"/>
      <c r="F166" s="149"/>
      <c r="G166" s="227">
        <v>1</v>
      </c>
      <c r="H166" s="228">
        <v>2002</v>
      </c>
      <c r="I166" s="229">
        <v>2002</v>
      </c>
      <c r="J166" s="229">
        <v>2002</v>
      </c>
      <c r="K166" s="230"/>
      <c r="L166" s="231">
        <f t="shared" si="13"/>
        <v>0</v>
      </c>
      <c r="M166" s="232">
        <f t="shared" si="13"/>
        <v>0</v>
      </c>
      <c r="N166" s="232">
        <f t="shared" si="13"/>
        <v>0</v>
      </c>
      <c r="O166" s="233">
        <f t="shared" si="14"/>
        <v>0</v>
      </c>
      <c r="P166" s="234">
        <f t="shared" si="15"/>
        <v>0</v>
      </c>
      <c r="Q166" s="235">
        <f>P166*[1]Factors!D153</f>
        <v>0</v>
      </c>
      <c r="R166" s="235">
        <f t="shared" si="18"/>
        <v>0</v>
      </c>
      <c r="S166" s="235">
        <f>R166*[1]Factors!D153</f>
        <v>0</v>
      </c>
      <c r="T166" s="236">
        <f>R166*[1]Factors!D153*[1]Factors!E153</f>
        <v>0</v>
      </c>
      <c r="U166" s="234"/>
      <c r="V166" s="232"/>
      <c r="W166" s="233"/>
      <c r="X166" s="292"/>
      <c r="Y166" s="232"/>
      <c r="Z166" s="231"/>
      <c r="AA166" s="232">
        <f t="shared" si="16"/>
        <v>0</v>
      </c>
      <c r="AB166" s="232"/>
      <c r="AC166" s="233">
        <f t="shared" si="17"/>
        <v>0</v>
      </c>
    </row>
    <row r="167" spans="1:29" s="20" customFormat="1">
      <c r="A167" s="31"/>
      <c r="B167" s="31"/>
      <c r="C167" s="94"/>
      <c r="D167" s="94"/>
      <c r="E167" s="94"/>
      <c r="F167" s="149"/>
      <c r="G167" s="227">
        <v>2</v>
      </c>
      <c r="H167" s="228">
        <v>2002</v>
      </c>
      <c r="I167" s="229">
        <v>2002</v>
      </c>
      <c r="J167" s="229">
        <v>2002</v>
      </c>
      <c r="K167" s="230"/>
      <c r="L167" s="231">
        <f t="shared" si="13"/>
        <v>0</v>
      </c>
      <c r="M167" s="232">
        <f t="shared" si="13"/>
        <v>0</v>
      </c>
      <c r="N167" s="232">
        <f t="shared" si="13"/>
        <v>0</v>
      </c>
      <c r="O167" s="233">
        <f t="shared" si="14"/>
        <v>0</v>
      </c>
      <c r="P167" s="234">
        <f t="shared" si="15"/>
        <v>0</v>
      </c>
      <c r="Q167" s="235">
        <f>P167*[1]Factors!D154</f>
        <v>0</v>
      </c>
      <c r="R167" s="235">
        <f t="shared" si="18"/>
        <v>0</v>
      </c>
      <c r="S167" s="235">
        <f>R167*[1]Factors!D154</f>
        <v>0</v>
      </c>
      <c r="T167" s="236">
        <f>R167*[1]Factors!D154*[1]Factors!E154</f>
        <v>0</v>
      </c>
      <c r="U167" s="234"/>
      <c r="V167" s="232"/>
      <c r="W167" s="233"/>
      <c r="X167" s="292"/>
      <c r="Y167" s="232"/>
      <c r="Z167" s="231"/>
      <c r="AA167" s="232">
        <f t="shared" si="16"/>
        <v>0</v>
      </c>
      <c r="AB167" s="232"/>
      <c r="AC167" s="233">
        <f t="shared" si="17"/>
        <v>0</v>
      </c>
    </row>
    <row r="168" spans="1:29" s="20" customFormat="1">
      <c r="A168" s="31"/>
      <c r="B168" s="31"/>
      <c r="C168" s="94"/>
      <c r="D168" s="94"/>
      <c r="E168" s="94"/>
      <c r="F168" s="149"/>
      <c r="G168" s="227">
        <v>3</v>
      </c>
      <c r="H168" s="228">
        <v>2002</v>
      </c>
      <c r="I168" s="229">
        <v>2002</v>
      </c>
      <c r="J168" s="229">
        <v>2002</v>
      </c>
      <c r="K168" s="230"/>
      <c r="L168" s="231">
        <f t="shared" si="13"/>
        <v>0</v>
      </c>
      <c r="M168" s="232">
        <f t="shared" si="13"/>
        <v>0</v>
      </c>
      <c r="N168" s="232">
        <f t="shared" si="13"/>
        <v>0</v>
      </c>
      <c r="O168" s="233">
        <f t="shared" si="14"/>
        <v>0</v>
      </c>
      <c r="P168" s="234">
        <f t="shared" si="15"/>
        <v>0</v>
      </c>
      <c r="Q168" s="235">
        <f>P168*[1]Factors!D155</f>
        <v>0</v>
      </c>
      <c r="R168" s="235">
        <f t="shared" si="18"/>
        <v>0</v>
      </c>
      <c r="S168" s="235">
        <f>R168*[1]Factors!D155</f>
        <v>0</v>
      </c>
      <c r="T168" s="236">
        <f>R168*[1]Factors!D155*[1]Factors!E155</f>
        <v>0</v>
      </c>
      <c r="U168" s="234"/>
      <c r="V168" s="232"/>
      <c r="W168" s="233"/>
      <c r="X168" s="292"/>
      <c r="Y168" s="232"/>
      <c r="Z168" s="231"/>
      <c r="AA168" s="232">
        <f t="shared" si="16"/>
        <v>0</v>
      </c>
      <c r="AB168" s="232"/>
      <c r="AC168" s="233">
        <f t="shared" si="17"/>
        <v>0</v>
      </c>
    </row>
    <row r="169" spans="1:29" s="20" customFormat="1">
      <c r="A169" s="31"/>
      <c r="B169" s="31"/>
      <c r="C169" s="94"/>
      <c r="D169" s="94"/>
      <c r="E169" s="94"/>
      <c r="F169" s="149"/>
      <c r="G169" s="227">
        <v>4</v>
      </c>
      <c r="H169" s="228">
        <v>2002</v>
      </c>
      <c r="I169" s="229">
        <v>2002</v>
      </c>
      <c r="J169" s="229">
        <v>2003</v>
      </c>
      <c r="K169" s="230"/>
      <c r="L169" s="231">
        <f t="shared" si="13"/>
        <v>0</v>
      </c>
      <c r="M169" s="232">
        <f t="shared" si="13"/>
        <v>0</v>
      </c>
      <c r="N169" s="232">
        <f t="shared" si="13"/>
        <v>0</v>
      </c>
      <c r="O169" s="233">
        <f t="shared" si="14"/>
        <v>0</v>
      </c>
      <c r="P169" s="234">
        <f t="shared" si="15"/>
        <v>0</v>
      </c>
      <c r="Q169" s="235">
        <f>P169*[1]Factors!D156</f>
        <v>0</v>
      </c>
      <c r="R169" s="235">
        <f t="shared" si="18"/>
        <v>0</v>
      </c>
      <c r="S169" s="235">
        <f>R169*[1]Factors!D156</f>
        <v>0</v>
      </c>
      <c r="T169" s="236">
        <f>R169*[1]Factors!D156*[1]Factors!E156</f>
        <v>0</v>
      </c>
      <c r="U169" s="234"/>
      <c r="V169" s="232"/>
      <c r="W169" s="233"/>
      <c r="X169" s="292"/>
      <c r="Y169" s="232"/>
      <c r="Z169" s="231"/>
      <c r="AA169" s="232">
        <f t="shared" si="16"/>
        <v>0</v>
      </c>
      <c r="AB169" s="232"/>
      <c r="AC169" s="233">
        <f t="shared" si="17"/>
        <v>0</v>
      </c>
    </row>
    <row r="170" spans="1:29" s="20" customFormat="1">
      <c r="A170" s="31"/>
      <c r="B170" s="31"/>
      <c r="C170" s="94"/>
      <c r="D170" s="94"/>
      <c r="E170" s="94"/>
      <c r="F170" s="149"/>
      <c r="G170" s="227">
        <v>5</v>
      </c>
      <c r="H170" s="228">
        <v>2002</v>
      </c>
      <c r="I170" s="229">
        <v>2002</v>
      </c>
      <c r="J170" s="229">
        <v>2003</v>
      </c>
      <c r="K170" s="230"/>
      <c r="L170" s="231">
        <f t="shared" si="13"/>
        <v>0</v>
      </c>
      <c r="M170" s="232">
        <f t="shared" si="13"/>
        <v>0</v>
      </c>
      <c r="N170" s="232">
        <f t="shared" si="13"/>
        <v>0</v>
      </c>
      <c r="O170" s="233">
        <f t="shared" si="14"/>
        <v>0</v>
      </c>
      <c r="P170" s="234">
        <f t="shared" si="15"/>
        <v>0</v>
      </c>
      <c r="Q170" s="235">
        <f>P170*[1]Factors!D157</f>
        <v>0</v>
      </c>
      <c r="R170" s="235">
        <f t="shared" si="18"/>
        <v>0</v>
      </c>
      <c r="S170" s="235">
        <f>R170*[1]Factors!D157</f>
        <v>0</v>
      </c>
      <c r="T170" s="236">
        <f>R170*[1]Factors!D157*[1]Factors!E157</f>
        <v>0</v>
      </c>
      <c r="U170" s="234"/>
      <c r="V170" s="232"/>
      <c r="W170" s="233"/>
      <c r="X170" s="292"/>
      <c r="Y170" s="232"/>
      <c r="Z170" s="231"/>
      <c r="AA170" s="232">
        <f t="shared" si="16"/>
        <v>0</v>
      </c>
      <c r="AB170" s="232"/>
      <c r="AC170" s="233">
        <f t="shared" si="17"/>
        <v>0</v>
      </c>
    </row>
    <row r="171" spans="1:29" s="20" customFormat="1">
      <c r="A171" s="31"/>
      <c r="B171" s="31"/>
      <c r="C171" s="94"/>
      <c r="D171" s="94"/>
      <c r="E171" s="94"/>
      <c r="F171" s="149"/>
      <c r="G171" s="227">
        <v>6</v>
      </c>
      <c r="H171" s="228">
        <v>2002</v>
      </c>
      <c r="I171" s="229">
        <v>2002</v>
      </c>
      <c r="J171" s="229">
        <v>2003</v>
      </c>
      <c r="K171" s="230"/>
      <c r="L171" s="231">
        <f t="shared" si="13"/>
        <v>0</v>
      </c>
      <c r="M171" s="232">
        <f t="shared" si="13"/>
        <v>0</v>
      </c>
      <c r="N171" s="232">
        <f t="shared" si="13"/>
        <v>0</v>
      </c>
      <c r="O171" s="233">
        <f t="shared" si="14"/>
        <v>0</v>
      </c>
      <c r="P171" s="234">
        <f t="shared" si="15"/>
        <v>0</v>
      </c>
      <c r="Q171" s="235">
        <f>P171*[1]Factors!D158</f>
        <v>0</v>
      </c>
      <c r="R171" s="235">
        <f t="shared" si="18"/>
        <v>0</v>
      </c>
      <c r="S171" s="235">
        <f>R171*[1]Factors!D158</f>
        <v>0</v>
      </c>
      <c r="T171" s="236">
        <f>R171*[1]Factors!D158*[1]Factors!E158</f>
        <v>0</v>
      </c>
      <c r="U171" s="234"/>
      <c r="V171" s="232"/>
      <c r="W171" s="233"/>
      <c r="X171" s="292"/>
      <c r="Y171" s="232"/>
      <c r="Z171" s="231"/>
      <c r="AA171" s="232">
        <f t="shared" si="16"/>
        <v>0</v>
      </c>
      <c r="AB171" s="232"/>
      <c r="AC171" s="233">
        <f t="shared" si="17"/>
        <v>0</v>
      </c>
    </row>
    <row r="172" spans="1:29" s="20" customFormat="1">
      <c r="A172" s="31"/>
      <c r="B172" s="31"/>
      <c r="C172" s="94"/>
      <c r="D172" s="94"/>
      <c r="E172" s="94"/>
      <c r="F172" s="149"/>
      <c r="G172" s="227">
        <v>7</v>
      </c>
      <c r="H172" s="228">
        <v>2002</v>
      </c>
      <c r="I172" s="229">
        <v>2003</v>
      </c>
      <c r="J172" s="229">
        <v>2003</v>
      </c>
      <c r="K172" s="230"/>
      <c r="L172" s="231">
        <f t="shared" si="13"/>
        <v>0</v>
      </c>
      <c r="M172" s="232">
        <f t="shared" si="13"/>
        <v>0</v>
      </c>
      <c r="N172" s="232">
        <f t="shared" si="13"/>
        <v>0</v>
      </c>
      <c r="O172" s="233">
        <f t="shared" si="14"/>
        <v>0</v>
      </c>
      <c r="P172" s="234">
        <f t="shared" si="15"/>
        <v>0</v>
      </c>
      <c r="Q172" s="235">
        <f>P172*[1]Factors!D159</f>
        <v>0</v>
      </c>
      <c r="R172" s="235">
        <f t="shared" si="18"/>
        <v>0</v>
      </c>
      <c r="S172" s="235">
        <f>R172*[1]Factors!D159</f>
        <v>0</v>
      </c>
      <c r="T172" s="236">
        <f>R172*[1]Factors!D159*[1]Factors!E159</f>
        <v>0</v>
      </c>
      <c r="U172" s="234"/>
      <c r="V172" s="232"/>
      <c r="W172" s="233"/>
      <c r="X172" s="292"/>
      <c r="Y172" s="232"/>
      <c r="Z172" s="231"/>
      <c r="AA172" s="232">
        <f t="shared" si="16"/>
        <v>0</v>
      </c>
      <c r="AB172" s="232"/>
      <c r="AC172" s="233">
        <f t="shared" si="17"/>
        <v>0</v>
      </c>
    </row>
    <row r="173" spans="1:29" s="20" customFormat="1">
      <c r="A173" s="31"/>
      <c r="B173" s="31"/>
      <c r="C173" s="94"/>
      <c r="D173" s="94"/>
      <c r="E173" s="94"/>
      <c r="F173" s="149"/>
      <c r="G173" s="227">
        <v>8</v>
      </c>
      <c r="H173" s="228">
        <v>2002</v>
      </c>
      <c r="I173" s="229">
        <v>2003</v>
      </c>
      <c r="J173" s="229">
        <v>2003</v>
      </c>
      <c r="K173" s="230"/>
      <c r="L173" s="231">
        <f t="shared" si="13"/>
        <v>0</v>
      </c>
      <c r="M173" s="232">
        <f t="shared" si="13"/>
        <v>0</v>
      </c>
      <c r="N173" s="232">
        <f t="shared" si="13"/>
        <v>0</v>
      </c>
      <c r="O173" s="233">
        <f t="shared" si="14"/>
        <v>0</v>
      </c>
      <c r="P173" s="234">
        <f t="shared" si="15"/>
        <v>0</v>
      </c>
      <c r="Q173" s="235">
        <f>P173*[1]Factors!D160</f>
        <v>0</v>
      </c>
      <c r="R173" s="235">
        <f t="shared" si="18"/>
        <v>0</v>
      </c>
      <c r="S173" s="235">
        <f>R173*[1]Factors!D160</f>
        <v>0</v>
      </c>
      <c r="T173" s="236">
        <f>R173*[1]Factors!D160*[1]Factors!E160</f>
        <v>0</v>
      </c>
      <c r="U173" s="234"/>
      <c r="V173" s="232"/>
      <c r="W173" s="233"/>
      <c r="X173" s="382"/>
      <c r="Y173" s="232"/>
      <c r="Z173" s="231"/>
      <c r="AA173" s="232">
        <f t="shared" si="16"/>
        <v>0</v>
      </c>
      <c r="AB173" s="232"/>
      <c r="AC173" s="233">
        <f t="shared" si="17"/>
        <v>0</v>
      </c>
    </row>
    <row r="174" spans="1:29" s="20" customFormat="1">
      <c r="A174" s="31"/>
      <c r="B174" s="31"/>
      <c r="C174" s="94"/>
      <c r="D174" s="94"/>
      <c r="E174" s="94"/>
      <c r="F174" s="149"/>
      <c r="G174" s="227">
        <v>9</v>
      </c>
      <c r="H174" s="228">
        <v>2002</v>
      </c>
      <c r="I174" s="229">
        <v>2003</v>
      </c>
      <c r="J174" s="229">
        <v>2003</v>
      </c>
      <c r="K174" s="230"/>
      <c r="L174" s="231">
        <f t="shared" si="13"/>
        <v>0</v>
      </c>
      <c r="M174" s="232">
        <f t="shared" si="13"/>
        <v>0</v>
      </c>
      <c r="N174" s="232">
        <f t="shared" si="13"/>
        <v>0</v>
      </c>
      <c r="O174" s="233">
        <f t="shared" si="14"/>
        <v>0</v>
      </c>
      <c r="P174" s="234">
        <f t="shared" si="15"/>
        <v>0</v>
      </c>
      <c r="Q174" s="235">
        <f>P174*[1]Factors!D161</f>
        <v>0</v>
      </c>
      <c r="R174" s="235">
        <f t="shared" si="18"/>
        <v>0</v>
      </c>
      <c r="S174" s="235">
        <f>R174*[1]Factors!D161</f>
        <v>0</v>
      </c>
      <c r="T174" s="236">
        <f>R174*[1]Factors!D161*[1]Factors!E161</f>
        <v>0</v>
      </c>
      <c r="U174" s="234"/>
      <c r="V174" s="232"/>
      <c r="W174" s="233"/>
      <c r="X174" s="382"/>
      <c r="Y174" s="232"/>
      <c r="Z174" s="231"/>
      <c r="AA174" s="232">
        <f t="shared" si="16"/>
        <v>0</v>
      </c>
      <c r="AB174" s="232"/>
      <c r="AC174" s="233">
        <f t="shared" si="17"/>
        <v>0</v>
      </c>
    </row>
    <row r="175" spans="1:29" s="20" customFormat="1">
      <c r="A175" s="31"/>
      <c r="B175" s="31"/>
      <c r="C175" s="94"/>
      <c r="D175" s="94"/>
      <c r="E175" s="94"/>
      <c r="F175" s="149"/>
      <c r="G175" s="227">
        <v>10</v>
      </c>
      <c r="H175" s="228">
        <v>2002</v>
      </c>
      <c r="I175" s="229">
        <v>2003</v>
      </c>
      <c r="J175" s="229">
        <v>2003</v>
      </c>
      <c r="K175" s="230"/>
      <c r="L175" s="231">
        <f t="shared" si="13"/>
        <v>0</v>
      </c>
      <c r="M175" s="232">
        <f t="shared" si="13"/>
        <v>0</v>
      </c>
      <c r="N175" s="232">
        <f t="shared" si="13"/>
        <v>0</v>
      </c>
      <c r="O175" s="233">
        <f t="shared" si="14"/>
        <v>0</v>
      </c>
      <c r="P175" s="234">
        <f t="shared" si="15"/>
        <v>0</v>
      </c>
      <c r="Q175" s="235">
        <f>P175*[1]Factors!D162</f>
        <v>0</v>
      </c>
      <c r="R175" s="235">
        <f t="shared" si="18"/>
        <v>0</v>
      </c>
      <c r="S175" s="235">
        <f>R175*[1]Factors!D162</f>
        <v>0</v>
      </c>
      <c r="T175" s="236">
        <f>R175*[1]Factors!D162*[1]Factors!E162</f>
        <v>0</v>
      </c>
      <c r="U175" s="234"/>
      <c r="V175" s="232"/>
      <c r="W175" s="233"/>
      <c r="X175" s="292"/>
      <c r="Y175" s="232"/>
      <c r="Z175" s="231"/>
      <c r="AA175" s="232">
        <f t="shared" si="16"/>
        <v>0</v>
      </c>
      <c r="AB175" s="232"/>
      <c r="AC175" s="233">
        <f t="shared" si="17"/>
        <v>0</v>
      </c>
    </row>
    <row r="176" spans="1:29" s="20" customFormat="1">
      <c r="A176" s="31"/>
      <c r="B176" s="31"/>
      <c r="C176" s="94"/>
      <c r="D176" s="94"/>
      <c r="E176" s="94"/>
      <c r="F176" s="149"/>
      <c r="G176" s="227">
        <v>11</v>
      </c>
      <c r="H176" s="228">
        <v>2002</v>
      </c>
      <c r="I176" s="229">
        <v>2003</v>
      </c>
      <c r="J176" s="229">
        <v>2003</v>
      </c>
      <c r="K176" s="230"/>
      <c r="L176" s="231">
        <f t="shared" si="13"/>
        <v>0</v>
      </c>
      <c r="M176" s="232">
        <f t="shared" si="13"/>
        <v>0</v>
      </c>
      <c r="N176" s="232">
        <f t="shared" si="13"/>
        <v>0</v>
      </c>
      <c r="O176" s="233">
        <f t="shared" si="14"/>
        <v>0</v>
      </c>
      <c r="P176" s="234">
        <f t="shared" si="15"/>
        <v>0</v>
      </c>
      <c r="Q176" s="235">
        <f>P176*[1]Factors!D163</f>
        <v>0</v>
      </c>
      <c r="R176" s="235">
        <f t="shared" si="18"/>
        <v>0</v>
      </c>
      <c r="S176" s="235">
        <f>R176*[1]Factors!D163</f>
        <v>0</v>
      </c>
      <c r="T176" s="236">
        <f>R176*[1]Factors!D163*[1]Factors!E163</f>
        <v>0</v>
      </c>
      <c r="U176" s="234"/>
      <c r="V176" s="235"/>
      <c r="W176" s="236"/>
      <c r="X176" s="382"/>
      <c r="Y176" s="232"/>
      <c r="Z176" s="231"/>
      <c r="AA176" s="232">
        <f t="shared" si="16"/>
        <v>0</v>
      </c>
      <c r="AB176" s="232"/>
      <c r="AC176" s="233">
        <f t="shared" si="17"/>
        <v>0</v>
      </c>
    </row>
    <row r="177" spans="1:29" s="20" customFormat="1">
      <c r="A177" s="31"/>
      <c r="B177" s="31"/>
      <c r="C177" s="94"/>
      <c r="D177" s="94"/>
      <c r="E177" s="94"/>
      <c r="F177" s="149"/>
      <c r="G177" s="227">
        <v>12</v>
      </c>
      <c r="H177" s="228">
        <v>2002</v>
      </c>
      <c r="I177" s="229">
        <v>2003</v>
      </c>
      <c r="J177" s="229">
        <v>2003</v>
      </c>
      <c r="K177" s="230"/>
      <c r="L177" s="231">
        <f t="shared" si="13"/>
        <v>0</v>
      </c>
      <c r="M177" s="232">
        <f t="shared" si="13"/>
        <v>0</v>
      </c>
      <c r="N177" s="232">
        <f t="shared" si="13"/>
        <v>0</v>
      </c>
      <c r="O177" s="233">
        <f t="shared" si="14"/>
        <v>0</v>
      </c>
      <c r="P177" s="234">
        <f t="shared" si="15"/>
        <v>0</v>
      </c>
      <c r="Q177" s="235">
        <f>P177*[1]Factors!D164</f>
        <v>0</v>
      </c>
      <c r="R177" s="235">
        <f t="shared" si="18"/>
        <v>0</v>
      </c>
      <c r="S177" s="235">
        <f>R177*[1]Factors!D164</f>
        <v>0</v>
      </c>
      <c r="T177" s="236">
        <f>R177*[1]Factors!D164*[1]Factors!E164</f>
        <v>0</v>
      </c>
      <c r="U177" s="234"/>
      <c r="V177" s="235"/>
      <c r="W177" s="236"/>
      <c r="X177" s="382"/>
      <c r="Y177" s="232"/>
      <c r="Z177" s="231"/>
      <c r="AA177" s="232">
        <f t="shared" si="16"/>
        <v>0</v>
      </c>
      <c r="AB177" s="232"/>
      <c r="AC177" s="233">
        <f t="shared" si="17"/>
        <v>0</v>
      </c>
    </row>
    <row r="178" spans="1:29" s="20" customFormat="1">
      <c r="A178" s="31"/>
      <c r="B178" s="31"/>
      <c r="C178" s="94"/>
      <c r="D178" s="94"/>
      <c r="E178" s="94"/>
      <c r="F178" s="149"/>
      <c r="G178" s="227">
        <v>1</v>
      </c>
      <c r="H178" s="228">
        <v>2003</v>
      </c>
      <c r="I178" s="229">
        <v>2003</v>
      </c>
      <c r="J178" s="229">
        <v>2003</v>
      </c>
      <c r="K178" s="230"/>
      <c r="L178" s="231">
        <f t="shared" si="13"/>
        <v>0</v>
      </c>
      <c r="M178" s="232">
        <f t="shared" si="13"/>
        <v>0</v>
      </c>
      <c r="N178" s="232">
        <f t="shared" si="13"/>
        <v>0</v>
      </c>
      <c r="O178" s="233">
        <f t="shared" si="14"/>
        <v>0</v>
      </c>
      <c r="P178" s="234">
        <f t="shared" si="15"/>
        <v>0</v>
      </c>
      <c r="Q178" s="235">
        <f>P178*[1]Factors!D165</f>
        <v>0</v>
      </c>
      <c r="R178" s="235">
        <f t="shared" si="18"/>
        <v>0</v>
      </c>
      <c r="S178" s="235">
        <f>R178*[1]Factors!D165</f>
        <v>0</v>
      </c>
      <c r="T178" s="236">
        <f>R178*[1]Factors!D165*[1]Factors!E165</f>
        <v>0</v>
      </c>
      <c r="U178" s="234"/>
      <c r="V178" s="235"/>
      <c r="W178" s="236"/>
      <c r="X178" s="292"/>
      <c r="Y178" s="232"/>
      <c r="Z178" s="231"/>
      <c r="AA178" s="232">
        <f t="shared" si="16"/>
        <v>0</v>
      </c>
      <c r="AB178" s="232"/>
      <c r="AC178" s="233">
        <f t="shared" si="17"/>
        <v>0</v>
      </c>
    </row>
    <row r="179" spans="1:29" s="20" customFormat="1">
      <c r="A179" s="31"/>
      <c r="B179" s="31"/>
      <c r="C179" s="94"/>
      <c r="D179" s="94"/>
      <c r="E179" s="94"/>
      <c r="F179" s="149"/>
      <c r="G179" s="227">
        <v>2</v>
      </c>
      <c r="H179" s="228">
        <v>2003</v>
      </c>
      <c r="I179" s="229">
        <v>2003</v>
      </c>
      <c r="J179" s="229">
        <v>2003</v>
      </c>
      <c r="K179" s="230"/>
      <c r="L179" s="231">
        <f t="shared" si="13"/>
        <v>0</v>
      </c>
      <c r="M179" s="232">
        <f t="shared" si="13"/>
        <v>0</v>
      </c>
      <c r="N179" s="232">
        <f t="shared" si="13"/>
        <v>0</v>
      </c>
      <c r="O179" s="233">
        <f t="shared" si="14"/>
        <v>0</v>
      </c>
      <c r="P179" s="234">
        <f t="shared" si="15"/>
        <v>0</v>
      </c>
      <c r="Q179" s="235">
        <f>P179*[1]Factors!D166</f>
        <v>0</v>
      </c>
      <c r="R179" s="235">
        <f t="shared" si="18"/>
        <v>0</v>
      </c>
      <c r="S179" s="235">
        <f>R179*[1]Factors!D166</f>
        <v>0</v>
      </c>
      <c r="T179" s="236">
        <f>R179*[1]Factors!D166*[1]Factors!E166</f>
        <v>0</v>
      </c>
      <c r="U179" s="234"/>
      <c r="V179" s="235"/>
      <c r="W179" s="236"/>
      <c r="X179" s="382"/>
      <c r="Y179" s="232"/>
      <c r="Z179" s="231"/>
      <c r="AA179" s="232">
        <f t="shared" si="16"/>
        <v>0</v>
      </c>
      <c r="AB179" s="232"/>
      <c r="AC179" s="233">
        <f t="shared" si="17"/>
        <v>0</v>
      </c>
    </row>
    <row r="180" spans="1:29" s="20" customFormat="1">
      <c r="A180" s="31"/>
      <c r="B180" s="31"/>
      <c r="C180" s="94"/>
      <c r="D180" s="94"/>
      <c r="E180" s="94"/>
      <c r="F180" s="149"/>
      <c r="G180" s="227">
        <v>3</v>
      </c>
      <c r="H180" s="228">
        <v>2003</v>
      </c>
      <c r="I180" s="229">
        <v>2003</v>
      </c>
      <c r="J180" s="229">
        <v>2003</v>
      </c>
      <c r="K180" s="230"/>
      <c r="L180" s="231">
        <f t="shared" si="13"/>
        <v>0</v>
      </c>
      <c r="M180" s="232">
        <f t="shared" si="13"/>
        <v>0</v>
      </c>
      <c r="N180" s="232">
        <f t="shared" si="13"/>
        <v>0</v>
      </c>
      <c r="O180" s="233">
        <f t="shared" si="14"/>
        <v>0</v>
      </c>
      <c r="P180" s="234">
        <f t="shared" si="15"/>
        <v>0</v>
      </c>
      <c r="Q180" s="235">
        <f>P180*[1]Factors!D167</f>
        <v>0</v>
      </c>
      <c r="R180" s="235">
        <f t="shared" si="18"/>
        <v>0</v>
      </c>
      <c r="S180" s="235">
        <f>R180*[1]Factors!D167</f>
        <v>0</v>
      </c>
      <c r="T180" s="236">
        <f>R180*[1]Factors!D167*[1]Factors!E167</f>
        <v>0</v>
      </c>
      <c r="U180" s="234"/>
      <c r="V180" s="235"/>
      <c r="W180" s="236"/>
      <c r="X180" s="382"/>
      <c r="Y180" s="232"/>
      <c r="Z180" s="231"/>
      <c r="AA180" s="232">
        <f t="shared" si="16"/>
        <v>0</v>
      </c>
      <c r="AB180" s="232"/>
      <c r="AC180" s="233">
        <f t="shared" si="17"/>
        <v>0</v>
      </c>
    </row>
    <row r="181" spans="1:29" s="20" customFormat="1">
      <c r="A181" s="31"/>
      <c r="B181" s="31"/>
      <c r="C181" s="94"/>
      <c r="D181" s="94"/>
      <c r="E181" s="94"/>
      <c r="F181" s="149"/>
      <c r="G181" s="227">
        <v>4</v>
      </c>
      <c r="H181" s="228">
        <v>2003</v>
      </c>
      <c r="I181" s="229">
        <v>2003</v>
      </c>
      <c r="J181" s="229">
        <v>2004</v>
      </c>
      <c r="K181" s="230"/>
      <c r="L181" s="231">
        <f t="shared" si="13"/>
        <v>0</v>
      </c>
      <c r="M181" s="232">
        <f t="shared" si="13"/>
        <v>0</v>
      </c>
      <c r="N181" s="232">
        <f t="shared" si="13"/>
        <v>0</v>
      </c>
      <c r="O181" s="233">
        <f t="shared" si="14"/>
        <v>0</v>
      </c>
      <c r="P181" s="234">
        <f t="shared" si="15"/>
        <v>0</v>
      </c>
      <c r="Q181" s="235">
        <f>P181*[1]Factors!D168</f>
        <v>0</v>
      </c>
      <c r="R181" s="235">
        <f t="shared" si="18"/>
        <v>0</v>
      </c>
      <c r="S181" s="235">
        <f>R181*[1]Factors!D168</f>
        <v>0</v>
      </c>
      <c r="T181" s="236">
        <f>R181*[1]Factors!D168*[1]Factors!E168</f>
        <v>0</v>
      </c>
      <c r="U181" s="234"/>
      <c r="V181" s="235"/>
      <c r="W181" s="236"/>
      <c r="X181" s="292"/>
      <c r="Y181" s="232"/>
      <c r="Z181" s="231"/>
      <c r="AA181" s="232">
        <f t="shared" si="16"/>
        <v>0</v>
      </c>
      <c r="AB181" s="232"/>
      <c r="AC181" s="233">
        <f t="shared" si="17"/>
        <v>0</v>
      </c>
    </row>
    <row r="182" spans="1:29" s="20" customFormat="1">
      <c r="A182" s="31"/>
      <c r="B182" s="31"/>
      <c r="C182" s="94"/>
      <c r="D182" s="94"/>
      <c r="E182" s="94"/>
      <c r="F182" s="149"/>
      <c r="G182" s="227">
        <v>5</v>
      </c>
      <c r="H182" s="228">
        <v>2003</v>
      </c>
      <c r="I182" s="229">
        <v>2003</v>
      </c>
      <c r="J182" s="229">
        <v>2004</v>
      </c>
      <c r="K182" s="230"/>
      <c r="L182" s="231">
        <f t="shared" si="13"/>
        <v>0</v>
      </c>
      <c r="M182" s="232">
        <f t="shared" si="13"/>
        <v>0</v>
      </c>
      <c r="N182" s="232">
        <f t="shared" si="13"/>
        <v>0</v>
      </c>
      <c r="O182" s="233">
        <f t="shared" si="14"/>
        <v>0</v>
      </c>
      <c r="P182" s="234">
        <f t="shared" si="15"/>
        <v>0</v>
      </c>
      <c r="Q182" s="235">
        <f>P182*[1]Factors!D169</f>
        <v>0</v>
      </c>
      <c r="R182" s="235">
        <f t="shared" si="18"/>
        <v>0</v>
      </c>
      <c r="S182" s="235">
        <f>R182*[1]Factors!D169</f>
        <v>0</v>
      </c>
      <c r="T182" s="236">
        <f>R182*[1]Factors!D169*[1]Factors!E169</f>
        <v>0</v>
      </c>
      <c r="U182" s="234"/>
      <c r="V182" s="235"/>
      <c r="W182" s="236"/>
      <c r="X182" s="382"/>
      <c r="Y182" s="232"/>
      <c r="Z182" s="231"/>
      <c r="AA182" s="232">
        <f t="shared" si="16"/>
        <v>0</v>
      </c>
      <c r="AB182" s="232"/>
      <c r="AC182" s="233">
        <f t="shared" si="17"/>
        <v>0</v>
      </c>
    </row>
    <row r="183" spans="1:29" s="20" customFormat="1">
      <c r="A183" s="31"/>
      <c r="B183" s="31"/>
      <c r="C183" s="94"/>
      <c r="D183" s="94"/>
      <c r="E183" s="94"/>
      <c r="F183" s="149"/>
      <c r="G183" s="227">
        <v>6</v>
      </c>
      <c r="H183" s="228">
        <v>2003</v>
      </c>
      <c r="I183" s="229">
        <v>2003</v>
      </c>
      <c r="J183" s="229">
        <v>2004</v>
      </c>
      <c r="K183" s="230"/>
      <c r="L183" s="231">
        <f t="shared" si="13"/>
        <v>0</v>
      </c>
      <c r="M183" s="232">
        <f t="shared" si="13"/>
        <v>0</v>
      </c>
      <c r="N183" s="232">
        <f t="shared" si="13"/>
        <v>0</v>
      </c>
      <c r="O183" s="233">
        <f t="shared" si="14"/>
        <v>0</v>
      </c>
      <c r="P183" s="234">
        <f t="shared" si="15"/>
        <v>0</v>
      </c>
      <c r="Q183" s="235">
        <f>P183*[1]Factors!D170</f>
        <v>0</v>
      </c>
      <c r="R183" s="235">
        <f t="shared" si="18"/>
        <v>0</v>
      </c>
      <c r="S183" s="235">
        <f>R183*[1]Factors!D170</f>
        <v>0</v>
      </c>
      <c r="T183" s="236">
        <f>R183*[1]Factors!D170*[1]Factors!E170</f>
        <v>0</v>
      </c>
      <c r="U183" s="234"/>
      <c r="V183" s="235"/>
      <c r="W183" s="236"/>
      <c r="X183" s="382"/>
      <c r="Y183" s="232"/>
      <c r="Z183" s="231"/>
      <c r="AA183" s="232">
        <f t="shared" si="16"/>
        <v>0</v>
      </c>
      <c r="AB183" s="232"/>
      <c r="AC183" s="233">
        <f t="shared" si="17"/>
        <v>0</v>
      </c>
    </row>
    <row r="184" spans="1:29" s="20" customFormat="1">
      <c r="A184" s="31"/>
      <c r="B184" s="31"/>
      <c r="C184" s="94"/>
      <c r="D184" s="94"/>
      <c r="E184" s="94"/>
      <c r="F184" s="149"/>
      <c r="G184" s="227">
        <v>7</v>
      </c>
      <c r="H184" s="228">
        <v>2003</v>
      </c>
      <c r="I184" s="229">
        <v>2004</v>
      </c>
      <c r="J184" s="229">
        <v>2004</v>
      </c>
      <c r="K184" s="230"/>
      <c r="L184" s="231">
        <f t="shared" si="13"/>
        <v>0</v>
      </c>
      <c r="M184" s="232">
        <f t="shared" si="13"/>
        <v>0</v>
      </c>
      <c r="N184" s="232">
        <f t="shared" si="13"/>
        <v>0</v>
      </c>
      <c r="O184" s="233">
        <f t="shared" si="14"/>
        <v>0</v>
      </c>
      <c r="P184" s="234">
        <f t="shared" si="15"/>
        <v>0</v>
      </c>
      <c r="Q184" s="235">
        <f>P184*[1]Factors!D171</f>
        <v>0</v>
      </c>
      <c r="R184" s="235">
        <f t="shared" si="18"/>
        <v>0</v>
      </c>
      <c r="S184" s="235">
        <f>R184*[1]Factors!D171</f>
        <v>0</v>
      </c>
      <c r="T184" s="236">
        <f>R184*[1]Factors!D171*[1]Factors!E171</f>
        <v>0</v>
      </c>
      <c r="U184" s="234"/>
      <c r="V184" s="235"/>
      <c r="W184" s="236"/>
      <c r="X184" s="292"/>
      <c r="Y184" s="232"/>
      <c r="Z184" s="231"/>
      <c r="AA184" s="232">
        <f t="shared" si="16"/>
        <v>0</v>
      </c>
      <c r="AB184" s="232"/>
      <c r="AC184" s="233">
        <f t="shared" si="17"/>
        <v>0</v>
      </c>
    </row>
    <row r="185" spans="1:29" s="20" customFormat="1">
      <c r="A185" s="31"/>
      <c r="B185" s="31"/>
      <c r="C185" s="94"/>
      <c r="D185" s="94"/>
      <c r="E185" s="94"/>
      <c r="F185" s="149"/>
      <c r="G185" s="227">
        <v>8</v>
      </c>
      <c r="H185" s="228">
        <v>2003</v>
      </c>
      <c r="I185" s="229">
        <v>2004</v>
      </c>
      <c r="J185" s="229">
        <v>2004</v>
      </c>
      <c r="K185" s="230"/>
      <c r="L185" s="231">
        <f t="shared" si="13"/>
        <v>0</v>
      </c>
      <c r="M185" s="232">
        <f t="shared" si="13"/>
        <v>0</v>
      </c>
      <c r="N185" s="232">
        <f t="shared" si="13"/>
        <v>0</v>
      </c>
      <c r="O185" s="233">
        <f t="shared" si="14"/>
        <v>0</v>
      </c>
      <c r="P185" s="234">
        <f t="shared" si="15"/>
        <v>0</v>
      </c>
      <c r="Q185" s="235">
        <f>P185*[1]Factors!D172</f>
        <v>0</v>
      </c>
      <c r="R185" s="235">
        <f t="shared" si="18"/>
        <v>0</v>
      </c>
      <c r="S185" s="235">
        <f>R185*[1]Factors!D172</f>
        <v>0</v>
      </c>
      <c r="T185" s="236">
        <f>R185*[1]Factors!D172*[1]Factors!E172</f>
        <v>0</v>
      </c>
      <c r="U185" s="234"/>
      <c r="V185" s="235"/>
      <c r="W185" s="236"/>
      <c r="X185" s="382"/>
      <c r="Y185" s="232"/>
      <c r="Z185" s="231"/>
      <c r="AA185" s="232">
        <f t="shared" si="16"/>
        <v>0</v>
      </c>
      <c r="AB185" s="232"/>
      <c r="AC185" s="233">
        <f t="shared" si="17"/>
        <v>0</v>
      </c>
    </row>
    <row r="186" spans="1:29" s="20" customFormat="1">
      <c r="A186" s="31"/>
      <c r="B186" s="31"/>
      <c r="C186" s="94"/>
      <c r="D186" s="94"/>
      <c r="E186" s="94"/>
      <c r="F186" s="149"/>
      <c r="G186" s="227">
        <v>9</v>
      </c>
      <c r="H186" s="228">
        <v>2003</v>
      </c>
      <c r="I186" s="229">
        <v>2004</v>
      </c>
      <c r="J186" s="229">
        <v>2004</v>
      </c>
      <c r="K186" s="230"/>
      <c r="L186" s="231">
        <f t="shared" si="13"/>
        <v>0</v>
      </c>
      <c r="M186" s="232">
        <f t="shared" si="13"/>
        <v>0</v>
      </c>
      <c r="N186" s="232">
        <f t="shared" si="13"/>
        <v>0</v>
      </c>
      <c r="O186" s="233">
        <f t="shared" si="14"/>
        <v>0</v>
      </c>
      <c r="P186" s="234">
        <f t="shared" si="15"/>
        <v>0</v>
      </c>
      <c r="Q186" s="235">
        <f>P186*[1]Factors!D173</f>
        <v>0</v>
      </c>
      <c r="R186" s="235">
        <f t="shared" si="18"/>
        <v>0</v>
      </c>
      <c r="S186" s="235">
        <f>R186*[1]Factors!D173</f>
        <v>0</v>
      </c>
      <c r="T186" s="236">
        <f>R186*[1]Factors!D173*[1]Factors!E173</f>
        <v>0</v>
      </c>
      <c r="U186" s="234"/>
      <c r="V186" s="235"/>
      <c r="W186" s="236"/>
      <c r="X186" s="382"/>
      <c r="Y186" s="232"/>
      <c r="Z186" s="231"/>
      <c r="AA186" s="232">
        <f t="shared" si="16"/>
        <v>0</v>
      </c>
      <c r="AB186" s="232"/>
      <c r="AC186" s="233">
        <f t="shared" si="17"/>
        <v>0</v>
      </c>
    </row>
    <row r="187" spans="1:29" s="20" customFormat="1">
      <c r="A187" s="31"/>
      <c r="B187" s="31"/>
      <c r="C187" s="94"/>
      <c r="D187" s="94"/>
      <c r="E187" s="94"/>
      <c r="F187" s="149"/>
      <c r="G187" s="227">
        <v>10</v>
      </c>
      <c r="H187" s="228">
        <v>2003</v>
      </c>
      <c r="I187" s="229">
        <v>2004</v>
      </c>
      <c r="J187" s="229">
        <v>2004</v>
      </c>
      <c r="K187" s="230"/>
      <c r="L187" s="231">
        <f t="shared" si="13"/>
        <v>0</v>
      </c>
      <c r="M187" s="232">
        <f t="shared" si="13"/>
        <v>0</v>
      </c>
      <c r="N187" s="232">
        <f t="shared" si="13"/>
        <v>0</v>
      </c>
      <c r="O187" s="233">
        <f t="shared" si="14"/>
        <v>0</v>
      </c>
      <c r="P187" s="234">
        <f t="shared" si="15"/>
        <v>0</v>
      </c>
      <c r="Q187" s="235">
        <f>P187*[1]Factors!D174</f>
        <v>0</v>
      </c>
      <c r="R187" s="235">
        <f t="shared" si="18"/>
        <v>0</v>
      </c>
      <c r="S187" s="235">
        <f>R187*[1]Factors!D174</f>
        <v>0</v>
      </c>
      <c r="T187" s="236">
        <f>R187*[1]Factors!D174*[1]Factors!E174</f>
        <v>0</v>
      </c>
      <c r="U187" s="234"/>
      <c r="V187" s="235"/>
      <c r="W187" s="236"/>
      <c r="X187" s="382"/>
      <c r="Y187" s="232"/>
      <c r="Z187" s="231"/>
      <c r="AA187" s="232">
        <f t="shared" si="16"/>
        <v>0</v>
      </c>
      <c r="AB187" s="232"/>
      <c r="AC187" s="233">
        <f t="shared" si="17"/>
        <v>0</v>
      </c>
    </row>
    <row r="188" spans="1:29" s="20" customFormat="1">
      <c r="A188" s="31"/>
      <c r="B188" s="31"/>
      <c r="C188" s="94"/>
      <c r="D188" s="94"/>
      <c r="E188" s="94"/>
      <c r="F188" s="149"/>
      <c r="G188" s="227">
        <v>11</v>
      </c>
      <c r="H188" s="228">
        <v>2003</v>
      </c>
      <c r="I188" s="229">
        <v>2004</v>
      </c>
      <c r="J188" s="229">
        <v>2004</v>
      </c>
      <c r="K188" s="230"/>
      <c r="L188" s="231">
        <f t="shared" si="13"/>
        <v>0</v>
      </c>
      <c r="M188" s="232">
        <f t="shared" si="13"/>
        <v>0</v>
      </c>
      <c r="N188" s="232">
        <f t="shared" si="13"/>
        <v>0</v>
      </c>
      <c r="O188" s="233">
        <f t="shared" si="14"/>
        <v>0</v>
      </c>
      <c r="P188" s="234">
        <f t="shared" si="15"/>
        <v>0</v>
      </c>
      <c r="Q188" s="235">
        <f>P188*[1]Factors!D175</f>
        <v>0</v>
      </c>
      <c r="R188" s="235">
        <f t="shared" si="18"/>
        <v>0</v>
      </c>
      <c r="S188" s="235">
        <f>R188*[1]Factors!D175</f>
        <v>0</v>
      </c>
      <c r="T188" s="236">
        <f>R188*[1]Factors!D175*[1]Factors!E175</f>
        <v>0</v>
      </c>
      <c r="U188" s="234"/>
      <c r="V188" s="235"/>
      <c r="W188" s="236"/>
      <c r="X188" s="382"/>
      <c r="Y188" s="232">
        <f>X188*W188</f>
        <v>0</v>
      </c>
      <c r="Z188" s="231"/>
      <c r="AA188" s="232">
        <f t="shared" si="16"/>
        <v>0</v>
      </c>
      <c r="AB188" s="232"/>
      <c r="AC188" s="233">
        <f t="shared" si="17"/>
        <v>0</v>
      </c>
    </row>
    <row r="189" spans="1:29" s="20" customFormat="1">
      <c r="A189" s="31"/>
      <c r="B189" s="31"/>
      <c r="C189" s="94"/>
      <c r="D189" s="94"/>
      <c r="E189" s="94"/>
      <c r="F189" s="149"/>
      <c r="G189" s="227">
        <v>12</v>
      </c>
      <c r="H189" s="228">
        <v>2003</v>
      </c>
      <c r="I189" s="229">
        <v>2004</v>
      </c>
      <c r="J189" s="229">
        <v>2004</v>
      </c>
      <c r="K189" s="230"/>
      <c r="L189" s="231">
        <f t="shared" si="13"/>
        <v>0</v>
      </c>
      <c r="M189" s="232">
        <f t="shared" si="13"/>
        <v>0</v>
      </c>
      <c r="N189" s="232">
        <f t="shared" si="13"/>
        <v>0</v>
      </c>
      <c r="O189" s="233">
        <f t="shared" si="14"/>
        <v>0</v>
      </c>
      <c r="P189" s="234">
        <f t="shared" si="15"/>
        <v>0</v>
      </c>
      <c r="Q189" s="235">
        <f>P189*[1]Factors!D176</f>
        <v>0</v>
      </c>
      <c r="R189" s="235">
        <f t="shared" si="18"/>
        <v>0</v>
      </c>
      <c r="S189" s="235">
        <f>R189*[1]Factors!D176</f>
        <v>0</v>
      </c>
      <c r="T189" s="236">
        <f>R189*[1]Factors!D176*[1]Factors!E176</f>
        <v>0</v>
      </c>
      <c r="U189" s="234"/>
      <c r="V189" s="235"/>
      <c r="W189" s="236"/>
      <c r="X189" s="382"/>
      <c r="Y189" s="232"/>
      <c r="Z189" s="231"/>
      <c r="AA189" s="232">
        <f t="shared" si="16"/>
        <v>0</v>
      </c>
      <c r="AB189" s="232"/>
      <c r="AC189" s="233">
        <f t="shared" si="17"/>
        <v>0</v>
      </c>
    </row>
    <row r="190" spans="1:29" s="20" customFormat="1">
      <c r="A190" s="31"/>
      <c r="B190" s="31"/>
      <c r="C190" s="94"/>
      <c r="D190" s="94"/>
      <c r="E190" s="94"/>
      <c r="F190" s="149"/>
      <c r="G190" s="227">
        <v>1</v>
      </c>
      <c r="H190" s="228">
        <v>2004</v>
      </c>
      <c r="I190" s="229">
        <v>2004</v>
      </c>
      <c r="J190" s="229">
        <v>2004</v>
      </c>
      <c r="K190" s="230"/>
      <c r="L190" s="231">
        <f t="shared" si="13"/>
        <v>0</v>
      </c>
      <c r="M190" s="232">
        <f t="shared" si="13"/>
        <v>0</v>
      </c>
      <c r="N190" s="232">
        <f t="shared" si="13"/>
        <v>0</v>
      </c>
      <c r="O190" s="233">
        <f t="shared" si="14"/>
        <v>0</v>
      </c>
      <c r="P190" s="234">
        <f t="shared" si="15"/>
        <v>0</v>
      </c>
      <c r="Q190" s="235">
        <f>P190*[1]Factors!D177</f>
        <v>0</v>
      </c>
      <c r="R190" s="235">
        <f t="shared" si="18"/>
        <v>0</v>
      </c>
      <c r="S190" s="235">
        <f>R190*[1]Factors!D177</f>
        <v>0</v>
      </c>
      <c r="T190" s="236">
        <f>R190*[1]Factors!D177*[1]Factors!E177</f>
        <v>0</v>
      </c>
      <c r="U190" s="234"/>
      <c r="V190" s="235"/>
      <c r="W190" s="236"/>
      <c r="X190" s="382"/>
      <c r="Y190" s="232"/>
      <c r="Z190" s="231"/>
      <c r="AA190" s="232">
        <f t="shared" si="16"/>
        <v>0</v>
      </c>
      <c r="AB190" s="232"/>
      <c r="AC190" s="233">
        <f t="shared" si="17"/>
        <v>0</v>
      </c>
    </row>
    <row r="191" spans="1:29" s="20" customFormat="1">
      <c r="A191" s="31"/>
      <c r="B191" s="31"/>
      <c r="C191" s="94"/>
      <c r="D191" s="94"/>
      <c r="E191" s="94"/>
      <c r="F191" s="149"/>
      <c r="G191" s="227">
        <v>2</v>
      </c>
      <c r="H191" s="228">
        <v>2004</v>
      </c>
      <c r="I191" s="229">
        <v>2004</v>
      </c>
      <c r="J191" s="229">
        <v>2004</v>
      </c>
      <c r="K191" s="230"/>
      <c r="L191" s="231">
        <f t="shared" si="13"/>
        <v>0</v>
      </c>
      <c r="M191" s="232">
        <f t="shared" si="13"/>
        <v>0</v>
      </c>
      <c r="N191" s="232">
        <f t="shared" si="13"/>
        <v>0</v>
      </c>
      <c r="O191" s="233">
        <f t="shared" si="14"/>
        <v>0</v>
      </c>
      <c r="P191" s="234">
        <f t="shared" si="15"/>
        <v>0</v>
      </c>
      <c r="Q191" s="235">
        <f>P191*[1]Factors!D178</f>
        <v>0</v>
      </c>
      <c r="R191" s="235">
        <f t="shared" si="18"/>
        <v>0</v>
      </c>
      <c r="S191" s="235">
        <f>R191*[1]Factors!D178</f>
        <v>0</v>
      </c>
      <c r="T191" s="236">
        <f>R191*[1]Factors!D178*[1]Factors!E178</f>
        <v>0</v>
      </c>
      <c r="U191" s="234"/>
      <c r="V191" s="235"/>
      <c r="W191" s="236"/>
      <c r="X191" s="382"/>
      <c r="Y191" s="232"/>
      <c r="Z191" s="231"/>
      <c r="AA191" s="232">
        <f t="shared" si="16"/>
        <v>0</v>
      </c>
      <c r="AB191" s="232"/>
      <c r="AC191" s="233">
        <f t="shared" si="17"/>
        <v>0</v>
      </c>
    </row>
    <row r="192" spans="1:29" s="20" customFormat="1">
      <c r="A192" s="31"/>
      <c r="B192" s="31"/>
      <c r="C192" s="94"/>
      <c r="D192" s="94"/>
      <c r="E192" s="94"/>
      <c r="F192" s="149"/>
      <c r="G192" s="227">
        <v>3</v>
      </c>
      <c r="H192" s="228">
        <v>2004</v>
      </c>
      <c r="I192" s="229">
        <v>2004</v>
      </c>
      <c r="J192" s="229">
        <v>2004</v>
      </c>
      <c r="K192" s="230"/>
      <c r="L192" s="231">
        <f t="shared" si="13"/>
        <v>0</v>
      </c>
      <c r="M192" s="232">
        <f t="shared" si="13"/>
        <v>0</v>
      </c>
      <c r="N192" s="232">
        <f t="shared" si="13"/>
        <v>0</v>
      </c>
      <c r="O192" s="233">
        <f t="shared" si="14"/>
        <v>0</v>
      </c>
      <c r="P192" s="234">
        <f t="shared" si="15"/>
        <v>0</v>
      </c>
      <c r="Q192" s="235">
        <f>P192*[1]Factors!D179</f>
        <v>0</v>
      </c>
      <c r="R192" s="235">
        <f t="shared" si="18"/>
        <v>0</v>
      </c>
      <c r="S192" s="235">
        <f>R192*[1]Factors!D179</f>
        <v>0</v>
      </c>
      <c r="T192" s="236">
        <f>R192*[1]Factors!D179*[1]Factors!E179</f>
        <v>0</v>
      </c>
      <c r="U192" s="234"/>
      <c r="V192" s="235"/>
      <c r="W192" s="236"/>
      <c r="X192" s="382"/>
      <c r="Y192" s="232"/>
      <c r="Z192" s="231"/>
      <c r="AA192" s="232">
        <f t="shared" si="16"/>
        <v>0</v>
      </c>
      <c r="AB192" s="232"/>
      <c r="AC192" s="233">
        <f t="shared" si="17"/>
        <v>0</v>
      </c>
    </row>
    <row r="193" spans="1:29" s="20" customFormat="1" ht="15.75" customHeight="1" outlineLevel="1">
      <c r="A193" s="31"/>
      <c r="B193" s="31"/>
      <c r="C193" s="94"/>
      <c r="D193" s="94"/>
      <c r="E193" s="94"/>
      <c r="F193" s="149"/>
      <c r="G193" s="227">
        <v>4</v>
      </c>
      <c r="H193" s="228">
        <v>2004</v>
      </c>
      <c r="I193" s="229">
        <v>2004</v>
      </c>
      <c r="J193" s="229">
        <v>2005</v>
      </c>
      <c r="K193" s="230"/>
      <c r="L193" s="231">
        <f t="shared" si="13"/>
        <v>0</v>
      </c>
      <c r="M193" s="232">
        <f t="shared" si="13"/>
        <v>0</v>
      </c>
      <c r="N193" s="232">
        <f t="shared" si="13"/>
        <v>0</v>
      </c>
      <c r="O193" s="233">
        <f t="shared" si="14"/>
        <v>0</v>
      </c>
      <c r="P193" s="234">
        <f t="shared" si="15"/>
        <v>0</v>
      </c>
      <c r="Q193" s="235">
        <f>P193*[1]Factors!D180</f>
        <v>0</v>
      </c>
      <c r="R193" s="235">
        <f t="shared" si="18"/>
        <v>0</v>
      </c>
      <c r="S193" s="235">
        <f>R193*[1]Factors!D180</f>
        <v>0</v>
      </c>
      <c r="T193" s="236">
        <f>R193*[1]Factors!D180*[1]Factors!E180</f>
        <v>0</v>
      </c>
      <c r="U193" s="234"/>
      <c r="V193" s="235"/>
      <c r="W193" s="236"/>
      <c r="X193" s="382"/>
      <c r="Y193" s="232"/>
      <c r="Z193" s="231"/>
      <c r="AA193" s="232">
        <f t="shared" si="16"/>
        <v>0</v>
      </c>
      <c r="AB193" s="232"/>
      <c r="AC193" s="233">
        <f t="shared" si="17"/>
        <v>0</v>
      </c>
    </row>
    <row r="194" spans="1:29" s="20" customFormat="1" ht="15.75" customHeight="1" outlineLevel="1">
      <c r="A194" s="31"/>
      <c r="B194" s="31"/>
      <c r="C194" s="94"/>
      <c r="D194" s="94"/>
      <c r="E194" s="94"/>
      <c r="F194" s="149"/>
      <c r="G194" s="227">
        <v>5</v>
      </c>
      <c r="H194" s="228">
        <v>2004</v>
      </c>
      <c r="I194" s="229">
        <v>2004</v>
      </c>
      <c r="J194" s="229">
        <v>2005</v>
      </c>
      <c r="K194" s="230"/>
      <c r="L194" s="231">
        <f t="shared" si="13"/>
        <v>0</v>
      </c>
      <c r="M194" s="232">
        <f t="shared" si="13"/>
        <v>0</v>
      </c>
      <c r="N194" s="232">
        <f t="shared" si="13"/>
        <v>0</v>
      </c>
      <c r="O194" s="233">
        <f t="shared" si="14"/>
        <v>0</v>
      </c>
      <c r="P194" s="234">
        <f t="shared" si="15"/>
        <v>0</v>
      </c>
      <c r="Q194" s="235">
        <f>P194*[1]Factors!D181</f>
        <v>0</v>
      </c>
      <c r="R194" s="235">
        <f t="shared" si="18"/>
        <v>0</v>
      </c>
      <c r="S194" s="235">
        <f>R194*[1]Factors!D181</f>
        <v>0</v>
      </c>
      <c r="T194" s="236">
        <f>R194*[1]Factors!D181*[1]Factors!E181</f>
        <v>0</v>
      </c>
      <c r="U194" s="234"/>
      <c r="V194" s="235"/>
      <c r="W194" s="236"/>
      <c r="X194" s="382"/>
      <c r="Y194" s="232"/>
      <c r="Z194" s="231"/>
      <c r="AA194" s="232">
        <f t="shared" si="16"/>
        <v>0</v>
      </c>
      <c r="AB194" s="232"/>
      <c r="AC194" s="233">
        <f t="shared" si="17"/>
        <v>0</v>
      </c>
    </row>
    <row r="195" spans="1:29" s="20" customFormat="1" ht="15.75" customHeight="1" outlineLevel="1">
      <c r="A195" s="31"/>
      <c r="B195" s="31"/>
      <c r="C195" s="94"/>
      <c r="D195" s="94"/>
      <c r="E195" s="94"/>
      <c r="F195" s="149"/>
      <c r="G195" s="227">
        <v>6</v>
      </c>
      <c r="H195" s="228">
        <v>2004</v>
      </c>
      <c r="I195" s="229">
        <v>2004</v>
      </c>
      <c r="J195" s="229">
        <v>2005</v>
      </c>
      <c r="K195" s="230"/>
      <c r="L195" s="231">
        <f t="shared" si="13"/>
        <v>0</v>
      </c>
      <c r="M195" s="232">
        <f t="shared" si="13"/>
        <v>0</v>
      </c>
      <c r="N195" s="232">
        <f t="shared" si="13"/>
        <v>0</v>
      </c>
      <c r="O195" s="233">
        <f t="shared" si="14"/>
        <v>0</v>
      </c>
      <c r="P195" s="234">
        <f t="shared" si="15"/>
        <v>0</v>
      </c>
      <c r="Q195" s="235">
        <f>P195*[1]Factors!D182</f>
        <v>0</v>
      </c>
      <c r="R195" s="235">
        <f t="shared" si="18"/>
        <v>0</v>
      </c>
      <c r="S195" s="235">
        <f>R195*[1]Factors!D182</f>
        <v>0</v>
      </c>
      <c r="T195" s="236">
        <f>R195*[1]Factors!D182*[1]Factors!E182</f>
        <v>0</v>
      </c>
      <c r="U195" s="234"/>
      <c r="V195" s="235"/>
      <c r="W195" s="236"/>
      <c r="X195" s="382"/>
      <c r="Y195" s="232"/>
      <c r="Z195" s="231"/>
      <c r="AA195" s="232">
        <f t="shared" si="16"/>
        <v>0</v>
      </c>
      <c r="AB195" s="232"/>
      <c r="AC195" s="233">
        <f t="shared" si="17"/>
        <v>0</v>
      </c>
    </row>
    <row r="196" spans="1:29" s="20" customFormat="1" ht="15.75" customHeight="1" outlineLevel="1">
      <c r="A196" s="31"/>
      <c r="B196" s="31"/>
      <c r="C196" s="94"/>
      <c r="D196" s="94"/>
      <c r="E196" s="94"/>
      <c r="F196" s="149"/>
      <c r="G196" s="227">
        <v>7</v>
      </c>
      <c r="H196" s="228">
        <v>2004</v>
      </c>
      <c r="I196" s="229">
        <v>2005</v>
      </c>
      <c r="J196" s="229">
        <v>2005</v>
      </c>
      <c r="K196" s="230"/>
      <c r="L196" s="231">
        <f t="shared" si="13"/>
        <v>0</v>
      </c>
      <c r="M196" s="232">
        <f t="shared" si="13"/>
        <v>0</v>
      </c>
      <c r="N196" s="232">
        <f t="shared" si="13"/>
        <v>0</v>
      </c>
      <c r="O196" s="233">
        <f t="shared" si="14"/>
        <v>0</v>
      </c>
      <c r="P196" s="234">
        <f t="shared" si="15"/>
        <v>0</v>
      </c>
      <c r="Q196" s="235">
        <f>P196*[1]Factors!D183</f>
        <v>0</v>
      </c>
      <c r="R196" s="235">
        <f t="shared" si="18"/>
        <v>0</v>
      </c>
      <c r="S196" s="235">
        <f>R196*[1]Factors!D183</f>
        <v>0</v>
      </c>
      <c r="T196" s="236">
        <f>R196*[1]Factors!D183*[1]Factors!E183</f>
        <v>0</v>
      </c>
      <c r="U196" s="234"/>
      <c r="V196" s="235"/>
      <c r="W196" s="236"/>
      <c r="X196" s="382"/>
      <c r="Y196" s="232"/>
      <c r="Z196" s="231"/>
      <c r="AA196" s="232">
        <f t="shared" si="16"/>
        <v>0</v>
      </c>
      <c r="AB196" s="232"/>
      <c r="AC196" s="233">
        <f t="shared" si="17"/>
        <v>0</v>
      </c>
    </row>
    <row r="197" spans="1:29" s="20" customFormat="1" ht="15.75" customHeight="1" outlineLevel="1">
      <c r="A197" s="31"/>
      <c r="B197" s="31"/>
      <c r="C197" s="94"/>
      <c r="D197" s="94"/>
      <c r="E197" s="94"/>
      <c r="F197" s="149"/>
      <c r="G197" s="227">
        <v>8</v>
      </c>
      <c r="H197" s="228">
        <v>2004</v>
      </c>
      <c r="I197" s="229">
        <v>2005</v>
      </c>
      <c r="J197" s="229">
        <v>2005</v>
      </c>
      <c r="K197" s="230"/>
      <c r="L197" s="231">
        <f t="shared" si="13"/>
        <v>0</v>
      </c>
      <c r="M197" s="232">
        <f t="shared" si="13"/>
        <v>0</v>
      </c>
      <c r="N197" s="232">
        <f t="shared" si="13"/>
        <v>0</v>
      </c>
      <c r="O197" s="233">
        <f t="shared" si="14"/>
        <v>0</v>
      </c>
      <c r="P197" s="234">
        <f t="shared" si="15"/>
        <v>0</v>
      </c>
      <c r="Q197" s="235">
        <f>P197*[1]Factors!D184</f>
        <v>0</v>
      </c>
      <c r="R197" s="235">
        <f t="shared" si="18"/>
        <v>0</v>
      </c>
      <c r="S197" s="235">
        <f>R197*[1]Factors!D184</f>
        <v>0</v>
      </c>
      <c r="T197" s="236">
        <f>R197*[1]Factors!D184*[1]Factors!E184</f>
        <v>0</v>
      </c>
      <c r="U197" s="234"/>
      <c r="V197" s="235"/>
      <c r="W197" s="236"/>
      <c r="X197" s="382"/>
      <c r="Y197" s="232"/>
      <c r="Z197" s="231"/>
      <c r="AA197" s="232">
        <f t="shared" si="16"/>
        <v>0</v>
      </c>
      <c r="AB197" s="232"/>
      <c r="AC197" s="233">
        <f t="shared" si="17"/>
        <v>0</v>
      </c>
    </row>
    <row r="198" spans="1:29" s="20" customFormat="1" ht="15.75" customHeight="1" outlineLevel="1">
      <c r="A198" s="31"/>
      <c r="B198" s="31"/>
      <c r="C198" s="94"/>
      <c r="D198" s="94"/>
      <c r="E198" s="94"/>
      <c r="F198" s="149"/>
      <c r="G198" s="227">
        <v>9</v>
      </c>
      <c r="H198" s="228">
        <v>2004</v>
      </c>
      <c r="I198" s="229">
        <v>2005</v>
      </c>
      <c r="J198" s="229">
        <v>2005</v>
      </c>
      <c r="K198" s="230"/>
      <c r="L198" s="231">
        <f t="shared" si="13"/>
        <v>0</v>
      </c>
      <c r="M198" s="232">
        <f t="shared" si="13"/>
        <v>0</v>
      </c>
      <c r="N198" s="232">
        <f t="shared" si="13"/>
        <v>0</v>
      </c>
      <c r="O198" s="233">
        <f t="shared" si="14"/>
        <v>0</v>
      </c>
      <c r="P198" s="234">
        <f t="shared" si="15"/>
        <v>0</v>
      </c>
      <c r="Q198" s="235">
        <f>P198*[1]Factors!D185</f>
        <v>0</v>
      </c>
      <c r="R198" s="235">
        <f t="shared" si="18"/>
        <v>0</v>
      </c>
      <c r="S198" s="235">
        <f>R198*[1]Factors!D185</f>
        <v>0</v>
      </c>
      <c r="T198" s="236">
        <f>R198*[1]Factors!D185*[1]Factors!E185</f>
        <v>0</v>
      </c>
      <c r="U198" s="234"/>
      <c r="V198" s="235"/>
      <c r="W198" s="236"/>
      <c r="X198" s="382"/>
      <c r="Y198" s="232"/>
      <c r="Z198" s="231"/>
      <c r="AA198" s="232">
        <f t="shared" si="16"/>
        <v>0</v>
      </c>
      <c r="AB198" s="232"/>
      <c r="AC198" s="233">
        <f t="shared" si="17"/>
        <v>0</v>
      </c>
    </row>
    <row r="199" spans="1:29" s="20" customFormat="1" ht="15.75" customHeight="1" outlineLevel="1">
      <c r="A199" s="31"/>
      <c r="B199" s="31"/>
      <c r="C199" s="94"/>
      <c r="D199" s="94"/>
      <c r="E199" s="94"/>
      <c r="F199" s="149"/>
      <c r="G199" s="227">
        <v>10</v>
      </c>
      <c r="H199" s="228">
        <v>2004</v>
      </c>
      <c r="I199" s="229">
        <v>2005</v>
      </c>
      <c r="J199" s="229">
        <v>2005</v>
      </c>
      <c r="K199" s="230"/>
      <c r="L199" s="231">
        <f t="shared" si="13"/>
        <v>0</v>
      </c>
      <c r="M199" s="232">
        <f t="shared" si="13"/>
        <v>0</v>
      </c>
      <c r="N199" s="232">
        <f t="shared" si="13"/>
        <v>0</v>
      </c>
      <c r="O199" s="233">
        <f t="shared" si="14"/>
        <v>0</v>
      </c>
      <c r="P199" s="234">
        <f t="shared" si="15"/>
        <v>0</v>
      </c>
      <c r="Q199" s="235">
        <f>P199*[1]Factors!D186</f>
        <v>0</v>
      </c>
      <c r="R199" s="235">
        <f t="shared" si="18"/>
        <v>0</v>
      </c>
      <c r="S199" s="235">
        <f>R199*[1]Factors!D186</f>
        <v>0</v>
      </c>
      <c r="T199" s="236">
        <f>R199*[1]Factors!D186*[1]Factors!E186</f>
        <v>0</v>
      </c>
      <c r="U199" s="234"/>
      <c r="V199" s="235"/>
      <c r="W199" s="236"/>
      <c r="X199" s="382"/>
      <c r="Y199" s="232"/>
      <c r="Z199" s="231"/>
      <c r="AA199" s="232">
        <f t="shared" si="16"/>
        <v>0</v>
      </c>
      <c r="AB199" s="232"/>
      <c r="AC199" s="233">
        <f t="shared" si="17"/>
        <v>0</v>
      </c>
    </row>
    <row r="200" spans="1:29" s="20" customFormat="1" ht="15.75" customHeight="1" outlineLevel="1">
      <c r="A200" s="31"/>
      <c r="B200" s="31"/>
      <c r="C200" s="94"/>
      <c r="D200" s="94"/>
      <c r="E200" s="94"/>
      <c r="F200" s="149"/>
      <c r="G200" s="227">
        <v>11</v>
      </c>
      <c r="H200" s="228">
        <v>2004</v>
      </c>
      <c r="I200" s="229">
        <v>2005</v>
      </c>
      <c r="J200" s="229">
        <v>2005</v>
      </c>
      <c r="K200" s="230"/>
      <c r="L200" s="231">
        <f t="shared" si="13"/>
        <v>0</v>
      </c>
      <c r="M200" s="232">
        <f t="shared" si="13"/>
        <v>0</v>
      </c>
      <c r="N200" s="232">
        <f t="shared" si="13"/>
        <v>0</v>
      </c>
      <c r="O200" s="233">
        <f t="shared" si="14"/>
        <v>0</v>
      </c>
      <c r="P200" s="234">
        <f t="shared" si="15"/>
        <v>0</v>
      </c>
      <c r="Q200" s="235">
        <f>P200*[1]Factors!D187</f>
        <v>0</v>
      </c>
      <c r="R200" s="235">
        <f t="shared" si="18"/>
        <v>0</v>
      </c>
      <c r="S200" s="235">
        <f>R200*[1]Factors!D187</f>
        <v>0</v>
      </c>
      <c r="T200" s="236">
        <f>R200*[1]Factors!D187*[1]Factors!E187</f>
        <v>0</v>
      </c>
      <c r="U200" s="234"/>
      <c r="V200" s="235"/>
      <c r="W200" s="236"/>
      <c r="X200" s="382"/>
      <c r="Y200" s="232">
        <f>X200*W200</f>
        <v>0</v>
      </c>
      <c r="Z200" s="231"/>
      <c r="AA200" s="232">
        <f t="shared" si="16"/>
        <v>0</v>
      </c>
      <c r="AB200" s="232"/>
      <c r="AC200" s="233">
        <f t="shared" si="17"/>
        <v>0</v>
      </c>
    </row>
    <row r="201" spans="1:29" s="20" customFormat="1" ht="15.75" customHeight="1" outlineLevel="1">
      <c r="A201" s="31"/>
      <c r="B201" s="31"/>
      <c r="C201" s="94"/>
      <c r="D201" s="94"/>
      <c r="E201" s="94"/>
      <c r="F201" s="149"/>
      <c r="G201" s="227">
        <v>12</v>
      </c>
      <c r="H201" s="228">
        <v>2004</v>
      </c>
      <c r="I201" s="229">
        <v>2005</v>
      </c>
      <c r="J201" s="229">
        <v>2005</v>
      </c>
      <c r="K201" s="230"/>
      <c r="L201" s="231">
        <f t="shared" si="13"/>
        <v>0</v>
      </c>
      <c r="M201" s="232">
        <f t="shared" si="13"/>
        <v>0</v>
      </c>
      <c r="N201" s="232">
        <f t="shared" si="13"/>
        <v>0</v>
      </c>
      <c r="O201" s="233">
        <f t="shared" si="14"/>
        <v>0</v>
      </c>
      <c r="P201" s="234">
        <f t="shared" si="15"/>
        <v>0</v>
      </c>
      <c r="Q201" s="235">
        <f>P201*[1]Factors!D188</f>
        <v>0</v>
      </c>
      <c r="R201" s="235">
        <f t="shared" si="18"/>
        <v>0</v>
      </c>
      <c r="S201" s="235">
        <f>R201*[1]Factors!D188</f>
        <v>0</v>
      </c>
      <c r="T201" s="236">
        <f>R201*[1]Factors!D188*[1]Factors!E188</f>
        <v>0</v>
      </c>
      <c r="U201" s="234"/>
      <c r="V201" s="235"/>
      <c r="W201" s="236"/>
      <c r="X201" s="382"/>
      <c r="Y201" s="232"/>
      <c r="Z201" s="231"/>
      <c r="AA201" s="232">
        <f t="shared" si="16"/>
        <v>0</v>
      </c>
      <c r="AB201" s="232"/>
      <c r="AC201" s="233">
        <f t="shared" si="17"/>
        <v>0</v>
      </c>
    </row>
    <row r="202" spans="1:29" s="20" customFormat="1" ht="15.75" customHeight="1">
      <c r="A202" s="31"/>
      <c r="B202" s="31"/>
      <c r="C202" s="94"/>
      <c r="D202" s="94"/>
      <c r="E202" s="94"/>
      <c r="F202" s="149"/>
      <c r="G202" s="227">
        <v>1</v>
      </c>
      <c r="H202" s="228">
        <v>2005</v>
      </c>
      <c r="I202" s="229">
        <v>2005</v>
      </c>
      <c r="J202" s="229">
        <v>2005</v>
      </c>
      <c r="K202" s="241" t="e">
        <f>[1]Lib_RawData!G13</f>
        <v>#REF!</v>
      </c>
      <c r="L202" s="232">
        <f t="shared" si="13"/>
        <v>0</v>
      </c>
      <c r="M202" s="232">
        <f t="shared" si="13"/>
        <v>0</v>
      </c>
      <c r="N202" s="232">
        <f t="shared" si="13"/>
        <v>0</v>
      </c>
      <c r="O202" s="233">
        <f t="shared" si="14"/>
        <v>0</v>
      </c>
      <c r="P202" s="234">
        <f t="shared" si="15"/>
        <v>0</v>
      </c>
      <c r="Q202" s="235">
        <f>P202*[1]Factors!D189</f>
        <v>0</v>
      </c>
      <c r="R202" s="235">
        <f t="shared" si="18"/>
        <v>0</v>
      </c>
      <c r="S202" s="235">
        <f>R202*[1]Factors!D189</f>
        <v>0</v>
      </c>
      <c r="T202" s="236">
        <f>R202*[1]Factors!D189*[1]Factors!E189</f>
        <v>0</v>
      </c>
      <c r="U202" s="234"/>
      <c r="V202" s="235"/>
      <c r="W202" s="236"/>
      <c r="X202" s="382"/>
      <c r="Y202" s="232"/>
      <c r="Z202" s="232"/>
      <c r="AA202" s="232">
        <f t="shared" si="16"/>
        <v>0</v>
      </c>
      <c r="AB202" s="232"/>
      <c r="AC202" s="233">
        <f t="shared" si="17"/>
        <v>0</v>
      </c>
    </row>
    <row r="203" spans="1:29" s="20" customFormat="1" ht="15.75" customHeight="1">
      <c r="A203" s="31"/>
      <c r="B203" s="31"/>
      <c r="C203" s="94"/>
      <c r="D203" s="94"/>
      <c r="E203" s="94"/>
      <c r="F203" s="149"/>
      <c r="G203" s="227">
        <v>2</v>
      </c>
      <c r="H203" s="228">
        <v>2005</v>
      </c>
      <c r="I203" s="229">
        <v>2005</v>
      </c>
      <c r="J203" s="229">
        <v>2005</v>
      </c>
      <c r="K203" s="241" t="e">
        <f>[1]Lib_RawData!G14</f>
        <v>#REF!</v>
      </c>
      <c r="L203" s="231">
        <f t="shared" si="13"/>
        <v>0</v>
      </c>
      <c r="M203" s="232">
        <f t="shared" si="13"/>
        <v>0</v>
      </c>
      <c r="N203" s="232">
        <f t="shared" si="13"/>
        <v>0</v>
      </c>
      <c r="O203" s="233">
        <f t="shared" si="14"/>
        <v>0</v>
      </c>
      <c r="P203" s="234">
        <f t="shared" si="15"/>
        <v>0</v>
      </c>
      <c r="Q203" s="235">
        <f>P203*[1]Factors!D190</f>
        <v>0</v>
      </c>
      <c r="R203" s="235">
        <f t="shared" si="18"/>
        <v>0</v>
      </c>
      <c r="S203" s="235">
        <f>R203*[1]Factors!D190</f>
        <v>0</v>
      </c>
      <c r="T203" s="236">
        <f>R203*[1]Factors!D190*[1]Factors!E190</f>
        <v>0</v>
      </c>
      <c r="U203" s="234"/>
      <c r="V203" s="235"/>
      <c r="W203" s="236"/>
      <c r="X203" s="382"/>
      <c r="Y203" s="232"/>
      <c r="Z203" s="231"/>
      <c r="AA203" s="232">
        <f t="shared" si="16"/>
        <v>0</v>
      </c>
      <c r="AB203" s="232"/>
      <c r="AC203" s="233">
        <f t="shared" si="17"/>
        <v>0</v>
      </c>
    </row>
    <row r="204" spans="1:29" s="20" customFormat="1" ht="15.75" customHeight="1">
      <c r="A204" s="31"/>
      <c r="B204" s="31"/>
      <c r="C204" s="94"/>
      <c r="D204" s="94"/>
      <c r="E204" s="94"/>
      <c r="F204" s="149"/>
      <c r="G204" s="227">
        <v>3</v>
      </c>
      <c r="H204" s="228">
        <v>2005</v>
      </c>
      <c r="I204" s="229">
        <v>2005</v>
      </c>
      <c r="J204" s="229">
        <v>2005</v>
      </c>
      <c r="K204" s="241" t="e">
        <f>[1]Lib_RawData!G15</f>
        <v>#REF!</v>
      </c>
      <c r="L204" s="231">
        <f t="shared" si="13"/>
        <v>0</v>
      </c>
      <c r="M204" s="232">
        <f t="shared" si="13"/>
        <v>0</v>
      </c>
      <c r="N204" s="232">
        <f t="shared" si="13"/>
        <v>0</v>
      </c>
      <c r="O204" s="233">
        <f t="shared" si="14"/>
        <v>0</v>
      </c>
      <c r="P204" s="234">
        <f t="shared" si="15"/>
        <v>0</v>
      </c>
      <c r="Q204" s="235">
        <f>P204*[1]Factors!D191</f>
        <v>0</v>
      </c>
      <c r="R204" s="235">
        <f t="shared" si="18"/>
        <v>0</v>
      </c>
      <c r="S204" s="235">
        <f>R204*[1]Factors!D191</f>
        <v>0</v>
      </c>
      <c r="T204" s="236">
        <f>R204*[1]Factors!D191*[1]Factors!E191</f>
        <v>0</v>
      </c>
      <c r="U204" s="234"/>
      <c r="V204" s="235"/>
      <c r="W204" s="236"/>
      <c r="X204" s="382"/>
      <c r="Y204" s="232"/>
      <c r="Z204" s="231"/>
      <c r="AA204" s="232">
        <f t="shared" si="16"/>
        <v>0</v>
      </c>
      <c r="AB204" s="232"/>
      <c r="AC204" s="233">
        <f t="shared" si="17"/>
        <v>0</v>
      </c>
    </row>
    <row r="205" spans="1:29" s="20" customFormat="1" ht="15.75" customHeight="1">
      <c r="A205" s="31"/>
      <c r="B205" s="31"/>
      <c r="C205" s="94"/>
      <c r="D205" s="94"/>
      <c r="E205" s="94"/>
      <c r="F205" s="149"/>
      <c r="G205" s="227">
        <v>4</v>
      </c>
      <c r="H205" s="228">
        <v>2005</v>
      </c>
      <c r="I205" s="229">
        <v>2005</v>
      </c>
      <c r="J205" s="229">
        <v>2006</v>
      </c>
      <c r="K205" s="241" t="e">
        <f>[1]Lib_RawData!G16</f>
        <v>#REF!</v>
      </c>
      <c r="L205" s="231">
        <f t="shared" si="13"/>
        <v>0</v>
      </c>
      <c r="M205" s="232">
        <f t="shared" si="13"/>
        <v>0</v>
      </c>
      <c r="N205" s="232">
        <f t="shared" si="13"/>
        <v>0</v>
      </c>
      <c r="O205" s="233">
        <f t="shared" si="14"/>
        <v>0</v>
      </c>
      <c r="P205" s="234">
        <f t="shared" si="15"/>
        <v>0</v>
      </c>
      <c r="Q205" s="235">
        <f>P205*[1]Factors!D192</f>
        <v>0</v>
      </c>
      <c r="R205" s="235">
        <f t="shared" si="18"/>
        <v>0</v>
      </c>
      <c r="S205" s="235">
        <f>R205*[1]Factors!D192</f>
        <v>0</v>
      </c>
      <c r="T205" s="236">
        <f>R205*[1]Factors!D192*[1]Factors!E192</f>
        <v>0</v>
      </c>
      <c r="U205" s="234"/>
      <c r="V205" s="235"/>
      <c r="W205" s="236"/>
      <c r="X205" s="382"/>
      <c r="Y205" s="232"/>
      <c r="Z205" s="231"/>
      <c r="AA205" s="232">
        <f t="shared" si="16"/>
        <v>0</v>
      </c>
      <c r="AB205" s="232"/>
      <c r="AC205" s="233">
        <f t="shared" si="17"/>
        <v>0</v>
      </c>
    </row>
    <row r="206" spans="1:29" s="20" customFormat="1" ht="15.75" customHeight="1">
      <c r="A206" s="31"/>
      <c r="B206" s="31"/>
      <c r="C206" s="94"/>
      <c r="D206" s="94"/>
      <c r="E206" s="94"/>
      <c r="F206" s="149"/>
      <c r="G206" s="227">
        <v>5</v>
      </c>
      <c r="H206" s="228">
        <v>2005</v>
      </c>
      <c r="I206" s="229">
        <v>2005</v>
      </c>
      <c r="J206" s="229">
        <v>2006</v>
      </c>
      <c r="K206" s="241" t="e">
        <f>[1]Lib_RawData!G17</f>
        <v>#REF!</v>
      </c>
      <c r="L206" s="231">
        <f t="shared" si="13"/>
        <v>0</v>
      </c>
      <c r="M206" s="232">
        <f t="shared" si="13"/>
        <v>0</v>
      </c>
      <c r="N206" s="232">
        <f t="shared" si="13"/>
        <v>0</v>
      </c>
      <c r="O206" s="233">
        <f t="shared" si="14"/>
        <v>0</v>
      </c>
      <c r="P206" s="234">
        <f t="shared" si="15"/>
        <v>0</v>
      </c>
      <c r="Q206" s="235">
        <f>P206*[1]Factors!D193</f>
        <v>0</v>
      </c>
      <c r="R206" s="235">
        <f t="shared" si="18"/>
        <v>0</v>
      </c>
      <c r="S206" s="235">
        <f>R206*[1]Factors!D193</f>
        <v>0</v>
      </c>
      <c r="T206" s="236">
        <f>R206*[1]Factors!D193*[1]Factors!E193</f>
        <v>0</v>
      </c>
      <c r="U206" s="234"/>
      <c r="V206" s="235"/>
      <c r="W206" s="236"/>
      <c r="X206" s="382"/>
      <c r="Y206" s="232"/>
      <c r="Z206" s="231"/>
      <c r="AA206" s="232">
        <f t="shared" si="16"/>
        <v>0</v>
      </c>
      <c r="AB206" s="232"/>
      <c r="AC206" s="233">
        <f t="shared" si="17"/>
        <v>0</v>
      </c>
    </row>
    <row r="207" spans="1:29" s="20" customFormat="1" ht="15.75" customHeight="1">
      <c r="A207" s="31"/>
      <c r="B207" s="31"/>
      <c r="C207" s="94"/>
      <c r="D207" s="94"/>
      <c r="E207" s="94"/>
      <c r="F207" s="149"/>
      <c r="G207" s="227">
        <v>6</v>
      </c>
      <c r="H207" s="228">
        <v>2005</v>
      </c>
      <c r="I207" s="229">
        <v>2005</v>
      </c>
      <c r="J207" s="229">
        <v>2006</v>
      </c>
      <c r="K207" s="241" t="e">
        <f>[1]Lib_RawData!G18</f>
        <v>#REF!</v>
      </c>
      <c r="L207" s="231">
        <f t="shared" si="13"/>
        <v>0</v>
      </c>
      <c r="M207" s="232">
        <f t="shared" si="13"/>
        <v>0</v>
      </c>
      <c r="N207" s="232">
        <f t="shared" si="13"/>
        <v>0</v>
      </c>
      <c r="O207" s="233">
        <f t="shared" si="14"/>
        <v>0</v>
      </c>
      <c r="P207" s="234">
        <f t="shared" si="15"/>
        <v>0</v>
      </c>
      <c r="Q207" s="235">
        <f>P207*[1]Factors!D194</f>
        <v>0</v>
      </c>
      <c r="R207" s="235">
        <f t="shared" si="18"/>
        <v>0</v>
      </c>
      <c r="S207" s="235">
        <f>R207*[1]Factors!D194</f>
        <v>0</v>
      </c>
      <c r="T207" s="236">
        <f>R207*[1]Factors!D194*[1]Factors!E194</f>
        <v>0</v>
      </c>
      <c r="U207" s="234"/>
      <c r="V207" s="235"/>
      <c r="W207" s="236"/>
      <c r="X207" s="382"/>
      <c r="Y207" s="232"/>
      <c r="Z207" s="231"/>
      <c r="AA207" s="232">
        <f t="shared" si="16"/>
        <v>0</v>
      </c>
      <c r="AB207" s="232"/>
      <c r="AC207" s="233">
        <f t="shared" si="17"/>
        <v>0</v>
      </c>
    </row>
    <row r="208" spans="1:29" s="20" customFormat="1" ht="15.75" customHeight="1">
      <c r="A208" s="31"/>
      <c r="B208" s="31"/>
      <c r="C208" s="94"/>
      <c r="D208" s="94"/>
      <c r="E208" s="94"/>
      <c r="F208" s="149"/>
      <c r="G208" s="227">
        <v>7</v>
      </c>
      <c r="H208" s="228">
        <v>2005</v>
      </c>
      <c r="I208" s="229">
        <v>2006</v>
      </c>
      <c r="J208" s="229">
        <v>2006</v>
      </c>
      <c r="K208" s="241" t="e">
        <f>[1]Lib_RawData!G19</f>
        <v>#REF!</v>
      </c>
      <c r="L208" s="231">
        <f t="shared" si="13"/>
        <v>0</v>
      </c>
      <c r="M208" s="232">
        <f t="shared" si="13"/>
        <v>0</v>
      </c>
      <c r="N208" s="232">
        <f t="shared" si="13"/>
        <v>0</v>
      </c>
      <c r="O208" s="233">
        <f t="shared" si="14"/>
        <v>0</v>
      </c>
      <c r="P208" s="234">
        <f t="shared" si="15"/>
        <v>0</v>
      </c>
      <c r="Q208" s="235">
        <f>P208*[1]Factors!D195</f>
        <v>0</v>
      </c>
      <c r="R208" s="235">
        <f t="shared" si="18"/>
        <v>0</v>
      </c>
      <c r="S208" s="235">
        <f>R208*[1]Factors!D195</f>
        <v>0</v>
      </c>
      <c r="T208" s="236">
        <f>R208*[1]Factors!D195*[1]Factors!E195</f>
        <v>0</v>
      </c>
      <c r="U208" s="234"/>
      <c r="V208" s="235"/>
      <c r="W208" s="236"/>
      <c r="X208" s="382"/>
      <c r="Y208" s="232"/>
      <c r="Z208" s="231"/>
      <c r="AA208" s="232">
        <f t="shared" si="16"/>
        <v>0</v>
      </c>
      <c r="AB208" s="232"/>
      <c r="AC208" s="233">
        <f t="shared" si="17"/>
        <v>0</v>
      </c>
    </row>
    <row r="209" spans="1:29" s="20" customFormat="1" ht="15.75" customHeight="1">
      <c r="A209" s="31"/>
      <c r="B209" s="31"/>
      <c r="C209" s="94"/>
      <c r="D209" s="94"/>
      <c r="E209" s="94"/>
      <c r="F209" s="149"/>
      <c r="G209" s="227">
        <v>8</v>
      </c>
      <c r="H209" s="228">
        <v>2005</v>
      </c>
      <c r="I209" s="229">
        <v>2006</v>
      </c>
      <c r="J209" s="229">
        <v>2006</v>
      </c>
      <c r="K209" s="241" t="e">
        <f>[1]Lib_RawData!G20</f>
        <v>#REF!</v>
      </c>
      <c r="L209" s="231">
        <f t="shared" si="13"/>
        <v>0</v>
      </c>
      <c r="M209" s="232">
        <f t="shared" si="13"/>
        <v>0</v>
      </c>
      <c r="N209" s="232">
        <f t="shared" si="13"/>
        <v>0</v>
      </c>
      <c r="O209" s="233">
        <f t="shared" si="14"/>
        <v>0</v>
      </c>
      <c r="P209" s="234">
        <f t="shared" si="15"/>
        <v>0</v>
      </c>
      <c r="Q209" s="235">
        <f>P209*[1]Factors!D196</f>
        <v>0</v>
      </c>
      <c r="R209" s="235">
        <f t="shared" si="18"/>
        <v>0</v>
      </c>
      <c r="S209" s="235">
        <f>R209*[1]Factors!D196</f>
        <v>0</v>
      </c>
      <c r="T209" s="236">
        <f>R209*[1]Factors!D196*[1]Factors!E196</f>
        <v>0</v>
      </c>
      <c r="U209" s="234"/>
      <c r="V209" s="235"/>
      <c r="W209" s="236"/>
      <c r="X209" s="382"/>
      <c r="Y209" s="232"/>
      <c r="Z209" s="231"/>
      <c r="AA209" s="232">
        <f t="shared" si="16"/>
        <v>0</v>
      </c>
      <c r="AB209" s="232"/>
      <c r="AC209" s="233">
        <f t="shared" si="17"/>
        <v>0</v>
      </c>
    </row>
    <row r="210" spans="1:29" s="20" customFormat="1" ht="15.75" customHeight="1">
      <c r="A210" s="31"/>
      <c r="B210" s="31"/>
      <c r="C210" s="94"/>
      <c r="D210" s="94"/>
      <c r="E210" s="94"/>
      <c r="F210" s="149"/>
      <c r="G210" s="227">
        <v>9</v>
      </c>
      <c r="H210" s="228">
        <v>2005</v>
      </c>
      <c r="I210" s="229">
        <v>2006</v>
      </c>
      <c r="J210" s="229">
        <v>2006</v>
      </c>
      <c r="K210" s="241" t="e">
        <f>[1]Lib_RawData!G21</f>
        <v>#REF!</v>
      </c>
      <c r="L210" s="231">
        <f t="shared" si="13"/>
        <v>0</v>
      </c>
      <c r="M210" s="232">
        <f t="shared" si="13"/>
        <v>0</v>
      </c>
      <c r="N210" s="232">
        <f t="shared" si="13"/>
        <v>0</v>
      </c>
      <c r="O210" s="233">
        <f t="shared" si="14"/>
        <v>0</v>
      </c>
      <c r="P210" s="234">
        <f t="shared" si="15"/>
        <v>0</v>
      </c>
      <c r="Q210" s="235">
        <f>P210*[1]Factors!D197</f>
        <v>0</v>
      </c>
      <c r="R210" s="235">
        <f t="shared" si="18"/>
        <v>0</v>
      </c>
      <c r="S210" s="235">
        <f>R210*[1]Factors!D197</f>
        <v>0</v>
      </c>
      <c r="T210" s="236">
        <f>R210*[1]Factors!D197*[1]Factors!E197</f>
        <v>0</v>
      </c>
      <c r="U210" s="234"/>
      <c r="V210" s="235"/>
      <c r="W210" s="236"/>
      <c r="X210" s="382"/>
      <c r="Y210" s="232"/>
      <c r="Z210" s="231"/>
      <c r="AA210" s="232">
        <f t="shared" si="16"/>
        <v>0</v>
      </c>
      <c r="AB210" s="232"/>
      <c r="AC210" s="233">
        <f t="shared" si="17"/>
        <v>0</v>
      </c>
    </row>
    <row r="211" spans="1:29" s="20" customFormat="1" ht="15.75" customHeight="1">
      <c r="A211" s="31"/>
      <c r="B211" s="31"/>
      <c r="C211" s="94"/>
      <c r="D211" s="94"/>
      <c r="E211" s="94"/>
      <c r="F211" s="149"/>
      <c r="G211" s="227">
        <v>10</v>
      </c>
      <c r="H211" s="228">
        <v>2005</v>
      </c>
      <c r="I211" s="229">
        <v>2006</v>
      </c>
      <c r="J211" s="229">
        <v>2006</v>
      </c>
      <c r="K211" s="241" t="e">
        <f>[1]Lib_RawData!G22</f>
        <v>#REF!</v>
      </c>
      <c r="L211" s="231">
        <f t="shared" si="13"/>
        <v>0</v>
      </c>
      <c r="M211" s="232">
        <f t="shared" si="13"/>
        <v>0</v>
      </c>
      <c r="N211" s="232">
        <f t="shared" si="13"/>
        <v>0</v>
      </c>
      <c r="O211" s="233">
        <f t="shared" si="14"/>
        <v>0</v>
      </c>
      <c r="P211" s="234">
        <f t="shared" si="15"/>
        <v>0</v>
      </c>
      <c r="Q211" s="235">
        <f>P211*[1]Factors!D198</f>
        <v>0</v>
      </c>
      <c r="R211" s="235">
        <f t="shared" si="18"/>
        <v>0</v>
      </c>
      <c r="S211" s="235">
        <f>R211*[1]Factors!D198</f>
        <v>0</v>
      </c>
      <c r="T211" s="236">
        <f>R211*[1]Factors!D198*[1]Factors!E198</f>
        <v>0</v>
      </c>
      <c r="U211" s="234"/>
      <c r="V211" s="235"/>
      <c r="W211" s="236"/>
      <c r="X211" s="382"/>
      <c r="Y211" s="232"/>
      <c r="Z211" s="231"/>
      <c r="AA211" s="232">
        <f t="shared" si="16"/>
        <v>0</v>
      </c>
      <c r="AB211" s="232"/>
      <c r="AC211" s="233">
        <f t="shared" si="17"/>
        <v>0</v>
      </c>
    </row>
    <row r="212" spans="1:29" s="20" customFormat="1" ht="15.75" customHeight="1">
      <c r="A212" s="31"/>
      <c r="B212" s="31"/>
      <c r="C212" s="94"/>
      <c r="D212" s="94"/>
      <c r="E212" s="94"/>
      <c r="F212" s="149"/>
      <c r="G212" s="227">
        <v>11</v>
      </c>
      <c r="H212" s="228">
        <v>2005</v>
      </c>
      <c r="I212" s="229">
        <v>2006</v>
      </c>
      <c r="J212" s="229">
        <v>2006</v>
      </c>
      <c r="K212" s="241" t="e">
        <f>[1]Lib_RawData!G23</f>
        <v>#REF!</v>
      </c>
      <c r="L212" s="231">
        <f t="shared" si="13"/>
        <v>0</v>
      </c>
      <c r="M212" s="232">
        <f t="shared" si="13"/>
        <v>0</v>
      </c>
      <c r="N212" s="232">
        <f t="shared" si="13"/>
        <v>0</v>
      </c>
      <c r="O212" s="233">
        <f t="shared" si="14"/>
        <v>0</v>
      </c>
      <c r="P212" s="234">
        <f t="shared" si="15"/>
        <v>0</v>
      </c>
      <c r="Q212" s="235">
        <f>P212*[1]Factors!D199</f>
        <v>0</v>
      </c>
      <c r="R212" s="235">
        <f t="shared" si="18"/>
        <v>0</v>
      </c>
      <c r="S212" s="235">
        <f>R212*[1]Factors!D199</f>
        <v>0</v>
      </c>
      <c r="T212" s="236">
        <f>R212*[1]Factors!D199*[1]Factors!E199</f>
        <v>0</v>
      </c>
      <c r="U212" s="234"/>
      <c r="V212" s="235"/>
      <c r="W212" s="236"/>
      <c r="X212" s="382"/>
      <c r="Y212" s="232">
        <f t="shared" ref="Y212:Y275" si="19">X212*W212</f>
        <v>0</v>
      </c>
      <c r="Z212" s="231"/>
      <c r="AA212" s="232">
        <f t="shared" si="16"/>
        <v>0</v>
      </c>
      <c r="AB212" s="232"/>
      <c r="AC212" s="233">
        <f t="shared" si="17"/>
        <v>0</v>
      </c>
    </row>
    <row r="213" spans="1:29" s="20" customFormat="1" ht="15.75" customHeight="1">
      <c r="A213" s="31"/>
      <c r="B213" s="31"/>
      <c r="C213" s="94"/>
      <c r="D213" s="94"/>
      <c r="E213" s="94"/>
      <c r="F213" s="149"/>
      <c r="G213" s="227">
        <v>12</v>
      </c>
      <c r="H213" s="228">
        <v>2005</v>
      </c>
      <c r="I213" s="229">
        <v>2006</v>
      </c>
      <c r="J213" s="229">
        <v>2006</v>
      </c>
      <c r="K213" s="241" t="e">
        <f>[1]Lib_RawData!G24</f>
        <v>#REF!</v>
      </c>
      <c r="L213" s="231">
        <f t="shared" si="13"/>
        <v>0</v>
      </c>
      <c r="M213" s="232">
        <f t="shared" si="13"/>
        <v>0</v>
      </c>
      <c r="N213" s="232">
        <f t="shared" si="13"/>
        <v>0</v>
      </c>
      <c r="O213" s="233">
        <f t="shared" si="14"/>
        <v>0</v>
      </c>
      <c r="P213" s="234">
        <f t="shared" si="15"/>
        <v>0</v>
      </c>
      <c r="Q213" s="235">
        <f>P213*[1]Factors!D200</f>
        <v>0</v>
      </c>
      <c r="R213" s="235">
        <f t="shared" si="18"/>
        <v>0</v>
      </c>
      <c r="S213" s="235">
        <f>R213*[1]Factors!D200</f>
        <v>0</v>
      </c>
      <c r="T213" s="236">
        <f>R213*[1]Factors!D200*[1]Factors!E200</f>
        <v>0</v>
      </c>
      <c r="U213" s="234"/>
      <c r="V213" s="235"/>
      <c r="W213" s="236"/>
      <c r="X213" s="382"/>
      <c r="Y213" s="232">
        <f t="shared" si="19"/>
        <v>0</v>
      </c>
      <c r="Z213" s="231"/>
      <c r="AA213" s="232">
        <f t="shared" si="16"/>
        <v>0</v>
      </c>
      <c r="AB213" s="232"/>
      <c r="AC213" s="233">
        <f t="shared" si="17"/>
        <v>0</v>
      </c>
    </row>
    <row r="214" spans="1:29" s="20" customFormat="1" ht="15.75" customHeight="1">
      <c r="A214" s="31"/>
      <c r="B214" s="31"/>
      <c r="C214" s="94"/>
      <c r="D214" s="94"/>
      <c r="E214" s="94"/>
      <c r="F214" s="149"/>
      <c r="G214" s="227">
        <v>1</v>
      </c>
      <c r="H214" s="228">
        <v>2006</v>
      </c>
      <c r="I214" s="229">
        <v>2006</v>
      </c>
      <c r="J214" s="229">
        <v>2006</v>
      </c>
      <c r="K214" s="241" t="e">
        <f>[1]Lib_RawData!G25</f>
        <v>#REF!</v>
      </c>
      <c r="L214" s="231">
        <f t="shared" ref="L214:N277" si="20">Z214</f>
        <v>0</v>
      </c>
      <c r="M214" s="232">
        <f t="shared" si="20"/>
        <v>0</v>
      </c>
      <c r="N214" s="232">
        <f t="shared" si="20"/>
        <v>0</v>
      </c>
      <c r="O214" s="233">
        <f t="shared" ref="O214:O277" si="21">N214+M214</f>
        <v>0</v>
      </c>
      <c r="P214" s="234">
        <f t="shared" ref="P214:P277" si="22">O214</f>
        <v>0</v>
      </c>
      <c r="Q214" s="235">
        <f>P214*[1]Factors!D201</f>
        <v>0</v>
      </c>
      <c r="R214" s="235">
        <f t="shared" si="18"/>
        <v>0</v>
      </c>
      <c r="S214" s="235">
        <f>R214*[1]Factors!D201</f>
        <v>0</v>
      </c>
      <c r="T214" s="236">
        <f>R214*[1]Factors!D201*[1]Factors!E201</f>
        <v>0</v>
      </c>
      <c r="U214" s="234"/>
      <c r="V214" s="235"/>
      <c r="W214" s="236"/>
      <c r="X214" s="382"/>
      <c r="Y214" s="232">
        <f t="shared" si="19"/>
        <v>0</v>
      </c>
      <c r="Z214" s="231"/>
      <c r="AA214" s="232">
        <f t="shared" ref="AA214:AA277" si="23">+Y214</f>
        <v>0</v>
      </c>
      <c r="AB214" s="232"/>
      <c r="AC214" s="233">
        <f t="shared" ref="AC214:AC277" si="24">AB214+AA214</f>
        <v>0</v>
      </c>
    </row>
    <row r="215" spans="1:29" s="20" customFormat="1" ht="15.75" customHeight="1">
      <c r="A215" s="31"/>
      <c r="B215" s="31"/>
      <c r="C215" s="94"/>
      <c r="D215" s="94"/>
      <c r="E215" s="94"/>
      <c r="F215" s="149"/>
      <c r="G215" s="227">
        <v>2</v>
      </c>
      <c r="H215" s="228">
        <v>2006</v>
      </c>
      <c r="I215" s="229">
        <v>2006</v>
      </c>
      <c r="J215" s="229">
        <v>2006</v>
      </c>
      <c r="K215" s="241" t="e">
        <f>[1]Lib_RawData!G26</f>
        <v>#REF!</v>
      </c>
      <c r="L215" s="231">
        <f t="shared" si="20"/>
        <v>0</v>
      </c>
      <c r="M215" s="232">
        <f t="shared" si="20"/>
        <v>0</v>
      </c>
      <c r="N215" s="232">
        <f t="shared" si="20"/>
        <v>0</v>
      </c>
      <c r="O215" s="233">
        <f t="shared" si="21"/>
        <v>0</v>
      </c>
      <c r="P215" s="234">
        <f t="shared" si="22"/>
        <v>0</v>
      </c>
      <c r="Q215" s="235">
        <f>P215*[1]Factors!D202</f>
        <v>0</v>
      </c>
      <c r="R215" s="235">
        <f t="shared" ref="R215:R278" si="25">U215+W215</f>
        <v>0</v>
      </c>
      <c r="S215" s="235">
        <f>R215*[1]Factors!D202</f>
        <v>0</v>
      </c>
      <c r="T215" s="236">
        <f>R215*[1]Factors!D202*[1]Factors!E202</f>
        <v>0</v>
      </c>
      <c r="U215" s="234"/>
      <c r="V215" s="235"/>
      <c r="W215" s="236"/>
      <c r="X215" s="382"/>
      <c r="Y215" s="232">
        <f t="shared" si="19"/>
        <v>0</v>
      </c>
      <c r="Z215" s="231"/>
      <c r="AA215" s="232">
        <f t="shared" si="23"/>
        <v>0</v>
      </c>
      <c r="AB215" s="232"/>
      <c r="AC215" s="233">
        <f t="shared" si="24"/>
        <v>0</v>
      </c>
    </row>
    <row r="216" spans="1:29" s="20" customFormat="1" ht="15.75" customHeight="1">
      <c r="A216" s="31"/>
      <c r="B216" s="31"/>
      <c r="C216" s="94"/>
      <c r="D216" s="94"/>
      <c r="E216" s="94"/>
      <c r="F216" s="149"/>
      <c r="G216" s="227">
        <v>3</v>
      </c>
      <c r="H216" s="228">
        <v>2006</v>
      </c>
      <c r="I216" s="229">
        <v>2006</v>
      </c>
      <c r="J216" s="229">
        <v>2006</v>
      </c>
      <c r="K216" s="241" t="e">
        <f>[1]Lib_RawData!G27</f>
        <v>#REF!</v>
      </c>
      <c r="L216" s="231">
        <f t="shared" si="20"/>
        <v>0</v>
      </c>
      <c r="M216" s="232">
        <f t="shared" si="20"/>
        <v>0</v>
      </c>
      <c r="N216" s="232">
        <f t="shared" si="20"/>
        <v>0</v>
      </c>
      <c r="O216" s="233">
        <f t="shared" si="21"/>
        <v>0</v>
      </c>
      <c r="P216" s="234">
        <f t="shared" si="22"/>
        <v>0</v>
      </c>
      <c r="Q216" s="235">
        <f>P216*[1]Factors!D203</f>
        <v>0</v>
      </c>
      <c r="R216" s="235">
        <f t="shared" si="25"/>
        <v>0</v>
      </c>
      <c r="S216" s="235">
        <f>R216*[1]Factors!D203</f>
        <v>0</v>
      </c>
      <c r="T216" s="236">
        <f>R216*[1]Factors!D203*[1]Factors!E203</f>
        <v>0</v>
      </c>
      <c r="U216" s="234"/>
      <c r="V216" s="235"/>
      <c r="W216" s="236"/>
      <c r="X216" s="382"/>
      <c r="Y216" s="232">
        <f t="shared" si="19"/>
        <v>0</v>
      </c>
      <c r="Z216" s="231"/>
      <c r="AA216" s="232">
        <f t="shared" si="23"/>
        <v>0</v>
      </c>
      <c r="AB216" s="232"/>
      <c r="AC216" s="233">
        <f t="shared" si="24"/>
        <v>0</v>
      </c>
    </row>
    <row r="217" spans="1:29" s="20" customFormat="1" ht="15.75" customHeight="1">
      <c r="A217" s="31"/>
      <c r="B217" s="31"/>
      <c r="C217" s="94"/>
      <c r="D217" s="94"/>
      <c r="E217" s="94"/>
      <c r="F217" s="149"/>
      <c r="G217" s="227">
        <v>4</v>
      </c>
      <c r="H217" s="228">
        <v>2006</v>
      </c>
      <c r="I217" s="229">
        <v>2006</v>
      </c>
      <c r="J217" s="229">
        <v>2007</v>
      </c>
      <c r="K217" s="241" t="e">
        <f>[1]Lib_RawData!G28</f>
        <v>#REF!</v>
      </c>
      <c r="L217" s="231">
        <f t="shared" si="20"/>
        <v>0</v>
      </c>
      <c r="M217" s="232">
        <f t="shared" si="20"/>
        <v>0</v>
      </c>
      <c r="N217" s="232">
        <f t="shared" si="20"/>
        <v>0</v>
      </c>
      <c r="O217" s="233">
        <f t="shared" si="21"/>
        <v>0</v>
      </c>
      <c r="P217" s="234">
        <f t="shared" si="22"/>
        <v>0</v>
      </c>
      <c r="Q217" s="235">
        <f>P217*[1]Factors!D204</f>
        <v>0</v>
      </c>
      <c r="R217" s="235">
        <f t="shared" si="25"/>
        <v>0</v>
      </c>
      <c r="S217" s="235">
        <f>R217*[1]Factors!D204</f>
        <v>0</v>
      </c>
      <c r="T217" s="236">
        <f>R217*[1]Factors!D204*[1]Factors!E204</f>
        <v>0</v>
      </c>
      <c r="U217" s="234"/>
      <c r="V217" s="235"/>
      <c r="W217" s="236"/>
      <c r="X217" s="382"/>
      <c r="Y217" s="232">
        <f t="shared" si="19"/>
        <v>0</v>
      </c>
      <c r="Z217" s="231"/>
      <c r="AA217" s="232">
        <f t="shared" si="23"/>
        <v>0</v>
      </c>
      <c r="AB217" s="232"/>
      <c r="AC217" s="233">
        <f t="shared" si="24"/>
        <v>0</v>
      </c>
    </row>
    <row r="218" spans="1:29" s="20" customFormat="1" ht="15.75" customHeight="1">
      <c r="A218" s="31"/>
      <c r="B218" s="31"/>
      <c r="C218" s="94"/>
      <c r="D218" s="94"/>
      <c r="E218" s="94"/>
      <c r="F218" s="149"/>
      <c r="G218" s="227">
        <v>5</v>
      </c>
      <c r="H218" s="228">
        <v>2006</v>
      </c>
      <c r="I218" s="229">
        <v>2006</v>
      </c>
      <c r="J218" s="229">
        <v>2007</v>
      </c>
      <c r="K218" s="241" t="e">
        <f>[1]Lib_RawData!G29</f>
        <v>#REF!</v>
      </c>
      <c r="L218" s="231">
        <f t="shared" si="20"/>
        <v>0</v>
      </c>
      <c r="M218" s="232">
        <f t="shared" si="20"/>
        <v>0</v>
      </c>
      <c r="N218" s="232">
        <f t="shared" si="20"/>
        <v>0</v>
      </c>
      <c r="O218" s="233">
        <f t="shared" si="21"/>
        <v>0</v>
      </c>
      <c r="P218" s="234">
        <f t="shared" si="22"/>
        <v>0</v>
      </c>
      <c r="Q218" s="235">
        <f>P218*[1]Factors!D205</f>
        <v>0</v>
      </c>
      <c r="R218" s="235">
        <f t="shared" si="25"/>
        <v>0</v>
      </c>
      <c r="S218" s="235">
        <f>R218*[1]Factors!D205</f>
        <v>0</v>
      </c>
      <c r="T218" s="236">
        <f>R218*[1]Factors!D205*[1]Factors!E205</f>
        <v>0</v>
      </c>
      <c r="U218" s="234"/>
      <c r="V218" s="235"/>
      <c r="W218" s="236"/>
      <c r="X218" s="382"/>
      <c r="Y218" s="232">
        <f t="shared" si="19"/>
        <v>0</v>
      </c>
      <c r="Z218" s="231"/>
      <c r="AA218" s="232">
        <f t="shared" si="23"/>
        <v>0</v>
      </c>
      <c r="AB218" s="232"/>
      <c r="AC218" s="233">
        <f t="shared" si="24"/>
        <v>0</v>
      </c>
    </row>
    <row r="219" spans="1:29" s="20" customFormat="1" ht="15.75" customHeight="1">
      <c r="A219" s="31"/>
      <c r="B219" s="31"/>
      <c r="C219" s="94"/>
      <c r="D219" s="94"/>
      <c r="E219" s="94"/>
      <c r="F219" s="149"/>
      <c r="G219" s="227">
        <v>6</v>
      </c>
      <c r="H219" s="228">
        <v>2006</v>
      </c>
      <c r="I219" s="229">
        <v>2006</v>
      </c>
      <c r="J219" s="229">
        <v>2007</v>
      </c>
      <c r="K219" s="241" t="e">
        <f>[1]Lib_RawData!G30</f>
        <v>#REF!</v>
      </c>
      <c r="L219" s="231">
        <f t="shared" si="20"/>
        <v>0</v>
      </c>
      <c r="M219" s="232">
        <f t="shared" si="20"/>
        <v>0</v>
      </c>
      <c r="N219" s="232">
        <f t="shared" si="20"/>
        <v>0</v>
      </c>
      <c r="O219" s="233">
        <f t="shared" si="21"/>
        <v>0</v>
      </c>
      <c r="P219" s="234">
        <f t="shared" si="22"/>
        <v>0</v>
      </c>
      <c r="Q219" s="235">
        <f>P219*[1]Factors!D206</f>
        <v>0</v>
      </c>
      <c r="R219" s="235">
        <f t="shared" si="25"/>
        <v>0</v>
      </c>
      <c r="S219" s="235">
        <f>R219*[1]Factors!D206</f>
        <v>0</v>
      </c>
      <c r="T219" s="236">
        <f>R219*[1]Factors!D206*[1]Factors!E206</f>
        <v>0</v>
      </c>
      <c r="U219" s="234"/>
      <c r="V219" s="235"/>
      <c r="W219" s="236"/>
      <c r="X219" s="382"/>
      <c r="Y219" s="232">
        <f t="shared" si="19"/>
        <v>0</v>
      </c>
      <c r="Z219" s="231"/>
      <c r="AA219" s="232">
        <f t="shared" si="23"/>
        <v>0</v>
      </c>
      <c r="AB219" s="232"/>
      <c r="AC219" s="233">
        <f t="shared" si="24"/>
        <v>0</v>
      </c>
    </row>
    <row r="220" spans="1:29" s="20" customFormat="1" ht="15.75" customHeight="1">
      <c r="A220" s="31"/>
      <c r="B220" s="31"/>
      <c r="C220" s="94"/>
      <c r="D220" s="94"/>
      <c r="E220" s="94"/>
      <c r="F220" s="149"/>
      <c r="G220" s="14">
        <v>7</v>
      </c>
      <c r="H220" s="15">
        <v>2006</v>
      </c>
      <c r="I220" s="200">
        <v>2007</v>
      </c>
      <c r="J220" s="200">
        <v>2007</v>
      </c>
      <c r="K220" s="16" t="e">
        <f>[1]Lib_RawData!G31</f>
        <v>#REF!</v>
      </c>
      <c r="L220" s="17">
        <f t="shared" si="20"/>
        <v>0</v>
      </c>
      <c r="M220" s="10">
        <f t="shared" si="20"/>
        <v>0</v>
      </c>
      <c r="N220" s="10">
        <f t="shared" si="20"/>
        <v>0</v>
      </c>
      <c r="O220" s="18">
        <f t="shared" si="21"/>
        <v>0</v>
      </c>
      <c r="P220" s="19">
        <f t="shared" si="22"/>
        <v>0</v>
      </c>
      <c r="Q220" s="20">
        <f>P220*[1]Factors!D207</f>
        <v>0</v>
      </c>
      <c r="R220" s="20">
        <f t="shared" si="25"/>
        <v>0</v>
      </c>
      <c r="S220" s="20">
        <f>R220*[1]Factors!D207</f>
        <v>0</v>
      </c>
      <c r="T220" s="21">
        <f>R220*[1]Factors!D207*[1]Factors!E207</f>
        <v>0</v>
      </c>
      <c r="U220" s="19"/>
      <c r="W220" s="21"/>
      <c r="X220" s="27"/>
      <c r="Y220" s="10">
        <f t="shared" si="19"/>
        <v>0</v>
      </c>
      <c r="Z220" s="17"/>
      <c r="AA220" s="10">
        <f t="shared" si="23"/>
        <v>0</v>
      </c>
      <c r="AB220" s="10"/>
      <c r="AC220" s="18">
        <f t="shared" si="24"/>
        <v>0</v>
      </c>
    </row>
    <row r="221" spans="1:29" s="20" customFormat="1" ht="15.75" customHeight="1">
      <c r="A221" s="31"/>
      <c r="B221" s="31"/>
      <c r="C221" s="94"/>
      <c r="D221" s="94"/>
      <c r="E221" s="94"/>
      <c r="F221" s="149"/>
      <c r="G221" s="14">
        <v>8</v>
      </c>
      <c r="H221" s="15">
        <v>2006</v>
      </c>
      <c r="I221" s="200">
        <v>2007</v>
      </c>
      <c r="J221" s="200">
        <v>2007</v>
      </c>
      <c r="K221" s="16" t="e">
        <f>[1]Lib_RawData!G32</f>
        <v>#REF!</v>
      </c>
      <c r="L221" s="17">
        <f t="shared" si="20"/>
        <v>0</v>
      </c>
      <c r="M221" s="10">
        <f t="shared" si="20"/>
        <v>0</v>
      </c>
      <c r="N221" s="10">
        <f t="shared" si="20"/>
        <v>0</v>
      </c>
      <c r="O221" s="18">
        <f t="shared" si="21"/>
        <v>0</v>
      </c>
      <c r="P221" s="19">
        <f t="shared" si="22"/>
        <v>0</v>
      </c>
      <c r="Q221" s="20">
        <f>P221*[1]Factors!D208</f>
        <v>0</v>
      </c>
      <c r="R221" s="20">
        <f t="shared" si="25"/>
        <v>0</v>
      </c>
      <c r="S221" s="20">
        <f>R221*[1]Factors!D208</f>
        <v>0</v>
      </c>
      <c r="T221" s="21">
        <f>R221*[1]Factors!D208*[1]Factors!E208</f>
        <v>0</v>
      </c>
      <c r="U221" s="19"/>
      <c r="W221" s="21"/>
      <c r="X221" s="27"/>
      <c r="Y221" s="10">
        <f t="shared" si="19"/>
        <v>0</v>
      </c>
      <c r="Z221" s="17"/>
      <c r="AA221" s="10">
        <f t="shared" si="23"/>
        <v>0</v>
      </c>
      <c r="AB221" s="10"/>
      <c r="AC221" s="18">
        <f t="shared" si="24"/>
        <v>0</v>
      </c>
    </row>
    <row r="222" spans="1:29" s="20" customFormat="1" ht="15.75" customHeight="1">
      <c r="A222" s="31"/>
      <c r="B222" s="31"/>
      <c r="C222" s="94"/>
      <c r="D222" s="94"/>
      <c r="E222" s="94"/>
      <c r="F222" s="149"/>
      <c r="G222" s="14">
        <v>9</v>
      </c>
      <c r="H222" s="15">
        <v>2006</v>
      </c>
      <c r="I222" s="200">
        <v>2007</v>
      </c>
      <c r="J222" s="200">
        <v>2007</v>
      </c>
      <c r="K222" s="16" t="e">
        <f>[1]Lib_RawData!G33</f>
        <v>#REF!</v>
      </c>
      <c r="L222" s="17">
        <f t="shared" si="20"/>
        <v>0</v>
      </c>
      <c r="M222" s="10">
        <f t="shared" si="20"/>
        <v>0</v>
      </c>
      <c r="N222" s="10">
        <f t="shared" si="20"/>
        <v>0</v>
      </c>
      <c r="O222" s="18">
        <f t="shared" si="21"/>
        <v>0</v>
      </c>
      <c r="P222" s="19">
        <f t="shared" si="22"/>
        <v>0</v>
      </c>
      <c r="Q222" s="20">
        <f>P222*[1]Factors!D209</f>
        <v>0</v>
      </c>
      <c r="R222" s="20">
        <f t="shared" si="25"/>
        <v>0</v>
      </c>
      <c r="S222" s="20">
        <f>R222*[1]Factors!D209</f>
        <v>0</v>
      </c>
      <c r="T222" s="21">
        <f>R222*[1]Factors!D209*[1]Factors!E209</f>
        <v>0</v>
      </c>
      <c r="U222" s="19"/>
      <c r="W222" s="21"/>
      <c r="X222" s="27"/>
      <c r="Y222" s="10">
        <f t="shared" si="19"/>
        <v>0</v>
      </c>
      <c r="Z222" s="17"/>
      <c r="AA222" s="10">
        <f t="shared" si="23"/>
        <v>0</v>
      </c>
      <c r="AB222" s="10"/>
      <c r="AC222" s="18">
        <f t="shared" si="24"/>
        <v>0</v>
      </c>
    </row>
    <row r="223" spans="1:29" s="20" customFormat="1" ht="15.75" customHeight="1">
      <c r="A223" s="31"/>
      <c r="B223" s="31"/>
      <c r="C223" s="94"/>
      <c r="D223" s="94"/>
      <c r="E223" s="94"/>
      <c r="F223" s="149"/>
      <c r="G223" s="14">
        <v>10</v>
      </c>
      <c r="H223" s="15">
        <v>2006</v>
      </c>
      <c r="I223" s="200">
        <v>2007</v>
      </c>
      <c r="J223" s="200">
        <v>2007</v>
      </c>
      <c r="K223" s="16" t="e">
        <f>[1]Lib_RawData!G34</f>
        <v>#REF!</v>
      </c>
      <c r="L223" s="17">
        <f t="shared" si="20"/>
        <v>0</v>
      </c>
      <c r="M223" s="10">
        <f t="shared" si="20"/>
        <v>0</v>
      </c>
      <c r="N223" s="10">
        <f t="shared" si="20"/>
        <v>0</v>
      </c>
      <c r="O223" s="18">
        <f t="shared" si="21"/>
        <v>0</v>
      </c>
      <c r="P223" s="19">
        <f t="shared" si="22"/>
        <v>0</v>
      </c>
      <c r="Q223" s="20">
        <f>P223*[1]Factors!D210</f>
        <v>0</v>
      </c>
      <c r="R223" s="20">
        <f t="shared" si="25"/>
        <v>0</v>
      </c>
      <c r="S223" s="20">
        <f>R223*[1]Factors!D210</f>
        <v>0</v>
      </c>
      <c r="T223" s="21">
        <f>R223*[1]Factors!D210*[1]Factors!E210</f>
        <v>0</v>
      </c>
      <c r="U223" s="19"/>
      <c r="W223" s="21"/>
      <c r="X223" s="27"/>
      <c r="Y223" s="10">
        <f t="shared" si="19"/>
        <v>0</v>
      </c>
      <c r="Z223" s="17"/>
      <c r="AA223" s="10">
        <f t="shared" si="23"/>
        <v>0</v>
      </c>
      <c r="AB223" s="10"/>
      <c r="AC223" s="18">
        <f t="shared" si="24"/>
        <v>0</v>
      </c>
    </row>
    <row r="224" spans="1:29" s="20" customFormat="1" ht="15.75" customHeight="1">
      <c r="A224" s="31"/>
      <c r="B224" s="31"/>
      <c r="C224" s="94"/>
      <c r="D224" s="94"/>
      <c r="E224" s="94"/>
      <c r="F224" s="149"/>
      <c r="G224" s="14">
        <v>11</v>
      </c>
      <c r="H224" s="15">
        <v>2006</v>
      </c>
      <c r="I224" s="200">
        <v>2007</v>
      </c>
      <c r="J224" s="200">
        <v>2007</v>
      </c>
      <c r="K224" s="16" t="e">
        <f>[1]Lib_RawData!G35</f>
        <v>#REF!</v>
      </c>
      <c r="L224" s="17">
        <f t="shared" si="20"/>
        <v>0</v>
      </c>
      <c r="M224" s="10">
        <f t="shared" si="20"/>
        <v>0</v>
      </c>
      <c r="N224" s="10">
        <f t="shared" si="20"/>
        <v>0</v>
      </c>
      <c r="O224" s="18">
        <f t="shared" si="21"/>
        <v>0</v>
      </c>
      <c r="P224" s="19">
        <f t="shared" si="22"/>
        <v>0</v>
      </c>
      <c r="Q224" s="20">
        <f>P224*[1]Factors!D211</f>
        <v>0</v>
      </c>
      <c r="R224" s="20">
        <f t="shared" si="25"/>
        <v>0</v>
      </c>
      <c r="S224" s="20">
        <f>R224*[1]Factors!D211</f>
        <v>0</v>
      </c>
      <c r="T224" s="21">
        <f>R224*[1]Factors!D211*[1]Factors!E211</f>
        <v>0</v>
      </c>
      <c r="U224" s="19"/>
      <c r="W224" s="21"/>
      <c r="X224" s="27"/>
      <c r="Y224" s="10">
        <f t="shared" si="19"/>
        <v>0</v>
      </c>
      <c r="Z224" s="17"/>
      <c r="AA224" s="10">
        <f t="shared" si="23"/>
        <v>0</v>
      </c>
      <c r="AB224" s="10"/>
      <c r="AC224" s="18">
        <f t="shared" si="24"/>
        <v>0</v>
      </c>
    </row>
    <row r="225" spans="1:29" s="20" customFormat="1">
      <c r="A225" s="31"/>
      <c r="B225" s="31"/>
      <c r="C225" s="94"/>
      <c r="D225" s="94"/>
      <c r="E225" s="94"/>
      <c r="F225" s="149"/>
      <c r="G225" s="14">
        <v>12</v>
      </c>
      <c r="H225" s="15">
        <v>2006</v>
      </c>
      <c r="I225" s="200">
        <v>2007</v>
      </c>
      <c r="J225" s="200">
        <v>2007</v>
      </c>
      <c r="K225" s="16" t="e">
        <f>[1]Lib_RawData!G36</f>
        <v>#REF!</v>
      </c>
      <c r="L225" s="17">
        <f t="shared" si="20"/>
        <v>0</v>
      </c>
      <c r="M225" s="10">
        <f t="shared" si="20"/>
        <v>0</v>
      </c>
      <c r="N225" s="10">
        <f t="shared" si="20"/>
        <v>0</v>
      </c>
      <c r="O225" s="18">
        <f t="shared" si="21"/>
        <v>0</v>
      </c>
      <c r="P225" s="19">
        <f t="shared" si="22"/>
        <v>0</v>
      </c>
      <c r="Q225" s="20">
        <f>P225*[1]Factors!D212</f>
        <v>0</v>
      </c>
      <c r="R225" s="20">
        <f t="shared" si="25"/>
        <v>0</v>
      </c>
      <c r="S225" s="20">
        <f>R225*[1]Factors!D212</f>
        <v>0</v>
      </c>
      <c r="T225" s="21">
        <f>R225*[1]Factors!D212*[1]Factors!E212</f>
        <v>0</v>
      </c>
      <c r="U225" s="19"/>
      <c r="W225" s="21"/>
      <c r="X225" s="27"/>
      <c r="Y225" s="10">
        <f t="shared" si="19"/>
        <v>0</v>
      </c>
      <c r="Z225" s="17"/>
      <c r="AA225" s="10">
        <f t="shared" si="23"/>
        <v>0</v>
      </c>
      <c r="AB225" s="10"/>
      <c r="AC225" s="18">
        <f t="shared" si="24"/>
        <v>0</v>
      </c>
    </row>
    <row r="226" spans="1:29" s="20" customFormat="1">
      <c r="A226" s="31"/>
      <c r="B226" s="31"/>
      <c r="C226" s="94"/>
      <c r="D226" s="94"/>
      <c r="E226" s="94"/>
      <c r="F226" s="149"/>
      <c r="G226" s="14">
        <v>1</v>
      </c>
      <c r="H226" s="15">
        <v>2007</v>
      </c>
      <c r="I226" s="200">
        <v>2007</v>
      </c>
      <c r="J226" s="200">
        <v>2007</v>
      </c>
      <c r="K226" s="16" t="e">
        <f>[1]Lib_RawData!G37</f>
        <v>#REF!</v>
      </c>
      <c r="L226" s="17">
        <f t="shared" si="20"/>
        <v>0</v>
      </c>
      <c r="M226" s="10">
        <f t="shared" si="20"/>
        <v>0</v>
      </c>
      <c r="N226" s="10">
        <f t="shared" si="20"/>
        <v>0</v>
      </c>
      <c r="O226" s="18">
        <f t="shared" si="21"/>
        <v>0</v>
      </c>
      <c r="P226" s="19">
        <f t="shared" si="22"/>
        <v>0</v>
      </c>
      <c r="Q226" s="20">
        <f>P226*[1]Factors!D213</f>
        <v>0</v>
      </c>
      <c r="R226" s="20">
        <f t="shared" si="25"/>
        <v>0</v>
      </c>
      <c r="S226" s="20">
        <f>R226*[1]Factors!D213</f>
        <v>0</v>
      </c>
      <c r="T226" s="21">
        <f>R226*[1]Factors!D213*[1]Factors!E213</f>
        <v>0</v>
      </c>
      <c r="U226" s="19"/>
      <c r="W226" s="21"/>
      <c r="X226" s="27"/>
      <c r="Y226" s="10">
        <f t="shared" si="19"/>
        <v>0</v>
      </c>
      <c r="Z226" s="17"/>
      <c r="AA226" s="10">
        <f t="shared" si="23"/>
        <v>0</v>
      </c>
      <c r="AB226" s="10"/>
      <c r="AC226" s="18">
        <f t="shared" si="24"/>
        <v>0</v>
      </c>
    </row>
    <row r="227" spans="1:29" s="20" customFormat="1">
      <c r="A227" s="31"/>
      <c r="B227" s="31"/>
      <c r="C227" s="94"/>
      <c r="D227" s="94"/>
      <c r="E227" s="94"/>
      <c r="F227" s="149"/>
      <c r="G227" s="14">
        <v>2</v>
      </c>
      <c r="H227" s="15">
        <v>2007</v>
      </c>
      <c r="I227" s="200">
        <v>2007</v>
      </c>
      <c r="J227" s="200">
        <v>2007</v>
      </c>
      <c r="K227" s="16" t="e">
        <f>[1]Lib_RawData!G38</f>
        <v>#REF!</v>
      </c>
      <c r="L227" s="17">
        <f t="shared" si="20"/>
        <v>0</v>
      </c>
      <c r="M227" s="10">
        <f t="shared" si="20"/>
        <v>0</v>
      </c>
      <c r="N227" s="10">
        <f t="shared" si="20"/>
        <v>0</v>
      </c>
      <c r="O227" s="18">
        <f t="shared" si="21"/>
        <v>0</v>
      </c>
      <c r="P227" s="19">
        <f t="shared" si="22"/>
        <v>0</v>
      </c>
      <c r="Q227" s="20">
        <f>P227*[1]Factors!D214</f>
        <v>0</v>
      </c>
      <c r="R227" s="20">
        <f t="shared" si="25"/>
        <v>0</v>
      </c>
      <c r="S227" s="20">
        <f>R227*[1]Factors!D214</f>
        <v>0</v>
      </c>
      <c r="T227" s="21">
        <f>R227*[1]Factors!D214*[1]Factors!E214</f>
        <v>0</v>
      </c>
      <c r="U227" s="19"/>
      <c r="W227" s="21"/>
      <c r="X227" s="27"/>
      <c r="Y227" s="10">
        <f t="shared" si="19"/>
        <v>0</v>
      </c>
      <c r="Z227" s="17"/>
      <c r="AA227" s="10">
        <f t="shared" si="23"/>
        <v>0</v>
      </c>
      <c r="AB227" s="10"/>
      <c r="AC227" s="18">
        <f t="shared" si="24"/>
        <v>0</v>
      </c>
    </row>
    <row r="228" spans="1:29" s="20" customFormat="1">
      <c r="A228" s="31"/>
      <c r="B228" s="31"/>
      <c r="C228" s="94"/>
      <c r="D228" s="94"/>
      <c r="E228" s="94"/>
      <c r="F228" s="149"/>
      <c r="G228" s="14">
        <v>3</v>
      </c>
      <c r="H228" s="15">
        <v>2007</v>
      </c>
      <c r="I228" s="200">
        <v>2007</v>
      </c>
      <c r="J228" s="200">
        <v>2007</v>
      </c>
      <c r="K228" s="16" t="e">
        <f>[1]Lib_RawData!G39</f>
        <v>#REF!</v>
      </c>
      <c r="L228" s="17">
        <f t="shared" si="20"/>
        <v>0</v>
      </c>
      <c r="M228" s="10">
        <f t="shared" si="20"/>
        <v>0</v>
      </c>
      <c r="N228" s="10">
        <f t="shared" si="20"/>
        <v>0</v>
      </c>
      <c r="O228" s="18">
        <f t="shared" si="21"/>
        <v>0</v>
      </c>
      <c r="P228" s="19">
        <f t="shared" si="22"/>
        <v>0</v>
      </c>
      <c r="Q228" s="20">
        <f>P228*[1]Factors!D215</f>
        <v>0</v>
      </c>
      <c r="R228" s="20">
        <f t="shared" si="25"/>
        <v>0</v>
      </c>
      <c r="S228" s="20">
        <f>R228*[1]Factors!D215</f>
        <v>0</v>
      </c>
      <c r="T228" s="21">
        <f>R228*[1]Factors!D215*[1]Factors!E215</f>
        <v>0</v>
      </c>
      <c r="U228" s="19"/>
      <c r="W228" s="21"/>
      <c r="X228" s="27"/>
      <c r="Y228" s="10">
        <f t="shared" si="19"/>
        <v>0</v>
      </c>
      <c r="Z228" s="17"/>
      <c r="AA228" s="10">
        <f t="shared" si="23"/>
        <v>0</v>
      </c>
      <c r="AB228" s="10"/>
      <c r="AC228" s="18">
        <f t="shared" si="24"/>
        <v>0</v>
      </c>
    </row>
    <row r="229" spans="1:29" s="20" customFormat="1">
      <c r="A229" s="31"/>
      <c r="B229" s="31"/>
      <c r="C229" s="94"/>
      <c r="D229" s="94"/>
      <c r="E229" s="94"/>
      <c r="F229" s="149"/>
      <c r="G229" s="14">
        <v>4</v>
      </c>
      <c r="H229" s="15">
        <v>2007</v>
      </c>
      <c r="I229" s="200">
        <v>2007</v>
      </c>
      <c r="J229" s="200">
        <v>2008</v>
      </c>
      <c r="K229" s="16" t="e">
        <f>[1]Lib_RawData!G40</f>
        <v>#REF!</v>
      </c>
      <c r="L229" s="17">
        <f t="shared" si="20"/>
        <v>0</v>
      </c>
      <c r="M229" s="10">
        <f t="shared" si="20"/>
        <v>166517.4</v>
      </c>
      <c r="N229" s="10">
        <f t="shared" si="20"/>
        <v>0</v>
      </c>
      <c r="O229" s="18">
        <f t="shared" si="21"/>
        <v>166517.4</v>
      </c>
      <c r="P229" s="19">
        <f t="shared" si="22"/>
        <v>166517.4</v>
      </c>
      <c r="Q229" s="20">
        <f>P229*[1]Factors!D216</f>
        <v>191082.54650427331</v>
      </c>
      <c r="R229" s="20">
        <f t="shared" si="25"/>
        <v>820</v>
      </c>
      <c r="S229" s="20">
        <f>R229*[1]Factors!D216</f>
        <v>940.96886051249976</v>
      </c>
      <c r="T229" s="21">
        <f>R229*[1]Factors!D216*[1]Factors!E216</f>
        <v>820</v>
      </c>
      <c r="U229" s="19"/>
      <c r="W229" s="240">
        <v>820</v>
      </c>
      <c r="X229" s="383">
        <v>203.07</v>
      </c>
      <c r="Y229" s="10">
        <f t="shared" si="19"/>
        <v>166517.4</v>
      </c>
      <c r="Z229" s="17"/>
      <c r="AA229" s="10">
        <f t="shared" si="23"/>
        <v>166517.4</v>
      </c>
      <c r="AB229" s="10"/>
      <c r="AC229" s="18">
        <f t="shared" si="24"/>
        <v>166517.4</v>
      </c>
    </row>
    <row r="230" spans="1:29" s="20" customFormat="1">
      <c r="A230" s="31"/>
      <c r="B230" s="31"/>
      <c r="C230" s="94"/>
      <c r="D230" s="94"/>
      <c r="E230" s="94"/>
      <c r="F230" s="149"/>
      <c r="G230" s="14">
        <v>5</v>
      </c>
      <c r="H230" s="15">
        <v>2007</v>
      </c>
      <c r="I230" s="200">
        <v>2007</v>
      </c>
      <c r="J230" s="200">
        <v>2008</v>
      </c>
      <c r="K230" s="16" t="e">
        <f>[1]Lib_RawData!G41</f>
        <v>#REF!</v>
      </c>
      <c r="L230" s="17">
        <f t="shared" si="20"/>
        <v>0</v>
      </c>
      <c r="M230" s="10">
        <f t="shared" si="20"/>
        <v>83258.7</v>
      </c>
      <c r="N230" s="10">
        <f t="shared" si="20"/>
        <v>0</v>
      </c>
      <c r="O230" s="18">
        <f t="shared" si="21"/>
        <v>83258.7</v>
      </c>
      <c r="P230" s="19">
        <f t="shared" si="22"/>
        <v>83258.7</v>
      </c>
      <c r="Q230" s="20">
        <f>P230*[1]Factors!D217</f>
        <v>95541.273252136656</v>
      </c>
      <c r="R230" s="20">
        <f t="shared" si="25"/>
        <v>410</v>
      </c>
      <c r="S230" s="20">
        <f>R230*[1]Factors!D217</f>
        <v>470.48443025624988</v>
      </c>
      <c r="T230" s="21">
        <f>R230*[1]Factors!D217*[1]Factors!E217</f>
        <v>410</v>
      </c>
      <c r="U230" s="19"/>
      <c r="W230" s="240">
        <v>410</v>
      </c>
      <c r="X230" s="383">
        <v>203.07</v>
      </c>
      <c r="Y230" s="10">
        <f t="shared" si="19"/>
        <v>83258.7</v>
      </c>
      <c r="Z230" s="17"/>
      <c r="AA230" s="10">
        <f t="shared" si="23"/>
        <v>83258.7</v>
      </c>
      <c r="AB230" s="10"/>
      <c r="AC230" s="18">
        <f t="shared" si="24"/>
        <v>83258.7</v>
      </c>
    </row>
    <row r="231" spans="1:29" s="20" customFormat="1">
      <c r="A231" s="31"/>
      <c r="B231" s="31"/>
      <c r="C231" s="94"/>
      <c r="D231" s="94"/>
      <c r="E231" s="94"/>
      <c r="F231" s="149"/>
      <c r="G231" s="14">
        <v>6</v>
      </c>
      <c r="H231" s="15">
        <v>2007</v>
      </c>
      <c r="I231" s="200">
        <v>2007</v>
      </c>
      <c r="J231" s="200">
        <v>2008</v>
      </c>
      <c r="K231" s="16" t="e">
        <f>[1]Lib_RawData!G42</f>
        <v>#REF!</v>
      </c>
      <c r="L231" s="17">
        <f t="shared" si="20"/>
        <v>0</v>
      </c>
      <c r="M231" s="10">
        <f t="shared" si="20"/>
        <v>0</v>
      </c>
      <c r="N231" s="10">
        <f t="shared" si="20"/>
        <v>0</v>
      </c>
      <c r="O231" s="18">
        <f t="shared" si="21"/>
        <v>0</v>
      </c>
      <c r="P231" s="19">
        <f t="shared" si="22"/>
        <v>0</v>
      </c>
      <c r="Q231" s="20">
        <f>P231*[1]Factors!D218</f>
        <v>0</v>
      </c>
      <c r="R231" s="20">
        <f t="shared" si="25"/>
        <v>0</v>
      </c>
      <c r="S231" s="20">
        <f>R231*[1]Factors!D218</f>
        <v>0</v>
      </c>
      <c r="T231" s="21">
        <f>R231*[1]Factors!D218*[1]Factors!E218</f>
        <v>0</v>
      </c>
      <c r="U231" s="19"/>
      <c r="W231" s="240"/>
      <c r="X231" s="383"/>
      <c r="Y231" s="10">
        <f t="shared" si="19"/>
        <v>0</v>
      </c>
      <c r="Z231" s="17"/>
      <c r="AA231" s="10">
        <f t="shared" si="23"/>
        <v>0</v>
      </c>
      <c r="AB231" s="10"/>
      <c r="AC231" s="18">
        <f t="shared" si="24"/>
        <v>0</v>
      </c>
    </row>
    <row r="232" spans="1:29" s="20" customFormat="1">
      <c r="A232" s="31"/>
      <c r="B232" s="31"/>
      <c r="C232" s="94"/>
      <c r="D232" s="94"/>
      <c r="E232" s="94"/>
      <c r="F232" s="149"/>
      <c r="G232" s="14">
        <v>7</v>
      </c>
      <c r="H232" s="15">
        <v>2007</v>
      </c>
      <c r="I232" s="200">
        <v>2008</v>
      </c>
      <c r="J232" s="200">
        <v>2008</v>
      </c>
      <c r="K232" s="16" t="e">
        <f>[1]Lib_RawData!G43</f>
        <v>#REF!</v>
      </c>
      <c r="L232" s="17">
        <f t="shared" si="20"/>
        <v>0</v>
      </c>
      <c r="M232" s="10">
        <f t="shared" si="20"/>
        <v>166517.4</v>
      </c>
      <c r="N232" s="10">
        <f t="shared" si="20"/>
        <v>0</v>
      </c>
      <c r="O232" s="18">
        <f t="shared" si="21"/>
        <v>166517.4</v>
      </c>
      <c r="P232" s="19">
        <f t="shared" si="22"/>
        <v>166517.4</v>
      </c>
      <c r="Q232" s="20">
        <f>P232*[1]Factors!D219</f>
        <v>191082.54650427331</v>
      </c>
      <c r="R232" s="20">
        <f t="shared" si="25"/>
        <v>820</v>
      </c>
      <c r="S232" s="20">
        <f>R232*[1]Factors!D219</f>
        <v>940.96886051249976</v>
      </c>
      <c r="T232" s="21">
        <f>R232*[1]Factors!D219*[1]Factors!E219</f>
        <v>820</v>
      </c>
      <c r="U232" s="19"/>
      <c r="W232" s="240">
        <v>820</v>
      </c>
      <c r="X232" s="383">
        <v>203.07</v>
      </c>
      <c r="Y232" s="10">
        <f t="shared" si="19"/>
        <v>166517.4</v>
      </c>
      <c r="Z232" s="17"/>
      <c r="AA232" s="10">
        <f t="shared" si="23"/>
        <v>166517.4</v>
      </c>
      <c r="AB232" s="10"/>
      <c r="AC232" s="18">
        <f t="shared" si="24"/>
        <v>166517.4</v>
      </c>
    </row>
    <row r="233" spans="1:29" s="20" customFormat="1">
      <c r="A233" s="31"/>
      <c r="B233" s="31"/>
      <c r="C233" s="94"/>
      <c r="D233" s="94"/>
      <c r="E233" s="94"/>
      <c r="F233" s="149"/>
      <c r="G233" s="14">
        <v>8</v>
      </c>
      <c r="H233" s="15">
        <v>2007</v>
      </c>
      <c r="I233" s="200">
        <v>2008</v>
      </c>
      <c r="J233" s="200">
        <v>2008</v>
      </c>
      <c r="K233" s="16" t="e">
        <f>[1]Lib_RawData!G44</f>
        <v>#REF!</v>
      </c>
      <c r="L233" s="17">
        <f t="shared" si="20"/>
        <v>0</v>
      </c>
      <c r="M233" s="10">
        <f t="shared" si="20"/>
        <v>83258.7</v>
      </c>
      <c r="N233" s="10">
        <f t="shared" si="20"/>
        <v>0</v>
      </c>
      <c r="O233" s="18">
        <f t="shared" si="21"/>
        <v>83258.7</v>
      </c>
      <c r="P233" s="19">
        <f t="shared" si="22"/>
        <v>83258.7</v>
      </c>
      <c r="Q233" s="20">
        <f>P233*[1]Factors!D220</f>
        <v>95541.273252136656</v>
      </c>
      <c r="R233" s="20">
        <f t="shared" si="25"/>
        <v>410</v>
      </c>
      <c r="S233" s="20">
        <f>R233*[1]Factors!D220</f>
        <v>470.48443025624988</v>
      </c>
      <c r="T233" s="21">
        <f>R233*[1]Factors!D220*[1]Factors!E220</f>
        <v>410</v>
      </c>
      <c r="U233" s="19"/>
      <c r="W233" s="240">
        <v>410</v>
      </c>
      <c r="X233" s="383">
        <v>203.07</v>
      </c>
      <c r="Y233" s="10">
        <f t="shared" si="19"/>
        <v>83258.7</v>
      </c>
      <c r="Z233" s="17"/>
      <c r="AA233" s="10">
        <f t="shared" si="23"/>
        <v>83258.7</v>
      </c>
      <c r="AB233" s="10"/>
      <c r="AC233" s="18">
        <f t="shared" si="24"/>
        <v>83258.7</v>
      </c>
    </row>
    <row r="234" spans="1:29" s="20" customFormat="1">
      <c r="A234" s="31"/>
      <c r="B234" s="31"/>
      <c r="C234" s="94"/>
      <c r="D234" s="94"/>
      <c r="E234" s="94"/>
      <c r="F234" s="149"/>
      <c r="G234" s="14">
        <v>9</v>
      </c>
      <c r="H234" s="15">
        <v>2007</v>
      </c>
      <c r="I234" s="200">
        <v>2008</v>
      </c>
      <c r="J234" s="200">
        <v>2008</v>
      </c>
      <c r="K234" s="16" t="e">
        <f>[1]Lib_RawData!G45</f>
        <v>#REF!</v>
      </c>
      <c r="L234" s="17">
        <f t="shared" si="20"/>
        <v>0</v>
      </c>
      <c r="M234" s="10">
        <f t="shared" si="20"/>
        <v>83258.7</v>
      </c>
      <c r="N234" s="10">
        <f t="shared" si="20"/>
        <v>0</v>
      </c>
      <c r="O234" s="18">
        <f t="shared" si="21"/>
        <v>83258.7</v>
      </c>
      <c r="P234" s="19">
        <f t="shared" si="22"/>
        <v>83258.7</v>
      </c>
      <c r="Q234" s="20">
        <f>P234*[1]Factors!D221</f>
        <v>95541.273252136656</v>
      </c>
      <c r="R234" s="20">
        <f t="shared" si="25"/>
        <v>410</v>
      </c>
      <c r="S234" s="20">
        <f>R234*[1]Factors!D221</f>
        <v>470.48443025624988</v>
      </c>
      <c r="T234" s="21">
        <f>R234*[1]Factors!D221*[1]Factors!E221</f>
        <v>410</v>
      </c>
      <c r="U234" s="19"/>
      <c r="W234" s="240">
        <v>410</v>
      </c>
      <c r="X234" s="383">
        <v>203.07</v>
      </c>
      <c r="Y234" s="10">
        <f t="shared" si="19"/>
        <v>83258.7</v>
      </c>
      <c r="Z234" s="17"/>
      <c r="AA234" s="10">
        <f t="shared" si="23"/>
        <v>83258.7</v>
      </c>
      <c r="AB234" s="10"/>
      <c r="AC234" s="18">
        <f t="shared" si="24"/>
        <v>83258.7</v>
      </c>
    </row>
    <row r="235" spans="1:29" s="20" customFormat="1">
      <c r="A235" s="31"/>
      <c r="B235" s="31"/>
      <c r="C235" s="94"/>
      <c r="D235" s="94"/>
      <c r="E235" s="94"/>
      <c r="F235" s="149"/>
      <c r="G235" s="14">
        <v>10</v>
      </c>
      <c r="H235" s="15">
        <v>2007</v>
      </c>
      <c r="I235" s="200">
        <v>2008</v>
      </c>
      <c r="J235" s="200">
        <v>2008</v>
      </c>
      <c r="K235" s="16" t="e">
        <f>[1]Lib_RawData!G46</f>
        <v>#REF!</v>
      </c>
      <c r="L235" s="17">
        <f t="shared" si="20"/>
        <v>0</v>
      </c>
      <c r="M235" s="10">
        <f t="shared" si="20"/>
        <v>83258.7</v>
      </c>
      <c r="N235" s="10">
        <f t="shared" si="20"/>
        <v>0</v>
      </c>
      <c r="O235" s="18">
        <f t="shared" si="21"/>
        <v>83258.7</v>
      </c>
      <c r="P235" s="19">
        <f t="shared" si="22"/>
        <v>83258.7</v>
      </c>
      <c r="Q235" s="20">
        <f>P235*[1]Factors!D222</f>
        <v>95541.273252136656</v>
      </c>
      <c r="R235" s="20">
        <f t="shared" si="25"/>
        <v>410</v>
      </c>
      <c r="S235" s="20">
        <f>R235*[1]Factors!D222</f>
        <v>470.48443025624988</v>
      </c>
      <c r="T235" s="21">
        <f>R235*[1]Factors!D222*[1]Factors!E222</f>
        <v>410</v>
      </c>
      <c r="U235" s="19"/>
      <c r="W235" s="240">
        <v>410</v>
      </c>
      <c r="X235" s="383">
        <v>203.07</v>
      </c>
      <c r="Y235" s="10">
        <f t="shared" si="19"/>
        <v>83258.7</v>
      </c>
      <c r="Z235" s="17"/>
      <c r="AA235" s="10">
        <f t="shared" si="23"/>
        <v>83258.7</v>
      </c>
      <c r="AB235" s="10"/>
      <c r="AC235" s="18">
        <f t="shared" si="24"/>
        <v>83258.7</v>
      </c>
    </row>
    <row r="236" spans="1:29" s="20" customFormat="1">
      <c r="A236" s="31"/>
      <c r="B236" s="31"/>
      <c r="C236" s="94"/>
      <c r="D236" s="94"/>
      <c r="E236" s="94"/>
      <c r="F236" s="149"/>
      <c r="G236" s="14">
        <v>11</v>
      </c>
      <c r="H236" s="15">
        <v>2007</v>
      </c>
      <c r="I236" s="200">
        <v>2008</v>
      </c>
      <c r="J236" s="200">
        <v>2008</v>
      </c>
      <c r="K236" s="16" t="e">
        <f>[1]Lib_RawData!G47</f>
        <v>#REF!</v>
      </c>
      <c r="L236" s="17">
        <f t="shared" si="20"/>
        <v>0</v>
      </c>
      <c r="M236" s="10">
        <f t="shared" si="20"/>
        <v>83258.7</v>
      </c>
      <c r="N236" s="10">
        <f t="shared" si="20"/>
        <v>0</v>
      </c>
      <c r="O236" s="18">
        <f t="shared" si="21"/>
        <v>83258.7</v>
      </c>
      <c r="P236" s="19">
        <f t="shared" si="22"/>
        <v>83258.7</v>
      </c>
      <c r="Q236" s="20">
        <f>P236*[1]Factors!D223</f>
        <v>95541.273252136656</v>
      </c>
      <c r="R236" s="20">
        <f t="shared" si="25"/>
        <v>410</v>
      </c>
      <c r="S236" s="20">
        <f>R236*[1]Factors!D223</f>
        <v>470.48443025624988</v>
      </c>
      <c r="T236" s="21">
        <f>R236*[1]Factors!D223*[1]Factors!E223</f>
        <v>410</v>
      </c>
      <c r="U236" s="19"/>
      <c r="W236" s="240">
        <v>410</v>
      </c>
      <c r="X236" s="383">
        <v>203.07</v>
      </c>
      <c r="Y236" s="10">
        <f t="shared" si="19"/>
        <v>83258.7</v>
      </c>
      <c r="Z236" s="17"/>
      <c r="AA236" s="10">
        <f t="shared" si="23"/>
        <v>83258.7</v>
      </c>
      <c r="AB236" s="10"/>
      <c r="AC236" s="18">
        <f t="shared" si="24"/>
        <v>83258.7</v>
      </c>
    </row>
    <row r="237" spans="1:29" s="20" customFormat="1">
      <c r="A237" s="31"/>
      <c r="B237" s="31"/>
      <c r="C237" s="94"/>
      <c r="D237" s="94"/>
      <c r="E237" s="94"/>
      <c r="F237" s="149"/>
      <c r="G237" s="14">
        <v>12</v>
      </c>
      <c r="H237" s="15">
        <v>2007</v>
      </c>
      <c r="I237" s="200">
        <v>2008</v>
      </c>
      <c r="J237" s="200">
        <v>2008</v>
      </c>
      <c r="K237" s="16" t="e">
        <f>[1]Lib_RawData!G48</f>
        <v>#REF!</v>
      </c>
      <c r="L237" s="17">
        <f t="shared" si="20"/>
        <v>0</v>
      </c>
      <c r="M237" s="10">
        <f t="shared" si="20"/>
        <v>83258.7</v>
      </c>
      <c r="N237" s="10">
        <f t="shared" si="20"/>
        <v>0</v>
      </c>
      <c r="O237" s="18">
        <f t="shared" si="21"/>
        <v>83258.7</v>
      </c>
      <c r="P237" s="19">
        <f t="shared" si="22"/>
        <v>83258.7</v>
      </c>
      <c r="Q237" s="20">
        <f>P237*[1]Factors!D224</f>
        <v>95541.273252136656</v>
      </c>
      <c r="R237" s="20">
        <f t="shared" si="25"/>
        <v>410</v>
      </c>
      <c r="S237" s="20">
        <f>R237*[1]Factors!D224</f>
        <v>470.48443025624988</v>
      </c>
      <c r="T237" s="21">
        <f>R237*[1]Factors!D224*[1]Factors!E224</f>
        <v>410</v>
      </c>
      <c r="U237" s="19"/>
      <c r="W237" s="240">
        <v>410</v>
      </c>
      <c r="X237" s="383">
        <v>203.07</v>
      </c>
      <c r="Y237" s="10">
        <f t="shared" si="19"/>
        <v>83258.7</v>
      </c>
      <c r="Z237" s="17"/>
      <c r="AA237" s="10">
        <f t="shared" si="23"/>
        <v>83258.7</v>
      </c>
      <c r="AB237" s="10"/>
      <c r="AC237" s="18">
        <f t="shared" si="24"/>
        <v>83258.7</v>
      </c>
    </row>
    <row r="238" spans="1:29" s="20" customFormat="1">
      <c r="A238" s="31"/>
      <c r="B238" s="31"/>
      <c r="C238" s="94"/>
      <c r="D238" s="94"/>
      <c r="E238" s="94"/>
      <c r="F238" s="149"/>
      <c r="G238" s="14">
        <v>1</v>
      </c>
      <c r="H238" s="15">
        <v>2008</v>
      </c>
      <c r="I238" s="200">
        <v>2008</v>
      </c>
      <c r="J238" s="200">
        <v>2008</v>
      </c>
      <c r="K238" s="16" t="e">
        <f>[1]Lib_RawData!G49</f>
        <v>#REF!</v>
      </c>
      <c r="L238" s="17">
        <f t="shared" si="20"/>
        <v>0</v>
      </c>
      <c r="M238" s="10">
        <f t="shared" si="20"/>
        <v>81228</v>
      </c>
      <c r="N238" s="10">
        <f t="shared" si="20"/>
        <v>0</v>
      </c>
      <c r="O238" s="18">
        <f t="shared" si="21"/>
        <v>81228</v>
      </c>
      <c r="P238" s="19">
        <f t="shared" si="22"/>
        <v>81228</v>
      </c>
      <c r="Q238" s="20">
        <f>P238*[1]Factors!D225</f>
        <v>93210.998294767473</v>
      </c>
      <c r="R238" s="20">
        <f t="shared" si="25"/>
        <v>400</v>
      </c>
      <c r="S238" s="20">
        <f>R238*[1]Factors!D225</f>
        <v>459.00920024999988</v>
      </c>
      <c r="T238" s="21">
        <f>R238*[1]Factors!D225*[1]Factors!E225</f>
        <v>400</v>
      </c>
      <c r="U238" s="19"/>
      <c r="W238" s="240">
        <v>400</v>
      </c>
      <c r="X238" s="383">
        <v>203.07</v>
      </c>
      <c r="Y238" s="10">
        <f t="shared" si="19"/>
        <v>81228</v>
      </c>
      <c r="Z238" s="17"/>
      <c r="AA238" s="10">
        <f t="shared" si="23"/>
        <v>81228</v>
      </c>
      <c r="AB238" s="10"/>
      <c r="AC238" s="18">
        <f t="shared" si="24"/>
        <v>81228</v>
      </c>
    </row>
    <row r="239" spans="1:29" s="20" customFormat="1">
      <c r="A239" s="31"/>
      <c r="B239" s="31"/>
      <c r="C239" s="94"/>
      <c r="D239" s="94"/>
      <c r="E239" s="94"/>
      <c r="F239" s="149"/>
      <c r="G239" s="14">
        <v>2</v>
      </c>
      <c r="H239" s="15">
        <v>2008</v>
      </c>
      <c r="I239" s="200">
        <v>2008</v>
      </c>
      <c r="J239" s="200">
        <v>2008</v>
      </c>
      <c r="K239" s="16" t="e">
        <f>[1]Lib_RawData!G50</f>
        <v>#REF!</v>
      </c>
      <c r="L239" s="17">
        <f t="shared" si="20"/>
        <v>0</v>
      </c>
      <c r="M239" s="10">
        <f t="shared" si="20"/>
        <v>34928.04</v>
      </c>
      <c r="N239" s="10">
        <f t="shared" si="20"/>
        <v>0</v>
      </c>
      <c r="O239" s="18">
        <f t="shared" si="21"/>
        <v>34928.04</v>
      </c>
      <c r="P239" s="19">
        <f t="shared" si="22"/>
        <v>34928.04</v>
      </c>
      <c r="Q239" s="20">
        <f>P239*[1]Factors!D226</f>
        <v>40080.729266750015</v>
      </c>
      <c r="R239" s="20">
        <f t="shared" si="25"/>
        <v>172</v>
      </c>
      <c r="S239" s="20">
        <f>R239*[1]Factors!D226</f>
        <v>197.37395610749994</v>
      </c>
      <c r="T239" s="21">
        <f>R239*[1]Factors!D226*[1]Factors!E226</f>
        <v>172</v>
      </c>
      <c r="U239" s="19"/>
      <c r="W239" s="240">
        <v>172</v>
      </c>
      <c r="X239" s="383">
        <v>203.07</v>
      </c>
      <c r="Y239" s="10">
        <f t="shared" si="19"/>
        <v>34928.04</v>
      </c>
      <c r="Z239" s="17"/>
      <c r="AA239" s="10">
        <f t="shared" si="23"/>
        <v>34928.04</v>
      </c>
      <c r="AB239" s="10"/>
      <c r="AC239" s="18">
        <f t="shared" si="24"/>
        <v>34928.04</v>
      </c>
    </row>
    <row r="240" spans="1:29" s="20" customFormat="1">
      <c r="A240" s="31"/>
      <c r="B240" s="31"/>
      <c r="C240" s="94"/>
      <c r="D240" s="94"/>
      <c r="E240" s="94"/>
      <c r="F240" s="149"/>
      <c r="G240" s="14">
        <v>3</v>
      </c>
      <c r="H240" s="15">
        <v>2008</v>
      </c>
      <c r="I240" s="200">
        <v>2008</v>
      </c>
      <c r="J240" s="200">
        <v>2008</v>
      </c>
      <c r="K240" s="16" t="e">
        <f>[1]Lib_RawData!G51</f>
        <v>#REF!</v>
      </c>
      <c r="L240" s="17">
        <f t="shared" si="20"/>
        <v>0</v>
      </c>
      <c r="M240" s="10">
        <f t="shared" si="20"/>
        <v>77369.67</v>
      </c>
      <c r="N240" s="10">
        <f t="shared" si="20"/>
        <v>0</v>
      </c>
      <c r="O240" s="18">
        <f t="shared" si="21"/>
        <v>77369.67</v>
      </c>
      <c r="P240" s="19">
        <f t="shared" si="22"/>
        <v>77369.67</v>
      </c>
      <c r="Q240" s="20">
        <f>P240*[1]Factors!D227</f>
        <v>88783.475875766017</v>
      </c>
      <c r="R240" s="20">
        <f t="shared" si="25"/>
        <v>381</v>
      </c>
      <c r="S240" s="20">
        <f>R240*[1]Factors!D227</f>
        <v>437.2062632381249</v>
      </c>
      <c r="T240" s="21">
        <f>R240*[1]Factors!D227*[1]Factors!E227</f>
        <v>381</v>
      </c>
      <c r="U240" s="19"/>
      <c r="W240" s="240">
        <v>381</v>
      </c>
      <c r="X240" s="383">
        <v>203.07</v>
      </c>
      <c r="Y240" s="10">
        <f t="shared" si="19"/>
        <v>77369.67</v>
      </c>
      <c r="Z240" s="17"/>
      <c r="AA240" s="10">
        <f t="shared" si="23"/>
        <v>77369.67</v>
      </c>
      <c r="AB240" s="10"/>
      <c r="AC240" s="18">
        <f t="shared" si="24"/>
        <v>77369.67</v>
      </c>
    </row>
    <row r="241" spans="1:29" s="20" customFormat="1">
      <c r="A241" s="31"/>
      <c r="B241" s="31"/>
      <c r="C241" s="94"/>
      <c r="D241" s="94"/>
      <c r="E241" s="94"/>
      <c r="F241" s="149"/>
      <c r="G241" s="14">
        <v>4</v>
      </c>
      <c r="H241" s="15">
        <v>2008</v>
      </c>
      <c r="I241" s="200">
        <v>2008</v>
      </c>
      <c r="J241" s="200">
        <v>2009</v>
      </c>
      <c r="K241" s="16" t="e">
        <f>[1]Lib_RawData!G52</f>
        <v>#REF!</v>
      </c>
      <c r="L241" s="17">
        <f t="shared" si="20"/>
        <v>0</v>
      </c>
      <c r="M241" s="10">
        <f t="shared" si="20"/>
        <v>72495.989999999991</v>
      </c>
      <c r="N241" s="10">
        <f t="shared" si="20"/>
        <v>0</v>
      </c>
      <c r="O241" s="18">
        <f t="shared" si="21"/>
        <v>72495.989999999991</v>
      </c>
      <c r="P241" s="19">
        <f t="shared" si="22"/>
        <v>72495.989999999991</v>
      </c>
      <c r="Q241" s="20">
        <f>P241*[1]Factors!D228</f>
        <v>80377.599978821221</v>
      </c>
      <c r="R241" s="20">
        <f t="shared" si="25"/>
        <v>357</v>
      </c>
      <c r="S241" s="20">
        <f>R241*[1]Factors!D228</f>
        <v>395.81228137499988</v>
      </c>
      <c r="T241" s="21">
        <f>R241*[1]Factors!D228*[1]Factors!E228</f>
        <v>357</v>
      </c>
      <c r="U241" s="19"/>
      <c r="W241" s="240">
        <v>357</v>
      </c>
      <c r="X241" s="383">
        <v>203.07</v>
      </c>
      <c r="Y241" s="10">
        <f t="shared" si="19"/>
        <v>72495.989999999991</v>
      </c>
      <c r="Z241" s="17"/>
      <c r="AA241" s="10">
        <f t="shared" si="23"/>
        <v>72495.989999999991</v>
      </c>
      <c r="AB241" s="10"/>
      <c r="AC241" s="18">
        <f t="shared" si="24"/>
        <v>72495.989999999991</v>
      </c>
    </row>
    <row r="242" spans="1:29" s="20" customFormat="1">
      <c r="A242" s="31"/>
      <c r="B242" s="31"/>
      <c r="C242" s="94"/>
      <c r="D242" s="94"/>
      <c r="E242" s="94"/>
      <c r="F242" s="149"/>
      <c r="G242" s="14">
        <v>5</v>
      </c>
      <c r="H242" s="15">
        <v>2008</v>
      </c>
      <c r="I242" s="200">
        <v>2008</v>
      </c>
      <c r="J242" s="200">
        <v>2009</v>
      </c>
      <c r="K242" s="16" t="e">
        <f>[1]Lib_RawData!G53</f>
        <v>#REF!</v>
      </c>
      <c r="L242" s="17">
        <f t="shared" si="20"/>
        <v>0</v>
      </c>
      <c r="M242" s="10">
        <f t="shared" si="20"/>
        <v>77369.67</v>
      </c>
      <c r="N242" s="10">
        <f t="shared" si="20"/>
        <v>0</v>
      </c>
      <c r="O242" s="18">
        <f t="shared" si="21"/>
        <v>77369.67</v>
      </c>
      <c r="P242" s="19">
        <f t="shared" si="22"/>
        <v>77369.67</v>
      </c>
      <c r="Q242" s="20">
        <f>P242*[1]Factors!D229</f>
        <v>85781.136111851229</v>
      </c>
      <c r="R242" s="20">
        <f t="shared" si="25"/>
        <v>381</v>
      </c>
      <c r="S242" s="20">
        <f>R242*[1]Factors!D229</f>
        <v>422.42151037499991</v>
      </c>
      <c r="T242" s="21">
        <f>R242*[1]Factors!D229*[1]Factors!E229</f>
        <v>381</v>
      </c>
      <c r="U242" s="19"/>
      <c r="W242" s="240">
        <v>381</v>
      </c>
      <c r="X242" s="383">
        <v>203.07</v>
      </c>
      <c r="Y242" s="10">
        <f t="shared" si="19"/>
        <v>77369.67</v>
      </c>
      <c r="Z242" s="17"/>
      <c r="AA242" s="10">
        <f t="shared" si="23"/>
        <v>77369.67</v>
      </c>
      <c r="AB242" s="10"/>
      <c r="AC242" s="18">
        <f t="shared" si="24"/>
        <v>77369.67</v>
      </c>
    </row>
    <row r="243" spans="1:29" s="20" customFormat="1">
      <c r="A243" s="31"/>
      <c r="B243" s="31"/>
      <c r="C243" s="94"/>
      <c r="D243" s="94"/>
      <c r="E243" s="94"/>
      <c r="F243" s="149"/>
      <c r="G243" s="14">
        <v>6</v>
      </c>
      <c r="H243" s="15">
        <v>2008</v>
      </c>
      <c r="I243" s="200">
        <v>2008</v>
      </c>
      <c r="J243" s="200">
        <v>2009</v>
      </c>
      <c r="K243" s="16" t="e">
        <f>[1]Lib_RawData!G54</f>
        <v>#REF!</v>
      </c>
      <c r="L243" s="17">
        <f t="shared" si="20"/>
        <v>0</v>
      </c>
      <c r="M243" s="10">
        <f t="shared" si="20"/>
        <v>0</v>
      </c>
      <c r="N243" s="10">
        <f t="shared" si="20"/>
        <v>0</v>
      </c>
      <c r="O243" s="18">
        <f t="shared" si="21"/>
        <v>0</v>
      </c>
      <c r="P243" s="19">
        <f t="shared" si="22"/>
        <v>0</v>
      </c>
      <c r="Q243" s="20">
        <f>P243*[1]Factors!D230</f>
        <v>0</v>
      </c>
      <c r="R243" s="20">
        <f t="shared" si="25"/>
        <v>0</v>
      </c>
      <c r="S243" s="20">
        <f>R243*[1]Factors!D230</f>
        <v>0</v>
      </c>
      <c r="T243" s="21">
        <f>R243*[1]Factors!D230*[1]Factors!E230</f>
        <v>0</v>
      </c>
      <c r="U243" s="19"/>
      <c r="W243" s="240"/>
      <c r="X243" s="383"/>
      <c r="Y243" s="10">
        <f t="shared" si="19"/>
        <v>0</v>
      </c>
      <c r="Z243" s="17"/>
      <c r="AA243" s="10">
        <f t="shared" si="23"/>
        <v>0</v>
      </c>
      <c r="AB243" s="10"/>
      <c r="AC243" s="18">
        <f t="shared" si="24"/>
        <v>0</v>
      </c>
    </row>
    <row r="244" spans="1:29" s="20" customFormat="1">
      <c r="A244" s="31"/>
      <c r="B244" s="31"/>
      <c r="C244" s="94"/>
      <c r="D244" s="94"/>
      <c r="E244" s="94"/>
      <c r="F244" s="149"/>
      <c r="G244" s="14">
        <v>7</v>
      </c>
      <c r="H244" s="15">
        <v>2008</v>
      </c>
      <c r="I244" s="200">
        <v>2009</v>
      </c>
      <c r="J244" s="200">
        <v>2009</v>
      </c>
      <c r="K244" s="16" t="e">
        <f>[1]Lib_RawData!G55</f>
        <v>#REF!</v>
      </c>
      <c r="L244" s="17">
        <f t="shared" si="20"/>
        <v>0</v>
      </c>
      <c r="M244" s="10">
        <f t="shared" si="20"/>
        <v>152302.5</v>
      </c>
      <c r="N244" s="10">
        <f t="shared" si="20"/>
        <v>0</v>
      </c>
      <c r="O244" s="18">
        <f t="shared" si="21"/>
        <v>152302.5</v>
      </c>
      <c r="P244" s="19">
        <f t="shared" si="22"/>
        <v>152302.5</v>
      </c>
      <c r="Q244" s="20">
        <f>P244*[1]Factors!D231</f>
        <v>168860.50415718745</v>
      </c>
      <c r="R244" s="20">
        <f t="shared" si="25"/>
        <v>750</v>
      </c>
      <c r="S244" s="20">
        <f>R244*[1]Factors!D231</f>
        <v>831.53840624999975</v>
      </c>
      <c r="T244" s="21">
        <f>R244*[1]Factors!D231*[1]Factors!E231</f>
        <v>749.99999999999989</v>
      </c>
      <c r="U244" s="19"/>
      <c r="W244" s="240">
        <v>750</v>
      </c>
      <c r="X244" s="383">
        <v>203.07</v>
      </c>
      <c r="Y244" s="10">
        <f t="shared" si="19"/>
        <v>152302.5</v>
      </c>
      <c r="Z244" s="17"/>
      <c r="AA244" s="10">
        <f t="shared" si="23"/>
        <v>152302.5</v>
      </c>
      <c r="AB244" s="10"/>
      <c r="AC244" s="18">
        <f t="shared" si="24"/>
        <v>152302.5</v>
      </c>
    </row>
    <row r="245" spans="1:29" s="20" customFormat="1">
      <c r="A245" s="31"/>
      <c r="B245" s="31"/>
      <c r="C245" s="94"/>
      <c r="D245" s="94"/>
      <c r="E245" s="94"/>
      <c r="F245" s="149"/>
      <c r="G245" s="14">
        <v>8</v>
      </c>
      <c r="H245" s="15">
        <v>2008</v>
      </c>
      <c r="I245" s="200">
        <v>2009</v>
      </c>
      <c r="J245" s="200">
        <v>2009</v>
      </c>
      <c r="K245" s="16" t="e">
        <f>[1]Lib_RawData!G56</f>
        <v>#REF!</v>
      </c>
      <c r="L245" s="17">
        <f t="shared" si="20"/>
        <v>0</v>
      </c>
      <c r="M245" s="10">
        <f t="shared" si="20"/>
        <v>74932.83</v>
      </c>
      <c r="N245" s="10">
        <f t="shared" si="20"/>
        <v>0</v>
      </c>
      <c r="O245" s="18">
        <f t="shared" si="21"/>
        <v>74932.83</v>
      </c>
      <c r="P245" s="19">
        <f t="shared" si="22"/>
        <v>74932.83</v>
      </c>
      <c r="Q245" s="20">
        <f>P245*[1]Factors!D232</f>
        <v>83079.368045336232</v>
      </c>
      <c r="R245" s="20">
        <f t="shared" si="25"/>
        <v>369</v>
      </c>
      <c r="S245" s="20">
        <f>R245*[1]Factors!D232</f>
        <v>409.1168958749999</v>
      </c>
      <c r="T245" s="21">
        <f>R245*[1]Factors!D232*[1]Factors!E232</f>
        <v>369</v>
      </c>
      <c r="U245" s="19"/>
      <c r="W245" s="240">
        <v>369</v>
      </c>
      <c r="X245" s="383">
        <v>203.07</v>
      </c>
      <c r="Y245" s="10">
        <f t="shared" si="19"/>
        <v>74932.83</v>
      </c>
      <c r="Z245" s="17"/>
      <c r="AA245" s="10">
        <f t="shared" si="23"/>
        <v>74932.83</v>
      </c>
      <c r="AB245" s="10"/>
      <c r="AC245" s="18">
        <f t="shared" si="24"/>
        <v>74932.83</v>
      </c>
    </row>
    <row r="246" spans="1:29" s="20" customFormat="1">
      <c r="A246" s="31"/>
      <c r="B246" s="31"/>
      <c r="C246" s="94"/>
      <c r="D246" s="94"/>
      <c r="E246" s="94"/>
      <c r="F246" s="149"/>
      <c r="G246" s="14">
        <v>9</v>
      </c>
      <c r="H246" s="15">
        <v>2008</v>
      </c>
      <c r="I246" s="200">
        <v>2009</v>
      </c>
      <c r="J246" s="200">
        <v>2009</v>
      </c>
      <c r="K246" s="16" t="e">
        <f>[1]Lib_RawData!G57</f>
        <v>#REF!</v>
      </c>
      <c r="L246" s="17">
        <f t="shared" si="20"/>
        <v>0</v>
      </c>
      <c r="M246" s="10">
        <f t="shared" si="20"/>
        <v>77369.67</v>
      </c>
      <c r="N246" s="10">
        <f t="shared" si="20"/>
        <v>0</v>
      </c>
      <c r="O246" s="18">
        <f t="shared" si="21"/>
        <v>77369.67</v>
      </c>
      <c r="P246" s="19">
        <f t="shared" si="22"/>
        <v>77369.67</v>
      </c>
      <c r="Q246" s="20">
        <f>P246*[1]Factors!D233</f>
        <v>85781.136111851229</v>
      </c>
      <c r="R246" s="20">
        <f t="shared" si="25"/>
        <v>381</v>
      </c>
      <c r="S246" s="20">
        <f>R246*[1]Factors!D233</f>
        <v>422.42151037499991</v>
      </c>
      <c r="T246" s="21">
        <f>R246*[1]Factors!D233*[1]Factors!E233</f>
        <v>381</v>
      </c>
      <c r="U246" s="19"/>
      <c r="W246" s="240">
        <v>381</v>
      </c>
      <c r="X246" s="383">
        <v>203.07</v>
      </c>
      <c r="Y246" s="10">
        <f t="shared" si="19"/>
        <v>77369.67</v>
      </c>
      <c r="Z246" s="17"/>
      <c r="AA246" s="10">
        <f t="shared" si="23"/>
        <v>77369.67</v>
      </c>
      <c r="AB246" s="10"/>
      <c r="AC246" s="18">
        <f t="shared" si="24"/>
        <v>77369.67</v>
      </c>
    </row>
    <row r="247" spans="1:29" s="20" customFormat="1">
      <c r="A247" s="31"/>
      <c r="B247" s="31"/>
      <c r="C247" s="94"/>
      <c r="D247" s="94"/>
      <c r="E247" s="94"/>
      <c r="F247" s="149"/>
      <c r="G247" s="14">
        <v>10</v>
      </c>
      <c r="H247" s="15">
        <v>2008</v>
      </c>
      <c r="I247" s="200">
        <v>2009</v>
      </c>
      <c r="J247" s="200">
        <v>2009</v>
      </c>
      <c r="K247" s="16" t="e">
        <f>[1]Lib_RawData!G58</f>
        <v>#REF!</v>
      </c>
      <c r="L247" s="17">
        <f t="shared" si="20"/>
        <v>0</v>
      </c>
      <c r="M247" s="10">
        <f t="shared" si="20"/>
        <v>77369.67</v>
      </c>
      <c r="N247" s="10">
        <f t="shared" si="20"/>
        <v>0</v>
      </c>
      <c r="O247" s="18">
        <f t="shared" si="21"/>
        <v>77369.67</v>
      </c>
      <c r="P247" s="19">
        <f t="shared" si="22"/>
        <v>77369.67</v>
      </c>
      <c r="Q247" s="20">
        <f>P247*[1]Factors!D234</f>
        <v>85781.136111851229</v>
      </c>
      <c r="R247" s="20">
        <f t="shared" si="25"/>
        <v>381</v>
      </c>
      <c r="S247" s="20">
        <f>R247*[1]Factors!D234</f>
        <v>422.42151037499991</v>
      </c>
      <c r="T247" s="21">
        <f>R247*[1]Factors!D234*[1]Factors!E234</f>
        <v>381</v>
      </c>
      <c r="U247" s="19"/>
      <c r="W247" s="240">
        <v>381</v>
      </c>
      <c r="X247" s="383">
        <v>203.07</v>
      </c>
      <c r="Y247" s="10">
        <f t="shared" si="19"/>
        <v>77369.67</v>
      </c>
      <c r="Z247" s="17"/>
      <c r="AA247" s="10">
        <f t="shared" si="23"/>
        <v>77369.67</v>
      </c>
      <c r="AB247" s="10"/>
      <c r="AC247" s="18">
        <f t="shared" si="24"/>
        <v>77369.67</v>
      </c>
    </row>
    <row r="248" spans="1:29" s="20" customFormat="1">
      <c r="A248" s="31"/>
      <c r="B248" s="31"/>
      <c r="C248" s="94"/>
      <c r="D248" s="94"/>
      <c r="E248" s="94"/>
      <c r="F248" s="149"/>
      <c r="G248" s="14">
        <v>11</v>
      </c>
      <c r="H248" s="15">
        <v>2008</v>
      </c>
      <c r="I248" s="200">
        <v>2009</v>
      </c>
      <c r="J248" s="200">
        <v>2009</v>
      </c>
      <c r="K248" s="16" t="e">
        <f>[1]Lib_RawData!G59</f>
        <v>#REF!</v>
      </c>
      <c r="L248" s="17">
        <f t="shared" si="20"/>
        <v>0</v>
      </c>
      <c r="M248" s="10">
        <f t="shared" si="20"/>
        <v>74932.83</v>
      </c>
      <c r="N248" s="10">
        <f t="shared" si="20"/>
        <v>0</v>
      </c>
      <c r="O248" s="18">
        <f t="shared" si="21"/>
        <v>74932.83</v>
      </c>
      <c r="P248" s="19">
        <f t="shared" si="22"/>
        <v>74932.83</v>
      </c>
      <c r="Q248" s="20">
        <f>P248*[1]Factors!D235</f>
        <v>83079.368045336232</v>
      </c>
      <c r="R248" s="20">
        <f t="shared" si="25"/>
        <v>369</v>
      </c>
      <c r="S248" s="20">
        <f>R248*[1]Factors!D235</f>
        <v>409.1168958749999</v>
      </c>
      <c r="T248" s="21">
        <f>R248*[1]Factors!D235*[1]Factors!E235</f>
        <v>369</v>
      </c>
      <c r="U248" s="19"/>
      <c r="W248" s="240">
        <v>369</v>
      </c>
      <c r="X248" s="383">
        <v>203.07</v>
      </c>
      <c r="Y248" s="10">
        <f t="shared" si="19"/>
        <v>74932.83</v>
      </c>
      <c r="Z248" s="17"/>
      <c r="AA248" s="10">
        <f t="shared" si="23"/>
        <v>74932.83</v>
      </c>
      <c r="AB248" s="10"/>
      <c r="AC248" s="18">
        <f t="shared" si="24"/>
        <v>74932.83</v>
      </c>
    </row>
    <row r="249" spans="1:29" s="20" customFormat="1">
      <c r="A249" s="31"/>
      <c r="B249" s="31"/>
      <c r="C249" s="94"/>
      <c r="D249" s="94"/>
      <c r="E249" s="94"/>
      <c r="F249" s="149"/>
      <c r="G249" s="14">
        <v>12</v>
      </c>
      <c r="H249" s="15">
        <v>2008</v>
      </c>
      <c r="I249" s="200">
        <v>2009</v>
      </c>
      <c r="J249" s="200">
        <v>2009</v>
      </c>
      <c r="K249" s="16" t="e">
        <f>[1]Lib_RawData!G60</f>
        <v>#REF!</v>
      </c>
      <c r="L249" s="17">
        <f t="shared" si="20"/>
        <v>0</v>
      </c>
      <c r="M249" s="10">
        <f t="shared" si="20"/>
        <v>80684.37000000001</v>
      </c>
      <c r="N249" s="10">
        <f t="shared" si="20"/>
        <v>0</v>
      </c>
      <c r="O249" s="18">
        <f t="shared" si="21"/>
        <v>80684.37000000001</v>
      </c>
      <c r="P249" s="19">
        <f t="shared" si="22"/>
        <v>80684.37000000001</v>
      </c>
      <c r="Q249" s="20">
        <f>P249*[1]Factors!D236</f>
        <v>89456.203252113744</v>
      </c>
      <c r="R249" s="20">
        <f t="shared" si="25"/>
        <v>381</v>
      </c>
      <c r="S249" s="20">
        <f>R249*[1]Factors!D236</f>
        <v>422.42151037499991</v>
      </c>
      <c r="T249" s="21">
        <f>R249*[1]Factors!D236*[1]Factors!E236</f>
        <v>381</v>
      </c>
      <c r="U249" s="19"/>
      <c r="W249" s="240">
        <v>381</v>
      </c>
      <c r="X249" s="353">
        <v>211.77</v>
      </c>
      <c r="Y249" s="10">
        <f t="shared" si="19"/>
        <v>80684.37000000001</v>
      </c>
      <c r="Z249" s="17"/>
      <c r="AA249" s="10">
        <f t="shared" si="23"/>
        <v>80684.37000000001</v>
      </c>
      <c r="AB249" s="10"/>
      <c r="AC249" s="18">
        <f t="shared" si="24"/>
        <v>80684.37000000001</v>
      </c>
    </row>
    <row r="250" spans="1:29" s="20" customFormat="1">
      <c r="A250" s="31"/>
      <c r="B250" s="31"/>
      <c r="C250" s="94"/>
      <c r="D250" s="94"/>
      <c r="E250" s="94"/>
      <c r="F250" s="149"/>
      <c r="G250" s="14">
        <v>1</v>
      </c>
      <c r="H250" s="15">
        <v>2009</v>
      </c>
      <c r="I250" s="200">
        <v>2009</v>
      </c>
      <c r="J250" s="200">
        <v>2009</v>
      </c>
      <c r="K250" s="16" t="str">
        <f>[1]Lib_RawData!G61</f>
        <v>CFO</v>
      </c>
      <c r="L250" s="17">
        <f t="shared" si="20"/>
        <v>0</v>
      </c>
      <c r="M250" s="10">
        <f t="shared" si="20"/>
        <v>79460.460000000006</v>
      </c>
      <c r="N250" s="10">
        <f t="shared" si="20"/>
        <v>0</v>
      </c>
      <c r="O250" s="18">
        <f t="shared" si="21"/>
        <v>79460.460000000006</v>
      </c>
      <c r="P250" s="19">
        <f t="shared" si="22"/>
        <v>79460.460000000006</v>
      </c>
      <c r="Q250" s="20">
        <f>P250*[1]Factors!D237</f>
        <v>88099.232357722489</v>
      </c>
      <c r="R250" s="20">
        <f t="shared" si="25"/>
        <v>369</v>
      </c>
      <c r="S250" s="20">
        <f>R250*[1]Factors!D237</f>
        <v>409.1168958749999</v>
      </c>
      <c r="T250" s="21">
        <f>R250*[1]Factors!D237*[1]Factors!E237</f>
        <v>369</v>
      </c>
      <c r="U250" s="19"/>
      <c r="W250" s="240">
        <v>369</v>
      </c>
      <c r="X250" s="383">
        <v>215.34</v>
      </c>
      <c r="Y250" s="10">
        <f t="shared" si="19"/>
        <v>79460.460000000006</v>
      </c>
      <c r="Z250" s="17"/>
      <c r="AA250" s="10">
        <f t="shared" si="23"/>
        <v>79460.460000000006</v>
      </c>
      <c r="AB250" s="10"/>
      <c r="AC250" s="18">
        <f t="shared" si="24"/>
        <v>79460.460000000006</v>
      </c>
    </row>
    <row r="251" spans="1:29" s="20" customFormat="1">
      <c r="A251" s="31"/>
      <c r="B251" s="31"/>
      <c r="C251" s="94"/>
      <c r="D251" s="94"/>
      <c r="E251" s="94"/>
      <c r="F251" s="149"/>
      <c r="G251" s="14">
        <v>2</v>
      </c>
      <c r="H251" s="15">
        <v>2009</v>
      </c>
      <c r="I251" s="200">
        <v>2009</v>
      </c>
      <c r="J251" s="200">
        <v>2009</v>
      </c>
      <c r="K251" s="16" t="str">
        <f>[1]Lib_RawData!G62</f>
        <v>CFO</v>
      </c>
      <c r="L251" s="17">
        <f t="shared" si="20"/>
        <v>0</v>
      </c>
      <c r="M251" s="10">
        <f t="shared" si="20"/>
        <v>407853.96</v>
      </c>
      <c r="N251" s="10">
        <f t="shared" si="20"/>
        <v>0</v>
      </c>
      <c r="O251" s="18">
        <f t="shared" si="21"/>
        <v>407853.96</v>
      </c>
      <c r="P251" s="19">
        <f t="shared" si="22"/>
        <v>407853.96</v>
      </c>
      <c r="Q251" s="20">
        <f>P251*[1]Factors!D238</f>
        <v>452194.97584153491</v>
      </c>
      <c r="R251" s="20">
        <f t="shared" si="25"/>
        <v>1894</v>
      </c>
      <c r="S251" s="20">
        <f>R251*[1]Factors!D238</f>
        <v>2099.9116552499995</v>
      </c>
      <c r="T251" s="21">
        <f>R251*[1]Factors!D238*[1]Factors!E238</f>
        <v>1894</v>
      </c>
      <c r="U251" s="19"/>
      <c r="W251" s="240">
        <v>1894</v>
      </c>
      <c r="X251" s="383">
        <v>215.34</v>
      </c>
      <c r="Y251" s="10">
        <f t="shared" si="19"/>
        <v>407853.96</v>
      </c>
      <c r="Z251" s="17"/>
      <c r="AA251" s="10">
        <f t="shared" si="23"/>
        <v>407853.96</v>
      </c>
      <c r="AB251" s="10"/>
      <c r="AC251" s="18">
        <f t="shared" si="24"/>
        <v>407853.96</v>
      </c>
    </row>
    <row r="252" spans="1:29" s="20" customFormat="1">
      <c r="A252" s="31"/>
      <c r="B252" s="31"/>
      <c r="C252" s="94"/>
      <c r="D252" s="94"/>
      <c r="E252" s="94"/>
      <c r="F252" s="149"/>
      <c r="G252" s="14">
        <v>3</v>
      </c>
      <c r="H252" s="15">
        <v>2009</v>
      </c>
      <c r="I252" s="200">
        <v>2009</v>
      </c>
      <c r="J252" s="200">
        <v>2009</v>
      </c>
      <c r="K252" s="16" t="str">
        <f>[1]Lib_RawData!G63</f>
        <v>CFO</v>
      </c>
      <c r="L252" s="17">
        <f t="shared" si="20"/>
        <v>0</v>
      </c>
      <c r="M252" s="10">
        <f t="shared" si="20"/>
        <v>0</v>
      </c>
      <c r="N252" s="10">
        <f t="shared" si="20"/>
        <v>0</v>
      </c>
      <c r="O252" s="18">
        <f t="shared" si="21"/>
        <v>0</v>
      </c>
      <c r="P252" s="19">
        <f t="shared" si="22"/>
        <v>0</v>
      </c>
      <c r="Q252" s="20">
        <f>P252*[1]Factors!D239</f>
        <v>0</v>
      </c>
      <c r="R252" s="20">
        <f t="shared" si="25"/>
        <v>0</v>
      </c>
      <c r="S252" s="20">
        <f>R252*[1]Factors!D239</f>
        <v>0</v>
      </c>
      <c r="T252" s="21">
        <f>R252*[1]Factors!D239*[1]Factors!E239</f>
        <v>0</v>
      </c>
      <c r="U252" s="19"/>
      <c r="W252" s="240"/>
      <c r="X252" s="383"/>
      <c r="Y252" s="10">
        <f t="shared" si="19"/>
        <v>0</v>
      </c>
      <c r="Z252" s="17"/>
      <c r="AA252" s="10">
        <f t="shared" si="23"/>
        <v>0</v>
      </c>
      <c r="AB252" s="10"/>
      <c r="AC252" s="18">
        <f t="shared" si="24"/>
        <v>0</v>
      </c>
    </row>
    <row r="253" spans="1:29" s="20" customFormat="1">
      <c r="A253" s="31"/>
      <c r="B253" s="31"/>
      <c r="C253" s="94"/>
      <c r="D253" s="94"/>
      <c r="E253" s="94"/>
      <c r="F253" s="149"/>
      <c r="G253" s="14">
        <v>4</v>
      </c>
      <c r="H253" s="15">
        <v>2009</v>
      </c>
      <c r="I253" s="200">
        <v>2009</v>
      </c>
      <c r="J253" s="200">
        <v>2010</v>
      </c>
      <c r="K253" s="16" t="str">
        <f>[1]Lib_RawData!G64</f>
        <v>CFO</v>
      </c>
      <c r="L253" s="17">
        <f t="shared" si="20"/>
        <v>0</v>
      </c>
      <c r="M253" s="10">
        <f t="shared" si="20"/>
        <v>138463.62</v>
      </c>
      <c r="N253" s="10">
        <f t="shared" si="20"/>
        <v>0</v>
      </c>
      <c r="O253" s="18">
        <f t="shared" si="21"/>
        <v>138463.62</v>
      </c>
      <c r="P253" s="19">
        <f t="shared" si="22"/>
        <v>138463.62</v>
      </c>
      <c r="Q253" s="20">
        <f>P253*[1]Factors!D240</f>
        <v>148325.69133449998</v>
      </c>
      <c r="R253" s="20">
        <f t="shared" si="25"/>
        <v>643</v>
      </c>
      <c r="S253" s="20">
        <f>R253*[1]Factors!D240</f>
        <v>688.79767499999991</v>
      </c>
      <c r="T253" s="21">
        <f>R253*[1]Factors!D240*[1]Factors!E240</f>
        <v>643</v>
      </c>
      <c r="U253" s="19"/>
      <c r="W253" s="240">
        <v>643</v>
      </c>
      <c r="X253" s="383">
        <v>215.34</v>
      </c>
      <c r="Y253" s="10">
        <f t="shared" si="19"/>
        <v>138463.62</v>
      </c>
      <c r="Z253" s="17"/>
      <c r="AA253" s="10">
        <f t="shared" si="23"/>
        <v>138463.62</v>
      </c>
      <c r="AB253" s="10"/>
      <c r="AC253" s="18">
        <f t="shared" si="24"/>
        <v>138463.62</v>
      </c>
    </row>
    <row r="254" spans="1:29" s="20" customFormat="1">
      <c r="A254" s="31"/>
      <c r="B254" s="31"/>
      <c r="C254" s="94"/>
      <c r="D254" s="94"/>
      <c r="E254" s="94"/>
      <c r="F254" s="149"/>
      <c r="G254" s="14">
        <v>5</v>
      </c>
      <c r="H254" s="15">
        <v>2009</v>
      </c>
      <c r="I254" s="200">
        <v>2009</v>
      </c>
      <c r="J254" s="200">
        <v>2010</v>
      </c>
      <c r="K254" s="16" t="str">
        <f>[1]Lib_RawData!G65</f>
        <v>CFO</v>
      </c>
      <c r="L254" s="17">
        <f t="shared" si="20"/>
        <v>0</v>
      </c>
      <c r="M254" s="10">
        <f t="shared" si="20"/>
        <v>263576.16000000003</v>
      </c>
      <c r="N254" s="10">
        <f t="shared" si="20"/>
        <v>0</v>
      </c>
      <c r="O254" s="18">
        <f t="shared" si="21"/>
        <v>263576.16000000003</v>
      </c>
      <c r="P254" s="19">
        <f t="shared" si="22"/>
        <v>263576.16000000003</v>
      </c>
      <c r="Q254" s="20">
        <f>P254*[1]Factors!D241</f>
        <v>282349.371996</v>
      </c>
      <c r="R254" s="20">
        <f t="shared" si="25"/>
        <v>1224</v>
      </c>
      <c r="S254" s="20">
        <f>R254*[1]Factors!D241</f>
        <v>1311.1793999999998</v>
      </c>
      <c r="T254" s="21">
        <f>R254*[1]Factors!D241*[1]Factors!E241</f>
        <v>1224</v>
      </c>
      <c r="U254" s="19"/>
      <c r="W254" s="240">
        <v>1224</v>
      </c>
      <c r="X254" s="383">
        <v>215.34</v>
      </c>
      <c r="Y254" s="10">
        <f t="shared" si="19"/>
        <v>263576.16000000003</v>
      </c>
      <c r="Z254" s="17"/>
      <c r="AA254" s="10">
        <f t="shared" si="23"/>
        <v>263576.16000000003</v>
      </c>
      <c r="AB254" s="10"/>
      <c r="AC254" s="18">
        <f t="shared" si="24"/>
        <v>263576.16000000003</v>
      </c>
    </row>
    <row r="255" spans="1:29" s="20" customFormat="1">
      <c r="A255" s="31"/>
      <c r="B255" s="31"/>
      <c r="C255" s="94"/>
      <c r="D255" s="94"/>
      <c r="E255" s="94"/>
      <c r="F255" s="149"/>
      <c r="G255" s="14">
        <v>6</v>
      </c>
      <c r="H255" s="15">
        <v>2009</v>
      </c>
      <c r="I255" s="200">
        <v>2009</v>
      </c>
      <c r="J255" s="200">
        <v>2010</v>
      </c>
      <c r="K255" s="16" t="str">
        <f>[1]Lib_RawData!G66</f>
        <v>CFO</v>
      </c>
      <c r="L255" s="17">
        <f t="shared" si="20"/>
        <v>0</v>
      </c>
      <c r="M255" s="10">
        <f t="shared" si="20"/>
        <v>0</v>
      </c>
      <c r="N255" s="10">
        <f t="shared" si="20"/>
        <v>0</v>
      </c>
      <c r="O255" s="18">
        <f t="shared" si="21"/>
        <v>0</v>
      </c>
      <c r="P255" s="19">
        <f t="shared" si="22"/>
        <v>0</v>
      </c>
      <c r="Q255" s="20">
        <f>P255*[1]Factors!D242</f>
        <v>0</v>
      </c>
      <c r="R255" s="20">
        <f t="shared" si="25"/>
        <v>0</v>
      </c>
      <c r="S255" s="20">
        <f>R255*[1]Factors!D242</f>
        <v>0</v>
      </c>
      <c r="T255" s="21">
        <f>R255*[1]Factors!D242*[1]Factors!E242</f>
        <v>0</v>
      </c>
      <c r="U255" s="19"/>
      <c r="W255" s="240"/>
      <c r="X255" s="383"/>
      <c r="Y255" s="10">
        <f t="shared" si="19"/>
        <v>0</v>
      </c>
      <c r="Z255" s="17"/>
      <c r="AA255" s="10">
        <f t="shared" si="23"/>
        <v>0</v>
      </c>
      <c r="AB255" s="10"/>
      <c r="AC255" s="18">
        <f t="shared" si="24"/>
        <v>0</v>
      </c>
    </row>
    <row r="256" spans="1:29" s="20" customFormat="1">
      <c r="A256" s="31"/>
      <c r="B256" s="31"/>
      <c r="C256" s="94"/>
      <c r="D256" s="94"/>
      <c r="E256" s="94"/>
      <c r="F256" s="149"/>
      <c r="G256" s="14">
        <v>7</v>
      </c>
      <c r="H256" s="15">
        <v>2009</v>
      </c>
      <c r="I256" s="200">
        <v>2010</v>
      </c>
      <c r="J256" s="200">
        <v>2010</v>
      </c>
      <c r="K256" s="16" t="str">
        <f>[1]Lib_RawData!G67</f>
        <v>CFO</v>
      </c>
      <c r="L256" s="17">
        <f t="shared" si="20"/>
        <v>0</v>
      </c>
      <c r="M256" s="10">
        <f t="shared" si="20"/>
        <v>0</v>
      </c>
      <c r="N256" s="10">
        <f t="shared" si="20"/>
        <v>0</v>
      </c>
      <c r="O256" s="18">
        <f t="shared" si="21"/>
        <v>0</v>
      </c>
      <c r="P256" s="19">
        <f t="shared" si="22"/>
        <v>0</v>
      </c>
      <c r="Q256" s="20">
        <f>P256*[1]Factors!D243</f>
        <v>0</v>
      </c>
      <c r="R256" s="20">
        <f t="shared" si="25"/>
        <v>0</v>
      </c>
      <c r="S256" s="20">
        <f>R256*[1]Factors!D243</f>
        <v>0</v>
      </c>
      <c r="T256" s="21">
        <f>R256*[1]Factors!D243*[1]Factors!E243</f>
        <v>0</v>
      </c>
      <c r="U256" s="19"/>
      <c r="W256" s="240"/>
      <c r="X256" s="383"/>
      <c r="Y256" s="10">
        <f t="shared" si="19"/>
        <v>0</v>
      </c>
      <c r="Z256" s="17"/>
      <c r="AA256" s="10">
        <f t="shared" si="23"/>
        <v>0</v>
      </c>
      <c r="AB256" s="10"/>
      <c r="AC256" s="18">
        <f t="shared" si="24"/>
        <v>0</v>
      </c>
    </row>
    <row r="257" spans="1:29" s="20" customFormat="1">
      <c r="A257" s="31"/>
      <c r="B257" s="31"/>
      <c r="C257" s="94"/>
      <c r="D257" s="94"/>
      <c r="E257" s="94"/>
      <c r="F257" s="149"/>
      <c r="G257" s="14">
        <v>8</v>
      </c>
      <c r="H257" s="15">
        <v>2009</v>
      </c>
      <c r="I257" s="200">
        <v>2010</v>
      </c>
      <c r="J257" s="200">
        <v>2010</v>
      </c>
      <c r="K257" s="16" t="str">
        <f>[1]Lib_RawData!G68</f>
        <v>CFO</v>
      </c>
      <c r="L257" s="17">
        <f t="shared" si="20"/>
        <v>0</v>
      </c>
      <c r="M257" s="10">
        <f t="shared" si="20"/>
        <v>0</v>
      </c>
      <c r="N257" s="10">
        <f t="shared" si="20"/>
        <v>0</v>
      </c>
      <c r="O257" s="18">
        <f t="shared" si="21"/>
        <v>0</v>
      </c>
      <c r="P257" s="19">
        <f t="shared" si="22"/>
        <v>0</v>
      </c>
      <c r="Q257" s="20">
        <f>P257*[1]Factors!D244</f>
        <v>0</v>
      </c>
      <c r="R257" s="20">
        <f t="shared" si="25"/>
        <v>0</v>
      </c>
      <c r="S257" s="20">
        <f>R257*[1]Factors!D244</f>
        <v>0</v>
      </c>
      <c r="T257" s="21">
        <f>R257*[1]Factors!D244*[1]Factors!E244</f>
        <v>0</v>
      </c>
      <c r="U257" s="19"/>
      <c r="W257" s="240"/>
      <c r="X257" s="383"/>
      <c r="Y257" s="10">
        <f t="shared" si="19"/>
        <v>0</v>
      </c>
      <c r="Z257" s="17"/>
      <c r="AA257" s="10">
        <f t="shared" si="23"/>
        <v>0</v>
      </c>
      <c r="AB257" s="10"/>
      <c r="AC257" s="18">
        <f t="shared" si="24"/>
        <v>0</v>
      </c>
    </row>
    <row r="258" spans="1:29" s="20" customFormat="1">
      <c r="A258" s="31"/>
      <c r="B258" s="31"/>
      <c r="C258" s="94"/>
      <c r="D258" s="94"/>
      <c r="E258" s="94"/>
      <c r="F258" s="149"/>
      <c r="G258" s="14">
        <v>9</v>
      </c>
      <c r="H258" s="15">
        <v>2009</v>
      </c>
      <c r="I258" s="200">
        <v>2010</v>
      </c>
      <c r="J258" s="200">
        <v>2010</v>
      </c>
      <c r="K258" s="16" t="str">
        <f>[1]Lib_RawData!G69</f>
        <v>CFO</v>
      </c>
      <c r="L258" s="17">
        <f t="shared" si="20"/>
        <v>0</v>
      </c>
      <c r="M258" s="10">
        <f t="shared" si="20"/>
        <v>0</v>
      </c>
      <c r="N258" s="10">
        <f t="shared" si="20"/>
        <v>0</v>
      </c>
      <c r="O258" s="18">
        <f t="shared" si="21"/>
        <v>0</v>
      </c>
      <c r="P258" s="19">
        <f t="shared" si="22"/>
        <v>0</v>
      </c>
      <c r="Q258" s="20">
        <f>P258*[1]Factors!D245</f>
        <v>0</v>
      </c>
      <c r="R258" s="20">
        <f t="shared" si="25"/>
        <v>0</v>
      </c>
      <c r="S258" s="20">
        <f>R258*[1]Factors!D245</f>
        <v>0</v>
      </c>
      <c r="T258" s="21">
        <f>R258*[1]Factors!D245*[1]Factors!E245</f>
        <v>0</v>
      </c>
      <c r="U258" s="19"/>
      <c r="W258" s="240"/>
      <c r="X258" s="383"/>
      <c r="Y258" s="10">
        <f t="shared" si="19"/>
        <v>0</v>
      </c>
      <c r="Z258" s="17"/>
      <c r="AA258" s="10">
        <f t="shared" si="23"/>
        <v>0</v>
      </c>
      <c r="AB258" s="10"/>
      <c r="AC258" s="18">
        <f t="shared" si="24"/>
        <v>0</v>
      </c>
    </row>
    <row r="259" spans="1:29" s="20" customFormat="1">
      <c r="A259" s="31"/>
      <c r="B259" s="31"/>
      <c r="C259" s="94"/>
      <c r="D259" s="94"/>
      <c r="E259" s="94"/>
      <c r="F259" s="149"/>
      <c r="G259" s="14">
        <v>10</v>
      </c>
      <c r="H259" s="15">
        <v>2009</v>
      </c>
      <c r="I259" s="200">
        <v>2010</v>
      </c>
      <c r="J259" s="200">
        <v>2010</v>
      </c>
      <c r="K259" s="16" t="str">
        <f>[1]Lib_RawData!G70</f>
        <v>CFO</v>
      </c>
      <c r="L259" s="17">
        <f t="shared" si="20"/>
        <v>0</v>
      </c>
      <c r="M259" s="10">
        <f t="shared" si="20"/>
        <v>272620.44</v>
      </c>
      <c r="N259" s="10">
        <f t="shared" si="20"/>
        <v>0</v>
      </c>
      <c r="O259" s="18">
        <f t="shared" si="21"/>
        <v>272620.44</v>
      </c>
      <c r="P259" s="19">
        <f t="shared" si="22"/>
        <v>272620.44</v>
      </c>
      <c r="Q259" s="20">
        <f>P259*[1]Factors!D246</f>
        <v>292037.83083899994</v>
      </c>
      <c r="R259" s="20">
        <f t="shared" si="25"/>
        <v>1266</v>
      </c>
      <c r="S259" s="20">
        <f>R259*[1]Factors!D246</f>
        <v>1356.1708499999997</v>
      </c>
      <c r="T259" s="21">
        <f>R259*[1]Factors!D246*[1]Factors!E246</f>
        <v>1266</v>
      </c>
      <c r="U259" s="19"/>
      <c r="W259" s="240">
        <v>1266</v>
      </c>
      <c r="X259" s="383">
        <v>215.34</v>
      </c>
      <c r="Y259" s="10">
        <f t="shared" si="19"/>
        <v>272620.44</v>
      </c>
      <c r="Z259" s="17"/>
      <c r="AA259" s="10">
        <f t="shared" si="23"/>
        <v>272620.44</v>
      </c>
      <c r="AB259" s="10"/>
      <c r="AC259" s="18">
        <f t="shared" si="24"/>
        <v>272620.44</v>
      </c>
    </row>
    <row r="260" spans="1:29" s="20" customFormat="1">
      <c r="A260" s="31"/>
      <c r="B260" s="31"/>
      <c r="C260" s="94"/>
      <c r="D260" s="94"/>
      <c r="E260" s="94"/>
      <c r="F260" s="149"/>
      <c r="G260" s="14">
        <v>11</v>
      </c>
      <c r="H260" s="15">
        <v>2009</v>
      </c>
      <c r="I260" s="200">
        <v>2010</v>
      </c>
      <c r="J260" s="200">
        <v>2010</v>
      </c>
      <c r="K260" s="16" t="str">
        <f>[1]Lib_RawData!G71</f>
        <v>CFO</v>
      </c>
      <c r="L260" s="17">
        <f t="shared" si="20"/>
        <v>0</v>
      </c>
      <c r="M260" s="10">
        <f t="shared" si="20"/>
        <v>0</v>
      </c>
      <c r="N260" s="10">
        <f t="shared" si="20"/>
        <v>0</v>
      </c>
      <c r="O260" s="18">
        <f t="shared" si="21"/>
        <v>0</v>
      </c>
      <c r="P260" s="19">
        <f t="shared" si="22"/>
        <v>0</v>
      </c>
      <c r="Q260" s="20">
        <f>P260*[1]Factors!D247</f>
        <v>0</v>
      </c>
      <c r="R260" s="20">
        <f t="shared" si="25"/>
        <v>0</v>
      </c>
      <c r="S260" s="20">
        <f>R260*[1]Factors!D247</f>
        <v>0</v>
      </c>
      <c r="T260" s="21">
        <f>R260*[1]Factors!D247*[1]Factors!E247</f>
        <v>0</v>
      </c>
      <c r="U260" s="19"/>
      <c r="W260" s="240"/>
      <c r="X260" s="383"/>
      <c r="Y260" s="10">
        <f t="shared" si="19"/>
        <v>0</v>
      </c>
      <c r="Z260" s="17"/>
      <c r="AA260" s="10">
        <f t="shared" si="23"/>
        <v>0</v>
      </c>
      <c r="AB260" s="10"/>
      <c r="AC260" s="18">
        <f t="shared" si="24"/>
        <v>0</v>
      </c>
    </row>
    <row r="261" spans="1:29" s="20" customFormat="1">
      <c r="A261" s="31"/>
      <c r="B261" s="31"/>
      <c r="C261" s="94"/>
      <c r="D261" s="94"/>
      <c r="E261" s="94"/>
      <c r="F261" s="149"/>
      <c r="G261" s="14">
        <v>12</v>
      </c>
      <c r="H261" s="15">
        <v>2009</v>
      </c>
      <c r="I261" s="200">
        <v>2010</v>
      </c>
      <c r="J261" s="200">
        <v>2010</v>
      </c>
      <c r="K261" s="16" t="str">
        <f>[1]Lib_RawData!G72</f>
        <v>CFO</v>
      </c>
      <c r="L261" s="17">
        <f t="shared" si="20"/>
        <v>0</v>
      </c>
      <c r="M261" s="10">
        <f t="shared" si="20"/>
        <v>0</v>
      </c>
      <c r="N261" s="10">
        <f t="shared" si="20"/>
        <v>0</v>
      </c>
      <c r="O261" s="18">
        <f t="shared" si="21"/>
        <v>0</v>
      </c>
      <c r="P261" s="19">
        <f t="shared" si="22"/>
        <v>0</v>
      </c>
      <c r="Q261" s="20">
        <f>P261*[1]Factors!D248</f>
        <v>0</v>
      </c>
      <c r="R261" s="20">
        <f t="shared" si="25"/>
        <v>0</v>
      </c>
      <c r="S261" s="20">
        <f>R261*[1]Factors!D248</f>
        <v>0</v>
      </c>
      <c r="T261" s="21">
        <f>R261*[1]Factors!D248*[1]Factors!E248</f>
        <v>0</v>
      </c>
      <c r="U261" s="19"/>
      <c r="W261" s="240"/>
      <c r="X261" s="383"/>
      <c r="Y261" s="10">
        <f t="shared" si="19"/>
        <v>0</v>
      </c>
      <c r="Z261" s="17"/>
      <c r="AA261" s="10">
        <f t="shared" si="23"/>
        <v>0</v>
      </c>
      <c r="AB261" s="10"/>
      <c r="AC261" s="18">
        <f t="shared" si="24"/>
        <v>0</v>
      </c>
    </row>
    <row r="262" spans="1:29" s="20" customFormat="1">
      <c r="A262" s="31"/>
      <c r="B262" s="31"/>
      <c r="C262" s="94"/>
      <c r="D262" s="94"/>
      <c r="E262" s="94"/>
      <c r="F262" s="149"/>
      <c r="G262" s="14">
        <v>1</v>
      </c>
      <c r="H262" s="15">
        <v>2010</v>
      </c>
      <c r="I262" s="200">
        <v>2010</v>
      </c>
      <c r="J262" s="200">
        <v>2010</v>
      </c>
      <c r="K262" s="16" t="str">
        <f>[1]Lib_RawData!G73</f>
        <v>CFO</v>
      </c>
      <c r="L262" s="17">
        <f t="shared" si="20"/>
        <v>0</v>
      </c>
      <c r="M262" s="10">
        <f t="shared" si="20"/>
        <v>2348014.5056000003</v>
      </c>
      <c r="N262" s="10">
        <f t="shared" si="20"/>
        <v>0</v>
      </c>
      <c r="O262" s="18">
        <f t="shared" si="21"/>
        <v>2348014.5056000003</v>
      </c>
      <c r="P262" s="19">
        <f t="shared" si="22"/>
        <v>2348014.5056000003</v>
      </c>
      <c r="Q262" s="20">
        <f>P262*[1]Factors!D249</f>
        <v>2515251.8387613599</v>
      </c>
      <c r="R262" s="20">
        <f t="shared" si="25"/>
        <v>9844</v>
      </c>
      <c r="S262" s="20">
        <f>R262*[1]Factors!D249</f>
        <v>10545.138899999998</v>
      </c>
      <c r="T262" s="21">
        <f>R262*[1]Factors!D249*[1]Factors!E249</f>
        <v>9844</v>
      </c>
      <c r="U262" s="19"/>
      <c r="W262" s="240">
        <v>9844</v>
      </c>
      <c r="X262" s="383">
        <v>238.5224</v>
      </c>
      <c r="Y262" s="10">
        <f t="shared" si="19"/>
        <v>2348014.5056000003</v>
      </c>
      <c r="Z262" s="17"/>
      <c r="AA262" s="10">
        <f t="shared" si="23"/>
        <v>2348014.5056000003</v>
      </c>
      <c r="AB262" s="10"/>
      <c r="AC262" s="18">
        <f t="shared" si="24"/>
        <v>2348014.5056000003</v>
      </c>
    </row>
    <row r="263" spans="1:29" s="20" customFormat="1">
      <c r="A263" s="31"/>
      <c r="B263" s="31"/>
      <c r="C263" s="94"/>
      <c r="D263" s="94"/>
      <c r="E263" s="94"/>
      <c r="F263" s="149"/>
      <c r="G263" s="14">
        <v>2</v>
      </c>
      <c r="H263" s="15">
        <v>2010</v>
      </c>
      <c r="I263" s="200">
        <v>2010</v>
      </c>
      <c r="J263" s="200">
        <v>2010</v>
      </c>
      <c r="K263" s="16" t="str">
        <f>[1]Lib_RawData!G74</f>
        <v>CFO</v>
      </c>
      <c r="L263" s="17">
        <f t="shared" si="20"/>
        <v>0</v>
      </c>
      <c r="M263" s="10">
        <f t="shared" si="20"/>
        <v>793100.03</v>
      </c>
      <c r="N263" s="10">
        <f t="shared" si="20"/>
        <v>0</v>
      </c>
      <c r="O263" s="18">
        <f t="shared" si="21"/>
        <v>793100.03</v>
      </c>
      <c r="P263" s="19">
        <f t="shared" si="22"/>
        <v>793100.03</v>
      </c>
      <c r="Q263" s="20">
        <f>P263*[1]Factors!D250</f>
        <v>849588.57963674993</v>
      </c>
      <c r="R263" s="20">
        <f t="shared" si="25"/>
        <v>2671</v>
      </c>
      <c r="S263" s="20">
        <f>R263*[1]Factors!D250</f>
        <v>2861.2419749999995</v>
      </c>
      <c r="T263" s="21">
        <f>R263*[1]Factors!D250*[1]Factors!E250</f>
        <v>2670.9999999999995</v>
      </c>
      <c r="U263" s="19"/>
      <c r="W263" s="240">
        <v>2671</v>
      </c>
      <c r="X263" s="383">
        <v>296.93</v>
      </c>
      <c r="Y263" s="10">
        <f t="shared" si="19"/>
        <v>793100.03</v>
      </c>
      <c r="Z263" s="17"/>
      <c r="AA263" s="10">
        <f t="shared" si="23"/>
        <v>793100.03</v>
      </c>
      <c r="AB263" s="10"/>
      <c r="AC263" s="18">
        <f t="shared" si="24"/>
        <v>793100.03</v>
      </c>
    </row>
    <row r="264" spans="1:29" s="20" customFormat="1">
      <c r="A264" s="31"/>
      <c r="B264" s="31"/>
      <c r="C264" s="94"/>
      <c r="D264" s="94"/>
      <c r="E264" s="94"/>
      <c r="F264" s="149"/>
      <c r="G264" s="14">
        <v>3</v>
      </c>
      <c r="H264" s="15">
        <v>2010</v>
      </c>
      <c r="I264" s="200">
        <v>2010</v>
      </c>
      <c r="J264" s="200">
        <v>2010</v>
      </c>
      <c r="K264" s="16" t="str">
        <f>[1]Lib_RawData!G75</f>
        <v>CFO</v>
      </c>
      <c r="L264" s="17">
        <f t="shared" si="20"/>
        <v>0</v>
      </c>
      <c r="M264" s="10">
        <f t="shared" si="20"/>
        <v>0</v>
      </c>
      <c r="N264" s="10">
        <f t="shared" si="20"/>
        <v>0</v>
      </c>
      <c r="O264" s="18">
        <f t="shared" si="21"/>
        <v>0</v>
      </c>
      <c r="P264" s="19">
        <f t="shared" si="22"/>
        <v>0</v>
      </c>
      <c r="Q264" s="20">
        <f>P264*[1]Factors!D251</f>
        <v>0</v>
      </c>
      <c r="R264" s="20">
        <f t="shared" si="25"/>
        <v>0</v>
      </c>
      <c r="S264" s="20">
        <f>R264*[1]Factors!D251</f>
        <v>0</v>
      </c>
      <c r="T264" s="21">
        <f>R264*[1]Factors!D251*[1]Factors!E251</f>
        <v>0</v>
      </c>
      <c r="U264" s="19"/>
      <c r="W264" s="240"/>
      <c r="X264" s="383"/>
      <c r="Y264" s="10">
        <f t="shared" si="19"/>
        <v>0</v>
      </c>
      <c r="Z264" s="17"/>
      <c r="AA264" s="10">
        <f t="shared" si="23"/>
        <v>0</v>
      </c>
      <c r="AB264" s="10"/>
      <c r="AC264" s="18">
        <f t="shared" si="24"/>
        <v>0</v>
      </c>
    </row>
    <row r="265" spans="1:29" s="20" customFormat="1">
      <c r="A265" s="31"/>
      <c r="B265" s="31"/>
      <c r="C265" s="94"/>
      <c r="D265" s="94"/>
      <c r="E265" s="94"/>
      <c r="F265" s="149"/>
      <c r="G265" s="14">
        <v>4</v>
      </c>
      <c r="H265" s="15">
        <v>2010</v>
      </c>
      <c r="I265" s="200">
        <v>2010</v>
      </c>
      <c r="J265" s="200">
        <v>2011</v>
      </c>
      <c r="K265" s="16" t="str">
        <f>[1]Lib_RawData!G76</f>
        <v>CFO</v>
      </c>
      <c r="L265" s="17">
        <f t="shared" si="20"/>
        <v>0</v>
      </c>
      <c r="M265" s="10">
        <f t="shared" si="20"/>
        <v>0</v>
      </c>
      <c r="N265" s="10">
        <f t="shared" si="20"/>
        <v>0</v>
      </c>
      <c r="O265" s="18">
        <f t="shared" si="21"/>
        <v>0</v>
      </c>
      <c r="P265" s="19">
        <f t="shared" si="22"/>
        <v>0</v>
      </c>
      <c r="Q265" s="20">
        <f>P265*[1]Factors!D252</f>
        <v>0</v>
      </c>
      <c r="R265" s="20">
        <f t="shared" si="25"/>
        <v>0</v>
      </c>
      <c r="S265" s="20">
        <f>R265*[1]Factors!D252</f>
        <v>0</v>
      </c>
      <c r="T265" s="21">
        <f>R265*[1]Factors!D252*[1]Factors!E252</f>
        <v>0</v>
      </c>
      <c r="U265" s="19"/>
      <c r="W265" s="240"/>
      <c r="X265" s="383"/>
      <c r="Y265" s="10">
        <f t="shared" si="19"/>
        <v>0</v>
      </c>
      <c r="Z265" s="17"/>
      <c r="AA265" s="10">
        <f t="shared" si="23"/>
        <v>0</v>
      </c>
      <c r="AB265" s="10"/>
      <c r="AC265" s="18">
        <f t="shared" si="24"/>
        <v>0</v>
      </c>
    </row>
    <row r="266" spans="1:29" s="20" customFormat="1">
      <c r="A266" s="31"/>
      <c r="B266" s="31"/>
      <c r="C266" s="94"/>
      <c r="D266" s="94"/>
      <c r="E266" s="94"/>
      <c r="F266" s="149"/>
      <c r="G266" s="14">
        <v>5</v>
      </c>
      <c r="H266" s="15">
        <v>2010</v>
      </c>
      <c r="I266" s="200">
        <v>2010</v>
      </c>
      <c r="J266" s="200">
        <v>2011</v>
      </c>
      <c r="K266" s="16" t="str">
        <f>[1]Lib_RawData!G77</f>
        <v>CFO</v>
      </c>
      <c r="L266" s="17">
        <f t="shared" si="20"/>
        <v>0</v>
      </c>
      <c r="M266" s="10">
        <f t="shared" si="20"/>
        <v>1171388.8500000001</v>
      </c>
      <c r="N266" s="10">
        <f t="shared" si="20"/>
        <v>0</v>
      </c>
      <c r="O266" s="18">
        <f t="shared" si="21"/>
        <v>1171388.8500000001</v>
      </c>
      <c r="P266" s="19">
        <f t="shared" si="22"/>
        <v>1171388.8500000001</v>
      </c>
      <c r="Q266" s="20">
        <f>P266*[1]Factors!D253</f>
        <v>1212387.4597499999</v>
      </c>
      <c r="R266" s="20">
        <f t="shared" si="25"/>
        <v>3945</v>
      </c>
      <c r="S266" s="20">
        <f>R266*[1]Factors!D253</f>
        <v>4083.0749999999998</v>
      </c>
      <c r="T266" s="21">
        <f>R266*[1]Factors!D253*[1]Factors!E253</f>
        <v>3945</v>
      </c>
      <c r="U266" s="19"/>
      <c r="W266" s="240">
        <v>3945</v>
      </c>
      <c r="X266" s="383">
        <v>296.93</v>
      </c>
      <c r="Y266" s="10">
        <f t="shared" si="19"/>
        <v>1171388.8500000001</v>
      </c>
      <c r="Z266" s="17"/>
      <c r="AA266" s="10">
        <f t="shared" si="23"/>
        <v>1171388.8500000001</v>
      </c>
      <c r="AB266" s="10"/>
      <c r="AC266" s="18">
        <f t="shared" si="24"/>
        <v>1171388.8500000001</v>
      </c>
    </row>
    <row r="267" spans="1:29" s="20" customFormat="1">
      <c r="A267" s="31"/>
      <c r="B267" s="31"/>
      <c r="C267" s="94"/>
      <c r="D267" s="94"/>
      <c r="E267" s="94"/>
      <c r="F267" s="149"/>
      <c r="G267" s="14">
        <v>6</v>
      </c>
      <c r="H267" s="15">
        <v>2010</v>
      </c>
      <c r="I267" s="200">
        <v>2010</v>
      </c>
      <c r="J267" s="200">
        <v>2011</v>
      </c>
      <c r="K267" s="16" t="str">
        <f>[1]Lib_RawData!G78</f>
        <v>CFO</v>
      </c>
      <c r="L267" s="17">
        <f t="shared" si="20"/>
        <v>0</v>
      </c>
      <c r="M267" s="10">
        <f t="shared" si="20"/>
        <v>390462.95</v>
      </c>
      <c r="N267" s="10">
        <f t="shared" si="20"/>
        <v>0</v>
      </c>
      <c r="O267" s="18">
        <f t="shared" si="21"/>
        <v>390462.95</v>
      </c>
      <c r="P267" s="19">
        <f t="shared" si="22"/>
        <v>390462.95</v>
      </c>
      <c r="Q267" s="20">
        <f>P267*[1]Factors!D254</f>
        <v>404129.15324999997</v>
      </c>
      <c r="R267" s="20">
        <f t="shared" si="25"/>
        <v>1315</v>
      </c>
      <c r="S267" s="20">
        <f>R267*[1]Factors!D254</f>
        <v>1361.0249999999999</v>
      </c>
      <c r="T267" s="21">
        <f>R267*[1]Factors!D254*[1]Factors!E254</f>
        <v>1315</v>
      </c>
      <c r="U267" s="19"/>
      <c r="W267" s="240">
        <v>1315</v>
      </c>
      <c r="X267" s="383">
        <v>296.93</v>
      </c>
      <c r="Y267" s="10">
        <f t="shared" si="19"/>
        <v>390462.95</v>
      </c>
      <c r="Z267" s="17"/>
      <c r="AA267" s="10">
        <f t="shared" si="23"/>
        <v>390462.95</v>
      </c>
      <c r="AB267" s="10"/>
      <c r="AC267" s="18">
        <f t="shared" si="24"/>
        <v>390462.95</v>
      </c>
    </row>
    <row r="268" spans="1:29" s="20" customFormat="1">
      <c r="A268" s="31"/>
      <c r="B268" s="31"/>
      <c r="C268" s="94"/>
      <c r="D268" s="94"/>
      <c r="E268" s="94"/>
      <c r="F268" s="149"/>
      <c r="G268" s="14">
        <v>7</v>
      </c>
      <c r="H268" s="15">
        <v>2010</v>
      </c>
      <c r="I268" s="200">
        <v>2011</v>
      </c>
      <c r="J268" s="200">
        <v>2011</v>
      </c>
      <c r="K268" s="16" t="str">
        <f>[1]Lib_RawData!G79</f>
        <v>CFO</v>
      </c>
      <c r="L268" s="17">
        <f t="shared" si="20"/>
        <v>0</v>
      </c>
      <c r="M268" s="10">
        <f t="shared" si="20"/>
        <v>403527.87</v>
      </c>
      <c r="N268" s="10">
        <f t="shared" si="20"/>
        <v>0</v>
      </c>
      <c r="O268" s="18">
        <f t="shared" si="21"/>
        <v>403527.87</v>
      </c>
      <c r="P268" s="19">
        <f t="shared" si="22"/>
        <v>403527.87</v>
      </c>
      <c r="Q268" s="20">
        <f>P268*[1]Factors!D255</f>
        <v>417651.34544999996</v>
      </c>
      <c r="R268" s="20">
        <f t="shared" si="25"/>
        <v>1359</v>
      </c>
      <c r="S268" s="20">
        <f>R268*[1]Factors!D255</f>
        <v>1406.5649999999998</v>
      </c>
      <c r="T268" s="21">
        <f>R268*[1]Factors!D255*[1]Factors!E255</f>
        <v>1359</v>
      </c>
      <c r="U268" s="19"/>
      <c r="W268" s="240">
        <v>1359</v>
      </c>
      <c r="X268" s="383">
        <v>296.93</v>
      </c>
      <c r="Y268" s="10">
        <f t="shared" si="19"/>
        <v>403527.87</v>
      </c>
      <c r="Z268" s="17"/>
      <c r="AA268" s="10">
        <f t="shared" si="23"/>
        <v>403527.87</v>
      </c>
      <c r="AB268" s="10"/>
      <c r="AC268" s="18">
        <f t="shared" si="24"/>
        <v>403527.87</v>
      </c>
    </row>
    <row r="269" spans="1:29" s="20" customFormat="1">
      <c r="A269" s="31"/>
      <c r="B269" s="31"/>
      <c r="C269" s="94"/>
      <c r="D269" s="94"/>
      <c r="E269" s="94"/>
      <c r="F269" s="149"/>
      <c r="G269" s="14">
        <v>8</v>
      </c>
      <c r="H269" s="15">
        <v>2010</v>
      </c>
      <c r="I269" s="200">
        <v>2011</v>
      </c>
      <c r="J269" s="200">
        <v>2011</v>
      </c>
      <c r="K269" s="16" t="str">
        <f>[1]Lib_RawData!G80</f>
        <v>CFO</v>
      </c>
      <c r="L269" s="17">
        <f t="shared" si="20"/>
        <v>0</v>
      </c>
      <c r="M269" s="10">
        <f t="shared" si="20"/>
        <v>390462.95</v>
      </c>
      <c r="N269" s="10">
        <f t="shared" si="20"/>
        <v>0</v>
      </c>
      <c r="O269" s="18">
        <f t="shared" si="21"/>
        <v>390462.95</v>
      </c>
      <c r="P269" s="19">
        <f t="shared" si="22"/>
        <v>390462.95</v>
      </c>
      <c r="Q269" s="20">
        <f>P269*[1]Factors!D256</f>
        <v>404129.15324999997</v>
      </c>
      <c r="R269" s="20">
        <f t="shared" si="25"/>
        <v>1315</v>
      </c>
      <c r="S269" s="20">
        <f>R269*[1]Factors!D256</f>
        <v>1361.0249999999999</v>
      </c>
      <c r="T269" s="21">
        <f>R269*[1]Factors!D256*[1]Factors!E256</f>
        <v>1315</v>
      </c>
      <c r="U269" s="19"/>
      <c r="W269" s="240">
        <v>1315</v>
      </c>
      <c r="X269" s="383">
        <v>296.93</v>
      </c>
      <c r="Y269" s="10">
        <f t="shared" si="19"/>
        <v>390462.95</v>
      </c>
      <c r="Z269" s="17"/>
      <c r="AA269" s="10">
        <f t="shared" si="23"/>
        <v>390462.95</v>
      </c>
      <c r="AB269" s="10"/>
      <c r="AC269" s="18">
        <f t="shared" si="24"/>
        <v>390462.95</v>
      </c>
    </row>
    <row r="270" spans="1:29" s="20" customFormat="1">
      <c r="A270" s="31"/>
      <c r="B270" s="31"/>
      <c r="C270" s="94"/>
      <c r="D270" s="94"/>
      <c r="E270" s="94"/>
      <c r="F270" s="149"/>
      <c r="G270" s="14">
        <v>9</v>
      </c>
      <c r="H270" s="15">
        <v>2010</v>
      </c>
      <c r="I270" s="200">
        <v>2011</v>
      </c>
      <c r="J270" s="200">
        <v>2011</v>
      </c>
      <c r="K270" s="16" t="str">
        <f>[1]Lib_RawData!G81</f>
        <v>CFO</v>
      </c>
      <c r="L270" s="17">
        <f t="shared" si="20"/>
        <v>0</v>
      </c>
      <c r="M270" s="10">
        <f t="shared" si="20"/>
        <v>0</v>
      </c>
      <c r="N270" s="10">
        <f t="shared" si="20"/>
        <v>0</v>
      </c>
      <c r="O270" s="18">
        <f t="shared" si="21"/>
        <v>0</v>
      </c>
      <c r="P270" s="19">
        <f t="shared" si="22"/>
        <v>0</v>
      </c>
      <c r="Q270" s="20">
        <f>P270*[1]Factors!D257</f>
        <v>0</v>
      </c>
      <c r="R270" s="20">
        <f t="shared" si="25"/>
        <v>0</v>
      </c>
      <c r="S270" s="20">
        <f>R270*[1]Factors!D257</f>
        <v>0</v>
      </c>
      <c r="T270" s="21">
        <f>R270*[1]Factors!D257*[1]Factors!E257</f>
        <v>0</v>
      </c>
      <c r="U270" s="19"/>
      <c r="W270" s="240"/>
      <c r="X270" s="383"/>
      <c r="Y270" s="10">
        <f t="shared" si="19"/>
        <v>0</v>
      </c>
      <c r="Z270" s="17"/>
      <c r="AA270" s="10">
        <f t="shared" si="23"/>
        <v>0</v>
      </c>
      <c r="AB270" s="10"/>
      <c r="AC270" s="18">
        <f t="shared" si="24"/>
        <v>0</v>
      </c>
    </row>
    <row r="271" spans="1:29" s="20" customFormat="1">
      <c r="A271" s="31"/>
      <c r="B271" s="31"/>
      <c r="C271" s="94"/>
      <c r="D271" s="94"/>
      <c r="E271" s="94"/>
      <c r="F271" s="149"/>
      <c r="G271" s="14">
        <v>10</v>
      </c>
      <c r="H271" s="15">
        <v>2010</v>
      </c>
      <c r="I271" s="200">
        <v>2011</v>
      </c>
      <c r="J271" s="200">
        <v>2011</v>
      </c>
      <c r="K271" s="16" t="str">
        <f>[1]Lib_RawData!G82</f>
        <v>CFO</v>
      </c>
      <c r="L271" s="17">
        <f t="shared" si="20"/>
        <v>0</v>
      </c>
      <c r="M271" s="10">
        <f t="shared" si="20"/>
        <v>403527.87</v>
      </c>
      <c r="N271" s="10">
        <f t="shared" si="20"/>
        <v>0</v>
      </c>
      <c r="O271" s="18">
        <f t="shared" si="21"/>
        <v>403527.87</v>
      </c>
      <c r="P271" s="19">
        <f t="shared" si="22"/>
        <v>403527.87</v>
      </c>
      <c r="Q271" s="20">
        <f>P271*[1]Factors!D258</f>
        <v>417651.34544999996</v>
      </c>
      <c r="R271" s="20">
        <f t="shared" si="25"/>
        <v>1359</v>
      </c>
      <c r="S271" s="20">
        <f>R271*[1]Factors!D258</f>
        <v>1406.5649999999998</v>
      </c>
      <c r="T271" s="21">
        <f>R271*[1]Factors!D258*[1]Factors!E258</f>
        <v>1359</v>
      </c>
      <c r="U271" s="19"/>
      <c r="W271" s="240">
        <v>1359</v>
      </c>
      <c r="X271" s="383">
        <v>296.93</v>
      </c>
      <c r="Y271" s="10">
        <f t="shared" si="19"/>
        <v>403527.87</v>
      </c>
      <c r="Z271" s="17"/>
      <c r="AA271" s="10">
        <f t="shared" si="23"/>
        <v>403527.87</v>
      </c>
      <c r="AB271" s="10"/>
      <c r="AC271" s="18">
        <f t="shared" si="24"/>
        <v>403527.87</v>
      </c>
    </row>
    <row r="272" spans="1:29" s="20" customFormat="1">
      <c r="A272" s="31"/>
      <c r="B272" s="31"/>
      <c r="C272" s="94"/>
      <c r="D272" s="94"/>
      <c r="E272" s="94"/>
      <c r="F272" s="149"/>
      <c r="G272" s="14">
        <v>11</v>
      </c>
      <c r="H272" s="15">
        <v>2010</v>
      </c>
      <c r="I272" s="200">
        <v>2011</v>
      </c>
      <c r="J272" s="200">
        <v>2011</v>
      </c>
      <c r="K272" s="16" t="str">
        <f>[1]Lib_RawData!G83</f>
        <v>CFO</v>
      </c>
      <c r="L272" s="17">
        <f t="shared" si="20"/>
        <v>0</v>
      </c>
      <c r="M272" s="10">
        <f t="shared" si="20"/>
        <v>793990.82000000007</v>
      </c>
      <c r="N272" s="10">
        <f t="shared" si="20"/>
        <v>0</v>
      </c>
      <c r="O272" s="18">
        <f t="shared" si="21"/>
        <v>793990.82000000007</v>
      </c>
      <c r="P272" s="19">
        <f t="shared" si="22"/>
        <v>793990.82000000007</v>
      </c>
      <c r="Q272" s="20">
        <f>P272*[1]Factors!D259</f>
        <v>821780.4987</v>
      </c>
      <c r="R272" s="20">
        <f t="shared" si="25"/>
        <v>2674</v>
      </c>
      <c r="S272" s="20">
        <f>R272*[1]Factors!D259</f>
        <v>2767.5899999999997</v>
      </c>
      <c r="T272" s="21">
        <f>R272*[1]Factors!D259*[1]Factors!E259</f>
        <v>2674</v>
      </c>
      <c r="U272" s="19"/>
      <c r="W272" s="240">
        <v>2674</v>
      </c>
      <c r="X272" s="383">
        <v>296.93</v>
      </c>
      <c r="Y272" s="10">
        <f t="shared" si="19"/>
        <v>793990.82000000007</v>
      </c>
      <c r="Z272" s="17"/>
      <c r="AA272" s="10">
        <f t="shared" si="23"/>
        <v>793990.82000000007</v>
      </c>
      <c r="AB272" s="10"/>
      <c r="AC272" s="18">
        <f t="shared" si="24"/>
        <v>793990.82000000007</v>
      </c>
    </row>
    <row r="273" spans="1:29" s="20" customFormat="1">
      <c r="A273" s="31"/>
      <c r="B273" s="31"/>
      <c r="C273" s="94"/>
      <c r="D273" s="94"/>
      <c r="E273" s="94"/>
      <c r="F273" s="149"/>
      <c r="G273" s="14">
        <v>12</v>
      </c>
      <c r="H273" s="15">
        <v>2010</v>
      </c>
      <c r="I273" s="200">
        <v>2011</v>
      </c>
      <c r="J273" s="200">
        <v>2011</v>
      </c>
      <c r="K273" s="16" t="str">
        <f>[1]Lib_RawData!G84</f>
        <v>CFO</v>
      </c>
      <c r="L273" s="17">
        <f t="shared" si="20"/>
        <v>0</v>
      </c>
      <c r="M273" s="10">
        <f t="shared" si="20"/>
        <v>403527.87</v>
      </c>
      <c r="N273" s="10">
        <f t="shared" si="20"/>
        <v>0</v>
      </c>
      <c r="O273" s="18">
        <f t="shared" si="21"/>
        <v>403527.87</v>
      </c>
      <c r="P273" s="19">
        <f t="shared" si="22"/>
        <v>403527.87</v>
      </c>
      <c r="Q273" s="20">
        <f>P273*[1]Factors!D260</f>
        <v>417651.34544999996</v>
      </c>
      <c r="R273" s="20">
        <f t="shared" si="25"/>
        <v>1359</v>
      </c>
      <c r="S273" s="20">
        <f>R273*[1]Factors!D260</f>
        <v>1406.5649999999998</v>
      </c>
      <c r="T273" s="21">
        <f>R273*[1]Factors!D260*[1]Factors!E260</f>
        <v>1359</v>
      </c>
      <c r="U273" s="19"/>
      <c r="W273" s="240">
        <v>1359</v>
      </c>
      <c r="X273" s="383">
        <v>296.93</v>
      </c>
      <c r="Y273" s="10">
        <f t="shared" si="19"/>
        <v>403527.87</v>
      </c>
      <c r="Z273" s="17"/>
      <c r="AA273" s="10">
        <f t="shared" si="23"/>
        <v>403527.87</v>
      </c>
      <c r="AB273" s="10"/>
      <c r="AC273" s="18">
        <f t="shared" si="24"/>
        <v>403527.87</v>
      </c>
    </row>
    <row r="274" spans="1:29" s="20" customFormat="1">
      <c r="A274" s="31"/>
      <c r="B274" s="31"/>
      <c r="C274" s="94"/>
      <c r="D274" s="94"/>
      <c r="E274" s="94"/>
      <c r="F274" s="149"/>
      <c r="G274" s="14">
        <v>1</v>
      </c>
      <c r="H274" s="15">
        <v>2011</v>
      </c>
      <c r="I274" s="200">
        <v>2011</v>
      </c>
      <c r="J274" s="200">
        <v>2011</v>
      </c>
      <c r="K274" s="16" t="str">
        <f>[1]Lib_RawData!G85</f>
        <v>CFO</v>
      </c>
      <c r="L274" s="17">
        <f t="shared" si="20"/>
        <v>0</v>
      </c>
      <c r="M274" s="10">
        <f t="shared" si="20"/>
        <v>0</v>
      </c>
      <c r="N274" s="10">
        <f t="shared" si="20"/>
        <v>0</v>
      </c>
      <c r="O274" s="18">
        <f t="shared" si="21"/>
        <v>0</v>
      </c>
      <c r="P274" s="19">
        <f t="shared" si="22"/>
        <v>0</v>
      </c>
      <c r="Q274" s="20">
        <f>P274*[1]Factors!D261</f>
        <v>0</v>
      </c>
      <c r="R274" s="20">
        <f t="shared" si="25"/>
        <v>0</v>
      </c>
      <c r="S274" s="20">
        <f>R274*[1]Factors!D261</f>
        <v>0</v>
      </c>
      <c r="T274" s="21">
        <f>R274*[1]Factors!D261*[1]Factors!E261</f>
        <v>0</v>
      </c>
      <c r="U274" s="19"/>
      <c r="W274" s="240"/>
      <c r="X274" s="383"/>
      <c r="Y274" s="10">
        <f t="shared" si="19"/>
        <v>0</v>
      </c>
      <c r="Z274" s="17"/>
      <c r="AA274" s="10">
        <f t="shared" si="23"/>
        <v>0</v>
      </c>
      <c r="AB274" s="10"/>
      <c r="AC274" s="18">
        <f t="shared" si="24"/>
        <v>0</v>
      </c>
    </row>
    <row r="275" spans="1:29" s="20" customFormat="1">
      <c r="A275" s="31"/>
      <c r="B275" s="31"/>
      <c r="C275" s="94"/>
      <c r="D275" s="94"/>
      <c r="E275" s="94"/>
      <c r="F275" s="149"/>
      <c r="G275" s="14">
        <v>2</v>
      </c>
      <c r="H275" s="15">
        <v>2011</v>
      </c>
      <c r="I275" s="200">
        <v>2011</v>
      </c>
      <c r="J275" s="200">
        <v>2011</v>
      </c>
      <c r="K275" s="16" t="str">
        <f>[1]Lib_RawData!G86</f>
        <v>CFO</v>
      </c>
      <c r="L275" s="17">
        <f t="shared" si="20"/>
        <v>0</v>
      </c>
      <c r="M275" s="10">
        <f t="shared" si="20"/>
        <v>390462.95</v>
      </c>
      <c r="N275" s="10">
        <f t="shared" si="20"/>
        <v>0</v>
      </c>
      <c r="O275" s="18">
        <f t="shared" si="21"/>
        <v>390462.95</v>
      </c>
      <c r="P275" s="19">
        <f t="shared" si="22"/>
        <v>390462.95</v>
      </c>
      <c r="Q275" s="20">
        <f>P275*[1]Factors!D262</f>
        <v>404129.15324999997</v>
      </c>
      <c r="R275" s="20">
        <f t="shared" si="25"/>
        <v>1315</v>
      </c>
      <c r="S275" s="20">
        <f>R275*[1]Factors!D262</f>
        <v>1361.0249999999999</v>
      </c>
      <c r="T275" s="21">
        <f>R275*[1]Factors!D262*[1]Factors!E262</f>
        <v>1315</v>
      </c>
      <c r="U275" s="19"/>
      <c r="W275" s="240">
        <v>1315</v>
      </c>
      <c r="X275" s="383">
        <v>296.93</v>
      </c>
      <c r="Y275" s="10">
        <f t="shared" si="19"/>
        <v>390462.95</v>
      </c>
      <c r="Z275" s="17"/>
      <c r="AA275" s="10">
        <f t="shared" si="23"/>
        <v>390462.95</v>
      </c>
      <c r="AB275" s="10"/>
      <c r="AC275" s="18">
        <f t="shared" si="24"/>
        <v>390462.95</v>
      </c>
    </row>
    <row r="276" spans="1:29" s="20" customFormat="1">
      <c r="A276" s="31"/>
      <c r="B276" s="31"/>
      <c r="C276" s="94"/>
      <c r="D276" s="94"/>
      <c r="E276" s="94"/>
      <c r="F276" s="149"/>
      <c r="G276" s="14">
        <v>3</v>
      </c>
      <c r="H276" s="15">
        <v>2011</v>
      </c>
      <c r="I276" s="200">
        <v>2011</v>
      </c>
      <c r="J276" s="200">
        <v>2011</v>
      </c>
      <c r="K276" s="16" t="str">
        <f>[1]Lib_RawData!G87</f>
        <v>CFO</v>
      </c>
      <c r="L276" s="17">
        <f t="shared" si="20"/>
        <v>0</v>
      </c>
      <c r="M276" s="10">
        <f t="shared" si="20"/>
        <v>403527.87</v>
      </c>
      <c r="N276" s="10">
        <f t="shared" si="20"/>
        <v>0</v>
      </c>
      <c r="O276" s="18">
        <f t="shared" si="21"/>
        <v>403527.87</v>
      </c>
      <c r="P276" s="19">
        <f t="shared" si="22"/>
        <v>403527.87</v>
      </c>
      <c r="Q276" s="20">
        <f>P276*[1]Factors!D263</f>
        <v>417651.34544999996</v>
      </c>
      <c r="R276" s="20">
        <f t="shared" si="25"/>
        <v>1359</v>
      </c>
      <c r="S276" s="20">
        <f>R276*[1]Factors!D263</f>
        <v>1406.5649999999998</v>
      </c>
      <c r="T276" s="21">
        <f>R276*[1]Factors!D263*[1]Factors!E263</f>
        <v>1359</v>
      </c>
      <c r="U276" s="19"/>
      <c r="W276" s="240">
        <v>1359</v>
      </c>
      <c r="X276" s="383">
        <v>296.93</v>
      </c>
      <c r="Y276" s="10">
        <f t="shared" ref="Y276:Y339" si="26">X276*W276</f>
        <v>403527.87</v>
      </c>
      <c r="Z276" s="17"/>
      <c r="AA276" s="10">
        <f t="shared" si="23"/>
        <v>403527.87</v>
      </c>
      <c r="AB276" s="10"/>
      <c r="AC276" s="18">
        <f t="shared" si="24"/>
        <v>403527.87</v>
      </c>
    </row>
    <row r="277" spans="1:29" s="20" customFormat="1">
      <c r="A277" s="31"/>
      <c r="B277" s="31"/>
      <c r="C277" s="94"/>
      <c r="D277" s="94"/>
      <c r="E277" s="94"/>
      <c r="F277" s="149"/>
      <c r="G277" s="14">
        <v>4</v>
      </c>
      <c r="H277" s="15">
        <v>2011</v>
      </c>
      <c r="I277" s="200">
        <v>2011</v>
      </c>
      <c r="J277" s="200">
        <v>2012</v>
      </c>
      <c r="K277" s="16" t="str">
        <f>[1]Lib_RawData!G88</f>
        <v>CFO</v>
      </c>
      <c r="L277" s="17">
        <f t="shared" si="20"/>
        <v>0</v>
      </c>
      <c r="M277" s="10">
        <f t="shared" si="20"/>
        <v>767860.98</v>
      </c>
      <c r="N277" s="10">
        <f t="shared" si="20"/>
        <v>0</v>
      </c>
      <c r="O277" s="18">
        <f t="shared" si="21"/>
        <v>767860.98</v>
      </c>
      <c r="P277" s="19">
        <f t="shared" si="22"/>
        <v>767860.98</v>
      </c>
      <c r="Q277" s="20">
        <f>P277*[1]Factors!D264</f>
        <v>767860.98</v>
      </c>
      <c r="R277" s="20">
        <f t="shared" si="25"/>
        <v>2586</v>
      </c>
      <c r="S277" s="20">
        <f>R277*[1]Factors!D264</f>
        <v>2586</v>
      </c>
      <c r="T277" s="21">
        <f>R277*[1]Factors!D264*[1]Factors!E264</f>
        <v>2586</v>
      </c>
      <c r="U277" s="19"/>
      <c r="W277" s="240">
        <v>2586</v>
      </c>
      <c r="X277" s="383">
        <v>296.93</v>
      </c>
      <c r="Y277" s="10">
        <f t="shared" si="26"/>
        <v>767860.98</v>
      </c>
      <c r="Z277" s="17"/>
      <c r="AA277" s="10">
        <f t="shared" si="23"/>
        <v>767860.98</v>
      </c>
      <c r="AB277" s="10"/>
      <c r="AC277" s="18">
        <f t="shared" si="24"/>
        <v>767860.98</v>
      </c>
    </row>
    <row r="278" spans="1:29" s="20" customFormat="1">
      <c r="A278" s="31"/>
      <c r="B278" s="31"/>
      <c r="C278" s="94"/>
      <c r="D278" s="94"/>
      <c r="E278" s="94"/>
      <c r="F278" s="149"/>
      <c r="G278" s="14">
        <v>5</v>
      </c>
      <c r="H278" s="15">
        <v>2011</v>
      </c>
      <c r="I278" s="200">
        <v>2011</v>
      </c>
      <c r="J278" s="200">
        <v>2012</v>
      </c>
      <c r="K278" s="16" t="str">
        <f>[1]Lib_RawData!G89</f>
        <v>CFO</v>
      </c>
      <c r="L278" s="17">
        <f t="shared" ref="L278:N341" si="27">Z278</f>
        <v>0</v>
      </c>
      <c r="M278" s="10">
        <f t="shared" si="27"/>
        <v>403527.87</v>
      </c>
      <c r="N278" s="10">
        <f t="shared" si="27"/>
        <v>0</v>
      </c>
      <c r="O278" s="18">
        <f t="shared" ref="O278:O341" si="28">N278+M278</f>
        <v>403527.87</v>
      </c>
      <c r="P278" s="19">
        <f t="shared" ref="P278:P341" si="29">O278</f>
        <v>403527.87</v>
      </c>
      <c r="Q278" s="20">
        <f>P278*[1]Factors!D265</f>
        <v>403527.87</v>
      </c>
      <c r="R278" s="20">
        <f t="shared" si="25"/>
        <v>1359</v>
      </c>
      <c r="S278" s="20">
        <f>R278*[1]Factors!D265</f>
        <v>1359</v>
      </c>
      <c r="T278" s="21">
        <f>R278*[1]Factors!D265*[1]Factors!E265</f>
        <v>1359</v>
      </c>
      <c r="U278" s="19"/>
      <c r="W278" s="240">
        <v>1359</v>
      </c>
      <c r="X278" s="383">
        <v>296.93</v>
      </c>
      <c r="Y278" s="10">
        <f t="shared" si="26"/>
        <v>403527.87</v>
      </c>
      <c r="Z278" s="17"/>
      <c r="AA278" s="10">
        <f t="shared" ref="AA278:AA341" si="30">+Y278</f>
        <v>403527.87</v>
      </c>
      <c r="AB278" s="10"/>
      <c r="AC278" s="18">
        <f t="shared" ref="AC278:AC341" si="31">AB278+AA278</f>
        <v>403527.87</v>
      </c>
    </row>
    <row r="279" spans="1:29" s="20" customFormat="1">
      <c r="A279" s="31"/>
      <c r="B279" s="31"/>
      <c r="C279" s="94"/>
      <c r="D279" s="94"/>
      <c r="E279" s="94"/>
      <c r="F279" s="149"/>
      <c r="G279" s="14">
        <v>6</v>
      </c>
      <c r="H279" s="15">
        <v>2011</v>
      </c>
      <c r="I279" s="200">
        <v>2011</v>
      </c>
      <c r="J279" s="200">
        <v>2012</v>
      </c>
      <c r="K279" s="16" t="str">
        <f>[1]Lib_RawData!G90</f>
        <v>CFO</v>
      </c>
      <c r="L279" s="17">
        <f t="shared" si="27"/>
        <v>0</v>
      </c>
      <c r="M279" s="10">
        <f t="shared" si="27"/>
        <v>390462.95</v>
      </c>
      <c r="N279" s="10">
        <f t="shared" si="27"/>
        <v>0</v>
      </c>
      <c r="O279" s="18">
        <f t="shared" si="28"/>
        <v>390462.95</v>
      </c>
      <c r="P279" s="19">
        <f t="shared" si="29"/>
        <v>390462.95</v>
      </c>
      <c r="Q279" s="20">
        <f>P279*[1]Factors!D266</f>
        <v>390462.95</v>
      </c>
      <c r="R279" s="20">
        <f t="shared" ref="R279:R342" si="32">U279+W279</f>
        <v>1315</v>
      </c>
      <c r="S279" s="20">
        <f>R279*[1]Factors!D266</f>
        <v>1315</v>
      </c>
      <c r="T279" s="21">
        <f>R279*[1]Factors!D266*[1]Factors!E266</f>
        <v>1315</v>
      </c>
      <c r="U279" s="19"/>
      <c r="W279" s="240">
        <v>1315</v>
      </c>
      <c r="X279" s="383">
        <v>296.93</v>
      </c>
      <c r="Y279" s="10">
        <f t="shared" si="26"/>
        <v>390462.95</v>
      </c>
      <c r="Z279" s="17"/>
      <c r="AA279" s="10">
        <f t="shared" si="30"/>
        <v>390462.95</v>
      </c>
      <c r="AB279" s="10"/>
      <c r="AC279" s="18">
        <f t="shared" si="31"/>
        <v>390462.95</v>
      </c>
    </row>
    <row r="280" spans="1:29" s="20" customFormat="1">
      <c r="A280" s="31"/>
      <c r="B280" s="31"/>
      <c r="C280" s="94"/>
      <c r="D280" s="94"/>
      <c r="E280" s="94"/>
      <c r="F280" s="149"/>
      <c r="G280" s="14">
        <v>7</v>
      </c>
      <c r="H280" s="15">
        <v>2011</v>
      </c>
      <c r="I280" s="200">
        <v>2012</v>
      </c>
      <c r="J280" s="200">
        <v>2012</v>
      </c>
      <c r="K280" s="16" t="str">
        <f>[1]Lib_RawData!G91</f>
        <v>CFO</v>
      </c>
      <c r="L280" s="17">
        <f t="shared" si="27"/>
        <v>0</v>
      </c>
      <c r="M280" s="10">
        <f t="shared" si="27"/>
        <v>403527.87</v>
      </c>
      <c r="N280" s="10">
        <f t="shared" si="27"/>
        <v>0</v>
      </c>
      <c r="O280" s="18">
        <f t="shared" si="28"/>
        <v>403527.87</v>
      </c>
      <c r="P280" s="19">
        <f t="shared" si="29"/>
        <v>403527.87</v>
      </c>
      <c r="Q280" s="20">
        <f>P280*[1]Factors!D267</f>
        <v>403527.87</v>
      </c>
      <c r="R280" s="20">
        <f t="shared" si="32"/>
        <v>1359</v>
      </c>
      <c r="S280" s="20">
        <f>R280*[1]Factors!D267</f>
        <v>1359</v>
      </c>
      <c r="T280" s="21">
        <f>R280*[1]Factors!D267*[1]Factors!E267</f>
        <v>1359</v>
      </c>
      <c r="U280" s="19"/>
      <c r="W280" s="240">
        <v>1359</v>
      </c>
      <c r="X280" s="383">
        <v>296.93</v>
      </c>
      <c r="Y280" s="10">
        <f t="shared" si="26"/>
        <v>403527.87</v>
      </c>
      <c r="Z280" s="17"/>
      <c r="AA280" s="10">
        <f t="shared" si="30"/>
        <v>403527.87</v>
      </c>
      <c r="AB280" s="10"/>
      <c r="AC280" s="18">
        <f t="shared" si="31"/>
        <v>403527.87</v>
      </c>
    </row>
    <row r="281" spans="1:29" s="20" customFormat="1">
      <c r="A281" s="31"/>
      <c r="B281" s="31"/>
      <c r="C281" s="94"/>
      <c r="D281" s="94"/>
      <c r="E281" s="94"/>
      <c r="F281" s="149"/>
      <c r="G281" s="14">
        <v>8</v>
      </c>
      <c r="H281" s="15">
        <v>2011</v>
      </c>
      <c r="I281" s="200">
        <v>2012</v>
      </c>
      <c r="J281" s="200">
        <v>2012</v>
      </c>
      <c r="K281" s="16" t="str">
        <f>[1]Lib_RawData!G92</f>
        <v>CFO</v>
      </c>
      <c r="L281" s="17">
        <f t="shared" si="27"/>
        <v>0</v>
      </c>
      <c r="M281" s="10">
        <f t="shared" si="27"/>
        <v>390462.95</v>
      </c>
      <c r="N281" s="10">
        <f t="shared" si="27"/>
        <v>0</v>
      </c>
      <c r="O281" s="18">
        <f t="shared" si="28"/>
        <v>390462.95</v>
      </c>
      <c r="P281" s="19">
        <f t="shared" si="29"/>
        <v>390462.95</v>
      </c>
      <c r="Q281" s="20">
        <f>P281*[1]Factors!D268</f>
        <v>390462.95</v>
      </c>
      <c r="R281" s="20">
        <f t="shared" si="32"/>
        <v>1315</v>
      </c>
      <c r="S281" s="20">
        <f>R281*[1]Factors!D268</f>
        <v>1315</v>
      </c>
      <c r="T281" s="21">
        <f>R281*[1]Factors!D268*[1]Factors!E268</f>
        <v>1315</v>
      </c>
      <c r="U281" s="19"/>
      <c r="W281" s="240">
        <v>1315</v>
      </c>
      <c r="X281" s="383">
        <v>296.93</v>
      </c>
      <c r="Y281" s="10">
        <f t="shared" si="26"/>
        <v>390462.95</v>
      </c>
      <c r="Z281" s="17"/>
      <c r="AA281" s="10">
        <f t="shared" si="30"/>
        <v>390462.95</v>
      </c>
      <c r="AB281" s="10"/>
      <c r="AC281" s="18">
        <f t="shared" si="31"/>
        <v>390462.95</v>
      </c>
    </row>
    <row r="282" spans="1:29" s="20" customFormat="1">
      <c r="A282" s="31"/>
      <c r="B282" s="31"/>
      <c r="C282" s="94"/>
      <c r="D282" s="94"/>
      <c r="E282" s="94"/>
      <c r="F282" s="149"/>
      <c r="G282" s="14">
        <v>9</v>
      </c>
      <c r="H282" s="15">
        <v>2011</v>
      </c>
      <c r="I282" s="200">
        <v>2012</v>
      </c>
      <c r="J282" s="200">
        <v>2012</v>
      </c>
      <c r="K282" s="16" t="str">
        <f>[1]Lib_RawData!G93</f>
        <v>CFO</v>
      </c>
      <c r="L282" s="17">
        <f t="shared" si="27"/>
        <v>0</v>
      </c>
      <c r="M282" s="10">
        <f t="shared" si="27"/>
        <v>403527.87</v>
      </c>
      <c r="N282" s="10">
        <f t="shared" si="27"/>
        <v>0</v>
      </c>
      <c r="O282" s="18">
        <f t="shared" si="28"/>
        <v>403527.87</v>
      </c>
      <c r="P282" s="19">
        <f t="shared" si="29"/>
        <v>403527.87</v>
      </c>
      <c r="Q282" s="20">
        <f>P282*[1]Factors!D269</f>
        <v>403527.87</v>
      </c>
      <c r="R282" s="20">
        <f t="shared" si="32"/>
        <v>1359</v>
      </c>
      <c r="S282" s="20">
        <f>R282*[1]Factors!D269</f>
        <v>1359</v>
      </c>
      <c r="T282" s="21">
        <f>R282*[1]Factors!D269*[1]Factors!E269</f>
        <v>1359</v>
      </c>
      <c r="U282" s="19"/>
      <c r="W282" s="240">
        <v>1359</v>
      </c>
      <c r="X282" s="383">
        <v>296.93</v>
      </c>
      <c r="Y282" s="10">
        <f t="shared" si="26"/>
        <v>403527.87</v>
      </c>
      <c r="Z282" s="17"/>
      <c r="AA282" s="10">
        <f t="shared" si="30"/>
        <v>403527.87</v>
      </c>
      <c r="AB282" s="10"/>
      <c r="AC282" s="18">
        <f t="shared" si="31"/>
        <v>403527.87</v>
      </c>
    </row>
    <row r="283" spans="1:29" s="20" customFormat="1">
      <c r="A283" s="31"/>
      <c r="B283" s="31"/>
      <c r="C283" s="94"/>
      <c r="D283" s="94"/>
      <c r="E283" s="94"/>
      <c r="F283" s="149"/>
      <c r="G283" s="14">
        <v>10</v>
      </c>
      <c r="H283" s="15">
        <v>2011</v>
      </c>
      <c r="I283" s="200">
        <v>2012</v>
      </c>
      <c r="J283" s="200">
        <v>2012</v>
      </c>
      <c r="K283" s="16" t="str">
        <f>[1]Lib_RawData!G94</f>
        <v>CFO</v>
      </c>
      <c r="L283" s="17">
        <f t="shared" si="27"/>
        <v>0</v>
      </c>
      <c r="M283" s="10">
        <f t="shared" si="27"/>
        <v>0</v>
      </c>
      <c r="N283" s="10">
        <f t="shared" si="27"/>
        <v>0</v>
      </c>
      <c r="O283" s="18">
        <f t="shared" si="28"/>
        <v>0</v>
      </c>
      <c r="P283" s="19">
        <f t="shared" si="29"/>
        <v>0</v>
      </c>
      <c r="Q283" s="20">
        <f>P283*[1]Factors!D270</f>
        <v>0</v>
      </c>
      <c r="R283" s="20">
        <f t="shared" si="32"/>
        <v>0</v>
      </c>
      <c r="S283" s="20">
        <f>R283*[1]Factors!D270</f>
        <v>0</v>
      </c>
      <c r="T283" s="21">
        <f>R283*[1]Factors!D270*[1]Factors!E270</f>
        <v>0</v>
      </c>
      <c r="U283" s="19"/>
      <c r="W283" s="240"/>
      <c r="X283" s="383"/>
      <c r="Y283" s="10">
        <f t="shared" si="26"/>
        <v>0</v>
      </c>
      <c r="Z283" s="17"/>
      <c r="AA283" s="10">
        <f t="shared" si="30"/>
        <v>0</v>
      </c>
      <c r="AB283" s="10"/>
      <c r="AC283" s="18">
        <f t="shared" si="31"/>
        <v>0</v>
      </c>
    </row>
    <row r="284" spans="1:29" s="20" customFormat="1">
      <c r="A284" s="31"/>
      <c r="B284" s="31"/>
      <c r="C284" s="94"/>
      <c r="D284" s="94"/>
      <c r="E284" s="94"/>
      <c r="F284" s="149"/>
      <c r="G284" s="14">
        <v>11</v>
      </c>
      <c r="H284" s="15">
        <v>2011</v>
      </c>
      <c r="I284" s="200">
        <v>2012</v>
      </c>
      <c r="J284" s="200">
        <v>2012</v>
      </c>
      <c r="K284" s="16" t="str">
        <f>[1]Lib_RawData!G95</f>
        <v>CFO</v>
      </c>
      <c r="L284" s="17">
        <f t="shared" si="27"/>
        <v>0</v>
      </c>
      <c r="M284" s="10">
        <f t="shared" si="27"/>
        <v>793990.82000000007</v>
      </c>
      <c r="N284" s="10">
        <f t="shared" si="27"/>
        <v>0</v>
      </c>
      <c r="O284" s="18">
        <f t="shared" si="28"/>
        <v>793990.82000000007</v>
      </c>
      <c r="P284" s="19">
        <f t="shared" si="29"/>
        <v>793990.82000000007</v>
      </c>
      <c r="Q284" s="20">
        <f>P284*[1]Factors!D271</f>
        <v>793990.82000000007</v>
      </c>
      <c r="R284" s="20">
        <f t="shared" si="32"/>
        <v>2674</v>
      </c>
      <c r="S284" s="20">
        <f>R284*[1]Factors!D271</f>
        <v>2674</v>
      </c>
      <c r="T284" s="21">
        <f>R284*[1]Factors!D271*[1]Factors!E271</f>
        <v>2674</v>
      </c>
      <c r="U284" s="19"/>
      <c r="W284" s="240">
        <v>2674</v>
      </c>
      <c r="X284" s="383">
        <v>296.93</v>
      </c>
      <c r="Y284" s="10">
        <f t="shared" si="26"/>
        <v>793990.82000000007</v>
      </c>
      <c r="Z284" s="17"/>
      <c r="AA284" s="10">
        <f t="shared" si="30"/>
        <v>793990.82000000007</v>
      </c>
      <c r="AB284" s="10"/>
      <c r="AC284" s="18">
        <f t="shared" si="31"/>
        <v>793990.82000000007</v>
      </c>
    </row>
    <row r="285" spans="1:29" s="20" customFormat="1">
      <c r="A285" s="31"/>
      <c r="B285" s="31"/>
      <c r="C285" s="94"/>
      <c r="D285" s="94"/>
      <c r="E285" s="94"/>
      <c r="F285" s="149"/>
      <c r="G285" s="14">
        <v>12</v>
      </c>
      <c r="H285" s="15">
        <v>2011</v>
      </c>
      <c r="I285" s="200">
        <v>2012</v>
      </c>
      <c r="J285" s="200">
        <v>2012</v>
      </c>
      <c r="K285" s="16" t="str">
        <f>[1]Lib_RawData!G96</f>
        <v>CFO</v>
      </c>
      <c r="L285" s="17">
        <f t="shared" si="27"/>
        <v>0</v>
      </c>
      <c r="M285" s="10">
        <f t="shared" si="27"/>
        <v>428958.15749999997</v>
      </c>
      <c r="N285" s="10">
        <f t="shared" si="27"/>
        <v>0</v>
      </c>
      <c r="O285" s="18">
        <f t="shared" si="28"/>
        <v>428958.15749999997</v>
      </c>
      <c r="P285" s="19">
        <f t="shared" si="29"/>
        <v>428958.15749999997</v>
      </c>
      <c r="Q285" s="20">
        <f>P285*[1]Factors!D272</f>
        <v>428958.15749999997</v>
      </c>
      <c r="R285" s="20">
        <f t="shared" si="32"/>
        <v>1359</v>
      </c>
      <c r="S285" s="20">
        <f>R285*[1]Factors!D272</f>
        <v>1359</v>
      </c>
      <c r="T285" s="21">
        <f>R285*[1]Factors!D272*[1]Factors!E272</f>
        <v>1359</v>
      </c>
      <c r="U285" s="19"/>
      <c r="W285" s="240">
        <v>1359</v>
      </c>
      <c r="X285" s="383">
        <v>315.64249999999998</v>
      </c>
      <c r="Y285" s="10">
        <f t="shared" si="26"/>
        <v>428958.15749999997</v>
      </c>
      <c r="Z285" s="17"/>
      <c r="AA285" s="10">
        <f t="shared" si="30"/>
        <v>428958.15749999997</v>
      </c>
      <c r="AB285" s="10"/>
      <c r="AC285" s="18">
        <f t="shared" si="31"/>
        <v>428958.15749999997</v>
      </c>
    </row>
    <row r="286" spans="1:29" s="20" customFormat="1">
      <c r="A286" s="31"/>
      <c r="B286" s="31"/>
      <c r="C286" s="94"/>
      <c r="D286" s="94"/>
      <c r="E286" s="94"/>
      <c r="F286" s="149"/>
      <c r="G286" s="14">
        <v>1</v>
      </c>
      <c r="H286" s="15">
        <v>2012</v>
      </c>
      <c r="I286" s="200">
        <v>2012</v>
      </c>
      <c r="J286" s="200">
        <v>2012</v>
      </c>
      <c r="K286" s="16" t="str">
        <f>[1]Lib_RawData!G97</f>
        <v>CFO</v>
      </c>
      <c r="L286" s="17">
        <f t="shared" si="27"/>
        <v>0</v>
      </c>
      <c r="M286" s="10">
        <f t="shared" si="27"/>
        <v>425152.65</v>
      </c>
      <c r="N286" s="10">
        <f t="shared" si="27"/>
        <v>0</v>
      </c>
      <c r="O286" s="18">
        <f t="shared" si="28"/>
        <v>425152.65</v>
      </c>
      <c r="P286" s="19">
        <f t="shared" si="29"/>
        <v>425152.65</v>
      </c>
      <c r="Q286" s="20">
        <f>P286*[1]Factors!D273</f>
        <v>425152.65</v>
      </c>
      <c r="R286" s="20">
        <f t="shared" si="32"/>
        <v>1315</v>
      </c>
      <c r="S286" s="20">
        <f>R286*[1]Factors!D273</f>
        <v>1315</v>
      </c>
      <c r="T286" s="21">
        <f>R286*[1]Factors!D273*[1]Factors!E273</f>
        <v>1315</v>
      </c>
      <c r="U286" s="19"/>
      <c r="W286" s="240">
        <v>1315</v>
      </c>
      <c r="X286" s="383">
        <v>323.31</v>
      </c>
      <c r="Y286" s="10">
        <f t="shared" si="26"/>
        <v>425152.65</v>
      </c>
      <c r="Z286" s="17"/>
      <c r="AA286" s="10">
        <f t="shared" si="30"/>
        <v>425152.65</v>
      </c>
      <c r="AB286" s="10"/>
      <c r="AC286" s="18">
        <f t="shared" si="31"/>
        <v>425152.65</v>
      </c>
    </row>
    <row r="287" spans="1:29" s="20" customFormat="1">
      <c r="A287" s="31"/>
      <c r="B287" s="31"/>
      <c r="C287" s="94"/>
      <c r="D287" s="94"/>
      <c r="E287" s="94"/>
      <c r="F287" s="149"/>
      <c r="G287" s="14">
        <v>2</v>
      </c>
      <c r="H287" s="15">
        <v>2012</v>
      </c>
      <c r="I287" s="200">
        <v>2012</v>
      </c>
      <c r="J287" s="200">
        <v>2012</v>
      </c>
      <c r="K287" s="16" t="str">
        <f>[1]Lib_RawData!G98</f>
        <v>CFO</v>
      </c>
      <c r="L287" s="17">
        <f t="shared" si="27"/>
        <v>0</v>
      </c>
      <c r="M287" s="10">
        <f t="shared" si="27"/>
        <v>439378.29</v>
      </c>
      <c r="N287" s="10">
        <f t="shared" si="27"/>
        <v>0</v>
      </c>
      <c r="O287" s="18">
        <f t="shared" si="28"/>
        <v>439378.29</v>
      </c>
      <c r="P287" s="19">
        <f t="shared" si="29"/>
        <v>439378.29</v>
      </c>
      <c r="Q287" s="20">
        <f>P287*[1]Factors!D274</f>
        <v>439378.29</v>
      </c>
      <c r="R287" s="20">
        <f t="shared" si="32"/>
        <v>1359</v>
      </c>
      <c r="S287" s="20">
        <f>R287*[1]Factors!D274</f>
        <v>1359</v>
      </c>
      <c r="T287" s="21">
        <f>R287*[1]Factors!D274*[1]Factors!E274</f>
        <v>1359</v>
      </c>
      <c r="U287" s="19"/>
      <c r="W287" s="240">
        <v>1359</v>
      </c>
      <c r="X287" s="383">
        <v>323.31</v>
      </c>
      <c r="Y287" s="10">
        <f t="shared" si="26"/>
        <v>439378.29</v>
      </c>
      <c r="Z287" s="17"/>
      <c r="AA287" s="10">
        <f t="shared" si="30"/>
        <v>439378.29</v>
      </c>
      <c r="AB287" s="10"/>
      <c r="AC287" s="18">
        <f t="shared" si="31"/>
        <v>439378.29</v>
      </c>
    </row>
    <row r="288" spans="1:29" s="20" customFormat="1">
      <c r="A288" s="31"/>
      <c r="B288" s="31"/>
      <c r="C288" s="94"/>
      <c r="D288" s="94"/>
      <c r="E288" s="94"/>
      <c r="F288" s="149"/>
      <c r="G288" s="14">
        <v>3</v>
      </c>
      <c r="H288" s="15">
        <v>2012</v>
      </c>
      <c r="I288" s="200">
        <v>2012</v>
      </c>
      <c r="J288" s="200">
        <v>2012</v>
      </c>
      <c r="K288" s="16" t="str">
        <f>[1]Lib_RawData!G99</f>
        <v>CFO</v>
      </c>
      <c r="L288" s="17">
        <f t="shared" si="27"/>
        <v>0</v>
      </c>
      <c r="M288" s="10">
        <f t="shared" si="27"/>
        <v>438085.05</v>
      </c>
      <c r="N288" s="10">
        <f t="shared" si="27"/>
        <v>0</v>
      </c>
      <c r="O288" s="18">
        <f t="shared" si="28"/>
        <v>438085.05</v>
      </c>
      <c r="P288" s="19">
        <f t="shared" si="29"/>
        <v>438085.05</v>
      </c>
      <c r="Q288" s="20">
        <f>P288*[1]Factors!D275</f>
        <v>438085.05</v>
      </c>
      <c r="R288" s="20">
        <f t="shared" si="32"/>
        <v>1355</v>
      </c>
      <c r="S288" s="20">
        <f>R288*[1]Factors!D275</f>
        <v>1355</v>
      </c>
      <c r="T288" s="21">
        <f>R288*[1]Factors!D275*[1]Factors!E275</f>
        <v>1355</v>
      </c>
      <c r="U288" s="19"/>
      <c r="W288" s="240">
        <v>1355</v>
      </c>
      <c r="X288" s="383">
        <v>323.31</v>
      </c>
      <c r="Y288" s="10">
        <f t="shared" si="26"/>
        <v>438085.05</v>
      </c>
      <c r="Z288" s="17"/>
      <c r="AA288" s="10">
        <f t="shared" si="30"/>
        <v>438085.05</v>
      </c>
      <c r="AB288" s="10"/>
      <c r="AC288" s="18">
        <f t="shared" si="31"/>
        <v>438085.05</v>
      </c>
    </row>
    <row r="289" spans="1:29" s="20" customFormat="1">
      <c r="A289" s="31"/>
      <c r="B289" s="31"/>
      <c r="C289" s="94"/>
      <c r="D289" s="94"/>
      <c r="E289" s="94"/>
      <c r="F289" s="149"/>
      <c r="G289" s="14">
        <v>4</v>
      </c>
      <c r="H289" s="15">
        <v>2012</v>
      </c>
      <c r="I289" s="200">
        <v>2012</v>
      </c>
      <c r="J289" s="200">
        <v>2013</v>
      </c>
      <c r="K289" s="16" t="str">
        <f>[1]Lib_RawData!G100</f>
        <v>CFO</v>
      </c>
      <c r="L289" s="17">
        <f t="shared" si="27"/>
        <v>0</v>
      </c>
      <c r="M289" s="10">
        <f t="shared" si="27"/>
        <v>0</v>
      </c>
      <c r="N289" s="10">
        <f t="shared" si="27"/>
        <v>0</v>
      </c>
      <c r="O289" s="18">
        <f t="shared" si="28"/>
        <v>0</v>
      </c>
      <c r="P289" s="19">
        <f t="shared" si="29"/>
        <v>0</v>
      </c>
      <c r="Q289" s="20">
        <f>P289*[1]Factors!D276</f>
        <v>0</v>
      </c>
      <c r="R289" s="20">
        <f t="shared" si="32"/>
        <v>0</v>
      </c>
      <c r="S289" s="20">
        <f>R289*[1]Factors!D276</f>
        <v>0</v>
      </c>
      <c r="T289" s="21">
        <f>R289*[1]Factors!D276*[1]Factors!E276</f>
        <v>0</v>
      </c>
      <c r="U289" s="19"/>
      <c r="W289" s="240"/>
      <c r="X289" s="383"/>
      <c r="Y289" s="10">
        <f t="shared" si="26"/>
        <v>0</v>
      </c>
      <c r="Z289" s="17"/>
      <c r="AA289" s="10">
        <f t="shared" si="30"/>
        <v>0</v>
      </c>
      <c r="AB289" s="10"/>
      <c r="AC289" s="18">
        <f t="shared" si="31"/>
        <v>0</v>
      </c>
    </row>
    <row r="290" spans="1:29" s="20" customFormat="1">
      <c r="A290" s="31"/>
      <c r="B290" s="31"/>
      <c r="C290" s="94"/>
      <c r="D290" s="94"/>
      <c r="E290" s="94"/>
      <c r="F290" s="149"/>
      <c r="G290" s="14">
        <v>5</v>
      </c>
      <c r="H290" s="15">
        <v>2012</v>
      </c>
      <c r="I290" s="200">
        <v>2012</v>
      </c>
      <c r="J290" s="200">
        <v>2013</v>
      </c>
      <c r="K290" s="16" t="str">
        <f>[1]Lib_RawData!G101</f>
        <v>CFO</v>
      </c>
      <c r="L290" s="17">
        <f t="shared" si="27"/>
        <v>0</v>
      </c>
      <c r="M290" s="10">
        <f t="shared" si="27"/>
        <v>409957.08</v>
      </c>
      <c r="N290" s="10">
        <f t="shared" si="27"/>
        <v>0</v>
      </c>
      <c r="O290" s="18">
        <f t="shared" si="28"/>
        <v>409957.08</v>
      </c>
      <c r="P290" s="19">
        <f t="shared" si="29"/>
        <v>409957.08</v>
      </c>
      <c r="Q290" s="20">
        <f>P290*[1]Factors!D277</f>
        <v>396093.79710144934</v>
      </c>
      <c r="R290" s="20">
        <f t="shared" si="32"/>
        <v>1268</v>
      </c>
      <c r="S290" s="20">
        <f>R290*[1]Factors!D277</f>
        <v>1225.1207729468599</v>
      </c>
      <c r="T290" s="21">
        <f>R290*[1]Factors!D277*[1]Factors!E277</f>
        <v>1268</v>
      </c>
      <c r="U290" s="17"/>
      <c r="V290" s="10"/>
      <c r="W290" s="240">
        <v>1268</v>
      </c>
      <c r="X290" s="383">
        <v>323.31</v>
      </c>
      <c r="Y290" s="10">
        <f t="shared" si="26"/>
        <v>409957.08</v>
      </c>
      <c r="Z290" s="17"/>
      <c r="AA290" s="10">
        <f t="shared" si="30"/>
        <v>409957.08</v>
      </c>
      <c r="AB290" s="10"/>
      <c r="AC290" s="18">
        <f t="shared" si="31"/>
        <v>409957.08</v>
      </c>
    </row>
    <row r="291" spans="1:29" s="20" customFormat="1">
      <c r="A291" s="31"/>
      <c r="B291" s="31"/>
      <c r="C291" s="94"/>
      <c r="D291" s="94"/>
      <c r="E291" s="94"/>
      <c r="F291" s="149"/>
      <c r="G291" s="14">
        <v>6</v>
      </c>
      <c r="H291" s="15">
        <v>2012</v>
      </c>
      <c r="I291" s="200">
        <v>2012</v>
      </c>
      <c r="J291" s="200">
        <v>2013</v>
      </c>
      <c r="K291" s="16" t="str">
        <f>[1]Lib_RawData!G102</f>
        <v>CFO</v>
      </c>
      <c r="L291" s="17">
        <f t="shared" si="27"/>
        <v>0</v>
      </c>
      <c r="M291" s="10">
        <f t="shared" si="27"/>
        <v>861944.46</v>
      </c>
      <c r="N291" s="10">
        <f t="shared" si="27"/>
        <v>0</v>
      </c>
      <c r="O291" s="18">
        <f t="shared" si="28"/>
        <v>861944.46</v>
      </c>
      <c r="P291" s="19">
        <f t="shared" si="29"/>
        <v>861944.46</v>
      </c>
      <c r="Q291" s="20">
        <f>P291*[1]Factors!D278</f>
        <v>832796.5797101449</v>
      </c>
      <c r="R291" s="20">
        <f t="shared" si="32"/>
        <v>2666</v>
      </c>
      <c r="S291" s="20">
        <f>R291*[1]Factors!D278</f>
        <v>2575.8454106280196</v>
      </c>
      <c r="T291" s="21">
        <f>R291*[1]Factors!D278*[1]Factors!E278</f>
        <v>2666</v>
      </c>
      <c r="U291" s="17"/>
      <c r="V291" s="10"/>
      <c r="W291" s="240">
        <v>2666</v>
      </c>
      <c r="X291" s="383">
        <v>323.31</v>
      </c>
      <c r="Y291" s="10">
        <f t="shared" si="26"/>
        <v>861944.46</v>
      </c>
      <c r="Z291" s="17"/>
      <c r="AA291" s="10">
        <f t="shared" si="30"/>
        <v>861944.46</v>
      </c>
      <c r="AB291" s="10"/>
      <c r="AC291" s="18">
        <f t="shared" si="31"/>
        <v>861944.46</v>
      </c>
    </row>
    <row r="292" spans="1:29" s="20" customFormat="1">
      <c r="A292" s="31"/>
      <c r="B292" s="31"/>
      <c r="C292" s="94"/>
      <c r="D292" s="94"/>
      <c r="E292" s="94"/>
      <c r="F292" s="149"/>
      <c r="G292" s="14">
        <v>7</v>
      </c>
      <c r="H292" s="15">
        <v>2012</v>
      </c>
      <c r="I292" s="200">
        <v>2013</v>
      </c>
      <c r="J292" s="200">
        <v>2013</v>
      </c>
      <c r="K292" s="16" t="str">
        <f>[1]Lib_RawData!G103</f>
        <v>CFO</v>
      </c>
      <c r="L292" s="17">
        <f t="shared" si="27"/>
        <v>0</v>
      </c>
      <c r="M292" s="10">
        <f t="shared" si="27"/>
        <v>438085.05</v>
      </c>
      <c r="N292" s="10">
        <f t="shared" si="27"/>
        <v>0</v>
      </c>
      <c r="O292" s="18">
        <f t="shared" si="28"/>
        <v>438085.05</v>
      </c>
      <c r="P292" s="19">
        <f t="shared" si="29"/>
        <v>438085.05</v>
      </c>
      <c r="Q292" s="20">
        <f>P292*[1]Factors!D279</f>
        <v>423270.57971014496</v>
      </c>
      <c r="R292" s="20">
        <f t="shared" si="32"/>
        <v>1355</v>
      </c>
      <c r="S292" s="20">
        <f>R292*[1]Factors!D279</f>
        <v>1309.1787439613527</v>
      </c>
      <c r="T292" s="21">
        <f>R292*[1]Factors!D279*[1]Factors!E279</f>
        <v>1355</v>
      </c>
      <c r="U292" s="17"/>
      <c r="V292" s="10"/>
      <c r="W292" s="240">
        <v>1355</v>
      </c>
      <c r="X292" s="383">
        <v>323.31</v>
      </c>
      <c r="Y292" s="10">
        <f t="shared" si="26"/>
        <v>438085.05</v>
      </c>
      <c r="Z292" s="17"/>
      <c r="AA292" s="10">
        <f t="shared" si="30"/>
        <v>438085.05</v>
      </c>
      <c r="AB292" s="10"/>
      <c r="AC292" s="18">
        <f t="shared" si="31"/>
        <v>438085.05</v>
      </c>
    </row>
    <row r="293" spans="1:29" s="20" customFormat="1">
      <c r="A293" s="31"/>
      <c r="B293" s="31"/>
      <c r="C293" s="94"/>
      <c r="D293" s="94"/>
      <c r="E293" s="94"/>
      <c r="F293" s="149"/>
      <c r="G293" s="14">
        <v>8</v>
      </c>
      <c r="H293" s="15">
        <v>2012</v>
      </c>
      <c r="I293" s="200">
        <v>2013</v>
      </c>
      <c r="J293" s="200">
        <v>2013</v>
      </c>
      <c r="K293" s="16" t="str">
        <f>[1]Lib_RawData!G104</f>
        <v>CFO</v>
      </c>
      <c r="L293" s="17">
        <f t="shared" si="27"/>
        <v>0</v>
      </c>
      <c r="M293" s="10">
        <f t="shared" si="27"/>
        <v>424182.72000000003</v>
      </c>
      <c r="N293" s="10">
        <f t="shared" si="27"/>
        <v>0</v>
      </c>
      <c r="O293" s="18">
        <f t="shared" si="28"/>
        <v>424182.72000000003</v>
      </c>
      <c r="P293" s="19">
        <f t="shared" si="29"/>
        <v>424182.72000000003</v>
      </c>
      <c r="Q293" s="20">
        <f>P293*[1]Factors!D280</f>
        <v>409838.37681159424</v>
      </c>
      <c r="R293" s="20">
        <f t="shared" si="32"/>
        <v>1312</v>
      </c>
      <c r="S293" s="20">
        <f>R293*[1]Factors!D280</f>
        <v>1267.6328502415461</v>
      </c>
      <c r="T293" s="21">
        <f>R293*[1]Factors!D280*[1]Factors!E280</f>
        <v>1312</v>
      </c>
      <c r="U293" s="17"/>
      <c r="V293" s="10"/>
      <c r="W293" s="240">
        <v>1312</v>
      </c>
      <c r="X293" s="383">
        <v>323.31</v>
      </c>
      <c r="Y293" s="10">
        <f t="shared" si="26"/>
        <v>424182.72000000003</v>
      </c>
      <c r="Z293" s="17"/>
      <c r="AA293" s="10">
        <f t="shared" si="30"/>
        <v>424182.72000000003</v>
      </c>
      <c r="AB293" s="10"/>
      <c r="AC293" s="18">
        <f t="shared" si="31"/>
        <v>424182.72000000003</v>
      </c>
    </row>
    <row r="294" spans="1:29" s="20" customFormat="1">
      <c r="A294" s="31"/>
      <c r="B294" s="31"/>
      <c r="C294" s="94"/>
      <c r="D294" s="94"/>
      <c r="E294" s="94"/>
      <c r="F294" s="149"/>
      <c r="G294" s="14">
        <v>9</v>
      </c>
      <c r="H294" s="15">
        <v>2012</v>
      </c>
      <c r="I294" s="200">
        <v>2013</v>
      </c>
      <c r="J294" s="200">
        <v>2013</v>
      </c>
      <c r="K294" s="16" t="str">
        <f>[1]Lib_RawData!G105</f>
        <v>CFO</v>
      </c>
      <c r="L294" s="17">
        <f t="shared" si="27"/>
        <v>0</v>
      </c>
      <c r="M294" s="10">
        <f t="shared" si="27"/>
        <v>0</v>
      </c>
      <c r="N294" s="10">
        <f t="shared" si="27"/>
        <v>0</v>
      </c>
      <c r="O294" s="18">
        <f t="shared" si="28"/>
        <v>0</v>
      </c>
      <c r="P294" s="19">
        <f t="shared" si="29"/>
        <v>0</v>
      </c>
      <c r="Q294" s="20">
        <f>P294*[1]Factors!D281</f>
        <v>0</v>
      </c>
      <c r="R294" s="20">
        <f t="shared" si="32"/>
        <v>0</v>
      </c>
      <c r="S294" s="20">
        <f>R294*[1]Factors!D281</f>
        <v>0</v>
      </c>
      <c r="T294" s="21">
        <f>R294*[1]Factors!D281*[1]Factors!E281</f>
        <v>0</v>
      </c>
      <c r="U294" s="17"/>
      <c r="V294" s="10"/>
      <c r="W294" s="240"/>
      <c r="X294" s="383"/>
      <c r="Y294" s="10">
        <f t="shared" si="26"/>
        <v>0</v>
      </c>
      <c r="Z294" s="17"/>
      <c r="AA294" s="10">
        <f t="shared" si="30"/>
        <v>0</v>
      </c>
      <c r="AB294" s="10"/>
      <c r="AC294" s="18">
        <f t="shared" si="31"/>
        <v>0</v>
      </c>
    </row>
    <row r="295" spans="1:29" s="20" customFormat="1">
      <c r="A295" s="31"/>
      <c r="B295" s="31"/>
      <c r="C295" s="94"/>
      <c r="D295" s="94"/>
      <c r="E295" s="94"/>
      <c r="F295" s="149"/>
      <c r="G295" s="14">
        <v>10</v>
      </c>
      <c r="H295" s="15">
        <v>2012</v>
      </c>
      <c r="I295" s="200">
        <v>2013</v>
      </c>
      <c r="J295" s="200">
        <v>2013</v>
      </c>
      <c r="K295" s="16" t="str">
        <f>[1]Lib_RawData!G106</f>
        <v>CFO</v>
      </c>
      <c r="L295" s="17">
        <f t="shared" si="27"/>
        <v>0</v>
      </c>
      <c r="M295" s="10">
        <f t="shared" si="27"/>
        <v>0</v>
      </c>
      <c r="N295" s="10">
        <f t="shared" si="27"/>
        <v>0</v>
      </c>
      <c r="O295" s="18">
        <f t="shared" si="28"/>
        <v>0</v>
      </c>
      <c r="P295" s="19">
        <f t="shared" si="29"/>
        <v>0</v>
      </c>
      <c r="Q295" s="20">
        <f>P295*[1]Factors!D282</f>
        <v>0</v>
      </c>
      <c r="R295" s="20">
        <f t="shared" si="32"/>
        <v>0</v>
      </c>
      <c r="S295" s="20">
        <f>R295*[1]Factors!D282</f>
        <v>0</v>
      </c>
      <c r="T295" s="21">
        <f>R295*[1]Factors!D282*[1]Factors!E282</f>
        <v>0</v>
      </c>
      <c r="U295" s="17"/>
      <c r="V295" s="10"/>
      <c r="W295" s="240"/>
      <c r="X295" s="383"/>
      <c r="Y295" s="10">
        <f t="shared" si="26"/>
        <v>0</v>
      </c>
      <c r="Z295" s="17"/>
      <c r="AA295" s="10">
        <f t="shared" si="30"/>
        <v>0</v>
      </c>
      <c r="AB295" s="10"/>
      <c r="AC295" s="18">
        <f t="shared" si="31"/>
        <v>0</v>
      </c>
    </row>
    <row r="296" spans="1:29" s="20" customFormat="1">
      <c r="A296" s="31"/>
      <c r="B296" s="31"/>
      <c r="C296" s="94"/>
      <c r="D296" s="94"/>
      <c r="E296" s="94"/>
      <c r="F296" s="149"/>
      <c r="G296" s="14">
        <v>11</v>
      </c>
      <c r="H296" s="15">
        <v>2012</v>
      </c>
      <c r="I296" s="200">
        <v>2013</v>
      </c>
      <c r="J296" s="200">
        <v>2013</v>
      </c>
      <c r="K296" s="16" t="str">
        <f>[1]Lib_RawData!G107</f>
        <v>CFO</v>
      </c>
      <c r="L296" s="17">
        <f t="shared" si="27"/>
        <v>0</v>
      </c>
      <c r="M296" s="10">
        <f t="shared" si="27"/>
        <v>1300352.82</v>
      </c>
      <c r="N296" s="10">
        <f t="shared" si="27"/>
        <v>0</v>
      </c>
      <c r="O296" s="18">
        <f t="shared" si="28"/>
        <v>1300352.82</v>
      </c>
      <c r="P296" s="19">
        <f t="shared" si="29"/>
        <v>1300352.82</v>
      </c>
      <c r="Q296" s="20">
        <f>P296*[1]Factors!D283</f>
        <v>1256379.5362318843</v>
      </c>
      <c r="R296" s="20">
        <f t="shared" si="32"/>
        <v>4022</v>
      </c>
      <c r="S296" s="20">
        <f>R296*[1]Factors!D283</f>
        <v>3885.9903381642516</v>
      </c>
      <c r="T296" s="21">
        <f>R296*[1]Factors!D283*[1]Factors!E283</f>
        <v>4022</v>
      </c>
      <c r="U296" s="17"/>
      <c r="V296" s="10"/>
      <c r="W296" s="240">
        <v>4022</v>
      </c>
      <c r="X296" s="383">
        <v>323.31</v>
      </c>
      <c r="Y296" s="10">
        <f t="shared" si="26"/>
        <v>1300352.82</v>
      </c>
      <c r="Z296" s="17"/>
      <c r="AA296" s="10">
        <f t="shared" si="30"/>
        <v>1300352.82</v>
      </c>
      <c r="AB296" s="10"/>
      <c r="AC296" s="18">
        <f t="shared" si="31"/>
        <v>1300352.82</v>
      </c>
    </row>
    <row r="297" spans="1:29" s="20" customFormat="1">
      <c r="A297" s="31"/>
      <c r="B297" s="31"/>
      <c r="C297" s="94"/>
      <c r="D297" s="94"/>
      <c r="E297" s="94"/>
      <c r="F297" s="149"/>
      <c r="G297" s="14">
        <v>12</v>
      </c>
      <c r="H297" s="15">
        <v>2012</v>
      </c>
      <c r="I297" s="200">
        <v>2013</v>
      </c>
      <c r="J297" s="200">
        <v>2013</v>
      </c>
      <c r="K297" s="16" t="str">
        <f>[1]Lib_RawData!G108</f>
        <v>CFO</v>
      </c>
      <c r="L297" s="17">
        <f t="shared" si="27"/>
        <v>0</v>
      </c>
      <c r="M297" s="10">
        <f t="shared" si="27"/>
        <v>457565.614</v>
      </c>
      <c r="N297" s="10">
        <f t="shared" si="27"/>
        <v>0</v>
      </c>
      <c r="O297" s="18">
        <f t="shared" si="28"/>
        <v>457565.614</v>
      </c>
      <c r="P297" s="19">
        <f t="shared" si="29"/>
        <v>457565.614</v>
      </c>
      <c r="Q297" s="20">
        <f>P297*[1]Factors!D284</f>
        <v>442092.38067632855</v>
      </c>
      <c r="R297" s="20">
        <f t="shared" si="32"/>
        <v>1355</v>
      </c>
      <c r="S297" s="20">
        <f>R297*[1]Factors!D284</f>
        <v>1309.1787439613527</v>
      </c>
      <c r="T297" s="21">
        <f>R297*[1]Factors!D284*[1]Factors!E284</f>
        <v>1355</v>
      </c>
      <c r="U297" s="17"/>
      <c r="V297" s="10"/>
      <c r="W297" s="240">
        <v>1355</v>
      </c>
      <c r="X297" s="383">
        <v>337.68680000000001</v>
      </c>
      <c r="Y297" s="10">
        <f t="shared" si="26"/>
        <v>457565.614</v>
      </c>
      <c r="Z297" s="17"/>
      <c r="AA297" s="10">
        <f t="shared" si="30"/>
        <v>457565.614</v>
      </c>
      <c r="AB297" s="10"/>
      <c r="AC297" s="18">
        <f t="shared" si="31"/>
        <v>457565.614</v>
      </c>
    </row>
    <row r="298" spans="1:29" s="20" customFormat="1">
      <c r="A298" s="31"/>
      <c r="B298" s="31"/>
      <c r="C298" s="94"/>
      <c r="D298" s="94"/>
      <c r="E298" s="94"/>
      <c r="F298" s="149"/>
      <c r="G298" s="14">
        <v>1</v>
      </c>
      <c r="H298" s="15">
        <v>2013</v>
      </c>
      <c r="I298" s="200">
        <v>2013</v>
      </c>
      <c r="J298" s="200">
        <v>2013</v>
      </c>
      <c r="K298" s="16" t="str">
        <f>[1]Lib_RawData!G109</f>
        <v>CFO</v>
      </c>
      <c r="L298" s="17">
        <f t="shared" si="27"/>
        <v>0</v>
      </c>
      <c r="M298" s="10">
        <f t="shared" si="27"/>
        <v>450750.72000000003</v>
      </c>
      <c r="N298" s="10">
        <f t="shared" si="27"/>
        <v>0</v>
      </c>
      <c r="O298" s="18">
        <f t="shared" si="28"/>
        <v>450750.72000000003</v>
      </c>
      <c r="P298" s="19">
        <f t="shared" si="29"/>
        <v>450750.72000000003</v>
      </c>
      <c r="Q298" s="20">
        <f>P298*[1]Factors!D285</f>
        <v>435507.94202898559</v>
      </c>
      <c r="R298" s="20">
        <f t="shared" si="32"/>
        <v>1312</v>
      </c>
      <c r="S298" s="20">
        <f>R298*[1]Factors!D285</f>
        <v>1267.6328502415461</v>
      </c>
      <c r="T298" s="21">
        <f>R298*[1]Factors!D285*[1]Factors!E285</f>
        <v>1312</v>
      </c>
      <c r="U298" s="17"/>
      <c r="V298" s="10"/>
      <c r="W298" s="240">
        <v>1312</v>
      </c>
      <c r="X298" s="383">
        <v>343.56</v>
      </c>
      <c r="Y298" s="10">
        <f t="shared" si="26"/>
        <v>450750.72000000003</v>
      </c>
      <c r="Z298" s="17"/>
      <c r="AA298" s="10">
        <f t="shared" si="30"/>
        <v>450750.72000000003</v>
      </c>
      <c r="AB298" s="10"/>
      <c r="AC298" s="18">
        <f t="shared" si="31"/>
        <v>450750.72000000003</v>
      </c>
    </row>
    <row r="299" spans="1:29" s="20" customFormat="1">
      <c r="A299" s="31"/>
      <c r="B299" s="31"/>
      <c r="C299" s="94"/>
      <c r="D299" s="94"/>
      <c r="E299" s="94"/>
      <c r="F299" s="149"/>
      <c r="G299" s="14">
        <v>2</v>
      </c>
      <c r="H299" s="15">
        <v>2013</v>
      </c>
      <c r="I299" s="200">
        <v>2013</v>
      </c>
      <c r="J299" s="200">
        <v>2013</v>
      </c>
      <c r="K299" s="16" t="str">
        <f>[1]Lib_RawData!G110</f>
        <v>CFO</v>
      </c>
      <c r="L299" s="17">
        <f t="shared" si="27"/>
        <v>0</v>
      </c>
      <c r="M299" s="10">
        <f t="shared" si="27"/>
        <v>465523.8</v>
      </c>
      <c r="N299" s="10">
        <f t="shared" si="27"/>
        <v>0</v>
      </c>
      <c r="O299" s="18">
        <f t="shared" si="28"/>
        <v>465523.8</v>
      </c>
      <c r="P299" s="19">
        <f t="shared" si="29"/>
        <v>465523.8</v>
      </c>
      <c r="Q299" s="20">
        <f>P299*[1]Factors!D286</f>
        <v>449781.44927536236</v>
      </c>
      <c r="R299" s="20">
        <f t="shared" si="32"/>
        <v>1355</v>
      </c>
      <c r="S299" s="20">
        <f>R299*[1]Factors!D286</f>
        <v>1309.1787439613527</v>
      </c>
      <c r="T299" s="21">
        <f>R299*[1]Factors!D286*[1]Factors!E286</f>
        <v>1355</v>
      </c>
      <c r="U299" s="17"/>
      <c r="V299" s="10"/>
      <c r="W299" s="240">
        <v>1355</v>
      </c>
      <c r="X299" s="383">
        <v>343.56</v>
      </c>
      <c r="Y299" s="10">
        <f t="shared" si="26"/>
        <v>465523.8</v>
      </c>
      <c r="Z299" s="17"/>
      <c r="AA299" s="10">
        <f t="shared" si="30"/>
        <v>465523.8</v>
      </c>
      <c r="AB299" s="10"/>
      <c r="AC299" s="18">
        <f t="shared" si="31"/>
        <v>465523.8</v>
      </c>
    </row>
    <row r="300" spans="1:29" s="20" customFormat="1">
      <c r="A300" s="31"/>
      <c r="B300" s="31"/>
      <c r="C300" s="94"/>
      <c r="D300" s="94"/>
      <c r="E300" s="94"/>
      <c r="F300" s="149"/>
      <c r="G300" s="14">
        <v>3</v>
      </c>
      <c r="H300" s="15">
        <v>2013</v>
      </c>
      <c r="I300" s="200">
        <v>2013</v>
      </c>
      <c r="J300" s="200">
        <v>2013</v>
      </c>
      <c r="K300" s="16" t="str">
        <f>[1]Lib_RawData!G111</f>
        <v>CFO</v>
      </c>
      <c r="L300" s="17">
        <f t="shared" si="27"/>
        <v>0</v>
      </c>
      <c r="M300" s="10">
        <f t="shared" si="27"/>
        <v>466898.04</v>
      </c>
      <c r="N300" s="10">
        <f t="shared" si="27"/>
        <v>0</v>
      </c>
      <c r="O300" s="18">
        <f t="shared" si="28"/>
        <v>466898.04</v>
      </c>
      <c r="P300" s="19">
        <f t="shared" si="29"/>
        <v>466898.04</v>
      </c>
      <c r="Q300" s="20">
        <f>P300*[1]Factors!D287</f>
        <v>451109.21739130438</v>
      </c>
      <c r="R300" s="20">
        <f t="shared" si="32"/>
        <v>1359</v>
      </c>
      <c r="S300" s="20">
        <f>R300*[1]Factors!D287</f>
        <v>1313.0434782608697</v>
      </c>
      <c r="T300" s="21">
        <f>R300*[1]Factors!D287*[1]Factors!E287</f>
        <v>1359</v>
      </c>
      <c r="U300" s="17"/>
      <c r="V300" s="10"/>
      <c r="W300" s="240">
        <v>1359</v>
      </c>
      <c r="X300" s="383">
        <v>343.56</v>
      </c>
      <c r="Y300" s="10">
        <f t="shared" si="26"/>
        <v>466898.04</v>
      </c>
      <c r="Z300" s="17"/>
      <c r="AA300" s="10">
        <f t="shared" si="30"/>
        <v>466898.04</v>
      </c>
      <c r="AB300" s="10"/>
      <c r="AC300" s="18">
        <f t="shared" si="31"/>
        <v>466898.04</v>
      </c>
    </row>
    <row r="301" spans="1:29" s="20" customFormat="1">
      <c r="A301" s="31"/>
      <c r="B301" s="31"/>
      <c r="C301" s="94"/>
      <c r="D301" s="94"/>
      <c r="E301" s="94"/>
      <c r="F301" s="149"/>
      <c r="G301" s="14">
        <v>4</v>
      </c>
      <c r="H301" s="15">
        <v>2013</v>
      </c>
      <c r="I301" s="200">
        <v>2013</v>
      </c>
      <c r="J301" s="200">
        <v>2014</v>
      </c>
      <c r="K301" s="16" t="str">
        <f>[1]Lib_RawData!G112</f>
        <v>CFO</v>
      </c>
      <c r="L301" s="17">
        <f t="shared" si="27"/>
        <v>0</v>
      </c>
      <c r="M301" s="10">
        <f t="shared" si="27"/>
        <v>421548.12</v>
      </c>
      <c r="N301" s="10">
        <f t="shared" si="27"/>
        <v>0</v>
      </c>
      <c r="O301" s="18">
        <f t="shared" si="28"/>
        <v>421548.12</v>
      </c>
      <c r="P301" s="19">
        <f t="shared" si="29"/>
        <v>421548.12</v>
      </c>
      <c r="Q301" s="20">
        <f>P301*[1]Factors!D288</f>
        <v>393519.68073934049</v>
      </c>
      <c r="R301" s="20">
        <f t="shared" si="32"/>
        <v>1227</v>
      </c>
      <c r="S301" s="20">
        <f>R301*[1]Factors!D288</f>
        <v>1145.4176293495766</v>
      </c>
      <c r="T301" s="21">
        <f>R301*[1]Factors!D288*[1]Factors!E288</f>
        <v>1227</v>
      </c>
      <c r="U301" s="17"/>
      <c r="V301" s="10"/>
      <c r="W301" s="240">
        <v>1227</v>
      </c>
      <c r="X301" s="383">
        <v>343.56</v>
      </c>
      <c r="Y301" s="10">
        <f t="shared" si="26"/>
        <v>421548.12</v>
      </c>
      <c r="Z301" s="17"/>
      <c r="AA301" s="10">
        <f t="shared" si="30"/>
        <v>421548.12</v>
      </c>
      <c r="AB301" s="10"/>
      <c r="AC301" s="18">
        <f t="shared" si="31"/>
        <v>421548.12</v>
      </c>
    </row>
    <row r="302" spans="1:29" s="20" customFormat="1">
      <c r="A302" s="31"/>
      <c r="B302" s="31"/>
      <c r="C302" s="94"/>
      <c r="D302" s="94"/>
      <c r="E302" s="94"/>
      <c r="F302" s="149"/>
      <c r="G302" s="14">
        <v>5</v>
      </c>
      <c r="H302" s="15">
        <v>2013</v>
      </c>
      <c r="I302" s="200">
        <v>2013</v>
      </c>
      <c r="J302" s="200">
        <v>2014</v>
      </c>
      <c r="K302" s="16" t="str">
        <f>[1]Lib_RawData!G113</f>
        <v>CFO</v>
      </c>
      <c r="L302" s="17">
        <f t="shared" si="27"/>
        <v>0</v>
      </c>
      <c r="M302" s="10">
        <f t="shared" si="27"/>
        <v>466210.92</v>
      </c>
      <c r="N302" s="10">
        <f t="shared" si="27"/>
        <v>0</v>
      </c>
      <c r="O302" s="18">
        <f t="shared" si="28"/>
        <v>466210.92</v>
      </c>
      <c r="P302" s="19">
        <f t="shared" si="29"/>
        <v>466210.92</v>
      </c>
      <c r="Q302" s="20">
        <f>P302*[1]Factors!D289</f>
        <v>435212.88244766509</v>
      </c>
      <c r="R302" s="20">
        <f t="shared" si="32"/>
        <v>1357</v>
      </c>
      <c r="S302" s="20">
        <f>R302*[1]Factors!D289</f>
        <v>1266.7740203972089</v>
      </c>
      <c r="T302" s="21">
        <f>R302*[1]Factors!D289*[1]Factors!E289</f>
        <v>1357</v>
      </c>
      <c r="U302" s="17"/>
      <c r="V302" s="10"/>
      <c r="W302" s="240">
        <v>1357</v>
      </c>
      <c r="X302" s="383">
        <v>343.56</v>
      </c>
      <c r="Y302" s="10">
        <f t="shared" si="26"/>
        <v>466210.92</v>
      </c>
      <c r="Z302" s="17"/>
      <c r="AA302" s="10">
        <f t="shared" si="30"/>
        <v>466210.92</v>
      </c>
      <c r="AB302" s="10"/>
      <c r="AC302" s="18">
        <f t="shared" si="31"/>
        <v>466210.92</v>
      </c>
    </row>
    <row r="303" spans="1:29" s="20" customFormat="1">
      <c r="A303" s="31"/>
      <c r="B303" s="31"/>
      <c r="C303" s="94"/>
      <c r="D303" s="94"/>
      <c r="E303" s="94"/>
      <c r="F303" s="149"/>
      <c r="G303" s="14">
        <v>6</v>
      </c>
      <c r="H303" s="15">
        <v>2013</v>
      </c>
      <c r="I303" s="200">
        <v>2013</v>
      </c>
      <c r="J303" s="200">
        <v>2014</v>
      </c>
      <c r="K303" s="16" t="str">
        <f>[1]Lib_RawData!G114</f>
        <v>CFO</v>
      </c>
      <c r="L303" s="17">
        <f t="shared" si="27"/>
        <v>0</v>
      </c>
      <c r="M303" s="10">
        <f t="shared" si="27"/>
        <v>451781.4</v>
      </c>
      <c r="N303" s="10">
        <f t="shared" si="27"/>
        <v>0</v>
      </c>
      <c r="O303" s="18">
        <f t="shared" si="28"/>
        <v>451781.4</v>
      </c>
      <c r="P303" s="19">
        <f t="shared" si="29"/>
        <v>451781.4</v>
      </c>
      <c r="Q303" s="20">
        <f>P303*[1]Factors!D290</f>
        <v>421742.77112651413</v>
      </c>
      <c r="R303" s="20">
        <f t="shared" si="32"/>
        <v>1315</v>
      </c>
      <c r="S303" s="20">
        <f>R303*[1]Factors!D290</f>
        <v>1227.56657098182</v>
      </c>
      <c r="T303" s="21">
        <f>R303*[1]Factors!D290*[1]Factors!E290</f>
        <v>1315</v>
      </c>
      <c r="U303" s="17"/>
      <c r="V303" s="10"/>
      <c r="W303" s="240">
        <v>1315</v>
      </c>
      <c r="X303" s="383">
        <v>343.56</v>
      </c>
      <c r="Y303" s="10">
        <f t="shared" si="26"/>
        <v>451781.4</v>
      </c>
      <c r="Z303" s="17"/>
      <c r="AA303" s="10">
        <f t="shared" si="30"/>
        <v>451781.4</v>
      </c>
      <c r="AB303" s="10"/>
      <c r="AC303" s="18">
        <f t="shared" si="31"/>
        <v>451781.4</v>
      </c>
    </row>
    <row r="304" spans="1:29" s="20" customFormat="1">
      <c r="A304" s="31"/>
      <c r="B304" s="31"/>
      <c r="C304" s="94"/>
      <c r="D304" s="94"/>
      <c r="E304" s="94"/>
      <c r="F304" s="149"/>
      <c r="G304" s="14">
        <v>7</v>
      </c>
      <c r="H304" s="15">
        <v>2013</v>
      </c>
      <c r="I304" s="200">
        <v>2014</v>
      </c>
      <c r="J304" s="200">
        <v>2014</v>
      </c>
      <c r="K304" s="16" t="str">
        <f>[1]Lib_RawData!G115</f>
        <v>CFO</v>
      </c>
      <c r="L304" s="17">
        <f t="shared" si="27"/>
        <v>0</v>
      </c>
      <c r="M304" s="10">
        <f t="shared" si="27"/>
        <v>0</v>
      </c>
      <c r="N304" s="10">
        <f t="shared" si="27"/>
        <v>0</v>
      </c>
      <c r="O304" s="18">
        <f t="shared" si="28"/>
        <v>0</v>
      </c>
      <c r="P304" s="19">
        <f t="shared" si="29"/>
        <v>0</v>
      </c>
      <c r="Q304" s="20">
        <f>P304*[1]Factors!D291</f>
        <v>0</v>
      </c>
      <c r="R304" s="20">
        <f t="shared" si="32"/>
        <v>0</v>
      </c>
      <c r="S304" s="20">
        <f>R304*[1]Factors!D291</f>
        <v>0</v>
      </c>
      <c r="T304" s="21">
        <f>R304*[1]Factors!D291*[1]Factors!E291</f>
        <v>0</v>
      </c>
      <c r="U304" s="17"/>
      <c r="V304" s="10"/>
      <c r="W304" s="240"/>
      <c r="X304" s="383"/>
      <c r="Y304" s="10">
        <f t="shared" si="26"/>
        <v>0</v>
      </c>
      <c r="Z304" s="17"/>
      <c r="AA304" s="10">
        <f t="shared" si="30"/>
        <v>0</v>
      </c>
      <c r="AB304" s="10"/>
      <c r="AC304" s="18">
        <f t="shared" si="31"/>
        <v>0</v>
      </c>
    </row>
    <row r="305" spans="1:29" s="20" customFormat="1">
      <c r="A305" s="31"/>
      <c r="B305" s="31"/>
      <c r="C305" s="94"/>
      <c r="D305" s="94"/>
      <c r="E305" s="94"/>
      <c r="F305" s="149"/>
      <c r="G305" s="14">
        <v>8</v>
      </c>
      <c r="H305" s="15">
        <v>2013</v>
      </c>
      <c r="I305" s="200">
        <v>2014</v>
      </c>
      <c r="J305" s="200">
        <v>2014</v>
      </c>
      <c r="K305" s="16" t="str">
        <f>[1]Lib_RawData!G116</f>
        <v>CFO</v>
      </c>
      <c r="L305" s="17">
        <f t="shared" si="27"/>
        <v>0</v>
      </c>
      <c r="M305" s="10">
        <f t="shared" si="27"/>
        <v>918679.44000000006</v>
      </c>
      <c r="N305" s="10">
        <f t="shared" si="27"/>
        <v>0</v>
      </c>
      <c r="O305" s="18">
        <f t="shared" si="28"/>
        <v>918679.44000000006</v>
      </c>
      <c r="P305" s="19">
        <f t="shared" si="29"/>
        <v>918679.44000000006</v>
      </c>
      <c r="Q305" s="20">
        <f>P305*[1]Factors!D292</f>
        <v>857597.08744661498</v>
      </c>
      <c r="R305" s="20">
        <f t="shared" si="32"/>
        <v>2674</v>
      </c>
      <c r="S305" s="20">
        <f>R305*[1]Factors!D292</f>
        <v>2496.2076127797618</v>
      </c>
      <c r="T305" s="21">
        <f>R305*[1]Factors!D292*[1]Factors!E292</f>
        <v>2674</v>
      </c>
      <c r="U305" s="17"/>
      <c r="V305" s="10"/>
      <c r="W305" s="240">
        <v>2674</v>
      </c>
      <c r="X305" s="383">
        <v>343.56</v>
      </c>
      <c r="Y305" s="10">
        <f t="shared" si="26"/>
        <v>918679.44000000006</v>
      </c>
      <c r="Z305" s="17"/>
      <c r="AA305" s="10">
        <f t="shared" si="30"/>
        <v>918679.44000000006</v>
      </c>
      <c r="AB305" s="10"/>
      <c r="AC305" s="18">
        <f t="shared" si="31"/>
        <v>918679.44000000006</v>
      </c>
    </row>
    <row r="306" spans="1:29" s="20" customFormat="1">
      <c r="A306" s="31"/>
      <c r="B306" s="31"/>
      <c r="C306" s="94"/>
      <c r="D306" s="94"/>
      <c r="E306" s="94"/>
      <c r="F306" s="149"/>
      <c r="G306" s="14">
        <v>9</v>
      </c>
      <c r="H306" s="15">
        <v>2013</v>
      </c>
      <c r="I306" s="200">
        <v>2014</v>
      </c>
      <c r="J306" s="200">
        <v>2014</v>
      </c>
      <c r="K306" s="16" t="str">
        <f>[1]Lib_RawData!G117</f>
        <v>CFO</v>
      </c>
      <c r="L306" s="17">
        <f t="shared" si="27"/>
        <v>0</v>
      </c>
      <c r="M306" s="10">
        <f t="shared" si="27"/>
        <v>466898.04</v>
      </c>
      <c r="N306" s="10">
        <f t="shared" si="27"/>
        <v>0</v>
      </c>
      <c r="O306" s="18">
        <f t="shared" si="28"/>
        <v>466898.04</v>
      </c>
      <c r="P306" s="19">
        <f t="shared" si="29"/>
        <v>466898.04</v>
      </c>
      <c r="Q306" s="20">
        <f>P306*[1]Factors!D293</f>
        <v>435854.31632010086</v>
      </c>
      <c r="R306" s="20">
        <f t="shared" si="32"/>
        <v>1359</v>
      </c>
      <c r="S306" s="20">
        <f>R306*[1]Factors!D293</f>
        <v>1268.6410417979419</v>
      </c>
      <c r="T306" s="21">
        <f>R306*[1]Factors!D293*[1]Factors!E293</f>
        <v>1359</v>
      </c>
      <c r="U306" s="17"/>
      <c r="V306" s="10"/>
      <c r="W306" s="240">
        <v>1359</v>
      </c>
      <c r="X306" s="383">
        <v>343.56</v>
      </c>
      <c r="Y306" s="10">
        <f t="shared" si="26"/>
        <v>466898.04</v>
      </c>
      <c r="Z306" s="17"/>
      <c r="AA306" s="10">
        <f t="shared" si="30"/>
        <v>466898.04</v>
      </c>
      <c r="AB306" s="10"/>
      <c r="AC306" s="18">
        <f t="shared" si="31"/>
        <v>466898.04</v>
      </c>
    </row>
    <row r="307" spans="1:29" s="20" customFormat="1">
      <c r="A307" s="31"/>
      <c r="B307" s="31"/>
      <c r="C307" s="94"/>
      <c r="D307" s="94"/>
      <c r="E307" s="94"/>
      <c r="F307" s="149"/>
      <c r="G307" s="14">
        <v>10</v>
      </c>
      <c r="H307" s="15">
        <v>2013</v>
      </c>
      <c r="I307" s="200">
        <v>2014</v>
      </c>
      <c r="J307" s="200">
        <v>2014</v>
      </c>
      <c r="K307" s="16" t="str">
        <f>[1]Lib_RawData!G118</f>
        <v>CFO</v>
      </c>
      <c r="L307" s="17">
        <f t="shared" si="27"/>
        <v>0</v>
      </c>
      <c r="M307" s="10">
        <f t="shared" si="27"/>
        <v>466898.04</v>
      </c>
      <c r="N307" s="10">
        <f t="shared" si="27"/>
        <v>0</v>
      </c>
      <c r="O307" s="18">
        <f t="shared" si="28"/>
        <v>466898.04</v>
      </c>
      <c r="P307" s="19">
        <f t="shared" si="29"/>
        <v>466898.04</v>
      </c>
      <c r="Q307" s="20">
        <f>P307*[1]Factors!D294</f>
        <v>435854.31632010086</v>
      </c>
      <c r="R307" s="20">
        <f t="shared" si="32"/>
        <v>1359</v>
      </c>
      <c r="S307" s="20">
        <f>R307*[1]Factors!D294</f>
        <v>1268.6410417979419</v>
      </c>
      <c r="T307" s="21">
        <f>R307*[1]Factors!D294*[1]Factors!E294</f>
        <v>1359</v>
      </c>
      <c r="U307" s="17"/>
      <c r="V307" s="10"/>
      <c r="W307" s="240">
        <v>1359</v>
      </c>
      <c r="X307" s="383">
        <v>343.56</v>
      </c>
      <c r="Y307" s="10">
        <f t="shared" si="26"/>
        <v>466898.04</v>
      </c>
      <c r="Z307" s="17"/>
      <c r="AA307" s="10">
        <f t="shared" si="30"/>
        <v>466898.04</v>
      </c>
      <c r="AB307" s="10"/>
      <c r="AC307" s="18">
        <f t="shared" si="31"/>
        <v>466898.04</v>
      </c>
    </row>
    <row r="308" spans="1:29" s="20" customFormat="1">
      <c r="A308" s="31"/>
      <c r="B308" s="31"/>
      <c r="C308" s="94"/>
      <c r="D308" s="94"/>
      <c r="E308" s="94"/>
      <c r="F308" s="149"/>
      <c r="G308" s="14">
        <v>11</v>
      </c>
      <c r="H308" s="15">
        <v>2013</v>
      </c>
      <c r="I308" s="200">
        <v>2014</v>
      </c>
      <c r="J308" s="200">
        <v>2014</v>
      </c>
      <c r="K308" s="16" t="str">
        <f>[1]Lib_RawData!G119</f>
        <v>CFO</v>
      </c>
      <c r="L308" s="17">
        <f t="shared" si="27"/>
        <v>0</v>
      </c>
      <c r="M308" s="10">
        <f t="shared" si="27"/>
        <v>451781.4</v>
      </c>
      <c r="N308" s="10">
        <f t="shared" si="27"/>
        <v>0</v>
      </c>
      <c r="O308" s="18">
        <f t="shared" si="28"/>
        <v>451781.4</v>
      </c>
      <c r="P308" s="19">
        <f t="shared" si="29"/>
        <v>451781.4</v>
      </c>
      <c r="Q308" s="20">
        <f>P308*[1]Factors!D295</f>
        <v>421742.77112651413</v>
      </c>
      <c r="R308" s="20">
        <f t="shared" si="32"/>
        <v>1315</v>
      </c>
      <c r="S308" s="20">
        <f>R308*[1]Factors!D295</f>
        <v>1227.56657098182</v>
      </c>
      <c r="T308" s="21">
        <f>R308*[1]Factors!D295*[1]Factors!E295</f>
        <v>1315</v>
      </c>
      <c r="U308" s="17"/>
      <c r="V308" s="10"/>
      <c r="W308" s="240">
        <v>1315</v>
      </c>
      <c r="X308" s="383">
        <v>343.56</v>
      </c>
      <c r="Y308" s="10">
        <f t="shared" si="26"/>
        <v>451781.4</v>
      </c>
      <c r="Z308" s="17"/>
      <c r="AA308" s="10">
        <f t="shared" si="30"/>
        <v>451781.4</v>
      </c>
      <c r="AB308" s="10"/>
      <c r="AC308" s="18">
        <f t="shared" si="31"/>
        <v>451781.4</v>
      </c>
    </row>
    <row r="309" spans="1:29" s="20" customFormat="1">
      <c r="A309" s="31"/>
      <c r="B309" s="31"/>
      <c r="C309" s="94"/>
      <c r="D309" s="94"/>
      <c r="E309" s="94"/>
      <c r="F309" s="149"/>
      <c r="G309" s="14">
        <v>12</v>
      </c>
      <c r="H309" s="15">
        <v>2013</v>
      </c>
      <c r="I309" s="200">
        <v>2014</v>
      </c>
      <c r="J309" s="200">
        <v>2014</v>
      </c>
      <c r="K309" s="16" t="str">
        <f>[1]Lib_RawData!G120</f>
        <v>CFO</v>
      </c>
      <c r="L309" s="17">
        <f t="shared" si="27"/>
        <v>0</v>
      </c>
      <c r="M309" s="10">
        <f t="shared" si="27"/>
        <v>486409.33890000003</v>
      </c>
      <c r="N309" s="10">
        <f t="shared" si="27"/>
        <v>0</v>
      </c>
      <c r="O309" s="18">
        <f t="shared" si="28"/>
        <v>486409.33890000003</v>
      </c>
      <c r="P309" s="19">
        <f t="shared" si="29"/>
        <v>486409.33890000003</v>
      </c>
      <c r="Q309" s="20">
        <f>P309*[1]Factors!D296</f>
        <v>454068.32262129814</v>
      </c>
      <c r="R309" s="20">
        <f t="shared" si="32"/>
        <v>1359</v>
      </c>
      <c r="S309" s="20">
        <f>R309*[1]Factors!D296</f>
        <v>1268.6410417979419</v>
      </c>
      <c r="T309" s="21">
        <f>R309*[1]Factors!D296*[1]Factors!E296</f>
        <v>1359</v>
      </c>
      <c r="U309" s="17"/>
      <c r="V309" s="10"/>
      <c r="W309" s="240">
        <v>1359</v>
      </c>
      <c r="X309" s="383">
        <v>357.9171</v>
      </c>
      <c r="Y309" s="10">
        <f t="shared" si="26"/>
        <v>486409.33890000003</v>
      </c>
      <c r="Z309" s="17"/>
      <c r="AA309" s="10">
        <f t="shared" si="30"/>
        <v>486409.33890000003</v>
      </c>
      <c r="AB309" s="10"/>
      <c r="AC309" s="18">
        <f t="shared" si="31"/>
        <v>486409.33890000003</v>
      </c>
    </row>
    <row r="310" spans="1:29" s="20" customFormat="1">
      <c r="A310" s="31"/>
      <c r="B310" s="31"/>
      <c r="C310" s="94"/>
      <c r="D310" s="94"/>
      <c r="E310" s="94"/>
      <c r="F310" s="149"/>
      <c r="G310" s="14">
        <v>1</v>
      </c>
      <c r="H310" s="15">
        <v>2014</v>
      </c>
      <c r="I310" s="200">
        <v>2014</v>
      </c>
      <c r="J310" s="200">
        <v>2014</v>
      </c>
      <c r="K310" s="16" t="str">
        <f>[1]Lib_RawData!G121</f>
        <v>CFO</v>
      </c>
      <c r="L310" s="17">
        <f t="shared" si="27"/>
        <v>0</v>
      </c>
      <c r="M310" s="10">
        <f t="shared" si="27"/>
        <v>479124.60000000003</v>
      </c>
      <c r="N310" s="10">
        <f t="shared" si="27"/>
        <v>0</v>
      </c>
      <c r="O310" s="18">
        <f t="shared" si="28"/>
        <v>479124.60000000003</v>
      </c>
      <c r="P310" s="19">
        <f t="shared" si="29"/>
        <v>479124.60000000003</v>
      </c>
      <c r="Q310" s="20">
        <f>P310*[1]Factors!D297</f>
        <v>447267.94090877275</v>
      </c>
      <c r="R310" s="20">
        <f t="shared" si="32"/>
        <v>1317</v>
      </c>
      <c r="S310" s="20">
        <f>R310*[1]Factors!D297</f>
        <v>1229.4335923825529</v>
      </c>
      <c r="T310" s="21">
        <f>R310*[1]Factors!D297*[1]Factors!E297</f>
        <v>1317</v>
      </c>
      <c r="U310" s="17"/>
      <c r="V310" s="10"/>
      <c r="W310" s="240">
        <v>1317</v>
      </c>
      <c r="X310" s="383">
        <v>363.8</v>
      </c>
      <c r="Y310" s="10">
        <f t="shared" si="26"/>
        <v>479124.60000000003</v>
      </c>
      <c r="Z310" s="17"/>
      <c r="AA310" s="10">
        <f t="shared" si="30"/>
        <v>479124.60000000003</v>
      </c>
      <c r="AB310" s="10"/>
      <c r="AC310" s="18">
        <f t="shared" si="31"/>
        <v>479124.60000000003</v>
      </c>
    </row>
    <row r="311" spans="1:29" s="20" customFormat="1">
      <c r="A311" s="31"/>
      <c r="B311" s="31"/>
      <c r="C311" s="94"/>
      <c r="D311" s="94"/>
      <c r="E311" s="94"/>
      <c r="F311" s="149"/>
      <c r="G311" s="14">
        <v>2</v>
      </c>
      <c r="H311" s="15">
        <v>2014</v>
      </c>
      <c r="I311" s="200">
        <v>2014</v>
      </c>
      <c r="J311" s="200">
        <v>2014</v>
      </c>
      <c r="K311" s="16" t="str">
        <f>[1]Lib_RawData!G122</f>
        <v>CFO</v>
      </c>
      <c r="L311" s="17">
        <f t="shared" si="27"/>
        <v>0</v>
      </c>
      <c r="M311" s="10">
        <f t="shared" si="27"/>
        <v>494404.2</v>
      </c>
      <c r="N311" s="10">
        <f t="shared" si="27"/>
        <v>0</v>
      </c>
      <c r="O311" s="18">
        <f t="shared" si="28"/>
        <v>494404.2</v>
      </c>
      <c r="P311" s="19">
        <f t="shared" si="29"/>
        <v>494404.2</v>
      </c>
      <c r="Q311" s="20">
        <f>P311*[1]Factors!D298</f>
        <v>461531.61100609123</v>
      </c>
      <c r="R311" s="20">
        <f t="shared" si="32"/>
        <v>1359</v>
      </c>
      <c r="S311" s="20">
        <f>R311*[1]Factors!D298</f>
        <v>1268.6410417979419</v>
      </c>
      <c r="T311" s="21">
        <f>R311*[1]Factors!D298*[1]Factors!E298</f>
        <v>1359</v>
      </c>
      <c r="U311" s="17"/>
      <c r="V311" s="10"/>
      <c r="W311" s="240">
        <v>1359</v>
      </c>
      <c r="X311" s="383">
        <v>363.8</v>
      </c>
      <c r="Y311" s="10">
        <f t="shared" si="26"/>
        <v>494404.2</v>
      </c>
      <c r="Z311" s="17"/>
      <c r="AA311" s="10">
        <f t="shared" si="30"/>
        <v>494404.2</v>
      </c>
      <c r="AB311" s="10"/>
      <c r="AC311" s="18">
        <f t="shared" si="31"/>
        <v>494404.2</v>
      </c>
    </row>
    <row r="312" spans="1:29" s="20" customFormat="1">
      <c r="A312" s="31"/>
      <c r="B312" s="31"/>
      <c r="C312" s="94"/>
      <c r="D312" s="94"/>
      <c r="E312" s="94"/>
      <c r="F312" s="149"/>
      <c r="G312" s="14">
        <v>3</v>
      </c>
      <c r="H312" s="15">
        <v>2014</v>
      </c>
      <c r="I312" s="200">
        <v>2014</v>
      </c>
      <c r="J312" s="200">
        <v>2014</v>
      </c>
      <c r="K312" s="16" t="str">
        <f>[1]Lib_RawData!G123</f>
        <v>CFO</v>
      </c>
      <c r="L312" s="17">
        <f t="shared" si="27"/>
        <v>0</v>
      </c>
      <c r="M312" s="10">
        <f t="shared" si="27"/>
        <v>494404.2</v>
      </c>
      <c r="N312" s="10">
        <f t="shared" si="27"/>
        <v>0</v>
      </c>
      <c r="O312" s="18">
        <f t="shared" si="28"/>
        <v>494404.2</v>
      </c>
      <c r="P312" s="19">
        <f t="shared" si="29"/>
        <v>494404.2</v>
      </c>
      <c r="Q312" s="20">
        <f>P312*[1]Factors!D299</f>
        <v>461531.61100609123</v>
      </c>
      <c r="R312" s="20">
        <f t="shared" si="32"/>
        <v>1359</v>
      </c>
      <c r="S312" s="20">
        <f>R312*[1]Factors!D299</f>
        <v>1268.6410417979419</v>
      </c>
      <c r="T312" s="21">
        <f>R312*[1]Factors!D299*[1]Factors!E299</f>
        <v>1359</v>
      </c>
      <c r="U312" s="17"/>
      <c r="V312" s="10"/>
      <c r="W312" s="240">
        <v>1359</v>
      </c>
      <c r="X312" s="383">
        <v>363.8</v>
      </c>
      <c r="Y312" s="10">
        <f t="shared" si="26"/>
        <v>494404.2</v>
      </c>
      <c r="Z312" s="17"/>
      <c r="AA312" s="10">
        <f t="shared" si="30"/>
        <v>494404.2</v>
      </c>
      <c r="AB312" s="10"/>
      <c r="AC312" s="18">
        <f t="shared" si="31"/>
        <v>494404.2</v>
      </c>
    </row>
    <row r="313" spans="1:29" s="20" customFormat="1">
      <c r="A313" s="31"/>
      <c r="B313" s="31"/>
      <c r="C313" s="94"/>
      <c r="D313" s="94"/>
      <c r="E313" s="94"/>
      <c r="F313" s="149"/>
      <c r="G313" s="14">
        <v>4</v>
      </c>
      <c r="H313" s="15">
        <v>2014</v>
      </c>
      <c r="I313" s="200">
        <v>2014</v>
      </c>
      <c r="J313" s="200">
        <v>2015</v>
      </c>
      <c r="K313" s="16" t="str">
        <f>[1]Lib_RawData!G124</f>
        <v>CFO</v>
      </c>
      <c r="L313" s="17">
        <f t="shared" si="27"/>
        <v>0</v>
      </c>
      <c r="M313" s="10">
        <f t="shared" si="27"/>
        <v>446382.60000000003</v>
      </c>
      <c r="N313" s="10">
        <f t="shared" si="27"/>
        <v>0</v>
      </c>
      <c r="O313" s="18">
        <f t="shared" si="28"/>
        <v>446382.60000000003</v>
      </c>
      <c r="P313" s="19">
        <f t="shared" si="29"/>
        <v>446382.60000000003</v>
      </c>
      <c r="Q313" s="20">
        <f>P313*[1]Factors!D300</f>
        <v>402611.53000712657</v>
      </c>
      <c r="R313" s="20">
        <f t="shared" si="32"/>
        <v>1227</v>
      </c>
      <c r="S313" s="20">
        <f>R313*[1]Factors!D300</f>
        <v>1106.6836998546635</v>
      </c>
      <c r="T313" s="21">
        <f>R313*[1]Factors!D300*[1]Factors!E300</f>
        <v>1227</v>
      </c>
      <c r="U313" s="17"/>
      <c r="V313" s="10"/>
      <c r="W313" s="240">
        <v>1227</v>
      </c>
      <c r="X313" s="383">
        <v>363.8</v>
      </c>
      <c r="Y313" s="10">
        <f t="shared" si="26"/>
        <v>446382.60000000003</v>
      </c>
      <c r="Z313" s="17"/>
      <c r="AA313" s="10">
        <f t="shared" si="30"/>
        <v>446382.60000000003</v>
      </c>
      <c r="AB313" s="10"/>
      <c r="AC313" s="18">
        <f t="shared" si="31"/>
        <v>446382.60000000003</v>
      </c>
    </row>
    <row r="314" spans="1:29" s="20" customFormat="1">
      <c r="A314" s="31"/>
      <c r="B314" s="31"/>
      <c r="C314" s="94"/>
      <c r="D314" s="94"/>
      <c r="E314" s="94"/>
      <c r="F314" s="149"/>
      <c r="G314" s="14">
        <v>5</v>
      </c>
      <c r="H314" s="15">
        <v>2014</v>
      </c>
      <c r="I314" s="200">
        <v>2014</v>
      </c>
      <c r="J314" s="200">
        <v>2015</v>
      </c>
      <c r="K314" s="16" t="str">
        <f>[1]Lib_RawData!G125</f>
        <v>CFO</v>
      </c>
      <c r="L314" s="17">
        <f t="shared" si="27"/>
        <v>0</v>
      </c>
      <c r="M314" s="10">
        <f t="shared" si="27"/>
        <v>493676.60000000003</v>
      </c>
      <c r="N314" s="10">
        <f t="shared" si="27"/>
        <v>0</v>
      </c>
      <c r="O314" s="18">
        <f t="shared" si="28"/>
        <v>493676.60000000003</v>
      </c>
      <c r="P314" s="19">
        <f t="shared" si="29"/>
        <v>493676.60000000003</v>
      </c>
      <c r="Q314" s="20">
        <f>P314*[1]Factors!D301</f>
        <v>445268.00832899002</v>
      </c>
      <c r="R314" s="20">
        <f t="shared" si="32"/>
        <v>1357</v>
      </c>
      <c r="S314" s="20">
        <f>R314*[1]Factors!D301</f>
        <v>1223.9362515915063</v>
      </c>
      <c r="T314" s="21">
        <f>R314*[1]Factors!D301*[1]Factors!E301</f>
        <v>1357</v>
      </c>
      <c r="U314" s="17"/>
      <c r="V314" s="10"/>
      <c r="W314" s="238">
        <v>1357</v>
      </c>
      <c r="X314" s="383">
        <v>363.8</v>
      </c>
      <c r="Y314" s="10">
        <f t="shared" si="26"/>
        <v>493676.60000000003</v>
      </c>
      <c r="Z314" s="17"/>
      <c r="AA314" s="10">
        <f t="shared" si="30"/>
        <v>493676.60000000003</v>
      </c>
      <c r="AB314" s="10"/>
      <c r="AC314" s="18">
        <f t="shared" si="31"/>
        <v>493676.60000000003</v>
      </c>
    </row>
    <row r="315" spans="1:29" s="20" customFormat="1">
      <c r="A315" s="31"/>
      <c r="B315" s="31"/>
      <c r="C315" s="94"/>
      <c r="D315" s="94"/>
      <c r="E315" s="94"/>
      <c r="F315" s="149"/>
      <c r="G315" s="14">
        <v>6</v>
      </c>
      <c r="H315" s="15">
        <v>2014</v>
      </c>
      <c r="I315" s="200">
        <v>2014</v>
      </c>
      <c r="J315" s="200">
        <v>2015</v>
      </c>
      <c r="K315" s="16" t="str">
        <f>[1]Lib_RawData!G126</f>
        <v>CFO</v>
      </c>
      <c r="L315" s="17">
        <f t="shared" si="27"/>
        <v>0</v>
      </c>
      <c r="M315" s="10">
        <f t="shared" si="27"/>
        <v>478397</v>
      </c>
      <c r="N315" s="10">
        <f t="shared" si="27"/>
        <v>0</v>
      </c>
      <c r="O315" s="18">
        <f t="shared" si="28"/>
        <v>478397</v>
      </c>
      <c r="P315" s="19">
        <f t="shared" si="29"/>
        <v>478397</v>
      </c>
      <c r="Q315" s="20">
        <f>P315*[1]Factors!D302</f>
        <v>431486.68456346489</v>
      </c>
      <c r="R315" s="20">
        <f t="shared" si="32"/>
        <v>1315</v>
      </c>
      <c r="S315" s="20">
        <f>R315*[1]Factors!D302</f>
        <v>1186.0546579534494</v>
      </c>
      <c r="T315" s="21">
        <f>R315*[1]Factors!D302*[1]Factors!E302</f>
        <v>1315</v>
      </c>
      <c r="U315" s="17"/>
      <c r="V315" s="10"/>
      <c r="W315" s="238">
        <v>1315</v>
      </c>
      <c r="X315" s="383">
        <v>363.8</v>
      </c>
      <c r="Y315" s="10">
        <f t="shared" si="26"/>
        <v>478397</v>
      </c>
      <c r="Z315" s="17"/>
      <c r="AA315" s="10">
        <f t="shared" si="30"/>
        <v>478397</v>
      </c>
      <c r="AB315" s="10"/>
      <c r="AC315" s="18">
        <f t="shared" si="31"/>
        <v>478397</v>
      </c>
    </row>
    <row r="316" spans="1:29" s="20" customFormat="1">
      <c r="A316" s="31"/>
      <c r="B316" s="31"/>
      <c r="C316" s="94"/>
      <c r="D316" s="94"/>
      <c r="E316" s="94"/>
      <c r="F316" s="149"/>
      <c r="G316" s="242">
        <v>7</v>
      </c>
      <c r="H316" s="243">
        <v>2014</v>
      </c>
      <c r="I316" s="244">
        <v>2015</v>
      </c>
      <c r="J316" s="244">
        <v>2015</v>
      </c>
      <c r="K316" s="245" t="str">
        <f>[1]Lib_RawData!G127</f>
        <v>CFO</v>
      </c>
      <c r="L316" s="246">
        <f t="shared" si="27"/>
        <v>0</v>
      </c>
      <c r="M316" s="76">
        <f t="shared" si="27"/>
        <v>494404.2</v>
      </c>
      <c r="N316" s="76">
        <f t="shared" si="27"/>
        <v>0</v>
      </c>
      <c r="O316" s="247">
        <f t="shared" si="28"/>
        <v>494404.2</v>
      </c>
      <c r="P316" s="248">
        <f t="shared" si="29"/>
        <v>494404.2</v>
      </c>
      <c r="Q316" s="249">
        <f>P316*[1]Factors!D303</f>
        <v>445924.26184163406</v>
      </c>
      <c r="R316" s="249">
        <f t="shared" si="32"/>
        <v>1359</v>
      </c>
      <c r="S316" s="249">
        <f>R316*[1]Factors!D303</f>
        <v>1225.7401370028424</v>
      </c>
      <c r="T316" s="250">
        <f>R316*[1]Factors!D303*[1]Factors!E303</f>
        <v>1359</v>
      </c>
      <c r="U316" s="246"/>
      <c r="V316" s="76"/>
      <c r="W316" s="247">
        <v>1359</v>
      </c>
      <c r="X316" s="384">
        <v>363.8</v>
      </c>
      <c r="Y316" s="76">
        <f t="shared" si="26"/>
        <v>494404.2</v>
      </c>
      <c r="Z316" s="246"/>
      <c r="AA316" s="76">
        <f t="shared" si="30"/>
        <v>494404.2</v>
      </c>
      <c r="AB316" s="76"/>
      <c r="AC316" s="247">
        <f t="shared" si="31"/>
        <v>494404.2</v>
      </c>
    </row>
    <row r="317" spans="1:29" s="20" customFormat="1">
      <c r="A317" s="31"/>
      <c r="B317" s="31"/>
      <c r="C317" s="94"/>
      <c r="D317" s="94"/>
      <c r="E317" s="94"/>
      <c r="F317" s="149"/>
      <c r="G317" s="242">
        <v>8</v>
      </c>
      <c r="H317" s="243">
        <v>2014</v>
      </c>
      <c r="I317" s="244">
        <v>2015</v>
      </c>
      <c r="J317" s="244">
        <v>2015</v>
      </c>
      <c r="K317" s="245" t="str">
        <f>[1]Lib_RawData!G128</f>
        <v>CFO</v>
      </c>
      <c r="L317" s="246">
        <f t="shared" si="27"/>
        <v>0</v>
      </c>
      <c r="M317" s="76">
        <f t="shared" si="27"/>
        <v>478397</v>
      </c>
      <c r="N317" s="76">
        <f t="shared" si="27"/>
        <v>0</v>
      </c>
      <c r="O317" s="247">
        <f t="shared" si="28"/>
        <v>478397</v>
      </c>
      <c r="P317" s="248">
        <f t="shared" si="29"/>
        <v>478397</v>
      </c>
      <c r="Q317" s="249">
        <f>P317*[1]Factors!D304</f>
        <v>431486.68456346489</v>
      </c>
      <c r="R317" s="249">
        <f t="shared" si="32"/>
        <v>1315</v>
      </c>
      <c r="S317" s="249">
        <f>R317*[1]Factors!D304</f>
        <v>1186.0546579534494</v>
      </c>
      <c r="T317" s="250">
        <f>R317*[1]Factors!D304*[1]Factors!E304</f>
        <v>1315</v>
      </c>
      <c r="U317" s="246"/>
      <c r="V317" s="76"/>
      <c r="W317" s="247">
        <v>1315</v>
      </c>
      <c r="X317" s="384">
        <v>363.8</v>
      </c>
      <c r="Y317" s="76">
        <f t="shared" si="26"/>
        <v>478397</v>
      </c>
      <c r="Z317" s="246"/>
      <c r="AA317" s="76">
        <f t="shared" si="30"/>
        <v>478397</v>
      </c>
      <c r="AB317" s="76"/>
      <c r="AC317" s="247">
        <f t="shared" si="31"/>
        <v>478397</v>
      </c>
    </row>
    <row r="318" spans="1:29" s="20" customFormat="1">
      <c r="A318" s="31"/>
      <c r="B318" s="31"/>
      <c r="C318" s="94"/>
      <c r="D318" s="94"/>
      <c r="E318" s="94"/>
      <c r="F318" s="149"/>
      <c r="G318" s="242">
        <v>9</v>
      </c>
      <c r="H318" s="243">
        <v>2014</v>
      </c>
      <c r="I318" s="244">
        <v>2015</v>
      </c>
      <c r="J318" s="244">
        <v>2015</v>
      </c>
      <c r="K318" s="245" t="str">
        <f>[1]Lib_RawData!G129</f>
        <v>CFO</v>
      </c>
      <c r="L318" s="246">
        <f t="shared" si="27"/>
        <v>0</v>
      </c>
      <c r="M318" s="76">
        <f t="shared" si="27"/>
        <v>494404.2</v>
      </c>
      <c r="N318" s="76">
        <f t="shared" si="27"/>
        <v>0</v>
      </c>
      <c r="O318" s="247">
        <f t="shared" si="28"/>
        <v>494404.2</v>
      </c>
      <c r="P318" s="248">
        <f t="shared" si="29"/>
        <v>494404.2</v>
      </c>
      <c r="Q318" s="249">
        <f>P318*[1]Factors!D305</f>
        <v>445924.26184163406</v>
      </c>
      <c r="R318" s="249">
        <f t="shared" si="32"/>
        <v>1359</v>
      </c>
      <c r="S318" s="249">
        <f>R318*[1]Factors!D305</f>
        <v>1225.7401370028424</v>
      </c>
      <c r="T318" s="250">
        <f>R318*[1]Factors!D305*[1]Factors!E305</f>
        <v>1359</v>
      </c>
      <c r="U318" s="246"/>
      <c r="V318" s="76"/>
      <c r="W318" s="247">
        <v>1359</v>
      </c>
      <c r="X318" s="384">
        <v>363.8</v>
      </c>
      <c r="Y318" s="76">
        <f t="shared" si="26"/>
        <v>494404.2</v>
      </c>
      <c r="Z318" s="246"/>
      <c r="AA318" s="76">
        <f t="shared" si="30"/>
        <v>494404.2</v>
      </c>
      <c r="AB318" s="76"/>
      <c r="AC318" s="247">
        <f t="shared" si="31"/>
        <v>494404.2</v>
      </c>
    </row>
    <row r="319" spans="1:29" s="20" customFormat="1">
      <c r="A319" s="31"/>
      <c r="B319" s="31"/>
      <c r="C319" s="94"/>
      <c r="D319" s="94"/>
      <c r="E319" s="94"/>
      <c r="F319" s="149"/>
      <c r="G319" s="242">
        <v>10</v>
      </c>
      <c r="H319" s="243">
        <v>2014</v>
      </c>
      <c r="I319" s="244">
        <v>2015</v>
      </c>
      <c r="J319" s="244">
        <v>2015</v>
      </c>
      <c r="K319" s="245" t="str">
        <f>[1]Lib_RawData!G130</f>
        <v>CFO</v>
      </c>
      <c r="L319" s="246">
        <f t="shared" si="27"/>
        <v>0</v>
      </c>
      <c r="M319" s="76">
        <f t="shared" si="27"/>
        <v>494404.2</v>
      </c>
      <c r="N319" s="76">
        <f t="shared" si="27"/>
        <v>0</v>
      </c>
      <c r="O319" s="247">
        <f t="shared" si="28"/>
        <v>494404.2</v>
      </c>
      <c r="P319" s="248">
        <f t="shared" si="29"/>
        <v>494404.2</v>
      </c>
      <c r="Q319" s="249">
        <f>P319*[1]Factors!D306</f>
        <v>445924.26184163406</v>
      </c>
      <c r="R319" s="249">
        <f t="shared" si="32"/>
        <v>1359</v>
      </c>
      <c r="S319" s="249">
        <f>R319*[1]Factors!D306</f>
        <v>1225.7401370028424</v>
      </c>
      <c r="T319" s="250">
        <f>R319*[1]Factors!D306*[1]Factors!E306</f>
        <v>1359</v>
      </c>
      <c r="U319" s="246"/>
      <c r="V319" s="76"/>
      <c r="W319" s="247">
        <v>1359</v>
      </c>
      <c r="X319" s="384">
        <v>363.8</v>
      </c>
      <c r="Y319" s="76">
        <f t="shared" si="26"/>
        <v>494404.2</v>
      </c>
      <c r="Z319" s="246"/>
      <c r="AA319" s="76">
        <f t="shared" si="30"/>
        <v>494404.2</v>
      </c>
      <c r="AB319" s="76"/>
      <c r="AC319" s="247">
        <f t="shared" si="31"/>
        <v>494404.2</v>
      </c>
    </row>
    <row r="320" spans="1:29" s="20" customFormat="1">
      <c r="A320" s="31"/>
      <c r="B320" s="31"/>
      <c r="C320" s="94"/>
      <c r="D320" s="94"/>
      <c r="E320" s="94"/>
      <c r="F320" s="149"/>
      <c r="G320" s="242">
        <v>11</v>
      </c>
      <c r="H320" s="243">
        <v>2014</v>
      </c>
      <c r="I320" s="244">
        <v>2015</v>
      </c>
      <c r="J320" s="244">
        <v>2015</v>
      </c>
      <c r="K320" s="245" t="str">
        <f>[1]Lib_RawData!G131</f>
        <v>CFO</v>
      </c>
      <c r="L320" s="246">
        <f t="shared" si="27"/>
        <v>0</v>
      </c>
      <c r="M320" s="76">
        <f t="shared" si="27"/>
        <v>478397</v>
      </c>
      <c r="N320" s="76">
        <f t="shared" si="27"/>
        <v>0</v>
      </c>
      <c r="O320" s="247">
        <f t="shared" si="28"/>
        <v>478397</v>
      </c>
      <c r="P320" s="248">
        <f t="shared" si="29"/>
        <v>478397</v>
      </c>
      <c r="Q320" s="249">
        <f>P320*[1]Factors!D307</f>
        <v>431486.68456346489</v>
      </c>
      <c r="R320" s="249">
        <f t="shared" si="32"/>
        <v>1315</v>
      </c>
      <c r="S320" s="249">
        <f>R320*[1]Factors!D307</f>
        <v>1186.0546579534494</v>
      </c>
      <c r="T320" s="250">
        <f>R320*[1]Factors!D307*[1]Factors!E307</f>
        <v>1315</v>
      </c>
      <c r="U320" s="246"/>
      <c r="V320" s="76"/>
      <c r="W320" s="247">
        <v>1315</v>
      </c>
      <c r="X320" s="384">
        <v>363.8</v>
      </c>
      <c r="Y320" s="76">
        <f t="shared" si="26"/>
        <v>478397</v>
      </c>
      <c r="Z320" s="246"/>
      <c r="AA320" s="76">
        <f t="shared" si="30"/>
        <v>478397</v>
      </c>
      <c r="AB320" s="76"/>
      <c r="AC320" s="247">
        <f t="shared" si="31"/>
        <v>478397</v>
      </c>
    </row>
    <row r="321" spans="1:29" s="20" customFormat="1">
      <c r="A321" s="31"/>
      <c r="B321" s="31"/>
      <c r="C321" s="94"/>
      <c r="D321" s="94"/>
      <c r="E321" s="94"/>
      <c r="F321" s="149"/>
      <c r="G321" s="242">
        <v>12</v>
      </c>
      <c r="H321" s="243">
        <v>2014</v>
      </c>
      <c r="I321" s="244">
        <v>2015</v>
      </c>
      <c r="J321" s="244">
        <v>2015</v>
      </c>
      <c r="K321" s="245" t="str">
        <f>[1]Lib_RawData!G132</f>
        <v>CFO</v>
      </c>
      <c r="L321" s="246">
        <f t="shared" si="27"/>
        <v>0</v>
      </c>
      <c r="M321" s="76">
        <f t="shared" si="27"/>
        <v>494404.2</v>
      </c>
      <c r="N321" s="76">
        <f t="shared" si="27"/>
        <v>0</v>
      </c>
      <c r="O321" s="247">
        <f t="shared" si="28"/>
        <v>494404.2</v>
      </c>
      <c r="P321" s="248">
        <f t="shared" si="29"/>
        <v>494404.2</v>
      </c>
      <c r="Q321" s="249">
        <f>P321*[1]Factors!D308</f>
        <v>445924.26184163406</v>
      </c>
      <c r="R321" s="249">
        <f t="shared" si="32"/>
        <v>1359</v>
      </c>
      <c r="S321" s="249">
        <f>R321*[1]Factors!D308</f>
        <v>1225.7401370028424</v>
      </c>
      <c r="T321" s="250">
        <f>R321*[1]Factors!D308*[1]Factors!E308</f>
        <v>1359</v>
      </c>
      <c r="U321" s="246"/>
      <c r="V321" s="76"/>
      <c r="W321" s="247">
        <v>1359</v>
      </c>
      <c r="X321" s="384">
        <v>363.8</v>
      </c>
      <c r="Y321" s="76">
        <f t="shared" si="26"/>
        <v>494404.2</v>
      </c>
      <c r="Z321" s="246"/>
      <c r="AA321" s="76">
        <f t="shared" si="30"/>
        <v>494404.2</v>
      </c>
      <c r="AB321" s="76"/>
      <c r="AC321" s="247">
        <f t="shared" si="31"/>
        <v>494404.2</v>
      </c>
    </row>
    <row r="322" spans="1:29" s="20" customFormat="1">
      <c r="A322" s="31"/>
      <c r="B322" s="31"/>
      <c r="C322" s="94"/>
      <c r="D322" s="94"/>
      <c r="E322" s="94"/>
      <c r="F322" s="149"/>
      <c r="G322" s="242">
        <v>1</v>
      </c>
      <c r="H322" s="243">
        <v>2015</v>
      </c>
      <c r="I322" s="244">
        <v>2015</v>
      </c>
      <c r="J322" s="244">
        <v>2015</v>
      </c>
      <c r="K322" s="245" t="str">
        <f>[1]Lib_RawData!G133</f>
        <v>CFO</v>
      </c>
      <c r="L322" s="246">
        <f t="shared" si="27"/>
        <v>0</v>
      </c>
      <c r="M322" s="76">
        <f t="shared" si="27"/>
        <v>479124.60000000003</v>
      </c>
      <c r="N322" s="76">
        <f t="shared" si="27"/>
        <v>0</v>
      </c>
      <c r="O322" s="247">
        <f t="shared" si="28"/>
        <v>479124.60000000003</v>
      </c>
      <c r="P322" s="248">
        <f t="shared" si="29"/>
        <v>479124.60000000003</v>
      </c>
      <c r="Q322" s="249">
        <f>P322*[1]Factors!D309</f>
        <v>432142.93807610899</v>
      </c>
      <c r="R322" s="249">
        <f t="shared" si="32"/>
        <v>1317</v>
      </c>
      <c r="S322" s="249">
        <f>R322*[1]Factors!D309</f>
        <v>1187.8585433647854</v>
      </c>
      <c r="T322" s="250">
        <f>R322*[1]Factors!D309*[1]Factors!E309</f>
        <v>1317</v>
      </c>
      <c r="U322" s="246"/>
      <c r="V322" s="76"/>
      <c r="W322" s="247">
        <v>1317</v>
      </c>
      <c r="X322" s="384">
        <v>363.8</v>
      </c>
      <c r="Y322" s="76">
        <f t="shared" si="26"/>
        <v>479124.60000000003</v>
      </c>
      <c r="Z322" s="246"/>
      <c r="AA322" s="76">
        <f t="shared" si="30"/>
        <v>479124.60000000003</v>
      </c>
      <c r="AB322" s="76"/>
      <c r="AC322" s="247">
        <f t="shared" si="31"/>
        <v>479124.60000000003</v>
      </c>
    </row>
    <row r="323" spans="1:29" s="20" customFormat="1">
      <c r="A323" s="31"/>
      <c r="B323" s="31"/>
      <c r="C323" s="94"/>
      <c r="D323" s="94"/>
      <c r="E323" s="94"/>
      <c r="F323" s="149"/>
      <c r="G323" s="242">
        <v>2</v>
      </c>
      <c r="H323" s="243">
        <v>2015</v>
      </c>
      <c r="I323" s="244">
        <v>2015</v>
      </c>
      <c r="J323" s="244">
        <v>2015</v>
      </c>
      <c r="K323" s="245" t="str">
        <f>[1]Lib_RawData!G134</f>
        <v>CFO</v>
      </c>
      <c r="L323" s="246">
        <f t="shared" si="27"/>
        <v>0</v>
      </c>
      <c r="M323" s="76">
        <f t="shared" si="27"/>
        <v>494404.2</v>
      </c>
      <c r="N323" s="76">
        <f t="shared" si="27"/>
        <v>0</v>
      </c>
      <c r="O323" s="247">
        <f t="shared" si="28"/>
        <v>494404.2</v>
      </c>
      <c r="P323" s="248">
        <f t="shared" si="29"/>
        <v>494404.2</v>
      </c>
      <c r="Q323" s="249">
        <f>P323*[1]Factors!D310</f>
        <v>445924.26184163406</v>
      </c>
      <c r="R323" s="249">
        <f t="shared" si="32"/>
        <v>1359</v>
      </c>
      <c r="S323" s="249">
        <f>R323*[1]Factors!D310</f>
        <v>1225.7401370028424</v>
      </c>
      <c r="T323" s="250">
        <f>R323*[1]Factors!D310*[1]Factors!E310</f>
        <v>1359</v>
      </c>
      <c r="U323" s="246"/>
      <c r="V323" s="76"/>
      <c r="W323" s="247">
        <v>1359</v>
      </c>
      <c r="X323" s="384">
        <v>363.8</v>
      </c>
      <c r="Y323" s="76">
        <f t="shared" si="26"/>
        <v>494404.2</v>
      </c>
      <c r="Z323" s="246"/>
      <c r="AA323" s="76">
        <f t="shared" si="30"/>
        <v>494404.2</v>
      </c>
      <c r="AB323" s="76"/>
      <c r="AC323" s="247">
        <f t="shared" si="31"/>
        <v>494404.2</v>
      </c>
    </row>
    <row r="324" spans="1:29" s="20" customFormat="1">
      <c r="A324" s="31"/>
      <c r="B324" s="31"/>
      <c r="C324" s="94"/>
      <c r="D324" s="94"/>
      <c r="E324" s="94"/>
      <c r="F324" s="149"/>
      <c r="G324" s="242">
        <v>3</v>
      </c>
      <c r="H324" s="243">
        <v>2015</v>
      </c>
      <c r="I324" s="244">
        <v>2015</v>
      </c>
      <c r="J324" s="244">
        <v>2015</v>
      </c>
      <c r="K324" s="245" t="str">
        <f>[1]Lib_RawData!G135</f>
        <v>CFO</v>
      </c>
      <c r="L324" s="246">
        <f t="shared" si="27"/>
        <v>0</v>
      </c>
      <c r="M324" s="76">
        <f t="shared" si="27"/>
        <v>494404.2</v>
      </c>
      <c r="N324" s="76">
        <f t="shared" si="27"/>
        <v>0</v>
      </c>
      <c r="O324" s="247">
        <f t="shared" si="28"/>
        <v>494404.2</v>
      </c>
      <c r="P324" s="248">
        <f t="shared" si="29"/>
        <v>494404.2</v>
      </c>
      <c r="Q324" s="249">
        <f>P324*[1]Factors!D311</f>
        <v>445924.26184163406</v>
      </c>
      <c r="R324" s="249">
        <f t="shared" si="32"/>
        <v>1359</v>
      </c>
      <c r="S324" s="249">
        <f>R324*[1]Factors!D311</f>
        <v>1225.7401370028424</v>
      </c>
      <c r="T324" s="250">
        <f>R324*[1]Factors!D311*[1]Factors!E311</f>
        <v>1359</v>
      </c>
      <c r="U324" s="246"/>
      <c r="V324" s="76"/>
      <c r="W324" s="247">
        <v>1359</v>
      </c>
      <c r="X324" s="384">
        <v>363.8</v>
      </c>
      <c r="Y324" s="76">
        <f t="shared" si="26"/>
        <v>494404.2</v>
      </c>
      <c r="Z324" s="246"/>
      <c r="AA324" s="76">
        <f t="shared" si="30"/>
        <v>494404.2</v>
      </c>
      <c r="AB324" s="76"/>
      <c r="AC324" s="247">
        <f t="shared" si="31"/>
        <v>494404.2</v>
      </c>
    </row>
    <row r="325" spans="1:29" s="20" customFormat="1">
      <c r="A325" s="31"/>
      <c r="B325" s="31"/>
      <c r="C325" s="94"/>
      <c r="D325" s="94"/>
      <c r="E325" s="94"/>
      <c r="F325" s="149"/>
      <c r="G325" s="242">
        <v>4</v>
      </c>
      <c r="H325" s="243">
        <v>2015</v>
      </c>
      <c r="I325" s="244">
        <v>2015</v>
      </c>
      <c r="J325" s="244">
        <v>2016</v>
      </c>
      <c r="K325" s="245" t="str">
        <f>[1]Lib_RawData!G136</f>
        <v>CFO</v>
      </c>
      <c r="L325" s="246">
        <f t="shared" si="27"/>
        <v>0</v>
      </c>
      <c r="M325" s="76">
        <f t="shared" si="27"/>
        <v>446382.60000000003</v>
      </c>
      <c r="N325" s="76">
        <f t="shared" si="27"/>
        <v>0</v>
      </c>
      <c r="O325" s="247">
        <f t="shared" si="28"/>
        <v>446382.60000000003</v>
      </c>
      <c r="P325" s="248">
        <f t="shared" si="29"/>
        <v>446382.60000000003</v>
      </c>
      <c r="Q325" s="249">
        <f>P325*[1]Factors!D312</f>
        <v>388996.64734988078</v>
      </c>
      <c r="R325" s="249">
        <f t="shared" si="32"/>
        <v>1227</v>
      </c>
      <c r="S325" s="249">
        <f>R325*[1]Factors!D312</f>
        <v>1069.2596133861482</v>
      </c>
      <c r="T325" s="250">
        <f>R325*[1]Factors!D312*[1]Factors!E312</f>
        <v>1226.9999999999998</v>
      </c>
      <c r="U325" s="246"/>
      <c r="V325" s="76"/>
      <c r="W325" s="247">
        <v>1227</v>
      </c>
      <c r="X325" s="384">
        <v>363.8</v>
      </c>
      <c r="Y325" s="76">
        <f t="shared" si="26"/>
        <v>446382.60000000003</v>
      </c>
      <c r="Z325" s="246"/>
      <c r="AA325" s="76">
        <f t="shared" si="30"/>
        <v>446382.60000000003</v>
      </c>
      <c r="AB325" s="76"/>
      <c r="AC325" s="247">
        <f t="shared" si="31"/>
        <v>446382.60000000003</v>
      </c>
    </row>
    <row r="326" spans="1:29" s="20" customFormat="1">
      <c r="A326" s="31"/>
      <c r="B326" s="31"/>
      <c r="C326" s="94"/>
      <c r="D326" s="94"/>
      <c r="E326" s="94"/>
      <c r="F326" s="149"/>
      <c r="G326" s="242">
        <v>5</v>
      </c>
      <c r="H326" s="243">
        <v>2015</v>
      </c>
      <c r="I326" s="244">
        <v>2015</v>
      </c>
      <c r="J326" s="244">
        <v>2016</v>
      </c>
      <c r="K326" s="245" t="str">
        <f>[1]Lib_RawData!G137</f>
        <v>CFO</v>
      </c>
      <c r="L326" s="246">
        <f t="shared" si="27"/>
        <v>0</v>
      </c>
      <c r="M326" s="76">
        <f t="shared" si="27"/>
        <v>493676.60000000003</v>
      </c>
      <c r="N326" s="76">
        <f t="shared" si="27"/>
        <v>0</v>
      </c>
      <c r="O326" s="247">
        <f t="shared" si="28"/>
        <v>493676.60000000003</v>
      </c>
      <c r="P326" s="248">
        <f t="shared" si="29"/>
        <v>493676.60000000003</v>
      </c>
      <c r="Q326" s="249">
        <f>P326*[1]Factors!D313</f>
        <v>430210.63606665708</v>
      </c>
      <c r="R326" s="249">
        <f t="shared" si="32"/>
        <v>1357</v>
      </c>
      <c r="S326" s="249">
        <f>R326*[1]Factors!D313</f>
        <v>1182.5471029869627</v>
      </c>
      <c r="T326" s="250">
        <f>R326*[1]Factors!D313*[1]Factors!E313</f>
        <v>1357</v>
      </c>
      <c r="U326" s="246"/>
      <c r="V326" s="76"/>
      <c r="W326" s="247">
        <v>1357</v>
      </c>
      <c r="X326" s="384">
        <v>363.8</v>
      </c>
      <c r="Y326" s="76">
        <f t="shared" si="26"/>
        <v>493676.60000000003</v>
      </c>
      <c r="Z326" s="246"/>
      <c r="AA326" s="76">
        <f t="shared" si="30"/>
        <v>493676.60000000003</v>
      </c>
      <c r="AB326" s="76"/>
      <c r="AC326" s="247">
        <f t="shared" si="31"/>
        <v>493676.60000000003</v>
      </c>
    </row>
    <row r="327" spans="1:29" s="20" customFormat="1">
      <c r="A327" s="31"/>
      <c r="B327" s="31"/>
      <c r="C327" s="94"/>
      <c r="D327" s="94"/>
      <c r="E327" s="94"/>
      <c r="F327" s="149"/>
      <c r="G327" s="242">
        <v>6</v>
      </c>
      <c r="H327" s="243">
        <v>2015</v>
      </c>
      <c r="I327" s="244">
        <v>2015</v>
      </c>
      <c r="J327" s="244">
        <v>2016</v>
      </c>
      <c r="K327" s="245" t="str">
        <f>[1]Lib_RawData!G138</f>
        <v>CFO</v>
      </c>
      <c r="L327" s="246">
        <f t="shared" si="27"/>
        <v>0</v>
      </c>
      <c r="M327" s="76">
        <f t="shared" si="27"/>
        <v>478397</v>
      </c>
      <c r="N327" s="76">
        <f t="shared" si="27"/>
        <v>0</v>
      </c>
      <c r="O327" s="247">
        <f t="shared" si="28"/>
        <v>478397</v>
      </c>
      <c r="P327" s="248">
        <f t="shared" si="29"/>
        <v>478397</v>
      </c>
      <c r="Q327" s="249">
        <f>P327*[1]Factors!D314</f>
        <v>416895.34740431391</v>
      </c>
      <c r="R327" s="249">
        <f t="shared" si="32"/>
        <v>1315</v>
      </c>
      <c r="S327" s="249">
        <f>R327*[1]Factors!D314</f>
        <v>1145.9465294236227</v>
      </c>
      <c r="T327" s="250">
        <f>R327*[1]Factors!D314*[1]Factors!E314</f>
        <v>1315</v>
      </c>
      <c r="U327" s="246"/>
      <c r="V327" s="76"/>
      <c r="W327" s="247">
        <v>1315</v>
      </c>
      <c r="X327" s="384">
        <v>363.8</v>
      </c>
      <c r="Y327" s="76">
        <f t="shared" si="26"/>
        <v>478397</v>
      </c>
      <c r="Z327" s="246"/>
      <c r="AA327" s="76">
        <f t="shared" si="30"/>
        <v>478397</v>
      </c>
      <c r="AB327" s="76"/>
      <c r="AC327" s="247">
        <f t="shared" si="31"/>
        <v>478397</v>
      </c>
    </row>
    <row r="328" spans="1:29" s="20" customFormat="1">
      <c r="A328" s="31"/>
      <c r="B328" s="31"/>
      <c r="C328" s="94"/>
      <c r="D328" s="94"/>
      <c r="E328" s="94"/>
      <c r="F328" s="149"/>
      <c r="G328" s="242">
        <v>7</v>
      </c>
      <c r="H328" s="243">
        <v>2015</v>
      </c>
      <c r="I328" s="244">
        <v>2016</v>
      </c>
      <c r="J328" s="244">
        <v>2016</v>
      </c>
      <c r="K328" s="245" t="str">
        <f>[1]Lib_RawData!G139</f>
        <v>CFO</v>
      </c>
      <c r="L328" s="246">
        <f t="shared" si="27"/>
        <v>0</v>
      </c>
      <c r="M328" s="76">
        <f t="shared" si="27"/>
        <v>494404.2</v>
      </c>
      <c r="N328" s="76">
        <f t="shared" si="27"/>
        <v>0</v>
      </c>
      <c r="O328" s="247">
        <f t="shared" si="28"/>
        <v>494404.2</v>
      </c>
      <c r="P328" s="248">
        <f t="shared" si="29"/>
        <v>494404.2</v>
      </c>
      <c r="Q328" s="249">
        <f>P328*[1]Factors!D315</f>
        <v>430844.69743153051</v>
      </c>
      <c r="R328" s="249">
        <f t="shared" si="32"/>
        <v>1359</v>
      </c>
      <c r="S328" s="249">
        <f>R328*[1]Factors!D315</f>
        <v>1184.2899874423599</v>
      </c>
      <c r="T328" s="250">
        <f>R328*[1]Factors!D315*[1]Factors!E315</f>
        <v>1359</v>
      </c>
      <c r="U328" s="246"/>
      <c r="V328" s="76"/>
      <c r="W328" s="247">
        <v>1359</v>
      </c>
      <c r="X328" s="384">
        <v>363.8</v>
      </c>
      <c r="Y328" s="76">
        <f t="shared" si="26"/>
        <v>494404.2</v>
      </c>
      <c r="Z328" s="246"/>
      <c r="AA328" s="76">
        <f t="shared" si="30"/>
        <v>494404.2</v>
      </c>
      <c r="AB328" s="76"/>
      <c r="AC328" s="247">
        <f t="shared" si="31"/>
        <v>494404.2</v>
      </c>
    </row>
    <row r="329" spans="1:29" s="20" customFormat="1">
      <c r="A329" s="31"/>
      <c r="B329" s="31"/>
      <c r="C329" s="94"/>
      <c r="D329" s="94"/>
      <c r="E329" s="94"/>
      <c r="F329" s="149"/>
      <c r="G329" s="242">
        <v>8</v>
      </c>
      <c r="H329" s="243">
        <v>2015</v>
      </c>
      <c r="I329" s="244">
        <v>2016</v>
      </c>
      <c r="J329" s="244">
        <v>2016</v>
      </c>
      <c r="K329" s="245" t="str">
        <f>[1]Lib_RawData!G140</f>
        <v>CFO</v>
      </c>
      <c r="L329" s="246">
        <f t="shared" si="27"/>
        <v>0</v>
      </c>
      <c r="M329" s="76">
        <f t="shared" si="27"/>
        <v>478397</v>
      </c>
      <c r="N329" s="76">
        <f t="shared" si="27"/>
        <v>0</v>
      </c>
      <c r="O329" s="247">
        <f t="shared" si="28"/>
        <v>478397</v>
      </c>
      <c r="P329" s="248">
        <f t="shared" si="29"/>
        <v>478397</v>
      </c>
      <c r="Q329" s="249">
        <f>P329*[1]Factors!D316</f>
        <v>416895.34740431391</v>
      </c>
      <c r="R329" s="249">
        <f t="shared" si="32"/>
        <v>1315</v>
      </c>
      <c r="S329" s="249">
        <f>R329*[1]Factors!D316</f>
        <v>1145.9465294236227</v>
      </c>
      <c r="T329" s="250">
        <f>R329*[1]Factors!D316*[1]Factors!E316</f>
        <v>1315</v>
      </c>
      <c r="U329" s="246"/>
      <c r="V329" s="76"/>
      <c r="W329" s="247">
        <v>1315</v>
      </c>
      <c r="X329" s="384">
        <v>363.8</v>
      </c>
      <c r="Y329" s="76">
        <f t="shared" si="26"/>
        <v>478397</v>
      </c>
      <c r="Z329" s="246"/>
      <c r="AA329" s="76">
        <f t="shared" si="30"/>
        <v>478397</v>
      </c>
      <c r="AB329" s="76"/>
      <c r="AC329" s="247">
        <f t="shared" si="31"/>
        <v>478397</v>
      </c>
    </row>
    <row r="330" spans="1:29" s="20" customFormat="1">
      <c r="A330" s="31"/>
      <c r="B330" s="31"/>
      <c r="C330" s="94"/>
      <c r="D330" s="94"/>
      <c r="E330" s="94"/>
      <c r="F330" s="149"/>
      <c r="G330" s="242">
        <v>9</v>
      </c>
      <c r="H330" s="243">
        <v>2015</v>
      </c>
      <c r="I330" s="244">
        <v>2016</v>
      </c>
      <c r="J330" s="244">
        <v>2016</v>
      </c>
      <c r="K330" s="245" t="str">
        <f>[1]Lib_RawData!G141</f>
        <v>CFO</v>
      </c>
      <c r="L330" s="246">
        <f t="shared" si="27"/>
        <v>0</v>
      </c>
      <c r="M330" s="76">
        <f t="shared" si="27"/>
        <v>494404.2</v>
      </c>
      <c r="N330" s="76">
        <f t="shared" si="27"/>
        <v>0</v>
      </c>
      <c r="O330" s="247">
        <f t="shared" si="28"/>
        <v>494404.2</v>
      </c>
      <c r="P330" s="248">
        <f t="shared" si="29"/>
        <v>494404.2</v>
      </c>
      <c r="Q330" s="249">
        <f>P330*[1]Factors!D317</f>
        <v>430844.69743153051</v>
      </c>
      <c r="R330" s="249">
        <f t="shared" si="32"/>
        <v>1359</v>
      </c>
      <c r="S330" s="249">
        <f>R330*[1]Factors!D317</f>
        <v>1184.2899874423599</v>
      </c>
      <c r="T330" s="250">
        <f>R330*[1]Factors!D317*[1]Factors!E317</f>
        <v>1359</v>
      </c>
      <c r="U330" s="246"/>
      <c r="V330" s="76"/>
      <c r="W330" s="247">
        <v>1359</v>
      </c>
      <c r="X330" s="384">
        <v>363.8</v>
      </c>
      <c r="Y330" s="76">
        <f t="shared" si="26"/>
        <v>494404.2</v>
      </c>
      <c r="Z330" s="246"/>
      <c r="AA330" s="76">
        <f t="shared" si="30"/>
        <v>494404.2</v>
      </c>
      <c r="AB330" s="76"/>
      <c r="AC330" s="247">
        <f t="shared" si="31"/>
        <v>494404.2</v>
      </c>
    </row>
    <row r="331" spans="1:29" s="20" customFormat="1">
      <c r="A331" s="31"/>
      <c r="B331" s="31"/>
      <c r="C331" s="94"/>
      <c r="D331" s="94"/>
      <c r="E331" s="94"/>
      <c r="F331" s="149"/>
      <c r="G331" s="242">
        <v>10</v>
      </c>
      <c r="H331" s="243">
        <v>2015</v>
      </c>
      <c r="I331" s="244">
        <v>2016</v>
      </c>
      <c r="J331" s="244">
        <v>2016</v>
      </c>
      <c r="K331" s="245" t="str">
        <f>[1]Lib_RawData!G142</f>
        <v>CFO</v>
      </c>
      <c r="L331" s="246">
        <f t="shared" si="27"/>
        <v>0</v>
      </c>
      <c r="M331" s="76">
        <f t="shared" si="27"/>
        <v>494404.2</v>
      </c>
      <c r="N331" s="76">
        <f t="shared" si="27"/>
        <v>0</v>
      </c>
      <c r="O331" s="247">
        <f t="shared" si="28"/>
        <v>494404.2</v>
      </c>
      <c r="P331" s="248">
        <f t="shared" si="29"/>
        <v>494404.2</v>
      </c>
      <c r="Q331" s="249">
        <f>P331*[1]Factors!D318</f>
        <v>430844.69743153051</v>
      </c>
      <c r="R331" s="249">
        <f t="shared" si="32"/>
        <v>1359</v>
      </c>
      <c r="S331" s="249">
        <f>R331*[1]Factors!D318</f>
        <v>1184.2899874423599</v>
      </c>
      <c r="T331" s="250">
        <f>R331*[1]Factors!D318*[1]Factors!E318</f>
        <v>1359</v>
      </c>
      <c r="U331" s="246"/>
      <c r="V331" s="76"/>
      <c r="W331" s="247">
        <v>1359</v>
      </c>
      <c r="X331" s="384">
        <v>363.8</v>
      </c>
      <c r="Y331" s="76">
        <f t="shared" si="26"/>
        <v>494404.2</v>
      </c>
      <c r="Z331" s="246"/>
      <c r="AA331" s="76">
        <f t="shared" si="30"/>
        <v>494404.2</v>
      </c>
      <c r="AB331" s="76"/>
      <c r="AC331" s="247">
        <f t="shared" si="31"/>
        <v>494404.2</v>
      </c>
    </row>
    <row r="332" spans="1:29" s="20" customFormat="1">
      <c r="A332" s="31"/>
      <c r="B332" s="31"/>
      <c r="C332" s="94"/>
      <c r="D332" s="94"/>
      <c r="E332" s="94"/>
      <c r="F332" s="149"/>
      <c r="G332" s="242">
        <v>11</v>
      </c>
      <c r="H332" s="243">
        <v>2015</v>
      </c>
      <c r="I332" s="244">
        <v>2016</v>
      </c>
      <c r="J332" s="244">
        <v>2016</v>
      </c>
      <c r="K332" s="245" t="str">
        <f>[1]Lib_RawData!G143</f>
        <v>CFO</v>
      </c>
      <c r="L332" s="246">
        <f t="shared" si="27"/>
        <v>0</v>
      </c>
      <c r="M332" s="76">
        <f t="shared" si="27"/>
        <v>478397</v>
      </c>
      <c r="N332" s="76">
        <f t="shared" si="27"/>
        <v>0</v>
      </c>
      <c r="O332" s="247">
        <f t="shared" si="28"/>
        <v>478397</v>
      </c>
      <c r="P332" s="248">
        <f t="shared" si="29"/>
        <v>478397</v>
      </c>
      <c r="Q332" s="249">
        <f>P332*[1]Factors!D319</f>
        <v>416895.34740431391</v>
      </c>
      <c r="R332" s="249">
        <f t="shared" si="32"/>
        <v>1315</v>
      </c>
      <c r="S332" s="249">
        <f>R332*[1]Factors!D319</f>
        <v>1145.9465294236227</v>
      </c>
      <c r="T332" s="250">
        <f>R332*[1]Factors!D319*[1]Factors!E319</f>
        <v>1315</v>
      </c>
      <c r="U332" s="246"/>
      <c r="V332" s="76"/>
      <c r="W332" s="247">
        <v>1315</v>
      </c>
      <c r="X332" s="384">
        <v>363.8</v>
      </c>
      <c r="Y332" s="76">
        <f t="shared" si="26"/>
        <v>478397</v>
      </c>
      <c r="Z332" s="246"/>
      <c r="AA332" s="76">
        <f t="shared" si="30"/>
        <v>478397</v>
      </c>
      <c r="AB332" s="76"/>
      <c r="AC332" s="247">
        <f t="shared" si="31"/>
        <v>478397</v>
      </c>
    </row>
    <row r="333" spans="1:29" s="20" customFormat="1">
      <c r="A333" s="31"/>
      <c r="B333" s="31"/>
      <c r="C333" s="94"/>
      <c r="D333" s="94"/>
      <c r="E333" s="94"/>
      <c r="F333" s="149"/>
      <c r="G333" s="242">
        <v>12</v>
      </c>
      <c r="H333" s="243">
        <v>2015</v>
      </c>
      <c r="I333" s="244">
        <v>2016</v>
      </c>
      <c r="J333" s="244">
        <v>2016</v>
      </c>
      <c r="K333" s="245" t="str">
        <f>[1]Lib_RawData!G144</f>
        <v>CFO</v>
      </c>
      <c r="L333" s="246">
        <f t="shared" si="27"/>
        <v>0</v>
      </c>
      <c r="M333" s="76">
        <f t="shared" si="27"/>
        <v>510184.908</v>
      </c>
      <c r="N333" s="76">
        <f t="shared" si="27"/>
        <v>0</v>
      </c>
      <c r="O333" s="247">
        <f t="shared" si="28"/>
        <v>510184.908</v>
      </c>
      <c r="P333" s="248">
        <f t="shared" si="29"/>
        <v>510184.908</v>
      </c>
      <c r="Q333" s="249">
        <f>P333*[1]Factors!D320</f>
        <v>444596.67276571121</v>
      </c>
      <c r="R333" s="249">
        <f t="shared" si="32"/>
        <v>1359</v>
      </c>
      <c r="S333" s="249">
        <f>R333*[1]Factors!D320</f>
        <v>1184.2899874423599</v>
      </c>
      <c r="T333" s="250">
        <f>R333*[1]Factors!D320*[1]Factors!E320</f>
        <v>1359</v>
      </c>
      <c r="U333" s="246"/>
      <c r="V333" s="76"/>
      <c r="W333" s="247">
        <v>1359</v>
      </c>
      <c r="X333" s="384">
        <v>375.41199999999998</v>
      </c>
      <c r="Y333" s="76">
        <f t="shared" si="26"/>
        <v>510184.908</v>
      </c>
      <c r="Z333" s="246"/>
      <c r="AA333" s="76">
        <f t="shared" si="30"/>
        <v>510184.908</v>
      </c>
      <c r="AB333" s="76"/>
      <c r="AC333" s="247">
        <f t="shared" si="31"/>
        <v>510184.908</v>
      </c>
    </row>
    <row r="334" spans="1:29" s="20" customFormat="1">
      <c r="A334" s="31"/>
      <c r="B334" s="31"/>
      <c r="C334" s="94"/>
      <c r="D334" s="94"/>
      <c r="E334" s="94"/>
      <c r="F334" s="149"/>
      <c r="G334" s="242">
        <v>1</v>
      </c>
      <c r="H334" s="243">
        <v>2016</v>
      </c>
      <c r="I334" s="244">
        <v>2016</v>
      </c>
      <c r="J334" s="244">
        <v>2016</v>
      </c>
      <c r="K334" s="245" t="str">
        <f>[1]Lib_RawData!G145</f>
        <v>CFO</v>
      </c>
      <c r="L334" s="246">
        <f t="shared" si="27"/>
        <v>0</v>
      </c>
      <c r="M334" s="76">
        <f t="shared" si="27"/>
        <v>500683.89</v>
      </c>
      <c r="N334" s="76">
        <f t="shared" si="27"/>
        <v>0</v>
      </c>
      <c r="O334" s="247">
        <f t="shared" si="28"/>
        <v>500683.89</v>
      </c>
      <c r="P334" s="248">
        <f t="shared" si="29"/>
        <v>500683.89</v>
      </c>
      <c r="Q334" s="249">
        <f>P334*[1]Factors!D321</f>
        <v>436317.084474387</v>
      </c>
      <c r="R334" s="249">
        <f t="shared" si="32"/>
        <v>1317</v>
      </c>
      <c r="S334" s="249">
        <f>R334*[1]Factors!D321</f>
        <v>1147.6894138790199</v>
      </c>
      <c r="T334" s="250">
        <f>R334*[1]Factors!D321*[1]Factors!E321</f>
        <v>1317</v>
      </c>
      <c r="U334" s="246"/>
      <c r="V334" s="76"/>
      <c r="W334" s="247">
        <v>1317</v>
      </c>
      <c r="X334" s="384">
        <v>380.17</v>
      </c>
      <c r="Y334" s="76">
        <f t="shared" si="26"/>
        <v>500683.89</v>
      </c>
      <c r="Z334" s="246"/>
      <c r="AA334" s="76">
        <f t="shared" si="30"/>
        <v>500683.89</v>
      </c>
      <c r="AB334" s="76"/>
      <c r="AC334" s="247">
        <f t="shared" si="31"/>
        <v>500683.89</v>
      </c>
    </row>
    <row r="335" spans="1:29" s="20" customFormat="1">
      <c r="A335" s="31"/>
      <c r="B335" s="31"/>
      <c r="C335" s="94"/>
      <c r="D335" s="94"/>
      <c r="E335" s="94"/>
      <c r="F335" s="149"/>
      <c r="G335" s="242">
        <v>2</v>
      </c>
      <c r="H335" s="243">
        <v>2016</v>
      </c>
      <c r="I335" s="244">
        <v>2016</v>
      </c>
      <c r="J335" s="244">
        <v>2016</v>
      </c>
      <c r="K335" s="245" t="str">
        <f>[1]Lib_RawData!G146</f>
        <v>CFO</v>
      </c>
      <c r="L335" s="246">
        <f t="shared" si="27"/>
        <v>0</v>
      </c>
      <c r="M335" s="76">
        <f t="shared" si="27"/>
        <v>516651.03</v>
      </c>
      <c r="N335" s="76">
        <f t="shared" si="27"/>
        <v>0</v>
      </c>
      <c r="O335" s="247">
        <f t="shared" si="28"/>
        <v>516651.03</v>
      </c>
      <c r="P335" s="248">
        <f t="shared" si="29"/>
        <v>516651.03</v>
      </c>
      <c r="Q335" s="249">
        <f>P335*[1]Factors!D322</f>
        <v>450231.52452596196</v>
      </c>
      <c r="R335" s="249">
        <f t="shared" si="32"/>
        <v>1359</v>
      </c>
      <c r="S335" s="249">
        <f>R335*[1]Factors!D322</f>
        <v>1184.2899874423599</v>
      </c>
      <c r="T335" s="250">
        <f>R335*[1]Factors!D322*[1]Factors!E322</f>
        <v>1359</v>
      </c>
      <c r="U335" s="246"/>
      <c r="V335" s="76"/>
      <c r="W335" s="247">
        <v>1359</v>
      </c>
      <c r="X335" s="384">
        <v>380.17</v>
      </c>
      <c r="Y335" s="76">
        <f t="shared" si="26"/>
        <v>516651.03</v>
      </c>
      <c r="Z335" s="246"/>
      <c r="AA335" s="76">
        <f t="shared" si="30"/>
        <v>516651.03</v>
      </c>
      <c r="AB335" s="76"/>
      <c r="AC335" s="247">
        <f t="shared" si="31"/>
        <v>516651.03</v>
      </c>
    </row>
    <row r="336" spans="1:29" s="20" customFormat="1">
      <c r="A336" s="31"/>
      <c r="B336" s="31"/>
      <c r="C336" s="94"/>
      <c r="D336" s="94"/>
      <c r="E336" s="94"/>
      <c r="F336" s="149"/>
      <c r="G336" s="242">
        <v>3</v>
      </c>
      <c r="H336" s="243">
        <v>2016</v>
      </c>
      <c r="I336" s="244">
        <v>2016</v>
      </c>
      <c r="J336" s="244">
        <v>2016</v>
      </c>
      <c r="K336" s="245" t="str">
        <f>[1]Lib_RawData!G147</f>
        <v>CFO</v>
      </c>
      <c r="L336" s="246">
        <f t="shared" si="27"/>
        <v>0</v>
      </c>
      <c r="M336" s="76">
        <f t="shared" si="27"/>
        <v>516651.03</v>
      </c>
      <c r="N336" s="76">
        <f t="shared" si="27"/>
        <v>0</v>
      </c>
      <c r="O336" s="247">
        <f t="shared" si="28"/>
        <v>516651.03</v>
      </c>
      <c r="P336" s="248">
        <f t="shared" si="29"/>
        <v>516651.03</v>
      </c>
      <c r="Q336" s="249">
        <f>P336*[1]Factors!D323</f>
        <v>450231.52452596196</v>
      </c>
      <c r="R336" s="249">
        <f t="shared" si="32"/>
        <v>1359</v>
      </c>
      <c r="S336" s="249">
        <f>R336*[1]Factors!D323</f>
        <v>1184.2899874423599</v>
      </c>
      <c r="T336" s="250">
        <f>R336*[1]Factors!D323*[1]Factors!E323</f>
        <v>1359</v>
      </c>
      <c r="U336" s="246"/>
      <c r="V336" s="76"/>
      <c r="W336" s="247">
        <v>1359</v>
      </c>
      <c r="X336" s="384">
        <v>380.17</v>
      </c>
      <c r="Y336" s="76">
        <f t="shared" si="26"/>
        <v>516651.03</v>
      </c>
      <c r="Z336" s="246"/>
      <c r="AA336" s="76">
        <f t="shared" si="30"/>
        <v>516651.03</v>
      </c>
      <c r="AB336" s="76"/>
      <c r="AC336" s="247">
        <f t="shared" si="31"/>
        <v>516651.03</v>
      </c>
    </row>
    <row r="337" spans="1:29" s="20" customFormat="1">
      <c r="A337" s="31"/>
      <c r="B337" s="31"/>
      <c r="C337" s="94"/>
      <c r="D337" s="94"/>
      <c r="E337" s="94"/>
      <c r="F337" s="149"/>
      <c r="G337" s="242">
        <v>4</v>
      </c>
      <c r="H337" s="243">
        <v>2016</v>
      </c>
      <c r="I337" s="244">
        <v>2016</v>
      </c>
      <c r="J337" s="244">
        <v>2017</v>
      </c>
      <c r="K337" s="245" t="str">
        <f>[1]Lib_RawData!G148</f>
        <v>CFO</v>
      </c>
      <c r="L337" s="246">
        <f t="shared" si="27"/>
        <v>0</v>
      </c>
      <c r="M337" s="76">
        <f t="shared" si="27"/>
        <v>466468.59</v>
      </c>
      <c r="N337" s="76">
        <f t="shared" si="27"/>
        <v>0</v>
      </c>
      <c r="O337" s="247">
        <f t="shared" si="28"/>
        <v>466468.59</v>
      </c>
      <c r="P337" s="248">
        <f t="shared" si="29"/>
        <v>466468.59</v>
      </c>
      <c r="Q337" s="249">
        <f>P337*[1]Factors!D324</f>
        <v>392754.03596233053</v>
      </c>
      <c r="R337" s="249">
        <f t="shared" si="32"/>
        <v>1227</v>
      </c>
      <c r="S337" s="249">
        <f>R337*[1]Factors!D324</f>
        <v>1033.1010757354093</v>
      </c>
      <c r="T337" s="250">
        <f>R337*[1]Factors!D324*[1]Factors!E324</f>
        <v>1227.0000000000002</v>
      </c>
      <c r="U337" s="246"/>
      <c r="V337" s="76"/>
      <c r="W337" s="247">
        <v>1227</v>
      </c>
      <c r="X337" s="384">
        <v>380.17</v>
      </c>
      <c r="Y337" s="76">
        <f t="shared" si="26"/>
        <v>466468.59</v>
      </c>
      <c r="Z337" s="246"/>
      <c r="AA337" s="76">
        <f t="shared" si="30"/>
        <v>466468.59</v>
      </c>
      <c r="AB337" s="76"/>
      <c r="AC337" s="247">
        <f t="shared" si="31"/>
        <v>466468.59</v>
      </c>
    </row>
    <row r="338" spans="1:29" s="20" customFormat="1">
      <c r="A338" s="31"/>
      <c r="B338" s="31"/>
      <c r="C338" s="94"/>
      <c r="D338" s="94"/>
      <c r="E338" s="94"/>
      <c r="F338" s="149"/>
      <c r="G338" s="242">
        <v>5</v>
      </c>
      <c r="H338" s="243">
        <v>2016</v>
      </c>
      <c r="I338" s="244">
        <v>2016</v>
      </c>
      <c r="J338" s="244">
        <v>2017</v>
      </c>
      <c r="K338" s="245" t="str">
        <f>[1]Lib_RawData!G149</f>
        <v>CFO</v>
      </c>
      <c r="L338" s="246">
        <f t="shared" si="27"/>
        <v>0</v>
      </c>
      <c r="M338" s="76">
        <f t="shared" si="27"/>
        <v>515890.69</v>
      </c>
      <c r="N338" s="76">
        <f t="shared" si="27"/>
        <v>0</v>
      </c>
      <c r="O338" s="247">
        <f t="shared" si="28"/>
        <v>515890.69</v>
      </c>
      <c r="P338" s="248">
        <f t="shared" si="29"/>
        <v>515890.69</v>
      </c>
      <c r="Q338" s="249">
        <f>P338*[1]Factors!D325</f>
        <v>434366.11801212915</v>
      </c>
      <c r="R338" s="249">
        <f t="shared" si="32"/>
        <v>1357</v>
      </c>
      <c r="S338" s="249">
        <f>R338*[1]Factors!D325</f>
        <v>1142.5575874270173</v>
      </c>
      <c r="T338" s="250">
        <f>R338*[1]Factors!D325*[1]Factors!E325</f>
        <v>1357</v>
      </c>
      <c r="U338" s="246"/>
      <c r="V338" s="76"/>
      <c r="W338" s="247">
        <v>1357</v>
      </c>
      <c r="X338" s="384">
        <v>380.17</v>
      </c>
      <c r="Y338" s="76">
        <f t="shared" si="26"/>
        <v>515890.69</v>
      </c>
      <c r="Z338" s="246"/>
      <c r="AA338" s="76">
        <f t="shared" si="30"/>
        <v>515890.69</v>
      </c>
      <c r="AB338" s="76"/>
      <c r="AC338" s="247">
        <f t="shared" si="31"/>
        <v>515890.69</v>
      </c>
    </row>
    <row r="339" spans="1:29" s="20" customFormat="1">
      <c r="A339" s="31"/>
      <c r="B339" s="31"/>
      <c r="C339" s="94"/>
      <c r="D339" s="94"/>
      <c r="E339" s="94"/>
      <c r="F339" s="149"/>
      <c r="G339" s="242">
        <v>6</v>
      </c>
      <c r="H339" s="243">
        <v>2016</v>
      </c>
      <c r="I339" s="244">
        <v>2016</v>
      </c>
      <c r="J339" s="244">
        <v>2017</v>
      </c>
      <c r="K339" s="245" t="str">
        <f>[1]Lib_RawData!G150</f>
        <v>CFO</v>
      </c>
      <c r="L339" s="246">
        <f t="shared" si="27"/>
        <v>0</v>
      </c>
      <c r="M339" s="76">
        <f t="shared" si="27"/>
        <v>499923.55000000005</v>
      </c>
      <c r="N339" s="76">
        <f t="shared" si="27"/>
        <v>0</v>
      </c>
      <c r="O339" s="247">
        <f t="shared" si="28"/>
        <v>499923.55000000005</v>
      </c>
      <c r="P339" s="248">
        <f t="shared" si="29"/>
        <v>499923.55000000005</v>
      </c>
      <c r="Q339" s="249">
        <f>P339*[1]Factors!D326</f>
        <v>420922.2145806558</v>
      </c>
      <c r="R339" s="249">
        <f t="shared" si="32"/>
        <v>1315</v>
      </c>
      <c r="S339" s="249">
        <f>R339*[1]Factors!D326</f>
        <v>1107.1947144189594</v>
      </c>
      <c r="T339" s="250">
        <f>R339*[1]Factors!D326*[1]Factors!E326</f>
        <v>1315.0000000000002</v>
      </c>
      <c r="U339" s="246"/>
      <c r="V339" s="76"/>
      <c r="W339" s="247">
        <v>1315</v>
      </c>
      <c r="X339" s="384">
        <v>380.17</v>
      </c>
      <c r="Y339" s="76">
        <f t="shared" si="26"/>
        <v>499923.55000000005</v>
      </c>
      <c r="Z339" s="246"/>
      <c r="AA339" s="76">
        <f t="shared" si="30"/>
        <v>499923.55000000005</v>
      </c>
      <c r="AB339" s="76"/>
      <c r="AC339" s="247">
        <f t="shared" si="31"/>
        <v>499923.55000000005</v>
      </c>
    </row>
    <row r="340" spans="1:29" s="20" customFormat="1">
      <c r="A340" s="31"/>
      <c r="B340" s="31"/>
      <c r="C340" s="94"/>
      <c r="D340" s="94"/>
      <c r="E340" s="94"/>
      <c r="F340" s="149"/>
      <c r="G340" s="242">
        <v>7</v>
      </c>
      <c r="H340" s="243">
        <v>2016</v>
      </c>
      <c r="I340" s="244">
        <v>2017</v>
      </c>
      <c r="J340" s="244">
        <v>2017</v>
      </c>
      <c r="K340" s="245" t="str">
        <f>[1]Lib_RawData!G151</f>
        <v>CFO</v>
      </c>
      <c r="L340" s="246">
        <f t="shared" si="27"/>
        <v>0</v>
      </c>
      <c r="M340" s="76">
        <f t="shared" si="27"/>
        <v>0</v>
      </c>
      <c r="N340" s="76">
        <f t="shared" si="27"/>
        <v>0</v>
      </c>
      <c r="O340" s="247">
        <f t="shared" si="28"/>
        <v>0</v>
      </c>
      <c r="P340" s="248">
        <f t="shared" si="29"/>
        <v>0</v>
      </c>
      <c r="Q340" s="249">
        <f>P340*[1]Factors!D327</f>
        <v>0</v>
      </c>
      <c r="R340" s="249">
        <f t="shared" si="32"/>
        <v>0</v>
      </c>
      <c r="S340" s="249">
        <f>R340*[1]Factors!D327</f>
        <v>0</v>
      </c>
      <c r="T340" s="250">
        <f>R340*[1]Factors!D327*[1]Factors!E327</f>
        <v>0</v>
      </c>
      <c r="U340" s="246"/>
      <c r="V340" s="76"/>
      <c r="W340" s="247"/>
      <c r="X340" s="384"/>
      <c r="Y340" s="76">
        <f t="shared" ref="Y340:Y403" si="33">X340*W340</f>
        <v>0</v>
      </c>
      <c r="Z340" s="246"/>
      <c r="AA340" s="76">
        <f t="shared" si="30"/>
        <v>0</v>
      </c>
      <c r="AB340" s="76"/>
      <c r="AC340" s="247">
        <f t="shared" si="31"/>
        <v>0</v>
      </c>
    </row>
    <row r="341" spans="1:29" s="20" customFormat="1">
      <c r="A341" s="31"/>
      <c r="B341" s="31"/>
      <c r="C341" s="94"/>
      <c r="D341" s="94"/>
      <c r="E341" s="94"/>
      <c r="F341" s="149"/>
      <c r="G341" s="242">
        <v>8</v>
      </c>
      <c r="H341" s="243">
        <v>2016</v>
      </c>
      <c r="I341" s="244">
        <v>2017</v>
      </c>
      <c r="J341" s="244">
        <v>2017</v>
      </c>
      <c r="K341" s="245" t="str">
        <f>[1]Lib_RawData!G152</f>
        <v>CFO</v>
      </c>
      <c r="L341" s="246">
        <f t="shared" si="27"/>
        <v>0</v>
      </c>
      <c r="M341" s="76">
        <f t="shared" si="27"/>
        <v>0</v>
      </c>
      <c r="N341" s="76">
        <f t="shared" si="27"/>
        <v>0</v>
      </c>
      <c r="O341" s="247">
        <f t="shared" si="28"/>
        <v>0</v>
      </c>
      <c r="P341" s="248">
        <f t="shared" si="29"/>
        <v>0</v>
      </c>
      <c r="Q341" s="249">
        <f>P341*[1]Factors!D328</f>
        <v>0</v>
      </c>
      <c r="R341" s="249">
        <f t="shared" si="32"/>
        <v>0</v>
      </c>
      <c r="S341" s="249">
        <f>R341*[1]Factors!D328</f>
        <v>0</v>
      </c>
      <c r="T341" s="250">
        <f>R341*[1]Factors!D328*[1]Factors!E328</f>
        <v>0</v>
      </c>
      <c r="U341" s="246"/>
      <c r="V341" s="76"/>
      <c r="W341" s="247"/>
      <c r="X341" s="384"/>
      <c r="Y341" s="76">
        <f t="shared" si="33"/>
        <v>0</v>
      </c>
      <c r="Z341" s="246"/>
      <c r="AA341" s="76">
        <f t="shared" si="30"/>
        <v>0</v>
      </c>
      <c r="AB341" s="76"/>
      <c r="AC341" s="247">
        <f t="shared" si="31"/>
        <v>0</v>
      </c>
    </row>
    <row r="342" spans="1:29" s="20" customFormat="1">
      <c r="A342" s="31"/>
      <c r="B342" s="31"/>
      <c r="C342" s="94"/>
      <c r="D342" s="94"/>
      <c r="E342" s="94"/>
      <c r="F342" s="149"/>
      <c r="G342" s="242">
        <v>9</v>
      </c>
      <c r="H342" s="243">
        <v>2016</v>
      </c>
      <c r="I342" s="244">
        <v>2017</v>
      </c>
      <c r="J342" s="244">
        <v>2017</v>
      </c>
      <c r="K342" s="245" t="str">
        <f>[1]Lib_RawData!G153</f>
        <v>CFO</v>
      </c>
      <c r="L342" s="246">
        <f t="shared" ref="L342:N405" si="34">Z342</f>
        <v>0</v>
      </c>
      <c r="M342" s="76">
        <f t="shared" si="34"/>
        <v>0</v>
      </c>
      <c r="N342" s="76">
        <f t="shared" si="34"/>
        <v>0</v>
      </c>
      <c r="O342" s="247">
        <f t="shared" ref="O342:O405" si="35">N342+M342</f>
        <v>0</v>
      </c>
      <c r="P342" s="248">
        <f t="shared" ref="P342:P405" si="36">O342</f>
        <v>0</v>
      </c>
      <c r="Q342" s="249">
        <f>P342*[1]Factors!D329</f>
        <v>0</v>
      </c>
      <c r="R342" s="249">
        <f t="shared" si="32"/>
        <v>0</v>
      </c>
      <c r="S342" s="249">
        <f>R342*[1]Factors!D329</f>
        <v>0</v>
      </c>
      <c r="T342" s="250">
        <f>R342*[1]Factors!D329*[1]Factors!E329</f>
        <v>0</v>
      </c>
      <c r="U342" s="246"/>
      <c r="V342" s="76"/>
      <c r="W342" s="247"/>
      <c r="X342" s="384"/>
      <c r="Y342" s="76">
        <f t="shared" si="33"/>
        <v>0</v>
      </c>
      <c r="Z342" s="246"/>
      <c r="AA342" s="76">
        <f t="shared" ref="AA342:AA405" si="37">+Y342</f>
        <v>0</v>
      </c>
      <c r="AB342" s="76"/>
      <c r="AC342" s="247">
        <f t="shared" ref="AC342:AC405" si="38">AB342+AA342</f>
        <v>0</v>
      </c>
    </row>
    <row r="343" spans="1:29" s="20" customFormat="1">
      <c r="A343" s="31"/>
      <c r="B343" s="31"/>
      <c r="C343" s="94"/>
      <c r="D343" s="94"/>
      <c r="E343" s="94"/>
      <c r="F343" s="149"/>
      <c r="G343" s="242">
        <v>10</v>
      </c>
      <c r="H343" s="243">
        <v>2016</v>
      </c>
      <c r="I343" s="244">
        <v>2017</v>
      </c>
      <c r="J343" s="244">
        <v>2017</v>
      </c>
      <c r="K343" s="245" t="str">
        <f>[1]Lib_RawData!G154</f>
        <v>CFO</v>
      </c>
      <c r="L343" s="246">
        <f t="shared" si="34"/>
        <v>0</v>
      </c>
      <c r="M343" s="76">
        <f t="shared" si="34"/>
        <v>0</v>
      </c>
      <c r="N343" s="76">
        <f t="shared" si="34"/>
        <v>0</v>
      </c>
      <c r="O343" s="247">
        <f t="shared" si="35"/>
        <v>0</v>
      </c>
      <c r="P343" s="248">
        <f t="shared" si="36"/>
        <v>0</v>
      </c>
      <c r="Q343" s="249">
        <f>P343*[1]Factors!D330</f>
        <v>0</v>
      </c>
      <c r="R343" s="249">
        <f t="shared" ref="R343:R406" si="39">U343+W343</f>
        <v>0</v>
      </c>
      <c r="S343" s="249">
        <f>R343*[1]Factors!D330</f>
        <v>0</v>
      </c>
      <c r="T343" s="250">
        <f>R343*[1]Factors!D330*[1]Factors!E330</f>
        <v>0</v>
      </c>
      <c r="U343" s="246"/>
      <c r="V343" s="76"/>
      <c r="W343" s="247"/>
      <c r="X343" s="384"/>
      <c r="Y343" s="76">
        <f t="shared" si="33"/>
        <v>0</v>
      </c>
      <c r="Z343" s="246"/>
      <c r="AA343" s="76">
        <f t="shared" si="37"/>
        <v>0</v>
      </c>
      <c r="AB343" s="76"/>
      <c r="AC343" s="247">
        <f t="shared" si="38"/>
        <v>0</v>
      </c>
    </row>
    <row r="344" spans="1:29" s="20" customFormat="1">
      <c r="A344" s="31"/>
      <c r="B344" s="31"/>
      <c r="C344" s="94"/>
      <c r="D344" s="94"/>
      <c r="E344" s="94"/>
      <c r="F344" s="149"/>
      <c r="G344" s="242">
        <v>11</v>
      </c>
      <c r="H344" s="243">
        <v>2016</v>
      </c>
      <c r="I344" s="244">
        <v>2017</v>
      </c>
      <c r="J344" s="244">
        <v>2017</v>
      </c>
      <c r="K344" s="245" t="str">
        <f>[1]Lib_RawData!G155</f>
        <v>CFO</v>
      </c>
      <c r="L344" s="246">
        <f t="shared" si="34"/>
        <v>0</v>
      </c>
      <c r="M344" s="76">
        <f t="shared" si="34"/>
        <v>0</v>
      </c>
      <c r="N344" s="76">
        <f t="shared" si="34"/>
        <v>0</v>
      </c>
      <c r="O344" s="247">
        <f t="shared" si="35"/>
        <v>0</v>
      </c>
      <c r="P344" s="248">
        <f t="shared" si="36"/>
        <v>0</v>
      </c>
      <c r="Q344" s="249">
        <f>P344*[1]Factors!D331</f>
        <v>0</v>
      </c>
      <c r="R344" s="249">
        <f t="shared" si="39"/>
        <v>0</v>
      </c>
      <c r="S344" s="249">
        <f>R344*[1]Factors!D331</f>
        <v>0</v>
      </c>
      <c r="T344" s="250">
        <f>R344*[1]Factors!D331*[1]Factors!E331</f>
        <v>0</v>
      </c>
      <c r="U344" s="246"/>
      <c r="V344" s="76"/>
      <c r="W344" s="247"/>
      <c r="X344" s="384"/>
      <c r="Y344" s="76">
        <f t="shared" si="33"/>
        <v>0</v>
      </c>
      <c r="Z344" s="246"/>
      <c r="AA344" s="76">
        <f t="shared" si="37"/>
        <v>0</v>
      </c>
      <c r="AB344" s="76"/>
      <c r="AC344" s="247">
        <f t="shared" si="38"/>
        <v>0</v>
      </c>
    </row>
    <row r="345" spans="1:29" s="20" customFormat="1">
      <c r="A345" s="31"/>
      <c r="B345" s="31"/>
      <c r="C345" s="94"/>
      <c r="D345" s="94"/>
      <c r="E345" s="94"/>
      <c r="F345" s="149"/>
      <c r="G345" s="242">
        <v>12</v>
      </c>
      <c r="H345" s="243">
        <v>2016</v>
      </c>
      <c r="I345" s="244">
        <v>2017</v>
      </c>
      <c r="J345" s="244">
        <v>2017</v>
      </c>
      <c r="K345" s="245" t="str">
        <f>[1]Lib_RawData!G156</f>
        <v>CFO</v>
      </c>
      <c r="L345" s="246">
        <f t="shared" si="34"/>
        <v>0</v>
      </c>
      <c r="M345" s="76">
        <f t="shared" si="34"/>
        <v>0</v>
      </c>
      <c r="N345" s="76">
        <f t="shared" si="34"/>
        <v>0</v>
      </c>
      <c r="O345" s="247">
        <f t="shared" si="35"/>
        <v>0</v>
      </c>
      <c r="P345" s="248">
        <f t="shared" si="36"/>
        <v>0</v>
      </c>
      <c r="Q345" s="249">
        <f>P345*[1]Factors!D332</f>
        <v>0</v>
      </c>
      <c r="R345" s="249">
        <f t="shared" si="39"/>
        <v>0</v>
      </c>
      <c r="S345" s="249">
        <f>R345*[1]Factors!D332</f>
        <v>0</v>
      </c>
      <c r="T345" s="250">
        <f>R345*[1]Factors!D332*[1]Factors!E332</f>
        <v>0</v>
      </c>
      <c r="U345" s="246"/>
      <c r="V345" s="76"/>
      <c r="W345" s="247"/>
      <c r="X345" s="384"/>
      <c r="Y345" s="76">
        <f t="shared" si="33"/>
        <v>0</v>
      </c>
      <c r="Z345" s="246"/>
      <c r="AA345" s="76">
        <f t="shared" si="37"/>
        <v>0</v>
      </c>
      <c r="AB345" s="76"/>
      <c r="AC345" s="247">
        <f t="shared" si="38"/>
        <v>0</v>
      </c>
    </row>
    <row r="346" spans="1:29" s="20" customFormat="1">
      <c r="A346" s="31"/>
      <c r="B346" s="31"/>
      <c r="C346" s="94"/>
      <c r="D346" s="94"/>
      <c r="E346" s="94"/>
      <c r="F346" s="149"/>
      <c r="G346" s="242">
        <v>1</v>
      </c>
      <c r="H346" s="243">
        <v>2017</v>
      </c>
      <c r="I346" s="244">
        <v>2017</v>
      </c>
      <c r="J346" s="244">
        <v>2017</v>
      </c>
      <c r="K346" s="245" t="str">
        <f>[1]Lib_RawData!G157</f>
        <v>CFO</v>
      </c>
      <c r="L346" s="246">
        <f t="shared" si="34"/>
        <v>0</v>
      </c>
      <c r="M346" s="76">
        <f t="shared" si="34"/>
        <v>0</v>
      </c>
      <c r="N346" s="76">
        <f t="shared" si="34"/>
        <v>0</v>
      </c>
      <c r="O346" s="247">
        <f t="shared" si="35"/>
        <v>0</v>
      </c>
      <c r="P346" s="248">
        <f t="shared" si="36"/>
        <v>0</v>
      </c>
      <c r="Q346" s="249">
        <f>P346*[1]Factors!D333</f>
        <v>0</v>
      </c>
      <c r="R346" s="249">
        <f t="shared" si="39"/>
        <v>0</v>
      </c>
      <c r="S346" s="249">
        <f>R346*[1]Factors!D333</f>
        <v>0</v>
      </c>
      <c r="T346" s="250">
        <f>R346*[1]Factors!D333*[1]Factors!E333</f>
        <v>0</v>
      </c>
      <c r="U346" s="246"/>
      <c r="V346" s="76"/>
      <c r="W346" s="247"/>
      <c r="X346" s="384"/>
      <c r="Y346" s="76">
        <f t="shared" si="33"/>
        <v>0</v>
      </c>
      <c r="Z346" s="246"/>
      <c r="AA346" s="76">
        <f t="shared" si="37"/>
        <v>0</v>
      </c>
      <c r="AB346" s="76"/>
      <c r="AC346" s="247">
        <f t="shared" si="38"/>
        <v>0</v>
      </c>
    </row>
    <row r="347" spans="1:29" s="20" customFormat="1">
      <c r="A347" s="31"/>
      <c r="B347" s="31"/>
      <c r="C347" s="94"/>
      <c r="D347" s="94"/>
      <c r="E347" s="94"/>
      <c r="F347" s="149"/>
      <c r="G347" s="242">
        <v>2</v>
      </c>
      <c r="H347" s="243">
        <v>2017</v>
      </c>
      <c r="I347" s="244">
        <v>2017</v>
      </c>
      <c r="J347" s="244">
        <v>2017</v>
      </c>
      <c r="K347" s="245" t="str">
        <f>[1]Lib_RawData!G158</f>
        <v>CFO</v>
      </c>
      <c r="L347" s="246">
        <f t="shared" si="34"/>
        <v>0</v>
      </c>
      <c r="M347" s="76">
        <f t="shared" si="34"/>
        <v>0</v>
      </c>
      <c r="N347" s="76">
        <f t="shared" si="34"/>
        <v>0</v>
      </c>
      <c r="O347" s="247">
        <f t="shared" si="35"/>
        <v>0</v>
      </c>
      <c r="P347" s="248">
        <f t="shared" si="36"/>
        <v>0</v>
      </c>
      <c r="Q347" s="249">
        <f>P347*[1]Factors!D334</f>
        <v>0</v>
      </c>
      <c r="R347" s="249">
        <f t="shared" si="39"/>
        <v>0</v>
      </c>
      <c r="S347" s="249">
        <f>R347*[1]Factors!D334</f>
        <v>0</v>
      </c>
      <c r="T347" s="250">
        <f>R347*[1]Factors!D334*[1]Factors!E334</f>
        <v>0</v>
      </c>
      <c r="U347" s="246"/>
      <c r="V347" s="76"/>
      <c r="W347" s="247"/>
      <c r="X347" s="384"/>
      <c r="Y347" s="76">
        <f t="shared" si="33"/>
        <v>0</v>
      </c>
      <c r="Z347" s="246"/>
      <c r="AA347" s="76">
        <f t="shared" si="37"/>
        <v>0</v>
      </c>
      <c r="AB347" s="76"/>
      <c r="AC347" s="247">
        <f t="shared" si="38"/>
        <v>0</v>
      </c>
    </row>
    <row r="348" spans="1:29" s="20" customFormat="1">
      <c r="A348" s="31"/>
      <c r="B348" s="31"/>
      <c r="C348" s="94"/>
      <c r="D348" s="94"/>
      <c r="E348" s="94"/>
      <c r="F348" s="149"/>
      <c r="G348" s="242">
        <v>3</v>
      </c>
      <c r="H348" s="243">
        <v>2017</v>
      </c>
      <c r="I348" s="244">
        <v>2017</v>
      </c>
      <c r="J348" s="244">
        <v>2017</v>
      </c>
      <c r="K348" s="245" t="str">
        <f>[1]Lib_RawData!G159</f>
        <v>CFO</v>
      </c>
      <c r="L348" s="246">
        <f t="shared" si="34"/>
        <v>0</v>
      </c>
      <c r="M348" s="76">
        <f t="shared" si="34"/>
        <v>0</v>
      </c>
      <c r="N348" s="76">
        <f t="shared" si="34"/>
        <v>0</v>
      </c>
      <c r="O348" s="247">
        <f t="shared" si="35"/>
        <v>0</v>
      </c>
      <c r="P348" s="248">
        <f t="shared" si="36"/>
        <v>0</v>
      </c>
      <c r="Q348" s="249">
        <f>P348*[1]Factors!D335</f>
        <v>0</v>
      </c>
      <c r="R348" s="249">
        <f t="shared" si="39"/>
        <v>0</v>
      </c>
      <c r="S348" s="249">
        <f>R348*[1]Factors!D335</f>
        <v>0</v>
      </c>
      <c r="T348" s="250">
        <f>R348*[1]Factors!D335*[1]Factors!E335</f>
        <v>0</v>
      </c>
      <c r="U348" s="246"/>
      <c r="V348" s="76"/>
      <c r="W348" s="247"/>
      <c r="X348" s="384"/>
      <c r="Y348" s="76">
        <f t="shared" si="33"/>
        <v>0</v>
      </c>
      <c r="Z348" s="246"/>
      <c r="AA348" s="76">
        <f t="shared" si="37"/>
        <v>0</v>
      </c>
      <c r="AB348" s="76"/>
      <c r="AC348" s="247">
        <f t="shared" si="38"/>
        <v>0</v>
      </c>
    </row>
    <row r="349" spans="1:29" s="20" customFormat="1">
      <c r="A349" s="31"/>
      <c r="B349" s="31"/>
      <c r="C349" s="94"/>
      <c r="D349" s="94"/>
      <c r="E349" s="94"/>
      <c r="F349" s="149"/>
      <c r="G349" s="242">
        <v>4</v>
      </c>
      <c r="H349" s="243">
        <v>2017</v>
      </c>
      <c r="I349" s="244">
        <v>2017</v>
      </c>
      <c r="J349" s="244">
        <v>2018</v>
      </c>
      <c r="K349" s="245" t="str">
        <f>[1]Lib_RawData!G160</f>
        <v>CFO</v>
      </c>
      <c r="L349" s="246">
        <f t="shared" si="34"/>
        <v>0</v>
      </c>
      <c r="M349" s="76">
        <f t="shared" si="34"/>
        <v>0</v>
      </c>
      <c r="N349" s="76">
        <f t="shared" si="34"/>
        <v>0</v>
      </c>
      <c r="O349" s="247">
        <f t="shared" si="35"/>
        <v>0</v>
      </c>
      <c r="P349" s="248">
        <f t="shared" si="36"/>
        <v>0</v>
      </c>
      <c r="Q349" s="249">
        <f>P349*[1]Factors!D336</f>
        <v>0</v>
      </c>
      <c r="R349" s="249">
        <f t="shared" si="39"/>
        <v>0</v>
      </c>
      <c r="S349" s="249">
        <f>R349*[1]Factors!D336</f>
        <v>0</v>
      </c>
      <c r="T349" s="250">
        <f>R349*[1]Factors!D336*[1]Factors!E336</f>
        <v>0</v>
      </c>
      <c r="U349" s="246"/>
      <c r="V349" s="76"/>
      <c r="W349" s="247"/>
      <c r="X349" s="384"/>
      <c r="Y349" s="76">
        <f t="shared" si="33"/>
        <v>0</v>
      </c>
      <c r="Z349" s="246"/>
      <c r="AA349" s="76">
        <f t="shared" si="37"/>
        <v>0</v>
      </c>
      <c r="AB349" s="76"/>
      <c r="AC349" s="247">
        <f t="shared" si="38"/>
        <v>0</v>
      </c>
    </row>
    <row r="350" spans="1:29" s="20" customFormat="1">
      <c r="A350" s="31"/>
      <c r="B350" s="31"/>
      <c r="C350" s="94"/>
      <c r="D350" s="94"/>
      <c r="E350" s="94"/>
      <c r="F350" s="149"/>
      <c r="G350" s="242">
        <v>5</v>
      </c>
      <c r="H350" s="243">
        <v>2017</v>
      </c>
      <c r="I350" s="244">
        <v>2017</v>
      </c>
      <c r="J350" s="244">
        <v>2018</v>
      </c>
      <c r="K350" s="245" t="str">
        <f>[1]Lib_RawData!G161</f>
        <v>CFO</v>
      </c>
      <c r="L350" s="246">
        <f t="shared" si="34"/>
        <v>0</v>
      </c>
      <c r="M350" s="76">
        <f t="shared" si="34"/>
        <v>0</v>
      </c>
      <c r="N350" s="76">
        <f t="shared" si="34"/>
        <v>0</v>
      </c>
      <c r="O350" s="247">
        <f t="shared" si="35"/>
        <v>0</v>
      </c>
      <c r="P350" s="248">
        <f t="shared" si="36"/>
        <v>0</v>
      </c>
      <c r="Q350" s="249">
        <f>P350*[1]Factors!D337</f>
        <v>0</v>
      </c>
      <c r="R350" s="249">
        <f t="shared" si="39"/>
        <v>0</v>
      </c>
      <c r="S350" s="249">
        <f>R350*[1]Factors!D337</f>
        <v>0</v>
      </c>
      <c r="T350" s="250">
        <f>R350*[1]Factors!D337*[1]Factors!E337</f>
        <v>0</v>
      </c>
      <c r="U350" s="246"/>
      <c r="V350" s="76"/>
      <c r="W350" s="247"/>
      <c r="X350" s="384"/>
      <c r="Y350" s="76">
        <f t="shared" si="33"/>
        <v>0</v>
      </c>
      <c r="Z350" s="246"/>
      <c r="AA350" s="76">
        <f t="shared" si="37"/>
        <v>0</v>
      </c>
      <c r="AB350" s="76"/>
      <c r="AC350" s="247">
        <f t="shared" si="38"/>
        <v>0</v>
      </c>
    </row>
    <row r="351" spans="1:29" s="20" customFormat="1">
      <c r="A351" s="31"/>
      <c r="B351" s="31"/>
      <c r="C351" s="94"/>
      <c r="D351" s="94"/>
      <c r="E351" s="94"/>
      <c r="F351" s="149"/>
      <c r="G351" s="242">
        <v>6</v>
      </c>
      <c r="H351" s="243">
        <v>2017</v>
      </c>
      <c r="I351" s="244">
        <v>2017</v>
      </c>
      <c r="J351" s="244">
        <v>2018</v>
      </c>
      <c r="K351" s="245" t="str">
        <f>[1]Lib_RawData!G162</f>
        <v>CFO</v>
      </c>
      <c r="L351" s="246">
        <f t="shared" si="34"/>
        <v>0</v>
      </c>
      <c r="M351" s="76">
        <f t="shared" si="34"/>
        <v>0</v>
      </c>
      <c r="N351" s="76">
        <f t="shared" si="34"/>
        <v>0</v>
      </c>
      <c r="O351" s="247">
        <f t="shared" si="35"/>
        <v>0</v>
      </c>
      <c r="P351" s="248">
        <f t="shared" si="36"/>
        <v>0</v>
      </c>
      <c r="Q351" s="249">
        <f>P351*[1]Factors!D338</f>
        <v>0</v>
      </c>
      <c r="R351" s="249">
        <f t="shared" si="39"/>
        <v>0</v>
      </c>
      <c r="S351" s="249">
        <f>R351*[1]Factors!D338</f>
        <v>0</v>
      </c>
      <c r="T351" s="250">
        <f>R351*[1]Factors!D338*[1]Factors!E338</f>
        <v>0</v>
      </c>
      <c r="U351" s="246"/>
      <c r="V351" s="76"/>
      <c r="W351" s="247"/>
      <c r="X351" s="384"/>
      <c r="Y351" s="76">
        <f t="shared" si="33"/>
        <v>0</v>
      </c>
      <c r="Z351" s="246"/>
      <c r="AA351" s="76">
        <f t="shared" si="37"/>
        <v>0</v>
      </c>
      <c r="AB351" s="76"/>
      <c r="AC351" s="247">
        <f t="shared" si="38"/>
        <v>0</v>
      </c>
    </row>
    <row r="352" spans="1:29" s="20" customFormat="1">
      <c r="A352" s="31"/>
      <c r="B352" s="31"/>
      <c r="C352" s="94"/>
      <c r="D352" s="94"/>
      <c r="E352" s="94"/>
      <c r="F352" s="149"/>
      <c r="G352" s="242">
        <v>7</v>
      </c>
      <c r="H352" s="243">
        <v>2017</v>
      </c>
      <c r="I352" s="244">
        <v>2018</v>
      </c>
      <c r="J352" s="244">
        <v>2018</v>
      </c>
      <c r="K352" s="245" t="str">
        <f>[1]Lib_RawData!G163</f>
        <v>CFO</v>
      </c>
      <c r="L352" s="246">
        <f t="shared" si="34"/>
        <v>0</v>
      </c>
      <c r="M352" s="76">
        <f t="shared" si="34"/>
        <v>0</v>
      </c>
      <c r="N352" s="76">
        <f t="shared" si="34"/>
        <v>0</v>
      </c>
      <c r="O352" s="247">
        <f t="shared" si="35"/>
        <v>0</v>
      </c>
      <c r="P352" s="248">
        <f t="shared" si="36"/>
        <v>0</v>
      </c>
      <c r="Q352" s="249">
        <f>P352*[1]Factors!D339</f>
        <v>0</v>
      </c>
      <c r="R352" s="249">
        <f t="shared" si="39"/>
        <v>0</v>
      </c>
      <c r="S352" s="249">
        <f>R352*[1]Factors!D339</f>
        <v>0</v>
      </c>
      <c r="T352" s="250">
        <f>R352*[1]Factors!D339*[1]Factors!E339</f>
        <v>0</v>
      </c>
      <c r="U352" s="246"/>
      <c r="V352" s="76"/>
      <c r="W352" s="247"/>
      <c r="X352" s="384"/>
      <c r="Y352" s="76">
        <f t="shared" si="33"/>
        <v>0</v>
      </c>
      <c r="Z352" s="246"/>
      <c r="AA352" s="76">
        <f t="shared" si="37"/>
        <v>0</v>
      </c>
      <c r="AB352" s="76"/>
      <c r="AC352" s="247">
        <f t="shared" si="38"/>
        <v>0</v>
      </c>
    </row>
    <row r="353" spans="1:29" s="20" customFormat="1">
      <c r="A353" s="31"/>
      <c r="B353" s="31"/>
      <c r="C353" s="94"/>
      <c r="D353" s="94"/>
      <c r="E353" s="94"/>
      <c r="F353" s="149"/>
      <c r="G353" s="242">
        <v>8</v>
      </c>
      <c r="H353" s="243">
        <v>2017</v>
      </c>
      <c r="I353" s="244">
        <v>2018</v>
      </c>
      <c r="J353" s="244">
        <v>2018</v>
      </c>
      <c r="K353" s="245" t="str">
        <f>[1]Lib_RawData!G164</f>
        <v>CFO</v>
      </c>
      <c r="L353" s="246">
        <f t="shared" si="34"/>
        <v>0</v>
      </c>
      <c r="M353" s="76">
        <f t="shared" si="34"/>
        <v>0</v>
      </c>
      <c r="N353" s="76">
        <f t="shared" si="34"/>
        <v>0</v>
      </c>
      <c r="O353" s="247">
        <f t="shared" si="35"/>
        <v>0</v>
      </c>
      <c r="P353" s="248">
        <f t="shared" si="36"/>
        <v>0</v>
      </c>
      <c r="Q353" s="249">
        <f>P353*[1]Factors!D340</f>
        <v>0</v>
      </c>
      <c r="R353" s="249">
        <f t="shared" si="39"/>
        <v>0</v>
      </c>
      <c r="S353" s="249">
        <f>R353*[1]Factors!D340</f>
        <v>0</v>
      </c>
      <c r="T353" s="250">
        <f>R353*[1]Factors!D340*[1]Factors!E340</f>
        <v>0</v>
      </c>
      <c r="U353" s="246"/>
      <c r="V353" s="76"/>
      <c r="W353" s="247"/>
      <c r="X353" s="384"/>
      <c r="Y353" s="76">
        <f t="shared" si="33"/>
        <v>0</v>
      </c>
      <c r="Z353" s="246"/>
      <c r="AA353" s="76">
        <f t="shared" si="37"/>
        <v>0</v>
      </c>
      <c r="AB353" s="76"/>
      <c r="AC353" s="247">
        <f t="shared" si="38"/>
        <v>0</v>
      </c>
    </row>
    <row r="354" spans="1:29" s="20" customFormat="1">
      <c r="A354" s="31"/>
      <c r="B354" s="31"/>
      <c r="C354" s="94"/>
      <c r="D354" s="94"/>
      <c r="E354" s="94"/>
      <c r="F354" s="149"/>
      <c r="G354" s="242">
        <v>9</v>
      </c>
      <c r="H354" s="243">
        <v>2017</v>
      </c>
      <c r="I354" s="244">
        <v>2018</v>
      </c>
      <c r="J354" s="244">
        <v>2018</v>
      </c>
      <c r="K354" s="245" t="str">
        <f>[1]Lib_RawData!G165</f>
        <v>CFO</v>
      </c>
      <c r="L354" s="246">
        <f t="shared" si="34"/>
        <v>0</v>
      </c>
      <c r="M354" s="76">
        <f t="shared" si="34"/>
        <v>0</v>
      </c>
      <c r="N354" s="76">
        <f t="shared" si="34"/>
        <v>0</v>
      </c>
      <c r="O354" s="247">
        <f t="shared" si="35"/>
        <v>0</v>
      </c>
      <c r="P354" s="248">
        <f t="shared" si="36"/>
        <v>0</v>
      </c>
      <c r="Q354" s="249">
        <f>P354*[1]Factors!D341</f>
        <v>0</v>
      </c>
      <c r="R354" s="249">
        <f t="shared" si="39"/>
        <v>0</v>
      </c>
      <c r="S354" s="249">
        <f>R354*[1]Factors!D341</f>
        <v>0</v>
      </c>
      <c r="T354" s="250">
        <f>R354*[1]Factors!D341*[1]Factors!E341</f>
        <v>0</v>
      </c>
      <c r="U354" s="246"/>
      <c r="V354" s="76"/>
      <c r="W354" s="247"/>
      <c r="X354" s="384"/>
      <c r="Y354" s="76">
        <f t="shared" si="33"/>
        <v>0</v>
      </c>
      <c r="Z354" s="246"/>
      <c r="AA354" s="76">
        <f t="shared" si="37"/>
        <v>0</v>
      </c>
      <c r="AB354" s="76"/>
      <c r="AC354" s="247">
        <f t="shared" si="38"/>
        <v>0</v>
      </c>
    </row>
    <row r="355" spans="1:29" s="20" customFormat="1">
      <c r="A355" s="31"/>
      <c r="B355" s="31"/>
      <c r="C355" s="94"/>
      <c r="D355" s="94"/>
      <c r="E355" s="94"/>
      <c r="F355" s="149"/>
      <c r="G355" s="242">
        <v>10</v>
      </c>
      <c r="H355" s="243">
        <v>2017</v>
      </c>
      <c r="I355" s="244">
        <v>2018</v>
      </c>
      <c r="J355" s="244">
        <v>2018</v>
      </c>
      <c r="K355" s="245" t="str">
        <f>[1]Lib_RawData!G166</f>
        <v>CFO</v>
      </c>
      <c r="L355" s="246">
        <f t="shared" si="34"/>
        <v>0</v>
      </c>
      <c r="M355" s="76">
        <f t="shared" si="34"/>
        <v>0</v>
      </c>
      <c r="N355" s="76">
        <f t="shared" si="34"/>
        <v>0</v>
      </c>
      <c r="O355" s="247">
        <f t="shared" si="35"/>
        <v>0</v>
      </c>
      <c r="P355" s="248">
        <f t="shared" si="36"/>
        <v>0</v>
      </c>
      <c r="Q355" s="249">
        <f>P355*[1]Factors!D342</f>
        <v>0</v>
      </c>
      <c r="R355" s="249">
        <f t="shared" si="39"/>
        <v>0</v>
      </c>
      <c r="S355" s="249">
        <f>R355*[1]Factors!D342</f>
        <v>0</v>
      </c>
      <c r="T355" s="250">
        <f>R355*[1]Factors!D342*[1]Factors!E342</f>
        <v>0</v>
      </c>
      <c r="U355" s="246"/>
      <c r="V355" s="76"/>
      <c r="W355" s="247"/>
      <c r="X355" s="384"/>
      <c r="Y355" s="76">
        <f t="shared" si="33"/>
        <v>0</v>
      </c>
      <c r="Z355" s="246"/>
      <c r="AA355" s="76">
        <f t="shared" si="37"/>
        <v>0</v>
      </c>
      <c r="AB355" s="76"/>
      <c r="AC355" s="247">
        <f t="shared" si="38"/>
        <v>0</v>
      </c>
    </row>
    <row r="356" spans="1:29" s="20" customFormat="1">
      <c r="A356" s="31"/>
      <c r="B356" s="31"/>
      <c r="C356" s="94"/>
      <c r="D356" s="94"/>
      <c r="E356" s="94"/>
      <c r="F356" s="149"/>
      <c r="G356" s="242">
        <v>11</v>
      </c>
      <c r="H356" s="243">
        <v>2017</v>
      </c>
      <c r="I356" s="244">
        <v>2018</v>
      </c>
      <c r="J356" s="244">
        <v>2018</v>
      </c>
      <c r="K356" s="245" t="str">
        <f>[1]Lib_RawData!G167</f>
        <v>CFO</v>
      </c>
      <c r="L356" s="246">
        <f t="shared" si="34"/>
        <v>0</v>
      </c>
      <c r="M356" s="76">
        <f t="shared" si="34"/>
        <v>0</v>
      </c>
      <c r="N356" s="76">
        <f t="shared" si="34"/>
        <v>0</v>
      </c>
      <c r="O356" s="247">
        <f t="shared" si="35"/>
        <v>0</v>
      </c>
      <c r="P356" s="248">
        <f t="shared" si="36"/>
        <v>0</v>
      </c>
      <c r="Q356" s="249">
        <f>P356*[1]Factors!D343</f>
        <v>0</v>
      </c>
      <c r="R356" s="249">
        <f t="shared" si="39"/>
        <v>0</v>
      </c>
      <c r="S356" s="249">
        <f>R356*[1]Factors!D343</f>
        <v>0</v>
      </c>
      <c r="T356" s="250">
        <f>R356*[1]Factors!D343*[1]Factors!E343</f>
        <v>0</v>
      </c>
      <c r="U356" s="246"/>
      <c r="V356" s="76"/>
      <c r="W356" s="247"/>
      <c r="X356" s="384"/>
      <c r="Y356" s="76">
        <f t="shared" si="33"/>
        <v>0</v>
      </c>
      <c r="Z356" s="246"/>
      <c r="AA356" s="76">
        <f t="shared" si="37"/>
        <v>0</v>
      </c>
      <c r="AB356" s="76"/>
      <c r="AC356" s="247">
        <f t="shared" si="38"/>
        <v>0</v>
      </c>
    </row>
    <row r="357" spans="1:29" s="20" customFormat="1">
      <c r="A357" s="31"/>
      <c r="B357" s="31"/>
      <c r="C357" s="94"/>
      <c r="D357" s="94"/>
      <c r="E357" s="94"/>
      <c r="F357" s="149"/>
      <c r="G357" s="242">
        <v>12</v>
      </c>
      <c r="H357" s="243">
        <v>2017</v>
      </c>
      <c r="I357" s="244">
        <v>2018</v>
      </c>
      <c r="J357" s="244">
        <v>2018</v>
      </c>
      <c r="K357" s="245" t="str">
        <f>[1]Lib_RawData!G168</f>
        <v>CFO</v>
      </c>
      <c r="L357" s="246">
        <f t="shared" si="34"/>
        <v>0</v>
      </c>
      <c r="M357" s="76">
        <f t="shared" si="34"/>
        <v>0</v>
      </c>
      <c r="N357" s="76">
        <f t="shared" si="34"/>
        <v>0</v>
      </c>
      <c r="O357" s="247">
        <f t="shared" si="35"/>
        <v>0</v>
      </c>
      <c r="P357" s="248">
        <f t="shared" si="36"/>
        <v>0</v>
      </c>
      <c r="Q357" s="249">
        <f>P357*[1]Factors!D344</f>
        <v>0</v>
      </c>
      <c r="R357" s="249">
        <f t="shared" si="39"/>
        <v>0</v>
      </c>
      <c r="S357" s="249">
        <f>R357*[1]Factors!D344</f>
        <v>0</v>
      </c>
      <c r="T357" s="250">
        <f>R357*[1]Factors!D344*[1]Factors!E344</f>
        <v>0</v>
      </c>
      <c r="U357" s="246"/>
      <c r="V357" s="76"/>
      <c r="W357" s="247"/>
      <c r="X357" s="384"/>
      <c r="Y357" s="76">
        <f t="shared" si="33"/>
        <v>0</v>
      </c>
      <c r="Z357" s="246"/>
      <c r="AA357" s="76">
        <f t="shared" si="37"/>
        <v>0</v>
      </c>
      <c r="AB357" s="76"/>
      <c r="AC357" s="247">
        <f t="shared" si="38"/>
        <v>0</v>
      </c>
    </row>
    <row r="358" spans="1:29" s="20" customFormat="1">
      <c r="A358" s="31"/>
      <c r="B358" s="31"/>
      <c r="C358" s="94"/>
      <c r="D358" s="94"/>
      <c r="E358" s="94"/>
      <c r="F358" s="149"/>
      <c r="G358" s="242">
        <v>1</v>
      </c>
      <c r="H358" s="243">
        <v>2018</v>
      </c>
      <c r="I358" s="244">
        <v>2018</v>
      </c>
      <c r="J358" s="244">
        <v>2018</v>
      </c>
      <c r="K358" s="245" t="str">
        <f>[1]Lib_RawData!G169</f>
        <v>CFO</v>
      </c>
      <c r="L358" s="246">
        <f t="shared" si="34"/>
        <v>0</v>
      </c>
      <c r="M358" s="76">
        <f t="shared" si="34"/>
        <v>0</v>
      </c>
      <c r="N358" s="76">
        <f t="shared" si="34"/>
        <v>0</v>
      </c>
      <c r="O358" s="247">
        <f t="shared" si="35"/>
        <v>0</v>
      </c>
      <c r="P358" s="248">
        <f t="shared" si="36"/>
        <v>0</v>
      </c>
      <c r="Q358" s="249">
        <f>P358*[1]Factors!D345</f>
        <v>0</v>
      </c>
      <c r="R358" s="249">
        <f t="shared" si="39"/>
        <v>0</v>
      </c>
      <c r="S358" s="249">
        <f>R358*[1]Factors!D345</f>
        <v>0</v>
      </c>
      <c r="T358" s="250">
        <f>R358*[1]Factors!D345*[1]Factors!E345</f>
        <v>0</v>
      </c>
      <c r="U358" s="246"/>
      <c r="V358" s="76"/>
      <c r="W358" s="247"/>
      <c r="X358" s="384"/>
      <c r="Y358" s="76">
        <f t="shared" si="33"/>
        <v>0</v>
      </c>
      <c r="Z358" s="246"/>
      <c r="AA358" s="76">
        <f t="shared" si="37"/>
        <v>0</v>
      </c>
      <c r="AB358" s="76"/>
      <c r="AC358" s="247">
        <f t="shared" si="38"/>
        <v>0</v>
      </c>
    </row>
    <row r="359" spans="1:29" s="20" customFormat="1">
      <c r="A359" s="31"/>
      <c r="B359" s="31"/>
      <c r="C359" s="94"/>
      <c r="D359" s="94"/>
      <c r="E359" s="94"/>
      <c r="F359" s="149"/>
      <c r="G359" s="242">
        <v>2</v>
      </c>
      <c r="H359" s="243">
        <v>2018</v>
      </c>
      <c r="I359" s="244">
        <v>2018</v>
      </c>
      <c r="J359" s="244">
        <v>2018</v>
      </c>
      <c r="K359" s="245" t="str">
        <f>[1]Lib_RawData!G170</f>
        <v>CFO</v>
      </c>
      <c r="L359" s="246">
        <f t="shared" si="34"/>
        <v>0</v>
      </c>
      <c r="M359" s="76">
        <f t="shared" si="34"/>
        <v>0</v>
      </c>
      <c r="N359" s="76">
        <f t="shared" si="34"/>
        <v>0</v>
      </c>
      <c r="O359" s="247">
        <f t="shared" si="35"/>
        <v>0</v>
      </c>
      <c r="P359" s="248">
        <f t="shared" si="36"/>
        <v>0</v>
      </c>
      <c r="Q359" s="249">
        <f>P359*[1]Factors!D346</f>
        <v>0</v>
      </c>
      <c r="R359" s="249">
        <f t="shared" si="39"/>
        <v>0</v>
      </c>
      <c r="S359" s="249">
        <f>R359*[1]Factors!D346</f>
        <v>0</v>
      </c>
      <c r="T359" s="250">
        <f>R359*[1]Factors!D346*[1]Factors!E346</f>
        <v>0</v>
      </c>
      <c r="U359" s="246"/>
      <c r="V359" s="76"/>
      <c r="W359" s="247"/>
      <c r="X359" s="384"/>
      <c r="Y359" s="76">
        <f t="shared" si="33"/>
        <v>0</v>
      </c>
      <c r="Z359" s="246"/>
      <c r="AA359" s="76">
        <f t="shared" si="37"/>
        <v>0</v>
      </c>
      <c r="AB359" s="76"/>
      <c r="AC359" s="247">
        <f t="shared" si="38"/>
        <v>0</v>
      </c>
    </row>
    <row r="360" spans="1:29" s="20" customFormat="1">
      <c r="A360" s="31"/>
      <c r="B360" s="31"/>
      <c r="C360" s="94"/>
      <c r="D360" s="94"/>
      <c r="E360" s="94"/>
      <c r="F360" s="149"/>
      <c r="G360" s="242">
        <v>3</v>
      </c>
      <c r="H360" s="243">
        <v>2018</v>
      </c>
      <c r="I360" s="244">
        <v>2018</v>
      </c>
      <c r="J360" s="244">
        <v>2018</v>
      </c>
      <c r="K360" s="245" t="str">
        <f>[1]Lib_RawData!G171</f>
        <v>CFO</v>
      </c>
      <c r="L360" s="246">
        <f t="shared" si="34"/>
        <v>0</v>
      </c>
      <c r="M360" s="76">
        <f t="shared" si="34"/>
        <v>0</v>
      </c>
      <c r="N360" s="76">
        <f t="shared" si="34"/>
        <v>0</v>
      </c>
      <c r="O360" s="247">
        <f t="shared" si="35"/>
        <v>0</v>
      </c>
      <c r="P360" s="248">
        <f t="shared" si="36"/>
        <v>0</v>
      </c>
      <c r="Q360" s="249">
        <f>P360*[1]Factors!D347</f>
        <v>0</v>
      </c>
      <c r="R360" s="249">
        <f t="shared" si="39"/>
        <v>0</v>
      </c>
      <c r="S360" s="249">
        <f>R360*[1]Factors!D347</f>
        <v>0</v>
      </c>
      <c r="T360" s="250">
        <f>R360*[1]Factors!D347*[1]Factors!E347</f>
        <v>0</v>
      </c>
      <c r="U360" s="246"/>
      <c r="V360" s="76"/>
      <c r="W360" s="247"/>
      <c r="X360" s="384"/>
      <c r="Y360" s="76">
        <f t="shared" si="33"/>
        <v>0</v>
      </c>
      <c r="Z360" s="246"/>
      <c r="AA360" s="76">
        <f t="shared" si="37"/>
        <v>0</v>
      </c>
      <c r="AB360" s="76"/>
      <c r="AC360" s="247">
        <f t="shared" si="38"/>
        <v>0</v>
      </c>
    </row>
    <row r="361" spans="1:29" s="20" customFormat="1">
      <c r="A361" s="31"/>
      <c r="B361" s="31"/>
      <c r="C361" s="94"/>
      <c r="D361" s="94"/>
      <c r="E361" s="94"/>
      <c r="F361" s="149"/>
      <c r="G361" s="242">
        <v>4</v>
      </c>
      <c r="H361" s="243">
        <v>2018</v>
      </c>
      <c r="I361" s="244">
        <v>2018</v>
      </c>
      <c r="J361" s="244">
        <v>2019</v>
      </c>
      <c r="K361" s="245" t="str">
        <f>[1]Lib_RawData!G172</f>
        <v>CFO</v>
      </c>
      <c r="L361" s="246">
        <f t="shared" si="34"/>
        <v>0</v>
      </c>
      <c r="M361" s="76">
        <f t="shared" si="34"/>
        <v>0</v>
      </c>
      <c r="N361" s="76">
        <f t="shared" si="34"/>
        <v>0</v>
      </c>
      <c r="O361" s="247">
        <f t="shared" si="35"/>
        <v>0</v>
      </c>
      <c r="P361" s="248">
        <f t="shared" si="36"/>
        <v>0</v>
      </c>
      <c r="Q361" s="249">
        <f>P361*[1]Factors!D348</f>
        <v>0</v>
      </c>
      <c r="R361" s="249">
        <f t="shared" si="39"/>
        <v>0</v>
      </c>
      <c r="S361" s="249">
        <f>R361*[1]Factors!D348</f>
        <v>0</v>
      </c>
      <c r="T361" s="250">
        <f>R361*[1]Factors!D348*[1]Factors!E348</f>
        <v>0</v>
      </c>
      <c r="U361" s="246"/>
      <c r="V361" s="76"/>
      <c r="W361" s="247"/>
      <c r="X361" s="384"/>
      <c r="Y361" s="76">
        <f t="shared" si="33"/>
        <v>0</v>
      </c>
      <c r="Z361" s="246"/>
      <c r="AA361" s="76">
        <f t="shared" si="37"/>
        <v>0</v>
      </c>
      <c r="AB361" s="76"/>
      <c r="AC361" s="247">
        <f t="shared" si="38"/>
        <v>0</v>
      </c>
    </row>
    <row r="362" spans="1:29" s="20" customFormat="1">
      <c r="A362" s="31"/>
      <c r="B362" s="31"/>
      <c r="C362" s="94"/>
      <c r="D362" s="94"/>
      <c r="E362" s="94"/>
      <c r="F362" s="149"/>
      <c r="G362" s="242">
        <v>5</v>
      </c>
      <c r="H362" s="243">
        <v>2018</v>
      </c>
      <c r="I362" s="244">
        <v>2018</v>
      </c>
      <c r="J362" s="244">
        <v>2019</v>
      </c>
      <c r="K362" s="245" t="str">
        <f>[1]Lib_RawData!G173</f>
        <v>CFO</v>
      </c>
      <c r="L362" s="246">
        <f t="shared" si="34"/>
        <v>0</v>
      </c>
      <c r="M362" s="76">
        <f t="shared" si="34"/>
        <v>0</v>
      </c>
      <c r="N362" s="76">
        <f t="shared" si="34"/>
        <v>0</v>
      </c>
      <c r="O362" s="247">
        <f t="shared" si="35"/>
        <v>0</v>
      </c>
      <c r="P362" s="248">
        <f t="shared" si="36"/>
        <v>0</v>
      </c>
      <c r="Q362" s="249">
        <f>P362*[1]Factors!D349</f>
        <v>0</v>
      </c>
      <c r="R362" s="249">
        <f t="shared" si="39"/>
        <v>0</v>
      </c>
      <c r="S362" s="249">
        <f>R362*[1]Factors!D349</f>
        <v>0</v>
      </c>
      <c r="T362" s="250">
        <f>R362*[1]Factors!D349*[1]Factors!E349</f>
        <v>0</v>
      </c>
      <c r="U362" s="246"/>
      <c r="V362" s="76"/>
      <c r="W362" s="247"/>
      <c r="X362" s="384"/>
      <c r="Y362" s="76">
        <f t="shared" si="33"/>
        <v>0</v>
      </c>
      <c r="Z362" s="246"/>
      <c r="AA362" s="76">
        <f t="shared" si="37"/>
        <v>0</v>
      </c>
      <c r="AB362" s="76"/>
      <c r="AC362" s="247">
        <f t="shared" si="38"/>
        <v>0</v>
      </c>
    </row>
    <row r="363" spans="1:29" s="20" customFormat="1">
      <c r="A363" s="31"/>
      <c r="B363" s="31"/>
      <c r="C363" s="94"/>
      <c r="D363" s="94"/>
      <c r="E363" s="94"/>
      <c r="F363" s="149"/>
      <c r="G363" s="242">
        <v>6</v>
      </c>
      <c r="H363" s="243">
        <v>2018</v>
      </c>
      <c r="I363" s="244">
        <v>2018</v>
      </c>
      <c r="J363" s="244">
        <v>2019</v>
      </c>
      <c r="K363" s="245" t="str">
        <f>[1]Lib_RawData!G174</f>
        <v>CFO</v>
      </c>
      <c r="L363" s="246">
        <f t="shared" si="34"/>
        <v>0</v>
      </c>
      <c r="M363" s="76">
        <f t="shared" si="34"/>
        <v>0</v>
      </c>
      <c r="N363" s="76">
        <f t="shared" si="34"/>
        <v>0</v>
      </c>
      <c r="O363" s="247">
        <f t="shared" si="35"/>
        <v>0</v>
      </c>
      <c r="P363" s="248">
        <f t="shared" si="36"/>
        <v>0</v>
      </c>
      <c r="Q363" s="249">
        <f>P363*[1]Factors!D350</f>
        <v>0</v>
      </c>
      <c r="R363" s="249">
        <f t="shared" si="39"/>
        <v>0</v>
      </c>
      <c r="S363" s="249">
        <f>R363*[1]Factors!D350</f>
        <v>0</v>
      </c>
      <c r="T363" s="250">
        <f>R363*[1]Factors!D350*[1]Factors!E350</f>
        <v>0</v>
      </c>
      <c r="U363" s="246"/>
      <c r="V363" s="76"/>
      <c r="W363" s="247"/>
      <c r="X363" s="384"/>
      <c r="Y363" s="76">
        <f t="shared" si="33"/>
        <v>0</v>
      </c>
      <c r="Z363" s="246"/>
      <c r="AA363" s="76">
        <f t="shared" si="37"/>
        <v>0</v>
      </c>
      <c r="AB363" s="76"/>
      <c r="AC363" s="247">
        <f t="shared" si="38"/>
        <v>0</v>
      </c>
    </row>
    <row r="364" spans="1:29" s="20" customFormat="1">
      <c r="A364" s="31"/>
      <c r="B364" s="31"/>
      <c r="C364" s="94"/>
      <c r="D364" s="94"/>
      <c r="E364" s="94"/>
      <c r="F364" s="149"/>
      <c r="G364" s="242">
        <v>7</v>
      </c>
      <c r="H364" s="243">
        <v>2018</v>
      </c>
      <c r="I364" s="244">
        <v>2019</v>
      </c>
      <c r="J364" s="244">
        <v>2019</v>
      </c>
      <c r="K364" s="245" t="str">
        <f>[1]Lib_RawData!G175</f>
        <v>CFO</v>
      </c>
      <c r="L364" s="246">
        <f t="shared" si="34"/>
        <v>0</v>
      </c>
      <c r="M364" s="76">
        <f t="shared" si="34"/>
        <v>0</v>
      </c>
      <c r="N364" s="76">
        <f t="shared" si="34"/>
        <v>0</v>
      </c>
      <c r="O364" s="247">
        <f t="shared" si="35"/>
        <v>0</v>
      </c>
      <c r="P364" s="248">
        <f t="shared" si="36"/>
        <v>0</v>
      </c>
      <c r="Q364" s="249">
        <f>P364*[1]Factors!D351</f>
        <v>0</v>
      </c>
      <c r="R364" s="249">
        <f t="shared" si="39"/>
        <v>0</v>
      </c>
      <c r="S364" s="249">
        <f>R364*[1]Factors!D351</f>
        <v>0</v>
      </c>
      <c r="T364" s="250">
        <f>R364*[1]Factors!D351*[1]Factors!E351</f>
        <v>0</v>
      </c>
      <c r="U364" s="246"/>
      <c r="V364" s="76"/>
      <c r="W364" s="247"/>
      <c r="X364" s="384"/>
      <c r="Y364" s="76">
        <f t="shared" si="33"/>
        <v>0</v>
      </c>
      <c r="Z364" s="246"/>
      <c r="AA364" s="76">
        <f t="shared" si="37"/>
        <v>0</v>
      </c>
      <c r="AB364" s="76"/>
      <c r="AC364" s="247">
        <f t="shared" si="38"/>
        <v>0</v>
      </c>
    </row>
    <row r="365" spans="1:29" s="20" customFormat="1">
      <c r="A365" s="31"/>
      <c r="B365" s="31"/>
      <c r="C365" s="94"/>
      <c r="D365" s="94"/>
      <c r="E365" s="94"/>
      <c r="F365" s="149"/>
      <c r="G365" s="242">
        <v>8</v>
      </c>
      <c r="H365" s="243">
        <v>2018</v>
      </c>
      <c r="I365" s="244">
        <v>2019</v>
      </c>
      <c r="J365" s="244">
        <v>2019</v>
      </c>
      <c r="K365" s="245" t="str">
        <f>[1]Lib_RawData!G176</f>
        <v>CFO</v>
      </c>
      <c r="L365" s="246">
        <f t="shared" si="34"/>
        <v>0</v>
      </c>
      <c r="M365" s="76">
        <f t="shared" si="34"/>
        <v>0</v>
      </c>
      <c r="N365" s="76">
        <f t="shared" si="34"/>
        <v>0</v>
      </c>
      <c r="O365" s="247">
        <f t="shared" si="35"/>
        <v>0</v>
      </c>
      <c r="P365" s="248">
        <f t="shared" si="36"/>
        <v>0</v>
      </c>
      <c r="Q365" s="249">
        <f>P365*[1]Factors!D352</f>
        <v>0</v>
      </c>
      <c r="R365" s="249">
        <f t="shared" si="39"/>
        <v>0</v>
      </c>
      <c r="S365" s="249">
        <f>R365*[1]Factors!D352</f>
        <v>0</v>
      </c>
      <c r="T365" s="250">
        <f>R365*[1]Factors!D352*[1]Factors!E352</f>
        <v>0</v>
      </c>
      <c r="U365" s="246"/>
      <c r="V365" s="76"/>
      <c r="W365" s="247"/>
      <c r="X365" s="384"/>
      <c r="Y365" s="76">
        <f t="shared" si="33"/>
        <v>0</v>
      </c>
      <c r="Z365" s="246"/>
      <c r="AA365" s="76">
        <f t="shared" si="37"/>
        <v>0</v>
      </c>
      <c r="AB365" s="76"/>
      <c r="AC365" s="247">
        <f t="shared" si="38"/>
        <v>0</v>
      </c>
    </row>
    <row r="366" spans="1:29" s="20" customFormat="1">
      <c r="A366" s="31"/>
      <c r="B366" s="31"/>
      <c r="C366" s="94"/>
      <c r="D366" s="94"/>
      <c r="E366" s="94"/>
      <c r="F366" s="149"/>
      <c r="G366" s="242">
        <v>9</v>
      </c>
      <c r="H366" s="243">
        <v>2018</v>
      </c>
      <c r="I366" s="244">
        <v>2019</v>
      </c>
      <c r="J366" s="244">
        <v>2019</v>
      </c>
      <c r="K366" s="245" t="str">
        <f>[1]Lib_RawData!G177</f>
        <v>CFO</v>
      </c>
      <c r="L366" s="246">
        <f t="shared" si="34"/>
        <v>0</v>
      </c>
      <c r="M366" s="76">
        <f t="shared" si="34"/>
        <v>0</v>
      </c>
      <c r="N366" s="76">
        <f t="shared" si="34"/>
        <v>0</v>
      </c>
      <c r="O366" s="247">
        <f t="shared" si="35"/>
        <v>0</v>
      </c>
      <c r="P366" s="248">
        <f t="shared" si="36"/>
        <v>0</v>
      </c>
      <c r="Q366" s="249">
        <f>P366*[1]Factors!D353</f>
        <v>0</v>
      </c>
      <c r="R366" s="249">
        <f t="shared" si="39"/>
        <v>0</v>
      </c>
      <c r="S366" s="249">
        <f>R366*[1]Factors!D353</f>
        <v>0</v>
      </c>
      <c r="T366" s="250">
        <f>R366*[1]Factors!D353*[1]Factors!E353</f>
        <v>0</v>
      </c>
      <c r="U366" s="246"/>
      <c r="V366" s="76"/>
      <c r="W366" s="247"/>
      <c r="X366" s="384"/>
      <c r="Y366" s="76">
        <f t="shared" si="33"/>
        <v>0</v>
      </c>
      <c r="Z366" s="246"/>
      <c r="AA366" s="76">
        <f t="shared" si="37"/>
        <v>0</v>
      </c>
      <c r="AB366" s="76"/>
      <c r="AC366" s="247">
        <f t="shared" si="38"/>
        <v>0</v>
      </c>
    </row>
    <row r="367" spans="1:29" s="20" customFormat="1">
      <c r="A367" s="31"/>
      <c r="B367" s="31"/>
      <c r="C367" s="94"/>
      <c r="D367" s="94"/>
      <c r="E367" s="94"/>
      <c r="F367" s="149"/>
      <c r="G367" s="242">
        <v>10</v>
      </c>
      <c r="H367" s="243">
        <v>2018</v>
      </c>
      <c r="I367" s="244">
        <v>2019</v>
      </c>
      <c r="J367" s="244">
        <v>2019</v>
      </c>
      <c r="K367" s="245" t="str">
        <f>[1]Lib_RawData!G178</f>
        <v>CFO</v>
      </c>
      <c r="L367" s="246">
        <f t="shared" si="34"/>
        <v>0</v>
      </c>
      <c r="M367" s="76">
        <f t="shared" si="34"/>
        <v>0</v>
      </c>
      <c r="N367" s="76">
        <f t="shared" si="34"/>
        <v>0</v>
      </c>
      <c r="O367" s="247">
        <f t="shared" si="35"/>
        <v>0</v>
      </c>
      <c r="P367" s="248">
        <f t="shared" si="36"/>
        <v>0</v>
      </c>
      <c r="Q367" s="249">
        <f>P367*[1]Factors!D354</f>
        <v>0</v>
      </c>
      <c r="R367" s="249">
        <f t="shared" si="39"/>
        <v>0</v>
      </c>
      <c r="S367" s="249">
        <f>R367*[1]Factors!D354</f>
        <v>0</v>
      </c>
      <c r="T367" s="250">
        <f>R367*[1]Factors!D354*[1]Factors!E354</f>
        <v>0</v>
      </c>
      <c r="U367" s="246"/>
      <c r="V367" s="76"/>
      <c r="W367" s="247"/>
      <c r="X367" s="384"/>
      <c r="Y367" s="76">
        <f t="shared" si="33"/>
        <v>0</v>
      </c>
      <c r="Z367" s="246"/>
      <c r="AA367" s="76">
        <f t="shared" si="37"/>
        <v>0</v>
      </c>
      <c r="AB367" s="76"/>
      <c r="AC367" s="247">
        <f t="shared" si="38"/>
        <v>0</v>
      </c>
    </row>
    <row r="368" spans="1:29" s="20" customFormat="1">
      <c r="A368" s="31"/>
      <c r="B368" s="31"/>
      <c r="C368" s="94"/>
      <c r="D368" s="94"/>
      <c r="E368" s="94"/>
      <c r="F368" s="149"/>
      <c r="G368" s="242">
        <v>11</v>
      </c>
      <c r="H368" s="243">
        <v>2018</v>
      </c>
      <c r="I368" s="244">
        <v>2019</v>
      </c>
      <c r="J368" s="244">
        <v>2019</v>
      </c>
      <c r="K368" s="245" t="str">
        <f>[1]Lib_RawData!G179</f>
        <v>CFO</v>
      </c>
      <c r="L368" s="246">
        <f t="shared" si="34"/>
        <v>0</v>
      </c>
      <c r="M368" s="76">
        <f t="shared" si="34"/>
        <v>0</v>
      </c>
      <c r="N368" s="76">
        <f t="shared" si="34"/>
        <v>0</v>
      </c>
      <c r="O368" s="247">
        <f t="shared" si="35"/>
        <v>0</v>
      </c>
      <c r="P368" s="248">
        <f t="shared" si="36"/>
        <v>0</v>
      </c>
      <c r="Q368" s="249">
        <f>P368*[1]Factors!D355</f>
        <v>0</v>
      </c>
      <c r="R368" s="249">
        <f t="shared" si="39"/>
        <v>0</v>
      </c>
      <c r="S368" s="249">
        <f>R368*[1]Factors!D355</f>
        <v>0</v>
      </c>
      <c r="T368" s="250">
        <f>R368*[1]Factors!D355*[1]Factors!E355</f>
        <v>0</v>
      </c>
      <c r="U368" s="246"/>
      <c r="V368" s="76"/>
      <c r="W368" s="247"/>
      <c r="X368" s="384"/>
      <c r="Y368" s="76">
        <f t="shared" si="33"/>
        <v>0</v>
      </c>
      <c r="Z368" s="246"/>
      <c r="AA368" s="76">
        <f t="shared" si="37"/>
        <v>0</v>
      </c>
      <c r="AB368" s="76"/>
      <c r="AC368" s="247">
        <f t="shared" si="38"/>
        <v>0</v>
      </c>
    </row>
    <row r="369" spans="1:29" s="20" customFormat="1">
      <c r="A369" s="31"/>
      <c r="B369" s="31"/>
      <c r="C369" s="94"/>
      <c r="D369" s="94"/>
      <c r="E369" s="94"/>
      <c r="F369" s="149"/>
      <c r="G369" s="242">
        <v>12</v>
      </c>
      <c r="H369" s="243">
        <v>2018</v>
      </c>
      <c r="I369" s="244">
        <v>2019</v>
      </c>
      <c r="J369" s="244">
        <v>2019</v>
      </c>
      <c r="K369" s="245" t="str">
        <f>[1]Lib_RawData!G180</f>
        <v>CFO</v>
      </c>
      <c r="L369" s="246">
        <f t="shared" si="34"/>
        <v>0</v>
      </c>
      <c r="M369" s="76">
        <f t="shared" si="34"/>
        <v>0</v>
      </c>
      <c r="N369" s="76">
        <f t="shared" si="34"/>
        <v>0</v>
      </c>
      <c r="O369" s="247">
        <f t="shared" si="35"/>
        <v>0</v>
      </c>
      <c r="P369" s="248">
        <f t="shared" si="36"/>
        <v>0</v>
      </c>
      <c r="Q369" s="249">
        <f>P369*[1]Factors!D356</f>
        <v>0</v>
      </c>
      <c r="R369" s="249">
        <f t="shared" si="39"/>
        <v>0</v>
      </c>
      <c r="S369" s="249">
        <f>R369*[1]Factors!D356</f>
        <v>0</v>
      </c>
      <c r="T369" s="250">
        <f>R369*[1]Factors!D356*[1]Factors!E356</f>
        <v>0</v>
      </c>
      <c r="U369" s="246"/>
      <c r="V369" s="76"/>
      <c r="W369" s="247"/>
      <c r="X369" s="384"/>
      <c r="Y369" s="76">
        <f t="shared" si="33"/>
        <v>0</v>
      </c>
      <c r="Z369" s="246"/>
      <c r="AA369" s="76">
        <f t="shared" si="37"/>
        <v>0</v>
      </c>
      <c r="AB369" s="76"/>
      <c r="AC369" s="247">
        <f t="shared" si="38"/>
        <v>0</v>
      </c>
    </row>
    <row r="370" spans="1:29" s="20" customFormat="1">
      <c r="A370" s="31"/>
      <c r="B370" s="31"/>
      <c r="C370" s="94"/>
      <c r="D370" s="94"/>
      <c r="E370" s="94"/>
      <c r="F370" s="149"/>
      <c r="G370" s="242">
        <v>1</v>
      </c>
      <c r="H370" s="243">
        <v>2019</v>
      </c>
      <c r="I370" s="244">
        <v>2019</v>
      </c>
      <c r="J370" s="244">
        <v>2019</v>
      </c>
      <c r="K370" s="245" t="str">
        <f>[1]Lib_RawData!G181</f>
        <v>CFO</v>
      </c>
      <c r="L370" s="246">
        <f t="shared" si="34"/>
        <v>0</v>
      </c>
      <c r="M370" s="76">
        <f t="shared" si="34"/>
        <v>0</v>
      </c>
      <c r="N370" s="76">
        <f t="shared" si="34"/>
        <v>0</v>
      </c>
      <c r="O370" s="247">
        <f t="shared" si="35"/>
        <v>0</v>
      </c>
      <c r="P370" s="248">
        <f t="shared" si="36"/>
        <v>0</v>
      </c>
      <c r="Q370" s="249">
        <f>P370*[1]Factors!D357</f>
        <v>0</v>
      </c>
      <c r="R370" s="249">
        <f t="shared" si="39"/>
        <v>0</v>
      </c>
      <c r="S370" s="249">
        <f>R370*[1]Factors!D357</f>
        <v>0</v>
      </c>
      <c r="T370" s="250">
        <f>R370*[1]Factors!D357*[1]Factors!E357</f>
        <v>0</v>
      </c>
      <c r="U370" s="246"/>
      <c r="V370" s="76"/>
      <c r="W370" s="247"/>
      <c r="X370" s="384"/>
      <c r="Y370" s="76">
        <f t="shared" si="33"/>
        <v>0</v>
      </c>
      <c r="Z370" s="246"/>
      <c r="AA370" s="76">
        <f t="shared" si="37"/>
        <v>0</v>
      </c>
      <c r="AB370" s="76"/>
      <c r="AC370" s="247">
        <f t="shared" si="38"/>
        <v>0</v>
      </c>
    </row>
    <row r="371" spans="1:29" s="20" customFormat="1">
      <c r="A371" s="31"/>
      <c r="B371" s="31"/>
      <c r="C371" s="94"/>
      <c r="D371" s="94"/>
      <c r="E371" s="94"/>
      <c r="F371" s="149"/>
      <c r="G371" s="242">
        <v>2</v>
      </c>
      <c r="H371" s="243">
        <v>2019</v>
      </c>
      <c r="I371" s="244">
        <v>2019</v>
      </c>
      <c r="J371" s="244">
        <v>2019</v>
      </c>
      <c r="K371" s="245" t="str">
        <f>[1]Lib_RawData!G182</f>
        <v>CFO</v>
      </c>
      <c r="L371" s="246">
        <f t="shared" si="34"/>
        <v>0</v>
      </c>
      <c r="M371" s="76">
        <f t="shared" si="34"/>
        <v>0</v>
      </c>
      <c r="N371" s="76">
        <f t="shared" si="34"/>
        <v>0</v>
      </c>
      <c r="O371" s="247">
        <f t="shared" si="35"/>
        <v>0</v>
      </c>
      <c r="P371" s="248">
        <f t="shared" si="36"/>
        <v>0</v>
      </c>
      <c r="Q371" s="249">
        <f>P371*[1]Factors!D358</f>
        <v>0</v>
      </c>
      <c r="R371" s="249">
        <f t="shared" si="39"/>
        <v>0</v>
      </c>
      <c r="S371" s="249">
        <f>R371*[1]Factors!D358</f>
        <v>0</v>
      </c>
      <c r="T371" s="250">
        <f>R371*[1]Factors!D358*[1]Factors!E358</f>
        <v>0</v>
      </c>
      <c r="U371" s="246"/>
      <c r="V371" s="76"/>
      <c r="W371" s="247"/>
      <c r="X371" s="384"/>
      <c r="Y371" s="76">
        <f t="shared" si="33"/>
        <v>0</v>
      </c>
      <c r="Z371" s="246"/>
      <c r="AA371" s="76">
        <f t="shared" si="37"/>
        <v>0</v>
      </c>
      <c r="AB371" s="76"/>
      <c r="AC371" s="247">
        <f t="shared" si="38"/>
        <v>0</v>
      </c>
    </row>
    <row r="372" spans="1:29" s="20" customFormat="1">
      <c r="A372" s="31"/>
      <c r="B372" s="31"/>
      <c r="C372" s="94"/>
      <c r="D372" s="94"/>
      <c r="E372" s="94"/>
      <c r="F372" s="149"/>
      <c r="G372" s="242">
        <v>3</v>
      </c>
      <c r="H372" s="243">
        <v>2019</v>
      </c>
      <c r="I372" s="244">
        <v>2019</v>
      </c>
      <c r="J372" s="244">
        <v>2019</v>
      </c>
      <c r="K372" s="245" t="str">
        <f>[1]Lib_RawData!G183</f>
        <v>CFO</v>
      </c>
      <c r="L372" s="246">
        <f t="shared" si="34"/>
        <v>0</v>
      </c>
      <c r="M372" s="76">
        <f t="shared" si="34"/>
        <v>0</v>
      </c>
      <c r="N372" s="76">
        <f t="shared" si="34"/>
        <v>0</v>
      </c>
      <c r="O372" s="247">
        <f t="shared" si="35"/>
        <v>0</v>
      </c>
      <c r="P372" s="248">
        <f t="shared" si="36"/>
        <v>0</v>
      </c>
      <c r="Q372" s="249">
        <f>P372*[1]Factors!D359</f>
        <v>0</v>
      </c>
      <c r="R372" s="249">
        <f t="shared" si="39"/>
        <v>0</v>
      </c>
      <c r="S372" s="249">
        <f>R372*[1]Factors!D359</f>
        <v>0</v>
      </c>
      <c r="T372" s="250">
        <f>R372*[1]Factors!D359*[1]Factors!E359</f>
        <v>0</v>
      </c>
      <c r="U372" s="246"/>
      <c r="V372" s="76"/>
      <c r="W372" s="247"/>
      <c r="X372" s="384"/>
      <c r="Y372" s="76">
        <f t="shared" si="33"/>
        <v>0</v>
      </c>
      <c r="Z372" s="246"/>
      <c r="AA372" s="76">
        <f t="shared" si="37"/>
        <v>0</v>
      </c>
      <c r="AB372" s="76"/>
      <c r="AC372" s="247">
        <f t="shared" si="38"/>
        <v>0</v>
      </c>
    </row>
    <row r="373" spans="1:29" s="20" customFormat="1">
      <c r="A373" s="31"/>
      <c r="B373" s="31"/>
      <c r="C373" s="94"/>
      <c r="D373" s="94"/>
      <c r="E373" s="94"/>
      <c r="F373" s="149"/>
      <c r="G373" s="242">
        <v>4</v>
      </c>
      <c r="H373" s="243">
        <v>2019</v>
      </c>
      <c r="I373" s="244">
        <v>2019</v>
      </c>
      <c r="J373" s="244">
        <v>2020</v>
      </c>
      <c r="K373" s="245" t="str">
        <f>[1]Lib_RawData!G184</f>
        <v>CFO</v>
      </c>
      <c r="L373" s="246">
        <f t="shared" si="34"/>
        <v>0</v>
      </c>
      <c r="M373" s="76">
        <f t="shared" si="34"/>
        <v>0</v>
      </c>
      <c r="N373" s="76">
        <f t="shared" si="34"/>
        <v>0</v>
      </c>
      <c r="O373" s="247">
        <f t="shared" si="35"/>
        <v>0</v>
      </c>
      <c r="P373" s="248">
        <f t="shared" si="36"/>
        <v>0</v>
      </c>
      <c r="Q373" s="249">
        <f>P373*[1]Factors!D360</f>
        <v>0</v>
      </c>
      <c r="R373" s="249">
        <f t="shared" si="39"/>
        <v>0</v>
      </c>
      <c r="S373" s="249">
        <f>R373*[1]Factors!D360</f>
        <v>0</v>
      </c>
      <c r="T373" s="250">
        <f>R373*[1]Factors!D360*[1]Factors!E360</f>
        <v>0</v>
      </c>
      <c r="U373" s="246"/>
      <c r="V373" s="76"/>
      <c r="W373" s="247"/>
      <c r="X373" s="384"/>
      <c r="Y373" s="76">
        <f t="shared" si="33"/>
        <v>0</v>
      </c>
      <c r="Z373" s="246"/>
      <c r="AA373" s="76">
        <f t="shared" si="37"/>
        <v>0</v>
      </c>
      <c r="AB373" s="76"/>
      <c r="AC373" s="247">
        <f t="shared" si="38"/>
        <v>0</v>
      </c>
    </row>
    <row r="374" spans="1:29" s="20" customFormat="1">
      <c r="A374" s="31"/>
      <c r="B374" s="31"/>
      <c r="C374" s="94"/>
      <c r="D374" s="94"/>
      <c r="E374" s="94"/>
      <c r="F374" s="149"/>
      <c r="G374" s="242">
        <v>5</v>
      </c>
      <c r="H374" s="243">
        <v>2019</v>
      </c>
      <c r="I374" s="244">
        <v>2019</v>
      </c>
      <c r="J374" s="244">
        <v>2020</v>
      </c>
      <c r="K374" s="245" t="str">
        <f>[1]Lib_RawData!G185</f>
        <v>CFO</v>
      </c>
      <c r="L374" s="246">
        <f t="shared" si="34"/>
        <v>0</v>
      </c>
      <c r="M374" s="76">
        <f t="shared" si="34"/>
        <v>0</v>
      </c>
      <c r="N374" s="76">
        <f t="shared" si="34"/>
        <v>0</v>
      </c>
      <c r="O374" s="247">
        <f t="shared" si="35"/>
        <v>0</v>
      </c>
      <c r="P374" s="248">
        <f t="shared" si="36"/>
        <v>0</v>
      </c>
      <c r="Q374" s="249">
        <f>P374*[1]Factors!D361</f>
        <v>0</v>
      </c>
      <c r="R374" s="249">
        <f t="shared" si="39"/>
        <v>0</v>
      </c>
      <c r="S374" s="249">
        <f>R374*[1]Factors!D361</f>
        <v>0</v>
      </c>
      <c r="T374" s="250">
        <f>R374*[1]Factors!D361*[1]Factors!E361</f>
        <v>0</v>
      </c>
      <c r="U374" s="246"/>
      <c r="V374" s="76"/>
      <c r="W374" s="247"/>
      <c r="X374" s="384"/>
      <c r="Y374" s="76">
        <f t="shared" si="33"/>
        <v>0</v>
      </c>
      <c r="Z374" s="246"/>
      <c r="AA374" s="76">
        <f t="shared" si="37"/>
        <v>0</v>
      </c>
      <c r="AB374" s="76"/>
      <c r="AC374" s="247">
        <f t="shared" si="38"/>
        <v>0</v>
      </c>
    </row>
    <row r="375" spans="1:29" s="20" customFormat="1">
      <c r="A375" s="31"/>
      <c r="B375" s="31"/>
      <c r="C375" s="94"/>
      <c r="D375" s="94"/>
      <c r="E375" s="94"/>
      <c r="F375" s="149"/>
      <c r="G375" s="242">
        <v>6</v>
      </c>
      <c r="H375" s="243">
        <v>2019</v>
      </c>
      <c r="I375" s="244">
        <v>2019</v>
      </c>
      <c r="J375" s="244">
        <v>2020</v>
      </c>
      <c r="K375" s="245" t="str">
        <f>[1]Lib_RawData!G186</f>
        <v>CFO</v>
      </c>
      <c r="L375" s="246">
        <f t="shared" si="34"/>
        <v>0</v>
      </c>
      <c r="M375" s="76">
        <f t="shared" si="34"/>
        <v>0</v>
      </c>
      <c r="N375" s="76">
        <f t="shared" si="34"/>
        <v>0</v>
      </c>
      <c r="O375" s="247">
        <f t="shared" si="35"/>
        <v>0</v>
      </c>
      <c r="P375" s="248">
        <f t="shared" si="36"/>
        <v>0</v>
      </c>
      <c r="Q375" s="249">
        <f>P375*[1]Factors!D362</f>
        <v>0</v>
      </c>
      <c r="R375" s="249">
        <f t="shared" si="39"/>
        <v>0</v>
      </c>
      <c r="S375" s="249">
        <f>R375*[1]Factors!D362</f>
        <v>0</v>
      </c>
      <c r="T375" s="250">
        <f>R375*[1]Factors!D362*[1]Factors!E362</f>
        <v>0</v>
      </c>
      <c r="U375" s="246"/>
      <c r="V375" s="76"/>
      <c r="W375" s="247"/>
      <c r="X375" s="384"/>
      <c r="Y375" s="76">
        <f t="shared" si="33"/>
        <v>0</v>
      </c>
      <c r="Z375" s="246"/>
      <c r="AA375" s="76">
        <f t="shared" si="37"/>
        <v>0</v>
      </c>
      <c r="AB375" s="76"/>
      <c r="AC375" s="247">
        <f t="shared" si="38"/>
        <v>0</v>
      </c>
    </row>
    <row r="376" spans="1:29" s="20" customFormat="1">
      <c r="A376" s="31"/>
      <c r="B376" s="31"/>
      <c r="C376" s="94"/>
      <c r="D376" s="94"/>
      <c r="E376" s="94"/>
      <c r="F376" s="149"/>
      <c r="G376" s="242">
        <v>7</v>
      </c>
      <c r="H376" s="243">
        <v>2019</v>
      </c>
      <c r="I376" s="244">
        <v>2020</v>
      </c>
      <c r="J376" s="244">
        <v>2020</v>
      </c>
      <c r="K376" s="245" t="str">
        <f>[1]Lib_RawData!G187</f>
        <v>CFO</v>
      </c>
      <c r="L376" s="246">
        <f t="shared" si="34"/>
        <v>0</v>
      </c>
      <c r="M376" s="76">
        <f t="shared" si="34"/>
        <v>0</v>
      </c>
      <c r="N376" s="76">
        <f t="shared" si="34"/>
        <v>0</v>
      </c>
      <c r="O376" s="247">
        <f t="shared" si="35"/>
        <v>0</v>
      </c>
      <c r="P376" s="248">
        <f t="shared" si="36"/>
        <v>0</v>
      </c>
      <c r="Q376" s="249">
        <f>P376*[1]Factors!D363</f>
        <v>0</v>
      </c>
      <c r="R376" s="249">
        <f t="shared" si="39"/>
        <v>0</v>
      </c>
      <c r="S376" s="249">
        <f>R376*[1]Factors!D363</f>
        <v>0</v>
      </c>
      <c r="T376" s="250">
        <f>R376*[1]Factors!D363*[1]Factors!E363</f>
        <v>0</v>
      </c>
      <c r="U376" s="246"/>
      <c r="V376" s="76"/>
      <c r="W376" s="247"/>
      <c r="X376" s="384"/>
      <c r="Y376" s="76">
        <f t="shared" si="33"/>
        <v>0</v>
      </c>
      <c r="Z376" s="246"/>
      <c r="AA376" s="76">
        <f t="shared" si="37"/>
        <v>0</v>
      </c>
      <c r="AB376" s="76"/>
      <c r="AC376" s="247">
        <f t="shared" si="38"/>
        <v>0</v>
      </c>
    </row>
    <row r="377" spans="1:29" s="20" customFormat="1">
      <c r="A377" s="31"/>
      <c r="B377" s="31"/>
      <c r="C377" s="94"/>
      <c r="D377" s="94"/>
      <c r="E377" s="94"/>
      <c r="F377" s="149"/>
      <c r="G377" s="242">
        <v>8</v>
      </c>
      <c r="H377" s="243">
        <v>2019</v>
      </c>
      <c r="I377" s="244">
        <v>2020</v>
      </c>
      <c r="J377" s="244">
        <v>2020</v>
      </c>
      <c r="K377" s="245" t="str">
        <f>[1]Lib_RawData!G188</f>
        <v>CFO</v>
      </c>
      <c r="L377" s="246">
        <f t="shared" si="34"/>
        <v>0</v>
      </c>
      <c r="M377" s="76">
        <f t="shared" si="34"/>
        <v>0</v>
      </c>
      <c r="N377" s="76">
        <f t="shared" si="34"/>
        <v>0</v>
      </c>
      <c r="O377" s="247">
        <f t="shared" si="35"/>
        <v>0</v>
      </c>
      <c r="P377" s="248">
        <f t="shared" si="36"/>
        <v>0</v>
      </c>
      <c r="Q377" s="249">
        <f>P377*[1]Factors!D364</f>
        <v>0</v>
      </c>
      <c r="R377" s="249">
        <f t="shared" si="39"/>
        <v>0</v>
      </c>
      <c r="S377" s="249">
        <f>R377*[1]Factors!D364</f>
        <v>0</v>
      </c>
      <c r="T377" s="250">
        <f>R377*[1]Factors!D364*[1]Factors!E364</f>
        <v>0</v>
      </c>
      <c r="U377" s="246"/>
      <c r="V377" s="76"/>
      <c r="W377" s="247"/>
      <c r="X377" s="384"/>
      <c r="Y377" s="76">
        <f t="shared" si="33"/>
        <v>0</v>
      </c>
      <c r="Z377" s="246"/>
      <c r="AA377" s="76">
        <f t="shared" si="37"/>
        <v>0</v>
      </c>
      <c r="AB377" s="76"/>
      <c r="AC377" s="247">
        <f t="shared" si="38"/>
        <v>0</v>
      </c>
    </row>
    <row r="378" spans="1:29" s="20" customFormat="1">
      <c r="A378" s="31"/>
      <c r="B378" s="31"/>
      <c r="C378" s="94"/>
      <c r="D378" s="94"/>
      <c r="E378" s="94"/>
      <c r="F378" s="149"/>
      <c r="G378" s="242">
        <v>9</v>
      </c>
      <c r="H378" s="243">
        <v>2019</v>
      </c>
      <c r="I378" s="244">
        <v>2020</v>
      </c>
      <c r="J378" s="244">
        <v>2020</v>
      </c>
      <c r="K378" s="245" t="str">
        <f>[1]Lib_RawData!G189</f>
        <v>CFO</v>
      </c>
      <c r="L378" s="246">
        <f t="shared" si="34"/>
        <v>0</v>
      </c>
      <c r="M378" s="76">
        <f t="shared" si="34"/>
        <v>0</v>
      </c>
      <c r="N378" s="76">
        <f t="shared" si="34"/>
        <v>0</v>
      </c>
      <c r="O378" s="247">
        <f t="shared" si="35"/>
        <v>0</v>
      </c>
      <c r="P378" s="248">
        <f t="shared" si="36"/>
        <v>0</v>
      </c>
      <c r="Q378" s="249">
        <f>P378*[1]Factors!D365</f>
        <v>0</v>
      </c>
      <c r="R378" s="249">
        <f t="shared" si="39"/>
        <v>0</v>
      </c>
      <c r="S378" s="249">
        <f>R378*[1]Factors!D365</f>
        <v>0</v>
      </c>
      <c r="T378" s="250">
        <f>R378*[1]Factors!D365*[1]Factors!E365</f>
        <v>0</v>
      </c>
      <c r="U378" s="246"/>
      <c r="V378" s="76"/>
      <c r="W378" s="247"/>
      <c r="X378" s="384"/>
      <c r="Y378" s="76">
        <f t="shared" si="33"/>
        <v>0</v>
      </c>
      <c r="Z378" s="246"/>
      <c r="AA378" s="76">
        <f t="shared" si="37"/>
        <v>0</v>
      </c>
      <c r="AB378" s="76"/>
      <c r="AC378" s="247">
        <f t="shared" si="38"/>
        <v>0</v>
      </c>
    </row>
    <row r="379" spans="1:29" s="20" customFormat="1">
      <c r="A379" s="31"/>
      <c r="B379" s="31"/>
      <c r="C379" s="94"/>
      <c r="D379" s="94"/>
      <c r="E379" s="94"/>
      <c r="F379" s="149"/>
      <c r="G379" s="242">
        <v>10</v>
      </c>
      <c r="H379" s="243">
        <v>2019</v>
      </c>
      <c r="I379" s="244">
        <v>2020</v>
      </c>
      <c r="J379" s="244">
        <v>2020</v>
      </c>
      <c r="K379" s="245" t="str">
        <f>[1]Lib_RawData!G190</f>
        <v>CFO</v>
      </c>
      <c r="L379" s="246">
        <f t="shared" si="34"/>
        <v>0</v>
      </c>
      <c r="M379" s="76">
        <f t="shared" si="34"/>
        <v>0</v>
      </c>
      <c r="N379" s="76">
        <f t="shared" si="34"/>
        <v>0</v>
      </c>
      <c r="O379" s="247">
        <f t="shared" si="35"/>
        <v>0</v>
      </c>
      <c r="P379" s="248">
        <f t="shared" si="36"/>
        <v>0</v>
      </c>
      <c r="Q379" s="249">
        <f>P379*[1]Factors!D366</f>
        <v>0</v>
      </c>
      <c r="R379" s="249">
        <f t="shared" si="39"/>
        <v>0</v>
      </c>
      <c r="S379" s="249">
        <f>R379*[1]Factors!D366</f>
        <v>0</v>
      </c>
      <c r="T379" s="250">
        <f>R379*[1]Factors!D366*[1]Factors!E366</f>
        <v>0</v>
      </c>
      <c r="U379" s="246"/>
      <c r="V379" s="76"/>
      <c r="W379" s="247"/>
      <c r="X379" s="384"/>
      <c r="Y379" s="76">
        <f t="shared" si="33"/>
        <v>0</v>
      </c>
      <c r="Z379" s="246"/>
      <c r="AA379" s="76">
        <f t="shared" si="37"/>
        <v>0</v>
      </c>
      <c r="AB379" s="76"/>
      <c r="AC379" s="247">
        <f t="shared" si="38"/>
        <v>0</v>
      </c>
    </row>
    <row r="380" spans="1:29" s="20" customFormat="1">
      <c r="A380" s="31"/>
      <c r="B380" s="31"/>
      <c r="C380" s="94"/>
      <c r="D380" s="94"/>
      <c r="E380" s="94"/>
      <c r="F380" s="149"/>
      <c r="G380" s="242">
        <v>11</v>
      </c>
      <c r="H380" s="243">
        <v>2019</v>
      </c>
      <c r="I380" s="244">
        <v>2020</v>
      </c>
      <c r="J380" s="244">
        <v>2020</v>
      </c>
      <c r="K380" s="245" t="str">
        <f>[1]Lib_RawData!G191</f>
        <v>CFO</v>
      </c>
      <c r="L380" s="246">
        <f t="shared" si="34"/>
        <v>0</v>
      </c>
      <c r="M380" s="76">
        <f t="shared" si="34"/>
        <v>0</v>
      </c>
      <c r="N380" s="76">
        <f t="shared" si="34"/>
        <v>0</v>
      </c>
      <c r="O380" s="247">
        <f t="shared" si="35"/>
        <v>0</v>
      </c>
      <c r="P380" s="248">
        <f t="shared" si="36"/>
        <v>0</v>
      </c>
      <c r="Q380" s="249">
        <f>P380*[1]Factors!D367</f>
        <v>0</v>
      </c>
      <c r="R380" s="249">
        <f t="shared" si="39"/>
        <v>0</v>
      </c>
      <c r="S380" s="249">
        <f>R380*[1]Factors!D367</f>
        <v>0</v>
      </c>
      <c r="T380" s="250">
        <f>R380*[1]Factors!D367*[1]Factors!E367</f>
        <v>0</v>
      </c>
      <c r="U380" s="246"/>
      <c r="V380" s="76"/>
      <c r="W380" s="247"/>
      <c r="X380" s="384"/>
      <c r="Y380" s="76">
        <f t="shared" si="33"/>
        <v>0</v>
      </c>
      <c r="Z380" s="246"/>
      <c r="AA380" s="76">
        <f t="shared" si="37"/>
        <v>0</v>
      </c>
      <c r="AB380" s="76"/>
      <c r="AC380" s="247">
        <f t="shared" si="38"/>
        <v>0</v>
      </c>
    </row>
    <row r="381" spans="1:29" s="20" customFormat="1">
      <c r="A381" s="31"/>
      <c r="B381" s="31"/>
      <c r="C381" s="94"/>
      <c r="D381" s="94"/>
      <c r="E381" s="94"/>
      <c r="F381" s="149"/>
      <c r="G381" s="242">
        <v>12</v>
      </c>
      <c r="H381" s="243">
        <v>2019</v>
      </c>
      <c r="I381" s="244">
        <v>2020</v>
      </c>
      <c r="J381" s="244">
        <v>2020</v>
      </c>
      <c r="K381" s="245" t="str">
        <f>[1]Lib_RawData!G192</f>
        <v>CFO</v>
      </c>
      <c r="L381" s="246">
        <f t="shared" si="34"/>
        <v>0</v>
      </c>
      <c r="M381" s="76">
        <f t="shared" si="34"/>
        <v>0</v>
      </c>
      <c r="N381" s="76">
        <f t="shared" si="34"/>
        <v>0</v>
      </c>
      <c r="O381" s="247">
        <f t="shared" si="35"/>
        <v>0</v>
      </c>
      <c r="P381" s="248">
        <f t="shared" si="36"/>
        <v>0</v>
      </c>
      <c r="Q381" s="249">
        <f>P381*[1]Factors!D368</f>
        <v>0</v>
      </c>
      <c r="R381" s="249">
        <f t="shared" si="39"/>
        <v>0</v>
      </c>
      <c r="S381" s="249">
        <f>R381*[1]Factors!D368</f>
        <v>0</v>
      </c>
      <c r="T381" s="250">
        <f>R381*[1]Factors!D368*[1]Factors!E368</f>
        <v>0</v>
      </c>
      <c r="U381" s="246"/>
      <c r="V381" s="76"/>
      <c r="W381" s="247"/>
      <c r="X381" s="384"/>
      <c r="Y381" s="76">
        <f t="shared" si="33"/>
        <v>0</v>
      </c>
      <c r="Z381" s="246"/>
      <c r="AA381" s="76">
        <f t="shared" si="37"/>
        <v>0</v>
      </c>
      <c r="AB381" s="76"/>
      <c r="AC381" s="247">
        <f t="shared" si="38"/>
        <v>0</v>
      </c>
    </row>
    <row r="382" spans="1:29" s="20" customFormat="1">
      <c r="A382" s="31"/>
      <c r="B382" s="31"/>
      <c r="C382" s="94"/>
      <c r="D382" s="94"/>
      <c r="E382" s="94"/>
      <c r="F382" s="149"/>
      <c r="G382" s="242">
        <v>1</v>
      </c>
      <c r="H382" s="243">
        <v>2020</v>
      </c>
      <c r="I382" s="244">
        <v>2020</v>
      </c>
      <c r="J382" s="244">
        <v>2020</v>
      </c>
      <c r="K382" s="245" t="str">
        <f>[1]Lib_RawData!G193</f>
        <v>CFO</v>
      </c>
      <c r="L382" s="246">
        <f t="shared" si="34"/>
        <v>0</v>
      </c>
      <c r="M382" s="76">
        <f t="shared" si="34"/>
        <v>0</v>
      </c>
      <c r="N382" s="76">
        <f t="shared" si="34"/>
        <v>0</v>
      </c>
      <c r="O382" s="247">
        <f t="shared" si="35"/>
        <v>0</v>
      </c>
      <c r="P382" s="248">
        <f t="shared" si="36"/>
        <v>0</v>
      </c>
      <c r="Q382" s="249">
        <f>P382*[1]Factors!D369</f>
        <v>0</v>
      </c>
      <c r="R382" s="249">
        <f t="shared" si="39"/>
        <v>0</v>
      </c>
      <c r="S382" s="249">
        <f>R382*[1]Factors!D369</f>
        <v>0</v>
      </c>
      <c r="T382" s="250">
        <f>R382*[1]Factors!D369*[1]Factors!E369</f>
        <v>0</v>
      </c>
      <c r="U382" s="246"/>
      <c r="V382" s="76"/>
      <c r="W382" s="247"/>
      <c r="X382" s="384"/>
      <c r="Y382" s="76">
        <f t="shared" si="33"/>
        <v>0</v>
      </c>
      <c r="Z382" s="246"/>
      <c r="AA382" s="76">
        <f t="shared" si="37"/>
        <v>0</v>
      </c>
      <c r="AB382" s="76"/>
      <c r="AC382" s="247">
        <f t="shared" si="38"/>
        <v>0</v>
      </c>
    </row>
    <row r="383" spans="1:29" s="20" customFormat="1">
      <c r="A383" s="31"/>
      <c r="B383" s="31"/>
      <c r="C383" s="94"/>
      <c r="D383" s="94"/>
      <c r="E383" s="94"/>
      <c r="F383" s="149"/>
      <c r="G383" s="242">
        <v>2</v>
      </c>
      <c r="H383" s="243">
        <v>2020</v>
      </c>
      <c r="I383" s="244">
        <v>2020</v>
      </c>
      <c r="J383" s="244">
        <v>2020</v>
      </c>
      <c r="K383" s="245" t="str">
        <f>[1]Lib_RawData!G194</f>
        <v>CFO</v>
      </c>
      <c r="L383" s="246">
        <f t="shared" si="34"/>
        <v>0</v>
      </c>
      <c r="M383" s="76">
        <f t="shared" si="34"/>
        <v>0</v>
      </c>
      <c r="N383" s="76">
        <f t="shared" si="34"/>
        <v>0</v>
      </c>
      <c r="O383" s="247">
        <f t="shared" si="35"/>
        <v>0</v>
      </c>
      <c r="P383" s="248">
        <f t="shared" si="36"/>
        <v>0</v>
      </c>
      <c r="Q383" s="249">
        <f>P383*[1]Factors!D370</f>
        <v>0</v>
      </c>
      <c r="R383" s="249">
        <f t="shared" si="39"/>
        <v>0</v>
      </c>
      <c r="S383" s="249">
        <f>R383*[1]Factors!D370</f>
        <v>0</v>
      </c>
      <c r="T383" s="250">
        <f>R383*[1]Factors!D370*[1]Factors!E370</f>
        <v>0</v>
      </c>
      <c r="U383" s="246"/>
      <c r="V383" s="76"/>
      <c r="W383" s="247"/>
      <c r="X383" s="384"/>
      <c r="Y383" s="76">
        <f t="shared" si="33"/>
        <v>0</v>
      </c>
      <c r="Z383" s="246"/>
      <c r="AA383" s="76">
        <f t="shared" si="37"/>
        <v>0</v>
      </c>
      <c r="AB383" s="76"/>
      <c r="AC383" s="247">
        <f t="shared" si="38"/>
        <v>0</v>
      </c>
    </row>
    <row r="384" spans="1:29" s="20" customFormat="1">
      <c r="A384" s="31"/>
      <c r="B384" s="31"/>
      <c r="C384" s="94"/>
      <c r="D384" s="94"/>
      <c r="E384" s="94"/>
      <c r="F384" s="149"/>
      <c r="G384" s="242">
        <v>3</v>
      </c>
      <c r="H384" s="243">
        <v>2020</v>
      </c>
      <c r="I384" s="244">
        <v>2020</v>
      </c>
      <c r="J384" s="244">
        <v>2020</v>
      </c>
      <c r="K384" s="245" t="str">
        <f>[1]Lib_RawData!G195</f>
        <v>CFO</v>
      </c>
      <c r="L384" s="246">
        <f t="shared" si="34"/>
        <v>0</v>
      </c>
      <c r="M384" s="76">
        <f t="shared" si="34"/>
        <v>0</v>
      </c>
      <c r="N384" s="76">
        <f t="shared" si="34"/>
        <v>0</v>
      </c>
      <c r="O384" s="247">
        <f t="shared" si="35"/>
        <v>0</v>
      </c>
      <c r="P384" s="248">
        <f t="shared" si="36"/>
        <v>0</v>
      </c>
      <c r="Q384" s="249">
        <f>P384*[1]Factors!D371</f>
        <v>0</v>
      </c>
      <c r="R384" s="249">
        <f t="shared" si="39"/>
        <v>0</v>
      </c>
      <c r="S384" s="249">
        <f>R384*[1]Factors!D371</f>
        <v>0</v>
      </c>
      <c r="T384" s="250">
        <f>R384*[1]Factors!D371*[1]Factors!E371</f>
        <v>0</v>
      </c>
      <c r="U384" s="246"/>
      <c r="V384" s="76"/>
      <c r="W384" s="247"/>
      <c r="X384" s="384"/>
      <c r="Y384" s="76">
        <f t="shared" si="33"/>
        <v>0</v>
      </c>
      <c r="Z384" s="246"/>
      <c r="AA384" s="76">
        <f t="shared" si="37"/>
        <v>0</v>
      </c>
      <c r="AB384" s="76"/>
      <c r="AC384" s="247">
        <f t="shared" si="38"/>
        <v>0</v>
      </c>
    </row>
    <row r="385" spans="1:29" s="20" customFormat="1">
      <c r="A385" s="31"/>
      <c r="B385" s="31"/>
      <c r="C385" s="94"/>
      <c r="D385" s="94"/>
      <c r="E385" s="94"/>
      <c r="F385" s="149"/>
      <c r="G385" s="242">
        <v>4</v>
      </c>
      <c r="H385" s="243">
        <v>2020</v>
      </c>
      <c r="I385" s="244">
        <v>2020</v>
      </c>
      <c r="J385" s="244">
        <v>2021</v>
      </c>
      <c r="K385" s="245" t="str">
        <f>[1]Lib_RawData!G196</f>
        <v>CFO</v>
      </c>
      <c r="L385" s="246">
        <f t="shared" si="34"/>
        <v>0</v>
      </c>
      <c r="M385" s="76">
        <f t="shared" si="34"/>
        <v>0</v>
      </c>
      <c r="N385" s="76">
        <f t="shared" si="34"/>
        <v>0</v>
      </c>
      <c r="O385" s="247">
        <f t="shared" si="35"/>
        <v>0</v>
      </c>
      <c r="P385" s="248">
        <f t="shared" si="36"/>
        <v>0</v>
      </c>
      <c r="Q385" s="249">
        <f>P385*[1]Factors!D372</f>
        <v>0</v>
      </c>
      <c r="R385" s="249">
        <f t="shared" si="39"/>
        <v>0</v>
      </c>
      <c r="S385" s="249">
        <f>R385*[1]Factors!D372</f>
        <v>0</v>
      </c>
      <c r="T385" s="250">
        <f>R385*[1]Factors!D372*[1]Factors!E372</f>
        <v>0</v>
      </c>
      <c r="U385" s="246"/>
      <c r="V385" s="76"/>
      <c r="W385" s="247"/>
      <c r="X385" s="384"/>
      <c r="Y385" s="76">
        <f t="shared" si="33"/>
        <v>0</v>
      </c>
      <c r="Z385" s="246"/>
      <c r="AA385" s="76">
        <f t="shared" si="37"/>
        <v>0</v>
      </c>
      <c r="AB385" s="76"/>
      <c r="AC385" s="247">
        <f t="shared" si="38"/>
        <v>0</v>
      </c>
    </row>
    <row r="386" spans="1:29" s="20" customFormat="1">
      <c r="A386" s="31"/>
      <c r="B386" s="31"/>
      <c r="C386" s="94"/>
      <c r="D386" s="94"/>
      <c r="E386" s="94"/>
      <c r="F386" s="149"/>
      <c r="G386" s="242">
        <v>5</v>
      </c>
      <c r="H386" s="243">
        <v>2020</v>
      </c>
      <c r="I386" s="244">
        <v>2020</v>
      </c>
      <c r="J386" s="244">
        <v>2021</v>
      </c>
      <c r="K386" s="245" t="str">
        <f>[1]Lib_RawData!G197</f>
        <v>CFO</v>
      </c>
      <c r="L386" s="246">
        <f t="shared" si="34"/>
        <v>0</v>
      </c>
      <c r="M386" s="76">
        <f t="shared" si="34"/>
        <v>0</v>
      </c>
      <c r="N386" s="76">
        <f t="shared" si="34"/>
        <v>0</v>
      </c>
      <c r="O386" s="247">
        <f t="shared" si="35"/>
        <v>0</v>
      </c>
      <c r="P386" s="248">
        <f t="shared" si="36"/>
        <v>0</v>
      </c>
      <c r="Q386" s="249">
        <f>P386*[1]Factors!D373</f>
        <v>0</v>
      </c>
      <c r="R386" s="249">
        <f t="shared" si="39"/>
        <v>0</v>
      </c>
      <c r="S386" s="249">
        <f>R386*[1]Factors!D373</f>
        <v>0</v>
      </c>
      <c r="T386" s="250">
        <f>R386*[1]Factors!D373*[1]Factors!E373</f>
        <v>0</v>
      </c>
      <c r="U386" s="246"/>
      <c r="V386" s="76"/>
      <c r="W386" s="247"/>
      <c r="X386" s="384"/>
      <c r="Y386" s="76">
        <f t="shared" si="33"/>
        <v>0</v>
      </c>
      <c r="Z386" s="246"/>
      <c r="AA386" s="76">
        <f t="shared" si="37"/>
        <v>0</v>
      </c>
      <c r="AB386" s="76"/>
      <c r="AC386" s="247">
        <f t="shared" si="38"/>
        <v>0</v>
      </c>
    </row>
    <row r="387" spans="1:29" s="20" customFormat="1">
      <c r="A387" s="31"/>
      <c r="B387" s="31"/>
      <c r="C387" s="94"/>
      <c r="D387" s="94"/>
      <c r="E387" s="94"/>
      <c r="F387" s="149"/>
      <c r="G387" s="242">
        <v>6</v>
      </c>
      <c r="H387" s="243">
        <v>2020</v>
      </c>
      <c r="I387" s="244">
        <v>2020</v>
      </c>
      <c r="J387" s="244">
        <v>2021</v>
      </c>
      <c r="K387" s="245" t="str">
        <f>[1]Lib_RawData!G198</f>
        <v>CFO</v>
      </c>
      <c r="L387" s="246">
        <f t="shared" si="34"/>
        <v>0</v>
      </c>
      <c r="M387" s="76">
        <f t="shared" si="34"/>
        <v>0</v>
      </c>
      <c r="N387" s="76">
        <f t="shared" si="34"/>
        <v>0</v>
      </c>
      <c r="O387" s="247">
        <f t="shared" si="35"/>
        <v>0</v>
      </c>
      <c r="P387" s="248">
        <f t="shared" si="36"/>
        <v>0</v>
      </c>
      <c r="Q387" s="249">
        <f>P387*[1]Factors!D374</f>
        <v>0</v>
      </c>
      <c r="R387" s="249">
        <f t="shared" si="39"/>
        <v>0</v>
      </c>
      <c r="S387" s="249">
        <f>R387*[1]Factors!D374</f>
        <v>0</v>
      </c>
      <c r="T387" s="250">
        <f>R387*[1]Factors!D374*[1]Factors!E374</f>
        <v>0</v>
      </c>
      <c r="U387" s="246"/>
      <c r="V387" s="76"/>
      <c r="W387" s="247"/>
      <c r="X387" s="384"/>
      <c r="Y387" s="76">
        <f t="shared" si="33"/>
        <v>0</v>
      </c>
      <c r="Z387" s="246"/>
      <c r="AA387" s="76">
        <f t="shared" si="37"/>
        <v>0</v>
      </c>
      <c r="AB387" s="76"/>
      <c r="AC387" s="247">
        <f t="shared" si="38"/>
        <v>0</v>
      </c>
    </row>
    <row r="388" spans="1:29" s="20" customFormat="1">
      <c r="A388" s="31"/>
      <c r="B388" s="31"/>
      <c r="C388" s="94"/>
      <c r="D388" s="94"/>
      <c r="E388" s="94"/>
      <c r="F388" s="149"/>
      <c r="G388" s="242">
        <v>7</v>
      </c>
      <c r="H388" s="243">
        <v>2020</v>
      </c>
      <c r="I388" s="244">
        <v>2021</v>
      </c>
      <c r="J388" s="244">
        <v>2021</v>
      </c>
      <c r="K388" s="245" t="str">
        <f>[1]Lib_RawData!G199</f>
        <v>CFO</v>
      </c>
      <c r="L388" s="246">
        <f t="shared" si="34"/>
        <v>0</v>
      </c>
      <c r="M388" s="76">
        <f t="shared" si="34"/>
        <v>0</v>
      </c>
      <c r="N388" s="76">
        <f t="shared" si="34"/>
        <v>0</v>
      </c>
      <c r="O388" s="247">
        <f t="shared" si="35"/>
        <v>0</v>
      </c>
      <c r="P388" s="248">
        <f t="shared" si="36"/>
        <v>0</v>
      </c>
      <c r="Q388" s="249">
        <f>P388*[1]Factors!D375</f>
        <v>0</v>
      </c>
      <c r="R388" s="249">
        <f t="shared" si="39"/>
        <v>0</v>
      </c>
      <c r="S388" s="249">
        <f>R388*[1]Factors!D375</f>
        <v>0</v>
      </c>
      <c r="T388" s="250">
        <f>R388*[1]Factors!D375*[1]Factors!E375</f>
        <v>0</v>
      </c>
      <c r="U388" s="246"/>
      <c r="V388" s="76"/>
      <c r="W388" s="247"/>
      <c r="X388" s="384"/>
      <c r="Y388" s="76">
        <f t="shared" si="33"/>
        <v>0</v>
      </c>
      <c r="Z388" s="246"/>
      <c r="AA388" s="76">
        <f t="shared" si="37"/>
        <v>0</v>
      </c>
      <c r="AB388" s="76"/>
      <c r="AC388" s="247">
        <f t="shared" si="38"/>
        <v>0</v>
      </c>
    </row>
    <row r="389" spans="1:29" s="20" customFormat="1">
      <c r="A389" s="31"/>
      <c r="B389" s="31"/>
      <c r="C389" s="94"/>
      <c r="D389" s="94"/>
      <c r="E389" s="94"/>
      <c r="F389" s="149"/>
      <c r="G389" s="242">
        <v>8</v>
      </c>
      <c r="H389" s="243">
        <v>2020</v>
      </c>
      <c r="I389" s="244">
        <v>2021</v>
      </c>
      <c r="J389" s="244">
        <v>2021</v>
      </c>
      <c r="K389" s="245" t="str">
        <f>[1]Lib_RawData!G200</f>
        <v>CFO</v>
      </c>
      <c r="L389" s="246">
        <f t="shared" si="34"/>
        <v>0</v>
      </c>
      <c r="M389" s="76">
        <f t="shared" si="34"/>
        <v>0</v>
      </c>
      <c r="N389" s="76">
        <f t="shared" si="34"/>
        <v>0</v>
      </c>
      <c r="O389" s="247">
        <f t="shared" si="35"/>
        <v>0</v>
      </c>
      <c r="P389" s="248">
        <f t="shared" si="36"/>
        <v>0</v>
      </c>
      <c r="Q389" s="249">
        <f>P389*[1]Factors!D376</f>
        <v>0</v>
      </c>
      <c r="R389" s="249">
        <f t="shared" si="39"/>
        <v>0</v>
      </c>
      <c r="S389" s="249">
        <f>R389*[1]Factors!D376</f>
        <v>0</v>
      </c>
      <c r="T389" s="250">
        <f>R389*[1]Factors!D376*[1]Factors!E376</f>
        <v>0</v>
      </c>
      <c r="U389" s="246"/>
      <c r="V389" s="76"/>
      <c r="W389" s="247"/>
      <c r="X389" s="384"/>
      <c r="Y389" s="76">
        <f t="shared" si="33"/>
        <v>0</v>
      </c>
      <c r="Z389" s="246"/>
      <c r="AA389" s="76">
        <f t="shared" si="37"/>
        <v>0</v>
      </c>
      <c r="AB389" s="76"/>
      <c r="AC389" s="247">
        <f t="shared" si="38"/>
        <v>0</v>
      </c>
    </row>
    <row r="390" spans="1:29" s="20" customFormat="1">
      <c r="A390" s="31"/>
      <c r="B390" s="31"/>
      <c r="C390" s="94"/>
      <c r="D390" s="94"/>
      <c r="E390" s="94"/>
      <c r="F390" s="149"/>
      <c r="G390" s="242">
        <v>9</v>
      </c>
      <c r="H390" s="243">
        <v>2020</v>
      </c>
      <c r="I390" s="244">
        <v>2021</v>
      </c>
      <c r="J390" s="244">
        <v>2021</v>
      </c>
      <c r="K390" s="245" t="str">
        <f>[1]Lib_RawData!G201</f>
        <v>CFO</v>
      </c>
      <c r="L390" s="246">
        <f t="shared" si="34"/>
        <v>0</v>
      </c>
      <c r="M390" s="76">
        <f t="shared" si="34"/>
        <v>0</v>
      </c>
      <c r="N390" s="76">
        <f t="shared" si="34"/>
        <v>0</v>
      </c>
      <c r="O390" s="247">
        <f t="shared" si="35"/>
        <v>0</v>
      </c>
      <c r="P390" s="248">
        <f t="shared" si="36"/>
        <v>0</v>
      </c>
      <c r="Q390" s="249">
        <f>P390*[1]Factors!D377</f>
        <v>0</v>
      </c>
      <c r="R390" s="249">
        <f t="shared" si="39"/>
        <v>0</v>
      </c>
      <c r="S390" s="249">
        <f>R390*[1]Factors!D377</f>
        <v>0</v>
      </c>
      <c r="T390" s="250">
        <f>R390*[1]Factors!D377*[1]Factors!E377</f>
        <v>0</v>
      </c>
      <c r="U390" s="246"/>
      <c r="V390" s="76"/>
      <c r="W390" s="247"/>
      <c r="X390" s="384"/>
      <c r="Y390" s="76">
        <f t="shared" si="33"/>
        <v>0</v>
      </c>
      <c r="Z390" s="246"/>
      <c r="AA390" s="76">
        <f t="shared" si="37"/>
        <v>0</v>
      </c>
      <c r="AB390" s="76"/>
      <c r="AC390" s="247">
        <f t="shared" si="38"/>
        <v>0</v>
      </c>
    </row>
    <row r="391" spans="1:29" s="20" customFormat="1">
      <c r="A391" s="31"/>
      <c r="B391" s="31"/>
      <c r="C391" s="94"/>
      <c r="D391" s="94"/>
      <c r="E391" s="94"/>
      <c r="F391" s="149"/>
      <c r="G391" s="242">
        <v>10</v>
      </c>
      <c r="H391" s="243">
        <v>2020</v>
      </c>
      <c r="I391" s="244">
        <v>2021</v>
      </c>
      <c r="J391" s="244">
        <v>2021</v>
      </c>
      <c r="K391" s="245" t="str">
        <f>[1]Lib_RawData!G202</f>
        <v>CFO</v>
      </c>
      <c r="L391" s="246">
        <f t="shared" si="34"/>
        <v>0</v>
      </c>
      <c r="M391" s="76">
        <f t="shared" si="34"/>
        <v>0</v>
      </c>
      <c r="N391" s="76">
        <f t="shared" si="34"/>
        <v>0</v>
      </c>
      <c r="O391" s="247">
        <f t="shared" si="35"/>
        <v>0</v>
      </c>
      <c r="P391" s="248">
        <f t="shared" si="36"/>
        <v>0</v>
      </c>
      <c r="Q391" s="249">
        <f>P391*[1]Factors!D378</f>
        <v>0</v>
      </c>
      <c r="R391" s="249">
        <f t="shared" si="39"/>
        <v>0</v>
      </c>
      <c r="S391" s="249">
        <f>R391*[1]Factors!D378</f>
        <v>0</v>
      </c>
      <c r="T391" s="250">
        <f>R391*[1]Factors!D378*[1]Factors!E378</f>
        <v>0</v>
      </c>
      <c r="U391" s="246"/>
      <c r="V391" s="76"/>
      <c r="W391" s="247"/>
      <c r="X391" s="384"/>
      <c r="Y391" s="76">
        <f t="shared" si="33"/>
        <v>0</v>
      </c>
      <c r="Z391" s="246"/>
      <c r="AA391" s="76">
        <f t="shared" si="37"/>
        <v>0</v>
      </c>
      <c r="AB391" s="76"/>
      <c r="AC391" s="247">
        <f t="shared" si="38"/>
        <v>0</v>
      </c>
    </row>
    <row r="392" spans="1:29" s="20" customFormat="1">
      <c r="A392" s="31"/>
      <c r="B392" s="31"/>
      <c r="C392" s="94"/>
      <c r="D392" s="94"/>
      <c r="E392" s="94"/>
      <c r="F392" s="149"/>
      <c r="G392" s="242">
        <v>11</v>
      </c>
      <c r="H392" s="243">
        <v>2020</v>
      </c>
      <c r="I392" s="244">
        <v>2021</v>
      </c>
      <c r="J392" s="244">
        <v>2021</v>
      </c>
      <c r="K392" s="245" t="str">
        <f>[1]Lib_RawData!G203</f>
        <v>CFO</v>
      </c>
      <c r="L392" s="246">
        <f t="shared" si="34"/>
        <v>0</v>
      </c>
      <c r="M392" s="76">
        <f t="shared" si="34"/>
        <v>0</v>
      </c>
      <c r="N392" s="76">
        <f t="shared" si="34"/>
        <v>0</v>
      </c>
      <c r="O392" s="247">
        <f t="shared" si="35"/>
        <v>0</v>
      </c>
      <c r="P392" s="248">
        <f t="shared" si="36"/>
        <v>0</v>
      </c>
      <c r="Q392" s="249">
        <f>P392*[1]Factors!D379</f>
        <v>0</v>
      </c>
      <c r="R392" s="249">
        <f t="shared" si="39"/>
        <v>0</v>
      </c>
      <c r="S392" s="249">
        <f>R392*[1]Factors!D379</f>
        <v>0</v>
      </c>
      <c r="T392" s="250">
        <f>R392*[1]Factors!D379*[1]Factors!E379</f>
        <v>0</v>
      </c>
      <c r="U392" s="246"/>
      <c r="V392" s="76"/>
      <c r="W392" s="247"/>
      <c r="X392" s="384"/>
      <c r="Y392" s="76">
        <f t="shared" si="33"/>
        <v>0</v>
      </c>
      <c r="Z392" s="246"/>
      <c r="AA392" s="76">
        <f t="shared" si="37"/>
        <v>0</v>
      </c>
      <c r="AB392" s="76"/>
      <c r="AC392" s="247">
        <f t="shared" si="38"/>
        <v>0</v>
      </c>
    </row>
    <row r="393" spans="1:29" s="20" customFormat="1">
      <c r="A393" s="31"/>
      <c r="B393" s="31"/>
      <c r="C393" s="94"/>
      <c r="D393" s="94"/>
      <c r="E393" s="94"/>
      <c r="F393" s="149"/>
      <c r="G393" s="242">
        <v>12</v>
      </c>
      <c r="H393" s="243">
        <v>2020</v>
      </c>
      <c r="I393" s="244">
        <v>2021</v>
      </c>
      <c r="J393" s="244">
        <v>2021</v>
      </c>
      <c r="K393" s="245" t="str">
        <f>[1]Lib_RawData!G204</f>
        <v>CFO</v>
      </c>
      <c r="L393" s="246">
        <f t="shared" si="34"/>
        <v>0</v>
      </c>
      <c r="M393" s="76">
        <f t="shared" si="34"/>
        <v>0</v>
      </c>
      <c r="N393" s="76">
        <f t="shared" si="34"/>
        <v>0</v>
      </c>
      <c r="O393" s="247">
        <f t="shared" si="35"/>
        <v>0</v>
      </c>
      <c r="P393" s="248">
        <f t="shared" si="36"/>
        <v>0</v>
      </c>
      <c r="Q393" s="249">
        <f>P393*[1]Factors!D380</f>
        <v>0</v>
      </c>
      <c r="R393" s="249">
        <f t="shared" si="39"/>
        <v>0</v>
      </c>
      <c r="S393" s="249">
        <f>R393*[1]Factors!D380</f>
        <v>0</v>
      </c>
      <c r="T393" s="250">
        <f>R393*[1]Factors!D380*[1]Factors!E380</f>
        <v>0</v>
      </c>
      <c r="U393" s="246"/>
      <c r="V393" s="76"/>
      <c r="W393" s="247"/>
      <c r="X393" s="384"/>
      <c r="Y393" s="76">
        <f t="shared" si="33"/>
        <v>0</v>
      </c>
      <c r="Z393" s="246"/>
      <c r="AA393" s="76">
        <f t="shared" si="37"/>
        <v>0</v>
      </c>
      <c r="AB393" s="76"/>
      <c r="AC393" s="247">
        <f t="shared" si="38"/>
        <v>0</v>
      </c>
    </row>
    <row r="394" spans="1:29" s="20" customFormat="1">
      <c r="A394" s="31"/>
      <c r="B394" s="31"/>
      <c r="C394" s="94"/>
      <c r="D394" s="94"/>
      <c r="E394" s="94"/>
      <c r="F394" s="149"/>
      <c r="G394" s="242">
        <v>1</v>
      </c>
      <c r="H394" s="243">
        <v>2021</v>
      </c>
      <c r="I394" s="244">
        <v>2021</v>
      </c>
      <c r="J394" s="244">
        <v>2021</v>
      </c>
      <c r="K394" s="245" t="str">
        <f>[1]Lib_RawData!G205</f>
        <v>CFO</v>
      </c>
      <c r="L394" s="246">
        <f t="shared" si="34"/>
        <v>0</v>
      </c>
      <c r="M394" s="76">
        <f t="shared" si="34"/>
        <v>0</v>
      </c>
      <c r="N394" s="76">
        <f t="shared" si="34"/>
        <v>0</v>
      </c>
      <c r="O394" s="247">
        <f t="shared" si="35"/>
        <v>0</v>
      </c>
      <c r="P394" s="248">
        <f t="shared" si="36"/>
        <v>0</v>
      </c>
      <c r="Q394" s="249">
        <f>P394*[1]Factors!D381</f>
        <v>0</v>
      </c>
      <c r="R394" s="249">
        <f t="shared" si="39"/>
        <v>0</v>
      </c>
      <c r="S394" s="249">
        <f>R394*[1]Factors!D381</f>
        <v>0</v>
      </c>
      <c r="T394" s="250">
        <f>R394*[1]Factors!D381*[1]Factors!E381</f>
        <v>0</v>
      </c>
      <c r="U394" s="246"/>
      <c r="V394" s="76"/>
      <c r="W394" s="247"/>
      <c r="X394" s="384"/>
      <c r="Y394" s="76">
        <f t="shared" si="33"/>
        <v>0</v>
      </c>
      <c r="Z394" s="246"/>
      <c r="AA394" s="76">
        <f t="shared" si="37"/>
        <v>0</v>
      </c>
      <c r="AB394" s="76"/>
      <c r="AC394" s="247">
        <f t="shared" si="38"/>
        <v>0</v>
      </c>
    </row>
    <row r="395" spans="1:29" s="20" customFormat="1">
      <c r="A395" s="31"/>
      <c r="B395" s="31"/>
      <c r="C395" s="94"/>
      <c r="D395" s="94"/>
      <c r="E395" s="94"/>
      <c r="F395" s="149"/>
      <c r="G395" s="242">
        <v>2</v>
      </c>
      <c r="H395" s="243">
        <v>2021</v>
      </c>
      <c r="I395" s="244">
        <v>2021</v>
      </c>
      <c r="J395" s="244">
        <v>2021</v>
      </c>
      <c r="K395" s="245" t="str">
        <f>[1]Lib_RawData!G206</f>
        <v>CFO</v>
      </c>
      <c r="L395" s="246">
        <f t="shared" si="34"/>
        <v>0</v>
      </c>
      <c r="M395" s="76">
        <f t="shared" si="34"/>
        <v>0</v>
      </c>
      <c r="N395" s="76">
        <f t="shared" si="34"/>
        <v>0</v>
      </c>
      <c r="O395" s="247">
        <f t="shared" si="35"/>
        <v>0</v>
      </c>
      <c r="P395" s="248">
        <f t="shared" si="36"/>
        <v>0</v>
      </c>
      <c r="Q395" s="249">
        <f>P395*[1]Factors!D382</f>
        <v>0</v>
      </c>
      <c r="R395" s="249">
        <f t="shared" si="39"/>
        <v>0</v>
      </c>
      <c r="S395" s="249">
        <f>R395*[1]Factors!D382</f>
        <v>0</v>
      </c>
      <c r="T395" s="250">
        <f>R395*[1]Factors!D382*[1]Factors!E382</f>
        <v>0</v>
      </c>
      <c r="U395" s="246"/>
      <c r="V395" s="76"/>
      <c r="W395" s="247"/>
      <c r="X395" s="384"/>
      <c r="Y395" s="76">
        <f t="shared" si="33"/>
        <v>0</v>
      </c>
      <c r="Z395" s="246"/>
      <c r="AA395" s="76">
        <f t="shared" si="37"/>
        <v>0</v>
      </c>
      <c r="AB395" s="76"/>
      <c r="AC395" s="247">
        <f t="shared" si="38"/>
        <v>0</v>
      </c>
    </row>
    <row r="396" spans="1:29" s="20" customFormat="1">
      <c r="A396" s="31"/>
      <c r="B396" s="31"/>
      <c r="C396" s="94"/>
      <c r="D396" s="94"/>
      <c r="E396" s="94"/>
      <c r="F396" s="149"/>
      <c r="G396" s="242">
        <v>3</v>
      </c>
      <c r="H396" s="243">
        <v>2021</v>
      </c>
      <c r="I396" s="244">
        <v>2021</v>
      </c>
      <c r="J396" s="244">
        <v>2021</v>
      </c>
      <c r="K396" s="245" t="str">
        <f>[1]Lib_RawData!G207</f>
        <v>CFO</v>
      </c>
      <c r="L396" s="246">
        <f t="shared" si="34"/>
        <v>0</v>
      </c>
      <c r="M396" s="76">
        <f t="shared" si="34"/>
        <v>0</v>
      </c>
      <c r="N396" s="76">
        <f t="shared" si="34"/>
        <v>0</v>
      </c>
      <c r="O396" s="247">
        <f t="shared" si="35"/>
        <v>0</v>
      </c>
      <c r="P396" s="248">
        <f t="shared" si="36"/>
        <v>0</v>
      </c>
      <c r="Q396" s="249">
        <f>P396*[1]Factors!D383</f>
        <v>0</v>
      </c>
      <c r="R396" s="249">
        <f t="shared" si="39"/>
        <v>0</v>
      </c>
      <c r="S396" s="249">
        <f>R396*[1]Factors!D383</f>
        <v>0</v>
      </c>
      <c r="T396" s="250">
        <f>R396*[1]Factors!D383*[1]Factors!E383</f>
        <v>0</v>
      </c>
      <c r="U396" s="246"/>
      <c r="V396" s="76"/>
      <c r="W396" s="247"/>
      <c r="X396" s="384"/>
      <c r="Y396" s="76">
        <f t="shared" si="33"/>
        <v>0</v>
      </c>
      <c r="Z396" s="246"/>
      <c r="AA396" s="76">
        <f t="shared" si="37"/>
        <v>0</v>
      </c>
      <c r="AB396" s="76"/>
      <c r="AC396" s="247">
        <f t="shared" si="38"/>
        <v>0</v>
      </c>
    </row>
    <row r="397" spans="1:29" s="20" customFormat="1">
      <c r="A397" s="31"/>
      <c r="B397" s="31"/>
      <c r="C397" s="94"/>
      <c r="D397" s="94"/>
      <c r="E397" s="94"/>
      <c r="F397" s="149"/>
      <c r="G397" s="242">
        <v>4</v>
      </c>
      <c r="H397" s="243">
        <v>2021</v>
      </c>
      <c r="I397" s="244">
        <v>2021</v>
      </c>
      <c r="J397" s="244">
        <v>2022</v>
      </c>
      <c r="K397" s="245" t="str">
        <f>[1]Lib_RawData!G208</f>
        <v>CFO</v>
      </c>
      <c r="L397" s="246">
        <f t="shared" si="34"/>
        <v>0</v>
      </c>
      <c r="M397" s="76">
        <f t="shared" si="34"/>
        <v>0</v>
      </c>
      <c r="N397" s="76">
        <f t="shared" si="34"/>
        <v>0</v>
      </c>
      <c r="O397" s="247">
        <f t="shared" si="35"/>
        <v>0</v>
      </c>
      <c r="P397" s="248">
        <f t="shared" si="36"/>
        <v>0</v>
      </c>
      <c r="Q397" s="249">
        <f>P397*[1]Factors!D384</f>
        <v>0</v>
      </c>
      <c r="R397" s="249">
        <f t="shared" si="39"/>
        <v>0</v>
      </c>
      <c r="S397" s="249">
        <f>R397*[1]Factors!D384</f>
        <v>0</v>
      </c>
      <c r="T397" s="250">
        <f>R397*[1]Factors!D384*[1]Factors!E384</f>
        <v>0</v>
      </c>
      <c r="U397" s="246"/>
      <c r="V397" s="76"/>
      <c r="W397" s="247"/>
      <c r="X397" s="384"/>
      <c r="Y397" s="76">
        <f t="shared" si="33"/>
        <v>0</v>
      </c>
      <c r="Z397" s="246"/>
      <c r="AA397" s="76">
        <f t="shared" si="37"/>
        <v>0</v>
      </c>
      <c r="AB397" s="76"/>
      <c r="AC397" s="247">
        <f t="shared" si="38"/>
        <v>0</v>
      </c>
    </row>
    <row r="398" spans="1:29" s="20" customFormat="1">
      <c r="A398" s="31"/>
      <c r="B398" s="31"/>
      <c r="C398" s="94"/>
      <c r="D398" s="94"/>
      <c r="E398" s="94"/>
      <c r="F398" s="149"/>
      <c r="G398" s="242">
        <v>5</v>
      </c>
      <c r="H398" s="243">
        <v>2021</v>
      </c>
      <c r="I398" s="244">
        <v>2021</v>
      </c>
      <c r="J398" s="244">
        <v>2022</v>
      </c>
      <c r="K398" s="245" t="str">
        <f>[1]Lib_RawData!G209</f>
        <v>CFO</v>
      </c>
      <c r="L398" s="246">
        <f t="shared" si="34"/>
        <v>0</v>
      </c>
      <c r="M398" s="76">
        <f t="shared" si="34"/>
        <v>0</v>
      </c>
      <c r="N398" s="76">
        <f t="shared" si="34"/>
        <v>0</v>
      </c>
      <c r="O398" s="247">
        <f t="shared" si="35"/>
        <v>0</v>
      </c>
      <c r="P398" s="248">
        <f t="shared" si="36"/>
        <v>0</v>
      </c>
      <c r="Q398" s="249">
        <f>P398*[1]Factors!D385</f>
        <v>0</v>
      </c>
      <c r="R398" s="249">
        <f t="shared" si="39"/>
        <v>0</v>
      </c>
      <c r="S398" s="249">
        <f>R398*[1]Factors!D385</f>
        <v>0</v>
      </c>
      <c r="T398" s="250">
        <f>R398*[1]Factors!D385*[1]Factors!E385</f>
        <v>0</v>
      </c>
      <c r="U398" s="246"/>
      <c r="V398" s="76"/>
      <c r="W398" s="247"/>
      <c r="X398" s="384"/>
      <c r="Y398" s="76">
        <f t="shared" si="33"/>
        <v>0</v>
      </c>
      <c r="Z398" s="246"/>
      <c r="AA398" s="76">
        <f t="shared" si="37"/>
        <v>0</v>
      </c>
      <c r="AB398" s="76"/>
      <c r="AC398" s="247">
        <f t="shared" si="38"/>
        <v>0</v>
      </c>
    </row>
    <row r="399" spans="1:29" s="20" customFormat="1">
      <c r="A399" s="31"/>
      <c r="B399" s="31"/>
      <c r="C399" s="94"/>
      <c r="D399" s="94"/>
      <c r="E399" s="94"/>
      <c r="F399" s="149"/>
      <c r="G399" s="242">
        <v>6</v>
      </c>
      <c r="H399" s="243">
        <v>2021</v>
      </c>
      <c r="I399" s="244">
        <v>2021</v>
      </c>
      <c r="J399" s="244">
        <v>2022</v>
      </c>
      <c r="K399" s="245" t="str">
        <f>[1]Lib_RawData!G210</f>
        <v>CFO</v>
      </c>
      <c r="L399" s="246">
        <f t="shared" si="34"/>
        <v>0</v>
      </c>
      <c r="M399" s="76">
        <f t="shared" si="34"/>
        <v>0</v>
      </c>
      <c r="N399" s="76">
        <f t="shared" si="34"/>
        <v>0</v>
      </c>
      <c r="O399" s="247">
        <f t="shared" si="35"/>
        <v>0</v>
      </c>
      <c r="P399" s="248">
        <f t="shared" si="36"/>
        <v>0</v>
      </c>
      <c r="Q399" s="249">
        <f>P399*[1]Factors!D386</f>
        <v>0</v>
      </c>
      <c r="R399" s="249">
        <f t="shared" si="39"/>
        <v>0</v>
      </c>
      <c r="S399" s="249">
        <f>R399*[1]Factors!D386</f>
        <v>0</v>
      </c>
      <c r="T399" s="250">
        <f>R399*[1]Factors!D386*[1]Factors!E386</f>
        <v>0</v>
      </c>
      <c r="U399" s="246"/>
      <c r="V399" s="76"/>
      <c r="W399" s="247"/>
      <c r="X399" s="384"/>
      <c r="Y399" s="76">
        <f t="shared" si="33"/>
        <v>0</v>
      </c>
      <c r="Z399" s="246"/>
      <c r="AA399" s="76">
        <f t="shared" si="37"/>
        <v>0</v>
      </c>
      <c r="AB399" s="76"/>
      <c r="AC399" s="247">
        <f t="shared" si="38"/>
        <v>0</v>
      </c>
    </row>
    <row r="400" spans="1:29" s="20" customFormat="1">
      <c r="A400" s="31"/>
      <c r="B400" s="31"/>
      <c r="C400" s="94"/>
      <c r="D400" s="94"/>
      <c r="E400" s="94"/>
      <c r="F400" s="149"/>
      <c r="G400" s="242">
        <v>7</v>
      </c>
      <c r="H400" s="243">
        <v>2021</v>
      </c>
      <c r="I400" s="244">
        <v>2022</v>
      </c>
      <c r="J400" s="244">
        <v>2022</v>
      </c>
      <c r="K400" s="245" t="str">
        <f>[1]Lib_RawData!G211</f>
        <v>CFO</v>
      </c>
      <c r="L400" s="246">
        <f t="shared" si="34"/>
        <v>0</v>
      </c>
      <c r="M400" s="76">
        <f t="shared" si="34"/>
        <v>0</v>
      </c>
      <c r="N400" s="76">
        <f t="shared" si="34"/>
        <v>0</v>
      </c>
      <c r="O400" s="247">
        <f t="shared" si="35"/>
        <v>0</v>
      </c>
      <c r="P400" s="248">
        <f t="shared" si="36"/>
        <v>0</v>
      </c>
      <c r="Q400" s="249">
        <f>P400*[1]Factors!D387</f>
        <v>0</v>
      </c>
      <c r="R400" s="249">
        <f t="shared" si="39"/>
        <v>0</v>
      </c>
      <c r="S400" s="249">
        <f>R400*[1]Factors!D387</f>
        <v>0</v>
      </c>
      <c r="T400" s="250">
        <f>R400*[1]Factors!D387*[1]Factors!E387</f>
        <v>0</v>
      </c>
      <c r="U400" s="246"/>
      <c r="V400" s="76"/>
      <c r="W400" s="247"/>
      <c r="X400" s="384"/>
      <c r="Y400" s="76">
        <f t="shared" si="33"/>
        <v>0</v>
      </c>
      <c r="Z400" s="246"/>
      <c r="AA400" s="76">
        <f t="shared" si="37"/>
        <v>0</v>
      </c>
      <c r="AB400" s="76"/>
      <c r="AC400" s="247">
        <f t="shared" si="38"/>
        <v>0</v>
      </c>
    </row>
    <row r="401" spans="1:29" s="20" customFormat="1">
      <c r="A401" s="31"/>
      <c r="B401" s="31"/>
      <c r="C401" s="94"/>
      <c r="D401" s="94"/>
      <c r="E401" s="94"/>
      <c r="F401" s="149"/>
      <c r="G401" s="242">
        <v>8</v>
      </c>
      <c r="H401" s="243">
        <v>2021</v>
      </c>
      <c r="I401" s="244">
        <v>2022</v>
      </c>
      <c r="J401" s="244">
        <v>2022</v>
      </c>
      <c r="K401" s="245" t="str">
        <f>[1]Lib_RawData!G212</f>
        <v>CFO</v>
      </c>
      <c r="L401" s="246">
        <f t="shared" si="34"/>
        <v>0</v>
      </c>
      <c r="M401" s="76">
        <f t="shared" si="34"/>
        <v>0</v>
      </c>
      <c r="N401" s="76">
        <f t="shared" si="34"/>
        <v>0</v>
      </c>
      <c r="O401" s="247">
        <f t="shared" si="35"/>
        <v>0</v>
      </c>
      <c r="P401" s="248">
        <f t="shared" si="36"/>
        <v>0</v>
      </c>
      <c r="Q401" s="249">
        <f>P401*[1]Factors!D388</f>
        <v>0</v>
      </c>
      <c r="R401" s="249">
        <f t="shared" si="39"/>
        <v>0</v>
      </c>
      <c r="S401" s="249">
        <f>R401*[1]Factors!D388</f>
        <v>0</v>
      </c>
      <c r="T401" s="250">
        <f>R401*[1]Factors!D388*[1]Factors!E388</f>
        <v>0</v>
      </c>
      <c r="U401" s="246"/>
      <c r="V401" s="76"/>
      <c r="W401" s="247"/>
      <c r="X401" s="384"/>
      <c r="Y401" s="76">
        <f t="shared" si="33"/>
        <v>0</v>
      </c>
      <c r="Z401" s="246"/>
      <c r="AA401" s="76">
        <f t="shared" si="37"/>
        <v>0</v>
      </c>
      <c r="AB401" s="76"/>
      <c r="AC401" s="247">
        <f t="shared" si="38"/>
        <v>0</v>
      </c>
    </row>
    <row r="402" spans="1:29" s="20" customFormat="1">
      <c r="A402" s="31"/>
      <c r="B402" s="31"/>
      <c r="C402" s="94"/>
      <c r="D402" s="94"/>
      <c r="E402" s="94"/>
      <c r="F402" s="149"/>
      <c r="G402" s="242">
        <v>9</v>
      </c>
      <c r="H402" s="243">
        <v>2021</v>
      </c>
      <c r="I402" s="244">
        <v>2022</v>
      </c>
      <c r="J402" s="244">
        <v>2022</v>
      </c>
      <c r="K402" s="245" t="str">
        <f>[1]Lib_RawData!G213</f>
        <v>CFO</v>
      </c>
      <c r="L402" s="246">
        <f t="shared" si="34"/>
        <v>0</v>
      </c>
      <c r="M402" s="76">
        <f t="shared" si="34"/>
        <v>0</v>
      </c>
      <c r="N402" s="76">
        <f t="shared" si="34"/>
        <v>0</v>
      </c>
      <c r="O402" s="247">
        <f t="shared" si="35"/>
        <v>0</v>
      </c>
      <c r="P402" s="248">
        <f t="shared" si="36"/>
        <v>0</v>
      </c>
      <c r="Q402" s="249">
        <f>P402*[1]Factors!D389</f>
        <v>0</v>
      </c>
      <c r="R402" s="249">
        <f t="shared" si="39"/>
        <v>0</v>
      </c>
      <c r="S402" s="249">
        <f>R402*[1]Factors!D389</f>
        <v>0</v>
      </c>
      <c r="T402" s="250">
        <f>R402*[1]Factors!D389*[1]Factors!E389</f>
        <v>0</v>
      </c>
      <c r="U402" s="246"/>
      <c r="V402" s="76"/>
      <c r="W402" s="247"/>
      <c r="X402" s="384"/>
      <c r="Y402" s="76">
        <f t="shared" si="33"/>
        <v>0</v>
      </c>
      <c r="Z402" s="246"/>
      <c r="AA402" s="76">
        <f t="shared" si="37"/>
        <v>0</v>
      </c>
      <c r="AB402" s="76"/>
      <c r="AC402" s="247">
        <f t="shared" si="38"/>
        <v>0</v>
      </c>
    </row>
    <row r="403" spans="1:29" s="20" customFormat="1">
      <c r="A403" s="31"/>
      <c r="B403" s="31"/>
      <c r="C403" s="94"/>
      <c r="D403" s="94"/>
      <c r="E403" s="94"/>
      <c r="F403" s="149"/>
      <c r="G403" s="242">
        <v>10</v>
      </c>
      <c r="H403" s="243">
        <v>2021</v>
      </c>
      <c r="I403" s="244">
        <v>2022</v>
      </c>
      <c r="J403" s="244">
        <v>2022</v>
      </c>
      <c r="K403" s="245" t="str">
        <f>[1]Lib_RawData!G214</f>
        <v>CFO</v>
      </c>
      <c r="L403" s="246">
        <f t="shared" si="34"/>
        <v>0</v>
      </c>
      <c r="M403" s="76">
        <f t="shared" si="34"/>
        <v>0</v>
      </c>
      <c r="N403" s="76">
        <f t="shared" si="34"/>
        <v>0</v>
      </c>
      <c r="O403" s="247">
        <f t="shared" si="35"/>
        <v>0</v>
      </c>
      <c r="P403" s="248">
        <f t="shared" si="36"/>
        <v>0</v>
      </c>
      <c r="Q403" s="249">
        <f>P403*[1]Factors!D390</f>
        <v>0</v>
      </c>
      <c r="R403" s="249">
        <f t="shared" si="39"/>
        <v>0</v>
      </c>
      <c r="S403" s="249">
        <f>R403*[1]Factors!D390</f>
        <v>0</v>
      </c>
      <c r="T403" s="250">
        <f>R403*[1]Factors!D390*[1]Factors!E390</f>
        <v>0</v>
      </c>
      <c r="U403" s="246"/>
      <c r="V403" s="76"/>
      <c r="W403" s="247"/>
      <c r="X403" s="384"/>
      <c r="Y403" s="76">
        <f t="shared" si="33"/>
        <v>0</v>
      </c>
      <c r="Z403" s="246"/>
      <c r="AA403" s="76">
        <f t="shared" si="37"/>
        <v>0</v>
      </c>
      <c r="AB403" s="76"/>
      <c r="AC403" s="247">
        <f t="shared" si="38"/>
        <v>0</v>
      </c>
    </row>
    <row r="404" spans="1:29" s="20" customFormat="1">
      <c r="A404" s="31"/>
      <c r="B404" s="31"/>
      <c r="C404" s="94"/>
      <c r="D404" s="94"/>
      <c r="E404" s="94"/>
      <c r="F404" s="149"/>
      <c r="G404" s="242">
        <v>11</v>
      </c>
      <c r="H404" s="243">
        <v>2021</v>
      </c>
      <c r="I404" s="244">
        <v>2022</v>
      </c>
      <c r="J404" s="244">
        <v>2022</v>
      </c>
      <c r="K404" s="245" t="str">
        <f>[1]Lib_RawData!G215</f>
        <v>CFO</v>
      </c>
      <c r="L404" s="246">
        <f t="shared" si="34"/>
        <v>0</v>
      </c>
      <c r="M404" s="76">
        <f t="shared" si="34"/>
        <v>0</v>
      </c>
      <c r="N404" s="76">
        <f t="shared" si="34"/>
        <v>0</v>
      </c>
      <c r="O404" s="247">
        <f t="shared" si="35"/>
        <v>0</v>
      </c>
      <c r="P404" s="248">
        <f t="shared" si="36"/>
        <v>0</v>
      </c>
      <c r="Q404" s="249">
        <f>P404*[1]Factors!D391</f>
        <v>0</v>
      </c>
      <c r="R404" s="249">
        <f t="shared" si="39"/>
        <v>0</v>
      </c>
      <c r="S404" s="249">
        <f>R404*[1]Factors!D391</f>
        <v>0</v>
      </c>
      <c r="T404" s="250">
        <f>R404*[1]Factors!D391*[1]Factors!E391</f>
        <v>0</v>
      </c>
      <c r="U404" s="246"/>
      <c r="V404" s="76"/>
      <c r="W404" s="247"/>
      <c r="X404" s="384"/>
      <c r="Y404" s="76">
        <f t="shared" ref="Y404:Y467" si="40">X404*W404</f>
        <v>0</v>
      </c>
      <c r="Z404" s="246"/>
      <c r="AA404" s="76">
        <f t="shared" si="37"/>
        <v>0</v>
      </c>
      <c r="AB404" s="76"/>
      <c r="AC404" s="247">
        <f t="shared" si="38"/>
        <v>0</v>
      </c>
    </row>
    <row r="405" spans="1:29" s="20" customFormat="1">
      <c r="A405" s="31"/>
      <c r="B405" s="31"/>
      <c r="C405" s="94"/>
      <c r="D405" s="94"/>
      <c r="E405" s="94"/>
      <c r="F405" s="149"/>
      <c r="G405" s="242">
        <v>12</v>
      </c>
      <c r="H405" s="243">
        <v>2021</v>
      </c>
      <c r="I405" s="244">
        <v>2022</v>
      </c>
      <c r="J405" s="244">
        <v>2022</v>
      </c>
      <c r="K405" s="245" t="str">
        <f>[1]Lib_RawData!G216</f>
        <v>CFO</v>
      </c>
      <c r="L405" s="246">
        <f t="shared" si="34"/>
        <v>0</v>
      </c>
      <c r="M405" s="76">
        <f t="shared" si="34"/>
        <v>0</v>
      </c>
      <c r="N405" s="76">
        <f t="shared" si="34"/>
        <v>0</v>
      </c>
      <c r="O405" s="247">
        <f t="shared" si="35"/>
        <v>0</v>
      </c>
      <c r="P405" s="248">
        <f t="shared" si="36"/>
        <v>0</v>
      </c>
      <c r="Q405" s="249">
        <f>P405*[1]Factors!D392</f>
        <v>0</v>
      </c>
      <c r="R405" s="249">
        <f t="shared" si="39"/>
        <v>0</v>
      </c>
      <c r="S405" s="249">
        <f>R405*[1]Factors!D392</f>
        <v>0</v>
      </c>
      <c r="T405" s="250">
        <f>R405*[1]Factors!D392*[1]Factors!E392</f>
        <v>0</v>
      </c>
      <c r="U405" s="246"/>
      <c r="V405" s="76"/>
      <c r="W405" s="247"/>
      <c r="X405" s="384"/>
      <c r="Y405" s="76">
        <f t="shared" si="40"/>
        <v>0</v>
      </c>
      <c r="Z405" s="246"/>
      <c r="AA405" s="76">
        <f t="shared" si="37"/>
        <v>0</v>
      </c>
      <c r="AB405" s="76"/>
      <c r="AC405" s="247">
        <f t="shared" si="38"/>
        <v>0</v>
      </c>
    </row>
    <row r="406" spans="1:29" s="20" customFormat="1">
      <c r="A406" s="31"/>
      <c r="B406" s="31"/>
      <c r="C406" s="94"/>
      <c r="D406" s="94"/>
      <c r="E406" s="94"/>
      <c r="F406" s="149"/>
      <c r="G406" s="242">
        <v>1</v>
      </c>
      <c r="H406" s="243">
        <v>2022</v>
      </c>
      <c r="I406" s="244">
        <v>2022</v>
      </c>
      <c r="J406" s="244">
        <v>2022</v>
      </c>
      <c r="K406" s="245" t="str">
        <f>[1]Lib_RawData!G217</f>
        <v>CFO</v>
      </c>
      <c r="L406" s="246">
        <f t="shared" ref="L406:N469" si="41">Z406</f>
        <v>0</v>
      </c>
      <c r="M406" s="76">
        <f t="shared" si="41"/>
        <v>0</v>
      </c>
      <c r="N406" s="76">
        <f t="shared" si="41"/>
        <v>0</v>
      </c>
      <c r="O406" s="247">
        <f t="shared" ref="O406:O469" si="42">N406+M406</f>
        <v>0</v>
      </c>
      <c r="P406" s="248">
        <f t="shared" ref="P406:P469" si="43">O406</f>
        <v>0</v>
      </c>
      <c r="Q406" s="249">
        <f>P406*[1]Factors!D393</f>
        <v>0</v>
      </c>
      <c r="R406" s="249">
        <f t="shared" si="39"/>
        <v>0</v>
      </c>
      <c r="S406" s="249">
        <f>R406*[1]Factors!D393</f>
        <v>0</v>
      </c>
      <c r="T406" s="250">
        <f>R406*[1]Factors!D393*[1]Factors!E393</f>
        <v>0</v>
      </c>
      <c r="U406" s="246"/>
      <c r="V406" s="76"/>
      <c r="W406" s="247"/>
      <c r="X406" s="384"/>
      <c r="Y406" s="76">
        <f t="shared" si="40"/>
        <v>0</v>
      </c>
      <c r="Z406" s="246"/>
      <c r="AA406" s="76">
        <f t="shared" ref="AA406:AA469" si="44">+Y406</f>
        <v>0</v>
      </c>
      <c r="AB406" s="76"/>
      <c r="AC406" s="247">
        <f t="shared" ref="AC406:AC469" si="45">AB406+AA406</f>
        <v>0</v>
      </c>
    </row>
    <row r="407" spans="1:29" s="20" customFormat="1">
      <c r="A407" s="31"/>
      <c r="B407" s="31"/>
      <c r="C407" s="94"/>
      <c r="D407" s="94"/>
      <c r="E407" s="94"/>
      <c r="F407" s="149"/>
      <c r="G407" s="242">
        <v>2</v>
      </c>
      <c r="H407" s="243">
        <v>2022</v>
      </c>
      <c r="I407" s="244">
        <v>2022</v>
      </c>
      <c r="J407" s="244">
        <v>2022</v>
      </c>
      <c r="K407" s="245" t="str">
        <f>[1]Lib_RawData!G218</f>
        <v>CFO</v>
      </c>
      <c r="L407" s="246">
        <f t="shared" si="41"/>
        <v>0</v>
      </c>
      <c r="M407" s="76">
        <f t="shared" si="41"/>
        <v>0</v>
      </c>
      <c r="N407" s="76">
        <f t="shared" si="41"/>
        <v>0</v>
      </c>
      <c r="O407" s="247">
        <f t="shared" si="42"/>
        <v>0</v>
      </c>
      <c r="P407" s="248">
        <f t="shared" si="43"/>
        <v>0</v>
      </c>
      <c r="Q407" s="249">
        <f>P407*[1]Factors!D394</f>
        <v>0</v>
      </c>
      <c r="R407" s="249">
        <f t="shared" ref="R407:R470" si="46">U407+W407</f>
        <v>0</v>
      </c>
      <c r="S407" s="249">
        <f>R407*[1]Factors!D394</f>
        <v>0</v>
      </c>
      <c r="T407" s="250">
        <f>R407*[1]Factors!D394*[1]Factors!E394</f>
        <v>0</v>
      </c>
      <c r="U407" s="246"/>
      <c r="V407" s="76"/>
      <c r="W407" s="247"/>
      <c r="X407" s="384"/>
      <c r="Y407" s="76">
        <f t="shared" si="40"/>
        <v>0</v>
      </c>
      <c r="Z407" s="246"/>
      <c r="AA407" s="76">
        <f t="shared" si="44"/>
        <v>0</v>
      </c>
      <c r="AB407" s="76"/>
      <c r="AC407" s="247">
        <f t="shared" si="45"/>
        <v>0</v>
      </c>
    </row>
    <row r="408" spans="1:29" s="20" customFormat="1">
      <c r="A408" s="31"/>
      <c r="B408" s="31"/>
      <c r="C408" s="94"/>
      <c r="D408" s="94"/>
      <c r="E408" s="94"/>
      <c r="F408" s="149"/>
      <c r="G408" s="242">
        <v>3</v>
      </c>
      <c r="H408" s="243">
        <v>2022</v>
      </c>
      <c r="I408" s="244">
        <v>2022</v>
      </c>
      <c r="J408" s="244">
        <v>2022</v>
      </c>
      <c r="K408" s="245" t="str">
        <f>[1]Lib_RawData!G219</f>
        <v>CFO</v>
      </c>
      <c r="L408" s="246">
        <f t="shared" si="41"/>
        <v>0</v>
      </c>
      <c r="M408" s="76">
        <f t="shared" si="41"/>
        <v>0</v>
      </c>
      <c r="N408" s="76">
        <f t="shared" si="41"/>
        <v>0</v>
      </c>
      <c r="O408" s="247">
        <f t="shared" si="42"/>
        <v>0</v>
      </c>
      <c r="P408" s="248">
        <f t="shared" si="43"/>
        <v>0</v>
      </c>
      <c r="Q408" s="249">
        <f>P408*[1]Factors!D395</f>
        <v>0</v>
      </c>
      <c r="R408" s="249">
        <f t="shared" si="46"/>
        <v>0</v>
      </c>
      <c r="S408" s="249">
        <f>R408*[1]Factors!D395</f>
        <v>0</v>
      </c>
      <c r="T408" s="250">
        <f>R408*[1]Factors!D395*[1]Factors!E395</f>
        <v>0</v>
      </c>
      <c r="U408" s="246"/>
      <c r="V408" s="76"/>
      <c r="W408" s="247"/>
      <c r="X408" s="384"/>
      <c r="Y408" s="76">
        <f t="shared" si="40"/>
        <v>0</v>
      </c>
      <c r="Z408" s="246"/>
      <c r="AA408" s="76">
        <f t="shared" si="44"/>
        <v>0</v>
      </c>
      <c r="AB408" s="76"/>
      <c r="AC408" s="247">
        <f t="shared" si="45"/>
        <v>0</v>
      </c>
    </row>
    <row r="409" spans="1:29" s="20" customFormat="1">
      <c r="A409" s="31"/>
      <c r="B409" s="31"/>
      <c r="C409" s="94"/>
      <c r="D409" s="94"/>
      <c r="E409" s="94"/>
      <c r="F409" s="149"/>
      <c r="G409" s="242">
        <v>4</v>
      </c>
      <c r="H409" s="243">
        <v>2022</v>
      </c>
      <c r="I409" s="244">
        <v>2022</v>
      </c>
      <c r="J409" s="244">
        <v>2023</v>
      </c>
      <c r="K409" s="245" t="str">
        <f>[1]Lib_RawData!G220</f>
        <v>CFO</v>
      </c>
      <c r="L409" s="246">
        <f t="shared" si="41"/>
        <v>0</v>
      </c>
      <c r="M409" s="76">
        <f t="shared" si="41"/>
        <v>0</v>
      </c>
      <c r="N409" s="76">
        <f t="shared" si="41"/>
        <v>0</v>
      </c>
      <c r="O409" s="247">
        <f t="shared" si="42"/>
        <v>0</v>
      </c>
      <c r="P409" s="248">
        <f t="shared" si="43"/>
        <v>0</v>
      </c>
      <c r="Q409" s="249">
        <f>P409*[1]Factors!D396</f>
        <v>0</v>
      </c>
      <c r="R409" s="249">
        <f t="shared" si="46"/>
        <v>0</v>
      </c>
      <c r="S409" s="249">
        <f>R409*[1]Factors!D396</f>
        <v>0</v>
      </c>
      <c r="T409" s="250">
        <f>R409*[1]Factors!D396*[1]Factors!E396</f>
        <v>0</v>
      </c>
      <c r="U409" s="246"/>
      <c r="V409" s="76"/>
      <c r="W409" s="247"/>
      <c r="X409" s="384"/>
      <c r="Y409" s="76">
        <f t="shared" si="40"/>
        <v>0</v>
      </c>
      <c r="Z409" s="246"/>
      <c r="AA409" s="76">
        <f t="shared" si="44"/>
        <v>0</v>
      </c>
      <c r="AB409" s="76"/>
      <c r="AC409" s="247">
        <f t="shared" si="45"/>
        <v>0</v>
      </c>
    </row>
    <row r="410" spans="1:29" s="20" customFormat="1">
      <c r="A410" s="31"/>
      <c r="B410" s="31"/>
      <c r="C410" s="94"/>
      <c r="D410" s="94"/>
      <c r="E410" s="94"/>
      <c r="F410" s="149"/>
      <c r="G410" s="242">
        <v>5</v>
      </c>
      <c r="H410" s="243">
        <v>2022</v>
      </c>
      <c r="I410" s="244">
        <v>2022</v>
      </c>
      <c r="J410" s="244">
        <v>2023</v>
      </c>
      <c r="K410" s="245" t="str">
        <f>[1]Lib_RawData!G221</f>
        <v>CFO</v>
      </c>
      <c r="L410" s="246">
        <f t="shared" si="41"/>
        <v>0</v>
      </c>
      <c r="M410" s="76">
        <f t="shared" si="41"/>
        <v>0</v>
      </c>
      <c r="N410" s="76">
        <f t="shared" si="41"/>
        <v>0</v>
      </c>
      <c r="O410" s="247">
        <f t="shared" si="42"/>
        <v>0</v>
      </c>
      <c r="P410" s="248">
        <f t="shared" si="43"/>
        <v>0</v>
      </c>
      <c r="Q410" s="249">
        <f>P410*[1]Factors!D397</f>
        <v>0</v>
      </c>
      <c r="R410" s="249">
        <f t="shared" si="46"/>
        <v>0</v>
      </c>
      <c r="S410" s="249">
        <f>R410*[1]Factors!D397</f>
        <v>0</v>
      </c>
      <c r="T410" s="250">
        <f>R410*[1]Factors!D397*[1]Factors!E397</f>
        <v>0</v>
      </c>
      <c r="U410" s="246"/>
      <c r="V410" s="76"/>
      <c r="W410" s="247"/>
      <c r="X410" s="384"/>
      <c r="Y410" s="76">
        <f t="shared" si="40"/>
        <v>0</v>
      </c>
      <c r="Z410" s="246"/>
      <c r="AA410" s="76">
        <f t="shared" si="44"/>
        <v>0</v>
      </c>
      <c r="AB410" s="76"/>
      <c r="AC410" s="247">
        <f t="shared" si="45"/>
        <v>0</v>
      </c>
    </row>
    <row r="411" spans="1:29" s="20" customFormat="1">
      <c r="A411" s="31"/>
      <c r="B411" s="31"/>
      <c r="C411" s="94"/>
      <c r="D411" s="94"/>
      <c r="E411" s="94"/>
      <c r="F411" s="149"/>
      <c r="G411" s="242">
        <v>6</v>
      </c>
      <c r="H411" s="243">
        <v>2022</v>
      </c>
      <c r="I411" s="244">
        <v>2022</v>
      </c>
      <c r="J411" s="244">
        <v>2023</v>
      </c>
      <c r="K411" s="245" t="str">
        <f>[1]Lib_RawData!G222</f>
        <v>CFO</v>
      </c>
      <c r="L411" s="246">
        <f t="shared" si="41"/>
        <v>0</v>
      </c>
      <c r="M411" s="76">
        <f t="shared" si="41"/>
        <v>0</v>
      </c>
      <c r="N411" s="76">
        <f t="shared" si="41"/>
        <v>0</v>
      </c>
      <c r="O411" s="247">
        <f t="shared" si="42"/>
        <v>0</v>
      </c>
      <c r="P411" s="248">
        <f t="shared" si="43"/>
        <v>0</v>
      </c>
      <c r="Q411" s="249">
        <f>P411*[1]Factors!D398</f>
        <v>0</v>
      </c>
      <c r="R411" s="249">
        <f t="shared" si="46"/>
        <v>0</v>
      </c>
      <c r="S411" s="249">
        <f>R411*[1]Factors!D398</f>
        <v>0</v>
      </c>
      <c r="T411" s="250">
        <f>R411*[1]Factors!D398*[1]Factors!E398</f>
        <v>0</v>
      </c>
      <c r="U411" s="246"/>
      <c r="V411" s="76"/>
      <c r="W411" s="247"/>
      <c r="X411" s="384"/>
      <c r="Y411" s="76">
        <f t="shared" si="40"/>
        <v>0</v>
      </c>
      <c r="Z411" s="246"/>
      <c r="AA411" s="76">
        <f t="shared" si="44"/>
        <v>0</v>
      </c>
      <c r="AB411" s="76"/>
      <c r="AC411" s="247">
        <f t="shared" si="45"/>
        <v>0</v>
      </c>
    </row>
    <row r="412" spans="1:29" s="20" customFormat="1">
      <c r="A412" s="31"/>
      <c r="B412" s="31"/>
      <c r="C412" s="94"/>
      <c r="D412" s="94"/>
      <c r="E412" s="94"/>
      <c r="F412" s="149"/>
      <c r="G412" s="242">
        <v>7</v>
      </c>
      <c r="H412" s="243">
        <v>2022</v>
      </c>
      <c r="I412" s="244">
        <v>2023</v>
      </c>
      <c r="J412" s="244">
        <v>2023</v>
      </c>
      <c r="K412" s="245" t="str">
        <f>[1]Lib_RawData!G223</f>
        <v>CFO</v>
      </c>
      <c r="L412" s="246">
        <f t="shared" si="41"/>
        <v>0</v>
      </c>
      <c r="M412" s="76">
        <f t="shared" si="41"/>
        <v>0</v>
      </c>
      <c r="N412" s="76">
        <f t="shared" si="41"/>
        <v>0</v>
      </c>
      <c r="O412" s="247">
        <f t="shared" si="42"/>
        <v>0</v>
      </c>
      <c r="P412" s="248">
        <f t="shared" si="43"/>
        <v>0</v>
      </c>
      <c r="Q412" s="249">
        <f>P412*[1]Factors!D399</f>
        <v>0</v>
      </c>
      <c r="R412" s="249">
        <f t="shared" si="46"/>
        <v>0</v>
      </c>
      <c r="S412" s="249">
        <f>R412*[1]Factors!D399</f>
        <v>0</v>
      </c>
      <c r="T412" s="250">
        <f>R412*[1]Factors!D399*[1]Factors!E399</f>
        <v>0</v>
      </c>
      <c r="U412" s="246"/>
      <c r="V412" s="76"/>
      <c r="W412" s="247"/>
      <c r="X412" s="384"/>
      <c r="Y412" s="76">
        <f t="shared" si="40"/>
        <v>0</v>
      </c>
      <c r="Z412" s="246"/>
      <c r="AA412" s="76">
        <f t="shared" si="44"/>
        <v>0</v>
      </c>
      <c r="AB412" s="76"/>
      <c r="AC412" s="247">
        <f t="shared" si="45"/>
        <v>0</v>
      </c>
    </row>
    <row r="413" spans="1:29" s="20" customFormat="1">
      <c r="A413" s="31"/>
      <c r="B413" s="31"/>
      <c r="C413" s="94"/>
      <c r="D413" s="94"/>
      <c r="E413" s="94"/>
      <c r="F413" s="149"/>
      <c r="G413" s="242">
        <v>8</v>
      </c>
      <c r="H413" s="243">
        <v>2022</v>
      </c>
      <c r="I413" s="244">
        <v>2023</v>
      </c>
      <c r="J413" s="244">
        <v>2023</v>
      </c>
      <c r="K413" s="245" t="str">
        <f>[1]Lib_RawData!G224</f>
        <v>CFO</v>
      </c>
      <c r="L413" s="246">
        <f t="shared" si="41"/>
        <v>0</v>
      </c>
      <c r="M413" s="76">
        <f t="shared" si="41"/>
        <v>0</v>
      </c>
      <c r="N413" s="76">
        <f t="shared" si="41"/>
        <v>0</v>
      </c>
      <c r="O413" s="247">
        <f t="shared" si="42"/>
        <v>0</v>
      </c>
      <c r="P413" s="248">
        <f t="shared" si="43"/>
        <v>0</v>
      </c>
      <c r="Q413" s="249">
        <f>P413*[1]Factors!D400</f>
        <v>0</v>
      </c>
      <c r="R413" s="249">
        <f t="shared" si="46"/>
        <v>0</v>
      </c>
      <c r="S413" s="249">
        <f>R413*[1]Factors!D400</f>
        <v>0</v>
      </c>
      <c r="T413" s="250">
        <f>R413*[1]Factors!D400*[1]Factors!E400</f>
        <v>0</v>
      </c>
      <c r="U413" s="246"/>
      <c r="V413" s="76"/>
      <c r="W413" s="247"/>
      <c r="X413" s="384"/>
      <c r="Y413" s="76">
        <f t="shared" si="40"/>
        <v>0</v>
      </c>
      <c r="Z413" s="246"/>
      <c r="AA413" s="76">
        <f t="shared" si="44"/>
        <v>0</v>
      </c>
      <c r="AB413" s="76"/>
      <c r="AC413" s="247">
        <f t="shared" si="45"/>
        <v>0</v>
      </c>
    </row>
    <row r="414" spans="1:29" s="20" customFormat="1">
      <c r="A414" s="31"/>
      <c r="B414" s="31"/>
      <c r="C414" s="94"/>
      <c r="D414" s="94"/>
      <c r="E414" s="94"/>
      <c r="F414" s="149"/>
      <c r="G414" s="242">
        <v>9</v>
      </c>
      <c r="H414" s="243">
        <v>2022</v>
      </c>
      <c r="I414" s="244">
        <v>2023</v>
      </c>
      <c r="J414" s="244">
        <v>2023</v>
      </c>
      <c r="K414" s="245" t="str">
        <f>[1]Lib_RawData!G225</f>
        <v>CFO</v>
      </c>
      <c r="L414" s="246">
        <f t="shared" si="41"/>
        <v>0</v>
      </c>
      <c r="M414" s="76">
        <f t="shared" si="41"/>
        <v>0</v>
      </c>
      <c r="N414" s="76">
        <f t="shared" si="41"/>
        <v>0</v>
      </c>
      <c r="O414" s="247">
        <f t="shared" si="42"/>
        <v>0</v>
      </c>
      <c r="P414" s="248">
        <f t="shared" si="43"/>
        <v>0</v>
      </c>
      <c r="Q414" s="249">
        <f>P414*[1]Factors!D401</f>
        <v>0</v>
      </c>
      <c r="R414" s="249">
        <f t="shared" si="46"/>
        <v>0</v>
      </c>
      <c r="S414" s="249">
        <f>R414*[1]Factors!D401</f>
        <v>0</v>
      </c>
      <c r="T414" s="250">
        <f>R414*[1]Factors!D401*[1]Factors!E401</f>
        <v>0</v>
      </c>
      <c r="U414" s="246"/>
      <c r="V414" s="76"/>
      <c r="W414" s="247"/>
      <c r="X414" s="384"/>
      <c r="Y414" s="76">
        <f t="shared" si="40"/>
        <v>0</v>
      </c>
      <c r="Z414" s="246"/>
      <c r="AA414" s="76">
        <f t="shared" si="44"/>
        <v>0</v>
      </c>
      <c r="AB414" s="76"/>
      <c r="AC414" s="247">
        <f t="shared" si="45"/>
        <v>0</v>
      </c>
    </row>
    <row r="415" spans="1:29" s="20" customFormat="1">
      <c r="A415" s="31"/>
      <c r="B415" s="31"/>
      <c r="C415" s="94"/>
      <c r="D415" s="94"/>
      <c r="E415" s="94"/>
      <c r="F415" s="149"/>
      <c r="G415" s="242">
        <v>10</v>
      </c>
      <c r="H415" s="243">
        <v>2022</v>
      </c>
      <c r="I415" s="244">
        <v>2023</v>
      </c>
      <c r="J415" s="244">
        <v>2023</v>
      </c>
      <c r="K415" s="245" t="str">
        <f>[1]Lib_RawData!G226</f>
        <v>CFO</v>
      </c>
      <c r="L415" s="246">
        <f t="shared" si="41"/>
        <v>0</v>
      </c>
      <c r="M415" s="76">
        <f t="shared" si="41"/>
        <v>0</v>
      </c>
      <c r="N415" s="76">
        <f t="shared" si="41"/>
        <v>0</v>
      </c>
      <c r="O415" s="247">
        <f t="shared" si="42"/>
        <v>0</v>
      </c>
      <c r="P415" s="248">
        <f t="shared" si="43"/>
        <v>0</v>
      </c>
      <c r="Q415" s="249">
        <f>P415*[1]Factors!D402</f>
        <v>0</v>
      </c>
      <c r="R415" s="249">
        <f t="shared" si="46"/>
        <v>0</v>
      </c>
      <c r="S415" s="249">
        <f>R415*[1]Factors!D402</f>
        <v>0</v>
      </c>
      <c r="T415" s="250">
        <f>R415*[1]Factors!D402*[1]Factors!E402</f>
        <v>0</v>
      </c>
      <c r="U415" s="246"/>
      <c r="V415" s="76"/>
      <c r="W415" s="247"/>
      <c r="X415" s="384"/>
      <c r="Y415" s="76">
        <f t="shared" si="40"/>
        <v>0</v>
      </c>
      <c r="Z415" s="246"/>
      <c r="AA415" s="76">
        <f t="shared" si="44"/>
        <v>0</v>
      </c>
      <c r="AB415" s="76"/>
      <c r="AC415" s="247">
        <f t="shared" si="45"/>
        <v>0</v>
      </c>
    </row>
    <row r="416" spans="1:29" s="20" customFormat="1">
      <c r="A416" s="31"/>
      <c r="B416" s="31"/>
      <c r="C416" s="94"/>
      <c r="D416" s="94"/>
      <c r="E416" s="94"/>
      <c r="F416" s="149"/>
      <c r="G416" s="242">
        <v>11</v>
      </c>
      <c r="H416" s="243">
        <v>2022</v>
      </c>
      <c r="I416" s="244">
        <v>2023</v>
      </c>
      <c r="J416" s="244">
        <v>2023</v>
      </c>
      <c r="K416" s="245" t="str">
        <f>[1]Lib_RawData!G227</f>
        <v>CFO</v>
      </c>
      <c r="L416" s="246">
        <f t="shared" si="41"/>
        <v>0</v>
      </c>
      <c r="M416" s="76">
        <f t="shared" si="41"/>
        <v>0</v>
      </c>
      <c r="N416" s="76">
        <f t="shared" si="41"/>
        <v>0</v>
      </c>
      <c r="O416" s="247">
        <f t="shared" si="42"/>
        <v>0</v>
      </c>
      <c r="P416" s="248">
        <f t="shared" si="43"/>
        <v>0</v>
      </c>
      <c r="Q416" s="249">
        <f>P416*[1]Factors!D403</f>
        <v>0</v>
      </c>
      <c r="R416" s="249">
        <f t="shared" si="46"/>
        <v>0</v>
      </c>
      <c r="S416" s="249">
        <f>R416*[1]Factors!D403</f>
        <v>0</v>
      </c>
      <c r="T416" s="250">
        <f>R416*[1]Factors!D403*[1]Factors!E403</f>
        <v>0</v>
      </c>
      <c r="U416" s="246"/>
      <c r="V416" s="76"/>
      <c r="W416" s="247"/>
      <c r="X416" s="384"/>
      <c r="Y416" s="76">
        <f t="shared" si="40"/>
        <v>0</v>
      </c>
      <c r="Z416" s="246"/>
      <c r="AA416" s="76">
        <f t="shared" si="44"/>
        <v>0</v>
      </c>
      <c r="AB416" s="76"/>
      <c r="AC416" s="247">
        <f t="shared" si="45"/>
        <v>0</v>
      </c>
    </row>
    <row r="417" spans="1:29" s="20" customFormat="1">
      <c r="A417" s="31"/>
      <c r="B417" s="31"/>
      <c r="C417" s="94"/>
      <c r="D417" s="94"/>
      <c r="E417" s="94"/>
      <c r="F417" s="149"/>
      <c r="G417" s="242">
        <v>12</v>
      </c>
      <c r="H417" s="243">
        <v>2022</v>
      </c>
      <c r="I417" s="244">
        <v>2023</v>
      </c>
      <c r="J417" s="244">
        <v>2023</v>
      </c>
      <c r="K417" s="245" t="str">
        <f>[1]Lib_RawData!G228</f>
        <v>CFO</v>
      </c>
      <c r="L417" s="246">
        <f t="shared" si="41"/>
        <v>0</v>
      </c>
      <c r="M417" s="76">
        <f t="shared" si="41"/>
        <v>0</v>
      </c>
      <c r="N417" s="76">
        <f t="shared" si="41"/>
        <v>0</v>
      </c>
      <c r="O417" s="247">
        <f t="shared" si="42"/>
        <v>0</v>
      </c>
      <c r="P417" s="248">
        <f t="shared" si="43"/>
        <v>0</v>
      </c>
      <c r="Q417" s="249">
        <f>P417*[1]Factors!D404</f>
        <v>0</v>
      </c>
      <c r="R417" s="249">
        <f t="shared" si="46"/>
        <v>0</v>
      </c>
      <c r="S417" s="249">
        <f>R417*[1]Factors!D404</f>
        <v>0</v>
      </c>
      <c r="T417" s="250">
        <f>R417*[1]Factors!D404*[1]Factors!E404</f>
        <v>0</v>
      </c>
      <c r="U417" s="246"/>
      <c r="V417" s="76"/>
      <c r="W417" s="247"/>
      <c r="X417" s="384"/>
      <c r="Y417" s="76">
        <f t="shared" si="40"/>
        <v>0</v>
      </c>
      <c r="Z417" s="246"/>
      <c r="AA417" s="76">
        <f t="shared" si="44"/>
        <v>0</v>
      </c>
      <c r="AB417" s="76"/>
      <c r="AC417" s="247">
        <f t="shared" si="45"/>
        <v>0</v>
      </c>
    </row>
    <row r="418" spans="1:29" s="20" customFormat="1">
      <c r="A418" s="31"/>
      <c r="B418" s="31"/>
      <c r="C418" s="94"/>
      <c r="D418" s="94"/>
      <c r="E418" s="94"/>
      <c r="F418" s="149"/>
      <c r="G418" s="242">
        <v>1</v>
      </c>
      <c r="H418" s="243">
        <v>2023</v>
      </c>
      <c r="I418" s="244">
        <v>2023</v>
      </c>
      <c r="J418" s="244">
        <v>2023</v>
      </c>
      <c r="K418" s="245" t="str">
        <f>[1]Lib_RawData!G229</f>
        <v>CFO</v>
      </c>
      <c r="L418" s="246">
        <f t="shared" si="41"/>
        <v>0</v>
      </c>
      <c r="M418" s="76">
        <f t="shared" si="41"/>
        <v>0</v>
      </c>
      <c r="N418" s="76">
        <f t="shared" si="41"/>
        <v>0</v>
      </c>
      <c r="O418" s="247">
        <f t="shared" si="42"/>
        <v>0</v>
      </c>
      <c r="P418" s="248">
        <f t="shared" si="43"/>
        <v>0</v>
      </c>
      <c r="Q418" s="249">
        <f>P418*[1]Factors!D405</f>
        <v>0</v>
      </c>
      <c r="R418" s="249">
        <f t="shared" si="46"/>
        <v>0</v>
      </c>
      <c r="S418" s="249">
        <f>R418*[1]Factors!D405</f>
        <v>0</v>
      </c>
      <c r="T418" s="250">
        <f>R418*[1]Factors!D405*[1]Factors!E405</f>
        <v>0</v>
      </c>
      <c r="U418" s="246"/>
      <c r="V418" s="76"/>
      <c r="W418" s="247"/>
      <c r="X418" s="384"/>
      <c r="Y418" s="76">
        <f t="shared" si="40"/>
        <v>0</v>
      </c>
      <c r="Z418" s="246"/>
      <c r="AA418" s="76">
        <f t="shared" si="44"/>
        <v>0</v>
      </c>
      <c r="AB418" s="76"/>
      <c r="AC418" s="247">
        <f t="shared" si="45"/>
        <v>0</v>
      </c>
    </row>
    <row r="419" spans="1:29" s="20" customFormat="1">
      <c r="A419" s="31"/>
      <c r="B419" s="31"/>
      <c r="C419" s="94"/>
      <c r="D419" s="94"/>
      <c r="E419" s="94"/>
      <c r="F419" s="149"/>
      <c r="G419" s="242">
        <v>2</v>
      </c>
      <c r="H419" s="243">
        <v>2023</v>
      </c>
      <c r="I419" s="244">
        <v>2023</v>
      </c>
      <c r="J419" s="244">
        <v>2023</v>
      </c>
      <c r="K419" s="245" t="str">
        <f>[1]Lib_RawData!G230</f>
        <v>CFO</v>
      </c>
      <c r="L419" s="246">
        <f t="shared" si="41"/>
        <v>0</v>
      </c>
      <c r="M419" s="76">
        <f t="shared" si="41"/>
        <v>0</v>
      </c>
      <c r="N419" s="76">
        <f t="shared" si="41"/>
        <v>0</v>
      </c>
      <c r="O419" s="247">
        <f t="shared" si="42"/>
        <v>0</v>
      </c>
      <c r="P419" s="248">
        <f t="shared" si="43"/>
        <v>0</v>
      </c>
      <c r="Q419" s="249">
        <f>P419*[1]Factors!D406</f>
        <v>0</v>
      </c>
      <c r="R419" s="249">
        <f t="shared" si="46"/>
        <v>0</v>
      </c>
      <c r="S419" s="249">
        <f>R419*[1]Factors!D406</f>
        <v>0</v>
      </c>
      <c r="T419" s="250">
        <f>R419*[1]Factors!D406*[1]Factors!E406</f>
        <v>0</v>
      </c>
      <c r="U419" s="246"/>
      <c r="V419" s="76"/>
      <c r="W419" s="247"/>
      <c r="X419" s="384"/>
      <c r="Y419" s="76">
        <f t="shared" si="40"/>
        <v>0</v>
      </c>
      <c r="Z419" s="246"/>
      <c r="AA419" s="76">
        <f t="shared" si="44"/>
        <v>0</v>
      </c>
      <c r="AB419" s="76"/>
      <c r="AC419" s="247">
        <f t="shared" si="45"/>
        <v>0</v>
      </c>
    </row>
    <row r="420" spans="1:29" s="20" customFormat="1">
      <c r="A420" s="31"/>
      <c r="B420" s="31"/>
      <c r="C420" s="94"/>
      <c r="D420" s="94"/>
      <c r="E420" s="94"/>
      <c r="F420" s="149"/>
      <c r="G420" s="242">
        <v>3</v>
      </c>
      <c r="H420" s="243">
        <v>2023</v>
      </c>
      <c r="I420" s="244">
        <v>2023</v>
      </c>
      <c r="J420" s="244">
        <v>2023</v>
      </c>
      <c r="K420" s="245" t="str">
        <f>[1]Lib_RawData!G231</f>
        <v>CFO</v>
      </c>
      <c r="L420" s="246">
        <f t="shared" si="41"/>
        <v>0</v>
      </c>
      <c r="M420" s="76">
        <f t="shared" si="41"/>
        <v>0</v>
      </c>
      <c r="N420" s="76">
        <f t="shared" si="41"/>
        <v>0</v>
      </c>
      <c r="O420" s="247">
        <f t="shared" si="42"/>
        <v>0</v>
      </c>
      <c r="P420" s="248">
        <f t="shared" si="43"/>
        <v>0</v>
      </c>
      <c r="Q420" s="249">
        <f>P420*[1]Factors!D407</f>
        <v>0</v>
      </c>
      <c r="R420" s="249">
        <f t="shared" si="46"/>
        <v>0</v>
      </c>
      <c r="S420" s="249">
        <f>R420*[1]Factors!D407</f>
        <v>0</v>
      </c>
      <c r="T420" s="250">
        <f>R420*[1]Factors!D407*[1]Factors!E407</f>
        <v>0</v>
      </c>
      <c r="U420" s="246"/>
      <c r="V420" s="76"/>
      <c r="W420" s="247"/>
      <c r="X420" s="384"/>
      <c r="Y420" s="76">
        <f t="shared" si="40"/>
        <v>0</v>
      </c>
      <c r="Z420" s="246"/>
      <c r="AA420" s="76">
        <f t="shared" si="44"/>
        <v>0</v>
      </c>
      <c r="AB420" s="76"/>
      <c r="AC420" s="247">
        <f t="shared" si="45"/>
        <v>0</v>
      </c>
    </row>
    <row r="421" spans="1:29" s="20" customFormat="1">
      <c r="A421" s="31"/>
      <c r="B421" s="31"/>
      <c r="C421" s="94"/>
      <c r="D421" s="94"/>
      <c r="E421" s="94"/>
      <c r="F421" s="149"/>
      <c r="G421" s="242">
        <v>4</v>
      </c>
      <c r="H421" s="243">
        <v>2023</v>
      </c>
      <c r="I421" s="244">
        <v>2023</v>
      </c>
      <c r="J421" s="244">
        <v>2024</v>
      </c>
      <c r="K421" s="245" t="str">
        <f>[1]Lib_RawData!G232</f>
        <v>CFO</v>
      </c>
      <c r="L421" s="246">
        <f t="shared" si="41"/>
        <v>0</v>
      </c>
      <c r="M421" s="76">
        <f t="shared" si="41"/>
        <v>0</v>
      </c>
      <c r="N421" s="76">
        <f t="shared" si="41"/>
        <v>0</v>
      </c>
      <c r="O421" s="247">
        <f t="shared" si="42"/>
        <v>0</v>
      </c>
      <c r="P421" s="248">
        <f t="shared" si="43"/>
        <v>0</v>
      </c>
      <c r="Q421" s="249">
        <f>P421*[1]Factors!D408</f>
        <v>0</v>
      </c>
      <c r="R421" s="249">
        <f t="shared" si="46"/>
        <v>0</v>
      </c>
      <c r="S421" s="249">
        <f>R421*[1]Factors!D408</f>
        <v>0</v>
      </c>
      <c r="T421" s="250">
        <f>R421*[1]Factors!D408*[1]Factors!E408</f>
        <v>0</v>
      </c>
      <c r="U421" s="246"/>
      <c r="V421" s="76"/>
      <c r="W421" s="247"/>
      <c r="X421" s="384"/>
      <c r="Y421" s="76">
        <f t="shared" si="40"/>
        <v>0</v>
      </c>
      <c r="Z421" s="246"/>
      <c r="AA421" s="76">
        <f t="shared" si="44"/>
        <v>0</v>
      </c>
      <c r="AB421" s="76"/>
      <c r="AC421" s="247">
        <f t="shared" si="45"/>
        <v>0</v>
      </c>
    </row>
    <row r="422" spans="1:29" s="20" customFormat="1">
      <c r="A422" s="31"/>
      <c r="B422" s="31"/>
      <c r="C422" s="94"/>
      <c r="D422" s="94"/>
      <c r="E422" s="94"/>
      <c r="F422" s="149"/>
      <c r="G422" s="242">
        <v>5</v>
      </c>
      <c r="H422" s="243">
        <v>2023</v>
      </c>
      <c r="I422" s="244">
        <v>2023</v>
      </c>
      <c r="J422" s="244">
        <v>2024</v>
      </c>
      <c r="K422" s="245" t="str">
        <f>[1]Lib_RawData!G233</f>
        <v>CFO</v>
      </c>
      <c r="L422" s="246">
        <f t="shared" si="41"/>
        <v>0</v>
      </c>
      <c r="M422" s="76">
        <f t="shared" si="41"/>
        <v>0</v>
      </c>
      <c r="N422" s="76">
        <f t="shared" si="41"/>
        <v>0</v>
      </c>
      <c r="O422" s="247">
        <f t="shared" si="42"/>
        <v>0</v>
      </c>
      <c r="P422" s="248">
        <f t="shared" si="43"/>
        <v>0</v>
      </c>
      <c r="Q422" s="249">
        <f>P422*[1]Factors!D409</f>
        <v>0</v>
      </c>
      <c r="R422" s="249">
        <f t="shared" si="46"/>
        <v>0</v>
      </c>
      <c r="S422" s="249">
        <f>R422*[1]Factors!D409</f>
        <v>0</v>
      </c>
      <c r="T422" s="250">
        <f>R422*[1]Factors!D409*[1]Factors!E409</f>
        <v>0</v>
      </c>
      <c r="U422" s="246"/>
      <c r="V422" s="76"/>
      <c r="W422" s="247"/>
      <c r="X422" s="384"/>
      <c r="Y422" s="76">
        <f t="shared" si="40"/>
        <v>0</v>
      </c>
      <c r="Z422" s="246"/>
      <c r="AA422" s="76">
        <f t="shared" si="44"/>
        <v>0</v>
      </c>
      <c r="AB422" s="76"/>
      <c r="AC422" s="247">
        <f t="shared" si="45"/>
        <v>0</v>
      </c>
    </row>
    <row r="423" spans="1:29" s="20" customFormat="1">
      <c r="A423" s="31"/>
      <c r="B423" s="31"/>
      <c r="C423" s="94"/>
      <c r="D423" s="94"/>
      <c r="E423" s="94"/>
      <c r="F423" s="149"/>
      <c r="G423" s="242">
        <v>6</v>
      </c>
      <c r="H423" s="243">
        <v>2023</v>
      </c>
      <c r="I423" s="244">
        <v>2023</v>
      </c>
      <c r="J423" s="244">
        <v>2024</v>
      </c>
      <c r="K423" s="245" t="str">
        <f>[1]Lib_RawData!G234</f>
        <v>CFO</v>
      </c>
      <c r="L423" s="246">
        <f t="shared" si="41"/>
        <v>0</v>
      </c>
      <c r="M423" s="76">
        <f t="shared" si="41"/>
        <v>0</v>
      </c>
      <c r="N423" s="76">
        <f t="shared" si="41"/>
        <v>0</v>
      </c>
      <c r="O423" s="247">
        <f t="shared" si="42"/>
        <v>0</v>
      </c>
      <c r="P423" s="248">
        <f t="shared" si="43"/>
        <v>0</v>
      </c>
      <c r="Q423" s="249">
        <f>P423*[1]Factors!D410</f>
        <v>0</v>
      </c>
      <c r="R423" s="249">
        <f t="shared" si="46"/>
        <v>0</v>
      </c>
      <c r="S423" s="249">
        <f>R423*[1]Factors!D410</f>
        <v>0</v>
      </c>
      <c r="T423" s="250">
        <f>R423*[1]Factors!D410*[1]Factors!E410</f>
        <v>0</v>
      </c>
      <c r="U423" s="246"/>
      <c r="V423" s="76"/>
      <c r="W423" s="247"/>
      <c r="X423" s="384"/>
      <c r="Y423" s="76">
        <f t="shared" si="40"/>
        <v>0</v>
      </c>
      <c r="Z423" s="246"/>
      <c r="AA423" s="76">
        <f t="shared" si="44"/>
        <v>0</v>
      </c>
      <c r="AB423" s="76"/>
      <c r="AC423" s="247">
        <f t="shared" si="45"/>
        <v>0</v>
      </c>
    </row>
    <row r="424" spans="1:29" s="20" customFormat="1">
      <c r="A424" s="31"/>
      <c r="B424" s="31"/>
      <c r="C424" s="94"/>
      <c r="D424" s="94"/>
      <c r="E424" s="94"/>
      <c r="F424" s="149"/>
      <c r="G424" s="242">
        <v>7</v>
      </c>
      <c r="H424" s="243">
        <v>2023</v>
      </c>
      <c r="I424" s="244">
        <v>2024</v>
      </c>
      <c r="J424" s="244">
        <v>2024</v>
      </c>
      <c r="K424" s="245" t="str">
        <f>[1]Lib_RawData!G235</f>
        <v>CFO</v>
      </c>
      <c r="L424" s="246">
        <f t="shared" si="41"/>
        <v>0</v>
      </c>
      <c r="M424" s="76">
        <f t="shared" si="41"/>
        <v>0</v>
      </c>
      <c r="N424" s="76">
        <f t="shared" si="41"/>
        <v>0</v>
      </c>
      <c r="O424" s="247">
        <f t="shared" si="42"/>
        <v>0</v>
      </c>
      <c r="P424" s="248">
        <f t="shared" si="43"/>
        <v>0</v>
      </c>
      <c r="Q424" s="249">
        <f>P424*[1]Factors!D411</f>
        <v>0</v>
      </c>
      <c r="R424" s="249">
        <f t="shared" si="46"/>
        <v>0</v>
      </c>
      <c r="S424" s="249">
        <f>R424*[1]Factors!D411</f>
        <v>0</v>
      </c>
      <c r="T424" s="250">
        <f>R424*[1]Factors!D411*[1]Factors!E411</f>
        <v>0</v>
      </c>
      <c r="U424" s="246"/>
      <c r="V424" s="76"/>
      <c r="W424" s="247"/>
      <c r="X424" s="384"/>
      <c r="Y424" s="76">
        <f t="shared" si="40"/>
        <v>0</v>
      </c>
      <c r="Z424" s="246"/>
      <c r="AA424" s="76">
        <f t="shared" si="44"/>
        <v>0</v>
      </c>
      <c r="AB424" s="76"/>
      <c r="AC424" s="247">
        <f t="shared" si="45"/>
        <v>0</v>
      </c>
    </row>
    <row r="425" spans="1:29" s="20" customFormat="1">
      <c r="A425" s="31"/>
      <c r="B425" s="31"/>
      <c r="C425" s="94"/>
      <c r="D425" s="94"/>
      <c r="E425" s="94"/>
      <c r="F425" s="149"/>
      <c r="G425" s="242">
        <v>8</v>
      </c>
      <c r="H425" s="243">
        <v>2023</v>
      </c>
      <c r="I425" s="244">
        <v>2024</v>
      </c>
      <c r="J425" s="244">
        <v>2024</v>
      </c>
      <c r="K425" s="245" t="str">
        <f>[1]Lib_RawData!G236</f>
        <v>CFO</v>
      </c>
      <c r="L425" s="246">
        <f t="shared" si="41"/>
        <v>0</v>
      </c>
      <c r="M425" s="76">
        <f t="shared" si="41"/>
        <v>0</v>
      </c>
      <c r="N425" s="76">
        <f t="shared" si="41"/>
        <v>0</v>
      </c>
      <c r="O425" s="247">
        <f t="shared" si="42"/>
        <v>0</v>
      </c>
      <c r="P425" s="248">
        <f t="shared" si="43"/>
        <v>0</v>
      </c>
      <c r="Q425" s="249">
        <f>P425*[1]Factors!D412</f>
        <v>0</v>
      </c>
      <c r="R425" s="249">
        <f t="shared" si="46"/>
        <v>0</v>
      </c>
      <c r="S425" s="249">
        <f>R425*[1]Factors!D412</f>
        <v>0</v>
      </c>
      <c r="T425" s="250">
        <f>R425*[1]Factors!D412*[1]Factors!E412</f>
        <v>0</v>
      </c>
      <c r="U425" s="246"/>
      <c r="V425" s="76"/>
      <c r="W425" s="247"/>
      <c r="X425" s="384"/>
      <c r="Y425" s="76">
        <f t="shared" si="40"/>
        <v>0</v>
      </c>
      <c r="Z425" s="246"/>
      <c r="AA425" s="76">
        <f t="shared" si="44"/>
        <v>0</v>
      </c>
      <c r="AB425" s="76"/>
      <c r="AC425" s="247">
        <f t="shared" si="45"/>
        <v>0</v>
      </c>
    </row>
    <row r="426" spans="1:29" s="20" customFormat="1">
      <c r="A426" s="31"/>
      <c r="B426" s="31"/>
      <c r="C426" s="94"/>
      <c r="D426" s="94"/>
      <c r="E426" s="94"/>
      <c r="F426" s="149"/>
      <c r="G426" s="242">
        <v>9</v>
      </c>
      <c r="H426" s="243">
        <v>2023</v>
      </c>
      <c r="I426" s="244">
        <v>2024</v>
      </c>
      <c r="J426" s="244">
        <v>2024</v>
      </c>
      <c r="K426" s="245" t="str">
        <f>[1]Lib_RawData!G237</f>
        <v>CFO</v>
      </c>
      <c r="L426" s="246">
        <f t="shared" si="41"/>
        <v>0</v>
      </c>
      <c r="M426" s="76">
        <f t="shared" si="41"/>
        <v>0</v>
      </c>
      <c r="N426" s="76">
        <f t="shared" si="41"/>
        <v>0</v>
      </c>
      <c r="O426" s="247">
        <f t="shared" si="42"/>
        <v>0</v>
      </c>
      <c r="P426" s="248">
        <f t="shared" si="43"/>
        <v>0</v>
      </c>
      <c r="Q426" s="249">
        <f>P426*[1]Factors!D413</f>
        <v>0</v>
      </c>
      <c r="R426" s="249">
        <f t="shared" si="46"/>
        <v>0</v>
      </c>
      <c r="S426" s="249">
        <f>R426*[1]Factors!D413</f>
        <v>0</v>
      </c>
      <c r="T426" s="250">
        <f>R426*[1]Factors!D413*[1]Factors!E413</f>
        <v>0</v>
      </c>
      <c r="U426" s="246"/>
      <c r="V426" s="76"/>
      <c r="W426" s="247"/>
      <c r="X426" s="384"/>
      <c r="Y426" s="76">
        <f t="shared" si="40"/>
        <v>0</v>
      </c>
      <c r="Z426" s="246"/>
      <c r="AA426" s="76">
        <f t="shared" si="44"/>
        <v>0</v>
      </c>
      <c r="AB426" s="76"/>
      <c r="AC426" s="247">
        <f t="shared" si="45"/>
        <v>0</v>
      </c>
    </row>
    <row r="427" spans="1:29" s="20" customFormat="1">
      <c r="A427" s="31"/>
      <c r="B427" s="31"/>
      <c r="C427" s="94"/>
      <c r="D427" s="94"/>
      <c r="E427" s="94"/>
      <c r="F427" s="149"/>
      <c r="G427" s="242">
        <v>10</v>
      </c>
      <c r="H427" s="243">
        <v>2023</v>
      </c>
      <c r="I427" s="244">
        <v>2024</v>
      </c>
      <c r="J427" s="244">
        <v>2024</v>
      </c>
      <c r="K427" s="245" t="str">
        <f>[1]Lib_RawData!G238</f>
        <v>CFO</v>
      </c>
      <c r="L427" s="246">
        <f t="shared" si="41"/>
        <v>0</v>
      </c>
      <c r="M427" s="76">
        <f t="shared" si="41"/>
        <v>0</v>
      </c>
      <c r="N427" s="76">
        <f t="shared" si="41"/>
        <v>0</v>
      </c>
      <c r="O427" s="247">
        <f t="shared" si="42"/>
        <v>0</v>
      </c>
      <c r="P427" s="248">
        <f t="shared" si="43"/>
        <v>0</v>
      </c>
      <c r="Q427" s="249">
        <f>P427*[1]Factors!D414</f>
        <v>0</v>
      </c>
      <c r="R427" s="249">
        <f t="shared" si="46"/>
        <v>0</v>
      </c>
      <c r="S427" s="249">
        <f>R427*[1]Factors!D414</f>
        <v>0</v>
      </c>
      <c r="T427" s="250">
        <f>R427*[1]Factors!D414*[1]Factors!E414</f>
        <v>0</v>
      </c>
      <c r="U427" s="246"/>
      <c r="V427" s="76"/>
      <c r="W427" s="247"/>
      <c r="X427" s="384"/>
      <c r="Y427" s="76">
        <f t="shared" si="40"/>
        <v>0</v>
      </c>
      <c r="Z427" s="246"/>
      <c r="AA427" s="76">
        <f t="shared" si="44"/>
        <v>0</v>
      </c>
      <c r="AB427" s="76"/>
      <c r="AC427" s="247">
        <f t="shared" si="45"/>
        <v>0</v>
      </c>
    </row>
    <row r="428" spans="1:29" s="20" customFormat="1">
      <c r="A428" s="31"/>
      <c r="B428" s="31"/>
      <c r="C428" s="94"/>
      <c r="D428" s="94"/>
      <c r="E428" s="94"/>
      <c r="F428" s="149"/>
      <c r="G428" s="242">
        <v>11</v>
      </c>
      <c r="H428" s="243">
        <v>2023</v>
      </c>
      <c r="I428" s="244">
        <v>2024</v>
      </c>
      <c r="J428" s="244">
        <v>2024</v>
      </c>
      <c r="K428" s="245" t="str">
        <f>[1]Lib_RawData!G239</f>
        <v>CFO</v>
      </c>
      <c r="L428" s="246">
        <f t="shared" si="41"/>
        <v>0</v>
      </c>
      <c r="M428" s="76">
        <f t="shared" si="41"/>
        <v>0</v>
      </c>
      <c r="N428" s="76">
        <f t="shared" si="41"/>
        <v>0</v>
      </c>
      <c r="O428" s="247">
        <f t="shared" si="42"/>
        <v>0</v>
      </c>
      <c r="P428" s="248">
        <f t="shared" si="43"/>
        <v>0</v>
      </c>
      <c r="Q428" s="249">
        <f>P428*[1]Factors!D415</f>
        <v>0</v>
      </c>
      <c r="R428" s="249">
        <f t="shared" si="46"/>
        <v>0</v>
      </c>
      <c r="S428" s="249">
        <f>R428*[1]Factors!D415</f>
        <v>0</v>
      </c>
      <c r="T428" s="250">
        <f>R428*[1]Factors!D415*[1]Factors!E415</f>
        <v>0</v>
      </c>
      <c r="U428" s="246"/>
      <c r="V428" s="76"/>
      <c r="W428" s="247"/>
      <c r="X428" s="384"/>
      <c r="Y428" s="76">
        <f t="shared" si="40"/>
        <v>0</v>
      </c>
      <c r="Z428" s="246"/>
      <c r="AA428" s="76">
        <f t="shared" si="44"/>
        <v>0</v>
      </c>
      <c r="AB428" s="76"/>
      <c r="AC428" s="247">
        <f t="shared" si="45"/>
        <v>0</v>
      </c>
    </row>
    <row r="429" spans="1:29" s="20" customFormat="1">
      <c r="A429" s="31"/>
      <c r="B429" s="31"/>
      <c r="C429" s="94"/>
      <c r="D429" s="94"/>
      <c r="E429" s="94"/>
      <c r="F429" s="149"/>
      <c r="G429" s="242">
        <v>12</v>
      </c>
      <c r="H429" s="243">
        <v>2023</v>
      </c>
      <c r="I429" s="244">
        <v>2024</v>
      </c>
      <c r="J429" s="244">
        <v>2024</v>
      </c>
      <c r="K429" s="245" t="str">
        <f>[1]Lib_RawData!G240</f>
        <v>CFO</v>
      </c>
      <c r="L429" s="246">
        <f t="shared" si="41"/>
        <v>0</v>
      </c>
      <c r="M429" s="76">
        <f t="shared" si="41"/>
        <v>0</v>
      </c>
      <c r="N429" s="76">
        <f t="shared" si="41"/>
        <v>0</v>
      </c>
      <c r="O429" s="247">
        <f t="shared" si="42"/>
        <v>0</v>
      </c>
      <c r="P429" s="248">
        <f t="shared" si="43"/>
        <v>0</v>
      </c>
      <c r="Q429" s="249">
        <f>P429*[1]Factors!D416</f>
        <v>0</v>
      </c>
      <c r="R429" s="249">
        <f t="shared" si="46"/>
        <v>0</v>
      </c>
      <c r="S429" s="249">
        <f>R429*[1]Factors!D416</f>
        <v>0</v>
      </c>
      <c r="T429" s="250">
        <f>R429*[1]Factors!D416*[1]Factors!E416</f>
        <v>0</v>
      </c>
      <c r="U429" s="246"/>
      <c r="V429" s="76"/>
      <c r="W429" s="247"/>
      <c r="X429" s="384"/>
      <c r="Y429" s="76">
        <f t="shared" si="40"/>
        <v>0</v>
      </c>
      <c r="Z429" s="246"/>
      <c r="AA429" s="76">
        <f t="shared" si="44"/>
        <v>0</v>
      </c>
      <c r="AB429" s="76"/>
      <c r="AC429" s="247">
        <f t="shared" si="45"/>
        <v>0</v>
      </c>
    </row>
    <row r="430" spans="1:29" s="20" customFormat="1">
      <c r="A430" s="31"/>
      <c r="B430" s="31"/>
      <c r="C430" s="94"/>
      <c r="D430" s="94"/>
      <c r="E430" s="94"/>
      <c r="F430" s="149"/>
      <c r="G430" s="242">
        <v>1</v>
      </c>
      <c r="H430" s="243">
        <v>2024</v>
      </c>
      <c r="I430" s="244">
        <v>2024</v>
      </c>
      <c r="J430" s="244">
        <v>2024</v>
      </c>
      <c r="K430" s="245" t="str">
        <f>[1]Lib_RawData!G241</f>
        <v>CFO</v>
      </c>
      <c r="L430" s="246">
        <f t="shared" si="41"/>
        <v>0</v>
      </c>
      <c r="M430" s="76">
        <f t="shared" si="41"/>
        <v>0</v>
      </c>
      <c r="N430" s="76">
        <f t="shared" si="41"/>
        <v>0</v>
      </c>
      <c r="O430" s="247">
        <f t="shared" si="42"/>
        <v>0</v>
      </c>
      <c r="P430" s="248">
        <f t="shared" si="43"/>
        <v>0</v>
      </c>
      <c r="Q430" s="249">
        <f>P430*[1]Factors!D417</f>
        <v>0</v>
      </c>
      <c r="R430" s="249">
        <f t="shared" si="46"/>
        <v>0</v>
      </c>
      <c r="S430" s="249">
        <f>R430*[1]Factors!D417</f>
        <v>0</v>
      </c>
      <c r="T430" s="250">
        <f>R430*[1]Factors!D417*[1]Factors!E417</f>
        <v>0</v>
      </c>
      <c r="U430" s="246"/>
      <c r="V430" s="76"/>
      <c r="W430" s="247"/>
      <c r="X430" s="384"/>
      <c r="Y430" s="76">
        <f t="shared" si="40"/>
        <v>0</v>
      </c>
      <c r="Z430" s="246"/>
      <c r="AA430" s="76">
        <f t="shared" si="44"/>
        <v>0</v>
      </c>
      <c r="AB430" s="76"/>
      <c r="AC430" s="247">
        <f t="shared" si="45"/>
        <v>0</v>
      </c>
    </row>
    <row r="431" spans="1:29" s="20" customFormat="1">
      <c r="A431" s="31"/>
      <c r="B431" s="31"/>
      <c r="C431" s="94"/>
      <c r="D431" s="94"/>
      <c r="E431" s="94"/>
      <c r="F431" s="149"/>
      <c r="G431" s="242">
        <v>2</v>
      </c>
      <c r="H431" s="243">
        <v>2024</v>
      </c>
      <c r="I431" s="244">
        <v>2024</v>
      </c>
      <c r="J431" s="244">
        <v>2024</v>
      </c>
      <c r="K431" s="245" t="str">
        <f>[1]Lib_RawData!G242</f>
        <v>CFO</v>
      </c>
      <c r="L431" s="246">
        <f t="shared" si="41"/>
        <v>0</v>
      </c>
      <c r="M431" s="76">
        <f t="shared" si="41"/>
        <v>0</v>
      </c>
      <c r="N431" s="76">
        <f t="shared" si="41"/>
        <v>0</v>
      </c>
      <c r="O431" s="247">
        <f t="shared" si="42"/>
        <v>0</v>
      </c>
      <c r="P431" s="248">
        <f t="shared" si="43"/>
        <v>0</v>
      </c>
      <c r="Q431" s="249">
        <f>P431*[1]Factors!D418</f>
        <v>0</v>
      </c>
      <c r="R431" s="249">
        <f t="shared" si="46"/>
        <v>0</v>
      </c>
      <c r="S431" s="249">
        <f>R431*[1]Factors!D418</f>
        <v>0</v>
      </c>
      <c r="T431" s="250">
        <f>R431*[1]Factors!D418*[1]Factors!E418</f>
        <v>0</v>
      </c>
      <c r="U431" s="246"/>
      <c r="V431" s="76"/>
      <c r="W431" s="247"/>
      <c r="X431" s="384"/>
      <c r="Y431" s="76">
        <f t="shared" si="40"/>
        <v>0</v>
      </c>
      <c r="Z431" s="246"/>
      <c r="AA431" s="76">
        <f t="shared" si="44"/>
        <v>0</v>
      </c>
      <c r="AB431" s="76"/>
      <c r="AC431" s="247">
        <f t="shared" si="45"/>
        <v>0</v>
      </c>
    </row>
    <row r="432" spans="1:29" s="20" customFormat="1">
      <c r="A432" s="31"/>
      <c r="B432" s="31"/>
      <c r="C432" s="94"/>
      <c r="D432" s="94"/>
      <c r="E432" s="94"/>
      <c r="F432" s="149"/>
      <c r="G432" s="242">
        <v>3</v>
      </c>
      <c r="H432" s="243">
        <v>2024</v>
      </c>
      <c r="I432" s="244">
        <v>2024</v>
      </c>
      <c r="J432" s="244">
        <v>2024</v>
      </c>
      <c r="K432" s="245" t="str">
        <f>[1]Lib_RawData!G243</f>
        <v>CFO</v>
      </c>
      <c r="L432" s="246">
        <f t="shared" si="41"/>
        <v>0</v>
      </c>
      <c r="M432" s="76">
        <f t="shared" si="41"/>
        <v>0</v>
      </c>
      <c r="N432" s="76">
        <f t="shared" si="41"/>
        <v>0</v>
      </c>
      <c r="O432" s="247">
        <f t="shared" si="42"/>
        <v>0</v>
      </c>
      <c r="P432" s="248">
        <f t="shared" si="43"/>
        <v>0</v>
      </c>
      <c r="Q432" s="249">
        <f>P432*[1]Factors!D419</f>
        <v>0</v>
      </c>
      <c r="R432" s="249">
        <f t="shared" si="46"/>
        <v>0</v>
      </c>
      <c r="S432" s="249">
        <f>R432*[1]Factors!D419</f>
        <v>0</v>
      </c>
      <c r="T432" s="250">
        <f>R432*[1]Factors!D419*[1]Factors!E419</f>
        <v>0</v>
      </c>
      <c r="U432" s="246"/>
      <c r="V432" s="76"/>
      <c r="W432" s="247"/>
      <c r="X432" s="384"/>
      <c r="Y432" s="76">
        <f t="shared" si="40"/>
        <v>0</v>
      </c>
      <c r="Z432" s="246"/>
      <c r="AA432" s="76">
        <f t="shared" si="44"/>
        <v>0</v>
      </c>
      <c r="AB432" s="76"/>
      <c r="AC432" s="247">
        <f t="shared" si="45"/>
        <v>0</v>
      </c>
    </row>
    <row r="433" spans="1:29" s="20" customFormat="1">
      <c r="A433" s="31"/>
      <c r="B433" s="31"/>
      <c r="C433" s="94"/>
      <c r="D433" s="94"/>
      <c r="E433" s="94"/>
      <c r="F433" s="149"/>
      <c r="G433" s="242">
        <v>4</v>
      </c>
      <c r="H433" s="243">
        <v>2024</v>
      </c>
      <c r="I433" s="244">
        <v>2024</v>
      </c>
      <c r="J433" s="244">
        <v>2025</v>
      </c>
      <c r="K433" s="245" t="str">
        <f>[1]Lib_RawData!G244</f>
        <v>CFO</v>
      </c>
      <c r="L433" s="246">
        <f t="shared" si="41"/>
        <v>0</v>
      </c>
      <c r="M433" s="76">
        <f t="shared" si="41"/>
        <v>0</v>
      </c>
      <c r="N433" s="76">
        <f t="shared" si="41"/>
        <v>0</v>
      </c>
      <c r="O433" s="247">
        <f t="shared" si="42"/>
        <v>0</v>
      </c>
      <c r="P433" s="248">
        <f t="shared" si="43"/>
        <v>0</v>
      </c>
      <c r="Q433" s="249">
        <f>P433*[1]Factors!D420</f>
        <v>0</v>
      </c>
      <c r="R433" s="249">
        <f t="shared" si="46"/>
        <v>0</v>
      </c>
      <c r="S433" s="249">
        <f>R433*[1]Factors!D420</f>
        <v>0</v>
      </c>
      <c r="T433" s="250">
        <f>R433*[1]Factors!D420*[1]Factors!E420</f>
        <v>0</v>
      </c>
      <c r="U433" s="246"/>
      <c r="V433" s="76"/>
      <c r="W433" s="247"/>
      <c r="X433" s="384"/>
      <c r="Y433" s="76">
        <f t="shared" si="40"/>
        <v>0</v>
      </c>
      <c r="Z433" s="246"/>
      <c r="AA433" s="76">
        <f t="shared" si="44"/>
        <v>0</v>
      </c>
      <c r="AB433" s="76"/>
      <c r="AC433" s="247">
        <f t="shared" si="45"/>
        <v>0</v>
      </c>
    </row>
    <row r="434" spans="1:29" s="20" customFormat="1">
      <c r="A434" s="31"/>
      <c r="B434" s="31"/>
      <c r="C434" s="94"/>
      <c r="D434" s="94"/>
      <c r="E434" s="94"/>
      <c r="F434" s="149"/>
      <c r="G434" s="242">
        <v>5</v>
      </c>
      <c r="H434" s="243">
        <v>2024</v>
      </c>
      <c r="I434" s="244">
        <v>2024</v>
      </c>
      <c r="J434" s="244">
        <v>2025</v>
      </c>
      <c r="K434" s="245" t="str">
        <f>[1]Lib_RawData!G245</f>
        <v>CFO</v>
      </c>
      <c r="L434" s="246">
        <f t="shared" si="41"/>
        <v>0</v>
      </c>
      <c r="M434" s="76">
        <f t="shared" si="41"/>
        <v>0</v>
      </c>
      <c r="N434" s="76">
        <f t="shared" si="41"/>
        <v>0</v>
      </c>
      <c r="O434" s="247">
        <f t="shared" si="42"/>
        <v>0</v>
      </c>
      <c r="P434" s="248">
        <f t="shared" si="43"/>
        <v>0</v>
      </c>
      <c r="Q434" s="249">
        <f>P434*[1]Factors!D421</f>
        <v>0</v>
      </c>
      <c r="R434" s="249">
        <f t="shared" si="46"/>
        <v>0</v>
      </c>
      <c r="S434" s="249">
        <f>R434*[1]Factors!D421</f>
        <v>0</v>
      </c>
      <c r="T434" s="250">
        <f>R434*[1]Factors!D421*[1]Factors!E421</f>
        <v>0</v>
      </c>
      <c r="U434" s="246"/>
      <c r="V434" s="76"/>
      <c r="W434" s="247"/>
      <c r="X434" s="384"/>
      <c r="Y434" s="76">
        <f t="shared" si="40"/>
        <v>0</v>
      </c>
      <c r="Z434" s="246"/>
      <c r="AA434" s="76">
        <f t="shared" si="44"/>
        <v>0</v>
      </c>
      <c r="AB434" s="76"/>
      <c r="AC434" s="247">
        <f t="shared" si="45"/>
        <v>0</v>
      </c>
    </row>
    <row r="435" spans="1:29" s="20" customFormat="1">
      <c r="A435" s="31"/>
      <c r="B435" s="31"/>
      <c r="C435" s="94"/>
      <c r="D435" s="94"/>
      <c r="E435" s="94"/>
      <c r="F435" s="149"/>
      <c r="G435" s="242">
        <v>6</v>
      </c>
      <c r="H435" s="243">
        <v>2024</v>
      </c>
      <c r="I435" s="244">
        <v>2024</v>
      </c>
      <c r="J435" s="244">
        <v>2025</v>
      </c>
      <c r="K435" s="245" t="str">
        <f>[1]Lib_RawData!G246</f>
        <v>CFO</v>
      </c>
      <c r="L435" s="246">
        <f t="shared" si="41"/>
        <v>0</v>
      </c>
      <c r="M435" s="76">
        <f t="shared" si="41"/>
        <v>0</v>
      </c>
      <c r="N435" s="76">
        <f t="shared" si="41"/>
        <v>0</v>
      </c>
      <c r="O435" s="247">
        <f t="shared" si="42"/>
        <v>0</v>
      </c>
      <c r="P435" s="248">
        <f t="shared" si="43"/>
        <v>0</v>
      </c>
      <c r="Q435" s="249">
        <f>P435*[1]Factors!D422</f>
        <v>0</v>
      </c>
      <c r="R435" s="249">
        <f t="shared" si="46"/>
        <v>0</v>
      </c>
      <c r="S435" s="249">
        <f>R435*[1]Factors!D422</f>
        <v>0</v>
      </c>
      <c r="T435" s="250">
        <f>R435*[1]Factors!D422*[1]Factors!E422</f>
        <v>0</v>
      </c>
      <c r="U435" s="246"/>
      <c r="V435" s="76"/>
      <c r="W435" s="247"/>
      <c r="X435" s="384"/>
      <c r="Y435" s="76">
        <f t="shared" si="40"/>
        <v>0</v>
      </c>
      <c r="Z435" s="246"/>
      <c r="AA435" s="76">
        <f t="shared" si="44"/>
        <v>0</v>
      </c>
      <c r="AB435" s="76"/>
      <c r="AC435" s="247">
        <f t="shared" si="45"/>
        <v>0</v>
      </c>
    </row>
    <row r="436" spans="1:29" s="20" customFormat="1">
      <c r="A436" s="31"/>
      <c r="B436" s="31"/>
      <c r="C436" s="94"/>
      <c r="D436" s="94"/>
      <c r="E436" s="94"/>
      <c r="F436" s="149"/>
      <c r="G436" s="242">
        <v>7</v>
      </c>
      <c r="H436" s="243">
        <v>2024</v>
      </c>
      <c r="I436" s="244">
        <v>2025</v>
      </c>
      <c r="J436" s="244">
        <v>2025</v>
      </c>
      <c r="K436" s="245" t="str">
        <f>[1]Lib_RawData!G247</f>
        <v>CFO</v>
      </c>
      <c r="L436" s="246">
        <f t="shared" si="41"/>
        <v>0</v>
      </c>
      <c r="M436" s="76">
        <f t="shared" si="41"/>
        <v>0</v>
      </c>
      <c r="N436" s="76">
        <f t="shared" si="41"/>
        <v>0</v>
      </c>
      <c r="O436" s="247">
        <f t="shared" si="42"/>
        <v>0</v>
      </c>
      <c r="P436" s="248">
        <f t="shared" si="43"/>
        <v>0</v>
      </c>
      <c r="Q436" s="249">
        <f>P436*[1]Factors!D423</f>
        <v>0</v>
      </c>
      <c r="R436" s="249">
        <f t="shared" si="46"/>
        <v>0</v>
      </c>
      <c r="S436" s="249">
        <f>R436*[1]Factors!D423</f>
        <v>0</v>
      </c>
      <c r="T436" s="250">
        <f>R436*[1]Factors!D423*[1]Factors!E423</f>
        <v>0</v>
      </c>
      <c r="U436" s="246"/>
      <c r="V436" s="76"/>
      <c r="W436" s="247"/>
      <c r="X436" s="384"/>
      <c r="Y436" s="76">
        <f t="shared" si="40"/>
        <v>0</v>
      </c>
      <c r="Z436" s="246"/>
      <c r="AA436" s="76">
        <f t="shared" si="44"/>
        <v>0</v>
      </c>
      <c r="AB436" s="76"/>
      <c r="AC436" s="247">
        <f t="shared" si="45"/>
        <v>0</v>
      </c>
    </row>
    <row r="437" spans="1:29" s="20" customFormat="1">
      <c r="A437" s="31"/>
      <c r="B437" s="31"/>
      <c r="C437" s="94"/>
      <c r="D437" s="94"/>
      <c r="E437" s="94"/>
      <c r="F437" s="149"/>
      <c r="G437" s="242">
        <v>8</v>
      </c>
      <c r="H437" s="243">
        <v>2024</v>
      </c>
      <c r="I437" s="244">
        <v>2025</v>
      </c>
      <c r="J437" s="244">
        <v>2025</v>
      </c>
      <c r="K437" s="245" t="str">
        <f>[1]Lib_RawData!G248</f>
        <v>CFO</v>
      </c>
      <c r="L437" s="246">
        <f t="shared" si="41"/>
        <v>0</v>
      </c>
      <c r="M437" s="76">
        <f t="shared" si="41"/>
        <v>0</v>
      </c>
      <c r="N437" s="76">
        <f t="shared" si="41"/>
        <v>0</v>
      </c>
      <c r="O437" s="247">
        <f t="shared" si="42"/>
        <v>0</v>
      </c>
      <c r="P437" s="248">
        <f t="shared" si="43"/>
        <v>0</v>
      </c>
      <c r="Q437" s="249">
        <f>P437*[1]Factors!D424</f>
        <v>0</v>
      </c>
      <c r="R437" s="249">
        <f t="shared" si="46"/>
        <v>0</v>
      </c>
      <c r="S437" s="249">
        <f>R437*[1]Factors!D424</f>
        <v>0</v>
      </c>
      <c r="T437" s="250">
        <f>R437*[1]Factors!D424*[1]Factors!E424</f>
        <v>0</v>
      </c>
      <c r="U437" s="246"/>
      <c r="V437" s="76"/>
      <c r="W437" s="247"/>
      <c r="X437" s="384"/>
      <c r="Y437" s="76">
        <f t="shared" si="40"/>
        <v>0</v>
      </c>
      <c r="Z437" s="246"/>
      <c r="AA437" s="76">
        <f t="shared" si="44"/>
        <v>0</v>
      </c>
      <c r="AB437" s="76"/>
      <c r="AC437" s="247">
        <f t="shared" si="45"/>
        <v>0</v>
      </c>
    </row>
    <row r="438" spans="1:29" s="20" customFormat="1">
      <c r="A438" s="31"/>
      <c r="B438" s="31"/>
      <c r="C438" s="94"/>
      <c r="D438" s="94"/>
      <c r="E438" s="94"/>
      <c r="F438" s="149"/>
      <c r="G438" s="242">
        <v>9</v>
      </c>
      <c r="H438" s="243">
        <v>2024</v>
      </c>
      <c r="I438" s="244">
        <v>2025</v>
      </c>
      <c r="J438" s="244">
        <v>2025</v>
      </c>
      <c r="K438" s="245" t="str">
        <f>[1]Lib_RawData!G249</f>
        <v>CFO</v>
      </c>
      <c r="L438" s="246">
        <f t="shared" si="41"/>
        <v>0</v>
      </c>
      <c r="M438" s="76">
        <f t="shared" si="41"/>
        <v>0</v>
      </c>
      <c r="N438" s="76">
        <f t="shared" si="41"/>
        <v>0</v>
      </c>
      <c r="O438" s="247">
        <f t="shared" si="42"/>
        <v>0</v>
      </c>
      <c r="P438" s="248">
        <f t="shared" si="43"/>
        <v>0</v>
      </c>
      <c r="Q438" s="249">
        <f>P438*[1]Factors!D425</f>
        <v>0</v>
      </c>
      <c r="R438" s="249">
        <f t="shared" si="46"/>
        <v>0</v>
      </c>
      <c r="S438" s="249">
        <f>R438*[1]Factors!D425</f>
        <v>0</v>
      </c>
      <c r="T438" s="250">
        <f>R438*[1]Factors!D425*[1]Factors!E425</f>
        <v>0</v>
      </c>
      <c r="U438" s="246"/>
      <c r="V438" s="76"/>
      <c r="W438" s="247"/>
      <c r="X438" s="384"/>
      <c r="Y438" s="76">
        <f t="shared" si="40"/>
        <v>0</v>
      </c>
      <c r="Z438" s="246"/>
      <c r="AA438" s="76">
        <f t="shared" si="44"/>
        <v>0</v>
      </c>
      <c r="AB438" s="76"/>
      <c r="AC438" s="247">
        <f t="shared" si="45"/>
        <v>0</v>
      </c>
    </row>
    <row r="439" spans="1:29" s="20" customFormat="1">
      <c r="A439" s="31"/>
      <c r="B439" s="31"/>
      <c r="C439" s="94"/>
      <c r="D439" s="94"/>
      <c r="E439" s="94"/>
      <c r="F439" s="149"/>
      <c r="G439" s="242">
        <v>10</v>
      </c>
      <c r="H439" s="243">
        <v>2024</v>
      </c>
      <c r="I439" s="244">
        <v>2025</v>
      </c>
      <c r="J439" s="244">
        <v>2025</v>
      </c>
      <c r="K439" s="245" t="str">
        <f>[1]Lib_RawData!G250</f>
        <v>CFO</v>
      </c>
      <c r="L439" s="246">
        <f t="shared" si="41"/>
        <v>0</v>
      </c>
      <c r="M439" s="76">
        <f t="shared" si="41"/>
        <v>0</v>
      </c>
      <c r="N439" s="76">
        <f t="shared" si="41"/>
        <v>0</v>
      </c>
      <c r="O439" s="247">
        <f t="shared" si="42"/>
        <v>0</v>
      </c>
      <c r="P439" s="248">
        <f t="shared" si="43"/>
        <v>0</v>
      </c>
      <c r="Q439" s="249">
        <f>P439*[1]Factors!D426</f>
        <v>0</v>
      </c>
      <c r="R439" s="249">
        <f t="shared" si="46"/>
        <v>0</v>
      </c>
      <c r="S439" s="249">
        <f>R439*[1]Factors!D426</f>
        <v>0</v>
      </c>
      <c r="T439" s="250">
        <f>R439*[1]Factors!D426*[1]Factors!E426</f>
        <v>0</v>
      </c>
      <c r="U439" s="246"/>
      <c r="V439" s="76"/>
      <c r="W439" s="247"/>
      <c r="X439" s="384"/>
      <c r="Y439" s="76">
        <f t="shared" si="40"/>
        <v>0</v>
      </c>
      <c r="Z439" s="246"/>
      <c r="AA439" s="76">
        <f t="shared" si="44"/>
        <v>0</v>
      </c>
      <c r="AB439" s="76"/>
      <c r="AC439" s="247">
        <f t="shared" si="45"/>
        <v>0</v>
      </c>
    </row>
    <row r="440" spans="1:29" s="20" customFormat="1">
      <c r="A440" s="31"/>
      <c r="B440" s="31"/>
      <c r="C440" s="94"/>
      <c r="D440" s="94"/>
      <c r="E440" s="94"/>
      <c r="F440" s="149"/>
      <c r="G440" s="242">
        <v>11</v>
      </c>
      <c r="H440" s="243">
        <v>2024</v>
      </c>
      <c r="I440" s="244">
        <v>2025</v>
      </c>
      <c r="J440" s="244">
        <v>2025</v>
      </c>
      <c r="K440" s="245" t="str">
        <f>[1]Lib_RawData!G251</f>
        <v>CFO</v>
      </c>
      <c r="L440" s="246">
        <f t="shared" si="41"/>
        <v>0</v>
      </c>
      <c r="M440" s="76">
        <f t="shared" si="41"/>
        <v>0</v>
      </c>
      <c r="N440" s="76">
        <f t="shared" si="41"/>
        <v>0</v>
      </c>
      <c r="O440" s="247">
        <f t="shared" si="42"/>
        <v>0</v>
      </c>
      <c r="P440" s="248">
        <f t="shared" si="43"/>
        <v>0</v>
      </c>
      <c r="Q440" s="249">
        <f>P440*[1]Factors!D427</f>
        <v>0</v>
      </c>
      <c r="R440" s="249">
        <f t="shared" si="46"/>
        <v>0</v>
      </c>
      <c r="S440" s="249">
        <f>R440*[1]Factors!D427</f>
        <v>0</v>
      </c>
      <c r="T440" s="250">
        <f>R440*[1]Factors!D427*[1]Factors!E427</f>
        <v>0</v>
      </c>
      <c r="U440" s="246"/>
      <c r="V440" s="76"/>
      <c r="W440" s="247"/>
      <c r="X440" s="384"/>
      <c r="Y440" s="76">
        <f t="shared" si="40"/>
        <v>0</v>
      </c>
      <c r="Z440" s="246"/>
      <c r="AA440" s="76">
        <f t="shared" si="44"/>
        <v>0</v>
      </c>
      <c r="AB440" s="76"/>
      <c r="AC440" s="247">
        <f t="shared" si="45"/>
        <v>0</v>
      </c>
    </row>
    <row r="441" spans="1:29" s="20" customFormat="1">
      <c r="A441" s="31"/>
      <c r="B441" s="31"/>
      <c r="C441" s="94"/>
      <c r="D441" s="94"/>
      <c r="E441" s="94"/>
      <c r="F441" s="149"/>
      <c r="G441" s="242">
        <v>12</v>
      </c>
      <c r="H441" s="243">
        <v>2024</v>
      </c>
      <c r="I441" s="244">
        <v>2025</v>
      </c>
      <c r="J441" s="244">
        <v>2025</v>
      </c>
      <c r="K441" s="245" t="str">
        <f>[1]Lib_RawData!G252</f>
        <v>CFO</v>
      </c>
      <c r="L441" s="246">
        <f t="shared" si="41"/>
        <v>0</v>
      </c>
      <c r="M441" s="76">
        <f t="shared" si="41"/>
        <v>0</v>
      </c>
      <c r="N441" s="76">
        <f t="shared" si="41"/>
        <v>0</v>
      </c>
      <c r="O441" s="247">
        <f t="shared" si="42"/>
        <v>0</v>
      </c>
      <c r="P441" s="248">
        <f t="shared" si="43"/>
        <v>0</v>
      </c>
      <c r="Q441" s="249">
        <f>P441*[1]Factors!D428</f>
        <v>0</v>
      </c>
      <c r="R441" s="249">
        <f t="shared" si="46"/>
        <v>0</v>
      </c>
      <c r="S441" s="249">
        <f>R441*[1]Factors!D428</f>
        <v>0</v>
      </c>
      <c r="T441" s="250">
        <f>R441*[1]Factors!D428*[1]Factors!E428</f>
        <v>0</v>
      </c>
      <c r="U441" s="246"/>
      <c r="V441" s="76"/>
      <c r="W441" s="247"/>
      <c r="X441" s="384"/>
      <c r="Y441" s="76">
        <f t="shared" si="40"/>
        <v>0</v>
      </c>
      <c r="Z441" s="246"/>
      <c r="AA441" s="76">
        <f t="shared" si="44"/>
        <v>0</v>
      </c>
      <c r="AB441" s="76"/>
      <c r="AC441" s="247">
        <f t="shared" si="45"/>
        <v>0</v>
      </c>
    </row>
    <row r="442" spans="1:29" s="20" customFormat="1">
      <c r="A442" s="31"/>
      <c r="B442" s="31"/>
      <c r="C442" s="94"/>
      <c r="D442" s="94"/>
      <c r="E442" s="94"/>
      <c r="F442" s="149"/>
      <c r="G442" s="242">
        <v>1</v>
      </c>
      <c r="H442" s="243">
        <v>2025</v>
      </c>
      <c r="I442" s="244">
        <v>2025</v>
      </c>
      <c r="J442" s="244">
        <v>2025</v>
      </c>
      <c r="K442" s="245" t="str">
        <f>[1]Lib_RawData!G253</f>
        <v>CFO</v>
      </c>
      <c r="L442" s="246">
        <f t="shared" si="41"/>
        <v>0</v>
      </c>
      <c r="M442" s="76">
        <f t="shared" si="41"/>
        <v>0</v>
      </c>
      <c r="N442" s="76">
        <f t="shared" si="41"/>
        <v>0</v>
      </c>
      <c r="O442" s="247">
        <f t="shared" si="42"/>
        <v>0</v>
      </c>
      <c r="P442" s="248">
        <f t="shared" si="43"/>
        <v>0</v>
      </c>
      <c r="Q442" s="249">
        <f>P442*[1]Factors!D429</f>
        <v>0</v>
      </c>
      <c r="R442" s="249">
        <f t="shared" si="46"/>
        <v>0</v>
      </c>
      <c r="S442" s="249">
        <f>R442*[1]Factors!D429</f>
        <v>0</v>
      </c>
      <c r="T442" s="250">
        <f>R442*[1]Factors!D429*[1]Factors!E429</f>
        <v>0</v>
      </c>
      <c r="U442" s="246"/>
      <c r="V442" s="76"/>
      <c r="W442" s="247"/>
      <c r="X442" s="384"/>
      <c r="Y442" s="76">
        <f t="shared" si="40"/>
        <v>0</v>
      </c>
      <c r="Z442" s="246"/>
      <c r="AA442" s="76">
        <f t="shared" si="44"/>
        <v>0</v>
      </c>
      <c r="AB442" s="76"/>
      <c r="AC442" s="247">
        <f t="shared" si="45"/>
        <v>0</v>
      </c>
    </row>
    <row r="443" spans="1:29" s="20" customFormat="1">
      <c r="A443" s="31"/>
      <c r="B443" s="31"/>
      <c r="C443" s="94"/>
      <c r="D443" s="94"/>
      <c r="E443" s="94"/>
      <c r="F443" s="149"/>
      <c r="G443" s="242">
        <v>2</v>
      </c>
      <c r="H443" s="243">
        <v>2025</v>
      </c>
      <c r="I443" s="244">
        <v>2025</v>
      </c>
      <c r="J443" s="244">
        <v>2025</v>
      </c>
      <c r="K443" s="245" t="str">
        <f>[1]Lib_RawData!G254</f>
        <v>CFO</v>
      </c>
      <c r="L443" s="246">
        <f t="shared" si="41"/>
        <v>0</v>
      </c>
      <c r="M443" s="76">
        <f t="shared" si="41"/>
        <v>0</v>
      </c>
      <c r="N443" s="76">
        <f t="shared" si="41"/>
        <v>0</v>
      </c>
      <c r="O443" s="247">
        <f t="shared" si="42"/>
        <v>0</v>
      </c>
      <c r="P443" s="248">
        <f t="shared" si="43"/>
        <v>0</v>
      </c>
      <c r="Q443" s="249">
        <f>P443*[1]Factors!D430</f>
        <v>0</v>
      </c>
      <c r="R443" s="249">
        <f t="shared" si="46"/>
        <v>0</v>
      </c>
      <c r="S443" s="249">
        <f>R443*[1]Factors!D430</f>
        <v>0</v>
      </c>
      <c r="T443" s="250">
        <f>R443*[1]Factors!D430*[1]Factors!E430</f>
        <v>0</v>
      </c>
      <c r="U443" s="246"/>
      <c r="V443" s="76"/>
      <c r="W443" s="247"/>
      <c r="X443" s="384"/>
      <c r="Y443" s="76">
        <f t="shared" si="40"/>
        <v>0</v>
      </c>
      <c r="Z443" s="246"/>
      <c r="AA443" s="76">
        <f t="shared" si="44"/>
        <v>0</v>
      </c>
      <c r="AB443" s="76"/>
      <c r="AC443" s="247">
        <f t="shared" si="45"/>
        <v>0</v>
      </c>
    </row>
    <row r="444" spans="1:29" s="20" customFormat="1">
      <c r="A444" s="31"/>
      <c r="B444" s="31"/>
      <c r="C444" s="94"/>
      <c r="D444" s="94"/>
      <c r="E444" s="94"/>
      <c r="F444" s="149"/>
      <c r="G444" s="242">
        <v>3</v>
      </c>
      <c r="H444" s="243">
        <v>2025</v>
      </c>
      <c r="I444" s="244">
        <v>2025</v>
      </c>
      <c r="J444" s="244">
        <v>2025</v>
      </c>
      <c r="K444" s="245" t="str">
        <f>[1]Lib_RawData!G255</f>
        <v>CFO</v>
      </c>
      <c r="L444" s="246">
        <f t="shared" si="41"/>
        <v>0</v>
      </c>
      <c r="M444" s="76">
        <f t="shared" si="41"/>
        <v>0</v>
      </c>
      <c r="N444" s="76">
        <f t="shared" si="41"/>
        <v>0</v>
      </c>
      <c r="O444" s="247">
        <f t="shared" si="42"/>
        <v>0</v>
      </c>
      <c r="P444" s="248">
        <f t="shared" si="43"/>
        <v>0</v>
      </c>
      <c r="Q444" s="249">
        <f>P444*[1]Factors!D431</f>
        <v>0</v>
      </c>
      <c r="R444" s="249">
        <f t="shared" si="46"/>
        <v>0</v>
      </c>
      <c r="S444" s="249">
        <f>R444*[1]Factors!D431</f>
        <v>0</v>
      </c>
      <c r="T444" s="250">
        <f>R444*[1]Factors!D431*[1]Factors!E431</f>
        <v>0</v>
      </c>
      <c r="U444" s="246"/>
      <c r="V444" s="76"/>
      <c r="W444" s="247"/>
      <c r="X444" s="384"/>
      <c r="Y444" s="76">
        <f t="shared" si="40"/>
        <v>0</v>
      </c>
      <c r="Z444" s="246"/>
      <c r="AA444" s="76">
        <f t="shared" si="44"/>
        <v>0</v>
      </c>
      <c r="AB444" s="76"/>
      <c r="AC444" s="247">
        <f t="shared" si="45"/>
        <v>0</v>
      </c>
    </row>
    <row r="445" spans="1:29" s="20" customFormat="1">
      <c r="A445" s="31"/>
      <c r="B445" s="31"/>
      <c r="C445" s="94"/>
      <c r="D445" s="94"/>
      <c r="E445" s="94"/>
      <c r="F445" s="149"/>
      <c r="G445" s="242">
        <v>4</v>
      </c>
      <c r="H445" s="243">
        <v>2025</v>
      </c>
      <c r="I445" s="244">
        <v>2025</v>
      </c>
      <c r="J445" s="244">
        <v>2026</v>
      </c>
      <c r="K445" s="245" t="str">
        <f>[1]Lib_RawData!G256</f>
        <v>CFO</v>
      </c>
      <c r="L445" s="246">
        <f t="shared" si="41"/>
        <v>0</v>
      </c>
      <c r="M445" s="76">
        <f t="shared" si="41"/>
        <v>0</v>
      </c>
      <c r="N445" s="76">
        <f t="shared" si="41"/>
        <v>0</v>
      </c>
      <c r="O445" s="247">
        <f t="shared" si="42"/>
        <v>0</v>
      </c>
      <c r="P445" s="248">
        <f t="shared" si="43"/>
        <v>0</v>
      </c>
      <c r="Q445" s="249">
        <f>P445*[1]Factors!D432</f>
        <v>0</v>
      </c>
      <c r="R445" s="249">
        <f t="shared" si="46"/>
        <v>0</v>
      </c>
      <c r="S445" s="249">
        <f>R445*[1]Factors!D432</f>
        <v>0</v>
      </c>
      <c r="T445" s="250">
        <f>R445*[1]Factors!D432*[1]Factors!E432</f>
        <v>0</v>
      </c>
      <c r="U445" s="246"/>
      <c r="V445" s="76"/>
      <c r="W445" s="247"/>
      <c r="X445" s="384"/>
      <c r="Y445" s="76">
        <f t="shared" si="40"/>
        <v>0</v>
      </c>
      <c r="Z445" s="246"/>
      <c r="AA445" s="76">
        <f t="shared" si="44"/>
        <v>0</v>
      </c>
      <c r="AB445" s="76"/>
      <c r="AC445" s="247">
        <f t="shared" si="45"/>
        <v>0</v>
      </c>
    </row>
    <row r="446" spans="1:29" s="20" customFormat="1">
      <c r="A446" s="31"/>
      <c r="B446" s="31"/>
      <c r="C446" s="94"/>
      <c r="D446" s="94"/>
      <c r="E446" s="94"/>
      <c r="F446" s="149"/>
      <c r="G446" s="242">
        <v>5</v>
      </c>
      <c r="H446" s="243">
        <v>2025</v>
      </c>
      <c r="I446" s="244">
        <v>2025</v>
      </c>
      <c r="J446" s="244">
        <v>2026</v>
      </c>
      <c r="K446" s="245" t="str">
        <f>[1]Lib_RawData!G257</f>
        <v>CFO</v>
      </c>
      <c r="L446" s="246">
        <f t="shared" si="41"/>
        <v>0</v>
      </c>
      <c r="M446" s="76">
        <f t="shared" si="41"/>
        <v>0</v>
      </c>
      <c r="N446" s="76">
        <f t="shared" si="41"/>
        <v>0</v>
      </c>
      <c r="O446" s="247">
        <f t="shared" si="42"/>
        <v>0</v>
      </c>
      <c r="P446" s="248">
        <f t="shared" si="43"/>
        <v>0</v>
      </c>
      <c r="Q446" s="249">
        <f>P446*[1]Factors!D433</f>
        <v>0</v>
      </c>
      <c r="R446" s="249">
        <f t="shared" si="46"/>
        <v>0</v>
      </c>
      <c r="S446" s="249">
        <f>R446*[1]Factors!D433</f>
        <v>0</v>
      </c>
      <c r="T446" s="250">
        <f>R446*[1]Factors!D433*[1]Factors!E433</f>
        <v>0</v>
      </c>
      <c r="U446" s="246"/>
      <c r="V446" s="76"/>
      <c r="W446" s="247"/>
      <c r="X446" s="384"/>
      <c r="Y446" s="76">
        <f t="shared" si="40"/>
        <v>0</v>
      </c>
      <c r="Z446" s="246"/>
      <c r="AA446" s="76">
        <f t="shared" si="44"/>
        <v>0</v>
      </c>
      <c r="AB446" s="76"/>
      <c r="AC446" s="247">
        <f t="shared" si="45"/>
        <v>0</v>
      </c>
    </row>
    <row r="447" spans="1:29" s="20" customFormat="1">
      <c r="A447" s="31"/>
      <c r="B447" s="31"/>
      <c r="C447" s="94"/>
      <c r="D447" s="94"/>
      <c r="E447" s="94"/>
      <c r="F447" s="149"/>
      <c r="G447" s="242">
        <v>6</v>
      </c>
      <c r="H447" s="243">
        <v>2025</v>
      </c>
      <c r="I447" s="244">
        <v>2025</v>
      </c>
      <c r="J447" s="244">
        <v>2026</v>
      </c>
      <c r="K447" s="245" t="str">
        <f>[1]Lib_RawData!G258</f>
        <v>CFO</v>
      </c>
      <c r="L447" s="246">
        <f t="shared" si="41"/>
        <v>0</v>
      </c>
      <c r="M447" s="76">
        <f t="shared" si="41"/>
        <v>0</v>
      </c>
      <c r="N447" s="76">
        <f t="shared" si="41"/>
        <v>0</v>
      </c>
      <c r="O447" s="247">
        <f t="shared" si="42"/>
        <v>0</v>
      </c>
      <c r="P447" s="248">
        <f t="shared" si="43"/>
        <v>0</v>
      </c>
      <c r="Q447" s="249">
        <f>P447*[1]Factors!D434</f>
        <v>0</v>
      </c>
      <c r="R447" s="249">
        <f t="shared" si="46"/>
        <v>0</v>
      </c>
      <c r="S447" s="249">
        <f>R447*[1]Factors!D434</f>
        <v>0</v>
      </c>
      <c r="T447" s="250">
        <f>R447*[1]Factors!D434*[1]Factors!E434</f>
        <v>0</v>
      </c>
      <c r="U447" s="246"/>
      <c r="V447" s="76"/>
      <c r="W447" s="247"/>
      <c r="X447" s="384"/>
      <c r="Y447" s="76">
        <f t="shared" si="40"/>
        <v>0</v>
      </c>
      <c r="Z447" s="246"/>
      <c r="AA447" s="76">
        <f t="shared" si="44"/>
        <v>0</v>
      </c>
      <c r="AB447" s="76"/>
      <c r="AC447" s="247">
        <f t="shared" si="45"/>
        <v>0</v>
      </c>
    </row>
    <row r="448" spans="1:29" s="20" customFormat="1">
      <c r="A448" s="31"/>
      <c r="B448" s="31"/>
      <c r="C448" s="94"/>
      <c r="D448" s="94"/>
      <c r="E448" s="94"/>
      <c r="F448" s="149"/>
      <c r="G448" s="242">
        <v>7</v>
      </c>
      <c r="H448" s="243">
        <v>2025</v>
      </c>
      <c r="I448" s="244">
        <v>2026</v>
      </c>
      <c r="J448" s="244">
        <v>2026</v>
      </c>
      <c r="K448" s="245" t="str">
        <f>[1]Lib_RawData!G259</f>
        <v>CFO</v>
      </c>
      <c r="L448" s="246">
        <f t="shared" si="41"/>
        <v>0</v>
      </c>
      <c r="M448" s="76">
        <f t="shared" si="41"/>
        <v>0</v>
      </c>
      <c r="N448" s="76">
        <f t="shared" si="41"/>
        <v>0</v>
      </c>
      <c r="O448" s="247">
        <f t="shared" si="42"/>
        <v>0</v>
      </c>
      <c r="P448" s="248">
        <f t="shared" si="43"/>
        <v>0</v>
      </c>
      <c r="Q448" s="249">
        <f>P448*[1]Factors!D435</f>
        <v>0</v>
      </c>
      <c r="R448" s="249">
        <f t="shared" si="46"/>
        <v>0</v>
      </c>
      <c r="S448" s="249">
        <f>R448*[1]Factors!D435</f>
        <v>0</v>
      </c>
      <c r="T448" s="250">
        <f>R448*[1]Factors!D435*[1]Factors!E435</f>
        <v>0</v>
      </c>
      <c r="U448" s="246"/>
      <c r="V448" s="76"/>
      <c r="W448" s="247"/>
      <c r="X448" s="384"/>
      <c r="Y448" s="76">
        <f t="shared" si="40"/>
        <v>0</v>
      </c>
      <c r="Z448" s="246"/>
      <c r="AA448" s="76">
        <f t="shared" si="44"/>
        <v>0</v>
      </c>
      <c r="AB448" s="76"/>
      <c r="AC448" s="247">
        <f t="shared" si="45"/>
        <v>0</v>
      </c>
    </row>
    <row r="449" spans="1:29" s="20" customFormat="1">
      <c r="A449" s="31"/>
      <c r="B449" s="31"/>
      <c r="C449" s="94"/>
      <c r="D449" s="94"/>
      <c r="E449" s="94"/>
      <c r="F449" s="149"/>
      <c r="G449" s="242">
        <v>8</v>
      </c>
      <c r="H449" s="243">
        <v>2025</v>
      </c>
      <c r="I449" s="244">
        <v>2026</v>
      </c>
      <c r="J449" s="244">
        <v>2026</v>
      </c>
      <c r="K449" s="245" t="str">
        <f>[1]Lib_RawData!G260</f>
        <v>CFO</v>
      </c>
      <c r="L449" s="246">
        <f t="shared" si="41"/>
        <v>0</v>
      </c>
      <c r="M449" s="76">
        <f t="shared" si="41"/>
        <v>0</v>
      </c>
      <c r="N449" s="76">
        <f t="shared" si="41"/>
        <v>0</v>
      </c>
      <c r="O449" s="247">
        <f t="shared" si="42"/>
        <v>0</v>
      </c>
      <c r="P449" s="248">
        <f t="shared" si="43"/>
        <v>0</v>
      </c>
      <c r="Q449" s="249">
        <f>P449*[1]Factors!D436</f>
        <v>0</v>
      </c>
      <c r="R449" s="249">
        <f t="shared" si="46"/>
        <v>0</v>
      </c>
      <c r="S449" s="249">
        <f>R449*[1]Factors!D436</f>
        <v>0</v>
      </c>
      <c r="T449" s="250">
        <f>R449*[1]Factors!D436*[1]Factors!E436</f>
        <v>0</v>
      </c>
      <c r="U449" s="246"/>
      <c r="V449" s="76"/>
      <c r="W449" s="247"/>
      <c r="X449" s="384"/>
      <c r="Y449" s="76">
        <f t="shared" si="40"/>
        <v>0</v>
      </c>
      <c r="Z449" s="246"/>
      <c r="AA449" s="76">
        <f t="shared" si="44"/>
        <v>0</v>
      </c>
      <c r="AB449" s="76"/>
      <c r="AC449" s="247">
        <f t="shared" si="45"/>
        <v>0</v>
      </c>
    </row>
    <row r="450" spans="1:29" s="20" customFormat="1">
      <c r="A450" s="31"/>
      <c r="B450" s="31"/>
      <c r="C450" s="94"/>
      <c r="D450" s="94"/>
      <c r="E450" s="94"/>
      <c r="F450" s="149"/>
      <c r="G450" s="242">
        <v>9</v>
      </c>
      <c r="H450" s="243">
        <v>2025</v>
      </c>
      <c r="I450" s="244">
        <v>2026</v>
      </c>
      <c r="J450" s="244">
        <v>2026</v>
      </c>
      <c r="K450" s="245" t="str">
        <f>[1]Lib_RawData!G261</f>
        <v>CFO</v>
      </c>
      <c r="L450" s="246">
        <f t="shared" si="41"/>
        <v>0</v>
      </c>
      <c r="M450" s="76">
        <f t="shared" si="41"/>
        <v>0</v>
      </c>
      <c r="N450" s="76">
        <f t="shared" si="41"/>
        <v>0</v>
      </c>
      <c r="O450" s="247">
        <f t="shared" si="42"/>
        <v>0</v>
      </c>
      <c r="P450" s="248">
        <f t="shared" si="43"/>
        <v>0</v>
      </c>
      <c r="Q450" s="249">
        <f>P450*[1]Factors!D437</f>
        <v>0</v>
      </c>
      <c r="R450" s="249">
        <f t="shared" si="46"/>
        <v>0</v>
      </c>
      <c r="S450" s="249">
        <f>R450*[1]Factors!D437</f>
        <v>0</v>
      </c>
      <c r="T450" s="250">
        <f>R450*[1]Factors!D437*[1]Factors!E437</f>
        <v>0</v>
      </c>
      <c r="U450" s="246"/>
      <c r="V450" s="76"/>
      <c r="W450" s="247"/>
      <c r="X450" s="384"/>
      <c r="Y450" s="76">
        <f t="shared" si="40"/>
        <v>0</v>
      </c>
      <c r="Z450" s="246"/>
      <c r="AA450" s="76">
        <f t="shared" si="44"/>
        <v>0</v>
      </c>
      <c r="AB450" s="76"/>
      <c r="AC450" s="247">
        <f t="shared" si="45"/>
        <v>0</v>
      </c>
    </row>
    <row r="451" spans="1:29" s="20" customFormat="1">
      <c r="A451" s="31"/>
      <c r="B451" s="31"/>
      <c r="C451" s="94"/>
      <c r="D451" s="94"/>
      <c r="E451" s="94"/>
      <c r="F451" s="149"/>
      <c r="G451" s="242">
        <v>10</v>
      </c>
      <c r="H451" s="243">
        <v>2025</v>
      </c>
      <c r="I451" s="244">
        <v>2026</v>
      </c>
      <c r="J451" s="244">
        <v>2026</v>
      </c>
      <c r="K451" s="245" t="str">
        <f>[1]Lib_RawData!G262</f>
        <v>CFO</v>
      </c>
      <c r="L451" s="246">
        <f t="shared" si="41"/>
        <v>0</v>
      </c>
      <c r="M451" s="76">
        <f t="shared" si="41"/>
        <v>0</v>
      </c>
      <c r="N451" s="76">
        <f t="shared" si="41"/>
        <v>0</v>
      </c>
      <c r="O451" s="247">
        <f t="shared" si="42"/>
        <v>0</v>
      </c>
      <c r="P451" s="248">
        <f t="shared" si="43"/>
        <v>0</v>
      </c>
      <c r="Q451" s="249">
        <f>P451*[1]Factors!D438</f>
        <v>0</v>
      </c>
      <c r="R451" s="249">
        <f t="shared" si="46"/>
        <v>0</v>
      </c>
      <c r="S451" s="249">
        <f>R451*[1]Factors!D438</f>
        <v>0</v>
      </c>
      <c r="T451" s="250">
        <f>R451*[1]Factors!D438*[1]Factors!E438</f>
        <v>0</v>
      </c>
      <c r="U451" s="246"/>
      <c r="V451" s="76"/>
      <c r="W451" s="247"/>
      <c r="X451" s="384"/>
      <c r="Y451" s="76">
        <f t="shared" si="40"/>
        <v>0</v>
      </c>
      <c r="Z451" s="246"/>
      <c r="AA451" s="76">
        <f t="shared" si="44"/>
        <v>0</v>
      </c>
      <c r="AB451" s="76"/>
      <c r="AC451" s="247">
        <f t="shared" si="45"/>
        <v>0</v>
      </c>
    </row>
    <row r="452" spans="1:29" s="20" customFormat="1">
      <c r="A452" s="31"/>
      <c r="B452" s="31"/>
      <c r="C452" s="94"/>
      <c r="D452" s="94"/>
      <c r="E452" s="94"/>
      <c r="F452" s="149"/>
      <c r="G452" s="242">
        <v>11</v>
      </c>
      <c r="H452" s="243">
        <v>2025</v>
      </c>
      <c r="I452" s="244">
        <v>2026</v>
      </c>
      <c r="J452" s="244">
        <v>2026</v>
      </c>
      <c r="K452" s="245" t="str">
        <f>[1]Lib_RawData!G263</f>
        <v>CFO</v>
      </c>
      <c r="L452" s="246">
        <f t="shared" si="41"/>
        <v>0</v>
      </c>
      <c r="M452" s="76">
        <f t="shared" si="41"/>
        <v>0</v>
      </c>
      <c r="N452" s="76">
        <f t="shared" si="41"/>
        <v>0</v>
      </c>
      <c r="O452" s="247">
        <f t="shared" si="42"/>
        <v>0</v>
      </c>
      <c r="P452" s="248">
        <f t="shared" si="43"/>
        <v>0</v>
      </c>
      <c r="Q452" s="249">
        <f>P452*[1]Factors!D439</f>
        <v>0</v>
      </c>
      <c r="R452" s="249">
        <f t="shared" si="46"/>
        <v>0</v>
      </c>
      <c r="S452" s="249">
        <f>R452*[1]Factors!D439</f>
        <v>0</v>
      </c>
      <c r="T452" s="250">
        <f>R452*[1]Factors!D439*[1]Factors!E439</f>
        <v>0</v>
      </c>
      <c r="U452" s="246"/>
      <c r="V452" s="76"/>
      <c r="W452" s="247"/>
      <c r="X452" s="384"/>
      <c r="Y452" s="76">
        <f t="shared" si="40"/>
        <v>0</v>
      </c>
      <c r="Z452" s="246"/>
      <c r="AA452" s="76">
        <f t="shared" si="44"/>
        <v>0</v>
      </c>
      <c r="AB452" s="76"/>
      <c r="AC452" s="247">
        <f t="shared" si="45"/>
        <v>0</v>
      </c>
    </row>
    <row r="453" spans="1:29" s="20" customFormat="1">
      <c r="A453" s="31"/>
      <c r="B453" s="31"/>
      <c r="C453" s="94"/>
      <c r="D453" s="94"/>
      <c r="E453" s="94"/>
      <c r="F453" s="149"/>
      <c r="G453" s="242">
        <v>12</v>
      </c>
      <c r="H453" s="243">
        <v>2025</v>
      </c>
      <c r="I453" s="244">
        <v>2026</v>
      </c>
      <c r="J453" s="244">
        <v>2026</v>
      </c>
      <c r="K453" s="245" t="str">
        <f>[1]Lib_RawData!G264</f>
        <v>CFO</v>
      </c>
      <c r="L453" s="246">
        <f t="shared" si="41"/>
        <v>0</v>
      </c>
      <c r="M453" s="76">
        <f t="shared" si="41"/>
        <v>0</v>
      </c>
      <c r="N453" s="76">
        <f t="shared" si="41"/>
        <v>0</v>
      </c>
      <c r="O453" s="247">
        <f t="shared" si="42"/>
        <v>0</v>
      </c>
      <c r="P453" s="248">
        <f t="shared" si="43"/>
        <v>0</v>
      </c>
      <c r="Q453" s="249">
        <f>P453*[1]Factors!D440</f>
        <v>0</v>
      </c>
      <c r="R453" s="249">
        <f t="shared" si="46"/>
        <v>0</v>
      </c>
      <c r="S453" s="249">
        <f>R453*[1]Factors!D440</f>
        <v>0</v>
      </c>
      <c r="T453" s="250">
        <f>R453*[1]Factors!D440*[1]Factors!E440</f>
        <v>0</v>
      </c>
      <c r="U453" s="246"/>
      <c r="V453" s="76"/>
      <c r="W453" s="247"/>
      <c r="X453" s="384"/>
      <c r="Y453" s="76">
        <f t="shared" si="40"/>
        <v>0</v>
      </c>
      <c r="Z453" s="246"/>
      <c r="AA453" s="76">
        <f t="shared" si="44"/>
        <v>0</v>
      </c>
      <c r="AB453" s="76"/>
      <c r="AC453" s="247">
        <f t="shared" si="45"/>
        <v>0</v>
      </c>
    </row>
    <row r="454" spans="1:29" s="20" customFormat="1">
      <c r="A454" s="31"/>
      <c r="B454" s="31"/>
      <c r="C454" s="94"/>
      <c r="D454" s="94"/>
      <c r="E454" s="94"/>
      <c r="F454" s="149"/>
      <c r="G454" s="242">
        <v>1</v>
      </c>
      <c r="H454" s="243">
        <v>2026</v>
      </c>
      <c r="I454" s="244">
        <v>2026</v>
      </c>
      <c r="J454" s="244">
        <v>2026</v>
      </c>
      <c r="K454" s="245" t="str">
        <f>[1]Lib_RawData!G265</f>
        <v>CFO</v>
      </c>
      <c r="L454" s="246">
        <f t="shared" si="41"/>
        <v>0</v>
      </c>
      <c r="M454" s="76">
        <f t="shared" si="41"/>
        <v>0</v>
      </c>
      <c r="N454" s="76">
        <f t="shared" si="41"/>
        <v>0</v>
      </c>
      <c r="O454" s="247">
        <f t="shared" si="42"/>
        <v>0</v>
      </c>
      <c r="P454" s="248">
        <f t="shared" si="43"/>
        <v>0</v>
      </c>
      <c r="Q454" s="249">
        <f>P454*[1]Factors!D441</f>
        <v>0</v>
      </c>
      <c r="R454" s="249">
        <f t="shared" si="46"/>
        <v>0</v>
      </c>
      <c r="S454" s="249">
        <f>R454*[1]Factors!D441</f>
        <v>0</v>
      </c>
      <c r="T454" s="250">
        <f>R454*[1]Factors!D441*[1]Factors!E441</f>
        <v>0</v>
      </c>
      <c r="U454" s="246"/>
      <c r="V454" s="76"/>
      <c r="W454" s="247"/>
      <c r="X454" s="384"/>
      <c r="Y454" s="76">
        <f t="shared" si="40"/>
        <v>0</v>
      </c>
      <c r="Z454" s="246"/>
      <c r="AA454" s="76">
        <f t="shared" si="44"/>
        <v>0</v>
      </c>
      <c r="AB454" s="76"/>
      <c r="AC454" s="247">
        <f t="shared" si="45"/>
        <v>0</v>
      </c>
    </row>
    <row r="455" spans="1:29" s="20" customFormat="1">
      <c r="A455" s="31"/>
      <c r="B455" s="31"/>
      <c r="C455" s="94"/>
      <c r="D455" s="94"/>
      <c r="E455" s="94"/>
      <c r="F455" s="149"/>
      <c r="G455" s="242">
        <v>2</v>
      </c>
      <c r="H455" s="243">
        <v>2026</v>
      </c>
      <c r="I455" s="244">
        <v>2026</v>
      </c>
      <c r="J455" s="244">
        <v>2026</v>
      </c>
      <c r="K455" s="245" t="str">
        <f>[1]Lib_RawData!G266</f>
        <v>CFO</v>
      </c>
      <c r="L455" s="246">
        <f t="shared" si="41"/>
        <v>0</v>
      </c>
      <c r="M455" s="76">
        <f t="shared" si="41"/>
        <v>0</v>
      </c>
      <c r="N455" s="76">
        <f t="shared" si="41"/>
        <v>0</v>
      </c>
      <c r="O455" s="247">
        <f t="shared" si="42"/>
        <v>0</v>
      </c>
      <c r="P455" s="248">
        <f t="shared" si="43"/>
        <v>0</v>
      </c>
      <c r="Q455" s="249">
        <f>P455*[1]Factors!D442</f>
        <v>0</v>
      </c>
      <c r="R455" s="249">
        <f t="shared" si="46"/>
        <v>0</v>
      </c>
      <c r="S455" s="249">
        <f>R455*[1]Factors!D442</f>
        <v>0</v>
      </c>
      <c r="T455" s="250">
        <f>R455*[1]Factors!D442*[1]Factors!E442</f>
        <v>0</v>
      </c>
      <c r="U455" s="246"/>
      <c r="V455" s="76"/>
      <c r="W455" s="247"/>
      <c r="X455" s="384"/>
      <c r="Y455" s="76">
        <f t="shared" si="40"/>
        <v>0</v>
      </c>
      <c r="Z455" s="246"/>
      <c r="AA455" s="76">
        <f t="shared" si="44"/>
        <v>0</v>
      </c>
      <c r="AB455" s="76"/>
      <c r="AC455" s="247">
        <f t="shared" si="45"/>
        <v>0</v>
      </c>
    </row>
    <row r="456" spans="1:29" s="20" customFormat="1">
      <c r="A456" s="31"/>
      <c r="B456" s="31"/>
      <c r="C456" s="94"/>
      <c r="D456" s="94"/>
      <c r="E456" s="94"/>
      <c r="F456" s="149"/>
      <c r="G456" s="242">
        <v>3</v>
      </c>
      <c r="H456" s="243">
        <v>2026</v>
      </c>
      <c r="I456" s="244">
        <v>2026</v>
      </c>
      <c r="J456" s="244">
        <v>2026</v>
      </c>
      <c r="K456" s="245" t="str">
        <f>[1]Lib_RawData!G267</f>
        <v>CFO</v>
      </c>
      <c r="L456" s="246">
        <f t="shared" si="41"/>
        <v>0</v>
      </c>
      <c r="M456" s="76">
        <f t="shared" si="41"/>
        <v>0</v>
      </c>
      <c r="N456" s="76">
        <f t="shared" si="41"/>
        <v>0</v>
      </c>
      <c r="O456" s="247">
        <f t="shared" si="42"/>
        <v>0</v>
      </c>
      <c r="P456" s="248">
        <f t="shared" si="43"/>
        <v>0</v>
      </c>
      <c r="Q456" s="249">
        <f>P456*[1]Factors!D443</f>
        <v>0</v>
      </c>
      <c r="R456" s="249">
        <f t="shared" si="46"/>
        <v>0</v>
      </c>
      <c r="S456" s="249">
        <f>R456*[1]Factors!D443</f>
        <v>0</v>
      </c>
      <c r="T456" s="250">
        <f>R456*[1]Factors!D443*[1]Factors!E443</f>
        <v>0</v>
      </c>
      <c r="U456" s="246"/>
      <c r="V456" s="76"/>
      <c r="W456" s="247"/>
      <c r="X456" s="384"/>
      <c r="Y456" s="76">
        <f t="shared" si="40"/>
        <v>0</v>
      </c>
      <c r="Z456" s="246"/>
      <c r="AA456" s="76">
        <f t="shared" si="44"/>
        <v>0</v>
      </c>
      <c r="AB456" s="76"/>
      <c r="AC456" s="247">
        <f t="shared" si="45"/>
        <v>0</v>
      </c>
    </row>
    <row r="457" spans="1:29" s="20" customFormat="1">
      <c r="A457" s="31"/>
      <c r="B457" s="31"/>
      <c r="C457" s="94"/>
      <c r="D457" s="94"/>
      <c r="E457" s="94"/>
      <c r="F457" s="149"/>
      <c r="G457" s="242">
        <v>4</v>
      </c>
      <c r="H457" s="243">
        <v>2026</v>
      </c>
      <c r="I457" s="244">
        <v>2026</v>
      </c>
      <c r="J457" s="244">
        <v>2027</v>
      </c>
      <c r="K457" s="245" t="str">
        <f>[1]Lib_RawData!G268</f>
        <v>CFO</v>
      </c>
      <c r="L457" s="246">
        <f t="shared" si="41"/>
        <v>0</v>
      </c>
      <c r="M457" s="76">
        <f t="shared" si="41"/>
        <v>0</v>
      </c>
      <c r="N457" s="76">
        <f t="shared" si="41"/>
        <v>0</v>
      </c>
      <c r="O457" s="247">
        <f t="shared" si="42"/>
        <v>0</v>
      </c>
      <c r="P457" s="248">
        <f t="shared" si="43"/>
        <v>0</v>
      </c>
      <c r="Q457" s="249">
        <f>P457*[1]Factors!D444</f>
        <v>0</v>
      </c>
      <c r="R457" s="249">
        <f t="shared" si="46"/>
        <v>0</v>
      </c>
      <c r="S457" s="249">
        <f>R457*[1]Factors!D444</f>
        <v>0</v>
      </c>
      <c r="T457" s="250">
        <f>R457*[1]Factors!D444*[1]Factors!E444</f>
        <v>0</v>
      </c>
      <c r="U457" s="246"/>
      <c r="V457" s="76"/>
      <c r="W457" s="247"/>
      <c r="X457" s="384"/>
      <c r="Y457" s="76">
        <f t="shared" si="40"/>
        <v>0</v>
      </c>
      <c r="Z457" s="246"/>
      <c r="AA457" s="76">
        <f t="shared" si="44"/>
        <v>0</v>
      </c>
      <c r="AB457" s="76"/>
      <c r="AC457" s="247">
        <f t="shared" si="45"/>
        <v>0</v>
      </c>
    </row>
    <row r="458" spans="1:29" s="20" customFormat="1">
      <c r="A458" s="31"/>
      <c r="B458" s="31"/>
      <c r="C458" s="94"/>
      <c r="D458" s="94"/>
      <c r="E458" s="94"/>
      <c r="F458" s="149"/>
      <c r="G458" s="242">
        <v>5</v>
      </c>
      <c r="H458" s="243">
        <v>2026</v>
      </c>
      <c r="I458" s="244">
        <v>2026</v>
      </c>
      <c r="J458" s="244">
        <v>2027</v>
      </c>
      <c r="K458" s="245" t="str">
        <f>[1]Lib_RawData!G269</f>
        <v>CFO</v>
      </c>
      <c r="L458" s="246">
        <f t="shared" si="41"/>
        <v>0</v>
      </c>
      <c r="M458" s="76">
        <f t="shared" si="41"/>
        <v>0</v>
      </c>
      <c r="N458" s="76">
        <f t="shared" si="41"/>
        <v>0</v>
      </c>
      <c r="O458" s="247">
        <f t="shared" si="42"/>
        <v>0</v>
      </c>
      <c r="P458" s="248">
        <f t="shared" si="43"/>
        <v>0</v>
      </c>
      <c r="Q458" s="249">
        <f>P458*[1]Factors!D445</f>
        <v>0</v>
      </c>
      <c r="R458" s="249">
        <f t="shared" si="46"/>
        <v>0</v>
      </c>
      <c r="S458" s="249">
        <f>R458*[1]Factors!D445</f>
        <v>0</v>
      </c>
      <c r="T458" s="250">
        <f>R458*[1]Factors!D445*[1]Factors!E445</f>
        <v>0</v>
      </c>
      <c r="U458" s="246"/>
      <c r="V458" s="76"/>
      <c r="W458" s="247"/>
      <c r="X458" s="384"/>
      <c r="Y458" s="76">
        <f t="shared" si="40"/>
        <v>0</v>
      </c>
      <c r="Z458" s="246"/>
      <c r="AA458" s="76">
        <f t="shared" si="44"/>
        <v>0</v>
      </c>
      <c r="AB458" s="76"/>
      <c r="AC458" s="247">
        <f t="shared" si="45"/>
        <v>0</v>
      </c>
    </row>
    <row r="459" spans="1:29" s="20" customFormat="1">
      <c r="A459" s="31"/>
      <c r="B459" s="31"/>
      <c r="C459" s="94"/>
      <c r="D459" s="94"/>
      <c r="E459" s="94"/>
      <c r="F459" s="149"/>
      <c r="G459" s="242">
        <v>6</v>
      </c>
      <c r="H459" s="243">
        <v>2026</v>
      </c>
      <c r="I459" s="244">
        <v>2026</v>
      </c>
      <c r="J459" s="244">
        <v>2027</v>
      </c>
      <c r="K459" s="245" t="str">
        <f>[1]Lib_RawData!G270</f>
        <v>CFO</v>
      </c>
      <c r="L459" s="246">
        <f t="shared" si="41"/>
        <v>0</v>
      </c>
      <c r="M459" s="76">
        <f t="shared" si="41"/>
        <v>0</v>
      </c>
      <c r="N459" s="76">
        <f t="shared" si="41"/>
        <v>0</v>
      </c>
      <c r="O459" s="247">
        <f t="shared" si="42"/>
        <v>0</v>
      </c>
      <c r="P459" s="248">
        <f t="shared" si="43"/>
        <v>0</v>
      </c>
      <c r="Q459" s="249">
        <f>P459*[1]Factors!D446</f>
        <v>0</v>
      </c>
      <c r="R459" s="249">
        <f t="shared" si="46"/>
        <v>0</v>
      </c>
      <c r="S459" s="249">
        <f>R459*[1]Factors!D446</f>
        <v>0</v>
      </c>
      <c r="T459" s="250">
        <f>R459*[1]Factors!D446*[1]Factors!E446</f>
        <v>0</v>
      </c>
      <c r="U459" s="246"/>
      <c r="V459" s="76"/>
      <c r="W459" s="247"/>
      <c r="X459" s="384"/>
      <c r="Y459" s="76">
        <f t="shared" si="40"/>
        <v>0</v>
      </c>
      <c r="Z459" s="246"/>
      <c r="AA459" s="76">
        <f t="shared" si="44"/>
        <v>0</v>
      </c>
      <c r="AB459" s="76"/>
      <c r="AC459" s="247">
        <f t="shared" si="45"/>
        <v>0</v>
      </c>
    </row>
    <row r="460" spans="1:29" s="20" customFormat="1">
      <c r="A460" s="31"/>
      <c r="B460" s="31"/>
      <c r="C460" s="94"/>
      <c r="D460" s="94"/>
      <c r="E460" s="94"/>
      <c r="F460" s="149"/>
      <c r="G460" s="14">
        <v>7</v>
      </c>
      <c r="H460" s="15">
        <v>2026</v>
      </c>
      <c r="I460" s="200">
        <v>2027</v>
      </c>
      <c r="J460" s="200">
        <v>2027</v>
      </c>
      <c r="K460" s="16" t="str">
        <f>[1]Lib_RawData!G271</f>
        <v>CFO</v>
      </c>
      <c r="L460" s="17">
        <f t="shared" si="41"/>
        <v>0</v>
      </c>
      <c r="M460" s="10">
        <f t="shared" si="41"/>
        <v>0</v>
      </c>
      <c r="N460" s="10">
        <f t="shared" si="41"/>
        <v>0</v>
      </c>
      <c r="O460" s="18">
        <f t="shared" si="42"/>
        <v>0</v>
      </c>
      <c r="P460" s="19">
        <f t="shared" si="43"/>
        <v>0</v>
      </c>
      <c r="Q460" s="20">
        <f>P460*[1]Factors!D447</f>
        <v>0</v>
      </c>
      <c r="R460" s="20">
        <f t="shared" si="46"/>
        <v>0</v>
      </c>
      <c r="S460" s="20">
        <f>R460*[1]Factors!D447</f>
        <v>0</v>
      </c>
      <c r="T460" s="21">
        <f>R460*[1]Factors!D447*[1]Factors!E447</f>
        <v>0</v>
      </c>
      <c r="U460" s="17"/>
      <c r="V460" s="10"/>
      <c r="W460" s="18"/>
      <c r="X460" s="27"/>
      <c r="Y460" s="10">
        <f t="shared" si="40"/>
        <v>0</v>
      </c>
      <c r="Z460" s="17"/>
      <c r="AA460" s="10">
        <f t="shared" si="44"/>
        <v>0</v>
      </c>
      <c r="AB460" s="10"/>
      <c r="AC460" s="18">
        <f t="shared" si="45"/>
        <v>0</v>
      </c>
    </row>
    <row r="461" spans="1:29" s="20" customFormat="1">
      <c r="A461" s="31"/>
      <c r="B461" s="31"/>
      <c r="C461" s="94"/>
      <c r="D461" s="94"/>
      <c r="E461" s="94"/>
      <c r="F461" s="149"/>
      <c r="G461" s="14">
        <v>8</v>
      </c>
      <c r="H461" s="15">
        <v>2026</v>
      </c>
      <c r="I461" s="200">
        <v>2027</v>
      </c>
      <c r="J461" s="200">
        <v>2027</v>
      </c>
      <c r="K461" s="16" t="str">
        <f>[1]Lib_RawData!G272</f>
        <v>CFO</v>
      </c>
      <c r="L461" s="17">
        <f t="shared" si="41"/>
        <v>0</v>
      </c>
      <c r="M461" s="10">
        <f t="shared" si="41"/>
        <v>0</v>
      </c>
      <c r="N461" s="10">
        <f t="shared" si="41"/>
        <v>0</v>
      </c>
      <c r="O461" s="18">
        <f t="shared" si="42"/>
        <v>0</v>
      </c>
      <c r="P461" s="19">
        <f t="shared" si="43"/>
        <v>0</v>
      </c>
      <c r="Q461" s="20">
        <f>P461*[1]Factors!D448</f>
        <v>0</v>
      </c>
      <c r="R461" s="20">
        <f t="shared" si="46"/>
        <v>0</v>
      </c>
      <c r="S461" s="20">
        <f>R461*[1]Factors!D448</f>
        <v>0</v>
      </c>
      <c r="T461" s="21">
        <f>R461*[1]Factors!D448*[1]Factors!E448</f>
        <v>0</v>
      </c>
      <c r="U461" s="17"/>
      <c r="V461" s="10"/>
      <c r="W461" s="18"/>
      <c r="X461" s="27"/>
      <c r="Y461" s="10">
        <f t="shared" si="40"/>
        <v>0</v>
      </c>
      <c r="Z461" s="17"/>
      <c r="AA461" s="10">
        <f t="shared" si="44"/>
        <v>0</v>
      </c>
      <c r="AB461" s="10"/>
      <c r="AC461" s="18">
        <f t="shared" si="45"/>
        <v>0</v>
      </c>
    </row>
    <row r="462" spans="1:29" s="20" customFormat="1">
      <c r="A462" s="31"/>
      <c r="B462" s="31"/>
      <c r="C462" s="94"/>
      <c r="D462" s="94"/>
      <c r="E462" s="94"/>
      <c r="F462" s="149"/>
      <c r="G462" s="14">
        <v>9</v>
      </c>
      <c r="H462" s="15">
        <v>2026</v>
      </c>
      <c r="I462" s="200">
        <v>2027</v>
      </c>
      <c r="J462" s="200">
        <v>2027</v>
      </c>
      <c r="K462" s="16" t="str">
        <f>[1]Lib_RawData!G273</f>
        <v>CFO</v>
      </c>
      <c r="L462" s="17">
        <f t="shared" si="41"/>
        <v>0</v>
      </c>
      <c r="M462" s="10">
        <f t="shared" si="41"/>
        <v>0</v>
      </c>
      <c r="N462" s="10">
        <f t="shared" si="41"/>
        <v>0</v>
      </c>
      <c r="O462" s="18">
        <f t="shared" si="42"/>
        <v>0</v>
      </c>
      <c r="P462" s="19">
        <f t="shared" si="43"/>
        <v>0</v>
      </c>
      <c r="Q462" s="20">
        <f>P462*[1]Factors!D449</f>
        <v>0</v>
      </c>
      <c r="R462" s="20">
        <f t="shared" si="46"/>
        <v>0</v>
      </c>
      <c r="S462" s="20">
        <f>R462*[1]Factors!D449</f>
        <v>0</v>
      </c>
      <c r="T462" s="21">
        <f>R462*[1]Factors!D449*[1]Factors!E449</f>
        <v>0</v>
      </c>
      <c r="U462" s="17"/>
      <c r="V462" s="10"/>
      <c r="W462" s="18"/>
      <c r="X462" s="27"/>
      <c r="Y462" s="10">
        <f t="shared" si="40"/>
        <v>0</v>
      </c>
      <c r="Z462" s="17"/>
      <c r="AA462" s="10">
        <f t="shared" si="44"/>
        <v>0</v>
      </c>
      <c r="AB462" s="10"/>
      <c r="AC462" s="18">
        <f t="shared" si="45"/>
        <v>0</v>
      </c>
    </row>
    <row r="463" spans="1:29" s="20" customFormat="1">
      <c r="A463" s="31"/>
      <c r="B463" s="31"/>
      <c r="C463" s="94"/>
      <c r="D463" s="94"/>
      <c r="E463" s="94"/>
      <c r="F463" s="149"/>
      <c r="G463" s="14">
        <v>10</v>
      </c>
      <c r="H463" s="15">
        <v>2026</v>
      </c>
      <c r="I463" s="200">
        <v>2027</v>
      </c>
      <c r="J463" s="200">
        <v>2027</v>
      </c>
      <c r="K463" s="16" t="str">
        <f>[1]Lib_RawData!G274</f>
        <v>CFO</v>
      </c>
      <c r="L463" s="17">
        <f t="shared" si="41"/>
        <v>0</v>
      </c>
      <c r="M463" s="10">
        <f t="shared" si="41"/>
        <v>0</v>
      </c>
      <c r="N463" s="10">
        <f t="shared" si="41"/>
        <v>0</v>
      </c>
      <c r="O463" s="18">
        <f t="shared" si="42"/>
        <v>0</v>
      </c>
      <c r="P463" s="19">
        <f t="shared" si="43"/>
        <v>0</v>
      </c>
      <c r="Q463" s="20">
        <f>P463*[1]Factors!D450</f>
        <v>0</v>
      </c>
      <c r="R463" s="20">
        <f t="shared" si="46"/>
        <v>0</v>
      </c>
      <c r="S463" s="20">
        <f>R463*[1]Factors!D450</f>
        <v>0</v>
      </c>
      <c r="T463" s="21">
        <f>R463*[1]Factors!D450*[1]Factors!E450</f>
        <v>0</v>
      </c>
      <c r="U463" s="17"/>
      <c r="V463" s="10"/>
      <c r="W463" s="18"/>
      <c r="X463" s="27"/>
      <c r="Y463" s="10">
        <f t="shared" si="40"/>
        <v>0</v>
      </c>
      <c r="Z463" s="17"/>
      <c r="AA463" s="10">
        <f t="shared" si="44"/>
        <v>0</v>
      </c>
      <c r="AB463" s="10"/>
      <c r="AC463" s="18">
        <f t="shared" si="45"/>
        <v>0</v>
      </c>
    </row>
    <row r="464" spans="1:29" s="20" customFormat="1">
      <c r="A464" s="31"/>
      <c r="B464" s="31"/>
      <c r="C464" s="94"/>
      <c r="D464" s="94"/>
      <c r="E464" s="94"/>
      <c r="F464" s="149"/>
      <c r="G464" s="14">
        <v>11</v>
      </c>
      <c r="H464" s="15">
        <v>2026</v>
      </c>
      <c r="I464" s="200">
        <v>2027</v>
      </c>
      <c r="J464" s="200">
        <v>2027</v>
      </c>
      <c r="K464" s="16" t="str">
        <f>[1]Lib_RawData!G275</f>
        <v>CFO</v>
      </c>
      <c r="L464" s="17">
        <f t="shared" si="41"/>
        <v>0</v>
      </c>
      <c r="M464" s="10">
        <f t="shared" si="41"/>
        <v>0</v>
      </c>
      <c r="N464" s="10">
        <f t="shared" si="41"/>
        <v>0</v>
      </c>
      <c r="O464" s="18">
        <f t="shared" si="42"/>
        <v>0</v>
      </c>
      <c r="P464" s="19">
        <f t="shared" si="43"/>
        <v>0</v>
      </c>
      <c r="Q464" s="20">
        <f>P464*[1]Factors!D451</f>
        <v>0</v>
      </c>
      <c r="R464" s="20">
        <f t="shared" si="46"/>
        <v>0</v>
      </c>
      <c r="S464" s="20">
        <f>R464*[1]Factors!D451</f>
        <v>0</v>
      </c>
      <c r="T464" s="21">
        <f>R464*[1]Factors!D451*[1]Factors!E451</f>
        <v>0</v>
      </c>
      <c r="U464" s="17"/>
      <c r="V464" s="10"/>
      <c r="W464" s="18"/>
      <c r="X464" s="27"/>
      <c r="Y464" s="10">
        <f t="shared" si="40"/>
        <v>0</v>
      </c>
      <c r="Z464" s="17"/>
      <c r="AA464" s="10">
        <f t="shared" si="44"/>
        <v>0</v>
      </c>
      <c r="AB464" s="10"/>
      <c r="AC464" s="18">
        <f t="shared" si="45"/>
        <v>0</v>
      </c>
    </row>
    <row r="465" spans="1:29" s="20" customFormat="1">
      <c r="A465" s="31"/>
      <c r="B465" s="31"/>
      <c r="C465" s="94"/>
      <c r="D465" s="94"/>
      <c r="E465" s="94"/>
      <c r="F465" s="149"/>
      <c r="G465" s="14">
        <v>12</v>
      </c>
      <c r="H465" s="15">
        <v>2026</v>
      </c>
      <c r="I465" s="200">
        <v>2027</v>
      </c>
      <c r="J465" s="200">
        <v>2027</v>
      </c>
      <c r="K465" s="16" t="str">
        <f>[1]Lib_RawData!G276</f>
        <v>CFO</v>
      </c>
      <c r="L465" s="17">
        <f t="shared" si="41"/>
        <v>0</v>
      </c>
      <c r="M465" s="10">
        <f t="shared" si="41"/>
        <v>0</v>
      </c>
      <c r="N465" s="10">
        <f t="shared" si="41"/>
        <v>0</v>
      </c>
      <c r="O465" s="18">
        <f t="shared" si="42"/>
        <v>0</v>
      </c>
      <c r="P465" s="19">
        <f t="shared" si="43"/>
        <v>0</v>
      </c>
      <c r="Q465" s="20">
        <f>P465*[1]Factors!D452</f>
        <v>0</v>
      </c>
      <c r="R465" s="20">
        <f t="shared" si="46"/>
        <v>0</v>
      </c>
      <c r="S465" s="20">
        <f>R465*[1]Factors!D452</f>
        <v>0</v>
      </c>
      <c r="T465" s="21">
        <f>R465*[1]Factors!D452*[1]Factors!E452</f>
        <v>0</v>
      </c>
      <c r="U465" s="17"/>
      <c r="V465" s="10"/>
      <c r="W465" s="18"/>
      <c r="X465" s="27"/>
      <c r="Y465" s="10">
        <f t="shared" si="40"/>
        <v>0</v>
      </c>
      <c r="Z465" s="17"/>
      <c r="AA465" s="10">
        <f t="shared" si="44"/>
        <v>0</v>
      </c>
      <c r="AB465" s="10"/>
      <c r="AC465" s="18">
        <f t="shared" si="45"/>
        <v>0</v>
      </c>
    </row>
    <row r="466" spans="1:29" s="20" customFormat="1">
      <c r="A466" s="31"/>
      <c r="B466" s="31"/>
      <c r="C466" s="94"/>
      <c r="D466" s="94"/>
      <c r="E466" s="94"/>
      <c r="F466" s="149"/>
      <c r="G466" s="14">
        <v>1</v>
      </c>
      <c r="H466" s="15">
        <v>2027</v>
      </c>
      <c r="I466" s="200">
        <v>2027</v>
      </c>
      <c r="J466" s="200">
        <v>2027</v>
      </c>
      <c r="K466" s="16" t="str">
        <f>[1]Lib_RawData!G277</f>
        <v>CFO</v>
      </c>
      <c r="L466" s="17">
        <f t="shared" si="41"/>
        <v>0</v>
      </c>
      <c r="M466" s="10">
        <f t="shared" si="41"/>
        <v>0</v>
      </c>
      <c r="N466" s="10">
        <f t="shared" si="41"/>
        <v>0</v>
      </c>
      <c r="O466" s="18">
        <f t="shared" si="42"/>
        <v>0</v>
      </c>
      <c r="P466" s="19">
        <f t="shared" si="43"/>
        <v>0</v>
      </c>
      <c r="Q466" s="20">
        <f>P466*[1]Factors!D453</f>
        <v>0</v>
      </c>
      <c r="R466" s="20">
        <f t="shared" si="46"/>
        <v>0</v>
      </c>
      <c r="S466" s="20">
        <f>R466*[1]Factors!D453</f>
        <v>0</v>
      </c>
      <c r="T466" s="21">
        <f>R466*[1]Factors!D453*[1]Factors!E453</f>
        <v>0</v>
      </c>
      <c r="U466" s="17"/>
      <c r="V466" s="10"/>
      <c r="W466" s="18"/>
      <c r="X466" s="27"/>
      <c r="Y466" s="10">
        <f t="shared" si="40"/>
        <v>0</v>
      </c>
      <c r="Z466" s="17"/>
      <c r="AA466" s="10">
        <f t="shared" si="44"/>
        <v>0</v>
      </c>
      <c r="AB466" s="10"/>
      <c r="AC466" s="18">
        <f t="shared" si="45"/>
        <v>0</v>
      </c>
    </row>
    <row r="467" spans="1:29" s="20" customFormat="1">
      <c r="A467" s="31"/>
      <c r="B467" s="31"/>
      <c r="C467" s="94"/>
      <c r="D467" s="94"/>
      <c r="E467" s="94"/>
      <c r="F467" s="149"/>
      <c r="G467" s="14">
        <v>2</v>
      </c>
      <c r="H467" s="15">
        <v>2027</v>
      </c>
      <c r="I467" s="200">
        <v>2027</v>
      </c>
      <c r="J467" s="200">
        <v>2027</v>
      </c>
      <c r="K467" s="16" t="str">
        <f>[1]Lib_RawData!G278</f>
        <v>CFO</v>
      </c>
      <c r="L467" s="17">
        <f t="shared" si="41"/>
        <v>0</v>
      </c>
      <c r="M467" s="10">
        <f t="shared" si="41"/>
        <v>0</v>
      </c>
      <c r="N467" s="10">
        <f t="shared" si="41"/>
        <v>0</v>
      </c>
      <c r="O467" s="18">
        <f t="shared" si="42"/>
        <v>0</v>
      </c>
      <c r="P467" s="19">
        <f t="shared" si="43"/>
        <v>0</v>
      </c>
      <c r="Q467" s="20">
        <f>P467*[1]Factors!D454</f>
        <v>0</v>
      </c>
      <c r="R467" s="20">
        <f t="shared" si="46"/>
        <v>0</v>
      </c>
      <c r="S467" s="20">
        <f>R467*[1]Factors!D454</f>
        <v>0</v>
      </c>
      <c r="T467" s="21">
        <f>R467*[1]Factors!D454*[1]Factors!E454</f>
        <v>0</v>
      </c>
      <c r="U467" s="17"/>
      <c r="V467" s="10"/>
      <c r="W467" s="18"/>
      <c r="X467" s="27"/>
      <c r="Y467" s="10">
        <f t="shared" si="40"/>
        <v>0</v>
      </c>
      <c r="Z467" s="17"/>
      <c r="AA467" s="10">
        <f t="shared" si="44"/>
        <v>0</v>
      </c>
      <c r="AB467" s="10"/>
      <c r="AC467" s="18">
        <f t="shared" si="45"/>
        <v>0</v>
      </c>
    </row>
    <row r="468" spans="1:29" s="20" customFormat="1">
      <c r="A468" s="31"/>
      <c r="B468" s="31"/>
      <c r="C468" s="94"/>
      <c r="D468" s="94"/>
      <c r="E468" s="94"/>
      <c r="F468" s="149"/>
      <c r="G468" s="14">
        <v>3</v>
      </c>
      <c r="H468" s="15">
        <v>2027</v>
      </c>
      <c r="I468" s="200">
        <v>2027</v>
      </c>
      <c r="J468" s="200">
        <v>2027</v>
      </c>
      <c r="K468" s="16" t="str">
        <f>[1]Lib_RawData!G279</f>
        <v>CFO</v>
      </c>
      <c r="L468" s="17">
        <f t="shared" si="41"/>
        <v>0</v>
      </c>
      <c r="M468" s="10">
        <f t="shared" si="41"/>
        <v>0</v>
      </c>
      <c r="N468" s="10">
        <f t="shared" si="41"/>
        <v>0</v>
      </c>
      <c r="O468" s="18">
        <f t="shared" si="42"/>
        <v>0</v>
      </c>
      <c r="P468" s="19">
        <f t="shared" si="43"/>
        <v>0</v>
      </c>
      <c r="Q468" s="20">
        <f>P468*[1]Factors!D455</f>
        <v>0</v>
      </c>
      <c r="R468" s="20">
        <f t="shared" si="46"/>
        <v>0</v>
      </c>
      <c r="S468" s="20">
        <f>R468*[1]Factors!D455</f>
        <v>0</v>
      </c>
      <c r="T468" s="21">
        <f>R468*[1]Factors!D455*[1]Factors!E455</f>
        <v>0</v>
      </c>
      <c r="U468" s="17"/>
      <c r="V468" s="10"/>
      <c r="W468" s="18"/>
      <c r="X468" s="27"/>
      <c r="Y468" s="10">
        <f t="shared" ref="Y468:Y513" si="47">X468*W468</f>
        <v>0</v>
      </c>
      <c r="Z468" s="17"/>
      <c r="AA468" s="10">
        <f t="shared" si="44"/>
        <v>0</v>
      </c>
      <c r="AB468" s="10"/>
      <c r="AC468" s="18">
        <f t="shared" si="45"/>
        <v>0</v>
      </c>
    </row>
    <row r="469" spans="1:29" s="20" customFormat="1">
      <c r="A469" s="31"/>
      <c r="B469" s="31"/>
      <c r="C469" s="94"/>
      <c r="D469" s="94"/>
      <c r="E469" s="94"/>
      <c r="F469" s="149"/>
      <c r="G469" s="14">
        <v>4</v>
      </c>
      <c r="H469" s="15">
        <v>2027</v>
      </c>
      <c r="I469" s="200">
        <v>2027</v>
      </c>
      <c r="J469" s="200">
        <v>2028</v>
      </c>
      <c r="K469" s="16" t="str">
        <f>[1]Lib_RawData!G280</f>
        <v>CFO</v>
      </c>
      <c r="L469" s="17">
        <f t="shared" si="41"/>
        <v>0</v>
      </c>
      <c r="M469" s="10">
        <f t="shared" si="41"/>
        <v>0</v>
      </c>
      <c r="N469" s="10">
        <f t="shared" si="41"/>
        <v>0</v>
      </c>
      <c r="O469" s="18">
        <f t="shared" si="42"/>
        <v>0</v>
      </c>
      <c r="P469" s="19">
        <f t="shared" si="43"/>
        <v>0</v>
      </c>
      <c r="Q469" s="20">
        <f>P469*[1]Factors!D456</f>
        <v>0</v>
      </c>
      <c r="R469" s="20">
        <f t="shared" si="46"/>
        <v>0</v>
      </c>
      <c r="S469" s="20">
        <f>R469*[1]Factors!D456</f>
        <v>0</v>
      </c>
      <c r="T469" s="21">
        <f>R469*[1]Factors!D456*[1]Factors!E456</f>
        <v>0</v>
      </c>
      <c r="U469" s="17"/>
      <c r="V469" s="10"/>
      <c r="W469" s="18"/>
      <c r="X469" s="27"/>
      <c r="Y469" s="10">
        <f t="shared" si="47"/>
        <v>0</v>
      </c>
      <c r="Z469" s="17"/>
      <c r="AA469" s="10">
        <f t="shared" si="44"/>
        <v>0</v>
      </c>
      <c r="AB469" s="10"/>
      <c r="AC469" s="18">
        <f t="shared" si="45"/>
        <v>0</v>
      </c>
    </row>
    <row r="470" spans="1:29" s="20" customFormat="1">
      <c r="A470" s="31"/>
      <c r="B470" s="31"/>
      <c r="C470" s="94"/>
      <c r="D470" s="94"/>
      <c r="E470" s="94"/>
      <c r="F470" s="149"/>
      <c r="G470" s="14">
        <v>5</v>
      </c>
      <c r="H470" s="15">
        <v>2027</v>
      </c>
      <c r="I470" s="200">
        <v>2027</v>
      </c>
      <c r="J470" s="200">
        <v>2028</v>
      </c>
      <c r="K470" s="16" t="str">
        <f>[1]Lib_RawData!G281</f>
        <v>CFO</v>
      </c>
      <c r="L470" s="17">
        <f t="shared" ref="L470:N513" si="48">Z470</f>
        <v>0</v>
      </c>
      <c r="M470" s="10">
        <f t="shared" si="48"/>
        <v>0</v>
      </c>
      <c r="N470" s="10">
        <f t="shared" si="48"/>
        <v>0</v>
      </c>
      <c r="O470" s="18">
        <f t="shared" ref="O470:O513" si="49">N470+M470</f>
        <v>0</v>
      </c>
      <c r="P470" s="19">
        <f t="shared" ref="P470:P513" si="50">O470</f>
        <v>0</v>
      </c>
      <c r="Q470" s="20">
        <f>P470*[1]Factors!D457</f>
        <v>0</v>
      </c>
      <c r="R470" s="20">
        <f t="shared" si="46"/>
        <v>0</v>
      </c>
      <c r="S470" s="20">
        <f>R470*[1]Factors!D457</f>
        <v>0</v>
      </c>
      <c r="T470" s="21">
        <f>R470*[1]Factors!D457*[1]Factors!E457</f>
        <v>0</v>
      </c>
      <c r="U470" s="17"/>
      <c r="V470" s="10"/>
      <c r="W470" s="18"/>
      <c r="X470" s="27"/>
      <c r="Y470" s="10">
        <f t="shared" si="47"/>
        <v>0</v>
      </c>
      <c r="Z470" s="17"/>
      <c r="AA470" s="10">
        <f t="shared" ref="AA470:AA513" si="51">+Y470</f>
        <v>0</v>
      </c>
      <c r="AB470" s="10"/>
      <c r="AC470" s="18">
        <f t="shared" ref="AC470:AC513" si="52">AB470+AA470</f>
        <v>0</v>
      </c>
    </row>
    <row r="471" spans="1:29" s="20" customFormat="1">
      <c r="A471" s="31"/>
      <c r="B471" s="31"/>
      <c r="C471" s="94"/>
      <c r="D471" s="94"/>
      <c r="E471" s="94"/>
      <c r="F471" s="149"/>
      <c r="G471" s="14">
        <v>6</v>
      </c>
      <c r="H471" s="15">
        <v>2027</v>
      </c>
      <c r="I471" s="200">
        <v>2027</v>
      </c>
      <c r="J471" s="200">
        <v>2028</v>
      </c>
      <c r="K471" s="16" t="str">
        <f>[1]Lib_RawData!G282</f>
        <v>CFO</v>
      </c>
      <c r="L471" s="17">
        <f t="shared" si="48"/>
        <v>0</v>
      </c>
      <c r="M471" s="10">
        <f t="shared" si="48"/>
        <v>0</v>
      </c>
      <c r="N471" s="10">
        <f t="shared" si="48"/>
        <v>0</v>
      </c>
      <c r="O471" s="18">
        <f t="shared" si="49"/>
        <v>0</v>
      </c>
      <c r="P471" s="19">
        <f t="shared" si="50"/>
        <v>0</v>
      </c>
      <c r="Q471" s="20">
        <f>P471*[1]Factors!D458</f>
        <v>0</v>
      </c>
      <c r="R471" s="20">
        <f t="shared" ref="R471:R513" si="53">U471+W471</f>
        <v>0</v>
      </c>
      <c r="S471" s="20">
        <f>R471*[1]Factors!D458</f>
        <v>0</v>
      </c>
      <c r="T471" s="21">
        <f>R471*[1]Factors!D458*[1]Factors!E458</f>
        <v>0</v>
      </c>
      <c r="U471" s="17"/>
      <c r="V471" s="10"/>
      <c r="W471" s="18"/>
      <c r="X471" s="27"/>
      <c r="Y471" s="10">
        <f t="shared" si="47"/>
        <v>0</v>
      </c>
      <c r="Z471" s="17"/>
      <c r="AA471" s="10">
        <f t="shared" si="51"/>
        <v>0</v>
      </c>
      <c r="AB471" s="10"/>
      <c r="AC471" s="18">
        <f t="shared" si="52"/>
        <v>0</v>
      </c>
    </row>
    <row r="472" spans="1:29" s="20" customFormat="1">
      <c r="A472" s="31"/>
      <c r="B472" s="31"/>
      <c r="C472" s="94"/>
      <c r="D472" s="94"/>
      <c r="E472" s="94"/>
      <c r="F472" s="149"/>
      <c r="G472" s="14">
        <v>7</v>
      </c>
      <c r="H472" s="15">
        <v>2027</v>
      </c>
      <c r="I472" s="200">
        <v>2028</v>
      </c>
      <c r="J472" s="200">
        <v>2028</v>
      </c>
      <c r="K472" s="16" t="str">
        <f>[1]Lib_RawData!G283</f>
        <v>CFO</v>
      </c>
      <c r="L472" s="17">
        <f t="shared" si="48"/>
        <v>0</v>
      </c>
      <c r="M472" s="10">
        <f t="shared" si="48"/>
        <v>0</v>
      </c>
      <c r="N472" s="10">
        <f t="shared" si="48"/>
        <v>0</v>
      </c>
      <c r="O472" s="18">
        <f t="shared" si="49"/>
        <v>0</v>
      </c>
      <c r="P472" s="19">
        <f t="shared" si="50"/>
        <v>0</v>
      </c>
      <c r="Q472" s="20">
        <f>P472*[1]Factors!D459</f>
        <v>0</v>
      </c>
      <c r="R472" s="20">
        <f t="shared" si="53"/>
        <v>0</v>
      </c>
      <c r="S472" s="20">
        <f>R472*[1]Factors!D459</f>
        <v>0</v>
      </c>
      <c r="T472" s="21">
        <f>R472*[1]Factors!D459*[1]Factors!E459</f>
        <v>0</v>
      </c>
      <c r="U472" s="17"/>
      <c r="V472" s="10"/>
      <c r="W472" s="18"/>
      <c r="X472" s="27"/>
      <c r="Y472" s="10">
        <f t="shared" si="47"/>
        <v>0</v>
      </c>
      <c r="Z472" s="17"/>
      <c r="AA472" s="10">
        <f t="shared" si="51"/>
        <v>0</v>
      </c>
      <c r="AB472" s="10"/>
      <c r="AC472" s="18">
        <f t="shared" si="52"/>
        <v>0</v>
      </c>
    </row>
    <row r="473" spans="1:29" s="20" customFormat="1">
      <c r="A473" s="31"/>
      <c r="B473" s="31"/>
      <c r="C473" s="94"/>
      <c r="D473" s="94"/>
      <c r="E473" s="94"/>
      <c r="F473" s="149"/>
      <c r="G473" s="14">
        <v>8</v>
      </c>
      <c r="H473" s="15">
        <v>2027</v>
      </c>
      <c r="I473" s="200">
        <v>2028</v>
      </c>
      <c r="J473" s="200">
        <v>2028</v>
      </c>
      <c r="K473" s="16" t="str">
        <f>[1]Lib_RawData!G284</f>
        <v>CFO</v>
      </c>
      <c r="L473" s="17">
        <f t="shared" si="48"/>
        <v>0</v>
      </c>
      <c r="M473" s="10">
        <f t="shared" si="48"/>
        <v>0</v>
      </c>
      <c r="N473" s="10">
        <f t="shared" si="48"/>
        <v>0</v>
      </c>
      <c r="O473" s="18">
        <f t="shared" si="49"/>
        <v>0</v>
      </c>
      <c r="P473" s="19">
        <f t="shared" si="50"/>
        <v>0</v>
      </c>
      <c r="Q473" s="20">
        <f>P473*[1]Factors!D460</f>
        <v>0</v>
      </c>
      <c r="R473" s="20">
        <f t="shared" si="53"/>
        <v>0</v>
      </c>
      <c r="S473" s="20">
        <f>R473*[1]Factors!D460</f>
        <v>0</v>
      </c>
      <c r="T473" s="21">
        <f>R473*[1]Factors!D460*[1]Factors!E460</f>
        <v>0</v>
      </c>
      <c r="U473" s="17"/>
      <c r="V473" s="10"/>
      <c r="W473" s="18"/>
      <c r="X473" s="27"/>
      <c r="Y473" s="10">
        <f t="shared" si="47"/>
        <v>0</v>
      </c>
      <c r="Z473" s="17"/>
      <c r="AA473" s="10">
        <f t="shared" si="51"/>
        <v>0</v>
      </c>
      <c r="AB473" s="10"/>
      <c r="AC473" s="18">
        <f t="shared" si="52"/>
        <v>0</v>
      </c>
    </row>
    <row r="474" spans="1:29" s="20" customFormat="1">
      <c r="A474" s="31"/>
      <c r="B474" s="31"/>
      <c r="C474" s="94"/>
      <c r="D474" s="94"/>
      <c r="E474" s="94"/>
      <c r="F474" s="149"/>
      <c r="G474" s="14">
        <v>9</v>
      </c>
      <c r="H474" s="15">
        <v>2027</v>
      </c>
      <c r="I474" s="200">
        <v>2028</v>
      </c>
      <c r="J474" s="200">
        <v>2028</v>
      </c>
      <c r="K474" s="16" t="str">
        <f>[1]Lib_RawData!G285</f>
        <v>CFO</v>
      </c>
      <c r="L474" s="17">
        <f t="shared" si="48"/>
        <v>0</v>
      </c>
      <c r="M474" s="10">
        <f t="shared" si="48"/>
        <v>0</v>
      </c>
      <c r="N474" s="10">
        <f t="shared" si="48"/>
        <v>0</v>
      </c>
      <c r="O474" s="18">
        <f t="shared" si="49"/>
        <v>0</v>
      </c>
      <c r="P474" s="19">
        <f t="shared" si="50"/>
        <v>0</v>
      </c>
      <c r="Q474" s="20">
        <f>P474*[1]Factors!D461</f>
        <v>0</v>
      </c>
      <c r="R474" s="20">
        <f t="shared" si="53"/>
        <v>0</v>
      </c>
      <c r="S474" s="20">
        <f>R474*[1]Factors!D461</f>
        <v>0</v>
      </c>
      <c r="T474" s="21">
        <f>R474*[1]Factors!D461*[1]Factors!E461</f>
        <v>0</v>
      </c>
      <c r="U474" s="17"/>
      <c r="V474" s="10"/>
      <c r="W474" s="18"/>
      <c r="X474" s="27"/>
      <c r="Y474" s="10">
        <f t="shared" si="47"/>
        <v>0</v>
      </c>
      <c r="Z474" s="17"/>
      <c r="AA474" s="10">
        <f t="shared" si="51"/>
        <v>0</v>
      </c>
      <c r="AB474" s="10"/>
      <c r="AC474" s="18">
        <f t="shared" si="52"/>
        <v>0</v>
      </c>
    </row>
    <row r="475" spans="1:29" s="20" customFormat="1">
      <c r="A475" s="31"/>
      <c r="B475" s="31"/>
      <c r="C475" s="94"/>
      <c r="D475" s="94"/>
      <c r="E475" s="94"/>
      <c r="F475" s="149"/>
      <c r="G475" s="14">
        <v>10</v>
      </c>
      <c r="H475" s="15">
        <v>2027</v>
      </c>
      <c r="I475" s="200">
        <v>2028</v>
      </c>
      <c r="J475" s="200">
        <v>2028</v>
      </c>
      <c r="K475" s="16" t="str">
        <f>[1]Lib_RawData!G286</f>
        <v>CFO</v>
      </c>
      <c r="L475" s="17">
        <f t="shared" si="48"/>
        <v>0</v>
      </c>
      <c r="M475" s="10">
        <f t="shared" si="48"/>
        <v>0</v>
      </c>
      <c r="N475" s="10">
        <f t="shared" si="48"/>
        <v>0</v>
      </c>
      <c r="O475" s="18">
        <f t="shared" si="49"/>
        <v>0</v>
      </c>
      <c r="P475" s="19">
        <f t="shared" si="50"/>
        <v>0</v>
      </c>
      <c r="Q475" s="20">
        <f>P475*[1]Factors!D462</f>
        <v>0</v>
      </c>
      <c r="R475" s="20">
        <f t="shared" si="53"/>
        <v>0</v>
      </c>
      <c r="S475" s="20">
        <f>R475*[1]Factors!D462</f>
        <v>0</v>
      </c>
      <c r="T475" s="21">
        <f>R475*[1]Factors!D462*[1]Factors!E462</f>
        <v>0</v>
      </c>
      <c r="U475" s="17"/>
      <c r="V475" s="10"/>
      <c r="W475" s="18"/>
      <c r="X475" s="27"/>
      <c r="Y475" s="10">
        <f t="shared" si="47"/>
        <v>0</v>
      </c>
      <c r="Z475" s="17"/>
      <c r="AA475" s="10">
        <f t="shared" si="51"/>
        <v>0</v>
      </c>
      <c r="AB475" s="10"/>
      <c r="AC475" s="18">
        <f t="shared" si="52"/>
        <v>0</v>
      </c>
    </row>
    <row r="476" spans="1:29" s="20" customFormat="1">
      <c r="A476" s="31"/>
      <c r="B476" s="31"/>
      <c r="C476" s="94"/>
      <c r="D476" s="94"/>
      <c r="E476" s="94"/>
      <c r="F476" s="149"/>
      <c r="G476" s="14">
        <v>11</v>
      </c>
      <c r="H476" s="15">
        <v>2027</v>
      </c>
      <c r="I476" s="200">
        <v>2028</v>
      </c>
      <c r="J476" s="200">
        <v>2028</v>
      </c>
      <c r="K476" s="16" t="str">
        <f>[1]Lib_RawData!G287</f>
        <v>CFO</v>
      </c>
      <c r="L476" s="17">
        <f t="shared" si="48"/>
        <v>0</v>
      </c>
      <c r="M476" s="10">
        <f t="shared" si="48"/>
        <v>0</v>
      </c>
      <c r="N476" s="10">
        <f t="shared" si="48"/>
        <v>0</v>
      </c>
      <c r="O476" s="18">
        <f t="shared" si="49"/>
        <v>0</v>
      </c>
      <c r="P476" s="19">
        <f t="shared" si="50"/>
        <v>0</v>
      </c>
      <c r="Q476" s="20">
        <f>P476*[1]Factors!D463</f>
        <v>0</v>
      </c>
      <c r="R476" s="20">
        <f t="shared" si="53"/>
        <v>0</v>
      </c>
      <c r="S476" s="20">
        <f>R476*[1]Factors!D463</f>
        <v>0</v>
      </c>
      <c r="T476" s="21">
        <f>R476*[1]Factors!D463*[1]Factors!E463</f>
        <v>0</v>
      </c>
      <c r="U476" s="17"/>
      <c r="V476" s="10"/>
      <c r="W476" s="18"/>
      <c r="X476" s="27"/>
      <c r="Y476" s="10">
        <f t="shared" si="47"/>
        <v>0</v>
      </c>
      <c r="Z476" s="17"/>
      <c r="AA476" s="10">
        <f t="shared" si="51"/>
        <v>0</v>
      </c>
      <c r="AB476" s="10"/>
      <c r="AC476" s="18">
        <f t="shared" si="52"/>
        <v>0</v>
      </c>
    </row>
    <row r="477" spans="1:29" s="20" customFormat="1">
      <c r="A477" s="31"/>
      <c r="B477" s="31"/>
      <c r="C477" s="94"/>
      <c r="D477" s="94"/>
      <c r="E477" s="94"/>
      <c r="F477" s="149"/>
      <c r="G477" s="14">
        <v>12</v>
      </c>
      <c r="H477" s="15">
        <v>2027</v>
      </c>
      <c r="I477" s="200">
        <v>2028</v>
      </c>
      <c r="J477" s="200">
        <v>2028</v>
      </c>
      <c r="K477" s="16" t="str">
        <f>[1]Lib_RawData!G288</f>
        <v>CFO</v>
      </c>
      <c r="L477" s="17">
        <f t="shared" si="48"/>
        <v>0</v>
      </c>
      <c r="M477" s="10">
        <f t="shared" si="48"/>
        <v>0</v>
      </c>
      <c r="N477" s="10">
        <f t="shared" si="48"/>
        <v>0</v>
      </c>
      <c r="O477" s="18">
        <f t="shared" si="49"/>
        <v>0</v>
      </c>
      <c r="P477" s="19">
        <f t="shared" si="50"/>
        <v>0</v>
      </c>
      <c r="Q477" s="20">
        <f>P477*[1]Factors!D464</f>
        <v>0</v>
      </c>
      <c r="R477" s="20">
        <f t="shared" si="53"/>
        <v>0</v>
      </c>
      <c r="S477" s="20">
        <f>R477*[1]Factors!D464</f>
        <v>0</v>
      </c>
      <c r="T477" s="21">
        <f>R477*[1]Factors!D464*[1]Factors!E464</f>
        <v>0</v>
      </c>
      <c r="U477" s="17"/>
      <c r="V477" s="10"/>
      <c r="W477" s="18"/>
      <c r="X477" s="27"/>
      <c r="Y477" s="10">
        <f t="shared" si="47"/>
        <v>0</v>
      </c>
      <c r="Z477" s="17"/>
      <c r="AA477" s="10">
        <f t="shared" si="51"/>
        <v>0</v>
      </c>
      <c r="AB477" s="10"/>
      <c r="AC477" s="18">
        <f t="shared" si="52"/>
        <v>0</v>
      </c>
    </row>
    <row r="478" spans="1:29" s="20" customFormat="1">
      <c r="A478" s="31"/>
      <c r="B478" s="31"/>
      <c r="C478" s="94"/>
      <c r="D478" s="94"/>
      <c r="E478" s="94"/>
      <c r="F478" s="149"/>
      <c r="G478" s="14">
        <v>1</v>
      </c>
      <c r="H478" s="15">
        <v>2028</v>
      </c>
      <c r="I478" s="200">
        <v>2028</v>
      </c>
      <c r="J478" s="200">
        <v>2028</v>
      </c>
      <c r="K478" s="16" t="str">
        <f>[1]Lib_RawData!G289</f>
        <v>CFO</v>
      </c>
      <c r="L478" s="17">
        <f t="shared" si="48"/>
        <v>0</v>
      </c>
      <c r="M478" s="10">
        <f t="shared" si="48"/>
        <v>0</v>
      </c>
      <c r="N478" s="10">
        <f t="shared" si="48"/>
        <v>0</v>
      </c>
      <c r="O478" s="18">
        <f t="shared" si="49"/>
        <v>0</v>
      </c>
      <c r="P478" s="19">
        <f t="shared" si="50"/>
        <v>0</v>
      </c>
      <c r="Q478" s="20">
        <f>P478*[1]Factors!D465</f>
        <v>0</v>
      </c>
      <c r="R478" s="20">
        <f t="shared" si="53"/>
        <v>0</v>
      </c>
      <c r="S478" s="20">
        <f>R478*[1]Factors!D465</f>
        <v>0</v>
      </c>
      <c r="T478" s="21">
        <f>R478*[1]Factors!D465*[1]Factors!E465</f>
        <v>0</v>
      </c>
      <c r="U478" s="17"/>
      <c r="V478" s="10"/>
      <c r="W478" s="18"/>
      <c r="X478" s="27"/>
      <c r="Y478" s="10">
        <f t="shared" si="47"/>
        <v>0</v>
      </c>
      <c r="Z478" s="17"/>
      <c r="AA478" s="10">
        <f t="shared" si="51"/>
        <v>0</v>
      </c>
      <c r="AB478" s="10"/>
      <c r="AC478" s="18">
        <f t="shared" si="52"/>
        <v>0</v>
      </c>
    </row>
    <row r="479" spans="1:29" s="20" customFormat="1">
      <c r="A479" s="31"/>
      <c r="B479" s="31"/>
      <c r="C479" s="94"/>
      <c r="D479" s="94"/>
      <c r="E479" s="94"/>
      <c r="F479" s="149"/>
      <c r="G479" s="14">
        <v>2</v>
      </c>
      <c r="H479" s="15">
        <v>2028</v>
      </c>
      <c r="I479" s="200">
        <v>2028</v>
      </c>
      <c r="J479" s="200">
        <v>2028</v>
      </c>
      <c r="K479" s="16" t="str">
        <f>[1]Lib_RawData!G290</f>
        <v>CFO</v>
      </c>
      <c r="L479" s="17">
        <f t="shared" si="48"/>
        <v>0</v>
      </c>
      <c r="M479" s="10">
        <f t="shared" si="48"/>
        <v>0</v>
      </c>
      <c r="N479" s="10">
        <f t="shared" si="48"/>
        <v>0</v>
      </c>
      <c r="O479" s="18">
        <f t="shared" si="49"/>
        <v>0</v>
      </c>
      <c r="P479" s="19">
        <f t="shared" si="50"/>
        <v>0</v>
      </c>
      <c r="Q479" s="20">
        <f>P479*[1]Factors!D466</f>
        <v>0</v>
      </c>
      <c r="R479" s="20">
        <f t="shared" si="53"/>
        <v>0</v>
      </c>
      <c r="S479" s="20">
        <f>R479*[1]Factors!D466</f>
        <v>0</v>
      </c>
      <c r="T479" s="21">
        <f>R479*[1]Factors!D466*[1]Factors!E466</f>
        <v>0</v>
      </c>
      <c r="U479" s="17"/>
      <c r="V479" s="10"/>
      <c r="W479" s="18"/>
      <c r="X479" s="27"/>
      <c r="Y479" s="10">
        <f t="shared" si="47"/>
        <v>0</v>
      </c>
      <c r="Z479" s="17"/>
      <c r="AA479" s="10">
        <f t="shared" si="51"/>
        <v>0</v>
      </c>
      <c r="AB479" s="10"/>
      <c r="AC479" s="18">
        <f t="shared" si="52"/>
        <v>0</v>
      </c>
    </row>
    <row r="480" spans="1:29" s="20" customFormat="1">
      <c r="A480" s="31"/>
      <c r="B480" s="31"/>
      <c r="C480" s="94"/>
      <c r="D480" s="94"/>
      <c r="E480" s="94"/>
      <c r="F480" s="149"/>
      <c r="G480" s="14">
        <v>3</v>
      </c>
      <c r="H480" s="15">
        <v>2028</v>
      </c>
      <c r="I480" s="200">
        <v>2028</v>
      </c>
      <c r="J480" s="200">
        <v>2028</v>
      </c>
      <c r="K480" s="16" t="str">
        <f>[1]Lib_RawData!G291</f>
        <v>CFO</v>
      </c>
      <c r="L480" s="17">
        <f t="shared" si="48"/>
        <v>0</v>
      </c>
      <c r="M480" s="10">
        <f t="shared" si="48"/>
        <v>0</v>
      </c>
      <c r="N480" s="10">
        <f t="shared" si="48"/>
        <v>0</v>
      </c>
      <c r="O480" s="18">
        <f t="shared" si="49"/>
        <v>0</v>
      </c>
      <c r="P480" s="19">
        <f t="shared" si="50"/>
        <v>0</v>
      </c>
      <c r="Q480" s="20">
        <f>P480*[1]Factors!D467</f>
        <v>0</v>
      </c>
      <c r="R480" s="20">
        <f t="shared" si="53"/>
        <v>0</v>
      </c>
      <c r="S480" s="20">
        <f>R480*[1]Factors!D467</f>
        <v>0</v>
      </c>
      <c r="T480" s="21">
        <f>R480*[1]Factors!D467*[1]Factors!E467</f>
        <v>0</v>
      </c>
      <c r="U480" s="17"/>
      <c r="V480" s="10"/>
      <c r="W480" s="18"/>
      <c r="X480" s="27"/>
      <c r="Y480" s="10">
        <f t="shared" si="47"/>
        <v>0</v>
      </c>
      <c r="Z480" s="17"/>
      <c r="AA480" s="10">
        <f t="shared" si="51"/>
        <v>0</v>
      </c>
      <c r="AB480" s="10"/>
      <c r="AC480" s="18">
        <f t="shared" si="52"/>
        <v>0</v>
      </c>
    </row>
    <row r="481" spans="1:29" s="20" customFormat="1">
      <c r="A481" s="31"/>
      <c r="B481" s="31"/>
      <c r="C481" s="94"/>
      <c r="D481" s="94"/>
      <c r="E481" s="94"/>
      <c r="F481" s="149"/>
      <c r="G481" s="14">
        <v>4</v>
      </c>
      <c r="H481" s="15">
        <v>2028</v>
      </c>
      <c r="I481" s="200">
        <v>2028</v>
      </c>
      <c r="J481" s="200">
        <v>2029</v>
      </c>
      <c r="K481" s="16" t="str">
        <f>[1]Lib_RawData!G292</f>
        <v>CFO</v>
      </c>
      <c r="L481" s="17">
        <f t="shared" si="48"/>
        <v>0</v>
      </c>
      <c r="M481" s="10">
        <f t="shared" si="48"/>
        <v>0</v>
      </c>
      <c r="N481" s="10">
        <f t="shared" si="48"/>
        <v>0</v>
      </c>
      <c r="O481" s="18">
        <f t="shared" si="49"/>
        <v>0</v>
      </c>
      <c r="P481" s="19">
        <f t="shared" si="50"/>
        <v>0</v>
      </c>
      <c r="Q481" s="20">
        <f>P481*[1]Factors!D468</f>
        <v>0</v>
      </c>
      <c r="R481" s="20">
        <f t="shared" si="53"/>
        <v>0</v>
      </c>
      <c r="S481" s="20">
        <f>R481*[1]Factors!D468</f>
        <v>0</v>
      </c>
      <c r="T481" s="21">
        <f>R481*[1]Factors!D468*[1]Factors!E468</f>
        <v>0</v>
      </c>
      <c r="U481" s="17"/>
      <c r="V481" s="10"/>
      <c r="W481" s="18"/>
      <c r="X481" s="27"/>
      <c r="Y481" s="10">
        <f t="shared" si="47"/>
        <v>0</v>
      </c>
      <c r="Z481" s="17"/>
      <c r="AA481" s="10">
        <f t="shared" si="51"/>
        <v>0</v>
      </c>
      <c r="AB481" s="10"/>
      <c r="AC481" s="18">
        <f t="shared" si="52"/>
        <v>0</v>
      </c>
    </row>
    <row r="482" spans="1:29" s="20" customFormat="1">
      <c r="A482" s="31"/>
      <c r="B482" s="31"/>
      <c r="C482" s="94"/>
      <c r="D482" s="94"/>
      <c r="E482" s="94"/>
      <c r="F482" s="149"/>
      <c r="G482" s="14">
        <v>5</v>
      </c>
      <c r="H482" s="15">
        <v>2028</v>
      </c>
      <c r="I482" s="200">
        <v>2028</v>
      </c>
      <c r="J482" s="200">
        <v>2029</v>
      </c>
      <c r="K482" s="16" t="str">
        <f>[1]Lib_RawData!G293</f>
        <v>CFO</v>
      </c>
      <c r="L482" s="17">
        <f t="shared" si="48"/>
        <v>0</v>
      </c>
      <c r="M482" s="10">
        <f t="shared" si="48"/>
        <v>0</v>
      </c>
      <c r="N482" s="10">
        <f t="shared" si="48"/>
        <v>0</v>
      </c>
      <c r="O482" s="18">
        <f t="shared" si="49"/>
        <v>0</v>
      </c>
      <c r="P482" s="19">
        <f t="shared" si="50"/>
        <v>0</v>
      </c>
      <c r="Q482" s="20">
        <f>P482*[1]Factors!D469</f>
        <v>0</v>
      </c>
      <c r="R482" s="20">
        <f t="shared" si="53"/>
        <v>0</v>
      </c>
      <c r="S482" s="20">
        <f>R482*[1]Factors!D469</f>
        <v>0</v>
      </c>
      <c r="T482" s="21">
        <f>R482*[1]Factors!D469*[1]Factors!E469</f>
        <v>0</v>
      </c>
      <c r="U482" s="17"/>
      <c r="V482" s="10"/>
      <c r="W482" s="18"/>
      <c r="X482" s="27"/>
      <c r="Y482" s="10">
        <f t="shared" si="47"/>
        <v>0</v>
      </c>
      <c r="Z482" s="17"/>
      <c r="AA482" s="10">
        <f t="shared" si="51"/>
        <v>0</v>
      </c>
      <c r="AB482" s="10"/>
      <c r="AC482" s="18">
        <f t="shared" si="52"/>
        <v>0</v>
      </c>
    </row>
    <row r="483" spans="1:29" s="20" customFormat="1">
      <c r="A483" s="31"/>
      <c r="B483" s="31"/>
      <c r="C483" s="94"/>
      <c r="D483" s="94"/>
      <c r="E483" s="94"/>
      <c r="F483" s="149"/>
      <c r="G483" s="14">
        <v>6</v>
      </c>
      <c r="H483" s="15">
        <v>2028</v>
      </c>
      <c r="I483" s="200">
        <v>2028</v>
      </c>
      <c r="J483" s="200">
        <v>2029</v>
      </c>
      <c r="K483" s="16" t="str">
        <f>[1]Lib_RawData!G294</f>
        <v>CFO</v>
      </c>
      <c r="L483" s="17">
        <f t="shared" si="48"/>
        <v>0</v>
      </c>
      <c r="M483" s="10">
        <f t="shared" si="48"/>
        <v>0</v>
      </c>
      <c r="N483" s="10">
        <f t="shared" si="48"/>
        <v>0</v>
      </c>
      <c r="O483" s="18">
        <f t="shared" si="49"/>
        <v>0</v>
      </c>
      <c r="P483" s="19">
        <f t="shared" si="50"/>
        <v>0</v>
      </c>
      <c r="Q483" s="20">
        <f>P483*[1]Factors!D470</f>
        <v>0</v>
      </c>
      <c r="R483" s="20">
        <f t="shared" si="53"/>
        <v>0</v>
      </c>
      <c r="S483" s="20">
        <f>R483*[1]Factors!D470</f>
        <v>0</v>
      </c>
      <c r="T483" s="21">
        <f>R483*[1]Factors!D470*[1]Factors!E470</f>
        <v>0</v>
      </c>
      <c r="U483" s="17"/>
      <c r="V483" s="10"/>
      <c r="W483" s="18"/>
      <c r="X483" s="27"/>
      <c r="Y483" s="10">
        <f t="shared" si="47"/>
        <v>0</v>
      </c>
      <c r="Z483" s="17"/>
      <c r="AA483" s="10">
        <f t="shared" si="51"/>
        <v>0</v>
      </c>
      <c r="AB483" s="10"/>
      <c r="AC483" s="18">
        <f t="shared" si="52"/>
        <v>0</v>
      </c>
    </row>
    <row r="484" spans="1:29" s="20" customFormat="1">
      <c r="A484" s="31"/>
      <c r="B484" s="31"/>
      <c r="C484" s="94"/>
      <c r="D484" s="94"/>
      <c r="E484" s="94"/>
      <c r="F484" s="149"/>
      <c r="G484" s="14">
        <v>7</v>
      </c>
      <c r="H484" s="15">
        <v>2028</v>
      </c>
      <c r="I484" s="200">
        <v>2029</v>
      </c>
      <c r="J484" s="200">
        <v>2029</v>
      </c>
      <c r="K484" s="16" t="str">
        <f>[1]Lib_RawData!G295</f>
        <v>CFO</v>
      </c>
      <c r="L484" s="17">
        <f t="shared" si="48"/>
        <v>0</v>
      </c>
      <c r="M484" s="10">
        <f t="shared" si="48"/>
        <v>0</v>
      </c>
      <c r="N484" s="10">
        <f t="shared" si="48"/>
        <v>0</v>
      </c>
      <c r="O484" s="18">
        <f t="shared" si="49"/>
        <v>0</v>
      </c>
      <c r="P484" s="19">
        <f t="shared" si="50"/>
        <v>0</v>
      </c>
      <c r="Q484" s="20">
        <f>P484*[1]Factors!D471</f>
        <v>0</v>
      </c>
      <c r="R484" s="20">
        <f t="shared" si="53"/>
        <v>0</v>
      </c>
      <c r="S484" s="20">
        <f>R484*[1]Factors!D471</f>
        <v>0</v>
      </c>
      <c r="T484" s="21">
        <f>R484*[1]Factors!D471*[1]Factors!E471</f>
        <v>0</v>
      </c>
      <c r="U484" s="17"/>
      <c r="V484" s="10"/>
      <c r="W484" s="18"/>
      <c r="X484" s="27"/>
      <c r="Y484" s="10">
        <f t="shared" si="47"/>
        <v>0</v>
      </c>
      <c r="Z484" s="17"/>
      <c r="AA484" s="10">
        <f t="shared" si="51"/>
        <v>0</v>
      </c>
      <c r="AB484" s="10"/>
      <c r="AC484" s="18">
        <f t="shared" si="52"/>
        <v>0</v>
      </c>
    </row>
    <row r="485" spans="1:29" s="20" customFormat="1">
      <c r="A485" s="31"/>
      <c r="B485" s="31"/>
      <c r="C485" s="94"/>
      <c r="D485" s="94"/>
      <c r="E485" s="94"/>
      <c r="F485" s="149"/>
      <c r="G485" s="14">
        <v>8</v>
      </c>
      <c r="H485" s="15">
        <v>2028</v>
      </c>
      <c r="I485" s="200">
        <v>2029</v>
      </c>
      <c r="J485" s="200">
        <v>2029</v>
      </c>
      <c r="K485" s="16" t="str">
        <f>[1]Lib_RawData!G296</f>
        <v>CFO</v>
      </c>
      <c r="L485" s="17">
        <f t="shared" si="48"/>
        <v>0</v>
      </c>
      <c r="M485" s="10">
        <f t="shared" si="48"/>
        <v>0</v>
      </c>
      <c r="N485" s="10">
        <f t="shared" si="48"/>
        <v>0</v>
      </c>
      <c r="O485" s="18">
        <f t="shared" si="49"/>
        <v>0</v>
      </c>
      <c r="P485" s="19">
        <f t="shared" si="50"/>
        <v>0</v>
      </c>
      <c r="Q485" s="20">
        <f>P485*[1]Factors!D472</f>
        <v>0</v>
      </c>
      <c r="R485" s="20">
        <f t="shared" si="53"/>
        <v>0</v>
      </c>
      <c r="S485" s="20">
        <f>R485*[1]Factors!D472</f>
        <v>0</v>
      </c>
      <c r="T485" s="21">
        <f>R485*[1]Factors!D472*[1]Factors!E472</f>
        <v>0</v>
      </c>
      <c r="U485" s="17"/>
      <c r="V485" s="10"/>
      <c r="W485" s="18"/>
      <c r="X485" s="27"/>
      <c r="Y485" s="10">
        <f t="shared" si="47"/>
        <v>0</v>
      </c>
      <c r="Z485" s="17"/>
      <c r="AA485" s="10">
        <f t="shared" si="51"/>
        <v>0</v>
      </c>
      <c r="AB485" s="10"/>
      <c r="AC485" s="18">
        <f t="shared" si="52"/>
        <v>0</v>
      </c>
    </row>
    <row r="486" spans="1:29" s="20" customFormat="1">
      <c r="A486" s="31"/>
      <c r="B486" s="31"/>
      <c r="C486" s="94"/>
      <c r="D486" s="94"/>
      <c r="E486" s="94"/>
      <c r="F486" s="149"/>
      <c r="G486" s="14">
        <v>9</v>
      </c>
      <c r="H486" s="15">
        <v>2028</v>
      </c>
      <c r="I486" s="200">
        <v>2029</v>
      </c>
      <c r="J486" s="200">
        <v>2029</v>
      </c>
      <c r="K486" s="16" t="str">
        <f>[1]Lib_RawData!G297</f>
        <v>CFO</v>
      </c>
      <c r="L486" s="17">
        <f t="shared" si="48"/>
        <v>0</v>
      </c>
      <c r="M486" s="10">
        <f t="shared" si="48"/>
        <v>0</v>
      </c>
      <c r="N486" s="10">
        <f t="shared" si="48"/>
        <v>0</v>
      </c>
      <c r="O486" s="18">
        <f t="shared" si="49"/>
        <v>0</v>
      </c>
      <c r="P486" s="19">
        <f t="shared" si="50"/>
        <v>0</v>
      </c>
      <c r="Q486" s="20">
        <f>P486*[1]Factors!D473</f>
        <v>0</v>
      </c>
      <c r="R486" s="20">
        <f t="shared" si="53"/>
        <v>0</v>
      </c>
      <c r="S486" s="20">
        <f>R486*[1]Factors!D473</f>
        <v>0</v>
      </c>
      <c r="T486" s="21">
        <f>R486*[1]Factors!D473*[1]Factors!E473</f>
        <v>0</v>
      </c>
      <c r="U486" s="17"/>
      <c r="V486" s="10"/>
      <c r="W486" s="18"/>
      <c r="X486" s="27"/>
      <c r="Y486" s="10">
        <f t="shared" si="47"/>
        <v>0</v>
      </c>
      <c r="Z486" s="17"/>
      <c r="AA486" s="10">
        <f t="shared" si="51"/>
        <v>0</v>
      </c>
      <c r="AB486" s="10"/>
      <c r="AC486" s="18">
        <f t="shared" si="52"/>
        <v>0</v>
      </c>
    </row>
    <row r="487" spans="1:29" s="20" customFormat="1">
      <c r="A487" s="31"/>
      <c r="B487" s="31"/>
      <c r="C487" s="94"/>
      <c r="D487" s="94"/>
      <c r="E487" s="94"/>
      <c r="F487" s="149"/>
      <c r="G487" s="14">
        <v>10</v>
      </c>
      <c r="H487" s="15">
        <v>2028</v>
      </c>
      <c r="I487" s="200">
        <v>2029</v>
      </c>
      <c r="J487" s="200">
        <v>2029</v>
      </c>
      <c r="K487" s="16" t="str">
        <f>[1]Lib_RawData!G298</f>
        <v>CFO</v>
      </c>
      <c r="L487" s="17">
        <f t="shared" si="48"/>
        <v>0</v>
      </c>
      <c r="M487" s="10">
        <f t="shared" si="48"/>
        <v>0</v>
      </c>
      <c r="N487" s="10">
        <f t="shared" si="48"/>
        <v>0</v>
      </c>
      <c r="O487" s="18">
        <f t="shared" si="49"/>
        <v>0</v>
      </c>
      <c r="P487" s="19">
        <f t="shared" si="50"/>
        <v>0</v>
      </c>
      <c r="Q487" s="20">
        <f>P487*[1]Factors!D474</f>
        <v>0</v>
      </c>
      <c r="R487" s="20">
        <f t="shared" si="53"/>
        <v>0</v>
      </c>
      <c r="S487" s="20">
        <f>R487*[1]Factors!D474</f>
        <v>0</v>
      </c>
      <c r="T487" s="21">
        <f>R487*[1]Factors!D474*[1]Factors!E474</f>
        <v>0</v>
      </c>
      <c r="U487" s="17"/>
      <c r="V487" s="10"/>
      <c r="W487" s="18"/>
      <c r="X487" s="27"/>
      <c r="Y487" s="10">
        <f t="shared" si="47"/>
        <v>0</v>
      </c>
      <c r="Z487" s="17"/>
      <c r="AA487" s="10">
        <f t="shared" si="51"/>
        <v>0</v>
      </c>
      <c r="AB487" s="10"/>
      <c r="AC487" s="18">
        <f t="shared" si="52"/>
        <v>0</v>
      </c>
    </row>
    <row r="488" spans="1:29" s="20" customFormat="1">
      <c r="A488" s="31"/>
      <c r="B488" s="31"/>
      <c r="C488" s="94"/>
      <c r="D488" s="94"/>
      <c r="E488" s="94"/>
      <c r="F488" s="149"/>
      <c r="G488" s="14">
        <v>11</v>
      </c>
      <c r="H488" s="15">
        <v>2028</v>
      </c>
      <c r="I488" s="200">
        <v>2029</v>
      </c>
      <c r="J488" s="200">
        <v>2029</v>
      </c>
      <c r="K488" s="16" t="str">
        <f>[1]Lib_RawData!G299</f>
        <v>CFO</v>
      </c>
      <c r="L488" s="17">
        <f t="shared" si="48"/>
        <v>0</v>
      </c>
      <c r="M488" s="10">
        <f t="shared" si="48"/>
        <v>0</v>
      </c>
      <c r="N488" s="10">
        <f t="shared" si="48"/>
        <v>0</v>
      </c>
      <c r="O488" s="18">
        <f t="shared" si="49"/>
        <v>0</v>
      </c>
      <c r="P488" s="19">
        <f t="shared" si="50"/>
        <v>0</v>
      </c>
      <c r="Q488" s="20">
        <f>P488*[1]Factors!D475</f>
        <v>0</v>
      </c>
      <c r="R488" s="20">
        <f t="shared" si="53"/>
        <v>0</v>
      </c>
      <c r="S488" s="20">
        <f>R488*[1]Factors!D475</f>
        <v>0</v>
      </c>
      <c r="T488" s="21">
        <f>R488*[1]Factors!D475*[1]Factors!E475</f>
        <v>0</v>
      </c>
      <c r="U488" s="17"/>
      <c r="V488" s="10"/>
      <c r="W488" s="18"/>
      <c r="X488" s="27"/>
      <c r="Y488" s="10">
        <f t="shared" si="47"/>
        <v>0</v>
      </c>
      <c r="Z488" s="17"/>
      <c r="AA488" s="10">
        <f t="shared" si="51"/>
        <v>0</v>
      </c>
      <c r="AB488" s="10"/>
      <c r="AC488" s="18">
        <f t="shared" si="52"/>
        <v>0</v>
      </c>
    </row>
    <row r="489" spans="1:29" s="20" customFormat="1">
      <c r="A489" s="31"/>
      <c r="B489" s="31"/>
      <c r="C489" s="94"/>
      <c r="D489" s="94"/>
      <c r="E489" s="94"/>
      <c r="F489" s="149"/>
      <c r="G489" s="14">
        <v>12</v>
      </c>
      <c r="H489" s="15">
        <v>2028</v>
      </c>
      <c r="I489" s="200">
        <v>2029</v>
      </c>
      <c r="J489" s="200">
        <v>2029</v>
      </c>
      <c r="K489" s="16" t="str">
        <f>[1]Lib_RawData!G300</f>
        <v>CFO</v>
      </c>
      <c r="L489" s="17">
        <f t="shared" si="48"/>
        <v>0</v>
      </c>
      <c r="M489" s="10">
        <f t="shared" si="48"/>
        <v>0</v>
      </c>
      <c r="N489" s="10">
        <f t="shared" si="48"/>
        <v>0</v>
      </c>
      <c r="O489" s="18">
        <f t="shared" si="49"/>
        <v>0</v>
      </c>
      <c r="P489" s="19">
        <f t="shared" si="50"/>
        <v>0</v>
      </c>
      <c r="Q489" s="20">
        <f>P489*[1]Factors!D476</f>
        <v>0</v>
      </c>
      <c r="R489" s="20">
        <f t="shared" si="53"/>
        <v>0</v>
      </c>
      <c r="S489" s="20">
        <f>R489*[1]Factors!D476</f>
        <v>0</v>
      </c>
      <c r="T489" s="21">
        <f>R489*[1]Factors!D476*[1]Factors!E476</f>
        <v>0</v>
      </c>
      <c r="U489" s="17"/>
      <c r="V489" s="10"/>
      <c r="W489" s="18"/>
      <c r="X489" s="27"/>
      <c r="Y489" s="10">
        <f t="shared" si="47"/>
        <v>0</v>
      </c>
      <c r="Z489" s="17"/>
      <c r="AA489" s="10">
        <f t="shared" si="51"/>
        <v>0</v>
      </c>
      <c r="AB489" s="10"/>
      <c r="AC489" s="18">
        <f t="shared" si="52"/>
        <v>0</v>
      </c>
    </row>
    <row r="490" spans="1:29" s="20" customFormat="1">
      <c r="A490" s="31"/>
      <c r="B490" s="31"/>
      <c r="C490" s="94"/>
      <c r="D490" s="94"/>
      <c r="E490" s="94"/>
      <c r="F490" s="149"/>
      <c r="G490" s="14">
        <v>1</v>
      </c>
      <c r="H490" s="15">
        <v>2029</v>
      </c>
      <c r="I490" s="200">
        <v>2029</v>
      </c>
      <c r="J490" s="200">
        <v>2029</v>
      </c>
      <c r="K490" s="16" t="str">
        <f>[1]Lib_RawData!G301</f>
        <v>CFO</v>
      </c>
      <c r="L490" s="17">
        <f t="shared" si="48"/>
        <v>0</v>
      </c>
      <c r="M490" s="10">
        <f t="shared" si="48"/>
        <v>0</v>
      </c>
      <c r="N490" s="10">
        <f t="shared" si="48"/>
        <v>0</v>
      </c>
      <c r="O490" s="18">
        <f t="shared" si="49"/>
        <v>0</v>
      </c>
      <c r="P490" s="19">
        <f t="shared" si="50"/>
        <v>0</v>
      </c>
      <c r="Q490" s="20">
        <f>P490*[1]Factors!D477</f>
        <v>0</v>
      </c>
      <c r="R490" s="20">
        <f t="shared" si="53"/>
        <v>0</v>
      </c>
      <c r="S490" s="20">
        <f>R490*[1]Factors!D477</f>
        <v>0</v>
      </c>
      <c r="T490" s="21">
        <f>R490*[1]Factors!D477*[1]Factors!E477</f>
        <v>0</v>
      </c>
      <c r="U490" s="17"/>
      <c r="V490" s="10"/>
      <c r="W490" s="18"/>
      <c r="X490" s="27"/>
      <c r="Y490" s="10">
        <f t="shared" si="47"/>
        <v>0</v>
      </c>
      <c r="Z490" s="17"/>
      <c r="AA490" s="10">
        <f t="shared" si="51"/>
        <v>0</v>
      </c>
      <c r="AB490" s="10"/>
      <c r="AC490" s="18">
        <f t="shared" si="52"/>
        <v>0</v>
      </c>
    </row>
    <row r="491" spans="1:29" s="20" customFormat="1">
      <c r="A491" s="31"/>
      <c r="B491" s="31"/>
      <c r="C491" s="94"/>
      <c r="D491" s="94"/>
      <c r="E491" s="94"/>
      <c r="F491" s="149"/>
      <c r="G491" s="14">
        <v>2</v>
      </c>
      <c r="H491" s="15">
        <v>2029</v>
      </c>
      <c r="I491" s="200">
        <v>2029</v>
      </c>
      <c r="J491" s="200">
        <v>2029</v>
      </c>
      <c r="K491" s="16" t="str">
        <f>[1]Lib_RawData!G302</f>
        <v>CFO</v>
      </c>
      <c r="L491" s="17">
        <f t="shared" si="48"/>
        <v>0</v>
      </c>
      <c r="M491" s="10">
        <f t="shared" si="48"/>
        <v>0</v>
      </c>
      <c r="N491" s="10">
        <f t="shared" si="48"/>
        <v>0</v>
      </c>
      <c r="O491" s="18">
        <f t="shared" si="49"/>
        <v>0</v>
      </c>
      <c r="P491" s="19">
        <f t="shared" si="50"/>
        <v>0</v>
      </c>
      <c r="Q491" s="20">
        <f>P491*[1]Factors!D478</f>
        <v>0</v>
      </c>
      <c r="R491" s="20">
        <f t="shared" si="53"/>
        <v>0</v>
      </c>
      <c r="S491" s="20">
        <f>R491*[1]Factors!D478</f>
        <v>0</v>
      </c>
      <c r="T491" s="21">
        <f>R491*[1]Factors!D478*[1]Factors!E478</f>
        <v>0</v>
      </c>
      <c r="U491" s="17"/>
      <c r="V491" s="10"/>
      <c r="W491" s="18"/>
      <c r="X491" s="27"/>
      <c r="Y491" s="10">
        <f t="shared" si="47"/>
        <v>0</v>
      </c>
      <c r="Z491" s="17"/>
      <c r="AA491" s="10">
        <f t="shared" si="51"/>
        <v>0</v>
      </c>
      <c r="AB491" s="10"/>
      <c r="AC491" s="18">
        <f t="shared" si="52"/>
        <v>0</v>
      </c>
    </row>
    <row r="492" spans="1:29" s="20" customFormat="1">
      <c r="A492" s="31"/>
      <c r="B492" s="31"/>
      <c r="C492" s="94"/>
      <c r="D492" s="94"/>
      <c r="E492" s="94"/>
      <c r="F492" s="149"/>
      <c r="G492" s="14">
        <v>3</v>
      </c>
      <c r="H492" s="15">
        <v>2029</v>
      </c>
      <c r="I492" s="200">
        <v>2029</v>
      </c>
      <c r="J492" s="200">
        <v>2029</v>
      </c>
      <c r="K492" s="16" t="str">
        <f>[1]Lib_RawData!G303</f>
        <v>CFO</v>
      </c>
      <c r="L492" s="17">
        <f t="shared" si="48"/>
        <v>0</v>
      </c>
      <c r="M492" s="10">
        <f t="shared" si="48"/>
        <v>0</v>
      </c>
      <c r="N492" s="10">
        <f t="shared" si="48"/>
        <v>0</v>
      </c>
      <c r="O492" s="18">
        <f t="shared" si="49"/>
        <v>0</v>
      </c>
      <c r="P492" s="19">
        <f t="shared" si="50"/>
        <v>0</v>
      </c>
      <c r="Q492" s="20">
        <f>P492*[1]Factors!D479</f>
        <v>0</v>
      </c>
      <c r="R492" s="20">
        <f t="shared" si="53"/>
        <v>0</v>
      </c>
      <c r="S492" s="20">
        <f>R492*[1]Factors!D479</f>
        <v>0</v>
      </c>
      <c r="T492" s="21">
        <f>R492*[1]Factors!D479*[1]Factors!E479</f>
        <v>0</v>
      </c>
      <c r="U492" s="17"/>
      <c r="V492" s="10"/>
      <c r="W492" s="18"/>
      <c r="X492" s="27"/>
      <c r="Y492" s="10">
        <f t="shared" si="47"/>
        <v>0</v>
      </c>
      <c r="Z492" s="17"/>
      <c r="AA492" s="10">
        <f t="shared" si="51"/>
        <v>0</v>
      </c>
      <c r="AB492" s="10"/>
      <c r="AC492" s="18">
        <f t="shared" si="52"/>
        <v>0</v>
      </c>
    </row>
    <row r="493" spans="1:29" s="20" customFormat="1">
      <c r="A493" s="31"/>
      <c r="B493" s="31"/>
      <c r="C493" s="94"/>
      <c r="D493" s="94"/>
      <c r="E493" s="94"/>
      <c r="F493" s="149"/>
      <c r="G493" s="14">
        <v>4</v>
      </c>
      <c r="H493" s="15">
        <v>2029</v>
      </c>
      <c r="I493" s="200">
        <v>2029</v>
      </c>
      <c r="J493" s="200">
        <v>2030</v>
      </c>
      <c r="K493" s="16" t="str">
        <f>[1]Lib_RawData!G304</f>
        <v>CFO</v>
      </c>
      <c r="L493" s="17">
        <f t="shared" si="48"/>
        <v>0</v>
      </c>
      <c r="M493" s="10">
        <f t="shared" si="48"/>
        <v>0</v>
      </c>
      <c r="N493" s="10">
        <f t="shared" si="48"/>
        <v>0</v>
      </c>
      <c r="O493" s="18">
        <f t="shared" si="49"/>
        <v>0</v>
      </c>
      <c r="P493" s="19">
        <f t="shared" si="50"/>
        <v>0</v>
      </c>
      <c r="Q493" s="20">
        <f>P493*[1]Factors!D480</f>
        <v>0</v>
      </c>
      <c r="R493" s="20">
        <f t="shared" si="53"/>
        <v>0</v>
      </c>
      <c r="S493" s="20">
        <f>R493*[1]Factors!D480</f>
        <v>0</v>
      </c>
      <c r="T493" s="21">
        <f>R493*[1]Factors!D480*[1]Factors!E480</f>
        <v>0</v>
      </c>
      <c r="U493" s="17"/>
      <c r="V493" s="10"/>
      <c r="W493" s="18"/>
      <c r="X493" s="27"/>
      <c r="Y493" s="10">
        <f t="shared" si="47"/>
        <v>0</v>
      </c>
      <c r="Z493" s="17"/>
      <c r="AA493" s="10">
        <f t="shared" si="51"/>
        <v>0</v>
      </c>
      <c r="AB493" s="10"/>
      <c r="AC493" s="18">
        <f t="shared" si="52"/>
        <v>0</v>
      </c>
    </row>
    <row r="494" spans="1:29" s="20" customFormat="1">
      <c r="A494" s="31"/>
      <c r="B494" s="31"/>
      <c r="C494" s="94"/>
      <c r="D494" s="94"/>
      <c r="E494" s="94"/>
      <c r="F494" s="149"/>
      <c r="G494" s="14">
        <v>5</v>
      </c>
      <c r="H494" s="15">
        <v>2029</v>
      </c>
      <c r="I494" s="200">
        <v>2029</v>
      </c>
      <c r="J494" s="200">
        <v>2030</v>
      </c>
      <c r="K494" s="16" t="str">
        <f>[1]Lib_RawData!G305</f>
        <v>CFO</v>
      </c>
      <c r="L494" s="17">
        <f t="shared" si="48"/>
        <v>0</v>
      </c>
      <c r="M494" s="10">
        <f t="shared" si="48"/>
        <v>0</v>
      </c>
      <c r="N494" s="10">
        <f t="shared" si="48"/>
        <v>0</v>
      </c>
      <c r="O494" s="18">
        <f t="shared" si="49"/>
        <v>0</v>
      </c>
      <c r="P494" s="19">
        <f t="shared" si="50"/>
        <v>0</v>
      </c>
      <c r="Q494" s="20">
        <f>P494*[1]Factors!D481</f>
        <v>0</v>
      </c>
      <c r="R494" s="20">
        <f t="shared" si="53"/>
        <v>0</v>
      </c>
      <c r="S494" s="20">
        <f>R494*[1]Factors!D481</f>
        <v>0</v>
      </c>
      <c r="T494" s="21">
        <f>R494*[1]Factors!D481*[1]Factors!E481</f>
        <v>0</v>
      </c>
      <c r="U494" s="17"/>
      <c r="V494" s="10"/>
      <c r="W494" s="18"/>
      <c r="X494" s="27"/>
      <c r="Y494" s="10">
        <f t="shared" si="47"/>
        <v>0</v>
      </c>
      <c r="Z494" s="17"/>
      <c r="AA494" s="10">
        <f t="shared" si="51"/>
        <v>0</v>
      </c>
      <c r="AB494" s="10"/>
      <c r="AC494" s="18">
        <f t="shared" si="52"/>
        <v>0</v>
      </c>
    </row>
    <row r="495" spans="1:29" s="20" customFormat="1">
      <c r="A495" s="31"/>
      <c r="B495" s="31"/>
      <c r="C495" s="94"/>
      <c r="D495" s="94"/>
      <c r="E495" s="94"/>
      <c r="F495" s="149"/>
      <c r="G495" s="14">
        <v>6</v>
      </c>
      <c r="H495" s="15">
        <v>2029</v>
      </c>
      <c r="I495" s="200">
        <v>2029</v>
      </c>
      <c r="J495" s="200">
        <v>2030</v>
      </c>
      <c r="K495" s="16" t="str">
        <f>[1]Lib_RawData!G306</f>
        <v>CFO</v>
      </c>
      <c r="L495" s="17">
        <f t="shared" si="48"/>
        <v>0</v>
      </c>
      <c r="M495" s="10">
        <f t="shared" si="48"/>
        <v>0</v>
      </c>
      <c r="N495" s="10">
        <f t="shared" si="48"/>
        <v>0</v>
      </c>
      <c r="O495" s="18">
        <f t="shared" si="49"/>
        <v>0</v>
      </c>
      <c r="P495" s="19">
        <f t="shared" si="50"/>
        <v>0</v>
      </c>
      <c r="Q495" s="20">
        <f>P495*[1]Factors!D482</f>
        <v>0</v>
      </c>
      <c r="R495" s="20">
        <f t="shared" si="53"/>
        <v>0</v>
      </c>
      <c r="S495" s="20">
        <f>R495*[1]Factors!D482</f>
        <v>0</v>
      </c>
      <c r="T495" s="21">
        <f>R495*[1]Factors!D482*[1]Factors!E482</f>
        <v>0</v>
      </c>
      <c r="U495" s="17"/>
      <c r="V495" s="10"/>
      <c r="W495" s="18"/>
      <c r="X495" s="27"/>
      <c r="Y495" s="10">
        <f t="shared" si="47"/>
        <v>0</v>
      </c>
      <c r="Z495" s="17"/>
      <c r="AA495" s="10">
        <f t="shared" si="51"/>
        <v>0</v>
      </c>
      <c r="AB495" s="10"/>
      <c r="AC495" s="18">
        <f t="shared" si="52"/>
        <v>0</v>
      </c>
    </row>
    <row r="496" spans="1:29" s="20" customFormat="1">
      <c r="A496" s="31"/>
      <c r="B496" s="31"/>
      <c r="C496" s="94"/>
      <c r="D496" s="94"/>
      <c r="E496" s="94"/>
      <c r="F496" s="149"/>
      <c r="G496" s="14">
        <v>7</v>
      </c>
      <c r="H496" s="15">
        <v>2029</v>
      </c>
      <c r="I496" s="200">
        <v>2030</v>
      </c>
      <c r="J496" s="200">
        <v>2030</v>
      </c>
      <c r="K496" s="16" t="str">
        <f>[1]Lib_RawData!G307</f>
        <v>CFO</v>
      </c>
      <c r="L496" s="17">
        <f t="shared" si="48"/>
        <v>0</v>
      </c>
      <c r="M496" s="10">
        <f t="shared" si="48"/>
        <v>0</v>
      </c>
      <c r="N496" s="10">
        <f t="shared" si="48"/>
        <v>0</v>
      </c>
      <c r="O496" s="18">
        <f t="shared" si="49"/>
        <v>0</v>
      </c>
      <c r="P496" s="19">
        <f t="shared" si="50"/>
        <v>0</v>
      </c>
      <c r="Q496" s="20">
        <f>P496*[1]Factors!D483</f>
        <v>0</v>
      </c>
      <c r="R496" s="20">
        <f t="shared" si="53"/>
        <v>0</v>
      </c>
      <c r="S496" s="20">
        <f>R496*[1]Factors!D483</f>
        <v>0</v>
      </c>
      <c r="T496" s="21">
        <f>R496*[1]Factors!D483*[1]Factors!E483</f>
        <v>0</v>
      </c>
      <c r="U496" s="17"/>
      <c r="V496" s="10"/>
      <c r="W496" s="18"/>
      <c r="X496" s="27"/>
      <c r="Y496" s="10">
        <f t="shared" si="47"/>
        <v>0</v>
      </c>
      <c r="Z496" s="17"/>
      <c r="AA496" s="10">
        <f t="shared" si="51"/>
        <v>0</v>
      </c>
      <c r="AB496" s="10"/>
      <c r="AC496" s="18">
        <f t="shared" si="52"/>
        <v>0</v>
      </c>
    </row>
    <row r="497" spans="1:29" s="20" customFormat="1">
      <c r="A497" s="31"/>
      <c r="B497" s="31"/>
      <c r="C497" s="94"/>
      <c r="D497" s="94"/>
      <c r="E497" s="94"/>
      <c r="F497" s="149"/>
      <c r="G497" s="14">
        <v>8</v>
      </c>
      <c r="H497" s="15">
        <v>2029</v>
      </c>
      <c r="I497" s="200">
        <v>2030</v>
      </c>
      <c r="J497" s="200">
        <v>2030</v>
      </c>
      <c r="K497" s="16" t="str">
        <f>[1]Lib_RawData!G308</f>
        <v>CFO</v>
      </c>
      <c r="L497" s="17">
        <f t="shared" si="48"/>
        <v>0</v>
      </c>
      <c r="M497" s="10">
        <f t="shared" si="48"/>
        <v>0</v>
      </c>
      <c r="N497" s="10">
        <f t="shared" si="48"/>
        <v>0</v>
      </c>
      <c r="O497" s="18">
        <f t="shared" si="49"/>
        <v>0</v>
      </c>
      <c r="P497" s="19">
        <f t="shared" si="50"/>
        <v>0</v>
      </c>
      <c r="Q497" s="20">
        <f>P497*[1]Factors!D484</f>
        <v>0</v>
      </c>
      <c r="R497" s="20">
        <f t="shared" si="53"/>
        <v>0</v>
      </c>
      <c r="S497" s="20">
        <f>R497*[1]Factors!D484</f>
        <v>0</v>
      </c>
      <c r="T497" s="21">
        <f>R497*[1]Factors!D484*[1]Factors!E484</f>
        <v>0</v>
      </c>
      <c r="U497" s="17"/>
      <c r="V497" s="10"/>
      <c r="W497" s="18"/>
      <c r="X497" s="27"/>
      <c r="Y497" s="10">
        <f t="shared" si="47"/>
        <v>0</v>
      </c>
      <c r="Z497" s="17"/>
      <c r="AA497" s="10">
        <f t="shared" si="51"/>
        <v>0</v>
      </c>
      <c r="AB497" s="10"/>
      <c r="AC497" s="18">
        <f t="shared" si="52"/>
        <v>0</v>
      </c>
    </row>
    <row r="498" spans="1:29" s="20" customFormat="1">
      <c r="A498" s="31"/>
      <c r="B498" s="31"/>
      <c r="C498" s="94"/>
      <c r="D498" s="94"/>
      <c r="E498" s="94"/>
      <c r="F498" s="149"/>
      <c r="G498" s="14">
        <v>9</v>
      </c>
      <c r="H498" s="15">
        <v>2029</v>
      </c>
      <c r="I498" s="200">
        <v>2030</v>
      </c>
      <c r="J498" s="200">
        <v>2030</v>
      </c>
      <c r="K498" s="16" t="str">
        <f>[1]Lib_RawData!G309</f>
        <v>CFO</v>
      </c>
      <c r="L498" s="17">
        <f t="shared" si="48"/>
        <v>0</v>
      </c>
      <c r="M498" s="10">
        <f t="shared" si="48"/>
        <v>0</v>
      </c>
      <c r="N498" s="10">
        <f t="shared" si="48"/>
        <v>0</v>
      </c>
      <c r="O498" s="18">
        <f t="shared" si="49"/>
        <v>0</v>
      </c>
      <c r="P498" s="19">
        <f t="shared" si="50"/>
        <v>0</v>
      </c>
      <c r="Q498" s="20">
        <f>P498*[1]Factors!D485</f>
        <v>0</v>
      </c>
      <c r="R498" s="20">
        <f t="shared" si="53"/>
        <v>0</v>
      </c>
      <c r="S498" s="20">
        <f>R498*[1]Factors!D485</f>
        <v>0</v>
      </c>
      <c r="T498" s="21">
        <f>R498*[1]Factors!D485*[1]Factors!E485</f>
        <v>0</v>
      </c>
      <c r="U498" s="17"/>
      <c r="V498" s="10"/>
      <c r="W498" s="18"/>
      <c r="X498" s="27"/>
      <c r="Y498" s="10">
        <f t="shared" si="47"/>
        <v>0</v>
      </c>
      <c r="Z498" s="17"/>
      <c r="AA498" s="10">
        <f t="shared" si="51"/>
        <v>0</v>
      </c>
      <c r="AB498" s="10"/>
      <c r="AC498" s="18">
        <f t="shared" si="52"/>
        <v>0</v>
      </c>
    </row>
    <row r="499" spans="1:29" s="20" customFormat="1">
      <c r="A499" s="31"/>
      <c r="B499" s="31"/>
      <c r="C499" s="94"/>
      <c r="D499" s="94"/>
      <c r="E499" s="94"/>
      <c r="F499" s="149"/>
      <c r="G499" s="14">
        <v>10</v>
      </c>
      <c r="H499" s="15">
        <v>2029</v>
      </c>
      <c r="I499" s="200">
        <v>2030</v>
      </c>
      <c r="J499" s="200">
        <v>2030</v>
      </c>
      <c r="K499" s="16" t="str">
        <f>[1]Lib_RawData!G310</f>
        <v>CFO</v>
      </c>
      <c r="L499" s="17">
        <f t="shared" si="48"/>
        <v>0</v>
      </c>
      <c r="M499" s="10">
        <f t="shared" si="48"/>
        <v>0</v>
      </c>
      <c r="N499" s="10">
        <f t="shared" si="48"/>
        <v>0</v>
      </c>
      <c r="O499" s="18">
        <f t="shared" si="49"/>
        <v>0</v>
      </c>
      <c r="P499" s="19">
        <f t="shared" si="50"/>
        <v>0</v>
      </c>
      <c r="Q499" s="20">
        <f>P499*[1]Factors!D486</f>
        <v>0</v>
      </c>
      <c r="R499" s="20">
        <f t="shared" si="53"/>
        <v>0</v>
      </c>
      <c r="S499" s="20">
        <f>R499*[1]Factors!D486</f>
        <v>0</v>
      </c>
      <c r="T499" s="21">
        <f>R499*[1]Factors!D486*[1]Factors!E486</f>
        <v>0</v>
      </c>
      <c r="U499" s="17"/>
      <c r="V499" s="10"/>
      <c r="W499" s="18"/>
      <c r="X499" s="27"/>
      <c r="Y499" s="10">
        <f t="shared" si="47"/>
        <v>0</v>
      </c>
      <c r="Z499" s="17"/>
      <c r="AA499" s="10">
        <f t="shared" si="51"/>
        <v>0</v>
      </c>
      <c r="AB499" s="10"/>
      <c r="AC499" s="18">
        <f t="shared" si="52"/>
        <v>0</v>
      </c>
    </row>
    <row r="500" spans="1:29" s="20" customFormat="1">
      <c r="A500" s="31"/>
      <c r="B500" s="31"/>
      <c r="C500" s="94"/>
      <c r="D500" s="94"/>
      <c r="E500" s="94"/>
      <c r="F500" s="149"/>
      <c r="G500" s="14">
        <v>11</v>
      </c>
      <c r="H500" s="15">
        <v>2029</v>
      </c>
      <c r="I500" s="200">
        <v>2030</v>
      </c>
      <c r="J500" s="200">
        <v>2030</v>
      </c>
      <c r="K500" s="16" t="str">
        <f>[1]Lib_RawData!G311</f>
        <v>CFO</v>
      </c>
      <c r="L500" s="17">
        <f t="shared" si="48"/>
        <v>0</v>
      </c>
      <c r="M500" s="10">
        <f t="shared" si="48"/>
        <v>0</v>
      </c>
      <c r="N500" s="10">
        <f t="shared" si="48"/>
        <v>0</v>
      </c>
      <c r="O500" s="18">
        <f t="shared" si="49"/>
        <v>0</v>
      </c>
      <c r="P500" s="19">
        <f t="shared" si="50"/>
        <v>0</v>
      </c>
      <c r="Q500" s="20">
        <f>P500*[1]Factors!D487</f>
        <v>0</v>
      </c>
      <c r="R500" s="20">
        <f t="shared" si="53"/>
        <v>0</v>
      </c>
      <c r="S500" s="20">
        <f>R500*[1]Factors!D487</f>
        <v>0</v>
      </c>
      <c r="T500" s="21">
        <f>R500*[1]Factors!D487*[1]Factors!E487</f>
        <v>0</v>
      </c>
      <c r="U500" s="17"/>
      <c r="V500" s="10"/>
      <c r="W500" s="18"/>
      <c r="X500" s="27"/>
      <c r="Y500" s="10">
        <f t="shared" si="47"/>
        <v>0</v>
      </c>
      <c r="Z500" s="17"/>
      <c r="AA500" s="10">
        <f t="shared" si="51"/>
        <v>0</v>
      </c>
      <c r="AB500" s="10"/>
      <c r="AC500" s="18">
        <f t="shared" si="52"/>
        <v>0</v>
      </c>
    </row>
    <row r="501" spans="1:29" s="20" customFormat="1">
      <c r="A501" s="31"/>
      <c r="B501" s="31"/>
      <c r="C501" s="94"/>
      <c r="D501" s="94"/>
      <c r="E501" s="94"/>
      <c r="F501" s="149"/>
      <c r="G501" s="14">
        <v>12</v>
      </c>
      <c r="H501" s="15">
        <v>2029</v>
      </c>
      <c r="I501" s="200">
        <v>2030</v>
      </c>
      <c r="J501" s="200">
        <v>2030</v>
      </c>
      <c r="K501" s="16" t="str">
        <f>[1]Lib_RawData!G312</f>
        <v>CFO</v>
      </c>
      <c r="L501" s="17">
        <f t="shared" si="48"/>
        <v>0</v>
      </c>
      <c r="M501" s="10">
        <f t="shared" si="48"/>
        <v>0</v>
      </c>
      <c r="N501" s="10">
        <f t="shared" si="48"/>
        <v>0</v>
      </c>
      <c r="O501" s="18">
        <f t="shared" si="49"/>
        <v>0</v>
      </c>
      <c r="P501" s="19">
        <f t="shared" si="50"/>
        <v>0</v>
      </c>
      <c r="Q501" s="20">
        <f>P501*[1]Factors!D488</f>
        <v>0</v>
      </c>
      <c r="R501" s="20">
        <f t="shared" si="53"/>
        <v>0</v>
      </c>
      <c r="S501" s="20">
        <f>R501*[1]Factors!D488</f>
        <v>0</v>
      </c>
      <c r="T501" s="21">
        <f>R501*[1]Factors!D488*[1]Factors!E488</f>
        <v>0</v>
      </c>
      <c r="U501" s="17"/>
      <c r="V501" s="10"/>
      <c r="W501" s="18"/>
      <c r="X501" s="27"/>
      <c r="Y501" s="10">
        <f t="shared" si="47"/>
        <v>0</v>
      </c>
      <c r="Z501" s="17"/>
      <c r="AA501" s="10">
        <f t="shared" si="51"/>
        <v>0</v>
      </c>
      <c r="AB501" s="10"/>
      <c r="AC501" s="18">
        <f t="shared" si="52"/>
        <v>0</v>
      </c>
    </row>
    <row r="502" spans="1:29" s="20" customFormat="1">
      <c r="A502" s="31"/>
      <c r="B502" s="31"/>
      <c r="C502" s="94"/>
      <c r="D502" s="94"/>
      <c r="E502" s="94"/>
      <c r="F502" s="149"/>
      <c r="G502" s="14">
        <v>1</v>
      </c>
      <c r="H502" s="15">
        <v>2030</v>
      </c>
      <c r="I502" s="200">
        <v>2030</v>
      </c>
      <c r="J502" s="200">
        <v>2030</v>
      </c>
      <c r="K502" s="16" t="str">
        <f>[1]Lib_RawData!G313</f>
        <v>CFO</v>
      </c>
      <c r="L502" s="17">
        <f t="shared" si="48"/>
        <v>0</v>
      </c>
      <c r="M502" s="10">
        <f t="shared" si="48"/>
        <v>0</v>
      </c>
      <c r="N502" s="10">
        <f t="shared" si="48"/>
        <v>0</v>
      </c>
      <c r="O502" s="18">
        <f t="shared" si="49"/>
        <v>0</v>
      </c>
      <c r="P502" s="19">
        <f t="shared" si="50"/>
        <v>0</v>
      </c>
      <c r="Q502" s="20">
        <f>P502*[1]Factors!D489</f>
        <v>0</v>
      </c>
      <c r="R502" s="20">
        <f t="shared" si="53"/>
        <v>0</v>
      </c>
      <c r="S502" s="20">
        <f>R502*[1]Factors!D489</f>
        <v>0</v>
      </c>
      <c r="T502" s="21">
        <f>R502*[1]Factors!D489*[1]Factors!E489</f>
        <v>0</v>
      </c>
      <c r="U502" s="17"/>
      <c r="V502" s="10"/>
      <c r="W502" s="18"/>
      <c r="X502" s="27"/>
      <c r="Y502" s="10">
        <f t="shared" si="47"/>
        <v>0</v>
      </c>
      <c r="Z502" s="17"/>
      <c r="AA502" s="10">
        <f t="shared" si="51"/>
        <v>0</v>
      </c>
      <c r="AB502" s="10"/>
      <c r="AC502" s="18">
        <f t="shared" si="52"/>
        <v>0</v>
      </c>
    </row>
    <row r="503" spans="1:29" s="20" customFormat="1">
      <c r="A503" s="31"/>
      <c r="B503" s="31"/>
      <c r="C503" s="94"/>
      <c r="D503" s="94"/>
      <c r="E503" s="94"/>
      <c r="F503" s="149"/>
      <c r="G503" s="14">
        <v>2</v>
      </c>
      <c r="H503" s="15">
        <v>2030</v>
      </c>
      <c r="I503" s="200">
        <v>2030</v>
      </c>
      <c r="J503" s="200">
        <v>2030</v>
      </c>
      <c r="K503" s="16" t="str">
        <f>[1]Lib_RawData!G314</f>
        <v>CFO</v>
      </c>
      <c r="L503" s="17">
        <f t="shared" si="48"/>
        <v>0</v>
      </c>
      <c r="M503" s="10">
        <f t="shared" si="48"/>
        <v>0</v>
      </c>
      <c r="N503" s="10">
        <f t="shared" si="48"/>
        <v>0</v>
      </c>
      <c r="O503" s="18">
        <f t="shared" si="49"/>
        <v>0</v>
      </c>
      <c r="P503" s="19">
        <f t="shared" si="50"/>
        <v>0</v>
      </c>
      <c r="Q503" s="20">
        <f>P503*[1]Factors!D490</f>
        <v>0</v>
      </c>
      <c r="R503" s="20">
        <f t="shared" si="53"/>
        <v>0</v>
      </c>
      <c r="S503" s="20">
        <f>R503*[1]Factors!D490</f>
        <v>0</v>
      </c>
      <c r="T503" s="21">
        <f>R503*[1]Factors!D490*[1]Factors!E490</f>
        <v>0</v>
      </c>
      <c r="U503" s="17"/>
      <c r="V503" s="10"/>
      <c r="W503" s="18"/>
      <c r="X503" s="27"/>
      <c r="Y503" s="10">
        <f t="shared" si="47"/>
        <v>0</v>
      </c>
      <c r="Z503" s="17"/>
      <c r="AA503" s="10">
        <f t="shared" si="51"/>
        <v>0</v>
      </c>
      <c r="AB503" s="10"/>
      <c r="AC503" s="18">
        <f t="shared" si="52"/>
        <v>0</v>
      </c>
    </row>
    <row r="504" spans="1:29" s="20" customFormat="1">
      <c r="A504" s="31"/>
      <c r="B504" s="31"/>
      <c r="C504" s="94"/>
      <c r="D504" s="94"/>
      <c r="E504" s="94"/>
      <c r="F504" s="149"/>
      <c r="G504" s="14">
        <v>3</v>
      </c>
      <c r="H504" s="15">
        <v>2030</v>
      </c>
      <c r="I504" s="200">
        <v>2030</v>
      </c>
      <c r="J504" s="200">
        <v>2030</v>
      </c>
      <c r="K504" s="16" t="str">
        <f>[1]Lib_RawData!G315</f>
        <v>CFO</v>
      </c>
      <c r="L504" s="17">
        <f t="shared" si="48"/>
        <v>0</v>
      </c>
      <c r="M504" s="10">
        <f t="shared" si="48"/>
        <v>0</v>
      </c>
      <c r="N504" s="10">
        <f t="shared" si="48"/>
        <v>0</v>
      </c>
      <c r="O504" s="18">
        <f t="shared" si="49"/>
        <v>0</v>
      </c>
      <c r="P504" s="19">
        <f t="shared" si="50"/>
        <v>0</v>
      </c>
      <c r="Q504" s="20">
        <f>P504*[1]Factors!D491</f>
        <v>0</v>
      </c>
      <c r="R504" s="20">
        <f t="shared" si="53"/>
        <v>0</v>
      </c>
      <c r="S504" s="20">
        <f>R504*[1]Factors!D491</f>
        <v>0</v>
      </c>
      <c r="T504" s="21">
        <f>R504*[1]Factors!D491*[1]Factors!E491</f>
        <v>0</v>
      </c>
      <c r="U504" s="17"/>
      <c r="V504" s="10"/>
      <c r="W504" s="18"/>
      <c r="X504" s="27"/>
      <c r="Y504" s="10">
        <f t="shared" si="47"/>
        <v>0</v>
      </c>
      <c r="Z504" s="17"/>
      <c r="AA504" s="10">
        <f t="shared" si="51"/>
        <v>0</v>
      </c>
      <c r="AB504" s="10"/>
      <c r="AC504" s="18">
        <f t="shared" si="52"/>
        <v>0</v>
      </c>
    </row>
    <row r="505" spans="1:29" s="20" customFormat="1">
      <c r="A505" s="31"/>
      <c r="B505" s="31"/>
      <c r="C505" s="94"/>
      <c r="D505" s="94"/>
      <c r="E505" s="94"/>
      <c r="F505" s="149"/>
      <c r="G505" s="14">
        <v>4</v>
      </c>
      <c r="H505" s="15">
        <v>2030</v>
      </c>
      <c r="I505" s="200">
        <v>2030</v>
      </c>
      <c r="J505" s="200">
        <v>2031</v>
      </c>
      <c r="K505" s="16" t="str">
        <f>[1]Lib_RawData!G316</f>
        <v>CFO</v>
      </c>
      <c r="L505" s="17">
        <f t="shared" si="48"/>
        <v>0</v>
      </c>
      <c r="M505" s="10">
        <f t="shared" si="48"/>
        <v>0</v>
      </c>
      <c r="N505" s="10">
        <f t="shared" si="48"/>
        <v>0</v>
      </c>
      <c r="O505" s="18">
        <f t="shared" si="49"/>
        <v>0</v>
      </c>
      <c r="P505" s="19">
        <f t="shared" si="50"/>
        <v>0</v>
      </c>
      <c r="Q505" s="20">
        <f>P505*[1]Factors!D492</f>
        <v>0</v>
      </c>
      <c r="R505" s="20">
        <f t="shared" si="53"/>
        <v>0</v>
      </c>
      <c r="S505" s="20">
        <f>R505*[1]Factors!D492</f>
        <v>0</v>
      </c>
      <c r="T505" s="21">
        <f>R505*[1]Factors!D492*[1]Factors!E492</f>
        <v>0</v>
      </c>
      <c r="U505" s="17"/>
      <c r="V505" s="10"/>
      <c r="W505" s="18"/>
      <c r="X505" s="27"/>
      <c r="Y505" s="10">
        <f t="shared" si="47"/>
        <v>0</v>
      </c>
      <c r="Z505" s="17"/>
      <c r="AA505" s="10">
        <f t="shared" si="51"/>
        <v>0</v>
      </c>
      <c r="AB505" s="10"/>
      <c r="AC505" s="18">
        <f t="shared" si="52"/>
        <v>0</v>
      </c>
    </row>
    <row r="506" spans="1:29" s="20" customFormat="1">
      <c r="A506" s="31"/>
      <c r="B506" s="31"/>
      <c r="C506" s="94"/>
      <c r="D506" s="94"/>
      <c r="E506" s="94"/>
      <c r="F506" s="149"/>
      <c r="G506" s="14">
        <v>5</v>
      </c>
      <c r="H506" s="15">
        <v>2030</v>
      </c>
      <c r="I506" s="200">
        <v>2030</v>
      </c>
      <c r="J506" s="200">
        <v>2031</v>
      </c>
      <c r="K506" s="16" t="str">
        <f>[1]Lib_RawData!G317</f>
        <v>CFO</v>
      </c>
      <c r="L506" s="17">
        <f t="shared" si="48"/>
        <v>0</v>
      </c>
      <c r="M506" s="10">
        <f t="shared" si="48"/>
        <v>0</v>
      </c>
      <c r="N506" s="10">
        <f t="shared" si="48"/>
        <v>0</v>
      </c>
      <c r="O506" s="18">
        <f t="shared" si="49"/>
        <v>0</v>
      </c>
      <c r="P506" s="19">
        <f t="shared" si="50"/>
        <v>0</v>
      </c>
      <c r="Q506" s="20">
        <f>P506*[1]Factors!D493</f>
        <v>0</v>
      </c>
      <c r="R506" s="20">
        <f t="shared" si="53"/>
        <v>0</v>
      </c>
      <c r="S506" s="20">
        <f>R506*[1]Factors!D493</f>
        <v>0</v>
      </c>
      <c r="T506" s="21">
        <f>R506*[1]Factors!D493*[1]Factors!E493</f>
        <v>0</v>
      </c>
      <c r="U506" s="17"/>
      <c r="V506" s="10"/>
      <c r="W506" s="18"/>
      <c r="X506" s="27"/>
      <c r="Y506" s="10">
        <f t="shared" si="47"/>
        <v>0</v>
      </c>
      <c r="Z506" s="17"/>
      <c r="AA506" s="10">
        <f t="shared" si="51"/>
        <v>0</v>
      </c>
      <c r="AB506" s="10"/>
      <c r="AC506" s="18">
        <f t="shared" si="52"/>
        <v>0</v>
      </c>
    </row>
    <row r="507" spans="1:29" s="20" customFormat="1">
      <c r="A507" s="31"/>
      <c r="B507" s="31"/>
      <c r="C507" s="94"/>
      <c r="D507" s="94"/>
      <c r="E507" s="94"/>
      <c r="F507" s="149"/>
      <c r="G507" s="14">
        <v>6</v>
      </c>
      <c r="H507" s="15">
        <v>2030</v>
      </c>
      <c r="I507" s="200">
        <v>2030</v>
      </c>
      <c r="J507" s="200">
        <v>2031</v>
      </c>
      <c r="K507" s="16" t="str">
        <f>[1]Lib_RawData!G318</f>
        <v>CFO</v>
      </c>
      <c r="L507" s="17">
        <f t="shared" si="48"/>
        <v>0</v>
      </c>
      <c r="M507" s="10">
        <f t="shared" si="48"/>
        <v>0</v>
      </c>
      <c r="N507" s="10">
        <f t="shared" si="48"/>
        <v>0</v>
      </c>
      <c r="O507" s="18">
        <f t="shared" si="49"/>
        <v>0</v>
      </c>
      <c r="P507" s="19">
        <f t="shared" si="50"/>
        <v>0</v>
      </c>
      <c r="Q507" s="20">
        <f>P507*[1]Factors!D494</f>
        <v>0</v>
      </c>
      <c r="R507" s="20">
        <f t="shared" si="53"/>
        <v>0</v>
      </c>
      <c r="S507" s="20">
        <f>R507*[1]Factors!D494</f>
        <v>0</v>
      </c>
      <c r="T507" s="21">
        <f>R507*[1]Factors!D494*[1]Factors!E494</f>
        <v>0</v>
      </c>
      <c r="U507" s="17"/>
      <c r="V507" s="10"/>
      <c r="W507" s="18"/>
      <c r="X507" s="27"/>
      <c r="Y507" s="10">
        <f t="shared" si="47"/>
        <v>0</v>
      </c>
      <c r="Z507" s="17"/>
      <c r="AA507" s="10">
        <f t="shared" si="51"/>
        <v>0</v>
      </c>
      <c r="AB507" s="10"/>
      <c r="AC507" s="18">
        <f t="shared" si="52"/>
        <v>0</v>
      </c>
    </row>
    <row r="508" spans="1:29" s="20" customFormat="1">
      <c r="A508" s="31"/>
      <c r="B508" s="31"/>
      <c r="C508" s="94"/>
      <c r="D508" s="94"/>
      <c r="E508" s="94"/>
      <c r="F508" s="149"/>
      <c r="G508" s="14">
        <v>7</v>
      </c>
      <c r="H508" s="15">
        <v>2030</v>
      </c>
      <c r="I508" s="200">
        <v>2031</v>
      </c>
      <c r="J508" s="200">
        <v>2031</v>
      </c>
      <c r="K508" s="16" t="str">
        <f>[1]Lib_RawData!G319</f>
        <v>CFO</v>
      </c>
      <c r="L508" s="17">
        <f t="shared" si="48"/>
        <v>0</v>
      </c>
      <c r="M508" s="10">
        <f t="shared" si="48"/>
        <v>0</v>
      </c>
      <c r="N508" s="10">
        <f t="shared" si="48"/>
        <v>0</v>
      </c>
      <c r="O508" s="18">
        <f t="shared" si="49"/>
        <v>0</v>
      </c>
      <c r="P508" s="19">
        <f t="shared" si="50"/>
        <v>0</v>
      </c>
      <c r="Q508" s="20">
        <f>P508*[1]Factors!D495</f>
        <v>0</v>
      </c>
      <c r="R508" s="20">
        <f t="shared" si="53"/>
        <v>0</v>
      </c>
      <c r="S508" s="20">
        <f>R508*[1]Factors!D495</f>
        <v>0</v>
      </c>
      <c r="T508" s="21">
        <f>R508*[1]Factors!D495*[1]Factors!E495</f>
        <v>0</v>
      </c>
      <c r="U508" s="17"/>
      <c r="V508" s="10"/>
      <c r="W508" s="18"/>
      <c r="X508" s="27"/>
      <c r="Y508" s="10">
        <f t="shared" si="47"/>
        <v>0</v>
      </c>
      <c r="Z508" s="17"/>
      <c r="AA508" s="10">
        <f t="shared" si="51"/>
        <v>0</v>
      </c>
      <c r="AB508" s="10"/>
      <c r="AC508" s="18">
        <f t="shared" si="52"/>
        <v>0</v>
      </c>
    </row>
    <row r="509" spans="1:29" s="20" customFormat="1">
      <c r="A509" s="31"/>
      <c r="B509" s="31"/>
      <c r="C509" s="94"/>
      <c r="D509" s="94"/>
      <c r="E509" s="94"/>
      <c r="F509" s="149"/>
      <c r="G509" s="14">
        <v>8</v>
      </c>
      <c r="H509" s="15">
        <v>2030</v>
      </c>
      <c r="I509" s="200">
        <v>2031</v>
      </c>
      <c r="J509" s="200">
        <v>2031</v>
      </c>
      <c r="K509" s="16" t="str">
        <f>[1]Lib_RawData!G320</f>
        <v>CFO</v>
      </c>
      <c r="L509" s="17">
        <f t="shared" si="48"/>
        <v>0</v>
      </c>
      <c r="M509" s="10">
        <f t="shared" si="48"/>
        <v>0</v>
      </c>
      <c r="N509" s="10">
        <f t="shared" si="48"/>
        <v>0</v>
      </c>
      <c r="O509" s="18">
        <f t="shared" si="49"/>
        <v>0</v>
      </c>
      <c r="P509" s="19">
        <f t="shared" si="50"/>
        <v>0</v>
      </c>
      <c r="Q509" s="20">
        <f>P509*[1]Factors!D496</f>
        <v>0</v>
      </c>
      <c r="R509" s="20">
        <f t="shared" si="53"/>
        <v>0</v>
      </c>
      <c r="S509" s="20">
        <f>R509*[1]Factors!D496</f>
        <v>0</v>
      </c>
      <c r="T509" s="21">
        <f>R509*[1]Factors!D496*[1]Factors!E496</f>
        <v>0</v>
      </c>
      <c r="U509" s="17"/>
      <c r="V509" s="10"/>
      <c r="W509" s="18"/>
      <c r="X509" s="27"/>
      <c r="Y509" s="10">
        <f t="shared" si="47"/>
        <v>0</v>
      </c>
      <c r="Z509" s="17"/>
      <c r="AA509" s="10">
        <f t="shared" si="51"/>
        <v>0</v>
      </c>
      <c r="AB509" s="10"/>
      <c r="AC509" s="18">
        <f t="shared" si="52"/>
        <v>0</v>
      </c>
    </row>
    <row r="510" spans="1:29" s="20" customFormat="1">
      <c r="A510" s="31"/>
      <c r="B510" s="31"/>
      <c r="C510" s="94"/>
      <c r="D510" s="94"/>
      <c r="E510" s="94"/>
      <c r="F510" s="149"/>
      <c r="G510" s="14">
        <v>9</v>
      </c>
      <c r="H510" s="15">
        <v>2030</v>
      </c>
      <c r="I510" s="200">
        <v>2031</v>
      </c>
      <c r="J510" s="200">
        <v>2031</v>
      </c>
      <c r="K510" s="16" t="str">
        <f>[1]Lib_RawData!G321</f>
        <v>CFO</v>
      </c>
      <c r="L510" s="17">
        <f t="shared" si="48"/>
        <v>0</v>
      </c>
      <c r="M510" s="10">
        <f t="shared" si="48"/>
        <v>0</v>
      </c>
      <c r="N510" s="10">
        <f t="shared" si="48"/>
        <v>0</v>
      </c>
      <c r="O510" s="18">
        <f t="shared" si="49"/>
        <v>0</v>
      </c>
      <c r="P510" s="19">
        <f t="shared" si="50"/>
        <v>0</v>
      </c>
      <c r="Q510" s="20">
        <f>P510*[1]Factors!D497</f>
        <v>0</v>
      </c>
      <c r="R510" s="20">
        <f t="shared" si="53"/>
        <v>0</v>
      </c>
      <c r="S510" s="20">
        <f>R510*[1]Factors!D497</f>
        <v>0</v>
      </c>
      <c r="T510" s="21">
        <f>R510*[1]Factors!D497*[1]Factors!E497</f>
        <v>0</v>
      </c>
      <c r="U510" s="17"/>
      <c r="V510" s="10"/>
      <c r="W510" s="18"/>
      <c r="X510" s="27"/>
      <c r="Y510" s="10">
        <f t="shared" si="47"/>
        <v>0</v>
      </c>
      <c r="Z510" s="17"/>
      <c r="AA510" s="10">
        <f t="shared" si="51"/>
        <v>0</v>
      </c>
      <c r="AB510" s="10"/>
      <c r="AC510" s="18">
        <f t="shared" si="52"/>
        <v>0</v>
      </c>
    </row>
    <row r="511" spans="1:29" s="20" customFormat="1">
      <c r="A511" s="31"/>
      <c r="B511" s="31"/>
      <c r="C511" s="94"/>
      <c r="D511" s="94"/>
      <c r="E511" s="94"/>
      <c r="F511" s="149"/>
      <c r="G511" s="14">
        <v>10</v>
      </c>
      <c r="H511" s="15">
        <v>2030</v>
      </c>
      <c r="I511" s="200">
        <v>2031</v>
      </c>
      <c r="J511" s="200">
        <v>2031</v>
      </c>
      <c r="K511" s="16" t="str">
        <f>[1]Lib_RawData!G322</f>
        <v>CFO</v>
      </c>
      <c r="L511" s="17">
        <f t="shared" si="48"/>
        <v>0</v>
      </c>
      <c r="M511" s="10">
        <f t="shared" si="48"/>
        <v>0</v>
      </c>
      <c r="N511" s="10">
        <f t="shared" si="48"/>
        <v>0</v>
      </c>
      <c r="O511" s="18">
        <f t="shared" si="49"/>
        <v>0</v>
      </c>
      <c r="P511" s="19">
        <f t="shared" si="50"/>
        <v>0</v>
      </c>
      <c r="Q511" s="20">
        <f>P511*[1]Factors!D498</f>
        <v>0</v>
      </c>
      <c r="R511" s="20">
        <f t="shared" si="53"/>
        <v>0</v>
      </c>
      <c r="S511" s="20">
        <f>R511*[1]Factors!D498</f>
        <v>0</v>
      </c>
      <c r="T511" s="21">
        <f>R511*[1]Factors!D498*[1]Factors!E498</f>
        <v>0</v>
      </c>
      <c r="U511" s="17"/>
      <c r="V511" s="10"/>
      <c r="W511" s="18"/>
      <c r="X511" s="27"/>
      <c r="Y511" s="10">
        <f t="shared" si="47"/>
        <v>0</v>
      </c>
      <c r="Z511" s="17"/>
      <c r="AA511" s="10">
        <f t="shared" si="51"/>
        <v>0</v>
      </c>
      <c r="AB511" s="10"/>
      <c r="AC511" s="18">
        <f t="shared" si="52"/>
        <v>0</v>
      </c>
    </row>
    <row r="512" spans="1:29" s="20" customFormat="1">
      <c r="A512" s="31"/>
      <c r="B512" s="31"/>
      <c r="C512" s="94"/>
      <c r="D512" s="94"/>
      <c r="E512" s="94"/>
      <c r="F512" s="149"/>
      <c r="G512" s="14">
        <v>11</v>
      </c>
      <c r="H512" s="15">
        <v>2030</v>
      </c>
      <c r="I512" s="200">
        <v>2031</v>
      </c>
      <c r="J512" s="200">
        <v>2031</v>
      </c>
      <c r="K512" s="16" t="str">
        <f>[1]Lib_RawData!G323</f>
        <v>CFO</v>
      </c>
      <c r="L512" s="17">
        <f t="shared" si="48"/>
        <v>0</v>
      </c>
      <c r="M512" s="10">
        <f t="shared" si="48"/>
        <v>0</v>
      </c>
      <c r="N512" s="10">
        <f t="shared" si="48"/>
        <v>0</v>
      </c>
      <c r="O512" s="18">
        <f t="shared" si="49"/>
        <v>0</v>
      </c>
      <c r="P512" s="19">
        <f t="shared" si="50"/>
        <v>0</v>
      </c>
      <c r="Q512" s="20">
        <f>P512*[1]Factors!D499</f>
        <v>0</v>
      </c>
      <c r="R512" s="20">
        <f t="shared" si="53"/>
        <v>0</v>
      </c>
      <c r="S512" s="20">
        <f>R512*[1]Factors!D499</f>
        <v>0</v>
      </c>
      <c r="T512" s="21">
        <f>R512*[1]Factors!D499*[1]Factors!E499</f>
        <v>0</v>
      </c>
      <c r="U512" s="17"/>
      <c r="V512" s="10"/>
      <c r="W512" s="18"/>
      <c r="X512" s="27"/>
      <c r="Y512" s="10">
        <f t="shared" si="47"/>
        <v>0</v>
      </c>
      <c r="Z512" s="17"/>
      <c r="AA512" s="10">
        <f t="shared" si="51"/>
        <v>0</v>
      </c>
      <c r="AB512" s="10"/>
      <c r="AC512" s="18">
        <f t="shared" si="52"/>
        <v>0</v>
      </c>
    </row>
    <row r="513" spans="1:29" s="20" customFormat="1">
      <c r="A513" s="31"/>
      <c r="B513" s="31"/>
      <c r="C513" s="94"/>
      <c r="D513" s="94"/>
      <c r="E513" s="94"/>
      <c r="F513" s="149"/>
      <c r="G513" s="14">
        <v>12</v>
      </c>
      <c r="H513" s="15">
        <v>2030</v>
      </c>
      <c r="I513" s="200">
        <v>2031</v>
      </c>
      <c r="J513" s="200">
        <v>2031</v>
      </c>
      <c r="K513" s="16" t="str">
        <f>[1]Lib_RawData!G324</f>
        <v>CFO</v>
      </c>
      <c r="L513" s="17">
        <f t="shared" si="48"/>
        <v>0</v>
      </c>
      <c r="M513" s="10">
        <f t="shared" si="48"/>
        <v>0</v>
      </c>
      <c r="N513" s="10">
        <f t="shared" si="48"/>
        <v>0</v>
      </c>
      <c r="O513" s="18">
        <f t="shared" si="49"/>
        <v>0</v>
      </c>
      <c r="P513" s="19">
        <f t="shared" si="50"/>
        <v>0</v>
      </c>
      <c r="Q513" s="20">
        <f>P513*[1]Factors!D500</f>
        <v>0</v>
      </c>
      <c r="R513" s="20">
        <f t="shared" si="53"/>
        <v>0</v>
      </c>
      <c r="S513" s="20">
        <f>R513*[1]Factors!D500</f>
        <v>0</v>
      </c>
      <c r="T513" s="21">
        <f>R513*[1]Factors!D500*[1]Factors!E500</f>
        <v>0</v>
      </c>
      <c r="U513" s="17"/>
      <c r="V513" s="10"/>
      <c r="W513" s="18"/>
      <c r="X513" s="27"/>
      <c r="Y513" s="10">
        <f t="shared" si="47"/>
        <v>0</v>
      </c>
      <c r="Z513" s="17"/>
      <c r="AA513" s="10">
        <f t="shared" si="51"/>
        <v>0</v>
      </c>
      <c r="AB513" s="10"/>
      <c r="AC513" s="18">
        <f t="shared" si="52"/>
        <v>0</v>
      </c>
    </row>
    <row r="514" spans="1:29">
      <c r="Z514" s="149"/>
      <c r="AA514" s="149"/>
      <c r="AB514" s="149"/>
      <c r="AC514" s="149"/>
    </row>
    <row r="515" spans="1:29">
      <c r="Z515" s="149"/>
      <c r="AA515" s="149"/>
      <c r="AB515" s="149"/>
      <c r="AC515" s="149"/>
    </row>
    <row r="516" spans="1:29">
      <c r="Z516" s="149"/>
      <c r="AA516" s="149"/>
      <c r="AB516" s="149"/>
      <c r="AC516" s="149"/>
    </row>
    <row r="518" spans="1:29">
      <c r="G518" s="251" t="s">
        <v>186</v>
      </c>
      <c r="H518" s="251"/>
      <c r="I518" s="251"/>
      <c r="J518" s="251"/>
      <c r="K518" s="252"/>
      <c r="L518" s="251"/>
      <c r="M518" s="251"/>
      <c r="N518" s="251"/>
      <c r="O518" s="251"/>
      <c r="P518" s="251"/>
      <c r="Q518" s="251"/>
      <c r="R518" s="251"/>
      <c r="S518" s="251"/>
      <c r="T518" s="251"/>
      <c r="U518" s="251"/>
      <c r="V518" s="251"/>
      <c r="W518" s="251"/>
    </row>
    <row r="519" spans="1:29">
      <c r="G519" s="89" t="s">
        <v>424</v>
      </c>
      <c r="H519" s="94"/>
      <c r="I519" s="94"/>
      <c r="J519" s="94"/>
      <c r="L519" s="94"/>
      <c r="M519" s="94"/>
      <c r="N519" s="94"/>
      <c r="O519" s="94"/>
      <c r="Q519" s="89"/>
      <c r="R519" s="89"/>
      <c r="S519" s="89"/>
      <c r="T519" s="89"/>
      <c r="U519" s="89"/>
      <c r="V519" s="94"/>
      <c r="W519" s="94"/>
    </row>
    <row r="520" spans="1:29">
      <c r="G520" s="28">
        <v>1990</v>
      </c>
      <c r="H520" s="31"/>
      <c r="I520" s="31"/>
      <c r="J520" s="31"/>
      <c r="K520" s="253" t="s">
        <v>425</v>
      </c>
      <c r="L520" s="235">
        <f t="shared" ref="L520:AA536" si="54">SUMIF($I$22:$I$513,$G520,L$22:L$513)</f>
        <v>0</v>
      </c>
      <c r="M520" s="235">
        <f t="shared" si="54"/>
        <v>0</v>
      </c>
      <c r="N520" s="235">
        <f t="shared" si="54"/>
        <v>0</v>
      </c>
      <c r="O520" s="235">
        <f t="shared" si="54"/>
        <v>0</v>
      </c>
      <c r="P520" s="235">
        <f t="shared" si="54"/>
        <v>0</v>
      </c>
      <c r="Q520" s="235">
        <f t="shared" si="54"/>
        <v>0</v>
      </c>
      <c r="R520" s="235">
        <f t="shared" si="54"/>
        <v>0</v>
      </c>
      <c r="S520" s="235">
        <f t="shared" si="54"/>
        <v>0</v>
      </c>
      <c r="T520" s="235">
        <f t="shared" si="54"/>
        <v>0</v>
      </c>
      <c r="U520" s="235">
        <f t="shared" si="54"/>
        <v>0</v>
      </c>
      <c r="V520" s="235">
        <f t="shared" si="54"/>
        <v>0</v>
      </c>
      <c r="W520" s="235">
        <f t="shared" si="54"/>
        <v>0</v>
      </c>
      <c r="X520" s="272">
        <f>SUMIF($I$22:$I$513,$G520,X$22:X$513)/12</f>
        <v>0</v>
      </c>
      <c r="Y520" s="235">
        <f t="shared" si="54"/>
        <v>0</v>
      </c>
      <c r="Z520" s="235">
        <f t="shared" si="54"/>
        <v>0</v>
      </c>
      <c r="AA520" s="235">
        <f t="shared" si="54"/>
        <v>0</v>
      </c>
      <c r="AB520" s="235">
        <f t="shared" ref="AB520:AC535" si="55">SUMIF($I$22:$I$513,$G520,AB$22:AB$513)</f>
        <v>0</v>
      </c>
      <c r="AC520" s="235">
        <f t="shared" si="55"/>
        <v>0</v>
      </c>
    </row>
    <row r="521" spans="1:29">
      <c r="G521" s="28">
        <v>1991</v>
      </c>
      <c r="H521" s="31"/>
      <c r="I521" s="31"/>
      <c r="J521" s="31"/>
      <c r="K521" s="253" t="s">
        <v>425</v>
      </c>
      <c r="L521" s="235">
        <f t="shared" si="54"/>
        <v>0</v>
      </c>
      <c r="M521" s="235">
        <f t="shared" si="54"/>
        <v>0</v>
      </c>
      <c r="N521" s="235">
        <f t="shared" si="54"/>
        <v>0</v>
      </c>
      <c r="O521" s="235">
        <f t="shared" si="54"/>
        <v>0</v>
      </c>
      <c r="P521" s="235">
        <f t="shared" si="54"/>
        <v>0</v>
      </c>
      <c r="Q521" s="235">
        <f t="shared" si="54"/>
        <v>0</v>
      </c>
      <c r="R521" s="235">
        <f t="shared" si="54"/>
        <v>0</v>
      </c>
      <c r="S521" s="235">
        <f t="shared" si="54"/>
        <v>0</v>
      </c>
      <c r="T521" s="235">
        <f t="shared" si="54"/>
        <v>0</v>
      </c>
      <c r="U521" s="235">
        <f t="shared" si="54"/>
        <v>0</v>
      </c>
      <c r="V521" s="235">
        <f t="shared" si="54"/>
        <v>0</v>
      </c>
      <c r="W521" s="235">
        <f t="shared" si="54"/>
        <v>0</v>
      </c>
      <c r="X521" s="272">
        <f t="shared" ref="X521:X536" si="56">SUMIF($I$22:$I$513,$G521,X$22:X$513)/12</f>
        <v>0</v>
      </c>
      <c r="Y521" s="235">
        <f t="shared" si="54"/>
        <v>0</v>
      </c>
      <c r="Z521" s="235">
        <f t="shared" si="54"/>
        <v>0</v>
      </c>
      <c r="AA521" s="235">
        <f t="shared" si="54"/>
        <v>0</v>
      </c>
      <c r="AB521" s="235">
        <f t="shared" si="55"/>
        <v>0</v>
      </c>
      <c r="AC521" s="235">
        <f t="shared" si="55"/>
        <v>0</v>
      </c>
    </row>
    <row r="522" spans="1:29">
      <c r="G522" s="28">
        <v>1992</v>
      </c>
      <c r="H522" s="31"/>
      <c r="I522" s="31"/>
      <c r="J522" s="31"/>
      <c r="K522" s="253" t="s">
        <v>425</v>
      </c>
      <c r="L522" s="235">
        <f t="shared" si="54"/>
        <v>0</v>
      </c>
      <c r="M522" s="235">
        <f t="shared" si="54"/>
        <v>0</v>
      </c>
      <c r="N522" s="235">
        <f t="shared" si="54"/>
        <v>0</v>
      </c>
      <c r="O522" s="235">
        <f t="shared" si="54"/>
        <v>0</v>
      </c>
      <c r="P522" s="235">
        <f t="shared" si="54"/>
        <v>0</v>
      </c>
      <c r="Q522" s="235">
        <f t="shared" si="54"/>
        <v>0</v>
      </c>
      <c r="R522" s="235">
        <f t="shared" si="54"/>
        <v>0</v>
      </c>
      <c r="S522" s="235">
        <f t="shared" si="54"/>
        <v>0</v>
      </c>
      <c r="T522" s="235">
        <f t="shared" si="54"/>
        <v>0</v>
      </c>
      <c r="U522" s="235">
        <f t="shared" si="54"/>
        <v>0</v>
      </c>
      <c r="V522" s="235">
        <f t="shared" si="54"/>
        <v>0</v>
      </c>
      <c r="W522" s="235">
        <f t="shared" si="54"/>
        <v>0</v>
      </c>
      <c r="X522" s="272">
        <f t="shared" si="56"/>
        <v>0</v>
      </c>
      <c r="Y522" s="235">
        <f t="shared" si="54"/>
        <v>0</v>
      </c>
      <c r="Z522" s="235">
        <f t="shared" si="54"/>
        <v>0</v>
      </c>
      <c r="AA522" s="235">
        <f t="shared" si="54"/>
        <v>0</v>
      </c>
      <c r="AB522" s="235">
        <f t="shared" si="55"/>
        <v>0</v>
      </c>
      <c r="AC522" s="235">
        <f t="shared" si="55"/>
        <v>0</v>
      </c>
    </row>
    <row r="523" spans="1:29">
      <c r="G523" s="28">
        <v>1993</v>
      </c>
      <c r="H523" s="31"/>
      <c r="I523" s="31"/>
      <c r="J523" s="31"/>
      <c r="K523" s="253" t="s">
        <v>425</v>
      </c>
      <c r="L523" s="235">
        <f t="shared" si="54"/>
        <v>0</v>
      </c>
      <c r="M523" s="235">
        <f t="shared" si="54"/>
        <v>0</v>
      </c>
      <c r="N523" s="235">
        <f t="shared" si="54"/>
        <v>0</v>
      </c>
      <c r="O523" s="235">
        <f t="shared" si="54"/>
        <v>0</v>
      </c>
      <c r="P523" s="235">
        <f t="shared" si="54"/>
        <v>0</v>
      </c>
      <c r="Q523" s="235">
        <f t="shared" si="54"/>
        <v>0</v>
      </c>
      <c r="R523" s="235">
        <f t="shared" si="54"/>
        <v>0</v>
      </c>
      <c r="S523" s="235">
        <f t="shared" si="54"/>
        <v>0</v>
      </c>
      <c r="T523" s="235">
        <f t="shared" si="54"/>
        <v>0</v>
      </c>
      <c r="U523" s="235">
        <f t="shared" si="54"/>
        <v>0</v>
      </c>
      <c r="V523" s="235">
        <f t="shared" si="54"/>
        <v>0</v>
      </c>
      <c r="W523" s="235">
        <f t="shared" si="54"/>
        <v>0</v>
      </c>
      <c r="X523" s="272">
        <f t="shared" si="56"/>
        <v>0</v>
      </c>
      <c r="Y523" s="235">
        <f t="shared" si="54"/>
        <v>0</v>
      </c>
      <c r="Z523" s="235">
        <f t="shared" si="54"/>
        <v>0</v>
      </c>
      <c r="AA523" s="235">
        <f t="shared" si="54"/>
        <v>0</v>
      </c>
      <c r="AB523" s="235">
        <f t="shared" si="55"/>
        <v>0</v>
      </c>
      <c r="AC523" s="235">
        <f t="shared" si="55"/>
        <v>0</v>
      </c>
    </row>
    <row r="524" spans="1:29">
      <c r="G524" s="28">
        <v>1994</v>
      </c>
      <c r="H524" s="31"/>
      <c r="I524" s="31"/>
      <c r="J524" s="31"/>
      <c r="K524" s="253" t="s">
        <v>425</v>
      </c>
      <c r="L524" s="235">
        <f t="shared" si="54"/>
        <v>0</v>
      </c>
      <c r="M524" s="235">
        <f t="shared" si="54"/>
        <v>0</v>
      </c>
      <c r="N524" s="235">
        <f t="shared" si="54"/>
        <v>0</v>
      </c>
      <c r="O524" s="235">
        <f t="shared" si="54"/>
        <v>0</v>
      </c>
      <c r="P524" s="235">
        <f t="shared" si="54"/>
        <v>0</v>
      </c>
      <c r="Q524" s="235">
        <f t="shared" si="54"/>
        <v>0</v>
      </c>
      <c r="R524" s="235">
        <f t="shared" si="54"/>
        <v>0</v>
      </c>
      <c r="S524" s="235">
        <f t="shared" si="54"/>
        <v>0</v>
      </c>
      <c r="T524" s="235">
        <f t="shared" si="54"/>
        <v>0</v>
      </c>
      <c r="U524" s="235">
        <f t="shared" si="54"/>
        <v>0</v>
      </c>
      <c r="V524" s="235">
        <f t="shared" si="54"/>
        <v>0</v>
      </c>
      <c r="W524" s="235">
        <f t="shared" si="54"/>
        <v>0</v>
      </c>
      <c r="X524" s="272">
        <f t="shared" si="56"/>
        <v>0</v>
      </c>
      <c r="Y524" s="235">
        <f t="shared" si="54"/>
        <v>0</v>
      </c>
      <c r="Z524" s="235">
        <f t="shared" si="54"/>
        <v>0</v>
      </c>
      <c r="AA524" s="235">
        <f t="shared" si="54"/>
        <v>0</v>
      </c>
      <c r="AB524" s="235">
        <f t="shared" si="55"/>
        <v>0</v>
      </c>
      <c r="AC524" s="235">
        <f t="shared" si="55"/>
        <v>0</v>
      </c>
    </row>
    <row r="525" spans="1:29">
      <c r="G525" s="28">
        <v>1995</v>
      </c>
      <c r="H525" s="31"/>
      <c r="I525" s="31"/>
      <c r="J525" s="31"/>
      <c r="K525" s="253" t="s">
        <v>425</v>
      </c>
      <c r="L525" s="235">
        <f t="shared" si="54"/>
        <v>0</v>
      </c>
      <c r="M525" s="235">
        <f t="shared" si="54"/>
        <v>0</v>
      </c>
      <c r="N525" s="235">
        <f t="shared" si="54"/>
        <v>0</v>
      </c>
      <c r="O525" s="235">
        <f t="shared" si="54"/>
        <v>0</v>
      </c>
      <c r="P525" s="235">
        <f t="shared" si="54"/>
        <v>0</v>
      </c>
      <c r="Q525" s="235">
        <f t="shared" si="54"/>
        <v>0</v>
      </c>
      <c r="R525" s="235">
        <f t="shared" si="54"/>
        <v>0</v>
      </c>
      <c r="S525" s="235">
        <f t="shared" si="54"/>
        <v>0</v>
      </c>
      <c r="T525" s="235">
        <f t="shared" si="54"/>
        <v>0</v>
      </c>
      <c r="U525" s="235">
        <f t="shared" si="54"/>
        <v>0</v>
      </c>
      <c r="V525" s="235">
        <f t="shared" si="54"/>
        <v>0</v>
      </c>
      <c r="W525" s="235">
        <f t="shared" si="54"/>
        <v>0</v>
      </c>
      <c r="X525" s="272">
        <f t="shared" si="56"/>
        <v>0</v>
      </c>
      <c r="Y525" s="235">
        <f t="shared" si="54"/>
        <v>0</v>
      </c>
      <c r="Z525" s="235">
        <f t="shared" si="54"/>
        <v>0</v>
      </c>
      <c r="AA525" s="235">
        <f t="shared" si="54"/>
        <v>0</v>
      </c>
      <c r="AB525" s="235">
        <f t="shared" si="55"/>
        <v>0</v>
      </c>
      <c r="AC525" s="235">
        <f t="shared" si="55"/>
        <v>0</v>
      </c>
    </row>
    <row r="526" spans="1:29">
      <c r="G526" s="28">
        <v>1996</v>
      </c>
      <c r="H526" s="31"/>
      <c r="I526" s="31"/>
      <c r="J526" s="31"/>
      <c r="K526" s="253" t="s">
        <v>425</v>
      </c>
      <c r="L526" s="235">
        <f t="shared" si="54"/>
        <v>0</v>
      </c>
      <c r="M526" s="235">
        <f t="shared" si="54"/>
        <v>0</v>
      </c>
      <c r="N526" s="235">
        <f t="shared" si="54"/>
        <v>0</v>
      </c>
      <c r="O526" s="235">
        <f t="shared" si="54"/>
        <v>0</v>
      </c>
      <c r="P526" s="235">
        <f t="shared" si="54"/>
        <v>0</v>
      </c>
      <c r="Q526" s="235">
        <f t="shared" si="54"/>
        <v>0</v>
      </c>
      <c r="R526" s="235">
        <f t="shared" si="54"/>
        <v>0</v>
      </c>
      <c r="S526" s="235">
        <f t="shared" si="54"/>
        <v>0</v>
      </c>
      <c r="T526" s="235">
        <f t="shared" si="54"/>
        <v>0</v>
      </c>
      <c r="U526" s="235">
        <f t="shared" si="54"/>
        <v>0</v>
      </c>
      <c r="V526" s="235">
        <f t="shared" si="54"/>
        <v>0</v>
      </c>
      <c r="W526" s="235">
        <f t="shared" si="54"/>
        <v>0</v>
      </c>
      <c r="X526" s="272">
        <f t="shared" si="56"/>
        <v>0</v>
      </c>
      <c r="Y526" s="235">
        <f t="shared" si="54"/>
        <v>0</v>
      </c>
      <c r="Z526" s="235">
        <f t="shared" si="54"/>
        <v>0</v>
      </c>
      <c r="AA526" s="235">
        <f t="shared" si="54"/>
        <v>0</v>
      </c>
      <c r="AB526" s="235">
        <f t="shared" si="55"/>
        <v>0</v>
      </c>
      <c r="AC526" s="235">
        <f t="shared" si="55"/>
        <v>0</v>
      </c>
    </row>
    <row r="527" spans="1:29">
      <c r="G527" s="28">
        <v>1997</v>
      </c>
      <c r="H527" s="31"/>
      <c r="I527" s="31"/>
      <c r="J527" s="31"/>
      <c r="K527" s="253" t="s">
        <v>425</v>
      </c>
      <c r="L527" s="235">
        <f t="shared" si="54"/>
        <v>0</v>
      </c>
      <c r="M527" s="235">
        <f t="shared" si="54"/>
        <v>0</v>
      </c>
      <c r="N527" s="235">
        <f t="shared" si="54"/>
        <v>0</v>
      </c>
      <c r="O527" s="235">
        <f t="shared" si="54"/>
        <v>0</v>
      </c>
      <c r="P527" s="235">
        <f t="shared" si="54"/>
        <v>0</v>
      </c>
      <c r="Q527" s="235">
        <f t="shared" si="54"/>
        <v>0</v>
      </c>
      <c r="R527" s="235">
        <f t="shared" si="54"/>
        <v>0</v>
      </c>
      <c r="S527" s="235">
        <f t="shared" si="54"/>
        <v>0</v>
      </c>
      <c r="T527" s="235">
        <f t="shared" si="54"/>
        <v>0</v>
      </c>
      <c r="U527" s="235">
        <f t="shared" si="54"/>
        <v>0</v>
      </c>
      <c r="V527" s="235">
        <f t="shared" si="54"/>
        <v>0</v>
      </c>
      <c r="W527" s="235">
        <f t="shared" si="54"/>
        <v>0</v>
      </c>
      <c r="X527" s="272">
        <f t="shared" si="56"/>
        <v>0</v>
      </c>
      <c r="Y527" s="235">
        <f t="shared" si="54"/>
        <v>0</v>
      </c>
      <c r="Z527" s="235">
        <f t="shared" si="54"/>
        <v>0</v>
      </c>
      <c r="AA527" s="235">
        <f t="shared" si="54"/>
        <v>0</v>
      </c>
      <c r="AB527" s="235">
        <f t="shared" si="55"/>
        <v>0</v>
      </c>
      <c r="AC527" s="235">
        <f t="shared" si="55"/>
        <v>0</v>
      </c>
    </row>
    <row r="528" spans="1:29">
      <c r="G528" s="28">
        <v>1998</v>
      </c>
      <c r="H528" s="31"/>
      <c r="I528" s="31"/>
      <c r="J528" s="31"/>
      <c r="K528" s="253" t="s">
        <v>425</v>
      </c>
      <c r="L528" s="235">
        <f t="shared" si="54"/>
        <v>0</v>
      </c>
      <c r="M528" s="235">
        <f t="shared" si="54"/>
        <v>0</v>
      </c>
      <c r="N528" s="235">
        <f t="shared" si="54"/>
        <v>0</v>
      </c>
      <c r="O528" s="235">
        <f t="shared" si="54"/>
        <v>0</v>
      </c>
      <c r="P528" s="235">
        <f t="shared" si="54"/>
        <v>0</v>
      </c>
      <c r="Q528" s="235">
        <f t="shared" si="54"/>
        <v>0</v>
      </c>
      <c r="R528" s="235">
        <f t="shared" si="54"/>
        <v>0</v>
      </c>
      <c r="S528" s="235">
        <f t="shared" si="54"/>
        <v>0</v>
      </c>
      <c r="T528" s="235">
        <f t="shared" si="54"/>
        <v>0</v>
      </c>
      <c r="U528" s="235">
        <f t="shared" si="54"/>
        <v>0</v>
      </c>
      <c r="V528" s="235">
        <f t="shared" si="54"/>
        <v>0</v>
      </c>
      <c r="W528" s="235">
        <f t="shared" si="54"/>
        <v>0</v>
      </c>
      <c r="X528" s="272">
        <f t="shared" si="56"/>
        <v>0</v>
      </c>
      <c r="Y528" s="235">
        <f t="shared" si="54"/>
        <v>0</v>
      </c>
      <c r="Z528" s="235">
        <f t="shared" si="54"/>
        <v>0</v>
      </c>
      <c r="AA528" s="235">
        <f t="shared" si="54"/>
        <v>0</v>
      </c>
      <c r="AB528" s="235">
        <f t="shared" si="55"/>
        <v>0</v>
      </c>
      <c r="AC528" s="235">
        <f t="shared" si="55"/>
        <v>0</v>
      </c>
    </row>
    <row r="529" spans="1:29">
      <c r="A529" s="94"/>
      <c r="B529" s="94"/>
      <c r="F529" s="94"/>
      <c r="G529" s="28">
        <v>1999</v>
      </c>
      <c r="H529" s="31"/>
      <c r="I529" s="31"/>
      <c r="J529" s="31"/>
      <c r="K529" s="253" t="s">
        <v>425</v>
      </c>
      <c r="L529" s="235">
        <f t="shared" si="54"/>
        <v>0</v>
      </c>
      <c r="M529" s="235">
        <f t="shared" si="54"/>
        <v>0</v>
      </c>
      <c r="N529" s="235">
        <f t="shared" si="54"/>
        <v>0</v>
      </c>
      <c r="O529" s="235">
        <f t="shared" si="54"/>
        <v>0</v>
      </c>
      <c r="P529" s="235">
        <f t="shared" si="54"/>
        <v>0</v>
      </c>
      <c r="Q529" s="235">
        <f t="shared" si="54"/>
        <v>0</v>
      </c>
      <c r="R529" s="235">
        <f t="shared" si="54"/>
        <v>0</v>
      </c>
      <c r="S529" s="235">
        <f t="shared" si="54"/>
        <v>0</v>
      </c>
      <c r="T529" s="235">
        <f t="shared" si="54"/>
        <v>0</v>
      </c>
      <c r="U529" s="235">
        <f t="shared" si="54"/>
        <v>0</v>
      </c>
      <c r="V529" s="235">
        <f t="shared" si="54"/>
        <v>0</v>
      </c>
      <c r="W529" s="235">
        <f t="shared" si="54"/>
        <v>0</v>
      </c>
      <c r="X529" s="272">
        <f t="shared" si="56"/>
        <v>0</v>
      </c>
      <c r="Y529" s="235">
        <f t="shared" si="54"/>
        <v>0</v>
      </c>
      <c r="Z529" s="235">
        <f t="shared" si="54"/>
        <v>0</v>
      </c>
      <c r="AA529" s="235">
        <f t="shared" si="54"/>
        <v>0</v>
      </c>
      <c r="AB529" s="235">
        <f t="shared" si="55"/>
        <v>0</v>
      </c>
      <c r="AC529" s="235">
        <f t="shared" si="55"/>
        <v>0</v>
      </c>
    </row>
    <row r="530" spans="1:29">
      <c r="A530" s="94"/>
      <c r="B530" s="94"/>
      <c r="F530" s="94"/>
      <c r="G530" s="28">
        <v>2000</v>
      </c>
      <c r="H530" s="31"/>
      <c r="I530" s="31"/>
      <c r="J530" s="31"/>
      <c r="K530" s="253" t="s">
        <v>425</v>
      </c>
      <c r="L530" s="235">
        <f t="shared" si="54"/>
        <v>0</v>
      </c>
      <c r="M530" s="235">
        <f t="shared" si="54"/>
        <v>0</v>
      </c>
      <c r="N530" s="235">
        <f t="shared" si="54"/>
        <v>0</v>
      </c>
      <c r="O530" s="235">
        <f t="shared" si="54"/>
        <v>0</v>
      </c>
      <c r="P530" s="235">
        <f t="shared" si="54"/>
        <v>0</v>
      </c>
      <c r="Q530" s="235">
        <f t="shared" si="54"/>
        <v>0</v>
      </c>
      <c r="R530" s="235">
        <f t="shared" si="54"/>
        <v>0</v>
      </c>
      <c r="S530" s="235">
        <f t="shared" si="54"/>
        <v>0</v>
      </c>
      <c r="T530" s="235">
        <f t="shared" si="54"/>
        <v>0</v>
      </c>
      <c r="U530" s="235">
        <f t="shared" si="54"/>
        <v>0</v>
      </c>
      <c r="V530" s="235">
        <f t="shared" si="54"/>
        <v>0</v>
      </c>
      <c r="W530" s="235">
        <f t="shared" si="54"/>
        <v>0</v>
      </c>
      <c r="X530" s="272">
        <f t="shared" si="56"/>
        <v>0</v>
      </c>
      <c r="Y530" s="235">
        <f t="shared" si="54"/>
        <v>0</v>
      </c>
      <c r="Z530" s="235">
        <f t="shared" si="54"/>
        <v>0</v>
      </c>
      <c r="AA530" s="235">
        <f t="shared" si="54"/>
        <v>0</v>
      </c>
      <c r="AB530" s="235">
        <f t="shared" si="55"/>
        <v>0</v>
      </c>
      <c r="AC530" s="235">
        <f t="shared" si="55"/>
        <v>0</v>
      </c>
    </row>
    <row r="531" spans="1:29">
      <c r="A531" s="94"/>
      <c r="B531" s="94"/>
      <c r="F531" s="94"/>
      <c r="G531" s="28">
        <v>2001</v>
      </c>
      <c r="H531" s="31"/>
      <c r="I531" s="31"/>
      <c r="J531" s="31"/>
      <c r="K531" s="253" t="s">
        <v>425</v>
      </c>
      <c r="L531" s="235">
        <f t="shared" si="54"/>
        <v>0</v>
      </c>
      <c r="M531" s="235">
        <f t="shared" si="54"/>
        <v>0</v>
      </c>
      <c r="N531" s="235">
        <f t="shared" si="54"/>
        <v>0</v>
      </c>
      <c r="O531" s="235">
        <f t="shared" si="54"/>
        <v>0</v>
      </c>
      <c r="P531" s="235">
        <f t="shared" si="54"/>
        <v>0</v>
      </c>
      <c r="Q531" s="235">
        <f t="shared" si="54"/>
        <v>0</v>
      </c>
      <c r="R531" s="235">
        <f t="shared" si="54"/>
        <v>0</v>
      </c>
      <c r="S531" s="235">
        <f t="shared" si="54"/>
        <v>0</v>
      </c>
      <c r="T531" s="235">
        <f t="shared" si="54"/>
        <v>0</v>
      </c>
      <c r="U531" s="235">
        <f t="shared" si="54"/>
        <v>0</v>
      </c>
      <c r="V531" s="235">
        <f t="shared" si="54"/>
        <v>0</v>
      </c>
      <c r="W531" s="235">
        <f t="shared" si="54"/>
        <v>0</v>
      </c>
      <c r="X531" s="272">
        <f t="shared" si="56"/>
        <v>0</v>
      </c>
      <c r="Y531" s="235">
        <f t="shared" si="54"/>
        <v>0</v>
      </c>
      <c r="Z531" s="235">
        <f t="shared" si="54"/>
        <v>0</v>
      </c>
      <c r="AA531" s="235">
        <f t="shared" si="54"/>
        <v>0</v>
      </c>
      <c r="AB531" s="235">
        <f t="shared" si="55"/>
        <v>0</v>
      </c>
      <c r="AC531" s="235">
        <f t="shared" si="55"/>
        <v>0</v>
      </c>
    </row>
    <row r="532" spans="1:29">
      <c r="A532" s="94"/>
      <c r="B532" s="94"/>
      <c r="F532" s="94"/>
      <c r="G532" s="28">
        <v>2002</v>
      </c>
      <c r="H532" s="31"/>
      <c r="I532" s="31"/>
      <c r="J532" s="31"/>
      <c r="K532" s="253" t="s">
        <v>425</v>
      </c>
      <c r="L532" s="235">
        <f t="shared" si="54"/>
        <v>0</v>
      </c>
      <c r="M532" s="235">
        <f t="shared" si="54"/>
        <v>0</v>
      </c>
      <c r="N532" s="235">
        <f t="shared" si="54"/>
        <v>0</v>
      </c>
      <c r="O532" s="235">
        <f t="shared" si="54"/>
        <v>0</v>
      </c>
      <c r="P532" s="235">
        <f t="shared" si="54"/>
        <v>0</v>
      </c>
      <c r="Q532" s="235">
        <f t="shared" si="54"/>
        <v>0</v>
      </c>
      <c r="R532" s="235">
        <f t="shared" si="54"/>
        <v>0</v>
      </c>
      <c r="S532" s="235">
        <f t="shared" si="54"/>
        <v>0</v>
      </c>
      <c r="T532" s="235">
        <f t="shared" si="54"/>
        <v>0</v>
      </c>
      <c r="U532" s="235">
        <f t="shared" si="54"/>
        <v>0</v>
      </c>
      <c r="V532" s="235">
        <f t="shared" si="54"/>
        <v>0</v>
      </c>
      <c r="W532" s="235">
        <f t="shared" si="54"/>
        <v>0</v>
      </c>
      <c r="X532" s="272">
        <f t="shared" si="56"/>
        <v>0</v>
      </c>
      <c r="Y532" s="235">
        <f t="shared" si="54"/>
        <v>0</v>
      </c>
      <c r="Z532" s="235">
        <f t="shared" si="54"/>
        <v>0</v>
      </c>
      <c r="AA532" s="235">
        <f t="shared" si="54"/>
        <v>0</v>
      </c>
      <c r="AB532" s="235">
        <f t="shared" si="55"/>
        <v>0</v>
      </c>
      <c r="AC532" s="235">
        <f t="shared" si="55"/>
        <v>0</v>
      </c>
    </row>
    <row r="533" spans="1:29">
      <c r="A533" s="94"/>
      <c r="B533" s="94"/>
      <c r="F533" s="94"/>
      <c r="G533" s="28">
        <v>2003</v>
      </c>
      <c r="H533" s="31"/>
      <c r="I533" s="31"/>
      <c r="J533" s="31"/>
      <c r="K533" s="253" t="s">
        <v>425</v>
      </c>
      <c r="L533" s="235">
        <f t="shared" si="54"/>
        <v>0</v>
      </c>
      <c r="M533" s="235">
        <f t="shared" si="54"/>
        <v>0</v>
      </c>
      <c r="N533" s="235">
        <f t="shared" si="54"/>
        <v>0</v>
      </c>
      <c r="O533" s="235">
        <f t="shared" si="54"/>
        <v>0</v>
      </c>
      <c r="P533" s="235">
        <f t="shared" si="54"/>
        <v>0</v>
      </c>
      <c r="Q533" s="235">
        <f t="shared" si="54"/>
        <v>0</v>
      </c>
      <c r="R533" s="235">
        <f t="shared" si="54"/>
        <v>0</v>
      </c>
      <c r="S533" s="235">
        <f t="shared" si="54"/>
        <v>0</v>
      </c>
      <c r="T533" s="235">
        <f t="shared" si="54"/>
        <v>0</v>
      </c>
      <c r="U533" s="235">
        <f t="shared" si="54"/>
        <v>0</v>
      </c>
      <c r="V533" s="235">
        <f t="shared" si="54"/>
        <v>0</v>
      </c>
      <c r="W533" s="235">
        <f t="shared" si="54"/>
        <v>0</v>
      </c>
      <c r="X533" s="272">
        <f t="shared" si="56"/>
        <v>0</v>
      </c>
      <c r="Y533" s="235">
        <f t="shared" si="54"/>
        <v>0</v>
      </c>
      <c r="Z533" s="235">
        <f t="shared" si="54"/>
        <v>0</v>
      </c>
      <c r="AA533" s="235">
        <f t="shared" si="54"/>
        <v>0</v>
      </c>
      <c r="AB533" s="235">
        <f t="shared" si="55"/>
        <v>0</v>
      </c>
      <c r="AC533" s="235">
        <f t="shared" si="55"/>
        <v>0</v>
      </c>
    </row>
    <row r="534" spans="1:29">
      <c r="A534" s="94"/>
      <c r="B534" s="94"/>
      <c r="F534" s="94"/>
      <c r="G534" s="28">
        <v>2004</v>
      </c>
      <c r="H534" s="31"/>
      <c r="I534" s="31"/>
      <c r="J534" s="31"/>
      <c r="K534" s="253" t="s">
        <v>425</v>
      </c>
      <c r="L534" s="235">
        <f t="shared" si="54"/>
        <v>0</v>
      </c>
      <c r="M534" s="235">
        <f t="shared" si="54"/>
        <v>0</v>
      </c>
      <c r="N534" s="235">
        <f t="shared" si="54"/>
        <v>0</v>
      </c>
      <c r="O534" s="235">
        <f t="shared" si="54"/>
        <v>0</v>
      </c>
      <c r="P534" s="235">
        <f t="shared" si="54"/>
        <v>0</v>
      </c>
      <c r="Q534" s="235">
        <f t="shared" si="54"/>
        <v>0</v>
      </c>
      <c r="R534" s="235">
        <f t="shared" si="54"/>
        <v>0</v>
      </c>
      <c r="S534" s="235">
        <f t="shared" si="54"/>
        <v>0</v>
      </c>
      <c r="T534" s="235">
        <f t="shared" si="54"/>
        <v>0</v>
      </c>
      <c r="U534" s="235">
        <f t="shared" si="54"/>
        <v>0</v>
      </c>
      <c r="V534" s="235">
        <f t="shared" si="54"/>
        <v>0</v>
      </c>
      <c r="W534" s="235">
        <f t="shared" si="54"/>
        <v>0</v>
      </c>
      <c r="X534" s="272">
        <f t="shared" si="56"/>
        <v>0</v>
      </c>
      <c r="Y534" s="235">
        <f t="shared" si="54"/>
        <v>0</v>
      </c>
      <c r="Z534" s="235">
        <f t="shared" si="54"/>
        <v>0</v>
      </c>
      <c r="AA534" s="235">
        <f t="shared" si="54"/>
        <v>0</v>
      </c>
      <c r="AB534" s="235">
        <f t="shared" si="55"/>
        <v>0</v>
      </c>
      <c r="AC534" s="235">
        <f t="shared" si="55"/>
        <v>0</v>
      </c>
    </row>
    <row r="535" spans="1:29">
      <c r="A535" s="94"/>
      <c r="B535" s="94"/>
      <c r="F535" s="94"/>
      <c r="G535" s="28">
        <v>2005</v>
      </c>
      <c r="H535" s="31"/>
      <c r="I535" s="31"/>
      <c r="J535" s="31"/>
      <c r="K535" s="253" t="s">
        <v>425</v>
      </c>
      <c r="L535" s="235">
        <f t="shared" si="54"/>
        <v>0</v>
      </c>
      <c r="M535" s="235">
        <f t="shared" si="54"/>
        <v>0</v>
      </c>
      <c r="N535" s="235">
        <f t="shared" si="54"/>
        <v>0</v>
      </c>
      <c r="O535" s="235">
        <f t="shared" si="54"/>
        <v>0</v>
      </c>
      <c r="P535" s="235">
        <f t="shared" si="54"/>
        <v>0</v>
      </c>
      <c r="Q535" s="235">
        <f t="shared" si="54"/>
        <v>0</v>
      </c>
      <c r="R535" s="235">
        <f t="shared" si="54"/>
        <v>0</v>
      </c>
      <c r="S535" s="235">
        <f t="shared" si="54"/>
        <v>0</v>
      </c>
      <c r="T535" s="235">
        <f t="shared" si="54"/>
        <v>0</v>
      </c>
      <c r="U535" s="235">
        <f t="shared" si="54"/>
        <v>0</v>
      </c>
      <c r="V535" s="235">
        <f t="shared" si="54"/>
        <v>0</v>
      </c>
      <c r="W535" s="235">
        <f t="shared" si="54"/>
        <v>0</v>
      </c>
      <c r="X535" s="272">
        <f t="shared" si="56"/>
        <v>0</v>
      </c>
      <c r="Y535" s="235">
        <f t="shared" si="54"/>
        <v>0</v>
      </c>
      <c r="Z535" s="235">
        <f t="shared" si="54"/>
        <v>0</v>
      </c>
      <c r="AA535" s="235">
        <f t="shared" si="54"/>
        <v>0</v>
      </c>
      <c r="AB535" s="235">
        <f t="shared" si="55"/>
        <v>0</v>
      </c>
      <c r="AC535" s="235">
        <f t="shared" si="55"/>
        <v>0</v>
      </c>
    </row>
    <row r="536" spans="1:29">
      <c r="A536" s="94"/>
      <c r="B536" s="94"/>
      <c r="F536" s="94"/>
      <c r="G536" s="28">
        <v>2006</v>
      </c>
      <c r="H536" s="31"/>
      <c r="I536" s="31"/>
      <c r="J536" s="31"/>
      <c r="K536" s="253" t="s">
        <v>425</v>
      </c>
      <c r="L536" s="235">
        <f t="shared" si="54"/>
        <v>0</v>
      </c>
      <c r="M536" s="235">
        <f t="shared" si="54"/>
        <v>0</v>
      </c>
      <c r="N536" s="235">
        <f t="shared" si="54"/>
        <v>0</v>
      </c>
      <c r="O536" s="235">
        <f t="shared" si="54"/>
        <v>0</v>
      </c>
      <c r="P536" s="235">
        <f t="shared" si="54"/>
        <v>0</v>
      </c>
      <c r="Q536" s="235">
        <f t="shared" si="54"/>
        <v>0</v>
      </c>
      <c r="R536" s="235">
        <f t="shared" si="54"/>
        <v>0</v>
      </c>
      <c r="S536" s="235">
        <f t="shared" si="54"/>
        <v>0</v>
      </c>
      <c r="T536" s="235">
        <f t="shared" si="54"/>
        <v>0</v>
      </c>
      <c r="U536" s="235">
        <f t="shared" si="54"/>
        <v>0</v>
      </c>
      <c r="V536" s="235">
        <f t="shared" si="54"/>
        <v>0</v>
      </c>
      <c r="W536" s="235">
        <f t="shared" si="54"/>
        <v>0</v>
      </c>
      <c r="X536" s="272">
        <f t="shared" si="56"/>
        <v>0</v>
      </c>
      <c r="Y536" s="235">
        <f t="shared" si="54"/>
        <v>0</v>
      </c>
      <c r="Z536" s="235">
        <f t="shared" si="54"/>
        <v>0</v>
      </c>
      <c r="AA536" s="235">
        <f t="shared" si="54"/>
        <v>0</v>
      </c>
      <c r="AB536" s="235">
        <f t="shared" ref="AB536:AC551" si="57">SUMIF($I$22:$I$513,$G536,AB$22:AB$513)</f>
        <v>0</v>
      </c>
      <c r="AC536" s="235">
        <f t="shared" si="57"/>
        <v>0</v>
      </c>
    </row>
    <row r="537" spans="1:29">
      <c r="A537" s="94"/>
      <c r="B537" s="94"/>
      <c r="F537" s="94"/>
      <c r="G537" s="28">
        <v>2007</v>
      </c>
      <c r="H537" s="31"/>
      <c r="I537" s="31"/>
      <c r="J537" s="31"/>
      <c r="K537" s="253" t="s">
        <v>425</v>
      </c>
      <c r="L537" s="235">
        <f t="shared" ref="L537:AA552" si="58">SUMIF($I$22:$I$513,$G537,L$22:L$513)</f>
        <v>0</v>
      </c>
      <c r="M537" s="235">
        <f t="shared" si="58"/>
        <v>249776.09999999998</v>
      </c>
      <c r="N537" s="235">
        <f t="shared" si="58"/>
        <v>0</v>
      </c>
      <c r="O537" s="235">
        <f t="shared" si="58"/>
        <v>249776.09999999998</v>
      </c>
      <c r="P537" s="235">
        <f t="shared" si="58"/>
        <v>249776.09999999998</v>
      </c>
      <c r="Q537" s="235">
        <f t="shared" si="58"/>
        <v>286623.81975640997</v>
      </c>
      <c r="R537" s="235">
        <f t="shared" si="58"/>
        <v>1230</v>
      </c>
      <c r="S537" s="235">
        <f t="shared" si="58"/>
        <v>1411.4532907687496</v>
      </c>
      <c r="T537" s="235">
        <f t="shared" si="58"/>
        <v>1230</v>
      </c>
      <c r="U537" s="235">
        <f t="shared" si="58"/>
        <v>0</v>
      </c>
      <c r="V537" s="235">
        <f t="shared" si="58"/>
        <v>0</v>
      </c>
      <c r="W537" s="235">
        <f t="shared" si="58"/>
        <v>1230</v>
      </c>
      <c r="X537" s="272">
        <f>SUMIF($I$22:$I$513,$G537,X$22:X$513)/2</f>
        <v>203.07</v>
      </c>
      <c r="Y537" s="235">
        <f t="shared" si="58"/>
        <v>249776.09999999998</v>
      </c>
      <c r="Z537" s="235">
        <f t="shared" si="58"/>
        <v>0</v>
      </c>
      <c r="AA537" s="235">
        <f t="shared" si="58"/>
        <v>249776.09999999998</v>
      </c>
      <c r="AB537" s="235">
        <f t="shared" si="57"/>
        <v>0</v>
      </c>
      <c r="AC537" s="235">
        <f t="shared" si="57"/>
        <v>249776.09999999998</v>
      </c>
    </row>
    <row r="538" spans="1:29">
      <c r="A538" s="94"/>
      <c r="B538" s="94"/>
      <c r="F538" s="94"/>
      <c r="G538" s="28">
        <v>2008</v>
      </c>
      <c r="H538" s="31"/>
      <c r="I538" s="31"/>
      <c r="J538" s="31"/>
      <c r="K538" s="253" t="s">
        <v>425</v>
      </c>
      <c r="L538" s="235">
        <f t="shared" si="58"/>
        <v>0</v>
      </c>
      <c r="M538" s="235">
        <f t="shared" si="58"/>
        <v>926202.27000000014</v>
      </c>
      <c r="N538" s="235">
        <f t="shared" si="58"/>
        <v>0</v>
      </c>
      <c r="O538" s="235">
        <f t="shared" si="58"/>
        <v>926202.27000000014</v>
      </c>
      <c r="P538" s="235">
        <f t="shared" si="58"/>
        <v>926202.27000000014</v>
      </c>
      <c r="Q538" s="235">
        <f t="shared" si="58"/>
        <v>1057022.8522929125</v>
      </c>
      <c r="R538" s="235">
        <f t="shared" si="58"/>
        <v>4561</v>
      </c>
      <c r="S538" s="235">
        <f t="shared" si="58"/>
        <v>5205.2142231393736</v>
      </c>
      <c r="T538" s="235">
        <f t="shared" si="58"/>
        <v>4561</v>
      </c>
      <c r="U538" s="235">
        <f t="shared" si="58"/>
        <v>0</v>
      </c>
      <c r="V538" s="235">
        <f t="shared" si="58"/>
        <v>0</v>
      </c>
      <c r="W538" s="235">
        <f t="shared" si="58"/>
        <v>4561</v>
      </c>
      <c r="X538" s="272">
        <f>SUMIF($I$22:$I$513,$G538,X$22:X$513)/11</f>
        <v>203.06999999999996</v>
      </c>
      <c r="Y538" s="235">
        <f t="shared" si="58"/>
        <v>926202.27000000014</v>
      </c>
      <c r="Z538" s="235">
        <f t="shared" si="58"/>
        <v>0</v>
      </c>
      <c r="AA538" s="235">
        <f t="shared" si="58"/>
        <v>926202.27000000014</v>
      </c>
      <c r="AB538" s="235">
        <f t="shared" si="57"/>
        <v>0</v>
      </c>
      <c r="AC538" s="235">
        <f t="shared" si="57"/>
        <v>926202.27000000014</v>
      </c>
    </row>
    <row r="539" spans="1:29">
      <c r="A539" s="94"/>
      <c r="B539" s="94"/>
      <c r="F539" s="94"/>
      <c r="G539" s="28">
        <v>2009</v>
      </c>
      <c r="H539" s="31"/>
      <c r="I539" s="31"/>
      <c r="J539" s="31"/>
      <c r="K539" s="253" t="s">
        <v>425</v>
      </c>
      <c r="L539" s="235">
        <f t="shared" si="58"/>
        <v>0</v>
      </c>
      <c r="M539" s="235">
        <f t="shared" si="58"/>
        <v>1426946.0700000003</v>
      </c>
      <c r="N539" s="235">
        <f t="shared" si="58"/>
        <v>0</v>
      </c>
      <c r="O539" s="235">
        <f t="shared" si="58"/>
        <v>1426946.0700000003</v>
      </c>
      <c r="P539" s="235">
        <f t="shared" si="58"/>
        <v>1426946.0700000003</v>
      </c>
      <c r="Q539" s="235">
        <f t="shared" si="58"/>
        <v>1567006.9872534336</v>
      </c>
      <c r="R539" s="235">
        <f t="shared" si="58"/>
        <v>6761</v>
      </c>
      <c r="S539" s="235">
        <f t="shared" si="58"/>
        <v>7426.0423552499988</v>
      </c>
      <c r="T539" s="235">
        <f t="shared" si="58"/>
        <v>6761</v>
      </c>
      <c r="U539" s="235">
        <f t="shared" si="58"/>
        <v>0</v>
      </c>
      <c r="V539" s="235">
        <f t="shared" si="58"/>
        <v>0</v>
      </c>
      <c r="W539" s="235">
        <f t="shared" si="58"/>
        <v>6761</v>
      </c>
      <c r="X539" s="272">
        <f>SUMIF($I$22:$I$513,$G539,X$22:X$513)/10</f>
        <v>208.84799999999996</v>
      </c>
      <c r="Y539" s="235">
        <f t="shared" si="58"/>
        <v>1426946.0700000003</v>
      </c>
      <c r="Z539" s="235">
        <f t="shared" si="58"/>
        <v>0</v>
      </c>
      <c r="AA539" s="235">
        <f t="shared" si="58"/>
        <v>1426946.0700000003</v>
      </c>
      <c r="AB539" s="235">
        <f t="shared" si="57"/>
        <v>0</v>
      </c>
      <c r="AC539" s="235">
        <f t="shared" si="57"/>
        <v>1426946.0700000003</v>
      </c>
    </row>
    <row r="540" spans="1:29">
      <c r="A540" s="94"/>
      <c r="B540" s="94"/>
      <c r="F540" s="94"/>
      <c r="G540" s="89">
        <v>2010</v>
      </c>
      <c r="H540" s="94"/>
      <c r="I540" s="94"/>
      <c r="J540" s="94"/>
      <c r="K540" s="254" t="str">
        <f t="shared" ref="K540:K555" ca="1" si="59">OFFSET(K$208,($G540-2006)*12,0)&amp;"/"&amp;OFFSET(K$208,($G540-2006)*12+11,0)</f>
        <v>CFO/CFO</v>
      </c>
      <c r="L540" s="20">
        <f t="shared" si="58"/>
        <v>0</v>
      </c>
      <c r="M540" s="20">
        <f t="shared" si="58"/>
        <v>4975586.7756000003</v>
      </c>
      <c r="N540" s="20">
        <f t="shared" si="58"/>
        <v>0</v>
      </c>
      <c r="O540" s="20">
        <f t="shared" si="58"/>
        <v>4975586.7756000003</v>
      </c>
      <c r="P540" s="20">
        <f t="shared" si="58"/>
        <v>4975586.7756000003</v>
      </c>
      <c r="Q540" s="20">
        <f t="shared" si="58"/>
        <v>5273394.8622371089</v>
      </c>
      <c r="R540" s="20">
        <f t="shared" si="58"/>
        <v>19041</v>
      </c>
      <c r="S540" s="20">
        <f t="shared" si="58"/>
        <v>20206.651725</v>
      </c>
      <c r="T540" s="20">
        <f t="shared" si="58"/>
        <v>19041</v>
      </c>
      <c r="U540" s="20">
        <f t="shared" si="58"/>
        <v>0</v>
      </c>
      <c r="V540" s="20">
        <f t="shared" si="58"/>
        <v>0</v>
      </c>
      <c r="W540" s="20">
        <f t="shared" si="58"/>
        <v>19041</v>
      </c>
      <c r="X540" s="353"/>
      <c r="Y540" s="20">
        <f t="shared" si="58"/>
        <v>4975586.7756000003</v>
      </c>
      <c r="Z540" s="20">
        <f t="shared" si="58"/>
        <v>0</v>
      </c>
      <c r="AA540" s="20">
        <f t="shared" si="58"/>
        <v>4975586.7756000003</v>
      </c>
      <c r="AB540" s="20">
        <f t="shared" si="57"/>
        <v>0</v>
      </c>
      <c r="AC540" s="20">
        <f t="shared" si="57"/>
        <v>4975586.7756000003</v>
      </c>
    </row>
    <row r="541" spans="1:29">
      <c r="A541" s="94"/>
      <c r="B541" s="94"/>
      <c r="F541" s="94"/>
      <c r="G541" s="89">
        <v>2011</v>
      </c>
      <c r="H541" s="94"/>
      <c r="I541" s="94"/>
      <c r="J541" s="94"/>
      <c r="K541" s="254" t="str">
        <f t="shared" ca="1" si="59"/>
        <v>CFO/CFO</v>
      </c>
      <c r="L541" s="20">
        <f t="shared" si="58"/>
        <v>0</v>
      </c>
      <c r="M541" s="20">
        <f t="shared" si="58"/>
        <v>4750880</v>
      </c>
      <c r="N541" s="20">
        <f t="shared" si="58"/>
        <v>0</v>
      </c>
      <c r="O541" s="20">
        <f t="shared" si="58"/>
        <v>4750880</v>
      </c>
      <c r="P541" s="20">
        <f t="shared" si="58"/>
        <v>4750880</v>
      </c>
      <c r="Q541" s="20">
        <f t="shared" si="58"/>
        <v>4862495.9869999997</v>
      </c>
      <c r="R541" s="20">
        <f t="shared" si="58"/>
        <v>16000</v>
      </c>
      <c r="S541" s="20">
        <f t="shared" si="58"/>
        <v>16375.9</v>
      </c>
      <c r="T541" s="20">
        <f t="shared" si="58"/>
        <v>16000</v>
      </c>
      <c r="U541" s="20">
        <f t="shared" si="58"/>
        <v>0</v>
      </c>
      <c r="V541" s="20">
        <f t="shared" si="58"/>
        <v>0</v>
      </c>
      <c r="W541" s="20">
        <f t="shared" si="58"/>
        <v>16000</v>
      </c>
      <c r="X541" s="353"/>
      <c r="Y541" s="20">
        <f t="shared" si="58"/>
        <v>4750880</v>
      </c>
      <c r="Z541" s="20">
        <f t="shared" si="58"/>
        <v>0</v>
      </c>
      <c r="AA541" s="20">
        <f t="shared" si="58"/>
        <v>4750880</v>
      </c>
      <c r="AB541" s="20">
        <f t="shared" si="57"/>
        <v>0</v>
      </c>
      <c r="AC541" s="20">
        <f t="shared" si="57"/>
        <v>4750880</v>
      </c>
    </row>
    <row r="542" spans="1:29">
      <c r="A542" s="94"/>
      <c r="B542" s="94"/>
      <c r="F542" s="94"/>
      <c r="G542" s="89">
        <v>2012</v>
      </c>
      <c r="H542" s="94"/>
      <c r="I542" s="94"/>
      <c r="J542" s="94"/>
      <c r="K542" s="254" t="str">
        <f t="shared" ca="1" si="59"/>
        <v>CFO/CFO</v>
      </c>
      <c r="L542" s="20">
        <f t="shared" si="58"/>
        <v>0</v>
      </c>
      <c r="M542" s="20">
        <f t="shared" si="58"/>
        <v>4994985.1974999998</v>
      </c>
      <c r="N542" s="20">
        <f t="shared" si="58"/>
        <v>0</v>
      </c>
      <c r="O542" s="20">
        <f t="shared" si="58"/>
        <v>4994985.1974999998</v>
      </c>
      <c r="P542" s="20">
        <f t="shared" si="58"/>
        <v>4994985.1974999998</v>
      </c>
      <c r="Q542" s="20">
        <f t="shared" si="58"/>
        <v>4951974.0343115935</v>
      </c>
      <c r="R542" s="20">
        <f t="shared" si="58"/>
        <v>16029</v>
      </c>
      <c r="S542" s="20">
        <f t="shared" si="58"/>
        <v>15895.966183574881</v>
      </c>
      <c r="T542" s="20">
        <f t="shared" si="58"/>
        <v>16029</v>
      </c>
      <c r="U542" s="20">
        <f t="shared" si="58"/>
        <v>0</v>
      </c>
      <c r="V542" s="20">
        <f t="shared" si="58"/>
        <v>0</v>
      </c>
      <c r="W542" s="20">
        <f t="shared" si="58"/>
        <v>16029</v>
      </c>
      <c r="X542" s="353"/>
      <c r="Y542" s="20">
        <f t="shared" si="58"/>
        <v>4994985.1974999998</v>
      </c>
      <c r="Z542" s="20">
        <f t="shared" si="58"/>
        <v>0</v>
      </c>
      <c r="AA542" s="20">
        <f t="shared" si="58"/>
        <v>4994985.1974999998</v>
      </c>
      <c r="AB542" s="20">
        <f t="shared" si="57"/>
        <v>0</v>
      </c>
      <c r="AC542" s="20">
        <f t="shared" si="57"/>
        <v>4994985.1974999998</v>
      </c>
    </row>
    <row r="543" spans="1:29">
      <c r="A543" s="94"/>
      <c r="B543" s="94"/>
      <c r="F543" s="94"/>
      <c r="G543" s="89">
        <v>2013</v>
      </c>
      <c r="H543" s="94"/>
      <c r="I543" s="94"/>
      <c r="J543" s="94"/>
      <c r="K543" s="254" t="str">
        <f t="shared" ca="1" si="59"/>
        <v>CFO/CFO</v>
      </c>
      <c r="L543" s="20">
        <f t="shared" si="58"/>
        <v>0</v>
      </c>
      <c r="M543" s="20">
        <f t="shared" si="58"/>
        <v>5342899.2039999999</v>
      </c>
      <c r="N543" s="20">
        <f t="shared" si="58"/>
        <v>0</v>
      </c>
      <c r="O543" s="20">
        <f t="shared" si="58"/>
        <v>5342899.2039999999</v>
      </c>
      <c r="P543" s="20">
        <f t="shared" si="58"/>
        <v>5342899.2039999999</v>
      </c>
      <c r="Q543" s="20">
        <f t="shared" si="58"/>
        <v>5118454.8164391238</v>
      </c>
      <c r="R543" s="20">
        <f t="shared" si="58"/>
        <v>15969</v>
      </c>
      <c r="S543" s="20">
        <f t="shared" si="58"/>
        <v>15301.593969520876</v>
      </c>
      <c r="T543" s="20">
        <f t="shared" si="58"/>
        <v>15969</v>
      </c>
      <c r="U543" s="20">
        <f t="shared" si="58"/>
        <v>0</v>
      </c>
      <c r="V543" s="20">
        <f t="shared" si="58"/>
        <v>0</v>
      </c>
      <c r="W543" s="20">
        <f t="shared" si="58"/>
        <v>15969</v>
      </c>
      <c r="X543" s="353"/>
      <c r="Y543" s="20">
        <f t="shared" si="58"/>
        <v>5342899.2039999999</v>
      </c>
      <c r="Z543" s="20">
        <f t="shared" si="58"/>
        <v>0</v>
      </c>
      <c r="AA543" s="20">
        <f t="shared" si="58"/>
        <v>5342899.2039999999</v>
      </c>
      <c r="AB543" s="20">
        <f t="shared" si="57"/>
        <v>0</v>
      </c>
      <c r="AC543" s="20">
        <f t="shared" si="57"/>
        <v>5342899.2039999999</v>
      </c>
    </row>
    <row r="544" spans="1:29">
      <c r="A544" s="94"/>
      <c r="B544" s="94"/>
      <c r="F544" s="94"/>
      <c r="G544" s="89">
        <v>2014</v>
      </c>
      <c r="H544" s="94"/>
      <c r="I544" s="94"/>
      <c r="J544" s="94"/>
      <c r="K544" s="254" t="str">
        <f t="shared" ca="1" si="59"/>
        <v>CFO/CFO</v>
      </c>
      <c r="L544" s="20">
        <f t="shared" si="58"/>
        <v>0</v>
      </c>
      <c r="M544" s="20">
        <f t="shared" si="58"/>
        <v>5677055.458899999</v>
      </c>
      <c r="N544" s="20">
        <f t="shared" si="58"/>
        <v>0</v>
      </c>
      <c r="O544" s="20">
        <f t="shared" si="58"/>
        <v>5677055.458899999</v>
      </c>
      <c r="P544" s="20">
        <f t="shared" si="58"/>
        <v>5677055.458899999</v>
      </c>
      <c r="Q544" s="20">
        <f t="shared" si="58"/>
        <v>5254814.1996551659</v>
      </c>
      <c r="R544" s="20">
        <f t="shared" si="58"/>
        <v>16000</v>
      </c>
      <c r="S544" s="20">
        <f t="shared" si="58"/>
        <v>14813.087594533466</v>
      </c>
      <c r="T544" s="20">
        <f t="shared" si="58"/>
        <v>16000</v>
      </c>
      <c r="U544" s="20">
        <f t="shared" si="58"/>
        <v>0</v>
      </c>
      <c r="V544" s="20">
        <f t="shared" si="58"/>
        <v>0</v>
      </c>
      <c r="W544" s="20">
        <f t="shared" si="58"/>
        <v>16000</v>
      </c>
      <c r="X544" s="353"/>
      <c r="Y544" s="20">
        <f t="shared" si="58"/>
        <v>5677055.458899999</v>
      </c>
      <c r="Z544" s="20">
        <f t="shared" si="58"/>
        <v>0</v>
      </c>
      <c r="AA544" s="20">
        <f t="shared" si="58"/>
        <v>5677055.458899999</v>
      </c>
      <c r="AB544" s="20">
        <f t="shared" si="57"/>
        <v>0</v>
      </c>
      <c r="AC544" s="20">
        <f t="shared" si="57"/>
        <v>5677055.458899999</v>
      </c>
    </row>
    <row r="545" spans="1:29">
      <c r="A545" s="94"/>
      <c r="B545" s="94"/>
      <c r="F545" s="94"/>
      <c r="G545" s="89">
        <v>2015</v>
      </c>
      <c r="H545" s="94"/>
      <c r="I545" s="94"/>
      <c r="J545" s="94"/>
      <c r="K545" s="254" t="str">
        <f t="shared" ca="1" si="59"/>
        <v>CFO/CFO</v>
      </c>
      <c r="L545" s="20">
        <f t="shared" si="58"/>
        <v>0</v>
      </c>
      <c r="M545" s="20">
        <f t="shared" si="58"/>
        <v>5820799.9999999991</v>
      </c>
      <c r="N545" s="20">
        <f t="shared" si="58"/>
        <v>0</v>
      </c>
      <c r="O545" s="20">
        <f t="shared" si="58"/>
        <v>5820799.9999999991</v>
      </c>
      <c r="P545" s="20">
        <f t="shared" si="58"/>
        <v>5820799.9999999991</v>
      </c>
      <c r="Q545" s="20">
        <f t="shared" si="58"/>
        <v>5206764.5090736961</v>
      </c>
      <c r="R545" s="20">
        <f t="shared" si="58"/>
        <v>16000</v>
      </c>
      <c r="S545" s="20">
        <f t="shared" si="58"/>
        <v>14312.161927085472</v>
      </c>
      <c r="T545" s="20">
        <f t="shared" si="58"/>
        <v>16000</v>
      </c>
      <c r="U545" s="20">
        <f t="shared" si="58"/>
        <v>0</v>
      </c>
      <c r="V545" s="20">
        <f t="shared" si="58"/>
        <v>0</v>
      </c>
      <c r="W545" s="20">
        <f t="shared" si="58"/>
        <v>16000</v>
      </c>
      <c r="X545" s="353"/>
      <c r="Y545" s="20">
        <f t="shared" si="58"/>
        <v>5820799.9999999991</v>
      </c>
      <c r="Z545" s="20">
        <f t="shared" si="58"/>
        <v>0</v>
      </c>
      <c r="AA545" s="20">
        <f t="shared" si="58"/>
        <v>5820799.9999999991</v>
      </c>
      <c r="AB545" s="20">
        <f t="shared" si="57"/>
        <v>0</v>
      </c>
      <c r="AC545" s="20">
        <f t="shared" si="57"/>
        <v>5820799.9999999991</v>
      </c>
    </row>
    <row r="546" spans="1:29">
      <c r="A546" s="94"/>
      <c r="B546" s="94"/>
      <c r="F546" s="94"/>
      <c r="G546" s="89">
        <v>2016</v>
      </c>
      <c r="H546" s="94"/>
      <c r="I546" s="94"/>
      <c r="J546" s="94"/>
      <c r="K546" s="254" t="str">
        <f t="shared" ca="1" si="59"/>
        <v>CFO/CFO</v>
      </c>
      <c r="L546" s="20">
        <f t="shared" si="58"/>
        <v>0</v>
      </c>
      <c r="M546" s="20">
        <f t="shared" si="58"/>
        <v>5966460.2879999997</v>
      </c>
      <c r="N546" s="20">
        <f t="shared" si="58"/>
        <v>0</v>
      </c>
      <c r="O546" s="20">
        <f t="shared" si="58"/>
        <v>5966460.2879999997</v>
      </c>
      <c r="P546" s="20">
        <f t="shared" si="58"/>
        <v>5966460.2879999997</v>
      </c>
      <c r="Q546" s="20">
        <f t="shared" si="58"/>
        <v>5155743.9619503571</v>
      </c>
      <c r="R546" s="20">
        <f t="shared" si="58"/>
        <v>16000</v>
      </c>
      <c r="S546" s="20">
        <f t="shared" si="58"/>
        <v>13828.175774961812</v>
      </c>
      <c r="T546" s="20">
        <f t="shared" si="58"/>
        <v>16000</v>
      </c>
      <c r="U546" s="20">
        <f t="shared" si="58"/>
        <v>0</v>
      </c>
      <c r="V546" s="20">
        <f t="shared" si="58"/>
        <v>0</v>
      </c>
      <c r="W546" s="20">
        <f t="shared" si="58"/>
        <v>16000</v>
      </c>
      <c r="X546" s="353"/>
      <c r="Y546" s="20">
        <f t="shared" si="58"/>
        <v>5966460.2879999997</v>
      </c>
      <c r="Z546" s="20">
        <f t="shared" si="58"/>
        <v>0</v>
      </c>
      <c r="AA546" s="20">
        <f t="shared" si="58"/>
        <v>5966460.2879999997</v>
      </c>
      <c r="AB546" s="20">
        <f t="shared" si="57"/>
        <v>0</v>
      </c>
      <c r="AC546" s="20">
        <f t="shared" si="57"/>
        <v>5966460.2879999997</v>
      </c>
    </row>
    <row r="547" spans="1:29">
      <c r="A547" s="94"/>
      <c r="B547" s="94"/>
      <c r="F547" s="94"/>
      <c r="G547" s="89">
        <v>2017</v>
      </c>
      <c r="H547" s="94"/>
      <c r="I547" s="94"/>
      <c r="J547" s="94"/>
      <c r="K547" s="254" t="str">
        <f t="shared" ca="1" si="59"/>
        <v>CFO/CFO</v>
      </c>
      <c r="L547" s="20">
        <f t="shared" si="58"/>
        <v>0</v>
      </c>
      <c r="M547" s="20">
        <f t="shared" si="58"/>
        <v>0</v>
      </c>
      <c r="N547" s="20">
        <f t="shared" si="58"/>
        <v>0</v>
      </c>
      <c r="O547" s="20">
        <f t="shared" si="58"/>
        <v>0</v>
      </c>
      <c r="P547" s="20">
        <f t="shared" si="58"/>
        <v>0</v>
      </c>
      <c r="Q547" s="20">
        <f t="shared" si="58"/>
        <v>0</v>
      </c>
      <c r="R547" s="20">
        <f t="shared" si="58"/>
        <v>0</v>
      </c>
      <c r="S547" s="20">
        <f t="shared" si="58"/>
        <v>0</v>
      </c>
      <c r="T547" s="20">
        <f t="shared" si="58"/>
        <v>0</v>
      </c>
      <c r="U547" s="20">
        <f t="shared" si="58"/>
        <v>0</v>
      </c>
      <c r="V547" s="20">
        <f t="shared" si="58"/>
        <v>0</v>
      </c>
      <c r="W547" s="20">
        <f t="shared" si="58"/>
        <v>0</v>
      </c>
      <c r="X547" s="273">
        <f t="shared" si="58"/>
        <v>0</v>
      </c>
      <c r="Y547" s="20">
        <f t="shared" si="58"/>
        <v>0</v>
      </c>
      <c r="Z547" s="20">
        <f t="shared" si="58"/>
        <v>0</v>
      </c>
      <c r="AA547" s="20">
        <f t="shared" si="58"/>
        <v>0</v>
      </c>
      <c r="AB547" s="20">
        <f t="shared" si="57"/>
        <v>0</v>
      </c>
      <c r="AC547" s="20">
        <f t="shared" si="57"/>
        <v>0</v>
      </c>
    </row>
    <row r="548" spans="1:29">
      <c r="A548" s="94"/>
      <c r="B548" s="94"/>
      <c r="F548" s="94"/>
      <c r="G548" s="89">
        <v>2018</v>
      </c>
      <c r="H548" s="94"/>
      <c r="I548" s="94"/>
      <c r="J548" s="94"/>
      <c r="K548" s="254" t="str">
        <f t="shared" ca="1" si="59"/>
        <v>CFO/CFO</v>
      </c>
      <c r="L548" s="20">
        <f t="shared" si="58"/>
        <v>0</v>
      </c>
      <c r="M548" s="20">
        <f t="shared" si="58"/>
        <v>0</v>
      </c>
      <c r="N548" s="20">
        <f t="shared" si="58"/>
        <v>0</v>
      </c>
      <c r="O548" s="20">
        <f t="shared" si="58"/>
        <v>0</v>
      </c>
      <c r="P548" s="20">
        <f t="shared" si="58"/>
        <v>0</v>
      </c>
      <c r="Q548" s="20">
        <f t="shared" si="58"/>
        <v>0</v>
      </c>
      <c r="R548" s="20">
        <f t="shared" si="58"/>
        <v>0</v>
      </c>
      <c r="S548" s="20">
        <f t="shared" si="58"/>
        <v>0</v>
      </c>
      <c r="T548" s="20">
        <f t="shared" si="58"/>
        <v>0</v>
      </c>
      <c r="U548" s="20">
        <f t="shared" si="58"/>
        <v>0</v>
      </c>
      <c r="V548" s="20">
        <f t="shared" si="58"/>
        <v>0</v>
      </c>
      <c r="W548" s="20">
        <f t="shared" si="58"/>
        <v>0</v>
      </c>
      <c r="X548" s="273">
        <f t="shared" si="58"/>
        <v>0</v>
      </c>
      <c r="Y548" s="20">
        <f t="shared" si="58"/>
        <v>0</v>
      </c>
      <c r="Z548" s="20">
        <f t="shared" si="58"/>
        <v>0</v>
      </c>
      <c r="AA548" s="20">
        <f t="shared" si="58"/>
        <v>0</v>
      </c>
      <c r="AB548" s="20">
        <f t="shared" si="57"/>
        <v>0</v>
      </c>
      <c r="AC548" s="20">
        <f t="shared" si="57"/>
        <v>0</v>
      </c>
    </row>
    <row r="549" spans="1:29">
      <c r="A549" s="94"/>
      <c r="B549" s="94"/>
      <c r="F549" s="94"/>
      <c r="G549" s="89">
        <v>2019</v>
      </c>
      <c r="H549" s="94"/>
      <c r="I549" s="94"/>
      <c r="J549" s="94"/>
      <c r="K549" s="254" t="str">
        <f t="shared" ca="1" si="59"/>
        <v>CFO/CFO</v>
      </c>
      <c r="L549" s="20">
        <f t="shared" si="58"/>
        <v>0</v>
      </c>
      <c r="M549" s="20">
        <f t="shared" si="58"/>
        <v>0</v>
      </c>
      <c r="N549" s="20">
        <f t="shared" si="58"/>
        <v>0</v>
      </c>
      <c r="O549" s="20">
        <f t="shared" si="58"/>
        <v>0</v>
      </c>
      <c r="P549" s="20">
        <f t="shared" si="58"/>
        <v>0</v>
      </c>
      <c r="Q549" s="20">
        <f t="shared" si="58"/>
        <v>0</v>
      </c>
      <c r="R549" s="20">
        <f t="shared" si="58"/>
        <v>0</v>
      </c>
      <c r="S549" s="20">
        <f t="shared" si="58"/>
        <v>0</v>
      </c>
      <c r="T549" s="20">
        <f t="shared" si="58"/>
        <v>0</v>
      </c>
      <c r="U549" s="20">
        <f t="shared" si="58"/>
        <v>0</v>
      </c>
      <c r="V549" s="20">
        <f t="shared" si="58"/>
        <v>0</v>
      </c>
      <c r="W549" s="20">
        <f t="shared" si="58"/>
        <v>0</v>
      </c>
      <c r="X549" s="273">
        <f t="shared" si="58"/>
        <v>0</v>
      </c>
      <c r="Y549" s="20">
        <f t="shared" si="58"/>
        <v>0</v>
      </c>
      <c r="Z549" s="20">
        <f t="shared" si="58"/>
        <v>0</v>
      </c>
      <c r="AA549" s="20">
        <f t="shared" si="58"/>
        <v>0</v>
      </c>
      <c r="AB549" s="20">
        <f t="shared" si="57"/>
        <v>0</v>
      </c>
      <c r="AC549" s="20">
        <f t="shared" si="57"/>
        <v>0</v>
      </c>
    </row>
    <row r="550" spans="1:29">
      <c r="A550" s="94"/>
      <c r="B550" s="94"/>
      <c r="F550" s="94"/>
      <c r="G550" s="89">
        <v>2020</v>
      </c>
      <c r="H550" s="94"/>
      <c r="I550" s="94"/>
      <c r="J550" s="94"/>
      <c r="K550" s="254" t="str">
        <f t="shared" ca="1" si="59"/>
        <v>CFO/CFO</v>
      </c>
      <c r="L550" s="20">
        <f t="shared" si="58"/>
        <v>0</v>
      </c>
      <c r="M550" s="20">
        <f t="shared" si="58"/>
        <v>0</v>
      </c>
      <c r="N550" s="20">
        <f t="shared" si="58"/>
        <v>0</v>
      </c>
      <c r="O550" s="20">
        <f t="shared" si="58"/>
        <v>0</v>
      </c>
      <c r="P550" s="20">
        <f t="shared" si="58"/>
        <v>0</v>
      </c>
      <c r="Q550" s="20">
        <f t="shared" si="58"/>
        <v>0</v>
      </c>
      <c r="R550" s="20">
        <f t="shared" si="58"/>
        <v>0</v>
      </c>
      <c r="S550" s="20">
        <f t="shared" si="58"/>
        <v>0</v>
      </c>
      <c r="T550" s="20">
        <f t="shared" si="58"/>
        <v>0</v>
      </c>
      <c r="U550" s="20">
        <f t="shared" si="58"/>
        <v>0</v>
      </c>
      <c r="V550" s="20">
        <f t="shared" si="58"/>
        <v>0</v>
      </c>
      <c r="W550" s="20">
        <f t="shared" si="58"/>
        <v>0</v>
      </c>
      <c r="X550" s="273">
        <f t="shared" si="58"/>
        <v>0</v>
      </c>
      <c r="Y550" s="20">
        <f t="shared" si="58"/>
        <v>0</v>
      </c>
      <c r="Z550" s="20">
        <f t="shared" si="58"/>
        <v>0</v>
      </c>
      <c r="AA550" s="20">
        <f t="shared" si="58"/>
        <v>0</v>
      </c>
      <c r="AB550" s="20">
        <f t="shared" si="57"/>
        <v>0</v>
      </c>
      <c r="AC550" s="20">
        <f t="shared" si="57"/>
        <v>0</v>
      </c>
    </row>
    <row r="551" spans="1:29">
      <c r="A551" s="94"/>
      <c r="B551" s="94"/>
      <c r="F551" s="94"/>
      <c r="G551" s="89">
        <v>2021</v>
      </c>
      <c r="H551" s="94"/>
      <c r="I551" s="94"/>
      <c r="J551" s="94"/>
      <c r="K551" s="254" t="str">
        <f t="shared" ca="1" si="59"/>
        <v>CFO/CFO</v>
      </c>
      <c r="L551" s="20">
        <f t="shared" si="58"/>
        <v>0</v>
      </c>
      <c r="M551" s="20">
        <f t="shared" si="58"/>
        <v>0</v>
      </c>
      <c r="N551" s="20">
        <f t="shared" si="58"/>
        <v>0</v>
      </c>
      <c r="O551" s="20">
        <f t="shared" si="58"/>
        <v>0</v>
      </c>
      <c r="P551" s="20">
        <f t="shared" si="58"/>
        <v>0</v>
      </c>
      <c r="Q551" s="20">
        <f t="shared" si="58"/>
        <v>0</v>
      </c>
      <c r="R551" s="20">
        <f t="shared" si="58"/>
        <v>0</v>
      </c>
      <c r="S551" s="20">
        <f t="shared" si="58"/>
        <v>0</v>
      </c>
      <c r="T551" s="20">
        <f t="shared" si="58"/>
        <v>0</v>
      </c>
      <c r="U551" s="20">
        <f t="shared" si="58"/>
        <v>0</v>
      </c>
      <c r="V551" s="20">
        <f t="shared" si="58"/>
        <v>0</v>
      </c>
      <c r="W551" s="20">
        <f t="shared" si="58"/>
        <v>0</v>
      </c>
      <c r="X551" s="273">
        <f t="shared" si="58"/>
        <v>0</v>
      </c>
      <c r="Y551" s="20">
        <f t="shared" si="58"/>
        <v>0</v>
      </c>
      <c r="Z551" s="20">
        <f t="shared" si="58"/>
        <v>0</v>
      </c>
      <c r="AA551" s="20">
        <f t="shared" si="58"/>
        <v>0</v>
      </c>
      <c r="AB551" s="20">
        <f t="shared" si="57"/>
        <v>0</v>
      </c>
      <c r="AC551" s="20">
        <f t="shared" si="57"/>
        <v>0</v>
      </c>
    </row>
    <row r="552" spans="1:29">
      <c r="A552" s="94"/>
      <c r="B552" s="94"/>
      <c r="F552" s="94"/>
      <c r="G552" s="89">
        <v>2022</v>
      </c>
      <c r="H552" s="94"/>
      <c r="I552" s="94"/>
      <c r="J552" s="94"/>
      <c r="K552" s="254" t="str">
        <f t="shared" ca="1" si="59"/>
        <v>CFO/CFO</v>
      </c>
      <c r="L552" s="20">
        <f t="shared" si="58"/>
        <v>0</v>
      </c>
      <c r="M552" s="20">
        <f t="shared" si="58"/>
        <v>0</v>
      </c>
      <c r="N552" s="20">
        <f t="shared" si="58"/>
        <v>0</v>
      </c>
      <c r="O552" s="20">
        <f t="shared" si="58"/>
        <v>0</v>
      </c>
      <c r="P552" s="20">
        <f t="shared" si="58"/>
        <v>0</v>
      </c>
      <c r="Q552" s="20">
        <f t="shared" si="58"/>
        <v>0</v>
      </c>
      <c r="R552" s="20">
        <f t="shared" si="58"/>
        <v>0</v>
      </c>
      <c r="S552" s="20">
        <f t="shared" si="58"/>
        <v>0</v>
      </c>
      <c r="T552" s="20">
        <f t="shared" si="58"/>
        <v>0</v>
      </c>
      <c r="U552" s="20">
        <f t="shared" si="58"/>
        <v>0</v>
      </c>
      <c r="V552" s="20">
        <f t="shared" si="58"/>
        <v>0</v>
      </c>
      <c r="W552" s="20">
        <f t="shared" si="58"/>
        <v>0</v>
      </c>
      <c r="X552" s="273">
        <f t="shared" si="58"/>
        <v>0</v>
      </c>
      <c r="Y552" s="20">
        <f t="shared" si="58"/>
        <v>0</v>
      </c>
      <c r="Z552" s="20">
        <f t="shared" si="58"/>
        <v>0</v>
      </c>
      <c r="AA552" s="20">
        <f t="shared" si="58"/>
        <v>0</v>
      </c>
      <c r="AB552" s="20">
        <f t="shared" ref="Y552:AC560" si="60">SUMIF($I$22:$I$513,$G552,AB$22:AB$513)</f>
        <v>0</v>
      </c>
      <c r="AC552" s="20">
        <f t="shared" si="60"/>
        <v>0</v>
      </c>
    </row>
    <row r="553" spans="1:29">
      <c r="A553" s="94"/>
      <c r="B553" s="94"/>
      <c r="F553" s="94"/>
      <c r="G553" s="89">
        <v>2023</v>
      </c>
      <c r="H553" s="94"/>
      <c r="I553" s="94"/>
      <c r="J553" s="94"/>
      <c r="K553" s="254" t="str">
        <f t="shared" ca="1" si="59"/>
        <v>CFO/CFO</v>
      </c>
      <c r="L553" s="20">
        <f t="shared" ref="L553:AA560" si="61">SUMIF($I$22:$I$513,$G553,L$22:L$513)</f>
        <v>0</v>
      </c>
      <c r="M553" s="20">
        <f t="shared" si="61"/>
        <v>0</v>
      </c>
      <c r="N553" s="20">
        <f t="shared" si="61"/>
        <v>0</v>
      </c>
      <c r="O553" s="20">
        <f t="shared" si="61"/>
        <v>0</v>
      </c>
      <c r="P553" s="20">
        <f t="shared" si="61"/>
        <v>0</v>
      </c>
      <c r="Q553" s="20">
        <f t="shared" si="61"/>
        <v>0</v>
      </c>
      <c r="R553" s="20">
        <f t="shared" si="61"/>
        <v>0</v>
      </c>
      <c r="S553" s="20">
        <f t="shared" si="61"/>
        <v>0</v>
      </c>
      <c r="T553" s="20">
        <f t="shared" si="61"/>
        <v>0</v>
      </c>
      <c r="U553" s="20">
        <f t="shared" si="61"/>
        <v>0</v>
      </c>
      <c r="V553" s="20">
        <f t="shared" si="61"/>
        <v>0</v>
      </c>
      <c r="W553" s="20">
        <f t="shared" si="61"/>
        <v>0</v>
      </c>
      <c r="X553" s="273">
        <f t="shared" si="61"/>
        <v>0</v>
      </c>
      <c r="Y553" s="20">
        <f t="shared" si="61"/>
        <v>0</v>
      </c>
      <c r="Z553" s="20">
        <f t="shared" si="61"/>
        <v>0</v>
      </c>
      <c r="AA553" s="20">
        <f t="shared" si="61"/>
        <v>0</v>
      </c>
      <c r="AB553" s="20">
        <f t="shared" si="60"/>
        <v>0</v>
      </c>
      <c r="AC553" s="20">
        <f t="shared" si="60"/>
        <v>0</v>
      </c>
    </row>
    <row r="554" spans="1:29">
      <c r="A554" s="94"/>
      <c r="B554" s="94"/>
      <c r="F554" s="94"/>
      <c r="G554" s="89">
        <v>2024</v>
      </c>
      <c r="H554" s="94"/>
      <c r="I554" s="94"/>
      <c r="J554" s="94"/>
      <c r="K554" s="254" t="str">
        <f t="shared" ca="1" si="59"/>
        <v>CFO/CFO</v>
      </c>
      <c r="L554" s="20">
        <f t="shared" si="61"/>
        <v>0</v>
      </c>
      <c r="M554" s="20">
        <f t="shared" si="61"/>
        <v>0</v>
      </c>
      <c r="N554" s="20">
        <f t="shared" si="61"/>
        <v>0</v>
      </c>
      <c r="O554" s="20">
        <f t="shared" si="61"/>
        <v>0</v>
      </c>
      <c r="P554" s="20">
        <f t="shared" si="61"/>
        <v>0</v>
      </c>
      <c r="Q554" s="20">
        <f t="shared" si="61"/>
        <v>0</v>
      </c>
      <c r="R554" s="20">
        <f t="shared" si="61"/>
        <v>0</v>
      </c>
      <c r="S554" s="20">
        <f t="shared" si="61"/>
        <v>0</v>
      </c>
      <c r="T554" s="20">
        <f t="shared" si="61"/>
        <v>0</v>
      </c>
      <c r="U554" s="20">
        <f t="shared" si="61"/>
        <v>0</v>
      </c>
      <c r="V554" s="20">
        <f t="shared" si="61"/>
        <v>0</v>
      </c>
      <c r="W554" s="20">
        <f t="shared" si="61"/>
        <v>0</v>
      </c>
      <c r="X554" s="273">
        <f t="shared" si="61"/>
        <v>0</v>
      </c>
      <c r="Y554" s="20">
        <f t="shared" si="60"/>
        <v>0</v>
      </c>
      <c r="Z554" s="20">
        <f t="shared" si="60"/>
        <v>0</v>
      </c>
      <c r="AA554" s="20">
        <f t="shared" si="60"/>
        <v>0</v>
      </c>
      <c r="AB554" s="20">
        <f t="shared" si="60"/>
        <v>0</v>
      </c>
      <c r="AC554" s="20">
        <f t="shared" si="60"/>
        <v>0</v>
      </c>
    </row>
    <row r="555" spans="1:29">
      <c r="A555" s="94"/>
      <c r="B555" s="94"/>
      <c r="F555" s="94"/>
      <c r="G555" s="89">
        <v>2025</v>
      </c>
      <c r="H555" s="94"/>
      <c r="I555" s="94"/>
      <c r="J555" s="94"/>
      <c r="K555" s="254" t="str">
        <f t="shared" ca="1" si="59"/>
        <v>CFO/CFO</v>
      </c>
      <c r="L555" s="20">
        <f t="shared" si="61"/>
        <v>0</v>
      </c>
      <c r="M555" s="20">
        <f t="shared" si="61"/>
        <v>0</v>
      </c>
      <c r="N555" s="20">
        <f t="shared" si="61"/>
        <v>0</v>
      </c>
      <c r="O555" s="20">
        <f t="shared" si="61"/>
        <v>0</v>
      </c>
      <c r="P555" s="20">
        <f t="shared" si="61"/>
        <v>0</v>
      </c>
      <c r="Q555" s="20">
        <f t="shared" si="61"/>
        <v>0</v>
      </c>
      <c r="R555" s="20">
        <f t="shared" si="61"/>
        <v>0</v>
      </c>
      <c r="S555" s="20">
        <f t="shared" si="61"/>
        <v>0</v>
      </c>
      <c r="T555" s="20">
        <f t="shared" si="61"/>
        <v>0</v>
      </c>
      <c r="U555" s="20">
        <f t="shared" si="61"/>
        <v>0</v>
      </c>
      <c r="V555" s="20">
        <f t="shared" si="61"/>
        <v>0</v>
      </c>
      <c r="W555" s="20">
        <f t="shared" si="61"/>
        <v>0</v>
      </c>
      <c r="X555" s="273">
        <f t="shared" si="61"/>
        <v>0</v>
      </c>
      <c r="Y555" s="20">
        <f t="shared" si="60"/>
        <v>0</v>
      </c>
      <c r="Z555" s="20">
        <f t="shared" si="60"/>
        <v>0</v>
      </c>
      <c r="AA555" s="20">
        <f t="shared" si="60"/>
        <v>0</v>
      </c>
      <c r="AB555" s="20">
        <f t="shared" si="60"/>
        <v>0</v>
      </c>
      <c r="AC555" s="20">
        <f t="shared" si="60"/>
        <v>0</v>
      </c>
    </row>
    <row r="556" spans="1:29">
      <c r="A556" s="94"/>
      <c r="B556" s="94"/>
      <c r="F556" s="94"/>
      <c r="G556" s="89">
        <v>2026</v>
      </c>
      <c r="H556" s="94"/>
      <c r="I556" s="94"/>
      <c r="J556" s="94"/>
      <c r="K556" s="254" t="str">
        <f ca="1">OFFSET(K$208,($G556-2006)*12,0)&amp;"/"&amp;OFFSET(K$208,($G556-2006)*12+11,0)</f>
        <v>CFO/CFO</v>
      </c>
      <c r="L556" s="20">
        <f t="shared" si="61"/>
        <v>0</v>
      </c>
      <c r="M556" s="20">
        <f t="shared" si="61"/>
        <v>0</v>
      </c>
      <c r="N556" s="20">
        <f t="shared" si="61"/>
        <v>0</v>
      </c>
      <c r="O556" s="20">
        <f t="shared" si="61"/>
        <v>0</v>
      </c>
      <c r="P556" s="20">
        <f t="shared" si="61"/>
        <v>0</v>
      </c>
      <c r="Q556" s="20">
        <f t="shared" si="61"/>
        <v>0</v>
      </c>
      <c r="R556" s="20">
        <f t="shared" si="61"/>
        <v>0</v>
      </c>
      <c r="S556" s="20">
        <f t="shared" si="61"/>
        <v>0</v>
      </c>
      <c r="T556" s="20">
        <f t="shared" si="61"/>
        <v>0</v>
      </c>
      <c r="U556" s="20">
        <f t="shared" si="61"/>
        <v>0</v>
      </c>
      <c r="V556" s="20">
        <f t="shared" si="61"/>
        <v>0</v>
      </c>
      <c r="W556" s="20">
        <f t="shared" si="61"/>
        <v>0</v>
      </c>
      <c r="X556" s="273">
        <f t="shared" si="61"/>
        <v>0</v>
      </c>
      <c r="Y556" s="20">
        <f t="shared" si="60"/>
        <v>0</v>
      </c>
      <c r="Z556" s="20">
        <f t="shared" si="60"/>
        <v>0</v>
      </c>
      <c r="AA556" s="20">
        <f t="shared" si="60"/>
        <v>0</v>
      </c>
      <c r="AB556" s="20">
        <f t="shared" si="60"/>
        <v>0</v>
      </c>
      <c r="AC556" s="20">
        <f t="shared" si="60"/>
        <v>0</v>
      </c>
    </row>
    <row r="557" spans="1:29">
      <c r="A557" s="94"/>
      <c r="B557" s="94"/>
      <c r="F557" s="94"/>
      <c r="G557" s="89">
        <v>2027</v>
      </c>
      <c r="H557" s="94"/>
      <c r="I557" s="94"/>
      <c r="J557" s="94"/>
      <c r="K557" s="254" t="str">
        <f ca="1">OFFSET(K$208,($G557-2006)*12,0)&amp;"/"&amp;OFFSET(K$208,($G557-2006)*12+11,0)</f>
        <v>CFO/CFO</v>
      </c>
      <c r="L557" s="20">
        <f t="shared" si="61"/>
        <v>0</v>
      </c>
      <c r="M557" s="20">
        <f t="shared" si="61"/>
        <v>0</v>
      </c>
      <c r="N557" s="20">
        <f t="shared" si="61"/>
        <v>0</v>
      </c>
      <c r="O557" s="20">
        <f t="shared" si="61"/>
        <v>0</v>
      </c>
      <c r="P557" s="20">
        <f t="shared" si="61"/>
        <v>0</v>
      </c>
      <c r="Q557" s="20">
        <f t="shared" si="61"/>
        <v>0</v>
      </c>
      <c r="R557" s="20">
        <f t="shared" si="61"/>
        <v>0</v>
      </c>
      <c r="S557" s="20">
        <f t="shared" si="61"/>
        <v>0</v>
      </c>
      <c r="T557" s="20">
        <f t="shared" si="61"/>
        <v>0</v>
      </c>
      <c r="U557" s="20">
        <f t="shared" si="61"/>
        <v>0</v>
      </c>
      <c r="V557" s="20">
        <f t="shared" si="61"/>
        <v>0</v>
      </c>
      <c r="W557" s="20">
        <f t="shared" si="61"/>
        <v>0</v>
      </c>
      <c r="X557" s="273">
        <f t="shared" si="61"/>
        <v>0</v>
      </c>
      <c r="Y557" s="20">
        <f t="shared" si="60"/>
        <v>0</v>
      </c>
      <c r="Z557" s="20">
        <f t="shared" si="60"/>
        <v>0</v>
      </c>
      <c r="AA557" s="20">
        <f t="shared" si="60"/>
        <v>0</v>
      </c>
      <c r="AB557" s="20">
        <f t="shared" si="60"/>
        <v>0</v>
      </c>
      <c r="AC557" s="20">
        <f t="shared" si="60"/>
        <v>0</v>
      </c>
    </row>
    <row r="558" spans="1:29">
      <c r="A558" s="94"/>
      <c r="B558" s="94"/>
      <c r="F558" s="94"/>
      <c r="G558" s="89">
        <v>2028</v>
      </c>
      <c r="H558" s="94"/>
      <c r="I558" s="94"/>
      <c r="J558" s="94"/>
      <c r="K558" s="254" t="str">
        <f ca="1">OFFSET(K$208,($G558-2006)*12,0)&amp;"/"&amp;OFFSET(K$208,($G558-2006)*12+11,0)</f>
        <v>CFO/CFO</v>
      </c>
      <c r="L558" s="20">
        <f t="shared" si="61"/>
        <v>0</v>
      </c>
      <c r="M558" s="20">
        <f t="shared" si="61"/>
        <v>0</v>
      </c>
      <c r="N558" s="20">
        <f t="shared" si="61"/>
        <v>0</v>
      </c>
      <c r="O558" s="20">
        <f t="shared" si="61"/>
        <v>0</v>
      </c>
      <c r="P558" s="20">
        <f t="shared" si="61"/>
        <v>0</v>
      </c>
      <c r="Q558" s="20">
        <f t="shared" si="61"/>
        <v>0</v>
      </c>
      <c r="R558" s="20">
        <f t="shared" si="61"/>
        <v>0</v>
      </c>
      <c r="S558" s="20">
        <f t="shared" si="61"/>
        <v>0</v>
      </c>
      <c r="T558" s="20">
        <f t="shared" si="61"/>
        <v>0</v>
      </c>
      <c r="U558" s="20">
        <f t="shared" si="61"/>
        <v>0</v>
      </c>
      <c r="V558" s="20">
        <f t="shared" si="61"/>
        <v>0</v>
      </c>
      <c r="W558" s="20">
        <f t="shared" si="61"/>
        <v>0</v>
      </c>
      <c r="X558" s="273">
        <f t="shared" si="61"/>
        <v>0</v>
      </c>
      <c r="Y558" s="20">
        <f t="shared" si="60"/>
        <v>0</v>
      </c>
      <c r="Z558" s="20">
        <f t="shared" si="60"/>
        <v>0</v>
      </c>
      <c r="AA558" s="20">
        <f t="shared" si="60"/>
        <v>0</v>
      </c>
      <c r="AB558" s="20">
        <f t="shared" si="60"/>
        <v>0</v>
      </c>
      <c r="AC558" s="20">
        <f t="shared" si="60"/>
        <v>0</v>
      </c>
    </row>
    <row r="559" spans="1:29">
      <c r="A559" s="94"/>
      <c r="B559" s="94"/>
      <c r="F559" s="94"/>
      <c r="G559" s="89">
        <v>2029</v>
      </c>
      <c r="H559" s="94"/>
      <c r="I559" s="94"/>
      <c r="J559" s="94"/>
      <c r="K559" s="254" t="str">
        <f ca="1">OFFSET(K$208,($G559-2006)*12,0)&amp;"/"&amp;OFFSET(K$208,($G559-2006)*12+11,0)</f>
        <v>CFO/CFO</v>
      </c>
      <c r="L559" s="20">
        <f t="shared" si="61"/>
        <v>0</v>
      </c>
      <c r="M559" s="20">
        <f t="shared" si="61"/>
        <v>0</v>
      </c>
      <c r="N559" s="20">
        <f t="shared" si="61"/>
        <v>0</v>
      </c>
      <c r="O559" s="20">
        <f t="shared" si="61"/>
        <v>0</v>
      </c>
      <c r="P559" s="20">
        <f t="shared" si="61"/>
        <v>0</v>
      </c>
      <c r="Q559" s="20">
        <f t="shared" si="61"/>
        <v>0</v>
      </c>
      <c r="R559" s="20">
        <f t="shared" si="61"/>
        <v>0</v>
      </c>
      <c r="S559" s="20">
        <f t="shared" si="61"/>
        <v>0</v>
      </c>
      <c r="T559" s="20">
        <f t="shared" si="61"/>
        <v>0</v>
      </c>
      <c r="U559" s="20">
        <f t="shared" si="61"/>
        <v>0</v>
      </c>
      <c r="V559" s="20">
        <f t="shared" si="61"/>
        <v>0</v>
      </c>
      <c r="W559" s="20">
        <f t="shared" si="61"/>
        <v>0</v>
      </c>
      <c r="X559" s="273">
        <f t="shared" si="61"/>
        <v>0</v>
      </c>
      <c r="Y559" s="20">
        <f t="shared" si="60"/>
        <v>0</v>
      </c>
      <c r="Z559" s="20">
        <f t="shared" si="60"/>
        <v>0</v>
      </c>
      <c r="AA559" s="20">
        <f t="shared" si="60"/>
        <v>0</v>
      </c>
      <c r="AB559" s="20">
        <f t="shared" si="60"/>
        <v>0</v>
      </c>
      <c r="AC559" s="20">
        <f t="shared" si="60"/>
        <v>0</v>
      </c>
    </row>
    <row r="560" spans="1:29">
      <c r="A560" s="94"/>
      <c r="B560" s="94"/>
      <c r="F560" s="94"/>
      <c r="G560" s="89">
        <v>2030</v>
      </c>
      <c r="H560" s="94"/>
      <c r="I560" s="94"/>
      <c r="J560" s="94"/>
      <c r="K560" s="254" t="str">
        <f ca="1">OFFSET(K$208,($G560-2006)*12,0)&amp;"/"&amp;OFFSET(K$208,($G560-2006)*12+11,0)</f>
        <v>CFO/CFO</v>
      </c>
      <c r="L560" s="20">
        <f t="shared" si="61"/>
        <v>0</v>
      </c>
      <c r="M560" s="20">
        <f t="shared" si="61"/>
        <v>0</v>
      </c>
      <c r="N560" s="20">
        <f t="shared" si="61"/>
        <v>0</v>
      </c>
      <c r="O560" s="20">
        <f t="shared" si="61"/>
        <v>0</v>
      </c>
      <c r="P560" s="20">
        <f t="shared" si="61"/>
        <v>0</v>
      </c>
      <c r="Q560" s="20">
        <f t="shared" si="61"/>
        <v>0</v>
      </c>
      <c r="R560" s="20">
        <f t="shared" si="61"/>
        <v>0</v>
      </c>
      <c r="S560" s="20">
        <f t="shared" si="61"/>
        <v>0</v>
      </c>
      <c r="T560" s="20">
        <f t="shared" si="61"/>
        <v>0</v>
      </c>
      <c r="U560" s="20">
        <f t="shared" si="61"/>
        <v>0</v>
      </c>
      <c r="V560" s="20">
        <f t="shared" si="61"/>
        <v>0</v>
      </c>
      <c r="W560" s="20">
        <f t="shared" si="61"/>
        <v>0</v>
      </c>
      <c r="X560" s="273">
        <f t="shared" si="61"/>
        <v>0</v>
      </c>
      <c r="Y560" s="20">
        <f t="shared" si="60"/>
        <v>0</v>
      </c>
      <c r="Z560" s="20">
        <f t="shared" si="60"/>
        <v>0</v>
      </c>
      <c r="AA560" s="20">
        <f t="shared" si="60"/>
        <v>0</v>
      </c>
      <c r="AB560" s="20">
        <f t="shared" si="60"/>
        <v>0</v>
      </c>
      <c r="AC560" s="20">
        <f t="shared" si="60"/>
        <v>0</v>
      </c>
    </row>
    <row r="561" spans="1:29">
      <c r="A561" s="94"/>
      <c r="B561" s="94"/>
      <c r="F561" s="94"/>
      <c r="G561" s="94"/>
      <c r="H561" s="94"/>
      <c r="I561" s="94"/>
      <c r="J561" s="94"/>
      <c r="L561" s="94"/>
      <c r="M561" s="94"/>
      <c r="N561" s="94"/>
      <c r="O561" s="94"/>
      <c r="U561" s="94"/>
      <c r="V561" s="94"/>
      <c r="W561" s="94"/>
      <c r="X561" s="273"/>
      <c r="Y561" s="94"/>
    </row>
    <row r="562" spans="1:29">
      <c r="A562" s="94"/>
      <c r="B562" s="94"/>
      <c r="F562" s="94"/>
      <c r="G562" s="89" t="s">
        <v>426</v>
      </c>
      <c r="H562" s="94"/>
      <c r="I562" s="94"/>
      <c r="J562" s="94"/>
      <c r="L562" s="94"/>
      <c r="M562" s="94"/>
      <c r="N562" s="94"/>
      <c r="O562" s="94"/>
      <c r="U562" s="94"/>
      <c r="V562" s="94"/>
      <c r="W562" s="94"/>
      <c r="X562" s="273"/>
      <c r="Y562" s="94"/>
    </row>
    <row r="563" spans="1:29">
      <c r="A563" s="94"/>
      <c r="B563" s="94"/>
      <c r="F563" s="94"/>
      <c r="G563" s="255">
        <v>1990</v>
      </c>
      <c r="H563" s="256"/>
      <c r="I563" s="256"/>
      <c r="J563" s="256"/>
      <c r="K563" s="257" t="s">
        <v>425</v>
      </c>
      <c r="L563" s="258">
        <f t="shared" ref="L563:AA578" si="62">SUMIF($J$22:$J$513,$G563,L$22:L$513)</f>
        <v>0</v>
      </c>
      <c r="M563" s="258">
        <f t="shared" si="62"/>
        <v>0</v>
      </c>
      <c r="N563" s="258">
        <f t="shared" si="62"/>
        <v>0</v>
      </c>
      <c r="O563" s="258">
        <f t="shared" si="62"/>
        <v>0</v>
      </c>
      <c r="P563" s="258">
        <f t="shared" si="62"/>
        <v>0</v>
      </c>
      <c r="Q563" s="258">
        <f t="shared" si="62"/>
        <v>0</v>
      </c>
      <c r="R563" s="258">
        <f t="shared" si="62"/>
        <v>0</v>
      </c>
      <c r="S563" s="258">
        <f t="shared" si="62"/>
        <v>0</v>
      </c>
      <c r="T563" s="258">
        <f t="shared" si="62"/>
        <v>0</v>
      </c>
      <c r="U563" s="258">
        <f t="shared" si="62"/>
        <v>0</v>
      </c>
      <c r="V563" s="258">
        <f t="shared" si="62"/>
        <v>0</v>
      </c>
      <c r="W563" s="258">
        <f t="shared" si="62"/>
        <v>0</v>
      </c>
      <c r="X563" s="274">
        <f t="shared" si="62"/>
        <v>0</v>
      </c>
      <c r="Y563" s="258">
        <f t="shared" si="62"/>
        <v>0</v>
      </c>
      <c r="Z563" s="258">
        <f t="shared" si="62"/>
        <v>0</v>
      </c>
      <c r="AA563" s="258">
        <f t="shared" si="62"/>
        <v>0</v>
      </c>
      <c r="AB563" s="258">
        <f t="shared" ref="AB563:AC577" si="63">SUMIF($J$22:$J$513,$G563,AB$22:AB$513)</f>
        <v>0</v>
      </c>
      <c r="AC563" s="258">
        <f t="shared" si="63"/>
        <v>0</v>
      </c>
    </row>
    <row r="564" spans="1:29">
      <c r="A564" s="94"/>
      <c r="B564" s="94"/>
      <c r="F564" s="94"/>
      <c r="G564" s="255">
        <v>1991</v>
      </c>
      <c r="H564" s="256"/>
      <c r="I564" s="256"/>
      <c r="J564" s="256"/>
      <c r="K564" s="257" t="s">
        <v>425</v>
      </c>
      <c r="L564" s="258">
        <f t="shared" si="62"/>
        <v>0</v>
      </c>
      <c r="M564" s="258">
        <f t="shared" si="62"/>
        <v>0</v>
      </c>
      <c r="N564" s="258">
        <f t="shared" si="62"/>
        <v>0</v>
      </c>
      <c r="O564" s="258">
        <f t="shared" si="62"/>
        <v>0</v>
      </c>
      <c r="P564" s="258">
        <f t="shared" si="62"/>
        <v>0</v>
      </c>
      <c r="Q564" s="258">
        <f t="shared" si="62"/>
        <v>0</v>
      </c>
      <c r="R564" s="258">
        <f t="shared" si="62"/>
        <v>0</v>
      </c>
      <c r="S564" s="258">
        <f t="shared" si="62"/>
        <v>0</v>
      </c>
      <c r="T564" s="258">
        <f t="shared" si="62"/>
        <v>0</v>
      </c>
      <c r="U564" s="258">
        <f t="shared" si="62"/>
        <v>0</v>
      </c>
      <c r="V564" s="258">
        <f t="shared" si="62"/>
        <v>0</v>
      </c>
      <c r="W564" s="258">
        <f t="shared" si="62"/>
        <v>0</v>
      </c>
      <c r="X564" s="274">
        <f t="shared" si="62"/>
        <v>0</v>
      </c>
      <c r="Y564" s="258">
        <f t="shared" si="62"/>
        <v>0</v>
      </c>
      <c r="Z564" s="258">
        <f t="shared" si="62"/>
        <v>0</v>
      </c>
      <c r="AA564" s="258">
        <f t="shared" si="62"/>
        <v>0</v>
      </c>
      <c r="AB564" s="258">
        <f t="shared" si="63"/>
        <v>0</v>
      </c>
      <c r="AC564" s="258">
        <f t="shared" si="63"/>
        <v>0</v>
      </c>
    </row>
    <row r="565" spans="1:29">
      <c r="A565" s="94"/>
      <c r="B565" s="94"/>
      <c r="F565" s="94"/>
      <c r="G565" s="255">
        <v>1992</v>
      </c>
      <c r="H565" s="256"/>
      <c r="I565" s="256"/>
      <c r="J565" s="256"/>
      <c r="K565" s="257" t="s">
        <v>425</v>
      </c>
      <c r="L565" s="258">
        <f t="shared" si="62"/>
        <v>0</v>
      </c>
      <c r="M565" s="258">
        <f t="shared" si="62"/>
        <v>0</v>
      </c>
      <c r="N565" s="258">
        <f t="shared" si="62"/>
        <v>0</v>
      </c>
      <c r="O565" s="258">
        <f t="shared" si="62"/>
        <v>0</v>
      </c>
      <c r="P565" s="258">
        <f t="shared" si="62"/>
        <v>0</v>
      </c>
      <c r="Q565" s="258">
        <f t="shared" si="62"/>
        <v>0</v>
      </c>
      <c r="R565" s="258">
        <f t="shared" si="62"/>
        <v>0</v>
      </c>
      <c r="S565" s="258">
        <f t="shared" si="62"/>
        <v>0</v>
      </c>
      <c r="T565" s="258">
        <f t="shared" si="62"/>
        <v>0</v>
      </c>
      <c r="U565" s="258">
        <f t="shared" si="62"/>
        <v>0</v>
      </c>
      <c r="V565" s="258">
        <f t="shared" si="62"/>
        <v>0</v>
      </c>
      <c r="W565" s="258">
        <f t="shared" si="62"/>
        <v>0</v>
      </c>
      <c r="X565" s="274">
        <f t="shared" si="62"/>
        <v>0</v>
      </c>
      <c r="Y565" s="258">
        <f t="shared" si="62"/>
        <v>0</v>
      </c>
      <c r="Z565" s="258">
        <f t="shared" si="62"/>
        <v>0</v>
      </c>
      <c r="AA565" s="258">
        <f t="shared" si="62"/>
        <v>0</v>
      </c>
      <c r="AB565" s="258">
        <f t="shared" si="63"/>
        <v>0</v>
      </c>
      <c r="AC565" s="258">
        <f t="shared" si="63"/>
        <v>0</v>
      </c>
    </row>
    <row r="566" spans="1:29">
      <c r="A566" s="94"/>
      <c r="B566" s="94"/>
      <c r="F566" s="94"/>
      <c r="G566" s="255">
        <v>1993</v>
      </c>
      <c r="H566" s="256"/>
      <c r="I566" s="256"/>
      <c r="J566" s="256"/>
      <c r="K566" s="257" t="s">
        <v>425</v>
      </c>
      <c r="L566" s="258">
        <f t="shared" si="62"/>
        <v>0</v>
      </c>
      <c r="M566" s="258">
        <f t="shared" si="62"/>
        <v>0</v>
      </c>
      <c r="N566" s="258">
        <f t="shared" si="62"/>
        <v>0</v>
      </c>
      <c r="O566" s="258">
        <f t="shared" si="62"/>
        <v>0</v>
      </c>
      <c r="P566" s="258">
        <f t="shared" si="62"/>
        <v>0</v>
      </c>
      <c r="Q566" s="258">
        <f t="shared" si="62"/>
        <v>0</v>
      </c>
      <c r="R566" s="258">
        <f t="shared" si="62"/>
        <v>0</v>
      </c>
      <c r="S566" s="258">
        <f t="shared" si="62"/>
        <v>0</v>
      </c>
      <c r="T566" s="258">
        <f t="shared" si="62"/>
        <v>0</v>
      </c>
      <c r="U566" s="258">
        <f t="shared" si="62"/>
        <v>0</v>
      </c>
      <c r="V566" s="258">
        <f t="shared" si="62"/>
        <v>0</v>
      </c>
      <c r="W566" s="258">
        <f t="shared" si="62"/>
        <v>0</v>
      </c>
      <c r="X566" s="274">
        <f t="shared" si="62"/>
        <v>0</v>
      </c>
      <c r="Y566" s="258">
        <f t="shared" si="62"/>
        <v>0</v>
      </c>
      <c r="Z566" s="258">
        <f t="shared" si="62"/>
        <v>0</v>
      </c>
      <c r="AA566" s="258">
        <f t="shared" si="62"/>
        <v>0</v>
      </c>
      <c r="AB566" s="258">
        <f t="shared" si="63"/>
        <v>0</v>
      </c>
      <c r="AC566" s="258">
        <f t="shared" si="63"/>
        <v>0</v>
      </c>
    </row>
    <row r="567" spans="1:29">
      <c r="A567" s="94"/>
      <c r="B567" s="94"/>
      <c r="F567" s="94"/>
      <c r="G567" s="255">
        <v>1994</v>
      </c>
      <c r="H567" s="256"/>
      <c r="I567" s="256"/>
      <c r="J567" s="256"/>
      <c r="K567" s="257" t="s">
        <v>425</v>
      </c>
      <c r="L567" s="258">
        <f t="shared" si="62"/>
        <v>0</v>
      </c>
      <c r="M567" s="258">
        <f t="shared" si="62"/>
        <v>0</v>
      </c>
      <c r="N567" s="258">
        <f t="shared" si="62"/>
        <v>0</v>
      </c>
      <c r="O567" s="258">
        <f t="shared" si="62"/>
        <v>0</v>
      </c>
      <c r="P567" s="258">
        <f t="shared" si="62"/>
        <v>0</v>
      </c>
      <c r="Q567" s="258">
        <f t="shared" si="62"/>
        <v>0</v>
      </c>
      <c r="R567" s="258">
        <f t="shared" si="62"/>
        <v>0</v>
      </c>
      <c r="S567" s="258">
        <f t="shared" si="62"/>
        <v>0</v>
      </c>
      <c r="T567" s="258">
        <f t="shared" si="62"/>
        <v>0</v>
      </c>
      <c r="U567" s="258">
        <f t="shared" si="62"/>
        <v>0</v>
      </c>
      <c r="V567" s="258">
        <f t="shared" si="62"/>
        <v>0</v>
      </c>
      <c r="W567" s="258">
        <f t="shared" si="62"/>
        <v>0</v>
      </c>
      <c r="X567" s="274">
        <f t="shared" si="62"/>
        <v>0</v>
      </c>
      <c r="Y567" s="258">
        <f t="shared" si="62"/>
        <v>0</v>
      </c>
      <c r="Z567" s="258">
        <f t="shared" si="62"/>
        <v>0</v>
      </c>
      <c r="AA567" s="258">
        <f t="shared" si="62"/>
        <v>0</v>
      </c>
      <c r="AB567" s="258">
        <f t="shared" si="63"/>
        <v>0</v>
      </c>
      <c r="AC567" s="258">
        <f t="shared" si="63"/>
        <v>0</v>
      </c>
    </row>
    <row r="568" spans="1:29">
      <c r="A568" s="94"/>
      <c r="B568" s="94"/>
      <c r="F568" s="94"/>
      <c r="G568" s="255">
        <v>1995</v>
      </c>
      <c r="H568" s="256"/>
      <c r="I568" s="256"/>
      <c r="J568" s="256"/>
      <c r="K568" s="257" t="s">
        <v>425</v>
      </c>
      <c r="L568" s="258">
        <f t="shared" si="62"/>
        <v>0</v>
      </c>
      <c r="M568" s="258">
        <f t="shared" si="62"/>
        <v>0</v>
      </c>
      <c r="N568" s="258">
        <f t="shared" si="62"/>
        <v>0</v>
      </c>
      <c r="O568" s="258">
        <f t="shared" si="62"/>
        <v>0</v>
      </c>
      <c r="P568" s="258">
        <f t="shared" si="62"/>
        <v>0</v>
      </c>
      <c r="Q568" s="258">
        <f t="shared" si="62"/>
        <v>0</v>
      </c>
      <c r="R568" s="258">
        <f t="shared" si="62"/>
        <v>0</v>
      </c>
      <c r="S568" s="258">
        <f t="shared" si="62"/>
        <v>0</v>
      </c>
      <c r="T568" s="258">
        <f t="shared" si="62"/>
        <v>0</v>
      </c>
      <c r="U568" s="258">
        <f t="shared" si="62"/>
        <v>0</v>
      </c>
      <c r="V568" s="258">
        <f t="shared" si="62"/>
        <v>0</v>
      </c>
      <c r="W568" s="258">
        <f t="shared" si="62"/>
        <v>0</v>
      </c>
      <c r="X568" s="274">
        <f t="shared" si="62"/>
        <v>0</v>
      </c>
      <c r="Y568" s="258">
        <f t="shared" si="62"/>
        <v>0</v>
      </c>
      <c r="Z568" s="258">
        <f t="shared" si="62"/>
        <v>0</v>
      </c>
      <c r="AA568" s="258">
        <f t="shared" si="62"/>
        <v>0</v>
      </c>
      <c r="AB568" s="258">
        <f t="shared" si="63"/>
        <v>0</v>
      </c>
      <c r="AC568" s="258">
        <f t="shared" si="63"/>
        <v>0</v>
      </c>
    </row>
    <row r="569" spans="1:29">
      <c r="A569" s="94"/>
      <c r="B569" s="94"/>
      <c r="F569" s="94"/>
      <c r="G569" s="255">
        <v>1996</v>
      </c>
      <c r="H569" s="256"/>
      <c r="I569" s="256"/>
      <c r="J569" s="256"/>
      <c r="K569" s="257" t="s">
        <v>425</v>
      </c>
      <c r="L569" s="258">
        <f t="shared" si="62"/>
        <v>0</v>
      </c>
      <c r="M569" s="258">
        <f t="shared" si="62"/>
        <v>0</v>
      </c>
      <c r="N569" s="258">
        <f t="shared" si="62"/>
        <v>0</v>
      </c>
      <c r="O569" s="258">
        <f t="shared" si="62"/>
        <v>0</v>
      </c>
      <c r="P569" s="258">
        <f t="shared" si="62"/>
        <v>0</v>
      </c>
      <c r="Q569" s="258">
        <f t="shared" si="62"/>
        <v>0</v>
      </c>
      <c r="R569" s="258">
        <f t="shared" si="62"/>
        <v>0</v>
      </c>
      <c r="S569" s="258">
        <f t="shared" si="62"/>
        <v>0</v>
      </c>
      <c r="T569" s="258">
        <f t="shared" si="62"/>
        <v>0</v>
      </c>
      <c r="U569" s="258">
        <f t="shared" si="62"/>
        <v>0</v>
      </c>
      <c r="V569" s="258">
        <f t="shared" si="62"/>
        <v>0</v>
      </c>
      <c r="W569" s="258">
        <f t="shared" si="62"/>
        <v>0</v>
      </c>
      <c r="X569" s="274">
        <f t="shared" si="62"/>
        <v>0</v>
      </c>
      <c r="Y569" s="258">
        <f t="shared" si="62"/>
        <v>0</v>
      </c>
      <c r="Z569" s="258">
        <f t="shared" si="62"/>
        <v>0</v>
      </c>
      <c r="AA569" s="258">
        <f t="shared" si="62"/>
        <v>0</v>
      </c>
      <c r="AB569" s="258">
        <f t="shared" si="63"/>
        <v>0</v>
      </c>
      <c r="AC569" s="258">
        <f t="shared" si="63"/>
        <v>0</v>
      </c>
    </row>
    <row r="570" spans="1:29">
      <c r="A570" s="94"/>
      <c r="B570" s="94"/>
      <c r="F570" s="94"/>
      <c r="G570" s="255">
        <v>1997</v>
      </c>
      <c r="H570" s="256"/>
      <c r="I570" s="256"/>
      <c r="J570" s="256"/>
      <c r="K570" s="257" t="s">
        <v>425</v>
      </c>
      <c r="L570" s="258">
        <f t="shared" si="62"/>
        <v>0</v>
      </c>
      <c r="M570" s="258">
        <f t="shared" si="62"/>
        <v>0</v>
      </c>
      <c r="N570" s="258">
        <f t="shared" si="62"/>
        <v>0</v>
      </c>
      <c r="O570" s="258">
        <f t="shared" si="62"/>
        <v>0</v>
      </c>
      <c r="P570" s="258">
        <f t="shared" si="62"/>
        <v>0</v>
      </c>
      <c r="Q570" s="258">
        <f t="shared" si="62"/>
        <v>0</v>
      </c>
      <c r="R570" s="258">
        <f t="shared" si="62"/>
        <v>0</v>
      </c>
      <c r="S570" s="258">
        <f t="shared" si="62"/>
        <v>0</v>
      </c>
      <c r="T570" s="258">
        <f t="shared" si="62"/>
        <v>0</v>
      </c>
      <c r="U570" s="258">
        <f t="shared" si="62"/>
        <v>0</v>
      </c>
      <c r="V570" s="258">
        <f t="shared" si="62"/>
        <v>0</v>
      </c>
      <c r="W570" s="258">
        <f t="shared" si="62"/>
        <v>0</v>
      </c>
      <c r="X570" s="274">
        <f t="shared" si="62"/>
        <v>0</v>
      </c>
      <c r="Y570" s="258">
        <f t="shared" si="62"/>
        <v>0</v>
      </c>
      <c r="Z570" s="258">
        <f t="shared" si="62"/>
        <v>0</v>
      </c>
      <c r="AA570" s="258">
        <f t="shared" si="62"/>
        <v>0</v>
      </c>
      <c r="AB570" s="258">
        <f t="shared" si="63"/>
        <v>0</v>
      </c>
      <c r="AC570" s="258">
        <f t="shared" si="63"/>
        <v>0</v>
      </c>
    </row>
    <row r="571" spans="1:29">
      <c r="A571" s="94"/>
      <c r="B571" s="94"/>
      <c r="F571" s="94"/>
      <c r="G571" s="255">
        <v>1998</v>
      </c>
      <c r="H571" s="256"/>
      <c r="I571" s="256"/>
      <c r="J571" s="256"/>
      <c r="K571" s="257" t="s">
        <v>425</v>
      </c>
      <c r="L571" s="258">
        <f t="shared" si="62"/>
        <v>0</v>
      </c>
      <c r="M571" s="258">
        <f t="shared" si="62"/>
        <v>0</v>
      </c>
      <c r="N571" s="258">
        <f t="shared" si="62"/>
        <v>0</v>
      </c>
      <c r="O571" s="258">
        <f t="shared" si="62"/>
        <v>0</v>
      </c>
      <c r="P571" s="258">
        <f t="shared" si="62"/>
        <v>0</v>
      </c>
      <c r="Q571" s="258">
        <f t="shared" si="62"/>
        <v>0</v>
      </c>
      <c r="R571" s="258">
        <f t="shared" si="62"/>
        <v>0</v>
      </c>
      <c r="S571" s="258">
        <f t="shared" si="62"/>
        <v>0</v>
      </c>
      <c r="T571" s="258">
        <f t="shared" si="62"/>
        <v>0</v>
      </c>
      <c r="U571" s="258">
        <f t="shared" si="62"/>
        <v>0</v>
      </c>
      <c r="V571" s="258">
        <f t="shared" si="62"/>
        <v>0</v>
      </c>
      <c r="W571" s="258">
        <f t="shared" si="62"/>
        <v>0</v>
      </c>
      <c r="X571" s="274">
        <f t="shared" si="62"/>
        <v>0</v>
      </c>
      <c r="Y571" s="258">
        <f t="shared" si="62"/>
        <v>0</v>
      </c>
      <c r="Z571" s="258">
        <f t="shared" si="62"/>
        <v>0</v>
      </c>
      <c r="AA571" s="258">
        <f t="shared" si="62"/>
        <v>0</v>
      </c>
      <c r="AB571" s="258">
        <f t="shared" si="63"/>
        <v>0</v>
      </c>
      <c r="AC571" s="258">
        <f t="shared" si="63"/>
        <v>0</v>
      </c>
    </row>
    <row r="572" spans="1:29">
      <c r="A572" s="94"/>
      <c r="B572" s="94"/>
      <c r="F572" s="94"/>
      <c r="G572" s="255">
        <v>1999</v>
      </c>
      <c r="H572" s="256"/>
      <c r="I572" s="256"/>
      <c r="J572" s="256"/>
      <c r="K572" s="257" t="s">
        <v>425</v>
      </c>
      <c r="L572" s="258">
        <f t="shared" si="62"/>
        <v>0</v>
      </c>
      <c r="M572" s="258">
        <f t="shared" si="62"/>
        <v>0</v>
      </c>
      <c r="N572" s="258">
        <f t="shared" si="62"/>
        <v>0</v>
      </c>
      <c r="O572" s="258">
        <f t="shared" si="62"/>
        <v>0</v>
      </c>
      <c r="P572" s="258">
        <f t="shared" si="62"/>
        <v>0</v>
      </c>
      <c r="Q572" s="258">
        <f t="shared" si="62"/>
        <v>0</v>
      </c>
      <c r="R572" s="258">
        <f t="shared" si="62"/>
        <v>0</v>
      </c>
      <c r="S572" s="258">
        <f t="shared" si="62"/>
        <v>0</v>
      </c>
      <c r="T572" s="258">
        <f t="shared" si="62"/>
        <v>0</v>
      </c>
      <c r="U572" s="258">
        <f t="shared" si="62"/>
        <v>0</v>
      </c>
      <c r="V572" s="258">
        <f t="shared" si="62"/>
        <v>0</v>
      </c>
      <c r="W572" s="258">
        <f t="shared" si="62"/>
        <v>0</v>
      </c>
      <c r="X572" s="274">
        <f t="shared" si="62"/>
        <v>0</v>
      </c>
      <c r="Y572" s="258">
        <f t="shared" si="62"/>
        <v>0</v>
      </c>
      <c r="Z572" s="258">
        <f t="shared" si="62"/>
        <v>0</v>
      </c>
      <c r="AA572" s="258">
        <f t="shared" si="62"/>
        <v>0</v>
      </c>
      <c r="AB572" s="258">
        <f t="shared" si="63"/>
        <v>0</v>
      </c>
      <c r="AC572" s="258">
        <f t="shared" si="63"/>
        <v>0</v>
      </c>
    </row>
    <row r="573" spans="1:29">
      <c r="A573" s="94"/>
      <c r="B573" s="94"/>
      <c r="F573" s="94"/>
      <c r="G573" s="255">
        <v>2000</v>
      </c>
      <c r="H573" s="256"/>
      <c r="I573" s="256"/>
      <c r="J573" s="256"/>
      <c r="K573" s="257" t="s">
        <v>425</v>
      </c>
      <c r="L573" s="258">
        <f t="shared" si="62"/>
        <v>0</v>
      </c>
      <c r="M573" s="258">
        <f t="shared" si="62"/>
        <v>0</v>
      </c>
      <c r="N573" s="258">
        <f t="shared" si="62"/>
        <v>0</v>
      </c>
      <c r="O573" s="258">
        <f t="shared" si="62"/>
        <v>0</v>
      </c>
      <c r="P573" s="258">
        <f t="shared" si="62"/>
        <v>0</v>
      </c>
      <c r="Q573" s="258">
        <f t="shared" si="62"/>
        <v>0</v>
      </c>
      <c r="R573" s="258">
        <f t="shared" si="62"/>
        <v>0</v>
      </c>
      <c r="S573" s="258">
        <f t="shared" si="62"/>
        <v>0</v>
      </c>
      <c r="T573" s="258">
        <f t="shared" si="62"/>
        <v>0</v>
      </c>
      <c r="U573" s="258">
        <f t="shared" si="62"/>
        <v>0</v>
      </c>
      <c r="V573" s="258">
        <f t="shared" si="62"/>
        <v>0</v>
      </c>
      <c r="W573" s="258">
        <f t="shared" si="62"/>
        <v>0</v>
      </c>
      <c r="X573" s="274">
        <f t="shared" si="62"/>
        <v>0</v>
      </c>
      <c r="Y573" s="258">
        <f t="shared" si="62"/>
        <v>0</v>
      </c>
      <c r="Z573" s="258">
        <f t="shared" si="62"/>
        <v>0</v>
      </c>
      <c r="AA573" s="258">
        <f t="shared" si="62"/>
        <v>0</v>
      </c>
      <c r="AB573" s="258">
        <f t="shared" si="63"/>
        <v>0</v>
      </c>
      <c r="AC573" s="258">
        <f t="shared" si="63"/>
        <v>0</v>
      </c>
    </row>
    <row r="574" spans="1:29">
      <c r="A574" s="94"/>
      <c r="B574" s="94"/>
      <c r="F574" s="94"/>
      <c r="G574" s="255">
        <v>2001</v>
      </c>
      <c r="H574" s="256"/>
      <c r="I574" s="256"/>
      <c r="J574" s="256"/>
      <c r="K574" s="257" t="s">
        <v>425</v>
      </c>
      <c r="L574" s="258">
        <f t="shared" si="62"/>
        <v>0</v>
      </c>
      <c r="M574" s="258">
        <f t="shared" si="62"/>
        <v>0</v>
      </c>
      <c r="N574" s="258">
        <f t="shared" si="62"/>
        <v>0</v>
      </c>
      <c r="O574" s="258">
        <f t="shared" si="62"/>
        <v>0</v>
      </c>
      <c r="P574" s="258">
        <f t="shared" si="62"/>
        <v>0</v>
      </c>
      <c r="Q574" s="258">
        <f t="shared" si="62"/>
        <v>0</v>
      </c>
      <c r="R574" s="258">
        <f t="shared" si="62"/>
        <v>0</v>
      </c>
      <c r="S574" s="258">
        <f t="shared" si="62"/>
        <v>0</v>
      </c>
      <c r="T574" s="258">
        <f t="shared" si="62"/>
        <v>0</v>
      </c>
      <c r="U574" s="258">
        <f t="shared" si="62"/>
        <v>0</v>
      </c>
      <c r="V574" s="258">
        <f t="shared" si="62"/>
        <v>0</v>
      </c>
      <c r="W574" s="258">
        <f t="shared" si="62"/>
        <v>0</v>
      </c>
      <c r="X574" s="274">
        <f t="shared" si="62"/>
        <v>0</v>
      </c>
      <c r="Y574" s="258">
        <f t="shared" si="62"/>
        <v>0</v>
      </c>
      <c r="Z574" s="258">
        <f t="shared" si="62"/>
        <v>0</v>
      </c>
      <c r="AA574" s="258">
        <f t="shared" si="62"/>
        <v>0</v>
      </c>
      <c r="AB574" s="258">
        <f t="shared" si="63"/>
        <v>0</v>
      </c>
      <c r="AC574" s="258">
        <f t="shared" si="63"/>
        <v>0</v>
      </c>
    </row>
    <row r="575" spans="1:29">
      <c r="A575" s="94"/>
      <c r="B575" s="94"/>
      <c r="F575" s="94"/>
      <c r="G575" s="255">
        <v>2002</v>
      </c>
      <c r="H575" s="256"/>
      <c r="I575" s="256"/>
      <c r="J575" s="256"/>
      <c r="K575" s="257" t="s">
        <v>425</v>
      </c>
      <c r="L575" s="258">
        <f t="shared" si="62"/>
        <v>0</v>
      </c>
      <c r="M575" s="258">
        <f t="shared" si="62"/>
        <v>0</v>
      </c>
      <c r="N575" s="258">
        <f t="shared" si="62"/>
        <v>0</v>
      </c>
      <c r="O575" s="258">
        <f t="shared" si="62"/>
        <v>0</v>
      </c>
      <c r="P575" s="258">
        <f t="shared" si="62"/>
        <v>0</v>
      </c>
      <c r="Q575" s="258">
        <f t="shared" si="62"/>
        <v>0</v>
      </c>
      <c r="R575" s="258">
        <f t="shared" si="62"/>
        <v>0</v>
      </c>
      <c r="S575" s="258">
        <f t="shared" si="62"/>
        <v>0</v>
      </c>
      <c r="T575" s="258">
        <f t="shared" si="62"/>
        <v>0</v>
      </c>
      <c r="U575" s="258">
        <f t="shared" si="62"/>
        <v>0</v>
      </c>
      <c r="V575" s="258">
        <f t="shared" si="62"/>
        <v>0</v>
      </c>
      <c r="W575" s="258">
        <f t="shared" si="62"/>
        <v>0</v>
      </c>
      <c r="X575" s="274">
        <f t="shared" si="62"/>
        <v>0</v>
      </c>
      <c r="Y575" s="258">
        <f t="shared" si="62"/>
        <v>0</v>
      </c>
      <c r="Z575" s="258">
        <f t="shared" si="62"/>
        <v>0</v>
      </c>
      <c r="AA575" s="258">
        <f t="shared" si="62"/>
        <v>0</v>
      </c>
      <c r="AB575" s="258">
        <f t="shared" si="63"/>
        <v>0</v>
      </c>
      <c r="AC575" s="258">
        <f t="shared" si="63"/>
        <v>0</v>
      </c>
    </row>
    <row r="576" spans="1:29">
      <c r="A576" s="94"/>
      <c r="B576" s="94"/>
      <c r="F576" s="94"/>
      <c r="G576" s="255">
        <v>2003</v>
      </c>
      <c r="H576" s="256"/>
      <c r="I576" s="256"/>
      <c r="J576" s="256"/>
      <c r="K576" s="257" t="s">
        <v>425</v>
      </c>
      <c r="L576" s="258">
        <f t="shared" si="62"/>
        <v>0</v>
      </c>
      <c r="M576" s="258">
        <f t="shared" si="62"/>
        <v>0</v>
      </c>
      <c r="N576" s="258">
        <f t="shared" si="62"/>
        <v>0</v>
      </c>
      <c r="O576" s="258">
        <f t="shared" si="62"/>
        <v>0</v>
      </c>
      <c r="P576" s="258">
        <f t="shared" si="62"/>
        <v>0</v>
      </c>
      <c r="Q576" s="258">
        <f t="shared" si="62"/>
        <v>0</v>
      </c>
      <c r="R576" s="258">
        <f t="shared" si="62"/>
        <v>0</v>
      </c>
      <c r="S576" s="258">
        <f t="shared" si="62"/>
        <v>0</v>
      </c>
      <c r="T576" s="258">
        <f t="shared" si="62"/>
        <v>0</v>
      </c>
      <c r="U576" s="258">
        <f t="shared" si="62"/>
        <v>0</v>
      </c>
      <c r="V576" s="258">
        <f t="shared" si="62"/>
        <v>0</v>
      </c>
      <c r="W576" s="258">
        <f t="shared" si="62"/>
        <v>0</v>
      </c>
      <c r="X576" s="274">
        <f t="shared" si="62"/>
        <v>0</v>
      </c>
      <c r="Y576" s="258">
        <f t="shared" si="62"/>
        <v>0</v>
      </c>
      <c r="Z576" s="258">
        <f t="shared" si="62"/>
        <v>0</v>
      </c>
      <c r="AA576" s="258">
        <f t="shared" si="62"/>
        <v>0</v>
      </c>
      <c r="AB576" s="258">
        <f t="shared" si="63"/>
        <v>0</v>
      </c>
      <c r="AC576" s="258">
        <f t="shared" si="63"/>
        <v>0</v>
      </c>
    </row>
    <row r="577" spans="1:29">
      <c r="A577" s="94"/>
      <c r="B577" s="94"/>
      <c r="F577" s="94"/>
      <c r="G577" s="255">
        <v>2004</v>
      </c>
      <c r="H577" s="256"/>
      <c r="I577" s="256"/>
      <c r="J577" s="256"/>
      <c r="K577" s="257" t="s">
        <v>425</v>
      </c>
      <c r="L577" s="258">
        <f t="shared" si="62"/>
        <v>0</v>
      </c>
      <c r="M577" s="258">
        <f t="shared" si="62"/>
        <v>0</v>
      </c>
      <c r="N577" s="258">
        <f t="shared" si="62"/>
        <v>0</v>
      </c>
      <c r="O577" s="258">
        <f t="shared" si="62"/>
        <v>0</v>
      </c>
      <c r="P577" s="258">
        <f t="shared" si="62"/>
        <v>0</v>
      </c>
      <c r="Q577" s="258">
        <f t="shared" si="62"/>
        <v>0</v>
      </c>
      <c r="R577" s="258">
        <f t="shared" si="62"/>
        <v>0</v>
      </c>
      <c r="S577" s="258">
        <f t="shared" si="62"/>
        <v>0</v>
      </c>
      <c r="T577" s="258">
        <f t="shared" si="62"/>
        <v>0</v>
      </c>
      <c r="U577" s="258">
        <f t="shared" si="62"/>
        <v>0</v>
      </c>
      <c r="V577" s="258">
        <f t="shared" si="62"/>
        <v>0</v>
      </c>
      <c r="W577" s="258">
        <f t="shared" si="62"/>
        <v>0</v>
      </c>
      <c r="X577" s="274">
        <f t="shared" si="62"/>
        <v>0</v>
      </c>
      <c r="Y577" s="258">
        <f t="shared" si="62"/>
        <v>0</v>
      </c>
      <c r="Z577" s="258">
        <f t="shared" si="62"/>
        <v>0</v>
      </c>
      <c r="AA577" s="258">
        <f t="shared" si="62"/>
        <v>0</v>
      </c>
      <c r="AB577" s="258">
        <f t="shared" si="63"/>
        <v>0</v>
      </c>
      <c r="AC577" s="258">
        <f t="shared" si="63"/>
        <v>0</v>
      </c>
    </row>
    <row r="578" spans="1:29">
      <c r="A578" s="94"/>
      <c r="B578" s="94"/>
      <c r="F578" s="94"/>
      <c r="G578" s="255">
        <v>2005</v>
      </c>
      <c r="H578" s="256"/>
      <c r="I578" s="256"/>
      <c r="J578" s="256"/>
      <c r="K578" s="257" t="s">
        <v>425</v>
      </c>
      <c r="L578" s="258">
        <f t="shared" si="62"/>
        <v>0</v>
      </c>
      <c r="M578" s="258">
        <f t="shared" si="62"/>
        <v>0</v>
      </c>
      <c r="N578" s="258">
        <f t="shared" si="62"/>
        <v>0</v>
      </c>
      <c r="O578" s="258">
        <f t="shared" si="62"/>
        <v>0</v>
      </c>
      <c r="P578" s="258">
        <f t="shared" si="62"/>
        <v>0</v>
      </c>
      <c r="Q578" s="258">
        <f t="shared" si="62"/>
        <v>0</v>
      </c>
      <c r="R578" s="258">
        <f t="shared" si="62"/>
        <v>0</v>
      </c>
      <c r="S578" s="258">
        <f t="shared" si="62"/>
        <v>0</v>
      </c>
      <c r="T578" s="258">
        <f t="shared" si="62"/>
        <v>0</v>
      </c>
      <c r="U578" s="258">
        <f t="shared" si="62"/>
        <v>0</v>
      </c>
      <c r="V578" s="258">
        <f t="shared" si="62"/>
        <v>0</v>
      </c>
      <c r="W578" s="258">
        <f t="shared" si="62"/>
        <v>0</v>
      </c>
      <c r="X578" s="274">
        <f t="shared" si="62"/>
        <v>0</v>
      </c>
      <c r="Y578" s="258">
        <f t="shared" si="62"/>
        <v>0</v>
      </c>
      <c r="Z578" s="258">
        <f t="shared" si="62"/>
        <v>0</v>
      </c>
      <c r="AA578" s="258">
        <f t="shared" ref="X578:AC593" si="64">SUMIF($J$22:$J$513,$G578,AA$22:AA$513)</f>
        <v>0</v>
      </c>
      <c r="AB578" s="258">
        <f t="shared" si="64"/>
        <v>0</v>
      </c>
      <c r="AC578" s="258">
        <f t="shared" si="64"/>
        <v>0</v>
      </c>
    </row>
    <row r="579" spans="1:29">
      <c r="A579" s="94"/>
      <c r="B579" s="94"/>
      <c r="F579" s="94"/>
      <c r="G579" s="255">
        <v>2006</v>
      </c>
      <c r="H579" s="256"/>
      <c r="I579" s="256"/>
      <c r="J579" s="256"/>
      <c r="K579" s="257" t="s">
        <v>425</v>
      </c>
      <c r="L579" s="258">
        <f t="shared" ref="L579:AA595" si="65">SUMIF($J$22:$J$513,$G579,L$22:L$513)</f>
        <v>0</v>
      </c>
      <c r="M579" s="258">
        <f t="shared" si="65"/>
        <v>0</v>
      </c>
      <c r="N579" s="258">
        <f t="shared" si="65"/>
        <v>0</v>
      </c>
      <c r="O579" s="258">
        <f t="shared" si="65"/>
        <v>0</v>
      </c>
      <c r="P579" s="258">
        <f t="shared" si="65"/>
        <v>0</v>
      </c>
      <c r="Q579" s="258">
        <f t="shared" si="65"/>
        <v>0</v>
      </c>
      <c r="R579" s="258">
        <f t="shared" si="65"/>
        <v>0</v>
      </c>
      <c r="S579" s="258">
        <f t="shared" si="65"/>
        <v>0</v>
      </c>
      <c r="T579" s="258">
        <f t="shared" si="65"/>
        <v>0</v>
      </c>
      <c r="U579" s="258">
        <f t="shared" si="65"/>
        <v>0</v>
      </c>
      <c r="V579" s="258">
        <f t="shared" si="65"/>
        <v>0</v>
      </c>
      <c r="W579" s="258">
        <f t="shared" si="65"/>
        <v>0</v>
      </c>
      <c r="X579" s="274">
        <f t="shared" si="65"/>
        <v>0</v>
      </c>
      <c r="Y579" s="258">
        <f t="shared" si="65"/>
        <v>0</v>
      </c>
      <c r="Z579" s="258">
        <f t="shared" si="65"/>
        <v>0</v>
      </c>
      <c r="AA579" s="258">
        <f t="shared" si="65"/>
        <v>0</v>
      </c>
      <c r="AB579" s="258">
        <f t="shared" si="64"/>
        <v>0</v>
      </c>
      <c r="AC579" s="258">
        <f t="shared" si="64"/>
        <v>0</v>
      </c>
    </row>
    <row r="580" spans="1:29">
      <c r="A580" s="94"/>
      <c r="B580" s="94"/>
      <c r="F580" s="94"/>
      <c r="G580" s="255">
        <v>2007</v>
      </c>
      <c r="H580" s="256"/>
      <c r="I580" s="256"/>
      <c r="J580" s="256"/>
      <c r="K580" s="257" t="s">
        <v>425</v>
      </c>
      <c r="L580" s="258">
        <f t="shared" si="65"/>
        <v>0</v>
      </c>
      <c r="M580" s="258">
        <f t="shared" si="65"/>
        <v>0</v>
      </c>
      <c r="N580" s="258">
        <f t="shared" si="65"/>
        <v>0</v>
      </c>
      <c r="O580" s="258">
        <f t="shared" si="65"/>
        <v>0</v>
      </c>
      <c r="P580" s="258">
        <f t="shared" si="65"/>
        <v>0</v>
      </c>
      <c r="Q580" s="258">
        <f t="shared" si="65"/>
        <v>0</v>
      </c>
      <c r="R580" s="258">
        <f t="shared" si="65"/>
        <v>0</v>
      </c>
      <c r="S580" s="258">
        <f t="shared" si="65"/>
        <v>0</v>
      </c>
      <c r="T580" s="258">
        <f t="shared" si="65"/>
        <v>0</v>
      </c>
      <c r="U580" s="258">
        <f t="shared" si="65"/>
        <v>0</v>
      </c>
      <c r="V580" s="258">
        <f t="shared" si="65"/>
        <v>0</v>
      </c>
      <c r="W580" s="258">
        <f t="shared" si="65"/>
        <v>0</v>
      </c>
      <c r="X580" s="274">
        <f t="shared" si="64"/>
        <v>0</v>
      </c>
      <c r="Y580" s="258">
        <f t="shared" si="65"/>
        <v>0</v>
      </c>
      <c r="Z580" s="258">
        <f t="shared" si="65"/>
        <v>0</v>
      </c>
      <c r="AA580" s="258">
        <f t="shared" si="65"/>
        <v>0</v>
      </c>
      <c r="AB580" s="258">
        <f t="shared" si="64"/>
        <v>0</v>
      </c>
      <c r="AC580" s="258">
        <f t="shared" si="64"/>
        <v>0</v>
      </c>
    </row>
    <row r="581" spans="1:29">
      <c r="A581" s="94"/>
      <c r="B581" s="94"/>
      <c r="F581" s="94"/>
      <c r="G581" s="255">
        <v>2008</v>
      </c>
      <c r="H581" s="256"/>
      <c r="I581" s="256"/>
      <c r="J581" s="256"/>
      <c r="K581" s="257" t="s">
        <v>425</v>
      </c>
      <c r="L581" s="258">
        <f t="shared" si="65"/>
        <v>0</v>
      </c>
      <c r="M581" s="258">
        <f t="shared" si="65"/>
        <v>1026112.71</v>
      </c>
      <c r="N581" s="258">
        <f t="shared" si="65"/>
        <v>0</v>
      </c>
      <c r="O581" s="258">
        <f t="shared" si="65"/>
        <v>1026112.71</v>
      </c>
      <c r="P581" s="258">
        <f t="shared" si="65"/>
        <v>1026112.71</v>
      </c>
      <c r="Q581" s="258">
        <f t="shared" si="65"/>
        <v>1177487.93595865</v>
      </c>
      <c r="R581" s="258">
        <f t="shared" si="65"/>
        <v>5053</v>
      </c>
      <c r="S581" s="258">
        <f t="shared" si="65"/>
        <v>5798.4337221581218</v>
      </c>
      <c r="T581" s="258">
        <f t="shared" si="65"/>
        <v>5053</v>
      </c>
      <c r="U581" s="258">
        <f t="shared" si="65"/>
        <v>0</v>
      </c>
      <c r="V581" s="258">
        <f t="shared" si="65"/>
        <v>0</v>
      </c>
      <c r="W581" s="258">
        <f t="shared" si="65"/>
        <v>5053</v>
      </c>
      <c r="X581" s="274">
        <f>SUMIF($J$22:$J$513,$G581,X$22:X$513)/11</f>
        <v>203.06999999999996</v>
      </c>
      <c r="Y581" s="258">
        <f t="shared" si="65"/>
        <v>1026112.71</v>
      </c>
      <c r="Z581" s="258">
        <f t="shared" si="65"/>
        <v>0</v>
      </c>
      <c r="AA581" s="258">
        <f t="shared" si="65"/>
        <v>1026112.71</v>
      </c>
      <c r="AB581" s="258">
        <f t="shared" si="64"/>
        <v>0</v>
      </c>
      <c r="AC581" s="258">
        <f t="shared" si="64"/>
        <v>1026112.71</v>
      </c>
    </row>
    <row r="582" spans="1:29">
      <c r="A582" s="94"/>
      <c r="B582" s="94"/>
      <c r="F582" s="94"/>
      <c r="G582" s="255">
        <v>2009</v>
      </c>
      <c r="H582" s="256"/>
      <c r="I582" s="256"/>
      <c r="J582" s="256"/>
      <c r="K582" s="257" t="s">
        <v>425</v>
      </c>
      <c r="L582" s="258">
        <f t="shared" si="65"/>
        <v>0</v>
      </c>
      <c r="M582" s="258">
        <f t="shared" si="65"/>
        <v>1174771.95</v>
      </c>
      <c r="N582" s="258">
        <f t="shared" si="65"/>
        <v>0</v>
      </c>
      <c r="O582" s="258">
        <f t="shared" si="65"/>
        <v>1174771.95</v>
      </c>
      <c r="P582" s="258">
        <f t="shared" si="65"/>
        <v>1174771.95</v>
      </c>
      <c r="Q582" s="258">
        <f t="shared" si="65"/>
        <v>1302490.6600136058</v>
      </c>
      <c r="R582" s="258">
        <f t="shared" si="65"/>
        <v>5632</v>
      </c>
      <c r="S582" s="258">
        <f t="shared" si="65"/>
        <v>6244.299071999998</v>
      </c>
      <c r="T582" s="258">
        <f t="shared" si="65"/>
        <v>5632</v>
      </c>
      <c r="U582" s="258">
        <f t="shared" si="65"/>
        <v>0</v>
      </c>
      <c r="V582" s="258">
        <f t="shared" si="65"/>
        <v>0</v>
      </c>
      <c r="W582" s="258">
        <f t="shared" si="65"/>
        <v>5632</v>
      </c>
      <c r="X582" s="274">
        <f>SUMIF($J$22:$J$513,$G582,X$22:X$513)/10</f>
        <v>206.39399999999995</v>
      </c>
      <c r="Y582" s="258">
        <f t="shared" si="65"/>
        <v>1174771.95</v>
      </c>
      <c r="Z582" s="258">
        <f t="shared" si="65"/>
        <v>0</v>
      </c>
      <c r="AA582" s="258">
        <f t="shared" si="65"/>
        <v>1174771.95</v>
      </c>
      <c r="AB582" s="258">
        <f t="shared" si="64"/>
        <v>0</v>
      </c>
      <c r="AC582" s="258">
        <f t="shared" si="64"/>
        <v>1174771.95</v>
      </c>
    </row>
    <row r="583" spans="1:29">
      <c r="A583" s="94"/>
      <c r="B583" s="94"/>
      <c r="F583" s="94"/>
      <c r="G583" s="89">
        <v>2010</v>
      </c>
      <c r="H583" s="94"/>
      <c r="I583" s="94"/>
      <c r="J583" s="94"/>
      <c r="K583" s="259" t="str">
        <f t="shared" ref="K583:K598" ca="1" si="66">OFFSET(K$205,($G583-2006)*12,0)&amp;"/"&amp;OFFSET(K$205,($G583-2006)*12+11,0)</f>
        <v>CFO/CFO</v>
      </c>
      <c r="L583" s="20">
        <f t="shared" si="65"/>
        <v>0</v>
      </c>
      <c r="M583" s="20">
        <f t="shared" si="65"/>
        <v>3815774.7556000007</v>
      </c>
      <c r="N583" s="20">
        <f t="shared" si="65"/>
        <v>0</v>
      </c>
      <c r="O583" s="20">
        <f t="shared" si="65"/>
        <v>3815774.7556000007</v>
      </c>
      <c r="P583" s="20">
        <f t="shared" si="65"/>
        <v>3815774.7556000007</v>
      </c>
      <c r="Q583" s="20">
        <f t="shared" si="65"/>
        <v>4087553.3125676094</v>
      </c>
      <c r="R583" s="20">
        <f t="shared" si="65"/>
        <v>15648</v>
      </c>
      <c r="S583" s="20">
        <f t="shared" si="65"/>
        <v>16762.528799999996</v>
      </c>
      <c r="T583" s="20">
        <f t="shared" si="65"/>
        <v>15648</v>
      </c>
      <c r="U583" s="20">
        <f t="shared" si="65"/>
        <v>0</v>
      </c>
      <c r="V583" s="20">
        <f t="shared" si="65"/>
        <v>0</v>
      </c>
      <c r="W583" s="20">
        <f t="shared" si="65"/>
        <v>15648</v>
      </c>
      <c r="X583" s="353"/>
      <c r="Y583" s="20">
        <f t="shared" si="65"/>
        <v>3815774.7556000007</v>
      </c>
      <c r="Z583" s="20">
        <f t="shared" si="65"/>
        <v>0</v>
      </c>
      <c r="AA583" s="20">
        <f t="shared" si="65"/>
        <v>3815774.7556000007</v>
      </c>
      <c r="AB583" s="20">
        <f t="shared" si="64"/>
        <v>0</v>
      </c>
      <c r="AC583" s="20">
        <f t="shared" si="64"/>
        <v>3815774.7556000007</v>
      </c>
    </row>
    <row r="584" spans="1:29">
      <c r="A584" s="94"/>
      <c r="B584" s="94"/>
      <c r="F584" s="94"/>
      <c r="G584" s="89">
        <v>2011</v>
      </c>
      <c r="H584" s="94"/>
      <c r="I584" s="94"/>
      <c r="J584" s="94"/>
      <c r="K584" s="259" t="str">
        <f t="shared" ca="1" si="66"/>
        <v>CFO/CFO</v>
      </c>
      <c r="L584" s="20">
        <f t="shared" si="65"/>
        <v>0</v>
      </c>
      <c r="M584" s="20">
        <f t="shared" si="65"/>
        <v>4750880.0000000009</v>
      </c>
      <c r="N584" s="20">
        <f t="shared" si="65"/>
        <v>0</v>
      </c>
      <c r="O584" s="20">
        <f t="shared" si="65"/>
        <v>4750880.0000000009</v>
      </c>
      <c r="P584" s="20">
        <f t="shared" si="65"/>
        <v>4750880.0000000009</v>
      </c>
      <c r="Q584" s="20">
        <f t="shared" si="65"/>
        <v>4917160.8</v>
      </c>
      <c r="R584" s="20">
        <f t="shared" si="65"/>
        <v>16000</v>
      </c>
      <c r="S584" s="20">
        <f t="shared" si="65"/>
        <v>16560</v>
      </c>
      <c r="T584" s="20">
        <f t="shared" si="65"/>
        <v>16000</v>
      </c>
      <c r="U584" s="20">
        <f t="shared" si="65"/>
        <v>0</v>
      </c>
      <c r="V584" s="20">
        <f t="shared" si="65"/>
        <v>0</v>
      </c>
      <c r="W584" s="20">
        <f t="shared" si="65"/>
        <v>16000</v>
      </c>
      <c r="X584" s="353"/>
      <c r="Y584" s="20">
        <f t="shared" si="65"/>
        <v>4750880.0000000009</v>
      </c>
      <c r="Z584" s="20">
        <f t="shared" si="65"/>
        <v>0</v>
      </c>
      <c r="AA584" s="20">
        <f t="shared" si="65"/>
        <v>4750880.0000000009</v>
      </c>
      <c r="AB584" s="20">
        <f t="shared" si="64"/>
        <v>0</v>
      </c>
      <c r="AC584" s="20">
        <f t="shared" si="64"/>
        <v>4750880.0000000009</v>
      </c>
    </row>
    <row r="585" spans="1:29">
      <c r="A585" s="94"/>
      <c r="B585" s="94"/>
      <c r="F585" s="94"/>
      <c r="G585" s="89">
        <v>2012</v>
      </c>
      <c r="H585" s="94"/>
      <c r="I585" s="94"/>
      <c r="J585" s="94"/>
      <c r="K585" s="259" t="str">
        <f t="shared" ca="1" si="66"/>
        <v>CFO/CFO</v>
      </c>
      <c r="L585" s="20">
        <f t="shared" si="65"/>
        <v>0</v>
      </c>
      <c r="M585" s="20">
        <f t="shared" si="65"/>
        <v>5284935.4575000005</v>
      </c>
      <c r="N585" s="20">
        <f t="shared" si="65"/>
        <v>0</v>
      </c>
      <c r="O585" s="20">
        <f t="shared" si="65"/>
        <v>5284935.4575000005</v>
      </c>
      <c r="P585" s="20">
        <f t="shared" si="65"/>
        <v>5284935.4575000005</v>
      </c>
      <c r="Q585" s="20">
        <f t="shared" si="65"/>
        <v>5284935.4575000005</v>
      </c>
      <c r="R585" s="20">
        <f t="shared" si="65"/>
        <v>17355</v>
      </c>
      <c r="S585" s="20">
        <f t="shared" si="65"/>
        <v>17355</v>
      </c>
      <c r="T585" s="20">
        <f t="shared" si="65"/>
        <v>17355</v>
      </c>
      <c r="U585" s="20">
        <f t="shared" si="65"/>
        <v>0</v>
      </c>
      <c r="V585" s="20">
        <f t="shared" si="65"/>
        <v>0</v>
      </c>
      <c r="W585" s="20">
        <f t="shared" si="65"/>
        <v>17355</v>
      </c>
      <c r="X585" s="353"/>
      <c r="Y585" s="20">
        <f t="shared" si="65"/>
        <v>5284935.4575000005</v>
      </c>
      <c r="Z585" s="20">
        <f t="shared" si="65"/>
        <v>0</v>
      </c>
      <c r="AA585" s="20">
        <f t="shared" si="65"/>
        <v>5284935.4575000005</v>
      </c>
      <c r="AB585" s="20">
        <f t="shared" si="64"/>
        <v>0</v>
      </c>
      <c r="AC585" s="20">
        <f t="shared" si="64"/>
        <v>5284935.4575000005</v>
      </c>
    </row>
    <row r="586" spans="1:29">
      <c r="A586" s="94"/>
      <c r="B586" s="94"/>
      <c r="F586" s="94"/>
      <c r="G586" s="89">
        <v>2013</v>
      </c>
      <c r="H586" s="94"/>
      <c r="I586" s="94"/>
      <c r="J586" s="94"/>
      <c r="K586" s="259" t="str">
        <f t="shared" ca="1" si="66"/>
        <v>CFO/CFO</v>
      </c>
      <c r="L586" s="20">
        <f t="shared" si="65"/>
        <v>0</v>
      </c>
      <c r="M586" s="20">
        <f t="shared" si="65"/>
        <v>5275260.3039999995</v>
      </c>
      <c r="N586" s="20">
        <f t="shared" si="65"/>
        <v>0</v>
      </c>
      <c r="O586" s="20">
        <f t="shared" si="65"/>
        <v>5275260.3039999995</v>
      </c>
      <c r="P586" s="20">
        <f t="shared" si="65"/>
        <v>5275260.3039999995</v>
      </c>
      <c r="Q586" s="20">
        <f t="shared" si="65"/>
        <v>5096869.8589371992</v>
      </c>
      <c r="R586" s="20">
        <f t="shared" si="65"/>
        <v>16004</v>
      </c>
      <c r="S586" s="20">
        <f t="shared" si="65"/>
        <v>15462.801932367151</v>
      </c>
      <c r="T586" s="20">
        <f t="shared" si="65"/>
        <v>16004</v>
      </c>
      <c r="U586" s="20">
        <f t="shared" si="65"/>
        <v>0</v>
      </c>
      <c r="V586" s="20">
        <f t="shared" si="65"/>
        <v>0</v>
      </c>
      <c r="W586" s="20">
        <f t="shared" si="65"/>
        <v>16004</v>
      </c>
      <c r="X586" s="353"/>
      <c r="Y586" s="20">
        <f t="shared" si="65"/>
        <v>5275260.3039999995</v>
      </c>
      <c r="Z586" s="20">
        <f t="shared" si="65"/>
        <v>0</v>
      </c>
      <c r="AA586" s="20">
        <f t="shared" si="65"/>
        <v>5275260.3039999995</v>
      </c>
      <c r="AB586" s="20">
        <f t="shared" si="64"/>
        <v>0</v>
      </c>
      <c r="AC586" s="20">
        <f t="shared" si="64"/>
        <v>5275260.3039999995</v>
      </c>
    </row>
    <row r="587" spans="1:29">
      <c r="A587" s="94"/>
      <c r="B587" s="94"/>
      <c r="F587" s="94"/>
      <c r="G587" s="89">
        <v>2014</v>
      </c>
      <c r="H587" s="94"/>
      <c r="I587" s="94"/>
      <c r="J587" s="94"/>
      <c r="K587" s="259" t="str">
        <f t="shared" ca="1" si="66"/>
        <v>CFO/CFO</v>
      </c>
      <c r="L587" s="20">
        <f t="shared" si="65"/>
        <v>0</v>
      </c>
      <c r="M587" s="20">
        <f t="shared" si="65"/>
        <v>5598139.6989000002</v>
      </c>
      <c r="N587" s="20">
        <f t="shared" si="65"/>
        <v>0</v>
      </c>
      <c r="O587" s="20">
        <f t="shared" si="65"/>
        <v>5598139.6989000002</v>
      </c>
      <c r="P587" s="20">
        <f t="shared" si="65"/>
        <v>5598139.6989000002</v>
      </c>
      <c r="Q587" s="20">
        <f t="shared" si="65"/>
        <v>5225923.3110691039</v>
      </c>
      <c r="R587" s="20">
        <f t="shared" si="65"/>
        <v>16000</v>
      </c>
      <c r="S587" s="20">
        <f t="shared" si="65"/>
        <v>14936.171205862453</v>
      </c>
      <c r="T587" s="20">
        <f t="shared" si="65"/>
        <v>16000</v>
      </c>
      <c r="U587" s="20">
        <f t="shared" si="65"/>
        <v>0</v>
      </c>
      <c r="V587" s="20">
        <f t="shared" si="65"/>
        <v>0</v>
      </c>
      <c r="W587" s="20">
        <f t="shared" si="65"/>
        <v>16000</v>
      </c>
      <c r="X587" s="353"/>
      <c r="Y587" s="20">
        <f t="shared" si="65"/>
        <v>5598139.6989000002</v>
      </c>
      <c r="Z587" s="20">
        <f t="shared" si="65"/>
        <v>0</v>
      </c>
      <c r="AA587" s="20">
        <f t="shared" si="65"/>
        <v>5598139.6989000002</v>
      </c>
      <c r="AB587" s="20">
        <f t="shared" si="64"/>
        <v>0</v>
      </c>
      <c r="AC587" s="20">
        <f t="shared" si="64"/>
        <v>5598139.6989000002</v>
      </c>
    </row>
    <row r="588" spans="1:29">
      <c r="A588" s="94"/>
      <c r="B588" s="94"/>
      <c r="F588" s="94"/>
      <c r="G588" s="89">
        <v>2015</v>
      </c>
      <c r="H588" s="94"/>
      <c r="I588" s="94"/>
      <c r="J588" s="94"/>
      <c r="K588" s="259" t="str">
        <f t="shared" ca="1" si="66"/>
        <v>CFO/CFO</v>
      </c>
      <c r="L588" s="20">
        <f t="shared" si="65"/>
        <v>0</v>
      </c>
      <c r="M588" s="20">
        <f t="shared" si="65"/>
        <v>5820800.0000000009</v>
      </c>
      <c r="N588" s="20">
        <f t="shared" si="65"/>
        <v>0</v>
      </c>
      <c r="O588" s="20">
        <f t="shared" si="65"/>
        <v>5820800.0000000009</v>
      </c>
      <c r="P588" s="20">
        <f t="shared" si="65"/>
        <v>5820800.0000000009</v>
      </c>
      <c r="Q588" s="20">
        <f t="shared" si="65"/>
        <v>5250028.1011524247</v>
      </c>
      <c r="R588" s="20">
        <f t="shared" si="65"/>
        <v>16000</v>
      </c>
      <c r="S588" s="20">
        <f t="shared" si="65"/>
        <v>14431.083290688355</v>
      </c>
      <c r="T588" s="20">
        <f t="shared" si="65"/>
        <v>16000</v>
      </c>
      <c r="U588" s="20">
        <f t="shared" si="65"/>
        <v>0</v>
      </c>
      <c r="V588" s="20">
        <f t="shared" si="65"/>
        <v>0</v>
      </c>
      <c r="W588" s="20">
        <f t="shared" si="65"/>
        <v>16000</v>
      </c>
      <c r="X588" s="353"/>
      <c r="Y588" s="20">
        <f t="shared" si="65"/>
        <v>5820800.0000000009</v>
      </c>
      <c r="Z588" s="20">
        <f t="shared" si="65"/>
        <v>0</v>
      </c>
      <c r="AA588" s="20">
        <f t="shared" si="65"/>
        <v>5820800.0000000009</v>
      </c>
      <c r="AB588" s="20">
        <f t="shared" si="64"/>
        <v>0</v>
      </c>
      <c r="AC588" s="20">
        <f t="shared" si="64"/>
        <v>5820800.0000000009</v>
      </c>
    </row>
    <row r="589" spans="1:29">
      <c r="A589" s="94"/>
      <c r="B589" s="94"/>
      <c r="F589" s="94"/>
      <c r="G589" s="89">
        <v>2016</v>
      </c>
      <c r="H589" s="94"/>
      <c r="I589" s="94"/>
      <c r="J589" s="94"/>
      <c r="K589" s="259" t="str">
        <f t="shared" ca="1" si="66"/>
        <v>CFO/CFO</v>
      </c>
      <c r="L589" s="20">
        <f t="shared" si="65"/>
        <v>0</v>
      </c>
      <c r="M589" s="20">
        <f t="shared" si="65"/>
        <v>5902633.6580000008</v>
      </c>
      <c r="N589" s="20">
        <f t="shared" si="65"/>
        <v>0</v>
      </c>
      <c r="O589" s="20">
        <f t="shared" si="65"/>
        <v>5902633.6580000008</v>
      </c>
      <c r="P589" s="20">
        <f t="shared" si="65"/>
        <v>5902633.6580000008</v>
      </c>
      <c r="Q589" s="20">
        <f t="shared" si="65"/>
        <v>5143804.2242160924</v>
      </c>
      <c r="R589" s="20">
        <f t="shared" si="65"/>
        <v>16000</v>
      </c>
      <c r="S589" s="20">
        <f t="shared" si="65"/>
        <v>13943.075643177159</v>
      </c>
      <c r="T589" s="20">
        <f t="shared" si="65"/>
        <v>16000</v>
      </c>
      <c r="U589" s="20">
        <f t="shared" si="65"/>
        <v>0</v>
      </c>
      <c r="V589" s="20">
        <f t="shared" si="65"/>
        <v>0</v>
      </c>
      <c r="W589" s="20">
        <f t="shared" si="65"/>
        <v>16000</v>
      </c>
      <c r="X589" s="353"/>
      <c r="Y589" s="20">
        <f t="shared" si="65"/>
        <v>5902633.6580000008</v>
      </c>
      <c r="Z589" s="20">
        <f t="shared" si="65"/>
        <v>0</v>
      </c>
      <c r="AA589" s="20">
        <f t="shared" si="65"/>
        <v>5902633.6580000008</v>
      </c>
      <c r="AB589" s="20">
        <f t="shared" si="64"/>
        <v>0</v>
      </c>
      <c r="AC589" s="20">
        <f t="shared" si="64"/>
        <v>5902633.6580000008</v>
      </c>
    </row>
    <row r="590" spans="1:29">
      <c r="A590" s="94"/>
      <c r="B590" s="94"/>
      <c r="F590" s="94"/>
      <c r="G590" s="89">
        <v>2017</v>
      </c>
      <c r="H590" s="94"/>
      <c r="I590" s="94"/>
      <c r="J590" s="94"/>
      <c r="K590" s="259" t="str">
        <f t="shared" ca="1" si="66"/>
        <v>CFO/CFO</v>
      </c>
      <c r="L590" s="20">
        <f t="shared" si="65"/>
        <v>0</v>
      </c>
      <c r="M590" s="20">
        <f t="shared" si="65"/>
        <v>1482282.83</v>
      </c>
      <c r="N590" s="20">
        <f t="shared" si="65"/>
        <v>0</v>
      </c>
      <c r="O590" s="20">
        <f t="shared" si="65"/>
        <v>1482282.83</v>
      </c>
      <c r="P590" s="20">
        <f t="shared" si="65"/>
        <v>1482282.83</v>
      </c>
      <c r="Q590" s="20">
        <f t="shared" si="65"/>
        <v>1248042.3685551155</v>
      </c>
      <c r="R590" s="20">
        <f t="shared" si="65"/>
        <v>3899</v>
      </c>
      <c r="S590" s="20">
        <f t="shared" si="65"/>
        <v>3282.8533775813862</v>
      </c>
      <c r="T590" s="20">
        <f t="shared" si="65"/>
        <v>3899</v>
      </c>
      <c r="U590" s="20">
        <f t="shared" si="65"/>
        <v>0</v>
      </c>
      <c r="V590" s="20">
        <f t="shared" si="65"/>
        <v>0</v>
      </c>
      <c r="W590" s="20">
        <f t="shared" si="65"/>
        <v>3899</v>
      </c>
      <c r="X590" s="353"/>
      <c r="Y590" s="20">
        <f t="shared" si="65"/>
        <v>1482282.83</v>
      </c>
      <c r="Z590" s="20">
        <f t="shared" si="65"/>
        <v>0</v>
      </c>
      <c r="AA590" s="20">
        <f t="shared" si="65"/>
        <v>1482282.83</v>
      </c>
      <c r="AB590" s="20">
        <f t="shared" si="64"/>
        <v>0</v>
      </c>
      <c r="AC590" s="20">
        <f t="shared" si="64"/>
        <v>1482282.83</v>
      </c>
    </row>
    <row r="591" spans="1:29">
      <c r="A591" s="94"/>
      <c r="B591" s="94"/>
      <c r="F591" s="94"/>
      <c r="G591" s="89">
        <v>2018</v>
      </c>
      <c r="H591" s="94"/>
      <c r="I591" s="94"/>
      <c r="J591" s="94"/>
      <c r="K591" s="259" t="str">
        <f t="shared" ca="1" si="66"/>
        <v>CFO/CFO</v>
      </c>
      <c r="L591" s="20">
        <f t="shared" si="65"/>
        <v>0</v>
      </c>
      <c r="M591" s="20">
        <f t="shared" si="65"/>
        <v>0</v>
      </c>
      <c r="N591" s="20">
        <f t="shared" si="65"/>
        <v>0</v>
      </c>
      <c r="O591" s="20">
        <f t="shared" si="65"/>
        <v>0</v>
      </c>
      <c r="P591" s="20">
        <f t="shared" si="65"/>
        <v>0</v>
      </c>
      <c r="Q591" s="20">
        <f t="shared" si="65"/>
        <v>0</v>
      </c>
      <c r="R591" s="20">
        <f t="shared" si="65"/>
        <v>0</v>
      </c>
      <c r="S591" s="20">
        <f t="shared" si="65"/>
        <v>0</v>
      </c>
      <c r="T591" s="20">
        <f t="shared" si="65"/>
        <v>0</v>
      </c>
      <c r="U591" s="20">
        <f t="shared" si="65"/>
        <v>0</v>
      </c>
      <c r="V591" s="20">
        <f t="shared" si="65"/>
        <v>0</v>
      </c>
      <c r="W591" s="20">
        <f t="shared" si="65"/>
        <v>0</v>
      </c>
      <c r="X591" s="273">
        <f t="shared" si="65"/>
        <v>0</v>
      </c>
      <c r="Y591" s="20">
        <f t="shared" si="65"/>
        <v>0</v>
      </c>
      <c r="Z591" s="20">
        <f t="shared" si="65"/>
        <v>0</v>
      </c>
      <c r="AA591" s="20">
        <f t="shared" si="65"/>
        <v>0</v>
      </c>
      <c r="AB591" s="20">
        <f t="shared" si="64"/>
        <v>0</v>
      </c>
      <c r="AC591" s="20">
        <f t="shared" si="64"/>
        <v>0</v>
      </c>
    </row>
    <row r="592" spans="1:29">
      <c r="A592" s="94"/>
      <c r="B592" s="94"/>
      <c r="F592" s="94"/>
      <c r="G592" s="89">
        <v>2019</v>
      </c>
      <c r="H592" s="94"/>
      <c r="I592" s="94"/>
      <c r="J592" s="94"/>
      <c r="K592" s="259" t="str">
        <f t="shared" ca="1" si="66"/>
        <v>CFO/CFO</v>
      </c>
      <c r="L592" s="20">
        <f t="shared" si="65"/>
        <v>0</v>
      </c>
      <c r="M592" s="20">
        <f t="shared" si="65"/>
        <v>0</v>
      </c>
      <c r="N592" s="20">
        <f t="shared" si="65"/>
        <v>0</v>
      </c>
      <c r="O592" s="20">
        <f t="shared" si="65"/>
        <v>0</v>
      </c>
      <c r="P592" s="20">
        <f t="shared" si="65"/>
        <v>0</v>
      </c>
      <c r="Q592" s="20">
        <f t="shared" si="65"/>
        <v>0</v>
      </c>
      <c r="R592" s="20">
        <f t="shared" si="65"/>
        <v>0</v>
      </c>
      <c r="S592" s="20">
        <f t="shared" si="65"/>
        <v>0</v>
      </c>
      <c r="T592" s="20">
        <f t="shared" si="65"/>
        <v>0</v>
      </c>
      <c r="U592" s="20">
        <f t="shared" si="65"/>
        <v>0</v>
      </c>
      <c r="V592" s="20">
        <f t="shared" si="65"/>
        <v>0</v>
      </c>
      <c r="W592" s="20">
        <f t="shared" si="65"/>
        <v>0</v>
      </c>
      <c r="X592" s="273">
        <f t="shared" si="65"/>
        <v>0</v>
      </c>
      <c r="Y592" s="20">
        <f t="shared" si="65"/>
        <v>0</v>
      </c>
      <c r="Z592" s="20">
        <f t="shared" si="65"/>
        <v>0</v>
      </c>
      <c r="AA592" s="20">
        <f t="shared" si="65"/>
        <v>0</v>
      </c>
      <c r="AB592" s="20">
        <f t="shared" si="64"/>
        <v>0</v>
      </c>
      <c r="AC592" s="20">
        <f t="shared" si="64"/>
        <v>0</v>
      </c>
    </row>
    <row r="593" spans="1:29">
      <c r="A593" s="94"/>
      <c r="B593" s="94"/>
      <c r="F593" s="94"/>
      <c r="G593" s="89">
        <v>2020</v>
      </c>
      <c r="H593" s="94"/>
      <c r="I593" s="94"/>
      <c r="J593" s="94"/>
      <c r="K593" s="259" t="str">
        <f t="shared" ca="1" si="66"/>
        <v>CFO/CFO</v>
      </c>
      <c r="L593" s="20">
        <f t="shared" si="65"/>
        <v>0</v>
      </c>
      <c r="M593" s="20">
        <f t="shared" si="65"/>
        <v>0</v>
      </c>
      <c r="N593" s="20">
        <f t="shared" si="65"/>
        <v>0</v>
      </c>
      <c r="O593" s="20">
        <f t="shared" si="65"/>
        <v>0</v>
      </c>
      <c r="P593" s="20">
        <f t="shared" si="65"/>
        <v>0</v>
      </c>
      <c r="Q593" s="20">
        <f t="shared" si="65"/>
        <v>0</v>
      </c>
      <c r="R593" s="20">
        <f t="shared" si="65"/>
        <v>0</v>
      </c>
      <c r="S593" s="20">
        <f t="shared" si="65"/>
        <v>0</v>
      </c>
      <c r="T593" s="20">
        <f t="shared" si="65"/>
        <v>0</v>
      </c>
      <c r="U593" s="20">
        <f t="shared" si="65"/>
        <v>0</v>
      </c>
      <c r="V593" s="20">
        <f t="shared" si="65"/>
        <v>0</v>
      </c>
      <c r="W593" s="20">
        <f t="shared" si="65"/>
        <v>0</v>
      </c>
      <c r="X593" s="273">
        <f t="shared" si="65"/>
        <v>0</v>
      </c>
      <c r="Y593" s="20">
        <f t="shared" si="65"/>
        <v>0</v>
      </c>
      <c r="Z593" s="20">
        <f t="shared" si="65"/>
        <v>0</v>
      </c>
      <c r="AA593" s="20">
        <f t="shared" si="65"/>
        <v>0</v>
      </c>
      <c r="AB593" s="20">
        <f t="shared" si="64"/>
        <v>0</v>
      </c>
      <c r="AC593" s="20">
        <f t="shared" si="64"/>
        <v>0</v>
      </c>
    </row>
    <row r="594" spans="1:29">
      <c r="A594" s="94"/>
      <c r="B594" s="94"/>
      <c r="F594" s="94"/>
      <c r="G594" s="89">
        <v>2021</v>
      </c>
      <c r="H594" s="94"/>
      <c r="I594" s="94"/>
      <c r="J594" s="94"/>
      <c r="K594" s="259" t="str">
        <f t="shared" ca="1" si="66"/>
        <v>CFO/CFO</v>
      </c>
      <c r="L594" s="20">
        <f t="shared" si="65"/>
        <v>0</v>
      </c>
      <c r="M594" s="20">
        <f t="shared" si="65"/>
        <v>0</v>
      </c>
      <c r="N594" s="20">
        <f t="shared" si="65"/>
        <v>0</v>
      </c>
      <c r="O594" s="20">
        <f t="shared" si="65"/>
        <v>0</v>
      </c>
      <c r="P594" s="20">
        <f t="shared" si="65"/>
        <v>0</v>
      </c>
      <c r="Q594" s="20">
        <f t="shared" si="65"/>
        <v>0</v>
      </c>
      <c r="R594" s="20">
        <f t="shared" si="65"/>
        <v>0</v>
      </c>
      <c r="S594" s="20">
        <f t="shared" si="65"/>
        <v>0</v>
      </c>
      <c r="T594" s="20">
        <f t="shared" si="65"/>
        <v>0</v>
      </c>
      <c r="U594" s="20">
        <f t="shared" si="65"/>
        <v>0</v>
      </c>
      <c r="V594" s="20">
        <f t="shared" si="65"/>
        <v>0</v>
      </c>
      <c r="W594" s="20">
        <f t="shared" si="65"/>
        <v>0</v>
      </c>
      <c r="X594" s="273">
        <f t="shared" si="65"/>
        <v>0</v>
      </c>
      <c r="Y594" s="20">
        <f t="shared" si="65"/>
        <v>0</v>
      </c>
      <c r="Z594" s="20">
        <f t="shared" si="65"/>
        <v>0</v>
      </c>
      <c r="AA594" s="20">
        <f t="shared" si="65"/>
        <v>0</v>
      </c>
      <c r="AB594" s="20">
        <f t="shared" ref="AB594:AC594" si="67">SUMIF($J$22:$J$513,$G594,AB$22:AB$513)</f>
        <v>0</v>
      </c>
      <c r="AC594" s="20">
        <f t="shared" si="67"/>
        <v>0</v>
      </c>
    </row>
    <row r="595" spans="1:29">
      <c r="A595" s="94"/>
      <c r="B595" s="94"/>
      <c r="F595" s="94"/>
      <c r="G595" s="89">
        <v>2022</v>
      </c>
      <c r="H595" s="94"/>
      <c r="I595" s="94"/>
      <c r="J595" s="94"/>
      <c r="K595" s="259" t="str">
        <f t="shared" ca="1" si="66"/>
        <v>CFO/CFO</v>
      </c>
      <c r="L595" s="20">
        <f t="shared" si="65"/>
        <v>0</v>
      </c>
      <c r="M595" s="20">
        <f t="shared" si="65"/>
        <v>0</v>
      </c>
      <c r="N595" s="20">
        <f t="shared" si="65"/>
        <v>0</v>
      </c>
      <c r="O595" s="20">
        <f t="shared" si="65"/>
        <v>0</v>
      </c>
      <c r="P595" s="20">
        <f t="shared" si="65"/>
        <v>0</v>
      </c>
      <c r="Q595" s="20">
        <f t="shared" si="65"/>
        <v>0</v>
      </c>
      <c r="R595" s="20">
        <f t="shared" si="65"/>
        <v>0</v>
      </c>
      <c r="S595" s="20">
        <f t="shared" si="65"/>
        <v>0</v>
      </c>
      <c r="T595" s="20">
        <f t="shared" si="65"/>
        <v>0</v>
      </c>
      <c r="U595" s="20">
        <f t="shared" si="65"/>
        <v>0</v>
      </c>
      <c r="V595" s="20">
        <f t="shared" ref="V595:AC603" si="68">SUMIF($J$22:$J$513,$G595,V$22:V$513)</f>
        <v>0</v>
      </c>
      <c r="W595" s="20">
        <f t="shared" si="68"/>
        <v>0</v>
      </c>
      <c r="X595" s="273">
        <f t="shared" si="68"/>
        <v>0</v>
      </c>
      <c r="Y595" s="20">
        <f t="shared" si="68"/>
        <v>0</v>
      </c>
      <c r="Z595" s="20">
        <f t="shared" si="68"/>
        <v>0</v>
      </c>
      <c r="AA595" s="20">
        <f t="shared" si="68"/>
        <v>0</v>
      </c>
      <c r="AB595" s="20">
        <f t="shared" si="68"/>
        <v>0</v>
      </c>
      <c r="AC595" s="20">
        <f t="shared" si="68"/>
        <v>0</v>
      </c>
    </row>
    <row r="596" spans="1:29">
      <c r="A596" s="94"/>
      <c r="B596" s="94"/>
      <c r="F596" s="94"/>
      <c r="G596" s="89">
        <v>2023</v>
      </c>
      <c r="H596" s="94"/>
      <c r="I596" s="94"/>
      <c r="J596" s="94"/>
      <c r="K596" s="259" t="str">
        <f t="shared" ca="1" si="66"/>
        <v>CFO/CFO</v>
      </c>
      <c r="L596" s="20">
        <f t="shared" ref="L596:AA603" si="69">SUMIF($J$22:$J$513,$G596,L$22:L$513)</f>
        <v>0</v>
      </c>
      <c r="M596" s="20">
        <f t="shared" si="69"/>
        <v>0</v>
      </c>
      <c r="N596" s="20">
        <f t="shared" si="69"/>
        <v>0</v>
      </c>
      <c r="O596" s="20">
        <f t="shared" si="69"/>
        <v>0</v>
      </c>
      <c r="P596" s="20">
        <f t="shared" si="69"/>
        <v>0</v>
      </c>
      <c r="Q596" s="20">
        <f t="shared" si="69"/>
        <v>0</v>
      </c>
      <c r="R596" s="20">
        <f t="shared" si="69"/>
        <v>0</v>
      </c>
      <c r="S596" s="20">
        <f t="shared" si="69"/>
        <v>0</v>
      </c>
      <c r="T596" s="20">
        <f t="shared" si="69"/>
        <v>0</v>
      </c>
      <c r="U596" s="20">
        <f t="shared" si="69"/>
        <v>0</v>
      </c>
      <c r="V596" s="20">
        <f t="shared" si="69"/>
        <v>0</v>
      </c>
      <c r="W596" s="20">
        <f t="shared" si="69"/>
        <v>0</v>
      </c>
      <c r="X596" s="273">
        <f t="shared" si="69"/>
        <v>0</v>
      </c>
      <c r="Y596" s="20">
        <f t="shared" si="69"/>
        <v>0</v>
      </c>
      <c r="Z596" s="20">
        <f t="shared" si="69"/>
        <v>0</v>
      </c>
      <c r="AA596" s="20">
        <f t="shared" si="69"/>
        <v>0</v>
      </c>
      <c r="AB596" s="20">
        <f t="shared" si="68"/>
        <v>0</v>
      </c>
      <c r="AC596" s="20">
        <f t="shared" si="68"/>
        <v>0</v>
      </c>
    </row>
    <row r="597" spans="1:29">
      <c r="A597" s="94"/>
      <c r="B597" s="94"/>
      <c r="F597" s="94"/>
      <c r="G597" s="89">
        <v>2024</v>
      </c>
      <c r="H597" s="94"/>
      <c r="I597" s="94"/>
      <c r="J597" s="94"/>
      <c r="K597" s="259" t="str">
        <f t="shared" ca="1" si="66"/>
        <v>CFO/CFO</v>
      </c>
      <c r="L597" s="20">
        <f t="shared" si="69"/>
        <v>0</v>
      </c>
      <c r="M597" s="20">
        <f t="shared" si="69"/>
        <v>0</v>
      </c>
      <c r="N597" s="20">
        <f t="shared" si="69"/>
        <v>0</v>
      </c>
      <c r="O597" s="20">
        <f t="shared" si="69"/>
        <v>0</v>
      </c>
      <c r="P597" s="20">
        <f t="shared" si="69"/>
        <v>0</v>
      </c>
      <c r="Q597" s="20">
        <f t="shared" si="69"/>
        <v>0</v>
      </c>
      <c r="R597" s="20">
        <f t="shared" si="69"/>
        <v>0</v>
      </c>
      <c r="S597" s="20">
        <f t="shared" si="69"/>
        <v>0</v>
      </c>
      <c r="T597" s="20">
        <f t="shared" si="69"/>
        <v>0</v>
      </c>
      <c r="U597" s="20">
        <f t="shared" si="69"/>
        <v>0</v>
      </c>
      <c r="V597" s="20">
        <f t="shared" si="69"/>
        <v>0</v>
      </c>
      <c r="W597" s="20">
        <f t="shared" si="69"/>
        <v>0</v>
      </c>
      <c r="X597" s="273">
        <f t="shared" si="69"/>
        <v>0</v>
      </c>
      <c r="Y597" s="20">
        <f t="shared" si="68"/>
        <v>0</v>
      </c>
      <c r="Z597" s="20">
        <f t="shared" si="68"/>
        <v>0</v>
      </c>
      <c r="AA597" s="20">
        <f t="shared" si="68"/>
        <v>0</v>
      </c>
      <c r="AB597" s="20">
        <f t="shared" si="68"/>
        <v>0</v>
      </c>
      <c r="AC597" s="20">
        <f t="shared" si="68"/>
        <v>0</v>
      </c>
    </row>
    <row r="598" spans="1:29">
      <c r="A598" s="94"/>
      <c r="B598" s="94"/>
      <c r="F598" s="94"/>
      <c r="G598" s="89">
        <v>2025</v>
      </c>
      <c r="H598" s="94"/>
      <c r="I598" s="94"/>
      <c r="J598" s="94"/>
      <c r="K598" s="259" t="str">
        <f t="shared" ca="1" si="66"/>
        <v>CFO/CFO</v>
      </c>
      <c r="L598" s="20">
        <f t="shared" si="69"/>
        <v>0</v>
      </c>
      <c r="M598" s="20">
        <f t="shared" si="69"/>
        <v>0</v>
      </c>
      <c r="N598" s="20">
        <f t="shared" si="69"/>
        <v>0</v>
      </c>
      <c r="O598" s="20">
        <f t="shared" si="69"/>
        <v>0</v>
      </c>
      <c r="P598" s="20">
        <f t="shared" si="69"/>
        <v>0</v>
      </c>
      <c r="Q598" s="20">
        <f t="shared" si="69"/>
        <v>0</v>
      </c>
      <c r="R598" s="20">
        <f t="shared" si="69"/>
        <v>0</v>
      </c>
      <c r="S598" s="20">
        <f t="shared" si="69"/>
        <v>0</v>
      </c>
      <c r="T598" s="20">
        <f t="shared" si="69"/>
        <v>0</v>
      </c>
      <c r="U598" s="20">
        <f t="shared" si="69"/>
        <v>0</v>
      </c>
      <c r="V598" s="20">
        <f t="shared" si="69"/>
        <v>0</v>
      </c>
      <c r="W598" s="20">
        <f t="shared" si="69"/>
        <v>0</v>
      </c>
      <c r="X598" s="273">
        <f t="shared" si="69"/>
        <v>0</v>
      </c>
      <c r="Y598" s="20">
        <f t="shared" si="68"/>
        <v>0</v>
      </c>
      <c r="Z598" s="20">
        <f t="shared" si="68"/>
        <v>0</v>
      </c>
      <c r="AA598" s="20">
        <f t="shared" si="68"/>
        <v>0</v>
      </c>
      <c r="AB598" s="20">
        <f t="shared" si="68"/>
        <v>0</v>
      </c>
      <c r="AC598" s="20">
        <f t="shared" si="68"/>
        <v>0</v>
      </c>
    </row>
    <row r="599" spans="1:29">
      <c r="A599" s="94"/>
      <c r="B599" s="94"/>
      <c r="F599" s="94"/>
      <c r="G599" s="89">
        <v>2026</v>
      </c>
      <c r="H599" s="94"/>
      <c r="I599" s="94"/>
      <c r="J599" s="94"/>
      <c r="K599" s="259" t="str">
        <f ca="1">OFFSET(K$205,($G599-2006)*12,0)&amp;"/"&amp;OFFSET(K$205,($G599-2006)*12+11,0)</f>
        <v>CFO/CFO</v>
      </c>
      <c r="L599" s="20">
        <f t="shared" si="69"/>
        <v>0</v>
      </c>
      <c r="M599" s="20">
        <f t="shared" si="69"/>
        <v>0</v>
      </c>
      <c r="N599" s="20">
        <f t="shared" si="69"/>
        <v>0</v>
      </c>
      <c r="O599" s="20">
        <f t="shared" si="69"/>
        <v>0</v>
      </c>
      <c r="P599" s="20">
        <f t="shared" si="69"/>
        <v>0</v>
      </c>
      <c r="Q599" s="20">
        <f t="shared" si="69"/>
        <v>0</v>
      </c>
      <c r="R599" s="20">
        <f t="shared" si="69"/>
        <v>0</v>
      </c>
      <c r="S599" s="20">
        <f t="shared" si="69"/>
        <v>0</v>
      </c>
      <c r="T599" s="20">
        <f t="shared" si="69"/>
        <v>0</v>
      </c>
      <c r="U599" s="20">
        <f t="shared" si="69"/>
        <v>0</v>
      </c>
      <c r="V599" s="20">
        <f t="shared" si="69"/>
        <v>0</v>
      </c>
      <c r="W599" s="20">
        <f t="shared" si="69"/>
        <v>0</v>
      </c>
      <c r="X599" s="273">
        <f t="shared" si="69"/>
        <v>0</v>
      </c>
      <c r="Y599" s="20">
        <f t="shared" si="68"/>
        <v>0</v>
      </c>
      <c r="Z599" s="20">
        <f t="shared" si="68"/>
        <v>0</v>
      </c>
      <c r="AA599" s="20">
        <f t="shared" si="68"/>
        <v>0</v>
      </c>
      <c r="AB599" s="20">
        <f t="shared" si="68"/>
        <v>0</v>
      </c>
      <c r="AC599" s="20">
        <f t="shared" si="68"/>
        <v>0</v>
      </c>
    </row>
    <row r="600" spans="1:29">
      <c r="A600" s="94"/>
      <c r="B600" s="94"/>
      <c r="F600" s="94"/>
      <c r="G600" s="89">
        <v>2027</v>
      </c>
      <c r="H600" s="94"/>
      <c r="I600" s="94"/>
      <c r="J600" s="94"/>
      <c r="K600" s="259" t="str">
        <f ca="1">OFFSET(K$205,($G600-2006)*12,0)&amp;"/"&amp;OFFSET(K$205,($G600-2006)*12+11,0)</f>
        <v>CFO/CFO</v>
      </c>
      <c r="L600" s="20">
        <f t="shared" si="69"/>
        <v>0</v>
      </c>
      <c r="M600" s="20">
        <f t="shared" si="69"/>
        <v>0</v>
      </c>
      <c r="N600" s="20">
        <f t="shared" si="69"/>
        <v>0</v>
      </c>
      <c r="O600" s="20">
        <f t="shared" si="69"/>
        <v>0</v>
      </c>
      <c r="P600" s="20">
        <f t="shared" si="69"/>
        <v>0</v>
      </c>
      <c r="Q600" s="20">
        <f t="shared" si="69"/>
        <v>0</v>
      </c>
      <c r="R600" s="20">
        <f t="shared" si="69"/>
        <v>0</v>
      </c>
      <c r="S600" s="20">
        <f t="shared" si="69"/>
        <v>0</v>
      </c>
      <c r="T600" s="20">
        <f t="shared" si="69"/>
        <v>0</v>
      </c>
      <c r="U600" s="20">
        <f t="shared" si="69"/>
        <v>0</v>
      </c>
      <c r="V600" s="20">
        <f t="shared" si="69"/>
        <v>0</v>
      </c>
      <c r="W600" s="20">
        <f t="shared" si="69"/>
        <v>0</v>
      </c>
      <c r="X600" s="273">
        <f t="shared" si="69"/>
        <v>0</v>
      </c>
      <c r="Y600" s="20">
        <f t="shared" si="68"/>
        <v>0</v>
      </c>
      <c r="Z600" s="20">
        <f t="shared" si="68"/>
        <v>0</v>
      </c>
      <c r="AA600" s="20">
        <f t="shared" si="68"/>
        <v>0</v>
      </c>
      <c r="AB600" s="20">
        <f t="shared" si="68"/>
        <v>0</v>
      </c>
      <c r="AC600" s="20">
        <f t="shared" si="68"/>
        <v>0</v>
      </c>
    </row>
    <row r="601" spans="1:29">
      <c r="A601" s="94"/>
      <c r="B601" s="94"/>
      <c r="F601" s="94"/>
      <c r="G601" s="89">
        <v>2028</v>
      </c>
      <c r="H601" s="94"/>
      <c r="I601" s="94"/>
      <c r="J601" s="94"/>
      <c r="K601" s="259" t="str">
        <f ca="1">OFFSET(K$205,($G601-2006)*12,0)&amp;"/"&amp;OFFSET(K$205,($G601-2006)*12+11,0)</f>
        <v>CFO/CFO</v>
      </c>
      <c r="L601" s="20">
        <f t="shared" si="69"/>
        <v>0</v>
      </c>
      <c r="M601" s="20">
        <f t="shared" si="69"/>
        <v>0</v>
      </c>
      <c r="N601" s="20">
        <f t="shared" si="69"/>
        <v>0</v>
      </c>
      <c r="O601" s="20">
        <f t="shared" si="69"/>
        <v>0</v>
      </c>
      <c r="P601" s="20">
        <f t="shared" si="69"/>
        <v>0</v>
      </c>
      <c r="Q601" s="20">
        <f t="shared" si="69"/>
        <v>0</v>
      </c>
      <c r="R601" s="20">
        <f t="shared" si="69"/>
        <v>0</v>
      </c>
      <c r="S601" s="20">
        <f t="shared" si="69"/>
        <v>0</v>
      </c>
      <c r="T601" s="20">
        <f t="shared" si="69"/>
        <v>0</v>
      </c>
      <c r="U601" s="20">
        <f t="shared" si="69"/>
        <v>0</v>
      </c>
      <c r="V601" s="20">
        <f t="shared" si="69"/>
        <v>0</v>
      </c>
      <c r="W601" s="20">
        <f t="shared" si="69"/>
        <v>0</v>
      </c>
      <c r="X601" s="273">
        <f t="shared" si="69"/>
        <v>0</v>
      </c>
      <c r="Y601" s="20">
        <f t="shared" si="68"/>
        <v>0</v>
      </c>
      <c r="Z601" s="20">
        <f t="shared" si="68"/>
        <v>0</v>
      </c>
      <c r="AA601" s="20">
        <f t="shared" si="68"/>
        <v>0</v>
      </c>
      <c r="AB601" s="20">
        <f t="shared" si="68"/>
        <v>0</v>
      </c>
      <c r="AC601" s="20">
        <f t="shared" si="68"/>
        <v>0</v>
      </c>
    </row>
    <row r="602" spans="1:29">
      <c r="A602" s="94"/>
      <c r="B602" s="94"/>
      <c r="F602" s="94"/>
      <c r="G602" s="89">
        <v>2029</v>
      </c>
      <c r="H602" s="94"/>
      <c r="I602" s="94"/>
      <c r="J602" s="94"/>
      <c r="K602" s="259" t="str">
        <f ca="1">OFFSET(K$205,($G602-2006)*12,0)&amp;"/"&amp;OFFSET(K$205,($G602-2006)*12+11,0)</f>
        <v>CFO/CFO</v>
      </c>
      <c r="L602" s="20">
        <f t="shared" si="69"/>
        <v>0</v>
      </c>
      <c r="M602" s="20">
        <f t="shared" si="69"/>
        <v>0</v>
      </c>
      <c r="N602" s="20">
        <f t="shared" si="69"/>
        <v>0</v>
      </c>
      <c r="O602" s="20">
        <f t="shared" si="69"/>
        <v>0</v>
      </c>
      <c r="P602" s="20">
        <f t="shared" si="69"/>
        <v>0</v>
      </c>
      <c r="Q602" s="20">
        <f t="shared" si="69"/>
        <v>0</v>
      </c>
      <c r="R602" s="20">
        <f t="shared" si="69"/>
        <v>0</v>
      </c>
      <c r="S602" s="20">
        <f t="shared" si="69"/>
        <v>0</v>
      </c>
      <c r="T602" s="20">
        <f t="shared" si="69"/>
        <v>0</v>
      </c>
      <c r="U602" s="20">
        <f t="shared" si="69"/>
        <v>0</v>
      </c>
      <c r="V602" s="20">
        <f t="shared" si="69"/>
        <v>0</v>
      </c>
      <c r="W602" s="20">
        <f t="shared" si="69"/>
        <v>0</v>
      </c>
      <c r="X602" s="273">
        <f t="shared" si="69"/>
        <v>0</v>
      </c>
      <c r="Y602" s="20">
        <f t="shared" si="68"/>
        <v>0</v>
      </c>
      <c r="Z602" s="20">
        <f t="shared" si="68"/>
        <v>0</v>
      </c>
      <c r="AA602" s="20">
        <f t="shared" si="68"/>
        <v>0</v>
      </c>
      <c r="AB602" s="20">
        <f t="shared" si="68"/>
        <v>0</v>
      </c>
      <c r="AC602" s="20">
        <f t="shared" si="68"/>
        <v>0</v>
      </c>
    </row>
    <row r="603" spans="1:29">
      <c r="A603" s="94"/>
      <c r="B603" s="94"/>
      <c r="F603" s="94"/>
      <c r="G603" s="89">
        <v>2030</v>
      </c>
      <c r="H603" s="94"/>
      <c r="I603" s="94"/>
      <c r="J603" s="94"/>
      <c r="K603" s="259" t="str">
        <f ca="1">OFFSET(K$205,($G603-2006)*12,0)&amp;"/"&amp;OFFSET(K$205,($G603-2006)*12+11,0)</f>
        <v>CFO/CFO</v>
      </c>
      <c r="L603" s="20">
        <f t="shared" si="69"/>
        <v>0</v>
      </c>
      <c r="M603" s="20">
        <f t="shared" si="69"/>
        <v>0</v>
      </c>
      <c r="N603" s="20">
        <f t="shared" si="69"/>
        <v>0</v>
      </c>
      <c r="O603" s="20">
        <f t="shared" si="69"/>
        <v>0</v>
      </c>
      <c r="P603" s="20">
        <f t="shared" si="69"/>
        <v>0</v>
      </c>
      <c r="Q603" s="20">
        <f t="shared" si="69"/>
        <v>0</v>
      </c>
      <c r="R603" s="20">
        <f t="shared" si="69"/>
        <v>0</v>
      </c>
      <c r="S603" s="20">
        <f t="shared" si="69"/>
        <v>0</v>
      </c>
      <c r="T603" s="20">
        <f t="shared" si="69"/>
        <v>0</v>
      </c>
      <c r="U603" s="20">
        <f t="shared" si="69"/>
        <v>0</v>
      </c>
      <c r="V603" s="20">
        <f t="shared" si="69"/>
        <v>0</v>
      </c>
      <c r="W603" s="20">
        <f t="shared" si="69"/>
        <v>0</v>
      </c>
      <c r="X603" s="273">
        <f t="shared" si="69"/>
        <v>0</v>
      </c>
      <c r="Y603" s="20">
        <f t="shared" si="68"/>
        <v>0</v>
      </c>
      <c r="Z603" s="20">
        <f t="shared" si="68"/>
        <v>0</v>
      </c>
      <c r="AA603" s="20">
        <f t="shared" si="68"/>
        <v>0</v>
      </c>
      <c r="AB603" s="20">
        <f t="shared" si="68"/>
        <v>0</v>
      </c>
      <c r="AC603" s="20">
        <f t="shared" si="68"/>
        <v>0</v>
      </c>
    </row>
    <row r="604" spans="1:29">
      <c r="A604" s="94"/>
      <c r="B604" s="94"/>
      <c r="F604" s="94"/>
      <c r="G604" s="94"/>
      <c r="H604" s="94"/>
      <c r="I604" s="94"/>
      <c r="J604" s="94"/>
      <c r="L604" s="94"/>
      <c r="M604" s="94"/>
      <c r="N604" s="94"/>
      <c r="O604" s="94"/>
      <c r="U604" s="94"/>
      <c r="V604" s="94"/>
      <c r="W604" s="94"/>
      <c r="X604" s="273"/>
      <c r="Y604" s="94"/>
    </row>
    <row r="605" spans="1:29">
      <c r="A605" s="94"/>
      <c r="B605" s="94"/>
      <c r="F605" s="94"/>
      <c r="G605" s="89" t="s">
        <v>427</v>
      </c>
      <c r="H605" s="94"/>
      <c r="I605" s="94"/>
      <c r="J605" s="94"/>
      <c r="L605" s="94"/>
      <c r="M605" s="94"/>
      <c r="N605" s="94"/>
      <c r="O605" s="94"/>
      <c r="U605" s="94"/>
      <c r="V605" s="94"/>
      <c r="W605" s="94"/>
      <c r="X605" s="273"/>
      <c r="Y605" s="94"/>
    </row>
    <row r="606" spans="1:29">
      <c r="A606" s="94"/>
      <c r="B606" s="94"/>
      <c r="F606" s="94"/>
      <c r="G606" s="255">
        <v>1990</v>
      </c>
      <c r="H606" s="256"/>
      <c r="I606" s="256"/>
      <c r="J606" s="256"/>
      <c r="K606" s="257" t="s">
        <v>425</v>
      </c>
      <c r="L606" s="258">
        <f t="shared" ref="L606:AA621" si="70">SUMIF($H$22:$H$513,$G606,L$22:L$513)</f>
        <v>0</v>
      </c>
      <c r="M606" s="258">
        <f t="shared" si="70"/>
        <v>0</v>
      </c>
      <c r="N606" s="258">
        <f t="shared" si="70"/>
        <v>0</v>
      </c>
      <c r="O606" s="258">
        <f t="shared" si="70"/>
        <v>0</v>
      </c>
      <c r="P606" s="258">
        <f t="shared" si="70"/>
        <v>0</v>
      </c>
      <c r="Q606" s="258">
        <f t="shared" si="70"/>
        <v>0</v>
      </c>
      <c r="R606" s="258">
        <f t="shared" si="70"/>
        <v>0</v>
      </c>
      <c r="S606" s="258">
        <f t="shared" si="70"/>
        <v>0</v>
      </c>
      <c r="T606" s="258">
        <f t="shared" si="70"/>
        <v>0</v>
      </c>
      <c r="U606" s="258">
        <f t="shared" si="70"/>
        <v>0</v>
      </c>
      <c r="V606" s="258">
        <f t="shared" si="70"/>
        <v>0</v>
      </c>
      <c r="W606" s="258">
        <f t="shared" si="70"/>
        <v>0</v>
      </c>
      <c r="X606" s="274">
        <f t="shared" si="70"/>
        <v>0</v>
      </c>
      <c r="Y606" s="258">
        <f t="shared" si="70"/>
        <v>0</v>
      </c>
      <c r="Z606" s="258">
        <f t="shared" si="70"/>
        <v>0</v>
      </c>
      <c r="AA606" s="258">
        <f t="shared" si="70"/>
        <v>0</v>
      </c>
      <c r="AB606" s="258">
        <f t="shared" ref="AB606:AC620" si="71">SUMIF($H$22:$H$513,$G606,AB$22:AB$513)</f>
        <v>0</v>
      </c>
      <c r="AC606" s="258">
        <f t="shared" si="71"/>
        <v>0</v>
      </c>
    </row>
    <row r="607" spans="1:29">
      <c r="A607" s="94"/>
      <c r="B607" s="94"/>
      <c r="F607" s="94"/>
      <c r="G607" s="255">
        <v>1991</v>
      </c>
      <c r="H607" s="256"/>
      <c r="I607" s="256"/>
      <c r="J607" s="256"/>
      <c r="K607" s="257" t="s">
        <v>425</v>
      </c>
      <c r="L607" s="258">
        <f t="shared" si="70"/>
        <v>0</v>
      </c>
      <c r="M607" s="258">
        <f t="shared" si="70"/>
        <v>0</v>
      </c>
      <c r="N607" s="258">
        <f t="shared" si="70"/>
        <v>0</v>
      </c>
      <c r="O607" s="258">
        <f t="shared" si="70"/>
        <v>0</v>
      </c>
      <c r="P607" s="258">
        <f t="shared" si="70"/>
        <v>0</v>
      </c>
      <c r="Q607" s="258">
        <f t="shared" si="70"/>
        <v>0</v>
      </c>
      <c r="R607" s="258">
        <f t="shared" si="70"/>
        <v>0</v>
      </c>
      <c r="S607" s="258">
        <f t="shared" si="70"/>
        <v>0</v>
      </c>
      <c r="T607" s="258">
        <f t="shared" si="70"/>
        <v>0</v>
      </c>
      <c r="U607" s="258">
        <f t="shared" si="70"/>
        <v>0</v>
      </c>
      <c r="V607" s="258">
        <f t="shared" si="70"/>
        <v>0</v>
      </c>
      <c r="W607" s="258">
        <f t="shared" si="70"/>
        <v>0</v>
      </c>
      <c r="X607" s="274">
        <f t="shared" si="70"/>
        <v>0</v>
      </c>
      <c r="Y607" s="258">
        <f t="shared" si="70"/>
        <v>0</v>
      </c>
      <c r="Z607" s="258">
        <f t="shared" si="70"/>
        <v>0</v>
      </c>
      <c r="AA607" s="258">
        <f t="shared" si="70"/>
        <v>0</v>
      </c>
      <c r="AB607" s="258">
        <f t="shared" si="71"/>
        <v>0</v>
      </c>
      <c r="AC607" s="258">
        <f t="shared" si="71"/>
        <v>0</v>
      </c>
    </row>
    <row r="608" spans="1:29">
      <c r="A608" s="94"/>
      <c r="B608" s="94"/>
      <c r="F608" s="94"/>
      <c r="G608" s="255">
        <v>1992</v>
      </c>
      <c r="H608" s="256"/>
      <c r="I608" s="256"/>
      <c r="J608" s="256"/>
      <c r="K608" s="257" t="s">
        <v>425</v>
      </c>
      <c r="L608" s="258">
        <f t="shared" si="70"/>
        <v>0</v>
      </c>
      <c r="M608" s="258">
        <f t="shared" si="70"/>
        <v>0</v>
      </c>
      <c r="N608" s="258">
        <f t="shared" si="70"/>
        <v>0</v>
      </c>
      <c r="O608" s="258">
        <f t="shared" si="70"/>
        <v>0</v>
      </c>
      <c r="P608" s="258">
        <f t="shared" si="70"/>
        <v>0</v>
      </c>
      <c r="Q608" s="258">
        <f t="shared" si="70"/>
        <v>0</v>
      </c>
      <c r="R608" s="258">
        <f t="shared" si="70"/>
        <v>0</v>
      </c>
      <c r="S608" s="258">
        <f t="shared" si="70"/>
        <v>0</v>
      </c>
      <c r="T608" s="258">
        <f t="shared" si="70"/>
        <v>0</v>
      </c>
      <c r="U608" s="258">
        <f t="shared" si="70"/>
        <v>0</v>
      </c>
      <c r="V608" s="258">
        <f t="shared" si="70"/>
        <v>0</v>
      </c>
      <c r="W608" s="258">
        <f t="shared" si="70"/>
        <v>0</v>
      </c>
      <c r="X608" s="274">
        <f t="shared" si="70"/>
        <v>0</v>
      </c>
      <c r="Y608" s="258">
        <f t="shared" si="70"/>
        <v>0</v>
      </c>
      <c r="Z608" s="258">
        <f t="shared" si="70"/>
        <v>0</v>
      </c>
      <c r="AA608" s="258">
        <f t="shared" si="70"/>
        <v>0</v>
      </c>
      <c r="AB608" s="258">
        <f t="shared" si="71"/>
        <v>0</v>
      </c>
      <c r="AC608" s="258">
        <f t="shared" si="71"/>
        <v>0</v>
      </c>
    </row>
    <row r="609" spans="1:29">
      <c r="A609" s="94"/>
      <c r="B609" s="94"/>
      <c r="F609" s="94"/>
      <c r="G609" s="255">
        <v>1993</v>
      </c>
      <c r="H609" s="256"/>
      <c r="I609" s="256"/>
      <c r="J609" s="256"/>
      <c r="K609" s="257" t="s">
        <v>425</v>
      </c>
      <c r="L609" s="258">
        <f t="shared" si="70"/>
        <v>0</v>
      </c>
      <c r="M609" s="258">
        <f t="shared" si="70"/>
        <v>0</v>
      </c>
      <c r="N609" s="258">
        <f t="shared" si="70"/>
        <v>0</v>
      </c>
      <c r="O609" s="258">
        <f t="shared" si="70"/>
        <v>0</v>
      </c>
      <c r="P609" s="258">
        <f t="shared" si="70"/>
        <v>0</v>
      </c>
      <c r="Q609" s="258">
        <f t="shared" si="70"/>
        <v>0</v>
      </c>
      <c r="R609" s="258">
        <f t="shared" si="70"/>
        <v>0</v>
      </c>
      <c r="S609" s="258">
        <f t="shared" si="70"/>
        <v>0</v>
      </c>
      <c r="T609" s="258">
        <f t="shared" si="70"/>
        <v>0</v>
      </c>
      <c r="U609" s="258">
        <f t="shared" si="70"/>
        <v>0</v>
      </c>
      <c r="V609" s="258">
        <f t="shared" si="70"/>
        <v>0</v>
      </c>
      <c r="W609" s="258">
        <f t="shared" si="70"/>
        <v>0</v>
      </c>
      <c r="X609" s="274">
        <f t="shared" si="70"/>
        <v>0</v>
      </c>
      <c r="Y609" s="258">
        <f t="shared" si="70"/>
        <v>0</v>
      </c>
      <c r="Z609" s="258">
        <f t="shared" si="70"/>
        <v>0</v>
      </c>
      <c r="AA609" s="258">
        <f t="shared" si="70"/>
        <v>0</v>
      </c>
      <c r="AB609" s="258">
        <f t="shared" si="71"/>
        <v>0</v>
      </c>
      <c r="AC609" s="258">
        <f t="shared" si="71"/>
        <v>0</v>
      </c>
    </row>
    <row r="610" spans="1:29">
      <c r="A610" s="94"/>
      <c r="B610" s="94"/>
      <c r="F610" s="94"/>
      <c r="G610" s="255">
        <v>1994</v>
      </c>
      <c r="H610" s="256"/>
      <c r="I610" s="256"/>
      <c r="J610" s="256"/>
      <c r="K610" s="257" t="s">
        <v>425</v>
      </c>
      <c r="L610" s="258">
        <f t="shared" si="70"/>
        <v>0</v>
      </c>
      <c r="M610" s="258">
        <f t="shared" si="70"/>
        <v>0</v>
      </c>
      <c r="N610" s="258">
        <f t="shared" si="70"/>
        <v>0</v>
      </c>
      <c r="O610" s="258">
        <f t="shared" si="70"/>
        <v>0</v>
      </c>
      <c r="P610" s="258">
        <f t="shared" si="70"/>
        <v>0</v>
      </c>
      <c r="Q610" s="258">
        <f t="shared" si="70"/>
        <v>0</v>
      </c>
      <c r="R610" s="258">
        <f t="shared" si="70"/>
        <v>0</v>
      </c>
      <c r="S610" s="258">
        <f t="shared" si="70"/>
        <v>0</v>
      </c>
      <c r="T610" s="258">
        <f t="shared" si="70"/>
        <v>0</v>
      </c>
      <c r="U610" s="258">
        <f t="shared" si="70"/>
        <v>0</v>
      </c>
      <c r="V610" s="258">
        <f t="shared" si="70"/>
        <v>0</v>
      </c>
      <c r="W610" s="258">
        <f t="shared" si="70"/>
        <v>0</v>
      </c>
      <c r="X610" s="274">
        <f t="shared" si="70"/>
        <v>0</v>
      </c>
      <c r="Y610" s="258">
        <f t="shared" si="70"/>
        <v>0</v>
      </c>
      <c r="Z610" s="258">
        <f t="shared" si="70"/>
        <v>0</v>
      </c>
      <c r="AA610" s="258">
        <f t="shared" si="70"/>
        <v>0</v>
      </c>
      <c r="AB610" s="258">
        <f t="shared" si="71"/>
        <v>0</v>
      </c>
      <c r="AC610" s="258">
        <f t="shared" si="71"/>
        <v>0</v>
      </c>
    </row>
    <row r="611" spans="1:29">
      <c r="A611" s="94"/>
      <c r="B611" s="94"/>
      <c r="F611" s="94"/>
      <c r="G611" s="255">
        <v>1995</v>
      </c>
      <c r="H611" s="256"/>
      <c r="I611" s="256"/>
      <c r="J611" s="256"/>
      <c r="K611" s="257" t="s">
        <v>425</v>
      </c>
      <c r="L611" s="258">
        <f t="shared" si="70"/>
        <v>0</v>
      </c>
      <c r="M611" s="258">
        <f t="shared" si="70"/>
        <v>0</v>
      </c>
      <c r="N611" s="258">
        <f t="shared" si="70"/>
        <v>0</v>
      </c>
      <c r="O611" s="258">
        <f t="shared" si="70"/>
        <v>0</v>
      </c>
      <c r="P611" s="258">
        <f t="shared" si="70"/>
        <v>0</v>
      </c>
      <c r="Q611" s="258">
        <f t="shared" si="70"/>
        <v>0</v>
      </c>
      <c r="R611" s="258">
        <f t="shared" si="70"/>
        <v>0</v>
      </c>
      <c r="S611" s="258">
        <f t="shared" si="70"/>
        <v>0</v>
      </c>
      <c r="T611" s="258">
        <f t="shared" si="70"/>
        <v>0</v>
      </c>
      <c r="U611" s="258">
        <f t="shared" si="70"/>
        <v>0</v>
      </c>
      <c r="V611" s="258">
        <f t="shared" si="70"/>
        <v>0</v>
      </c>
      <c r="W611" s="258">
        <f t="shared" si="70"/>
        <v>0</v>
      </c>
      <c r="X611" s="274">
        <f t="shared" si="70"/>
        <v>0</v>
      </c>
      <c r="Y611" s="258">
        <f t="shared" si="70"/>
        <v>0</v>
      </c>
      <c r="Z611" s="258">
        <f t="shared" si="70"/>
        <v>0</v>
      </c>
      <c r="AA611" s="258">
        <f t="shared" si="70"/>
        <v>0</v>
      </c>
      <c r="AB611" s="258">
        <f t="shared" si="71"/>
        <v>0</v>
      </c>
      <c r="AC611" s="258">
        <f t="shared" si="71"/>
        <v>0</v>
      </c>
    </row>
    <row r="612" spans="1:29">
      <c r="A612" s="94"/>
      <c r="B612" s="94"/>
      <c r="F612" s="94"/>
      <c r="G612" s="255">
        <v>1996</v>
      </c>
      <c r="H612" s="256"/>
      <c r="I612" s="256"/>
      <c r="J612" s="256"/>
      <c r="K612" s="257" t="s">
        <v>425</v>
      </c>
      <c r="L612" s="258">
        <f t="shared" si="70"/>
        <v>0</v>
      </c>
      <c r="M612" s="258">
        <f t="shared" si="70"/>
        <v>0</v>
      </c>
      <c r="N612" s="258">
        <f t="shared" si="70"/>
        <v>0</v>
      </c>
      <c r="O612" s="258">
        <f t="shared" si="70"/>
        <v>0</v>
      </c>
      <c r="P612" s="258">
        <f t="shared" si="70"/>
        <v>0</v>
      </c>
      <c r="Q612" s="258">
        <f t="shared" si="70"/>
        <v>0</v>
      </c>
      <c r="R612" s="258">
        <f t="shared" si="70"/>
        <v>0</v>
      </c>
      <c r="S612" s="258">
        <f t="shared" si="70"/>
        <v>0</v>
      </c>
      <c r="T612" s="258">
        <f t="shared" si="70"/>
        <v>0</v>
      </c>
      <c r="U612" s="258">
        <f t="shared" si="70"/>
        <v>0</v>
      </c>
      <c r="V612" s="258">
        <f t="shared" si="70"/>
        <v>0</v>
      </c>
      <c r="W612" s="258">
        <f t="shared" si="70"/>
        <v>0</v>
      </c>
      <c r="X612" s="274">
        <f t="shared" si="70"/>
        <v>0</v>
      </c>
      <c r="Y612" s="258">
        <f t="shared" si="70"/>
        <v>0</v>
      </c>
      <c r="Z612" s="258">
        <f t="shared" si="70"/>
        <v>0</v>
      </c>
      <c r="AA612" s="258">
        <f t="shared" si="70"/>
        <v>0</v>
      </c>
      <c r="AB612" s="258">
        <f t="shared" si="71"/>
        <v>0</v>
      </c>
      <c r="AC612" s="258">
        <f t="shared" si="71"/>
        <v>0</v>
      </c>
    </row>
    <row r="613" spans="1:29">
      <c r="A613" s="94"/>
      <c r="B613" s="94"/>
      <c r="F613" s="94"/>
      <c r="G613" s="255">
        <v>1997</v>
      </c>
      <c r="H613" s="256"/>
      <c r="I613" s="256"/>
      <c r="J613" s="256"/>
      <c r="K613" s="257" t="s">
        <v>425</v>
      </c>
      <c r="L613" s="258">
        <f t="shared" si="70"/>
        <v>0</v>
      </c>
      <c r="M613" s="258">
        <f t="shared" si="70"/>
        <v>0</v>
      </c>
      <c r="N613" s="258">
        <f t="shared" si="70"/>
        <v>0</v>
      </c>
      <c r="O613" s="258">
        <f t="shared" si="70"/>
        <v>0</v>
      </c>
      <c r="P613" s="258">
        <f t="shared" si="70"/>
        <v>0</v>
      </c>
      <c r="Q613" s="258">
        <f t="shared" si="70"/>
        <v>0</v>
      </c>
      <c r="R613" s="258">
        <f t="shared" si="70"/>
        <v>0</v>
      </c>
      <c r="S613" s="258">
        <f t="shared" si="70"/>
        <v>0</v>
      </c>
      <c r="T613" s="258">
        <f t="shared" si="70"/>
        <v>0</v>
      </c>
      <c r="U613" s="258">
        <f t="shared" si="70"/>
        <v>0</v>
      </c>
      <c r="V613" s="258">
        <f t="shared" si="70"/>
        <v>0</v>
      </c>
      <c r="W613" s="258">
        <f t="shared" si="70"/>
        <v>0</v>
      </c>
      <c r="X613" s="274">
        <f t="shared" si="70"/>
        <v>0</v>
      </c>
      <c r="Y613" s="258">
        <f t="shared" si="70"/>
        <v>0</v>
      </c>
      <c r="Z613" s="258">
        <f t="shared" si="70"/>
        <v>0</v>
      </c>
      <c r="AA613" s="258">
        <f t="shared" si="70"/>
        <v>0</v>
      </c>
      <c r="AB613" s="258">
        <f t="shared" si="71"/>
        <v>0</v>
      </c>
      <c r="AC613" s="258">
        <f t="shared" si="71"/>
        <v>0</v>
      </c>
    </row>
    <row r="614" spans="1:29">
      <c r="A614" s="94"/>
      <c r="B614" s="94"/>
      <c r="F614" s="94"/>
      <c r="G614" s="255">
        <v>1998</v>
      </c>
      <c r="H614" s="256"/>
      <c r="I614" s="256"/>
      <c r="J614" s="256"/>
      <c r="K614" s="257" t="s">
        <v>425</v>
      </c>
      <c r="L614" s="258">
        <f t="shared" si="70"/>
        <v>0</v>
      </c>
      <c r="M614" s="258">
        <f t="shared" si="70"/>
        <v>0</v>
      </c>
      <c r="N614" s="258">
        <f t="shared" si="70"/>
        <v>0</v>
      </c>
      <c r="O614" s="258">
        <f t="shared" si="70"/>
        <v>0</v>
      </c>
      <c r="P614" s="258">
        <f t="shared" si="70"/>
        <v>0</v>
      </c>
      <c r="Q614" s="258">
        <f t="shared" si="70"/>
        <v>0</v>
      </c>
      <c r="R614" s="258">
        <f t="shared" si="70"/>
        <v>0</v>
      </c>
      <c r="S614" s="258">
        <f t="shared" si="70"/>
        <v>0</v>
      </c>
      <c r="T614" s="258">
        <f t="shared" si="70"/>
        <v>0</v>
      </c>
      <c r="U614" s="258">
        <f t="shared" si="70"/>
        <v>0</v>
      </c>
      <c r="V614" s="258">
        <f t="shared" si="70"/>
        <v>0</v>
      </c>
      <c r="W614" s="258">
        <f t="shared" si="70"/>
        <v>0</v>
      </c>
      <c r="X614" s="274">
        <f t="shared" si="70"/>
        <v>0</v>
      </c>
      <c r="Y614" s="258">
        <f t="shared" si="70"/>
        <v>0</v>
      </c>
      <c r="Z614" s="258">
        <f t="shared" si="70"/>
        <v>0</v>
      </c>
      <c r="AA614" s="258">
        <f t="shared" si="70"/>
        <v>0</v>
      </c>
      <c r="AB614" s="258">
        <f t="shared" si="71"/>
        <v>0</v>
      </c>
      <c r="AC614" s="258">
        <f t="shared" si="71"/>
        <v>0</v>
      </c>
    </row>
    <row r="615" spans="1:29">
      <c r="A615" s="94"/>
      <c r="B615" s="94"/>
      <c r="F615" s="94"/>
      <c r="G615" s="255">
        <v>1999</v>
      </c>
      <c r="H615" s="256"/>
      <c r="I615" s="256"/>
      <c r="J615" s="256"/>
      <c r="K615" s="257" t="s">
        <v>425</v>
      </c>
      <c r="L615" s="258">
        <f t="shared" si="70"/>
        <v>0</v>
      </c>
      <c r="M615" s="258">
        <f t="shared" si="70"/>
        <v>0</v>
      </c>
      <c r="N615" s="258">
        <f t="shared" si="70"/>
        <v>0</v>
      </c>
      <c r="O615" s="258">
        <f t="shared" si="70"/>
        <v>0</v>
      </c>
      <c r="P615" s="258">
        <f t="shared" si="70"/>
        <v>0</v>
      </c>
      <c r="Q615" s="258">
        <f t="shared" si="70"/>
        <v>0</v>
      </c>
      <c r="R615" s="258">
        <f t="shared" si="70"/>
        <v>0</v>
      </c>
      <c r="S615" s="258">
        <f t="shared" si="70"/>
        <v>0</v>
      </c>
      <c r="T615" s="258">
        <f t="shared" si="70"/>
        <v>0</v>
      </c>
      <c r="U615" s="258">
        <f t="shared" si="70"/>
        <v>0</v>
      </c>
      <c r="V615" s="258">
        <f t="shared" si="70"/>
        <v>0</v>
      </c>
      <c r="W615" s="258">
        <f t="shared" si="70"/>
        <v>0</v>
      </c>
      <c r="X615" s="274">
        <f t="shared" si="70"/>
        <v>0</v>
      </c>
      <c r="Y615" s="258">
        <f t="shared" si="70"/>
        <v>0</v>
      </c>
      <c r="Z615" s="258">
        <f t="shared" si="70"/>
        <v>0</v>
      </c>
      <c r="AA615" s="258">
        <f t="shared" si="70"/>
        <v>0</v>
      </c>
      <c r="AB615" s="258">
        <f t="shared" si="71"/>
        <v>0</v>
      </c>
      <c r="AC615" s="258">
        <f t="shared" si="71"/>
        <v>0</v>
      </c>
    </row>
    <row r="616" spans="1:29">
      <c r="A616" s="94"/>
      <c r="B616" s="94"/>
      <c r="F616" s="94"/>
      <c r="G616" s="255">
        <v>2000</v>
      </c>
      <c r="H616" s="256"/>
      <c r="I616" s="256"/>
      <c r="J616" s="256"/>
      <c r="K616" s="257" t="s">
        <v>425</v>
      </c>
      <c r="L616" s="258">
        <f t="shared" si="70"/>
        <v>0</v>
      </c>
      <c r="M616" s="258">
        <f t="shared" si="70"/>
        <v>0</v>
      </c>
      <c r="N616" s="258">
        <f t="shared" si="70"/>
        <v>0</v>
      </c>
      <c r="O616" s="258">
        <f t="shared" si="70"/>
        <v>0</v>
      </c>
      <c r="P616" s="258">
        <f t="shared" si="70"/>
        <v>0</v>
      </c>
      <c r="Q616" s="258">
        <f t="shared" si="70"/>
        <v>0</v>
      </c>
      <c r="R616" s="258">
        <f t="shared" si="70"/>
        <v>0</v>
      </c>
      <c r="S616" s="258">
        <f t="shared" si="70"/>
        <v>0</v>
      </c>
      <c r="T616" s="258">
        <f t="shared" si="70"/>
        <v>0</v>
      </c>
      <c r="U616" s="258">
        <f t="shared" si="70"/>
        <v>0</v>
      </c>
      <c r="V616" s="258">
        <f t="shared" si="70"/>
        <v>0</v>
      </c>
      <c r="W616" s="258">
        <f t="shared" si="70"/>
        <v>0</v>
      </c>
      <c r="X616" s="274">
        <f t="shared" si="70"/>
        <v>0</v>
      </c>
      <c r="Y616" s="258">
        <f t="shared" si="70"/>
        <v>0</v>
      </c>
      <c r="Z616" s="258">
        <f t="shared" si="70"/>
        <v>0</v>
      </c>
      <c r="AA616" s="258">
        <f t="shared" si="70"/>
        <v>0</v>
      </c>
      <c r="AB616" s="258">
        <f t="shared" si="71"/>
        <v>0</v>
      </c>
      <c r="AC616" s="258">
        <f t="shared" si="71"/>
        <v>0</v>
      </c>
    </row>
    <row r="617" spans="1:29">
      <c r="A617" s="94"/>
      <c r="B617" s="94"/>
      <c r="F617" s="94"/>
      <c r="G617" s="255">
        <v>2001</v>
      </c>
      <c r="H617" s="256"/>
      <c r="I617" s="256"/>
      <c r="J617" s="256"/>
      <c r="K617" s="257" t="s">
        <v>425</v>
      </c>
      <c r="L617" s="258">
        <f t="shared" si="70"/>
        <v>0</v>
      </c>
      <c r="M617" s="258">
        <f t="shared" si="70"/>
        <v>0</v>
      </c>
      <c r="N617" s="258">
        <f t="shared" si="70"/>
        <v>0</v>
      </c>
      <c r="O617" s="258">
        <f t="shared" si="70"/>
        <v>0</v>
      </c>
      <c r="P617" s="258">
        <f t="shared" si="70"/>
        <v>0</v>
      </c>
      <c r="Q617" s="258">
        <f t="shared" si="70"/>
        <v>0</v>
      </c>
      <c r="R617" s="258">
        <f t="shared" si="70"/>
        <v>0</v>
      </c>
      <c r="S617" s="258">
        <f t="shared" si="70"/>
        <v>0</v>
      </c>
      <c r="T617" s="258">
        <f t="shared" si="70"/>
        <v>0</v>
      </c>
      <c r="U617" s="258">
        <f t="shared" si="70"/>
        <v>0</v>
      </c>
      <c r="V617" s="258">
        <f t="shared" si="70"/>
        <v>0</v>
      </c>
      <c r="W617" s="258">
        <f t="shared" si="70"/>
        <v>0</v>
      </c>
      <c r="X617" s="274">
        <f t="shared" si="70"/>
        <v>0</v>
      </c>
      <c r="Y617" s="258">
        <f t="shared" si="70"/>
        <v>0</v>
      </c>
      <c r="Z617" s="258">
        <f t="shared" si="70"/>
        <v>0</v>
      </c>
      <c r="AA617" s="258">
        <f t="shared" si="70"/>
        <v>0</v>
      </c>
      <c r="AB617" s="258">
        <f t="shared" si="71"/>
        <v>0</v>
      </c>
      <c r="AC617" s="258">
        <f t="shared" si="71"/>
        <v>0</v>
      </c>
    </row>
    <row r="618" spans="1:29">
      <c r="A618" s="94"/>
      <c r="B618" s="94"/>
      <c r="F618" s="94"/>
      <c r="G618" s="255">
        <v>2002</v>
      </c>
      <c r="H618" s="256"/>
      <c r="I618" s="256"/>
      <c r="J618" s="256"/>
      <c r="K618" s="257" t="s">
        <v>425</v>
      </c>
      <c r="L618" s="258">
        <f t="shared" si="70"/>
        <v>0</v>
      </c>
      <c r="M618" s="258">
        <f t="shared" si="70"/>
        <v>0</v>
      </c>
      <c r="N618" s="258">
        <f t="shared" si="70"/>
        <v>0</v>
      </c>
      <c r="O618" s="258">
        <f t="shared" si="70"/>
        <v>0</v>
      </c>
      <c r="P618" s="258">
        <f t="shared" si="70"/>
        <v>0</v>
      </c>
      <c r="Q618" s="258">
        <f t="shared" si="70"/>
        <v>0</v>
      </c>
      <c r="R618" s="258">
        <f t="shared" si="70"/>
        <v>0</v>
      </c>
      <c r="S618" s="258">
        <f t="shared" si="70"/>
        <v>0</v>
      </c>
      <c r="T618" s="258">
        <f t="shared" si="70"/>
        <v>0</v>
      </c>
      <c r="U618" s="258">
        <f t="shared" si="70"/>
        <v>0</v>
      </c>
      <c r="V618" s="258">
        <f t="shared" si="70"/>
        <v>0</v>
      </c>
      <c r="W618" s="258">
        <f t="shared" si="70"/>
        <v>0</v>
      </c>
      <c r="X618" s="274">
        <f t="shared" si="70"/>
        <v>0</v>
      </c>
      <c r="Y618" s="258">
        <f t="shared" si="70"/>
        <v>0</v>
      </c>
      <c r="Z618" s="258">
        <f t="shared" si="70"/>
        <v>0</v>
      </c>
      <c r="AA618" s="258">
        <f t="shared" si="70"/>
        <v>0</v>
      </c>
      <c r="AB618" s="258">
        <f t="shared" si="71"/>
        <v>0</v>
      </c>
      <c r="AC618" s="258">
        <f t="shared" si="71"/>
        <v>0</v>
      </c>
    </row>
    <row r="619" spans="1:29">
      <c r="A619" s="94"/>
      <c r="B619" s="94"/>
      <c r="F619" s="94"/>
      <c r="G619" s="255">
        <v>2003</v>
      </c>
      <c r="H619" s="256"/>
      <c r="I619" s="256"/>
      <c r="J619" s="256"/>
      <c r="K619" s="257" t="s">
        <v>425</v>
      </c>
      <c r="L619" s="258">
        <f t="shared" si="70"/>
        <v>0</v>
      </c>
      <c r="M619" s="258">
        <f t="shared" si="70"/>
        <v>0</v>
      </c>
      <c r="N619" s="258">
        <f t="shared" si="70"/>
        <v>0</v>
      </c>
      <c r="O619" s="258">
        <f t="shared" si="70"/>
        <v>0</v>
      </c>
      <c r="P619" s="258">
        <f t="shared" si="70"/>
        <v>0</v>
      </c>
      <c r="Q619" s="258">
        <f t="shared" si="70"/>
        <v>0</v>
      </c>
      <c r="R619" s="258">
        <f t="shared" si="70"/>
        <v>0</v>
      </c>
      <c r="S619" s="258">
        <f t="shared" si="70"/>
        <v>0</v>
      </c>
      <c r="T619" s="258">
        <f t="shared" si="70"/>
        <v>0</v>
      </c>
      <c r="U619" s="258">
        <f t="shared" si="70"/>
        <v>0</v>
      </c>
      <c r="V619" s="258">
        <f t="shared" si="70"/>
        <v>0</v>
      </c>
      <c r="W619" s="258">
        <f t="shared" si="70"/>
        <v>0</v>
      </c>
      <c r="X619" s="274">
        <f t="shared" si="70"/>
        <v>0</v>
      </c>
      <c r="Y619" s="258">
        <f t="shared" si="70"/>
        <v>0</v>
      </c>
      <c r="Z619" s="258">
        <f t="shared" si="70"/>
        <v>0</v>
      </c>
      <c r="AA619" s="258">
        <f t="shared" si="70"/>
        <v>0</v>
      </c>
      <c r="AB619" s="258">
        <f t="shared" si="71"/>
        <v>0</v>
      </c>
      <c r="AC619" s="258">
        <f t="shared" si="71"/>
        <v>0</v>
      </c>
    </row>
    <row r="620" spans="1:29">
      <c r="A620" s="94"/>
      <c r="B620" s="94"/>
      <c r="F620" s="94"/>
      <c r="G620" s="255">
        <v>2004</v>
      </c>
      <c r="H620" s="256"/>
      <c r="I620" s="256"/>
      <c r="J620" s="256"/>
      <c r="K620" s="257" t="s">
        <v>425</v>
      </c>
      <c r="L620" s="258">
        <f t="shared" si="70"/>
        <v>0</v>
      </c>
      <c r="M620" s="258">
        <f t="shared" si="70"/>
        <v>0</v>
      </c>
      <c r="N620" s="258">
        <f t="shared" si="70"/>
        <v>0</v>
      </c>
      <c r="O620" s="258">
        <f t="shared" si="70"/>
        <v>0</v>
      </c>
      <c r="P620" s="258">
        <f t="shared" si="70"/>
        <v>0</v>
      </c>
      <c r="Q620" s="258">
        <f t="shared" si="70"/>
        <v>0</v>
      </c>
      <c r="R620" s="258">
        <f t="shared" si="70"/>
        <v>0</v>
      </c>
      <c r="S620" s="258">
        <f t="shared" si="70"/>
        <v>0</v>
      </c>
      <c r="T620" s="258">
        <f t="shared" si="70"/>
        <v>0</v>
      </c>
      <c r="U620" s="258">
        <f t="shared" si="70"/>
        <v>0</v>
      </c>
      <c r="V620" s="258">
        <f t="shared" si="70"/>
        <v>0</v>
      </c>
      <c r="W620" s="258">
        <f t="shared" si="70"/>
        <v>0</v>
      </c>
      <c r="X620" s="274">
        <f t="shared" si="70"/>
        <v>0</v>
      </c>
      <c r="Y620" s="258">
        <f t="shared" si="70"/>
        <v>0</v>
      </c>
      <c r="Z620" s="258">
        <f t="shared" si="70"/>
        <v>0</v>
      </c>
      <c r="AA620" s="258">
        <f t="shared" si="70"/>
        <v>0</v>
      </c>
      <c r="AB620" s="258">
        <f t="shared" si="71"/>
        <v>0</v>
      </c>
      <c r="AC620" s="258">
        <f t="shared" si="71"/>
        <v>0</v>
      </c>
    </row>
    <row r="621" spans="1:29">
      <c r="A621" s="94"/>
      <c r="B621" s="94"/>
      <c r="F621" s="94"/>
      <c r="G621" s="255">
        <v>2005</v>
      </c>
      <c r="H621" s="256"/>
      <c r="I621" s="256"/>
      <c r="J621" s="256"/>
      <c r="K621" s="257" t="s">
        <v>425</v>
      </c>
      <c r="L621" s="258">
        <f t="shared" si="70"/>
        <v>0</v>
      </c>
      <c r="M621" s="258">
        <f t="shared" si="70"/>
        <v>0</v>
      </c>
      <c r="N621" s="258">
        <f t="shared" si="70"/>
        <v>0</v>
      </c>
      <c r="O621" s="258">
        <f t="shared" si="70"/>
        <v>0</v>
      </c>
      <c r="P621" s="258">
        <f t="shared" si="70"/>
        <v>0</v>
      </c>
      <c r="Q621" s="258">
        <f t="shared" si="70"/>
        <v>0</v>
      </c>
      <c r="R621" s="258">
        <f t="shared" si="70"/>
        <v>0</v>
      </c>
      <c r="S621" s="258">
        <f t="shared" si="70"/>
        <v>0</v>
      </c>
      <c r="T621" s="258">
        <f t="shared" si="70"/>
        <v>0</v>
      </c>
      <c r="U621" s="258">
        <f t="shared" si="70"/>
        <v>0</v>
      </c>
      <c r="V621" s="258">
        <f t="shared" si="70"/>
        <v>0</v>
      </c>
      <c r="W621" s="258">
        <f t="shared" si="70"/>
        <v>0</v>
      </c>
      <c r="X621" s="274">
        <f t="shared" si="70"/>
        <v>0</v>
      </c>
      <c r="Y621" s="258">
        <f t="shared" si="70"/>
        <v>0</v>
      </c>
      <c r="Z621" s="258">
        <f t="shared" si="70"/>
        <v>0</v>
      </c>
      <c r="AA621" s="258">
        <f t="shared" ref="AA621:AC636" si="72">SUMIF($H$22:$H$513,$G621,AA$22:AA$513)</f>
        <v>0</v>
      </c>
      <c r="AB621" s="258">
        <f t="shared" si="72"/>
        <v>0</v>
      </c>
      <c r="AC621" s="258">
        <f t="shared" si="72"/>
        <v>0</v>
      </c>
    </row>
    <row r="622" spans="1:29">
      <c r="A622" s="94"/>
      <c r="B622" s="94"/>
      <c r="F622" s="94"/>
      <c r="G622" s="255">
        <v>2006</v>
      </c>
      <c r="H622" s="256"/>
      <c r="I622" s="256"/>
      <c r="J622" s="256"/>
      <c r="K622" s="257" t="s">
        <v>425</v>
      </c>
      <c r="L622" s="258">
        <f t="shared" ref="L622:AA638" si="73">SUMIF($H$22:$H$513,$G622,L$22:L$513)</f>
        <v>0</v>
      </c>
      <c r="M622" s="258">
        <f t="shared" si="73"/>
        <v>0</v>
      </c>
      <c r="N622" s="258">
        <f t="shared" si="73"/>
        <v>0</v>
      </c>
      <c r="O622" s="258">
        <f t="shared" si="73"/>
        <v>0</v>
      </c>
      <c r="P622" s="258">
        <f t="shared" si="73"/>
        <v>0</v>
      </c>
      <c r="Q622" s="258">
        <f t="shared" si="73"/>
        <v>0</v>
      </c>
      <c r="R622" s="258">
        <f t="shared" si="73"/>
        <v>0</v>
      </c>
      <c r="S622" s="258">
        <f t="shared" si="73"/>
        <v>0</v>
      </c>
      <c r="T622" s="258">
        <f t="shared" si="73"/>
        <v>0</v>
      </c>
      <c r="U622" s="258">
        <f t="shared" si="73"/>
        <v>0</v>
      </c>
      <c r="V622" s="258">
        <f t="shared" si="73"/>
        <v>0</v>
      </c>
      <c r="W622" s="258">
        <f t="shared" si="73"/>
        <v>0</v>
      </c>
      <c r="X622" s="274">
        <f t="shared" si="73"/>
        <v>0</v>
      </c>
      <c r="Y622" s="258">
        <f t="shared" si="73"/>
        <v>0</v>
      </c>
      <c r="Z622" s="258">
        <f t="shared" si="73"/>
        <v>0</v>
      </c>
      <c r="AA622" s="258">
        <f t="shared" si="73"/>
        <v>0</v>
      </c>
      <c r="AB622" s="258">
        <f t="shared" si="72"/>
        <v>0</v>
      </c>
      <c r="AC622" s="258">
        <f t="shared" si="72"/>
        <v>0</v>
      </c>
    </row>
    <row r="623" spans="1:29">
      <c r="A623" s="94"/>
      <c r="B623" s="94"/>
      <c r="F623" s="94"/>
      <c r="G623" s="255">
        <v>2007</v>
      </c>
      <c r="H623" s="256"/>
      <c r="I623" s="256"/>
      <c r="J623" s="256"/>
      <c r="K623" s="257" t="s">
        <v>425</v>
      </c>
      <c r="L623" s="258">
        <f t="shared" si="73"/>
        <v>0</v>
      </c>
      <c r="M623" s="258">
        <f t="shared" si="73"/>
        <v>832586.99999999988</v>
      </c>
      <c r="N623" s="258">
        <f t="shared" si="73"/>
        <v>0</v>
      </c>
      <c r="O623" s="258">
        <f t="shared" si="73"/>
        <v>832586.99999999988</v>
      </c>
      <c r="P623" s="258">
        <f t="shared" si="73"/>
        <v>832586.99999999988</v>
      </c>
      <c r="Q623" s="258">
        <f t="shared" si="73"/>
        <v>955412.73252136656</v>
      </c>
      <c r="R623" s="258">
        <f t="shared" si="73"/>
        <v>4100</v>
      </c>
      <c r="S623" s="258">
        <f t="shared" si="73"/>
        <v>4704.8443025624974</v>
      </c>
      <c r="T623" s="258">
        <f t="shared" si="73"/>
        <v>4100</v>
      </c>
      <c r="U623" s="258">
        <f t="shared" si="73"/>
        <v>0</v>
      </c>
      <c r="V623" s="258">
        <f t="shared" si="73"/>
        <v>0</v>
      </c>
      <c r="W623" s="258">
        <f t="shared" si="73"/>
        <v>4100</v>
      </c>
      <c r="X623" s="274">
        <f>SUMIF($H$22:$H$513,$G623,X$22:X$513)/8</f>
        <v>203.06999999999996</v>
      </c>
      <c r="Y623" s="258">
        <f t="shared" si="73"/>
        <v>832586.99999999988</v>
      </c>
      <c r="Z623" s="258">
        <f t="shared" si="73"/>
        <v>0</v>
      </c>
      <c r="AA623" s="258">
        <f t="shared" si="73"/>
        <v>832586.99999999988</v>
      </c>
      <c r="AB623" s="258">
        <f t="shared" si="72"/>
        <v>0</v>
      </c>
      <c r="AC623" s="258">
        <f t="shared" si="72"/>
        <v>832586.99999999988</v>
      </c>
    </row>
    <row r="624" spans="1:29">
      <c r="A624" s="94"/>
      <c r="B624" s="94"/>
      <c r="F624" s="94"/>
      <c r="G624" s="255">
        <v>2008</v>
      </c>
      <c r="H624" s="256"/>
      <c r="I624" s="256"/>
      <c r="J624" s="256"/>
      <c r="K624" s="257" t="s">
        <v>425</v>
      </c>
      <c r="L624" s="258">
        <f t="shared" si="73"/>
        <v>0</v>
      </c>
      <c r="M624" s="258">
        <f t="shared" si="73"/>
        <v>880983.24</v>
      </c>
      <c r="N624" s="258">
        <f t="shared" si="73"/>
        <v>0</v>
      </c>
      <c r="O624" s="258">
        <f t="shared" si="73"/>
        <v>880983.24</v>
      </c>
      <c r="P624" s="258">
        <f t="shared" si="73"/>
        <v>880983.24</v>
      </c>
      <c r="Q624" s="258">
        <f t="shared" si="73"/>
        <v>984271.65525163198</v>
      </c>
      <c r="R624" s="258">
        <f t="shared" si="73"/>
        <v>4322</v>
      </c>
      <c r="S624" s="258">
        <f t="shared" si="73"/>
        <v>4828.8599404706238</v>
      </c>
      <c r="T624" s="258">
        <f t="shared" si="73"/>
        <v>4322</v>
      </c>
      <c r="U624" s="258">
        <f t="shared" si="73"/>
        <v>0</v>
      </c>
      <c r="V624" s="258">
        <f t="shared" si="73"/>
        <v>0</v>
      </c>
      <c r="W624" s="258">
        <f t="shared" si="73"/>
        <v>4322</v>
      </c>
      <c r="X624" s="274">
        <f>SUMIF($H$22:$H$513,$G624,X$22:X$513)/11</f>
        <v>203.86090909090908</v>
      </c>
      <c r="Y624" s="258">
        <f t="shared" si="73"/>
        <v>880983.24</v>
      </c>
      <c r="Z624" s="258">
        <f t="shared" si="73"/>
        <v>0</v>
      </c>
      <c r="AA624" s="258">
        <f t="shared" si="73"/>
        <v>880983.24</v>
      </c>
      <c r="AB624" s="258">
        <f t="shared" si="72"/>
        <v>0</v>
      </c>
      <c r="AC624" s="258">
        <f t="shared" si="72"/>
        <v>880983.24</v>
      </c>
    </row>
    <row r="625" spans="1:29">
      <c r="A625" s="94"/>
      <c r="B625" s="94"/>
      <c r="F625" s="94"/>
      <c r="G625" s="255">
        <v>2009</v>
      </c>
      <c r="H625" s="256"/>
      <c r="I625" s="256"/>
      <c r="J625" s="256"/>
      <c r="K625" s="257" t="s">
        <v>425</v>
      </c>
      <c r="L625" s="258">
        <f t="shared" si="73"/>
        <v>0</v>
      </c>
      <c r="M625" s="258">
        <f t="shared" si="73"/>
        <v>1161974.6400000001</v>
      </c>
      <c r="N625" s="258">
        <f t="shared" si="73"/>
        <v>0</v>
      </c>
      <c r="O625" s="258">
        <f t="shared" si="73"/>
        <v>1161974.6400000001</v>
      </c>
      <c r="P625" s="258">
        <f t="shared" si="73"/>
        <v>1161974.6400000001</v>
      </c>
      <c r="Q625" s="258">
        <f t="shared" si="73"/>
        <v>1263007.1023687574</v>
      </c>
      <c r="R625" s="258">
        <f t="shared" si="73"/>
        <v>5396</v>
      </c>
      <c r="S625" s="258">
        <f t="shared" si="73"/>
        <v>5865.1764761249988</v>
      </c>
      <c r="T625" s="258">
        <f t="shared" si="73"/>
        <v>5396</v>
      </c>
      <c r="U625" s="258">
        <f t="shared" si="73"/>
        <v>0</v>
      </c>
      <c r="V625" s="258">
        <f t="shared" si="73"/>
        <v>0</v>
      </c>
      <c r="W625" s="258">
        <f t="shared" si="73"/>
        <v>5396</v>
      </c>
      <c r="X625" s="274">
        <f>SUMIF($H$22:$H$513,$G625,X$22:X$513)/5</f>
        <v>215.34</v>
      </c>
      <c r="Y625" s="258">
        <f t="shared" si="73"/>
        <v>1161974.6400000001</v>
      </c>
      <c r="Z625" s="258">
        <f t="shared" si="73"/>
        <v>0</v>
      </c>
      <c r="AA625" s="258">
        <f t="shared" si="73"/>
        <v>1161974.6400000001</v>
      </c>
      <c r="AB625" s="258">
        <f t="shared" si="72"/>
        <v>0</v>
      </c>
      <c r="AC625" s="258">
        <f t="shared" si="72"/>
        <v>1161974.6400000001</v>
      </c>
    </row>
    <row r="626" spans="1:29">
      <c r="A626" s="94"/>
      <c r="B626" s="94"/>
      <c r="F626" s="94"/>
      <c r="G626" s="89">
        <v>2010</v>
      </c>
      <c r="H626" s="94"/>
      <c r="I626" s="94"/>
      <c r="J626" s="94"/>
      <c r="K626" s="260" t="str">
        <f t="shared" ref="K626:K641" ca="1" si="74">OFFSET(K$214,($G626-2006)*12,0)&amp;"/"&amp;OFFSET(K$214,($G626-2006)*12+11,0)</f>
        <v>CFO/CFO</v>
      </c>
      <c r="L626" s="20">
        <f t="shared" si="73"/>
        <v>0</v>
      </c>
      <c r="M626" s="20">
        <f t="shared" si="73"/>
        <v>7098003.7156000016</v>
      </c>
      <c r="N626" s="20">
        <f t="shared" si="73"/>
        <v>0</v>
      </c>
      <c r="O626" s="20">
        <f t="shared" si="73"/>
        <v>7098003.7156000016</v>
      </c>
      <c r="P626" s="20">
        <f t="shared" si="73"/>
        <v>7098003.7156000016</v>
      </c>
      <c r="Q626" s="20">
        <f t="shared" si="73"/>
        <v>7460220.7196981106</v>
      </c>
      <c r="R626" s="20">
        <f t="shared" si="73"/>
        <v>25841</v>
      </c>
      <c r="S626" s="20">
        <f t="shared" si="73"/>
        <v>27198.790874999995</v>
      </c>
      <c r="T626" s="20">
        <f t="shared" si="73"/>
        <v>25841</v>
      </c>
      <c r="U626" s="20">
        <f t="shared" si="73"/>
        <v>0</v>
      </c>
      <c r="V626" s="20">
        <f t="shared" si="73"/>
        <v>0</v>
      </c>
      <c r="W626" s="20">
        <f t="shared" si="73"/>
        <v>25841</v>
      </c>
      <c r="X626" s="353"/>
      <c r="Y626" s="20">
        <f t="shared" si="73"/>
        <v>7098003.7156000016</v>
      </c>
      <c r="Z626" s="20">
        <f t="shared" si="73"/>
        <v>0</v>
      </c>
      <c r="AA626" s="20">
        <f t="shared" si="73"/>
        <v>7098003.7156000016</v>
      </c>
      <c r="AB626" s="20">
        <f t="shared" si="72"/>
        <v>0</v>
      </c>
      <c r="AC626" s="20">
        <f t="shared" si="72"/>
        <v>7098003.7156000016</v>
      </c>
    </row>
    <row r="627" spans="1:29">
      <c r="A627" s="94"/>
      <c r="B627" s="94"/>
      <c r="F627" s="94"/>
      <c r="G627" s="89">
        <v>2011</v>
      </c>
      <c r="H627" s="94"/>
      <c r="I627" s="94"/>
      <c r="J627" s="94"/>
      <c r="K627" s="260" t="str">
        <f t="shared" ca="1" si="74"/>
        <v>CFO/CFO</v>
      </c>
      <c r="L627" s="20">
        <f t="shared" si="73"/>
        <v>0</v>
      </c>
      <c r="M627" s="20">
        <f t="shared" si="73"/>
        <v>4776310.2875000006</v>
      </c>
      <c r="N627" s="20">
        <f t="shared" si="73"/>
        <v>0</v>
      </c>
      <c r="O627" s="20">
        <f t="shared" si="73"/>
        <v>4776310.2875000006</v>
      </c>
      <c r="P627" s="20">
        <f t="shared" si="73"/>
        <v>4776310.2875000006</v>
      </c>
      <c r="Q627" s="20">
        <f t="shared" si="73"/>
        <v>4804099.9662000006</v>
      </c>
      <c r="R627" s="20">
        <f t="shared" si="73"/>
        <v>16000</v>
      </c>
      <c r="S627" s="20">
        <f t="shared" si="73"/>
        <v>16093.59</v>
      </c>
      <c r="T627" s="20">
        <f t="shared" si="73"/>
        <v>16000</v>
      </c>
      <c r="U627" s="20">
        <f t="shared" si="73"/>
        <v>0</v>
      </c>
      <c r="V627" s="20">
        <f t="shared" si="73"/>
        <v>0</v>
      </c>
      <c r="W627" s="20">
        <f t="shared" si="73"/>
        <v>16000</v>
      </c>
      <c r="X627" s="353"/>
      <c r="Y627" s="20">
        <f t="shared" si="73"/>
        <v>4776310.2875000006</v>
      </c>
      <c r="Z627" s="20">
        <f t="shared" si="73"/>
        <v>0</v>
      </c>
      <c r="AA627" s="20">
        <f t="shared" si="73"/>
        <v>4776310.2875000006</v>
      </c>
      <c r="AB627" s="20">
        <f t="shared" si="72"/>
        <v>0</v>
      </c>
      <c r="AC627" s="20">
        <f t="shared" si="72"/>
        <v>4776310.2875000006</v>
      </c>
    </row>
    <row r="628" spans="1:29">
      <c r="A628" s="94"/>
      <c r="B628" s="94"/>
      <c r="F628" s="94"/>
      <c r="G628" s="89">
        <v>2012</v>
      </c>
      <c r="H628" s="94"/>
      <c r="I628" s="94"/>
      <c r="J628" s="94"/>
      <c r="K628" s="260" t="str">
        <f t="shared" ca="1" si="74"/>
        <v>CFO/CFO</v>
      </c>
      <c r="L628" s="20">
        <f t="shared" si="73"/>
        <v>0</v>
      </c>
      <c r="M628" s="20">
        <f t="shared" si="73"/>
        <v>5194703.7340000002</v>
      </c>
      <c r="N628" s="20">
        <f t="shared" si="73"/>
        <v>0</v>
      </c>
      <c r="O628" s="20">
        <f t="shared" si="73"/>
        <v>5194703.7340000002</v>
      </c>
      <c r="P628" s="20">
        <f t="shared" si="73"/>
        <v>5194703.7340000002</v>
      </c>
      <c r="Q628" s="20">
        <f t="shared" si="73"/>
        <v>5063087.2402415462</v>
      </c>
      <c r="R628" s="20">
        <f t="shared" si="73"/>
        <v>16007</v>
      </c>
      <c r="S628" s="20">
        <f t="shared" si="73"/>
        <v>15601.946859903381</v>
      </c>
      <c r="T628" s="20">
        <f t="shared" si="73"/>
        <v>16007</v>
      </c>
      <c r="U628" s="20">
        <f t="shared" si="73"/>
        <v>0</v>
      </c>
      <c r="V628" s="20">
        <f t="shared" si="73"/>
        <v>0</v>
      </c>
      <c r="W628" s="20">
        <f t="shared" si="73"/>
        <v>16007</v>
      </c>
      <c r="X628" s="353"/>
      <c r="Y628" s="20">
        <f t="shared" si="73"/>
        <v>5194703.7340000002</v>
      </c>
      <c r="Z628" s="20">
        <f t="shared" si="73"/>
        <v>0</v>
      </c>
      <c r="AA628" s="20">
        <f t="shared" si="73"/>
        <v>5194703.7340000002</v>
      </c>
      <c r="AB628" s="20">
        <f t="shared" si="72"/>
        <v>0</v>
      </c>
      <c r="AC628" s="20">
        <f t="shared" si="72"/>
        <v>5194703.7340000002</v>
      </c>
    </row>
    <row r="629" spans="1:29">
      <c r="A629" s="94"/>
      <c r="B629" s="94"/>
      <c r="F629" s="94"/>
      <c r="G629" s="89">
        <v>2013</v>
      </c>
      <c r="H629" s="94"/>
      <c r="I629" s="94"/>
      <c r="J629" s="94"/>
      <c r="K629" s="260" t="str">
        <f t="shared" ca="1" si="74"/>
        <v>CFO/CFO</v>
      </c>
      <c r="L629" s="20">
        <f t="shared" si="73"/>
        <v>0</v>
      </c>
      <c r="M629" s="20">
        <f t="shared" si="73"/>
        <v>5513379.2588999998</v>
      </c>
      <c r="N629" s="20">
        <f t="shared" si="73"/>
        <v>0</v>
      </c>
      <c r="O629" s="20">
        <f t="shared" si="73"/>
        <v>5513379.2588999998</v>
      </c>
      <c r="P629" s="20">
        <f t="shared" si="73"/>
        <v>5513379.2588999998</v>
      </c>
      <c r="Q629" s="20">
        <f t="shared" si="73"/>
        <v>5191990.7568438016</v>
      </c>
      <c r="R629" s="20">
        <f t="shared" si="73"/>
        <v>15991</v>
      </c>
      <c r="S629" s="20">
        <f t="shared" si="73"/>
        <v>15059.310602347785</v>
      </c>
      <c r="T629" s="20">
        <f t="shared" si="73"/>
        <v>15991</v>
      </c>
      <c r="U629" s="20">
        <f t="shared" si="73"/>
        <v>0</v>
      </c>
      <c r="V629" s="20">
        <f t="shared" si="73"/>
        <v>0</v>
      </c>
      <c r="W629" s="20">
        <f t="shared" si="73"/>
        <v>15991</v>
      </c>
      <c r="X629" s="353"/>
      <c r="Y629" s="20">
        <f t="shared" si="73"/>
        <v>5513379.2588999998</v>
      </c>
      <c r="Z629" s="20">
        <f t="shared" si="73"/>
        <v>0</v>
      </c>
      <c r="AA629" s="20">
        <f t="shared" si="73"/>
        <v>5513379.2588999998</v>
      </c>
      <c r="AB629" s="20">
        <f t="shared" si="72"/>
        <v>0</v>
      </c>
      <c r="AC629" s="20">
        <f t="shared" si="72"/>
        <v>5513379.2588999998</v>
      </c>
    </row>
    <row r="630" spans="1:29">
      <c r="A630" s="94"/>
      <c r="B630" s="94"/>
      <c r="F630" s="94"/>
      <c r="G630" s="89">
        <v>2014</v>
      </c>
      <c r="H630" s="94"/>
      <c r="I630" s="94"/>
      <c r="J630" s="94"/>
      <c r="K630" s="260" t="str">
        <f t="shared" ca="1" si="74"/>
        <v>CFO/CFO</v>
      </c>
      <c r="L630" s="20">
        <f t="shared" si="73"/>
        <v>0</v>
      </c>
      <c r="M630" s="20">
        <f t="shared" si="73"/>
        <v>5820800.0000000009</v>
      </c>
      <c r="N630" s="20">
        <f t="shared" si="73"/>
        <v>0</v>
      </c>
      <c r="O630" s="20">
        <f t="shared" si="73"/>
        <v>5820800.0000000009</v>
      </c>
      <c r="P630" s="20">
        <f t="shared" si="73"/>
        <v>5820800.0000000009</v>
      </c>
      <c r="Q630" s="20">
        <f t="shared" si="73"/>
        <v>5296367.8023140021</v>
      </c>
      <c r="R630" s="20">
        <f t="shared" si="73"/>
        <v>16000</v>
      </c>
      <c r="S630" s="20">
        <f t="shared" si="73"/>
        <v>14558.460149296323</v>
      </c>
      <c r="T630" s="20">
        <f t="shared" si="73"/>
        <v>16000</v>
      </c>
      <c r="U630" s="20">
        <f t="shared" si="73"/>
        <v>0</v>
      </c>
      <c r="V630" s="20">
        <f t="shared" si="73"/>
        <v>0</v>
      </c>
      <c r="W630" s="20">
        <f t="shared" si="73"/>
        <v>16000</v>
      </c>
      <c r="X630" s="353"/>
      <c r="Y630" s="20">
        <f t="shared" si="73"/>
        <v>5820800.0000000009</v>
      </c>
      <c r="Z630" s="20">
        <f t="shared" si="73"/>
        <v>0</v>
      </c>
      <c r="AA630" s="20">
        <f t="shared" si="73"/>
        <v>5820800.0000000009</v>
      </c>
      <c r="AB630" s="20">
        <f t="shared" si="72"/>
        <v>0</v>
      </c>
      <c r="AC630" s="20">
        <f t="shared" si="72"/>
        <v>5820800.0000000009</v>
      </c>
    </row>
    <row r="631" spans="1:29">
      <c r="A631" s="94"/>
      <c r="B631" s="94"/>
      <c r="F631" s="94"/>
      <c r="G631" s="89">
        <v>2015</v>
      </c>
      <c r="H631" s="94"/>
      <c r="I631" s="94"/>
      <c r="J631" s="94"/>
      <c r="K631" s="260" t="str">
        <f t="shared" ca="1" si="74"/>
        <v>CFO/CFO</v>
      </c>
      <c r="L631" s="20">
        <f t="shared" si="73"/>
        <v>0</v>
      </c>
      <c r="M631" s="20">
        <f t="shared" si="73"/>
        <v>5836580.7080000006</v>
      </c>
      <c r="N631" s="20">
        <f t="shared" si="73"/>
        <v>0</v>
      </c>
      <c r="O631" s="20">
        <f t="shared" si="73"/>
        <v>5836580.7080000006</v>
      </c>
      <c r="P631" s="20">
        <f t="shared" si="73"/>
        <v>5836580.7080000006</v>
      </c>
      <c r="Q631" s="20">
        <f t="shared" si="73"/>
        <v>5131015.5524491593</v>
      </c>
      <c r="R631" s="20">
        <f t="shared" si="73"/>
        <v>16000</v>
      </c>
      <c r="S631" s="20">
        <f t="shared" si="73"/>
        <v>14066.145071783891</v>
      </c>
      <c r="T631" s="20">
        <f t="shared" si="73"/>
        <v>16000</v>
      </c>
      <c r="U631" s="20">
        <f t="shared" si="73"/>
        <v>0</v>
      </c>
      <c r="V631" s="20">
        <f t="shared" si="73"/>
        <v>0</v>
      </c>
      <c r="W631" s="20">
        <f t="shared" si="73"/>
        <v>16000</v>
      </c>
      <c r="X631" s="353"/>
      <c r="Y631" s="20">
        <f t="shared" si="73"/>
        <v>5836580.7080000006</v>
      </c>
      <c r="Z631" s="20">
        <f t="shared" si="73"/>
        <v>0</v>
      </c>
      <c r="AA631" s="20">
        <f t="shared" si="73"/>
        <v>5836580.7080000006</v>
      </c>
      <c r="AB631" s="20">
        <f t="shared" si="72"/>
        <v>0</v>
      </c>
      <c r="AC631" s="20">
        <f t="shared" si="72"/>
        <v>5836580.7080000006</v>
      </c>
    </row>
    <row r="632" spans="1:29">
      <c r="A632" s="94"/>
      <c r="B632" s="94"/>
      <c r="F632" s="94"/>
      <c r="G632" s="89">
        <v>2016</v>
      </c>
      <c r="H632" s="94"/>
      <c r="I632" s="94"/>
      <c r="J632" s="94"/>
      <c r="K632" s="260" t="str">
        <f t="shared" ca="1" si="74"/>
        <v>CFO/CFO</v>
      </c>
      <c r="L632" s="20">
        <f t="shared" si="73"/>
        <v>0</v>
      </c>
      <c r="M632" s="20">
        <f t="shared" si="73"/>
        <v>3016268.7800000003</v>
      </c>
      <c r="N632" s="20">
        <f t="shared" si="73"/>
        <v>0</v>
      </c>
      <c r="O632" s="20">
        <f t="shared" si="73"/>
        <v>3016268.7800000003</v>
      </c>
      <c r="P632" s="20">
        <f t="shared" si="73"/>
        <v>3016268.7800000003</v>
      </c>
      <c r="Q632" s="20">
        <f t="shared" si="73"/>
        <v>2584822.5020814268</v>
      </c>
      <c r="R632" s="20">
        <f t="shared" si="73"/>
        <v>7934</v>
      </c>
      <c r="S632" s="20">
        <f t="shared" si="73"/>
        <v>6799.1227663451245</v>
      </c>
      <c r="T632" s="20">
        <f t="shared" si="73"/>
        <v>7934</v>
      </c>
      <c r="U632" s="20">
        <f t="shared" si="73"/>
        <v>0</v>
      </c>
      <c r="V632" s="20">
        <f t="shared" si="73"/>
        <v>0</v>
      </c>
      <c r="W632" s="20">
        <f t="shared" si="73"/>
        <v>7934</v>
      </c>
      <c r="X632" s="353"/>
      <c r="Y632" s="20">
        <f t="shared" si="73"/>
        <v>3016268.7800000003</v>
      </c>
      <c r="Z632" s="20">
        <f t="shared" si="73"/>
        <v>0</v>
      </c>
      <c r="AA632" s="20">
        <f t="shared" si="73"/>
        <v>3016268.7800000003</v>
      </c>
      <c r="AB632" s="20">
        <f t="shared" si="72"/>
        <v>0</v>
      </c>
      <c r="AC632" s="20">
        <f t="shared" si="72"/>
        <v>3016268.7800000003</v>
      </c>
    </row>
    <row r="633" spans="1:29">
      <c r="A633" s="94"/>
      <c r="B633" s="94"/>
      <c r="F633" s="94"/>
      <c r="G633" s="89">
        <v>2017</v>
      </c>
      <c r="H633" s="94"/>
      <c r="I633" s="94"/>
      <c r="J633" s="94"/>
      <c r="K633" s="260" t="str">
        <f t="shared" ca="1" si="74"/>
        <v>CFO/CFO</v>
      </c>
      <c r="L633" s="20">
        <f t="shared" si="73"/>
        <v>0</v>
      </c>
      <c r="M633" s="20">
        <f t="shared" si="73"/>
        <v>0</v>
      </c>
      <c r="N633" s="20">
        <f t="shared" si="73"/>
        <v>0</v>
      </c>
      <c r="O633" s="20">
        <f t="shared" si="73"/>
        <v>0</v>
      </c>
      <c r="P633" s="20">
        <f t="shared" si="73"/>
        <v>0</v>
      </c>
      <c r="Q633" s="20">
        <f t="shared" si="73"/>
        <v>0</v>
      </c>
      <c r="R633" s="20">
        <f t="shared" si="73"/>
        <v>0</v>
      </c>
      <c r="S633" s="20">
        <f t="shared" si="73"/>
        <v>0</v>
      </c>
      <c r="T633" s="20">
        <f t="shared" si="73"/>
        <v>0</v>
      </c>
      <c r="U633" s="20">
        <f t="shared" si="73"/>
        <v>0</v>
      </c>
      <c r="V633" s="20">
        <f t="shared" si="73"/>
        <v>0</v>
      </c>
      <c r="W633" s="20">
        <f t="shared" si="73"/>
        <v>0</v>
      </c>
      <c r="X633" s="273">
        <f t="shared" si="73"/>
        <v>0</v>
      </c>
      <c r="Y633" s="20">
        <f t="shared" si="73"/>
        <v>0</v>
      </c>
      <c r="Z633" s="20">
        <f t="shared" si="73"/>
        <v>0</v>
      </c>
      <c r="AA633" s="20">
        <f t="shared" si="73"/>
        <v>0</v>
      </c>
      <c r="AB633" s="20">
        <f t="shared" si="72"/>
        <v>0</v>
      </c>
      <c r="AC633" s="20">
        <f t="shared" si="72"/>
        <v>0</v>
      </c>
    </row>
    <row r="634" spans="1:29">
      <c r="A634" s="94"/>
      <c r="B634" s="94"/>
      <c r="F634" s="94"/>
      <c r="G634" s="89">
        <v>2018</v>
      </c>
      <c r="H634" s="94"/>
      <c r="I634" s="94"/>
      <c r="J634" s="94"/>
      <c r="K634" s="260" t="str">
        <f t="shared" ca="1" si="74"/>
        <v>CFO/CFO</v>
      </c>
      <c r="L634" s="20">
        <f t="shared" si="73"/>
        <v>0</v>
      </c>
      <c r="M634" s="20">
        <f t="shared" si="73"/>
        <v>0</v>
      </c>
      <c r="N634" s="20">
        <f t="shared" si="73"/>
        <v>0</v>
      </c>
      <c r="O634" s="20">
        <f t="shared" si="73"/>
        <v>0</v>
      </c>
      <c r="P634" s="20">
        <f t="shared" si="73"/>
        <v>0</v>
      </c>
      <c r="Q634" s="20">
        <f t="shared" si="73"/>
        <v>0</v>
      </c>
      <c r="R634" s="20">
        <f t="shared" si="73"/>
        <v>0</v>
      </c>
      <c r="S634" s="20">
        <f t="shared" si="73"/>
        <v>0</v>
      </c>
      <c r="T634" s="20">
        <f t="shared" si="73"/>
        <v>0</v>
      </c>
      <c r="U634" s="20">
        <f t="shared" si="73"/>
        <v>0</v>
      </c>
      <c r="V634" s="20">
        <f t="shared" si="73"/>
        <v>0</v>
      </c>
      <c r="W634" s="20">
        <f t="shared" si="73"/>
        <v>0</v>
      </c>
      <c r="X634" s="273">
        <f t="shared" si="73"/>
        <v>0</v>
      </c>
      <c r="Y634" s="20">
        <f t="shared" si="73"/>
        <v>0</v>
      </c>
      <c r="Z634" s="20">
        <f t="shared" si="73"/>
        <v>0</v>
      </c>
      <c r="AA634" s="20">
        <f t="shared" si="73"/>
        <v>0</v>
      </c>
      <c r="AB634" s="20">
        <f t="shared" si="72"/>
        <v>0</v>
      </c>
      <c r="AC634" s="20">
        <f t="shared" si="72"/>
        <v>0</v>
      </c>
    </row>
    <row r="635" spans="1:29">
      <c r="A635" s="94"/>
      <c r="B635" s="94"/>
      <c r="F635" s="94"/>
      <c r="G635" s="89">
        <v>2019</v>
      </c>
      <c r="H635" s="94"/>
      <c r="I635" s="94"/>
      <c r="J635" s="94"/>
      <c r="K635" s="260" t="str">
        <f t="shared" ca="1" si="74"/>
        <v>CFO/CFO</v>
      </c>
      <c r="L635" s="20">
        <f t="shared" si="73"/>
        <v>0</v>
      </c>
      <c r="M635" s="20">
        <f t="shared" si="73"/>
        <v>0</v>
      </c>
      <c r="N635" s="20">
        <f t="shared" si="73"/>
        <v>0</v>
      </c>
      <c r="O635" s="20">
        <f t="shared" si="73"/>
        <v>0</v>
      </c>
      <c r="P635" s="20">
        <f t="shared" si="73"/>
        <v>0</v>
      </c>
      <c r="Q635" s="20">
        <f t="shared" si="73"/>
        <v>0</v>
      </c>
      <c r="R635" s="20">
        <f t="shared" si="73"/>
        <v>0</v>
      </c>
      <c r="S635" s="20">
        <f t="shared" si="73"/>
        <v>0</v>
      </c>
      <c r="T635" s="20">
        <f t="shared" si="73"/>
        <v>0</v>
      </c>
      <c r="U635" s="20">
        <f t="shared" si="73"/>
        <v>0</v>
      </c>
      <c r="V635" s="20">
        <f t="shared" si="73"/>
        <v>0</v>
      </c>
      <c r="W635" s="20">
        <f t="shared" si="73"/>
        <v>0</v>
      </c>
      <c r="X635" s="273">
        <f t="shared" si="73"/>
        <v>0</v>
      </c>
      <c r="Y635" s="20">
        <f t="shared" si="73"/>
        <v>0</v>
      </c>
      <c r="Z635" s="20">
        <f t="shared" si="73"/>
        <v>0</v>
      </c>
      <c r="AA635" s="20">
        <f t="shared" si="73"/>
        <v>0</v>
      </c>
      <c r="AB635" s="20">
        <f t="shared" si="72"/>
        <v>0</v>
      </c>
      <c r="AC635" s="20">
        <f t="shared" si="72"/>
        <v>0</v>
      </c>
    </row>
    <row r="636" spans="1:29">
      <c r="A636" s="94"/>
      <c r="B636" s="94"/>
      <c r="F636" s="94"/>
      <c r="G636" s="89">
        <v>2020</v>
      </c>
      <c r="H636" s="94"/>
      <c r="I636" s="94"/>
      <c r="J636" s="94"/>
      <c r="K636" s="260" t="str">
        <f t="shared" ca="1" si="74"/>
        <v>CFO/CFO</v>
      </c>
      <c r="L636" s="20">
        <f t="shared" si="73"/>
        <v>0</v>
      </c>
      <c r="M636" s="20">
        <f t="shared" si="73"/>
        <v>0</v>
      </c>
      <c r="N636" s="20">
        <f t="shared" si="73"/>
        <v>0</v>
      </c>
      <c r="O636" s="20">
        <f t="shared" si="73"/>
        <v>0</v>
      </c>
      <c r="P636" s="20">
        <f t="shared" si="73"/>
        <v>0</v>
      </c>
      <c r="Q636" s="20">
        <f t="shared" si="73"/>
        <v>0</v>
      </c>
      <c r="R636" s="20">
        <f t="shared" si="73"/>
        <v>0</v>
      </c>
      <c r="S636" s="20">
        <f t="shared" si="73"/>
        <v>0</v>
      </c>
      <c r="T636" s="20">
        <f t="shared" si="73"/>
        <v>0</v>
      </c>
      <c r="U636" s="20">
        <f t="shared" si="73"/>
        <v>0</v>
      </c>
      <c r="V636" s="20">
        <f t="shared" si="73"/>
        <v>0</v>
      </c>
      <c r="W636" s="20">
        <f t="shared" si="73"/>
        <v>0</v>
      </c>
      <c r="X636" s="273">
        <f t="shared" si="73"/>
        <v>0</v>
      </c>
      <c r="Y636" s="20">
        <f t="shared" si="73"/>
        <v>0</v>
      </c>
      <c r="Z636" s="20">
        <f t="shared" si="73"/>
        <v>0</v>
      </c>
      <c r="AA636" s="20">
        <f t="shared" si="73"/>
        <v>0</v>
      </c>
      <c r="AB636" s="20">
        <f t="shared" si="72"/>
        <v>0</v>
      </c>
      <c r="AC636" s="20">
        <f t="shared" si="72"/>
        <v>0</v>
      </c>
    </row>
    <row r="637" spans="1:29">
      <c r="A637" s="94"/>
      <c r="B637" s="94"/>
      <c r="F637" s="94"/>
      <c r="G637" s="89">
        <v>2021</v>
      </c>
      <c r="H637" s="94"/>
      <c r="I637" s="94"/>
      <c r="J637" s="94"/>
      <c r="K637" s="260" t="str">
        <f t="shared" ca="1" si="74"/>
        <v>CFO/CFO</v>
      </c>
      <c r="L637" s="20">
        <f t="shared" si="73"/>
        <v>0</v>
      </c>
      <c r="M637" s="20">
        <f t="shared" si="73"/>
        <v>0</v>
      </c>
      <c r="N637" s="20">
        <f t="shared" si="73"/>
        <v>0</v>
      </c>
      <c r="O637" s="20">
        <f t="shared" si="73"/>
        <v>0</v>
      </c>
      <c r="P637" s="20">
        <f t="shared" si="73"/>
        <v>0</v>
      </c>
      <c r="Q637" s="20">
        <f t="shared" si="73"/>
        <v>0</v>
      </c>
      <c r="R637" s="20">
        <f t="shared" si="73"/>
        <v>0</v>
      </c>
      <c r="S637" s="20">
        <f t="shared" si="73"/>
        <v>0</v>
      </c>
      <c r="T637" s="20">
        <f t="shared" si="73"/>
        <v>0</v>
      </c>
      <c r="U637" s="20">
        <f t="shared" si="73"/>
        <v>0</v>
      </c>
      <c r="V637" s="20">
        <f t="shared" si="73"/>
        <v>0</v>
      </c>
      <c r="W637" s="20">
        <f t="shared" si="73"/>
        <v>0</v>
      </c>
      <c r="X637" s="273">
        <f t="shared" si="73"/>
        <v>0</v>
      </c>
      <c r="Y637" s="20">
        <f t="shared" si="73"/>
        <v>0</v>
      </c>
      <c r="Z637" s="20">
        <f t="shared" si="73"/>
        <v>0</v>
      </c>
      <c r="AA637" s="20">
        <f t="shared" si="73"/>
        <v>0</v>
      </c>
      <c r="AB637" s="20">
        <f t="shared" ref="AB637:AC637" si="75">SUMIF($H$22:$H$513,$G637,AB$22:AB$513)</f>
        <v>0</v>
      </c>
      <c r="AC637" s="20">
        <f t="shared" si="75"/>
        <v>0</v>
      </c>
    </row>
    <row r="638" spans="1:29">
      <c r="A638" s="94"/>
      <c r="B638" s="94"/>
      <c r="F638" s="94"/>
      <c r="G638" s="89">
        <v>2022</v>
      </c>
      <c r="H638" s="94"/>
      <c r="I638" s="94"/>
      <c r="J638" s="94"/>
      <c r="K638" s="260" t="str">
        <f t="shared" ca="1" si="74"/>
        <v>CFO/CFO</v>
      </c>
      <c r="L638" s="20">
        <f t="shared" si="73"/>
        <v>0</v>
      </c>
      <c r="M638" s="20">
        <f t="shared" si="73"/>
        <v>0</v>
      </c>
      <c r="N638" s="20">
        <f t="shared" si="73"/>
        <v>0</v>
      </c>
      <c r="O638" s="20">
        <f t="shared" si="73"/>
        <v>0</v>
      </c>
      <c r="P638" s="20">
        <f t="shared" si="73"/>
        <v>0</v>
      </c>
      <c r="Q638" s="20">
        <f t="shared" si="73"/>
        <v>0</v>
      </c>
      <c r="R638" s="20">
        <f t="shared" si="73"/>
        <v>0</v>
      </c>
      <c r="S638" s="20">
        <f t="shared" si="73"/>
        <v>0</v>
      </c>
      <c r="T638" s="20">
        <f t="shared" si="73"/>
        <v>0</v>
      </c>
      <c r="U638" s="20">
        <f t="shared" ref="U638:AC646" si="76">SUMIF($H$22:$H$513,$G638,U$22:U$513)</f>
        <v>0</v>
      </c>
      <c r="V638" s="20">
        <f t="shared" si="76"/>
        <v>0</v>
      </c>
      <c r="W638" s="20">
        <f t="shared" si="76"/>
        <v>0</v>
      </c>
      <c r="X638" s="273">
        <f t="shared" si="76"/>
        <v>0</v>
      </c>
      <c r="Y638" s="20">
        <f t="shared" si="76"/>
        <v>0</v>
      </c>
      <c r="Z638" s="20">
        <f t="shared" si="76"/>
        <v>0</v>
      </c>
      <c r="AA638" s="20">
        <f t="shared" si="76"/>
        <v>0</v>
      </c>
      <c r="AB638" s="20">
        <f t="shared" si="76"/>
        <v>0</v>
      </c>
      <c r="AC638" s="20">
        <f t="shared" si="76"/>
        <v>0</v>
      </c>
    </row>
    <row r="639" spans="1:29">
      <c r="A639" s="94"/>
      <c r="B639" s="94"/>
      <c r="F639" s="94"/>
      <c r="G639" s="89">
        <v>2023</v>
      </c>
      <c r="H639" s="94"/>
      <c r="I639" s="94"/>
      <c r="J639" s="94"/>
      <c r="K639" s="260" t="str">
        <f t="shared" ca="1" si="74"/>
        <v>CFO/CFO</v>
      </c>
      <c r="L639" s="20">
        <f t="shared" ref="L639:AA646" si="77">SUMIF($H$22:$H$513,$G639,L$22:L$513)</f>
        <v>0</v>
      </c>
      <c r="M639" s="20">
        <f t="shared" si="77"/>
        <v>0</v>
      </c>
      <c r="N639" s="20">
        <f t="shared" si="77"/>
        <v>0</v>
      </c>
      <c r="O639" s="20">
        <f t="shared" si="77"/>
        <v>0</v>
      </c>
      <c r="P639" s="20">
        <f t="shared" si="77"/>
        <v>0</v>
      </c>
      <c r="Q639" s="20">
        <f t="shared" si="77"/>
        <v>0</v>
      </c>
      <c r="R639" s="20">
        <f t="shared" si="77"/>
        <v>0</v>
      </c>
      <c r="S639" s="20">
        <f t="shared" si="77"/>
        <v>0</v>
      </c>
      <c r="T639" s="20">
        <f t="shared" si="77"/>
        <v>0</v>
      </c>
      <c r="U639" s="20">
        <f t="shared" si="77"/>
        <v>0</v>
      </c>
      <c r="V639" s="20">
        <f t="shared" si="77"/>
        <v>0</v>
      </c>
      <c r="W639" s="20">
        <f t="shared" si="77"/>
        <v>0</v>
      </c>
      <c r="X639" s="273">
        <f t="shared" si="77"/>
        <v>0</v>
      </c>
      <c r="Y639" s="20">
        <f t="shared" si="77"/>
        <v>0</v>
      </c>
      <c r="Z639" s="20">
        <f t="shared" si="77"/>
        <v>0</v>
      </c>
      <c r="AA639" s="20">
        <f t="shared" si="77"/>
        <v>0</v>
      </c>
      <c r="AB639" s="20">
        <f t="shared" si="76"/>
        <v>0</v>
      </c>
      <c r="AC639" s="20">
        <f t="shared" si="76"/>
        <v>0</v>
      </c>
    </row>
    <row r="640" spans="1:29">
      <c r="A640" s="94"/>
      <c r="B640" s="94"/>
      <c r="F640" s="94"/>
      <c r="G640" s="89">
        <v>2024</v>
      </c>
      <c r="H640" s="94"/>
      <c r="I640" s="94"/>
      <c r="J640" s="94"/>
      <c r="K640" s="260" t="str">
        <f t="shared" ca="1" si="74"/>
        <v>CFO/CFO</v>
      </c>
      <c r="L640" s="20">
        <f t="shared" si="77"/>
        <v>0</v>
      </c>
      <c r="M640" s="20">
        <f t="shared" si="77"/>
        <v>0</v>
      </c>
      <c r="N640" s="20">
        <f t="shared" si="77"/>
        <v>0</v>
      </c>
      <c r="O640" s="20">
        <f t="shared" si="77"/>
        <v>0</v>
      </c>
      <c r="P640" s="20">
        <f t="shared" si="77"/>
        <v>0</v>
      </c>
      <c r="Q640" s="20">
        <f t="shared" si="77"/>
        <v>0</v>
      </c>
      <c r="R640" s="20">
        <f t="shared" si="77"/>
        <v>0</v>
      </c>
      <c r="S640" s="20">
        <f t="shared" si="77"/>
        <v>0</v>
      </c>
      <c r="T640" s="20">
        <f t="shared" si="77"/>
        <v>0</v>
      </c>
      <c r="U640" s="20">
        <f t="shared" si="77"/>
        <v>0</v>
      </c>
      <c r="V640" s="20">
        <f t="shared" si="77"/>
        <v>0</v>
      </c>
      <c r="W640" s="20">
        <f t="shared" si="77"/>
        <v>0</v>
      </c>
      <c r="X640" s="273">
        <f t="shared" si="77"/>
        <v>0</v>
      </c>
      <c r="Y640" s="20">
        <f t="shared" si="76"/>
        <v>0</v>
      </c>
      <c r="Z640" s="20">
        <f t="shared" si="76"/>
        <v>0</v>
      </c>
      <c r="AA640" s="20">
        <f t="shared" si="76"/>
        <v>0</v>
      </c>
      <c r="AB640" s="20">
        <f t="shared" si="76"/>
        <v>0</v>
      </c>
      <c r="AC640" s="20">
        <f t="shared" si="76"/>
        <v>0</v>
      </c>
    </row>
    <row r="641" spans="1:29">
      <c r="A641" s="94"/>
      <c r="B641" s="94"/>
      <c r="F641" s="94"/>
      <c r="G641" s="89">
        <v>2025</v>
      </c>
      <c r="H641" s="94"/>
      <c r="I641" s="94"/>
      <c r="J641" s="94"/>
      <c r="K641" s="260" t="str">
        <f t="shared" ca="1" si="74"/>
        <v>CFO/CFO</v>
      </c>
      <c r="L641" s="20">
        <f t="shared" si="77"/>
        <v>0</v>
      </c>
      <c r="M641" s="20">
        <f t="shared" si="77"/>
        <v>0</v>
      </c>
      <c r="N641" s="20">
        <f t="shared" si="77"/>
        <v>0</v>
      </c>
      <c r="O641" s="20">
        <f t="shared" si="77"/>
        <v>0</v>
      </c>
      <c r="P641" s="20">
        <f t="shared" si="77"/>
        <v>0</v>
      </c>
      <c r="Q641" s="20">
        <f t="shared" si="77"/>
        <v>0</v>
      </c>
      <c r="R641" s="20">
        <f t="shared" si="77"/>
        <v>0</v>
      </c>
      <c r="S641" s="20">
        <f t="shared" si="77"/>
        <v>0</v>
      </c>
      <c r="T641" s="20">
        <f t="shared" si="77"/>
        <v>0</v>
      </c>
      <c r="U641" s="20">
        <f t="shared" si="77"/>
        <v>0</v>
      </c>
      <c r="V641" s="20">
        <f t="shared" si="77"/>
        <v>0</v>
      </c>
      <c r="W641" s="20">
        <f t="shared" si="77"/>
        <v>0</v>
      </c>
      <c r="X641" s="273">
        <f t="shared" si="77"/>
        <v>0</v>
      </c>
      <c r="Y641" s="20">
        <f t="shared" si="76"/>
        <v>0</v>
      </c>
      <c r="Z641" s="20">
        <f t="shared" si="76"/>
        <v>0</v>
      </c>
      <c r="AA641" s="20">
        <f t="shared" si="76"/>
        <v>0</v>
      </c>
      <c r="AB641" s="20">
        <f t="shared" si="76"/>
        <v>0</v>
      </c>
      <c r="AC641" s="20">
        <f t="shared" si="76"/>
        <v>0</v>
      </c>
    </row>
    <row r="642" spans="1:29">
      <c r="A642" s="94"/>
      <c r="B642" s="94"/>
      <c r="F642" s="94"/>
      <c r="G642" s="89">
        <v>2026</v>
      </c>
      <c r="H642" s="94"/>
      <c r="I642" s="94"/>
      <c r="J642" s="94"/>
      <c r="K642" s="260" t="str">
        <f ca="1">OFFSET(K$214,($G642-2006)*12,0)&amp;"/"&amp;OFFSET(K$214,($G642-2006)*12+11,0)</f>
        <v>CFO/CFO</v>
      </c>
      <c r="L642" s="20">
        <f t="shared" si="77"/>
        <v>0</v>
      </c>
      <c r="M642" s="20">
        <f t="shared" si="77"/>
        <v>0</v>
      </c>
      <c r="N642" s="20">
        <f t="shared" si="77"/>
        <v>0</v>
      </c>
      <c r="O642" s="20">
        <f t="shared" si="77"/>
        <v>0</v>
      </c>
      <c r="P642" s="20">
        <f t="shared" si="77"/>
        <v>0</v>
      </c>
      <c r="Q642" s="20">
        <f t="shared" si="77"/>
        <v>0</v>
      </c>
      <c r="R642" s="20">
        <f t="shared" si="77"/>
        <v>0</v>
      </c>
      <c r="S642" s="20">
        <f t="shared" si="77"/>
        <v>0</v>
      </c>
      <c r="T642" s="20">
        <f t="shared" si="77"/>
        <v>0</v>
      </c>
      <c r="U642" s="20">
        <f t="shared" si="77"/>
        <v>0</v>
      </c>
      <c r="V642" s="20">
        <f t="shared" si="77"/>
        <v>0</v>
      </c>
      <c r="W642" s="20">
        <f t="shared" si="77"/>
        <v>0</v>
      </c>
      <c r="X642" s="273">
        <f t="shared" si="77"/>
        <v>0</v>
      </c>
      <c r="Y642" s="20">
        <f t="shared" si="76"/>
        <v>0</v>
      </c>
      <c r="Z642" s="20">
        <f t="shared" si="76"/>
        <v>0</v>
      </c>
      <c r="AA642" s="20">
        <f t="shared" si="76"/>
        <v>0</v>
      </c>
      <c r="AB642" s="20">
        <f t="shared" si="76"/>
        <v>0</v>
      </c>
      <c r="AC642" s="20">
        <f t="shared" si="76"/>
        <v>0</v>
      </c>
    </row>
    <row r="643" spans="1:29">
      <c r="A643" s="94"/>
      <c r="B643" s="94"/>
      <c r="F643" s="94"/>
      <c r="G643" s="89">
        <v>2027</v>
      </c>
      <c r="H643" s="94"/>
      <c r="I643" s="94"/>
      <c r="J643" s="94"/>
      <c r="K643" s="260" t="str">
        <f ca="1">OFFSET(K$214,($G643-2006)*12,0)&amp;"/"&amp;OFFSET(K$214,($G643-2006)*12+11,0)</f>
        <v>CFO/CFO</v>
      </c>
      <c r="L643" s="20">
        <f t="shared" si="77"/>
        <v>0</v>
      </c>
      <c r="M643" s="20">
        <f t="shared" si="77"/>
        <v>0</v>
      </c>
      <c r="N643" s="20">
        <f t="shared" si="77"/>
        <v>0</v>
      </c>
      <c r="O643" s="20">
        <f t="shared" si="77"/>
        <v>0</v>
      </c>
      <c r="P643" s="20">
        <f t="shared" si="77"/>
        <v>0</v>
      </c>
      <c r="Q643" s="20">
        <f t="shared" si="77"/>
        <v>0</v>
      </c>
      <c r="R643" s="20">
        <f t="shared" si="77"/>
        <v>0</v>
      </c>
      <c r="S643" s="20">
        <f t="shared" si="77"/>
        <v>0</v>
      </c>
      <c r="T643" s="20">
        <f t="shared" si="77"/>
        <v>0</v>
      </c>
      <c r="U643" s="20">
        <f t="shared" si="77"/>
        <v>0</v>
      </c>
      <c r="V643" s="20">
        <f t="shared" si="77"/>
        <v>0</v>
      </c>
      <c r="W643" s="20">
        <f t="shared" si="77"/>
        <v>0</v>
      </c>
      <c r="X643" s="273">
        <f t="shared" si="77"/>
        <v>0</v>
      </c>
      <c r="Y643" s="20">
        <f t="shared" si="76"/>
        <v>0</v>
      </c>
      <c r="Z643" s="20">
        <f t="shared" si="76"/>
        <v>0</v>
      </c>
      <c r="AA643" s="20">
        <f t="shared" si="76"/>
        <v>0</v>
      </c>
      <c r="AB643" s="20">
        <f t="shared" si="76"/>
        <v>0</v>
      </c>
      <c r="AC643" s="20">
        <f t="shared" si="76"/>
        <v>0</v>
      </c>
    </row>
    <row r="644" spans="1:29">
      <c r="A644" s="94"/>
      <c r="B644" s="94"/>
      <c r="F644" s="94"/>
      <c r="G644" s="89">
        <v>2028</v>
      </c>
      <c r="H644" s="94"/>
      <c r="I644" s="94"/>
      <c r="J644" s="94"/>
      <c r="K644" s="260" t="str">
        <f ca="1">OFFSET(K$214,($G644-2006)*12,0)&amp;"/"&amp;OFFSET(K$214,($G644-2006)*12+11,0)</f>
        <v>CFO/CFO</v>
      </c>
      <c r="L644" s="20">
        <f t="shared" si="77"/>
        <v>0</v>
      </c>
      <c r="M644" s="20">
        <f t="shared" si="77"/>
        <v>0</v>
      </c>
      <c r="N644" s="20">
        <f t="shared" si="77"/>
        <v>0</v>
      </c>
      <c r="O644" s="20">
        <f t="shared" si="77"/>
        <v>0</v>
      </c>
      <c r="P644" s="20">
        <f t="shared" si="77"/>
        <v>0</v>
      </c>
      <c r="Q644" s="20">
        <f t="shared" si="77"/>
        <v>0</v>
      </c>
      <c r="R644" s="20">
        <f t="shared" si="77"/>
        <v>0</v>
      </c>
      <c r="S644" s="20">
        <f t="shared" si="77"/>
        <v>0</v>
      </c>
      <c r="T644" s="20">
        <f t="shared" si="77"/>
        <v>0</v>
      </c>
      <c r="U644" s="20">
        <f t="shared" si="77"/>
        <v>0</v>
      </c>
      <c r="V644" s="20">
        <f t="shared" si="77"/>
        <v>0</v>
      </c>
      <c r="W644" s="20">
        <f t="shared" si="77"/>
        <v>0</v>
      </c>
      <c r="X644" s="273">
        <f t="shared" si="77"/>
        <v>0</v>
      </c>
      <c r="Y644" s="20">
        <f t="shared" si="76"/>
        <v>0</v>
      </c>
      <c r="Z644" s="20">
        <f t="shared" si="76"/>
        <v>0</v>
      </c>
      <c r="AA644" s="20">
        <f t="shared" si="76"/>
        <v>0</v>
      </c>
      <c r="AB644" s="20">
        <f t="shared" si="76"/>
        <v>0</v>
      </c>
      <c r="AC644" s="20">
        <f t="shared" si="76"/>
        <v>0</v>
      </c>
    </row>
    <row r="645" spans="1:29">
      <c r="A645" s="94"/>
      <c r="B645" s="94"/>
      <c r="F645" s="94"/>
      <c r="G645" s="89">
        <v>2029</v>
      </c>
      <c r="H645" s="94"/>
      <c r="I645" s="94"/>
      <c r="J645" s="94"/>
      <c r="K645" s="260" t="str">
        <f ca="1">OFFSET(K$214,($G645-2006)*12,0)&amp;"/"&amp;OFFSET(K$214,($G645-2006)*12+11,0)</f>
        <v>CFO/CFO</v>
      </c>
      <c r="L645" s="20">
        <f t="shared" si="77"/>
        <v>0</v>
      </c>
      <c r="M645" s="20">
        <f t="shared" si="77"/>
        <v>0</v>
      </c>
      <c r="N645" s="20">
        <f t="shared" si="77"/>
        <v>0</v>
      </c>
      <c r="O645" s="20">
        <f t="shared" si="77"/>
        <v>0</v>
      </c>
      <c r="P645" s="20">
        <f t="shared" si="77"/>
        <v>0</v>
      </c>
      <c r="Q645" s="20">
        <f t="shared" si="77"/>
        <v>0</v>
      </c>
      <c r="R645" s="20">
        <f t="shared" si="77"/>
        <v>0</v>
      </c>
      <c r="S645" s="20">
        <f t="shared" si="77"/>
        <v>0</v>
      </c>
      <c r="T645" s="20">
        <f t="shared" si="77"/>
        <v>0</v>
      </c>
      <c r="U645" s="20">
        <f t="shared" si="77"/>
        <v>0</v>
      </c>
      <c r="V645" s="20">
        <f t="shared" si="77"/>
        <v>0</v>
      </c>
      <c r="W645" s="20">
        <f t="shared" si="77"/>
        <v>0</v>
      </c>
      <c r="X645" s="273">
        <f t="shared" si="77"/>
        <v>0</v>
      </c>
      <c r="Y645" s="20">
        <f t="shared" si="76"/>
        <v>0</v>
      </c>
      <c r="Z645" s="20">
        <f t="shared" si="76"/>
        <v>0</v>
      </c>
      <c r="AA645" s="20">
        <f t="shared" si="76"/>
        <v>0</v>
      </c>
      <c r="AB645" s="20">
        <f t="shared" si="76"/>
        <v>0</v>
      </c>
      <c r="AC645" s="20">
        <f t="shared" si="76"/>
        <v>0</v>
      </c>
    </row>
    <row r="646" spans="1:29">
      <c r="A646" s="94"/>
      <c r="B646" s="94"/>
      <c r="F646" s="94"/>
      <c r="G646" s="89">
        <v>2030</v>
      </c>
      <c r="H646" s="94"/>
      <c r="I646" s="94"/>
      <c r="J646" s="94"/>
      <c r="K646" s="260" t="str">
        <f ca="1">OFFSET(K$214,($G646-2006)*12,0)&amp;"/"&amp;OFFSET(K$214,($G646-2006)*12+11,0)</f>
        <v>CFO/CFO</v>
      </c>
      <c r="L646" s="20">
        <f t="shared" si="77"/>
        <v>0</v>
      </c>
      <c r="M646" s="20">
        <f t="shared" si="77"/>
        <v>0</v>
      </c>
      <c r="N646" s="20">
        <f t="shared" si="77"/>
        <v>0</v>
      </c>
      <c r="O646" s="20">
        <f t="shared" si="77"/>
        <v>0</v>
      </c>
      <c r="P646" s="20">
        <f t="shared" si="77"/>
        <v>0</v>
      </c>
      <c r="Q646" s="20">
        <f t="shared" si="77"/>
        <v>0</v>
      </c>
      <c r="R646" s="20">
        <f t="shared" si="77"/>
        <v>0</v>
      </c>
      <c r="S646" s="20">
        <f t="shared" si="77"/>
        <v>0</v>
      </c>
      <c r="T646" s="20">
        <f t="shared" si="77"/>
        <v>0</v>
      </c>
      <c r="U646" s="20">
        <f t="shared" si="77"/>
        <v>0</v>
      </c>
      <c r="V646" s="20">
        <f t="shared" si="77"/>
        <v>0</v>
      </c>
      <c r="W646" s="20">
        <f t="shared" si="77"/>
        <v>0</v>
      </c>
      <c r="X646" s="273">
        <f t="shared" si="77"/>
        <v>0</v>
      </c>
      <c r="Y646" s="20">
        <f t="shared" si="76"/>
        <v>0</v>
      </c>
      <c r="Z646" s="20">
        <f t="shared" si="76"/>
        <v>0</v>
      </c>
      <c r="AA646" s="20">
        <f t="shared" si="76"/>
        <v>0</v>
      </c>
      <c r="AB646" s="20">
        <f t="shared" si="76"/>
        <v>0</v>
      </c>
      <c r="AC646" s="20">
        <f t="shared" si="76"/>
        <v>0</v>
      </c>
    </row>
    <row r="647" spans="1:29">
      <c r="A647" s="94"/>
      <c r="B647" s="94"/>
      <c r="F647" s="94"/>
    </row>
    <row r="648" spans="1:29">
      <c r="A648" s="94"/>
      <c r="B648" s="94"/>
      <c r="F648" s="94"/>
    </row>
    <row r="649" spans="1:29">
      <c r="A649" s="94"/>
      <c r="B649" s="94"/>
      <c r="F649" s="94"/>
    </row>
    <row r="650" spans="1:29">
      <c r="A650" s="94"/>
      <c r="B650" s="94"/>
      <c r="F650" s="94"/>
    </row>
    <row r="651" spans="1:29">
      <c r="A651" s="94"/>
      <c r="B651" s="94"/>
      <c r="F651" s="94"/>
    </row>
    <row r="652" spans="1:29">
      <c r="A652" s="94"/>
      <c r="B652" s="94"/>
      <c r="F652" s="94"/>
    </row>
    <row r="653" spans="1:29">
      <c r="A653" s="94"/>
      <c r="B653" s="94"/>
      <c r="F653" s="94"/>
    </row>
    <row r="654" spans="1:29">
      <c r="A654" s="94"/>
      <c r="B654" s="94"/>
      <c r="F654" s="94"/>
    </row>
    <row r="655" spans="1:29">
      <c r="A655" s="94"/>
      <c r="B655" s="94"/>
      <c r="F655" s="94"/>
    </row>
    <row r="656" spans="1:29">
      <c r="A656" s="94"/>
      <c r="B656" s="94"/>
      <c r="F656" s="94"/>
    </row>
    <row r="657" spans="1:6">
      <c r="A657" s="94"/>
      <c r="B657" s="94"/>
      <c r="F657" s="94"/>
    </row>
    <row r="658" spans="1:6">
      <c r="A658" s="94"/>
      <c r="B658" s="94"/>
      <c r="F658" s="94"/>
    </row>
    <row r="659" spans="1:6">
      <c r="A659" s="94"/>
      <c r="B659" s="94"/>
      <c r="F659" s="94"/>
    </row>
    <row r="660" spans="1:6">
      <c r="A660" s="94"/>
      <c r="B660" s="94"/>
      <c r="F660" s="94"/>
    </row>
    <row r="661" spans="1:6">
      <c r="A661" s="94"/>
      <c r="B661" s="94"/>
      <c r="F661" s="94"/>
    </row>
    <row r="662" spans="1:6">
      <c r="A662" s="94"/>
      <c r="B662" s="94"/>
      <c r="F662" s="94"/>
    </row>
    <row r="663" spans="1:6">
      <c r="A663" s="94"/>
      <c r="B663" s="94"/>
      <c r="F663" s="94"/>
    </row>
    <row r="664" spans="1:6">
      <c r="A664" s="94"/>
      <c r="B664" s="94"/>
      <c r="F664" s="94"/>
    </row>
    <row r="665" spans="1:6">
      <c r="A665" s="94"/>
      <c r="B665" s="94"/>
      <c r="F665" s="94"/>
    </row>
    <row r="666" spans="1:6">
      <c r="A666" s="94"/>
      <c r="B666" s="94"/>
      <c r="F666" s="94"/>
    </row>
    <row r="667" spans="1:6">
      <c r="A667" s="94"/>
      <c r="B667" s="94"/>
      <c r="F667" s="94"/>
    </row>
    <row r="668" spans="1:6">
      <c r="A668" s="94"/>
      <c r="B668" s="94"/>
      <c r="F668" s="94"/>
    </row>
    <row r="669" spans="1:6">
      <c r="A669" s="94"/>
      <c r="B669" s="94"/>
      <c r="F669" s="94"/>
    </row>
    <row r="670" spans="1:6">
      <c r="A670" s="94"/>
      <c r="B670" s="94"/>
      <c r="F670" s="94"/>
    </row>
    <row r="671" spans="1:6">
      <c r="A671" s="94"/>
      <c r="B671" s="94"/>
      <c r="F671" s="94"/>
    </row>
    <row r="672" spans="1:6">
      <c r="A672" s="94"/>
      <c r="B672" s="94"/>
      <c r="F672" s="94"/>
    </row>
    <row r="673" spans="1:6">
      <c r="A673" s="94"/>
      <c r="B673" s="94"/>
      <c r="F673" s="94"/>
    </row>
    <row r="674" spans="1:6">
      <c r="A674" s="94"/>
      <c r="B674" s="94"/>
      <c r="F674" s="94"/>
    </row>
    <row r="675" spans="1:6">
      <c r="A675" s="94"/>
      <c r="B675" s="94"/>
      <c r="F675" s="94"/>
    </row>
    <row r="676" spans="1:6">
      <c r="A676" s="94"/>
      <c r="B676" s="94"/>
      <c r="F676" s="94"/>
    </row>
    <row r="677" spans="1:6">
      <c r="A677" s="94"/>
      <c r="B677" s="94"/>
      <c r="F677" s="94"/>
    </row>
    <row r="678" spans="1:6">
      <c r="A678" s="94"/>
      <c r="B678" s="94"/>
      <c r="F678" s="94"/>
    </row>
    <row r="679" spans="1:6">
      <c r="A679" s="94"/>
      <c r="B679" s="94"/>
      <c r="F679" s="94"/>
    </row>
    <row r="680" spans="1:6">
      <c r="A680" s="94"/>
      <c r="B680" s="94"/>
      <c r="F680" s="94"/>
    </row>
    <row r="681" spans="1:6">
      <c r="A681" s="94"/>
      <c r="B681" s="94"/>
      <c r="F681" s="94"/>
    </row>
    <row r="682" spans="1:6">
      <c r="A682" s="94"/>
      <c r="B682" s="94"/>
      <c r="F682" s="94"/>
    </row>
    <row r="683" spans="1:6">
      <c r="A683" s="94"/>
      <c r="B683" s="94"/>
      <c r="F683" s="94"/>
    </row>
    <row r="684" spans="1:6">
      <c r="A684" s="94"/>
      <c r="B684" s="94"/>
      <c r="F684" s="94"/>
    </row>
    <row r="685" spans="1:6">
      <c r="A685" s="94"/>
      <c r="B685" s="94"/>
      <c r="F685" s="94"/>
    </row>
    <row r="686" spans="1:6">
      <c r="A686" s="94"/>
      <c r="B686" s="94"/>
      <c r="F686" s="94"/>
    </row>
    <row r="687" spans="1:6">
      <c r="A687" s="94"/>
      <c r="B687" s="94"/>
      <c r="F687" s="94"/>
    </row>
    <row r="688" spans="1:6">
      <c r="A688" s="94"/>
      <c r="B688" s="94"/>
      <c r="F688" s="94"/>
    </row>
    <row r="689" spans="1:6">
      <c r="A689" s="94"/>
      <c r="B689" s="94"/>
      <c r="F689" s="94"/>
    </row>
    <row r="690" spans="1:6">
      <c r="A690" s="94"/>
      <c r="B690" s="94"/>
      <c r="F690" s="94"/>
    </row>
    <row r="691" spans="1:6">
      <c r="A691" s="94"/>
      <c r="B691" s="94"/>
      <c r="F691" s="94"/>
    </row>
    <row r="692" spans="1:6">
      <c r="A692" s="94"/>
      <c r="B692" s="94"/>
      <c r="F692" s="94"/>
    </row>
    <row r="693" spans="1:6">
      <c r="A693" s="94"/>
      <c r="B693" s="94"/>
      <c r="F693" s="94"/>
    </row>
    <row r="694" spans="1:6">
      <c r="A694" s="94"/>
      <c r="B694" s="94"/>
      <c r="F694" s="94"/>
    </row>
    <row r="695" spans="1:6">
      <c r="A695" s="94"/>
      <c r="B695" s="94"/>
      <c r="F695" s="94"/>
    </row>
    <row r="696" spans="1:6">
      <c r="A696" s="94"/>
      <c r="B696" s="94"/>
      <c r="F696" s="94"/>
    </row>
    <row r="697" spans="1:6">
      <c r="A697" s="94"/>
      <c r="B697" s="94"/>
      <c r="F697" s="94"/>
    </row>
    <row r="698" spans="1:6">
      <c r="A698" s="94"/>
      <c r="B698" s="94"/>
      <c r="F698" s="94"/>
    </row>
    <row r="699" spans="1:6">
      <c r="A699" s="94"/>
      <c r="B699" s="94"/>
      <c r="F699" s="94"/>
    </row>
    <row r="700" spans="1:6">
      <c r="A700" s="94"/>
      <c r="B700" s="94"/>
      <c r="F700" s="94"/>
    </row>
    <row r="701" spans="1:6">
      <c r="A701" s="94"/>
      <c r="B701" s="94"/>
      <c r="F701" s="94"/>
    </row>
    <row r="702" spans="1:6">
      <c r="A702" s="94"/>
      <c r="B702" s="94"/>
      <c r="F702" s="94"/>
    </row>
    <row r="703" spans="1:6">
      <c r="A703" s="94"/>
      <c r="B703" s="94"/>
      <c r="F703" s="94"/>
    </row>
    <row r="704" spans="1:6">
      <c r="A704" s="94"/>
      <c r="B704" s="94"/>
      <c r="F704" s="94"/>
    </row>
    <row r="705" spans="1:6">
      <c r="A705" s="94"/>
      <c r="B705" s="94"/>
      <c r="F705" s="94"/>
    </row>
    <row r="706" spans="1:6">
      <c r="A706" s="94"/>
      <c r="B706" s="94"/>
      <c r="F706" s="94"/>
    </row>
    <row r="707" spans="1:6">
      <c r="A707" s="94"/>
      <c r="B707" s="94"/>
      <c r="F707" s="94"/>
    </row>
    <row r="708" spans="1:6">
      <c r="A708" s="94"/>
      <c r="B708" s="94"/>
      <c r="F708" s="94"/>
    </row>
    <row r="709" spans="1:6">
      <c r="A709" s="94"/>
      <c r="B709" s="94"/>
      <c r="F709" s="94"/>
    </row>
    <row r="710" spans="1:6">
      <c r="A710" s="94"/>
      <c r="B710" s="94"/>
      <c r="F710" s="94"/>
    </row>
    <row r="711" spans="1:6">
      <c r="A711" s="94"/>
      <c r="B711" s="94"/>
      <c r="F711" s="94"/>
    </row>
    <row r="712" spans="1:6">
      <c r="A712" s="94"/>
      <c r="B712" s="94"/>
      <c r="F712" s="94"/>
    </row>
    <row r="713" spans="1:6">
      <c r="A713" s="94"/>
      <c r="B713" s="94"/>
      <c r="F713" s="94"/>
    </row>
    <row r="714" spans="1:6">
      <c r="A714" s="94"/>
      <c r="B714" s="94"/>
      <c r="F714" s="94"/>
    </row>
    <row r="715" spans="1:6">
      <c r="A715" s="94"/>
      <c r="B715" s="94"/>
      <c r="F715" s="94"/>
    </row>
    <row r="716" spans="1:6">
      <c r="A716" s="94"/>
      <c r="B716" s="94"/>
      <c r="F716" s="94"/>
    </row>
    <row r="717" spans="1:6">
      <c r="A717" s="94"/>
      <c r="B717" s="94"/>
      <c r="F717" s="94"/>
    </row>
    <row r="718" spans="1:6">
      <c r="A718" s="94"/>
      <c r="B718" s="94"/>
      <c r="F718" s="94"/>
    </row>
    <row r="719" spans="1:6">
      <c r="A719" s="94"/>
      <c r="B719" s="94"/>
      <c r="F719" s="94"/>
    </row>
    <row r="720" spans="1:6">
      <c r="A720" s="94"/>
      <c r="B720" s="94"/>
      <c r="F720" s="94"/>
    </row>
    <row r="721" spans="1:6">
      <c r="A721" s="94"/>
      <c r="B721" s="94"/>
      <c r="F721" s="94"/>
    </row>
    <row r="722" spans="1:6">
      <c r="A722" s="94"/>
      <c r="B722" s="94"/>
      <c r="F722" s="94"/>
    </row>
    <row r="723" spans="1:6">
      <c r="A723" s="94"/>
      <c r="B723" s="94"/>
      <c r="F723" s="94"/>
    </row>
    <row r="724" spans="1:6">
      <c r="A724" s="94"/>
      <c r="B724" s="94"/>
      <c r="F724" s="94"/>
    </row>
    <row r="725" spans="1:6">
      <c r="A725" s="94"/>
      <c r="B725" s="94"/>
      <c r="F725" s="94"/>
    </row>
    <row r="726" spans="1:6">
      <c r="A726" s="94"/>
      <c r="B726" s="94"/>
      <c r="F726" s="94"/>
    </row>
    <row r="727" spans="1:6">
      <c r="A727" s="94"/>
      <c r="B727" s="94"/>
      <c r="F727" s="94"/>
    </row>
    <row r="728" spans="1:6">
      <c r="A728" s="94"/>
      <c r="B728" s="94"/>
      <c r="F728" s="94"/>
    </row>
    <row r="729" spans="1:6">
      <c r="A729" s="94"/>
      <c r="B729" s="94"/>
      <c r="F729" s="94"/>
    </row>
    <row r="730" spans="1:6">
      <c r="A730" s="94"/>
      <c r="B730" s="94"/>
      <c r="F730" s="94"/>
    </row>
    <row r="731" spans="1:6">
      <c r="A731" s="94"/>
      <c r="B731" s="94"/>
      <c r="F731" s="94"/>
    </row>
    <row r="732" spans="1:6">
      <c r="A732" s="94"/>
      <c r="B732" s="94"/>
      <c r="F732" s="94"/>
    </row>
    <row r="733" spans="1:6">
      <c r="A733" s="94"/>
      <c r="B733" s="94"/>
      <c r="F733" s="94"/>
    </row>
    <row r="734" spans="1:6">
      <c r="A734" s="94"/>
      <c r="B734" s="94"/>
      <c r="F734" s="94"/>
    </row>
    <row r="735" spans="1:6">
      <c r="A735" s="94"/>
      <c r="B735" s="94"/>
      <c r="F735" s="94"/>
    </row>
    <row r="736" spans="1:6">
      <c r="A736" s="94"/>
      <c r="B736" s="94"/>
      <c r="F736" s="94"/>
    </row>
    <row r="737" spans="1:6">
      <c r="A737" s="94"/>
      <c r="B737" s="94"/>
      <c r="F737" s="94"/>
    </row>
    <row r="738" spans="1:6">
      <c r="A738" s="94"/>
      <c r="B738" s="94"/>
      <c r="F738" s="94"/>
    </row>
    <row r="739" spans="1:6">
      <c r="A739" s="94"/>
      <c r="B739" s="94"/>
      <c r="F739" s="94"/>
    </row>
    <row r="740" spans="1:6">
      <c r="A740" s="94"/>
      <c r="B740" s="94"/>
      <c r="F740" s="94"/>
    </row>
    <row r="741" spans="1:6">
      <c r="A741" s="94"/>
      <c r="B741" s="94"/>
      <c r="F741" s="94"/>
    </row>
    <row r="742" spans="1:6">
      <c r="A742" s="94"/>
      <c r="B742" s="94"/>
      <c r="F742" s="94"/>
    </row>
    <row r="743" spans="1:6">
      <c r="A743" s="94"/>
      <c r="B743" s="94"/>
      <c r="F743" s="94"/>
    </row>
    <row r="744" spans="1:6">
      <c r="A744" s="94"/>
      <c r="B744" s="94"/>
      <c r="F744" s="94"/>
    </row>
    <row r="745" spans="1:6">
      <c r="A745" s="94"/>
      <c r="B745" s="94"/>
      <c r="F745" s="94"/>
    </row>
    <row r="746" spans="1:6">
      <c r="A746" s="94"/>
      <c r="B746" s="94"/>
      <c r="F746" s="94"/>
    </row>
    <row r="747" spans="1:6">
      <c r="A747" s="94"/>
      <c r="B747" s="94"/>
      <c r="F747" s="94"/>
    </row>
    <row r="748" spans="1:6">
      <c r="A748" s="94"/>
      <c r="B748" s="94"/>
      <c r="F748" s="94"/>
    </row>
    <row r="749" spans="1:6">
      <c r="A749" s="94"/>
      <c r="B749" s="94"/>
      <c r="F749" s="94"/>
    </row>
    <row r="750" spans="1:6">
      <c r="A750" s="94"/>
      <c r="B750" s="94"/>
      <c r="F750" s="94"/>
    </row>
    <row r="751" spans="1:6">
      <c r="A751" s="94"/>
      <c r="B751" s="94"/>
      <c r="F751" s="94"/>
    </row>
    <row r="752" spans="1:6">
      <c r="A752" s="94"/>
      <c r="B752" s="94"/>
      <c r="F752" s="94"/>
    </row>
    <row r="753" spans="1:25">
      <c r="A753" s="94"/>
      <c r="B753" s="94"/>
      <c r="F753" s="94"/>
      <c r="I753" s="94"/>
      <c r="J753" s="94"/>
      <c r="L753" s="94"/>
      <c r="M753" s="94"/>
      <c r="N753" s="94"/>
      <c r="O753" s="94"/>
      <c r="U753" s="94"/>
      <c r="V753" s="94"/>
      <c r="W753" s="94"/>
      <c r="X753" s="94"/>
      <c r="Y753" s="94"/>
    </row>
    <row r="754" spans="1:25">
      <c r="A754" s="94"/>
      <c r="B754" s="94"/>
      <c r="F754" s="94"/>
      <c r="I754" s="94"/>
      <c r="J754" s="94"/>
      <c r="L754" s="94"/>
      <c r="M754" s="94"/>
      <c r="N754" s="94"/>
      <c r="O754" s="94"/>
      <c r="U754" s="94"/>
      <c r="V754" s="94"/>
      <c r="W754" s="94"/>
      <c r="X754" s="94"/>
      <c r="Y754" s="94"/>
    </row>
    <row r="755" spans="1:25">
      <c r="A755" s="94"/>
      <c r="B755" s="94"/>
      <c r="F755" s="94"/>
      <c r="I755" s="94"/>
      <c r="J755" s="94"/>
      <c r="L755" s="94"/>
      <c r="M755" s="94"/>
      <c r="N755" s="94"/>
      <c r="O755" s="94"/>
      <c r="U755" s="94"/>
      <c r="V755" s="94"/>
      <c r="W755" s="94"/>
      <c r="X755" s="94"/>
      <c r="Y755" s="94"/>
    </row>
    <row r="756" spans="1:25">
      <c r="A756" s="94"/>
      <c r="B756" s="94"/>
      <c r="F756" s="94"/>
      <c r="I756" s="94"/>
      <c r="J756" s="94"/>
      <c r="L756" s="94"/>
      <c r="M756" s="94"/>
      <c r="N756" s="94"/>
      <c r="O756" s="94"/>
      <c r="U756" s="94"/>
      <c r="V756" s="94"/>
      <c r="W756" s="94"/>
      <c r="X756" s="94"/>
      <c r="Y756" s="94"/>
    </row>
    <row r="757" spans="1:25">
      <c r="A757" s="94"/>
      <c r="B757" s="94"/>
      <c r="F757" s="94"/>
      <c r="I757" s="94"/>
      <c r="J757" s="94"/>
      <c r="L757" s="94"/>
      <c r="M757" s="94"/>
      <c r="N757" s="94"/>
      <c r="O757" s="94"/>
      <c r="U757" s="94"/>
      <c r="V757" s="94"/>
      <c r="W757" s="94"/>
      <c r="X757" s="94"/>
      <c r="Y757" s="94"/>
    </row>
    <row r="758" spans="1:25">
      <c r="A758" s="94"/>
      <c r="B758" s="94"/>
      <c r="F758" s="94"/>
      <c r="I758" s="94"/>
      <c r="J758" s="94"/>
      <c r="L758" s="94"/>
      <c r="M758" s="94"/>
      <c r="N758" s="94"/>
      <c r="O758" s="94"/>
      <c r="U758" s="94"/>
      <c r="V758" s="94"/>
      <c r="W758" s="94"/>
      <c r="X758" s="94"/>
      <c r="Y758" s="94"/>
    </row>
    <row r="759" spans="1:25">
      <c r="A759" s="94"/>
      <c r="B759" s="94"/>
      <c r="F759" s="94"/>
      <c r="I759" s="94"/>
      <c r="J759" s="94"/>
      <c r="L759" s="94"/>
      <c r="M759" s="94"/>
      <c r="N759" s="94"/>
      <c r="O759" s="94"/>
      <c r="U759" s="94"/>
      <c r="V759" s="94"/>
      <c r="W759" s="94"/>
      <c r="X759" s="94"/>
      <c r="Y759" s="94"/>
    </row>
    <row r="760" spans="1:25">
      <c r="A760" s="94"/>
      <c r="B760" s="94"/>
      <c r="F760" s="94"/>
      <c r="I760" s="94"/>
      <c r="J760" s="94"/>
      <c r="L760" s="94"/>
      <c r="M760" s="94"/>
      <c r="N760" s="94"/>
      <c r="O760" s="94"/>
      <c r="U760" s="94"/>
      <c r="V760" s="94"/>
      <c r="W760" s="94"/>
      <c r="X760" s="94"/>
      <c r="Y760" s="94"/>
    </row>
    <row r="761" spans="1:25">
      <c r="A761" s="94"/>
      <c r="B761" s="94"/>
      <c r="F761" s="94"/>
      <c r="I761" s="94"/>
      <c r="J761" s="94"/>
      <c r="L761" s="94"/>
      <c r="M761" s="94"/>
      <c r="N761" s="94"/>
      <c r="O761" s="94"/>
      <c r="U761" s="94"/>
      <c r="V761" s="94"/>
      <c r="W761" s="94"/>
      <c r="X761" s="94"/>
      <c r="Y761" s="94"/>
    </row>
    <row r="762" spans="1:25">
      <c r="A762" s="94"/>
      <c r="B762" s="94"/>
      <c r="F762" s="94"/>
      <c r="I762" s="94"/>
      <c r="J762" s="94"/>
      <c r="L762" s="94"/>
      <c r="M762" s="94"/>
      <c r="N762" s="94"/>
      <c r="O762" s="94"/>
      <c r="U762" s="94"/>
      <c r="V762" s="94"/>
      <c r="W762" s="94"/>
      <c r="X762" s="94"/>
      <c r="Y762" s="94"/>
    </row>
    <row r="763" spans="1:25">
      <c r="A763" s="94"/>
      <c r="B763" s="94"/>
      <c r="F763" s="94"/>
      <c r="I763" s="94"/>
      <c r="J763" s="94"/>
      <c r="L763" s="94"/>
      <c r="M763" s="94"/>
      <c r="N763" s="94"/>
      <c r="O763" s="94"/>
      <c r="U763" s="94"/>
      <c r="V763" s="94"/>
      <c r="W763" s="94"/>
      <c r="X763" s="94"/>
      <c r="Y763" s="94"/>
    </row>
    <row r="764" spans="1:25">
      <c r="A764" s="94"/>
      <c r="B764" s="94"/>
      <c r="F764" s="94"/>
      <c r="I764" s="94"/>
      <c r="J764" s="94"/>
      <c r="L764" s="94"/>
      <c r="M764" s="94"/>
      <c r="N764" s="94"/>
      <c r="O764" s="94"/>
      <c r="U764" s="94"/>
      <c r="V764" s="94"/>
      <c r="W764" s="94"/>
      <c r="X764" s="94"/>
      <c r="Y764" s="94"/>
    </row>
    <row r="765" spans="1:25">
      <c r="A765" s="94"/>
      <c r="B765" s="94"/>
      <c r="F765" s="94"/>
      <c r="I765" s="94"/>
      <c r="J765" s="94"/>
      <c r="L765" s="94"/>
      <c r="M765" s="94"/>
      <c r="N765" s="94"/>
      <c r="O765" s="94"/>
      <c r="U765" s="94"/>
      <c r="V765" s="94"/>
      <c r="W765" s="94"/>
      <c r="X765" s="94"/>
      <c r="Y765" s="94"/>
    </row>
    <row r="766" spans="1:25">
      <c r="A766" s="94"/>
      <c r="B766" s="94"/>
      <c r="F766" s="94"/>
      <c r="I766" s="94"/>
      <c r="J766" s="94"/>
      <c r="L766" s="94"/>
      <c r="M766" s="94"/>
      <c r="N766" s="94"/>
      <c r="O766" s="94"/>
      <c r="U766" s="94"/>
      <c r="V766" s="94"/>
      <c r="W766" s="94"/>
      <c r="X766" s="94"/>
      <c r="Y766" s="94"/>
    </row>
    <row r="767" spans="1:25">
      <c r="A767" s="94"/>
      <c r="B767" s="94"/>
      <c r="F767" s="94"/>
      <c r="I767" s="94"/>
      <c r="J767" s="94"/>
      <c r="L767" s="94"/>
      <c r="M767" s="94"/>
      <c r="N767" s="94"/>
      <c r="O767" s="94"/>
      <c r="U767" s="94"/>
      <c r="V767" s="94"/>
      <c r="W767" s="94"/>
      <c r="X767" s="94"/>
      <c r="Y767" s="94"/>
    </row>
    <row r="768" spans="1:25">
      <c r="A768" s="94"/>
      <c r="B768" s="94"/>
      <c r="F768" s="94"/>
      <c r="I768" s="94"/>
      <c r="J768" s="94"/>
      <c r="L768" s="94"/>
      <c r="M768" s="94"/>
      <c r="N768" s="94"/>
      <c r="O768" s="94"/>
      <c r="U768" s="94"/>
      <c r="V768" s="94"/>
      <c r="W768" s="94"/>
      <c r="X768" s="94"/>
      <c r="Y768" s="94"/>
    </row>
    <row r="769" spans="1:25">
      <c r="A769" s="94"/>
      <c r="B769" s="94"/>
      <c r="F769" s="94"/>
      <c r="I769" s="94"/>
      <c r="J769" s="94"/>
      <c r="L769" s="94"/>
      <c r="M769" s="94"/>
      <c r="N769" s="94"/>
      <c r="O769" s="94"/>
      <c r="U769" s="94"/>
      <c r="V769" s="94"/>
      <c r="W769" s="94"/>
      <c r="X769" s="94"/>
      <c r="Y769" s="94"/>
    </row>
    <row r="770" spans="1:25">
      <c r="A770" s="94"/>
      <c r="B770" s="94"/>
      <c r="F770" s="94"/>
      <c r="I770" s="94"/>
      <c r="J770" s="94"/>
      <c r="L770" s="94"/>
      <c r="M770" s="94"/>
      <c r="N770" s="94"/>
      <c r="O770" s="94"/>
      <c r="U770" s="94"/>
      <c r="V770" s="94"/>
      <c r="W770" s="94"/>
      <c r="X770" s="94"/>
      <c r="Y770" s="94"/>
    </row>
    <row r="771" spans="1:25">
      <c r="A771" s="94"/>
      <c r="B771" s="94"/>
      <c r="F771" s="94"/>
      <c r="I771" s="94"/>
      <c r="J771" s="94"/>
      <c r="L771" s="94"/>
      <c r="M771" s="94"/>
      <c r="N771" s="94"/>
      <c r="O771" s="94"/>
      <c r="U771" s="94"/>
      <c r="V771" s="94"/>
      <c r="W771" s="94"/>
      <c r="X771" s="94"/>
      <c r="Y771" s="94"/>
    </row>
    <row r="772" spans="1:25">
      <c r="A772" s="94"/>
      <c r="B772" s="94"/>
      <c r="F772" s="94"/>
      <c r="I772" s="94"/>
      <c r="J772" s="94"/>
      <c r="L772" s="94"/>
      <c r="M772" s="94"/>
      <c r="N772" s="94"/>
      <c r="O772" s="94"/>
      <c r="U772" s="94"/>
      <c r="V772" s="94"/>
      <c r="W772" s="94"/>
      <c r="X772" s="94"/>
      <c r="Y772" s="94"/>
    </row>
    <row r="773" spans="1:25">
      <c r="A773" s="94"/>
      <c r="B773" s="94"/>
      <c r="F773" s="94"/>
      <c r="I773" s="94"/>
      <c r="J773" s="94"/>
      <c r="L773" s="94"/>
      <c r="M773" s="94"/>
      <c r="N773" s="94"/>
      <c r="O773" s="94"/>
      <c r="U773" s="94"/>
      <c r="V773" s="94"/>
      <c r="W773" s="94"/>
      <c r="X773" s="94"/>
      <c r="Y773" s="94"/>
    </row>
    <row r="774" spans="1:25">
      <c r="A774" s="94"/>
      <c r="B774" s="94"/>
      <c r="F774" s="94"/>
      <c r="I774" s="94"/>
      <c r="J774" s="94"/>
      <c r="L774" s="94"/>
      <c r="M774" s="94"/>
      <c r="N774" s="94"/>
      <c r="O774" s="94"/>
      <c r="U774" s="94"/>
      <c r="V774" s="94"/>
      <c r="W774" s="94"/>
      <c r="X774" s="94"/>
      <c r="Y774" s="94"/>
    </row>
    <row r="775" spans="1:25">
      <c r="A775" s="94"/>
      <c r="B775" s="94"/>
      <c r="F775" s="94"/>
      <c r="I775" s="94"/>
      <c r="J775" s="94"/>
      <c r="L775" s="94"/>
      <c r="M775" s="94"/>
      <c r="N775" s="94"/>
      <c r="O775" s="94"/>
      <c r="U775" s="94"/>
      <c r="V775" s="94"/>
      <c r="W775" s="94"/>
      <c r="X775" s="94"/>
      <c r="Y775" s="94"/>
    </row>
    <row r="776" spans="1:25">
      <c r="A776" s="94"/>
      <c r="B776" s="94"/>
      <c r="F776" s="94"/>
      <c r="I776" s="94"/>
      <c r="J776" s="94"/>
      <c r="L776" s="94"/>
      <c r="M776" s="94"/>
      <c r="N776" s="94"/>
      <c r="O776" s="94"/>
      <c r="U776" s="94"/>
      <c r="V776" s="94"/>
      <c r="W776" s="94"/>
      <c r="X776" s="94"/>
      <c r="Y776" s="94"/>
    </row>
    <row r="777" spans="1:25">
      <c r="A777" s="94"/>
      <c r="B777" s="94"/>
      <c r="F777" s="94"/>
      <c r="I777" s="94"/>
      <c r="J777" s="94"/>
      <c r="L777" s="94"/>
      <c r="M777" s="94"/>
      <c r="N777" s="94"/>
      <c r="O777" s="94"/>
      <c r="U777" s="94"/>
      <c r="V777" s="94"/>
      <c r="W777" s="94"/>
      <c r="X777" s="94"/>
      <c r="Y777" s="94"/>
    </row>
    <row r="778" spans="1:25">
      <c r="A778" s="94"/>
      <c r="B778" s="94"/>
      <c r="F778" s="94"/>
      <c r="I778" s="94"/>
      <c r="J778" s="94"/>
      <c r="L778" s="94"/>
      <c r="M778" s="94"/>
      <c r="N778" s="94"/>
      <c r="O778" s="94"/>
      <c r="U778" s="94"/>
      <c r="V778" s="94"/>
      <c r="W778" s="94"/>
      <c r="X778" s="94"/>
      <c r="Y778" s="94"/>
    </row>
    <row r="779" spans="1:25">
      <c r="A779" s="94"/>
      <c r="B779" s="94"/>
      <c r="F779" s="94"/>
      <c r="I779" s="94"/>
      <c r="J779" s="94"/>
      <c r="L779" s="94"/>
      <c r="M779" s="94"/>
      <c r="N779" s="94"/>
      <c r="O779" s="94"/>
      <c r="U779" s="94"/>
      <c r="V779" s="94"/>
      <c r="W779" s="94"/>
      <c r="X779" s="94"/>
      <c r="Y779" s="94"/>
    </row>
    <row r="780" spans="1:25">
      <c r="A780" s="94"/>
      <c r="B780" s="94"/>
      <c r="F780" s="94"/>
      <c r="I780" s="94"/>
      <c r="J780" s="94"/>
      <c r="L780" s="94"/>
      <c r="M780" s="94"/>
      <c r="N780" s="94"/>
      <c r="O780" s="94"/>
      <c r="U780" s="94"/>
      <c r="V780" s="94"/>
      <c r="W780" s="94"/>
      <c r="X780" s="94"/>
      <c r="Y780" s="94"/>
    </row>
    <row r="781" spans="1:25">
      <c r="A781" s="94"/>
      <c r="B781" s="94"/>
      <c r="F781" s="94"/>
      <c r="I781" s="94"/>
      <c r="J781" s="94"/>
      <c r="L781" s="94"/>
      <c r="M781" s="94"/>
      <c r="N781" s="94"/>
      <c r="O781" s="94"/>
      <c r="U781" s="94"/>
      <c r="V781" s="94"/>
      <c r="W781" s="94"/>
      <c r="X781" s="94"/>
      <c r="Y781" s="94"/>
    </row>
    <row r="782" spans="1:25">
      <c r="A782" s="94"/>
      <c r="B782" s="94"/>
      <c r="F782" s="94"/>
      <c r="I782" s="94"/>
      <c r="J782" s="94"/>
      <c r="L782" s="94"/>
      <c r="M782" s="94"/>
      <c r="N782" s="94"/>
      <c r="O782" s="94"/>
      <c r="U782" s="94"/>
      <c r="V782" s="94"/>
      <c r="W782" s="94"/>
      <c r="X782" s="94"/>
      <c r="Y782" s="94"/>
    </row>
    <row r="783" spans="1:25">
      <c r="A783" s="94"/>
      <c r="B783" s="94"/>
      <c r="F783" s="94"/>
      <c r="I783" s="94"/>
      <c r="J783" s="94"/>
      <c r="L783" s="94"/>
      <c r="M783" s="94"/>
      <c r="N783" s="94"/>
      <c r="O783" s="94"/>
      <c r="U783" s="94"/>
      <c r="V783" s="94"/>
      <c r="W783" s="94"/>
      <c r="X783" s="94"/>
      <c r="Y783" s="94"/>
    </row>
    <row r="784" spans="1:25">
      <c r="A784" s="94"/>
      <c r="B784" s="94"/>
      <c r="F784" s="94"/>
      <c r="I784" s="94"/>
      <c r="J784" s="94"/>
      <c r="L784" s="94"/>
      <c r="M784" s="94"/>
      <c r="N784" s="94"/>
      <c r="O784" s="94"/>
      <c r="U784" s="94"/>
      <c r="V784" s="94"/>
      <c r="W784" s="94"/>
      <c r="X784" s="94"/>
      <c r="Y784" s="94"/>
    </row>
    <row r="785" spans="1:25">
      <c r="A785" s="94"/>
      <c r="B785" s="94"/>
      <c r="F785" s="94"/>
      <c r="I785" s="94"/>
      <c r="J785" s="94"/>
      <c r="L785" s="94"/>
      <c r="M785" s="94"/>
      <c r="N785" s="94"/>
      <c r="O785" s="94"/>
      <c r="U785" s="94"/>
      <c r="V785" s="94"/>
      <c r="W785" s="94"/>
      <c r="X785" s="94"/>
      <c r="Y785" s="94"/>
    </row>
    <row r="786" spans="1:25">
      <c r="A786" s="94"/>
      <c r="B786" s="94"/>
      <c r="F786" s="94"/>
      <c r="I786" s="94"/>
      <c r="J786" s="94"/>
      <c r="L786" s="94"/>
      <c r="M786" s="94"/>
      <c r="N786" s="94"/>
      <c r="O786" s="94"/>
      <c r="U786" s="94"/>
      <c r="V786" s="94"/>
      <c r="W786" s="94"/>
      <c r="X786" s="94"/>
      <c r="Y786" s="94"/>
    </row>
    <row r="787" spans="1:25">
      <c r="A787" s="94"/>
      <c r="B787" s="94"/>
      <c r="F787" s="94"/>
      <c r="I787" s="94"/>
      <c r="J787" s="94"/>
      <c r="L787" s="94"/>
      <c r="M787" s="94"/>
      <c r="N787" s="94"/>
      <c r="O787" s="94"/>
      <c r="U787" s="94"/>
      <c r="V787" s="94"/>
      <c r="W787" s="94"/>
      <c r="X787" s="94"/>
      <c r="Y787" s="94"/>
    </row>
    <row r="788" spans="1:25">
      <c r="A788" s="94"/>
      <c r="B788" s="94"/>
      <c r="F788" s="94"/>
      <c r="I788" s="94"/>
      <c r="J788" s="94"/>
      <c r="L788" s="94"/>
      <c r="M788" s="94"/>
      <c r="N788" s="94"/>
      <c r="O788" s="94"/>
      <c r="U788" s="94"/>
      <c r="V788" s="94"/>
      <c r="W788" s="94"/>
      <c r="X788" s="94"/>
      <c r="Y788" s="94"/>
    </row>
    <row r="789" spans="1:25">
      <c r="A789" s="94"/>
      <c r="B789" s="94"/>
      <c r="F789" s="94"/>
      <c r="I789" s="94"/>
      <c r="J789" s="94"/>
      <c r="L789" s="94"/>
      <c r="M789" s="94"/>
      <c r="N789" s="94"/>
      <c r="O789" s="94"/>
      <c r="U789" s="94"/>
      <c r="V789" s="94"/>
      <c r="W789" s="94"/>
      <c r="X789" s="94"/>
      <c r="Y789" s="94"/>
    </row>
    <row r="790" spans="1:25">
      <c r="A790" s="94"/>
      <c r="B790" s="94"/>
      <c r="F790" s="94"/>
      <c r="I790" s="94"/>
      <c r="J790" s="94"/>
      <c r="L790" s="94"/>
      <c r="M790" s="94"/>
      <c r="N790" s="94"/>
      <c r="O790" s="94"/>
      <c r="U790" s="94"/>
      <c r="V790" s="94"/>
      <c r="W790" s="94"/>
      <c r="X790" s="94"/>
      <c r="Y790" s="94"/>
    </row>
    <row r="791" spans="1:25">
      <c r="A791" s="94"/>
      <c r="B791" s="94"/>
      <c r="F791" s="94"/>
      <c r="I791" s="94"/>
      <c r="J791" s="94"/>
      <c r="L791" s="94"/>
      <c r="M791" s="94"/>
      <c r="N791" s="94"/>
      <c r="O791" s="94"/>
      <c r="U791" s="94"/>
      <c r="V791" s="94"/>
      <c r="W791" s="94"/>
      <c r="X791" s="94"/>
      <c r="Y791" s="94"/>
    </row>
    <row r="792" spans="1:25">
      <c r="A792" s="94"/>
      <c r="B792" s="94"/>
      <c r="F792" s="94"/>
      <c r="I792" s="94"/>
      <c r="J792" s="94"/>
      <c r="L792" s="94"/>
      <c r="M792" s="94"/>
      <c r="N792" s="94"/>
      <c r="O792" s="94"/>
      <c r="U792" s="94"/>
      <c r="V792" s="94"/>
      <c r="W792" s="94"/>
      <c r="X792" s="94"/>
      <c r="Y792" s="94"/>
    </row>
    <row r="793" spans="1:25">
      <c r="A793" s="94"/>
      <c r="B793" s="94"/>
      <c r="F793" s="94"/>
      <c r="I793" s="94"/>
      <c r="J793" s="94"/>
      <c r="L793" s="94"/>
      <c r="M793" s="94"/>
      <c r="N793" s="94"/>
      <c r="O793" s="94"/>
      <c r="U793" s="94"/>
      <c r="V793" s="94"/>
      <c r="W793" s="94"/>
      <c r="X793" s="94"/>
      <c r="Y793" s="94"/>
    </row>
    <row r="794" spans="1:25">
      <c r="A794" s="94"/>
      <c r="B794" s="94"/>
      <c r="F794" s="94"/>
      <c r="I794" s="94"/>
      <c r="J794" s="94"/>
      <c r="L794" s="94"/>
      <c r="M794" s="94"/>
      <c r="N794" s="94"/>
      <c r="O794" s="94"/>
      <c r="U794" s="94"/>
      <c r="V794" s="94"/>
      <c r="W794" s="94"/>
      <c r="X794" s="94"/>
      <c r="Y794" s="94"/>
    </row>
    <row r="795" spans="1:25">
      <c r="A795" s="94"/>
      <c r="B795" s="94"/>
      <c r="F795" s="94"/>
      <c r="I795" s="94"/>
      <c r="J795" s="94"/>
      <c r="L795" s="94"/>
      <c r="M795" s="94"/>
      <c r="N795" s="94"/>
      <c r="O795" s="94"/>
      <c r="U795" s="94"/>
      <c r="V795" s="94"/>
      <c r="W795" s="94"/>
      <c r="X795" s="94"/>
      <c r="Y795" s="94"/>
    </row>
    <row r="796" spans="1:25">
      <c r="A796" s="94"/>
      <c r="B796" s="94"/>
      <c r="F796" s="94"/>
      <c r="I796" s="94"/>
      <c r="J796" s="94"/>
      <c r="L796" s="94"/>
      <c r="M796" s="94"/>
      <c r="N796" s="94"/>
      <c r="O796" s="94"/>
      <c r="U796" s="94"/>
      <c r="V796" s="94"/>
      <c r="W796" s="94"/>
      <c r="X796" s="94"/>
      <c r="Y796" s="94"/>
    </row>
    <row r="797" spans="1:25">
      <c r="A797" s="94"/>
      <c r="B797" s="94"/>
      <c r="F797" s="94"/>
      <c r="I797" s="94"/>
      <c r="J797" s="94"/>
      <c r="L797" s="94"/>
      <c r="M797" s="94"/>
      <c r="N797" s="94"/>
      <c r="O797" s="94"/>
      <c r="U797" s="94"/>
      <c r="V797" s="94"/>
      <c r="W797" s="94"/>
      <c r="X797" s="94"/>
      <c r="Y797" s="94"/>
    </row>
    <row r="798" spans="1:25">
      <c r="A798" s="94"/>
      <c r="B798" s="94"/>
      <c r="F798" s="94"/>
      <c r="I798" s="94"/>
      <c r="J798" s="94"/>
      <c r="L798" s="94"/>
      <c r="M798" s="94"/>
      <c r="N798" s="94"/>
      <c r="O798" s="94"/>
      <c r="U798" s="94"/>
      <c r="V798" s="94"/>
      <c r="W798" s="94"/>
      <c r="X798" s="94"/>
      <c r="Y798" s="94"/>
    </row>
    <row r="799" spans="1:25">
      <c r="A799" s="94"/>
      <c r="B799" s="94"/>
      <c r="F799" s="94"/>
      <c r="I799" s="94"/>
      <c r="J799" s="94"/>
      <c r="L799" s="94"/>
      <c r="M799" s="94"/>
      <c r="N799" s="94"/>
      <c r="O799" s="94"/>
      <c r="U799" s="94"/>
      <c r="V799" s="94"/>
      <c r="W799" s="94"/>
      <c r="X799" s="94"/>
      <c r="Y799" s="94"/>
    </row>
    <row r="800" spans="1:25">
      <c r="A800" s="94"/>
      <c r="B800" s="94"/>
      <c r="F800" s="94"/>
      <c r="I800" s="94"/>
      <c r="J800" s="94"/>
      <c r="L800" s="94"/>
      <c r="M800" s="94"/>
      <c r="N800" s="94"/>
      <c r="O800" s="94"/>
      <c r="U800" s="94"/>
      <c r="V800" s="94"/>
      <c r="W800" s="94"/>
      <c r="X800" s="94"/>
      <c r="Y800" s="94"/>
    </row>
    <row r="801" spans="1:25">
      <c r="A801" s="94"/>
      <c r="B801" s="94"/>
      <c r="F801" s="94"/>
      <c r="I801" s="94"/>
      <c r="J801" s="94"/>
      <c r="L801" s="94"/>
      <c r="M801" s="94"/>
      <c r="N801" s="94"/>
      <c r="O801" s="94"/>
      <c r="U801" s="94"/>
      <c r="V801" s="94"/>
      <c r="W801" s="94"/>
      <c r="X801" s="94"/>
      <c r="Y801" s="94"/>
    </row>
    <row r="802" spans="1:25">
      <c r="A802" s="94"/>
      <c r="B802" s="94"/>
      <c r="F802" s="94"/>
      <c r="I802" s="94"/>
      <c r="J802" s="94"/>
      <c r="L802" s="94"/>
      <c r="M802" s="94"/>
      <c r="N802" s="94"/>
      <c r="O802" s="94"/>
      <c r="U802" s="94"/>
      <c r="V802" s="94"/>
      <c r="W802" s="94"/>
      <c r="X802" s="94"/>
      <c r="Y802" s="94"/>
    </row>
    <row r="803" spans="1:25">
      <c r="A803" s="94"/>
      <c r="B803" s="94"/>
      <c r="F803" s="94"/>
      <c r="I803" s="94"/>
      <c r="J803" s="94"/>
      <c r="L803" s="94"/>
      <c r="M803" s="94"/>
      <c r="N803" s="94"/>
      <c r="O803" s="94"/>
      <c r="U803" s="94"/>
      <c r="V803" s="94"/>
      <c r="W803" s="94"/>
      <c r="X803" s="94"/>
      <c r="Y803" s="94"/>
    </row>
    <row r="804" spans="1:25">
      <c r="A804" s="94"/>
      <c r="B804" s="94"/>
      <c r="F804" s="94"/>
      <c r="I804" s="94"/>
      <c r="J804" s="94"/>
      <c r="L804" s="94"/>
      <c r="M804" s="94"/>
      <c r="N804" s="94"/>
      <c r="O804" s="94"/>
      <c r="U804" s="94"/>
      <c r="V804" s="94"/>
      <c r="W804" s="94"/>
      <c r="X804" s="94"/>
      <c r="Y804" s="94"/>
    </row>
    <row r="805" spans="1:25">
      <c r="A805" s="94"/>
      <c r="B805" s="94"/>
      <c r="F805" s="94"/>
      <c r="I805" s="94"/>
      <c r="J805" s="94"/>
      <c r="L805" s="94"/>
      <c r="M805" s="94"/>
      <c r="N805" s="94"/>
      <c r="O805" s="94"/>
      <c r="U805" s="94"/>
      <c r="V805" s="94"/>
      <c r="W805" s="94"/>
      <c r="X805" s="94"/>
      <c r="Y805" s="94"/>
    </row>
    <row r="806" spans="1:25">
      <c r="A806" s="94"/>
      <c r="B806" s="94"/>
      <c r="F806" s="94"/>
      <c r="I806" s="94"/>
      <c r="J806" s="94"/>
      <c r="L806" s="94"/>
      <c r="M806" s="94"/>
      <c r="N806" s="94"/>
      <c r="O806" s="94"/>
      <c r="U806" s="94"/>
      <c r="V806" s="94"/>
      <c r="W806" s="94"/>
      <c r="X806" s="94"/>
      <c r="Y806" s="94"/>
    </row>
    <row r="807" spans="1:25">
      <c r="A807" s="94"/>
      <c r="B807" s="94"/>
      <c r="F807" s="94"/>
      <c r="I807" s="94"/>
      <c r="J807" s="94"/>
      <c r="L807" s="94"/>
      <c r="M807" s="94"/>
      <c r="N807" s="94"/>
      <c r="O807" s="94"/>
      <c r="U807" s="94"/>
      <c r="V807" s="94"/>
      <c r="W807" s="94"/>
      <c r="X807" s="94"/>
      <c r="Y807" s="94"/>
    </row>
    <row r="808" spans="1:25">
      <c r="A808" s="94"/>
      <c r="B808" s="94"/>
      <c r="F808" s="94"/>
      <c r="I808" s="94"/>
      <c r="J808" s="94"/>
      <c r="L808" s="94"/>
      <c r="M808" s="94"/>
      <c r="N808" s="94"/>
      <c r="O808" s="94"/>
      <c r="U808" s="94"/>
      <c r="V808" s="94"/>
      <c r="W808" s="94"/>
      <c r="X808" s="94"/>
      <c r="Y808" s="94"/>
    </row>
    <row r="809" spans="1:25">
      <c r="A809" s="94"/>
      <c r="B809" s="94"/>
      <c r="F809" s="94"/>
      <c r="I809" s="94"/>
      <c r="J809" s="94"/>
      <c r="L809" s="94"/>
      <c r="M809" s="94"/>
      <c r="N809" s="94"/>
      <c r="O809" s="94"/>
      <c r="U809" s="94"/>
      <c r="V809" s="94"/>
      <c r="W809" s="94"/>
      <c r="X809" s="94"/>
      <c r="Y809" s="94"/>
    </row>
    <row r="810" spans="1:25">
      <c r="A810" s="94"/>
      <c r="B810" s="94"/>
      <c r="F810" s="94"/>
      <c r="I810" s="94"/>
      <c r="J810" s="94"/>
      <c r="L810" s="94"/>
      <c r="M810" s="94"/>
      <c r="N810" s="94"/>
      <c r="O810" s="94"/>
      <c r="U810" s="94"/>
      <c r="V810" s="94"/>
      <c r="W810" s="94"/>
      <c r="X810" s="94"/>
      <c r="Y810" s="94"/>
    </row>
    <row r="811" spans="1:25">
      <c r="A811" s="94"/>
      <c r="B811" s="94"/>
      <c r="F811" s="94"/>
      <c r="I811" s="94"/>
      <c r="J811" s="94"/>
      <c r="L811" s="94"/>
      <c r="M811" s="94"/>
      <c r="N811" s="94"/>
      <c r="O811" s="94"/>
      <c r="U811" s="94"/>
      <c r="V811" s="94"/>
      <c r="W811" s="94"/>
      <c r="X811" s="94"/>
      <c r="Y811" s="94"/>
    </row>
    <row r="812" spans="1:25">
      <c r="A812" s="94"/>
      <c r="B812" s="94"/>
      <c r="F812" s="94"/>
      <c r="I812" s="94"/>
      <c r="J812" s="94"/>
      <c r="L812" s="94"/>
      <c r="M812" s="94"/>
      <c r="N812" s="94"/>
      <c r="O812" s="94"/>
      <c r="U812" s="94"/>
      <c r="V812" s="94"/>
      <c r="W812" s="94"/>
      <c r="X812" s="94"/>
      <c r="Y812" s="94"/>
    </row>
    <row r="813" spans="1:25">
      <c r="A813" s="94"/>
      <c r="B813" s="94"/>
      <c r="F813" s="94"/>
      <c r="I813" s="94"/>
      <c r="J813" s="94"/>
      <c r="L813" s="94"/>
      <c r="M813" s="94"/>
      <c r="N813" s="94"/>
      <c r="O813" s="94"/>
      <c r="U813" s="94"/>
      <c r="V813" s="94"/>
      <c r="W813" s="94"/>
      <c r="X813" s="94"/>
      <c r="Y813" s="94"/>
    </row>
  </sheetData>
  <mergeCells count="10">
    <mergeCell ref="L16:O16"/>
    <mergeCell ref="P16:T16"/>
    <mergeCell ref="U16:Y16"/>
    <mergeCell ref="G20:H20"/>
    <mergeCell ref="U6:W7"/>
    <mergeCell ref="O11:P11"/>
    <mergeCell ref="U11:W14"/>
    <mergeCell ref="O12:P12"/>
    <mergeCell ref="O13:P13"/>
    <mergeCell ref="O14:P14"/>
  </mergeCells>
  <pageMargins left="0.7" right="0.7" top="0.75" bottom="0.75" header="0.3" footer="0.3"/>
  <pageSetup paperSize="17" scale="70" orientation="landscape" r:id="rId1"/>
  <legacyDrawing r:id="rId2"/>
</worksheet>
</file>

<file path=xl/worksheets/sheet11.xml><?xml version="1.0" encoding="utf-8"?>
<worksheet xmlns="http://schemas.openxmlformats.org/spreadsheetml/2006/main" xmlns:r="http://schemas.openxmlformats.org/officeDocument/2006/relationships">
  <dimension ref="A1:BG813"/>
  <sheetViews>
    <sheetView topLeftCell="U6" workbookViewId="0">
      <selection activeCell="AF1" sqref="A1:XFD1048576"/>
    </sheetView>
  </sheetViews>
  <sheetFormatPr defaultColWidth="10" defaultRowHeight="15.75" outlineLevelCol="1"/>
  <cols>
    <col min="1" max="2" width="8.28515625" style="31" hidden="1" customWidth="1"/>
    <col min="3" max="3" width="8.28515625" style="94" hidden="1" customWidth="1"/>
    <col min="4" max="5" width="2.42578125" style="94" hidden="1" customWidth="1"/>
    <col min="6" max="6" width="2.42578125" style="149" customWidth="1"/>
    <col min="7" max="7" width="23" style="149" customWidth="1"/>
    <col min="8" max="8" width="8.42578125" style="149" bestFit="1" customWidth="1"/>
    <col min="9" max="9" width="11.85546875" style="149" customWidth="1"/>
    <col min="10" max="10" width="12.140625" style="149" customWidth="1"/>
    <col min="11" max="11" width="11.28515625" style="88" customWidth="1"/>
    <col min="12" max="12" width="13.42578125" style="149" hidden="1" customWidth="1" outlineLevel="1"/>
    <col min="13" max="13" width="21.7109375" style="149" hidden="1" customWidth="1" outlineLevel="1"/>
    <col min="14" max="14" width="23.140625" style="149" hidden="1" customWidth="1" outlineLevel="1"/>
    <col min="15" max="15" width="21.7109375" style="149" hidden="1" customWidth="1" outlineLevel="1"/>
    <col min="16" max="16" width="17.140625" style="94" customWidth="1" outlineLevel="1"/>
    <col min="17" max="17" width="25.28515625" style="94" customWidth="1" outlineLevel="1"/>
    <col min="18" max="18" width="19.140625" style="94" customWidth="1" outlineLevel="1"/>
    <col min="19" max="19" width="18" style="94" customWidth="1" outlineLevel="1"/>
    <col min="20" max="20" width="15.7109375" style="94" customWidth="1" outlineLevel="1"/>
    <col min="21" max="21" width="15.7109375" style="149" customWidth="1"/>
    <col min="22" max="22" width="18" style="149" customWidth="1"/>
    <col min="23" max="23" width="17.42578125" style="149" customWidth="1"/>
    <col min="24" max="24" width="18.140625" style="275" customWidth="1"/>
    <col min="25" max="25" width="19" style="149" customWidth="1"/>
    <col min="26" max="26" width="16" style="94" hidden="1" customWidth="1"/>
    <col min="27" max="27" width="21.85546875" style="94" hidden="1" customWidth="1"/>
    <col min="28" max="28" width="18.5703125" style="94" hidden="1" customWidth="1"/>
    <col min="29" max="29" width="18.140625" style="94" customWidth="1"/>
    <col min="30" max="16384" width="10" style="94"/>
  </cols>
  <sheetData>
    <row r="1" spans="1:59"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59"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59" hidden="1">
      <c r="U3" s="94"/>
      <c r="V3" s="94"/>
    </row>
    <row r="4" spans="1:59" hidden="1">
      <c r="Q4" s="88"/>
      <c r="R4" s="20"/>
    </row>
    <row r="5" spans="1:59" hidden="1">
      <c r="Q5" s="88"/>
      <c r="R5" s="20"/>
    </row>
    <row r="6" spans="1:59" ht="20.25">
      <c r="Q6" s="88"/>
      <c r="R6" s="20"/>
      <c r="U6" s="159" t="s">
        <v>465</v>
      </c>
    </row>
    <row r="7" spans="1:59">
      <c r="Q7" s="88"/>
      <c r="R7" s="20"/>
    </row>
    <row r="8" spans="1:59">
      <c r="Q8" s="88"/>
      <c r="R8" s="20"/>
      <c r="U8" s="161" t="s">
        <v>361</v>
      </c>
      <c r="V8" s="294" t="s">
        <v>267</v>
      </c>
      <c r="W8" s="162"/>
      <c r="X8" s="385"/>
      <c r="Y8" s="163"/>
    </row>
    <row r="9" spans="1:59">
      <c r="Q9" s="88"/>
      <c r="R9" s="20"/>
      <c r="U9" s="164" t="s">
        <v>363</v>
      </c>
      <c r="V9" s="295">
        <v>41540</v>
      </c>
      <c r="Y9" s="165"/>
    </row>
    <row r="10" spans="1:59">
      <c r="I10" s="94"/>
      <c r="J10" s="94"/>
      <c r="P10" s="166" t="s">
        <v>364</v>
      </c>
      <c r="Q10" s="166" t="s">
        <v>365</v>
      </c>
      <c r="R10" s="166" t="s">
        <v>366</v>
      </c>
      <c r="U10" s="164" t="s">
        <v>367</v>
      </c>
      <c r="V10" s="386" t="s">
        <v>258</v>
      </c>
      <c r="Y10" s="165"/>
    </row>
    <row r="11" spans="1:59">
      <c r="I11" s="94"/>
      <c r="J11" s="94"/>
      <c r="K11" s="497" t="s">
        <v>368</v>
      </c>
      <c r="L11" s="497"/>
      <c r="M11" s="497"/>
      <c r="N11" s="497"/>
      <c r="O11" s="497"/>
      <c r="P11" s="497"/>
      <c r="Q11" s="88" t="s">
        <v>369</v>
      </c>
      <c r="R11" s="20"/>
      <c r="U11" s="164" t="s">
        <v>370</v>
      </c>
      <c r="V11" s="521" t="s">
        <v>466</v>
      </c>
      <c r="W11" s="521"/>
      <c r="X11" s="521"/>
      <c r="Y11" s="522"/>
    </row>
    <row r="12" spans="1:59">
      <c r="I12" s="94"/>
      <c r="J12" s="94"/>
      <c r="K12" s="497" t="s">
        <v>372</v>
      </c>
      <c r="L12" s="497"/>
      <c r="M12" s="497"/>
      <c r="N12" s="497"/>
      <c r="O12" s="497"/>
      <c r="P12" s="497"/>
      <c r="Q12" s="88" t="s">
        <v>373</v>
      </c>
      <c r="R12" s="20"/>
      <c r="U12" s="164"/>
      <c r="V12" s="521"/>
      <c r="W12" s="521"/>
      <c r="X12" s="521"/>
      <c r="Y12" s="522"/>
    </row>
    <row r="13" spans="1:59">
      <c r="I13" s="94"/>
      <c r="J13" s="94"/>
      <c r="K13" s="497" t="s">
        <v>374</v>
      </c>
      <c r="L13" s="497"/>
      <c r="M13" s="497"/>
      <c r="N13" s="497"/>
      <c r="O13" s="497"/>
      <c r="P13" s="497"/>
      <c r="Q13" s="88" t="s">
        <v>375</v>
      </c>
      <c r="R13" s="20"/>
      <c r="U13" s="164"/>
      <c r="Y13" s="165"/>
    </row>
    <row r="14" spans="1:59">
      <c r="I14" s="94"/>
      <c r="J14" s="94"/>
      <c r="K14" s="497" t="s">
        <v>376</v>
      </c>
      <c r="L14" s="497"/>
      <c r="M14" s="497"/>
      <c r="N14" s="497"/>
      <c r="O14" s="497"/>
      <c r="P14" s="497"/>
      <c r="Q14" s="88" t="s">
        <v>377</v>
      </c>
      <c r="R14" s="20"/>
      <c r="U14" s="169"/>
      <c r="V14" s="264"/>
      <c r="W14" s="264"/>
      <c r="X14" s="387"/>
      <c r="Y14" s="265"/>
    </row>
    <row r="15" spans="1:59"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382</v>
      </c>
      <c r="X15" s="388"/>
      <c r="Y15" s="389"/>
      <c r="Z15" s="94"/>
      <c r="AA15" s="94"/>
      <c r="AB15" s="94"/>
      <c r="AC15" s="94"/>
      <c r="AD15" s="94"/>
      <c r="AE15" s="94"/>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row>
    <row r="16" spans="1:59" s="146" customFormat="1" ht="47.25">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523" t="s">
        <v>467</v>
      </c>
      <c r="Y16" s="524"/>
      <c r="Z16" s="375" t="s">
        <v>386</v>
      </c>
      <c r="AA16" s="376"/>
      <c r="AB16" s="376"/>
      <c r="AC16" s="377"/>
      <c r="AD16" s="173"/>
      <c r="AE16" s="173"/>
      <c r="AF16" s="173"/>
      <c r="AG16" s="173"/>
      <c r="AH16" s="173"/>
      <c r="AI16" s="173"/>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row>
    <row r="17" spans="1:59" s="88" customFormat="1" ht="31.5">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390" t="s">
        <v>434</v>
      </c>
      <c r="Y17" s="284" t="s">
        <v>435</v>
      </c>
      <c r="Z17" s="175" t="s">
        <v>393</v>
      </c>
      <c r="AA17" s="175" t="s">
        <v>394</v>
      </c>
      <c r="AB17" s="175" t="s">
        <v>395</v>
      </c>
      <c r="AC17" s="175" t="s">
        <v>2</v>
      </c>
      <c r="AD17" s="146"/>
      <c r="AE17" s="146"/>
      <c r="AF17" s="146"/>
      <c r="AG17" s="146"/>
      <c r="AH17" s="146"/>
      <c r="AI17" s="146"/>
      <c r="AJ17" s="146"/>
      <c r="AK17" s="146"/>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row>
    <row r="18" spans="1:59" s="88" customFormat="1">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391" t="s">
        <v>412</v>
      </c>
      <c r="Y18" s="286"/>
      <c r="Z18" s="185"/>
      <c r="AA18" s="185" t="s">
        <v>406</v>
      </c>
      <c r="AB18" s="185" t="s">
        <v>407</v>
      </c>
      <c r="AC18" s="185"/>
      <c r="AD18" s="146"/>
      <c r="AE18" s="146"/>
      <c r="AF18" s="146"/>
      <c r="AG18" s="146"/>
      <c r="AH18" s="146"/>
      <c r="AI18" s="146"/>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row>
    <row r="19" spans="1:59">
      <c r="F19" s="94"/>
      <c r="G19" s="191" t="s">
        <v>415</v>
      </c>
      <c r="H19" s="192"/>
      <c r="I19" s="162"/>
      <c r="J19" s="193"/>
      <c r="K19" s="194"/>
      <c r="L19" s="196" t="s">
        <v>416</v>
      </c>
      <c r="M19" s="196" t="s">
        <v>416</v>
      </c>
      <c r="N19" s="196" t="s">
        <v>416</v>
      </c>
      <c r="O19" s="196" t="s">
        <v>416</v>
      </c>
      <c r="P19" s="196" t="s">
        <v>396</v>
      </c>
      <c r="Q19" s="196" t="s">
        <v>417</v>
      </c>
      <c r="R19" s="196" t="s">
        <v>418</v>
      </c>
      <c r="S19" s="196" t="s">
        <v>419</v>
      </c>
      <c r="T19" s="196" t="s">
        <v>420</v>
      </c>
      <c r="U19" s="197" t="s">
        <v>418</v>
      </c>
      <c r="V19" s="198" t="s">
        <v>418</v>
      </c>
      <c r="W19" s="199" t="s">
        <v>418</v>
      </c>
      <c r="X19" s="287" t="s">
        <v>421</v>
      </c>
      <c r="Y19" s="288" t="s">
        <v>416</v>
      </c>
      <c r="Z19" s="195" t="s">
        <v>416</v>
      </c>
      <c r="AA19" s="196" t="s">
        <v>416</v>
      </c>
      <c r="AB19" s="196" t="s">
        <v>416</v>
      </c>
      <c r="AC19" s="196" t="s">
        <v>416</v>
      </c>
      <c r="AD19" s="88"/>
      <c r="AE19" s="88"/>
      <c r="AF19" s="88"/>
      <c r="AG19" s="88"/>
      <c r="AH19" s="88"/>
      <c r="AI19" s="88"/>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row>
    <row r="20" spans="1:59">
      <c r="F20" s="94"/>
      <c r="G20" s="392" t="s">
        <v>422</v>
      </c>
      <c r="H20" s="94"/>
      <c r="J20" s="200"/>
      <c r="L20" s="196"/>
      <c r="M20" s="196"/>
      <c r="N20" s="196"/>
      <c r="O20" s="196"/>
      <c r="P20" s="196"/>
      <c r="Q20" s="196"/>
      <c r="R20" s="196"/>
      <c r="S20" s="196"/>
      <c r="T20" s="196"/>
      <c r="U20" s="201"/>
      <c r="V20" s="202"/>
      <c r="W20" s="203"/>
      <c r="X20" s="379">
        <v>3.5000000000000003E-2</v>
      </c>
      <c r="Y20" s="198"/>
      <c r="Z20" s="195"/>
      <c r="AA20" s="196"/>
      <c r="AB20" s="196"/>
      <c r="AC20" s="196"/>
      <c r="AD20" s="88"/>
      <c r="AE20" s="88"/>
      <c r="AF20" s="88"/>
      <c r="AG20" s="88"/>
      <c r="AH20" s="88"/>
      <c r="AI20" s="88"/>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row>
    <row r="21" spans="1:59" s="20" customFormat="1" hidden="1">
      <c r="A21" s="31"/>
      <c r="B21" s="31"/>
      <c r="C21" s="94"/>
      <c r="D21" s="94"/>
      <c r="E21" s="94"/>
      <c r="F21" s="206"/>
      <c r="G21" s="207" t="s">
        <v>423</v>
      </c>
      <c r="H21" s="206"/>
      <c r="I21" s="149"/>
      <c r="J21" s="208"/>
      <c r="K21" s="35"/>
      <c r="L21" s="210">
        <f t="shared" ref="L21:W21" si="0">SUM(L22:L513)</f>
        <v>0</v>
      </c>
      <c r="M21" s="210" t="e">
        <f t="shared" si="0"/>
        <v>#REF!</v>
      </c>
      <c r="N21" s="210">
        <f t="shared" si="0"/>
        <v>0</v>
      </c>
      <c r="O21" s="210" t="e">
        <f t="shared" si="0"/>
        <v>#REF!</v>
      </c>
      <c r="P21" s="211" t="e">
        <f t="shared" si="0"/>
        <v>#REF!</v>
      </c>
      <c r="Q21" s="211" t="e">
        <f t="shared" si="0"/>
        <v>#REF!</v>
      </c>
      <c r="R21" s="211" t="e">
        <f t="shared" si="0"/>
        <v>#REF!</v>
      </c>
      <c r="S21" s="211" t="e">
        <f t="shared" si="0"/>
        <v>#REF!</v>
      </c>
      <c r="T21" s="211" t="e">
        <f t="shared" si="0"/>
        <v>#REF!</v>
      </c>
      <c r="U21" s="212">
        <f t="shared" si="0"/>
        <v>0</v>
      </c>
      <c r="V21" s="210">
        <f t="shared" si="0"/>
        <v>0</v>
      </c>
      <c r="W21" s="209" t="e">
        <f t="shared" si="0"/>
        <v>#REF!</v>
      </c>
      <c r="X21" s="380"/>
      <c r="Y21" s="210" t="e">
        <f>SUM(Y22:Y289)</f>
        <v>#REF!</v>
      </c>
      <c r="Z21" s="209">
        <f>SUM(Z22:Z513)</f>
        <v>0</v>
      </c>
      <c r="AA21" s="210" t="e">
        <f>SUM(AA22:AA513)</f>
        <v>#REF!</v>
      </c>
      <c r="AB21" s="210">
        <f>SUM(AB22:AB513)</f>
        <v>0</v>
      </c>
      <c r="AC21" s="212" t="e">
        <f>SUM(AC22:AC513)</f>
        <v>#REF!</v>
      </c>
      <c r="AD21" s="19"/>
    </row>
    <row r="22" spans="1:59" s="20" customFormat="1" hidden="1">
      <c r="A22" s="31"/>
      <c r="B22" s="31"/>
      <c r="C22" s="94"/>
      <c r="D22" s="94"/>
      <c r="E22" s="94"/>
      <c r="F22" s="149"/>
      <c r="G22" s="215">
        <v>1</v>
      </c>
      <c r="H22" s="216">
        <v>1990</v>
      </c>
      <c r="I22" s="217">
        <v>1990</v>
      </c>
      <c r="J22" s="217">
        <v>1990</v>
      </c>
      <c r="K22" s="218"/>
      <c r="L22" s="219">
        <f>Z22</f>
        <v>0</v>
      </c>
      <c r="M22" s="220">
        <f t="shared" ref="M22:N85" si="1">AA22</f>
        <v>0</v>
      </c>
      <c r="N22" s="220">
        <f t="shared" si="1"/>
        <v>0</v>
      </c>
      <c r="O22" s="221">
        <f>N22+M22</f>
        <v>0</v>
      </c>
      <c r="P22" s="222">
        <f>O22</f>
        <v>0</v>
      </c>
      <c r="Q22" s="223">
        <f>P22*[1]Factors!D9</f>
        <v>0</v>
      </c>
      <c r="R22" s="223">
        <f>U22+W22</f>
        <v>0</v>
      </c>
      <c r="S22" s="223">
        <f>R22*[1]Factors!D9</f>
        <v>0</v>
      </c>
      <c r="T22" s="224">
        <f>R22*[1]Factors!D9*[1]Factors!E9</f>
        <v>0</v>
      </c>
      <c r="U22" s="219"/>
      <c r="V22" s="220"/>
      <c r="W22" s="221"/>
      <c r="X22" s="291"/>
      <c r="Y22" s="220"/>
      <c r="Z22" s="219"/>
      <c r="AA22" s="220">
        <f t="shared" ref="AA22:AA85" si="2">+Y22</f>
        <v>0</v>
      </c>
      <c r="AB22" s="220"/>
      <c r="AC22" s="221">
        <f t="shared" ref="AC22:AC57" si="3">AB22+AA22</f>
        <v>0</v>
      </c>
    </row>
    <row r="23" spans="1:59" s="20" customFormat="1" hidden="1">
      <c r="A23" s="31"/>
      <c r="B23" s="31"/>
      <c r="C23" s="94"/>
      <c r="D23" s="94"/>
      <c r="E23" s="94"/>
      <c r="F23" s="149"/>
      <c r="G23" s="227">
        <v>2</v>
      </c>
      <c r="H23" s="228">
        <v>1990</v>
      </c>
      <c r="I23" s="229">
        <v>1990</v>
      </c>
      <c r="J23" s="229">
        <v>1990</v>
      </c>
      <c r="K23" s="230"/>
      <c r="L23" s="231">
        <f t="shared" ref="L23:N86" si="4">Z23</f>
        <v>0</v>
      </c>
      <c r="M23" s="232">
        <f t="shared" si="1"/>
        <v>0</v>
      </c>
      <c r="N23" s="232">
        <f t="shared" si="1"/>
        <v>0</v>
      </c>
      <c r="O23" s="233">
        <f t="shared" ref="O23:O86" si="5">N23+M23</f>
        <v>0</v>
      </c>
      <c r="P23" s="234">
        <f t="shared" ref="P23:P86" si="6">O23</f>
        <v>0</v>
      </c>
      <c r="Q23" s="235">
        <f>P23*[1]Factors!D10</f>
        <v>0</v>
      </c>
      <c r="R23" s="235">
        <f t="shared" ref="R23:R86" si="7">U23+W23</f>
        <v>0</v>
      </c>
      <c r="S23" s="235">
        <f>R23*[1]Factors!D10</f>
        <v>0</v>
      </c>
      <c r="T23" s="236">
        <f>R23*[1]Factors!D10*[1]Factors!E10</f>
        <v>0</v>
      </c>
      <c r="U23" s="231"/>
      <c r="V23" s="232"/>
      <c r="W23" s="233"/>
      <c r="X23" s="292"/>
      <c r="Y23" s="232"/>
      <c r="Z23" s="231"/>
      <c r="AA23" s="232">
        <f t="shared" si="2"/>
        <v>0</v>
      </c>
      <c r="AB23" s="232"/>
      <c r="AC23" s="233">
        <f t="shared" si="3"/>
        <v>0</v>
      </c>
    </row>
    <row r="24" spans="1:59" s="20" customFormat="1" hidden="1">
      <c r="A24" s="31"/>
      <c r="B24" s="31"/>
      <c r="C24" s="94"/>
      <c r="D24" s="94"/>
      <c r="E24" s="94"/>
      <c r="F24" s="149"/>
      <c r="G24" s="227">
        <v>3</v>
      </c>
      <c r="H24" s="228">
        <v>1990</v>
      </c>
      <c r="I24" s="229">
        <v>1990</v>
      </c>
      <c r="J24" s="229">
        <v>1990</v>
      </c>
      <c r="K24" s="230"/>
      <c r="L24" s="231">
        <f t="shared" si="4"/>
        <v>0</v>
      </c>
      <c r="M24" s="232">
        <f t="shared" si="1"/>
        <v>0</v>
      </c>
      <c r="N24" s="232">
        <f t="shared" si="1"/>
        <v>0</v>
      </c>
      <c r="O24" s="233">
        <f t="shared" si="5"/>
        <v>0</v>
      </c>
      <c r="P24" s="234">
        <f t="shared" si="6"/>
        <v>0</v>
      </c>
      <c r="Q24" s="235">
        <f>P24*[1]Factors!D11</f>
        <v>0</v>
      </c>
      <c r="R24" s="235">
        <f t="shared" si="7"/>
        <v>0</v>
      </c>
      <c r="S24" s="235">
        <f>R24*[1]Factors!D11</f>
        <v>0</v>
      </c>
      <c r="T24" s="236">
        <f>R24*[1]Factors!D11*[1]Factors!E11</f>
        <v>0</v>
      </c>
      <c r="U24" s="231"/>
      <c r="V24" s="232"/>
      <c r="W24" s="233"/>
      <c r="X24" s="292"/>
      <c r="Y24" s="232"/>
      <c r="Z24" s="231"/>
      <c r="AA24" s="232">
        <f t="shared" si="2"/>
        <v>0</v>
      </c>
      <c r="AB24" s="232"/>
      <c r="AC24" s="233">
        <f t="shared" si="3"/>
        <v>0</v>
      </c>
    </row>
    <row r="25" spans="1:59" s="20" customFormat="1" hidden="1">
      <c r="A25" s="31"/>
      <c r="B25" s="31"/>
      <c r="C25" s="94"/>
      <c r="D25" s="94"/>
      <c r="E25" s="94"/>
      <c r="F25" s="149"/>
      <c r="G25" s="227">
        <v>4</v>
      </c>
      <c r="H25" s="228">
        <v>1990</v>
      </c>
      <c r="I25" s="229">
        <v>1990</v>
      </c>
      <c r="J25" s="229">
        <v>1991</v>
      </c>
      <c r="K25" s="230"/>
      <c r="L25" s="231">
        <f t="shared" si="4"/>
        <v>0</v>
      </c>
      <c r="M25" s="232">
        <f t="shared" si="1"/>
        <v>0</v>
      </c>
      <c r="N25" s="232">
        <f t="shared" si="1"/>
        <v>0</v>
      </c>
      <c r="O25" s="233">
        <f t="shared" si="5"/>
        <v>0</v>
      </c>
      <c r="P25" s="234">
        <f t="shared" si="6"/>
        <v>0</v>
      </c>
      <c r="Q25" s="235">
        <f>P25*[1]Factors!D12</f>
        <v>0</v>
      </c>
      <c r="R25" s="235">
        <f t="shared" si="7"/>
        <v>0</v>
      </c>
      <c r="S25" s="235">
        <f>R25*[1]Factors!D12</f>
        <v>0</v>
      </c>
      <c r="T25" s="236">
        <f>R25*[1]Factors!D12*[1]Factors!E12</f>
        <v>0</v>
      </c>
      <c r="U25" s="231"/>
      <c r="V25" s="232"/>
      <c r="W25" s="233"/>
      <c r="X25" s="292"/>
      <c r="Y25" s="232"/>
      <c r="Z25" s="231"/>
      <c r="AA25" s="232">
        <f t="shared" si="2"/>
        <v>0</v>
      </c>
      <c r="AB25" s="232"/>
      <c r="AC25" s="233">
        <f t="shared" si="3"/>
        <v>0</v>
      </c>
    </row>
    <row r="26" spans="1:59" s="20" customFormat="1" hidden="1">
      <c r="A26" s="31"/>
      <c r="B26" s="31"/>
      <c r="C26" s="94"/>
      <c r="D26" s="94"/>
      <c r="E26" s="94"/>
      <c r="F26" s="149"/>
      <c r="G26" s="227">
        <v>5</v>
      </c>
      <c r="H26" s="228">
        <v>1990</v>
      </c>
      <c r="I26" s="229">
        <v>1990</v>
      </c>
      <c r="J26" s="229">
        <v>1991</v>
      </c>
      <c r="K26" s="230"/>
      <c r="L26" s="231">
        <f t="shared" si="4"/>
        <v>0</v>
      </c>
      <c r="M26" s="232">
        <f t="shared" si="1"/>
        <v>0</v>
      </c>
      <c r="N26" s="232">
        <f t="shared" si="1"/>
        <v>0</v>
      </c>
      <c r="O26" s="233">
        <f t="shared" si="5"/>
        <v>0</v>
      </c>
      <c r="P26" s="234">
        <f t="shared" si="6"/>
        <v>0</v>
      </c>
      <c r="Q26" s="235">
        <f>P26*[1]Factors!D13</f>
        <v>0</v>
      </c>
      <c r="R26" s="235">
        <f t="shared" si="7"/>
        <v>0</v>
      </c>
      <c r="S26" s="235">
        <f>R26*[1]Factors!D13</f>
        <v>0</v>
      </c>
      <c r="T26" s="236">
        <f>R26*[1]Factors!D13*[1]Factors!E13</f>
        <v>0</v>
      </c>
      <c r="U26" s="231"/>
      <c r="V26" s="232"/>
      <c r="W26" s="233"/>
      <c r="X26" s="292"/>
      <c r="Y26" s="232"/>
      <c r="Z26" s="231"/>
      <c r="AA26" s="232">
        <f t="shared" si="2"/>
        <v>0</v>
      </c>
      <c r="AB26" s="232"/>
      <c r="AC26" s="233">
        <f t="shared" si="3"/>
        <v>0</v>
      </c>
    </row>
    <row r="27" spans="1:59" s="20" customFormat="1" hidden="1">
      <c r="A27" s="31"/>
      <c r="B27" s="31"/>
      <c r="C27" s="94"/>
      <c r="D27" s="94"/>
      <c r="E27" s="94"/>
      <c r="F27" s="149"/>
      <c r="G27" s="227">
        <v>6</v>
      </c>
      <c r="H27" s="228">
        <v>1990</v>
      </c>
      <c r="I27" s="229">
        <v>1990</v>
      </c>
      <c r="J27" s="229">
        <v>1991</v>
      </c>
      <c r="K27" s="230"/>
      <c r="L27" s="231">
        <f t="shared" si="4"/>
        <v>0</v>
      </c>
      <c r="M27" s="232">
        <f t="shared" si="1"/>
        <v>0</v>
      </c>
      <c r="N27" s="232">
        <f t="shared" si="1"/>
        <v>0</v>
      </c>
      <c r="O27" s="233">
        <f t="shared" si="5"/>
        <v>0</v>
      </c>
      <c r="P27" s="234">
        <f t="shared" si="6"/>
        <v>0</v>
      </c>
      <c r="Q27" s="235">
        <f>P27*[1]Factors!D14</f>
        <v>0</v>
      </c>
      <c r="R27" s="235">
        <f t="shared" si="7"/>
        <v>0</v>
      </c>
      <c r="S27" s="235">
        <f>R27*[1]Factors!D14</f>
        <v>0</v>
      </c>
      <c r="T27" s="236">
        <f>R27*[1]Factors!D14*[1]Factors!E14</f>
        <v>0</v>
      </c>
      <c r="U27" s="231"/>
      <c r="V27" s="232"/>
      <c r="W27" s="233"/>
      <c r="X27" s="292"/>
      <c r="Y27" s="232"/>
      <c r="Z27" s="231"/>
      <c r="AA27" s="232">
        <f t="shared" si="2"/>
        <v>0</v>
      </c>
      <c r="AB27" s="232"/>
      <c r="AC27" s="233">
        <f t="shared" si="3"/>
        <v>0</v>
      </c>
    </row>
    <row r="28" spans="1:59" s="20" customFormat="1" hidden="1">
      <c r="A28" s="31"/>
      <c r="B28" s="31"/>
      <c r="C28" s="94"/>
      <c r="D28" s="94"/>
      <c r="E28" s="94"/>
      <c r="F28" s="149"/>
      <c r="G28" s="227">
        <v>7</v>
      </c>
      <c r="H28" s="228">
        <v>1990</v>
      </c>
      <c r="I28" s="229">
        <v>1991</v>
      </c>
      <c r="J28" s="229">
        <v>1991</v>
      </c>
      <c r="K28" s="230"/>
      <c r="L28" s="231">
        <f t="shared" si="4"/>
        <v>0</v>
      </c>
      <c r="M28" s="232">
        <f t="shared" si="1"/>
        <v>0</v>
      </c>
      <c r="N28" s="232">
        <f t="shared" si="1"/>
        <v>0</v>
      </c>
      <c r="O28" s="233">
        <f t="shared" si="5"/>
        <v>0</v>
      </c>
      <c r="P28" s="234">
        <f t="shared" si="6"/>
        <v>0</v>
      </c>
      <c r="Q28" s="235">
        <f>P28*[1]Factors!D15</f>
        <v>0</v>
      </c>
      <c r="R28" s="235">
        <f t="shared" si="7"/>
        <v>0</v>
      </c>
      <c r="S28" s="235">
        <f>R28*[1]Factors!D15</f>
        <v>0</v>
      </c>
      <c r="T28" s="236">
        <f>R28*[1]Factors!D15*[1]Factors!E15</f>
        <v>0</v>
      </c>
      <c r="U28" s="231"/>
      <c r="V28" s="232"/>
      <c r="W28" s="233"/>
      <c r="X28" s="292"/>
      <c r="Y28" s="232"/>
      <c r="Z28" s="231"/>
      <c r="AA28" s="232">
        <f t="shared" si="2"/>
        <v>0</v>
      </c>
      <c r="AB28" s="232"/>
      <c r="AC28" s="233">
        <f t="shared" si="3"/>
        <v>0</v>
      </c>
    </row>
    <row r="29" spans="1:59" s="20" customFormat="1" hidden="1">
      <c r="A29" s="31"/>
      <c r="B29" s="31"/>
      <c r="C29" s="94"/>
      <c r="D29" s="94"/>
      <c r="E29" s="94"/>
      <c r="F29" s="149"/>
      <c r="G29" s="227">
        <v>8</v>
      </c>
      <c r="H29" s="228">
        <v>1990</v>
      </c>
      <c r="I29" s="229">
        <v>1991</v>
      </c>
      <c r="J29" s="229">
        <v>1991</v>
      </c>
      <c r="K29" s="230"/>
      <c r="L29" s="231">
        <f t="shared" si="4"/>
        <v>0</v>
      </c>
      <c r="M29" s="232">
        <f t="shared" si="1"/>
        <v>0</v>
      </c>
      <c r="N29" s="232">
        <f t="shared" si="1"/>
        <v>0</v>
      </c>
      <c r="O29" s="233">
        <f t="shared" si="5"/>
        <v>0</v>
      </c>
      <c r="P29" s="234">
        <f t="shared" si="6"/>
        <v>0</v>
      </c>
      <c r="Q29" s="235">
        <f>P29*[1]Factors!D16</f>
        <v>0</v>
      </c>
      <c r="R29" s="235">
        <f t="shared" si="7"/>
        <v>0</v>
      </c>
      <c r="S29" s="235">
        <f>R29*[1]Factors!D16</f>
        <v>0</v>
      </c>
      <c r="T29" s="236">
        <f>R29*[1]Factors!D16*[1]Factors!E16</f>
        <v>0</v>
      </c>
      <c r="U29" s="231"/>
      <c r="V29" s="232"/>
      <c r="W29" s="233"/>
      <c r="X29" s="292"/>
      <c r="Y29" s="232"/>
      <c r="Z29" s="231"/>
      <c r="AA29" s="232">
        <f t="shared" si="2"/>
        <v>0</v>
      </c>
      <c r="AB29" s="232"/>
      <c r="AC29" s="233">
        <f t="shared" si="3"/>
        <v>0</v>
      </c>
    </row>
    <row r="30" spans="1:59" s="20" customFormat="1" hidden="1">
      <c r="A30" s="31"/>
      <c r="B30" s="31"/>
      <c r="C30" s="94"/>
      <c r="D30" s="94"/>
      <c r="E30" s="94"/>
      <c r="F30" s="149"/>
      <c r="G30" s="227">
        <v>9</v>
      </c>
      <c r="H30" s="228">
        <v>1990</v>
      </c>
      <c r="I30" s="229">
        <v>1991</v>
      </c>
      <c r="J30" s="229">
        <v>1991</v>
      </c>
      <c r="K30" s="230"/>
      <c r="L30" s="231">
        <f t="shared" si="4"/>
        <v>0</v>
      </c>
      <c r="M30" s="232">
        <f t="shared" si="1"/>
        <v>0</v>
      </c>
      <c r="N30" s="232">
        <f t="shared" si="1"/>
        <v>0</v>
      </c>
      <c r="O30" s="233">
        <f t="shared" si="5"/>
        <v>0</v>
      </c>
      <c r="P30" s="234">
        <f t="shared" si="6"/>
        <v>0</v>
      </c>
      <c r="Q30" s="235">
        <f>P30*[1]Factors!D17</f>
        <v>0</v>
      </c>
      <c r="R30" s="235">
        <f t="shared" si="7"/>
        <v>0</v>
      </c>
      <c r="S30" s="235">
        <f>R30*[1]Factors!D17</f>
        <v>0</v>
      </c>
      <c r="T30" s="236">
        <f>R30*[1]Factors!D17*[1]Factors!E17</f>
        <v>0</v>
      </c>
      <c r="U30" s="231"/>
      <c r="V30" s="232"/>
      <c r="W30" s="233"/>
      <c r="X30" s="292"/>
      <c r="Y30" s="232"/>
      <c r="Z30" s="231"/>
      <c r="AA30" s="232">
        <f t="shared" si="2"/>
        <v>0</v>
      </c>
      <c r="AB30" s="232"/>
      <c r="AC30" s="233">
        <f t="shared" si="3"/>
        <v>0</v>
      </c>
    </row>
    <row r="31" spans="1:59" s="20" customFormat="1" hidden="1">
      <c r="A31" s="31"/>
      <c r="B31" s="31"/>
      <c r="C31" s="94"/>
      <c r="D31" s="94"/>
      <c r="E31" s="94"/>
      <c r="F31" s="149"/>
      <c r="G31" s="227">
        <v>10</v>
      </c>
      <c r="H31" s="228">
        <v>1990</v>
      </c>
      <c r="I31" s="229">
        <v>1991</v>
      </c>
      <c r="J31" s="229">
        <v>1991</v>
      </c>
      <c r="K31" s="230"/>
      <c r="L31" s="231">
        <f t="shared" si="4"/>
        <v>0</v>
      </c>
      <c r="M31" s="232">
        <f t="shared" si="1"/>
        <v>0</v>
      </c>
      <c r="N31" s="232">
        <f t="shared" si="1"/>
        <v>0</v>
      </c>
      <c r="O31" s="233">
        <f t="shared" si="5"/>
        <v>0</v>
      </c>
      <c r="P31" s="234">
        <f t="shared" si="6"/>
        <v>0</v>
      </c>
      <c r="Q31" s="235">
        <f>P31*[1]Factors!D18</f>
        <v>0</v>
      </c>
      <c r="R31" s="235">
        <f t="shared" si="7"/>
        <v>0</v>
      </c>
      <c r="S31" s="235">
        <f>R31*[1]Factors!D18</f>
        <v>0</v>
      </c>
      <c r="T31" s="236">
        <f>R31*[1]Factors!D18*[1]Factors!E18</f>
        <v>0</v>
      </c>
      <c r="U31" s="231"/>
      <c r="V31" s="232"/>
      <c r="W31" s="233"/>
      <c r="X31" s="292"/>
      <c r="Y31" s="232"/>
      <c r="Z31" s="231"/>
      <c r="AA31" s="232">
        <f t="shared" si="2"/>
        <v>0</v>
      </c>
      <c r="AB31" s="232"/>
      <c r="AC31" s="233">
        <f t="shared" si="3"/>
        <v>0</v>
      </c>
    </row>
    <row r="32" spans="1:59" s="20" customFormat="1" hidden="1">
      <c r="A32" s="31"/>
      <c r="B32" s="31"/>
      <c r="C32" s="94"/>
      <c r="D32" s="94"/>
      <c r="E32" s="94"/>
      <c r="F32" s="149"/>
      <c r="G32" s="227">
        <v>11</v>
      </c>
      <c r="H32" s="228">
        <v>1990</v>
      </c>
      <c r="I32" s="229">
        <v>1991</v>
      </c>
      <c r="J32" s="229">
        <v>1991</v>
      </c>
      <c r="K32" s="230"/>
      <c r="L32" s="231">
        <f t="shared" si="4"/>
        <v>0</v>
      </c>
      <c r="M32" s="232">
        <f t="shared" si="1"/>
        <v>0</v>
      </c>
      <c r="N32" s="232">
        <f t="shared" si="1"/>
        <v>0</v>
      </c>
      <c r="O32" s="233">
        <f t="shared" si="5"/>
        <v>0</v>
      </c>
      <c r="P32" s="234">
        <f t="shared" si="6"/>
        <v>0</v>
      </c>
      <c r="Q32" s="235">
        <f>P32*[1]Factors!D19</f>
        <v>0</v>
      </c>
      <c r="R32" s="235">
        <f t="shared" si="7"/>
        <v>0</v>
      </c>
      <c r="S32" s="235">
        <f>R32*[1]Factors!D19</f>
        <v>0</v>
      </c>
      <c r="T32" s="236">
        <f>R32*[1]Factors!D19*[1]Factors!E19</f>
        <v>0</v>
      </c>
      <c r="U32" s="231"/>
      <c r="V32" s="232"/>
      <c r="W32" s="233"/>
      <c r="X32" s="292"/>
      <c r="Y32" s="232"/>
      <c r="Z32" s="231"/>
      <c r="AA32" s="232">
        <f t="shared" si="2"/>
        <v>0</v>
      </c>
      <c r="AB32" s="232"/>
      <c r="AC32" s="233">
        <f t="shared" si="3"/>
        <v>0</v>
      </c>
    </row>
    <row r="33" spans="1:29" s="20" customFormat="1" hidden="1">
      <c r="A33" s="31"/>
      <c r="B33" s="31"/>
      <c r="C33" s="94"/>
      <c r="D33" s="94"/>
      <c r="E33" s="94"/>
      <c r="F33" s="149"/>
      <c r="G33" s="227">
        <v>12</v>
      </c>
      <c r="H33" s="228">
        <v>1990</v>
      </c>
      <c r="I33" s="229">
        <v>1991</v>
      </c>
      <c r="J33" s="229">
        <v>1991</v>
      </c>
      <c r="K33" s="230"/>
      <c r="L33" s="231">
        <f t="shared" si="4"/>
        <v>0</v>
      </c>
      <c r="M33" s="232">
        <f t="shared" si="1"/>
        <v>0</v>
      </c>
      <c r="N33" s="232">
        <f t="shared" si="1"/>
        <v>0</v>
      </c>
      <c r="O33" s="233">
        <f t="shared" si="5"/>
        <v>0</v>
      </c>
      <c r="P33" s="234">
        <f t="shared" si="6"/>
        <v>0</v>
      </c>
      <c r="Q33" s="235">
        <f>P33*[1]Factors!D20</f>
        <v>0</v>
      </c>
      <c r="R33" s="235">
        <f t="shared" si="7"/>
        <v>0</v>
      </c>
      <c r="S33" s="235">
        <f>R33*[1]Factors!D20</f>
        <v>0</v>
      </c>
      <c r="T33" s="236">
        <f>R33*[1]Factors!D20*[1]Factors!E20</f>
        <v>0</v>
      </c>
      <c r="U33" s="231"/>
      <c r="V33" s="232"/>
      <c r="W33" s="233"/>
      <c r="X33" s="292"/>
      <c r="Y33" s="232"/>
      <c r="Z33" s="231"/>
      <c r="AA33" s="232">
        <f t="shared" si="2"/>
        <v>0</v>
      </c>
      <c r="AB33" s="232"/>
      <c r="AC33" s="233">
        <f t="shared" si="3"/>
        <v>0</v>
      </c>
    </row>
    <row r="34" spans="1:29" s="20" customFormat="1" hidden="1">
      <c r="A34" s="31"/>
      <c r="B34" s="31"/>
      <c r="C34" s="94"/>
      <c r="D34" s="94"/>
      <c r="E34" s="94"/>
      <c r="F34" s="149"/>
      <c r="G34" s="227">
        <v>1</v>
      </c>
      <c r="H34" s="228">
        <v>1991</v>
      </c>
      <c r="I34" s="229">
        <v>1991</v>
      </c>
      <c r="J34" s="229">
        <v>1991</v>
      </c>
      <c r="K34" s="230"/>
      <c r="L34" s="231">
        <f t="shared" si="4"/>
        <v>0</v>
      </c>
      <c r="M34" s="232">
        <f t="shared" si="1"/>
        <v>0</v>
      </c>
      <c r="N34" s="232">
        <f t="shared" si="1"/>
        <v>0</v>
      </c>
      <c r="O34" s="233">
        <f t="shared" si="5"/>
        <v>0</v>
      </c>
      <c r="P34" s="234">
        <f t="shared" si="6"/>
        <v>0</v>
      </c>
      <c r="Q34" s="235">
        <f>P34*[1]Factors!D21</f>
        <v>0</v>
      </c>
      <c r="R34" s="235">
        <f t="shared" si="7"/>
        <v>0</v>
      </c>
      <c r="S34" s="235">
        <f>R34*[1]Factors!D21</f>
        <v>0</v>
      </c>
      <c r="T34" s="236">
        <f>R34*[1]Factors!D21*[1]Factors!E21</f>
        <v>0</v>
      </c>
      <c r="U34" s="231"/>
      <c r="V34" s="232"/>
      <c r="W34" s="233"/>
      <c r="X34" s="292"/>
      <c r="Y34" s="232"/>
      <c r="Z34" s="231"/>
      <c r="AA34" s="232">
        <f t="shared" si="2"/>
        <v>0</v>
      </c>
      <c r="AB34" s="232"/>
      <c r="AC34" s="233">
        <f t="shared" si="3"/>
        <v>0</v>
      </c>
    </row>
    <row r="35" spans="1:29" s="20" customFormat="1" hidden="1">
      <c r="A35" s="31"/>
      <c r="B35" s="31"/>
      <c r="C35" s="94"/>
      <c r="D35" s="94"/>
      <c r="E35" s="94"/>
      <c r="F35" s="149"/>
      <c r="G35" s="227">
        <v>2</v>
      </c>
      <c r="H35" s="228">
        <v>1991</v>
      </c>
      <c r="I35" s="229">
        <v>1991</v>
      </c>
      <c r="J35" s="229">
        <v>1991</v>
      </c>
      <c r="K35" s="230"/>
      <c r="L35" s="231">
        <f t="shared" si="4"/>
        <v>0</v>
      </c>
      <c r="M35" s="232">
        <f t="shared" si="1"/>
        <v>0</v>
      </c>
      <c r="N35" s="232">
        <f t="shared" si="1"/>
        <v>0</v>
      </c>
      <c r="O35" s="233">
        <f t="shared" si="5"/>
        <v>0</v>
      </c>
      <c r="P35" s="234">
        <f t="shared" si="6"/>
        <v>0</v>
      </c>
      <c r="Q35" s="235">
        <f>P35*[1]Factors!D22</f>
        <v>0</v>
      </c>
      <c r="R35" s="235">
        <f t="shared" si="7"/>
        <v>0</v>
      </c>
      <c r="S35" s="235">
        <f>R35*[1]Factors!D22</f>
        <v>0</v>
      </c>
      <c r="T35" s="236">
        <f>R35*[1]Factors!D22*[1]Factors!E22</f>
        <v>0</v>
      </c>
      <c r="U35" s="231"/>
      <c r="V35" s="232"/>
      <c r="W35" s="233"/>
      <c r="X35" s="292"/>
      <c r="Y35" s="232"/>
      <c r="Z35" s="231"/>
      <c r="AA35" s="232">
        <f t="shared" si="2"/>
        <v>0</v>
      </c>
      <c r="AB35" s="232"/>
      <c r="AC35" s="233">
        <f t="shared" si="3"/>
        <v>0</v>
      </c>
    </row>
    <row r="36" spans="1:29" s="20" customFormat="1" hidden="1">
      <c r="A36" s="31"/>
      <c r="B36" s="31"/>
      <c r="C36" s="94"/>
      <c r="D36" s="94"/>
      <c r="E36" s="94"/>
      <c r="F36" s="149"/>
      <c r="G36" s="227">
        <v>3</v>
      </c>
      <c r="H36" s="228">
        <v>1991</v>
      </c>
      <c r="I36" s="229">
        <v>1991</v>
      </c>
      <c r="J36" s="229">
        <v>1991</v>
      </c>
      <c r="K36" s="230"/>
      <c r="L36" s="231">
        <f t="shared" si="4"/>
        <v>0</v>
      </c>
      <c r="M36" s="232">
        <f t="shared" si="1"/>
        <v>0</v>
      </c>
      <c r="N36" s="232">
        <f t="shared" si="1"/>
        <v>0</v>
      </c>
      <c r="O36" s="233">
        <f t="shared" si="5"/>
        <v>0</v>
      </c>
      <c r="P36" s="234">
        <f t="shared" si="6"/>
        <v>0</v>
      </c>
      <c r="Q36" s="235">
        <f>P36*[1]Factors!D23</f>
        <v>0</v>
      </c>
      <c r="R36" s="235">
        <f t="shared" si="7"/>
        <v>0</v>
      </c>
      <c r="S36" s="235">
        <f>R36*[1]Factors!D23</f>
        <v>0</v>
      </c>
      <c r="T36" s="236">
        <f>R36*[1]Factors!D23*[1]Factors!E23</f>
        <v>0</v>
      </c>
      <c r="U36" s="231"/>
      <c r="V36" s="232"/>
      <c r="W36" s="233"/>
      <c r="X36" s="292"/>
      <c r="Y36" s="232"/>
      <c r="Z36" s="231"/>
      <c r="AA36" s="232">
        <f t="shared" si="2"/>
        <v>0</v>
      </c>
      <c r="AB36" s="232"/>
      <c r="AC36" s="233">
        <f t="shared" si="3"/>
        <v>0</v>
      </c>
    </row>
    <row r="37" spans="1:29" s="20" customFormat="1" hidden="1">
      <c r="A37" s="31"/>
      <c r="B37" s="31"/>
      <c r="C37" s="94"/>
      <c r="D37" s="94"/>
      <c r="E37" s="94"/>
      <c r="F37" s="149"/>
      <c r="G37" s="227">
        <v>4</v>
      </c>
      <c r="H37" s="228">
        <v>1991</v>
      </c>
      <c r="I37" s="229">
        <v>1991</v>
      </c>
      <c r="J37" s="229">
        <v>1992</v>
      </c>
      <c r="K37" s="230"/>
      <c r="L37" s="231">
        <f t="shared" si="4"/>
        <v>0</v>
      </c>
      <c r="M37" s="232">
        <f t="shared" si="1"/>
        <v>0</v>
      </c>
      <c r="N37" s="232">
        <f t="shared" si="1"/>
        <v>0</v>
      </c>
      <c r="O37" s="233">
        <f t="shared" si="5"/>
        <v>0</v>
      </c>
      <c r="P37" s="234">
        <f t="shared" si="6"/>
        <v>0</v>
      </c>
      <c r="Q37" s="235">
        <f>P37*[1]Factors!D24</f>
        <v>0</v>
      </c>
      <c r="R37" s="235">
        <f t="shared" si="7"/>
        <v>0</v>
      </c>
      <c r="S37" s="235">
        <f>R37*[1]Factors!D24</f>
        <v>0</v>
      </c>
      <c r="T37" s="236">
        <f>R37*[1]Factors!D24*[1]Factors!E24</f>
        <v>0</v>
      </c>
      <c r="U37" s="231"/>
      <c r="V37" s="232"/>
      <c r="W37" s="233"/>
      <c r="X37" s="292"/>
      <c r="Y37" s="232"/>
      <c r="Z37" s="231"/>
      <c r="AA37" s="232">
        <f t="shared" si="2"/>
        <v>0</v>
      </c>
      <c r="AB37" s="232"/>
      <c r="AC37" s="233">
        <f t="shared" si="3"/>
        <v>0</v>
      </c>
    </row>
    <row r="38" spans="1:29" s="20" customFormat="1" hidden="1">
      <c r="A38" s="31"/>
      <c r="B38" s="31"/>
      <c r="C38" s="94"/>
      <c r="D38" s="94"/>
      <c r="E38" s="94"/>
      <c r="F38" s="149"/>
      <c r="G38" s="227">
        <v>5</v>
      </c>
      <c r="H38" s="228">
        <v>1991</v>
      </c>
      <c r="I38" s="229">
        <v>1991</v>
      </c>
      <c r="J38" s="229">
        <v>1992</v>
      </c>
      <c r="K38" s="230"/>
      <c r="L38" s="231">
        <f t="shared" si="4"/>
        <v>0</v>
      </c>
      <c r="M38" s="232">
        <f t="shared" si="1"/>
        <v>0</v>
      </c>
      <c r="N38" s="232">
        <f t="shared" si="1"/>
        <v>0</v>
      </c>
      <c r="O38" s="233">
        <f t="shared" si="5"/>
        <v>0</v>
      </c>
      <c r="P38" s="234">
        <f t="shared" si="6"/>
        <v>0</v>
      </c>
      <c r="Q38" s="235">
        <f>P38*[1]Factors!D25</f>
        <v>0</v>
      </c>
      <c r="R38" s="235">
        <f t="shared" si="7"/>
        <v>0</v>
      </c>
      <c r="S38" s="235">
        <f>R38*[1]Factors!D25</f>
        <v>0</v>
      </c>
      <c r="T38" s="236">
        <f>R38*[1]Factors!D25*[1]Factors!E25</f>
        <v>0</v>
      </c>
      <c r="U38" s="231"/>
      <c r="V38" s="232"/>
      <c r="W38" s="233"/>
      <c r="X38" s="292"/>
      <c r="Y38" s="232"/>
      <c r="Z38" s="231"/>
      <c r="AA38" s="232">
        <f t="shared" si="2"/>
        <v>0</v>
      </c>
      <c r="AB38" s="232"/>
      <c r="AC38" s="233">
        <f t="shared" si="3"/>
        <v>0</v>
      </c>
    </row>
    <row r="39" spans="1:29" s="20" customFormat="1" hidden="1">
      <c r="A39" s="31"/>
      <c r="B39" s="31"/>
      <c r="C39" s="94"/>
      <c r="D39" s="94"/>
      <c r="E39" s="94"/>
      <c r="F39" s="149"/>
      <c r="G39" s="227">
        <v>6</v>
      </c>
      <c r="H39" s="228">
        <v>1991</v>
      </c>
      <c r="I39" s="229">
        <v>1991</v>
      </c>
      <c r="J39" s="229">
        <v>1992</v>
      </c>
      <c r="K39" s="230"/>
      <c r="L39" s="231">
        <f t="shared" si="4"/>
        <v>0</v>
      </c>
      <c r="M39" s="232">
        <f t="shared" si="1"/>
        <v>0</v>
      </c>
      <c r="N39" s="232">
        <f t="shared" si="1"/>
        <v>0</v>
      </c>
      <c r="O39" s="233">
        <f t="shared" si="5"/>
        <v>0</v>
      </c>
      <c r="P39" s="234">
        <f t="shared" si="6"/>
        <v>0</v>
      </c>
      <c r="Q39" s="235">
        <f>P39*[1]Factors!D26</f>
        <v>0</v>
      </c>
      <c r="R39" s="235">
        <f t="shared" si="7"/>
        <v>0</v>
      </c>
      <c r="S39" s="235">
        <f>R39*[1]Factors!D26</f>
        <v>0</v>
      </c>
      <c r="T39" s="236">
        <f>R39*[1]Factors!D26*[1]Factors!E26</f>
        <v>0</v>
      </c>
      <c r="U39" s="231"/>
      <c r="V39" s="232"/>
      <c r="W39" s="233"/>
      <c r="X39" s="292"/>
      <c r="Y39" s="232"/>
      <c r="Z39" s="231"/>
      <c r="AA39" s="232">
        <f t="shared" si="2"/>
        <v>0</v>
      </c>
      <c r="AB39" s="232"/>
      <c r="AC39" s="233">
        <f t="shared" si="3"/>
        <v>0</v>
      </c>
    </row>
    <row r="40" spans="1:29" s="20" customFormat="1" hidden="1">
      <c r="A40" s="31"/>
      <c r="B40" s="31"/>
      <c r="C40" s="94"/>
      <c r="D40" s="94"/>
      <c r="E40" s="94"/>
      <c r="F40" s="149"/>
      <c r="G40" s="227">
        <v>7</v>
      </c>
      <c r="H40" s="228">
        <v>1991</v>
      </c>
      <c r="I40" s="229">
        <v>1992</v>
      </c>
      <c r="J40" s="229">
        <v>1992</v>
      </c>
      <c r="K40" s="230"/>
      <c r="L40" s="231">
        <f t="shared" si="4"/>
        <v>0</v>
      </c>
      <c r="M40" s="232">
        <f t="shared" si="1"/>
        <v>0</v>
      </c>
      <c r="N40" s="232">
        <f t="shared" si="1"/>
        <v>0</v>
      </c>
      <c r="O40" s="233">
        <f t="shared" si="5"/>
        <v>0</v>
      </c>
      <c r="P40" s="234">
        <f t="shared" si="6"/>
        <v>0</v>
      </c>
      <c r="Q40" s="235">
        <f>P40*[1]Factors!D27</f>
        <v>0</v>
      </c>
      <c r="R40" s="235">
        <f t="shared" si="7"/>
        <v>0</v>
      </c>
      <c r="S40" s="235">
        <f>R40*[1]Factors!D27</f>
        <v>0</v>
      </c>
      <c r="T40" s="236">
        <f>R40*[1]Factors!D27*[1]Factors!E27</f>
        <v>0</v>
      </c>
      <c r="U40" s="231"/>
      <c r="V40" s="232"/>
      <c r="W40" s="233"/>
      <c r="X40" s="292"/>
      <c r="Y40" s="232"/>
      <c r="Z40" s="231"/>
      <c r="AA40" s="232">
        <f t="shared" si="2"/>
        <v>0</v>
      </c>
      <c r="AB40" s="232"/>
      <c r="AC40" s="233">
        <f t="shared" si="3"/>
        <v>0</v>
      </c>
    </row>
    <row r="41" spans="1:29" s="20" customFormat="1" hidden="1">
      <c r="A41" s="31"/>
      <c r="B41" s="31"/>
      <c r="C41" s="94"/>
      <c r="D41" s="94"/>
      <c r="E41" s="94"/>
      <c r="F41" s="149"/>
      <c r="G41" s="227">
        <v>8</v>
      </c>
      <c r="H41" s="228">
        <v>1991</v>
      </c>
      <c r="I41" s="229">
        <v>1992</v>
      </c>
      <c r="J41" s="229">
        <v>1992</v>
      </c>
      <c r="K41" s="230"/>
      <c r="L41" s="231">
        <f t="shared" si="4"/>
        <v>0</v>
      </c>
      <c r="M41" s="232">
        <f t="shared" si="1"/>
        <v>0</v>
      </c>
      <c r="N41" s="232">
        <f t="shared" si="1"/>
        <v>0</v>
      </c>
      <c r="O41" s="233">
        <f t="shared" si="5"/>
        <v>0</v>
      </c>
      <c r="P41" s="234">
        <f t="shared" si="6"/>
        <v>0</v>
      </c>
      <c r="Q41" s="235">
        <f>P41*[1]Factors!D28</f>
        <v>0</v>
      </c>
      <c r="R41" s="235">
        <f t="shared" si="7"/>
        <v>0</v>
      </c>
      <c r="S41" s="235">
        <f>R41*[1]Factors!D28</f>
        <v>0</v>
      </c>
      <c r="T41" s="236">
        <f>R41*[1]Factors!D28*[1]Factors!E28</f>
        <v>0</v>
      </c>
      <c r="U41" s="231"/>
      <c r="V41" s="232"/>
      <c r="W41" s="233"/>
      <c r="X41" s="292"/>
      <c r="Y41" s="232"/>
      <c r="Z41" s="231"/>
      <c r="AA41" s="232">
        <f t="shared" si="2"/>
        <v>0</v>
      </c>
      <c r="AB41" s="232"/>
      <c r="AC41" s="233">
        <f t="shared" si="3"/>
        <v>0</v>
      </c>
    </row>
    <row r="42" spans="1:29" s="20" customFormat="1" hidden="1">
      <c r="A42" s="31"/>
      <c r="B42" s="31"/>
      <c r="C42" s="94"/>
      <c r="D42" s="94"/>
      <c r="E42" s="94"/>
      <c r="F42" s="149"/>
      <c r="G42" s="227">
        <v>9</v>
      </c>
      <c r="H42" s="228">
        <v>1991</v>
      </c>
      <c r="I42" s="229">
        <v>1992</v>
      </c>
      <c r="J42" s="229">
        <v>1992</v>
      </c>
      <c r="K42" s="230"/>
      <c r="L42" s="231">
        <f t="shared" si="4"/>
        <v>0</v>
      </c>
      <c r="M42" s="232">
        <f t="shared" si="1"/>
        <v>0</v>
      </c>
      <c r="N42" s="232">
        <f t="shared" si="1"/>
        <v>0</v>
      </c>
      <c r="O42" s="233">
        <f t="shared" si="5"/>
        <v>0</v>
      </c>
      <c r="P42" s="234">
        <f t="shared" si="6"/>
        <v>0</v>
      </c>
      <c r="Q42" s="235">
        <f>P42*[1]Factors!D29</f>
        <v>0</v>
      </c>
      <c r="R42" s="235">
        <f t="shared" si="7"/>
        <v>0</v>
      </c>
      <c r="S42" s="235">
        <f>R42*[1]Factors!D29</f>
        <v>0</v>
      </c>
      <c r="T42" s="236">
        <f>R42*[1]Factors!D29*[1]Factors!E29</f>
        <v>0</v>
      </c>
      <c r="U42" s="231"/>
      <c r="V42" s="232"/>
      <c r="W42" s="233"/>
      <c r="X42" s="292"/>
      <c r="Y42" s="232"/>
      <c r="Z42" s="231"/>
      <c r="AA42" s="232">
        <f t="shared" si="2"/>
        <v>0</v>
      </c>
      <c r="AB42" s="232"/>
      <c r="AC42" s="233">
        <f t="shared" si="3"/>
        <v>0</v>
      </c>
    </row>
    <row r="43" spans="1:29" s="20" customFormat="1" hidden="1">
      <c r="A43" s="31"/>
      <c r="B43" s="31"/>
      <c r="C43" s="94"/>
      <c r="D43" s="94"/>
      <c r="E43" s="94"/>
      <c r="F43" s="149"/>
      <c r="G43" s="227">
        <v>10</v>
      </c>
      <c r="H43" s="228">
        <v>1991</v>
      </c>
      <c r="I43" s="229">
        <v>1992</v>
      </c>
      <c r="J43" s="229">
        <v>1992</v>
      </c>
      <c r="K43" s="230"/>
      <c r="L43" s="231">
        <f t="shared" si="4"/>
        <v>0</v>
      </c>
      <c r="M43" s="232">
        <f t="shared" si="1"/>
        <v>0</v>
      </c>
      <c r="N43" s="232">
        <f t="shared" si="1"/>
        <v>0</v>
      </c>
      <c r="O43" s="233">
        <f t="shared" si="5"/>
        <v>0</v>
      </c>
      <c r="P43" s="234">
        <f t="shared" si="6"/>
        <v>0</v>
      </c>
      <c r="Q43" s="235">
        <f>P43*[1]Factors!D30</f>
        <v>0</v>
      </c>
      <c r="R43" s="235">
        <f t="shared" si="7"/>
        <v>0</v>
      </c>
      <c r="S43" s="235">
        <f>R43*[1]Factors!D30</f>
        <v>0</v>
      </c>
      <c r="T43" s="236">
        <f>R43*[1]Factors!D30*[1]Factors!E30</f>
        <v>0</v>
      </c>
      <c r="U43" s="231"/>
      <c r="V43" s="232"/>
      <c r="W43" s="233"/>
      <c r="X43" s="292"/>
      <c r="Y43" s="232"/>
      <c r="Z43" s="231"/>
      <c r="AA43" s="232">
        <f t="shared" si="2"/>
        <v>0</v>
      </c>
      <c r="AB43" s="232"/>
      <c r="AC43" s="233">
        <f t="shared" si="3"/>
        <v>0</v>
      </c>
    </row>
    <row r="44" spans="1:29" s="20" customFormat="1" hidden="1">
      <c r="A44" s="31"/>
      <c r="B44" s="31"/>
      <c r="C44" s="94"/>
      <c r="D44" s="94"/>
      <c r="E44" s="94"/>
      <c r="F44" s="149"/>
      <c r="G44" s="227">
        <v>11</v>
      </c>
      <c r="H44" s="228">
        <v>1991</v>
      </c>
      <c r="I44" s="229">
        <v>1992</v>
      </c>
      <c r="J44" s="229">
        <v>1992</v>
      </c>
      <c r="K44" s="230"/>
      <c r="L44" s="231">
        <f t="shared" si="4"/>
        <v>0</v>
      </c>
      <c r="M44" s="232">
        <f t="shared" si="1"/>
        <v>0</v>
      </c>
      <c r="N44" s="232">
        <f t="shared" si="1"/>
        <v>0</v>
      </c>
      <c r="O44" s="233">
        <f t="shared" si="5"/>
        <v>0</v>
      </c>
      <c r="P44" s="234">
        <f t="shared" si="6"/>
        <v>0</v>
      </c>
      <c r="Q44" s="235">
        <f>P44*[1]Factors!D31</f>
        <v>0</v>
      </c>
      <c r="R44" s="235">
        <f t="shared" si="7"/>
        <v>0</v>
      </c>
      <c r="S44" s="235">
        <f>R44*[1]Factors!D31</f>
        <v>0</v>
      </c>
      <c r="T44" s="236">
        <f>R44*[1]Factors!D31*[1]Factors!E31</f>
        <v>0</v>
      </c>
      <c r="U44" s="231"/>
      <c r="V44" s="232"/>
      <c r="W44" s="233"/>
      <c r="X44" s="292"/>
      <c r="Y44" s="232"/>
      <c r="Z44" s="231"/>
      <c r="AA44" s="232">
        <f t="shared" si="2"/>
        <v>0</v>
      </c>
      <c r="AB44" s="232"/>
      <c r="AC44" s="233">
        <f t="shared" si="3"/>
        <v>0</v>
      </c>
    </row>
    <row r="45" spans="1:29" s="20" customFormat="1" hidden="1">
      <c r="A45" s="31"/>
      <c r="B45" s="31"/>
      <c r="C45" s="94"/>
      <c r="D45" s="94"/>
      <c r="E45" s="94"/>
      <c r="F45" s="149"/>
      <c r="G45" s="227">
        <v>12</v>
      </c>
      <c r="H45" s="228">
        <v>1991</v>
      </c>
      <c r="I45" s="229">
        <v>1992</v>
      </c>
      <c r="J45" s="229">
        <v>1992</v>
      </c>
      <c r="K45" s="230"/>
      <c r="L45" s="231">
        <f t="shared" si="4"/>
        <v>0</v>
      </c>
      <c r="M45" s="232">
        <f t="shared" si="1"/>
        <v>0</v>
      </c>
      <c r="N45" s="232">
        <f t="shared" si="1"/>
        <v>0</v>
      </c>
      <c r="O45" s="233">
        <f t="shared" si="5"/>
        <v>0</v>
      </c>
      <c r="P45" s="234">
        <f t="shared" si="6"/>
        <v>0</v>
      </c>
      <c r="Q45" s="235">
        <f>P45*[1]Factors!D32</f>
        <v>0</v>
      </c>
      <c r="R45" s="235">
        <f t="shared" si="7"/>
        <v>0</v>
      </c>
      <c r="S45" s="235">
        <f>R45*[1]Factors!D32</f>
        <v>0</v>
      </c>
      <c r="T45" s="236">
        <f>R45*[1]Factors!D32*[1]Factors!E32</f>
        <v>0</v>
      </c>
      <c r="U45" s="231"/>
      <c r="V45" s="232"/>
      <c r="W45" s="233"/>
      <c r="X45" s="292"/>
      <c r="Y45" s="232"/>
      <c r="Z45" s="231"/>
      <c r="AA45" s="232">
        <f t="shared" si="2"/>
        <v>0</v>
      </c>
      <c r="AB45" s="232"/>
      <c r="AC45" s="233">
        <f t="shared" si="3"/>
        <v>0</v>
      </c>
    </row>
    <row r="46" spans="1:29" s="20" customFormat="1" hidden="1">
      <c r="A46" s="31"/>
      <c r="B46" s="31"/>
      <c r="C46" s="94"/>
      <c r="D46" s="94"/>
      <c r="E46" s="94"/>
      <c r="F46" s="149"/>
      <c r="G46" s="227">
        <v>1</v>
      </c>
      <c r="H46" s="228">
        <v>1992</v>
      </c>
      <c r="I46" s="229">
        <v>1992</v>
      </c>
      <c r="J46" s="229">
        <v>1992</v>
      </c>
      <c r="K46" s="230"/>
      <c r="L46" s="231">
        <f t="shared" si="4"/>
        <v>0</v>
      </c>
      <c r="M46" s="232">
        <f t="shared" si="1"/>
        <v>0</v>
      </c>
      <c r="N46" s="232">
        <f t="shared" si="1"/>
        <v>0</v>
      </c>
      <c r="O46" s="233">
        <f t="shared" si="5"/>
        <v>0</v>
      </c>
      <c r="P46" s="234">
        <f t="shared" si="6"/>
        <v>0</v>
      </c>
      <c r="Q46" s="235">
        <f>P46*[1]Factors!D33</f>
        <v>0</v>
      </c>
      <c r="R46" s="235">
        <f t="shared" si="7"/>
        <v>0</v>
      </c>
      <c r="S46" s="235">
        <f>R46*[1]Factors!D33</f>
        <v>0</v>
      </c>
      <c r="T46" s="236">
        <f>R46*[1]Factors!D33*[1]Factors!E33</f>
        <v>0</v>
      </c>
      <c r="U46" s="231"/>
      <c r="V46" s="232"/>
      <c r="W46" s="233"/>
      <c r="X46" s="292"/>
      <c r="Y46" s="232"/>
      <c r="Z46" s="231"/>
      <c r="AA46" s="232">
        <f t="shared" si="2"/>
        <v>0</v>
      </c>
      <c r="AB46" s="232"/>
      <c r="AC46" s="233">
        <f t="shared" si="3"/>
        <v>0</v>
      </c>
    </row>
    <row r="47" spans="1:29" s="20" customFormat="1" hidden="1">
      <c r="A47" s="31"/>
      <c r="B47" s="31"/>
      <c r="C47" s="94"/>
      <c r="D47" s="94"/>
      <c r="E47" s="94"/>
      <c r="F47" s="149"/>
      <c r="G47" s="227">
        <v>2</v>
      </c>
      <c r="H47" s="228">
        <v>1992</v>
      </c>
      <c r="I47" s="229">
        <v>1992</v>
      </c>
      <c r="J47" s="229">
        <v>1992</v>
      </c>
      <c r="K47" s="230"/>
      <c r="L47" s="231">
        <f t="shared" si="4"/>
        <v>0</v>
      </c>
      <c r="M47" s="232">
        <f t="shared" si="1"/>
        <v>0</v>
      </c>
      <c r="N47" s="232">
        <f t="shared" si="1"/>
        <v>0</v>
      </c>
      <c r="O47" s="233">
        <f t="shared" si="5"/>
        <v>0</v>
      </c>
      <c r="P47" s="234">
        <f t="shared" si="6"/>
        <v>0</v>
      </c>
      <c r="Q47" s="235">
        <f>P47*[1]Factors!D34</f>
        <v>0</v>
      </c>
      <c r="R47" s="235">
        <f t="shared" si="7"/>
        <v>0</v>
      </c>
      <c r="S47" s="235">
        <f>R47*[1]Factors!D34</f>
        <v>0</v>
      </c>
      <c r="T47" s="236">
        <f>R47*[1]Factors!D34*[1]Factors!E34</f>
        <v>0</v>
      </c>
      <c r="U47" s="231"/>
      <c r="V47" s="232"/>
      <c r="W47" s="233"/>
      <c r="X47" s="292"/>
      <c r="Y47" s="232"/>
      <c r="Z47" s="231"/>
      <c r="AA47" s="232">
        <f t="shared" si="2"/>
        <v>0</v>
      </c>
      <c r="AB47" s="232"/>
      <c r="AC47" s="233">
        <f t="shared" si="3"/>
        <v>0</v>
      </c>
    </row>
    <row r="48" spans="1:29" s="20" customFormat="1" hidden="1">
      <c r="A48" s="31"/>
      <c r="B48" s="31"/>
      <c r="C48" s="94"/>
      <c r="D48" s="94"/>
      <c r="E48" s="94"/>
      <c r="F48" s="149"/>
      <c r="G48" s="227">
        <v>3</v>
      </c>
      <c r="H48" s="228">
        <v>1992</v>
      </c>
      <c r="I48" s="229">
        <v>1992</v>
      </c>
      <c r="J48" s="229">
        <v>1992</v>
      </c>
      <c r="K48" s="230"/>
      <c r="L48" s="231">
        <f t="shared" si="4"/>
        <v>0</v>
      </c>
      <c r="M48" s="232">
        <f t="shared" si="1"/>
        <v>0</v>
      </c>
      <c r="N48" s="232">
        <f t="shared" si="1"/>
        <v>0</v>
      </c>
      <c r="O48" s="233">
        <f t="shared" si="5"/>
        <v>0</v>
      </c>
      <c r="P48" s="234">
        <f t="shared" si="6"/>
        <v>0</v>
      </c>
      <c r="Q48" s="235">
        <f>P48*[1]Factors!D35</f>
        <v>0</v>
      </c>
      <c r="R48" s="235">
        <f t="shared" si="7"/>
        <v>0</v>
      </c>
      <c r="S48" s="235">
        <f>R48*[1]Factors!D35</f>
        <v>0</v>
      </c>
      <c r="T48" s="236">
        <f>R48*[1]Factors!D35*[1]Factors!E35</f>
        <v>0</v>
      </c>
      <c r="U48" s="231"/>
      <c r="V48" s="232"/>
      <c r="W48" s="233"/>
      <c r="X48" s="292"/>
      <c r="Y48" s="232"/>
      <c r="Z48" s="231"/>
      <c r="AA48" s="232">
        <f t="shared" si="2"/>
        <v>0</v>
      </c>
      <c r="AB48" s="232"/>
      <c r="AC48" s="233">
        <f t="shared" si="3"/>
        <v>0</v>
      </c>
    </row>
    <row r="49" spans="1:29" s="20" customFormat="1" hidden="1">
      <c r="A49" s="31"/>
      <c r="B49" s="31"/>
      <c r="C49" s="94"/>
      <c r="D49" s="94"/>
      <c r="E49" s="94"/>
      <c r="F49" s="149"/>
      <c r="G49" s="227">
        <v>4</v>
      </c>
      <c r="H49" s="228">
        <v>1992</v>
      </c>
      <c r="I49" s="229">
        <v>1992</v>
      </c>
      <c r="J49" s="229">
        <v>1993</v>
      </c>
      <c r="K49" s="230"/>
      <c r="L49" s="231">
        <f t="shared" si="4"/>
        <v>0</v>
      </c>
      <c r="M49" s="232">
        <f t="shared" si="1"/>
        <v>0</v>
      </c>
      <c r="N49" s="232">
        <f t="shared" si="1"/>
        <v>0</v>
      </c>
      <c r="O49" s="233">
        <f t="shared" si="5"/>
        <v>0</v>
      </c>
      <c r="P49" s="234">
        <f t="shared" si="6"/>
        <v>0</v>
      </c>
      <c r="Q49" s="235">
        <f>P49*[1]Factors!D36</f>
        <v>0</v>
      </c>
      <c r="R49" s="235">
        <f t="shared" si="7"/>
        <v>0</v>
      </c>
      <c r="S49" s="235">
        <f>R49*[1]Factors!D36</f>
        <v>0</v>
      </c>
      <c r="T49" s="236">
        <f>R49*[1]Factors!D36*[1]Factors!E36</f>
        <v>0</v>
      </c>
      <c r="U49" s="231"/>
      <c r="V49" s="232"/>
      <c r="W49" s="233"/>
      <c r="X49" s="292"/>
      <c r="Y49" s="232"/>
      <c r="Z49" s="231"/>
      <c r="AA49" s="232">
        <f t="shared" si="2"/>
        <v>0</v>
      </c>
      <c r="AB49" s="232"/>
      <c r="AC49" s="233">
        <f t="shared" si="3"/>
        <v>0</v>
      </c>
    </row>
    <row r="50" spans="1:29" s="20" customFormat="1" hidden="1">
      <c r="A50" s="31"/>
      <c r="B50" s="31"/>
      <c r="C50" s="94"/>
      <c r="D50" s="94"/>
      <c r="E50" s="94"/>
      <c r="F50" s="149"/>
      <c r="G50" s="227">
        <v>5</v>
      </c>
      <c r="H50" s="228">
        <v>1992</v>
      </c>
      <c r="I50" s="229">
        <v>1992</v>
      </c>
      <c r="J50" s="229">
        <v>1993</v>
      </c>
      <c r="K50" s="230"/>
      <c r="L50" s="231">
        <f t="shared" si="4"/>
        <v>0</v>
      </c>
      <c r="M50" s="232">
        <f t="shared" si="1"/>
        <v>0</v>
      </c>
      <c r="N50" s="232">
        <f t="shared" si="1"/>
        <v>0</v>
      </c>
      <c r="O50" s="233">
        <f t="shared" si="5"/>
        <v>0</v>
      </c>
      <c r="P50" s="234">
        <f t="shared" si="6"/>
        <v>0</v>
      </c>
      <c r="Q50" s="235">
        <f>P50*[1]Factors!D37</f>
        <v>0</v>
      </c>
      <c r="R50" s="235">
        <f t="shared" si="7"/>
        <v>0</v>
      </c>
      <c r="S50" s="235">
        <f>R50*[1]Factors!D37</f>
        <v>0</v>
      </c>
      <c r="T50" s="236">
        <f>R50*[1]Factors!D37*[1]Factors!E37</f>
        <v>0</v>
      </c>
      <c r="U50" s="231"/>
      <c r="V50" s="232"/>
      <c r="W50" s="233"/>
      <c r="X50" s="292"/>
      <c r="Y50" s="232"/>
      <c r="Z50" s="231"/>
      <c r="AA50" s="232">
        <f t="shared" si="2"/>
        <v>0</v>
      </c>
      <c r="AB50" s="232"/>
      <c r="AC50" s="233">
        <f t="shared" si="3"/>
        <v>0</v>
      </c>
    </row>
    <row r="51" spans="1:29" s="20" customFormat="1" hidden="1">
      <c r="A51" s="31"/>
      <c r="B51" s="31"/>
      <c r="C51" s="94"/>
      <c r="D51" s="94"/>
      <c r="E51" s="94"/>
      <c r="F51" s="149"/>
      <c r="G51" s="227">
        <v>6</v>
      </c>
      <c r="H51" s="228">
        <v>1992</v>
      </c>
      <c r="I51" s="229">
        <v>1992</v>
      </c>
      <c r="J51" s="229">
        <v>1993</v>
      </c>
      <c r="K51" s="230"/>
      <c r="L51" s="231">
        <f t="shared" si="4"/>
        <v>0</v>
      </c>
      <c r="M51" s="232">
        <f t="shared" si="1"/>
        <v>0</v>
      </c>
      <c r="N51" s="232">
        <f t="shared" si="1"/>
        <v>0</v>
      </c>
      <c r="O51" s="233">
        <f t="shared" si="5"/>
        <v>0</v>
      </c>
      <c r="P51" s="234">
        <f t="shared" si="6"/>
        <v>0</v>
      </c>
      <c r="Q51" s="235">
        <f>P51*[1]Factors!D38</f>
        <v>0</v>
      </c>
      <c r="R51" s="235">
        <f t="shared" si="7"/>
        <v>0</v>
      </c>
      <c r="S51" s="235">
        <f>R51*[1]Factors!D38</f>
        <v>0</v>
      </c>
      <c r="T51" s="236">
        <f>R51*[1]Factors!D38*[1]Factors!E38</f>
        <v>0</v>
      </c>
      <c r="U51" s="231"/>
      <c r="V51" s="232"/>
      <c r="W51" s="233"/>
      <c r="X51" s="292"/>
      <c r="Y51" s="232"/>
      <c r="Z51" s="231"/>
      <c r="AA51" s="232">
        <f t="shared" si="2"/>
        <v>0</v>
      </c>
      <c r="AB51" s="232"/>
      <c r="AC51" s="233">
        <f t="shared" si="3"/>
        <v>0</v>
      </c>
    </row>
    <row r="52" spans="1:29" s="20" customFormat="1" hidden="1">
      <c r="A52" s="31"/>
      <c r="B52" s="31"/>
      <c r="C52" s="94"/>
      <c r="D52" s="94"/>
      <c r="E52" s="94"/>
      <c r="F52" s="149"/>
      <c r="G52" s="227">
        <v>7</v>
      </c>
      <c r="H52" s="228">
        <v>1992</v>
      </c>
      <c r="I52" s="229">
        <v>1993</v>
      </c>
      <c r="J52" s="229">
        <v>1993</v>
      </c>
      <c r="K52" s="230"/>
      <c r="L52" s="231">
        <f t="shared" si="4"/>
        <v>0</v>
      </c>
      <c r="M52" s="232">
        <f t="shared" si="1"/>
        <v>0</v>
      </c>
      <c r="N52" s="232">
        <f t="shared" si="1"/>
        <v>0</v>
      </c>
      <c r="O52" s="233">
        <f t="shared" si="5"/>
        <v>0</v>
      </c>
      <c r="P52" s="234">
        <f t="shared" si="6"/>
        <v>0</v>
      </c>
      <c r="Q52" s="235">
        <f>P52*[1]Factors!D39</f>
        <v>0</v>
      </c>
      <c r="R52" s="235">
        <f t="shared" si="7"/>
        <v>0</v>
      </c>
      <c r="S52" s="235">
        <f>R52*[1]Factors!D39</f>
        <v>0</v>
      </c>
      <c r="T52" s="236">
        <f>R52*[1]Factors!D39*[1]Factors!E39</f>
        <v>0</v>
      </c>
      <c r="U52" s="231"/>
      <c r="V52" s="232"/>
      <c r="W52" s="233"/>
      <c r="X52" s="292"/>
      <c r="Y52" s="232"/>
      <c r="Z52" s="231"/>
      <c r="AA52" s="232">
        <f t="shared" si="2"/>
        <v>0</v>
      </c>
      <c r="AB52" s="232"/>
      <c r="AC52" s="233">
        <f t="shared" si="3"/>
        <v>0</v>
      </c>
    </row>
    <row r="53" spans="1:29" s="20" customFormat="1" hidden="1">
      <c r="A53" s="31"/>
      <c r="B53" s="31"/>
      <c r="C53" s="94"/>
      <c r="D53" s="94"/>
      <c r="E53" s="94"/>
      <c r="F53" s="149"/>
      <c r="G53" s="227">
        <v>8</v>
      </c>
      <c r="H53" s="228">
        <v>1992</v>
      </c>
      <c r="I53" s="229">
        <v>1993</v>
      </c>
      <c r="J53" s="229">
        <v>1993</v>
      </c>
      <c r="K53" s="230"/>
      <c r="L53" s="231">
        <f t="shared" si="4"/>
        <v>0</v>
      </c>
      <c r="M53" s="232">
        <f t="shared" si="1"/>
        <v>0</v>
      </c>
      <c r="N53" s="232">
        <f t="shared" si="1"/>
        <v>0</v>
      </c>
      <c r="O53" s="233">
        <f t="shared" si="5"/>
        <v>0</v>
      </c>
      <c r="P53" s="234">
        <f t="shared" si="6"/>
        <v>0</v>
      </c>
      <c r="Q53" s="235">
        <f>P53*[1]Factors!D40</f>
        <v>0</v>
      </c>
      <c r="R53" s="235">
        <f t="shared" si="7"/>
        <v>0</v>
      </c>
      <c r="S53" s="235">
        <f>R53*[1]Factors!D40</f>
        <v>0</v>
      </c>
      <c r="T53" s="236">
        <f>R53*[1]Factors!D40*[1]Factors!E40</f>
        <v>0</v>
      </c>
      <c r="U53" s="231"/>
      <c r="V53" s="232"/>
      <c r="W53" s="233"/>
      <c r="X53" s="292"/>
      <c r="Y53" s="232"/>
      <c r="Z53" s="231"/>
      <c r="AA53" s="232">
        <f t="shared" si="2"/>
        <v>0</v>
      </c>
      <c r="AB53" s="232"/>
      <c r="AC53" s="233">
        <f t="shared" si="3"/>
        <v>0</v>
      </c>
    </row>
    <row r="54" spans="1:29" s="20" customFormat="1" hidden="1">
      <c r="A54" s="31"/>
      <c r="B54" s="31"/>
      <c r="C54" s="94"/>
      <c r="D54" s="94"/>
      <c r="E54" s="94"/>
      <c r="F54" s="149"/>
      <c r="G54" s="227">
        <v>9</v>
      </c>
      <c r="H54" s="228">
        <v>1992</v>
      </c>
      <c r="I54" s="229">
        <v>1993</v>
      </c>
      <c r="J54" s="229">
        <v>1993</v>
      </c>
      <c r="K54" s="230"/>
      <c r="L54" s="231">
        <f t="shared" si="4"/>
        <v>0</v>
      </c>
      <c r="M54" s="232">
        <f t="shared" si="1"/>
        <v>0</v>
      </c>
      <c r="N54" s="232">
        <f t="shared" si="1"/>
        <v>0</v>
      </c>
      <c r="O54" s="233">
        <f t="shared" si="5"/>
        <v>0</v>
      </c>
      <c r="P54" s="234">
        <f t="shared" si="6"/>
        <v>0</v>
      </c>
      <c r="Q54" s="235">
        <f>P54*[1]Factors!D41</f>
        <v>0</v>
      </c>
      <c r="R54" s="235">
        <f t="shared" si="7"/>
        <v>0</v>
      </c>
      <c r="S54" s="235">
        <f>R54*[1]Factors!D41</f>
        <v>0</v>
      </c>
      <c r="T54" s="236">
        <f>R54*[1]Factors!D41*[1]Factors!E41</f>
        <v>0</v>
      </c>
      <c r="U54" s="231"/>
      <c r="V54" s="232"/>
      <c r="W54" s="233"/>
      <c r="X54" s="292"/>
      <c r="Y54" s="232"/>
      <c r="Z54" s="231"/>
      <c r="AA54" s="232">
        <f t="shared" si="2"/>
        <v>0</v>
      </c>
      <c r="AB54" s="232"/>
      <c r="AC54" s="233">
        <f t="shared" si="3"/>
        <v>0</v>
      </c>
    </row>
    <row r="55" spans="1:29" s="20" customFormat="1" hidden="1">
      <c r="A55" s="31"/>
      <c r="B55" s="31"/>
      <c r="C55" s="94"/>
      <c r="D55" s="94"/>
      <c r="E55" s="94"/>
      <c r="F55" s="149"/>
      <c r="G55" s="227">
        <v>10</v>
      </c>
      <c r="H55" s="228">
        <v>1992</v>
      </c>
      <c r="I55" s="229">
        <v>1993</v>
      </c>
      <c r="J55" s="229">
        <v>1993</v>
      </c>
      <c r="K55" s="230"/>
      <c r="L55" s="231">
        <f t="shared" si="4"/>
        <v>0</v>
      </c>
      <c r="M55" s="232">
        <f t="shared" si="1"/>
        <v>0</v>
      </c>
      <c r="N55" s="232">
        <f t="shared" si="1"/>
        <v>0</v>
      </c>
      <c r="O55" s="233">
        <f t="shared" si="5"/>
        <v>0</v>
      </c>
      <c r="P55" s="234">
        <f t="shared" si="6"/>
        <v>0</v>
      </c>
      <c r="Q55" s="235">
        <f>P55*[1]Factors!D42</f>
        <v>0</v>
      </c>
      <c r="R55" s="235">
        <f t="shared" si="7"/>
        <v>0</v>
      </c>
      <c r="S55" s="235">
        <f>R55*[1]Factors!D42</f>
        <v>0</v>
      </c>
      <c r="T55" s="236">
        <f>R55*[1]Factors!D42*[1]Factors!E42</f>
        <v>0</v>
      </c>
      <c r="U55" s="231"/>
      <c r="V55" s="232"/>
      <c r="W55" s="233"/>
      <c r="X55" s="292"/>
      <c r="Y55" s="232"/>
      <c r="Z55" s="231"/>
      <c r="AA55" s="232">
        <f t="shared" si="2"/>
        <v>0</v>
      </c>
      <c r="AB55" s="232"/>
      <c r="AC55" s="233">
        <f t="shared" si="3"/>
        <v>0</v>
      </c>
    </row>
    <row r="56" spans="1:29" s="20" customFormat="1" hidden="1">
      <c r="A56" s="31"/>
      <c r="B56" s="31"/>
      <c r="C56" s="94"/>
      <c r="D56" s="94"/>
      <c r="E56" s="94"/>
      <c r="F56" s="149"/>
      <c r="G56" s="227">
        <v>11</v>
      </c>
      <c r="H56" s="228">
        <v>1992</v>
      </c>
      <c r="I56" s="229">
        <v>1993</v>
      </c>
      <c r="J56" s="229">
        <v>1993</v>
      </c>
      <c r="K56" s="230"/>
      <c r="L56" s="231">
        <f t="shared" si="4"/>
        <v>0</v>
      </c>
      <c r="M56" s="232">
        <f t="shared" si="1"/>
        <v>0</v>
      </c>
      <c r="N56" s="232">
        <f t="shared" si="1"/>
        <v>0</v>
      </c>
      <c r="O56" s="233">
        <f t="shared" si="5"/>
        <v>0</v>
      </c>
      <c r="P56" s="234">
        <f t="shared" si="6"/>
        <v>0</v>
      </c>
      <c r="Q56" s="235">
        <f>P56*[1]Factors!D43</f>
        <v>0</v>
      </c>
      <c r="R56" s="235">
        <f t="shared" si="7"/>
        <v>0</v>
      </c>
      <c r="S56" s="235">
        <f>R56*[1]Factors!D43</f>
        <v>0</v>
      </c>
      <c r="T56" s="236">
        <f>R56*[1]Factors!D43*[1]Factors!E43</f>
        <v>0</v>
      </c>
      <c r="U56" s="231"/>
      <c r="V56" s="232"/>
      <c r="W56" s="233"/>
      <c r="X56" s="292"/>
      <c r="Y56" s="232"/>
      <c r="Z56" s="231"/>
      <c r="AA56" s="232">
        <f t="shared" si="2"/>
        <v>0</v>
      </c>
      <c r="AB56" s="232"/>
      <c r="AC56" s="233">
        <f t="shared" si="3"/>
        <v>0</v>
      </c>
    </row>
    <row r="57" spans="1:29" s="20" customFormat="1" hidden="1">
      <c r="A57" s="31"/>
      <c r="B57" s="31"/>
      <c r="C57" s="94"/>
      <c r="D57" s="94"/>
      <c r="E57" s="94"/>
      <c r="F57" s="149"/>
      <c r="G57" s="227">
        <v>12</v>
      </c>
      <c r="H57" s="228">
        <v>1992</v>
      </c>
      <c r="I57" s="229">
        <v>1993</v>
      </c>
      <c r="J57" s="229">
        <v>1993</v>
      </c>
      <c r="K57" s="230"/>
      <c r="L57" s="231">
        <f t="shared" si="4"/>
        <v>0</v>
      </c>
      <c r="M57" s="232">
        <f t="shared" si="1"/>
        <v>0</v>
      </c>
      <c r="N57" s="232">
        <f t="shared" si="1"/>
        <v>0</v>
      </c>
      <c r="O57" s="233">
        <f t="shared" si="5"/>
        <v>0</v>
      </c>
      <c r="P57" s="234">
        <f t="shared" si="6"/>
        <v>0</v>
      </c>
      <c r="Q57" s="235">
        <f>P57*[1]Factors!D44</f>
        <v>0</v>
      </c>
      <c r="R57" s="235">
        <f t="shared" si="7"/>
        <v>0</v>
      </c>
      <c r="S57" s="235">
        <f>R57*[1]Factors!D44</f>
        <v>0</v>
      </c>
      <c r="T57" s="236">
        <f>R57*[1]Factors!D44*[1]Factors!E44</f>
        <v>0</v>
      </c>
      <c r="U57" s="231"/>
      <c r="V57" s="232"/>
      <c r="W57" s="233"/>
      <c r="X57" s="292"/>
      <c r="Y57" s="232"/>
      <c r="Z57" s="231"/>
      <c r="AA57" s="232">
        <f t="shared" si="2"/>
        <v>0</v>
      </c>
      <c r="AB57" s="232"/>
      <c r="AC57" s="233">
        <f t="shared" si="3"/>
        <v>0</v>
      </c>
    </row>
    <row r="58" spans="1:29" s="20" customFormat="1" hidden="1">
      <c r="A58" s="31"/>
      <c r="B58" s="31"/>
      <c r="C58" s="94"/>
      <c r="D58" s="94"/>
      <c r="E58" s="94"/>
      <c r="F58" s="149"/>
      <c r="G58" s="227">
        <v>1</v>
      </c>
      <c r="H58" s="228">
        <v>1993</v>
      </c>
      <c r="I58" s="229">
        <v>1993</v>
      </c>
      <c r="J58" s="229">
        <v>1993</v>
      </c>
      <c r="K58" s="230"/>
      <c r="L58" s="231">
        <f t="shared" si="4"/>
        <v>0</v>
      </c>
      <c r="M58" s="232">
        <f t="shared" si="1"/>
        <v>0</v>
      </c>
      <c r="N58" s="232">
        <f t="shared" si="1"/>
        <v>0</v>
      </c>
      <c r="O58" s="233">
        <f t="shared" si="5"/>
        <v>0</v>
      </c>
      <c r="P58" s="234">
        <f t="shared" si="6"/>
        <v>0</v>
      </c>
      <c r="Q58" s="235">
        <f>P58*[1]Factors!D45</f>
        <v>0</v>
      </c>
      <c r="R58" s="235">
        <f t="shared" si="7"/>
        <v>0</v>
      </c>
      <c r="S58" s="235">
        <f>R58*[1]Factors!D45</f>
        <v>0</v>
      </c>
      <c r="T58" s="236">
        <f>R58*[1]Factors!D45*[1]Factors!E45</f>
        <v>0</v>
      </c>
      <c r="U58" s="231"/>
      <c r="V58" s="232"/>
      <c r="W58" s="233"/>
      <c r="X58" s="292"/>
      <c r="Y58" s="232"/>
      <c r="Z58" s="231"/>
      <c r="AA58" s="232">
        <f t="shared" si="2"/>
        <v>0</v>
      </c>
      <c r="AB58" s="232"/>
      <c r="AC58" s="233">
        <f>AB58+AA58</f>
        <v>0</v>
      </c>
    </row>
    <row r="59" spans="1:29" s="20" customFormat="1" hidden="1">
      <c r="A59" s="31"/>
      <c r="B59" s="31"/>
      <c r="C59" s="94"/>
      <c r="D59" s="94"/>
      <c r="E59" s="94"/>
      <c r="F59" s="149"/>
      <c r="G59" s="227">
        <v>2</v>
      </c>
      <c r="H59" s="228">
        <v>1993</v>
      </c>
      <c r="I59" s="229">
        <v>1993</v>
      </c>
      <c r="J59" s="229">
        <v>1993</v>
      </c>
      <c r="K59" s="230"/>
      <c r="L59" s="231">
        <f t="shared" si="4"/>
        <v>0</v>
      </c>
      <c r="M59" s="232">
        <f t="shared" si="1"/>
        <v>0</v>
      </c>
      <c r="N59" s="232">
        <f t="shared" si="1"/>
        <v>0</v>
      </c>
      <c r="O59" s="233">
        <f t="shared" si="5"/>
        <v>0</v>
      </c>
      <c r="P59" s="234">
        <f t="shared" si="6"/>
        <v>0</v>
      </c>
      <c r="Q59" s="235">
        <f>P59*[1]Factors!D46</f>
        <v>0</v>
      </c>
      <c r="R59" s="235">
        <f t="shared" si="7"/>
        <v>0</v>
      </c>
      <c r="S59" s="235">
        <f>R59*[1]Factors!D46</f>
        <v>0</v>
      </c>
      <c r="T59" s="236">
        <f>R59*[1]Factors!D46*[1]Factors!E46</f>
        <v>0</v>
      </c>
      <c r="U59" s="231"/>
      <c r="V59" s="232"/>
      <c r="W59" s="233"/>
      <c r="X59" s="292"/>
      <c r="Y59" s="232"/>
      <c r="Z59" s="231"/>
      <c r="AA59" s="232">
        <f t="shared" si="2"/>
        <v>0</v>
      </c>
      <c r="AB59" s="232"/>
      <c r="AC59" s="233">
        <f t="shared" ref="AC59:AC122" si="8">AB59+AA59</f>
        <v>0</v>
      </c>
    </row>
    <row r="60" spans="1:29" s="20" customFormat="1" hidden="1">
      <c r="A60" s="31"/>
      <c r="B60" s="31"/>
      <c r="C60" s="94"/>
      <c r="D60" s="94"/>
      <c r="E60" s="94"/>
      <c r="F60" s="149"/>
      <c r="G60" s="227">
        <v>3</v>
      </c>
      <c r="H60" s="228">
        <v>1993</v>
      </c>
      <c r="I60" s="229">
        <v>1993</v>
      </c>
      <c r="J60" s="229">
        <v>1993</v>
      </c>
      <c r="K60" s="230"/>
      <c r="L60" s="231">
        <f t="shared" si="4"/>
        <v>0</v>
      </c>
      <c r="M60" s="232">
        <f t="shared" si="1"/>
        <v>0</v>
      </c>
      <c r="N60" s="232">
        <f t="shared" si="1"/>
        <v>0</v>
      </c>
      <c r="O60" s="233">
        <f t="shared" si="5"/>
        <v>0</v>
      </c>
      <c r="P60" s="234">
        <f t="shared" si="6"/>
        <v>0</v>
      </c>
      <c r="Q60" s="235">
        <f>P60*[1]Factors!D47</f>
        <v>0</v>
      </c>
      <c r="R60" s="235">
        <f t="shared" si="7"/>
        <v>0</v>
      </c>
      <c r="S60" s="235">
        <f>R60*[1]Factors!D47</f>
        <v>0</v>
      </c>
      <c r="T60" s="236">
        <f>R60*[1]Factors!D47*[1]Factors!E47</f>
        <v>0</v>
      </c>
      <c r="U60" s="231"/>
      <c r="V60" s="232"/>
      <c r="W60" s="233"/>
      <c r="X60" s="292"/>
      <c r="Y60" s="232"/>
      <c r="Z60" s="231"/>
      <c r="AA60" s="232">
        <f t="shared" si="2"/>
        <v>0</v>
      </c>
      <c r="AB60" s="232"/>
      <c r="AC60" s="233">
        <f t="shared" si="8"/>
        <v>0</v>
      </c>
    </row>
    <row r="61" spans="1:29" s="20" customFormat="1" hidden="1">
      <c r="A61" s="31"/>
      <c r="B61" s="31"/>
      <c r="C61" s="94"/>
      <c r="D61" s="94"/>
      <c r="E61" s="94"/>
      <c r="F61" s="149"/>
      <c r="G61" s="227">
        <v>4</v>
      </c>
      <c r="H61" s="228">
        <v>1993</v>
      </c>
      <c r="I61" s="229">
        <v>1993</v>
      </c>
      <c r="J61" s="229">
        <v>1994</v>
      </c>
      <c r="K61" s="230"/>
      <c r="L61" s="231">
        <f t="shared" si="4"/>
        <v>0</v>
      </c>
      <c r="M61" s="232">
        <f t="shared" si="1"/>
        <v>0</v>
      </c>
      <c r="N61" s="232">
        <f t="shared" si="1"/>
        <v>0</v>
      </c>
      <c r="O61" s="233">
        <f t="shared" si="5"/>
        <v>0</v>
      </c>
      <c r="P61" s="234">
        <f t="shared" si="6"/>
        <v>0</v>
      </c>
      <c r="Q61" s="235">
        <f>P61*[1]Factors!D48</f>
        <v>0</v>
      </c>
      <c r="R61" s="235">
        <f t="shared" si="7"/>
        <v>0</v>
      </c>
      <c r="S61" s="235">
        <f>R61*[1]Factors!D48</f>
        <v>0</v>
      </c>
      <c r="T61" s="236">
        <f>R61*[1]Factors!D48*[1]Factors!E48</f>
        <v>0</v>
      </c>
      <c r="U61" s="231"/>
      <c r="V61" s="232"/>
      <c r="W61" s="233"/>
      <c r="X61" s="292"/>
      <c r="Y61" s="232"/>
      <c r="Z61" s="231"/>
      <c r="AA61" s="232">
        <f t="shared" si="2"/>
        <v>0</v>
      </c>
      <c r="AB61" s="232"/>
      <c r="AC61" s="233">
        <f t="shared" si="8"/>
        <v>0</v>
      </c>
    </row>
    <row r="62" spans="1:29" s="20" customFormat="1" hidden="1">
      <c r="A62" s="31"/>
      <c r="B62" s="31"/>
      <c r="C62" s="94"/>
      <c r="D62" s="94"/>
      <c r="E62" s="94"/>
      <c r="F62" s="149"/>
      <c r="G62" s="227">
        <v>5</v>
      </c>
      <c r="H62" s="228">
        <v>1993</v>
      </c>
      <c r="I62" s="229">
        <v>1993</v>
      </c>
      <c r="J62" s="229">
        <v>1994</v>
      </c>
      <c r="K62" s="230"/>
      <c r="L62" s="231">
        <f t="shared" si="4"/>
        <v>0</v>
      </c>
      <c r="M62" s="232">
        <f t="shared" si="1"/>
        <v>0</v>
      </c>
      <c r="N62" s="232">
        <f t="shared" si="1"/>
        <v>0</v>
      </c>
      <c r="O62" s="233">
        <f t="shared" si="5"/>
        <v>0</v>
      </c>
      <c r="P62" s="234">
        <f t="shared" si="6"/>
        <v>0</v>
      </c>
      <c r="Q62" s="235">
        <f>P62*[1]Factors!D49</f>
        <v>0</v>
      </c>
      <c r="R62" s="235">
        <f t="shared" si="7"/>
        <v>0</v>
      </c>
      <c r="S62" s="235">
        <f>R62*[1]Factors!D49</f>
        <v>0</v>
      </c>
      <c r="T62" s="236">
        <f>R62*[1]Factors!D49*[1]Factors!E49</f>
        <v>0</v>
      </c>
      <c r="U62" s="231"/>
      <c r="V62" s="232"/>
      <c r="W62" s="233"/>
      <c r="X62" s="292"/>
      <c r="Y62" s="232"/>
      <c r="Z62" s="231"/>
      <c r="AA62" s="232">
        <f t="shared" si="2"/>
        <v>0</v>
      </c>
      <c r="AB62" s="232"/>
      <c r="AC62" s="233">
        <f t="shared" si="8"/>
        <v>0</v>
      </c>
    </row>
    <row r="63" spans="1:29" s="20" customFormat="1" hidden="1">
      <c r="A63" s="31"/>
      <c r="B63" s="31"/>
      <c r="C63" s="94"/>
      <c r="D63" s="94"/>
      <c r="E63" s="94"/>
      <c r="F63" s="149"/>
      <c r="G63" s="227">
        <v>6</v>
      </c>
      <c r="H63" s="228">
        <v>1993</v>
      </c>
      <c r="I63" s="229">
        <v>1993</v>
      </c>
      <c r="J63" s="229">
        <v>1994</v>
      </c>
      <c r="K63" s="230"/>
      <c r="L63" s="231">
        <f t="shared" si="4"/>
        <v>0</v>
      </c>
      <c r="M63" s="232">
        <f t="shared" si="1"/>
        <v>0</v>
      </c>
      <c r="N63" s="232">
        <f t="shared" si="1"/>
        <v>0</v>
      </c>
      <c r="O63" s="233">
        <f t="shared" si="5"/>
        <v>0</v>
      </c>
      <c r="P63" s="234">
        <f t="shared" si="6"/>
        <v>0</v>
      </c>
      <c r="Q63" s="235">
        <f>P63*[1]Factors!D50</f>
        <v>0</v>
      </c>
      <c r="R63" s="235">
        <f t="shared" si="7"/>
        <v>0</v>
      </c>
      <c r="S63" s="235">
        <f>R63*[1]Factors!D50</f>
        <v>0</v>
      </c>
      <c r="T63" s="236">
        <f>R63*[1]Factors!D50*[1]Factors!E50</f>
        <v>0</v>
      </c>
      <c r="U63" s="231"/>
      <c r="V63" s="232"/>
      <c r="W63" s="233"/>
      <c r="X63" s="292"/>
      <c r="Y63" s="232"/>
      <c r="Z63" s="231"/>
      <c r="AA63" s="232">
        <f t="shared" si="2"/>
        <v>0</v>
      </c>
      <c r="AB63" s="232"/>
      <c r="AC63" s="233">
        <f t="shared" si="8"/>
        <v>0</v>
      </c>
    </row>
    <row r="64" spans="1:29" s="20" customFormat="1" hidden="1">
      <c r="A64" s="31"/>
      <c r="B64" s="31"/>
      <c r="C64" s="94"/>
      <c r="D64" s="94"/>
      <c r="E64" s="94"/>
      <c r="F64" s="149"/>
      <c r="G64" s="227">
        <v>7</v>
      </c>
      <c r="H64" s="228">
        <v>1993</v>
      </c>
      <c r="I64" s="229">
        <v>1994</v>
      </c>
      <c r="J64" s="229">
        <v>1994</v>
      </c>
      <c r="K64" s="230"/>
      <c r="L64" s="231">
        <f t="shared" si="4"/>
        <v>0</v>
      </c>
      <c r="M64" s="232">
        <f t="shared" si="1"/>
        <v>0</v>
      </c>
      <c r="N64" s="232">
        <f t="shared" si="1"/>
        <v>0</v>
      </c>
      <c r="O64" s="233">
        <f t="shared" si="5"/>
        <v>0</v>
      </c>
      <c r="P64" s="234">
        <f t="shared" si="6"/>
        <v>0</v>
      </c>
      <c r="Q64" s="235">
        <f>P64*[1]Factors!D51</f>
        <v>0</v>
      </c>
      <c r="R64" s="235">
        <f t="shared" si="7"/>
        <v>0</v>
      </c>
      <c r="S64" s="235">
        <f>R64*[1]Factors!D51</f>
        <v>0</v>
      </c>
      <c r="T64" s="236">
        <f>R64*[1]Factors!D51*[1]Factors!E51</f>
        <v>0</v>
      </c>
      <c r="U64" s="231"/>
      <c r="V64" s="232"/>
      <c r="W64" s="233"/>
      <c r="X64" s="292"/>
      <c r="Y64" s="232"/>
      <c r="Z64" s="231"/>
      <c r="AA64" s="232">
        <f t="shared" si="2"/>
        <v>0</v>
      </c>
      <c r="AB64" s="232"/>
      <c r="AC64" s="233">
        <f t="shared" si="8"/>
        <v>0</v>
      </c>
    </row>
    <row r="65" spans="1:29" s="20" customFormat="1" hidden="1">
      <c r="A65" s="31"/>
      <c r="B65" s="31"/>
      <c r="C65" s="94"/>
      <c r="D65" s="94"/>
      <c r="E65" s="94"/>
      <c r="F65" s="149"/>
      <c r="G65" s="227">
        <v>8</v>
      </c>
      <c r="H65" s="228">
        <v>1993</v>
      </c>
      <c r="I65" s="229">
        <v>1994</v>
      </c>
      <c r="J65" s="229">
        <v>1994</v>
      </c>
      <c r="K65" s="230"/>
      <c r="L65" s="231">
        <f t="shared" si="4"/>
        <v>0</v>
      </c>
      <c r="M65" s="232">
        <f t="shared" si="1"/>
        <v>0</v>
      </c>
      <c r="N65" s="232">
        <f t="shared" si="1"/>
        <v>0</v>
      </c>
      <c r="O65" s="233">
        <f t="shared" si="5"/>
        <v>0</v>
      </c>
      <c r="P65" s="234">
        <f t="shared" si="6"/>
        <v>0</v>
      </c>
      <c r="Q65" s="235">
        <f>P65*[1]Factors!D52</f>
        <v>0</v>
      </c>
      <c r="R65" s="235">
        <f t="shared" si="7"/>
        <v>0</v>
      </c>
      <c r="S65" s="235">
        <f>R65*[1]Factors!D52</f>
        <v>0</v>
      </c>
      <c r="T65" s="236">
        <f>R65*[1]Factors!D52*[1]Factors!E52</f>
        <v>0</v>
      </c>
      <c r="U65" s="231"/>
      <c r="V65" s="232"/>
      <c r="W65" s="233"/>
      <c r="X65" s="292"/>
      <c r="Y65" s="232"/>
      <c r="Z65" s="231"/>
      <c r="AA65" s="232">
        <f t="shared" si="2"/>
        <v>0</v>
      </c>
      <c r="AB65" s="232"/>
      <c r="AC65" s="233">
        <f t="shared" si="8"/>
        <v>0</v>
      </c>
    </row>
    <row r="66" spans="1:29" s="20" customFormat="1" hidden="1">
      <c r="A66" s="31"/>
      <c r="B66" s="31"/>
      <c r="C66" s="94"/>
      <c r="D66" s="94"/>
      <c r="E66" s="94"/>
      <c r="F66" s="149"/>
      <c r="G66" s="227">
        <v>9</v>
      </c>
      <c r="H66" s="228">
        <v>1993</v>
      </c>
      <c r="I66" s="229">
        <v>1994</v>
      </c>
      <c r="J66" s="229">
        <v>1994</v>
      </c>
      <c r="K66" s="230"/>
      <c r="L66" s="231">
        <f t="shared" si="4"/>
        <v>0</v>
      </c>
      <c r="M66" s="232">
        <f t="shared" si="1"/>
        <v>0</v>
      </c>
      <c r="N66" s="232">
        <f t="shared" si="1"/>
        <v>0</v>
      </c>
      <c r="O66" s="233">
        <f t="shared" si="5"/>
        <v>0</v>
      </c>
      <c r="P66" s="234">
        <f t="shared" si="6"/>
        <v>0</v>
      </c>
      <c r="Q66" s="235">
        <f>P66*[1]Factors!D53</f>
        <v>0</v>
      </c>
      <c r="R66" s="235">
        <f t="shared" si="7"/>
        <v>0</v>
      </c>
      <c r="S66" s="235">
        <f>R66*[1]Factors!D53</f>
        <v>0</v>
      </c>
      <c r="T66" s="236">
        <f>R66*[1]Factors!D53*[1]Factors!E53</f>
        <v>0</v>
      </c>
      <c r="U66" s="231"/>
      <c r="V66" s="232"/>
      <c r="W66" s="233"/>
      <c r="X66" s="292"/>
      <c r="Y66" s="232"/>
      <c r="Z66" s="231"/>
      <c r="AA66" s="232">
        <f t="shared" si="2"/>
        <v>0</v>
      </c>
      <c r="AB66" s="232"/>
      <c r="AC66" s="233">
        <f t="shared" si="8"/>
        <v>0</v>
      </c>
    </row>
    <row r="67" spans="1:29" s="20" customFormat="1" hidden="1">
      <c r="A67" s="31"/>
      <c r="B67" s="31"/>
      <c r="C67" s="94"/>
      <c r="D67" s="94"/>
      <c r="E67" s="94"/>
      <c r="F67" s="149"/>
      <c r="G67" s="227">
        <v>10</v>
      </c>
      <c r="H67" s="228">
        <v>1993</v>
      </c>
      <c r="I67" s="229">
        <v>1994</v>
      </c>
      <c r="J67" s="229">
        <v>1994</v>
      </c>
      <c r="K67" s="230"/>
      <c r="L67" s="231">
        <f t="shared" si="4"/>
        <v>0</v>
      </c>
      <c r="M67" s="232">
        <f t="shared" si="1"/>
        <v>0</v>
      </c>
      <c r="N67" s="232">
        <f t="shared" si="1"/>
        <v>0</v>
      </c>
      <c r="O67" s="233">
        <f t="shared" si="5"/>
        <v>0</v>
      </c>
      <c r="P67" s="234">
        <f t="shared" si="6"/>
        <v>0</v>
      </c>
      <c r="Q67" s="235">
        <f>P67*[1]Factors!D54</f>
        <v>0</v>
      </c>
      <c r="R67" s="235">
        <f t="shared" si="7"/>
        <v>0</v>
      </c>
      <c r="S67" s="235">
        <f>R67*[1]Factors!D54</f>
        <v>0</v>
      </c>
      <c r="T67" s="236">
        <f>R67*[1]Factors!D54*[1]Factors!E54</f>
        <v>0</v>
      </c>
      <c r="U67" s="231"/>
      <c r="V67" s="232"/>
      <c r="W67" s="233"/>
      <c r="X67" s="292"/>
      <c r="Y67" s="232"/>
      <c r="Z67" s="231"/>
      <c r="AA67" s="232">
        <f t="shared" si="2"/>
        <v>0</v>
      </c>
      <c r="AB67" s="232"/>
      <c r="AC67" s="233">
        <f t="shared" si="8"/>
        <v>0</v>
      </c>
    </row>
    <row r="68" spans="1:29" s="20" customFormat="1" hidden="1">
      <c r="A68" s="31"/>
      <c r="B68" s="31"/>
      <c r="C68" s="94"/>
      <c r="D68" s="94"/>
      <c r="E68" s="94"/>
      <c r="F68" s="149"/>
      <c r="G68" s="227">
        <v>11</v>
      </c>
      <c r="H68" s="228">
        <v>1993</v>
      </c>
      <c r="I68" s="229">
        <v>1994</v>
      </c>
      <c r="J68" s="229">
        <v>1994</v>
      </c>
      <c r="K68" s="230"/>
      <c r="L68" s="231">
        <f t="shared" si="4"/>
        <v>0</v>
      </c>
      <c r="M68" s="232">
        <f t="shared" si="1"/>
        <v>0</v>
      </c>
      <c r="N68" s="232">
        <f t="shared" si="1"/>
        <v>0</v>
      </c>
      <c r="O68" s="233">
        <f t="shared" si="5"/>
        <v>0</v>
      </c>
      <c r="P68" s="234">
        <f t="shared" si="6"/>
        <v>0</v>
      </c>
      <c r="Q68" s="235">
        <f>P68*[1]Factors!D55</f>
        <v>0</v>
      </c>
      <c r="R68" s="235">
        <f t="shared" si="7"/>
        <v>0</v>
      </c>
      <c r="S68" s="235">
        <f>R68*[1]Factors!D55</f>
        <v>0</v>
      </c>
      <c r="T68" s="236">
        <f>R68*[1]Factors!D55*[1]Factors!E55</f>
        <v>0</v>
      </c>
      <c r="U68" s="231"/>
      <c r="V68" s="232"/>
      <c r="W68" s="233"/>
      <c r="X68" s="292"/>
      <c r="Y68" s="232"/>
      <c r="Z68" s="231"/>
      <c r="AA68" s="232">
        <f t="shared" si="2"/>
        <v>0</v>
      </c>
      <c r="AB68" s="232"/>
      <c r="AC68" s="233">
        <f t="shared" si="8"/>
        <v>0</v>
      </c>
    </row>
    <row r="69" spans="1:29" s="20" customFormat="1" hidden="1">
      <c r="A69" s="31"/>
      <c r="B69" s="31"/>
      <c r="C69" s="94"/>
      <c r="D69" s="94"/>
      <c r="E69" s="94"/>
      <c r="F69" s="149"/>
      <c r="G69" s="227">
        <v>12</v>
      </c>
      <c r="H69" s="228">
        <v>1993</v>
      </c>
      <c r="I69" s="229">
        <v>1994</v>
      </c>
      <c r="J69" s="229">
        <v>1994</v>
      </c>
      <c r="K69" s="230"/>
      <c r="L69" s="231">
        <f t="shared" si="4"/>
        <v>0</v>
      </c>
      <c r="M69" s="232">
        <f t="shared" si="1"/>
        <v>0</v>
      </c>
      <c r="N69" s="232">
        <f t="shared" si="1"/>
        <v>0</v>
      </c>
      <c r="O69" s="233">
        <f t="shared" si="5"/>
        <v>0</v>
      </c>
      <c r="P69" s="234">
        <f t="shared" si="6"/>
        <v>0</v>
      </c>
      <c r="Q69" s="235">
        <f>P69*[1]Factors!D56</f>
        <v>0</v>
      </c>
      <c r="R69" s="235">
        <f t="shared" si="7"/>
        <v>0</v>
      </c>
      <c r="S69" s="235">
        <f>R69*[1]Factors!D56</f>
        <v>0</v>
      </c>
      <c r="T69" s="236">
        <f>R69*[1]Factors!D56*[1]Factors!E56</f>
        <v>0</v>
      </c>
      <c r="U69" s="231"/>
      <c r="V69" s="232"/>
      <c r="W69" s="233"/>
      <c r="X69" s="292"/>
      <c r="Y69" s="232"/>
      <c r="Z69" s="231"/>
      <c r="AA69" s="232">
        <f t="shared" si="2"/>
        <v>0</v>
      </c>
      <c r="AB69" s="232"/>
      <c r="AC69" s="233">
        <f t="shared" si="8"/>
        <v>0</v>
      </c>
    </row>
    <row r="70" spans="1:29" s="20" customFormat="1" hidden="1">
      <c r="A70" s="31"/>
      <c r="B70" s="31"/>
      <c r="C70" s="94"/>
      <c r="D70" s="94"/>
      <c r="E70" s="94"/>
      <c r="F70" s="149"/>
      <c r="G70" s="227">
        <v>1</v>
      </c>
      <c r="H70" s="228">
        <v>1994</v>
      </c>
      <c r="I70" s="229">
        <v>1994</v>
      </c>
      <c r="J70" s="229">
        <v>1994</v>
      </c>
      <c r="K70" s="230"/>
      <c r="L70" s="231">
        <f t="shared" si="4"/>
        <v>0</v>
      </c>
      <c r="M70" s="232">
        <f t="shared" si="1"/>
        <v>0</v>
      </c>
      <c r="N70" s="232">
        <f t="shared" si="1"/>
        <v>0</v>
      </c>
      <c r="O70" s="233">
        <f t="shared" si="5"/>
        <v>0</v>
      </c>
      <c r="P70" s="234">
        <f t="shared" si="6"/>
        <v>0</v>
      </c>
      <c r="Q70" s="235">
        <f>P70*[1]Factors!D57</f>
        <v>0</v>
      </c>
      <c r="R70" s="235">
        <f t="shared" si="7"/>
        <v>0</v>
      </c>
      <c r="S70" s="235">
        <f>R70*[1]Factors!D57</f>
        <v>0</v>
      </c>
      <c r="T70" s="236">
        <f>R70*[1]Factors!D57*[1]Factors!E57</f>
        <v>0</v>
      </c>
      <c r="U70" s="231"/>
      <c r="V70" s="232"/>
      <c r="W70" s="233"/>
      <c r="X70" s="292"/>
      <c r="Y70" s="232"/>
      <c r="Z70" s="231"/>
      <c r="AA70" s="232">
        <f t="shared" si="2"/>
        <v>0</v>
      </c>
      <c r="AB70" s="232"/>
      <c r="AC70" s="233">
        <f t="shared" si="8"/>
        <v>0</v>
      </c>
    </row>
    <row r="71" spans="1:29" s="20" customFormat="1" hidden="1">
      <c r="A71" s="31"/>
      <c r="B71" s="31"/>
      <c r="C71" s="94"/>
      <c r="D71" s="94"/>
      <c r="E71" s="94"/>
      <c r="F71" s="149"/>
      <c r="G71" s="227">
        <v>2</v>
      </c>
      <c r="H71" s="228">
        <v>1994</v>
      </c>
      <c r="I71" s="229">
        <v>1994</v>
      </c>
      <c r="J71" s="229">
        <v>1994</v>
      </c>
      <c r="K71" s="230"/>
      <c r="L71" s="231">
        <f t="shared" si="4"/>
        <v>0</v>
      </c>
      <c r="M71" s="232">
        <f t="shared" si="1"/>
        <v>0</v>
      </c>
      <c r="N71" s="232">
        <f t="shared" si="1"/>
        <v>0</v>
      </c>
      <c r="O71" s="233">
        <f t="shared" si="5"/>
        <v>0</v>
      </c>
      <c r="P71" s="234">
        <f t="shared" si="6"/>
        <v>0</v>
      </c>
      <c r="Q71" s="235">
        <f>P71*[1]Factors!D58</f>
        <v>0</v>
      </c>
      <c r="R71" s="235">
        <f t="shared" si="7"/>
        <v>0</v>
      </c>
      <c r="S71" s="235">
        <f>R71*[1]Factors!D58</f>
        <v>0</v>
      </c>
      <c r="T71" s="236">
        <f>R71*[1]Factors!D58*[1]Factors!E58</f>
        <v>0</v>
      </c>
      <c r="U71" s="231"/>
      <c r="V71" s="232"/>
      <c r="W71" s="233"/>
      <c r="X71" s="292"/>
      <c r="Y71" s="232"/>
      <c r="Z71" s="231"/>
      <c r="AA71" s="232">
        <f t="shared" si="2"/>
        <v>0</v>
      </c>
      <c r="AB71" s="232"/>
      <c r="AC71" s="233">
        <f t="shared" si="8"/>
        <v>0</v>
      </c>
    </row>
    <row r="72" spans="1:29" s="20" customFormat="1" hidden="1">
      <c r="A72" s="31"/>
      <c r="B72" s="31"/>
      <c r="C72" s="94"/>
      <c r="D72" s="94"/>
      <c r="E72" s="94"/>
      <c r="F72" s="149"/>
      <c r="G72" s="227">
        <v>3</v>
      </c>
      <c r="H72" s="228">
        <v>1994</v>
      </c>
      <c r="I72" s="229">
        <v>1994</v>
      </c>
      <c r="J72" s="229">
        <v>1994</v>
      </c>
      <c r="K72" s="230"/>
      <c r="L72" s="231">
        <f t="shared" si="4"/>
        <v>0</v>
      </c>
      <c r="M72" s="232">
        <f t="shared" si="1"/>
        <v>0</v>
      </c>
      <c r="N72" s="232">
        <f t="shared" si="1"/>
        <v>0</v>
      </c>
      <c r="O72" s="233">
        <f t="shared" si="5"/>
        <v>0</v>
      </c>
      <c r="P72" s="234">
        <f t="shared" si="6"/>
        <v>0</v>
      </c>
      <c r="Q72" s="235">
        <f>P72*[1]Factors!D59</f>
        <v>0</v>
      </c>
      <c r="R72" s="235">
        <f t="shared" si="7"/>
        <v>0</v>
      </c>
      <c r="S72" s="235">
        <f>R72*[1]Factors!D59</f>
        <v>0</v>
      </c>
      <c r="T72" s="236">
        <f>R72*[1]Factors!D59*[1]Factors!E59</f>
        <v>0</v>
      </c>
      <c r="U72" s="231"/>
      <c r="V72" s="232"/>
      <c r="W72" s="233"/>
      <c r="X72" s="292"/>
      <c r="Y72" s="232"/>
      <c r="Z72" s="231"/>
      <c r="AA72" s="232">
        <f t="shared" si="2"/>
        <v>0</v>
      </c>
      <c r="AB72" s="232"/>
      <c r="AC72" s="233">
        <f t="shared" si="8"/>
        <v>0</v>
      </c>
    </row>
    <row r="73" spans="1:29" s="20" customFormat="1" hidden="1">
      <c r="A73" s="31"/>
      <c r="B73" s="31"/>
      <c r="C73" s="94"/>
      <c r="D73" s="94"/>
      <c r="E73" s="94"/>
      <c r="F73" s="149"/>
      <c r="G73" s="227">
        <v>4</v>
      </c>
      <c r="H73" s="228">
        <v>1994</v>
      </c>
      <c r="I73" s="229">
        <v>1994</v>
      </c>
      <c r="J73" s="229">
        <v>1995</v>
      </c>
      <c r="K73" s="230"/>
      <c r="L73" s="231">
        <f t="shared" si="4"/>
        <v>0</v>
      </c>
      <c r="M73" s="232">
        <f t="shared" si="1"/>
        <v>0</v>
      </c>
      <c r="N73" s="232">
        <f t="shared" si="1"/>
        <v>0</v>
      </c>
      <c r="O73" s="233">
        <f t="shared" si="5"/>
        <v>0</v>
      </c>
      <c r="P73" s="234">
        <f t="shared" si="6"/>
        <v>0</v>
      </c>
      <c r="Q73" s="235">
        <f>P73*[1]Factors!D60</f>
        <v>0</v>
      </c>
      <c r="R73" s="235">
        <f t="shared" si="7"/>
        <v>0</v>
      </c>
      <c r="S73" s="235">
        <f>R73*[1]Factors!D60</f>
        <v>0</v>
      </c>
      <c r="T73" s="236">
        <f>R73*[1]Factors!D60*[1]Factors!E60</f>
        <v>0</v>
      </c>
      <c r="U73" s="231"/>
      <c r="V73" s="232"/>
      <c r="W73" s="233"/>
      <c r="X73" s="292"/>
      <c r="Y73" s="232"/>
      <c r="Z73" s="231"/>
      <c r="AA73" s="232">
        <f t="shared" si="2"/>
        <v>0</v>
      </c>
      <c r="AB73" s="232"/>
      <c r="AC73" s="233">
        <f t="shared" si="8"/>
        <v>0</v>
      </c>
    </row>
    <row r="74" spans="1:29" s="20" customFormat="1" hidden="1">
      <c r="A74" s="31"/>
      <c r="B74" s="31"/>
      <c r="C74" s="94"/>
      <c r="D74" s="94"/>
      <c r="E74" s="94"/>
      <c r="F74" s="149"/>
      <c r="G74" s="227">
        <v>5</v>
      </c>
      <c r="H74" s="228">
        <v>1994</v>
      </c>
      <c r="I74" s="229">
        <v>1994</v>
      </c>
      <c r="J74" s="229">
        <v>1995</v>
      </c>
      <c r="K74" s="230"/>
      <c r="L74" s="231">
        <f t="shared" si="4"/>
        <v>0</v>
      </c>
      <c r="M74" s="232">
        <f t="shared" si="1"/>
        <v>0</v>
      </c>
      <c r="N74" s="232">
        <f t="shared" si="1"/>
        <v>0</v>
      </c>
      <c r="O74" s="233">
        <f t="shared" si="5"/>
        <v>0</v>
      </c>
      <c r="P74" s="234">
        <f t="shared" si="6"/>
        <v>0</v>
      </c>
      <c r="Q74" s="235">
        <f>P74*[1]Factors!D61</f>
        <v>0</v>
      </c>
      <c r="R74" s="235">
        <f t="shared" si="7"/>
        <v>0</v>
      </c>
      <c r="S74" s="235">
        <f>R74*[1]Factors!D61</f>
        <v>0</v>
      </c>
      <c r="T74" s="236">
        <f>R74*[1]Factors!D61*[1]Factors!E61</f>
        <v>0</v>
      </c>
      <c r="U74" s="231"/>
      <c r="V74" s="232"/>
      <c r="W74" s="233"/>
      <c r="X74" s="292"/>
      <c r="Y74" s="232"/>
      <c r="Z74" s="231"/>
      <c r="AA74" s="232">
        <f t="shared" si="2"/>
        <v>0</v>
      </c>
      <c r="AB74" s="232"/>
      <c r="AC74" s="233">
        <f t="shared" si="8"/>
        <v>0</v>
      </c>
    </row>
    <row r="75" spans="1:29" s="20" customFormat="1" hidden="1">
      <c r="A75" s="31"/>
      <c r="B75" s="31"/>
      <c r="C75" s="94"/>
      <c r="D75" s="94"/>
      <c r="E75" s="94"/>
      <c r="F75" s="149"/>
      <c r="G75" s="227">
        <v>6</v>
      </c>
      <c r="H75" s="228">
        <v>1994</v>
      </c>
      <c r="I75" s="229">
        <v>1994</v>
      </c>
      <c r="J75" s="229">
        <v>1995</v>
      </c>
      <c r="K75" s="230"/>
      <c r="L75" s="231">
        <f t="shared" si="4"/>
        <v>0</v>
      </c>
      <c r="M75" s="232">
        <f t="shared" si="1"/>
        <v>0</v>
      </c>
      <c r="N75" s="232">
        <f t="shared" si="1"/>
        <v>0</v>
      </c>
      <c r="O75" s="233">
        <f t="shared" si="5"/>
        <v>0</v>
      </c>
      <c r="P75" s="234">
        <f t="shared" si="6"/>
        <v>0</v>
      </c>
      <c r="Q75" s="235">
        <f>P75*[1]Factors!D62</f>
        <v>0</v>
      </c>
      <c r="R75" s="235">
        <f t="shared" si="7"/>
        <v>0</v>
      </c>
      <c r="S75" s="235">
        <f>R75*[1]Factors!D62</f>
        <v>0</v>
      </c>
      <c r="T75" s="236">
        <f>R75*[1]Factors!D62*[1]Factors!E62</f>
        <v>0</v>
      </c>
      <c r="U75" s="231"/>
      <c r="V75" s="232"/>
      <c r="W75" s="233"/>
      <c r="X75" s="292"/>
      <c r="Y75" s="232"/>
      <c r="Z75" s="231"/>
      <c r="AA75" s="232">
        <f t="shared" si="2"/>
        <v>0</v>
      </c>
      <c r="AB75" s="232"/>
      <c r="AC75" s="233">
        <f t="shared" si="8"/>
        <v>0</v>
      </c>
    </row>
    <row r="76" spans="1:29" s="20" customFormat="1" hidden="1">
      <c r="A76" s="31"/>
      <c r="B76" s="31"/>
      <c r="C76" s="94"/>
      <c r="D76" s="94"/>
      <c r="E76" s="94"/>
      <c r="F76" s="149"/>
      <c r="G76" s="227">
        <v>7</v>
      </c>
      <c r="H76" s="228">
        <v>1994</v>
      </c>
      <c r="I76" s="229">
        <v>1995</v>
      </c>
      <c r="J76" s="229">
        <v>1995</v>
      </c>
      <c r="K76" s="230"/>
      <c r="L76" s="231">
        <f t="shared" si="4"/>
        <v>0</v>
      </c>
      <c r="M76" s="232">
        <f t="shared" si="1"/>
        <v>0</v>
      </c>
      <c r="N76" s="232">
        <f t="shared" si="1"/>
        <v>0</v>
      </c>
      <c r="O76" s="233">
        <f t="shared" si="5"/>
        <v>0</v>
      </c>
      <c r="P76" s="234">
        <f t="shared" si="6"/>
        <v>0</v>
      </c>
      <c r="Q76" s="235">
        <f>P76*[1]Factors!D63</f>
        <v>0</v>
      </c>
      <c r="R76" s="235">
        <f t="shared" si="7"/>
        <v>0</v>
      </c>
      <c r="S76" s="235">
        <f>R76*[1]Factors!D63</f>
        <v>0</v>
      </c>
      <c r="T76" s="236">
        <f>R76*[1]Factors!D63*[1]Factors!E63</f>
        <v>0</v>
      </c>
      <c r="U76" s="231"/>
      <c r="V76" s="232"/>
      <c r="W76" s="233"/>
      <c r="X76" s="292"/>
      <c r="Y76" s="232"/>
      <c r="Z76" s="231"/>
      <c r="AA76" s="232">
        <f t="shared" si="2"/>
        <v>0</v>
      </c>
      <c r="AB76" s="232"/>
      <c r="AC76" s="233">
        <f t="shared" si="8"/>
        <v>0</v>
      </c>
    </row>
    <row r="77" spans="1:29" s="20" customFormat="1" hidden="1">
      <c r="A77" s="31"/>
      <c r="B77" s="31"/>
      <c r="C77" s="94"/>
      <c r="D77" s="94"/>
      <c r="E77" s="94"/>
      <c r="F77" s="149"/>
      <c r="G77" s="227">
        <v>8</v>
      </c>
      <c r="H77" s="228">
        <v>1994</v>
      </c>
      <c r="I77" s="229">
        <v>1995</v>
      </c>
      <c r="J77" s="229">
        <v>1995</v>
      </c>
      <c r="K77" s="230"/>
      <c r="L77" s="231">
        <f t="shared" si="4"/>
        <v>0</v>
      </c>
      <c r="M77" s="232">
        <f t="shared" si="1"/>
        <v>0</v>
      </c>
      <c r="N77" s="232">
        <f t="shared" si="1"/>
        <v>0</v>
      </c>
      <c r="O77" s="233">
        <f t="shared" si="5"/>
        <v>0</v>
      </c>
      <c r="P77" s="234">
        <f t="shared" si="6"/>
        <v>0</v>
      </c>
      <c r="Q77" s="235">
        <f>P77*[1]Factors!D64</f>
        <v>0</v>
      </c>
      <c r="R77" s="235">
        <f t="shared" si="7"/>
        <v>0</v>
      </c>
      <c r="S77" s="235">
        <f>R77*[1]Factors!D64</f>
        <v>0</v>
      </c>
      <c r="T77" s="236">
        <f>R77*[1]Factors!D64*[1]Factors!E64</f>
        <v>0</v>
      </c>
      <c r="U77" s="231"/>
      <c r="V77" s="232"/>
      <c r="W77" s="233"/>
      <c r="X77" s="292"/>
      <c r="Y77" s="232"/>
      <c r="Z77" s="231"/>
      <c r="AA77" s="232">
        <f t="shared" si="2"/>
        <v>0</v>
      </c>
      <c r="AB77" s="232"/>
      <c r="AC77" s="233">
        <f t="shared" si="8"/>
        <v>0</v>
      </c>
    </row>
    <row r="78" spans="1:29" s="20" customFormat="1" hidden="1">
      <c r="A78" s="31"/>
      <c r="B78" s="31"/>
      <c r="C78" s="94"/>
      <c r="D78" s="94"/>
      <c r="E78" s="94"/>
      <c r="F78" s="149"/>
      <c r="G78" s="227">
        <v>9</v>
      </c>
      <c r="H78" s="228">
        <v>1994</v>
      </c>
      <c r="I78" s="229">
        <v>1995</v>
      </c>
      <c r="J78" s="229">
        <v>1995</v>
      </c>
      <c r="K78" s="230"/>
      <c r="L78" s="231">
        <f t="shared" si="4"/>
        <v>0</v>
      </c>
      <c r="M78" s="232">
        <f t="shared" si="1"/>
        <v>0</v>
      </c>
      <c r="N78" s="232">
        <f t="shared" si="1"/>
        <v>0</v>
      </c>
      <c r="O78" s="233">
        <f t="shared" si="5"/>
        <v>0</v>
      </c>
      <c r="P78" s="234">
        <f t="shared" si="6"/>
        <v>0</v>
      </c>
      <c r="Q78" s="235">
        <f>P78*[1]Factors!D65</f>
        <v>0</v>
      </c>
      <c r="R78" s="235">
        <f t="shared" si="7"/>
        <v>0</v>
      </c>
      <c r="S78" s="235">
        <f>R78*[1]Factors!D65</f>
        <v>0</v>
      </c>
      <c r="T78" s="236">
        <f>R78*[1]Factors!D65*[1]Factors!E65</f>
        <v>0</v>
      </c>
      <c r="U78" s="231"/>
      <c r="V78" s="232"/>
      <c r="W78" s="233"/>
      <c r="X78" s="292"/>
      <c r="Y78" s="232"/>
      <c r="Z78" s="231"/>
      <c r="AA78" s="232">
        <f t="shared" si="2"/>
        <v>0</v>
      </c>
      <c r="AB78" s="232"/>
      <c r="AC78" s="233">
        <f t="shared" si="8"/>
        <v>0</v>
      </c>
    </row>
    <row r="79" spans="1:29" s="20" customFormat="1" hidden="1">
      <c r="A79" s="31"/>
      <c r="B79" s="31"/>
      <c r="C79" s="94"/>
      <c r="D79" s="94"/>
      <c r="E79" s="94"/>
      <c r="F79" s="149"/>
      <c r="G79" s="227">
        <v>10</v>
      </c>
      <c r="H79" s="228">
        <v>1994</v>
      </c>
      <c r="I79" s="229">
        <v>1995</v>
      </c>
      <c r="J79" s="229">
        <v>1995</v>
      </c>
      <c r="K79" s="230"/>
      <c r="L79" s="231">
        <f t="shared" si="4"/>
        <v>0</v>
      </c>
      <c r="M79" s="232">
        <f t="shared" si="1"/>
        <v>0</v>
      </c>
      <c r="N79" s="232">
        <f t="shared" si="1"/>
        <v>0</v>
      </c>
      <c r="O79" s="233">
        <f t="shared" si="5"/>
        <v>0</v>
      </c>
      <c r="P79" s="234">
        <f t="shared" si="6"/>
        <v>0</v>
      </c>
      <c r="Q79" s="235">
        <f>P79*[1]Factors!D66</f>
        <v>0</v>
      </c>
      <c r="R79" s="235">
        <f t="shared" si="7"/>
        <v>0</v>
      </c>
      <c r="S79" s="235">
        <f>R79*[1]Factors!D66</f>
        <v>0</v>
      </c>
      <c r="T79" s="236">
        <f>R79*[1]Factors!D66*[1]Factors!E66</f>
        <v>0</v>
      </c>
      <c r="U79" s="231"/>
      <c r="V79" s="232"/>
      <c r="W79" s="233"/>
      <c r="X79" s="292"/>
      <c r="Y79" s="232"/>
      <c r="Z79" s="231"/>
      <c r="AA79" s="232">
        <f t="shared" si="2"/>
        <v>0</v>
      </c>
      <c r="AB79" s="232"/>
      <c r="AC79" s="233">
        <f t="shared" si="8"/>
        <v>0</v>
      </c>
    </row>
    <row r="80" spans="1:29" s="20" customFormat="1" hidden="1">
      <c r="A80" s="31"/>
      <c r="B80" s="31"/>
      <c r="C80" s="94"/>
      <c r="D80" s="94"/>
      <c r="E80" s="94"/>
      <c r="F80" s="149"/>
      <c r="G80" s="227">
        <v>11</v>
      </c>
      <c r="H80" s="228">
        <v>1994</v>
      </c>
      <c r="I80" s="229">
        <v>1995</v>
      </c>
      <c r="J80" s="229">
        <v>1995</v>
      </c>
      <c r="K80" s="230"/>
      <c r="L80" s="231">
        <f t="shared" si="4"/>
        <v>0</v>
      </c>
      <c r="M80" s="232">
        <f t="shared" si="1"/>
        <v>0</v>
      </c>
      <c r="N80" s="232">
        <f t="shared" si="1"/>
        <v>0</v>
      </c>
      <c r="O80" s="233">
        <f t="shared" si="5"/>
        <v>0</v>
      </c>
      <c r="P80" s="234">
        <f t="shared" si="6"/>
        <v>0</v>
      </c>
      <c r="Q80" s="235">
        <f>P80*[1]Factors!D67</f>
        <v>0</v>
      </c>
      <c r="R80" s="235">
        <f t="shared" si="7"/>
        <v>0</v>
      </c>
      <c r="S80" s="235">
        <f>R80*[1]Factors!D67</f>
        <v>0</v>
      </c>
      <c r="T80" s="236">
        <f>R80*[1]Factors!D67*[1]Factors!E67</f>
        <v>0</v>
      </c>
      <c r="U80" s="231"/>
      <c r="V80" s="232"/>
      <c r="W80" s="233"/>
      <c r="X80" s="292"/>
      <c r="Y80" s="232"/>
      <c r="Z80" s="231"/>
      <c r="AA80" s="232">
        <f t="shared" si="2"/>
        <v>0</v>
      </c>
      <c r="AB80" s="232"/>
      <c r="AC80" s="233">
        <f t="shared" si="8"/>
        <v>0</v>
      </c>
    </row>
    <row r="81" spans="1:29" s="20" customFormat="1" hidden="1">
      <c r="A81" s="31"/>
      <c r="B81" s="31"/>
      <c r="C81" s="94"/>
      <c r="D81" s="94"/>
      <c r="E81" s="94"/>
      <c r="F81" s="149"/>
      <c r="G81" s="227">
        <v>12</v>
      </c>
      <c r="H81" s="228">
        <v>1994</v>
      </c>
      <c r="I81" s="229">
        <v>1995</v>
      </c>
      <c r="J81" s="229">
        <v>1995</v>
      </c>
      <c r="K81" s="230"/>
      <c r="L81" s="231">
        <f t="shared" si="4"/>
        <v>0</v>
      </c>
      <c r="M81" s="232">
        <f t="shared" si="1"/>
        <v>0</v>
      </c>
      <c r="N81" s="232">
        <f t="shared" si="1"/>
        <v>0</v>
      </c>
      <c r="O81" s="233">
        <f t="shared" si="5"/>
        <v>0</v>
      </c>
      <c r="P81" s="234">
        <f t="shared" si="6"/>
        <v>0</v>
      </c>
      <c r="Q81" s="235">
        <f>P81*[1]Factors!D68</f>
        <v>0</v>
      </c>
      <c r="R81" s="235">
        <f t="shared" si="7"/>
        <v>0</v>
      </c>
      <c r="S81" s="235">
        <f>R81*[1]Factors!D68</f>
        <v>0</v>
      </c>
      <c r="T81" s="236">
        <f>R81*[1]Factors!D68*[1]Factors!E68</f>
        <v>0</v>
      </c>
      <c r="U81" s="231"/>
      <c r="V81" s="232"/>
      <c r="W81" s="233"/>
      <c r="X81" s="292"/>
      <c r="Y81" s="232"/>
      <c r="Z81" s="231"/>
      <c r="AA81" s="232">
        <f t="shared" si="2"/>
        <v>0</v>
      </c>
      <c r="AB81" s="232"/>
      <c r="AC81" s="233">
        <f t="shared" si="8"/>
        <v>0</v>
      </c>
    </row>
    <row r="82" spans="1:29" s="20" customFormat="1" hidden="1">
      <c r="A82" s="31"/>
      <c r="B82" s="31"/>
      <c r="C82" s="94"/>
      <c r="D82" s="94"/>
      <c r="E82" s="94"/>
      <c r="F82" s="149"/>
      <c r="G82" s="227">
        <v>1</v>
      </c>
      <c r="H82" s="228">
        <v>1995</v>
      </c>
      <c r="I82" s="229">
        <v>1995</v>
      </c>
      <c r="J82" s="229">
        <v>1995</v>
      </c>
      <c r="K82" s="230"/>
      <c r="L82" s="231">
        <f t="shared" si="4"/>
        <v>0</v>
      </c>
      <c r="M82" s="232">
        <f t="shared" si="1"/>
        <v>0</v>
      </c>
      <c r="N82" s="232">
        <f t="shared" si="1"/>
        <v>0</v>
      </c>
      <c r="O82" s="233">
        <f t="shared" si="5"/>
        <v>0</v>
      </c>
      <c r="P82" s="234">
        <f t="shared" si="6"/>
        <v>0</v>
      </c>
      <c r="Q82" s="235">
        <f>P82*[1]Factors!D69</f>
        <v>0</v>
      </c>
      <c r="R82" s="235">
        <f t="shared" si="7"/>
        <v>0</v>
      </c>
      <c r="S82" s="235">
        <f>R82*[1]Factors!D69</f>
        <v>0</v>
      </c>
      <c r="T82" s="236">
        <f>R82*[1]Factors!D69*[1]Factors!E69</f>
        <v>0</v>
      </c>
      <c r="U82" s="231"/>
      <c r="V82" s="232"/>
      <c r="W82" s="233"/>
      <c r="X82" s="292"/>
      <c r="Y82" s="232"/>
      <c r="Z82" s="231"/>
      <c r="AA82" s="232">
        <f t="shared" si="2"/>
        <v>0</v>
      </c>
      <c r="AB82" s="232"/>
      <c r="AC82" s="233">
        <f t="shared" si="8"/>
        <v>0</v>
      </c>
    </row>
    <row r="83" spans="1:29" s="20" customFormat="1" hidden="1">
      <c r="A83" s="31"/>
      <c r="B83" s="31"/>
      <c r="C83" s="94"/>
      <c r="D83" s="94"/>
      <c r="E83" s="94"/>
      <c r="F83" s="149"/>
      <c r="G83" s="227">
        <v>2</v>
      </c>
      <c r="H83" s="228">
        <v>1995</v>
      </c>
      <c r="I83" s="229">
        <v>1995</v>
      </c>
      <c r="J83" s="229">
        <v>1995</v>
      </c>
      <c r="K83" s="230"/>
      <c r="L83" s="231">
        <f t="shared" si="4"/>
        <v>0</v>
      </c>
      <c r="M83" s="232">
        <f t="shared" si="1"/>
        <v>0</v>
      </c>
      <c r="N83" s="232">
        <f t="shared" si="1"/>
        <v>0</v>
      </c>
      <c r="O83" s="233">
        <f t="shared" si="5"/>
        <v>0</v>
      </c>
      <c r="P83" s="234">
        <f t="shared" si="6"/>
        <v>0</v>
      </c>
      <c r="Q83" s="235">
        <f>P83*[1]Factors!D70</f>
        <v>0</v>
      </c>
      <c r="R83" s="235">
        <f t="shared" si="7"/>
        <v>0</v>
      </c>
      <c r="S83" s="235">
        <f>R83*[1]Factors!D70</f>
        <v>0</v>
      </c>
      <c r="T83" s="236">
        <f>R83*[1]Factors!D70*[1]Factors!E70</f>
        <v>0</v>
      </c>
      <c r="U83" s="231"/>
      <c r="V83" s="232"/>
      <c r="W83" s="233"/>
      <c r="X83" s="292"/>
      <c r="Y83" s="232"/>
      <c r="Z83" s="231"/>
      <c r="AA83" s="232">
        <f t="shared" si="2"/>
        <v>0</v>
      </c>
      <c r="AB83" s="232"/>
      <c r="AC83" s="233">
        <f t="shared" si="8"/>
        <v>0</v>
      </c>
    </row>
    <row r="84" spans="1:29" s="20" customFormat="1" hidden="1">
      <c r="A84" s="31"/>
      <c r="B84" s="31"/>
      <c r="C84" s="94"/>
      <c r="D84" s="94"/>
      <c r="E84" s="94"/>
      <c r="F84" s="149"/>
      <c r="G84" s="227">
        <v>3</v>
      </c>
      <c r="H84" s="228">
        <v>1995</v>
      </c>
      <c r="I84" s="229">
        <v>1995</v>
      </c>
      <c r="J84" s="229">
        <v>1995</v>
      </c>
      <c r="K84" s="230"/>
      <c r="L84" s="231">
        <f t="shared" si="4"/>
        <v>0</v>
      </c>
      <c r="M84" s="232">
        <f t="shared" si="1"/>
        <v>0</v>
      </c>
      <c r="N84" s="232">
        <f t="shared" si="1"/>
        <v>0</v>
      </c>
      <c r="O84" s="233">
        <f t="shared" si="5"/>
        <v>0</v>
      </c>
      <c r="P84" s="234">
        <f t="shared" si="6"/>
        <v>0</v>
      </c>
      <c r="Q84" s="235">
        <f>P84*[1]Factors!D71</f>
        <v>0</v>
      </c>
      <c r="R84" s="235">
        <f t="shared" si="7"/>
        <v>0</v>
      </c>
      <c r="S84" s="235">
        <f>R84*[1]Factors!D71</f>
        <v>0</v>
      </c>
      <c r="T84" s="236">
        <f>R84*[1]Factors!D71*[1]Factors!E71</f>
        <v>0</v>
      </c>
      <c r="U84" s="231"/>
      <c r="V84" s="232"/>
      <c r="W84" s="233"/>
      <c r="X84" s="292"/>
      <c r="Y84" s="232"/>
      <c r="Z84" s="231"/>
      <c r="AA84" s="232">
        <f t="shared" si="2"/>
        <v>0</v>
      </c>
      <c r="AB84" s="232"/>
      <c r="AC84" s="233">
        <f t="shared" si="8"/>
        <v>0</v>
      </c>
    </row>
    <row r="85" spans="1:29" s="20" customFormat="1" hidden="1">
      <c r="A85" s="31"/>
      <c r="B85" s="31"/>
      <c r="C85" s="94"/>
      <c r="D85" s="94"/>
      <c r="E85" s="94"/>
      <c r="F85" s="149"/>
      <c r="G85" s="227">
        <v>4</v>
      </c>
      <c r="H85" s="228">
        <v>1995</v>
      </c>
      <c r="I85" s="229">
        <v>1995</v>
      </c>
      <c r="J85" s="229">
        <v>1996</v>
      </c>
      <c r="K85" s="230"/>
      <c r="L85" s="231">
        <f t="shared" si="4"/>
        <v>0</v>
      </c>
      <c r="M85" s="232">
        <f t="shared" si="1"/>
        <v>0</v>
      </c>
      <c r="N85" s="232">
        <f t="shared" si="1"/>
        <v>0</v>
      </c>
      <c r="O85" s="233">
        <f t="shared" si="5"/>
        <v>0</v>
      </c>
      <c r="P85" s="234">
        <f t="shared" si="6"/>
        <v>0</v>
      </c>
      <c r="Q85" s="235">
        <f>P85*[1]Factors!D72</f>
        <v>0</v>
      </c>
      <c r="R85" s="235">
        <f t="shared" si="7"/>
        <v>0</v>
      </c>
      <c r="S85" s="235">
        <f>R85*[1]Factors!D72</f>
        <v>0</v>
      </c>
      <c r="T85" s="236">
        <f>R85*[1]Factors!D72*[1]Factors!E72</f>
        <v>0</v>
      </c>
      <c r="U85" s="231"/>
      <c r="V85" s="232"/>
      <c r="W85" s="233"/>
      <c r="X85" s="292"/>
      <c r="Y85" s="232"/>
      <c r="Z85" s="231"/>
      <c r="AA85" s="232">
        <f t="shared" si="2"/>
        <v>0</v>
      </c>
      <c r="AB85" s="232"/>
      <c r="AC85" s="233">
        <f t="shared" si="8"/>
        <v>0</v>
      </c>
    </row>
    <row r="86" spans="1:29" s="20" customFormat="1" hidden="1">
      <c r="A86" s="31"/>
      <c r="B86" s="31"/>
      <c r="C86" s="94"/>
      <c r="D86" s="94"/>
      <c r="E86" s="94"/>
      <c r="F86" s="149"/>
      <c r="G86" s="227">
        <v>5</v>
      </c>
      <c r="H86" s="228">
        <v>1995</v>
      </c>
      <c r="I86" s="229">
        <v>1995</v>
      </c>
      <c r="J86" s="229">
        <v>1996</v>
      </c>
      <c r="K86" s="230"/>
      <c r="L86" s="231">
        <f t="shared" si="4"/>
        <v>0</v>
      </c>
      <c r="M86" s="232">
        <f t="shared" si="4"/>
        <v>0</v>
      </c>
      <c r="N86" s="232">
        <f t="shared" si="4"/>
        <v>0</v>
      </c>
      <c r="O86" s="233">
        <f t="shared" si="5"/>
        <v>0</v>
      </c>
      <c r="P86" s="234">
        <f t="shared" si="6"/>
        <v>0</v>
      </c>
      <c r="Q86" s="235">
        <f>P86*[1]Factors!D73</f>
        <v>0</v>
      </c>
      <c r="R86" s="235">
        <f t="shared" si="7"/>
        <v>0</v>
      </c>
      <c r="S86" s="235">
        <f>R86*[1]Factors!D73</f>
        <v>0</v>
      </c>
      <c r="T86" s="236">
        <f>R86*[1]Factors!D73*[1]Factors!E73</f>
        <v>0</v>
      </c>
      <c r="U86" s="231"/>
      <c r="V86" s="232"/>
      <c r="W86" s="233"/>
      <c r="X86" s="292"/>
      <c r="Y86" s="232"/>
      <c r="Z86" s="231"/>
      <c r="AA86" s="232">
        <f t="shared" ref="AA86:AA149" si="9">+Y86</f>
        <v>0</v>
      </c>
      <c r="AB86" s="232"/>
      <c r="AC86" s="233">
        <f t="shared" si="8"/>
        <v>0</v>
      </c>
    </row>
    <row r="87" spans="1:29" s="20" customFormat="1" hidden="1">
      <c r="A87" s="31"/>
      <c r="B87" s="31"/>
      <c r="C87" s="94"/>
      <c r="D87" s="94"/>
      <c r="E87" s="94"/>
      <c r="F87" s="149"/>
      <c r="G87" s="227">
        <v>6</v>
      </c>
      <c r="H87" s="228">
        <v>1995</v>
      </c>
      <c r="I87" s="229">
        <v>1995</v>
      </c>
      <c r="J87" s="229">
        <v>1996</v>
      </c>
      <c r="K87" s="230"/>
      <c r="L87" s="231">
        <f t="shared" ref="L87:N150" si="10">Z87</f>
        <v>0</v>
      </c>
      <c r="M87" s="232">
        <f t="shared" si="10"/>
        <v>0</v>
      </c>
      <c r="N87" s="232">
        <f t="shared" si="10"/>
        <v>0</v>
      </c>
      <c r="O87" s="233">
        <f t="shared" ref="O87:O150" si="11">N87+M87</f>
        <v>0</v>
      </c>
      <c r="P87" s="234">
        <f t="shared" ref="P87:P150" si="12">O87</f>
        <v>0</v>
      </c>
      <c r="Q87" s="235">
        <f>P87*[1]Factors!D74</f>
        <v>0</v>
      </c>
      <c r="R87" s="235">
        <f t="shared" ref="R87:R150" si="13">U87+W87</f>
        <v>0</v>
      </c>
      <c r="S87" s="235">
        <f>R87*[1]Factors!D74</f>
        <v>0</v>
      </c>
      <c r="T87" s="236">
        <f>R87*[1]Factors!D74*[1]Factors!E74</f>
        <v>0</v>
      </c>
      <c r="U87" s="231"/>
      <c r="V87" s="232"/>
      <c r="W87" s="233"/>
      <c r="X87" s="292"/>
      <c r="Y87" s="232"/>
      <c r="Z87" s="231"/>
      <c r="AA87" s="232">
        <f t="shared" si="9"/>
        <v>0</v>
      </c>
      <c r="AB87" s="232"/>
      <c r="AC87" s="233">
        <f t="shared" si="8"/>
        <v>0</v>
      </c>
    </row>
    <row r="88" spans="1:29" s="20" customFormat="1" hidden="1">
      <c r="A88" s="31"/>
      <c r="B88" s="31"/>
      <c r="C88" s="94"/>
      <c r="D88" s="94"/>
      <c r="E88" s="94"/>
      <c r="F88" s="149"/>
      <c r="G88" s="227">
        <v>7</v>
      </c>
      <c r="H88" s="228">
        <v>1995</v>
      </c>
      <c r="I88" s="229">
        <v>1996</v>
      </c>
      <c r="J88" s="229">
        <v>1996</v>
      </c>
      <c r="K88" s="230"/>
      <c r="L88" s="231">
        <f t="shared" si="10"/>
        <v>0</v>
      </c>
      <c r="M88" s="232">
        <f t="shared" si="10"/>
        <v>0</v>
      </c>
      <c r="N88" s="232">
        <f t="shared" si="10"/>
        <v>0</v>
      </c>
      <c r="O88" s="233">
        <f t="shared" si="11"/>
        <v>0</v>
      </c>
      <c r="P88" s="234">
        <f t="shared" si="12"/>
        <v>0</v>
      </c>
      <c r="Q88" s="235">
        <f>P88*[1]Factors!D75</f>
        <v>0</v>
      </c>
      <c r="R88" s="235">
        <f t="shared" si="13"/>
        <v>0</v>
      </c>
      <c r="S88" s="235">
        <f>R88*[1]Factors!D75</f>
        <v>0</v>
      </c>
      <c r="T88" s="236">
        <f>R88*[1]Factors!D75*[1]Factors!E75</f>
        <v>0</v>
      </c>
      <c r="U88" s="231"/>
      <c r="V88" s="232"/>
      <c r="W88" s="233"/>
      <c r="X88" s="292"/>
      <c r="Y88" s="232"/>
      <c r="Z88" s="231"/>
      <c r="AA88" s="232">
        <f t="shared" si="9"/>
        <v>0</v>
      </c>
      <c r="AB88" s="232"/>
      <c r="AC88" s="233">
        <f t="shared" si="8"/>
        <v>0</v>
      </c>
    </row>
    <row r="89" spans="1:29" s="20" customFormat="1" hidden="1">
      <c r="A89" s="31"/>
      <c r="B89" s="31"/>
      <c r="C89" s="94"/>
      <c r="D89" s="94"/>
      <c r="E89" s="94"/>
      <c r="F89" s="149"/>
      <c r="G89" s="227">
        <v>8</v>
      </c>
      <c r="H89" s="228">
        <v>1995</v>
      </c>
      <c r="I89" s="229">
        <v>1996</v>
      </c>
      <c r="J89" s="229">
        <v>1996</v>
      </c>
      <c r="K89" s="230"/>
      <c r="L89" s="231">
        <f t="shared" si="10"/>
        <v>0</v>
      </c>
      <c r="M89" s="232">
        <f t="shared" si="10"/>
        <v>0</v>
      </c>
      <c r="N89" s="232">
        <f t="shared" si="10"/>
        <v>0</v>
      </c>
      <c r="O89" s="233">
        <f t="shared" si="11"/>
        <v>0</v>
      </c>
      <c r="P89" s="234">
        <f t="shared" si="12"/>
        <v>0</v>
      </c>
      <c r="Q89" s="235">
        <f>P89*[1]Factors!D76</f>
        <v>0</v>
      </c>
      <c r="R89" s="235">
        <f t="shared" si="13"/>
        <v>0</v>
      </c>
      <c r="S89" s="235">
        <f>R89*[1]Factors!D76</f>
        <v>0</v>
      </c>
      <c r="T89" s="236">
        <f>R89*[1]Factors!D76*[1]Factors!E76</f>
        <v>0</v>
      </c>
      <c r="U89" s="231"/>
      <c r="V89" s="232"/>
      <c r="W89" s="233"/>
      <c r="X89" s="292"/>
      <c r="Y89" s="232"/>
      <c r="Z89" s="231"/>
      <c r="AA89" s="232">
        <f t="shared" si="9"/>
        <v>0</v>
      </c>
      <c r="AB89" s="232"/>
      <c r="AC89" s="233">
        <f t="shared" si="8"/>
        <v>0</v>
      </c>
    </row>
    <row r="90" spans="1:29" s="20" customFormat="1" hidden="1">
      <c r="A90" s="31"/>
      <c r="B90" s="31"/>
      <c r="C90" s="94"/>
      <c r="D90" s="94"/>
      <c r="E90" s="94"/>
      <c r="F90" s="149"/>
      <c r="G90" s="227">
        <v>9</v>
      </c>
      <c r="H90" s="228">
        <v>1995</v>
      </c>
      <c r="I90" s="229">
        <v>1996</v>
      </c>
      <c r="J90" s="229">
        <v>1996</v>
      </c>
      <c r="K90" s="230"/>
      <c r="L90" s="231">
        <f t="shared" si="10"/>
        <v>0</v>
      </c>
      <c r="M90" s="232">
        <f t="shared" si="10"/>
        <v>0</v>
      </c>
      <c r="N90" s="232">
        <f t="shared" si="10"/>
        <v>0</v>
      </c>
      <c r="O90" s="233">
        <f t="shared" si="11"/>
        <v>0</v>
      </c>
      <c r="P90" s="234">
        <f t="shared" si="12"/>
        <v>0</v>
      </c>
      <c r="Q90" s="235">
        <f>P90*[1]Factors!D77</f>
        <v>0</v>
      </c>
      <c r="R90" s="235">
        <f t="shared" si="13"/>
        <v>0</v>
      </c>
      <c r="S90" s="235">
        <f>R90*[1]Factors!D77</f>
        <v>0</v>
      </c>
      <c r="T90" s="236">
        <f>R90*[1]Factors!D77*[1]Factors!E77</f>
        <v>0</v>
      </c>
      <c r="U90" s="231"/>
      <c r="V90" s="232"/>
      <c r="W90" s="233"/>
      <c r="X90" s="292"/>
      <c r="Y90" s="232"/>
      <c r="Z90" s="231"/>
      <c r="AA90" s="232">
        <f t="shared" si="9"/>
        <v>0</v>
      </c>
      <c r="AB90" s="232"/>
      <c r="AC90" s="233">
        <f t="shared" si="8"/>
        <v>0</v>
      </c>
    </row>
    <row r="91" spans="1:29" s="20" customFormat="1" hidden="1">
      <c r="A91" s="31"/>
      <c r="B91" s="31"/>
      <c r="C91" s="94"/>
      <c r="D91" s="94"/>
      <c r="E91" s="94"/>
      <c r="F91" s="149"/>
      <c r="G91" s="227">
        <v>10</v>
      </c>
      <c r="H91" s="228">
        <v>1995</v>
      </c>
      <c r="I91" s="229">
        <v>1996</v>
      </c>
      <c r="J91" s="229">
        <v>1996</v>
      </c>
      <c r="K91" s="230"/>
      <c r="L91" s="231">
        <f t="shared" si="10"/>
        <v>0</v>
      </c>
      <c r="M91" s="232">
        <f t="shared" si="10"/>
        <v>0</v>
      </c>
      <c r="N91" s="232">
        <f t="shared" si="10"/>
        <v>0</v>
      </c>
      <c r="O91" s="233">
        <f t="shared" si="11"/>
        <v>0</v>
      </c>
      <c r="P91" s="234">
        <f t="shared" si="12"/>
        <v>0</v>
      </c>
      <c r="Q91" s="235">
        <f>P91*[1]Factors!D78</f>
        <v>0</v>
      </c>
      <c r="R91" s="235">
        <f t="shared" si="13"/>
        <v>0</v>
      </c>
      <c r="S91" s="235">
        <f>R91*[1]Factors!D78</f>
        <v>0</v>
      </c>
      <c r="T91" s="236">
        <f>R91*[1]Factors!D78*[1]Factors!E78</f>
        <v>0</v>
      </c>
      <c r="U91" s="231"/>
      <c r="V91" s="232"/>
      <c r="W91" s="233"/>
      <c r="X91" s="292"/>
      <c r="Y91" s="232"/>
      <c r="Z91" s="231"/>
      <c r="AA91" s="232">
        <f t="shared" si="9"/>
        <v>0</v>
      </c>
      <c r="AB91" s="232"/>
      <c r="AC91" s="233">
        <f t="shared" si="8"/>
        <v>0</v>
      </c>
    </row>
    <row r="92" spans="1:29" s="20" customFormat="1" hidden="1">
      <c r="A92" s="31"/>
      <c r="B92" s="31"/>
      <c r="C92" s="94"/>
      <c r="D92" s="94"/>
      <c r="E92" s="94"/>
      <c r="F92" s="149"/>
      <c r="G92" s="227">
        <v>11</v>
      </c>
      <c r="H92" s="228">
        <v>1995</v>
      </c>
      <c r="I92" s="229">
        <v>1996</v>
      </c>
      <c r="J92" s="229">
        <v>1996</v>
      </c>
      <c r="K92" s="230"/>
      <c r="L92" s="231">
        <f t="shared" si="10"/>
        <v>0</v>
      </c>
      <c r="M92" s="232">
        <f t="shared" si="10"/>
        <v>0</v>
      </c>
      <c r="N92" s="232">
        <f t="shared" si="10"/>
        <v>0</v>
      </c>
      <c r="O92" s="233">
        <f t="shared" si="11"/>
        <v>0</v>
      </c>
      <c r="P92" s="234">
        <f t="shared" si="12"/>
        <v>0</v>
      </c>
      <c r="Q92" s="235">
        <f>P92*[1]Factors!D79</f>
        <v>0</v>
      </c>
      <c r="R92" s="235">
        <f t="shared" si="13"/>
        <v>0</v>
      </c>
      <c r="S92" s="235">
        <f>R92*[1]Factors!D79</f>
        <v>0</v>
      </c>
      <c r="T92" s="236">
        <f>R92*[1]Factors!D79*[1]Factors!E79</f>
        <v>0</v>
      </c>
      <c r="U92" s="231"/>
      <c r="V92" s="232"/>
      <c r="W92" s="233"/>
      <c r="X92" s="292"/>
      <c r="Y92" s="232"/>
      <c r="Z92" s="231"/>
      <c r="AA92" s="232">
        <f t="shared" si="9"/>
        <v>0</v>
      </c>
      <c r="AB92" s="232"/>
      <c r="AC92" s="233">
        <f t="shared" si="8"/>
        <v>0</v>
      </c>
    </row>
    <row r="93" spans="1:29" s="20" customFormat="1" hidden="1">
      <c r="A93" s="31"/>
      <c r="B93" s="31"/>
      <c r="C93" s="94"/>
      <c r="D93" s="94"/>
      <c r="E93" s="94"/>
      <c r="F93" s="149"/>
      <c r="G93" s="227">
        <v>12</v>
      </c>
      <c r="H93" s="228">
        <v>1995</v>
      </c>
      <c r="I93" s="229">
        <v>1996</v>
      </c>
      <c r="J93" s="229">
        <v>1996</v>
      </c>
      <c r="K93" s="230"/>
      <c r="L93" s="231">
        <f t="shared" si="10"/>
        <v>0</v>
      </c>
      <c r="M93" s="232">
        <f t="shared" si="10"/>
        <v>0</v>
      </c>
      <c r="N93" s="232">
        <f t="shared" si="10"/>
        <v>0</v>
      </c>
      <c r="O93" s="233">
        <f t="shared" si="11"/>
        <v>0</v>
      </c>
      <c r="P93" s="234">
        <f t="shared" si="12"/>
        <v>0</v>
      </c>
      <c r="Q93" s="235">
        <f>P93*[1]Factors!D80</f>
        <v>0</v>
      </c>
      <c r="R93" s="235">
        <f t="shared" si="13"/>
        <v>0</v>
      </c>
      <c r="S93" s="235">
        <f>R93*[1]Factors!D80</f>
        <v>0</v>
      </c>
      <c r="T93" s="236">
        <f>R93*[1]Factors!D80*[1]Factors!E80</f>
        <v>0</v>
      </c>
      <c r="U93" s="231"/>
      <c r="V93" s="232"/>
      <c r="W93" s="233"/>
      <c r="X93" s="292"/>
      <c r="Y93" s="232"/>
      <c r="Z93" s="231"/>
      <c r="AA93" s="232">
        <f t="shared" si="9"/>
        <v>0</v>
      </c>
      <c r="AB93" s="232"/>
      <c r="AC93" s="233">
        <f t="shared" si="8"/>
        <v>0</v>
      </c>
    </row>
    <row r="94" spans="1:29" s="20" customFormat="1" hidden="1">
      <c r="A94" s="31"/>
      <c r="B94" s="31"/>
      <c r="C94" s="94"/>
      <c r="D94" s="94"/>
      <c r="E94" s="94"/>
      <c r="F94" s="149"/>
      <c r="G94" s="227">
        <v>1</v>
      </c>
      <c r="H94" s="228">
        <v>1996</v>
      </c>
      <c r="I94" s="229">
        <v>1996</v>
      </c>
      <c r="J94" s="229">
        <v>1996</v>
      </c>
      <c r="K94" s="230"/>
      <c r="L94" s="231">
        <f t="shared" si="10"/>
        <v>0</v>
      </c>
      <c r="M94" s="232">
        <f t="shared" si="10"/>
        <v>0</v>
      </c>
      <c r="N94" s="232">
        <f t="shared" si="10"/>
        <v>0</v>
      </c>
      <c r="O94" s="233">
        <f t="shared" si="11"/>
        <v>0</v>
      </c>
      <c r="P94" s="234">
        <f t="shared" si="12"/>
        <v>0</v>
      </c>
      <c r="Q94" s="235">
        <f>P94*[1]Factors!D81</f>
        <v>0</v>
      </c>
      <c r="R94" s="235">
        <f t="shared" si="13"/>
        <v>0</v>
      </c>
      <c r="S94" s="235">
        <f>R94*[1]Factors!D81</f>
        <v>0</v>
      </c>
      <c r="T94" s="236">
        <f>R94*[1]Factors!D81*[1]Factors!E81</f>
        <v>0</v>
      </c>
      <c r="U94" s="231"/>
      <c r="V94" s="232"/>
      <c r="W94" s="233"/>
      <c r="X94" s="292"/>
      <c r="Y94" s="232"/>
      <c r="Z94" s="231"/>
      <c r="AA94" s="232">
        <f t="shared" si="9"/>
        <v>0</v>
      </c>
      <c r="AB94" s="232"/>
      <c r="AC94" s="233">
        <f t="shared" si="8"/>
        <v>0</v>
      </c>
    </row>
    <row r="95" spans="1:29" s="20" customFormat="1" hidden="1">
      <c r="A95" s="31"/>
      <c r="B95" s="31"/>
      <c r="C95" s="94"/>
      <c r="D95" s="94"/>
      <c r="E95" s="94"/>
      <c r="F95" s="149"/>
      <c r="G95" s="227">
        <v>2</v>
      </c>
      <c r="H95" s="228">
        <v>1996</v>
      </c>
      <c r="I95" s="229">
        <v>1996</v>
      </c>
      <c r="J95" s="229">
        <v>1996</v>
      </c>
      <c r="K95" s="230"/>
      <c r="L95" s="231">
        <f t="shared" si="10"/>
        <v>0</v>
      </c>
      <c r="M95" s="232">
        <f t="shared" si="10"/>
        <v>0</v>
      </c>
      <c r="N95" s="232">
        <f t="shared" si="10"/>
        <v>0</v>
      </c>
      <c r="O95" s="233">
        <f t="shared" si="11"/>
        <v>0</v>
      </c>
      <c r="P95" s="234">
        <f t="shared" si="12"/>
        <v>0</v>
      </c>
      <c r="Q95" s="235">
        <f>P95*[1]Factors!D82</f>
        <v>0</v>
      </c>
      <c r="R95" s="235">
        <f t="shared" si="13"/>
        <v>0</v>
      </c>
      <c r="S95" s="235">
        <f>R95*[1]Factors!D82</f>
        <v>0</v>
      </c>
      <c r="T95" s="236">
        <f>R95*[1]Factors!D82*[1]Factors!E82</f>
        <v>0</v>
      </c>
      <c r="U95" s="231"/>
      <c r="V95" s="232"/>
      <c r="W95" s="233"/>
      <c r="X95" s="292"/>
      <c r="Y95" s="232"/>
      <c r="Z95" s="231"/>
      <c r="AA95" s="232">
        <f t="shared" si="9"/>
        <v>0</v>
      </c>
      <c r="AB95" s="232"/>
      <c r="AC95" s="233">
        <f t="shared" si="8"/>
        <v>0</v>
      </c>
    </row>
    <row r="96" spans="1:29" s="20" customFormat="1" hidden="1">
      <c r="A96" s="31"/>
      <c r="B96" s="31"/>
      <c r="C96" s="94"/>
      <c r="D96" s="94"/>
      <c r="E96" s="94"/>
      <c r="F96" s="149"/>
      <c r="G96" s="227">
        <v>3</v>
      </c>
      <c r="H96" s="228">
        <v>1996</v>
      </c>
      <c r="I96" s="229">
        <v>1996</v>
      </c>
      <c r="J96" s="229">
        <v>1996</v>
      </c>
      <c r="K96" s="230"/>
      <c r="L96" s="231">
        <f t="shared" si="10"/>
        <v>0</v>
      </c>
      <c r="M96" s="232">
        <f t="shared" si="10"/>
        <v>0</v>
      </c>
      <c r="N96" s="232">
        <f t="shared" si="10"/>
        <v>0</v>
      </c>
      <c r="O96" s="233">
        <f t="shared" si="11"/>
        <v>0</v>
      </c>
      <c r="P96" s="234">
        <f t="shared" si="12"/>
        <v>0</v>
      </c>
      <c r="Q96" s="235">
        <f>P96*[1]Factors!D83</f>
        <v>0</v>
      </c>
      <c r="R96" s="235">
        <f t="shared" si="13"/>
        <v>0</v>
      </c>
      <c r="S96" s="235">
        <f>R96*[1]Factors!D83</f>
        <v>0</v>
      </c>
      <c r="T96" s="236">
        <f>R96*[1]Factors!D83*[1]Factors!E83</f>
        <v>0</v>
      </c>
      <c r="U96" s="231"/>
      <c r="V96" s="232"/>
      <c r="W96" s="233"/>
      <c r="X96" s="292"/>
      <c r="Y96" s="232"/>
      <c r="Z96" s="231"/>
      <c r="AA96" s="232">
        <f t="shared" si="9"/>
        <v>0</v>
      </c>
      <c r="AB96" s="232"/>
      <c r="AC96" s="233">
        <f t="shared" si="8"/>
        <v>0</v>
      </c>
    </row>
    <row r="97" spans="1:29" s="20" customFormat="1" hidden="1">
      <c r="A97" s="31"/>
      <c r="B97" s="31"/>
      <c r="C97" s="94"/>
      <c r="D97" s="94"/>
      <c r="E97" s="94"/>
      <c r="F97" s="149"/>
      <c r="G97" s="227">
        <v>4</v>
      </c>
      <c r="H97" s="228">
        <v>1996</v>
      </c>
      <c r="I97" s="229">
        <v>1996</v>
      </c>
      <c r="J97" s="229">
        <v>1997</v>
      </c>
      <c r="K97" s="230"/>
      <c r="L97" s="231">
        <f t="shared" si="10"/>
        <v>0</v>
      </c>
      <c r="M97" s="232">
        <f t="shared" si="10"/>
        <v>0</v>
      </c>
      <c r="N97" s="232">
        <f t="shared" si="10"/>
        <v>0</v>
      </c>
      <c r="O97" s="233">
        <f t="shared" si="11"/>
        <v>0</v>
      </c>
      <c r="P97" s="234">
        <f t="shared" si="12"/>
        <v>0</v>
      </c>
      <c r="Q97" s="235">
        <f>P97*[1]Factors!D84</f>
        <v>0</v>
      </c>
      <c r="R97" s="235">
        <f t="shared" si="13"/>
        <v>0</v>
      </c>
      <c r="S97" s="235">
        <f>R97*[1]Factors!D84</f>
        <v>0</v>
      </c>
      <c r="T97" s="236">
        <f>R97*[1]Factors!D84*[1]Factors!E84</f>
        <v>0</v>
      </c>
      <c r="U97" s="231"/>
      <c r="V97" s="232"/>
      <c r="W97" s="233"/>
      <c r="X97" s="292"/>
      <c r="Y97" s="232"/>
      <c r="Z97" s="231"/>
      <c r="AA97" s="232">
        <f t="shared" si="9"/>
        <v>0</v>
      </c>
      <c r="AB97" s="232"/>
      <c r="AC97" s="233">
        <f t="shared" si="8"/>
        <v>0</v>
      </c>
    </row>
    <row r="98" spans="1:29" s="20" customFormat="1" hidden="1">
      <c r="A98" s="31"/>
      <c r="B98" s="31"/>
      <c r="C98" s="94"/>
      <c r="D98" s="94"/>
      <c r="E98" s="94"/>
      <c r="F98" s="149"/>
      <c r="G98" s="227">
        <v>5</v>
      </c>
      <c r="H98" s="228">
        <v>1996</v>
      </c>
      <c r="I98" s="229">
        <v>1996</v>
      </c>
      <c r="J98" s="229">
        <v>1997</v>
      </c>
      <c r="K98" s="230"/>
      <c r="L98" s="231">
        <f t="shared" si="10"/>
        <v>0</v>
      </c>
      <c r="M98" s="232">
        <f t="shared" si="10"/>
        <v>0</v>
      </c>
      <c r="N98" s="232">
        <f t="shared" si="10"/>
        <v>0</v>
      </c>
      <c r="O98" s="233">
        <f t="shared" si="11"/>
        <v>0</v>
      </c>
      <c r="P98" s="234">
        <f t="shared" si="12"/>
        <v>0</v>
      </c>
      <c r="Q98" s="235">
        <f>P98*[1]Factors!D85</f>
        <v>0</v>
      </c>
      <c r="R98" s="235">
        <f t="shared" si="13"/>
        <v>0</v>
      </c>
      <c r="S98" s="235">
        <f>R98*[1]Factors!D85</f>
        <v>0</v>
      </c>
      <c r="T98" s="236">
        <f>R98*[1]Factors!D85*[1]Factors!E85</f>
        <v>0</v>
      </c>
      <c r="U98" s="231"/>
      <c r="V98" s="232"/>
      <c r="W98" s="233"/>
      <c r="X98" s="292"/>
      <c r="Y98" s="232"/>
      <c r="Z98" s="231"/>
      <c r="AA98" s="232">
        <f t="shared" si="9"/>
        <v>0</v>
      </c>
      <c r="AB98" s="232"/>
      <c r="AC98" s="233">
        <f t="shared" si="8"/>
        <v>0</v>
      </c>
    </row>
    <row r="99" spans="1:29" s="20" customFormat="1" hidden="1">
      <c r="A99" s="31"/>
      <c r="B99" s="31"/>
      <c r="C99" s="94"/>
      <c r="D99" s="94"/>
      <c r="E99" s="94"/>
      <c r="F99" s="149"/>
      <c r="G99" s="227">
        <v>6</v>
      </c>
      <c r="H99" s="228">
        <v>1996</v>
      </c>
      <c r="I99" s="229">
        <v>1996</v>
      </c>
      <c r="J99" s="229">
        <v>1997</v>
      </c>
      <c r="K99" s="230"/>
      <c r="L99" s="231">
        <f t="shared" si="10"/>
        <v>0</v>
      </c>
      <c r="M99" s="232">
        <f t="shared" si="10"/>
        <v>0</v>
      </c>
      <c r="N99" s="232">
        <f t="shared" si="10"/>
        <v>0</v>
      </c>
      <c r="O99" s="233">
        <f t="shared" si="11"/>
        <v>0</v>
      </c>
      <c r="P99" s="234">
        <f t="shared" si="12"/>
        <v>0</v>
      </c>
      <c r="Q99" s="235">
        <f>P99*[1]Factors!D86</f>
        <v>0</v>
      </c>
      <c r="R99" s="235">
        <f t="shared" si="13"/>
        <v>0</v>
      </c>
      <c r="S99" s="235">
        <f>R99*[1]Factors!D86</f>
        <v>0</v>
      </c>
      <c r="T99" s="236">
        <f>R99*[1]Factors!D86*[1]Factors!E86</f>
        <v>0</v>
      </c>
      <c r="U99" s="231"/>
      <c r="V99" s="232"/>
      <c r="W99" s="233"/>
      <c r="X99" s="292"/>
      <c r="Y99" s="232"/>
      <c r="Z99" s="231"/>
      <c r="AA99" s="232">
        <f t="shared" si="9"/>
        <v>0</v>
      </c>
      <c r="AB99" s="232"/>
      <c r="AC99" s="233">
        <f t="shared" si="8"/>
        <v>0</v>
      </c>
    </row>
    <row r="100" spans="1:29" s="20" customFormat="1" hidden="1">
      <c r="A100" s="31"/>
      <c r="B100" s="31"/>
      <c r="C100" s="94"/>
      <c r="D100" s="94"/>
      <c r="E100" s="94"/>
      <c r="F100" s="149"/>
      <c r="G100" s="227">
        <v>7</v>
      </c>
      <c r="H100" s="228">
        <v>1996</v>
      </c>
      <c r="I100" s="229">
        <v>1997</v>
      </c>
      <c r="J100" s="229">
        <v>1997</v>
      </c>
      <c r="K100" s="230"/>
      <c r="L100" s="231">
        <f t="shared" si="10"/>
        <v>0</v>
      </c>
      <c r="M100" s="232">
        <f t="shared" si="10"/>
        <v>0</v>
      </c>
      <c r="N100" s="232">
        <f t="shared" si="10"/>
        <v>0</v>
      </c>
      <c r="O100" s="233">
        <f t="shared" si="11"/>
        <v>0</v>
      </c>
      <c r="P100" s="234">
        <f t="shared" si="12"/>
        <v>0</v>
      </c>
      <c r="Q100" s="235">
        <f>P100*[1]Factors!D87</f>
        <v>0</v>
      </c>
      <c r="R100" s="235">
        <f t="shared" si="13"/>
        <v>0</v>
      </c>
      <c r="S100" s="235">
        <f>R100*[1]Factors!D87</f>
        <v>0</v>
      </c>
      <c r="T100" s="236">
        <f>R100*[1]Factors!D87*[1]Factors!E87</f>
        <v>0</v>
      </c>
      <c r="U100" s="231"/>
      <c r="V100" s="232"/>
      <c r="W100" s="233"/>
      <c r="X100" s="292"/>
      <c r="Y100" s="232"/>
      <c r="Z100" s="231"/>
      <c r="AA100" s="232">
        <f t="shared" si="9"/>
        <v>0</v>
      </c>
      <c r="AB100" s="232"/>
      <c r="AC100" s="233">
        <f t="shared" si="8"/>
        <v>0</v>
      </c>
    </row>
    <row r="101" spans="1:29" s="20" customFormat="1" hidden="1">
      <c r="A101" s="31"/>
      <c r="B101" s="31"/>
      <c r="C101" s="94"/>
      <c r="D101" s="94"/>
      <c r="E101" s="94"/>
      <c r="F101" s="149"/>
      <c r="G101" s="227">
        <v>8</v>
      </c>
      <c r="H101" s="228">
        <v>1996</v>
      </c>
      <c r="I101" s="229">
        <v>1997</v>
      </c>
      <c r="J101" s="229">
        <v>1997</v>
      </c>
      <c r="K101" s="230"/>
      <c r="L101" s="231">
        <f t="shared" si="10"/>
        <v>0</v>
      </c>
      <c r="M101" s="232">
        <f t="shared" si="10"/>
        <v>0</v>
      </c>
      <c r="N101" s="232">
        <f t="shared" si="10"/>
        <v>0</v>
      </c>
      <c r="O101" s="233">
        <f t="shared" si="11"/>
        <v>0</v>
      </c>
      <c r="P101" s="234">
        <f t="shared" si="12"/>
        <v>0</v>
      </c>
      <c r="Q101" s="235">
        <f>P101*[1]Factors!D88</f>
        <v>0</v>
      </c>
      <c r="R101" s="235">
        <f t="shared" si="13"/>
        <v>0</v>
      </c>
      <c r="S101" s="235">
        <f>R101*[1]Factors!D88</f>
        <v>0</v>
      </c>
      <c r="T101" s="236">
        <f>R101*[1]Factors!D88*[1]Factors!E88</f>
        <v>0</v>
      </c>
      <c r="U101" s="231"/>
      <c r="V101" s="232"/>
      <c r="W101" s="233"/>
      <c r="X101" s="292"/>
      <c r="Y101" s="232"/>
      <c r="Z101" s="231"/>
      <c r="AA101" s="232">
        <f t="shared" si="9"/>
        <v>0</v>
      </c>
      <c r="AB101" s="232"/>
      <c r="AC101" s="233">
        <f t="shared" si="8"/>
        <v>0</v>
      </c>
    </row>
    <row r="102" spans="1:29" s="20" customFormat="1" hidden="1">
      <c r="A102" s="31"/>
      <c r="B102" s="31"/>
      <c r="C102" s="94"/>
      <c r="D102" s="94"/>
      <c r="E102" s="94"/>
      <c r="F102" s="149"/>
      <c r="G102" s="227">
        <v>9</v>
      </c>
      <c r="H102" s="228">
        <v>1996</v>
      </c>
      <c r="I102" s="229">
        <v>1997</v>
      </c>
      <c r="J102" s="229">
        <v>1997</v>
      </c>
      <c r="K102" s="230"/>
      <c r="L102" s="231">
        <f t="shared" si="10"/>
        <v>0</v>
      </c>
      <c r="M102" s="232">
        <f t="shared" si="10"/>
        <v>0</v>
      </c>
      <c r="N102" s="232">
        <f t="shared" si="10"/>
        <v>0</v>
      </c>
      <c r="O102" s="233">
        <f t="shared" si="11"/>
        <v>0</v>
      </c>
      <c r="P102" s="234">
        <f t="shared" si="12"/>
        <v>0</v>
      </c>
      <c r="Q102" s="235">
        <f>P102*[1]Factors!D89</f>
        <v>0</v>
      </c>
      <c r="R102" s="235">
        <f t="shared" si="13"/>
        <v>0</v>
      </c>
      <c r="S102" s="235">
        <f>R102*[1]Factors!D89</f>
        <v>0</v>
      </c>
      <c r="T102" s="236">
        <f>R102*[1]Factors!D89*[1]Factors!E89</f>
        <v>0</v>
      </c>
      <c r="U102" s="231"/>
      <c r="V102" s="232"/>
      <c r="W102" s="233"/>
      <c r="X102" s="292"/>
      <c r="Y102" s="232"/>
      <c r="Z102" s="231"/>
      <c r="AA102" s="232">
        <f t="shared" si="9"/>
        <v>0</v>
      </c>
      <c r="AB102" s="232"/>
      <c r="AC102" s="233">
        <f t="shared" si="8"/>
        <v>0</v>
      </c>
    </row>
    <row r="103" spans="1:29" s="20" customFormat="1" hidden="1">
      <c r="A103" s="31"/>
      <c r="B103" s="31"/>
      <c r="C103" s="94"/>
      <c r="D103" s="94"/>
      <c r="E103" s="94"/>
      <c r="F103" s="149"/>
      <c r="G103" s="227">
        <v>10</v>
      </c>
      <c r="H103" s="228">
        <v>1996</v>
      </c>
      <c r="I103" s="229">
        <v>1997</v>
      </c>
      <c r="J103" s="229">
        <v>1997</v>
      </c>
      <c r="K103" s="230"/>
      <c r="L103" s="231">
        <f t="shared" si="10"/>
        <v>0</v>
      </c>
      <c r="M103" s="232">
        <f t="shared" si="10"/>
        <v>0</v>
      </c>
      <c r="N103" s="232">
        <f t="shared" si="10"/>
        <v>0</v>
      </c>
      <c r="O103" s="233">
        <f t="shared" si="11"/>
        <v>0</v>
      </c>
      <c r="P103" s="234">
        <f t="shared" si="12"/>
        <v>0</v>
      </c>
      <c r="Q103" s="235">
        <f>P103*[1]Factors!D90</f>
        <v>0</v>
      </c>
      <c r="R103" s="235">
        <f t="shared" si="13"/>
        <v>0</v>
      </c>
      <c r="S103" s="235">
        <f>R103*[1]Factors!D90</f>
        <v>0</v>
      </c>
      <c r="T103" s="236">
        <f>R103*[1]Factors!D90*[1]Factors!E90</f>
        <v>0</v>
      </c>
      <c r="U103" s="231"/>
      <c r="V103" s="232"/>
      <c r="W103" s="233"/>
      <c r="X103" s="292"/>
      <c r="Y103" s="232"/>
      <c r="Z103" s="231"/>
      <c r="AA103" s="232">
        <f t="shared" si="9"/>
        <v>0</v>
      </c>
      <c r="AB103" s="232"/>
      <c r="AC103" s="233">
        <f t="shared" si="8"/>
        <v>0</v>
      </c>
    </row>
    <row r="104" spans="1:29" s="20" customFormat="1" hidden="1">
      <c r="A104" s="31"/>
      <c r="B104" s="31"/>
      <c r="C104" s="94"/>
      <c r="D104" s="94"/>
      <c r="E104" s="94"/>
      <c r="F104" s="149"/>
      <c r="G104" s="227">
        <v>11</v>
      </c>
      <c r="H104" s="228">
        <v>1996</v>
      </c>
      <c r="I104" s="229">
        <v>1997</v>
      </c>
      <c r="J104" s="229">
        <v>1997</v>
      </c>
      <c r="K104" s="230"/>
      <c r="L104" s="231">
        <f t="shared" si="10"/>
        <v>0</v>
      </c>
      <c r="M104" s="232">
        <f t="shared" si="10"/>
        <v>0</v>
      </c>
      <c r="N104" s="232">
        <f t="shared" si="10"/>
        <v>0</v>
      </c>
      <c r="O104" s="233">
        <f t="shared" si="11"/>
        <v>0</v>
      </c>
      <c r="P104" s="234">
        <f t="shared" si="12"/>
        <v>0</v>
      </c>
      <c r="Q104" s="235">
        <f>P104*[1]Factors!D91</f>
        <v>0</v>
      </c>
      <c r="R104" s="235">
        <f t="shared" si="13"/>
        <v>0</v>
      </c>
      <c r="S104" s="235">
        <f>R104*[1]Factors!D91</f>
        <v>0</v>
      </c>
      <c r="T104" s="236">
        <f>R104*[1]Factors!D91*[1]Factors!E91</f>
        <v>0</v>
      </c>
      <c r="U104" s="231"/>
      <c r="V104" s="232"/>
      <c r="W104" s="233"/>
      <c r="X104" s="292"/>
      <c r="Y104" s="232"/>
      <c r="Z104" s="231"/>
      <c r="AA104" s="232">
        <f t="shared" si="9"/>
        <v>0</v>
      </c>
      <c r="AB104" s="232"/>
      <c r="AC104" s="233">
        <f t="shared" si="8"/>
        <v>0</v>
      </c>
    </row>
    <row r="105" spans="1:29" s="20" customFormat="1" hidden="1">
      <c r="A105" s="31"/>
      <c r="B105" s="31"/>
      <c r="C105" s="94"/>
      <c r="D105" s="94"/>
      <c r="E105" s="94"/>
      <c r="F105" s="149"/>
      <c r="G105" s="227">
        <v>12</v>
      </c>
      <c r="H105" s="228">
        <v>1996</v>
      </c>
      <c r="I105" s="229">
        <v>1997</v>
      </c>
      <c r="J105" s="229">
        <v>1997</v>
      </c>
      <c r="K105" s="230"/>
      <c r="L105" s="231">
        <f t="shared" si="10"/>
        <v>0</v>
      </c>
      <c r="M105" s="232">
        <f t="shared" si="10"/>
        <v>0</v>
      </c>
      <c r="N105" s="232">
        <f t="shared" si="10"/>
        <v>0</v>
      </c>
      <c r="O105" s="233">
        <f t="shared" si="11"/>
        <v>0</v>
      </c>
      <c r="P105" s="234">
        <f t="shared" si="12"/>
        <v>0</v>
      </c>
      <c r="Q105" s="235">
        <f>P105*[1]Factors!D92</f>
        <v>0</v>
      </c>
      <c r="R105" s="235">
        <f t="shared" si="13"/>
        <v>0</v>
      </c>
      <c r="S105" s="235">
        <f>R105*[1]Factors!D92</f>
        <v>0</v>
      </c>
      <c r="T105" s="236">
        <f>R105*[1]Factors!D92*[1]Factors!E92</f>
        <v>0</v>
      </c>
      <c r="U105" s="231"/>
      <c r="V105" s="232"/>
      <c r="W105" s="233"/>
      <c r="X105" s="292"/>
      <c r="Y105" s="232"/>
      <c r="Z105" s="231"/>
      <c r="AA105" s="232">
        <f t="shared" si="9"/>
        <v>0</v>
      </c>
      <c r="AB105" s="232"/>
      <c r="AC105" s="233">
        <f t="shared" si="8"/>
        <v>0</v>
      </c>
    </row>
    <row r="106" spans="1:29" s="20" customFormat="1" hidden="1">
      <c r="A106" s="31"/>
      <c r="B106" s="31"/>
      <c r="C106" s="94"/>
      <c r="D106" s="94"/>
      <c r="E106" s="94"/>
      <c r="F106" s="149"/>
      <c r="G106" s="227">
        <v>1</v>
      </c>
      <c r="H106" s="228">
        <v>1997</v>
      </c>
      <c r="I106" s="229">
        <v>1997</v>
      </c>
      <c r="J106" s="229">
        <v>1997</v>
      </c>
      <c r="K106" s="230"/>
      <c r="L106" s="231">
        <f t="shared" si="10"/>
        <v>0</v>
      </c>
      <c r="M106" s="232">
        <f t="shared" si="10"/>
        <v>0</v>
      </c>
      <c r="N106" s="232">
        <f t="shared" si="10"/>
        <v>0</v>
      </c>
      <c r="O106" s="233">
        <f t="shared" si="11"/>
        <v>0</v>
      </c>
      <c r="P106" s="234">
        <f t="shared" si="12"/>
        <v>0</v>
      </c>
      <c r="Q106" s="235">
        <f>P106*[1]Factors!D93</f>
        <v>0</v>
      </c>
      <c r="R106" s="235">
        <f t="shared" si="13"/>
        <v>0</v>
      </c>
      <c r="S106" s="235">
        <f>R106*[1]Factors!D93</f>
        <v>0</v>
      </c>
      <c r="T106" s="236">
        <f>R106*[1]Factors!D93*[1]Factors!E93</f>
        <v>0</v>
      </c>
      <c r="U106" s="231"/>
      <c r="V106" s="232"/>
      <c r="W106" s="233"/>
      <c r="X106" s="292"/>
      <c r="Y106" s="232"/>
      <c r="Z106" s="231"/>
      <c r="AA106" s="232">
        <f t="shared" si="9"/>
        <v>0</v>
      </c>
      <c r="AB106" s="232"/>
      <c r="AC106" s="233">
        <f t="shared" si="8"/>
        <v>0</v>
      </c>
    </row>
    <row r="107" spans="1:29" s="20" customFormat="1" hidden="1">
      <c r="A107" s="31"/>
      <c r="B107" s="31"/>
      <c r="C107" s="94"/>
      <c r="D107" s="94"/>
      <c r="E107" s="94"/>
      <c r="F107" s="149"/>
      <c r="G107" s="227">
        <v>2</v>
      </c>
      <c r="H107" s="228">
        <v>1997</v>
      </c>
      <c r="I107" s="229">
        <v>1997</v>
      </c>
      <c r="J107" s="229">
        <v>1997</v>
      </c>
      <c r="K107" s="230"/>
      <c r="L107" s="231">
        <f t="shared" si="10"/>
        <v>0</v>
      </c>
      <c r="M107" s="232">
        <f t="shared" si="10"/>
        <v>0</v>
      </c>
      <c r="N107" s="232">
        <f t="shared" si="10"/>
        <v>0</v>
      </c>
      <c r="O107" s="233">
        <f t="shared" si="11"/>
        <v>0</v>
      </c>
      <c r="P107" s="234">
        <f t="shared" si="12"/>
        <v>0</v>
      </c>
      <c r="Q107" s="235">
        <f>P107*[1]Factors!D94</f>
        <v>0</v>
      </c>
      <c r="R107" s="235">
        <f t="shared" si="13"/>
        <v>0</v>
      </c>
      <c r="S107" s="235">
        <f>R107*[1]Factors!D94</f>
        <v>0</v>
      </c>
      <c r="T107" s="236">
        <f>R107*[1]Factors!D94*[1]Factors!E94</f>
        <v>0</v>
      </c>
      <c r="U107" s="231"/>
      <c r="V107" s="232"/>
      <c r="W107" s="233"/>
      <c r="X107" s="292"/>
      <c r="Y107" s="232"/>
      <c r="Z107" s="231"/>
      <c r="AA107" s="232">
        <f t="shared" si="9"/>
        <v>0</v>
      </c>
      <c r="AB107" s="232"/>
      <c r="AC107" s="233">
        <f t="shared" si="8"/>
        <v>0</v>
      </c>
    </row>
    <row r="108" spans="1:29" s="20" customFormat="1" hidden="1">
      <c r="A108" s="31"/>
      <c r="B108" s="31"/>
      <c r="C108" s="94"/>
      <c r="D108" s="94"/>
      <c r="E108" s="94"/>
      <c r="F108" s="149"/>
      <c r="G108" s="227">
        <v>3</v>
      </c>
      <c r="H108" s="228">
        <v>1997</v>
      </c>
      <c r="I108" s="229">
        <v>1997</v>
      </c>
      <c r="J108" s="229">
        <v>1997</v>
      </c>
      <c r="K108" s="230"/>
      <c r="L108" s="231">
        <f t="shared" si="10"/>
        <v>0</v>
      </c>
      <c r="M108" s="232">
        <f t="shared" si="10"/>
        <v>0</v>
      </c>
      <c r="N108" s="232">
        <f t="shared" si="10"/>
        <v>0</v>
      </c>
      <c r="O108" s="233">
        <f t="shared" si="11"/>
        <v>0</v>
      </c>
      <c r="P108" s="234">
        <f t="shared" si="12"/>
        <v>0</v>
      </c>
      <c r="Q108" s="235">
        <f>P108*[1]Factors!D95</f>
        <v>0</v>
      </c>
      <c r="R108" s="235">
        <f t="shared" si="13"/>
        <v>0</v>
      </c>
      <c r="S108" s="235">
        <f>R108*[1]Factors!D95</f>
        <v>0</v>
      </c>
      <c r="T108" s="236">
        <f>R108*[1]Factors!D95*[1]Factors!E95</f>
        <v>0</v>
      </c>
      <c r="U108" s="231"/>
      <c r="V108" s="232"/>
      <c r="W108" s="233"/>
      <c r="X108" s="292"/>
      <c r="Y108" s="232"/>
      <c r="Z108" s="231"/>
      <c r="AA108" s="232">
        <f t="shared" si="9"/>
        <v>0</v>
      </c>
      <c r="AB108" s="232"/>
      <c r="AC108" s="233">
        <f t="shared" si="8"/>
        <v>0</v>
      </c>
    </row>
    <row r="109" spans="1:29" s="20" customFormat="1" hidden="1">
      <c r="A109" s="31"/>
      <c r="B109" s="31"/>
      <c r="C109" s="94"/>
      <c r="D109" s="94"/>
      <c r="E109" s="94"/>
      <c r="F109" s="149"/>
      <c r="G109" s="227">
        <v>4</v>
      </c>
      <c r="H109" s="228">
        <v>1997</v>
      </c>
      <c r="I109" s="229">
        <v>1997</v>
      </c>
      <c r="J109" s="229">
        <v>1998</v>
      </c>
      <c r="K109" s="230"/>
      <c r="L109" s="231">
        <f t="shared" si="10"/>
        <v>0</v>
      </c>
      <c r="M109" s="232">
        <f t="shared" si="10"/>
        <v>0</v>
      </c>
      <c r="N109" s="232">
        <f t="shared" si="10"/>
        <v>0</v>
      </c>
      <c r="O109" s="233">
        <f t="shared" si="11"/>
        <v>0</v>
      </c>
      <c r="P109" s="234">
        <f t="shared" si="12"/>
        <v>0</v>
      </c>
      <c r="Q109" s="235">
        <f>P109*[1]Factors!D96</f>
        <v>0</v>
      </c>
      <c r="R109" s="235">
        <f t="shared" si="13"/>
        <v>0</v>
      </c>
      <c r="S109" s="235">
        <f>R109*[1]Factors!D96</f>
        <v>0</v>
      </c>
      <c r="T109" s="236">
        <f>R109*[1]Factors!D96*[1]Factors!E96</f>
        <v>0</v>
      </c>
      <c r="U109" s="231"/>
      <c r="V109" s="232"/>
      <c r="W109" s="233"/>
      <c r="X109" s="292"/>
      <c r="Y109" s="232"/>
      <c r="Z109" s="231"/>
      <c r="AA109" s="232">
        <f t="shared" si="9"/>
        <v>0</v>
      </c>
      <c r="AB109" s="232"/>
      <c r="AC109" s="233">
        <f t="shared" si="8"/>
        <v>0</v>
      </c>
    </row>
    <row r="110" spans="1:29" s="20" customFormat="1" hidden="1">
      <c r="A110" s="31"/>
      <c r="B110" s="31"/>
      <c r="C110" s="94"/>
      <c r="D110" s="94"/>
      <c r="E110" s="94"/>
      <c r="F110" s="149"/>
      <c r="G110" s="227">
        <v>5</v>
      </c>
      <c r="H110" s="228">
        <v>1997</v>
      </c>
      <c r="I110" s="229">
        <v>1997</v>
      </c>
      <c r="J110" s="229">
        <v>1998</v>
      </c>
      <c r="K110" s="230"/>
      <c r="L110" s="231">
        <f t="shared" si="10"/>
        <v>0</v>
      </c>
      <c r="M110" s="232">
        <f t="shared" si="10"/>
        <v>0</v>
      </c>
      <c r="N110" s="232">
        <f t="shared" si="10"/>
        <v>0</v>
      </c>
      <c r="O110" s="233">
        <f t="shared" si="11"/>
        <v>0</v>
      </c>
      <c r="P110" s="234">
        <f t="shared" si="12"/>
        <v>0</v>
      </c>
      <c r="Q110" s="235">
        <f>P110*[1]Factors!D97</f>
        <v>0</v>
      </c>
      <c r="R110" s="235">
        <f t="shared" si="13"/>
        <v>0</v>
      </c>
      <c r="S110" s="235">
        <f>R110*[1]Factors!D97</f>
        <v>0</v>
      </c>
      <c r="T110" s="236">
        <f>R110*[1]Factors!D97*[1]Factors!E97</f>
        <v>0</v>
      </c>
      <c r="U110" s="231"/>
      <c r="V110" s="232"/>
      <c r="W110" s="233"/>
      <c r="X110" s="292"/>
      <c r="Y110" s="232"/>
      <c r="Z110" s="231"/>
      <c r="AA110" s="232">
        <f t="shared" si="9"/>
        <v>0</v>
      </c>
      <c r="AB110" s="232"/>
      <c r="AC110" s="233">
        <f t="shared" si="8"/>
        <v>0</v>
      </c>
    </row>
    <row r="111" spans="1:29" s="20" customFormat="1" hidden="1">
      <c r="A111" s="31"/>
      <c r="B111" s="31"/>
      <c r="C111" s="94"/>
      <c r="D111" s="94"/>
      <c r="E111" s="94"/>
      <c r="F111" s="149"/>
      <c r="G111" s="227">
        <v>6</v>
      </c>
      <c r="H111" s="228">
        <v>1997</v>
      </c>
      <c r="I111" s="229">
        <v>1997</v>
      </c>
      <c r="J111" s="229">
        <v>1998</v>
      </c>
      <c r="K111" s="230"/>
      <c r="L111" s="231">
        <f t="shared" si="10"/>
        <v>0</v>
      </c>
      <c r="M111" s="232">
        <f t="shared" si="10"/>
        <v>0</v>
      </c>
      <c r="N111" s="232">
        <f t="shared" si="10"/>
        <v>0</v>
      </c>
      <c r="O111" s="233">
        <f t="shared" si="11"/>
        <v>0</v>
      </c>
      <c r="P111" s="234">
        <f t="shared" si="12"/>
        <v>0</v>
      </c>
      <c r="Q111" s="235">
        <f>P111*[1]Factors!D98</f>
        <v>0</v>
      </c>
      <c r="R111" s="235">
        <f t="shared" si="13"/>
        <v>0</v>
      </c>
      <c r="S111" s="235">
        <f>R111*[1]Factors!D98</f>
        <v>0</v>
      </c>
      <c r="T111" s="236">
        <f>R111*[1]Factors!D98*[1]Factors!E98</f>
        <v>0</v>
      </c>
      <c r="U111" s="231"/>
      <c r="V111" s="232"/>
      <c r="W111" s="233"/>
      <c r="X111" s="292"/>
      <c r="Y111" s="232"/>
      <c r="Z111" s="231"/>
      <c r="AA111" s="232">
        <f t="shared" si="9"/>
        <v>0</v>
      </c>
      <c r="AB111" s="232"/>
      <c r="AC111" s="233">
        <f t="shared" si="8"/>
        <v>0</v>
      </c>
    </row>
    <row r="112" spans="1:29" s="20" customFormat="1" hidden="1">
      <c r="A112" s="31"/>
      <c r="B112" s="31"/>
      <c r="C112" s="94"/>
      <c r="D112" s="94"/>
      <c r="E112" s="94"/>
      <c r="F112" s="149"/>
      <c r="G112" s="227">
        <v>7</v>
      </c>
      <c r="H112" s="228">
        <v>1997</v>
      </c>
      <c r="I112" s="229">
        <v>1998</v>
      </c>
      <c r="J112" s="229">
        <v>1998</v>
      </c>
      <c r="K112" s="230"/>
      <c r="L112" s="231">
        <f t="shared" si="10"/>
        <v>0</v>
      </c>
      <c r="M112" s="232">
        <f t="shared" si="10"/>
        <v>0</v>
      </c>
      <c r="N112" s="232">
        <f t="shared" si="10"/>
        <v>0</v>
      </c>
      <c r="O112" s="233">
        <f t="shared" si="11"/>
        <v>0</v>
      </c>
      <c r="P112" s="234">
        <f t="shared" si="12"/>
        <v>0</v>
      </c>
      <c r="Q112" s="235">
        <f>P112*[1]Factors!D99</f>
        <v>0</v>
      </c>
      <c r="R112" s="235">
        <f t="shared" si="13"/>
        <v>0</v>
      </c>
      <c r="S112" s="235">
        <f>R112*[1]Factors!D99</f>
        <v>0</v>
      </c>
      <c r="T112" s="236">
        <f>R112*[1]Factors!D99*[1]Factors!E99</f>
        <v>0</v>
      </c>
      <c r="U112" s="231"/>
      <c r="V112" s="232"/>
      <c r="W112" s="233"/>
      <c r="X112" s="292"/>
      <c r="Y112" s="232"/>
      <c r="Z112" s="231"/>
      <c r="AA112" s="232">
        <f t="shared" si="9"/>
        <v>0</v>
      </c>
      <c r="AB112" s="232"/>
      <c r="AC112" s="233">
        <f t="shared" si="8"/>
        <v>0</v>
      </c>
    </row>
    <row r="113" spans="1:29" s="20" customFormat="1" hidden="1">
      <c r="A113" s="31"/>
      <c r="B113" s="31"/>
      <c r="C113" s="94"/>
      <c r="D113" s="94"/>
      <c r="E113" s="94"/>
      <c r="F113" s="149"/>
      <c r="G113" s="227">
        <v>8</v>
      </c>
      <c r="H113" s="228">
        <v>1997</v>
      </c>
      <c r="I113" s="229">
        <v>1998</v>
      </c>
      <c r="J113" s="229">
        <v>1998</v>
      </c>
      <c r="K113" s="230"/>
      <c r="L113" s="231">
        <f t="shared" si="10"/>
        <v>0</v>
      </c>
      <c r="M113" s="232">
        <f t="shared" si="10"/>
        <v>0</v>
      </c>
      <c r="N113" s="232">
        <f t="shared" si="10"/>
        <v>0</v>
      </c>
      <c r="O113" s="233">
        <f t="shared" si="11"/>
        <v>0</v>
      </c>
      <c r="P113" s="234">
        <f t="shared" si="12"/>
        <v>0</v>
      </c>
      <c r="Q113" s="235">
        <f>P113*[1]Factors!D100</f>
        <v>0</v>
      </c>
      <c r="R113" s="235">
        <f t="shared" si="13"/>
        <v>0</v>
      </c>
      <c r="S113" s="235">
        <f>R113*[1]Factors!D100</f>
        <v>0</v>
      </c>
      <c r="T113" s="236">
        <f>R113*[1]Factors!D100*[1]Factors!E100</f>
        <v>0</v>
      </c>
      <c r="U113" s="231"/>
      <c r="V113" s="232"/>
      <c r="W113" s="233"/>
      <c r="X113" s="292"/>
      <c r="Y113" s="232"/>
      <c r="Z113" s="231"/>
      <c r="AA113" s="232">
        <f t="shared" si="9"/>
        <v>0</v>
      </c>
      <c r="AB113" s="232"/>
      <c r="AC113" s="233">
        <f t="shared" si="8"/>
        <v>0</v>
      </c>
    </row>
    <row r="114" spans="1:29" s="20" customFormat="1" hidden="1">
      <c r="A114" s="31"/>
      <c r="B114" s="31"/>
      <c r="C114" s="94"/>
      <c r="D114" s="94"/>
      <c r="E114" s="94"/>
      <c r="F114" s="149"/>
      <c r="G114" s="227">
        <v>9</v>
      </c>
      <c r="H114" s="228">
        <v>1997</v>
      </c>
      <c r="I114" s="229">
        <v>1998</v>
      </c>
      <c r="J114" s="229">
        <v>1998</v>
      </c>
      <c r="K114" s="230"/>
      <c r="L114" s="231">
        <f t="shared" si="10"/>
        <v>0</v>
      </c>
      <c r="M114" s="232">
        <f t="shared" si="10"/>
        <v>0</v>
      </c>
      <c r="N114" s="232">
        <f t="shared" si="10"/>
        <v>0</v>
      </c>
      <c r="O114" s="233">
        <f t="shared" si="11"/>
        <v>0</v>
      </c>
      <c r="P114" s="234">
        <f t="shared" si="12"/>
        <v>0</v>
      </c>
      <c r="Q114" s="235">
        <f>P114*[1]Factors!D101</f>
        <v>0</v>
      </c>
      <c r="R114" s="235">
        <f t="shared" si="13"/>
        <v>0</v>
      </c>
      <c r="S114" s="235">
        <f>R114*[1]Factors!D101</f>
        <v>0</v>
      </c>
      <c r="T114" s="236">
        <f>R114*[1]Factors!D101*[1]Factors!E101</f>
        <v>0</v>
      </c>
      <c r="U114" s="231"/>
      <c r="V114" s="232"/>
      <c r="W114" s="233"/>
      <c r="X114" s="292"/>
      <c r="Y114" s="232"/>
      <c r="Z114" s="231"/>
      <c r="AA114" s="232">
        <f t="shared" si="9"/>
        <v>0</v>
      </c>
      <c r="AB114" s="232"/>
      <c r="AC114" s="233">
        <f t="shared" si="8"/>
        <v>0</v>
      </c>
    </row>
    <row r="115" spans="1:29" s="20" customFormat="1" hidden="1">
      <c r="A115" s="31"/>
      <c r="B115" s="31"/>
      <c r="C115" s="94"/>
      <c r="D115" s="94"/>
      <c r="E115" s="94"/>
      <c r="F115" s="149"/>
      <c r="G115" s="227">
        <v>10</v>
      </c>
      <c r="H115" s="228">
        <v>1997</v>
      </c>
      <c r="I115" s="229">
        <v>1998</v>
      </c>
      <c r="J115" s="229">
        <v>1998</v>
      </c>
      <c r="K115" s="230"/>
      <c r="L115" s="231">
        <f t="shared" si="10"/>
        <v>0</v>
      </c>
      <c r="M115" s="232">
        <f t="shared" si="10"/>
        <v>0</v>
      </c>
      <c r="N115" s="232">
        <f t="shared" si="10"/>
        <v>0</v>
      </c>
      <c r="O115" s="233">
        <f t="shared" si="11"/>
        <v>0</v>
      </c>
      <c r="P115" s="234">
        <f t="shared" si="12"/>
        <v>0</v>
      </c>
      <c r="Q115" s="235">
        <f>P115*[1]Factors!D102</f>
        <v>0</v>
      </c>
      <c r="R115" s="235">
        <f t="shared" si="13"/>
        <v>0</v>
      </c>
      <c r="S115" s="235">
        <f>R115*[1]Factors!D102</f>
        <v>0</v>
      </c>
      <c r="T115" s="236">
        <f>R115*[1]Factors!D102*[1]Factors!E102</f>
        <v>0</v>
      </c>
      <c r="U115" s="231"/>
      <c r="V115" s="232"/>
      <c r="W115" s="233"/>
      <c r="X115" s="292"/>
      <c r="Y115" s="232"/>
      <c r="Z115" s="231"/>
      <c r="AA115" s="232">
        <f t="shared" si="9"/>
        <v>0</v>
      </c>
      <c r="AB115" s="232"/>
      <c r="AC115" s="233">
        <f t="shared" si="8"/>
        <v>0</v>
      </c>
    </row>
    <row r="116" spans="1:29" s="20" customFormat="1" hidden="1">
      <c r="A116" s="31"/>
      <c r="B116" s="31"/>
      <c r="C116" s="94"/>
      <c r="D116" s="94"/>
      <c r="E116" s="94"/>
      <c r="F116" s="149"/>
      <c r="G116" s="227">
        <v>11</v>
      </c>
      <c r="H116" s="228">
        <v>1997</v>
      </c>
      <c r="I116" s="229">
        <v>1998</v>
      </c>
      <c r="J116" s="229">
        <v>1998</v>
      </c>
      <c r="K116" s="230"/>
      <c r="L116" s="231">
        <f t="shared" si="10"/>
        <v>0</v>
      </c>
      <c r="M116" s="232">
        <f t="shared" si="10"/>
        <v>0</v>
      </c>
      <c r="N116" s="232">
        <f t="shared" si="10"/>
        <v>0</v>
      </c>
      <c r="O116" s="233">
        <f t="shared" si="11"/>
        <v>0</v>
      </c>
      <c r="P116" s="234">
        <f t="shared" si="12"/>
        <v>0</v>
      </c>
      <c r="Q116" s="235">
        <f>P116*[1]Factors!D103</f>
        <v>0</v>
      </c>
      <c r="R116" s="235">
        <f t="shared" si="13"/>
        <v>0</v>
      </c>
      <c r="S116" s="235">
        <f>R116*[1]Factors!D103</f>
        <v>0</v>
      </c>
      <c r="T116" s="236">
        <f>R116*[1]Factors!D103*[1]Factors!E103</f>
        <v>0</v>
      </c>
      <c r="U116" s="231"/>
      <c r="V116" s="232"/>
      <c r="W116" s="233"/>
      <c r="X116" s="292"/>
      <c r="Y116" s="232"/>
      <c r="Z116" s="231"/>
      <c r="AA116" s="232">
        <f t="shared" si="9"/>
        <v>0</v>
      </c>
      <c r="AB116" s="232"/>
      <c r="AC116" s="233">
        <f t="shared" si="8"/>
        <v>0</v>
      </c>
    </row>
    <row r="117" spans="1:29" s="20" customFormat="1" hidden="1">
      <c r="A117" s="31"/>
      <c r="B117" s="31"/>
      <c r="C117" s="94"/>
      <c r="D117" s="94"/>
      <c r="E117" s="94"/>
      <c r="F117" s="149"/>
      <c r="G117" s="227">
        <v>12</v>
      </c>
      <c r="H117" s="228">
        <v>1997</v>
      </c>
      <c r="I117" s="229">
        <v>1998</v>
      </c>
      <c r="J117" s="229">
        <v>1998</v>
      </c>
      <c r="K117" s="230"/>
      <c r="L117" s="231">
        <f t="shared" si="10"/>
        <v>0</v>
      </c>
      <c r="M117" s="232">
        <f t="shared" si="10"/>
        <v>0</v>
      </c>
      <c r="N117" s="232">
        <f t="shared" si="10"/>
        <v>0</v>
      </c>
      <c r="O117" s="233">
        <f t="shared" si="11"/>
        <v>0</v>
      </c>
      <c r="P117" s="234">
        <f t="shared" si="12"/>
        <v>0</v>
      </c>
      <c r="Q117" s="235">
        <f>P117*[1]Factors!D104</f>
        <v>0</v>
      </c>
      <c r="R117" s="235">
        <f t="shared" si="13"/>
        <v>0</v>
      </c>
      <c r="S117" s="235">
        <f>R117*[1]Factors!D104</f>
        <v>0</v>
      </c>
      <c r="T117" s="236">
        <f>R117*[1]Factors!D104*[1]Factors!E104</f>
        <v>0</v>
      </c>
      <c r="U117" s="231"/>
      <c r="V117" s="232"/>
      <c r="W117" s="233"/>
      <c r="X117" s="292"/>
      <c r="Y117" s="232"/>
      <c r="Z117" s="231"/>
      <c r="AA117" s="232">
        <f t="shared" si="9"/>
        <v>0</v>
      </c>
      <c r="AB117" s="232"/>
      <c r="AC117" s="233">
        <f t="shared" si="8"/>
        <v>0</v>
      </c>
    </row>
    <row r="118" spans="1:29" s="20" customFormat="1" hidden="1">
      <c r="A118" s="31"/>
      <c r="B118" s="31"/>
      <c r="C118" s="94"/>
      <c r="D118" s="94"/>
      <c r="E118" s="94"/>
      <c r="F118" s="149"/>
      <c r="G118" s="227">
        <v>1</v>
      </c>
      <c r="H118" s="228">
        <v>1998</v>
      </c>
      <c r="I118" s="229">
        <v>1998</v>
      </c>
      <c r="J118" s="229">
        <v>1998</v>
      </c>
      <c r="K118" s="230"/>
      <c r="L118" s="231">
        <f t="shared" si="10"/>
        <v>0</v>
      </c>
      <c r="M118" s="232">
        <f t="shared" si="10"/>
        <v>0</v>
      </c>
      <c r="N118" s="232">
        <f t="shared" si="10"/>
        <v>0</v>
      </c>
      <c r="O118" s="233">
        <f t="shared" si="11"/>
        <v>0</v>
      </c>
      <c r="P118" s="234">
        <f t="shared" si="12"/>
        <v>0</v>
      </c>
      <c r="Q118" s="235">
        <f>P118*[1]Factors!D105</f>
        <v>0</v>
      </c>
      <c r="R118" s="235">
        <f t="shared" si="13"/>
        <v>0</v>
      </c>
      <c r="S118" s="235">
        <f>R118*[1]Factors!D105</f>
        <v>0</v>
      </c>
      <c r="T118" s="236">
        <f>R118*[1]Factors!D105*[1]Factors!E105</f>
        <v>0</v>
      </c>
      <c r="U118" s="231"/>
      <c r="V118" s="232"/>
      <c r="W118" s="233"/>
      <c r="X118" s="292"/>
      <c r="Y118" s="232"/>
      <c r="Z118" s="231"/>
      <c r="AA118" s="232">
        <f t="shared" si="9"/>
        <v>0</v>
      </c>
      <c r="AB118" s="232"/>
      <c r="AC118" s="233">
        <f t="shared" si="8"/>
        <v>0</v>
      </c>
    </row>
    <row r="119" spans="1:29" s="20" customFormat="1" hidden="1">
      <c r="A119" s="31"/>
      <c r="B119" s="31"/>
      <c r="C119" s="94"/>
      <c r="D119" s="94"/>
      <c r="E119" s="94"/>
      <c r="F119" s="149"/>
      <c r="G119" s="227">
        <v>2</v>
      </c>
      <c r="H119" s="228">
        <v>1998</v>
      </c>
      <c r="I119" s="229">
        <v>1998</v>
      </c>
      <c r="J119" s="229">
        <v>1998</v>
      </c>
      <c r="K119" s="230"/>
      <c r="L119" s="231">
        <f t="shared" si="10"/>
        <v>0</v>
      </c>
      <c r="M119" s="232">
        <f t="shared" si="10"/>
        <v>0</v>
      </c>
      <c r="N119" s="232">
        <f t="shared" si="10"/>
        <v>0</v>
      </c>
      <c r="O119" s="233">
        <f t="shared" si="11"/>
        <v>0</v>
      </c>
      <c r="P119" s="234">
        <f t="shared" si="12"/>
        <v>0</v>
      </c>
      <c r="Q119" s="235">
        <f>P119*[1]Factors!D106</f>
        <v>0</v>
      </c>
      <c r="R119" s="235">
        <f t="shared" si="13"/>
        <v>0</v>
      </c>
      <c r="S119" s="235">
        <f>R119*[1]Factors!D106</f>
        <v>0</v>
      </c>
      <c r="T119" s="236">
        <f>R119*[1]Factors!D106*[1]Factors!E106</f>
        <v>0</v>
      </c>
      <c r="U119" s="231"/>
      <c r="V119" s="232"/>
      <c r="W119" s="233"/>
      <c r="X119" s="292"/>
      <c r="Y119" s="232"/>
      <c r="Z119" s="231"/>
      <c r="AA119" s="232">
        <f t="shared" si="9"/>
        <v>0</v>
      </c>
      <c r="AB119" s="232"/>
      <c r="AC119" s="233">
        <f t="shared" si="8"/>
        <v>0</v>
      </c>
    </row>
    <row r="120" spans="1:29" s="20" customFormat="1" hidden="1">
      <c r="A120" s="31"/>
      <c r="B120" s="31"/>
      <c r="C120" s="94"/>
      <c r="D120" s="94"/>
      <c r="E120" s="94"/>
      <c r="F120" s="149"/>
      <c r="G120" s="227">
        <v>3</v>
      </c>
      <c r="H120" s="228">
        <v>1998</v>
      </c>
      <c r="I120" s="229">
        <v>1998</v>
      </c>
      <c r="J120" s="229">
        <v>1998</v>
      </c>
      <c r="K120" s="230"/>
      <c r="L120" s="231">
        <f t="shared" si="10"/>
        <v>0</v>
      </c>
      <c r="M120" s="232">
        <f t="shared" si="10"/>
        <v>0</v>
      </c>
      <c r="N120" s="232">
        <f t="shared" si="10"/>
        <v>0</v>
      </c>
      <c r="O120" s="233">
        <f t="shared" si="11"/>
        <v>0</v>
      </c>
      <c r="P120" s="234">
        <f t="shared" si="12"/>
        <v>0</v>
      </c>
      <c r="Q120" s="235">
        <f>P120*[1]Factors!D107</f>
        <v>0</v>
      </c>
      <c r="R120" s="235">
        <f t="shared" si="13"/>
        <v>0</v>
      </c>
      <c r="S120" s="235">
        <f>R120*[1]Factors!D107</f>
        <v>0</v>
      </c>
      <c r="T120" s="236">
        <f>R120*[1]Factors!D107*[1]Factors!E107</f>
        <v>0</v>
      </c>
      <c r="U120" s="231"/>
      <c r="V120" s="232"/>
      <c r="W120" s="233"/>
      <c r="X120" s="292"/>
      <c r="Y120" s="232"/>
      <c r="Z120" s="231"/>
      <c r="AA120" s="232">
        <f t="shared" si="9"/>
        <v>0</v>
      </c>
      <c r="AB120" s="232"/>
      <c r="AC120" s="233">
        <f t="shared" si="8"/>
        <v>0</v>
      </c>
    </row>
    <row r="121" spans="1:29" s="20" customFormat="1" hidden="1">
      <c r="A121" s="31"/>
      <c r="B121" s="31"/>
      <c r="C121" s="94"/>
      <c r="D121" s="94"/>
      <c r="E121" s="94"/>
      <c r="F121" s="149"/>
      <c r="G121" s="227">
        <v>4</v>
      </c>
      <c r="H121" s="228">
        <v>1998</v>
      </c>
      <c r="I121" s="229">
        <v>1998</v>
      </c>
      <c r="J121" s="229">
        <v>1999</v>
      </c>
      <c r="K121" s="230"/>
      <c r="L121" s="231">
        <f t="shared" si="10"/>
        <v>0</v>
      </c>
      <c r="M121" s="232">
        <f t="shared" si="10"/>
        <v>0</v>
      </c>
      <c r="N121" s="232">
        <f t="shared" si="10"/>
        <v>0</v>
      </c>
      <c r="O121" s="233">
        <f t="shared" si="11"/>
        <v>0</v>
      </c>
      <c r="P121" s="234">
        <f t="shared" si="12"/>
        <v>0</v>
      </c>
      <c r="Q121" s="235">
        <f>P121*[1]Factors!D108</f>
        <v>0</v>
      </c>
      <c r="R121" s="235">
        <f t="shared" si="13"/>
        <v>0</v>
      </c>
      <c r="S121" s="235">
        <f>R121*[1]Factors!D108</f>
        <v>0</v>
      </c>
      <c r="T121" s="236">
        <f>R121*[1]Factors!D108*[1]Factors!E108</f>
        <v>0</v>
      </c>
      <c r="U121" s="231"/>
      <c r="V121" s="232"/>
      <c r="W121" s="233"/>
      <c r="X121" s="292"/>
      <c r="Y121" s="232"/>
      <c r="Z121" s="231"/>
      <c r="AA121" s="232">
        <f t="shared" si="9"/>
        <v>0</v>
      </c>
      <c r="AB121" s="232"/>
      <c r="AC121" s="233">
        <f t="shared" si="8"/>
        <v>0</v>
      </c>
    </row>
    <row r="122" spans="1:29" s="20" customFormat="1" hidden="1">
      <c r="A122" s="31"/>
      <c r="B122" s="31"/>
      <c r="C122" s="94"/>
      <c r="D122" s="94"/>
      <c r="E122" s="94"/>
      <c r="F122" s="149"/>
      <c r="G122" s="227">
        <v>5</v>
      </c>
      <c r="H122" s="228">
        <v>1998</v>
      </c>
      <c r="I122" s="229">
        <v>1998</v>
      </c>
      <c r="J122" s="229">
        <v>1999</v>
      </c>
      <c r="K122" s="230"/>
      <c r="L122" s="231">
        <f t="shared" si="10"/>
        <v>0</v>
      </c>
      <c r="M122" s="232">
        <f t="shared" si="10"/>
        <v>0</v>
      </c>
      <c r="N122" s="232">
        <f t="shared" si="10"/>
        <v>0</v>
      </c>
      <c r="O122" s="233">
        <f t="shared" si="11"/>
        <v>0</v>
      </c>
      <c r="P122" s="234">
        <f t="shared" si="12"/>
        <v>0</v>
      </c>
      <c r="Q122" s="235">
        <f>P122*[1]Factors!D109</f>
        <v>0</v>
      </c>
      <c r="R122" s="235">
        <f t="shared" si="13"/>
        <v>0</v>
      </c>
      <c r="S122" s="235">
        <f>R122*[1]Factors!D109</f>
        <v>0</v>
      </c>
      <c r="T122" s="236">
        <f>R122*[1]Factors!D109*[1]Factors!E109</f>
        <v>0</v>
      </c>
      <c r="U122" s="231"/>
      <c r="V122" s="232"/>
      <c r="W122" s="233"/>
      <c r="X122" s="292"/>
      <c r="Y122" s="232"/>
      <c r="Z122" s="231"/>
      <c r="AA122" s="232">
        <f t="shared" si="9"/>
        <v>0</v>
      </c>
      <c r="AB122" s="232"/>
      <c r="AC122" s="233">
        <f t="shared" si="8"/>
        <v>0</v>
      </c>
    </row>
    <row r="123" spans="1:29" s="20" customFormat="1" hidden="1">
      <c r="A123" s="31"/>
      <c r="B123" s="31"/>
      <c r="C123" s="94"/>
      <c r="D123" s="94"/>
      <c r="E123" s="94"/>
      <c r="F123" s="149"/>
      <c r="G123" s="227">
        <v>6</v>
      </c>
      <c r="H123" s="228">
        <v>1998</v>
      </c>
      <c r="I123" s="229">
        <v>1998</v>
      </c>
      <c r="J123" s="229">
        <v>1999</v>
      </c>
      <c r="K123" s="230"/>
      <c r="L123" s="231">
        <f t="shared" si="10"/>
        <v>0</v>
      </c>
      <c r="M123" s="232">
        <f t="shared" si="10"/>
        <v>0</v>
      </c>
      <c r="N123" s="232">
        <f t="shared" si="10"/>
        <v>0</v>
      </c>
      <c r="O123" s="233">
        <f t="shared" si="11"/>
        <v>0</v>
      </c>
      <c r="P123" s="234">
        <f t="shared" si="12"/>
        <v>0</v>
      </c>
      <c r="Q123" s="235">
        <f>P123*[1]Factors!D110</f>
        <v>0</v>
      </c>
      <c r="R123" s="235">
        <f t="shared" si="13"/>
        <v>0</v>
      </c>
      <c r="S123" s="235">
        <f>R123*[1]Factors!D110</f>
        <v>0</v>
      </c>
      <c r="T123" s="236">
        <f>R123*[1]Factors!D110*[1]Factors!E110</f>
        <v>0</v>
      </c>
      <c r="U123" s="231"/>
      <c r="V123" s="232"/>
      <c r="W123" s="233"/>
      <c r="X123" s="292"/>
      <c r="Y123" s="232"/>
      <c r="Z123" s="231"/>
      <c r="AA123" s="232">
        <f t="shared" si="9"/>
        <v>0</v>
      </c>
      <c r="AB123" s="232"/>
      <c r="AC123" s="233">
        <f t="shared" ref="AC123:AC186" si="14">AB123+AA123</f>
        <v>0</v>
      </c>
    </row>
    <row r="124" spans="1:29" s="20" customFormat="1" hidden="1">
      <c r="A124" s="31"/>
      <c r="B124" s="31"/>
      <c r="C124" s="94"/>
      <c r="D124" s="94"/>
      <c r="E124" s="94"/>
      <c r="F124" s="149"/>
      <c r="G124" s="227">
        <v>7</v>
      </c>
      <c r="H124" s="228">
        <v>1998</v>
      </c>
      <c r="I124" s="229">
        <v>1999</v>
      </c>
      <c r="J124" s="229">
        <v>1999</v>
      </c>
      <c r="K124" s="230"/>
      <c r="L124" s="231">
        <f t="shared" si="10"/>
        <v>0</v>
      </c>
      <c r="M124" s="232">
        <f t="shared" si="10"/>
        <v>0</v>
      </c>
      <c r="N124" s="232">
        <f t="shared" si="10"/>
        <v>0</v>
      </c>
      <c r="O124" s="233">
        <f t="shared" si="11"/>
        <v>0</v>
      </c>
      <c r="P124" s="234">
        <f t="shared" si="12"/>
        <v>0</v>
      </c>
      <c r="Q124" s="235">
        <f>P124*[1]Factors!D111</f>
        <v>0</v>
      </c>
      <c r="R124" s="235">
        <f t="shared" si="13"/>
        <v>0</v>
      </c>
      <c r="S124" s="235">
        <f>R124*[1]Factors!D111</f>
        <v>0</v>
      </c>
      <c r="T124" s="236">
        <f>R124*[1]Factors!D111*[1]Factors!E111</f>
        <v>0</v>
      </c>
      <c r="U124" s="231"/>
      <c r="V124" s="232"/>
      <c r="W124" s="233"/>
      <c r="X124" s="292"/>
      <c r="Y124" s="232"/>
      <c r="Z124" s="231"/>
      <c r="AA124" s="232">
        <f t="shared" si="9"/>
        <v>0</v>
      </c>
      <c r="AB124" s="232"/>
      <c r="AC124" s="233">
        <f t="shared" si="14"/>
        <v>0</v>
      </c>
    </row>
    <row r="125" spans="1:29" s="20" customFormat="1" hidden="1">
      <c r="A125" s="31"/>
      <c r="B125" s="31"/>
      <c r="C125" s="94"/>
      <c r="D125" s="94"/>
      <c r="E125" s="94"/>
      <c r="F125" s="149"/>
      <c r="G125" s="227">
        <v>8</v>
      </c>
      <c r="H125" s="228">
        <v>1998</v>
      </c>
      <c r="I125" s="229">
        <v>1999</v>
      </c>
      <c r="J125" s="229">
        <v>1999</v>
      </c>
      <c r="K125" s="230"/>
      <c r="L125" s="231">
        <f t="shared" si="10"/>
        <v>0</v>
      </c>
      <c r="M125" s="232">
        <f t="shared" si="10"/>
        <v>0</v>
      </c>
      <c r="N125" s="232">
        <f t="shared" si="10"/>
        <v>0</v>
      </c>
      <c r="O125" s="233">
        <f t="shared" si="11"/>
        <v>0</v>
      </c>
      <c r="P125" s="234">
        <f t="shared" si="12"/>
        <v>0</v>
      </c>
      <c r="Q125" s="235">
        <f>P125*[1]Factors!D112</f>
        <v>0</v>
      </c>
      <c r="R125" s="235">
        <f t="shared" si="13"/>
        <v>0</v>
      </c>
      <c r="S125" s="235">
        <f>R125*[1]Factors!D112</f>
        <v>0</v>
      </c>
      <c r="T125" s="236">
        <f>R125*[1]Factors!D112*[1]Factors!E112</f>
        <v>0</v>
      </c>
      <c r="U125" s="231"/>
      <c r="V125" s="232"/>
      <c r="W125" s="233"/>
      <c r="X125" s="292"/>
      <c r="Y125" s="232"/>
      <c r="Z125" s="231"/>
      <c r="AA125" s="232">
        <f t="shared" si="9"/>
        <v>0</v>
      </c>
      <c r="AB125" s="232"/>
      <c r="AC125" s="233">
        <f t="shared" si="14"/>
        <v>0</v>
      </c>
    </row>
    <row r="126" spans="1:29" s="20" customFormat="1" hidden="1">
      <c r="A126" s="31"/>
      <c r="B126" s="31"/>
      <c r="C126" s="94"/>
      <c r="D126" s="94"/>
      <c r="E126" s="94"/>
      <c r="F126" s="149"/>
      <c r="G126" s="227">
        <v>9</v>
      </c>
      <c r="H126" s="228">
        <v>1998</v>
      </c>
      <c r="I126" s="229">
        <v>1999</v>
      </c>
      <c r="J126" s="229">
        <v>1999</v>
      </c>
      <c r="K126" s="230"/>
      <c r="L126" s="231">
        <f t="shared" si="10"/>
        <v>0</v>
      </c>
      <c r="M126" s="232">
        <f t="shared" si="10"/>
        <v>0</v>
      </c>
      <c r="N126" s="232">
        <f t="shared" si="10"/>
        <v>0</v>
      </c>
      <c r="O126" s="233">
        <f t="shared" si="11"/>
        <v>0</v>
      </c>
      <c r="P126" s="234">
        <f t="shared" si="12"/>
        <v>0</v>
      </c>
      <c r="Q126" s="235">
        <f>P126*[1]Factors!D113</f>
        <v>0</v>
      </c>
      <c r="R126" s="235">
        <f t="shared" si="13"/>
        <v>0</v>
      </c>
      <c r="S126" s="235">
        <f>R126*[1]Factors!D113</f>
        <v>0</v>
      </c>
      <c r="T126" s="236">
        <f>R126*[1]Factors!D113*[1]Factors!E113</f>
        <v>0</v>
      </c>
      <c r="U126" s="231"/>
      <c r="V126" s="232"/>
      <c r="W126" s="233"/>
      <c r="X126" s="292"/>
      <c r="Y126" s="232"/>
      <c r="Z126" s="231"/>
      <c r="AA126" s="232">
        <f t="shared" si="9"/>
        <v>0</v>
      </c>
      <c r="AB126" s="232"/>
      <c r="AC126" s="233">
        <f t="shared" si="14"/>
        <v>0</v>
      </c>
    </row>
    <row r="127" spans="1:29" s="20" customFormat="1" hidden="1">
      <c r="A127" s="31"/>
      <c r="B127" s="31"/>
      <c r="C127" s="94"/>
      <c r="D127" s="94"/>
      <c r="E127" s="94"/>
      <c r="F127" s="149"/>
      <c r="G127" s="227">
        <v>10</v>
      </c>
      <c r="H127" s="228">
        <v>1998</v>
      </c>
      <c r="I127" s="229">
        <v>1999</v>
      </c>
      <c r="J127" s="229">
        <v>1999</v>
      </c>
      <c r="K127" s="230"/>
      <c r="L127" s="231">
        <f t="shared" si="10"/>
        <v>0</v>
      </c>
      <c r="M127" s="232">
        <f t="shared" si="10"/>
        <v>0</v>
      </c>
      <c r="N127" s="232">
        <f t="shared" si="10"/>
        <v>0</v>
      </c>
      <c r="O127" s="233">
        <f t="shared" si="11"/>
        <v>0</v>
      </c>
      <c r="P127" s="234">
        <f t="shared" si="12"/>
        <v>0</v>
      </c>
      <c r="Q127" s="235">
        <f>P127*[1]Factors!D114</f>
        <v>0</v>
      </c>
      <c r="R127" s="235">
        <f t="shared" si="13"/>
        <v>0</v>
      </c>
      <c r="S127" s="235">
        <f>R127*[1]Factors!D114</f>
        <v>0</v>
      </c>
      <c r="T127" s="236">
        <f>R127*[1]Factors!D114*[1]Factors!E114</f>
        <v>0</v>
      </c>
      <c r="U127" s="231"/>
      <c r="V127" s="232"/>
      <c r="W127" s="233"/>
      <c r="X127" s="292"/>
      <c r="Y127" s="232"/>
      <c r="Z127" s="231"/>
      <c r="AA127" s="232">
        <f t="shared" si="9"/>
        <v>0</v>
      </c>
      <c r="AB127" s="232"/>
      <c r="AC127" s="233">
        <f t="shared" si="14"/>
        <v>0</v>
      </c>
    </row>
    <row r="128" spans="1:29" s="20" customFormat="1" hidden="1">
      <c r="A128" s="31"/>
      <c r="B128" s="31"/>
      <c r="C128" s="94"/>
      <c r="D128" s="94"/>
      <c r="E128" s="94"/>
      <c r="F128" s="149"/>
      <c r="G128" s="227">
        <v>11</v>
      </c>
      <c r="H128" s="228">
        <v>1998</v>
      </c>
      <c r="I128" s="229">
        <v>1999</v>
      </c>
      <c r="J128" s="229">
        <v>1999</v>
      </c>
      <c r="K128" s="230"/>
      <c r="L128" s="231">
        <f t="shared" si="10"/>
        <v>0</v>
      </c>
      <c r="M128" s="232">
        <f t="shared" si="10"/>
        <v>0</v>
      </c>
      <c r="N128" s="232">
        <f t="shared" si="10"/>
        <v>0</v>
      </c>
      <c r="O128" s="233">
        <f t="shared" si="11"/>
        <v>0</v>
      </c>
      <c r="P128" s="234">
        <f t="shared" si="12"/>
        <v>0</v>
      </c>
      <c r="Q128" s="235">
        <f>P128*[1]Factors!D115</f>
        <v>0</v>
      </c>
      <c r="R128" s="235">
        <f t="shared" si="13"/>
        <v>0</v>
      </c>
      <c r="S128" s="235">
        <f>R128*[1]Factors!D115</f>
        <v>0</v>
      </c>
      <c r="T128" s="236">
        <f>R128*[1]Factors!D115*[1]Factors!E115</f>
        <v>0</v>
      </c>
      <c r="U128" s="231"/>
      <c r="V128" s="232"/>
      <c r="W128" s="233"/>
      <c r="X128" s="292"/>
      <c r="Y128" s="232"/>
      <c r="Z128" s="231"/>
      <c r="AA128" s="232">
        <f t="shared" si="9"/>
        <v>0</v>
      </c>
      <c r="AB128" s="232"/>
      <c r="AC128" s="233">
        <f t="shared" si="14"/>
        <v>0</v>
      </c>
    </row>
    <row r="129" spans="1:29" s="20" customFormat="1" hidden="1">
      <c r="A129" s="31"/>
      <c r="B129" s="31"/>
      <c r="C129" s="94"/>
      <c r="D129" s="94"/>
      <c r="E129" s="94"/>
      <c r="F129" s="149"/>
      <c r="G129" s="227">
        <v>12</v>
      </c>
      <c r="H129" s="228">
        <v>1998</v>
      </c>
      <c r="I129" s="229">
        <v>1999</v>
      </c>
      <c r="J129" s="229">
        <v>1999</v>
      </c>
      <c r="K129" s="230"/>
      <c r="L129" s="231">
        <f t="shared" si="10"/>
        <v>0</v>
      </c>
      <c r="M129" s="232">
        <f t="shared" si="10"/>
        <v>0</v>
      </c>
      <c r="N129" s="232">
        <f t="shared" si="10"/>
        <v>0</v>
      </c>
      <c r="O129" s="233">
        <f t="shared" si="11"/>
        <v>0</v>
      </c>
      <c r="P129" s="234">
        <f t="shared" si="12"/>
        <v>0</v>
      </c>
      <c r="Q129" s="235">
        <f>P129*[1]Factors!D116</f>
        <v>0</v>
      </c>
      <c r="R129" s="235">
        <f t="shared" si="13"/>
        <v>0</v>
      </c>
      <c r="S129" s="235">
        <f>R129*[1]Factors!D116</f>
        <v>0</v>
      </c>
      <c r="T129" s="236">
        <f>R129*[1]Factors!D116*[1]Factors!E116</f>
        <v>0</v>
      </c>
      <c r="U129" s="231"/>
      <c r="V129" s="232"/>
      <c r="W129" s="233"/>
      <c r="X129" s="292"/>
      <c r="Y129" s="232"/>
      <c r="Z129" s="231"/>
      <c r="AA129" s="232">
        <f t="shared" si="9"/>
        <v>0</v>
      </c>
      <c r="AB129" s="232"/>
      <c r="AC129" s="233">
        <f t="shared" si="14"/>
        <v>0</v>
      </c>
    </row>
    <row r="130" spans="1:29" s="20" customFormat="1" hidden="1">
      <c r="A130" s="31"/>
      <c r="B130" s="31"/>
      <c r="C130" s="94"/>
      <c r="D130" s="94"/>
      <c r="E130" s="94"/>
      <c r="F130" s="149"/>
      <c r="G130" s="227">
        <v>1</v>
      </c>
      <c r="H130" s="228">
        <v>1999</v>
      </c>
      <c r="I130" s="229">
        <v>1999</v>
      </c>
      <c r="J130" s="229">
        <v>1999</v>
      </c>
      <c r="K130" s="230"/>
      <c r="L130" s="231">
        <f t="shared" si="10"/>
        <v>0</v>
      </c>
      <c r="M130" s="232">
        <f t="shared" si="10"/>
        <v>0</v>
      </c>
      <c r="N130" s="232">
        <f t="shared" si="10"/>
        <v>0</v>
      </c>
      <c r="O130" s="233">
        <f t="shared" si="11"/>
        <v>0</v>
      </c>
      <c r="P130" s="234">
        <f t="shared" si="12"/>
        <v>0</v>
      </c>
      <c r="Q130" s="235">
        <f>P130*[1]Factors!D117</f>
        <v>0</v>
      </c>
      <c r="R130" s="235">
        <f t="shared" si="13"/>
        <v>0</v>
      </c>
      <c r="S130" s="235">
        <f>R130*[1]Factors!D117</f>
        <v>0</v>
      </c>
      <c r="T130" s="236">
        <f>R130*[1]Factors!D117*[1]Factors!E117</f>
        <v>0</v>
      </c>
      <c r="U130" s="231"/>
      <c r="V130" s="232"/>
      <c r="W130" s="233"/>
      <c r="X130" s="292"/>
      <c r="Y130" s="232"/>
      <c r="Z130" s="231"/>
      <c r="AA130" s="232">
        <f t="shared" si="9"/>
        <v>0</v>
      </c>
      <c r="AB130" s="232"/>
      <c r="AC130" s="233">
        <f t="shared" si="14"/>
        <v>0</v>
      </c>
    </row>
    <row r="131" spans="1:29" s="20" customFormat="1" hidden="1">
      <c r="A131" s="31"/>
      <c r="B131" s="31"/>
      <c r="C131" s="94"/>
      <c r="D131" s="94"/>
      <c r="E131" s="94"/>
      <c r="F131" s="149"/>
      <c r="G131" s="227">
        <v>2</v>
      </c>
      <c r="H131" s="228">
        <v>1999</v>
      </c>
      <c r="I131" s="229">
        <v>1999</v>
      </c>
      <c r="J131" s="229">
        <v>1999</v>
      </c>
      <c r="K131" s="230"/>
      <c r="L131" s="231">
        <f t="shared" si="10"/>
        <v>0</v>
      </c>
      <c r="M131" s="232">
        <f t="shared" si="10"/>
        <v>0</v>
      </c>
      <c r="N131" s="232">
        <f t="shared" si="10"/>
        <v>0</v>
      </c>
      <c r="O131" s="233">
        <f t="shared" si="11"/>
        <v>0</v>
      </c>
      <c r="P131" s="234">
        <f t="shared" si="12"/>
        <v>0</v>
      </c>
      <c r="Q131" s="235">
        <f>P131*[1]Factors!D118</f>
        <v>0</v>
      </c>
      <c r="R131" s="235">
        <f t="shared" si="13"/>
        <v>0</v>
      </c>
      <c r="S131" s="235">
        <f>R131*[1]Factors!D118</f>
        <v>0</v>
      </c>
      <c r="T131" s="236">
        <f>R131*[1]Factors!D118*[1]Factors!E118</f>
        <v>0</v>
      </c>
      <c r="U131" s="231"/>
      <c r="V131" s="232"/>
      <c r="W131" s="233"/>
      <c r="X131" s="292"/>
      <c r="Y131" s="232"/>
      <c r="Z131" s="231"/>
      <c r="AA131" s="232">
        <f t="shared" si="9"/>
        <v>0</v>
      </c>
      <c r="AB131" s="232"/>
      <c r="AC131" s="233">
        <f t="shared" si="14"/>
        <v>0</v>
      </c>
    </row>
    <row r="132" spans="1:29" s="20" customFormat="1" hidden="1">
      <c r="A132" s="31"/>
      <c r="B132" s="31"/>
      <c r="C132" s="94"/>
      <c r="D132" s="94"/>
      <c r="E132" s="94"/>
      <c r="F132" s="149"/>
      <c r="G132" s="227">
        <v>3</v>
      </c>
      <c r="H132" s="228">
        <v>1999</v>
      </c>
      <c r="I132" s="229">
        <v>1999</v>
      </c>
      <c r="J132" s="229">
        <v>1999</v>
      </c>
      <c r="K132" s="230"/>
      <c r="L132" s="231">
        <f t="shared" si="10"/>
        <v>0</v>
      </c>
      <c r="M132" s="232">
        <f t="shared" si="10"/>
        <v>0</v>
      </c>
      <c r="N132" s="232">
        <f t="shared" si="10"/>
        <v>0</v>
      </c>
      <c r="O132" s="233">
        <f t="shared" si="11"/>
        <v>0</v>
      </c>
      <c r="P132" s="234">
        <f t="shared" si="12"/>
        <v>0</v>
      </c>
      <c r="Q132" s="235">
        <f>P132*[1]Factors!D119</f>
        <v>0</v>
      </c>
      <c r="R132" s="235">
        <f t="shared" si="13"/>
        <v>0</v>
      </c>
      <c r="S132" s="235">
        <f>R132*[1]Factors!D119</f>
        <v>0</v>
      </c>
      <c r="T132" s="236">
        <f>R132*[1]Factors!D119*[1]Factors!E119</f>
        <v>0</v>
      </c>
      <c r="U132" s="231"/>
      <c r="V132" s="232"/>
      <c r="W132" s="233"/>
      <c r="X132" s="292"/>
      <c r="Y132" s="232"/>
      <c r="Z132" s="231"/>
      <c r="AA132" s="232">
        <f t="shared" si="9"/>
        <v>0</v>
      </c>
      <c r="AB132" s="232"/>
      <c r="AC132" s="233">
        <f t="shared" si="14"/>
        <v>0</v>
      </c>
    </row>
    <row r="133" spans="1:29" s="20" customFormat="1" hidden="1">
      <c r="A133" s="31"/>
      <c r="B133" s="31"/>
      <c r="C133" s="94"/>
      <c r="D133" s="94"/>
      <c r="E133" s="94"/>
      <c r="F133" s="149"/>
      <c r="G133" s="227">
        <v>4</v>
      </c>
      <c r="H133" s="228">
        <v>1999</v>
      </c>
      <c r="I133" s="229">
        <v>1999</v>
      </c>
      <c r="J133" s="229">
        <v>2000</v>
      </c>
      <c r="K133" s="230"/>
      <c r="L133" s="231">
        <f t="shared" si="10"/>
        <v>0</v>
      </c>
      <c r="M133" s="232">
        <f t="shared" si="10"/>
        <v>0</v>
      </c>
      <c r="N133" s="232">
        <f t="shared" si="10"/>
        <v>0</v>
      </c>
      <c r="O133" s="233">
        <f t="shared" si="11"/>
        <v>0</v>
      </c>
      <c r="P133" s="234">
        <f t="shared" si="12"/>
        <v>0</v>
      </c>
      <c r="Q133" s="235">
        <f>P133*[1]Factors!D120</f>
        <v>0</v>
      </c>
      <c r="R133" s="235">
        <f t="shared" si="13"/>
        <v>0</v>
      </c>
      <c r="S133" s="235">
        <f>R133*[1]Factors!D120</f>
        <v>0</v>
      </c>
      <c r="T133" s="236">
        <f>R133*[1]Factors!D120*[1]Factors!E120</f>
        <v>0</v>
      </c>
      <c r="U133" s="231"/>
      <c r="V133" s="232"/>
      <c r="W133" s="233"/>
      <c r="X133" s="292"/>
      <c r="Y133" s="232"/>
      <c r="Z133" s="231"/>
      <c r="AA133" s="232">
        <f t="shared" si="9"/>
        <v>0</v>
      </c>
      <c r="AB133" s="232"/>
      <c r="AC133" s="233">
        <f t="shared" si="14"/>
        <v>0</v>
      </c>
    </row>
    <row r="134" spans="1:29" s="20" customFormat="1" hidden="1">
      <c r="A134" s="31"/>
      <c r="B134" s="31"/>
      <c r="C134" s="94"/>
      <c r="D134" s="94"/>
      <c r="E134" s="94"/>
      <c r="F134" s="149"/>
      <c r="G134" s="227">
        <v>5</v>
      </c>
      <c r="H134" s="228">
        <v>1999</v>
      </c>
      <c r="I134" s="229">
        <v>1999</v>
      </c>
      <c r="J134" s="229">
        <v>2000</v>
      </c>
      <c r="K134" s="230"/>
      <c r="L134" s="231">
        <f t="shared" si="10"/>
        <v>0</v>
      </c>
      <c r="M134" s="232">
        <f t="shared" si="10"/>
        <v>0</v>
      </c>
      <c r="N134" s="232">
        <f t="shared" si="10"/>
        <v>0</v>
      </c>
      <c r="O134" s="233">
        <f t="shared" si="11"/>
        <v>0</v>
      </c>
      <c r="P134" s="234">
        <f t="shared" si="12"/>
        <v>0</v>
      </c>
      <c r="Q134" s="235">
        <f>P134*[1]Factors!D121</f>
        <v>0</v>
      </c>
      <c r="R134" s="235">
        <f t="shared" si="13"/>
        <v>0</v>
      </c>
      <c r="S134" s="235">
        <f>R134*[1]Factors!D121</f>
        <v>0</v>
      </c>
      <c r="T134" s="236">
        <f>R134*[1]Factors!D121*[1]Factors!E121</f>
        <v>0</v>
      </c>
      <c r="U134" s="231"/>
      <c r="V134" s="232"/>
      <c r="W134" s="233"/>
      <c r="X134" s="292"/>
      <c r="Y134" s="232"/>
      <c r="Z134" s="231"/>
      <c r="AA134" s="232">
        <f t="shared" si="9"/>
        <v>0</v>
      </c>
      <c r="AB134" s="232"/>
      <c r="AC134" s="233">
        <f t="shared" si="14"/>
        <v>0</v>
      </c>
    </row>
    <row r="135" spans="1:29" s="20" customFormat="1" hidden="1">
      <c r="A135" s="31"/>
      <c r="B135" s="31"/>
      <c r="C135" s="94"/>
      <c r="D135" s="94"/>
      <c r="E135" s="94"/>
      <c r="F135" s="149"/>
      <c r="G135" s="227">
        <v>6</v>
      </c>
      <c r="H135" s="228">
        <v>1999</v>
      </c>
      <c r="I135" s="229">
        <v>1999</v>
      </c>
      <c r="J135" s="229">
        <v>2000</v>
      </c>
      <c r="K135" s="230"/>
      <c r="L135" s="231">
        <f t="shared" si="10"/>
        <v>0</v>
      </c>
      <c r="M135" s="232">
        <f t="shared" si="10"/>
        <v>0</v>
      </c>
      <c r="N135" s="232">
        <f t="shared" si="10"/>
        <v>0</v>
      </c>
      <c r="O135" s="233">
        <f t="shared" si="11"/>
        <v>0</v>
      </c>
      <c r="P135" s="234">
        <f t="shared" si="12"/>
        <v>0</v>
      </c>
      <c r="Q135" s="235">
        <f>P135*[1]Factors!D122</f>
        <v>0</v>
      </c>
      <c r="R135" s="235">
        <f t="shared" si="13"/>
        <v>0</v>
      </c>
      <c r="S135" s="235">
        <f>R135*[1]Factors!D122</f>
        <v>0</v>
      </c>
      <c r="T135" s="236">
        <f>R135*[1]Factors!D122*[1]Factors!E122</f>
        <v>0</v>
      </c>
      <c r="U135" s="231"/>
      <c r="V135" s="232"/>
      <c r="W135" s="233"/>
      <c r="X135" s="292"/>
      <c r="Y135" s="232"/>
      <c r="Z135" s="231"/>
      <c r="AA135" s="232">
        <f t="shared" si="9"/>
        <v>0</v>
      </c>
      <c r="AB135" s="232"/>
      <c r="AC135" s="233">
        <f t="shared" si="14"/>
        <v>0</v>
      </c>
    </row>
    <row r="136" spans="1:29" s="20" customFormat="1" hidden="1">
      <c r="A136" s="31"/>
      <c r="B136" s="31"/>
      <c r="C136" s="94"/>
      <c r="D136" s="94"/>
      <c r="E136" s="94"/>
      <c r="F136" s="149"/>
      <c r="G136" s="227">
        <v>7</v>
      </c>
      <c r="H136" s="228">
        <v>1999</v>
      </c>
      <c r="I136" s="229">
        <v>2000</v>
      </c>
      <c r="J136" s="229">
        <v>2000</v>
      </c>
      <c r="K136" s="230"/>
      <c r="L136" s="231">
        <f t="shared" si="10"/>
        <v>0</v>
      </c>
      <c r="M136" s="232">
        <f t="shared" si="10"/>
        <v>0</v>
      </c>
      <c r="N136" s="232">
        <f t="shared" si="10"/>
        <v>0</v>
      </c>
      <c r="O136" s="233">
        <f t="shared" si="11"/>
        <v>0</v>
      </c>
      <c r="P136" s="234">
        <f t="shared" si="12"/>
        <v>0</v>
      </c>
      <c r="Q136" s="235">
        <f>P136*[1]Factors!D123</f>
        <v>0</v>
      </c>
      <c r="R136" s="235">
        <f t="shared" si="13"/>
        <v>0</v>
      </c>
      <c r="S136" s="235">
        <f>R136*[1]Factors!D123</f>
        <v>0</v>
      </c>
      <c r="T136" s="236">
        <f>R136*[1]Factors!D123*[1]Factors!E123</f>
        <v>0</v>
      </c>
      <c r="U136" s="231"/>
      <c r="V136" s="232"/>
      <c r="W136" s="233"/>
      <c r="X136" s="292"/>
      <c r="Y136" s="232"/>
      <c r="Z136" s="231"/>
      <c r="AA136" s="232">
        <f t="shared" si="9"/>
        <v>0</v>
      </c>
      <c r="AB136" s="232"/>
      <c r="AC136" s="233">
        <f t="shared" si="14"/>
        <v>0</v>
      </c>
    </row>
    <row r="137" spans="1:29" s="20" customFormat="1" hidden="1">
      <c r="A137" s="31"/>
      <c r="B137" s="31"/>
      <c r="C137" s="94"/>
      <c r="D137" s="94"/>
      <c r="E137" s="94"/>
      <c r="F137" s="149"/>
      <c r="G137" s="227">
        <v>8</v>
      </c>
      <c r="H137" s="228">
        <v>1999</v>
      </c>
      <c r="I137" s="229">
        <v>2000</v>
      </c>
      <c r="J137" s="229">
        <v>2000</v>
      </c>
      <c r="K137" s="230"/>
      <c r="L137" s="231">
        <f t="shared" si="10"/>
        <v>0</v>
      </c>
      <c r="M137" s="232">
        <f t="shared" si="10"/>
        <v>0</v>
      </c>
      <c r="N137" s="232">
        <f t="shared" si="10"/>
        <v>0</v>
      </c>
      <c r="O137" s="233">
        <f t="shared" si="11"/>
        <v>0</v>
      </c>
      <c r="P137" s="234">
        <f t="shared" si="12"/>
        <v>0</v>
      </c>
      <c r="Q137" s="235">
        <f>P137*[1]Factors!D124</f>
        <v>0</v>
      </c>
      <c r="R137" s="235">
        <f t="shared" si="13"/>
        <v>0</v>
      </c>
      <c r="S137" s="235">
        <f>R137*[1]Factors!D124</f>
        <v>0</v>
      </c>
      <c r="T137" s="236">
        <f>R137*[1]Factors!D124*[1]Factors!E124</f>
        <v>0</v>
      </c>
      <c r="U137" s="231"/>
      <c r="V137" s="232"/>
      <c r="W137" s="233"/>
      <c r="X137" s="292"/>
      <c r="Y137" s="232"/>
      <c r="Z137" s="231"/>
      <c r="AA137" s="232">
        <f t="shared" si="9"/>
        <v>0</v>
      </c>
      <c r="AB137" s="232"/>
      <c r="AC137" s="233">
        <f t="shared" si="14"/>
        <v>0</v>
      </c>
    </row>
    <row r="138" spans="1:29" s="20" customFormat="1" hidden="1">
      <c r="A138" s="31"/>
      <c r="B138" s="31"/>
      <c r="C138" s="94"/>
      <c r="D138" s="94"/>
      <c r="E138" s="94"/>
      <c r="F138" s="149"/>
      <c r="G138" s="227">
        <v>9</v>
      </c>
      <c r="H138" s="228">
        <v>1999</v>
      </c>
      <c r="I138" s="229">
        <v>2000</v>
      </c>
      <c r="J138" s="229">
        <v>2000</v>
      </c>
      <c r="K138" s="230"/>
      <c r="L138" s="231">
        <f t="shared" si="10"/>
        <v>0</v>
      </c>
      <c r="M138" s="232">
        <f t="shared" si="10"/>
        <v>0</v>
      </c>
      <c r="N138" s="232">
        <f t="shared" si="10"/>
        <v>0</v>
      </c>
      <c r="O138" s="233">
        <f t="shared" si="11"/>
        <v>0</v>
      </c>
      <c r="P138" s="234">
        <f t="shared" si="12"/>
        <v>0</v>
      </c>
      <c r="Q138" s="235">
        <f>P138*[1]Factors!D125</f>
        <v>0</v>
      </c>
      <c r="R138" s="235">
        <f t="shared" si="13"/>
        <v>0</v>
      </c>
      <c r="S138" s="235">
        <f>R138*[1]Factors!D125</f>
        <v>0</v>
      </c>
      <c r="T138" s="236">
        <f>R138*[1]Factors!D125*[1]Factors!E125</f>
        <v>0</v>
      </c>
      <c r="U138" s="231"/>
      <c r="V138" s="232"/>
      <c r="W138" s="233"/>
      <c r="X138" s="292"/>
      <c r="Y138" s="232"/>
      <c r="Z138" s="231"/>
      <c r="AA138" s="232">
        <f t="shared" si="9"/>
        <v>0</v>
      </c>
      <c r="AB138" s="232"/>
      <c r="AC138" s="233">
        <f t="shared" si="14"/>
        <v>0</v>
      </c>
    </row>
    <row r="139" spans="1:29" s="20" customFormat="1" hidden="1">
      <c r="A139" s="31"/>
      <c r="B139" s="31"/>
      <c r="C139" s="94"/>
      <c r="D139" s="94"/>
      <c r="E139" s="94"/>
      <c r="F139" s="149"/>
      <c r="G139" s="227">
        <v>10</v>
      </c>
      <c r="H139" s="228">
        <v>1999</v>
      </c>
      <c r="I139" s="229">
        <v>2000</v>
      </c>
      <c r="J139" s="229">
        <v>2000</v>
      </c>
      <c r="K139" s="230"/>
      <c r="L139" s="231">
        <f t="shared" si="10"/>
        <v>0</v>
      </c>
      <c r="M139" s="232">
        <f t="shared" si="10"/>
        <v>0</v>
      </c>
      <c r="N139" s="232">
        <f t="shared" si="10"/>
        <v>0</v>
      </c>
      <c r="O139" s="233">
        <f t="shared" si="11"/>
        <v>0</v>
      </c>
      <c r="P139" s="234">
        <f t="shared" si="12"/>
        <v>0</v>
      </c>
      <c r="Q139" s="235">
        <f>P139*[1]Factors!D126</f>
        <v>0</v>
      </c>
      <c r="R139" s="235">
        <f t="shared" si="13"/>
        <v>0</v>
      </c>
      <c r="S139" s="235">
        <f>R139*[1]Factors!D126</f>
        <v>0</v>
      </c>
      <c r="T139" s="236">
        <f>R139*[1]Factors!D126*[1]Factors!E126</f>
        <v>0</v>
      </c>
      <c r="U139" s="231"/>
      <c r="V139" s="232"/>
      <c r="W139" s="233"/>
      <c r="X139" s="292"/>
      <c r="Y139" s="232"/>
      <c r="Z139" s="231"/>
      <c r="AA139" s="232">
        <f t="shared" si="9"/>
        <v>0</v>
      </c>
      <c r="AB139" s="232"/>
      <c r="AC139" s="233">
        <f t="shared" si="14"/>
        <v>0</v>
      </c>
    </row>
    <row r="140" spans="1:29" s="20" customFormat="1" hidden="1">
      <c r="A140" s="31"/>
      <c r="B140" s="31"/>
      <c r="C140" s="94"/>
      <c r="D140" s="94"/>
      <c r="E140" s="94"/>
      <c r="F140" s="149"/>
      <c r="G140" s="227">
        <v>11</v>
      </c>
      <c r="H140" s="228">
        <v>1999</v>
      </c>
      <c r="I140" s="229">
        <v>2000</v>
      </c>
      <c r="J140" s="229">
        <v>2000</v>
      </c>
      <c r="K140" s="230"/>
      <c r="L140" s="231">
        <f t="shared" si="10"/>
        <v>0</v>
      </c>
      <c r="M140" s="232">
        <f t="shared" si="10"/>
        <v>0</v>
      </c>
      <c r="N140" s="232">
        <f t="shared" si="10"/>
        <v>0</v>
      </c>
      <c r="O140" s="233">
        <f t="shared" si="11"/>
        <v>0</v>
      </c>
      <c r="P140" s="234">
        <f t="shared" si="12"/>
        <v>0</v>
      </c>
      <c r="Q140" s="235">
        <f>P140*[1]Factors!D127</f>
        <v>0</v>
      </c>
      <c r="R140" s="235">
        <f t="shared" si="13"/>
        <v>0</v>
      </c>
      <c r="S140" s="235">
        <f>R140*[1]Factors!D127</f>
        <v>0</v>
      </c>
      <c r="T140" s="236">
        <f>R140*[1]Factors!D127*[1]Factors!E127</f>
        <v>0</v>
      </c>
      <c r="U140" s="231"/>
      <c r="V140" s="232"/>
      <c r="W140" s="233"/>
      <c r="X140" s="292"/>
      <c r="Y140" s="232"/>
      <c r="Z140" s="231"/>
      <c r="AA140" s="232">
        <f t="shared" si="9"/>
        <v>0</v>
      </c>
      <c r="AB140" s="232"/>
      <c r="AC140" s="233">
        <f t="shared" si="14"/>
        <v>0</v>
      </c>
    </row>
    <row r="141" spans="1:29" s="20" customFormat="1" hidden="1">
      <c r="A141" s="31"/>
      <c r="B141" s="31"/>
      <c r="C141" s="94"/>
      <c r="D141" s="94"/>
      <c r="E141" s="94"/>
      <c r="F141" s="149"/>
      <c r="G141" s="227">
        <v>12</v>
      </c>
      <c r="H141" s="228">
        <v>1999</v>
      </c>
      <c r="I141" s="229">
        <v>2000</v>
      </c>
      <c r="J141" s="229">
        <v>2000</v>
      </c>
      <c r="K141" s="230"/>
      <c r="L141" s="231">
        <f t="shared" si="10"/>
        <v>0</v>
      </c>
      <c r="M141" s="232">
        <f t="shared" si="10"/>
        <v>0</v>
      </c>
      <c r="N141" s="232">
        <f t="shared" si="10"/>
        <v>0</v>
      </c>
      <c r="O141" s="233">
        <f t="shared" si="11"/>
        <v>0</v>
      </c>
      <c r="P141" s="234">
        <f t="shared" si="12"/>
        <v>0</v>
      </c>
      <c r="Q141" s="235">
        <f>P141*[1]Factors!D128</f>
        <v>0</v>
      </c>
      <c r="R141" s="235">
        <f t="shared" si="13"/>
        <v>0</v>
      </c>
      <c r="S141" s="235">
        <f>R141*[1]Factors!D128</f>
        <v>0</v>
      </c>
      <c r="T141" s="236">
        <f>R141*[1]Factors!D128*[1]Factors!E128</f>
        <v>0</v>
      </c>
      <c r="U141" s="231"/>
      <c r="V141" s="232"/>
      <c r="W141" s="233"/>
      <c r="X141" s="292"/>
      <c r="Y141" s="232"/>
      <c r="Z141" s="231"/>
      <c r="AA141" s="232">
        <f t="shared" si="9"/>
        <v>0</v>
      </c>
      <c r="AB141" s="232"/>
      <c r="AC141" s="233">
        <f t="shared" si="14"/>
        <v>0</v>
      </c>
    </row>
    <row r="142" spans="1:29" s="20" customFormat="1" hidden="1">
      <c r="A142" s="31"/>
      <c r="B142" s="31"/>
      <c r="C142" s="94"/>
      <c r="D142" s="94"/>
      <c r="E142" s="94"/>
      <c r="F142" s="149"/>
      <c r="G142" s="227">
        <v>1</v>
      </c>
      <c r="H142" s="228">
        <v>2000</v>
      </c>
      <c r="I142" s="229">
        <v>2000</v>
      </c>
      <c r="J142" s="229">
        <v>2000</v>
      </c>
      <c r="K142" s="230"/>
      <c r="L142" s="231">
        <f t="shared" si="10"/>
        <v>0</v>
      </c>
      <c r="M142" s="232">
        <f t="shared" si="10"/>
        <v>0</v>
      </c>
      <c r="N142" s="232">
        <f t="shared" si="10"/>
        <v>0</v>
      </c>
      <c r="O142" s="233">
        <f t="shared" si="11"/>
        <v>0</v>
      </c>
      <c r="P142" s="234">
        <f t="shared" si="12"/>
        <v>0</v>
      </c>
      <c r="Q142" s="235">
        <f>P142*[1]Factors!D129</f>
        <v>0</v>
      </c>
      <c r="R142" s="235">
        <f t="shared" si="13"/>
        <v>0</v>
      </c>
      <c r="S142" s="235">
        <f>R142*[1]Factors!D129</f>
        <v>0</v>
      </c>
      <c r="T142" s="236">
        <f>R142*[1]Factors!D129*[1]Factors!E129</f>
        <v>0</v>
      </c>
      <c r="U142" s="231"/>
      <c r="V142" s="232"/>
      <c r="W142" s="233"/>
      <c r="X142" s="292"/>
      <c r="Y142" s="232"/>
      <c r="Z142" s="231"/>
      <c r="AA142" s="232">
        <f t="shared" si="9"/>
        <v>0</v>
      </c>
      <c r="AB142" s="232"/>
      <c r="AC142" s="233">
        <f t="shared" si="14"/>
        <v>0</v>
      </c>
    </row>
    <row r="143" spans="1:29" s="20" customFormat="1" hidden="1">
      <c r="A143" s="31"/>
      <c r="B143" s="31"/>
      <c r="C143" s="94"/>
      <c r="D143" s="94"/>
      <c r="E143" s="94"/>
      <c r="F143" s="149"/>
      <c r="G143" s="227">
        <v>2</v>
      </c>
      <c r="H143" s="228">
        <v>2000</v>
      </c>
      <c r="I143" s="229">
        <v>2000</v>
      </c>
      <c r="J143" s="229">
        <v>2000</v>
      </c>
      <c r="K143" s="230"/>
      <c r="L143" s="231">
        <f t="shared" si="10"/>
        <v>0</v>
      </c>
      <c r="M143" s="232">
        <f t="shared" si="10"/>
        <v>0</v>
      </c>
      <c r="N143" s="232">
        <f t="shared" si="10"/>
        <v>0</v>
      </c>
      <c r="O143" s="233">
        <f t="shared" si="11"/>
        <v>0</v>
      </c>
      <c r="P143" s="234">
        <f t="shared" si="12"/>
        <v>0</v>
      </c>
      <c r="Q143" s="235">
        <f>P143*[1]Factors!D130</f>
        <v>0</v>
      </c>
      <c r="R143" s="235">
        <f t="shared" si="13"/>
        <v>0</v>
      </c>
      <c r="S143" s="235">
        <f>R143*[1]Factors!D130</f>
        <v>0</v>
      </c>
      <c r="T143" s="236">
        <f>R143*[1]Factors!D130*[1]Factors!E130</f>
        <v>0</v>
      </c>
      <c r="U143" s="231"/>
      <c r="V143" s="232"/>
      <c r="W143" s="233"/>
      <c r="X143" s="292"/>
      <c r="Y143" s="232"/>
      <c r="Z143" s="231"/>
      <c r="AA143" s="232">
        <f t="shared" si="9"/>
        <v>0</v>
      </c>
      <c r="AB143" s="232"/>
      <c r="AC143" s="233">
        <f t="shared" si="14"/>
        <v>0</v>
      </c>
    </row>
    <row r="144" spans="1:29" s="20" customFormat="1" hidden="1">
      <c r="A144" s="31"/>
      <c r="B144" s="31"/>
      <c r="C144" s="94"/>
      <c r="D144" s="94"/>
      <c r="E144" s="94"/>
      <c r="F144" s="149"/>
      <c r="G144" s="227">
        <v>3</v>
      </c>
      <c r="H144" s="228">
        <v>2000</v>
      </c>
      <c r="I144" s="229">
        <v>2000</v>
      </c>
      <c r="J144" s="229">
        <v>2000</v>
      </c>
      <c r="K144" s="230"/>
      <c r="L144" s="231">
        <f t="shared" si="10"/>
        <v>0</v>
      </c>
      <c r="M144" s="232">
        <f t="shared" si="10"/>
        <v>0</v>
      </c>
      <c r="N144" s="232">
        <f t="shared" si="10"/>
        <v>0</v>
      </c>
      <c r="O144" s="233">
        <f t="shared" si="11"/>
        <v>0</v>
      </c>
      <c r="P144" s="234">
        <f t="shared" si="12"/>
        <v>0</v>
      </c>
      <c r="Q144" s="235">
        <f>P144*[1]Factors!D131</f>
        <v>0</v>
      </c>
      <c r="R144" s="235">
        <f t="shared" si="13"/>
        <v>0</v>
      </c>
      <c r="S144" s="235">
        <f>R144*[1]Factors!D131</f>
        <v>0</v>
      </c>
      <c r="T144" s="236">
        <f>R144*[1]Factors!D131*[1]Factors!E131</f>
        <v>0</v>
      </c>
      <c r="U144" s="231"/>
      <c r="V144" s="232"/>
      <c r="W144" s="233"/>
      <c r="X144" s="292"/>
      <c r="Y144" s="232"/>
      <c r="Z144" s="231"/>
      <c r="AA144" s="232">
        <f t="shared" si="9"/>
        <v>0</v>
      </c>
      <c r="AB144" s="232"/>
      <c r="AC144" s="233">
        <f t="shared" si="14"/>
        <v>0</v>
      </c>
    </row>
    <row r="145" spans="1:29" s="20" customFormat="1" hidden="1">
      <c r="A145" s="31"/>
      <c r="B145" s="31"/>
      <c r="C145" s="94"/>
      <c r="D145" s="94"/>
      <c r="E145" s="94"/>
      <c r="F145" s="149"/>
      <c r="G145" s="227">
        <v>4</v>
      </c>
      <c r="H145" s="228">
        <v>2000</v>
      </c>
      <c r="I145" s="229">
        <v>2000</v>
      </c>
      <c r="J145" s="229">
        <v>2001</v>
      </c>
      <c r="K145" s="230"/>
      <c r="L145" s="231">
        <f t="shared" si="10"/>
        <v>0</v>
      </c>
      <c r="M145" s="232">
        <f t="shared" si="10"/>
        <v>0</v>
      </c>
      <c r="N145" s="232">
        <f t="shared" si="10"/>
        <v>0</v>
      </c>
      <c r="O145" s="233">
        <f t="shared" si="11"/>
        <v>0</v>
      </c>
      <c r="P145" s="234">
        <f t="shared" si="12"/>
        <v>0</v>
      </c>
      <c r="Q145" s="235">
        <f>P145*[1]Factors!D132</f>
        <v>0</v>
      </c>
      <c r="R145" s="235">
        <f t="shared" si="13"/>
        <v>0</v>
      </c>
      <c r="S145" s="235">
        <f>R145*[1]Factors!D132</f>
        <v>0</v>
      </c>
      <c r="T145" s="236">
        <f>R145*[1]Factors!D132*[1]Factors!E132</f>
        <v>0</v>
      </c>
      <c r="U145" s="231"/>
      <c r="V145" s="232"/>
      <c r="W145" s="233"/>
      <c r="X145" s="292"/>
      <c r="Y145" s="232"/>
      <c r="Z145" s="231"/>
      <c r="AA145" s="232">
        <f t="shared" si="9"/>
        <v>0</v>
      </c>
      <c r="AB145" s="232"/>
      <c r="AC145" s="233">
        <f t="shared" si="14"/>
        <v>0</v>
      </c>
    </row>
    <row r="146" spans="1:29" s="20" customFormat="1" hidden="1">
      <c r="A146" s="31"/>
      <c r="B146" s="31"/>
      <c r="C146" s="94"/>
      <c r="D146" s="94"/>
      <c r="E146" s="94"/>
      <c r="F146" s="149"/>
      <c r="G146" s="227">
        <v>5</v>
      </c>
      <c r="H146" s="228">
        <v>2000</v>
      </c>
      <c r="I146" s="229">
        <v>2000</v>
      </c>
      <c r="J146" s="229">
        <v>2001</v>
      </c>
      <c r="K146" s="230"/>
      <c r="L146" s="231">
        <f t="shared" si="10"/>
        <v>0</v>
      </c>
      <c r="M146" s="232">
        <f t="shared" si="10"/>
        <v>0</v>
      </c>
      <c r="N146" s="232">
        <f t="shared" si="10"/>
        <v>0</v>
      </c>
      <c r="O146" s="233">
        <f t="shared" si="11"/>
        <v>0</v>
      </c>
      <c r="P146" s="234">
        <f t="shared" si="12"/>
        <v>0</v>
      </c>
      <c r="Q146" s="235">
        <f>P146*[1]Factors!D133</f>
        <v>0</v>
      </c>
      <c r="R146" s="235">
        <f t="shared" si="13"/>
        <v>0</v>
      </c>
      <c r="S146" s="235">
        <f>R146*[1]Factors!D133</f>
        <v>0</v>
      </c>
      <c r="T146" s="236">
        <f>R146*[1]Factors!D133*[1]Factors!E133</f>
        <v>0</v>
      </c>
      <c r="U146" s="231"/>
      <c r="V146" s="232"/>
      <c r="W146" s="233"/>
      <c r="X146" s="292"/>
      <c r="Y146" s="232"/>
      <c r="Z146" s="231"/>
      <c r="AA146" s="232">
        <f t="shared" si="9"/>
        <v>0</v>
      </c>
      <c r="AB146" s="232"/>
      <c r="AC146" s="233">
        <f t="shared" si="14"/>
        <v>0</v>
      </c>
    </row>
    <row r="147" spans="1:29" s="20" customFormat="1" hidden="1">
      <c r="A147" s="31"/>
      <c r="B147" s="31"/>
      <c r="C147" s="94"/>
      <c r="D147" s="94"/>
      <c r="E147" s="94"/>
      <c r="F147" s="149"/>
      <c r="G147" s="227">
        <v>6</v>
      </c>
      <c r="H147" s="228">
        <v>2000</v>
      </c>
      <c r="I147" s="229">
        <v>2000</v>
      </c>
      <c r="J147" s="229">
        <v>2001</v>
      </c>
      <c r="K147" s="230"/>
      <c r="L147" s="231">
        <f t="shared" si="10"/>
        <v>0</v>
      </c>
      <c r="M147" s="232">
        <f t="shared" si="10"/>
        <v>0</v>
      </c>
      <c r="N147" s="232">
        <f t="shared" si="10"/>
        <v>0</v>
      </c>
      <c r="O147" s="233">
        <f t="shared" si="11"/>
        <v>0</v>
      </c>
      <c r="P147" s="234">
        <f t="shared" si="12"/>
        <v>0</v>
      </c>
      <c r="Q147" s="235">
        <f>P147*[1]Factors!D134</f>
        <v>0</v>
      </c>
      <c r="R147" s="235">
        <f t="shared" si="13"/>
        <v>0</v>
      </c>
      <c r="S147" s="235">
        <f>R147*[1]Factors!D134</f>
        <v>0</v>
      </c>
      <c r="T147" s="236">
        <f>R147*[1]Factors!D134*[1]Factors!E134</f>
        <v>0</v>
      </c>
      <c r="U147" s="231"/>
      <c r="V147" s="232"/>
      <c r="W147" s="233"/>
      <c r="X147" s="292"/>
      <c r="Y147" s="232"/>
      <c r="Z147" s="231"/>
      <c r="AA147" s="232">
        <f t="shared" si="9"/>
        <v>0</v>
      </c>
      <c r="AB147" s="232"/>
      <c r="AC147" s="233">
        <f t="shared" si="14"/>
        <v>0</v>
      </c>
    </row>
    <row r="148" spans="1:29" s="20" customFormat="1" hidden="1">
      <c r="A148" s="31"/>
      <c r="B148" s="31"/>
      <c r="C148" s="94"/>
      <c r="D148" s="94"/>
      <c r="E148" s="94"/>
      <c r="F148" s="149"/>
      <c r="G148" s="227">
        <v>7</v>
      </c>
      <c r="H148" s="228">
        <v>2000</v>
      </c>
      <c r="I148" s="229">
        <v>2001</v>
      </c>
      <c r="J148" s="229">
        <v>2001</v>
      </c>
      <c r="K148" s="230"/>
      <c r="L148" s="231">
        <f t="shared" si="10"/>
        <v>0</v>
      </c>
      <c r="M148" s="232">
        <f t="shared" si="10"/>
        <v>0</v>
      </c>
      <c r="N148" s="232">
        <f t="shared" si="10"/>
        <v>0</v>
      </c>
      <c r="O148" s="233">
        <f t="shared" si="11"/>
        <v>0</v>
      </c>
      <c r="P148" s="234">
        <f t="shared" si="12"/>
        <v>0</v>
      </c>
      <c r="Q148" s="235">
        <f>P148*[1]Factors!D135</f>
        <v>0</v>
      </c>
      <c r="R148" s="235">
        <f t="shared" si="13"/>
        <v>0</v>
      </c>
      <c r="S148" s="235">
        <f>R148*[1]Factors!D135</f>
        <v>0</v>
      </c>
      <c r="T148" s="236">
        <f>R148*[1]Factors!D135*[1]Factors!E135</f>
        <v>0</v>
      </c>
      <c r="U148" s="231"/>
      <c r="V148" s="232"/>
      <c r="W148" s="233"/>
      <c r="X148" s="292"/>
      <c r="Y148" s="232"/>
      <c r="Z148" s="231"/>
      <c r="AA148" s="232">
        <f t="shared" si="9"/>
        <v>0</v>
      </c>
      <c r="AB148" s="232"/>
      <c r="AC148" s="233">
        <f t="shared" si="14"/>
        <v>0</v>
      </c>
    </row>
    <row r="149" spans="1:29" s="20" customFormat="1" hidden="1">
      <c r="A149" s="31"/>
      <c r="B149" s="31"/>
      <c r="C149" s="94"/>
      <c r="D149" s="94"/>
      <c r="E149" s="94"/>
      <c r="F149" s="149"/>
      <c r="G149" s="227">
        <v>8</v>
      </c>
      <c r="H149" s="228">
        <v>2000</v>
      </c>
      <c r="I149" s="229">
        <v>2001</v>
      </c>
      <c r="J149" s="229">
        <v>2001</v>
      </c>
      <c r="K149" s="230"/>
      <c r="L149" s="231">
        <f t="shared" si="10"/>
        <v>0</v>
      </c>
      <c r="M149" s="232">
        <f t="shared" si="10"/>
        <v>0</v>
      </c>
      <c r="N149" s="232">
        <f t="shared" si="10"/>
        <v>0</v>
      </c>
      <c r="O149" s="233">
        <f t="shared" si="11"/>
        <v>0</v>
      </c>
      <c r="P149" s="234">
        <f t="shared" si="12"/>
        <v>0</v>
      </c>
      <c r="Q149" s="235">
        <f>P149*[1]Factors!D136</f>
        <v>0</v>
      </c>
      <c r="R149" s="235">
        <f t="shared" si="13"/>
        <v>0</v>
      </c>
      <c r="S149" s="235">
        <f>R149*[1]Factors!D136</f>
        <v>0</v>
      </c>
      <c r="T149" s="236">
        <f>R149*[1]Factors!D136*[1]Factors!E136</f>
        <v>0</v>
      </c>
      <c r="U149" s="231"/>
      <c r="V149" s="232"/>
      <c r="W149" s="233"/>
      <c r="X149" s="292"/>
      <c r="Y149" s="232"/>
      <c r="Z149" s="231"/>
      <c r="AA149" s="232">
        <f t="shared" si="9"/>
        <v>0</v>
      </c>
      <c r="AB149" s="232"/>
      <c r="AC149" s="233">
        <f t="shared" si="14"/>
        <v>0</v>
      </c>
    </row>
    <row r="150" spans="1:29" s="20" customFormat="1" hidden="1">
      <c r="A150" s="31"/>
      <c r="B150" s="31"/>
      <c r="C150" s="94"/>
      <c r="D150" s="94"/>
      <c r="E150" s="94"/>
      <c r="F150" s="149"/>
      <c r="G150" s="227">
        <v>9</v>
      </c>
      <c r="H150" s="228">
        <v>2000</v>
      </c>
      <c r="I150" s="229">
        <v>2001</v>
      </c>
      <c r="J150" s="229">
        <v>2001</v>
      </c>
      <c r="K150" s="230"/>
      <c r="L150" s="231">
        <f t="shared" si="10"/>
        <v>0</v>
      </c>
      <c r="M150" s="232">
        <f t="shared" si="10"/>
        <v>0</v>
      </c>
      <c r="N150" s="232">
        <f t="shared" si="10"/>
        <v>0</v>
      </c>
      <c r="O150" s="233">
        <f t="shared" si="11"/>
        <v>0</v>
      </c>
      <c r="P150" s="234">
        <f t="shared" si="12"/>
        <v>0</v>
      </c>
      <c r="Q150" s="235">
        <f>P150*[1]Factors!D137</f>
        <v>0</v>
      </c>
      <c r="R150" s="235">
        <f t="shared" si="13"/>
        <v>0</v>
      </c>
      <c r="S150" s="235">
        <f>R150*[1]Factors!D137</f>
        <v>0</v>
      </c>
      <c r="T150" s="236">
        <f>R150*[1]Factors!D137*[1]Factors!E137</f>
        <v>0</v>
      </c>
      <c r="U150" s="231"/>
      <c r="V150" s="232"/>
      <c r="W150" s="233"/>
      <c r="X150" s="292"/>
      <c r="Y150" s="232"/>
      <c r="Z150" s="231"/>
      <c r="AA150" s="232">
        <f t="shared" ref="AA150:AA213" si="15">+Y150</f>
        <v>0</v>
      </c>
      <c r="AB150" s="232"/>
      <c r="AC150" s="233">
        <f t="shared" si="14"/>
        <v>0</v>
      </c>
    </row>
    <row r="151" spans="1:29" s="20" customFormat="1" hidden="1">
      <c r="A151" s="31"/>
      <c r="B151" s="31"/>
      <c r="C151" s="94"/>
      <c r="D151" s="94"/>
      <c r="E151" s="94"/>
      <c r="F151" s="149"/>
      <c r="G151" s="227">
        <v>10</v>
      </c>
      <c r="H151" s="228">
        <v>2000</v>
      </c>
      <c r="I151" s="229">
        <v>2001</v>
      </c>
      <c r="J151" s="229">
        <v>2001</v>
      </c>
      <c r="K151" s="230"/>
      <c r="L151" s="231">
        <f t="shared" ref="L151:N214" si="16">Z151</f>
        <v>0</v>
      </c>
      <c r="M151" s="232">
        <f t="shared" si="16"/>
        <v>0</v>
      </c>
      <c r="N151" s="232">
        <f t="shared" si="16"/>
        <v>0</v>
      </c>
      <c r="O151" s="233">
        <f t="shared" ref="O151:O214" si="17">N151+M151</f>
        <v>0</v>
      </c>
      <c r="P151" s="234">
        <f t="shared" ref="P151:P214" si="18">O151</f>
        <v>0</v>
      </c>
      <c r="Q151" s="235">
        <f>P151*[1]Factors!D138</f>
        <v>0</v>
      </c>
      <c r="R151" s="235">
        <f t="shared" ref="R151:R214" si="19">U151+W151</f>
        <v>0</v>
      </c>
      <c r="S151" s="235">
        <f>R151*[1]Factors!D138</f>
        <v>0</v>
      </c>
      <c r="T151" s="236">
        <f>R151*[1]Factors!D138*[1]Factors!E138</f>
        <v>0</v>
      </c>
      <c r="U151" s="231"/>
      <c r="V151" s="232"/>
      <c r="W151" s="233"/>
      <c r="X151" s="292"/>
      <c r="Y151" s="232"/>
      <c r="Z151" s="231"/>
      <c r="AA151" s="232">
        <f t="shared" si="15"/>
        <v>0</v>
      </c>
      <c r="AB151" s="232"/>
      <c r="AC151" s="233">
        <f t="shared" si="14"/>
        <v>0</v>
      </c>
    </row>
    <row r="152" spans="1:29" s="20" customFormat="1" hidden="1">
      <c r="A152" s="31"/>
      <c r="B152" s="31"/>
      <c r="C152" s="94"/>
      <c r="D152" s="94"/>
      <c r="E152" s="94"/>
      <c r="F152" s="149"/>
      <c r="G152" s="227">
        <v>11</v>
      </c>
      <c r="H152" s="228">
        <v>2000</v>
      </c>
      <c r="I152" s="229">
        <v>2001</v>
      </c>
      <c r="J152" s="229">
        <v>2001</v>
      </c>
      <c r="K152" s="230"/>
      <c r="L152" s="231">
        <f t="shared" si="16"/>
        <v>0</v>
      </c>
      <c r="M152" s="232">
        <f t="shared" si="16"/>
        <v>0</v>
      </c>
      <c r="N152" s="232">
        <f t="shared" si="16"/>
        <v>0</v>
      </c>
      <c r="O152" s="233">
        <f t="shared" si="17"/>
        <v>0</v>
      </c>
      <c r="P152" s="234">
        <f t="shared" si="18"/>
        <v>0</v>
      </c>
      <c r="Q152" s="235">
        <f>P152*[1]Factors!D139</f>
        <v>0</v>
      </c>
      <c r="R152" s="235">
        <f t="shared" si="19"/>
        <v>0</v>
      </c>
      <c r="S152" s="235">
        <f>R152*[1]Factors!D139</f>
        <v>0</v>
      </c>
      <c r="T152" s="236">
        <f>R152*[1]Factors!D139*[1]Factors!E139</f>
        <v>0</v>
      </c>
      <c r="U152" s="231"/>
      <c r="V152" s="232"/>
      <c r="W152" s="233"/>
      <c r="X152" s="292"/>
      <c r="Y152" s="232"/>
      <c r="Z152" s="231"/>
      <c r="AA152" s="232">
        <f t="shared" si="15"/>
        <v>0</v>
      </c>
      <c r="AB152" s="232"/>
      <c r="AC152" s="233">
        <f t="shared" si="14"/>
        <v>0</v>
      </c>
    </row>
    <row r="153" spans="1:29" s="20" customFormat="1" hidden="1">
      <c r="A153" s="31"/>
      <c r="B153" s="31"/>
      <c r="C153" s="94"/>
      <c r="D153" s="94"/>
      <c r="E153" s="94"/>
      <c r="F153" s="149"/>
      <c r="G153" s="227">
        <v>12</v>
      </c>
      <c r="H153" s="228">
        <v>2000</v>
      </c>
      <c r="I153" s="229">
        <v>2001</v>
      </c>
      <c r="J153" s="229">
        <v>2001</v>
      </c>
      <c r="K153" s="230"/>
      <c r="L153" s="231">
        <f t="shared" si="16"/>
        <v>0</v>
      </c>
      <c r="M153" s="232">
        <f t="shared" si="16"/>
        <v>0</v>
      </c>
      <c r="N153" s="232">
        <f t="shared" si="16"/>
        <v>0</v>
      </c>
      <c r="O153" s="233">
        <f t="shared" si="17"/>
        <v>0</v>
      </c>
      <c r="P153" s="234">
        <f t="shared" si="18"/>
        <v>0</v>
      </c>
      <c r="Q153" s="235">
        <f>P153*[1]Factors!D140</f>
        <v>0</v>
      </c>
      <c r="R153" s="235">
        <f t="shared" si="19"/>
        <v>0</v>
      </c>
      <c r="S153" s="235">
        <f>R153*[1]Factors!D140</f>
        <v>0</v>
      </c>
      <c r="T153" s="236">
        <f>R153*[1]Factors!D140*[1]Factors!E140</f>
        <v>0</v>
      </c>
      <c r="U153" s="231"/>
      <c r="V153" s="232"/>
      <c r="W153" s="233"/>
      <c r="X153" s="292"/>
      <c r="Y153" s="232"/>
      <c r="Z153" s="231"/>
      <c r="AA153" s="232">
        <f t="shared" si="15"/>
        <v>0</v>
      </c>
      <c r="AB153" s="232"/>
      <c r="AC153" s="233">
        <f t="shared" si="14"/>
        <v>0</v>
      </c>
    </row>
    <row r="154" spans="1:29" s="20" customFormat="1" hidden="1">
      <c r="A154" s="31"/>
      <c r="B154" s="31"/>
      <c r="C154" s="94"/>
      <c r="D154" s="94"/>
      <c r="E154" s="94"/>
      <c r="F154" s="149"/>
      <c r="G154" s="227">
        <v>1</v>
      </c>
      <c r="H154" s="228">
        <v>2001</v>
      </c>
      <c r="I154" s="229">
        <v>2001</v>
      </c>
      <c r="J154" s="229">
        <v>2001</v>
      </c>
      <c r="K154" s="230"/>
      <c r="L154" s="231">
        <f t="shared" si="16"/>
        <v>0</v>
      </c>
      <c r="M154" s="232">
        <f t="shared" si="16"/>
        <v>0</v>
      </c>
      <c r="N154" s="232">
        <f t="shared" si="16"/>
        <v>0</v>
      </c>
      <c r="O154" s="233">
        <f t="shared" si="17"/>
        <v>0</v>
      </c>
      <c r="P154" s="234">
        <f t="shared" si="18"/>
        <v>0</v>
      </c>
      <c r="Q154" s="235">
        <f>P154*[1]Factors!D141</f>
        <v>0</v>
      </c>
      <c r="R154" s="235">
        <f t="shared" si="19"/>
        <v>0</v>
      </c>
      <c r="S154" s="235">
        <f>R154*[1]Factors!D141</f>
        <v>0</v>
      </c>
      <c r="T154" s="236">
        <f>R154*[1]Factors!D141*[1]Factors!E141</f>
        <v>0</v>
      </c>
      <c r="U154" s="231"/>
      <c r="V154" s="232"/>
      <c r="W154" s="233"/>
      <c r="X154" s="292"/>
      <c r="Y154" s="232"/>
      <c r="Z154" s="231"/>
      <c r="AA154" s="232">
        <f t="shared" si="15"/>
        <v>0</v>
      </c>
      <c r="AB154" s="232"/>
      <c r="AC154" s="233">
        <f t="shared" si="14"/>
        <v>0</v>
      </c>
    </row>
    <row r="155" spans="1:29" s="20" customFormat="1" hidden="1">
      <c r="A155" s="31"/>
      <c r="B155" s="31"/>
      <c r="C155" s="94"/>
      <c r="D155" s="94"/>
      <c r="E155" s="94"/>
      <c r="F155" s="149"/>
      <c r="G155" s="227">
        <v>2</v>
      </c>
      <c r="H155" s="228">
        <v>2001</v>
      </c>
      <c r="I155" s="229">
        <v>2001</v>
      </c>
      <c r="J155" s="229">
        <v>2001</v>
      </c>
      <c r="K155" s="230"/>
      <c r="L155" s="231">
        <f t="shared" si="16"/>
        <v>0</v>
      </c>
      <c r="M155" s="232">
        <f t="shared" si="16"/>
        <v>0</v>
      </c>
      <c r="N155" s="232">
        <f t="shared" si="16"/>
        <v>0</v>
      </c>
      <c r="O155" s="233">
        <f t="shared" si="17"/>
        <v>0</v>
      </c>
      <c r="P155" s="234">
        <f t="shared" si="18"/>
        <v>0</v>
      </c>
      <c r="Q155" s="235">
        <f>P155*[1]Factors!D142</f>
        <v>0</v>
      </c>
      <c r="R155" s="235">
        <f t="shared" si="19"/>
        <v>0</v>
      </c>
      <c r="S155" s="235">
        <f>R155*[1]Factors!D142</f>
        <v>0</v>
      </c>
      <c r="T155" s="236">
        <f>R155*[1]Factors!D142*[1]Factors!E142</f>
        <v>0</v>
      </c>
      <c r="U155" s="231"/>
      <c r="V155" s="232"/>
      <c r="W155" s="233"/>
      <c r="X155" s="292"/>
      <c r="Y155" s="232"/>
      <c r="Z155" s="231"/>
      <c r="AA155" s="232">
        <f t="shared" si="15"/>
        <v>0</v>
      </c>
      <c r="AB155" s="232"/>
      <c r="AC155" s="233">
        <f t="shared" si="14"/>
        <v>0</v>
      </c>
    </row>
    <row r="156" spans="1:29" s="20" customFormat="1" hidden="1">
      <c r="A156" s="31"/>
      <c r="B156" s="31"/>
      <c r="C156" s="94"/>
      <c r="D156" s="94"/>
      <c r="E156" s="94"/>
      <c r="F156" s="149"/>
      <c r="G156" s="227">
        <v>3</v>
      </c>
      <c r="H156" s="228">
        <v>2001</v>
      </c>
      <c r="I156" s="229">
        <v>2001</v>
      </c>
      <c r="J156" s="229">
        <v>2001</v>
      </c>
      <c r="K156" s="230"/>
      <c r="L156" s="231">
        <f t="shared" si="16"/>
        <v>0</v>
      </c>
      <c r="M156" s="232">
        <f t="shared" si="16"/>
        <v>0</v>
      </c>
      <c r="N156" s="232">
        <f t="shared" si="16"/>
        <v>0</v>
      </c>
      <c r="O156" s="233">
        <f t="shared" si="17"/>
        <v>0</v>
      </c>
      <c r="P156" s="234">
        <f t="shared" si="18"/>
        <v>0</v>
      </c>
      <c r="Q156" s="235">
        <f>P156*[1]Factors!D143</f>
        <v>0</v>
      </c>
      <c r="R156" s="235">
        <f t="shared" si="19"/>
        <v>0</v>
      </c>
      <c r="S156" s="235">
        <f>R156*[1]Factors!D143</f>
        <v>0</v>
      </c>
      <c r="T156" s="236">
        <f>R156*[1]Factors!D143*[1]Factors!E143</f>
        <v>0</v>
      </c>
      <c r="U156" s="231"/>
      <c r="V156" s="232"/>
      <c r="W156" s="233"/>
      <c r="X156" s="292"/>
      <c r="Y156" s="232"/>
      <c r="Z156" s="231"/>
      <c r="AA156" s="232">
        <f t="shared" si="15"/>
        <v>0</v>
      </c>
      <c r="AB156" s="232"/>
      <c r="AC156" s="233">
        <f t="shared" si="14"/>
        <v>0</v>
      </c>
    </row>
    <row r="157" spans="1:29" s="20" customFormat="1" hidden="1">
      <c r="A157" s="31"/>
      <c r="B157" s="31"/>
      <c r="C157" s="94"/>
      <c r="D157" s="94"/>
      <c r="E157" s="94"/>
      <c r="F157" s="149"/>
      <c r="G157" s="227">
        <v>4</v>
      </c>
      <c r="H157" s="228">
        <v>2001</v>
      </c>
      <c r="I157" s="229">
        <v>2001</v>
      </c>
      <c r="J157" s="229">
        <v>2002</v>
      </c>
      <c r="K157" s="230"/>
      <c r="L157" s="231">
        <f t="shared" si="16"/>
        <v>0</v>
      </c>
      <c r="M157" s="232">
        <f t="shared" si="16"/>
        <v>0</v>
      </c>
      <c r="N157" s="232">
        <f t="shared" si="16"/>
        <v>0</v>
      </c>
      <c r="O157" s="233">
        <f t="shared" si="17"/>
        <v>0</v>
      </c>
      <c r="P157" s="234">
        <f t="shared" si="18"/>
        <v>0</v>
      </c>
      <c r="Q157" s="235">
        <f>P157*[1]Factors!D144</f>
        <v>0</v>
      </c>
      <c r="R157" s="235">
        <f t="shared" si="19"/>
        <v>0</v>
      </c>
      <c r="S157" s="235">
        <f>R157*[1]Factors!D144</f>
        <v>0</v>
      </c>
      <c r="T157" s="236">
        <f>R157*[1]Factors!D144*[1]Factors!E144</f>
        <v>0</v>
      </c>
      <c r="U157" s="231"/>
      <c r="V157" s="232"/>
      <c r="W157" s="233"/>
      <c r="X157" s="292"/>
      <c r="Y157" s="232"/>
      <c r="Z157" s="231"/>
      <c r="AA157" s="232">
        <f t="shared" si="15"/>
        <v>0</v>
      </c>
      <c r="AB157" s="232"/>
      <c r="AC157" s="233">
        <f t="shared" si="14"/>
        <v>0</v>
      </c>
    </row>
    <row r="158" spans="1:29" s="20" customFormat="1" hidden="1">
      <c r="A158" s="31"/>
      <c r="B158" s="31"/>
      <c r="C158" s="94"/>
      <c r="D158" s="94"/>
      <c r="E158" s="94"/>
      <c r="F158" s="149"/>
      <c r="G158" s="227">
        <v>5</v>
      </c>
      <c r="H158" s="228">
        <v>2001</v>
      </c>
      <c r="I158" s="229">
        <v>2001</v>
      </c>
      <c r="J158" s="229">
        <v>2002</v>
      </c>
      <c r="K158" s="230"/>
      <c r="L158" s="231">
        <f t="shared" si="16"/>
        <v>0</v>
      </c>
      <c r="M158" s="232">
        <f t="shared" si="16"/>
        <v>0</v>
      </c>
      <c r="N158" s="232">
        <f t="shared" si="16"/>
        <v>0</v>
      </c>
      <c r="O158" s="233">
        <f t="shared" si="17"/>
        <v>0</v>
      </c>
      <c r="P158" s="234">
        <f t="shared" si="18"/>
        <v>0</v>
      </c>
      <c r="Q158" s="235">
        <f>P158*[1]Factors!D145</f>
        <v>0</v>
      </c>
      <c r="R158" s="235">
        <f t="shared" si="19"/>
        <v>0</v>
      </c>
      <c r="S158" s="235">
        <f>R158*[1]Factors!D145</f>
        <v>0</v>
      </c>
      <c r="T158" s="236">
        <f>R158*[1]Factors!D145*[1]Factors!E145</f>
        <v>0</v>
      </c>
      <c r="U158" s="231"/>
      <c r="V158" s="232"/>
      <c r="W158" s="233"/>
      <c r="X158" s="292"/>
      <c r="Y158" s="232"/>
      <c r="Z158" s="231"/>
      <c r="AA158" s="232">
        <f t="shared" si="15"/>
        <v>0</v>
      </c>
      <c r="AB158" s="232"/>
      <c r="AC158" s="233">
        <f t="shared" si="14"/>
        <v>0</v>
      </c>
    </row>
    <row r="159" spans="1:29" s="20" customFormat="1" hidden="1">
      <c r="A159" s="31"/>
      <c r="B159" s="31"/>
      <c r="C159" s="94"/>
      <c r="D159" s="94"/>
      <c r="E159" s="94"/>
      <c r="F159" s="149"/>
      <c r="G159" s="227">
        <v>6</v>
      </c>
      <c r="H159" s="228">
        <v>2001</v>
      </c>
      <c r="I159" s="229">
        <v>2001</v>
      </c>
      <c r="J159" s="229">
        <v>2002</v>
      </c>
      <c r="K159" s="230"/>
      <c r="L159" s="231">
        <f t="shared" si="16"/>
        <v>0</v>
      </c>
      <c r="M159" s="232">
        <f t="shared" si="16"/>
        <v>0</v>
      </c>
      <c r="N159" s="232">
        <f t="shared" si="16"/>
        <v>0</v>
      </c>
      <c r="O159" s="233">
        <f t="shared" si="17"/>
        <v>0</v>
      </c>
      <c r="P159" s="234">
        <f t="shared" si="18"/>
        <v>0</v>
      </c>
      <c r="Q159" s="235">
        <f>P159*[1]Factors!D146</f>
        <v>0</v>
      </c>
      <c r="R159" s="235">
        <f t="shared" si="19"/>
        <v>0</v>
      </c>
      <c r="S159" s="235">
        <f>R159*[1]Factors!D146</f>
        <v>0</v>
      </c>
      <c r="T159" s="236">
        <f>R159*[1]Factors!D146*[1]Factors!E146</f>
        <v>0</v>
      </c>
      <c r="U159" s="231"/>
      <c r="V159" s="232"/>
      <c r="W159" s="233"/>
      <c r="X159" s="292"/>
      <c r="Y159" s="232"/>
      <c r="Z159" s="231"/>
      <c r="AA159" s="232">
        <f t="shared" si="15"/>
        <v>0</v>
      </c>
      <c r="AB159" s="232"/>
      <c r="AC159" s="233">
        <f t="shared" si="14"/>
        <v>0</v>
      </c>
    </row>
    <row r="160" spans="1:29" s="20" customFormat="1" hidden="1">
      <c r="A160" s="31"/>
      <c r="B160" s="31"/>
      <c r="C160" s="94"/>
      <c r="D160" s="94"/>
      <c r="E160" s="94"/>
      <c r="F160" s="149"/>
      <c r="G160" s="227">
        <v>7</v>
      </c>
      <c r="H160" s="228">
        <v>2001</v>
      </c>
      <c r="I160" s="229">
        <v>2002</v>
      </c>
      <c r="J160" s="229">
        <v>2002</v>
      </c>
      <c r="K160" s="230"/>
      <c r="L160" s="231">
        <f t="shared" si="16"/>
        <v>0</v>
      </c>
      <c r="M160" s="232">
        <f t="shared" si="16"/>
        <v>0</v>
      </c>
      <c r="N160" s="232">
        <f t="shared" si="16"/>
        <v>0</v>
      </c>
      <c r="O160" s="233">
        <f t="shared" si="17"/>
        <v>0</v>
      </c>
      <c r="P160" s="234">
        <f t="shared" si="18"/>
        <v>0</v>
      </c>
      <c r="Q160" s="235">
        <f>P160*[1]Factors!D147</f>
        <v>0</v>
      </c>
      <c r="R160" s="235">
        <f t="shared" si="19"/>
        <v>0</v>
      </c>
      <c r="S160" s="235">
        <f>R160*[1]Factors!D147</f>
        <v>0</v>
      </c>
      <c r="T160" s="236">
        <f>R160*[1]Factors!D147*[1]Factors!E147</f>
        <v>0</v>
      </c>
      <c r="U160" s="231"/>
      <c r="V160" s="232"/>
      <c r="W160" s="233"/>
      <c r="X160" s="292"/>
      <c r="Y160" s="232"/>
      <c r="Z160" s="231"/>
      <c r="AA160" s="232">
        <f t="shared" si="15"/>
        <v>0</v>
      </c>
      <c r="AB160" s="232"/>
      <c r="AC160" s="233">
        <f t="shared" si="14"/>
        <v>0</v>
      </c>
    </row>
    <row r="161" spans="1:29" s="20" customFormat="1" hidden="1">
      <c r="A161" s="31"/>
      <c r="B161" s="31"/>
      <c r="C161" s="94"/>
      <c r="D161" s="94"/>
      <c r="E161" s="94"/>
      <c r="F161" s="149"/>
      <c r="G161" s="227">
        <v>8</v>
      </c>
      <c r="H161" s="228">
        <v>2001</v>
      </c>
      <c r="I161" s="229">
        <v>2002</v>
      </c>
      <c r="J161" s="229">
        <v>2002</v>
      </c>
      <c r="K161" s="230"/>
      <c r="L161" s="231">
        <f t="shared" si="16"/>
        <v>0</v>
      </c>
      <c r="M161" s="232">
        <f t="shared" si="16"/>
        <v>0</v>
      </c>
      <c r="N161" s="232">
        <f t="shared" si="16"/>
        <v>0</v>
      </c>
      <c r="O161" s="233">
        <f t="shared" si="17"/>
        <v>0</v>
      </c>
      <c r="P161" s="234">
        <f t="shared" si="18"/>
        <v>0</v>
      </c>
      <c r="Q161" s="235">
        <f>P161*[1]Factors!D148</f>
        <v>0</v>
      </c>
      <c r="R161" s="235">
        <f t="shared" si="19"/>
        <v>0</v>
      </c>
      <c r="S161" s="235">
        <f>R161*[1]Factors!D148</f>
        <v>0</v>
      </c>
      <c r="T161" s="236">
        <f>R161*[1]Factors!D148*[1]Factors!E148</f>
        <v>0</v>
      </c>
      <c r="U161" s="231"/>
      <c r="V161" s="232"/>
      <c r="W161" s="233"/>
      <c r="X161" s="292"/>
      <c r="Y161" s="232"/>
      <c r="Z161" s="231"/>
      <c r="AA161" s="232">
        <f t="shared" si="15"/>
        <v>0</v>
      </c>
      <c r="AB161" s="232"/>
      <c r="AC161" s="233">
        <f t="shared" si="14"/>
        <v>0</v>
      </c>
    </row>
    <row r="162" spans="1:29" s="20" customFormat="1" hidden="1">
      <c r="A162" s="31"/>
      <c r="B162" s="31"/>
      <c r="C162" s="94"/>
      <c r="D162" s="94"/>
      <c r="E162" s="94"/>
      <c r="F162" s="149"/>
      <c r="G162" s="227">
        <v>9</v>
      </c>
      <c r="H162" s="228">
        <v>2001</v>
      </c>
      <c r="I162" s="229">
        <v>2002</v>
      </c>
      <c r="J162" s="229">
        <v>2002</v>
      </c>
      <c r="K162" s="230"/>
      <c r="L162" s="231">
        <f t="shared" si="16"/>
        <v>0</v>
      </c>
      <c r="M162" s="232">
        <f t="shared" si="16"/>
        <v>0</v>
      </c>
      <c r="N162" s="232">
        <f t="shared" si="16"/>
        <v>0</v>
      </c>
      <c r="O162" s="233">
        <f t="shared" si="17"/>
        <v>0</v>
      </c>
      <c r="P162" s="234">
        <f t="shared" si="18"/>
        <v>0</v>
      </c>
      <c r="Q162" s="235">
        <f>P162*[1]Factors!D149</f>
        <v>0</v>
      </c>
      <c r="R162" s="235">
        <f t="shared" si="19"/>
        <v>0</v>
      </c>
      <c r="S162" s="235">
        <f>R162*[1]Factors!D149</f>
        <v>0</v>
      </c>
      <c r="T162" s="236">
        <f>R162*[1]Factors!D149*[1]Factors!E149</f>
        <v>0</v>
      </c>
      <c r="U162" s="231"/>
      <c r="V162" s="232"/>
      <c r="W162" s="233"/>
      <c r="X162" s="292"/>
      <c r="Y162" s="232"/>
      <c r="Z162" s="231"/>
      <c r="AA162" s="232">
        <f t="shared" si="15"/>
        <v>0</v>
      </c>
      <c r="AB162" s="232"/>
      <c r="AC162" s="233">
        <f t="shared" si="14"/>
        <v>0</v>
      </c>
    </row>
    <row r="163" spans="1:29" s="20" customFormat="1" hidden="1">
      <c r="A163" s="31"/>
      <c r="B163" s="31"/>
      <c r="C163" s="94"/>
      <c r="D163" s="94"/>
      <c r="E163" s="94"/>
      <c r="F163" s="149"/>
      <c r="G163" s="227">
        <v>10</v>
      </c>
      <c r="H163" s="228">
        <v>2001</v>
      </c>
      <c r="I163" s="229">
        <v>2002</v>
      </c>
      <c r="J163" s="229">
        <v>2002</v>
      </c>
      <c r="K163" s="230"/>
      <c r="L163" s="231">
        <f t="shared" si="16"/>
        <v>0</v>
      </c>
      <c r="M163" s="232">
        <f t="shared" si="16"/>
        <v>0</v>
      </c>
      <c r="N163" s="232">
        <f t="shared" si="16"/>
        <v>0</v>
      </c>
      <c r="O163" s="233">
        <f t="shared" si="17"/>
        <v>0</v>
      </c>
      <c r="P163" s="234">
        <f t="shared" si="18"/>
        <v>0</v>
      </c>
      <c r="Q163" s="235">
        <f>P163*[1]Factors!D150</f>
        <v>0</v>
      </c>
      <c r="R163" s="235">
        <f t="shared" si="19"/>
        <v>0</v>
      </c>
      <c r="S163" s="235">
        <f>R163*[1]Factors!D150</f>
        <v>0</v>
      </c>
      <c r="T163" s="236">
        <f>R163*[1]Factors!D150*[1]Factors!E150</f>
        <v>0</v>
      </c>
      <c r="U163" s="231"/>
      <c r="V163" s="232"/>
      <c r="W163" s="233"/>
      <c r="X163" s="292"/>
      <c r="Y163" s="232"/>
      <c r="Z163" s="231"/>
      <c r="AA163" s="232">
        <f t="shared" si="15"/>
        <v>0</v>
      </c>
      <c r="AB163" s="232"/>
      <c r="AC163" s="233">
        <f t="shared" si="14"/>
        <v>0</v>
      </c>
    </row>
    <row r="164" spans="1:29" s="20" customFormat="1" hidden="1">
      <c r="A164" s="31"/>
      <c r="B164" s="31"/>
      <c r="C164" s="94"/>
      <c r="D164" s="94"/>
      <c r="E164" s="94"/>
      <c r="F164" s="149"/>
      <c r="G164" s="227">
        <v>11</v>
      </c>
      <c r="H164" s="228">
        <v>2001</v>
      </c>
      <c r="I164" s="229">
        <v>2002</v>
      </c>
      <c r="J164" s="229">
        <v>2002</v>
      </c>
      <c r="K164" s="230"/>
      <c r="L164" s="231">
        <f t="shared" si="16"/>
        <v>0</v>
      </c>
      <c r="M164" s="232">
        <f t="shared" si="16"/>
        <v>0</v>
      </c>
      <c r="N164" s="232">
        <f t="shared" si="16"/>
        <v>0</v>
      </c>
      <c r="O164" s="233">
        <f t="shared" si="17"/>
        <v>0</v>
      </c>
      <c r="P164" s="234">
        <f t="shared" si="18"/>
        <v>0</v>
      </c>
      <c r="Q164" s="235">
        <f>P164*[1]Factors!D151</f>
        <v>0</v>
      </c>
      <c r="R164" s="235">
        <f t="shared" si="19"/>
        <v>0</v>
      </c>
      <c r="S164" s="235">
        <f>R164*[1]Factors!D151</f>
        <v>0</v>
      </c>
      <c r="T164" s="236">
        <f>R164*[1]Factors!D151*[1]Factors!E151</f>
        <v>0</v>
      </c>
      <c r="U164" s="234"/>
      <c r="V164" s="232"/>
      <c r="W164" s="233"/>
      <c r="X164" s="292"/>
      <c r="Y164" s="232"/>
      <c r="Z164" s="231"/>
      <c r="AA164" s="232">
        <f t="shared" si="15"/>
        <v>0</v>
      </c>
      <c r="AB164" s="232"/>
      <c r="AC164" s="233">
        <f t="shared" si="14"/>
        <v>0</v>
      </c>
    </row>
    <row r="165" spans="1:29" s="20" customFormat="1" hidden="1">
      <c r="A165" s="31"/>
      <c r="B165" s="31"/>
      <c r="C165" s="94"/>
      <c r="D165" s="94"/>
      <c r="E165" s="94"/>
      <c r="F165" s="149"/>
      <c r="G165" s="227">
        <v>12</v>
      </c>
      <c r="H165" s="228">
        <v>2001</v>
      </c>
      <c r="I165" s="229">
        <v>2002</v>
      </c>
      <c r="J165" s="229">
        <v>2002</v>
      </c>
      <c r="K165" s="230"/>
      <c r="L165" s="231">
        <f t="shared" si="16"/>
        <v>0</v>
      </c>
      <c r="M165" s="232">
        <f t="shared" si="16"/>
        <v>0</v>
      </c>
      <c r="N165" s="232">
        <f t="shared" si="16"/>
        <v>0</v>
      </c>
      <c r="O165" s="233">
        <f t="shared" si="17"/>
        <v>0</v>
      </c>
      <c r="P165" s="234">
        <f t="shared" si="18"/>
        <v>0</v>
      </c>
      <c r="Q165" s="235">
        <f>P165*[1]Factors!D152</f>
        <v>0</v>
      </c>
      <c r="R165" s="235">
        <f t="shared" si="19"/>
        <v>0</v>
      </c>
      <c r="S165" s="235">
        <f>R165*[1]Factors!D152</f>
        <v>0</v>
      </c>
      <c r="T165" s="236">
        <f>R165*[1]Factors!D152*[1]Factors!E152</f>
        <v>0</v>
      </c>
      <c r="U165" s="234"/>
      <c r="V165" s="232"/>
      <c r="W165" s="233"/>
      <c r="X165" s="292"/>
      <c r="Y165" s="232"/>
      <c r="Z165" s="231"/>
      <c r="AA165" s="232">
        <f t="shared" si="15"/>
        <v>0</v>
      </c>
      <c r="AB165" s="232"/>
      <c r="AC165" s="233">
        <f t="shared" si="14"/>
        <v>0</v>
      </c>
    </row>
    <row r="166" spans="1:29" s="20" customFormat="1" hidden="1">
      <c r="A166" s="31"/>
      <c r="B166" s="31"/>
      <c r="C166" s="94"/>
      <c r="D166" s="94"/>
      <c r="E166" s="94"/>
      <c r="F166" s="149"/>
      <c r="G166" s="227">
        <v>1</v>
      </c>
      <c r="H166" s="228">
        <v>2002</v>
      </c>
      <c r="I166" s="229">
        <v>2002</v>
      </c>
      <c r="J166" s="229">
        <v>2002</v>
      </c>
      <c r="K166" s="230"/>
      <c r="L166" s="231">
        <f t="shared" si="16"/>
        <v>0</v>
      </c>
      <c r="M166" s="232">
        <f t="shared" si="16"/>
        <v>0</v>
      </c>
      <c r="N166" s="232">
        <f t="shared" si="16"/>
        <v>0</v>
      </c>
      <c r="O166" s="233">
        <f t="shared" si="17"/>
        <v>0</v>
      </c>
      <c r="P166" s="234">
        <f t="shared" si="18"/>
        <v>0</v>
      </c>
      <c r="Q166" s="235">
        <f>P166*[1]Factors!D153</f>
        <v>0</v>
      </c>
      <c r="R166" s="235">
        <f t="shared" si="19"/>
        <v>0</v>
      </c>
      <c r="S166" s="235">
        <f>R166*[1]Factors!D153</f>
        <v>0</v>
      </c>
      <c r="T166" s="236">
        <f>R166*[1]Factors!D153*[1]Factors!E153</f>
        <v>0</v>
      </c>
      <c r="U166" s="234"/>
      <c r="V166" s="232"/>
      <c r="W166" s="233"/>
      <c r="X166" s="292"/>
      <c r="Y166" s="232"/>
      <c r="Z166" s="231"/>
      <c r="AA166" s="232">
        <f t="shared" si="15"/>
        <v>0</v>
      </c>
      <c r="AB166" s="232"/>
      <c r="AC166" s="233">
        <f t="shared" si="14"/>
        <v>0</v>
      </c>
    </row>
    <row r="167" spans="1:29" s="20" customFormat="1" hidden="1">
      <c r="A167" s="31"/>
      <c r="B167" s="31"/>
      <c r="C167" s="94"/>
      <c r="D167" s="94"/>
      <c r="E167" s="94"/>
      <c r="F167" s="149"/>
      <c r="G167" s="227">
        <v>2</v>
      </c>
      <c r="H167" s="228">
        <v>2002</v>
      </c>
      <c r="I167" s="229">
        <v>2002</v>
      </c>
      <c r="J167" s="229">
        <v>2002</v>
      </c>
      <c r="K167" s="230"/>
      <c r="L167" s="231">
        <f t="shared" si="16"/>
        <v>0</v>
      </c>
      <c r="M167" s="232">
        <f t="shared" si="16"/>
        <v>0</v>
      </c>
      <c r="N167" s="232">
        <f t="shared" si="16"/>
        <v>0</v>
      </c>
      <c r="O167" s="233">
        <f t="shared" si="17"/>
        <v>0</v>
      </c>
      <c r="P167" s="234">
        <f t="shared" si="18"/>
        <v>0</v>
      </c>
      <c r="Q167" s="235">
        <f>P167*[1]Factors!D154</f>
        <v>0</v>
      </c>
      <c r="R167" s="235">
        <f t="shared" si="19"/>
        <v>0</v>
      </c>
      <c r="S167" s="235">
        <f>R167*[1]Factors!D154</f>
        <v>0</v>
      </c>
      <c r="T167" s="236">
        <f>R167*[1]Factors!D154*[1]Factors!E154</f>
        <v>0</v>
      </c>
      <c r="U167" s="234"/>
      <c r="V167" s="232"/>
      <c r="W167" s="233"/>
      <c r="X167" s="292"/>
      <c r="Y167" s="232"/>
      <c r="Z167" s="231"/>
      <c r="AA167" s="232">
        <f t="shared" si="15"/>
        <v>0</v>
      </c>
      <c r="AB167" s="232"/>
      <c r="AC167" s="233">
        <f t="shared" si="14"/>
        <v>0</v>
      </c>
    </row>
    <row r="168" spans="1:29" s="20" customFormat="1" hidden="1">
      <c r="A168" s="31"/>
      <c r="B168" s="31"/>
      <c r="C168" s="94"/>
      <c r="D168" s="94"/>
      <c r="E168" s="94"/>
      <c r="F168" s="149"/>
      <c r="G168" s="227">
        <v>3</v>
      </c>
      <c r="H168" s="228">
        <v>2002</v>
      </c>
      <c r="I168" s="229">
        <v>2002</v>
      </c>
      <c r="J168" s="229">
        <v>2002</v>
      </c>
      <c r="K168" s="230"/>
      <c r="L168" s="231">
        <f t="shared" si="16"/>
        <v>0</v>
      </c>
      <c r="M168" s="232">
        <f t="shared" si="16"/>
        <v>0</v>
      </c>
      <c r="N168" s="232">
        <f t="shared" si="16"/>
        <v>0</v>
      </c>
      <c r="O168" s="233">
        <f t="shared" si="17"/>
        <v>0</v>
      </c>
      <c r="P168" s="234">
        <f t="shared" si="18"/>
        <v>0</v>
      </c>
      <c r="Q168" s="235">
        <f>P168*[1]Factors!D155</f>
        <v>0</v>
      </c>
      <c r="R168" s="235">
        <f t="shared" si="19"/>
        <v>0</v>
      </c>
      <c r="S168" s="235">
        <f>R168*[1]Factors!D155</f>
        <v>0</v>
      </c>
      <c r="T168" s="236">
        <f>R168*[1]Factors!D155*[1]Factors!E155</f>
        <v>0</v>
      </c>
      <c r="U168" s="234"/>
      <c r="V168" s="232"/>
      <c r="W168" s="233"/>
      <c r="X168" s="292"/>
      <c r="Y168" s="232"/>
      <c r="Z168" s="231"/>
      <c r="AA168" s="232">
        <f t="shared" si="15"/>
        <v>0</v>
      </c>
      <c r="AB168" s="232"/>
      <c r="AC168" s="233">
        <f t="shared" si="14"/>
        <v>0</v>
      </c>
    </row>
    <row r="169" spans="1:29" s="20" customFormat="1" hidden="1">
      <c r="A169" s="31"/>
      <c r="B169" s="31"/>
      <c r="C169" s="94"/>
      <c r="D169" s="94"/>
      <c r="E169" s="94"/>
      <c r="F169" s="149"/>
      <c r="G169" s="227">
        <v>4</v>
      </c>
      <c r="H169" s="228">
        <v>2002</v>
      </c>
      <c r="I169" s="229">
        <v>2002</v>
      </c>
      <c r="J169" s="229">
        <v>2003</v>
      </c>
      <c r="K169" s="230"/>
      <c r="L169" s="231">
        <f t="shared" si="16"/>
        <v>0</v>
      </c>
      <c r="M169" s="232">
        <f t="shared" si="16"/>
        <v>0</v>
      </c>
      <c r="N169" s="232">
        <f t="shared" si="16"/>
        <v>0</v>
      </c>
      <c r="O169" s="233">
        <f t="shared" si="17"/>
        <v>0</v>
      </c>
      <c r="P169" s="234">
        <f t="shared" si="18"/>
        <v>0</v>
      </c>
      <c r="Q169" s="235">
        <f>P169*[1]Factors!D156</f>
        <v>0</v>
      </c>
      <c r="R169" s="235">
        <f t="shared" si="19"/>
        <v>0</v>
      </c>
      <c r="S169" s="235">
        <f>R169*[1]Factors!D156</f>
        <v>0</v>
      </c>
      <c r="T169" s="236">
        <f>R169*[1]Factors!D156*[1]Factors!E156</f>
        <v>0</v>
      </c>
      <c r="U169" s="234"/>
      <c r="V169" s="232"/>
      <c r="W169" s="233"/>
      <c r="X169" s="292"/>
      <c r="Y169" s="232"/>
      <c r="Z169" s="231"/>
      <c r="AA169" s="232">
        <f t="shared" si="15"/>
        <v>0</v>
      </c>
      <c r="AB169" s="232"/>
      <c r="AC169" s="233">
        <f t="shared" si="14"/>
        <v>0</v>
      </c>
    </row>
    <row r="170" spans="1:29" s="20" customFormat="1" hidden="1">
      <c r="A170" s="31"/>
      <c r="B170" s="31"/>
      <c r="C170" s="94"/>
      <c r="D170" s="94"/>
      <c r="E170" s="94"/>
      <c r="F170" s="149"/>
      <c r="G170" s="227">
        <v>5</v>
      </c>
      <c r="H170" s="228">
        <v>2002</v>
      </c>
      <c r="I170" s="229">
        <v>2002</v>
      </c>
      <c r="J170" s="229">
        <v>2003</v>
      </c>
      <c r="K170" s="230"/>
      <c r="L170" s="231">
        <f t="shared" si="16"/>
        <v>0</v>
      </c>
      <c r="M170" s="232">
        <f t="shared" si="16"/>
        <v>0</v>
      </c>
      <c r="N170" s="232">
        <f t="shared" si="16"/>
        <v>0</v>
      </c>
      <c r="O170" s="233">
        <f t="shared" si="17"/>
        <v>0</v>
      </c>
      <c r="P170" s="234">
        <f t="shared" si="18"/>
        <v>0</v>
      </c>
      <c r="Q170" s="235">
        <f>P170*[1]Factors!D157</f>
        <v>0</v>
      </c>
      <c r="R170" s="235">
        <f t="shared" si="19"/>
        <v>0</v>
      </c>
      <c r="S170" s="235">
        <f>R170*[1]Factors!D157</f>
        <v>0</v>
      </c>
      <c r="T170" s="236">
        <f>R170*[1]Factors!D157*[1]Factors!E157</f>
        <v>0</v>
      </c>
      <c r="U170" s="234"/>
      <c r="V170" s="232"/>
      <c r="W170" s="233"/>
      <c r="X170" s="292"/>
      <c r="Y170" s="232"/>
      <c r="Z170" s="231"/>
      <c r="AA170" s="232">
        <f t="shared" si="15"/>
        <v>0</v>
      </c>
      <c r="AB170" s="232"/>
      <c r="AC170" s="233">
        <f t="shared" si="14"/>
        <v>0</v>
      </c>
    </row>
    <row r="171" spans="1:29" s="20" customFormat="1" hidden="1">
      <c r="A171" s="31"/>
      <c r="B171" s="31"/>
      <c r="C171" s="94"/>
      <c r="D171" s="94"/>
      <c r="E171" s="94"/>
      <c r="F171" s="149"/>
      <c r="G171" s="227">
        <v>6</v>
      </c>
      <c r="H171" s="228">
        <v>2002</v>
      </c>
      <c r="I171" s="229">
        <v>2002</v>
      </c>
      <c r="J171" s="229">
        <v>2003</v>
      </c>
      <c r="K171" s="230"/>
      <c r="L171" s="231">
        <f t="shared" si="16"/>
        <v>0</v>
      </c>
      <c r="M171" s="232">
        <f t="shared" si="16"/>
        <v>0</v>
      </c>
      <c r="N171" s="232">
        <f t="shared" si="16"/>
        <v>0</v>
      </c>
      <c r="O171" s="233">
        <f t="shared" si="17"/>
        <v>0</v>
      </c>
      <c r="P171" s="234">
        <f t="shared" si="18"/>
        <v>0</v>
      </c>
      <c r="Q171" s="235">
        <f>P171*[1]Factors!D158</f>
        <v>0</v>
      </c>
      <c r="R171" s="235">
        <f t="shared" si="19"/>
        <v>0</v>
      </c>
      <c r="S171" s="235">
        <f>R171*[1]Factors!D158</f>
        <v>0</v>
      </c>
      <c r="T171" s="236">
        <f>R171*[1]Factors!D158*[1]Factors!E158</f>
        <v>0</v>
      </c>
      <c r="U171" s="234"/>
      <c r="V171" s="232"/>
      <c r="W171" s="233"/>
      <c r="X171" s="292"/>
      <c r="Y171" s="232"/>
      <c r="Z171" s="231"/>
      <c r="AA171" s="232">
        <f t="shared" si="15"/>
        <v>0</v>
      </c>
      <c r="AB171" s="232"/>
      <c r="AC171" s="233">
        <f t="shared" si="14"/>
        <v>0</v>
      </c>
    </row>
    <row r="172" spans="1:29" s="20" customFormat="1" hidden="1">
      <c r="A172" s="31"/>
      <c r="B172" s="31"/>
      <c r="C172" s="94"/>
      <c r="D172" s="94"/>
      <c r="E172" s="94"/>
      <c r="F172" s="149"/>
      <c r="G172" s="227">
        <v>7</v>
      </c>
      <c r="H172" s="228">
        <v>2002</v>
      </c>
      <c r="I172" s="229">
        <v>2003</v>
      </c>
      <c r="J172" s="229">
        <v>2003</v>
      </c>
      <c r="K172" s="230"/>
      <c r="L172" s="231">
        <f t="shared" si="16"/>
        <v>0</v>
      </c>
      <c r="M172" s="232">
        <f t="shared" si="16"/>
        <v>0</v>
      </c>
      <c r="N172" s="232">
        <f t="shared" si="16"/>
        <v>0</v>
      </c>
      <c r="O172" s="233">
        <f t="shared" si="17"/>
        <v>0</v>
      </c>
      <c r="P172" s="234">
        <f t="shared" si="18"/>
        <v>0</v>
      </c>
      <c r="Q172" s="235">
        <f>P172*[1]Factors!D159</f>
        <v>0</v>
      </c>
      <c r="R172" s="235">
        <f t="shared" si="19"/>
        <v>0</v>
      </c>
      <c r="S172" s="235">
        <f>R172*[1]Factors!D159</f>
        <v>0</v>
      </c>
      <c r="T172" s="236">
        <f>R172*[1]Factors!D159*[1]Factors!E159</f>
        <v>0</v>
      </c>
      <c r="U172" s="234"/>
      <c r="V172" s="232"/>
      <c r="W172" s="233"/>
      <c r="X172" s="292"/>
      <c r="Y172" s="232"/>
      <c r="Z172" s="231"/>
      <c r="AA172" s="232">
        <f t="shared" si="15"/>
        <v>0</v>
      </c>
      <c r="AB172" s="232"/>
      <c r="AC172" s="233">
        <f t="shared" si="14"/>
        <v>0</v>
      </c>
    </row>
    <row r="173" spans="1:29" s="20" customFormat="1" hidden="1">
      <c r="A173" s="31"/>
      <c r="B173" s="31"/>
      <c r="C173" s="94"/>
      <c r="D173" s="94"/>
      <c r="E173" s="94"/>
      <c r="F173" s="149"/>
      <c r="G173" s="227">
        <v>8</v>
      </c>
      <c r="H173" s="228">
        <v>2002</v>
      </c>
      <c r="I173" s="229">
        <v>2003</v>
      </c>
      <c r="J173" s="229">
        <v>2003</v>
      </c>
      <c r="K173" s="230"/>
      <c r="L173" s="231">
        <f t="shared" si="16"/>
        <v>0</v>
      </c>
      <c r="M173" s="232">
        <f t="shared" si="16"/>
        <v>0</v>
      </c>
      <c r="N173" s="232">
        <f t="shared" si="16"/>
        <v>0</v>
      </c>
      <c r="O173" s="233">
        <f t="shared" si="17"/>
        <v>0</v>
      </c>
      <c r="P173" s="234">
        <f t="shared" si="18"/>
        <v>0</v>
      </c>
      <c r="Q173" s="235">
        <f>P173*[1]Factors!D160</f>
        <v>0</v>
      </c>
      <c r="R173" s="235">
        <f t="shared" si="19"/>
        <v>0</v>
      </c>
      <c r="S173" s="235">
        <f>R173*[1]Factors!D160</f>
        <v>0</v>
      </c>
      <c r="T173" s="236">
        <f>R173*[1]Factors!D160*[1]Factors!E160</f>
        <v>0</v>
      </c>
      <c r="U173" s="234"/>
      <c r="V173" s="232"/>
      <c r="W173" s="233"/>
      <c r="X173" s="292"/>
      <c r="Y173" s="232"/>
      <c r="Z173" s="231"/>
      <c r="AA173" s="232">
        <f t="shared" si="15"/>
        <v>0</v>
      </c>
      <c r="AB173" s="232"/>
      <c r="AC173" s="233">
        <f t="shared" si="14"/>
        <v>0</v>
      </c>
    </row>
    <row r="174" spans="1:29" s="20" customFormat="1" hidden="1">
      <c r="A174" s="31"/>
      <c r="B174" s="31"/>
      <c r="C174" s="94"/>
      <c r="D174" s="94"/>
      <c r="E174" s="94"/>
      <c r="F174" s="149"/>
      <c r="G174" s="227">
        <v>9</v>
      </c>
      <c r="H174" s="228">
        <v>2002</v>
      </c>
      <c r="I174" s="229">
        <v>2003</v>
      </c>
      <c r="J174" s="229">
        <v>2003</v>
      </c>
      <c r="K174" s="230"/>
      <c r="L174" s="231">
        <f t="shared" si="16"/>
        <v>0</v>
      </c>
      <c r="M174" s="232">
        <f t="shared" si="16"/>
        <v>0</v>
      </c>
      <c r="N174" s="232">
        <f t="shared" si="16"/>
        <v>0</v>
      </c>
      <c r="O174" s="233">
        <f t="shared" si="17"/>
        <v>0</v>
      </c>
      <c r="P174" s="234">
        <f t="shared" si="18"/>
        <v>0</v>
      </c>
      <c r="Q174" s="235">
        <f>P174*[1]Factors!D161</f>
        <v>0</v>
      </c>
      <c r="R174" s="235">
        <f t="shared" si="19"/>
        <v>0</v>
      </c>
      <c r="S174" s="235">
        <f>R174*[1]Factors!D161</f>
        <v>0</v>
      </c>
      <c r="T174" s="236">
        <f>R174*[1]Factors!D161*[1]Factors!E161</f>
        <v>0</v>
      </c>
      <c r="U174" s="234"/>
      <c r="V174" s="232"/>
      <c r="W174" s="233"/>
      <c r="X174" s="292"/>
      <c r="Y174" s="232"/>
      <c r="Z174" s="231"/>
      <c r="AA174" s="232">
        <f t="shared" si="15"/>
        <v>0</v>
      </c>
      <c r="AB174" s="232"/>
      <c r="AC174" s="233">
        <f t="shared" si="14"/>
        <v>0</v>
      </c>
    </row>
    <row r="175" spans="1:29" s="20" customFormat="1" hidden="1">
      <c r="A175" s="31"/>
      <c r="B175" s="31"/>
      <c r="C175" s="94"/>
      <c r="D175" s="94"/>
      <c r="E175" s="94"/>
      <c r="F175" s="149"/>
      <c r="G175" s="227">
        <v>10</v>
      </c>
      <c r="H175" s="228">
        <v>2002</v>
      </c>
      <c r="I175" s="229">
        <v>2003</v>
      </c>
      <c r="J175" s="229">
        <v>2003</v>
      </c>
      <c r="K175" s="230"/>
      <c r="L175" s="231">
        <f t="shared" si="16"/>
        <v>0</v>
      </c>
      <c r="M175" s="232">
        <f t="shared" si="16"/>
        <v>0</v>
      </c>
      <c r="N175" s="232">
        <f t="shared" si="16"/>
        <v>0</v>
      </c>
      <c r="O175" s="233">
        <f t="shared" si="17"/>
        <v>0</v>
      </c>
      <c r="P175" s="234">
        <f t="shared" si="18"/>
        <v>0</v>
      </c>
      <c r="Q175" s="235">
        <f>P175*[1]Factors!D162</f>
        <v>0</v>
      </c>
      <c r="R175" s="235">
        <f t="shared" si="19"/>
        <v>0</v>
      </c>
      <c r="S175" s="235">
        <f>R175*[1]Factors!D162</f>
        <v>0</v>
      </c>
      <c r="T175" s="236">
        <f>R175*[1]Factors!D162*[1]Factors!E162</f>
        <v>0</v>
      </c>
      <c r="U175" s="234"/>
      <c r="V175" s="232"/>
      <c r="W175" s="233"/>
      <c r="X175" s="292"/>
      <c r="Y175" s="232"/>
      <c r="Z175" s="231"/>
      <c r="AA175" s="232">
        <f t="shared" si="15"/>
        <v>0</v>
      </c>
      <c r="AB175" s="232"/>
      <c r="AC175" s="233">
        <f t="shared" si="14"/>
        <v>0</v>
      </c>
    </row>
    <row r="176" spans="1:29" s="20" customFormat="1" hidden="1">
      <c r="A176" s="31"/>
      <c r="B176" s="31"/>
      <c r="C176" s="94"/>
      <c r="D176" s="94"/>
      <c r="E176" s="94"/>
      <c r="F176" s="149"/>
      <c r="G176" s="227">
        <v>11</v>
      </c>
      <c r="H176" s="228">
        <v>2002</v>
      </c>
      <c r="I176" s="229">
        <v>2003</v>
      </c>
      <c r="J176" s="229">
        <v>2003</v>
      </c>
      <c r="K176" s="230"/>
      <c r="L176" s="231">
        <f t="shared" si="16"/>
        <v>0</v>
      </c>
      <c r="M176" s="232">
        <f t="shared" si="16"/>
        <v>0</v>
      </c>
      <c r="N176" s="232">
        <f t="shared" si="16"/>
        <v>0</v>
      </c>
      <c r="O176" s="233">
        <f t="shared" si="17"/>
        <v>0</v>
      </c>
      <c r="P176" s="234">
        <f t="shared" si="18"/>
        <v>0</v>
      </c>
      <c r="Q176" s="235">
        <f>P176*[1]Factors!D163</f>
        <v>0</v>
      </c>
      <c r="R176" s="235">
        <f t="shared" si="19"/>
        <v>0</v>
      </c>
      <c r="S176" s="235">
        <f>R176*[1]Factors!D163</f>
        <v>0</v>
      </c>
      <c r="T176" s="236">
        <f>R176*[1]Factors!D163*[1]Factors!E163</f>
        <v>0</v>
      </c>
      <c r="U176" s="234"/>
      <c r="V176" s="235"/>
      <c r="W176" s="236"/>
      <c r="X176" s="292"/>
      <c r="Y176" s="232"/>
      <c r="Z176" s="231"/>
      <c r="AA176" s="232">
        <f t="shared" si="15"/>
        <v>0</v>
      </c>
      <c r="AB176" s="232"/>
      <c r="AC176" s="233">
        <f t="shared" si="14"/>
        <v>0</v>
      </c>
    </row>
    <row r="177" spans="1:29" s="20" customFormat="1" hidden="1">
      <c r="A177" s="31"/>
      <c r="B177" s="31"/>
      <c r="C177" s="94"/>
      <c r="D177" s="94"/>
      <c r="E177" s="94"/>
      <c r="F177" s="149"/>
      <c r="G177" s="227">
        <v>12</v>
      </c>
      <c r="H177" s="228">
        <v>2002</v>
      </c>
      <c r="I177" s="229">
        <v>2003</v>
      </c>
      <c r="J177" s="229">
        <v>2003</v>
      </c>
      <c r="K177" s="230"/>
      <c r="L177" s="231">
        <f t="shared" si="16"/>
        <v>0</v>
      </c>
      <c r="M177" s="232">
        <f t="shared" si="16"/>
        <v>0</v>
      </c>
      <c r="N177" s="232">
        <f t="shared" si="16"/>
        <v>0</v>
      </c>
      <c r="O177" s="233">
        <f t="shared" si="17"/>
        <v>0</v>
      </c>
      <c r="P177" s="234">
        <f t="shared" si="18"/>
        <v>0</v>
      </c>
      <c r="Q177" s="235">
        <f>P177*[1]Factors!D164</f>
        <v>0</v>
      </c>
      <c r="R177" s="235">
        <f t="shared" si="19"/>
        <v>0</v>
      </c>
      <c r="S177" s="235">
        <f>R177*[1]Factors!D164</f>
        <v>0</v>
      </c>
      <c r="T177" s="236">
        <f>R177*[1]Factors!D164*[1]Factors!E164</f>
        <v>0</v>
      </c>
      <c r="U177" s="234"/>
      <c r="V177" s="235"/>
      <c r="W177" s="236"/>
      <c r="X177" s="292"/>
      <c r="Y177" s="232"/>
      <c r="Z177" s="231"/>
      <c r="AA177" s="232">
        <f t="shared" si="15"/>
        <v>0</v>
      </c>
      <c r="AB177" s="232"/>
      <c r="AC177" s="233">
        <f t="shared" si="14"/>
        <v>0</v>
      </c>
    </row>
    <row r="178" spans="1:29" s="20" customFormat="1" hidden="1">
      <c r="A178" s="31"/>
      <c r="B178" s="31"/>
      <c r="C178" s="94"/>
      <c r="D178" s="94"/>
      <c r="E178" s="94"/>
      <c r="F178" s="149"/>
      <c r="G178" s="227">
        <v>1</v>
      </c>
      <c r="H178" s="228">
        <v>2003</v>
      </c>
      <c r="I178" s="229">
        <v>2003</v>
      </c>
      <c r="J178" s="229">
        <v>2003</v>
      </c>
      <c r="K178" s="230"/>
      <c r="L178" s="231">
        <f t="shared" si="16"/>
        <v>0</v>
      </c>
      <c r="M178" s="232">
        <f t="shared" si="16"/>
        <v>0</v>
      </c>
      <c r="N178" s="232">
        <f t="shared" si="16"/>
        <v>0</v>
      </c>
      <c r="O178" s="233">
        <f t="shared" si="17"/>
        <v>0</v>
      </c>
      <c r="P178" s="234">
        <f t="shared" si="18"/>
        <v>0</v>
      </c>
      <c r="Q178" s="235">
        <f>P178*[1]Factors!D165</f>
        <v>0</v>
      </c>
      <c r="R178" s="235">
        <f t="shared" si="19"/>
        <v>0</v>
      </c>
      <c r="S178" s="235">
        <f>R178*[1]Factors!D165</f>
        <v>0</v>
      </c>
      <c r="T178" s="236">
        <f>R178*[1]Factors!D165*[1]Factors!E165</f>
        <v>0</v>
      </c>
      <c r="U178" s="234"/>
      <c r="V178" s="235"/>
      <c r="W178" s="236"/>
      <c r="X178" s="292"/>
      <c r="Y178" s="232"/>
      <c r="Z178" s="231"/>
      <c r="AA178" s="232">
        <f t="shared" si="15"/>
        <v>0</v>
      </c>
      <c r="AB178" s="232"/>
      <c r="AC178" s="233">
        <f t="shared" si="14"/>
        <v>0</v>
      </c>
    </row>
    <row r="179" spans="1:29" s="20" customFormat="1" hidden="1">
      <c r="A179" s="31"/>
      <c r="B179" s="31"/>
      <c r="C179" s="94"/>
      <c r="D179" s="94"/>
      <c r="E179" s="94"/>
      <c r="F179" s="149"/>
      <c r="G179" s="227">
        <v>2</v>
      </c>
      <c r="H179" s="228">
        <v>2003</v>
      </c>
      <c r="I179" s="229">
        <v>2003</v>
      </c>
      <c r="J179" s="229">
        <v>2003</v>
      </c>
      <c r="K179" s="230"/>
      <c r="L179" s="231">
        <f t="shared" si="16"/>
        <v>0</v>
      </c>
      <c r="M179" s="232">
        <f t="shared" si="16"/>
        <v>0</v>
      </c>
      <c r="N179" s="232">
        <f t="shared" si="16"/>
        <v>0</v>
      </c>
      <c r="O179" s="233">
        <f t="shared" si="17"/>
        <v>0</v>
      </c>
      <c r="P179" s="234">
        <f t="shared" si="18"/>
        <v>0</v>
      </c>
      <c r="Q179" s="235">
        <f>P179*[1]Factors!D166</f>
        <v>0</v>
      </c>
      <c r="R179" s="235">
        <f t="shared" si="19"/>
        <v>0</v>
      </c>
      <c r="S179" s="235">
        <f>R179*[1]Factors!D166</f>
        <v>0</v>
      </c>
      <c r="T179" s="236">
        <f>R179*[1]Factors!D166*[1]Factors!E166</f>
        <v>0</v>
      </c>
      <c r="U179" s="234"/>
      <c r="V179" s="235"/>
      <c r="W179" s="236"/>
      <c r="X179" s="292"/>
      <c r="Y179" s="232"/>
      <c r="Z179" s="231"/>
      <c r="AA179" s="232">
        <f t="shared" si="15"/>
        <v>0</v>
      </c>
      <c r="AB179" s="232"/>
      <c r="AC179" s="233">
        <f t="shared" si="14"/>
        <v>0</v>
      </c>
    </row>
    <row r="180" spans="1:29" s="20" customFormat="1" hidden="1">
      <c r="A180" s="31"/>
      <c r="B180" s="31"/>
      <c r="C180" s="94"/>
      <c r="D180" s="94"/>
      <c r="E180" s="94"/>
      <c r="F180" s="149"/>
      <c r="G180" s="227">
        <v>3</v>
      </c>
      <c r="H180" s="228">
        <v>2003</v>
      </c>
      <c r="I180" s="229">
        <v>2003</v>
      </c>
      <c r="J180" s="229">
        <v>2003</v>
      </c>
      <c r="K180" s="230"/>
      <c r="L180" s="231">
        <f t="shared" si="16"/>
        <v>0</v>
      </c>
      <c r="M180" s="232">
        <f t="shared" si="16"/>
        <v>0</v>
      </c>
      <c r="N180" s="232">
        <f t="shared" si="16"/>
        <v>0</v>
      </c>
      <c r="O180" s="233">
        <f t="shared" si="17"/>
        <v>0</v>
      </c>
      <c r="P180" s="234">
        <f t="shared" si="18"/>
        <v>0</v>
      </c>
      <c r="Q180" s="235">
        <f>P180*[1]Factors!D167</f>
        <v>0</v>
      </c>
      <c r="R180" s="235">
        <f t="shared" si="19"/>
        <v>0</v>
      </c>
      <c r="S180" s="235">
        <f>R180*[1]Factors!D167</f>
        <v>0</v>
      </c>
      <c r="T180" s="236">
        <f>R180*[1]Factors!D167*[1]Factors!E167</f>
        <v>0</v>
      </c>
      <c r="U180" s="234"/>
      <c r="V180" s="235"/>
      <c r="W180" s="236"/>
      <c r="X180" s="292"/>
      <c r="Y180" s="232"/>
      <c r="Z180" s="231"/>
      <c r="AA180" s="232">
        <f t="shared" si="15"/>
        <v>0</v>
      </c>
      <c r="AB180" s="232"/>
      <c r="AC180" s="233">
        <f t="shared" si="14"/>
        <v>0</v>
      </c>
    </row>
    <row r="181" spans="1:29" s="20" customFormat="1" hidden="1">
      <c r="A181" s="31"/>
      <c r="B181" s="31"/>
      <c r="C181" s="94"/>
      <c r="D181" s="94"/>
      <c r="E181" s="94"/>
      <c r="F181" s="149"/>
      <c r="G181" s="227">
        <v>4</v>
      </c>
      <c r="H181" s="228">
        <v>2003</v>
      </c>
      <c r="I181" s="229">
        <v>2003</v>
      </c>
      <c r="J181" s="229">
        <v>2004</v>
      </c>
      <c r="K181" s="230"/>
      <c r="L181" s="231">
        <f t="shared" si="16"/>
        <v>0</v>
      </c>
      <c r="M181" s="232">
        <f t="shared" si="16"/>
        <v>0</v>
      </c>
      <c r="N181" s="232">
        <f t="shared" si="16"/>
        <v>0</v>
      </c>
      <c r="O181" s="233">
        <f t="shared" si="17"/>
        <v>0</v>
      </c>
      <c r="P181" s="234">
        <f t="shared" si="18"/>
        <v>0</v>
      </c>
      <c r="Q181" s="235">
        <f>P181*[1]Factors!D168</f>
        <v>0</v>
      </c>
      <c r="R181" s="235">
        <f t="shared" si="19"/>
        <v>0</v>
      </c>
      <c r="S181" s="235">
        <f>R181*[1]Factors!D168</f>
        <v>0</v>
      </c>
      <c r="T181" s="236">
        <f>R181*[1]Factors!D168*[1]Factors!E168</f>
        <v>0</v>
      </c>
      <c r="U181" s="234"/>
      <c r="V181" s="235"/>
      <c r="W181" s="236"/>
      <c r="X181" s="292"/>
      <c r="Y181" s="232"/>
      <c r="Z181" s="231"/>
      <c r="AA181" s="232">
        <f t="shared" si="15"/>
        <v>0</v>
      </c>
      <c r="AB181" s="232"/>
      <c r="AC181" s="233">
        <f t="shared" si="14"/>
        <v>0</v>
      </c>
    </row>
    <row r="182" spans="1:29" s="20" customFormat="1" hidden="1">
      <c r="A182" s="31"/>
      <c r="B182" s="31"/>
      <c r="C182" s="94"/>
      <c r="D182" s="94"/>
      <c r="E182" s="94"/>
      <c r="F182" s="149"/>
      <c r="G182" s="227">
        <v>5</v>
      </c>
      <c r="H182" s="228">
        <v>2003</v>
      </c>
      <c r="I182" s="229">
        <v>2003</v>
      </c>
      <c r="J182" s="229">
        <v>2004</v>
      </c>
      <c r="K182" s="230"/>
      <c r="L182" s="231">
        <f t="shared" si="16"/>
        <v>0</v>
      </c>
      <c r="M182" s="232">
        <f t="shared" si="16"/>
        <v>0</v>
      </c>
      <c r="N182" s="232">
        <f t="shared" si="16"/>
        <v>0</v>
      </c>
      <c r="O182" s="233">
        <f t="shared" si="17"/>
        <v>0</v>
      </c>
      <c r="P182" s="234">
        <f t="shared" si="18"/>
        <v>0</v>
      </c>
      <c r="Q182" s="235">
        <f>P182*[1]Factors!D169</f>
        <v>0</v>
      </c>
      <c r="R182" s="235">
        <f t="shared" si="19"/>
        <v>0</v>
      </c>
      <c r="S182" s="235">
        <f>R182*[1]Factors!D169</f>
        <v>0</v>
      </c>
      <c r="T182" s="236">
        <f>R182*[1]Factors!D169*[1]Factors!E169</f>
        <v>0</v>
      </c>
      <c r="U182" s="234"/>
      <c r="V182" s="235"/>
      <c r="W182" s="236"/>
      <c r="X182" s="292"/>
      <c r="Y182" s="232"/>
      <c r="Z182" s="231"/>
      <c r="AA182" s="232">
        <f t="shared" si="15"/>
        <v>0</v>
      </c>
      <c r="AB182" s="232"/>
      <c r="AC182" s="233">
        <f t="shared" si="14"/>
        <v>0</v>
      </c>
    </row>
    <row r="183" spans="1:29" s="20" customFormat="1" hidden="1">
      <c r="A183" s="31"/>
      <c r="B183" s="31"/>
      <c r="C183" s="94"/>
      <c r="D183" s="94"/>
      <c r="E183" s="94"/>
      <c r="F183" s="149"/>
      <c r="G183" s="227">
        <v>6</v>
      </c>
      <c r="H183" s="228">
        <v>2003</v>
      </c>
      <c r="I183" s="229">
        <v>2003</v>
      </c>
      <c r="J183" s="229">
        <v>2004</v>
      </c>
      <c r="K183" s="230"/>
      <c r="L183" s="231">
        <f t="shared" si="16"/>
        <v>0</v>
      </c>
      <c r="M183" s="232">
        <f t="shared" si="16"/>
        <v>0</v>
      </c>
      <c r="N183" s="232">
        <f t="shared" si="16"/>
        <v>0</v>
      </c>
      <c r="O183" s="233">
        <f t="shared" si="17"/>
        <v>0</v>
      </c>
      <c r="P183" s="234">
        <f t="shared" si="18"/>
        <v>0</v>
      </c>
      <c r="Q183" s="235">
        <f>P183*[1]Factors!D170</f>
        <v>0</v>
      </c>
      <c r="R183" s="235">
        <f t="shared" si="19"/>
        <v>0</v>
      </c>
      <c r="S183" s="235">
        <f>R183*[1]Factors!D170</f>
        <v>0</v>
      </c>
      <c r="T183" s="236">
        <f>R183*[1]Factors!D170*[1]Factors!E170</f>
        <v>0</v>
      </c>
      <c r="U183" s="234"/>
      <c r="V183" s="235"/>
      <c r="W183" s="236"/>
      <c r="X183" s="292"/>
      <c r="Y183" s="232"/>
      <c r="Z183" s="231"/>
      <c r="AA183" s="232">
        <f t="shared" si="15"/>
        <v>0</v>
      </c>
      <c r="AB183" s="232"/>
      <c r="AC183" s="233">
        <f t="shared" si="14"/>
        <v>0</v>
      </c>
    </row>
    <row r="184" spans="1:29" s="20" customFormat="1" hidden="1">
      <c r="A184" s="31"/>
      <c r="B184" s="31"/>
      <c r="C184" s="94"/>
      <c r="D184" s="94"/>
      <c r="E184" s="94"/>
      <c r="F184" s="149"/>
      <c r="G184" s="227">
        <v>7</v>
      </c>
      <c r="H184" s="228">
        <v>2003</v>
      </c>
      <c r="I184" s="229">
        <v>2004</v>
      </c>
      <c r="J184" s="229">
        <v>2004</v>
      </c>
      <c r="K184" s="230"/>
      <c r="L184" s="231">
        <f t="shared" si="16"/>
        <v>0</v>
      </c>
      <c r="M184" s="232">
        <f t="shared" si="16"/>
        <v>0</v>
      </c>
      <c r="N184" s="232">
        <f t="shared" si="16"/>
        <v>0</v>
      </c>
      <c r="O184" s="233">
        <f t="shared" si="17"/>
        <v>0</v>
      </c>
      <c r="P184" s="234">
        <f t="shared" si="18"/>
        <v>0</v>
      </c>
      <c r="Q184" s="235">
        <f>P184*[1]Factors!D171</f>
        <v>0</v>
      </c>
      <c r="R184" s="235">
        <f t="shared" si="19"/>
        <v>0</v>
      </c>
      <c r="S184" s="235">
        <f>R184*[1]Factors!D171</f>
        <v>0</v>
      </c>
      <c r="T184" s="236">
        <f>R184*[1]Factors!D171*[1]Factors!E171</f>
        <v>0</v>
      </c>
      <c r="U184" s="234"/>
      <c r="V184" s="235"/>
      <c r="W184" s="236"/>
      <c r="X184" s="292"/>
      <c r="Y184" s="232"/>
      <c r="Z184" s="231"/>
      <c r="AA184" s="232">
        <f t="shared" si="15"/>
        <v>0</v>
      </c>
      <c r="AB184" s="232"/>
      <c r="AC184" s="233">
        <f t="shared" si="14"/>
        <v>0</v>
      </c>
    </row>
    <row r="185" spans="1:29" s="20" customFormat="1" hidden="1">
      <c r="A185" s="31"/>
      <c r="B185" s="31"/>
      <c r="C185" s="94"/>
      <c r="D185" s="94"/>
      <c r="E185" s="94"/>
      <c r="F185" s="149"/>
      <c r="G185" s="227">
        <v>8</v>
      </c>
      <c r="H185" s="228">
        <v>2003</v>
      </c>
      <c r="I185" s="229">
        <v>2004</v>
      </c>
      <c r="J185" s="229">
        <v>2004</v>
      </c>
      <c r="K185" s="230"/>
      <c r="L185" s="231">
        <f t="shared" si="16"/>
        <v>0</v>
      </c>
      <c r="M185" s="232">
        <f t="shared" si="16"/>
        <v>0</v>
      </c>
      <c r="N185" s="232">
        <f t="shared" si="16"/>
        <v>0</v>
      </c>
      <c r="O185" s="233">
        <f t="shared" si="17"/>
        <v>0</v>
      </c>
      <c r="P185" s="234">
        <f t="shared" si="18"/>
        <v>0</v>
      </c>
      <c r="Q185" s="235">
        <f>P185*[1]Factors!D172</f>
        <v>0</v>
      </c>
      <c r="R185" s="235">
        <f t="shared" si="19"/>
        <v>0</v>
      </c>
      <c r="S185" s="235">
        <f>R185*[1]Factors!D172</f>
        <v>0</v>
      </c>
      <c r="T185" s="236">
        <f>R185*[1]Factors!D172*[1]Factors!E172</f>
        <v>0</v>
      </c>
      <c r="U185" s="234"/>
      <c r="V185" s="235"/>
      <c r="W185" s="236"/>
      <c r="X185" s="292"/>
      <c r="Y185" s="232"/>
      <c r="Z185" s="231"/>
      <c r="AA185" s="232">
        <f t="shared" si="15"/>
        <v>0</v>
      </c>
      <c r="AB185" s="232"/>
      <c r="AC185" s="233">
        <f t="shared" si="14"/>
        <v>0</v>
      </c>
    </row>
    <row r="186" spans="1:29" s="20" customFormat="1" hidden="1">
      <c r="A186" s="31"/>
      <c r="B186" s="31"/>
      <c r="C186" s="94"/>
      <c r="D186" s="94"/>
      <c r="E186" s="94"/>
      <c r="F186" s="149"/>
      <c r="G186" s="227">
        <v>9</v>
      </c>
      <c r="H186" s="228">
        <v>2003</v>
      </c>
      <c r="I186" s="229">
        <v>2004</v>
      </c>
      <c r="J186" s="229">
        <v>2004</v>
      </c>
      <c r="K186" s="230"/>
      <c r="L186" s="231">
        <f t="shared" si="16"/>
        <v>0</v>
      </c>
      <c r="M186" s="232">
        <f t="shared" si="16"/>
        <v>0</v>
      </c>
      <c r="N186" s="232">
        <f t="shared" si="16"/>
        <v>0</v>
      </c>
      <c r="O186" s="233">
        <f t="shared" si="17"/>
        <v>0</v>
      </c>
      <c r="P186" s="234">
        <f t="shared" si="18"/>
        <v>0</v>
      </c>
      <c r="Q186" s="235">
        <f>P186*[1]Factors!D173</f>
        <v>0</v>
      </c>
      <c r="R186" s="235">
        <f t="shared" si="19"/>
        <v>0</v>
      </c>
      <c r="S186" s="235">
        <f>R186*[1]Factors!D173</f>
        <v>0</v>
      </c>
      <c r="T186" s="236">
        <f>R186*[1]Factors!D173*[1]Factors!E173</f>
        <v>0</v>
      </c>
      <c r="U186" s="234"/>
      <c r="V186" s="235"/>
      <c r="W186" s="236"/>
      <c r="X186" s="292"/>
      <c r="Y186" s="232"/>
      <c r="Z186" s="231"/>
      <c r="AA186" s="232">
        <f t="shared" si="15"/>
        <v>0</v>
      </c>
      <c r="AB186" s="232"/>
      <c r="AC186" s="233">
        <f t="shared" si="14"/>
        <v>0</v>
      </c>
    </row>
    <row r="187" spans="1:29" s="20" customFormat="1" hidden="1">
      <c r="A187" s="31"/>
      <c r="B187" s="31"/>
      <c r="C187" s="94"/>
      <c r="D187" s="94"/>
      <c r="E187" s="94"/>
      <c r="F187" s="149"/>
      <c r="G187" s="227">
        <v>10</v>
      </c>
      <c r="H187" s="228">
        <v>2003</v>
      </c>
      <c r="I187" s="229">
        <v>2004</v>
      </c>
      <c r="J187" s="229">
        <v>2004</v>
      </c>
      <c r="K187" s="230"/>
      <c r="L187" s="231">
        <f t="shared" si="16"/>
        <v>0</v>
      </c>
      <c r="M187" s="232">
        <f t="shared" si="16"/>
        <v>0</v>
      </c>
      <c r="N187" s="232">
        <f t="shared" si="16"/>
        <v>0</v>
      </c>
      <c r="O187" s="233">
        <f t="shared" si="17"/>
        <v>0</v>
      </c>
      <c r="P187" s="234">
        <f t="shared" si="18"/>
        <v>0</v>
      </c>
      <c r="Q187" s="235">
        <f>P187*[1]Factors!D174</f>
        <v>0</v>
      </c>
      <c r="R187" s="235">
        <f t="shared" si="19"/>
        <v>0</v>
      </c>
      <c r="S187" s="235">
        <f>R187*[1]Factors!D174</f>
        <v>0</v>
      </c>
      <c r="T187" s="236">
        <f>R187*[1]Factors!D174*[1]Factors!E174</f>
        <v>0</v>
      </c>
      <c r="U187" s="234"/>
      <c r="V187" s="235"/>
      <c r="W187" s="236"/>
      <c r="X187" s="270">
        <v>250</v>
      </c>
      <c r="Y187" s="232"/>
      <c r="Z187" s="231"/>
      <c r="AA187" s="232">
        <f t="shared" si="15"/>
        <v>0</v>
      </c>
      <c r="AB187" s="232"/>
      <c r="AC187" s="233">
        <f t="shared" ref="AC187:AC250" si="20">AB187+AA187</f>
        <v>0</v>
      </c>
    </row>
    <row r="188" spans="1:29" s="20" customFormat="1" hidden="1">
      <c r="A188" s="31"/>
      <c r="B188" s="31"/>
      <c r="C188" s="94"/>
      <c r="D188" s="94"/>
      <c r="E188" s="94"/>
      <c r="F188" s="149"/>
      <c r="G188" s="227">
        <v>11</v>
      </c>
      <c r="H188" s="228">
        <v>2003</v>
      </c>
      <c r="I188" s="229">
        <v>2004</v>
      </c>
      <c r="J188" s="229">
        <v>2004</v>
      </c>
      <c r="K188" s="230"/>
      <c r="L188" s="231">
        <f t="shared" si="16"/>
        <v>0</v>
      </c>
      <c r="M188" s="232">
        <f t="shared" si="16"/>
        <v>0</v>
      </c>
      <c r="N188" s="232">
        <f t="shared" si="16"/>
        <v>0</v>
      </c>
      <c r="O188" s="233">
        <f t="shared" si="17"/>
        <v>0</v>
      </c>
      <c r="P188" s="234">
        <f t="shared" si="18"/>
        <v>0</v>
      </c>
      <c r="Q188" s="235">
        <f>P188*[1]Factors!D175</f>
        <v>0</v>
      </c>
      <c r="R188" s="235">
        <f t="shared" si="19"/>
        <v>0</v>
      </c>
      <c r="S188" s="235">
        <f>R188*[1]Factors!D175</f>
        <v>0</v>
      </c>
      <c r="T188" s="236">
        <f>R188*[1]Factors!D175*[1]Factors!E175</f>
        <v>0</v>
      </c>
      <c r="U188" s="234"/>
      <c r="V188" s="235"/>
      <c r="W188" s="236"/>
      <c r="X188" s="270">
        <v>250</v>
      </c>
      <c r="Y188" s="232">
        <f>X188*W188</f>
        <v>0</v>
      </c>
      <c r="Z188" s="231"/>
      <c r="AA188" s="232">
        <f t="shared" si="15"/>
        <v>0</v>
      </c>
      <c r="AB188" s="232"/>
      <c r="AC188" s="233">
        <f t="shared" si="20"/>
        <v>0</v>
      </c>
    </row>
    <row r="189" spans="1:29" s="20" customFormat="1" hidden="1">
      <c r="A189" s="31"/>
      <c r="B189" s="31"/>
      <c r="C189" s="94"/>
      <c r="D189" s="94"/>
      <c r="E189" s="94"/>
      <c r="F189" s="149"/>
      <c r="G189" s="227">
        <v>12</v>
      </c>
      <c r="H189" s="228">
        <v>2003</v>
      </c>
      <c r="I189" s="229">
        <v>2004</v>
      </c>
      <c r="J189" s="229">
        <v>2004</v>
      </c>
      <c r="K189" s="230"/>
      <c r="L189" s="231">
        <f t="shared" si="16"/>
        <v>0</v>
      </c>
      <c r="M189" s="232">
        <f t="shared" si="16"/>
        <v>0</v>
      </c>
      <c r="N189" s="232">
        <f t="shared" si="16"/>
        <v>0</v>
      </c>
      <c r="O189" s="233">
        <f t="shared" si="17"/>
        <v>0</v>
      </c>
      <c r="P189" s="234">
        <f t="shared" si="18"/>
        <v>0</v>
      </c>
      <c r="Q189" s="235">
        <f>P189*[1]Factors!D176</f>
        <v>0</v>
      </c>
      <c r="R189" s="235">
        <f t="shared" si="19"/>
        <v>0</v>
      </c>
      <c r="S189" s="235">
        <f>R189*[1]Factors!D176</f>
        <v>0</v>
      </c>
      <c r="T189" s="236">
        <f>R189*[1]Factors!D176*[1]Factors!E176</f>
        <v>0</v>
      </c>
      <c r="U189" s="234"/>
      <c r="V189" s="235"/>
      <c r="W189" s="236"/>
      <c r="X189" s="270">
        <v>250</v>
      </c>
      <c r="Y189" s="232"/>
      <c r="Z189" s="231"/>
      <c r="AA189" s="232">
        <f t="shared" si="15"/>
        <v>0</v>
      </c>
      <c r="AB189" s="232"/>
      <c r="AC189" s="233">
        <f t="shared" si="20"/>
        <v>0</v>
      </c>
    </row>
    <row r="190" spans="1:29" s="20" customFormat="1" hidden="1">
      <c r="A190" s="31"/>
      <c r="B190" s="31"/>
      <c r="C190" s="94"/>
      <c r="D190" s="94"/>
      <c r="E190" s="94"/>
      <c r="F190" s="149"/>
      <c r="G190" s="227">
        <v>1</v>
      </c>
      <c r="H190" s="228">
        <v>2004</v>
      </c>
      <c r="I190" s="229">
        <v>2004</v>
      </c>
      <c r="J190" s="229">
        <v>2004</v>
      </c>
      <c r="K190" s="230"/>
      <c r="L190" s="231">
        <f t="shared" si="16"/>
        <v>0</v>
      </c>
      <c r="M190" s="232">
        <f t="shared" si="16"/>
        <v>0</v>
      </c>
      <c r="N190" s="232">
        <f t="shared" si="16"/>
        <v>0</v>
      </c>
      <c r="O190" s="233">
        <f t="shared" si="17"/>
        <v>0</v>
      </c>
      <c r="P190" s="234">
        <f t="shared" si="18"/>
        <v>0</v>
      </c>
      <c r="Q190" s="235">
        <f>P190*[1]Factors!D177</f>
        <v>0</v>
      </c>
      <c r="R190" s="235">
        <f t="shared" si="19"/>
        <v>0</v>
      </c>
      <c r="S190" s="235">
        <f>R190*[1]Factors!D177</f>
        <v>0</v>
      </c>
      <c r="T190" s="236">
        <f>R190*[1]Factors!D177*[1]Factors!E177</f>
        <v>0</v>
      </c>
      <c r="U190" s="234"/>
      <c r="V190" s="235"/>
      <c r="W190" s="236"/>
      <c r="X190" s="270">
        <v>250</v>
      </c>
      <c r="Y190" s="232"/>
      <c r="Z190" s="231"/>
      <c r="AA190" s="232">
        <f t="shared" si="15"/>
        <v>0</v>
      </c>
      <c r="AB190" s="232"/>
      <c r="AC190" s="233">
        <f t="shared" si="20"/>
        <v>0</v>
      </c>
    </row>
    <row r="191" spans="1:29" s="20" customFormat="1" hidden="1">
      <c r="A191" s="31"/>
      <c r="B191" s="31"/>
      <c r="C191" s="94"/>
      <c r="D191" s="94"/>
      <c r="E191" s="94"/>
      <c r="F191" s="149"/>
      <c r="G191" s="227">
        <v>2</v>
      </c>
      <c r="H191" s="228">
        <v>2004</v>
      </c>
      <c r="I191" s="229">
        <v>2004</v>
      </c>
      <c r="J191" s="229">
        <v>2004</v>
      </c>
      <c r="K191" s="230"/>
      <c r="L191" s="231">
        <f t="shared" si="16"/>
        <v>0</v>
      </c>
      <c r="M191" s="232">
        <f t="shared" si="16"/>
        <v>0</v>
      </c>
      <c r="N191" s="232">
        <f t="shared" si="16"/>
        <v>0</v>
      </c>
      <c r="O191" s="233">
        <f t="shared" si="17"/>
        <v>0</v>
      </c>
      <c r="P191" s="234">
        <f t="shared" si="18"/>
        <v>0</v>
      </c>
      <c r="Q191" s="235">
        <f>P191*[1]Factors!D178</f>
        <v>0</v>
      </c>
      <c r="R191" s="235">
        <f t="shared" si="19"/>
        <v>0</v>
      </c>
      <c r="S191" s="235">
        <f>R191*[1]Factors!D178</f>
        <v>0</v>
      </c>
      <c r="T191" s="236">
        <f>R191*[1]Factors!D178*[1]Factors!E178</f>
        <v>0</v>
      </c>
      <c r="U191" s="234"/>
      <c r="V191" s="235"/>
      <c r="W191" s="236"/>
      <c r="X191" s="270">
        <v>250</v>
      </c>
      <c r="Y191" s="232"/>
      <c r="Z191" s="231"/>
      <c r="AA191" s="232">
        <f t="shared" si="15"/>
        <v>0</v>
      </c>
      <c r="AB191" s="232"/>
      <c r="AC191" s="233">
        <f t="shared" si="20"/>
        <v>0</v>
      </c>
    </row>
    <row r="192" spans="1:29" s="20" customFormat="1" hidden="1">
      <c r="A192" s="31"/>
      <c r="B192" s="31"/>
      <c r="C192" s="94"/>
      <c r="D192" s="94"/>
      <c r="E192" s="94"/>
      <c r="F192" s="149"/>
      <c r="G192" s="227">
        <v>3</v>
      </c>
      <c r="H192" s="228">
        <v>2004</v>
      </c>
      <c r="I192" s="229">
        <v>2004</v>
      </c>
      <c r="J192" s="229">
        <v>2004</v>
      </c>
      <c r="K192" s="230"/>
      <c r="L192" s="231">
        <f t="shared" si="16"/>
        <v>0</v>
      </c>
      <c r="M192" s="232">
        <f t="shared" si="16"/>
        <v>0</v>
      </c>
      <c r="N192" s="232">
        <f t="shared" si="16"/>
        <v>0</v>
      </c>
      <c r="O192" s="233">
        <f t="shared" si="17"/>
        <v>0</v>
      </c>
      <c r="P192" s="234">
        <f t="shared" si="18"/>
        <v>0</v>
      </c>
      <c r="Q192" s="235">
        <f>P192*[1]Factors!D179</f>
        <v>0</v>
      </c>
      <c r="R192" s="235">
        <f t="shared" si="19"/>
        <v>0</v>
      </c>
      <c r="S192" s="235">
        <f>R192*[1]Factors!D179</f>
        <v>0</v>
      </c>
      <c r="T192" s="236">
        <f>R192*[1]Factors!D179*[1]Factors!E179</f>
        <v>0</v>
      </c>
      <c r="U192" s="234"/>
      <c r="V192" s="235"/>
      <c r="W192" s="236"/>
      <c r="X192" s="270">
        <v>250</v>
      </c>
      <c r="Y192" s="232"/>
      <c r="Z192" s="231"/>
      <c r="AA192" s="232">
        <f t="shared" si="15"/>
        <v>0</v>
      </c>
      <c r="AB192" s="232"/>
      <c r="AC192" s="233">
        <f t="shared" si="20"/>
        <v>0</v>
      </c>
    </row>
    <row r="193" spans="1:29" s="20" customFormat="1" hidden="1">
      <c r="A193" s="31"/>
      <c r="B193" s="31"/>
      <c r="C193" s="94"/>
      <c r="D193" s="94"/>
      <c r="E193" s="94"/>
      <c r="F193" s="149"/>
      <c r="G193" s="227">
        <v>4</v>
      </c>
      <c r="H193" s="228">
        <v>2004</v>
      </c>
      <c r="I193" s="229">
        <v>2004</v>
      </c>
      <c r="J193" s="229">
        <v>2005</v>
      </c>
      <c r="K193" s="230"/>
      <c r="L193" s="231">
        <f t="shared" si="16"/>
        <v>0</v>
      </c>
      <c r="M193" s="232">
        <f t="shared" si="16"/>
        <v>0</v>
      </c>
      <c r="N193" s="232">
        <f t="shared" si="16"/>
        <v>0</v>
      </c>
      <c r="O193" s="233">
        <f t="shared" si="17"/>
        <v>0</v>
      </c>
      <c r="P193" s="234">
        <f t="shared" si="18"/>
        <v>0</v>
      </c>
      <c r="Q193" s="235">
        <f>P193*[1]Factors!D180</f>
        <v>0</v>
      </c>
      <c r="R193" s="235">
        <f t="shared" si="19"/>
        <v>0</v>
      </c>
      <c r="S193" s="235">
        <f>R193*[1]Factors!D180</f>
        <v>0</v>
      </c>
      <c r="T193" s="236">
        <f>R193*[1]Factors!D180*[1]Factors!E180</f>
        <v>0</v>
      </c>
      <c r="U193" s="234"/>
      <c r="V193" s="235"/>
      <c r="W193" s="236"/>
      <c r="X193" s="270">
        <v>250</v>
      </c>
      <c r="Y193" s="232"/>
      <c r="Z193" s="231"/>
      <c r="AA193" s="232">
        <f t="shared" si="15"/>
        <v>0</v>
      </c>
      <c r="AB193" s="232"/>
      <c r="AC193" s="233">
        <f t="shared" si="20"/>
        <v>0</v>
      </c>
    </row>
    <row r="194" spans="1:29" s="20" customFormat="1" hidden="1">
      <c r="A194" s="31"/>
      <c r="B194" s="31"/>
      <c r="C194" s="94"/>
      <c r="D194" s="94"/>
      <c r="E194" s="94"/>
      <c r="F194" s="149"/>
      <c r="G194" s="227">
        <v>5</v>
      </c>
      <c r="H194" s="228">
        <v>2004</v>
      </c>
      <c r="I194" s="229">
        <v>2004</v>
      </c>
      <c r="J194" s="229">
        <v>2005</v>
      </c>
      <c r="K194" s="230"/>
      <c r="L194" s="231">
        <f t="shared" si="16"/>
        <v>0</v>
      </c>
      <c r="M194" s="232">
        <f t="shared" si="16"/>
        <v>0</v>
      </c>
      <c r="N194" s="232">
        <f t="shared" si="16"/>
        <v>0</v>
      </c>
      <c r="O194" s="233">
        <f t="shared" si="17"/>
        <v>0</v>
      </c>
      <c r="P194" s="234">
        <f t="shared" si="18"/>
        <v>0</v>
      </c>
      <c r="Q194" s="235">
        <f>P194*[1]Factors!D181</f>
        <v>0</v>
      </c>
      <c r="R194" s="235">
        <f t="shared" si="19"/>
        <v>0</v>
      </c>
      <c r="S194" s="235">
        <f>R194*[1]Factors!D181</f>
        <v>0</v>
      </c>
      <c r="T194" s="236">
        <f>R194*[1]Factors!D181*[1]Factors!E181</f>
        <v>0</v>
      </c>
      <c r="U194" s="234"/>
      <c r="V194" s="235"/>
      <c r="W194" s="236"/>
      <c r="X194" s="270">
        <v>250</v>
      </c>
      <c r="Y194" s="232"/>
      <c r="Z194" s="231"/>
      <c r="AA194" s="232">
        <f t="shared" si="15"/>
        <v>0</v>
      </c>
      <c r="AB194" s="232"/>
      <c r="AC194" s="233">
        <f t="shared" si="20"/>
        <v>0</v>
      </c>
    </row>
    <row r="195" spans="1:29" s="20" customFormat="1" hidden="1">
      <c r="A195" s="31"/>
      <c r="B195" s="31"/>
      <c r="C195" s="94"/>
      <c r="D195" s="94"/>
      <c r="E195" s="94"/>
      <c r="F195" s="149"/>
      <c r="G195" s="227">
        <v>6</v>
      </c>
      <c r="H195" s="228">
        <v>2004</v>
      </c>
      <c r="I195" s="229">
        <v>2004</v>
      </c>
      <c r="J195" s="229">
        <v>2005</v>
      </c>
      <c r="K195" s="230"/>
      <c r="L195" s="231">
        <f t="shared" si="16"/>
        <v>0</v>
      </c>
      <c r="M195" s="232">
        <f t="shared" si="16"/>
        <v>0</v>
      </c>
      <c r="N195" s="232">
        <f t="shared" si="16"/>
        <v>0</v>
      </c>
      <c r="O195" s="233">
        <f t="shared" si="17"/>
        <v>0</v>
      </c>
      <c r="P195" s="234">
        <f t="shared" si="18"/>
        <v>0</v>
      </c>
      <c r="Q195" s="235">
        <f>P195*[1]Factors!D182</f>
        <v>0</v>
      </c>
      <c r="R195" s="235">
        <f t="shared" si="19"/>
        <v>0</v>
      </c>
      <c r="S195" s="235">
        <f>R195*[1]Factors!D182</f>
        <v>0</v>
      </c>
      <c r="T195" s="236">
        <f>R195*[1]Factors!D182*[1]Factors!E182</f>
        <v>0</v>
      </c>
      <c r="U195" s="234"/>
      <c r="V195" s="235"/>
      <c r="W195" s="236"/>
      <c r="X195" s="270">
        <v>250</v>
      </c>
      <c r="Y195" s="232"/>
      <c r="Z195" s="231"/>
      <c r="AA195" s="232">
        <f t="shared" si="15"/>
        <v>0</v>
      </c>
      <c r="AB195" s="232"/>
      <c r="AC195" s="233">
        <f t="shared" si="20"/>
        <v>0</v>
      </c>
    </row>
    <row r="196" spans="1:29" s="20" customFormat="1" hidden="1">
      <c r="A196" s="31"/>
      <c r="B196" s="31"/>
      <c r="C196" s="94"/>
      <c r="D196" s="94"/>
      <c r="E196" s="94"/>
      <c r="F196" s="149"/>
      <c r="G196" s="227">
        <v>7</v>
      </c>
      <c r="H196" s="228">
        <v>2004</v>
      </c>
      <c r="I196" s="229">
        <v>2005</v>
      </c>
      <c r="J196" s="229">
        <v>2005</v>
      </c>
      <c r="K196" s="230"/>
      <c r="L196" s="231">
        <f t="shared" si="16"/>
        <v>0</v>
      </c>
      <c r="M196" s="232">
        <f t="shared" si="16"/>
        <v>0</v>
      </c>
      <c r="N196" s="232">
        <f t="shared" si="16"/>
        <v>0</v>
      </c>
      <c r="O196" s="233">
        <f t="shared" si="17"/>
        <v>0</v>
      </c>
      <c r="P196" s="234">
        <f t="shared" si="18"/>
        <v>0</v>
      </c>
      <c r="Q196" s="235">
        <f>P196*[1]Factors!D183</f>
        <v>0</v>
      </c>
      <c r="R196" s="235">
        <f t="shared" si="19"/>
        <v>0</v>
      </c>
      <c r="S196" s="235">
        <f>R196*[1]Factors!D183</f>
        <v>0</v>
      </c>
      <c r="T196" s="236">
        <f>R196*[1]Factors!D183*[1]Factors!E183</f>
        <v>0</v>
      </c>
      <c r="U196" s="234"/>
      <c r="V196" s="235"/>
      <c r="W196" s="236"/>
      <c r="X196" s="270">
        <v>250</v>
      </c>
      <c r="Y196" s="232"/>
      <c r="Z196" s="231"/>
      <c r="AA196" s="232">
        <f t="shared" si="15"/>
        <v>0</v>
      </c>
      <c r="AB196" s="232"/>
      <c r="AC196" s="233">
        <f t="shared" si="20"/>
        <v>0</v>
      </c>
    </row>
    <row r="197" spans="1:29" s="20" customFormat="1" hidden="1">
      <c r="A197" s="31"/>
      <c r="B197" s="31"/>
      <c r="C197" s="94"/>
      <c r="D197" s="94"/>
      <c r="E197" s="94"/>
      <c r="F197" s="149"/>
      <c r="G197" s="227">
        <v>8</v>
      </c>
      <c r="H197" s="228">
        <v>2004</v>
      </c>
      <c r="I197" s="229">
        <v>2005</v>
      </c>
      <c r="J197" s="229">
        <v>2005</v>
      </c>
      <c r="K197" s="230"/>
      <c r="L197" s="231">
        <f t="shared" si="16"/>
        <v>0</v>
      </c>
      <c r="M197" s="232">
        <f t="shared" si="16"/>
        <v>0</v>
      </c>
      <c r="N197" s="232">
        <f t="shared" si="16"/>
        <v>0</v>
      </c>
      <c r="O197" s="233">
        <f t="shared" si="17"/>
        <v>0</v>
      </c>
      <c r="P197" s="234">
        <f t="shared" si="18"/>
        <v>0</v>
      </c>
      <c r="Q197" s="235">
        <f>P197*[1]Factors!D184</f>
        <v>0</v>
      </c>
      <c r="R197" s="235">
        <f t="shared" si="19"/>
        <v>0</v>
      </c>
      <c r="S197" s="235">
        <f>R197*[1]Factors!D184</f>
        <v>0</v>
      </c>
      <c r="T197" s="236">
        <f>R197*[1]Factors!D184*[1]Factors!E184</f>
        <v>0</v>
      </c>
      <c r="U197" s="234"/>
      <c r="V197" s="235"/>
      <c r="W197" s="236"/>
      <c r="X197" s="270">
        <v>250</v>
      </c>
      <c r="Y197" s="232"/>
      <c r="Z197" s="231"/>
      <c r="AA197" s="232">
        <f t="shared" si="15"/>
        <v>0</v>
      </c>
      <c r="AB197" s="232"/>
      <c r="AC197" s="233">
        <f t="shared" si="20"/>
        <v>0</v>
      </c>
    </row>
    <row r="198" spans="1:29" s="20" customFormat="1" hidden="1">
      <c r="A198" s="31"/>
      <c r="B198" s="31"/>
      <c r="C198" s="94"/>
      <c r="D198" s="94"/>
      <c r="E198" s="94"/>
      <c r="F198" s="149"/>
      <c r="G198" s="227">
        <v>9</v>
      </c>
      <c r="H198" s="228">
        <v>2004</v>
      </c>
      <c r="I198" s="229">
        <v>2005</v>
      </c>
      <c r="J198" s="229">
        <v>2005</v>
      </c>
      <c r="K198" s="230"/>
      <c r="L198" s="231">
        <f t="shared" si="16"/>
        <v>0</v>
      </c>
      <c r="M198" s="232">
        <f t="shared" si="16"/>
        <v>0</v>
      </c>
      <c r="N198" s="232">
        <f t="shared" si="16"/>
        <v>0</v>
      </c>
      <c r="O198" s="233">
        <f t="shared" si="17"/>
        <v>0</v>
      </c>
      <c r="P198" s="234">
        <f t="shared" si="18"/>
        <v>0</v>
      </c>
      <c r="Q198" s="235">
        <f>P198*[1]Factors!D185</f>
        <v>0</v>
      </c>
      <c r="R198" s="235">
        <f t="shared" si="19"/>
        <v>0</v>
      </c>
      <c r="S198" s="235">
        <f>R198*[1]Factors!D185</f>
        <v>0</v>
      </c>
      <c r="T198" s="236">
        <f>R198*[1]Factors!D185*[1]Factors!E185</f>
        <v>0</v>
      </c>
      <c r="U198" s="234"/>
      <c r="V198" s="235"/>
      <c r="W198" s="236"/>
      <c r="X198" s="383">
        <v>257.49</v>
      </c>
      <c r="Y198" s="232"/>
      <c r="Z198" s="231"/>
      <c r="AA198" s="232">
        <f t="shared" si="15"/>
        <v>0</v>
      </c>
      <c r="AB198" s="232"/>
      <c r="AC198" s="233">
        <f t="shared" si="20"/>
        <v>0</v>
      </c>
    </row>
    <row r="199" spans="1:29" s="20" customFormat="1" hidden="1">
      <c r="A199" s="31"/>
      <c r="B199" s="31"/>
      <c r="C199" s="94"/>
      <c r="D199" s="94"/>
      <c r="E199" s="94"/>
      <c r="F199" s="149"/>
      <c r="G199" s="227">
        <v>10</v>
      </c>
      <c r="H199" s="228">
        <v>2004</v>
      </c>
      <c r="I199" s="229">
        <v>2005</v>
      </c>
      <c r="J199" s="229">
        <v>2005</v>
      </c>
      <c r="K199" s="230"/>
      <c r="L199" s="231">
        <f t="shared" si="16"/>
        <v>0</v>
      </c>
      <c r="M199" s="232">
        <f t="shared" si="16"/>
        <v>0</v>
      </c>
      <c r="N199" s="232">
        <f t="shared" si="16"/>
        <v>0</v>
      </c>
      <c r="O199" s="233">
        <f t="shared" si="17"/>
        <v>0</v>
      </c>
      <c r="P199" s="234">
        <f t="shared" si="18"/>
        <v>0</v>
      </c>
      <c r="Q199" s="235">
        <f>P199*[1]Factors!D186</f>
        <v>0</v>
      </c>
      <c r="R199" s="235">
        <f t="shared" si="19"/>
        <v>0</v>
      </c>
      <c r="S199" s="235">
        <f>R199*[1]Factors!D186</f>
        <v>0</v>
      </c>
      <c r="T199" s="236">
        <f>R199*[1]Factors!D186*[1]Factors!E186</f>
        <v>0</v>
      </c>
      <c r="U199" s="234"/>
      <c r="V199" s="235"/>
      <c r="W199" s="236"/>
      <c r="X199" s="383">
        <v>257.49</v>
      </c>
      <c r="Y199" s="232"/>
      <c r="Z199" s="231"/>
      <c r="AA199" s="232">
        <f t="shared" si="15"/>
        <v>0</v>
      </c>
      <c r="AB199" s="232"/>
      <c r="AC199" s="233">
        <f t="shared" si="20"/>
        <v>0</v>
      </c>
    </row>
    <row r="200" spans="1:29" s="20" customFormat="1" hidden="1">
      <c r="A200" s="31"/>
      <c r="B200" s="31"/>
      <c r="C200" s="94"/>
      <c r="D200" s="94"/>
      <c r="E200" s="94"/>
      <c r="F200" s="149"/>
      <c r="G200" s="227">
        <v>11</v>
      </c>
      <c r="H200" s="228">
        <v>2004</v>
      </c>
      <c r="I200" s="229">
        <v>2005</v>
      </c>
      <c r="J200" s="229">
        <v>2005</v>
      </c>
      <c r="K200" s="230"/>
      <c r="L200" s="231">
        <f t="shared" si="16"/>
        <v>0</v>
      </c>
      <c r="M200" s="232">
        <f t="shared" si="16"/>
        <v>0</v>
      </c>
      <c r="N200" s="232">
        <f t="shared" si="16"/>
        <v>0</v>
      </c>
      <c r="O200" s="233">
        <f t="shared" si="17"/>
        <v>0</v>
      </c>
      <c r="P200" s="234">
        <f t="shared" si="18"/>
        <v>0</v>
      </c>
      <c r="Q200" s="235">
        <f>P200*[1]Factors!D187</f>
        <v>0</v>
      </c>
      <c r="R200" s="235">
        <f t="shared" si="19"/>
        <v>0</v>
      </c>
      <c r="S200" s="235">
        <f>R200*[1]Factors!D187</f>
        <v>0</v>
      </c>
      <c r="T200" s="236">
        <f>R200*[1]Factors!D187*[1]Factors!E187</f>
        <v>0</v>
      </c>
      <c r="U200" s="234"/>
      <c r="V200" s="235"/>
      <c r="W200" s="236">
        <v>0</v>
      </c>
      <c r="X200" s="383">
        <v>257.49</v>
      </c>
      <c r="Y200" s="232">
        <f>X200*W200</f>
        <v>0</v>
      </c>
      <c r="Z200" s="231"/>
      <c r="AA200" s="232">
        <f t="shared" si="15"/>
        <v>0</v>
      </c>
      <c r="AB200" s="232"/>
      <c r="AC200" s="233">
        <f t="shared" si="20"/>
        <v>0</v>
      </c>
    </row>
    <row r="201" spans="1:29" s="20" customFormat="1" hidden="1">
      <c r="A201" s="31"/>
      <c r="B201" s="31"/>
      <c r="C201" s="94"/>
      <c r="D201" s="94"/>
      <c r="E201" s="94"/>
      <c r="F201" s="149"/>
      <c r="G201" s="227">
        <v>12</v>
      </c>
      <c r="H201" s="228">
        <v>2004</v>
      </c>
      <c r="I201" s="229">
        <v>2005</v>
      </c>
      <c r="J201" s="229">
        <v>2005</v>
      </c>
      <c r="K201" s="230"/>
      <c r="L201" s="231">
        <f t="shared" si="16"/>
        <v>0</v>
      </c>
      <c r="M201" s="232">
        <f t="shared" si="16"/>
        <v>0</v>
      </c>
      <c r="N201" s="232">
        <f t="shared" si="16"/>
        <v>0</v>
      </c>
      <c r="O201" s="233">
        <f t="shared" si="17"/>
        <v>0</v>
      </c>
      <c r="P201" s="234">
        <f t="shared" si="18"/>
        <v>0</v>
      </c>
      <c r="Q201" s="235">
        <f>P201*[1]Factors!D188</f>
        <v>0</v>
      </c>
      <c r="R201" s="235">
        <f t="shared" si="19"/>
        <v>0</v>
      </c>
      <c r="S201" s="235">
        <f>R201*[1]Factors!D188</f>
        <v>0</v>
      </c>
      <c r="T201" s="236">
        <f>R201*[1]Factors!D188*[1]Factors!E188</f>
        <v>0</v>
      </c>
      <c r="U201" s="234"/>
      <c r="V201" s="235"/>
      <c r="W201" s="236"/>
      <c r="X201" s="383">
        <v>257.49</v>
      </c>
      <c r="Y201" s="232"/>
      <c r="Z201" s="231"/>
      <c r="AA201" s="232">
        <f t="shared" si="15"/>
        <v>0</v>
      </c>
      <c r="AB201" s="232"/>
      <c r="AC201" s="233">
        <f t="shared" si="20"/>
        <v>0</v>
      </c>
    </row>
    <row r="202" spans="1:29" s="20" customFormat="1" hidden="1">
      <c r="A202" s="31"/>
      <c r="B202" s="31"/>
      <c r="C202" s="94"/>
      <c r="D202" s="94"/>
      <c r="E202" s="94"/>
      <c r="F202" s="149"/>
      <c r="G202" s="227">
        <v>1</v>
      </c>
      <c r="H202" s="228">
        <v>2005</v>
      </c>
      <c r="I202" s="229">
        <v>2005</v>
      </c>
      <c r="J202" s="229">
        <v>2005</v>
      </c>
      <c r="K202" s="241" t="e">
        <f>[1]Lib_RawData!G13</f>
        <v>#REF!</v>
      </c>
      <c r="L202" s="231">
        <f t="shared" si="16"/>
        <v>0</v>
      </c>
      <c r="M202" s="232">
        <f t="shared" si="16"/>
        <v>0</v>
      </c>
      <c r="N202" s="232">
        <f t="shared" si="16"/>
        <v>0</v>
      </c>
      <c r="O202" s="233">
        <f t="shared" si="17"/>
        <v>0</v>
      </c>
      <c r="P202" s="234">
        <f t="shared" si="18"/>
        <v>0</v>
      </c>
      <c r="Q202" s="235">
        <f>P202*[1]Factors!D189</f>
        <v>0</v>
      </c>
      <c r="R202" s="235" t="e">
        <f t="shared" si="19"/>
        <v>#REF!</v>
      </c>
      <c r="S202" s="235" t="e">
        <f>R202*[1]Factors!D189</f>
        <v>#REF!</v>
      </c>
      <c r="T202" s="236" t="e">
        <f>R202*[1]Factors!D189*[1]Factors!E189</f>
        <v>#REF!</v>
      </c>
      <c r="U202" s="234"/>
      <c r="V202" s="235"/>
      <c r="W202" s="236" t="e">
        <f>[1]Lib_RawData!AJ13</f>
        <v>#REF!</v>
      </c>
      <c r="X202" s="383">
        <v>257.49</v>
      </c>
      <c r="Y202" s="232"/>
      <c r="Z202" s="232"/>
      <c r="AA202" s="232">
        <f t="shared" si="15"/>
        <v>0</v>
      </c>
      <c r="AB202" s="232"/>
      <c r="AC202" s="233">
        <f t="shared" si="20"/>
        <v>0</v>
      </c>
    </row>
    <row r="203" spans="1:29" s="20" customFormat="1" hidden="1">
      <c r="A203" s="31"/>
      <c r="B203" s="31"/>
      <c r="C203" s="94"/>
      <c r="D203" s="94"/>
      <c r="E203" s="94"/>
      <c r="F203" s="149"/>
      <c r="G203" s="227">
        <v>2</v>
      </c>
      <c r="H203" s="228">
        <v>2005</v>
      </c>
      <c r="I203" s="229">
        <v>2005</v>
      </c>
      <c r="J203" s="229">
        <v>2005</v>
      </c>
      <c r="K203" s="241" t="e">
        <f>[1]Lib_RawData!G14</f>
        <v>#REF!</v>
      </c>
      <c r="L203" s="231">
        <f t="shared" si="16"/>
        <v>0</v>
      </c>
      <c r="M203" s="232">
        <f t="shared" si="16"/>
        <v>0</v>
      </c>
      <c r="N203" s="232">
        <f t="shared" si="16"/>
        <v>0</v>
      </c>
      <c r="O203" s="233">
        <f t="shared" si="17"/>
        <v>0</v>
      </c>
      <c r="P203" s="234">
        <f t="shared" si="18"/>
        <v>0</v>
      </c>
      <c r="Q203" s="235">
        <f>P203*[1]Factors!D190</f>
        <v>0</v>
      </c>
      <c r="R203" s="235" t="e">
        <f t="shared" si="19"/>
        <v>#REF!</v>
      </c>
      <c r="S203" s="235" t="e">
        <f>R203*[1]Factors!D190</f>
        <v>#REF!</v>
      </c>
      <c r="T203" s="236" t="e">
        <f>R203*[1]Factors!D190*[1]Factors!E190</f>
        <v>#REF!</v>
      </c>
      <c r="U203" s="234"/>
      <c r="V203" s="235"/>
      <c r="W203" s="236" t="e">
        <f>[1]Lib_RawData!AJ14</f>
        <v>#REF!</v>
      </c>
      <c r="X203" s="383">
        <v>257.49</v>
      </c>
      <c r="Y203" s="232"/>
      <c r="Z203" s="231"/>
      <c r="AA203" s="232">
        <f t="shared" si="15"/>
        <v>0</v>
      </c>
      <c r="AB203" s="232"/>
      <c r="AC203" s="233">
        <f t="shared" si="20"/>
        <v>0</v>
      </c>
    </row>
    <row r="204" spans="1:29" s="20" customFormat="1" hidden="1">
      <c r="A204" s="31"/>
      <c r="B204" s="31"/>
      <c r="C204" s="94"/>
      <c r="D204" s="94"/>
      <c r="E204" s="94"/>
      <c r="F204" s="149"/>
      <c r="G204" s="227">
        <v>3</v>
      </c>
      <c r="H204" s="228">
        <v>2005</v>
      </c>
      <c r="I204" s="229">
        <v>2005</v>
      </c>
      <c r="J204" s="229">
        <v>2005</v>
      </c>
      <c r="K204" s="241" t="e">
        <f>[1]Lib_RawData!G15</f>
        <v>#REF!</v>
      </c>
      <c r="L204" s="231">
        <f t="shared" si="16"/>
        <v>0</v>
      </c>
      <c r="M204" s="232">
        <f t="shared" si="16"/>
        <v>0</v>
      </c>
      <c r="N204" s="232">
        <f t="shared" si="16"/>
        <v>0</v>
      </c>
      <c r="O204" s="233">
        <f t="shared" si="17"/>
        <v>0</v>
      </c>
      <c r="P204" s="234">
        <f t="shared" si="18"/>
        <v>0</v>
      </c>
      <c r="Q204" s="235">
        <f>P204*[1]Factors!D191</f>
        <v>0</v>
      </c>
      <c r="R204" s="235" t="e">
        <f t="shared" si="19"/>
        <v>#REF!</v>
      </c>
      <c r="S204" s="235" t="e">
        <f>R204*[1]Factors!D191</f>
        <v>#REF!</v>
      </c>
      <c r="T204" s="236" t="e">
        <f>R204*[1]Factors!D191*[1]Factors!E191</f>
        <v>#REF!</v>
      </c>
      <c r="U204" s="234"/>
      <c r="V204" s="235"/>
      <c r="W204" s="236" t="e">
        <f>[1]Lib_RawData!AJ15</f>
        <v>#REF!</v>
      </c>
      <c r="X204" s="383">
        <v>257.49</v>
      </c>
      <c r="Y204" s="232"/>
      <c r="Z204" s="231"/>
      <c r="AA204" s="232">
        <f t="shared" si="15"/>
        <v>0</v>
      </c>
      <c r="AB204" s="232"/>
      <c r="AC204" s="233">
        <f t="shared" si="20"/>
        <v>0</v>
      </c>
    </row>
    <row r="205" spans="1:29" s="20" customFormat="1" hidden="1">
      <c r="A205" s="31"/>
      <c r="B205" s="31"/>
      <c r="C205" s="94"/>
      <c r="D205" s="94"/>
      <c r="E205" s="94"/>
      <c r="F205" s="149"/>
      <c r="G205" s="227">
        <v>4</v>
      </c>
      <c r="H205" s="228">
        <v>2005</v>
      </c>
      <c r="I205" s="229">
        <v>2005</v>
      </c>
      <c r="J205" s="229">
        <v>2006</v>
      </c>
      <c r="K205" s="241" t="e">
        <f>[1]Lib_RawData!G16</f>
        <v>#REF!</v>
      </c>
      <c r="L205" s="231">
        <f t="shared" si="16"/>
        <v>0</v>
      </c>
      <c r="M205" s="232">
        <f t="shared" si="16"/>
        <v>0</v>
      </c>
      <c r="N205" s="232">
        <f t="shared" si="16"/>
        <v>0</v>
      </c>
      <c r="O205" s="233">
        <f t="shared" si="17"/>
        <v>0</v>
      </c>
      <c r="P205" s="234">
        <f t="shared" si="18"/>
        <v>0</v>
      </c>
      <c r="Q205" s="235">
        <f>P205*[1]Factors!D192</f>
        <v>0</v>
      </c>
      <c r="R205" s="235" t="e">
        <f t="shared" si="19"/>
        <v>#REF!</v>
      </c>
      <c r="S205" s="235" t="e">
        <f>R205*[1]Factors!D192</f>
        <v>#REF!</v>
      </c>
      <c r="T205" s="236" t="e">
        <f>R205*[1]Factors!D192*[1]Factors!E192</f>
        <v>#REF!</v>
      </c>
      <c r="U205" s="234"/>
      <c r="V205" s="235"/>
      <c r="W205" s="236" t="e">
        <f>[1]Lib_RawData!AJ16</f>
        <v>#REF!</v>
      </c>
      <c r="X205" s="383">
        <v>257.49</v>
      </c>
      <c r="Y205" s="232"/>
      <c r="Z205" s="231"/>
      <c r="AA205" s="232">
        <f t="shared" si="15"/>
        <v>0</v>
      </c>
      <c r="AB205" s="232"/>
      <c r="AC205" s="233">
        <f t="shared" si="20"/>
        <v>0</v>
      </c>
    </row>
    <row r="206" spans="1:29" s="20" customFormat="1" hidden="1">
      <c r="A206" s="31"/>
      <c r="B206" s="31"/>
      <c r="C206" s="94"/>
      <c r="D206" s="94"/>
      <c r="E206" s="94"/>
      <c r="F206" s="149"/>
      <c r="G206" s="227">
        <v>5</v>
      </c>
      <c r="H206" s="228">
        <v>2005</v>
      </c>
      <c r="I206" s="229">
        <v>2005</v>
      </c>
      <c r="J206" s="229">
        <v>2006</v>
      </c>
      <c r="K206" s="241" t="e">
        <f>[1]Lib_RawData!G17</f>
        <v>#REF!</v>
      </c>
      <c r="L206" s="231">
        <f t="shared" si="16"/>
        <v>0</v>
      </c>
      <c r="M206" s="232">
        <f t="shared" si="16"/>
        <v>0</v>
      </c>
      <c r="N206" s="232">
        <f t="shared" si="16"/>
        <v>0</v>
      </c>
      <c r="O206" s="233">
        <f t="shared" si="17"/>
        <v>0</v>
      </c>
      <c r="P206" s="234">
        <f t="shared" si="18"/>
        <v>0</v>
      </c>
      <c r="Q206" s="235">
        <f>P206*[1]Factors!D193</f>
        <v>0</v>
      </c>
      <c r="R206" s="235" t="e">
        <f t="shared" si="19"/>
        <v>#REF!</v>
      </c>
      <c r="S206" s="235" t="e">
        <f>R206*[1]Factors!D193</f>
        <v>#REF!</v>
      </c>
      <c r="T206" s="236" t="e">
        <f>R206*[1]Factors!D193*[1]Factors!E193</f>
        <v>#REF!</v>
      </c>
      <c r="U206" s="234"/>
      <c r="V206" s="235"/>
      <c r="W206" s="236" t="e">
        <f>[1]Lib_RawData!AJ17</f>
        <v>#REF!</v>
      </c>
      <c r="X206" s="383">
        <v>257.49</v>
      </c>
      <c r="Y206" s="232"/>
      <c r="Z206" s="231"/>
      <c r="AA206" s="232">
        <f t="shared" si="15"/>
        <v>0</v>
      </c>
      <c r="AB206" s="232"/>
      <c r="AC206" s="233">
        <f t="shared" si="20"/>
        <v>0</v>
      </c>
    </row>
    <row r="207" spans="1:29" s="20" customFormat="1" hidden="1">
      <c r="A207" s="31"/>
      <c r="B207" s="31"/>
      <c r="C207" s="94"/>
      <c r="D207" s="94"/>
      <c r="E207" s="94"/>
      <c r="F207" s="149"/>
      <c r="G207" s="227">
        <v>6</v>
      </c>
      <c r="H207" s="228">
        <v>2005</v>
      </c>
      <c r="I207" s="229">
        <v>2005</v>
      </c>
      <c r="J207" s="229">
        <v>2006</v>
      </c>
      <c r="K207" s="241" t="e">
        <f>[1]Lib_RawData!G18</f>
        <v>#REF!</v>
      </c>
      <c r="L207" s="231">
        <f t="shared" si="16"/>
        <v>0</v>
      </c>
      <c r="M207" s="232">
        <f t="shared" si="16"/>
        <v>0</v>
      </c>
      <c r="N207" s="232">
        <f t="shared" si="16"/>
        <v>0</v>
      </c>
      <c r="O207" s="233">
        <f t="shared" si="17"/>
        <v>0</v>
      </c>
      <c r="P207" s="234">
        <f t="shared" si="18"/>
        <v>0</v>
      </c>
      <c r="Q207" s="235">
        <f>P207*[1]Factors!D194</f>
        <v>0</v>
      </c>
      <c r="R207" s="235" t="e">
        <f t="shared" si="19"/>
        <v>#REF!</v>
      </c>
      <c r="S207" s="235" t="e">
        <f>R207*[1]Factors!D194</f>
        <v>#REF!</v>
      </c>
      <c r="T207" s="236" t="e">
        <f>R207*[1]Factors!D194*[1]Factors!E194</f>
        <v>#REF!</v>
      </c>
      <c r="U207" s="234"/>
      <c r="V207" s="235"/>
      <c r="W207" s="236" t="e">
        <f>[1]Lib_RawData!AJ18</f>
        <v>#REF!</v>
      </c>
      <c r="X207" s="383">
        <v>257.49</v>
      </c>
      <c r="Y207" s="232"/>
      <c r="Z207" s="231"/>
      <c r="AA207" s="232">
        <f t="shared" si="15"/>
        <v>0</v>
      </c>
      <c r="AB207" s="232"/>
      <c r="AC207" s="233">
        <f t="shared" si="20"/>
        <v>0</v>
      </c>
    </row>
    <row r="208" spans="1:29" s="20" customFormat="1" hidden="1">
      <c r="A208" s="31"/>
      <c r="B208" s="31"/>
      <c r="C208" s="94"/>
      <c r="D208" s="94"/>
      <c r="E208" s="94"/>
      <c r="F208" s="149"/>
      <c r="G208" s="227">
        <v>7</v>
      </c>
      <c r="H208" s="228">
        <v>2005</v>
      </c>
      <c r="I208" s="229">
        <v>2006</v>
      </c>
      <c r="J208" s="229">
        <v>2006</v>
      </c>
      <c r="K208" s="241" t="e">
        <f>[1]Lib_RawData!G19</f>
        <v>#REF!</v>
      </c>
      <c r="L208" s="231">
        <f t="shared" si="16"/>
        <v>0</v>
      </c>
      <c r="M208" s="232">
        <f t="shared" si="16"/>
        <v>0</v>
      </c>
      <c r="N208" s="232">
        <f t="shared" si="16"/>
        <v>0</v>
      </c>
      <c r="O208" s="233">
        <f t="shared" si="17"/>
        <v>0</v>
      </c>
      <c r="P208" s="234">
        <f t="shared" si="18"/>
        <v>0</v>
      </c>
      <c r="Q208" s="235">
        <f>P208*[1]Factors!D195</f>
        <v>0</v>
      </c>
      <c r="R208" s="235" t="e">
        <f t="shared" si="19"/>
        <v>#REF!</v>
      </c>
      <c r="S208" s="235" t="e">
        <f>R208*[1]Factors!D195</f>
        <v>#REF!</v>
      </c>
      <c r="T208" s="236" t="e">
        <f>R208*[1]Factors!D195*[1]Factors!E195</f>
        <v>#REF!</v>
      </c>
      <c r="U208" s="234"/>
      <c r="V208" s="235"/>
      <c r="W208" s="236" t="e">
        <f>[1]Lib_RawData!AJ19</f>
        <v>#REF!</v>
      </c>
      <c r="X208" s="383">
        <v>257.49</v>
      </c>
      <c r="Y208" s="232"/>
      <c r="Z208" s="231"/>
      <c r="AA208" s="232">
        <f t="shared" si="15"/>
        <v>0</v>
      </c>
      <c r="AB208" s="232"/>
      <c r="AC208" s="233">
        <f t="shared" si="20"/>
        <v>0</v>
      </c>
    </row>
    <row r="209" spans="1:29" s="20" customFormat="1" hidden="1">
      <c r="A209" s="31"/>
      <c r="B209" s="31"/>
      <c r="C209" s="94"/>
      <c r="D209" s="94"/>
      <c r="E209" s="94"/>
      <c r="F209" s="149"/>
      <c r="G209" s="227">
        <v>8</v>
      </c>
      <c r="H209" s="228">
        <v>2005</v>
      </c>
      <c r="I209" s="229">
        <v>2006</v>
      </c>
      <c r="J209" s="229">
        <v>2006</v>
      </c>
      <c r="K209" s="241" t="e">
        <f>[1]Lib_RawData!G20</f>
        <v>#REF!</v>
      </c>
      <c r="L209" s="231">
        <f t="shared" si="16"/>
        <v>0</v>
      </c>
      <c r="M209" s="232">
        <f t="shared" si="16"/>
        <v>0</v>
      </c>
      <c r="N209" s="232">
        <f t="shared" si="16"/>
        <v>0</v>
      </c>
      <c r="O209" s="233">
        <f t="shared" si="17"/>
        <v>0</v>
      </c>
      <c r="P209" s="234">
        <f t="shared" si="18"/>
        <v>0</v>
      </c>
      <c r="Q209" s="235">
        <f>P209*[1]Factors!D196</f>
        <v>0</v>
      </c>
      <c r="R209" s="235" t="e">
        <f t="shared" si="19"/>
        <v>#REF!</v>
      </c>
      <c r="S209" s="235" t="e">
        <f>R209*[1]Factors!D196</f>
        <v>#REF!</v>
      </c>
      <c r="T209" s="236" t="e">
        <f>R209*[1]Factors!D196*[1]Factors!E196</f>
        <v>#REF!</v>
      </c>
      <c r="U209" s="234"/>
      <c r="V209" s="235"/>
      <c r="W209" s="236" t="e">
        <f>[1]Lib_RawData!AJ20</f>
        <v>#REF!</v>
      </c>
      <c r="X209" s="383">
        <v>257.49</v>
      </c>
      <c r="Y209" s="232"/>
      <c r="Z209" s="231"/>
      <c r="AA209" s="232">
        <f t="shared" si="15"/>
        <v>0</v>
      </c>
      <c r="AB209" s="232"/>
      <c r="AC209" s="233">
        <f t="shared" si="20"/>
        <v>0</v>
      </c>
    </row>
    <row r="210" spans="1:29" s="20" customFormat="1" hidden="1">
      <c r="A210" s="31"/>
      <c r="B210" s="31"/>
      <c r="C210" s="94"/>
      <c r="D210" s="94"/>
      <c r="E210" s="94"/>
      <c r="F210" s="149"/>
      <c r="G210" s="227">
        <v>9</v>
      </c>
      <c r="H210" s="228">
        <v>2005</v>
      </c>
      <c r="I210" s="229">
        <v>2006</v>
      </c>
      <c r="J210" s="229">
        <v>2006</v>
      </c>
      <c r="K210" s="241" t="e">
        <f>[1]Lib_RawData!G21</f>
        <v>#REF!</v>
      </c>
      <c r="L210" s="231">
        <f t="shared" si="16"/>
        <v>0</v>
      </c>
      <c r="M210" s="232">
        <f t="shared" si="16"/>
        <v>0</v>
      </c>
      <c r="N210" s="232">
        <f t="shared" si="16"/>
        <v>0</v>
      </c>
      <c r="O210" s="233">
        <f t="shared" si="17"/>
        <v>0</v>
      </c>
      <c r="P210" s="234">
        <f t="shared" si="18"/>
        <v>0</v>
      </c>
      <c r="Q210" s="235">
        <f>P210*[1]Factors!D197</f>
        <v>0</v>
      </c>
      <c r="R210" s="235" t="e">
        <f t="shared" si="19"/>
        <v>#REF!</v>
      </c>
      <c r="S210" s="235" t="e">
        <f>R210*[1]Factors!D197</f>
        <v>#REF!</v>
      </c>
      <c r="T210" s="236" t="e">
        <f>R210*[1]Factors!D197*[1]Factors!E197</f>
        <v>#REF!</v>
      </c>
      <c r="U210" s="234"/>
      <c r="V210" s="235"/>
      <c r="W210" s="236" t="e">
        <f>[1]Lib_RawData!AJ21</f>
        <v>#REF!</v>
      </c>
      <c r="X210" s="383">
        <v>266.32</v>
      </c>
      <c r="Y210" s="232"/>
      <c r="Z210" s="231"/>
      <c r="AA210" s="232">
        <f t="shared" si="15"/>
        <v>0</v>
      </c>
      <c r="AB210" s="232"/>
      <c r="AC210" s="233">
        <f t="shared" si="20"/>
        <v>0</v>
      </c>
    </row>
    <row r="211" spans="1:29" s="20" customFormat="1" hidden="1">
      <c r="A211" s="31"/>
      <c r="B211" s="31"/>
      <c r="C211" s="94"/>
      <c r="D211" s="94"/>
      <c r="E211" s="94"/>
      <c r="F211" s="149"/>
      <c r="G211" s="227">
        <v>10</v>
      </c>
      <c r="H211" s="228">
        <v>2005</v>
      </c>
      <c r="I211" s="229">
        <v>2006</v>
      </c>
      <c r="J211" s="229">
        <v>2006</v>
      </c>
      <c r="K211" s="241" t="e">
        <f>[1]Lib_RawData!G22</f>
        <v>#REF!</v>
      </c>
      <c r="L211" s="231">
        <f t="shared" si="16"/>
        <v>0</v>
      </c>
      <c r="M211" s="232">
        <f t="shared" si="16"/>
        <v>0</v>
      </c>
      <c r="N211" s="232">
        <f t="shared" si="16"/>
        <v>0</v>
      </c>
      <c r="O211" s="233">
        <f t="shared" si="17"/>
        <v>0</v>
      </c>
      <c r="P211" s="234">
        <f t="shared" si="18"/>
        <v>0</v>
      </c>
      <c r="Q211" s="235">
        <f>P211*[1]Factors!D198</f>
        <v>0</v>
      </c>
      <c r="R211" s="235" t="e">
        <f t="shared" si="19"/>
        <v>#REF!</v>
      </c>
      <c r="S211" s="235" t="e">
        <f>R211*[1]Factors!D198</f>
        <v>#REF!</v>
      </c>
      <c r="T211" s="236" t="e">
        <f>R211*[1]Factors!D198*[1]Factors!E198</f>
        <v>#REF!</v>
      </c>
      <c r="U211" s="234"/>
      <c r="V211" s="235"/>
      <c r="W211" s="236" t="e">
        <f>[1]Lib_RawData!AJ22</f>
        <v>#REF!</v>
      </c>
      <c r="X211" s="383">
        <v>266.32</v>
      </c>
      <c r="Y211" s="232"/>
      <c r="Z211" s="231"/>
      <c r="AA211" s="232">
        <f t="shared" si="15"/>
        <v>0</v>
      </c>
      <c r="AB211" s="232"/>
      <c r="AC211" s="233">
        <f t="shared" si="20"/>
        <v>0</v>
      </c>
    </row>
    <row r="212" spans="1:29" s="20" customFormat="1" hidden="1">
      <c r="A212" s="31"/>
      <c r="B212" s="31"/>
      <c r="C212" s="94"/>
      <c r="D212" s="94"/>
      <c r="E212" s="94"/>
      <c r="F212" s="149"/>
      <c r="G212" s="227">
        <v>11</v>
      </c>
      <c r="H212" s="228">
        <v>2005</v>
      </c>
      <c r="I212" s="229">
        <v>2006</v>
      </c>
      <c r="J212" s="229">
        <v>2006</v>
      </c>
      <c r="K212" s="241" t="e">
        <f>[1]Lib_RawData!G23</f>
        <v>#REF!</v>
      </c>
      <c r="L212" s="231">
        <f t="shared" si="16"/>
        <v>0</v>
      </c>
      <c r="M212" s="232" t="e">
        <f t="shared" si="16"/>
        <v>#REF!</v>
      </c>
      <c r="N212" s="232">
        <f t="shared" si="16"/>
        <v>0</v>
      </c>
      <c r="O212" s="233" t="e">
        <f t="shared" si="17"/>
        <v>#REF!</v>
      </c>
      <c r="P212" s="234" t="e">
        <f t="shared" si="18"/>
        <v>#REF!</v>
      </c>
      <c r="Q212" s="235" t="e">
        <f>P212*[1]Factors!D199</f>
        <v>#REF!</v>
      </c>
      <c r="R212" s="235" t="e">
        <f t="shared" si="19"/>
        <v>#REF!</v>
      </c>
      <c r="S212" s="235" t="e">
        <f>R212*[1]Factors!D199</f>
        <v>#REF!</v>
      </c>
      <c r="T212" s="236" t="e">
        <f>R212*[1]Factors!D199*[1]Factors!E199</f>
        <v>#REF!</v>
      </c>
      <c r="U212" s="234"/>
      <c r="V212" s="235"/>
      <c r="W212" s="236" t="e">
        <f>[1]Lib_RawData!AJ23</f>
        <v>#REF!</v>
      </c>
      <c r="X212" s="383">
        <v>266.32</v>
      </c>
      <c r="Y212" s="232" t="e">
        <f t="shared" ref="Y212:Y223" si="21">X212*W212</f>
        <v>#REF!</v>
      </c>
      <c r="Z212" s="231"/>
      <c r="AA212" s="232" t="e">
        <f t="shared" si="15"/>
        <v>#REF!</v>
      </c>
      <c r="AB212" s="232"/>
      <c r="AC212" s="233" t="e">
        <f t="shared" si="20"/>
        <v>#REF!</v>
      </c>
    </row>
    <row r="213" spans="1:29" s="20" customFormat="1" hidden="1">
      <c r="A213" s="31"/>
      <c r="B213" s="31"/>
      <c r="C213" s="94"/>
      <c r="D213" s="94"/>
      <c r="E213" s="94"/>
      <c r="F213" s="149"/>
      <c r="G213" s="227">
        <v>12</v>
      </c>
      <c r="H213" s="228">
        <v>2005</v>
      </c>
      <c r="I213" s="229">
        <v>2006</v>
      </c>
      <c r="J213" s="229">
        <v>2006</v>
      </c>
      <c r="K213" s="241" t="e">
        <f>[1]Lib_RawData!G24</f>
        <v>#REF!</v>
      </c>
      <c r="L213" s="231">
        <f t="shared" si="16"/>
        <v>0</v>
      </c>
      <c r="M213" s="232" t="e">
        <f t="shared" si="16"/>
        <v>#REF!</v>
      </c>
      <c r="N213" s="232">
        <f t="shared" si="16"/>
        <v>0</v>
      </c>
      <c r="O213" s="233" t="e">
        <f t="shared" si="17"/>
        <v>#REF!</v>
      </c>
      <c r="P213" s="234" t="e">
        <f t="shared" si="18"/>
        <v>#REF!</v>
      </c>
      <c r="Q213" s="235" t="e">
        <f>P213*[1]Factors!D200</f>
        <v>#REF!</v>
      </c>
      <c r="R213" s="235" t="e">
        <f t="shared" si="19"/>
        <v>#REF!</v>
      </c>
      <c r="S213" s="235" t="e">
        <f>R213*[1]Factors!D200</f>
        <v>#REF!</v>
      </c>
      <c r="T213" s="236" t="e">
        <f>R213*[1]Factors!D200*[1]Factors!E200</f>
        <v>#REF!</v>
      </c>
      <c r="U213" s="234"/>
      <c r="V213" s="235"/>
      <c r="W213" s="236" t="e">
        <f>[1]Lib_RawData!AJ24</f>
        <v>#REF!</v>
      </c>
      <c r="X213" s="383">
        <v>266.32</v>
      </c>
      <c r="Y213" s="232" t="e">
        <f t="shared" si="21"/>
        <v>#REF!</v>
      </c>
      <c r="Z213" s="231"/>
      <c r="AA213" s="232" t="e">
        <f t="shared" si="15"/>
        <v>#REF!</v>
      </c>
      <c r="AB213" s="232"/>
      <c r="AC213" s="233" t="e">
        <f t="shared" si="20"/>
        <v>#REF!</v>
      </c>
    </row>
    <row r="214" spans="1:29" s="20" customFormat="1" hidden="1">
      <c r="A214" s="31"/>
      <c r="B214" s="31"/>
      <c r="C214" s="94"/>
      <c r="D214" s="94"/>
      <c r="E214" s="94"/>
      <c r="F214" s="149"/>
      <c r="G214" s="227">
        <v>1</v>
      </c>
      <c r="H214" s="228">
        <v>2006</v>
      </c>
      <c r="I214" s="229">
        <v>2006</v>
      </c>
      <c r="J214" s="229">
        <v>2006</v>
      </c>
      <c r="K214" s="241" t="e">
        <f>[1]Lib_RawData!G25</f>
        <v>#REF!</v>
      </c>
      <c r="L214" s="231">
        <f t="shared" si="16"/>
        <v>0</v>
      </c>
      <c r="M214" s="232" t="e">
        <f t="shared" si="16"/>
        <v>#REF!</v>
      </c>
      <c r="N214" s="232">
        <f t="shared" si="16"/>
        <v>0</v>
      </c>
      <c r="O214" s="233" t="e">
        <f t="shared" si="17"/>
        <v>#REF!</v>
      </c>
      <c r="P214" s="234" t="e">
        <f t="shared" si="18"/>
        <v>#REF!</v>
      </c>
      <c r="Q214" s="235" t="e">
        <f>P214*[1]Factors!D201</f>
        <v>#REF!</v>
      </c>
      <c r="R214" s="235" t="e">
        <f t="shared" si="19"/>
        <v>#REF!</v>
      </c>
      <c r="S214" s="235" t="e">
        <f>R214*[1]Factors!D201</f>
        <v>#REF!</v>
      </c>
      <c r="T214" s="236" t="e">
        <f>R214*[1]Factors!D201*[1]Factors!E201</f>
        <v>#REF!</v>
      </c>
      <c r="U214" s="234"/>
      <c r="V214" s="235"/>
      <c r="W214" s="236" t="e">
        <f>[1]Lib_RawData!AJ25</f>
        <v>#REF!</v>
      </c>
      <c r="X214" s="383">
        <v>266.32</v>
      </c>
      <c r="Y214" s="232" t="e">
        <f t="shared" si="21"/>
        <v>#REF!</v>
      </c>
      <c r="Z214" s="231"/>
      <c r="AA214" s="232" t="e">
        <f t="shared" ref="AA214:AA277" si="22">+Y214</f>
        <v>#REF!</v>
      </c>
      <c r="AB214" s="232"/>
      <c r="AC214" s="233" t="e">
        <f t="shared" si="20"/>
        <v>#REF!</v>
      </c>
    </row>
    <row r="215" spans="1:29" s="20" customFormat="1" hidden="1">
      <c r="A215" s="31"/>
      <c r="B215" s="31"/>
      <c r="C215" s="94"/>
      <c r="D215" s="94"/>
      <c r="E215" s="94"/>
      <c r="F215" s="149"/>
      <c r="G215" s="227">
        <v>2</v>
      </c>
      <c r="H215" s="228">
        <v>2006</v>
      </c>
      <c r="I215" s="229">
        <v>2006</v>
      </c>
      <c r="J215" s="229">
        <v>2006</v>
      </c>
      <c r="K215" s="241" t="e">
        <f>[1]Lib_RawData!G26</f>
        <v>#REF!</v>
      </c>
      <c r="L215" s="231">
        <f t="shared" ref="L215:N278" si="23">Z215</f>
        <v>0</v>
      </c>
      <c r="M215" s="232" t="e">
        <f t="shared" si="23"/>
        <v>#REF!</v>
      </c>
      <c r="N215" s="232">
        <f t="shared" si="23"/>
        <v>0</v>
      </c>
      <c r="O215" s="233" t="e">
        <f t="shared" ref="O215:O278" si="24">N215+M215</f>
        <v>#REF!</v>
      </c>
      <c r="P215" s="234" t="e">
        <f t="shared" ref="P215:P278" si="25">O215</f>
        <v>#REF!</v>
      </c>
      <c r="Q215" s="235" t="e">
        <f>P215*[1]Factors!D202</f>
        <v>#REF!</v>
      </c>
      <c r="R215" s="235" t="e">
        <f t="shared" ref="R215:R278" si="26">U215+W215</f>
        <v>#REF!</v>
      </c>
      <c r="S215" s="235" t="e">
        <f>R215*[1]Factors!D202</f>
        <v>#REF!</v>
      </c>
      <c r="T215" s="236" t="e">
        <f>R215*[1]Factors!D202*[1]Factors!E202</f>
        <v>#REF!</v>
      </c>
      <c r="U215" s="234"/>
      <c r="V215" s="235"/>
      <c r="W215" s="236" t="e">
        <f>[1]Lib_RawData!AJ26</f>
        <v>#REF!</v>
      </c>
      <c r="X215" s="383">
        <v>266.32</v>
      </c>
      <c r="Y215" s="232" t="e">
        <f t="shared" si="21"/>
        <v>#REF!</v>
      </c>
      <c r="Z215" s="231"/>
      <c r="AA215" s="232" t="e">
        <f t="shared" si="22"/>
        <v>#REF!</v>
      </c>
      <c r="AB215" s="232"/>
      <c r="AC215" s="233" t="e">
        <f t="shared" si="20"/>
        <v>#REF!</v>
      </c>
    </row>
    <row r="216" spans="1:29" s="20" customFormat="1" hidden="1">
      <c r="A216" s="31"/>
      <c r="B216" s="31"/>
      <c r="C216" s="94"/>
      <c r="D216" s="94"/>
      <c r="E216" s="94"/>
      <c r="F216" s="149"/>
      <c r="G216" s="227">
        <v>3</v>
      </c>
      <c r="H216" s="228">
        <v>2006</v>
      </c>
      <c r="I216" s="229">
        <v>2006</v>
      </c>
      <c r="J216" s="229">
        <v>2006</v>
      </c>
      <c r="K216" s="241" t="e">
        <f>[1]Lib_RawData!G27</f>
        <v>#REF!</v>
      </c>
      <c r="L216" s="231">
        <f t="shared" si="23"/>
        <v>0</v>
      </c>
      <c r="M216" s="232" t="e">
        <f t="shared" si="23"/>
        <v>#REF!</v>
      </c>
      <c r="N216" s="232">
        <f t="shared" si="23"/>
        <v>0</v>
      </c>
      <c r="O216" s="233" t="e">
        <f t="shared" si="24"/>
        <v>#REF!</v>
      </c>
      <c r="P216" s="234" t="e">
        <f t="shared" si="25"/>
        <v>#REF!</v>
      </c>
      <c r="Q216" s="235" t="e">
        <f>P216*[1]Factors!D203</f>
        <v>#REF!</v>
      </c>
      <c r="R216" s="235" t="e">
        <f t="shared" si="26"/>
        <v>#REF!</v>
      </c>
      <c r="S216" s="235" t="e">
        <f>R216*[1]Factors!D203</f>
        <v>#REF!</v>
      </c>
      <c r="T216" s="236" t="e">
        <f>R216*[1]Factors!D203*[1]Factors!E203</f>
        <v>#REF!</v>
      </c>
      <c r="U216" s="234"/>
      <c r="V216" s="235"/>
      <c r="W216" s="236" t="e">
        <f>[1]Lib_RawData!AJ27</f>
        <v>#REF!</v>
      </c>
      <c r="X216" s="383">
        <v>266.32</v>
      </c>
      <c r="Y216" s="232" t="e">
        <f t="shared" si="21"/>
        <v>#REF!</v>
      </c>
      <c r="Z216" s="231"/>
      <c r="AA216" s="232" t="e">
        <f t="shared" si="22"/>
        <v>#REF!</v>
      </c>
      <c r="AB216" s="232"/>
      <c r="AC216" s="233" t="e">
        <f t="shared" si="20"/>
        <v>#REF!</v>
      </c>
    </row>
    <row r="217" spans="1:29" s="20" customFormat="1" hidden="1">
      <c r="A217" s="31"/>
      <c r="B217" s="31"/>
      <c r="C217" s="94"/>
      <c r="D217" s="94"/>
      <c r="E217" s="94"/>
      <c r="F217" s="149"/>
      <c r="G217" s="227">
        <v>4</v>
      </c>
      <c r="H217" s="228">
        <v>2006</v>
      </c>
      <c r="I217" s="229">
        <v>2006</v>
      </c>
      <c r="J217" s="229">
        <v>2007</v>
      </c>
      <c r="K217" s="241" t="e">
        <f>[1]Lib_RawData!G28</f>
        <v>#REF!</v>
      </c>
      <c r="L217" s="231">
        <f t="shared" si="23"/>
        <v>0</v>
      </c>
      <c r="M217" s="232" t="e">
        <f t="shared" si="23"/>
        <v>#REF!</v>
      </c>
      <c r="N217" s="232">
        <f t="shared" si="23"/>
        <v>0</v>
      </c>
      <c r="O217" s="233" t="e">
        <f t="shared" si="24"/>
        <v>#REF!</v>
      </c>
      <c r="P217" s="234" t="e">
        <f t="shared" si="25"/>
        <v>#REF!</v>
      </c>
      <c r="Q217" s="235" t="e">
        <f>P217*[1]Factors!D204</f>
        <v>#REF!</v>
      </c>
      <c r="R217" s="235" t="e">
        <f t="shared" si="26"/>
        <v>#REF!</v>
      </c>
      <c r="S217" s="235" t="e">
        <f>R217*[1]Factors!D204</f>
        <v>#REF!</v>
      </c>
      <c r="T217" s="236" t="e">
        <f>R217*[1]Factors!D204*[1]Factors!E204</f>
        <v>#REF!</v>
      </c>
      <c r="U217" s="234"/>
      <c r="V217" s="235"/>
      <c r="W217" s="236" t="e">
        <f>[1]Lib_RawData!AJ28</f>
        <v>#REF!</v>
      </c>
      <c r="X217" s="383">
        <v>266.32</v>
      </c>
      <c r="Y217" s="232" t="e">
        <f t="shared" si="21"/>
        <v>#REF!</v>
      </c>
      <c r="Z217" s="231"/>
      <c r="AA217" s="232" t="e">
        <f t="shared" si="22"/>
        <v>#REF!</v>
      </c>
      <c r="AB217" s="232"/>
      <c r="AC217" s="233" t="e">
        <f t="shared" si="20"/>
        <v>#REF!</v>
      </c>
    </row>
    <row r="218" spans="1:29" s="20" customFormat="1" hidden="1">
      <c r="A218" s="31"/>
      <c r="B218" s="31"/>
      <c r="C218" s="94"/>
      <c r="D218" s="94"/>
      <c r="E218" s="94"/>
      <c r="F218" s="149"/>
      <c r="G218" s="227">
        <v>5</v>
      </c>
      <c r="H218" s="228">
        <v>2006</v>
      </c>
      <c r="I218" s="229">
        <v>2006</v>
      </c>
      <c r="J218" s="229">
        <v>2007</v>
      </c>
      <c r="K218" s="241" t="e">
        <f>[1]Lib_RawData!G29</f>
        <v>#REF!</v>
      </c>
      <c r="L218" s="231">
        <f t="shared" si="23"/>
        <v>0</v>
      </c>
      <c r="M218" s="232" t="e">
        <f t="shared" si="23"/>
        <v>#REF!</v>
      </c>
      <c r="N218" s="232">
        <f t="shared" si="23"/>
        <v>0</v>
      </c>
      <c r="O218" s="233" t="e">
        <f t="shared" si="24"/>
        <v>#REF!</v>
      </c>
      <c r="P218" s="234" t="e">
        <f t="shared" si="25"/>
        <v>#REF!</v>
      </c>
      <c r="Q218" s="235" t="e">
        <f>P218*[1]Factors!D205</f>
        <v>#REF!</v>
      </c>
      <c r="R218" s="235" t="e">
        <f t="shared" si="26"/>
        <v>#REF!</v>
      </c>
      <c r="S218" s="235" t="e">
        <f>R218*[1]Factors!D205</f>
        <v>#REF!</v>
      </c>
      <c r="T218" s="236" t="e">
        <f>R218*[1]Factors!D205*[1]Factors!E205</f>
        <v>#REF!</v>
      </c>
      <c r="U218" s="234"/>
      <c r="V218" s="235"/>
      <c r="W218" s="236" t="e">
        <f>[1]Lib_RawData!AJ29</f>
        <v>#REF!</v>
      </c>
      <c r="X218" s="383">
        <v>266.32</v>
      </c>
      <c r="Y218" s="232" t="e">
        <f t="shared" si="21"/>
        <v>#REF!</v>
      </c>
      <c r="Z218" s="231"/>
      <c r="AA218" s="232" t="e">
        <f t="shared" si="22"/>
        <v>#REF!</v>
      </c>
      <c r="AB218" s="232"/>
      <c r="AC218" s="233" t="e">
        <f t="shared" si="20"/>
        <v>#REF!</v>
      </c>
    </row>
    <row r="219" spans="1:29" s="20" customFormat="1" hidden="1">
      <c r="A219" s="31"/>
      <c r="B219" s="31"/>
      <c r="C219" s="94"/>
      <c r="D219" s="94"/>
      <c r="E219" s="94"/>
      <c r="F219" s="149"/>
      <c r="G219" s="227">
        <v>6</v>
      </c>
      <c r="H219" s="228">
        <v>2006</v>
      </c>
      <c r="I219" s="229">
        <v>2006</v>
      </c>
      <c r="J219" s="229">
        <v>2007</v>
      </c>
      <c r="K219" s="241" t="e">
        <f>[1]Lib_RawData!G30</f>
        <v>#REF!</v>
      </c>
      <c r="L219" s="231">
        <f t="shared" si="23"/>
        <v>0</v>
      </c>
      <c r="M219" s="232" t="e">
        <f t="shared" si="23"/>
        <v>#REF!</v>
      </c>
      <c r="N219" s="232">
        <f t="shared" si="23"/>
        <v>0</v>
      </c>
      <c r="O219" s="233" t="e">
        <f t="shared" si="24"/>
        <v>#REF!</v>
      </c>
      <c r="P219" s="234" t="e">
        <f t="shared" si="25"/>
        <v>#REF!</v>
      </c>
      <c r="Q219" s="235" t="e">
        <f>P219*[1]Factors!D206</f>
        <v>#REF!</v>
      </c>
      <c r="R219" s="235" t="e">
        <f t="shared" si="26"/>
        <v>#REF!</v>
      </c>
      <c r="S219" s="235" t="e">
        <f>R219*[1]Factors!D206</f>
        <v>#REF!</v>
      </c>
      <c r="T219" s="236" t="e">
        <f>R219*[1]Factors!D206*[1]Factors!E206</f>
        <v>#REF!</v>
      </c>
      <c r="U219" s="234"/>
      <c r="V219" s="235"/>
      <c r="W219" s="236" t="e">
        <f>[1]Lib_RawData!AJ30</f>
        <v>#REF!</v>
      </c>
      <c r="X219" s="383">
        <v>266.32</v>
      </c>
      <c r="Y219" s="232" t="e">
        <f t="shared" si="21"/>
        <v>#REF!</v>
      </c>
      <c r="Z219" s="231"/>
      <c r="AA219" s="232" t="e">
        <f t="shared" si="22"/>
        <v>#REF!</v>
      </c>
      <c r="AB219" s="232"/>
      <c r="AC219" s="233" t="e">
        <f t="shared" si="20"/>
        <v>#REF!</v>
      </c>
    </row>
    <row r="220" spans="1:29" s="20" customFormat="1" hidden="1">
      <c r="A220" s="31"/>
      <c r="B220" s="31"/>
      <c r="C220" s="94"/>
      <c r="D220" s="94"/>
      <c r="E220" s="94"/>
      <c r="F220" s="149"/>
      <c r="G220" s="310">
        <v>7</v>
      </c>
      <c r="H220" s="311">
        <v>2006</v>
      </c>
      <c r="I220" s="312">
        <v>2007</v>
      </c>
      <c r="J220" s="312">
        <v>2007</v>
      </c>
      <c r="K220" s="313" t="e">
        <f>[1]Lib_RawData!G31</f>
        <v>#REF!</v>
      </c>
      <c r="L220" s="314">
        <f t="shared" si="23"/>
        <v>0</v>
      </c>
      <c r="M220" s="315" t="e">
        <f t="shared" si="23"/>
        <v>#REF!</v>
      </c>
      <c r="N220" s="315">
        <f t="shared" si="23"/>
        <v>0</v>
      </c>
      <c r="O220" s="316" t="e">
        <f t="shared" si="24"/>
        <v>#REF!</v>
      </c>
      <c r="P220" s="317" t="e">
        <f t="shared" si="25"/>
        <v>#REF!</v>
      </c>
      <c r="Q220" s="258" t="e">
        <f>P220*[1]Factors!D207</f>
        <v>#REF!</v>
      </c>
      <c r="R220" s="258" t="e">
        <f t="shared" si="26"/>
        <v>#REF!</v>
      </c>
      <c r="S220" s="258" t="e">
        <f>R220*[1]Factors!D207</f>
        <v>#REF!</v>
      </c>
      <c r="T220" s="318" t="e">
        <f>R220*[1]Factors!D207*[1]Factors!E207</f>
        <v>#REF!</v>
      </c>
      <c r="U220" s="317"/>
      <c r="V220" s="258"/>
      <c r="W220" s="318" t="e">
        <f>[1]Lib_RawData!AJ31</f>
        <v>#REF!</v>
      </c>
      <c r="X220" s="383">
        <v>266.32</v>
      </c>
      <c r="Y220" s="315" t="e">
        <f t="shared" si="21"/>
        <v>#REF!</v>
      </c>
      <c r="Z220" s="314"/>
      <c r="AA220" s="315" t="e">
        <f t="shared" si="22"/>
        <v>#REF!</v>
      </c>
      <c r="AB220" s="315"/>
      <c r="AC220" s="316" t="e">
        <f t="shared" si="20"/>
        <v>#REF!</v>
      </c>
    </row>
    <row r="221" spans="1:29" s="20" customFormat="1" hidden="1">
      <c r="A221" s="31"/>
      <c r="B221" s="31"/>
      <c r="C221" s="94"/>
      <c r="D221" s="94"/>
      <c r="E221" s="94"/>
      <c r="F221" s="149"/>
      <c r="G221" s="310">
        <v>8</v>
      </c>
      <c r="H221" s="311">
        <v>2006</v>
      </c>
      <c r="I221" s="312">
        <v>2007</v>
      </c>
      <c r="J221" s="312">
        <v>2007</v>
      </c>
      <c r="K221" s="313" t="e">
        <f>[1]Lib_RawData!G32</f>
        <v>#REF!</v>
      </c>
      <c r="L221" s="314">
        <f t="shared" si="23"/>
        <v>0</v>
      </c>
      <c r="M221" s="315" t="e">
        <f t="shared" si="23"/>
        <v>#REF!</v>
      </c>
      <c r="N221" s="315">
        <f t="shared" si="23"/>
        <v>0</v>
      </c>
      <c r="O221" s="316" t="e">
        <f t="shared" si="24"/>
        <v>#REF!</v>
      </c>
      <c r="P221" s="317" t="e">
        <f t="shared" si="25"/>
        <v>#REF!</v>
      </c>
      <c r="Q221" s="258" t="e">
        <f>P221*[1]Factors!D208</f>
        <v>#REF!</v>
      </c>
      <c r="R221" s="258" t="e">
        <f t="shared" si="26"/>
        <v>#REF!</v>
      </c>
      <c r="S221" s="258" t="e">
        <f>R221*[1]Factors!D208</f>
        <v>#REF!</v>
      </c>
      <c r="T221" s="318" t="e">
        <f>R221*[1]Factors!D208*[1]Factors!E208</f>
        <v>#REF!</v>
      </c>
      <c r="U221" s="317"/>
      <c r="V221" s="258"/>
      <c r="W221" s="318" t="e">
        <f>[1]Lib_RawData!AJ32</f>
        <v>#REF!</v>
      </c>
      <c r="X221" s="383">
        <v>266.32</v>
      </c>
      <c r="Y221" s="315" t="e">
        <f t="shared" si="21"/>
        <v>#REF!</v>
      </c>
      <c r="Z221" s="314"/>
      <c r="AA221" s="315" t="e">
        <f t="shared" si="22"/>
        <v>#REF!</v>
      </c>
      <c r="AB221" s="315"/>
      <c r="AC221" s="316" t="e">
        <f t="shared" si="20"/>
        <v>#REF!</v>
      </c>
    </row>
    <row r="222" spans="1:29" s="20" customFormat="1" hidden="1">
      <c r="A222" s="31"/>
      <c r="B222" s="31"/>
      <c r="C222" s="94"/>
      <c r="D222" s="94"/>
      <c r="E222" s="94"/>
      <c r="F222" s="149"/>
      <c r="G222" s="310">
        <v>9</v>
      </c>
      <c r="H222" s="311">
        <v>2006</v>
      </c>
      <c r="I222" s="312">
        <v>2007</v>
      </c>
      <c r="J222" s="312">
        <v>2007</v>
      </c>
      <c r="K222" s="313" t="e">
        <f>[1]Lib_RawData!G33</f>
        <v>#REF!</v>
      </c>
      <c r="L222" s="314">
        <f t="shared" si="23"/>
        <v>0</v>
      </c>
      <c r="M222" s="315" t="e">
        <f t="shared" si="23"/>
        <v>#REF!</v>
      </c>
      <c r="N222" s="315">
        <f t="shared" si="23"/>
        <v>0</v>
      </c>
      <c r="O222" s="316" t="e">
        <f t="shared" si="24"/>
        <v>#REF!</v>
      </c>
      <c r="P222" s="317" t="e">
        <f t="shared" si="25"/>
        <v>#REF!</v>
      </c>
      <c r="Q222" s="258" t="e">
        <f>P222*[1]Factors!D209</f>
        <v>#REF!</v>
      </c>
      <c r="R222" s="258" t="e">
        <f t="shared" si="26"/>
        <v>#REF!</v>
      </c>
      <c r="S222" s="258" t="e">
        <f>R222*[1]Factors!D209</f>
        <v>#REF!</v>
      </c>
      <c r="T222" s="318" t="e">
        <f>R222*[1]Factors!D209*[1]Factors!E209</f>
        <v>#REF!</v>
      </c>
      <c r="U222" s="317"/>
      <c r="V222" s="258"/>
      <c r="W222" s="318" t="e">
        <f>[1]Lib_RawData!AJ33</f>
        <v>#REF!</v>
      </c>
      <c r="X222" s="383">
        <v>275.06</v>
      </c>
      <c r="Y222" s="315" t="e">
        <f t="shared" si="21"/>
        <v>#REF!</v>
      </c>
      <c r="Z222" s="314"/>
      <c r="AA222" s="315" t="e">
        <f t="shared" si="22"/>
        <v>#REF!</v>
      </c>
      <c r="AB222" s="315"/>
      <c r="AC222" s="316" t="e">
        <f t="shared" si="20"/>
        <v>#REF!</v>
      </c>
    </row>
    <row r="223" spans="1:29" s="20" customFormat="1" hidden="1">
      <c r="A223" s="31"/>
      <c r="B223" s="31"/>
      <c r="C223" s="94"/>
      <c r="D223" s="94"/>
      <c r="E223" s="94"/>
      <c r="F223" s="149"/>
      <c r="G223" s="310">
        <v>10</v>
      </c>
      <c r="H223" s="311">
        <v>2006</v>
      </c>
      <c r="I223" s="312">
        <v>2007</v>
      </c>
      <c r="J223" s="312">
        <v>2007</v>
      </c>
      <c r="K223" s="313" t="e">
        <f>[1]Lib_RawData!G34</f>
        <v>#REF!</v>
      </c>
      <c r="L223" s="314">
        <f t="shared" si="23"/>
        <v>0</v>
      </c>
      <c r="M223" s="315" t="e">
        <f t="shared" si="23"/>
        <v>#REF!</v>
      </c>
      <c r="N223" s="315">
        <f t="shared" si="23"/>
        <v>0</v>
      </c>
      <c r="O223" s="316" t="e">
        <f t="shared" si="24"/>
        <v>#REF!</v>
      </c>
      <c r="P223" s="317" t="e">
        <f t="shared" si="25"/>
        <v>#REF!</v>
      </c>
      <c r="Q223" s="258" t="e">
        <f>P223*[1]Factors!D210</f>
        <v>#REF!</v>
      </c>
      <c r="R223" s="258" t="e">
        <f t="shared" si="26"/>
        <v>#REF!</v>
      </c>
      <c r="S223" s="258" t="e">
        <f>R223*[1]Factors!D210</f>
        <v>#REF!</v>
      </c>
      <c r="T223" s="318" t="e">
        <f>R223*[1]Factors!D210*[1]Factors!E210</f>
        <v>#REF!</v>
      </c>
      <c r="U223" s="317"/>
      <c r="V223" s="258"/>
      <c r="W223" s="318" t="e">
        <f>[1]Lib_RawData!AJ34</f>
        <v>#REF!</v>
      </c>
      <c r="X223" s="383">
        <v>275.06</v>
      </c>
      <c r="Y223" s="315" t="e">
        <f t="shared" si="21"/>
        <v>#REF!</v>
      </c>
      <c r="Z223" s="314"/>
      <c r="AA223" s="315" t="e">
        <f t="shared" si="22"/>
        <v>#REF!</v>
      </c>
      <c r="AB223" s="315"/>
      <c r="AC223" s="316" t="e">
        <f t="shared" si="20"/>
        <v>#REF!</v>
      </c>
    </row>
    <row r="224" spans="1:29" s="20" customFormat="1" hidden="1">
      <c r="A224" s="31"/>
      <c r="B224" s="31"/>
      <c r="C224" s="94"/>
      <c r="D224" s="94"/>
      <c r="E224" s="94"/>
      <c r="F224" s="149"/>
      <c r="G224" s="310">
        <v>11</v>
      </c>
      <c r="H224" s="311">
        <v>2006</v>
      </c>
      <c r="I224" s="312">
        <v>2007</v>
      </c>
      <c r="J224" s="312">
        <v>2007</v>
      </c>
      <c r="K224" s="313" t="e">
        <f>[1]Lib_RawData!G35</f>
        <v>#REF!</v>
      </c>
      <c r="L224" s="314">
        <f t="shared" si="23"/>
        <v>0</v>
      </c>
      <c r="M224" s="315" t="e">
        <f t="shared" si="23"/>
        <v>#REF!</v>
      </c>
      <c r="N224" s="315">
        <f t="shared" si="23"/>
        <v>0</v>
      </c>
      <c r="O224" s="316" t="e">
        <f t="shared" si="24"/>
        <v>#REF!</v>
      </c>
      <c r="P224" s="317" t="e">
        <f t="shared" si="25"/>
        <v>#REF!</v>
      </c>
      <c r="Q224" s="258" t="e">
        <f>P224*[1]Factors!D211</f>
        <v>#REF!</v>
      </c>
      <c r="R224" s="258" t="e">
        <f t="shared" si="26"/>
        <v>#REF!</v>
      </c>
      <c r="S224" s="258" t="e">
        <f>R224*[1]Factors!D211</f>
        <v>#REF!</v>
      </c>
      <c r="T224" s="318" t="e">
        <f>R224*[1]Factors!D211*[1]Factors!E211</f>
        <v>#REF!</v>
      </c>
      <c r="U224" s="317"/>
      <c r="V224" s="258"/>
      <c r="W224" s="318" t="e">
        <f>[1]Lib_RawData!AJ35</f>
        <v>#REF!</v>
      </c>
      <c r="X224" s="383">
        <v>275.06</v>
      </c>
      <c r="Y224" s="315" t="e">
        <f>X224*W224</f>
        <v>#REF!</v>
      </c>
      <c r="Z224" s="314"/>
      <c r="AA224" s="315" t="e">
        <f t="shared" si="22"/>
        <v>#REF!</v>
      </c>
      <c r="AB224" s="315"/>
      <c r="AC224" s="316" t="e">
        <f t="shared" si="20"/>
        <v>#REF!</v>
      </c>
    </row>
    <row r="225" spans="1:29" s="20" customFormat="1" hidden="1">
      <c r="A225" s="31"/>
      <c r="B225" s="31"/>
      <c r="C225" s="94"/>
      <c r="D225" s="94"/>
      <c r="E225" s="94"/>
      <c r="F225" s="149"/>
      <c r="G225" s="310">
        <v>12</v>
      </c>
      <c r="H225" s="311">
        <v>2006</v>
      </c>
      <c r="I225" s="312">
        <v>2007</v>
      </c>
      <c r="J225" s="312">
        <v>2007</v>
      </c>
      <c r="K225" s="313" t="e">
        <f>[1]Lib_RawData!G36</f>
        <v>#REF!</v>
      </c>
      <c r="L225" s="314">
        <f t="shared" si="23"/>
        <v>0</v>
      </c>
      <c r="M225" s="315" t="e">
        <f t="shared" si="23"/>
        <v>#REF!</v>
      </c>
      <c r="N225" s="315">
        <f t="shared" si="23"/>
        <v>0</v>
      </c>
      <c r="O225" s="316" t="e">
        <f t="shared" si="24"/>
        <v>#REF!</v>
      </c>
      <c r="P225" s="317" t="e">
        <f t="shared" si="25"/>
        <v>#REF!</v>
      </c>
      <c r="Q225" s="258" t="e">
        <f>P225*[1]Factors!D212</f>
        <v>#REF!</v>
      </c>
      <c r="R225" s="258" t="e">
        <f t="shared" si="26"/>
        <v>#REF!</v>
      </c>
      <c r="S225" s="258" t="e">
        <f>R225*[1]Factors!D212</f>
        <v>#REF!</v>
      </c>
      <c r="T225" s="318" t="e">
        <f>R225*[1]Factors!D212*[1]Factors!E212</f>
        <v>#REF!</v>
      </c>
      <c r="U225" s="317"/>
      <c r="V225" s="258"/>
      <c r="W225" s="318" t="e">
        <f>[1]Lib_RawData!AJ36</f>
        <v>#REF!</v>
      </c>
      <c r="X225" s="383">
        <v>275.06</v>
      </c>
      <c r="Y225" s="315" t="e">
        <f t="shared" ref="Y225:Y288" si="27">X225*W225</f>
        <v>#REF!</v>
      </c>
      <c r="Z225" s="314"/>
      <c r="AA225" s="315" t="e">
        <f t="shared" si="22"/>
        <v>#REF!</v>
      </c>
      <c r="AB225" s="315"/>
      <c r="AC225" s="316" t="e">
        <f t="shared" si="20"/>
        <v>#REF!</v>
      </c>
    </row>
    <row r="226" spans="1:29" s="20" customFormat="1" hidden="1">
      <c r="A226" s="31"/>
      <c r="B226" s="31"/>
      <c r="C226" s="94"/>
      <c r="D226" s="94"/>
      <c r="E226" s="94"/>
      <c r="F226" s="149"/>
      <c r="G226" s="310">
        <v>1</v>
      </c>
      <c r="H226" s="311">
        <v>2007</v>
      </c>
      <c r="I226" s="312">
        <v>2007</v>
      </c>
      <c r="J226" s="312">
        <v>2007</v>
      </c>
      <c r="K226" s="313" t="e">
        <f>[1]Lib_RawData!G37</f>
        <v>#REF!</v>
      </c>
      <c r="L226" s="314">
        <f t="shared" si="23"/>
        <v>0</v>
      </c>
      <c r="M226" s="315" t="e">
        <f t="shared" si="23"/>
        <v>#REF!</v>
      </c>
      <c r="N226" s="315">
        <f t="shared" si="23"/>
        <v>0</v>
      </c>
      <c r="O226" s="316" t="e">
        <f t="shared" si="24"/>
        <v>#REF!</v>
      </c>
      <c r="P226" s="317" t="e">
        <f t="shared" si="25"/>
        <v>#REF!</v>
      </c>
      <c r="Q226" s="258" t="e">
        <f>P226*[1]Factors!D213</f>
        <v>#REF!</v>
      </c>
      <c r="R226" s="258" t="e">
        <f t="shared" si="26"/>
        <v>#REF!</v>
      </c>
      <c r="S226" s="258" t="e">
        <f>R226*[1]Factors!D213</f>
        <v>#REF!</v>
      </c>
      <c r="T226" s="318" t="e">
        <f>R226*[1]Factors!D213*[1]Factors!E213</f>
        <v>#REF!</v>
      </c>
      <c r="U226" s="317"/>
      <c r="V226" s="258"/>
      <c r="W226" s="318" t="e">
        <f>[1]Lib_RawData!AJ37</f>
        <v>#REF!</v>
      </c>
      <c r="X226" s="383">
        <v>275.06</v>
      </c>
      <c r="Y226" s="315" t="e">
        <f t="shared" si="27"/>
        <v>#REF!</v>
      </c>
      <c r="Z226" s="314"/>
      <c r="AA226" s="315" t="e">
        <f t="shared" si="22"/>
        <v>#REF!</v>
      </c>
      <c r="AB226" s="315"/>
      <c r="AC226" s="316" t="e">
        <f t="shared" si="20"/>
        <v>#REF!</v>
      </c>
    </row>
    <row r="227" spans="1:29" s="20" customFormat="1" hidden="1">
      <c r="A227" s="31"/>
      <c r="B227" s="31"/>
      <c r="C227" s="94"/>
      <c r="D227" s="94"/>
      <c r="E227" s="94"/>
      <c r="F227" s="149"/>
      <c r="G227" s="310">
        <v>2</v>
      </c>
      <c r="H227" s="311">
        <v>2007</v>
      </c>
      <c r="I227" s="312">
        <v>2007</v>
      </c>
      <c r="J227" s="312">
        <v>2007</v>
      </c>
      <c r="K227" s="313" t="e">
        <f>[1]Lib_RawData!G38</f>
        <v>#REF!</v>
      </c>
      <c r="L227" s="314">
        <f t="shared" si="23"/>
        <v>0</v>
      </c>
      <c r="M227" s="315" t="e">
        <f t="shared" si="23"/>
        <v>#REF!</v>
      </c>
      <c r="N227" s="315">
        <f t="shared" si="23"/>
        <v>0</v>
      </c>
      <c r="O227" s="316" t="e">
        <f t="shared" si="24"/>
        <v>#REF!</v>
      </c>
      <c r="P227" s="317" t="e">
        <f t="shared" si="25"/>
        <v>#REF!</v>
      </c>
      <c r="Q227" s="258" t="e">
        <f>P227*[1]Factors!D214</f>
        <v>#REF!</v>
      </c>
      <c r="R227" s="258" t="e">
        <f t="shared" si="26"/>
        <v>#REF!</v>
      </c>
      <c r="S227" s="258" t="e">
        <f>R227*[1]Factors!D214</f>
        <v>#REF!</v>
      </c>
      <c r="T227" s="318" t="e">
        <f>R227*[1]Factors!D214*[1]Factors!E214</f>
        <v>#REF!</v>
      </c>
      <c r="U227" s="317"/>
      <c r="V227" s="258"/>
      <c r="W227" s="318" t="e">
        <f>[1]Lib_RawData!AJ38</f>
        <v>#REF!</v>
      </c>
      <c r="X227" s="383">
        <v>275.06</v>
      </c>
      <c r="Y227" s="315" t="e">
        <f t="shared" si="27"/>
        <v>#REF!</v>
      </c>
      <c r="Z227" s="314"/>
      <c r="AA227" s="315" t="e">
        <f t="shared" si="22"/>
        <v>#REF!</v>
      </c>
      <c r="AB227" s="315"/>
      <c r="AC227" s="316" t="e">
        <f t="shared" si="20"/>
        <v>#REF!</v>
      </c>
    </row>
    <row r="228" spans="1:29" s="20" customFormat="1" hidden="1">
      <c r="A228" s="31"/>
      <c r="B228" s="31"/>
      <c r="C228" s="94"/>
      <c r="D228" s="94"/>
      <c r="E228" s="94"/>
      <c r="F228" s="149"/>
      <c r="G228" s="310">
        <v>3</v>
      </c>
      <c r="H228" s="311">
        <v>2007</v>
      </c>
      <c r="I228" s="312">
        <v>2007</v>
      </c>
      <c r="J228" s="312">
        <v>2007</v>
      </c>
      <c r="K228" s="313" t="e">
        <f>[1]Lib_RawData!G39</f>
        <v>#REF!</v>
      </c>
      <c r="L228" s="314">
        <f t="shared" si="23"/>
        <v>0</v>
      </c>
      <c r="M228" s="315" t="e">
        <f t="shared" si="23"/>
        <v>#REF!</v>
      </c>
      <c r="N228" s="315">
        <f t="shared" si="23"/>
        <v>0</v>
      </c>
      <c r="O228" s="316" t="e">
        <f t="shared" si="24"/>
        <v>#REF!</v>
      </c>
      <c r="P228" s="317" t="e">
        <f t="shared" si="25"/>
        <v>#REF!</v>
      </c>
      <c r="Q228" s="258" t="e">
        <f>P228*[1]Factors!D215</f>
        <v>#REF!</v>
      </c>
      <c r="R228" s="258" t="e">
        <f t="shared" si="26"/>
        <v>#REF!</v>
      </c>
      <c r="S228" s="258" t="e">
        <f>R228*[1]Factors!D215</f>
        <v>#REF!</v>
      </c>
      <c r="T228" s="318" t="e">
        <f>R228*[1]Factors!D215*[1]Factors!E215</f>
        <v>#REF!</v>
      </c>
      <c r="U228" s="317"/>
      <c r="V228" s="258"/>
      <c r="W228" s="318" t="e">
        <f>[1]Lib_RawData!AJ39</f>
        <v>#REF!</v>
      </c>
      <c r="X228" s="383">
        <v>275.06</v>
      </c>
      <c r="Y228" s="315" t="e">
        <f t="shared" si="27"/>
        <v>#REF!</v>
      </c>
      <c r="Z228" s="314"/>
      <c r="AA228" s="315" t="e">
        <f t="shared" si="22"/>
        <v>#REF!</v>
      </c>
      <c r="AB228" s="315"/>
      <c r="AC228" s="316" t="e">
        <f t="shared" si="20"/>
        <v>#REF!</v>
      </c>
    </row>
    <row r="229" spans="1:29" s="20" customFormat="1" hidden="1">
      <c r="A229" s="31"/>
      <c r="B229" s="31"/>
      <c r="C229" s="94"/>
      <c r="D229" s="94"/>
      <c r="E229" s="94"/>
      <c r="F229" s="149"/>
      <c r="G229" s="310">
        <v>4</v>
      </c>
      <c r="H229" s="311">
        <v>2007</v>
      </c>
      <c r="I229" s="312">
        <v>2007</v>
      </c>
      <c r="J229" s="312">
        <v>2008</v>
      </c>
      <c r="K229" s="313" t="e">
        <f>[1]Lib_RawData!G40</f>
        <v>#REF!</v>
      </c>
      <c r="L229" s="314">
        <f t="shared" si="23"/>
        <v>0</v>
      </c>
      <c r="M229" s="315" t="e">
        <f t="shared" si="23"/>
        <v>#REF!</v>
      </c>
      <c r="N229" s="315">
        <f t="shared" si="23"/>
        <v>0</v>
      </c>
      <c r="O229" s="316" t="e">
        <f t="shared" si="24"/>
        <v>#REF!</v>
      </c>
      <c r="P229" s="317" t="e">
        <f t="shared" si="25"/>
        <v>#REF!</v>
      </c>
      <c r="Q229" s="258" t="e">
        <f>P229*[1]Factors!D216</f>
        <v>#REF!</v>
      </c>
      <c r="R229" s="258" t="e">
        <f t="shared" si="26"/>
        <v>#REF!</v>
      </c>
      <c r="S229" s="258" t="e">
        <f>R229*[1]Factors!D216</f>
        <v>#REF!</v>
      </c>
      <c r="T229" s="318" t="e">
        <f>R229*[1]Factors!D216*[1]Factors!E216</f>
        <v>#REF!</v>
      </c>
      <c r="U229" s="317"/>
      <c r="V229" s="258"/>
      <c r="W229" s="318" t="e">
        <f>[1]Lib_RawData!AJ40</f>
        <v>#REF!</v>
      </c>
      <c r="X229" s="383">
        <v>275.06</v>
      </c>
      <c r="Y229" s="315" t="e">
        <f t="shared" si="27"/>
        <v>#REF!</v>
      </c>
      <c r="Z229" s="314"/>
      <c r="AA229" s="315" t="e">
        <f t="shared" si="22"/>
        <v>#REF!</v>
      </c>
      <c r="AB229" s="315"/>
      <c r="AC229" s="316" t="e">
        <f t="shared" si="20"/>
        <v>#REF!</v>
      </c>
    </row>
    <row r="230" spans="1:29" s="20" customFormat="1" hidden="1">
      <c r="A230" s="31"/>
      <c r="B230" s="31"/>
      <c r="C230" s="94"/>
      <c r="D230" s="94"/>
      <c r="E230" s="94"/>
      <c r="F230" s="149"/>
      <c r="G230" s="310">
        <v>5</v>
      </c>
      <c r="H230" s="311">
        <v>2007</v>
      </c>
      <c r="I230" s="312">
        <v>2007</v>
      </c>
      <c r="J230" s="312">
        <v>2008</v>
      </c>
      <c r="K230" s="313" t="e">
        <f>[1]Lib_RawData!G41</f>
        <v>#REF!</v>
      </c>
      <c r="L230" s="314">
        <f t="shared" si="23"/>
        <v>0</v>
      </c>
      <c r="M230" s="315" t="e">
        <f t="shared" si="23"/>
        <v>#REF!</v>
      </c>
      <c r="N230" s="315">
        <f t="shared" si="23"/>
        <v>0</v>
      </c>
      <c r="O230" s="316" t="e">
        <f t="shared" si="24"/>
        <v>#REF!</v>
      </c>
      <c r="P230" s="317" t="e">
        <f t="shared" si="25"/>
        <v>#REF!</v>
      </c>
      <c r="Q230" s="258" t="e">
        <f>P230*[1]Factors!D217</f>
        <v>#REF!</v>
      </c>
      <c r="R230" s="258" t="e">
        <f t="shared" si="26"/>
        <v>#REF!</v>
      </c>
      <c r="S230" s="258" t="e">
        <f>R230*[1]Factors!D217</f>
        <v>#REF!</v>
      </c>
      <c r="T230" s="318" t="e">
        <f>R230*[1]Factors!D217*[1]Factors!E217</f>
        <v>#REF!</v>
      </c>
      <c r="U230" s="317"/>
      <c r="V230" s="258"/>
      <c r="W230" s="318" t="e">
        <f>[1]Lib_RawData!AJ41</f>
        <v>#REF!</v>
      </c>
      <c r="X230" s="383">
        <v>275.06</v>
      </c>
      <c r="Y230" s="315" t="e">
        <f t="shared" si="27"/>
        <v>#REF!</v>
      </c>
      <c r="Z230" s="314"/>
      <c r="AA230" s="315" t="e">
        <f t="shared" si="22"/>
        <v>#REF!</v>
      </c>
      <c r="AB230" s="315"/>
      <c r="AC230" s="316" t="e">
        <f t="shared" si="20"/>
        <v>#REF!</v>
      </c>
    </row>
    <row r="231" spans="1:29" s="20" customFormat="1" hidden="1">
      <c r="A231" s="31"/>
      <c r="B231" s="31"/>
      <c r="C231" s="94"/>
      <c r="D231" s="94"/>
      <c r="E231" s="94"/>
      <c r="F231" s="149"/>
      <c r="G231" s="310">
        <v>6</v>
      </c>
      <c r="H231" s="311">
        <v>2007</v>
      </c>
      <c r="I231" s="312">
        <v>2007</v>
      </c>
      <c r="J231" s="312">
        <v>2008</v>
      </c>
      <c r="K231" s="313" t="e">
        <f>[1]Lib_RawData!G42</f>
        <v>#REF!</v>
      </c>
      <c r="L231" s="314">
        <f t="shared" si="23"/>
        <v>0</v>
      </c>
      <c r="M231" s="315" t="e">
        <f t="shared" si="23"/>
        <v>#REF!</v>
      </c>
      <c r="N231" s="315">
        <f t="shared" si="23"/>
        <v>0</v>
      </c>
      <c r="O231" s="316" t="e">
        <f t="shared" si="24"/>
        <v>#REF!</v>
      </c>
      <c r="P231" s="317" t="e">
        <f t="shared" si="25"/>
        <v>#REF!</v>
      </c>
      <c r="Q231" s="258" t="e">
        <f>P231*[1]Factors!D218</f>
        <v>#REF!</v>
      </c>
      <c r="R231" s="258" t="e">
        <f t="shared" si="26"/>
        <v>#REF!</v>
      </c>
      <c r="S231" s="258" t="e">
        <f>R231*[1]Factors!D218</f>
        <v>#REF!</v>
      </c>
      <c r="T231" s="318" t="e">
        <f>R231*[1]Factors!D218*[1]Factors!E218</f>
        <v>#REF!</v>
      </c>
      <c r="U231" s="317"/>
      <c r="V231" s="258"/>
      <c r="W231" s="318" t="e">
        <f>[1]Lib_RawData!AJ42</f>
        <v>#REF!</v>
      </c>
      <c r="X231" s="383">
        <v>275.06</v>
      </c>
      <c r="Y231" s="315" t="e">
        <f t="shared" si="27"/>
        <v>#REF!</v>
      </c>
      <c r="Z231" s="314"/>
      <c r="AA231" s="315" t="e">
        <f t="shared" si="22"/>
        <v>#REF!</v>
      </c>
      <c r="AB231" s="315"/>
      <c r="AC231" s="316" t="e">
        <f t="shared" si="20"/>
        <v>#REF!</v>
      </c>
    </row>
    <row r="232" spans="1:29" s="20" customFormat="1" hidden="1">
      <c r="A232" s="31"/>
      <c r="B232" s="31"/>
      <c r="C232" s="94"/>
      <c r="D232" s="94"/>
      <c r="E232" s="94"/>
      <c r="F232" s="149"/>
      <c r="G232" s="310">
        <v>7</v>
      </c>
      <c r="H232" s="311">
        <v>2007</v>
      </c>
      <c r="I232" s="312">
        <v>2008</v>
      </c>
      <c r="J232" s="312">
        <v>2008</v>
      </c>
      <c r="K232" s="313" t="e">
        <f>[1]Lib_RawData!G43</f>
        <v>#REF!</v>
      </c>
      <c r="L232" s="314">
        <f t="shared" si="23"/>
        <v>0</v>
      </c>
      <c r="M232" s="315" t="e">
        <f t="shared" si="23"/>
        <v>#REF!</v>
      </c>
      <c r="N232" s="315">
        <f t="shared" si="23"/>
        <v>0</v>
      </c>
      <c r="O232" s="316" t="e">
        <f t="shared" si="24"/>
        <v>#REF!</v>
      </c>
      <c r="P232" s="317" t="e">
        <f t="shared" si="25"/>
        <v>#REF!</v>
      </c>
      <c r="Q232" s="258" t="e">
        <f>P232*[1]Factors!D219</f>
        <v>#REF!</v>
      </c>
      <c r="R232" s="258" t="e">
        <f t="shared" si="26"/>
        <v>#REF!</v>
      </c>
      <c r="S232" s="258" t="e">
        <f>R232*[1]Factors!D219</f>
        <v>#REF!</v>
      </c>
      <c r="T232" s="318" t="e">
        <f>R232*[1]Factors!D219*[1]Factors!E219</f>
        <v>#REF!</v>
      </c>
      <c r="U232" s="317"/>
      <c r="V232" s="258"/>
      <c r="W232" s="318" t="e">
        <f>[1]Lib_RawData!AJ43</f>
        <v>#REF!</v>
      </c>
      <c r="X232" s="383">
        <v>275.06</v>
      </c>
      <c r="Y232" s="315" t="e">
        <f t="shared" si="27"/>
        <v>#REF!</v>
      </c>
      <c r="Z232" s="314"/>
      <c r="AA232" s="315" t="e">
        <f t="shared" si="22"/>
        <v>#REF!</v>
      </c>
      <c r="AB232" s="315"/>
      <c r="AC232" s="316" t="e">
        <f t="shared" si="20"/>
        <v>#REF!</v>
      </c>
    </row>
    <row r="233" spans="1:29" s="20" customFormat="1" hidden="1">
      <c r="A233" s="31"/>
      <c r="B233" s="31"/>
      <c r="C233" s="94"/>
      <c r="D233" s="94"/>
      <c r="E233" s="94"/>
      <c r="F233" s="149"/>
      <c r="G233" s="310">
        <v>8</v>
      </c>
      <c r="H233" s="311">
        <v>2007</v>
      </c>
      <c r="I233" s="312">
        <v>2008</v>
      </c>
      <c r="J233" s="312">
        <v>2008</v>
      </c>
      <c r="K233" s="313" t="e">
        <f>[1]Lib_RawData!G44</f>
        <v>#REF!</v>
      </c>
      <c r="L233" s="314">
        <f t="shared" si="23"/>
        <v>0</v>
      </c>
      <c r="M233" s="315" t="e">
        <f t="shared" si="23"/>
        <v>#REF!</v>
      </c>
      <c r="N233" s="315">
        <f t="shared" si="23"/>
        <v>0</v>
      </c>
      <c r="O233" s="316" t="e">
        <f t="shared" si="24"/>
        <v>#REF!</v>
      </c>
      <c r="P233" s="317" t="e">
        <f t="shared" si="25"/>
        <v>#REF!</v>
      </c>
      <c r="Q233" s="258" t="e">
        <f>P233*[1]Factors!D220</f>
        <v>#REF!</v>
      </c>
      <c r="R233" s="258" t="e">
        <f t="shared" si="26"/>
        <v>#REF!</v>
      </c>
      <c r="S233" s="258" t="e">
        <f>R233*[1]Factors!D220</f>
        <v>#REF!</v>
      </c>
      <c r="T233" s="318" t="e">
        <f>R233*[1]Factors!D220*[1]Factors!E220</f>
        <v>#REF!</v>
      </c>
      <c r="U233" s="317"/>
      <c r="V233" s="258"/>
      <c r="W233" s="318" t="e">
        <f>[1]Lib_RawData!AJ44</f>
        <v>#REF!</v>
      </c>
      <c r="X233" s="383">
        <v>275.06</v>
      </c>
      <c r="Y233" s="315" t="e">
        <f t="shared" si="27"/>
        <v>#REF!</v>
      </c>
      <c r="Z233" s="314"/>
      <c r="AA233" s="315" t="e">
        <f t="shared" si="22"/>
        <v>#REF!</v>
      </c>
      <c r="AB233" s="315"/>
      <c r="AC233" s="316" t="e">
        <f t="shared" si="20"/>
        <v>#REF!</v>
      </c>
    </row>
    <row r="234" spans="1:29" s="20" customFormat="1" hidden="1">
      <c r="A234" s="31"/>
      <c r="B234" s="31"/>
      <c r="C234" s="94"/>
      <c r="D234" s="94"/>
      <c r="E234" s="94"/>
      <c r="F234" s="149"/>
      <c r="G234" s="310">
        <v>9</v>
      </c>
      <c r="H234" s="311">
        <v>2007</v>
      </c>
      <c r="I234" s="312">
        <v>2008</v>
      </c>
      <c r="J234" s="312">
        <v>2008</v>
      </c>
      <c r="K234" s="313" t="e">
        <f>[1]Lib_RawData!G45</f>
        <v>#REF!</v>
      </c>
      <c r="L234" s="314">
        <f t="shared" si="23"/>
        <v>0</v>
      </c>
      <c r="M234" s="315" t="e">
        <f t="shared" si="23"/>
        <v>#REF!</v>
      </c>
      <c r="N234" s="315">
        <f t="shared" si="23"/>
        <v>0</v>
      </c>
      <c r="O234" s="316" t="e">
        <f t="shared" si="24"/>
        <v>#REF!</v>
      </c>
      <c r="P234" s="317" t="e">
        <f t="shared" si="25"/>
        <v>#REF!</v>
      </c>
      <c r="Q234" s="258" t="e">
        <f>P234*[1]Factors!D221</f>
        <v>#REF!</v>
      </c>
      <c r="R234" s="258" t="e">
        <f t="shared" si="26"/>
        <v>#REF!</v>
      </c>
      <c r="S234" s="258" t="e">
        <f>R234*[1]Factors!D221</f>
        <v>#REF!</v>
      </c>
      <c r="T234" s="318" t="e">
        <f>R234*[1]Factors!D221*[1]Factors!E221</f>
        <v>#REF!</v>
      </c>
      <c r="U234" s="317"/>
      <c r="V234" s="258"/>
      <c r="W234" s="318" t="e">
        <f>[1]Lib_RawData!AJ45</f>
        <v>#REF!</v>
      </c>
      <c r="X234" s="383">
        <v>282.88</v>
      </c>
      <c r="Y234" s="315" t="e">
        <f t="shared" si="27"/>
        <v>#REF!</v>
      </c>
      <c r="Z234" s="314"/>
      <c r="AA234" s="315" t="e">
        <f t="shared" si="22"/>
        <v>#REF!</v>
      </c>
      <c r="AB234" s="315"/>
      <c r="AC234" s="316" t="e">
        <f t="shared" si="20"/>
        <v>#REF!</v>
      </c>
    </row>
    <row r="235" spans="1:29" s="20" customFormat="1" hidden="1">
      <c r="A235" s="31"/>
      <c r="B235" s="31"/>
      <c r="C235" s="94"/>
      <c r="D235" s="94"/>
      <c r="E235" s="94"/>
      <c r="F235" s="149"/>
      <c r="G235" s="310">
        <v>10</v>
      </c>
      <c r="H235" s="311">
        <v>2007</v>
      </c>
      <c r="I235" s="312">
        <v>2008</v>
      </c>
      <c r="J235" s="312">
        <v>2008</v>
      </c>
      <c r="K235" s="313" t="e">
        <f>[1]Lib_RawData!G46</f>
        <v>#REF!</v>
      </c>
      <c r="L235" s="314">
        <f t="shared" si="23"/>
        <v>0</v>
      </c>
      <c r="M235" s="315" t="e">
        <f t="shared" si="23"/>
        <v>#REF!</v>
      </c>
      <c r="N235" s="315">
        <f t="shared" si="23"/>
        <v>0</v>
      </c>
      <c r="O235" s="316" t="e">
        <f t="shared" si="24"/>
        <v>#REF!</v>
      </c>
      <c r="P235" s="317" t="e">
        <f t="shared" si="25"/>
        <v>#REF!</v>
      </c>
      <c r="Q235" s="258" t="e">
        <f>P235*[1]Factors!D222</f>
        <v>#REF!</v>
      </c>
      <c r="R235" s="258" t="e">
        <f t="shared" si="26"/>
        <v>#REF!</v>
      </c>
      <c r="S235" s="258" t="e">
        <f>R235*[1]Factors!D222</f>
        <v>#REF!</v>
      </c>
      <c r="T235" s="318" t="e">
        <f>R235*[1]Factors!D222*[1]Factors!E222</f>
        <v>#REF!</v>
      </c>
      <c r="U235" s="317"/>
      <c r="V235" s="258"/>
      <c r="W235" s="318" t="e">
        <f>[1]Lib_RawData!AJ46</f>
        <v>#REF!</v>
      </c>
      <c r="X235" s="383">
        <v>282.88</v>
      </c>
      <c r="Y235" s="315" t="e">
        <f t="shared" si="27"/>
        <v>#REF!</v>
      </c>
      <c r="Z235" s="314"/>
      <c r="AA235" s="315" t="e">
        <f t="shared" si="22"/>
        <v>#REF!</v>
      </c>
      <c r="AB235" s="315"/>
      <c r="AC235" s="316" t="e">
        <f t="shared" si="20"/>
        <v>#REF!</v>
      </c>
    </row>
    <row r="236" spans="1:29" s="20" customFormat="1" hidden="1">
      <c r="A236" s="31"/>
      <c r="B236" s="31"/>
      <c r="C236" s="94"/>
      <c r="D236" s="94"/>
      <c r="E236" s="94"/>
      <c r="F236" s="149"/>
      <c r="G236" s="310">
        <v>11</v>
      </c>
      <c r="H236" s="311">
        <v>2007</v>
      </c>
      <c r="I236" s="312">
        <v>2008</v>
      </c>
      <c r="J236" s="312">
        <v>2008</v>
      </c>
      <c r="K236" s="313" t="e">
        <f>[1]Lib_RawData!G47</f>
        <v>#REF!</v>
      </c>
      <c r="L236" s="314">
        <f t="shared" si="23"/>
        <v>0</v>
      </c>
      <c r="M236" s="315" t="e">
        <f t="shared" si="23"/>
        <v>#REF!</v>
      </c>
      <c r="N236" s="315">
        <f t="shared" si="23"/>
        <v>0</v>
      </c>
      <c r="O236" s="316" t="e">
        <f t="shared" si="24"/>
        <v>#REF!</v>
      </c>
      <c r="P236" s="317" t="e">
        <f t="shared" si="25"/>
        <v>#REF!</v>
      </c>
      <c r="Q236" s="258" t="e">
        <f>P236*[1]Factors!D223</f>
        <v>#REF!</v>
      </c>
      <c r="R236" s="258" t="e">
        <f t="shared" si="26"/>
        <v>#REF!</v>
      </c>
      <c r="S236" s="258" t="e">
        <f>R236*[1]Factors!D223</f>
        <v>#REF!</v>
      </c>
      <c r="T236" s="318" t="e">
        <f>R236*[1]Factors!D223*[1]Factors!E223</f>
        <v>#REF!</v>
      </c>
      <c r="U236" s="317"/>
      <c r="V236" s="258"/>
      <c r="W236" s="318" t="e">
        <f>[1]Lib_RawData!AJ47</f>
        <v>#REF!</v>
      </c>
      <c r="X236" s="383">
        <v>282.88</v>
      </c>
      <c r="Y236" s="315" t="e">
        <f t="shared" si="27"/>
        <v>#REF!</v>
      </c>
      <c r="Z236" s="314"/>
      <c r="AA236" s="315" t="e">
        <f t="shared" si="22"/>
        <v>#REF!</v>
      </c>
      <c r="AB236" s="315"/>
      <c r="AC236" s="316" t="e">
        <f t="shared" si="20"/>
        <v>#REF!</v>
      </c>
    </row>
    <row r="237" spans="1:29" s="20" customFormat="1" hidden="1">
      <c r="A237" s="31"/>
      <c r="B237" s="31"/>
      <c r="C237" s="94"/>
      <c r="D237" s="94"/>
      <c r="E237" s="94"/>
      <c r="F237" s="149"/>
      <c r="G237" s="310">
        <v>12</v>
      </c>
      <c r="H237" s="311">
        <v>2007</v>
      </c>
      <c r="I237" s="312">
        <v>2008</v>
      </c>
      <c r="J237" s="312">
        <v>2008</v>
      </c>
      <c r="K237" s="313" t="e">
        <f>[1]Lib_RawData!G48</f>
        <v>#REF!</v>
      </c>
      <c r="L237" s="314">
        <f t="shared" si="23"/>
        <v>0</v>
      </c>
      <c r="M237" s="315" t="e">
        <f t="shared" si="23"/>
        <v>#REF!</v>
      </c>
      <c r="N237" s="315">
        <f t="shared" si="23"/>
        <v>0</v>
      </c>
      <c r="O237" s="316" t="e">
        <f t="shared" si="24"/>
        <v>#REF!</v>
      </c>
      <c r="P237" s="317" t="e">
        <f t="shared" si="25"/>
        <v>#REF!</v>
      </c>
      <c r="Q237" s="258" t="e">
        <f>P237*[1]Factors!D224</f>
        <v>#REF!</v>
      </c>
      <c r="R237" s="258" t="e">
        <f t="shared" si="26"/>
        <v>#REF!</v>
      </c>
      <c r="S237" s="258" t="e">
        <f>R237*[1]Factors!D224</f>
        <v>#REF!</v>
      </c>
      <c r="T237" s="318" t="e">
        <f>R237*[1]Factors!D224*[1]Factors!E224</f>
        <v>#REF!</v>
      </c>
      <c r="U237" s="317"/>
      <c r="V237" s="258"/>
      <c r="W237" s="318" t="e">
        <f>[1]Lib_RawData!AJ48</f>
        <v>#REF!</v>
      </c>
      <c r="X237" s="383">
        <v>282.88</v>
      </c>
      <c r="Y237" s="315" t="e">
        <f t="shared" si="27"/>
        <v>#REF!</v>
      </c>
      <c r="Z237" s="314"/>
      <c r="AA237" s="315" t="e">
        <f t="shared" si="22"/>
        <v>#REF!</v>
      </c>
      <c r="AB237" s="315"/>
      <c r="AC237" s="316" t="e">
        <f t="shared" si="20"/>
        <v>#REF!</v>
      </c>
    </row>
    <row r="238" spans="1:29" s="20" customFormat="1" hidden="1">
      <c r="A238" s="31"/>
      <c r="B238" s="31"/>
      <c r="C238" s="94"/>
      <c r="D238" s="94"/>
      <c r="E238" s="94"/>
      <c r="F238" s="149"/>
      <c r="G238" s="310">
        <v>1</v>
      </c>
      <c r="H238" s="311">
        <v>2008</v>
      </c>
      <c r="I238" s="312">
        <v>2008</v>
      </c>
      <c r="J238" s="312">
        <v>2008</v>
      </c>
      <c r="K238" s="313" t="e">
        <f>[1]Lib_RawData!G49</f>
        <v>#REF!</v>
      </c>
      <c r="L238" s="314">
        <f t="shared" si="23"/>
        <v>0</v>
      </c>
      <c r="M238" s="315" t="e">
        <f t="shared" si="23"/>
        <v>#REF!</v>
      </c>
      <c r="N238" s="315">
        <f t="shared" si="23"/>
        <v>0</v>
      </c>
      <c r="O238" s="316" t="e">
        <f t="shared" si="24"/>
        <v>#REF!</v>
      </c>
      <c r="P238" s="317" t="e">
        <f t="shared" si="25"/>
        <v>#REF!</v>
      </c>
      <c r="Q238" s="258" t="e">
        <f>P238*[1]Factors!D225</f>
        <v>#REF!</v>
      </c>
      <c r="R238" s="258" t="e">
        <f t="shared" si="26"/>
        <v>#REF!</v>
      </c>
      <c r="S238" s="258" t="e">
        <f>R238*[1]Factors!D225</f>
        <v>#REF!</v>
      </c>
      <c r="T238" s="318" t="e">
        <f>R238*[1]Factors!D225*[1]Factors!E225</f>
        <v>#REF!</v>
      </c>
      <c r="U238" s="317"/>
      <c r="V238" s="258"/>
      <c r="W238" s="318" t="e">
        <f>[1]Lib_RawData!AJ49</f>
        <v>#REF!</v>
      </c>
      <c r="X238" s="383">
        <v>282.88</v>
      </c>
      <c r="Y238" s="315" t="e">
        <f t="shared" si="27"/>
        <v>#REF!</v>
      </c>
      <c r="Z238" s="314"/>
      <c r="AA238" s="315" t="e">
        <f t="shared" si="22"/>
        <v>#REF!</v>
      </c>
      <c r="AB238" s="315"/>
      <c r="AC238" s="316" t="e">
        <f t="shared" si="20"/>
        <v>#REF!</v>
      </c>
    </row>
    <row r="239" spans="1:29" s="20" customFormat="1" hidden="1">
      <c r="A239" s="31"/>
      <c r="B239" s="31"/>
      <c r="C239" s="94"/>
      <c r="D239" s="94"/>
      <c r="E239" s="94"/>
      <c r="F239" s="149"/>
      <c r="G239" s="310">
        <v>2</v>
      </c>
      <c r="H239" s="311">
        <v>2008</v>
      </c>
      <c r="I239" s="312">
        <v>2008</v>
      </c>
      <c r="J239" s="312">
        <v>2008</v>
      </c>
      <c r="K239" s="313" t="e">
        <f>[1]Lib_RawData!G50</f>
        <v>#REF!</v>
      </c>
      <c r="L239" s="314">
        <f t="shared" si="23"/>
        <v>0</v>
      </c>
      <c r="M239" s="315" t="e">
        <f t="shared" si="23"/>
        <v>#REF!</v>
      </c>
      <c r="N239" s="315">
        <f t="shared" si="23"/>
        <v>0</v>
      </c>
      <c r="O239" s="316" t="e">
        <f t="shared" si="24"/>
        <v>#REF!</v>
      </c>
      <c r="P239" s="317" t="e">
        <f t="shared" si="25"/>
        <v>#REF!</v>
      </c>
      <c r="Q239" s="258" t="e">
        <f>P239*[1]Factors!D226</f>
        <v>#REF!</v>
      </c>
      <c r="R239" s="258" t="e">
        <f t="shared" si="26"/>
        <v>#REF!</v>
      </c>
      <c r="S239" s="258" t="e">
        <f>R239*[1]Factors!D226</f>
        <v>#REF!</v>
      </c>
      <c r="T239" s="318" t="e">
        <f>R239*[1]Factors!D226*[1]Factors!E226</f>
        <v>#REF!</v>
      </c>
      <c r="U239" s="317"/>
      <c r="V239" s="258"/>
      <c r="W239" s="318" t="e">
        <f>[1]Lib_RawData!AJ50</f>
        <v>#REF!</v>
      </c>
      <c r="X239" s="383">
        <v>282.88</v>
      </c>
      <c r="Y239" s="315" t="e">
        <f t="shared" si="27"/>
        <v>#REF!</v>
      </c>
      <c r="Z239" s="314"/>
      <c r="AA239" s="315" t="e">
        <f t="shared" si="22"/>
        <v>#REF!</v>
      </c>
      <c r="AB239" s="315"/>
      <c r="AC239" s="316" t="e">
        <f t="shared" si="20"/>
        <v>#REF!</v>
      </c>
    </row>
    <row r="240" spans="1:29" s="20" customFormat="1" hidden="1">
      <c r="A240" s="31"/>
      <c r="B240" s="31"/>
      <c r="C240" s="94"/>
      <c r="D240" s="94"/>
      <c r="E240" s="94"/>
      <c r="F240" s="149"/>
      <c r="G240" s="310">
        <v>3</v>
      </c>
      <c r="H240" s="311">
        <v>2008</v>
      </c>
      <c r="I240" s="312">
        <v>2008</v>
      </c>
      <c r="J240" s="312">
        <v>2008</v>
      </c>
      <c r="K240" s="313" t="e">
        <f>[1]Lib_RawData!G51</f>
        <v>#REF!</v>
      </c>
      <c r="L240" s="314">
        <f t="shared" si="23"/>
        <v>0</v>
      </c>
      <c r="M240" s="315" t="e">
        <f t="shared" si="23"/>
        <v>#REF!</v>
      </c>
      <c r="N240" s="315">
        <f t="shared" si="23"/>
        <v>0</v>
      </c>
      <c r="O240" s="316" t="e">
        <f t="shared" si="24"/>
        <v>#REF!</v>
      </c>
      <c r="P240" s="317" t="e">
        <f t="shared" si="25"/>
        <v>#REF!</v>
      </c>
      <c r="Q240" s="258" t="e">
        <f>P240*[1]Factors!D227</f>
        <v>#REF!</v>
      </c>
      <c r="R240" s="258" t="e">
        <f t="shared" si="26"/>
        <v>#REF!</v>
      </c>
      <c r="S240" s="258" t="e">
        <f>R240*[1]Factors!D227</f>
        <v>#REF!</v>
      </c>
      <c r="T240" s="318" t="e">
        <f>R240*[1]Factors!D227*[1]Factors!E227</f>
        <v>#REF!</v>
      </c>
      <c r="U240" s="317"/>
      <c r="V240" s="258"/>
      <c r="W240" s="318" t="e">
        <f>[1]Lib_RawData!AJ51</f>
        <v>#REF!</v>
      </c>
      <c r="X240" s="383">
        <v>282.88</v>
      </c>
      <c r="Y240" s="315" t="e">
        <f t="shared" si="27"/>
        <v>#REF!</v>
      </c>
      <c r="Z240" s="314"/>
      <c r="AA240" s="315" t="e">
        <f t="shared" si="22"/>
        <v>#REF!</v>
      </c>
      <c r="AB240" s="315"/>
      <c r="AC240" s="316" t="e">
        <f t="shared" si="20"/>
        <v>#REF!</v>
      </c>
    </row>
    <row r="241" spans="1:29" s="20" customFormat="1" hidden="1">
      <c r="A241" s="31"/>
      <c r="B241" s="31"/>
      <c r="C241" s="94"/>
      <c r="D241" s="94"/>
      <c r="E241" s="94"/>
      <c r="F241" s="149"/>
      <c r="G241" s="310">
        <v>4</v>
      </c>
      <c r="H241" s="311">
        <v>2008</v>
      </c>
      <c r="I241" s="312">
        <v>2008</v>
      </c>
      <c r="J241" s="312">
        <v>2009</v>
      </c>
      <c r="K241" s="313" t="e">
        <f>[1]Lib_RawData!G52</f>
        <v>#REF!</v>
      </c>
      <c r="L241" s="314">
        <f t="shared" si="23"/>
        <v>0</v>
      </c>
      <c r="M241" s="315" t="e">
        <f t="shared" si="23"/>
        <v>#REF!</v>
      </c>
      <c r="N241" s="315">
        <f t="shared" si="23"/>
        <v>0</v>
      </c>
      <c r="O241" s="316" t="e">
        <f t="shared" si="24"/>
        <v>#REF!</v>
      </c>
      <c r="P241" s="317" t="e">
        <f t="shared" si="25"/>
        <v>#REF!</v>
      </c>
      <c r="Q241" s="258" t="e">
        <f>P241*[1]Factors!D228</f>
        <v>#REF!</v>
      </c>
      <c r="R241" s="258" t="e">
        <f t="shared" si="26"/>
        <v>#REF!</v>
      </c>
      <c r="S241" s="258" t="e">
        <f>R241*[1]Factors!D228</f>
        <v>#REF!</v>
      </c>
      <c r="T241" s="318" t="e">
        <f>R241*[1]Factors!D228*[1]Factors!E228</f>
        <v>#REF!</v>
      </c>
      <c r="U241" s="317"/>
      <c r="V241" s="258"/>
      <c r="W241" s="318" t="e">
        <f>[1]Lib_RawData!AJ52</f>
        <v>#REF!</v>
      </c>
      <c r="X241" s="383">
        <v>282.88</v>
      </c>
      <c r="Y241" s="315" t="e">
        <f t="shared" si="27"/>
        <v>#REF!</v>
      </c>
      <c r="Z241" s="314"/>
      <c r="AA241" s="315" t="e">
        <f t="shared" si="22"/>
        <v>#REF!</v>
      </c>
      <c r="AB241" s="315"/>
      <c r="AC241" s="316" t="e">
        <f t="shared" si="20"/>
        <v>#REF!</v>
      </c>
    </row>
    <row r="242" spans="1:29" s="20" customFormat="1" hidden="1">
      <c r="A242" s="31"/>
      <c r="B242" s="31"/>
      <c r="C242" s="94"/>
      <c r="D242" s="94"/>
      <c r="E242" s="94"/>
      <c r="F242" s="149"/>
      <c r="G242" s="393">
        <v>5</v>
      </c>
      <c r="H242" s="311">
        <v>2008</v>
      </c>
      <c r="I242" s="312">
        <v>2008</v>
      </c>
      <c r="J242" s="312">
        <v>2009</v>
      </c>
      <c r="K242" s="394" t="e">
        <f>[1]Lib_RawData!G53</f>
        <v>#REF!</v>
      </c>
      <c r="L242" s="315">
        <f t="shared" si="23"/>
        <v>0</v>
      </c>
      <c r="M242" s="315" t="e">
        <f t="shared" si="23"/>
        <v>#REF!</v>
      </c>
      <c r="N242" s="315">
        <f t="shared" si="23"/>
        <v>0</v>
      </c>
      <c r="O242" s="315" t="e">
        <f t="shared" si="24"/>
        <v>#REF!</v>
      </c>
      <c r="P242" s="258" t="e">
        <f t="shared" si="25"/>
        <v>#REF!</v>
      </c>
      <c r="Q242" s="258" t="e">
        <f>P242*[1]Factors!D229</f>
        <v>#REF!</v>
      </c>
      <c r="R242" s="258" t="e">
        <f t="shared" si="26"/>
        <v>#REF!</v>
      </c>
      <c r="S242" s="258" t="e">
        <f>R242*[1]Factors!D229</f>
        <v>#REF!</v>
      </c>
      <c r="T242" s="258" t="e">
        <f>R242*[1]Factors!D229*[1]Factors!E229</f>
        <v>#REF!</v>
      </c>
      <c r="U242" s="258"/>
      <c r="V242" s="258"/>
      <c r="W242" s="318" t="e">
        <f>[1]Lib_RawData!AJ53</f>
        <v>#REF!</v>
      </c>
      <c r="X242" s="383">
        <v>282.88</v>
      </c>
      <c r="Y242" s="315" t="e">
        <f t="shared" si="27"/>
        <v>#REF!</v>
      </c>
      <c r="Z242" s="315"/>
      <c r="AA242" s="315" t="e">
        <f t="shared" si="22"/>
        <v>#REF!</v>
      </c>
      <c r="AB242" s="315"/>
      <c r="AC242" s="316" t="e">
        <f t="shared" si="20"/>
        <v>#REF!</v>
      </c>
    </row>
    <row r="243" spans="1:29" s="20" customFormat="1" hidden="1">
      <c r="A243" s="31"/>
      <c r="B243" s="31"/>
      <c r="C243" s="94"/>
      <c r="D243" s="94"/>
      <c r="E243" s="94"/>
      <c r="F243" s="149"/>
      <c r="G243" s="310">
        <v>6</v>
      </c>
      <c r="H243" s="311">
        <v>2008</v>
      </c>
      <c r="I243" s="312">
        <v>2008</v>
      </c>
      <c r="J243" s="312">
        <v>2009</v>
      </c>
      <c r="K243" s="313" t="e">
        <f>[1]Lib_RawData!G54</f>
        <v>#REF!</v>
      </c>
      <c r="L243" s="314">
        <f t="shared" si="23"/>
        <v>0</v>
      </c>
      <c r="M243" s="315" t="e">
        <f t="shared" si="23"/>
        <v>#REF!</v>
      </c>
      <c r="N243" s="315">
        <f t="shared" si="23"/>
        <v>0</v>
      </c>
      <c r="O243" s="316" t="e">
        <f t="shared" si="24"/>
        <v>#REF!</v>
      </c>
      <c r="P243" s="317" t="e">
        <f t="shared" si="25"/>
        <v>#REF!</v>
      </c>
      <c r="Q243" s="258" t="e">
        <f>P243*[1]Factors!D230</f>
        <v>#REF!</v>
      </c>
      <c r="R243" s="258" t="e">
        <f t="shared" si="26"/>
        <v>#REF!</v>
      </c>
      <c r="S243" s="258" t="e">
        <f>R243*[1]Factors!D230</f>
        <v>#REF!</v>
      </c>
      <c r="T243" s="318" t="e">
        <f>R243*[1]Factors!D230*[1]Factors!E230</f>
        <v>#REF!</v>
      </c>
      <c r="U243" s="317"/>
      <c r="V243" s="258"/>
      <c r="W243" s="318" t="e">
        <f>[1]Lib_RawData!AJ54</f>
        <v>#REF!</v>
      </c>
      <c r="X243" s="383">
        <v>282.88</v>
      </c>
      <c r="Y243" s="315" t="e">
        <f t="shared" si="27"/>
        <v>#REF!</v>
      </c>
      <c r="Z243" s="314"/>
      <c r="AA243" s="315" t="e">
        <f t="shared" si="22"/>
        <v>#REF!</v>
      </c>
      <c r="AB243" s="315"/>
      <c r="AC243" s="316" t="e">
        <f t="shared" si="20"/>
        <v>#REF!</v>
      </c>
    </row>
    <row r="244" spans="1:29" s="20" customFormat="1" hidden="1">
      <c r="A244" s="31"/>
      <c r="B244" s="31"/>
      <c r="C244" s="94"/>
      <c r="D244" s="94"/>
      <c r="E244" s="94"/>
      <c r="F244" s="149"/>
      <c r="G244" s="14">
        <v>7</v>
      </c>
      <c r="H244" s="15">
        <v>2008</v>
      </c>
      <c r="I244" s="200">
        <v>2009</v>
      </c>
      <c r="J244" s="200">
        <v>2009</v>
      </c>
      <c r="K244" s="16" t="e">
        <f>[1]Lib_RawData!G55</f>
        <v>#REF!</v>
      </c>
      <c r="L244" s="17">
        <f t="shared" si="23"/>
        <v>0</v>
      </c>
      <c r="M244" s="10" t="e">
        <f t="shared" si="23"/>
        <v>#REF!</v>
      </c>
      <c r="N244" s="10">
        <f t="shared" si="23"/>
        <v>0</v>
      </c>
      <c r="O244" s="18" t="e">
        <f t="shared" si="24"/>
        <v>#REF!</v>
      </c>
      <c r="P244" s="19" t="e">
        <f t="shared" si="25"/>
        <v>#REF!</v>
      </c>
      <c r="Q244" s="20" t="e">
        <f>P244*[1]Factors!D231</f>
        <v>#REF!</v>
      </c>
      <c r="R244" s="20" t="e">
        <f t="shared" si="26"/>
        <v>#REF!</v>
      </c>
      <c r="S244" s="20" t="e">
        <f>R244*[1]Factors!D231</f>
        <v>#REF!</v>
      </c>
      <c r="T244" s="21" t="e">
        <f>R244*[1]Factors!D231*[1]Factors!E231</f>
        <v>#REF!</v>
      </c>
      <c r="U244" s="19"/>
      <c r="W244" s="21" t="e">
        <f>[1]Lib_RawData!AJ55</f>
        <v>#REF!</v>
      </c>
      <c r="X244" s="383">
        <v>282.88</v>
      </c>
      <c r="Y244" s="10" t="e">
        <f t="shared" si="27"/>
        <v>#REF!</v>
      </c>
      <c r="Z244" s="17"/>
      <c r="AA244" s="10" t="e">
        <f t="shared" si="22"/>
        <v>#REF!</v>
      </c>
      <c r="AB244" s="10"/>
      <c r="AC244" s="18" t="e">
        <f t="shared" si="20"/>
        <v>#REF!</v>
      </c>
    </row>
    <row r="245" spans="1:29" s="20" customFormat="1" hidden="1">
      <c r="A245" s="31"/>
      <c r="B245" s="31"/>
      <c r="C245" s="94"/>
      <c r="D245" s="94"/>
      <c r="E245" s="94"/>
      <c r="F245" s="149"/>
      <c r="G245" s="14">
        <v>8</v>
      </c>
      <c r="H245" s="15">
        <v>2008</v>
      </c>
      <c r="I245" s="200">
        <v>2009</v>
      </c>
      <c r="J245" s="200">
        <v>2009</v>
      </c>
      <c r="K245" s="16" t="e">
        <f>[1]Lib_RawData!G56</f>
        <v>#REF!</v>
      </c>
      <c r="L245" s="17">
        <f t="shared" si="23"/>
        <v>0</v>
      </c>
      <c r="M245" s="10" t="e">
        <f t="shared" si="23"/>
        <v>#REF!</v>
      </c>
      <c r="N245" s="10">
        <f t="shared" si="23"/>
        <v>0</v>
      </c>
      <c r="O245" s="18" t="e">
        <f t="shared" si="24"/>
        <v>#REF!</v>
      </c>
      <c r="P245" s="19" t="e">
        <f t="shared" si="25"/>
        <v>#REF!</v>
      </c>
      <c r="Q245" s="20" t="e">
        <f>P245*[1]Factors!D232</f>
        <v>#REF!</v>
      </c>
      <c r="R245" s="20" t="e">
        <f t="shared" si="26"/>
        <v>#REF!</v>
      </c>
      <c r="S245" s="20" t="e">
        <f>R245*[1]Factors!D232</f>
        <v>#REF!</v>
      </c>
      <c r="T245" s="21" t="e">
        <f>R245*[1]Factors!D232*[1]Factors!E232</f>
        <v>#REF!</v>
      </c>
      <c r="U245" s="19"/>
      <c r="W245" s="21" t="e">
        <f>[1]Lib_RawData!AJ56</f>
        <v>#REF!</v>
      </c>
      <c r="X245" s="383">
        <v>282.88</v>
      </c>
      <c r="Y245" s="10" t="e">
        <f t="shared" si="27"/>
        <v>#REF!</v>
      </c>
      <c r="Z245" s="17"/>
      <c r="AA245" s="10" t="e">
        <f t="shared" si="22"/>
        <v>#REF!</v>
      </c>
      <c r="AB245" s="10"/>
      <c r="AC245" s="18" t="e">
        <f t="shared" si="20"/>
        <v>#REF!</v>
      </c>
    </row>
    <row r="246" spans="1:29" s="20" customFormat="1" hidden="1">
      <c r="A246" s="31"/>
      <c r="B246" s="31"/>
      <c r="C246" s="94"/>
      <c r="D246" s="94"/>
      <c r="E246" s="94"/>
      <c r="F246" s="149"/>
      <c r="G246" s="14">
        <v>9</v>
      </c>
      <c r="H246" s="15">
        <v>2008</v>
      </c>
      <c r="I246" s="200">
        <v>2009</v>
      </c>
      <c r="J246" s="200">
        <v>2009</v>
      </c>
      <c r="K246" s="16" t="e">
        <f>[1]Lib_RawData!G57</f>
        <v>#REF!</v>
      </c>
      <c r="L246" s="17">
        <f t="shared" si="23"/>
        <v>0</v>
      </c>
      <c r="M246" s="10" t="e">
        <f t="shared" si="23"/>
        <v>#REF!</v>
      </c>
      <c r="N246" s="10">
        <f t="shared" si="23"/>
        <v>0</v>
      </c>
      <c r="O246" s="18" t="e">
        <f t="shared" si="24"/>
        <v>#REF!</v>
      </c>
      <c r="P246" s="19" t="e">
        <f t="shared" si="25"/>
        <v>#REF!</v>
      </c>
      <c r="Q246" s="20" t="e">
        <f>P246*[1]Factors!D233</f>
        <v>#REF!</v>
      </c>
      <c r="R246" s="20" t="e">
        <f t="shared" si="26"/>
        <v>#REF!</v>
      </c>
      <c r="S246" s="20" t="e">
        <f>R246*[1]Factors!D233</f>
        <v>#REF!</v>
      </c>
      <c r="T246" s="21" t="e">
        <f>R246*[1]Factors!D233*[1]Factors!E233</f>
        <v>#REF!</v>
      </c>
      <c r="U246" s="19"/>
      <c r="W246" s="21" t="e">
        <f>[1]Lib_RawData!AJ57</f>
        <v>#REF!</v>
      </c>
      <c r="X246" s="383">
        <v>290.39</v>
      </c>
      <c r="Y246" s="10" t="e">
        <f t="shared" si="27"/>
        <v>#REF!</v>
      </c>
      <c r="Z246" s="17"/>
      <c r="AA246" s="10" t="e">
        <f t="shared" si="22"/>
        <v>#REF!</v>
      </c>
      <c r="AB246" s="10"/>
      <c r="AC246" s="18" t="e">
        <f t="shared" si="20"/>
        <v>#REF!</v>
      </c>
    </row>
    <row r="247" spans="1:29" s="20" customFormat="1" hidden="1">
      <c r="A247" s="31"/>
      <c r="B247" s="31"/>
      <c r="C247" s="94"/>
      <c r="D247" s="94"/>
      <c r="E247" s="94"/>
      <c r="F247" s="149"/>
      <c r="G247" s="14">
        <v>10</v>
      </c>
      <c r="H247" s="15">
        <v>2008</v>
      </c>
      <c r="I247" s="200">
        <v>2009</v>
      </c>
      <c r="J247" s="200">
        <v>2009</v>
      </c>
      <c r="K247" s="16" t="e">
        <f>[1]Lib_RawData!G58</f>
        <v>#REF!</v>
      </c>
      <c r="L247" s="17">
        <f t="shared" si="23"/>
        <v>0</v>
      </c>
      <c r="M247" s="10" t="e">
        <f t="shared" si="23"/>
        <v>#REF!</v>
      </c>
      <c r="N247" s="10">
        <f t="shared" si="23"/>
        <v>0</v>
      </c>
      <c r="O247" s="18" t="e">
        <f t="shared" si="24"/>
        <v>#REF!</v>
      </c>
      <c r="P247" s="19" t="e">
        <f t="shared" si="25"/>
        <v>#REF!</v>
      </c>
      <c r="Q247" s="20" t="e">
        <f>P247*[1]Factors!D234</f>
        <v>#REF!</v>
      </c>
      <c r="R247" s="20" t="e">
        <f t="shared" si="26"/>
        <v>#REF!</v>
      </c>
      <c r="S247" s="20" t="e">
        <f>R247*[1]Factors!D234</f>
        <v>#REF!</v>
      </c>
      <c r="T247" s="21" t="e">
        <f>R247*[1]Factors!D234*[1]Factors!E234</f>
        <v>#REF!</v>
      </c>
      <c r="U247" s="19"/>
      <c r="W247" s="21" t="e">
        <f>[1]Lib_RawData!AJ58</f>
        <v>#REF!</v>
      </c>
      <c r="X247" s="383">
        <v>290.39</v>
      </c>
      <c r="Y247" s="10" t="e">
        <f t="shared" si="27"/>
        <v>#REF!</v>
      </c>
      <c r="Z247" s="17"/>
      <c r="AA247" s="10" t="e">
        <f t="shared" si="22"/>
        <v>#REF!</v>
      </c>
      <c r="AB247" s="10"/>
      <c r="AC247" s="18" t="e">
        <f t="shared" si="20"/>
        <v>#REF!</v>
      </c>
    </row>
    <row r="248" spans="1:29" s="20" customFormat="1" hidden="1">
      <c r="A248" s="31"/>
      <c r="B248" s="31"/>
      <c r="C248" s="94"/>
      <c r="D248" s="94"/>
      <c r="E248" s="94"/>
      <c r="F248" s="149"/>
      <c r="G248" s="14">
        <v>11</v>
      </c>
      <c r="H248" s="15">
        <v>2008</v>
      </c>
      <c r="I248" s="200">
        <v>2009</v>
      </c>
      <c r="J248" s="200">
        <v>2009</v>
      </c>
      <c r="K248" s="16" t="e">
        <f>[1]Lib_RawData!G59</f>
        <v>#REF!</v>
      </c>
      <c r="L248" s="17">
        <f t="shared" si="23"/>
        <v>0</v>
      </c>
      <c r="M248" s="10" t="e">
        <f t="shared" si="23"/>
        <v>#REF!</v>
      </c>
      <c r="N248" s="10">
        <f t="shared" si="23"/>
        <v>0</v>
      </c>
      <c r="O248" s="18" t="e">
        <f t="shared" si="24"/>
        <v>#REF!</v>
      </c>
      <c r="P248" s="19" t="e">
        <f t="shared" si="25"/>
        <v>#REF!</v>
      </c>
      <c r="Q248" s="20" t="e">
        <f>P248*[1]Factors!D235</f>
        <v>#REF!</v>
      </c>
      <c r="R248" s="20" t="e">
        <f t="shared" si="26"/>
        <v>#REF!</v>
      </c>
      <c r="S248" s="20" t="e">
        <f>R248*[1]Factors!D235</f>
        <v>#REF!</v>
      </c>
      <c r="T248" s="21" t="e">
        <f>R248*[1]Factors!D235*[1]Factors!E235</f>
        <v>#REF!</v>
      </c>
      <c r="U248" s="19"/>
      <c r="W248" s="21" t="e">
        <f>[1]Lib_RawData!AJ59</f>
        <v>#REF!</v>
      </c>
      <c r="X248" s="383">
        <v>290.39</v>
      </c>
      <c r="Y248" s="10" t="e">
        <f t="shared" si="27"/>
        <v>#REF!</v>
      </c>
      <c r="Z248" s="17"/>
      <c r="AA248" s="10" t="e">
        <f t="shared" si="22"/>
        <v>#REF!</v>
      </c>
      <c r="AB248" s="10"/>
      <c r="AC248" s="18" t="e">
        <f t="shared" si="20"/>
        <v>#REF!</v>
      </c>
    </row>
    <row r="249" spans="1:29" s="20" customFormat="1" hidden="1">
      <c r="A249" s="31"/>
      <c r="B249" s="31"/>
      <c r="C249" s="94"/>
      <c r="D249" s="94"/>
      <c r="E249" s="94"/>
      <c r="F249" s="149"/>
      <c r="G249" s="14">
        <v>12</v>
      </c>
      <c r="H249" s="15">
        <v>2008</v>
      </c>
      <c r="I249" s="200">
        <v>2009</v>
      </c>
      <c r="J249" s="200">
        <v>2009</v>
      </c>
      <c r="K249" s="16" t="e">
        <f>[1]Lib_RawData!G60</f>
        <v>#REF!</v>
      </c>
      <c r="L249" s="17">
        <f t="shared" si="23"/>
        <v>0</v>
      </c>
      <c r="M249" s="10" t="e">
        <f t="shared" si="23"/>
        <v>#REF!</v>
      </c>
      <c r="N249" s="10">
        <f t="shared" si="23"/>
        <v>0</v>
      </c>
      <c r="O249" s="18" t="e">
        <f t="shared" si="24"/>
        <v>#REF!</v>
      </c>
      <c r="P249" s="19" t="e">
        <f t="shared" si="25"/>
        <v>#REF!</v>
      </c>
      <c r="Q249" s="20" t="e">
        <f>P249*[1]Factors!D236</f>
        <v>#REF!</v>
      </c>
      <c r="R249" s="20" t="e">
        <f t="shared" si="26"/>
        <v>#REF!</v>
      </c>
      <c r="S249" s="20" t="e">
        <f>R249*[1]Factors!D236</f>
        <v>#REF!</v>
      </c>
      <c r="T249" s="21" t="e">
        <f>R249*[1]Factors!D236*[1]Factors!E236</f>
        <v>#REF!</v>
      </c>
      <c r="U249" s="19"/>
      <c r="W249" s="21" t="e">
        <f>[1]Lib_RawData!AJ60</f>
        <v>#REF!</v>
      </c>
      <c r="X249" s="383">
        <v>290.39</v>
      </c>
      <c r="Y249" s="10" t="e">
        <f t="shared" si="27"/>
        <v>#REF!</v>
      </c>
      <c r="Z249" s="17"/>
      <c r="AA249" s="10" t="e">
        <f t="shared" si="22"/>
        <v>#REF!</v>
      </c>
      <c r="AB249" s="10"/>
      <c r="AC249" s="18" t="e">
        <f t="shared" si="20"/>
        <v>#REF!</v>
      </c>
    </row>
    <row r="250" spans="1:29" s="20" customFormat="1" hidden="1">
      <c r="A250" s="31"/>
      <c r="B250" s="31"/>
      <c r="C250" s="94"/>
      <c r="D250" s="94"/>
      <c r="E250" s="94"/>
      <c r="F250" s="149"/>
      <c r="G250" s="14">
        <v>1</v>
      </c>
      <c r="H250" s="15">
        <v>2009</v>
      </c>
      <c r="I250" s="200">
        <v>2009</v>
      </c>
      <c r="J250" s="200">
        <v>2009</v>
      </c>
      <c r="K250" s="16" t="str">
        <f>[1]Lib_RawData!G61</f>
        <v>CFO</v>
      </c>
      <c r="L250" s="17">
        <f t="shared" si="23"/>
        <v>0</v>
      </c>
      <c r="M250" s="10">
        <f t="shared" si="23"/>
        <v>0</v>
      </c>
      <c r="N250" s="10">
        <f t="shared" si="23"/>
        <v>0</v>
      </c>
      <c r="O250" s="18">
        <f t="shared" si="24"/>
        <v>0</v>
      </c>
      <c r="P250" s="19">
        <f t="shared" si="25"/>
        <v>0</v>
      </c>
      <c r="Q250" s="20">
        <f>P250*[1]Factors!D237</f>
        <v>0</v>
      </c>
      <c r="R250" s="20">
        <f t="shared" si="26"/>
        <v>0</v>
      </c>
      <c r="S250" s="20">
        <f>R250*[1]Factors!D237</f>
        <v>0</v>
      </c>
      <c r="T250" s="21">
        <f>R250*[1]Factors!D237*[1]Factors!E237</f>
        <v>0</v>
      </c>
      <c r="U250" s="19"/>
      <c r="W250" s="21">
        <f>[1]Lib_RawData!AJ61</f>
        <v>0</v>
      </c>
      <c r="X250" s="383">
        <v>290.39</v>
      </c>
      <c r="Y250" s="10">
        <f t="shared" si="27"/>
        <v>0</v>
      </c>
      <c r="Z250" s="17"/>
      <c r="AA250" s="10">
        <f t="shared" si="22"/>
        <v>0</v>
      </c>
      <c r="AB250" s="10"/>
      <c r="AC250" s="18">
        <f t="shared" si="20"/>
        <v>0</v>
      </c>
    </row>
    <row r="251" spans="1:29" s="20" customFormat="1" hidden="1">
      <c r="A251" s="31"/>
      <c r="B251" s="31"/>
      <c r="C251" s="94"/>
      <c r="D251" s="94"/>
      <c r="E251" s="94"/>
      <c r="F251" s="149"/>
      <c r="G251" s="14">
        <v>2</v>
      </c>
      <c r="H251" s="15">
        <v>2009</v>
      </c>
      <c r="I251" s="200">
        <v>2009</v>
      </c>
      <c r="J251" s="200">
        <v>2009</v>
      </c>
      <c r="K251" s="16" t="str">
        <f>[1]Lib_RawData!G62</f>
        <v>CFO</v>
      </c>
      <c r="L251" s="17">
        <f t="shared" si="23"/>
        <v>0</v>
      </c>
      <c r="M251" s="10">
        <f t="shared" si="23"/>
        <v>0</v>
      </c>
      <c r="N251" s="10">
        <f t="shared" si="23"/>
        <v>0</v>
      </c>
      <c r="O251" s="18">
        <f t="shared" si="24"/>
        <v>0</v>
      </c>
      <c r="P251" s="19">
        <f t="shared" si="25"/>
        <v>0</v>
      </c>
      <c r="Q251" s="20">
        <f>P251*[1]Factors!D238</f>
        <v>0</v>
      </c>
      <c r="R251" s="20">
        <f t="shared" si="26"/>
        <v>0</v>
      </c>
      <c r="S251" s="20">
        <f>R251*[1]Factors!D238</f>
        <v>0</v>
      </c>
      <c r="T251" s="21">
        <f>R251*[1]Factors!D238*[1]Factors!E238</f>
        <v>0</v>
      </c>
      <c r="U251" s="19"/>
      <c r="W251" s="21">
        <f>[1]Lib_RawData!AJ62</f>
        <v>0</v>
      </c>
      <c r="X251" s="383">
        <v>290.39</v>
      </c>
      <c r="Y251" s="10">
        <f t="shared" si="27"/>
        <v>0</v>
      </c>
      <c r="Z251" s="17"/>
      <c r="AA251" s="10">
        <f t="shared" si="22"/>
        <v>0</v>
      </c>
      <c r="AB251" s="10"/>
      <c r="AC251" s="18">
        <f t="shared" ref="AC251:AC314" si="28">AB251+AA251</f>
        <v>0</v>
      </c>
    </row>
    <row r="252" spans="1:29" s="20" customFormat="1" hidden="1">
      <c r="A252" s="31"/>
      <c r="B252" s="31"/>
      <c r="C252" s="94"/>
      <c r="D252" s="94"/>
      <c r="E252" s="94"/>
      <c r="F252" s="149"/>
      <c r="G252" s="14">
        <v>3</v>
      </c>
      <c r="H252" s="15">
        <v>2009</v>
      </c>
      <c r="I252" s="200">
        <v>2009</v>
      </c>
      <c r="J252" s="200">
        <v>2009</v>
      </c>
      <c r="K252" s="16" t="str">
        <f>[1]Lib_RawData!G63</f>
        <v>CFO</v>
      </c>
      <c r="L252" s="17">
        <f t="shared" si="23"/>
        <v>0</v>
      </c>
      <c r="M252" s="10">
        <f t="shared" si="23"/>
        <v>0</v>
      </c>
      <c r="N252" s="10">
        <f t="shared" si="23"/>
        <v>0</v>
      </c>
      <c r="O252" s="18">
        <f t="shared" si="24"/>
        <v>0</v>
      </c>
      <c r="P252" s="19">
        <f t="shared" si="25"/>
        <v>0</v>
      </c>
      <c r="Q252" s="20">
        <f>P252*[1]Factors!D239</f>
        <v>0</v>
      </c>
      <c r="R252" s="20">
        <f t="shared" si="26"/>
        <v>0</v>
      </c>
      <c r="S252" s="20">
        <f>R252*[1]Factors!D239</f>
        <v>0</v>
      </c>
      <c r="T252" s="21">
        <f>R252*[1]Factors!D239*[1]Factors!E239</f>
        <v>0</v>
      </c>
      <c r="U252" s="19"/>
      <c r="W252" s="21">
        <f>[1]Lib_RawData!AJ63</f>
        <v>0</v>
      </c>
      <c r="X252" s="383">
        <v>290.39</v>
      </c>
      <c r="Y252" s="10">
        <f t="shared" si="27"/>
        <v>0</v>
      </c>
      <c r="Z252" s="17"/>
      <c r="AA252" s="10">
        <f t="shared" si="22"/>
        <v>0</v>
      </c>
      <c r="AB252" s="10"/>
      <c r="AC252" s="18">
        <f t="shared" si="28"/>
        <v>0</v>
      </c>
    </row>
    <row r="253" spans="1:29" s="20" customFormat="1" hidden="1">
      <c r="A253" s="31"/>
      <c r="B253" s="31"/>
      <c r="C253" s="94"/>
      <c r="D253" s="94"/>
      <c r="E253" s="94"/>
      <c r="F253" s="149"/>
      <c r="G253" s="14">
        <v>4</v>
      </c>
      <c r="H253" s="15">
        <v>2009</v>
      </c>
      <c r="I253" s="200">
        <v>2009</v>
      </c>
      <c r="J253" s="200">
        <v>2010</v>
      </c>
      <c r="K253" s="16" t="str">
        <f>[1]Lib_RawData!G64</f>
        <v>CFO</v>
      </c>
      <c r="L253" s="17">
        <f t="shared" si="23"/>
        <v>0</v>
      </c>
      <c r="M253" s="10">
        <f t="shared" si="23"/>
        <v>0</v>
      </c>
      <c r="N253" s="10">
        <f t="shared" si="23"/>
        <v>0</v>
      </c>
      <c r="O253" s="18">
        <f t="shared" si="24"/>
        <v>0</v>
      </c>
      <c r="P253" s="19">
        <f t="shared" si="25"/>
        <v>0</v>
      </c>
      <c r="Q253" s="20">
        <f>P253*[1]Factors!D240</f>
        <v>0</v>
      </c>
      <c r="R253" s="20">
        <f t="shared" si="26"/>
        <v>0</v>
      </c>
      <c r="S253" s="20">
        <f>R253*[1]Factors!D240</f>
        <v>0</v>
      </c>
      <c r="T253" s="21">
        <f>R253*[1]Factors!D240*[1]Factors!E240</f>
        <v>0</v>
      </c>
      <c r="U253" s="19"/>
      <c r="W253" s="21">
        <f>[1]Lib_RawData!AJ64</f>
        <v>0</v>
      </c>
      <c r="X253" s="383">
        <v>290.39</v>
      </c>
      <c r="Y253" s="10">
        <f t="shared" si="27"/>
        <v>0</v>
      </c>
      <c r="Z253" s="17"/>
      <c r="AA253" s="10">
        <f t="shared" si="22"/>
        <v>0</v>
      </c>
      <c r="AB253" s="10"/>
      <c r="AC253" s="18">
        <f t="shared" si="28"/>
        <v>0</v>
      </c>
    </row>
    <row r="254" spans="1:29" s="20" customFormat="1" hidden="1">
      <c r="A254" s="31"/>
      <c r="B254" s="31"/>
      <c r="C254" s="94"/>
      <c r="D254" s="94"/>
      <c r="E254" s="94"/>
      <c r="F254" s="149"/>
      <c r="G254" s="14">
        <v>5</v>
      </c>
      <c r="H254" s="15">
        <v>2009</v>
      </c>
      <c r="I254" s="200">
        <v>2009</v>
      </c>
      <c r="J254" s="200">
        <v>2010</v>
      </c>
      <c r="K254" s="16" t="str">
        <f>[1]Lib_RawData!G65</f>
        <v>CFO</v>
      </c>
      <c r="L254" s="17">
        <f t="shared" si="23"/>
        <v>0</v>
      </c>
      <c r="M254" s="10">
        <f t="shared" si="23"/>
        <v>0</v>
      </c>
      <c r="N254" s="10">
        <f t="shared" si="23"/>
        <v>0</v>
      </c>
      <c r="O254" s="18">
        <f t="shared" si="24"/>
        <v>0</v>
      </c>
      <c r="P254" s="19">
        <f t="shared" si="25"/>
        <v>0</v>
      </c>
      <c r="Q254" s="20">
        <f>P254*[1]Factors!D241</f>
        <v>0</v>
      </c>
      <c r="R254" s="20">
        <f t="shared" si="26"/>
        <v>0</v>
      </c>
      <c r="S254" s="20">
        <f>R254*[1]Factors!D241</f>
        <v>0</v>
      </c>
      <c r="T254" s="21">
        <f>R254*[1]Factors!D241*[1]Factors!E241</f>
        <v>0</v>
      </c>
      <c r="U254" s="19"/>
      <c r="W254" s="21">
        <f>[1]Lib_RawData!AJ65</f>
        <v>0</v>
      </c>
      <c r="X254" s="383">
        <v>290.39</v>
      </c>
      <c r="Y254" s="10">
        <f t="shared" si="27"/>
        <v>0</v>
      </c>
      <c r="Z254" s="17"/>
      <c r="AA254" s="10">
        <f t="shared" si="22"/>
        <v>0</v>
      </c>
      <c r="AB254" s="10"/>
      <c r="AC254" s="18">
        <f t="shared" si="28"/>
        <v>0</v>
      </c>
    </row>
    <row r="255" spans="1:29" s="20" customFormat="1" hidden="1">
      <c r="A255" s="31"/>
      <c r="B255" s="31"/>
      <c r="C255" s="94"/>
      <c r="D255" s="94"/>
      <c r="E255" s="94"/>
      <c r="F255" s="149"/>
      <c r="G255" s="14">
        <v>6</v>
      </c>
      <c r="H255" s="15">
        <v>2009</v>
      </c>
      <c r="I255" s="200">
        <v>2009</v>
      </c>
      <c r="J255" s="200">
        <v>2010</v>
      </c>
      <c r="K255" s="16" t="str">
        <f>[1]Lib_RawData!G66</f>
        <v>CFO</v>
      </c>
      <c r="L255" s="17">
        <f t="shared" si="23"/>
        <v>0</v>
      </c>
      <c r="M255" s="10">
        <f t="shared" si="23"/>
        <v>0</v>
      </c>
      <c r="N255" s="10">
        <f t="shared" si="23"/>
        <v>0</v>
      </c>
      <c r="O255" s="18">
        <f t="shared" si="24"/>
        <v>0</v>
      </c>
      <c r="P255" s="19">
        <f t="shared" si="25"/>
        <v>0</v>
      </c>
      <c r="Q255" s="20">
        <f>P255*[1]Factors!D242</f>
        <v>0</v>
      </c>
      <c r="R255" s="20">
        <f t="shared" si="26"/>
        <v>0</v>
      </c>
      <c r="S255" s="20">
        <f>R255*[1]Factors!D242</f>
        <v>0</v>
      </c>
      <c r="T255" s="21">
        <f>R255*[1]Factors!D242*[1]Factors!E242</f>
        <v>0</v>
      </c>
      <c r="U255" s="19"/>
      <c r="W255" s="21">
        <f>[1]Lib_RawData!AJ66</f>
        <v>0</v>
      </c>
      <c r="X255" s="383">
        <v>290.39</v>
      </c>
      <c r="Y255" s="10">
        <f t="shared" si="27"/>
        <v>0</v>
      </c>
      <c r="Z255" s="17"/>
      <c r="AA255" s="10">
        <f t="shared" si="22"/>
        <v>0</v>
      </c>
      <c r="AB255" s="10"/>
      <c r="AC255" s="18">
        <f t="shared" si="28"/>
        <v>0</v>
      </c>
    </row>
    <row r="256" spans="1:29" s="20" customFormat="1" hidden="1">
      <c r="A256" s="31"/>
      <c r="B256" s="31"/>
      <c r="C256" s="94"/>
      <c r="D256" s="94"/>
      <c r="E256" s="94"/>
      <c r="F256" s="149"/>
      <c r="G256" s="14">
        <v>7</v>
      </c>
      <c r="H256" s="15">
        <v>2009</v>
      </c>
      <c r="I256" s="200">
        <v>2010</v>
      </c>
      <c r="J256" s="200">
        <v>2010</v>
      </c>
      <c r="K256" s="16" t="str">
        <f>[1]Lib_RawData!G67</f>
        <v>CFO</v>
      </c>
      <c r="L256" s="17">
        <f t="shared" si="23"/>
        <v>0</v>
      </c>
      <c r="M256" s="10">
        <f t="shared" si="23"/>
        <v>0</v>
      </c>
      <c r="N256" s="10">
        <f t="shared" si="23"/>
        <v>0</v>
      </c>
      <c r="O256" s="18">
        <f t="shared" si="24"/>
        <v>0</v>
      </c>
      <c r="P256" s="19">
        <f t="shared" si="25"/>
        <v>0</v>
      </c>
      <c r="Q256" s="20">
        <f>P256*[1]Factors!D243</f>
        <v>0</v>
      </c>
      <c r="R256" s="20">
        <f t="shared" si="26"/>
        <v>0</v>
      </c>
      <c r="S256" s="20">
        <f>R256*[1]Factors!D243</f>
        <v>0</v>
      </c>
      <c r="T256" s="21">
        <f>R256*[1]Factors!D243*[1]Factors!E243</f>
        <v>0</v>
      </c>
      <c r="U256" s="19"/>
      <c r="W256" s="21">
        <f>[1]Lib_RawData!AJ67</f>
        <v>0</v>
      </c>
      <c r="X256" s="383">
        <v>290.39</v>
      </c>
      <c r="Y256" s="10">
        <f t="shared" si="27"/>
        <v>0</v>
      </c>
      <c r="Z256" s="17"/>
      <c r="AA256" s="10">
        <f t="shared" si="22"/>
        <v>0</v>
      </c>
      <c r="AB256" s="10"/>
      <c r="AC256" s="18">
        <f t="shared" si="28"/>
        <v>0</v>
      </c>
    </row>
    <row r="257" spans="1:29" s="20" customFormat="1" hidden="1">
      <c r="A257" s="31"/>
      <c r="B257" s="31"/>
      <c r="C257" s="94"/>
      <c r="D257" s="94"/>
      <c r="E257" s="94"/>
      <c r="F257" s="200"/>
      <c r="G257" s="14">
        <v>8</v>
      </c>
      <c r="H257" s="15">
        <v>2009</v>
      </c>
      <c r="I257" s="200">
        <v>2010</v>
      </c>
      <c r="J257" s="200">
        <v>2010</v>
      </c>
      <c r="K257" s="16" t="str">
        <f>[1]Lib_RawData!G68</f>
        <v>CFO</v>
      </c>
      <c r="L257" s="17">
        <f t="shared" si="23"/>
        <v>0</v>
      </c>
      <c r="M257" s="10">
        <f t="shared" si="23"/>
        <v>0</v>
      </c>
      <c r="N257" s="10">
        <f t="shared" si="23"/>
        <v>0</v>
      </c>
      <c r="O257" s="18">
        <f t="shared" si="24"/>
        <v>0</v>
      </c>
      <c r="P257" s="19">
        <f t="shared" si="25"/>
        <v>0</v>
      </c>
      <c r="Q257" s="20">
        <f>P257*[1]Factors!D244</f>
        <v>0</v>
      </c>
      <c r="R257" s="20">
        <f t="shared" si="26"/>
        <v>0</v>
      </c>
      <c r="S257" s="20">
        <f>R257*[1]Factors!D244</f>
        <v>0</v>
      </c>
      <c r="T257" s="21">
        <f>R257*[1]Factors!D244*[1]Factors!E244</f>
        <v>0</v>
      </c>
      <c r="U257" s="19"/>
      <c r="W257" s="21">
        <f>[1]Lib_RawData!AJ68</f>
        <v>0</v>
      </c>
      <c r="X257" s="383">
        <v>290.39</v>
      </c>
      <c r="Y257" s="10">
        <f t="shared" si="27"/>
        <v>0</v>
      </c>
      <c r="Z257" s="17"/>
      <c r="AA257" s="10">
        <f t="shared" si="22"/>
        <v>0</v>
      </c>
      <c r="AB257" s="10"/>
      <c r="AC257" s="18">
        <f t="shared" si="28"/>
        <v>0</v>
      </c>
    </row>
    <row r="258" spans="1:29" s="20" customFormat="1" hidden="1">
      <c r="A258" s="31"/>
      <c r="B258" s="31"/>
      <c r="C258" s="94"/>
      <c r="D258" s="94"/>
      <c r="E258" s="94"/>
      <c r="F258" s="149"/>
      <c r="G258" s="14">
        <v>9</v>
      </c>
      <c r="H258" s="15">
        <v>2009</v>
      </c>
      <c r="I258" s="200">
        <v>2010</v>
      </c>
      <c r="J258" s="200">
        <v>2010</v>
      </c>
      <c r="K258" s="16" t="str">
        <f>[1]Lib_RawData!G69</f>
        <v>CFO</v>
      </c>
      <c r="L258" s="17">
        <f t="shared" si="23"/>
        <v>0</v>
      </c>
      <c r="M258" s="10">
        <f t="shared" si="23"/>
        <v>0</v>
      </c>
      <c r="N258" s="10">
        <f t="shared" si="23"/>
        <v>0</v>
      </c>
      <c r="O258" s="18">
        <f t="shared" si="24"/>
        <v>0</v>
      </c>
      <c r="P258" s="19">
        <f t="shared" si="25"/>
        <v>0</v>
      </c>
      <c r="Q258" s="20">
        <f>P258*[1]Factors!D245</f>
        <v>0</v>
      </c>
      <c r="R258" s="20">
        <f t="shared" si="26"/>
        <v>0</v>
      </c>
      <c r="S258" s="20">
        <f>R258*[1]Factors!D245</f>
        <v>0</v>
      </c>
      <c r="T258" s="21">
        <f>R258*[1]Factors!D245*[1]Factors!E245</f>
        <v>0</v>
      </c>
      <c r="U258" s="19"/>
      <c r="W258" s="21">
        <f>[1]Lib_RawData!AJ69</f>
        <v>0</v>
      </c>
      <c r="X258" s="383">
        <v>290.95</v>
      </c>
      <c r="Y258" s="10">
        <f t="shared" si="27"/>
        <v>0</v>
      </c>
      <c r="Z258" s="17"/>
      <c r="AA258" s="10">
        <f t="shared" si="22"/>
        <v>0</v>
      </c>
      <c r="AB258" s="10"/>
      <c r="AC258" s="18">
        <f t="shared" si="28"/>
        <v>0</v>
      </c>
    </row>
    <row r="259" spans="1:29" s="20" customFormat="1" hidden="1">
      <c r="A259" s="31"/>
      <c r="B259" s="31"/>
      <c r="C259" s="94"/>
      <c r="D259" s="94"/>
      <c r="E259" s="94"/>
      <c r="F259" s="149"/>
      <c r="G259" s="14">
        <v>10</v>
      </c>
      <c r="H259" s="15">
        <v>2009</v>
      </c>
      <c r="I259" s="200">
        <v>2010</v>
      </c>
      <c r="J259" s="200">
        <v>2010</v>
      </c>
      <c r="K259" s="16" t="str">
        <f>[1]Lib_RawData!G70</f>
        <v>CFO</v>
      </c>
      <c r="L259" s="17">
        <f t="shared" si="23"/>
        <v>0</v>
      </c>
      <c r="M259" s="10">
        <f t="shared" si="23"/>
        <v>0</v>
      </c>
      <c r="N259" s="10">
        <f t="shared" si="23"/>
        <v>0</v>
      </c>
      <c r="O259" s="18">
        <f t="shared" si="24"/>
        <v>0</v>
      </c>
      <c r="P259" s="19">
        <f t="shared" si="25"/>
        <v>0</v>
      </c>
      <c r="Q259" s="20">
        <f>P259*[1]Factors!D246</f>
        <v>0</v>
      </c>
      <c r="R259" s="20">
        <f t="shared" si="26"/>
        <v>0</v>
      </c>
      <c r="S259" s="20">
        <f>R259*[1]Factors!D246</f>
        <v>0</v>
      </c>
      <c r="T259" s="21">
        <f>R259*[1]Factors!D246*[1]Factors!E246</f>
        <v>0</v>
      </c>
      <c r="U259" s="19"/>
      <c r="W259" s="21">
        <f>[1]Lib_RawData!AJ70</f>
        <v>0</v>
      </c>
      <c r="X259" s="383">
        <v>290.95</v>
      </c>
      <c r="Y259" s="10">
        <f t="shared" si="27"/>
        <v>0</v>
      </c>
      <c r="Z259" s="17"/>
      <c r="AA259" s="10">
        <f t="shared" si="22"/>
        <v>0</v>
      </c>
      <c r="AB259" s="10"/>
      <c r="AC259" s="18">
        <f t="shared" si="28"/>
        <v>0</v>
      </c>
    </row>
    <row r="260" spans="1:29" s="20" customFormat="1" hidden="1">
      <c r="A260" s="31"/>
      <c r="B260" s="31"/>
      <c r="C260" s="94"/>
      <c r="D260" s="94"/>
      <c r="E260" s="94"/>
      <c r="F260" s="149"/>
      <c r="G260" s="14">
        <v>11</v>
      </c>
      <c r="H260" s="15">
        <v>2009</v>
      </c>
      <c r="I260" s="200">
        <v>2010</v>
      </c>
      <c r="J260" s="200">
        <v>2010</v>
      </c>
      <c r="K260" s="16" t="str">
        <f>[1]Lib_RawData!G71</f>
        <v>CFO</v>
      </c>
      <c r="L260" s="17">
        <f t="shared" si="23"/>
        <v>0</v>
      </c>
      <c r="M260" s="10">
        <f t="shared" si="23"/>
        <v>0</v>
      </c>
      <c r="N260" s="10">
        <f t="shared" si="23"/>
        <v>0</v>
      </c>
      <c r="O260" s="18">
        <f t="shared" si="24"/>
        <v>0</v>
      </c>
      <c r="P260" s="19">
        <f t="shared" si="25"/>
        <v>0</v>
      </c>
      <c r="Q260" s="20">
        <f>P260*[1]Factors!D247</f>
        <v>0</v>
      </c>
      <c r="R260" s="20">
        <f t="shared" si="26"/>
        <v>0</v>
      </c>
      <c r="S260" s="20">
        <f>R260*[1]Factors!D247</f>
        <v>0</v>
      </c>
      <c r="T260" s="21">
        <f>R260*[1]Factors!D247*[1]Factors!E247</f>
        <v>0</v>
      </c>
      <c r="U260" s="19"/>
      <c r="W260" s="21">
        <f>[1]Lib_RawData!AJ71</f>
        <v>0</v>
      </c>
      <c r="X260" s="383">
        <v>290.95</v>
      </c>
      <c r="Y260" s="10">
        <f t="shared" si="27"/>
        <v>0</v>
      </c>
      <c r="Z260" s="17"/>
      <c r="AA260" s="10">
        <f t="shared" si="22"/>
        <v>0</v>
      </c>
      <c r="AB260" s="10"/>
      <c r="AC260" s="18">
        <f t="shared" si="28"/>
        <v>0</v>
      </c>
    </row>
    <row r="261" spans="1:29" s="20" customFormat="1" hidden="1">
      <c r="A261" s="31"/>
      <c r="B261" s="31"/>
      <c r="C261" s="94"/>
      <c r="D261" s="94"/>
      <c r="E261" s="94"/>
      <c r="F261" s="149"/>
      <c r="G261" s="14">
        <v>12</v>
      </c>
      <c r="H261" s="15">
        <v>2009</v>
      </c>
      <c r="I261" s="200">
        <v>2010</v>
      </c>
      <c r="J261" s="200">
        <v>2010</v>
      </c>
      <c r="K261" s="16" t="str">
        <f>[1]Lib_RawData!G72</f>
        <v>CFO</v>
      </c>
      <c r="L261" s="17">
        <f t="shared" si="23"/>
        <v>0</v>
      </c>
      <c r="M261" s="10">
        <f t="shared" si="23"/>
        <v>0</v>
      </c>
      <c r="N261" s="10">
        <f t="shared" si="23"/>
        <v>0</v>
      </c>
      <c r="O261" s="18">
        <f t="shared" si="24"/>
        <v>0</v>
      </c>
      <c r="P261" s="19">
        <f t="shared" si="25"/>
        <v>0</v>
      </c>
      <c r="Q261" s="20">
        <f>P261*[1]Factors!D248</f>
        <v>0</v>
      </c>
      <c r="R261" s="20">
        <f t="shared" si="26"/>
        <v>0</v>
      </c>
      <c r="S261" s="20">
        <f>R261*[1]Factors!D248</f>
        <v>0</v>
      </c>
      <c r="T261" s="21">
        <f>R261*[1]Factors!D248*[1]Factors!E248</f>
        <v>0</v>
      </c>
      <c r="U261" s="19"/>
      <c r="W261" s="21">
        <f>[1]Lib_RawData!AJ72</f>
        <v>0</v>
      </c>
      <c r="X261" s="383">
        <v>290.95</v>
      </c>
      <c r="Y261" s="10">
        <f t="shared" si="27"/>
        <v>0</v>
      </c>
      <c r="Z261" s="17"/>
      <c r="AA261" s="10">
        <f t="shared" si="22"/>
        <v>0</v>
      </c>
      <c r="AB261" s="10"/>
      <c r="AC261" s="18">
        <f t="shared" si="28"/>
        <v>0</v>
      </c>
    </row>
    <row r="262" spans="1:29" s="20" customFormat="1" hidden="1">
      <c r="A262" s="31"/>
      <c r="B262" s="31"/>
      <c r="C262" s="94"/>
      <c r="D262" s="94"/>
      <c r="E262" s="94"/>
      <c r="F262" s="149"/>
      <c r="G262" s="14">
        <v>1</v>
      </c>
      <c r="H262" s="15">
        <v>2010</v>
      </c>
      <c r="I262" s="200">
        <v>2010</v>
      </c>
      <c r="J262" s="200">
        <v>2010</v>
      </c>
      <c r="K262" s="16" t="str">
        <f>[1]Lib_RawData!G73</f>
        <v>CFO</v>
      </c>
      <c r="L262" s="17">
        <f t="shared" si="23"/>
        <v>0</v>
      </c>
      <c r="M262" s="10">
        <f t="shared" si="23"/>
        <v>0</v>
      </c>
      <c r="N262" s="10">
        <f t="shared" si="23"/>
        <v>0</v>
      </c>
      <c r="O262" s="18">
        <f t="shared" si="24"/>
        <v>0</v>
      </c>
      <c r="P262" s="19">
        <f t="shared" si="25"/>
        <v>0</v>
      </c>
      <c r="Q262" s="20">
        <f>P262*[1]Factors!D249</f>
        <v>0</v>
      </c>
      <c r="R262" s="20">
        <f t="shared" si="26"/>
        <v>0</v>
      </c>
      <c r="S262" s="20">
        <f>R262*[1]Factors!D249</f>
        <v>0</v>
      </c>
      <c r="T262" s="21">
        <f>R262*[1]Factors!D249*[1]Factors!E249</f>
        <v>0</v>
      </c>
      <c r="U262" s="19"/>
      <c r="W262" s="21">
        <f>[1]Lib_RawData!AJ73</f>
        <v>0</v>
      </c>
      <c r="X262" s="383">
        <v>290.95</v>
      </c>
      <c r="Y262" s="10">
        <f t="shared" si="27"/>
        <v>0</v>
      </c>
      <c r="Z262" s="17"/>
      <c r="AA262" s="10">
        <f t="shared" si="22"/>
        <v>0</v>
      </c>
      <c r="AB262" s="10"/>
      <c r="AC262" s="18">
        <f t="shared" si="28"/>
        <v>0</v>
      </c>
    </row>
    <row r="263" spans="1:29" s="20" customFormat="1" hidden="1">
      <c r="A263" s="31"/>
      <c r="B263" s="31"/>
      <c r="C263" s="94"/>
      <c r="D263" s="94"/>
      <c r="E263" s="94"/>
      <c r="F263" s="149"/>
      <c r="G263" s="14">
        <v>2</v>
      </c>
      <c r="H263" s="15">
        <v>2010</v>
      </c>
      <c r="I263" s="200">
        <v>2010</v>
      </c>
      <c r="J263" s="200">
        <v>2010</v>
      </c>
      <c r="K263" s="16" t="str">
        <f>[1]Lib_RawData!G74</f>
        <v>CFO</v>
      </c>
      <c r="L263" s="17">
        <f t="shared" si="23"/>
        <v>0</v>
      </c>
      <c r="M263" s="10">
        <f t="shared" si="23"/>
        <v>0</v>
      </c>
      <c r="N263" s="10">
        <f t="shared" si="23"/>
        <v>0</v>
      </c>
      <c r="O263" s="18">
        <f t="shared" si="24"/>
        <v>0</v>
      </c>
      <c r="P263" s="19">
        <f t="shared" si="25"/>
        <v>0</v>
      </c>
      <c r="Q263" s="20">
        <f>P263*[1]Factors!D250</f>
        <v>0</v>
      </c>
      <c r="R263" s="20">
        <f t="shared" si="26"/>
        <v>0</v>
      </c>
      <c r="S263" s="20">
        <f>R263*[1]Factors!D250</f>
        <v>0</v>
      </c>
      <c r="T263" s="21">
        <f>R263*[1]Factors!D250*[1]Factors!E250</f>
        <v>0</v>
      </c>
      <c r="U263" s="19"/>
      <c r="W263" s="21">
        <f>[1]Lib_RawData!AJ74</f>
        <v>0</v>
      </c>
      <c r="X263" s="383">
        <v>290.95</v>
      </c>
      <c r="Y263" s="10">
        <f t="shared" si="27"/>
        <v>0</v>
      </c>
      <c r="Z263" s="17"/>
      <c r="AA263" s="10">
        <f t="shared" si="22"/>
        <v>0</v>
      </c>
      <c r="AB263" s="10"/>
      <c r="AC263" s="18">
        <f t="shared" si="28"/>
        <v>0</v>
      </c>
    </row>
    <row r="264" spans="1:29" s="20" customFormat="1" hidden="1">
      <c r="A264" s="31"/>
      <c r="B264" s="31"/>
      <c r="C264" s="94"/>
      <c r="D264" s="94"/>
      <c r="E264" s="94"/>
      <c r="F264" s="149"/>
      <c r="G264" s="14">
        <v>3</v>
      </c>
      <c r="H264" s="15">
        <v>2010</v>
      </c>
      <c r="I264" s="200">
        <v>2010</v>
      </c>
      <c r="J264" s="200">
        <v>2010</v>
      </c>
      <c r="K264" s="16" t="str">
        <f>[1]Lib_RawData!G75</f>
        <v>CFO</v>
      </c>
      <c r="L264" s="17">
        <f t="shared" si="23"/>
        <v>0</v>
      </c>
      <c r="M264" s="10">
        <f t="shared" si="23"/>
        <v>0</v>
      </c>
      <c r="N264" s="10">
        <f t="shared" si="23"/>
        <v>0</v>
      </c>
      <c r="O264" s="18">
        <f t="shared" si="24"/>
        <v>0</v>
      </c>
      <c r="P264" s="19">
        <f t="shared" si="25"/>
        <v>0</v>
      </c>
      <c r="Q264" s="20">
        <f>P264*[1]Factors!D251</f>
        <v>0</v>
      </c>
      <c r="R264" s="20">
        <f t="shared" si="26"/>
        <v>0</v>
      </c>
      <c r="S264" s="20">
        <f>R264*[1]Factors!D251</f>
        <v>0</v>
      </c>
      <c r="T264" s="21">
        <f>R264*[1]Factors!D251*[1]Factors!E251</f>
        <v>0</v>
      </c>
      <c r="U264" s="19"/>
      <c r="W264" s="21">
        <f>[1]Lib_RawData!AJ75</f>
        <v>0</v>
      </c>
      <c r="X264" s="383">
        <v>290.95</v>
      </c>
      <c r="Y264" s="10">
        <f t="shared" si="27"/>
        <v>0</v>
      </c>
      <c r="Z264" s="17"/>
      <c r="AA264" s="10">
        <f t="shared" si="22"/>
        <v>0</v>
      </c>
      <c r="AB264" s="10"/>
      <c r="AC264" s="18">
        <f t="shared" si="28"/>
        <v>0</v>
      </c>
    </row>
    <row r="265" spans="1:29" s="20" customFormat="1" hidden="1">
      <c r="A265" s="31"/>
      <c r="B265" s="31"/>
      <c r="C265" s="94"/>
      <c r="D265" s="94"/>
      <c r="E265" s="94"/>
      <c r="F265" s="149"/>
      <c r="G265" s="14">
        <v>4</v>
      </c>
      <c r="H265" s="15">
        <v>2010</v>
      </c>
      <c r="I265" s="200">
        <v>2010</v>
      </c>
      <c r="J265" s="200">
        <v>2011</v>
      </c>
      <c r="K265" s="16" t="str">
        <f>[1]Lib_RawData!G76</f>
        <v>CFO</v>
      </c>
      <c r="L265" s="17">
        <f t="shared" si="23"/>
        <v>0</v>
      </c>
      <c r="M265" s="10">
        <f t="shared" si="23"/>
        <v>0</v>
      </c>
      <c r="N265" s="10">
        <f t="shared" si="23"/>
        <v>0</v>
      </c>
      <c r="O265" s="18">
        <f t="shared" si="24"/>
        <v>0</v>
      </c>
      <c r="P265" s="19">
        <f t="shared" si="25"/>
        <v>0</v>
      </c>
      <c r="Q265" s="20">
        <f>P265*[1]Factors!D252</f>
        <v>0</v>
      </c>
      <c r="R265" s="20">
        <f t="shared" si="26"/>
        <v>0</v>
      </c>
      <c r="S265" s="20">
        <f>R265*[1]Factors!D252</f>
        <v>0</v>
      </c>
      <c r="T265" s="21">
        <f>R265*[1]Factors!D252*[1]Factors!E252</f>
        <v>0</v>
      </c>
      <c r="U265" s="19"/>
      <c r="W265" s="21">
        <f>[1]Lib_RawData!AJ76</f>
        <v>0</v>
      </c>
      <c r="X265" s="383">
        <v>290.95</v>
      </c>
      <c r="Y265" s="10">
        <f t="shared" si="27"/>
        <v>0</v>
      </c>
      <c r="Z265" s="17"/>
      <c r="AA265" s="10">
        <f t="shared" si="22"/>
        <v>0</v>
      </c>
      <c r="AB265" s="10"/>
      <c r="AC265" s="18">
        <f t="shared" si="28"/>
        <v>0</v>
      </c>
    </row>
    <row r="266" spans="1:29" s="20" customFormat="1" hidden="1">
      <c r="A266" s="31"/>
      <c r="B266" s="31"/>
      <c r="C266" s="94"/>
      <c r="D266" s="94"/>
      <c r="E266" s="94"/>
      <c r="F266" s="149"/>
      <c r="G266" s="14">
        <v>5</v>
      </c>
      <c r="H266" s="15">
        <v>2010</v>
      </c>
      <c r="I266" s="200">
        <v>2010</v>
      </c>
      <c r="J266" s="200">
        <v>2011</v>
      </c>
      <c r="K266" s="16" t="str">
        <f>[1]Lib_RawData!G77</f>
        <v>CFO</v>
      </c>
      <c r="L266" s="17">
        <f t="shared" si="23"/>
        <v>0</v>
      </c>
      <c r="M266" s="10">
        <f t="shared" si="23"/>
        <v>0</v>
      </c>
      <c r="N266" s="10">
        <f t="shared" si="23"/>
        <v>0</v>
      </c>
      <c r="O266" s="18">
        <f t="shared" si="24"/>
        <v>0</v>
      </c>
      <c r="P266" s="19">
        <f t="shared" si="25"/>
        <v>0</v>
      </c>
      <c r="Q266" s="20">
        <f>P266*[1]Factors!D253</f>
        <v>0</v>
      </c>
      <c r="R266" s="20">
        <f t="shared" si="26"/>
        <v>0</v>
      </c>
      <c r="S266" s="20">
        <f>R266*[1]Factors!D253</f>
        <v>0</v>
      </c>
      <c r="T266" s="21">
        <f>R266*[1]Factors!D253*[1]Factors!E253</f>
        <v>0</v>
      </c>
      <c r="U266" s="19"/>
      <c r="W266" s="21">
        <f>[1]Lib_RawData!AJ77</f>
        <v>0</v>
      </c>
      <c r="X266" s="383">
        <v>290.95</v>
      </c>
      <c r="Y266" s="10">
        <f t="shared" si="27"/>
        <v>0</v>
      </c>
      <c r="Z266" s="17"/>
      <c r="AA266" s="10">
        <f t="shared" si="22"/>
        <v>0</v>
      </c>
      <c r="AB266" s="10"/>
      <c r="AC266" s="18">
        <f t="shared" si="28"/>
        <v>0</v>
      </c>
    </row>
    <row r="267" spans="1:29" s="20" customFormat="1" hidden="1">
      <c r="A267" s="31"/>
      <c r="B267" s="31"/>
      <c r="C267" s="94"/>
      <c r="D267" s="94"/>
      <c r="E267" s="94"/>
      <c r="F267" s="149"/>
      <c r="G267" s="14">
        <v>6</v>
      </c>
      <c r="H267" s="15">
        <v>2010</v>
      </c>
      <c r="I267" s="200">
        <v>2010</v>
      </c>
      <c r="J267" s="200">
        <v>2011</v>
      </c>
      <c r="K267" s="16" t="str">
        <f>[1]Lib_RawData!G78</f>
        <v>CFO</v>
      </c>
      <c r="L267" s="17">
        <f t="shared" si="23"/>
        <v>0</v>
      </c>
      <c r="M267" s="10">
        <f t="shared" si="23"/>
        <v>0</v>
      </c>
      <c r="N267" s="10">
        <f t="shared" si="23"/>
        <v>0</v>
      </c>
      <c r="O267" s="18">
        <f t="shared" si="24"/>
        <v>0</v>
      </c>
      <c r="P267" s="19">
        <f t="shared" si="25"/>
        <v>0</v>
      </c>
      <c r="Q267" s="20">
        <f>P267*[1]Factors!D254</f>
        <v>0</v>
      </c>
      <c r="R267" s="20">
        <f t="shared" si="26"/>
        <v>0</v>
      </c>
      <c r="S267" s="20">
        <f>R267*[1]Factors!D254</f>
        <v>0</v>
      </c>
      <c r="T267" s="21">
        <f>R267*[1]Factors!D254*[1]Factors!E254</f>
        <v>0</v>
      </c>
      <c r="U267" s="19"/>
      <c r="W267" s="21">
        <f>[1]Lib_RawData!AJ78</f>
        <v>0</v>
      </c>
      <c r="X267" s="383">
        <v>290.95</v>
      </c>
      <c r="Y267" s="10">
        <f t="shared" si="27"/>
        <v>0</v>
      </c>
      <c r="Z267" s="17"/>
      <c r="AA267" s="10">
        <f t="shared" si="22"/>
        <v>0</v>
      </c>
      <c r="AB267" s="10"/>
      <c r="AC267" s="18">
        <f t="shared" si="28"/>
        <v>0</v>
      </c>
    </row>
    <row r="268" spans="1:29" s="20" customFormat="1" hidden="1">
      <c r="A268" s="31"/>
      <c r="B268" s="31"/>
      <c r="C268" s="94"/>
      <c r="D268" s="94"/>
      <c r="E268" s="94"/>
      <c r="F268" s="149"/>
      <c r="G268" s="14">
        <v>7</v>
      </c>
      <c r="H268" s="15">
        <v>2010</v>
      </c>
      <c r="I268" s="200">
        <v>2011</v>
      </c>
      <c r="J268" s="200">
        <v>2011</v>
      </c>
      <c r="K268" s="16" t="str">
        <f>[1]Lib_RawData!G79</f>
        <v>CFO</v>
      </c>
      <c r="L268" s="17">
        <f t="shared" si="23"/>
        <v>0</v>
      </c>
      <c r="M268" s="10">
        <f t="shared" si="23"/>
        <v>0</v>
      </c>
      <c r="N268" s="10">
        <f t="shared" si="23"/>
        <v>0</v>
      </c>
      <c r="O268" s="18">
        <f t="shared" si="24"/>
        <v>0</v>
      </c>
      <c r="P268" s="19">
        <f t="shared" si="25"/>
        <v>0</v>
      </c>
      <c r="Q268" s="20">
        <f>P268*[1]Factors!D255</f>
        <v>0</v>
      </c>
      <c r="R268" s="20">
        <f t="shared" si="26"/>
        <v>0</v>
      </c>
      <c r="S268" s="20">
        <f>R268*[1]Factors!D255</f>
        <v>0</v>
      </c>
      <c r="T268" s="21">
        <f>R268*[1]Factors!D255*[1]Factors!E255</f>
        <v>0</v>
      </c>
      <c r="U268" s="19"/>
      <c r="W268" s="21">
        <f>[1]Lib_RawData!AJ79</f>
        <v>0</v>
      </c>
      <c r="X268" s="383">
        <v>290.95</v>
      </c>
      <c r="Y268" s="10">
        <f t="shared" si="27"/>
        <v>0</v>
      </c>
      <c r="Z268" s="17"/>
      <c r="AA268" s="10">
        <f t="shared" si="22"/>
        <v>0</v>
      </c>
      <c r="AB268" s="10"/>
      <c r="AC268" s="18">
        <f t="shared" si="28"/>
        <v>0</v>
      </c>
    </row>
    <row r="269" spans="1:29" s="20" customFormat="1" hidden="1">
      <c r="A269" s="31"/>
      <c r="B269" s="31"/>
      <c r="C269" s="94"/>
      <c r="D269" s="94"/>
      <c r="E269" s="94"/>
      <c r="F269" s="149"/>
      <c r="G269" s="14">
        <v>8</v>
      </c>
      <c r="H269" s="15">
        <v>2010</v>
      </c>
      <c r="I269" s="200">
        <v>2011</v>
      </c>
      <c r="J269" s="200">
        <v>2011</v>
      </c>
      <c r="K269" s="16" t="str">
        <f>[1]Lib_RawData!G80</f>
        <v>CFO</v>
      </c>
      <c r="L269" s="17">
        <f t="shared" si="23"/>
        <v>0</v>
      </c>
      <c r="M269" s="10">
        <f t="shared" si="23"/>
        <v>0</v>
      </c>
      <c r="N269" s="10">
        <f t="shared" si="23"/>
        <v>0</v>
      </c>
      <c r="O269" s="18">
        <f t="shared" si="24"/>
        <v>0</v>
      </c>
      <c r="P269" s="19">
        <f t="shared" si="25"/>
        <v>0</v>
      </c>
      <c r="Q269" s="20">
        <f>P269*[1]Factors!D256</f>
        <v>0</v>
      </c>
      <c r="R269" s="20">
        <f t="shared" si="26"/>
        <v>0</v>
      </c>
      <c r="S269" s="20">
        <f>R269*[1]Factors!D256</f>
        <v>0</v>
      </c>
      <c r="T269" s="21">
        <f>R269*[1]Factors!D256*[1]Factors!E256</f>
        <v>0</v>
      </c>
      <c r="U269" s="19"/>
      <c r="W269" s="21">
        <f>[1]Lib_RawData!AJ80</f>
        <v>0</v>
      </c>
      <c r="X269" s="383">
        <v>290.95</v>
      </c>
      <c r="Y269" s="10">
        <f t="shared" si="27"/>
        <v>0</v>
      </c>
      <c r="Z269" s="17"/>
      <c r="AA269" s="10">
        <f t="shared" si="22"/>
        <v>0</v>
      </c>
      <c r="AB269" s="10"/>
      <c r="AC269" s="18">
        <f t="shared" si="28"/>
        <v>0</v>
      </c>
    </row>
    <row r="270" spans="1:29" s="20" customFormat="1" hidden="1">
      <c r="A270" s="31"/>
      <c r="B270" s="31"/>
      <c r="C270" s="94"/>
      <c r="D270" s="94"/>
      <c r="E270" s="94"/>
      <c r="F270" s="149"/>
      <c r="G270" s="14">
        <v>9</v>
      </c>
      <c r="H270" s="15">
        <v>2010</v>
      </c>
      <c r="I270" s="200">
        <v>2011</v>
      </c>
      <c r="J270" s="200">
        <v>2011</v>
      </c>
      <c r="K270" s="16" t="str">
        <f>[1]Lib_RawData!G81</f>
        <v>CFO</v>
      </c>
      <c r="L270" s="17">
        <f t="shared" si="23"/>
        <v>0</v>
      </c>
      <c r="M270" s="10">
        <f t="shared" si="23"/>
        <v>0</v>
      </c>
      <c r="N270" s="10">
        <f t="shared" si="23"/>
        <v>0</v>
      </c>
      <c r="O270" s="18">
        <f t="shared" si="24"/>
        <v>0</v>
      </c>
      <c r="P270" s="19">
        <f t="shared" si="25"/>
        <v>0</v>
      </c>
      <c r="Q270" s="20">
        <f>P270*[1]Factors!D257</f>
        <v>0</v>
      </c>
      <c r="R270" s="20">
        <f t="shared" si="26"/>
        <v>0</v>
      </c>
      <c r="S270" s="20">
        <f>R270*[1]Factors!D257</f>
        <v>0</v>
      </c>
      <c r="T270" s="21">
        <f>R270*[1]Factors!D257*[1]Factors!E257</f>
        <v>0</v>
      </c>
      <c r="U270" s="19"/>
      <c r="W270" s="21">
        <f>[1]Lib_RawData!AJ81</f>
        <v>0</v>
      </c>
      <c r="X270" s="383">
        <v>294.38</v>
      </c>
      <c r="Y270" s="10">
        <f t="shared" si="27"/>
        <v>0</v>
      </c>
      <c r="Z270" s="17"/>
      <c r="AA270" s="10">
        <f t="shared" si="22"/>
        <v>0</v>
      </c>
      <c r="AB270" s="10"/>
      <c r="AC270" s="18">
        <f t="shared" si="28"/>
        <v>0</v>
      </c>
    </row>
    <row r="271" spans="1:29" s="20" customFormat="1" hidden="1">
      <c r="A271" s="31"/>
      <c r="B271" s="31"/>
      <c r="C271" s="94"/>
      <c r="D271" s="94"/>
      <c r="E271" s="94"/>
      <c r="F271" s="149"/>
      <c r="G271" s="14">
        <v>10</v>
      </c>
      <c r="H271" s="15">
        <v>2010</v>
      </c>
      <c r="I271" s="200">
        <v>2011</v>
      </c>
      <c r="J271" s="200">
        <v>2011</v>
      </c>
      <c r="K271" s="16" t="str">
        <f>[1]Lib_RawData!G82</f>
        <v>CFO</v>
      </c>
      <c r="L271" s="17">
        <f t="shared" si="23"/>
        <v>0</v>
      </c>
      <c r="M271" s="10">
        <f t="shared" si="23"/>
        <v>0</v>
      </c>
      <c r="N271" s="10">
        <f t="shared" si="23"/>
        <v>0</v>
      </c>
      <c r="O271" s="18">
        <f t="shared" si="24"/>
        <v>0</v>
      </c>
      <c r="P271" s="19">
        <f t="shared" si="25"/>
        <v>0</v>
      </c>
      <c r="Q271" s="20">
        <f>P271*[1]Factors!D258</f>
        <v>0</v>
      </c>
      <c r="R271" s="20">
        <f t="shared" si="26"/>
        <v>0</v>
      </c>
      <c r="S271" s="20">
        <f>R271*[1]Factors!D258</f>
        <v>0</v>
      </c>
      <c r="T271" s="21">
        <f>R271*[1]Factors!D258*[1]Factors!E258</f>
        <v>0</v>
      </c>
      <c r="U271" s="19"/>
      <c r="W271" s="21">
        <f>[1]Lib_RawData!AJ82</f>
        <v>0</v>
      </c>
      <c r="X271" s="383">
        <v>294.38</v>
      </c>
      <c r="Y271" s="10">
        <f t="shared" si="27"/>
        <v>0</v>
      </c>
      <c r="Z271" s="17"/>
      <c r="AA271" s="10">
        <f t="shared" si="22"/>
        <v>0</v>
      </c>
      <c r="AB271" s="10"/>
      <c r="AC271" s="18">
        <f t="shared" si="28"/>
        <v>0</v>
      </c>
    </row>
    <row r="272" spans="1:29" s="20" customFormat="1" hidden="1">
      <c r="A272" s="31"/>
      <c r="B272" s="31"/>
      <c r="C272" s="94"/>
      <c r="D272" s="94"/>
      <c r="E272" s="94"/>
      <c r="F272" s="149"/>
      <c r="G272" s="14">
        <v>11</v>
      </c>
      <c r="H272" s="15">
        <v>2010</v>
      </c>
      <c r="I272" s="200">
        <v>2011</v>
      </c>
      <c r="J272" s="200">
        <v>2011</v>
      </c>
      <c r="K272" s="16" t="str">
        <f>[1]Lib_RawData!G83</f>
        <v>CFO</v>
      </c>
      <c r="L272" s="17">
        <f t="shared" si="23"/>
        <v>0</v>
      </c>
      <c r="M272" s="10">
        <f t="shared" si="23"/>
        <v>0</v>
      </c>
      <c r="N272" s="10">
        <f t="shared" si="23"/>
        <v>0</v>
      </c>
      <c r="O272" s="18">
        <f t="shared" si="24"/>
        <v>0</v>
      </c>
      <c r="P272" s="19">
        <f t="shared" si="25"/>
        <v>0</v>
      </c>
      <c r="Q272" s="20">
        <f>P272*[1]Factors!D259</f>
        <v>0</v>
      </c>
      <c r="R272" s="20">
        <f t="shared" si="26"/>
        <v>0</v>
      </c>
      <c r="S272" s="20">
        <f>R272*[1]Factors!D259</f>
        <v>0</v>
      </c>
      <c r="T272" s="21">
        <f>R272*[1]Factors!D259*[1]Factors!E259</f>
        <v>0</v>
      </c>
      <c r="U272" s="19"/>
      <c r="W272" s="21">
        <f>[1]Lib_RawData!AJ83</f>
        <v>0</v>
      </c>
      <c r="X272" s="383">
        <v>294.38</v>
      </c>
      <c r="Y272" s="10">
        <f t="shared" si="27"/>
        <v>0</v>
      </c>
      <c r="Z272" s="17"/>
      <c r="AA272" s="10">
        <f t="shared" si="22"/>
        <v>0</v>
      </c>
      <c r="AB272" s="10"/>
      <c r="AC272" s="18">
        <f t="shared" si="28"/>
        <v>0</v>
      </c>
    </row>
    <row r="273" spans="1:29" s="20" customFormat="1" hidden="1">
      <c r="A273" s="31"/>
      <c r="B273" s="31"/>
      <c r="C273" s="94"/>
      <c r="D273" s="94"/>
      <c r="E273" s="94"/>
      <c r="F273" s="149"/>
      <c r="G273" s="14">
        <v>12</v>
      </c>
      <c r="H273" s="15">
        <v>2010</v>
      </c>
      <c r="I273" s="200">
        <v>2011</v>
      </c>
      <c r="J273" s="200">
        <v>2011</v>
      </c>
      <c r="K273" s="16" t="str">
        <f>[1]Lib_RawData!G84</f>
        <v>CFO</v>
      </c>
      <c r="L273" s="17">
        <f t="shared" si="23"/>
        <v>0</v>
      </c>
      <c r="M273" s="10">
        <f t="shared" si="23"/>
        <v>0</v>
      </c>
      <c r="N273" s="10">
        <f t="shared" si="23"/>
        <v>0</v>
      </c>
      <c r="O273" s="18">
        <f t="shared" si="24"/>
        <v>0</v>
      </c>
      <c r="P273" s="19">
        <f t="shared" si="25"/>
        <v>0</v>
      </c>
      <c r="Q273" s="20">
        <f>P273*[1]Factors!D260</f>
        <v>0</v>
      </c>
      <c r="R273" s="20">
        <f t="shared" si="26"/>
        <v>0</v>
      </c>
      <c r="S273" s="20">
        <f>R273*[1]Factors!D260</f>
        <v>0</v>
      </c>
      <c r="T273" s="21">
        <f>R273*[1]Factors!D260*[1]Factors!E260</f>
        <v>0</v>
      </c>
      <c r="U273" s="19"/>
      <c r="W273" s="21">
        <f>[1]Lib_RawData!AJ84</f>
        <v>0</v>
      </c>
      <c r="X273" s="383">
        <v>294.38</v>
      </c>
      <c r="Y273" s="10">
        <f t="shared" si="27"/>
        <v>0</v>
      </c>
      <c r="Z273" s="17"/>
      <c r="AA273" s="10">
        <f t="shared" si="22"/>
        <v>0</v>
      </c>
      <c r="AB273" s="10"/>
      <c r="AC273" s="18">
        <f t="shared" si="28"/>
        <v>0</v>
      </c>
    </row>
    <row r="274" spans="1:29" s="20" customFormat="1" hidden="1">
      <c r="A274" s="31"/>
      <c r="B274" s="31"/>
      <c r="C274" s="94"/>
      <c r="D274" s="94"/>
      <c r="E274" s="94"/>
      <c r="F274" s="149"/>
      <c r="G274" s="14">
        <v>1</v>
      </c>
      <c r="H274" s="15">
        <v>2011</v>
      </c>
      <c r="I274" s="200">
        <v>2011</v>
      </c>
      <c r="J274" s="200">
        <v>2011</v>
      </c>
      <c r="K274" s="16" t="str">
        <f>[1]Lib_RawData!G85</f>
        <v>CFO</v>
      </c>
      <c r="L274" s="17">
        <f t="shared" si="23"/>
        <v>0</v>
      </c>
      <c r="M274" s="10">
        <f t="shared" si="23"/>
        <v>0</v>
      </c>
      <c r="N274" s="10">
        <f t="shared" si="23"/>
        <v>0</v>
      </c>
      <c r="O274" s="18">
        <f t="shared" si="24"/>
        <v>0</v>
      </c>
      <c r="P274" s="19">
        <f t="shared" si="25"/>
        <v>0</v>
      </c>
      <c r="Q274" s="20">
        <f>P274*[1]Factors!D261</f>
        <v>0</v>
      </c>
      <c r="R274" s="20">
        <f t="shared" si="26"/>
        <v>0</v>
      </c>
      <c r="S274" s="20">
        <f>R274*[1]Factors!D261</f>
        <v>0</v>
      </c>
      <c r="T274" s="21">
        <f>R274*[1]Factors!D261*[1]Factors!E261</f>
        <v>0</v>
      </c>
      <c r="U274" s="19"/>
      <c r="W274" s="21">
        <f>[1]Lib_RawData!AJ85</f>
        <v>0</v>
      </c>
      <c r="X274" s="383">
        <v>294.38</v>
      </c>
      <c r="Y274" s="10">
        <f t="shared" si="27"/>
        <v>0</v>
      </c>
      <c r="Z274" s="17"/>
      <c r="AA274" s="10">
        <f t="shared" si="22"/>
        <v>0</v>
      </c>
      <c r="AB274" s="10"/>
      <c r="AC274" s="18">
        <f t="shared" si="28"/>
        <v>0</v>
      </c>
    </row>
    <row r="275" spans="1:29" s="20" customFormat="1" hidden="1">
      <c r="A275" s="31"/>
      <c r="B275" s="31"/>
      <c r="C275" s="94"/>
      <c r="D275" s="94"/>
      <c r="E275" s="94"/>
      <c r="F275" s="149"/>
      <c r="G275" s="14">
        <v>2</v>
      </c>
      <c r="H275" s="15">
        <v>2011</v>
      </c>
      <c r="I275" s="200">
        <v>2011</v>
      </c>
      <c r="J275" s="200">
        <v>2011</v>
      </c>
      <c r="K275" s="16" t="str">
        <f>[1]Lib_RawData!G86</f>
        <v>CFO</v>
      </c>
      <c r="L275" s="17">
        <f t="shared" si="23"/>
        <v>0</v>
      </c>
      <c r="M275" s="10">
        <f t="shared" si="23"/>
        <v>0</v>
      </c>
      <c r="N275" s="10">
        <f t="shared" si="23"/>
        <v>0</v>
      </c>
      <c r="O275" s="18">
        <f t="shared" si="24"/>
        <v>0</v>
      </c>
      <c r="P275" s="19">
        <f t="shared" si="25"/>
        <v>0</v>
      </c>
      <c r="Q275" s="20">
        <f>P275*[1]Factors!D262</f>
        <v>0</v>
      </c>
      <c r="R275" s="20">
        <f t="shared" si="26"/>
        <v>0</v>
      </c>
      <c r="S275" s="20">
        <f>R275*[1]Factors!D262</f>
        <v>0</v>
      </c>
      <c r="T275" s="21">
        <f>R275*[1]Factors!D262*[1]Factors!E262</f>
        <v>0</v>
      </c>
      <c r="U275" s="19"/>
      <c r="W275" s="21">
        <f>[1]Lib_RawData!AJ86</f>
        <v>0</v>
      </c>
      <c r="X275" s="383">
        <v>294.38</v>
      </c>
      <c r="Y275" s="10">
        <f t="shared" si="27"/>
        <v>0</v>
      </c>
      <c r="Z275" s="17"/>
      <c r="AA275" s="10">
        <f t="shared" si="22"/>
        <v>0</v>
      </c>
      <c r="AB275" s="10"/>
      <c r="AC275" s="18">
        <f t="shared" si="28"/>
        <v>0</v>
      </c>
    </row>
    <row r="276" spans="1:29" s="20" customFormat="1" hidden="1">
      <c r="A276" s="31"/>
      <c r="B276" s="31"/>
      <c r="C276" s="94"/>
      <c r="D276" s="94"/>
      <c r="E276" s="94"/>
      <c r="F276" s="149"/>
      <c r="G276" s="14">
        <v>3</v>
      </c>
      <c r="H276" s="15">
        <v>2011</v>
      </c>
      <c r="I276" s="200">
        <v>2011</v>
      </c>
      <c r="J276" s="200">
        <v>2011</v>
      </c>
      <c r="K276" s="16" t="str">
        <f>[1]Lib_RawData!G87</f>
        <v>CFO</v>
      </c>
      <c r="L276" s="17">
        <f t="shared" si="23"/>
        <v>0</v>
      </c>
      <c r="M276" s="10">
        <f t="shared" si="23"/>
        <v>0</v>
      </c>
      <c r="N276" s="10">
        <f t="shared" si="23"/>
        <v>0</v>
      </c>
      <c r="O276" s="18">
        <f t="shared" si="24"/>
        <v>0</v>
      </c>
      <c r="P276" s="19">
        <f t="shared" si="25"/>
        <v>0</v>
      </c>
      <c r="Q276" s="20">
        <f>P276*[1]Factors!D263</f>
        <v>0</v>
      </c>
      <c r="R276" s="20">
        <f t="shared" si="26"/>
        <v>0</v>
      </c>
      <c r="S276" s="20">
        <f>R276*[1]Factors!D263</f>
        <v>0</v>
      </c>
      <c r="T276" s="21">
        <f>R276*[1]Factors!D263*[1]Factors!E263</f>
        <v>0</v>
      </c>
      <c r="U276" s="19"/>
      <c r="W276" s="21">
        <f>[1]Lib_RawData!AJ87</f>
        <v>0</v>
      </c>
      <c r="X276" s="383">
        <v>294.38</v>
      </c>
      <c r="Y276" s="10">
        <f t="shared" si="27"/>
        <v>0</v>
      </c>
      <c r="Z276" s="17"/>
      <c r="AA276" s="10">
        <f t="shared" si="22"/>
        <v>0</v>
      </c>
      <c r="AB276" s="10"/>
      <c r="AC276" s="18">
        <f t="shared" si="28"/>
        <v>0</v>
      </c>
    </row>
    <row r="277" spans="1:29" s="20" customFormat="1" hidden="1">
      <c r="A277" s="31"/>
      <c r="B277" s="31"/>
      <c r="C277" s="94"/>
      <c r="D277" s="94"/>
      <c r="E277" s="94"/>
      <c r="F277" s="149"/>
      <c r="G277" s="14">
        <v>4</v>
      </c>
      <c r="H277" s="15">
        <v>2011</v>
      </c>
      <c r="I277" s="200">
        <v>2011</v>
      </c>
      <c r="J277" s="200">
        <v>2012</v>
      </c>
      <c r="K277" s="16" t="str">
        <f>[1]Lib_RawData!G88</f>
        <v>CFO</v>
      </c>
      <c r="L277" s="17">
        <f t="shared" si="23"/>
        <v>0</v>
      </c>
      <c r="M277" s="10">
        <f t="shared" si="23"/>
        <v>0</v>
      </c>
      <c r="N277" s="10">
        <f t="shared" si="23"/>
        <v>0</v>
      </c>
      <c r="O277" s="18">
        <f t="shared" si="24"/>
        <v>0</v>
      </c>
      <c r="P277" s="19">
        <f t="shared" si="25"/>
        <v>0</v>
      </c>
      <c r="Q277" s="20">
        <f>P277*[1]Factors!D264</f>
        <v>0</v>
      </c>
      <c r="R277" s="20">
        <f t="shared" si="26"/>
        <v>0</v>
      </c>
      <c r="S277" s="20">
        <f>R277*[1]Factors!D264</f>
        <v>0</v>
      </c>
      <c r="T277" s="21">
        <f>R277*[1]Factors!D264*[1]Factors!E264</f>
        <v>0</v>
      </c>
      <c r="U277" s="19"/>
      <c r="W277" s="21">
        <f>[1]Lib_RawData!AJ88</f>
        <v>0</v>
      </c>
      <c r="X277" s="383">
        <v>294.38</v>
      </c>
      <c r="Y277" s="10">
        <f t="shared" si="27"/>
        <v>0</v>
      </c>
      <c r="Z277" s="17"/>
      <c r="AA277" s="10">
        <f t="shared" si="22"/>
        <v>0</v>
      </c>
      <c r="AB277" s="10"/>
      <c r="AC277" s="18">
        <f t="shared" si="28"/>
        <v>0</v>
      </c>
    </row>
    <row r="278" spans="1:29" s="20" customFormat="1" hidden="1">
      <c r="A278" s="31"/>
      <c r="B278" s="31"/>
      <c r="C278" s="94"/>
      <c r="D278" s="94"/>
      <c r="E278" s="94"/>
      <c r="F278" s="149"/>
      <c r="G278" s="14">
        <v>5</v>
      </c>
      <c r="H278" s="15">
        <v>2011</v>
      </c>
      <c r="I278" s="200">
        <v>2011</v>
      </c>
      <c r="J278" s="200">
        <v>2012</v>
      </c>
      <c r="K278" s="16" t="str">
        <f>[1]Lib_RawData!G89</f>
        <v>CFO</v>
      </c>
      <c r="L278" s="17">
        <f t="shared" si="23"/>
        <v>0</v>
      </c>
      <c r="M278" s="10">
        <f t="shared" si="23"/>
        <v>0</v>
      </c>
      <c r="N278" s="10">
        <f t="shared" si="23"/>
        <v>0</v>
      </c>
      <c r="O278" s="18">
        <f t="shared" si="24"/>
        <v>0</v>
      </c>
      <c r="P278" s="19">
        <f t="shared" si="25"/>
        <v>0</v>
      </c>
      <c r="Q278" s="20">
        <f>P278*[1]Factors!D265</f>
        <v>0</v>
      </c>
      <c r="R278" s="20">
        <f t="shared" si="26"/>
        <v>0</v>
      </c>
      <c r="S278" s="20">
        <f>R278*[1]Factors!D265</f>
        <v>0</v>
      </c>
      <c r="T278" s="21">
        <f>R278*[1]Factors!D265*[1]Factors!E265</f>
        <v>0</v>
      </c>
      <c r="U278" s="19"/>
      <c r="W278" s="21">
        <f>[1]Lib_RawData!AJ89</f>
        <v>0</v>
      </c>
      <c r="X278" s="383">
        <v>294.38</v>
      </c>
      <c r="Y278" s="10">
        <f t="shared" si="27"/>
        <v>0</v>
      </c>
      <c r="Z278" s="17"/>
      <c r="AA278" s="10">
        <f t="shared" ref="AA278:AA341" si="29">+Y278</f>
        <v>0</v>
      </c>
      <c r="AB278" s="10"/>
      <c r="AC278" s="18">
        <f t="shared" si="28"/>
        <v>0</v>
      </c>
    </row>
    <row r="279" spans="1:29" s="20" customFormat="1" hidden="1">
      <c r="A279" s="31"/>
      <c r="B279" s="31"/>
      <c r="C279" s="94"/>
      <c r="D279" s="94"/>
      <c r="E279" s="94"/>
      <c r="F279" s="149"/>
      <c r="G279" s="14">
        <v>6</v>
      </c>
      <c r="H279" s="15">
        <v>2011</v>
      </c>
      <c r="I279" s="200">
        <v>2011</v>
      </c>
      <c r="J279" s="200">
        <v>2012</v>
      </c>
      <c r="K279" s="16" t="str">
        <f>[1]Lib_RawData!G90</f>
        <v>CFO</v>
      </c>
      <c r="L279" s="17">
        <f t="shared" ref="L279:N342" si="30">Z279</f>
        <v>0</v>
      </c>
      <c r="M279" s="10">
        <f t="shared" si="30"/>
        <v>0</v>
      </c>
      <c r="N279" s="10">
        <f t="shared" si="30"/>
        <v>0</v>
      </c>
      <c r="O279" s="18">
        <f t="shared" ref="O279:O342" si="31">N279+M279</f>
        <v>0</v>
      </c>
      <c r="P279" s="19">
        <f t="shared" ref="P279:P342" si="32">O279</f>
        <v>0</v>
      </c>
      <c r="Q279" s="20">
        <f>P279*[1]Factors!D266</f>
        <v>0</v>
      </c>
      <c r="R279" s="20">
        <f t="shared" ref="R279:R342" si="33">U279+W279</f>
        <v>0</v>
      </c>
      <c r="S279" s="20">
        <f>R279*[1]Factors!D266</f>
        <v>0</v>
      </c>
      <c r="T279" s="21">
        <f>R279*[1]Factors!D266*[1]Factors!E266</f>
        <v>0</v>
      </c>
      <c r="U279" s="19"/>
      <c r="W279" s="21">
        <f>[1]Lib_RawData!AJ90</f>
        <v>0</v>
      </c>
      <c r="X279" s="383">
        <v>294.38</v>
      </c>
      <c r="Y279" s="10">
        <f t="shared" si="27"/>
        <v>0</v>
      </c>
      <c r="Z279" s="17"/>
      <c r="AA279" s="10">
        <f t="shared" si="29"/>
        <v>0</v>
      </c>
      <c r="AB279" s="10"/>
      <c r="AC279" s="18">
        <f t="shared" si="28"/>
        <v>0</v>
      </c>
    </row>
    <row r="280" spans="1:29" s="20" customFormat="1" hidden="1">
      <c r="A280" s="31"/>
      <c r="B280" s="31"/>
      <c r="C280" s="94"/>
      <c r="D280" s="94"/>
      <c r="E280" s="94"/>
      <c r="F280" s="149"/>
      <c r="G280" s="14">
        <v>7</v>
      </c>
      <c r="H280" s="15">
        <v>2011</v>
      </c>
      <c r="I280" s="200">
        <v>2012</v>
      </c>
      <c r="J280" s="200">
        <v>2012</v>
      </c>
      <c r="K280" s="16" t="str">
        <f>[1]Lib_RawData!G91</f>
        <v>CFO</v>
      </c>
      <c r="L280" s="17">
        <f t="shared" si="30"/>
        <v>0</v>
      </c>
      <c r="M280" s="10">
        <f t="shared" si="30"/>
        <v>0</v>
      </c>
      <c r="N280" s="10">
        <f t="shared" si="30"/>
        <v>0</v>
      </c>
      <c r="O280" s="18">
        <f t="shared" si="31"/>
        <v>0</v>
      </c>
      <c r="P280" s="19">
        <f t="shared" si="32"/>
        <v>0</v>
      </c>
      <c r="Q280" s="20">
        <f>P280*[1]Factors!D267</f>
        <v>0</v>
      </c>
      <c r="R280" s="20">
        <f t="shared" si="33"/>
        <v>0</v>
      </c>
      <c r="S280" s="20">
        <f>R280*[1]Factors!D267</f>
        <v>0</v>
      </c>
      <c r="T280" s="21">
        <f>R280*[1]Factors!D267*[1]Factors!E267</f>
        <v>0</v>
      </c>
      <c r="U280" s="19"/>
      <c r="W280" s="21">
        <f>[1]Lib_RawData!AJ91</f>
        <v>0</v>
      </c>
      <c r="X280" s="383">
        <v>294.38</v>
      </c>
      <c r="Y280" s="10">
        <f t="shared" si="27"/>
        <v>0</v>
      </c>
      <c r="Z280" s="17"/>
      <c r="AA280" s="10">
        <f t="shared" si="29"/>
        <v>0</v>
      </c>
      <c r="AB280" s="10"/>
      <c r="AC280" s="18">
        <f t="shared" si="28"/>
        <v>0</v>
      </c>
    </row>
    <row r="281" spans="1:29" s="20" customFormat="1" hidden="1">
      <c r="A281" s="31"/>
      <c r="B281" s="31"/>
      <c r="C281" s="94"/>
      <c r="D281" s="94"/>
      <c r="E281" s="94"/>
      <c r="F281" s="149"/>
      <c r="G281" s="14">
        <v>8</v>
      </c>
      <c r="H281" s="15">
        <v>2011</v>
      </c>
      <c r="I281" s="200">
        <v>2012</v>
      </c>
      <c r="J281" s="200">
        <v>2012</v>
      </c>
      <c r="K281" s="16" t="str">
        <f>[1]Lib_RawData!G92</f>
        <v>CFO</v>
      </c>
      <c r="L281" s="17">
        <f t="shared" si="30"/>
        <v>0</v>
      </c>
      <c r="M281" s="10">
        <f t="shared" si="30"/>
        <v>0</v>
      </c>
      <c r="N281" s="10">
        <f t="shared" si="30"/>
        <v>0</v>
      </c>
      <c r="O281" s="18">
        <f t="shared" si="31"/>
        <v>0</v>
      </c>
      <c r="P281" s="19">
        <f t="shared" si="32"/>
        <v>0</v>
      </c>
      <c r="Q281" s="20">
        <f>P281*[1]Factors!D268</f>
        <v>0</v>
      </c>
      <c r="R281" s="20">
        <f t="shared" si="33"/>
        <v>0</v>
      </c>
      <c r="S281" s="20">
        <f>R281*[1]Factors!D268</f>
        <v>0</v>
      </c>
      <c r="T281" s="21">
        <f>R281*[1]Factors!D268*[1]Factors!E268</f>
        <v>0</v>
      </c>
      <c r="U281" s="19"/>
      <c r="W281" s="21">
        <f>[1]Lib_RawData!AJ92</f>
        <v>0</v>
      </c>
      <c r="X281" s="383">
        <v>294.38</v>
      </c>
      <c r="Y281" s="10">
        <f t="shared" si="27"/>
        <v>0</v>
      </c>
      <c r="Z281" s="17"/>
      <c r="AA281" s="10">
        <f t="shared" si="29"/>
        <v>0</v>
      </c>
      <c r="AB281" s="10"/>
      <c r="AC281" s="18">
        <f t="shared" si="28"/>
        <v>0</v>
      </c>
    </row>
    <row r="282" spans="1:29" s="20" customFormat="1" hidden="1">
      <c r="A282" s="31"/>
      <c r="B282" s="31"/>
      <c r="C282" s="94"/>
      <c r="D282" s="94"/>
      <c r="E282" s="94"/>
      <c r="F282" s="149"/>
      <c r="G282" s="14">
        <v>9</v>
      </c>
      <c r="H282" s="15">
        <v>2011</v>
      </c>
      <c r="I282" s="200">
        <v>2012</v>
      </c>
      <c r="J282" s="200">
        <v>2012</v>
      </c>
      <c r="K282" s="16" t="str">
        <f>[1]Lib_RawData!G93</f>
        <v>CFO</v>
      </c>
      <c r="L282" s="17">
        <f t="shared" si="30"/>
        <v>0</v>
      </c>
      <c r="M282" s="10">
        <f t="shared" si="30"/>
        <v>0</v>
      </c>
      <c r="N282" s="10">
        <f t="shared" si="30"/>
        <v>0</v>
      </c>
      <c r="O282" s="18">
        <f t="shared" si="31"/>
        <v>0</v>
      </c>
      <c r="P282" s="19">
        <f t="shared" si="32"/>
        <v>0</v>
      </c>
      <c r="Q282" s="20">
        <f>P282*[1]Factors!D269</f>
        <v>0</v>
      </c>
      <c r="R282" s="20">
        <f t="shared" si="33"/>
        <v>0</v>
      </c>
      <c r="S282" s="20">
        <f>R282*[1]Factors!D269</f>
        <v>0</v>
      </c>
      <c r="T282" s="21">
        <f>R282*[1]Factors!D269*[1]Factors!E269</f>
        <v>0</v>
      </c>
      <c r="U282" s="19"/>
      <c r="W282" s="21">
        <f>[1]Lib_RawData!AJ93</f>
        <v>0</v>
      </c>
      <c r="X282" s="383">
        <v>302.08</v>
      </c>
      <c r="Y282" s="10">
        <f t="shared" si="27"/>
        <v>0</v>
      </c>
      <c r="Z282" s="17"/>
      <c r="AA282" s="10">
        <f t="shared" si="29"/>
        <v>0</v>
      </c>
      <c r="AB282" s="10"/>
      <c r="AC282" s="18">
        <f t="shared" si="28"/>
        <v>0</v>
      </c>
    </row>
    <row r="283" spans="1:29" s="20" customFormat="1" hidden="1">
      <c r="A283" s="31"/>
      <c r="B283" s="31"/>
      <c r="C283" s="94"/>
      <c r="D283" s="94"/>
      <c r="E283" s="94"/>
      <c r="F283" s="149"/>
      <c r="G283" s="14">
        <v>10</v>
      </c>
      <c r="H283" s="15">
        <v>2011</v>
      </c>
      <c r="I283" s="200">
        <v>2012</v>
      </c>
      <c r="J283" s="200">
        <v>2012</v>
      </c>
      <c r="K283" s="16" t="str">
        <f>[1]Lib_RawData!G94</f>
        <v>CFO</v>
      </c>
      <c r="L283" s="17">
        <f t="shared" si="30"/>
        <v>0</v>
      </c>
      <c r="M283" s="10">
        <f t="shared" si="30"/>
        <v>0</v>
      </c>
      <c r="N283" s="10">
        <f t="shared" si="30"/>
        <v>0</v>
      </c>
      <c r="O283" s="18">
        <f t="shared" si="31"/>
        <v>0</v>
      </c>
      <c r="P283" s="19">
        <f t="shared" si="32"/>
        <v>0</v>
      </c>
      <c r="Q283" s="20">
        <f>P283*[1]Factors!D270</f>
        <v>0</v>
      </c>
      <c r="R283" s="20">
        <f t="shared" si="33"/>
        <v>0</v>
      </c>
      <c r="S283" s="20">
        <f>R283*[1]Factors!D270</f>
        <v>0</v>
      </c>
      <c r="T283" s="21">
        <f>R283*[1]Factors!D270*[1]Factors!E270</f>
        <v>0</v>
      </c>
      <c r="U283" s="19"/>
      <c r="W283" s="21">
        <f>[1]Lib_RawData!AJ94</f>
        <v>0</v>
      </c>
      <c r="X283" s="383">
        <v>302.08</v>
      </c>
      <c r="Y283" s="10">
        <f t="shared" si="27"/>
        <v>0</v>
      </c>
      <c r="Z283" s="17"/>
      <c r="AA283" s="10">
        <f t="shared" si="29"/>
        <v>0</v>
      </c>
      <c r="AB283" s="10"/>
      <c r="AC283" s="18">
        <f t="shared" si="28"/>
        <v>0</v>
      </c>
    </row>
    <row r="284" spans="1:29" s="20" customFormat="1" hidden="1">
      <c r="A284" s="31"/>
      <c r="B284" s="31"/>
      <c r="C284" s="94"/>
      <c r="D284" s="94"/>
      <c r="E284" s="94"/>
      <c r="F284" s="149"/>
      <c r="G284" s="14">
        <v>11</v>
      </c>
      <c r="H284" s="15">
        <v>2011</v>
      </c>
      <c r="I284" s="200">
        <v>2012</v>
      </c>
      <c r="J284" s="200">
        <v>2012</v>
      </c>
      <c r="K284" s="16" t="str">
        <f>[1]Lib_RawData!G95</f>
        <v>CFO</v>
      </c>
      <c r="L284" s="17">
        <f t="shared" si="30"/>
        <v>0</v>
      </c>
      <c r="M284" s="10">
        <f t="shared" si="30"/>
        <v>0</v>
      </c>
      <c r="N284" s="10">
        <f t="shared" si="30"/>
        <v>0</v>
      </c>
      <c r="O284" s="18">
        <f t="shared" si="31"/>
        <v>0</v>
      </c>
      <c r="P284" s="19">
        <f t="shared" si="32"/>
        <v>0</v>
      </c>
      <c r="Q284" s="20">
        <f>P284*[1]Factors!D271</f>
        <v>0</v>
      </c>
      <c r="R284" s="20">
        <f t="shared" si="33"/>
        <v>0</v>
      </c>
      <c r="S284" s="20">
        <f>R284*[1]Factors!D271</f>
        <v>0</v>
      </c>
      <c r="T284" s="21">
        <f>R284*[1]Factors!D271*[1]Factors!E271</f>
        <v>0</v>
      </c>
      <c r="U284" s="19"/>
      <c r="W284" s="21">
        <f>[1]Lib_RawData!AJ95</f>
        <v>0</v>
      </c>
      <c r="X284" s="383">
        <v>302.08</v>
      </c>
      <c r="Y284" s="10">
        <f t="shared" si="27"/>
        <v>0</v>
      </c>
      <c r="Z284" s="17"/>
      <c r="AA284" s="10">
        <f t="shared" si="29"/>
        <v>0</v>
      </c>
      <c r="AB284" s="10"/>
      <c r="AC284" s="18">
        <f t="shared" si="28"/>
        <v>0</v>
      </c>
    </row>
    <row r="285" spans="1:29" s="20" customFormat="1" hidden="1">
      <c r="A285" s="31"/>
      <c r="B285" s="31"/>
      <c r="C285" s="94"/>
      <c r="D285" s="94"/>
      <c r="E285" s="94"/>
      <c r="F285" s="149"/>
      <c r="G285" s="14">
        <v>12</v>
      </c>
      <c r="H285" s="15">
        <v>2011</v>
      </c>
      <c r="I285" s="200">
        <v>2012</v>
      </c>
      <c r="J285" s="200">
        <v>2012</v>
      </c>
      <c r="K285" s="16" t="str">
        <f>[1]Lib_RawData!G96</f>
        <v>CFO</v>
      </c>
      <c r="L285" s="17">
        <f t="shared" si="30"/>
        <v>0</v>
      </c>
      <c r="M285" s="10">
        <f t="shared" si="30"/>
        <v>0</v>
      </c>
      <c r="N285" s="10">
        <f t="shared" si="30"/>
        <v>0</v>
      </c>
      <c r="O285" s="18">
        <f t="shared" si="31"/>
        <v>0</v>
      </c>
      <c r="P285" s="19">
        <f t="shared" si="32"/>
        <v>0</v>
      </c>
      <c r="Q285" s="20">
        <f>P285*[1]Factors!D272</f>
        <v>0</v>
      </c>
      <c r="R285" s="20">
        <f t="shared" si="33"/>
        <v>0</v>
      </c>
      <c r="S285" s="20">
        <f>R285*[1]Factors!D272</f>
        <v>0</v>
      </c>
      <c r="T285" s="21">
        <f>R285*[1]Factors!D272*[1]Factors!E272</f>
        <v>0</v>
      </c>
      <c r="U285" s="19"/>
      <c r="W285" s="21">
        <f>[1]Lib_RawData!AJ96</f>
        <v>0</v>
      </c>
      <c r="X285" s="383">
        <v>302.08</v>
      </c>
      <c r="Y285" s="10">
        <f t="shared" si="27"/>
        <v>0</v>
      </c>
      <c r="Z285" s="17"/>
      <c r="AA285" s="10">
        <f t="shared" si="29"/>
        <v>0</v>
      </c>
      <c r="AB285" s="10"/>
      <c r="AC285" s="18">
        <f t="shared" si="28"/>
        <v>0</v>
      </c>
    </row>
    <row r="286" spans="1:29" s="20" customFormat="1" hidden="1">
      <c r="A286" s="31"/>
      <c r="B286" s="31"/>
      <c r="C286" s="94"/>
      <c r="D286" s="94"/>
      <c r="E286" s="94"/>
      <c r="F286" s="149"/>
      <c r="G286" s="14">
        <v>1</v>
      </c>
      <c r="H286" s="15">
        <v>2012</v>
      </c>
      <c r="I286" s="200">
        <v>2012</v>
      </c>
      <c r="J286" s="200">
        <v>2012</v>
      </c>
      <c r="K286" s="16" t="str">
        <f>[1]Lib_RawData!G97</f>
        <v>CFO</v>
      </c>
      <c r="L286" s="17">
        <f t="shared" si="30"/>
        <v>0</v>
      </c>
      <c r="M286" s="10">
        <f t="shared" si="30"/>
        <v>0</v>
      </c>
      <c r="N286" s="10">
        <f t="shared" si="30"/>
        <v>0</v>
      </c>
      <c r="O286" s="18">
        <f t="shared" si="31"/>
        <v>0</v>
      </c>
      <c r="P286" s="19">
        <f t="shared" si="32"/>
        <v>0</v>
      </c>
      <c r="Q286" s="20">
        <f>P286*[1]Factors!D273</f>
        <v>0</v>
      </c>
      <c r="R286" s="20">
        <f t="shared" si="33"/>
        <v>0</v>
      </c>
      <c r="S286" s="20">
        <f>R286*[1]Factors!D273</f>
        <v>0</v>
      </c>
      <c r="T286" s="21">
        <f>R286*[1]Factors!D273*[1]Factors!E273</f>
        <v>0</v>
      </c>
      <c r="U286" s="19"/>
      <c r="W286" s="21">
        <f>[1]Lib_RawData!AJ97</f>
        <v>0</v>
      </c>
      <c r="X286" s="383">
        <v>302.08</v>
      </c>
      <c r="Y286" s="10">
        <f t="shared" si="27"/>
        <v>0</v>
      </c>
      <c r="Z286" s="17"/>
      <c r="AA286" s="10">
        <f t="shared" si="29"/>
        <v>0</v>
      </c>
      <c r="AB286" s="10"/>
      <c r="AC286" s="18">
        <f t="shared" si="28"/>
        <v>0</v>
      </c>
    </row>
    <row r="287" spans="1:29" s="20" customFormat="1" hidden="1">
      <c r="A287" s="31"/>
      <c r="B287" s="31"/>
      <c r="C287" s="94"/>
      <c r="D287" s="94"/>
      <c r="E287" s="94"/>
      <c r="F287" s="149"/>
      <c r="G287" s="14">
        <v>2</v>
      </c>
      <c r="H287" s="15">
        <v>2012</v>
      </c>
      <c r="I287" s="200">
        <v>2012</v>
      </c>
      <c r="J287" s="200">
        <v>2012</v>
      </c>
      <c r="K287" s="16" t="str">
        <f>[1]Lib_RawData!G98</f>
        <v>CFO</v>
      </c>
      <c r="L287" s="17">
        <f t="shared" si="30"/>
        <v>0</v>
      </c>
      <c r="M287" s="10">
        <f t="shared" si="30"/>
        <v>0</v>
      </c>
      <c r="N287" s="10">
        <f t="shared" si="30"/>
        <v>0</v>
      </c>
      <c r="O287" s="18">
        <f t="shared" si="31"/>
        <v>0</v>
      </c>
      <c r="P287" s="19">
        <f t="shared" si="32"/>
        <v>0</v>
      </c>
      <c r="Q287" s="20">
        <f>P287*[1]Factors!D274</f>
        <v>0</v>
      </c>
      <c r="R287" s="20">
        <f t="shared" si="33"/>
        <v>0</v>
      </c>
      <c r="S287" s="20">
        <f>R287*[1]Factors!D274</f>
        <v>0</v>
      </c>
      <c r="T287" s="21">
        <f>R287*[1]Factors!D274*[1]Factors!E274</f>
        <v>0</v>
      </c>
      <c r="U287" s="19"/>
      <c r="W287" s="21">
        <f>[1]Lib_RawData!AJ98</f>
        <v>0</v>
      </c>
      <c r="X287" s="383">
        <v>302.08</v>
      </c>
      <c r="Y287" s="10">
        <f t="shared" si="27"/>
        <v>0</v>
      </c>
      <c r="Z287" s="17"/>
      <c r="AA287" s="10">
        <f t="shared" si="29"/>
        <v>0</v>
      </c>
      <c r="AB287" s="10"/>
      <c r="AC287" s="18">
        <f t="shared" si="28"/>
        <v>0</v>
      </c>
    </row>
    <row r="288" spans="1:29" s="20" customFormat="1" hidden="1">
      <c r="A288" s="31"/>
      <c r="B288" s="31"/>
      <c r="C288" s="94"/>
      <c r="D288" s="94"/>
      <c r="E288" s="94"/>
      <c r="F288" s="149"/>
      <c r="G288" s="14">
        <v>3</v>
      </c>
      <c r="H288" s="15">
        <v>2012</v>
      </c>
      <c r="I288" s="200">
        <v>2012</v>
      </c>
      <c r="J288" s="200">
        <v>2012</v>
      </c>
      <c r="K288" s="16" t="str">
        <f>[1]Lib_RawData!G99</f>
        <v>CFO</v>
      </c>
      <c r="L288" s="17">
        <f t="shared" si="30"/>
        <v>0</v>
      </c>
      <c r="M288" s="10">
        <f t="shared" si="30"/>
        <v>0</v>
      </c>
      <c r="N288" s="10">
        <f t="shared" si="30"/>
        <v>0</v>
      </c>
      <c r="O288" s="18">
        <f t="shared" si="31"/>
        <v>0</v>
      </c>
      <c r="P288" s="19">
        <f t="shared" si="32"/>
        <v>0</v>
      </c>
      <c r="Q288" s="20">
        <f>P288*[1]Factors!D275</f>
        <v>0</v>
      </c>
      <c r="R288" s="20">
        <f t="shared" si="33"/>
        <v>0</v>
      </c>
      <c r="S288" s="20">
        <f>R288*[1]Factors!D275</f>
        <v>0</v>
      </c>
      <c r="T288" s="21">
        <f>R288*[1]Factors!D275*[1]Factors!E275</f>
        <v>0</v>
      </c>
      <c r="U288" s="19"/>
      <c r="W288" s="21">
        <f>[1]Lib_RawData!AJ99</f>
        <v>0</v>
      </c>
      <c r="X288" s="383">
        <v>302.08</v>
      </c>
      <c r="Y288" s="10">
        <f t="shared" si="27"/>
        <v>0</v>
      </c>
      <c r="Z288" s="17"/>
      <c r="AA288" s="10">
        <f t="shared" si="29"/>
        <v>0</v>
      </c>
      <c r="AB288" s="10"/>
      <c r="AC288" s="18">
        <f t="shared" si="28"/>
        <v>0</v>
      </c>
    </row>
    <row r="289" spans="1:29" s="20" customFormat="1" hidden="1">
      <c r="A289" s="31"/>
      <c r="B289" s="31"/>
      <c r="C289" s="94"/>
      <c r="D289" s="94"/>
      <c r="E289" s="94"/>
      <c r="F289" s="149"/>
      <c r="G289" s="14">
        <v>4</v>
      </c>
      <c r="H289" s="15">
        <v>2012</v>
      </c>
      <c r="I289" s="200">
        <v>2012</v>
      </c>
      <c r="J289" s="200">
        <v>2013</v>
      </c>
      <c r="K289" s="16" t="str">
        <f>[1]Lib_RawData!G100</f>
        <v>CFO</v>
      </c>
      <c r="L289" s="17">
        <f t="shared" si="30"/>
        <v>0</v>
      </c>
      <c r="M289" s="10">
        <f t="shared" si="30"/>
        <v>0</v>
      </c>
      <c r="N289" s="10">
        <f t="shared" si="30"/>
        <v>0</v>
      </c>
      <c r="O289" s="18">
        <f t="shared" si="31"/>
        <v>0</v>
      </c>
      <c r="P289" s="19">
        <f t="shared" si="32"/>
        <v>0</v>
      </c>
      <c r="Q289" s="20">
        <f>P289*[1]Factors!D276</f>
        <v>0</v>
      </c>
      <c r="R289" s="20">
        <f t="shared" si="33"/>
        <v>0</v>
      </c>
      <c r="S289" s="20">
        <f>R289*[1]Factors!D276</f>
        <v>0</v>
      </c>
      <c r="T289" s="21">
        <f>R289*[1]Factors!D276*[1]Factors!E276</f>
        <v>0</v>
      </c>
      <c r="U289" s="19"/>
      <c r="W289" s="21">
        <f>[1]Lib_RawData!AJ100</f>
        <v>0</v>
      </c>
      <c r="X289" s="383">
        <v>302.08</v>
      </c>
      <c r="Y289" s="10">
        <f t="shared" ref="Y289:Y352" si="34">X289*W289</f>
        <v>0</v>
      </c>
      <c r="Z289" s="17"/>
      <c r="AA289" s="10">
        <f t="shared" si="29"/>
        <v>0</v>
      </c>
      <c r="AB289" s="10"/>
      <c r="AC289" s="18">
        <f t="shared" si="28"/>
        <v>0</v>
      </c>
    </row>
    <row r="290" spans="1:29" s="20" customFormat="1" hidden="1">
      <c r="A290" s="31"/>
      <c r="B290" s="31"/>
      <c r="C290" s="94"/>
      <c r="D290" s="94"/>
      <c r="E290" s="94"/>
      <c r="F290" s="149"/>
      <c r="G290" s="14">
        <v>5</v>
      </c>
      <c r="H290" s="15">
        <v>2012</v>
      </c>
      <c r="I290" s="200">
        <v>2012</v>
      </c>
      <c r="J290" s="200">
        <v>2013</v>
      </c>
      <c r="K290" s="16" t="str">
        <f>[1]Lib_RawData!G101</f>
        <v>CFO</v>
      </c>
      <c r="L290" s="17">
        <f t="shared" si="30"/>
        <v>0</v>
      </c>
      <c r="M290" s="10">
        <f t="shared" si="30"/>
        <v>0</v>
      </c>
      <c r="N290" s="10">
        <f t="shared" si="30"/>
        <v>0</v>
      </c>
      <c r="O290" s="18">
        <f t="shared" si="31"/>
        <v>0</v>
      </c>
      <c r="P290" s="19">
        <f t="shared" si="32"/>
        <v>0</v>
      </c>
      <c r="Q290" s="20">
        <f>P290*[1]Factors!D277</f>
        <v>0</v>
      </c>
      <c r="R290" s="20">
        <f t="shared" si="33"/>
        <v>0</v>
      </c>
      <c r="S290" s="20">
        <f>R290*[1]Factors!D277</f>
        <v>0</v>
      </c>
      <c r="T290" s="21">
        <f>R290*[1]Factors!D277*[1]Factors!E277</f>
        <v>0</v>
      </c>
      <c r="U290" s="17"/>
      <c r="V290" s="10"/>
      <c r="W290" s="21">
        <f>[1]Lib_RawData!AJ101</f>
        <v>0</v>
      </c>
      <c r="X290" s="383">
        <v>302.08</v>
      </c>
      <c r="Y290" s="10">
        <f t="shared" si="34"/>
        <v>0</v>
      </c>
      <c r="Z290" s="17"/>
      <c r="AA290" s="10">
        <f t="shared" si="29"/>
        <v>0</v>
      </c>
      <c r="AB290" s="10"/>
      <c r="AC290" s="18">
        <f t="shared" si="28"/>
        <v>0</v>
      </c>
    </row>
    <row r="291" spans="1:29" s="20" customFormat="1" hidden="1">
      <c r="A291" s="31"/>
      <c r="B291" s="31"/>
      <c r="C291" s="94"/>
      <c r="D291" s="94"/>
      <c r="E291" s="94"/>
      <c r="F291" s="149"/>
      <c r="G291" s="14">
        <v>6</v>
      </c>
      <c r="H291" s="15">
        <v>2012</v>
      </c>
      <c r="I291" s="200">
        <v>2012</v>
      </c>
      <c r="J291" s="200">
        <v>2013</v>
      </c>
      <c r="K291" s="16" t="str">
        <f>[1]Lib_RawData!G102</f>
        <v>CFO</v>
      </c>
      <c r="L291" s="17">
        <f t="shared" si="30"/>
        <v>0</v>
      </c>
      <c r="M291" s="10">
        <f t="shared" si="30"/>
        <v>0</v>
      </c>
      <c r="N291" s="10">
        <f t="shared" si="30"/>
        <v>0</v>
      </c>
      <c r="O291" s="18">
        <f t="shared" si="31"/>
        <v>0</v>
      </c>
      <c r="P291" s="19">
        <f t="shared" si="32"/>
        <v>0</v>
      </c>
      <c r="Q291" s="20">
        <f>P291*[1]Factors!D278</f>
        <v>0</v>
      </c>
      <c r="R291" s="20">
        <f t="shared" si="33"/>
        <v>0</v>
      </c>
      <c r="S291" s="20">
        <f>R291*[1]Factors!D278</f>
        <v>0</v>
      </c>
      <c r="T291" s="21">
        <f>R291*[1]Factors!D278*[1]Factors!E278</f>
        <v>0</v>
      </c>
      <c r="U291" s="17"/>
      <c r="V291" s="10"/>
      <c r="W291" s="21">
        <f>[1]Lib_RawData!AJ102</f>
        <v>0</v>
      </c>
      <c r="X291" s="383">
        <v>302.08</v>
      </c>
      <c r="Y291" s="10">
        <f t="shared" si="34"/>
        <v>0</v>
      </c>
      <c r="Z291" s="17"/>
      <c r="AA291" s="10">
        <f t="shared" si="29"/>
        <v>0</v>
      </c>
      <c r="AB291" s="10"/>
      <c r="AC291" s="18">
        <f t="shared" si="28"/>
        <v>0</v>
      </c>
    </row>
    <row r="292" spans="1:29" s="20" customFormat="1" hidden="1">
      <c r="A292" s="31"/>
      <c r="B292" s="31"/>
      <c r="C292" s="94"/>
      <c r="D292" s="94"/>
      <c r="E292" s="94"/>
      <c r="F292" s="149"/>
      <c r="G292" s="14">
        <v>7</v>
      </c>
      <c r="H292" s="15">
        <v>2012</v>
      </c>
      <c r="I292" s="200">
        <v>2013</v>
      </c>
      <c r="J292" s="200">
        <v>2013</v>
      </c>
      <c r="K292" s="16" t="str">
        <f>[1]Lib_RawData!G103</f>
        <v>CFO</v>
      </c>
      <c r="L292" s="17">
        <f t="shared" si="30"/>
        <v>0</v>
      </c>
      <c r="M292" s="10">
        <f t="shared" si="30"/>
        <v>0</v>
      </c>
      <c r="N292" s="10">
        <f t="shared" si="30"/>
        <v>0</v>
      </c>
      <c r="O292" s="18">
        <f t="shared" si="31"/>
        <v>0</v>
      </c>
      <c r="P292" s="19">
        <f t="shared" si="32"/>
        <v>0</v>
      </c>
      <c r="Q292" s="20">
        <f>P292*[1]Factors!D279</f>
        <v>0</v>
      </c>
      <c r="R292" s="20">
        <f t="shared" si="33"/>
        <v>0</v>
      </c>
      <c r="S292" s="20">
        <f>R292*[1]Factors!D279</f>
        <v>0</v>
      </c>
      <c r="T292" s="21">
        <f>R292*[1]Factors!D279*[1]Factors!E279</f>
        <v>0</v>
      </c>
      <c r="U292" s="17"/>
      <c r="V292" s="10"/>
      <c r="W292" s="21">
        <f>[1]Lib_RawData!AJ103</f>
        <v>0</v>
      </c>
      <c r="X292" s="383">
        <v>302.08</v>
      </c>
      <c r="Y292" s="20">
        <f t="shared" si="34"/>
        <v>0</v>
      </c>
      <c r="Z292" s="17"/>
      <c r="AA292" s="10">
        <f t="shared" si="29"/>
        <v>0</v>
      </c>
      <c r="AB292" s="10"/>
      <c r="AC292" s="18">
        <f t="shared" si="28"/>
        <v>0</v>
      </c>
    </row>
    <row r="293" spans="1:29" s="20" customFormat="1" hidden="1">
      <c r="A293" s="31"/>
      <c r="B293" s="31"/>
      <c r="C293" s="94"/>
      <c r="D293" s="94"/>
      <c r="E293" s="94"/>
      <c r="F293" s="149"/>
      <c r="G293" s="14">
        <v>8</v>
      </c>
      <c r="H293" s="15">
        <v>2012</v>
      </c>
      <c r="I293" s="200">
        <v>2013</v>
      </c>
      <c r="J293" s="200">
        <v>2013</v>
      </c>
      <c r="K293" s="16" t="str">
        <f>[1]Lib_RawData!G104</f>
        <v>CFO</v>
      </c>
      <c r="L293" s="17">
        <f t="shared" si="30"/>
        <v>0</v>
      </c>
      <c r="M293" s="10">
        <f t="shared" si="30"/>
        <v>0</v>
      </c>
      <c r="N293" s="10">
        <f t="shared" si="30"/>
        <v>0</v>
      </c>
      <c r="O293" s="18">
        <f t="shared" si="31"/>
        <v>0</v>
      </c>
      <c r="P293" s="19">
        <f t="shared" si="32"/>
        <v>0</v>
      </c>
      <c r="Q293" s="20">
        <f>P293*[1]Factors!D280</f>
        <v>0</v>
      </c>
      <c r="R293" s="20">
        <f t="shared" si="33"/>
        <v>0</v>
      </c>
      <c r="S293" s="20">
        <f>R293*[1]Factors!D280</f>
        <v>0</v>
      </c>
      <c r="T293" s="21">
        <f>R293*[1]Factors!D280*[1]Factors!E280</f>
        <v>0</v>
      </c>
      <c r="U293" s="17"/>
      <c r="V293" s="10"/>
      <c r="W293" s="21">
        <f>[1]Lib_RawData!AJ104</f>
        <v>0</v>
      </c>
      <c r="X293" s="383">
        <v>302.08</v>
      </c>
      <c r="Y293" s="10">
        <f t="shared" si="34"/>
        <v>0</v>
      </c>
      <c r="Z293" s="17"/>
      <c r="AA293" s="10">
        <f t="shared" si="29"/>
        <v>0</v>
      </c>
      <c r="AB293" s="10"/>
      <c r="AC293" s="18">
        <f t="shared" si="28"/>
        <v>0</v>
      </c>
    </row>
    <row r="294" spans="1:29" s="20" customFormat="1" hidden="1">
      <c r="A294" s="31"/>
      <c r="B294" s="31"/>
      <c r="C294" s="94"/>
      <c r="D294" s="94"/>
      <c r="E294" s="94"/>
      <c r="F294" s="149"/>
      <c r="G294" s="14">
        <v>9</v>
      </c>
      <c r="H294" s="15">
        <v>2012</v>
      </c>
      <c r="I294" s="200">
        <v>2013</v>
      </c>
      <c r="J294" s="200">
        <v>2013</v>
      </c>
      <c r="K294" s="16" t="str">
        <f>[1]Lib_RawData!G105</f>
        <v>CFO</v>
      </c>
      <c r="L294" s="17">
        <f t="shared" si="30"/>
        <v>0</v>
      </c>
      <c r="M294" s="10">
        <f t="shared" si="30"/>
        <v>0</v>
      </c>
      <c r="N294" s="10">
        <f t="shared" si="30"/>
        <v>0</v>
      </c>
      <c r="O294" s="18">
        <f t="shared" si="31"/>
        <v>0</v>
      </c>
      <c r="P294" s="19">
        <f t="shared" si="32"/>
        <v>0</v>
      </c>
      <c r="Q294" s="20">
        <f>P294*[1]Factors!D281</f>
        <v>0</v>
      </c>
      <c r="R294" s="20">
        <f t="shared" si="33"/>
        <v>0</v>
      </c>
      <c r="S294" s="20">
        <f>R294*[1]Factors!D281</f>
        <v>0</v>
      </c>
      <c r="T294" s="21">
        <f>R294*[1]Factors!D281*[1]Factors!E281</f>
        <v>0</v>
      </c>
      <c r="U294" s="17"/>
      <c r="V294" s="10"/>
      <c r="W294" s="21">
        <f>[1]Lib_RawData!AJ105</f>
        <v>0</v>
      </c>
      <c r="X294" s="353">
        <v>307.07</v>
      </c>
      <c r="Y294" s="10">
        <f t="shared" si="34"/>
        <v>0</v>
      </c>
      <c r="Z294" s="17"/>
      <c r="AA294" s="10">
        <f t="shared" si="29"/>
        <v>0</v>
      </c>
      <c r="AB294" s="10"/>
      <c r="AC294" s="18">
        <f t="shared" si="28"/>
        <v>0</v>
      </c>
    </row>
    <row r="295" spans="1:29" s="20" customFormat="1" hidden="1">
      <c r="A295" s="31"/>
      <c r="B295" s="31"/>
      <c r="C295" s="94"/>
      <c r="D295" s="94"/>
      <c r="E295" s="94"/>
      <c r="F295" s="149"/>
      <c r="G295" s="14">
        <v>10</v>
      </c>
      <c r="H295" s="15">
        <v>2012</v>
      </c>
      <c r="I295" s="200">
        <v>2013</v>
      </c>
      <c r="J295" s="200">
        <v>2013</v>
      </c>
      <c r="K295" s="16" t="str">
        <f>[1]Lib_RawData!G106</f>
        <v>CFO</v>
      </c>
      <c r="L295" s="17">
        <f t="shared" si="30"/>
        <v>0</v>
      </c>
      <c r="M295" s="10">
        <f t="shared" si="30"/>
        <v>0</v>
      </c>
      <c r="N295" s="10">
        <f t="shared" si="30"/>
        <v>0</v>
      </c>
      <c r="O295" s="18">
        <f t="shared" si="31"/>
        <v>0</v>
      </c>
      <c r="P295" s="19">
        <f t="shared" si="32"/>
        <v>0</v>
      </c>
      <c r="Q295" s="20">
        <f>P295*[1]Factors!D282</f>
        <v>0</v>
      </c>
      <c r="R295" s="20">
        <f t="shared" si="33"/>
        <v>0</v>
      </c>
      <c r="S295" s="20">
        <f>R295*[1]Factors!D282</f>
        <v>0</v>
      </c>
      <c r="T295" s="21">
        <f>R295*[1]Factors!D282*[1]Factors!E282</f>
        <v>0</v>
      </c>
      <c r="U295" s="17"/>
      <c r="V295" s="10"/>
      <c r="W295" s="21">
        <f>[1]Lib_RawData!AJ106</f>
        <v>0</v>
      </c>
      <c r="X295" s="353">
        <v>307.07</v>
      </c>
      <c r="Y295" s="10">
        <f t="shared" si="34"/>
        <v>0</v>
      </c>
      <c r="Z295" s="17"/>
      <c r="AA295" s="10">
        <f t="shared" si="29"/>
        <v>0</v>
      </c>
      <c r="AB295" s="10"/>
      <c r="AC295" s="18">
        <f t="shared" si="28"/>
        <v>0</v>
      </c>
    </row>
    <row r="296" spans="1:29" s="20" customFormat="1" hidden="1">
      <c r="A296" s="31"/>
      <c r="B296" s="31"/>
      <c r="C296" s="94"/>
      <c r="D296" s="94"/>
      <c r="E296" s="94"/>
      <c r="F296" s="149"/>
      <c r="G296" s="14">
        <v>11</v>
      </c>
      <c r="H296" s="15">
        <v>2012</v>
      </c>
      <c r="I296" s="200">
        <v>2013</v>
      </c>
      <c r="J296" s="200">
        <v>2013</v>
      </c>
      <c r="K296" s="16" t="str">
        <f>[1]Lib_RawData!G107</f>
        <v>CFO</v>
      </c>
      <c r="L296" s="17">
        <f t="shared" si="30"/>
        <v>0</v>
      </c>
      <c r="M296" s="10">
        <f t="shared" si="30"/>
        <v>0</v>
      </c>
      <c r="N296" s="10">
        <f t="shared" si="30"/>
        <v>0</v>
      </c>
      <c r="O296" s="18">
        <f t="shared" si="31"/>
        <v>0</v>
      </c>
      <c r="P296" s="19">
        <f t="shared" si="32"/>
        <v>0</v>
      </c>
      <c r="Q296" s="20">
        <f>P296*[1]Factors!D283</f>
        <v>0</v>
      </c>
      <c r="R296" s="20">
        <f t="shared" si="33"/>
        <v>0</v>
      </c>
      <c r="S296" s="20">
        <f>R296*[1]Factors!D283</f>
        <v>0</v>
      </c>
      <c r="T296" s="21">
        <f>R296*[1]Factors!D283*[1]Factors!E283</f>
        <v>0</v>
      </c>
      <c r="U296" s="17"/>
      <c r="V296" s="10"/>
      <c r="W296" s="21">
        <f>[1]Lib_RawData!AJ107</f>
        <v>0</v>
      </c>
      <c r="X296" s="353">
        <v>307.07</v>
      </c>
      <c r="Y296" s="10">
        <f t="shared" si="34"/>
        <v>0</v>
      </c>
      <c r="Z296" s="17"/>
      <c r="AA296" s="10">
        <f t="shared" si="29"/>
        <v>0</v>
      </c>
      <c r="AB296" s="10"/>
      <c r="AC296" s="18">
        <f t="shared" si="28"/>
        <v>0</v>
      </c>
    </row>
    <row r="297" spans="1:29" s="20" customFormat="1" hidden="1">
      <c r="A297" s="31"/>
      <c r="B297" s="31"/>
      <c r="C297" s="94"/>
      <c r="D297" s="94"/>
      <c r="E297" s="94"/>
      <c r="F297" s="149"/>
      <c r="G297" s="14">
        <v>12</v>
      </c>
      <c r="H297" s="15">
        <v>2012</v>
      </c>
      <c r="I297" s="200">
        <v>2013</v>
      </c>
      <c r="J297" s="200">
        <v>2013</v>
      </c>
      <c r="K297" s="16" t="str">
        <f>[1]Lib_RawData!G108</f>
        <v>CFO</v>
      </c>
      <c r="L297" s="17">
        <f t="shared" si="30"/>
        <v>0</v>
      </c>
      <c r="M297" s="10">
        <f t="shared" si="30"/>
        <v>0</v>
      </c>
      <c r="N297" s="10">
        <f t="shared" si="30"/>
        <v>0</v>
      </c>
      <c r="O297" s="18">
        <f t="shared" si="31"/>
        <v>0</v>
      </c>
      <c r="P297" s="19">
        <f t="shared" si="32"/>
        <v>0</v>
      </c>
      <c r="Q297" s="20">
        <f>P297*[1]Factors!D284</f>
        <v>0</v>
      </c>
      <c r="R297" s="20">
        <f t="shared" si="33"/>
        <v>0</v>
      </c>
      <c r="S297" s="20">
        <f>R297*[1]Factors!D284</f>
        <v>0</v>
      </c>
      <c r="T297" s="21">
        <f>R297*[1]Factors!D284*[1]Factors!E284</f>
        <v>0</v>
      </c>
      <c r="U297" s="17"/>
      <c r="V297" s="10"/>
      <c r="W297" s="21">
        <f>[1]Lib_RawData!AJ108</f>
        <v>0</v>
      </c>
      <c r="X297" s="353">
        <v>307.07</v>
      </c>
      <c r="Y297" s="10">
        <f t="shared" si="34"/>
        <v>0</v>
      </c>
      <c r="Z297" s="17"/>
      <c r="AA297" s="10">
        <f t="shared" si="29"/>
        <v>0</v>
      </c>
      <c r="AB297" s="10"/>
      <c r="AC297" s="18">
        <f t="shared" si="28"/>
        <v>0</v>
      </c>
    </row>
    <row r="298" spans="1:29" s="20" customFormat="1" hidden="1">
      <c r="A298" s="31"/>
      <c r="B298" s="31"/>
      <c r="C298" s="94"/>
      <c r="D298" s="94"/>
      <c r="E298" s="94"/>
      <c r="F298" s="149"/>
      <c r="G298" s="14">
        <v>1</v>
      </c>
      <c r="H298" s="15">
        <v>2013</v>
      </c>
      <c r="I298" s="200">
        <v>2013</v>
      </c>
      <c r="J298" s="200">
        <v>2013</v>
      </c>
      <c r="K298" s="16" t="str">
        <f>[1]Lib_RawData!G109</f>
        <v>CFO</v>
      </c>
      <c r="L298" s="17">
        <f t="shared" si="30"/>
        <v>0</v>
      </c>
      <c r="M298" s="10">
        <f t="shared" si="30"/>
        <v>0</v>
      </c>
      <c r="N298" s="10">
        <f t="shared" si="30"/>
        <v>0</v>
      </c>
      <c r="O298" s="18">
        <f t="shared" si="31"/>
        <v>0</v>
      </c>
      <c r="P298" s="19">
        <f t="shared" si="32"/>
        <v>0</v>
      </c>
      <c r="Q298" s="20">
        <f>P298*[1]Factors!D285</f>
        <v>0</v>
      </c>
      <c r="R298" s="20">
        <f t="shared" si="33"/>
        <v>0</v>
      </c>
      <c r="S298" s="20">
        <f>R298*[1]Factors!D285</f>
        <v>0</v>
      </c>
      <c r="T298" s="21">
        <f>R298*[1]Factors!D285*[1]Factors!E285</f>
        <v>0</v>
      </c>
      <c r="U298" s="17"/>
      <c r="V298" s="10"/>
      <c r="W298" s="21">
        <f>[1]Lib_RawData!AJ109</f>
        <v>0</v>
      </c>
      <c r="X298" s="353">
        <v>307.07</v>
      </c>
      <c r="Y298" s="10">
        <f t="shared" si="34"/>
        <v>0</v>
      </c>
      <c r="Z298" s="17"/>
      <c r="AA298" s="10">
        <f t="shared" si="29"/>
        <v>0</v>
      </c>
      <c r="AB298" s="10"/>
      <c r="AC298" s="18">
        <f t="shared" si="28"/>
        <v>0</v>
      </c>
    </row>
    <row r="299" spans="1:29" s="20" customFormat="1" hidden="1">
      <c r="A299" s="31"/>
      <c r="B299" s="31"/>
      <c r="C299" s="94"/>
      <c r="D299" s="94"/>
      <c r="E299" s="94"/>
      <c r="F299" s="149"/>
      <c r="G299" s="14">
        <v>2</v>
      </c>
      <c r="H299" s="15">
        <v>2013</v>
      </c>
      <c r="I299" s="200">
        <v>2013</v>
      </c>
      <c r="J299" s="200">
        <v>2013</v>
      </c>
      <c r="K299" s="16" t="str">
        <f>[1]Lib_RawData!G110</f>
        <v>CFO</v>
      </c>
      <c r="L299" s="17">
        <f t="shared" si="30"/>
        <v>0</v>
      </c>
      <c r="M299" s="10">
        <f t="shared" si="30"/>
        <v>0</v>
      </c>
      <c r="N299" s="10">
        <f t="shared" si="30"/>
        <v>0</v>
      </c>
      <c r="O299" s="18">
        <f t="shared" si="31"/>
        <v>0</v>
      </c>
      <c r="P299" s="19">
        <f t="shared" si="32"/>
        <v>0</v>
      </c>
      <c r="Q299" s="20">
        <f>P299*[1]Factors!D286</f>
        <v>0</v>
      </c>
      <c r="R299" s="20">
        <f t="shared" si="33"/>
        <v>0</v>
      </c>
      <c r="S299" s="20">
        <f>R299*[1]Factors!D286</f>
        <v>0</v>
      </c>
      <c r="T299" s="21">
        <f>R299*[1]Factors!D286*[1]Factors!E286</f>
        <v>0</v>
      </c>
      <c r="U299" s="17"/>
      <c r="V299" s="10"/>
      <c r="W299" s="21">
        <f>[1]Lib_RawData!AJ110</f>
        <v>0</v>
      </c>
      <c r="X299" s="353">
        <v>307.07</v>
      </c>
      <c r="Y299" s="10">
        <f t="shared" si="34"/>
        <v>0</v>
      </c>
      <c r="Z299" s="17"/>
      <c r="AA299" s="10">
        <f t="shared" si="29"/>
        <v>0</v>
      </c>
      <c r="AB299" s="10"/>
      <c r="AC299" s="18">
        <f t="shared" si="28"/>
        <v>0</v>
      </c>
    </row>
    <row r="300" spans="1:29" s="20" customFormat="1" hidden="1">
      <c r="A300" s="31"/>
      <c r="B300" s="31"/>
      <c r="C300" s="94"/>
      <c r="D300" s="94"/>
      <c r="E300" s="94"/>
      <c r="F300" s="149"/>
      <c r="G300" s="14">
        <v>3</v>
      </c>
      <c r="H300" s="15">
        <v>2013</v>
      </c>
      <c r="I300" s="200">
        <v>2013</v>
      </c>
      <c r="J300" s="200">
        <v>2013</v>
      </c>
      <c r="K300" s="16" t="str">
        <f>[1]Lib_RawData!G111</f>
        <v>CFO</v>
      </c>
      <c r="L300" s="17">
        <f t="shared" si="30"/>
        <v>0</v>
      </c>
      <c r="M300" s="10">
        <f t="shared" si="30"/>
        <v>0</v>
      </c>
      <c r="N300" s="10">
        <f t="shared" si="30"/>
        <v>0</v>
      </c>
      <c r="O300" s="18">
        <f t="shared" si="31"/>
        <v>0</v>
      </c>
      <c r="P300" s="19">
        <f t="shared" si="32"/>
        <v>0</v>
      </c>
      <c r="Q300" s="20">
        <f>P300*[1]Factors!D287</f>
        <v>0</v>
      </c>
      <c r="R300" s="20">
        <f t="shared" si="33"/>
        <v>0</v>
      </c>
      <c r="S300" s="20">
        <f>R300*[1]Factors!D287</f>
        <v>0</v>
      </c>
      <c r="T300" s="21">
        <f>R300*[1]Factors!D287*[1]Factors!E287</f>
        <v>0</v>
      </c>
      <c r="U300" s="17"/>
      <c r="V300" s="10"/>
      <c r="W300" s="21">
        <f>[1]Lib_RawData!AJ111</f>
        <v>0</v>
      </c>
      <c r="X300" s="353">
        <v>307.07</v>
      </c>
      <c r="Y300" s="10">
        <f t="shared" si="34"/>
        <v>0</v>
      </c>
      <c r="Z300" s="17"/>
      <c r="AA300" s="10">
        <f t="shared" si="29"/>
        <v>0</v>
      </c>
      <c r="AB300" s="10"/>
      <c r="AC300" s="18">
        <f t="shared" si="28"/>
        <v>0</v>
      </c>
    </row>
    <row r="301" spans="1:29" s="20" customFormat="1" hidden="1">
      <c r="A301" s="31"/>
      <c r="B301" s="31"/>
      <c r="C301" s="94"/>
      <c r="D301" s="94"/>
      <c r="E301" s="94"/>
      <c r="F301" s="149"/>
      <c r="G301" s="14">
        <v>4</v>
      </c>
      <c r="H301" s="15">
        <v>2013</v>
      </c>
      <c r="I301" s="200">
        <v>2013</v>
      </c>
      <c r="J301" s="200">
        <v>2014</v>
      </c>
      <c r="K301" s="16" t="str">
        <f>[1]Lib_RawData!G112</f>
        <v>CFO</v>
      </c>
      <c r="L301" s="17">
        <f t="shared" si="30"/>
        <v>0</v>
      </c>
      <c r="M301" s="10">
        <f t="shared" si="30"/>
        <v>0</v>
      </c>
      <c r="N301" s="10">
        <f t="shared" si="30"/>
        <v>0</v>
      </c>
      <c r="O301" s="18">
        <f t="shared" si="31"/>
        <v>0</v>
      </c>
      <c r="P301" s="19">
        <f t="shared" si="32"/>
        <v>0</v>
      </c>
      <c r="Q301" s="20">
        <f>P301*[1]Factors!D288</f>
        <v>0</v>
      </c>
      <c r="R301" s="20">
        <f t="shared" si="33"/>
        <v>0</v>
      </c>
      <c r="S301" s="20">
        <f>R301*[1]Factors!D288</f>
        <v>0</v>
      </c>
      <c r="T301" s="21">
        <f>R301*[1]Factors!D288*[1]Factors!E288</f>
        <v>0</v>
      </c>
      <c r="U301" s="17"/>
      <c r="V301" s="10"/>
      <c r="W301" s="21">
        <f>[1]Lib_RawData!AJ112</f>
        <v>0</v>
      </c>
      <c r="X301" s="353">
        <v>307.07</v>
      </c>
      <c r="Y301" s="10">
        <f t="shared" si="34"/>
        <v>0</v>
      </c>
      <c r="Z301" s="17"/>
      <c r="AA301" s="10">
        <f t="shared" si="29"/>
        <v>0</v>
      </c>
      <c r="AB301" s="10"/>
      <c r="AC301" s="18">
        <f t="shared" si="28"/>
        <v>0</v>
      </c>
    </row>
    <row r="302" spans="1:29" s="20" customFormat="1" hidden="1">
      <c r="A302" s="31"/>
      <c r="B302" s="31"/>
      <c r="C302" s="94"/>
      <c r="D302" s="94"/>
      <c r="E302" s="94"/>
      <c r="F302" s="149"/>
      <c r="G302" s="14">
        <v>5</v>
      </c>
      <c r="H302" s="15">
        <v>2013</v>
      </c>
      <c r="I302" s="200">
        <v>2013</v>
      </c>
      <c r="J302" s="200">
        <v>2014</v>
      </c>
      <c r="K302" s="16" t="str">
        <f>[1]Lib_RawData!G113</f>
        <v>CFO</v>
      </c>
      <c r="L302" s="17">
        <f t="shared" si="30"/>
        <v>0</v>
      </c>
      <c r="M302" s="10">
        <f t="shared" si="30"/>
        <v>0</v>
      </c>
      <c r="N302" s="10">
        <f t="shared" si="30"/>
        <v>0</v>
      </c>
      <c r="O302" s="18">
        <f t="shared" si="31"/>
        <v>0</v>
      </c>
      <c r="P302" s="19">
        <f t="shared" si="32"/>
        <v>0</v>
      </c>
      <c r="Q302" s="20">
        <f>P302*[1]Factors!D289</f>
        <v>0</v>
      </c>
      <c r="R302" s="20">
        <f t="shared" si="33"/>
        <v>0</v>
      </c>
      <c r="S302" s="20">
        <f>R302*[1]Factors!D289</f>
        <v>0</v>
      </c>
      <c r="T302" s="21">
        <f>R302*[1]Factors!D289*[1]Factors!E289</f>
        <v>0</v>
      </c>
      <c r="U302" s="17"/>
      <c r="V302" s="10"/>
      <c r="W302" s="21">
        <f>[1]Lib_RawData!AJ113</f>
        <v>0</v>
      </c>
      <c r="X302" s="353">
        <v>307.07</v>
      </c>
      <c r="Y302" s="10">
        <f t="shared" si="34"/>
        <v>0</v>
      </c>
      <c r="Z302" s="17"/>
      <c r="AA302" s="10">
        <f t="shared" si="29"/>
        <v>0</v>
      </c>
      <c r="AB302" s="10"/>
      <c r="AC302" s="18">
        <f t="shared" si="28"/>
        <v>0</v>
      </c>
    </row>
    <row r="303" spans="1:29" s="20" customFormat="1" hidden="1">
      <c r="A303" s="31"/>
      <c r="B303" s="31"/>
      <c r="C303" s="94"/>
      <c r="D303" s="94"/>
      <c r="E303" s="94"/>
      <c r="F303" s="149"/>
      <c r="G303" s="14">
        <v>6</v>
      </c>
      <c r="H303" s="15">
        <v>2013</v>
      </c>
      <c r="I303" s="200">
        <v>2013</v>
      </c>
      <c r="J303" s="200">
        <v>2014</v>
      </c>
      <c r="K303" s="16" t="str">
        <f>[1]Lib_RawData!G114</f>
        <v>CFO</v>
      </c>
      <c r="L303" s="17">
        <f t="shared" si="30"/>
        <v>0</v>
      </c>
      <c r="M303" s="10">
        <f t="shared" si="30"/>
        <v>0</v>
      </c>
      <c r="N303" s="10">
        <f t="shared" si="30"/>
        <v>0</v>
      </c>
      <c r="O303" s="18">
        <f t="shared" si="31"/>
        <v>0</v>
      </c>
      <c r="P303" s="19">
        <f t="shared" si="32"/>
        <v>0</v>
      </c>
      <c r="Q303" s="20">
        <f>P303*[1]Factors!D290</f>
        <v>0</v>
      </c>
      <c r="R303" s="20">
        <f t="shared" si="33"/>
        <v>0</v>
      </c>
      <c r="S303" s="20">
        <f>R303*[1]Factors!D290</f>
        <v>0</v>
      </c>
      <c r="T303" s="21">
        <f>R303*[1]Factors!D290*[1]Factors!E290</f>
        <v>0</v>
      </c>
      <c r="U303" s="17"/>
      <c r="V303" s="10"/>
      <c r="W303" s="21">
        <f>[1]Lib_RawData!AJ114</f>
        <v>0</v>
      </c>
      <c r="X303" s="353">
        <v>307.07</v>
      </c>
      <c r="Y303" s="10">
        <f t="shared" si="34"/>
        <v>0</v>
      </c>
      <c r="Z303" s="17"/>
      <c r="AA303" s="10">
        <f t="shared" si="29"/>
        <v>0</v>
      </c>
      <c r="AB303" s="10"/>
      <c r="AC303" s="18">
        <f t="shared" si="28"/>
        <v>0</v>
      </c>
    </row>
    <row r="304" spans="1:29" s="20" customFormat="1" hidden="1">
      <c r="A304" s="31"/>
      <c r="B304" s="31"/>
      <c r="C304" s="94"/>
      <c r="D304" s="94"/>
      <c r="E304" s="94"/>
      <c r="F304" s="149"/>
      <c r="G304" s="14">
        <v>7</v>
      </c>
      <c r="H304" s="15">
        <v>2013</v>
      </c>
      <c r="I304" s="200">
        <v>2014</v>
      </c>
      <c r="J304" s="200">
        <v>2014</v>
      </c>
      <c r="K304" s="16" t="str">
        <f>[1]Lib_RawData!G115</f>
        <v>CFO</v>
      </c>
      <c r="L304" s="17">
        <f t="shared" si="30"/>
        <v>0</v>
      </c>
      <c r="M304" s="10">
        <f t="shared" si="30"/>
        <v>0</v>
      </c>
      <c r="N304" s="10">
        <f t="shared" si="30"/>
        <v>0</v>
      </c>
      <c r="O304" s="18">
        <f t="shared" si="31"/>
        <v>0</v>
      </c>
      <c r="P304" s="19">
        <f t="shared" si="32"/>
        <v>0</v>
      </c>
      <c r="Q304" s="20">
        <f>P304*[1]Factors!D291</f>
        <v>0</v>
      </c>
      <c r="R304" s="20">
        <f t="shared" si="33"/>
        <v>0</v>
      </c>
      <c r="S304" s="20">
        <f>R304*[1]Factors!D291</f>
        <v>0</v>
      </c>
      <c r="T304" s="21">
        <f>R304*[1]Factors!D291*[1]Factors!E291</f>
        <v>0</v>
      </c>
      <c r="U304" s="17"/>
      <c r="V304" s="10"/>
      <c r="W304" s="21">
        <f>[1]Lib_RawData!AJ115</f>
        <v>0</v>
      </c>
      <c r="X304" s="353">
        <v>307.07</v>
      </c>
      <c r="Y304" s="10">
        <f t="shared" si="34"/>
        <v>0</v>
      </c>
      <c r="Z304" s="17"/>
      <c r="AA304" s="10">
        <f t="shared" si="29"/>
        <v>0</v>
      </c>
      <c r="AB304" s="10"/>
      <c r="AC304" s="18">
        <f t="shared" si="28"/>
        <v>0</v>
      </c>
    </row>
    <row r="305" spans="1:29" s="20" customFormat="1" hidden="1">
      <c r="A305" s="31"/>
      <c r="B305" s="31"/>
      <c r="C305" s="94"/>
      <c r="D305" s="94"/>
      <c r="E305" s="94"/>
      <c r="F305" s="149"/>
      <c r="G305" s="14">
        <v>8</v>
      </c>
      <c r="H305" s="15">
        <v>2013</v>
      </c>
      <c r="I305" s="200">
        <v>2014</v>
      </c>
      <c r="J305" s="200">
        <v>2014</v>
      </c>
      <c r="K305" s="16" t="str">
        <f>[1]Lib_RawData!G116</f>
        <v>CFO</v>
      </c>
      <c r="L305" s="17">
        <f t="shared" si="30"/>
        <v>0</v>
      </c>
      <c r="M305" s="10">
        <f t="shared" si="30"/>
        <v>0</v>
      </c>
      <c r="N305" s="10">
        <f t="shared" si="30"/>
        <v>0</v>
      </c>
      <c r="O305" s="18">
        <f t="shared" si="31"/>
        <v>0</v>
      </c>
      <c r="P305" s="19">
        <f t="shared" si="32"/>
        <v>0</v>
      </c>
      <c r="Q305" s="20">
        <f>P305*[1]Factors!D292</f>
        <v>0</v>
      </c>
      <c r="R305" s="20">
        <f t="shared" si="33"/>
        <v>0</v>
      </c>
      <c r="S305" s="20">
        <f>R305*[1]Factors!D292</f>
        <v>0</v>
      </c>
      <c r="T305" s="21">
        <f>R305*[1]Factors!D292*[1]Factors!E292</f>
        <v>0</v>
      </c>
      <c r="U305" s="17"/>
      <c r="V305" s="10"/>
      <c r="W305" s="21">
        <f>[1]Lib_RawData!AJ116</f>
        <v>0</v>
      </c>
      <c r="X305" s="353">
        <v>307.07</v>
      </c>
      <c r="Y305" s="10">
        <f t="shared" si="34"/>
        <v>0</v>
      </c>
      <c r="Z305" s="17"/>
      <c r="AA305" s="10">
        <f t="shared" si="29"/>
        <v>0</v>
      </c>
      <c r="AB305" s="10"/>
      <c r="AC305" s="18">
        <f t="shared" si="28"/>
        <v>0</v>
      </c>
    </row>
    <row r="306" spans="1:29" s="20" customFormat="1" hidden="1">
      <c r="A306" s="31"/>
      <c r="B306" s="31"/>
      <c r="C306" s="94"/>
      <c r="D306" s="94"/>
      <c r="E306" s="94"/>
      <c r="F306" s="149"/>
      <c r="G306" s="14">
        <v>9</v>
      </c>
      <c r="H306" s="15">
        <v>2013</v>
      </c>
      <c r="I306" s="200">
        <v>2014</v>
      </c>
      <c r="J306" s="200">
        <v>2014</v>
      </c>
      <c r="K306" s="16" t="str">
        <f>[1]Lib_RawData!G117</f>
        <v>CFO</v>
      </c>
      <c r="L306" s="17">
        <f t="shared" si="30"/>
        <v>0</v>
      </c>
      <c r="M306" s="10">
        <f t="shared" si="30"/>
        <v>0</v>
      </c>
      <c r="N306" s="10">
        <f t="shared" si="30"/>
        <v>0</v>
      </c>
      <c r="O306" s="18">
        <f t="shared" si="31"/>
        <v>0</v>
      </c>
      <c r="P306" s="19">
        <f t="shared" si="32"/>
        <v>0</v>
      </c>
      <c r="Q306" s="20">
        <f>P306*[1]Factors!D293</f>
        <v>0</v>
      </c>
      <c r="R306" s="20">
        <f t="shared" si="33"/>
        <v>0</v>
      </c>
      <c r="S306" s="20">
        <f>R306*[1]Factors!D293</f>
        <v>0</v>
      </c>
      <c r="T306" s="21">
        <f>R306*[1]Factors!D293*[1]Factors!E293</f>
        <v>0</v>
      </c>
      <c r="U306" s="17"/>
      <c r="V306" s="10"/>
      <c r="W306" s="21">
        <f>[1]Lib_RawData!AJ117</f>
        <v>0</v>
      </c>
      <c r="X306" s="270">
        <f>X294*(1+X$20)</f>
        <v>317.81744999999995</v>
      </c>
      <c r="Y306" s="10">
        <f t="shared" si="34"/>
        <v>0</v>
      </c>
      <c r="Z306" s="17"/>
      <c r="AA306" s="10">
        <f t="shared" si="29"/>
        <v>0</v>
      </c>
      <c r="AB306" s="10"/>
      <c r="AC306" s="18">
        <f t="shared" si="28"/>
        <v>0</v>
      </c>
    </row>
    <row r="307" spans="1:29" s="20" customFormat="1" hidden="1">
      <c r="A307" s="31"/>
      <c r="B307" s="31"/>
      <c r="C307" s="94"/>
      <c r="D307" s="94"/>
      <c r="E307" s="94"/>
      <c r="F307" s="149"/>
      <c r="G307" s="14">
        <v>10</v>
      </c>
      <c r="H307" s="15">
        <v>2013</v>
      </c>
      <c r="I307" s="200">
        <v>2014</v>
      </c>
      <c r="J307" s="200">
        <v>2014</v>
      </c>
      <c r="K307" s="16" t="str">
        <f>[1]Lib_RawData!G118</f>
        <v>CFO</v>
      </c>
      <c r="L307" s="17">
        <f t="shared" si="30"/>
        <v>0</v>
      </c>
      <c r="M307" s="10">
        <f t="shared" si="30"/>
        <v>0</v>
      </c>
      <c r="N307" s="10">
        <f t="shared" si="30"/>
        <v>0</v>
      </c>
      <c r="O307" s="18">
        <f t="shared" si="31"/>
        <v>0</v>
      </c>
      <c r="P307" s="19">
        <f t="shared" si="32"/>
        <v>0</v>
      </c>
      <c r="Q307" s="20">
        <f>P307*[1]Factors!D294</f>
        <v>0</v>
      </c>
      <c r="R307" s="20">
        <f t="shared" si="33"/>
        <v>0</v>
      </c>
      <c r="S307" s="20">
        <f>R307*[1]Factors!D294</f>
        <v>0</v>
      </c>
      <c r="T307" s="21">
        <f>R307*[1]Factors!D294*[1]Factors!E294</f>
        <v>0</v>
      </c>
      <c r="U307" s="17"/>
      <c r="V307" s="10"/>
      <c r="W307" s="21">
        <f>[1]Lib_RawData!AJ118</f>
        <v>0</v>
      </c>
      <c r="X307" s="270">
        <f t="shared" ref="X307:X369" si="35">X295*(1+X$20)</f>
        <v>317.81744999999995</v>
      </c>
      <c r="Y307" s="10">
        <f t="shared" si="34"/>
        <v>0</v>
      </c>
      <c r="Z307" s="17"/>
      <c r="AA307" s="10">
        <f t="shared" si="29"/>
        <v>0</v>
      </c>
      <c r="AB307" s="10"/>
      <c r="AC307" s="18">
        <f t="shared" si="28"/>
        <v>0</v>
      </c>
    </row>
    <row r="308" spans="1:29" s="20" customFormat="1" hidden="1">
      <c r="A308" s="31"/>
      <c r="B308" s="31"/>
      <c r="C308" s="94"/>
      <c r="D308" s="94"/>
      <c r="E308" s="94"/>
      <c r="F308" s="149"/>
      <c r="G308" s="14">
        <v>11</v>
      </c>
      <c r="H308" s="15">
        <v>2013</v>
      </c>
      <c r="I308" s="200">
        <v>2014</v>
      </c>
      <c r="J308" s="200">
        <v>2014</v>
      </c>
      <c r="K308" s="16" t="str">
        <f>[1]Lib_RawData!G119</f>
        <v>CFO</v>
      </c>
      <c r="L308" s="17">
        <f t="shared" si="30"/>
        <v>0</v>
      </c>
      <c r="M308" s="10">
        <f t="shared" si="30"/>
        <v>0</v>
      </c>
      <c r="N308" s="10">
        <f t="shared" si="30"/>
        <v>0</v>
      </c>
      <c r="O308" s="18">
        <f t="shared" si="31"/>
        <v>0</v>
      </c>
      <c r="P308" s="19">
        <f t="shared" si="32"/>
        <v>0</v>
      </c>
      <c r="Q308" s="20">
        <f>P308*[1]Factors!D295</f>
        <v>0</v>
      </c>
      <c r="R308" s="20">
        <f t="shared" si="33"/>
        <v>0</v>
      </c>
      <c r="S308" s="20">
        <f>R308*[1]Factors!D295</f>
        <v>0</v>
      </c>
      <c r="T308" s="21">
        <f>R308*[1]Factors!D295*[1]Factors!E295</f>
        <v>0</v>
      </c>
      <c r="U308" s="17"/>
      <c r="V308" s="10"/>
      <c r="W308" s="21">
        <f>[1]Lib_RawData!AJ119</f>
        <v>0</v>
      </c>
      <c r="X308" s="270">
        <f t="shared" si="35"/>
        <v>317.81744999999995</v>
      </c>
      <c r="Y308" s="10">
        <f t="shared" si="34"/>
        <v>0</v>
      </c>
      <c r="Z308" s="17"/>
      <c r="AA308" s="10">
        <f t="shared" si="29"/>
        <v>0</v>
      </c>
      <c r="AB308" s="10"/>
      <c r="AC308" s="18">
        <f t="shared" si="28"/>
        <v>0</v>
      </c>
    </row>
    <row r="309" spans="1:29" s="20" customFormat="1" hidden="1">
      <c r="A309" s="31"/>
      <c r="B309" s="31"/>
      <c r="C309" s="94"/>
      <c r="D309" s="94"/>
      <c r="E309" s="94"/>
      <c r="F309" s="149"/>
      <c r="G309" s="14">
        <v>12</v>
      </c>
      <c r="H309" s="15">
        <v>2013</v>
      </c>
      <c r="I309" s="200">
        <v>2014</v>
      </c>
      <c r="J309" s="200">
        <v>2014</v>
      </c>
      <c r="K309" s="16" t="str">
        <f>[1]Lib_RawData!G120</f>
        <v>CFO</v>
      </c>
      <c r="L309" s="17">
        <f t="shared" si="30"/>
        <v>0</v>
      </c>
      <c r="M309" s="10">
        <f t="shared" si="30"/>
        <v>0</v>
      </c>
      <c r="N309" s="10">
        <f t="shared" si="30"/>
        <v>0</v>
      </c>
      <c r="O309" s="18">
        <f t="shared" si="31"/>
        <v>0</v>
      </c>
      <c r="P309" s="19">
        <f t="shared" si="32"/>
        <v>0</v>
      </c>
      <c r="Q309" s="20">
        <f>P309*[1]Factors!D296</f>
        <v>0</v>
      </c>
      <c r="R309" s="20">
        <f t="shared" si="33"/>
        <v>0</v>
      </c>
      <c r="S309" s="20">
        <f>R309*[1]Factors!D296</f>
        <v>0</v>
      </c>
      <c r="T309" s="21">
        <f>R309*[1]Factors!D296*[1]Factors!E296</f>
        <v>0</v>
      </c>
      <c r="U309" s="17"/>
      <c r="V309" s="10"/>
      <c r="W309" s="21">
        <f>[1]Lib_RawData!AJ120</f>
        <v>0</v>
      </c>
      <c r="X309" s="270">
        <f t="shared" si="35"/>
        <v>317.81744999999995</v>
      </c>
      <c r="Y309" s="10">
        <f t="shared" si="34"/>
        <v>0</v>
      </c>
      <c r="Z309" s="17"/>
      <c r="AA309" s="10">
        <f t="shared" si="29"/>
        <v>0</v>
      </c>
      <c r="AB309" s="10"/>
      <c r="AC309" s="18">
        <f t="shared" si="28"/>
        <v>0</v>
      </c>
    </row>
    <row r="310" spans="1:29" s="20" customFormat="1" hidden="1">
      <c r="A310" s="31"/>
      <c r="B310" s="31"/>
      <c r="C310" s="94"/>
      <c r="D310" s="94"/>
      <c r="E310" s="94"/>
      <c r="F310" s="149"/>
      <c r="G310" s="14">
        <v>1</v>
      </c>
      <c r="H310" s="15">
        <v>2014</v>
      </c>
      <c r="I310" s="200">
        <v>2014</v>
      </c>
      <c r="J310" s="200">
        <v>2014</v>
      </c>
      <c r="K310" s="16" t="str">
        <f>[1]Lib_RawData!G121</f>
        <v>CFO</v>
      </c>
      <c r="L310" s="17">
        <f t="shared" si="30"/>
        <v>0</v>
      </c>
      <c r="M310" s="10">
        <f t="shared" si="30"/>
        <v>0</v>
      </c>
      <c r="N310" s="10">
        <f t="shared" si="30"/>
        <v>0</v>
      </c>
      <c r="O310" s="18">
        <f t="shared" si="31"/>
        <v>0</v>
      </c>
      <c r="P310" s="19">
        <f t="shared" si="32"/>
        <v>0</v>
      </c>
      <c r="Q310" s="20">
        <f>P310*[1]Factors!D297</f>
        <v>0</v>
      </c>
      <c r="R310" s="20">
        <f t="shared" si="33"/>
        <v>0</v>
      </c>
      <c r="S310" s="20">
        <f>R310*[1]Factors!D297</f>
        <v>0</v>
      </c>
      <c r="T310" s="21">
        <f>R310*[1]Factors!D297*[1]Factors!E297</f>
        <v>0</v>
      </c>
      <c r="U310" s="17"/>
      <c r="V310" s="10"/>
      <c r="W310" s="21">
        <f>[1]Lib_RawData!AJ121</f>
        <v>0</v>
      </c>
      <c r="X310" s="270">
        <f t="shared" si="35"/>
        <v>317.81744999999995</v>
      </c>
      <c r="Y310" s="10">
        <f t="shared" si="34"/>
        <v>0</v>
      </c>
      <c r="Z310" s="17"/>
      <c r="AA310" s="10">
        <f t="shared" si="29"/>
        <v>0</v>
      </c>
      <c r="AB310" s="10"/>
      <c r="AC310" s="18">
        <f t="shared" si="28"/>
        <v>0</v>
      </c>
    </row>
    <row r="311" spans="1:29" s="20" customFormat="1" hidden="1">
      <c r="A311" s="31"/>
      <c r="B311" s="31"/>
      <c r="C311" s="94"/>
      <c r="D311" s="94"/>
      <c r="E311" s="94"/>
      <c r="F311" s="149"/>
      <c r="G311" s="14">
        <v>2</v>
      </c>
      <c r="H311" s="15">
        <v>2014</v>
      </c>
      <c r="I311" s="200">
        <v>2014</v>
      </c>
      <c r="J311" s="200">
        <v>2014</v>
      </c>
      <c r="K311" s="16" t="str">
        <f>[1]Lib_RawData!G122</f>
        <v>CFO</v>
      </c>
      <c r="L311" s="17">
        <f t="shared" si="30"/>
        <v>0</v>
      </c>
      <c r="M311" s="10">
        <f t="shared" si="30"/>
        <v>0</v>
      </c>
      <c r="N311" s="10">
        <f t="shared" si="30"/>
        <v>0</v>
      </c>
      <c r="O311" s="18">
        <f t="shared" si="31"/>
        <v>0</v>
      </c>
      <c r="P311" s="19">
        <f t="shared" si="32"/>
        <v>0</v>
      </c>
      <c r="Q311" s="20">
        <f>P311*[1]Factors!D298</f>
        <v>0</v>
      </c>
      <c r="R311" s="20">
        <f t="shared" si="33"/>
        <v>0</v>
      </c>
      <c r="S311" s="20">
        <f>R311*[1]Factors!D298</f>
        <v>0</v>
      </c>
      <c r="T311" s="21">
        <f>R311*[1]Factors!D298*[1]Factors!E298</f>
        <v>0</v>
      </c>
      <c r="U311" s="17"/>
      <c r="V311" s="10"/>
      <c r="W311" s="21">
        <f>[1]Lib_RawData!AJ122</f>
        <v>0</v>
      </c>
      <c r="X311" s="270">
        <f t="shared" si="35"/>
        <v>317.81744999999995</v>
      </c>
      <c r="Y311" s="10">
        <f t="shared" si="34"/>
        <v>0</v>
      </c>
      <c r="Z311" s="17"/>
      <c r="AA311" s="10">
        <f t="shared" si="29"/>
        <v>0</v>
      </c>
      <c r="AB311" s="10"/>
      <c r="AC311" s="18">
        <f t="shared" si="28"/>
        <v>0</v>
      </c>
    </row>
    <row r="312" spans="1:29" s="20" customFormat="1" hidden="1">
      <c r="A312" s="31"/>
      <c r="B312" s="31"/>
      <c r="C312" s="94"/>
      <c r="D312" s="94"/>
      <c r="E312" s="94"/>
      <c r="F312" s="149"/>
      <c r="G312" s="14">
        <v>3</v>
      </c>
      <c r="H312" s="15">
        <v>2014</v>
      </c>
      <c r="I312" s="200">
        <v>2014</v>
      </c>
      <c r="J312" s="200">
        <v>2014</v>
      </c>
      <c r="K312" s="16" t="str">
        <f>[1]Lib_RawData!G123</f>
        <v>CFO</v>
      </c>
      <c r="L312" s="17">
        <f t="shared" si="30"/>
        <v>0</v>
      </c>
      <c r="M312" s="10">
        <f t="shared" si="30"/>
        <v>0</v>
      </c>
      <c r="N312" s="10">
        <f t="shared" si="30"/>
        <v>0</v>
      </c>
      <c r="O312" s="18">
        <f t="shared" si="31"/>
        <v>0</v>
      </c>
      <c r="P312" s="19">
        <f t="shared" si="32"/>
        <v>0</v>
      </c>
      <c r="Q312" s="20">
        <f>P312*[1]Factors!D299</f>
        <v>0</v>
      </c>
      <c r="R312" s="20">
        <f t="shared" si="33"/>
        <v>0</v>
      </c>
      <c r="S312" s="20">
        <f>R312*[1]Factors!D299</f>
        <v>0</v>
      </c>
      <c r="T312" s="21">
        <f>R312*[1]Factors!D299*[1]Factors!E299</f>
        <v>0</v>
      </c>
      <c r="U312" s="17"/>
      <c r="V312" s="10"/>
      <c r="W312" s="21">
        <f>[1]Lib_RawData!AJ123</f>
        <v>0</v>
      </c>
      <c r="X312" s="270">
        <f t="shared" si="35"/>
        <v>317.81744999999995</v>
      </c>
      <c r="Y312" s="10">
        <f t="shared" si="34"/>
        <v>0</v>
      </c>
      <c r="Z312" s="17"/>
      <c r="AA312" s="10">
        <f t="shared" si="29"/>
        <v>0</v>
      </c>
      <c r="AB312" s="10"/>
      <c r="AC312" s="18">
        <f t="shared" si="28"/>
        <v>0</v>
      </c>
    </row>
    <row r="313" spans="1:29" s="20" customFormat="1" hidden="1">
      <c r="A313" s="31"/>
      <c r="B313" s="31"/>
      <c r="C313" s="94"/>
      <c r="D313" s="94"/>
      <c r="E313" s="94"/>
      <c r="F313" s="149"/>
      <c r="G313" s="14">
        <v>4</v>
      </c>
      <c r="H313" s="15">
        <v>2014</v>
      </c>
      <c r="I313" s="200">
        <v>2014</v>
      </c>
      <c r="J313" s="200">
        <v>2015</v>
      </c>
      <c r="K313" s="16" t="str">
        <f>[1]Lib_RawData!G124</f>
        <v>CFO</v>
      </c>
      <c r="L313" s="17">
        <f t="shared" si="30"/>
        <v>0</v>
      </c>
      <c r="M313" s="10">
        <f t="shared" si="30"/>
        <v>0</v>
      </c>
      <c r="N313" s="10">
        <f t="shared" si="30"/>
        <v>0</v>
      </c>
      <c r="O313" s="18">
        <f t="shared" si="31"/>
        <v>0</v>
      </c>
      <c r="P313" s="19">
        <f t="shared" si="32"/>
        <v>0</v>
      </c>
      <c r="Q313" s="20">
        <f>P313*[1]Factors!D300</f>
        <v>0</v>
      </c>
      <c r="R313" s="20">
        <f t="shared" si="33"/>
        <v>0</v>
      </c>
      <c r="S313" s="20">
        <f>R313*[1]Factors!D300</f>
        <v>0</v>
      </c>
      <c r="T313" s="21">
        <f>R313*[1]Factors!D300*[1]Factors!E300</f>
        <v>0</v>
      </c>
      <c r="U313" s="17"/>
      <c r="V313" s="10"/>
      <c r="W313" s="21">
        <f>[1]Lib_RawData!AJ124</f>
        <v>0</v>
      </c>
      <c r="X313" s="270">
        <f t="shared" si="35"/>
        <v>317.81744999999995</v>
      </c>
      <c r="Y313" s="10">
        <f t="shared" si="34"/>
        <v>0</v>
      </c>
      <c r="Z313" s="17"/>
      <c r="AA313" s="10">
        <f t="shared" si="29"/>
        <v>0</v>
      </c>
      <c r="AB313" s="10"/>
      <c r="AC313" s="18">
        <f t="shared" si="28"/>
        <v>0</v>
      </c>
    </row>
    <row r="314" spans="1:29" s="20" customFormat="1" hidden="1">
      <c r="A314" s="31"/>
      <c r="B314" s="31"/>
      <c r="C314" s="94"/>
      <c r="D314" s="94"/>
      <c r="E314" s="94"/>
      <c r="F314" s="149"/>
      <c r="G314" s="14">
        <v>5</v>
      </c>
      <c r="H314" s="15">
        <v>2014</v>
      </c>
      <c r="I314" s="200">
        <v>2014</v>
      </c>
      <c r="J314" s="200">
        <v>2015</v>
      </c>
      <c r="K314" s="16" t="str">
        <f>[1]Lib_RawData!G125</f>
        <v>CFO</v>
      </c>
      <c r="L314" s="17">
        <f t="shared" si="30"/>
        <v>0</v>
      </c>
      <c r="M314" s="10">
        <f t="shared" si="30"/>
        <v>0</v>
      </c>
      <c r="N314" s="10">
        <f t="shared" si="30"/>
        <v>0</v>
      </c>
      <c r="O314" s="18">
        <f t="shared" si="31"/>
        <v>0</v>
      </c>
      <c r="P314" s="19">
        <f t="shared" si="32"/>
        <v>0</v>
      </c>
      <c r="Q314" s="20">
        <f>P314*[1]Factors!D301</f>
        <v>0</v>
      </c>
      <c r="R314" s="20">
        <f t="shared" si="33"/>
        <v>0</v>
      </c>
      <c r="S314" s="20">
        <f>R314*[1]Factors!D301</f>
        <v>0</v>
      </c>
      <c r="T314" s="21">
        <f>R314*[1]Factors!D301*[1]Factors!E301</f>
        <v>0</v>
      </c>
      <c r="U314" s="17"/>
      <c r="V314" s="10"/>
      <c r="W314" s="21">
        <f>[1]Lib_RawData!AJ125</f>
        <v>0</v>
      </c>
      <c r="X314" s="270">
        <f t="shared" si="35"/>
        <v>317.81744999999995</v>
      </c>
      <c r="Y314" s="10">
        <f t="shared" si="34"/>
        <v>0</v>
      </c>
      <c r="Z314" s="17"/>
      <c r="AA314" s="10">
        <f t="shared" si="29"/>
        <v>0</v>
      </c>
      <c r="AB314" s="10"/>
      <c r="AC314" s="18">
        <f t="shared" si="28"/>
        <v>0</v>
      </c>
    </row>
    <row r="315" spans="1:29" s="20" customFormat="1" hidden="1">
      <c r="A315" s="31"/>
      <c r="B315" s="31"/>
      <c r="C315" s="94"/>
      <c r="D315" s="94"/>
      <c r="E315" s="94"/>
      <c r="F315" s="149"/>
      <c r="G315" s="14">
        <v>6</v>
      </c>
      <c r="H315" s="15">
        <v>2014</v>
      </c>
      <c r="I315" s="200">
        <v>2014</v>
      </c>
      <c r="J315" s="200">
        <v>2015</v>
      </c>
      <c r="K315" s="16" t="str">
        <f>[1]Lib_RawData!G126</f>
        <v>CFO</v>
      </c>
      <c r="L315" s="17">
        <f t="shared" si="30"/>
        <v>0</v>
      </c>
      <c r="M315" s="10">
        <f t="shared" si="30"/>
        <v>0</v>
      </c>
      <c r="N315" s="10">
        <f t="shared" si="30"/>
        <v>0</v>
      </c>
      <c r="O315" s="18">
        <f t="shared" si="31"/>
        <v>0</v>
      </c>
      <c r="P315" s="19">
        <f t="shared" si="32"/>
        <v>0</v>
      </c>
      <c r="Q315" s="20">
        <f>P315*[1]Factors!D302</f>
        <v>0</v>
      </c>
      <c r="R315" s="20">
        <f t="shared" si="33"/>
        <v>0</v>
      </c>
      <c r="S315" s="20">
        <f>R315*[1]Factors!D302</f>
        <v>0</v>
      </c>
      <c r="T315" s="21">
        <f>R315*[1]Factors!D302*[1]Factors!E302</f>
        <v>0</v>
      </c>
      <c r="U315" s="17"/>
      <c r="V315" s="10"/>
      <c r="W315" s="21">
        <f>[1]Lib_RawData!AJ126</f>
        <v>0</v>
      </c>
      <c r="X315" s="270">
        <f t="shared" si="35"/>
        <v>317.81744999999995</v>
      </c>
      <c r="Y315" s="10">
        <f t="shared" si="34"/>
        <v>0</v>
      </c>
      <c r="Z315" s="17"/>
      <c r="AA315" s="10">
        <f t="shared" si="29"/>
        <v>0</v>
      </c>
      <c r="AB315" s="10"/>
      <c r="AC315" s="18">
        <f t="shared" ref="AC315:AC378" si="36">AB315+AA315</f>
        <v>0</v>
      </c>
    </row>
    <row r="316" spans="1:29" s="20" customFormat="1">
      <c r="A316" s="31"/>
      <c r="B316" s="31"/>
      <c r="C316" s="94"/>
      <c r="D316" s="94"/>
      <c r="E316" s="94"/>
      <c r="F316" s="149"/>
      <c r="G316" s="242">
        <v>7</v>
      </c>
      <c r="H316" s="243">
        <v>2014</v>
      </c>
      <c r="I316" s="244">
        <v>2015</v>
      </c>
      <c r="J316" s="244">
        <v>2015</v>
      </c>
      <c r="K316" s="245" t="str">
        <f>[1]Lib_RawData!G127</f>
        <v>CFO</v>
      </c>
      <c r="L316" s="246">
        <f t="shared" si="30"/>
        <v>0</v>
      </c>
      <c r="M316" s="76">
        <f t="shared" si="30"/>
        <v>0</v>
      </c>
      <c r="N316" s="76">
        <f t="shared" si="30"/>
        <v>0</v>
      </c>
      <c r="O316" s="247">
        <f t="shared" si="31"/>
        <v>0</v>
      </c>
      <c r="P316" s="248">
        <f t="shared" si="32"/>
        <v>0</v>
      </c>
      <c r="Q316" s="249">
        <f>P316*[1]Factors!D303</f>
        <v>0</v>
      </c>
      <c r="R316" s="249">
        <f t="shared" si="33"/>
        <v>0</v>
      </c>
      <c r="S316" s="249">
        <f>R316*[1]Factors!D303</f>
        <v>0</v>
      </c>
      <c r="T316" s="250">
        <f>R316*[1]Factors!D303*[1]Factors!E303</f>
        <v>0</v>
      </c>
      <c r="U316" s="246"/>
      <c r="V316" s="76"/>
      <c r="W316" s="250">
        <f>[1]Lib_RawData!AJ127</f>
        <v>0</v>
      </c>
      <c r="X316" s="271">
        <f t="shared" si="35"/>
        <v>317.81744999999995</v>
      </c>
      <c r="Y316" s="76">
        <f t="shared" si="34"/>
        <v>0</v>
      </c>
      <c r="Z316" s="246"/>
      <c r="AA316" s="76">
        <f t="shared" si="29"/>
        <v>0</v>
      </c>
      <c r="AB316" s="76"/>
      <c r="AC316" s="247">
        <f t="shared" si="36"/>
        <v>0</v>
      </c>
    </row>
    <row r="317" spans="1:29" s="20" customFormat="1">
      <c r="A317" s="31"/>
      <c r="B317" s="31"/>
      <c r="C317" s="94"/>
      <c r="D317" s="94"/>
      <c r="E317" s="94"/>
      <c r="F317" s="149"/>
      <c r="G317" s="242">
        <v>8</v>
      </c>
      <c r="H317" s="243">
        <v>2014</v>
      </c>
      <c r="I317" s="244">
        <v>2015</v>
      </c>
      <c r="J317" s="244">
        <v>2015</v>
      </c>
      <c r="K317" s="245" t="str">
        <f>[1]Lib_RawData!G128</f>
        <v>CFO</v>
      </c>
      <c r="L317" s="246">
        <f t="shared" si="30"/>
        <v>0</v>
      </c>
      <c r="M317" s="76">
        <f t="shared" si="30"/>
        <v>0</v>
      </c>
      <c r="N317" s="76">
        <f t="shared" si="30"/>
        <v>0</v>
      </c>
      <c r="O317" s="247">
        <f t="shared" si="31"/>
        <v>0</v>
      </c>
      <c r="P317" s="248">
        <f t="shared" si="32"/>
        <v>0</v>
      </c>
      <c r="Q317" s="249">
        <f>P317*[1]Factors!D304</f>
        <v>0</v>
      </c>
      <c r="R317" s="249">
        <f t="shared" si="33"/>
        <v>0</v>
      </c>
      <c r="S317" s="249">
        <f>R317*[1]Factors!D304</f>
        <v>0</v>
      </c>
      <c r="T317" s="250">
        <f>R317*[1]Factors!D304*[1]Factors!E304</f>
        <v>0</v>
      </c>
      <c r="U317" s="246"/>
      <c r="V317" s="76"/>
      <c r="W317" s="250">
        <f>[1]Lib_RawData!AJ128</f>
        <v>0</v>
      </c>
      <c r="X317" s="271">
        <f t="shared" si="35"/>
        <v>317.81744999999995</v>
      </c>
      <c r="Y317" s="76">
        <f t="shared" si="34"/>
        <v>0</v>
      </c>
      <c r="Z317" s="246"/>
      <c r="AA317" s="76">
        <f t="shared" si="29"/>
        <v>0</v>
      </c>
      <c r="AB317" s="76"/>
      <c r="AC317" s="247">
        <f t="shared" si="36"/>
        <v>0</v>
      </c>
    </row>
    <row r="318" spans="1:29" s="20" customFormat="1">
      <c r="A318" s="31"/>
      <c r="B318" s="31"/>
      <c r="C318" s="94"/>
      <c r="D318" s="94"/>
      <c r="E318" s="94"/>
      <c r="F318" s="149"/>
      <c r="G318" s="242">
        <v>9</v>
      </c>
      <c r="H318" s="243">
        <v>2014</v>
      </c>
      <c r="I318" s="244">
        <v>2015</v>
      </c>
      <c r="J318" s="244">
        <v>2015</v>
      </c>
      <c r="K318" s="245" t="str">
        <f>[1]Lib_RawData!G129</f>
        <v>CFO</v>
      </c>
      <c r="L318" s="246">
        <f t="shared" si="30"/>
        <v>0</v>
      </c>
      <c r="M318" s="76">
        <f t="shared" si="30"/>
        <v>0</v>
      </c>
      <c r="N318" s="76">
        <f t="shared" si="30"/>
        <v>0</v>
      </c>
      <c r="O318" s="247">
        <f t="shared" si="31"/>
        <v>0</v>
      </c>
      <c r="P318" s="248">
        <f t="shared" si="32"/>
        <v>0</v>
      </c>
      <c r="Q318" s="249">
        <f>P318*[1]Factors!D305</f>
        <v>0</v>
      </c>
      <c r="R318" s="249">
        <f t="shared" si="33"/>
        <v>0</v>
      </c>
      <c r="S318" s="249">
        <f>R318*[1]Factors!D305</f>
        <v>0</v>
      </c>
      <c r="T318" s="250">
        <f>R318*[1]Factors!D305*[1]Factors!E305</f>
        <v>0</v>
      </c>
      <c r="U318" s="246"/>
      <c r="V318" s="76"/>
      <c r="W318" s="250">
        <f>[1]Lib_RawData!AJ129</f>
        <v>0</v>
      </c>
      <c r="X318" s="271">
        <f t="shared" si="35"/>
        <v>328.94106074999991</v>
      </c>
      <c r="Y318" s="76">
        <f t="shared" si="34"/>
        <v>0</v>
      </c>
      <c r="Z318" s="246"/>
      <c r="AA318" s="76">
        <f t="shared" si="29"/>
        <v>0</v>
      </c>
      <c r="AB318" s="76"/>
      <c r="AC318" s="247">
        <f t="shared" si="36"/>
        <v>0</v>
      </c>
    </row>
    <row r="319" spans="1:29" s="20" customFormat="1">
      <c r="A319" s="31"/>
      <c r="B319" s="31"/>
      <c r="C319" s="94"/>
      <c r="D319" s="94"/>
      <c r="E319" s="94"/>
      <c r="F319" s="149"/>
      <c r="G319" s="242">
        <v>10</v>
      </c>
      <c r="H319" s="243">
        <v>2014</v>
      </c>
      <c r="I319" s="244">
        <v>2015</v>
      </c>
      <c r="J319" s="244">
        <v>2015</v>
      </c>
      <c r="K319" s="245" t="str">
        <f>[1]Lib_RawData!G130</f>
        <v>CFO</v>
      </c>
      <c r="L319" s="246">
        <f t="shared" si="30"/>
        <v>0</v>
      </c>
      <c r="M319" s="76">
        <f t="shared" si="30"/>
        <v>0</v>
      </c>
      <c r="N319" s="76">
        <f t="shared" si="30"/>
        <v>0</v>
      </c>
      <c r="O319" s="247">
        <f t="shared" si="31"/>
        <v>0</v>
      </c>
      <c r="P319" s="248">
        <f t="shared" si="32"/>
        <v>0</v>
      </c>
      <c r="Q319" s="249">
        <f>P319*[1]Factors!D306</f>
        <v>0</v>
      </c>
      <c r="R319" s="249">
        <f t="shared" si="33"/>
        <v>0</v>
      </c>
      <c r="S319" s="249">
        <f>R319*[1]Factors!D306</f>
        <v>0</v>
      </c>
      <c r="T319" s="250">
        <f>R319*[1]Factors!D306*[1]Factors!E306</f>
        <v>0</v>
      </c>
      <c r="U319" s="246"/>
      <c r="V319" s="76"/>
      <c r="W319" s="250">
        <f>[1]Lib_RawData!AJ130</f>
        <v>0</v>
      </c>
      <c r="X319" s="271">
        <f t="shared" si="35"/>
        <v>328.94106074999991</v>
      </c>
      <c r="Y319" s="76">
        <f t="shared" si="34"/>
        <v>0</v>
      </c>
      <c r="Z319" s="246"/>
      <c r="AA319" s="76">
        <f t="shared" si="29"/>
        <v>0</v>
      </c>
      <c r="AB319" s="76"/>
      <c r="AC319" s="247">
        <f t="shared" si="36"/>
        <v>0</v>
      </c>
    </row>
    <row r="320" spans="1:29" s="20" customFormat="1">
      <c r="A320" s="31"/>
      <c r="B320" s="31"/>
      <c r="C320" s="94"/>
      <c r="D320" s="94"/>
      <c r="E320" s="94"/>
      <c r="F320" s="149"/>
      <c r="G320" s="242">
        <v>11</v>
      </c>
      <c r="H320" s="243">
        <v>2014</v>
      </c>
      <c r="I320" s="244">
        <v>2015</v>
      </c>
      <c r="J320" s="244">
        <v>2015</v>
      </c>
      <c r="K320" s="245" t="str">
        <f>[1]Lib_RawData!G131</f>
        <v>CFO</v>
      </c>
      <c r="L320" s="246">
        <f t="shared" si="30"/>
        <v>0</v>
      </c>
      <c r="M320" s="76">
        <f t="shared" si="30"/>
        <v>0</v>
      </c>
      <c r="N320" s="76">
        <f t="shared" si="30"/>
        <v>0</v>
      </c>
      <c r="O320" s="247">
        <f t="shared" si="31"/>
        <v>0</v>
      </c>
      <c r="P320" s="248">
        <f t="shared" si="32"/>
        <v>0</v>
      </c>
      <c r="Q320" s="249">
        <f>P320*[1]Factors!D307</f>
        <v>0</v>
      </c>
      <c r="R320" s="249">
        <f t="shared" si="33"/>
        <v>0</v>
      </c>
      <c r="S320" s="249">
        <f>R320*[1]Factors!D307</f>
        <v>0</v>
      </c>
      <c r="T320" s="250">
        <f>R320*[1]Factors!D307*[1]Factors!E307</f>
        <v>0</v>
      </c>
      <c r="U320" s="246"/>
      <c r="V320" s="76"/>
      <c r="W320" s="250">
        <f>[1]Lib_RawData!AJ131</f>
        <v>0</v>
      </c>
      <c r="X320" s="271">
        <f t="shared" si="35"/>
        <v>328.94106074999991</v>
      </c>
      <c r="Y320" s="76">
        <f t="shared" si="34"/>
        <v>0</v>
      </c>
      <c r="Z320" s="246"/>
      <c r="AA320" s="76">
        <f t="shared" si="29"/>
        <v>0</v>
      </c>
      <c r="AB320" s="76"/>
      <c r="AC320" s="247">
        <f t="shared" si="36"/>
        <v>0</v>
      </c>
    </row>
    <row r="321" spans="1:29" s="20" customFormat="1">
      <c r="A321" s="31"/>
      <c r="B321" s="31"/>
      <c r="C321" s="94"/>
      <c r="D321" s="94"/>
      <c r="E321" s="94"/>
      <c r="F321" s="149"/>
      <c r="G321" s="242">
        <v>12</v>
      </c>
      <c r="H321" s="243">
        <v>2014</v>
      </c>
      <c r="I321" s="244">
        <v>2015</v>
      </c>
      <c r="J321" s="244">
        <v>2015</v>
      </c>
      <c r="K321" s="245" t="str">
        <f>[1]Lib_RawData!G132</f>
        <v>CFO</v>
      </c>
      <c r="L321" s="246">
        <f t="shared" si="30"/>
        <v>0</v>
      </c>
      <c r="M321" s="76">
        <f t="shared" si="30"/>
        <v>0</v>
      </c>
      <c r="N321" s="76">
        <f t="shared" si="30"/>
        <v>0</v>
      </c>
      <c r="O321" s="247">
        <f t="shared" si="31"/>
        <v>0</v>
      </c>
      <c r="P321" s="248">
        <f t="shared" si="32"/>
        <v>0</v>
      </c>
      <c r="Q321" s="249">
        <f>P321*[1]Factors!D308</f>
        <v>0</v>
      </c>
      <c r="R321" s="249">
        <f t="shared" si="33"/>
        <v>0</v>
      </c>
      <c r="S321" s="249">
        <f>R321*[1]Factors!D308</f>
        <v>0</v>
      </c>
      <c r="T321" s="250">
        <f>R321*[1]Factors!D308*[1]Factors!E308</f>
        <v>0</v>
      </c>
      <c r="U321" s="246"/>
      <c r="V321" s="76"/>
      <c r="W321" s="250">
        <f>[1]Lib_RawData!AJ132</f>
        <v>0</v>
      </c>
      <c r="X321" s="271">
        <f t="shared" si="35"/>
        <v>328.94106074999991</v>
      </c>
      <c r="Y321" s="76">
        <f t="shared" si="34"/>
        <v>0</v>
      </c>
      <c r="Z321" s="246"/>
      <c r="AA321" s="76">
        <f t="shared" si="29"/>
        <v>0</v>
      </c>
      <c r="AB321" s="76"/>
      <c r="AC321" s="247">
        <f t="shared" si="36"/>
        <v>0</v>
      </c>
    </row>
    <row r="322" spans="1:29" s="20" customFormat="1">
      <c r="A322" s="31"/>
      <c r="B322" s="31"/>
      <c r="C322" s="94"/>
      <c r="D322" s="94"/>
      <c r="E322" s="94"/>
      <c r="F322" s="149"/>
      <c r="G322" s="242">
        <v>1</v>
      </c>
      <c r="H322" s="243">
        <v>2015</v>
      </c>
      <c r="I322" s="244">
        <v>2015</v>
      </c>
      <c r="J322" s="244">
        <v>2015</v>
      </c>
      <c r="K322" s="245" t="str">
        <f>[1]Lib_RawData!G133</f>
        <v>CFO</v>
      </c>
      <c r="L322" s="246">
        <f t="shared" si="30"/>
        <v>0</v>
      </c>
      <c r="M322" s="76">
        <f t="shared" si="30"/>
        <v>0</v>
      </c>
      <c r="N322" s="76">
        <f t="shared" si="30"/>
        <v>0</v>
      </c>
      <c r="O322" s="247">
        <f t="shared" si="31"/>
        <v>0</v>
      </c>
      <c r="P322" s="248">
        <f t="shared" si="32"/>
        <v>0</v>
      </c>
      <c r="Q322" s="249">
        <f>P322*[1]Factors!D309</f>
        <v>0</v>
      </c>
      <c r="R322" s="249">
        <f t="shared" si="33"/>
        <v>0</v>
      </c>
      <c r="S322" s="249">
        <f>R322*[1]Factors!D309</f>
        <v>0</v>
      </c>
      <c r="T322" s="250">
        <f>R322*[1]Factors!D309*[1]Factors!E309</f>
        <v>0</v>
      </c>
      <c r="U322" s="246"/>
      <c r="V322" s="76"/>
      <c r="W322" s="250">
        <f>[1]Lib_RawData!AJ133</f>
        <v>0</v>
      </c>
      <c r="X322" s="271">
        <f t="shared" si="35"/>
        <v>328.94106074999991</v>
      </c>
      <c r="Y322" s="76">
        <f t="shared" si="34"/>
        <v>0</v>
      </c>
      <c r="Z322" s="246"/>
      <c r="AA322" s="76">
        <f t="shared" si="29"/>
        <v>0</v>
      </c>
      <c r="AB322" s="76"/>
      <c r="AC322" s="247">
        <f t="shared" si="36"/>
        <v>0</v>
      </c>
    </row>
    <row r="323" spans="1:29" s="20" customFormat="1">
      <c r="A323" s="31"/>
      <c r="B323" s="31"/>
      <c r="C323" s="94"/>
      <c r="D323" s="94"/>
      <c r="E323" s="94"/>
      <c r="F323" s="149"/>
      <c r="G323" s="242">
        <v>2</v>
      </c>
      <c r="H323" s="243">
        <v>2015</v>
      </c>
      <c r="I323" s="244">
        <v>2015</v>
      </c>
      <c r="J323" s="244">
        <v>2015</v>
      </c>
      <c r="K323" s="245" t="str">
        <f>[1]Lib_RawData!G134</f>
        <v>CFO</v>
      </c>
      <c r="L323" s="246">
        <f t="shared" si="30"/>
        <v>0</v>
      </c>
      <c r="M323" s="76">
        <f t="shared" si="30"/>
        <v>0</v>
      </c>
      <c r="N323" s="76">
        <f t="shared" si="30"/>
        <v>0</v>
      </c>
      <c r="O323" s="247">
        <f t="shared" si="31"/>
        <v>0</v>
      </c>
      <c r="P323" s="248">
        <f t="shared" si="32"/>
        <v>0</v>
      </c>
      <c r="Q323" s="249">
        <f>P323*[1]Factors!D310</f>
        <v>0</v>
      </c>
      <c r="R323" s="249">
        <f t="shared" si="33"/>
        <v>0</v>
      </c>
      <c r="S323" s="249">
        <f>R323*[1]Factors!D310</f>
        <v>0</v>
      </c>
      <c r="T323" s="250">
        <f>R323*[1]Factors!D310*[1]Factors!E310</f>
        <v>0</v>
      </c>
      <c r="U323" s="246"/>
      <c r="V323" s="76"/>
      <c r="W323" s="250">
        <f>[1]Lib_RawData!AJ134</f>
        <v>0</v>
      </c>
      <c r="X323" s="271">
        <f t="shared" si="35"/>
        <v>328.94106074999991</v>
      </c>
      <c r="Y323" s="76">
        <f t="shared" si="34"/>
        <v>0</v>
      </c>
      <c r="Z323" s="246"/>
      <c r="AA323" s="76">
        <f t="shared" si="29"/>
        <v>0</v>
      </c>
      <c r="AB323" s="76"/>
      <c r="AC323" s="247">
        <f t="shared" si="36"/>
        <v>0</v>
      </c>
    </row>
    <row r="324" spans="1:29" s="20" customFormat="1">
      <c r="A324" s="31"/>
      <c r="B324" s="31"/>
      <c r="C324" s="94"/>
      <c r="D324" s="94"/>
      <c r="E324" s="94"/>
      <c r="F324" s="149"/>
      <c r="G324" s="242">
        <v>3</v>
      </c>
      <c r="H324" s="243">
        <v>2015</v>
      </c>
      <c r="I324" s="244">
        <v>2015</v>
      </c>
      <c r="J324" s="244">
        <v>2015</v>
      </c>
      <c r="K324" s="245" t="str">
        <f>[1]Lib_RawData!G135</f>
        <v>CFO</v>
      </c>
      <c r="L324" s="246">
        <f t="shared" si="30"/>
        <v>0</v>
      </c>
      <c r="M324" s="76">
        <f t="shared" si="30"/>
        <v>0</v>
      </c>
      <c r="N324" s="76">
        <f t="shared" si="30"/>
        <v>0</v>
      </c>
      <c r="O324" s="247">
        <f t="shared" si="31"/>
        <v>0</v>
      </c>
      <c r="P324" s="248">
        <f t="shared" si="32"/>
        <v>0</v>
      </c>
      <c r="Q324" s="249">
        <f>P324*[1]Factors!D311</f>
        <v>0</v>
      </c>
      <c r="R324" s="249">
        <f t="shared" si="33"/>
        <v>0</v>
      </c>
      <c r="S324" s="249">
        <f>R324*[1]Factors!D311</f>
        <v>0</v>
      </c>
      <c r="T324" s="250">
        <f>R324*[1]Factors!D311*[1]Factors!E311</f>
        <v>0</v>
      </c>
      <c r="U324" s="246"/>
      <c r="V324" s="76"/>
      <c r="W324" s="250">
        <f>[1]Lib_RawData!AJ135</f>
        <v>0</v>
      </c>
      <c r="X324" s="271">
        <f t="shared" si="35"/>
        <v>328.94106074999991</v>
      </c>
      <c r="Y324" s="76">
        <f t="shared" si="34"/>
        <v>0</v>
      </c>
      <c r="Z324" s="246"/>
      <c r="AA324" s="76">
        <f t="shared" si="29"/>
        <v>0</v>
      </c>
      <c r="AB324" s="76"/>
      <c r="AC324" s="247">
        <f t="shared" si="36"/>
        <v>0</v>
      </c>
    </row>
    <row r="325" spans="1:29" s="20" customFormat="1">
      <c r="A325" s="31"/>
      <c r="B325" s="31"/>
      <c r="C325" s="94"/>
      <c r="D325" s="94"/>
      <c r="E325" s="94"/>
      <c r="F325" s="149"/>
      <c r="G325" s="242">
        <v>4</v>
      </c>
      <c r="H325" s="243">
        <v>2015</v>
      </c>
      <c r="I325" s="244">
        <v>2015</v>
      </c>
      <c r="J325" s="244">
        <v>2016</v>
      </c>
      <c r="K325" s="245" t="str">
        <f>[1]Lib_RawData!G136</f>
        <v>CFO</v>
      </c>
      <c r="L325" s="246">
        <f t="shared" si="30"/>
        <v>0</v>
      </c>
      <c r="M325" s="76">
        <f t="shared" si="30"/>
        <v>0</v>
      </c>
      <c r="N325" s="76">
        <f t="shared" si="30"/>
        <v>0</v>
      </c>
      <c r="O325" s="247">
        <f t="shared" si="31"/>
        <v>0</v>
      </c>
      <c r="P325" s="248">
        <f t="shared" si="32"/>
        <v>0</v>
      </c>
      <c r="Q325" s="249">
        <f>P325*[1]Factors!D312</f>
        <v>0</v>
      </c>
      <c r="R325" s="249">
        <f t="shared" si="33"/>
        <v>0</v>
      </c>
      <c r="S325" s="249">
        <f>R325*[1]Factors!D312</f>
        <v>0</v>
      </c>
      <c r="T325" s="250">
        <f>R325*[1]Factors!D312*[1]Factors!E312</f>
        <v>0</v>
      </c>
      <c r="U325" s="246"/>
      <c r="V325" s="76"/>
      <c r="W325" s="250">
        <f>[1]Lib_RawData!AJ136</f>
        <v>0</v>
      </c>
      <c r="X325" s="271">
        <f t="shared" si="35"/>
        <v>328.94106074999991</v>
      </c>
      <c r="Y325" s="76">
        <f t="shared" si="34"/>
        <v>0</v>
      </c>
      <c r="Z325" s="246"/>
      <c r="AA325" s="76">
        <f t="shared" si="29"/>
        <v>0</v>
      </c>
      <c r="AB325" s="76"/>
      <c r="AC325" s="247">
        <f t="shared" si="36"/>
        <v>0</v>
      </c>
    </row>
    <row r="326" spans="1:29" s="20" customFormat="1">
      <c r="A326" s="31"/>
      <c r="B326" s="31"/>
      <c r="C326" s="94"/>
      <c r="D326" s="94"/>
      <c r="E326" s="94"/>
      <c r="F326" s="149"/>
      <c r="G326" s="242">
        <v>5</v>
      </c>
      <c r="H326" s="243">
        <v>2015</v>
      </c>
      <c r="I326" s="244">
        <v>2015</v>
      </c>
      <c r="J326" s="244">
        <v>2016</v>
      </c>
      <c r="K326" s="245" t="str">
        <f>[1]Lib_RawData!G137</f>
        <v>CFO</v>
      </c>
      <c r="L326" s="246">
        <f t="shared" si="30"/>
        <v>0</v>
      </c>
      <c r="M326" s="76">
        <f t="shared" si="30"/>
        <v>0</v>
      </c>
      <c r="N326" s="76">
        <f t="shared" si="30"/>
        <v>0</v>
      </c>
      <c r="O326" s="247">
        <f t="shared" si="31"/>
        <v>0</v>
      </c>
      <c r="P326" s="248">
        <f t="shared" si="32"/>
        <v>0</v>
      </c>
      <c r="Q326" s="249">
        <f>P326*[1]Factors!D313</f>
        <v>0</v>
      </c>
      <c r="R326" s="249">
        <f t="shared" si="33"/>
        <v>0</v>
      </c>
      <c r="S326" s="249">
        <f>R326*[1]Factors!D313</f>
        <v>0</v>
      </c>
      <c r="T326" s="250">
        <f>R326*[1]Factors!D313*[1]Factors!E313</f>
        <v>0</v>
      </c>
      <c r="U326" s="246"/>
      <c r="V326" s="76"/>
      <c r="W326" s="250">
        <f>[1]Lib_RawData!AJ137</f>
        <v>0</v>
      </c>
      <c r="X326" s="271">
        <f t="shared" si="35"/>
        <v>328.94106074999991</v>
      </c>
      <c r="Y326" s="76">
        <f t="shared" si="34"/>
        <v>0</v>
      </c>
      <c r="Z326" s="246"/>
      <c r="AA326" s="76">
        <f t="shared" si="29"/>
        <v>0</v>
      </c>
      <c r="AB326" s="76"/>
      <c r="AC326" s="247">
        <f t="shared" si="36"/>
        <v>0</v>
      </c>
    </row>
    <row r="327" spans="1:29" s="20" customFormat="1">
      <c r="A327" s="31"/>
      <c r="B327" s="31"/>
      <c r="C327" s="94"/>
      <c r="D327" s="94"/>
      <c r="E327" s="94"/>
      <c r="F327" s="149"/>
      <c r="G327" s="242">
        <v>6</v>
      </c>
      <c r="H327" s="243">
        <v>2015</v>
      </c>
      <c r="I327" s="244">
        <v>2015</v>
      </c>
      <c r="J327" s="244">
        <v>2016</v>
      </c>
      <c r="K327" s="245" t="str">
        <f>[1]Lib_RawData!G138</f>
        <v>CFO</v>
      </c>
      <c r="L327" s="246">
        <f t="shared" si="30"/>
        <v>0</v>
      </c>
      <c r="M327" s="76">
        <f t="shared" si="30"/>
        <v>0</v>
      </c>
      <c r="N327" s="76">
        <f t="shared" si="30"/>
        <v>0</v>
      </c>
      <c r="O327" s="247">
        <f t="shared" si="31"/>
        <v>0</v>
      </c>
      <c r="P327" s="248">
        <f t="shared" si="32"/>
        <v>0</v>
      </c>
      <c r="Q327" s="249">
        <f>P327*[1]Factors!D314</f>
        <v>0</v>
      </c>
      <c r="R327" s="249">
        <f t="shared" si="33"/>
        <v>0</v>
      </c>
      <c r="S327" s="249">
        <f>R327*[1]Factors!D314</f>
        <v>0</v>
      </c>
      <c r="T327" s="250">
        <f>R327*[1]Factors!D314*[1]Factors!E314</f>
        <v>0</v>
      </c>
      <c r="U327" s="246"/>
      <c r="V327" s="76"/>
      <c r="W327" s="250">
        <f>[1]Lib_RawData!AJ138</f>
        <v>0</v>
      </c>
      <c r="X327" s="271">
        <f t="shared" si="35"/>
        <v>328.94106074999991</v>
      </c>
      <c r="Y327" s="76">
        <f t="shared" si="34"/>
        <v>0</v>
      </c>
      <c r="Z327" s="246"/>
      <c r="AA327" s="76">
        <f t="shared" si="29"/>
        <v>0</v>
      </c>
      <c r="AB327" s="76"/>
      <c r="AC327" s="247">
        <f t="shared" si="36"/>
        <v>0</v>
      </c>
    </row>
    <row r="328" spans="1:29" s="20" customFormat="1">
      <c r="A328" s="31"/>
      <c r="B328" s="31"/>
      <c r="C328" s="94"/>
      <c r="D328" s="94"/>
      <c r="E328" s="94"/>
      <c r="F328" s="149"/>
      <c r="G328" s="242">
        <v>7</v>
      </c>
      <c r="H328" s="243">
        <v>2015</v>
      </c>
      <c r="I328" s="244">
        <v>2016</v>
      </c>
      <c r="J328" s="244">
        <v>2016</v>
      </c>
      <c r="K328" s="245" t="str">
        <f>[1]Lib_RawData!G139</f>
        <v>CFO</v>
      </c>
      <c r="L328" s="246">
        <f t="shared" si="30"/>
        <v>0</v>
      </c>
      <c r="M328" s="76">
        <f t="shared" si="30"/>
        <v>0</v>
      </c>
      <c r="N328" s="76">
        <f t="shared" si="30"/>
        <v>0</v>
      </c>
      <c r="O328" s="247">
        <f t="shared" si="31"/>
        <v>0</v>
      </c>
      <c r="P328" s="248">
        <f t="shared" si="32"/>
        <v>0</v>
      </c>
      <c r="Q328" s="249">
        <f>P328*[1]Factors!D315</f>
        <v>0</v>
      </c>
      <c r="R328" s="249">
        <f t="shared" si="33"/>
        <v>0</v>
      </c>
      <c r="S328" s="249">
        <f>R328*[1]Factors!D315</f>
        <v>0</v>
      </c>
      <c r="T328" s="250">
        <f>R328*[1]Factors!D315*[1]Factors!E315</f>
        <v>0</v>
      </c>
      <c r="U328" s="246"/>
      <c r="V328" s="76"/>
      <c r="W328" s="250">
        <f>[1]Lib_RawData!AJ139</f>
        <v>0</v>
      </c>
      <c r="X328" s="271">
        <f t="shared" si="35"/>
        <v>328.94106074999991</v>
      </c>
      <c r="Y328" s="76">
        <f t="shared" si="34"/>
        <v>0</v>
      </c>
      <c r="Z328" s="246"/>
      <c r="AA328" s="76">
        <f t="shared" si="29"/>
        <v>0</v>
      </c>
      <c r="AB328" s="76"/>
      <c r="AC328" s="247">
        <f t="shared" si="36"/>
        <v>0</v>
      </c>
    </row>
    <row r="329" spans="1:29" s="20" customFormat="1">
      <c r="A329" s="31"/>
      <c r="B329" s="31"/>
      <c r="C329" s="94"/>
      <c r="D329" s="94"/>
      <c r="E329" s="94"/>
      <c r="F329" s="149"/>
      <c r="G329" s="242">
        <v>8</v>
      </c>
      <c r="H329" s="243">
        <v>2015</v>
      </c>
      <c r="I329" s="244">
        <v>2016</v>
      </c>
      <c r="J329" s="244">
        <v>2016</v>
      </c>
      <c r="K329" s="245" t="str">
        <f>[1]Lib_RawData!G140</f>
        <v>CFO</v>
      </c>
      <c r="L329" s="246">
        <f t="shared" si="30"/>
        <v>0</v>
      </c>
      <c r="M329" s="76">
        <f t="shared" si="30"/>
        <v>0</v>
      </c>
      <c r="N329" s="76">
        <f t="shared" si="30"/>
        <v>0</v>
      </c>
      <c r="O329" s="247">
        <f t="shared" si="31"/>
        <v>0</v>
      </c>
      <c r="P329" s="248">
        <f t="shared" si="32"/>
        <v>0</v>
      </c>
      <c r="Q329" s="249">
        <f>P329*[1]Factors!D316</f>
        <v>0</v>
      </c>
      <c r="R329" s="249">
        <f t="shared" si="33"/>
        <v>0</v>
      </c>
      <c r="S329" s="249">
        <f>R329*[1]Factors!D316</f>
        <v>0</v>
      </c>
      <c r="T329" s="250">
        <f>R329*[1]Factors!D316*[1]Factors!E316</f>
        <v>0</v>
      </c>
      <c r="U329" s="246"/>
      <c r="V329" s="76"/>
      <c r="W329" s="250">
        <f>[1]Lib_RawData!AJ140</f>
        <v>0</v>
      </c>
      <c r="X329" s="271">
        <f t="shared" si="35"/>
        <v>328.94106074999991</v>
      </c>
      <c r="Y329" s="76">
        <f t="shared" si="34"/>
        <v>0</v>
      </c>
      <c r="Z329" s="246"/>
      <c r="AA329" s="76">
        <f t="shared" si="29"/>
        <v>0</v>
      </c>
      <c r="AB329" s="76"/>
      <c r="AC329" s="247">
        <f t="shared" si="36"/>
        <v>0</v>
      </c>
    </row>
    <row r="330" spans="1:29" s="20" customFormat="1">
      <c r="A330" s="31"/>
      <c r="B330" s="31"/>
      <c r="C330" s="94"/>
      <c r="D330" s="94"/>
      <c r="E330" s="94"/>
      <c r="F330" s="149"/>
      <c r="G330" s="242">
        <v>9</v>
      </c>
      <c r="H330" s="243">
        <v>2015</v>
      </c>
      <c r="I330" s="244">
        <v>2016</v>
      </c>
      <c r="J330" s="244">
        <v>2016</v>
      </c>
      <c r="K330" s="245" t="str">
        <f>[1]Lib_RawData!G141</f>
        <v>CFO</v>
      </c>
      <c r="L330" s="246">
        <f t="shared" si="30"/>
        <v>0</v>
      </c>
      <c r="M330" s="76">
        <f t="shared" si="30"/>
        <v>0</v>
      </c>
      <c r="N330" s="76">
        <f t="shared" si="30"/>
        <v>0</v>
      </c>
      <c r="O330" s="247">
        <f t="shared" si="31"/>
        <v>0</v>
      </c>
      <c r="P330" s="248">
        <f t="shared" si="32"/>
        <v>0</v>
      </c>
      <c r="Q330" s="249">
        <f>P330*[1]Factors!D317</f>
        <v>0</v>
      </c>
      <c r="R330" s="249">
        <f t="shared" si="33"/>
        <v>0</v>
      </c>
      <c r="S330" s="249">
        <f>R330*[1]Factors!D317</f>
        <v>0</v>
      </c>
      <c r="T330" s="250">
        <f>R330*[1]Factors!D317*[1]Factors!E317</f>
        <v>0</v>
      </c>
      <c r="U330" s="246"/>
      <c r="V330" s="76"/>
      <c r="W330" s="250">
        <f>[1]Lib_RawData!AJ141</f>
        <v>0</v>
      </c>
      <c r="X330" s="271">
        <f t="shared" si="35"/>
        <v>340.4539978762499</v>
      </c>
      <c r="Y330" s="76">
        <f t="shared" si="34"/>
        <v>0</v>
      </c>
      <c r="Z330" s="246"/>
      <c r="AA330" s="76">
        <f t="shared" si="29"/>
        <v>0</v>
      </c>
      <c r="AB330" s="76"/>
      <c r="AC330" s="247">
        <f t="shared" si="36"/>
        <v>0</v>
      </c>
    </row>
    <row r="331" spans="1:29" s="20" customFormat="1">
      <c r="A331" s="31"/>
      <c r="B331" s="31"/>
      <c r="C331" s="94"/>
      <c r="D331" s="94"/>
      <c r="E331" s="94"/>
      <c r="F331" s="149"/>
      <c r="G331" s="242">
        <v>10</v>
      </c>
      <c r="H331" s="243">
        <v>2015</v>
      </c>
      <c r="I331" s="244">
        <v>2016</v>
      </c>
      <c r="J331" s="244">
        <v>2016</v>
      </c>
      <c r="K331" s="245" t="str">
        <f>[1]Lib_RawData!G142</f>
        <v>CFO</v>
      </c>
      <c r="L331" s="246">
        <f t="shared" si="30"/>
        <v>0</v>
      </c>
      <c r="M331" s="76">
        <f t="shared" si="30"/>
        <v>0</v>
      </c>
      <c r="N331" s="76">
        <f t="shared" si="30"/>
        <v>0</v>
      </c>
      <c r="O331" s="247">
        <f t="shared" si="31"/>
        <v>0</v>
      </c>
      <c r="P331" s="248">
        <f t="shared" si="32"/>
        <v>0</v>
      </c>
      <c r="Q331" s="249">
        <f>P331*[1]Factors!D318</f>
        <v>0</v>
      </c>
      <c r="R331" s="249">
        <f t="shared" si="33"/>
        <v>0</v>
      </c>
      <c r="S331" s="249">
        <f>R331*[1]Factors!D318</f>
        <v>0</v>
      </c>
      <c r="T331" s="250">
        <f>R331*[1]Factors!D318*[1]Factors!E318</f>
        <v>0</v>
      </c>
      <c r="U331" s="246"/>
      <c r="V331" s="76"/>
      <c r="W331" s="250">
        <f>[1]Lib_RawData!AJ142</f>
        <v>0</v>
      </c>
      <c r="X331" s="271">
        <f t="shared" si="35"/>
        <v>340.4539978762499</v>
      </c>
      <c r="Y331" s="76">
        <f t="shared" si="34"/>
        <v>0</v>
      </c>
      <c r="Z331" s="246"/>
      <c r="AA331" s="76">
        <f t="shared" si="29"/>
        <v>0</v>
      </c>
      <c r="AB331" s="76"/>
      <c r="AC331" s="247">
        <f t="shared" si="36"/>
        <v>0</v>
      </c>
    </row>
    <row r="332" spans="1:29" s="20" customFormat="1">
      <c r="A332" s="31"/>
      <c r="B332" s="31"/>
      <c r="C332" s="94"/>
      <c r="D332" s="94"/>
      <c r="E332" s="94"/>
      <c r="F332" s="149"/>
      <c r="G332" s="242">
        <v>11</v>
      </c>
      <c r="H332" s="243">
        <v>2015</v>
      </c>
      <c r="I332" s="244">
        <v>2016</v>
      </c>
      <c r="J332" s="244">
        <v>2016</v>
      </c>
      <c r="K332" s="245" t="str">
        <f>[1]Lib_RawData!G143</f>
        <v>CFO</v>
      </c>
      <c r="L332" s="246">
        <f t="shared" si="30"/>
        <v>0</v>
      </c>
      <c r="M332" s="76">
        <f t="shared" si="30"/>
        <v>0</v>
      </c>
      <c r="N332" s="76">
        <f t="shared" si="30"/>
        <v>0</v>
      </c>
      <c r="O332" s="247">
        <f t="shared" si="31"/>
        <v>0</v>
      </c>
      <c r="P332" s="248">
        <f t="shared" si="32"/>
        <v>0</v>
      </c>
      <c r="Q332" s="249">
        <f>P332*[1]Factors!D319</f>
        <v>0</v>
      </c>
      <c r="R332" s="249">
        <f t="shared" si="33"/>
        <v>0</v>
      </c>
      <c r="S332" s="249">
        <f>R332*[1]Factors!D319</f>
        <v>0</v>
      </c>
      <c r="T332" s="250">
        <f>R332*[1]Factors!D319*[1]Factors!E319</f>
        <v>0</v>
      </c>
      <c r="U332" s="246"/>
      <c r="V332" s="76"/>
      <c r="W332" s="250">
        <f>[1]Lib_RawData!AJ143</f>
        <v>0</v>
      </c>
      <c r="X332" s="271">
        <f t="shared" si="35"/>
        <v>340.4539978762499</v>
      </c>
      <c r="Y332" s="76">
        <f t="shared" si="34"/>
        <v>0</v>
      </c>
      <c r="Z332" s="246"/>
      <c r="AA332" s="76">
        <f t="shared" si="29"/>
        <v>0</v>
      </c>
      <c r="AB332" s="76"/>
      <c r="AC332" s="247">
        <f t="shared" si="36"/>
        <v>0</v>
      </c>
    </row>
    <row r="333" spans="1:29" s="20" customFormat="1">
      <c r="A333" s="31"/>
      <c r="B333" s="31"/>
      <c r="C333" s="94"/>
      <c r="D333" s="94"/>
      <c r="E333" s="94"/>
      <c r="F333" s="149"/>
      <c r="G333" s="242">
        <v>12</v>
      </c>
      <c r="H333" s="243">
        <v>2015</v>
      </c>
      <c r="I333" s="244">
        <v>2016</v>
      </c>
      <c r="J333" s="244">
        <v>2016</v>
      </c>
      <c r="K333" s="245" t="str">
        <f>[1]Lib_RawData!G144</f>
        <v>CFO</v>
      </c>
      <c r="L333" s="246">
        <f t="shared" si="30"/>
        <v>0</v>
      </c>
      <c r="M333" s="76">
        <f t="shared" si="30"/>
        <v>0</v>
      </c>
      <c r="N333" s="76">
        <f t="shared" si="30"/>
        <v>0</v>
      </c>
      <c r="O333" s="247">
        <f t="shared" si="31"/>
        <v>0</v>
      </c>
      <c r="P333" s="248">
        <f t="shared" si="32"/>
        <v>0</v>
      </c>
      <c r="Q333" s="249">
        <f>P333*[1]Factors!D320</f>
        <v>0</v>
      </c>
      <c r="R333" s="249">
        <f t="shared" si="33"/>
        <v>0</v>
      </c>
      <c r="S333" s="249">
        <f>R333*[1]Factors!D320</f>
        <v>0</v>
      </c>
      <c r="T333" s="250">
        <f>R333*[1]Factors!D320*[1]Factors!E320</f>
        <v>0</v>
      </c>
      <c r="U333" s="246"/>
      <c r="V333" s="76"/>
      <c r="W333" s="250">
        <f>[1]Lib_RawData!AJ144</f>
        <v>0</v>
      </c>
      <c r="X333" s="271">
        <f t="shared" si="35"/>
        <v>340.4539978762499</v>
      </c>
      <c r="Y333" s="76">
        <f t="shared" si="34"/>
        <v>0</v>
      </c>
      <c r="Z333" s="246"/>
      <c r="AA333" s="76">
        <f t="shared" si="29"/>
        <v>0</v>
      </c>
      <c r="AB333" s="76"/>
      <c r="AC333" s="247">
        <f t="shared" si="36"/>
        <v>0</v>
      </c>
    </row>
    <row r="334" spans="1:29" s="20" customFormat="1">
      <c r="A334" s="31"/>
      <c r="B334" s="31"/>
      <c r="C334" s="94"/>
      <c r="D334" s="94"/>
      <c r="E334" s="94"/>
      <c r="F334" s="149"/>
      <c r="G334" s="242">
        <v>1</v>
      </c>
      <c r="H334" s="243">
        <v>2016</v>
      </c>
      <c r="I334" s="244">
        <v>2016</v>
      </c>
      <c r="J334" s="244">
        <v>2016</v>
      </c>
      <c r="K334" s="245" t="str">
        <f>[1]Lib_RawData!G145</f>
        <v>CFO</v>
      </c>
      <c r="L334" s="246">
        <f t="shared" si="30"/>
        <v>0</v>
      </c>
      <c r="M334" s="76">
        <f t="shared" si="30"/>
        <v>0</v>
      </c>
      <c r="N334" s="76">
        <f t="shared" si="30"/>
        <v>0</v>
      </c>
      <c r="O334" s="247">
        <f t="shared" si="31"/>
        <v>0</v>
      </c>
      <c r="P334" s="248">
        <f t="shared" si="32"/>
        <v>0</v>
      </c>
      <c r="Q334" s="249">
        <f>P334*[1]Factors!D321</f>
        <v>0</v>
      </c>
      <c r="R334" s="249">
        <f t="shared" si="33"/>
        <v>0</v>
      </c>
      <c r="S334" s="249">
        <f>R334*[1]Factors!D321</f>
        <v>0</v>
      </c>
      <c r="T334" s="250">
        <f>R334*[1]Factors!D321*[1]Factors!E321</f>
        <v>0</v>
      </c>
      <c r="U334" s="246"/>
      <c r="V334" s="76"/>
      <c r="W334" s="250">
        <f>[1]Lib_RawData!AJ145</f>
        <v>0</v>
      </c>
      <c r="X334" s="271">
        <f t="shared" si="35"/>
        <v>340.4539978762499</v>
      </c>
      <c r="Y334" s="76">
        <f t="shared" si="34"/>
        <v>0</v>
      </c>
      <c r="Z334" s="246"/>
      <c r="AA334" s="76">
        <f t="shared" si="29"/>
        <v>0</v>
      </c>
      <c r="AB334" s="76"/>
      <c r="AC334" s="247">
        <f t="shared" si="36"/>
        <v>0</v>
      </c>
    </row>
    <row r="335" spans="1:29" s="20" customFormat="1">
      <c r="A335" s="31"/>
      <c r="B335" s="31"/>
      <c r="C335" s="94"/>
      <c r="D335" s="94"/>
      <c r="E335" s="94"/>
      <c r="F335" s="149"/>
      <c r="G335" s="242">
        <v>2</v>
      </c>
      <c r="H335" s="243">
        <v>2016</v>
      </c>
      <c r="I335" s="244">
        <v>2016</v>
      </c>
      <c r="J335" s="244">
        <v>2016</v>
      </c>
      <c r="K335" s="245" t="str">
        <f>[1]Lib_RawData!G146</f>
        <v>CFO</v>
      </c>
      <c r="L335" s="246">
        <f t="shared" si="30"/>
        <v>0</v>
      </c>
      <c r="M335" s="76">
        <f t="shared" si="30"/>
        <v>0</v>
      </c>
      <c r="N335" s="76">
        <f t="shared" si="30"/>
        <v>0</v>
      </c>
      <c r="O335" s="247">
        <f t="shared" si="31"/>
        <v>0</v>
      </c>
      <c r="P335" s="248">
        <f t="shared" si="32"/>
        <v>0</v>
      </c>
      <c r="Q335" s="249">
        <f>P335*[1]Factors!D322</f>
        <v>0</v>
      </c>
      <c r="R335" s="249">
        <f t="shared" si="33"/>
        <v>0</v>
      </c>
      <c r="S335" s="249">
        <f>R335*[1]Factors!D322</f>
        <v>0</v>
      </c>
      <c r="T335" s="250">
        <f>R335*[1]Factors!D322*[1]Factors!E322</f>
        <v>0</v>
      </c>
      <c r="U335" s="246"/>
      <c r="V335" s="76"/>
      <c r="W335" s="250">
        <f>[1]Lib_RawData!AJ146</f>
        <v>0</v>
      </c>
      <c r="X335" s="271">
        <f t="shared" si="35"/>
        <v>340.4539978762499</v>
      </c>
      <c r="Y335" s="76">
        <f t="shared" si="34"/>
        <v>0</v>
      </c>
      <c r="Z335" s="246"/>
      <c r="AA335" s="76">
        <f t="shared" si="29"/>
        <v>0</v>
      </c>
      <c r="AB335" s="76"/>
      <c r="AC335" s="247">
        <f t="shared" si="36"/>
        <v>0</v>
      </c>
    </row>
    <row r="336" spans="1:29" s="20" customFormat="1">
      <c r="A336" s="31"/>
      <c r="B336" s="31"/>
      <c r="C336" s="94"/>
      <c r="D336" s="94"/>
      <c r="E336" s="94"/>
      <c r="F336" s="149"/>
      <c r="G336" s="242">
        <v>3</v>
      </c>
      <c r="H336" s="243">
        <v>2016</v>
      </c>
      <c r="I336" s="244">
        <v>2016</v>
      </c>
      <c r="J336" s="244">
        <v>2016</v>
      </c>
      <c r="K336" s="245" t="str">
        <f>[1]Lib_RawData!G147</f>
        <v>CFO</v>
      </c>
      <c r="L336" s="246">
        <f t="shared" si="30"/>
        <v>0</v>
      </c>
      <c r="M336" s="76">
        <f t="shared" si="30"/>
        <v>0</v>
      </c>
      <c r="N336" s="76">
        <f t="shared" si="30"/>
        <v>0</v>
      </c>
      <c r="O336" s="247">
        <f t="shared" si="31"/>
        <v>0</v>
      </c>
      <c r="P336" s="248">
        <f t="shared" si="32"/>
        <v>0</v>
      </c>
      <c r="Q336" s="249">
        <f>P336*[1]Factors!D323</f>
        <v>0</v>
      </c>
      <c r="R336" s="249">
        <f t="shared" si="33"/>
        <v>0</v>
      </c>
      <c r="S336" s="249">
        <f>R336*[1]Factors!D323</f>
        <v>0</v>
      </c>
      <c r="T336" s="250">
        <f>R336*[1]Factors!D323*[1]Factors!E323</f>
        <v>0</v>
      </c>
      <c r="U336" s="246"/>
      <c r="V336" s="76"/>
      <c r="W336" s="250">
        <f>[1]Lib_RawData!AJ147</f>
        <v>0</v>
      </c>
      <c r="X336" s="271">
        <f t="shared" si="35"/>
        <v>340.4539978762499</v>
      </c>
      <c r="Y336" s="76">
        <f t="shared" si="34"/>
        <v>0</v>
      </c>
      <c r="Z336" s="246"/>
      <c r="AA336" s="76">
        <f t="shared" si="29"/>
        <v>0</v>
      </c>
      <c r="AB336" s="76"/>
      <c r="AC336" s="247">
        <f t="shared" si="36"/>
        <v>0</v>
      </c>
    </row>
    <row r="337" spans="1:29" s="20" customFormat="1">
      <c r="A337" s="31"/>
      <c r="B337" s="31"/>
      <c r="C337" s="94"/>
      <c r="D337" s="94"/>
      <c r="E337" s="94"/>
      <c r="F337" s="149"/>
      <c r="G337" s="242">
        <v>4</v>
      </c>
      <c r="H337" s="243">
        <v>2016</v>
      </c>
      <c r="I337" s="244">
        <v>2016</v>
      </c>
      <c r="J337" s="244">
        <v>2017</v>
      </c>
      <c r="K337" s="245" t="str">
        <f>[1]Lib_RawData!G148</f>
        <v>CFO</v>
      </c>
      <c r="L337" s="246">
        <f t="shared" si="30"/>
        <v>0</v>
      </c>
      <c r="M337" s="76">
        <f t="shared" si="30"/>
        <v>0</v>
      </c>
      <c r="N337" s="76">
        <f t="shared" si="30"/>
        <v>0</v>
      </c>
      <c r="O337" s="247">
        <f t="shared" si="31"/>
        <v>0</v>
      </c>
      <c r="P337" s="248">
        <f t="shared" si="32"/>
        <v>0</v>
      </c>
      <c r="Q337" s="249">
        <f>P337*[1]Factors!D324</f>
        <v>0</v>
      </c>
      <c r="R337" s="249">
        <f t="shared" si="33"/>
        <v>0</v>
      </c>
      <c r="S337" s="249">
        <f>R337*[1]Factors!D324</f>
        <v>0</v>
      </c>
      <c r="T337" s="250">
        <f>R337*[1]Factors!D324*[1]Factors!E324</f>
        <v>0</v>
      </c>
      <c r="U337" s="246"/>
      <c r="V337" s="76"/>
      <c r="W337" s="250">
        <f>[1]Lib_RawData!AJ148</f>
        <v>0</v>
      </c>
      <c r="X337" s="271">
        <f t="shared" si="35"/>
        <v>340.4539978762499</v>
      </c>
      <c r="Y337" s="76">
        <f t="shared" si="34"/>
        <v>0</v>
      </c>
      <c r="Z337" s="246"/>
      <c r="AA337" s="76">
        <f t="shared" si="29"/>
        <v>0</v>
      </c>
      <c r="AB337" s="76"/>
      <c r="AC337" s="247">
        <f t="shared" si="36"/>
        <v>0</v>
      </c>
    </row>
    <row r="338" spans="1:29" s="20" customFormat="1">
      <c r="A338" s="31"/>
      <c r="B338" s="31"/>
      <c r="C338" s="94"/>
      <c r="D338" s="94"/>
      <c r="E338" s="94"/>
      <c r="F338" s="149"/>
      <c r="G338" s="242">
        <v>5</v>
      </c>
      <c r="H338" s="243">
        <v>2016</v>
      </c>
      <c r="I338" s="244">
        <v>2016</v>
      </c>
      <c r="J338" s="244">
        <v>2017</v>
      </c>
      <c r="K338" s="245" t="str">
        <f>[1]Lib_RawData!G149</f>
        <v>CFO</v>
      </c>
      <c r="L338" s="246">
        <f t="shared" si="30"/>
        <v>0</v>
      </c>
      <c r="M338" s="76">
        <f t="shared" si="30"/>
        <v>0</v>
      </c>
      <c r="N338" s="76">
        <f t="shared" si="30"/>
        <v>0</v>
      </c>
      <c r="O338" s="247">
        <f t="shared" si="31"/>
        <v>0</v>
      </c>
      <c r="P338" s="248">
        <f t="shared" si="32"/>
        <v>0</v>
      </c>
      <c r="Q338" s="249">
        <f>P338*[1]Factors!D325</f>
        <v>0</v>
      </c>
      <c r="R338" s="249">
        <f t="shared" si="33"/>
        <v>0</v>
      </c>
      <c r="S338" s="249">
        <f>R338*[1]Factors!D325</f>
        <v>0</v>
      </c>
      <c r="T338" s="250">
        <f>R338*[1]Factors!D325*[1]Factors!E325</f>
        <v>0</v>
      </c>
      <c r="U338" s="246"/>
      <c r="V338" s="76"/>
      <c r="W338" s="250">
        <f>[1]Lib_RawData!AJ149</f>
        <v>0</v>
      </c>
      <c r="X338" s="271">
        <f t="shared" si="35"/>
        <v>340.4539978762499</v>
      </c>
      <c r="Y338" s="76">
        <f t="shared" si="34"/>
        <v>0</v>
      </c>
      <c r="Z338" s="246"/>
      <c r="AA338" s="76">
        <f t="shared" si="29"/>
        <v>0</v>
      </c>
      <c r="AB338" s="76"/>
      <c r="AC338" s="247">
        <f t="shared" si="36"/>
        <v>0</v>
      </c>
    </row>
    <row r="339" spans="1:29" s="20" customFormat="1">
      <c r="A339" s="31"/>
      <c r="B339" s="31"/>
      <c r="C339" s="94"/>
      <c r="D339" s="94"/>
      <c r="E339" s="94"/>
      <c r="F339" s="149"/>
      <c r="G339" s="242">
        <v>6</v>
      </c>
      <c r="H339" s="243">
        <v>2016</v>
      </c>
      <c r="I339" s="244">
        <v>2016</v>
      </c>
      <c r="J339" s="244">
        <v>2017</v>
      </c>
      <c r="K339" s="245" t="str">
        <f>[1]Lib_RawData!G150</f>
        <v>CFO</v>
      </c>
      <c r="L339" s="246">
        <f t="shared" si="30"/>
        <v>0</v>
      </c>
      <c r="M339" s="76">
        <f t="shared" si="30"/>
        <v>0</v>
      </c>
      <c r="N339" s="76">
        <f t="shared" si="30"/>
        <v>0</v>
      </c>
      <c r="O339" s="247">
        <f t="shared" si="31"/>
        <v>0</v>
      </c>
      <c r="P339" s="248">
        <f t="shared" si="32"/>
        <v>0</v>
      </c>
      <c r="Q339" s="249">
        <f>P339*[1]Factors!D326</f>
        <v>0</v>
      </c>
      <c r="R339" s="249">
        <f t="shared" si="33"/>
        <v>0</v>
      </c>
      <c r="S339" s="249">
        <f>R339*[1]Factors!D326</f>
        <v>0</v>
      </c>
      <c r="T339" s="250">
        <f>R339*[1]Factors!D326*[1]Factors!E326</f>
        <v>0</v>
      </c>
      <c r="U339" s="246"/>
      <c r="V339" s="76"/>
      <c r="W339" s="250">
        <f>[1]Lib_RawData!AJ150</f>
        <v>0</v>
      </c>
      <c r="X339" s="271">
        <f t="shared" si="35"/>
        <v>340.4539978762499</v>
      </c>
      <c r="Y339" s="76">
        <f t="shared" si="34"/>
        <v>0</v>
      </c>
      <c r="Z339" s="246"/>
      <c r="AA339" s="76">
        <f t="shared" si="29"/>
        <v>0</v>
      </c>
      <c r="AB339" s="76"/>
      <c r="AC339" s="247">
        <f t="shared" si="36"/>
        <v>0</v>
      </c>
    </row>
    <row r="340" spans="1:29" s="20" customFormat="1">
      <c r="A340" s="31"/>
      <c r="B340" s="31"/>
      <c r="C340" s="94"/>
      <c r="D340" s="94"/>
      <c r="E340" s="94"/>
      <c r="F340" s="149"/>
      <c r="G340" s="242">
        <v>7</v>
      </c>
      <c r="H340" s="243">
        <v>2016</v>
      </c>
      <c r="I340" s="244">
        <v>2017</v>
      </c>
      <c r="J340" s="244">
        <v>2017</v>
      </c>
      <c r="K340" s="245" t="str">
        <f>[1]Lib_RawData!G151</f>
        <v>CFO</v>
      </c>
      <c r="L340" s="246">
        <f t="shared" si="30"/>
        <v>0</v>
      </c>
      <c r="M340" s="76">
        <f t="shared" si="30"/>
        <v>0</v>
      </c>
      <c r="N340" s="76">
        <f t="shared" si="30"/>
        <v>0</v>
      </c>
      <c r="O340" s="247">
        <f t="shared" si="31"/>
        <v>0</v>
      </c>
      <c r="P340" s="248">
        <f t="shared" si="32"/>
        <v>0</v>
      </c>
      <c r="Q340" s="249">
        <f>P340*[1]Factors!D327</f>
        <v>0</v>
      </c>
      <c r="R340" s="249">
        <f t="shared" si="33"/>
        <v>0</v>
      </c>
      <c r="S340" s="249">
        <f>R340*[1]Factors!D327</f>
        <v>0</v>
      </c>
      <c r="T340" s="250">
        <f>R340*[1]Factors!D327*[1]Factors!E327</f>
        <v>0</v>
      </c>
      <c r="U340" s="246"/>
      <c r="V340" s="271"/>
      <c r="W340" s="250">
        <f>[1]Lib_RawData!AJ151</f>
        <v>0</v>
      </c>
      <c r="X340" s="271">
        <f t="shared" si="35"/>
        <v>340.4539978762499</v>
      </c>
      <c r="Y340" s="76">
        <f t="shared" si="34"/>
        <v>0</v>
      </c>
      <c r="Z340" s="246"/>
      <c r="AA340" s="76">
        <f t="shared" si="29"/>
        <v>0</v>
      </c>
      <c r="AB340" s="76"/>
      <c r="AC340" s="247">
        <f t="shared" si="36"/>
        <v>0</v>
      </c>
    </row>
    <row r="341" spans="1:29" s="20" customFormat="1">
      <c r="A341" s="31"/>
      <c r="B341" s="31"/>
      <c r="C341" s="94"/>
      <c r="D341" s="94"/>
      <c r="E341" s="94"/>
      <c r="F341" s="149"/>
      <c r="G341" s="242">
        <v>8</v>
      </c>
      <c r="H341" s="243">
        <v>2016</v>
      </c>
      <c r="I341" s="244">
        <v>2017</v>
      </c>
      <c r="J341" s="244">
        <v>2017</v>
      </c>
      <c r="K341" s="245" t="str">
        <f>[1]Lib_RawData!G152</f>
        <v>CFO</v>
      </c>
      <c r="L341" s="246">
        <f t="shared" si="30"/>
        <v>0</v>
      </c>
      <c r="M341" s="76">
        <f t="shared" si="30"/>
        <v>0</v>
      </c>
      <c r="N341" s="76">
        <f t="shared" si="30"/>
        <v>0</v>
      </c>
      <c r="O341" s="247">
        <f t="shared" si="31"/>
        <v>0</v>
      </c>
      <c r="P341" s="248">
        <f t="shared" si="32"/>
        <v>0</v>
      </c>
      <c r="Q341" s="249">
        <f>P341*[1]Factors!D328</f>
        <v>0</v>
      </c>
      <c r="R341" s="249">
        <f t="shared" si="33"/>
        <v>0</v>
      </c>
      <c r="S341" s="249">
        <f>R341*[1]Factors!D328</f>
        <v>0</v>
      </c>
      <c r="T341" s="250">
        <f>R341*[1]Factors!D328*[1]Factors!E328</f>
        <v>0</v>
      </c>
      <c r="U341" s="246"/>
      <c r="V341" s="76"/>
      <c r="W341" s="250">
        <f>[1]Lib_RawData!AJ152</f>
        <v>0</v>
      </c>
      <c r="X341" s="271">
        <f t="shared" si="35"/>
        <v>340.4539978762499</v>
      </c>
      <c r="Y341" s="76">
        <f t="shared" si="34"/>
        <v>0</v>
      </c>
      <c r="Z341" s="246"/>
      <c r="AA341" s="76">
        <f t="shared" si="29"/>
        <v>0</v>
      </c>
      <c r="AB341" s="76"/>
      <c r="AC341" s="247">
        <f t="shared" si="36"/>
        <v>0</v>
      </c>
    </row>
    <row r="342" spans="1:29" s="20" customFormat="1">
      <c r="A342" s="31"/>
      <c r="B342" s="31"/>
      <c r="C342" s="94"/>
      <c r="D342" s="94"/>
      <c r="E342" s="94"/>
      <c r="F342" s="149"/>
      <c r="G342" s="242">
        <v>9</v>
      </c>
      <c r="H342" s="243">
        <v>2016</v>
      </c>
      <c r="I342" s="244">
        <v>2017</v>
      </c>
      <c r="J342" s="244">
        <v>2017</v>
      </c>
      <c r="K342" s="245" t="str">
        <f>[1]Lib_RawData!G153</f>
        <v>CFO</v>
      </c>
      <c r="L342" s="246">
        <f t="shared" si="30"/>
        <v>0</v>
      </c>
      <c r="M342" s="76">
        <f t="shared" si="30"/>
        <v>0</v>
      </c>
      <c r="N342" s="76">
        <f t="shared" si="30"/>
        <v>0</v>
      </c>
      <c r="O342" s="247">
        <f t="shared" si="31"/>
        <v>0</v>
      </c>
      <c r="P342" s="248">
        <f t="shared" si="32"/>
        <v>0</v>
      </c>
      <c r="Q342" s="249">
        <f>P342*[1]Factors!D329</f>
        <v>0</v>
      </c>
      <c r="R342" s="249">
        <f t="shared" si="33"/>
        <v>0</v>
      </c>
      <c r="S342" s="249">
        <f>R342*[1]Factors!D329</f>
        <v>0</v>
      </c>
      <c r="T342" s="250">
        <f>R342*[1]Factors!D329*[1]Factors!E329</f>
        <v>0</v>
      </c>
      <c r="U342" s="246"/>
      <c r="V342" s="76"/>
      <c r="W342" s="250">
        <f>[1]Lib_RawData!AJ153</f>
        <v>0</v>
      </c>
      <c r="X342" s="271">
        <f t="shared" si="35"/>
        <v>352.36988780191859</v>
      </c>
      <c r="Y342" s="76">
        <f t="shared" si="34"/>
        <v>0</v>
      </c>
      <c r="Z342" s="246"/>
      <c r="AA342" s="76">
        <f t="shared" ref="AA342:AA405" si="37">+Y342</f>
        <v>0</v>
      </c>
      <c r="AB342" s="76"/>
      <c r="AC342" s="247">
        <f t="shared" si="36"/>
        <v>0</v>
      </c>
    </row>
    <row r="343" spans="1:29" s="20" customFormat="1">
      <c r="A343" s="31"/>
      <c r="B343" s="31"/>
      <c r="C343" s="94"/>
      <c r="D343" s="94"/>
      <c r="E343" s="94"/>
      <c r="F343" s="149"/>
      <c r="G343" s="242">
        <v>10</v>
      </c>
      <c r="H343" s="243">
        <v>2016</v>
      </c>
      <c r="I343" s="244">
        <v>2017</v>
      </c>
      <c r="J343" s="244">
        <v>2017</v>
      </c>
      <c r="K343" s="245" t="str">
        <f>[1]Lib_RawData!G154</f>
        <v>CFO</v>
      </c>
      <c r="L343" s="246">
        <f t="shared" ref="L343:N406" si="38">Z343</f>
        <v>0</v>
      </c>
      <c r="M343" s="76">
        <f t="shared" si="38"/>
        <v>0</v>
      </c>
      <c r="N343" s="76">
        <f t="shared" si="38"/>
        <v>0</v>
      </c>
      <c r="O343" s="247">
        <f t="shared" ref="O343:O406" si="39">N343+M343</f>
        <v>0</v>
      </c>
      <c r="P343" s="248">
        <f t="shared" ref="P343:P406" si="40">O343</f>
        <v>0</v>
      </c>
      <c r="Q343" s="249">
        <f>P343*[1]Factors!D330</f>
        <v>0</v>
      </c>
      <c r="R343" s="249">
        <f t="shared" ref="R343:R406" si="41">U343+W343</f>
        <v>0</v>
      </c>
      <c r="S343" s="249">
        <f>R343*[1]Factors!D330</f>
        <v>0</v>
      </c>
      <c r="T343" s="250">
        <f>R343*[1]Factors!D330*[1]Factors!E330</f>
        <v>0</v>
      </c>
      <c r="U343" s="246"/>
      <c r="V343" s="76"/>
      <c r="W343" s="250">
        <f>[1]Lib_RawData!AJ154</f>
        <v>0</v>
      </c>
      <c r="X343" s="271">
        <f t="shared" si="35"/>
        <v>352.36988780191859</v>
      </c>
      <c r="Y343" s="76">
        <f t="shared" si="34"/>
        <v>0</v>
      </c>
      <c r="Z343" s="246"/>
      <c r="AA343" s="76">
        <f t="shared" si="37"/>
        <v>0</v>
      </c>
      <c r="AB343" s="76"/>
      <c r="AC343" s="247">
        <f t="shared" si="36"/>
        <v>0</v>
      </c>
    </row>
    <row r="344" spans="1:29" s="20" customFormat="1">
      <c r="A344" s="31"/>
      <c r="B344" s="31"/>
      <c r="C344" s="94"/>
      <c r="D344" s="94"/>
      <c r="E344" s="94"/>
      <c r="F344" s="149"/>
      <c r="G344" s="242">
        <v>11</v>
      </c>
      <c r="H344" s="243">
        <v>2016</v>
      </c>
      <c r="I344" s="244">
        <v>2017</v>
      </c>
      <c r="J344" s="244">
        <v>2017</v>
      </c>
      <c r="K344" s="245" t="str">
        <f>[1]Lib_RawData!G155</f>
        <v>CFO</v>
      </c>
      <c r="L344" s="246">
        <f t="shared" si="38"/>
        <v>0</v>
      </c>
      <c r="M344" s="76">
        <f t="shared" si="38"/>
        <v>0</v>
      </c>
      <c r="N344" s="76">
        <f t="shared" si="38"/>
        <v>0</v>
      </c>
      <c r="O344" s="247">
        <f t="shared" si="39"/>
        <v>0</v>
      </c>
      <c r="P344" s="248">
        <f t="shared" si="40"/>
        <v>0</v>
      </c>
      <c r="Q344" s="249">
        <f>P344*[1]Factors!D331</f>
        <v>0</v>
      </c>
      <c r="R344" s="249">
        <f t="shared" si="41"/>
        <v>0</v>
      </c>
      <c r="S344" s="249">
        <f>R344*[1]Factors!D331</f>
        <v>0</v>
      </c>
      <c r="T344" s="250">
        <f>R344*[1]Factors!D331*[1]Factors!E331</f>
        <v>0</v>
      </c>
      <c r="U344" s="246"/>
      <c r="V344" s="76"/>
      <c r="W344" s="250">
        <f>[1]Lib_RawData!AJ155</f>
        <v>0</v>
      </c>
      <c r="X344" s="271">
        <f t="shared" si="35"/>
        <v>352.36988780191859</v>
      </c>
      <c r="Y344" s="76">
        <f t="shared" si="34"/>
        <v>0</v>
      </c>
      <c r="Z344" s="246"/>
      <c r="AA344" s="76">
        <f t="shared" si="37"/>
        <v>0</v>
      </c>
      <c r="AB344" s="76"/>
      <c r="AC344" s="247">
        <f t="shared" si="36"/>
        <v>0</v>
      </c>
    </row>
    <row r="345" spans="1:29" s="20" customFormat="1">
      <c r="A345" s="31"/>
      <c r="B345" s="31"/>
      <c r="C345" s="94"/>
      <c r="D345" s="94"/>
      <c r="E345" s="94"/>
      <c r="F345" s="149"/>
      <c r="G345" s="242">
        <v>12</v>
      </c>
      <c r="H345" s="243">
        <v>2016</v>
      </c>
      <c r="I345" s="244">
        <v>2017</v>
      </c>
      <c r="J345" s="244">
        <v>2017</v>
      </c>
      <c r="K345" s="245" t="str">
        <f>[1]Lib_RawData!G156</f>
        <v>CFO</v>
      </c>
      <c r="L345" s="246">
        <f t="shared" si="38"/>
        <v>0</v>
      </c>
      <c r="M345" s="76">
        <f t="shared" si="38"/>
        <v>0</v>
      </c>
      <c r="N345" s="76">
        <f t="shared" si="38"/>
        <v>0</v>
      </c>
      <c r="O345" s="247">
        <f t="shared" si="39"/>
        <v>0</v>
      </c>
      <c r="P345" s="248">
        <f t="shared" si="40"/>
        <v>0</v>
      </c>
      <c r="Q345" s="249">
        <f>P345*[1]Factors!D332</f>
        <v>0</v>
      </c>
      <c r="R345" s="249">
        <f t="shared" si="41"/>
        <v>0</v>
      </c>
      <c r="S345" s="249">
        <f>R345*[1]Factors!D332</f>
        <v>0</v>
      </c>
      <c r="T345" s="250">
        <f>R345*[1]Factors!D332*[1]Factors!E332</f>
        <v>0</v>
      </c>
      <c r="U345" s="246"/>
      <c r="V345" s="76"/>
      <c r="W345" s="250">
        <f>[1]Lib_RawData!AJ156</f>
        <v>0</v>
      </c>
      <c r="X345" s="271">
        <f t="shared" si="35"/>
        <v>352.36988780191859</v>
      </c>
      <c r="Y345" s="76">
        <f t="shared" si="34"/>
        <v>0</v>
      </c>
      <c r="Z345" s="246"/>
      <c r="AA345" s="76">
        <f t="shared" si="37"/>
        <v>0</v>
      </c>
      <c r="AB345" s="76"/>
      <c r="AC345" s="247">
        <f t="shared" si="36"/>
        <v>0</v>
      </c>
    </row>
    <row r="346" spans="1:29" s="20" customFormat="1">
      <c r="A346" s="31"/>
      <c r="B346" s="31"/>
      <c r="C346" s="94"/>
      <c r="D346" s="94"/>
      <c r="E346" s="94"/>
      <c r="F346" s="149"/>
      <c r="G346" s="242">
        <v>1</v>
      </c>
      <c r="H346" s="243">
        <v>2017</v>
      </c>
      <c r="I346" s="244">
        <v>2017</v>
      </c>
      <c r="J346" s="244">
        <v>2017</v>
      </c>
      <c r="K346" s="245" t="str">
        <f>[1]Lib_RawData!G157</f>
        <v>CFO</v>
      </c>
      <c r="L346" s="246">
        <f t="shared" si="38"/>
        <v>0</v>
      </c>
      <c r="M346" s="76">
        <f t="shared" si="38"/>
        <v>0</v>
      </c>
      <c r="N346" s="76">
        <f t="shared" si="38"/>
        <v>0</v>
      </c>
      <c r="O346" s="247">
        <f t="shared" si="39"/>
        <v>0</v>
      </c>
      <c r="P346" s="248">
        <f t="shared" si="40"/>
        <v>0</v>
      </c>
      <c r="Q346" s="249">
        <f>P346*[1]Factors!D333</f>
        <v>0</v>
      </c>
      <c r="R346" s="249">
        <f t="shared" si="41"/>
        <v>0</v>
      </c>
      <c r="S346" s="249">
        <f>R346*[1]Factors!D333</f>
        <v>0</v>
      </c>
      <c r="T346" s="250">
        <f>R346*[1]Factors!D333*[1]Factors!E333</f>
        <v>0</v>
      </c>
      <c r="U346" s="246"/>
      <c r="V346" s="76"/>
      <c r="W346" s="250">
        <f>[1]Lib_RawData!AJ157</f>
        <v>0</v>
      </c>
      <c r="X346" s="271">
        <f t="shared" si="35"/>
        <v>352.36988780191859</v>
      </c>
      <c r="Y346" s="76">
        <f t="shared" si="34"/>
        <v>0</v>
      </c>
      <c r="Z346" s="246"/>
      <c r="AA346" s="76">
        <f t="shared" si="37"/>
        <v>0</v>
      </c>
      <c r="AB346" s="76"/>
      <c r="AC346" s="247">
        <f t="shared" si="36"/>
        <v>0</v>
      </c>
    </row>
    <row r="347" spans="1:29" s="20" customFormat="1">
      <c r="A347" s="31"/>
      <c r="B347" s="31"/>
      <c r="C347" s="94"/>
      <c r="D347" s="94"/>
      <c r="E347" s="94"/>
      <c r="F347" s="149"/>
      <c r="G347" s="242">
        <v>2</v>
      </c>
      <c r="H347" s="243">
        <v>2017</v>
      </c>
      <c r="I347" s="244">
        <v>2017</v>
      </c>
      <c r="J347" s="244">
        <v>2017</v>
      </c>
      <c r="K347" s="245" t="str">
        <f>[1]Lib_RawData!G158</f>
        <v>CFO</v>
      </c>
      <c r="L347" s="246">
        <f t="shared" si="38"/>
        <v>0</v>
      </c>
      <c r="M347" s="76">
        <f t="shared" si="38"/>
        <v>0</v>
      </c>
      <c r="N347" s="76">
        <f t="shared" si="38"/>
        <v>0</v>
      </c>
      <c r="O347" s="247">
        <f t="shared" si="39"/>
        <v>0</v>
      </c>
      <c r="P347" s="248">
        <f t="shared" si="40"/>
        <v>0</v>
      </c>
      <c r="Q347" s="249">
        <f>P347*[1]Factors!D334</f>
        <v>0</v>
      </c>
      <c r="R347" s="249">
        <f t="shared" si="41"/>
        <v>0</v>
      </c>
      <c r="S347" s="249">
        <f>R347*[1]Factors!D334</f>
        <v>0</v>
      </c>
      <c r="T347" s="250">
        <f>R347*[1]Factors!D334*[1]Factors!E334</f>
        <v>0</v>
      </c>
      <c r="U347" s="246"/>
      <c r="V347" s="76"/>
      <c r="W347" s="250">
        <f>[1]Lib_RawData!AJ158</f>
        <v>0</v>
      </c>
      <c r="X347" s="271">
        <f t="shared" si="35"/>
        <v>352.36988780191859</v>
      </c>
      <c r="Y347" s="76">
        <f t="shared" si="34"/>
        <v>0</v>
      </c>
      <c r="Z347" s="246"/>
      <c r="AA347" s="76">
        <f t="shared" si="37"/>
        <v>0</v>
      </c>
      <c r="AB347" s="76"/>
      <c r="AC347" s="247">
        <f t="shared" si="36"/>
        <v>0</v>
      </c>
    </row>
    <row r="348" spans="1:29" s="20" customFormat="1">
      <c r="A348" s="31"/>
      <c r="B348" s="31"/>
      <c r="C348" s="94"/>
      <c r="D348" s="94"/>
      <c r="E348" s="94"/>
      <c r="F348" s="149"/>
      <c r="G348" s="242">
        <v>3</v>
      </c>
      <c r="H348" s="243">
        <v>2017</v>
      </c>
      <c r="I348" s="244">
        <v>2017</v>
      </c>
      <c r="J348" s="244">
        <v>2017</v>
      </c>
      <c r="K348" s="245" t="str">
        <f>[1]Lib_RawData!G159</f>
        <v>CFO</v>
      </c>
      <c r="L348" s="246">
        <f t="shared" si="38"/>
        <v>0</v>
      </c>
      <c r="M348" s="76">
        <f t="shared" si="38"/>
        <v>0</v>
      </c>
      <c r="N348" s="76">
        <f t="shared" si="38"/>
        <v>0</v>
      </c>
      <c r="O348" s="247">
        <f t="shared" si="39"/>
        <v>0</v>
      </c>
      <c r="P348" s="248">
        <f t="shared" si="40"/>
        <v>0</v>
      </c>
      <c r="Q348" s="249">
        <f>P348*[1]Factors!D335</f>
        <v>0</v>
      </c>
      <c r="R348" s="249">
        <f t="shared" si="41"/>
        <v>0</v>
      </c>
      <c r="S348" s="249">
        <f>R348*[1]Factors!D335</f>
        <v>0</v>
      </c>
      <c r="T348" s="250">
        <f>R348*[1]Factors!D335*[1]Factors!E335</f>
        <v>0</v>
      </c>
      <c r="U348" s="246"/>
      <c r="V348" s="76"/>
      <c r="W348" s="250">
        <f>[1]Lib_RawData!AJ159</f>
        <v>0</v>
      </c>
      <c r="X348" s="271">
        <f t="shared" si="35"/>
        <v>352.36988780191859</v>
      </c>
      <c r="Y348" s="76">
        <f t="shared" si="34"/>
        <v>0</v>
      </c>
      <c r="Z348" s="246"/>
      <c r="AA348" s="76">
        <f t="shared" si="37"/>
        <v>0</v>
      </c>
      <c r="AB348" s="76"/>
      <c r="AC348" s="247">
        <f t="shared" si="36"/>
        <v>0</v>
      </c>
    </row>
    <row r="349" spans="1:29" s="20" customFormat="1">
      <c r="A349" s="31"/>
      <c r="B349" s="31"/>
      <c r="C349" s="94"/>
      <c r="D349" s="94"/>
      <c r="E349" s="94"/>
      <c r="F349" s="149"/>
      <c r="G349" s="242">
        <v>4</v>
      </c>
      <c r="H349" s="243">
        <v>2017</v>
      </c>
      <c r="I349" s="244">
        <v>2017</v>
      </c>
      <c r="J349" s="244">
        <v>2018</v>
      </c>
      <c r="K349" s="245" t="str">
        <f>[1]Lib_RawData!G160</f>
        <v>CFO</v>
      </c>
      <c r="L349" s="246">
        <f t="shared" si="38"/>
        <v>0</v>
      </c>
      <c r="M349" s="76">
        <f t="shared" si="38"/>
        <v>0</v>
      </c>
      <c r="N349" s="76">
        <f t="shared" si="38"/>
        <v>0</v>
      </c>
      <c r="O349" s="247">
        <f t="shared" si="39"/>
        <v>0</v>
      </c>
      <c r="P349" s="248">
        <f t="shared" si="40"/>
        <v>0</v>
      </c>
      <c r="Q349" s="249">
        <f>P349*[1]Factors!D336</f>
        <v>0</v>
      </c>
      <c r="R349" s="249">
        <f t="shared" si="41"/>
        <v>0</v>
      </c>
      <c r="S349" s="249">
        <f>R349*[1]Factors!D336</f>
        <v>0</v>
      </c>
      <c r="T349" s="250">
        <f>R349*[1]Factors!D336*[1]Factors!E336</f>
        <v>0</v>
      </c>
      <c r="U349" s="246"/>
      <c r="V349" s="76"/>
      <c r="W349" s="250">
        <f>[1]Lib_RawData!AJ160</f>
        <v>0</v>
      </c>
      <c r="X349" s="271">
        <f t="shared" si="35"/>
        <v>352.36988780191859</v>
      </c>
      <c r="Y349" s="76">
        <f t="shared" si="34"/>
        <v>0</v>
      </c>
      <c r="Z349" s="246"/>
      <c r="AA349" s="76">
        <f t="shared" si="37"/>
        <v>0</v>
      </c>
      <c r="AB349" s="76"/>
      <c r="AC349" s="247">
        <f t="shared" si="36"/>
        <v>0</v>
      </c>
    </row>
    <row r="350" spans="1:29" s="20" customFormat="1">
      <c r="A350" s="31"/>
      <c r="B350" s="31"/>
      <c r="C350" s="94"/>
      <c r="D350" s="94"/>
      <c r="E350" s="94"/>
      <c r="F350" s="149"/>
      <c r="G350" s="242">
        <v>5</v>
      </c>
      <c r="H350" s="243">
        <v>2017</v>
      </c>
      <c r="I350" s="244">
        <v>2017</v>
      </c>
      <c r="J350" s="244">
        <v>2018</v>
      </c>
      <c r="K350" s="245" t="str">
        <f>[1]Lib_RawData!G161</f>
        <v>CFO</v>
      </c>
      <c r="L350" s="246">
        <f t="shared" si="38"/>
        <v>0</v>
      </c>
      <c r="M350" s="76">
        <f t="shared" si="38"/>
        <v>0</v>
      </c>
      <c r="N350" s="76">
        <f t="shared" si="38"/>
        <v>0</v>
      </c>
      <c r="O350" s="247">
        <f t="shared" si="39"/>
        <v>0</v>
      </c>
      <c r="P350" s="248">
        <f t="shared" si="40"/>
        <v>0</v>
      </c>
      <c r="Q350" s="249">
        <f>P350*[1]Factors!D337</f>
        <v>0</v>
      </c>
      <c r="R350" s="249">
        <f t="shared" si="41"/>
        <v>0</v>
      </c>
      <c r="S350" s="249">
        <f>R350*[1]Factors!D337</f>
        <v>0</v>
      </c>
      <c r="T350" s="250">
        <f>R350*[1]Factors!D337*[1]Factors!E337</f>
        <v>0</v>
      </c>
      <c r="U350" s="246"/>
      <c r="V350" s="76"/>
      <c r="W350" s="250">
        <f>[1]Lib_RawData!AJ161</f>
        <v>0</v>
      </c>
      <c r="X350" s="271">
        <f t="shared" si="35"/>
        <v>352.36988780191859</v>
      </c>
      <c r="Y350" s="76">
        <f t="shared" si="34"/>
        <v>0</v>
      </c>
      <c r="Z350" s="246"/>
      <c r="AA350" s="76">
        <f t="shared" si="37"/>
        <v>0</v>
      </c>
      <c r="AB350" s="76"/>
      <c r="AC350" s="247">
        <f t="shared" si="36"/>
        <v>0</v>
      </c>
    </row>
    <row r="351" spans="1:29" s="20" customFormat="1">
      <c r="A351" s="31"/>
      <c r="B351" s="31"/>
      <c r="C351" s="94"/>
      <c r="D351" s="94"/>
      <c r="E351" s="94"/>
      <c r="F351" s="149"/>
      <c r="G351" s="242">
        <v>6</v>
      </c>
      <c r="H351" s="243">
        <v>2017</v>
      </c>
      <c r="I351" s="244">
        <v>2017</v>
      </c>
      <c r="J351" s="244">
        <v>2018</v>
      </c>
      <c r="K351" s="245" t="str">
        <f>[1]Lib_RawData!G162</f>
        <v>CFO</v>
      </c>
      <c r="L351" s="246">
        <f t="shared" si="38"/>
        <v>0</v>
      </c>
      <c r="M351" s="76">
        <f t="shared" si="38"/>
        <v>0</v>
      </c>
      <c r="N351" s="76">
        <f t="shared" si="38"/>
        <v>0</v>
      </c>
      <c r="O351" s="247">
        <f t="shared" si="39"/>
        <v>0</v>
      </c>
      <c r="P351" s="248">
        <f t="shared" si="40"/>
        <v>0</v>
      </c>
      <c r="Q351" s="249">
        <f>P351*[1]Factors!D338</f>
        <v>0</v>
      </c>
      <c r="R351" s="249">
        <f t="shared" si="41"/>
        <v>0</v>
      </c>
      <c r="S351" s="249">
        <f>R351*[1]Factors!D338</f>
        <v>0</v>
      </c>
      <c r="T351" s="250">
        <f>R351*[1]Factors!D338*[1]Factors!E338</f>
        <v>0</v>
      </c>
      <c r="U351" s="246"/>
      <c r="V351" s="76"/>
      <c r="W351" s="250">
        <f>[1]Lib_RawData!AJ162</f>
        <v>0</v>
      </c>
      <c r="X351" s="271">
        <f t="shared" si="35"/>
        <v>352.36988780191859</v>
      </c>
      <c r="Y351" s="76">
        <f t="shared" si="34"/>
        <v>0</v>
      </c>
      <c r="Z351" s="246"/>
      <c r="AA351" s="76">
        <f t="shared" si="37"/>
        <v>0</v>
      </c>
      <c r="AB351" s="76"/>
      <c r="AC351" s="247">
        <f t="shared" si="36"/>
        <v>0</v>
      </c>
    </row>
    <row r="352" spans="1:29" s="20" customFormat="1">
      <c r="A352" s="31"/>
      <c r="B352" s="31"/>
      <c r="C352" s="94"/>
      <c r="D352" s="94"/>
      <c r="E352" s="94"/>
      <c r="F352" s="149"/>
      <c r="G352" s="242">
        <v>7</v>
      </c>
      <c r="H352" s="243">
        <v>2017</v>
      </c>
      <c r="I352" s="244">
        <v>2018</v>
      </c>
      <c r="J352" s="244">
        <v>2018</v>
      </c>
      <c r="K352" s="245" t="str">
        <f>[1]Lib_RawData!G163</f>
        <v>CFO</v>
      </c>
      <c r="L352" s="246">
        <f t="shared" si="38"/>
        <v>0</v>
      </c>
      <c r="M352" s="76">
        <f t="shared" si="38"/>
        <v>0</v>
      </c>
      <c r="N352" s="76">
        <f t="shared" si="38"/>
        <v>0</v>
      </c>
      <c r="O352" s="247">
        <f t="shared" si="39"/>
        <v>0</v>
      </c>
      <c r="P352" s="248">
        <f t="shared" si="40"/>
        <v>0</v>
      </c>
      <c r="Q352" s="249">
        <f>P352*[1]Factors!D339</f>
        <v>0</v>
      </c>
      <c r="R352" s="249">
        <f t="shared" si="41"/>
        <v>0</v>
      </c>
      <c r="S352" s="249">
        <f>R352*[1]Factors!D339</f>
        <v>0</v>
      </c>
      <c r="T352" s="250">
        <f>R352*[1]Factors!D339*[1]Factors!E339</f>
        <v>0</v>
      </c>
      <c r="U352" s="246"/>
      <c r="V352" s="76"/>
      <c r="W352" s="250">
        <f>[1]Lib_RawData!AJ163</f>
        <v>0</v>
      </c>
      <c r="X352" s="271">
        <f t="shared" si="35"/>
        <v>352.36988780191859</v>
      </c>
      <c r="Y352" s="76">
        <f t="shared" si="34"/>
        <v>0</v>
      </c>
      <c r="Z352" s="246"/>
      <c r="AA352" s="76">
        <f t="shared" si="37"/>
        <v>0</v>
      </c>
      <c r="AB352" s="76"/>
      <c r="AC352" s="247">
        <f t="shared" si="36"/>
        <v>0</v>
      </c>
    </row>
    <row r="353" spans="1:29" s="20" customFormat="1">
      <c r="A353" s="31"/>
      <c r="B353" s="31"/>
      <c r="C353" s="94"/>
      <c r="D353" s="94"/>
      <c r="E353" s="94"/>
      <c r="F353" s="149"/>
      <c r="G353" s="242">
        <v>8</v>
      </c>
      <c r="H353" s="243">
        <v>2017</v>
      </c>
      <c r="I353" s="244">
        <v>2018</v>
      </c>
      <c r="J353" s="244">
        <v>2018</v>
      </c>
      <c r="K353" s="245" t="str">
        <f>[1]Lib_RawData!G164</f>
        <v>CFO</v>
      </c>
      <c r="L353" s="246">
        <f t="shared" si="38"/>
        <v>0</v>
      </c>
      <c r="M353" s="76">
        <f t="shared" si="38"/>
        <v>0</v>
      </c>
      <c r="N353" s="76">
        <f t="shared" si="38"/>
        <v>0</v>
      </c>
      <c r="O353" s="247">
        <f t="shared" si="39"/>
        <v>0</v>
      </c>
      <c r="P353" s="248">
        <f t="shared" si="40"/>
        <v>0</v>
      </c>
      <c r="Q353" s="249">
        <f>P353*[1]Factors!D340</f>
        <v>0</v>
      </c>
      <c r="R353" s="249">
        <f t="shared" si="41"/>
        <v>0</v>
      </c>
      <c r="S353" s="249">
        <f>R353*[1]Factors!D340</f>
        <v>0</v>
      </c>
      <c r="T353" s="250">
        <f>R353*[1]Factors!D340*[1]Factors!E340</f>
        <v>0</v>
      </c>
      <c r="U353" s="246"/>
      <c r="V353" s="76"/>
      <c r="W353" s="250">
        <f>[1]Lib_RawData!AJ164</f>
        <v>0</v>
      </c>
      <c r="X353" s="271">
        <f t="shared" si="35"/>
        <v>352.36988780191859</v>
      </c>
      <c r="Y353" s="76">
        <f t="shared" ref="Y353:Y416" si="42">X353*W353</f>
        <v>0</v>
      </c>
      <c r="Z353" s="246"/>
      <c r="AA353" s="76">
        <f t="shared" si="37"/>
        <v>0</v>
      </c>
      <c r="AB353" s="76"/>
      <c r="AC353" s="247">
        <f t="shared" si="36"/>
        <v>0</v>
      </c>
    </row>
    <row r="354" spans="1:29" s="20" customFormat="1">
      <c r="A354" s="31"/>
      <c r="B354" s="31"/>
      <c r="C354" s="94"/>
      <c r="D354" s="94"/>
      <c r="E354" s="94"/>
      <c r="F354" s="149"/>
      <c r="G354" s="242">
        <v>9</v>
      </c>
      <c r="H354" s="243">
        <v>2017</v>
      </c>
      <c r="I354" s="244">
        <v>2018</v>
      </c>
      <c r="J354" s="244">
        <v>2018</v>
      </c>
      <c r="K354" s="245" t="str">
        <f>[1]Lib_RawData!G165</f>
        <v>CFO</v>
      </c>
      <c r="L354" s="246">
        <f t="shared" si="38"/>
        <v>0</v>
      </c>
      <c r="M354" s="76">
        <f t="shared" si="38"/>
        <v>0</v>
      </c>
      <c r="N354" s="76">
        <f t="shared" si="38"/>
        <v>0</v>
      </c>
      <c r="O354" s="247">
        <f t="shared" si="39"/>
        <v>0</v>
      </c>
      <c r="P354" s="248">
        <f t="shared" si="40"/>
        <v>0</v>
      </c>
      <c r="Q354" s="249">
        <f>P354*[1]Factors!D341</f>
        <v>0</v>
      </c>
      <c r="R354" s="249">
        <f t="shared" si="41"/>
        <v>0</v>
      </c>
      <c r="S354" s="249">
        <f>R354*[1]Factors!D341</f>
        <v>0</v>
      </c>
      <c r="T354" s="250">
        <f>R354*[1]Factors!D341*[1]Factors!E341</f>
        <v>0</v>
      </c>
      <c r="U354" s="246"/>
      <c r="V354" s="76"/>
      <c r="W354" s="250">
        <f>[1]Lib_RawData!AJ165</f>
        <v>0</v>
      </c>
      <c r="X354" s="271">
        <f t="shared" si="35"/>
        <v>364.70283387498574</v>
      </c>
      <c r="Y354" s="76">
        <f t="shared" si="42"/>
        <v>0</v>
      </c>
      <c r="Z354" s="246"/>
      <c r="AA354" s="76">
        <f t="shared" si="37"/>
        <v>0</v>
      </c>
      <c r="AB354" s="76"/>
      <c r="AC354" s="247">
        <f t="shared" si="36"/>
        <v>0</v>
      </c>
    </row>
    <row r="355" spans="1:29" s="20" customFormat="1">
      <c r="A355" s="31"/>
      <c r="B355" s="31"/>
      <c r="C355" s="94"/>
      <c r="D355" s="94"/>
      <c r="E355" s="94"/>
      <c r="F355" s="149"/>
      <c r="G355" s="242">
        <v>10</v>
      </c>
      <c r="H355" s="243">
        <v>2017</v>
      </c>
      <c r="I355" s="244">
        <v>2018</v>
      </c>
      <c r="J355" s="244">
        <v>2018</v>
      </c>
      <c r="K355" s="245" t="str">
        <f>[1]Lib_RawData!G166</f>
        <v>CFO</v>
      </c>
      <c r="L355" s="246">
        <f t="shared" si="38"/>
        <v>0</v>
      </c>
      <c r="M355" s="76">
        <f t="shared" si="38"/>
        <v>0</v>
      </c>
      <c r="N355" s="76">
        <f t="shared" si="38"/>
        <v>0</v>
      </c>
      <c r="O355" s="247">
        <f t="shared" si="39"/>
        <v>0</v>
      </c>
      <c r="P355" s="248">
        <f t="shared" si="40"/>
        <v>0</v>
      </c>
      <c r="Q355" s="249">
        <f>P355*[1]Factors!D342</f>
        <v>0</v>
      </c>
      <c r="R355" s="249">
        <f t="shared" si="41"/>
        <v>0</v>
      </c>
      <c r="S355" s="249">
        <f>R355*[1]Factors!D342</f>
        <v>0</v>
      </c>
      <c r="T355" s="250">
        <f>R355*[1]Factors!D342*[1]Factors!E342</f>
        <v>0</v>
      </c>
      <c r="U355" s="246"/>
      <c r="V355" s="76"/>
      <c r="W355" s="250">
        <f>[1]Lib_RawData!AJ166</f>
        <v>0</v>
      </c>
      <c r="X355" s="271">
        <f t="shared" si="35"/>
        <v>364.70283387498574</v>
      </c>
      <c r="Y355" s="76">
        <f t="shared" si="42"/>
        <v>0</v>
      </c>
      <c r="Z355" s="246"/>
      <c r="AA355" s="76">
        <f t="shared" si="37"/>
        <v>0</v>
      </c>
      <c r="AB355" s="76"/>
      <c r="AC355" s="247">
        <f t="shared" si="36"/>
        <v>0</v>
      </c>
    </row>
    <row r="356" spans="1:29" s="20" customFormat="1">
      <c r="A356" s="31"/>
      <c r="B356" s="31"/>
      <c r="C356" s="94"/>
      <c r="D356" s="94"/>
      <c r="E356" s="94"/>
      <c r="F356" s="149"/>
      <c r="G356" s="242">
        <v>11</v>
      </c>
      <c r="H356" s="243">
        <v>2017</v>
      </c>
      <c r="I356" s="244">
        <v>2018</v>
      </c>
      <c r="J356" s="244">
        <v>2018</v>
      </c>
      <c r="K356" s="245" t="str">
        <f>[1]Lib_RawData!G167</f>
        <v>CFO</v>
      </c>
      <c r="L356" s="246">
        <f t="shared" si="38"/>
        <v>0</v>
      </c>
      <c r="M356" s="76">
        <f t="shared" si="38"/>
        <v>0</v>
      </c>
      <c r="N356" s="76">
        <f t="shared" si="38"/>
        <v>0</v>
      </c>
      <c r="O356" s="247">
        <f t="shared" si="39"/>
        <v>0</v>
      </c>
      <c r="P356" s="248">
        <f t="shared" si="40"/>
        <v>0</v>
      </c>
      <c r="Q356" s="249">
        <f>P356*[1]Factors!D343</f>
        <v>0</v>
      </c>
      <c r="R356" s="249">
        <f t="shared" si="41"/>
        <v>0</v>
      </c>
      <c r="S356" s="249">
        <f>R356*[1]Factors!D343</f>
        <v>0</v>
      </c>
      <c r="T356" s="250">
        <f>R356*[1]Factors!D343*[1]Factors!E343</f>
        <v>0</v>
      </c>
      <c r="U356" s="246"/>
      <c r="V356" s="76"/>
      <c r="W356" s="250">
        <f>[1]Lib_RawData!AJ167</f>
        <v>0</v>
      </c>
      <c r="X356" s="271">
        <f t="shared" si="35"/>
        <v>364.70283387498574</v>
      </c>
      <c r="Y356" s="76">
        <f t="shared" si="42"/>
        <v>0</v>
      </c>
      <c r="Z356" s="246"/>
      <c r="AA356" s="76">
        <f t="shared" si="37"/>
        <v>0</v>
      </c>
      <c r="AB356" s="76"/>
      <c r="AC356" s="247">
        <f t="shared" si="36"/>
        <v>0</v>
      </c>
    </row>
    <row r="357" spans="1:29" s="20" customFormat="1">
      <c r="A357" s="31"/>
      <c r="B357" s="31"/>
      <c r="C357" s="94"/>
      <c r="D357" s="94"/>
      <c r="E357" s="94"/>
      <c r="F357" s="149"/>
      <c r="G357" s="242">
        <v>12</v>
      </c>
      <c r="H357" s="243">
        <v>2017</v>
      </c>
      <c r="I357" s="244">
        <v>2018</v>
      </c>
      <c r="J357" s="244">
        <v>2018</v>
      </c>
      <c r="K357" s="245" t="str">
        <f>[1]Lib_RawData!G168</f>
        <v>CFO</v>
      </c>
      <c r="L357" s="246">
        <f t="shared" si="38"/>
        <v>0</v>
      </c>
      <c r="M357" s="76">
        <f t="shared" si="38"/>
        <v>0</v>
      </c>
      <c r="N357" s="76">
        <f t="shared" si="38"/>
        <v>0</v>
      </c>
      <c r="O357" s="247">
        <f t="shared" si="39"/>
        <v>0</v>
      </c>
      <c r="P357" s="248">
        <f t="shared" si="40"/>
        <v>0</v>
      </c>
      <c r="Q357" s="249">
        <f>P357*[1]Factors!D344</f>
        <v>0</v>
      </c>
      <c r="R357" s="249">
        <f t="shared" si="41"/>
        <v>0</v>
      </c>
      <c r="S357" s="249">
        <f>R357*[1]Factors!D344</f>
        <v>0</v>
      </c>
      <c r="T357" s="250">
        <f>R357*[1]Factors!D344*[1]Factors!E344</f>
        <v>0</v>
      </c>
      <c r="U357" s="246"/>
      <c r="V357" s="76"/>
      <c r="W357" s="250">
        <f>[1]Lib_RawData!AJ168</f>
        <v>0</v>
      </c>
      <c r="X357" s="271">
        <f t="shared" si="35"/>
        <v>364.70283387498574</v>
      </c>
      <c r="Y357" s="76">
        <f t="shared" si="42"/>
        <v>0</v>
      </c>
      <c r="Z357" s="246"/>
      <c r="AA357" s="76">
        <f t="shared" si="37"/>
        <v>0</v>
      </c>
      <c r="AB357" s="76"/>
      <c r="AC357" s="247">
        <f t="shared" si="36"/>
        <v>0</v>
      </c>
    </row>
    <row r="358" spans="1:29" s="20" customFormat="1">
      <c r="A358" s="31"/>
      <c r="B358" s="31"/>
      <c r="C358" s="94"/>
      <c r="D358" s="94"/>
      <c r="E358" s="94"/>
      <c r="F358" s="149"/>
      <c r="G358" s="242">
        <v>1</v>
      </c>
      <c r="H358" s="243">
        <v>2018</v>
      </c>
      <c r="I358" s="244">
        <v>2018</v>
      </c>
      <c r="J358" s="244">
        <v>2018</v>
      </c>
      <c r="K358" s="245" t="str">
        <f>[1]Lib_RawData!G169</f>
        <v>CFO</v>
      </c>
      <c r="L358" s="246">
        <f t="shared" si="38"/>
        <v>0</v>
      </c>
      <c r="M358" s="76">
        <f t="shared" si="38"/>
        <v>0</v>
      </c>
      <c r="N358" s="76">
        <f t="shared" si="38"/>
        <v>0</v>
      </c>
      <c r="O358" s="247">
        <f t="shared" si="39"/>
        <v>0</v>
      </c>
      <c r="P358" s="248">
        <f t="shared" si="40"/>
        <v>0</v>
      </c>
      <c r="Q358" s="249">
        <f>P358*[1]Factors!D345</f>
        <v>0</v>
      </c>
      <c r="R358" s="249">
        <f t="shared" si="41"/>
        <v>0</v>
      </c>
      <c r="S358" s="249">
        <f>R358*[1]Factors!D345</f>
        <v>0</v>
      </c>
      <c r="T358" s="250">
        <f>R358*[1]Factors!D345*[1]Factors!E345</f>
        <v>0</v>
      </c>
      <c r="U358" s="246"/>
      <c r="V358" s="76"/>
      <c r="W358" s="247">
        <f>[1]Lib_RawData!AJ169</f>
        <v>0</v>
      </c>
      <c r="X358" s="271">
        <f t="shared" si="35"/>
        <v>364.70283387498574</v>
      </c>
      <c r="Y358" s="76">
        <f t="shared" si="42"/>
        <v>0</v>
      </c>
      <c r="Z358" s="246"/>
      <c r="AA358" s="76">
        <f t="shared" si="37"/>
        <v>0</v>
      </c>
      <c r="AB358" s="76"/>
      <c r="AC358" s="247">
        <f t="shared" si="36"/>
        <v>0</v>
      </c>
    </row>
    <row r="359" spans="1:29" s="20" customFormat="1">
      <c r="A359" s="31"/>
      <c r="B359" s="31"/>
      <c r="C359" s="94"/>
      <c r="D359" s="94"/>
      <c r="E359" s="94"/>
      <c r="F359" s="149"/>
      <c r="G359" s="242">
        <v>2</v>
      </c>
      <c r="H359" s="243">
        <v>2018</v>
      </c>
      <c r="I359" s="244">
        <v>2018</v>
      </c>
      <c r="J359" s="244">
        <v>2018</v>
      </c>
      <c r="K359" s="245" t="str">
        <f>[1]Lib_RawData!G170</f>
        <v>CFO</v>
      </c>
      <c r="L359" s="246">
        <f t="shared" si="38"/>
        <v>0</v>
      </c>
      <c r="M359" s="76">
        <f t="shared" si="38"/>
        <v>0</v>
      </c>
      <c r="N359" s="76">
        <f t="shared" si="38"/>
        <v>0</v>
      </c>
      <c r="O359" s="247">
        <f t="shared" si="39"/>
        <v>0</v>
      </c>
      <c r="P359" s="248">
        <f t="shared" si="40"/>
        <v>0</v>
      </c>
      <c r="Q359" s="249">
        <f>P359*[1]Factors!D346</f>
        <v>0</v>
      </c>
      <c r="R359" s="249">
        <f t="shared" si="41"/>
        <v>0</v>
      </c>
      <c r="S359" s="249">
        <f>R359*[1]Factors!D346</f>
        <v>0</v>
      </c>
      <c r="T359" s="250">
        <f>R359*[1]Factors!D346*[1]Factors!E346</f>
        <v>0</v>
      </c>
      <c r="U359" s="246"/>
      <c r="V359" s="76"/>
      <c r="W359" s="247">
        <f>[1]Lib_RawData!AJ170</f>
        <v>0</v>
      </c>
      <c r="X359" s="271">
        <f t="shared" si="35"/>
        <v>364.70283387498574</v>
      </c>
      <c r="Y359" s="76">
        <f t="shared" si="42"/>
        <v>0</v>
      </c>
      <c r="Z359" s="246"/>
      <c r="AA359" s="76">
        <f t="shared" si="37"/>
        <v>0</v>
      </c>
      <c r="AB359" s="76"/>
      <c r="AC359" s="247">
        <f t="shared" si="36"/>
        <v>0</v>
      </c>
    </row>
    <row r="360" spans="1:29" s="20" customFormat="1">
      <c r="A360" s="31"/>
      <c r="B360" s="31"/>
      <c r="C360" s="94"/>
      <c r="D360" s="94"/>
      <c r="E360" s="94"/>
      <c r="F360" s="149"/>
      <c r="G360" s="242">
        <v>3</v>
      </c>
      <c r="H360" s="243">
        <v>2018</v>
      </c>
      <c r="I360" s="244">
        <v>2018</v>
      </c>
      <c r="J360" s="244">
        <v>2018</v>
      </c>
      <c r="K360" s="245" t="str">
        <f>[1]Lib_RawData!G171</f>
        <v>CFO</v>
      </c>
      <c r="L360" s="246">
        <f t="shared" si="38"/>
        <v>0</v>
      </c>
      <c r="M360" s="76">
        <f t="shared" si="38"/>
        <v>0</v>
      </c>
      <c r="N360" s="76">
        <f t="shared" si="38"/>
        <v>0</v>
      </c>
      <c r="O360" s="247">
        <f t="shared" si="39"/>
        <v>0</v>
      </c>
      <c r="P360" s="248">
        <f t="shared" si="40"/>
        <v>0</v>
      </c>
      <c r="Q360" s="249">
        <f>P360*[1]Factors!D347</f>
        <v>0</v>
      </c>
      <c r="R360" s="249">
        <f t="shared" si="41"/>
        <v>0</v>
      </c>
      <c r="S360" s="249">
        <f>R360*[1]Factors!D347</f>
        <v>0</v>
      </c>
      <c r="T360" s="250">
        <f>R360*[1]Factors!D347*[1]Factors!E347</f>
        <v>0</v>
      </c>
      <c r="U360" s="246"/>
      <c r="V360" s="76"/>
      <c r="W360" s="247">
        <f>[1]Lib_RawData!AJ171</f>
        <v>0</v>
      </c>
      <c r="X360" s="271">
        <f t="shared" si="35"/>
        <v>364.70283387498574</v>
      </c>
      <c r="Y360" s="76">
        <f t="shared" si="42"/>
        <v>0</v>
      </c>
      <c r="Z360" s="246"/>
      <c r="AA360" s="76">
        <f t="shared" si="37"/>
        <v>0</v>
      </c>
      <c r="AB360" s="76"/>
      <c r="AC360" s="247">
        <f t="shared" si="36"/>
        <v>0</v>
      </c>
    </row>
    <row r="361" spans="1:29" s="20" customFormat="1">
      <c r="A361" s="31"/>
      <c r="B361" s="31"/>
      <c r="C361" s="94"/>
      <c r="D361" s="94"/>
      <c r="E361" s="94"/>
      <c r="F361" s="149"/>
      <c r="G361" s="242">
        <v>4</v>
      </c>
      <c r="H361" s="243">
        <v>2018</v>
      </c>
      <c r="I361" s="244">
        <v>2018</v>
      </c>
      <c r="J361" s="244">
        <v>2019</v>
      </c>
      <c r="K361" s="245" t="str">
        <f>[1]Lib_RawData!G172</f>
        <v>CFO</v>
      </c>
      <c r="L361" s="246">
        <f t="shared" si="38"/>
        <v>0</v>
      </c>
      <c r="M361" s="76">
        <f t="shared" si="38"/>
        <v>0</v>
      </c>
      <c r="N361" s="76">
        <f t="shared" si="38"/>
        <v>0</v>
      </c>
      <c r="O361" s="247">
        <f t="shared" si="39"/>
        <v>0</v>
      </c>
      <c r="P361" s="248">
        <f t="shared" si="40"/>
        <v>0</v>
      </c>
      <c r="Q361" s="249">
        <f>P361*[1]Factors!D348</f>
        <v>0</v>
      </c>
      <c r="R361" s="249">
        <f t="shared" si="41"/>
        <v>0</v>
      </c>
      <c r="S361" s="249">
        <f>R361*[1]Factors!D348</f>
        <v>0</v>
      </c>
      <c r="T361" s="250">
        <f>R361*[1]Factors!D348*[1]Factors!E348</f>
        <v>0</v>
      </c>
      <c r="U361" s="246"/>
      <c r="V361" s="76"/>
      <c r="W361" s="247">
        <f>[1]Lib_RawData!AJ172</f>
        <v>0</v>
      </c>
      <c r="X361" s="271">
        <f t="shared" si="35"/>
        <v>364.70283387498574</v>
      </c>
      <c r="Y361" s="76">
        <f t="shared" si="42"/>
        <v>0</v>
      </c>
      <c r="Z361" s="246"/>
      <c r="AA361" s="76">
        <f t="shared" si="37"/>
        <v>0</v>
      </c>
      <c r="AB361" s="76"/>
      <c r="AC361" s="247">
        <f t="shared" si="36"/>
        <v>0</v>
      </c>
    </row>
    <row r="362" spans="1:29" s="20" customFormat="1">
      <c r="A362" s="31"/>
      <c r="B362" s="31"/>
      <c r="C362" s="94"/>
      <c r="D362" s="94"/>
      <c r="E362" s="94"/>
      <c r="F362" s="149"/>
      <c r="G362" s="242">
        <v>5</v>
      </c>
      <c r="H362" s="243">
        <v>2018</v>
      </c>
      <c r="I362" s="244">
        <v>2018</v>
      </c>
      <c r="J362" s="244">
        <v>2019</v>
      </c>
      <c r="K362" s="245" t="str">
        <f>[1]Lib_RawData!G173</f>
        <v>CFO</v>
      </c>
      <c r="L362" s="246">
        <f t="shared" si="38"/>
        <v>0</v>
      </c>
      <c r="M362" s="76">
        <f t="shared" si="38"/>
        <v>0</v>
      </c>
      <c r="N362" s="76">
        <f t="shared" si="38"/>
        <v>0</v>
      </c>
      <c r="O362" s="247">
        <f t="shared" si="39"/>
        <v>0</v>
      </c>
      <c r="P362" s="248">
        <f t="shared" si="40"/>
        <v>0</v>
      </c>
      <c r="Q362" s="249">
        <f>P362*[1]Factors!D349</f>
        <v>0</v>
      </c>
      <c r="R362" s="249">
        <f t="shared" si="41"/>
        <v>0</v>
      </c>
      <c r="S362" s="249">
        <f>R362*[1]Factors!D349</f>
        <v>0</v>
      </c>
      <c r="T362" s="250">
        <f>R362*[1]Factors!D349*[1]Factors!E349</f>
        <v>0</v>
      </c>
      <c r="U362" s="246"/>
      <c r="V362" s="76"/>
      <c r="W362" s="247">
        <f>[1]Lib_RawData!AJ173</f>
        <v>0</v>
      </c>
      <c r="X362" s="271">
        <f t="shared" si="35"/>
        <v>364.70283387498574</v>
      </c>
      <c r="Y362" s="76">
        <f t="shared" si="42"/>
        <v>0</v>
      </c>
      <c r="Z362" s="246"/>
      <c r="AA362" s="76">
        <f t="shared" si="37"/>
        <v>0</v>
      </c>
      <c r="AB362" s="76"/>
      <c r="AC362" s="247">
        <f t="shared" si="36"/>
        <v>0</v>
      </c>
    </row>
    <row r="363" spans="1:29" s="20" customFormat="1">
      <c r="A363" s="31"/>
      <c r="B363" s="31"/>
      <c r="C363" s="94"/>
      <c r="D363" s="94"/>
      <c r="E363" s="94"/>
      <c r="F363" s="149"/>
      <c r="G363" s="242">
        <v>6</v>
      </c>
      <c r="H363" s="243">
        <v>2018</v>
      </c>
      <c r="I363" s="244">
        <v>2018</v>
      </c>
      <c r="J363" s="244">
        <v>2019</v>
      </c>
      <c r="K363" s="245" t="str">
        <f>[1]Lib_RawData!G174</f>
        <v>CFO</v>
      </c>
      <c r="L363" s="246">
        <f t="shared" si="38"/>
        <v>0</v>
      </c>
      <c r="M363" s="76">
        <f t="shared" si="38"/>
        <v>0</v>
      </c>
      <c r="N363" s="76">
        <f t="shared" si="38"/>
        <v>0</v>
      </c>
      <c r="O363" s="247">
        <f t="shared" si="39"/>
        <v>0</v>
      </c>
      <c r="P363" s="248">
        <f t="shared" si="40"/>
        <v>0</v>
      </c>
      <c r="Q363" s="249">
        <f>P363*[1]Factors!D350</f>
        <v>0</v>
      </c>
      <c r="R363" s="249">
        <f t="shared" si="41"/>
        <v>0</v>
      </c>
      <c r="S363" s="249">
        <f>R363*[1]Factors!D350</f>
        <v>0</v>
      </c>
      <c r="T363" s="250">
        <f>R363*[1]Factors!D350*[1]Factors!E350</f>
        <v>0</v>
      </c>
      <c r="U363" s="246"/>
      <c r="V363" s="76"/>
      <c r="W363" s="247">
        <f>[1]Lib_RawData!AJ174</f>
        <v>0</v>
      </c>
      <c r="X363" s="271">
        <f t="shared" si="35"/>
        <v>364.70283387498574</v>
      </c>
      <c r="Y363" s="76">
        <f t="shared" si="42"/>
        <v>0</v>
      </c>
      <c r="Z363" s="246"/>
      <c r="AA363" s="76">
        <f t="shared" si="37"/>
        <v>0</v>
      </c>
      <c r="AB363" s="76"/>
      <c r="AC363" s="247">
        <f t="shared" si="36"/>
        <v>0</v>
      </c>
    </row>
    <row r="364" spans="1:29" s="20" customFormat="1">
      <c r="A364" s="31"/>
      <c r="B364" s="31"/>
      <c r="C364" s="94"/>
      <c r="D364" s="94"/>
      <c r="E364" s="94"/>
      <c r="F364" s="149"/>
      <c r="G364" s="242">
        <v>7</v>
      </c>
      <c r="H364" s="243">
        <v>2018</v>
      </c>
      <c r="I364" s="244">
        <v>2019</v>
      </c>
      <c r="J364" s="244">
        <v>2019</v>
      </c>
      <c r="K364" s="245" t="str">
        <f>[1]Lib_RawData!G175</f>
        <v>CFO</v>
      </c>
      <c r="L364" s="246">
        <f t="shared" si="38"/>
        <v>0</v>
      </c>
      <c r="M364" s="76">
        <f t="shared" si="38"/>
        <v>0</v>
      </c>
      <c r="N364" s="76">
        <f t="shared" si="38"/>
        <v>0</v>
      </c>
      <c r="O364" s="247">
        <f t="shared" si="39"/>
        <v>0</v>
      </c>
      <c r="P364" s="248">
        <f t="shared" si="40"/>
        <v>0</v>
      </c>
      <c r="Q364" s="249">
        <f>P364*[1]Factors!D351</f>
        <v>0</v>
      </c>
      <c r="R364" s="249">
        <f t="shared" si="41"/>
        <v>0</v>
      </c>
      <c r="S364" s="249">
        <f>R364*[1]Factors!D351</f>
        <v>0</v>
      </c>
      <c r="T364" s="250">
        <f>R364*[1]Factors!D351*[1]Factors!E351</f>
        <v>0</v>
      </c>
      <c r="U364" s="246"/>
      <c r="V364" s="76"/>
      <c r="W364" s="247">
        <f>[1]Lib_RawData!AJ175</f>
        <v>0</v>
      </c>
      <c r="X364" s="271">
        <f t="shared" si="35"/>
        <v>364.70283387498574</v>
      </c>
      <c r="Y364" s="76">
        <f t="shared" si="42"/>
        <v>0</v>
      </c>
      <c r="Z364" s="246"/>
      <c r="AA364" s="76">
        <f t="shared" si="37"/>
        <v>0</v>
      </c>
      <c r="AB364" s="76"/>
      <c r="AC364" s="247">
        <f t="shared" si="36"/>
        <v>0</v>
      </c>
    </row>
    <row r="365" spans="1:29" s="20" customFormat="1">
      <c r="A365" s="31"/>
      <c r="B365" s="31"/>
      <c r="C365" s="94"/>
      <c r="D365" s="94"/>
      <c r="E365" s="94"/>
      <c r="F365" s="149"/>
      <c r="G365" s="242">
        <v>8</v>
      </c>
      <c r="H365" s="243">
        <v>2018</v>
      </c>
      <c r="I365" s="244">
        <v>2019</v>
      </c>
      <c r="J365" s="244">
        <v>2019</v>
      </c>
      <c r="K365" s="245" t="str">
        <f>[1]Lib_RawData!G176</f>
        <v>CFO</v>
      </c>
      <c r="L365" s="246">
        <f t="shared" si="38"/>
        <v>0</v>
      </c>
      <c r="M365" s="76">
        <f t="shared" si="38"/>
        <v>0</v>
      </c>
      <c r="N365" s="76">
        <f t="shared" si="38"/>
        <v>0</v>
      </c>
      <c r="O365" s="247">
        <f t="shared" si="39"/>
        <v>0</v>
      </c>
      <c r="P365" s="248">
        <f t="shared" si="40"/>
        <v>0</v>
      </c>
      <c r="Q365" s="249">
        <f>P365*[1]Factors!D352</f>
        <v>0</v>
      </c>
      <c r="R365" s="249">
        <f t="shared" si="41"/>
        <v>0</v>
      </c>
      <c r="S365" s="249">
        <f>R365*[1]Factors!D352</f>
        <v>0</v>
      </c>
      <c r="T365" s="250">
        <f>R365*[1]Factors!D352*[1]Factors!E352</f>
        <v>0</v>
      </c>
      <c r="U365" s="246"/>
      <c r="V365" s="76"/>
      <c r="W365" s="247">
        <f>[1]Lib_RawData!AJ176</f>
        <v>0</v>
      </c>
      <c r="X365" s="271">
        <f t="shared" si="35"/>
        <v>364.70283387498574</v>
      </c>
      <c r="Y365" s="76">
        <f t="shared" si="42"/>
        <v>0</v>
      </c>
      <c r="Z365" s="246"/>
      <c r="AA365" s="76">
        <f t="shared" si="37"/>
        <v>0</v>
      </c>
      <c r="AB365" s="76"/>
      <c r="AC365" s="247">
        <f t="shared" si="36"/>
        <v>0</v>
      </c>
    </row>
    <row r="366" spans="1:29" s="20" customFormat="1">
      <c r="A366" s="31"/>
      <c r="B366" s="31"/>
      <c r="C366" s="94"/>
      <c r="D366" s="94"/>
      <c r="E366" s="94"/>
      <c r="F366" s="149"/>
      <c r="G366" s="242">
        <v>9</v>
      </c>
      <c r="H366" s="243">
        <v>2018</v>
      </c>
      <c r="I366" s="244">
        <v>2019</v>
      </c>
      <c r="J366" s="244">
        <v>2019</v>
      </c>
      <c r="K366" s="245" t="str">
        <f>[1]Lib_RawData!G177</f>
        <v>CFO</v>
      </c>
      <c r="L366" s="246">
        <f t="shared" si="38"/>
        <v>0</v>
      </c>
      <c r="M366" s="76">
        <f t="shared" si="38"/>
        <v>0</v>
      </c>
      <c r="N366" s="76">
        <f t="shared" si="38"/>
        <v>0</v>
      </c>
      <c r="O366" s="247">
        <f t="shared" si="39"/>
        <v>0</v>
      </c>
      <c r="P366" s="248">
        <f t="shared" si="40"/>
        <v>0</v>
      </c>
      <c r="Q366" s="249">
        <f>P366*[1]Factors!D353</f>
        <v>0</v>
      </c>
      <c r="R366" s="249">
        <f t="shared" si="41"/>
        <v>0</v>
      </c>
      <c r="S366" s="249">
        <f>R366*[1]Factors!D353</f>
        <v>0</v>
      </c>
      <c r="T366" s="250">
        <f>R366*[1]Factors!D353*[1]Factors!E353</f>
        <v>0</v>
      </c>
      <c r="U366" s="246"/>
      <c r="V366" s="76"/>
      <c r="W366" s="247">
        <f>[1]Lib_RawData!AJ177</f>
        <v>0</v>
      </c>
      <c r="X366" s="271">
        <f t="shared" si="35"/>
        <v>377.46743306061023</v>
      </c>
      <c r="Y366" s="76">
        <f t="shared" si="42"/>
        <v>0</v>
      </c>
      <c r="Z366" s="246"/>
      <c r="AA366" s="76">
        <f t="shared" si="37"/>
        <v>0</v>
      </c>
      <c r="AB366" s="76"/>
      <c r="AC366" s="247">
        <f t="shared" si="36"/>
        <v>0</v>
      </c>
    </row>
    <row r="367" spans="1:29" s="20" customFormat="1">
      <c r="A367" s="31"/>
      <c r="B367" s="31"/>
      <c r="C367" s="94"/>
      <c r="D367" s="94"/>
      <c r="E367" s="94"/>
      <c r="F367" s="149"/>
      <c r="G367" s="242">
        <v>10</v>
      </c>
      <c r="H367" s="243">
        <v>2018</v>
      </c>
      <c r="I367" s="244">
        <v>2019</v>
      </c>
      <c r="J367" s="244">
        <v>2019</v>
      </c>
      <c r="K367" s="245" t="str">
        <f>[1]Lib_RawData!G178</f>
        <v>CFO</v>
      </c>
      <c r="L367" s="246">
        <f t="shared" si="38"/>
        <v>0</v>
      </c>
      <c r="M367" s="76">
        <f t="shared" si="38"/>
        <v>0</v>
      </c>
      <c r="N367" s="76">
        <f t="shared" si="38"/>
        <v>0</v>
      </c>
      <c r="O367" s="247">
        <f t="shared" si="39"/>
        <v>0</v>
      </c>
      <c r="P367" s="248">
        <f t="shared" si="40"/>
        <v>0</v>
      </c>
      <c r="Q367" s="249">
        <f>P367*[1]Factors!D354</f>
        <v>0</v>
      </c>
      <c r="R367" s="249">
        <f t="shared" si="41"/>
        <v>0</v>
      </c>
      <c r="S367" s="249">
        <f>R367*[1]Factors!D354</f>
        <v>0</v>
      </c>
      <c r="T367" s="250">
        <f>R367*[1]Factors!D354*[1]Factors!E354</f>
        <v>0</v>
      </c>
      <c r="U367" s="246"/>
      <c r="V367" s="76"/>
      <c r="W367" s="247">
        <f>[1]Lib_RawData!AJ178</f>
        <v>0</v>
      </c>
      <c r="X367" s="271">
        <f t="shared" si="35"/>
        <v>377.46743306061023</v>
      </c>
      <c r="Y367" s="76">
        <f t="shared" si="42"/>
        <v>0</v>
      </c>
      <c r="Z367" s="246"/>
      <c r="AA367" s="76">
        <f t="shared" si="37"/>
        <v>0</v>
      </c>
      <c r="AB367" s="76"/>
      <c r="AC367" s="247">
        <f t="shared" si="36"/>
        <v>0</v>
      </c>
    </row>
    <row r="368" spans="1:29" s="20" customFormat="1">
      <c r="A368" s="31"/>
      <c r="B368" s="31"/>
      <c r="C368" s="94"/>
      <c r="D368" s="94"/>
      <c r="E368" s="94"/>
      <c r="F368" s="149"/>
      <c r="G368" s="242">
        <v>11</v>
      </c>
      <c r="H368" s="243">
        <v>2018</v>
      </c>
      <c r="I368" s="244">
        <v>2019</v>
      </c>
      <c r="J368" s="244">
        <v>2019</v>
      </c>
      <c r="K368" s="245" t="str">
        <f>[1]Lib_RawData!G179</f>
        <v>CFO</v>
      </c>
      <c r="L368" s="246">
        <f t="shared" si="38"/>
        <v>0</v>
      </c>
      <c r="M368" s="76">
        <f t="shared" si="38"/>
        <v>0</v>
      </c>
      <c r="N368" s="76">
        <f t="shared" si="38"/>
        <v>0</v>
      </c>
      <c r="O368" s="247">
        <f t="shared" si="39"/>
        <v>0</v>
      </c>
      <c r="P368" s="248">
        <f t="shared" si="40"/>
        <v>0</v>
      </c>
      <c r="Q368" s="249">
        <f>P368*[1]Factors!D355</f>
        <v>0</v>
      </c>
      <c r="R368" s="249">
        <f t="shared" si="41"/>
        <v>0</v>
      </c>
      <c r="S368" s="249">
        <f>R368*[1]Factors!D355</f>
        <v>0</v>
      </c>
      <c r="T368" s="250">
        <f>R368*[1]Factors!D355*[1]Factors!E355</f>
        <v>0</v>
      </c>
      <c r="U368" s="246"/>
      <c r="V368" s="76"/>
      <c r="W368" s="247">
        <f>[1]Lib_RawData!AJ179</f>
        <v>0</v>
      </c>
      <c r="X368" s="271">
        <f t="shared" si="35"/>
        <v>377.46743306061023</v>
      </c>
      <c r="Y368" s="76">
        <f t="shared" si="42"/>
        <v>0</v>
      </c>
      <c r="Z368" s="246"/>
      <c r="AA368" s="76">
        <f t="shared" si="37"/>
        <v>0</v>
      </c>
      <c r="AB368" s="76"/>
      <c r="AC368" s="247">
        <f t="shared" si="36"/>
        <v>0</v>
      </c>
    </row>
    <row r="369" spans="1:29" s="20" customFormat="1">
      <c r="A369" s="31"/>
      <c r="B369" s="31"/>
      <c r="C369" s="94"/>
      <c r="D369" s="94"/>
      <c r="E369" s="94"/>
      <c r="F369" s="149"/>
      <c r="G369" s="242">
        <v>12</v>
      </c>
      <c r="H369" s="243">
        <v>2018</v>
      </c>
      <c r="I369" s="244">
        <v>2019</v>
      </c>
      <c r="J369" s="244">
        <v>2019</v>
      </c>
      <c r="K369" s="245" t="str">
        <f>[1]Lib_RawData!G180</f>
        <v>CFO</v>
      </c>
      <c r="L369" s="246">
        <f t="shared" si="38"/>
        <v>0</v>
      </c>
      <c r="M369" s="76">
        <f t="shared" si="38"/>
        <v>0</v>
      </c>
      <c r="N369" s="76">
        <f t="shared" si="38"/>
        <v>0</v>
      </c>
      <c r="O369" s="247">
        <f t="shared" si="39"/>
        <v>0</v>
      </c>
      <c r="P369" s="248">
        <f t="shared" si="40"/>
        <v>0</v>
      </c>
      <c r="Q369" s="249">
        <f>P369*[1]Factors!D356</f>
        <v>0</v>
      </c>
      <c r="R369" s="249">
        <f t="shared" si="41"/>
        <v>0</v>
      </c>
      <c r="S369" s="249">
        <f>R369*[1]Factors!D356</f>
        <v>0</v>
      </c>
      <c r="T369" s="250">
        <f>R369*[1]Factors!D356*[1]Factors!E356</f>
        <v>0</v>
      </c>
      <c r="U369" s="246"/>
      <c r="V369" s="76"/>
      <c r="W369" s="247">
        <f>[1]Lib_RawData!AJ180</f>
        <v>0</v>
      </c>
      <c r="X369" s="271">
        <f t="shared" si="35"/>
        <v>377.46743306061023</v>
      </c>
      <c r="Y369" s="76">
        <f t="shared" si="42"/>
        <v>0</v>
      </c>
      <c r="Z369" s="246"/>
      <c r="AA369" s="76">
        <f t="shared" si="37"/>
        <v>0</v>
      </c>
      <c r="AB369" s="76"/>
      <c r="AC369" s="247">
        <f t="shared" si="36"/>
        <v>0</v>
      </c>
    </row>
    <row r="370" spans="1:29" s="20" customFormat="1">
      <c r="A370" s="31"/>
      <c r="B370" s="31"/>
      <c r="C370" s="94"/>
      <c r="D370" s="94"/>
      <c r="E370" s="94"/>
      <c r="F370" s="149"/>
      <c r="G370" s="242">
        <v>1</v>
      </c>
      <c r="H370" s="243">
        <v>2019</v>
      </c>
      <c r="I370" s="244">
        <v>2019</v>
      </c>
      <c r="J370" s="244">
        <v>2019</v>
      </c>
      <c r="K370" s="245" t="str">
        <f>[1]Lib_RawData!G181</f>
        <v>CFO</v>
      </c>
      <c r="L370" s="246">
        <f t="shared" si="38"/>
        <v>0</v>
      </c>
      <c r="M370" s="76">
        <f t="shared" si="38"/>
        <v>0</v>
      </c>
      <c r="N370" s="76">
        <f t="shared" si="38"/>
        <v>0</v>
      </c>
      <c r="O370" s="247">
        <f t="shared" si="39"/>
        <v>0</v>
      </c>
      <c r="P370" s="248">
        <f t="shared" si="40"/>
        <v>0</v>
      </c>
      <c r="Q370" s="249">
        <f>P370*[1]Factors!D357</f>
        <v>0</v>
      </c>
      <c r="R370" s="249">
        <f t="shared" si="41"/>
        <v>0</v>
      </c>
      <c r="S370" s="249">
        <f>R370*[1]Factors!D357</f>
        <v>0</v>
      </c>
      <c r="T370" s="250">
        <f>R370*[1]Factors!D357*[1]Factors!E357</f>
        <v>0</v>
      </c>
      <c r="U370" s="246"/>
      <c r="V370" s="76"/>
      <c r="W370" s="247">
        <f>[1]Lib_RawData!AJ181</f>
        <v>0</v>
      </c>
      <c r="X370" s="271"/>
      <c r="Y370" s="76">
        <f t="shared" si="42"/>
        <v>0</v>
      </c>
      <c r="Z370" s="246"/>
      <c r="AA370" s="76">
        <f t="shared" si="37"/>
        <v>0</v>
      </c>
      <c r="AB370" s="76"/>
      <c r="AC370" s="247">
        <f t="shared" si="36"/>
        <v>0</v>
      </c>
    </row>
    <row r="371" spans="1:29" s="20" customFormat="1">
      <c r="A371" s="31"/>
      <c r="B371" s="31"/>
      <c r="C371" s="94"/>
      <c r="D371" s="94"/>
      <c r="E371" s="94"/>
      <c r="F371" s="149"/>
      <c r="G371" s="242">
        <v>2</v>
      </c>
      <c r="H371" s="243">
        <v>2019</v>
      </c>
      <c r="I371" s="244">
        <v>2019</v>
      </c>
      <c r="J371" s="244">
        <v>2019</v>
      </c>
      <c r="K371" s="245" t="str">
        <f>[1]Lib_RawData!G182</f>
        <v>CFO</v>
      </c>
      <c r="L371" s="246">
        <f t="shared" si="38"/>
        <v>0</v>
      </c>
      <c r="M371" s="76">
        <f t="shared" si="38"/>
        <v>0</v>
      </c>
      <c r="N371" s="76">
        <f t="shared" si="38"/>
        <v>0</v>
      </c>
      <c r="O371" s="247">
        <f t="shared" si="39"/>
        <v>0</v>
      </c>
      <c r="P371" s="248">
        <f t="shared" si="40"/>
        <v>0</v>
      </c>
      <c r="Q371" s="249">
        <f>P371*[1]Factors!D358</f>
        <v>0</v>
      </c>
      <c r="R371" s="249">
        <f t="shared" si="41"/>
        <v>0</v>
      </c>
      <c r="S371" s="249">
        <f>R371*[1]Factors!D358</f>
        <v>0</v>
      </c>
      <c r="T371" s="250">
        <f>R371*[1]Factors!D358*[1]Factors!E358</f>
        <v>0</v>
      </c>
      <c r="U371" s="246"/>
      <c r="V371" s="76"/>
      <c r="W371" s="247">
        <f>[1]Lib_RawData!AJ182</f>
        <v>0</v>
      </c>
      <c r="X371" s="271"/>
      <c r="Y371" s="76">
        <f t="shared" si="42"/>
        <v>0</v>
      </c>
      <c r="Z371" s="246"/>
      <c r="AA371" s="76">
        <f t="shared" si="37"/>
        <v>0</v>
      </c>
      <c r="AB371" s="76"/>
      <c r="AC371" s="247">
        <f t="shared" si="36"/>
        <v>0</v>
      </c>
    </row>
    <row r="372" spans="1:29" s="20" customFormat="1">
      <c r="A372" s="31"/>
      <c r="B372" s="31"/>
      <c r="C372" s="94"/>
      <c r="D372" s="94"/>
      <c r="E372" s="94"/>
      <c r="F372" s="149"/>
      <c r="G372" s="242">
        <v>3</v>
      </c>
      <c r="H372" s="243">
        <v>2019</v>
      </c>
      <c r="I372" s="244">
        <v>2019</v>
      </c>
      <c r="J372" s="244">
        <v>2019</v>
      </c>
      <c r="K372" s="245" t="str">
        <f>[1]Lib_RawData!G183</f>
        <v>CFO</v>
      </c>
      <c r="L372" s="246">
        <f t="shared" si="38"/>
        <v>0</v>
      </c>
      <c r="M372" s="76">
        <f t="shared" si="38"/>
        <v>0</v>
      </c>
      <c r="N372" s="76">
        <f t="shared" si="38"/>
        <v>0</v>
      </c>
      <c r="O372" s="247">
        <f t="shared" si="39"/>
        <v>0</v>
      </c>
      <c r="P372" s="248">
        <f t="shared" si="40"/>
        <v>0</v>
      </c>
      <c r="Q372" s="249">
        <f>P372*[1]Factors!D359</f>
        <v>0</v>
      </c>
      <c r="R372" s="249">
        <f t="shared" si="41"/>
        <v>0</v>
      </c>
      <c r="S372" s="249">
        <f>R372*[1]Factors!D359</f>
        <v>0</v>
      </c>
      <c r="T372" s="250">
        <f>R372*[1]Factors!D359*[1]Factors!E359</f>
        <v>0</v>
      </c>
      <c r="U372" s="246"/>
      <c r="V372" s="76"/>
      <c r="W372" s="247">
        <f>[1]Lib_RawData!AJ183</f>
        <v>0</v>
      </c>
      <c r="X372" s="271"/>
      <c r="Y372" s="76">
        <f t="shared" si="42"/>
        <v>0</v>
      </c>
      <c r="Z372" s="246"/>
      <c r="AA372" s="76">
        <f t="shared" si="37"/>
        <v>0</v>
      </c>
      <c r="AB372" s="76"/>
      <c r="AC372" s="247">
        <f t="shared" si="36"/>
        <v>0</v>
      </c>
    </row>
    <row r="373" spans="1:29" s="20" customFormat="1">
      <c r="A373" s="31"/>
      <c r="B373" s="31"/>
      <c r="C373" s="94"/>
      <c r="D373" s="94"/>
      <c r="E373" s="94"/>
      <c r="F373" s="149"/>
      <c r="G373" s="242">
        <v>4</v>
      </c>
      <c r="H373" s="243">
        <v>2019</v>
      </c>
      <c r="I373" s="244">
        <v>2019</v>
      </c>
      <c r="J373" s="244">
        <v>2020</v>
      </c>
      <c r="K373" s="245" t="str">
        <f>[1]Lib_RawData!G184</f>
        <v>CFO</v>
      </c>
      <c r="L373" s="246">
        <f t="shared" si="38"/>
        <v>0</v>
      </c>
      <c r="M373" s="76">
        <f t="shared" si="38"/>
        <v>0</v>
      </c>
      <c r="N373" s="76">
        <f t="shared" si="38"/>
        <v>0</v>
      </c>
      <c r="O373" s="247">
        <f t="shared" si="39"/>
        <v>0</v>
      </c>
      <c r="P373" s="248">
        <f t="shared" si="40"/>
        <v>0</v>
      </c>
      <c r="Q373" s="249">
        <f>P373*[1]Factors!D360</f>
        <v>0</v>
      </c>
      <c r="R373" s="249">
        <f t="shared" si="41"/>
        <v>0</v>
      </c>
      <c r="S373" s="249">
        <f>R373*[1]Factors!D360</f>
        <v>0</v>
      </c>
      <c r="T373" s="250">
        <f>R373*[1]Factors!D360*[1]Factors!E360</f>
        <v>0</v>
      </c>
      <c r="U373" s="246"/>
      <c r="V373" s="76"/>
      <c r="W373" s="247">
        <f>[1]Lib_RawData!AJ184</f>
        <v>0</v>
      </c>
      <c r="X373" s="271"/>
      <c r="Y373" s="76">
        <f t="shared" si="42"/>
        <v>0</v>
      </c>
      <c r="Z373" s="246"/>
      <c r="AA373" s="76">
        <f t="shared" si="37"/>
        <v>0</v>
      </c>
      <c r="AB373" s="76"/>
      <c r="AC373" s="247">
        <f t="shared" si="36"/>
        <v>0</v>
      </c>
    </row>
    <row r="374" spans="1:29" s="20" customFormat="1">
      <c r="A374" s="31"/>
      <c r="B374" s="31"/>
      <c r="C374" s="94"/>
      <c r="D374" s="94"/>
      <c r="E374" s="94"/>
      <c r="F374" s="149"/>
      <c r="G374" s="242">
        <v>5</v>
      </c>
      <c r="H374" s="243">
        <v>2019</v>
      </c>
      <c r="I374" s="244">
        <v>2019</v>
      </c>
      <c r="J374" s="244">
        <v>2020</v>
      </c>
      <c r="K374" s="245" t="str">
        <f>[1]Lib_RawData!G185</f>
        <v>CFO</v>
      </c>
      <c r="L374" s="246">
        <f t="shared" si="38"/>
        <v>0</v>
      </c>
      <c r="M374" s="76">
        <f t="shared" si="38"/>
        <v>0</v>
      </c>
      <c r="N374" s="76">
        <f t="shared" si="38"/>
        <v>0</v>
      </c>
      <c r="O374" s="247">
        <f t="shared" si="39"/>
        <v>0</v>
      </c>
      <c r="P374" s="248">
        <f t="shared" si="40"/>
        <v>0</v>
      </c>
      <c r="Q374" s="249">
        <f>P374*[1]Factors!D361</f>
        <v>0</v>
      </c>
      <c r="R374" s="249">
        <f t="shared" si="41"/>
        <v>0</v>
      </c>
      <c r="S374" s="249">
        <f>R374*[1]Factors!D361</f>
        <v>0</v>
      </c>
      <c r="T374" s="250">
        <f>R374*[1]Factors!D361*[1]Factors!E361</f>
        <v>0</v>
      </c>
      <c r="U374" s="246"/>
      <c r="V374" s="76"/>
      <c r="W374" s="247">
        <f>[1]Lib_RawData!AJ185</f>
        <v>0</v>
      </c>
      <c r="X374" s="271"/>
      <c r="Y374" s="76">
        <f t="shared" si="42"/>
        <v>0</v>
      </c>
      <c r="Z374" s="246"/>
      <c r="AA374" s="76">
        <f t="shared" si="37"/>
        <v>0</v>
      </c>
      <c r="AB374" s="76"/>
      <c r="AC374" s="247">
        <f t="shared" si="36"/>
        <v>0</v>
      </c>
    </row>
    <row r="375" spans="1:29" s="20" customFormat="1">
      <c r="A375" s="31"/>
      <c r="B375" s="31"/>
      <c r="C375" s="94"/>
      <c r="D375" s="94"/>
      <c r="E375" s="94"/>
      <c r="F375" s="149"/>
      <c r="G375" s="242">
        <v>6</v>
      </c>
      <c r="H375" s="243">
        <v>2019</v>
      </c>
      <c r="I375" s="244">
        <v>2019</v>
      </c>
      <c r="J375" s="244">
        <v>2020</v>
      </c>
      <c r="K375" s="245" t="str">
        <f>[1]Lib_RawData!G186</f>
        <v>CFO</v>
      </c>
      <c r="L375" s="246">
        <f t="shared" si="38"/>
        <v>0</v>
      </c>
      <c r="M375" s="76">
        <f t="shared" si="38"/>
        <v>0</v>
      </c>
      <c r="N375" s="76">
        <f t="shared" si="38"/>
        <v>0</v>
      </c>
      <c r="O375" s="247">
        <f t="shared" si="39"/>
        <v>0</v>
      </c>
      <c r="P375" s="248">
        <f t="shared" si="40"/>
        <v>0</v>
      </c>
      <c r="Q375" s="249">
        <f>P375*[1]Factors!D362</f>
        <v>0</v>
      </c>
      <c r="R375" s="249">
        <f t="shared" si="41"/>
        <v>0</v>
      </c>
      <c r="S375" s="249">
        <f>R375*[1]Factors!D362</f>
        <v>0</v>
      </c>
      <c r="T375" s="250">
        <f>R375*[1]Factors!D362*[1]Factors!E362</f>
        <v>0</v>
      </c>
      <c r="U375" s="246"/>
      <c r="V375" s="76"/>
      <c r="W375" s="247">
        <f>[1]Lib_RawData!AJ186</f>
        <v>0</v>
      </c>
      <c r="X375" s="271"/>
      <c r="Y375" s="76">
        <f t="shared" si="42"/>
        <v>0</v>
      </c>
      <c r="Z375" s="246"/>
      <c r="AA375" s="76">
        <f t="shared" si="37"/>
        <v>0</v>
      </c>
      <c r="AB375" s="76"/>
      <c r="AC375" s="247">
        <f t="shared" si="36"/>
        <v>0</v>
      </c>
    </row>
    <row r="376" spans="1:29" s="20" customFormat="1">
      <c r="A376" s="31"/>
      <c r="B376" s="31"/>
      <c r="C376" s="94"/>
      <c r="D376" s="94"/>
      <c r="E376" s="94"/>
      <c r="F376" s="149"/>
      <c r="G376" s="242">
        <v>7</v>
      </c>
      <c r="H376" s="243">
        <v>2019</v>
      </c>
      <c r="I376" s="244">
        <v>2020</v>
      </c>
      <c r="J376" s="244">
        <v>2020</v>
      </c>
      <c r="K376" s="245" t="str">
        <f>[1]Lib_RawData!G187</f>
        <v>CFO</v>
      </c>
      <c r="L376" s="246">
        <f t="shared" si="38"/>
        <v>0</v>
      </c>
      <c r="M376" s="76">
        <f t="shared" si="38"/>
        <v>0</v>
      </c>
      <c r="N376" s="76">
        <f t="shared" si="38"/>
        <v>0</v>
      </c>
      <c r="O376" s="247">
        <f t="shared" si="39"/>
        <v>0</v>
      </c>
      <c r="P376" s="248">
        <f t="shared" si="40"/>
        <v>0</v>
      </c>
      <c r="Q376" s="249">
        <f>P376*[1]Factors!D363</f>
        <v>0</v>
      </c>
      <c r="R376" s="249">
        <f t="shared" si="41"/>
        <v>0</v>
      </c>
      <c r="S376" s="249">
        <f>R376*[1]Factors!D363</f>
        <v>0</v>
      </c>
      <c r="T376" s="250">
        <f>R376*[1]Factors!D363*[1]Factors!E363</f>
        <v>0</v>
      </c>
      <c r="U376" s="246"/>
      <c r="V376" s="76"/>
      <c r="W376" s="247">
        <f>[1]Lib_RawData!AJ187</f>
        <v>0</v>
      </c>
      <c r="X376" s="271"/>
      <c r="Y376" s="76">
        <f t="shared" si="42"/>
        <v>0</v>
      </c>
      <c r="Z376" s="246"/>
      <c r="AA376" s="76">
        <f t="shared" si="37"/>
        <v>0</v>
      </c>
      <c r="AB376" s="76"/>
      <c r="AC376" s="247">
        <f t="shared" si="36"/>
        <v>0</v>
      </c>
    </row>
    <row r="377" spans="1:29" s="20" customFormat="1">
      <c r="A377" s="31"/>
      <c r="B377" s="31"/>
      <c r="C377" s="94"/>
      <c r="D377" s="94"/>
      <c r="E377" s="94"/>
      <c r="F377" s="149"/>
      <c r="G377" s="242">
        <v>8</v>
      </c>
      <c r="H377" s="243">
        <v>2019</v>
      </c>
      <c r="I377" s="244">
        <v>2020</v>
      </c>
      <c r="J377" s="244">
        <v>2020</v>
      </c>
      <c r="K377" s="245" t="str">
        <f>[1]Lib_RawData!G188</f>
        <v>CFO</v>
      </c>
      <c r="L377" s="246">
        <f t="shared" si="38"/>
        <v>0</v>
      </c>
      <c r="M377" s="76">
        <f t="shared" si="38"/>
        <v>0</v>
      </c>
      <c r="N377" s="76">
        <f t="shared" si="38"/>
        <v>0</v>
      </c>
      <c r="O377" s="247">
        <f t="shared" si="39"/>
        <v>0</v>
      </c>
      <c r="P377" s="248">
        <f t="shared" si="40"/>
        <v>0</v>
      </c>
      <c r="Q377" s="249">
        <f>P377*[1]Factors!D364</f>
        <v>0</v>
      </c>
      <c r="R377" s="249">
        <f t="shared" si="41"/>
        <v>0</v>
      </c>
      <c r="S377" s="249">
        <f>R377*[1]Factors!D364</f>
        <v>0</v>
      </c>
      <c r="T377" s="250">
        <f>R377*[1]Factors!D364*[1]Factors!E364</f>
        <v>0</v>
      </c>
      <c r="U377" s="246"/>
      <c r="V377" s="76"/>
      <c r="W377" s="247">
        <f>[1]Lib_RawData!AJ188</f>
        <v>0</v>
      </c>
      <c r="X377" s="271"/>
      <c r="Y377" s="76">
        <f t="shared" si="42"/>
        <v>0</v>
      </c>
      <c r="Z377" s="246"/>
      <c r="AA377" s="76">
        <f t="shared" si="37"/>
        <v>0</v>
      </c>
      <c r="AB377" s="76"/>
      <c r="AC377" s="247">
        <f t="shared" si="36"/>
        <v>0</v>
      </c>
    </row>
    <row r="378" spans="1:29" s="20" customFormat="1">
      <c r="A378" s="31"/>
      <c r="B378" s="31"/>
      <c r="C378" s="94"/>
      <c r="D378" s="94"/>
      <c r="E378" s="94"/>
      <c r="F378" s="149"/>
      <c r="G378" s="242">
        <v>9</v>
      </c>
      <c r="H378" s="243">
        <v>2019</v>
      </c>
      <c r="I378" s="244">
        <v>2020</v>
      </c>
      <c r="J378" s="244">
        <v>2020</v>
      </c>
      <c r="K378" s="245" t="str">
        <f>[1]Lib_RawData!G189</f>
        <v>CFO</v>
      </c>
      <c r="L378" s="246">
        <f t="shared" si="38"/>
        <v>0</v>
      </c>
      <c r="M378" s="76">
        <f t="shared" si="38"/>
        <v>0</v>
      </c>
      <c r="N378" s="76">
        <f t="shared" si="38"/>
        <v>0</v>
      </c>
      <c r="O378" s="247">
        <f t="shared" si="39"/>
        <v>0</v>
      </c>
      <c r="P378" s="248">
        <f t="shared" si="40"/>
        <v>0</v>
      </c>
      <c r="Q378" s="249">
        <f>P378*[1]Factors!D365</f>
        <v>0</v>
      </c>
      <c r="R378" s="249">
        <f t="shared" si="41"/>
        <v>0</v>
      </c>
      <c r="S378" s="249">
        <f>R378*[1]Factors!D365</f>
        <v>0</v>
      </c>
      <c r="T378" s="250">
        <f>R378*[1]Factors!D365*[1]Factors!E365</f>
        <v>0</v>
      </c>
      <c r="U378" s="246"/>
      <c r="V378" s="76"/>
      <c r="W378" s="247">
        <f>[1]Lib_RawData!AJ189</f>
        <v>0</v>
      </c>
      <c r="X378" s="271"/>
      <c r="Y378" s="76">
        <f t="shared" si="42"/>
        <v>0</v>
      </c>
      <c r="Z378" s="246"/>
      <c r="AA378" s="76">
        <f t="shared" si="37"/>
        <v>0</v>
      </c>
      <c r="AB378" s="76"/>
      <c r="AC378" s="247">
        <f t="shared" si="36"/>
        <v>0</v>
      </c>
    </row>
    <row r="379" spans="1:29" s="20" customFormat="1">
      <c r="A379" s="31"/>
      <c r="B379" s="31"/>
      <c r="C379" s="94"/>
      <c r="D379" s="94"/>
      <c r="E379" s="94"/>
      <c r="F379" s="149"/>
      <c r="G379" s="242">
        <v>10</v>
      </c>
      <c r="H379" s="243">
        <v>2019</v>
      </c>
      <c r="I379" s="244">
        <v>2020</v>
      </c>
      <c r="J379" s="244">
        <v>2020</v>
      </c>
      <c r="K379" s="245" t="str">
        <f>[1]Lib_RawData!G190</f>
        <v>CFO</v>
      </c>
      <c r="L379" s="246">
        <f t="shared" si="38"/>
        <v>0</v>
      </c>
      <c r="M379" s="76">
        <f t="shared" si="38"/>
        <v>0</v>
      </c>
      <c r="N379" s="76">
        <f t="shared" si="38"/>
        <v>0</v>
      </c>
      <c r="O379" s="247">
        <f t="shared" si="39"/>
        <v>0</v>
      </c>
      <c r="P379" s="248">
        <f t="shared" si="40"/>
        <v>0</v>
      </c>
      <c r="Q379" s="249">
        <f>P379*[1]Factors!D366</f>
        <v>0</v>
      </c>
      <c r="R379" s="249">
        <f t="shared" si="41"/>
        <v>0</v>
      </c>
      <c r="S379" s="249">
        <f>R379*[1]Factors!D366</f>
        <v>0</v>
      </c>
      <c r="T379" s="250">
        <f>R379*[1]Factors!D366*[1]Factors!E366</f>
        <v>0</v>
      </c>
      <c r="U379" s="246"/>
      <c r="V379" s="76"/>
      <c r="W379" s="247">
        <f>[1]Lib_RawData!AJ190</f>
        <v>0</v>
      </c>
      <c r="X379" s="271"/>
      <c r="Y379" s="76">
        <f t="shared" si="42"/>
        <v>0</v>
      </c>
      <c r="Z379" s="246"/>
      <c r="AA379" s="76">
        <f t="shared" si="37"/>
        <v>0</v>
      </c>
      <c r="AB379" s="76"/>
      <c r="AC379" s="247">
        <f t="shared" ref="AC379:AC442" si="43">AB379+AA379</f>
        <v>0</v>
      </c>
    </row>
    <row r="380" spans="1:29" s="20" customFormat="1">
      <c r="A380" s="31"/>
      <c r="B380" s="31"/>
      <c r="C380" s="94"/>
      <c r="D380" s="94"/>
      <c r="E380" s="94"/>
      <c r="F380" s="149"/>
      <c r="G380" s="242">
        <v>11</v>
      </c>
      <c r="H380" s="243">
        <v>2019</v>
      </c>
      <c r="I380" s="244">
        <v>2020</v>
      </c>
      <c r="J380" s="244">
        <v>2020</v>
      </c>
      <c r="K380" s="245" t="str">
        <f>[1]Lib_RawData!G191</f>
        <v>CFO</v>
      </c>
      <c r="L380" s="246">
        <f t="shared" si="38"/>
        <v>0</v>
      </c>
      <c r="M380" s="76">
        <f t="shared" si="38"/>
        <v>0</v>
      </c>
      <c r="N380" s="76">
        <f t="shared" si="38"/>
        <v>0</v>
      </c>
      <c r="O380" s="247">
        <f t="shared" si="39"/>
        <v>0</v>
      </c>
      <c r="P380" s="248">
        <f t="shared" si="40"/>
        <v>0</v>
      </c>
      <c r="Q380" s="249">
        <f>P380*[1]Factors!D367</f>
        <v>0</v>
      </c>
      <c r="R380" s="249">
        <f t="shared" si="41"/>
        <v>0</v>
      </c>
      <c r="S380" s="249">
        <f>R380*[1]Factors!D367</f>
        <v>0</v>
      </c>
      <c r="T380" s="250">
        <f>R380*[1]Factors!D367*[1]Factors!E367</f>
        <v>0</v>
      </c>
      <c r="U380" s="246"/>
      <c r="V380" s="76"/>
      <c r="W380" s="247">
        <f>[1]Lib_RawData!AJ191</f>
        <v>0</v>
      </c>
      <c r="X380" s="271"/>
      <c r="Y380" s="76">
        <f t="shared" si="42"/>
        <v>0</v>
      </c>
      <c r="Z380" s="246"/>
      <c r="AA380" s="76">
        <f t="shared" si="37"/>
        <v>0</v>
      </c>
      <c r="AB380" s="76"/>
      <c r="AC380" s="247">
        <f t="shared" si="43"/>
        <v>0</v>
      </c>
    </row>
    <row r="381" spans="1:29" s="20" customFormat="1">
      <c r="A381" s="31"/>
      <c r="B381" s="31"/>
      <c r="C381" s="94"/>
      <c r="D381" s="94"/>
      <c r="E381" s="94"/>
      <c r="F381" s="149"/>
      <c r="G381" s="242">
        <v>12</v>
      </c>
      <c r="H381" s="243">
        <v>2019</v>
      </c>
      <c r="I381" s="244">
        <v>2020</v>
      </c>
      <c r="J381" s="244">
        <v>2020</v>
      </c>
      <c r="K381" s="245" t="str">
        <f>[1]Lib_RawData!G192</f>
        <v>CFO</v>
      </c>
      <c r="L381" s="246">
        <f t="shared" si="38"/>
        <v>0</v>
      </c>
      <c r="M381" s="76">
        <f t="shared" si="38"/>
        <v>0</v>
      </c>
      <c r="N381" s="76">
        <f t="shared" si="38"/>
        <v>0</v>
      </c>
      <c r="O381" s="247">
        <f t="shared" si="39"/>
        <v>0</v>
      </c>
      <c r="P381" s="248">
        <f t="shared" si="40"/>
        <v>0</v>
      </c>
      <c r="Q381" s="249">
        <f>P381*[1]Factors!D368</f>
        <v>0</v>
      </c>
      <c r="R381" s="249">
        <f t="shared" si="41"/>
        <v>0</v>
      </c>
      <c r="S381" s="249">
        <f>R381*[1]Factors!D368</f>
        <v>0</v>
      </c>
      <c r="T381" s="250">
        <f>R381*[1]Factors!D368*[1]Factors!E368</f>
        <v>0</v>
      </c>
      <c r="U381" s="246"/>
      <c r="V381" s="76"/>
      <c r="W381" s="247">
        <f>[1]Lib_RawData!AJ192</f>
        <v>0</v>
      </c>
      <c r="X381" s="271"/>
      <c r="Y381" s="76">
        <f t="shared" si="42"/>
        <v>0</v>
      </c>
      <c r="Z381" s="246"/>
      <c r="AA381" s="76">
        <f t="shared" si="37"/>
        <v>0</v>
      </c>
      <c r="AB381" s="76"/>
      <c r="AC381" s="247">
        <f t="shared" si="43"/>
        <v>0</v>
      </c>
    </row>
    <row r="382" spans="1:29" s="20" customFormat="1">
      <c r="A382" s="31"/>
      <c r="B382" s="31"/>
      <c r="C382" s="94"/>
      <c r="D382" s="94"/>
      <c r="E382" s="94"/>
      <c r="F382" s="149"/>
      <c r="G382" s="242">
        <v>1</v>
      </c>
      <c r="H382" s="243">
        <v>2020</v>
      </c>
      <c r="I382" s="244">
        <v>2020</v>
      </c>
      <c r="J382" s="244">
        <v>2020</v>
      </c>
      <c r="K382" s="245" t="str">
        <f>[1]Lib_RawData!G193</f>
        <v>CFO</v>
      </c>
      <c r="L382" s="246">
        <f t="shared" si="38"/>
        <v>0</v>
      </c>
      <c r="M382" s="76">
        <f t="shared" si="38"/>
        <v>0</v>
      </c>
      <c r="N382" s="76">
        <f t="shared" si="38"/>
        <v>0</v>
      </c>
      <c r="O382" s="247">
        <f t="shared" si="39"/>
        <v>0</v>
      </c>
      <c r="P382" s="248">
        <f t="shared" si="40"/>
        <v>0</v>
      </c>
      <c r="Q382" s="249">
        <f>P382*[1]Factors!D369</f>
        <v>0</v>
      </c>
      <c r="R382" s="249">
        <f t="shared" si="41"/>
        <v>0</v>
      </c>
      <c r="S382" s="249">
        <f>R382*[1]Factors!D369</f>
        <v>0</v>
      </c>
      <c r="T382" s="250">
        <f>R382*[1]Factors!D369*[1]Factors!E369</f>
        <v>0</v>
      </c>
      <c r="U382" s="246"/>
      <c r="V382" s="76"/>
      <c r="W382" s="247">
        <f>[1]Lib_RawData!AJ193</f>
        <v>0</v>
      </c>
      <c r="X382" s="271"/>
      <c r="Y382" s="76">
        <f t="shared" si="42"/>
        <v>0</v>
      </c>
      <c r="Z382" s="246"/>
      <c r="AA382" s="76">
        <f t="shared" si="37"/>
        <v>0</v>
      </c>
      <c r="AB382" s="76"/>
      <c r="AC382" s="247">
        <f t="shared" si="43"/>
        <v>0</v>
      </c>
    </row>
    <row r="383" spans="1:29" s="20" customFormat="1">
      <c r="A383" s="31"/>
      <c r="B383" s="31"/>
      <c r="C383" s="94"/>
      <c r="D383" s="94"/>
      <c r="E383" s="94"/>
      <c r="F383" s="149"/>
      <c r="G383" s="242">
        <v>2</v>
      </c>
      <c r="H383" s="243">
        <v>2020</v>
      </c>
      <c r="I383" s="244">
        <v>2020</v>
      </c>
      <c r="J383" s="244">
        <v>2020</v>
      </c>
      <c r="K383" s="245" t="str">
        <f>[1]Lib_RawData!G194</f>
        <v>CFO</v>
      </c>
      <c r="L383" s="246">
        <f t="shared" si="38"/>
        <v>0</v>
      </c>
      <c r="M383" s="76">
        <f t="shared" si="38"/>
        <v>0</v>
      </c>
      <c r="N383" s="76">
        <f t="shared" si="38"/>
        <v>0</v>
      </c>
      <c r="O383" s="247">
        <f t="shared" si="39"/>
        <v>0</v>
      </c>
      <c r="P383" s="248">
        <f t="shared" si="40"/>
        <v>0</v>
      </c>
      <c r="Q383" s="249">
        <f>P383*[1]Factors!D370</f>
        <v>0</v>
      </c>
      <c r="R383" s="249">
        <f t="shared" si="41"/>
        <v>0</v>
      </c>
      <c r="S383" s="249">
        <f>R383*[1]Factors!D370</f>
        <v>0</v>
      </c>
      <c r="T383" s="250">
        <f>R383*[1]Factors!D370*[1]Factors!E370</f>
        <v>0</v>
      </c>
      <c r="U383" s="246"/>
      <c r="V383" s="76"/>
      <c r="W383" s="247">
        <f>[1]Lib_RawData!AJ194</f>
        <v>0</v>
      </c>
      <c r="X383" s="271"/>
      <c r="Y383" s="76">
        <f t="shared" si="42"/>
        <v>0</v>
      </c>
      <c r="Z383" s="246"/>
      <c r="AA383" s="76">
        <f t="shared" si="37"/>
        <v>0</v>
      </c>
      <c r="AB383" s="76"/>
      <c r="AC383" s="247">
        <f t="shared" si="43"/>
        <v>0</v>
      </c>
    </row>
    <row r="384" spans="1:29" s="20" customFormat="1">
      <c r="A384" s="31"/>
      <c r="B384" s="31"/>
      <c r="C384" s="94"/>
      <c r="D384" s="94"/>
      <c r="E384" s="94"/>
      <c r="F384" s="149"/>
      <c r="G384" s="242">
        <v>3</v>
      </c>
      <c r="H384" s="243">
        <v>2020</v>
      </c>
      <c r="I384" s="244">
        <v>2020</v>
      </c>
      <c r="J384" s="244">
        <v>2020</v>
      </c>
      <c r="K384" s="245" t="str">
        <f>[1]Lib_RawData!G195</f>
        <v>CFO</v>
      </c>
      <c r="L384" s="246">
        <f t="shared" si="38"/>
        <v>0</v>
      </c>
      <c r="M384" s="76">
        <f t="shared" si="38"/>
        <v>0</v>
      </c>
      <c r="N384" s="76">
        <f t="shared" si="38"/>
        <v>0</v>
      </c>
      <c r="O384" s="247">
        <f t="shared" si="39"/>
        <v>0</v>
      </c>
      <c r="P384" s="248">
        <f t="shared" si="40"/>
        <v>0</v>
      </c>
      <c r="Q384" s="249">
        <f>P384*[1]Factors!D371</f>
        <v>0</v>
      </c>
      <c r="R384" s="249">
        <f t="shared" si="41"/>
        <v>0</v>
      </c>
      <c r="S384" s="249">
        <f>R384*[1]Factors!D371</f>
        <v>0</v>
      </c>
      <c r="T384" s="250">
        <f>R384*[1]Factors!D371*[1]Factors!E371</f>
        <v>0</v>
      </c>
      <c r="U384" s="246"/>
      <c r="V384" s="76"/>
      <c r="W384" s="247">
        <f>[1]Lib_RawData!AJ195</f>
        <v>0</v>
      </c>
      <c r="X384" s="271"/>
      <c r="Y384" s="76">
        <f t="shared" si="42"/>
        <v>0</v>
      </c>
      <c r="Z384" s="246"/>
      <c r="AA384" s="76">
        <f t="shared" si="37"/>
        <v>0</v>
      </c>
      <c r="AB384" s="76"/>
      <c r="AC384" s="247">
        <f t="shared" si="43"/>
        <v>0</v>
      </c>
    </row>
    <row r="385" spans="1:29" s="20" customFormat="1">
      <c r="A385" s="31"/>
      <c r="B385" s="31"/>
      <c r="C385" s="94"/>
      <c r="D385" s="94"/>
      <c r="E385" s="94"/>
      <c r="F385" s="149"/>
      <c r="G385" s="242">
        <v>4</v>
      </c>
      <c r="H385" s="243">
        <v>2020</v>
      </c>
      <c r="I385" s="244">
        <v>2020</v>
      </c>
      <c r="J385" s="244">
        <v>2021</v>
      </c>
      <c r="K385" s="245" t="str">
        <f>[1]Lib_RawData!G196</f>
        <v>CFO</v>
      </c>
      <c r="L385" s="246">
        <f t="shared" si="38"/>
        <v>0</v>
      </c>
      <c r="M385" s="76">
        <f t="shared" si="38"/>
        <v>0</v>
      </c>
      <c r="N385" s="76">
        <f t="shared" si="38"/>
        <v>0</v>
      </c>
      <c r="O385" s="247">
        <f t="shared" si="39"/>
        <v>0</v>
      </c>
      <c r="P385" s="248">
        <f t="shared" si="40"/>
        <v>0</v>
      </c>
      <c r="Q385" s="249">
        <f>P385*[1]Factors!D372</f>
        <v>0</v>
      </c>
      <c r="R385" s="249">
        <f t="shared" si="41"/>
        <v>0</v>
      </c>
      <c r="S385" s="249">
        <f>R385*[1]Factors!D372</f>
        <v>0</v>
      </c>
      <c r="T385" s="250">
        <f>R385*[1]Factors!D372*[1]Factors!E372</f>
        <v>0</v>
      </c>
      <c r="U385" s="246"/>
      <c r="V385" s="76"/>
      <c r="W385" s="247">
        <f>[1]Lib_RawData!AJ196</f>
        <v>0</v>
      </c>
      <c r="X385" s="271"/>
      <c r="Y385" s="76">
        <f t="shared" si="42"/>
        <v>0</v>
      </c>
      <c r="Z385" s="246"/>
      <c r="AA385" s="76">
        <f t="shared" si="37"/>
        <v>0</v>
      </c>
      <c r="AB385" s="76"/>
      <c r="AC385" s="247">
        <f t="shared" si="43"/>
        <v>0</v>
      </c>
    </row>
    <row r="386" spans="1:29" s="20" customFormat="1">
      <c r="A386" s="31"/>
      <c r="B386" s="31"/>
      <c r="C386" s="94"/>
      <c r="D386" s="94"/>
      <c r="E386" s="94"/>
      <c r="F386" s="149"/>
      <c r="G386" s="242">
        <v>5</v>
      </c>
      <c r="H386" s="243">
        <v>2020</v>
      </c>
      <c r="I386" s="244">
        <v>2020</v>
      </c>
      <c r="J386" s="244">
        <v>2021</v>
      </c>
      <c r="K386" s="245" t="str">
        <f>[1]Lib_RawData!G197</f>
        <v>CFO</v>
      </c>
      <c r="L386" s="246">
        <f t="shared" si="38"/>
        <v>0</v>
      </c>
      <c r="M386" s="76">
        <f t="shared" si="38"/>
        <v>0</v>
      </c>
      <c r="N386" s="76">
        <f t="shared" si="38"/>
        <v>0</v>
      </c>
      <c r="O386" s="247">
        <f t="shared" si="39"/>
        <v>0</v>
      </c>
      <c r="P386" s="248">
        <f t="shared" si="40"/>
        <v>0</v>
      </c>
      <c r="Q386" s="249">
        <f>P386*[1]Factors!D373</f>
        <v>0</v>
      </c>
      <c r="R386" s="249">
        <f t="shared" si="41"/>
        <v>0</v>
      </c>
      <c r="S386" s="249">
        <f>R386*[1]Factors!D373</f>
        <v>0</v>
      </c>
      <c r="T386" s="250">
        <f>R386*[1]Factors!D373*[1]Factors!E373</f>
        <v>0</v>
      </c>
      <c r="U386" s="246"/>
      <c r="V386" s="76"/>
      <c r="W386" s="247">
        <f>[1]Lib_RawData!AJ197</f>
        <v>0</v>
      </c>
      <c r="X386" s="271"/>
      <c r="Y386" s="76">
        <f t="shared" si="42"/>
        <v>0</v>
      </c>
      <c r="Z386" s="246"/>
      <c r="AA386" s="76">
        <f t="shared" si="37"/>
        <v>0</v>
      </c>
      <c r="AB386" s="76"/>
      <c r="AC386" s="247">
        <f t="shared" si="43"/>
        <v>0</v>
      </c>
    </row>
    <row r="387" spans="1:29" s="20" customFormat="1">
      <c r="A387" s="31"/>
      <c r="B387" s="31"/>
      <c r="C387" s="94"/>
      <c r="D387" s="94"/>
      <c r="E387" s="94"/>
      <c r="F387" s="149"/>
      <c r="G387" s="242">
        <v>6</v>
      </c>
      <c r="H387" s="243">
        <v>2020</v>
      </c>
      <c r="I387" s="244">
        <v>2020</v>
      </c>
      <c r="J387" s="244">
        <v>2021</v>
      </c>
      <c r="K387" s="245" t="str">
        <f>[1]Lib_RawData!G198</f>
        <v>CFO</v>
      </c>
      <c r="L387" s="246">
        <f t="shared" si="38"/>
        <v>0</v>
      </c>
      <c r="M387" s="76">
        <f t="shared" si="38"/>
        <v>0</v>
      </c>
      <c r="N387" s="76">
        <f t="shared" si="38"/>
        <v>0</v>
      </c>
      <c r="O387" s="247">
        <f t="shared" si="39"/>
        <v>0</v>
      </c>
      <c r="P387" s="248">
        <f t="shared" si="40"/>
        <v>0</v>
      </c>
      <c r="Q387" s="249">
        <f>P387*[1]Factors!D374</f>
        <v>0</v>
      </c>
      <c r="R387" s="249">
        <f t="shared" si="41"/>
        <v>0</v>
      </c>
      <c r="S387" s="249">
        <f>R387*[1]Factors!D374</f>
        <v>0</v>
      </c>
      <c r="T387" s="250">
        <f>R387*[1]Factors!D374*[1]Factors!E374</f>
        <v>0</v>
      </c>
      <c r="U387" s="246"/>
      <c r="V387" s="76"/>
      <c r="W387" s="247">
        <f>[1]Lib_RawData!AJ198</f>
        <v>0</v>
      </c>
      <c r="X387" s="271"/>
      <c r="Y387" s="76">
        <f t="shared" si="42"/>
        <v>0</v>
      </c>
      <c r="Z387" s="246"/>
      <c r="AA387" s="76">
        <f t="shared" si="37"/>
        <v>0</v>
      </c>
      <c r="AB387" s="76"/>
      <c r="AC387" s="247">
        <f t="shared" si="43"/>
        <v>0</v>
      </c>
    </row>
    <row r="388" spans="1:29" s="20" customFormat="1">
      <c r="A388" s="31"/>
      <c r="B388" s="31"/>
      <c r="C388" s="94"/>
      <c r="D388" s="94"/>
      <c r="E388" s="94"/>
      <c r="F388" s="149"/>
      <c r="G388" s="242">
        <v>7</v>
      </c>
      <c r="H388" s="243">
        <v>2020</v>
      </c>
      <c r="I388" s="244">
        <v>2021</v>
      </c>
      <c r="J388" s="244">
        <v>2021</v>
      </c>
      <c r="K388" s="245" t="str">
        <f>[1]Lib_RawData!G199</f>
        <v>CFO</v>
      </c>
      <c r="L388" s="246">
        <f t="shared" si="38"/>
        <v>0</v>
      </c>
      <c r="M388" s="76">
        <f t="shared" si="38"/>
        <v>0</v>
      </c>
      <c r="N388" s="76">
        <f t="shared" si="38"/>
        <v>0</v>
      </c>
      <c r="O388" s="247">
        <f t="shared" si="39"/>
        <v>0</v>
      </c>
      <c r="P388" s="248">
        <f t="shared" si="40"/>
        <v>0</v>
      </c>
      <c r="Q388" s="249">
        <f>P388*[1]Factors!D375</f>
        <v>0</v>
      </c>
      <c r="R388" s="249">
        <f t="shared" si="41"/>
        <v>0</v>
      </c>
      <c r="S388" s="249">
        <f>R388*[1]Factors!D375</f>
        <v>0</v>
      </c>
      <c r="T388" s="250">
        <f>R388*[1]Factors!D375*[1]Factors!E375</f>
        <v>0</v>
      </c>
      <c r="U388" s="246"/>
      <c r="V388" s="76"/>
      <c r="W388" s="247">
        <f>[1]Lib_RawData!AJ199</f>
        <v>0</v>
      </c>
      <c r="X388" s="271"/>
      <c r="Y388" s="76">
        <f t="shared" si="42"/>
        <v>0</v>
      </c>
      <c r="Z388" s="246"/>
      <c r="AA388" s="76">
        <f t="shared" si="37"/>
        <v>0</v>
      </c>
      <c r="AB388" s="76"/>
      <c r="AC388" s="247">
        <f t="shared" si="43"/>
        <v>0</v>
      </c>
    </row>
    <row r="389" spans="1:29" s="20" customFormat="1">
      <c r="A389" s="31"/>
      <c r="B389" s="31"/>
      <c r="C389" s="94"/>
      <c r="D389" s="94"/>
      <c r="E389" s="94"/>
      <c r="F389" s="149"/>
      <c r="G389" s="242">
        <v>8</v>
      </c>
      <c r="H389" s="243">
        <v>2020</v>
      </c>
      <c r="I389" s="244">
        <v>2021</v>
      </c>
      <c r="J389" s="244">
        <v>2021</v>
      </c>
      <c r="K389" s="245" t="str">
        <f>[1]Lib_RawData!G200</f>
        <v>CFO</v>
      </c>
      <c r="L389" s="246">
        <f t="shared" si="38"/>
        <v>0</v>
      </c>
      <c r="M389" s="76">
        <f t="shared" si="38"/>
        <v>0</v>
      </c>
      <c r="N389" s="76">
        <f t="shared" si="38"/>
        <v>0</v>
      </c>
      <c r="O389" s="247">
        <f t="shared" si="39"/>
        <v>0</v>
      </c>
      <c r="P389" s="248">
        <f t="shared" si="40"/>
        <v>0</v>
      </c>
      <c r="Q389" s="249">
        <f>P389*[1]Factors!D376</f>
        <v>0</v>
      </c>
      <c r="R389" s="249">
        <f t="shared" si="41"/>
        <v>0</v>
      </c>
      <c r="S389" s="249">
        <f>R389*[1]Factors!D376</f>
        <v>0</v>
      </c>
      <c r="T389" s="250">
        <f>R389*[1]Factors!D376*[1]Factors!E376</f>
        <v>0</v>
      </c>
      <c r="U389" s="246"/>
      <c r="V389" s="76"/>
      <c r="W389" s="247">
        <f>[1]Lib_RawData!AJ200</f>
        <v>0</v>
      </c>
      <c r="X389" s="271"/>
      <c r="Y389" s="76">
        <f t="shared" si="42"/>
        <v>0</v>
      </c>
      <c r="Z389" s="246"/>
      <c r="AA389" s="76">
        <f t="shared" si="37"/>
        <v>0</v>
      </c>
      <c r="AB389" s="76"/>
      <c r="AC389" s="247">
        <f t="shared" si="43"/>
        <v>0</v>
      </c>
    </row>
    <row r="390" spans="1:29" s="20" customFormat="1">
      <c r="A390" s="31"/>
      <c r="B390" s="31"/>
      <c r="C390" s="94"/>
      <c r="D390" s="94"/>
      <c r="E390" s="94"/>
      <c r="F390" s="149"/>
      <c r="G390" s="242">
        <v>9</v>
      </c>
      <c r="H390" s="243">
        <v>2020</v>
      </c>
      <c r="I390" s="244">
        <v>2021</v>
      </c>
      <c r="J390" s="244">
        <v>2021</v>
      </c>
      <c r="K390" s="245" t="str">
        <f>[1]Lib_RawData!G201</f>
        <v>CFO</v>
      </c>
      <c r="L390" s="246">
        <f t="shared" si="38"/>
        <v>0</v>
      </c>
      <c r="M390" s="76">
        <f t="shared" si="38"/>
        <v>0</v>
      </c>
      <c r="N390" s="76">
        <f t="shared" si="38"/>
        <v>0</v>
      </c>
      <c r="O390" s="247">
        <f t="shared" si="39"/>
        <v>0</v>
      </c>
      <c r="P390" s="248">
        <f t="shared" si="40"/>
        <v>0</v>
      </c>
      <c r="Q390" s="249">
        <f>P390*[1]Factors!D377</f>
        <v>0</v>
      </c>
      <c r="R390" s="249">
        <f t="shared" si="41"/>
        <v>0</v>
      </c>
      <c r="S390" s="249">
        <f>R390*[1]Factors!D377</f>
        <v>0</v>
      </c>
      <c r="T390" s="250">
        <f>R390*[1]Factors!D377*[1]Factors!E377</f>
        <v>0</v>
      </c>
      <c r="U390" s="246"/>
      <c r="V390" s="76"/>
      <c r="W390" s="247">
        <f>[1]Lib_RawData!AJ201</f>
        <v>0</v>
      </c>
      <c r="X390" s="271"/>
      <c r="Y390" s="76">
        <f t="shared" si="42"/>
        <v>0</v>
      </c>
      <c r="Z390" s="246"/>
      <c r="AA390" s="76">
        <f t="shared" si="37"/>
        <v>0</v>
      </c>
      <c r="AB390" s="76"/>
      <c r="AC390" s="247">
        <f t="shared" si="43"/>
        <v>0</v>
      </c>
    </row>
    <row r="391" spans="1:29" s="20" customFormat="1">
      <c r="A391" s="31"/>
      <c r="B391" s="31"/>
      <c r="C391" s="94"/>
      <c r="D391" s="94"/>
      <c r="E391" s="94"/>
      <c r="F391" s="149"/>
      <c r="G391" s="242">
        <v>10</v>
      </c>
      <c r="H391" s="243">
        <v>2020</v>
      </c>
      <c r="I391" s="244">
        <v>2021</v>
      </c>
      <c r="J391" s="244">
        <v>2021</v>
      </c>
      <c r="K391" s="245" t="str">
        <f>[1]Lib_RawData!G202</f>
        <v>CFO</v>
      </c>
      <c r="L391" s="246">
        <f t="shared" si="38"/>
        <v>0</v>
      </c>
      <c r="M391" s="76">
        <f t="shared" si="38"/>
        <v>0</v>
      </c>
      <c r="N391" s="76">
        <f t="shared" si="38"/>
        <v>0</v>
      </c>
      <c r="O391" s="247">
        <f t="shared" si="39"/>
        <v>0</v>
      </c>
      <c r="P391" s="248">
        <f t="shared" si="40"/>
        <v>0</v>
      </c>
      <c r="Q391" s="249">
        <f>P391*[1]Factors!D378</f>
        <v>0</v>
      </c>
      <c r="R391" s="249">
        <f t="shared" si="41"/>
        <v>0</v>
      </c>
      <c r="S391" s="249">
        <f>R391*[1]Factors!D378</f>
        <v>0</v>
      </c>
      <c r="T391" s="250">
        <f>R391*[1]Factors!D378*[1]Factors!E378</f>
        <v>0</v>
      </c>
      <c r="U391" s="246"/>
      <c r="V391" s="76"/>
      <c r="W391" s="247">
        <f>[1]Lib_RawData!AJ202</f>
        <v>0</v>
      </c>
      <c r="X391" s="271"/>
      <c r="Y391" s="76">
        <f t="shared" si="42"/>
        <v>0</v>
      </c>
      <c r="Z391" s="246"/>
      <c r="AA391" s="76">
        <f t="shared" si="37"/>
        <v>0</v>
      </c>
      <c r="AB391" s="76"/>
      <c r="AC391" s="247">
        <f t="shared" si="43"/>
        <v>0</v>
      </c>
    </row>
    <row r="392" spans="1:29" s="20" customFormat="1">
      <c r="A392" s="31"/>
      <c r="B392" s="31"/>
      <c r="C392" s="94"/>
      <c r="D392" s="94"/>
      <c r="E392" s="94"/>
      <c r="F392" s="149"/>
      <c r="G392" s="242">
        <v>11</v>
      </c>
      <c r="H392" s="243">
        <v>2020</v>
      </c>
      <c r="I392" s="244">
        <v>2021</v>
      </c>
      <c r="J392" s="244">
        <v>2021</v>
      </c>
      <c r="K392" s="245" t="str">
        <f>[1]Lib_RawData!G203</f>
        <v>CFO</v>
      </c>
      <c r="L392" s="246">
        <f t="shared" si="38"/>
        <v>0</v>
      </c>
      <c r="M392" s="76">
        <f t="shared" si="38"/>
        <v>0</v>
      </c>
      <c r="N392" s="76">
        <f t="shared" si="38"/>
        <v>0</v>
      </c>
      <c r="O392" s="247">
        <f t="shared" si="39"/>
        <v>0</v>
      </c>
      <c r="P392" s="248">
        <f t="shared" si="40"/>
        <v>0</v>
      </c>
      <c r="Q392" s="249">
        <f>P392*[1]Factors!D379</f>
        <v>0</v>
      </c>
      <c r="R392" s="249">
        <f t="shared" si="41"/>
        <v>0</v>
      </c>
      <c r="S392" s="249">
        <f>R392*[1]Factors!D379</f>
        <v>0</v>
      </c>
      <c r="T392" s="250">
        <f>R392*[1]Factors!D379*[1]Factors!E379</f>
        <v>0</v>
      </c>
      <c r="U392" s="246"/>
      <c r="V392" s="76"/>
      <c r="W392" s="247">
        <f>[1]Lib_RawData!AJ203</f>
        <v>0</v>
      </c>
      <c r="X392" s="271"/>
      <c r="Y392" s="76">
        <f t="shared" si="42"/>
        <v>0</v>
      </c>
      <c r="Z392" s="246"/>
      <c r="AA392" s="76">
        <f t="shared" si="37"/>
        <v>0</v>
      </c>
      <c r="AB392" s="76"/>
      <c r="AC392" s="247">
        <f t="shared" si="43"/>
        <v>0</v>
      </c>
    </row>
    <row r="393" spans="1:29" s="20" customFormat="1">
      <c r="A393" s="31"/>
      <c r="B393" s="31"/>
      <c r="C393" s="94"/>
      <c r="D393" s="94"/>
      <c r="E393" s="94"/>
      <c r="F393" s="149"/>
      <c r="G393" s="242">
        <v>12</v>
      </c>
      <c r="H393" s="243">
        <v>2020</v>
      </c>
      <c r="I393" s="244">
        <v>2021</v>
      </c>
      <c r="J393" s="244">
        <v>2021</v>
      </c>
      <c r="K393" s="245" t="str">
        <f>[1]Lib_RawData!G204</f>
        <v>CFO</v>
      </c>
      <c r="L393" s="246">
        <f t="shared" si="38"/>
        <v>0</v>
      </c>
      <c r="M393" s="76">
        <f t="shared" si="38"/>
        <v>0</v>
      </c>
      <c r="N393" s="76">
        <f t="shared" si="38"/>
        <v>0</v>
      </c>
      <c r="O393" s="247">
        <f t="shared" si="39"/>
        <v>0</v>
      </c>
      <c r="P393" s="248">
        <f t="shared" si="40"/>
        <v>0</v>
      </c>
      <c r="Q393" s="249">
        <f>P393*[1]Factors!D380</f>
        <v>0</v>
      </c>
      <c r="R393" s="249">
        <f t="shared" si="41"/>
        <v>0</v>
      </c>
      <c r="S393" s="249">
        <f>R393*[1]Factors!D380</f>
        <v>0</v>
      </c>
      <c r="T393" s="250">
        <f>R393*[1]Factors!D380*[1]Factors!E380</f>
        <v>0</v>
      </c>
      <c r="U393" s="246"/>
      <c r="V393" s="76"/>
      <c r="W393" s="247">
        <f>[1]Lib_RawData!AJ204</f>
        <v>0</v>
      </c>
      <c r="X393" s="271"/>
      <c r="Y393" s="76">
        <f t="shared" si="42"/>
        <v>0</v>
      </c>
      <c r="Z393" s="246"/>
      <c r="AA393" s="76">
        <f t="shared" si="37"/>
        <v>0</v>
      </c>
      <c r="AB393" s="76"/>
      <c r="AC393" s="247">
        <f t="shared" si="43"/>
        <v>0</v>
      </c>
    </row>
    <row r="394" spans="1:29" s="20" customFormat="1">
      <c r="A394" s="31"/>
      <c r="B394" s="31"/>
      <c r="C394" s="94"/>
      <c r="D394" s="94"/>
      <c r="E394" s="94"/>
      <c r="F394" s="149"/>
      <c r="G394" s="242">
        <v>1</v>
      </c>
      <c r="H394" s="243">
        <v>2021</v>
      </c>
      <c r="I394" s="244">
        <v>2021</v>
      </c>
      <c r="J394" s="244">
        <v>2021</v>
      </c>
      <c r="K394" s="245" t="str">
        <f>[1]Lib_RawData!G205</f>
        <v>CFO</v>
      </c>
      <c r="L394" s="246">
        <f t="shared" si="38"/>
        <v>0</v>
      </c>
      <c r="M394" s="76">
        <f t="shared" si="38"/>
        <v>0</v>
      </c>
      <c r="N394" s="76">
        <f t="shared" si="38"/>
        <v>0</v>
      </c>
      <c r="O394" s="247">
        <f t="shared" si="39"/>
        <v>0</v>
      </c>
      <c r="P394" s="248">
        <f t="shared" si="40"/>
        <v>0</v>
      </c>
      <c r="Q394" s="249">
        <f>P394*[1]Factors!D381</f>
        <v>0</v>
      </c>
      <c r="R394" s="249">
        <f t="shared" si="41"/>
        <v>0</v>
      </c>
      <c r="S394" s="249">
        <f>R394*[1]Factors!D381</f>
        <v>0</v>
      </c>
      <c r="T394" s="250">
        <f>R394*[1]Factors!D381*[1]Factors!E381</f>
        <v>0</v>
      </c>
      <c r="U394" s="246"/>
      <c r="V394" s="76"/>
      <c r="W394" s="247">
        <f>[1]Lib_RawData!AJ205</f>
        <v>0</v>
      </c>
      <c r="X394" s="271"/>
      <c r="Y394" s="76">
        <f t="shared" si="42"/>
        <v>0</v>
      </c>
      <c r="Z394" s="246"/>
      <c r="AA394" s="76">
        <f t="shared" si="37"/>
        <v>0</v>
      </c>
      <c r="AB394" s="76"/>
      <c r="AC394" s="247">
        <f t="shared" si="43"/>
        <v>0</v>
      </c>
    </row>
    <row r="395" spans="1:29" s="20" customFormat="1">
      <c r="A395" s="31"/>
      <c r="B395" s="31"/>
      <c r="C395" s="94"/>
      <c r="D395" s="94"/>
      <c r="E395" s="94"/>
      <c r="F395" s="149"/>
      <c r="G395" s="242">
        <v>2</v>
      </c>
      <c r="H395" s="243">
        <v>2021</v>
      </c>
      <c r="I395" s="244">
        <v>2021</v>
      </c>
      <c r="J395" s="244">
        <v>2021</v>
      </c>
      <c r="K395" s="245" t="str">
        <f>[1]Lib_RawData!G206</f>
        <v>CFO</v>
      </c>
      <c r="L395" s="246">
        <f t="shared" si="38"/>
        <v>0</v>
      </c>
      <c r="M395" s="76">
        <f t="shared" si="38"/>
        <v>0</v>
      </c>
      <c r="N395" s="76">
        <f t="shared" si="38"/>
        <v>0</v>
      </c>
      <c r="O395" s="247">
        <f t="shared" si="39"/>
        <v>0</v>
      </c>
      <c r="P395" s="248">
        <f t="shared" si="40"/>
        <v>0</v>
      </c>
      <c r="Q395" s="249">
        <f>P395*[1]Factors!D382</f>
        <v>0</v>
      </c>
      <c r="R395" s="249">
        <f t="shared" si="41"/>
        <v>0</v>
      </c>
      <c r="S395" s="249">
        <f>R395*[1]Factors!D382</f>
        <v>0</v>
      </c>
      <c r="T395" s="250">
        <f>R395*[1]Factors!D382*[1]Factors!E382</f>
        <v>0</v>
      </c>
      <c r="U395" s="246"/>
      <c r="V395" s="76"/>
      <c r="W395" s="247">
        <f>[1]Lib_RawData!AJ206</f>
        <v>0</v>
      </c>
      <c r="X395" s="271"/>
      <c r="Y395" s="76">
        <f t="shared" si="42"/>
        <v>0</v>
      </c>
      <c r="Z395" s="246"/>
      <c r="AA395" s="76">
        <f t="shared" si="37"/>
        <v>0</v>
      </c>
      <c r="AB395" s="76"/>
      <c r="AC395" s="247">
        <f t="shared" si="43"/>
        <v>0</v>
      </c>
    </row>
    <row r="396" spans="1:29" s="20" customFormat="1">
      <c r="A396" s="31"/>
      <c r="B396" s="31"/>
      <c r="C396" s="94"/>
      <c r="D396" s="94"/>
      <c r="E396" s="94"/>
      <c r="F396" s="149"/>
      <c r="G396" s="242">
        <v>3</v>
      </c>
      <c r="H396" s="243">
        <v>2021</v>
      </c>
      <c r="I396" s="244">
        <v>2021</v>
      </c>
      <c r="J396" s="244">
        <v>2021</v>
      </c>
      <c r="K396" s="245" t="str">
        <f>[1]Lib_RawData!G207</f>
        <v>CFO</v>
      </c>
      <c r="L396" s="246">
        <f t="shared" si="38"/>
        <v>0</v>
      </c>
      <c r="M396" s="76">
        <f t="shared" si="38"/>
        <v>0</v>
      </c>
      <c r="N396" s="76">
        <f t="shared" si="38"/>
        <v>0</v>
      </c>
      <c r="O396" s="247">
        <f t="shared" si="39"/>
        <v>0</v>
      </c>
      <c r="P396" s="248">
        <f t="shared" si="40"/>
        <v>0</v>
      </c>
      <c r="Q396" s="249">
        <f>P396*[1]Factors!D383</f>
        <v>0</v>
      </c>
      <c r="R396" s="249">
        <f t="shared" si="41"/>
        <v>0</v>
      </c>
      <c r="S396" s="249">
        <f>R396*[1]Factors!D383</f>
        <v>0</v>
      </c>
      <c r="T396" s="250">
        <f>R396*[1]Factors!D383*[1]Factors!E383</f>
        <v>0</v>
      </c>
      <c r="U396" s="246"/>
      <c r="V396" s="76"/>
      <c r="W396" s="247">
        <f>[1]Lib_RawData!AJ207</f>
        <v>0</v>
      </c>
      <c r="X396" s="271"/>
      <c r="Y396" s="76">
        <f t="shared" si="42"/>
        <v>0</v>
      </c>
      <c r="Z396" s="246"/>
      <c r="AA396" s="76">
        <f t="shared" si="37"/>
        <v>0</v>
      </c>
      <c r="AB396" s="76"/>
      <c r="AC396" s="247">
        <f t="shared" si="43"/>
        <v>0</v>
      </c>
    </row>
    <row r="397" spans="1:29" s="20" customFormat="1">
      <c r="A397" s="31"/>
      <c r="B397" s="31"/>
      <c r="C397" s="94"/>
      <c r="D397" s="94"/>
      <c r="E397" s="94"/>
      <c r="F397" s="149"/>
      <c r="G397" s="242">
        <v>4</v>
      </c>
      <c r="H397" s="243">
        <v>2021</v>
      </c>
      <c r="I397" s="244">
        <v>2021</v>
      </c>
      <c r="J397" s="244">
        <v>2022</v>
      </c>
      <c r="K397" s="245" t="str">
        <f>[1]Lib_RawData!G208</f>
        <v>CFO</v>
      </c>
      <c r="L397" s="246">
        <f t="shared" si="38"/>
        <v>0</v>
      </c>
      <c r="M397" s="76">
        <f t="shared" si="38"/>
        <v>0</v>
      </c>
      <c r="N397" s="76">
        <f t="shared" si="38"/>
        <v>0</v>
      </c>
      <c r="O397" s="247">
        <f t="shared" si="39"/>
        <v>0</v>
      </c>
      <c r="P397" s="248">
        <f t="shared" si="40"/>
        <v>0</v>
      </c>
      <c r="Q397" s="249">
        <f>P397*[1]Factors!D384</f>
        <v>0</v>
      </c>
      <c r="R397" s="249">
        <f t="shared" si="41"/>
        <v>0</v>
      </c>
      <c r="S397" s="249">
        <f>R397*[1]Factors!D384</f>
        <v>0</v>
      </c>
      <c r="T397" s="250">
        <f>R397*[1]Factors!D384*[1]Factors!E384</f>
        <v>0</v>
      </c>
      <c r="U397" s="246"/>
      <c r="V397" s="76"/>
      <c r="W397" s="247">
        <f>[1]Lib_RawData!AJ208</f>
        <v>0</v>
      </c>
      <c r="X397" s="271"/>
      <c r="Y397" s="76">
        <f t="shared" si="42"/>
        <v>0</v>
      </c>
      <c r="Z397" s="246"/>
      <c r="AA397" s="76">
        <f t="shared" si="37"/>
        <v>0</v>
      </c>
      <c r="AB397" s="76"/>
      <c r="AC397" s="247">
        <f t="shared" si="43"/>
        <v>0</v>
      </c>
    </row>
    <row r="398" spans="1:29" s="20" customFormat="1">
      <c r="A398" s="31"/>
      <c r="B398" s="31"/>
      <c r="C398" s="94"/>
      <c r="D398" s="94"/>
      <c r="E398" s="94"/>
      <c r="F398" s="149"/>
      <c r="G398" s="242">
        <v>5</v>
      </c>
      <c r="H398" s="243">
        <v>2021</v>
      </c>
      <c r="I398" s="244">
        <v>2021</v>
      </c>
      <c r="J398" s="244">
        <v>2022</v>
      </c>
      <c r="K398" s="245" t="str">
        <f>[1]Lib_RawData!G209</f>
        <v>CFO</v>
      </c>
      <c r="L398" s="246">
        <f t="shared" si="38"/>
        <v>0</v>
      </c>
      <c r="M398" s="76">
        <f t="shared" si="38"/>
        <v>0</v>
      </c>
      <c r="N398" s="76">
        <f t="shared" si="38"/>
        <v>0</v>
      </c>
      <c r="O398" s="247">
        <f t="shared" si="39"/>
        <v>0</v>
      </c>
      <c r="P398" s="248">
        <f t="shared" si="40"/>
        <v>0</v>
      </c>
      <c r="Q398" s="249">
        <f>P398*[1]Factors!D385</f>
        <v>0</v>
      </c>
      <c r="R398" s="249">
        <f t="shared" si="41"/>
        <v>0</v>
      </c>
      <c r="S398" s="249">
        <f>R398*[1]Factors!D385</f>
        <v>0</v>
      </c>
      <c r="T398" s="250">
        <f>R398*[1]Factors!D385*[1]Factors!E385</f>
        <v>0</v>
      </c>
      <c r="U398" s="246"/>
      <c r="V398" s="76"/>
      <c r="W398" s="247">
        <f>[1]Lib_RawData!AJ209</f>
        <v>0</v>
      </c>
      <c r="X398" s="271"/>
      <c r="Y398" s="76">
        <f t="shared" si="42"/>
        <v>0</v>
      </c>
      <c r="Z398" s="246"/>
      <c r="AA398" s="76">
        <f t="shared" si="37"/>
        <v>0</v>
      </c>
      <c r="AB398" s="76"/>
      <c r="AC398" s="247">
        <f t="shared" si="43"/>
        <v>0</v>
      </c>
    </row>
    <row r="399" spans="1:29" s="20" customFormat="1">
      <c r="A399" s="31"/>
      <c r="B399" s="31"/>
      <c r="C399" s="94"/>
      <c r="D399" s="94"/>
      <c r="E399" s="94"/>
      <c r="F399" s="149"/>
      <c r="G399" s="242">
        <v>6</v>
      </c>
      <c r="H399" s="243">
        <v>2021</v>
      </c>
      <c r="I399" s="244">
        <v>2021</v>
      </c>
      <c r="J399" s="244">
        <v>2022</v>
      </c>
      <c r="K399" s="245" t="str">
        <f>[1]Lib_RawData!G210</f>
        <v>CFO</v>
      </c>
      <c r="L399" s="246">
        <f t="shared" si="38"/>
        <v>0</v>
      </c>
      <c r="M399" s="76">
        <f t="shared" si="38"/>
        <v>0</v>
      </c>
      <c r="N399" s="76">
        <f t="shared" si="38"/>
        <v>0</v>
      </c>
      <c r="O399" s="247">
        <f t="shared" si="39"/>
        <v>0</v>
      </c>
      <c r="P399" s="248">
        <f t="shared" si="40"/>
        <v>0</v>
      </c>
      <c r="Q399" s="249">
        <f>P399*[1]Factors!D386</f>
        <v>0</v>
      </c>
      <c r="R399" s="249">
        <f t="shared" si="41"/>
        <v>0</v>
      </c>
      <c r="S399" s="249">
        <f>R399*[1]Factors!D386</f>
        <v>0</v>
      </c>
      <c r="T399" s="250">
        <f>R399*[1]Factors!D386*[1]Factors!E386</f>
        <v>0</v>
      </c>
      <c r="U399" s="246"/>
      <c r="V399" s="76"/>
      <c r="W399" s="247">
        <f>[1]Lib_RawData!AJ210</f>
        <v>0</v>
      </c>
      <c r="X399" s="271"/>
      <c r="Y399" s="76">
        <f t="shared" si="42"/>
        <v>0</v>
      </c>
      <c r="Z399" s="246"/>
      <c r="AA399" s="76">
        <f t="shared" si="37"/>
        <v>0</v>
      </c>
      <c r="AB399" s="76"/>
      <c r="AC399" s="247">
        <f t="shared" si="43"/>
        <v>0</v>
      </c>
    </row>
    <row r="400" spans="1:29" s="20" customFormat="1">
      <c r="A400" s="31"/>
      <c r="B400" s="31"/>
      <c r="C400" s="94"/>
      <c r="D400" s="94"/>
      <c r="E400" s="94"/>
      <c r="F400" s="149"/>
      <c r="G400" s="242">
        <v>7</v>
      </c>
      <c r="H400" s="243">
        <v>2021</v>
      </c>
      <c r="I400" s="244">
        <v>2022</v>
      </c>
      <c r="J400" s="244">
        <v>2022</v>
      </c>
      <c r="K400" s="245" t="str">
        <f>[1]Lib_RawData!G211</f>
        <v>CFO</v>
      </c>
      <c r="L400" s="246">
        <f t="shared" si="38"/>
        <v>0</v>
      </c>
      <c r="M400" s="76">
        <f t="shared" si="38"/>
        <v>0</v>
      </c>
      <c r="N400" s="76">
        <f t="shared" si="38"/>
        <v>0</v>
      </c>
      <c r="O400" s="247">
        <f t="shared" si="39"/>
        <v>0</v>
      </c>
      <c r="P400" s="248">
        <f t="shared" si="40"/>
        <v>0</v>
      </c>
      <c r="Q400" s="249">
        <f>P400*[1]Factors!D387</f>
        <v>0</v>
      </c>
      <c r="R400" s="249">
        <f t="shared" si="41"/>
        <v>0</v>
      </c>
      <c r="S400" s="249">
        <f>R400*[1]Factors!D387</f>
        <v>0</v>
      </c>
      <c r="T400" s="250">
        <f>R400*[1]Factors!D387*[1]Factors!E387</f>
        <v>0</v>
      </c>
      <c r="U400" s="246"/>
      <c r="V400" s="76"/>
      <c r="W400" s="247">
        <f>[1]Lib_RawData!AJ211</f>
        <v>0</v>
      </c>
      <c r="X400" s="271"/>
      <c r="Y400" s="76">
        <f t="shared" si="42"/>
        <v>0</v>
      </c>
      <c r="Z400" s="246"/>
      <c r="AA400" s="76">
        <f t="shared" si="37"/>
        <v>0</v>
      </c>
      <c r="AB400" s="76"/>
      <c r="AC400" s="247">
        <f t="shared" si="43"/>
        <v>0</v>
      </c>
    </row>
    <row r="401" spans="1:29" s="20" customFormat="1">
      <c r="A401" s="31"/>
      <c r="B401" s="31"/>
      <c r="C401" s="94"/>
      <c r="D401" s="94"/>
      <c r="E401" s="94"/>
      <c r="F401" s="149"/>
      <c r="G401" s="242">
        <v>8</v>
      </c>
      <c r="H401" s="243">
        <v>2021</v>
      </c>
      <c r="I401" s="244">
        <v>2022</v>
      </c>
      <c r="J401" s="244">
        <v>2022</v>
      </c>
      <c r="K401" s="245" t="str">
        <f>[1]Lib_RawData!G212</f>
        <v>CFO</v>
      </c>
      <c r="L401" s="246">
        <f t="shared" si="38"/>
        <v>0</v>
      </c>
      <c r="M401" s="76">
        <f t="shared" si="38"/>
        <v>0</v>
      </c>
      <c r="N401" s="76">
        <f t="shared" si="38"/>
        <v>0</v>
      </c>
      <c r="O401" s="247">
        <f t="shared" si="39"/>
        <v>0</v>
      </c>
      <c r="P401" s="248">
        <f t="shared" si="40"/>
        <v>0</v>
      </c>
      <c r="Q401" s="249">
        <f>P401*[1]Factors!D388</f>
        <v>0</v>
      </c>
      <c r="R401" s="249">
        <f t="shared" si="41"/>
        <v>0</v>
      </c>
      <c r="S401" s="249">
        <f>R401*[1]Factors!D388</f>
        <v>0</v>
      </c>
      <c r="T401" s="250">
        <f>R401*[1]Factors!D388*[1]Factors!E388</f>
        <v>0</v>
      </c>
      <c r="U401" s="246"/>
      <c r="V401" s="76"/>
      <c r="W401" s="247">
        <f>[1]Lib_RawData!AJ212</f>
        <v>0</v>
      </c>
      <c r="X401" s="271"/>
      <c r="Y401" s="76">
        <f t="shared" si="42"/>
        <v>0</v>
      </c>
      <c r="Z401" s="246"/>
      <c r="AA401" s="76">
        <f t="shared" si="37"/>
        <v>0</v>
      </c>
      <c r="AB401" s="76"/>
      <c r="AC401" s="247">
        <f t="shared" si="43"/>
        <v>0</v>
      </c>
    </row>
    <row r="402" spans="1:29" s="20" customFormat="1">
      <c r="A402" s="31"/>
      <c r="B402" s="31"/>
      <c r="C402" s="94"/>
      <c r="D402" s="94"/>
      <c r="E402" s="94"/>
      <c r="F402" s="149"/>
      <c r="G402" s="242">
        <v>9</v>
      </c>
      <c r="H402" s="243">
        <v>2021</v>
      </c>
      <c r="I402" s="244">
        <v>2022</v>
      </c>
      <c r="J402" s="244">
        <v>2022</v>
      </c>
      <c r="K402" s="245" t="str">
        <f>[1]Lib_RawData!G213</f>
        <v>CFO</v>
      </c>
      <c r="L402" s="246">
        <f t="shared" si="38"/>
        <v>0</v>
      </c>
      <c r="M402" s="76">
        <f t="shared" si="38"/>
        <v>0</v>
      </c>
      <c r="N402" s="76">
        <f t="shared" si="38"/>
        <v>0</v>
      </c>
      <c r="O402" s="247">
        <f t="shared" si="39"/>
        <v>0</v>
      </c>
      <c r="P402" s="248">
        <f t="shared" si="40"/>
        <v>0</v>
      </c>
      <c r="Q402" s="249">
        <f>P402*[1]Factors!D389</f>
        <v>0</v>
      </c>
      <c r="R402" s="249">
        <f t="shared" si="41"/>
        <v>0</v>
      </c>
      <c r="S402" s="249">
        <f>R402*[1]Factors!D389</f>
        <v>0</v>
      </c>
      <c r="T402" s="250">
        <f>R402*[1]Factors!D389*[1]Factors!E389</f>
        <v>0</v>
      </c>
      <c r="U402" s="246"/>
      <c r="V402" s="76"/>
      <c r="W402" s="247">
        <f>[1]Lib_RawData!AJ213</f>
        <v>0</v>
      </c>
      <c r="X402" s="271"/>
      <c r="Y402" s="76">
        <f t="shared" si="42"/>
        <v>0</v>
      </c>
      <c r="Z402" s="246"/>
      <c r="AA402" s="76">
        <f t="shared" si="37"/>
        <v>0</v>
      </c>
      <c r="AB402" s="76"/>
      <c r="AC402" s="247">
        <f t="shared" si="43"/>
        <v>0</v>
      </c>
    </row>
    <row r="403" spans="1:29" s="20" customFormat="1">
      <c r="A403" s="31"/>
      <c r="B403" s="31"/>
      <c r="C403" s="94"/>
      <c r="D403" s="94"/>
      <c r="E403" s="94"/>
      <c r="F403" s="149"/>
      <c r="G403" s="242">
        <v>10</v>
      </c>
      <c r="H403" s="243">
        <v>2021</v>
      </c>
      <c r="I403" s="244">
        <v>2022</v>
      </c>
      <c r="J403" s="244">
        <v>2022</v>
      </c>
      <c r="K403" s="245" t="str">
        <f>[1]Lib_RawData!G214</f>
        <v>CFO</v>
      </c>
      <c r="L403" s="246">
        <f t="shared" si="38"/>
        <v>0</v>
      </c>
      <c r="M403" s="76">
        <f t="shared" si="38"/>
        <v>0</v>
      </c>
      <c r="N403" s="76">
        <f t="shared" si="38"/>
        <v>0</v>
      </c>
      <c r="O403" s="247">
        <f t="shared" si="39"/>
        <v>0</v>
      </c>
      <c r="P403" s="248">
        <f t="shared" si="40"/>
        <v>0</v>
      </c>
      <c r="Q403" s="249">
        <f>P403*[1]Factors!D390</f>
        <v>0</v>
      </c>
      <c r="R403" s="249">
        <f t="shared" si="41"/>
        <v>0</v>
      </c>
      <c r="S403" s="249">
        <f>R403*[1]Factors!D390</f>
        <v>0</v>
      </c>
      <c r="T403" s="250">
        <f>R403*[1]Factors!D390*[1]Factors!E390</f>
        <v>0</v>
      </c>
      <c r="U403" s="246"/>
      <c r="V403" s="76"/>
      <c r="W403" s="247">
        <f>[1]Lib_RawData!AJ214</f>
        <v>0</v>
      </c>
      <c r="X403" s="271"/>
      <c r="Y403" s="76">
        <f t="shared" si="42"/>
        <v>0</v>
      </c>
      <c r="Z403" s="246"/>
      <c r="AA403" s="76">
        <f t="shared" si="37"/>
        <v>0</v>
      </c>
      <c r="AB403" s="76"/>
      <c r="AC403" s="247">
        <f t="shared" si="43"/>
        <v>0</v>
      </c>
    </row>
    <row r="404" spans="1:29" s="20" customFormat="1">
      <c r="A404" s="31"/>
      <c r="B404" s="31"/>
      <c r="C404" s="94"/>
      <c r="D404" s="94"/>
      <c r="E404" s="94"/>
      <c r="F404" s="149"/>
      <c r="G404" s="242">
        <v>11</v>
      </c>
      <c r="H404" s="243">
        <v>2021</v>
      </c>
      <c r="I404" s="244">
        <v>2022</v>
      </c>
      <c r="J404" s="244">
        <v>2022</v>
      </c>
      <c r="K404" s="245" t="str">
        <f>[1]Lib_RawData!G215</f>
        <v>CFO</v>
      </c>
      <c r="L404" s="246">
        <f t="shared" si="38"/>
        <v>0</v>
      </c>
      <c r="M404" s="76">
        <f t="shared" si="38"/>
        <v>0</v>
      </c>
      <c r="N404" s="76">
        <f t="shared" si="38"/>
        <v>0</v>
      </c>
      <c r="O404" s="247">
        <f t="shared" si="39"/>
        <v>0</v>
      </c>
      <c r="P404" s="248">
        <f t="shared" si="40"/>
        <v>0</v>
      </c>
      <c r="Q404" s="249">
        <f>P404*[1]Factors!D391</f>
        <v>0</v>
      </c>
      <c r="R404" s="249">
        <f t="shared" si="41"/>
        <v>0</v>
      </c>
      <c r="S404" s="249">
        <f>R404*[1]Factors!D391</f>
        <v>0</v>
      </c>
      <c r="T404" s="250">
        <f>R404*[1]Factors!D391*[1]Factors!E391</f>
        <v>0</v>
      </c>
      <c r="U404" s="246"/>
      <c r="V404" s="76"/>
      <c r="W404" s="247">
        <f>[1]Lib_RawData!AJ215</f>
        <v>0</v>
      </c>
      <c r="X404" s="271"/>
      <c r="Y404" s="76">
        <f t="shared" si="42"/>
        <v>0</v>
      </c>
      <c r="Z404" s="246"/>
      <c r="AA404" s="76">
        <f t="shared" si="37"/>
        <v>0</v>
      </c>
      <c r="AB404" s="76"/>
      <c r="AC404" s="247">
        <f t="shared" si="43"/>
        <v>0</v>
      </c>
    </row>
    <row r="405" spans="1:29" s="20" customFormat="1">
      <c r="A405" s="31"/>
      <c r="B405" s="31"/>
      <c r="C405" s="94"/>
      <c r="D405" s="94"/>
      <c r="E405" s="94"/>
      <c r="F405" s="149"/>
      <c r="G405" s="242">
        <v>12</v>
      </c>
      <c r="H405" s="243">
        <v>2021</v>
      </c>
      <c r="I405" s="244">
        <v>2022</v>
      </c>
      <c r="J405" s="244">
        <v>2022</v>
      </c>
      <c r="K405" s="245" t="str">
        <f>[1]Lib_RawData!G216</f>
        <v>CFO</v>
      </c>
      <c r="L405" s="246">
        <f t="shared" si="38"/>
        <v>0</v>
      </c>
      <c r="M405" s="76">
        <f t="shared" si="38"/>
        <v>0</v>
      </c>
      <c r="N405" s="76">
        <f t="shared" si="38"/>
        <v>0</v>
      </c>
      <c r="O405" s="247">
        <f t="shared" si="39"/>
        <v>0</v>
      </c>
      <c r="P405" s="248">
        <f t="shared" si="40"/>
        <v>0</v>
      </c>
      <c r="Q405" s="249">
        <f>P405*[1]Factors!D392</f>
        <v>0</v>
      </c>
      <c r="R405" s="249">
        <f t="shared" si="41"/>
        <v>0</v>
      </c>
      <c r="S405" s="249">
        <f>R405*[1]Factors!D392</f>
        <v>0</v>
      </c>
      <c r="T405" s="250">
        <f>R405*[1]Factors!D392*[1]Factors!E392</f>
        <v>0</v>
      </c>
      <c r="U405" s="246"/>
      <c r="V405" s="76"/>
      <c r="W405" s="247">
        <f>[1]Lib_RawData!AJ216</f>
        <v>0</v>
      </c>
      <c r="X405" s="271"/>
      <c r="Y405" s="76">
        <f t="shared" si="42"/>
        <v>0</v>
      </c>
      <c r="Z405" s="246"/>
      <c r="AA405" s="76">
        <f t="shared" si="37"/>
        <v>0</v>
      </c>
      <c r="AB405" s="76"/>
      <c r="AC405" s="247">
        <f t="shared" si="43"/>
        <v>0</v>
      </c>
    </row>
    <row r="406" spans="1:29" s="20" customFormat="1">
      <c r="A406" s="31"/>
      <c r="B406" s="31"/>
      <c r="C406" s="94"/>
      <c r="D406" s="94"/>
      <c r="E406" s="94"/>
      <c r="F406" s="149"/>
      <c r="G406" s="242">
        <v>1</v>
      </c>
      <c r="H406" s="243">
        <v>2022</v>
      </c>
      <c r="I406" s="244">
        <v>2022</v>
      </c>
      <c r="J406" s="244">
        <v>2022</v>
      </c>
      <c r="K406" s="245" t="str">
        <f>[1]Lib_RawData!G217</f>
        <v>CFO</v>
      </c>
      <c r="L406" s="246">
        <f t="shared" si="38"/>
        <v>0</v>
      </c>
      <c r="M406" s="76">
        <f t="shared" si="38"/>
        <v>0</v>
      </c>
      <c r="N406" s="76">
        <f t="shared" si="38"/>
        <v>0</v>
      </c>
      <c r="O406" s="247">
        <f t="shared" si="39"/>
        <v>0</v>
      </c>
      <c r="P406" s="248">
        <f t="shared" si="40"/>
        <v>0</v>
      </c>
      <c r="Q406" s="249">
        <f>P406*[1]Factors!D393</f>
        <v>0</v>
      </c>
      <c r="R406" s="249">
        <f t="shared" si="41"/>
        <v>0</v>
      </c>
      <c r="S406" s="249">
        <f>R406*[1]Factors!D393</f>
        <v>0</v>
      </c>
      <c r="T406" s="250">
        <f>R406*[1]Factors!D393*[1]Factors!E393</f>
        <v>0</v>
      </c>
      <c r="U406" s="246"/>
      <c r="V406" s="76"/>
      <c r="W406" s="247">
        <f>[1]Lib_RawData!AJ217</f>
        <v>0</v>
      </c>
      <c r="X406" s="249"/>
      <c r="Y406" s="76">
        <f t="shared" si="42"/>
        <v>0</v>
      </c>
      <c r="Z406" s="246"/>
      <c r="AA406" s="76">
        <f t="shared" ref="AA406:AA469" si="44">+Y406</f>
        <v>0</v>
      </c>
      <c r="AB406" s="76"/>
      <c r="AC406" s="247">
        <f t="shared" si="43"/>
        <v>0</v>
      </c>
    </row>
    <row r="407" spans="1:29" s="20" customFormat="1">
      <c r="A407" s="31"/>
      <c r="B407" s="31"/>
      <c r="C407" s="94"/>
      <c r="D407" s="94"/>
      <c r="E407" s="94"/>
      <c r="F407" s="149"/>
      <c r="G407" s="242">
        <v>2</v>
      </c>
      <c r="H407" s="243">
        <v>2022</v>
      </c>
      <c r="I407" s="244">
        <v>2022</v>
      </c>
      <c r="J407" s="244">
        <v>2022</v>
      </c>
      <c r="K407" s="245" t="str">
        <f>[1]Lib_RawData!G218</f>
        <v>CFO</v>
      </c>
      <c r="L407" s="246">
        <f t="shared" ref="L407:N470" si="45">Z407</f>
        <v>0</v>
      </c>
      <c r="M407" s="76">
        <f t="shared" si="45"/>
        <v>0</v>
      </c>
      <c r="N407" s="76">
        <f t="shared" si="45"/>
        <v>0</v>
      </c>
      <c r="O407" s="247">
        <f t="shared" ref="O407:O470" si="46">N407+M407</f>
        <v>0</v>
      </c>
      <c r="P407" s="248">
        <f t="shared" ref="P407:P470" si="47">O407</f>
        <v>0</v>
      </c>
      <c r="Q407" s="249">
        <f>P407*[1]Factors!D394</f>
        <v>0</v>
      </c>
      <c r="R407" s="249">
        <f t="shared" ref="R407:R470" si="48">U407+W407</f>
        <v>0</v>
      </c>
      <c r="S407" s="249">
        <f>R407*[1]Factors!D394</f>
        <v>0</v>
      </c>
      <c r="T407" s="250">
        <f>R407*[1]Factors!D394*[1]Factors!E394</f>
        <v>0</v>
      </c>
      <c r="U407" s="246"/>
      <c r="V407" s="76"/>
      <c r="W407" s="247">
        <f>[1]Lib_RawData!AJ218</f>
        <v>0</v>
      </c>
      <c r="X407" s="271"/>
      <c r="Y407" s="76">
        <f t="shared" si="42"/>
        <v>0</v>
      </c>
      <c r="Z407" s="246"/>
      <c r="AA407" s="76">
        <f t="shared" si="44"/>
        <v>0</v>
      </c>
      <c r="AB407" s="76"/>
      <c r="AC407" s="247">
        <f t="shared" si="43"/>
        <v>0</v>
      </c>
    </row>
    <row r="408" spans="1:29" s="20" customFormat="1">
      <c r="A408" s="31"/>
      <c r="B408" s="31"/>
      <c r="C408" s="94"/>
      <c r="D408" s="94"/>
      <c r="E408" s="94"/>
      <c r="F408" s="149"/>
      <c r="G408" s="242">
        <v>3</v>
      </c>
      <c r="H408" s="243">
        <v>2022</v>
      </c>
      <c r="I408" s="244">
        <v>2022</v>
      </c>
      <c r="J408" s="244">
        <v>2022</v>
      </c>
      <c r="K408" s="245" t="str">
        <f>[1]Lib_RawData!G219</f>
        <v>CFO</v>
      </c>
      <c r="L408" s="246">
        <f t="shared" si="45"/>
        <v>0</v>
      </c>
      <c r="M408" s="76">
        <f t="shared" si="45"/>
        <v>0</v>
      </c>
      <c r="N408" s="76">
        <f t="shared" si="45"/>
        <v>0</v>
      </c>
      <c r="O408" s="247">
        <f t="shared" si="46"/>
        <v>0</v>
      </c>
      <c r="P408" s="248">
        <f t="shared" si="47"/>
        <v>0</v>
      </c>
      <c r="Q408" s="249">
        <f>P408*[1]Factors!D395</f>
        <v>0</v>
      </c>
      <c r="R408" s="249">
        <f t="shared" si="48"/>
        <v>0</v>
      </c>
      <c r="S408" s="249">
        <f>R408*[1]Factors!D395</f>
        <v>0</v>
      </c>
      <c r="T408" s="250">
        <f>R408*[1]Factors!D395*[1]Factors!E395</f>
        <v>0</v>
      </c>
      <c r="U408" s="246"/>
      <c r="V408" s="76"/>
      <c r="W408" s="247">
        <f>[1]Lib_RawData!AJ219</f>
        <v>0</v>
      </c>
      <c r="X408" s="271"/>
      <c r="Y408" s="76">
        <f t="shared" si="42"/>
        <v>0</v>
      </c>
      <c r="Z408" s="246"/>
      <c r="AA408" s="76">
        <f t="shared" si="44"/>
        <v>0</v>
      </c>
      <c r="AB408" s="76"/>
      <c r="AC408" s="247">
        <f t="shared" si="43"/>
        <v>0</v>
      </c>
    </row>
    <row r="409" spans="1:29" s="20" customFormat="1">
      <c r="A409" s="31"/>
      <c r="B409" s="31"/>
      <c r="C409" s="94"/>
      <c r="D409" s="94"/>
      <c r="E409" s="94"/>
      <c r="F409" s="149"/>
      <c r="G409" s="242">
        <v>4</v>
      </c>
      <c r="H409" s="243">
        <v>2022</v>
      </c>
      <c r="I409" s="244">
        <v>2022</v>
      </c>
      <c r="J409" s="244">
        <v>2023</v>
      </c>
      <c r="K409" s="245" t="str">
        <f>[1]Lib_RawData!G220</f>
        <v>CFO</v>
      </c>
      <c r="L409" s="246">
        <f t="shared" si="45"/>
        <v>0</v>
      </c>
      <c r="M409" s="76">
        <f t="shared" si="45"/>
        <v>0</v>
      </c>
      <c r="N409" s="76">
        <f t="shared" si="45"/>
        <v>0</v>
      </c>
      <c r="O409" s="247">
        <f t="shared" si="46"/>
        <v>0</v>
      </c>
      <c r="P409" s="248">
        <f t="shared" si="47"/>
        <v>0</v>
      </c>
      <c r="Q409" s="249">
        <f>P409*[1]Factors!D396</f>
        <v>0</v>
      </c>
      <c r="R409" s="249">
        <f t="shared" si="48"/>
        <v>0</v>
      </c>
      <c r="S409" s="249">
        <f>R409*[1]Factors!D396</f>
        <v>0</v>
      </c>
      <c r="T409" s="250">
        <f>R409*[1]Factors!D396*[1]Factors!E396</f>
        <v>0</v>
      </c>
      <c r="U409" s="246"/>
      <c r="V409" s="76"/>
      <c r="W409" s="247">
        <f>[1]Lib_RawData!AJ220</f>
        <v>0</v>
      </c>
      <c r="X409" s="271"/>
      <c r="Y409" s="76">
        <f t="shared" si="42"/>
        <v>0</v>
      </c>
      <c r="Z409" s="246"/>
      <c r="AA409" s="76">
        <f t="shared" si="44"/>
        <v>0</v>
      </c>
      <c r="AB409" s="76"/>
      <c r="AC409" s="247">
        <f t="shared" si="43"/>
        <v>0</v>
      </c>
    </row>
    <row r="410" spans="1:29" s="20" customFormat="1">
      <c r="A410" s="31"/>
      <c r="B410" s="31"/>
      <c r="C410" s="94"/>
      <c r="D410" s="94"/>
      <c r="E410" s="94"/>
      <c r="F410" s="149"/>
      <c r="G410" s="242">
        <v>5</v>
      </c>
      <c r="H410" s="243">
        <v>2022</v>
      </c>
      <c r="I410" s="244">
        <v>2022</v>
      </c>
      <c r="J410" s="244">
        <v>2023</v>
      </c>
      <c r="K410" s="245" t="str">
        <f>[1]Lib_RawData!G221</f>
        <v>CFO</v>
      </c>
      <c r="L410" s="246">
        <f t="shared" si="45"/>
        <v>0</v>
      </c>
      <c r="M410" s="76">
        <f t="shared" si="45"/>
        <v>0</v>
      </c>
      <c r="N410" s="76">
        <f t="shared" si="45"/>
        <v>0</v>
      </c>
      <c r="O410" s="247">
        <f t="shared" si="46"/>
        <v>0</v>
      </c>
      <c r="P410" s="248">
        <f t="shared" si="47"/>
        <v>0</v>
      </c>
      <c r="Q410" s="249">
        <f>P410*[1]Factors!D397</f>
        <v>0</v>
      </c>
      <c r="R410" s="249">
        <f t="shared" si="48"/>
        <v>0</v>
      </c>
      <c r="S410" s="249">
        <f>R410*[1]Factors!D397</f>
        <v>0</v>
      </c>
      <c r="T410" s="250">
        <f>R410*[1]Factors!D397*[1]Factors!E397</f>
        <v>0</v>
      </c>
      <c r="U410" s="246"/>
      <c r="V410" s="76"/>
      <c r="W410" s="247">
        <f>[1]Lib_RawData!AJ221</f>
        <v>0</v>
      </c>
      <c r="X410" s="271"/>
      <c r="Y410" s="76">
        <f t="shared" si="42"/>
        <v>0</v>
      </c>
      <c r="Z410" s="246"/>
      <c r="AA410" s="76">
        <f t="shared" si="44"/>
        <v>0</v>
      </c>
      <c r="AB410" s="76"/>
      <c r="AC410" s="247">
        <f t="shared" si="43"/>
        <v>0</v>
      </c>
    </row>
    <row r="411" spans="1:29" s="20" customFormat="1">
      <c r="A411" s="31"/>
      <c r="B411" s="31"/>
      <c r="C411" s="94"/>
      <c r="D411" s="94"/>
      <c r="E411" s="94"/>
      <c r="F411" s="149"/>
      <c r="G411" s="242">
        <v>6</v>
      </c>
      <c r="H411" s="243">
        <v>2022</v>
      </c>
      <c r="I411" s="244">
        <v>2022</v>
      </c>
      <c r="J411" s="244">
        <v>2023</v>
      </c>
      <c r="K411" s="245" t="str">
        <f>[1]Lib_RawData!G222</f>
        <v>CFO</v>
      </c>
      <c r="L411" s="246">
        <f t="shared" si="45"/>
        <v>0</v>
      </c>
      <c r="M411" s="76">
        <f t="shared" si="45"/>
        <v>0</v>
      </c>
      <c r="N411" s="76">
        <f t="shared" si="45"/>
        <v>0</v>
      </c>
      <c r="O411" s="247">
        <f t="shared" si="46"/>
        <v>0</v>
      </c>
      <c r="P411" s="248">
        <f t="shared" si="47"/>
        <v>0</v>
      </c>
      <c r="Q411" s="249">
        <f>P411*[1]Factors!D398</f>
        <v>0</v>
      </c>
      <c r="R411" s="249">
        <f t="shared" si="48"/>
        <v>0</v>
      </c>
      <c r="S411" s="249">
        <f>R411*[1]Factors!D398</f>
        <v>0</v>
      </c>
      <c r="T411" s="250">
        <f>R411*[1]Factors!D398*[1]Factors!E398</f>
        <v>0</v>
      </c>
      <c r="U411" s="246"/>
      <c r="V411" s="76"/>
      <c r="W411" s="247">
        <f>[1]Lib_RawData!AJ222</f>
        <v>0</v>
      </c>
      <c r="X411" s="271"/>
      <c r="Y411" s="76">
        <f t="shared" si="42"/>
        <v>0</v>
      </c>
      <c r="Z411" s="246"/>
      <c r="AA411" s="76">
        <f t="shared" si="44"/>
        <v>0</v>
      </c>
      <c r="AB411" s="76"/>
      <c r="AC411" s="247">
        <f t="shared" si="43"/>
        <v>0</v>
      </c>
    </row>
    <row r="412" spans="1:29" s="20" customFormat="1">
      <c r="A412" s="31"/>
      <c r="B412" s="31"/>
      <c r="C412" s="94"/>
      <c r="D412" s="94"/>
      <c r="E412" s="94"/>
      <c r="F412" s="149"/>
      <c r="G412" s="242">
        <v>7</v>
      </c>
      <c r="H412" s="243">
        <v>2022</v>
      </c>
      <c r="I412" s="244">
        <v>2023</v>
      </c>
      <c r="J412" s="244">
        <v>2023</v>
      </c>
      <c r="K412" s="245" t="str">
        <f>[1]Lib_RawData!G223</f>
        <v>CFO</v>
      </c>
      <c r="L412" s="246">
        <f t="shared" si="45"/>
        <v>0</v>
      </c>
      <c r="M412" s="76">
        <f t="shared" si="45"/>
        <v>0</v>
      </c>
      <c r="N412" s="76">
        <f t="shared" si="45"/>
        <v>0</v>
      </c>
      <c r="O412" s="247">
        <f t="shared" si="46"/>
        <v>0</v>
      </c>
      <c r="P412" s="248">
        <f t="shared" si="47"/>
        <v>0</v>
      </c>
      <c r="Q412" s="249">
        <f>P412*[1]Factors!D399</f>
        <v>0</v>
      </c>
      <c r="R412" s="249">
        <f t="shared" si="48"/>
        <v>0</v>
      </c>
      <c r="S412" s="249">
        <f>R412*[1]Factors!D399</f>
        <v>0</v>
      </c>
      <c r="T412" s="250">
        <f>R412*[1]Factors!D399*[1]Factors!E399</f>
        <v>0</v>
      </c>
      <c r="U412" s="246"/>
      <c r="V412" s="76"/>
      <c r="W412" s="247">
        <f>[1]Lib_RawData!AJ223</f>
        <v>0</v>
      </c>
      <c r="X412" s="271"/>
      <c r="Y412" s="76">
        <f t="shared" si="42"/>
        <v>0</v>
      </c>
      <c r="Z412" s="246"/>
      <c r="AA412" s="76">
        <f t="shared" si="44"/>
        <v>0</v>
      </c>
      <c r="AB412" s="76"/>
      <c r="AC412" s="247">
        <f t="shared" si="43"/>
        <v>0</v>
      </c>
    </row>
    <row r="413" spans="1:29" s="20" customFormat="1">
      <c r="A413" s="31"/>
      <c r="B413" s="31"/>
      <c r="C413" s="94"/>
      <c r="D413" s="94"/>
      <c r="E413" s="94"/>
      <c r="F413" s="149"/>
      <c r="G413" s="242">
        <v>8</v>
      </c>
      <c r="H413" s="243">
        <v>2022</v>
      </c>
      <c r="I413" s="244">
        <v>2023</v>
      </c>
      <c r="J413" s="244">
        <v>2023</v>
      </c>
      <c r="K413" s="245" t="str">
        <f>[1]Lib_RawData!G224</f>
        <v>CFO</v>
      </c>
      <c r="L413" s="246">
        <f t="shared" si="45"/>
        <v>0</v>
      </c>
      <c r="M413" s="76">
        <f t="shared" si="45"/>
        <v>0</v>
      </c>
      <c r="N413" s="76">
        <f t="shared" si="45"/>
        <v>0</v>
      </c>
      <c r="O413" s="247">
        <f t="shared" si="46"/>
        <v>0</v>
      </c>
      <c r="P413" s="248">
        <f t="shared" si="47"/>
        <v>0</v>
      </c>
      <c r="Q413" s="249">
        <f>P413*[1]Factors!D400</f>
        <v>0</v>
      </c>
      <c r="R413" s="249">
        <f t="shared" si="48"/>
        <v>0</v>
      </c>
      <c r="S413" s="249">
        <f>R413*[1]Factors!D400</f>
        <v>0</v>
      </c>
      <c r="T413" s="250">
        <f>R413*[1]Factors!D400*[1]Factors!E400</f>
        <v>0</v>
      </c>
      <c r="U413" s="246"/>
      <c r="V413" s="76"/>
      <c r="W413" s="247">
        <f>[1]Lib_RawData!AJ224</f>
        <v>0</v>
      </c>
      <c r="X413" s="271"/>
      <c r="Y413" s="76">
        <f t="shared" si="42"/>
        <v>0</v>
      </c>
      <c r="Z413" s="246"/>
      <c r="AA413" s="76">
        <f t="shared" si="44"/>
        <v>0</v>
      </c>
      <c r="AB413" s="76"/>
      <c r="AC413" s="247">
        <f t="shared" si="43"/>
        <v>0</v>
      </c>
    </row>
    <row r="414" spans="1:29" s="20" customFormat="1">
      <c r="A414" s="31"/>
      <c r="B414" s="31"/>
      <c r="C414" s="94"/>
      <c r="D414" s="94"/>
      <c r="E414" s="94"/>
      <c r="F414" s="149"/>
      <c r="G414" s="242">
        <v>9</v>
      </c>
      <c r="H414" s="243">
        <v>2022</v>
      </c>
      <c r="I414" s="244">
        <v>2023</v>
      </c>
      <c r="J414" s="244">
        <v>2023</v>
      </c>
      <c r="K414" s="245" t="str">
        <f>[1]Lib_RawData!G225</f>
        <v>CFO</v>
      </c>
      <c r="L414" s="246">
        <f t="shared" si="45"/>
        <v>0</v>
      </c>
      <c r="M414" s="76">
        <f t="shared" si="45"/>
        <v>0</v>
      </c>
      <c r="N414" s="76">
        <f t="shared" si="45"/>
        <v>0</v>
      </c>
      <c r="O414" s="247">
        <f t="shared" si="46"/>
        <v>0</v>
      </c>
      <c r="P414" s="248">
        <f t="shared" si="47"/>
        <v>0</v>
      </c>
      <c r="Q414" s="249">
        <f>P414*[1]Factors!D401</f>
        <v>0</v>
      </c>
      <c r="R414" s="249">
        <f t="shared" si="48"/>
        <v>0</v>
      </c>
      <c r="S414" s="249">
        <f>R414*[1]Factors!D401</f>
        <v>0</v>
      </c>
      <c r="T414" s="250">
        <f>R414*[1]Factors!D401*[1]Factors!E401</f>
        <v>0</v>
      </c>
      <c r="U414" s="246"/>
      <c r="V414" s="76"/>
      <c r="W414" s="247">
        <f>[1]Lib_RawData!AJ225</f>
        <v>0</v>
      </c>
      <c r="X414" s="271"/>
      <c r="Y414" s="76">
        <f t="shared" si="42"/>
        <v>0</v>
      </c>
      <c r="Z414" s="246"/>
      <c r="AA414" s="76">
        <f t="shared" si="44"/>
        <v>0</v>
      </c>
      <c r="AB414" s="76"/>
      <c r="AC414" s="247">
        <f t="shared" si="43"/>
        <v>0</v>
      </c>
    </row>
    <row r="415" spans="1:29" s="20" customFormat="1">
      <c r="A415" s="31"/>
      <c r="B415" s="31"/>
      <c r="C415" s="94"/>
      <c r="D415" s="94"/>
      <c r="E415" s="94"/>
      <c r="F415" s="149"/>
      <c r="G415" s="242">
        <v>10</v>
      </c>
      <c r="H415" s="243">
        <v>2022</v>
      </c>
      <c r="I415" s="244">
        <v>2023</v>
      </c>
      <c r="J415" s="244">
        <v>2023</v>
      </c>
      <c r="K415" s="245" t="str">
        <f>[1]Lib_RawData!G226</f>
        <v>CFO</v>
      </c>
      <c r="L415" s="246">
        <f t="shared" si="45"/>
        <v>0</v>
      </c>
      <c r="M415" s="76">
        <f t="shared" si="45"/>
        <v>0</v>
      </c>
      <c r="N415" s="76">
        <f t="shared" si="45"/>
        <v>0</v>
      </c>
      <c r="O415" s="247">
        <f t="shared" si="46"/>
        <v>0</v>
      </c>
      <c r="P415" s="248">
        <f t="shared" si="47"/>
        <v>0</v>
      </c>
      <c r="Q415" s="249">
        <f>P415*[1]Factors!D402</f>
        <v>0</v>
      </c>
      <c r="R415" s="249">
        <f t="shared" si="48"/>
        <v>0</v>
      </c>
      <c r="S415" s="249">
        <f>R415*[1]Factors!D402</f>
        <v>0</v>
      </c>
      <c r="T415" s="250">
        <f>R415*[1]Factors!D402*[1]Factors!E402</f>
        <v>0</v>
      </c>
      <c r="U415" s="246"/>
      <c r="V415" s="76"/>
      <c r="W415" s="247">
        <f>[1]Lib_RawData!AJ226</f>
        <v>0</v>
      </c>
      <c r="X415" s="271"/>
      <c r="Y415" s="76">
        <f t="shared" si="42"/>
        <v>0</v>
      </c>
      <c r="Z415" s="246"/>
      <c r="AA415" s="76">
        <f t="shared" si="44"/>
        <v>0</v>
      </c>
      <c r="AB415" s="76"/>
      <c r="AC415" s="247">
        <f t="shared" si="43"/>
        <v>0</v>
      </c>
    </row>
    <row r="416" spans="1:29" s="20" customFormat="1">
      <c r="A416" s="31"/>
      <c r="B416" s="31"/>
      <c r="C416" s="94"/>
      <c r="D416" s="94"/>
      <c r="E416" s="94"/>
      <c r="F416" s="149"/>
      <c r="G416" s="242">
        <v>11</v>
      </c>
      <c r="H416" s="243">
        <v>2022</v>
      </c>
      <c r="I416" s="244">
        <v>2023</v>
      </c>
      <c r="J416" s="244">
        <v>2023</v>
      </c>
      <c r="K416" s="245" t="str">
        <f>[1]Lib_RawData!G227</f>
        <v>CFO</v>
      </c>
      <c r="L416" s="246">
        <f t="shared" si="45"/>
        <v>0</v>
      </c>
      <c r="M416" s="76">
        <f t="shared" si="45"/>
        <v>0</v>
      </c>
      <c r="N416" s="76">
        <f t="shared" si="45"/>
        <v>0</v>
      </c>
      <c r="O416" s="247">
        <f t="shared" si="46"/>
        <v>0</v>
      </c>
      <c r="P416" s="248">
        <f t="shared" si="47"/>
        <v>0</v>
      </c>
      <c r="Q416" s="249">
        <f>P416*[1]Factors!D403</f>
        <v>0</v>
      </c>
      <c r="R416" s="249">
        <f t="shared" si="48"/>
        <v>0</v>
      </c>
      <c r="S416" s="249">
        <f>R416*[1]Factors!D403</f>
        <v>0</v>
      </c>
      <c r="T416" s="250">
        <f>R416*[1]Factors!D403*[1]Factors!E403</f>
        <v>0</v>
      </c>
      <c r="U416" s="246"/>
      <c r="V416" s="76"/>
      <c r="W416" s="247">
        <f>[1]Lib_RawData!AJ227</f>
        <v>0</v>
      </c>
      <c r="X416" s="271"/>
      <c r="Y416" s="76">
        <f t="shared" si="42"/>
        <v>0</v>
      </c>
      <c r="Z416" s="246"/>
      <c r="AA416" s="76">
        <f t="shared" si="44"/>
        <v>0</v>
      </c>
      <c r="AB416" s="76"/>
      <c r="AC416" s="247">
        <f t="shared" si="43"/>
        <v>0</v>
      </c>
    </row>
    <row r="417" spans="1:29" s="20" customFormat="1">
      <c r="A417" s="31"/>
      <c r="B417" s="31"/>
      <c r="C417" s="94"/>
      <c r="D417" s="94"/>
      <c r="E417" s="94"/>
      <c r="F417" s="149"/>
      <c r="G417" s="242">
        <v>12</v>
      </c>
      <c r="H417" s="243">
        <v>2022</v>
      </c>
      <c r="I417" s="244">
        <v>2023</v>
      </c>
      <c r="J417" s="244">
        <v>2023</v>
      </c>
      <c r="K417" s="245" t="str">
        <f>[1]Lib_RawData!G228</f>
        <v>CFO</v>
      </c>
      <c r="L417" s="246">
        <f t="shared" si="45"/>
        <v>0</v>
      </c>
      <c r="M417" s="76">
        <f t="shared" si="45"/>
        <v>0</v>
      </c>
      <c r="N417" s="76">
        <f t="shared" si="45"/>
        <v>0</v>
      </c>
      <c r="O417" s="247">
        <f t="shared" si="46"/>
        <v>0</v>
      </c>
      <c r="P417" s="248">
        <f t="shared" si="47"/>
        <v>0</v>
      </c>
      <c r="Q417" s="249">
        <f>P417*[1]Factors!D404</f>
        <v>0</v>
      </c>
      <c r="R417" s="249">
        <f t="shared" si="48"/>
        <v>0</v>
      </c>
      <c r="S417" s="249">
        <f>R417*[1]Factors!D404</f>
        <v>0</v>
      </c>
      <c r="T417" s="250">
        <f>R417*[1]Factors!D404*[1]Factors!E404</f>
        <v>0</v>
      </c>
      <c r="U417" s="246"/>
      <c r="V417" s="76"/>
      <c r="W417" s="247">
        <f>[1]Lib_RawData!AJ228</f>
        <v>0</v>
      </c>
      <c r="X417" s="271"/>
      <c r="Y417" s="76">
        <f>X417*W417</f>
        <v>0</v>
      </c>
      <c r="Z417" s="246"/>
      <c r="AA417" s="76">
        <f t="shared" si="44"/>
        <v>0</v>
      </c>
      <c r="AB417" s="76"/>
      <c r="AC417" s="247">
        <f t="shared" si="43"/>
        <v>0</v>
      </c>
    </row>
    <row r="418" spans="1:29" s="20" customFormat="1">
      <c r="A418" s="31"/>
      <c r="B418" s="31"/>
      <c r="C418" s="94"/>
      <c r="D418" s="94"/>
      <c r="E418" s="94"/>
      <c r="F418" s="149"/>
      <c r="G418" s="242">
        <v>1</v>
      </c>
      <c r="H418" s="243">
        <v>2023</v>
      </c>
      <c r="I418" s="244">
        <v>2023</v>
      </c>
      <c r="J418" s="244">
        <v>2023</v>
      </c>
      <c r="K418" s="245" t="str">
        <f>[1]Lib_RawData!G229</f>
        <v>CFO</v>
      </c>
      <c r="L418" s="246">
        <f t="shared" si="45"/>
        <v>0</v>
      </c>
      <c r="M418" s="76">
        <f t="shared" si="45"/>
        <v>0</v>
      </c>
      <c r="N418" s="76">
        <f t="shared" si="45"/>
        <v>0</v>
      </c>
      <c r="O418" s="247">
        <f t="shared" si="46"/>
        <v>0</v>
      </c>
      <c r="P418" s="248">
        <f t="shared" si="47"/>
        <v>0</v>
      </c>
      <c r="Q418" s="249">
        <f>P418*[1]Factors!D405</f>
        <v>0</v>
      </c>
      <c r="R418" s="249">
        <f t="shared" si="48"/>
        <v>0</v>
      </c>
      <c r="S418" s="249">
        <f>R418*[1]Factors!D405</f>
        <v>0</v>
      </c>
      <c r="T418" s="250">
        <f>R418*[1]Factors!D405*[1]Factors!E405</f>
        <v>0</v>
      </c>
      <c r="U418" s="246"/>
      <c r="V418" s="76"/>
      <c r="W418" s="247">
        <f>[1]Lib_RawData!AJ229</f>
        <v>0</v>
      </c>
      <c r="X418" s="271"/>
      <c r="Y418" s="76">
        <f t="shared" ref="Y418:Y481" si="49">X418*W418</f>
        <v>0</v>
      </c>
      <c r="Z418" s="246"/>
      <c r="AA418" s="76">
        <f t="shared" si="44"/>
        <v>0</v>
      </c>
      <c r="AB418" s="76"/>
      <c r="AC418" s="247">
        <f t="shared" si="43"/>
        <v>0</v>
      </c>
    </row>
    <row r="419" spans="1:29" s="20" customFormat="1">
      <c r="A419" s="31"/>
      <c r="B419" s="31"/>
      <c r="C419" s="94"/>
      <c r="D419" s="94"/>
      <c r="E419" s="94"/>
      <c r="F419" s="149"/>
      <c r="G419" s="242">
        <v>2</v>
      </c>
      <c r="H419" s="243">
        <v>2023</v>
      </c>
      <c r="I419" s="244">
        <v>2023</v>
      </c>
      <c r="J419" s="244">
        <v>2023</v>
      </c>
      <c r="K419" s="245" t="str">
        <f>[1]Lib_RawData!G230</f>
        <v>CFO</v>
      </c>
      <c r="L419" s="246">
        <f t="shared" si="45"/>
        <v>0</v>
      </c>
      <c r="M419" s="76">
        <f t="shared" si="45"/>
        <v>0</v>
      </c>
      <c r="N419" s="76">
        <f t="shared" si="45"/>
        <v>0</v>
      </c>
      <c r="O419" s="247">
        <f t="shared" si="46"/>
        <v>0</v>
      </c>
      <c r="P419" s="248">
        <f t="shared" si="47"/>
        <v>0</v>
      </c>
      <c r="Q419" s="249">
        <f>P419*[1]Factors!D406</f>
        <v>0</v>
      </c>
      <c r="R419" s="249">
        <f t="shared" si="48"/>
        <v>0</v>
      </c>
      <c r="S419" s="249">
        <f>R419*[1]Factors!D406</f>
        <v>0</v>
      </c>
      <c r="T419" s="250">
        <f>R419*[1]Factors!D406*[1]Factors!E406</f>
        <v>0</v>
      </c>
      <c r="U419" s="246"/>
      <c r="V419" s="76"/>
      <c r="W419" s="247">
        <f>[1]Lib_RawData!AJ230</f>
        <v>0</v>
      </c>
      <c r="X419" s="271"/>
      <c r="Y419" s="76">
        <f t="shared" si="49"/>
        <v>0</v>
      </c>
      <c r="Z419" s="246"/>
      <c r="AA419" s="76">
        <f t="shared" si="44"/>
        <v>0</v>
      </c>
      <c r="AB419" s="76"/>
      <c r="AC419" s="247">
        <f t="shared" si="43"/>
        <v>0</v>
      </c>
    </row>
    <row r="420" spans="1:29" s="20" customFormat="1">
      <c r="A420" s="31"/>
      <c r="B420" s="31"/>
      <c r="C420" s="94"/>
      <c r="D420" s="94"/>
      <c r="E420" s="94"/>
      <c r="F420" s="149"/>
      <c r="G420" s="242">
        <v>3</v>
      </c>
      <c r="H420" s="243">
        <v>2023</v>
      </c>
      <c r="I420" s="244">
        <v>2023</v>
      </c>
      <c r="J420" s="244">
        <v>2023</v>
      </c>
      <c r="K420" s="245" t="str">
        <f>[1]Lib_RawData!G231</f>
        <v>CFO</v>
      </c>
      <c r="L420" s="246">
        <f t="shared" si="45"/>
        <v>0</v>
      </c>
      <c r="M420" s="76">
        <f t="shared" si="45"/>
        <v>0</v>
      </c>
      <c r="N420" s="76">
        <f t="shared" si="45"/>
        <v>0</v>
      </c>
      <c r="O420" s="247">
        <f t="shared" si="46"/>
        <v>0</v>
      </c>
      <c r="P420" s="248">
        <f t="shared" si="47"/>
        <v>0</v>
      </c>
      <c r="Q420" s="249">
        <f>P420*[1]Factors!D407</f>
        <v>0</v>
      </c>
      <c r="R420" s="249">
        <f t="shared" si="48"/>
        <v>0</v>
      </c>
      <c r="S420" s="249">
        <f>R420*[1]Factors!D407</f>
        <v>0</v>
      </c>
      <c r="T420" s="250">
        <f>R420*[1]Factors!D407*[1]Factors!E407</f>
        <v>0</v>
      </c>
      <c r="U420" s="246"/>
      <c r="V420" s="76"/>
      <c r="W420" s="247">
        <f>[1]Lib_RawData!AJ231</f>
        <v>0</v>
      </c>
      <c r="X420" s="271"/>
      <c r="Y420" s="76">
        <f t="shared" si="49"/>
        <v>0</v>
      </c>
      <c r="Z420" s="246"/>
      <c r="AA420" s="76">
        <f t="shared" si="44"/>
        <v>0</v>
      </c>
      <c r="AB420" s="76"/>
      <c r="AC420" s="247">
        <f t="shared" si="43"/>
        <v>0</v>
      </c>
    </row>
    <row r="421" spans="1:29" s="20" customFormat="1">
      <c r="A421" s="31"/>
      <c r="B421" s="31"/>
      <c r="C421" s="94"/>
      <c r="D421" s="94"/>
      <c r="E421" s="94"/>
      <c r="F421" s="149"/>
      <c r="G421" s="242">
        <v>4</v>
      </c>
      <c r="H421" s="243">
        <v>2023</v>
      </c>
      <c r="I421" s="244">
        <v>2023</v>
      </c>
      <c r="J421" s="244">
        <v>2024</v>
      </c>
      <c r="K421" s="245" t="str">
        <f>[1]Lib_RawData!G232</f>
        <v>CFO</v>
      </c>
      <c r="L421" s="246">
        <f t="shared" si="45"/>
        <v>0</v>
      </c>
      <c r="M421" s="76">
        <f t="shared" si="45"/>
        <v>0</v>
      </c>
      <c r="N421" s="76">
        <f t="shared" si="45"/>
        <v>0</v>
      </c>
      <c r="O421" s="247">
        <f t="shared" si="46"/>
        <v>0</v>
      </c>
      <c r="P421" s="248">
        <f t="shared" si="47"/>
        <v>0</v>
      </c>
      <c r="Q421" s="249">
        <f>P421*[1]Factors!D408</f>
        <v>0</v>
      </c>
      <c r="R421" s="249">
        <f t="shared" si="48"/>
        <v>0</v>
      </c>
      <c r="S421" s="249">
        <f>R421*[1]Factors!D408</f>
        <v>0</v>
      </c>
      <c r="T421" s="250">
        <f>R421*[1]Factors!D408*[1]Factors!E408</f>
        <v>0</v>
      </c>
      <c r="U421" s="246"/>
      <c r="V421" s="76"/>
      <c r="W421" s="247">
        <f>[1]Lib_RawData!AJ232</f>
        <v>0</v>
      </c>
      <c r="X421" s="271"/>
      <c r="Y421" s="76">
        <f t="shared" si="49"/>
        <v>0</v>
      </c>
      <c r="Z421" s="246"/>
      <c r="AA421" s="76">
        <f t="shared" si="44"/>
        <v>0</v>
      </c>
      <c r="AB421" s="76"/>
      <c r="AC421" s="247">
        <f t="shared" si="43"/>
        <v>0</v>
      </c>
    </row>
    <row r="422" spans="1:29" s="20" customFormat="1">
      <c r="A422" s="31"/>
      <c r="B422" s="31"/>
      <c r="C422" s="94"/>
      <c r="D422" s="94"/>
      <c r="E422" s="94"/>
      <c r="F422" s="149"/>
      <c r="G422" s="242">
        <v>5</v>
      </c>
      <c r="H422" s="243">
        <v>2023</v>
      </c>
      <c r="I422" s="244">
        <v>2023</v>
      </c>
      <c r="J422" s="244">
        <v>2024</v>
      </c>
      <c r="K422" s="245" t="str">
        <f>[1]Lib_RawData!G233</f>
        <v>CFO</v>
      </c>
      <c r="L422" s="246">
        <f t="shared" si="45"/>
        <v>0</v>
      </c>
      <c r="M422" s="76">
        <f t="shared" si="45"/>
        <v>0</v>
      </c>
      <c r="N422" s="76">
        <f t="shared" si="45"/>
        <v>0</v>
      </c>
      <c r="O422" s="247">
        <f t="shared" si="46"/>
        <v>0</v>
      </c>
      <c r="P422" s="248">
        <f t="shared" si="47"/>
        <v>0</v>
      </c>
      <c r="Q422" s="249">
        <f>P422*[1]Factors!D409</f>
        <v>0</v>
      </c>
      <c r="R422" s="249">
        <f t="shared" si="48"/>
        <v>0</v>
      </c>
      <c r="S422" s="249">
        <f>R422*[1]Factors!D409</f>
        <v>0</v>
      </c>
      <c r="T422" s="250">
        <f>R422*[1]Factors!D409*[1]Factors!E409</f>
        <v>0</v>
      </c>
      <c r="U422" s="246"/>
      <c r="V422" s="76"/>
      <c r="W422" s="247">
        <f>[1]Lib_RawData!AJ233</f>
        <v>0</v>
      </c>
      <c r="X422" s="271"/>
      <c r="Y422" s="76">
        <f t="shared" si="49"/>
        <v>0</v>
      </c>
      <c r="Z422" s="246"/>
      <c r="AA422" s="76">
        <f t="shared" si="44"/>
        <v>0</v>
      </c>
      <c r="AB422" s="76"/>
      <c r="AC422" s="247">
        <f t="shared" si="43"/>
        <v>0</v>
      </c>
    </row>
    <row r="423" spans="1:29" s="20" customFormat="1">
      <c r="A423" s="31"/>
      <c r="B423" s="31"/>
      <c r="C423" s="94"/>
      <c r="D423" s="94"/>
      <c r="E423" s="94"/>
      <c r="F423" s="149"/>
      <c r="G423" s="242">
        <v>6</v>
      </c>
      <c r="H423" s="243">
        <v>2023</v>
      </c>
      <c r="I423" s="244">
        <v>2023</v>
      </c>
      <c r="J423" s="244">
        <v>2024</v>
      </c>
      <c r="K423" s="245" t="str">
        <f>[1]Lib_RawData!G234</f>
        <v>CFO</v>
      </c>
      <c r="L423" s="246">
        <f t="shared" si="45"/>
        <v>0</v>
      </c>
      <c r="M423" s="76">
        <f t="shared" si="45"/>
        <v>0</v>
      </c>
      <c r="N423" s="76">
        <f t="shared" si="45"/>
        <v>0</v>
      </c>
      <c r="O423" s="247">
        <f t="shared" si="46"/>
        <v>0</v>
      </c>
      <c r="P423" s="248">
        <f t="shared" si="47"/>
        <v>0</v>
      </c>
      <c r="Q423" s="249">
        <f>P423*[1]Factors!D410</f>
        <v>0</v>
      </c>
      <c r="R423" s="249">
        <f t="shared" si="48"/>
        <v>0</v>
      </c>
      <c r="S423" s="249">
        <f>R423*[1]Factors!D410</f>
        <v>0</v>
      </c>
      <c r="T423" s="250">
        <f>R423*[1]Factors!D410*[1]Factors!E410</f>
        <v>0</v>
      </c>
      <c r="U423" s="246"/>
      <c r="V423" s="76"/>
      <c r="W423" s="247">
        <f>[1]Lib_RawData!AJ234</f>
        <v>0</v>
      </c>
      <c r="X423" s="271"/>
      <c r="Y423" s="76">
        <f t="shared" si="49"/>
        <v>0</v>
      </c>
      <c r="Z423" s="246"/>
      <c r="AA423" s="76">
        <f t="shared" si="44"/>
        <v>0</v>
      </c>
      <c r="AB423" s="76"/>
      <c r="AC423" s="247">
        <f t="shared" si="43"/>
        <v>0</v>
      </c>
    </row>
    <row r="424" spans="1:29" s="20" customFormat="1">
      <c r="A424" s="31"/>
      <c r="B424" s="31"/>
      <c r="C424" s="94"/>
      <c r="D424" s="94"/>
      <c r="E424" s="94"/>
      <c r="F424" s="149"/>
      <c r="G424" s="242">
        <v>7</v>
      </c>
      <c r="H424" s="243">
        <v>2023</v>
      </c>
      <c r="I424" s="244">
        <v>2024</v>
      </c>
      <c r="J424" s="244">
        <v>2024</v>
      </c>
      <c r="K424" s="245" t="str">
        <f>[1]Lib_RawData!G235</f>
        <v>CFO</v>
      </c>
      <c r="L424" s="246">
        <f t="shared" si="45"/>
        <v>0</v>
      </c>
      <c r="M424" s="76">
        <f t="shared" si="45"/>
        <v>0</v>
      </c>
      <c r="N424" s="76">
        <f t="shared" si="45"/>
        <v>0</v>
      </c>
      <c r="O424" s="247">
        <f t="shared" si="46"/>
        <v>0</v>
      </c>
      <c r="P424" s="248">
        <f t="shared" si="47"/>
        <v>0</v>
      </c>
      <c r="Q424" s="249">
        <f>P424*[1]Factors!D411</f>
        <v>0</v>
      </c>
      <c r="R424" s="249">
        <f t="shared" si="48"/>
        <v>0</v>
      </c>
      <c r="S424" s="249">
        <f>R424*[1]Factors!D411</f>
        <v>0</v>
      </c>
      <c r="T424" s="250">
        <f>R424*[1]Factors!D411*[1]Factors!E411</f>
        <v>0</v>
      </c>
      <c r="U424" s="246"/>
      <c r="V424" s="76"/>
      <c r="W424" s="247">
        <f>[1]Lib_RawData!AJ235</f>
        <v>0</v>
      </c>
      <c r="X424" s="271"/>
      <c r="Y424" s="76">
        <f t="shared" si="49"/>
        <v>0</v>
      </c>
      <c r="Z424" s="246"/>
      <c r="AA424" s="76">
        <f t="shared" si="44"/>
        <v>0</v>
      </c>
      <c r="AB424" s="76"/>
      <c r="AC424" s="247">
        <f t="shared" si="43"/>
        <v>0</v>
      </c>
    </row>
    <row r="425" spans="1:29" s="20" customFormat="1">
      <c r="A425" s="31"/>
      <c r="B425" s="31"/>
      <c r="C425" s="94"/>
      <c r="D425" s="94"/>
      <c r="E425" s="94"/>
      <c r="F425" s="149"/>
      <c r="G425" s="242">
        <v>8</v>
      </c>
      <c r="H425" s="243">
        <v>2023</v>
      </c>
      <c r="I425" s="244">
        <v>2024</v>
      </c>
      <c r="J425" s="244">
        <v>2024</v>
      </c>
      <c r="K425" s="245" t="str">
        <f>[1]Lib_RawData!G236</f>
        <v>CFO</v>
      </c>
      <c r="L425" s="246">
        <f t="shared" si="45"/>
        <v>0</v>
      </c>
      <c r="M425" s="76">
        <f t="shared" si="45"/>
        <v>0</v>
      </c>
      <c r="N425" s="76">
        <f t="shared" si="45"/>
        <v>0</v>
      </c>
      <c r="O425" s="247">
        <f t="shared" si="46"/>
        <v>0</v>
      </c>
      <c r="P425" s="248">
        <f t="shared" si="47"/>
        <v>0</v>
      </c>
      <c r="Q425" s="249">
        <f>P425*[1]Factors!D412</f>
        <v>0</v>
      </c>
      <c r="R425" s="249">
        <f t="shared" si="48"/>
        <v>0</v>
      </c>
      <c r="S425" s="249">
        <f>R425*[1]Factors!D412</f>
        <v>0</v>
      </c>
      <c r="T425" s="250">
        <f>R425*[1]Factors!D412*[1]Factors!E412</f>
        <v>0</v>
      </c>
      <c r="U425" s="246"/>
      <c r="V425" s="76"/>
      <c r="W425" s="247">
        <f>[1]Lib_RawData!AJ236</f>
        <v>0</v>
      </c>
      <c r="X425" s="271"/>
      <c r="Y425" s="76">
        <f t="shared" si="49"/>
        <v>0</v>
      </c>
      <c r="Z425" s="246"/>
      <c r="AA425" s="76">
        <f t="shared" si="44"/>
        <v>0</v>
      </c>
      <c r="AB425" s="76"/>
      <c r="AC425" s="247">
        <f t="shared" si="43"/>
        <v>0</v>
      </c>
    </row>
    <row r="426" spans="1:29" s="20" customFormat="1">
      <c r="A426" s="31"/>
      <c r="B426" s="31"/>
      <c r="C426" s="94"/>
      <c r="D426" s="94"/>
      <c r="E426" s="94"/>
      <c r="F426" s="149"/>
      <c r="G426" s="242">
        <v>9</v>
      </c>
      <c r="H426" s="243">
        <v>2023</v>
      </c>
      <c r="I426" s="244">
        <v>2024</v>
      </c>
      <c r="J426" s="244">
        <v>2024</v>
      </c>
      <c r="K426" s="245" t="str">
        <f>[1]Lib_RawData!G237</f>
        <v>CFO</v>
      </c>
      <c r="L426" s="246">
        <f t="shared" si="45"/>
        <v>0</v>
      </c>
      <c r="M426" s="76">
        <f t="shared" si="45"/>
        <v>0</v>
      </c>
      <c r="N426" s="76">
        <f t="shared" si="45"/>
        <v>0</v>
      </c>
      <c r="O426" s="247">
        <f t="shared" si="46"/>
        <v>0</v>
      </c>
      <c r="P426" s="248">
        <f t="shared" si="47"/>
        <v>0</v>
      </c>
      <c r="Q426" s="249">
        <f>P426*[1]Factors!D413</f>
        <v>0</v>
      </c>
      <c r="R426" s="249">
        <f t="shared" si="48"/>
        <v>0</v>
      </c>
      <c r="S426" s="249">
        <f>R426*[1]Factors!D413</f>
        <v>0</v>
      </c>
      <c r="T426" s="250">
        <f>R426*[1]Factors!D413*[1]Factors!E413</f>
        <v>0</v>
      </c>
      <c r="U426" s="246"/>
      <c r="V426" s="76"/>
      <c r="W426" s="247">
        <f>[1]Lib_RawData!AJ237</f>
        <v>0</v>
      </c>
      <c r="X426" s="271"/>
      <c r="Y426" s="76">
        <f t="shared" si="49"/>
        <v>0</v>
      </c>
      <c r="Z426" s="246"/>
      <c r="AA426" s="76">
        <f t="shared" si="44"/>
        <v>0</v>
      </c>
      <c r="AB426" s="76"/>
      <c r="AC426" s="247">
        <f t="shared" si="43"/>
        <v>0</v>
      </c>
    </row>
    <row r="427" spans="1:29" s="20" customFormat="1">
      <c r="A427" s="31"/>
      <c r="B427" s="31"/>
      <c r="C427" s="94"/>
      <c r="D427" s="94"/>
      <c r="E427" s="94"/>
      <c r="F427" s="149"/>
      <c r="G427" s="242">
        <v>10</v>
      </c>
      <c r="H427" s="243">
        <v>2023</v>
      </c>
      <c r="I427" s="244">
        <v>2024</v>
      </c>
      <c r="J427" s="244">
        <v>2024</v>
      </c>
      <c r="K427" s="245" t="str">
        <f>[1]Lib_RawData!G238</f>
        <v>CFO</v>
      </c>
      <c r="L427" s="246">
        <f t="shared" si="45"/>
        <v>0</v>
      </c>
      <c r="M427" s="76">
        <f t="shared" si="45"/>
        <v>0</v>
      </c>
      <c r="N427" s="76">
        <f t="shared" si="45"/>
        <v>0</v>
      </c>
      <c r="O427" s="247">
        <f t="shared" si="46"/>
        <v>0</v>
      </c>
      <c r="P427" s="248">
        <f t="shared" si="47"/>
        <v>0</v>
      </c>
      <c r="Q427" s="249">
        <f>P427*[1]Factors!D414</f>
        <v>0</v>
      </c>
      <c r="R427" s="249">
        <f t="shared" si="48"/>
        <v>0</v>
      </c>
      <c r="S427" s="249">
        <f>R427*[1]Factors!D414</f>
        <v>0</v>
      </c>
      <c r="T427" s="250">
        <f>R427*[1]Factors!D414*[1]Factors!E414</f>
        <v>0</v>
      </c>
      <c r="U427" s="246"/>
      <c r="V427" s="76"/>
      <c r="W427" s="247">
        <f>[1]Lib_RawData!AJ238</f>
        <v>0</v>
      </c>
      <c r="X427" s="271"/>
      <c r="Y427" s="76">
        <f t="shared" si="49"/>
        <v>0</v>
      </c>
      <c r="Z427" s="246"/>
      <c r="AA427" s="76">
        <f t="shared" si="44"/>
        <v>0</v>
      </c>
      <c r="AB427" s="76"/>
      <c r="AC427" s="247">
        <f t="shared" si="43"/>
        <v>0</v>
      </c>
    </row>
    <row r="428" spans="1:29" s="20" customFormat="1">
      <c r="A428" s="31"/>
      <c r="B428" s="31"/>
      <c r="C428" s="94"/>
      <c r="D428" s="94"/>
      <c r="E428" s="94"/>
      <c r="F428" s="149"/>
      <c r="G428" s="242">
        <v>11</v>
      </c>
      <c r="H428" s="243">
        <v>2023</v>
      </c>
      <c r="I428" s="244">
        <v>2024</v>
      </c>
      <c r="J428" s="244">
        <v>2024</v>
      </c>
      <c r="K428" s="245" t="str">
        <f>[1]Lib_RawData!G239</f>
        <v>CFO</v>
      </c>
      <c r="L428" s="246">
        <f t="shared" si="45"/>
        <v>0</v>
      </c>
      <c r="M428" s="76">
        <f t="shared" si="45"/>
        <v>0</v>
      </c>
      <c r="N428" s="76">
        <f t="shared" si="45"/>
        <v>0</v>
      </c>
      <c r="O428" s="247">
        <f t="shared" si="46"/>
        <v>0</v>
      </c>
      <c r="P428" s="248">
        <f t="shared" si="47"/>
        <v>0</v>
      </c>
      <c r="Q428" s="249">
        <f>P428*[1]Factors!D415</f>
        <v>0</v>
      </c>
      <c r="R428" s="249">
        <f t="shared" si="48"/>
        <v>0</v>
      </c>
      <c r="S428" s="249">
        <f>R428*[1]Factors!D415</f>
        <v>0</v>
      </c>
      <c r="T428" s="250">
        <f>R428*[1]Factors!D415*[1]Factors!E415</f>
        <v>0</v>
      </c>
      <c r="U428" s="246"/>
      <c r="V428" s="76"/>
      <c r="W428" s="247">
        <f>[1]Lib_RawData!AJ239</f>
        <v>0</v>
      </c>
      <c r="X428" s="271"/>
      <c r="Y428" s="76">
        <f t="shared" si="49"/>
        <v>0</v>
      </c>
      <c r="Z428" s="246"/>
      <c r="AA428" s="76">
        <f t="shared" si="44"/>
        <v>0</v>
      </c>
      <c r="AB428" s="76"/>
      <c r="AC428" s="247">
        <f t="shared" si="43"/>
        <v>0</v>
      </c>
    </row>
    <row r="429" spans="1:29" s="20" customFormat="1">
      <c r="A429" s="31"/>
      <c r="B429" s="31"/>
      <c r="C429" s="94"/>
      <c r="D429" s="94"/>
      <c r="E429" s="94"/>
      <c r="F429" s="149"/>
      <c r="G429" s="242">
        <v>12</v>
      </c>
      <c r="H429" s="243">
        <v>2023</v>
      </c>
      <c r="I429" s="244">
        <v>2024</v>
      </c>
      <c r="J429" s="244">
        <v>2024</v>
      </c>
      <c r="K429" s="245" t="str">
        <f>[1]Lib_RawData!G240</f>
        <v>CFO</v>
      </c>
      <c r="L429" s="246">
        <f t="shared" si="45"/>
        <v>0</v>
      </c>
      <c r="M429" s="76">
        <f t="shared" si="45"/>
        <v>0</v>
      </c>
      <c r="N429" s="76">
        <f t="shared" si="45"/>
        <v>0</v>
      </c>
      <c r="O429" s="247">
        <f t="shared" si="46"/>
        <v>0</v>
      </c>
      <c r="P429" s="248">
        <f t="shared" si="47"/>
        <v>0</v>
      </c>
      <c r="Q429" s="249">
        <f>P429*[1]Factors!D416</f>
        <v>0</v>
      </c>
      <c r="R429" s="249">
        <f t="shared" si="48"/>
        <v>0</v>
      </c>
      <c r="S429" s="249">
        <f>R429*[1]Factors!D416</f>
        <v>0</v>
      </c>
      <c r="T429" s="250">
        <f>R429*[1]Factors!D416*[1]Factors!E416</f>
        <v>0</v>
      </c>
      <c r="U429" s="246"/>
      <c r="V429" s="76"/>
      <c r="W429" s="247">
        <f>[1]Lib_RawData!AJ240</f>
        <v>0</v>
      </c>
      <c r="X429" s="271"/>
      <c r="Y429" s="76">
        <f t="shared" si="49"/>
        <v>0</v>
      </c>
      <c r="Z429" s="246"/>
      <c r="AA429" s="76">
        <f t="shared" si="44"/>
        <v>0</v>
      </c>
      <c r="AB429" s="76"/>
      <c r="AC429" s="247">
        <f t="shared" si="43"/>
        <v>0</v>
      </c>
    </row>
    <row r="430" spans="1:29" s="20" customFormat="1">
      <c r="A430" s="31"/>
      <c r="B430" s="31"/>
      <c r="C430" s="94"/>
      <c r="D430" s="94"/>
      <c r="E430" s="94"/>
      <c r="F430" s="149"/>
      <c r="G430" s="242">
        <v>1</v>
      </c>
      <c r="H430" s="243">
        <v>2024</v>
      </c>
      <c r="I430" s="244">
        <v>2024</v>
      </c>
      <c r="J430" s="244">
        <v>2024</v>
      </c>
      <c r="K430" s="245" t="str">
        <f>[1]Lib_RawData!G241</f>
        <v>CFO</v>
      </c>
      <c r="L430" s="246">
        <f t="shared" si="45"/>
        <v>0</v>
      </c>
      <c r="M430" s="76">
        <f t="shared" si="45"/>
        <v>0</v>
      </c>
      <c r="N430" s="76">
        <f t="shared" si="45"/>
        <v>0</v>
      </c>
      <c r="O430" s="247">
        <f t="shared" si="46"/>
        <v>0</v>
      </c>
      <c r="P430" s="248">
        <f t="shared" si="47"/>
        <v>0</v>
      </c>
      <c r="Q430" s="249">
        <f>P430*[1]Factors!D417</f>
        <v>0</v>
      </c>
      <c r="R430" s="249">
        <f t="shared" si="48"/>
        <v>0</v>
      </c>
      <c r="S430" s="249">
        <f>R430*[1]Factors!D417</f>
        <v>0</v>
      </c>
      <c r="T430" s="250">
        <f>R430*[1]Factors!D417*[1]Factors!E417</f>
        <v>0</v>
      </c>
      <c r="U430" s="246"/>
      <c r="V430" s="76"/>
      <c r="W430" s="247">
        <f>[1]Lib_RawData!AJ241</f>
        <v>0</v>
      </c>
      <c r="X430" s="271"/>
      <c r="Y430" s="76">
        <f t="shared" si="49"/>
        <v>0</v>
      </c>
      <c r="Z430" s="246"/>
      <c r="AA430" s="76">
        <f t="shared" si="44"/>
        <v>0</v>
      </c>
      <c r="AB430" s="76"/>
      <c r="AC430" s="247">
        <f t="shared" si="43"/>
        <v>0</v>
      </c>
    </row>
    <row r="431" spans="1:29" s="20" customFormat="1">
      <c r="A431" s="31"/>
      <c r="B431" s="31"/>
      <c r="C431" s="94"/>
      <c r="D431" s="94"/>
      <c r="E431" s="94"/>
      <c r="F431" s="149"/>
      <c r="G431" s="242">
        <v>2</v>
      </c>
      <c r="H431" s="243">
        <v>2024</v>
      </c>
      <c r="I431" s="244">
        <v>2024</v>
      </c>
      <c r="J431" s="244">
        <v>2024</v>
      </c>
      <c r="K431" s="245" t="str">
        <f>[1]Lib_RawData!G242</f>
        <v>CFO</v>
      </c>
      <c r="L431" s="246">
        <f t="shared" si="45"/>
        <v>0</v>
      </c>
      <c r="M431" s="76">
        <f t="shared" si="45"/>
        <v>0</v>
      </c>
      <c r="N431" s="76">
        <f t="shared" si="45"/>
        <v>0</v>
      </c>
      <c r="O431" s="247">
        <f t="shared" si="46"/>
        <v>0</v>
      </c>
      <c r="P431" s="248">
        <f t="shared" si="47"/>
        <v>0</v>
      </c>
      <c r="Q431" s="249">
        <f>P431*[1]Factors!D418</f>
        <v>0</v>
      </c>
      <c r="R431" s="249">
        <f t="shared" si="48"/>
        <v>0</v>
      </c>
      <c r="S431" s="249">
        <f>R431*[1]Factors!D418</f>
        <v>0</v>
      </c>
      <c r="T431" s="250">
        <f>R431*[1]Factors!D418*[1]Factors!E418</f>
        <v>0</v>
      </c>
      <c r="U431" s="246"/>
      <c r="V431" s="76"/>
      <c r="W431" s="247">
        <f>[1]Lib_RawData!AJ242</f>
        <v>0</v>
      </c>
      <c r="X431" s="271"/>
      <c r="Y431" s="76">
        <f t="shared" si="49"/>
        <v>0</v>
      </c>
      <c r="Z431" s="246"/>
      <c r="AA431" s="76">
        <f t="shared" si="44"/>
        <v>0</v>
      </c>
      <c r="AB431" s="76"/>
      <c r="AC431" s="247">
        <f t="shared" si="43"/>
        <v>0</v>
      </c>
    </row>
    <row r="432" spans="1:29" s="20" customFormat="1">
      <c r="A432" s="31"/>
      <c r="B432" s="31"/>
      <c r="C432" s="94"/>
      <c r="D432" s="94"/>
      <c r="E432" s="94"/>
      <c r="F432" s="149"/>
      <c r="G432" s="242">
        <v>3</v>
      </c>
      <c r="H432" s="243">
        <v>2024</v>
      </c>
      <c r="I432" s="244">
        <v>2024</v>
      </c>
      <c r="J432" s="244">
        <v>2024</v>
      </c>
      <c r="K432" s="245" t="str">
        <f>[1]Lib_RawData!G243</f>
        <v>CFO</v>
      </c>
      <c r="L432" s="246">
        <f t="shared" si="45"/>
        <v>0</v>
      </c>
      <c r="M432" s="76">
        <f t="shared" si="45"/>
        <v>0</v>
      </c>
      <c r="N432" s="76">
        <f t="shared" si="45"/>
        <v>0</v>
      </c>
      <c r="O432" s="247">
        <f t="shared" si="46"/>
        <v>0</v>
      </c>
      <c r="P432" s="248">
        <f t="shared" si="47"/>
        <v>0</v>
      </c>
      <c r="Q432" s="249">
        <f>P432*[1]Factors!D419</f>
        <v>0</v>
      </c>
      <c r="R432" s="249">
        <f t="shared" si="48"/>
        <v>0</v>
      </c>
      <c r="S432" s="249">
        <f>R432*[1]Factors!D419</f>
        <v>0</v>
      </c>
      <c r="T432" s="250">
        <f>R432*[1]Factors!D419*[1]Factors!E419</f>
        <v>0</v>
      </c>
      <c r="U432" s="246"/>
      <c r="V432" s="76"/>
      <c r="W432" s="247">
        <f>[1]Lib_RawData!AJ243</f>
        <v>0</v>
      </c>
      <c r="X432" s="271"/>
      <c r="Y432" s="76">
        <f t="shared" si="49"/>
        <v>0</v>
      </c>
      <c r="Z432" s="246"/>
      <c r="AA432" s="76">
        <f t="shared" si="44"/>
        <v>0</v>
      </c>
      <c r="AB432" s="76"/>
      <c r="AC432" s="247">
        <f t="shared" si="43"/>
        <v>0</v>
      </c>
    </row>
    <row r="433" spans="1:29" s="20" customFormat="1">
      <c r="A433" s="31"/>
      <c r="B433" s="31"/>
      <c r="C433" s="94"/>
      <c r="D433" s="94"/>
      <c r="E433" s="94"/>
      <c r="F433" s="149"/>
      <c r="G433" s="242">
        <v>4</v>
      </c>
      <c r="H433" s="243">
        <v>2024</v>
      </c>
      <c r="I433" s="244">
        <v>2024</v>
      </c>
      <c r="J433" s="244">
        <v>2025</v>
      </c>
      <c r="K433" s="245" t="str">
        <f>[1]Lib_RawData!G244</f>
        <v>CFO</v>
      </c>
      <c r="L433" s="246">
        <f t="shared" si="45"/>
        <v>0</v>
      </c>
      <c r="M433" s="76">
        <f t="shared" si="45"/>
        <v>0</v>
      </c>
      <c r="N433" s="76">
        <f t="shared" si="45"/>
        <v>0</v>
      </c>
      <c r="O433" s="247">
        <f t="shared" si="46"/>
        <v>0</v>
      </c>
      <c r="P433" s="248">
        <f t="shared" si="47"/>
        <v>0</v>
      </c>
      <c r="Q433" s="249">
        <f>P433*[1]Factors!D420</f>
        <v>0</v>
      </c>
      <c r="R433" s="249">
        <f t="shared" si="48"/>
        <v>0</v>
      </c>
      <c r="S433" s="249">
        <f>R433*[1]Factors!D420</f>
        <v>0</v>
      </c>
      <c r="T433" s="250">
        <f>R433*[1]Factors!D420*[1]Factors!E420</f>
        <v>0</v>
      </c>
      <c r="U433" s="246"/>
      <c r="V433" s="76"/>
      <c r="W433" s="247">
        <f>[1]Lib_RawData!AJ244</f>
        <v>0</v>
      </c>
      <c r="X433" s="271"/>
      <c r="Y433" s="76">
        <f t="shared" si="49"/>
        <v>0</v>
      </c>
      <c r="Z433" s="246"/>
      <c r="AA433" s="76">
        <f t="shared" si="44"/>
        <v>0</v>
      </c>
      <c r="AB433" s="76"/>
      <c r="AC433" s="247">
        <f t="shared" si="43"/>
        <v>0</v>
      </c>
    </row>
    <row r="434" spans="1:29" s="20" customFormat="1">
      <c r="A434" s="31"/>
      <c r="B434" s="31"/>
      <c r="C434" s="94"/>
      <c r="D434" s="94"/>
      <c r="E434" s="94"/>
      <c r="F434" s="149"/>
      <c r="G434" s="242">
        <v>5</v>
      </c>
      <c r="H434" s="243">
        <v>2024</v>
      </c>
      <c r="I434" s="244">
        <v>2024</v>
      </c>
      <c r="J434" s="244">
        <v>2025</v>
      </c>
      <c r="K434" s="245" t="str">
        <f>[1]Lib_RawData!G245</f>
        <v>CFO</v>
      </c>
      <c r="L434" s="246">
        <f t="shared" si="45"/>
        <v>0</v>
      </c>
      <c r="M434" s="76">
        <f t="shared" si="45"/>
        <v>0</v>
      </c>
      <c r="N434" s="76">
        <f t="shared" si="45"/>
        <v>0</v>
      </c>
      <c r="O434" s="247">
        <f t="shared" si="46"/>
        <v>0</v>
      </c>
      <c r="P434" s="248">
        <f t="shared" si="47"/>
        <v>0</v>
      </c>
      <c r="Q434" s="249">
        <f>P434*[1]Factors!D421</f>
        <v>0</v>
      </c>
      <c r="R434" s="249">
        <f t="shared" si="48"/>
        <v>0</v>
      </c>
      <c r="S434" s="249">
        <f>R434*[1]Factors!D421</f>
        <v>0</v>
      </c>
      <c r="T434" s="250">
        <f>R434*[1]Factors!D421*[1]Factors!E421</f>
        <v>0</v>
      </c>
      <c r="U434" s="246"/>
      <c r="V434" s="76"/>
      <c r="W434" s="247">
        <f>[1]Lib_RawData!AJ245</f>
        <v>0</v>
      </c>
      <c r="X434" s="271"/>
      <c r="Y434" s="76">
        <f t="shared" si="49"/>
        <v>0</v>
      </c>
      <c r="Z434" s="246"/>
      <c r="AA434" s="76">
        <f t="shared" si="44"/>
        <v>0</v>
      </c>
      <c r="AB434" s="76"/>
      <c r="AC434" s="247">
        <f t="shared" si="43"/>
        <v>0</v>
      </c>
    </row>
    <row r="435" spans="1:29" s="20" customFormat="1">
      <c r="A435" s="31"/>
      <c r="B435" s="31"/>
      <c r="C435" s="94"/>
      <c r="D435" s="94"/>
      <c r="E435" s="94"/>
      <c r="F435" s="149"/>
      <c r="G435" s="242">
        <v>6</v>
      </c>
      <c r="H435" s="243">
        <v>2024</v>
      </c>
      <c r="I435" s="244">
        <v>2024</v>
      </c>
      <c r="J435" s="244">
        <v>2025</v>
      </c>
      <c r="K435" s="245" t="str">
        <f>[1]Lib_RawData!G246</f>
        <v>CFO</v>
      </c>
      <c r="L435" s="246">
        <f t="shared" si="45"/>
        <v>0</v>
      </c>
      <c r="M435" s="76">
        <f t="shared" si="45"/>
        <v>0</v>
      </c>
      <c r="N435" s="76">
        <f t="shared" si="45"/>
        <v>0</v>
      </c>
      <c r="O435" s="247">
        <f t="shared" si="46"/>
        <v>0</v>
      </c>
      <c r="P435" s="248">
        <f t="shared" si="47"/>
        <v>0</v>
      </c>
      <c r="Q435" s="249">
        <f>P435*[1]Factors!D422</f>
        <v>0</v>
      </c>
      <c r="R435" s="249">
        <f t="shared" si="48"/>
        <v>0</v>
      </c>
      <c r="S435" s="249">
        <f>R435*[1]Factors!D422</f>
        <v>0</v>
      </c>
      <c r="T435" s="250">
        <f>R435*[1]Factors!D422*[1]Factors!E422</f>
        <v>0</v>
      </c>
      <c r="U435" s="246"/>
      <c r="V435" s="76"/>
      <c r="W435" s="247">
        <f>[1]Lib_RawData!AJ246</f>
        <v>0</v>
      </c>
      <c r="X435" s="271"/>
      <c r="Y435" s="76">
        <f t="shared" si="49"/>
        <v>0</v>
      </c>
      <c r="Z435" s="246"/>
      <c r="AA435" s="76">
        <f t="shared" si="44"/>
        <v>0</v>
      </c>
      <c r="AB435" s="76"/>
      <c r="AC435" s="247">
        <f t="shared" si="43"/>
        <v>0</v>
      </c>
    </row>
    <row r="436" spans="1:29" s="20" customFormat="1">
      <c r="A436" s="31"/>
      <c r="B436" s="31"/>
      <c r="C436" s="94"/>
      <c r="D436" s="94"/>
      <c r="E436" s="94"/>
      <c r="F436" s="149"/>
      <c r="G436" s="242">
        <v>7</v>
      </c>
      <c r="H436" s="243">
        <v>2024</v>
      </c>
      <c r="I436" s="244">
        <v>2025</v>
      </c>
      <c r="J436" s="244">
        <v>2025</v>
      </c>
      <c r="K436" s="245" t="str">
        <f>[1]Lib_RawData!G247</f>
        <v>CFO</v>
      </c>
      <c r="L436" s="246">
        <f t="shared" si="45"/>
        <v>0</v>
      </c>
      <c r="M436" s="76">
        <f t="shared" si="45"/>
        <v>0</v>
      </c>
      <c r="N436" s="76">
        <f t="shared" si="45"/>
        <v>0</v>
      </c>
      <c r="O436" s="247">
        <f t="shared" si="46"/>
        <v>0</v>
      </c>
      <c r="P436" s="248">
        <f t="shared" si="47"/>
        <v>0</v>
      </c>
      <c r="Q436" s="249">
        <f>P436*[1]Factors!D423</f>
        <v>0</v>
      </c>
      <c r="R436" s="249">
        <f t="shared" si="48"/>
        <v>0</v>
      </c>
      <c r="S436" s="249">
        <f>R436*[1]Factors!D423</f>
        <v>0</v>
      </c>
      <c r="T436" s="250">
        <f>R436*[1]Factors!D423*[1]Factors!E423</f>
        <v>0</v>
      </c>
      <c r="U436" s="246"/>
      <c r="V436" s="76"/>
      <c r="W436" s="247">
        <f>[1]Lib_RawData!AJ247</f>
        <v>0</v>
      </c>
      <c r="X436" s="271"/>
      <c r="Y436" s="76">
        <f t="shared" si="49"/>
        <v>0</v>
      </c>
      <c r="Z436" s="246"/>
      <c r="AA436" s="76">
        <f t="shared" si="44"/>
        <v>0</v>
      </c>
      <c r="AB436" s="76"/>
      <c r="AC436" s="247">
        <f t="shared" si="43"/>
        <v>0</v>
      </c>
    </row>
    <row r="437" spans="1:29" s="20" customFormat="1">
      <c r="A437" s="31"/>
      <c r="B437" s="31"/>
      <c r="C437" s="94"/>
      <c r="D437" s="94"/>
      <c r="E437" s="94"/>
      <c r="F437" s="149"/>
      <c r="G437" s="242">
        <v>8</v>
      </c>
      <c r="H437" s="243">
        <v>2024</v>
      </c>
      <c r="I437" s="244">
        <v>2025</v>
      </c>
      <c r="J437" s="244">
        <v>2025</v>
      </c>
      <c r="K437" s="245" t="str">
        <f>[1]Lib_RawData!G248</f>
        <v>CFO</v>
      </c>
      <c r="L437" s="246">
        <f t="shared" si="45"/>
        <v>0</v>
      </c>
      <c r="M437" s="76">
        <f t="shared" si="45"/>
        <v>0</v>
      </c>
      <c r="N437" s="76">
        <f t="shared" si="45"/>
        <v>0</v>
      </c>
      <c r="O437" s="247">
        <f t="shared" si="46"/>
        <v>0</v>
      </c>
      <c r="P437" s="248">
        <f t="shared" si="47"/>
        <v>0</v>
      </c>
      <c r="Q437" s="249">
        <f>P437*[1]Factors!D424</f>
        <v>0</v>
      </c>
      <c r="R437" s="249">
        <f t="shared" si="48"/>
        <v>0</v>
      </c>
      <c r="S437" s="249">
        <f>R437*[1]Factors!D424</f>
        <v>0</v>
      </c>
      <c r="T437" s="250">
        <f>R437*[1]Factors!D424*[1]Factors!E424</f>
        <v>0</v>
      </c>
      <c r="U437" s="246"/>
      <c r="V437" s="76"/>
      <c r="W437" s="247">
        <f>[1]Lib_RawData!AJ248</f>
        <v>0</v>
      </c>
      <c r="X437" s="271"/>
      <c r="Y437" s="76">
        <f t="shared" si="49"/>
        <v>0</v>
      </c>
      <c r="Z437" s="246"/>
      <c r="AA437" s="76">
        <f t="shared" si="44"/>
        <v>0</v>
      </c>
      <c r="AB437" s="76"/>
      <c r="AC437" s="247">
        <f t="shared" si="43"/>
        <v>0</v>
      </c>
    </row>
    <row r="438" spans="1:29" s="20" customFormat="1">
      <c r="A438" s="31"/>
      <c r="B438" s="31"/>
      <c r="C438" s="94"/>
      <c r="D438" s="94"/>
      <c r="E438" s="94"/>
      <c r="F438" s="149"/>
      <c r="G438" s="242">
        <v>9</v>
      </c>
      <c r="H438" s="243">
        <v>2024</v>
      </c>
      <c r="I438" s="244">
        <v>2025</v>
      </c>
      <c r="J438" s="244">
        <v>2025</v>
      </c>
      <c r="K438" s="245" t="str">
        <f>[1]Lib_RawData!G249</f>
        <v>CFO</v>
      </c>
      <c r="L438" s="246">
        <f t="shared" si="45"/>
        <v>0</v>
      </c>
      <c r="M438" s="76">
        <f t="shared" si="45"/>
        <v>0</v>
      </c>
      <c r="N438" s="76">
        <f t="shared" si="45"/>
        <v>0</v>
      </c>
      <c r="O438" s="247">
        <f t="shared" si="46"/>
        <v>0</v>
      </c>
      <c r="P438" s="248">
        <f t="shared" si="47"/>
        <v>0</v>
      </c>
      <c r="Q438" s="249">
        <f>P438*[1]Factors!D425</f>
        <v>0</v>
      </c>
      <c r="R438" s="249">
        <f t="shared" si="48"/>
        <v>0</v>
      </c>
      <c r="S438" s="249">
        <f>R438*[1]Factors!D425</f>
        <v>0</v>
      </c>
      <c r="T438" s="250">
        <f>R438*[1]Factors!D425*[1]Factors!E425</f>
        <v>0</v>
      </c>
      <c r="U438" s="246"/>
      <c r="V438" s="76"/>
      <c r="W438" s="247">
        <f>[1]Lib_RawData!AJ249</f>
        <v>0</v>
      </c>
      <c r="X438" s="271"/>
      <c r="Y438" s="76">
        <f t="shared" si="49"/>
        <v>0</v>
      </c>
      <c r="Z438" s="246"/>
      <c r="AA438" s="76">
        <f t="shared" si="44"/>
        <v>0</v>
      </c>
      <c r="AB438" s="76"/>
      <c r="AC438" s="247">
        <f t="shared" si="43"/>
        <v>0</v>
      </c>
    </row>
    <row r="439" spans="1:29" s="20" customFormat="1">
      <c r="A439" s="31"/>
      <c r="B439" s="31"/>
      <c r="C439" s="94"/>
      <c r="D439" s="94"/>
      <c r="E439" s="94"/>
      <c r="F439" s="149"/>
      <c r="G439" s="242">
        <v>10</v>
      </c>
      <c r="H439" s="243">
        <v>2024</v>
      </c>
      <c r="I439" s="244">
        <v>2025</v>
      </c>
      <c r="J439" s="244">
        <v>2025</v>
      </c>
      <c r="K439" s="245" t="str">
        <f>[1]Lib_RawData!G250</f>
        <v>CFO</v>
      </c>
      <c r="L439" s="246">
        <f t="shared" si="45"/>
        <v>0</v>
      </c>
      <c r="M439" s="76">
        <f t="shared" si="45"/>
        <v>0</v>
      </c>
      <c r="N439" s="76">
        <f t="shared" si="45"/>
        <v>0</v>
      </c>
      <c r="O439" s="247">
        <f t="shared" si="46"/>
        <v>0</v>
      </c>
      <c r="P439" s="248">
        <f t="shared" si="47"/>
        <v>0</v>
      </c>
      <c r="Q439" s="249">
        <f>P439*[1]Factors!D426</f>
        <v>0</v>
      </c>
      <c r="R439" s="249">
        <f t="shared" si="48"/>
        <v>0</v>
      </c>
      <c r="S439" s="249">
        <f>R439*[1]Factors!D426</f>
        <v>0</v>
      </c>
      <c r="T439" s="250">
        <f>R439*[1]Factors!D426*[1]Factors!E426</f>
        <v>0</v>
      </c>
      <c r="U439" s="246"/>
      <c r="V439" s="76"/>
      <c r="W439" s="247">
        <f>[1]Lib_RawData!AJ250</f>
        <v>0</v>
      </c>
      <c r="X439" s="271"/>
      <c r="Y439" s="76">
        <f t="shared" si="49"/>
        <v>0</v>
      </c>
      <c r="Z439" s="246"/>
      <c r="AA439" s="76">
        <f t="shared" si="44"/>
        <v>0</v>
      </c>
      <c r="AB439" s="76"/>
      <c r="AC439" s="247">
        <f t="shared" si="43"/>
        <v>0</v>
      </c>
    </row>
    <row r="440" spans="1:29" s="20" customFormat="1">
      <c r="A440" s="31"/>
      <c r="B440" s="31"/>
      <c r="C440" s="94"/>
      <c r="D440" s="94"/>
      <c r="E440" s="94"/>
      <c r="F440" s="149"/>
      <c r="G440" s="242">
        <v>11</v>
      </c>
      <c r="H440" s="243">
        <v>2024</v>
      </c>
      <c r="I440" s="244">
        <v>2025</v>
      </c>
      <c r="J440" s="244">
        <v>2025</v>
      </c>
      <c r="K440" s="245" t="str">
        <f>[1]Lib_RawData!G251</f>
        <v>CFO</v>
      </c>
      <c r="L440" s="246">
        <f t="shared" si="45"/>
        <v>0</v>
      </c>
      <c r="M440" s="76">
        <f t="shared" si="45"/>
        <v>0</v>
      </c>
      <c r="N440" s="76">
        <f t="shared" si="45"/>
        <v>0</v>
      </c>
      <c r="O440" s="247">
        <f t="shared" si="46"/>
        <v>0</v>
      </c>
      <c r="P440" s="248">
        <f t="shared" si="47"/>
        <v>0</v>
      </c>
      <c r="Q440" s="249">
        <f>P440*[1]Factors!D427</f>
        <v>0</v>
      </c>
      <c r="R440" s="249">
        <f t="shared" si="48"/>
        <v>0</v>
      </c>
      <c r="S440" s="249">
        <f>R440*[1]Factors!D427</f>
        <v>0</v>
      </c>
      <c r="T440" s="250">
        <f>R440*[1]Factors!D427*[1]Factors!E427</f>
        <v>0</v>
      </c>
      <c r="U440" s="246"/>
      <c r="V440" s="76"/>
      <c r="W440" s="247">
        <f>[1]Lib_RawData!AJ251</f>
        <v>0</v>
      </c>
      <c r="X440" s="271"/>
      <c r="Y440" s="76">
        <f t="shared" si="49"/>
        <v>0</v>
      </c>
      <c r="Z440" s="246"/>
      <c r="AA440" s="76">
        <f t="shared" si="44"/>
        <v>0</v>
      </c>
      <c r="AB440" s="76"/>
      <c r="AC440" s="247">
        <f t="shared" si="43"/>
        <v>0</v>
      </c>
    </row>
    <row r="441" spans="1:29" s="20" customFormat="1">
      <c r="A441" s="31"/>
      <c r="B441" s="31"/>
      <c r="C441" s="94"/>
      <c r="D441" s="94"/>
      <c r="E441" s="94"/>
      <c r="F441" s="149"/>
      <c r="G441" s="242">
        <v>12</v>
      </c>
      <c r="H441" s="243">
        <v>2024</v>
      </c>
      <c r="I441" s="244">
        <v>2025</v>
      </c>
      <c r="J441" s="244">
        <v>2025</v>
      </c>
      <c r="K441" s="245" t="str">
        <f>[1]Lib_RawData!G252</f>
        <v>CFO</v>
      </c>
      <c r="L441" s="246">
        <f t="shared" si="45"/>
        <v>0</v>
      </c>
      <c r="M441" s="76">
        <f t="shared" si="45"/>
        <v>0</v>
      </c>
      <c r="N441" s="76">
        <f t="shared" si="45"/>
        <v>0</v>
      </c>
      <c r="O441" s="247">
        <f t="shared" si="46"/>
        <v>0</v>
      </c>
      <c r="P441" s="248">
        <f t="shared" si="47"/>
        <v>0</v>
      </c>
      <c r="Q441" s="249">
        <f>P441*[1]Factors!D428</f>
        <v>0</v>
      </c>
      <c r="R441" s="249">
        <f t="shared" si="48"/>
        <v>0</v>
      </c>
      <c r="S441" s="249">
        <f>R441*[1]Factors!D428</f>
        <v>0</v>
      </c>
      <c r="T441" s="250">
        <f>R441*[1]Factors!D428*[1]Factors!E428</f>
        <v>0</v>
      </c>
      <c r="U441" s="246"/>
      <c r="V441" s="76"/>
      <c r="W441" s="247">
        <f>[1]Lib_RawData!AJ252</f>
        <v>0</v>
      </c>
      <c r="X441" s="271"/>
      <c r="Y441" s="76">
        <f t="shared" si="49"/>
        <v>0</v>
      </c>
      <c r="Z441" s="246"/>
      <c r="AA441" s="76">
        <f t="shared" si="44"/>
        <v>0</v>
      </c>
      <c r="AB441" s="76"/>
      <c r="AC441" s="247">
        <f t="shared" si="43"/>
        <v>0</v>
      </c>
    </row>
    <row r="442" spans="1:29" s="20" customFormat="1">
      <c r="A442" s="31"/>
      <c r="B442" s="31"/>
      <c r="C442" s="94"/>
      <c r="D442" s="94"/>
      <c r="E442" s="94"/>
      <c r="F442" s="149"/>
      <c r="G442" s="242">
        <v>1</v>
      </c>
      <c r="H442" s="243">
        <v>2025</v>
      </c>
      <c r="I442" s="244">
        <v>2025</v>
      </c>
      <c r="J442" s="244">
        <v>2025</v>
      </c>
      <c r="K442" s="245" t="str">
        <f>[1]Lib_RawData!G253</f>
        <v>CFO</v>
      </c>
      <c r="L442" s="246">
        <f t="shared" si="45"/>
        <v>0</v>
      </c>
      <c r="M442" s="76">
        <f t="shared" si="45"/>
        <v>0</v>
      </c>
      <c r="N442" s="76">
        <f t="shared" si="45"/>
        <v>0</v>
      </c>
      <c r="O442" s="247">
        <f t="shared" si="46"/>
        <v>0</v>
      </c>
      <c r="P442" s="248">
        <f t="shared" si="47"/>
        <v>0</v>
      </c>
      <c r="Q442" s="249">
        <f>P442*[1]Factors!D429</f>
        <v>0</v>
      </c>
      <c r="R442" s="249">
        <f t="shared" si="48"/>
        <v>0</v>
      </c>
      <c r="S442" s="249">
        <f>R442*[1]Factors!D429</f>
        <v>0</v>
      </c>
      <c r="T442" s="250">
        <f>R442*[1]Factors!D429*[1]Factors!E429</f>
        <v>0</v>
      </c>
      <c r="U442" s="246"/>
      <c r="V442" s="76"/>
      <c r="W442" s="247">
        <f>[1]Lib_RawData!AJ253</f>
        <v>0</v>
      </c>
      <c r="X442" s="271"/>
      <c r="Y442" s="76">
        <f t="shared" si="49"/>
        <v>0</v>
      </c>
      <c r="Z442" s="246"/>
      <c r="AA442" s="76">
        <f t="shared" si="44"/>
        <v>0</v>
      </c>
      <c r="AB442" s="76"/>
      <c r="AC442" s="247">
        <f t="shared" si="43"/>
        <v>0</v>
      </c>
    </row>
    <row r="443" spans="1:29" s="20" customFormat="1">
      <c r="A443" s="31"/>
      <c r="B443" s="31"/>
      <c r="C443" s="94"/>
      <c r="D443" s="94"/>
      <c r="E443" s="94"/>
      <c r="F443" s="149"/>
      <c r="G443" s="242">
        <v>2</v>
      </c>
      <c r="H443" s="243">
        <v>2025</v>
      </c>
      <c r="I443" s="244">
        <v>2025</v>
      </c>
      <c r="J443" s="244">
        <v>2025</v>
      </c>
      <c r="K443" s="245" t="str">
        <f>[1]Lib_RawData!G254</f>
        <v>CFO</v>
      </c>
      <c r="L443" s="246">
        <f t="shared" si="45"/>
        <v>0</v>
      </c>
      <c r="M443" s="76">
        <f t="shared" si="45"/>
        <v>0</v>
      </c>
      <c r="N443" s="76">
        <f t="shared" si="45"/>
        <v>0</v>
      </c>
      <c r="O443" s="247">
        <f t="shared" si="46"/>
        <v>0</v>
      </c>
      <c r="P443" s="248">
        <f t="shared" si="47"/>
        <v>0</v>
      </c>
      <c r="Q443" s="249">
        <f>P443*[1]Factors!D430</f>
        <v>0</v>
      </c>
      <c r="R443" s="249">
        <f t="shared" si="48"/>
        <v>0</v>
      </c>
      <c r="S443" s="249">
        <f>R443*[1]Factors!D430</f>
        <v>0</v>
      </c>
      <c r="T443" s="250">
        <f>R443*[1]Factors!D430*[1]Factors!E430</f>
        <v>0</v>
      </c>
      <c r="U443" s="246"/>
      <c r="V443" s="76"/>
      <c r="W443" s="247">
        <f>[1]Lib_RawData!AJ254</f>
        <v>0</v>
      </c>
      <c r="X443" s="271"/>
      <c r="Y443" s="76">
        <f t="shared" si="49"/>
        <v>0</v>
      </c>
      <c r="Z443" s="246"/>
      <c r="AA443" s="76">
        <f t="shared" si="44"/>
        <v>0</v>
      </c>
      <c r="AB443" s="76"/>
      <c r="AC443" s="247">
        <f t="shared" ref="AC443:AC506" si="50">AB443+AA443</f>
        <v>0</v>
      </c>
    </row>
    <row r="444" spans="1:29" s="20" customFormat="1">
      <c r="A444" s="31"/>
      <c r="B444" s="31"/>
      <c r="C444" s="94"/>
      <c r="D444" s="94"/>
      <c r="E444" s="94"/>
      <c r="F444" s="149"/>
      <c r="G444" s="242">
        <v>3</v>
      </c>
      <c r="H444" s="243">
        <v>2025</v>
      </c>
      <c r="I444" s="244">
        <v>2025</v>
      </c>
      <c r="J444" s="244">
        <v>2025</v>
      </c>
      <c r="K444" s="245" t="str">
        <f>[1]Lib_RawData!G255</f>
        <v>CFO</v>
      </c>
      <c r="L444" s="246">
        <f t="shared" si="45"/>
        <v>0</v>
      </c>
      <c r="M444" s="76">
        <f t="shared" si="45"/>
        <v>0</v>
      </c>
      <c r="N444" s="76">
        <f t="shared" si="45"/>
        <v>0</v>
      </c>
      <c r="O444" s="247">
        <f t="shared" si="46"/>
        <v>0</v>
      </c>
      <c r="P444" s="248">
        <f t="shared" si="47"/>
        <v>0</v>
      </c>
      <c r="Q444" s="249">
        <f>P444*[1]Factors!D431</f>
        <v>0</v>
      </c>
      <c r="R444" s="249">
        <f t="shared" si="48"/>
        <v>0</v>
      </c>
      <c r="S444" s="249">
        <f>R444*[1]Factors!D431</f>
        <v>0</v>
      </c>
      <c r="T444" s="250">
        <f>R444*[1]Factors!D431*[1]Factors!E431</f>
        <v>0</v>
      </c>
      <c r="U444" s="246"/>
      <c r="V444" s="76"/>
      <c r="W444" s="247">
        <f>[1]Lib_RawData!AJ255</f>
        <v>0</v>
      </c>
      <c r="X444" s="271"/>
      <c r="Y444" s="76">
        <f t="shared" si="49"/>
        <v>0</v>
      </c>
      <c r="Z444" s="246"/>
      <c r="AA444" s="76">
        <f t="shared" si="44"/>
        <v>0</v>
      </c>
      <c r="AB444" s="76"/>
      <c r="AC444" s="247">
        <f t="shared" si="50"/>
        <v>0</v>
      </c>
    </row>
    <row r="445" spans="1:29" s="20" customFormat="1">
      <c r="A445" s="31"/>
      <c r="B445" s="31"/>
      <c r="C445" s="94"/>
      <c r="D445" s="94"/>
      <c r="E445" s="94"/>
      <c r="F445" s="149"/>
      <c r="G445" s="242">
        <v>4</v>
      </c>
      <c r="H445" s="243">
        <v>2025</v>
      </c>
      <c r="I445" s="244">
        <v>2025</v>
      </c>
      <c r="J445" s="244">
        <v>2026</v>
      </c>
      <c r="K445" s="245" t="str">
        <f>[1]Lib_RawData!G256</f>
        <v>CFO</v>
      </c>
      <c r="L445" s="246">
        <f t="shared" si="45"/>
        <v>0</v>
      </c>
      <c r="M445" s="76">
        <f t="shared" si="45"/>
        <v>0</v>
      </c>
      <c r="N445" s="76">
        <f t="shared" si="45"/>
        <v>0</v>
      </c>
      <c r="O445" s="247">
        <f t="shared" si="46"/>
        <v>0</v>
      </c>
      <c r="P445" s="248">
        <f t="shared" si="47"/>
        <v>0</v>
      </c>
      <c r="Q445" s="249">
        <f>P445*[1]Factors!D432</f>
        <v>0</v>
      </c>
      <c r="R445" s="249">
        <f t="shared" si="48"/>
        <v>0</v>
      </c>
      <c r="S445" s="249">
        <f>R445*[1]Factors!D432</f>
        <v>0</v>
      </c>
      <c r="T445" s="250">
        <f>R445*[1]Factors!D432*[1]Factors!E432</f>
        <v>0</v>
      </c>
      <c r="U445" s="246"/>
      <c r="V445" s="76"/>
      <c r="W445" s="247">
        <f>[1]Lib_RawData!AJ256</f>
        <v>0</v>
      </c>
      <c r="X445" s="271"/>
      <c r="Y445" s="76">
        <f t="shared" si="49"/>
        <v>0</v>
      </c>
      <c r="Z445" s="246"/>
      <c r="AA445" s="76">
        <f t="shared" si="44"/>
        <v>0</v>
      </c>
      <c r="AB445" s="76"/>
      <c r="AC445" s="247">
        <f t="shared" si="50"/>
        <v>0</v>
      </c>
    </row>
    <row r="446" spans="1:29" s="20" customFormat="1">
      <c r="A446" s="31"/>
      <c r="B446" s="31"/>
      <c r="C446" s="94"/>
      <c r="D446" s="94"/>
      <c r="E446" s="94"/>
      <c r="F446" s="149"/>
      <c r="G446" s="242">
        <v>5</v>
      </c>
      <c r="H446" s="243">
        <v>2025</v>
      </c>
      <c r="I446" s="244">
        <v>2025</v>
      </c>
      <c r="J446" s="244">
        <v>2026</v>
      </c>
      <c r="K446" s="245" t="str">
        <f>[1]Lib_RawData!G257</f>
        <v>CFO</v>
      </c>
      <c r="L446" s="246">
        <f t="shared" si="45"/>
        <v>0</v>
      </c>
      <c r="M446" s="76">
        <f t="shared" si="45"/>
        <v>0</v>
      </c>
      <c r="N446" s="76">
        <f t="shared" si="45"/>
        <v>0</v>
      </c>
      <c r="O446" s="247">
        <f t="shared" si="46"/>
        <v>0</v>
      </c>
      <c r="P446" s="248">
        <f t="shared" si="47"/>
        <v>0</v>
      </c>
      <c r="Q446" s="249">
        <f>P446*[1]Factors!D433</f>
        <v>0</v>
      </c>
      <c r="R446" s="249">
        <f t="shared" si="48"/>
        <v>0</v>
      </c>
      <c r="S446" s="249">
        <f>R446*[1]Factors!D433</f>
        <v>0</v>
      </c>
      <c r="T446" s="250">
        <f>R446*[1]Factors!D433*[1]Factors!E433</f>
        <v>0</v>
      </c>
      <c r="U446" s="246"/>
      <c r="V446" s="76"/>
      <c r="W446" s="247">
        <f>[1]Lib_RawData!AJ257</f>
        <v>0</v>
      </c>
      <c r="X446" s="271"/>
      <c r="Y446" s="76">
        <f t="shared" si="49"/>
        <v>0</v>
      </c>
      <c r="Z446" s="246"/>
      <c r="AA446" s="76">
        <f t="shared" si="44"/>
        <v>0</v>
      </c>
      <c r="AB446" s="76"/>
      <c r="AC446" s="247">
        <f t="shared" si="50"/>
        <v>0</v>
      </c>
    </row>
    <row r="447" spans="1:29" s="20" customFormat="1">
      <c r="A447" s="31"/>
      <c r="B447" s="31"/>
      <c r="C447" s="94"/>
      <c r="D447" s="94"/>
      <c r="E447" s="94"/>
      <c r="F447" s="149"/>
      <c r="G447" s="242">
        <v>6</v>
      </c>
      <c r="H447" s="243">
        <v>2025</v>
      </c>
      <c r="I447" s="244">
        <v>2025</v>
      </c>
      <c r="J447" s="244">
        <v>2026</v>
      </c>
      <c r="K447" s="245" t="str">
        <f>[1]Lib_RawData!G258</f>
        <v>CFO</v>
      </c>
      <c r="L447" s="246">
        <f t="shared" si="45"/>
        <v>0</v>
      </c>
      <c r="M447" s="76">
        <f t="shared" si="45"/>
        <v>0</v>
      </c>
      <c r="N447" s="76">
        <f t="shared" si="45"/>
        <v>0</v>
      </c>
      <c r="O447" s="247">
        <f t="shared" si="46"/>
        <v>0</v>
      </c>
      <c r="P447" s="248">
        <f t="shared" si="47"/>
        <v>0</v>
      </c>
      <c r="Q447" s="249">
        <f>P447*[1]Factors!D434</f>
        <v>0</v>
      </c>
      <c r="R447" s="249">
        <f t="shared" si="48"/>
        <v>0</v>
      </c>
      <c r="S447" s="249">
        <f>R447*[1]Factors!D434</f>
        <v>0</v>
      </c>
      <c r="T447" s="250">
        <f>R447*[1]Factors!D434*[1]Factors!E434</f>
        <v>0</v>
      </c>
      <c r="U447" s="246"/>
      <c r="V447" s="76"/>
      <c r="W447" s="247">
        <f>[1]Lib_RawData!AJ258</f>
        <v>0</v>
      </c>
      <c r="X447" s="271"/>
      <c r="Y447" s="76">
        <f t="shared" si="49"/>
        <v>0</v>
      </c>
      <c r="Z447" s="246"/>
      <c r="AA447" s="76">
        <f t="shared" si="44"/>
        <v>0</v>
      </c>
      <c r="AB447" s="76"/>
      <c r="AC447" s="247">
        <f t="shared" si="50"/>
        <v>0</v>
      </c>
    </row>
    <row r="448" spans="1:29" s="20" customFormat="1">
      <c r="A448" s="31"/>
      <c r="B448" s="31"/>
      <c r="C448" s="94"/>
      <c r="D448" s="94"/>
      <c r="E448" s="94"/>
      <c r="F448" s="149"/>
      <c r="G448" s="242">
        <v>7</v>
      </c>
      <c r="H448" s="243">
        <v>2025</v>
      </c>
      <c r="I448" s="244">
        <v>2026</v>
      </c>
      <c r="J448" s="244">
        <v>2026</v>
      </c>
      <c r="K448" s="245" t="str">
        <f>[1]Lib_RawData!G259</f>
        <v>CFO</v>
      </c>
      <c r="L448" s="246">
        <f t="shared" si="45"/>
        <v>0</v>
      </c>
      <c r="M448" s="76">
        <f t="shared" si="45"/>
        <v>0</v>
      </c>
      <c r="N448" s="76">
        <f t="shared" si="45"/>
        <v>0</v>
      </c>
      <c r="O448" s="247">
        <f t="shared" si="46"/>
        <v>0</v>
      </c>
      <c r="P448" s="248">
        <f t="shared" si="47"/>
        <v>0</v>
      </c>
      <c r="Q448" s="249">
        <f>P448*[1]Factors!D435</f>
        <v>0</v>
      </c>
      <c r="R448" s="249">
        <f t="shared" si="48"/>
        <v>0</v>
      </c>
      <c r="S448" s="249">
        <f>R448*[1]Factors!D435</f>
        <v>0</v>
      </c>
      <c r="T448" s="250">
        <f>R448*[1]Factors!D435*[1]Factors!E435</f>
        <v>0</v>
      </c>
      <c r="U448" s="246"/>
      <c r="V448" s="76"/>
      <c r="W448" s="247">
        <f>[1]Lib_RawData!AJ259</f>
        <v>0</v>
      </c>
      <c r="X448" s="271"/>
      <c r="Y448" s="76">
        <f t="shared" si="49"/>
        <v>0</v>
      </c>
      <c r="Z448" s="246"/>
      <c r="AA448" s="76">
        <f t="shared" si="44"/>
        <v>0</v>
      </c>
      <c r="AB448" s="76"/>
      <c r="AC448" s="247">
        <f t="shared" si="50"/>
        <v>0</v>
      </c>
    </row>
    <row r="449" spans="1:29" s="20" customFormat="1">
      <c r="A449" s="31"/>
      <c r="B449" s="31"/>
      <c r="C449" s="94"/>
      <c r="D449" s="94"/>
      <c r="E449" s="94"/>
      <c r="F449" s="149"/>
      <c r="G449" s="242">
        <v>8</v>
      </c>
      <c r="H449" s="243">
        <v>2025</v>
      </c>
      <c r="I449" s="244">
        <v>2026</v>
      </c>
      <c r="J449" s="244">
        <v>2026</v>
      </c>
      <c r="K449" s="245" t="str">
        <f>[1]Lib_RawData!G260</f>
        <v>CFO</v>
      </c>
      <c r="L449" s="246">
        <f t="shared" si="45"/>
        <v>0</v>
      </c>
      <c r="M449" s="76">
        <f t="shared" si="45"/>
        <v>0</v>
      </c>
      <c r="N449" s="76">
        <f t="shared" si="45"/>
        <v>0</v>
      </c>
      <c r="O449" s="247">
        <f t="shared" si="46"/>
        <v>0</v>
      </c>
      <c r="P449" s="248">
        <f t="shared" si="47"/>
        <v>0</v>
      </c>
      <c r="Q449" s="249">
        <f>P449*[1]Factors!D436</f>
        <v>0</v>
      </c>
      <c r="R449" s="249">
        <f t="shared" si="48"/>
        <v>0</v>
      </c>
      <c r="S449" s="249">
        <f>R449*[1]Factors!D436</f>
        <v>0</v>
      </c>
      <c r="T449" s="250">
        <f>R449*[1]Factors!D436*[1]Factors!E436</f>
        <v>0</v>
      </c>
      <c r="U449" s="246"/>
      <c r="V449" s="76"/>
      <c r="W449" s="247">
        <f>[1]Lib_RawData!AJ260</f>
        <v>0</v>
      </c>
      <c r="X449" s="271"/>
      <c r="Y449" s="76">
        <f t="shared" si="49"/>
        <v>0</v>
      </c>
      <c r="Z449" s="246"/>
      <c r="AA449" s="76">
        <f t="shared" si="44"/>
        <v>0</v>
      </c>
      <c r="AB449" s="76"/>
      <c r="AC449" s="247">
        <f t="shared" si="50"/>
        <v>0</v>
      </c>
    </row>
    <row r="450" spans="1:29" s="20" customFormat="1">
      <c r="A450" s="31"/>
      <c r="B450" s="31"/>
      <c r="C450" s="94"/>
      <c r="D450" s="94"/>
      <c r="E450" s="94"/>
      <c r="F450" s="149"/>
      <c r="G450" s="242">
        <v>9</v>
      </c>
      <c r="H450" s="243">
        <v>2025</v>
      </c>
      <c r="I450" s="244">
        <v>2026</v>
      </c>
      <c r="J450" s="244">
        <v>2026</v>
      </c>
      <c r="K450" s="245" t="str">
        <f>[1]Lib_RawData!G261</f>
        <v>CFO</v>
      </c>
      <c r="L450" s="246">
        <f t="shared" si="45"/>
        <v>0</v>
      </c>
      <c r="M450" s="76">
        <f t="shared" si="45"/>
        <v>0</v>
      </c>
      <c r="N450" s="76">
        <f t="shared" si="45"/>
        <v>0</v>
      </c>
      <c r="O450" s="247">
        <f t="shared" si="46"/>
        <v>0</v>
      </c>
      <c r="P450" s="248">
        <f t="shared" si="47"/>
        <v>0</v>
      </c>
      <c r="Q450" s="249">
        <f>P450*[1]Factors!D437</f>
        <v>0</v>
      </c>
      <c r="R450" s="249">
        <f t="shared" si="48"/>
        <v>0</v>
      </c>
      <c r="S450" s="249">
        <f>R450*[1]Factors!D437</f>
        <v>0</v>
      </c>
      <c r="T450" s="250">
        <f>R450*[1]Factors!D437*[1]Factors!E437</f>
        <v>0</v>
      </c>
      <c r="U450" s="246"/>
      <c r="V450" s="76"/>
      <c r="W450" s="247">
        <f>[1]Lib_RawData!AJ261</f>
        <v>0</v>
      </c>
      <c r="X450" s="271"/>
      <c r="Y450" s="76">
        <f t="shared" si="49"/>
        <v>0</v>
      </c>
      <c r="Z450" s="246"/>
      <c r="AA450" s="76">
        <f t="shared" si="44"/>
        <v>0</v>
      </c>
      <c r="AB450" s="76"/>
      <c r="AC450" s="247">
        <f t="shared" si="50"/>
        <v>0</v>
      </c>
    </row>
    <row r="451" spans="1:29" s="20" customFormat="1">
      <c r="A451" s="31"/>
      <c r="B451" s="31"/>
      <c r="C451" s="94"/>
      <c r="D451" s="94"/>
      <c r="E451" s="94"/>
      <c r="F451" s="149"/>
      <c r="G451" s="242">
        <v>10</v>
      </c>
      <c r="H451" s="243">
        <v>2025</v>
      </c>
      <c r="I451" s="244">
        <v>2026</v>
      </c>
      <c r="J451" s="244">
        <v>2026</v>
      </c>
      <c r="K451" s="245" t="str">
        <f>[1]Lib_RawData!G262</f>
        <v>CFO</v>
      </c>
      <c r="L451" s="246">
        <f t="shared" si="45"/>
        <v>0</v>
      </c>
      <c r="M451" s="76">
        <f t="shared" si="45"/>
        <v>0</v>
      </c>
      <c r="N451" s="76">
        <f t="shared" si="45"/>
        <v>0</v>
      </c>
      <c r="O451" s="247">
        <f t="shared" si="46"/>
        <v>0</v>
      </c>
      <c r="P451" s="248">
        <f t="shared" si="47"/>
        <v>0</v>
      </c>
      <c r="Q451" s="249">
        <f>P451*[1]Factors!D438</f>
        <v>0</v>
      </c>
      <c r="R451" s="249">
        <f t="shared" si="48"/>
        <v>0</v>
      </c>
      <c r="S451" s="249">
        <f>R451*[1]Factors!D438</f>
        <v>0</v>
      </c>
      <c r="T451" s="250">
        <f>R451*[1]Factors!D438*[1]Factors!E438</f>
        <v>0</v>
      </c>
      <c r="U451" s="246"/>
      <c r="V451" s="76"/>
      <c r="W451" s="247">
        <f>[1]Lib_RawData!AJ262</f>
        <v>0</v>
      </c>
      <c r="X451" s="271"/>
      <c r="Y451" s="76">
        <f t="shared" si="49"/>
        <v>0</v>
      </c>
      <c r="Z451" s="246"/>
      <c r="AA451" s="76">
        <f t="shared" si="44"/>
        <v>0</v>
      </c>
      <c r="AB451" s="76"/>
      <c r="AC451" s="247">
        <f t="shared" si="50"/>
        <v>0</v>
      </c>
    </row>
    <row r="452" spans="1:29" s="20" customFormat="1">
      <c r="A452" s="31"/>
      <c r="B452" s="31"/>
      <c r="C452" s="94"/>
      <c r="D452" s="94"/>
      <c r="E452" s="94"/>
      <c r="F452" s="149"/>
      <c r="G452" s="242">
        <v>11</v>
      </c>
      <c r="H452" s="243">
        <v>2025</v>
      </c>
      <c r="I452" s="244">
        <v>2026</v>
      </c>
      <c r="J452" s="244">
        <v>2026</v>
      </c>
      <c r="K452" s="245" t="str">
        <f>[1]Lib_RawData!G263</f>
        <v>CFO</v>
      </c>
      <c r="L452" s="246">
        <f t="shared" si="45"/>
        <v>0</v>
      </c>
      <c r="M452" s="76">
        <f t="shared" si="45"/>
        <v>0</v>
      </c>
      <c r="N452" s="76">
        <f t="shared" si="45"/>
        <v>0</v>
      </c>
      <c r="O452" s="247">
        <f t="shared" si="46"/>
        <v>0</v>
      </c>
      <c r="P452" s="248">
        <f t="shared" si="47"/>
        <v>0</v>
      </c>
      <c r="Q452" s="249">
        <f>P452*[1]Factors!D439</f>
        <v>0</v>
      </c>
      <c r="R452" s="249">
        <f t="shared" si="48"/>
        <v>0</v>
      </c>
      <c r="S452" s="249">
        <f>R452*[1]Factors!D439</f>
        <v>0</v>
      </c>
      <c r="T452" s="250">
        <f>R452*[1]Factors!D439*[1]Factors!E439</f>
        <v>0</v>
      </c>
      <c r="U452" s="246"/>
      <c r="V452" s="76"/>
      <c r="W452" s="247">
        <f>[1]Lib_RawData!AJ263</f>
        <v>0</v>
      </c>
      <c r="X452" s="271"/>
      <c r="Y452" s="76">
        <f t="shared" si="49"/>
        <v>0</v>
      </c>
      <c r="Z452" s="246"/>
      <c r="AA452" s="76">
        <f t="shared" si="44"/>
        <v>0</v>
      </c>
      <c r="AB452" s="76"/>
      <c r="AC452" s="247">
        <f t="shared" si="50"/>
        <v>0</v>
      </c>
    </row>
    <row r="453" spans="1:29" s="20" customFormat="1">
      <c r="A453" s="31"/>
      <c r="B453" s="31"/>
      <c r="C453" s="94"/>
      <c r="D453" s="94"/>
      <c r="E453" s="94"/>
      <c r="F453" s="149"/>
      <c r="G453" s="242">
        <v>12</v>
      </c>
      <c r="H453" s="243">
        <v>2025</v>
      </c>
      <c r="I453" s="244">
        <v>2026</v>
      </c>
      <c r="J453" s="244">
        <v>2026</v>
      </c>
      <c r="K453" s="245" t="str">
        <f>[1]Lib_RawData!G264</f>
        <v>CFO</v>
      </c>
      <c r="L453" s="246">
        <f t="shared" si="45"/>
        <v>0</v>
      </c>
      <c r="M453" s="76">
        <f t="shared" si="45"/>
        <v>0</v>
      </c>
      <c r="N453" s="76">
        <f t="shared" si="45"/>
        <v>0</v>
      </c>
      <c r="O453" s="247">
        <f t="shared" si="46"/>
        <v>0</v>
      </c>
      <c r="P453" s="248">
        <f t="shared" si="47"/>
        <v>0</v>
      </c>
      <c r="Q453" s="249">
        <f>P453*[1]Factors!D440</f>
        <v>0</v>
      </c>
      <c r="R453" s="249">
        <f t="shared" si="48"/>
        <v>0</v>
      </c>
      <c r="S453" s="249">
        <f>R453*[1]Factors!D440</f>
        <v>0</v>
      </c>
      <c r="T453" s="250">
        <f>R453*[1]Factors!D440*[1]Factors!E440</f>
        <v>0</v>
      </c>
      <c r="U453" s="246"/>
      <c r="V453" s="76"/>
      <c r="W453" s="247">
        <f>[1]Lib_RawData!AJ264</f>
        <v>0</v>
      </c>
      <c r="X453" s="271"/>
      <c r="Y453" s="76">
        <f t="shared" si="49"/>
        <v>0</v>
      </c>
      <c r="Z453" s="246"/>
      <c r="AA453" s="76">
        <f t="shared" si="44"/>
        <v>0</v>
      </c>
      <c r="AB453" s="76"/>
      <c r="AC453" s="247">
        <f t="shared" si="50"/>
        <v>0</v>
      </c>
    </row>
    <row r="454" spans="1:29" s="20" customFormat="1">
      <c r="A454" s="31"/>
      <c r="B454" s="31"/>
      <c r="C454" s="94"/>
      <c r="D454" s="94"/>
      <c r="E454" s="94"/>
      <c r="F454" s="149"/>
      <c r="G454" s="242">
        <v>1</v>
      </c>
      <c r="H454" s="243">
        <v>2026</v>
      </c>
      <c r="I454" s="244">
        <v>2026</v>
      </c>
      <c r="J454" s="244">
        <v>2026</v>
      </c>
      <c r="K454" s="245" t="str">
        <f>[1]Lib_RawData!G265</f>
        <v>CFO</v>
      </c>
      <c r="L454" s="246">
        <f t="shared" si="45"/>
        <v>0</v>
      </c>
      <c r="M454" s="76">
        <f t="shared" si="45"/>
        <v>0</v>
      </c>
      <c r="N454" s="76">
        <f t="shared" si="45"/>
        <v>0</v>
      </c>
      <c r="O454" s="247">
        <f t="shared" si="46"/>
        <v>0</v>
      </c>
      <c r="P454" s="248">
        <f t="shared" si="47"/>
        <v>0</v>
      </c>
      <c r="Q454" s="249">
        <f>P454*[1]Factors!D441</f>
        <v>0</v>
      </c>
      <c r="R454" s="249">
        <f t="shared" si="48"/>
        <v>0</v>
      </c>
      <c r="S454" s="249">
        <f>R454*[1]Factors!D441</f>
        <v>0</v>
      </c>
      <c r="T454" s="250">
        <f>R454*[1]Factors!D441*[1]Factors!E441</f>
        <v>0</v>
      </c>
      <c r="U454" s="246"/>
      <c r="V454" s="76"/>
      <c r="W454" s="247">
        <f>[1]Lib_RawData!AJ265</f>
        <v>0</v>
      </c>
      <c r="X454" s="271"/>
      <c r="Y454" s="76">
        <f t="shared" si="49"/>
        <v>0</v>
      </c>
      <c r="Z454" s="246"/>
      <c r="AA454" s="76">
        <f t="shared" si="44"/>
        <v>0</v>
      </c>
      <c r="AB454" s="76"/>
      <c r="AC454" s="247">
        <f t="shared" si="50"/>
        <v>0</v>
      </c>
    </row>
    <row r="455" spans="1:29" s="20" customFormat="1">
      <c r="A455" s="31"/>
      <c r="B455" s="31"/>
      <c r="C455" s="94"/>
      <c r="D455" s="94"/>
      <c r="E455" s="94"/>
      <c r="F455" s="149"/>
      <c r="G455" s="242">
        <v>2</v>
      </c>
      <c r="H455" s="243">
        <v>2026</v>
      </c>
      <c r="I455" s="244">
        <v>2026</v>
      </c>
      <c r="J455" s="244">
        <v>2026</v>
      </c>
      <c r="K455" s="245" t="str">
        <f>[1]Lib_RawData!G266</f>
        <v>CFO</v>
      </c>
      <c r="L455" s="246">
        <f t="shared" si="45"/>
        <v>0</v>
      </c>
      <c r="M455" s="76">
        <f t="shared" si="45"/>
        <v>0</v>
      </c>
      <c r="N455" s="76">
        <f t="shared" si="45"/>
        <v>0</v>
      </c>
      <c r="O455" s="247">
        <f t="shared" si="46"/>
        <v>0</v>
      </c>
      <c r="P455" s="248">
        <f t="shared" si="47"/>
        <v>0</v>
      </c>
      <c r="Q455" s="249">
        <f>P455*[1]Factors!D442</f>
        <v>0</v>
      </c>
      <c r="R455" s="249">
        <f t="shared" si="48"/>
        <v>0</v>
      </c>
      <c r="S455" s="249">
        <f>R455*[1]Factors!D442</f>
        <v>0</v>
      </c>
      <c r="T455" s="250">
        <f>R455*[1]Factors!D442*[1]Factors!E442</f>
        <v>0</v>
      </c>
      <c r="U455" s="246"/>
      <c r="V455" s="76"/>
      <c r="W455" s="247">
        <f>[1]Lib_RawData!AJ266</f>
        <v>0</v>
      </c>
      <c r="X455" s="271"/>
      <c r="Y455" s="76">
        <f t="shared" si="49"/>
        <v>0</v>
      </c>
      <c r="Z455" s="246"/>
      <c r="AA455" s="76">
        <f t="shared" si="44"/>
        <v>0</v>
      </c>
      <c r="AB455" s="76"/>
      <c r="AC455" s="247">
        <f t="shared" si="50"/>
        <v>0</v>
      </c>
    </row>
    <row r="456" spans="1:29" s="20" customFormat="1">
      <c r="A456" s="31"/>
      <c r="B456" s="31"/>
      <c r="C456" s="94"/>
      <c r="D456" s="94"/>
      <c r="E456" s="94"/>
      <c r="F456" s="149"/>
      <c r="G456" s="242">
        <v>3</v>
      </c>
      <c r="H456" s="243">
        <v>2026</v>
      </c>
      <c r="I456" s="244">
        <v>2026</v>
      </c>
      <c r="J456" s="244">
        <v>2026</v>
      </c>
      <c r="K456" s="245" t="str">
        <f>[1]Lib_RawData!G267</f>
        <v>CFO</v>
      </c>
      <c r="L456" s="246">
        <f t="shared" si="45"/>
        <v>0</v>
      </c>
      <c r="M456" s="76">
        <f t="shared" si="45"/>
        <v>0</v>
      </c>
      <c r="N456" s="76">
        <f t="shared" si="45"/>
        <v>0</v>
      </c>
      <c r="O456" s="247">
        <f t="shared" si="46"/>
        <v>0</v>
      </c>
      <c r="P456" s="248">
        <f t="shared" si="47"/>
        <v>0</v>
      </c>
      <c r="Q456" s="249">
        <f>P456*[1]Factors!D443</f>
        <v>0</v>
      </c>
      <c r="R456" s="249">
        <f t="shared" si="48"/>
        <v>0</v>
      </c>
      <c r="S456" s="249">
        <f>R456*[1]Factors!D443</f>
        <v>0</v>
      </c>
      <c r="T456" s="250">
        <f>R456*[1]Factors!D443*[1]Factors!E443</f>
        <v>0</v>
      </c>
      <c r="U456" s="246"/>
      <c r="V456" s="76"/>
      <c r="W456" s="247">
        <f>[1]Lib_RawData!AJ267</f>
        <v>0</v>
      </c>
      <c r="X456" s="271"/>
      <c r="Y456" s="76">
        <f t="shared" si="49"/>
        <v>0</v>
      </c>
      <c r="Z456" s="246"/>
      <c r="AA456" s="76">
        <f t="shared" si="44"/>
        <v>0</v>
      </c>
      <c r="AB456" s="76"/>
      <c r="AC456" s="247">
        <f t="shared" si="50"/>
        <v>0</v>
      </c>
    </row>
    <row r="457" spans="1:29" s="20" customFormat="1">
      <c r="A457" s="31"/>
      <c r="B457" s="31"/>
      <c r="C457" s="94"/>
      <c r="D457" s="94"/>
      <c r="E457" s="94"/>
      <c r="F457" s="149"/>
      <c r="G457" s="242">
        <v>4</v>
      </c>
      <c r="H457" s="243">
        <v>2026</v>
      </c>
      <c r="I457" s="244">
        <v>2026</v>
      </c>
      <c r="J457" s="244">
        <v>2027</v>
      </c>
      <c r="K457" s="245" t="str">
        <f>[1]Lib_RawData!G268</f>
        <v>CFO</v>
      </c>
      <c r="L457" s="246">
        <f t="shared" si="45"/>
        <v>0</v>
      </c>
      <c r="M457" s="76">
        <f t="shared" si="45"/>
        <v>0</v>
      </c>
      <c r="N457" s="76">
        <f t="shared" si="45"/>
        <v>0</v>
      </c>
      <c r="O457" s="247">
        <f t="shared" si="46"/>
        <v>0</v>
      </c>
      <c r="P457" s="248">
        <f t="shared" si="47"/>
        <v>0</v>
      </c>
      <c r="Q457" s="249">
        <f>P457*[1]Factors!D444</f>
        <v>0</v>
      </c>
      <c r="R457" s="249">
        <f t="shared" si="48"/>
        <v>0</v>
      </c>
      <c r="S457" s="249">
        <f>R457*[1]Factors!D444</f>
        <v>0</v>
      </c>
      <c r="T457" s="250">
        <f>R457*[1]Factors!D444*[1]Factors!E444</f>
        <v>0</v>
      </c>
      <c r="U457" s="246"/>
      <c r="V457" s="76"/>
      <c r="W457" s="247">
        <f>[1]Lib_RawData!AJ268</f>
        <v>0</v>
      </c>
      <c r="X457" s="271"/>
      <c r="Y457" s="76">
        <f t="shared" si="49"/>
        <v>0</v>
      </c>
      <c r="Z457" s="246"/>
      <c r="AA457" s="76">
        <f t="shared" si="44"/>
        <v>0</v>
      </c>
      <c r="AB457" s="76"/>
      <c r="AC457" s="247">
        <f t="shared" si="50"/>
        <v>0</v>
      </c>
    </row>
    <row r="458" spans="1:29" s="20" customFormat="1">
      <c r="A458" s="31"/>
      <c r="B458" s="31"/>
      <c r="C458" s="94"/>
      <c r="D458" s="94"/>
      <c r="E458" s="94"/>
      <c r="F458" s="149"/>
      <c r="G458" s="242">
        <v>5</v>
      </c>
      <c r="H458" s="243">
        <v>2026</v>
      </c>
      <c r="I458" s="244">
        <v>2026</v>
      </c>
      <c r="J458" s="244">
        <v>2027</v>
      </c>
      <c r="K458" s="245" t="str">
        <f>[1]Lib_RawData!G269</f>
        <v>CFO</v>
      </c>
      <c r="L458" s="246">
        <f t="shared" si="45"/>
        <v>0</v>
      </c>
      <c r="M458" s="76">
        <f t="shared" si="45"/>
        <v>0</v>
      </c>
      <c r="N458" s="76">
        <f t="shared" si="45"/>
        <v>0</v>
      </c>
      <c r="O458" s="247">
        <f t="shared" si="46"/>
        <v>0</v>
      </c>
      <c r="P458" s="248">
        <f t="shared" si="47"/>
        <v>0</v>
      </c>
      <c r="Q458" s="249">
        <f>P458*[1]Factors!D445</f>
        <v>0</v>
      </c>
      <c r="R458" s="249">
        <f t="shared" si="48"/>
        <v>0</v>
      </c>
      <c r="S458" s="249">
        <f>R458*[1]Factors!D445</f>
        <v>0</v>
      </c>
      <c r="T458" s="250">
        <f>R458*[1]Factors!D445*[1]Factors!E445</f>
        <v>0</v>
      </c>
      <c r="U458" s="246"/>
      <c r="V458" s="76"/>
      <c r="W458" s="247">
        <f>[1]Lib_RawData!AJ269</f>
        <v>0</v>
      </c>
      <c r="X458" s="271"/>
      <c r="Y458" s="76">
        <f t="shared" si="49"/>
        <v>0</v>
      </c>
      <c r="Z458" s="246"/>
      <c r="AA458" s="76">
        <f t="shared" si="44"/>
        <v>0</v>
      </c>
      <c r="AB458" s="76"/>
      <c r="AC458" s="247">
        <f t="shared" si="50"/>
        <v>0</v>
      </c>
    </row>
    <row r="459" spans="1:29" s="20" customFormat="1">
      <c r="A459" s="31"/>
      <c r="B459" s="31"/>
      <c r="C459" s="94"/>
      <c r="D459" s="94"/>
      <c r="E459" s="94"/>
      <c r="F459" s="149"/>
      <c r="G459" s="242">
        <v>6</v>
      </c>
      <c r="H459" s="243">
        <v>2026</v>
      </c>
      <c r="I459" s="244">
        <v>2026</v>
      </c>
      <c r="J459" s="244">
        <v>2027</v>
      </c>
      <c r="K459" s="245" t="str">
        <f>[1]Lib_RawData!G270</f>
        <v>CFO</v>
      </c>
      <c r="L459" s="246">
        <f t="shared" si="45"/>
        <v>0</v>
      </c>
      <c r="M459" s="76">
        <f t="shared" si="45"/>
        <v>0</v>
      </c>
      <c r="N459" s="76">
        <f t="shared" si="45"/>
        <v>0</v>
      </c>
      <c r="O459" s="247">
        <f t="shared" si="46"/>
        <v>0</v>
      </c>
      <c r="P459" s="248">
        <f t="shared" si="47"/>
        <v>0</v>
      </c>
      <c r="Q459" s="249">
        <f>P459*[1]Factors!D446</f>
        <v>0</v>
      </c>
      <c r="R459" s="249">
        <f t="shared" si="48"/>
        <v>0</v>
      </c>
      <c r="S459" s="249">
        <f>R459*[1]Factors!D446</f>
        <v>0</v>
      </c>
      <c r="T459" s="250">
        <f>R459*[1]Factors!D446*[1]Factors!E446</f>
        <v>0</v>
      </c>
      <c r="U459" s="246"/>
      <c r="V459" s="76"/>
      <c r="W459" s="247">
        <f>[1]Lib_RawData!AJ270</f>
        <v>0</v>
      </c>
      <c r="X459" s="271"/>
      <c r="Y459" s="76">
        <f t="shared" si="49"/>
        <v>0</v>
      </c>
      <c r="Z459" s="246"/>
      <c r="AA459" s="76">
        <f t="shared" si="44"/>
        <v>0</v>
      </c>
      <c r="AB459" s="76"/>
      <c r="AC459" s="247">
        <f t="shared" si="50"/>
        <v>0</v>
      </c>
    </row>
    <row r="460" spans="1:29" s="20" customFormat="1">
      <c r="A460" s="31"/>
      <c r="B460" s="31"/>
      <c r="C460" s="94"/>
      <c r="D460" s="94"/>
      <c r="E460" s="94"/>
      <c r="F460" s="149"/>
      <c r="G460" s="14">
        <v>7</v>
      </c>
      <c r="H460" s="15">
        <v>2026</v>
      </c>
      <c r="I460" s="200">
        <v>2027</v>
      </c>
      <c r="J460" s="200">
        <v>2027</v>
      </c>
      <c r="K460" s="16" t="str">
        <f>[1]Lib_RawData!G271</f>
        <v>CFO</v>
      </c>
      <c r="L460" s="17">
        <f t="shared" si="45"/>
        <v>0</v>
      </c>
      <c r="M460" s="10">
        <f t="shared" si="45"/>
        <v>0</v>
      </c>
      <c r="N460" s="10">
        <f t="shared" si="45"/>
        <v>0</v>
      </c>
      <c r="O460" s="18">
        <f t="shared" si="46"/>
        <v>0</v>
      </c>
      <c r="P460" s="19">
        <f t="shared" si="47"/>
        <v>0</v>
      </c>
      <c r="Q460" s="20">
        <f>P460*[1]Factors!D447</f>
        <v>0</v>
      </c>
      <c r="R460" s="20">
        <f t="shared" si="48"/>
        <v>0</v>
      </c>
      <c r="S460" s="20">
        <f>R460*[1]Factors!D447</f>
        <v>0</v>
      </c>
      <c r="T460" s="21">
        <f>R460*[1]Factors!D447*[1]Factors!E447</f>
        <v>0</v>
      </c>
      <c r="U460" s="395"/>
      <c r="V460" s="396"/>
      <c r="W460" s="397">
        <f>[1]Lib_RawData!AJ271</f>
        <v>0</v>
      </c>
      <c r="X460" s="398"/>
      <c r="Y460" s="396">
        <f t="shared" si="49"/>
        <v>0</v>
      </c>
      <c r="Z460" s="395"/>
      <c r="AA460" s="396">
        <f t="shared" si="44"/>
        <v>0</v>
      </c>
      <c r="AB460" s="396"/>
      <c r="AC460" s="397">
        <f t="shared" si="50"/>
        <v>0</v>
      </c>
    </row>
    <row r="461" spans="1:29" s="20" customFormat="1">
      <c r="A461" s="31"/>
      <c r="B461" s="31"/>
      <c r="C461" s="94"/>
      <c r="D461" s="94"/>
      <c r="E461" s="94"/>
      <c r="F461" s="149"/>
      <c r="G461" s="14">
        <v>8</v>
      </c>
      <c r="H461" s="15">
        <v>2026</v>
      </c>
      <c r="I461" s="200">
        <v>2027</v>
      </c>
      <c r="J461" s="200">
        <v>2027</v>
      </c>
      <c r="K461" s="16" t="str">
        <f>[1]Lib_RawData!G272</f>
        <v>CFO</v>
      </c>
      <c r="L461" s="17">
        <f t="shared" si="45"/>
        <v>0</v>
      </c>
      <c r="M461" s="10">
        <f t="shared" si="45"/>
        <v>0</v>
      </c>
      <c r="N461" s="10">
        <f t="shared" si="45"/>
        <v>0</v>
      </c>
      <c r="O461" s="18">
        <f t="shared" si="46"/>
        <v>0</v>
      </c>
      <c r="P461" s="19">
        <f t="shared" si="47"/>
        <v>0</v>
      </c>
      <c r="Q461" s="20">
        <f>P461*[1]Factors!D448</f>
        <v>0</v>
      </c>
      <c r="R461" s="20">
        <f t="shared" si="48"/>
        <v>0</v>
      </c>
      <c r="S461" s="20">
        <f>R461*[1]Factors!D448</f>
        <v>0</v>
      </c>
      <c r="T461" s="21">
        <f>R461*[1]Factors!D448*[1]Factors!E448</f>
        <v>0</v>
      </c>
      <c r="U461" s="395"/>
      <c r="V461" s="396"/>
      <c r="W461" s="397">
        <f>[1]Lib_RawData!AJ272</f>
        <v>0</v>
      </c>
      <c r="X461" s="398"/>
      <c r="Y461" s="396">
        <f t="shared" si="49"/>
        <v>0</v>
      </c>
      <c r="Z461" s="395"/>
      <c r="AA461" s="396">
        <f t="shared" si="44"/>
        <v>0</v>
      </c>
      <c r="AB461" s="396"/>
      <c r="AC461" s="397">
        <f t="shared" si="50"/>
        <v>0</v>
      </c>
    </row>
    <row r="462" spans="1:29" s="20" customFormat="1">
      <c r="A462" s="31"/>
      <c r="B462" s="31"/>
      <c r="C462" s="94"/>
      <c r="D462" s="94"/>
      <c r="E462" s="94"/>
      <c r="F462" s="149"/>
      <c r="G462" s="14">
        <v>9</v>
      </c>
      <c r="H462" s="15">
        <v>2026</v>
      </c>
      <c r="I462" s="200">
        <v>2027</v>
      </c>
      <c r="J462" s="200">
        <v>2027</v>
      </c>
      <c r="K462" s="16" t="str">
        <f>[1]Lib_RawData!G273</f>
        <v>CFO</v>
      </c>
      <c r="L462" s="17">
        <f t="shared" si="45"/>
        <v>0</v>
      </c>
      <c r="M462" s="10">
        <f t="shared" si="45"/>
        <v>0</v>
      </c>
      <c r="N462" s="10">
        <f t="shared" si="45"/>
        <v>0</v>
      </c>
      <c r="O462" s="18">
        <f t="shared" si="46"/>
        <v>0</v>
      </c>
      <c r="P462" s="19">
        <f t="shared" si="47"/>
        <v>0</v>
      </c>
      <c r="Q462" s="20">
        <f>P462*[1]Factors!D449</f>
        <v>0</v>
      </c>
      <c r="R462" s="20">
        <f t="shared" si="48"/>
        <v>0</v>
      </c>
      <c r="S462" s="20">
        <f>R462*[1]Factors!D449</f>
        <v>0</v>
      </c>
      <c r="T462" s="21">
        <f>R462*[1]Factors!D449*[1]Factors!E449</f>
        <v>0</v>
      </c>
      <c r="U462" s="395"/>
      <c r="V462" s="396"/>
      <c r="W462" s="397">
        <f>[1]Lib_RawData!AJ273</f>
        <v>0</v>
      </c>
      <c r="X462" s="398"/>
      <c r="Y462" s="396">
        <f t="shared" si="49"/>
        <v>0</v>
      </c>
      <c r="Z462" s="395"/>
      <c r="AA462" s="396">
        <f t="shared" si="44"/>
        <v>0</v>
      </c>
      <c r="AB462" s="396"/>
      <c r="AC462" s="397">
        <f t="shared" si="50"/>
        <v>0</v>
      </c>
    </row>
    <row r="463" spans="1:29" s="20" customFormat="1">
      <c r="A463" s="31"/>
      <c r="B463" s="31"/>
      <c r="C463" s="94"/>
      <c r="D463" s="94"/>
      <c r="E463" s="94"/>
      <c r="F463" s="149"/>
      <c r="G463" s="14">
        <v>10</v>
      </c>
      <c r="H463" s="15">
        <v>2026</v>
      </c>
      <c r="I463" s="200">
        <v>2027</v>
      </c>
      <c r="J463" s="200">
        <v>2027</v>
      </c>
      <c r="K463" s="16" t="str">
        <f>[1]Lib_RawData!G274</f>
        <v>CFO</v>
      </c>
      <c r="L463" s="17">
        <f t="shared" si="45"/>
        <v>0</v>
      </c>
      <c r="M463" s="10">
        <f t="shared" si="45"/>
        <v>0</v>
      </c>
      <c r="N463" s="10">
        <f t="shared" si="45"/>
        <v>0</v>
      </c>
      <c r="O463" s="18">
        <f t="shared" si="46"/>
        <v>0</v>
      </c>
      <c r="P463" s="19">
        <f t="shared" si="47"/>
        <v>0</v>
      </c>
      <c r="Q463" s="20">
        <f>P463*[1]Factors!D450</f>
        <v>0</v>
      </c>
      <c r="R463" s="20">
        <f t="shared" si="48"/>
        <v>0</v>
      </c>
      <c r="S463" s="20">
        <f>R463*[1]Factors!D450</f>
        <v>0</v>
      </c>
      <c r="T463" s="21">
        <f>R463*[1]Factors!D450*[1]Factors!E450</f>
        <v>0</v>
      </c>
      <c r="U463" s="395"/>
      <c r="V463" s="396"/>
      <c r="W463" s="397">
        <f>[1]Lib_RawData!AJ274</f>
        <v>0</v>
      </c>
      <c r="X463" s="398"/>
      <c r="Y463" s="396">
        <f t="shared" si="49"/>
        <v>0</v>
      </c>
      <c r="Z463" s="395"/>
      <c r="AA463" s="396">
        <f t="shared" si="44"/>
        <v>0</v>
      </c>
      <c r="AB463" s="396"/>
      <c r="AC463" s="397">
        <f t="shared" si="50"/>
        <v>0</v>
      </c>
    </row>
    <row r="464" spans="1:29" s="20" customFormat="1">
      <c r="A464" s="31"/>
      <c r="B464" s="31"/>
      <c r="C464" s="94"/>
      <c r="D464" s="94"/>
      <c r="E464" s="94"/>
      <c r="F464" s="149"/>
      <c r="G464" s="14">
        <v>11</v>
      </c>
      <c r="H464" s="15">
        <v>2026</v>
      </c>
      <c r="I464" s="200">
        <v>2027</v>
      </c>
      <c r="J464" s="200">
        <v>2027</v>
      </c>
      <c r="K464" s="16" t="str">
        <f>[1]Lib_RawData!G275</f>
        <v>CFO</v>
      </c>
      <c r="L464" s="17">
        <f t="shared" si="45"/>
        <v>0</v>
      </c>
      <c r="M464" s="10">
        <f t="shared" si="45"/>
        <v>0</v>
      </c>
      <c r="N464" s="10">
        <f t="shared" si="45"/>
        <v>0</v>
      </c>
      <c r="O464" s="18">
        <f t="shared" si="46"/>
        <v>0</v>
      </c>
      <c r="P464" s="19">
        <f t="shared" si="47"/>
        <v>0</v>
      </c>
      <c r="Q464" s="20">
        <f>P464*[1]Factors!D451</f>
        <v>0</v>
      </c>
      <c r="R464" s="20">
        <f t="shared" si="48"/>
        <v>0</v>
      </c>
      <c r="S464" s="20">
        <f>R464*[1]Factors!D451</f>
        <v>0</v>
      </c>
      <c r="T464" s="21">
        <f>R464*[1]Factors!D451*[1]Factors!E451</f>
        <v>0</v>
      </c>
      <c r="U464" s="395"/>
      <c r="V464" s="396"/>
      <c r="W464" s="397">
        <f>[1]Lib_RawData!AJ275</f>
        <v>0</v>
      </c>
      <c r="X464" s="398"/>
      <c r="Y464" s="396">
        <f t="shared" si="49"/>
        <v>0</v>
      </c>
      <c r="Z464" s="395"/>
      <c r="AA464" s="396">
        <f t="shared" si="44"/>
        <v>0</v>
      </c>
      <c r="AB464" s="396"/>
      <c r="AC464" s="397">
        <f t="shared" si="50"/>
        <v>0</v>
      </c>
    </row>
    <row r="465" spans="1:29" s="20" customFormat="1">
      <c r="A465" s="31"/>
      <c r="B465" s="31"/>
      <c r="C465" s="94"/>
      <c r="D465" s="94"/>
      <c r="E465" s="94"/>
      <c r="F465" s="149"/>
      <c r="G465" s="14">
        <v>12</v>
      </c>
      <c r="H465" s="15">
        <v>2026</v>
      </c>
      <c r="I465" s="200">
        <v>2027</v>
      </c>
      <c r="J465" s="200">
        <v>2027</v>
      </c>
      <c r="K465" s="16" t="str">
        <f>[1]Lib_RawData!G276</f>
        <v>CFO</v>
      </c>
      <c r="L465" s="17">
        <f t="shared" si="45"/>
        <v>0</v>
      </c>
      <c r="M465" s="10">
        <f t="shared" si="45"/>
        <v>0</v>
      </c>
      <c r="N465" s="10">
        <f t="shared" si="45"/>
        <v>0</v>
      </c>
      <c r="O465" s="18">
        <f t="shared" si="46"/>
        <v>0</v>
      </c>
      <c r="P465" s="19">
        <f t="shared" si="47"/>
        <v>0</v>
      </c>
      <c r="Q465" s="20">
        <f>P465*[1]Factors!D452</f>
        <v>0</v>
      </c>
      <c r="R465" s="20">
        <f t="shared" si="48"/>
        <v>0</v>
      </c>
      <c r="S465" s="20">
        <f>R465*[1]Factors!D452</f>
        <v>0</v>
      </c>
      <c r="T465" s="21">
        <f>R465*[1]Factors!D452*[1]Factors!E452</f>
        <v>0</v>
      </c>
      <c r="U465" s="395"/>
      <c r="V465" s="396"/>
      <c r="W465" s="397">
        <f>[1]Lib_RawData!AJ276</f>
        <v>0</v>
      </c>
      <c r="X465" s="398"/>
      <c r="Y465" s="396">
        <f t="shared" si="49"/>
        <v>0</v>
      </c>
      <c r="Z465" s="395"/>
      <c r="AA465" s="396">
        <f t="shared" si="44"/>
        <v>0</v>
      </c>
      <c r="AB465" s="396"/>
      <c r="AC465" s="397">
        <f t="shared" si="50"/>
        <v>0</v>
      </c>
    </row>
    <row r="466" spans="1:29" s="20" customFormat="1">
      <c r="A466" s="31"/>
      <c r="B466" s="31"/>
      <c r="C466" s="94"/>
      <c r="D466" s="94"/>
      <c r="E466" s="94"/>
      <c r="F466" s="149"/>
      <c r="G466" s="14">
        <v>1</v>
      </c>
      <c r="H466" s="15">
        <v>2027</v>
      </c>
      <c r="I466" s="200">
        <v>2027</v>
      </c>
      <c r="J466" s="200">
        <v>2027</v>
      </c>
      <c r="K466" s="16" t="str">
        <f>[1]Lib_RawData!G277</f>
        <v>CFO</v>
      </c>
      <c r="L466" s="17">
        <f t="shared" si="45"/>
        <v>0</v>
      </c>
      <c r="M466" s="10">
        <f t="shared" si="45"/>
        <v>0</v>
      </c>
      <c r="N466" s="10">
        <f t="shared" si="45"/>
        <v>0</v>
      </c>
      <c r="O466" s="18">
        <f t="shared" si="46"/>
        <v>0</v>
      </c>
      <c r="P466" s="19">
        <f t="shared" si="47"/>
        <v>0</v>
      </c>
      <c r="Q466" s="20">
        <f>P466*[1]Factors!D453</f>
        <v>0</v>
      </c>
      <c r="R466" s="20">
        <f t="shared" si="48"/>
        <v>0</v>
      </c>
      <c r="S466" s="20">
        <f>R466*[1]Factors!D453</f>
        <v>0</v>
      </c>
      <c r="T466" s="21">
        <f>R466*[1]Factors!D453*[1]Factors!E453</f>
        <v>0</v>
      </c>
      <c r="U466" s="395"/>
      <c r="V466" s="396"/>
      <c r="W466" s="397">
        <f>[1]Lib_RawData!AJ277</f>
        <v>0</v>
      </c>
      <c r="X466" s="398"/>
      <c r="Y466" s="396">
        <f t="shared" si="49"/>
        <v>0</v>
      </c>
      <c r="Z466" s="395"/>
      <c r="AA466" s="396">
        <f t="shared" si="44"/>
        <v>0</v>
      </c>
      <c r="AB466" s="396"/>
      <c r="AC466" s="397">
        <f t="shared" si="50"/>
        <v>0</v>
      </c>
    </row>
    <row r="467" spans="1:29" s="20" customFormat="1">
      <c r="A467" s="31"/>
      <c r="B467" s="31"/>
      <c r="C467" s="94"/>
      <c r="D467" s="94"/>
      <c r="E467" s="94"/>
      <c r="F467" s="149"/>
      <c r="G467" s="14">
        <v>2</v>
      </c>
      <c r="H467" s="15">
        <v>2027</v>
      </c>
      <c r="I467" s="200">
        <v>2027</v>
      </c>
      <c r="J467" s="200">
        <v>2027</v>
      </c>
      <c r="K467" s="16" t="str">
        <f>[1]Lib_RawData!G278</f>
        <v>CFO</v>
      </c>
      <c r="L467" s="17">
        <f t="shared" si="45"/>
        <v>0</v>
      </c>
      <c r="M467" s="10">
        <f t="shared" si="45"/>
        <v>0</v>
      </c>
      <c r="N467" s="10">
        <f t="shared" si="45"/>
        <v>0</v>
      </c>
      <c r="O467" s="18">
        <f t="shared" si="46"/>
        <v>0</v>
      </c>
      <c r="P467" s="19">
        <f t="shared" si="47"/>
        <v>0</v>
      </c>
      <c r="Q467" s="20">
        <f>P467*[1]Factors!D454</f>
        <v>0</v>
      </c>
      <c r="R467" s="20">
        <f t="shared" si="48"/>
        <v>0</v>
      </c>
      <c r="S467" s="20">
        <f>R467*[1]Factors!D454</f>
        <v>0</v>
      </c>
      <c r="T467" s="21">
        <f>R467*[1]Factors!D454*[1]Factors!E454</f>
        <v>0</v>
      </c>
      <c r="U467" s="395"/>
      <c r="V467" s="396"/>
      <c r="W467" s="397">
        <f>[1]Lib_RawData!AJ278</f>
        <v>0</v>
      </c>
      <c r="X467" s="398"/>
      <c r="Y467" s="396">
        <f t="shared" si="49"/>
        <v>0</v>
      </c>
      <c r="Z467" s="395"/>
      <c r="AA467" s="396">
        <f t="shared" si="44"/>
        <v>0</v>
      </c>
      <c r="AB467" s="396"/>
      <c r="AC467" s="397">
        <f t="shared" si="50"/>
        <v>0</v>
      </c>
    </row>
    <row r="468" spans="1:29" s="20" customFormat="1">
      <c r="A468" s="31"/>
      <c r="B468" s="31"/>
      <c r="C468" s="94"/>
      <c r="D468" s="94"/>
      <c r="E468" s="94"/>
      <c r="F468" s="149"/>
      <c r="G468" s="14">
        <v>3</v>
      </c>
      <c r="H468" s="15">
        <v>2027</v>
      </c>
      <c r="I468" s="200">
        <v>2027</v>
      </c>
      <c r="J468" s="200">
        <v>2027</v>
      </c>
      <c r="K468" s="16" t="str">
        <f>[1]Lib_RawData!G279</f>
        <v>CFO</v>
      </c>
      <c r="L468" s="17">
        <f t="shared" si="45"/>
        <v>0</v>
      </c>
      <c r="M468" s="10">
        <f t="shared" si="45"/>
        <v>0</v>
      </c>
      <c r="N468" s="10">
        <f t="shared" si="45"/>
        <v>0</v>
      </c>
      <c r="O468" s="18">
        <f t="shared" si="46"/>
        <v>0</v>
      </c>
      <c r="P468" s="19">
        <f t="shared" si="47"/>
        <v>0</v>
      </c>
      <c r="Q468" s="20">
        <f>P468*[1]Factors!D455</f>
        <v>0</v>
      </c>
      <c r="R468" s="20">
        <f t="shared" si="48"/>
        <v>0</v>
      </c>
      <c r="S468" s="20">
        <f>R468*[1]Factors!D455</f>
        <v>0</v>
      </c>
      <c r="T468" s="21">
        <f>R468*[1]Factors!D455*[1]Factors!E455</f>
        <v>0</v>
      </c>
      <c r="U468" s="395"/>
      <c r="V468" s="396"/>
      <c r="W468" s="397">
        <f>[1]Lib_RawData!AJ279</f>
        <v>0</v>
      </c>
      <c r="X468" s="398"/>
      <c r="Y468" s="396">
        <f t="shared" si="49"/>
        <v>0</v>
      </c>
      <c r="Z468" s="395"/>
      <c r="AA468" s="396">
        <f t="shared" si="44"/>
        <v>0</v>
      </c>
      <c r="AB468" s="396"/>
      <c r="AC468" s="397">
        <f t="shared" si="50"/>
        <v>0</v>
      </c>
    </row>
    <row r="469" spans="1:29" s="20" customFormat="1">
      <c r="A469" s="31"/>
      <c r="B469" s="31"/>
      <c r="C469" s="94"/>
      <c r="D469" s="94"/>
      <c r="E469" s="94"/>
      <c r="F469" s="149"/>
      <c r="G469" s="14">
        <v>4</v>
      </c>
      <c r="H469" s="15">
        <v>2027</v>
      </c>
      <c r="I469" s="200">
        <v>2027</v>
      </c>
      <c r="J469" s="200">
        <v>2028</v>
      </c>
      <c r="K469" s="16" t="str">
        <f>[1]Lib_RawData!G280</f>
        <v>CFO</v>
      </c>
      <c r="L469" s="17">
        <f t="shared" si="45"/>
        <v>0</v>
      </c>
      <c r="M469" s="10">
        <f t="shared" si="45"/>
        <v>0</v>
      </c>
      <c r="N469" s="10">
        <f t="shared" si="45"/>
        <v>0</v>
      </c>
      <c r="O469" s="18">
        <f t="shared" si="46"/>
        <v>0</v>
      </c>
      <c r="P469" s="19">
        <f t="shared" si="47"/>
        <v>0</v>
      </c>
      <c r="Q469" s="20">
        <f>P469*[1]Factors!D456</f>
        <v>0</v>
      </c>
      <c r="R469" s="20">
        <f t="shared" si="48"/>
        <v>0</v>
      </c>
      <c r="S469" s="20">
        <f>R469*[1]Factors!D456</f>
        <v>0</v>
      </c>
      <c r="T469" s="21">
        <f>R469*[1]Factors!D456*[1]Factors!E456</f>
        <v>0</v>
      </c>
      <c r="U469" s="395"/>
      <c r="V469" s="396"/>
      <c r="W469" s="397">
        <f>[1]Lib_RawData!AJ280</f>
        <v>0</v>
      </c>
      <c r="X469" s="398"/>
      <c r="Y469" s="396">
        <f t="shared" si="49"/>
        <v>0</v>
      </c>
      <c r="Z469" s="395"/>
      <c r="AA469" s="396">
        <f t="shared" si="44"/>
        <v>0</v>
      </c>
      <c r="AB469" s="396"/>
      <c r="AC469" s="397">
        <f t="shared" si="50"/>
        <v>0</v>
      </c>
    </row>
    <row r="470" spans="1:29" s="20" customFormat="1">
      <c r="A470" s="31"/>
      <c r="B470" s="31"/>
      <c r="C470" s="94"/>
      <c r="D470" s="94"/>
      <c r="E470" s="94"/>
      <c r="F470" s="149"/>
      <c r="G470" s="14">
        <v>5</v>
      </c>
      <c r="H470" s="15">
        <v>2027</v>
      </c>
      <c r="I470" s="200">
        <v>2027</v>
      </c>
      <c r="J470" s="200">
        <v>2028</v>
      </c>
      <c r="K470" s="16" t="str">
        <f>[1]Lib_RawData!G281</f>
        <v>CFO</v>
      </c>
      <c r="L470" s="17">
        <f t="shared" si="45"/>
        <v>0</v>
      </c>
      <c r="M470" s="10">
        <f t="shared" si="45"/>
        <v>0</v>
      </c>
      <c r="N470" s="10">
        <f t="shared" si="45"/>
        <v>0</v>
      </c>
      <c r="O470" s="18">
        <f t="shared" si="46"/>
        <v>0</v>
      </c>
      <c r="P470" s="19">
        <f t="shared" si="47"/>
        <v>0</v>
      </c>
      <c r="Q470" s="20">
        <f>P470*[1]Factors!D457</f>
        <v>0</v>
      </c>
      <c r="R470" s="20">
        <f t="shared" si="48"/>
        <v>0</v>
      </c>
      <c r="S470" s="20">
        <f>R470*[1]Factors!D457</f>
        <v>0</v>
      </c>
      <c r="T470" s="21">
        <f>R470*[1]Factors!D457*[1]Factors!E457</f>
        <v>0</v>
      </c>
      <c r="U470" s="395"/>
      <c r="V470" s="396"/>
      <c r="W470" s="397">
        <f>[1]Lib_RawData!AJ281</f>
        <v>0</v>
      </c>
      <c r="X470" s="398"/>
      <c r="Y470" s="396">
        <f t="shared" si="49"/>
        <v>0</v>
      </c>
      <c r="Z470" s="395"/>
      <c r="AA470" s="396">
        <f t="shared" ref="AA470:AA511" si="51">+Y470</f>
        <v>0</v>
      </c>
      <c r="AB470" s="396"/>
      <c r="AC470" s="397">
        <f t="shared" si="50"/>
        <v>0</v>
      </c>
    </row>
    <row r="471" spans="1:29" s="20" customFormat="1">
      <c r="A471" s="31"/>
      <c r="B471" s="31"/>
      <c r="C471" s="94"/>
      <c r="D471" s="94"/>
      <c r="E471" s="94"/>
      <c r="F471" s="149"/>
      <c r="G471" s="14">
        <v>6</v>
      </c>
      <c r="H471" s="15">
        <v>2027</v>
      </c>
      <c r="I471" s="200">
        <v>2027</v>
      </c>
      <c r="J471" s="200">
        <v>2028</v>
      </c>
      <c r="K471" s="16" t="str">
        <f>[1]Lib_RawData!G282</f>
        <v>CFO</v>
      </c>
      <c r="L471" s="17">
        <f t="shared" ref="L471:N511" si="52">Z471</f>
        <v>0</v>
      </c>
      <c r="M471" s="10">
        <f t="shared" si="52"/>
        <v>0</v>
      </c>
      <c r="N471" s="10">
        <f t="shared" si="52"/>
        <v>0</v>
      </c>
      <c r="O471" s="18">
        <f t="shared" ref="O471:O513" si="53">N471+M471</f>
        <v>0</v>
      </c>
      <c r="P471" s="19">
        <f t="shared" ref="P471:P513" si="54">O471</f>
        <v>0</v>
      </c>
      <c r="Q471" s="20">
        <f>P471*[1]Factors!D458</f>
        <v>0</v>
      </c>
      <c r="R471" s="20">
        <f t="shared" ref="R471:R513" si="55">U471+W471</f>
        <v>0</v>
      </c>
      <c r="S471" s="20">
        <f>R471*[1]Factors!D458</f>
        <v>0</v>
      </c>
      <c r="T471" s="21">
        <f>R471*[1]Factors!D458*[1]Factors!E458</f>
        <v>0</v>
      </c>
      <c r="U471" s="395"/>
      <c r="V471" s="396"/>
      <c r="W471" s="397">
        <f>[1]Lib_RawData!AJ282</f>
        <v>0</v>
      </c>
      <c r="X471" s="398"/>
      <c r="Y471" s="396">
        <f t="shared" si="49"/>
        <v>0</v>
      </c>
      <c r="Z471" s="395"/>
      <c r="AA471" s="396">
        <f t="shared" si="51"/>
        <v>0</v>
      </c>
      <c r="AB471" s="396"/>
      <c r="AC471" s="397">
        <f t="shared" si="50"/>
        <v>0</v>
      </c>
    </row>
    <row r="472" spans="1:29" s="20" customFormat="1">
      <c r="A472" s="31"/>
      <c r="B472" s="31"/>
      <c r="C472" s="94"/>
      <c r="D472" s="94"/>
      <c r="E472" s="94"/>
      <c r="F472" s="149"/>
      <c r="G472" s="14">
        <v>7</v>
      </c>
      <c r="H472" s="15">
        <v>2027</v>
      </c>
      <c r="I472" s="200">
        <v>2028</v>
      </c>
      <c r="J472" s="200">
        <v>2028</v>
      </c>
      <c r="K472" s="16" t="str">
        <f>[1]Lib_RawData!G283</f>
        <v>CFO</v>
      </c>
      <c r="L472" s="17">
        <f t="shared" si="52"/>
        <v>0</v>
      </c>
      <c r="M472" s="10">
        <f t="shared" si="52"/>
        <v>0</v>
      </c>
      <c r="N472" s="10">
        <f t="shared" si="52"/>
        <v>0</v>
      </c>
      <c r="O472" s="18">
        <f t="shared" si="53"/>
        <v>0</v>
      </c>
      <c r="P472" s="19">
        <f t="shared" si="54"/>
        <v>0</v>
      </c>
      <c r="Q472" s="20">
        <f>P472*[1]Factors!D459</f>
        <v>0</v>
      </c>
      <c r="R472" s="20">
        <f t="shared" si="55"/>
        <v>0</v>
      </c>
      <c r="S472" s="20">
        <f>R472*[1]Factors!D459</f>
        <v>0</v>
      </c>
      <c r="T472" s="21">
        <f>R472*[1]Factors!D459*[1]Factors!E459</f>
        <v>0</v>
      </c>
      <c r="U472" s="395"/>
      <c r="V472" s="396"/>
      <c r="W472" s="397">
        <f>[1]Lib_RawData!AJ283</f>
        <v>0</v>
      </c>
      <c r="X472" s="398"/>
      <c r="Y472" s="396">
        <f t="shared" si="49"/>
        <v>0</v>
      </c>
      <c r="Z472" s="395"/>
      <c r="AA472" s="396">
        <f t="shared" si="51"/>
        <v>0</v>
      </c>
      <c r="AB472" s="396"/>
      <c r="AC472" s="397">
        <f t="shared" si="50"/>
        <v>0</v>
      </c>
    </row>
    <row r="473" spans="1:29" s="20" customFormat="1">
      <c r="A473" s="31"/>
      <c r="B473" s="31"/>
      <c r="C473" s="94"/>
      <c r="D473" s="94"/>
      <c r="E473" s="94"/>
      <c r="F473" s="149"/>
      <c r="G473" s="14">
        <v>8</v>
      </c>
      <c r="H473" s="15">
        <v>2027</v>
      </c>
      <c r="I473" s="200">
        <v>2028</v>
      </c>
      <c r="J473" s="200">
        <v>2028</v>
      </c>
      <c r="K473" s="16" t="str">
        <f>[1]Lib_RawData!G284</f>
        <v>CFO</v>
      </c>
      <c r="L473" s="17">
        <f t="shared" si="52"/>
        <v>0</v>
      </c>
      <c r="M473" s="10">
        <f t="shared" si="52"/>
        <v>0</v>
      </c>
      <c r="N473" s="10">
        <f t="shared" si="52"/>
        <v>0</v>
      </c>
      <c r="O473" s="18">
        <f t="shared" si="53"/>
        <v>0</v>
      </c>
      <c r="P473" s="19">
        <f t="shared" si="54"/>
        <v>0</v>
      </c>
      <c r="Q473" s="20">
        <f>P473*[1]Factors!D460</f>
        <v>0</v>
      </c>
      <c r="R473" s="20">
        <f t="shared" si="55"/>
        <v>0</v>
      </c>
      <c r="S473" s="20">
        <f>R473*[1]Factors!D460</f>
        <v>0</v>
      </c>
      <c r="T473" s="21">
        <f>R473*[1]Factors!D460*[1]Factors!E460</f>
        <v>0</v>
      </c>
      <c r="U473" s="395"/>
      <c r="V473" s="396"/>
      <c r="W473" s="397">
        <f>[1]Lib_RawData!AJ284</f>
        <v>0</v>
      </c>
      <c r="X473" s="398"/>
      <c r="Y473" s="396">
        <f t="shared" si="49"/>
        <v>0</v>
      </c>
      <c r="Z473" s="395"/>
      <c r="AA473" s="396">
        <f t="shared" si="51"/>
        <v>0</v>
      </c>
      <c r="AB473" s="396"/>
      <c r="AC473" s="397">
        <f t="shared" si="50"/>
        <v>0</v>
      </c>
    </row>
    <row r="474" spans="1:29" s="20" customFormat="1">
      <c r="A474" s="31"/>
      <c r="B474" s="31"/>
      <c r="C474" s="94"/>
      <c r="D474" s="94"/>
      <c r="E474" s="94"/>
      <c r="F474" s="149"/>
      <c r="G474" s="14">
        <v>9</v>
      </c>
      <c r="H474" s="15">
        <v>2027</v>
      </c>
      <c r="I474" s="200">
        <v>2028</v>
      </c>
      <c r="J474" s="200">
        <v>2028</v>
      </c>
      <c r="K474" s="16" t="str">
        <f>[1]Lib_RawData!G285</f>
        <v>CFO</v>
      </c>
      <c r="L474" s="17">
        <f t="shared" si="52"/>
        <v>0</v>
      </c>
      <c r="M474" s="10">
        <f t="shared" si="52"/>
        <v>0</v>
      </c>
      <c r="N474" s="10">
        <f t="shared" si="52"/>
        <v>0</v>
      </c>
      <c r="O474" s="18">
        <f t="shared" si="53"/>
        <v>0</v>
      </c>
      <c r="P474" s="19">
        <f t="shared" si="54"/>
        <v>0</v>
      </c>
      <c r="Q474" s="20">
        <f>P474*[1]Factors!D461</f>
        <v>0</v>
      </c>
      <c r="R474" s="20">
        <f t="shared" si="55"/>
        <v>0</v>
      </c>
      <c r="S474" s="20">
        <f>R474*[1]Factors!D461</f>
        <v>0</v>
      </c>
      <c r="T474" s="21">
        <f>R474*[1]Factors!D461*[1]Factors!E461</f>
        <v>0</v>
      </c>
      <c r="U474" s="395"/>
      <c r="V474" s="396"/>
      <c r="W474" s="397">
        <f>[1]Lib_RawData!AJ285</f>
        <v>0</v>
      </c>
      <c r="X474" s="398"/>
      <c r="Y474" s="396">
        <f t="shared" si="49"/>
        <v>0</v>
      </c>
      <c r="Z474" s="395"/>
      <c r="AA474" s="396">
        <f t="shared" si="51"/>
        <v>0</v>
      </c>
      <c r="AB474" s="396"/>
      <c r="AC474" s="397">
        <f t="shared" si="50"/>
        <v>0</v>
      </c>
    </row>
    <row r="475" spans="1:29" s="20" customFormat="1">
      <c r="A475" s="31"/>
      <c r="B475" s="31"/>
      <c r="C475" s="94"/>
      <c r="D475" s="94"/>
      <c r="E475" s="94"/>
      <c r="F475" s="149"/>
      <c r="G475" s="14">
        <v>10</v>
      </c>
      <c r="H475" s="15">
        <v>2027</v>
      </c>
      <c r="I475" s="200">
        <v>2028</v>
      </c>
      <c r="J475" s="200">
        <v>2028</v>
      </c>
      <c r="K475" s="16" t="str">
        <f>[1]Lib_RawData!G286</f>
        <v>CFO</v>
      </c>
      <c r="L475" s="17">
        <f t="shared" si="52"/>
        <v>0</v>
      </c>
      <c r="M475" s="10">
        <f t="shared" si="52"/>
        <v>0</v>
      </c>
      <c r="N475" s="10">
        <f t="shared" si="52"/>
        <v>0</v>
      </c>
      <c r="O475" s="18">
        <f t="shared" si="53"/>
        <v>0</v>
      </c>
      <c r="P475" s="19">
        <f t="shared" si="54"/>
        <v>0</v>
      </c>
      <c r="Q475" s="20">
        <f>P475*[1]Factors!D462</f>
        <v>0</v>
      </c>
      <c r="R475" s="20">
        <f t="shared" si="55"/>
        <v>0</v>
      </c>
      <c r="S475" s="20">
        <f>R475*[1]Factors!D462</f>
        <v>0</v>
      </c>
      <c r="T475" s="21">
        <f>R475*[1]Factors!D462*[1]Factors!E462</f>
        <v>0</v>
      </c>
      <c r="U475" s="395"/>
      <c r="V475" s="396"/>
      <c r="W475" s="397">
        <f>[1]Lib_RawData!AJ286</f>
        <v>0</v>
      </c>
      <c r="X475" s="398"/>
      <c r="Y475" s="396">
        <f t="shared" si="49"/>
        <v>0</v>
      </c>
      <c r="Z475" s="395"/>
      <c r="AA475" s="396">
        <f t="shared" si="51"/>
        <v>0</v>
      </c>
      <c r="AB475" s="396"/>
      <c r="AC475" s="397">
        <f t="shared" si="50"/>
        <v>0</v>
      </c>
    </row>
    <row r="476" spans="1:29" s="20" customFormat="1">
      <c r="A476" s="31"/>
      <c r="B476" s="31"/>
      <c r="C476" s="94"/>
      <c r="D476" s="94"/>
      <c r="E476" s="94"/>
      <c r="F476" s="149"/>
      <c r="G476" s="14">
        <v>11</v>
      </c>
      <c r="H476" s="15">
        <v>2027</v>
      </c>
      <c r="I476" s="200">
        <v>2028</v>
      </c>
      <c r="J476" s="200">
        <v>2028</v>
      </c>
      <c r="K476" s="16" t="str">
        <f>[1]Lib_RawData!G287</f>
        <v>CFO</v>
      </c>
      <c r="L476" s="17">
        <f t="shared" si="52"/>
        <v>0</v>
      </c>
      <c r="M476" s="10">
        <f t="shared" si="52"/>
        <v>0</v>
      </c>
      <c r="N476" s="10">
        <f t="shared" si="52"/>
        <v>0</v>
      </c>
      <c r="O476" s="18">
        <f t="shared" si="53"/>
        <v>0</v>
      </c>
      <c r="P476" s="19">
        <f t="shared" si="54"/>
        <v>0</v>
      </c>
      <c r="Q476" s="20">
        <f>P476*[1]Factors!D463</f>
        <v>0</v>
      </c>
      <c r="R476" s="20">
        <f t="shared" si="55"/>
        <v>0</v>
      </c>
      <c r="S476" s="20">
        <f>R476*[1]Factors!D463</f>
        <v>0</v>
      </c>
      <c r="T476" s="21">
        <f>R476*[1]Factors!D463*[1]Factors!E463</f>
        <v>0</v>
      </c>
      <c r="U476" s="395"/>
      <c r="V476" s="396"/>
      <c r="W476" s="397">
        <f>[1]Lib_RawData!AJ287</f>
        <v>0</v>
      </c>
      <c r="X476" s="398"/>
      <c r="Y476" s="396">
        <f t="shared" si="49"/>
        <v>0</v>
      </c>
      <c r="Z476" s="395"/>
      <c r="AA476" s="396">
        <f t="shared" si="51"/>
        <v>0</v>
      </c>
      <c r="AB476" s="396"/>
      <c r="AC476" s="397">
        <f t="shared" si="50"/>
        <v>0</v>
      </c>
    </row>
    <row r="477" spans="1:29" s="20" customFormat="1">
      <c r="A477" s="31"/>
      <c r="B477" s="31"/>
      <c r="C477" s="94"/>
      <c r="D477" s="94"/>
      <c r="E477" s="94"/>
      <c r="F477" s="149"/>
      <c r="G477" s="14">
        <v>12</v>
      </c>
      <c r="H477" s="15">
        <v>2027</v>
      </c>
      <c r="I477" s="200">
        <v>2028</v>
      </c>
      <c r="J477" s="200">
        <v>2028</v>
      </c>
      <c r="K477" s="16" t="str">
        <f>[1]Lib_RawData!G288</f>
        <v>CFO</v>
      </c>
      <c r="L477" s="17">
        <f t="shared" si="52"/>
        <v>0</v>
      </c>
      <c r="M477" s="10">
        <f t="shared" si="52"/>
        <v>0</v>
      </c>
      <c r="N477" s="10">
        <f t="shared" si="52"/>
        <v>0</v>
      </c>
      <c r="O477" s="18">
        <f t="shared" si="53"/>
        <v>0</v>
      </c>
      <c r="P477" s="19">
        <f t="shared" si="54"/>
        <v>0</v>
      </c>
      <c r="Q477" s="20">
        <f>P477*[1]Factors!D464</f>
        <v>0</v>
      </c>
      <c r="R477" s="20">
        <f t="shared" si="55"/>
        <v>0</v>
      </c>
      <c r="S477" s="20">
        <f>R477*[1]Factors!D464</f>
        <v>0</v>
      </c>
      <c r="T477" s="21">
        <f>R477*[1]Factors!D464*[1]Factors!E464</f>
        <v>0</v>
      </c>
      <c r="U477" s="395"/>
      <c r="V477" s="396"/>
      <c r="W477" s="397">
        <f>[1]Lib_RawData!AJ288</f>
        <v>0</v>
      </c>
      <c r="X477" s="398"/>
      <c r="Y477" s="396">
        <f t="shared" si="49"/>
        <v>0</v>
      </c>
      <c r="Z477" s="395"/>
      <c r="AA477" s="396">
        <f t="shared" si="51"/>
        <v>0</v>
      </c>
      <c r="AB477" s="396"/>
      <c r="AC477" s="397">
        <f t="shared" si="50"/>
        <v>0</v>
      </c>
    </row>
    <row r="478" spans="1:29" s="20" customFormat="1">
      <c r="A478" s="31"/>
      <c r="B478" s="31"/>
      <c r="C478" s="94"/>
      <c r="D478" s="94"/>
      <c r="E478" s="94"/>
      <c r="F478" s="149"/>
      <c r="G478" s="14">
        <v>1</v>
      </c>
      <c r="H478" s="15">
        <v>2028</v>
      </c>
      <c r="I478" s="200">
        <v>2028</v>
      </c>
      <c r="J478" s="200">
        <v>2028</v>
      </c>
      <c r="K478" s="16" t="str">
        <f>[1]Lib_RawData!G289</f>
        <v>CFO</v>
      </c>
      <c r="L478" s="17">
        <f t="shared" si="52"/>
        <v>0</v>
      </c>
      <c r="M478" s="10">
        <f t="shared" si="52"/>
        <v>0</v>
      </c>
      <c r="N478" s="10">
        <f t="shared" si="52"/>
        <v>0</v>
      </c>
      <c r="O478" s="18">
        <f t="shared" si="53"/>
        <v>0</v>
      </c>
      <c r="P478" s="19">
        <f t="shared" si="54"/>
        <v>0</v>
      </c>
      <c r="Q478" s="20">
        <f>P478*[1]Factors!D465</f>
        <v>0</v>
      </c>
      <c r="R478" s="20">
        <f t="shared" si="55"/>
        <v>0</v>
      </c>
      <c r="S478" s="20">
        <f>R478*[1]Factors!D465</f>
        <v>0</v>
      </c>
      <c r="T478" s="21">
        <f>R478*[1]Factors!D465*[1]Factors!E465</f>
        <v>0</v>
      </c>
      <c r="U478" s="395"/>
      <c r="V478" s="396"/>
      <c r="W478" s="397">
        <f>[1]Lib_RawData!AJ289</f>
        <v>0</v>
      </c>
      <c r="X478" s="398"/>
      <c r="Y478" s="396">
        <f t="shared" si="49"/>
        <v>0</v>
      </c>
      <c r="Z478" s="395"/>
      <c r="AA478" s="396">
        <f t="shared" si="51"/>
        <v>0</v>
      </c>
      <c r="AB478" s="396"/>
      <c r="AC478" s="397">
        <f t="shared" si="50"/>
        <v>0</v>
      </c>
    </row>
    <row r="479" spans="1:29" s="20" customFormat="1">
      <c r="A479" s="31"/>
      <c r="B479" s="31"/>
      <c r="C479" s="94"/>
      <c r="D479" s="94"/>
      <c r="E479" s="94"/>
      <c r="F479" s="149"/>
      <c r="G479" s="14">
        <v>2</v>
      </c>
      <c r="H479" s="15">
        <v>2028</v>
      </c>
      <c r="I479" s="200">
        <v>2028</v>
      </c>
      <c r="J479" s="200">
        <v>2028</v>
      </c>
      <c r="K479" s="16" t="str">
        <f>[1]Lib_RawData!G290</f>
        <v>CFO</v>
      </c>
      <c r="L479" s="17">
        <f t="shared" si="52"/>
        <v>0</v>
      </c>
      <c r="M479" s="10">
        <f t="shared" si="52"/>
        <v>0</v>
      </c>
      <c r="N479" s="10">
        <f t="shared" si="52"/>
        <v>0</v>
      </c>
      <c r="O479" s="18">
        <f t="shared" si="53"/>
        <v>0</v>
      </c>
      <c r="P479" s="19">
        <f t="shared" si="54"/>
        <v>0</v>
      </c>
      <c r="Q479" s="20">
        <f>P479*[1]Factors!D466</f>
        <v>0</v>
      </c>
      <c r="R479" s="20">
        <f t="shared" si="55"/>
        <v>0</v>
      </c>
      <c r="S479" s="20">
        <f>R479*[1]Factors!D466</f>
        <v>0</v>
      </c>
      <c r="T479" s="21">
        <f>R479*[1]Factors!D466*[1]Factors!E466</f>
        <v>0</v>
      </c>
      <c r="U479" s="395"/>
      <c r="V479" s="396"/>
      <c r="W479" s="397">
        <f>[1]Lib_RawData!AJ290</f>
        <v>0</v>
      </c>
      <c r="X479" s="398"/>
      <c r="Y479" s="396">
        <f t="shared" si="49"/>
        <v>0</v>
      </c>
      <c r="Z479" s="395"/>
      <c r="AA479" s="396">
        <f t="shared" si="51"/>
        <v>0</v>
      </c>
      <c r="AB479" s="396"/>
      <c r="AC479" s="397">
        <f t="shared" si="50"/>
        <v>0</v>
      </c>
    </row>
    <row r="480" spans="1:29" s="20" customFormat="1">
      <c r="A480" s="31"/>
      <c r="B480" s="31"/>
      <c r="C480" s="94"/>
      <c r="D480" s="94"/>
      <c r="E480" s="94"/>
      <c r="F480" s="149"/>
      <c r="G480" s="14">
        <v>3</v>
      </c>
      <c r="H480" s="15">
        <v>2028</v>
      </c>
      <c r="I480" s="200">
        <v>2028</v>
      </c>
      <c r="J480" s="200">
        <v>2028</v>
      </c>
      <c r="K480" s="16" t="str">
        <f>[1]Lib_RawData!G291</f>
        <v>CFO</v>
      </c>
      <c r="L480" s="17">
        <f t="shared" si="52"/>
        <v>0</v>
      </c>
      <c r="M480" s="10">
        <f t="shared" si="52"/>
        <v>0</v>
      </c>
      <c r="N480" s="10">
        <f t="shared" si="52"/>
        <v>0</v>
      </c>
      <c r="O480" s="18">
        <f t="shared" si="53"/>
        <v>0</v>
      </c>
      <c r="P480" s="19">
        <f t="shared" si="54"/>
        <v>0</v>
      </c>
      <c r="Q480" s="20">
        <f>P480*[1]Factors!D467</f>
        <v>0</v>
      </c>
      <c r="R480" s="20">
        <f t="shared" si="55"/>
        <v>0</v>
      </c>
      <c r="S480" s="20">
        <f>R480*[1]Factors!D467</f>
        <v>0</v>
      </c>
      <c r="T480" s="21">
        <f>R480*[1]Factors!D467*[1]Factors!E467</f>
        <v>0</v>
      </c>
      <c r="U480" s="395"/>
      <c r="V480" s="396"/>
      <c r="W480" s="397">
        <f>[1]Lib_RawData!AJ291</f>
        <v>0</v>
      </c>
      <c r="X480" s="398"/>
      <c r="Y480" s="396">
        <f t="shared" si="49"/>
        <v>0</v>
      </c>
      <c r="Z480" s="395"/>
      <c r="AA480" s="396">
        <f t="shared" si="51"/>
        <v>0</v>
      </c>
      <c r="AB480" s="396"/>
      <c r="AC480" s="397">
        <f t="shared" si="50"/>
        <v>0</v>
      </c>
    </row>
    <row r="481" spans="1:29" s="20" customFormat="1">
      <c r="A481" s="31"/>
      <c r="B481" s="31"/>
      <c r="C481" s="94"/>
      <c r="D481" s="94"/>
      <c r="E481" s="94"/>
      <c r="F481" s="149"/>
      <c r="G481" s="14">
        <v>4</v>
      </c>
      <c r="H481" s="15">
        <v>2028</v>
      </c>
      <c r="I481" s="200">
        <v>2028</v>
      </c>
      <c r="J481" s="200">
        <v>2029</v>
      </c>
      <c r="K481" s="16" t="str">
        <f>[1]Lib_RawData!G292</f>
        <v>CFO</v>
      </c>
      <c r="L481" s="17">
        <f t="shared" si="52"/>
        <v>0</v>
      </c>
      <c r="M481" s="10">
        <f t="shared" si="52"/>
        <v>0</v>
      </c>
      <c r="N481" s="10">
        <f t="shared" si="52"/>
        <v>0</v>
      </c>
      <c r="O481" s="18">
        <f t="shared" si="53"/>
        <v>0</v>
      </c>
      <c r="P481" s="19">
        <f t="shared" si="54"/>
        <v>0</v>
      </c>
      <c r="Q481" s="20">
        <f>P481*[1]Factors!D468</f>
        <v>0</v>
      </c>
      <c r="R481" s="20">
        <f t="shared" si="55"/>
        <v>0</v>
      </c>
      <c r="S481" s="20">
        <f>R481*[1]Factors!D468</f>
        <v>0</v>
      </c>
      <c r="T481" s="21">
        <f>R481*[1]Factors!D468*[1]Factors!E468</f>
        <v>0</v>
      </c>
      <c r="U481" s="395"/>
      <c r="V481" s="396"/>
      <c r="W481" s="397">
        <f>[1]Lib_RawData!AJ292</f>
        <v>0</v>
      </c>
      <c r="X481" s="398"/>
      <c r="Y481" s="396">
        <f t="shared" si="49"/>
        <v>0</v>
      </c>
      <c r="Z481" s="395"/>
      <c r="AA481" s="396">
        <f t="shared" si="51"/>
        <v>0</v>
      </c>
      <c r="AB481" s="396"/>
      <c r="AC481" s="397">
        <f t="shared" si="50"/>
        <v>0</v>
      </c>
    </row>
    <row r="482" spans="1:29" s="20" customFormat="1">
      <c r="A482" s="31"/>
      <c r="B482" s="31"/>
      <c r="C482" s="94"/>
      <c r="D482" s="94"/>
      <c r="E482" s="94"/>
      <c r="F482" s="149"/>
      <c r="G482" s="14">
        <v>5</v>
      </c>
      <c r="H482" s="15">
        <v>2028</v>
      </c>
      <c r="I482" s="200">
        <v>2028</v>
      </c>
      <c r="J482" s="200">
        <v>2029</v>
      </c>
      <c r="K482" s="16" t="str">
        <f>[1]Lib_RawData!G293</f>
        <v>CFO</v>
      </c>
      <c r="L482" s="17">
        <f t="shared" si="52"/>
        <v>0</v>
      </c>
      <c r="M482" s="10">
        <f t="shared" si="52"/>
        <v>0</v>
      </c>
      <c r="N482" s="10">
        <f t="shared" si="52"/>
        <v>0</v>
      </c>
      <c r="O482" s="18">
        <f t="shared" si="53"/>
        <v>0</v>
      </c>
      <c r="P482" s="19">
        <f t="shared" si="54"/>
        <v>0</v>
      </c>
      <c r="Q482" s="20">
        <f>P482*[1]Factors!D469</f>
        <v>0</v>
      </c>
      <c r="R482" s="20">
        <f t="shared" si="55"/>
        <v>0</v>
      </c>
      <c r="S482" s="20">
        <f>R482*[1]Factors!D469</f>
        <v>0</v>
      </c>
      <c r="T482" s="21">
        <f>R482*[1]Factors!D469*[1]Factors!E469</f>
        <v>0</v>
      </c>
      <c r="U482" s="395"/>
      <c r="V482" s="396"/>
      <c r="W482" s="397">
        <f>[1]Lib_RawData!AJ293</f>
        <v>0</v>
      </c>
      <c r="X482" s="398"/>
      <c r="Y482" s="396">
        <f t="shared" ref="Y482:Y511" si="56">X482*W482</f>
        <v>0</v>
      </c>
      <c r="Z482" s="395"/>
      <c r="AA482" s="396">
        <f t="shared" si="51"/>
        <v>0</v>
      </c>
      <c r="AB482" s="396"/>
      <c r="AC482" s="397">
        <f t="shared" si="50"/>
        <v>0</v>
      </c>
    </row>
    <row r="483" spans="1:29" s="20" customFormat="1">
      <c r="A483" s="31"/>
      <c r="B483" s="31"/>
      <c r="C483" s="94"/>
      <c r="D483" s="94"/>
      <c r="E483" s="94"/>
      <c r="F483" s="149"/>
      <c r="G483" s="14">
        <v>6</v>
      </c>
      <c r="H483" s="15">
        <v>2028</v>
      </c>
      <c r="I483" s="200">
        <v>2028</v>
      </c>
      <c r="J483" s="200">
        <v>2029</v>
      </c>
      <c r="K483" s="16" t="str">
        <f>[1]Lib_RawData!G294</f>
        <v>CFO</v>
      </c>
      <c r="L483" s="17">
        <f t="shared" si="52"/>
        <v>0</v>
      </c>
      <c r="M483" s="10">
        <f t="shared" si="52"/>
        <v>0</v>
      </c>
      <c r="N483" s="10">
        <f t="shared" si="52"/>
        <v>0</v>
      </c>
      <c r="O483" s="18">
        <f t="shared" si="53"/>
        <v>0</v>
      </c>
      <c r="P483" s="19">
        <f t="shared" si="54"/>
        <v>0</v>
      </c>
      <c r="Q483" s="20">
        <f>P483*[1]Factors!D470</f>
        <v>0</v>
      </c>
      <c r="R483" s="20">
        <f t="shared" si="55"/>
        <v>0</v>
      </c>
      <c r="S483" s="20">
        <f>R483*[1]Factors!D470</f>
        <v>0</v>
      </c>
      <c r="T483" s="21">
        <f>R483*[1]Factors!D470*[1]Factors!E470</f>
        <v>0</v>
      </c>
      <c r="U483" s="395"/>
      <c r="V483" s="396"/>
      <c r="W483" s="397">
        <f>[1]Lib_RawData!AJ294</f>
        <v>0</v>
      </c>
      <c r="X483" s="398"/>
      <c r="Y483" s="396">
        <f t="shared" si="56"/>
        <v>0</v>
      </c>
      <c r="Z483" s="395"/>
      <c r="AA483" s="396">
        <f t="shared" si="51"/>
        <v>0</v>
      </c>
      <c r="AB483" s="396"/>
      <c r="AC483" s="397">
        <f t="shared" si="50"/>
        <v>0</v>
      </c>
    </row>
    <row r="484" spans="1:29" s="20" customFormat="1">
      <c r="A484" s="31"/>
      <c r="B484" s="31"/>
      <c r="C484" s="94"/>
      <c r="D484" s="94"/>
      <c r="E484" s="94"/>
      <c r="F484" s="149"/>
      <c r="G484" s="14">
        <v>7</v>
      </c>
      <c r="H484" s="15">
        <v>2028</v>
      </c>
      <c r="I484" s="200">
        <v>2029</v>
      </c>
      <c r="J484" s="200">
        <v>2029</v>
      </c>
      <c r="K484" s="16" t="str">
        <f>[1]Lib_RawData!G295</f>
        <v>CFO</v>
      </c>
      <c r="L484" s="17">
        <f t="shared" si="52"/>
        <v>0</v>
      </c>
      <c r="M484" s="10">
        <f t="shared" si="52"/>
        <v>0</v>
      </c>
      <c r="N484" s="10">
        <f t="shared" si="52"/>
        <v>0</v>
      </c>
      <c r="O484" s="18">
        <f t="shared" si="53"/>
        <v>0</v>
      </c>
      <c r="P484" s="19">
        <f t="shared" si="54"/>
        <v>0</v>
      </c>
      <c r="Q484" s="20">
        <f>P484*[1]Factors!D471</f>
        <v>0</v>
      </c>
      <c r="R484" s="20">
        <f t="shared" si="55"/>
        <v>0</v>
      </c>
      <c r="S484" s="20">
        <f>R484*[1]Factors!D471</f>
        <v>0</v>
      </c>
      <c r="T484" s="21">
        <f>R484*[1]Factors!D471*[1]Factors!E471</f>
        <v>0</v>
      </c>
      <c r="U484" s="395"/>
      <c r="V484" s="396"/>
      <c r="W484" s="397">
        <f>[1]Lib_RawData!AJ295</f>
        <v>0</v>
      </c>
      <c r="X484" s="398"/>
      <c r="Y484" s="396">
        <f t="shared" si="56"/>
        <v>0</v>
      </c>
      <c r="Z484" s="395"/>
      <c r="AA484" s="396">
        <f t="shared" si="51"/>
        <v>0</v>
      </c>
      <c r="AB484" s="396"/>
      <c r="AC484" s="397">
        <f t="shared" si="50"/>
        <v>0</v>
      </c>
    </row>
    <row r="485" spans="1:29" s="20" customFormat="1">
      <c r="A485" s="31"/>
      <c r="B485" s="31"/>
      <c r="C485" s="94"/>
      <c r="D485" s="94"/>
      <c r="E485" s="94"/>
      <c r="F485" s="149"/>
      <c r="G485" s="14">
        <v>8</v>
      </c>
      <c r="H485" s="15">
        <v>2028</v>
      </c>
      <c r="I485" s="200">
        <v>2029</v>
      </c>
      <c r="J485" s="200">
        <v>2029</v>
      </c>
      <c r="K485" s="16" t="str">
        <f>[1]Lib_RawData!G296</f>
        <v>CFO</v>
      </c>
      <c r="L485" s="17">
        <f t="shared" si="52"/>
        <v>0</v>
      </c>
      <c r="M485" s="10">
        <f t="shared" si="52"/>
        <v>0</v>
      </c>
      <c r="N485" s="10">
        <f t="shared" si="52"/>
        <v>0</v>
      </c>
      <c r="O485" s="18">
        <f t="shared" si="53"/>
        <v>0</v>
      </c>
      <c r="P485" s="19">
        <f t="shared" si="54"/>
        <v>0</v>
      </c>
      <c r="Q485" s="20">
        <f>P485*[1]Factors!D472</f>
        <v>0</v>
      </c>
      <c r="R485" s="20">
        <f t="shared" si="55"/>
        <v>0</v>
      </c>
      <c r="S485" s="20">
        <f>R485*[1]Factors!D472</f>
        <v>0</v>
      </c>
      <c r="T485" s="21">
        <f>R485*[1]Factors!D472*[1]Factors!E472</f>
        <v>0</v>
      </c>
      <c r="U485" s="395"/>
      <c r="V485" s="396"/>
      <c r="W485" s="397">
        <f>[1]Lib_RawData!AJ296</f>
        <v>0</v>
      </c>
      <c r="X485" s="398"/>
      <c r="Y485" s="396">
        <f t="shared" si="56"/>
        <v>0</v>
      </c>
      <c r="Z485" s="395"/>
      <c r="AA485" s="396">
        <f t="shared" si="51"/>
        <v>0</v>
      </c>
      <c r="AB485" s="396"/>
      <c r="AC485" s="397">
        <f t="shared" si="50"/>
        <v>0</v>
      </c>
    </row>
    <row r="486" spans="1:29" s="20" customFormat="1">
      <c r="A486" s="31"/>
      <c r="B486" s="31"/>
      <c r="C486" s="94"/>
      <c r="D486" s="94"/>
      <c r="E486" s="94"/>
      <c r="F486" s="149"/>
      <c r="G486" s="14">
        <v>9</v>
      </c>
      <c r="H486" s="15">
        <v>2028</v>
      </c>
      <c r="I486" s="200">
        <v>2029</v>
      </c>
      <c r="J486" s="200">
        <v>2029</v>
      </c>
      <c r="K486" s="16" t="str">
        <f>[1]Lib_RawData!G297</f>
        <v>CFO</v>
      </c>
      <c r="L486" s="17">
        <f t="shared" si="52"/>
        <v>0</v>
      </c>
      <c r="M486" s="10">
        <f t="shared" si="52"/>
        <v>0</v>
      </c>
      <c r="N486" s="10">
        <f t="shared" si="52"/>
        <v>0</v>
      </c>
      <c r="O486" s="18">
        <f t="shared" si="53"/>
        <v>0</v>
      </c>
      <c r="P486" s="19">
        <f t="shared" si="54"/>
        <v>0</v>
      </c>
      <c r="Q486" s="20">
        <f>P486*[1]Factors!D473</f>
        <v>0</v>
      </c>
      <c r="R486" s="20">
        <f t="shared" si="55"/>
        <v>0</v>
      </c>
      <c r="S486" s="20">
        <f>R486*[1]Factors!D473</f>
        <v>0</v>
      </c>
      <c r="T486" s="21">
        <f>R486*[1]Factors!D473*[1]Factors!E473</f>
        <v>0</v>
      </c>
      <c r="U486" s="395"/>
      <c r="V486" s="396"/>
      <c r="W486" s="397">
        <f>[1]Lib_RawData!AJ297</f>
        <v>0</v>
      </c>
      <c r="X486" s="398"/>
      <c r="Y486" s="396">
        <f t="shared" si="56"/>
        <v>0</v>
      </c>
      <c r="Z486" s="395"/>
      <c r="AA486" s="396">
        <f t="shared" si="51"/>
        <v>0</v>
      </c>
      <c r="AB486" s="396"/>
      <c r="AC486" s="397">
        <f t="shared" si="50"/>
        <v>0</v>
      </c>
    </row>
    <row r="487" spans="1:29" s="20" customFormat="1">
      <c r="A487" s="31"/>
      <c r="B487" s="31"/>
      <c r="C487" s="94"/>
      <c r="D487" s="94"/>
      <c r="E487" s="94"/>
      <c r="F487" s="149"/>
      <c r="G487" s="14">
        <v>10</v>
      </c>
      <c r="H487" s="15">
        <v>2028</v>
      </c>
      <c r="I487" s="200">
        <v>2029</v>
      </c>
      <c r="J487" s="200">
        <v>2029</v>
      </c>
      <c r="K487" s="16" t="str">
        <f>[1]Lib_RawData!G298</f>
        <v>CFO</v>
      </c>
      <c r="L487" s="17">
        <f t="shared" si="52"/>
        <v>0</v>
      </c>
      <c r="M487" s="10">
        <f t="shared" si="52"/>
        <v>0</v>
      </c>
      <c r="N487" s="10">
        <f t="shared" si="52"/>
        <v>0</v>
      </c>
      <c r="O487" s="18">
        <f t="shared" si="53"/>
        <v>0</v>
      </c>
      <c r="P487" s="19">
        <f t="shared" si="54"/>
        <v>0</v>
      </c>
      <c r="Q487" s="20">
        <f>P487*[1]Factors!D474</f>
        <v>0</v>
      </c>
      <c r="R487" s="20">
        <f t="shared" si="55"/>
        <v>0</v>
      </c>
      <c r="S487" s="20">
        <f>R487*[1]Factors!D474</f>
        <v>0</v>
      </c>
      <c r="T487" s="21">
        <f>R487*[1]Factors!D474*[1]Factors!E474</f>
        <v>0</v>
      </c>
      <c r="U487" s="395"/>
      <c r="V487" s="396"/>
      <c r="W487" s="397">
        <f>[1]Lib_RawData!AJ298</f>
        <v>0</v>
      </c>
      <c r="X487" s="398"/>
      <c r="Y487" s="396">
        <f t="shared" si="56"/>
        <v>0</v>
      </c>
      <c r="Z487" s="395"/>
      <c r="AA487" s="396">
        <f t="shared" si="51"/>
        <v>0</v>
      </c>
      <c r="AB487" s="396"/>
      <c r="AC487" s="397">
        <f t="shared" si="50"/>
        <v>0</v>
      </c>
    </row>
    <row r="488" spans="1:29" s="20" customFormat="1">
      <c r="A488" s="31"/>
      <c r="B488" s="31"/>
      <c r="C488" s="94"/>
      <c r="D488" s="94"/>
      <c r="E488" s="94"/>
      <c r="F488" s="149"/>
      <c r="G488" s="14">
        <v>11</v>
      </c>
      <c r="H488" s="15">
        <v>2028</v>
      </c>
      <c r="I488" s="200">
        <v>2029</v>
      </c>
      <c r="J488" s="200">
        <v>2029</v>
      </c>
      <c r="K488" s="16" t="str">
        <f>[1]Lib_RawData!G299</f>
        <v>CFO</v>
      </c>
      <c r="L488" s="17">
        <f t="shared" si="52"/>
        <v>0</v>
      </c>
      <c r="M488" s="10">
        <f t="shared" si="52"/>
        <v>0</v>
      </c>
      <c r="N488" s="10">
        <f t="shared" si="52"/>
        <v>0</v>
      </c>
      <c r="O488" s="18">
        <f t="shared" si="53"/>
        <v>0</v>
      </c>
      <c r="P488" s="19">
        <f t="shared" si="54"/>
        <v>0</v>
      </c>
      <c r="Q488" s="20">
        <f>P488*[1]Factors!D475</f>
        <v>0</v>
      </c>
      <c r="R488" s="20">
        <f t="shared" si="55"/>
        <v>0</v>
      </c>
      <c r="S488" s="20">
        <f>R488*[1]Factors!D475</f>
        <v>0</v>
      </c>
      <c r="T488" s="21">
        <f>R488*[1]Factors!D475*[1]Factors!E475</f>
        <v>0</v>
      </c>
      <c r="U488" s="395"/>
      <c r="V488" s="396"/>
      <c r="W488" s="397">
        <f>[1]Lib_RawData!AJ299</f>
        <v>0</v>
      </c>
      <c r="X488" s="398"/>
      <c r="Y488" s="396">
        <f t="shared" si="56"/>
        <v>0</v>
      </c>
      <c r="Z488" s="395"/>
      <c r="AA488" s="396">
        <f t="shared" si="51"/>
        <v>0</v>
      </c>
      <c r="AB488" s="396"/>
      <c r="AC488" s="397">
        <f t="shared" si="50"/>
        <v>0</v>
      </c>
    </row>
    <row r="489" spans="1:29" s="20" customFormat="1">
      <c r="A489" s="31"/>
      <c r="B489" s="31"/>
      <c r="C489" s="94"/>
      <c r="D489" s="94"/>
      <c r="E489" s="94"/>
      <c r="F489" s="149"/>
      <c r="G489" s="14">
        <v>12</v>
      </c>
      <c r="H489" s="15">
        <v>2028</v>
      </c>
      <c r="I489" s="200">
        <v>2029</v>
      </c>
      <c r="J489" s="200">
        <v>2029</v>
      </c>
      <c r="K489" s="16" t="str">
        <f>[1]Lib_RawData!G300</f>
        <v>CFO</v>
      </c>
      <c r="L489" s="17">
        <f t="shared" si="52"/>
        <v>0</v>
      </c>
      <c r="M489" s="10">
        <f t="shared" si="52"/>
        <v>0</v>
      </c>
      <c r="N489" s="10">
        <f t="shared" si="52"/>
        <v>0</v>
      </c>
      <c r="O489" s="18">
        <f t="shared" si="53"/>
        <v>0</v>
      </c>
      <c r="P489" s="19">
        <f t="shared" si="54"/>
        <v>0</v>
      </c>
      <c r="Q489" s="20">
        <f>P489*[1]Factors!D476</f>
        <v>0</v>
      </c>
      <c r="R489" s="20">
        <f t="shared" si="55"/>
        <v>0</v>
      </c>
      <c r="S489" s="20">
        <f>R489*[1]Factors!D476</f>
        <v>0</v>
      </c>
      <c r="T489" s="21">
        <f>R489*[1]Factors!D476*[1]Factors!E476</f>
        <v>0</v>
      </c>
      <c r="U489" s="395"/>
      <c r="V489" s="396"/>
      <c r="W489" s="397">
        <f>[1]Lib_RawData!AJ300</f>
        <v>0</v>
      </c>
      <c r="X489" s="398"/>
      <c r="Y489" s="396">
        <f t="shared" si="56"/>
        <v>0</v>
      </c>
      <c r="Z489" s="395"/>
      <c r="AA489" s="396">
        <f t="shared" si="51"/>
        <v>0</v>
      </c>
      <c r="AB489" s="396"/>
      <c r="AC489" s="397">
        <f t="shared" si="50"/>
        <v>0</v>
      </c>
    </row>
    <row r="490" spans="1:29" s="20" customFormat="1">
      <c r="A490" s="31"/>
      <c r="B490" s="31"/>
      <c r="C490" s="94"/>
      <c r="D490" s="94"/>
      <c r="E490" s="94"/>
      <c r="F490" s="149"/>
      <c r="G490" s="14">
        <v>1</v>
      </c>
      <c r="H490" s="15">
        <v>2029</v>
      </c>
      <c r="I490" s="200">
        <v>2029</v>
      </c>
      <c r="J490" s="200">
        <v>2029</v>
      </c>
      <c r="K490" s="16" t="str">
        <f>[1]Lib_RawData!G301</f>
        <v>CFO</v>
      </c>
      <c r="L490" s="17">
        <f t="shared" si="52"/>
        <v>0</v>
      </c>
      <c r="M490" s="10">
        <f t="shared" si="52"/>
        <v>0</v>
      </c>
      <c r="N490" s="10">
        <f t="shared" si="52"/>
        <v>0</v>
      </c>
      <c r="O490" s="18">
        <f t="shared" si="53"/>
        <v>0</v>
      </c>
      <c r="P490" s="19">
        <f t="shared" si="54"/>
        <v>0</v>
      </c>
      <c r="Q490" s="20">
        <f>P490*[1]Factors!D477</f>
        <v>0</v>
      </c>
      <c r="R490" s="20">
        <f t="shared" si="55"/>
        <v>0</v>
      </c>
      <c r="S490" s="20">
        <f>R490*[1]Factors!D477</f>
        <v>0</v>
      </c>
      <c r="T490" s="21">
        <f>R490*[1]Factors!D477*[1]Factors!E477</f>
        <v>0</v>
      </c>
      <c r="U490" s="395"/>
      <c r="V490" s="396"/>
      <c r="W490" s="397">
        <f>[1]Lib_RawData!AJ301</f>
        <v>0</v>
      </c>
      <c r="X490" s="398"/>
      <c r="Y490" s="396">
        <f t="shared" si="56"/>
        <v>0</v>
      </c>
      <c r="Z490" s="395"/>
      <c r="AA490" s="396">
        <f t="shared" si="51"/>
        <v>0</v>
      </c>
      <c r="AB490" s="396"/>
      <c r="AC490" s="397">
        <f t="shared" si="50"/>
        <v>0</v>
      </c>
    </row>
    <row r="491" spans="1:29" s="20" customFormat="1">
      <c r="A491" s="31"/>
      <c r="B491" s="31"/>
      <c r="C491" s="94"/>
      <c r="D491" s="94"/>
      <c r="E491" s="94"/>
      <c r="F491" s="149"/>
      <c r="G491" s="14">
        <v>2</v>
      </c>
      <c r="H491" s="15">
        <v>2029</v>
      </c>
      <c r="I491" s="200">
        <v>2029</v>
      </c>
      <c r="J491" s="200">
        <v>2029</v>
      </c>
      <c r="K491" s="16" t="str">
        <f>[1]Lib_RawData!G302</f>
        <v>CFO</v>
      </c>
      <c r="L491" s="17">
        <f t="shared" si="52"/>
        <v>0</v>
      </c>
      <c r="M491" s="10">
        <f t="shared" si="52"/>
        <v>0</v>
      </c>
      <c r="N491" s="10">
        <f t="shared" si="52"/>
        <v>0</v>
      </c>
      <c r="O491" s="18">
        <f t="shared" si="53"/>
        <v>0</v>
      </c>
      <c r="P491" s="19">
        <f t="shared" si="54"/>
        <v>0</v>
      </c>
      <c r="Q491" s="20">
        <f>P491*[1]Factors!D478</f>
        <v>0</v>
      </c>
      <c r="R491" s="20">
        <f t="shared" si="55"/>
        <v>0</v>
      </c>
      <c r="S491" s="20">
        <f>R491*[1]Factors!D478</f>
        <v>0</v>
      </c>
      <c r="T491" s="21">
        <f>R491*[1]Factors!D478*[1]Factors!E478</f>
        <v>0</v>
      </c>
      <c r="U491" s="395"/>
      <c r="V491" s="396"/>
      <c r="W491" s="397">
        <f>[1]Lib_RawData!AJ302</f>
        <v>0</v>
      </c>
      <c r="X491" s="398"/>
      <c r="Y491" s="396">
        <f t="shared" si="56"/>
        <v>0</v>
      </c>
      <c r="Z491" s="395"/>
      <c r="AA491" s="396">
        <f t="shared" si="51"/>
        <v>0</v>
      </c>
      <c r="AB491" s="396"/>
      <c r="AC491" s="397">
        <f t="shared" si="50"/>
        <v>0</v>
      </c>
    </row>
    <row r="492" spans="1:29" s="20" customFormat="1">
      <c r="A492" s="31"/>
      <c r="B492" s="31"/>
      <c r="C492" s="94"/>
      <c r="D492" s="94"/>
      <c r="E492" s="94"/>
      <c r="F492" s="149"/>
      <c r="G492" s="14">
        <v>3</v>
      </c>
      <c r="H492" s="15">
        <v>2029</v>
      </c>
      <c r="I492" s="200">
        <v>2029</v>
      </c>
      <c r="J492" s="200">
        <v>2029</v>
      </c>
      <c r="K492" s="16" t="str">
        <f>[1]Lib_RawData!G303</f>
        <v>CFO</v>
      </c>
      <c r="L492" s="17">
        <f t="shared" si="52"/>
        <v>0</v>
      </c>
      <c r="M492" s="10">
        <f t="shared" si="52"/>
        <v>0</v>
      </c>
      <c r="N492" s="10">
        <f t="shared" si="52"/>
        <v>0</v>
      </c>
      <c r="O492" s="18">
        <f t="shared" si="53"/>
        <v>0</v>
      </c>
      <c r="P492" s="19">
        <f t="shared" si="54"/>
        <v>0</v>
      </c>
      <c r="Q492" s="20">
        <f>P492*[1]Factors!D479</f>
        <v>0</v>
      </c>
      <c r="R492" s="20">
        <f t="shared" si="55"/>
        <v>0</v>
      </c>
      <c r="S492" s="20">
        <f>R492*[1]Factors!D479</f>
        <v>0</v>
      </c>
      <c r="T492" s="21">
        <f>R492*[1]Factors!D479*[1]Factors!E479</f>
        <v>0</v>
      </c>
      <c r="U492" s="395"/>
      <c r="V492" s="396"/>
      <c r="W492" s="397">
        <f>[1]Lib_RawData!AJ303</f>
        <v>0</v>
      </c>
      <c r="X492" s="398"/>
      <c r="Y492" s="396">
        <f t="shared" si="56"/>
        <v>0</v>
      </c>
      <c r="Z492" s="395"/>
      <c r="AA492" s="396">
        <f t="shared" si="51"/>
        <v>0</v>
      </c>
      <c r="AB492" s="396"/>
      <c r="AC492" s="397">
        <f t="shared" si="50"/>
        <v>0</v>
      </c>
    </row>
    <row r="493" spans="1:29" s="20" customFormat="1">
      <c r="A493" s="31"/>
      <c r="B493" s="31"/>
      <c r="C493" s="94"/>
      <c r="D493" s="94"/>
      <c r="E493" s="94"/>
      <c r="F493" s="149"/>
      <c r="G493" s="14">
        <v>4</v>
      </c>
      <c r="H493" s="15">
        <v>2029</v>
      </c>
      <c r="I493" s="200">
        <v>2029</v>
      </c>
      <c r="J493" s="200">
        <v>2030</v>
      </c>
      <c r="K493" s="16" t="str">
        <f>[1]Lib_RawData!G304</f>
        <v>CFO</v>
      </c>
      <c r="L493" s="17">
        <f t="shared" si="52"/>
        <v>0</v>
      </c>
      <c r="M493" s="10">
        <f t="shared" si="52"/>
        <v>0</v>
      </c>
      <c r="N493" s="10">
        <f t="shared" si="52"/>
        <v>0</v>
      </c>
      <c r="O493" s="18">
        <f t="shared" si="53"/>
        <v>0</v>
      </c>
      <c r="P493" s="19">
        <f t="shared" si="54"/>
        <v>0</v>
      </c>
      <c r="Q493" s="20">
        <f>P493*[1]Factors!D480</f>
        <v>0</v>
      </c>
      <c r="R493" s="20">
        <f t="shared" si="55"/>
        <v>0</v>
      </c>
      <c r="S493" s="20">
        <f>R493*[1]Factors!D480</f>
        <v>0</v>
      </c>
      <c r="T493" s="21">
        <f>R493*[1]Factors!D480*[1]Factors!E480</f>
        <v>0</v>
      </c>
      <c r="U493" s="395"/>
      <c r="V493" s="396"/>
      <c r="W493" s="397">
        <f>[1]Lib_RawData!AJ304</f>
        <v>0</v>
      </c>
      <c r="X493" s="398"/>
      <c r="Y493" s="396">
        <f t="shared" si="56"/>
        <v>0</v>
      </c>
      <c r="Z493" s="395"/>
      <c r="AA493" s="396">
        <f t="shared" si="51"/>
        <v>0</v>
      </c>
      <c r="AB493" s="396"/>
      <c r="AC493" s="397">
        <f t="shared" si="50"/>
        <v>0</v>
      </c>
    </row>
    <row r="494" spans="1:29" s="20" customFormat="1">
      <c r="A494" s="31"/>
      <c r="B494" s="31"/>
      <c r="C494" s="94"/>
      <c r="D494" s="94"/>
      <c r="E494" s="94"/>
      <c r="F494" s="149"/>
      <c r="G494" s="14">
        <v>5</v>
      </c>
      <c r="H494" s="15">
        <v>2029</v>
      </c>
      <c r="I494" s="200">
        <v>2029</v>
      </c>
      <c r="J494" s="200">
        <v>2030</v>
      </c>
      <c r="K494" s="16" t="str">
        <f>[1]Lib_RawData!G305</f>
        <v>CFO</v>
      </c>
      <c r="L494" s="17">
        <f t="shared" si="52"/>
        <v>0</v>
      </c>
      <c r="M494" s="10">
        <f t="shared" si="52"/>
        <v>0</v>
      </c>
      <c r="N494" s="10">
        <f t="shared" si="52"/>
        <v>0</v>
      </c>
      <c r="O494" s="18">
        <f t="shared" si="53"/>
        <v>0</v>
      </c>
      <c r="P494" s="19">
        <f t="shared" si="54"/>
        <v>0</v>
      </c>
      <c r="Q494" s="20">
        <f>P494*[1]Factors!D481</f>
        <v>0</v>
      </c>
      <c r="R494" s="20">
        <f t="shared" si="55"/>
        <v>0</v>
      </c>
      <c r="S494" s="20">
        <f>R494*[1]Factors!D481</f>
        <v>0</v>
      </c>
      <c r="T494" s="21">
        <f>R494*[1]Factors!D481*[1]Factors!E481</f>
        <v>0</v>
      </c>
      <c r="U494" s="395"/>
      <c r="V494" s="396"/>
      <c r="W494" s="397">
        <f>[1]Lib_RawData!AJ305</f>
        <v>0</v>
      </c>
      <c r="X494" s="398"/>
      <c r="Y494" s="396">
        <f t="shared" si="56"/>
        <v>0</v>
      </c>
      <c r="Z494" s="395"/>
      <c r="AA494" s="396">
        <f t="shared" si="51"/>
        <v>0</v>
      </c>
      <c r="AB494" s="396"/>
      <c r="AC494" s="397">
        <f t="shared" si="50"/>
        <v>0</v>
      </c>
    </row>
    <row r="495" spans="1:29" s="20" customFormat="1">
      <c r="A495" s="31"/>
      <c r="B495" s="31"/>
      <c r="C495" s="94"/>
      <c r="D495" s="94"/>
      <c r="E495" s="94"/>
      <c r="F495" s="149"/>
      <c r="G495" s="14">
        <v>6</v>
      </c>
      <c r="H495" s="15">
        <v>2029</v>
      </c>
      <c r="I495" s="200">
        <v>2029</v>
      </c>
      <c r="J495" s="200">
        <v>2030</v>
      </c>
      <c r="K495" s="16" t="str">
        <f>[1]Lib_RawData!G306</f>
        <v>CFO</v>
      </c>
      <c r="L495" s="17">
        <f t="shared" si="52"/>
        <v>0</v>
      </c>
      <c r="M495" s="10">
        <f t="shared" si="52"/>
        <v>0</v>
      </c>
      <c r="N495" s="10">
        <f t="shared" si="52"/>
        <v>0</v>
      </c>
      <c r="O495" s="18">
        <f t="shared" si="53"/>
        <v>0</v>
      </c>
      <c r="P495" s="19">
        <f t="shared" si="54"/>
        <v>0</v>
      </c>
      <c r="Q495" s="20">
        <f>P495*[1]Factors!D482</f>
        <v>0</v>
      </c>
      <c r="R495" s="20">
        <f t="shared" si="55"/>
        <v>0</v>
      </c>
      <c r="S495" s="20">
        <f>R495*[1]Factors!D482</f>
        <v>0</v>
      </c>
      <c r="T495" s="21">
        <f>R495*[1]Factors!D482*[1]Factors!E482</f>
        <v>0</v>
      </c>
      <c r="U495" s="395"/>
      <c r="V495" s="396"/>
      <c r="W495" s="397">
        <f>[1]Lib_RawData!AJ306</f>
        <v>0</v>
      </c>
      <c r="X495" s="398"/>
      <c r="Y495" s="396">
        <f t="shared" si="56"/>
        <v>0</v>
      </c>
      <c r="Z495" s="395"/>
      <c r="AA495" s="396">
        <f t="shared" si="51"/>
        <v>0</v>
      </c>
      <c r="AB495" s="396"/>
      <c r="AC495" s="397">
        <f t="shared" si="50"/>
        <v>0</v>
      </c>
    </row>
    <row r="496" spans="1:29" s="20" customFormat="1">
      <c r="A496" s="31"/>
      <c r="B496" s="31"/>
      <c r="C496" s="94"/>
      <c r="D496" s="94"/>
      <c r="E496" s="94"/>
      <c r="F496" s="149"/>
      <c r="G496" s="14">
        <v>7</v>
      </c>
      <c r="H496" s="15">
        <v>2029</v>
      </c>
      <c r="I496" s="200">
        <v>2030</v>
      </c>
      <c r="J496" s="200">
        <v>2030</v>
      </c>
      <c r="K496" s="16" t="str">
        <f>[1]Lib_RawData!G307</f>
        <v>CFO</v>
      </c>
      <c r="L496" s="17">
        <f t="shared" si="52"/>
        <v>0</v>
      </c>
      <c r="M496" s="10">
        <f t="shared" si="52"/>
        <v>0</v>
      </c>
      <c r="N496" s="10">
        <f t="shared" si="52"/>
        <v>0</v>
      </c>
      <c r="O496" s="18">
        <f t="shared" si="53"/>
        <v>0</v>
      </c>
      <c r="P496" s="19">
        <f t="shared" si="54"/>
        <v>0</v>
      </c>
      <c r="Q496" s="20">
        <f>P496*[1]Factors!D483</f>
        <v>0</v>
      </c>
      <c r="R496" s="20">
        <f t="shared" si="55"/>
        <v>0</v>
      </c>
      <c r="S496" s="20">
        <f>R496*[1]Factors!D483</f>
        <v>0</v>
      </c>
      <c r="T496" s="21">
        <f>R496*[1]Factors!D483*[1]Factors!E483</f>
        <v>0</v>
      </c>
      <c r="U496" s="395"/>
      <c r="V496" s="396"/>
      <c r="W496" s="397">
        <f>[1]Lib_RawData!AJ307</f>
        <v>0</v>
      </c>
      <c r="X496" s="398"/>
      <c r="Y496" s="396">
        <f t="shared" si="56"/>
        <v>0</v>
      </c>
      <c r="Z496" s="395"/>
      <c r="AA496" s="396">
        <f t="shared" si="51"/>
        <v>0</v>
      </c>
      <c r="AB496" s="396"/>
      <c r="AC496" s="397">
        <f t="shared" si="50"/>
        <v>0</v>
      </c>
    </row>
    <row r="497" spans="1:29" s="20" customFormat="1">
      <c r="A497" s="31"/>
      <c r="B497" s="31"/>
      <c r="C497" s="94"/>
      <c r="D497" s="94"/>
      <c r="E497" s="94"/>
      <c r="F497" s="149"/>
      <c r="G497" s="14">
        <v>8</v>
      </c>
      <c r="H497" s="15">
        <v>2029</v>
      </c>
      <c r="I497" s="200">
        <v>2030</v>
      </c>
      <c r="J497" s="200">
        <v>2030</v>
      </c>
      <c r="K497" s="16" t="str">
        <f>[1]Lib_RawData!G308</f>
        <v>CFO</v>
      </c>
      <c r="L497" s="17">
        <f t="shared" si="52"/>
        <v>0</v>
      </c>
      <c r="M497" s="10">
        <f t="shared" si="52"/>
        <v>0</v>
      </c>
      <c r="N497" s="10">
        <f t="shared" si="52"/>
        <v>0</v>
      </c>
      <c r="O497" s="18">
        <f t="shared" si="53"/>
        <v>0</v>
      </c>
      <c r="P497" s="19">
        <f t="shared" si="54"/>
        <v>0</v>
      </c>
      <c r="Q497" s="20">
        <f>P497*[1]Factors!D484</f>
        <v>0</v>
      </c>
      <c r="R497" s="20">
        <f t="shared" si="55"/>
        <v>0</v>
      </c>
      <c r="S497" s="20">
        <f>R497*[1]Factors!D484</f>
        <v>0</v>
      </c>
      <c r="T497" s="21">
        <f>R497*[1]Factors!D484*[1]Factors!E484</f>
        <v>0</v>
      </c>
      <c r="U497" s="395"/>
      <c r="V497" s="396"/>
      <c r="W497" s="397">
        <f>[1]Lib_RawData!AJ308</f>
        <v>0</v>
      </c>
      <c r="X497" s="398"/>
      <c r="Y497" s="396">
        <f t="shared" si="56"/>
        <v>0</v>
      </c>
      <c r="Z497" s="395"/>
      <c r="AA497" s="396">
        <f t="shared" si="51"/>
        <v>0</v>
      </c>
      <c r="AB497" s="396"/>
      <c r="AC497" s="397">
        <f t="shared" si="50"/>
        <v>0</v>
      </c>
    </row>
    <row r="498" spans="1:29" s="20" customFormat="1">
      <c r="A498" s="31"/>
      <c r="B498" s="31"/>
      <c r="C498" s="94"/>
      <c r="D498" s="94"/>
      <c r="E498" s="94"/>
      <c r="F498" s="149"/>
      <c r="G498" s="14">
        <v>9</v>
      </c>
      <c r="H498" s="15">
        <v>2029</v>
      </c>
      <c r="I498" s="200">
        <v>2030</v>
      </c>
      <c r="J498" s="200">
        <v>2030</v>
      </c>
      <c r="K498" s="16" t="str">
        <f>[1]Lib_RawData!G309</f>
        <v>CFO</v>
      </c>
      <c r="L498" s="17">
        <f t="shared" si="52"/>
        <v>0</v>
      </c>
      <c r="M498" s="10">
        <f t="shared" si="52"/>
        <v>0</v>
      </c>
      <c r="N498" s="10">
        <f t="shared" si="52"/>
        <v>0</v>
      </c>
      <c r="O498" s="18">
        <f t="shared" si="53"/>
        <v>0</v>
      </c>
      <c r="P498" s="19">
        <f t="shared" si="54"/>
        <v>0</v>
      </c>
      <c r="Q498" s="20">
        <f>P498*[1]Factors!D485</f>
        <v>0</v>
      </c>
      <c r="R498" s="20">
        <f t="shared" si="55"/>
        <v>0</v>
      </c>
      <c r="S498" s="20">
        <f>R498*[1]Factors!D485</f>
        <v>0</v>
      </c>
      <c r="T498" s="21">
        <f>R498*[1]Factors!D485*[1]Factors!E485</f>
        <v>0</v>
      </c>
      <c r="U498" s="395"/>
      <c r="V498" s="396"/>
      <c r="W498" s="397">
        <f>[1]Lib_RawData!AJ309</f>
        <v>0</v>
      </c>
      <c r="X498" s="398"/>
      <c r="Y498" s="396">
        <f t="shared" si="56"/>
        <v>0</v>
      </c>
      <c r="Z498" s="395"/>
      <c r="AA498" s="396">
        <f t="shared" si="51"/>
        <v>0</v>
      </c>
      <c r="AB498" s="396"/>
      <c r="AC498" s="397">
        <f t="shared" si="50"/>
        <v>0</v>
      </c>
    </row>
    <row r="499" spans="1:29" s="20" customFormat="1">
      <c r="A499" s="31"/>
      <c r="B499" s="31"/>
      <c r="C499" s="94"/>
      <c r="D499" s="94"/>
      <c r="E499" s="94"/>
      <c r="F499" s="149"/>
      <c r="G499" s="14">
        <v>10</v>
      </c>
      <c r="H499" s="15">
        <v>2029</v>
      </c>
      <c r="I499" s="200">
        <v>2030</v>
      </c>
      <c r="J499" s="200">
        <v>2030</v>
      </c>
      <c r="K499" s="16" t="str">
        <f>[1]Lib_RawData!G310</f>
        <v>CFO</v>
      </c>
      <c r="L499" s="17">
        <f t="shared" si="52"/>
        <v>0</v>
      </c>
      <c r="M499" s="10">
        <f t="shared" si="52"/>
        <v>0</v>
      </c>
      <c r="N499" s="10">
        <f t="shared" si="52"/>
        <v>0</v>
      </c>
      <c r="O499" s="18">
        <f t="shared" si="53"/>
        <v>0</v>
      </c>
      <c r="P499" s="19">
        <f t="shared" si="54"/>
        <v>0</v>
      </c>
      <c r="Q499" s="20">
        <f>P499*[1]Factors!D486</f>
        <v>0</v>
      </c>
      <c r="R499" s="20">
        <f t="shared" si="55"/>
        <v>0</v>
      </c>
      <c r="S499" s="20">
        <f>R499*[1]Factors!D486</f>
        <v>0</v>
      </c>
      <c r="T499" s="21">
        <f>R499*[1]Factors!D486*[1]Factors!E486</f>
        <v>0</v>
      </c>
      <c r="U499" s="395"/>
      <c r="V499" s="396"/>
      <c r="W499" s="397">
        <f>[1]Lib_RawData!AJ310</f>
        <v>0</v>
      </c>
      <c r="X499" s="398"/>
      <c r="Y499" s="396">
        <f t="shared" si="56"/>
        <v>0</v>
      </c>
      <c r="Z499" s="395"/>
      <c r="AA499" s="396">
        <f t="shared" si="51"/>
        <v>0</v>
      </c>
      <c r="AB499" s="396"/>
      <c r="AC499" s="397">
        <f t="shared" si="50"/>
        <v>0</v>
      </c>
    </row>
    <row r="500" spans="1:29" s="20" customFormat="1">
      <c r="A500" s="31"/>
      <c r="B500" s="31"/>
      <c r="C500" s="94"/>
      <c r="D500" s="94"/>
      <c r="E500" s="94"/>
      <c r="F500" s="149"/>
      <c r="G500" s="14">
        <v>11</v>
      </c>
      <c r="H500" s="15">
        <v>2029</v>
      </c>
      <c r="I500" s="200">
        <v>2030</v>
      </c>
      <c r="J500" s="200">
        <v>2030</v>
      </c>
      <c r="K500" s="16" t="str">
        <f>[1]Lib_RawData!G311</f>
        <v>CFO</v>
      </c>
      <c r="L500" s="17">
        <f t="shared" si="52"/>
        <v>0</v>
      </c>
      <c r="M500" s="10">
        <f t="shared" si="52"/>
        <v>0</v>
      </c>
      <c r="N500" s="10">
        <f t="shared" si="52"/>
        <v>0</v>
      </c>
      <c r="O500" s="18">
        <f t="shared" si="53"/>
        <v>0</v>
      </c>
      <c r="P500" s="19">
        <f t="shared" si="54"/>
        <v>0</v>
      </c>
      <c r="Q500" s="20">
        <f>P500*[1]Factors!D487</f>
        <v>0</v>
      </c>
      <c r="R500" s="20">
        <f t="shared" si="55"/>
        <v>0</v>
      </c>
      <c r="S500" s="20">
        <f>R500*[1]Factors!D487</f>
        <v>0</v>
      </c>
      <c r="T500" s="21">
        <f>R500*[1]Factors!D487*[1]Factors!E487</f>
        <v>0</v>
      </c>
      <c r="U500" s="395"/>
      <c r="V500" s="396"/>
      <c r="W500" s="397">
        <f>[1]Lib_RawData!AJ311</f>
        <v>0</v>
      </c>
      <c r="X500" s="398"/>
      <c r="Y500" s="396">
        <f t="shared" si="56"/>
        <v>0</v>
      </c>
      <c r="Z500" s="395"/>
      <c r="AA500" s="396">
        <f t="shared" si="51"/>
        <v>0</v>
      </c>
      <c r="AB500" s="396"/>
      <c r="AC500" s="397">
        <f t="shared" si="50"/>
        <v>0</v>
      </c>
    </row>
    <row r="501" spans="1:29" s="20" customFormat="1">
      <c r="A501" s="31"/>
      <c r="B501" s="31"/>
      <c r="C501" s="94"/>
      <c r="D501" s="94"/>
      <c r="E501" s="94"/>
      <c r="F501" s="149"/>
      <c r="G501" s="14">
        <v>12</v>
      </c>
      <c r="H501" s="15">
        <v>2029</v>
      </c>
      <c r="I501" s="200">
        <v>2030</v>
      </c>
      <c r="J501" s="200">
        <v>2030</v>
      </c>
      <c r="K501" s="16" t="str">
        <f>[1]Lib_RawData!G312</f>
        <v>CFO</v>
      </c>
      <c r="L501" s="17">
        <f t="shared" si="52"/>
        <v>0</v>
      </c>
      <c r="M501" s="10">
        <f t="shared" si="52"/>
        <v>0</v>
      </c>
      <c r="N501" s="10">
        <f t="shared" si="52"/>
        <v>0</v>
      </c>
      <c r="O501" s="18">
        <f t="shared" si="53"/>
        <v>0</v>
      </c>
      <c r="P501" s="19">
        <f t="shared" si="54"/>
        <v>0</v>
      </c>
      <c r="Q501" s="20">
        <f>P501*[1]Factors!D488</f>
        <v>0</v>
      </c>
      <c r="R501" s="20">
        <f t="shared" si="55"/>
        <v>0</v>
      </c>
      <c r="S501" s="20">
        <f>R501*[1]Factors!D488</f>
        <v>0</v>
      </c>
      <c r="T501" s="21">
        <f>R501*[1]Factors!D488*[1]Factors!E488</f>
        <v>0</v>
      </c>
      <c r="U501" s="395"/>
      <c r="V501" s="396"/>
      <c r="W501" s="397">
        <f>[1]Lib_RawData!AJ312</f>
        <v>0</v>
      </c>
      <c r="X501" s="398"/>
      <c r="Y501" s="396">
        <f t="shared" si="56"/>
        <v>0</v>
      </c>
      <c r="Z501" s="395"/>
      <c r="AA501" s="396">
        <f t="shared" si="51"/>
        <v>0</v>
      </c>
      <c r="AB501" s="396"/>
      <c r="AC501" s="397">
        <f t="shared" si="50"/>
        <v>0</v>
      </c>
    </row>
    <row r="502" spans="1:29" s="20" customFormat="1">
      <c r="A502" s="31"/>
      <c r="B502" s="31"/>
      <c r="C502" s="94"/>
      <c r="D502" s="94"/>
      <c r="E502" s="94"/>
      <c r="F502" s="149"/>
      <c r="G502" s="14">
        <v>1</v>
      </c>
      <c r="H502" s="15">
        <v>2030</v>
      </c>
      <c r="I502" s="200">
        <v>2030</v>
      </c>
      <c r="J502" s="200">
        <v>2030</v>
      </c>
      <c r="K502" s="16" t="str">
        <f>[1]Lib_RawData!G313</f>
        <v>CFO</v>
      </c>
      <c r="L502" s="17">
        <f t="shared" si="52"/>
        <v>0</v>
      </c>
      <c r="M502" s="10">
        <f t="shared" si="52"/>
        <v>0</v>
      </c>
      <c r="N502" s="10">
        <f t="shared" si="52"/>
        <v>0</v>
      </c>
      <c r="O502" s="18">
        <f t="shared" si="53"/>
        <v>0</v>
      </c>
      <c r="P502" s="19">
        <f t="shared" si="54"/>
        <v>0</v>
      </c>
      <c r="Q502" s="20">
        <f>P502*[1]Factors!D489</f>
        <v>0</v>
      </c>
      <c r="R502" s="20">
        <f t="shared" si="55"/>
        <v>0</v>
      </c>
      <c r="S502" s="20">
        <f>R502*[1]Factors!D489</f>
        <v>0</v>
      </c>
      <c r="T502" s="21">
        <f>R502*[1]Factors!D489*[1]Factors!E489</f>
        <v>0</v>
      </c>
      <c r="U502" s="395"/>
      <c r="V502" s="396"/>
      <c r="W502" s="397">
        <f>[1]Lib_RawData!AJ313</f>
        <v>0</v>
      </c>
      <c r="X502" s="398"/>
      <c r="Y502" s="396">
        <f t="shared" si="56"/>
        <v>0</v>
      </c>
      <c r="Z502" s="395"/>
      <c r="AA502" s="396">
        <f t="shared" si="51"/>
        <v>0</v>
      </c>
      <c r="AB502" s="396"/>
      <c r="AC502" s="397">
        <f t="shared" si="50"/>
        <v>0</v>
      </c>
    </row>
    <row r="503" spans="1:29" s="20" customFormat="1">
      <c r="A503" s="31"/>
      <c r="B503" s="31"/>
      <c r="C503" s="94"/>
      <c r="D503" s="94"/>
      <c r="E503" s="94"/>
      <c r="F503" s="149"/>
      <c r="G503" s="14">
        <v>2</v>
      </c>
      <c r="H503" s="15">
        <v>2030</v>
      </c>
      <c r="I503" s="200">
        <v>2030</v>
      </c>
      <c r="J503" s="200">
        <v>2030</v>
      </c>
      <c r="K503" s="16" t="str">
        <f>[1]Lib_RawData!G314</f>
        <v>CFO</v>
      </c>
      <c r="L503" s="17">
        <f t="shared" si="52"/>
        <v>0</v>
      </c>
      <c r="M503" s="10">
        <f t="shared" si="52"/>
        <v>0</v>
      </c>
      <c r="N503" s="10">
        <f t="shared" si="52"/>
        <v>0</v>
      </c>
      <c r="O503" s="18">
        <f t="shared" si="53"/>
        <v>0</v>
      </c>
      <c r="P503" s="19">
        <f t="shared" si="54"/>
        <v>0</v>
      </c>
      <c r="Q503" s="20">
        <f>P503*[1]Factors!D490</f>
        <v>0</v>
      </c>
      <c r="R503" s="20">
        <f t="shared" si="55"/>
        <v>0</v>
      </c>
      <c r="S503" s="20">
        <f>R503*[1]Factors!D490</f>
        <v>0</v>
      </c>
      <c r="T503" s="21">
        <f>R503*[1]Factors!D490*[1]Factors!E490</f>
        <v>0</v>
      </c>
      <c r="U503" s="395"/>
      <c r="V503" s="396"/>
      <c r="W503" s="397">
        <f>[1]Lib_RawData!AJ314</f>
        <v>0</v>
      </c>
      <c r="X503" s="398"/>
      <c r="Y503" s="396">
        <f t="shared" si="56"/>
        <v>0</v>
      </c>
      <c r="Z503" s="395"/>
      <c r="AA503" s="396">
        <f t="shared" si="51"/>
        <v>0</v>
      </c>
      <c r="AB503" s="396"/>
      <c r="AC503" s="397">
        <f t="shared" si="50"/>
        <v>0</v>
      </c>
    </row>
    <row r="504" spans="1:29" s="20" customFormat="1">
      <c r="A504" s="31"/>
      <c r="B504" s="31"/>
      <c r="C504" s="94"/>
      <c r="D504" s="94"/>
      <c r="E504" s="94"/>
      <c r="F504" s="149"/>
      <c r="G504" s="14">
        <v>3</v>
      </c>
      <c r="H504" s="15">
        <v>2030</v>
      </c>
      <c r="I504" s="200">
        <v>2030</v>
      </c>
      <c r="J504" s="200">
        <v>2030</v>
      </c>
      <c r="K504" s="16" t="str">
        <f>[1]Lib_RawData!G315</f>
        <v>CFO</v>
      </c>
      <c r="L504" s="17">
        <f t="shared" si="52"/>
        <v>0</v>
      </c>
      <c r="M504" s="10">
        <f t="shared" si="52"/>
        <v>0</v>
      </c>
      <c r="N504" s="10">
        <f t="shared" si="52"/>
        <v>0</v>
      </c>
      <c r="O504" s="18">
        <f t="shared" si="53"/>
        <v>0</v>
      </c>
      <c r="P504" s="19">
        <f t="shared" si="54"/>
        <v>0</v>
      </c>
      <c r="Q504" s="20">
        <f>P504*[1]Factors!D491</f>
        <v>0</v>
      </c>
      <c r="R504" s="20">
        <f t="shared" si="55"/>
        <v>0</v>
      </c>
      <c r="S504" s="20">
        <f>R504*[1]Factors!D491</f>
        <v>0</v>
      </c>
      <c r="T504" s="21">
        <f>R504*[1]Factors!D491*[1]Factors!E491</f>
        <v>0</v>
      </c>
      <c r="U504" s="395"/>
      <c r="V504" s="396"/>
      <c r="W504" s="397">
        <f>[1]Lib_RawData!AJ315</f>
        <v>0</v>
      </c>
      <c r="X504" s="398"/>
      <c r="Y504" s="396">
        <f t="shared" si="56"/>
        <v>0</v>
      </c>
      <c r="Z504" s="395"/>
      <c r="AA504" s="396">
        <f t="shared" si="51"/>
        <v>0</v>
      </c>
      <c r="AB504" s="396"/>
      <c r="AC504" s="397">
        <f t="shared" si="50"/>
        <v>0</v>
      </c>
    </row>
    <row r="505" spans="1:29" s="20" customFormat="1">
      <c r="A505" s="31"/>
      <c r="B505" s="31"/>
      <c r="C505" s="94"/>
      <c r="D505" s="94"/>
      <c r="E505" s="94"/>
      <c r="F505" s="149"/>
      <c r="G505" s="14">
        <v>4</v>
      </c>
      <c r="H505" s="15">
        <v>2030</v>
      </c>
      <c r="I505" s="200">
        <v>2030</v>
      </c>
      <c r="J505" s="200">
        <v>2031</v>
      </c>
      <c r="K505" s="16" t="str">
        <f>[1]Lib_RawData!G316</f>
        <v>CFO</v>
      </c>
      <c r="L505" s="17">
        <f t="shared" si="52"/>
        <v>0</v>
      </c>
      <c r="M505" s="10">
        <f t="shared" si="52"/>
        <v>0</v>
      </c>
      <c r="N505" s="10">
        <f t="shared" si="52"/>
        <v>0</v>
      </c>
      <c r="O505" s="18">
        <f t="shared" si="53"/>
        <v>0</v>
      </c>
      <c r="P505" s="19">
        <f t="shared" si="54"/>
        <v>0</v>
      </c>
      <c r="Q505" s="20">
        <f>P505*[1]Factors!D492</f>
        <v>0</v>
      </c>
      <c r="R505" s="20">
        <f t="shared" si="55"/>
        <v>0</v>
      </c>
      <c r="S505" s="20">
        <f>R505*[1]Factors!D492</f>
        <v>0</v>
      </c>
      <c r="T505" s="21">
        <f>R505*[1]Factors!D492*[1]Factors!E492</f>
        <v>0</v>
      </c>
      <c r="U505" s="395"/>
      <c r="V505" s="396"/>
      <c r="W505" s="397">
        <f>[1]Lib_RawData!AJ316</f>
        <v>0</v>
      </c>
      <c r="X505" s="398"/>
      <c r="Y505" s="396">
        <f t="shared" si="56"/>
        <v>0</v>
      </c>
      <c r="Z505" s="395"/>
      <c r="AA505" s="396">
        <f t="shared" si="51"/>
        <v>0</v>
      </c>
      <c r="AB505" s="396"/>
      <c r="AC505" s="397">
        <f t="shared" si="50"/>
        <v>0</v>
      </c>
    </row>
    <row r="506" spans="1:29" s="20" customFormat="1">
      <c r="A506" s="31"/>
      <c r="B506" s="31"/>
      <c r="C506" s="94"/>
      <c r="D506" s="94"/>
      <c r="E506" s="94"/>
      <c r="F506" s="149"/>
      <c r="G506" s="14">
        <v>5</v>
      </c>
      <c r="H506" s="15">
        <v>2030</v>
      </c>
      <c r="I506" s="200">
        <v>2030</v>
      </c>
      <c r="J506" s="200">
        <v>2031</v>
      </c>
      <c r="K506" s="16" t="str">
        <f>[1]Lib_RawData!G317</f>
        <v>CFO</v>
      </c>
      <c r="L506" s="17">
        <f t="shared" si="52"/>
        <v>0</v>
      </c>
      <c r="M506" s="10">
        <f t="shared" si="52"/>
        <v>0</v>
      </c>
      <c r="N506" s="10">
        <f t="shared" si="52"/>
        <v>0</v>
      </c>
      <c r="O506" s="18">
        <f t="shared" si="53"/>
        <v>0</v>
      </c>
      <c r="P506" s="19">
        <f t="shared" si="54"/>
        <v>0</v>
      </c>
      <c r="Q506" s="20">
        <f>P506*[1]Factors!D493</f>
        <v>0</v>
      </c>
      <c r="R506" s="20">
        <f t="shared" si="55"/>
        <v>0</v>
      </c>
      <c r="S506" s="20">
        <f>R506*[1]Factors!D493</f>
        <v>0</v>
      </c>
      <c r="T506" s="21">
        <f>R506*[1]Factors!D493*[1]Factors!E493</f>
        <v>0</v>
      </c>
      <c r="U506" s="395"/>
      <c r="V506" s="396"/>
      <c r="W506" s="397">
        <f>[1]Lib_RawData!AJ317</f>
        <v>0</v>
      </c>
      <c r="X506" s="398"/>
      <c r="Y506" s="396">
        <f t="shared" si="56"/>
        <v>0</v>
      </c>
      <c r="Z506" s="395"/>
      <c r="AA506" s="396">
        <f t="shared" si="51"/>
        <v>0</v>
      </c>
      <c r="AB506" s="396"/>
      <c r="AC506" s="397">
        <f t="shared" si="50"/>
        <v>0</v>
      </c>
    </row>
    <row r="507" spans="1:29" s="20" customFormat="1">
      <c r="A507" s="31"/>
      <c r="B507" s="31"/>
      <c r="C507" s="94"/>
      <c r="D507" s="94"/>
      <c r="E507" s="94"/>
      <c r="F507" s="149"/>
      <c r="G507" s="14">
        <v>6</v>
      </c>
      <c r="H507" s="15">
        <v>2030</v>
      </c>
      <c r="I507" s="200">
        <v>2030</v>
      </c>
      <c r="J507" s="200">
        <v>2031</v>
      </c>
      <c r="K507" s="16" t="str">
        <f>[1]Lib_RawData!G318</f>
        <v>CFO</v>
      </c>
      <c r="L507" s="17">
        <f t="shared" si="52"/>
        <v>0</v>
      </c>
      <c r="M507" s="10">
        <f t="shared" si="52"/>
        <v>0</v>
      </c>
      <c r="N507" s="10">
        <f t="shared" si="52"/>
        <v>0</v>
      </c>
      <c r="O507" s="18">
        <f t="shared" si="53"/>
        <v>0</v>
      </c>
      <c r="P507" s="19">
        <f t="shared" si="54"/>
        <v>0</v>
      </c>
      <c r="Q507" s="20">
        <f>P507*[1]Factors!D494</f>
        <v>0</v>
      </c>
      <c r="R507" s="20">
        <f t="shared" si="55"/>
        <v>0</v>
      </c>
      <c r="S507" s="20">
        <f>R507*[1]Factors!D494</f>
        <v>0</v>
      </c>
      <c r="T507" s="21">
        <f>R507*[1]Factors!D494*[1]Factors!E494</f>
        <v>0</v>
      </c>
      <c r="U507" s="395"/>
      <c r="V507" s="396"/>
      <c r="W507" s="397">
        <f>[1]Lib_RawData!AJ318</f>
        <v>0</v>
      </c>
      <c r="X507" s="398"/>
      <c r="Y507" s="396">
        <f t="shared" si="56"/>
        <v>0</v>
      </c>
      <c r="Z507" s="395"/>
      <c r="AA507" s="396">
        <f t="shared" si="51"/>
        <v>0</v>
      </c>
      <c r="AB507" s="396"/>
      <c r="AC507" s="397">
        <f t="shared" ref="AC507:AC513" si="57">AB507+AA507</f>
        <v>0</v>
      </c>
    </row>
    <row r="508" spans="1:29" s="20" customFormat="1">
      <c r="A508" s="31"/>
      <c r="B508" s="31"/>
      <c r="C508" s="94"/>
      <c r="D508" s="94"/>
      <c r="E508" s="94"/>
      <c r="F508" s="149"/>
      <c r="G508" s="14">
        <v>7</v>
      </c>
      <c r="H508" s="15">
        <v>2030</v>
      </c>
      <c r="I508" s="200">
        <v>2031</v>
      </c>
      <c r="J508" s="200">
        <v>2031</v>
      </c>
      <c r="K508" s="16" t="str">
        <f>[1]Lib_RawData!G319</f>
        <v>CFO</v>
      </c>
      <c r="L508" s="17">
        <f t="shared" si="52"/>
        <v>0</v>
      </c>
      <c r="M508" s="10">
        <f t="shared" si="52"/>
        <v>0</v>
      </c>
      <c r="N508" s="10">
        <f t="shared" si="52"/>
        <v>0</v>
      </c>
      <c r="O508" s="18">
        <f t="shared" si="53"/>
        <v>0</v>
      </c>
      <c r="P508" s="19">
        <f t="shared" si="54"/>
        <v>0</v>
      </c>
      <c r="Q508" s="20">
        <f>P508*[1]Factors!D495</f>
        <v>0</v>
      </c>
      <c r="R508" s="20">
        <f t="shared" si="55"/>
        <v>0</v>
      </c>
      <c r="S508" s="20">
        <f>R508*[1]Factors!D495</f>
        <v>0</v>
      </c>
      <c r="T508" s="21">
        <f>R508*[1]Factors!D495*[1]Factors!E495</f>
        <v>0</v>
      </c>
      <c r="U508" s="395"/>
      <c r="V508" s="396"/>
      <c r="W508" s="397">
        <f>[1]Lib_RawData!AJ319</f>
        <v>0</v>
      </c>
      <c r="X508" s="398"/>
      <c r="Y508" s="396">
        <f t="shared" si="56"/>
        <v>0</v>
      </c>
      <c r="Z508" s="395"/>
      <c r="AA508" s="396">
        <f t="shared" si="51"/>
        <v>0</v>
      </c>
      <c r="AB508" s="396"/>
      <c r="AC508" s="397">
        <f t="shared" si="57"/>
        <v>0</v>
      </c>
    </row>
    <row r="509" spans="1:29" s="20" customFormat="1">
      <c r="A509" s="31"/>
      <c r="B509" s="31"/>
      <c r="C509" s="94"/>
      <c r="D509" s="94"/>
      <c r="E509" s="94"/>
      <c r="F509" s="149"/>
      <c r="G509" s="14">
        <v>8</v>
      </c>
      <c r="H509" s="15">
        <v>2030</v>
      </c>
      <c r="I509" s="200">
        <v>2031</v>
      </c>
      <c r="J509" s="200">
        <v>2031</v>
      </c>
      <c r="K509" s="16" t="str">
        <f>[1]Lib_RawData!G320</f>
        <v>CFO</v>
      </c>
      <c r="L509" s="17">
        <f t="shared" si="52"/>
        <v>0</v>
      </c>
      <c r="M509" s="10">
        <f t="shared" si="52"/>
        <v>0</v>
      </c>
      <c r="N509" s="10">
        <f t="shared" si="52"/>
        <v>0</v>
      </c>
      <c r="O509" s="18">
        <f t="shared" si="53"/>
        <v>0</v>
      </c>
      <c r="P509" s="19">
        <f t="shared" si="54"/>
        <v>0</v>
      </c>
      <c r="Q509" s="20">
        <f>P509*[1]Factors!D496</f>
        <v>0</v>
      </c>
      <c r="R509" s="20">
        <f t="shared" si="55"/>
        <v>0</v>
      </c>
      <c r="S509" s="20">
        <f>R509*[1]Factors!D496</f>
        <v>0</v>
      </c>
      <c r="T509" s="21">
        <f>R509*[1]Factors!D496*[1]Factors!E496</f>
        <v>0</v>
      </c>
      <c r="U509" s="395"/>
      <c r="V509" s="396"/>
      <c r="W509" s="397">
        <f>[1]Lib_RawData!AJ320</f>
        <v>0</v>
      </c>
      <c r="X509" s="398"/>
      <c r="Y509" s="396">
        <f t="shared" si="56"/>
        <v>0</v>
      </c>
      <c r="Z509" s="395"/>
      <c r="AA509" s="396">
        <f t="shared" si="51"/>
        <v>0</v>
      </c>
      <c r="AB509" s="396"/>
      <c r="AC509" s="397">
        <f t="shared" si="57"/>
        <v>0</v>
      </c>
    </row>
    <row r="510" spans="1:29" s="20" customFormat="1">
      <c r="A510" s="31"/>
      <c r="B510" s="31"/>
      <c r="C510" s="94"/>
      <c r="D510" s="94"/>
      <c r="E510" s="94"/>
      <c r="F510" s="149"/>
      <c r="G510" s="14">
        <v>9</v>
      </c>
      <c r="H510" s="15">
        <v>2030</v>
      </c>
      <c r="I510" s="200">
        <v>2031</v>
      </c>
      <c r="J510" s="200">
        <v>2031</v>
      </c>
      <c r="K510" s="16" t="str">
        <f>[1]Lib_RawData!G321</f>
        <v>CFO</v>
      </c>
      <c r="L510" s="17">
        <f t="shared" si="52"/>
        <v>0</v>
      </c>
      <c r="M510" s="10">
        <f t="shared" si="52"/>
        <v>0</v>
      </c>
      <c r="N510" s="10">
        <f t="shared" si="52"/>
        <v>0</v>
      </c>
      <c r="O510" s="18">
        <f t="shared" si="53"/>
        <v>0</v>
      </c>
      <c r="P510" s="19">
        <f t="shared" si="54"/>
        <v>0</v>
      </c>
      <c r="Q510" s="20">
        <f>P510*[1]Factors!D497</f>
        <v>0</v>
      </c>
      <c r="R510" s="20">
        <f t="shared" si="55"/>
        <v>0</v>
      </c>
      <c r="S510" s="20">
        <f>R510*[1]Factors!D497</f>
        <v>0</v>
      </c>
      <c r="T510" s="21">
        <f>R510*[1]Factors!D497*[1]Factors!E497</f>
        <v>0</v>
      </c>
      <c r="U510" s="395"/>
      <c r="V510" s="396"/>
      <c r="W510" s="397">
        <f>[1]Lib_RawData!AJ321</f>
        <v>0</v>
      </c>
      <c r="X510" s="398"/>
      <c r="Y510" s="396">
        <f t="shared" si="56"/>
        <v>0</v>
      </c>
      <c r="Z510" s="395"/>
      <c r="AA510" s="396">
        <f t="shared" si="51"/>
        <v>0</v>
      </c>
      <c r="AB510" s="396"/>
      <c r="AC510" s="397">
        <f t="shared" si="57"/>
        <v>0</v>
      </c>
    </row>
    <row r="511" spans="1:29" s="20" customFormat="1">
      <c r="A511" s="31"/>
      <c r="B511" s="31"/>
      <c r="C511" s="94"/>
      <c r="D511" s="94"/>
      <c r="E511" s="94"/>
      <c r="F511" s="149"/>
      <c r="G511" s="14">
        <v>10</v>
      </c>
      <c r="H511" s="15">
        <v>2030</v>
      </c>
      <c r="I511" s="200">
        <v>2031</v>
      </c>
      <c r="J511" s="200">
        <v>2031</v>
      </c>
      <c r="K511" s="16" t="str">
        <f>[1]Lib_RawData!G322</f>
        <v>CFO</v>
      </c>
      <c r="L511" s="17">
        <f t="shared" si="52"/>
        <v>0</v>
      </c>
      <c r="M511" s="10">
        <f t="shared" si="52"/>
        <v>0</v>
      </c>
      <c r="N511" s="10">
        <f t="shared" si="52"/>
        <v>0</v>
      </c>
      <c r="O511" s="18">
        <f t="shared" si="53"/>
        <v>0</v>
      </c>
      <c r="P511" s="19">
        <f t="shared" si="54"/>
        <v>0</v>
      </c>
      <c r="Q511" s="20">
        <f>P511*[1]Factors!D498</f>
        <v>0</v>
      </c>
      <c r="R511" s="20">
        <f t="shared" si="55"/>
        <v>0</v>
      </c>
      <c r="S511" s="20">
        <f>R511*[1]Factors!D498</f>
        <v>0</v>
      </c>
      <c r="T511" s="21">
        <f>R511*[1]Factors!D498*[1]Factors!E498</f>
        <v>0</v>
      </c>
      <c r="U511" s="395"/>
      <c r="V511" s="396"/>
      <c r="W511" s="397">
        <f>[1]Lib_RawData!AJ322</f>
        <v>0</v>
      </c>
      <c r="X511" s="398"/>
      <c r="Y511" s="396">
        <f t="shared" si="56"/>
        <v>0</v>
      </c>
      <c r="Z511" s="395"/>
      <c r="AA511" s="396">
        <f t="shared" si="51"/>
        <v>0</v>
      </c>
      <c r="AB511" s="396"/>
      <c r="AC511" s="397">
        <f t="shared" si="57"/>
        <v>0</v>
      </c>
    </row>
    <row r="512" spans="1:29" s="20" customFormat="1">
      <c r="A512" s="31"/>
      <c r="B512" s="31"/>
      <c r="C512" s="94"/>
      <c r="D512" s="94"/>
      <c r="E512" s="94"/>
      <c r="F512" s="149"/>
      <c r="G512" s="14">
        <v>11</v>
      </c>
      <c r="H512" s="15">
        <v>2030</v>
      </c>
      <c r="I512" s="200">
        <v>2031</v>
      </c>
      <c r="J512" s="200">
        <v>2031</v>
      </c>
      <c r="K512" s="16" t="str">
        <f>[1]Lib_RawData!G323</f>
        <v>CFO</v>
      </c>
      <c r="L512" s="17">
        <f t="shared" ref="L512:N513" si="58">Z512</f>
        <v>0</v>
      </c>
      <c r="M512" s="10">
        <f t="shared" si="58"/>
        <v>0</v>
      </c>
      <c r="N512" s="10">
        <f t="shared" si="58"/>
        <v>0</v>
      </c>
      <c r="O512" s="18">
        <f t="shared" si="53"/>
        <v>0</v>
      </c>
      <c r="P512" s="19">
        <f t="shared" si="54"/>
        <v>0</v>
      </c>
      <c r="Q512" s="20">
        <f>P512*[1]Factors!D499</f>
        <v>0</v>
      </c>
      <c r="R512" s="20">
        <f t="shared" si="55"/>
        <v>0</v>
      </c>
      <c r="S512" s="20">
        <f>R512*[1]Factors!D499</f>
        <v>0</v>
      </c>
      <c r="T512" s="21">
        <f>R512*[1]Factors!D499*[1]Factors!E499</f>
        <v>0</v>
      </c>
      <c r="U512" s="395"/>
      <c r="V512" s="396"/>
      <c r="W512" s="397">
        <f>[1]Lib_RawData!AJ323</f>
        <v>0</v>
      </c>
      <c r="X512" s="398"/>
      <c r="Y512" s="396">
        <f>X512*W512</f>
        <v>0</v>
      </c>
      <c r="Z512" s="395"/>
      <c r="AA512" s="396">
        <f>+Y512</f>
        <v>0</v>
      </c>
      <c r="AB512" s="396"/>
      <c r="AC512" s="397">
        <f t="shared" si="57"/>
        <v>0</v>
      </c>
    </row>
    <row r="513" spans="1:29" s="20" customFormat="1">
      <c r="A513" s="31"/>
      <c r="B513" s="31"/>
      <c r="C513" s="94"/>
      <c r="D513" s="94"/>
      <c r="E513" s="94"/>
      <c r="F513" s="149"/>
      <c r="G513" s="14">
        <v>12</v>
      </c>
      <c r="H513" s="15">
        <v>2030</v>
      </c>
      <c r="I513" s="200">
        <v>2031</v>
      </c>
      <c r="J513" s="200">
        <v>2031</v>
      </c>
      <c r="K513" s="16" t="str">
        <f>[1]Lib_RawData!G324</f>
        <v>CFO</v>
      </c>
      <c r="L513" s="17">
        <f t="shared" si="58"/>
        <v>0</v>
      </c>
      <c r="M513" s="10">
        <f t="shared" si="58"/>
        <v>0</v>
      </c>
      <c r="N513" s="10">
        <f t="shared" si="58"/>
        <v>0</v>
      </c>
      <c r="O513" s="18">
        <f t="shared" si="53"/>
        <v>0</v>
      </c>
      <c r="P513" s="19">
        <f t="shared" si="54"/>
        <v>0</v>
      </c>
      <c r="Q513" s="20">
        <f>P513*[1]Factors!D500</f>
        <v>0</v>
      </c>
      <c r="R513" s="20">
        <f t="shared" si="55"/>
        <v>0</v>
      </c>
      <c r="S513" s="20">
        <f>R513*[1]Factors!D500</f>
        <v>0</v>
      </c>
      <c r="T513" s="21">
        <f>R513*[1]Factors!D500*[1]Factors!E500</f>
        <v>0</v>
      </c>
      <c r="U513" s="395"/>
      <c r="V513" s="396"/>
      <c r="W513" s="397">
        <f>[1]Lib_RawData!AJ324</f>
        <v>0</v>
      </c>
      <c r="X513" s="398"/>
      <c r="Y513" s="396">
        <f>X513*W513</f>
        <v>0</v>
      </c>
      <c r="Z513" s="395"/>
      <c r="AA513" s="396">
        <f>+Y513</f>
        <v>0</v>
      </c>
      <c r="AB513" s="396"/>
      <c r="AC513" s="397">
        <f t="shared" si="57"/>
        <v>0</v>
      </c>
    </row>
    <row r="514" spans="1:29">
      <c r="Z514" s="149"/>
      <c r="AA514" s="149"/>
      <c r="AB514" s="149"/>
      <c r="AC514" s="149"/>
    </row>
    <row r="515" spans="1:29">
      <c r="Z515" s="149"/>
      <c r="AA515" s="149"/>
      <c r="AB515" s="149"/>
      <c r="AC515" s="149"/>
    </row>
    <row r="516" spans="1:29">
      <c r="Z516" s="149"/>
      <c r="AA516" s="149"/>
      <c r="AB516" s="149"/>
      <c r="AC516" s="149"/>
    </row>
    <row r="518" spans="1:29" hidden="1">
      <c r="G518" s="251" t="s">
        <v>186</v>
      </c>
      <c r="H518" s="251"/>
      <c r="I518" s="251"/>
      <c r="J518" s="251"/>
      <c r="K518" s="252"/>
      <c r="L518" s="251"/>
      <c r="M518" s="251"/>
      <c r="N518" s="251"/>
      <c r="O518" s="251"/>
      <c r="P518" s="251"/>
      <c r="Q518" s="251"/>
      <c r="R518" s="251"/>
      <c r="S518" s="251"/>
      <c r="T518" s="251"/>
      <c r="U518" s="251"/>
      <c r="V518" s="251"/>
      <c r="W518" s="251"/>
    </row>
    <row r="519" spans="1:29" hidden="1">
      <c r="G519" s="89" t="s">
        <v>424</v>
      </c>
      <c r="H519" s="94"/>
      <c r="I519" s="94"/>
      <c r="J519" s="94"/>
      <c r="L519" s="94"/>
      <c r="M519" s="94"/>
      <c r="N519" s="94"/>
      <c r="O519" s="94"/>
      <c r="Q519" s="89"/>
      <c r="R519" s="89"/>
      <c r="S519" s="89"/>
      <c r="T519" s="89"/>
      <c r="U519" s="89"/>
      <c r="V519" s="94"/>
      <c r="W519" s="94"/>
    </row>
    <row r="520" spans="1:29" hidden="1">
      <c r="G520" s="28">
        <v>1990</v>
      </c>
      <c r="H520" s="31"/>
      <c r="I520" s="31"/>
      <c r="J520" s="31"/>
      <c r="K520" s="253" t="s">
        <v>425</v>
      </c>
      <c r="L520" s="235">
        <f t="shared" ref="L520:AA536" si="59">SUMIF($I$22:$I$513,$G520,L$22:L$513)</f>
        <v>0</v>
      </c>
      <c r="M520" s="235">
        <f t="shared" si="59"/>
        <v>0</v>
      </c>
      <c r="N520" s="235">
        <f t="shared" si="59"/>
        <v>0</v>
      </c>
      <c r="O520" s="235">
        <f t="shared" si="59"/>
        <v>0</v>
      </c>
      <c r="P520" s="235">
        <f t="shared" si="59"/>
        <v>0</v>
      </c>
      <c r="Q520" s="235">
        <f t="shared" si="59"/>
        <v>0</v>
      </c>
      <c r="R520" s="235">
        <f t="shared" si="59"/>
        <v>0</v>
      </c>
      <c r="S520" s="235">
        <f t="shared" si="59"/>
        <v>0</v>
      </c>
      <c r="T520" s="235">
        <f t="shared" si="59"/>
        <v>0</v>
      </c>
      <c r="U520" s="235">
        <f t="shared" si="59"/>
        <v>0</v>
      </c>
      <c r="V520" s="235">
        <f t="shared" si="59"/>
        <v>0</v>
      </c>
      <c r="W520" s="235">
        <f t="shared" si="59"/>
        <v>0</v>
      </c>
      <c r="X520" s="272">
        <f>SUMIF($I$22:$I$513,$G520,X$22:X$513)/12</f>
        <v>0</v>
      </c>
      <c r="Y520" s="235">
        <f t="shared" si="59"/>
        <v>0</v>
      </c>
      <c r="Z520" s="235">
        <f t="shared" si="59"/>
        <v>0</v>
      </c>
      <c r="AA520" s="235">
        <f t="shared" si="59"/>
        <v>0</v>
      </c>
      <c r="AC520" s="235">
        <f t="shared" ref="Y520:AC543" si="60">SUMIF($I$22:$I$513,$G520,AC$22:AC$513)</f>
        <v>0</v>
      </c>
    </row>
    <row r="521" spans="1:29" hidden="1">
      <c r="G521" s="28">
        <v>1991</v>
      </c>
      <c r="H521" s="31"/>
      <c r="I521" s="31"/>
      <c r="J521" s="31"/>
      <c r="K521" s="253" t="s">
        <v>425</v>
      </c>
      <c r="L521" s="235">
        <f t="shared" si="59"/>
        <v>0</v>
      </c>
      <c r="M521" s="235">
        <f t="shared" si="59"/>
        <v>0</v>
      </c>
      <c r="N521" s="235">
        <f t="shared" si="59"/>
        <v>0</v>
      </c>
      <c r="O521" s="235">
        <f t="shared" si="59"/>
        <v>0</v>
      </c>
      <c r="P521" s="235">
        <f t="shared" si="59"/>
        <v>0</v>
      </c>
      <c r="Q521" s="235">
        <f t="shared" si="59"/>
        <v>0</v>
      </c>
      <c r="R521" s="235">
        <f t="shared" si="59"/>
        <v>0</v>
      </c>
      <c r="S521" s="235">
        <f t="shared" si="59"/>
        <v>0</v>
      </c>
      <c r="T521" s="235">
        <f t="shared" si="59"/>
        <v>0</v>
      </c>
      <c r="U521" s="235">
        <f t="shared" si="59"/>
        <v>0</v>
      </c>
      <c r="V521" s="235">
        <f t="shared" si="59"/>
        <v>0</v>
      </c>
      <c r="W521" s="235">
        <f t="shared" si="59"/>
        <v>0</v>
      </c>
      <c r="X521" s="272">
        <f t="shared" ref="X521:X560" si="61">SUMIF($I$22:$I$513,$G521,X$22:X$513)/12</f>
        <v>0</v>
      </c>
      <c r="Y521" s="235">
        <f t="shared" si="59"/>
        <v>0</v>
      </c>
      <c r="Z521" s="235">
        <f t="shared" si="59"/>
        <v>0</v>
      </c>
      <c r="AA521" s="235">
        <f t="shared" si="59"/>
        <v>0</v>
      </c>
      <c r="AC521" s="235">
        <f t="shared" si="60"/>
        <v>0</v>
      </c>
    </row>
    <row r="522" spans="1:29" hidden="1">
      <c r="G522" s="28">
        <v>1992</v>
      </c>
      <c r="H522" s="31"/>
      <c r="I522" s="31"/>
      <c r="J522" s="31"/>
      <c r="K522" s="253" t="s">
        <v>425</v>
      </c>
      <c r="L522" s="235">
        <f t="shared" si="59"/>
        <v>0</v>
      </c>
      <c r="M522" s="235">
        <f t="shared" si="59"/>
        <v>0</v>
      </c>
      <c r="N522" s="235">
        <f t="shared" si="59"/>
        <v>0</v>
      </c>
      <c r="O522" s="235">
        <f t="shared" si="59"/>
        <v>0</v>
      </c>
      <c r="P522" s="235">
        <f t="shared" si="59"/>
        <v>0</v>
      </c>
      <c r="Q522" s="235">
        <f t="shared" si="59"/>
        <v>0</v>
      </c>
      <c r="R522" s="235">
        <f t="shared" si="59"/>
        <v>0</v>
      </c>
      <c r="S522" s="235">
        <f t="shared" si="59"/>
        <v>0</v>
      </c>
      <c r="T522" s="235">
        <f t="shared" si="59"/>
        <v>0</v>
      </c>
      <c r="U522" s="235">
        <f t="shared" si="59"/>
        <v>0</v>
      </c>
      <c r="V522" s="235">
        <f t="shared" si="59"/>
        <v>0</v>
      </c>
      <c r="W522" s="235">
        <f t="shared" si="59"/>
        <v>0</v>
      </c>
      <c r="X522" s="272">
        <f t="shared" si="61"/>
        <v>0</v>
      </c>
      <c r="Y522" s="235">
        <f t="shared" si="59"/>
        <v>0</v>
      </c>
      <c r="Z522" s="235">
        <f t="shared" si="59"/>
        <v>0</v>
      </c>
      <c r="AA522" s="235">
        <f t="shared" si="59"/>
        <v>0</v>
      </c>
      <c r="AC522" s="235">
        <f t="shared" si="60"/>
        <v>0</v>
      </c>
    </row>
    <row r="523" spans="1:29" hidden="1">
      <c r="G523" s="28">
        <v>1993</v>
      </c>
      <c r="H523" s="31"/>
      <c r="I523" s="31"/>
      <c r="J523" s="31"/>
      <c r="K523" s="253" t="s">
        <v>425</v>
      </c>
      <c r="L523" s="235">
        <f t="shared" si="59"/>
        <v>0</v>
      </c>
      <c r="M523" s="235">
        <f t="shared" si="59"/>
        <v>0</v>
      </c>
      <c r="N523" s="235">
        <f t="shared" si="59"/>
        <v>0</v>
      </c>
      <c r="O523" s="235">
        <f t="shared" si="59"/>
        <v>0</v>
      </c>
      <c r="P523" s="235">
        <f t="shared" si="59"/>
        <v>0</v>
      </c>
      <c r="Q523" s="235">
        <f t="shared" si="59"/>
        <v>0</v>
      </c>
      <c r="R523" s="235">
        <f t="shared" si="59"/>
        <v>0</v>
      </c>
      <c r="S523" s="235">
        <f t="shared" si="59"/>
        <v>0</v>
      </c>
      <c r="T523" s="235">
        <f t="shared" si="59"/>
        <v>0</v>
      </c>
      <c r="U523" s="235">
        <f t="shared" si="59"/>
        <v>0</v>
      </c>
      <c r="V523" s="235">
        <f t="shared" si="59"/>
        <v>0</v>
      </c>
      <c r="W523" s="235">
        <f t="shared" si="59"/>
        <v>0</v>
      </c>
      <c r="X523" s="272">
        <f t="shared" si="61"/>
        <v>0</v>
      </c>
      <c r="Y523" s="235">
        <f t="shared" si="59"/>
        <v>0</v>
      </c>
      <c r="Z523" s="235">
        <f t="shared" si="59"/>
        <v>0</v>
      </c>
      <c r="AA523" s="235">
        <f t="shared" si="59"/>
        <v>0</v>
      </c>
      <c r="AC523" s="235">
        <f t="shared" si="60"/>
        <v>0</v>
      </c>
    </row>
    <row r="524" spans="1:29" hidden="1">
      <c r="G524" s="28">
        <v>1994</v>
      </c>
      <c r="H524" s="31"/>
      <c r="I524" s="31"/>
      <c r="J524" s="31"/>
      <c r="K524" s="253" t="s">
        <v>425</v>
      </c>
      <c r="L524" s="235">
        <f t="shared" si="59"/>
        <v>0</v>
      </c>
      <c r="M524" s="235">
        <f t="shared" si="59"/>
        <v>0</v>
      </c>
      <c r="N524" s="235">
        <f t="shared" si="59"/>
        <v>0</v>
      </c>
      <c r="O524" s="235">
        <f t="shared" si="59"/>
        <v>0</v>
      </c>
      <c r="P524" s="235">
        <f t="shared" si="59"/>
        <v>0</v>
      </c>
      <c r="Q524" s="235">
        <f t="shared" si="59"/>
        <v>0</v>
      </c>
      <c r="R524" s="235">
        <f t="shared" si="59"/>
        <v>0</v>
      </c>
      <c r="S524" s="235">
        <f t="shared" si="59"/>
        <v>0</v>
      </c>
      <c r="T524" s="235">
        <f t="shared" si="59"/>
        <v>0</v>
      </c>
      <c r="U524" s="235">
        <f t="shared" si="59"/>
        <v>0</v>
      </c>
      <c r="V524" s="235">
        <f t="shared" si="59"/>
        <v>0</v>
      </c>
      <c r="W524" s="235">
        <f t="shared" si="59"/>
        <v>0</v>
      </c>
      <c r="X524" s="272">
        <f t="shared" si="61"/>
        <v>0</v>
      </c>
      <c r="Y524" s="235">
        <f t="shared" si="59"/>
        <v>0</v>
      </c>
      <c r="Z524" s="235">
        <f t="shared" si="59"/>
        <v>0</v>
      </c>
      <c r="AA524" s="235">
        <f t="shared" si="59"/>
        <v>0</v>
      </c>
      <c r="AC524" s="235">
        <f t="shared" si="60"/>
        <v>0</v>
      </c>
    </row>
    <row r="525" spans="1:29" hidden="1">
      <c r="G525" s="28">
        <v>1995</v>
      </c>
      <c r="H525" s="31"/>
      <c r="I525" s="31"/>
      <c r="J525" s="31"/>
      <c r="K525" s="253" t="s">
        <v>425</v>
      </c>
      <c r="L525" s="235">
        <f t="shared" si="59"/>
        <v>0</v>
      </c>
      <c r="M525" s="235">
        <f t="shared" si="59"/>
        <v>0</v>
      </c>
      <c r="N525" s="235">
        <f t="shared" si="59"/>
        <v>0</v>
      </c>
      <c r="O525" s="235">
        <f t="shared" si="59"/>
        <v>0</v>
      </c>
      <c r="P525" s="235">
        <f t="shared" si="59"/>
        <v>0</v>
      </c>
      <c r="Q525" s="235">
        <f t="shared" si="59"/>
        <v>0</v>
      </c>
      <c r="R525" s="235">
        <f t="shared" si="59"/>
        <v>0</v>
      </c>
      <c r="S525" s="235">
        <f t="shared" si="59"/>
        <v>0</v>
      </c>
      <c r="T525" s="235">
        <f t="shared" si="59"/>
        <v>0</v>
      </c>
      <c r="U525" s="235">
        <f t="shared" si="59"/>
        <v>0</v>
      </c>
      <c r="V525" s="235">
        <f t="shared" si="59"/>
        <v>0</v>
      </c>
      <c r="W525" s="235">
        <f t="shared" si="59"/>
        <v>0</v>
      </c>
      <c r="X525" s="272">
        <f t="shared" si="61"/>
        <v>0</v>
      </c>
      <c r="Y525" s="235">
        <f t="shared" si="59"/>
        <v>0</v>
      </c>
      <c r="Z525" s="235">
        <f t="shared" si="59"/>
        <v>0</v>
      </c>
      <c r="AA525" s="235">
        <f t="shared" si="59"/>
        <v>0</v>
      </c>
      <c r="AC525" s="235">
        <f t="shared" si="60"/>
        <v>0</v>
      </c>
    </row>
    <row r="526" spans="1:29" hidden="1">
      <c r="G526" s="28">
        <v>1996</v>
      </c>
      <c r="H526" s="31"/>
      <c r="I526" s="31"/>
      <c r="J526" s="31"/>
      <c r="K526" s="253" t="s">
        <v>425</v>
      </c>
      <c r="L526" s="235">
        <f t="shared" si="59"/>
        <v>0</v>
      </c>
      <c r="M526" s="235">
        <f t="shared" si="59"/>
        <v>0</v>
      </c>
      <c r="N526" s="235">
        <f t="shared" si="59"/>
        <v>0</v>
      </c>
      <c r="O526" s="235">
        <f t="shared" si="59"/>
        <v>0</v>
      </c>
      <c r="P526" s="235">
        <f t="shared" si="59"/>
        <v>0</v>
      </c>
      <c r="Q526" s="235">
        <f t="shared" si="59"/>
        <v>0</v>
      </c>
      <c r="R526" s="235">
        <f t="shared" si="59"/>
        <v>0</v>
      </c>
      <c r="S526" s="235">
        <f t="shared" si="59"/>
        <v>0</v>
      </c>
      <c r="T526" s="235">
        <f t="shared" si="59"/>
        <v>0</v>
      </c>
      <c r="U526" s="235">
        <f t="shared" si="59"/>
        <v>0</v>
      </c>
      <c r="V526" s="235">
        <f t="shared" si="59"/>
        <v>0</v>
      </c>
      <c r="W526" s="235">
        <f t="shared" si="59"/>
        <v>0</v>
      </c>
      <c r="X526" s="272">
        <f t="shared" si="61"/>
        <v>0</v>
      </c>
      <c r="Y526" s="235">
        <f t="shared" si="59"/>
        <v>0</v>
      </c>
      <c r="Z526" s="235">
        <f t="shared" si="59"/>
        <v>0</v>
      </c>
      <c r="AA526" s="235">
        <f t="shared" si="59"/>
        <v>0</v>
      </c>
      <c r="AC526" s="235">
        <f t="shared" si="60"/>
        <v>0</v>
      </c>
    </row>
    <row r="527" spans="1:29" hidden="1">
      <c r="G527" s="28">
        <v>1997</v>
      </c>
      <c r="H527" s="31"/>
      <c r="I527" s="31"/>
      <c r="J527" s="31"/>
      <c r="K527" s="253" t="s">
        <v>425</v>
      </c>
      <c r="L527" s="235">
        <f t="shared" si="59"/>
        <v>0</v>
      </c>
      <c r="M527" s="235">
        <f t="shared" si="59"/>
        <v>0</v>
      </c>
      <c r="N527" s="235">
        <f t="shared" si="59"/>
        <v>0</v>
      </c>
      <c r="O527" s="235">
        <f t="shared" si="59"/>
        <v>0</v>
      </c>
      <c r="P527" s="235">
        <f t="shared" si="59"/>
        <v>0</v>
      </c>
      <c r="Q527" s="235">
        <f t="shared" si="59"/>
        <v>0</v>
      </c>
      <c r="R527" s="235">
        <f t="shared" si="59"/>
        <v>0</v>
      </c>
      <c r="S527" s="235">
        <f t="shared" si="59"/>
        <v>0</v>
      </c>
      <c r="T527" s="235">
        <f t="shared" si="59"/>
        <v>0</v>
      </c>
      <c r="U527" s="235">
        <f t="shared" si="59"/>
        <v>0</v>
      </c>
      <c r="V527" s="235">
        <f t="shared" si="59"/>
        <v>0</v>
      </c>
      <c r="W527" s="235">
        <f t="shared" si="59"/>
        <v>0</v>
      </c>
      <c r="X527" s="272">
        <f t="shared" si="61"/>
        <v>0</v>
      </c>
      <c r="Y527" s="235">
        <f t="shared" si="59"/>
        <v>0</v>
      </c>
      <c r="Z527" s="235">
        <f t="shared" si="59"/>
        <v>0</v>
      </c>
      <c r="AA527" s="235">
        <f t="shared" si="59"/>
        <v>0</v>
      </c>
      <c r="AC527" s="235">
        <f t="shared" si="60"/>
        <v>0</v>
      </c>
    </row>
    <row r="528" spans="1:29" hidden="1">
      <c r="G528" s="28">
        <v>1998</v>
      </c>
      <c r="H528" s="31"/>
      <c r="I528" s="31"/>
      <c r="J528" s="31"/>
      <c r="K528" s="253" t="s">
        <v>425</v>
      </c>
      <c r="L528" s="235">
        <f t="shared" si="59"/>
        <v>0</v>
      </c>
      <c r="M528" s="235">
        <f t="shared" si="59"/>
        <v>0</v>
      </c>
      <c r="N528" s="235">
        <f t="shared" si="59"/>
        <v>0</v>
      </c>
      <c r="O528" s="235">
        <f t="shared" si="59"/>
        <v>0</v>
      </c>
      <c r="P528" s="235">
        <f t="shared" si="59"/>
        <v>0</v>
      </c>
      <c r="Q528" s="235">
        <f t="shared" si="59"/>
        <v>0</v>
      </c>
      <c r="R528" s="235">
        <f t="shared" si="59"/>
        <v>0</v>
      </c>
      <c r="S528" s="235">
        <f t="shared" si="59"/>
        <v>0</v>
      </c>
      <c r="T528" s="235">
        <f t="shared" si="59"/>
        <v>0</v>
      </c>
      <c r="U528" s="235">
        <f t="shared" si="59"/>
        <v>0</v>
      </c>
      <c r="V528" s="235">
        <f t="shared" si="59"/>
        <v>0</v>
      </c>
      <c r="W528" s="235">
        <f t="shared" si="59"/>
        <v>0</v>
      </c>
      <c r="X528" s="272">
        <f t="shared" si="61"/>
        <v>0</v>
      </c>
      <c r="Y528" s="235">
        <f t="shared" si="59"/>
        <v>0</v>
      </c>
      <c r="Z528" s="235">
        <f t="shared" si="59"/>
        <v>0</v>
      </c>
      <c r="AA528" s="235">
        <f t="shared" si="59"/>
        <v>0</v>
      </c>
      <c r="AC528" s="235">
        <f t="shared" si="60"/>
        <v>0</v>
      </c>
    </row>
    <row r="529" spans="1:29" hidden="1">
      <c r="A529" s="94"/>
      <c r="B529" s="94"/>
      <c r="F529" s="94"/>
      <c r="G529" s="28">
        <v>1999</v>
      </c>
      <c r="H529" s="31"/>
      <c r="I529" s="31"/>
      <c r="J529" s="31"/>
      <c r="K529" s="253" t="s">
        <v>425</v>
      </c>
      <c r="L529" s="235">
        <f t="shared" si="59"/>
        <v>0</v>
      </c>
      <c r="M529" s="235">
        <f t="shared" si="59"/>
        <v>0</v>
      </c>
      <c r="N529" s="235">
        <f t="shared" si="59"/>
        <v>0</v>
      </c>
      <c r="O529" s="235">
        <f t="shared" si="59"/>
        <v>0</v>
      </c>
      <c r="P529" s="235">
        <f t="shared" si="59"/>
        <v>0</v>
      </c>
      <c r="Q529" s="235">
        <f t="shared" si="59"/>
        <v>0</v>
      </c>
      <c r="R529" s="235">
        <f t="shared" si="59"/>
        <v>0</v>
      </c>
      <c r="S529" s="235">
        <f t="shared" si="59"/>
        <v>0</v>
      </c>
      <c r="T529" s="235">
        <f t="shared" si="59"/>
        <v>0</v>
      </c>
      <c r="U529" s="235">
        <f t="shared" si="59"/>
        <v>0</v>
      </c>
      <c r="V529" s="235">
        <f t="shared" si="59"/>
        <v>0</v>
      </c>
      <c r="W529" s="235">
        <f t="shared" si="59"/>
        <v>0</v>
      </c>
      <c r="X529" s="272">
        <f t="shared" si="61"/>
        <v>0</v>
      </c>
      <c r="Y529" s="235">
        <f t="shared" si="59"/>
        <v>0</v>
      </c>
      <c r="Z529" s="235">
        <f t="shared" si="59"/>
        <v>0</v>
      </c>
      <c r="AA529" s="235">
        <f t="shared" si="59"/>
        <v>0</v>
      </c>
      <c r="AC529" s="235">
        <f t="shared" si="60"/>
        <v>0</v>
      </c>
    </row>
    <row r="530" spans="1:29" hidden="1">
      <c r="A530" s="94"/>
      <c r="B530" s="94"/>
      <c r="F530" s="94"/>
      <c r="G530" s="28">
        <v>2000</v>
      </c>
      <c r="H530" s="31"/>
      <c r="I530" s="31"/>
      <c r="J530" s="31"/>
      <c r="K530" s="253" t="s">
        <v>425</v>
      </c>
      <c r="L530" s="235">
        <f t="shared" si="59"/>
        <v>0</v>
      </c>
      <c r="M530" s="235">
        <f t="shared" si="59"/>
        <v>0</v>
      </c>
      <c r="N530" s="235">
        <f t="shared" si="59"/>
        <v>0</v>
      </c>
      <c r="O530" s="235">
        <f t="shared" si="59"/>
        <v>0</v>
      </c>
      <c r="P530" s="235">
        <f t="shared" si="59"/>
        <v>0</v>
      </c>
      <c r="Q530" s="235">
        <f t="shared" si="59"/>
        <v>0</v>
      </c>
      <c r="R530" s="235">
        <f t="shared" si="59"/>
        <v>0</v>
      </c>
      <c r="S530" s="235">
        <f t="shared" si="59"/>
        <v>0</v>
      </c>
      <c r="T530" s="235">
        <f t="shared" si="59"/>
        <v>0</v>
      </c>
      <c r="U530" s="235">
        <f t="shared" si="59"/>
        <v>0</v>
      </c>
      <c r="V530" s="235">
        <f t="shared" si="59"/>
        <v>0</v>
      </c>
      <c r="W530" s="235">
        <f t="shared" si="59"/>
        <v>0</v>
      </c>
      <c r="X530" s="272">
        <f t="shared" si="61"/>
        <v>0</v>
      </c>
      <c r="Y530" s="235">
        <f t="shared" si="59"/>
        <v>0</v>
      </c>
      <c r="Z530" s="235">
        <f t="shared" si="59"/>
        <v>0</v>
      </c>
      <c r="AA530" s="235">
        <f t="shared" si="59"/>
        <v>0</v>
      </c>
      <c r="AC530" s="235">
        <f t="shared" si="60"/>
        <v>0</v>
      </c>
    </row>
    <row r="531" spans="1:29" hidden="1">
      <c r="A531" s="94"/>
      <c r="B531" s="94"/>
      <c r="F531" s="94"/>
      <c r="G531" s="28">
        <v>2001</v>
      </c>
      <c r="H531" s="31"/>
      <c r="I531" s="31"/>
      <c r="J531" s="31"/>
      <c r="K531" s="253" t="s">
        <v>425</v>
      </c>
      <c r="L531" s="235">
        <f t="shared" si="59"/>
        <v>0</v>
      </c>
      <c r="M531" s="235">
        <f t="shared" si="59"/>
        <v>0</v>
      </c>
      <c r="N531" s="235">
        <f t="shared" si="59"/>
        <v>0</v>
      </c>
      <c r="O531" s="235">
        <f t="shared" si="59"/>
        <v>0</v>
      </c>
      <c r="P531" s="235">
        <f t="shared" si="59"/>
        <v>0</v>
      </c>
      <c r="Q531" s="235">
        <f t="shared" si="59"/>
        <v>0</v>
      </c>
      <c r="R531" s="235">
        <f t="shared" si="59"/>
        <v>0</v>
      </c>
      <c r="S531" s="235">
        <f t="shared" si="59"/>
        <v>0</v>
      </c>
      <c r="T531" s="235">
        <f t="shared" si="59"/>
        <v>0</v>
      </c>
      <c r="U531" s="235">
        <f t="shared" si="59"/>
        <v>0</v>
      </c>
      <c r="V531" s="235">
        <f t="shared" si="59"/>
        <v>0</v>
      </c>
      <c r="W531" s="235">
        <f t="shared" si="59"/>
        <v>0</v>
      </c>
      <c r="X531" s="272">
        <f t="shared" si="61"/>
        <v>0</v>
      </c>
      <c r="Y531" s="235">
        <f t="shared" si="59"/>
        <v>0</v>
      </c>
      <c r="Z531" s="235">
        <f t="shared" si="59"/>
        <v>0</v>
      </c>
      <c r="AA531" s="235">
        <f t="shared" si="59"/>
        <v>0</v>
      </c>
      <c r="AC531" s="235">
        <f t="shared" si="60"/>
        <v>0</v>
      </c>
    </row>
    <row r="532" spans="1:29" hidden="1">
      <c r="A532" s="94"/>
      <c r="B532" s="94"/>
      <c r="F532" s="94"/>
      <c r="G532" s="28">
        <v>2002</v>
      </c>
      <c r="H532" s="31"/>
      <c r="I532" s="31"/>
      <c r="J532" s="31"/>
      <c r="K532" s="253" t="s">
        <v>425</v>
      </c>
      <c r="L532" s="235">
        <f t="shared" si="59"/>
        <v>0</v>
      </c>
      <c r="M532" s="235">
        <f t="shared" si="59"/>
        <v>0</v>
      </c>
      <c r="N532" s="235">
        <f t="shared" si="59"/>
        <v>0</v>
      </c>
      <c r="O532" s="235">
        <f t="shared" si="59"/>
        <v>0</v>
      </c>
      <c r="P532" s="235">
        <f t="shared" si="59"/>
        <v>0</v>
      </c>
      <c r="Q532" s="235">
        <f t="shared" si="59"/>
        <v>0</v>
      </c>
      <c r="R532" s="235">
        <f t="shared" si="59"/>
        <v>0</v>
      </c>
      <c r="S532" s="235">
        <f t="shared" si="59"/>
        <v>0</v>
      </c>
      <c r="T532" s="235">
        <f t="shared" si="59"/>
        <v>0</v>
      </c>
      <c r="U532" s="235">
        <f t="shared" si="59"/>
        <v>0</v>
      </c>
      <c r="V532" s="235">
        <f t="shared" si="59"/>
        <v>0</v>
      </c>
      <c r="W532" s="235">
        <f t="shared" si="59"/>
        <v>0</v>
      </c>
      <c r="X532" s="272">
        <f t="shared" si="61"/>
        <v>0</v>
      </c>
      <c r="Y532" s="235">
        <f t="shared" si="59"/>
        <v>0</v>
      </c>
      <c r="Z532" s="235">
        <f t="shared" si="59"/>
        <v>0</v>
      </c>
      <c r="AA532" s="235">
        <f t="shared" si="59"/>
        <v>0</v>
      </c>
      <c r="AC532" s="235">
        <f t="shared" si="60"/>
        <v>0</v>
      </c>
    </row>
    <row r="533" spans="1:29" hidden="1">
      <c r="A533" s="94"/>
      <c r="B533" s="94"/>
      <c r="F533" s="94"/>
      <c r="G533" s="28">
        <v>2003</v>
      </c>
      <c r="H533" s="31"/>
      <c r="I533" s="31"/>
      <c r="J533" s="31"/>
      <c r="K533" s="253" t="s">
        <v>425</v>
      </c>
      <c r="L533" s="235">
        <f t="shared" si="59"/>
        <v>0</v>
      </c>
      <c r="M533" s="235">
        <f t="shared" si="59"/>
        <v>0</v>
      </c>
      <c r="N533" s="235">
        <f t="shared" si="59"/>
        <v>0</v>
      </c>
      <c r="O533" s="235">
        <f t="shared" si="59"/>
        <v>0</v>
      </c>
      <c r="P533" s="235">
        <f t="shared" si="59"/>
        <v>0</v>
      </c>
      <c r="Q533" s="235">
        <f t="shared" si="59"/>
        <v>0</v>
      </c>
      <c r="R533" s="235">
        <f t="shared" si="59"/>
        <v>0</v>
      </c>
      <c r="S533" s="235">
        <f t="shared" si="59"/>
        <v>0</v>
      </c>
      <c r="T533" s="235">
        <f t="shared" si="59"/>
        <v>0</v>
      </c>
      <c r="U533" s="235">
        <f t="shared" si="59"/>
        <v>0</v>
      </c>
      <c r="V533" s="235">
        <f t="shared" si="59"/>
        <v>0</v>
      </c>
      <c r="W533" s="235">
        <f t="shared" si="59"/>
        <v>0</v>
      </c>
      <c r="X533" s="272">
        <f t="shared" si="61"/>
        <v>0</v>
      </c>
      <c r="Y533" s="235">
        <f t="shared" si="59"/>
        <v>0</v>
      </c>
      <c r="Z533" s="235">
        <f t="shared" si="59"/>
        <v>0</v>
      </c>
      <c r="AA533" s="235">
        <f t="shared" si="59"/>
        <v>0</v>
      </c>
      <c r="AC533" s="235">
        <f t="shared" si="60"/>
        <v>0</v>
      </c>
    </row>
    <row r="534" spans="1:29" hidden="1">
      <c r="A534" s="94"/>
      <c r="B534" s="94"/>
      <c r="F534" s="94"/>
      <c r="G534" s="28">
        <v>2004</v>
      </c>
      <c r="H534" s="31"/>
      <c r="I534" s="31"/>
      <c r="J534" s="31"/>
      <c r="K534" s="253" t="s">
        <v>425</v>
      </c>
      <c r="L534" s="235">
        <f t="shared" si="59"/>
        <v>0</v>
      </c>
      <c r="M534" s="235">
        <f t="shared" si="59"/>
        <v>0</v>
      </c>
      <c r="N534" s="235">
        <f t="shared" si="59"/>
        <v>0</v>
      </c>
      <c r="O534" s="235">
        <f t="shared" si="59"/>
        <v>0</v>
      </c>
      <c r="P534" s="235">
        <f t="shared" si="59"/>
        <v>0</v>
      </c>
      <c r="Q534" s="235">
        <f t="shared" si="59"/>
        <v>0</v>
      </c>
      <c r="R534" s="235">
        <f t="shared" si="59"/>
        <v>0</v>
      </c>
      <c r="S534" s="235">
        <f t="shared" si="59"/>
        <v>0</v>
      </c>
      <c r="T534" s="235">
        <f t="shared" si="59"/>
        <v>0</v>
      </c>
      <c r="U534" s="235">
        <f t="shared" si="59"/>
        <v>0</v>
      </c>
      <c r="V534" s="235">
        <f t="shared" si="59"/>
        <v>0</v>
      </c>
      <c r="W534" s="235">
        <f t="shared" si="59"/>
        <v>0</v>
      </c>
      <c r="X534" s="272">
        <f t="shared" si="61"/>
        <v>187.5</v>
      </c>
      <c r="Y534" s="235">
        <f t="shared" si="59"/>
        <v>0</v>
      </c>
      <c r="Z534" s="235">
        <f t="shared" si="59"/>
        <v>0</v>
      </c>
      <c r="AA534" s="235">
        <f t="shared" si="59"/>
        <v>0</v>
      </c>
      <c r="AC534" s="235">
        <f t="shared" si="60"/>
        <v>0</v>
      </c>
    </row>
    <row r="535" spans="1:29" hidden="1">
      <c r="A535" s="94"/>
      <c r="B535" s="94"/>
      <c r="F535" s="94"/>
      <c r="G535" s="28">
        <v>2005</v>
      </c>
      <c r="H535" s="31"/>
      <c r="I535" s="31"/>
      <c r="J535" s="31"/>
      <c r="K535" s="253" t="s">
        <v>425</v>
      </c>
      <c r="L535" s="235">
        <f t="shared" si="59"/>
        <v>0</v>
      </c>
      <c r="M535" s="235">
        <f t="shared" si="59"/>
        <v>0</v>
      </c>
      <c r="N535" s="235">
        <f t="shared" si="59"/>
        <v>0</v>
      </c>
      <c r="O535" s="235">
        <f t="shared" si="59"/>
        <v>0</v>
      </c>
      <c r="P535" s="235">
        <f t="shared" si="59"/>
        <v>0</v>
      </c>
      <c r="Q535" s="235">
        <f t="shared" si="59"/>
        <v>0</v>
      </c>
      <c r="R535" s="235" t="e">
        <f t="shared" si="59"/>
        <v>#REF!</v>
      </c>
      <c r="S535" s="235" t="e">
        <f t="shared" si="59"/>
        <v>#REF!</v>
      </c>
      <c r="T535" s="235" t="e">
        <f t="shared" si="59"/>
        <v>#REF!</v>
      </c>
      <c r="U535" s="235">
        <f t="shared" si="59"/>
        <v>0</v>
      </c>
      <c r="V535" s="235">
        <f t="shared" si="59"/>
        <v>0</v>
      </c>
      <c r="W535" s="235" t="e">
        <f t="shared" si="59"/>
        <v>#REF!</v>
      </c>
      <c r="X535" s="272">
        <f t="shared" si="61"/>
        <v>256.24166666666662</v>
      </c>
      <c r="Y535" s="235">
        <f t="shared" si="59"/>
        <v>0</v>
      </c>
      <c r="Z535" s="235">
        <f t="shared" si="59"/>
        <v>0</v>
      </c>
      <c r="AA535" s="235">
        <f t="shared" si="59"/>
        <v>0</v>
      </c>
      <c r="AC535" s="235">
        <f t="shared" si="60"/>
        <v>0</v>
      </c>
    </row>
    <row r="536" spans="1:29" hidden="1">
      <c r="A536" s="94"/>
      <c r="B536" s="94"/>
      <c r="F536" s="94"/>
      <c r="G536" s="28">
        <v>2006</v>
      </c>
      <c r="H536" s="31"/>
      <c r="I536" s="31"/>
      <c r="J536" s="31"/>
      <c r="K536" s="253" t="s">
        <v>425</v>
      </c>
      <c r="L536" s="235">
        <f t="shared" si="59"/>
        <v>0</v>
      </c>
      <c r="M536" s="235" t="e">
        <f t="shared" si="59"/>
        <v>#REF!</v>
      </c>
      <c r="N536" s="235">
        <f t="shared" si="59"/>
        <v>0</v>
      </c>
      <c r="O536" s="235" t="e">
        <f t="shared" si="59"/>
        <v>#REF!</v>
      </c>
      <c r="P536" s="235" t="e">
        <f t="shared" si="59"/>
        <v>#REF!</v>
      </c>
      <c r="Q536" s="235" t="e">
        <f t="shared" si="59"/>
        <v>#REF!</v>
      </c>
      <c r="R536" s="235" t="e">
        <f t="shared" si="59"/>
        <v>#REF!</v>
      </c>
      <c r="S536" s="235" t="e">
        <f t="shared" si="59"/>
        <v>#REF!</v>
      </c>
      <c r="T536" s="235" t="e">
        <f t="shared" si="59"/>
        <v>#REF!</v>
      </c>
      <c r="U536" s="235">
        <f t="shared" si="59"/>
        <v>0</v>
      </c>
      <c r="V536" s="235">
        <f t="shared" si="59"/>
        <v>0</v>
      </c>
      <c r="W536" s="235" t="e">
        <f t="shared" si="59"/>
        <v>#REF!</v>
      </c>
      <c r="X536" s="272">
        <f t="shared" si="61"/>
        <v>264.84833333333336</v>
      </c>
      <c r="Y536" s="235" t="e">
        <f t="shared" si="59"/>
        <v>#REF!</v>
      </c>
      <c r="Z536" s="235">
        <f t="shared" si="59"/>
        <v>0</v>
      </c>
      <c r="AA536" s="235" t="e">
        <f t="shared" si="59"/>
        <v>#REF!</v>
      </c>
      <c r="AC536" s="235" t="e">
        <f t="shared" si="60"/>
        <v>#REF!</v>
      </c>
    </row>
    <row r="537" spans="1:29" hidden="1">
      <c r="A537" s="94"/>
      <c r="B537" s="94"/>
      <c r="F537" s="94"/>
      <c r="G537" s="28">
        <v>2007</v>
      </c>
      <c r="H537" s="31"/>
      <c r="I537" s="31"/>
      <c r="J537" s="31"/>
      <c r="K537" s="253" t="s">
        <v>425</v>
      </c>
      <c r="L537" s="235">
        <f t="shared" ref="L537:AA552" si="62">SUMIF($I$22:$I$513,$G537,L$22:L$513)</f>
        <v>0</v>
      </c>
      <c r="M537" s="235" t="e">
        <f t="shared" si="62"/>
        <v>#REF!</v>
      </c>
      <c r="N537" s="235">
        <f t="shared" si="62"/>
        <v>0</v>
      </c>
      <c r="O537" s="235" t="e">
        <f t="shared" si="62"/>
        <v>#REF!</v>
      </c>
      <c r="P537" s="235" t="e">
        <f t="shared" si="62"/>
        <v>#REF!</v>
      </c>
      <c r="Q537" s="235" t="e">
        <f t="shared" si="62"/>
        <v>#REF!</v>
      </c>
      <c r="R537" s="235" t="e">
        <f t="shared" si="62"/>
        <v>#REF!</v>
      </c>
      <c r="S537" s="235" t="e">
        <f t="shared" si="62"/>
        <v>#REF!</v>
      </c>
      <c r="T537" s="235" t="e">
        <f t="shared" si="62"/>
        <v>#REF!</v>
      </c>
      <c r="U537" s="235">
        <f t="shared" si="62"/>
        <v>0</v>
      </c>
      <c r="V537" s="235">
        <f t="shared" si="62"/>
        <v>0</v>
      </c>
      <c r="W537" s="235" t="e">
        <f t="shared" si="62"/>
        <v>#REF!</v>
      </c>
      <c r="X537" s="272">
        <f t="shared" si="61"/>
        <v>273.6033333333333</v>
      </c>
      <c r="Y537" s="235" t="e">
        <f t="shared" si="62"/>
        <v>#REF!</v>
      </c>
      <c r="Z537" s="235">
        <f t="shared" si="62"/>
        <v>0</v>
      </c>
      <c r="AA537" s="235" t="e">
        <f t="shared" si="62"/>
        <v>#REF!</v>
      </c>
      <c r="AC537" s="235" t="e">
        <f t="shared" si="60"/>
        <v>#REF!</v>
      </c>
    </row>
    <row r="538" spans="1:29" hidden="1">
      <c r="A538" s="94"/>
      <c r="B538" s="94"/>
      <c r="F538" s="94"/>
      <c r="G538" s="28">
        <v>2008</v>
      </c>
      <c r="H538" s="31"/>
      <c r="I538" s="31"/>
      <c r="J538" s="31"/>
      <c r="K538" s="253" t="s">
        <v>425</v>
      </c>
      <c r="L538" s="235">
        <f t="shared" si="62"/>
        <v>0</v>
      </c>
      <c r="M538" s="235" t="e">
        <f t="shared" si="62"/>
        <v>#REF!</v>
      </c>
      <c r="N538" s="235">
        <f t="shared" si="62"/>
        <v>0</v>
      </c>
      <c r="O538" s="235" t="e">
        <f t="shared" si="62"/>
        <v>#REF!</v>
      </c>
      <c r="P538" s="235" t="e">
        <f t="shared" si="62"/>
        <v>#REF!</v>
      </c>
      <c r="Q538" s="235" t="e">
        <f t="shared" si="62"/>
        <v>#REF!</v>
      </c>
      <c r="R538" s="235" t="e">
        <f t="shared" si="62"/>
        <v>#REF!</v>
      </c>
      <c r="S538" s="235" t="e">
        <f t="shared" si="62"/>
        <v>#REF!</v>
      </c>
      <c r="T538" s="235" t="e">
        <f t="shared" si="62"/>
        <v>#REF!</v>
      </c>
      <c r="U538" s="235">
        <f t="shared" si="62"/>
        <v>0</v>
      </c>
      <c r="V538" s="235">
        <f t="shared" si="62"/>
        <v>0</v>
      </c>
      <c r="W538" s="235" t="e">
        <f t="shared" si="62"/>
        <v>#REF!</v>
      </c>
      <c r="X538" s="272">
        <f t="shared" si="61"/>
        <v>281.57666666666677</v>
      </c>
      <c r="Y538" s="235" t="e">
        <f t="shared" si="62"/>
        <v>#REF!</v>
      </c>
      <c r="Z538" s="235">
        <f t="shared" si="62"/>
        <v>0</v>
      </c>
      <c r="AA538" s="235" t="e">
        <f t="shared" si="62"/>
        <v>#REF!</v>
      </c>
      <c r="AC538" s="235" t="e">
        <f t="shared" si="60"/>
        <v>#REF!</v>
      </c>
    </row>
    <row r="539" spans="1:29" hidden="1">
      <c r="A539" s="94"/>
      <c r="B539" s="94"/>
      <c r="F539" s="94"/>
      <c r="G539" s="28">
        <v>2009</v>
      </c>
      <c r="H539" s="31"/>
      <c r="I539" s="31"/>
      <c r="J539" s="31"/>
      <c r="K539" s="253" t="s">
        <v>425</v>
      </c>
      <c r="L539" s="235">
        <f t="shared" si="62"/>
        <v>0</v>
      </c>
      <c r="M539" s="235" t="e">
        <f t="shared" si="62"/>
        <v>#REF!</v>
      </c>
      <c r="N539" s="235">
        <f t="shared" si="62"/>
        <v>0</v>
      </c>
      <c r="O539" s="235" t="e">
        <f t="shared" si="62"/>
        <v>#REF!</v>
      </c>
      <c r="P539" s="235" t="e">
        <f t="shared" si="62"/>
        <v>#REF!</v>
      </c>
      <c r="Q539" s="235" t="e">
        <f t="shared" si="62"/>
        <v>#REF!</v>
      </c>
      <c r="R539" s="235" t="e">
        <f t="shared" si="62"/>
        <v>#REF!</v>
      </c>
      <c r="S539" s="235" t="e">
        <f t="shared" si="62"/>
        <v>#REF!</v>
      </c>
      <c r="T539" s="235" t="e">
        <f t="shared" si="62"/>
        <v>#REF!</v>
      </c>
      <c r="U539" s="235">
        <f t="shared" si="62"/>
        <v>0</v>
      </c>
      <c r="V539" s="235">
        <f t="shared" si="62"/>
        <v>0</v>
      </c>
      <c r="W539" s="235" t="e">
        <f t="shared" si="62"/>
        <v>#REF!</v>
      </c>
      <c r="X539" s="272">
        <f t="shared" si="61"/>
        <v>289.13833333333326</v>
      </c>
      <c r="Y539" s="235" t="e">
        <f t="shared" si="62"/>
        <v>#REF!</v>
      </c>
      <c r="Z539" s="235">
        <f t="shared" si="62"/>
        <v>0</v>
      </c>
      <c r="AA539" s="235" t="e">
        <f t="shared" si="62"/>
        <v>#REF!</v>
      </c>
      <c r="AC539" s="235" t="e">
        <f t="shared" si="60"/>
        <v>#REF!</v>
      </c>
    </row>
    <row r="540" spans="1:29" hidden="1">
      <c r="A540" s="94"/>
      <c r="B540" s="94"/>
      <c r="F540" s="94"/>
      <c r="G540" s="89">
        <v>2010</v>
      </c>
      <c r="H540" s="94"/>
      <c r="I540" s="94"/>
      <c r="J540" s="94"/>
      <c r="K540" s="254" t="str">
        <f t="shared" ref="K540:K560" ca="1" si="63">OFFSET(K$208,($G540-2006)*12,0)&amp;"/"&amp;OFFSET(K$208,($G540-2006)*12+11,0)</f>
        <v>CFO/CFO</v>
      </c>
      <c r="L540" s="20">
        <f t="shared" si="62"/>
        <v>0</v>
      </c>
      <c r="M540" s="20">
        <f t="shared" si="62"/>
        <v>0</v>
      </c>
      <c r="N540" s="20">
        <f t="shared" si="62"/>
        <v>0</v>
      </c>
      <c r="O540" s="20">
        <f t="shared" si="62"/>
        <v>0</v>
      </c>
      <c r="P540" s="20">
        <f t="shared" si="62"/>
        <v>0</v>
      </c>
      <c r="Q540" s="20">
        <f t="shared" si="62"/>
        <v>0</v>
      </c>
      <c r="R540" s="20">
        <f t="shared" si="62"/>
        <v>0</v>
      </c>
      <c r="S540" s="20">
        <f t="shared" si="62"/>
        <v>0</v>
      </c>
      <c r="T540" s="20">
        <f t="shared" si="62"/>
        <v>0</v>
      </c>
      <c r="U540" s="20">
        <f t="shared" si="62"/>
        <v>0</v>
      </c>
      <c r="V540" s="20">
        <f t="shared" si="62"/>
        <v>0</v>
      </c>
      <c r="W540" s="20">
        <f t="shared" si="62"/>
        <v>0</v>
      </c>
      <c r="X540" s="272">
        <f t="shared" si="61"/>
        <v>290.85666666666663</v>
      </c>
      <c r="Y540" s="20">
        <f t="shared" si="62"/>
        <v>0</v>
      </c>
      <c r="Z540" s="20">
        <f t="shared" si="62"/>
        <v>0</v>
      </c>
      <c r="AA540" s="20">
        <f t="shared" si="62"/>
        <v>0</v>
      </c>
      <c r="AC540" s="20">
        <f t="shared" si="60"/>
        <v>0</v>
      </c>
    </row>
    <row r="541" spans="1:29" hidden="1">
      <c r="A541" s="94"/>
      <c r="B541" s="94"/>
      <c r="F541" s="94"/>
      <c r="G541" s="89">
        <v>2011</v>
      </c>
      <c r="H541" s="94"/>
      <c r="I541" s="94"/>
      <c r="J541" s="94"/>
      <c r="K541" s="254" t="str">
        <f t="shared" ca="1" si="63"/>
        <v>CFO/CFO</v>
      </c>
      <c r="L541" s="20">
        <f t="shared" si="62"/>
        <v>0</v>
      </c>
      <c r="M541" s="20">
        <f t="shared" si="62"/>
        <v>0</v>
      </c>
      <c r="N541" s="20">
        <f t="shared" si="62"/>
        <v>0</v>
      </c>
      <c r="O541" s="20">
        <f t="shared" si="62"/>
        <v>0</v>
      </c>
      <c r="P541" s="20">
        <f t="shared" si="62"/>
        <v>0</v>
      </c>
      <c r="Q541" s="20">
        <f t="shared" si="62"/>
        <v>0</v>
      </c>
      <c r="R541" s="20">
        <f t="shared" si="62"/>
        <v>0</v>
      </c>
      <c r="S541" s="20">
        <f t="shared" si="62"/>
        <v>0</v>
      </c>
      <c r="T541" s="20">
        <f t="shared" si="62"/>
        <v>0</v>
      </c>
      <c r="U541" s="20">
        <f t="shared" si="62"/>
        <v>0</v>
      </c>
      <c r="V541" s="20">
        <f t="shared" si="62"/>
        <v>0</v>
      </c>
      <c r="W541" s="20">
        <f t="shared" si="62"/>
        <v>0</v>
      </c>
      <c r="X541" s="272">
        <f t="shared" si="61"/>
        <v>293.80833333333339</v>
      </c>
      <c r="Y541" s="20">
        <f t="shared" si="62"/>
        <v>0</v>
      </c>
      <c r="Z541" s="20">
        <f t="shared" si="62"/>
        <v>0</v>
      </c>
      <c r="AA541" s="20">
        <f t="shared" si="62"/>
        <v>0</v>
      </c>
      <c r="AC541" s="20">
        <f t="shared" si="60"/>
        <v>0</v>
      </c>
    </row>
    <row r="542" spans="1:29" hidden="1">
      <c r="A542" s="94"/>
      <c r="B542" s="94"/>
      <c r="F542" s="94"/>
      <c r="G542" s="89">
        <v>2012</v>
      </c>
      <c r="H542" s="94"/>
      <c r="I542" s="94"/>
      <c r="J542" s="94"/>
      <c r="K542" s="254" t="str">
        <f t="shared" ca="1" si="63"/>
        <v>CFO/CFO</v>
      </c>
      <c r="L542" s="20">
        <f t="shared" si="62"/>
        <v>0</v>
      </c>
      <c r="M542" s="20">
        <f t="shared" si="62"/>
        <v>0</v>
      </c>
      <c r="N542" s="20">
        <f t="shared" si="62"/>
        <v>0</v>
      </c>
      <c r="O542" s="20">
        <f t="shared" si="62"/>
        <v>0</v>
      </c>
      <c r="P542" s="20">
        <f t="shared" si="62"/>
        <v>0</v>
      </c>
      <c r="Q542" s="20">
        <f t="shared" si="62"/>
        <v>0</v>
      </c>
      <c r="R542" s="20">
        <f t="shared" si="62"/>
        <v>0</v>
      </c>
      <c r="S542" s="20">
        <f t="shared" si="62"/>
        <v>0</v>
      </c>
      <c r="T542" s="20">
        <f t="shared" si="62"/>
        <v>0</v>
      </c>
      <c r="U542" s="20">
        <f t="shared" si="62"/>
        <v>0</v>
      </c>
      <c r="V542" s="20">
        <f t="shared" si="62"/>
        <v>0</v>
      </c>
      <c r="W542" s="20">
        <f t="shared" si="62"/>
        <v>0</v>
      </c>
      <c r="X542" s="272">
        <f t="shared" si="61"/>
        <v>300.79666666666662</v>
      </c>
      <c r="Y542" s="20">
        <f t="shared" si="62"/>
        <v>0</v>
      </c>
      <c r="Z542" s="20">
        <f t="shared" si="62"/>
        <v>0</v>
      </c>
      <c r="AA542" s="20">
        <f t="shared" si="62"/>
        <v>0</v>
      </c>
      <c r="AC542" s="20">
        <f t="shared" si="60"/>
        <v>0</v>
      </c>
    </row>
    <row r="543" spans="1:29" hidden="1">
      <c r="A543" s="94"/>
      <c r="B543" s="94"/>
      <c r="F543" s="94"/>
      <c r="G543" s="89">
        <v>2013</v>
      </c>
      <c r="H543" s="94"/>
      <c r="I543" s="94"/>
      <c r="J543" s="94"/>
      <c r="K543" s="254" t="str">
        <f t="shared" ca="1" si="63"/>
        <v>CFO/CFO</v>
      </c>
      <c r="L543" s="20">
        <f t="shared" si="62"/>
        <v>0</v>
      </c>
      <c r="M543" s="20">
        <f t="shared" si="62"/>
        <v>0</v>
      </c>
      <c r="N543" s="20">
        <f t="shared" si="62"/>
        <v>0</v>
      </c>
      <c r="O543" s="20">
        <f t="shared" si="62"/>
        <v>0</v>
      </c>
      <c r="P543" s="20">
        <f t="shared" si="62"/>
        <v>0</v>
      </c>
      <c r="Q543" s="20">
        <f t="shared" si="62"/>
        <v>0</v>
      </c>
      <c r="R543" s="20">
        <f t="shared" si="62"/>
        <v>0</v>
      </c>
      <c r="S543" s="20">
        <f t="shared" si="62"/>
        <v>0</v>
      </c>
      <c r="T543" s="20">
        <f t="shared" si="62"/>
        <v>0</v>
      </c>
      <c r="U543" s="20">
        <f t="shared" si="62"/>
        <v>0</v>
      </c>
      <c r="V543" s="20">
        <f t="shared" si="62"/>
        <v>0</v>
      </c>
      <c r="W543" s="20">
        <f t="shared" si="62"/>
        <v>0</v>
      </c>
      <c r="X543" s="272">
        <f t="shared" si="61"/>
        <v>306.2383333333334</v>
      </c>
      <c r="Y543" s="20">
        <f t="shared" si="60"/>
        <v>0</v>
      </c>
      <c r="Z543" s="20">
        <f t="shared" si="60"/>
        <v>0</v>
      </c>
      <c r="AA543" s="20">
        <f t="shared" si="60"/>
        <v>0</v>
      </c>
      <c r="AC543" s="20">
        <f t="shared" si="60"/>
        <v>0</v>
      </c>
    </row>
    <row r="544" spans="1:29" hidden="1">
      <c r="A544" s="94"/>
      <c r="B544" s="94"/>
      <c r="F544" s="94"/>
      <c r="G544" s="89">
        <v>2014</v>
      </c>
      <c r="H544" s="94"/>
      <c r="I544" s="94"/>
      <c r="J544" s="94"/>
      <c r="K544" s="254" t="str">
        <f t="shared" ca="1" si="63"/>
        <v>CFO/CFO</v>
      </c>
      <c r="L544" s="20">
        <f t="shared" si="62"/>
        <v>0</v>
      </c>
      <c r="M544" s="20">
        <f t="shared" si="62"/>
        <v>0</v>
      </c>
      <c r="N544" s="20">
        <f t="shared" si="62"/>
        <v>0</v>
      </c>
      <c r="O544" s="20">
        <f t="shared" si="62"/>
        <v>0</v>
      </c>
      <c r="P544" s="20">
        <f t="shared" si="62"/>
        <v>0</v>
      </c>
      <c r="Q544" s="20">
        <f t="shared" si="62"/>
        <v>0</v>
      </c>
      <c r="R544" s="20">
        <f t="shared" si="62"/>
        <v>0</v>
      </c>
      <c r="S544" s="20">
        <f t="shared" si="62"/>
        <v>0</v>
      </c>
      <c r="T544" s="20">
        <f t="shared" si="62"/>
        <v>0</v>
      </c>
      <c r="U544" s="20">
        <f t="shared" si="62"/>
        <v>0</v>
      </c>
      <c r="V544" s="20">
        <f t="shared" si="62"/>
        <v>0</v>
      </c>
      <c r="W544" s="20">
        <f t="shared" si="62"/>
        <v>0</v>
      </c>
      <c r="X544" s="272">
        <f t="shared" si="61"/>
        <v>316.02620833333333</v>
      </c>
      <c r="Y544" s="20">
        <f t="shared" ref="Y544:AC552" si="64">SUMIF($I$22:$I$513,$G544,Y$22:Y$513)</f>
        <v>0</v>
      </c>
      <c r="Z544" s="20">
        <f t="shared" si="64"/>
        <v>0</v>
      </c>
      <c r="AA544" s="20">
        <f t="shared" si="64"/>
        <v>0</v>
      </c>
      <c r="AC544" s="20">
        <f t="shared" si="64"/>
        <v>0</v>
      </c>
    </row>
    <row r="545" spans="1:29" hidden="1">
      <c r="A545" s="94"/>
      <c r="B545" s="94"/>
      <c r="F545" s="94"/>
      <c r="G545" s="89">
        <v>2015</v>
      </c>
      <c r="H545" s="94"/>
      <c r="I545" s="94"/>
      <c r="J545" s="94"/>
      <c r="K545" s="254" t="str">
        <f t="shared" ca="1" si="63"/>
        <v>CFO/CFO</v>
      </c>
      <c r="L545" s="20">
        <f t="shared" si="62"/>
        <v>0</v>
      </c>
      <c r="M545" s="20">
        <f t="shared" si="62"/>
        <v>0</v>
      </c>
      <c r="N545" s="20">
        <f t="shared" si="62"/>
        <v>0</v>
      </c>
      <c r="O545" s="20">
        <f t="shared" si="62"/>
        <v>0</v>
      </c>
      <c r="P545" s="20">
        <f t="shared" si="62"/>
        <v>0</v>
      </c>
      <c r="Q545" s="20">
        <f t="shared" si="62"/>
        <v>0</v>
      </c>
      <c r="R545" s="20">
        <f t="shared" si="62"/>
        <v>0</v>
      </c>
      <c r="S545" s="20">
        <f t="shared" si="62"/>
        <v>0</v>
      </c>
      <c r="T545" s="20">
        <f t="shared" si="62"/>
        <v>0</v>
      </c>
      <c r="U545" s="20">
        <f t="shared" si="62"/>
        <v>0</v>
      </c>
      <c r="V545" s="20">
        <f t="shared" si="62"/>
        <v>0</v>
      </c>
      <c r="W545" s="20">
        <f t="shared" si="62"/>
        <v>0</v>
      </c>
      <c r="X545" s="272">
        <f t="shared" si="61"/>
        <v>327.08712562499994</v>
      </c>
      <c r="Y545" s="20">
        <f t="shared" si="64"/>
        <v>0</v>
      </c>
      <c r="Z545" s="20">
        <f t="shared" si="64"/>
        <v>0</v>
      </c>
      <c r="AA545" s="20">
        <f t="shared" si="64"/>
        <v>0</v>
      </c>
      <c r="AC545" s="20">
        <f t="shared" si="64"/>
        <v>0</v>
      </c>
    </row>
    <row r="546" spans="1:29" hidden="1">
      <c r="A546" s="94"/>
      <c r="B546" s="94"/>
      <c r="F546" s="94"/>
      <c r="G546" s="89">
        <v>2016</v>
      </c>
      <c r="H546" s="94"/>
      <c r="I546" s="94"/>
      <c r="J546" s="94"/>
      <c r="K546" s="254" t="str">
        <f t="shared" ca="1" si="63"/>
        <v>CFO/CFO</v>
      </c>
      <c r="L546" s="20">
        <f t="shared" si="62"/>
        <v>0</v>
      </c>
      <c r="M546" s="20">
        <f t="shared" si="62"/>
        <v>0</v>
      </c>
      <c r="N546" s="20">
        <f t="shared" si="62"/>
        <v>0</v>
      </c>
      <c r="O546" s="20">
        <f t="shared" si="62"/>
        <v>0</v>
      </c>
      <c r="P546" s="20">
        <f t="shared" si="62"/>
        <v>0</v>
      </c>
      <c r="Q546" s="20">
        <f t="shared" si="62"/>
        <v>0</v>
      </c>
      <c r="R546" s="20">
        <f t="shared" si="62"/>
        <v>0</v>
      </c>
      <c r="S546" s="20">
        <f t="shared" si="62"/>
        <v>0</v>
      </c>
      <c r="T546" s="20">
        <f t="shared" si="62"/>
        <v>0</v>
      </c>
      <c r="U546" s="20">
        <f t="shared" si="62"/>
        <v>0</v>
      </c>
      <c r="V546" s="20">
        <f t="shared" si="62"/>
        <v>0</v>
      </c>
      <c r="W546" s="20">
        <f t="shared" si="62"/>
        <v>0</v>
      </c>
      <c r="X546" s="272">
        <f t="shared" si="61"/>
        <v>338.53517502187498</v>
      </c>
      <c r="Y546" s="20">
        <f t="shared" si="64"/>
        <v>0</v>
      </c>
      <c r="Z546" s="20">
        <f t="shared" si="64"/>
        <v>0</v>
      </c>
      <c r="AA546" s="20">
        <f t="shared" si="64"/>
        <v>0</v>
      </c>
      <c r="AC546" s="20">
        <f t="shared" si="64"/>
        <v>0</v>
      </c>
    </row>
    <row r="547" spans="1:29" hidden="1">
      <c r="A547" s="94"/>
      <c r="B547" s="94"/>
      <c r="F547" s="94"/>
      <c r="G547" s="89">
        <v>2017</v>
      </c>
      <c r="H547" s="94"/>
      <c r="I547" s="94"/>
      <c r="J547" s="94"/>
      <c r="K547" s="254" t="str">
        <f t="shared" ca="1" si="63"/>
        <v>CFO/CFO</v>
      </c>
      <c r="L547" s="20">
        <f t="shared" si="62"/>
        <v>0</v>
      </c>
      <c r="M547" s="20">
        <f t="shared" si="62"/>
        <v>0</v>
      </c>
      <c r="N547" s="20">
        <f t="shared" si="62"/>
        <v>0</v>
      </c>
      <c r="O547" s="20">
        <f t="shared" si="62"/>
        <v>0</v>
      </c>
      <c r="P547" s="20">
        <f t="shared" si="62"/>
        <v>0</v>
      </c>
      <c r="Q547" s="20">
        <f t="shared" si="62"/>
        <v>0</v>
      </c>
      <c r="R547" s="20">
        <f t="shared" si="62"/>
        <v>0</v>
      </c>
      <c r="S547" s="20">
        <f t="shared" si="62"/>
        <v>0</v>
      </c>
      <c r="T547" s="20">
        <f t="shared" si="62"/>
        <v>0</v>
      </c>
      <c r="U547" s="20">
        <f t="shared" si="62"/>
        <v>0</v>
      </c>
      <c r="V547" s="20">
        <f t="shared" si="62"/>
        <v>0</v>
      </c>
      <c r="W547" s="20">
        <f t="shared" si="62"/>
        <v>0</v>
      </c>
      <c r="X547" s="272">
        <f t="shared" si="61"/>
        <v>350.38390614764052</v>
      </c>
      <c r="Y547" s="20">
        <f t="shared" si="64"/>
        <v>0</v>
      </c>
      <c r="Z547" s="20">
        <f t="shared" si="64"/>
        <v>0</v>
      </c>
      <c r="AA547" s="20">
        <f t="shared" si="64"/>
        <v>0</v>
      </c>
      <c r="AC547" s="20">
        <f t="shared" si="64"/>
        <v>0</v>
      </c>
    </row>
    <row r="548" spans="1:29" hidden="1">
      <c r="A548" s="94"/>
      <c r="B548" s="94"/>
      <c r="F548" s="94"/>
      <c r="G548" s="89">
        <v>2018</v>
      </c>
      <c r="H548" s="94"/>
      <c r="I548" s="94"/>
      <c r="J548" s="94"/>
      <c r="K548" s="254" t="str">
        <f t="shared" ca="1" si="63"/>
        <v>CFO/CFO</v>
      </c>
      <c r="L548" s="20">
        <f t="shared" si="62"/>
        <v>0</v>
      </c>
      <c r="M548" s="20">
        <f t="shared" si="62"/>
        <v>0</v>
      </c>
      <c r="N548" s="20">
        <f t="shared" si="62"/>
        <v>0</v>
      </c>
      <c r="O548" s="20">
        <f t="shared" si="62"/>
        <v>0</v>
      </c>
      <c r="P548" s="20">
        <f t="shared" si="62"/>
        <v>0</v>
      </c>
      <c r="Q548" s="20">
        <f t="shared" si="62"/>
        <v>0</v>
      </c>
      <c r="R548" s="20">
        <f t="shared" si="62"/>
        <v>0</v>
      </c>
      <c r="S548" s="20">
        <f t="shared" si="62"/>
        <v>0</v>
      </c>
      <c r="T548" s="20">
        <f t="shared" si="62"/>
        <v>0</v>
      </c>
      <c r="U548" s="20">
        <f t="shared" si="62"/>
        <v>0</v>
      </c>
      <c r="V548" s="20">
        <f t="shared" si="62"/>
        <v>0</v>
      </c>
      <c r="W548" s="20">
        <f t="shared" si="62"/>
        <v>0</v>
      </c>
      <c r="X548" s="272">
        <f t="shared" si="61"/>
        <v>362.64734286280782</v>
      </c>
      <c r="Y548" s="20">
        <f t="shared" si="64"/>
        <v>0</v>
      </c>
      <c r="Z548" s="20">
        <f t="shared" si="64"/>
        <v>0</v>
      </c>
      <c r="AA548" s="20">
        <f t="shared" si="64"/>
        <v>0</v>
      </c>
      <c r="AC548" s="20">
        <f t="shared" si="64"/>
        <v>0</v>
      </c>
    </row>
    <row r="549" spans="1:29" hidden="1">
      <c r="A549" s="94"/>
      <c r="B549" s="94"/>
      <c r="F549" s="94"/>
      <c r="G549" s="89">
        <v>2019</v>
      </c>
      <c r="H549" s="94"/>
      <c r="I549" s="94"/>
      <c r="J549" s="94"/>
      <c r="K549" s="254" t="str">
        <f t="shared" ca="1" si="63"/>
        <v>CFO/CFO</v>
      </c>
      <c r="L549" s="20">
        <f t="shared" si="62"/>
        <v>0</v>
      </c>
      <c r="M549" s="20">
        <f t="shared" si="62"/>
        <v>0</v>
      </c>
      <c r="N549" s="20">
        <f t="shared" si="62"/>
        <v>0</v>
      </c>
      <c r="O549" s="20">
        <f t="shared" si="62"/>
        <v>0</v>
      </c>
      <c r="P549" s="20">
        <f t="shared" si="62"/>
        <v>0</v>
      </c>
      <c r="Q549" s="20">
        <f t="shared" si="62"/>
        <v>0</v>
      </c>
      <c r="R549" s="20">
        <f t="shared" si="62"/>
        <v>0</v>
      </c>
      <c r="S549" s="20">
        <f t="shared" si="62"/>
        <v>0</v>
      </c>
      <c r="T549" s="20">
        <f t="shared" si="62"/>
        <v>0</v>
      </c>
      <c r="U549" s="20">
        <f t="shared" si="62"/>
        <v>0</v>
      </c>
      <c r="V549" s="20">
        <f t="shared" si="62"/>
        <v>0</v>
      </c>
      <c r="W549" s="20">
        <f t="shared" si="62"/>
        <v>0</v>
      </c>
      <c r="X549" s="272">
        <f t="shared" si="61"/>
        <v>186.60628333270105</v>
      </c>
      <c r="Y549" s="20">
        <f t="shared" si="64"/>
        <v>0</v>
      </c>
      <c r="Z549" s="20">
        <f t="shared" si="64"/>
        <v>0</v>
      </c>
      <c r="AA549" s="20">
        <f t="shared" si="64"/>
        <v>0</v>
      </c>
      <c r="AC549" s="20">
        <f t="shared" si="64"/>
        <v>0</v>
      </c>
    </row>
    <row r="550" spans="1:29" hidden="1">
      <c r="A550" s="94"/>
      <c r="B550" s="94"/>
      <c r="F550" s="94"/>
      <c r="G550" s="89">
        <v>2020</v>
      </c>
      <c r="H550" s="94"/>
      <c r="I550" s="94"/>
      <c r="J550" s="94"/>
      <c r="K550" s="254" t="str">
        <f t="shared" ca="1" si="63"/>
        <v>CFO/CFO</v>
      </c>
      <c r="L550" s="20">
        <f t="shared" si="62"/>
        <v>0</v>
      </c>
      <c r="M550" s="20">
        <f t="shared" si="62"/>
        <v>0</v>
      </c>
      <c r="N550" s="20">
        <f t="shared" si="62"/>
        <v>0</v>
      </c>
      <c r="O550" s="20">
        <f t="shared" si="62"/>
        <v>0</v>
      </c>
      <c r="P550" s="20">
        <f t="shared" si="62"/>
        <v>0</v>
      </c>
      <c r="Q550" s="20">
        <f t="shared" si="62"/>
        <v>0</v>
      </c>
      <c r="R550" s="20">
        <f t="shared" si="62"/>
        <v>0</v>
      </c>
      <c r="S550" s="20">
        <f t="shared" si="62"/>
        <v>0</v>
      </c>
      <c r="T550" s="20">
        <f t="shared" si="62"/>
        <v>0</v>
      </c>
      <c r="U550" s="20">
        <f t="shared" si="62"/>
        <v>0</v>
      </c>
      <c r="V550" s="20">
        <f t="shared" si="62"/>
        <v>0</v>
      </c>
      <c r="W550" s="20">
        <f t="shared" si="62"/>
        <v>0</v>
      </c>
      <c r="X550" s="272">
        <f t="shared" si="61"/>
        <v>0</v>
      </c>
      <c r="Y550" s="20">
        <f t="shared" si="64"/>
        <v>0</v>
      </c>
      <c r="Z550" s="20">
        <f t="shared" si="64"/>
        <v>0</v>
      </c>
      <c r="AA550" s="20">
        <f t="shared" si="64"/>
        <v>0</v>
      </c>
      <c r="AC550" s="20">
        <f t="shared" si="64"/>
        <v>0</v>
      </c>
    </row>
    <row r="551" spans="1:29" hidden="1">
      <c r="A551" s="94"/>
      <c r="B551" s="94"/>
      <c r="F551" s="94"/>
      <c r="G551" s="89">
        <v>2021</v>
      </c>
      <c r="H551" s="94"/>
      <c r="I551" s="94"/>
      <c r="J551" s="94"/>
      <c r="K551" s="254" t="str">
        <f t="shared" ca="1" si="63"/>
        <v>CFO/CFO</v>
      </c>
      <c r="L551" s="20">
        <f t="shared" si="62"/>
        <v>0</v>
      </c>
      <c r="M551" s="20">
        <f t="shared" si="62"/>
        <v>0</v>
      </c>
      <c r="N551" s="20">
        <f t="shared" si="62"/>
        <v>0</v>
      </c>
      <c r="O551" s="20">
        <f t="shared" si="62"/>
        <v>0</v>
      </c>
      <c r="P551" s="20">
        <f t="shared" si="62"/>
        <v>0</v>
      </c>
      <c r="Q551" s="20">
        <f t="shared" si="62"/>
        <v>0</v>
      </c>
      <c r="R551" s="20">
        <f t="shared" si="62"/>
        <v>0</v>
      </c>
      <c r="S551" s="20">
        <f t="shared" si="62"/>
        <v>0</v>
      </c>
      <c r="T551" s="20">
        <f t="shared" si="62"/>
        <v>0</v>
      </c>
      <c r="U551" s="20">
        <f t="shared" si="62"/>
        <v>0</v>
      </c>
      <c r="V551" s="20">
        <f t="shared" si="62"/>
        <v>0</v>
      </c>
      <c r="W551" s="20">
        <f t="shared" si="62"/>
        <v>0</v>
      </c>
      <c r="X551" s="272">
        <f t="shared" si="61"/>
        <v>0</v>
      </c>
      <c r="Y551" s="20">
        <f t="shared" si="64"/>
        <v>0</v>
      </c>
      <c r="Z551" s="20">
        <f t="shared" si="64"/>
        <v>0</v>
      </c>
      <c r="AA551" s="20">
        <f t="shared" si="64"/>
        <v>0</v>
      </c>
      <c r="AC551" s="20">
        <f t="shared" si="64"/>
        <v>0</v>
      </c>
    </row>
    <row r="552" spans="1:29" hidden="1">
      <c r="A552" s="94"/>
      <c r="B552" s="94"/>
      <c r="F552" s="94"/>
      <c r="G552" s="89">
        <v>2022</v>
      </c>
      <c r="H552" s="94"/>
      <c r="I552" s="94"/>
      <c r="J552" s="94"/>
      <c r="K552" s="254" t="str">
        <f t="shared" ca="1" si="63"/>
        <v>CFO/CFO</v>
      </c>
      <c r="L552" s="20">
        <f t="shared" si="62"/>
        <v>0</v>
      </c>
      <c r="M552" s="20">
        <f t="shared" si="62"/>
        <v>0</v>
      </c>
      <c r="N552" s="20">
        <f t="shared" si="62"/>
        <v>0</v>
      </c>
      <c r="O552" s="20">
        <f t="shared" si="62"/>
        <v>0</v>
      </c>
      <c r="P552" s="20">
        <f t="shared" si="62"/>
        <v>0</v>
      </c>
      <c r="Q552" s="20">
        <f t="shared" si="62"/>
        <v>0</v>
      </c>
      <c r="R552" s="20">
        <f t="shared" si="62"/>
        <v>0</v>
      </c>
      <c r="S552" s="20">
        <f t="shared" si="62"/>
        <v>0</v>
      </c>
      <c r="T552" s="20">
        <f t="shared" si="62"/>
        <v>0</v>
      </c>
      <c r="U552" s="20">
        <f t="shared" si="62"/>
        <v>0</v>
      </c>
      <c r="V552" s="20">
        <f t="shared" si="62"/>
        <v>0</v>
      </c>
      <c r="W552" s="20">
        <f t="shared" si="62"/>
        <v>0</v>
      </c>
      <c r="X552" s="272">
        <f t="shared" si="61"/>
        <v>0</v>
      </c>
      <c r="Y552" s="20">
        <f t="shared" si="64"/>
        <v>0</v>
      </c>
      <c r="Z552" s="20">
        <f t="shared" si="64"/>
        <v>0</v>
      </c>
      <c r="AA552" s="20">
        <f t="shared" si="64"/>
        <v>0</v>
      </c>
      <c r="AC552" s="20">
        <f t="shared" si="64"/>
        <v>0</v>
      </c>
    </row>
    <row r="553" spans="1:29" hidden="1">
      <c r="A553" s="94"/>
      <c r="B553" s="94"/>
      <c r="F553" s="94"/>
      <c r="G553" s="89">
        <v>2023</v>
      </c>
      <c r="H553" s="94"/>
      <c r="I553" s="94"/>
      <c r="J553" s="94"/>
      <c r="K553" s="254" t="str">
        <f t="shared" ca="1" si="63"/>
        <v>CFO/CFO</v>
      </c>
      <c r="L553" s="20">
        <f t="shared" ref="L553:AC560" si="65">SUMIF($I$22:$I$513,$G553,L$22:L$513)</f>
        <v>0</v>
      </c>
      <c r="M553" s="20">
        <f t="shared" si="65"/>
        <v>0</v>
      </c>
      <c r="N553" s="20">
        <f t="shared" si="65"/>
        <v>0</v>
      </c>
      <c r="O553" s="20">
        <f t="shared" si="65"/>
        <v>0</v>
      </c>
      <c r="P553" s="20">
        <f t="shared" si="65"/>
        <v>0</v>
      </c>
      <c r="Q553" s="20">
        <f t="shared" si="65"/>
        <v>0</v>
      </c>
      <c r="R553" s="20">
        <f t="shared" si="65"/>
        <v>0</v>
      </c>
      <c r="S553" s="20">
        <f t="shared" si="65"/>
        <v>0</v>
      </c>
      <c r="T553" s="20">
        <f t="shared" si="65"/>
        <v>0</v>
      </c>
      <c r="U553" s="20">
        <f t="shared" si="65"/>
        <v>0</v>
      </c>
      <c r="V553" s="20">
        <f t="shared" si="65"/>
        <v>0</v>
      </c>
      <c r="W553" s="20">
        <f t="shared" si="65"/>
        <v>0</v>
      </c>
      <c r="X553" s="272">
        <f t="shared" si="61"/>
        <v>0</v>
      </c>
      <c r="Y553" s="20">
        <f t="shared" si="65"/>
        <v>0</v>
      </c>
      <c r="Z553" s="20">
        <f t="shared" si="65"/>
        <v>0</v>
      </c>
      <c r="AA553" s="20">
        <f t="shared" si="65"/>
        <v>0</v>
      </c>
      <c r="AC553" s="20">
        <f t="shared" si="65"/>
        <v>0</v>
      </c>
    </row>
    <row r="554" spans="1:29" hidden="1">
      <c r="A554" s="94"/>
      <c r="B554" s="94"/>
      <c r="F554" s="94"/>
      <c r="G554" s="89">
        <v>2024</v>
      </c>
      <c r="H554" s="94"/>
      <c r="I554" s="94"/>
      <c r="J554" s="94"/>
      <c r="K554" s="254" t="str">
        <f t="shared" ca="1" si="63"/>
        <v>CFO/CFO</v>
      </c>
      <c r="L554" s="20">
        <f t="shared" si="65"/>
        <v>0</v>
      </c>
      <c r="M554" s="20">
        <f t="shared" si="65"/>
        <v>0</v>
      </c>
      <c r="N554" s="20">
        <f t="shared" si="65"/>
        <v>0</v>
      </c>
      <c r="O554" s="20">
        <f t="shared" si="65"/>
        <v>0</v>
      </c>
      <c r="P554" s="20">
        <f t="shared" si="65"/>
        <v>0</v>
      </c>
      <c r="Q554" s="20">
        <f t="shared" si="65"/>
        <v>0</v>
      </c>
      <c r="R554" s="20">
        <f t="shared" si="65"/>
        <v>0</v>
      </c>
      <c r="S554" s="20">
        <f t="shared" si="65"/>
        <v>0</v>
      </c>
      <c r="T554" s="20">
        <f t="shared" si="65"/>
        <v>0</v>
      </c>
      <c r="U554" s="20">
        <f t="shared" si="65"/>
        <v>0</v>
      </c>
      <c r="V554" s="20">
        <f t="shared" si="65"/>
        <v>0</v>
      </c>
      <c r="W554" s="20">
        <f t="shared" si="65"/>
        <v>0</v>
      </c>
      <c r="X554" s="272">
        <f t="shared" si="61"/>
        <v>0</v>
      </c>
      <c r="Y554" s="20">
        <f t="shared" si="65"/>
        <v>0</v>
      </c>
      <c r="Z554" s="20">
        <f t="shared" si="65"/>
        <v>0</v>
      </c>
      <c r="AA554" s="20">
        <f t="shared" si="65"/>
        <v>0</v>
      </c>
      <c r="AC554" s="20">
        <f t="shared" si="65"/>
        <v>0</v>
      </c>
    </row>
    <row r="555" spans="1:29" hidden="1">
      <c r="A555" s="94"/>
      <c r="B555" s="94"/>
      <c r="F555" s="94"/>
      <c r="G555" s="89">
        <v>2025</v>
      </c>
      <c r="H555" s="94"/>
      <c r="I555" s="94"/>
      <c r="J555" s="94"/>
      <c r="K555" s="254" t="str">
        <f t="shared" ca="1" si="63"/>
        <v>CFO/CFO</v>
      </c>
      <c r="L555" s="20">
        <f t="shared" si="65"/>
        <v>0</v>
      </c>
      <c r="M555" s="20">
        <f t="shared" si="65"/>
        <v>0</v>
      </c>
      <c r="N555" s="20">
        <f t="shared" si="65"/>
        <v>0</v>
      </c>
      <c r="O555" s="20">
        <f t="shared" si="65"/>
        <v>0</v>
      </c>
      <c r="P555" s="20">
        <f t="shared" si="65"/>
        <v>0</v>
      </c>
      <c r="Q555" s="20">
        <f t="shared" si="65"/>
        <v>0</v>
      </c>
      <c r="R555" s="20">
        <f t="shared" si="65"/>
        <v>0</v>
      </c>
      <c r="S555" s="20">
        <f t="shared" si="65"/>
        <v>0</v>
      </c>
      <c r="T555" s="20">
        <f t="shared" si="65"/>
        <v>0</v>
      </c>
      <c r="U555" s="20">
        <f t="shared" si="65"/>
        <v>0</v>
      </c>
      <c r="V555" s="20">
        <f t="shared" si="65"/>
        <v>0</v>
      </c>
      <c r="W555" s="20">
        <f t="shared" si="65"/>
        <v>0</v>
      </c>
      <c r="X555" s="272">
        <f t="shared" si="61"/>
        <v>0</v>
      </c>
      <c r="Y555" s="20">
        <f t="shared" si="65"/>
        <v>0</v>
      </c>
      <c r="Z555" s="20">
        <f t="shared" si="65"/>
        <v>0</v>
      </c>
      <c r="AA555" s="20">
        <f t="shared" si="65"/>
        <v>0</v>
      </c>
      <c r="AC555" s="20">
        <f t="shared" si="65"/>
        <v>0</v>
      </c>
    </row>
    <row r="556" spans="1:29" hidden="1">
      <c r="A556" s="94"/>
      <c r="B556" s="94"/>
      <c r="F556" s="94"/>
      <c r="G556" s="89">
        <v>2026</v>
      </c>
      <c r="H556" s="94"/>
      <c r="I556" s="94"/>
      <c r="J556" s="94"/>
      <c r="K556" s="254" t="str">
        <f t="shared" ca="1" si="63"/>
        <v>CFO/CFO</v>
      </c>
      <c r="L556" s="20">
        <f t="shared" si="65"/>
        <v>0</v>
      </c>
      <c r="M556" s="20">
        <f t="shared" si="65"/>
        <v>0</v>
      </c>
      <c r="N556" s="20">
        <f t="shared" si="65"/>
        <v>0</v>
      </c>
      <c r="O556" s="20">
        <f t="shared" si="65"/>
        <v>0</v>
      </c>
      <c r="P556" s="20">
        <f t="shared" si="65"/>
        <v>0</v>
      </c>
      <c r="Q556" s="20">
        <f t="shared" si="65"/>
        <v>0</v>
      </c>
      <c r="R556" s="20">
        <f t="shared" si="65"/>
        <v>0</v>
      </c>
      <c r="S556" s="20">
        <f t="shared" si="65"/>
        <v>0</v>
      </c>
      <c r="T556" s="20">
        <f t="shared" si="65"/>
        <v>0</v>
      </c>
      <c r="U556" s="20">
        <f t="shared" si="65"/>
        <v>0</v>
      </c>
      <c r="V556" s="20">
        <f t="shared" si="65"/>
        <v>0</v>
      </c>
      <c r="W556" s="20">
        <f t="shared" si="65"/>
        <v>0</v>
      </c>
      <c r="X556" s="272">
        <f t="shared" si="61"/>
        <v>0</v>
      </c>
      <c r="Y556" s="20">
        <f t="shared" si="65"/>
        <v>0</v>
      </c>
      <c r="Z556" s="20">
        <f t="shared" si="65"/>
        <v>0</v>
      </c>
      <c r="AA556" s="20">
        <f t="shared" si="65"/>
        <v>0</v>
      </c>
      <c r="AC556" s="20">
        <f t="shared" si="65"/>
        <v>0</v>
      </c>
    </row>
    <row r="557" spans="1:29" hidden="1">
      <c r="A557" s="94"/>
      <c r="B557" s="94"/>
      <c r="F557" s="94"/>
      <c r="G557" s="89">
        <v>2027</v>
      </c>
      <c r="H557" s="94"/>
      <c r="I557" s="94"/>
      <c r="J557" s="94"/>
      <c r="K557" s="254" t="str">
        <f t="shared" ca="1" si="63"/>
        <v>CFO/CFO</v>
      </c>
      <c r="L557" s="20">
        <f t="shared" si="65"/>
        <v>0</v>
      </c>
      <c r="M557" s="20">
        <f t="shared" si="65"/>
        <v>0</v>
      </c>
      <c r="N557" s="20">
        <f t="shared" si="65"/>
        <v>0</v>
      </c>
      <c r="O557" s="20">
        <f t="shared" si="65"/>
        <v>0</v>
      </c>
      <c r="P557" s="20">
        <f t="shared" si="65"/>
        <v>0</v>
      </c>
      <c r="Q557" s="20">
        <f t="shared" si="65"/>
        <v>0</v>
      </c>
      <c r="R557" s="20">
        <f t="shared" si="65"/>
        <v>0</v>
      </c>
      <c r="S557" s="20">
        <f t="shared" si="65"/>
        <v>0</v>
      </c>
      <c r="T557" s="20">
        <f t="shared" si="65"/>
        <v>0</v>
      </c>
      <c r="U557" s="20">
        <f t="shared" si="65"/>
        <v>0</v>
      </c>
      <c r="V557" s="20">
        <f t="shared" si="65"/>
        <v>0</v>
      </c>
      <c r="W557" s="20">
        <f t="shared" si="65"/>
        <v>0</v>
      </c>
      <c r="X557" s="272">
        <f t="shared" si="61"/>
        <v>0</v>
      </c>
      <c r="Y557" s="20">
        <f t="shared" si="65"/>
        <v>0</v>
      </c>
      <c r="Z557" s="20">
        <f t="shared" si="65"/>
        <v>0</v>
      </c>
      <c r="AA557" s="20">
        <f t="shared" si="65"/>
        <v>0</v>
      </c>
      <c r="AC557" s="20">
        <f t="shared" si="65"/>
        <v>0</v>
      </c>
    </row>
    <row r="558" spans="1:29" hidden="1">
      <c r="A558" s="94"/>
      <c r="B558" s="94"/>
      <c r="F558" s="94"/>
      <c r="G558" s="89">
        <v>2028</v>
      </c>
      <c r="H558" s="94"/>
      <c r="I558" s="94"/>
      <c r="J558" s="94"/>
      <c r="K558" s="254" t="str">
        <f t="shared" ca="1" si="63"/>
        <v>CFO/CFO</v>
      </c>
      <c r="L558" s="20">
        <f t="shared" si="65"/>
        <v>0</v>
      </c>
      <c r="M558" s="20">
        <f t="shared" si="65"/>
        <v>0</v>
      </c>
      <c r="N558" s="20">
        <f t="shared" si="65"/>
        <v>0</v>
      </c>
      <c r="O558" s="20">
        <f t="shared" si="65"/>
        <v>0</v>
      </c>
      <c r="P558" s="20">
        <f t="shared" si="65"/>
        <v>0</v>
      </c>
      <c r="Q558" s="20">
        <f t="shared" si="65"/>
        <v>0</v>
      </c>
      <c r="R558" s="20">
        <f t="shared" si="65"/>
        <v>0</v>
      </c>
      <c r="S558" s="20">
        <f t="shared" si="65"/>
        <v>0</v>
      </c>
      <c r="T558" s="20">
        <f t="shared" si="65"/>
        <v>0</v>
      </c>
      <c r="U558" s="20">
        <f t="shared" si="65"/>
        <v>0</v>
      </c>
      <c r="V558" s="20">
        <f t="shared" si="65"/>
        <v>0</v>
      </c>
      <c r="W558" s="20">
        <f t="shared" si="65"/>
        <v>0</v>
      </c>
      <c r="X558" s="272">
        <f t="shared" si="61"/>
        <v>0</v>
      </c>
      <c r="Y558" s="20">
        <f t="shared" si="65"/>
        <v>0</v>
      </c>
      <c r="Z558" s="20">
        <f t="shared" si="65"/>
        <v>0</v>
      </c>
      <c r="AA558" s="20">
        <f t="shared" si="65"/>
        <v>0</v>
      </c>
      <c r="AC558" s="20">
        <f t="shared" si="65"/>
        <v>0</v>
      </c>
    </row>
    <row r="559" spans="1:29" hidden="1">
      <c r="A559" s="94"/>
      <c r="B559" s="94"/>
      <c r="F559" s="94"/>
      <c r="G559" s="89">
        <v>2029</v>
      </c>
      <c r="H559" s="94"/>
      <c r="I559" s="94"/>
      <c r="J559" s="94"/>
      <c r="K559" s="254" t="str">
        <f t="shared" ca="1" si="63"/>
        <v>CFO/CFO</v>
      </c>
      <c r="L559" s="20">
        <f t="shared" si="65"/>
        <v>0</v>
      </c>
      <c r="M559" s="20">
        <f t="shared" si="65"/>
        <v>0</v>
      </c>
      <c r="N559" s="20">
        <f t="shared" si="65"/>
        <v>0</v>
      </c>
      <c r="O559" s="20">
        <f t="shared" si="65"/>
        <v>0</v>
      </c>
      <c r="P559" s="20">
        <f t="shared" si="65"/>
        <v>0</v>
      </c>
      <c r="Q559" s="20">
        <f t="shared" si="65"/>
        <v>0</v>
      </c>
      <c r="R559" s="20">
        <f t="shared" si="65"/>
        <v>0</v>
      </c>
      <c r="S559" s="20">
        <f t="shared" si="65"/>
        <v>0</v>
      </c>
      <c r="T559" s="20">
        <f t="shared" si="65"/>
        <v>0</v>
      </c>
      <c r="U559" s="20">
        <f t="shared" si="65"/>
        <v>0</v>
      </c>
      <c r="V559" s="20">
        <f t="shared" si="65"/>
        <v>0</v>
      </c>
      <c r="W559" s="20">
        <f t="shared" si="65"/>
        <v>0</v>
      </c>
      <c r="X559" s="272">
        <f t="shared" si="61"/>
        <v>0</v>
      </c>
      <c r="Y559" s="20">
        <f t="shared" si="65"/>
        <v>0</v>
      </c>
      <c r="Z559" s="20">
        <f t="shared" si="65"/>
        <v>0</v>
      </c>
      <c r="AA559" s="20">
        <f t="shared" si="65"/>
        <v>0</v>
      </c>
      <c r="AC559" s="20">
        <f t="shared" si="65"/>
        <v>0</v>
      </c>
    </row>
    <row r="560" spans="1:29" hidden="1">
      <c r="A560" s="94"/>
      <c r="B560" s="94"/>
      <c r="F560" s="94"/>
      <c r="G560" s="89">
        <v>2030</v>
      </c>
      <c r="H560" s="94"/>
      <c r="I560" s="94"/>
      <c r="J560" s="94"/>
      <c r="K560" s="254" t="str">
        <f t="shared" ca="1" si="63"/>
        <v>CFO/CFO</v>
      </c>
      <c r="L560" s="20">
        <f t="shared" si="65"/>
        <v>0</v>
      </c>
      <c r="M560" s="20">
        <f t="shared" si="65"/>
        <v>0</v>
      </c>
      <c r="N560" s="20">
        <f t="shared" si="65"/>
        <v>0</v>
      </c>
      <c r="O560" s="20">
        <f t="shared" si="65"/>
        <v>0</v>
      </c>
      <c r="P560" s="20">
        <f t="shared" si="65"/>
        <v>0</v>
      </c>
      <c r="Q560" s="20">
        <f t="shared" si="65"/>
        <v>0</v>
      </c>
      <c r="R560" s="20">
        <f t="shared" si="65"/>
        <v>0</v>
      </c>
      <c r="S560" s="20">
        <f t="shared" si="65"/>
        <v>0</v>
      </c>
      <c r="T560" s="20">
        <f t="shared" si="65"/>
        <v>0</v>
      </c>
      <c r="U560" s="20">
        <f t="shared" si="65"/>
        <v>0</v>
      </c>
      <c r="V560" s="20">
        <f t="shared" si="65"/>
        <v>0</v>
      </c>
      <c r="W560" s="20">
        <f t="shared" si="65"/>
        <v>0</v>
      </c>
      <c r="X560" s="272">
        <f t="shared" si="61"/>
        <v>0</v>
      </c>
      <c r="Y560" s="20">
        <f t="shared" si="65"/>
        <v>0</v>
      </c>
      <c r="Z560" s="20">
        <f t="shared" si="65"/>
        <v>0</v>
      </c>
      <c r="AA560" s="20">
        <f t="shared" si="65"/>
        <v>0</v>
      </c>
      <c r="AC560" s="20">
        <f t="shared" si="65"/>
        <v>0</v>
      </c>
    </row>
    <row r="561" spans="1:29" hidden="1">
      <c r="A561" s="94"/>
      <c r="B561" s="94"/>
      <c r="F561" s="94"/>
      <c r="G561" s="94"/>
      <c r="H561" s="94"/>
      <c r="I561" s="94"/>
      <c r="J561" s="94"/>
      <c r="L561" s="94"/>
      <c r="M561" s="94"/>
      <c r="N561" s="94"/>
      <c r="O561" s="94"/>
      <c r="U561" s="94"/>
      <c r="V561" s="94"/>
      <c r="W561" s="94"/>
      <c r="X561" s="94"/>
      <c r="Y561" s="94"/>
    </row>
    <row r="562" spans="1:29" hidden="1">
      <c r="A562" s="94"/>
      <c r="B562" s="94"/>
      <c r="F562" s="94"/>
      <c r="G562" s="89" t="s">
        <v>426</v>
      </c>
      <c r="H562" s="94"/>
      <c r="I562" s="94"/>
      <c r="J562" s="94"/>
      <c r="L562" s="94"/>
      <c r="M562" s="94"/>
      <c r="N562" s="94"/>
      <c r="O562" s="94"/>
      <c r="U562" s="94"/>
      <c r="V562" s="94"/>
      <c r="W562" s="94"/>
      <c r="X562" s="94"/>
      <c r="Y562" s="94"/>
    </row>
    <row r="563" spans="1:29" hidden="1">
      <c r="A563" s="94"/>
      <c r="B563" s="94"/>
      <c r="F563" s="94"/>
      <c r="G563" s="255">
        <v>1990</v>
      </c>
      <c r="H563" s="256"/>
      <c r="I563" s="256"/>
      <c r="J563" s="256"/>
      <c r="K563" s="257" t="s">
        <v>425</v>
      </c>
      <c r="L563" s="258">
        <f t="shared" ref="L563:AA579" si="66">SUMIF($J$22:$J$513,$G563,L$22:L$513)</f>
        <v>0</v>
      </c>
      <c r="M563" s="258">
        <f t="shared" si="66"/>
        <v>0</v>
      </c>
      <c r="N563" s="258">
        <f t="shared" si="66"/>
        <v>0</v>
      </c>
      <c r="O563" s="258">
        <f t="shared" si="66"/>
        <v>0</v>
      </c>
      <c r="P563" s="258">
        <f t="shared" si="66"/>
        <v>0</v>
      </c>
      <c r="Q563" s="258">
        <f t="shared" si="66"/>
        <v>0</v>
      </c>
      <c r="R563" s="258">
        <f t="shared" si="66"/>
        <v>0</v>
      </c>
      <c r="S563" s="258">
        <f t="shared" si="66"/>
        <v>0</v>
      </c>
      <c r="T563" s="258">
        <f t="shared" si="66"/>
        <v>0</v>
      </c>
      <c r="U563" s="258">
        <f t="shared" si="66"/>
        <v>0</v>
      </c>
      <c r="V563" s="258">
        <f t="shared" si="66"/>
        <v>0</v>
      </c>
      <c r="W563" s="258">
        <f t="shared" si="66"/>
        <v>0</v>
      </c>
      <c r="X563" s="274">
        <f t="shared" ref="X563:X603" si="67">SUMIF($I$22:$I$513,$G563,X$22:X$513)/12</f>
        <v>0</v>
      </c>
      <c r="Y563" s="258">
        <f t="shared" si="66"/>
        <v>0</v>
      </c>
      <c r="Z563" s="258">
        <f t="shared" si="66"/>
        <v>0</v>
      </c>
      <c r="AA563" s="258">
        <f t="shared" si="66"/>
        <v>0</v>
      </c>
      <c r="AC563" s="258">
        <f t="shared" ref="Y563:AC586" si="68">SUMIF($J$22:$J$513,$G563,AC$22:AC$513)</f>
        <v>0</v>
      </c>
    </row>
    <row r="564" spans="1:29" hidden="1">
      <c r="A564" s="94"/>
      <c r="B564" s="94"/>
      <c r="F564" s="94"/>
      <c r="G564" s="255">
        <v>1991</v>
      </c>
      <c r="H564" s="256"/>
      <c r="I564" s="256"/>
      <c r="J564" s="256"/>
      <c r="K564" s="257" t="s">
        <v>425</v>
      </c>
      <c r="L564" s="258">
        <f t="shared" si="66"/>
        <v>0</v>
      </c>
      <c r="M564" s="258">
        <f t="shared" si="66"/>
        <v>0</v>
      </c>
      <c r="N564" s="258">
        <f t="shared" si="66"/>
        <v>0</v>
      </c>
      <c r="O564" s="258">
        <f t="shared" si="66"/>
        <v>0</v>
      </c>
      <c r="P564" s="258">
        <f t="shared" si="66"/>
        <v>0</v>
      </c>
      <c r="Q564" s="258">
        <f t="shared" si="66"/>
        <v>0</v>
      </c>
      <c r="R564" s="258">
        <f t="shared" si="66"/>
        <v>0</v>
      </c>
      <c r="S564" s="258">
        <f t="shared" si="66"/>
        <v>0</v>
      </c>
      <c r="T564" s="258">
        <f t="shared" si="66"/>
        <v>0</v>
      </c>
      <c r="U564" s="258">
        <f t="shared" si="66"/>
        <v>0</v>
      </c>
      <c r="V564" s="258">
        <f t="shared" si="66"/>
        <v>0</v>
      </c>
      <c r="W564" s="258">
        <f t="shared" si="66"/>
        <v>0</v>
      </c>
      <c r="X564" s="274">
        <f t="shared" si="67"/>
        <v>0</v>
      </c>
      <c r="Y564" s="258">
        <f t="shared" si="66"/>
        <v>0</v>
      </c>
      <c r="Z564" s="258">
        <f t="shared" si="66"/>
        <v>0</v>
      </c>
      <c r="AA564" s="258">
        <f t="shared" si="66"/>
        <v>0</v>
      </c>
      <c r="AC564" s="258">
        <f t="shared" si="68"/>
        <v>0</v>
      </c>
    </row>
    <row r="565" spans="1:29" hidden="1">
      <c r="A565" s="94"/>
      <c r="B565" s="94"/>
      <c r="F565" s="94"/>
      <c r="G565" s="255">
        <v>1992</v>
      </c>
      <c r="H565" s="256"/>
      <c r="I565" s="256"/>
      <c r="J565" s="256"/>
      <c r="K565" s="257" t="s">
        <v>425</v>
      </c>
      <c r="L565" s="258">
        <f t="shared" si="66"/>
        <v>0</v>
      </c>
      <c r="M565" s="258">
        <f t="shared" si="66"/>
        <v>0</v>
      </c>
      <c r="N565" s="258">
        <f t="shared" si="66"/>
        <v>0</v>
      </c>
      <c r="O565" s="258">
        <f t="shared" si="66"/>
        <v>0</v>
      </c>
      <c r="P565" s="258">
        <f t="shared" si="66"/>
        <v>0</v>
      </c>
      <c r="Q565" s="258">
        <f t="shared" si="66"/>
        <v>0</v>
      </c>
      <c r="R565" s="258">
        <f t="shared" si="66"/>
        <v>0</v>
      </c>
      <c r="S565" s="258">
        <f t="shared" si="66"/>
        <v>0</v>
      </c>
      <c r="T565" s="258">
        <f t="shared" si="66"/>
        <v>0</v>
      </c>
      <c r="U565" s="258">
        <f t="shared" si="66"/>
        <v>0</v>
      </c>
      <c r="V565" s="258">
        <f t="shared" si="66"/>
        <v>0</v>
      </c>
      <c r="W565" s="258">
        <f t="shared" si="66"/>
        <v>0</v>
      </c>
      <c r="X565" s="274">
        <f t="shared" si="67"/>
        <v>0</v>
      </c>
      <c r="Y565" s="258">
        <f t="shared" si="66"/>
        <v>0</v>
      </c>
      <c r="Z565" s="258">
        <f t="shared" si="66"/>
        <v>0</v>
      </c>
      <c r="AA565" s="258">
        <f t="shared" si="66"/>
        <v>0</v>
      </c>
      <c r="AC565" s="258">
        <f t="shared" si="68"/>
        <v>0</v>
      </c>
    </row>
    <row r="566" spans="1:29" hidden="1">
      <c r="A566" s="94"/>
      <c r="B566" s="94"/>
      <c r="F566" s="94"/>
      <c r="G566" s="255">
        <v>1993</v>
      </c>
      <c r="H566" s="256"/>
      <c r="I566" s="256"/>
      <c r="J566" s="256"/>
      <c r="K566" s="257" t="s">
        <v>425</v>
      </c>
      <c r="L566" s="258">
        <f t="shared" si="66"/>
        <v>0</v>
      </c>
      <c r="M566" s="258">
        <f t="shared" si="66"/>
        <v>0</v>
      </c>
      <c r="N566" s="258">
        <f t="shared" si="66"/>
        <v>0</v>
      </c>
      <c r="O566" s="258">
        <f t="shared" si="66"/>
        <v>0</v>
      </c>
      <c r="P566" s="258">
        <f t="shared" si="66"/>
        <v>0</v>
      </c>
      <c r="Q566" s="258">
        <f t="shared" si="66"/>
        <v>0</v>
      </c>
      <c r="R566" s="258">
        <f t="shared" si="66"/>
        <v>0</v>
      </c>
      <c r="S566" s="258">
        <f t="shared" si="66"/>
        <v>0</v>
      </c>
      <c r="T566" s="258">
        <f t="shared" si="66"/>
        <v>0</v>
      </c>
      <c r="U566" s="258">
        <f t="shared" si="66"/>
        <v>0</v>
      </c>
      <c r="V566" s="258">
        <f t="shared" si="66"/>
        <v>0</v>
      </c>
      <c r="W566" s="258">
        <f t="shared" si="66"/>
        <v>0</v>
      </c>
      <c r="X566" s="274">
        <f t="shared" si="67"/>
        <v>0</v>
      </c>
      <c r="Y566" s="258">
        <f t="shared" si="66"/>
        <v>0</v>
      </c>
      <c r="Z566" s="258">
        <f t="shared" si="66"/>
        <v>0</v>
      </c>
      <c r="AA566" s="258">
        <f t="shared" si="66"/>
        <v>0</v>
      </c>
      <c r="AC566" s="258">
        <f t="shared" si="68"/>
        <v>0</v>
      </c>
    </row>
    <row r="567" spans="1:29" hidden="1">
      <c r="A567" s="94"/>
      <c r="B567" s="94"/>
      <c r="F567" s="94"/>
      <c r="G567" s="255">
        <v>1994</v>
      </c>
      <c r="H567" s="256"/>
      <c r="I567" s="256"/>
      <c r="J567" s="256"/>
      <c r="K567" s="257" t="s">
        <v>425</v>
      </c>
      <c r="L567" s="258">
        <f t="shared" si="66"/>
        <v>0</v>
      </c>
      <c r="M567" s="258">
        <f t="shared" si="66"/>
        <v>0</v>
      </c>
      <c r="N567" s="258">
        <f t="shared" si="66"/>
        <v>0</v>
      </c>
      <c r="O567" s="258">
        <f t="shared" si="66"/>
        <v>0</v>
      </c>
      <c r="P567" s="258">
        <f t="shared" si="66"/>
        <v>0</v>
      </c>
      <c r="Q567" s="258">
        <f t="shared" si="66"/>
        <v>0</v>
      </c>
      <c r="R567" s="258">
        <f t="shared" si="66"/>
        <v>0</v>
      </c>
      <c r="S567" s="258">
        <f t="shared" si="66"/>
        <v>0</v>
      </c>
      <c r="T567" s="258">
        <f t="shared" si="66"/>
        <v>0</v>
      </c>
      <c r="U567" s="258">
        <f t="shared" si="66"/>
        <v>0</v>
      </c>
      <c r="V567" s="258">
        <f t="shared" si="66"/>
        <v>0</v>
      </c>
      <c r="W567" s="258">
        <f t="shared" si="66"/>
        <v>0</v>
      </c>
      <c r="X567" s="274">
        <f t="shared" si="67"/>
        <v>0</v>
      </c>
      <c r="Y567" s="258">
        <f t="shared" si="66"/>
        <v>0</v>
      </c>
      <c r="Z567" s="258">
        <f t="shared" si="66"/>
        <v>0</v>
      </c>
      <c r="AA567" s="258">
        <f t="shared" si="66"/>
        <v>0</v>
      </c>
      <c r="AC567" s="258">
        <f t="shared" si="68"/>
        <v>0</v>
      </c>
    </row>
    <row r="568" spans="1:29" hidden="1">
      <c r="A568" s="94"/>
      <c r="B568" s="94"/>
      <c r="F568" s="94"/>
      <c r="G568" s="255">
        <v>1995</v>
      </c>
      <c r="H568" s="256"/>
      <c r="I568" s="256"/>
      <c r="J568" s="256"/>
      <c r="K568" s="257" t="s">
        <v>425</v>
      </c>
      <c r="L568" s="258">
        <f t="shared" si="66"/>
        <v>0</v>
      </c>
      <c r="M568" s="258">
        <f t="shared" si="66"/>
        <v>0</v>
      </c>
      <c r="N568" s="258">
        <f t="shared" si="66"/>
        <v>0</v>
      </c>
      <c r="O568" s="258">
        <f t="shared" si="66"/>
        <v>0</v>
      </c>
      <c r="P568" s="258">
        <f t="shared" si="66"/>
        <v>0</v>
      </c>
      <c r="Q568" s="258">
        <f t="shared" si="66"/>
        <v>0</v>
      </c>
      <c r="R568" s="258">
        <f t="shared" si="66"/>
        <v>0</v>
      </c>
      <c r="S568" s="258">
        <f t="shared" si="66"/>
        <v>0</v>
      </c>
      <c r="T568" s="258">
        <f t="shared" si="66"/>
        <v>0</v>
      </c>
      <c r="U568" s="258">
        <f t="shared" si="66"/>
        <v>0</v>
      </c>
      <c r="V568" s="258">
        <f t="shared" si="66"/>
        <v>0</v>
      </c>
      <c r="W568" s="258">
        <f t="shared" si="66"/>
        <v>0</v>
      </c>
      <c r="X568" s="274">
        <f t="shared" si="67"/>
        <v>0</v>
      </c>
      <c r="Y568" s="258">
        <f t="shared" si="66"/>
        <v>0</v>
      </c>
      <c r="Z568" s="258">
        <f t="shared" si="66"/>
        <v>0</v>
      </c>
      <c r="AA568" s="258">
        <f t="shared" si="66"/>
        <v>0</v>
      </c>
      <c r="AC568" s="258">
        <f t="shared" si="68"/>
        <v>0</v>
      </c>
    </row>
    <row r="569" spans="1:29" hidden="1">
      <c r="A569" s="94"/>
      <c r="B569" s="94"/>
      <c r="F569" s="94"/>
      <c r="G569" s="255">
        <v>1996</v>
      </c>
      <c r="H569" s="256"/>
      <c r="I569" s="256"/>
      <c r="J569" s="256"/>
      <c r="K569" s="257" t="s">
        <v>425</v>
      </c>
      <c r="L569" s="258">
        <f t="shared" si="66"/>
        <v>0</v>
      </c>
      <c r="M569" s="258">
        <f t="shared" si="66"/>
        <v>0</v>
      </c>
      <c r="N569" s="258">
        <f t="shared" si="66"/>
        <v>0</v>
      </c>
      <c r="O569" s="258">
        <f t="shared" si="66"/>
        <v>0</v>
      </c>
      <c r="P569" s="258">
        <f t="shared" si="66"/>
        <v>0</v>
      </c>
      <c r="Q569" s="258">
        <f t="shared" si="66"/>
        <v>0</v>
      </c>
      <c r="R569" s="258">
        <f t="shared" si="66"/>
        <v>0</v>
      </c>
      <c r="S569" s="258">
        <f t="shared" si="66"/>
        <v>0</v>
      </c>
      <c r="T569" s="258">
        <f t="shared" si="66"/>
        <v>0</v>
      </c>
      <c r="U569" s="258">
        <f t="shared" si="66"/>
        <v>0</v>
      </c>
      <c r="V569" s="258">
        <f t="shared" si="66"/>
        <v>0</v>
      </c>
      <c r="W569" s="258">
        <f t="shared" si="66"/>
        <v>0</v>
      </c>
      <c r="X569" s="274">
        <f t="shared" si="67"/>
        <v>0</v>
      </c>
      <c r="Y569" s="258">
        <f t="shared" si="66"/>
        <v>0</v>
      </c>
      <c r="Z569" s="258">
        <f t="shared" si="66"/>
        <v>0</v>
      </c>
      <c r="AA569" s="258">
        <f t="shared" si="66"/>
        <v>0</v>
      </c>
      <c r="AC569" s="258">
        <f t="shared" si="68"/>
        <v>0</v>
      </c>
    </row>
    <row r="570" spans="1:29" hidden="1">
      <c r="A570" s="94"/>
      <c r="B570" s="94"/>
      <c r="F570" s="94"/>
      <c r="G570" s="255">
        <v>1997</v>
      </c>
      <c r="H570" s="256"/>
      <c r="I570" s="256"/>
      <c r="J570" s="256"/>
      <c r="K570" s="257" t="s">
        <v>425</v>
      </c>
      <c r="L570" s="258">
        <f t="shared" si="66"/>
        <v>0</v>
      </c>
      <c r="M570" s="258">
        <f t="shared" si="66"/>
        <v>0</v>
      </c>
      <c r="N570" s="258">
        <f t="shared" si="66"/>
        <v>0</v>
      </c>
      <c r="O570" s="258">
        <f t="shared" si="66"/>
        <v>0</v>
      </c>
      <c r="P570" s="258">
        <f t="shared" si="66"/>
        <v>0</v>
      </c>
      <c r="Q570" s="258">
        <f t="shared" si="66"/>
        <v>0</v>
      </c>
      <c r="R570" s="258">
        <f t="shared" si="66"/>
        <v>0</v>
      </c>
      <c r="S570" s="258">
        <f t="shared" si="66"/>
        <v>0</v>
      </c>
      <c r="T570" s="258">
        <f t="shared" si="66"/>
        <v>0</v>
      </c>
      <c r="U570" s="258">
        <f t="shared" si="66"/>
        <v>0</v>
      </c>
      <c r="V570" s="258">
        <f t="shared" si="66"/>
        <v>0</v>
      </c>
      <c r="W570" s="258">
        <f t="shared" si="66"/>
        <v>0</v>
      </c>
      <c r="X570" s="274">
        <f t="shared" si="67"/>
        <v>0</v>
      </c>
      <c r="Y570" s="258">
        <f t="shared" si="66"/>
        <v>0</v>
      </c>
      <c r="Z570" s="258">
        <f t="shared" si="66"/>
        <v>0</v>
      </c>
      <c r="AA570" s="258">
        <f t="shared" si="66"/>
        <v>0</v>
      </c>
      <c r="AC570" s="258">
        <f t="shared" si="68"/>
        <v>0</v>
      </c>
    </row>
    <row r="571" spans="1:29" hidden="1">
      <c r="A571" s="94"/>
      <c r="B571" s="94"/>
      <c r="F571" s="94"/>
      <c r="G571" s="255">
        <v>1998</v>
      </c>
      <c r="H571" s="256"/>
      <c r="I571" s="256"/>
      <c r="J571" s="256"/>
      <c r="K571" s="257" t="s">
        <v>425</v>
      </c>
      <c r="L571" s="258">
        <f t="shared" si="66"/>
        <v>0</v>
      </c>
      <c r="M571" s="258">
        <f t="shared" si="66"/>
        <v>0</v>
      </c>
      <c r="N571" s="258">
        <f t="shared" si="66"/>
        <v>0</v>
      </c>
      <c r="O571" s="258">
        <f t="shared" si="66"/>
        <v>0</v>
      </c>
      <c r="P571" s="258">
        <f t="shared" si="66"/>
        <v>0</v>
      </c>
      <c r="Q571" s="258">
        <f t="shared" si="66"/>
        <v>0</v>
      </c>
      <c r="R571" s="258">
        <f t="shared" si="66"/>
        <v>0</v>
      </c>
      <c r="S571" s="258">
        <f t="shared" si="66"/>
        <v>0</v>
      </c>
      <c r="T571" s="258">
        <f t="shared" si="66"/>
        <v>0</v>
      </c>
      <c r="U571" s="258">
        <f t="shared" si="66"/>
        <v>0</v>
      </c>
      <c r="V571" s="258">
        <f t="shared" si="66"/>
        <v>0</v>
      </c>
      <c r="W571" s="258">
        <f t="shared" si="66"/>
        <v>0</v>
      </c>
      <c r="X571" s="274">
        <f t="shared" si="67"/>
        <v>0</v>
      </c>
      <c r="Y571" s="258">
        <f t="shared" si="66"/>
        <v>0</v>
      </c>
      <c r="Z571" s="258">
        <f t="shared" si="66"/>
        <v>0</v>
      </c>
      <c r="AA571" s="258">
        <f t="shared" si="66"/>
        <v>0</v>
      </c>
      <c r="AC571" s="258">
        <f t="shared" si="68"/>
        <v>0</v>
      </c>
    </row>
    <row r="572" spans="1:29" hidden="1">
      <c r="A572" s="94"/>
      <c r="B572" s="94"/>
      <c r="F572" s="94"/>
      <c r="G572" s="255">
        <v>1999</v>
      </c>
      <c r="H572" s="256"/>
      <c r="I572" s="256"/>
      <c r="J572" s="256"/>
      <c r="K572" s="257" t="s">
        <v>425</v>
      </c>
      <c r="L572" s="258">
        <f t="shared" si="66"/>
        <v>0</v>
      </c>
      <c r="M572" s="258">
        <f t="shared" si="66"/>
        <v>0</v>
      </c>
      <c r="N572" s="258">
        <f t="shared" si="66"/>
        <v>0</v>
      </c>
      <c r="O572" s="258">
        <f t="shared" si="66"/>
        <v>0</v>
      </c>
      <c r="P572" s="258">
        <f t="shared" si="66"/>
        <v>0</v>
      </c>
      <c r="Q572" s="258">
        <f t="shared" si="66"/>
        <v>0</v>
      </c>
      <c r="R572" s="258">
        <f t="shared" si="66"/>
        <v>0</v>
      </c>
      <c r="S572" s="258">
        <f t="shared" si="66"/>
        <v>0</v>
      </c>
      <c r="T572" s="258">
        <f t="shared" si="66"/>
        <v>0</v>
      </c>
      <c r="U572" s="258">
        <f t="shared" si="66"/>
        <v>0</v>
      </c>
      <c r="V572" s="258">
        <f t="shared" si="66"/>
        <v>0</v>
      </c>
      <c r="W572" s="258">
        <f t="shared" si="66"/>
        <v>0</v>
      </c>
      <c r="X572" s="274">
        <f t="shared" si="67"/>
        <v>0</v>
      </c>
      <c r="Y572" s="258">
        <f t="shared" si="66"/>
        <v>0</v>
      </c>
      <c r="Z572" s="258">
        <f t="shared" si="66"/>
        <v>0</v>
      </c>
      <c r="AA572" s="258">
        <f t="shared" si="66"/>
        <v>0</v>
      </c>
      <c r="AC572" s="258">
        <f t="shared" si="68"/>
        <v>0</v>
      </c>
    </row>
    <row r="573" spans="1:29" hidden="1">
      <c r="A573" s="94"/>
      <c r="B573" s="94"/>
      <c r="F573" s="94"/>
      <c r="G573" s="255">
        <v>2000</v>
      </c>
      <c r="H573" s="256"/>
      <c r="I573" s="256"/>
      <c r="J573" s="256"/>
      <c r="K573" s="257" t="s">
        <v>425</v>
      </c>
      <c r="L573" s="258">
        <f t="shared" si="66"/>
        <v>0</v>
      </c>
      <c r="M573" s="258">
        <f t="shared" si="66"/>
        <v>0</v>
      </c>
      <c r="N573" s="258">
        <f t="shared" si="66"/>
        <v>0</v>
      </c>
      <c r="O573" s="258">
        <f t="shared" si="66"/>
        <v>0</v>
      </c>
      <c r="P573" s="258">
        <f t="shared" si="66"/>
        <v>0</v>
      </c>
      <c r="Q573" s="258">
        <f t="shared" si="66"/>
        <v>0</v>
      </c>
      <c r="R573" s="258">
        <f t="shared" si="66"/>
        <v>0</v>
      </c>
      <c r="S573" s="258">
        <f t="shared" si="66"/>
        <v>0</v>
      </c>
      <c r="T573" s="258">
        <f t="shared" si="66"/>
        <v>0</v>
      </c>
      <c r="U573" s="258">
        <f t="shared" si="66"/>
        <v>0</v>
      </c>
      <c r="V573" s="258">
        <f t="shared" si="66"/>
        <v>0</v>
      </c>
      <c r="W573" s="258">
        <f t="shared" si="66"/>
        <v>0</v>
      </c>
      <c r="X573" s="274">
        <f t="shared" si="67"/>
        <v>0</v>
      </c>
      <c r="Y573" s="258">
        <f t="shared" si="66"/>
        <v>0</v>
      </c>
      <c r="Z573" s="258">
        <f t="shared" si="66"/>
        <v>0</v>
      </c>
      <c r="AA573" s="258">
        <f t="shared" si="66"/>
        <v>0</v>
      </c>
      <c r="AC573" s="258">
        <f t="shared" si="68"/>
        <v>0</v>
      </c>
    </row>
    <row r="574" spans="1:29" hidden="1">
      <c r="A574" s="94"/>
      <c r="B574" s="94"/>
      <c r="F574" s="94"/>
      <c r="G574" s="255">
        <v>2001</v>
      </c>
      <c r="H574" s="256"/>
      <c r="I574" s="256"/>
      <c r="J574" s="256"/>
      <c r="K574" s="257" t="s">
        <v>425</v>
      </c>
      <c r="L574" s="258">
        <f t="shared" si="66"/>
        <v>0</v>
      </c>
      <c r="M574" s="258">
        <f t="shared" si="66"/>
        <v>0</v>
      </c>
      <c r="N574" s="258">
        <f t="shared" si="66"/>
        <v>0</v>
      </c>
      <c r="O574" s="258">
        <f t="shared" si="66"/>
        <v>0</v>
      </c>
      <c r="P574" s="258">
        <f t="shared" si="66"/>
        <v>0</v>
      </c>
      <c r="Q574" s="258">
        <f t="shared" si="66"/>
        <v>0</v>
      </c>
      <c r="R574" s="258">
        <f t="shared" si="66"/>
        <v>0</v>
      </c>
      <c r="S574" s="258">
        <f t="shared" si="66"/>
        <v>0</v>
      </c>
      <c r="T574" s="258">
        <f t="shared" si="66"/>
        <v>0</v>
      </c>
      <c r="U574" s="258">
        <f t="shared" si="66"/>
        <v>0</v>
      </c>
      <c r="V574" s="258">
        <f t="shared" si="66"/>
        <v>0</v>
      </c>
      <c r="W574" s="258">
        <f t="shared" si="66"/>
        <v>0</v>
      </c>
      <c r="X574" s="274">
        <f t="shared" si="67"/>
        <v>0</v>
      </c>
      <c r="Y574" s="258">
        <f t="shared" si="66"/>
        <v>0</v>
      </c>
      <c r="Z574" s="258">
        <f t="shared" si="66"/>
        <v>0</v>
      </c>
      <c r="AA574" s="258">
        <f t="shared" si="66"/>
        <v>0</v>
      </c>
      <c r="AC574" s="258">
        <f t="shared" si="68"/>
        <v>0</v>
      </c>
    </row>
    <row r="575" spans="1:29" hidden="1">
      <c r="A575" s="94"/>
      <c r="B575" s="94"/>
      <c r="F575" s="94"/>
      <c r="G575" s="255">
        <v>2002</v>
      </c>
      <c r="H575" s="256"/>
      <c r="I575" s="256"/>
      <c r="J575" s="256"/>
      <c r="K575" s="257" t="s">
        <v>425</v>
      </c>
      <c r="L575" s="258">
        <f t="shared" si="66"/>
        <v>0</v>
      </c>
      <c r="M575" s="258">
        <f t="shared" si="66"/>
        <v>0</v>
      </c>
      <c r="N575" s="258">
        <f t="shared" si="66"/>
        <v>0</v>
      </c>
      <c r="O575" s="258">
        <f t="shared" si="66"/>
        <v>0</v>
      </c>
      <c r="P575" s="258">
        <f t="shared" si="66"/>
        <v>0</v>
      </c>
      <c r="Q575" s="258">
        <f t="shared" si="66"/>
        <v>0</v>
      </c>
      <c r="R575" s="258">
        <f t="shared" si="66"/>
        <v>0</v>
      </c>
      <c r="S575" s="258">
        <f t="shared" si="66"/>
        <v>0</v>
      </c>
      <c r="T575" s="258">
        <f t="shared" si="66"/>
        <v>0</v>
      </c>
      <c r="U575" s="258">
        <f t="shared" si="66"/>
        <v>0</v>
      </c>
      <c r="V575" s="258">
        <f t="shared" si="66"/>
        <v>0</v>
      </c>
      <c r="W575" s="258">
        <f t="shared" si="66"/>
        <v>0</v>
      </c>
      <c r="X575" s="274">
        <f t="shared" si="67"/>
        <v>0</v>
      </c>
      <c r="Y575" s="258">
        <f t="shared" si="66"/>
        <v>0</v>
      </c>
      <c r="Z575" s="258">
        <f t="shared" si="66"/>
        <v>0</v>
      </c>
      <c r="AA575" s="258">
        <f t="shared" si="66"/>
        <v>0</v>
      </c>
      <c r="AC575" s="258">
        <f t="shared" si="68"/>
        <v>0</v>
      </c>
    </row>
    <row r="576" spans="1:29" hidden="1">
      <c r="A576" s="94"/>
      <c r="B576" s="94"/>
      <c r="F576" s="94"/>
      <c r="G576" s="255">
        <v>2003</v>
      </c>
      <c r="H576" s="256"/>
      <c r="I576" s="256"/>
      <c r="J576" s="256"/>
      <c r="K576" s="257" t="s">
        <v>425</v>
      </c>
      <c r="L576" s="258">
        <f t="shared" si="66"/>
        <v>0</v>
      </c>
      <c r="M576" s="258">
        <f t="shared" si="66"/>
        <v>0</v>
      </c>
      <c r="N576" s="258">
        <f t="shared" si="66"/>
        <v>0</v>
      </c>
      <c r="O576" s="258">
        <f t="shared" si="66"/>
        <v>0</v>
      </c>
      <c r="P576" s="258">
        <f t="shared" si="66"/>
        <v>0</v>
      </c>
      <c r="Q576" s="258">
        <f t="shared" si="66"/>
        <v>0</v>
      </c>
      <c r="R576" s="258">
        <f t="shared" si="66"/>
        <v>0</v>
      </c>
      <c r="S576" s="258">
        <f t="shared" si="66"/>
        <v>0</v>
      </c>
      <c r="T576" s="258">
        <f t="shared" si="66"/>
        <v>0</v>
      </c>
      <c r="U576" s="258">
        <f t="shared" si="66"/>
        <v>0</v>
      </c>
      <c r="V576" s="258">
        <f t="shared" si="66"/>
        <v>0</v>
      </c>
      <c r="W576" s="258">
        <f t="shared" si="66"/>
        <v>0</v>
      </c>
      <c r="X576" s="274">
        <f t="shared" si="67"/>
        <v>0</v>
      </c>
      <c r="Y576" s="258">
        <f t="shared" si="66"/>
        <v>0</v>
      </c>
      <c r="Z576" s="258">
        <f t="shared" si="66"/>
        <v>0</v>
      </c>
      <c r="AA576" s="258">
        <f t="shared" si="66"/>
        <v>0</v>
      </c>
      <c r="AC576" s="258">
        <f t="shared" si="68"/>
        <v>0</v>
      </c>
    </row>
    <row r="577" spans="1:29" hidden="1">
      <c r="A577" s="94"/>
      <c r="B577" s="94"/>
      <c r="F577" s="94"/>
      <c r="G577" s="255">
        <v>2004</v>
      </c>
      <c r="H577" s="256"/>
      <c r="I577" s="256"/>
      <c r="J577" s="256"/>
      <c r="K577" s="257" t="s">
        <v>425</v>
      </c>
      <c r="L577" s="258">
        <f t="shared" si="66"/>
        <v>0</v>
      </c>
      <c r="M577" s="258">
        <f t="shared" si="66"/>
        <v>0</v>
      </c>
      <c r="N577" s="258">
        <f t="shared" si="66"/>
        <v>0</v>
      </c>
      <c r="O577" s="258">
        <f t="shared" si="66"/>
        <v>0</v>
      </c>
      <c r="P577" s="258">
        <f t="shared" si="66"/>
        <v>0</v>
      </c>
      <c r="Q577" s="258">
        <f t="shared" si="66"/>
        <v>0</v>
      </c>
      <c r="R577" s="258">
        <f t="shared" si="66"/>
        <v>0</v>
      </c>
      <c r="S577" s="258">
        <f t="shared" si="66"/>
        <v>0</v>
      </c>
      <c r="T577" s="258">
        <f t="shared" si="66"/>
        <v>0</v>
      </c>
      <c r="U577" s="258">
        <f t="shared" si="66"/>
        <v>0</v>
      </c>
      <c r="V577" s="258">
        <f t="shared" si="66"/>
        <v>0</v>
      </c>
      <c r="W577" s="258">
        <f t="shared" si="66"/>
        <v>0</v>
      </c>
      <c r="X577" s="274">
        <f t="shared" si="67"/>
        <v>187.5</v>
      </c>
      <c r="Y577" s="258">
        <f t="shared" si="66"/>
        <v>0</v>
      </c>
      <c r="Z577" s="258">
        <f t="shared" si="66"/>
        <v>0</v>
      </c>
      <c r="AA577" s="258">
        <f t="shared" si="66"/>
        <v>0</v>
      </c>
      <c r="AC577" s="258">
        <f t="shared" si="68"/>
        <v>0</v>
      </c>
    </row>
    <row r="578" spans="1:29" hidden="1">
      <c r="A578" s="94"/>
      <c r="B578" s="94"/>
      <c r="F578" s="94"/>
      <c r="G578" s="255">
        <v>2005</v>
      </c>
      <c r="H578" s="256"/>
      <c r="I578" s="256"/>
      <c r="J578" s="256"/>
      <c r="K578" s="257" t="s">
        <v>425</v>
      </c>
      <c r="L578" s="258">
        <f t="shared" si="66"/>
        <v>0</v>
      </c>
      <c r="M578" s="258">
        <f t="shared" si="66"/>
        <v>0</v>
      </c>
      <c r="N578" s="258">
        <f t="shared" si="66"/>
        <v>0</v>
      </c>
      <c r="O578" s="258">
        <f t="shared" si="66"/>
        <v>0</v>
      </c>
      <c r="P578" s="258">
        <f t="shared" si="66"/>
        <v>0</v>
      </c>
      <c r="Q578" s="258">
        <f t="shared" si="66"/>
        <v>0</v>
      </c>
      <c r="R578" s="258" t="e">
        <f t="shared" si="66"/>
        <v>#REF!</v>
      </c>
      <c r="S578" s="258" t="e">
        <f t="shared" si="66"/>
        <v>#REF!</v>
      </c>
      <c r="T578" s="258" t="e">
        <f t="shared" si="66"/>
        <v>#REF!</v>
      </c>
      <c r="U578" s="258">
        <f t="shared" si="66"/>
        <v>0</v>
      </c>
      <c r="V578" s="258">
        <f t="shared" si="66"/>
        <v>0</v>
      </c>
      <c r="W578" s="258" t="e">
        <f t="shared" si="66"/>
        <v>#REF!</v>
      </c>
      <c r="X578" s="274">
        <f t="shared" si="67"/>
        <v>256.24166666666662</v>
      </c>
      <c r="Y578" s="258">
        <f t="shared" si="66"/>
        <v>0</v>
      </c>
      <c r="Z578" s="258">
        <f t="shared" si="66"/>
        <v>0</v>
      </c>
      <c r="AA578" s="258">
        <f t="shared" si="66"/>
        <v>0</v>
      </c>
      <c r="AC578" s="258">
        <f t="shared" si="68"/>
        <v>0</v>
      </c>
    </row>
    <row r="579" spans="1:29" hidden="1">
      <c r="A579" s="94"/>
      <c r="B579" s="94"/>
      <c r="F579" s="94"/>
      <c r="G579" s="255">
        <v>2006</v>
      </c>
      <c r="H579" s="256"/>
      <c r="I579" s="256"/>
      <c r="J579" s="256"/>
      <c r="K579" s="257" t="s">
        <v>425</v>
      </c>
      <c r="L579" s="258">
        <f t="shared" si="66"/>
        <v>0</v>
      </c>
      <c r="M579" s="258" t="e">
        <f t="shared" si="66"/>
        <v>#REF!</v>
      </c>
      <c r="N579" s="258">
        <f t="shared" si="66"/>
        <v>0</v>
      </c>
      <c r="O579" s="258" t="e">
        <f t="shared" si="66"/>
        <v>#REF!</v>
      </c>
      <c r="P579" s="258" t="e">
        <f t="shared" si="66"/>
        <v>#REF!</v>
      </c>
      <c r="Q579" s="258" t="e">
        <f t="shared" si="66"/>
        <v>#REF!</v>
      </c>
      <c r="R579" s="258" t="e">
        <f t="shared" si="66"/>
        <v>#REF!</v>
      </c>
      <c r="S579" s="258" t="e">
        <f t="shared" si="66"/>
        <v>#REF!</v>
      </c>
      <c r="T579" s="258" t="e">
        <f t="shared" si="66"/>
        <v>#REF!</v>
      </c>
      <c r="U579" s="258">
        <f t="shared" si="66"/>
        <v>0</v>
      </c>
      <c r="V579" s="258">
        <f t="shared" si="66"/>
        <v>0</v>
      </c>
      <c r="W579" s="258" t="e">
        <f t="shared" si="66"/>
        <v>#REF!</v>
      </c>
      <c r="X579" s="274">
        <f t="shared" si="67"/>
        <v>264.84833333333336</v>
      </c>
      <c r="Y579" s="258" t="e">
        <f t="shared" si="66"/>
        <v>#REF!</v>
      </c>
      <c r="Z579" s="258">
        <f t="shared" si="66"/>
        <v>0</v>
      </c>
      <c r="AA579" s="258" t="e">
        <f t="shared" si="66"/>
        <v>#REF!</v>
      </c>
      <c r="AC579" s="258" t="e">
        <f t="shared" si="68"/>
        <v>#REF!</v>
      </c>
    </row>
    <row r="580" spans="1:29" hidden="1">
      <c r="A580" s="94"/>
      <c r="B580" s="94"/>
      <c r="F580" s="94"/>
      <c r="G580" s="255">
        <v>2007</v>
      </c>
      <c r="H580" s="256"/>
      <c r="I580" s="256"/>
      <c r="J580" s="256"/>
      <c r="K580" s="257" t="s">
        <v>425</v>
      </c>
      <c r="L580" s="258">
        <f t="shared" ref="L580:AA595" si="69">SUMIF($J$22:$J$513,$G580,L$22:L$513)</f>
        <v>0</v>
      </c>
      <c r="M580" s="258" t="e">
        <f t="shared" si="69"/>
        <v>#REF!</v>
      </c>
      <c r="N580" s="258">
        <f t="shared" si="69"/>
        <v>0</v>
      </c>
      <c r="O580" s="258" t="e">
        <f t="shared" si="69"/>
        <v>#REF!</v>
      </c>
      <c r="P580" s="258" t="e">
        <f t="shared" si="69"/>
        <v>#REF!</v>
      </c>
      <c r="Q580" s="258" t="e">
        <f t="shared" si="69"/>
        <v>#REF!</v>
      </c>
      <c r="R580" s="258" t="e">
        <f t="shared" si="69"/>
        <v>#REF!</v>
      </c>
      <c r="S580" s="258" t="e">
        <f t="shared" si="69"/>
        <v>#REF!</v>
      </c>
      <c r="T580" s="258" t="e">
        <f t="shared" si="69"/>
        <v>#REF!</v>
      </c>
      <c r="U580" s="258">
        <f t="shared" si="69"/>
        <v>0</v>
      </c>
      <c r="V580" s="258">
        <f t="shared" si="69"/>
        <v>0</v>
      </c>
      <c r="W580" s="258" t="e">
        <f t="shared" si="69"/>
        <v>#REF!</v>
      </c>
      <c r="X580" s="274">
        <f t="shared" si="67"/>
        <v>273.6033333333333</v>
      </c>
      <c r="Y580" s="258" t="e">
        <f t="shared" si="69"/>
        <v>#REF!</v>
      </c>
      <c r="Z580" s="258">
        <f t="shared" si="69"/>
        <v>0</v>
      </c>
      <c r="AA580" s="258" t="e">
        <f t="shared" si="69"/>
        <v>#REF!</v>
      </c>
      <c r="AC580" s="258" t="e">
        <f t="shared" si="68"/>
        <v>#REF!</v>
      </c>
    </row>
    <row r="581" spans="1:29" hidden="1">
      <c r="A581" s="94"/>
      <c r="B581" s="94"/>
      <c r="F581" s="94"/>
      <c r="G581" s="255">
        <v>2008</v>
      </c>
      <c r="H581" s="256"/>
      <c r="I581" s="256"/>
      <c r="J581" s="256"/>
      <c r="K581" s="257" t="s">
        <v>425</v>
      </c>
      <c r="L581" s="258">
        <f t="shared" si="69"/>
        <v>0</v>
      </c>
      <c r="M581" s="258" t="e">
        <f t="shared" si="69"/>
        <v>#REF!</v>
      </c>
      <c r="N581" s="258">
        <f t="shared" si="69"/>
        <v>0</v>
      </c>
      <c r="O581" s="258" t="e">
        <f t="shared" si="69"/>
        <v>#REF!</v>
      </c>
      <c r="P581" s="258" t="e">
        <f t="shared" si="69"/>
        <v>#REF!</v>
      </c>
      <c r="Q581" s="258" t="e">
        <f t="shared" si="69"/>
        <v>#REF!</v>
      </c>
      <c r="R581" s="258" t="e">
        <f t="shared" si="69"/>
        <v>#REF!</v>
      </c>
      <c r="S581" s="258" t="e">
        <f t="shared" si="69"/>
        <v>#REF!</v>
      </c>
      <c r="T581" s="258" t="e">
        <f t="shared" si="69"/>
        <v>#REF!</v>
      </c>
      <c r="U581" s="258">
        <f t="shared" si="69"/>
        <v>0</v>
      </c>
      <c r="V581" s="258">
        <f t="shared" si="69"/>
        <v>0</v>
      </c>
      <c r="W581" s="258" t="e">
        <f t="shared" si="69"/>
        <v>#REF!</v>
      </c>
      <c r="X581" s="274">
        <f t="shared" si="67"/>
        <v>281.57666666666677</v>
      </c>
      <c r="Y581" s="258" t="e">
        <f t="shared" si="69"/>
        <v>#REF!</v>
      </c>
      <c r="Z581" s="258">
        <f t="shared" si="69"/>
        <v>0</v>
      </c>
      <c r="AA581" s="258" t="e">
        <f t="shared" si="69"/>
        <v>#REF!</v>
      </c>
      <c r="AC581" s="258" t="e">
        <f t="shared" si="68"/>
        <v>#REF!</v>
      </c>
    </row>
    <row r="582" spans="1:29" hidden="1">
      <c r="A582" s="94"/>
      <c r="B582" s="94"/>
      <c r="F582" s="94"/>
      <c r="G582" s="255">
        <v>2009</v>
      </c>
      <c r="H582" s="256"/>
      <c r="I582" s="256"/>
      <c r="J582" s="256"/>
      <c r="K582" s="257" t="s">
        <v>425</v>
      </c>
      <c r="L582" s="258">
        <f t="shared" si="69"/>
        <v>0</v>
      </c>
      <c r="M582" s="258" t="e">
        <f t="shared" si="69"/>
        <v>#REF!</v>
      </c>
      <c r="N582" s="258">
        <f t="shared" si="69"/>
        <v>0</v>
      </c>
      <c r="O582" s="258" t="e">
        <f t="shared" si="69"/>
        <v>#REF!</v>
      </c>
      <c r="P582" s="258" t="e">
        <f t="shared" si="69"/>
        <v>#REF!</v>
      </c>
      <c r="Q582" s="258" t="e">
        <f t="shared" si="69"/>
        <v>#REF!</v>
      </c>
      <c r="R582" s="258" t="e">
        <f t="shared" si="69"/>
        <v>#REF!</v>
      </c>
      <c r="S582" s="258" t="e">
        <f t="shared" si="69"/>
        <v>#REF!</v>
      </c>
      <c r="T582" s="258" t="e">
        <f t="shared" si="69"/>
        <v>#REF!</v>
      </c>
      <c r="U582" s="258">
        <f t="shared" si="69"/>
        <v>0</v>
      </c>
      <c r="V582" s="258">
        <f t="shared" si="69"/>
        <v>0</v>
      </c>
      <c r="W582" s="258" t="e">
        <f t="shared" si="69"/>
        <v>#REF!</v>
      </c>
      <c r="X582" s="274">
        <f t="shared" si="67"/>
        <v>289.13833333333326</v>
      </c>
      <c r="Y582" s="258" t="e">
        <f t="shared" si="69"/>
        <v>#REF!</v>
      </c>
      <c r="Z582" s="258">
        <f t="shared" si="69"/>
        <v>0</v>
      </c>
      <c r="AA582" s="258" t="e">
        <f t="shared" si="69"/>
        <v>#REF!</v>
      </c>
      <c r="AC582" s="258" t="e">
        <f t="shared" si="68"/>
        <v>#REF!</v>
      </c>
    </row>
    <row r="583" spans="1:29" hidden="1">
      <c r="A583" s="94"/>
      <c r="B583" s="94"/>
      <c r="F583" s="94"/>
      <c r="G583" s="89">
        <v>2010</v>
      </c>
      <c r="H583" s="94"/>
      <c r="I583" s="94"/>
      <c r="J583" s="94"/>
      <c r="K583" s="259" t="str">
        <f t="shared" ref="K583:K603" ca="1" si="70">OFFSET(K$205,($G583-2006)*12,0)&amp;"/"&amp;OFFSET(K$205,($G583-2006)*12+11,0)</f>
        <v>CFO/CFO</v>
      </c>
      <c r="L583" s="20">
        <f t="shared" si="69"/>
        <v>0</v>
      </c>
      <c r="M583" s="20">
        <f t="shared" si="69"/>
        <v>0</v>
      </c>
      <c r="N583" s="20">
        <f t="shared" si="69"/>
        <v>0</v>
      </c>
      <c r="O583" s="20">
        <f t="shared" si="69"/>
        <v>0</v>
      </c>
      <c r="P583" s="20">
        <f t="shared" si="69"/>
        <v>0</v>
      </c>
      <c r="Q583" s="20">
        <f t="shared" si="69"/>
        <v>0</v>
      </c>
      <c r="R583" s="20">
        <f t="shared" si="69"/>
        <v>0</v>
      </c>
      <c r="S583" s="20">
        <f t="shared" si="69"/>
        <v>0</v>
      </c>
      <c r="T583" s="20">
        <f t="shared" si="69"/>
        <v>0</v>
      </c>
      <c r="U583" s="20">
        <f t="shared" si="69"/>
        <v>0</v>
      </c>
      <c r="V583" s="20">
        <f t="shared" si="69"/>
        <v>0</v>
      </c>
      <c r="W583" s="20">
        <f t="shared" si="69"/>
        <v>0</v>
      </c>
      <c r="X583" s="273">
        <f t="shared" si="67"/>
        <v>290.85666666666663</v>
      </c>
      <c r="Y583" s="20">
        <f t="shared" si="69"/>
        <v>0</v>
      </c>
      <c r="Z583" s="20">
        <f t="shared" si="69"/>
        <v>0</v>
      </c>
      <c r="AA583" s="20">
        <f t="shared" si="69"/>
        <v>0</v>
      </c>
      <c r="AC583" s="20">
        <f t="shared" si="68"/>
        <v>0</v>
      </c>
    </row>
    <row r="584" spans="1:29" hidden="1">
      <c r="A584" s="94"/>
      <c r="B584" s="94"/>
      <c r="F584" s="94"/>
      <c r="G584" s="89">
        <v>2011</v>
      </c>
      <c r="H584" s="94"/>
      <c r="I584" s="94"/>
      <c r="J584" s="94"/>
      <c r="K584" s="259" t="str">
        <f t="shared" ca="1" si="70"/>
        <v>CFO/CFO</v>
      </c>
      <c r="L584" s="20">
        <f t="shared" si="69"/>
        <v>0</v>
      </c>
      <c r="M584" s="20">
        <f t="shared" si="69"/>
        <v>0</v>
      </c>
      <c r="N584" s="20">
        <f t="shared" si="69"/>
        <v>0</v>
      </c>
      <c r="O584" s="20">
        <f t="shared" si="69"/>
        <v>0</v>
      </c>
      <c r="P584" s="20">
        <f t="shared" si="69"/>
        <v>0</v>
      </c>
      <c r="Q584" s="20">
        <f t="shared" si="69"/>
        <v>0</v>
      </c>
      <c r="R584" s="20">
        <f t="shared" si="69"/>
        <v>0</v>
      </c>
      <c r="S584" s="20">
        <f t="shared" si="69"/>
        <v>0</v>
      </c>
      <c r="T584" s="20">
        <f t="shared" si="69"/>
        <v>0</v>
      </c>
      <c r="U584" s="20">
        <f t="shared" si="69"/>
        <v>0</v>
      </c>
      <c r="V584" s="20">
        <f t="shared" si="69"/>
        <v>0</v>
      </c>
      <c r="W584" s="20">
        <f t="shared" si="69"/>
        <v>0</v>
      </c>
      <c r="X584" s="273">
        <f t="shared" si="67"/>
        <v>293.80833333333339</v>
      </c>
      <c r="Y584" s="20">
        <f t="shared" si="69"/>
        <v>0</v>
      </c>
      <c r="Z584" s="20">
        <f t="shared" si="69"/>
        <v>0</v>
      </c>
      <c r="AA584" s="20">
        <f t="shared" si="69"/>
        <v>0</v>
      </c>
      <c r="AC584" s="20">
        <f t="shared" si="68"/>
        <v>0</v>
      </c>
    </row>
    <row r="585" spans="1:29" hidden="1">
      <c r="A585" s="94"/>
      <c r="B585" s="94"/>
      <c r="F585" s="94"/>
      <c r="G585" s="89">
        <v>2012</v>
      </c>
      <c r="H585" s="94"/>
      <c r="I585" s="94"/>
      <c r="J585" s="94"/>
      <c r="K585" s="259" t="str">
        <f t="shared" ca="1" si="70"/>
        <v>CFO/CFO</v>
      </c>
      <c r="L585" s="20">
        <f t="shared" si="69"/>
        <v>0</v>
      </c>
      <c r="M585" s="20">
        <f t="shared" si="69"/>
        <v>0</v>
      </c>
      <c r="N585" s="20">
        <f t="shared" si="69"/>
        <v>0</v>
      </c>
      <c r="O585" s="20">
        <f t="shared" si="69"/>
        <v>0</v>
      </c>
      <c r="P585" s="20">
        <f t="shared" si="69"/>
        <v>0</v>
      </c>
      <c r="Q585" s="20">
        <f t="shared" si="69"/>
        <v>0</v>
      </c>
      <c r="R585" s="20">
        <f t="shared" si="69"/>
        <v>0</v>
      </c>
      <c r="S585" s="20">
        <f t="shared" si="69"/>
        <v>0</v>
      </c>
      <c r="T585" s="20">
        <f t="shared" si="69"/>
        <v>0</v>
      </c>
      <c r="U585" s="20">
        <f t="shared" si="69"/>
        <v>0</v>
      </c>
      <c r="V585" s="20">
        <f t="shared" si="69"/>
        <v>0</v>
      </c>
      <c r="W585" s="20">
        <f t="shared" si="69"/>
        <v>0</v>
      </c>
      <c r="X585" s="273">
        <f t="shared" si="67"/>
        <v>300.79666666666662</v>
      </c>
      <c r="Y585" s="20">
        <f t="shared" si="69"/>
        <v>0</v>
      </c>
      <c r="Z585" s="20">
        <f t="shared" si="69"/>
        <v>0</v>
      </c>
      <c r="AA585" s="20">
        <f t="shared" si="69"/>
        <v>0</v>
      </c>
      <c r="AC585" s="20">
        <f t="shared" si="68"/>
        <v>0</v>
      </c>
    </row>
    <row r="586" spans="1:29" hidden="1">
      <c r="A586" s="94"/>
      <c r="B586" s="94"/>
      <c r="F586" s="94"/>
      <c r="G586" s="89">
        <v>2013</v>
      </c>
      <c r="H586" s="94"/>
      <c r="I586" s="94"/>
      <c r="J586" s="94"/>
      <c r="K586" s="259" t="str">
        <f t="shared" ca="1" si="70"/>
        <v>CFO/CFO</v>
      </c>
      <c r="L586" s="20">
        <f t="shared" si="69"/>
        <v>0</v>
      </c>
      <c r="M586" s="20">
        <f t="shared" si="69"/>
        <v>0</v>
      </c>
      <c r="N586" s="20">
        <f t="shared" si="69"/>
        <v>0</v>
      </c>
      <c r="O586" s="20">
        <f t="shared" si="69"/>
        <v>0</v>
      </c>
      <c r="P586" s="20">
        <f t="shared" si="69"/>
        <v>0</v>
      </c>
      <c r="Q586" s="20">
        <f t="shared" si="69"/>
        <v>0</v>
      </c>
      <c r="R586" s="20">
        <f t="shared" si="69"/>
        <v>0</v>
      </c>
      <c r="S586" s="20">
        <f t="shared" si="69"/>
        <v>0</v>
      </c>
      <c r="T586" s="20">
        <f t="shared" si="69"/>
        <v>0</v>
      </c>
      <c r="U586" s="20">
        <f t="shared" si="69"/>
        <v>0</v>
      </c>
      <c r="V586" s="20">
        <f t="shared" si="69"/>
        <v>0</v>
      </c>
      <c r="W586" s="20">
        <f t="shared" si="69"/>
        <v>0</v>
      </c>
      <c r="X586" s="273">
        <f t="shared" si="67"/>
        <v>306.2383333333334</v>
      </c>
      <c r="Y586" s="20">
        <f t="shared" si="68"/>
        <v>0</v>
      </c>
      <c r="Z586" s="20">
        <f t="shared" si="68"/>
        <v>0</v>
      </c>
      <c r="AA586" s="20">
        <f t="shared" si="68"/>
        <v>0</v>
      </c>
      <c r="AC586" s="20">
        <f t="shared" si="68"/>
        <v>0</v>
      </c>
    </row>
    <row r="587" spans="1:29" hidden="1">
      <c r="A587" s="94"/>
      <c r="B587" s="94"/>
      <c r="F587" s="94"/>
      <c r="G587" s="89">
        <v>2014</v>
      </c>
      <c r="H587" s="94"/>
      <c r="I587" s="94"/>
      <c r="J587" s="94"/>
      <c r="K587" s="259" t="str">
        <f t="shared" ca="1" si="70"/>
        <v>CFO/CFO</v>
      </c>
      <c r="L587" s="20">
        <f t="shared" si="69"/>
        <v>0</v>
      </c>
      <c r="M587" s="20">
        <f t="shared" si="69"/>
        <v>0</v>
      </c>
      <c r="N587" s="20">
        <f t="shared" si="69"/>
        <v>0</v>
      </c>
      <c r="O587" s="20">
        <f t="shared" si="69"/>
        <v>0</v>
      </c>
      <c r="P587" s="20">
        <f t="shared" si="69"/>
        <v>0</v>
      </c>
      <c r="Q587" s="20">
        <f t="shared" si="69"/>
        <v>0</v>
      </c>
      <c r="R587" s="20">
        <f t="shared" si="69"/>
        <v>0</v>
      </c>
      <c r="S587" s="20">
        <f t="shared" si="69"/>
        <v>0</v>
      </c>
      <c r="T587" s="20">
        <f t="shared" si="69"/>
        <v>0</v>
      </c>
      <c r="U587" s="20">
        <f t="shared" si="69"/>
        <v>0</v>
      </c>
      <c r="V587" s="20">
        <f t="shared" si="69"/>
        <v>0</v>
      </c>
      <c r="W587" s="20">
        <f t="shared" si="69"/>
        <v>0</v>
      </c>
      <c r="X587" s="273">
        <f t="shared" si="67"/>
        <v>316.02620833333333</v>
      </c>
      <c r="Y587" s="20">
        <f t="shared" ref="Y587:AC595" si="71">SUMIF($J$22:$J$513,$G587,Y$22:Y$513)</f>
        <v>0</v>
      </c>
      <c r="Z587" s="20">
        <f t="shared" si="71"/>
        <v>0</v>
      </c>
      <c r="AA587" s="20">
        <f t="shared" si="71"/>
        <v>0</v>
      </c>
      <c r="AC587" s="20">
        <f t="shared" si="71"/>
        <v>0</v>
      </c>
    </row>
    <row r="588" spans="1:29" hidden="1">
      <c r="A588" s="94"/>
      <c r="B588" s="94"/>
      <c r="F588" s="94"/>
      <c r="G588" s="89">
        <v>2015</v>
      </c>
      <c r="H588" s="94"/>
      <c r="I588" s="94"/>
      <c r="J588" s="94"/>
      <c r="K588" s="259" t="str">
        <f t="shared" ca="1" si="70"/>
        <v>CFO/CFO</v>
      </c>
      <c r="L588" s="20">
        <f t="shared" si="69"/>
        <v>0</v>
      </c>
      <c r="M588" s="20">
        <f t="shared" si="69"/>
        <v>0</v>
      </c>
      <c r="N588" s="20">
        <f t="shared" si="69"/>
        <v>0</v>
      </c>
      <c r="O588" s="20">
        <f t="shared" si="69"/>
        <v>0</v>
      </c>
      <c r="P588" s="20">
        <f t="shared" si="69"/>
        <v>0</v>
      </c>
      <c r="Q588" s="20">
        <f t="shared" si="69"/>
        <v>0</v>
      </c>
      <c r="R588" s="20">
        <f t="shared" si="69"/>
        <v>0</v>
      </c>
      <c r="S588" s="20">
        <f t="shared" si="69"/>
        <v>0</v>
      </c>
      <c r="T588" s="20">
        <f t="shared" si="69"/>
        <v>0</v>
      </c>
      <c r="U588" s="20">
        <f t="shared" si="69"/>
        <v>0</v>
      </c>
      <c r="V588" s="20">
        <f t="shared" si="69"/>
        <v>0</v>
      </c>
      <c r="W588" s="20">
        <f t="shared" si="69"/>
        <v>0</v>
      </c>
      <c r="X588" s="273">
        <f t="shared" si="67"/>
        <v>327.08712562499994</v>
      </c>
      <c r="Y588" s="20">
        <f t="shared" si="71"/>
        <v>0</v>
      </c>
      <c r="Z588" s="20">
        <f t="shared" si="71"/>
        <v>0</v>
      </c>
      <c r="AA588" s="20">
        <f t="shared" si="71"/>
        <v>0</v>
      </c>
      <c r="AC588" s="20">
        <f t="shared" si="71"/>
        <v>0</v>
      </c>
    </row>
    <row r="589" spans="1:29" hidden="1">
      <c r="A589" s="94"/>
      <c r="B589" s="94"/>
      <c r="F589" s="94"/>
      <c r="G589" s="89">
        <v>2016</v>
      </c>
      <c r="H589" s="94"/>
      <c r="I589" s="94"/>
      <c r="J589" s="94"/>
      <c r="K589" s="259" t="str">
        <f t="shared" ca="1" si="70"/>
        <v>CFO/CFO</v>
      </c>
      <c r="L589" s="20">
        <f t="shared" si="69"/>
        <v>0</v>
      </c>
      <c r="M589" s="20">
        <f t="shared" si="69"/>
        <v>0</v>
      </c>
      <c r="N589" s="20">
        <f t="shared" si="69"/>
        <v>0</v>
      </c>
      <c r="O589" s="20">
        <f t="shared" si="69"/>
        <v>0</v>
      </c>
      <c r="P589" s="20">
        <f t="shared" si="69"/>
        <v>0</v>
      </c>
      <c r="Q589" s="20">
        <f t="shared" si="69"/>
        <v>0</v>
      </c>
      <c r="R589" s="20">
        <f t="shared" si="69"/>
        <v>0</v>
      </c>
      <c r="S589" s="20">
        <f t="shared" si="69"/>
        <v>0</v>
      </c>
      <c r="T589" s="20">
        <f t="shared" si="69"/>
        <v>0</v>
      </c>
      <c r="U589" s="20">
        <f t="shared" si="69"/>
        <v>0</v>
      </c>
      <c r="V589" s="20">
        <f t="shared" si="69"/>
        <v>0</v>
      </c>
      <c r="W589" s="20">
        <f t="shared" si="69"/>
        <v>0</v>
      </c>
      <c r="X589" s="273">
        <f t="shared" si="67"/>
        <v>338.53517502187498</v>
      </c>
      <c r="Y589" s="20">
        <f t="shared" si="71"/>
        <v>0</v>
      </c>
      <c r="Z589" s="20">
        <f t="shared" si="71"/>
        <v>0</v>
      </c>
      <c r="AA589" s="20">
        <f t="shared" si="71"/>
        <v>0</v>
      </c>
      <c r="AC589" s="20">
        <f t="shared" si="71"/>
        <v>0</v>
      </c>
    </row>
    <row r="590" spans="1:29" hidden="1">
      <c r="A590" s="94"/>
      <c r="B590" s="94"/>
      <c r="F590" s="94"/>
      <c r="G590" s="89">
        <v>2017</v>
      </c>
      <c r="H590" s="94"/>
      <c r="I590" s="94"/>
      <c r="J590" s="94"/>
      <c r="K590" s="259" t="str">
        <f t="shared" ca="1" si="70"/>
        <v>CFO/CFO</v>
      </c>
      <c r="L590" s="20">
        <f t="shared" si="69"/>
        <v>0</v>
      </c>
      <c r="M590" s="20">
        <f t="shared" si="69"/>
        <v>0</v>
      </c>
      <c r="N590" s="20">
        <f t="shared" si="69"/>
        <v>0</v>
      </c>
      <c r="O590" s="20">
        <f t="shared" si="69"/>
        <v>0</v>
      </c>
      <c r="P590" s="20">
        <f t="shared" si="69"/>
        <v>0</v>
      </c>
      <c r="Q590" s="20">
        <f t="shared" si="69"/>
        <v>0</v>
      </c>
      <c r="R590" s="20">
        <f t="shared" si="69"/>
        <v>0</v>
      </c>
      <c r="S590" s="20">
        <f t="shared" si="69"/>
        <v>0</v>
      </c>
      <c r="T590" s="20">
        <f t="shared" si="69"/>
        <v>0</v>
      </c>
      <c r="U590" s="20">
        <f t="shared" si="69"/>
        <v>0</v>
      </c>
      <c r="V590" s="20">
        <f t="shared" si="69"/>
        <v>0</v>
      </c>
      <c r="W590" s="20">
        <f t="shared" si="69"/>
        <v>0</v>
      </c>
      <c r="X590" s="273">
        <f t="shared" si="67"/>
        <v>350.38390614764052</v>
      </c>
      <c r="Y590" s="20">
        <f t="shared" si="71"/>
        <v>0</v>
      </c>
      <c r="Z590" s="20">
        <f t="shared" si="71"/>
        <v>0</v>
      </c>
      <c r="AA590" s="20">
        <f t="shared" si="71"/>
        <v>0</v>
      </c>
      <c r="AC590" s="20">
        <f t="shared" si="71"/>
        <v>0</v>
      </c>
    </row>
    <row r="591" spans="1:29" hidden="1">
      <c r="A591" s="94"/>
      <c r="B591" s="94"/>
      <c r="F591" s="94"/>
      <c r="G591" s="89">
        <v>2018</v>
      </c>
      <c r="H591" s="94"/>
      <c r="I591" s="94"/>
      <c r="J591" s="94"/>
      <c r="K591" s="259" t="str">
        <f t="shared" ca="1" si="70"/>
        <v>CFO/CFO</v>
      </c>
      <c r="L591" s="20">
        <f t="shared" si="69"/>
        <v>0</v>
      </c>
      <c r="M591" s="20">
        <f t="shared" si="69"/>
        <v>0</v>
      </c>
      <c r="N591" s="20">
        <f t="shared" si="69"/>
        <v>0</v>
      </c>
      <c r="O591" s="20">
        <f t="shared" si="69"/>
        <v>0</v>
      </c>
      <c r="P591" s="20">
        <f t="shared" si="69"/>
        <v>0</v>
      </c>
      <c r="Q591" s="20">
        <f t="shared" si="69"/>
        <v>0</v>
      </c>
      <c r="R591" s="20">
        <f t="shared" si="69"/>
        <v>0</v>
      </c>
      <c r="S591" s="20">
        <f t="shared" si="69"/>
        <v>0</v>
      </c>
      <c r="T591" s="20">
        <f t="shared" si="69"/>
        <v>0</v>
      </c>
      <c r="U591" s="20">
        <f t="shared" si="69"/>
        <v>0</v>
      </c>
      <c r="V591" s="20">
        <f t="shared" si="69"/>
        <v>0</v>
      </c>
      <c r="W591" s="20">
        <f t="shared" si="69"/>
        <v>0</v>
      </c>
      <c r="X591" s="273">
        <f t="shared" si="67"/>
        <v>362.64734286280782</v>
      </c>
      <c r="Y591" s="20">
        <f t="shared" si="71"/>
        <v>0</v>
      </c>
      <c r="Z591" s="20">
        <f t="shared" si="71"/>
        <v>0</v>
      </c>
      <c r="AA591" s="20">
        <f t="shared" si="71"/>
        <v>0</v>
      </c>
      <c r="AC591" s="20">
        <f t="shared" si="71"/>
        <v>0</v>
      </c>
    </row>
    <row r="592" spans="1:29" hidden="1">
      <c r="A592" s="94"/>
      <c r="B592" s="94"/>
      <c r="F592" s="94"/>
      <c r="G592" s="89">
        <v>2019</v>
      </c>
      <c r="H592" s="94"/>
      <c r="I592" s="94"/>
      <c r="J592" s="94"/>
      <c r="K592" s="259" t="str">
        <f t="shared" ca="1" si="70"/>
        <v>CFO/CFO</v>
      </c>
      <c r="L592" s="20">
        <f t="shared" si="69"/>
        <v>0</v>
      </c>
      <c r="M592" s="20">
        <f t="shared" si="69"/>
        <v>0</v>
      </c>
      <c r="N592" s="20">
        <f t="shared" si="69"/>
        <v>0</v>
      </c>
      <c r="O592" s="20">
        <f t="shared" si="69"/>
        <v>0</v>
      </c>
      <c r="P592" s="20">
        <f t="shared" si="69"/>
        <v>0</v>
      </c>
      <c r="Q592" s="20">
        <f t="shared" si="69"/>
        <v>0</v>
      </c>
      <c r="R592" s="20">
        <f t="shared" si="69"/>
        <v>0</v>
      </c>
      <c r="S592" s="20">
        <f t="shared" si="69"/>
        <v>0</v>
      </c>
      <c r="T592" s="20">
        <f t="shared" si="69"/>
        <v>0</v>
      </c>
      <c r="U592" s="20">
        <f t="shared" si="69"/>
        <v>0</v>
      </c>
      <c r="V592" s="20">
        <f t="shared" si="69"/>
        <v>0</v>
      </c>
      <c r="W592" s="20">
        <f t="shared" si="69"/>
        <v>0</v>
      </c>
      <c r="X592" s="273">
        <f t="shared" si="67"/>
        <v>186.60628333270105</v>
      </c>
      <c r="Y592" s="20">
        <f t="shared" si="71"/>
        <v>0</v>
      </c>
      <c r="Z592" s="20">
        <f t="shared" si="71"/>
        <v>0</v>
      </c>
      <c r="AA592" s="20">
        <f t="shared" si="71"/>
        <v>0</v>
      </c>
      <c r="AC592" s="20">
        <f t="shared" si="71"/>
        <v>0</v>
      </c>
    </row>
    <row r="593" spans="1:29" hidden="1">
      <c r="A593" s="94"/>
      <c r="B593" s="94"/>
      <c r="F593" s="94"/>
      <c r="G593" s="89">
        <v>2020</v>
      </c>
      <c r="H593" s="94"/>
      <c r="I593" s="94"/>
      <c r="J593" s="94"/>
      <c r="K593" s="259" t="str">
        <f t="shared" ca="1" si="70"/>
        <v>CFO/CFO</v>
      </c>
      <c r="L593" s="20">
        <f t="shared" si="69"/>
        <v>0</v>
      </c>
      <c r="M593" s="20">
        <f t="shared" si="69"/>
        <v>0</v>
      </c>
      <c r="N593" s="20">
        <f t="shared" si="69"/>
        <v>0</v>
      </c>
      <c r="O593" s="20">
        <f t="shared" si="69"/>
        <v>0</v>
      </c>
      <c r="P593" s="20">
        <f t="shared" si="69"/>
        <v>0</v>
      </c>
      <c r="Q593" s="20">
        <f t="shared" si="69"/>
        <v>0</v>
      </c>
      <c r="R593" s="20">
        <f t="shared" si="69"/>
        <v>0</v>
      </c>
      <c r="S593" s="20">
        <f t="shared" si="69"/>
        <v>0</v>
      </c>
      <c r="T593" s="20">
        <f t="shared" si="69"/>
        <v>0</v>
      </c>
      <c r="U593" s="20">
        <f t="shared" si="69"/>
        <v>0</v>
      </c>
      <c r="V593" s="20">
        <f t="shared" si="69"/>
        <v>0</v>
      </c>
      <c r="W593" s="20">
        <f t="shared" si="69"/>
        <v>0</v>
      </c>
      <c r="X593" s="273">
        <f t="shared" si="67"/>
        <v>0</v>
      </c>
      <c r="Y593" s="20">
        <f t="shared" si="71"/>
        <v>0</v>
      </c>
      <c r="Z593" s="20">
        <f t="shared" si="71"/>
        <v>0</v>
      </c>
      <c r="AA593" s="20">
        <f t="shared" si="71"/>
        <v>0</v>
      </c>
      <c r="AC593" s="20">
        <f t="shared" si="71"/>
        <v>0</v>
      </c>
    </row>
    <row r="594" spans="1:29" hidden="1">
      <c r="A594" s="94"/>
      <c r="B594" s="94"/>
      <c r="F594" s="94"/>
      <c r="G594" s="89">
        <v>2021</v>
      </c>
      <c r="H594" s="94"/>
      <c r="I594" s="94"/>
      <c r="J594" s="94"/>
      <c r="K594" s="259" t="str">
        <f t="shared" ca="1" si="70"/>
        <v>CFO/CFO</v>
      </c>
      <c r="L594" s="20">
        <f t="shared" si="69"/>
        <v>0</v>
      </c>
      <c r="M594" s="20">
        <f t="shared" si="69"/>
        <v>0</v>
      </c>
      <c r="N594" s="20">
        <f t="shared" si="69"/>
        <v>0</v>
      </c>
      <c r="O594" s="20">
        <f t="shared" si="69"/>
        <v>0</v>
      </c>
      <c r="P594" s="20">
        <f t="shared" si="69"/>
        <v>0</v>
      </c>
      <c r="Q594" s="20">
        <f t="shared" si="69"/>
        <v>0</v>
      </c>
      <c r="R594" s="20">
        <f t="shared" si="69"/>
        <v>0</v>
      </c>
      <c r="S594" s="20">
        <f t="shared" si="69"/>
        <v>0</v>
      </c>
      <c r="T594" s="20">
        <f t="shared" si="69"/>
        <v>0</v>
      </c>
      <c r="U594" s="20">
        <f t="shared" si="69"/>
        <v>0</v>
      </c>
      <c r="V594" s="20">
        <f t="shared" si="69"/>
        <v>0</v>
      </c>
      <c r="W594" s="20">
        <f t="shared" si="69"/>
        <v>0</v>
      </c>
      <c r="X594" s="273">
        <f t="shared" si="67"/>
        <v>0</v>
      </c>
      <c r="Y594" s="20">
        <f t="shared" si="71"/>
        <v>0</v>
      </c>
      <c r="Z594" s="20">
        <f t="shared" si="71"/>
        <v>0</v>
      </c>
      <c r="AA594" s="20">
        <f t="shared" si="71"/>
        <v>0</v>
      </c>
      <c r="AC594" s="20">
        <f t="shared" si="71"/>
        <v>0</v>
      </c>
    </row>
    <row r="595" spans="1:29" hidden="1">
      <c r="A595" s="94"/>
      <c r="B595" s="94"/>
      <c r="F595" s="94"/>
      <c r="G595" s="89">
        <v>2022</v>
      </c>
      <c r="H595" s="94"/>
      <c r="I595" s="94"/>
      <c r="J595" s="94"/>
      <c r="K595" s="259" t="str">
        <f t="shared" ca="1" si="70"/>
        <v>CFO/CFO</v>
      </c>
      <c r="L595" s="20">
        <f t="shared" si="69"/>
        <v>0</v>
      </c>
      <c r="M595" s="20">
        <f t="shared" si="69"/>
        <v>0</v>
      </c>
      <c r="N595" s="20">
        <f t="shared" si="69"/>
        <v>0</v>
      </c>
      <c r="O595" s="20">
        <f t="shared" si="69"/>
        <v>0</v>
      </c>
      <c r="P595" s="20">
        <f t="shared" si="69"/>
        <v>0</v>
      </c>
      <c r="Q595" s="20">
        <f t="shared" si="69"/>
        <v>0</v>
      </c>
      <c r="R595" s="20">
        <f t="shared" si="69"/>
        <v>0</v>
      </c>
      <c r="S595" s="20">
        <f t="shared" si="69"/>
        <v>0</v>
      </c>
      <c r="T595" s="20">
        <f t="shared" si="69"/>
        <v>0</v>
      </c>
      <c r="U595" s="20">
        <f t="shared" si="69"/>
        <v>0</v>
      </c>
      <c r="V595" s="20">
        <f t="shared" si="69"/>
        <v>0</v>
      </c>
      <c r="W595" s="20">
        <f t="shared" si="69"/>
        <v>0</v>
      </c>
      <c r="X595" s="273">
        <f t="shared" si="67"/>
        <v>0</v>
      </c>
      <c r="Y595" s="20">
        <f t="shared" si="71"/>
        <v>0</v>
      </c>
      <c r="Z595" s="20">
        <f t="shared" si="71"/>
        <v>0</v>
      </c>
      <c r="AA595" s="20">
        <f t="shared" si="71"/>
        <v>0</v>
      </c>
      <c r="AC595" s="20">
        <f t="shared" si="71"/>
        <v>0</v>
      </c>
    </row>
    <row r="596" spans="1:29" hidden="1">
      <c r="A596" s="94"/>
      <c r="B596" s="94"/>
      <c r="F596" s="94"/>
      <c r="G596" s="89">
        <v>2023</v>
      </c>
      <c r="H596" s="94"/>
      <c r="I596" s="94"/>
      <c r="J596" s="94"/>
      <c r="K596" s="259" t="str">
        <f t="shared" ca="1" si="70"/>
        <v>CFO/CFO</v>
      </c>
      <c r="L596" s="20">
        <f t="shared" ref="L596:AC603" si="72">SUMIF($J$22:$J$513,$G596,L$22:L$513)</f>
        <v>0</v>
      </c>
      <c r="M596" s="20">
        <f t="shared" si="72"/>
        <v>0</v>
      </c>
      <c r="N596" s="20">
        <f t="shared" si="72"/>
        <v>0</v>
      </c>
      <c r="O596" s="20">
        <f t="shared" si="72"/>
        <v>0</v>
      </c>
      <c r="P596" s="20">
        <f t="shared" si="72"/>
        <v>0</v>
      </c>
      <c r="Q596" s="20">
        <f t="shared" si="72"/>
        <v>0</v>
      </c>
      <c r="R596" s="20">
        <f t="shared" si="72"/>
        <v>0</v>
      </c>
      <c r="S596" s="20">
        <f t="shared" si="72"/>
        <v>0</v>
      </c>
      <c r="T596" s="20">
        <f t="shared" si="72"/>
        <v>0</v>
      </c>
      <c r="U596" s="20">
        <f t="shared" si="72"/>
        <v>0</v>
      </c>
      <c r="V596" s="20">
        <f t="shared" si="72"/>
        <v>0</v>
      </c>
      <c r="W596" s="20">
        <f t="shared" si="72"/>
        <v>0</v>
      </c>
      <c r="X596" s="273">
        <f t="shared" si="67"/>
        <v>0</v>
      </c>
      <c r="Y596" s="20">
        <f t="shared" si="72"/>
        <v>0</v>
      </c>
      <c r="Z596" s="20">
        <f t="shared" si="72"/>
        <v>0</v>
      </c>
      <c r="AA596" s="20">
        <f t="shared" si="72"/>
        <v>0</v>
      </c>
      <c r="AC596" s="20">
        <f t="shared" si="72"/>
        <v>0</v>
      </c>
    </row>
    <row r="597" spans="1:29" hidden="1">
      <c r="A597" s="94"/>
      <c r="B597" s="94"/>
      <c r="F597" s="94"/>
      <c r="G597" s="89">
        <v>2024</v>
      </c>
      <c r="H597" s="94"/>
      <c r="I597" s="94"/>
      <c r="J597" s="94"/>
      <c r="K597" s="259" t="str">
        <f t="shared" ca="1" si="70"/>
        <v>CFO/CFO</v>
      </c>
      <c r="L597" s="20">
        <f t="shared" si="72"/>
        <v>0</v>
      </c>
      <c r="M597" s="20">
        <f t="shared" si="72"/>
        <v>0</v>
      </c>
      <c r="N597" s="20">
        <f t="shared" si="72"/>
        <v>0</v>
      </c>
      <c r="O597" s="20">
        <f t="shared" si="72"/>
        <v>0</v>
      </c>
      <c r="P597" s="20">
        <f t="shared" si="72"/>
        <v>0</v>
      </c>
      <c r="Q597" s="20">
        <f t="shared" si="72"/>
        <v>0</v>
      </c>
      <c r="R597" s="20">
        <f t="shared" si="72"/>
        <v>0</v>
      </c>
      <c r="S597" s="20">
        <f t="shared" si="72"/>
        <v>0</v>
      </c>
      <c r="T597" s="20">
        <f t="shared" si="72"/>
        <v>0</v>
      </c>
      <c r="U597" s="20">
        <f t="shared" si="72"/>
        <v>0</v>
      </c>
      <c r="V597" s="20">
        <f t="shared" si="72"/>
        <v>0</v>
      </c>
      <c r="W597" s="20">
        <f t="shared" si="72"/>
        <v>0</v>
      </c>
      <c r="X597" s="273">
        <f t="shared" si="67"/>
        <v>0</v>
      </c>
      <c r="Y597" s="20">
        <f t="shared" si="72"/>
        <v>0</v>
      </c>
      <c r="Z597" s="20">
        <f t="shared" si="72"/>
        <v>0</v>
      </c>
      <c r="AA597" s="20">
        <f t="shared" si="72"/>
        <v>0</v>
      </c>
      <c r="AC597" s="20">
        <f t="shared" si="72"/>
        <v>0</v>
      </c>
    </row>
    <row r="598" spans="1:29" hidden="1">
      <c r="A598" s="94"/>
      <c r="B598" s="94"/>
      <c r="F598" s="94"/>
      <c r="G598" s="89">
        <v>2025</v>
      </c>
      <c r="H598" s="94"/>
      <c r="I598" s="94"/>
      <c r="J598" s="94"/>
      <c r="K598" s="259" t="str">
        <f t="shared" ca="1" si="70"/>
        <v>CFO/CFO</v>
      </c>
      <c r="L598" s="20">
        <f t="shared" si="72"/>
        <v>0</v>
      </c>
      <c r="M598" s="20">
        <f t="shared" si="72"/>
        <v>0</v>
      </c>
      <c r="N598" s="20">
        <f t="shared" si="72"/>
        <v>0</v>
      </c>
      <c r="O598" s="20">
        <f t="shared" si="72"/>
        <v>0</v>
      </c>
      <c r="P598" s="20">
        <f t="shared" si="72"/>
        <v>0</v>
      </c>
      <c r="Q598" s="20">
        <f t="shared" si="72"/>
        <v>0</v>
      </c>
      <c r="R598" s="20">
        <f t="shared" si="72"/>
        <v>0</v>
      </c>
      <c r="S598" s="20">
        <f t="shared" si="72"/>
        <v>0</v>
      </c>
      <c r="T598" s="20">
        <f t="shared" si="72"/>
        <v>0</v>
      </c>
      <c r="U598" s="20">
        <f t="shared" si="72"/>
        <v>0</v>
      </c>
      <c r="V598" s="20">
        <f t="shared" si="72"/>
        <v>0</v>
      </c>
      <c r="W598" s="20">
        <f t="shared" si="72"/>
        <v>0</v>
      </c>
      <c r="X598" s="273">
        <f t="shared" si="67"/>
        <v>0</v>
      </c>
      <c r="Y598" s="20">
        <f t="shared" si="72"/>
        <v>0</v>
      </c>
      <c r="Z598" s="20">
        <f t="shared" si="72"/>
        <v>0</v>
      </c>
      <c r="AA598" s="20">
        <f t="shared" si="72"/>
        <v>0</v>
      </c>
      <c r="AC598" s="20">
        <f t="shared" si="72"/>
        <v>0</v>
      </c>
    </row>
    <row r="599" spans="1:29" hidden="1">
      <c r="A599" s="94"/>
      <c r="B599" s="94"/>
      <c r="F599" s="94"/>
      <c r="G599" s="89">
        <v>2026</v>
      </c>
      <c r="H599" s="94"/>
      <c r="I599" s="94"/>
      <c r="J599" s="94"/>
      <c r="K599" s="259" t="str">
        <f t="shared" ca="1" si="70"/>
        <v>CFO/CFO</v>
      </c>
      <c r="L599" s="20">
        <f t="shared" si="72"/>
        <v>0</v>
      </c>
      <c r="M599" s="20">
        <f t="shared" si="72"/>
        <v>0</v>
      </c>
      <c r="N599" s="20">
        <f t="shared" si="72"/>
        <v>0</v>
      </c>
      <c r="O599" s="20">
        <f t="shared" si="72"/>
        <v>0</v>
      </c>
      <c r="P599" s="20">
        <f t="shared" si="72"/>
        <v>0</v>
      </c>
      <c r="Q599" s="20">
        <f t="shared" si="72"/>
        <v>0</v>
      </c>
      <c r="R599" s="20">
        <f t="shared" si="72"/>
        <v>0</v>
      </c>
      <c r="S599" s="20">
        <f t="shared" si="72"/>
        <v>0</v>
      </c>
      <c r="T599" s="20">
        <f t="shared" si="72"/>
        <v>0</v>
      </c>
      <c r="U599" s="20">
        <f t="shared" si="72"/>
        <v>0</v>
      </c>
      <c r="V599" s="20">
        <f t="shared" si="72"/>
        <v>0</v>
      </c>
      <c r="W599" s="20">
        <f t="shared" si="72"/>
        <v>0</v>
      </c>
      <c r="X599" s="273">
        <f t="shared" si="67"/>
        <v>0</v>
      </c>
      <c r="Y599" s="20">
        <f t="shared" si="72"/>
        <v>0</v>
      </c>
      <c r="Z599" s="20">
        <f t="shared" si="72"/>
        <v>0</v>
      </c>
      <c r="AA599" s="20">
        <f t="shared" si="72"/>
        <v>0</v>
      </c>
      <c r="AC599" s="20">
        <f t="shared" si="72"/>
        <v>0</v>
      </c>
    </row>
    <row r="600" spans="1:29" hidden="1">
      <c r="A600" s="94"/>
      <c r="B600" s="94"/>
      <c r="F600" s="94"/>
      <c r="G600" s="89">
        <v>2027</v>
      </c>
      <c r="H600" s="94"/>
      <c r="I600" s="94"/>
      <c r="J600" s="94"/>
      <c r="K600" s="259" t="str">
        <f t="shared" ca="1" si="70"/>
        <v>CFO/CFO</v>
      </c>
      <c r="L600" s="20">
        <f t="shared" si="72"/>
        <v>0</v>
      </c>
      <c r="M600" s="20">
        <f t="shared" si="72"/>
        <v>0</v>
      </c>
      <c r="N600" s="20">
        <f t="shared" si="72"/>
        <v>0</v>
      </c>
      <c r="O600" s="20">
        <f t="shared" si="72"/>
        <v>0</v>
      </c>
      <c r="P600" s="20">
        <f t="shared" si="72"/>
        <v>0</v>
      </c>
      <c r="Q600" s="20">
        <f t="shared" si="72"/>
        <v>0</v>
      </c>
      <c r="R600" s="20">
        <f t="shared" si="72"/>
        <v>0</v>
      </c>
      <c r="S600" s="20">
        <f t="shared" si="72"/>
        <v>0</v>
      </c>
      <c r="T600" s="20">
        <f t="shared" si="72"/>
        <v>0</v>
      </c>
      <c r="U600" s="20">
        <f t="shared" si="72"/>
        <v>0</v>
      </c>
      <c r="V600" s="20">
        <f t="shared" si="72"/>
        <v>0</v>
      </c>
      <c r="W600" s="20">
        <f t="shared" si="72"/>
        <v>0</v>
      </c>
      <c r="X600" s="273">
        <f t="shared" si="67"/>
        <v>0</v>
      </c>
      <c r="Y600" s="20">
        <f t="shared" si="72"/>
        <v>0</v>
      </c>
      <c r="Z600" s="20">
        <f t="shared" si="72"/>
        <v>0</v>
      </c>
      <c r="AA600" s="20">
        <f t="shared" si="72"/>
        <v>0</v>
      </c>
      <c r="AC600" s="20">
        <f t="shared" si="72"/>
        <v>0</v>
      </c>
    </row>
    <row r="601" spans="1:29" hidden="1">
      <c r="A601" s="94"/>
      <c r="B601" s="94"/>
      <c r="F601" s="94"/>
      <c r="G601" s="89">
        <v>2028</v>
      </c>
      <c r="H601" s="94"/>
      <c r="I601" s="94"/>
      <c r="J601" s="94"/>
      <c r="K601" s="259" t="str">
        <f t="shared" ca="1" si="70"/>
        <v>CFO/CFO</v>
      </c>
      <c r="L601" s="20">
        <f t="shared" si="72"/>
        <v>0</v>
      </c>
      <c r="M601" s="20">
        <f t="shared" si="72"/>
        <v>0</v>
      </c>
      <c r="N601" s="20">
        <f t="shared" si="72"/>
        <v>0</v>
      </c>
      <c r="O601" s="20">
        <f t="shared" si="72"/>
        <v>0</v>
      </c>
      <c r="P601" s="20">
        <f t="shared" si="72"/>
        <v>0</v>
      </c>
      <c r="Q601" s="20">
        <f t="shared" si="72"/>
        <v>0</v>
      </c>
      <c r="R601" s="20">
        <f t="shared" si="72"/>
        <v>0</v>
      </c>
      <c r="S601" s="20">
        <f t="shared" si="72"/>
        <v>0</v>
      </c>
      <c r="T601" s="20">
        <f t="shared" si="72"/>
        <v>0</v>
      </c>
      <c r="U601" s="20">
        <f t="shared" si="72"/>
        <v>0</v>
      </c>
      <c r="V601" s="20">
        <f t="shared" si="72"/>
        <v>0</v>
      </c>
      <c r="W601" s="20">
        <f t="shared" si="72"/>
        <v>0</v>
      </c>
      <c r="X601" s="273">
        <f t="shared" si="67"/>
        <v>0</v>
      </c>
      <c r="Y601" s="20">
        <f t="shared" si="72"/>
        <v>0</v>
      </c>
      <c r="Z601" s="20">
        <f t="shared" si="72"/>
        <v>0</v>
      </c>
      <c r="AA601" s="20">
        <f t="shared" si="72"/>
        <v>0</v>
      </c>
      <c r="AC601" s="20">
        <f t="shared" si="72"/>
        <v>0</v>
      </c>
    </row>
    <row r="602" spans="1:29" hidden="1">
      <c r="A602" s="94"/>
      <c r="B602" s="94"/>
      <c r="F602" s="94"/>
      <c r="G602" s="89">
        <v>2029</v>
      </c>
      <c r="H602" s="94"/>
      <c r="I602" s="94"/>
      <c r="J602" s="94"/>
      <c r="K602" s="259" t="str">
        <f t="shared" ca="1" si="70"/>
        <v>CFO/CFO</v>
      </c>
      <c r="L602" s="20">
        <f t="shared" si="72"/>
        <v>0</v>
      </c>
      <c r="M602" s="20">
        <f t="shared" si="72"/>
        <v>0</v>
      </c>
      <c r="N602" s="20">
        <f t="shared" si="72"/>
        <v>0</v>
      </c>
      <c r="O602" s="20">
        <f t="shared" si="72"/>
        <v>0</v>
      </c>
      <c r="P602" s="20">
        <f t="shared" si="72"/>
        <v>0</v>
      </c>
      <c r="Q602" s="20">
        <f t="shared" si="72"/>
        <v>0</v>
      </c>
      <c r="R602" s="20">
        <f t="shared" si="72"/>
        <v>0</v>
      </c>
      <c r="S602" s="20">
        <f t="shared" si="72"/>
        <v>0</v>
      </c>
      <c r="T602" s="20">
        <f t="shared" si="72"/>
        <v>0</v>
      </c>
      <c r="U602" s="20">
        <f t="shared" si="72"/>
        <v>0</v>
      </c>
      <c r="V602" s="20">
        <f t="shared" si="72"/>
        <v>0</v>
      </c>
      <c r="W602" s="20">
        <f t="shared" si="72"/>
        <v>0</v>
      </c>
      <c r="X602" s="273">
        <f t="shared" si="67"/>
        <v>0</v>
      </c>
      <c r="Y602" s="20">
        <f t="shared" si="72"/>
        <v>0</v>
      </c>
      <c r="Z602" s="20">
        <f t="shared" si="72"/>
        <v>0</v>
      </c>
      <c r="AA602" s="20">
        <f t="shared" si="72"/>
        <v>0</v>
      </c>
      <c r="AC602" s="20">
        <f t="shared" si="72"/>
        <v>0</v>
      </c>
    </row>
    <row r="603" spans="1:29" hidden="1">
      <c r="A603" s="94"/>
      <c r="B603" s="94"/>
      <c r="F603" s="94"/>
      <c r="G603" s="89">
        <v>2030</v>
      </c>
      <c r="H603" s="94"/>
      <c r="I603" s="94"/>
      <c r="J603" s="94"/>
      <c r="K603" s="259" t="str">
        <f t="shared" ca="1" si="70"/>
        <v>CFO/CFO</v>
      </c>
      <c r="L603" s="20">
        <f t="shared" si="72"/>
        <v>0</v>
      </c>
      <c r="M603" s="20">
        <f t="shared" si="72"/>
        <v>0</v>
      </c>
      <c r="N603" s="20">
        <f t="shared" si="72"/>
        <v>0</v>
      </c>
      <c r="O603" s="20">
        <f t="shared" si="72"/>
        <v>0</v>
      </c>
      <c r="P603" s="20">
        <f t="shared" si="72"/>
        <v>0</v>
      </c>
      <c r="Q603" s="20">
        <f t="shared" si="72"/>
        <v>0</v>
      </c>
      <c r="R603" s="20">
        <f t="shared" si="72"/>
        <v>0</v>
      </c>
      <c r="S603" s="20">
        <f t="shared" si="72"/>
        <v>0</v>
      </c>
      <c r="T603" s="20">
        <f t="shared" si="72"/>
        <v>0</v>
      </c>
      <c r="U603" s="20">
        <f t="shared" si="72"/>
        <v>0</v>
      </c>
      <c r="V603" s="20">
        <f t="shared" si="72"/>
        <v>0</v>
      </c>
      <c r="W603" s="20">
        <f t="shared" si="72"/>
        <v>0</v>
      </c>
      <c r="X603" s="273">
        <f t="shared" si="67"/>
        <v>0</v>
      </c>
      <c r="Y603" s="20">
        <f t="shared" si="72"/>
        <v>0</v>
      </c>
      <c r="Z603" s="20">
        <f t="shared" si="72"/>
        <v>0</v>
      </c>
      <c r="AA603" s="20">
        <f t="shared" si="72"/>
        <v>0</v>
      </c>
      <c r="AC603" s="20">
        <f t="shared" si="72"/>
        <v>0</v>
      </c>
    </row>
    <row r="604" spans="1:29" hidden="1">
      <c r="A604" s="94"/>
      <c r="B604" s="94"/>
      <c r="F604" s="94"/>
      <c r="G604" s="94"/>
      <c r="H604" s="94"/>
      <c r="I604" s="94"/>
      <c r="J604" s="94"/>
      <c r="L604" s="94"/>
      <c r="M604" s="94"/>
      <c r="N604" s="94"/>
      <c r="O604" s="94"/>
      <c r="U604" s="94"/>
      <c r="V604" s="94"/>
      <c r="W604" s="94"/>
      <c r="X604" s="94"/>
      <c r="Y604" s="94"/>
    </row>
    <row r="605" spans="1:29" hidden="1">
      <c r="A605" s="94"/>
      <c r="B605" s="94"/>
      <c r="F605" s="94"/>
      <c r="G605" s="89" t="s">
        <v>427</v>
      </c>
      <c r="H605" s="94"/>
      <c r="I605" s="94"/>
      <c r="J605" s="94"/>
      <c r="L605" s="94"/>
      <c r="M605" s="94"/>
      <c r="N605" s="94"/>
      <c r="O605" s="94"/>
      <c r="U605" s="94"/>
      <c r="V605" s="94"/>
      <c r="W605" s="94"/>
      <c r="X605" s="94"/>
      <c r="Y605" s="94"/>
    </row>
    <row r="606" spans="1:29" hidden="1">
      <c r="A606" s="94"/>
      <c r="B606" s="94"/>
      <c r="F606" s="94"/>
      <c r="G606" s="255">
        <v>1990</v>
      </c>
      <c r="H606" s="256"/>
      <c r="I606" s="256"/>
      <c r="J606" s="256"/>
      <c r="K606" s="257" t="s">
        <v>425</v>
      </c>
      <c r="L606" s="258">
        <f t="shared" ref="L606:AA622" si="73">SUMIF($H$22:$H$513,$G606,L$22:L$513)</f>
        <v>0</v>
      </c>
      <c r="M606" s="258">
        <f t="shared" si="73"/>
        <v>0</v>
      </c>
      <c r="N606" s="258">
        <f t="shared" si="73"/>
        <v>0</v>
      </c>
      <c r="O606" s="258">
        <f t="shared" si="73"/>
        <v>0</v>
      </c>
      <c r="P606" s="258">
        <f t="shared" si="73"/>
        <v>0</v>
      </c>
      <c r="Q606" s="258">
        <f t="shared" si="73"/>
        <v>0</v>
      </c>
      <c r="R606" s="258">
        <f t="shared" si="73"/>
        <v>0</v>
      </c>
      <c r="S606" s="258">
        <f t="shared" si="73"/>
        <v>0</v>
      </c>
      <c r="T606" s="258">
        <f t="shared" si="73"/>
        <v>0</v>
      </c>
      <c r="U606" s="258">
        <f t="shared" si="73"/>
        <v>0</v>
      </c>
      <c r="V606" s="258">
        <f t="shared" si="73"/>
        <v>0</v>
      </c>
      <c r="W606" s="258">
        <f t="shared" si="73"/>
        <v>0</v>
      </c>
      <c r="X606" s="274">
        <f t="shared" ref="X606:X646" si="74">SUMIF($I$22:$I$513,$G606,X$22:X$513)/12</f>
        <v>0</v>
      </c>
      <c r="Y606" s="258">
        <f t="shared" si="73"/>
        <v>0</v>
      </c>
      <c r="Z606" s="258">
        <f t="shared" si="73"/>
        <v>0</v>
      </c>
      <c r="AA606" s="258">
        <f t="shared" si="73"/>
        <v>0</v>
      </c>
      <c r="AC606" s="258">
        <f t="shared" ref="Y606:AC629" si="75">SUMIF($H$22:$H$513,$G606,AC$22:AC$513)</f>
        <v>0</v>
      </c>
    </row>
    <row r="607" spans="1:29" hidden="1">
      <c r="A607" s="94"/>
      <c r="B607" s="94"/>
      <c r="F607" s="94"/>
      <c r="G607" s="255">
        <v>1991</v>
      </c>
      <c r="H607" s="256"/>
      <c r="I607" s="256"/>
      <c r="J607" s="256"/>
      <c r="K607" s="257" t="s">
        <v>425</v>
      </c>
      <c r="L607" s="258">
        <f t="shared" si="73"/>
        <v>0</v>
      </c>
      <c r="M607" s="258">
        <f t="shared" si="73"/>
        <v>0</v>
      </c>
      <c r="N607" s="258">
        <f t="shared" si="73"/>
        <v>0</v>
      </c>
      <c r="O607" s="258">
        <f t="shared" si="73"/>
        <v>0</v>
      </c>
      <c r="P607" s="258">
        <f t="shared" si="73"/>
        <v>0</v>
      </c>
      <c r="Q607" s="258">
        <f t="shared" si="73"/>
        <v>0</v>
      </c>
      <c r="R607" s="258">
        <f t="shared" si="73"/>
        <v>0</v>
      </c>
      <c r="S607" s="258">
        <f t="shared" si="73"/>
        <v>0</v>
      </c>
      <c r="T607" s="258">
        <f t="shared" si="73"/>
        <v>0</v>
      </c>
      <c r="U607" s="258">
        <f t="shared" si="73"/>
        <v>0</v>
      </c>
      <c r="V607" s="258">
        <f t="shared" si="73"/>
        <v>0</v>
      </c>
      <c r="W607" s="258">
        <f t="shared" si="73"/>
        <v>0</v>
      </c>
      <c r="X607" s="274">
        <f t="shared" si="74"/>
        <v>0</v>
      </c>
      <c r="Y607" s="258">
        <f t="shared" si="73"/>
        <v>0</v>
      </c>
      <c r="Z607" s="258">
        <f t="shared" si="73"/>
        <v>0</v>
      </c>
      <c r="AA607" s="258">
        <f t="shared" si="73"/>
        <v>0</v>
      </c>
      <c r="AC607" s="258">
        <f t="shared" si="75"/>
        <v>0</v>
      </c>
    </row>
    <row r="608" spans="1:29" hidden="1">
      <c r="A608" s="94"/>
      <c r="B608" s="94"/>
      <c r="F608" s="94"/>
      <c r="G608" s="255">
        <v>1992</v>
      </c>
      <c r="H608" s="256"/>
      <c r="I608" s="256"/>
      <c r="J608" s="256"/>
      <c r="K608" s="257" t="s">
        <v>425</v>
      </c>
      <c r="L608" s="258">
        <f t="shared" si="73"/>
        <v>0</v>
      </c>
      <c r="M608" s="258">
        <f t="shared" si="73"/>
        <v>0</v>
      </c>
      <c r="N608" s="258">
        <f t="shared" si="73"/>
        <v>0</v>
      </c>
      <c r="O608" s="258">
        <f t="shared" si="73"/>
        <v>0</v>
      </c>
      <c r="P608" s="258">
        <f t="shared" si="73"/>
        <v>0</v>
      </c>
      <c r="Q608" s="258">
        <f t="shared" si="73"/>
        <v>0</v>
      </c>
      <c r="R608" s="258">
        <f t="shared" si="73"/>
        <v>0</v>
      </c>
      <c r="S608" s="258">
        <f t="shared" si="73"/>
        <v>0</v>
      </c>
      <c r="T608" s="258">
        <f t="shared" si="73"/>
        <v>0</v>
      </c>
      <c r="U608" s="258">
        <f t="shared" si="73"/>
        <v>0</v>
      </c>
      <c r="V608" s="258">
        <f t="shared" si="73"/>
        <v>0</v>
      </c>
      <c r="W608" s="258">
        <f t="shared" si="73"/>
        <v>0</v>
      </c>
      <c r="X608" s="274">
        <f t="shared" si="74"/>
        <v>0</v>
      </c>
      <c r="Y608" s="258">
        <f t="shared" si="73"/>
        <v>0</v>
      </c>
      <c r="Z608" s="258">
        <f t="shared" si="73"/>
        <v>0</v>
      </c>
      <c r="AA608" s="258">
        <f t="shared" si="73"/>
        <v>0</v>
      </c>
      <c r="AC608" s="258">
        <f t="shared" si="75"/>
        <v>0</v>
      </c>
    </row>
    <row r="609" spans="1:29" hidden="1">
      <c r="A609" s="94"/>
      <c r="B609" s="94"/>
      <c r="F609" s="94"/>
      <c r="G609" s="255">
        <v>1993</v>
      </c>
      <c r="H609" s="256"/>
      <c r="I609" s="256"/>
      <c r="J609" s="256"/>
      <c r="K609" s="257" t="s">
        <v>425</v>
      </c>
      <c r="L609" s="258">
        <f t="shared" si="73"/>
        <v>0</v>
      </c>
      <c r="M609" s="258">
        <f t="shared" si="73"/>
        <v>0</v>
      </c>
      <c r="N609" s="258">
        <f t="shared" si="73"/>
        <v>0</v>
      </c>
      <c r="O609" s="258">
        <f t="shared" si="73"/>
        <v>0</v>
      </c>
      <c r="P609" s="258">
        <f t="shared" si="73"/>
        <v>0</v>
      </c>
      <c r="Q609" s="258">
        <f t="shared" si="73"/>
        <v>0</v>
      </c>
      <c r="R609" s="258">
        <f t="shared" si="73"/>
        <v>0</v>
      </c>
      <c r="S609" s="258">
        <f t="shared" si="73"/>
        <v>0</v>
      </c>
      <c r="T609" s="258">
        <f t="shared" si="73"/>
        <v>0</v>
      </c>
      <c r="U609" s="258">
        <f t="shared" si="73"/>
        <v>0</v>
      </c>
      <c r="V609" s="258">
        <f t="shared" si="73"/>
        <v>0</v>
      </c>
      <c r="W609" s="258">
        <f t="shared" si="73"/>
        <v>0</v>
      </c>
      <c r="X609" s="274">
        <f t="shared" si="74"/>
        <v>0</v>
      </c>
      <c r="Y609" s="258">
        <f t="shared" si="73"/>
        <v>0</v>
      </c>
      <c r="Z609" s="258">
        <f t="shared" si="73"/>
        <v>0</v>
      </c>
      <c r="AA609" s="258">
        <f t="shared" si="73"/>
        <v>0</v>
      </c>
      <c r="AC609" s="258">
        <f t="shared" si="75"/>
        <v>0</v>
      </c>
    </row>
    <row r="610" spans="1:29" hidden="1">
      <c r="A610" s="94"/>
      <c r="B610" s="94"/>
      <c r="F610" s="94"/>
      <c r="G610" s="255">
        <v>1994</v>
      </c>
      <c r="H610" s="256"/>
      <c r="I610" s="256"/>
      <c r="J610" s="256"/>
      <c r="K610" s="257" t="s">
        <v>425</v>
      </c>
      <c r="L610" s="258">
        <f t="shared" si="73"/>
        <v>0</v>
      </c>
      <c r="M610" s="258">
        <f t="shared" si="73"/>
        <v>0</v>
      </c>
      <c r="N610" s="258">
        <f t="shared" si="73"/>
        <v>0</v>
      </c>
      <c r="O610" s="258">
        <f t="shared" si="73"/>
        <v>0</v>
      </c>
      <c r="P610" s="258">
        <f t="shared" si="73"/>
        <v>0</v>
      </c>
      <c r="Q610" s="258">
        <f t="shared" si="73"/>
        <v>0</v>
      </c>
      <c r="R610" s="258">
        <f t="shared" si="73"/>
        <v>0</v>
      </c>
      <c r="S610" s="258">
        <f t="shared" si="73"/>
        <v>0</v>
      </c>
      <c r="T610" s="258">
        <f t="shared" si="73"/>
        <v>0</v>
      </c>
      <c r="U610" s="258">
        <f t="shared" si="73"/>
        <v>0</v>
      </c>
      <c r="V610" s="258">
        <f t="shared" si="73"/>
        <v>0</v>
      </c>
      <c r="W610" s="258">
        <f t="shared" si="73"/>
        <v>0</v>
      </c>
      <c r="X610" s="274">
        <f t="shared" si="74"/>
        <v>0</v>
      </c>
      <c r="Y610" s="258">
        <f t="shared" si="73"/>
        <v>0</v>
      </c>
      <c r="Z610" s="258">
        <f t="shared" si="73"/>
        <v>0</v>
      </c>
      <c r="AA610" s="258">
        <f t="shared" si="73"/>
        <v>0</v>
      </c>
      <c r="AC610" s="258">
        <f t="shared" si="75"/>
        <v>0</v>
      </c>
    </row>
    <row r="611" spans="1:29" hidden="1">
      <c r="A611" s="94"/>
      <c r="B611" s="94"/>
      <c r="F611" s="94"/>
      <c r="G611" s="255">
        <v>1995</v>
      </c>
      <c r="H611" s="256"/>
      <c r="I611" s="256"/>
      <c r="J611" s="256"/>
      <c r="K611" s="257" t="s">
        <v>425</v>
      </c>
      <c r="L611" s="258">
        <f t="shared" si="73"/>
        <v>0</v>
      </c>
      <c r="M611" s="258">
        <f t="shared" si="73"/>
        <v>0</v>
      </c>
      <c r="N611" s="258">
        <f t="shared" si="73"/>
        <v>0</v>
      </c>
      <c r="O611" s="258">
        <f t="shared" si="73"/>
        <v>0</v>
      </c>
      <c r="P611" s="258">
        <f t="shared" si="73"/>
        <v>0</v>
      </c>
      <c r="Q611" s="258">
        <f t="shared" si="73"/>
        <v>0</v>
      </c>
      <c r="R611" s="258">
        <f t="shared" si="73"/>
        <v>0</v>
      </c>
      <c r="S611" s="258">
        <f t="shared" si="73"/>
        <v>0</v>
      </c>
      <c r="T611" s="258">
        <f t="shared" si="73"/>
        <v>0</v>
      </c>
      <c r="U611" s="258">
        <f t="shared" si="73"/>
        <v>0</v>
      </c>
      <c r="V611" s="258">
        <f t="shared" si="73"/>
        <v>0</v>
      </c>
      <c r="W611" s="258">
        <f t="shared" si="73"/>
        <v>0</v>
      </c>
      <c r="X611" s="274">
        <f t="shared" si="74"/>
        <v>0</v>
      </c>
      <c r="Y611" s="258">
        <f t="shared" si="73"/>
        <v>0</v>
      </c>
      <c r="Z611" s="258">
        <f t="shared" si="73"/>
        <v>0</v>
      </c>
      <c r="AA611" s="258">
        <f t="shared" si="73"/>
        <v>0</v>
      </c>
      <c r="AC611" s="258">
        <f t="shared" si="75"/>
        <v>0</v>
      </c>
    </row>
    <row r="612" spans="1:29" hidden="1">
      <c r="A612" s="94"/>
      <c r="B612" s="94"/>
      <c r="F612" s="94"/>
      <c r="G612" s="255">
        <v>1996</v>
      </c>
      <c r="H612" s="256"/>
      <c r="I612" s="256"/>
      <c r="J612" s="256"/>
      <c r="K612" s="257" t="s">
        <v>425</v>
      </c>
      <c r="L612" s="258">
        <f t="shared" si="73"/>
        <v>0</v>
      </c>
      <c r="M612" s="258">
        <f t="shared" si="73"/>
        <v>0</v>
      </c>
      <c r="N612" s="258">
        <f t="shared" si="73"/>
        <v>0</v>
      </c>
      <c r="O612" s="258">
        <f t="shared" si="73"/>
        <v>0</v>
      </c>
      <c r="P612" s="258">
        <f t="shared" si="73"/>
        <v>0</v>
      </c>
      <c r="Q612" s="258">
        <f t="shared" si="73"/>
        <v>0</v>
      </c>
      <c r="R612" s="258">
        <f t="shared" si="73"/>
        <v>0</v>
      </c>
      <c r="S612" s="258">
        <f t="shared" si="73"/>
        <v>0</v>
      </c>
      <c r="T612" s="258">
        <f t="shared" si="73"/>
        <v>0</v>
      </c>
      <c r="U612" s="258">
        <f t="shared" si="73"/>
        <v>0</v>
      </c>
      <c r="V612" s="258">
        <f t="shared" si="73"/>
        <v>0</v>
      </c>
      <c r="W612" s="258">
        <f t="shared" si="73"/>
        <v>0</v>
      </c>
      <c r="X612" s="274">
        <f t="shared" si="74"/>
        <v>0</v>
      </c>
      <c r="Y612" s="258">
        <f t="shared" si="73"/>
        <v>0</v>
      </c>
      <c r="Z612" s="258">
        <f t="shared" si="73"/>
        <v>0</v>
      </c>
      <c r="AA612" s="258">
        <f t="shared" si="73"/>
        <v>0</v>
      </c>
      <c r="AC612" s="258">
        <f t="shared" si="75"/>
        <v>0</v>
      </c>
    </row>
    <row r="613" spans="1:29" hidden="1">
      <c r="A613" s="94"/>
      <c r="B613" s="94"/>
      <c r="F613" s="94"/>
      <c r="G613" s="255">
        <v>1997</v>
      </c>
      <c r="H613" s="256"/>
      <c r="I613" s="256"/>
      <c r="J613" s="256"/>
      <c r="K613" s="257" t="s">
        <v>425</v>
      </c>
      <c r="L613" s="258">
        <f t="shared" si="73"/>
        <v>0</v>
      </c>
      <c r="M613" s="258">
        <f t="shared" si="73"/>
        <v>0</v>
      </c>
      <c r="N613" s="258">
        <f t="shared" si="73"/>
        <v>0</v>
      </c>
      <c r="O613" s="258">
        <f t="shared" si="73"/>
        <v>0</v>
      </c>
      <c r="P613" s="258">
        <f t="shared" si="73"/>
        <v>0</v>
      </c>
      <c r="Q613" s="258">
        <f t="shared" si="73"/>
        <v>0</v>
      </c>
      <c r="R613" s="258">
        <f t="shared" si="73"/>
        <v>0</v>
      </c>
      <c r="S613" s="258">
        <f t="shared" si="73"/>
        <v>0</v>
      </c>
      <c r="T613" s="258">
        <f t="shared" si="73"/>
        <v>0</v>
      </c>
      <c r="U613" s="258">
        <f t="shared" si="73"/>
        <v>0</v>
      </c>
      <c r="V613" s="258">
        <f t="shared" si="73"/>
        <v>0</v>
      </c>
      <c r="W613" s="258">
        <f t="shared" si="73"/>
        <v>0</v>
      </c>
      <c r="X613" s="274">
        <f t="shared" si="74"/>
        <v>0</v>
      </c>
      <c r="Y613" s="258">
        <f t="shared" si="73"/>
        <v>0</v>
      </c>
      <c r="Z613" s="258">
        <f t="shared" si="73"/>
        <v>0</v>
      </c>
      <c r="AA613" s="258">
        <f t="shared" si="73"/>
        <v>0</v>
      </c>
      <c r="AC613" s="258">
        <f t="shared" si="75"/>
        <v>0</v>
      </c>
    </row>
    <row r="614" spans="1:29" hidden="1">
      <c r="A614" s="94"/>
      <c r="B614" s="94"/>
      <c r="F614" s="94"/>
      <c r="G614" s="255">
        <v>1998</v>
      </c>
      <c r="H614" s="256"/>
      <c r="I614" s="256"/>
      <c r="J614" s="256"/>
      <c r="K614" s="257" t="s">
        <v>425</v>
      </c>
      <c r="L614" s="258">
        <f t="shared" si="73"/>
        <v>0</v>
      </c>
      <c r="M614" s="258">
        <f t="shared" si="73"/>
        <v>0</v>
      </c>
      <c r="N614" s="258">
        <f t="shared" si="73"/>
        <v>0</v>
      </c>
      <c r="O614" s="258">
        <f t="shared" si="73"/>
        <v>0</v>
      </c>
      <c r="P614" s="258">
        <f t="shared" si="73"/>
        <v>0</v>
      </c>
      <c r="Q614" s="258">
        <f t="shared" si="73"/>
        <v>0</v>
      </c>
      <c r="R614" s="258">
        <f t="shared" si="73"/>
        <v>0</v>
      </c>
      <c r="S614" s="258">
        <f t="shared" si="73"/>
        <v>0</v>
      </c>
      <c r="T614" s="258">
        <f t="shared" si="73"/>
        <v>0</v>
      </c>
      <c r="U614" s="258">
        <f t="shared" si="73"/>
        <v>0</v>
      </c>
      <c r="V614" s="258">
        <f t="shared" si="73"/>
        <v>0</v>
      </c>
      <c r="W614" s="258">
        <f t="shared" si="73"/>
        <v>0</v>
      </c>
      <c r="X614" s="274">
        <f t="shared" si="74"/>
        <v>0</v>
      </c>
      <c r="Y614" s="258">
        <f t="shared" si="73"/>
        <v>0</v>
      </c>
      <c r="Z614" s="258">
        <f t="shared" si="73"/>
        <v>0</v>
      </c>
      <c r="AA614" s="258">
        <f t="shared" si="73"/>
        <v>0</v>
      </c>
      <c r="AC614" s="258">
        <f t="shared" si="75"/>
        <v>0</v>
      </c>
    </row>
    <row r="615" spans="1:29" hidden="1">
      <c r="A615" s="94"/>
      <c r="B615" s="94"/>
      <c r="F615" s="94"/>
      <c r="G615" s="255">
        <v>1999</v>
      </c>
      <c r="H615" s="256"/>
      <c r="I615" s="256"/>
      <c r="J615" s="256"/>
      <c r="K615" s="257" t="s">
        <v>425</v>
      </c>
      <c r="L615" s="258">
        <f t="shared" si="73"/>
        <v>0</v>
      </c>
      <c r="M615" s="258">
        <f t="shared" si="73"/>
        <v>0</v>
      </c>
      <c r="N615" s="258">
        <f t="shared" si="73"/>
        <v>0</v>
      </c>
      <c r="O615" s="258">
        <f t="shared" si="73"/>
        <v>0</v>
      </c>
      <c r="P615" s="258">
        <f t="shared" si="73"/>
        <v>0</v>
      </c>
      <c r="Q615" s="258">
        <f t="shared" si="73"/>
        <v>0</v>
      </c>
      <c r="R615" s="258">
        <f t="shared" si="73"/>
        <v>0</v>
      </c>
      <c r="S615" s="258">
        <f t="shared" si="73"/>
        <v>0</v>
      </c>
      <c r="T615" s="258">
        <f t="shared" si="73"/>
        <v>0</v>
      </c>
      <c r="U615" s="258">
        <f t="shared" si="73"/>
        <v>0</v>
      </c>
      <c r="V615" s="258">
        <f t="shared" si="73"/>
        <v>0</v>
      </c>
      <c r="W615" s="258">
        <f t="shared" si="73"/>
        <v>0</v>
      </c>
      <c r="X615" s="274">
        <f t="shared" si="74"/>
        <v>0</v>
      </c>
      <c r="Y615" s="258">
        <f t="shared" si="73"/>
        <v>0</v>
      </c>
      <c r="Z615" s="258">
        <f t="shared" si="73"/>
        <v>0</v>
      </c>
      <c r="AA615" s="258">
        <f t="shared" si="73"/>
        <v>0</v>
      </c>
      <c r="AC615" s="258">
        <f t="shared" si="75"/>
        <v>0</v>
      </c>
    </row>
    <row r="616" spans="1:29" hidden="1">
      <c r="A616" s="94"/>
      <c r="B616" s="94"/>
      <c r="F616" s="94"/>
      <c r="G616" s="255">
        <v>2000</v>
      </c>
      <c r="H616" s="256"/>
      <c r="I616" s="256"/>
      <c r="J616" s="256"/>
      <c r="K616" s="257" t="s">
        <v>425</v>
      </c>
      <c r="L616" s="258">
        <f t="shared" si="73"/>
        <v>0</v>
      </c>
      <c r="M616" s="258">
        <f t="shared" si="73"/>
        <v>0</v>
      </c>
      <c r="N616" s="258">
        <f t="shared" si="73"/>
        <v>0</v>
      </c>
      <c r="O616" s="258">
        <f t="shared" si="73"/>
        <v>0</v>
      </c>
      <c r="P616" s="258">
        <f t="shared" si="73"/>
        <v>0</v>
      </c>
      <c r="Q616" s="258">
        <f t="shared" si="73"/>
        <v>0</v>
      </c>
      <c r="R616" s="258">
        <f t="shared" si="73"/>
        <v>0</v>
      </c>
      <c r="S616" s="258">
        <f t="shared" si="73"/>
        <v>0</v>
      </c>
      <c r="T616" s="258">
        <f t="shared" si="73"/>
        <v>0</v>
      </c>
      <c r="U616" s="258">
        <f t="shared" si="73"/>
        <v>0</v>
      </c>
      <c r="V616" s="258">
        <f t="shared" si="73"/>
        <v>0</v>
      </c>
      <c r="W616" s="258">
        <f t="shared" si="73"/>
        <v>0</v>
      </c>
      <c r="X616" s="274">
        <f t="shared" si="74"/>
        <v>0</v>
      </c>
      <c r="Y616" s="258">
        <f t="shared" si="73"/>
        <v>0</v>
      </c>
      <c r="Z616" s="258">
        <f t="shared" si="73"/>
        <v>0</v>
      </c>
      <c r="AA616" s="258">
        <f t="shared" si="73"/>
        <v>0</v>
      </c>
      <c r="AC616" s="258">
        <f t="shared" si="75"/>
        <v>0</v>
      </c>
    </row>
    <row r="617" spans="1:29" hidden="1">
      <c r="A617" s="94"/>
      <c r="B617" s="94"/>
      <c r="F617" s="94"/>
      <c r="G617" s="255">
        <v>2001</v>
      </c>
      <c r="H617" s="256"/>
      <c r="I617" s="256"/>
      <c r="J617" s="256"/>
      <c r="K617" s="257" t="s">
        <v>425</v>
      </c>
      <c r="L617" s="258">
        <f t="shared" si="73"/>
        <v>0</v>
      </c>
      <c r="M617" s="258">
        <f t="shared" si="73"/>
        <v>0</v>
      </c>
      <c r="N617" s="258">
        <f t="shared" si="73"/>
        <v>0</v>
      </c>
      <c r="O617" s="258">
        <f t="shared" si="73"/>
        <v>0</v>
      </c>
      <c r="P617" s="258">
        <f t="shared" si="73"/>
        <v>0</v>
      </c>
      <c r="Q617" s="258">
        <f t="shared" si="73"/>
        <v>0</v>
      </c>
      <c r="R617" s="258">
        <f t="shared" si="73"/>
        <v>0</v>
      </c>
      <c r="S617" s="258">
        <f t="shared" si="73"/>
        <v>0</v>
      </c>
      <c r="T617" s="258">
        <f t="shared" si="73"/>
        <v>0</v>
      </c>
      <c r="U617" s="258">
        <f t="shared" si="73"/>
        <v>0</v>
      </c>
      <c r="V617" s="258">
        <f t="shared" si="73"/>
        <v>0</v>
      </c>
      <c r="W617" s="258">
        <f t="shared" si="73"/>
        <v>0</v>
      </c>
      <c r="X617" s="274">
        <f t="shared" si="74"/>
        <v>0</v>
      </c>
      <c r="Y617" s="258">
        <f t="shared" si="73"/>
        <v>0</v>
      </c>
      <c r="Z617" s="258">
        <f t="shared" si="73"/>
        <v>0</v>
      </c>
      <c r="AA617" s="258">
        <f t="shared" si="73"/>
        <v>0</v>
      </c>
      <c r="AC617" s="258">
        <f t="shared" si="75"/>
        <v>0</v>
      </c>
    </row>
    <row r="618" spans="1:29" hidden="1">
      <c r="A618" s="94"/>
      <c r="B618" s="94"/>
      <c r="F618" s="94"/>
      <c r="G618" s="255">
        <v>2002</v>
      </c>
      <c r="H618" s="256"/>
      <c r="I618" s="256"/>
      <c r="J618" s="256"/>
      <c r="K618" s="257" t="s">
        <v>425</v>
      </c>
      <c r="L618" s="258">
        <f t="shared" si="73"/>
        <v>0</v>
      </c>
      <c r="M618" s="258">
        <f t="shared" si="73"/>
        <v>0</v>
      </c>
      <c r="N618" s="258">
        <f t="shared" si="73"/>
        <v>0</v>
      </c>
      <c r="O618" s="258">
        <f t="shared" si="73"/>
        <v>0</v>
      </c>
      <c r="P618" s="258">
        <f t="shared" si="73"/>
        <v>0</v>
      </c>
      <c r="Q618" s="258">
        <f t="shared" si="73"/>
        <v>0</v>
      </c>
      <c r="R618" s="258">
        <f t="shared" si="73"/>
        <v>0</v>
      </c>
      <c r="S618" s="258">
        <f t="shared" si="73"/>
        <v>0</v>
      </c>
      <c r="T618" s="258">
        <f t="shared" si="73"/>
        <v>0</v>
      </c>
      <c r="U618" s="258">
        <f t="shared" si="73"/>
        <v>0</v>
      </c>
      <c r="V618" s="258">
        <f t="shared" si="73"/>
        <v>0</v>
      </c>
      <c r="W618" s="258">
        <f t="shared" si="73"/>
        <v>0</v>
      </c>
      <c r="X618" s="274">
        <f t="shared" si="74"/>
        <v>0</v>
      </c>
      <c r="Y618" s="258">
        <f t="shared" si="73"/>
        <v>0</v>
      </c>
      <c r="Z618" s="258">
        <f t="shared" si="73"/>
        <v>0</v>
      </c>
      <c r="AA618" s="258">
        <f t="shared" si="73"/>
        <v>0</v>
      </c>
      <c r="AC618" s="258">
        <f t="shared" si="75"/>
        <v>0</v>
      </c>
    </row>
    <row r="619" spans="1:29" hidden="1">
      <c r="A619" s="94"/>
      <c r="B619" s="94"/>
      <c r="F619" s="94"/>
      <c r="G619" s="255">
        <v>2003</v>
      </c>
      <c r="H619" s="256"/>
      <c r="I619" s="256"/>
      <c r="J619" s="256"/>
      <c r="K619" s="257" t="s">
        <v>425</v>
      </c>
      <c r="L619" s="258">
        <f t="shared" si="73"/>
        <v>0</v>
      </c>
      <c r="M619" s="258">
        <f t="shared" si="73"/>
        <v>0</v>
      </c>
      <c r="N619" s="258">
        <f t="shared" si="73"/>
        <v>0</v>
      </c>
      <c r="O619" s="258">
        <f t="shared" si="73"/>
        <v>0</v>
      </c>
      <c r="P619" s="258">
        <f t="shared" si="73"/>
        <v>0</v>
      </c>
      <c r="Q619" s="258">
        <f t="shared" si="73"/>
        <v>0</v>
      </c>
      <c r="R619" s="258">
        <f t="shared" si="73"/>
        <v>0</v>
      </c>
      <c r="S619" s="258">
        <f t="shared" si="73"/>
        <v>0</v>
      </c>
      <c r="T619" s="258">
        <f t="shared" si="73"/>
        <v>0</v>
      </c>
      <c r="U619" s="258">
        <f t="shared" si="73"/>
        <v>0</v>
      </c>
      <c r="V619" s="258">
        <f t="shared" si="73"/>
        <v>0</v>
      </c>
      <c r="W619" s="258">
        <f t="shared" si="73"/>
        <v>0</v>
      </c>
      <c r="X619" s="274">
        <f t="shared" si="74"/>
        <v>0</v>
      </c>
      <c r="Y619" s="258">
        <f t="shared" si="73"/>
        <v>0</v>
      </c>
      <c r="Z619" s="258">
        <f t="shared" si="73"/>
        <v>0</v>
      </c>
      <c r="AA619" s="258">
        <f t="shared" si="73"/>
        <v>0</v>
      </c>
      <c r="AC619" s="258">
        <f t="shared" si="75"/>
        <v>0</v>
      </c>
    </row>
    <row r="620" spans="1:29" hidden="1">
      <c r="A620" s="94"/>
      <c r="B620" s="94"/>
      <c r="F620" s="94"/>
      <c r="G620" s="255">
        <v>2004</v>
      </c>
      <c r="H620" s="256"/>
      <c r="I620" s="256"/>
      <c r="J620" s="256"/>
      <c r="K620" s="257" t="s">
        <v>425</v>
      </c>
      <c r="L620" s="258">
        <f t="shared" si="73"/>
        <v>0</v>
      </c>
      <c r="M620" s="258">
        <f t="shared" si="73"/>
        <v>0</v>
      </c>
      <c r="N620" s="258">
        <f t="shared" si="73"/>
        <v>0</v>
      </c>
      <c r="O620" s="258">
        <f t="shared" si="73"/>
        <v>0</v>
      </c>
      <c r="P620" s="258">
        <f t="shared" si="73"/>
        <v>0</v>
      </c>
      <c r="Q620" s="258">
        <f t="shared" si="73"/>
        <v>0</v>
      </c>
      <c r="R620" s="258">
        <f t="shared" si="73"/>
        <v>0</v>
      </c>
      <c r="S620" s="258">
        <f t="shared" si="73"/>
        <v>0</v>
      </c>
      <c r="T620" s="258">
        <f t="shared" si="73"/>
        <v>0</v>
      </c>
      <c r="U620" s="258">
        <f t="shared" si="73"/>
        <v>0</v>
      </c>
      <c r="V620" s="258">
        <f t="shared" si="73"/>
        <v>0</v>
      </c>
      <c r="W620" s="258">
        <f t="shared" si="73"/>
        <v>0</v>
      </c>
      <c r="X620" s="274">
        <f t="shared" si="74"/>
        <v>187.5</v>
      </c>
      <c r="Y620" s="258">
        <f t="shared" si="73"/>
        <v>0</v>
      </c>
      <c r="Z620" s="258">
        <f t="shared" si="73"/>
        <v>0</v>
      </c>
      <c r="AA620" s="258">
        <f t="shared" si="73"/>
        <v>0</v>
      </c>
      <c r="AC620" s="258">
        <f t="shared" si="75"/>
        <v>0</v>
      </c>
    </row>
    <row r="621" spans="1:29" hidden="1">
      <c r="A621" s="94"/>
      <c r="B621" s="94"/>
      <c r="F621" s="94"/>
      <c r="G621" s="255">
        <v>2005</v>
      </c>
      <c r="H621" s="256"/>
      <c r="I621" s="256"/>
      <c r="J621" s="256"/>
      <c r="K621" s="257" t="s">
        <v>425</v>
      </c>
      <c r="L621" s="258">
        <f t="shared" si="73"/>
        <v>0</v>
      </c>
      <c r="M621" s="258" t="e">
        <f t="shared" si="73"/>
        <v>#REF!</v>
      </c>
      <c r="N621" s="258">
        <f t="shared" si="73"/>
        <v>0</v>
      </c>
      <c r="O621" s="258" t="e">
        <f t="shared" si="73"/>
        <v>#REF!</v>
      </c>
      <c r="P621" s="258" t="e">
        <f t="shared" si="73"/>
        <v>#REF!</v>
      </c>
      <c r="Q621" s="258" t="e">
        <f t="shared" si="73"/>
        <v>#REF!</v>
      </c>
      <c r="R621" s="258" t="e">
        <f t="shared" si="73"/>
        <v>#REF!</v>
      </c>
      <c r="S621" s="258" t="e">
        <f t="shared" si="73"/>
        <v>#REF!</v>
      </c>
      <c r="T621" s="258" t="e">
        <f t="shared" si="73"/>
        <v>#REF!</v>
      </c>
      <c r="U621" s="258">
        <f t="shared" si="73"/>
        <v>0</v>
      </c>
      <c r="V621" s="258">
        <f t="shared" si="73"/>
        <v>0</v>
      </c>
      <c r="W621" s="258" t="e">
        <f t="shared" si="73"/>
        <v>#REF!</v>
      </c>
      <c r="X621" s="274">
        <f t="shared" si="74"/>
        <v>256.24166666666662</v>
      </c>
      <c r="Y621" s="258" t="e">
        <f t="shared" si="73"/>
        <v>#REF!</v>
      </c>
      <c r="Z621" s="258">
        <f t="shared" si="73"/>
        <v>0</v>
      </c>
      <c r="AA621" s="258" t="e">
        <f t="shared" si="73"/>
        <v>#REF!</v>
      </c>
      <c r="AC621" s="258" t="e">
        <f t="shared" si="75"/>
        <v>#REF!</v>
      </c>
    </row>
    <row r="622" spans="1:29" hidden="1">
      <c r="A622" s="94"/>
      <c r="B622" s="94"/>
      <c r="F622" s="94"/>
      <c r="G622" s="255">
        <v>2006</v>
      </c>
      <c r="H622" s="256"/>
      <c r="I622" s="256"/>
      <c r="J622" s="256"/>
      <c r="K622" s="257" t="s">
        <v>425</v>
      </c>
      <c r="L622" s="258">
        <f t="shared" si="73"/>
        <v>0</v>
      </c>
      <c r="M622" s="258" t="e">
        <f t="shared" si="73"/>
        <v>#REF!</v>
      </c>
      <c r="N622" s="258">
        <f t="shared" si="73"/>
        <v>0</v>
      </c>
      <c r="O622" s="258" t="e">
        <f t="shared" si="73"/>
        <v>#REF!</v>
      </c>
      <c r="P622" s="258" t="e">
        <f t="shared" si="73"/>
        <v>#REF!</v>
      </c>
      <c r="Q622" s="258" t="e">
        <f t="shared" si="73"/>
        <v>#REF!</v>
      </c>
      <c r="R622" s="258" t="e">
        <f t="shared" si="73"/>
        <v>#REF!</v>
      </c>
      <c r="S622" s="258" t="e">
        <f t="shared" si="73"/>
        <v>#REF!</v>
      </c>
      <c r="T622" s="258" t="e">
        <f t="shared" si="73"/>
        <v>#REF!</v>
      </c>
      <c r="U622" s="258">
        <f t="shared" si="73"/>
        <v>0</v>
      </c>
      <c r="V622" s="258">
        <f t="shared" si="73"/>
        <v>0</v>
      </c>
      <c r="W622" s="258" t="e">
        <f t="shared" si="73"/>
        <v>#REF!</v>
      </c>
      <c r="X622" s="274">
        <f t="shared" si="74"/>
        <v>264.84833333333336</v>
      </c>
      <c r="Y622" s="258" t="e">
        <f t="shared" si="73"/>
        <v>#REF!</v>
      </c>
      <c r="Z622" s="258">
        <f t="shared" si="73"/>
        <v>0</v>
      </c>
      <c r="AA622" s="258" t="e">
        <f t="shared" si="73"/>
        <v>#REF!</v>
      </c>
      <c r="AC622" s="258" t="e">
        <f t="shared" si="75"/>
        <v>#REF!</v>
      </c>
    </row>
    <row r="623" spans="1:29" hidden="1">
      <c r="A623" s="94"/>
      <c r="B623" s="94"/>
      <c r="F623" s="94"/>
      <c r="G623" s="255">
        <v>2007</v>
      </c>
      <c r="H623" s="256"/>
      <c r="I623" s="256"/>
      <c r="J623" s="256"/>
      <c r="K623" s="257" t="s">
        <v>425</v>
      </c>
      <c r="L623" s="258">
        <f t="shared" ref="L623:AA638" si="76">SUMIF($H$22:$H$513,$G623,L$22:L$513)</f>
        <v>0</v>
      </c>
      <c r="M623" s="258" t="e">
        <f t="shared" si="76"/>
        <v>#REF!</v>
      </c>
      <c r="N623" s="258">
        <f t="shared" si="76"/>
        <v>0</v>
      </c>
      <c r="O623" s="258" t="e">
        <f t="shared" si="76"/>
        <v>#REF!</v>
      </c>
      <c r="P623" s="258" t="e">
        <f t="shared" si="76"/>
        <v>#REF!</v>
      </c>
      <c r="Q623" s="258" t="e">
        <f t="shared" si="76"/>
        <v>#REF!</v>
      </c>
      <c r="R623" s="258" t="e">
        <f t="shared" si="76"/>
        <v>#REF!</v>
      </c>
      <c r="S623" s="258" t="e">
        <f t="shared" si="76"/>
        <v>#REF!</v>
      </c>
      <c r="T623" s="258" t="e">
        <f t="shared" si="76"/>
        <v>#REF!</v>
      </c>
      <c r="U623" s="258">
        <f t="shared" si="76"/>
        <v>0</v>
      </c>
      <c r="V623" s="258">
        <f t="shared" si="76"/>
        <v>0</v>
      </c>
      <c r="W623" s="258" t="e">
        <f t="shared" si="76"/>
        <v>#REF!</v>
      </c>
      <c r="X623" s="274">
        <f t="shared" si="74"/>
        <v>273.6033333333333</v>
      </c>
      <c r="Y623" s="258" t="e">
        <f t="shared" si="76"/>
        <v>#REF!</v>
      </c>
      <c r="Z623" s="258">
        <f t="shared" si="76"/>
        <v>0</v>
      </c>
      <c r="AA623" s="258" t="e">
        <f t="shared" si="76"/>
        <v>#REF!</v>
      </c>
      <c r="AC623" s="258" t="e">
        <f t="shared" si="75"/>
        <v>#REF!</v>
      </c>
    </row>
    <row r="624" spans="1:29" hidden="1">
      <c r="A624" s="94"/>
      <c r="B624" s="94"/>
      <c r="F624" s="94"/>
      <c r="G624" s="255">
        <v>2008</v>
      </c>
      <c r="H624" s="256"/>
      <c r="I624" s="256"/>
      <c r="J624" s="256"/>
      <c r="K624" s="257" t="s">
        <v>425</v>
      </c>
      <c r="L624" s="258">
        <f t="shared" si="76"/>
        <v>0</v>
      </c>
      <c r="M624" s="258" t="e">
        <f t="shared" si="76"/>
        <v>#REF!</v>
      </c>
      <c r="N624" s="258">
        <f t="shared" si="76"/>
        <v>0</v>
      </c>
      <c r="O624" s="258" t="e">
        <f t="shared" si="76"/>
        <v>#REF!</v>
      </c>
      <c r="P624" s="258" t="e">
        <f t="shared" si="76"/>
        <v>#REF!</v>
      </c>
      <c r="Q624" s="258" t="e">
        <f t="shared" si="76"/>
        <v>#REF!</v>
      </c>
      <c r="R624" s="258" t="e">
        <f t="shared" si="76"/>
        <v>#REF!</v>
      </c>
      <c r="S624" s="258" t="e">
        <f t="shared" si="76"/>
        <v>#REF!</v>
      </c>
      <c r="T624" s="258" t="e">
        <f t="shared" si="76"/>
        <v>#REF!</v>
      </c>
      <c r="U624" s="258">
        <f t="shared" si="76"/>
        <v>0</v>
      </c>
      <c r="V624" s="258">
        <f t="shared" si="76"/>
        <v>0</v>
      </c>
      <c r="W624" s="258" t="e">
        <f t="shared" si="76"/>
        <v>#REF!</v>
      </c>
      <c r="X624" s="274">
        <f t="shared" si="74"/>
        <v>281.57666666666677</v>
      </c>
      <c r="Y624" s="258" t="e">
        <f t="shared" si="76"/>
        <v>#REF!</v>
      </c>
      <c r="Z624" s="258">
        <f t="shared" si="76"/>
        <v>0</v>
      </c>
      <c r="AA624" s="258" t="e">
        <f t="shared" si="76"/>
        <v>#REF!</v>
      </c>
      <c r="AC624" s="258" t="e">
        <f t="shared" si="75"/>
        <v>#REF!</v>
      </c>
    </row>
    <row r="625" spans="1:29" hidden="1">
      <c r="A625" s="94"/>
      <c r="B625" s="94"/>
      <c r="F625" s="94"/>
      <c r="G625" s="255">
        <v>2009</v>
      </c>
      <c r="H625" s="256"/>
      <c r="I625" s="256"/>
      <c r="J625" s="256"/>
      <c r="K625" s="257" t="s">
        <v>425</v>
      </c>
      <c r="L625" s="258">
        <f t="shared" si="76"/>
        <v>0</v>
      </c>
      <c r="M625" s="258">
        <f t="shared" si="76"/>
        <v>0</v>
      </c>
      <c r="N625" s="258">
        <f t="shared" si="76"/>
        <v>0</v>
      </c>
      <c r="O625" s="258">
        <f t="shared" si="76"/>
        <v>0</v>
      </c>
      <c r="P625" s="258">
        <f t="shared" si="76"/>
        <v>0</v>
      </c>
      <c r="Q625" s="258">
        <f t="shared" si="76"/>
        <v>0</v>
      </c>
      <c r="R625" s="258">
        <f t="shared" si="76"/>
        <v>0</v>
      </c>
      <c r="S625" s="258">
        <f t="shared" si="76"/>
        <v>0</v>
      </c>
      <c r="T625" s="258">
        <f t="shared" si="76"/>
        <v>0</v>
      </c>
      <c r="U625" s="258">
        <f t="shared" si="76"/>
        <v>0</v>
      </c>
      <c r="V625" s="258">
        <f t="shared" si="76"/>
        <v>0</v>
      </c>
      <c r="W625" s="258">
        <f t="shared" si="76"/>
        <v>0</v>
      </c>
      <c r="X625" s="274">
        <f t="shared" si="74"/>
        <v>289.13833333333326</v>
      </c>
      <c r="Y625" s="258">
        <f t="shared" si="76"/>
        <v>0</v>
      </c>
      <c r="Z625" s="258">
        <f t="shared" si="76"/>
        <v>0</v>
      </c>
      <c r="AA625" s="258">
        <f t="shared" si="76"/>
        <v>0</v>
      </c>
      <c r="AC625" s="258">
        <f t="shared" si="75"/>
        <v>0</v>
      </c>
    </row>
    <row r="626" spans="1:29" hidden="1">
      <c r="A626" s="94"/>
      <c r="B626" s="94"/>
      <c r="F626" s="94"/>
      <c r="G626" s="89">
        <v>2010</v>
      </c>
      <c r="H626" s="94"/>
      <c r="I626" s="94"/>
      <c r="J626" s="94"/>
      <c r="K626" s="260" t="str">
        <f t="shared" ref="K626:K646" ca="1" si="77">OFFSET(K$214,($G626-2006)*12,0)&amp;"/"&amp;OFFSET(K$214,($G626-2006)*12+11,0)</f>
        <v>CFO/CFO</v>
      </c>
      <c r="L626" s="20">
        <f t="shared" si="76"/>
        <v>0</v>
      </c>
      <c r="M626" s="20">
        <f t="shared" si="76"/>
        <v>0</v>
      </c>
      <c r="N626" s="20">
        <f t="shared" si="76"/>
        <v>0</v>
      </c>
      <c r="O626" s="20">
        <f t="shared" si="76"/>
        <v>0</v>
      </c>
      <c r="P626" s="20">
        <f t="shared" si="76"/>
        <v>0</v>
      </c>
      <c r="Q626" s="20">
        <f t="shared" si="76"/>
        <v>0</v>
      </c>
      <c r="R626" s="20">
        <f t="shared" si="76"/>
        <v>0</v>
      </c>
      <c r="S626" s="20">
        <f t="shared" si="76"/>
        <v>0</v>
      </c>
      <c r="T626" s="20">
        <f t="shared" si="76"/>
        <v>0</v>
      </c>
      <c r="U626" s="20">
        <f t="shared" si="76"/>
        <v>0</v>
      </c>
      <c r="V626" s="20">
        <f t="shared" si="76"/>
        <v>0</v>
      </c>
      <c r="W626" s="20">
        <f t="shared" si="76"/>
        <v>0</v>
      </c>
      <c r="X626" s="273">
        <f t="shared" si="74"/>
        <v>290.85666666666663</v>
      </c>
      <c r="Y626" s="20">
        <f t="shared" si="76"/>
        <v>0</v>
      </c>
      <c r="Z626" s="20">
        <f t="shared" si="76"/>
        <v>0</v>
      </c>
      <c r="AA626" s="20">
        <f t="shared" si="76"/>
        <v>0</v>
      </c>
      <c r="AC626" s="20">
        <f t="shared" si="75"/>
        <v>0</v>
      </c>
    </row>
    <row r="627" spans="1:29" hidden="1">
      <c r="A627" s="94"/>
      <c r="B627" s="94"/>
      <c r="F627" s="94"/>
      <c r="G627" s="89">
        <v>2011</v>
      </c>
      <c r="H627" s="94"/>
      <c r="I627" s="94"/>
      <c r="J627" s="94"/>
      <c r="K627" s="260" t="str">
        <f t="shared" ca="1" si="77"/>
        <v>CFO/CFO</v>
      </c>
      <c r="L627" s="20">
        <f t="shared" si="76"/>
        <v>0</v>
      </c>
      <c r="M627" s="20">
        <f t="shared" si="76"/>
        <v>0</v>
      </c>
      <c r="N627" s="20">
        <f t="shared" si="76"/>
        <v>0</v>
      </c>
      <c r="O627" s="20">
        <f t="shared" si="76"/>
        <v>0</v>
      </c>
      <c r="P627" s="20">
        <f t="shared" si="76"/>
        <v>0</v>
      </c>
      <c r="Q627" s="20">
        <f t="shared" si="76"/>
        <v>0</v>
      </c>
      <c r="R627" s="20">
        <f t="shared" si="76"/>
        <v>0</v>
      </c>
      <c r="S627" s="20">
        <f t="shared" si="76"/>
        <v>0</v>
      </c>
      <c r="T627" s="20">
        <f t="shared" si="76"/>
        <v>0</v>
      </c>
      <c r="U627" s="20">
        <f t="shared" si="76"/>
        <v>0</v>
      </c>
      <c r="V627" s="20">
        <f t="shared" si="76"/>
        <v>0</v>
      </c>
      <c r="W627" s="20">
        <f t="shared" si="76"/>
        <v>0</v>
      </c>
      <c r="X627" s="273">
        <f t="shared" si="74"/>
        <v>293.80833333333339</v>
      </c>
      <c r="Y627" s="20">
        <f t="shared" si="76"/>
        <v>0</v>
      </c>
      <c r="Z627" s="20">
        <f t="shared" si="76"/>
        <v>0</v>
      </c>
      <c r="AA627" s="20">
        <f t="shared" si="76"/>
        <v>0</v>
      </c>
      <c r="AC627" s="20">
        <f t="shared" si="75"/>
        <v>0</v>
      </c>
    </row>
    <row r="628" spans="1:29" hidden="1">
      <c r="A628" s="94"/>
      <c r="B628" s="94"/>
      <c r="F628" s="94"/>
      <c r="G628" s="89">
        <v>2012</v>
      </c>
      <c r="H628" s="94"/>
      <c r="I628" s="94"/>
      <c r="J628" s="94"/>
      <c r="K628" s="260" t="str">
        <f t="shared" ca="1" si="77"/>
        <v>CFO/CFO</v>
      </c>
      <c r="L628" s="20">
        <f t="shared" si="76"/>
        <v>0</v>
      </c>
      <c r="M628" s="20">
        <f t="shared" si="76"/>
        <v>0</v>
      </c>
      <c r="N628" s="20">
        <f t="shared" si="76"/>
        <v>0</v>
      </c>
      <c r="O628" s="20">
        <f t="shared" si="76"/>
        <v>0</v>
      </c>
      <c r="P628" s="20">
        <f t="shared" si="76"/>
        <v>0</v>
      </c>
      <c r="Q628" s="20">
        <f t="shared" si="76"/>
        <v>0</v>
      </c>
      <c r="R628" s="20">
        <f t="shared" si="76"/>
        <v>0</v>
      </c>
      <c r="S628" s="20">
        <f t="shared" si="76"/>
        <v>0</v>
      </c>
      <c r="T628" s="20">
        <f t="shared" si="76"/>
        <v>0</v>
      </c>
      <c r="U628" s="20">
        <f t="shared" si="76"/>
        <v>0</v>
      </c>
      <c r="V628" s="20">
        <f t="shared" si="76"/>
        <v>0</v>
      </c>
      <c r="W628" s="20">
        <f t="shared" si="76"/>
        <v>0</v>
      </c>
      <c r="X628" s="273">
        <f t="shared" si="74"/>
        <v>300.79666666666662</v>
      </c>
      <c r="Y628" s="20">
        <f t="shared" si="76"/>
        <v>0</v>
      </c>
      <c r="Z628" s="20">
        <f t="shared" si="76"/>
        <v>0</v>
      </c>
      <c r="AA628" s="20">
        <f t="shared" si="76"/>
        <v>0</v>
      </c>
      <c r="AC628" s="20">
        <f t="shared" si="75"/>
        <v>0</v>
      </c>
    </row>
    <row r="629" spans="1:29" hidden="1">
      <c r="A629" s="94"/>
      <c r="B629" s="94"/>
      <c r="F629" s="94"/>
      <c r="G629" s="89">
        <v>2013</v>
      </c>
      <c r="H629" s="94"/>
      <c r="I629" s="94"/>
      <c r="J629" s="94"/>
      <c r="K629" s="260" t="str">
        <f t="shared" ca="1" si="77"/>
        <v>CFO/CFO</v>
      </c>
      <c r="L629" s="20">
        <f t="shared" si="76"/>
        <v>0</v>
      </c>
      <c r="M629" s="20">
        <f t="shared" si="76"/>
        <v>0</v>
      </c>
      <c r="N629" s="20">
        <f t="shared" si="76"/>
        <v>0</v>
      </c>
      <c r="O629" s="20">
        <f t="shared" si="76"/>
        <v>0</v>
      </c>
      <c r="P629" s="20">
        <f t="shared" si="76"/>
        <v>0</v>
      </c>
      <c r="Q629" s="20">
        <f t="shared" si="76"/>
        <v>0</v>
      </c>
      <c r="R629" s="20">
        <f t="shared" si="76"/>
        <v>0</v>
      </c>
      <c r="S629" s="20">
        <f t="shared" si="76"/>
        <v>0</v>
      </c>
      <c r="T629" s="20">
        <f t="shared" si="76"/>
        <v>0</v>
      </c>
      <c r="U629" s="20">
        <f t="shared" si="76"/>
        <v>0</v>
      </c>
      <c r="V629" s="20">
        <f t="shared" si="76"/>
        <v>0</v>
      </c>
      <c r="W629" s="20">
        <f t="shared" si="76"/>
        <v>0</v>
      </c>
      <c r="X629" s="273">
        <f t="shared" si="74"/>
        <v>306.2383333333334</v>
      </c>
      <c r="Y629" s="20">
        <f t="shared" si="75"/>
        <v>0</v>
      </c>
      <c r="Z629" s="20">
        <f t="shared" si="75"/>
        <v>0</v>
      </c>
      <c r="AA629" s="20">
        <f t="shared" si="75"/>
        <v>0</v>
      </c>
      <c r="AC629" s="20">
        <f t="shared" si="75"/>
        <v>0</v>
      </c>
    </row>
    <row r="630" spans="1:29" hidden="1">
      <c r="A630" s="94"/>
      <c r="B630" s="94"/>
      <c r="F630" s="94"/>
      <c r="G630" s="89">
        <v>2014</v>
      </c>
      <c r="H630" s="94"/>
      <c r="I630" s="94"/>
      <c r="J630" s="94"/>
      <c r="K630" s="260" t="str">
        <f t="shared" ca="1" si="77"/>
        <v>CFO/CFO</v>
      </c>
      <c r="L630" s="20">
        <f t="shared" si="76"/>
        <v>0</v>
      </c>
      <c r="M630" s="20">
        <f t="shared" si="76"/>
        <v>0</v>
      </c>
      <c r="N630" s="20">
        <f t="shared" si="76"/>
        <v>0</v>
      </c>
      <c r="O630" s="20">
        <f t="shared" si="76"/>
        <v>0</v>
      </c>
      <c r="P630" s="20">
        <f t="shared" si="76"/>
        <v>0</v>
      </c>
      <c r="Q630" s="20">
        <f t="shared" si="76"/>
        <v>0</v>
      </c>
      <c r="R630" s="20">
        <f t="shared" si="76"/>
        <v>0</v>
      </c>
      <c r="S630" s="20">
        <f t="shared" si="76"/>
        <v>0</v>
      </c>
      <c r="T630" s="20">
        <f t="shared" si="76"/>
        <v>0</v>
      </c>
      <c r="U630" s="20">
        <f t="shared" si="76"/>
        <v>0</v>
      </c>
      <c r="V630" s="20">
        <f t="shared" si="76"/>
        <v>0</v>
      </c>
      <c r="W630" s="20">
        <f t="shared" si="76"/>
        <v>0</v>
      </c>
      <c r="X630" s="273">
        <f t="shared" si="74"/>
        <v>316.02620833333333</v>
      </c>
      <c r="Y630" s="20">
        <f t="shared" ref="Y630:AC638" si="78">SUMIF($H$22:$H$513,$G630,Y$22:Y$513)</f>
        <v>0</v>
      </c>
      <c r="Z630" s="20">
        <f t="shared" si="78"/>
        <v>0</v>
      </c>
      <c r="AA630" s="20">
        <f t="shared" si="78"/>
        <v>0</v>
      </c>
      <c r="AC630" s="20">
        <f t="shared" si="78"/>
        <v>0</v>
      </c>
    </row>
    <row r="631" spans="1:29" hidden="1">
      <c r="A631" s="94"/>
      <c r="B631" s="94"/>
      <c r="F631" s="94"/>
      <c r="G631" s="89">
        <v>2015</v>
      </c>
      <c r="H631" s="94"/>
      <c r="I631" s="94"/>
      <c r="J631" s="94"/>
      <c r="K631" s="260" t="str">
        <f t="shared" ca="1" si="77"/>
        <v>CFO/CFO</v>
      </c>
      <c r="L631" s="20">
        <f t="shared" si="76"/>
        <v>0</v>
      </c>
      <c r="M631" s="20">
        <f t="shared" si="76"/>
        <v>0</v>
      </c>
      <c r="N631" s="20">
        <f t="shared" si="76"/>
        <v>0</v>
      </c>
      <c r="O631" s="20">
        <f t="shared" si="76"/>
        <v>0</v>
      </c>
      <c r="P631" s="20">
        <f t="shared" si="76"/>
        <v>0</v>
      </c>
      <c r="Q631" s="20">
        <f t="shared" si="76"/>
        <v>0</v>
      </c>
      <c r="R631" s="20">
        <f t="shared" si="76"/>
        <v>0</v>
      </c>
      <c r="S631" s="20">
        <f t="shared" si="76"/>
        <v>0</v>
      </c>
      <c r="T631" s="20">
        <f t="shared" si="76"/>
        <v>0</v>
      </c>
      <c r="U631" s="20">
        <f t="shared" si="76"/>
        <v>0</v>
      </c>
      <c r="V631" s="20">
        <f t="shared" si="76"/>
        <v>0</v>
      </c>
      <c r="W631" s="20">
        <f t="shared" si="76"/>
        <v>0</v>
      </c>
      <c r="X631" s="273">
        <f t="shared" si="74"/>
        <v>327.08712562499994</v>
      </c>
      <c r="Y631" s="20">
        <f t="shared" si="78"/>
        <v>0</v>
      </c>
      <c r="Z631" s="20">
        <f t="shared" si="78"/>
        <v>0</v>
      </c>
      <c r="AA631" s="20">
        <f t="shared" si="78"/>
        <v>0</v>
      </c>
      <c r="AC631" s="20">
        <f t="shared" si="78"/>
        <v>0</v>
      </c>
    </row>
    <row r="632" spans="1:29" hidden="1">
      <c r="A632" s="94"/>
      <c r="B632" s="94"/>
      <c r="F632" s="94"/>
      <c r="G632" s="89">
        <v>2016</v>
      </c>
      <c r="H632" s="94"/>
      <c r="I632" s="94"/>
      <c r="J632" s="94"/>
      <c r="K632" s="260" t="str">
        <f t="shared" ca="1" si="77"/>
        <v>CFO/CFO</v>
      </c>
      <c r="L632" s="20">
        <f t="shared" si="76"/>
        <v>0</v>
      </c>
      <c r="M632" s="20">
        <f t="shared" si="76"/>
        <v>0</v>
      </c>
      <c r="N632" s="20">
        <f t="shared" si="76"/>
        <v>0</v>
      </c>
      <c r="O632" s="20">
        <f t="shared" si="76"/>
        <v>0</v>
      </c>
      <c r="P632" s="20">
        <f t="shared" si="76"/>
        <v>0</v>
      </c>
      <c r="Q632" s="20">
        <f t="shared" si="76"/>
        <v>0</v>
      </c>
      <c r="R632" s="20">
        <f t="shared" si="76"/>
        <v>0</v>
      </c>
      <c r="S632" s="20">
        <f t="shared" si="76"/>
        <v>0</v>
      </c>
      <c r="T632" s="20">
        <f t="shared" si="76"/>
        <v>0</v>
      </c>
      <c r="U632" s="20">
        <f t="shared" si="76"/>
        <v>0</v>
      </c>
      <c r="V632" s="20">
        <f t="shared" si="76"/>
        <v>0</v>
      </c>
      <c r="W632" s="20">
        <f t="shared" si="76"/>
        <v>0</v>
      </c>
      <c r="X632" s="273">
        <f t="shared" si="74"/>
        <v>338.53517502187498</v>
      </c>
      <c r="Y632" s="20">
        <f t="shared" si="78"/>
        <v>0</v>
      </c>
      <c r="Z632" s="20">
        <f t="shared" si="78"/>
        <v>0</v>
      </c>
      <c r="AA632" s="20">
        <f t="shared" si="78"/>
        <v>0</v>
      </c>
      <c r="AC632" s="20">
        <f t="shared" si="78"/>
        <v>0</v>
      </c>
    </row>
    <row r="633" spans="1:29" hidden="1">
      <c r="A633" s="94"/>
      <c r="B633" s="94"/>
      <c r="F633" s="94"/>
      <c r="G633" s="89">
        <v>2017</v>
      </c>
      <c r="H633" s="94"/>
      <c r="I633" s="94"/>
      <c r="J633" s="94"/>
      <c r="K633" s="260" t="str">
        <f t="shared" ca="1" si="77"/>
        <v>CFO/CFO</v>
      </c>
      <c r="L633" s="20">
        <f t="shared" si="76"/>
        <v>0</v>
      </c>
      <c r="M633" s="20">
        <f t="shared" si="76"/>
        <v>0</v>
      </c>
      <c r="N633" s="20">
        <f t="shared" si="76"/>
        <v>0</v>
      </c>
      <c r="O633" s="20">
        <f t="shared" si="76"/>
        <v>0</v>
      </c>
      <c r="P633" s="20">
        <f t="shared" si="76"/>
        <v>0</v>
      </c>
      <c r="Q633" s="20">
        <f t="shared" si="76"/>
        <v>0</v>
      </c>
      <c r="R633" s="20">
        <f t="shared" si="76"/>
        <v>0</v>
      </c>
      <c r="S633" s="20">
        <f t="shared" si="76"/>
        <v>0</v>
      </c>
      <c r="T633" s="20">
        <f t="shared" si="76"/>
        <v>0</v>
      </c>
      <c r="U633" s="20">
        <f t="shared" si="76"/>
        <v>0</v>
      </c>
      <c r="V633" s="20">
        <f t="shared" si="76"/>
        <v>0</v>
      </c>
      <c r="W633" s="20">
        <f t="shared" si="76"/>
        <v>0</v>
      </c>
      <c r="X633" s="273">
        <f t="shared" si="74"/>
        <v>350.38390614764052</v>
      </c>
      <c r="Y633" s="20">
        <f t="shared" si="78"/>
        <v>0</v>
      </c>
      <c r="Z633" s="20">
        <f t="shared" si="78"/>
        <v>0</v>
      </c>
      <c r="AA633" s="20">
        <f t="shared" si="78"/>
        <v>0</v>
      </c>
      <c r="AC633" s="20">
        <f t="shared" si="78"/>
        <v>0</v>
      </c>
    </row>
    <row r="634" spans="1:29" hidden="1">
      <c r="A634" s="94"/>
      <c r="B634" s="94"/>
      <c r="F634" s="94"/>
      <c r="G634" s="89">
        <v>2018</v>
      </c>
      <c r="H634" s="94"/>
      <c r="I634" s="94"/>
      <c r="J634" s="94"/>
      <c r="K634" s="260" t="str">
        <f t="shared" ca="1" si="77"/>
        <v>CFO/CFO</v>
      </c>
      <c r="L634" s="20">
        <f t="shared" si="76"/>
        <v>0</v>
      </c>
      <c r="M634" s="20">
        <f t="shared" si="76"/>
        <v>0</v>
      </c>
      <c r="N634" s="20">
        <f t="shared" si="76"/>
        <v>0</v>
      </c>
      <c r="O634" s="20">
        <f t="shared" si="76"/>
        <v>0</v>
      </c>
      <c r="P634" s="20">
        <f t="shared" si="76"/>
        <v>0</v>
      </c>
      <c r="Q634" s="20">
        <f t="shared" si="76"/>
        <v>0</v>
      </c>
      <c r="R634" s="20">
        <f t="shared" si="76"/>
        <v>0</v>
      </c>
      <c r="S634" s="20">
        <f t="shared" si="76"/>
        <v>0</v>
      </c>
      <c r="T634" s="20">
        <f t="shared" si="76"/>
        <v>0</v>
      </c>
      <c r="U634" s="20">
        <f t="shared" si="76"/>
        <v>0</v>
      </c>
      <c r="V634" s="20">
        <f t="shared" si="76"/>
        <v>0</v>
      </c>
      <c r="W634" s="20">
        <f t="shared" si="76"/>
        <v>0</v>
      </c>
      <c r="X634" s="273">
        <f t="shared" si="74"/>
        <v>362.64734286280782</v>
      </c>
      <c r="Y634" s="20">
        <f t="shared" si="78"/>
        <v>0</v>
      </c>
      <c r="Z634" s="20">
        <f t="shared" si="78"/>
        <v>0</v>
      </c>
      <c r="AA634" s="20">
        <f t="shared" si="78"/>
        <v>0</v>
      </c>
      <c r="AC634" s="20">
        <f t="shared" si="78"/>
        <v>0</v>
      </c>
    </row>
    <row r="635" spans="1:29" hidden="1">
      <c r="A635" s="94"/>
      <c r="B635" s="94"/>
      <c r="F635" s="94"/>
      <c r="G635" s="89">
        <v>2019</v>
      </c>
      <c r="H635" s="94"/>
      <c r="I635" s="94"/>
      <c r="J635" s="94"/>
      <c r="K635" s="260" t="str">
        <f t="shared" ca="1" si="77"/>
        <v>CFO/CFO</v>
      </c>
      <c r="L635" s="20">
        <f t="shared" si="76"/>
        <v>0</v>
      </c>
      <c r="M635" s="20">
        <f t="shared" si="76"/>
        <v>0</v>
      </c>
      <c r="N635" s="20">
        <f t="shared" si="76"/>
        <v>0</v>
      </c>
      <c r="O635" s="20">
        <f t="shared" si="76"/>
        <v>0</v>
      </c>
      <c r="P635" s="20">
        <f t="shared" si="76"/>
        <v>0</v>
      </c>
      <c r="Q635" s="20">
        <f t="shared" si="76"/>
        <v>0</v>
      </c>
      <c r="R635" s="20">
        <f t="shared" si="76"/>
        <v>0</v>
      </c>
      <c r="S635" s="20">
        <f t="shared" si="76"/>
        <v>0</v>
      </c>
      <c r="T635" s="20">
        <f t="shared" si="76"/>
        <v>0</v>
      </c>
      <c r="U635" s="20">
        <f t="shared" si="76"/>
        <v>0</v>
      </c>
      <c r="V635" s="20">
        <f t="shared" si="76"/>
        <v>0</v>
      </c>
      <c r="W635" s="20">
        <f t="shared" si="76"/>
        <v>0</v>
      </c>
      <c r="X635" s="273">
        <f t="shared" si="74"/>
        <v>186.60628333270105</v>
      </c>
      <c r="Y635" s="20">
        <f t="shared" si="78"/>
        <v>0</v>
      </c>
      <c r="Z635" s="20">
        <f t="shared" si="78"/>
        <v>0</v>
      </c>
      <c r="AA635" s="20">
        <f t="shared" si="78"/>
        <v>0</v>
      </c>
      <c r="AC635" s="20">
        <f t="shared" si="78"/>
        <v>0</v>
      </c>
    </row>
    <row r="636" spans="1:29" hidden="1">
      <c r="A636" s="94"/>
      <c r="B636" s="94"/>
      <c r="F636" s="94"/>
      <c r="G636" s="89">
        <v>2020</v>
      </c>
      <c r="H636" s="94"/>
      <c r="I636" s="94"/>
      <c r="J636" s="94"/>
      <c r="K636" s="260" t="str">
        <f t="shared" ca="1" si="77"/>
        <v>CFO/CFO</v>
      </c>
      <c r="L636" s="20">
        <f t="shared" si="76"/>
        <v>0</v>
      </c>
      <c r="M636" s="20">
        <f t="shared" si="76"/>
        <v>0</v>
      </c>
      <c r="N636" s="20">
        <f t="shared" si="76"/>
        <v>0</v>
      </c>
      <c r="O636" s="20">
        <f t="shared" si="76"/>
        <v>0</v>
      </c>
      <c r="P636" s="20">
        <f t="shared" si="76"/>
        <v>0</v>
      </c>
      <c r="Q636" s="20">
        <f t="shared" si="76"/>
        <v>0</v>
      </c>
      <c r="R636" s="20">
        <f t="shared" si="76"/>
        <v>0</v>
      </c>
      <c r="S636" s="20">
        <f t="shared" si="76"/>
        <v>0</v>
      </c>
      <c r="T636" s="20">
        <f t="shared" si="76"/>
        <v>0</v>
      </c>
      <c r="U636" s="20">
        <f t="shared" si="76"/>
        <v>0</v>
      </c>
      <c r="V636" s="20">
        <f t="shared" si="76"/>
        <v>0</v>
      </c>
      <c r="W636" s="20">
        <f t="shared" si="76"/>
        <v>0</v>
      </c>
      <c r="X636" s="273">
        <f t="shared" si="74"/>
        <v>0</v>
      </c>
      <c r="Y636" s="20">
        <f t="shared" si="78"/>
        <v>0</v>
      </c>
      <c r="Z636" s="20">
        <f t="shared" si="78"/>
        <v>0</v>
      </c>
      <c r="AA636" s="20">
        <f t="shared" si="78"/>
        <v>0</v>
      </c>
      <c r="AC636" s="20">
        <f t="shared" si="78"/>
        <v>0</v>
      </c>
    </row>
    <row r="637" spans="1:29" hidden="1">
      <c r="A637" s="94"/>
      <c r="B637" s="94"/>
      <c r="F637" s="94"/>
      <c r="G637" s="89">
        <v>2021</v>
      </c>
      <c r="H637" s="94"/>
      <c r="I637" s="94"/>
      <c r="J637" s="94"/>
      <c r="K637" s="260" t="str">
        <f t="shared" ca="1" si="77"/>
        <v>CFO/CFO</v>
      </c>
      <c r="L637" s="20">
        <f t="shared" si="76"/>
        <v>0</v>
      </c>
      <c r="M637" s="20">
        <f t="shared" si="76"/>
        <v>0</v>
      </c>
      <c r="N637" s="20">
        <f t="shared" si="76"/>
        <v>0</v>
      </c>
      <c r="O637" s="20">
        <f t="shared" si="76"/>
        <v>0</v>
      </c>
      <c r="P637" s="20">
        <f t="shared" si="76"/>
        <v>0</v>
      </c>
      <c r="Q637" s="20">
        <f t="shared" si="76"/>
        <v>0</v>
      </c>
      <c r="R637" s="20">
        <f t="shared" si="76"/>
        <v>0</v>
      </c>
      <c r="S637" s="20">
        <f t="shared" si="76"/>
        <v>0</v>
      </c>
      <c r="T637" s="20">
        <f t="shared" si="76"/>
        <v>0</v>
      </c>
      <c r="U637" s="20">
        <f t="shared" si="76"/>
        <v>0</v>
      </c>
      <c r="V637" s="20">
        <f t="shared" si="76"/>
        <v>0</v>
      </c>
      <c r="W637" s="20">
        <f t="shared" si="76"/>
        <v>0</v>
      </c>
      <c r="X637" s="273">
        <f t="shared" si="74"/>
        <v>0</v>
      </c>
      <c r="Y637" s="20">
        <f t="shared" si="78"/>
        <v>0</v>
      </c>
      <c r="Z637" s="20">
        <f t="shared" si="78"/>
        <v>0</v>
      </c>
      <c r="AA637" s="20">
        <f t="shared" si="78"/>
        <v>0</v>
      </c>
      <c r="AC637" s="20">
        <f t="shared" si="78"/>
        <v>0</v>
      </c>
    </row>
    <row r="638" spans="1:29" hidden="1">
      <c r="A638" s="94"/>
      <c r="B638" s="94"/>
      <c r="F638" s="94"/>
      <c r="G638" s="89">
        <v>2022</v>
      </c>
      <c r="H638" s="94"/>
      <c r="I638" s="94"/>
      <c r="J638" s="94"/>
      <c r="K638" s="260" t="str">
        <f t="shared" ca="1" si="77"/>
        <v>CFO/CFO</v>
      </c>
      <c r="L638" s="20">
        <f t="shared" si="76"/>
        <v>0</v>
      </c>
      <c r="M638" s="20">
        <f t="shared" si="76"/>
        <v>0</v>
      </c>
      <c r="N638" s="20">
        <f t="shared" si="76"/>
        <v>0</v>
      </c>
      <c r="O638" s="20">
        <f t="shared" si="76"/>
        <v>0</v>
      </c>
      <c r="P638" s="20">
        <f t="shared" si="76"/>
        <v>0</v>
      </c>
      <c r="Q638" s="20">
        <f t="shared" si="76"/>
        <v>0</v>
      </c>
      <c r="R638" s="20">
        <f t="shared" si="76"/>
        <v>0</v>
      </c>
      <c r="S638" s="20">
        <f t="shared" si="76"/>
        <v>0</v>
      </c>
      <c r="T638" s="20">
        <f t="shared" si="76"/>
        <v>0</v>
      </c>
      <c r="U638" s="20">
        <f t="shared" si="76"/>
        <v>0</v>
      </c>
      <c r="V638" s="20">
        <f t="shared" si="76"/>
        <v>0</v>
      </c>
      <c r="W638" s="20">
        <f t="shared" si="76"/>
        <v>0</v>
      </c>
      <c r="X638" s="273">
        <f t="shared" si="74"/>
        <v>0</v>
      </c>
      <c r="Y638" s="20">
        <f t="shared" si="78"/>
        <v>0</v>
      </c>
      <c r="Z638" s="20">
        <f t="shared" si="78"/>
        <v>0</v>
      </c>
      <c r="AA638" s="20">
        <f t="shared" si="78"/>
        <v>0</v>
      </c>
      <c r="AC638" s="20">
        <f t="shared" si="78"/>
        <v>0</v>
      </c>
    </row>
    <row r="639" spans="1:29" hidden="1">
      <c r="A639" s="94"/>
      <c r="B639" s="94"/>
      <c r="F639" s="94"/>
      <c r="G639" s="89">
        <v>2023</v>
      </c>
      <c r="H639" s="94"/>
      <c r="I639" s="94"/>
      <c r="J639" s="94"/>
      <c r="K639" s="260" t="str">
        <f t="shared" ca="1" si="77"/>
        <v>CFO/CFO</v>
      </c>
      <c r="L639" s="20">
        <f t="shared" ref="L639:AC646" si="79">SUMIF($H$22:$H$513,$G639,L$22:L$513)</f>
        <v>0</v>
      </c>
      <c r="M639" s="20">
        <f t="shared" si="79"/>
        <v>0</v>
      </c>
      <c r="N639" s="20">
        <f t="shared" si="79"/>
        <v>0</v>
      </c>
      <c r="O639" s="20">
        <f t="shared" si="79"/>
        <v>0</v>
      </c>
      <c r="P639" s="20">
        <f t="shared" si="79"/>
        <v>0</v>
      </c>
      <c r="Q639" s="20">
        <f t="shared" si="79"/>
        <v>0</v>
      </c>
      <c r="R639" s="20">
        <f t="shared" si="79"/>
        <v>0</v>
      </c>
      <c r="S639" s="20">
        <f t="shared" si="79"/>
        <v>0</v>
      </c>
      <c r="T639" s="20">
        <f t="shared" si="79"/>
        <v>0</v>
      </c>
      <c r="U639" s="20">
        <f t="shared" si="79"/>
        <v>0</v>
      </c>
      <c r="V639" s="20">
        <f t="shared" si="79"/>
        <v>0</v>
      </c>
      <c r="W639" s="20">
        <f t="shared" si="79"/>
        <v>0</v>
      </c>
      <c r="X639" s="273">
        <f t="shared" si="74"/>
        <v>0</v>
      </c>
      <c r="Y639" s="20">
        <f t="shared" si="79"/>
        <v>0</v>
      </c>
      <c r="Z639" s="20">
        <f t="shared" si="79"/>
        <v>0</v>
      </c>
      <c r="AA639" s="20">
        <f t="shared" si="79"/>
        <v>0</v>
      </c>
      <c r="AC639" s="20">
        <f t="shared" si="79"/>
        <v>0</v>
      </c>
    </row>
    <row r="640" spans="1:29" hidden="1">
      <c r="A640" s="94"/>
      <c r="B640" s="94"/>
      <c r="F640" s="94"/>
      <c r="G640" s="89">
        <v>2024</v>
      </c>
      <c r="H640" s="94"/>
      <c r="I640" s="94"/>
      <c r="J640" s="94"/>
      <c r="K640" s="260" t="str">
        <f t="shared" ca="1" si="77"/>
        <v>CFO/CFO</v>
      </c>
      <c r="L640" s="20">
        <f t="shared" si="79"/>
        <v>0</v>
      </c>
      <c r="M640" s="20">
        <f t="shared" si="79"/>
        <v>0</v>
      </c>
      <c r="N640" s="20">
        <f t="shared" si="79"/>
        <v>0</v>
      </c>
      <c r="O640" s="20">
        <f t="shared" si="79"/>
        <v>0</v>
      </c>
      <c r="P640" s="20">
        <f t="shared" si="79"/>
        <v>0</v>
      </c>
      <c r="Q640" s="20">
        <f t="shared" si="79"/>
        <v>0</v>
      </c>
      <c r="R640" s="20">
        <f t="shared" si="79"/>
        <v>0</v>
      </c>
      <c r="S640" s="20">
        <f t="shared" si="79"/>
        <v>0</v>
      </c>
      <c r="T640" s="20">
        <f t="shared" si="79"/>
        <v>0</v>
      </c>
      <c r="U640" s="20">
        <f t="shared" si="79"/>
        <v>0</v>
      </c>
      <c r="V640" s="20">
        <f t="shared" si="79"/>
        <v>0</v>
      </c>
      <c r="W640" s="20">
        <f t="shared" si="79"/>
        <v>0</v>
      </c>
      <c r="X640" s="273">
        <f t="shared" si="74"/>
        <v>0</v>
      </c>
      <c r="Y640" s="20">
        <f t="shared" si="79"/>
        <v>0</v>
      </c>
      <c r="Z640" s="20">
        <f t="shared" si="79"/>
        <v>0</v>
      </c>
      <c r="AA640" s="20">
        <f t="shared" si="79"/>
        <v>0</v>
      </c>
      <c r="AC640" s="20">
        <f t="shared" si="79"/>
        <v>0</v>
      </c>
    </row>
    <row r="641" spans="1:29" hidden="1">
      <c r="A641" s="94"/>
      <c r="B641" s="94"/>
      <c r="F641" s="94"/>
      <c r="G641" s="89">
        <v>2025</v>
      </c>
      <c r="H641" s="94"/>
      <c r="I641" s="94"/>
      <c r="J641" s="94"/>
      <c r="K641" s="260" t="str">
        <f t="shared" ca="1" si="77"/>
        <v>CFO/CFO</v>
      </c>
      <c r="L641" s="20">
        <f t="shared" si="79"/>
        <v>0</v>
      </c>
      <c r="M641" s="20">
        <f t="shared" si="79"/>
        <v>0</v>
      </c>
      <c r="N641" s="20">
        <f t="shared" si="79"/>
        <v>0</v>
      </c>
      <c r="O641" s="20">
        <f t="shared" si="79"/>
        <v>0</v>
      </c>
      <c r="P641" s="20">
        <f t="shared" si="79"/>
        <v>0</v>
      </c>
      <c r="Q641" s="20">
        <f t="shared" si="79"/>
        <v>0</v>
      </c>
      <c r="R641" s="20">
        <f t="shared" si="79"/>
        <v>0</v>
      </c>
      <c r="S641" s="20">
        <f t="shared" si="79"/>
        <v>0</v>
      </c>
      <c r="T641" s="20">
        <f t="shared" si="79"/>
        <v>0</v>
      </c>
      <c r="U641" s="20">
        <f t="shared" si="79"/>
        <v>0</v>
      </c>
      <c r="V641" s="20">
        <f t="shared" si="79"/>
        <v>0</v>
      </c>
      <c r="W641" s="20">
        <f t="shared" si="79"/>
        <v>0</v>
      </c>
      <c r="X641" s="273">
        <f t="shared" si="74"/>
        <v>0</v>
      </c>
      <c r="Y641" s="20">
        <f t="shared" si="79"/>
        <v>0</v>
      </c>
      <c r="Z641" s="20">
        <f t="shared" si="79"/>
        <v>0</v>
      </c>
      <c r="AA641" s="20">
        <f t="shared" si="79"/>
        <v>0</v>
      </c>
      <c r="AC641" s="20">
        <f t="shared" si="79"/>
        <v>0</v>
      </c>
    </row>
    <row r="642" spans="1:29" hidden="1">
      <c r="A642" s="94"/>
      <c r="B642" s="94"/>
      <c r="F642" s="94"/>
      <c r="G642" s="89">
        <v>2026</v>
      </c>
      <c r="H642" s="94"/>
      <c r="I642" s="94"/>
      <c r="J642" s="94"/>
      <c r="K642" s="260" t="str">
        <f t="shared" ca="1" si="77"/>
        <v>CFO/CFO</v>
      </c>
      <c r="L642" s="20">
        <f t="shared" si="79"/>
        <v>0</v>
      </c>
      <c r="M642" s="20">
        <f t="shared" si="79"/>
        <v>0</v>
      </c>
      <c r="N642" s="20">
        <f t="shared" si="79"/>
        <v>0</v>
      </c>
      <c r="O642" s="20">
        <f t="shared" si="79"/>
        <v>0</v>
      </c>
      <c r="P642" s="20">
        <f t="shared" si="79"/>
        <v>0</v>
      </c>
      <c r="Q642" s="20">
        <f t="shared" si="79"/>
        <v>0</v>
      </c>
      <c r="R642" s="20">
        <f t="shared" si="79"/>
        <v>0</v>
      </c>
      <c r="S642" s="20">
        <f t="shared" si="79"/>
        <v>0</v>
      </c>
      <c r="T642" s="20">
        <f t="shared" si="79"/>
        <v>0</v>
      </c>
      <c r="U642" s="20">
        <f t="shared" si="79"/>
        <v>0</v>
      </c>
      <c r="V642" s="20">
        <f t="shared" si="79"/>
        <v>0</v>
      </c>
      <c r="W642" s="20">
        <f t="shared" si="79"/>
        <v>0</v>
      </c>
      <c r="X642" s="273">
        <f t="shared" si="74"/>
        <v>0</v>
      </c>
      <c r="Y642" s="20">
        <f t="shared" si="79"/>
        <v>0</v>
      </c>
      <c r="Z642" s="20">
        <f t="shared" si="79"/>
        <v>0</v>
      </c>
      <c r="AA642" s="20">
        <f t="shared" si="79"/>
        <v>0</v>
      </c>
      <c r="AC642" s="20">
        <f t="shared" si="79"/>
        <v>0</v>
      </c>
    </row>
    <row r="643" spans="1:29" hidden="1">
      <c r="A643" s="94"/>
      <c r="B643" s="94"/>
      <c r="F643" s="94"/>
      <c r="G643" s="89">
        <v>2027</v>
      </c>
      <c r="H643" s="94"/>
      <c r="I643" s="94"/>
      <c r="J643" s="94"/>
      <c r="K643" s="260" t="str">
        <f t="shared" ca="1" si="77"/>
        <v>CFO/CFO</v>
      </c>
      <c r="L643" s="20">
        <f t="shared" si="79"/>
        <v>0</v>
      </c>
      <c r="M643" s="20">
        <f t="shared" si="79"/>
        <v>0</v>
      </c>
      <c r="N643" s="20">
        <f t="shared" si="79"/>
        <v>0</v>
      </c>
      <c r="O643" s="20">
        <f t="shared" si="79"/>
        <v>0</v>
      </c>
      <c r="P643" s="20">
        <f t="shared" si="79"/>
        <v>0</v>
      </c>
      <c r="Q643" s="20">
        <f t="shared" si="79"/>
        <v>0</v>
      </c>
      <c r="R643" s="20">
        <f t="shared" si="79"/>
        <v>0</v>
      </c>
      <c r="S643" s="20">
        <f t="shared" si="79"/>
        <v>0</v>
      </c>
      <c r="T643" s="20">
        <f t="shared" si="79"/>
        <v>0</v>
      </c>
      <c r="U643" s="20">
        <f t="shared" si="79"/>
        <v>0</v>
      </c>
      <c r="V643" s="20">
        <f t="shared" si="79"/>
        <v>0</v>
      </c>
      <c r="W643" s="20">
        <f t="shared" si="79"/>
        <v>0</v>
      </c>
      <c r="X643" s="273">
        <f t="shared" si="74"/>
        <v>0</v>
      </c>
      <c r="Y643" s="20">
        <f t="shared" si="79"/>
        <v>0</v>
      </c>
      <c r="Z643" s="20">
        <f t="shared" si="79"/>
        <v>0</v>
      </c>
      <c r="AA643" s="20">
        <f t="shared" si="79"/>
        <v>0</v>
      </c>
      <c r="AC643" s="20">
        <f t="shared" si="79"/>
        <v>0</v>
      </c>
    </row>
    <row r="644" spans="1:29" hidden="1">
      <c r="A644" s="94"/>
      <c r="B644" s="94"/>
      <c r="F644" s="94"/>
      <c r="G644" s="89">
        <v>2028</v>
      </c>
      <c r="H644" s="94"/>
      <c r="I644" s="94"/>
      <c r="J644" s="94"/>
      <c r="K644" s="260" t="str">
        <f t="shared" ca="1" si="77"/>
        <v>CFO/CFO</v>
      </c>
      <c r="L644" s="20">
        <f t="shared" si="79"/>
        <v>0</v>
      </c>
      <c r="M644" s="20">
        <f t="shared" si="79"/>
        <v>0</v>
      </c>
      <c r="N644" s="20">
        <f t="shared" si="79"/>
        <v>0</v>
      </c>
      <c r="O644" s="20">
        <f t="shared" si="79"/>
        <v>0</v>
      </c>
      <c r="P644" s="20">
        <f t="shared" si="79"/>
        <v>0</v>
      </c>
      <c r="Q644" s="20">
        <f t="shared" si="79"/>
        <v>0</v>
      </c>
      <c r="R644" s="20">
        <f t="shared" si="79"/>
        <v>0</v>
      </c>
      <c r="S644" s="20">
        <f t="shared" si="79"/>
        <v>0</v>
      </c>
      <c r="T644" s="20">
        <f t="shared" si="79"/>
        <v>0</v>
      </c>
      <c r="U644" s="20">
        <f t="shared" si="79"/>
        <v>0</v>
      </c>
      <c r="V644" s="20">
        <f t="shared" si="79"/>
        <v>0</v>
      </c>
      <c r="W644" s="20">
        <f t="shared" si="79"/>
        <v>0</v>
      </c>
      <c r="X644" s="273">
        <f t="shared" si="74"/>
        <v>0</v>
      </c>
      <c r="Y644" s="20">
        <f t="shared" si="79"/>
        <v>0</v>
      </c>
      <c r="Z644" s="20">
        <f t="shared" si="79"/>
        <v>0</v>
      </c>
      <c r="AA644" s="20">
        <f t="shared" si="79"/>
        <v>0</v>
      </c>
      <c r="AC644" s="20">
        <f t="shared" si="79"/>
        <v>0</v>
      </c>
    </row>
    <row r="645" spans="1:29" hidden="1">
      <c r="A645" s="94"/>
      <c r="B645" s="94"/>
      <c r="F645" s="94"/>
      <c r="G645" s="89">
        <v>2029</v>
      </c>
      <c r="H645" s="94"/>
      <c r="I645" s="94"/>
      <c r="J645" s="94"/>
      <c r="K645" s="260" t="str">
        <f t="shared" ca="1" si="77"/>
        <v>CFO/CFO</v>
      </c>
      <c r="L645" s="20">
        <f t="shared" si="79"/>
        <v>0</v>
      </c>
      <c r="M645" s="20">
        <f t="shared" si="79"/>
        <v>0</v>
      </c>
      <c r="N645" s="20">
        <f t="shared" si="79"/>
        <v>0</v>
      </c>
      <c r="O645" s="20">
        <f t="shared" si="79"/>
        <v>0</v>
      </c>
      <c r="P645" s="20">
        <f t="shared" si="79"/>
        <v>0</v>
      </c>
      <c r="Q645" s="20">
        <f t="shared" si="79"/>
        <v>0</v>
      </c>
      <c r="R645" s="20">
        <f t="shared" si="79"/>
        <v>0</v>
      </c>
      <c r="S645" s="20">
        <f t="shared" si="79"/>
        <v>0</v>
      </c>
      <c r="T645" s="20">
        <f t="shared" si="79"/>
        <v>0</v>
      </c>
      <c r="U645" s="20">
        <f t="shared" si="79"/>
        <v>0</v>
      </c>
      <c r="V645" s="20">
        <f t="shared" si="79"/>
        <v>0</v>
      </c>
      <c r="W645" s="20">
        <f t="shared" si="79"/>
        <v>0</v>
      </c>
      <c r="X645" s="273">
        <f t="shared" si="74"/>
        <v>0</v>
      </c>
      <c r="Y645" s="20">
        <f t="shared" si="79"/>
        <v>0</v>
      </c>
      <c r="Z645" s="20">
        <f t="shared" si="79"/>
        <v>0</v>
      </c>
      <c r="AA645" s="20">
        <f t="shared" si="79"/>
        <v>0</v>
      </c>
      <c r="AC645" s="20">
        <f t="shared" si="79"/>
        <v>0</v>
      </c>
    </row>
    <row r="646" spans="1:29" hidden="1">
      <c r="A646" s="94"/>
      <c r="B646" s="94"/>
      <c r="F646" s="94"/>
      <c r="G646" s="89">
        <v>2030</v>
      </c>
      <c r="H646" s="94"/>
      <c r="I646" s="94"/>
      <c r="J646" s="94"/>
      <c r="K646" s="260" t="str">
        <f t="shared" ca="1" si="77"/>
        <v>CFO/CFO</v>
      </c>
      <c r="L646" s="20">
        <f t="shared" si="79"/>
        <v>0</v>
      </c>
      <c r="M646" s="20">
        <f t="shared" si="79"/>
        <v>0</v>
      </c>
      <c r="N646" s="20">
        <f t="shared" si="79"/>
        <v>0</v>
      </c>
      <c r="O646" s="20">
        <f t="shared" si="79"/>
        <v>0</v>
      </c>
      <c r="P646" s="20">
        <f t="shared" si="79"/>
        <v>0</v>
      </c>
      <c r="Q646" s="20">
        <f t="shared" si="79"/>
        <v>0</v>
      </c>
      <c r="R646" s="20">
        <f t="shared" si="79"/>
        <v>0</v>
      </c>
      <c r="S646" s="20">
        <f t="shared" si="79"/>
        <v>0</v>
      </c>
      <c r="T646" s="20">
        <f t="shared" si="79"/>
        <v>0</v>
      </c>
      <c r="U646" s="20">
        <f t="shared" si="79"/>
        <v>0</v>
      </c>
      <c r="V646" s="20">
        <f t="shared" si="79"/>
        <v>0</v>
      </c>
      <c r="W646" s="20">
        <f t="shared" si="79"/>
        <v>0</v>
      </c>
      <c r="X646" s="273">
        <f t="shared" si="74"/>
        <v>0</v>
      </c>
      <c r="Y646" s="20">
        <f t="shared" si="79"/>
        <v>0</v>
      </c>
      <c r="Z646" s="20">
        <f t="shared" si="79"/>
        <v>0</v>
      </c>
      <c r="AA646" s="20">
        <f t="shared" si="79"/>
        <v>0</v>
      </c>
      <c r="AC646" s="20">
        <f t="shared" si="79"/>
        <v>0</v>
      </c>
    </row>
    <row r="647" spans="1:29">
      <c r="A647" s="94"/>
      <c r="B647" s="94"/>
      <c r="F647" s="94"/>
    </row>
    <row r="648" spans="1:29">
      <c r="A648" s="94"/>
      <c r="B648" s="94"/>
      <c r="F648" s="94"/>
    </row>
    <row r="649" spans="1:29">
      <c r="A649" s="94"/>
      <c r="B649" s="94"/>
      <c r="F649" s="94"/>
    </row>
    <row r="650" spans="1:29">
      <c r="A650" s="94"/>
      <c r="B650" s="94"/>
      <c r="F650" s="94"/>
    </row>
    <row r="651" spans="1:29">
      <c r="A651" s="94"/>
      <c r="B651" s="94"/>
      <c r="F651" s="94"/>
    </row>
    <row r="652" spans="1:29">
      <c r="A652" s="94"/>
      <c r="B652" s="94"/>
      <c r="F652" s="94"/>
    </row>
    <row r="653" spans="1:29">
      <c r="A653" s="94"/>
      <c r="B653" s="94"/>
      <c r="F653" s="94"/>
    </row>
    <row r="654" spans="1:29">
      <c r="A654" s="94"/>
      <c r="B654" s="94"/>
      <c r="F654" s="94"/>
    </row>
    <row r="655" spans="1:29">
      <c r="A655" s="94"/>
      <c r="B655" s="94"/>
      <c r="F655" s="94"/>
    </row>
    <row r="656" spans="1:29">
      <c r="A656" s="94"/>
      <c r="B656" s="94"/>
      <c r="F656" s="94"/>
    </row>
    <row r="657" spans="1:25">
      <c r="A657" s="94"/>
      <c r="B657" s="94"/>
      <c r="F657" s="94"/>
      <c r="L657" s="94"/>
      <c r="M657" s="94"/>
      <c r="N657" s="94"/>
      <c r="O657" s="94"/>
      <c r="U657" s="94"/>
      <c r="V657" s="94"/>
      <c r="W657" s="94"/>
      <c r="X657" s="94"/>
      <c r="Y657" s="94"/>
    </row>
    <row r="658" spans="1:25">
      <c r="A658" s="94"/>
      <c r="B658" s="94"/>
      <c r="F658" s="94"/>
      <c r="L658" s="94"/>
      <c r="M658" s="94"/>
      <c r="N658" s="94"/>
      <c r="O658" s="94"/>
      <c r="U658" s="94"/>
      <c r="V658" s="94"/>
      <c r="W658" s="94"/>
      <c r="X658" s="94"/>
      <c r="Y658" s="94"/>
    </row>
    <row r="659" spans="1:25">
      <c r="A659" s="94"/>
      <c r="B659" s="94"/>
      <c r="F659" s="94"/>
      <c r="L659" s="94"/>
      <c r="M659" s="94"/>
      <c r="N659" s="94"/>
      <c r="O659" s="94"/>
      <c r="U659" s="94"/>
      <c r="V659" s="94"/>
      <c r="W659" s="94"/>
      <c r="X659" s="94"/>
      <c r="Y659" s="94"/>
    </row>
    <row r="660" spans="1:25">
      <c r="A660" s="94"/>
      <c r="B660" s="94"/>
      <c r="F660" s="94"/>
      <c r="L660" s="94"/>
      <c r="M660" s="94"/>
      <c r="N660" s="94"/>
      <c r="O660" s="94"/>
      <c r="U660" s="94"/>
      <c r="V660" s="94"/>
      <c r="W660" s="94"/>
      <c r="X660" s="94"/>
      <c r="Y660" s="94"/>
    </row>
    <row r="661" spans="1:25">
      <c r="A661" s="94"/>
      <c r="B661" s="94"/>
      <c r="F661" s="94"/>
      <c r="L661" s="94"/>
      <c r="M661" s="94"/>
      <c r="N661" s="94"/>
      <c r="O661" s="94"/>
      <c r="U661" s="94"/>
      <c r="V661" s="94"/>
      <c r="W661" s="94"/>
      <c r="X661" s="94"/>
      <c r="Y661" s="94"/>
    </row>
    <row r="662" spans="1:25">
      <c r="A662" s="94"/>
      <c r="B662" s="94"/>
      <c r="F662" s="94"/>
      <c r="L662" s="94"/>
      <c r="M662" s="94"/>
      <c r="N662" s="94"/>
      <c r="O662" s="94"/>
      <c r="U662" s="94"/>
      <c r="V662" s="94"/>
      <c r="W662" s="94"/>
      <c r="X662" s="94"/>
      <c r="Y662" s="94"/>
    </row>
    <row r="663" spans="1:25">
      <c r="A663" s="94"/>
      <c r="B663" s="94"/>
      <c r="F663" s="94"/>
      <c r="L663" s="94"/>
      <c r="M663" s="94"/>
      <c r="N663" s="94"/>
      <c r="O663" s="94"/>
      <c r="U663" s="94"/>
      <c r="V663" s="94"/>
      <c r="W663" s="94"/>
      <c r="X663" s="94"/>
      <c r="Y663" s="94"/>
    </row>
    <row r="664" spans="1:25">
      <c r="A664" s="94"/>
      <c r="B664" s="94"/>
      <c r="F664" s="94"/>
      <c r="L664" s="94"/>
      <c r="M664" s="94"/>
      <c r="N664" s="94"/>
      <c r="O664" s="94"/>
      <c r="U664" s="94"/>
      <c r="V664" s="94"/>
      <c r="W664" s="94"/>
      <c r="X664" s="94"/>
      <c r="Y664" s="94"/>
    </row>
    <row r="665" spans="1:25">
      <c r="A665" s="94"/>
      <c r="B665" s="94"/>
      <c r="F665" s="94"/>
      <c r="L665" s="94"/>
      <c r="M665" s="94"/>
      <c r="N665" s="94"/>
      <c r="O665" s="94"/>
      <c r="U665" s="94"/>
      <c r="V665" s="94"/>
      <c r="W665" s="94"/>
      <c r="X665" s="94"/>
      <c r="Y665" s="94"/>
    </row>
    <row r="666" spans="1:25">
      <c r="A666" s="94"/>
      <c r="B666" s="94"/>
      <c r="F666" s="94"/>
      <c r="L666" s="94"/>
      <c r="M666" s="94"/>
      <c r="N666" s="94"/>
      <c r="O666" s="94"/>
      <c r="U666" s="94"/>
      <c r="V666" s="94"/>
      <c r="W666" s="94"/>
      <c r="X666" s="94"/>
      <c r="Y666" s="94"/>
    </row>
    <row r="667" spans="1:25">
      <c r="A667" s="94"/>
      <c r="B667" s="94"/>
      <c r="F667" s="94"/>
      <c r="L667" s="94"/>
      <c r="M667" s="94"/>
      <c r="N667" s="94"/>
      <c r="O667" s="94"/>
      <c r="U667" s="94"/>
      <c r="V667" s="94"/>
      <c r="W667" s="94"/>
      <c r="X667" s="94"/>
      <c r="Y667" s="94"/>
    </row>
    <row r="668" spans="1:25">
      <c r="A668" s="94"/>
      <c r="B668" s="94"/>
      <c r="F668" s="94"/>
      <c r="L668" s="94"/>
      <c r="M668" s="94"/>
      <c r="N668" s="94"/>
      <c r="O668" s="94"/>
      <c r="U668" s="94"/>
      <c r="V668" s="94"/>
      <c r="W668" s="94"/>
      <c r="X668" s="94"/>
      <c r="Y668" s="94"/>
    </row>
    <row r="669" spans="1:25">
      <c r="A669" s="94"/>
      <c r="B669" s="94"/>
      <c r="F669" s="94"/>
      <c r="L669" s="94"/>
      <c r="M669" s="94"/>
      <c r="N669" s="94"/>
      <c r="O669" s="94"/>
      <c r="U669" s="94"/>
      <c r="V669" s="94"/>
      <c r="W669" s="94"/>
      <c r="X669" s="94"/>
      <c r="Y669" s="94"/>
    </row>
    <row r="670" spans="1:25">
      <c r="A670" s="94"/>
      <c r="B670" s="94"/>
      <c r="F670" s="94"/>
      <c r="L670" s="94"/>
      <c r="M670" s="94"/>
      <c r="N670" s="94"/>
      <c r="O670" s="94"/>
      <c r="U670" s="94"/>
      <c r="V670" s="94"/>
      <c r="W670" s="94"/>
      <c r="X670" s="94"/>
      <c r="Y670" s="94"/>
    </row>
    <row r="671" spans="1:25">
      <c r="A671" s="94"/>
      <c r="B671" s="94"/>
      <c r="F671" s="94"/>
      <c r="L671" s="94"/>
      <c r="M671" s="94"/>
      <c r="N671" s="94"/>
      <c r="O671" s="94"/>
      <c r="U671" s="94"/>
      <c r="V671" s="94"/>
      <c r="W671" s="94"/>
      <c r="X671" s="94"/>
      <c r="Y671" s="94"/>
    </row>
    <row r="672" spans="1:25">
      <c r="A672" s="94"/>
      <c r="B672" s="94"/>
      <c r="F672" s="94"/>
      <c r="L672" s="94"/>
      <c r="M672" s="94"/>
      <c r="N672" s="94"/>
      <c r="O672" s="94"/>
      <c r="U672" s="94"/>
      <c r="V672" s="94"/>
      <c r="W672" s="94"/>
      <c r="X672" s="94"/>
      <c r="Y672" s="94"/>
    </row>
    <row r="673" spans="1:25">
      <c r="A673" s="94"/>
      <c r="B673" s="94"/>
      <c r="F673" s="94"/>
      <c r="L673" s="94"/>
      <c r="M673" s="94"/>
      <c r="N673" s="94"/>
      <c r="O673" s="94"/>
      <c r="U673" s="94"/>
      <c r="V673" s="94"/>
      <c r="W673" s="94"/>
      <c r="X673" s="94"/>
      <c r="Y673" s="94"/>
    </row>
    <row r="674" spans="1:25">
      <c r="A674" s="94"/>
      <c r="B674" s="94"/>
      <c r="F674" s="94"/>
      <c r="L674" s="94"/>
      <c r="M674" s="94"/>
      <c r="N674" s="94"/>
      <c r="O674" s="94"/>
      <c r="U674" s="94"/>
      <c r="V674" s="94"/>
      <c r="W674" s="94"/>
      <c r="X674" s="94"/>
      <c r="Y674" s="94"/>
    </row>
    <row r="675" spans="1:25">
      <c r="A675" s="94"/>
      <c r="B675" s="94"/>
      <c r="F675" s="94"/>
      <c r="L675" s="94"/>
      <c r="M675" s="94"/>
      <c r="N675" s="94"/>
      <c r="O675" s="94"/>
      <c r="U675" s="94"/>
      <c r="V675" s="94"/>
      <c r="W675" s="94"/>
      <c r="X675" s="94"/>
      <c r="Y675" s="94"/>
    </row>
    <row r="676" spans="1:25">
      <c r="A676" s="94"/>
      <c r="B676" s="94"/>
      <c r="F676" s="94"/>
      <c r="L676" s="94"/>
      <c r="M676" s="94"/>
      <c r="N676" s="94"/>
      <c r="O676" s="94"/>
      <c r="U676" s="94"/>
      <c r="V676" s="94"/>
      <c r="W676" s="94"/>
      <c r="X676" s="94"/>
      <c r="Y676" s="94"/>
    </row>
    <row r="677" spans="1:25">
      <c r="A677" s="94"/>
      <c r="B677" s="94"/>
      <c r="F677" s="94"/>
      <c r="L677" s="94"/>
      <c r="M677" s="94"/>
      <c r="N677" s="94"/>
      <c r="O677" s="94"/>
      <c r="U677" s="94"/>
      <c r="V677" s="94"/>
      <c r="W677" s="94"/>
      <c r="X677" s="94"/>
      <c r="Y677" s="94"/>
    </row>
    <row r="678" spans="1:25">
      <c r="A678" s="94"/>
      <c r="B678" s="94"/>
      <c r="F678" s="94"/>
      <c r="L678" s="94"/>
      <c r="M678" s="94"/>
      <c r="N678" s="94"/>
      <c r="O678" s="94"/>
      <c r="U678" s="94"/>
      <c r="V678" s="94"/>
      <c r="W678" s="94"/>
      <c r="X678" s="94"/>
      <c r="Y678" s="94"/>
    </row>
    <row r="679" spans="1:25">
      <c r="A679" s="94"/>
      <c r="B679" s="94"/>
      <c r="F679" s="94"/>
      <c r="L679" s="94"/>
      <c r="M679" s="94"/>
      <c r="N679" s="94"/>
      <c r="O679" s="94"/>
      <c r="U679" s="94"/>
      <c r="V679" s="94"/>
      <c r="W679" s="94"/>
      <c r="X679" s="94"/>
      <c r="Y679" s="94"/>
    </row>
    <row r="680" spans="1:25">
      <c r="A680" s="94"/>
      <c r="B680" s="94"/>
      <c r="F680" s="94"/>
      <c r="L680" s="94"/>
      <c r="M680" s="94"/>
      <c r="N680" s="94"/>
      <c r="O680" s="94"/>
      <c r="U680" s="94"/>
      <c r="V680" s="94"/>
      <c r="W680" s="94"/>
      <c r="X680" s="94"/>
      <c r="Y680" s="94"/>
    </row>
    <row r="681" spans="1:25">
      <c r="A681" s="94"/>
      <c r="B681" s="94"/>
      <c r="F681" s="94"/>
      <c r="L681" s="94"/>
      <c r="M681" s="94"/>
      <c r="N681" s="94"/>
      <c r="O681" s="94"/>
      <c r="U681" s="94"/>
      <c r="V681" s="94"/>
      <c r="W681" s="94"/>
      <c r="X681" s="94"/>
      <c r="Y681" s="94"/>
    </row>
    <row r="682" spans="1:25">
      <c r="A682" s="94"/>
      <c r="B682" s="94"/>
      <c r="F682" s="94"/>
      <c r="L682" s="94"/>
      <c r="M682" s="94"/>
      <c r="N682" s="94"/>
      <c r="O682" s="94"/>
      <c r="U682" s="94"/>
      <c r="V682" s="94"/>
      <c r="W682" s="94"/>
      <c r="X682" s="94"/>
      <c r="Y682" s="94"/>
    </row>
    <row r="683" spans="1:25">
      <c r="A683" s="94"/>
      <c r="B683" s="94"/>
      <c r="F683" s="94"/>
      <c r="L683" s="94"/>
      <c r="M683" s="94"/>
      <c r="N683" s="94"/>
      <c r="O683" s="94"/>
      <c r="U683" s="94"/>
      <c r="V683" s="94"/>
      <c r="W683" s="94"/>
      <c r="X683" s="94"/>
      <c r="Y683" s="94"/>
    </row>
    <row r="684" spans="1:25">
      <c r="A684" s="94"/>
      <c r="B684" s="94"/>
      <c r="F684" s="94"/>
      <c r="L684" s="94"/>
      <c r="M684" s="94"/>
      <c r="N684" s="94"/>
      <c r="O684" s="94"/>
      <c r="U684" s="94"/>
      <c r="V684" s="94"/>
      <c r="W684" s="94"/>
      <c r="X684" s="94"/>
      <c r="Y684" s="94"/>
    </row>
    <row r="685" spans="1:25">
      <c r="A685" s="94"/>
      <c r="B685" s="94"/>
      <c r="F685" s="94"/>
      <c r="L685" s="94"/>
      <c r="M685" s="94"/>
      <c r="N685" s="94"/>
      <c r="O685" s="94"/>
      <c r="U685" s="94"/>
      <c r="V685" s="94"/>
      <c r="W685" s="94"/>
      <c r="X685" s="94"/>
      <c r="Y685" s="94"/>
    </row>
    <row r="686" spans="1:25">
      <c r="A686" s="94"/>
      <c r="B686" s="94"/>
      <c r="F686" s="94"/>
      <c r="L686" s="94"/>
      <c r="M686" s="94"/>
      <c r="N686" s="94"/>
      <c r="O686" s="94"/>
      <c r="U686" s="94"/>
      <c r="V686" s="94"/>
      <c r="W686" s="94"/>
      <c r="X686" s="94"/>
      <c r="Y686" s="94"/>
    </row>
    <row r="687" spans="1:25">
      <c r="A687" s="94"/>
      <c r="B687" s="94"/>
      <c r="F687" s="94"/>
      <c r="L687" s="94"/>
      <c r="M687" s="94"/>
      <c r="N687" s="94"/>
      <c r="O687" s="94"/>
      <c r="U687" s="94"/>
      <c r="V687" s="94"/>
      <c r="W687" s="94"/>
      <c r="X687" s="94"/>
      <c r="Y687" s="94"/>
    </row>
    <row r="688" spans="1:25">
      <c r="A688" s="94"/>
      <c r="B688" s="94"/>
      <c r="F688" s="94"/>
      <c r="L688" s="94"/>
      <c r="M688" s="94"/>
      <c r="N688" s="94"/>
      <c r="O688" s="94"/>
      <c r="U688" s="94"/>
      <c r="V688" s="94"/>
      <c r="W688" s="94"/>
      <c r="X688" s="94"/>
      <c r="Y688" s="94"/>
    </row>
    <row r="689" spans="1:25">
      <c r="A689" s="94"/>
      <c r="B689" s="94"/>
      <c r="F689" s="94"/>
      <c r="L689" s="94"/>
      <c r="M689" s="94"/>
      <c r="N689" s="94"/>
      <c r="O689" s="94"/>
      <c r="U689" s="94"/>
      <c r="V689" s="94"/>
      <c r="W689" s="94"/>
      <c r="X689" s="94"/>
      <c r="Y689" s="94"/>
    </row>
    <row r="690" spans="1:25">
      <c r="A690" s="94"/>
      <c r="B690" s="94"/>
      <c r="F690" s="94"/>
      <c r="L690" s="94"/>
      <c r="M690" s="94"/>
      <c r="N690" s="94"/>
      <c r="O690" s="94"/>
      <c r="U690" s="94"/>
      <c r="V690" s="94"/>
      <c r="W690" s="94"/>
      <c r="X690" s="94"/>
      <c r="Y690" s="94"/>
    </row>
    <row r="691" spans="1:25">
      <c r="A691" s="94"/>
      <c r="B691" s="94"/>
      <c r="F691" s="94"/>
      <c r="L691" s="94"/>
      <c r="M691" s="94"/>
      <c r="N691" s="94"/>
      <c r="O691" s="94"/>
      <c r="U691" s="94"/>
      <c r="V691" s="94"/>
      <c r="W691" s="94"/>
      <c r="X691" s="94"/>
      <c r="Y691" s="94"/>
    </row>
    <row r="692" spans="1:25">
      <c r="A692" s="94"/>
      <c r="B692" s="94"/>
      <c r="F692" s="94"/>
      <c r="L692" s="94"/>
      <c r="M692" s="94"/>
      <c r="N692" s="94"/>
      <c r="O692" s="94"/>
      <c r="U692" s="94"/>
      <c r="V692" s="94"/>
      <c r="W692" s="94"/>
      <c r="X692" s="94"/>
      <c r="Y692" s="94"/>
    </row>
    <row r="693" spans="1:25">
      <c r="A693" s="94"/>
      <c r="B693" s="94"/>
      <c r="F693" s="94"/>
      <c r="L693" s="94"/>
      <c r="M693" s="94"/>
      <c r="N693" s="94"/>
      <c r="O693" s="94"/>
      <c r="U693" s="94"/>
      <c r="V693" s="94"/>
      <c r="W693" s="94"/>
      <c r="X693" s="94"/>
      <c r="Y693" s="94"/>
    </row>
    <row r="694" spans="1:25">
      <c r="A694" s="94"/>
      <c r="B694" s="94"/>
      <c r="F694" s="94"/>
      <c r="L694" s="94"/>
      <c r="M694" s="94"/>
      <c r="N694" s="94"/>
      <c r="O694" s="94"/>
      <c r="U694" s="94"/>
      <c r="V694" s="94"/>
      <c r="W694" s="94"/>
      <c r="X694" s="94"/>
      <c r="Y694" s="94"/>
    </row>
    <row r="695" spans="1:25">
      <c r="A695" s="94"/>
      <c r="B695" s="94"/>
      <c r="F695" s="94"/>
      <c r="L695" s="94"/>
      <c r="M695" s="94"/>
      <c r="N695" s="94"/>
      <c r="O695" s="94"/>
      <c r="U695" s="94"/>
      <c r="V695" s="94"/>
      <c r="W695" s="94"/>
      <c r="X695" s="94"/>
      <c r="Y695" s="94"/>
    </row>
    <row r="696" spans="1:25">
      <c r="A696" s="94"/>
      <c r="B696" s="94"/>
      <c r="F696" s="94"/>
      <c r="L696" s="94"/>
      <c r="M696" s="94"/>
      <c r="N696" s="94"/>
      <c r="O696" s="94"/>
      <c r="U696" s="94"/>
      <c r="V696" s="94"/>
      <c r="W696" s="94"/>
      <c r="X696" s="94"/>
      <c r="Y696" s="94"/>
    </row>
    <row r="697" spans="1:25">
      <c r="A697" s="94"/>
      <c r="B697" s="94"/>
      <c r="F697" s="94"/>
      <c r="L697" s="94"/>
      <c r="M697" s="94"/>
      <c r="N697" s="94"/>
      <c r="O697" s="94"/>
      <c r="U697" s="94"/>
      <c r="V697" s="94"/>
      <c r="W697" s="94"/>
      <c r="X697" s="94"/>
      <c r="Y697" s="94"/>
    </row>
    <row r="698" spans="1:25">
      <c r="A698" s="94"/>
      <c r="B698" s="94"/>
      <c r="F698" s="94"/>
      <c r="L698" s="94"/>
      <c r="M698" s="94"/>
      <c r="N698" s="94"/>
      <c r="O698" s="94"/>
      <c r="U698" s="94"/>
      <c r="V698" s="94"/>
      <c r="W698" s="94"/>
      <c r="X698" s="94"/>
      <c r="Y698" s="94"/>
    </row>
    <row r="699" spans="1:25">
      <c r="A699" s="94"/>
      <c r="B699" s="94"/>
      <c r="F699" s="94"/>
      <c r="L699" s="94"/>
      <c r="M699" s="94"/>
      <c r="N699" s="94"/>
      <c r="O699" s="94"/>
      <c r="U699" s="94"/>
      <c r="V699" s="94"/>
      <c r="W699" s="94"/>
      <c r="X699" s="94"/>
      <c r="Y699" s="94"/>
    </row>
    <row r="700" spans="1:25">
      <c r="A700" s="94"/>
      <c r="B700" s="94"/>
      <c r="F700" s="94"/>
      <c r="L700" s="94"/>
      <c r="M700" s="94"/>
      <c r="N700" s="94"/>
      <c r="O700" s="94"/>
      <c r="U700" s="94"/>
      <c r="V700" s="94"/>
      <c r="W700" s="94"/>
      <c r="X700" s="94"/>
      <c r="Y700" s="94"/>
    </row>
    <row r="701" spans="1:25">
      <c r="A701" s="94"/>
      <c r="B701" s="94"/>
      <c r="F701" s="94"/>
      <c r="L701" s="94"/>
      <c r="M701" s="94"/>
      <c r="N701" s="94"/>
      <c r="O701" s="94"/>
      <c r="U701" s="94"/>
      <c r="V701" s="94"/>
      <c r="W701" s="94"/>
      <c r="X701" s="94"/>
      <c r="Y701" s="94"/>
    </row>
    <row r="702" spans="1:25">
      <c r="A702" s="94"/>
      <c r="B702" s="94"/>
      <c r="F702" s="94"/>
      <c r="L702" s="94"/>
      <c r="M702" s="94"/>
      <c r="N702" s="94"/>
      <c r="O702" s="94"/>
      <c r="U702" s="94"/>
      <c r="V702" s="94"/>
      <c r="W702" s="94"/>
      <c r="X702" s="94"/>
      <c r="Y702" s="94"/>
    </row>
    <row r="703" spans="1:25">
      <c r="A703" s="94"/>
      <c r="B703" s="94"/>
      <c r="F703" s="94"/>
      <c r="L703" s="94"/>
      <c r="M703" s="94"/>
      <c r="N703" s="94"/>
      <c r="O703" s="94"/>
      <c r="U703" s="94"/>
      <c r="V703" s="94"/>
      <c r="W703" s="94"/>
      <c r="X703" s="94"/>
      <c r="Y703" s="94"/>
    </row>
    <row r="704" spans="1:25">
      <c r="A704" s="94"/>
      <c r="B704" s="94"/>
      <c r="F704" s="94"/>
      <c r="L704" s="94"/>
      <c r="M704" s="94"/>
      <c r="N704" s="94"/>
      <c r="O704" s="94"/>
      <c r="U704" s="94"/>
      <c r="V704" s="94"/>
      <c r="W704" s="94"/>
      <c r="X704" s="94"/>
      <c r="Y704" s="94"/>
    </row>
    <row r="705" spans="1:25">
      <c r="A705" s="94"/>
      <c r="B705" s="94"/>
      <c r="F705" s="94"/>
      <c r="L705" s="94"/>
      <c r="M705" s="94"/>
      <c r="N705" s="94"/>
      <c r="O705" s="94"/>
      <c r="U705" s="94"/>
      <c r="V705" s="94"/>
      <c r="W705" s="94"/>
      <c r="X705" s="94"/>
      <c r="Y705" s="94"/>
    </row>
    <row r="706" spans="1:25">
      <c r="A706" s="94"/>
      <c r="B706" s="94"/>
      <c r="F706" s="94"/>
      <c r="L706" s="94"/>
      <c r="M706" s="94"/>
      <c r="N706" s="94"/>
      <c r="O706" s="94"/>
      <c r="U706" s="94"/>
      <c r="V706" s="94"/>
      <c r="W706" s="94"/>
      <c r="X706" s="94"/>
      <c r="Y706" s="94"/>
    </row>
    <row r="707" spans="1:25">
      <c r="A707" s="94"/>
      <c r="B707" s="94"/>
      <c r="F707" s="94"/>
      <c r="L707" s="94"/>
      <c r="M707" s="94"/>
      <c r="N707" s="94"/>
      <c r="O707" s="94"/>
      <c r="U707" s="94"/>
      <c r="V707" s="94"/>
      <c r="W707" s="94"/>
      <c r="X707" s="94"/>
      <c r="Y707" s="94"/>
    </row>
    <row r="708" spans="1:25">
      <c r="A708" s="94"/>
      <c r="B708" s="94"/>
      <c r="F708" s="94"/>
      <c r="L708" s="94"/>
      <c r="M708" s="94"/>
      <c r="N708" s="94"/>
      <c r="O708" s="94"/>
      <c r="U708" s="94"/>
      <c r="V708" s="94"/>
      <c r="W708" s="94"/>
      <c r="X708" s="94"/>
      <c r="Y708" s="94"/>
    </row>
    <row r="709" spans="1:25">
      <c r="A709" s="94"/>
      <c r="B709" s="94"/>
      <c r="F709" s="94"/>
      <c r="L709" s="94"/>
      <c r="M709" s="94"/>
      <c r="N709" s="94"/>
      <c r="O709" s="94"/>
      <c r="U709" s="94"/>
      <c r="V709" s="94"/>
      <c r="W709" s="94"/>
      <c r="X709" s="94"/>
      <c r="Y709" s="94"/>
    </row>
    <row r="710" spans="1:25">
      <c r="A710" s="94"/>
      <c r="B710" s="94"/>
      <c r="F710" s="94"/>
      <c r="L710" s="94"/>
      <c r="M710" s="94"/>
      <c r="N710" s="94"/>
      <c r="O710" s="94"/>
      <c r="U710" s="94"/>
      <c r="V710" s="94"/>
      <c r="W710" s="94"/>
      <c r="X710" s="94"/>
      <c r="Y710" s="94"/>
    </row>
    <row r="711" spans="1:25">
      <c r="A711" s="94"/>
      <c r="B711" s="94"/>
      <c r="F711" s="94"/>
      <c r="L711" s="94"/>
      <c r="M711" s="94"/>
      <c r="N711" s="94"/>
      <c r="O711" s="94"/>
      <c r="U711" s="94"/>
      <c r="V711" s="94"/>
      <c r="W711" s="94"/>
      <c r="X711" s="94"/>
      <c r="Y711" s="94"/>
    </row>
    <row r="712" spans="1:25">
      <c r="A712" s="94"/>
      <c r="B712" s="94"/>
      <c r="F712" s="94"/>
      <c r="L712" s="94"/>
      <c r="M712" s="94"/>
      <c r="N712" s="94"/>
      <c r="O712" s="94"/>
      <c r="U712" s="94"/>
      <c r="V712" s="94"/>
      <c r="W712" s="94"/>
      <c r="X712" s="94"/>
      <c r="Y712" s="94"/>
    </row>
    <row r="713" spans="1:25">
      <c r="A713" s="94"/>
      <c r="B713" s="94"/>
      <c r="F713" s="94"/>
      <c r="L713" s="94"/>
      <c r="M713" s="94"/>
      <c r="N713" s="94"/>
      <c r="O713" s="94"/>
      <c r="U713" s="94"/>
      <c r="V713" s="94"/>
      <c r="W713" s="94"/>
      <c r="X713" s="94"/>
      <c r="Y713" s="94"/>
    </row>
    <row r="714" spans="1:25">
      <c r="A714" s="94"/>
      <c r="B714" s="94"/>
      <c r="F714" s="94"/>
      <c r="L714" s="94"/>
      <c r="M714" s="94"/>
      <c r="N714" s="94"/>
      <c r="O714" s="94"/>
      <c r="U714" s="94"/>
      <c r="V714" s="94"/>
      <c r="W714" s="94"/>
      <c r="X714" s="94"/>
      <c r="Y714" s="94"/>
    </row>
    <row r="715" spans="1:25">
      <c r="A715" s="94"/>
      <c r="B715" s="94"/>
      <c r="F715" s="94"/>
      <c r="L715" s="94"/>
      <c r="M715" s="94"/>
      <c r="N715" s="94"/>
      <c r="O715" s="94"/>
      <c r="U715" s="94"/>
      <c r="V715" s="94"/>
      <c r="W715" s="94"/>
      <c r="X715" s="94"/>
      <c r="Y715" s="94"/>
    </row>
    <row r="716" spans="1:25">
      <c r="A716" s="94"/>
      <c r="B716" s="94"/>
      <c r="F716" s="94"/>
      <c r="L716" s="94"/>
      <c r="M716" s="94"/>
      <c r="N716" s="94"/>
      <c r="O716" s="94"/>
      <c r="U716" s="94"/>
      <c r="V716" s="94"/>
      <c r="W716" s="94"/>
      <c r="X716" s="94"/>
      <c r="Y716" s="94"/>
    </row>
    <row r="717" spans="1:25">
      <c r="A717" s="94"/>
      <c r="B717" s="94"/>
      <c r="F717" s="94"/>
      <c r="L717" s="94"/>
      <c r="M717" s="94"/>
      <c r="N717" s="94"/>
      <c r="O717" s="94"/>
      <c r="U717" s="94"/>
      <c r="V717" s="94"/>
      <c r="W717" s="94"/>
      <c r="X717" s="94"/>
      <c r="Y717" s="94"/>
    </row>
    <row r="718" spans="1:25">
      <c r="A718" s="94"/>
      <c r="B718" s="94"/>
      <c r="F718" s="94"/>
      <c r="L718" s="94"/>
      <c r="M718" s="94"/>
      <c r="N718" s="94"/>
      <c r="O718" s="94"/>
      <c r="U718" s="94"/>
      <c r="V718" s="94"/>
      <c r="W718" s="94"/>
      <c r="X718" s="94"/>
      <c r="Y718" s="94"/>
    </row>
    <row r="719" spans="1:25">
      <c r="A719" s="94"/>
      <c r="B719" s="94"/>
      <c r="F719" s="94"/>
      <c r="L719" s="94"/>
      <c r="M719" s="94"/>
      <c r="N719" s="94"/>
      <c r="O719" s="94"/>
      <c r="U719" s="94"/>
      <c r="V719" s="94"/>
      <c r="W719" s="94"/>
      <c r="X719" s="94"/>
      <c r="Y719" s="94"/>
    </row>
    <row r="720" spans="1:25">
      <c r="A720" s="94"/>
      <c r="B720" s="94"/>
      <c r="F720" s="94"/>
      <c r="L720" s="94"/>
      <c r="M720" s="94"/>
      <c r="N720" s="94"/>
      <c r="O720" s="94"/>
      <c r="U720" s="94"/>
      <c r="V720" s="94"/>
      <c r="W720" s="94"/>
      <c r="X720" s="94"/>
      <c r="Y720" s="94"/>
    </row>
    <row r="721" spans="1:25">
      <c r="A721" s="94"/>
      <c r="B721" s="94"/>
      <c r="F721" s="94"/>
      <c r="L721" s="94"/>
      <c r="M721" s="94"/>
      <c r="N721" s="94"/>
      <c r="O721" s="94"/>
      <c r="U721" s="94"/>
      <c r="V721" s="94"/>
      <c r="W721" s="94"/>
      <c r="X721" s="94"/>
      <c r="Y721" s="94"/>
    </row>
    <row r="722" spans="1:25">
      <c r="A722" s="94"/>
      <c r="B722" s="94"/>
      <c r="F722" s="94"/>
      <c r="L722" s="94"/>
      <c r="M722" s="94"/>
      <c r="N722" s="94"/>
      <c r="O722" s="94"/>
      <c r="U722" s="94"/>
      <c r="V722" s="94"/>
      <c r="W722" s="94"/>
      <c r="X722" s="94"/>
      <c r="Y722" s="94"/>
    </row>
    <row r="723" spans="1:25">
      <c r="A723" s="94"/>
      <c r="B723" s="94"/>
      <c r="F723" s="94"/>
      <c r="L723" s="94"/>
      <c r="M723" s="94"/>
      <c r="N723" s="94"/>
      <c r="O723" s="94"/>
      <c r="U723" s="94"/>
      <c r="V723" s="94"/>
      <c r="W723" s="94"/>
      <c r="X723" s="94"/>
      <c r="Y723" s="94"/>
    </row>
    <row r="724" spans="1:25">
      <c r="A724" s="94"/>
      <c r="B724" s="94"/>
      <c r="F724" s="94"/>
      <c r="L724" s="94"/>
      <c r="M724" s="94"/>
      <c r="N724" s="94"/>
      <c r="O724" s="94"/>
      <c r="U724" s="94"/>
      <c r="V724" s="94"/>
      <c r="W724" s="94"/>
      <c r="X724" s="94"/>
      <c r="Y724" s="94"/>
    </row>
    <row r="725" spans="1:25">
      <c r="A725" s="94"/>
      <c r="B725" s="94"/>
      <c r="F725" s="94"/>
      <c r="L725" s="94"/>
      <c r="M725" s="94"/>
      <c r="N725" s="94"/>
      <c r="O725" s="94"/>
      <c r="U725" s="94"/>
      <c r="V725" s="94"/>
      <c r="W725" s="94"/>
      <c r="X725" s="94"/>
      <c r="Y725" s="94"/>
    </row>
    <row r="726" spans="1:25">
      <c r="A726" s="94"/>
      <c r="B726" s="94"/>
      <c r="F726" s="94"/>
      <c r="L726" s="94"/>
      <c r="M726" s="94"/>
      <c r="N726" s="94"/>
      <c r="O726" s="94"/>
      <c r="U726" s="94"/>
      <c r="V726" s="94"/>
      <c r="W726" s="94"/>
      <c r="X726" s="94"/>
      <c r="Y726" s="94"/>
    </row>
    <row r="727" spans="1:25">
      <c r="A727" s="94"/>
      <c r="B727" s="94"/>
      <c r="F727" s="94"/>
      <c r="L727" s="94"/>
      <c r="M727" s="94"/>
      <c r="N727" s="94"/>
      <c r="O727" s="94"/>
      <c r="U727" s="94"/>
      <c r="V727" s="94"/>
      <c r="W727" s="94"/>
      <c r="X727" s="94"/>
      <c r="Y727" s="94"/>
    </row>
    <row r="728" spans="1:25">
      <c r="A728" s="94"/>
      <c r="B728" s="94"/>
      <c r="F728" s="94"/>
      <c r="L728" s="94"/>
      <c r="M728" s="94"/>
      <c r="N728" s="94"/>
      <c r="O728" s="94"/>
      <c r="U728" s="94"/>
      <c r="V728" s="94"/>
      <c r="W728" s="94"/>
      <c r="X728" s="94"/>
      <c r="Y728" s="94"/>
    </row>
    <row r="729" spans="1:25">
      <c r="A729" s="94"/>
      <c r="B729" s="94"/>
      <c r="F729" s="94"/>
      <c r="L729" s="94"/>
      <c r="M729" s="94"/>
      <c r="N729" s="94"/>
      <c r="O729" s="94"/>
      <c r="U729" s="94"/>
      <c r="V729" s="94"/>
      <c r="W729" s="94"/>
      <c r="X729" s="94"/>
      <c r="Y729" s="94"/>
    </row>
    <row r="730" spans="1:25">
      <c r="A730" s="94"/>
      <c r="B730" s="94"/>
      <c r="F730" s="94"/>
      <c r="L730" s="94"/>
      <c r="M730" s="94"/>
      <c r="N730" s="94"/>
      <c r="O730" s="94"/>
      <c r="U730" s="94"/>
      <c r="V730" s="94"/>
      <c r="W730" s="94"/>
      <c r="X730" s="94"/>
      <c r="Y730" s="94"/>
    </row>
    <row r="731" spans="1:25">
      <c r="A731" s="94"/>
      <c r="B731" s="94"/>
      <c r="F731" s="94"/>
      <c r="L731" s="94"/>
      <c r="M731" s="94"/>
      <c r="N731" s="94"/>
      <c r="O731" s="94"/>
      <c r="U731" s="94"/>
      <c r="V731" s="94"/>
      <c r="W731" s="94"/>
      <c r="X731" s="94"/>
      <c r="Y731" s="94"/>
    </row>
    <row r="732" spans="1:25">
      <c r="A732" s="94"/>
      <c r="B732" s="94"/>
      <c r="F732" s="94"/>
      <c r="L732" s="94"/>
      <c r="M732" s="94"/>
      <c r="N732" s="94"/>
      <c r="O732" s="94"/>
      <c r="U732" s="94"/>
      <c r="V732" s="94"/>
      <c r="W732" s="94"/>
      <c r="X732" s="94"/>
      <c r="Y732" s="94"/>
    </row>
    <row r="733" spans="1:25">
      <c r="A733" s="94"/>
      <c r="B733" s="94"/>
      <c r="F733" s="94"/>
      <c r="L733" s="94"/>
      <c r="M733" s="94"/>
      <c r="N733" s="94"/>
      <c r="O733" s="94"/>
      <c r="U733" s="94"/>
      <c r="V733" s="94"/>
      <c r="W733" s="94"/>
      <c r="X733" s="94"/>
      <c r="Y733" s="94"/>
    </row>
    <row r="734" spans="1:25">
      <c r="A734" s="94"/>
      <c r="B734" s="94"/>
      <c r="F734" s="94"/>
      <c r="L734" s="94"/>
      <c r="M734" s="94"/>
      <c r="N734" s="94"/>
      <c r="O734" s="94"/>
      <c r="U734" s="94"/>
      <c r="V734" s="94"/>
      <c r="W734" s="94"/>
      <c r="X734" s="94"/>
      <c r="Y734" s="94"/>
    </row>
    <row r="735" spans="1:25">
      <c r="A735" s="94"/>
      <c r="B735" s="94"/>
      <c r="F735" s="94"/>
      <c r="L735" s="94"/>
      <c r="M735" s="94"/>
      <c r="N735" s="94"/>
      <c r="O735" s="94"/>
      <c r="U735" s="94"/>
      <c r="V735" s="94"/>
      <c r="W735" s="94"/>
      <c r="X735" s="94"/>
      <c r="Y735" s="94"/>
    </row>
    <row r="736" spans="1:25">
      <c r="A736" s="94"/>
      <c r="B736" s="94"/>
      <c r="F736" s="94"/>
      <c r="L736" s="94"/>
      <c r="M736" s="94"/>
      <c r="N736" s="94"/>
      <c r="O736" s="94"/>
      <c r="U736" s="94"/>
      <c r="V736" s="94"/>
      <c r="W736" s="94"/>
      <c r="X736" s="94"/>
      <c r="Y736" s="94"/>
    </row>
    <row r="737" spans="1:25">
      <c r="A737" s="94"/>
      <c r="B737" s="94"/>
      <c r="F737" s="94"/>
      <c r="L737" s="94"/>
      <c r="M737" s="94"/>
      <c r="N737" s="94"/>
      <c r="O737" s="94"/>
      <c r="U737" s="94"/>
      <c r="V737" s="94"/>
      <c r="W737" s="94"/>
      <c r="X737" s="94"/>
      <c r="Y737" s="94"/>
    </row>
    <row r="738" spans="1:25">
      <c r="A738" s="94"/>
      <c r="B738" s="94"/>
      <c r="F738" s="94"/>
      <c r="L738" s="94"/>
      <c r="M738" s="94"/>
      <c r="N738" s="94"/>
      <c r="O738" s="94"/>
      <c r="U738" s="94"/>
      <c r="V738" s="94"/>
      <c r="W738" s="94"/>
      <c r="X738" s="94"/>
      <c r="Y738" s="94"/>
    </row>
    <row r="739" spans="1:25">
      <c r="A739" s="94"/>
      <c r="B739" s="94"/>
      <c r="F739" s="94"/>
      <c r="L739" s="94"/>
      <c r="M739" s="94"/>
      <c r="N739" s="94"/>
      <c r="O739" s="94"/>
      <c r="U739" s="94"/>
      <c r="V739" s="94"/>
      <c r="W739" s="94"/>
      <c r="X739" s="94"/>
      <c r="Y739" s="94"/>
    </row>
    <row r="740" spans="1:25">
      <c r="A740" s="94"/>
      <c r="B740" s="94"/>
      <c r="F740" s="94"/>
      <c r="L740" s="94"/>
      <c r="M740" s="94"/>
      <c r="N740" s="94"/>
      <c r="O740" s="94"/>
      <c r="U740" s="94"/>
      <c r="V740" s="94"/>
      <c r="W740" s="94"/>
      <c r="X740" s="94"/>
      <c r="Y740" s="94"/>
    </row>
    <row r="741" spans="1:25">
      <c r="A741" s="94"/>
      <c r="B741" s="94"/>
      <c r="F741" s="94"/>
      <c r="L741" s="94"/>
      <c r="M741" s="94"/>
      <c r="N741" s="94"/>
      <c r="O741" s="94"/>
      <c r="U741" s="94"/>
      <c r="V741" s="94"/>
      <c r="W741" s="94"/>
      <c r="X741" s="94"/>
      <c r="Y741" s="94"/>
    </row>
    <row r="742" spans="1:25">
      <c r="A742" s="94"/>
      <c r="B742" s="94"/>
      <c r="F742" s="94"/>
      <c r="L742" s="94"/>
      <c r="M742" s="94"/>
      <c r="N742" s="94"/>
      <c r="O742" s="94"/>
      <c r="U742" s="94"/>
      <c r="V742" s="94"/>
      <c r="W742" s="94"/>
      <c r="X742" s="94"/>
      <c r="Y742" s="94"/>
    </row>
    <row r="743" spans="1:25">
      <c r="A743" s="94"/>
      <c r="B743" s="94"/>
      <c r="F743" s="94"/>
      <c r="L743" s="94"/>
      <c r="M743" s="94"/>
      <c r="N743" s="94"/>
      <c r="O743" s="94"/>
      <c r="U743" s="94"/>
      <c r="V743" s="94"/>
      <c r="W743" s="94"/>
      <c r="X743" s="94"/>
      <c r="Y743" s="94"/>
    </row>
    <row r="744" spans="1:25">
      <c r="A744" s="94"/>
      <c r="B744" s="94"/>
      <c r="F744" s="94"/>
      <c r="L744" s="94"/>
      <c r="M744" s="94"/>
      <c r="N744" s="94"/>
      <c r="O744" s="94"/>
      <c r="U744" s="94"/>
      <c r="V744" s="94"/>
      <c r="W744" s="94"/>
      <c r="X744" s="94"/>
      <c r="Y744" s="94"/>
    </row>
    <row r="745" spans="1:25">
      <c r="A745" s="94"/>
      <c r="B745" s="94"/>
      <c r="F745" s="94"/>
      <c r="L745" s="94"/>
      <c r="M745" s="94"/>
      <c r="N745" s="94"/>
      <c r="O745" s="94"/>
      <c r="U745" s="94"/>
      <c r="V745" s="94"/>
      <c r="W745" s="94"/>
      <c r="X745" s="94"/>
      <c r="Y745" s="94"/>
    </row>
    <row r="746" spans="1:25">
      <c r="A746" s="94"/>
      <c r="B746" s="94"/>
      <c r="F746" s="94"/>
      <c r="L746" s="94"/>
      <c r="M746" s="94"/>
      <c r="N746" s="94"/>
      <c r="O746" s="94"/>
      <c r="U746" s="94"/>
      <c r="V746" s="94"/>
      <c r="W746" s="94"/>
      <c r="X746" s="94"/>
      <c r="Y746" s="94"/>
    </row>
    <row r="747" spans="1:25">
      <c r="A747" s="94"/>
      <c r="B747" s="94"/>
      <c r="F747" s="94"/>
      <c r="L747" s="94"/>
      <c r="M747" s="94"/>
      <c r="N747" s="94"/>
      <c r="O747" s="94"/>
      <c r="U747" s="94"/>
      <c r="V747" s="94"/>
      <c r="W747" s="94"/>
      <c r="X747" s="94"/>
      <c r="Y747" s="94"/>
    </row>
    <row r="748" spans="1:25">
      <c r="A748" s="94"/>
      <c r="B748" s="94"/>
      <c r="F748" s="94"/>
      <c r="L748" s="94"/>
      <c r="M748" s="94"/>
      <c r="N748" s="94"/>
      <c r="O748" s="94"/>
      <c r="U748" s="94"/>
      <c r="V748" s="94"/>
      <c r="W748" s="94"/>
      <c r="X748" s="94"/>
      <c r="Y748" s="94"/>
    </row>
    <row r="749" spans="1:25">
      <c r="A749" s="94"/>
      <c r="B749" s="94"/>
      <c r="F749" s="94"/>
      <c r="L749" s="94"/>
      <c r="M749" s="94"/>
      <c r="N749" s="94"/>
      <c r="O749" s="94"/>
      <c r="U749" s="94"/>
      <c r="V749" s="94"/>
      <c r="W749" s="94"/>
      <c r="X749" s="94"/>
      <c r="Y749" s="94"/>
    </row>
    <row r="750" spans="1:25">
      <c r="A750" s="94"/>
      <c r="B750" s="94"/>
      <c r="F750" s="94"/>
      <c r="L750" s="94"/>
      <c r="M750" s="94"/>
      <c r="N750" s="94"/>
      <c r="O750" s="94"/>
      <c r="U750" s="94"/>
      <c r="V750" s="94"/>
      <c r="W750" s="94"/>
      <c r="X750" s="94"/>
      <c r="Y750" s="94"/>
    </row>
    <row r="751" spans="1:25">
      <c r="A751" s="94"/>
      <c r="B751" s="94"/>
      <c r="F751" s="94"/>
      <c r="L751" s="94"/>
      <c r="M751" s="94"/>
      <c r="N751" s="94"/>
      <c r="O751" s="94"/>
      <c r="U751" s="94"/>
      <c r="V751" s="94"/>
      <c r="W751" s="94"/>
      <c r="X751" s="94"/>
      <c r="Y751" s="94"/>
    </row>
    <row r="752" spans="1:25">
      <c r="A752" s="94"/>
      <c r="B752" s="94"/>
      <c r="F752" s="94"/>
      <c r="L752" s="94"/>
      <c r="M752" s="94"/>
      <c r="N752" s="94"/>
      <c r="O752" s="94"/>
      <c r="U752" s="94"/>
      <c r="V752" s="94"/>
      <c r="W752" s="94"/>
      <c r="X752" s="94"/>
      <c r="Y752" s="94"/>
    </row>
    <row r="753" spans="1:25">
      <c r="A753" s="94"/>
      <c r="B753" s="94"/>
      <c r="F753" s="94"/>
      <c r="L753" s="94"/>
      <c r="M753" s="94"/>
      <c r="N753" s="94"/>
      <c r="O753" s="94"/>
      <c r="U753" s="94"/>
      <c r="V753" s="94"/>
      <c r="W753" s="94"/>
      <c r="X753" s="94"/>
      <c r="Y753" s="94"/>
    </row>
    <row r="754" spans="1:25">
      <c r="A754" s="94"/>
      <c r="B754" s="94"/>
      <c r="F754" s="94"/>
      <c r="L754" s="94"/>
      <c r="M754" s="94"/>
      <c r="N754" s="94"/>
      <c r="O754" s="94"/>
      <c r="U754" s="94"/>
      <c r="V754" s="94"/>
      <c r="W754" s="94"/>
      <c r="X754" s="94"/>
      <c r="Y754" s="94"/>
    </row>
    <row r="755" spans="1:25">
      <c r="A755" s="94"/>
      <c r="B755" s="94"/>
      <c r="F755" s="94"/>
      <c r="L755" s="94"/>
      <c r="M755" s="94"/>
      <c r="N755" s="94"/>
      <c r="O755" s="94"/>
      <c r="U755" s="94"/>
      <c r="V755" s="94"/>
      <c r="W755" s="94"/>
      <c r="X755" s="94"/>
      <c r="Y755" s="94"/>
    </row>
    <row r="756" spans="1:25">
      <c r="A756" s="94"/>
      <c r="B756" s="94"/>
      <c r="F756" s="94"/>
      <c r="L756" s="94"/>
      <c r="M756" s="94"/>
      <c r="N756" s="94"/>
      <c r="O756" s="94"/>
      <c r="U756" s="94"/>
      <c r="V756" s="94"/>
      <c r="W756" s="94"/>
      <c r="X756" s="94"/>
      <c r="Y756" s="94"/>
    </row>
    <row r="757" spans="1:25">
      <c r="A757" s="94"/>
      <c r="B757" s="94"/>
      <c r="F757" s="94"/>
      <c r="L757" s="94"/>
      <c r="M757" s="94"/>
      <c r="N757" s="94"/>
      <c r="O757" s="94"/>
      <c r="U757" s="94"/>
      <c r="V757" s="94"/>
      <c r="W757" s="94"/>
      <c r="X757" s="94"/>
      <c r="Y757" s="94"/>
    </row>
    <row r="758" spans="1:25">
      <c r="A758" s="94"/>
      <c r="B758" s="94"/>
      <c r="F758" s="94"/>
      <c r="L758" s="94"/>
      <c r="M758" s="94"/>
      <c r="N758" s="94"/>
      <c r="O758" s="94"/>
      <c r="U758" s="94"/>
      <c r="V758" s="94"/>
      <c r="W758" s="94"/>
      <c r="X758" s="94"/>
      <c r="Y758" s="94"/>
    </row>
    <row r="759" spans="1:25">
      <c r="A759" s="94"/>
      <c r="B759" s="94"/>
      <c r="F759" s="94"/>
      <c r="L759" s="94"/>
      <c r="M759" s="94"/>
      <c r="N759" s="94"/>
      <c r="O759" s="94"/>
      <c r="U759" s="94"/>
      <c r="V759" s="94"/>
      <c r="W759" s="94"/>
      <c r="X759" s="94"/>
      <c r="Y759" s="94"/>
    </row>
    <row r="760" spans="1:25">
      <c r="A760" s="94"/>
      <c r="B760" s="94"/>
      <c r="F760" s="94"/>
      <c r="L760" s="94"/>
      <c r="M760" s="94"/>
      <c r="N760" s="94"/>
      <c r="O760" s="94"/>
      <c r="U760" s="94"/>
      <c r="V760" s="94"/>
      <c r="W760" s="94"/>
      <c r="X760" s="94"/>
      <c r="Y760" s="94"/>
    </row>
    <row r="761" spans="1:25">
      <c r="A761" s="94"/>
      <c r="B761" s="94"/>
      <c r="F761" s="94"/>
      <c r="L761" s="94"/>
      <c r="M761" s="94"/>
      <c r="N761" s="94"/>
      <c r="O761" s="94"/>
      <c r="U761" s="94"/>
      <c r="V761" s="94"/>
      <c r="W761" s="94"/>
      <c r="X761" s="94"/>
      <c r="Y761" s="94"/>
    </row>
    <row r="762" spans="1:25">
      <c r="A762" s="94"/>
      <c r="B762" s="94"/>
      <c r="F762" s="94"/>
      <c r="L762" s="94"/>
      <c r="M762" s="94"/>
      <c r="N762" s="94"/>
      <c r="O762" s="94"/>
      <c r="U762" s="94"/>
      <c r="V762" s="94"/>
      <c r="W762" s="94"/>
      <c r="X762" s="94"/>
      <c r="Y762" s="94"/>
    </row>
    <row r="763" spans="1:25">
      <c r="A763" s="94"/>
      <c r="B763" s="94"/>
      <c r="F763" s="94"/>
      <c r="L763" s="94"/>
      <c r="M763" s="94"/>
      <c r="N763" s="94"/>
      <c r="O763" s="94"/>
      <c r="U763" s="94"/>
      <c r="V763" s="94"/>
      <c r="W763" s="94"/>
      <c r="X763" s="94"/>
      <c r="Y763" s="94"/>
    </row>
    <row r="764" spans="1:25">
      <c r="A764" s="94"/>
      <c r="B764" s="94"/>
      <c r="F764" s="94"/>
      <c r="L764" s="94"/>
      <c r="M764" s="94"/>
      <c r="N764" s="94"/>
      <c r="O764" s="94"/>
      <c r="U764" s="94"/>
      <c r="V764" s="94"/>
      <c r="W764" s="94"/>
      <c r="X764" s="94"/>
      <c r="Y764" s="94"/>
    </row>
    <row r="765" spans="1:25">
      <c r="A765" s="94"/>
      <c r="B765" s="94"/>
      <c r="F765" s="94"/>
      <c r="L765" s="94"/>
      <c r="M765" s="94"/>
      <c r="N765" s="94"/>
      <c r="O765" s="94"/>
      <c r="U765" s="94"/>
      <c r="V765" s="94"/>
      <c r="W765" s="94"/>
      <c r="X765" s="94"/>
      <c r="Y765" s="94"/>
    </row>
    <row r="766" spans="1:25">
      <c r="A766" s="94"/>
      <c r="B766" s="94"/>
      <c r="F766" s="94"/>
      <c r="L766" s="94"/>
      <c r="M766" s="94"/>
      <c r="N766" s="94"/>
      <c r="O766" s="94"/>
      <c r="U766" s="94"/>
      <c r="V766" s="94"/>
      <c r="W766" s="94"/>
      <c r="X766" s="94"/>
      <c r="Y766" s="94"/>
    </row>
    <row r="767" spans="1:25">
      <c r="A767" s="94"/>
      <c r="B767" s="94"/>
      <c r="F767" s="94"/>
      <c r="L767" s="94"/>
      <c r="M767" s="94"/>
      <c r="N767" s="94"/>
      <c r="O767" s="94"/>
      <c r="U767" s="94"/>
      <c r="V767" s="94"/>
      <c r="W767" s="94"/>
      <c r="X767" s="94"/>
      <c r="Y767" s="94"/>
    </row>
    <row r="768" spans="1:25">
      <c r="A768" s="94"/>
      <c r="B768" s="94"/>
      <c r="F768" s="94"/>
      <c r="L768" s="94"/>
      <c r="M768" s="94"/>
      <c r="N768" s="94"/>
      <c r="O768" s="94"/>
      <c r="U768" s="94"/>
      <c r="V768" s="94"/>
      <c r="W768" s="94"/>
      <c r="X768" s="94"/>
      <c r="Y768" s="94"/>
    </row>
    <row r="769" spans="1:25">
      <c r="A769" s="94"/>
      <c r="B769" s="94"/>
      <c r="F769" s="94"/>
      <c r="L769" s="94"/>
      <c r="M769" s="94"/>
      <c r="N769" s="94"/>
      <c r="O769" s="94"/>
      <c r="U769" s="94"/>
      <c r="V769" s="94"/>
      <c r="W769" s="94"/>
      <c r="X769" s="94"/>
      <c r="Y769" s="94"/>
    </row>
    <row r="770" spans="1:25">
      <c r="A770" s="94"/>
      <c r="B770" s="94"/>
      <c r="F770" s="94"/>
      <c r="L770" s="94"/>
      <c r="M770" s="94"/>
      <c r="N770" s="94"/>
      <c r="O770" s="94"/>
      <c r="U770" s="94"/>
      <c r="V770" s="94"/>
      <c r="W770" s="94"/>
      <c r="X770" s="94"/>
      <c r="Y770" s="94"/>
    </row>
    <row r="771" spans="1:25">
      <c r="A771" s="94"/>
      <c r="B771" s="94"/>
      <c r="F771" s="94"/>
      <c r="L771" s="94"/>
      <c r="M771" s="94"/>
      <c r="N771" s="94"/>
      <c r="O771" s="94"/>
      <c r="U771" s="94"/>
      <c r="V771" s="94"/>
      <c r="W771" s="94"/>
      <c r="X771" s="94"/>
      <c r="Y771" s="94"/>
    </row>
    <row r="772" spans="1:25">
      <c r="A772" s="94"/>
      <c r="B772" s="94"/>
      <c r="F772" s="94"/>
      <c r="L772" s="94"/>
      <c r="M772" s="94"/>
      <c r="N772" s="94"/>
      <c r="O772" s="94"/>
      <c r="U772" s="94"/>
      <c r="V772" s="94"/>
      <c r="W772" s="94"/>
      <c r="X772" s="94"/>
      <c r="Y772" s="94"/>
    </row>
    <row r="773" spans="1:25">
      <c r="A773" s="94"/>
      <c r="B773" s="94"/>
      <c r="F773" s="94"/>
      <c r="L773" s="94"/>
      <c r="M773" s="94"/>
      <c r="N773" s="94"/>
      <c r="O773" s="94"/>
      <c r="U773" s="94"/>
      <c r="V773" s="94"/>
      <c r="W773" s="94"/>
      <c r="X773" s="94"/>
      <c r="Y773" s="94"/>
    </row>
    <row r="774" spans="1:25">
      <c r="A774" s="94"/>
      <c r="B774" s="94"/>
      <c r="F774" s="94"/>
      <c r="L774" s="94"/>
      <c r="M774" s="94"/>
      <c r="N774" s="94"/>
      <c r="O774" s="94"/>
      <c r="U774" s="94"/>
      <c r="V774" s="94"/>
      <c r="W774" s="94"/>
      <c r="X774" s="94"/>
      <c r="Y774" s="94"/>
    </row>
    <row r="775" spans="1:25">
      <c r="A775" s="94"/>
      <c r="B775" s="94"/>
      <c r="F775" s="94"/>
      <c r="L775" s="94"/>
      <c r="M775" s="94"/>
      <c r="N775" s="94"/>
      <c r="O775" s="94"/>
      <c r="U775" s="94"/>
      <c r="V775" s="94"/>
      <c r="W775" s="94"/>
      <c r="X775" s="94"/>
      <c r="Y775" s="94"/>
    </row>
    <row r="776" spans="1:25">
      <c r="A776" s="94"/>
      <c r="B776" s="94"/>
      <c r="F776" s="94"/>
      <c r="L776" s="94"/>
      <c r="M776" s="94"/>
      <c r="N776" s="94"/>
      <c r="O776" s="94"/>
      <c r="U776" s="94"/>
      <c r="V776" s="94"/>
      <c r="W776" s="94"/>
      <c r="X776" s="94"/>
      <c r="Y776" s="94"/>
    </row>
    <row r="777" spans="1:25">
      <c r="A777" s="94"/>
      <c r="B777" s="94"/>
      <c r="F777" s="94"/>
      <c r="L777" s="94"/>
      <c r="M777" s="94"/>
      <c r="N777" s="94"/>
      <c r="O777" s="94"/>
      <c r="U777" s="94"/>
      <c r="V777" s="94"/>
      <c r="W777" s="94"/>
      <c r="X777" s="94"/>
      <c r="Y777" s="94"/>
    </row>
    <row r="778" spans="1:25">
      <c r="A778" s="94"/>
      <c r="B778" s="94"/>
      <c r="F778" s="94"/>
      <c r="L778" s="94"/>
      <c r="M778" s="94"/>
      <c r="N778" s="94"/>
      <c r="O778" s="94"/>
      <c r="U778" s="94"/>
      <c r="V778" s="94"/>
      <c r="W778" s="94"/>
      <c r="X778" s="94"/>
      <c r="Y778" s="94"/>
    </row>
    <row r="779" spans="1:25">
      <c r="A779" s="94"/>
      <c r="B779" s="94"/>
      <c r="F779" s="94"/>
      <c r="L779" s="94"/>
      <c r="M779" s="94"/>
      <c r="N779" s="94"/>
      <c r="O779" s="94"/>
      <c r="U779" s="94"/>
      <c r="V779" s="94"/>
      <c r="W779" s="94"/>
      <c r="X779" s="94"/>
      <c r="Y779" s="94"/>
    </row>
    <row r="780" spans="1:25">
      <c r="A780" s="94"/>
      <c r="B780" s="94"/>
      <c r="F780" s="94"/>
      <c r="L780" s="94"/>
      <c r="M780" s="94"/>
      <c r="N780" s="94"/>
      <c r="O780" s="94"/>
      <c r="U780" s="94"/>
      <c r="V780" s="94"/>
      <c r="W780" s="94"/>
      <c r="X780" s="94"/>
      <c r="Y780" s="94"/>
    </row>
    <row r="781" spans="1:25">
      <c r="A781" s="94"/>
      <c r="B781" s="94"/>
      <c r="F781" s="94"/>
      <c r="L781" s="94"/>
      <c r="M781" s="94"/>
      <c r="N781" s="94"/>
      <c r="O781" s="94"/>
      <c r="U781" s="94"/>
      <c r="V781" s="94"/>
      <c r="W781" s="94"/>
      <c r="X781" s="94"/>
      <c r="Y781" s="94"/>
    </row>
    <row r="782" spans="1:25">
      <c r="A782" s="94"/>
      <c r="B782" s="94"/>
      <c r="F782" s="94"/>
      <c r="L782" s="94"/>
      <c r="M782" s="94"/>
      <c r="N782" s="94"/>
      <c r="O782" s="94"/>
      <c r="U782" s="94"/>
      <c r="V782" s="94"/>
      <c r="W782" s="94"/>
      <c r="X782" s="94"/>
      <c r="Y782" s="94"/>
    </row>
    <row r="783" spans="1:25">
      <c r="A783" s="94"/>
      <c r="B783" s="94"/>
      <c r="F783" s="94"/>
      <c r="L783" s="94"/>
      <c r="M783" s="94"/>
      <c r="N783" s="94"/>
      <c r="O783" s="94"/>
      <c r="U783" s="94"/>
      <c r="V783" s="94"/>
      <c r="W783" s="94"/>
      <c r="X783" s="94"/>
      <c r="Y783" s="94"/>
    </row>
    <row r="784" spans="1:25">
      <c r="A784" s="94"/>
      <c r="B784" s="94"/>
      <c r="F784" s="94"/>
      <c r="L784" s="94"/>
      <c r="M784" s="94"/>
      <c r="N784" s="94"/>
      <c r="O784" s="94"/>
      <c r="U784" s="94"/>
      <c r="V784" s="94"/>
      <c r="W784" s="94"/>
      <c r="X784" s="94"/>
      <c r="Y784" s="94"/>
    </row>
    <row r="785" spans="1:25">
      <c r="A785" s="94"/>
      <c r="B785" s="94"/>
      <c r="F785" s="94"/>
      <c r="L785" s="94"/>
      <c r="M785" s="94"/>
      <c r="N785" s="94"/>
      <c r="O785" s="94"/>
      <c r="U785" s="94"/>
      <c r="V785" s="94"/>
      <c r="W785" s="94"/>
      <c r="X785" s="94"/>
      <c r="Y785" s="94"/>
    </row>
    <row r="786" spans="1:25">
      <c r="A786" s="94"/>
      <c r="B786" s="94"/>
      <c r="F786" s="94"/>
      <c r="L786" s="94"/>
      <c r="M786" s="94"/>
      <c r="N786" s="94"/>
      <c r="O786" s="94"/>
      <c r="U786" s="94"/>
      <c r="V786" s="94"/>
      <c r="W786" s="94"/>
      <c r="X786" s="94"/>
      <c r="Y786" s="94"/>
    </row>
    <row r="787" spans="1:25">
      <c r="A787" s="94"/>
      <c r="B787" s="94"/>
      <c r="F787" s="94"/>
      <c r="L787" s="94"/>
      <c r="M787" s="94"/>
      <c r="N787" s="94"/>
      <c r="O787" s="94"/>
      <c r="U787" s="94"/>
      <c r="V787" s="94"/>
      <c r="W787" s="94"/>
      <c r="X787" s="94"/>
      <c r="Y787" s="94"/>
    </row>
    <row r="788" spans="1:25">
      <c r="A788" s="94"/>
      <c r="B788" s="94"/>
      <c r="F788" s="94"/>
      <c r="L788" s="94"/>
      <c r="M788" s="94"/>
      <c r="N788" s="94"/>
      <c r="O788" s="94"/>
      <c r="U788" s="94"/>
      <c r="V788" s="94"/>
      <c r="W788" s="94"/>
      <c r="X788" s="94"/>
      <c r="Y788" s="94"/>
    </row>
    <row r="789" spans="1:25">
      <c r="A789" s="94"/>
      <c r="B789" s="94"/>
      <c r="F789" s="94"/>
      <c r="L789" s="94"/>
      <c r="M789" s="94"/>
      <c r="N789" s="94"/>
      <c r="O789" s="94"/>
      <c r="U789" s="94"/>
      <c r="V789" s="94"/>
      <c r="W789" s="94"/>
      <c r="X789" s="94"/>
      <c r="Y789" s="94"/>
    </row>
    <row r="790" spans="1:25">
      <c r="A790" s="94"/>
      <c r="B790" s="94"/>
      <c r="F790" s="94"/>
      <c r="L790" s="94"/>
      <c r="M790" s="94"/>
      <c r="N790" s="94"/>
      <c r="O790" s="94"/>
      <c r="U790" s="94"/>
      <c r="V790" s="94"/>
      <c r="W790" s="94"/>
      <c r="X790" s="94"/>
      <c r="Y790" s="94"/>
    </row>
    <row r="791" spans="1:25">
      <c r="A791" s="94"/>
      <c r="B791" s="94"/>
      <c r="F791" s="94"/>
      <c r="L791" s="94"/>
      <c r="M791" s="94"/>
      <c r="N791" s="94"/>
      <c r="O791" s="94"/>
      <c r="U791" s="94"/>
      <c r="V791" s="94"/>
      <c r="W791" s="94"/>
      <c r="X791" s="94"/>
      <c r="Y791" s="94"/>
    </row>
    <row r="792" spans="1:25">
      <c r="A792" s="94"/>
      <c r="B792" s="94"/>
      <c r="F792" s="94"/>
      <c r="L792" s="94"/>
      <c r="M792" s="94"/>
      <c r="N792" s="94"/>
      <c r="O792" s="94"/>
      <c r="U792" s="94"/>
      <c r="V792" s="94"/>
      <c r="W792" s="94"/>
      <c r="X792" s="94"/>
      <c r="Y792" s="94"/>
    </row>
    <row r="793" spans="1:25">
      <c r="A793" s="94"/>
      <c r="B793" s="94"/>
      <c r="F793" s="94"/>
      <c r="L793" s="94"/>
      <c r="M793" s="94"/>
      <c r="N793" s="94"/>
      <c r="O793" s="94"/>
      <c r="U793" s="94"/>
      <c r="V793" s="94"/>
      <c r="W793" s="94"/>
      <c r="X793" s="94"/>
      <c r="Y793" s="94"/>
    </row>
    <row r="794" spans="1:25">
      <c r="A794" s="94"/>
      <c r="B794" s="94"/>
      <c r="F794" s="94"/>
      <c r="L794" s="94"/>
      <c r="M794" s="94"/>
      <c r="N794" s="94"/>
      <c r="O794" s="94"/>
      <c r="U794" s="94"/>
      <c r="V794" s="94"/>
      <c r="W794" s="94"/>
      <c r="X794" s="94"/>
      <c r="Y794" s="94"/>
    </row>
    <row r="795" spans="1:25">
      <c r="A795" s="94"/>
      <c r="B795" s="94"/>
      <c r="F795" s="94"/>
      <c r="L795" s="94"/>
      <c r="M795" s="94"/>
      <c r="N795" s="94"/>
      <c r="O795" s="94"/>
      <c r="U795" s="94"/>
      <c r="V795" s="94"/>
      <c r="W795" s="94"/>
      <c r="X795" s="94"/>
      <c r="Y795" s="94"/>
    </row>
    <row r="796" spans="1:25">
      <c r="A796" s="94"/>
      <c r="B796" s="94"/>
      <c r="F796" s="94"/>
      <c r="L796" s="94"/>
      <c r="M796" s="94"/>
      <c r="N796" s="94"/>
      <c r="O796" s="94"/>
      <c r="U796" s="94"/>
      <c r="V796" s="94"/>
      <c r="W796" s="94"/>
      <c r="X796" s="94"/>
      <c r="Y796" s="94"/>
    </row>
    <row r="797" spans="1:25">
      <c r="A797" s="94"/>
      <c r="B797" s="94"/>
      <c r="F797" s="94"/>
      <c r="L797" s="94"/>
      <c r="M797" s="94"/>
      <c r="N797" s="94"/>
      <c r="O797" s="94"/>
      <c r="U797" s="94"/>
      <c r="V797" s="94"/>
      <c r="W797" s="94"/>
      <c r="X797" s="94"/>
      <c r="Y797" s="94"/>
    </row>
    <row r="798" spans="1:25">
      <c r="A798" s="94"/>
      <c r="B798" s="94"/>
      <c r="F798" s="94"/>
      <c r="L798" s="94"/>
      <c r="M798" s="94"/>
      <c r="N798" s="94"/>
      <c r="O798" s="94"/>
      <c r="U798" s="94"/>
      <c r="V798" s="94"/>
      <c r="W798" s="94"/>
      <c r="X798" s="94"/>
      <c r="Y798" s="94"/>
    </row>
    <row r="799" spans="1:25">
      <c r="A799" s="94"/>
      <c r="B799" s="94"/>
      <c r="F799" s="94"/>
      <c r="L799" s="94"/>
      <c r="M799" s="94"/>
      <c r="N799" s="94"/>
      <c r="O799" s="94"/>
      <c r="U799" s="94"/>
      <c r="V799" s="94"/>
      <c r="W799" s="94"/>
      <c r="X799" s="94"/>
      <c r="Y799" s="94"/>
    </row>
    <row r="800" spans="1:25">
      <c r="A800" s="94"/>
      <c r="B800" s="94"/>
      <c r="F800" s="94"/>
      <c r="L800" s="94"/>
      <c r="M800" s="94"/>
      <c r="N800" s="94"/>
      <c r="O800" s="94"/>
      <c r="U800" s="94"/>
      <c r="V800" s="94"/>
      <c r="W800" s="94"/>
      <c r="X800" s="94"/>
      <c r="Y800" s="94"/>
    </row>
    <row r="801" spans="1:25">
      <c r="A801" s="94"/>
      <c r="B801" s="94"/>
      <c r="F801" s="94"/>
      <c r="L801" s="94"/>
      <c r="M801" s="94"/>
      <c r="N801" s="94"/>
      <c r="O801" s="94"/>
      <c r="U801" s="94"/>
      <c r="V801" s="94"/>
      <c r="W801" s="94"/>
      <c r="X801" s="94"/>
      <c r="Y801" s="94"/>
    </row>
    <row r="802" spans="1:25">
      <c r="A802" s="94"/>
      <c r="B802" s="94"/>
      <c r="F802" s="94"/>
      <c r="L802" s="94"/>
      <c r="M802" s="94"/>
      <c r="N802" s="94"/>
      <c r="O802" s="94"/>
      <c r="U802" s="94"/>
      <c r="V802" s="94"/>
      <c r="W802" s="94"/>
      <c r="X802" s="94"/>
      <c r="Y802" s="94"/>
    </row>
    <row r="803" spans="1:25">
      <c r="A803" s="94"/>
      <c r="B803" s="94"/>
      <c r="F803" s="94"/>
      <c r="L803" s="94"/>
      <c r="M803" s="94"/>
      <c r="N803" s="94"/>
      <c r="O803" s="94"/>
      <c r="U803" s="94"/>
      <c r="V803" s="94"/>
      <c r="W803" s="94"/>
      <c r="X803" s="94"/>
      <c r="Y803" s="94"/>
    </row>
    <row r="804" spans="1:25">
      <c r="A804" s="94"/>
      <c r="B804" s="94"/>
      <c r="F804" s="94"/>
      <c r="L804" s="94"/>
      <c r="M804" s="94"/>
      <c r="N804" s="94"/>
      <c r="O804" s="94"/>
      <c r="U804" s="94"/>
      <c r="V804" s="94"/>
      <c r="W804" s="94"/>
      <c r="X804" s="94"/>
      <c r="Y804" s="94"/>
    </row>
    <row r="805" spans="1:25">
      <c r="A805" s="94"/>
      <c r="B805" s="94"/>
      <c r="F805" s="94"/>
      <c r="L805" s="94"/>
      <c r="M805" s="94"/>
      <c r="N805" s="94"/>
      <c r="O805" s="94"/>
      <c r="U805" s="94"/>
      <c r="V805" s="94"/>
      <c r="W805" s="94"/>
      <c r="X805" s="94"/>
      <c r="Y805" s="94"/>
    </row>
    <row r="806" spans="1:25">
      <c r="A806" s="94"/>
      <c r="B806" s="94"/>
      <c r="F806" s="94"/>
      <c r="L806" s="94"/>
      <c r="M806" s="94"/>
      <c r="N806" s="94"/>
      <c r="O806" s="94"/>
      <c r="U806" s="94"/>
      <c r="V806" s="94"/>
      <c r="W806" s="94"/>
      <c r="X806" s="94"/>
      <c r="Y806" s="94"/>
    </row>
    <row r="807" spans="1:25">
      <c r="A807" s="94"/>
      <c r="B807" s="94"/>
      <c r="F807" s="94"/>
      <c r="L807" s="94"/>
      <c r="M807" s="94"/>
      <c r="N807" s="94"/>
      <c r="O807" s="94"/>
      <c r="U807" s="94"/>
      <c r="V807" s="94"/>
      <c r="W807" s="94"/>
      <c r="X807" s="94"/>
      <c r="Y807" s="94"/>
    </row>
    <row r="808" spans="1:25">
      <c r="A808" s="94"/>
      <c r="B808" s="94"/>
      <c r="F808" s="94"/>
      <c r="L808" s="94"/>
      <c r="M808" s="94"/>
      <c r="N808" s="94"/>
      <c r="O808" s="94"/>
      <c r="U808" s="94"/>
      <c r="V808" s="94"/>
      <c r="W808" s="94"/>
      <c r="X808" s="94"/>
      <c r="Y808" s="94"/>
    </row>
    <row r="809" spans="1:25">
      <c r="A809" s="94"/>
      <c r="B809" s="94"/>
      <c r="F809" s="94"/>
      <c r="L809" s="94"/>
      <c r="M809" s="94"/>
      <c r="N809" s="94"/>
      <c r="O809" s="94"/>
      <c r="U809" s="94"/>
      <c r="V809" s="94"/>
      <c r="W809" s="94"/>
      <c r="X809" s="94"/>
      <c r="Y809" s="94"/>
    </row>
    <row r="810" spans="1:25">
      <c r="A810" s="94"/>
      <c r="B810" s="94"/>
      <c r="F810" s="94"/>
      <c r="L810" s="94"/>
      <c r="M810" s="94"/>
      <c r="N810" s="94"/>
      <c r="O810" s="94"/>
      <c r="U810" s="94"/>
      <c r="V810" s="94"/>
      <c r="W810" s="94"/>
      <c r="X810" s="94"/>
      <c r="Y810" s="94"/>
    </row>
    <row r="811" spans="1:25">
      <c r="A811" s="94"/>
      <c r="B811" s="94"/>
      <c r="F811" s="94"/>
      <c r="L811" s="94"/>
      <c r="M811" s="94"/>
      <c r="N811" s="94"/>
      <c r="O811" s="94"/>
      <c r="U811" s="94"/>
      <c r="V811" s="94"/>
      <c r="W811" s="94"/>
      <c r="X811" s="94"/>
      <c r="Y811" s="94"/>
    </row>
    <row r="812" spans="1:25">
      <c r="A812" s="94"/>
      <c r="B812" s="94"/>
      <c r="F812" s="94"/>
      <c r="L812" s="94"/>
      <c r="M812" s="94"/>
      <c r="N812" s="94"/>
      <c r="O812" s="94"/>
      <c r="U812" s="94"/>
      <c r="V812" s="94"/>
      <c r="W812" s="94"/>
      <c r="X812" s="94"/>
      <c r="Y812" s="94"/>
    </row>
    <row r="813" spans="1:25">
      <c r="A813" s="94"/>
      <c r="B813" s="94"/>
      <c r="F813" s="94"/>
      <c r="L813" s="94"/>
      <c r="M813" s="94"/>
      <c r="N813" s="94"/>
      <c r="O813" s="94"/>
      <c r="U813" s="94"/>
      <c r="V813" s="94"/>
      <c r="W813" s="94"/>
      <c r="X813" s="94"/>
      <c r="Y813" s="94"/>
    </row>
  </sheetData>
  <mergeCells count="9">
    <mergeCell ref="L16:O16"/>
    <mergeCell ref="P16:T16"/>
    <mergeCell ref="U16:W16"/>
    <mergeCell ref="X16:Y16"/>
    <mergeCell ref="K11:P11"/>
    <mergeCell ref="V11:Y12"/>
    <mergeCell ref="K12:P12"/>
    <mergeCell ref="K13:P13"/>
    <mergeCell ref="K14:P14"/>
  </mergeCells>
  <pageMargins left="0.7" right="0.7" top="0.75" bottom="0.75" header="0.3" footer="0.3"/>
  <pageSetup paperSize="17" scale="75" orientation="landscape" r:id="rId1"/>
  <legacyDrawing r:id="rId2"/>
</worksheet>
</file>

<file path=xl/worksheets/sheet12.xml><?xml version="1.0" encoding="utf-8"?>
<worksheet xmlns="http://schemas.openxmlformats.org/spreadsheetml/2006/main" xmlns:r="http://schemas.openxmlformats.org/officeDocument/2006/relationships">
  <dimension ref="A1:DN1121"/>
  <sheetViews>
    <sheetView topLeftCell="R6" workbookViewId="0">
      <selection activeCell="AF1" sqref="A1:XFD1048576"/>
    </sheetView>
  </sheetViews>
  <sheetFormatPr defaultColWidth="10" defaultRowHeight="15.75" outlineLevelRow="1" outlineLevelCol="1"/>
  <cols>
    <col min="1" max="2" width="8.28515625" style="31" hidden="1" customWidth="1"/>
    <col min="3" max="3" width="8.28515625" style="94" hidden="1" customWidth="1"/>
    <col min="4" max="5" width="2.42578125" style="94" hidden="1" customWidth="1"/>
    <col min="6" max="6" width="2.42578125" style="149" customWidth="1"/>
    <col min="7" max="7" width="13" style="149" customWidth="1"/>
    <col min="8" max="8" width="8.42578125" style="149" customWidth="1"/>
    <col min="9" max="9" width="11.85546875" style="149" customWidth="1"/>
    <col min="10" max="10" width="12" style="149" customWidth="1"/>
    <col min="11" max="11" width="12.140625" style="88" customWidth="1"/>
    <col min="12" max="12" width="11.7109375" style="149" customWidth="1" outlineLevel="1"/>
    <col min="13" max="14" width="16.7109375" style="149" customWidth="1" outlineLevel="1"/>
    <col min="15" max="15" width="18.42578125" style="149" customWidth="1" outlineLevel="1"/>
    <col min="16" max="16" width="14.7109375" style="94" customWidth="1" outlineLevel="1"/>
    <col min="17" max="17" width="19.85546875" style="94" customWidth="1" outlineLevel="1"/>
    <col min="18" max="18" width="14.140625" style="94" customWidth="1" outlineLevel="1"/>
    <col min="19" max="19" width="13" style="94" customWidth="1" outlineLevel="1"/>
    <col min="20" max="20" width="16.42578125" style="94" customWidth="1" outlineLevel="1"/>
    <col min="21" max="21" width="12.140625" style="149" customWidth="1"/>
    <col min="22" max="22" width="14.7109375" style="149" customWidth="1"/>
    <col min="23" max="23" width="11.5703125" style="149" customWidth="1"/>
    <col min="24" max="24" width="11.28515625" style="149" hidden="1" customWidth="1"/>
    <col min="25" max="25" width="13.140625" style="149" hidden="1" customWidth="1"/>
    <col min="26" max="27" width="13.5703125" style="149" hidden="1" customWidth="1"/>
    <col min="28" max="28" width="11.85546875" style="149" customWidth="1"/>
    <col min="29" max="29" width="14.7109375" style="149" customWidth="1"/>
    <col min="30" max="30" width="16.42578125" style="149" customWidth="1"/>
    <col min="31" max="31" width="15.85546875" style="149" customWidth="1"/>
    <col min="32" max="32" width="11.5703125" style="94" customWidth="1"/>
    <col min="33" max="33" width="15.85546875" style="94" customWidth="1"/>
    <col min="34" max="34" width="15.28515625" style="94" customWidth="1"/>
    <col min="35" max="35" width="15.7109375" style="94" customWidth="1"/>
    <col min="36" max="16384" width="10" style="94"/>
  </cols>
  <sheetData>
    <row r="1" spans="1:118"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11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18" hidden="1">
      <c r="U3" s="94"/>
    </row>
    <row r="4" spans="1:118" hidden="1">
      <c r="Q4" s="88"/>
      <c r="R4" s="20"/>
    </row>
    <row r="5" spans="1:118" hidden="1">
      <c r="Q5" s="88"/>
      <c r="R5" s="20"/>
    </row>
    <row r="6" spans="1:118" ht="20.25">
      <c r="Q6" s="88"/>
      <c r="R6" s="20"/>
      <c r="U6" s="159" t="s">
        <v>468</v>
      </c>
    </row>
    <row r="7" spans="1:118">
      <c r="Q7" s="88"/>
      <c r="R7" s="20"/>
    </row>
    <row r="8" spans="1:118">
      <c r="Q8" s="88"/>
      <c r="R8" s="20"/>
      <c r="U8" s="161" t="s">
        <v>361</v>
      </c>
      <c r="V8" s="294" t="s">
        <v>469</v>
      </c>
      <c r="W8" s="162"/>
      <c r="X8" s="162"/>
      <c r="Y8" s="163"/>
    </row>
    <row r="9" spans="1:118">
      <c r="Q9" s="88"/>
      <c r="R9" s="20"/>
      <c r="U9" s="164" t="s">
        <v>363</v>
      </c>
      <c r="V9" s="295">
        <v>41543</v>
      </c>
      <c r="W9" s="386"/>
      <c r="X9" s="386"/>
      <c r="Y9" s="165"/>
    </row>
    <row r="10" spans="1:118">
      <c r="I10" s="94"/>
      <c r="J10" s="94"/>
      <c r="P10" s="166" t="s">
        <v>364</v>
      </c>
      <c r="Q10" s="166" t="s">
        <v>365</v>
      </c>
      <c r="R10" s="166" t="s">
        <v>366</v>
      </c>
      <c r="U10" s="164" t="s">
        <v>367</v>
      </c>
      <c r="V10" s="386" t="s">
        <v>258</v>
      </c>
      <c r="W10" s="386"/>
      <c r="X10" s="386"/>
      <c r="Y10" s="399"/>
    </row>
    <row r="11" spans="1:118" ht="15.75" customHeight="1">
      <c r="I11" s="94"/>
      <c r="J11" s="94"/>
      <c r="O11" s="497" t="s">
        <v>368</v>
      </c>
      <c r="P11" s="497"/>
      <c r="Q11" s="88" t="s">
        <v>369</v>
      </c>
      <c r="R11" s="20">
        <f>P21/R21</f>
        <v>601.94265587979089</v>
      </c>
      <c r="U11" s="161" t="s">
        <v>370</v>
      </c>
      <c r="V11" s="525" t="s">
        <v>470</v>
      </c>
      <c r="W11" s="526"/>
      <c r="X11" s="526"/>
      <c r="Y11" s="526"/>
      <c r="Z11" s="526"/>
      <c r="AA11" s="526"/>
      <c r="AB11" s="526"/>
      <c r="AC11" s="526"/>
      <c r="AD11" s="527"/>
    </row>
    <row r="12" spans="1:118">
      <c r="I12" s="94"/>
      <c r="J12" s="94"/>
      <c r="O12" s="497" t="s">
        <v>372</v>
      </c>
      <c r="P12" s="497"/>
      <c r="Q12" s="88" t="s">
        <v>373</v>
      </c>
      <c r="R12" s="20">
        <f>Q21/R21</f>
        <v>412.56512290343983</v>
      </c>
      <c r="U12" s="164"/>
      <c r="V12" s="528"/>
      <c r="W12" s="529"/>
      <c r="X12" s="529"/>
      <c r="Y12" s="529"/>
      <c r="Z12" s="529"/>
      <c r="AA12" s="529"/>
      <c r="AB12" s="529"/>
      <c r="AC12" s="529"/>
      <c r="AD12" s="530"/>
    </row>
    <row r="13" spans="1:118">
      <c r="I13" s="94"/>
      <c r="J13" s="94"/>
      <c r="O13" s="497" t="s">
        <v>374</v>
      </c>
      <c r="P13" s="497"/>
      <c r="Q13" s="88" t="s">
        <v>375</v>
      </c>
      <c r="R13" s="20">
        <f>Q21/S21</f>
        <v>628.52906004704846</v>
      </c>
      <c r="U13" s="164"/>
      <c r="V13" s="528"/>
      <c r="W13" s="529"/>
      <c r="X13" s="529"/>
      <c r="Y13" s="529"/>
      <c r="Z13" s="529"/>
      <c r="AA13" s="529"/>
      <c r="AB13" s="529"/>
      <c r="AC13" s="529"/>
      <c r="AD13" s="530"/>
    </row>
    <row r="14" spans="1:118">
      <c r="I14" s="94"/>
      <c r="J14" s="94"/>
      <c r="O14" s="497" t="s">
        <v>376</v>
      </c>
      <c r="P14" s="497"/>
      <c r="Q14" s="88" t="s">
        <v>377</v>
      </c>
      <c r="R14" s="20">
        <f>Q21/T21</f>
        <v>412.56512290343983</v>
      </c>
      <c r="U14" s="169"/>
      <c r="V14" s="531"/>
      <c r="W14" s="532"/>
      <c r="X14" s="532"/>
      <c r="Y14" s="532"/>
      <c r="Z14" s="532"/>
      <c r="AA14" s="532"/>
      <c r="AB14" s="532"/>
      <c r="AC14" s="532"/>
      <c r="AD14" s="533"/>
    </row>
    <row r="15" spans="1:118"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400" t="s">
        <v>255</v>
      </c>
      <c r="X15" s="149"/>
      <c r="Y15" s="149"/>
      <c r="Z15" s="149"/>
      <c r="AA15" s="149"/>
      <c r="AB15" s="149"/>
      <c r="AC15" s="149"/>
      <c r="AD15" s="149"/>
      <c r="AE15" s="149"/>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row>
    <row r="16" spans="1:118" s="146" customFormat="1" ht="60" customHeight="1">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507" t="s">
        <v>440</v>
      </c>
      <c r="Y16" s="508"/>
      <c r="Z16" s="508"/>
      <c r="AA16" s="509"/>
      <c r="AB16" s="469" t="s">
        <v>390</v>
      </c>
      <c r="AC16" s="470"/>
      <c r="AD16" s="470"/>
      <c r="AE16" s="471"/>
      <c r="AF16" s="463" t="s">
        <v>386</v>
      </c>
      <c r="AG16" s="464"/>
      <c r="AH16" s="464"/>
      <c r="AI16" s="465"/>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row>
    <row r="17" spans="1:118" s="146" customFormat="1" ht="31.5">
      <c r="A17" s="172"/>
      <c r="B17" s="172"/>
      <c r="C17" s="173"/>
      <c r="D17" s="173"/>
      <c r="E17" s="173"/>
      <c r="G17" s="185"/>
      <c r="H17" s="378"/>
      <c r="I17" s="185" t="s">
        <v>391</v>
      </c>
      <c r="J17" s="378" t="s">
        <v>392</v>
      </c>
      <c r="K17" s="185"/>
      <c r="L17" s="175" t="s">
        <v>393</v>
      </c>
      <c r="M17" s="175" t="s">
        <v>394</v>
      </c>
      <c r="N17" s="175" t="s">
        <v>395</v>
      </c>
      <c r="O17" s="459" t="s">
        <v>404</v>
      </c>
      <c r="P17" s="179" t="s">
        <v>396</v>
      </c>
      <c r="Q17" s="180" t="s">
        <v>397</v>
      </c>
      <c r="R17" s="179" t="s">
        <v>398</v>
      </c>
      <c r="S17" s="180" t="s">
        <v>399</v>
      </c>
      <c r="T17" s="180" t="s">
        <v>400</v>
      </c>
      <c r="U17" s="181" t="s">
        <v>401</v>
      </c>
      <c r="V17" s="175" t="s">
        <v>401</v>
      </c>
      <c r="W17" s="182" t="s">
        <v>304</v>
      </c>
      <c r="Y17" s="180" t="s">
        <v>220</v>
      </c>
      <c r="Z17" s="146" t="s">
        <v>220</v>
      </c>
      <c r="AA17" s="297" t="s">
        <v>442</v>
      </c>
      <c r="AB17" s="298" t="s">
        <v>220</v>
      </c>
      <c r="AC17" s="299"/>
      <c r="AD17" s="300"/>
      <c r="AE17" s="297" t="s">
        <v>435</v>
      </c>
      <c r="AF17" s="175" t="s">
        <v>393</v>
      </c>
      <c r="AG17" s="175" t="s">
        <v>394</v>
      </c>
      <c r="AH17" s="175" t="s">
        <v>395</v>
      </c>
      <c r="AI17" s="459" t="s">
        <v>404</v>
      </c>
    </row>
    <row r="18" spans="1:118" s="88" customFormat="1" ht="31.5">
      <c r="A18" s="31"/>
      <c r="B18" s="31"/>
      <c r="C18" s="94"/>
      <c r="D18" s="94"/>
      <c r="E18" s="94"/>
      <c r="F18" s="146"/>
      <c r="G18" s="177"/>
      <c r="H18" s="178"/>
      <c r="I18" s="177"/>
      <c r="J18" s="88" t="s">
        <v>405</v>
      </c>
      <c r="K18" s="177"/>
      <c r="L18" s="185"/>
      <c r="M18" s="185" t="s">
        <v>406</v>
      </c>
      <c r="N18" s="185" t="s">
        <v>407</v>
      </c>
      <c r="O18" s="460"/>
      <c r="P18" s="186"/>
      <c r="Q18" s="187"/>
      <c r="R18" s="186"/>
      <c r="S18" s="187"/>
      <c r="T18" s="187"/>
      <c r="U18" s="186" t="s">
        <v>408</v>
      </c>
      <c r="V18" s="187" t="s">
        <v>409</v>
      </c>
      <c r="W18" s="188"/>
      <c r="X18" s="401"/>
      <c r="Y18" s="301"/>
      <c r="Z18" s="146"/>
      <c r="AA18" s="302"/>
      <c r="AB18" s="180" t="s">
        <v>412</v>
      </c>
      <c r="AC18" s="180" t="s">
        <v>444</v>
      </c>
      <c r="AD18" s="303" t="s">
        <v>414</v>
      </c>
      <c r="AE18" s="286"/>
      <c r="AF18" s="185"/>
      <c r="AG18" s="185" t="s">
        <v>406</v>
      </c>
      <c r="AH18" s="185" t="s">
        <v>407</v>
      </c>
      <c r="AI18" s="460"/>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row>
    <row r="19" spans="1:118" ht="17.649999999999999" customHeight="1">
      <c r="F19" s="94"/>
      <c r="G19" s="191" t="s">
        <v>415</v>
      </c>
      <c r="H19" s="192"/>
      <c r="I19" s="162"/>
      <c r="J19" s="193"/>
      <c r="K19" s="194"/>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288" t="s">
        <v>220</v>
      </c>
      <c r="Y19" s="194" t="s">
        <v>421</v>
      </c>
      <c r="Z19" s="288" t="s">
        <v>421</v>
      </c>
      <c r="AA19" s="288" t="s">
        <v>416</v>
      </c>
      <c r="AB19" s="194" t="s">
        <v>421</v>
      </c>
      <c r="AC19" s="196" t="s">
        <v>416</v>
      </c>
      <c r="AD19" s="196" t="s">
        <v>416</v>
      </c>
      <c r="AE19" s="196" t="s">
        <v>416</v>
      </c>
      <c r="AF19" s="195" t="s">
        <v>416</v>
      </c>
      <c r="AG19" s="196" t="s">
        <v>416</v>
      </c>
      <c r="AH19" s="196" t="s">
        <v>416</v>
      </c>
      <c r="AI19" s="196" t="s">
        <v>416</v>
      </c>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row>
    <row r="20" spans="1:118" ht="19.5" customHeight="1">
      <c r="F20" s="94"/>
      <c r="G20" s="461" t="s">
        <v>422</v>
      </c>
      <c r="H20" s="462"/>
      <c r="J20" s="200"/>
      <c r="L20" s="195"/>
      <c r="M20" s="196"/>
      <c r="N20" s="196"/>
      <c r="O20" s="196"/>
      <c r="P20" s="196"/>
      <c r="Q20" s="196"/>
      <c r="R20" s="196"/>
      <c r="S20" s="196"/>
      <c r="T20" s="196"/>
      <c r="U20" s="201"/>
      <c r="V20" s="202"/>
      <c r="W20" s="203"/>
      <c r="X20" s="198"/>
      <c r="Y20" s="402">
        <v>3.5000000000000003E-2</v>
      </c>
      <c r="Z20" s="402">
        <v>3.5000000000000003E-2</v>
      </c>
      <c r="AA20" s="198"/>
      <c r="AB20" s="402">
        <v>3.5000000000000003E-2</v>
      </c>
      <c r="AC20" s="403">
        <v>3.5000000000000003E-2</v>
      </c>
      <c r="AD20" s="205">
        <v>2.5000000000000001E-2</v>
      </c>
      <c r="AE20" s="88"/>
      <c r="AF20" s="195"/>
      <c r="AG20" s="196"/>
      <c r="AH20" s="196"/>
      <c r="AI20" s="196"/>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row>
    <row r="21" spans="1:118" s="20" customFormat="1" ht="15.75" customHeight="1">
      <c r="A21" s="31"/>
      <c r="B21" s="31"/>
      <c r="C21" s="94"/>
      <c r="D21" s="94"/>
      <c r="E21" s="94"/>
      <c r="F21" s="206"/>
      <c r="G21" s="207" t="s">
        <v>423</v>
      </c>
      <c r="H21" s="206"/>
      <c r="I21" s="149"/>
      <c r="J21" s="208"/>
      <c r="K21" s="35"/>
      <c r="L21" s="209">
        <f t="shared" ref="L21:W21" si="0">SUM(L22:L513)</f>
        <v>0</v>
      </c>
      <c r="M21" s="210">
        <f t="shared" si="0"/>
        <v>73136032.689394593</v>
      </c>
      <c r="N21" s="210">
        <f t="shared" si="0"/>
        <v>0</v>
      </c>
      <c r="O21" s="210">
        <f t="shared" si="0"/>
        <v>73136032.689394593</v>
      </c>
      <c r="P21" s="211">
        <f t="shared" si="0"/>
        <v>73136032.689394593</v>
      </c>
      <c r="Q21" s="211">
        <f t="shared" si="0"/>
        <v>50126662.432767943</v>
      </c>
      <c r="R21" s="211">
        <f t="shared" si="0"/>
        <v>121500</v>
      </c>
      <c r="S21" s="211">
        <f t="shared" si="0"/>
        <v>79752.338625386255</v>
      </c>
      <c r="T21" s="211">
        <f t="shared" si="0"/>
        <v>121500</v>
      </c>
      <c r="U21" s="212">
        <f t="shared" si="0"/>
        <v>0</v>
      </c>
      <c r="V21" s="210">
        <f t="shared" si="0"/>
        <v>0</v>
      </c>
      <c r="W21" s="209">
        <f t="shared" si="0"/>
        <v>121500</v>
      </c>
      <c r="X21" s="213">
        <f>SUM(X22:X513)</f>
        <v>0</v>
      </c>
      <c r="Y21" s="213" t="s">
        <v>220</v>
      </c>
      <c r="Z21" s="210" t="s">
        <v>220</v>
      </c>
      <c r="AA21" s="213">
        <f>SUM(AA22:AA513)</f>
        <v>0</v>
      </c>
      <c r="AB21" s="213"/>
      <c r="AC21" s="210">
        <f>SUM(AC22:AC513)</f>
        <v>73136032.689394593</v>
      </c>
      <c r="AD21" s="210"/>
      <c r="AE21" s="210">
        <f>SUM(AE22:AE513)</f>
        <v>73136032.689394593</v>
      </c>
      <c r="AF21" s="209">
        <f>SUM(AF22:AF513)</f>
        <v>0</v>
      </c>
      <c r="AG21" s="210">
        <f>SUM(AG22:AG513)</f>
        <v>73136032.689394593</v>
      </c>
      <c r="AH21" s="210">
        <f>SUM(AH22:AH513)</f>
        <v>0</v>
      </c>
      <c r="AI21" s="210">
        <f>SUM(AI22:AI513)</f>
        <v>73136032.689394593</v>
      </c>
      <c r="AJ21" s="88"/>
      <c r="AK21" s="88"/>
    </row>
    <row r="22" spans="1:118" s="20" customFormat="1" ht="15.75" customHeight="1" outlineLevel="1">
      <c r="A22" s="31"/>
      <c r="B22" s="31"/>
      <c r="C22" s="94"/>
      <c r="D22" s="94"/>
      <c r="E22" s="94"/>
      <c r="F22" s="149"/>
      <c r="G22" s="215">
        <v>1</v>
      </c>
      <c r="H22" s="216">
        <v>1990</v>
      </c>
      <c r="I22" s="217">
        <v>1990</v>
      </c>
      <c r="J22" s="217">
        <v>1990</v>
      </c>
      <c r="K22" s="218"/>
      <c r="L22" s="219">
        <f t="shared" ref="L22:N45" si="1">AF22</f>
        <v>0</v>
      </c>
      <c r="M22" s="220">
        <f t="shared" si="1"/>
        <v>0</v>
      </c>
      <c r="N22" s="220">
        <f t="shared" si="1"/>
        <v>0</v>
      </c>
      <c r="O22" s="221">
        <f t="shared" ref="O22:O45" si="2">N22+M22</f>
        <v>0</v>
      </c>
      <c r="P22" s="222">
        <f t="shared" ref="P22:P45" si="3">O22</f>
        <v>0</v>
      </c>
      <c r="Q22" s="223">
        <f>P22*[1]Factors!D9</f>
        <v>0</v>
      </c>
      <c r="R22" s="223">
        <f t="shared" ref="R22:R45" si="4">U22+W22</f>
        <v>0</v>
      </c>
      <c r="S22" s="223">
        <f>R22*[1]Factors!D9</f>
        <v>0</v>
      </c>
      <c r="T22" s="224">
        <f>R22*[1]Factors!D9*[1]Factors!E9</f>
        <v>0</v>
      </c>
      <c r="U22" s="219"/>
      <c r="V22" s="220"/>
      <c r="W22" s="221"/>
      <c r="X22" s="220"/>
      <c r="Y22" s="220">
        <v>0</v>
      </c>
      <c r="Z22" s="220">
        <v>0</v>
      </c>
      <c r="AA22" s="220">
        <f>X22*W22+Y22*U22+Z22*V22</f>
        <v>0</v>
      </c>
      <c r="AB22" s="220">
        <v>0</v>
      </c>
      <c r="AC22" s="220"/>
      <c r="AD22" s="220"/>
      <c r="AE22" s="220"/>
      <c r="AF22" s="219"/>
      <c r="AG22" s="221"/>
      <c r="AH22" s="220"/>
      <c r="AI22" s="307"/>
      <c r="AJ22" s="88"/>
      <c r="AK22" s="88"/>
    </row>
    <row r="23" spans="1:118" s="20" customFormat="1" ht="15.75" customHeight="1" outlineLevel="1">
      <c r="A23" s="31"/>
      <c r="B23" s="31"/>
      <c r="C23" s="94"/>
      <c r="D23" s="94"/>
      <c r="E23" s="94"/>
      <c r="F23" s="149"/>
      <c r="G23" s="227">
        <v>2</v>
      </c>
      <c r="H23" s="228">
        <v>1990</v>
      </c>
      <c r="I23" s="229">
        <v>1990</v>
      </c>
      <c r="J23" s="229">
        <v>1990</v>
      </c>
      <c r="K23" s="230"/>
      <c r="L23" s="231">
        <f t="shared" si="1"/>
        <v>0</v>
      </c>
      <c r="M23" s="232">
        <f t="shared" si="1"/>
        <v>0</v>
      </c>
      <c r="N23" s="232">
        <f t="shared" si="1"/>
        <v>0</v>
      </c>
      <c r="O23" s="233">
        <f t="shared" si="2"/>
        <v>0</v>
      </c>
      <c r="P23" s="234">
        <f t="shared" si="3"/>
        <v>0</v>
      </c>
      <c r="Q23" s="235">
        <f>P23*[1]Factors!D10</f>
        <v>0</v>
      </c>
      <c r="R23" s="235">
        <f t="shared" si="4"/>
        <v>0</v>
      </c>
      <c r="S23" s="235">
        <f>R23*[1]Factors!D10</f>
        <v>0</v>
      </c>
      <c r="T23" s="236">
        <f>R23*[1]Factors!D10*[1]Factors!E10</f>
        <v>0</v>
      </c>
      <c r="U23" s="231"/>
      <c r="V23" s="232"/>
      <c r="W23" s="233"/>
      <c r="X23" s="232"/>
      <c r="Y23" s="232"/>
      <c r="Z23" s="232"/>
      <c r="AA23" s="232"/>
      <c r="AB23" s="232"/>
      <c r="AC23" s="232"/>
      <c r="AD23" s="232"/>
      <c r="AE23" s="232"/>
      <c r="AF23" s="231"/>
      <c r="AG23" s="233"/>
      <c r="AH23" s="232"/>
      <c r="AI23" s="233"/>
      <c r="AJ23" s="88"/>
      <c r="AK23" s="88"/>
    </row>
    <row r="24" spans="1:118" s="20" customFormat="1" ht="15.75" customHeight="1" outlineLevel="1">
      <c r="A24" s="31"/>
      <c r="B24" s="31"/>
      <c r="C24" s="94"/>
      <c r="D24" s="94"/>
      <c r="E24" s="94"/>
      <c r="F24" s="149"/>
      <c r="G24" s="227">
        <v>3</v>
      </c>
      <c r="H24" s="228">
        <v>1990</v>
      </c>
      <c r="I24" s="229">
        <v>1990</v>
      </c>
      <c r="J24" s="229">
        <v>1990</v>
      </c>
      <c r="K24" s="230"/>
      <c r="L24" s="231">
        <f t="shared" si="1"/>
        <v>0</v>
      </c>
      <c r="M24" s="232">
        <f t="shared" si="1"/>
        <v>0</v>
      </c>
      <c r="N24" s="232">
        <f t="shared" si="1"/>
        <v>0</v>
      </c>
      <c r="O24" s="233">
        <f t="shared" si="2"/>
        <v>0</v>
      </c>
      <c r="P24" s="234">
        <f t="shared" si="3"/>
        <v>0</v>
      </c>
      <c r="Q24" s="235">
        <f>P24*[1]Factors!D11</f>
        <v>0</v>
      </c>
      <c r="R24" s="235">
        <f t="shared" si="4"/>
        <v>0</v>
      </c>
      <c r="S24" s="235">
        <f>R24*[1]Factors!D11</f>
        <v>0</v>
      </c>
      <c r="T24" s="236">
        <f>R24*[1]Factors!D11*[1]Factors!E11</f>
        <v>0</v>
      </c>
      <c r="U24" s="231"/>
      <c r="V24" s="232"/>
      <c r="W24" s="233"/>
      <c r="X24" s="232"/>
      <c r="Y24" s="232"/>
      <c r="Z24" s="232"/>
      <c r="AA24" s="232"/>
      <c r="AB24" s="232"/>
      <c r="AC24" s="232"/>
      <c r="AD24" s="232"/>
      <c r="AE24" s="232"/>
      <c r="AF24" s="231"/>
      <c r="AG24" s="233"/>
      <c r="AH24" s="232"/>
      <c r="AI24" s="233"/>
      <c r="AJ24" s="88"/>
      <c r="AK24" s="88"/>
    </row>
    <row r="25" spans="1:118" s="20" customFormat="1" ht="15.75" customHeight="1" outlineLevel="1">
      <c r="A25" s="31"/>
      <c r="B25" s="31"/>
      <c r="C25" s="94"/>
      <c r="D25" s="94"/>
      <c r="E25" s="94"/>
      <c r="F25" s="149"/>
      <c r="G25" s="227">
        <v>4</v>
      </c>
      <c r="H25" s="228">
        <v>1990</v>
      </c>
      <c r="I25" s="229">
        <v>1990</v>
      </c>
      <c r="J25" s="229">
        <v>1991</v>
      </c>
      <c r="K25" s="230"/>
      <c r="L25" s="231">
        <f t="shared" si="1"/>
        <v>0</v>
      </c>
      <c r="M25" s="232">
        <f t="shared" si="1"/>
        <v>0</v>
      </c>
      <c r="N25" s="232">
        <f t="shared" si="1"/>
        <v>0</v>
      </c>
      <c r="O25" s="233">
        <f t="shared" si="2"/>
        <v>0</v>
      </c>
      <c r="P25" s="234">
        <f t="shared" si="3"/>
        <v>0</v>
      </c>
      <c r="Q25" s="235">
        <f>P25*[1]Factors!D12</f>
        <v>0</v>
      </c>
      <c r="R25" s="235">
        <f t="shared" si="4"/>
        <v>0</v>
      </c>
      <c r="S25" s="235">
        <f>R25*[1]Factors!D12</f>
        <v>0</v>
      </c>
      <c r="T25" s="236">
        <f>R25*[1]Factors!D12*[1]Factors!E12</f>
        <v>0</v>
      </c>
      <c r="U25" s="231"/>
      <c r="V25" s="232"/>
      <c r="W25" s="233"/>
      <c r="X25" s="232"/>
      <c r="Y25" s="232"/>
      <c r="Z25" s="232"/>
      <c r="AA25" s="232"/>
      <c r="AB25" s="232"/>
      <c r="AC25" s="232"/>
      <c r="AD25" s="232"/>
      <c r="AE25" s="232"/>
      <c r="AF25" s="231"/>
      <c r="AG25" s="233"/>
      <c r="AH25" s="232"/>
      <c r="AI25" s="233"/>
      <c r="AJ25" s="88"/>
      <c r="AK25" s="88"/>
    </row>
    <row r="26" spans="1:118" s="20" customFormat="1" ht="15.75" customHeight="1" outlineLevel="1">
      <c r="A26" s="31"/>
      <c r="B26" s="31"/>
      <c r="C26" s="94"/>
      <c r="D26" s="94"/>
      <c r="E26" s="94"/>
      <c r="F26" s="149"/>
      <c r="G26" s="227">
        <v>5</v>
      </c>
      <c r="H26" s="228">
        <v>1990</v>
      </c>
      <c r="I26" s="229">
        <v>1990</v>
      </c>
      <c r="J26" s="229">
        <v>1991</v>
      </c>
      <c r="K26" s="230"/>
      <c r="L26" s="231">
        <f t="shared" si="1"/>
        <v>0</v>
      </c>
      <c r="M26" s="232">
        <f t="shared" si="1"/>
        <v>0</v>
      </c>
      <c r="N26" s="232">
        <f t="shared" si="1"/>
        <v>0</v>
      </c>
      <c r="O26" s="233">
        <f t="shared" si="2"/>
        <v>0</v>
      </c>
      <c r="P26" s="234">
        <f t="shared" si="3"/>
        <v>0</v>
      </c>
      <c r="Q26" s="235">
        <f>P26*[1]Factors!D13</f>
        <v>0</v>
      </c>
      <c r="R26" s="235">
        <f t="shared" si="4"/>
        <v>0</v>
      </c>
      <c r="S26" s="235">
        <f>R26*[1]Factors!D13</f>
        <v>0</v>
      </c>
      <c r="T26" s="236">
        <f>R26*[1]Factors!D13*[1]Factors!E13</f>
        <v>0</v>
      </c>
      <c r="U26" s="231"/>
      <c r="V26" s="232"/>
      <c r="W26" s="233"/>
      <c r="X26" s="232"/>
      <c r="Y26" s="232"/>
      <c r="Z26" s="232"/>
      <c r="AA26" s="232"/>
      <c r="AB26" s="232"/>
      <c r="AC26" s="232"/>
      <c r="AD26" s="232"/>
      <c r="AE26" s="232"/>
      <c r="AF26" s="231"/>
      <c r="AG26" s="233"/>
      <c r="AH26" s="232"/>
      <c r="AI26" s="233"/>
      <c r="AJ26" s="88"/>
      <c r="AK26" s="88"/>
    </row>
    <row r="27" spans="1:118" s="20" customFormat="1" ht="15.75" customHeight="1" outlineLevel="1">
      <c r="A27" s="31"/>
      <c r="B27" s="31"/>
      <c r="C27" s="94"/>
      <c r="D27" s="94"/>
      <c r="E27" s="94"/>
      <c r="F27" s="149"/>
      <c r="G27" s="227">
        <v>6</v>
      </c>
      <c r="H27" s="228">
        <v>1990</v>
      </c>
      <c r="I27" s="229">
        <v>1990</v>
      </c>
      <c r="J27" s="229">
        <v>1991</v>
      </c>
      <c r="K27" s="230"/>
      <c r="L27" s="231">
        <f t="shared" si="1"/>
        <v>0</v>
      </c>
      <c r="M27" s="232">
        <f t="shared" si="1"/>
        <v>0</v>
      </c>
      <c r="N27" s="232">
        <f t="shared" si="1"/>
        <v>0</v>
      </c>
      <c r="O27" s="233">
        <f t="shared" si="2"/>
        <v>0</v>
      </c>
      <c r="P27" s="234">
        <f t="shared" si="3"/>
        <v>0</v>
      </c>
      <c r="Q27" s="235">
        <f>P27*[1]Factors!D14</f>
        <v>0</v>
      </c>
      <c r="R27" s="235">
        <f t="shared" si="4"/>
        <v>0</v>
      </c>
      <c r="S27" s="235">
        <f>R27*[1]Factors!D14</f>
        <v>0</v>
      </c>
      <c r="T27" s="236">
        <f>R27*[1]Factors!D14*[1]Factors!E14</f>
        <v>0</v>
      </c>
      <c r="U27" s="231"/>
      <c r="V27" s="232"/>
      <c r="W27" s="233"/>
      <c r="X27" s="232"/>
      <c r="Y27" s="232"/>
      <c r="Z27" s="232"/>
      <c r="AA27" s="232"/>
      <c r="AB27" s="232"/>
      <c r="AC27" s="232"/>
      <c r="AD27" s="232"/>
      <c r="AE27" s="232"/>
      <c r="AF27" s="231"/>
      <c r="AG27" s="233"/>
      <c r="AH27" s="232"/>
      <c r="AI27" s="233"/>
      <c r="AJ27" s="88"/>
      <c r="AK27" s="88"/>
    </row>
    <row r="28" spans="1:118" s="20" customFormat="1" ht="15.75" customHeight="1" outlineLevel="1">
      <c r="A28" s="31"/>
      <c r="B28" s="31"/>
      <c r="C28" s="94"/>
      <c r="D28" s="94"/>
      <c r="E28" s="94"/>
      <c r="F28" s="149"/>
      <c r="G28" s="227">
        <v>7</v>
      </c>
      <c r="H28" s="228">
        <v>1990</v>
      </c>
      <c r="I28" s="229">
        <v>1991</v>
      </c>
      <c r="J28" s="229">
        <v>1991</v>
      </c>
      <c r="K28" s="230"/>
      <c r="L28" s="231">
        <f t="shared" si="1"/>
        <v>0</v>
      </c>
      <c r="M28" s="232">
        <f t="shared" si="1"/>
        <v>0</v>
      </c>
      <c r="N28" s="232">
        <f t="shared" si="1"/>
        <v>0</v>
      </c>
      <c r="O28" s="233">
        <f t="shared" si="2"/>
        <v>0</v>
      </c>
      <c r="P28" s="234">
        <f t="shared" si="3"/>
        <v>0</v>
      </c>
      <c r="Q28" s="235">
        <f>P28*[1]Factors!D15</f>
        <v>0</v>
      </c>
      <c r="R28" s="235">
        <f t="shared" si="4"/>
        <v>0</v>
      </c>
      <c r="S28" s="235">
        <f>R28*[1]Factors!D15</f>
        <v>0</v>
      </c>
      <c r="T28" s="236">
        <f>R28*[1]Factors!D15*[1]Factors!E15</f>
        <v>0</v>
      </c>
      <c r="U28" s="231"/>
      <c r="V28" s="232"/>
      <c r="W28" s="233"/>
      <c r="X28" s="232"/>
      <c r="Y28" s="232"/>
      <c r="Z28" s="232"/>
      <c r="AA28" s="232"/>
      <c r="AB28" s="232"/>
      <c r="AC28" s="232"/>
      <c r="AD28" s="232"/>
      <c r="AE28" s="232"/>
      <c r="AF28" s="231"/>
      <c r="AG28" s="233"/>
      <c r="AH28" s="232"/>
      <c r="AI28" s="233"/>
      <c r="AJ28" s="88"/>
      <c r="AK28" s="88"/>
    </row>
    <row r="29" spans="1:118" s="20" customFormat="1" ht="15.75" customHeight="1" outlineLevel="1">
      <c r="A29" s="31"/>
      <c r="B29" s="31"/>
      <c r="C29" s="94"/>
      <c r="D29" s="94"/>
      <c r="E29" s="94"/>
      <c r="F29" s="149"/>
      <c r="G29" s="227">
        <v>8</v>
      </c>
      <c r="H29" s="228">
        <v>1990</v>
      </c>
      <c r="I29" s="229">
        <v>1991</v>
      </c>
      <c r="J29" s="229">
        <v>1991</v>
      </c>
      <c r="K29" s="230"/>
      <c r="L29" s="231">
        <f t="shared" si="1"/>
        <v>0</v>
      </c>
      <c r="M29" s="232">
        <f t="shared" si="1"/>
        <v>0</v>
      </c>
      <c r="N29" s="232">
        <f t="shared" si="1"/>
        <v>0</v>
      </c>
      <c r="O29" s="233">
        <f t="shared" si="2"/>
        <v>0</v>
      </c>
      <c r="P29" s="234">
        <f t="shared" si="3"/>
        <v>0</v>
      </c>
      <c r="Q29" s="235">
        <f>P29*[1]Factors!D16</f>
        <v>0</v>
      </c>
      <c r="R29" s="235">
        <f t="shared" si="4"/>
        <v>0</v>
      </c>
      <c r="S29" s="235">
        <f>R29*[1]Factors!D16</f>
        <v>0</v>
      </c>
      <c r="T29" s="236">
        <f>R29*[1]Factors!D16*[1]Factors!E16</f>
        <v>0</v>
      </c>
      <c r="U29" s="231"/>
      <c r="V29" s="232"/>
      <c r="W29" s="233"/>
      <c r="X29" s="232"/>
      <c r="Y29" s="232"/>
      <c r="Z29" s="232"/>
      <c r="AA29" s="232"/>
      <c r="AB29" s="232"/>
      <c r="AC29" s="232"/>
      <c r="AD29" s="232"/>
      <c r="AE29" s="232"/>
      <c r="AF29" s="231"/>
      <c r="AG29" s="233"/>
      <c r="AH29" s="232"/>
      <c r="AI29" s="233"/>
      <c r="AJ29" s="88"/>
      <c r="AK29" s="88"/>
    </row>
    <row r="30" spans="1:118" s="20" customFormat="1" ht="15.75" customHeight="1" outlineLevel="1">
      <c r="A30" s="31"/>
      <c r="B30" s="31"/>
      <c r="C30" s="94"/>
      <c r="D30" s="94"/>
      <c r="E30" s="94"/>
      <c r="F30" s="149"/>
      <c r="G30" s="227">
        <v>9</v>
      </c>
      <c r="H30" s="228">
        <v>1990</v>
      </c>
      <c r="I30" s="229">
        <v>1991</v>
      </c>
      <c r="J30" s="229">
        <v>1991</v>
      </c>
      <c r="K30" s="230"/>
      <c r="L30" s="231">
        <f t="shared" si="1"/>
        <v>0</v>
      </c>
      <c r="M30" s="232">
        <f t="shared" si="1"/>
        <v>0</v>
      </c>
      <c r="N30" s="232">
        <f t="shared" si="1"/>
        <v>0</v>
      </c>
      <c r="O30" s="233">
        <f t="shared" si="2"/>
        <v>0</v>
      </c>
      <c r="P30" s="234">
        <f t="shared" si="3"/>
        <v>0</v>
      </c>
      <c r="Q30" s="235">
        <f>P30*[1]Factors!D17</f>
        <v>0</v>
      </c>
      <c r="R30" s="235">
        <f t="shared" si="4"/>
        <v>0</v>
      </c>
      <c r="S30" s="235">
        <f>R30*[1]Factors!D17</f>
        <v>0</v>
      </c>
      <c r="T30" s="236">
        <f>R30*[1]Factors!D17*[1]Factors!E17</f>
        <v>0</v>
      </c>
      <c r="U30" s="231"/>
      <c r="V30" s="232"/>
      <c r="W30" s="233"/>
      <c r="X30" s="232"/>
      <c r="Y30" s="232"/>
      <c r="Z30" s="232"/>
      <c r="AA30" s="232"/>
      <c r="AB30" s="232"/>
      <c r="AC30" s="232"/>
      <c r="AD30" s="232"/>
      <c r="AE30" s="232"/>
      <c r="AF30" s="231"/>
      <c r="AG30" s="233"/>
      <c r="AH30" s="232"/>
      <c r="AI30" s="233"/>
      <c r="AJ30" s="88"/>
      <c r="AK30" s="88"/>
    </row>
    <row r="31" spans="1:118" s="20" customFormat="1" ht="15.75" customHeight="1" outlineLevel="1">
      <c r="A31" s="31"/>
      <c r="B31" s="31"/>
      <c r="C31" s="94"/>
      <c r="D31" s="94"/>
      <c r="E31" s="94"/>
      <c r="F31" s="149"/>
      <c r="G31" s="227">
        <v>10</v>
      </c>
      <c r="H31" s="228">
        <v>1990</v>
      </c>
      <c r="I31" s="229">
        <v>1991</v>
      </c>
      <c r="J31" s="229">
        <v>1991</v>
      </c>
      <c r="K31" s="230"/>
      <c r="L31" s="231">
        <f t="shared" si="1"/>
        <v>0</v>
      </c>
      <c r="M31" s="232">
        <f t="shared" si="1"/>
        <v>0</v>
      </c>
      <c r="N31" s="232">
        <f t="shared" si="1"/>
        <v>0</v>
      </c>
      <c r="O31" s="233">
        <f t="shared" si="2"/>
        <v>0</v>
      </c>
      <c r="P31" s="234">
        <f t="shared" si="3"/>
        <v>0</v>
      </c>
      <c r="Q31" s="235">
        <f>P31*[1]Factors!D18</f>
        <v>0</v>
      </c>
      <c r="R31" s="235">
        <f t="shared" si="4"/>
        <v>0</v>
      </c>
      <c r="S31" s="235">
        <f>R31*[1]Factors!D18</f>
        <v>0</v>
      </c>
      <c r="T31" s="236">
        <f>R31*[1]Factors!D18*[1]Factors!E18</f>
        <v>0</v>
      </c>
      <c r="U31" s="231"/>
      <c r="V31" s="232"/>
      <c r="W31" s="233"/>
      <c r="X31" s="232"/>
      <c r="Y31" s="232"/>
      <c r="Z31" s="232"/>
      <c r="AA31" s="232"/>
      <c r="AB31" s="232"/>
      <c r="AC31" s="232"/>
      <c r="AD31" s="232"/>
      <c r="AE31" s="232"/>
      <c r="AF31" s="231"/>
      <c r="AG31" s="233"/>
      <c r="AH31" s="232"/>
      <c r="AI31" s="233"/>
      <c r="AJ31" s="88"/>
      <c r="AK31" s="88"/>
    </row>
    <row r="32" spans="1:118" s="20" customFormat="1" ht="15.75" customHeight="1" outlineLevel="1">
      <c r="A32" s="31"/>
      <c r="B32" s="31"/>
      <c r="C32" s="94"/>
      <c r="D32" s="94"/>
      <c r="E32" s="94"/>
      <c r="F32" s="149"/>
      <c r="G32" s="227">
        <v>11</v>
      </c>
      <c r="H32" s="228">
        <v>1990</v>
      </c>
      <c r="I32" s="229">
        <v>1991</v>
      </c>
      <c r="J32" s="229">
        <v>1991</v>
      </c>
      <c r="K32" s="230"/>
      <c r="L32" s="231">
        <f t="shared" si="1"/>
        <v>0</v>
      </c>
      <c r="M32" s="232">
        <f t="shared" si="1"/>
        <v>0</v>
      </c>
      <c r="N32" s="232">
        <f t="shared" si="1"/>
        <v>0</v>
      </c>
      <c r="O32" s="233">
        <f t="shared" si="2"/>
        <v>0</v>
      </c>
      <c r="P32" s="234">
        <f t="shared" si="3"/>
        <v>0</v>
      </c>
      <c r="Q32" s="235">
        <f>P32*[1]Factors!D19</f>
        <v>0</v>
      </c>
      <c r="R32" s="235">
        <f t="shared" si="4"/>
        <v>0</v>
      </c>
      <c r="S32" s="235">
        <f>R32*[1]Factors!D19</f>
        <v>0</v>
      </c>
      <c r="T32" s="236">
        <f>R32*[1]Factors!D19*[1]Factors!E19</f>
        <v>0</v>
      </c>
      <c r="U32" s="231"/>
      <c r="V32" s="232"/>
      <c r="W32" s="233"/>
      <c r="X32" s="232"/>
      <c r="Y32" s="232"/>
      <c r="Z32" s="232"/>
      <c r="AA32" s="232"/>
      <c r="AB32" s="232"/>
      <c r="AC32" s="232"/>
      <c r="AD32" s="232"/>
      <c r="AE32" s="232"/>
      <c r="AF32" s="231"/>
      <c r="AG32" s="233"/>
      <c r="AH32" s="232"/>
      <c r="AI32" s="233"/>
      <c r="AJ32" s="88"/>
      <c r="AK32" s="88"/>
    </row>
    <row r="33" spans="1:37" s="20" customFormat="1">
      <c r="A33" s="31"/>
      <c r="B33" s="31"/>
      <c r="C33" s="94"/>
      <c r="D33" s="94"/>
      <c r="E33" s="94"/>
      <c r="F33" s="149"/>
      <c r="G33" s="227">
        <v>12</v>
      </c>
      <c r="H33" s="228">
        <v>1990</v>
      </c>
      <c r="I33" s="229">
        <v>1991</v>
      </c>
      <c r="J33" s="229">
        <v>1991</v>
      </c>
      <c r="K33" s="230"/>
      <c r="L33" s="231">
        <f t="shared" si="1"/>
        <v>0</v>
      </c>
      <c r="M33" s="232">
        <f t="shared" si="1"/>
        <v>0</v>
      </c>
      <c r="N33" s="232">
        <f t="shared" si="1"/>
        <v>0</v>
      </c>
      <c r="O33" s="233">
        <f t="shared" si="2"/>
        <v>0</v>
      </c>
      <c r="P33" s="234">
        <f t="shared" si="3"/>
        <v>0</v>
      </c>
      <c r="Q33" s="235">
        <f>P33*[1]Factors!D20</f>
        <v>0</v>
      </c>
      <c r="R33" s="235">
        <f t="shared" si="4"/>
        <v>0</v>
      </c>
      <c r="S33" s="235">
        <f>R33*[1]Factors!D20</f>
        <v>0</v>
      </c>
      <c r="T33" s="236">
        <f>R33*[1]Factors!D20*[1]Factors!E20</f>
        <v>0</v>
      </c>
      <c r="U33" s="231"/>
      <c r="V33" s="232"/>
      <c r="W33" s="233"/>
      <c r="X33" s="232"/>
      <c r="Y33" s="232"/>
      <c r="Z33" s="232"/>
      <c r="AA33" s="232"/>
      <c r="AB33" s="232"/>
      <c r="AC33" s="232"/>
      <c r="AD33" s="232"/>
      <c r="AE33" s="232"/>
      <c r="AF33" s="231"/>
      <c r="AG33" s="233"/>
      <c r="AH33" s="232"/>
      <c r="AI33" s="233"/>
      <c r="AJ33" s="88"/>
      <c r="AK33" s="88"/>
    </row>
    <row r="34" spans="1:37" s="20" customFormat="1">
      <c r="A34" s="31"/>
      <c r="B34" s="31"/>
      <c r="C34" s="94"/>
      <c r="D34" s="94"/>
      <c r="E34" s="94"/>
      <c r="F34" s="149"/>
      <c r="G34" s="227">
        <v>1</v>
      </c>
      <c r="H34" s="228">
        <v>1991</v>
      </c>
      <c r="I34" s="229">
        <v>1991</v>
      </c>
      <c r="J34" s="229">
        <v>1991</v>
      </c>
      <c r="K34" s="230"/>
      <c r="L34" s="231">
        <f t="shared" si="1"/>
        <v>0</v>
      </c>
      <c r="M34" s="232">
        <f t="shared" si="1"/>
        <v>0</v>
      </c>
      <c r="N34" s="232">
        <f t="shared" si="1"/>
        <v>0</v>
      </c>
      <c r="O34" s="233">
        <f t="shared" si="2"/>
        <v>0</v>
      </c>
      <c r="P34" s="234">
        <f t="shared" si="3"/>
        <v>0</v>
      </c>
      <c r="Q34" s="235">
        <f>P34*[1]Factors!D21</f>
        <v>0</v>
      </c>
      <c r="R34" s="235">
        <f t="shared" si="4"/>
        <v>0</v>
      </c>
      <c r="S34" s="235">
        <f>R34*[1]Factors!D21</f>
        <v>0</v>
      </c>
      <c r="T34" s="236">
        <f>R34*[1]Factors!D21*[1]Factors!E21</f>
        <v>0</v>
      </c>
      <c r="U34" s="231"/>
      <c r="V34" s="232"/>
      <c r="W34" s="233"/>
      <c r="X34" s="232"/>
      <c r="Y34" s="232"/>
      <c r="Z34" s="232"/>
      <c r="AA34" s="232"/>
      <c r="AB34" s="232"/>
      <c r="AC34" s="232"/>
      <c r="AD34" s="232"/>
      <c r="AE34" s="232"/>
      <c r="AF34" s="231"/>
      <c r="AG34" s="233"/>
      <c r="AH34" s="232"/>
      <c r="AI34" s="233"/>
      <c r="AJ34" s="88"/>
      <c r="AK34" s="88"/>
    </row>
    <row r="35" spans="1:37" s="20" customFormat="1">
      <c r="A35" s="31"/>
      <c r="B35" s="31"/>
      <c r="C35" s="94"/>
      <c r="D35" s="94"/>
      <c r="E35" s="94"/>
      <c r="F35" s="149"/>
      <c r="G35" s="227">
        <v>2</v>
      </c>
      <c r="H35" s="228">
        <v>1991</v>
      </c>
      <c r="I35" s="229">
        <v>1991</v>
      </c>
      <c r="J35" s="229">
        <v>1991</v>
      </c>
      <c r="K35" s="230"/>
      <c r="L35" s="231">
        <f t="shared" si="1"/>
        <v>0</v>
      </c>
      <c r="M35" s="232">
        <f t="shared" si="1"/>
        <v>0</v>
      </c>
      <c r="N35" s="232">
        <f t="shared" si="1"/>
        <v>0</v>
      </c>
      <c r="O35" s="233">
        <f t="shared" si="2"/>
        <v>0</v>
      </c>
      <c r="P35" s="234">
        <f t="shared" si="3"/>
        <v>0</v>
      </c>
      <c r="Q35" s="235">
        <f>P35*[1]Factors!D22</f>
        <v>0</v>
      </c>
      <c r="R35" s="235">
        <f t="shared" si="4"/>
        <v>0</v>
      </c>
      <c r="S35" s="235">
        <f>R35*[1]Factors!D22</f>
        <v>0</v>
      </c>
      <c r="T35" s="236">
        <f>R35*[1]Factors!D22*[1]Factors!E22</f>
        <v>0</v>
      </c>
      <c r="U35" s="231"/>
      <c r="V35" s="232"/>
      <c r="W35" s="233"/>
      <c r="X35" s="232"/>
      <c r="Y35" s="232"/>
      <c r="Z35" s="232"/>
      <c r="AA35" s="232"/>
      <c r="AB35" s="232"/>
      <c r="AC35" s="232"/>
      <c r="AD35" s="232"/>
      <c r="AE35" s="232"/>
      <c r="AF35" s="231"/>
      <c r="AG35" s="233"/>
      <c r="AH35" s="232"/>
      <c r="AI35" s="233"/>
      <c r="AJ35" s="88"/>
      <c r="AK35" s="88"/>
    </row>
    <row r="36" spans="1:37" s="20" customFormat="1">
      <c r="A36" s="31"/>
      <c r="B36" s="31"/>
      <c r="C36" s="94"/>
      <c r="D36" s="94"/>
      <c r="E36" s="94"/>
      <c r="F36" s="149"/>
      <c r="G36" s="227">
        <v>3</v>
      </c>
      <c r="H36" s="228">
        <v>1991</v>
      </c>
      <c r="I36" s="229">
        <v>1991</v>
      </c>
      <c r="J36" s="229">
        <v>1991</v>
      </c>
      <c r="K36" s="230"/>
      <c r="L36" s="231">
        <f t="shared" si="1"/>
        <v>0</v>
      </c>
      <c r="M36" s="232">
        <f t="shared" si="1"/>
        <v>0</v>
      </c>
      <c r="N36" s="232">
        <f t="shared" si="1"/>
        <v>0</v>
      </c>
      <c r="O36" s="233">
        <f t="shared" si="2"/>
        <v>0</v>
      </c>
      <c r="P36" s="234">
        <f t="shared" si="3"/>
        <v>0</v>
      </c>
      <c r="Q36" s="235">
        <f>P36*[1]Factors!D23</f>
        <v>0</v>
      </c>
      <c r="R36" s="235">
        <f t="shared" si="4"/>
        <v>0</v>
      </c>
      <c r="S36" s="235">
        <f>R36*[1]Factors!D23</f>
        <v>0</v>
      </c>
      <c r="T36" s="236">
        <f>R36*[1]Factors!D23*[1]Factors!E23</f>
        <v>0</v>
      </c>
      <c r="U36" s="231"/>
      <c r="V36" s="232"/>
      <c r="W36" s="233"/>
      <c r="X36" s="232"/>
      <c r="Y36" s="232"/>
      <c r="Z36" s="232"/>
      <c r="AA36" s="232"/>
      <c r="AB36" s="232"/>
      <c r="AC36" s="232"/>
      <c r="AD36" s="232"/>
      <c r="AE36" s="232"/>
      <c r="AF36" s="231"/>
      <c r="AG36" s="233"/>
      <c r="AH36" s="232"/>
      <c r="AI36" s="233"/>
      <c r="AJ36" s="88"/>
      <c r="AK36" s="88"/>
    </row>
    <row r="37" spans="1:37" s="20" customFormat="1">
      <c r="A37" s="31"/>
      <c r="B37" s="31"/>
      <c r="C37" s="94"/>
      <c r="D37" s="94"/>
      <c r="E37" s="94"/>
      <c r="F37" s="149"/>
      <c r="G37" s="227">
        <v>4</v>
      </c>
      <c r="H37" s="228">
        <v>1991</v>
      </c>
      <c r="I37" s="229">
        <v>1991</v>
      </c>
      <c r="J37" s="229">
        <v>1992</v>
      </c>
      <c r="K37" s="230"/>
      <c r="L37" s="231">
        <f t="shared" si="1"/>
        <v>0</v>
      </c>
      <c r="M37" s="232">
        <f t="shared" si="1"/>
        <v>0</v>
      </c>
      <c r="N37" s="232">
        <f t="shared" si="1"/>
        <v>0</v>
      </c>
      <c r="O37" s="233">
        <f t="shared" si="2"/>
        <v>0</v>
      </c>
      <c r="P37" s="234">
        <f t="shared" si="3"/>
        <v>0</v>
      </c>
      <c r="Q37" s="235">
        <f>P37*[1]Factors!D24</f>
        <v>0</v>
      </c>
      <c r="R37" s="235">
        <f t="shared" si="4"/>
        <v>0</v>
      </c>
      <c r="S37" s="235">
        <f>R37*[1]Factors!D24</f>
        <v>0</v>
      </c>
      <c r="T37" s="236">
        <f>R37*[1]Factors!D24*[1]Factors!E24</f>
        <v>0</v>
      </c>
      <c r="U37" s="231"/>
      <c r="V37" s="232"/>
      <c r="W37" s="233"/>
      <c r="X37" s="232"/>
      <c r="Y37" s="232"/>
      <c r="Z37" s="232"/>
      <c r="AA37" s="232"/>
      <c r="AB37" s="232"/>
      <c r="AC37" s="232"/>
      <c r="AD37" s="232"/>
      <c r="AE37" s="232"/>
      <c r="AF37" s="231"/>
      <c r="AG37" s="233"/>
      <c r="AH37" s="232"/>
      <c r="AI37" s="233"/>
      <c r="AJ37" s="88"/>
      <c r="AK37" s="88"/>
    </row>
    <row r="38" spans="1:37" s="20" customFormat="1">
      <c r="A38" s="31"/>
      <c r="B38" s="31"/>
      <c r="C38" s="94"/>
      <c r="D38" s="94"/>
      <c r="E38" s="94"/>
      <c r="F38" s="149"/>
      <c r="G38" s="227">
        <v>5</v>
      </c>
      <c r="H38" s="228">
        <v>1991</v>
      </c>
      <c r="I38" s="229">
        <v>1991</v>
      </c>
      <c r="J38" s="229">
        <v>1992</v>
      </c>
      <c r="K38" s="230"/>
      <c r="L38" s="231">
        <f t="shared" si="1"/>
        <v>0</v>
      </c>
      <c r="M38" s="232">
        <f t="shared" si="1"/>
        <v>0</v>
      </c>
      <c r="N38" s="232">
        <f t="shared" si="1"/>
        <v>0</v>
      </c>
      <c r="O38" s="233">
        <f t="shared" si="2"/>
        <v>0</v>
      </c>
      <c r="P38" s="234">
        <f t="shared" si="3"/>
        <v>0</v>
      </c>
      <c r="Q38" s="235">
        <f>P38*[1]Factors!D25</f>
        <v>0</v>
      </c>
      <c r="R38" s="235">
        <f t="shared" si="4"/>
        <v>0</v>
      </c>
      <c r="S38" s="235">
        <f>R38*[1]Factors!D25</f>
        <v>0</v>
      </c>
      <c r="T38" s="236">
        <f>R38*[1]Factors!D25*[1]Factors!E25</f>
        <v>0</v>
      </c>
      <c r="U38" s="231"/>
      <c r="V38" s="232"/>
      <c r="W38" s="233"/>
      <c r="X38" s="232"/>
      <c r="Y38" s="232"/>
      <c r="Z38" s="232"/>
      <c r="AA38" s="232"/>
      <c r="AB38" s="232"/>
      <c r="AC38" s="232"/>
      <c r="AD38" s="232"/>
      <c r="AE38" s="232"/>
      <c r="AF38" s="231"/>
      <c r="AG38" s="233"/>
      <c r="AH38" s="232"/>
      <c r="AI38" s="233"/>
      <c r="AJ38" s="88"/>
      <c r="AK38" s="88"/>
    </row>
    <row r="39" spans="1:37" s="20" customFormat="1">
      <c r="A39" s="31"/>
      <c r="B39" s="31"/>
      <c r="C39" s="94"/>
      <c r="D39" s="94"/>
      <c r="E39" s="94"/>
      <c r="F39" s="149"/>
      <c r="G39" s="227">
        <v>6</v>
      </c>
      <c r="H39" s="228">
        <v>1991</v>
      </c>
      <c r="I39" s="229">
        <v>1991</v>
      </c>
      <c r="J39" s="229">
        <v>1992</v>
      </c>
      <c r="K39" s="230"/>
      <c r="L39" s="231">
        <f t="shared" si="1"/>
        <v>0</v>
      </c>
      <c r="M39" s="232">
        <f t="shared" si="1"/>
        <v>0</v>
      </c>
      <c r="N39" s="232">
        <f t="shared" si="1"/>
        <v>0</v>
      </c>
      <c r="O39" s="233">
        <f t="shared" si="2"/>
        <v>0</v>
      </c>
      <c r="P39" s="234">
        <f t="shared" si="3"/>
        <v>0</v>
      </c>
      <c r="Q39" s="235">
        <f>P39*[1]Factors!D26</f>
        <v>0</v>
      </c>
      <c r="R39" s="235">
        <f t="shared" si="4"/>
        <v>0</v>
      </c>
      <c r="S39" s="235">
        <f>R39*[1]Factors!D26</f>
        <v>0</v>
      </c>
      <c r="T39" s="236">
        <f>R39*[1]Factors!D26*[1]Factors!E26</f>
        <v>0</v>
      </c>
      <c r="U39" s="231"/>
      <c r="V39" s="232"/>
      <c r="W39" s="233"/>
      <c r="X39" s="232"/>
      <c r="Y39" s="232"/>
      <c r="Z39" s="232"/>
      <c r="AA39" s="232"/>
      <c r="AB39" s="232"/>
      <c r="AC39" s="232"/>
      <c r="AD39" s="232"/>
      <c r="AE39" s="232"/>
      <c r="AF39" s="231"/>
      <c r="AG39" s="233"/>
      <c r="AH39" s="232"/>
      <c r="AI39" s="233"/>
      <c r="AJ39" s="88"/>
      <c r="AK39" s="88"/>
    </row>
    <row r="40" spans="1:37" s="20" customFormat="1">
      <c r="A40" s="31"/>
      <c r="B40" s="31"/>
      <c r="C40" s="94"/>
      <c r="D40" s="94"/>
      <c r="E40" s="94"/>
      <c r="F40" s="149"/>
      <c r="G40" s="227">
        <v>7</v>
      </c>
      <c r="H40" s="228">
        <v>1991</v>
      </c>
      <c r="I40" s="229">
        <v>1992</v>
      </c>
      <c r="J40" s="229">
        <v>1992</v>
      </c>
      <c r="K40" s="230"/>
      <c r="L40" s="231">
        <f t="shared" si="1"/>
        <v>0</v>
      </c>
      <c r="M40" s="232">
        <f t="shared" si="1"/>
        <v>0</v>
      </c>
      <c r="N40" s="232">
        <f t="shared" si="1"/>
        <v>0</v>
      </c>
      <c r="O40" s="233">
        <f t="shared" si="2"/>
        <v>0</v>
      </c>
      <c r="P40" s="234">
        <f t="shared" si="3"/>
        <v>0</v>
      </c>
      <c r="Q40" s="235">
        <f>P40*[1]Factors!D27</f>
        <v>0</v>
      </c>
      <c r="R40" s="235">
        <f t="shared" si="4"/>
        <v>0</v>
      </c>
      <c r="S40" s="235">
        <f>R40*[1]Factors!D27</f>
        <v>0</v>
      </c>
      <c r="T40" s="236">
        <f>R40*[1]Factors!D27*[1]Factors!E27</f>
        <v>0</v>
      </c>
      <c r="U40" s="231"/>
      <c r="V40" s="232"/>
      <c r="W40" s="233"/>
      <c r="X40" s="232"/>
      <c r="Y40" s="232"/>
      <c r="Z40" s="232"/>
      <c r="AA40" s="232"/>
      <c r="AB40" s="232"/>
      <c r="AC40" s="232"/>
      <c r="AD40" s="232"/>
      <c r="AE40" s="232"/>
      <c r="AF40" s="231"/>
      <c r="AG40" s="233"/>
      <c r="AH40" s="232"/>
      <c r="AI40" s="233"/>
      <c r="AJ40" s="88"/>
      <c r="AK40" s="88"/>
    </row>
    <row r="41" spans="1:37" s="20" customFormat="1">
      <c r="A41" s="31"/>
      <c r="B41" s="31"/>
      <c r="C41" s="94"/>
      <c r="D41" s="94"/>
      <c r="E41" s="94"/>
      <c r="F41" s="149"/>
      <c r="G41" s="227">
        <v>8</v>
      </c>
      <c r="H41" s="228">
        <v>1991</v>
      </c>
      <c r="I41" s="229">
        <v>1992</v>
      </c>
      <c r="J41" s="229">
        <v>1992</v>
      </c>
      <c r="K41" s="230"/>
      <c r="L41" s="231">
        <f t="shared" si="1"/>
        <v>0</v>
      </c>
      <c r="M41" s="232">
        <f t="shared" si="1"/>
        <v>0</v>
      </c>
      <c r="N41" s="232">
        <f t="shared" si="1"/>
        <v>0</v>
      </c>
      <c r="O41" s="233">
        <f t="shared" si="2"/>
        <v>0</v>
      </c>
      <c r="P41" s="234">
        <f t="shared" si="3"/>
        <v>0</v>
      </c>
      <c r="Q41" s="235">
        <f>P41*[1]Factors!D28</f>
        <v>0</v>
      </c>
      <c r="R41" s="235">
        <f t="shared" si="4"/>
        <v>0</v>
      </c>
      <c r="S41" s="235">
        <f>R41*[1]Factors!D28</f>
        <v>0</v>
      </c>
      <c r="T41" s="236">
        <f>R41*[1]Factors!D28*[1]Factors!E28</f>
        <v>0</v>
      </c>
      <c r="U41" s="231"/>
      <c r="V41" s="232"/>
      <c r="W41" s="233"/>
      <c r="X41" s="232"/>
      <c r="Y41" s="232"/>
      <c r="Z41" s="232"/>
      <c r="AA41" s="232"/>
      <c r="AB41" s="232"/>
      <c r="AC41" s="232"/>
      <c r="AD41" s="232"/>
      <c r="AE41" s="232"/>
      <c r="AF41" s="231"/>
      <c r="AG41" s="233"/>
      <c r="AH41" s="232"/>
      <c r="AI41" s="233"/>
      <c r="AJ41" s="88"/>
      <c r="AK41" s="88"/>
    </row>
    <row r="42" spans="1:37" s="20" customFormat="1">
      <c r="A42" s="31"/>
      <c r="B42" s="31"/>
      <c r="C42" s="94"/>
      <c r="D42" s="94"/>
      <c r="E42" s="94"/>
      <c r="F42" s="149"/>
      <c r="G42" s="227">
        <v>9</v>
      </c>
      <c r="H42" s="228">
        <v>1991</v>
      </c>
      <c r="I42" s="229">
        <v>1992</v>
      </c>
      <c r="J42" s="229">
        <v>1992</v>
      </c>
      <c r="K42" s="230"/>
      <c r="L42" s="231">
        <f t="shared" si="1"/>
        <v>0</v>
      </c>
      <c r="M42" s="232">
        <f t="shared" si="1"/>
        <v>0</v>
      </c>
      <c r="N42" s="232">
        <f t="shared" si="1"/>
        <v>0</v>
      </c>
      <c r="O42" s="233">
        <f t="shared" si="2"/>
        <v>0</v>
      </c>
      <c r="P42" s="234">
        <f t="shared" si="3"/>
        <v>0</v>
      </c>
      <c r="Q42" s="235">
        <f>P42*[1]Factors!D29</f>
        <v>0</v>
      </c>
      <c r="R42" s="235">
        <f t="shared" si="4"/>
        <v>0</v>
      </c>
      <c r="S42" s="235">
        <f>R42*[1]Factors!D29</f>
        <v>0</v>
      </c>
      <c r="T42" s="236">
        <f>R42*[1]Factors!D29*[1]Factors!E29</f>
        <v>0</v>
      </c>
      <c r="U42" s="231"/>
      <c r="V42" s="232"/>
      <c r="W42" s="233"/>
      <c r="X42" s="232"/>
      <c r="Y42" s="232"/>
      <c r="Z42" s="232"/>
      <c r="AA42" s="232"/>
      <c r="AB42" s="232"/>
      <c r="AC42" s="232"/>
      <c r="AD42" s="232"/>
      <c r="AE42" s="232"/>
      <c r="AF42" s="231"/>
      <c r="AG42" s="233"/>
      <c r="AH42" s="232"/>
      <c r="AI42" s="233"/>
      <c r="AJ42" s="88"/>
      <c r="AK42" s="88"/>
    </row>
    <row r="43" spans="1:37" s="20" customFormat="1">
      <c r="A43" s="31"/>
      <c r="B43" s="31"/>
      <c r="C43" s="94"/>
      <c r="D43" s="94"/>
      <c r="E43" s="94"/>
      <c r="F43" s="149"/>
      <c r="G43" s="227">
        <v>10</v>
      </c>
      <c r="H43" s="228">
        <v>1991</v>
      </c>
      <c r="I43" s="229">
        <v>1992</v>
      </c>
      <c r="J43" s="229">
        <v>1992</v>
      </c>
      <c r="K43" s="230"/>
      <c r="L43" s="231">
        <f t="shared" si="1"/>
        <v>0</v>
      </c>
      <c r="M43" s="232">
        <f t="shared" si="1"/>
        <v>0</v>
      </c>
      <c r="N43" s="232">
        <f t="shared" si="1"/>
        <v>0</v>
      </c>
      <c r="O43" s="233">
        <f t="shared" si="2"/>
        <v>0</v>
      </c>
      <c r="P43" s="234">
        <f t="shared" si="3"/>
        <v>0</v>
      </c>
      <c r="Q43" s="235">
        <f>P43*[1]Factors!D30</f>
        <v>0</v>
      </c>
      <c r="R43" s="235">
        <f t="shared" si="4"/>
        <v>0</v>
      </c>
      <c r="S43" s="235">
        <f>R43*[1]Factors!D30</f>
        <v>0</v>
      </c>
      <c r="T43" s="236">
        <f>R43*[1]Factors!D30*[1]Factors!E30</f>
        <v>0</v>
      </c>
      <c r="U43" s="231"/>
      <c r="V43" s="232"/>
      <c r="W43" s="233"/>
      <c r="X43" s="232"/>
      <c r="Y43" s="232"/>
      <c r="Z43" s="232"/>
      <c r="AA43" s="232"/>
      <c r="AB43" s="232"/>
      <c r="AC43" s="232"/>
      <c r="AD43" s="232"/>
      <c r="AE43" s="232"/>
      <c r="AF43" s="231"/>
      <c r="AG43" s="233"/>
      <c r="AH43" s="232"/>
      <c r="AI43" s="233"/>
      <c r="AJ43" s="88"/>
      <c r="AK43" s="88"/>
    </row>
    <row r="44" spans="1:37" s="20" customFormat="1">
      <c r="A44" s="31"/>
      <c r="B44" s="31"/>
      <c r="C44" s="94"/>
      <c r="D44" s="94"/>
      <c r="E44" s="94"/>
      <c r="F44" s="149"/>
      <c r="G44" s="227">
        <v>11</v>
      </c>
      <c r="H44" s="228">
        <v>1991</v>
      </c>
      <c r="I44" s="229">
        <v>1992</v>
      </c>
      <c r="J44" s="229">
        <v>1992</v>
      </c>
      <c r="K44" s="230"/>
      <c r="L44" s="231">
        <f t="shared" si="1"/>
        <v>0</v>
      </c>
      <c r="M44" s="232">
        <f t="shared" si="1"/>
        <v>0</v>
      </c>
      <c r="N44" s="232">
        <f t="shared" si="1"/>
        <v>0</v>
      </c>
      <c r="O44" s="233">
        <f t="shared" si="2"/>
        <v>0</v>
      </c>
      <c r="P44" s="234">
        <f t="shared" si="3"/>
        <v>0</v>
      </c>
      <c r="Q44" s="235">
        <f>P44*[1]Factors!D31</f>
        <v>0</v>
      </c>
      <c r="R44" s="235">
        <f t="shared" si="4"/>
        <v>0</v>
      </c>
      <c r="S44" s="235">
        <f>R44*[1]Factors!D31</f>
        <v>0</v>
      </c>
      <c r="T44" s="236">
        <f>R44*[1]Factors!D31*[1]Factors!E31</f>
        <v>0</v>
      </c>
      <c r="U44" s="231"/>
      <c r="V44" s="232"/>
      <c r="W44" s="233"/>
      <c r="X44" s="232"/>
      <c r="Y44" s="232"/>
      <c r="Z44" s="232"/>
      <c r="AA44" s="232"/>
      <c r="AB44" s="232"/>
      <c r="AC44" s="232"/>
      <c r="AD44" s="232"/>
      <c r="AE44" s="232"/>
      <c r="AF44" s="231"/>
      <c r="AG44" s="233"/>
      <c r="AH44" s="232"/>
      <c r="AI44" s="233"/>
      <c r="AJ44" s="88"/>
      <c r="AK44" s="88"/>
    </row>
    <row r="45" spans="1:37" s="20" customFormat="1">
      <c r="A45" s="31"/>
      <c r="B45" s="31"/>
      <c r="C45" s="94"/>
      <c r="D45" s="94"/>
      <c r="E45" s="94"/>
      <c r="F45" s="149"/>
      <c r="G45" s="227">
        <v>12</v>
      </c>
      <c r="H45" s="228">
        <v>1991</v>
      </c>
      <c r="I45" s="229">
        <v>1992</v>
      </c>
      <c r="J45" s="229">
        <v>1992</v>
      </c>
      <c r="K45" s="230"/>
      <c r="L45" s="231">
        <f t="shared" si="1"/>
        <v>0</v>
      </c>
      <c r="M45" s="232">
        <f t="shared" si="1"/>
        <v>0</v>
      </c>
      <c r="N45" s="232">
        <f t="shared" si="1"/>
        <v>0</v>
      </c>
      <c r="O45" s="233">
        <f t="shared" si="2"/>
        <v>0</v>
      </c>
      <c r="P45" s="234">
        <f t="shared" si="3"/>
        <v>0</v>
      </c>
      <c r="Q45" s="235">
        <f>P45*[1]Factors!D32</f>
        <v>0</v>
      </c>
      <c r="R45" s="235">
        <f t="shared" si="4"/>
        <v>0</v>
      </c>
      <c r="S45" s="235">
        <f>R45*[1]Factors!D32</f>
        <v>0</v>
      </c>
      <c r="T45" s="236">
        <f>R45*[1]Factors!D32*[1]Factors!E32</f>
        <v>0</v>
      </c>
      <c r="U45" s="231"/>
      <c r="V45" s="232"/>
      <c r="W45" s="233"/>
      <c r="X45" s="232"/>
      <c r="Y45" s="232"/>
      <c r="Z45" s="232"/>
      <c r="AA45" s="232"/>
      <c r="AB45" s="232"/>
      <c r="AC45" s="232"/>
      <c r="AD45" s="232"/>
      <c r="AE45" s="232"/>
      <c r="AF45" s="231"/>
      <c r="AG45" s="233"/>
      <c r="AH45" s="232"/>
      <c r="AI45" s="233"/>
      <c r="AJ45" s="88"/>
      <c r="AK45" s="88"/>
    </row>
    <row r="46" spans="1:37" s="20" customFormat="1">
      <c r="A46" s="31"/>
      <c r="B46" s="31"/>
      <c r="C46" s="94"/>
      <c r="D46" s="94"/>
      <c r="E46" s="94"/>
      <c r="F46" s="149"/>
      <c r="G46" s="310">
        <v>1</v>
      </c>
      <c r="H46" s="311">
        <v>1992</v>
      </c>
      <c r="I46" s="312">
        <v>1992</v>
      </c>
      <c r="J46" s="312">
        <v>1992</v>
      </c>
      <c r="K46" s="404"/>
      <c r="L46" s="314"/>
      <c r="M46" s="315"/>
      <c r="N46" s="315"/>
      <c r="O46" s="316"/>
      <c r="P46" s="317"/>
      <c r="Q46" s="258"/>
      <c r="R46" s="258"/>
      <c r="S46" s="258"/>
      <c r="T46" s="318"/>
      <c r="U46" s="314"/>
      <c r="V46" s="315"/>
      <c r="W46" s="316"/>
      <c r="X46" s="315"/>
      <c r="Y46" s="315"/>
      <c r="Z46" s="315"/>
      <c r="AA46" s="315"/>
      <c r="AB46" s="315"/>
      <c r="AC46" s="315"/>
      <c r="AD46" s="315"/>
      <c r="AE46" s="315"/>
      <c r="AF46" s="314"/>
      <c r="AG46" s="316"/>
      <c r="AH46" s="315"/>
      <c r="AI46" s="316"/>
      <c r="AJ46" s="88"/>
      <c r="AK46" s="88"/>
    </row>
    <row r="47" spans="1:37" s="20" customFormat="1">
      <c r="A47" s="31"/>
      <c r="B47" s="31"/>
      <c r="C47" s="94"/>
      <c r="D47" s="94"/>
      <c r="E47" s="94"/>
      <c r="F47" s="149"/>
      <c r="G47" s="310">
        <v>2</v>
      </c>
      <c r="H47" s="311">
        <v>1992</v>
      </c>
      <c r="I47" s="312">
        <v>1992</v>
      </c>
      <c r="J47" s="312">
        <v>1992</v>
      </c>
      <c r="K47" s="404"/>
      <c r="L47" s="314"/>
      <c r="M47" s="315"/>
      <c r="N47" s="315"/>
      <c r="O47" s="316"/>
      <c r="P47" s="317"/>
      <c r="Q47" s="258"/>
      <c r="R47" s="258"/>
      <c r="S47" s="258"/>
      <c r="T47" s="318"/>
      <c r="U47" s="314"/>
      <c r="V47" s="315"/>
      <c r="W47" s="316"/>
      <c r="X47" s="315"/>
      <c r="Y47" s="315"/>
      <c r="Z47" s="315"/>
      <c r="AA47" s="315"/>
      <c r="AB47" s="315"/>
      <c r="AC47" s="315"/>
      <c r="AD47" s="315"/>
      <c r="AE47" s="315"/>
      <c r="AF47" s="314"/>
      <c r="AG47" s="316"/>
      <c r="AH47" s="315"/>
      <c r="AI47" s="316"/>
      <c r="AJ47" s="88"/>
      <c r="AK47" s="88"/>
    </row>
    <row r="48" spans="1:37" s="20" customFormat="1">
      <c r="A48" s="31"/>
      <c r="B48" s="31"/>
      <c r="C48" s="94"/>
      <c r="D48" s="94"/>
      <c r="E48" s="94"/>
      <c r="F48" s="149"/>
      <c r="G48" s="310">
        <v>3</v>
      </c>
      <c r="H48" s="311">
        <v>1992</v>
      </c>
      <c r="I48" s="312">
        <v>1992</v>
      </c>
      <c r="J48" s="312">
        <v>1992</v>
      </c>
      <c r="K48" s="404"/>
      <c r="L48" s="314"/>
      <c r="M48" s="315"/>
      <c r="N48" s="315"/>
      <c r="O48" s="316"/>
      <c r="P48" s="317"/>
      <c r="Q48" s="258"/>
      <c r="R48" s="258"/>
      <c r="S48" s="258"/>
      <c r="T48" s="318"/>
      <c r="U48" s="314"/>
      <c r="V48" s="315"/>
      <c r="W48" s="316"/>
      <c r="X48" s="315"/>
      <c r="Y48" s="315"/>
      <c r="Z48" s="315"/>
      <c r="AA48" s="315"/>
      <c r="AB48" s="315"/>
      <c r="AC48" s="315"/>
      <c r="AD48" s="315"/>
      <c r="AE48" s="315"/>
      <c r="AF48" s="314"/>
      <c r="AG48" s="316"/>
      <c r="AH48" s="315"/>
      <c r="AI48" s="316"/>
    </row>
    <row r="49" spans="1:35" s="20" customFormat="1">
      <c r="A49" s="31"/>
      <c r="B49" s="31"/>
      <c r="C49" s="94"/>
      <c r="D49" s="94"/>
      <c r="E49" s="94"/>
      <c r="F49" s="149"/>
      <c r="G49" s="310">
        <v>4</v>
      </c>
      <c r="H49" s="311">
        <v>1992</v>
      </c>
      <c r="I49" s="312">
        <v>1992</v>
      </c>
      <c r="J49" s="312">
        <v>1993</v>
      </c>
      <c r="K49" s="404"/>
      <c r="L49" s="314"/>
      <c r="M49" s="315"/>
      <c r="N49" s="315"/>
      <c r="O49" s="316"/>
      <c r="P49" s="317"/>
      <c r="Q49" s="258"/>
      <c r="R49" s="258"/>
      <c r="S49" s="258"/>
      <c r="T49" s="318"/>
      <c r="U49" s="314"/>
      <c r="V49" s="315"/>
      <c r="W49" s="316"/>
      <c r="X49" s="315"/>
      <c r="Y49" s="315"/>
      <c r="Z49" s="315"/>
      <c r="AA49" s="315"/>
      <c r="AB49" s="315"/>
      <c r="AC49" s="315"/>
      <c r="AD49" s="315"/>
      <c r="AE49" s="315"/>
      <c r="AF49" s="314"/>
      <c r="AG49" s="316"/>
      <c r="AH49" s="315"/>
      <c r="AI49" s="316"/>
    </row>
    <row r="50" spans="1:35" s="20" customFormat="1">
      <c r="A50" s="31"/>
      <c r="B50" s="31"/>
      <c r="C50" s="94"/>
      <c r="D50" s="94"/>
      <c r="E50" s="94"/>
      <c r="F50" s="149"/>
      <c r="G50" s="310">
        <v>5</v>
      </c>
      <c r="H50" s="311">
        <v>1992</v>
      </c>
      <c r="I50" s="312">
        <v>1992</v>
      </c>
      <c r="J50" s="312">
        <v>1993</v>
      </c>
      <c r="K50" s="404"/>
      <c r="L50" s="314"/>
      <c r="M50" s="315"/>
      <c r="N50" s="315"/>
      <c r="O50" s="316"/>
      <c r="P50" s="317"/>
      <c r="Q50" s="258"/>
      <c r="R50" s="258"/>
      <c r="S50" s="258"/>
      <c r="T50" s="318"/>
      <c r="U50" s="314"/>
      <c r="V50" s="315"/>
      <c r="W50" s="316"/>
      <c r="X50" s="315"/>
      <c r="Y50" s="315"/>
      <c r="Z50" s="315"/>
      <c r="AA50" s="315"/>
      <c r="AB50" s="315"/>
      <c r="AC50" s="315"/>
      <c r="AD50" s="315"/>
      <c r="AE50" s="315"/>
      <c r="AF50" s="314"/>
      <c r="AG50" s="316"/>
      <c r="AH50" s="315"/>
      <c r="AI50" s="316"/>
    </row>
    <row r="51" spans="1:35" s="20" customFormat="1">
      <c r="A51" s="31"/>
      <c r="B51" s="31"/>
      <c r="C51" s="94"/>
      <c r="D51" s="94"/>
      <c r="E51" s="94"/>
      <c r="F51" s="149"/>
      <c r="G51" s="310">
        <v>6</v>
      </c>
      <c r="H51" s="311">
        <v>1992</v>
      </c>
      <c r="I51" s="312">
        <v>1992</v>
      </c>
      <c r="J51" s="312">
        <v>1993</v>
      </c>
      <c r="K51" s="404"/>
      <c r="L51" s="314"/>
      <c r="M51" s="315"/>
      <c r="N51" s="315"/>
      <c r="O51" s="316"/>
      <c r="P51" s="317"/>
      <c r="Q51" s="258"/>
      <c r="R51" s="258"/>
      <c r="S51" s="258"/>
      <c r="T51" s="318"/>
      <c r="U51" s="314"/>
      <c r="V51" s="315"/>
      <c r="W51" s="316"/>
      <c r="X51" s="315"/>
      <c r="Y51" s="315"/>
      <c r="Z51" s="315"/>
      <c r="AA51" s="315"/>
      <c r="AB51" s="315"/>
      <c r="AC51" s="315"/>
      <c r="AD51" s="315"/>
      <c r="AE51" s="315"/>
      <c r="AF51" s="314"/>
      <c r="AG51" s="316"/>
      <c r="AH51" s="315"/>
      <c r="AI51" s="316"/>
    </row>
    <row r="52" spans="1:35" s="20" customFormat="1">
      <c r="A52" s="31"/>
      <c r="B52" s="31"/>
      <c r="C52" s="94"/>
      <c r="D52" s="94"/>
      <c r="E52" s="94"/>
      <c r="F52" s="149"/>
      <c r="G52" s="310">
        <v>7</v>
      </c>
      <c r="H52" s="311">
        <v>1992</v>
      </c>
      <c r="I52" s="312">
        <v>1993</v>
      </c>
      <c r="J52" s="312">
        <v>1993</v>
      </c>
      <c r="K52" s="404"/>
      <c r="L52" s="314"/>
      <c r="M52" s="315"/>
      <c r="N52" s="315"/>
      <c r="O52" s="316"/>
      <c r="P52" s="317"/>
      <c r="Q52" s="258"/>
      <c r="R52" s="258"/>
      <c r="S52" s="258"/>
      <c r="T52" s="318"/>
      <c r="U52" s="314"/>
      <c r="V52" s="315"/>
      <c r="W52" s="316"/>
      <c r="X52" s="315"/>
      <c r="Y52" s="315"/>
      <c r="Z52" s="315"/>
      <c r="AA52" s="315"/>
      <c r="AB52" s="315"/>
      <c r="AC52" s="315"/>
      <c r="AD52" s="315"/>
      <c r="AE52" s="315"/>
      <c r="AF52" s="314"/>
      <c r="AG52" s="316"/>
      <c r="AH52" s="315"/>
      <c r="AI52" s="316"/>
    </row>
    <row r="53" spans="1:35" s="20" customFormat="1">
      <c r="A53" s="31"/>
      <c r="B53" s="31"/>
      <c r="C53" s="94"/>
      <c r="D53" s="94"/>
      <c r="E53" s="94"/>
      <c r="F53" s="149"/>
      <c r="G53" s="310">
        <v>8</v>
      </c>
      <c r="H53" s="311">
        <v>1992</v>
      </c>
      <c r="I53" s="312">
        <v>1993</v>
      </c>
      <c r="J53" s="312">
        <v>1993</v>
      </c>
      <c r="K53" s="404"/>
      <c r="L53" s="314"/>
      <c r="M53" s="315"/>
      <c r="N53" s="315"/>
      <c r="O53" s="316"/>
      <c r="P53" s="317"/>
      <c r="Q53" s="258"/>
      <c r="R53" s="258"/>
      <c r="S53" s="258"/>
      <c r="T53" s="318"/>
      <c r="U53" s="314"/>
      <c r="V53" s="315"/>
      <c r="W53" s="316"/>
      <c r="X53" s="315"/>
      <c r="Y53" s="315"/>
      <c r="Z53" s="315"/>
      <c r="AA53" s="315"/>
      <c r="AB53" s="315"/>
      <c r="AC53" s="315"/>
      <c r="AD53" s="315"/>
      <c r="AE53" s="315"/>
      <c r="AF53" s="314"/>
      <c r="AG53" s="316"/>
      <c r="AH53" s="315"/>
      <c r="AI53" s="316"/>
    </row>
    <row r="54" spans="1:35" s="20" customFormat="1">
      <c r="A54" s="31"/>
      <c r="B54" s="31"/>
      <c r="C54" s="94"/>
      <c r="D54" s="94"/>
      <c r="E54" s="94"/>
      <c r="F54" s="149"/>
      <c r="G54" s="310">
        <v>9</v>
      </c>
      <c r="H54" s="311">
        <v>1992</v>
      </c>
      <c r="I54" s="312">
        <v>1993</v>
      </c>
      <c r="J54" s="312">
        <v>1993</v>
      </c>
      <c r="K54" s="404"/>
      <c r="L54" s="314"/>
      <c r="M54" s="315"/>
      <c r="N54" s="315"/>
      <c r="O54" s="316"/>
      <c r="P54" s="317"/>
      <c r="Q54" s="258"/>
      <c r="R54" s="258"/>
      <c r="S54" s="258"/>
      <c r="T54" s="318"/>
      <c r="U54" s="314"/>
      <c r="V54" s="315"/>
      <c r="W54" s="316"/>
      <c r="X54" s="315"/>
      <c r="Y54" s="315"/>
      <c r="Z54" s="315"/>
      <c r="AA54" s="315"/>
      <c r="AB54" s="315"/>
      <c r="AC54" s="315"/>
      <c r="AD54" s="315"/>
      <c r="AE54" s="315"/>
      <c r="AF54" s="314"/>
      <c r="AG54" s="316"/>
      <c r="AH54" s="315"/>
      <c r="AI54" s="316"/>
    </row>
    <row r="55" spans="1:35" s="20" customFormat="1">
      <c r="A55" s="31"/>
      <c r="B55" s="31"/>
      <c r="C55" s="94"/>
      <c r="D55" s="94"/>
      <c r="E55" s="94"/>
      <c r="F55" s="149"/>
      <c r="G55" s="310">
        <v>10</v>
      </c>
      <c r="H55" s="311">
        <v>1992</v>
      </c>
      <c r="I55" s="312">
        <v>1993</v>
      </c>
      <c r="J55" s="312">
        <v>1993</v>
      </c>
      <c r="K55" s="404"/>
      <c r="L55" s="314"/>
      <c r="M55" s="315"/>
      <c r="N55" s="315"/>
      <c r="O55" s="316"/>
      <c r="P55" s="317"/>
      <c r="Q55" s="258"/>
      <c r="R55" s="258"/>
      <c r="S55" s="258"/>
      <c r="T55" s="318"/>
      <c r="U55" s="314"/>
      <c r="V55" s="315"/>
      <c r="W55" s="316"/>
      <c r="X55" s="315"/>
      <c r="Y55" s="315"/>
      <c r="Z55" s="315"/>
      <c r="AA55" s="315"/>
      <c r="AB55" s="315"/>
      <c r="AC55" s="315"/>
      <c r="AD55" s="315"/>
      <c r="AE55" s="315"/>
      <c r="AF55" s="314"/>
      <c r="AG55" s="316"/>
      <c r="AH55" s="315"/>
      <c r="AI55" s="316"/>
    </row>
    <row r="56" spans="1:35" s="20" customFormat="1">
      <c r="A56" s="31"/>
      <c r="B56" s="31"/>
      <c r="C56" s="94"/>
      <c r="D56" s="94"/>
      <c r="E56" s="94"/>
      <c r="F56" s="149"/>
      <c r="G56" s="310">
        <v>11</v>
      </c>
      <c r="H56" s="311">
        <v>1992</v>
      </c>
      <c r="I56" s="312">
        <v>1993</v>
      </c>
      <c r="J56" s="312">
        <v>1993</v>
      </c>
      <c r="K56" s="404"/>
      <c r="L56" s="314"/>
      <c r="M56" s="315"/>
      <c r="N56" s="315"/>
      <c r="O56" s="316"/>
      <c r="P56" s="317"/>
      <c r="Q56" s="258"/>
      <c r="R56" s="258"/>
      <c r="S56" s="258"/>
      <c r="T56" s="318"/>
      <c r="U56" s="314"/>
      <c r="V56" s="315"/>
      <c r="W56" s="316"/>
      <c r="X56" s="315"/>
      <c r="Y56" s="315"/>
      <c r="Z56" s="315"/>
      <c r="AA56" s="315"/>
      <c r="AB56" s="315"/>
      <c r="AC56" s="315"/>
      <c r="AD56" s="315"/>
      <c r="AE56" s="315"/>
      <c r="AF56" s="314"/>
      <c r="AG56" s="316"/>
      <c r="AH56" s="315"/>
      <c r="AI56" s="316"/>
    </row>
    <row r="57" spans="1:35" s="20" customFormat="1">
      <c r="A57" s="31"/>
      <c r="B57" s="31"/>
      <c r="C57" s="94"/>
      <c r="D57" s="94"/>
      <c r="E57" s="94"/>
      <c r="F57" s="149"/>
      <c r="G57" s="310">
        <v>12</v>
      </c>
      <c r="H57" s="311">
        <v>1992</v>
      </c>
      <c r="I57" s="312">
        <v>1993</v>
      </c>
      <c r="J57" s="312">
        <v>1993</v>
      </c>
      <c r="K57" s="404"/>
      <c r="L57" s="314"/>
      <c r="M57" s="315"/>
      <c r="N57" s="315"/>
      <c r="O57" s="316"/>
      <c r="P57" s="317"/>
      <c r="Q57" s="258"/>
      <c r="R57" s="258"/>
      <c r="S57" s="258"/>
      <c r="T57" s="318"/>
      <c r="U57" s="314"/>
      <c r="V57" s="315"/>
      <c r="W57" s="316"/>
      <c r="X57" s="315"/>
      <c r="Y57" s="315"/>
      <c r="Z57" s="315"/>
      <c r="AA57" s="315"/>
      <c r="AB57" s="315"/>
      <c r="AC57" s="315"/>
      <c r="AD57" s="315"/>
      <c r="AE57" s="315"/>
      <c r="AF57" s="314"/>
      <c r="AG57" s="316"/>
      <c r="AH57" s="315"/>
      <c r="AI57" s="316"/>
    </row>
    <row r="58" spans="1:35" s="20" customFormat="1">
      <c r="A58" s="31"/>
      <c r="B58" s="31"/>
      <c r="C58" s="94"/>
      <c r="D58" s="94"/>
      <c r="E58" s="94"/>
      <c r="F58" s="149"/>
      <c r="G58" s="310">
        <v>1</v>
      </c>
      <c r="H58" s="311">
        <v>1993</v>
      </c>
      <c r="I58" s="312">
        <v>1993</v>
      </c>
      <c r="J58" s="312">
        <v>1993</v>
      </c>
      <c r="K58" s="404"/>
      <c r="L58" s="314"/>
      <c r="M58" s="315"/>
      <c r="N58" s="315"/>
      <c r="O58" s="316"/>
      <c r="P58" s="317"/>
      <c r="Q58" s="258"/>
      <c r="R58" s="258"/>
      <c r="S58" s="258"/>
      <c r="T58" s="318"/>
      <c r="U58" s="314"/>
      <c r="V58" s="315"/>
      <c r="W58" s="316"/>
      <c r="X58" s="315"/>
      <c r="Y58" s="315"/>
      <c r="Z58" s="315"/>
      <c r="AA58" s="315"/>
      <c r="AB58" s="315"/>
      <c r="AC58" s="315"/>
      <c r="AD58" s="315"/>
      <c r="AE58" s="315"/>
      <c r="AF58" s="314"/>
      <c r="AG58" s="316"/>
      <c r="AH58" s="315"/>
      <c r="AI58" s="316"/>
    </row>
    <row r="59" spans="1:35" s="20" customFormat="1">
      <c r="A59" s="31"/>
      <c r="B59" s="31"/>
      <c r="C59" s="94"/>
      <c r="D59" s="94"/>
      <c r="E59" s="94"/>
      <c r="F59" s="149"/>
      <c r="G59" s="310">
        <v>2</v>
      </c>
      <c r="H59" s="311">
        <v>1993</v>
      </c>
      <c r="I59" s="312">
        <v>1993</v>
      </c>
      <c r="J59" s="312">
        <v>1993</v>
      </c>
      <c r="K59" s="404"/>
      <c r="L59" s="314"/>
      <c r="M59" s="315"/>
      <c r="N59" s="315"/>
      <c r="O59" s="316"/>
      <c r="P59" s="317"/>
      <c r="Q59" s="258"/>
      <c r="R59" s="258"/>
      <c r="S59" s="258"/>
      <c r="T59" s="318"/>
      <c r="U59" s="314"/>
      <c r="V59" s="315"/>
      <c r="W59" s="316"/>
      <c r="X59" s="315"/>
      <c r="Y59" s="315"/>
      <c r="Z59" s="315"/>
      <c r="AA59" s="315"/>
      <c r="AB59" s="315"/>
      <c r="AC59" s="315"/>
      <c r="AD59" s="315"/>
      <c r="AE59" s="315"/>
      <c r="AF59" s="314"/>
      <c r="AG59" s="316"/>
      <c r="AH59" s="315"/>
      <c r="AI59" s="316"/>
    </row>
    <row r="60" spans="1:35" s="20" customFormat="1">
      <c r="A60" s="31"/>
      <c r="B60" s="31"/>
      <c r="C60" s="94"/>
      <c r="D60" s="94"/>
      <c r="E60" s="94"/>
      <c r="F60" s="149"/>
      <c r="G60" s="310">
        <v>3</v>
      </c>
      <c r="H60" s="311">
        <v>1993</v>
      </c>
      <c r="I60" s="312">
        <v>1993</v>
      </c>
      <c r="J60" s="312">
        <v>1993</v>
      </c>
      <c r="K60" s="404"/>
      <c r="L60" s="314"/>
      <c r="M60" s="315"/>
      <c r="N60" s="315"/>
      <c r="O60" s="316"/>
      <c r="P60" s="317"/>
      <c r="Q60" s="258"/>
      <c r="R60" s="258"/>
      <c r="S60" s="258"/>
      <c r="T60" s="318"/>
      <c r="U60" s="314"/>
      <c r="V60" s="315"/>
      <c r="W60" s="316"/>
      <c r="X60" s="315"/>
      <c r="Y60" s="315"/>
      <c r="Z60" s="315"/>
      <c r="AA60" s="315"/>
      <c r="AB60" s="315"/>
      <c r="AC60" s="315"/>
      <c r="AD60" s="315"/>
      <c r="AE60" s="315"/>
      <c r="AF60" s="314"/>
      <c r="AG60" s="316"/>
      <c r="AH60" s="315"/>
      <c r="AI60" s="316"/>
    </row>
    <row r="61" spans="1:35" s="20" customFormat="1">
      <c r="A61" s="31"/>
      <c r="B61" s="31"/>
      <c r="C61" s="94"/>
      <c r="D61" s="94"/>
      <c r="E61" s="94"/>
      <c r="F61" s="149"/>
      <c r="G61" s="310">
        <v>4</v>
      </c>
      <c r="H61" s="311">
        <v>1993</v>
      </c>
      <c r="I61" s="312">
        <v>1993</v>
      </c>
      <c r="J61" s="312">
        <v>1994</v>
      </c>
      <c r="K61" s="404"/>
      <c r="L61" s="314"/>
      <c r="M61" s="315"/>
      <c r="N61" s="315"/>
      <c r="O61" s="316"/>
      <c r="P61" s="317"/>
      <c r="Q61" s="258"/>
      <c r="R61" s="258"/>
      <c r="S61" s="258"/>
      <c r="T61" s="318"/>
      <c r="U61" s="314"/>
      <c r="V61" s="315"/>
      <c r="W61" s="316"/>
      <c r="X61" s="315"/>
      <c r="Y61" s="315"/>
      <c r="Z61" s="315"/>
      <c r="AA61" s="315"/>
      <c r="AB61" s="315"/>
      <c r="AC61" s="315"/>
      <c r="AD61" s="315"/>
      <c r="AE61" s="315"/>
      <c r="AF61" s="314"/>
      <c r="AG61" s="316"/>
      <c r="AH61" s="315"/>
      <c r="AI61" s="316"/>
    </row>
    <row r="62" spans="1:35" s="20" customFormat="1">
      <c r="A62" s="31"/>
      <c r="B62" s="31"/>
      <c r="C62" s="94"/>
      <c r="D62" s="94"/>
      <c r="E62" s="94"/>
      <c r="F62" s="149"/>
      <c r="G62" s="310">
        <v>5</v>
      </c>
      <c r="H62" s="311">
        <v>1993</v>
      </c>
      <c r="I62" s="312">
        <v>1993</v>
      </c>
      <c r="J62" s="312">
        <v>1994</v>
      </c>
      <c r="K62" s="404"/>
      <c r="L62" s="314"/>
      <c r="M62" s="315"/>
      <c r="N62" s="315"/>
      <c r="O62" s="316"/>
      <c r="P62" s="317"/>
      <c r="Q62" s="258"/>
      <c r="R62" s="258"/>
      <c r="S62" s="258"/>
      <c r="T62" s="318"/>
      <c r="U62" s="314"/>
      <c r="V62" s="315"/>
      <c r="W62" s="316"/>
      <c r="X62" s="315"/>
      <c r="Y62" s="315"/>
      <c r="Z62" s="315"/>
      <c r="AA62" s="315"/>
      <c r="AB62" s="315"/>
      <c r="AC62" s="315"/>
      <c r="AD62" s="315"/>
      <c r="AE62" s="315"/>
      <c r="AF62" s="314"/>
      <c r="AG62" s="316"/>
      <c r="AH62" s="315"/>
      <c r="AI62" s="316"/>
    </row>
    <row r="63" spans="1:35" s="20" customFormat="1">
      <c r="A63" s="31"/>
      <c r="B63" s="31"/>
      <c r="C63" s="94"/>
      <c r="D63" s="94"/>
      <c r="E63" s="94"/>
      <c r="F63" s="149"/>
      <c r="G63" s="310">
        <v>6</v>
      </c>
      <c r="H63" s="311">
        <v>1993</v>
      </c>
      <c r="I63" s="312">
        <v>1993</v>
      </c>
      <c r="J63" s="312">
        <v>1994</v>
      </c>
      <c r="K63" s="404"/>
      <c r="L63" s="314"/>
      <c r="M63" s="315"/>
      <c r="N63" s="315"/>
      <c r="O63" s="316"/>
      <c r="P63" s="317"/>
      <c r="Q63" s="258"/>
      <c r="R63" s="258"/>
      <c r="S63" s="258"/>
      <c r="T63" s="318"/>
      <c r="U63" s="314"/>
      <c r="V63" s="315"/>
      <c r="W63" s="316"/>
      <c r="X63" s="315"/>
      <c r="Y63" s="315"/>
      <c r="Z63" s="315"/>
      <c r="AA63" s="315"/>
      <c r="AB63" s="315"/>
      <c r="AC63" s="315"/>
      <c r="AD63" s="315"/>
      <c r="AE63" s="315"/>
      <c r="AF63" s="314"/>
      <c r="AG63" s="316"/>
      <c r="AH63" s="315"/>
      <c r="AI63" s="316"/>
    </row>
    <row r="64" spans="1:35" s="20" customFormat="1">
      <c r="A64" s="31"/>
      <c r="B64" s="31"/>
      <c r="C64" s="94"/>
      <c r="D64" s="94"/>
      <c r="E64" s="94"/>
      <c r="F64" s="149"/>
      <c r="G64" s="310">
        <v>7</v>
      </c>
      <c r="H64" s="311">
        <v>1993</v>
      </c>
      <c r="I64" s="312">
        <v>1994</v>
      </c>
      <c r="J64" s="312">
        <v>1994</v>
      </c>
      <c r="K64" s="404"/>
      <c r="L64" s="314"/>
      <c r="M64" s="315"/>
      <c r="N64" s="315"/>
      <c r="O64" s="316"/>
      <c r="P64" s="317"/>
      <c r="Q64" s="258"/>
      <c r="R64" s="258"/>
      <c r="S64" s="258"/>
      <c r="T64" s="318"/>
      <c r="U64" s="314"/>
      <c r="V64" s="315"/>
      <c r="W64" s="316"/>
      <c r="X64" s="315"/>
      <c r="Y64" s="315"/>
      <c r="Z64" s="315"/>
      <c r="AA64" s="315"/>
      <c r="AB64" s="315"/>
      <c r="AC64" s="315"/>
      <c r="AD64" s="315"/>
      <c r="AE64" s="315"/>
      <c r="AF64" s="314"/>
      <c r="AG64" s="316"/>
      <c r="AH64" s="315"/>
      <c r="AI64" s="316"/>
    </row>
    <row r="65" spans="1:35" s="20" customFormat="1">
      <c r="A65" s="31"/>
      <c r="B65" s="31"/>
      <c r="C65" s="94"/>
      <c r="D65" s="94"/>
      <c r="E65" s="94"/>
      <c r="F65" s="149"/>
      <c r="G65" s="310">
        <v>8</v>
      </c>
      <c r="H65" s="311">
        <v>1993</v>
      </c>
      <c r="I65" s="312">
        <v>1994</v>
      </c>
      <c r="J65" s="312">
        <v>1994</v>
      </c>
      <c r="K65" s="404"/>
      <c r="L65" s="314"/>
      <c r="M65" s="315"/>
      <c r="N65" s="315"/>
      <c r="O65" s="316"/>
      <c r="P65" s="317"/>
      <c r="Q65" s="258"/>
      <c r="R65" s="258"/>
      <c r="S65" s="258"/>
      <c r="T65" s="318"/>
      <c r="U65" s="314"/>
      <c r="V65" s="315"/>
      <c r="W65" s="316"/>
      <c r="X65" s="315"/>
      <c r="Y65" s="315"/>
      <c r="Z65" s="315"/>
      <c r="AA65" s="315"/>
      <c r="AB65" s="315"/>
      <c r="AC65" s="315"/>
      <c r="AD65" s="315"/>
      <c r="AE65" s="315"/>
      <c r="AF65" s="314"/>
      <c r="AG65" s="316"/>
      <c r="AH65" s="315"/>
      <c r="AI65" s="316"/>
    </row>
    <row r="66" spans="1:35" s="20" customFormat="1">
      <c r="A66" s="31"/>
      <c r="B66" s="31"/>
      <c r="C66" s="94"/>
      <c r="D66" s="94"/>
      <c r="E66" s="94"/>
      <c r="F66" s="149"/>
      <c r="G66" s="310">
        <v>9</v>
      </c>
      <c r="H66" s="311">
        <v>1993</v>
      </c>
      <c r="I66" s="312">
        <v>1994</v>
      </c>
      <c r="J66" s="312">
        <v>1994</v>
      </c>
      <c r="K66" s="404"/>
      <c r="L66" s="314"/>
      <c r="M66" s="315"/>
      <c r="N66" s="315"/>
      <c r="O66" s="316"/>
      <c r="P66" s="317"/>
      <c r="Q66" s="258"/>
      <c r="R66" s="258"/>
      <c r="S66" s="258"/>
      <c r="T66" s="318"/>
      <c r="U66" s="314"/>
      <c r="V66" s="315"/>
      <c r="W66" s="316"/>
      <c r="X66" s="315"/>
      <c r="Y66" s="315"/>
      <c r="Z66" s="315"/>
      <c r="AA66" s="315"/>
      <c r="AB66" s="315"/>
      <c r="AC66" s="315"/>
      <c r="AD66" s="315"/>
      <c r="AE66" s="315"/>
      <c r="AF66" s="314"/>
      <c r="AG66" s="316"/>
      <c r="AH66" s="315"/>
      <c r="AI66" s="316"/>
    </row>
    <row r="67" spans="1:35" s="20" customFormat="1">
      <c r="A67" s="31"/>
      <c r="B67" s="31"/>
      <c r="C67" s="94"/>
      <c r="D67" s="94"/>
      <c r="E67" s="94"/>
      <c r="F67" s="149"/>
      <c r="G67" s="310">
        <v>10</v>
      </c>
      <c r="H67" s="311">
        <v>1993</v>
      </c>
      <c r="I67" s="312">
        <v>1994</v>
      </c>
      <c r="J67" s="312">
        <v>1994</v>
      </c>
      <c r="K67" s="404"/>
      <c r="L67" s="314"/>
      <c r="M67" s="315"/>
      <c r="N67" s="315"/>
      <c r="O67" s="316"/>
      <c r="P67" s="317"/>
      <c r="Q67" s="258"/>
      <c r="R67" s="258"/>
      <c r="S67" s="258"/>
      <c r="T67" s="318"/>
      <c r="U67" s="314"/>
      <c r="V67" s="315"/>
      <c r="W67" s="316"/>
      <c r="X67" s="315"/>
      <c r="Y67" s="315"/>
      <c r="Z67" s="315"/>
      <c r="AA67" s="315"/>
      <c r="AB67" s="315"/>
      <c r="AC67" s="315"/>
      <c r="AD67" s="315"/>
      <c r="AE67" s="315"/>
      <c r="AF67" s="314"/>
      <c r="AG67" s="316"/>
      <c r="AH67" s="315"/>
      <c r="AI67" s="316"/>
    </row>
    <row r="68" spans="1:35" s="20" customFormat="1">
      <c r="A68" s="31"/>
      <c r="B68" s="31"/>
      <c r="C68" s="94"/>
      <c r="D68" s="94"/>
      <c r="E68" s="94"/>
      <c r="F68" s="149"/>
      <c r="G68" s="310">
        <v>11</v>
      </c>
      <c r="H68" s="311">
        <v>1993</v>
      </c>
      <c r="I68" s="312">
        <v>1994</v>
      </c>
      <c r="J68" s="312">
        <v>1994</v>
      </c>
      <c r="K68" s="404"/>
      <c r="L68" s="314"/>
      <c r="M68" s="315"/>
      <c r="N68" s="315"/>
      <c r="O68" s="316"/>
      <c r="P68" s="317"/>
      <c r="Q68" s="258"/>
      <c r="R68" s="258"/>
      <c r="S68" s="258"/>
      <c r="T68" s="318"/>
      <c r="U68" s="314"/>
      <c r="V68" s="315"/>
      <c r="W68" s="316"/>
      <c r="X68" s="315"/>
      <c r="Y68" s="315"/>
      <c r="Z68" s="315"/>
      <c r="AA68" s="315"/>
      <c r="AB68" s="315"/>
      <c r="AC68" s="315"/>
      <c r="AD68" s="315"/>
      <c r="AE68" s="315"/>
      <c r="AF68" s="314"/>
      <c r="AG68" s="316"/>
      <c r="AH68" s="315"/>
      <c r="AI68" s="316"/>
    </row>
    <row r="69" spans="1:35" s="20" customFormat="1">
      <c r="A69" s="31"/>
      <c r="B69" s="31"/>
      <c r="C69" s="94"/>
      <c r="D69" s="94"/>
      <c r="E69" s="94"/>
      <c r="F69" s="149"/>
      <c r="G69" s="310">
        <v>12</v>
      </c>
      <c r="H69" s="311">
        <v>1993</v>
      </c>
      <c r="I69" s="312">
        <v>1994</v>
      </c>
      <c r="J69" s="312">
        <v>1994</v>
      </c>
      <c r="K69" s="404"/>
      <c r="L69" s="314"/>
      <c r="M69" s="315"/>
      <c r="N69" s="315"/>
      <c r="O69" s="316"/>
      <c r="P69" s="317"/>
      <c r="Q69" s="258"/>
      <c r="R69" s="258"/>
      <c r="S69" s="258"/>
      <c r="T69" s="318"/>
      <c r="U69" s="314"/>
      <c r="V69" s="315"/>
      <c r="W69" s="316"/>
      <c r="X69" s="315"/>
      <c r="Y69" s="315"/>
      <c r="Z69" s="315"/>
      <c r="AA69" s="315"/>
      <c r="AB69" s="315"/>
      <c r="AC69" s="315"/>
      <c r="AD69" s="315"/>
      <c r="AE69" s="315"/>
      <c r="AF69" s="314"/>
      <c r="AG69" s="316"/>
      <c r="AH69" s="315"/>
      <c r="AI69" s="316"/>
    </row>
    <row r="70" spans="1:35" s="20" customFormat="1">
      <c r="A70" s="31"/>
      <c r="B70" s="31"/>
      <c r="C70" s="94"/>
      <c r="D70" s="94"/>
      <c r="E70" s="94"/>
      <c r="F70" s="149"/>
      <c r="G70" s="310">
        <v>1</v>
      </c>
      <c r="H70" s="311">
        <v>1994</v>
      </c>
      <c r="I70" s="312">
        <v>1994</v>
      </c>
      <c r="J70" s="312">
        <v>1994</v>
      </c>
      <c r="K70" s="404"/>
      <c r="L70" s="314"/>
      <c r="M70" s="315"/>
      <c r="N70" s="315"/>
      <c r="O70" s="316"/>
      <c r="P70" s="317"/>
      <c r="Q70" s="258"/>
      <c r="R70" s="258"/>
      <c r="S70" s="258"/>
      <c r="T70" s="318"/>
      <c r="U70" s="314"/>
      <c r="V70" s="315"/>
      <c r="W70" s="316"/>
      <c r="X70" s="315"/>
      <c r="Y70" s="315"/>
      <c r="Z70" s="315"/>
      <c r="AA70" s="315"/>
      <c r="AB70" s="315"/>
      <c r="AC70" s="315"/>
      <c r="AD70" s="315"/>
      <c r="AE70" s="315"/>
      <c r="AF70" s="314"/>
      <c r="AG70" s="316"/>
      <c r="AH70" s="315"/>
      <c r="AI70" s="316"/>
    </row>
    <row r="71" spans="1:35" s="20" customFormat="1">
      <c r="A71" s="31"/>
      <c r="B71" s="31"/>
      <c r="C71" s="94"/>
      <c r="D71" s="94"/>
      <c r="E71" s="94"/>
      <c r="F71" s="149"/>
      <c r="G71" s="310">
        <v>2</v>
      </c>
      <c r="H71" s="311">
        <v>1994</v>
      </c>
      <c r="I71" s="312">
        <v>1994</v>
      </c>
      <c r="J71" s="312">
        <v>1994</v>
      </c>
      <c r="K71" s="404"/>
      <c r="L71" s="314"/>
      <c r="M71" s="315"/>
      <c r="N71" s="315"/>
      <c r="O71" s="316"/>
      <c r="P71" s="317"/>
      <c r="Q71" s="258"/>
      <c r="R71" s="258"/>
      <c r="S71" s="258"/>
      <c r="T71" s="318"/>
      <c r="U71" s="314"/>
      <c r="V71" s="315"/>
      <c r="W71" s="316"/>
      <c r="X71" s="315"/>
      <c r="Y71" s="315"/>
      <c r="Z71" s="315"/>
      <c r="AA71" s="315"/>
      <c r="AB71" s="315"/>
      <c r="AC71" s="315"/>
      <c r="AD71" s="315"/>
      <c r="AE71" s="315"/>
      <c r="AF71" s="314"/>
      <c r="AG71" s="316"/>
      <c r="AH71" s="315"/>
      <c r="AI71" s="316"/>
    </row>
    <row r="72" spans="1:35" s="20" customFormat="1">
      <c r="A72" s="31"/>
      <c r="B72" s="31"/>
      <c r="C72" s="94"/>
      <c r="D72" s="94"/>
      <c r="E72" s="94"/>
      <c r="F72" s="149"/>
      <c r="G72" s="310">
        <v>3</v>
      </c>
      <c r="H72" s="311">
        <v>1994</v>
      </c>
      <c r="I72" s="312">
        <v>1994</v>
      </c>
      <c r="J72" s="312">
        <v>1994</v>
      </c>
      <c r="K72" s="404"/>
      <c r="L72" s="314"/>
      <c r="M72" s="315"/>
      <c r="N72" s="315"/>
      <c r="O72" s="316"/>
      <c r="P72" s="317"/>
      <c r="Q72" s="258"/>
      <c r="R72" s="258"/>
      <c r="S72" s="258"/>
      <c r="T72" s="318"/>
      <c r="U72" s="314"/>
      <c r="V72" s="315"/>
      <c r="W72" s="316"/>
      <c r="X72" s="315"/>
      <c r="Y72" s="315"/>
      <c r="Z72" s="315"/>
      <c r="AA72" s="315"/>
      <c r="AB72" s="315"/>
      <c r="AC72" s="315"/>
      <c r="AD72" s="315"/>
      <c r="AE72" s="315"/>
      <c r="AF72" s="314"/>
      <c r="AG72" s="316"/>
      <c r="AH72" s="315"/>
      <c r="AI72" s="316"/>
    </row>
    <row r="73" spans="1:35" s="20" customFormat="1">
      <c r="A73" s="31"/>
      <c r="B73" s="31"/>
      <c r="C73" s="94"/>
      <c r="D73" s="94"/>
      <c r="E73" s="94"/>
      <c r="F73" s="149"/>
      <c r="G73" s="310">
        <v>4</v>
      </c>
      <c r="H73" s="311">
        <v>1994</v>
      </c>
      <c r="I73" s="312">
        <v>1994</v>
      </c>
      <c r="J73" s="312">
        <v>1995</v>
      </c>
      <c r="K73" s="404"/>
      <c r="L73" s="314"/>
      <c r="M73" s="315"/>
      <c r="N73" s="315"/>
      <c r="O73" s="316"/>
      <c r="P73" s="317"/>
      <c r="Q73" s="258"/>
      <c r="R73" s="258"/>
      <c r="S73" s="258"/>
      <c r="T73" s="318"/>
      <c r="U73" s="314"/>
      <c r="V73" s="315"/>
      <c r="W73" s="316"/>
      <c r="X73" s="315"/>
      <c r="Y73" s="315"/>
      <c r="Z73" s="315"/>
      <c r="AA73" s="315"/>
      <c r="AB73" s="315"/>
      <c r="AC73" s="315"/>
      <c r="AD73" s="315"/>
      <c r="AE73" s="315"/>
      <c r="AF73" s="314"/>
      <c r="AG73" s="316"/>
      <c r="AH73" s="315"/>
      <c r="AI73" s="316"/>
    </row>
    <row r="74" spans="1:35" s="20" customFormat="1">
      <c r="A74" s="31"/>
      <c r="B74" s="31"/>
      <c r="C74" s="94"/>
      <c r="D74" s="94"/>
      <c r="E74" s="94"/>
      <c r="F74" s="149"/>
      <c r="G74" s="310">
        <v>5</v>
      </c>
      <c r="H74" s="311">
        <v>1994</v>
      </c>
      <c r="I74" s="312">
        <v>1994</v>
      </c>
      <c r="J74" s="312">
        <v>1995</v>
      </c>
      <c r="K74" s="404"/>
      <c r="L74" s="314"/>
      <c r="M74" s="315"/>
      <c r="N74" s="315"/>
      <c r="O74" s="316"/>
      <c r="P74" s="317"/>
      <c r="Q74" s="258"/>
      <c r="R74" s="258"/>
      <c r="S74" s="258"/>
      <c r="T74" s="318"/>
      <c r="U74" s="314"/>
      <c r="V74" s="315"/>
      <c r="W74" s="316"/>
      <c r="X74" s="315"/>
      <c r="Y74" s="315"/>
      <c r="Z74" s="315"/>
      <c r="AA74" s="315"/>
      <c r="AB74" s="315"/>
      <c r="AC74" s="315"/>
      <c r="AD74" s="315"/>
      <c r="AE74" s="315"/>
      <c r="AF74" s="314"/>
      <c r="AG74" s="316"/>
      <c r="AH74" s="315"/>
      <c r="AI74" s="316"/>
    </row>
    <row r="75" spans="1:35" s="20" customFormat="1">
      <c r="A75" s="31"/>
      <c r="B75" s="31"/>
      <c r="C75" s="94"/>
      <c r="D75" s="94"/>
      <c r="E75" s="94"/>
      <c r="F75" s="149"/>
      <c r="G75" s="310">
        <v>6</v>
      </c>
      <c r="H75" s="311">
        <v>1994</v>
      </c>
      <c r="I75" s="312">
        <v>1994</v>
      </c>
      <c r="J75" s="312">
        <v>1995</v>
      </c>
      <c r="K75" s="404"/>
      <c r="L75" s="314"/>
      <c r="M75" s="315"/>
      <c r="N75" s="315"/>
      <c r="O75" s="316"/>
      <c r="P75" s="317"/>
      <c r="Q75" s="258"/>
      <c r="R75" s="258"/>
      <c r="S75" s="258"/>
      <c r="T75" s="318"/>
      <c r="U75" s="314"/>
      <c r="V75" s="315"/>
      <c r="W75" s="316"/>
      <c r="X75" s="315"/>
      <c r="Y75" s="315"/>
      <c r="Z75" s="315"/>
      <c r="AA75" s="315"/>
      <c r="AB75" s="315"/>
      <c r="AC75" s="315"/>
      <c r="AD75" s="315"/>
      <c r="AE75" s="315"/>
      <c r="AF75" s="314"/>
      <c r="AG75" s="316"/>
      <c r="AH75" s="315"/>
      <c r="AI75" s="316"/>
    </row>
    <row r="76" spans="1:35" s="20" customFormat="1">
      <c r="A76" s="31"/>
      <c r="B76" s="31"/>
      <c r="C76" s="94"/>
      <c r="D76" s="94"/>
      <c r="E76" s="94"/>
      <c r="F76" s="149"/>
      <c r="G76" s="310">
        <v>7</v>
      </c>
      <c r="H76" s="311">
        <v>1994</v>
      </c>
      <c r="I76" s="312">
        <v>1995</v>
      </c>
      <c r="J76" s="312">
        <v>1995</v>
      </c>
      <c r="K76" s="404"/>
      <c r="L76" s="314"/>
      <c r="M76" s="315"/>
      <c r="N76" s="315"/>
      <c r="O76" s="316"/>
      <c r="P76" s="317"/>
      <c r="Q76" s="258"/>
      <c r="R76" s="258"/>
      <c r="S76" s="258"/>
      <c r="T76" s="318"/>
      <c r="U76" s="314"/>
      <c r="V76" s="315"/>
      <c r="W76" s="316"/>
      <c r="X76" s="315"/>
      <c r="Y76" s="315"/>
      <c r="Z76" s="315"/>
      <c r="AA76" s="315"/>
      <c r="AB76" s="315"/>
      <c r="AC76" s="315"/>
      <c r="AD76" s="315"/>
      <c r="AE76" s="315"/>
      <c r="AF76" s="314"/>
      <c r="AG76" s="316"/>
      <c r="AH76" s="315"/>
      <c r="AI76" s="316"/>
    </row>
    <row r="77" spans="1:35" s="20" customFormat="1">
      <c r="A77" s="31"/>
      <c r="B77" s="31"/>
      <c r="C77" s="94"/>
      <c r="D77" s="94"/>
      <c r="E77" s="94"/>
      <c r="F77" s="149"/>
      <c r="G77" s="310">
        <v>8</v>
      </c>
      <c r="H77" s="311">
        <v>1994</v>
      </c>
      <c r="I77" s="312">
        <v>1995</v>
      </c>
      <c r="J77" s="312">
        <v>1995</v>
      </c>
      <c r="K77" s="404"/>
      <c r="L77" s="314"/>
      <c r="M77" s="315"/>
      <c r="N77" s="315"/>
      <c r="O77" s="316"/>
      <c r="P77" s="317"/>
      <c r="Q77" s="258"/>
      <c r="R77" s="258"/>
      <c r="S77" s="258"/>
      <c r="T77" s="318"/>
      <c r="U77" s="314"/>
      <c r="V77" s="315"/>
      <c r="W77" s="316"/>
      <c r="X77" s="315"/>
      <c r="Y77" s="315"/>
      <c r="Z77" s="315"/>
      <c r="AA77" s="315"/>
      <c r="AB77" s="315"/>
      <c r="AC77" s="315"/>
      <c r="AD77" s="315"/>
      <c r="AE77" s="315"/>
      <c r="AF77" s="314"/>
      <c r="AG77" s="316"/>
      <c r="AH77" s="315"/>
      <c r="AI77" s="316"/>
    </row>
    <row r="78" spans="1:35" s="20" customFormat="1">
      <c r="A78" s="31"/>
      <c r="B78" s="31"/>
      <c r="C78" s="94"/>
      <c r="D78" s="94"/>
      <c r="E78" s="94"/>
      <c r="F78" s="149"/>
      <c r="G78" s="310">
        <v>9</v>
      </c>
      <c r="H78" s="311">
        <v>1994</v>
      </c>
      <c r="I78" s="312">
        <v>1995</v>
      </c>
      <c r="J78" s="312">
        <v>1995</v>
      </c>
      <c r="K78" s="404"/>
      <c r="L78" s="314"/>
      <c r="M78" s="315"/>
      <c r="N78" s="315"/>
      <c r="O78" s="316"/>
      <c r="P78" s="317"/>
      <c r="Q78" s="258"/>
      <c r="R78" s="258"/>
      <c r="S78" s="258"/>
      <c r="T78" s="318"/>
      <c r="U78" s="314"/>
      <c r="V78" s="315"/>
      <c r="W78" s="316"/>
      <c r="X78" s="315"/>
      <c r="Y78" s="315"/>
      <c r="Z78" s="315"/>
      <c r="AA78" s="315"/>
      <c r="AB78" s="315"/>
      <c r="AC78" s="315"/>
      <c r="AD78" s="315"/>
      <c r="AE78" s="315"/>
      <c r="AF78" s="314"/>
      <c r="AG78" s="316"/>
      <c r="AH78" s="315"/>
      <c r="AI78" s="316"/>
    </row>
    <row r="79" spans="1:35" s="20" customFormat="1">
      <c r="A79" s="31"/>
      <c r="B79" s="31"/>
      <c r="C79" s="94"/>
      <c r="D79" s="94"/>
      <c r="E79" s="94"/>
      <c r="F79" s="149"/>
      <c r="G79" s="310">
        <v>10</v>
      </c>
      <c r="H79" s="311">
        <v>1994</v>
      </c>
      <c r="I79" s="312">
        <v>1995</v>
      </c>
      <c r="J79" s="312">
        <v>1995</v>
      </c>
      <c r="K79" s="404"/>
      <c r="L79" s="314"/>
      <c r="M79" s="315"/>
      <c r="N79" s="315"/>
      <c r="O79" s="316"/>
      <c r="P79" s="317"/>
      <c r="Q79" s="258"/>
      <c r="R79" s="258"/>
      <c r="S79" s="258"/>
      <c r="T79" s="318"/>
      <c r="U79" s="314"/>
      <c r="V79" s="315"/>
      <c r="W79" s="316"/>
      <c r="X79" s="315"/>
      <c r="Y79" s="315"/>
      <c r="Z79" s="315"/>
      <c r="AA79" s="315"/>
      <c r="AB79" s="315"/>
      <c r="AC79" s="315"/>
      <c r="AD79" s="315"/>
      <c r="AE79" s="315"/>
      <c r="AF79" s="314"/>
      <c r="AG79" s="316"/>
      <c r="AH79" s="315"/>
      <c r="AI79" s="316"/>
    </row>
    <row r="80" spans="1:35" s="20" customFormat="1">
      <c r="A80" s="31"/>
      <c r="B80" s="31"/>
      <c r="C80" s="94"/>
      <c r="D80" s="94"/>
      <c r="E80" s="94"/>
      <c r="F80" s="149"/>
      <c r="G80" s="310">
        <v>11</v>
      </c>
      <c r="H80" s="311">
        <v>1994</v>
      </c>
      <c r="I80" s="312">
        <v>1995</v>
      </c>
      <c r="J80" s="312">
        <v>1995</v>
      </c>
      <c r="K80" s="404"/>
      <c r="L80" s="314"/>
      <c r="M80" s="315"/>
      <c r="N80" s="315"/>
      <c r="O80" s="316"/>
      <c r="P80" s="317"/>
      <c r="Q80" s="258"/>
      <c r="R80" s="258"/>
      <c r="S80" s="258"/>
      <c r="T80" s="318"/>
      <c r="U80" s="314"/>
      <c r="V80" s="315"/>
      <c r="W80" s="316"/>
      <c r="X80" s="315"/>
      <c r="Y80" s="315"/>
      <c r="Z80" s="315"/>
      <c r="AA80" s="315"/>
      <c r="AB80" s="315"/>
      <c r="AC80" s="315"/>
      <c r="AD80" s="315"/>
      <c r="AE80" s="315"/>
      <c r="AF80" s="314"/>
      <c r="AG80" s="316"/>
      <c r="AH80" s="315"/>
      <c r="AI80" s="316"/>
    </row>
    <row r="81" spans="1:35" s="20" customFormat="1">
      <c r="A81" s="31"/>
      <c r="B81" s="31"/>
      <c r="C81" s="94"/>
      <c r="D81" s="94"/>
      <c r="E81" s="94"/>
      <c r="F81" s="149"/>
      <c r="G81" s="310">
        <v>12</v>
      </c>
      <c r="H81" s="311">
        <v>1994</v>
      </c>
      <c r="I81" s="312">
        <v>1995</v>
      </c>
      <c r="J81" s="312">
        <v>1995</v>
      </c>
      <c r="K81" s="404"/>
      <c r="L81" s="314"/>
      <c r="M81" s="315"/>
      <c r="N81" s="315"/>
      <c r="O81" s="316"/>
      <c r="P81" s="317"/>
      <c r="Q81" s="258"/>
      <c r="R81" s="258"/>
      <c r="S81" s="258"/>
      <c r="T81" s="318"/>
      <c r="U81" s="314"/>
      <c r="V81" s="315"/>
      <c r="W81" s="316"/>
      <c r="X81" s="315"/>
      <c r="Y81" s="315"/>
      <c r="Z81" s="315"/>
      <c r="AA81" s="315"/>
      <c r="AB81" s="315"/>
      <c r="AC81" s="315"/>
      <c r="AD81" s="315"/>
      <c r="AE81" s="315"/>
      <c r="AF81" s="314"/>
      <c r="AG81" s="316"/>
      <c r="AH81" s="315"/>
      <c r="AI81" s="316"/>
    </row>
    <row r="82" spans="1:35" s="20" customFormat="1">
      <c r="A82" s="31"/>
      <c r="B82" s="31"/>
      <c r="C82" s="94"/>
      <c r="D82" s="94"/>
      <c r="E82" s="94"/>
      <c r="F82" s="149"/>
      <c r="G82" s="310">
        <v>1</v>
      </c>
      <c r="H82" s="311">
        <v>1995</v>
      </c>
      <c r="I82" s="312">
        <v>1995</v>
      </c>
      <c r="J82" s="312">
        <v>1995</v>
      </c>
      <c r="K82" s="404"/>
      <c r="L82" s="314"/>
      <c r="M82" s="315"/>
      <c r="N82" s="315"/>
      <c r="O82" s="316"/>
      <c r="P82" s="317"/>
      <c r="Q82" s="258"/>
      <c r="R82" s="258"/>
      <c r="S82" s="258"/>
      <c r="T82" s="318"/>
      <c r="U82" s="314"/>
      <c r="V82" s="315"/>
      <c r="W82" s="316"/>
      <c r="X82" s="315"/>
      <c r="Y82" s="315"/>
      <c r="Z82" s="315"/>
      <c r="AA82" s="315"/>
      <c r="AB82" s="315"/>
      <c r="AC82" s="315"/>
      <c r="AD82" s="315"/>
      <c r="AE82" s="315"/>
      <c r="AF82" s="314"/>
      <c r="AG82" s="316"/>
      <c r="AH82" s="315"/>
      <c r="AI82" s="316"/>
    </row>
    <row r="83" spans="1:35" s="20" customFormat="1">
      <c r="A83" s="31"/>
      <c r="B83" s="31"/>
      <c r="C83" s="94"/>
      <c r="D83" s="94"/>
      <c r="E83" s="94"/>
      <c r="F83" s="149"/>
      <c r="G83" s="310">
        <v>2</v>
      </c>
      <c r="H83" s="311">
        <v>1995</v>
      </c>
      <c r="I83" s="312">
        <v>1995</v>
      </c>
      <c r="J83" s="312">
        <v>1995</v>
      </c>
      <c r="K83" s="404"/>
      <c r="L83" s="314"/>
      <c r="M83" s="315"/>
      <c r="N83" s="315"/>
      <c r="O83" s="316"/>
      <c r="P83" s="317"/>
      <c r="Q83" s="258"/>
      <c r="R83" s="258"/>
      <c r="S83" s="258"/>
      <c r="T83" s="318"/>
      <c r="U83" s="314"/>
      <c r="V83" s="315"/>
      <c r="W83" s="316"/>
      <c r="X83" s="315"/>
      <c r="Y83" s="315"/>
      <c r="Z83" s="315"/>
      <c r="AA83" s="315"/>
      <c r="AB83" s="315"/>
      <c r="AC83" s="315"/>
      <c r="AD83" s="315"/>
      <c r="AE83" s="315"/>
      <c r="AF83" s="314"/>
      <c r="AG83" s="316"/>
      <c r="AH83" s="315"/>
      <c r="AI83" s="316"/>
    </row>
    <row r="84" spans="1:35" s="20" customFormat="1">
      <c r="A84" s="31"/>
      <c r="B84" s="31"/>
      <c r="C84" s="94"/>
      <c r="D84" s="94"/>
      <c r="E84" s="94"/>
      <c r="F84" s="149"/>
      <c r="G84" s="310">
        <v>3</v>
      </c>
      <c r="H84" s="311">
        <v>1995</v>
      </c>
      <c r="I84" s="312">
        <v>1995</v>
      </c>
      <c r="J84" s="312">
        <v>1995</v>
      </c>
      <c r="K84" s="404"/>
      <c r="L84" s="314"/>
      <c r="M84" s="315"/>
      <c r="N84" s="315"/>
      <c r="O84" s="316"/>
      <c r="P84" s="317"/>
      <c r="Q84" s="258"/>
      <c r="R84" s="258"/>
      <c r="S84" s="258"/>
      <c r="T84" s="318"/>
      <c r="U84" s="314"/>
      <c r="V84" s="315"/>
      <c r="W84" s="316"/>
      <c r="X84" s="315"/>
      <c r="Y84" s="315"/>
      <c r="Z84" s="315"/>
      <c r="AA84" s="315"/>
      <c r="AB84" s="315"/>
      <c r="AC84" s="315"/>
      <c r="AD84" s="315"/>
      <c r="AE84" s="315"/>
      <c r="AF84" s="314"/>
      <c r="AG84" s="316"/>
      <c r="AH84" s="315"/>
      <c r="AI84" s="316"/>
    </row>
    <row r="85" spans="1:35" s="20" customFormat="1">
      <c r="A85" s="31"/>
      <c r="B85" s="31"/>
      <c r="C85" s="94"/>
      <c r="D85" s="94"/>
      <c r="E85" s="94"/>
      <c r="F85" s="149"/>
      <c r="G85" s="310">
        <v>4</v>
      </c>
      <c r="H85" s="311">
        <v>1995</v>
      </c>
      <c r="I85" s="312">
        <v>1995</v>
      </c>
      <c r="J85" s="312">
        <v>1996</v>
      </c>
      <c r="K85" s="404"/>
      <c r="L85" s="314"/>
      <c r="M85" s="315"/>
      <c r="N85" s="315"/>
      <c r="O85" s="316"/>
      <c r="P85" s="317"/>
      <c r="Q85" s="258"/>
      <c r="R85" s="258"/>
      <c r="S85" s="258"/>
      <c r="T85" s="318"/>
      <c r="U85" s="314"/>
      <c r="V85" s="315"/>
      <c r="W85" s="316"/>
      <c r="X85" s="315"/>
      <c r="Y85" s="315"/>
      <c r="Z85" s="315"/>
      <c r="AA85" s="315"/>
      <c r="AB85" s="315"/>
      <c r="AC85" s="315"/>
      <c r="AD85" s="315"/>
      <c r="AE85" s="315"/>
      <c r="AF85" s="314"/>
      <c r="AG85" s="316"/>
      <c r="AH85" s="315"/>
      <c r="AI85" s="316"/>
    </row>
    <row r="86" spans="1:35" s="20" customFormat="1">
      <c r="A86" s="31"/>
      <c r="B86" s="31"/>
      <c r="C86" s="94"/>
      <c r="D86" s="94"/>
      <c r="E86" s="94"/>
      <c r="F86" s="149"/>
      <c r="G86" s="310">
        <v>5</v>
      </c>
      <c r="H86" s="311">
        <v>1995</v>
      </c>
      <c r="I86" s="312">
        <v>1995</v>
      </c>
      <c r="J86" s="312">
        <v>1996</v>
      </c>
      <c r="K86" s="404"/>
      <c r="L86" s="314"/>
      <c r="M86" s="315"/>
      <c r="N86" s="315"/>
      <c r="O86" s="316"/>
      <c r="P86" s="317"/>
      <c r="Q86" s="258"/>
      <c r="R86" s="258"/>
      <c r="S86" s="258"/>
      <c r="T86" s="318"/>
      <c r="U86" s="314"/>
      <c r="V86" s="315"/>
      <c r="W86" s="316"/>
      <c r="X86" s="315"/>
      <c r="Y86" s="315"/>
      <c r="Z86" s="315"/>
      <c r="AA86" s="315"/>
      <c r="AB86" s="315"/>
      <c r="AC86" s="315"/>
      <c r="AD86" s="315"/>
      <c r="AE86" s="315"/>
      <c r="AF86" s="314"/>
      <c r="AG86" s="316"/>
      <c r="AH86" s="315"/>
      <c r="AI86" s="316"/>
    </row>
    <row r="87" spans="1:35" s="20" customFormat="1">
      <c r="A87" s="31"/>
      <c r="B87" s="31"/>
      <c r="C87" s="94"/>
      <c r="D87" s="94"/>
      <c r="E87" s="94"/>
      <c r="F87" s="149"/>
      <c r="G87" s="310">
        <v>6</v>
      </c>
      <c r="H87" s="311">
        <v>1995</v>
      </c>
      <c r="I87" s="312">
        <v>1995</v>
      </c>
      <c r="J87" s="312">
        <v>1996</v>
      </c>
      <c r="K87" s="404"/>
      <c r="L87" s="314"/>
      <c r="M87" s="315"/>
      <c r="N87" s="315"/>
      <c r="O87" s="316"/>
      <c r="P87" s="317"/>
      <c r="Q87" s="258"/>
      <c r="R87" s="258"/>
      <c r="S87" s="258"/>
      <c r="T87" s="318"/>
      <c r="U87" s="314"/>
      <c r="V87" s="315"/>
      <c r="W87" s="316"/>
      <c r="X87" s="315"/>
      <c r="Y87" s="315"/>
      <c r="Z87" s="315"/>
      <c r="AA87" s="315"/>
      <c r="AB87" s="315"/>
      <c r="AC87" s="315"/>
      <c r="AD87" s="315"/>
      <c r="AE87" s="315"/>
      <c r="AF87" s="314"/>
      <c r="AG87" s="316"/>
      <c r="AH87" s="315"/>
      <c r="AI87" s="316"/>
    </row>
    <row r="88" spans="1:35" s="20" customFormat="1">
      <c r="A88" s="31"/>
      <c r="B88" s="31"/>
      <c r="C88" s="94"/>
      <c r="D88" s="94"/>
      <c r="E88" s="94"/>
      <c r="F88" s="149"/>
      <c r="G88" s="310">
        <v>7</v>
      </c>
      <c r="H88" s="311">
        <v>1995</v>
      </c>
      <c r="I88" s="312">
        <v>1996</v>
      </c>
      <c r="J88" s="312">
        <v>1996</v>
      </c>
      <c r="K88" s="404"/>
      <c r="L88" s="314"/>
      <c r="M88" s="315"/>
      <c r="N88" s="315"/>
      <c r="O88" s="316"/>
      <c r="P88" s="317"/>
      <c r="Q88" s="258"/>
      <c r="R88" s="258"/>
      <c r="S88" s="258"/>
      <c r="T88" s="318"/>
      <c r="U88" s="314"/>
      <c r="V88" s="315"/>
      <c r="W88" s="316"/>
      <c r="X88" s="315"/>
      <c r="Y88" s="315"/>
      <c r="Z88" s="315"/>
      <c r="AA88" s="315"/>
      <c r="AB88" s="315"/>
      <c r="AC88" s="315"/>
      <c r="AD88" s="315"/>
      <c r="AE88" s="315"/>
      <c r="AF88" s="314"/>
      <c r="AG88" s="316"/>
      <c r="AH88" s="315"/>
      <c r="AI88" s="316"/>
    </row>
    <row r="89" spans="1:35" s="20" customFormat="1">
      <c r="A89" s="31"/>
      <c r="B89" s="31"/>
      <c r="C89" s="94"/>
      <c r="D89" s="94"/>
      <c r="E89" s="94"/>
      <c r="F89" s="149"/>
      <c r="G89" s="310">
        <v>8</v>
      </c>
      <c r="H89" s="311">
        <v>1995</v>
      </c>
      <c r="I89" s="312">
        <v>1996</v>
      </c>
      <c r="J89" s="312">
        <v>1996</v>
      </c>
      <c r="K89" s="404"/>
      <c r="L89" s="314"/>
      <c r="M89" s="315"/>
      <c r="N89" s="315"/>
      <c r="O89" s="316"/>
      <c r="P89" s="317"/>
      <c r="Q89" s="258"/>
      <c r="R89" s="258"/>
      <c r="S89" s="258"/>
      <c r="T89" s="318"/>
      <c r="U89" s="314"/>
      <c r="V89" s="315"/>
      <c r="W89" s="316"/>
      <c r="X89" s="315"/>
      <c r="Y89" s="315"/>
      <c r="Z89" s="315"/>
      <c r="AA89" s="315"/>
      <c r="AB89" s="315"/>
      <c r="AC89" s="315"/>
      <c r="AD89" s="315"/>
      <c r="AE89" s="315"/>
      <c r="AF89" s="314"/>
      <c r="AG89" s="316"/>
      <c r="AH89" s="315"/>
      <c r="AI89" s="316"/>
    </row>
    <row r="90" spans="1:35" s="20" customFormat="1">
      <c r="A90" s="31"/>
      <c r="B90" s="31"/>
      <c r="C90" s="94"/>
      <c r="D90" s="94"/>
      <c r="E90" s="94"/>
      <c r="F90" s="149"/>
      <c r="G90" s="310">
        <v>9</v>
      </c>
      <c r="H90" s="311">
        <v>1995</v>
      </c>
      <c r="I90" s="312">
        <v>1996</v>
      </c>
      <c r="J90" s="312">
        <v>1996</v>
      </c>
      <c r="K90" s="404"/>
      <c r="L90" s="314"/>
      <c r="M90" s="315"/>
      <c r="N90" s="315"/>
      <c r="O90" s="316"/>
      <c r="P90" s="317"/>
      <c r="Q90" s="258"/>
      <c r="R90" s="258"/>
      <c r="S90" s="258"/>
      <c r="T90" s="318"/>
      <c r="U90" s="314"/>
      <c r="V90" s="315"/>
      <c r="W90" s="316"/>
      <c r="X90" s="315"/>
      <c r="Y90" s="315"/>
      <c r="Z90" s="315"/>
      <c r="AA90" s="315"/>
      <c r="AB90" s="315"/>
      <c r="AC90" s="315"/>
      <c r="AD90" s="315"/>
      <c r="AE90" s="315"/>
      <c r="AF90" s="314"/>
      <c r="AG90" s="316"/>
      <c r="AH90" s="315"/>
      <c r="AI90" s="316"/>
    </row>
    <row r="91" spans="1:35" s="20" customFormat="1">
      <c r="A91" s="31"/>
      <c r="B91" s="31"/>
      <c r="C91" s="94"/>
      <c r="D91" s="94"/>
      <c r="E91" s="94"/>
      <c r="F91" s="149"/>
      <c r="G91" s="310">
        <v>10</v>
      </c>
      <c r="H91" s="311">
        <v>1995</v>
      </c>
      <c r="I91" s="312">
        <v>1996</v>
      </c>
      <c r="J91" s="312">
        <v>1996</v>
      </c>
      <c r="K91" s="404"/>
      <c r="L91" s="314"/>
      <c r="M91" s="315"/>
      <c r="N91" s="315"/>
      <c r="O91" s="316"/>
      <c r="P91" s="317"/>
      <c r="Q91" s="258"/>
      <c r="R91" s="258"/>
      <c r="S91" s="258"/>
      <c r="T91" s="318"/>
      <c r="U91" s="314"/>
      <c r="V91" s="315"/>
      <c r="W91" s="316"/>
      <c r="X91" s="315"/>
      <c r="Y91" s="315"/>
      <c r="Z91" s="315"/>
      <c r="AA91" s="315"/>
      <c r="AB91" s="315"/>
      <c r="AC91" s="315"/>
      <c r="AD91" s="315"/>
      <c r="AE91" s="315"/>
      <c r="AF91" s="314"/>
      <c r="AG91" s="316"/>
      <c r="AH91" s="315"/>
      <c r="AI91" s="316"/>
    </row>
    <row r="92" spans="1:35" s="20" customFormat="1">
      <c r="A92" s="31"/>
      <c r="B92" s="31"/>
      <c r="C92" s="94"/>
      <c r="D92" s="94"/>
      <c r="E92" s="94"/>
      <c r="F92" s="149"/>
      <c r="G92" s="310">
        <v>11</v>
      </c>
      <c r="H92" s="311">
        <v>1995</v>
      </c>
      <c r="I92" s="312">
        <v>1996</v>
      </c>
      <c r="J92" s="312">
        <v>1996</v>
      </c>
      <c r="K92" s="404"/>
      <c r="L92" s="314"/>
      <c r="M92" s="315"/>
      <c r="N92" s="315"/>
      <c r="O92" s="316"/>
      <c r="P92" s="317"/>
      <c r="Q92" s="258"/>
      <c r="R92" s="258"/>
      <c r="S92" s="258"/>
      <c r="T92" s="318"/>
      <c r="U92" s="314"/>
      <c r="V92" s="315"/>
      <c r="W92" s="316"/>
      <c r="X92" s="315"/>
      <c r="Y92" s="315"/>
      <c r="Z92" s="315"/>
      <c r="AA92" s="315"/>
      <c r="AB92" s="315"/>
      <c r="AC92" s="315"/>
      <c r="AD92" s="315"/>
      <c r="AE92" s="315"/>
      <c r="AF92" s="314"/>
      <c r="AG92" s="316"/>
      <c r="AH92" s="315"/>
      <c r="AI92" s="316"/>
    </row>
    <row r="93" spans="1:35" s="20" customFormat="1">
      <c r="A93" s="31"/>
      <c r="B93" s="31"/>
      <c r="C93" s="94"/>
      <c r="D93" s="94"/>
      <c r="E93" s="94"/>
      <c r="F93" s="149"/>
      <c r="G93" s="310">
        <v>12</v>
      </c>
      <c r="H93" s="311">
        <v>1995</v>
      </c>
      <c r="I93" s="312">
        <v>1996</v>
      </c>
      <c r="J93" s="312">
        <v>1996</v>
      </c>
      <c r="K93" s="404"/>
      <c r="L93" s="314"/>
      <c r="M93" s="315"/>
      <c r="N93" s="315"/>
      <c r="O93" s="316"/>
      <c r="P93" s="317"/>
      <c r="Q93" s="258"/>
      <c r="R93" s="258"/>
      <c r="S93" s="258"/>
      <c r="T93" s="318"/>
      <c r="U93" s="314"/>
      <c r="V93" s="315"/>
      <c r="W93" s="316"/>
      <c r="X93" s="315"/>
      <c r="Y93" s="315"/>
      <c r="Z93" s="315"/>
      <c r="AA93" s="315"/>
      <c r="AB93" s="315"/>
      <c r="AC93" s="315"/>
      <c r="AD93" s="315"/>
      <c r="AE93" s="315"/>
      <c r="AF93" s="314"/>
      <c r="AG93" s="316"/>
      <c r="AH93" s="315"/>
      <c r="AI93" s="316"/>
    </row>
    <row r="94" spans="1:35" s="20" customFormat="1">
      <c r="A94" s="31"/>
      <c r="B94" s="31"/>
      <c r="C94" s="94"/>
      <c r="D94" s="94"/>
      <c r="E94" s="94"/>
      <c r="F94" s="149"/>
      <c r="G94" s="310">
        <v>1</v>
      </c>
      <c r="H94" s="311">
        <v>1996</v>
      </c>
      <c r="I94" s="312">
        <v>1996</v>
      </c>
      <c r="J94" s="312">
        <v>1996</v>
      </c>
      <c r="K94" s="404"/>
      <c r="L94" s="314"/>
      <c r="M94" s="315"/>
      <c r="N94" s="315"/>
      <c r="O94" s="316"/>
      <c r="P94" s="317"/>
      <c r="Q94" s="258"/>
      <c r="R94" s="258"/>
      <c r="S94" s="258"/>
      <c r="T94" s="318"/>
      <c r="U94" s="314"/>
      <c r="V94" s="315"/>
      <c r="W94" s="316"/>
      <c r="X94" s="315"/>
      <c r="Y94" s="315"/>
      <c r="Z94" s="315"/>
      <c r="AA94" s="315"/>
      <c r="AB94" s="315"/>
      <c r="AC94" s="315"/>
      <c r="AD94" s="315"/>
      <c r="AE94" s="315"/>
      <c r="AF94" s="314"/>
      <c r="AG94" s="316"/>
      <c r="AH94" s="315"/>
      <c r="AI94" s="316"/>
    </row>
    <row r="95" spans="1:35" s="20" customFormat="1">
      <c r="A95" s="31"/>
      <c r="B95" s="31"/>
      <c r="C95" s="94"/>
      <c r="D95" s="94"/>
      <c r="E95" s="94"/>
      <c r="F95" s="149"/>
      <c r="G95" s="310">
        <v>2</v>
      </c>
      <c r="H95" s="311">
        <v>1996</v>
      </c>
      <c r="I95" s="312">
        <v>1996</v>
      </c>
      <c r="J95" s="312">
        <v>1996</v>
      </c>
      <c r="K95" s="404"/>
      <c r="L95" s="314"/>
      <c r="M95" s="315"/>
      <c r="N95" s="315"/>
      <c r="O95" s="316"/>
      <c r="P95" s="317"/>
      <c r="Q95" s="258"/>
      <c r="R95" s="258"/>
      <c r="S95" s="258"/>
      <c r="T95" s="318"/>
      <c r="U95" s="314"/>
      <c r="V95" s="315"/>
      <c r="W95" s="316"/>
      <c r="X95" s="315"/>
      <c r="Y95" s="315"/>
      <c r="Z95" s="315"/>
      <c r="AA95" s="315"/>
      <c r="AB95" s="315"/>
      <c r="AC95" s="315"/>
      <c r="AD95" s="315"/>
      <c r="AE95" s="315"/>
      <c r="AF95" s="314"/>
      <c r="AG95" s="316"/>
      <c r="AH95" s="315"/>
      <c r="AI95" s="316"/>
    </row>
    <row r="96" spans="1:35" s="20" customFormat="1">
      <c r="A96" s="31"/>
      <c r="B96" s="31"/>
      <c r="C96" s="94"/>
      <c r="D96" s="94"/>
      <c r="E96" s="94"/>
      <c r="F96" s="149"/>
      <c r="G96" s="310">
        <v>3</v>
      </c>
      <c r="H96" s="311">
        <v>1996</v>
      </c>
      <c r="I96" s="312">
        <v>1996</v>
      </c>
      <c r="J96" s="312">
        <v>1996</v>
      </c>
      <c r="K96" s="404"/>
      <c r="L96" s="314"/>
      <c r="M96" s="315"/>
      <c r="N96" s="315"/>
      <c r="O96" s="316"/>
      <c r="P96" s="317"/>
      <c r="Q96" s="258"/>
      <c r="R96" s="258"/>
      <c r="S96" s="258"/>
      <c r="T96" s="318"/>
      <c r="U96" s="314"/>
      <c r="V96" s="315"/>
      <c r="W96" s="316"/>
      <c r="X96" s="315"/>
      <c r="Y96" s="315"/>
      <c r="Z96" s="315"/>
      <c r="AA96" s="315"/>
      <c r="AB96" s="315"/>
      <c r="AC96" s="315"/>
      <c r="AD96" s="315"/>
      <c r="AE96" s="315"/>
      <c r="AF96" s="314"/>
      <c r="AG96" s="316"/>
      <c r="AH96" s="315"/>
      <c r="AI96" s="316"/>
    </row>
    <row r="97" spans="1:35" s="20" customFormat="1">
      <c r="A97" s="31"/>
      <c r="B97" s="31"/>
      <c r="C97" s="94"/>
      <c r="D97" s="94"/>
      <c r="E97" s="94"/>
      <c r="F97" s="149"/>
      <c r="G97" s="310">
        <v>4</v>
      </c>
      <c r="H97" s="311">
        <v>1996</v>
      </c>
      <c r="I97" s="312">
        <v>1996</v>
      </c>
      <c r="J97" s="312">
        <v>1997</v>
      </c>
      <c r="K97" s="404"/>
      <c r="L97" s="314"/>
      <c r="M97" s="315"/>
      <c r="N97" s="315"/>
      <c r="O97" s="316"/>
      <c r="P97" s="317"/>
      <c r="Q97" s="258"/>
      <c r="R97" s="258"/>
      <c r="S97" s="258"/>
      <c r="T97" s="318"/>
      <c r="U97" s="314"/>
      <c r="V97" s="315"/>
      <c r="W97" s="316"/>
      <c r="X97" s="315"/>
      <c r="Y97" s="315"/>
      <c r="Z97" s="315"/>
      <c r="AA97" s="315"/>
      <c r="AB97" s="315"/>
      <c r="AC97" s="315"/>
      <c r="AD97" s="315"/>
      <c r="AE97" s="315"/>
      <c r="AF97" s="314"/>
      <c r="AG97" s="316"/>
      <c r="AH97" s="315"/>
      <c r="AI97" s="316"/>
    </row>
    <row r="98" spans="1:35" s="20" customFormat="1">
      <c r="A98" s="31"/>
      <c r="B98" s="31"/>
      <c r="C98" s="94"/>
      <c r="D98" s="94"/>
      <c r="E98" s="94"/>
      <c r="F98" s="149"/>
      <c r="G98" s="310">
        <v>5</v>
      </c>
      <c r="H98" s="311">
        <v>1996</v>
      </c>
      <c r="I98" s="312">
        <v>1996</v>
      </c>
      <c r="J98" s="312">
        <v>1997</v>
      </c>
      <c r="K98" s="404"/>
      <c r="L98" s="314"/>
      <c r="M98" s="315"/>
      <c r="N98" s="315"/>
      <c r="O98" s="316"/>
      <c r="P98" s="317"/>
      <c r="Q98" s="258"/>
      <c r="R98" s="258"/>
      <c r="S98" s="258"/>
      <c r="T98" s="318"/>
      <c r="U98" s="314"/>
      <c r="V98" s="315"/>
      <c r="W98" s="316"/>
      <c r="X98" s="315"/>
      <c r="Y98" s="315"/>
      <c r="Z98" s="315"/>
      <c r="AA98" s="315"/>
      <c r="AB98" s="315"/>
      <c r="AC98" s="315"/>
      <c r="AD98" s="315"/>
      <c r="AE98" s="315"/>
      <c r="AF98" s="314"/>
      <c r="AG98" s="316"/>
      <c r="AH98" s="315"/>
      <c r="AI98" s="316"/>
    </row>
    <row r="99" spans="1:35" s="20" customFormat="1">
      <c r="A99" s="31"/>
      <c r="B99" s="31"/>
      <c r="C99" s="94"/>
      <c r="D99" s="94"/>
      <c r="E99" s="94"/>
      <c r="F99" s="149"/>
      <c r="G99" s="310">
        <v>6</v>
      </c>
      <c r="H99" s="311">
        <v>1996</v>
      </c>
      <c r="I99" s="312">
        <v>1996</v>
      </c>
      <c r="J99" s="312">
        <v>1997</v>
      </c>
      <c r="K99" s="404"/>
      <c r="L99" s="314"/>
      <c r="M99" s="315"/>
      <c r="N99" s="315"/>
      <c r="O99" s="316"/>
      <c r="P99" s="317"/>
      <c r="Q99" s="258"/>
      <c r="R99" s="258"/>
      <c r="S99" s="258"/>
      <c r="T99" s="318"/>
      <c r="U99" s="314"/>
      <c r="V99" s="315"/>
      <c r="W99" s="316"/>
      <c r="X99" s="315"/>
      <c r="Y99" s="315"/>
      <c r="Z99" s="315"/>
      <c r="AA99" s="315"/>
      <c r="AB99" s="315"/>
      <c r="AC99" s="315"/>
      <c r="AD99" s="315"/>
      <c r="AE99" s="315"/>
      <c r="AF99" s="314"/>
      <c r="AG99" s="316"/>
      <c r="AH99" s="315"/>
      <c r="AI99" s="316"/>
    </row>
    <row r="100" spans="1:35" s="20" customFormat="1">
      <c r="A100" s="31"/>
      <c r="B100" s="31"/>
      <c r="C100" s="94"/>
      <c r="D100" s="94"/>
      <c r="E100" s="94"/>
      <c r="F100" s="149"/>
      <c r="G100" s="310">
        <v>7</v>
      </c>
      <c r="H100" s="311">
        <v>1996</v>
      </c>
      <c r="I100" s="312">
        <v>1997</v>
      </c>
      <c r="J100" s="312">
        <v>1997</v>
      </c>
      <c r="K100" s="404"/>
      <c r="L100" s="314"/>
      <c r="M100" s="315"/>
      <c r="N100" s="315"/>
      <c r="O100" s="316"/>
      <c r="P100" s="317"/>
      <c r="Q100" s="258"/>
      <c r="R100" s="258"/>
      <c r="S100" s="258"/>
      <c r="T100" s="318"/>
      <c r="U100" s="314"/>
      <c r="V100" s="315"/>
      <c r="W100" s="316"/>
      <c r="X100" s="315"/>
      <c r="Y100" s="315"/>
      <c r="Z100" s="315"/>
      <c r="AA100" s="315"/>
      <c r="AB100" s="315"/>
      <c r="AC100" s="315"/>
      <c r="AD100" s="315"/>
      <c r="AE100" s="315"/>
      <c r="AF100" s="314"/>
      <c r="AG100" s="316"/>
      <c r="AH100" s="315"/>
      <c r="AI100" s="316"/>
    </row>
    <row r="101" spans="1:35" s="20" customFormat="1">
      <c r="A101" s="31"/>
      <c r="B101" s="31"/>
      <c r="C101" s="94"/>
      <c r="D101" s="94"/>
      <c r="E101" s="94"/>
      <c r="F101" s="149"/>
      <c r="G101" s="310">
        <v>8</v>
      </c>
      <c r="H101" s="311">
        <v>1996</v>
      </c>
      <c r="I101" s="312">
        <v>1997</v>
      </c>
      <c r="J101" s="312">
        <v>1997</v>
      </c>
      <c r="K101" s="404"/>
      <c r="L101" s="314"/>
      <c r="M101" s="315"/>
      <c r="N101" s="315"/>
      <c r="O101" s="316"/>
      <c r="P101" s="317"/>
      <c r="Q101" s="258"/>
      <c r="R101" s="258"/>
      <c r="S101" s="258"/>
      <c r="T101" s="318"/>
      <c r="U101" s="314"/>
      <c r="V101" s="315"/>
      <c r="W101" s="316"/>
      <c r="X101" s="315"/>
      <c r="Y101" s="315"/>
      <c r="Z101" s="315"/>
      <c r="AA101" s="315"/>
      <c r="AB101" s="315"/>
      <c r="AC101" s="315"/>
      <c r="AD101" s="315"/>
      <c r="AE101" s="315"/>
      <c r="AF101" s="314"/>
      <c r="AG101" s="316"/>
      <c r="AH101" s="315"/>
      <c r="AI101" s="316"/>
    </row>
    <row r="102" spans="1:35" s="20" customFormat="1">
      <c r="A102" s="31"/>
      <c r="B102" s="31"/>
      <c r="C102" s="94"/>
      <c r="D102" s="94"/>
      <c r="E102" s="94"/>
      <c r="F102" s="149"/>
      <c r="G102" s="310">
        <v>9</v>
      </c>
      <c r="H102" s="311">
        <v>1996</v>
      </c>
      <c r="I102" s="312">
        <v>1997</v>
      </c>
      <c r="J102" s="312">
        <v>1997</v>
      </c>
      <c r="K102" s="404"/>
      <c r="L102" s="314"/>
      <c r="M102" s="315"/>
      <c r="N102" s="315"/>
      <c r="O102" s="316"/>
      <c r="P102" s="317"/>
      <c r="Q102" s="258"/>
      <c r="R102" s="258"/>
      <c r="S102" s="258"/>
      <c r="T102" s="318"/>
      <c r="U102" s="314"/>
      <c r="V102" s="315"/>
      <c r="W102" s="316"/>
      <c r="X102" s="315"/>
      <c r="Y102" s="315"/>
      <c r="Z102" s="315"/>
      <c r="AA102" s="315"/>
      <c r="AB102" s="315"/>
      <c r="AC102" s="315"/>
      <c r="AD102" s="315"/>
      <c r="AE102" s="315"/>
      <c r="AF102" s="314"/>
      <c r="AG102" s="316"/>
      <c r="AH102" s="315"/>
      <c r="AI102" s="316"/>
    </row>
    <row r="103" spans="1:35" s="20" customFormat="1">
      <c r="A103" s="31"/>
      <c r="B103" s="31"/>
      <c r="C103" s="94"/>
      <c r="D103" s="94"/>
      <c r="E103" s="94"/>
      <c r="F103" s="149"/>
      <c r="G103" s="310">
        <v>10</v>
      </c>
      <c r="H103" s="311">
        <v>1996</v>
      </c>
      <c r="I103" s="312">
        <v>1997</v>
      </c>
      <c r="J103" s="312">
        <v>1997</v>
      </c>
      <c r="K103" s="404"/>
      <c r="L103" s="314"/>
      <c r="M103" s="315"/>
      <c r="N103" s="315"/>
      <c r="O103" s="316"/>
      <c r="P103" s="317"/>
      <c r="Q103" s="258"/>
      <c r="R103" s="258"/>
      <c r="S103" s="258"/>
      <c r="T103" s="318"/>
      <c r="U103" s="314"/>
      <c r="V103" s="315"/>
      <c r="W103" s="316"/>
      <c r="X103" s="315"/>
      <c r="Y103" s="315"/>
      <c r="Z103" s="315"/>
      <c r="AA103" s="315"/>
      <c r="AB103" s="315"/>
      <c r="AC103" s="315"/>
      <c r="AD103" s="315"/>
      <c r="AE103" s="315"/>
      <c r="AF103" s="314"/>
      <c r="AG103" s="316"/>
      <c r="AH103" s="315"/>
      <c r="AI103" s="316"/>
    </row>
    <row r="104" spans="1:35" s="20" customFormat="1">
      <c r="A104" s="31"/>
      <c r="B104" s="31"/>
      <c r="C104" s="94"/>
      <c r="D104" s="94"/>
      <c r="E104" s="94"/>
      <c r="F104" s="149"/>
      <c r="G104" s="310">
        <v>11</v>
      </c>
      <c r="H104" s="311">
        <v>1996</v>
      </c>
      <c r="I104" s="312">
        <v>1997</v>
      </c>
      <c r="J104" s="312">
        <v>1997</v>
      </c>
      <c r="K104" s="404"/>
      <c r="L104" s="314"/>
      <c r="M104" s="315"/>
      <c r="N104" s="315"/>
      <c r="O104" s="316"/>
      <c r="P104" s="317"/>
      <c r="Q104" s="258"/>
      <c r="R104" s="258"/>
      <c r="S104" s="258"/>
      <c r="T104" s="318"/>
      <c r="U104" s="314"/>
      <c r="V104" s="315"/>
      <c r="W104" s="316"/>
      <c r="X104" s="315"/>
      <c r="Y104" s="315"/>
      <c r="Z104" s="315"/>
      <c r="AA104" s="315"/>
      <c r="AB104" s="315"/>
      <c r="AC104" s="315"/>
      <c r="AD104" s="315"/>
      <c r="AE104" s="315"/>
      <c r="AF104" s="314"/>
      <c r="AG104" s="316"/>
      <c r="AH104" s="315"/>
      <c r="AI104" s="316"/>
    </row>
    <row r="105" spans="1:35" s="20" customFormat="1">
      <c r="A105" s="31"/>
      <c r="B105" s="31"/>
      <c r="C105" s="94"/>
      <c r="D105" s="94"/>
      <c r="E105" s="94"/>
      <c r="F105" s="149"/>
      <c r="G105" s="310">
        <v>12</v>
      </c>
      <c r="H105" s="311">
        <v>1996</v>
      </c>
      <c r="I105" s="312">
        <v>1997</v>
      </c>
      <c r="J105" s="312">
        <v>1997</v>
      </c>
      <c r="K105" s="404"/>
      <c r="L105" s="314"/>
      <c r="M105" s="315"/>
      <c r="N105" s="315"/>
      <c r="O105" s="316"/>
      <c r="P105" s="317"/>
      <c r="Q105" s="258"/>
      <c r="R105" s="258"/>
      <c r="S105" s="258"/>
      <c r="T105" s="318"/>
      <c r="U105" s="314"/>
      <c r="V105" s="315"/>
      <c r="W105" s="316"/>
      <c r="X105" s="315"/>
      <c r="Y105" s="315"/>
      <c r="Z105" s="315"/>
      <c r="AA105" s="315"/>
      <c r="AB105" s="315"/>
      <c r="AC105" s="315"/>
      <c r="AD105" s="315"/>
      <c r="AE105" s="315"/>
      <c r="AF105" s="314"/>
      <c r="AG105" s="316"/>
      <c r="AH105" s="315"/>
      <c r="AI105" s="316"/>
    </row>
    <row r="106" spans="1:35" s="20" customFormat="1">
      <c r="A106" s="31"/>
      <c r="B106" s="31"/>
      <c r="C106" s="94"/>
      <c r="D106" s="94"/>
      <c r="E106" s="94"/>
      <c r="F106" s="149"/>
      <c r="G106" s="310">
        <v>1</v>
      </c>
      <c r="H106" s="311">
        <v>1997</v>
      </c>
      <c r="I106" s="312">
        <v>1997</v>
      </c>
      <c r="J106" s="312">
        <v>1997</v>
      </c>
      <c r="K106" s="404"/>
      <c r="L106" s="314"/>
      <c r="M106" s="315"/>
      <c r="N106" s="315"/>
      <c r="O106" s="316"/>
      <c r="P106" s="317"/>
      <c r="Q106" s="258"/>
      <c r="R106" s="258"/>
      <c r="S106" s="258"/>
      <c r="T106" s="318"/>
      <c r="U106" s="314"/>
      <c r="V106" s="315"/>
      <c r="W106" s="316"/>
      <c r="X106" s="315"/>
      <c r="Y106" s="315"/>
      <c r="Z106" s="315"/>
      <c r="AA106" s="315"/>
      <c r="AB106" s="315"/>
      <c r="AC106" s="315"/>
      <c r="AD106" s="315"/>
      <c r="AE106" s="315"/>
      <c r="AF106" s="314"/>
      <c r="AG106" s="316"/>
      <c r="AH106" s="315"/>
      <c r="AI106" s="316"/>
    </row>
    <row r="107" spans="1:35" s="20" customFormat="1">
      <c r="A107" s="31"/>
      <c r="B107" s="31"/>
      <c r="C107" s="94"/>
      <c r="D107" s="94"/>
      <c r="E107" s="94"/>
      <c r="F107" s="149"/>
      <c r="G107" s="310">
        <v>2</v>
      </c>
      <c r="H107" s="311">
        <v>1997</v>
      </c>
      <c r="I107" s="312">
        <v>1997</v>
      </c>
      <c r="J107" s="312">
        <v>1997</v>
      </c>
      <c r="K107" s="404"/>
      <c r="L107" s="314"/>
      <c r="M107" s="315"/>
      <c r="N107" s="315"/>
      <c r="O107" s="316"/>
      <c r="P107" s="317"/>
      <c r="Q107" s="258"/>
      <c r="R107" s="258"/>
      <c r="S107" s="258"/>
      <c r="T107" s="318"/>
      <c r="U107" s="314"/>
      <c r="V107" s="315"/>
      <c r="W107" s="316"/>
      <c r="X107" s="315"/>
      <c r="Y107" s="315"/>
      <c r="Z107" s="315"/>
      <c r="AA107" s="315"/>
      <c r="AB107" s="315"/>
      <c r="AC107" s="315"/>
      <c r="AD107" s="315"/>
      <c r="AE107" s="315"/>
      <c r="AF107" s="314"/>
      <c r="AG107" s="316"/>
      <c r="AH107" s="315"/>
      <c r="AI107" s="316"/>
    </row>
    <row r="108" spans="1:35" s="20" customFormat="1">
      <c r="A108" s="31"/>
      <c r="B108" s="31"/>
      <c r="C108" s="94"/>
      <c r="D108" s="94"/>
      <c r="E108" s="94"/>
      <c r="F108" s="149"/>
      <c r="G108" s="310">
        <v>3</v>
      </c>
      <c r="H108" s="311">
        <v>1997</v>
      </c>
      <c r="I108" s="312">
        <v>1997</v>
      </c>
      <c r="J108" s="312">
        <v>1997</v>
      </c>
      <c r="K108" s="404"/>
      <c r="L108" s="314"/>
      <c r="M108" s="315"/>
      <c r="N108" s="315"/>
      <c r="O108" s="316"/>
      <c r="P108" s="317"/>
      <c r="Q108" s="258"/>
      <c r="R108" s="258"/>
      <c r="S108" s="258"/>
      <c r="T108" s="318"/>
      <c r="U108" s="314"/>
      <c r="V108" s="315"/>
      <c r="W108" s="316"/>
      <c r="X108" s="315"/>
      <c r="Y108" s="315"/>
      <c r="Z108" s="315"/>
      <c r="AA108" s="315"/>
      <c r="AB108" s="315"/>
      <c r="AC108" s="315"/>
      <c r="AD108" s="315"/>
      <c r="AE108" s="315"/>
      <c r="AF108" s="314"/>
      <c r="AG108" s="316"/>
      <c r="AH108" s="315"/>
      <c r="AI108" s="316"/>
    </row>
    <row r="109" spans="1:35" s="20" customFormat="1">
      <c r="A109" s="31"/>
      <c r="B109" s="31"/>
      <c r="C109" s="94"/>
      <c r="D109" s="94"/>
      <c r="E109" s="94"/>
      <c r="F109" s="149"/>
      <c r="G109" s="310">
        <v>4</v>
      </c>
      <c r="H109" s="311">
        <v>1997</v>
      </c>
      <c r="I109" s="312">
        <v>1997</v>
      </c>
      <c r="J109" s="312">
        <v>1998</v>
      </c>
      <c r="K109" s="404"/>
      <c r="L109" s="314"/>
      <c r="M109" s="315"/>
      <c r="N109" s="315"/>
      <c r="O109" s="316"/>
      <c r="P109" s="317"/>
      <c r="Q109" s="258"/>
      <c r="R109" s="258"/>
      <c r="S109" s="258"/>
      <c r="T109" s="318"/>
      <c r="U109" s="314"/>
      <c r="V109" s="315"/>
      <c r="W109" s="316"/>
      <c r="X109" s="315"/>
      <c r="Y109" s="315"/>
      <c r="Z109" s="315"/>
      <c r="AA109" s="315"/>
      <c r="AB109" s="315"/>
      <c r="AC109" s="315"/>
      <c r="AD109" s="315"/>
      <c r="AE109" s="315"/>
      <c r="AF109" s="314"/>
      <c r="AG109" s="316"/>
      <c r="AH109" s="315"/>
      <c r="AI109" s="316"/>
    </row>
    <row r="110" spans="1:35" s="20" customFormat="1">
      <c r="A110" s="31"/>
      <c r="B110" s="31"/>
      <c r="C110" s="94"/>
      <c r="D110" s="94"/>
      <c r="E110" s="94"/>
      <c r="F110" s="149"/>
      <c r="G110" s="310">
        <v>5</v>
      </c>
      <c r="H110" s="311">
        <v>1997</v>
      </c>
      <c r="I110" s="312">
        <v>1997</v>
      </c>
      <c r="J110" s="312">
        <v>1998</v>
      </c>
      <c r="K110" s="404"/>
      <c r="L110" s="314"/>
      <c r="M110" s="315"/>
      <c r="N110" s="315"/>
      <c r="O110" s="316"/>
      <c r="P110" s="317"/>
      <c r="Q110" s="258"/>
      <c r="R110" s="258"/>
      <c r="S110" s="258"/>
      <c r="T110" s="318"/>
      <c r="U110" s="314"/>
      <c r="V110" s="315"/>
      <c r="W110" s="316"/>
      <c r="X110" s="315"/>
      <c r="Y110" s="315"/>
      <c r="Z110" s="315"/>
      <c r="AA110" s="315"/>
      <c r="AB110" s="315"/>
      <c r="AC110" s="315"/>
      <c r="AD110" s="315"/>
      <c r="AE110" s="315"/>
      <c r="AF110" s="314"/>
      <c r="AG110" s="316"/>
      <c r="AH110" s="315"/>
      <c r="AI110" s="316"/>
    </row>
    <row r="111" spans="1:35" s="20" customFormat="1">
      <c r="A111" s="31"/>
      <c r="B111" s="31"/>
      <c r="C111" s="94"/>
      <c r="D111" s="94"/>
      <c r="E111" s="94"/>
      <c r="F111" s="149"/>
      <c r="G111" s="310">
        <v>6</v>
      </c>
      <c r="H111" s="311">
        <v>1997</v>
      </c>
      <c r="I111" s="312">
        <v>1997</v>
      </c>
      <c r="J111" s="312">
        <v>1998</v>
      </c>
      <c r="K111" s="404"/>
      <c r="L111" s="314"/>
      <c r="M111" s="315"/>
      <c r="N111" s="315"/>
      <c r="O111" s="316"/>
      <c r="P111" s="317"/>
      <c r="Q111" s="258"/>
      <c r="R111" s="258"/>
      <c r="S111" s="258"/>
      <c r="T111" s="318"/>
      <c r="U111" s="314"/>
      <c r="V111" s="315"/>
      <c r="W111" s="316"/>
      <c r="X111" s="315"/>
      <c r="Y111" s="315"/>
      <c r="Z111" s="315"/>
      <c r="AA111" s="315"/>
      <c r="AB111" s="315"/>
      <c r="AC111" s="315"/>
      <c r="AD111" s="315"/>
      <c r="AE111" s="315"/>
      <c r="AF111" s="314"/>
      <c r="AG111" s="316"/>
      <c r="AH111" s="315"/>
      <c r="AI111" s="316"/>
    </row>
    <row r="112" spans="1:35" s="20" customFormat="1">
      <c r="A112" s="31"/>
      <c r="B112" s="31"/>
      <c r="C112" s="94"/>
      <c r="D112" s="94"/>
      <c r="E112" s="94"/>
      <c r="F112" s="149"/>
      <c r="G112" s="310">
        <v>7</v>
      </c>
      <c r="H112" s="311">
        <v>1997</v>
      </c>
      <c r="I112" s="312">
        <v>1998</v>
      </c>
      <c r="J112" s="312">
        <v>1998</v>
      </c>
      <c r="K112" s="404"/>
      <c r="L112" s="314"/>
      <c r="M112" s="315"/>
      <c r="N112" s="315"/>
      <c r="O112" s="316"/>
      <c r="P112" s="317"/>
      <c r="Q112" s="258"/>
      <c r="R112" s="258"/>
      <c r="S112" s="258"/>
      <c r="T112" s="318"/>
      <c r="U112" s="314"/>
      <c r="V112" s="315"/>
      <c r="W112" s="316"/>
      <c r="X112" s="315"/>
      <c r="Y112" s="315"/>
      <c r="Z112" s="315"/>
      <c r="AA112" s="315"/>
      <c r="AB112" s="315"/>
      <c r="AC112" s="315"/>
      <c r="AD112" s="315"/>
      <c r="AE112" s="315"/>
      <c r="AF112" s="314"/>
      <c r="AG112" s="316"/>
      <c r="AH112" s="315"/>
      <c r="AI112" s="316"/>
    </row>
    <row r="113" spans="1:35" s="20" customFormat="1">
      <c r="A113" s="31"/>
      <c r="B113" s="31"/>
      <c r="C113" s="94"/>
      <c r="D113" s="94"/>
      <c r="E113" s="94"/>
      <c r="F113" s="149"/>
      <c r="G113" s="310">
        <v>8</v>
      </c>
      <c r="H113" s="311">
        <v>1997</v>
      </c>
      <c r="I113" s="312">
        <v>1998</v>
      </c>
      <c r="J113" s="312">
        <v>1998</v>
      </c>
      <c r="K113" s="404"/>
      <c r="L113" s="314"/>
      <c r="M113" s="315"/>
      <c r="N113" s="315"/>
      <c r="O113" s="316"/>
      <c r="P113" s="317"/>
      <c r="Q113" s="258"/>
      <c r="R113" s="258"/>
      <c r="S113" s="258"/>
      <c r="T113" s="318"/>
      <c r="U113" s="314"/>
      <c r="V113" s="315"/>
      <c r="W113" s="316"/>
      <c r="X113" s="315"/>
      <c r="Y113" s="315"/>
      <c r="Z113" s="315"/>
      <c r="AA113" s="315"/>
      <c r="AB113" s="315"/>
      <c r="AC113" s="315"/>
      <c r="AD113" s="315"/>
      <c r="AE113" s="315"/>
      <c r="AF113" s="314"/>
      <c r="AG113" s="316"/>
      <c r="AH113" s="315"/>
      <c r="AI113" s="316"/>
    </row>
    <row r="114" spans="1:35" s="20" customFormat="1">
      <c r="A114" s="31"/>
      <c r="B114" s="31"/>
      <c r="C114" s="94"/>
      <c r="D114" s="94"/>
      <c r="E114" s="94"/>
      <c r="F114" s="149"/>
      <c r="G114" s="310">
        <v>9</v>
      </c>
      <c r="H114" s="311">
        <v>1997</v>
      </c>
      <c r="I114" s="312">
        <v>1998</v>
      </c>
      <c r="J114" s="312">
        <v>1998</v>
      </c>
      <c r="K114" s="404"/>
      <c r="L114" s="314"/>
      <c r="M114" s="315"/>
      <c r="N114" s="315"/>
      <c r="O114" s="316"/>
      <c r="P114" s="317"/>
      <c r="Q114" s="258"/>
      <c r="R114" s="258"/>
      <c r="S114" s="258"/>
      <c r="T114" s="318"/>
      <c r="U114" s="314"/>
      <c r="V114" s="315"/>
      <c r="W114" s="316"/>
      <c r="X114" s="315"/>
      <c r="Y114" s="315"/>
      <c r="Z114" s="315"/>
      <c r="AA114" s="315"/>
      <c r="AB114" s="315"/>
      <c r="AC114" s="315"/>
      <c r="AD114" s="315"/>
      <c r="AE114" s="315"/>
      <c r="AF114" s="314"/>
      <c r="AG114" s="316"/>
      <c r="AH114" s="315"/>
      <c r="AI114" s="316"/>
    </row>
    <row r="115" spans="1:35" s="20" customFormat="1">
      <c r="A115" s="31"/>
      <c r="B115" s="31"/>
      <c r="C115" s="94"/>
      <c r="D115" s="94"/>
      <c r="E115" s="94"/>
      <c r="F115" s="149"/>
      <c r="G115" s="310">
        <v>10</v>
      </c>
      <c r="H115" s="311">
        <v>1997</v>
      </c>
      <c r="I115" s="312">
        <v>1998</v>
      </c>
      <c r="J115" s="312">
        <v>1998</v>
      </c>
      <c r="K115" s="404"/>
      <c r="L115" s="314"/>
      <c r="M115" s="315"/>
      <c r="N115" s="315"/>
      <c r="O115" s="316"/>
      <c r="P115" s="317"/>
      <c r="Q115" s="258"/>
      <c r="R115" s="258"/>
      <c r="S115" s="258"/>
      <c r="T115" s="318"/>
      <c r="U115" s="314"/>
      <c r="V115" s="315"/>
      <c r="W115" s="316"/>
      <c r="X115" s="315"/>
      <c r="Y115" s="315"/>
      <c r="Z115" s="315"/>
      <c r="AA115" s="315"/>
      <c r="AB115" s="315"/>
      <c r="AC115" s="315"/>
      <c r="AD115" s="315"/>
      <c r="AE115" s="315"/>
      <c r="AF115" s="314"/>
      <c r="AG115" s="316"/>
      <c r="AH115" s="315"/>
      <c r="AI115" s="316"/>
    </row>
    <row r="116" spans="1:35" s="20" customFormat="1">
      <c r="A116" s="31"/>
      <c r="B116" s="31"/>
      <c r="C116" s="94"/>
      <c r="D116" s="94"/>
      <c r="E116" s="94"/>
      <c r="F116" s="149"/>
      <c r="G116" s="310">
        <v>11</v>
      </c>
      <c r="H116" s="311">
        <v>1997</v>
      </c>
      <c r="I116" s="312">
        <v>1998</v>
      </c>
      <c r="J116" s="312">
        <v>1998</v>
      </c>
      <c r="K116" s="404"/>
      <c r="L116" s="314"/>
      <c r="M116" s="315"/>
      <c r="N116" s="315"/>
      <c r="O116" s="316"/>
      <c r="P116" s="317"/>
      <c r="Q116" s="258"/>
      <c r="R116" s="258"/>
      <c r="S116" s="258"/>
      <c r="T116" s="318"/>
      <c r="U116" s="314"/>
      <c r="V116" s="315"/>
      <c r="W116" s="316"/>
      <c r="X116" s="315"/>
      <c r="Y116" s="315"/>
      <c r="Z116" s="315"/>
      <c r="AA116" s="315"/>
      <c r="AB116" s="315"/>
      <c r="AC116" s="315"/>
      <c r="AD116" s="315"/>
      <c r="AE116" s="315"/>
      <c r="AF116" s="314"/>
      <c r="AG116" s="316"/>
      <c r="AH116" s="315"/>
      <c r="AI116" s="316"/>
    </row>
    <row r="117" spans="1:35" s="20" customFormat="1">
      <c r="A117" s="31"/>
      <c r="B117" s="31"/>
      <c r="C117" s="94"/>
      <c r="D117" s="94"/>
      <c r="E117" s="94"/>
      <c r="F117" s="149"/>
      <c r="G117" s="310">
        <v>12</v>
      </c>
      <c r="H117" s="311">
        <v>1997</v>
      </c>
      <c r="I117" s="312">
        <v>1998</v>
      </c>
      <c r="J117" s="312">
        <v>1998</v>
      </c>
      <c r="K117" s="404"/>
      <c r="L117" s="314"/>
      <c r="M117" s="315"/>
      <c r="N117" s="315"/>
      <c r="O117" s="316"/>
      <c r="P117" s="317"/>
      <c r="Q117" s="258"/>
      <c r="R117" s="258"/>
      <c r="S117" s="258"/>
      <c r="T117" s="318"/>
      <c r="U117" s="314"/>
      <c r="V117" s="315"/>
      <c r="W117" s="316"/>
      <c r="X117" s="315"/>
      <c r="Y117" s="315"/>
      <c r="Z117" s="315"/>
      <c r="AA117" s="315"/>
      <c r="AB117" s="315"/>
      <c r="AC117" s="315"/>
      <c r="AD117" s="315"/>
      <c r="AE117" s="315"/>
      <c r="AF117" s="314"/>
      <c r="AG117" s="316"/>
      <c r="AH117" s="315"/>
      <c r="AI117" s="316"/>
    </row>
    <row r="118" spans="1:35" s="20" customFormat="1">
      <c r="A118" s="31"/>
      <c r="B118" s="31"/>
      <c r="C118" s="94"/>
      <c r="D118" s="94"/>
      <c r="E118" s="94"/>
      <c r="F118" s="149"/>
      <c r="G118" s="310">
        <v>1</v>
      </c>
      <c r="H118" s="311">
        <v>1998</v>
      </c>
      <c r="I118" s="312">
        <v>1998</v>
      </c>
      <c r="J118" s="312">
        <v>1998</v>
      </c>
      <c r="K118" s="404"/>
      <c r="L118" s="314"/>
      <c r="M118" s="315"/>
      <c r="N118" s="315"/>
      <c r="O118" s="316"/>
      <c r="P118" s="317"/>
      <c r="Q118" s="258"/>
      <c r="R118" s="258"/>
      <c r="S118" s="258"/>
      <c r="T118" s="318"/>
      <c r="U118" s="314"/>
      <c r="V118" s="315"/>
      <c r="W118" s="316"/>
      <c r="X118" s="315"/>
      <c r="Y118" s="315"/>
      <c r="Z118" s="315"/>
      <c r="AA118" s="315"/>
      <c r="AB118" s="315"/>
      <c r="AC118" s="315"/>
      <c r="AD118" s="315"/>
      <c r="AE118" s="315"/>
      <c r="AF118" s="314"/>
      <c r="AG118" s="316"/>
      <c r="AH118" s="315"/>
      <c r="AI118" s="316"/>
    </row>
    <row r="119" spans="1:35" s="20" customFormat="1">
      <c r="A119" s="31"/>
      <c r="B119" s="31"/>
      <c r="C119" s="94"/>
      <c r="D119" s="94"/>
      <c r="E119" s="94"/>
      <c r="F119" s="149"/>
      <c r="G119" s="310">
        <v>2</v>
      </c>
      <c r="H119" s="311">
        <v>1998</v>
      </c>
      <c r="I119" s="312">
        <v>1998</v>
      </c>
      <c r="J119" s="312">
        <v>1998</v>
      </c>
      <c r="K119" s="404"/>
      <c r="L119" s="314"/>
      <c r="M119" s="315"/>
      <c r="N119" s="315"/>
      <c r="O119" s="316"/>
      <c r="P119" s="317"/>
      <c r="Q119" s="258"/>
      <c r="R119" s="258"/>
      <c r="S119" s="258"/>
      <c r="T119" s="318"/>
      <c r="U119" s="314"/>
      <c r="V119" s="315"/>
      <c r="W119" s="316"/>
      <c r="X119" s="315"/>
      <c r="Y119" s="315"/>
      <c r="Z119" s="315"/>
      <c r="AA119" s="315"/>
      <c r="AB119" s="315"/>
      <c r="AC119" s="315"/>
      <c r="AD119" s="315"/>
      <c r="AE119" s="315"/>
      <c r="AF119" s="314"/>
      <c r="AG119" s="316"/>
      <c r="AH119" s="315"/>
      <c r="AI119" s="316"/>
    </row>
    <row r="120" spans="1:35" s="20" customFormat="1">
      <c r="A120" s="31"/>
      <c r="B120" s="31"/>
      <c r="C120" s="94"/>
      <c r="D120" s="94"/>
      <c r="E120" s="94"/>
      <c r="F120" s="149"/>
      <c r="G120" s="310">
        <v>3</v>
      </c>
      <c r="H120" s="311">
        <v>1998</v>
      </c>
      <c r="I120" s="312">
        <v>1998</v>
      </c>
      <c r="J120" s="312">
        <v>1998</v>
      </c>
      <c r="K120" s="404"/>
      <c r="L120" s="314"/>
      <c r="M120" s="315"/>
      <c r="N120" s="315"/>
      <c r="O120" s="316"/>
      <c r="P120" s="317"/>
      <c r="Q120" s="258"/>
      <c r="R120" s="258"/>
      <c r="S120" s="258"/>
      <c r="T120" s="318"/>
      <c r="U120" s="314"/>
      <c r="V120" s="315"/>
      <c r="W120" s="316"/>
      <c r="X120" s="315"/>
      <c r="Y120" s="315"/>
      <c r="Z120" s="315"/>
      <c r="AA120" s="315"/>
      <c r="AB120" s="315"/>
      <c r="AC120" s="315"/>
      <c r="AD120" s="315"/>
      <c r="AE120" s="315"/>
      <c r="AF120" s="314"/>
      <c r="AG120" s="316"/>
      <c r="AH120" s="315"/>
      <c r="AI120" s="316"/>
    </row>
    <row r="121" spans="1:35" s="20" customFormat="1">
      <c r="A121" s="31"/>
      <c r="B121" s="31"/>
      <c r="C121" s="94"/>
      <c r="D121" s="94"/>
      <c r="E121" s="94"/>
      <c r="F121" s="149"/>
      <c r="G121" s="310">
        <v>4</v>
      </c>
      <c r="H121" s="311">
        <v>1998</v>
      </c>
      <c r="I121" s="312">
        <v>1998</v>
      </c>
      <c r="J121" s="312">
        <v>1999</v>
      </c>
      <c r="K121" s="404"/>
      <c r="L121" s="314"/>
      <c r="M121" s="315"/>
      <c r="N121" s="315"/>
      <c r="O121" s="316"/>
      <c r="P121" s="317"/>
      <c r="Q121" s="258"/>
      <c r="R121" s="258"/>
      <c r="S121" s="258"/>
      <c r="T121" s="318"/>
      <c r="U121" s="314"/>
      <c r="V121" s="315"/>
      <c r="W121" s="316"/>
      <c r="X121" s="315"/>
      <c r="Y121" s="315"/>
      <c r="Z121" s="315"/>
      <c r="AA121" s="315"/>
      <c r="AB121" s="315"/>
      <c r="AC121" s="315"/>
      <c r="AD121" s="315"/>
      <c r="AE121" s="315"/>
      <c r="AF121" s="314"/>
      <c r="AG121" s="316"/>
      <c r="AH121" s="315"/>
      <c r="AI121" s="316"/>
    </row>
    <row r="122" spans="1:35" s="20" customFormat="1">
      <c r="A122" s="31"/>
      <c r="B122" s="31"/>
      <c r="C122" s="94"/>
      <c r="D122" s="94"/>
      <c r="E122" s="94"/>
      <c r="F122" s="149"/>
      <c r="G122" s="310">
        <v>5</v>
      </c>
      <c r="H122" s="311">
        <v>1998</v>
      </c>
      <c r="I122" s="312">
        <v>1998</v>
      </c>
      <c r="J122" s="312">
        <v>1999</v>
      </c>
      <c r="K122" s="404"/>
      <c r="L122" s="314"/>
      <c r="M122" s="315"/>
      <c r="N122" s="315"/>
      <c r="O122" s="316"/>
      <c r="P122" s="317"/>
      <c r="Q122" s="258"/>
      <c r="R122" s="258"/>
      <c r="S122" s="258"/>
      <c r="T122" s="318"/>
      <c r="U122" s="314"/>
      <c r="V122" s="315"/>
      <c r="W122" s="316"/>
      <c r="X122" s="315"/>
      <c r="Y122" s="315"/>
      <c r="Z122" s="315"/>
      <c r="AA122" s="315"/>
      <c r="AB122" s="315"/>
      <c r="AC122" s="315"/>
      <c r="AD122" s="315"/>
      <c r="AE122" s="315"/>
      <c r="AF122" s="314"/>
      <c r="AG122" s="316"/>
      <c r="AH122" s="315"/>
      <c r="AI122" s="316"/>
    </row>
    <row r="123" spans="1:35" s="20" customFormat="1">
      <c r="A123" s="31"/>
      <c r="B123" s="31"/>
      <c r="C123" s="94"/>
      <c r="D123" s="94"/>
      <c r="E123" s="94"/>
      <c r="F123" s="149"/>
      <c r="G123" s="310">
        <v>6</v>
      </c>
      <c r="H123" s="311">
        <v>1998</v>
      </c>
      <c r="I123" s="312">
        <v>1998</v>
      </c>
      <c r="J123" s="312">
        <v>1999</v>
      </c>
      <c r="K123" s="404"/>
      <c r="L123" s="314"/>
      <c r="M123" s="315"/>
      <c r="N123" s="315"/>
      <c r="O123" s="316"/>
      <c r="P123" s="317"/>
      <c r="Q123" s="258"/>
      <c r="R123" s="258"/>
      <c r="S123" s="258"/>
      <c r="T123" s="318"/>
      <c r="U123" s="314"/>
      <c r="V123" s="315"/>
      <c r="W123" s="316"/>
      <c r="X123" s="315"/>
      <c r="Y123" s="315"/>
      <c r="Z123" s="315"/>
      <c r="AA123" s="315"/>
      <c r="AB123" s="315"/>
      <c r="AC123" s="315"/>
      <c r="AD123" s="315"/>
      <c r="AE123" s="315"/>
      <c r="AF123" s="314"/>
      <c r="AG123" s="316"/>
      <c r="AH123" s="315"/>
      <c r="AI123" s="316"/>
    </row>
    <row r="124" spans="1:35" s="20" customFormat="1">
      <c r="A124" s="31"/>
      <c r="B124" s="31"/>
      <c r="C124" s="94"/>
      <c r="D124" s="94"/>
      <c r="E124" s="94"/>
      <c r="F124" s="149"/>
      <c r="G124" s="310">
        <v>7</v>
      </c>
      <c r="H124" s="311">
        <v>1998</v>
      </c>
      <c r="I124" s="312">
        <v>1999</v>
      </c>
      <c r="J124" s="312">
        <v>1999</v>
      </c>
      <c r="K124" s="404"/>
      <c r="L124" s="314"/>
      <c r="M124" s="315"/>
      <c r="N124" s="315"/>
      <c r="O124" s="316"/>
      <c r="P124" s="317"/>
      <c r="Q124" s="258"/>
      <c r="R124" s="258"/>
      <c r="S124" s="258"/>
      <c r="T124" s="318"/>
      <c r="U124" s="314"/>
      <c r="V124" s="315"/>
      <c r="W124" s="316"/>
      <c r="X124" s="315"/>
      <c r="Y124" s="315"/>
      <c r="Z124" s="315"/>
      <c r="AA124" s="315"/>
      <c r="AB124" s="315"/>
      <c r="AC124" s="315"/>
      <c r="AD124" s="315"/>
      <c r="AE124" s="315"/>
      <c r="AF124" s="314"/>
      <c r="AG124" s="316"/>
      <c r="AH124" s="315"/>
      <c r="AI124" s="316"/>
    </row>
    <row r="125" spans="1:35" s="20" customFormat="1">
      <c r="A125" s="31"/>
      <c r="B125" s="31"/>
      <c r="C125" s="94"/>
      <c r="D125" s="94"/>
      <c r="E125" s="94"/>
      <c r="F125" s="149"/>
      <c r="G125" s="310">
        <v>8</v>
      </c>
      <c r="H125" s="311">
        <v>1998</v>
      </c>
      <c r="I125" s="312">
        <v>1999</v>
      </c>
      <c r="J125" s="312">
        <v>1999</v>
      </c>
      <c r="K125" s="404"/>
      <c r="L125" s="314"/>
      <c r="M125" s="315"/>
      <c r="N125" s="315"/>
      <c r="O125" s="316"/>
      <c r="P125" s="317"/>
      <c r="Q125" s="258"/>
      <c r="R125" s="258"/>
      <c r="S125" s="258"/>
      <c r="T125" s="318"/>
      <c r="U125" s="314"/>
      <c r="V125" s="315"/>
      <c r="W125" s="316"/>
      <c r="X125" s="315"/>
      <c r="Y125" s="315"/>
      <c r="Z125" s="315"/>
      <c r="AA125" s="315"/>
      <c r="AB125" s="315"/>
      <c r="AC125" s="315"/>
      <c r="AD125" s="315"/>
      <c r="AE125" s="315"/>
      <c r="AF125" s="314"/>
      <c r="AG125" s="316"/>
      <c r="AH125" s="315"/>
      <c r="AI125" s="316"/>
    </row>
    <row r="126" spans="1:35" s="20" customFormat="1">
      <c r="A126" s="31"/>
      <c r="B126" s="31"/>
      <c r="C126" s="94"/>
      <c r="D126" s="94"/>
      <c r="E126" s="94"/>
      <c r="F126" s="149"/>
      <c r="G126" s="310">
        <v>9</v>
      </c>
      <c r="H126" s="311">
        <v>1998</v>
      </c>
      <c r="I126" s="312">
        <v>1999</v>
      </c>
      <c r="J126" s="312">
        <v>1999</v>
      </c>
      <c r="K126" s="404"/>
      <c r="L126" s="314"/>
      <c r="M126" s="315"/>
      <c r="N126" s="315"/>
      <c r="O126" s="316"/>
      <c r="P126" s="317"/>
      <c r="Q126" s="258"/>
      <c r="R126" s="258"/>
      <c r="S126" s="258"/>
      <c r="T126" s="318"/>
      <c r="U126" s="314"/>
      <c r="V126" s="315"/>
      <c r="W126" s="316"/>
      <c r="X126" s="315"/>
      <c r="Y126" s="315"/>
      <c r="Z126" s="315"/>
      <c r="AA126" s="315"/>
      <c r="AB126" s="315"/>
      <c r="AC126" s="315"/>
      <c r="AD126" s="315"/>
      <c r="AE126" s="315"/>
      <c r="AF126" s="314"/>
      <c r="AG126" s="316"/>
      <c r="AH126" s="315"/>
      <c r="AI126" s="316"/>
    </row>
    <row r="127" spans="1:35" s="20" customFormat="1">
      <c r="A127" s="31"/>
      <c r="B127" s="31"/>
      <c r="C127" s="94"/>
      <c r="D127" s="94"/>
      <c r="E127" s="94"/>
      <c r="F127" s="149"/>
      <c r="G127" s="310">
        <v>10</v>
      </c>
      <c r="H127" s="311">
        <v>1998</v>
      </c>
      <c r="I127" s="312">
        <v>1999</v>
      </c>
      <c r="J127" s="312">
        <v>1999</v>
      </c>
      <c r="K127" s="404"/>
      <c r="L127" s="314"/>
      <c r="M127" s="315"/>
      <c r="N127" s="315"/>
      <c r="O127" s="316"/>
      <c r="P127" s="317"/>
      <c r="Q127" s="258"/>
      <c r="R127" s="258"/>
      <c r="S127" s="258"/>
      <c r="T127" s="318"/>
      <c r="U127" s="314"/>
      <c r="V127" s="315"/>
      <c r="W127" s="316"/>
      <c r="X127" s="315"/>
      <c r="Y127" s="315"/>
      <c r="Z127" s="315"/>
      <c r="AA127" s="315"/>
      <c r="AB127" s="315"/>
      <c r="AC127" s="315"/>
      <c r="AD127" s="315"/>
      <c r="AE127" s="315"/>
      <c r="AF127" s="314"/>
      <c r="AG127" s="316"/>
      <c r="AH127" s="315"/>
      <c r="AI127" s="316"/>
    </row>
    <row r="128" spans="1:35" s="20" customFormat="1">
      <c r="A128" s="31"/>
      <c r="B128" s="31"/>
      <c r="C128" s="94"/>
      <c r="D128" s="94"/>
      <c r="E128" s="94"/>
      <c r="F128" s="149"/>
      <c r="G128" s="310">
        <v>11</v>
      </c>
      <c r="H128" s="311">
        <v>1998</v>
      </c>
      <c r="I128" s="312">
        <v>1999</v>
      </c>
      <c r="J128" s="312">
        <v>1999</v>
      </c>
      <c r="K128" s="404"/>
      <c r="L128" s="314"/>
      <c r="M128" s="315"/>
      <c r="N128" s="315"/>
      <c r="O128" s="316"/>
      <c r="P128" s="317"/>
      <c r="Q128" s="258"/>
      <c r="R128" s="258"/>
      <c r="S128" s="258"/>
      <c r="T128" s="318"/>
      <c r="U128" s="314"/>
      <c r="V128" s="315"/>
      <c r="W128" s="316"/>
      <c r="X128" s="315"/>
      <c r="Y128" s="315"/>
      <c r="Z128" s="315"/>
      <c r="AA128" s="315"/>
      <c r="AB128" s="315"/>
      <c r="AC128" s="315"/>
      <c r="AD128" s="315"/>
      <c r="AE128" s="315"/>
      <c r="AF128" s="314"/>
      <c r="AG128" s="316"/>
      <c r="AH128" s="315"/>
      <c r="AI128" s="316"/>
    </row>
    <row r="129" spans="1:35" s="20" customFormat="1">
      <c r="A129" s="31"/>
      <c r="B129" s="31"/>
      <c r="C129" s="94"/>
      <c r="D129" s="94"/>
      <c r="E129" s="94"/>
      <c r="F129" s="149"/>
      <c r="G129" s="310">
        <v>12</v>
      </c>
      <c r="H129" s="311">
        <v>1998</v>
      </c>
      <c r="I129" s="312">
        <v>1999</v>
      </c>
      <c r="J129" s="312">
        <v>1999</v>
      </c>
      <c r="K129" s="404"/>
      <c r="L129" s="314"/>
      <c r="M129" s="315"/>
      <c r="N129" s="315"/>
      <c r="O129" s="316"/>
      <c r="P129" s="317"/>
      <c r="Q129" s="258"/>
      <c r="R129" s="258"/>
      <c r="S129" s="258"/>
      <c r="T129" s="318"/>
      <c r="U129" s="314"/>
      <c r="V129" s="315"/>
      <c r="W129" s="316"/>
      <c r="X129" s="315"/>
      <c r="Y129" s="315"/>
      <c r="Z129" s="315"/>
      <c r="AA129" s="315"/>
      <c r="AB129" s="315"/>
      <c r="AC129" s="315"/>
      <c r="AD129" s="315"/>
      <c r="AE129" s="315"/>
      <c r="AF129" s="314"/>
      <c r="AG129" s="316"/>
      <c r="AH129" s="315"/>
      <c r="AI129" s="316"/>
    </row>
    <row r="130" spans="1:35" s="20" customFormat="1">
      <c r="A130" s="31"/>
      <c r="B130" s="31"/>
      <c r="C130" s="94"/>
      <c r="D130" s="94"/>
      <c r="E130" s="94"/>
      <c r="F130" s="149"/>
      <c r="G130" s="310">
        <v>1</v>
      </c>
      <c r="H130" s="311">
        <v>1999</v>
      </c>
      <c r="I130" s="312">
        <v>1999</v>
      </c>
      <c r="J130" s="312">
        <v>1999</v>
      </c>
      <c r="K130" s="404"/>
      <c r="L130" s="314"/>
      <c r="M130" s="315"/>
      <c r="N130" s="315"/>
      <c r="O130" s="316"/>
      <c r="P130" s="317"/>
      <c r="Q130" s="258"/>
      <c r="R130" s="258"/>
      <c r="S130" s="258"/>
      <c r="T130" s="318"/>
      <c r="U130" s="314"/>
      <c r="V130" s="315"/>
      <c r="W130" s="316"/>
      <c r="X130" s="315"/>
      <c r="Y130" s="315"/>
      <c r="Z130" s="315"/>
      <c r="AA130" s="315"/>
      <c r="AB130" s="315"/>
      <c r="AC130" s="315"/>
      <c r="AD130" s="315"/>
      <c r="AE130" s="315"/>
      <c r="AF130" s="314"/>
      <c r="AG130" s="316"/>
      <c r="AH130" s="315"/>
      <c r="AI130" s="316"/>
    </row>
    <row r="131" spans="1:35" s="20" customFormat="1">
      <c r="A131" s="31"/>
      <c r="B131" s="31"/>
      <c r="C131" s="94"/>
      <c r="D131" s="94"/>
      <c r="E131" s="94"/>
      <c r="F131" s="149"/>
      <c r="G131" s="310">
        <v>2</v>
      </c>
      <c r="H131" s="311">
        <v>1999</v>
      </c>
      <c r="I131" s="312">
        <v>1999</v>
      </c>
      <c r="J131" s="312">
        <v>1999</v>
      </c>
      <c r="K131" s="404"/>
      <c r="L131" s="314"/>
      <c r="M131" s="315"/>
      <c r="N131" s="315"/>
      <c r="O131" s="316"/>
      <c r="P131" s="317"/>
      <c r="Q131" s="258"/>
      <c r="R131" s="258"/>
      <c r="S131" s="258"/>
      <c r="T131" s="318"/>
      <c r="U131" s="314"/>
      <c r="V131" s="315"/>
      <c r="W131" s="316"/>
      <c r="X131" s="315"/>
      <c r="Y131" s="315"/>
      <c r="Z131" s="315"/>
      <c r="AA131" s="315"/>
      <c r="AB131" s="315"/>
      <c r="AC131" s="315"/>
      <c r="AD131" s="315"/>
      <c r="AE131" s="315"/>
      <c r="AF131" s="314"/>
      <c r="AG131" s="316"/>
      <c r="AH131" s="315"/>
      <c r="AI131" s="316"/>
    </row>
    <row r="132" spans="1:35" s="20" customFormat="1">
      <c r="A132" s="31"/>
      <c r="B132" s="31"/>
      <c r="C132" s="94"/>
      <c r="D132" s="94"/>
      <c r="E132" s="94"/>
      <c r="F132" s="149"/>
      <c r="G132" s="310">
        <v>3</v>
      </c>
      <c r="H132" s="311">
        <v>1999</v>
      </c>
      <c r="I132" s="312">
        <v>1999</v>
      </c>
      <c r="J132" s="312">
        <v>1999</v>
      </c>
      <c r="K132" s="404"/>
      <c r="L132" s="314"/>
      <c r="M132" s="315"/>
      <c r="N132" s="315"/>
      <c r="O132" s="316"/>
      <c r="P132" s="317"/>
      <c r="Q132" s="258"/>
      <c r="R132" s="258"/>
      <c r="S132" s="258"/>
      <c r="T132" s="318"/>
      <c r="U132" s="314"/>
      <c r="V132" s="315"/>
      <c r="W132" s="316"/>
      <c r="X132" s="315"/>
      <c r="Y132" s="315"/>
      <c r="Z132" s="315"/>
      <c r="AA132" s="315"/>
      <c r="AB132" s="315"/>
      <c r="AC132" s="315"/>
      <c r="AD132" s="315"/>
      <c r="AE132" s="315"/>
      <c r="AF132" s="314"/>
      <c r="AG132" s="316"/>
      <c r="AH132" s="315"/>
      <c r="AI132" s="316"/>
    </row>
    <row r="133" spans="1:35" s="20" customFormat="1">
      <c r="A133" s="31"/>
      <c r="B133" s="31"/>
      <c r="C133" s="94"/>
      <c r="D133" s="94"/>
      <c r="E133" s="94"/>
      <c r="F133" s="149"/>
      <c r="G133" s="310">
        <v>4</v>
      </c>
      <c r="H133" s="311">
        <v>1999</v>
      </c>
      <c r="I133" s="312">
        <v>1999</v>
      </c>
      <c r="J133" s="312">
        <v>2000</v>
      </c>
      <c r="K133" s="404"/>
      <c r="L133" s="314"/>
      <c r="M133" s="315"/>
      <c r="N133" s="315"/>
      <c r="O133" s="316"/>
      <c r="P133" s="317"/>
      <c r="Q133" s="258"/>
      <c r="R133" s="258"/>
      <c r="S133" s="258"/>
      <c r="T133" s="318"/>
      <c r="U133" s="314"/>
      <c r="V133" s="315"/>
      <c r="W133" s="316"/>
      <c r="X133" s="315"/>
      <c r="Y133" s="315"/>
      <c r="Z133" s="315"/>
      <c r="AA133" s="315"/>
      <c r="AB133" s="315"/>
      <c r="AC133" s="315"/>
      <c r="AD133" s="315"/>
      <c r="AE133" s="315"/>
      <c r="AF133" s="314"/>
      <c r="AG133" s="316"/>
      <c r="AH133" s="315"/>
      <c r="AI133" s="316"/>
    </row>
    <row r="134" spans="1:35" s="20" customFormat="1">
      <c r="A134" s="31"/>
      <c r="B134" s="31"/>
      <c r="C134" s="94"/>
      <c r="D134" s="94"/>
      <c r="E134" s="94"/>
      <c r="F134" s="149"/>
      <c r="G134" s="310">
        <v>5</v>
      </c>
      <c r="H134" s="311">
        <v>1999</v>
      </c>
      <c r="I134" s="312">
        <v>1999</v>
      </c>
      <c r="J134" s="312">
        <v>2000</v>
      </c>
      <c r="K134" s="404"/>
      <c r="L134" s="314"/>
      <c r="M134" s="315"/>
      <c r="N134" s="315"/>
      <c r="O134" s="316"/>
      <c r="P134" s="317"/>
      <c r="Q134" s="258"/>
      <c r="R134" s="258"/>
      <c r="S134" s="258"/>
      <c r="T134" s="318"/>
      <c r="U134" s="314"/>
      <c r="V134" s="315"/>
      <c r="W134" s="316"/>
      <c r="X134" s="315"/>
      <c r="Y134" s="315"/>
      <c r="Z134" s="315"/>
      <c r="AA134" s="315"/>
      <c r="AB134" s="315"/>
      <c r="AC134" s="315"/>
      <c r="AD134" s="315"/>
      <c r="AE134" s="315"/>
      <c r="AF134" s="314"/>
      <c r="AG134" s="316"/>
      <c r="AH134" s="315"/>
      <c r="AI134" s="316"/>
    </row>
    <row r="135" spans="1:35" s="20" customFormat="1">
      <c r="A135" s="31"/>
      <c r="B135" s="31"/>
      <c r="C135" s="94"/>
      <c r="D135" s="94"/>
      <c r="E135" s="94"/>
      <c r="F135" s="149"/>
      <c r="G135" s="310">
        <v>6</v>
      </c>
      <c r="H135" s="311">
        <v>1999</v>
      </c>
      <c r="I135" s="312">
        <v>1999</v>
      </c>
      <c r="J135" s="312">
        <v>2000</v>
      </c>
      <c r="K135" s="404"/>
      <c r="L135" s="314"/>
      <c r="M135" s="315"/>
      <c r="N135" s="315"/>
      <c r="O135" s="316"/>
      <c r="P135" s="317"/>
      <c r="Q135" s="258"/>
      <c r="R135" s="258"/>
      <c r="S135" s="258"/>
      <c r="T135" s="318"/>
      <c r="U135" s="314"/>
      <c r="V135" s="315"/>
      <c r="W135" s="316"/>
      <c r="X135" s="315"/>
      <c r="Y135" s="315"/>
      <c r="Z135" s="315"/>
      <c r="AA135" s="315"/>
      <c r="AB135" s="315"/>
      <c r="AC135" s="315"/>
      <c r="AD135" s="315"/>
      <c r="AE135" s="315"/>
      <c r="AF135" s="314"/>
      <c r="AG135" s="316"/>
      <c r="AH135" s="315"/>
      <c r="AI135" s="316"/>
    </row>
    <row r="136" spans="1:35" s="20" customFormat="1">
      <c r="A136" s="31"/>
      <c r="B136" s="31"/>
      <c r="C136" s="94"/>
      <c r="D136" s="94"/>
      <c r="E136" s="94"/>
      <c r="F136" s="149"/>
      <c r="G136" s="310">
        <v>7</v>
      </c>
      <c r="H136" s="311">
        <v>1999</v>
      </c>
      <c r="I136" s="312">
        <v>2000</v>
      </c>
      <c r="J136" s="312">
        <v>2000</v>
      </c>
      <c r="K136" s="404"/>
      <c r="L136" s="314"/>
      <c r="M136" s="315"/>
      <c r="N136" s="315"/>
      <c r="O136" s="316"/>
      <c r="P136" s="317"/>
      <c r="Q136" s="258"/>
      <c r="R136" s="258"/>
      <c r="S136" s="258"/>
      <c r="T136" s="318"/>
      <c r="U136" s="314"/>
      <c r="V136" s="315"/>
      <c r="W136" s="316"/>
      <c r="X136" s="315"/>
      <c r="Y136" s="315"/>
      <c r="Z136" s="315"/>
      <c r="AA136" s="315"/>
      <c r="AB136" s="315"/>
      <c r="AC136" s="315"/>
      <c r="AD136" s="315"/>
      <c r="AE136" s="315"/>
      <c r="AF136" s="314"/>
      <c r="AG136" s="316"/>
      <c r="AH136" s="315"/>
      <c r="AI136" s="316"/>
    </row>
    <row r="137" spans="1:35" s="20" customFormat="1">
      <c r="A137" s="31"/>
      <c r="B137" s="31"/>
      <c r="C137" s="94"/>
      <c r="D137" s="94"/>
      <c r="E137" s="94"/>
      <c r="F137" s="149"/>
      <c r="G137" s="310">
        <v>8</v>
      </c>
      <c r="H137" s="311">
        <v>1999</v>
      </c>
      <c r="I137" s="312">
        <v>2000</v>
      </c>
      <c r="J137" s="312">
        <v>2000</v>
      </c>
      <c r="K137" s="404"/>
      <c r="L137" s="314"/>
      <c r="M137" s="315"/>
      <c r="N137" s="315"/>
      <c r="O137" s="316"/>
      <c r="P137" s="317"/>
      <c r="Q137" s="258"/>
      <c r="R137" s="258"/>
      <c r="S137" s="258"/>
      <c r="T137" s="318"/>
      <c r="U137" s="314"/>
      <c r="V137" s="315"/>
      <c r="W137" s="316"/>
      <c r="X137" s="315"/>
      <c r="Y137" s="315"/>
      <c r="Z137" s="315"/>
      <c r="AA137" s="315"/>
      <c r="AB137" s="315"/>
      <c r="AC137" s="315"/>
      <c r="AD137" s="315"/>
      <c r="AE137" s="315"/>
      <c r="AF137" s="314"/>
      <c r="AG137" s="316"/>
      <c r="AH137" s="315"/>
      <c r="AI137" s="316"/>
    </row>
    <row r="138" spans="1:35" s="20" customFormat="1">
      <c r="A138" s="31"/>
      <c r="B138" s="31"/>
      <c r="C138" s="94"/>
      <c r="D138" s="94"/>
      <c r="E138" s="94"/>
      <c r="F138" s="149"/>
      <c r="G138" s="310">
        <v>9</v>
      </c>
      <c r="H138" s="311">
        <v>1999</v>
      </c>
      <c r="I138" s="312">
        <v>2000</v>
      </c>
      <c r="J138" s="312">
        <v>2000</v>
      </c>
      <c r="K138" s="404"/>
      <c r="L138" s="314"/>
      <c r="M138" s="315"/>
      <c r="N138" s="315"/>
      <c r="O138" s="316"/>
      <c r="P138" s="317"/>
      <c r="Q138" s="258"/>
      <c r="R138" s="258"/>
      <c r="S138" s="258"/>
      <c r="T138" s="318"/>
      <c r="U138" s="314"/>
      <c r="V138" s="315"/>
      <c r="W138" s="316"/>
      <c r="X138" s="315"/>
      <c r="Y138" s="315"/>
      <c r="Z138" s="315"/>
      <c r="AA138" s="315"/>
      <c r="AB138" s="315"/>
      <c r="AC138" s="315"/>
      <c r="AD138" s="315"/>
      <c r="AE138" s="315"/>
      <c r="AF138" s="314"/>
      <c r="AG138" s="316"/>
      <c r="AH138" s="315"/>
      <c r="AI138" s="316"/>
    </row>
    <row r="139" spans="1:35" s="20" customFormat="1">
      <c r="A139" s="31"/>
      <c r="B139" s="31"/>
      <c r="C139" s="94"/>
      <c r="D139" s="94"/>
      <c r="E139" s="94"/>
      <c r="F139" s="149"/>
      <c r="G139" s="310">
        <v>10</v>
      </c>
      <c r="H139" s="311">
        <v>1999</v>
      </c>
      <c r="I139" s="312">
        <v>2000</v>
      </c>
      <c r="J139" s="312">
        <v>2000</v>
      </c>
      <c r="K139" s="404"/>
      <c r="L139" s="314"/>
      <c r="M139" s="315"/>
      <c r="N139" s="315"/>
      <c r="O139" s="316"/>
      <c r="P139" s="317"/>
      <c r="Q139" s="258"/>
      <c r="R139" s="258"/>
      <c r="S139" s="258"/>
      <c r="T139" s="318"/>
      <c r="U139" s="314"/>
      <c r="V139" s="315"/>
      <c r="W139" s="316"/>
      <c r="X139" s="315"/>
      <c r="Y139" s="315"/>
      <c r="Z139" s="315"/>
      <c r="AA139" s="315"/>
      <c r="AB139" s="315"/>
      <c r="AC139" s="315"/>
      <c r="AD139" s="315"/>
      <c r="AE139" s="315"/>
      <c r="AF139" s="314"/>
      <c r="AG139" s="316"/>
      <c r="AH139" s="315"/>
      <c r="AI139" s="316"/>
    </row>
    <row r="140" spans="1:35" s="20" customFormat="1">
      <c r="A140" s="31"/>
      <c r="B140" s="31"/>
      <c r="C140" s="94"/>
      <c r="D140" s="94"/>
      <c r="E140" s="94"/>
      <c r="F140" s="149"/>
      <c r="G140" s="310">
        <v>11</v>
      </c>
      <c r="H140" s="311">
        <v>1999</v>
      </c>
      <c r="I140" s="312">
        <v>2000</v>
      </c>
      <c r="J140" s="312">
        <v>2000</v>
      </c>
      <c r="K140" s="404"/>
      <c r="L140" s="314"/>
      <c r="M140" s="315"/>
      <c r="N140" s="315"/>
      <c r="O140" s="316"/>
      <c r="P140" s="317"/>
      <c r="Q140" s="258"/>
      <c r="R140" s="258"/>
      <c r="S140" s="258"/>
      <c r="T140" s="318"/>
      <c r="U140" s="314"/>
      <c r="V140" s="315"/>
      <c r="W140" s="316"/>
      <c r="X140" s="315"/>
      <c r="Y140" s="315"/>
      <c r="Z140" s="315"/>
      <c r="AA140" s="315"/>
      <c r="AB140" s="315"/>
      <c r="AC140" s="315"/>
      <c r="AD140" s="315"/>
      <c r="AE140" s="315"/>
      <c r="AF140" s="314"/>
      <c r="AG140" s="316"/>
      <c r="AH140" s="315"/>
      <c r="AI140" s="316"/>
    </row>
    <row r="141" spans="1:35" s="20" customFormat="1">
      <c r="A141" s="31"/>
      <c r="B141" s="31"/>
      <c r="C141" s="94"/>
      <c r="D141" s="94"/>
      <c r="E141" s="94"/>
      <c r="F141" s="149"/>
      <c r="G141" s="310">
        <v>12</v>
      </c>
      <c r="H141" s="311">
        <v>1999</v>
      </c>
      <c r="I141" s="312">
        <v>2000</v>
      </c>
      <c r="J141" s="312">
        <v>2000</v>
      </c>
      <c r="K141" s="404"/>
      <c r="L141" s="314"/>
      <c r="M141" s="315"/>
      <c r="N141" s="315"/>
      <c r="O141" s="316"/>
      <c r="P141" s="317"/>
      <c r="Q141" s="258"/>
      <c r="R141" s="258"/>
      <c r="S141" s="258"/>
      <c r="T141" s="318"/>
      <c r="U141" s="314"/>
      <c r="V141" s="315"/>
      <c r="W141" s="316"/>
      <c r="X141" s="315"/>
      <c r="Y141" s="315"/>
      <c r="Z141" s="315"/>
      <c r="AA141" s="315"/>
      <c r="AB141" s="315"/>
      <c r="AC141" s="315"/>
      <c r="AD141" s="315"/>
      <c r="AE141" s="315"/>
      <c r="AF141" s="314"/>
      <c r="AG141" s="316"/>
      <c r="AH141" s="315"/>
      <c r="AI141" s="316"/>
    </row>
    <row r="142" spans="1:35" s="20" customFormat="1">
      <c r="A142" s="31"/>
      <c r="B142" s="31"/>
      <c r="C142" s="94"/>
      <c r="D142" s="94"/>
      <c r="E142" s="94"/>
      <c r="F142" s="149"/>
      <c r="G142" s="310">
        <v>1</v>
      </c>
      <c r="H142" s="311">
        <v>2000</v>
      </c>
      <c r="I142" s="312">
        <v>2000</v>
      </c>
      <c r="J142" s="312">
        <v>2000</v>
      </c>
      <c r="K142" s="404"/>
      <c r="L142" s="314"/>
      <c r="M142" s="315"/>
      <c r="N142" s="315"/>
      <c r="O142" s="316"/>
      <c r="P142" s="317"/>
      <c r="Q142" s="258"/>
      <c r="R142" s="258"/>
      <c r="S142" s="258"/>
      <c r="T142" s="318"/>
      <c r="U142" s="314"/>
      <c r="V142" s="315"/>
      <c r="W142" s="316"/>
      <c r="X142" s="315"/>
      <c r="Y142" s="315"/>
      <c r="Z142" s="315"/>
      <c r="AA142" s="315"/>
      <c r="AB142" s="315"/>
      <c r="AC142" s="315"/>
      <c r="AD142" s="315"/>
      <c r="AE142" s="315"/>
      <c r="AF142" s="314"/>
      <c r="AG142" s="316"/>
      <c r="AH142" s="315"/>
      <c r="AI142" s="316"/>
    </row>
    <row r="143" spans="1:35" s="20" customFormat="1">
      <c r="A143" s="31"/>
      <c r="B143" s="31"/>
      <c r="C143" s="94"/>
      <c r="D143" s="94"/>
      <c r="E143" s="94"/>
      <c r="F143" s="149"/>
      <c r="G143" s="310">
        <v>2</v>
      </c>
      <c r="H143" s="311">
        <v>2000</v>
      </c>
      <c r="I143" s="312">
        <v>2000</v>
      </c>
      <c r="J143" s="312">
        <v>2000</v>
      </c>
      <c r="K143" s="404"/>
      <c r="L143" s="314"/>
      <c r="M143" s="315"/>
      <c r="N143" s="315"/>
      <c r="O143" s="316"/>
      <c r="P143" s="317"/>
      <c r="Q143" s="258"/>
      <c r="R143" s="258"/>
      <c r="S143" s="258"/>
      <c r="T143" s="318"/>
      <c r="U143" s="314"/>
      <c r="V143" s="315"/>
      <c r="W143" s="316"/>
      <c r="X143" s="315"/>
      <c r="Y143" s="315"/>
      <c r="Z143" s="315"/>
      <c r="AA143" s="315"/>
      <c r="AB143" s="315"/>
      <c r="AC143" s="315"/>
      <c r="AD143" s="315"/>
      <c r="AE143" s="315"/>
      <c r="AF143" s="314"/>
      <c r="AG143" s="316"/>
      <c r="AH143" s="315"/>
      <c r="AI143" s="316"/>
    </row>
    <row r="144" spans="1:35" s="20" customFormat="1">
      <c r="A144" s="31"/>
      <c r="B144" s="31"/>
      <c r="C144" s="94"/>
      <c r="D144" s="94"/>
      <c r="E144" s="94"/>
      <c r="F144" s="149"/>
      <c r="G144" s="310">
        <v>3</v>
      </c>
      <c r="H144" s="311">
        <v>2000</v>
      </c>
      <c r="I144" s="312">
        <v>2000</v>
      </c>
      <c r="J144" s="312">
        <v>2000</v>
      </c>
      <c r="K144" s="404"/>
      <c r="L144" s="314"/>
      <c r="M144" s="315"/>
      <c r="N144" s="315"/>
      <c r="O144" s="316"/>
      <c r="P144" s="317"/>
      <c r="Q144" s="258"/>
      <c r="R144" s="258"/>
      <c r="S144" s="258"/>
      <c r="T144" s="318"/>
      <c r="U144" s="314"/>
      <c r="V144" s="315"/>
      <c r="W144" s="316"/>
      <c r="X144" s="315"/>
      <c r="Y144" s="315"/>
      <c r="Z144" s="315"/>
      <c r="AA144" s="315"/>
      <c r="AB144" s="315"/>
      <c r="AC144" s="315"/>
      <c r="AD144" s="315"/>
      <c r="AE144" s="315"/>
      <c r="AF144" s="314"/>
      <c r="AG144" s="316"/>
      <c r="AH144" s="315"/>
      <c r="AI144" s="316"/>
    </row>
    <row r="145" spans="1:35" s="20" customFormat="1">
      <c r="A145" s="31"/>
      <c r="B145" s="31"/>
      <c r="C145" s="94"/>
      <c r="D145" s="94"/>
      <c r="E145" s="94"/>
      <c r="F145" s="149"/>
      <c r="G145" s="310">
        <v>4</v>
      </c>
      <c r="H145" s="311">
        <v>2000</v>
      </c>
      <c r="I145" s="312">
        <v>2000</v>
      </c>
      <c r="J145" s="312">
        <v>2001</v>
      </c>
      <c r="K145" s="404"/>
      <c r="L145" s="314"/>
      <c r="M145" s="315"/>
      <c r="N145" s="315"/>
      <c r="O145" s="316"/>
      <c r="P145" s="317"/>
      <c r="Q145" s="258"/>
      <c r="R145" s="258"/>
      <c r="S145" s="258"/>
      <c r="T145" s="318"/>
      <c r="U145" s="314"/>
      <c r="V145" s="315"/>
      <c r="W145" s="316"/>
      <c r="X145" s="315"/>
      <c r="Y145" s="315"/>
      <c r="Z145" s="315"/>
      <c r="AA145" s="315"/>
      <c r="AB145" s="315"/>
      <c r="AC145" s="315"/>
      <c r="AD145" s="315"/>
      <c r="AE145" s="315"/>
      <c r="AF145" s="314"/>
      <c r="AG145" s="316"/>
      <c r="AH145" s="315"/>
      <c r="AI145" s="316"/>
    </row>
    <row r="146" spans="1:35" s="20" customFormat="1">
      <c r="A146" s="31"/>
      <c r="B146" s="31"/>
      <c r="C146" s="94"/>
      <c r="D146" s="94"/>
      <c r="E146" s="94"/>
      <c r="F146" s="149"/>
      <c r="G146" s="310">
        <v>5</v>
      </c>
      <c r="H146" s="311">
        <v>2000</v>
      </c>
      <c r="I146" s="312">
        <v>2000</v>
      </c>
      <c r="J146" s="312">
        <v>2001</v>
      </c>
      <c r="K146" s="404"/>
      <c r="L146" s="314"/>
      <c r="M146" s="315"/>
      <c r="N146" s="315"/>
      <c r="O146" s="316"/>
      <c r="P146" s="317"/>
      <c r="Q146" s="258"/>
      <c r="R146" s="258"/>
      <c r="S146" s="258"/>
      <c r="T146" s="318"/>
      <c r="U146" s="314"/>
      <c r="V146" s="315"/>
      <c r="W146" s="316"/>
      <c r="X146" s="315"/>
      <c r="Y146" s="315"/>
      <c r="Z146" s="315"/>
      <c r="AA146" s="315"/>
      <c r="AB146" s="315"/>
      <c r="AC146" s="315"/>
      <c r="AD146" s="315"/>
      <c r="AE146" s="315"/>
      <c r="AF146" s="314"/>
      <c r="AG146" s="316"/>
      <c r="AH146" s="315"/>
      <c r="AI146" s="316"/>
    </row>
    <row r="147" spans="1:35" s="20" customFormat="1">
      <c r="A147" s="31"/>
      <c r="B147" s="31"/>
      <c r="C147" s="94"/>
      <c r="D147" s="94"/>
      <c r="E147" s="94"/>
      <c r="F147" s="149"/>
      <c r="G147" s="310">
        <v>6</v>
      </c>
      <c r="H147" s="311">
        <v>2000</v>
      </c>
      <c r="I147" s="312">
        <v>2000</v>
      </c>
      <c r="J147" s="312">
        <v>2001</v>
      </c>
      <c r="K147" s="404"/>
      <c r="L147" s="314"/>
      <c r="M147" s="315"/>
      <c r="N147" s="315"/>
      <c r="O147" s="316"/>
      <c r="P147" s="317"/>
      <c r="Q147" s="258"/>
      <c r="R147" s="258"/>
      <c r="S147" s="258"/>
      <c r="T147" s="318"/>
      <c r="U147" s="314"/>
      <c r="V147" s="315"/>
      <c r="W147" s="316"/>
      <c r="X147" s="315"/>
      <c r="Y147" s="315"/>
      <c r="Z147" s="315"/>
      <c r="AA147" s="315"/>
      <c r="AB147" s="315"/>
      <c r="AC147" s="315"/>
      <c r="AD147" s="315"/>
      <c r="AE147" s="315"/>
      <c r="AF147" s="314"/>
      <c r="AG147" s="316"/>
      <c r="AH147" s="315"/>
      <c r="AI147" s="316"/>
    </row>
    <row r="148" spans="1:35" s="20" customFormat="1">
      <c r="A148" s="31"/>
      <c r="B148" s="31"/>
      <c r="C148" s="94"/>
      <c r="D148" s="94"/>
      <c r="E148" s="94"/>
      <c r="F148" s="149"/>
      <c r="G148" s="310">
        <v>7</v>
      </c>
      <c r="H148" s="311">
        <v>2000</v>
      </c>
      <c r="I148" s="312">
        <v>2001</v>
      </c>
      <c r="J148" s="312">
        <v>2001</v>
      </c>
      <c r="K148" s="404"/>
      <c r="L148" s="314"/>
      <c r="M148" s="315"/>
      <c r="N148" s="315"/>
      <c r="O148" s="316"/>
      <c r="P148" s="317"/>
      <c r="Q148" s="258"/>
      <c r="R148" s="258"/>
      <c r="S148" s="258"/>
      <c r="T148" s="318"/>
      <c r="U148" s="314"/>
      <c r="V148" s="315"/>
      <c r="W148" s="316"/>
      <c r="X148" s="315"/>
      <c r="Y148" s="315"/>
      <c r="Z148" s="315"/>
      <c r="AA148" s="315"/>
      <c r="AB148" s="315"/>
      <c r="AC148" s="315"/>
      <c r="AD148" s="315"/>
      <c r="AE148" s="315"/>
      <c r="AF148" s="314"/>
      <c r="AG148" s="316"/>
      <c r="AH148" s="315"/>
      <c r="AI148" s="316"/>
    </row>
    <row r="149" spans="1:35" s="20" customFormat="1">
      <c r="A149" s="31"/>
      <c r="B149" s="31"/>
      <c r="C149" s="94"/>
      <c r="D149" s="94"/>
      <c r="E149" s="94"/>
      <c r="F149" s="149"/>
      <c r="G149" s="310">
        <v>8</v>
      </c>
      <c r="H149" s="311">
        <v>2000</v>
      </c>
      <c r="I149" s="312">
        <v>2001</v>
      </c>
      <c r="J149" s="312">
        <v>2001</v>
      </c>
      <c r="K149" s="404"/>
      <c r="L149" s="314"/>
      <c r="M149" s="315"/>
      <c r="N149" s="315"/>
      <c r="O149" s="316"/>
      <c r="P149" s="317"/>
      <c r="Q149" s="258"/>
      <c r="R149" s="258"/>
      <c r="S149" s="258"/>
      <c r="T149" s="318"/>
      <c r="U149" s="314"/>
      <c r="V149" s="315"/>
      <c r="W149" s="316"/>
      <c r="X149" s="315"/>
      <c r="Y149" s="315"/>
      <c r="Z149" s="315"/>
      <c r="AA149" s="315"/>
      <c r="AB149" s="315"/>
      <c r="AC149" s="315"/>
      <c r="AD149" s="315"/>
      <c r="AE149" s="315"/>
      <c r="AF149" s="314"/>
      <c r="AG149" s="316"/>
      <c r="AH149" s="315"/>
      <c r="AI149" s="316"/>
    </row>
    <row r="150" spans="1:35" s="20" customFormat="1">
      <c r="A150" s="31"/>
      <c r="B150" s="31"/>
      <c r="C150" s="94"/>
      <c r="D150" s="94"/>
      <c r="E150" s="94"/>
      <c r="F150" s="149"/>
      <c r="G150" s="310">
        <v>9</v>
      </c>
      <c r="H150" s="311">
        <v>2000</v>
      </c>
      <c r="I150" s="312">
        <v>2001</v>
      </c>
      <c r="J150" s="312">
        <v>2001</v>
      </c>
      <c r="K150" s="404"/>
      <c r="L150" s="314"/>
      <c r="M150" s="315"/>
      <c r="N150" s="315"/>
      <c r="O150" s="316"/>
      <c r="P150" s="317"/>
      <c r="Q150" s="258"/>
      <c r="R150" s="258"/>
      <c r="S150" s="258"/>
      <c r="T150" s="318"/>
      <c r="U150" s="314"/>
      <c r="V150" s="315"/>
      <c r="W150" s="316"/>
      <c r="X150" s="315"/>
      <c r="Y150" s="315"/>
      <c r="Z150" s="315"/>
      <c r="AA150" s="315"/>
      <c r="AB150" s="315"/>
      <c r="AC150" s="315"/>
      <c r="AD150" s="315"/>
      <c r="AE150" s="315"/>
      <c r="AF150" s="314"/>
      <c r="AG150" s="316"/>
      <c r="AH150" s="315"/>
      <c r="AI150" s="316"/>
    </row>
    <row r="151" spans="1:35" s="20" customFormat="1">
      <c r="A151" s="31"/>
      <c r="B151" s="31"/>
      <c r="C151" s="94"/>
      <c r="D151" s="94"/>
      <c r="E151" s="94"/>
      <c r="F151" s="149"/>
      <c r="G151" s="310">
        <v>10</v>
      </c>
      <c r="H151" s="311">
        <v>2000</v>
      </c>
      <c r="I151" s="312">
        <v>2001</v>
      </c>
      <c r="J151" s="312">
        <v>2001</v>
      </c>
      <c r="K151" s="404"/>
      <c r="L151" s="314"/>
      <c r="M151" s="315"/>
      <c r="N151" s="315"/>
      <c r="O151" s="316"/>
      <c r="P151" s="317"/>
      <c r="Q151" s="258"/>
      <c r="R151" s="258"/>
      <c r="S151" s="258"/>
      <c r="T151" s="318"/>
      <c r="U151" s="314"/>
      <c r="V151" s="315"/>
      <c r="W151" s="316"/>
      <c r="X151" s="315"/>
      <c r="Y151" s="315"/>
      <c r="Z151" s="315"/>
      <c r="AA151" s="315"/>
      <c r="AB151" s="315"/>
      <c r="AC151" s="315"/>
      <c r="AD151" s="315"/>
      <c r="AE151" s="315"/>
      <c r="AF151" s="314"/>
      <c r="AG151" s="316"/>
      <c r="AH151" s="315"/>
      <c r="AI151" s="316"/>
    </row>
    <row r="152" spans="1:35" s="20" customFormat="1">
      <c r="A152" s="31"/>
      <c r="B152" s="31"/>
      <c r="C152" s="94"/>
      <c r="D152" s="94"/>
      <c r="E152" s="94"/>
      <c r="F152" s="149"/>
      <c r="G152" s="310">
        <v>11</v>
      </c>
      <c r="H152" s="311">
        <v>2000</v>
      </c>
      <c r="I152" s="312">
        <v>2001</v>
      </c>
      <c r="J152" s="312">
        <v>2001</v>
      </c>
      <c r="K152" s="404"/>
      <c r="L152" s="314"/>
      <c r="M152" s="315"/>
      <c r="N152" s="315"/>
      <c r="O152" s="316"/>
      <c r="P152" s="317"/>
      <c r="Q152" s="258"/>
      <c r="R152" s="258"/>
      <c r="S152" s="258"/>
      <c r="T152" s="318"/>
      <c r="U152" s="314"/>
      <c r="V152" s="315"/>
      <c r="W152" s="316"/>
      <c r="X152" s="315"/>
      <c r="Y152" s="315"/>
      <c r="Z152" s="315"/>
      <c r="AA152" s="315"/>
      <c r="AB152" s="315"/>
      <c r="AC152" s="315"/>
      <c r="AD152" s="315"/>
      <c r="AE152" s="315"/>
      <c r="AF152" s="314"/>
      <c r="AG152" s="316"/>
      <c r="AH152" s="315"/>
      <c r="AI152" s="316"/>
    </row>
    <row r="153" spans="1:35" s="20" customFormat="1">
      <c r="A153" s="31"/>
      <c r="B153" s="31"/>
      <c r="C153" s="94"/>
      <c r="D153" s="94"/>
      <c r="E153" s="94"/>
      <c r="F153" s="149"/>
      <c r="G153" s="310">
        <v>12</v>
      </c>
      <c r="H153" s="311">
        <v>2000</v>
      </c>
      <c r="I153" s="312">
        <v>2001</v>
      </c>
      <c r="J153" s="312">
        <v>2001</v>
      </c>
      <c r="K153" s="404"/>
      <c r="L153" s="314"/>
      <c r="M153" s="315"/>
      <c r="N153" s="315"/>
      <c r="O153" s="316"/>
      <c r="P153" s="317"/>
      <c r="Q153" s="258"/>
      <c r="R153" s="258"/>
      <c r="S153" s="258"/>
      <c r="T153" s="318"/>
      <c r="U153" s="314"/>
      <c r="V153" s="315"/>
      <c r="W153" s="316"/>
      <c r="X153" s="315"/>
      <c r="Y153" s="315"/>
      <c r="Z153" s="315"/>
      <c r="AA153" s="315"/>
      <c r="AB153" s="315"/>
      <c r="AC153" s="315"/>
      <c r="AD153" s="315"/>
      <c r="AE153" s="315"/>
      <c r="AF153" s="314"/>
      <c r="AG153" s="316"/>
      <c r="AH153" s="315"/>
      <c r="AI153" s="316"/>
    </row>
    <row r="154" spans="1:35" s="20" customFormat="1">
      <c r="A154" s="31"/>
      <c r="B154" s="31"/>
      <c r="C154" s="94"/>
      <c r="D154" s="94"/>
      <c r="E154" s="94"/>
      <c r="F154" s="149"/>
      <c r="G154" s="310">
        <v>1</v>
      </c>
      <c r="H154" s="311">
        <v>2001</v>
      </c>
      <c r="I154" s="312">
        <v>2001</v>
      </c>
      <c r="J154" s="312">
        <v>2001</v>
      </c>
      <c r="K154" s="404"/>
      <c r="L154" s="314"/>
      <c r="M154" s="315"/>
      <c r="N154" s="315"/>
      <c r="O154" s="316"/>
      <c r="P154" s="317"/>
      <c r="Q154" s="258"/>
      <c r="R154" s="258"/>
      <c r="S154" s="258"/>
      <c r="T154" s="318"/>
      <c r="U154" s="314"/>
      <c r="V154" s="315"/>
      <c r="W154" s="316"/>
      <c r="X154" s="315"/>
      <c r="Y154" s="315"/>
      <c r="Z154" s="315"/>
      <c r="AA154" s="315"/>
      <c r="AB154" s="315"/>
      <c r="AC154" s="315"/>
      <c r="AD154" s="315"/>
      <c r="AE154" s="315"/>
      <c r="AF154" s="314"/>
      <c r="AG154" s="316"/>
      <c r="AH154" s="315"/>
      <c r="AI154" s="316"/>
    </row>
    <row r="155" spans="1:35" s="20" customFormat="1">
      <c r="A155" s="31"/>
      <c r="B155" s="31"/>
      <c r="C155" s="94"/>
      <c r="D155" s="94"/>
      <c r="E155" s="94"/>
      <c r="F155" s="149"/>
      <c r="G155" s="310">
        <v>2</v>
      </c>
      <c r="H155" s="311">
        <v>2001</v>
      </c>
      <c r="I155" s="312">
        <v>2001</v>
      </c>
      <c r="J155" s="312">
        <v>2001</v>
      </c>
      <c r="K155" s="404"/>
      <c r="L155" s="314"/>
      <c r="M155" s="315"/>
      <c r="N155" s="315"/>
      <c r="O155" s="316"/>
      <c r="P155" s="317"/>
      <c r="Q155" s="258"/>
      <c r="R155" s="258"/>
      <c r="S155" s="258"/>
      <c r="T155" s="318"/>
      <c r="U155" s="314"/>
      <c r="V155" s="315"/>
      <c r="W155" s="316"/>
      <c r="X155" s="315"/>
      <c r="Y155" s="315"/>
      <c r="Z155" s="315"/>
      <c r="AA155" s="315"/>
      <c r="AB155" s="315"/>
      <c r="AC155" s="315"/>
      <c r="AD155" s="315"/>
      <c r="AE155" s="315"/>
      <c r="AF155" s="314"/>
      <c r="AG155" s="316"/>
      <c r="AH155" s="315"/>
      <c r="AI155" s="316"/>
    </row>
    <row r="156" spans="1:35" s="20" customFormat="1">
      <c r="A156" s="31"/>
      <c r="B156" s="31"/>
      <c r="C156" s="94"/>
      <c r="D156" s="94"/>
      <c r="E156" s="94"/>
      <c r="F156" s="149"/>
      <c r="G156" s="310">
        <v>3</v>
      </c>
      <c r="H156" s="311">
        <v>2001</v>
      </c>
      <c r="I156" s="312">
        <v>2001</v>
      </c>
      <c r="J156" s="312">
        <v>2001</v>
      </c>
      <c r="K156" s="404"/>
      <c r="L156" s="314"/>
      <c r="M156" s="315"/>
      <c r="N156" s="315"/>
      <c r="O156" s="316"/>
      <c r="P156" s="317"/>
      <c r="Q156" s="258"/>
      <c r="R156" s="258"/>
      <c r="S156" s="258"/>
      <c r="T156" s="318"/>
      <c r="U156" s="314"/>
      <c r="V156" s="315"/>
      <c r="W156" s="316"/>
      <c r="X156" s="315"/>
      <c r="Y156" s="315"/>
      <c r="Z156" s="315"/>
      <c r="AA156" s="315"/>
      <c r="AB156" s="315"/>
      <c r="AC156" s="315"/>
      <c r="AD156" s="315"/>
      <c r="AE156" s="315"/>
      <c r="AF156" s="314"/>
      <c r="AG156" s="316"/>
      <c r="AH156" s="315"/>
      <c r="AI156" s="316"/>
    </row>
    <row r="157" spans="1:35" s="20" customFormat="1">
      <c r="A157" s="31"/>
      <c r="B157" s="31"/>
      <c r="C157" s="94"/>
      <c r="D157" s="94"/>
      <c r="E157" s="94"/>
      <c r="F157" s="149"/>
      <c r="G157" s="310">
        <v>4</v>
      </c>
      <c r="H157" s="311">
        <v>2001</v>
      </c>
      <c r="I157" s="312">
        <v>2001</v>
      </c>
      <c r="J157" s="312">
        <v>2002</v>
      </c>
      <c r="K157" s="404"/>
      <c r="L157" s="314"/>
      <c r="M157" s="315"/>
      <c r="N157" s="315"/>
      <c r="O157" s="316"/>
      <c r="P157" s="317"/>
      <c r="Q157" s="258"/>
      <c r="R157" s="258"/>
      <c r="S157" s="258"/>
      <c r="T157" s="318"/>
      <c r="U157" s="314"/>
      <c r="V157" s="315"/>
      <c r="W157" s="316"/>
      <c r="X157" s="315"/>
      <c r="Y157" s="315"/>
      <c r="Z157" s="315"/>
      <c r="AA157" s="315"/>
      <c r="AB157" s="315"/>
      <c r="AC157" s="315"/>
      <c r="AD157" s="315"/>
      <c r="AE157" s="315"/>
      <c r="AF157" s="314"/>
      <c r="AG157" s="316"/>
      <c r="AH157" s="315"/>
      <c r="AI157" s="316"/>
    </row>
    <row r="158" spans="1:35" s="20" customFormat="1">
      <c r="A158" s="31"/>
      <c r="B158" s="31"/>
      <c r="C158" s="94"/>
      <c r="D158" s="94"/>
      <c r="E158" s="94"/>
      <c r="F158" s="149"/>
      <c r="G158" s="310">
        <v>5</v>
      </c>
      <c r="H158" s="311">
        <v>2001</v>
      </c>
      <c r="I158" s="312">
        <v>2001</v>
      </c>
      <c r="J158" s="312">
        <v>2002</v>
      </c>
      <c r="K158" s="404"/>
      <c r="L158" s="314"/>
      <c r="M158" s="315"/>
      <c r="N158" s="315"/>
      <c r="O158" s="316"/>
      <c r="P158" s="317"/>
      <c r="Q158" s="258"/>
      <c r="R158" s="258"/>
      <c r="S158" s="258"/>
      <c r="T158" s="318"/>
      <c r="U158" s="314"/>
      <c r="V158" s="315"/>
      <c r="W158" s="316"/>
      <c r="X158" s="315"/>
      <c r="Y158" s="315"/>
      <c r="Z158" s="315"/>
      <c r="AA158" s="315"/>
      <c r="AB158" s="315"/>
      <c r="AC158" s="315"/>
      <c r="AD158" s="315"/>
      <c r="AE158" s="315"/>
      <c r="AF158" s="314"/>
      <c r="AG158" s="316"/>
      <c r="AH158" s="315"/>
      <c r="AI158" s="316"/>
    </row>
    <row r="159" spans="1:35" s="20" customFormat="1">
      <c r="A159" s="31"/>
      <c r="B159" s="31"/>
      <c r="C159" s="94"/>
      <c r="D159" s="94"/>
      <c r="E159" s="94"/>
      <c r="F159" s="149"/>
      <c r="G159" s="310">
        <v>6</v>
      </c>
      <c r="H159" s="311">
        <v>2001</v>
      </c>
      <c r="I159" s="312">
        <v>2001</v>
      </c>
      <c r="J159" s="312">
        <v>2002</v>
      </c>
      <c r="K159" s="404"/>
      <c r="L159" s="314"/>
      <c r="M159" s="315"/>
      <c r="N159" s="315"/>
      <c r="O159" s="316"/>
      <c r="P159" s="317"/>
      <c r="Q159" s="258"/>
      <c r="R159" s="258"/>
      <c r="S159" s="258"/>
      <c r="T159" s="318"/>
      <c r="U159" s="314"/>
      <c r="V159" s="315"/>
      <c r="W159" s="316"/>
      <c r="X159" s="315"/>
      <c r="Y159" s="315"/>
      <c r="Z159" s="315"/>
      <c r="AA159" s="315"/>
      <c r="AB159" s="315"/>
      <c r="AC159" s="315"/>
      <c r="AD159" s="315"/>
      <c r="AE159" s="315"/>
      <c r="AF159" s="314"/>
      <c r="AG159" s="316"/>
      <c r="AH159" s="315"/>
      <c r="AI159" s="316"/>
    </row>
    <row r="160" spans="1:35" s="20" customFormat="1">
      <c r="A160" s="31"/>
      <c r="B160" s="31"/>
      <c r="C160" s="94"/>
      <c r="D160" s="94"/>
      <c r="E160" s="94"/>
      <c r="F160" s="149"/>
      <c r="G160" s="310">
        <v>7</v>
      </c>
      <c r="H160" s="311">
        <v>2001</v>
      </c>
      <c r="I160" s="312">
        <v>2002</v>
      </c>
      <c r="J160" s="312">
        <v>2002</v>
      </c>
      <c r="K160" s="404"/>
      <c r="L160" s="314"/>
      <c r="M160" s="315"/>
      <c r="N160" s="315"/>
      <c r="O160" s="316"/>
      <c r="P160" s="317"/>
      <c r="Q160" s="258"/>
      <c r="R160" s="258"/>
      <c r="S160" s="258"/>
      <c r="T160" s="318"/>
      <c r="U160" s="314"/>
      <c r="V160" s="315"/>
      <c r="W160" s="316"/>
      <c r="X160" s="315"/>
      <c r="Y160" s="315"/>
      <c r="Z160" s="315"/>
      <c r="AA160" s="315"/>
      <c r="AB160" s="315"/>
      <c r="AC160" s="315"/>
      <c r="AD160" s="315"/>
      <c r="AE160" s="315"/>
      <c r="AF160" s="314"/>
      <c r="AG160" s="316"/>
      <c r="AH160" s="315"/>
      <c r="AI160" s="316"/>
    </row>
    <row r="161" spans="1:35" s="20" customFormat="1">
      <c r="A161" s="31"/>
      <c r="B161" s="31"/>
      <c r="C161" s="94"/>
      <c r="D161" s="94"/>
      <c r="E161" s="94"/>
      <c r="F161" s="149"/>
      <c r="G161" s="310">
        <v>8</v>
      </c>
      <c r="H161" s="311">
        <v>2001</v>
      </c>
      <c r="I161" s="312">
        <v>2002</v>
      </c>
      <c r="J161" s="312">
        <v>2002</v>
      </c>
      <c r="K161" s="404"/>
      <c r="L161" s="314"/>
      <c r="M161" s="315"/>
      <c r="N161" s="315"/>
      <c r="O161" s="316"/>
      <c r="P161" s="317"/>
      <c r="Q161" s="258"/>
      <c r="R161" s="258"/>
      <c r="S161" s="258"/>
      <c r="T161" s="318"/>
      <c r="U161" s="314"/>
      <c r="V161" s="315"/>
      <c r="W161" s="316"/>
      <c r="X161" s="315"/>
      <c r="Y161" s="315"/>
      <c r="Z161" s="315"/>
      <c r="AA161" s="315"/>
      <c r="AB161" s="315"/>
      <c r="AC161" s="315"/>
      <c r="AD161" s="315"/>
      <c r="AE161" s="315"/>
      <c r="AF161" s="314"/>
      <c r="AG161" s="316"/>
      <c r="AH161" s="315"/>
      <c r="AI161" s="316"/>
    </row>
    <row r="162" spans="1:35" s="20" customFormat="1">
      <c r="A162" s="31"/>
      <c r="B162" s="31"/>
      <c r="C162" s="94"/>
      <c r="D162" s="94"/>
      <c r="E162" s="94"/>
      <c r="F162" s="149"/>
      <c r="G162" s="310">
        <v>9</v>
      </c>
      <c r="H162" s="311">
        <v>2001</v>
      </c>
      <c r="I162" s="312">
        <v>2002</v>
      </c>
      <c r="J162" s="312">
        <v>2002</v>
      </c>
      <c r="K162" s="404"/>
      <c r="L162" s="314"/>
      <c r="M162" s="315"/>
      <c r="N162" s="315"/>
      <c r="O162" s="316"/>
      <c r="P162" s="317"/>
      <c r="Q162" s="258"/>
      <c r="R162" s="258"/>
      <c r="S162" s="258"/>
      <c r="T162" s="318"/>
      <c r="U162" s="314"/>
      <c r="V162" s="315"/>
      <c r="W162" s="316"/>
      <c r="X162" s="315"/>
      <c r="Y162" s="315"/>
      <c r="Z162" s="315"/>
      <c r="AA162" s="315"/>
      <c r="AB162" s="315"/>
      <c r="AC162" s="315"/>
      <c r="AD162" s="315"/>
      <c r="AE162" s="315"/>
      <c r="AF162" s="314"/>
      <c r="AG162" s="316"/>
      <c r="AH162" s="315"/>
      <c r="AI162" s="316"/>
    </row>
    <row r="163" spans="1:35" s="20" customFormat="1">
      <c r="A163" s="31"/>
      <c r="B163" s="31"/>
      <c r="C163" s="94"/>
      <c r="D163" s="94"/>
      <c r="E163" s="94"/>
      <c r="F163" s="149"/>
      <c r="G163" s="310">
        <v>10</v>
      </c>
      <c r="H163" s="311">
        <v>2001</v>
      </c>
      <c r="I163" s="312">
        <v>2002</v>
      </c>
      <c r="J163" s="312">
        <v>2002</v>
      </c>
      <c r="K163" s="404"/>
      <c r="L163" s="314"/>
      <c r="M163" s="315"/>
      <c r="N163" s="315"/>
      <c r="O163" s="316"/>
      <c r="P163" s="317"/>
      <c r="Q163" s="258"/>
      <c r="R163" s="258"/>
      <c r="S163" s="258"/>
      <c r="T163" s="318"/>
      <c r="U163" s="314"/>
      <c r="V163" s="315"/>
      <c r="W163" s="316"/>
      <c r="X163" s="315"/>
      <c r="Y163" s="315"/>
      <c r="Z163" s="315"/>
      <c r="AA163" s="315"/>
      <c r="AB163" s="315"/>
      <c r="AC163" s="315"/>
      <c r="AD163" s="315"/>
      <c r="AE163" s="315"/>
      <c r="AF163" s="314"/>
      <c r="AG163" s="316"/>
      <c r="AH163" s="315"/>
      <c r="AI163" s="316"/>
    </row>
    <row r="164" spans="1:35" s="20" customFormat="1">
      <c r="A164" s="31"/>
      <c r="B164" s="31"/>
      <c r="C164" s="94"/>
      <c r="D164" s="94"/>
      <c r="E164" s="94"/>
      <c r="F164" s="149"/>
      <c r="G164" s="310">
        <v>11</v>
      </c>
      <c r="H164" s="311">
        <v>2001</v>
      </c>
      <c r="I164" s="312">
        <v>2002</v>
      </c>
      <c r="J164" s="312">
        <v>2002</v>
      </c>
      <c r="K164" s="404"/>
      <c r="L164" s="314"/>
      <c r="M164" s="315"/>
      <c r="N164" s="315"/>
      <c r="O164" s="316"/>
      <c r="P164" s="317"/>
      <c r="Q164" s="258"/>
      <c r="R164" s="258"/>
      <c r="S164" s="258"/>
      <c r="T164" s="318"/>
      <c r="U164" s="317"/>
      <c r="V164" s="315"/>
      <c r="W164" s="316"/>
      <c r="X164" s="315"/>
      <c r="Y164" s="315"/>
      <c r="Z164" s="315"/>
      <c r="AA164" s="315"/>
      <c r="AB164" s="315"/>
      <c r="AC164" s="258"/>
      <c r="AD164" s="258"/>
      <c r="AE164" s="315"/>
      <c r="AF164" s="314"/>
      <c r="AG164" s="316"/>
      <c r="AH164" s="315"/>
      <c r="AI164" s="316"/>
    </row>
    <row r="165" spans="1:35" s="20" customFormat="1">
      <c r="A165" s="31"/>
      <c r="B165" s="31"/>
      <c r="C165" s="94"/>
      <c r="D165" s="94"/>
      <c r="E165" s="94"/>
      <c r="F165" s="149"/>
      <c r="G165" s="310">
        <v>12</v>
      </c>
      <c r="H165" s="311">
        <v>2001</v>
      </c>
      <c r="I165" s="312">
        <v>2002</v>
      </c>
      <c r="J165" s="312">
        <v>2002</v>
      </c>
      <c r="K165" s="404"/>
      <c r="L165" s="314"/>
      <c r="M165" s="315"/>
      <c r="N165" s="315"/>
      <c r="O165" s="316"/>
      <c r="P165" s="317"/>
      <c r="Q165" s="258"/>
      <c r="R165" s="258"/>
      <c r="S165" s="258"/>
      <c r="T165" s="318"/>
      <c r="U165" s="317"/>
      <c r="V165" s="315"/>
      <c r="W165" s="316"/>
      <c r="X165" s="315"/>
      <c r="Y165" s="315"/>
      <c r="Z165" s="315"/>
      <c r="AA165" s="315"/>
      <c r="AB165" s="315"/>
      <c r="AC165" s="258"/>
      <c r="AD165" s="258"/>
      <c r="AE165" s="315"/>
      <c r="AF165" s="314"/>
      <c r="AG165" s="316"/>
      <c r="AH165" s="315"/>
      <c r="AI165" s="316"/>
    </row>
    <row r="166" spans="1:35" s="20" customFormat="1">
      <c r="A166" s="31"/>
      <c r="B166" s="31"/>
      <c r="C166" s="94"/>
      <c r="D166" s="94"/>
      <c r="E166" s="94"/>
      <c r="F166" s="149"/>
      <c r="G166" s="310">
        <v>1</v>
      </c>
      <c r="H166" s="311">
        <v>2002</v>
      </c>
      <c r="I166" s="312">
        <v>2002</v>
      </c>
      <c r="J166" s="312">
        <v>2002</v>
      </c>
      <c r="K166" s="404"/>
      <c r="L166" s="314"/>
      <c r="M166" s="315"/>
      <c r="N166" s="315"/>
      <c r="O166" s="316"/>
      <c r="P166" s="317"/>
      <c r="Q166" s="258"/>
      <c r="R166" s="258"/>
      <c r="S166" s="258"/>
      <c r="T166" s="318"/>
      <c r="U166" s="317"/>
      <c r="V166" s="315"/>
      <c r="W166" s="316"/>
      <c r="X166" s="315"/>
      <c r="Y166" s="315"/>
      <c r="Z166" s="315"/>
      <c r="AA166" s="315"/>
      <c r="AB166" s="315"/>
      <c r="AC166" s="258"/>
      <c r="AD166" s="258"/>
      <c r="AE166" s="315"/>
      <c r="AF166" s="314"/>
      <c r="AG166" s="316"/>
      <c r="AH166" s="315"/>
      <c r="AI166" s="316"/>
    </row>
    <row r="167" spans="1:35" s="20" customFormat="1">
      <c r="A167" s="31"/>
      <c r="B167" s="31"/>
      <c r="C167" s="94"/>
      <c r="D167" s="94"/>
      <c r="E167" s="94"/>
      <c r="F167" s="149"/>
      <c r="G167" s="310">
        <v>2</v>
      </c>
      <c r="H167" s="311">
        <v>2002</v>
      </c>
      <c r="I167" s="312">
        <v>2002</v>
      </c>
      <c r="J167" s="312">
        <v>2002</v>
      </c>
      <c r="K167" s="404"/>
      <c r="L167" s="314"/>
      <c r="M167" s="315"/>
      <c r="N167" s="315"/>
      <c r="O167" s="316"/>
      <c r="P167" s="317"/>
      <c r="Q167" s="258"/>
      <c r="R167" s="258"/>
      <c r="S167" s="258"/>
      <c r="T167" s="318"/>
      <c r="U167" s="317"/>
      <c r="V167" s="315"/>
      <c r="W167" s="316"/>
      <c r="X167" s="315"/>
      <c r="Y167" s="315"/>
      <c r="Z167" s="315"/>
      <c r="AA167" s="315"/>
      <c r="AB167" s="315"/>
      <c r="AC167" s="258"/>
      <c r="AD167" s="258"/>
      <c r="AE167" s="315"/>
      <c r="AF167" s="314"/>
      <c r="AG167" s="316"/>
      <c r="AH167" s="315"/>
      <c r="AI167" s="316"/>
    </row>
    <row r="168" spans="1:35" s="20" customFormat="1">
      <c r="A168" s="31"/>
      <c r="B168" s="31"/>
      <c r="C168" s="94"/>
      <c r="D168" s="94"/>
      <c r="E168" s="94"/>
      <c r="F168" s="149"/>
      <c r="G168" s="310">
        <v>3</v>
      </c>
      <c r="H168" s="311">
        <v>2002</v>
      </c>
      <c r="I168" s="312">
        <v>2002</v>
      </c>
      <c r="J168" s="312">
        <v>2002</v>
      </c>
      <c r="K168" s="404"/>
      <c r="L168" s="314"/>
      <c r="M168" s="315"/>
      <c r="N168" s="315"/>
      <c r="O168" s="316"/>
      <c r="P168" s="317"/>
      <c r="Q168" s="258"/>
      <c r="R168" s="258"/>
      <c r="S168" s="258"/>
      <c r="T168" s="318"/>
      <c r="U168" s="317"/>
      <c r="V168" s="315"/>
      <c r="W168" s="316"/>
      <c r="X168" s="315"/>
      <c r="Y168" s="315"/>
      <c r="Z168" s="315"/>
      <c r="AA168" s="315"/>
      <c r="AB168" s="315"/>
      <c r="AC168" s="258"/>
      <c r="AD168" s="258"/>
      <c r="AE168" s="315"/>
      <c r="AF168" s="314"/>
      <c r="AG168" s="316"/>
      <c r="AH168" s="315"/>
      <c r="AI168" s="316"/>
    </row>
    <row r="169" spans="1:35" s="20" customFormat="1">
      <c r="A169" s="31"/>
      <c r="B169" s="31"/>
      <c r="C169" s="94"/>
      <c r="D169" s="94"/>
      <c r="E169" s="94"/>
      <c r="F169" s="149"/>
      <c r="G169" s="310">
        <v>4</v>
      </c>
      <c r="H169" s="311">
        <v>2002</v>
      </c>
      <c r="I169" s="312">
        <v>2002</v>
      </c>
      <c r="J169" s="312">
        <v>2003</v>
      </c>
      <c r="K169" s="404"/>
      <c r="L169" s="314"/>
      <c r="M169" s="315"/>
      <c r="N169" s="315"/>
      <c r="O169" s="316"/>
      <c r="P169" s="317"/>
      <c r="Q169" s="258"/>
      <c r="R169" s="258"/>
      <c r="S169" s="258"/>
      <c r="T169" s="318"/>
      <c r="U169" s="317"/>
      <c r="V169" s="315"/>
      <c r="W169" s="316"/>
      <c r="X169" s="315"/>
      <c r="Y169" s="315"/>
      <c r="Z169" s="315"/>
      <c r="AA169" s="315"/>
      <c r="AB169" s="319"/>
      <c r="AC169" s="258"/>
      <c r="AD169" s="258"/>
      <c r="AE169" s="315"/>
      <c r="AF169" s="314"/>
      <c r="AG169" s="316"/>
      <c r="AH169" s="315"/>
      <c r="AI169" s="316"/>
    </row>
    <row r="170" spans="1:35" s="20" customFormat="1">
      <c r="A170" s="31"/>
      <c r="B170" s="31"/>
      <c r="C170" s="94"/>
      <c r="D170" s="94"/>
      <c r="E170" s="94"/>
      <c r="F170" s="149"/>
      <c r="G170" s="310">
        <v>5</v>
      </c>
      <c r="H170" s="311">
        <v>2002</v>
      </c>
      <c r="I170" s="312">
        <v>2002</v>
      </c>
      <c r="J170" s="312">
        <v>2003</v>
      </c>
      <c r="K170" s="404"/>
      <c r="L170" s="314"/>
      <c r="M170" s="315"/>
      <c r="N170" s="315"/>
      <c r="O170" s="316"/>
      <c r="P170" s="317"/>
      <c r="Q170" s="258"/>
      <c r="R170" s="258"/>
      <c r="S170" s="258"/>
      <c r="T170" s="318"/>
      <c r="U170" s="317"/>
      <c r="V170" s="315"/>
      <c r="W170" s="316"/>
      <c r="X170" s="315"/>
      <c r="Y170" s="315"/>
      <c r="Z170" s="315"/>
      <c r="AA170" s="315"/>
      <c r="AB170" s="319"/>
      <c r="AC170" s="258"/>
      <c r="AD170" s="258"/>
      <c r="AE170" s="315"/>
      <c r="AF170" s="314"/>
      <c r="AG170" s="316"/>
      <c r="AH170" s="315"/>
      <c r="AI170" s="316"/>
    </row>
    <row r="171" spans="1:35" s="20" customFormat="1">
      <c r="A171" s="31"/>
      <c r="B171" s="31"/>
      <c r="C171" s="94"/>
      <c r="D171" s="94"/>
      <c r="E171" s="94"/>
      <c r="F171" s="149"/>
      <c r="G171" s="310">
        <v>6</v>
      </c>
      <c r="H171" s="311">
        <v>2002</v>
      </c>
      <c r="I171" s="312">
        <v>2002</v>
      </c>
      <c r="J171" s="312">
        <v>2003</v>
      </c>
      <c r="K171" s="404"/>
      <c r="L171" s="314"/>
      <c r="M171" s="315"/>
      <c r="N171" s="315"/>
      <c r="O171" s="316"/>
      <c r="P171" s="317"/>
      <c r="Q171" s="258"/>
      <c r="R171" s="258"/>
      <c r="S171" s="258"/>
      <c r="T171" s="318"/>
      <c r="U171" s="317"/>
      <c r="V171" s="315"/>
      <c r="W171" s="316"/>
      <c r="X171" s="315"/>
      <c r="Y171" s="315"/>
      <c r="Z171" s="315"/>
      <c r="AA171" s="315"/>
      <c r="AB171" s="319"/>
      <c r="AC171" s="258"/>
      <c r="AD171" s="258"/>
      <c r="AE171" s="315"/>
      <c r="AF171" s="314"/>
      <c r="AG171" s="316"/>
      <c r="AH171" s="315"/>
      <c r="AI171" s="316"/>
    </row>
    <row r="172" spans="1:35" s="20" customFormat="1">
      <c r="A172" s="31"/>
      <c r="B172" s="31"/>
      <c r="C172" s="94"/>
      <c r="D172" s="94"/>
      <c r="E172" s="94"/>
      <c r="F172" s="149"/>
      <c r="G172" s="310">
        <v>7</v>
      </c>
      <c r="H172" s="311">
        <v>2002</v>
      </c>
      <c r="I172" s="312">
        <v>2003</v>
      </c>
      <c r="J172" s="312">
        <v>2003</v>
      </c>
      <c r="K172" s="404"/>
      <c r="L172" s="314"/>
      <c r="M172" s="315"/>
      <c r="N172" s="315"/>
      <c r="O172" s="316"/>
      <c r="P172" s="317"/>
      <c r="Q172" s="258"/>
      <c r="R172" s="258"/>
      <c r="S172" s="258"/>
      <c r="T172" s="318"/>
      <c r="U172" s="317"/>
      <c r="V172" s="315"/>
      <c r="W172" s="316"/>
      <c r="X172" s="315"/>
      <c r="Y172" s="315"/>
      <c r="Z172" s="315"/>
      <c r="AA172" s="315"/>
      <c r="AB172" s="319"/>
      <c r="AC172" s="258"/>
      <c r="AD172" s="258"/>
      <c r="AE172" s="315"/>
      <c r="AF172" s="314"/>
      <c r="AG172" s="316"/>
      <c r="AH172" s="315"/>
      <c r="AI172" s="316"/>
    </row>
    <row r="173" spans="1:35" s="20" customFormat="1">
      <c r="A173" s="31"/>
      <c r="B173" s="31"/>
      <c r="C173" s="94"/>
      <c r="D173" s="94"/>
      <c r="E173" s="94"/>
      <c r="F173" s="149"/>
      <c r="G173" s="310">
        <v>8</v>
      </c>
      <c r="H173" s="311">
        <v>2002</v>
      </c>
      <c r="I173" s="312">
        <v>2003</v>
      </c>
      <c r="J173" s="312">
        <v>2003</v>
      </c>
      <c r="K173" s="404"/>
      <c r="L173" s="314"/>
      <c r="M173" s="315"/>
      <c r="N173" s="315"/>
      <c r="O173" s="316"/>
      <c r="P173" s="317"/>
      <c r="Q173" s="258"/>
      <c r="R173" s="258"/>
      <c r="S173" s="258"/>
      <c r="T173" s="318"/>
      <c r="U173" s="317"/>
      <c r="V173" s="315"/>
      <c r="W173" s="316"/>
      <c r="X173" s="315"/>
      <c r="Y173" s="315"/>
      <c r="Z173" s="315"/>
      <c r="AA173" s="315"/>
      <c r="AB173" s="319"/>
      <c r="AC173" s="258"/>
      <c r="AD173" s="258"/>
      <c r="AE173" s="315"/>
      <c r="AF173" s="314"/>
      <c r="AG173" s="316"/>
      <c r="AH173" s="315"/>
      <c r="AI173" s="316"/>
    </row>
    <row r="174" spans="1:35" s="20" customFormat="1">
      <c r="A174" s="31"/>
      <c r="B174" s="31"/>
      <c r="C174" s="94"/>
      <c r="D174" s="94"/>
      <c r="E174" s="94"/>
      <c r="F174" s="149"/>
      <c r="G174" s="310">
        <v>9</v>
      </c>
      <c r="H174" s="311">
        <v>2002</v>
      </c>
      <c r="I174" s="312">
        <v>2003</v>
      </c>
      <c r="J174" s="312">
        <v>2003</v>
      </c>
      <c r="K174" s="404"/>
      <c r="L174" s="314"/>
      <c r="M174" s="315"/>
      <c r="N174" s="315"/>
      <c r="O174" s="316"/>
      <c r="P174" s="317"/>
      <c r="Q174" s="258"/>
      <c r="R174" s="258"/>
      <c r="S174" s="258"/>
      <c r="T174" s="318"/>
      <c r="U174" s="317"/>
      <c r="V174" s="315"/>
      <c r="W174" s="316"/>
      <c r="X174" s="315"/>
      <c r="Y174" s="315"/>
      <c r="Z174" s="315"/>
      <c r="AA174" s="315"/>
      <c r="AB174" s="319"/>
      <c r="AC174" s="258"/>
      <c r="AD174" s="258"/>
      <c r="AE174" s="315"/>
      <c r="AF174" s="314"/>
      <c r="AG174" s="316"/>
      <c r="AH174" s="315"/>
      <c r="AI174" s="316"/>
    </row>
    <row r="175" spans="1:35" s="20" customFormat="1">
      <c r="A175" s="31"/>
      <c r="B175" s="31"/>
      <c r="C175" s="94"/>
      <c r="D175" s="94"/>
      <c r="E175" s="94"/>
      <c r="F175" s="149"/>
      <c r="G175" s="310">
        <v>10</v>
      </c>
      <c r="H175" s="311">
        <v>2002</v>
      </c>
      <c r="I175" s="312">
        <v>2003</v>
      </c>
      <c r="J175" s="312">
        <v>2003</v>
      </c>
      <c r="K175" s="404"/>
      <c r="L175" s="314"/>
      <c r="M175" s="315"/>
      <c r="N175" s="315"/>
      <c r="O175" s="316"/>
      <c r="P175" s="317"/>
      <c r="Q175" s="258"/>
      <c r="R175" s="258"/>
      <c r="S175" s="258"/>
      <c r="T175" s="318"/>
      <c r="U175" s="317"/>
      <c r="V175" s="315"/>
      <c r="W175" s="316"/>
      <c r="X175" s="315"/>
      <c r="Y175" s="315"/>
      <c r="Z175" s="315"/>
      <c r="AA175" s="315"/>
      <c r="AB175" s="319"/>
      <c r="AC175" s="258"/>
      <c r="AD175" s="258"/>
      <c r="AE175" s="315"/>
      <c r="AF175" s="314"/>
      <c r="AG175" s="316"/>
      <c r="AH175" s="315"/>
      <c r="AI175" s="316"/>
    </row>
    <row r="176" spans="1:35" s="20" customFormat="1">
      <c r="A176" s="31"/>
      <c r="B176" s="31"/>
      <c r="C176" s="94"/>
      <c r="D176" s="94"/>
      <c r="E176" s="94"/>
      <c r="F176" s="149"/>
      <c r="G176" s="310">
        <v>11</v>
      </c>
      <c r="H176" s="311">
        <v>2002</v>
      </c>
      <c r="I176" s="312">
        <v>2003</v>
      </c>
      <c r="J176" s="312">
        <v>2003</v>
      </c>
      <c r="K176" s="404"/>
      <c r="L176" s="314"/>
      <c r="M176" s="315"/>
      <c r="N176" s="315"/>
      <c r="O176" s="316"/>
      <c r="P176" s="317"/>
      <c r="Q176" s="258"/>
      <c r="R176" s="258"/>
      <c r="S176" s="258"/>
      <c r="T176" s="318"/>
      <c r="U176" s="317"/>
      <c r="V176" s="258"/>
      <c r="W176" s="318"/>
      <c r="X176" s="315"/>
      <c r="Y176" s="315"/>
      <c r="Z176" s="315"/>
      <c r="AA176" s="315"/>
      <c r="AB176" s="319"/>
      <c r="AC176" s="258"/>
      <c r="AD176" s="258"/>
      <c r="AE176" s="315"/>
      <c r="AF176" s="314"/>
      <c r="AG176" s="316"/>
      <c r="AH176" s="315"/>
      <c r="AI176" s="316"/>
    </row>
    <row r="177" spans="1:35" s="20" customFormat="1">
      <c r="A177" s="31"/>
      <c r="B177" s="31"/>
      <c r="C177" s="94"/>
      <c r="D177" s="94"/>
      <c r="E177" s="94"/>
      <c r="F177" s="149"/>
      <c r="G177" s="310">
        <v>12</v>
      </c>
      <c r="H177" s="311">
        <v>2002</v>
      </c>
      <c r="I177" s="312">
        <v>2003</v>
      </c>
      <c r="J177" s="312">
        <v>2003</v>
      </c>
      <c r="K177" s="404"/>
      <c r="L177" s="314"/>
      <c r="M177" s="315"/>
      <c r="N177" s="315"/>
      <c r="O177" s="316"/>
      <c r="P177" s="317"/>
      <c r="Q177" s="258"/>
      <c r="R177" s="258"/>
      <c r="S177" s="258"/>
      <c r="T177" s="318"/>
      <c r="U177" s="317"/>
      <c r="V177" s="258"/>
      <c r="W177" s="318"/>
      <c r="X177" s="315"/>
      <c r="Y177" s="315"/>
      <c r="Z177" s="315"/>
      <c r="AA177" s="315"/>
      <c r="AB177" s="319"/>
      <c r="AC177" s="258"/>
      <c r="AD177" s="258"/>
      <c r="AE177" s="315"/>
      <c r="AF177" s="314"/>
      <c r="AG177" s="316"/>
      <c r="AH177" s="315"/>
      <c r="AI177" s="316"/>
    </row>
    <row r="178" spans="1:35" s="20" customFormat="1">
      <c r="A178" s="31"/>
      <c r="B178" s="31"/>
      <c r="C178" s="94"/>
      <c r="D178" s="94"/>
      <c r="E178" s="94"/>
      <c r="F178" s="149"/>
      <c r="G178" s="310">
        <v>1</v>
      </c>
      <c r="H178" s="311">
        <v>2003</v>
      </c>
      <c r="I178" s="312">
        <v>2003</v>
      </c>
      <c r="J178" s="312">
        <v>2003</v>
      </c>
      <c r="K178" s="404"/>
      <c r="L178" s="314"/>
      <c r="M178" s="315"/>
      <c r="N178" s="315"/>
      <c r="O178" s="316"/>
      <c r="P178" s="317"/>
      <c r="Q178" s="258"/>
      <c r="R178" s="258"/>
      <c r="S178" s="258"/>
      <c r="T178" s="318"/>
      <c r="U178" s="317"/>
      <c r="V178" s="258"/>
      <c r="W178" s="318"/>
      <c r="X178" s="315"/>
      <c r="Y178" s="315"/>
      <c r="Z178" s="315"/>
      <c r="AA178" s="315"/>
      <c r="AB178" s="319"/>
      <c r="AC178" s="258"/>
      <c r="AD178" s="258"/>
      <c r="AE178" s="315"/>
      <c r="AF178" s="314"/>
      <c r="AG178" s="316"/>
      <c r="AH178" s="315"/>
      <c r="AI178" s="316"/>
    </row>
    <row r="179" spans="1:35" s="20" customFormat="1">
      <c r="A179" s="31"/>
      <c r="B179" s="31"/>
      <c r="C179" s="94"/>
      <c r="D179" s="94"/>
      <c r="E179" s="94"/>
      <c r="F179" s="149"/>
      <c r="G179" s="310">
        <v>2</v>
      </c>
      <c r="H179" s="311">
        <v>2003</v>
      </c>
      <c r="I179" s="312">
        <v>2003</v>
      </c>
      <c r="J179" s="312">
        <v>2003</v>
      </c>
      <c r="K179" s="404"/>
      <c r="L179" s="314"/>
      <c r="M179" s="315"/>
      <c r="N179" s="315"/>
      <c r="O179" s="316"/>
      <c r="P179" s="317"/>
      <c r="Q179" s="258"/>
      <c r="R179" s="258"/>
      <c r="S179" s="258"/>
      <c r="T179" s="318"/>
      <c r="U179" s="317"/>
      <c r="V179" s="258"/>
      <c r="W179" s="318"/>
      <c r="X179" s="315"/>
      <c r="Y179" s="315"/>
      <c r="Z179" s="315"/>
      <c r="AA179" s="315"/>
      <c r="AB179" s="319"/>
      <c r="AC179" s="258"/>
      <c r="AD179" s="258"/>
      <c r="AE179" s="315"/>
      <c r="AF179" s="314"/>
      <c r="AG179" s="316"/>
      <c r="AH179" s="315"/>
      <c r="AI179" s="316"/>
    </row>
    <row r="180" spans="1:35" s="20" customFormat="1">
      <c r="A180" s="31"/>
      <c r="B180" s="31"/>
      <c r="C180" s="94"/>
      <c r="D180" s="94"/>
      <c r="E180" s="94"/>
      <c r="F180" s="149"/>
      <c r="G180" s="310">
        <v>3</v>
      </c>
      <c r="H180" s="311">
        <v>2003</v>
      </c>
      <c r="I180" s="312">
        <v>2003</v>
      </c>
      <c r="J180" s="312">
        <v>2003</v>
      </c>
      <c r="K180" s="404"/>
      <c r="L180" s="314"/>
      <c r="M180" s="315"/>
      <c r="N180" s="315"/>
      <c r="O180" s="316"/>
      <c r="P180" s="317"/>
      <c r="Q180" s="258"/>
      <c r="R180" s="258"/>
      <c r="S180" s="258"/>
      <c r="T180" s="318"/>
      <c r="U180" s="317"/>
      <c r="V180" s="258"/>
      <c r="W180" s="318"/>
      <c r="X180" s="315"/>
      <c r="Y180" s="315"/>
      <c r="Z180" s="315"/>
      <c r="AA180" s="315"/>
      <c r="AB180" s="319"/>
      <c r="AC180" s="258"/>
      <c r="AD180" s="258"/>
      <c r="AE180" s="315"/>
      <c r="AF180" s="314"/>
      <c r="AG180" s="316"/>
      <c r="AH180" s="315"/>
      <c r="AI180" s="316"/>
    </row>
    <row r="181" spans="1:35" s="20" customFormat="1">
      <c r="A181" s="31"/>
      <c r="B181" s="31"/>
      <c r="C181" s="94"/>
      <c r="D181" s="94"/>
      <c r="E181" s="94"/>
      <c r="F181" s="149"/>
      <c r="G181" s="310">
        <v>4</v>
      </c>
      <c r="H181" s="311">
        <v>2003</v>
      </c>
      <c r="I181" s="312">
        <v>2003</v>
      </c>
      <c r="J181" s="312">
        <v>2004</v>
      </c>
      <c r="K181" s="404"/>
      <c r="L181" s="314"/>
      <c r="M181" s="315"/>
      <c r="N181" s="315"/>
      <c r="O181" s="316"/>
      <c r="P181" s="317"/>
      <c r="Q181" s="258"/>
      <c r="R181" s="258"/>
      <c r="S181" s="258"/>
      <c r="T181" s="318"/>
      <c r="U181" s="317"/>
      <c r="V181" s="258"/>
      <c r="W181" s="318"/>
      <c r="X181" s="315"/>
      <c r="Y181" s="315"/>
      <c r="Z181" s="315"/>
      <c r="AA181" s="315"/>
      <c r="AB181" s="319"/>
      <c r="AC181" s="258"/>
      <c r="AD181" s="258"/>
      <c r="AE181" s="315"/>
      <c r="AF181" s="314"/>
      <c r="AG181" s="316"/>
      <c r="AH181" s="315"/>
      <c r="AI181" s="316"/>
    </row>
    <row r="182" spans="1:35" s="20" customFormat="1">
      <c r="A182" s="31"/>
      <c r="B182" s="31"/>
      <c r="C182" s="94"/>
      <c r="D182" s="94"/>
      <c r="E182" s="94"/>
      <c r="F182" s="149"/>
      <c r="G182" s="310">
        <v>5</v>
      </c>
      <c r="H182" s="311">
        <v>2003</v>
      </c>
      <c r="I182" s="312">
        <v>2003</v>
      </c>
      <c r="J182" s="312">
        <v>2004</v>
      </c>
      <c r="K182" s="404"/>
      <c r="L182" s="314"/>
      <c r="M182" s="315"/>
      <c r="N182" s="315"/>
      <c r="O182" s="316"/>
      <c r="P182" s="317"/>
      <c r="Q182" s="258"/>
      <c r="R182" s="258"/>
      <c r="S182" s="258"/>
      <c r="T182" s="318"/>
      <c r="U182" s="317"/>
      <c r="V182" s="258"/>
      <c r="W182" s="318"/>
      <c r="X182" s="315"/>
      <c r="Y182" s="315"/>
      <c r="Z182" s="315"/>
      <c r="AA182" s="315"/>
      <c r="AB182" s="319"/>
      <c r="AC182" s="258"/>
      <c r="AD182" s="258"/>
      <c r="AE182" s="315"/>
      <c r="AF182" s="314"/>
      <c r="AG182" s="316"/>
      <c r="AH182" s="315"/>
      <c r="AI182" s="316"/>
    </row>
    <row r="183" spans="1:35" s="20" customFormat="1">
      <c r="A183" s="31"/>
      <c r="B183" s="31"/>
      <c r="C183" s="94"/>
      <c r="D183" s="94"/>
      <c r="E183" s="94"/>
      <c r="F183" s="149"/>
      <c r="G183" s="310">
        <v>6</v>
      </c>
      <c r="H183" s="311">
        <v>2003</v>
      </c>
      <c r="I183" s="312">
        <v>2003</v>
      </c>
      <c r="J183" s="312">
        <v>2004</v>
      </c>
      <c r="K183" s="404"/>
      <c r="L183" s="314"/>
      <c r="M183" s="315"/>
      <c r="N183" s="315"/>
      <c r="O183" s="316"/>
      <c r="P183" s="317"/>
      <c r="Q183" s="258"/>
      <c r="R183" s="258"/>
      <c r="S183" s="258"/>
      <c r="T183" s="318"/>
      <c r="U183" s="317"/>
      <c r="V183" s="258"/>
      <c r="W183" s="318"/>
      <c r="X183" s="315"/>
      <c r="Y183" s="315"/>
      <c r="Z183" s="315"/>
      <c r="AA183" s="315"/>
      <c r="AB183" s="319"/>
      <c r="AC183" s="258"/>
      <c r="AD183" s="258"/>
      <c r="AE183" s="315"/>
      <c r="AF183" s="314"/>
      <c r="AG183" s="316"/>
      <c r="AH183" s="315"/>
      <c r="AI183" s="316"/>
    </row>
    <row r="184" spans="1:35" s="20" customFormat="1">
      <c r="A184" s="31"/>
      <c r="B184" s="31"/>
      <c r="C184" s="94"/>
      <c r="D184" s="94"/>
      <c r="E184" s="94"/>
      <c r="F184" s="149"/>
      <c r="G184" s="310">
        <v>7</v>
      </c>
      <c r="H184" s="311">
        <v>2003</v>
      </c>
      <c r="I184" s="312">
        <v>2004</v>
      </c>
      <c r="J184" s="312">
        <v>2004</v>
      </c>
      <c r="K184" s="404"/>
      <c r="L184" s="314"/>
      <c r="M184" s="315"/>
      <c r="N184" s="315"/>
      <c r="O184" s="316"/>
      <c r="P184" s="317"/>
      <c r="Q184" s="258"/>
      <c r="R184" s="258"/>
      <c r="S184" s="258"/>
      <c r="T184" s="318"/>
      <c r="U184" s="317"/>
      <c r="V184" s="258"/>
      <c r="W184" s="318"/>
      <c r="X184" s="315"/>
      <c r="Y184" s="315"/>
      <c r="Z184" s="315"/>
      <c r="AA184" s="315"/>
      <c r="AB184" s="319"/>
      <c r="AC184" s="258"/>
      <c r="AD184" s="258"/>
      <c r="AE184" s="315"/>
      <c r="AF184" s="314"/>
      <c r="AG184" s="316"/>
      <c r="AH184" s="315"/>
      <c r="AI184" s="316"/>
    </row>
    <row r="185" spans="1:35" s="20" customFormat="1">
      <c r="A185" s="31"/>
      <c r="B185" s="31"/>
      <c r="C185" s="94"/>
      <c r="D185" s="94"/>
      <c r="E185" s="94"/>
      <c r="F185" s="149"/>
      <c r="G185" s="310">
        <v>8</v>
      </c>
      <c r="H185" s="311">
        <v>2003</v>
      </c>
      <c r="I185" s="312">
        <v>2004</v>
      </c>
      <c r="J185" s="312">
        <v>2004</v>
      </c>
      <c r="K185" s="404"/>
      <c r="L185" s="314"/>
      <c r="M185" s="315"/>
      <c r="N185" s="315"/>
      <c r="O185" s="316"/>
      <c r="P185" s="317"/>
      <c r="Q185" s="258"/>
      <c r="R185" s="258"/>
      <c r="S185" s="258"/>
      <c r="T185" s="318"/>
      <c r="U185" s="317"/>
      <c r="V185" s="258"/>
      <c r="W185" s="318"/>
      <c r="X185" s="315"/>
      <c r="Y185" s="315"/>
      <c r="Z185" s="315"/>
      <c r="AA185" s="315"/>
      <c r="AB185" s="319"/>
      <c r="AC185" s="258"/>
      <c r="AD185" s="258"/>
      <c r="AE185" s="315"/>
      <c r="AF185" s="314"/>
      <c r="AG185" s="316"/>
      <c r="AH185" s="315"/>
      <c r="AI185" s="316"/>
    </row>
    <row r="186" spans="1:35" s="20" customFormat="1">
      <c r="A186" s="31"/>
      <c r="B186" s="31"/>
      <c r="C186" s="94"/>
      <c r="D186" s="94"/>
      <c r="E186" s="94"/>
      <c r="F186" s="149"/>
      <c r="G186" s="310">
        <v>9</v>
      </c>
      <c r="H186" s="311">
        <v>2003</v>
      </c>
      <c r="I186" s="312">
        <v>2004</v>
      </c>
      <c r="J186" s="312">
        <v>2004</v>
      </c>
      <c r="K186" s="404"/>
      <c r="L186" s="314"/>
      <c r="M186" s="315"/>
      <c r="N186" s="315"/>
      <c r="O186" s="316"/>
      <c r="P186" s="317"/>
      <c r="Q186" s="258"/>
      <c r="R186" s="258"/>
      <c r="S186" s="258"/>
      <c r="T186" s="318"/>
      <c r="U186" s="317"/>
      <c r="V186" s="258"/>
      <c r="W186" s="318"/>
      <c r="X186" s="315"/>
      <c r="Y186" s="315"/>
      <c r="Z186" s="315"/>
      <c r="AA186" s="315"/>
      <c r="AB186" s="319"/>
      <c r="AC186" s="258"/>
      <c r="AD186" s="258"/>
      <c r="AE186" s="315"/>
      <c r="AF186" s="314"/>
      <c r="AG186" s="316"/>
      <c r="AH186" s="315"/>
      <c r="AI186" s="316"/>
    </row>
    <row r="187" spans="1:35" s="20" customFormat="1">
      <c r="A187" s="31"/>
      <c r="B187" s="31"/>
      <c r="C187" s="94"/>
      <c r="D187" s="94"/>
      <c r="E187" s="94"/>
      <c r="F187" s="149"/>
      <c r="G187" s="310">
        <v>10</v>
      </c>
      <c r="H187" s="311">
        <v>2003</v>
      </c>
      <c r="I187" s="312">
        <v>2004</v>
      </c>
      <c r="J187" s="312">
        <v>2004</v>
      </c>
      <c r="K187" s="404"/>
      <c r="L187" s="314"/>
      <c r="M187" s="315"/>
      <c r="N187" s="315"/>
      <c r="O187" s="316"/>
      <c r="P187" s="317"/>
      <c r="Q187" s="258"/>
      <c r="R187" s="258"/>
      <c r="S187" s="258"/>
      <c r="T187" s="318"/>
      <c r="U187" s="317"/>
      <c r="V187" s="258"/>
      <c r="W187" s="318"/>
      <c r="X187" s="315"/>
      <c r="Y187" s="315"/>
      <c r="Z187" s="315"/>
      <c r="AA187" s="315"/>
      <c r="AB187" s="319"/>
      <c r="AC187" s="258"/>
      <c r="AD187" s="258"/>
      <c r="AE187" s="315"/>
      <c r="AF187" s="314"/>
      <c r="AG187" s="316"/>
      <c r="AH187" s="315"/>
      <c r="AI187" s="316"/>
    </row>
    <row r="188" spans="1:35" s="20" customFormat="1">
      <c r="A188" s="31"/>
      <c r="B188" s="31"/>
      <c r="C188" s="94"/>
      <c r="D188" s="94"/>
      <c r="E188" s="94"/>
      <c r="F188" s="149"/>
      <c r="G188" s="310">
        <v>11</v>
      </c>
      <c r="H188" s="311">
        <v>2003</v>
      </c>
      <c r="I188" s="312">
        <v>2004</v>
      </c>
      <c r="J188" s="312">
        <v>2004</v>
      </c>
      <c r="K188" s="404"/>
      <c r="L188" s="314"/>
      <c r="M188" s="315"/>
      <c r="N188" s="315"/>
      <c r="O188" s="316"/>
      <c r="P188" s="317"/>
      <c r="Q188" s="258"/>
      <c r="R188" s="258"/>
      <c r="S188" s="258"/>
      <c r="T188" s="318"/>
      <c r="U188" s="317"/>
      <c r="V188" s="258"/>
      <c r="W188" s="318"/>
      <c r="X188" s="315"/>
      <c r="Y188" s="315"/>
      <c r="Z188" s="315"/>
      <c r="AA188" s="315"/>
      <c r="AB188" s="319"/>
      <c r="AC188" s="258"/>
      <c r="AD188" s="258"/>
      <c r="AE188" s="315"/>
      <c r="AF188" s="314"/>
      <c r="AG188" s="316"/>
      <c r="AH188" s="315"/>
      <c r="AI188" s="316"/>
    </row>
    <row r="189" spans="1:35" s="20" customFormat="1">
      <c r="A189" s="31"/>
      <c r="B189" s="31"/>
      <c r="C189" s="94"/>
      <c r="D189" s="94"/>
      <c r="E189" s="94"/>
      <c r="F189" s="149"/>
      <c r="G189" s="310">
        <v>12</v>
      </c>
      <c r="H189" s="311">
        <v>2003</v>
      </c>
      <c r="I189" s="312">
        <v>2004</v>
      </c>
      <c r="J189" s="312">
        <v>2004</v>
      </c>
      <c r="K189" s="404"/>
      <c r="L189" s="314"/>
      <c r="M189" s="315"/>
      <c r="N189" s="315"/>
      <c r="O189" s="316"/>
      <c r="P189" s="317"/>
      <c r="Q189" s="258"/>
      <c r="R189" s="258"/>
      <c r="S189" s="258"/>
      <c r="T189" s="318"/>
      <c r="U189" s="317"/>
      <c r="V189" s="258"/>
      <c r="W189" s="318"/>
      <c r="X189" s="315"/>
      <c r="Y189" s="315"/>
      <c r="Z189" s="315"/>
      <c r="AA189" s="315"/>
      <c r="AB189" s="319"/>
      <c r="AC189" s="258"/>
      <c r="AD189" s="258"/>
      <c r="AE189" s="315"/>
      <c r="AF189" s="314"/>
      <c r="AG189" s="316"/>
      <c r="AH189" s="315"/>
      <c r="AI189" s="316"/>
    </row>
    <row r="190" spans="1:35" s="20" customFormat="1">
      <c r="A190" s="31"/>
      <c r="B190" s="31"/>
      <c r="C190" s="94"/>
      <c r="D190" s="94"/>
      <c r="E190" s="94"/>
      <c r="F190" s="149"/>
      <c r="G190" s="310">
        <v>1</v>
      </c>
      <c r="H190" s="311">
        <v>2004</v>
      </c>
      <c r="I190" s="312">
        <v>2004</v>
      </c>
      <c r="J190" s="312">
        <v>2004</v>
      </c>
      <c r="K190" s="404"/>
      <c r="L190" s="314"/>
      <c r="M190" s="315"/>
      <c r="N190" s="315"/>
      <c r="O190" s="316"/>
      <c r="P190" s="317"/>
      <c r="Q190" s="258"/>
      <c r="R190" s="258"/>
      <c r="S190" s="258"/>
      <c r="T190" s="318"/>
      <c r="U190" s="317"/>
      <c r="V190" s="258"/>
      <c r="W190" s="318"/>
      <c r="X190" s="315"/>
      <c r="Y190" s="315"/>
      <c r="Z190" s="315"/>
      <c r="AA190" s="315"/>
      <c r="AB190" s="319"/>
      <c r="AC190" s="258"/>
      <c r="AD190" s="258"/>
      <c r="AE190" s="315"/>
      <c r="AF190" s="314"/>
      <c r="AG190" s="316"/>
      <c r="AH190" s="315"/>
      <c r="AI190" s="316"/>
    </row>
    <row r="191" spans="1:35" s="20" customFormat="1">
      <c r="A191" s="31"/>
      <c r="B191" s="31"/>
      <c r="C191" s="94"/>
      <c r="D191" s="94"/>
      <c r="E191" s="94"/>
      <c r="F191" s="149"/>
      <c r="G191" s="310">
        <v>2</v>
      </c>
      <c r="H191" s="311">
        <v>2004</v>
      </c>
      <c r="I191" s="312">
        <v>2004</v>
      </c>
      <c r="J191" s="312">
        <v>2004</v>
      </c>
      <c r="K191" s="404"/>
      <c r="L191" s="314"/>
      <c r="M191" s="315"/>
      <c r="N191" s="315"/>
      <c r="O191" s="316"/>
      <c r="P191" s="317"/>
      <c r="Q191" s="258"/>
      <c r="R191" s="258"/>
      <c r="S191" s="258"/>
      <c r="T191" s="318"/>
      <c r="U191" s="317"/>
      <c r="V191" s="258"/>
      <c r="W191" s="318"/>
      <c r="X191" s="315"/>
      <c r="Y191" s="315"/>
      <c r="Z191" s="315"/>
      <c r="AA191" s="315"/>
      <c r="AB191" s="319"/>
      <c r="AC191" s="258"/>
      <c r="AD191" s="258"/>
      <c r="AE191" s="315"/>
      <c r="AF191" s="314"/>
      <c r="AG191" s="316"/>
      <c r="AH191" s="315"/>
      <c r="AI191" s="316"/>
    </row>
    <row r="192" spans="1:35" s="20" customFormat="1">
      <c r="A192" s="31"/>
      <c r="B192" s="31"/>
      <c r="C192" s="94"/>
      <c r="D192" s="94"/>
      <c r="E192" s="94"/>
      <c r="F192" s="149"/>
      <c r="G192" s="310">
        <v>3</v>
      </c>
      <c r="H192" s="311">
        <v>2004</v>
      </c>
      <c r="I192" s="312">
        <v>2004</v>
      </c>
      <c r="J192" s="312">
        <v>2004</v>
      </c>
      <c r="K192" s="404"/>
      <c r="L192" s="314"/>
      <c r="M192" s="315"/>
      <c r="N192" s="315"/>
      <c r="O192" s="316"/>
      <c r="P192" s="317"/>
      <c r="Q192" s="258"/>
      <c r="R192" s="258"/>
      <c r="S192" s="258"/>
      <c r="T192" s="318"/>
      <c r="U192" s="317"/>
      <c r="V192" s="258"/>
      <c r="W192" s="318"/>
      <c r="X192" s="315"/>
      <c r="Y192" s="315"/>
      <c r="Z192" s="315"/>
      <c r="AA192" s="315"/>
      <c r="AB192" s="319"/>
      <c r="AC192" s="258"/>
      <c r="AD192" s="258"/>
      <c r="AE192" s="315"/>
      <c r="AF192" s="314"/>
      <c r="AG192" s="316"/>
      <c r="AH192" s="315"/>
      <c r="AI192" s="316"/>
    </row>
    <row r="193" spans="1:35" s="20" customFormat="1" ht="15.75" customHeight="1" outlineLevel="1">
      <c r="A193" s="31"/>
      <c r="B193" s="31"/>
      <c r="C193" s="94"/>
      <c r="D193" s="94"/>
      <c r="E193" s="94"/>
      <c r="F193" s="149"/>
      <c r="G193" s="310">
        <v>4</v>
      </c>
      <c r="H193" s="311">
        <v>2004</v>
      </c>
      <c r="I193" s="312">
        <v>2004</v>
      </c>
      <c r="J193" s="312">
        <v>2005</v>
      </c>
      <c r="K193" s="404"/>
      <c r="L193" s="314"/>
      <c r="M193" s="315"/>
      <c r="N193" s="315"/>
      <c r="O193" s="316"/>
      <c r="P193" s="317"/>
      <c r="Q193" s="258"/>
      <c r="R193" s="258"/>
      <c r="S193" s="258"/>
      <c r="T193" s="318"/>
      <c r="U193" s="317"/>
      <c r="V193" s="258"/>
      <c r="W193" s="318"/>
      <c r="X193" s="315"/>
      <c r="Y193" s="315"/>
      <c r="Z193" s="315"/>
      <c r="AA193" s="315"/>
      <c r="AB193" s="319"/>
      <c r="AC193" s="258"/>
      <c r="AD193" s="258"/>
      <c r="AE193" s="315"/>
      <c r="AF193" s="314"/>
      <c r="AG193" s="316"/>
      <c r="AH193" s="315"/>
      <c r="AI193" s="316"/>
    </row>
    <row r="194" spans="1:35" s="20" customFormat="1" ht="15.75" customHeight="1" outlineLevel="1">
      <c r="A194" s="31"/>
      <c r="B194" s="31"/>
      <c r="C194" s="94"/>
      <c r="D194" s="94"/>
      <c r="E194" s="94"/>
      <c r="F194" s="149"/>
      <c r="G194" s="310">
        <v>5</v>
      </c>
      <c r="H194" s="311">
        <v>2004</v>
      </c>
      <c r="I194" s="312">
        <v>2004</v>
      </c>
      <c r="J194" s="312">
        <v>2005</v>
      </c>
      <c r="K194" s="404"/>
      <c r="L194" s="314"/>
      <c r="M194" s="315"/>
      <c r="N194" s="315"/>
      <c r="O194" s="316"/>
      <c r="P194" s="317"/>
      <c r="Q194" s="258"/>
      <c r="R194" s="258"/>
      <c r="S194" s="258"/>
      <c r="T194" s="318"/>
      <c r="U194" s="317"/>
      <c r="V194" s="258"/>
      <c r="W194" s="318"/>
      <c r="X194" s="315"/>
      <c r="Y194" s="315"/>
      <c r="Z194" s="315"/>
      <c r="AA194" s="315"/>
      <c r="AB194" s="319"/>
      <c r="AC194" s="258"/>
      <c r="AD194" s="258"/>
      <c r="AE194" s="315"/>
      <c r="AF194" s="314"/>
      <c r="AG194" s="316"/>
      <c r="AH194" s="315"/>
      <c r="AI194" s="316"/>
    </row>
    <row r="195" spans="1:35" s="20" customFormat="1" ht="15.75" customHeight="1" outlineLevel="1">
      <c r="A195" s="31"/>
      <c r="B195" s="31"/>
      <c r="C195" s="94"/>
      <c r="D195" s="94"/>
      <c r="E195" s="94"/>
      <c r="F195" s="149"/>
      <c r="G195" s="310">
        <v>6</v>
      </c>
      <c r="H195" s="311">
        <v>2004</v>
      </c>
      <c r="I195" s="312">
        <v>2004</v>
      </c>
      <c r="J195" s="312">
        <v>2005</v>
      </c>
      <c r="K195" s="404"/>
      <c r="L195" s="314"/>
      <c r="M195" s="315"/>
      <c r="N195" s="315"/>
      <c r="O195" s="316"/>
      <c r="P195" s="317"/>
      <c r="Q195" s="258"/>
      <c r="R195" s="258"/>
      <c r="S195" s="258"/>
      <c r="T195" s="318"/>
      <c r="U195" s="317"/>
      <c r="V195" s="258"/>
      <c r="W195" s="318"/>
      <c r="X195" s="315"/>
      <c r="Y195" s="315"/>
      <c r="Z195" s="315"/>
      <c r="AA195" s="315"/>
      <c r="AB195" s="319"/>
      <c r="AC195" s="258"/>
      <c r="AD195" s="258"/>
      <c r="AE195" s="315"/>
      <c r="AF195" s="314"/>
      <c r="AG195" s="316"/>
      <c r="AH195" s="315"/>
      <c r="AI195" s="316"/>
    </row>
    <row r="196" spans="1:35" s="20" customFormat="1" ht="15.75" customHeight="1" outlineLevel="1">
      <c r="A196" s="31"/>
      <c r="B196" s="31"/>
      <c r="C196" s="94"/>
      <c r="D196" s="94"/>
      <c r="E196" s="94"/>
      <c r="F196" s="149"/>
      <c r="G196" s="310">
        <v>7</v>
      </c>
      <c r="H196" s="311">
        <v>2004</v>
      </c>
      <c r="I196" s="312">
        <v>2005</v>
      </c>
      <c r="J196" s="312">
        <v>2005</v>
      </c>
      <c r="K196" s="404"/>
      <c r="L196" s="314"/>
      <c r="M196" s="315"/>
      <c r="N196" s="315"/>
      <c r="O196" s="316"/>
      <c r="P196" s="317"/>
      <c r="Q196" s="258"/>
      <c r="R196" s="258"/>
      <c r="S196" s="258"/>
      <c r="T196" s="318"/>
      <c r="U196" s="317"/>
      <c r="V196" s="258"/>
      <c r="W196" s="318"/>
      <c r="X196" s="315"/>
      <c r="Y196" s="315"/>
      <c r="Z196" s="315"/>
      <c r="AA196" s="315"/>
      <c r="AB196" s="319"/>
      <c r="AC196" s="258"/>
      <c r="AD196" s="258"/>
      <c r="AE196" s="315"/>
      <c r="AF196" s="314"/>
      <c r="AG196" s="316"/>
      <c r="AH196" s="315"/>
      <c r="AI196" s="316"/>
    </row>
    <row r="197" spans="1:35" s="20" customFormat="1" ht="15.75" customHeight="1" outlineLevel="1">
      <c r="A197" s="31"/>
      <c r="B197" s="31"/>
      <c r="C197" s="94"/>
      <c r="D197" s="94"/>
      <c r="E197" s="94"/>
      <c r="F197" s="149"/>
      <c r="G197" s="310">
        <v>8</v>
      </c>
      <c r="H197" s="311">
        <v>2004</v>
      </c>
      <c r="I197" s="312">
        <v>2005</v>
      </c>
      <c r="J197" s="312">
        <v>2005</v>
      </c>
      <c r="K197" s="404"/>
      <c r="L197" s="314"/>
      <c r="M197" s="315"/>
      <c r="N197" s="315"/>
      <c r="O197" s="316"/>
      <c r="P197" s="317"/>
      <c r="Q197" s="258"/>
      <c r="R197" s="258"/>
      <c r="S197" s="258"/>
      <c r="T197" s="318"/>
      <c r="U197" s="317"/>
      <c r="V197" s="258"/>
      <c r="W197" s="318"/>
      <c r="X197" s="315"/>
      <c r="Y197" s="315"/>
      <c r="Z197" s="315"/>
      <c r="AA197" s="315"/>
      <c r="AB197" s="319"/>
      <c r="AC197" s="258"/>
      <c r="AD197" s="258"/>
      <c r="AE197" s="315"/>
      <c r="AF197" s="314"/>
      <c r="AG197" s="316"/>
      <c r="AH197" s="315"/>
      <c r="AI197" s="316"/>
    </row>
    <row r="198" spans="1:35" s="20" customFormat="1" ht="15.75" customHeight="1" outlineLevel="1">
      <c r="A198" s="31"/>
      <c r="B198" s="31"/>
      <c r="C198" s="94"/>
      <c r="D198" s="94"/>
      <c r="E198" s="94"/>
      <c r="F198" s="149"/>
      <c r="G198" s="310">
        <v>9</v>
      </c>
      <c r="H198" s="311">
        <v>2004</v>
      </c>
      <c r="I198" s="312">
        <v>2005</v>
      </c>
      <c r="J198" s="312">
        <v>2005</v>
      </c>
      <c r="K198" s="404"/>
      <c r="L198" s="314"/>
      <c r="M198" s="315"/>
      <c r="N198" s="315"/>
      <c r="O198" s="316"/>
      <c r="P198" s="317"/>
      <c r="Q198" s="258"/>
      <c r="R198" s="258"/>
      <c r="S198" s="258"/>
      <c r="T198" s="318"/>
      <c r="U198" s="317"/>
      <c r="V198" s="258"/>
      <c r="W198" s="318"/>
      <c r="X198" s="315"/>
      <c r="Y198" s="315"/>
      <c r="Z198" s="315"/>
      <c r="AA198" s="315"/>
      <c r="AB198" s="319"/>
      <c r="AC198" s="258"/>
      <c r="AD198" s="258"/>
      <c r="AE198" s="315"/>
      <c r="AF198" s="314"/>
      <c r="AG198" s="316"/>
      <c r="AH198" s="315"/>
      <c r="AI198" s="316"/>
    </row>
    <row r="199" spans="1:35" s="20" customFormat="1" ht="15.75" customHeight="1" outlineLevel="1">
      <c r="A199" s="31"/>
      <c r="B199" s="31"/>
      <c r="C199" s="94"/>
      <c r="D199" s="94"/>
      <c r="E199" s="94"/>
      <c r="F199" s="149"/>
      <c r="G199" s="310">
        <v>10</v>
      </c>
      <c r="H199" s="311">
        <v>2004</v>
      </c>
      <c r="I199" s="312">
        <v>2005</v>
      </c>
      <c r="J199" s="312">
        <v>2005</v>
      </c>
      <c r="K199" s="404"/>
      <c r="L199" s="314"/>
      <c r="M199" s="315"/>
      <c r="N199" s="315"/>
      <c r="O199" s="316"/>
      <c r="P199" s="317"/>
      <c r="Q199" s="258"/>
      <c r="R199" s="258"/>
      <c r="S199" s="258"/>
      <c r="T199" s="318"/>
      <c r="U199" s="317"/>
      <c r="V199" s="258"/>
      <c r="W199" s="318"/>
      <c r="X199" s="315"/>
      <c r="Y199" s="315"/>
      <c r="Z199" s="315"/>
      <c r="AA199" s="315"/>
      <c r="AB199" s="319"/>
      <c r="AC199" s="258"/>
      <c r="AD199" s="258"/>
      <c r="AE199" s="315"/>
      <c r="AF199" s="314"/>
      <c r="AG199" s="316"/>
      <c r="AH199" s="315"/>
      <c r="AI199" s="316"/>
    </row>
    <row r="200" spans="1:35" s="20" customFormat="1" ht="15.75" customHeight="1" outlineLevel="1">
      <c r="A200" s="31"/>
      <c r="B200" s="31"/>
      <c r="C200" s="94"/>
      <c r="D200" s="94"/>
      <c r="E200" s="94"/>
      <c r="F200" s="149"/>
      <c r="G200" s="310">
        <v>11</v>
      </c>
      <c r="H200" s="311">
        <v>2004</v>
      </c>
      <c r="I200" s="312">
        <v>2005</v>
      </c>
      <c r="J200" s="312">
        <v>2005</v>
      </c>
      <c r="K200" s="404"/>
      <c r="L200" s="314"/>
      <c r="M200" s="315"/>
      <c r="N200" s="315"/>
      <c r="O200" s="316"/>
      <c r="P200" s="317"/>
      <c r="Q200" s="258"/>
      <c r="R200" s="258"/>
      <c r="S200" s="258"/>
      <c r="T200" s="318"/>
      <c r="U200" s="317"/>
      <c r="V200" s="258"/>
      <c r="W200" s="318"/>
      <c r="X200" s="315"/>
      <c r="Y200" s="315"/>
      <c r="Z200" s="315"/>
      <c r="AA200" s="315"/>
      <c r="AB200" s="319"/>
      <c r="AC200" s="258"/>
      <c r="AD200" s="315"/>
      <c r="AE200" s="315"/>
      <c r="AF200" s="314"/>
      <c r="AG200" s="316"/>
      <c r="AH200" s="315"/>
      <c r="AI200" s="316"/>
    </row>
    <row r="201" spans="1:35" s="20" customFormat="1" ht="15.75" customHeight="1" outlineLevel="1">
      <c r="A201" s="31"/>
      <c r="B201" s="31"/>
      <c r="C201" s="94"/>
      <c r="D201" s="94"/>
      <c r="E201" s="94"/>
      <c r="F201" s="149"/>
      <c r="G201" s="310">
        <v>12</v>
      </c>
      <c r="H201" s="311">
        <v>2004</v>
      </c>
      <c r="I201" s="312">
        <v>2005</v>
      </c>
      <c r="J201" s="312">
        <v>2005</v>
      </c>
      <c r="K201" s="404"/>
      <c r="L201" s="314"/>
      <c r="M201" s="315"/>
      <c r="N201" s="315"/>
      <c r="O201" s="316"/>
      <c r="P201" s="317"/>
      <c r="Q201" s="258"/>
      <c r="R201" s="258"/>
      <c r="S201" s="258"/>
      <c r="T201" s="318"/>
      <c r="U201" s="317"/>
      <c r="V201" s="258"/>
      <c r="W201" s="318"/>
      <c r="X201" s="315"/>
      <c r="Y201" s="315"/>
      <c r="Z201" s="315"/>
      <c r="AA201" s="315"/>
      <c r="AB201" s="319"/>
      <c r="AC201" s="258"/>
      <c r="AD201" s="315"/>
      <c r="AE201" s="315"/>
      <c r="AF201" s="314"/>
      <c r="AG201" s="316"/>
      <c r="AH201" s="315"/>
      <c r="AI201" s="316"/>
    </row>
    <row r="202" spans="1:35" s="20" customFormat="1" ht="15.75" customHeight="1" outlineLevel="1">
      <c r="A202" s="31"/>
      <c r="B202" s="31"/>
      <c r="C202" s="94"/>
      <c r="D202" s="94"/>
      <c r="E202" s="94"/>
      <c r="F202" s="149"/>
      <c r="G202" s="310">
        <v>1</v>
      </c>
      <c r="H202" s="311">
        <v>2005</v>
      </c>
      <c r="I202" s="312">
        <v>2005</v>
      </c>
      <c r="J202" s="312">
        <v>2005</v>
      </c>
      <c r="K202" s="313"/>
      <c r="L202" s="315"/>
      <c r="M202" s="315"/>
      <c r="N202" s="315"/>
      <c r="O202" s="316"/>
      <c r="P202" s="317"/>
      <c r="Q202" s="258"/>
      <c r="R202" s="258"/>
      <c r="S202" s="258"/>
      <c r="T202" s="318"/>
      <c r="U202" s="317"/>
      <c r="V202" s="258"/>
      <c r="W202" s="318"/>
      <c r="X202" s="315"/>
      <c r="Y202" s="315"/>
      <c r="Z202" s="315"/>
      <c r="AA202" s="315"/>
      <c r="AB202" s="319"/>
      <c r="AC202" s="258"/>
      <c r="AD202" s="315"/>
      <c r="AE202" s="315"/>
      <c r="AF202" s="315"/>
      <c r="AG202" s="316"/>
      <c r="AH202" s="315"/>
      <c r="AI202" s="316"/>
    </row>
    <row r="203" spans="1:35" s="20" customFormat="1" ht="15.75" customHeight="1" outlineLevel="1">
      <c r="A203" s="31"/>
      <c r="B203" s="31"/>
      <c r="C203" s="94"/>
      <c r="D203" s="94"/>
      <c r="E203" s="94"/>
      <c r="F203" s="149"/>
      <c r="G203" s="310">
        <v>2</v>
      </c>
      <c r="H203" s="311">
        <v>2005</v>
      </c>
      <c r="I203" s="312">
        <v>2005</v>
      </c>
      <c r="J203" s="312">
        <v>2005</v>
      </c>
      <c r="K203" s="313"/>
      <c r="L203" s="314"/>
      <c r="M203" s="315"/>
      <c r="N203" s="315"/>
      <c r="O203" s="316"/>
      <c r="P203" s="317"/>
      <c r="Q203" s="258"/>
      <c r="R203" s="258"/>
      <c r="S203" s="258"/>
      <c r="T203" s="318"/>
      <c r="U203" s="317"/>
      <c r="V203" s="258"/>
      <c r="W203" s="318"/>
      <c r="X203" s="315"/>
      <c r="Y203" s="315"/>
      <c r="Z203" s="315"/>
      <c r="AA203" s="315"/>
      <c r="AB203" s="319"/>
      <c r="AC203" s="258"/>
      <c r="AD203" s="315"/>
      <c r="AE203" s="315"/>
      <c r="AF203" s="314"/>
      <c r="AG203" s="316"/>
      <c r="AH203" s="315"/>
      <c r="AI203" s="316"/>
    </row>
    <row r="204" spans="1:35" s="20" customFormat="1" ht="15.75" customHeight="1" outlineLevel="1">
      <c r="A204" s="31"/>
      <c r="B204" s="31"/>
      <c r="C204" s="94"/>
      <c r="D204" s="94"/>
      <c r="E204" s="94"/>
      <c r="F204" s="149"/>
      <c r="G204" s="310">
        <v>3</v>
      </c>
      <c r="H204" s="311">
        <v>2005</v>
      </c>
      <c r="I204" s="312">
        <v>2005</v>
      </c>
      <c r="J204" s="312">
        <v>2005</v>
      </c>
      <c r="K204" s="313"/>
      <c r="L204" s="314"/>
      <c r="M204" s="315"/>
      <c r="N204" s="315"/>
      <c r="O204" s="316"/>
      <c r="P204" s="317"/>
      <c r="Q204" s="258"/>
      <c r="R204" s="258"/>
      <c r="S204" s="258"/>
      <c r="T204" s="318"/>
      <c r="U204" s="317"/>
      <c r="V204" s="258"/>
      <c r="W204" s="318"/>
      <c r="X204" s="315"/>
      <c r="Y204" s="315"/>
      <c r="Z204" s="315"/>
      <c r="AA204" s="315"/>
      <c r="AB204" s="319"/>
      <c r="AC204" s="258"/>
      <c r="AD204" s="315"/>
      <c r="AE204" s="315"/>
      <c r="AF204" s="314"/>
      <c r="AG204" s="316"/>
      <c r="AH204" s="315"/>
      <c r="AI204" s="316"/>
    </row>
    <row r="205" spans="1:35" s="20" customFormat="1" ht="15.75" customHeight="1" outlineLevel="1">
      <c r="A205" s="31"/>
      <c r="B205" s="31"/>
      <c r="C205" s="94"/>
      <c r="D205" s="94"/>
      <c r="E205" s="94"/>
      <c r="F205" s="149"/>
      <c r="G205" s="310">
        <v>4</v>
      </c>
      <c r="H205" s="311">
        <v>2005</v>
      </c>
      <c r="I205" s="312">
        <v>2005</v>
      </c>
      <c r="J205" s="312">
        <v>2006</v>
      </c>
      <c r="K205" s="313"/>
      <c r="L205" s="314"/>
      <c r="M205" s="315"/>
      <c r="N205" s="315"/>
      <c r="O205" s="316"/>
      <c r="P205" s="317"/>
      <c r="Q205" s="258"/>
      <c r="R205" s="258"/>
      <c r="S205" s="258"/>
      <c r="T205" s="318"/>
      <c r="U205" s="317"/>
      <c r="V205" s="258"/>
      <c r="W205" s="318"/>
      <c r="X205" s="315"/>
      <c r="Y205" s="315"/>
      <c r="Z205" s="315"/>
      <c r="AA205" s="315"/>
      <c r="AB205" s="319"/>
      <c r="AC205" s="258"/>
      <c r="AD205" s="315"/>
      <c r="AE205" s="315"/>
      <c r="AF205" s="314"/>
      <c r="AG205" s="316"/>
      <c r="AH205" s="315"/>
      <c r="AI205" s="316"/>
    </row>
    <row r="206" spans="1:35" s="20" customFormat="1" ht="15.75" customHeight="1" outlineLevel="1">
      <c r="A206" s="31"/>
      <c r="B206" s="31"/>
      <c r="C206" s="94"/>
      <c r="D206" s="94"/>
      <c r="E206" s="94"/>
      <c r="F206" s="149"/>
      <c r="G206" s="310">
        <v>5</v>
      </c>
      <c r="H206" s="311">
        <v>2005</v>
      </c>
      <c r="I206" s="312">
        <v>2005</v>
      </c>
      <c r="J206" s="312">
        <v>2006</v>
      </c>
      <c r="K206" s="313"/>
      <c r="L206" s="314"/>
      <c r="M206" s="315"/>
      <c r="N206" s="315"/>
      <c r="O206" s="316"/>
      <c r="P206" s="317"/>
      <c r="Q206" s="258"/>
      <c r="R206" s="258"/>
      <c r="S206" s="258"/>
      <c r="T206" s="318"/>
      <c r="U206" s="317"/>
      <c r="V206" s="258"/>
      <c r="W206" s="318"/>
      <c r="X206" s="315"/>
      <c r="Y206" s="315"/>
      <c r="Z206" s="315"/>
      <c r="AA206" s="315"/>
      <c r="AB206" s="319"/>
      <c r="AC206" s="258"/>
      <c r="AD206" s="315"/>
      <c r="AE206" s="315"/>
      <c r="AF206" s="314"/>
      <c r="AG206" s="316"/>
      <c r="AH206" s="315"/>
      <c r="AI206" s="316"/>
    </row>
    <row r="207" spans="1:35" s="20" customFormat="1" ht="15.75" customHeight="1" outlineLevel="1">
      <c r="A207" s="31"/>
      <c r="B207" s="31"/>
      <c r="C207" s="94"/>
      <c r="D207" s="94"/>
      <c r="E207" s="94"/>
      <c r="F207" s="149"/>
      <c r="G207" s="310">
        <v>6</v>
      </c>
      <c r="H207" s="311">
        <v>2005</v>
      </c>
      <c r="I207" s="312">
        <v>2005</v>
      </c>
      <c r="J207" s="312">
        <v>2006</v>
      </c>
      <c r="K207" s="313"/>
      <c r="L207" s="314"/>
      <c r="M207" s="315"/>
      <c r="N207" s="315"/>
      <c r="O207" s="316"/>
      <c r="P207" s="317"/>
      <c r="Q207" s="258"/>
      <c r="R207" s="258"/>
      <c r="S207" s="258"/>
      <c r="T207" s="318"/>
      <c r="U207" s="317"/>
      <c r="V207" s="258"/>
      <c r="W207" s="318"/>
      <c r="X207" s="315"/>
      <c r="Y207" s="315"/>
      <c r="Z207" s="315"/>
      <c r="AA207" s="315"/>
      <c r="AB207" s="319"/>
      <c r="AC207" s="258"/>
      <c r="AD207" s="315"/>
      <c r="AE207" s="315"/>
      <c r="AF207" s="314"/>
      <c r="AG207" s="316"/>
      <c r="AH207" s="315"/>
      <c r="AI207" s="316"/>
    </row>
    <row r="208" spans="1:35" s="20" customFormat="1" ht="15.75" customHeight="1" outlineLevel="1">
      <c r="A208" s="31"/>
      <c r="B208" s="31"/>
      <c r="C208" s="94"/>
      <c r="D208" s="94"/>
      <c r="E208" s="94"/>
      <c r="F208" s="149"/>
      <c r="G208" s="310">
        <v>7</v>
      </c>
      <c r="H208" s="311">
        <v>2005</v>
      </c>
      <c r="I208" s="312">
        <v>2006</v>
      </c>
      <c r="J208" s="312">
        <v>2006</v>
      </c>
      <c r="K208" s="313"/>
      <c r="L208" s="314"/>
      <c r="M208" s="315"/>
      <c r="N208" s="315"/>
      <c r="O208" s="316"/>
      <c r="P208" s="317"/>
      <c r="Q208" s="258"/>
      <c r="R208" s="258"/>
      <c r="S208" s="258"/>
      <c r="T208" s="318"/>
      <c r="U208" s="317"/>
      <c r="V208" s="258"/>
      <c r="W208" s="318"/>
      <c r="X208" s="315"/>
      <c r="Y208" s="315"/>
      <c r="Z208" s="315"/>
      <c r="AA208" s="315"/>
      <c r="AB208" s="319"/>
      <c r="AC208" s="258"/>
      <c r="AD208" s="315"/>
      <c r="AE208" s="315"/>
      <c r="AF208" s="314"/>
      <c r="AG208" s="316"/>
      <c r="AH208" s="315"/>
      <c r="AI208" s="316"/>
    </row>
    <row r="209" spans="1:35" s="20" customFormat="1" ht="15.75" customHeight="1" outlineLevel="1">
      <c r="A209" s="31"/>
      <c r="B209" s="31"/>
      <c r="C209" s="94"/>
      <c r="D209" s="94"/>
      <c r="E209" s="94"/>
      <c r="F209" s="149"/>
      <c r="G209" s="310">
        <v>8</v>
      </c>
      <c r="H209" s="311">
        <v>2005</v>
      </c>
      <c r="I209" s="312">
        <v>2006</v>
      </c>
      <c r="J209" s="312">
        <v>2006</v>
      </c>
      <c r="K209" s="313"/>
      <c r="L209" s="314"/>
      <c r="M209" s="315"/>
      <c r="N209" s="315"/>
      <c r="O209" s="316"/>
      <c r="P209" s="317"/>
      <c r="Q209" s="258"/>
      <c r="R209" s="258"/>
      <c r="S209" s="258"/>
      <c r="T209" s="318"/>
      <c r="U209" s="317"/>
      <c r="V209" s="258"/>
      <c r="W209" s="318"/>
      <c r="X209" s="315"/>
      <c r="Y209" s="315"/>
      <c r="Z209" s="315"/>
      <c r="AA209" s="315"/>
      <c r="AB209" s="319"/>
      <c r="AC209" s="258"/>
      <c r="AD209" s="315"/>
      <c r="AE209" s="315"/>
      <c r="AF209" s="314"/>
      <c r="AG209" s="316"/>
      <c r="AH209" s="315"/>
      <c r="AI209" s="316"/>
    </row>
    <row r="210" spans="1:35" s="20" customFormat="1" ht="15.75" customHeight="1" outlineLevel="1">
      <c r="A210" s="31"/>
      <c r="B210" s="31"/>
      <c r="C210" s="94"/>
      <c r="D210" s="94"/>
      <c r="E210" s="94"/>
      <c r="F210" s="149"/>
      <c r="G210" s="310">
        <v>9</v>
      </c>
      <c r="H210" s="311">
        <v>2005</v>
      </c>
      <c r="I210" s="312">
        <v>2006</v>
      </c>
      <c r="J210" s="312">
        <v>2006</v>
      </c>
      <c r="K210" s="313"/>
      <c r="L210" s="314"/>
      <c r="M210" s="315"/>
      <c r="N210" s="315"/>
      <c r="O210" s="316"/>
      <c r="P210" s="317"/>
      <c r="Q210" s="258"/>
      <c r="R210" s="258"/>
      <c r="S210" s="258"/>
      <c r="T210" s="318"/>
      <c r="U210" s="317"/>
      <c r="V210" s="258"/>
      <c r="W210" s="318"/>
      <c r="X210" s="315"/>
      <c r="Y210" s="315"/>
      <c r="Z210" s="315"/>
      <c r="AA210" s="315"/>
      <c r="AB210" s="319"/>
      <c r="AC210" s="258"/>
      <c r="AD210" s="315"/>
      <c r="AE210" s="315"/>
      <c r="AF210" s="314"/>
      <c r="AG210" s="316"/>
      <c r="AH210" s="315"/>
      <c r="AI210" s="316"/>
    </row>
    <row r="211" spans="1:35" s="20" customFormat="1" ht="15.75" customHeight="1" outlineLevel="1">
      <c r="A211" s="31"/>
      <c r="B211" s="31"/>
      <c r="C211" s="94"/>
      <c r="D211" s="94"/>
      <c r="E211" s="94"/>
      <c r="F211" s="149"/>
      <c r="G211" s="310">
        <v>10</v>
      </c>
      <c r="H211" s="311">
        <v>2005</v>
      </c>
      <c r="I211" s="312">
        <v>2006</v>
      </c>
      <c r="J211" s="312">
        <v>2006</v>
      </c>
      <c r="K211" s="313"/>
      <c r="L211" s="314"/>
      <c r="M211" s="315"/>
      <c r="N211" s="315"/>
      <c r="O211" s="316"/>
      <c r="P211" s="317"/>
      <c r="Q211" s="258"/>
      <c r="R211" s="258"/>
      <c r="S211" s="258"/>
      <c r="T211" s="318"/>
      <c r="U211" s="317"/>
      <c r="V211" s="258"/>
      <c r="W211" s="318"/>
      <c r="X211" s="315"/>
      <c r="Y211" s="315"/>
      <c r="Z211" s="315"/>
      <c r="AA211" s="315"/>
      <c r="AB211" s="319"/>
      <c r="AC211" s="258"/>
      <c r="AD211" s="315"/>
      <c r="AE211" s="315"/>
      <c r="AF211" s="314"/>
      <c r="AG211" s="316"/>
      <c r="AH211" s="315"/>
      <c r="AI211" s="316"/>
    </row>
    <row r="212" spans="1:35" s="20" customFormat="1" ht="15.75" customHeight="1" outlineLevel="1">
      <c r="A212" s="31"/>
      <c r="B212" s="31"/>
      <c r="C212" s="94"/>
      <c r="D212" s="94"/>
      <c r="E212" s="94"/>
      <c r="F212" s="149"/>
      <c r="G212" s="310">
        <v>11</v>
      </c>
      <c r="H212" s="311">
        <v>2005</v>
      </c>
      <c r="I212" s="312">
        <v>2006</v>
      </c>
      <c r="J212" s="312">
        <v>2006</v>
      </c>
      <c r="K212" s="313"/>
      <c r="L212" s="314"/>
      <c r="M212" s="315"/>
      <c r="N212" s="315"/>
      <c r="O212" s="316"/>
      <c r="P212" s="317"/>
      <c r="Q212" s="258"/>
      <c r="R212" s="258"/>
      <c r="S212" s="258"/>
      <c r="T212" s="318"/>
      <c r="U212" s="317"/>
      <c r="V212" s="258"/>
      <c r="W212" s="318"/>
      <c r="X212" s="315"/>
      <c r="Y212" s="315"/>
      <c r="Z212" s="315"/>
      <c r="AA212" s="315"/>
      <c r="AB212" s="319"/>
      <c r="AC212" s="258"/>
      <c r="AD212" s="315"/>
      <c r="AE212" s="315"/>
      <c r="AF212" s="314"/>
      <c r="AG212" s="316"/>
      <c r="AH212" s="315"/>
      <c r="AI212" s="316"/>
    </row>
    <row r="213" spans="1:35" s="20" customFormat="1" ht="15.75" customHeight="1" outlineLevel="1">
      <c r="A213" s="31"/>
      <c r="B213" s="31"/>
      <c r="C213" s="94"/>
      <c r="D213" s="94"/>
      <c r="E213" s="94"/>
      <c r="F213" s="149"/>
      <c r="G213" s="310">
        <v>12</v>
      </c>
      <c r="H213" s="311">
        <v>2005</v>
      </c>
      <c r="I213" s="312">
        <v>2006</v>
      </c>
      <c r="J213" s="312">
        <v>2006</v>
      </c>
      <c r="K213" s="313"/>
      <c r="L213" s="314"/>
      <c r="M213" s="315"/>
      <c r="N213" s="315"/>
      <c r="O213" s="316"/>
      <c r="P213" s="317"/>
      <c r="Q213" s="258"/>
      <c r="R213" s="258"/>
      <c r="S213" s="258"/>
      <c r="T213" s="318"/>
      <c r="U213" s="317"/>
      <c r="V213" s="258"/>
      <c r="W213" s="318"/>
      <c r="X213" s="315"/>
      <c r="Y213" s="315"/>
      <c r="Z213" s="315"/>
      <c r="AA213" s="315"/>
      <c r="AB213" s="319"/>
      <c r="AC213" s="258"/>
      <c r="AD213" s="315"/>
      <c r="AE213" s="315"/>
      <c r="AF213" s="314"/>
      <c r="AG213" s="316"/>
      <c r="AH213" s="315"/>
      <c r="AI213" s="316"/>
    </row>
    <row r="214" spans="1:35" s="20" customFormat="1" ht="15.75" customHeight="1" outlineLevel="1">
      <c r="A214" s="31"/>
      <c r="B214" s="31"/>
      <c r="C214" s="94"/>
      <c r="D214" s="94"/>
      <c r="E214" s="94"/>
      <c r="F214" s="149"/>
      <c r="G214" s="310">
        <v>1</v>
      </c>
      <c r="H214" s="311">
        <v>2006</v>
      </c>
      <c r="I214" s="312">
        <v>2006</v>
      </c>
      <c r="J214" s="312">
        <v>2006</v>
      </c>
      <c r="K214" s="313"/>
      <c r="L214" s="314"/>
      <c r="M214" s="315"/>
      <c r="N214" s="315"/>
      <c r="O214" s="316"/>
      <c r="P214" s="317"/>
      <c r="Q214" s="258"/>
      <c r="R214" s="258"/>
      <c r="S214" s="258"/>
      <c r="T214" s="318"/>
      <c r="U214" s="317"/>
      <c r="V214" s="258"/>
      <c r="W214" s="318"/>
      <c r="X214" s="315"/>
      <c r="Y214" s="315"/>
      <c r="Z214" s="315"/>
      <c r="AA214" s="315"/>
      <c r="AB214" s="319"/>
      <c r="AC214" s="258"/>
      <c r="AD214" s="315"/>
      <c r="AE214" s="315"/>
      <c r="AF214" s="314"/>
      <c r="AG214" s="316"/>
      <c r="AH214" s="315"/>
      <c r="AI214" s="316"/>
    </row>
    <row r="215" spans="1:35" s="20" customFormat="1" ht="15.75" customHeight="1" outlineLevel="1">
      <c r="A215" s="31"/>
      <c r="B215" s="31"/>
      <c r="C215" s="94"/>
      <c r="D215" s="94"/>
      <c r="E215" s="94"/>
      <c r="F215" s="149"/>
      <c r="G215" s="310">
        <v>2</v>
      </c>
      <c r="H215" s="311">
        <v>2006</v>
      </c>
      <c r="I215" s="312">
        <v>2006</v>
      </c>
      <c r="J215" s="312">
        <v>2006</v>
      </c>
      <c r="K215" s="313"/>
      <c r="L215" s="314"/>
      <c r="M215" s="315"/>
      <c r="N215" s="315"/>
      <c r="O215" s="316"/>
      <c r="P215" s="317"/>
      <c r="Q215" s="258"/>
      <c r="R215" s="258"/>
      <c r="S215" s="258"/>
      <c r="T215" s="318"/>
      <c r="U215" s="317"/>
      <c r="V215" s="258"/>
      <c r="W215" s="318"/>
      <c r="X215" s="315"/>
      <c r="Y215" s="315"/>
      <c r="Z215" s="315"/>
      <c r="AA215" s="315"/>
      <c r="AB215" s="319"/>
      <c r="AC215" s="258"/>
      <c r="AD215" s="315"/>
      <c r="AE215" s="315"/>
      <c r="AF215" s="314"/>
      <c r="AG215" s="316"/>
      <c r="AH215" s="315"/>
      <c r="AI215" s="316"/>
    </row>
    <row r="216" spans="1:35" s="20" customFormat="1" ht="15.75" customHeight="1" outlineLevel="1">
      <c r="A216" s="31"/>
      <c r="B216" s="31"/>
      <c r="C216" s="94"/>
      <c r="D216" s="94"/>
      <c r="E216" s="94"/>
      <c r="F216" s="149"/>
      <c r="G216" s="310">
        <v>3</v>
      </c>
      <c r="H216" s="311">
        <v>2006</v>
      </c>
      <c r="I216" s="312">
        <v>2006</v>
      </c>
      <c r="J216" s="312">
        <v>2006</v>
      </c>
      <c r="K216" s="313"/>
      <c r="L216" s="314"/>
      <c r="M216" s="315"/>
      <c r="N216" s="315"/>
      <c r="O216" s="316"/>
      <c r="P216" s="317"/>
      <c r="Q216" s="258"/>
      <c r="R216" s="258"/>
      <c r="S216" s="258"/>
      <c r="T216" s="318"/>
      <c r="U216" s="317"/>
      <c r="V216" s="258"/>
      <c r="W216" s="318"/>
      <c r="X216" s="315"/>
      <c r="Y216" s="315"/>
      <c r="Z216" s="315"/>
      <c r="AA216" s="315"/>
      <c r="AB216" s="319"/>
      <c r="AC216" s="258"/>
      <c r="AD216" s="315"/>
      <c r="AE216" s="315"/>
      <c r="AF216" s="314"/>
      <c r="AG216" s="316"/>
      <c r="AH216" s="315"/>
      <c r="AI216" s="316"/>
    </row>
    <row r="217" spans="1:35" s="20" customFormat="1" ht="15.75" customHeight="1" outlineLevel="1">
      <c r="A217" s="31"/>
      <c r="B217" s="31"/>
      <c r="C217" s="94"/>
      <c r="D217" s="94"/>
      <c r="E217" s="94"/>
      <c r="F217" s="149"/>
      <c r="G217" s="310">
        <v>4</v>
      </c>
      <c r="H217" s="311">
        <v>2006</v>
      </c>
      <c r="I217" s="312">
        <v>2006</v>
      </c>
      <c r="J217" s="312">
        <v>2007</v>
      </c>
      <c r="K217" s="313"/>
      <c r="L217" s="314"/>
      <c r="M217" s="315"/>
      <c r="N217" s="315"/>
      <c r="O217" s="316"/>
      <c r="P217" s="317"/>
      <c r="Q217" s="258"/>
      <c r="R217" s="258"/>
      <c r="S217" s="258"/>
      <c r="T217" s="318"/>
      <c r="U217" s="317"/>
      <c r="V217" s="258"/>
      <c r="W217" s="318"/>
      <c r="X217" s="315"/>
      <c r="Y217" s="315"/>
      <c r="Z217" s="315"/>
      <c r="AA217" s="315"/>
      <c r="AB217" s="319"/>
      <c r="AC217" s="258"/>
      <c r="AD217" s="315"/>
      <c r="AE217" s="315"/>
      <c r="AF217" s="314"/>
      <c r="AG217" s="316"/>
      <c r="AH217" s="315"/>
      <c r="AI217" s="316"/>
    </row>
    <row r="218" spans="1:35" s="20" customFormat="1" ht="15.75" customHeight="1" outlineLevel="1">
      <c r="A218" s="31"/>
      <c r="B218" s="31"/>
      <c r="C218" s="94"/>
      <c r="D218" s="94"/>
      <c r="E218" s="94"/>
      <c r="F218" s="149"/>
      <c r="G218" s="310">
        <v>5</v>
      </c>
      <c r="H218" s="311">
        <v>2006</v>
      </c>
      <c r="I218" s="312">
        <v>2006</v>
      </c>
      <c r="J218" s="312">
        <v>2007</v>
      </c>
      <c r="K218" s="313"/>
      <c r="L218" s="314"/>
      <c r="M218" s="315"/>
      <c r="N218" s="315"/>
      <c r="O218" s="316"/>
      <c r="P218" s="317"/>
      <c r="Q218" s="258"/>
      <c r="R218" s="258"/>
      <c r="S218" s="258"/>
      <c r="T218" s="318"/>
      <c r="U218" s="317"/>
      <c r="V218" s="258"/>
      <c r="W218" s="318"/>
      <c r="X218" s="315"/>
      <c r="Y218" s="315"/>
      <c r="Z218" s="315"/>
      <c r="AA218" s="315"/>
      <c r="AB218" s="319"/>
      <c r="AC218" s="258"/>
      <c r="AD218" s="315"/>
      <c r="AE218" s="315"/>
      <c r="AF218" s="314"/>
      <c r="AG218" s="316"/>
      <c r="AH218" s="315"/>
      <c r="AI218" s="316"/>
    </row>
    <row r="219" spans="1:35" s="20" customFormat="1" ht="15.75" customHeight="1" outlineLevel="1">
      <c r="A219" s="31"/>
      <c r="B219" s="31"/>
      <c r="C219" s="94"/>
      <c r="D219" s="94"/>
      <c r="E219" s="94"/>
      <c r="F219" s="149"/>
      <c r="G219" s="310">
        <v>6</v>
      </c>
      <c r="H219" s="311">
        <v>2006</v>
      </c>
      <c r="I219" s="312">
        <v>2006</v>
      </c>
      <c r="J219" s="312">
        <v>2007</v>
      </c>
      <c r="K219" s="313"/>
      <c r="L219" s="314"/>
      <c r="M219" s="315"/>
      <c r="N219" s="315"/>
      <c r="O219" s="316"/>
      <c r="P219" s="317"/>
      <c r="Q219" s="258"/>
      <c r="R219" s="258"/>
      <c r="S219" s="258"/>
      <c r="T219" s="318"/>
      <c r="U219" s="317"/>
      <c r="V219" s="258"/>
      <c r="W219" s="318"/>
      <c r="X219" s="315"/>
      <c r="Y219" s="315"/>
      <c r="Z219" s="315"/>
      <c r="AA219" s="315"/>
      <c r="AB219" s="319"/>
      <c r="AC219" s="258"/>
      <c r="AD219" s="315"/>
      <c r="AE219" s="315"/>
      <c r="AF219" s="314"/>
      <c r="AG219" s="316"/>
      <c r="AH219" s="315"/>
      <c r="AI219" s="316"/>
    </row>
    <row r="220" spans="1:35" s="20" customFormat="1" ht="15.75" customHeight="1" outlineLevel="1">
      <c r="A220" s="31"/>
      <c r="B220" s="31"/>
      <c r="C220" s="94"/>
      <c r="D220" s="94"/>
      <c r="E220" s="94"/>
      <c r="F220" s="149"/>
      <c r="G220" s="310">
        <v>7</v>
      </c>
      <c r="H220" s="311">
        <v>2006</v>
      </c>
      <c r="I220" s="312">
        <v>2007</v>
      </c>
      <c r="J220" s="312">
        <v>2007</v>
      </c>
      <c r="K220" s="313"/>
      <c r="L220" s="314"/>
      <c r="M220" s="315"/>
      <c r="N220" s="315"/>
      <c r="O220" s="316"/>
      <c r="P220" s="317"/>
      <c r="Q220" s="258"/>
      <c r="R220" s="258"/>
      <c r="S220" s="258"/>
      <c r="T220" s="318"/>
      <c r="U220" s="317"/>
      <c r="V220" s="258"/>
      <c r="W220" s="318"/>
      <c r="X220" s="315"/>
      <c r="Y220" s="315"/>
      <c r="Z220" s="315"/>
      <c r="AA220" s="315"/>
      <c r="AB220" s="319"/>
      <c r="AC220" s="258"/>
      <c r="AD220" s="315"/>
      <c r="AE220" s="315"/>
      <c r="AF220" s="314"/>
      <c r="AG220" s="316"/>
      <c r="AH220" s="315"/>
      <c r="AI220" s="316"/>
    </row>
    <row r="221" spans="1:35" s="20" customFormat="1" ht="15.75" customHeight="1" outlineLevel="1">
      <c r="A221" s="31"/>
      <c r="B221" s="31"/>
      <c r="C221" s="94"/>
      <c r="D221" s="94"/>
      <c r="E221" s="94"/>
      <c r="F221" s="149"/>
      <c r="G221" s="310">
        <v>8</v>
      </c>
      <c r="H221" s="311">
        <v>2006</v>
      </c>
      <c r="I221" s="312">
        <v>2007</v>
      </c>
      <c r="J221" s="312">
        <v>2007</v>
      </c>
      <c r="K221" s="313"/>
      <c r="L221" s="314"/>
      <c r="M221" s="315"/>
      <c r="N221" s="315"/>
      <c r="O221" s="316"/>
      <c r="P221" s="317"/>
      <c r="Q221" s="258"/>
      <c r="R221" s="258"/>
      <c r="S221" s="258"/>
      <c r="T221" s="318"/>
      <c r="U221" s="317"/>
      <c r="V221" s="258"/>
      <c r="W221" s="318"/>
      <c r="X221" s="315"/>
      <c r="Y221" s="315"/>
      <c r="Z221" s="315"/>
      <c r="AA221" s="315"/>
      <c r="AB221" s="319"/>
      <c r="AC221" s="258"/>
      <c r="AD221" s="315"/>
      <c r="AE221" s="315"/>
      <c r="AF221" s="314"/>
      <c r="AG221" s="316"/>
      <c r="AH221" s="315"/>
      <c r="AI221" s="316"/>
    </row>
    <row r="222" spans="1:35" s="20" customFormat="1" ht="15.75" customHeight="1" outlineLevel="1">
      <c r="A222" s="31"/>
      <c r="B222" s="31"/>
      <c r="C222" s="94"/>
      <c r="D222" s="94"/>
      <c r="E222" s="94"/>
      <c r="F222" s="149"/>
      <c r="G222" s="310">
        <v>9</v>
      </c>
      <c r="H222" s="311">
        <v>2006</v>
      </c>
      <c r="I222" s="312">
        <v>2007</v>
      </c>
      <c r="J222" s="312">
        <v>2007</v>
      </c>
      <c r="K222" s="313"/>
      <c r="L222" s="314"/>
      <c r="M222" s="315"/>
      <c r="N222" s="315"/>
      <c r="O222" s="316"/>
      <c r="P222" s="317"/>
      <c r="Q222" s="258"/>
      <c r="R222" s="258"/>
      <c r="S222" s="258"/>
      <c r="T222" s="318"/>
      <c r="U222" s="317"/>
      <c r="V222" s="258"/>
      <c r="W222" s="318"/>
      <c r="X222" s="315"/>
      <c r="Y222" s="315"/>
      <c r="Z222" s="315"/>
      <c r="AA222" s="315"/>
      <c r="AB222" s="319"/>
      <c r="AC222" s="258"/>
      <c r="AD222" s="315"/>
      <c r="AE222" s="315"/>
      <c r="AF222" s="314"/>
      <c r="AG222" s="316"/>
      <c r="AH222" s="315"/>
      <c r="AI222" s="316"/>
    </row>
    <row r="223" spans="1:35" s="20" customFormat="1" ht="15.75" customHeight="1" outlineLevel="1">
      <c r="A223" s="31"/>
      <c r="B223" s="31"/>
      <c r="C223" s="94"/>
      <c r="D223" s="94"/>
      <c r="E223" s="94"/>
      <c r="F223" s="149"/>
      <c r="G223" s="310">
        <v>10</v>
      </c>
      <c r="H223" s="311">
        <v>2006</v>
      </c>
      <c r="I223" s="312">
        <v>2007</v>
      </c>
      <c r="J223" s="312">
        <v>2007</v>
      </c>
      <c r="K223" s="313"/>
      <c r="L223" s="314"/>
      <c r="M223" s="315"/>
      <c r="N223" s="315"/>
      <c r="O223" s="316"/>
      <c r="P223" s="317"/>
      <c r="Q223" s="258"/>
      <c r="R223" s="258"/>
      <c r="S223" s="258"/>
      <c r="T223" s="318"/>
      <c r="U223" s="317"/>
      <c r="V223" s="258"/>
      <c r="W223" s="318"/>
      <c r="X223" s="315"/>
      <c r="Y223" s="315"/>
      <c r="Z223" s="315"/>
      <c r="AA223" s="315"/>
      <c r="AB223" s="319"/>
      <c r="AC223" s="258"/>
      <c r="AD223" s="315"/>
      <c r="AE223" s="315"/>
      <c r="AF223" s="314"/>
      <c r="AG223" s="316"/>
      <c r="AH223" s="315"/>
      <c r="AI223" s="316"/>
    </row>
    <row r="224" spans="1:35" s="20" customFormat="1" ht="15.75" customHeight="1" outlineLevel="1">
      <c r="A224" s="31"/>
      <c r="B224" s="31"/>
      <c r="C224" s="94"/>
      <c r="D224" s="94"/>
      <c r="E224" s="94"/>
      <c r="F224" s="149"/>
      <c r="G224" s="310">
        <v>11</v>
      </c>
      <c r="H224" s="311">
        <v>2006</v>
      </c>
      <c r="I224" s="312">
        <v>2007</v>
      </c>
      <c r="J224" s="312">
        <v>2007</v>
      </c>
      <c r="K224" s="313"/>
      <c r="L224" s="314"/>
      <c r="M224" s="315"/>
      <c r="N224" s="315"/>
      <c r="O224" s="316"/>
      <c r="P224" s="317"/>
      <c r="Q224" s="258"/>
      <c r="R224" s="258"/>
      <c r="S224" s="258"/>
      <c r="T224" s="318"/>
      <c r="U224" s="317"/>
      <c r="V224" s="258"/>
      <c r="W224" s="318"/>
      <c r="X224" s="315"/>
      <c r="Y224" s="315"/>
      <c r="Z224" s="315"/>
      <c r="AA224" s="315"/>
      <c r="AB224" s="319"/>
      <c r="AC224" s="258"/>
      <c r="AD224" s="315"/>
      <c r="AE224" s="315"/>
      <c r="AF224" s="314"/>
      <c r="AG224" s="316"/>
      <c r="AH224" s="315"/>
      <c r="AI224" s="316"/>
    </row>
    <row r="225" spans="1:35" s="20" customFormat="1">
      <c r="A225" s="31"/>
      <c r="B225" s="31"/>
      <c r="C225" s="94"/>
      <c r="D225" s="94"/>
      <c r="E225" s="94"/>
      <c r="F225" s="149"/>
      <c r="G225" s="310">
        <v>12</v>
      </c>
      <c r="H225" s="311">
        <v>2006</v>
      </c>
      <c r="I225" s="312">
        <v>2007</v>
      </c>
      <c r="J225" s="312">
        <v>2007</v>
      </c>
      <c r="K225" s="313"/>
      <c r="L225" s="314"/>
      <c r="M225" s="315"/>
      <c r="N225" s="315"/>
      <c r="O225" s="316"/>
      <c r="P225" s="317"/>
      <c r="Q225" s="258"/>
      <c r="R225" s="258"/>
      <c r="S225" s="258"/>
      <c r="T225" s="318"/>
      <c r="U225" s="317"/>
      <c r="V225" s="258"/>
      <c r="W225" s="318"/>
      <c r="X225" s="315"/>
      <c r="Y225" s="315"/>
      <c r="Z225" s="315"/>
      <c r="AA225" s="315"/>
      <c r="AB225" s="319"/>
      <c r="AC225" s="258"/>
      <c r="AD225" s="315"/>
      <c r="AE225" s="315"/>
      <c r="AF225" s="314"/>
      <c r="AG225" s="316"/>
      <c r="AH225" s="315"/>
      <c r="AI225" s="316"/>
    </row>
    <row r="226" spans="1:35" s="20" customFormat="1">
      <c r="A226" s="31"/>
      <c r="B226" s="31"/>
      <c r="C226" s="94"/>
      <c r="D226" s="94"/>
      <c r="E226" s="94"/>
      <c r="F226" s="149"/>
      <c r="G226" s="310">
        <v>1</v>
      </c>
      <c r="H226" s="311">
        <v>2007</v>
      </c>
      <c r="I226" s="312">
        <v>2007</v>
      </c>
      <c r="J226" s="312">
        <v>2007</v>
      </c>
      <c r="K226" s="313"/>
      <c r="L226" s="314"/>
      <c r="M226" s="315"/>
      <c r="N226" s="315"/>
      <c r="O226" s="316"/>
      <c r="P226" s="317"/>
      <c r="Q226" s="258"/>
      <c r="R226" s="258"/>
      <c r="S226" s="258"/>
      <c r="T226" s="318"/>
      <c r="U226" s="317"/>
      <c r="V226" s="258"/>
      <c r="W226" s="318"/>
      <c r="X226" s="315"/>
      <c r="Y226" s="315"/>
      <c r="Z226" s="315"/>
      <c r="AA226" s="315"/>
      <c r="AB226" s="319"/>
      <c r="AC226" s="258"/>
      <c r="AD226" s="315"/>
      <c r="AE226" s="315"/>
      <c r="AF226" s="314"/>
      <c r="AG226" s="316"/>
      <c r="AH226" s="315"/>
      <c r="AI226" s="316"/>
    </row>
    <row r="227" spans="1:35" s="20" customFormat="1">
      <c r="A227" s="31"/>
      <c r="B227" s="31"/>
      <c r="C227" s="94"/>
      <c r="D227" s="94"/>
      <c r="E227" s="94"/>
      <c r="F227" s="149"/>
      <c r="G227" s="310">
        <v>2</v>
      </c>
      <c r="H227" s="311">
        <v>2007</v>
      </c>
      <c r="I227" s="312">
        <v>2007</v>
      </c>
      <c r="J227" s="312">
        <v>2007</v>
      </c>
      <c r="K227" s="313"/>
      <c r="L227" s="314"/>
      <c r="M227" s="315"/>
      <c r="N227" s="315"/>
      <c r="O227" s="316"/>
      <c r="P227" s="317"/>
      <c r="Q227" s="258"/>
      <c r="R227" s="258"/>
      <c r="S227" s="258"/>
      <c r="T227" s="318"/>
      <c r="U227" s="317"/>
      <c r="V227" s="258"/>
      <c r="W227" s="318"/>
      <c r="X227" s="315"/>
      <c r="Y227" s="315"/>
      <c r="Z227" s="315"/>
      <c r="AA227" s="315"/>
      <c r="AB227" s="319"/>
      <c r="AC227" s="258"/>
      <c r="AD227" s="315"/>
      <c r="AE227" s="315"/>
      <c r="AF227" s="314"/>
      <c r="AG227" s="316"/>
      <c r="AH227" s="315"/>
      <c r="AI227" s="316"/>
    </row>
    <row r="228" spans="1:35" s="20" customFormat="1">
      <c r="A228" s="31"/>
      <c r="B228" s="31"/>
      <c r="C228" s="94"/>
      <c r="D228" s="94"/>
      <c r="E228" s="94"/>
      <c r="F228" s="149"/>
      <c r="G228" s="310">
        <v>3</v>
      </c>
      <c r="H228" s="311">
        <v>2007</v>
      </c>
      <c r="I228" s="312">
        <v>2007</v>
      </c>
      <c r="J228" s="312">
        <v>2007</v>
      </c>
      <c r="K228" s="313"/>
      <c r="L228" s="314"/>
      <c r="M228" s="315"/>
      <c r="N228" s="315"/>
      <c r="O228" s="316"/>
      <c r="P228" s="317"/>
      <c r="Q228" s="258"/>
      <c r="R228" s="258"/>
      <c r="S228" s="258"/>
      <c r="T228" s="318"/>
      <c r="U228" s="317"/>
      <c r="V228" s="258"/>
      <c r="W228" s="318"/>
      <c r="X228" s="315"/>
      <c r="Y228" s="315"/>
      <c r="Z228" s="315"/>
      <c r="AA228" s="315"/>
      <c r="AB228" s="319"/>
      <c r="AC228" s="258"/>
      <c r="AD228" s="315"/>
      <c r="AE228" s="315"/>
      <c r="AF228" s="314"/>
      <c r="AG228" s="316"/>
      <c r="AH228" s="315"/>
      <c r="AI228" s="316"/>
    </row>
    <row r="229" spans="1:35" s="20" customFormat="1">
      <c r="A229" s="31"/>
      <c r="B229" s="31"/>
      <c r="C229" s="94"/>
      <c r="D229" s="94"/>
      <c r="E229" s="94"/>
      <c r="F229" s="149"/>
      <c r="G229" s="310">
        <v>4</v>
      </c>
      <c r="H229" s="311">
        <v>2007</v>
      </c>
      <c r="I229" s="312">
        <v>2007</v>
      </c>
      <c r="J229" s="312">
        <v>2008</v>
      </c>
      <c r="K229" s="313"/>
      <c r="L229" s="314"/>
      <c r="M229" s="315"/>
      <c r="N229" s="315"/>
      <c r="O229" s="316"/>
      <c r="P229" s="317"/>
      <c r="Q229" s="258"/>
      <c r="R229" s="258"/>
      <c r="S229" s="258"/>
      <c r="T229" s="318"/>
      <c r="U229" s="317"/>
      <c r="V229" s="258"/>
      <c r="W229" s="318"/>
      <c r="X229" s="315"/>
      <c r="Y229" s="315"/>
      <c r="Z229" s="315"/>
      <c r="AA229" s="315"/>
      <c r="AB229" s="319"/>
      <c r="AC229" s="258"/>
      <c r="AD229" s="315"/>
      <c r="AE229" s="315"/>
      <c r="AF229" s="314"/>
      <c r="AG229" s="316"/>
      <c r="AH229" s="315"/>
      <c r="AI229" s="316"/>
    </row>
    <row r="230" spans="1:35" s="20" customFormat="1">
      <c r="A230" s="31"/>
      <c r="B230" s="31"/>
      <c r="C230" s="94"/>
      <c r="D230" s="94"/>
      <c r="E230" s="94"/>
      <c r="F230" s="149"/>
      <c r="G230" s="310">
        <v>5</v>
      </c>
      <c r="H230" s="311">
        <v>2007</v>
      </c>
      <c r="I230" s="312">
        <v>2007</v>
      </c>
      <c r="J230" s="312">
        <v>2008</v>
      </c>
      <c r="K230" s="313"/>
      <c r="L230" s="314"/>
      <c r="M230" s="315"/>
      <c r="N230" s="315"/>
      <c r="O230" s="316"/>
      <c r="P230" s="317"/>
      <c r="Q230" s="258"/>
      <c r="R230" s="258"/>
      <c r="S230" s="258"/>
      <c r="T230" s="318"/>
      <c r="U230" s="317"/>
      <c r="V230" s="258"/>
      <c r="W230" s="318"/>
      <c r="X230" s="315"/>
      <c r="Y230" s="315"/>
      <c r="Z230" s="315"/>
      <c r="AA230" s="315"/>
      <c r="AB230" s="319"/>
      <c r="AC230" s="258"/>
      <c r="AD230" s="315"/>
      <c r="AE230" s="315"/>
      <c r="AF230" s="314"/>
      <c r="AG230" s="316"/>
      <c r="AH230" s="315"/>
      <c r="AI230" s="316"/>
    </row>
    <row r="231" spans="1:35" s="20" customFormat="1">
      <c r="A231" s="31"/>
      <c r="B231" s="31"/>
      <c r="C231" s="94"/>
      <c r="D231" s="94"/>
      <c r="E231" s="94"/>
      <c r="F231" s="149"/>
      <c r="G231" s="310">
        <v>6</v>
      </c>
      <c r="H231" s="311">
        <v>2007</v>
      </c>
      <c r="I231" s="312">
        <v>2007</v>
      </c>
      <c r="J231" s="312">
        <v>2008</v>
      </c>
      <c r="K231" s="313"/>
      <c r="L231" s="314"/>
      <c r="M231" s="315"/>
      <c r="N231" s="315"/>
      <c r="O231" s="316"/>
      <c r="P231" s="317"/>
      <c r="Q231" s="258"/>
      <c r="R231" s="258"/>
      <c r="S231" s="258"/>
      <c r="T231" s="318"/>
      <c r="U231" s="317"/>
      <c r="V231" s="258"/>
      <c r="W231" s="318"/>
      <c r="X231" s="315"/>
      <c r="Y231" s="315"/>
      <c r="Z231" s="315"/>
      <c r="AA231" s="315"/>
      <c r="AB231" s="319"/>
      <c r="AC231" s="258"/>
      <c r="AD231" s="315"/>
      <c r="AE231" s="315"/>
      <c r="AF231" s="314"/>
      <c r="AG231" s="316"/>
      <c r="AH231" s="315"/>
      <c r="AI231" s="316"/>
    </row>
    <row r="232" spans="1:35" s="20" customFormat="1">
      <c r="A232" s="31"/>
      <c r="B232" s="31"/>
      <c r="C232" s="94"/>
      <c r="D232" s="94"/>
      <c r="E232" s="94"/>
      <c r="F232" s="149"/>
      <c r="G232" s="310">
        <v>7</v>
      </c>
      <c r="H232" s="311">
        <v>2007</v>
      </c>
      <c r="I232" s="312">
        <v>2008</v>
      </c>
      <c r="J232" s="312">
        <v>2008</v>
      </c>
      <c r="K232" s="313"/>
      <c r="L232" s="314"/>
      <c r="M232" s="315"/>
      <c r="N232" s="315"/>
      <c r="O232" s="316"/>
      <c r="P232" s="317"/>
      <c r="Q232" s="258"/>
      <c r="R232" s="258"/>
      <c r="S232" s="258"/>
      <c r="T232" s="318"/>
      <c r="U232" s="317"/>
      <c r="V232" s="258"/>
      <c r="W232" s="318"/>
      <c r="X232" s="315"/>
      <c r="Y232" s="315"/>
      <c r="Z232" s="315"/>
      <c r="AA232" s="315"/>
      <c r="AB232" s="319"/>
      <c r="AC232" s="258"/>
      <c r="AD232" s="315"/>
      <c r="AE232" s="315"/>
      <c r="AF232" s="314"/>
      <c r="AG232" s="316"/>
      <c r="AH232" s="315"/>
      <c r="AI232" s="316"/>
    </row>
    <row r="233" spans="1:35" s="20" customFormat="1">
      <c r="A233" s="31"/>
      <c r="B233" s="31"/>
      <c r="C233" s="94"/>
      <c r="D233" s="94"/>
      <c r="E233" s="94"/>
      <c r="F233" s="149"/>
      <c r="G233" s="310">
        <v>8</v>
      </c>
      <c r="H233" s="311">
        <v>2007</v>
      </c>
      <c r="I233" s="312">
        <v>2008</v>
      </c>
      <c r="J233" s="312">
        <v>2008</v>
      </c>
      <c r="K233" s="313"/>
      <c r="L233" s="314"/>
      <c r="M233" s="315"/>
      <c r="N233" s="315"/>
      <c r="O233" s="316"/>
      <c r="P233" s="317"/>
      <c r="Q233" s="258"/>
      <c r="R233" s="258"/>
      <c r="S233" s="258"/>
      <c r="T233" s="318"/>
      <c r="U233" s="317"/>
      <c r="V233" s="258"/>
      <c r="W233" s="318"/>
      <c r="X233" s="315"/>
      <c r="Y233" s="315"/>
      <c r="Z233" s="315"/>
      <c r="AA233" s="315"/>
      <c r="AB233" s="319"/>
      <c r="AC233" s="258"/>
      <c r="AD233" s="315"/>
      <c r="AE233" s="315"/>
      <c r="AF233" s="314"/>
      <c r="AG233" s="316"/>
      <c r="AH233" s="315"/>
      <c r="AI233" s="316"/>
    </row>
    <row r="234" spans="1:35" s="20" customFormat="1">
      <c r="A234" s="31"/>
      <c r="B234" s="31"/>
      <c r="C234" s="94"/>
      <c r="D234" s="94"/>
      <c r="E234" s="94"/>
      <c r="F234" s="149"/>
      <c r="G234" s="310">
        <v>9</v>
      </c>
      <c r="H234" s="311">
        <v>2007</v>
      </c>
      <c r="I234" s="312">
        <v>2008</v>
      </c>
      <c r="J234" s="312">
        <v>2008</v>
      </c>
      <c r="K234" s="313"/>
      <c r="L234" s="314"/>
      <c r="M234" s="315"/>
      <c r="N234" s="315"/>
      <c r="O234" s="316"/>
      <c r="P234" s="317"/>
      <c r="Q234" s="258"/>
      <c r="R234" s="258"/>
      <c r="S234" s="258"/>
      <c r="T234" s="318"/>
      <c r="U234" s="317"/>
      <c r="V234" s="258"/>
      <c r="W234" s="318"/>
      <c r="X234" s="315"/>
      <c r="Y234" s="315"/>
      <c r="Z234" s="315"/>
      <c r="AA234" s="315"/>
      <c r="AB234" s="319"/>
      <c r="AC234" s="258"/>
      <c r="AD234" s="315"/>
      <c r="AE234" s="315"/>
      <c r="AF234" s="314"/>
      <c r="AG234" s="316"/>
      <c r="AH234" s="315"/>
      <c r="AI234" s="316"/>
    </row>
    <row r="235" spans="1:35" s="20" customFormat="1">
      <c r="A235" s="31"/>
      <c r="B235" s="31"/>
      <c r="C235" s="94"/>
      <c r="D235" s="94"/>
      <c r="E235" s="94"/>
      <c r="F235" s="149"/>
      <c r="G235" s="310">
        <v>10</v>
      </c>
      <c r="H235" s="311">
        <v>2007</v>
      </c>
      <c r="I235" s="312">
        <v>2008</v>
      </c>
      <c r="J235" s="312">
        <v>2008</v>
      </c>
      <c r="K235" s="313"/>
      <c r="L235" s="314"/>
      <c r="M235" s="315"/>
      <c r="N235" s="315"/>
      <c r="O235" s="316"/>
      <c r="P235" s="317"/>
      <c r="Q235" s="258"/>
      <c r="R235" s="258"/>
      <c r="S235" s="258"/>
      <c r="T235" s="318"/>
      <c r="U235" s="317"/>
      <c r="V235" s="258"/>
      <c r="W235" s="318"/>
      <c r="X235" s="315"/>
      <c r="Y235" s="315"/>
      <c r="Z235" s="315"/>
      <c r="AA235" s="315"/>
      <c r="AB235" s="319"/>
      <c r="AC235" s="258"/>
      <c r="AD235" s="315"/>
      <c r="AE235" s="315"/>
      <c r="AF235" s="314"/>
      <c r="AG235" s="316"/>
      <c r="AH235" s="315"/>
      <c r="AI235" s="316"/>
    </row>
    <row r="236" spans="1:35" s="20" customFormat="1">
      <c r="A236" s="31"/>
      <c r="B236" s="31"/>
      <c r="C236" s="94"/>
      <c r="D236" s="94"/>
      <c r="E236" s="94"/>
      <c r="F236" s="149"/>
      <c r="G236" s="310">
        <v>11</v>
      </c>
      <c r="H236" s="311">
        <v>2007</v>
      </c>
      <c r="I236" s="312">
        <v>2008</v>
      </c>
      <c r="J236" s="312">
        <v>2008</v>
      </c>
      <c r="K236" s="313"/>
      <c r="L236" s="314"/>
      <c r="M236" s="315"/>
      <c r="N236" s="315"/>
      <c r="O236" s="316"/>
      <c r="P236" s="317"/>
      <c r="Q236" s="258"/>
      <c r="R236" s="258"/>
      <c r="S236" s="258"/>
      <c r="T236" s="318"/>
      <c r="U236" s="317"/>
      <c r="V236" s="258"/>
      <c r="W236" s="318"/>
      <c r="X236" s="315"/>
      <c r="Y236" s="315"/>
      <c r="Z236" s="315"/>
      <c r="AA236" s="315"/>
      <c r="AB236" s="319"/>
      <c r="AC236" s="258"/>
      <c r="AD236" s="315"/>
      <c r="AE236" s="315"/>
      <c r="AF236" s="314"/>
      <c r="AG236" s="316"/>
      <c r="AH236" s="315"/>
      <c r="AI236" s="316"/>
    </row>
    <row r="237" spans="1:35" s="20" customFormat="1">
      <c r="A237" s="31"/>
      <c r="B237" s="31"/>
      <c r="C237" s="94"/>
      <c r="D237" s="94"/>
      <c r="E237" s="94"/>
      <c r="F237" s="149"/>
      <c r="G237" s="310">
        <v>12</v>
      </c>
      <c r="H237" s="311">
        <v>2007</v>
      </c>
      <c r="I237" s="312">
        <v>2008</v>
      </c>
      <c r="J237" s="312">
        <v>2008</v>
      </c>
      <c r="K237" s="313"/>
      <c r="L237" s="314"/>
      <c r="M237" s="315"/>
      <c r="N237" s="315"/>
      <c r="O237" s="316"/>
      <c r="P237" s="317"/>
      <c r="Q237" s="258"/>
      <c r="R237" s="258"/>
      <c r="S237" s="258"/>
      <c r="T237" s="318"/>
      <c r="U237" s="317"/>
      <c r="V237" s="258"/>
      <c r="W237" s="318"/>
      <c r="X237" s="315"/>
      <c r="Y237" s="315"/>
      <c r="Z237" s="315"/>
      <c r="AA237" s="315"/>
      <c r="AB237" s="319"/>
      <c r="AC237" s="258"/>
      <c r="AD237" s="315"/>
      <c r="AE237" s="315"/>
      <c r="AF237" s="314"/>
      <c r="AG237" s="316"/>
      <c r="AH237" s="315"/>
      <c r="AI237" s="316"/>
    </row>
    <row r="238" spans="1:35" s="20" customFormat="1">
      <c r="A238" s="31"/>
      <c r="B238" s="31"/>
      <c r="C238" s="94"/>
      <c r="D238" s="94"/>
      <c r="E238" s="94"/>
      <c r="F238" s="149"/>
      <c r="G238" s="310">
        <v>1</v>
      </c>
      <c r="H238" s="311">
        <v>2008</v>
      </c>
      <c r="I238" s="312">
        <v>2008</v>
      </c>
      <c r="J238" s="312">
        <v>2008</v>
      </c>
      <c r="K238" s="313"/>
      <c r="L238" s="314"/>
      <c r="M238" s="315"/>
      <c r="N238" s="315"/>
      <c r="O238" s="316"/>
      <c r="P238" s="317"/>
      <c r="Q238" s="258"/>
      <c r="R238" s="258"/>
      <c r="S238" s="258"/>
      <c r="T238" s="318"/>
      <c r="U238" s="317"/>
      <c r="V238" s="258"/>
      <c r="W238" s="318"/>
      <c r="X238" s="315"/>
      <c r="Y238" s="315"/>
      <c r="Z238" s="315"/>
      <c r="AA238" s="315"/>
      <c r="AB238" s="319"/>
      <c r="AC238" s="258"/>
      <c r="AD238" s="315"/>
      <c r="AE238" s="315"/>
      <c r="AF238" s="314"/>
      <c r="AG238" s="316"/>
      <c r="AH238" s="315"/>
      <c r="AI238" s="316"/>
    </row>
    <row r="239" spans="1:35" s="20" customFormat="1">
      <c r="A239" s="31"/>
      <c r="B239" s="31"/>
      <c r="C239" s="94"/>
      <c r="D239" s="94"/>
      <c r="E239" s="94"/>
      <c r="F239" s="149"/>
      <c r="G239" s="310">
        <v>2</v>
      </c>
      <c r="H239" s="311">
        <v>2008</v>
      </c>
      <c r="I239" s="312">
        <v>2008</v>
      </c>
      <c r="J239" s="312">
        <v>2008</v>
      </c>
      <c r="K239" s="313"/>
      <c r="L239" s="314"/>
      <c r="M239" s="315"/>
      <c r="N239" s="315"/>
      <c r="O239" s="316"/>
      <c r="P239" s="317"/>
      <c r="Q239" s="258"/>
      <c r="R239" s="258"/>
      <c r="S239" s="258"/>
      <c r="T239" s="318"/>
      <c r="U239" s="317"/>
      <c r="V239" s="258"/>
      <c r="W239" s="318"/>
      <c r="X239" s="315"/>
      <c r="Y239" s="315"/>
      <c r="Z239" s="315"/>
      <c r="AA239" s="315"/>
      <c r="AB239" s="319"/>
      <c r="AC239" s="258"/>
      <c r="AD239" s="315"/>
      <c r="AE239" s="315"/>
      <c r="AF239" s="314"/>
      <c r="AG239" s="316"/>
      <c r="AH239" s="315"/>
      <c r="AI239" s="316"/>
    </row>
    <row r="240" spans="1:35" s="20" customFormat="1">
      <c r="A240" s="31"/>
      <c r="B240" s="31"/>
      <c r="C240" s="94"/>
      <c r="D240" s="94"/>
      <c r="E240" s="94"/>
      <c r="F240" s="149"/>
      <c r="G240" s="310">
        <v>3</v>
      </c>
      <c r="H240" s="311">
        <v>2008</v>
      </c>
      <c r="I240" s="312">
        <v>2008</v>
      </c>
      <c r="J240" s="312">
        <v>2008</v>
      </c>
      <c r="K240" s="313"/>
      <c r="L240" s="314"/>
      <c r="M240" s="315"/>
      <c r="N240" s="315"/>
      <c r="O240" s="316"/>
      <c r="P240" s="317"/>
      <c r="Q240" s="258"/>
      <c r="R240" s="258"/>
      <c r="S240" s="258"/>
      <c r="T240" s="318"/>
      <c r="U240" s="317"/>
      <c r="V240" s="258"/>
      <c r="W240" s="318"/>
      <c r="X240" s="315"/>
      <c r="Y240" s="315"/>
      <c r="Z240" s="315"/>
      <c r="AA240" s="315"/>
      <c r="AB240" s="319"/>
      <c r="AC240" s="258"/>
      <c r="AD240" s="315"/>
      <c r="AE240" s="315"/>
      <c r="AF240" s="314"/>
      <c r="AG240" s="316"/>
      <c r="AH240" s="315"/>
      <c r="AI240" s="316"/>
    </row>
    <row r="241" spans="1:35" s="20" customFormat="1">
      <c r="A241" s="31"/>
      <c r="B241" s="31"/>
      <c r="C241" s="94"/>
      <c r="D241" s="94"/>
      <c r="E241" s="94"/>
      <c r="F241" s="149"/>
      <c r="G241" s="310">
        <v>4</v>
      </c>
      <c r="H241" s="311">
        <v>2008</v>
      </c>
      <c r="I241" s="312">
        <v>2008</v>
      </c>
      <c r="J241" s="312">
        <v>2009</v>
      </c>
      <c r="K241" s="313"/>
      <c r="L241" s="314"/>
      <c r="M241" s="315"/>
      <c r="N241" s="315"/>
      <c r="O241" s="316"/>
      <c r="P241" s="317"/>
      <c r="Q241" s="258"/>
      <c r="R241" s="258"/>
      <c r="S241" s="258"/>
      <c r="T241" s="318"/>
      <c r="U241" s="317"/>
      <c r="V241" s="258"/>
      <c r="W241" s="318"/>
      <c r="X241" s="315"/>
      <c r="Y241" s="315"/>
      <c r="Z241" s="315"/>
      <c r="AA241" s="315"/>
      <c r="AB241" s="319"/>
      <c r="AC241" s="258"/>
      <c r="AD241" s="315"/>
      <c r="AE241" s="315"/>
      <c r="AF241" s="314"/>
      <c r="AG241" s="316"/>
      <c r="AH241" s="315"/>
      <c r="AI241" s="316"/>
    </row>
    <row r="242" spans="1:35" s="20" customFormat="1">
      <c r="A242" s="31"/>
      <c r="B242" s="31"/>
      <c r="C242" s="94"/>
      <c r="D242" s="94"/>
      <c r="E242" s="94"/>
      <c r="F242" s="149"/>
      <c r="G242" s="310">
        <v>5</v>
      </c>
      <c r="H242" s="311">
        <v>2008</v>
      </c>
      <c r="I242" s="312">
        <v>2008</v>
      </c>
      <c r="J242" s="312">
        <v>2009</v>
      </c>
      <c r="K242" s="313"/>
      <c r="L242" s="314"/>
      <c r="M242" s="315"/>
      <c r="N242" s="315"/>
      <c r="O242" s="316"/>
      <c r="P242" s="317"/>
      <c r="Q242" s="258"/>
      <c r="R242" s="258"/>
      <c r="S242" s="258"/>
      <c r="T242" s="318"/>
      <c r="U242" s="317"/>
      <c r="V242" s="258"/>
      <c r="W242" s="318"/>
      <c r="X242" s="315"/>
      <c r="Y242" s="315"/>
      <c r="Z242" s="315"/>
      <c r="AA242" s="315"/>
      <c r="AB242" s="319"/>
      <c r="AC242" s="258"/>
      <c r="AD242" s="315"/>
      <c r="AE242" s="315"/>
      <c r="AF242" s="314"/>
      <c r="AG242" s="316"/>
      <c r="AH242" s="315"/>
      <c r="AI242" s="316"/>
    </row>
    <row r="243" spans="1:35" s="20" customFormat="1">
      <c r="A243" s="31"/>
      <c r="B243" s="31"/>
      <c r="C243" s="94"/>
      <c r="D243" s="94"/>
      <c r="E243" s="94"/>
      <c r="F243" s="149"/>
      <c r="G243" s="310">
        <v>6</v>
      </c>
      <c r="H243" s="311">
        <v>2008</v>
      </c>
      <c r="I243" s="312">
        <v>2008</v>
      </c>
      <c r="J243" s="312">
        <v>2009</v>
      </c>
      <c r="K243" s="313"/>
      <c r="L243" s="314"/>
      <c r="M243" s="315"/>
      <c r="N243" s="315"/>
      <c r="O243" s="316"/>
      <c r="P243" s="317"/>
      <c r="Q243" s="258"/>
      <c r="R243" s="258"/>
      <c r="S243" s="258"/>
      <c r="T243" s="318"/>
      <c r="U243" s="317"/>
      <c r="V243" s="258"/>
      <c r="W243" s="318"/>
      <c r="X243" s="315"/>
      <c r="Y243" s="315"/>
      <c r="Z243" s="315"/>
      <c r="AA243" s="315"/>
      <c r="AB243" s="319"/>
      <c r="AC243" s="258"/>
      <c r="AD243" s="315"/>
      <c r="AE243" s="315"/>
      <c r="AF243" s="314"/>
      <c r="AG243" s="316"/>
      <c r="AH243" s="315"/>
      <c r="AI243" s="316"/>
    </row>
    <row r="244" spans="1:35" s="20" customFormat="1">
      <c r="A244" s="31"/>
      <c r="B244" s="31"/>
      <c r="C244" s="94"/>
      <c r="D244" s="94"/>
      <c r="E244" s="94"/>
      <c r="F244" s="149"/>
      <c r="G244" s="310">
        <v>7</v>
      </c>
      <c r="H244" s="311">
        <v>2008</v>
      </c>
      <c r="I244" s="312">
        <v>2009</v>
      </c>
      <c r="J244" s="312">
        <v>2009</v>
      </c>
      <c r="K244" s="313"/>
      <c r="L244" s="314"/>
      <c r="M244" s="315"/>
      <c r="N244" s="315"/>
      <c r="O244" s="316"/>
      <c r="P244" s="317"/>
      <c r="Q244" s="258"/>
      <c r="R244" s="258"/>
      <c r="S244" s="258"/>
      <c r="T244" s="318"/>
      <c r="U244" s="317"/>
      <c r="V244" s="258"/>
      <c r="W244" s="318"/>
      <c r="X244" s="315"/>
      <c r="Y244" s="315"/>
      <c r="Z244" s="315"/>
      <c r="AA244" s="315"/>
      <c r="AB244" s="319"/>
      <c r="AC244" s="258"/>
      <c r="AD244" s="315"/>
      <c r="AE244" s="315"/>
      <c r="AF244" s="314"/>
      <c r="AG244" s="316"/>
      <c r="AH244" s="315"/>
      <c r="AI244" s="316"/>
    </row>
    <row r="245" spans="1:35" s="20" customFormat="1">
      <c r="A245" s="31"/>
      <c r="B245" s="31"/>
      <c r="C245" s="94"/>
      <c r="D245" s="94"/>
      <c r="E245" s="94"/>
      <c r="F245" s="149"/>
      <c r="G245" s="310">
        <v>8</v>
      </c>
      <c r="H245" s="311">
        <v>2008</v>
      </c>
      <c r="I245" s="312">
        <v>2009</v>
      </c>
      <c r="J245" s="312">
        <v>2009</v>
      </c>
      <c r="K245" s="313"/>
      <c r="L245" s="314"/>
      <c r="M245" s="315"/>
      <c r="N245" s="315"/>
      <c r="O245" s="316"/>
      <c r="P245" s="317"/>
      <c r="Q245" s="258"/>
      <c r="R245" s="258"/>
      <c r="S245" s="258"/>
      <c r="T245" s="318"/>
      <c r="U245" s="317"/>
      <c r="V245" s="258"/>
      <c r="W245" s="318"/>
      <c r="X245" s="315"/>
      <c r="Y245" s="315"/>
      <c r="Z245" s="315"/>
      <c r="AA245" s="315"/>
      <c r="AB245" s="319"/>
      <c r="AC245" s="258"/>
      <c r="AD245" s="315"/>
      <c r="AE245" s="315"/>
      <c r="AF245" s="314"/>
      <c r="AG245" s="316"/>
      <c r="AH245" s="315"/>
      <c r="AI245" s="316"/>
    </row>
    <row r="246" spans="1:35" s="20" customFormat="1">
      <c r="A246" s="31"/>
      <c r="B246" s="31"/>
      <c r="C246" s="94"/>
      <c r="D246" s="94"/>
      <c r="E246" s="94"/>
      <c r="F246" s="149"/>
      <c r="G246" s="310">
        <v>9</v>
      </c>
      <c r="H246" s="311">
        <v>2008</v>
      </c>
      <c r="I246" s="312">
        <v>2009</v>
      </c>
      <c r="J246" s="312">
        <v>2009</v>
      </c>
      <c r="K246" s="313"/>
      <c r="L246" s="314"/>
      <c r="M246" s="315"/>
      <c r="N246" s="315"/>
      <c r="O246" s="316"/>
      <c r="P246" s="317"/>
      <c r="Q246" s="258"/>
      <c r="R246" s="258"/>
      <c r="S246" s="258"/>
      <c r="T246" s="318"/>
      <c r="U246" s="317"/>
      <c r="V246" s="258"/>
      <c r="W246" s="318"/>
      <c r="X246" s="315"/>
      <c r="Y246" s="315"/>
      <c r="Z246" s="315"/>
      <c r="AA246" s="315"/>
      <c r="AB246" s="319"/>
      <c r="AC246" s="258"/>
      <c r="AD246" s="315"/>
      <c r="AE246" s="315"/>
      <c r="AF246" s="314"/>
      <c r="AG246" s="316"/>
      <c r="AH246" s="315"/>
      <c r="AI246" s="316"/>
    </row>
    <row r="247" spans="1:35" s="20" customFormat="1">
      <c r="A247" s="31"/>
      <c r="B247" s="31"/>
      <c r="C247" s="94"/>
      <c r="D247" s="94"/>
      <c r="E247" s="94"/>
      <c r="F247" s="149"/>
      <c r="G247" s="310">
        <v>10</v>
      </c>
      <c r="H247" s="311">
        <v>2008</v>
      </c>
      <c r="I247" s="312">
        <v>2009</v>
      </c>
      <c r="J247" s="312">
        <v>2009</v>
      </c>
      <c r="K247" s="313"/>
      <c r="L247" s="314"/>
      <c r="M247" s="315"/>
      <c r="N247" s="315"/>
      <c r="O247" s="316"/>
      <c r="P247" s="317"/>
      <c r="Q247" s="258"/>
      <c r="R247" s="258"/>
      <c r="S247" s="258"/>
      <c r="T247" s="318"/>
      <c r="U247" s="317"/>
      <c r="V247" s="258"/>
      <c r="W247" s="318"/>
      <c r="X247" s="315"/>
      <c r="Y247" s="315"/>
      <c r="Z247" s="315"/>
      <c r="AA247" s="315"/>
      <c r="AB247" s="319"/>
      <c r="AC247" s="258"/>
      <c r="AD247" s="315"/>
      <c r="AE247" s="315"/>
      <c r="AF247" s="314"/>
      <c r="AG247" s="316"/>
      <c r="AH247" s="315"/>
      <c r="AI247" s="316"/>
    </row>
    <row r="248" spans="1:35" s="20" customFormat="1">
      <c r="A248" s="31"/>
      <c r="B248" s="31"/>
      <c r="C248" s="94"/>
      <c r="D248" s="94"/>
      <c r="E248" s="94"/>
      <c r="F248" s="149"/>
      <c r="G248" s="310">
        <v>11</v>
      </c>
      <c r="H248" s="311">
        <v>2008</v>
      </c>
      <c r="I248" s="312">
        <v>2009</v>
      </c>
      <c r="J248" s="312">
        <v>2009</v>
      </c>
      <c r="K248" s="313"/>
      <c r="L248" s="314"/>
      <c r="M248" s="315"/>
      <c r="N248" s="315"/>
      <c r="O248" s="316"/>
      <c r="P248" s="317"/>
      <c r="Q248" s="258"/>
      <c r="R248" s="258"/>
      <c r="S248" s="258"/>
      <c r="T248" s="318"/>
      <c r="U248" s="317"/>
      <c r="V248" s="258"/>
      <c r="W248" s="318"/>
      <c r="X248" s="315"/>
      <c r="Y248" s="315"/>
      <c r="Z248" s="315"/>
      <c r="AA248" s="315"/>
      <c r="AB248" s="319"/>
      <c r="AC248" s="258"/>
      <c r="AD248" s="315"/>
      <c r="AE248" s="315"/>
      <c r="AF248" s="314"/>
      <c r="AG248" s="316"/>
      <c r="AH248" s="315"/>
      <c r="AI248" s="316"/>
    </row>
    <row r="249" spans="1:35" s="20" customFormat="1">
      <c r="A249" s="31"/>
      <c r="B249" s="31"/>
      <c r="C249" s="94"/>
      <c r="D249" s="94"/>
      <c r="E249" s="94"/>
      <c r="F249" s="149"/>
      <c r="G249" s="310">
        <v>12</v>
      </c>
      <c r="H249" s="311">
        <v>2008</v>
      </c>
      <c r="I249" s="312">
        <v>2009</v>
      </c>
      <c r="J249" s="312">
        <v>2009</v>
      </c>
      <c r="K249" s="313"/>
      <c r="L249" s="314"/>
      <c r="M249" s="315"/>
      <c r="N249" s="315"/>
      <c r="O249" s="316"/>
      <c r="P249" s="317"/>
      <c r="Q249" s="258"/>
      <c r="R249" s="258"/>
      <c r="S249" s="258"/>
      <c r="T249" s="318"/>
      <c r="U249" s="317"/>
      <c r="V249" s="258"/>
      <c r="W249" s="318"/>
      <c r="X249" s="315"/>
      <c r="Y249" s="315"/>
      <c r="Z249" s="315"/>
      <c r="AA249" s="315"/>
      <c r="AB249" s="319"/>
      <c r="AC249" s="258"/>
      <c r="AD249" s="315"/>
      <c r="AE249" s="315"/>
      <c r="AF249" s="314"/>
      <c r="AG249" s="316"/>
      <c r="AH249" s="315"/>
      <c r="AI249" s="316"/>
    </row>
    <row r="250" spans="1:35" s="20" customFormat="1">
      <c r="A250" s="31"/>
      <c r="B250" s="31"/>
      <c r="C250" s="94"/>
      <c r="D250" s="94"/>
      <c r="E250" s="94"/>
      <c r="F250" s="149"/>
      <c r="G250" s="14">
        <v>1</v>
      </c>
      <c r="H250" s="15">
        <v>2009</v>
      </c>
      <c r="I250" s="200">
        <v>2009</v>
      </c>
      <c r="J250" s="200">
        <v>2009</v>
      </c>
      <c r="K250" s="16" t="str">
        <f>[1]Lib_RawData!G61</f>
        <v>CFO</v>
      </c>
      <c r="L250" s="17">
        <f t="shared" ref="L250:N313" si="5">AF250</f>
        <v>0</v>
      </c>
      <c r="M250" s="10">
        <f t="shared" si="5"/>
        <v>0</v>
      </c>
      <c r="N250" s="10">
        <f t="shared" si="5"/>
        <v>0</v>
      </c>
      <c r="O250" s="18">
        <f t="shared" ref="O250:O313" si="6">N250+M250</f>
        <v>0</v>
      </c>
      <c r="P250" s="19">
        <f t="shared" ref="P250:P313" si="7">O250</f>
        <v>0</v>
      </c>
      <c r="Q250" s="20">
        <f>P250*[1]Factors!D237</f>
        <v>0</v>
      </c>
      <c r="R250" s="20">
        <f t="shared" ref="R250:R313" si="8">U250+W250</f>
        <v>0</v>
      </c>
      <c r="S250" s="20">
        <f>R250*[1]Factors!D237</f>
        <v>0</v>
      </c>
      <c r="T250" s="21">
        <f>R250*[1]Factors!D237*[1]Factors!E237</f>
        <v>0</v>
      </c>
      <c r="U250" s="19"/>
      <c r="W250" s="21">
        <f>[1]Lib_RawData!CD61</f>
        <v>0</v>
      </c>
      <c r="X250" s="10"/>
      <c r="Y250" s="10">
        <f t="shared" ref="Y250:Z265" si="9">Y238*EXP(Y$20)</f>
        <v>0</v>
      </c>
      <c r="Z250" s="10">
        <f t="shared" si="9"/>
        <v>0</v>
      </c>
      <c r="AA250" s="10" t="s">
        <v>220</v>
      </c>
      <c r="AB250" s="270"/>
      <c r="AC250" s="20">
        <f>W250*AB250</f>
        <v>0</v>
      </c>
      <c r="AD250" s="10">
        <f t="shared" ref="AD250:AD313" si="10">AD238*EXP(AD$20)</f>
        <v>0</v>
      </c>
      <c r="AE250" s="10">
        <f t="shared" ref="AE250:AE313" si="11">AC250+AD250</f>
        <v>0</v>
      </c>
      <c r="AF250" s="17"/>
      <c r="AG250" s="18">
        <f t="shared" ref="AG250:AG313" si="12">AE250</f>
        <v>0</v>
      </c>
      <c r="AH250" s="10">
        <f t="shared" ref="AH250:AH313" si="13">X250</f>
        <v>0</v>
      </c>
      <c r="AI250" s="18">
        <f t="shared" ref="AI250:AI313" si="14">AH250+AG250</f>
        <v>0</v>
      </c>
    </row>
    <row r="251" spans="1:35" s="20" customFormat="1">
      <c r="A251" s="31"/>
      <c r="B251" s="31"/>
      <c r="C251" s="94"/>
      <c r="D251" s="94"/>
      <c r="E251" s="94"/>
      <c r="F251" s="149"/>
      <c r="G251" s="14">
        <v>2</v>
      </c>
      <c r="H251" s="15">
        <v>2009</v>
      </c>
      <c r="I251" s="200">
        <v>2009</v>
      </c>
      <c r="J251" s="200">
        <v>2009</v>
      </c>
      <c r="K251" s="16" t="str">
        <f>[1]Lib_RawData!G62</f>
        <v>CFO</v>
      </c>
      <c r="L251" s="17">
        <f t="shared" si="5"/>
        <v>0</v>
      </c>
      <c r="M251" s="10">
        <f t="shared" si="5"/>
        <v>0</v>
      </c>
      <c r="N251" s="10">
        <f t="shared" si="5"/>
        <v>0</v>
      </c>
      <c r="O251" s="18">
        <f t="shared" si="6"/>
        <v>0</v>
      </c>
      <c r="P251" s="19">
        <f t="shared" si="7"/>
        <v>0</v>
      </c>
      <c r="Q251" s="20">
        <f>P251*[1]Factors!D238</f>
        <v>0</v>
      </c>
      <c r="R251" s="20">
        <f t="shared" si="8"/>
        <v>0</v>
      </c>
      <c r="S251" s="20">
        <f>R251*[1]Factors!D238</f>
        <v>0</v>
      </c>
      <c r="T251" s="21">
        <f>R251*[1]Factors!D238*[1]Factors!E238</f>
        <v>0</v>
      </c>
      <c r="U251" s="19"/>
      <c r="W251" s="21">
        <f>[1]Lib_RawData!CD62</f>
        <v>0</v>
      </c>
      <c r="X251" s="10"/>
      <c r="Y251" s="10">
        <f t="shared" si="9"/>
        <v>0</v>
      </c>
      <c r="Z251" s="10">
        <f t="shared" si="9"/>
        <v>0</v>
      </c>
      <c r="AA251" s="10" t="s">
        <v>220</v>
      </c>
      <c r="AB251" s="270"/>
      <c r="AC251" s="20">
        <f t="shared" ref="AC251:AC314" si="15">W251*AB251</f>
        <v>0</v>
      </c>
      <c r="AD251" s="10">
        <f t="shared" si="10"/>
        <v>0</v>
      </c>
      <c r="AE251" s="10">
        <f t="shared" si="11"/>
        <v>0</v>
      </c>
      <c r="AF251" s="17"/>
      <c r="AG251" s="18">
        <f t="shared" si="12"/>
        <v>0</v>
      </c>
      <c r="AH251" s="10">
        <f t="shared" si="13"/>
        <v>0</v>
      </c>
      <c r="AI251" s="18">
        <f t="shared" si="14"/>
        <v>0</v>
      </c>
    </row>
    <row r="252" spans="1:35" s="20" customFormat="1">
      <c r="A252" s="31"/>
      <c r="B252" s="31"/>
      <c r="C252" s="94"/>
      <c r="D252" s="94"/>
      <c r="E252" s="94"/>
      <c r="F252" s="149"/>
      <c r="G252" s="14">
        <v>3</v>
      </c>
      <c r="H252" s="15">
        <v>2009</v>
      </c>
      <c r="I252" s="200">
        <v>2009</v>
      </c>
      <c r="J252" s="200">
        <v>2009</v>
      </c>
      <c r="K252" s="16" t="str">
        <f>[1]Lib_RawData!G63</f>
        <v>CFO</v>
      </c>
      <c r="L252" s="17">
        <f t="shared" si="5"/>
        <v>0</v>
      </c>
      <c r="M252" s="10">
        <f t="shared" si="5"/>
        <v>0</v>
      </c>
      <c r="N252" s="10">
        <f t="shared" si="5"/>
        <v>0</v>
      </c>
      <c r="O252" s="18">
        <f t="shared" si="6"/>
        <v>0</v>
      </c>
      <c r="P252" s="19">
        <f t="shared" si="7"/>
        <v>0</v>
      </c>
      <c r="Q252" s="20">
        <f>P252*[1]Factors!D239</f>
        <v>0</v>
      </c>
      <c r="R252" s="20">
        <f t="shared" si="8"/>
        <v>0</v>
      </c>
      <c r="S252" s="20">
        <f>R252*[1]Factors!D239</f>
        <v>0</v>
      </c>
      <c r="T252" s="21">
        <f>R252*[1]Factors!D239*[1]Factors!E239</f>
        <v>0</v>
      </c>
      <c r="U252" s="19"/>
      <c r="W252" s="21">
        <f>[1]Lib_RawData!CD63</f>
        <v>0</v>
      </c>
      <c r="X252" s="10"/>
      <c r="Y252" s="10">
        <f t="shared" si="9"/>
        <v>0</v>
      </c>
      <c r="Z252" s="10">
        <f t="shared" si="9"/>
        <v>0</v>
      </c>
      <c r="AA252" s="10" t="s">
        <v>220</v>
      </c>
      <c r="AB252" s="270"/>
      <c r="AC252" s="20">
        <f t="shared" si="15"/>
        <v>0</v>
      </c>
      <c r="AD252" s="10">
        <f t="shared" si="10"/>
        <v>0</v>
      </c>
      <c r="AE252" s="10">
        <f t="shared" si="11"/>
        <v>0</v>
      </c>
      <c r="AF252" s="17"/>
      <c r="AG252" s="18">
        <f t="shared" si="12"/>
        <v>0</v>
      </c>
      <c r="AH252" s="10">
        <f t="shared" si="13"/>
        <v>0</v>
      </c>
      <c r="AI252" s="18">
        <f t="shared" si="14"/>
        <v>0</v>
      </c>
    </row>
    <row r="253" spans="1:35" s="20" customFormat="1">
      <c r="A253" s="31"/>
      <c r="B253" s="31"/>
      <c r="C253" s="94"/>
      <c r="D253" s="94"/>
      <c r="E253" s="94"/>
      <c r="F253" s="149"/>
      <c r="G253" s="14">
        <v>4</v>
      </c>
      <c r="H253" s="15">
        <v>2009</v>
      </c>
      <c r="I253" s="200">
        <v>2009</v>
      </c>
      <c r="J253" s="200">
        <v>2010</v>
      </c>
      <c r="K253" s="16" t="str">
        <f>[1]Lib_RawData!G64</f>
        <v>CFO</v>
      </c>
      <c r="L253" s="17">
        <f t="shared" si="5"/>
        <v>0</v>
      </c>
      <c r="M253" s="10">
        <f t="shared" si="5"/>
        <v>0</v>
      </c>
      <c r="N253" s="10">
        <f t="shared" si="5"/>
        <v>0</v>
      </c>
      <c r="O253" s="18">
        <f t="shared" si="6"/>
        <v>0</v>
      </c>
      <c r="P253" s="19">
        <f t="shared" si="7"/>
        <v>0</v>
      </c>
      <c r="Q253" s="20">
        <f>P253*[1]Factors!D240</f>
        <v>0</v>
      </c>
      <c r="R253" s="20">
        <f t="shared" si="8"/>
        <v>0</v>
      </c>
      <c r="S253" s="20">
        <f>R253*[1]Factors!D240</f>
        <v>0</v>
      </c>
      <c r="T253" s="21">
        <f>R253*[1]Factors!D240*[1]Factors!E240</f>
        <v>0</v>
      </c>
      <c r="U253" s="19"/>
      <c r="W253" s="21">
        <f>[1]Lib_RawData!CD64</f>
        <v>0</v>
      </c>
      <c r="X253" s="10"/>
      <c r="Y253" s="10">
        <f t="shared" si="9"/>
        <v>0</v>
      </c>
      <c r="Z253" s="10">
        <f t="shared" si="9"/>
        <v>0</v>
      </c>
      <c r="AA253" s="10" t="s">
        <v>220</v>
      </c>
      <c r="AB253" s="270"/>
      <c r="AC253" s="20">
        <f t="shared" si="15"/>
        <v>0</v>
      </c>
      <c r="AD253" s="10">
        <f t="shared" si="10"/>
        <v>0</v>
      </c>
      <c r="AE253" s="10">
        <f t="shared" si="11"/>
        <v>0</v>
      </c>
      <c r="AF253" s="17"/>
      <c r="AG253" s="18">
        <f t="shared" si="12"/>
        <v>0</v>
      </c>
      <c r="AH253" s="10">
        <f t="shared" si="13"/>
        <v>0</v>
      </c>
      <c r="AI253" s="18">
        <f t="shared" si="14"/>
        <v>0</v>
      </c>
    </row>
    <row r="254" spans="1:35" s="20" customFormat="1">
      <c r="A254" s="31"/>
      <c r="B254" s="31"/>
      <c r="C254" s="94"/>
      <c r="D254" s="94"/>
      <c r="E254" s="94"/>
      <c r="F254" s="149"/>
      <c r="G254" s="14">
        <v>5</v>
      </c>
      <c r="H254" s="15">
        <v>2009</v>
      </c>
      <c r="I254" s="200">
        <v>2009</v>
      </c>
      <c r="J254" s="200">
        <v>2010</v>
      </c>
      <c r="K254" s="16" t="str">
        <f>[1]Lib_RawData!G65</f>
        <v>CFO</v>
      </c>
      <c r="L254" s="17">
        <f t="shared" si="5"/>
        <v>0</v>
      </c>
      <c r="M254" s="10">
        <f t="shared" si="5"/>
        <v>0</v>
      </c>
      <c r="N254" s="10">
        <f t="shared" si="5"/>
        <v>0</v>
      </c>
      <c r="O254" s="18">
        <f t="shared" si="6"/>
        <v>0</v>
      </c>
      <c r="P254" s="19">
        <f t="shared" si="7"/>
        <v>0</v>
      </c>
      <c r="Q254" s="20">
        <f>P254*[1]Factors!D241</f>
        <v>0</v>
      </c>
      <c r="R254" s="20">
        <f t="shared" si="8"/>
        <v>0</v>
      </c>
      <c r="S254" s="20">
        <f>R254*[1]Factors!D241</f>
        <v>0</v>
      </c>
      <c r="T254" s="21">
        <f>R254*[1]Factors!D241*[1]Factors!E241</f>
        <v>0</v>
      </c>
      <c r="U254" s="19"/>
      <c r="W254" s="21">
        <f>[1]Lib_RawData!CD65</f>
        <v>0</v>
      </c>
      <c r="X254" s="10"/>
      <c r="Y254" s="10">
        <f t="shared" si="9"/>
        <v>0</v>
      </c>
      <c r="Z254" s="10">
        <f t="shared" si="9"/>
        <v>0</v>
      </c>
      <c r="AA254" s="10" t="s">
        <v>220</v>
      </c>
      <c r="AB254" s="270"/>
      <c r="AC254" s="20">
        <f t="shared" si="15"/>
        <v>0</v>
      </c>
      <c r="AD254" s="10">
        <f t="shared" si="10"/>
        <v>0</v>
      </c>
      <c r="AE254" s="10">
        <f t="shared" si="11"/>
        <v>0</v>
      </c>
      <c r="AF254" s="17"/>
      <c r="AG254" s="18">
        <f t="shared" si="12"/>
        <v>0</v>
      </c>
      <c r="AH254" s="10">
        <f t="shared" si="13"/>
        <v>0</v>
      </c>
      <c r="AI254" s="18">
        <f t="shared" si="14"/>
        <v>0</v>
      </c>
    </row>
    <row r="255" spans="1:35" s="20" customFormat="1">
      <c r="A255" s="31"/>
      <c r="B255" s="31"/>
      <c r="C255" s="94"/>
      <c r="D255" s="94"/>
      <c r="E255" s="94"/>
      <c r="F255" s="149"/>
      <c r="G255" s="14">
        <v>6</v>
      </c>
      <c r="H255" s="15">
        <v>2009</v>
      </c>
      <c r="I255" s="200">
        <v>2009</v>
      </c>
      <c r="J255" s="200">
        <v>2010</v>
      </c>
      <c r="K255" s="16" t="str">
        <f>[1]Lib_RawData!G66</f>
        <v>CFO</v>
      </c>
      <c r="L255" s="17">
        <f t="shared" si="5"/>
        <v>0</v>
      </c>
      <c r="M255" s="10">
        <f t="shared" si="5"/>
        <v>0</v>
      </c>
      <c r="N255" s="10">
        <f t="shared" si="5"/>
        <v>0</v>
      </c>
      <c r="O255" s="18">
        <f t="shared" si="6"/>
        <v>0</v>
      </c>
      <c r="P255" s="19">
        <f t="shared" si="7"/>
        <v>0</v>
      </c>
      <c r="Q255" s="20">
        <f>P255*[1]Factors!D242</f>
        <v>0</v>
      </c>
      <c r="R255" s="20">
        <f t="shared" si="8"/>
        <v>0</v>
      </c>
      <c r="S255" s="20">
        <f>R255*[1]Factors!D242</f>
        <v>0</v>
      </c>
      <c r="T255" s="21">
        <f>R255*[1]Factors!D242*[1]Factors!E242</f>
        <v>0</v>
      </c>
      <c r="U255" s="19"/>
      <c r="W255" s="21">
        <f>[1]Lib_RawData!CD66</f>
        <v>0</v>
      </c>
      <c r="X255" s="10"/>
      <c r="Y255" s="10">
        <f t="shared" si="9"/>
        <v>0</v>
      </c>
      <c r="Z255" s="10">
        <f t="shared" si="9"/>
        <v>0</v>
      </c>
      <c r="AA255" s="10" t="s">
        <v>220</v>
      </c>
      <c r="AB255" s="270"/>
      <c r="AC255" s="20">
        <f t="shared" si="15"/>
        <v>0</v>
      </c>
      <c r="AD255" s="10">
        <f t="shared" si="10"/>
        <v>0</v>
      </c>
      <c r="AE255" s="10">
        <f t="shared" si="11"/>
        <v>0</v>
      </c>
      <c r="AF255" s="17"/>
      <c r="AG255" s="18">
        <f t="shared" si="12"/>
        <v>0</v>
      </c>
      <c r="AH255" s="10">
        <f t="shared" si="13"/>
        <v>0</v>
      </c>
      <c r="AI255" s="18">
        <f t="shared" si="14"/>
        <v>0</v>
      </c>
    </row>
    <row r="256" spans="1:35" s="20" customFormat="1">
      <c r="A256" s="31"/>
      <c r="B256" s="31"/>
      <c r="C256" s="94"/>
      <c r="D256" s="94"/>
      <c r="E256" s="94"/>
      <c r="F256" s="149"/>
      <c r="G256" s="14">
        <v>7</v>
      </c>
      <c r="H256" s="15">
        <v>2009</v>
      </c>
      <c r="I256" s="200">
        <v>2010</v>
      </c>
      <c r="J256" s="200">
        <v>2010</v>
      </c>
      <c r="K256" s="16" t="str">
        <f>[1]Lib_RawData!G67</f>
        <v>CFO</v>
      </c>
      <c r="L256" s="17">
        <f t="shared" si="5"/>
        <v>0</v>
      </c>
      <c r="M256" s="10">
        <f t="shared" si="5"/>
        <v>0</v>
      </c>
      <c r="N256" s="10">
        <f t="shared" si="5"/>
        <v>0</v>
      </c>
      <c r="O256" s="18">
        <f t="shared" si="6"/>
        <v>0</v>
      </c>
      <c r="P256" s="19">
        <f t="shared" si="7"/>
        <v>0</v>
      </c>
      <c r="Q256" s="20">
        <f>P256*[1]Factors!D243</f>
        <v>0</v>
      </c>
      <c r="R256" s="20">
        <f t="shared" si="8"/>
        <v>0</v>
      </c>
      <c r="S256" s="20">
        <f>R256*[1]Factors!D243</f>
        <v>0</v>
      </c>
      <c r="T256" s="21">
        <f>R256*[1]Factors!D243*[1]Factors!E243</f>
        <v>0</v>
      </c>
      <c r="U256" s="19"/>
      <c r="W256" s="21">
        <f>[1]Lib_RawData!CD67</f>
        <v>0</v>
      </c>
      <c r="X256" s="10"/>
      <c r="Y256" s="10">
        <f t="shared" si="9"/>
        <v>0</v>
      </c>
      <c r="Z256" s="10">
        <f t="shared" si="9"/>
        <v>0</v>
      </c>
      <c r="AA256" s="10" t="s">
        <v>220</v>
      </c>
      <c r="AB256" s="270"/>
      <c r="AC256" s="20">
        <f t="shared" si="15"/>
        <v>0</v>
      </c>
      <c r="AD256" s="10">
        <f t="shared" si="10"/>
        <v>0</v>
      </c>
      <c r="AE256" s="10">
        <f t="shared" si="11"/>
        <v>0</v>
      </c>
      <c r="AF256" s="17"/>
      <c r="AG256" s="18">
        <f t="shared" si="12"/>
        <v>0</v>
      </c>
      <c r="AH256" s="10">
        <f t="shared" si="13"/>
        <v>0</v>
      </c>
      <c r="AI256" s="18">
        <f t="shared" si="14"/>
        <v>0</v>
      </c>
    </row>
    <row r="257" spans="1:35" s="20" customFormat="1">
      <c r="A257" s="31"/>
      <c r="B257" s="31"/>
      <c r="C257" s="94"/>
      <c r="D257" s="94"/>
      <c r="E257" s="94"/>
      <c r="F257" s="149"/>
      <c r="G257" s="14">
        <v>8</v>
      </c>
      <c r="H257" s="15">
        <v>2009</v>
      </c>
      <c r="I257" s="200">
        <v>2010</v>
      </c>
      <c r="J257" s="200">
        <v>2010</v>
      </c>
      <c r="K257" s="16" t="str">
        <f>[1]Lib_RawData!G68</f>
        <v>CFO</v>
      </c>
      <c r="L257" s="17">
        <f t="shared" si="5"/>
        <v>0</v>
      </c>
      <c r="M257" s="10">
        <f t="shared" si="5"/>
        <v>0</v>
      </c>
      <c r="N257" s="10">
        <f t="shared" si="5"/>
        <v>0</v>
      </c>
      <c r="O257" s="18">
        <f t="shared" si="6"/>
        <v>0</v>
      </c>
      <c r="P257" s="19">
        <f t="shared" si="7"/>
        <v>0</v>
      </c>
      <c r="Q257" s="20">
        <f>P257*[1]Factors!D244</f>
        <v>0</v>
      </c>
      <c r="R257" s="20">
        <f t="shared" si="8"/>
        <v>0</v>
      </c>
      <c r="S257" s="20">
        <f>R257*[1]Factors!D244</f>
        <v>0</v>
      </c>
      <c r="T257" s="21">
        <f>R257*[1]Factors!D244*[1]Factors!E244</f>
        <v>0</v>
      </c>
      <c r="U257" s="19"/>
      <c r="W257" s="21">
        <f>[1]Lib_RawData!CD68</f>
        <v>0</v>
      </c>
      <c r="X257" s="10"/>
      <c r="Y257" s="10">
        <f t="shared" si="9"/>
        <v>0</v>
      </c>
      <c r="Z257" s="10">
        <f t="shared" si="9"/>
        <v>0</v>
      </c>
      <c r="AA257" s="10" t="s">
        <v>220</v>
      </c>
      <c r="AB257" s="270"/>
      <c r="AC257" s="20">
        <f t="shared" si="15"/>
        <v>0</v>
      </c>
      <c r="AD257" s="10">
        <f t="shared" si="10"/>
        <v>0</v>
      </c>
      <c r="AE257" s="10">
        <f t="shared" si="11"/>
        <v>0</v>
      </c>
      <c r="AF257" s="17"/>
      <c r="AG257" s="18">
        <f t="shared" si="12"/>
        <v>0</v>
      </c>
      <c r="AH257" s="10">
        <f t="shared" si="13"/>
        <v>0</v>
      </c>
      <c r="AI257" s="18">
        <f t="shared" si="14"/>
        <v>0</v>
      </c>
    </row>
    <row r="258" spans="1:35" s="20" customFormat="1">
      <c r="A258" s="31"/>
      <c r="B258" s="31"/>
      <c r="C258" s="94"/>
      <c r="D258" s="94"/>
      <c r="E258" s="94"/>
      <c r="F258" s="149"/>
      <c r="G258" s="14">
        <v>9</v>
      </c>
      <c r="H258" s="15">
        <v>2009</v>
      </c>
      <c r="I258" s="200">
        <v>2010</v>
      </c>
      <c r="J258" s="200">
        <v>2010</v>
      </c>
      <c r="K258" s="16" t="str">
        <f>[1]Lib_RawData!G69</f>
        <v>CFO</v>
      </c>
      <c r="L258" s="17">
        <f t="shared" si="5"/>
        <v>0</v>
      </c>
      <c r="M258" s="10">
        <f t="shared" si="5"/>
        <v>0</v>
      </c>
      <c r="N258" s="10">
        <f t="shared" si="5"/>
        <v>0</v>
      </c>
      <c r="O258" s="18">
        <f t="shared" si="6"/>
        <v>0</v>
      </c>
      <c r="P258" s="19">
        <f t="shared" si="7"/>
        <v>0</v>
      </c>
      <c r="Q258" s="20">
        <f>P258*[1]Factors!D245</f>
        <v>0</v>
      </c>
      <c r="R258" s="20">
        <f t="shared" si="8"/>
        <v>0</v>
      </c>
      <c r="S258" s="20">
        <f>R258*[1]Factors!D245</f>
        <v>0</v>
      </c>
      <c r="T258" s="21">
        <f>R258*[1]Factors!D245*[1]Factors!E245</f>
        <v>0</v>
      </c>
      <c r="U258" s="19"/>
      <c r="W258" s="21">
        <f>[1]Lib_RawData!CD69</f>
        <v>0</v>
      </c>
      <c r="X258" s="10"/>
      <c r="Y258" s="10">
        <f t="shared" si="9"/>
        <v>0</v>
      </c>
      <c r="Z258" s="10">
        <f t="shared" si="9"/>
        <v>0</v>
      </c>
      <c r="AA258" s="10" t="s">
        <v>220</v>
      </c>
      <c r="AB258" s="270"/>
      <c r="AC258" s="20">
        <f t="shared" si="15"/>
        <v>0</v>
      </c>
      <c r="AD258" s="10">
        <f t="shared" si="10"/>
        <v>0</v>
      </c>
      <c r="AE258" s="10">
        <f t="shared" si="11"/>
        <v>0</v>
      </c>
      <c r="AF258" s="17"/>
      <c r="AG258" s="18">
        <f t="shared" si="12"/>
        <v>0</v>
      </c>
      <c r="AH258" s="10">
        <f t="shared" si="13"/>
        <v>0</v>
      </c>
      <c r="AI258" s="18">
        <f t="shared" si="14"/>
        <v>0</v>
      </c>
    </row>
    <row r="259" spans="1:35" s="20" customFormat="1">
      <c r="A259" s="31"/>
      <c r="B259" s="31"/>
      <c r="C259" s="94"/>
      <c r="D259" s="94"/>
      <c r="E259" s="94"/>
      <c r="F259" s="149"/>
      <c r="G259" s="14">
        <v>10</v>
      </c>
      <c r="H259" s="15">
        <v>2009</v>
      </c>
      <c r="I259" s="200">
        <v>2010</v>
      </c>
      <c r="J259" s="200">
        <v>2010</v>
      </c>
      <c r="K259" s="16" t="str">
        <f>[1]Lib_RawData!G70</f>
        <v>CFO</v>
      </c>
      <c r="L259" s="17">
        <f t="shared" si="5"/>
        <v>0</v>
      </c>
      <c r="M259" s="10">
        <f t="shared" si="5"/>
        <v>0</v>
      </c>
      <c r="N259" s="10">
        <f t="shared" si="5"/>
        <v>0</v>
      </c>
      <c r="O259" s="18">
        <f t="shared" si="6"/>
        <v>0</v>
      </c>
      <c r="P259" s="19">
        <f t="shared" si="7"/>
        <v>0</v>
      </c>
      <c r="Q259" s="20">
        <f>P259*[1]Factors!D246</f>
        <v>0</v>
      </c>
      <c r="R259" s="20">
        <f t="shared" si="8"/>
        <v>0</v>
      </c>
      <c r="S259" s="20">
        <f>R259*[1]Factors!D246</f>
        <v>0</v>
      </c>
      <c r="T259" s="21">
        <f>R259*[1]Factors!D246*[1]Factors!E246</f>
        <v>0</v>
      </c>
      <c r="U259" s="19"/>
      <c r="W259" s="21">
        <f>[1]Lib_RawData!CD70</f>
        <v>0</v>
      </c>
      <c r="X259" s="10"/>
      <c r="Y259" s="10">
        <f t="shared" si="9"/>
        <v>0</v>
      </c>
      <c r="Z259" s="10">
        <f t="shared" si="9"/>
        <v>0</v>
      </c>
      <c r="AA259" s="10" t="s">
        <v>220</v>
      </c>
      <c r="AB259" s="270"/>
      <c r="AC259" s="20">
        <f t="shared" si="15"/>
        <v>0</v>
      </c>
      <c r="AD259" s="10">
        <f t="shared" si="10"/>
        <v>0</v>
      </c>
      <c r="AE259" s="10">
        <f t="shared" si="11"/>
        <v>0</v>
      </c>
      <c r="AF259" s="17"/>
      <c r="AG259" s="18">
        <f t="shared" si="12"/>
        <v>0</v>
      </c>
      <c r="AH259" s="10">
        <f t="shared" si="13"/>
        <v>0</v>
      </c>
      <c r="AI259" s="18">
        <f t="shared" si="14"/>
        <v>0</v>
      </c>
    </row>
    <row r="260" spans="1:35" s="20" customFormat="1">
      <c r="A260" s="31"/>
      <c r="B260" s="31"/>
      <c r="C260" s="94"/>
      <c r="D260" s="94"/>
      <c r="E260" s="94"/>
      <c r="F260" s="149"/>
      <c r="G260" s="14">
        <v>11</v>
      </c>
      <c r="H260" s="15">
        <v>2009</v>
      </c>
      <c r="I260" s="200">
        <v>2010</v>
      </c>
      <c r="J260" s="200">
        <v>2010</v>
      </c>
      <c r="K260" s="16" t="str">
        <f>[1]Lib_RawData!G71</f>
        <v>CFO</v>
      </c>
      <c r="L260" s="17">
        <f t="shared" si="5"/>
        <v>0</v>
      </c>
      <c r="M260" s="10">
        <f t="shared" si="5"/>
        <v>0</v>
      </c>
      <c r="N260" s="10">
        <f t="shared" si="5"/>
        <v>0</v>
      </c>
      <c r="O260" s="18">
        <f t="shared" si="6"/>
        <v>0</v>
      </c>
      <c r="P260" s="19">
        <f t="shared" si="7"/>
        <v>0</v>
      </c>
      <c r="Q260" s="20">
        <f>P260*[1]Factors!D247</f>
        <v>0</v>
      </c>
      <c r="R260" s="20">
        <f t="shared" si="8"/>
        <v>0</v>
      </c>
      <c r="S260" s="20">
        <f>R260*[1]Factors!D247</f>
        <v>0</v>
      </c>
      <c r="T260" s="21">
        <f>R260*[1]Factors!D247*[1]Factors!E247</f>
        <v>0</v>
      </c>
      <c r="U260" s="19"/>
      <c r="W260" s="21">
        <f>[1]Lib_RawData!CD71</f>
        <v>0</v>
      </c>
      <c r="X260" s="10"/>
      <c r="Y260" s="10">
        <f t="shared" si="9"/>
        <v>0</v>
      </c>
      <c r="Z260" s="10">
        <f t="shared" si="9"/>
        <v>0</v>
      </c>
      <c r="AA260" s="10" t="s">
        <v>220</v>
      </c>
      <c r="AB260" s="270"/>
      <c r="AC260" s="20">
        <f t="shared" si="15"/>
        <v>0</v>
      </c>
      <c r="AD260" s="10">
        <f t="shared" si="10"/>
        <v>0</v>
      </c>
      <c r="AE260" s="10">
        <f t="shared" si="11"/>
        <v>0</v>
      </c>
      <c r="AF260" s="17"/>
      <c r="AG260" s="18">
        <f t="shared" si="12"/>
        <v>0</v>
      </c>
      <c r="AH260" s="10">
        <f t="shared" si="13"/>
        <v>0</v>
      </c>
      <c r="AI260" s="18">
        <f t="shared" si="14"/>
        <v>0</v>
      </c>
    </row>
    <row r="261" spans="1:35" s="20" customFormat="1">
      <c r="A261" s="31"/>
      <c r="B261" s="31"/>
      <c r="C261" s="94"/>
      <c r="D261" s="94"/>
      <c r="E261" s="94"/>
      <c r="F261" s="149"/>
      <c r="G261" s="14">
        <v>12</v>
      </c>
      <c r="H261" s="15">
        <v>2009</v>
      </c>
      <c r="I261" s="200">
        <v>2010</v>
      </c>
      <c r="J261" s="200">
        <v>2010</v>
      </c>
      <c r="K261" s="16" t="str">
        <f>[1]Lib_RawData!G72</f>
        <v>CFO</v>
      </c>
      <c r="L261" s="17">
        <f t="shared" si="5"/>
        <v>0</v>
      </c>
      <c r="M261" s="10">
        <f t="shared" si="5"/>
        <v>0</v>
      </c>
      <c r="N261" s="10">
        <f t="shared" si="5"/>
        <v>0</v>
      </c>
      <c r="O261" s="18">
        <f t="shared" si="6"/>
        <v>0</v>
      </c>
      <c r="P261" s="19">
        <f t="shared" si="7"/>
        <v>0</v>
      </c>
      <c r="Q261" s="20">
        <f>P261*[1]Factors!D248</f>
        <v>0</v>
      </c>
      <c r="R261" s="20">
        <f t="shared" si="8"/>
        <v>0</v>
      </c>
      <c r="S261" s="20">
        <f>R261*[1]Factors!D248</f>
        <v>0</v>
      </c>
      <c r="T261" s="21">
        <f>R261*[1]Factors!D248*[1]Factors!E248</f>
        <v>0</v>
      </c>
      <c r="U261" s="19"/>
      <c r="W261" s="21">
        <f>[1]Lib_RawData!CD72</f>
        <v>0</v>
      </c>
      <c r="X261" s="10"/>
      <c r="Y261" s="10">
        <f t="shared" si="9"/>
        <v>0</v>
      </c>
      <c r="Z261" s="10">
        <f t="shared" si="9"/>
        <v>0</v>
      </c>
      <c r="AA261" s="10" t="s">
        <v>220</v>
      </c>
      <c r="AB261" s="270"/>
      <c r="AC261" s="20">
        <f t="shared" si="15"/>
        <v>0</v>
      </c>
      <c r="AD261" s="10">
        <f t="shared" si="10"/>
        <v>0</v>
      </c>
      <c r="AE261" s="10">
        <f t="shared" si="11"/>
        <v>0</v>
      </c>
      <c r="AF261" s="17"/>
      <c r="AG261" s="18">
        <f t="shared" si="12"/>
        <v>0</v>
      </c>
      <c r="AH261" s="10">
        <f t="shared" si="13"/>
        <v>0</v>
      </c>
      <c r="AI261" s="18">
        <f t="shared" si="14"/>
        <v>0</v>
      </c>
    </row>
    <row r="262" spans="1:35" s="20" customFormat="1">
      <c r="A262" s="31"/>
      <c r="B262" s="31"/>
      <c r="C262" s="94"/>
      <c r="D262" s="94"/>
      <c r="E262" s="94"/>
      <c r="F262" s="149"/>
      <c r="G262" s="14">
        <v>1</v>
      </c>
      <c r="H262" s="15">
        <v>2010</v>
      </c>
      <c r="I262" s="200">
        <v>2010</v>
      </c>
      <c r="J262" s="200">
        <v>2010</v>
      </c>
      <c r="K262" s="16" t="str">
        <f>[1]Lib_RawData!G73</f>
        <v>CFO</v>
      </c>
      <c r="L262" s="17">
        <f t="shared" si="5"/>
        <v>0</v>
      </c>
      <c r="M262" s="10">
        <f t="shared" si="5"/>
        <v>0</v>
      </c>
      <c r="N262" s="10">
        <f t="shared" si="5"/>
        <v>0</v>
      </c>
      <c r="O262" s="18">
        <f t="shared" si="6"/>
        <v>0</v>
      </c>
      <c r="P262" s="19">
        <f t="shared" si="7"/>
        <v>0</v>
      </c>
      <c r="Q262" s="20">
        <f>P262*[1]Factors!D249</f>
        <v>0</v>
      </c>
      <c r="R262" s="20">
        <f t="shared" si="8"/>
        <v>0</v>
      </c>
      <c r="S262" s="20">
        <f>R262*[1]Factors!D249</f>
        <v>0</v>
      </c>
      <c r="T262" s="21">
        <f>R262*[1]Factors!D249*[1]Factors!E249</f>
        <v>0</v>
      </c>
      <c r="U262" s="19"/>
      <c r="W262" s="21">
        <f>[1]Lib_RawData!CD73</f>
        <v>0</v>
      </c>
      <c r="X262" s="10"/>
      <c r="Y262" s="10">
        <f t="shared" si="9"/>
        <v>0</v>
      </c>
      <c r="Z262" s="10">
        <f t="shared" si="9"/>
        <v>0</v>
      </c>
      <c r="AA262" s="10" t="s">
        <v>220</v>
      </c>
      <c r="AB262" s="270"/>
      <c r="AC262" s="20">
        <f t="shared" si="15"/>
        <v>0</v>
      </c>
      <c r="AD262" s="10">
        <f t="shared" si="10"/>
        <v>0</v>
      </c>
      <c r="AE262" s="10">
        <f t="shared" si="11"/>
        <v>0</v>
      </c>
      <c r="AF262" s="17"/>
      <c r="AG262" s="18">
        <f t="shared" si="12"/>
        <v>0</v>
      </c>
      <c r="AH262" s="10">
        <f t="shared" si="13"/>
        <v>0</v>
      </c>
      <c r="AI262" s="18">
        <f t="shared" si="14"/>
        <v>0</v>
      </c>
    </row>
    <row r="263" spans="1:35" s="20" customFormat="1">
      <c r="A263" s="31"/>
      <c r="B263" s="31"/>
      <c r="C263" s="94"/>
      <c r="D263" s="94"/>
      <c r="E263" s="94"/>
      <c r="F263" s="149"/>
      <c r="G263" s="14">
        <v>2</v>
      </c>
      <c r="H263" s="15">
        <v>2010</v>
      </c>
      <c r="I263" s="200">
        <v>2010</v>
      </c>
      <c r="J263" s="200">
        <v>2010</v>
      </c>
      <c r="K263" s="16" t="str">
        <f>[1]Lib_RawData!G74</f>
        <v>CFO</v>
      </c>
      <c r="L263" s="17">
        <f t="shared" si="5"/>
        <v>0</v>
      </c>
      <c r="M263" s="10">
        <f t="shared" si="5"/>
        <v>0</v>
      </c>
      <c r="N263" s="10">
        <f t="shared" si="5"/>
        <v>0</v>
      </c>
      <c r="O263" s="18">
        <f t="shared" si="6"/>
        <v>0</v>
      </c>
      <c r="P263" s="19">
        <f t="shared" si="7"/>
        <v>0</v>
      </c>
      <c r="Q263" s="20">
        <f>P263*[1]Factors!D250</f>
        <v>0</v>
      </c>
      <c r="R263" s="20">
        <f t="shared" si="8"/>
        <v>0</v>
      </c>
      <c r="S263" s="20">
        <f>R263*[1]Factors!D250</f>
        <v>0</v>
      </c>
      <c r="T263" s="21">
        <f>R263*[1]Factors!D250*[1]Factors!E250</f>
        <v>0</v>
      </c>
      <c r="U263" s="19"/>
      <c r="W263" s="21">
        <f>[1]Lib_RawData!CD74</f>
        <v>0</v>
      </c>
      <c r="X263" s="10"/>
      <c r="Y263" s="10">
        <f t="shared" si="9"/>
        <v>0</v>
      </c>
      <c r="Z263" s="10">
        <f t="shared" si="9"/>
        <v>0</v>
      </c>
      <c r="AA263" s="10" t="s">
        <v>220</v>
      </c>
      <c r="AB263" s="270"/>
      <c r="AC263" s="20">
        <f t="shared" si="15"/>
        <v>0</v>
      </c>
      <c r="AD263" s="10">
        <f t="shared" si="10"/>
        <v>0</v>
      </c>
      <c r="AE263" s="10">
        <f t="shared" si="11"/>
        <v>0</v>
      </c>
      <c r="AF263" s="17"/>
      <c r="AG263" s="18">
        <f t="shared" si="12"/>
        <v>0</v>
      </c>
      <c r="AH263" s="10">
        <f t="shared" si="13"/>
        <v>0</v>
      </c>
      <c r="AI263" s="18">
        <f t="shared" si="14"/>
        <v>0</v>
      </c>
    </row>
    <row r="264" spans="1:35" s="20" customFormat="1">
      <c r="A264" s="31"/>
      <c r="B264" s="31"/>
      <c r="C264" s="94"/>
      <c r="D264" s="94"/>
      <c r="E264" s="94"/>
      <c r="F264" s="149"/>
      <c r="G264" s="14">
        <v>3</v>
      </c>
      <c r="H264" s="15">
        <v>2010</v>
      </c>
      <c r="I264" s="200">
        <v>2010</v>
      </c>
      <c r="J264" s="200">
        <v>2010</v>
      </c>
      <c r="K264" s="16" t="str">
        <f>[1]Lib_RawData!G75</f>
        <v>CFO</v>
      </c>
      <c r="L264" s="17">
        <f t="shared" si="5"/>
        <v>0</v>
      </c>
      <c r="M264" s="10">
        <f t="shared" si="5"/>
        <v>0</v>
      </c>
      <c r="N264" s="10">
        <f t="shared" si="5"/>
        <v>0</v>
      </c>
      <c r="O264" s="18">
        <f t="shared" si="6"/>
        <v>0</v>
      </c>
      <c r="P264" s="19">
        <f t="shared" si="7"/>
        <v>0</v>
      </c>
      <c r="Q264" s="20">
        <f>P264*[1]Factors!D251</f>
        <v>0</v>
      </c>
      <c r="R264" s="20">
        <f t="shared" si="8"/>
        <v>0</v>
      </c>
      <c r="S264" s="20">
        <f>R264*[1]Factors!D251</f>
        <v>0</v>
      </c>
      <c r="T264" s="21">
        <f>R264*[1]Factors!D251*[1]Factors!E251</f>
        <v>0</v>
      </c>
      <c r="U264" s="19"/>
      <c r="W264" s="21">
        <f>[1]Lib_RawData!CD75</f>
        <v>0</v>
      </c>
      <c r="X264" s="10"/>
      <c r="Y264" s="10">
        <f t="shared" si="9"/>
        <v>0</v>
      </c>
      <c r="Z264" s="10">
        <f t="shared" si="9"/>
        <v>0</v>
      </c>
      <c r="AA264" s="10" t="s">
        <v>220</v>
      </c>
      <c r="AB264" s="270"/>
      <c r="AC264" s="20">
        <f t="shared" si="15"/>
        <v>0</v>
      </c>
      <c r="AD264" s="10">
        <f t="shared" si="10"/>
        <v>0</v>
      </c>
      <c r="AE264" s="10">
        <f t="shared" si="11"/>
        <v>0</v>
      </c>
      <c r="AF264" s="17"/>
      <c r="AG264" s="18">
        <f t="shared" si="12"/>
        <v>0</v>
      </c>
      <c r="AH264" s="10">
        <f t="shared" si="13"/>
        <v>0</v>
      </c>
      <c r="AI264" s="18">
        <f t="shared" si="14"/>
        <v>0</v>
      </c>
    </row>
    <row r="265" spans="1:35" s="20" customFormat="1">
      <c r="A265" s="31"/>
      <c r="B265" s="31"/>
      <c r="C265" s="94"/>
      <c r="D265" s="94"/>
      <c r="E265" s="94"/>
      <c r="F265" s="149"/>
      <c r="G265" s="14">
        <v>4</v>
      </c>
      <c r="H265" s="15">
        <v>2010</v>
      </c>
      <c r="I265" s="200">
        <v>2010</v>
      </c>
      <c r="J265" s="200">
        <v>2011</v>
      </c>
      <c r="K265" s="16" t="str">
        <f>[1]Lib_RawData!G76</f>
        <v>CFO</v>
      </c>
      <c r="L265" s="17">
        <f t="shared" si="5"/>
        <v>0</v>
      </c>
      <c r="M265" s="10">
        <f t="shared" si="5"/>
        <v>0</v>
      </c>
      <c r="N265" s="10">
        <f t="shared" si="5"/>
        <v>0</v>
      </c>
      <c r="O265" s="18">
        <f t="shared" si="6"/>
        <v>0</v>
      </c>
      <c r="P265" s="19">
        <f t="shared" si="7"/>
        <v>0</v>
      </c>
      <c r="Q265" s="20">
        <f>P265*[1]Factors!D252</f>
        <v>0</v>
      </c>
      <c r="R265" s="20">
        <f t="shared" si="8"/>
        <v>0</v>
      </c>
      <c r="S265" s="20">
        <f>R265*[1]Factors!D252</f>
        <v>0</v>
      </c>
      <c r="T265" s="21">
        <f>R265*[1]Factors!D252*[1]Factors!E252</f>
        <v>0</v>
      </c>
      <c r="U265" s="19"/>
      <c r="W265" s="21">
        <f>[1]Lib_RawData!CD76</f>
        <v>0</v>
      </c>
      <c r="X265" s="10"/>
      <c r="Y265" s="10">
        <f t="shared" si="9"/>
        <v>0</v>
      </c>
      <c r="Z265" s="10">
        <f t="shared" si="9"/>
        <v>0</v>
      </c>
      <c r="AA265" s="10" t="s">
        <v>220</v>
      </c>
      <c r="AB265" s="270"/>
      <c r="AC265" s="20">
        <f t="shared" si="15"/>
        <v>0</v>
      </c>
      <c r="AD265" s="10">
        <f t="shared" si="10"/>
        <v>0</v>
      </c>
      <c r="AE265" s="10">
        <f t="shared" si="11"/>
        <v>0</v>
      </c>
      <c r="AF265" s="17"/>
      <c r="AG265" s="18">
        <f t="shared" si="12"/>
        <v>0</v>
      </c>
      <c r="AH265" s="10">
        <f t="shared" si="13"/>
        <v>0</v>
      </c>
      <c r="AI265" s="18">
        <f t="shared" si="14"/>
        <v>0</v>
      </c>
    </row>
    <row r="266" spans="1:35" s="20" customFormat="1">
      <c r="A266" s="31"/>
      <c r="B266" s="31"/>
      <c r="C266" s="94"/>
      <c r="D266" s="94"/>
      <c r="E266" s="94"/>
      <c r="F266" s="149"/>
      <c r="G266" s="14">
        <v>5</v>
      </c>
      <c r="H266" s="15">
        <v>2010</v>
      </c>
      <c r="I266" s="200">
        <v>2010</v>
      </c>
      <c r="J266" s="200">
        <v>2011</v>
      </c>
      <c r="K266" s="16" t="str">
        <f>[1]Lib_RawData!G77</f>
        <v>CFO</v>
      </c>
      <c r="L266" s="17">
        <f t="shared" si="5"/>
        <v>0</v>
      </c>
      <c r="M266" s="10">
        <f t="shared" si="5"/>
        <v>0</v>
      </c>
      <c r="N266" s="10">
        <f t="shared" si="5"/>
        <v>0</v>
      </c>
      <c r="O266" s="18">
        <f t="shared" si="6"/>
        <v>0</v>
      </c>
      <c r="P266" s="19">
        <f t="shared" si="7"/>
        <v>0</v>
      </c>
      <c r="Q266" s="20">
        <f>P266*[1]Factors!D253</f>
        <v>0</v>
      </c>
      <c r="R266" s="20">
        <f t="shared" si="8"/>
        <v>0</v>
      </c>
      <c r="S266" s="20">
        <f>R266*[1]Factors!D253</f>
        <v>0</v>
      </c>
      <c r="T266" s="21">
        <f>R266*[1]Factors!D253*[1]Factors!E253</f>
        <v>0</v>
      </c>
      <c r="U266" s="19"/>
      <c r="W266" s="21">
        <f>[1]Lib_RawData!CD77</f>
        <v>0</v>
      </c>
      <c r="X266" s="10"/>
      <c r="Y266" s="10">
        <f t="shared" ref="Y266:Z281" si="16">Y254*EXP(Y$20)</f>
        <v>0</v>
      </c>
      <c r="Z266" s="10">
        <f t="shared" si="16"/>
        <v>0</v>
      </c>
      <c r="AA266" s="10" t="s">
        <v>220</v>
      </c>
      <c r="AB266" s="270"/>
      <c r="AC266" s="20">
        <f t="shared" si="15"/>
        <v>0</v>
      </c>
      <c r="AD266" s="10">
        <f t="shared" si="10"/>
        <v>0</v>
      </c>
      <c r="AE266" s="10">
        <f t="shared" si="11"/>
        <v>0</v>
      </c>
      <c r="AF266" s="17"/>
      <c r="AG266" s="18">
        <f t="shared" si="12"/>
        <v>0</v>
      </c>
      <c r="AH266" s="10">
        <f t="shared" si="13"/>
        <v>0</v>
      </c>
      <c r="AI266" s="18">
        <f t="shared" si="14"/>
        <v>0</v>
      </c>
    </row>
    <row r="267" spans="1:35" s="20" customFormat="1">
      <c r="A267" s="31"/>
      <c r="B267" s="31"/>
      <c r="C267" s="94"/>
      <c r="D267" s="94"/>
      <c r="E267" s="94"/>
      <c r="F267" s="149"/>
      <c r="G267" s="14">
        <v>6</v>
      </c>
      <c r="H267" s="15">
        <v>2010</v>
      </c>
      <c r="I267" s="200">
        <v>2010</v>
      </c>
      <c r="J267" s="200">
        <v>2011</v>
      </c>
      <c r="K267" s="16" t="str">
        <f>[1]Lib_RawData!G78</f>
        <v>CFO</v>
      </c>
      <c r="L267" s="17">
        <f t="shared" si="5"/>
        <v>0</v>
      </c>
      <c r="M267" s="10">
        <f t="shared" si="5"/>
        <v>0</v>
      </c>
      <c r="N267" s="10">
        <f t="shared" si="5"/>
        <v>0</v>
      </c>
      <c r="O267" s="18">
        <f t="shared" si="6"/>
        <v>0</v>
      </c>
      <c r="P267" s="19">
        <f t="shared" si="7"/>
        <v>0</v>
      </c>
      <c r="Q267" s="20">
        <f>P267*[1]Factors!D254</f>
        <v>0</v>
      </c>
      <c r="R267" s="20">
        <f t="shared" si="8"/>
        <v>0</v>
      </c>
      <c r="S267" s="20">
        <f>R267*[1]Factors!D254</f>
        <v>0</v>
      </c>
      <c r="T267" s="21">
        <f>R267*[1]Factors!D254*[1]Factors!E254</f>
        <v>0</v>
      </c>
      <c r="U267" s="19"/>
      <c r="W267" s="21">
        <f>[1]Lib_RawData!CD78</f>
        <v>0</v>
      </c>
      <c r="X267" s="10"/>
      <c r="Y267" s="10">
        <f t="shared" si="16"/>
        <v>0</v>
      </c>
      <c r="Z267" s="10">
        <f t="shared" si="16"/>
        <v>0</v>
      </c>
      <c r="AA267" s="10" t="s">
        <v>220</v>
      </c>
      <c r="AB267" s="270"/>
      <c r="AC267" s="20">
        <f t="shared" si="15"/>
        <v>0</v>
      </c>
      <c r="AD267" s="10">
        <f t="shared" si="10"/>
        <v>0</v>
      </c>
      <c r="AE267" s="10">
        <f t="shared" si="11"/>
        <v>0</v>
      </c>
      <c r="AF267" s="17"/>
      <c r="AG267" s="18">
        <f t="shared" si="12"/>
        <v>0</v>
      </c>
      <c r="AH267" s="10">
        <f t="shared" si="13"/>
        <v>0</v>
      </c>
      <c r="AI267" s="18">
        <f t="shared" si="14"/>
        <v>0</v>
      </c>
    </row>
    <row r="268" spans="1:35" s="20" customFormat="1">
      <c r="A268" s="31"/>
      <c r="B268" s="31"/>
      <c r="C268" s="94"/>
      <c r="D268" s="94"/>
      <c r="E268" s="94"/>
      <c r="F268" s="149"/>
      <c r="G268" s="14">
        <v>7</v>
      </c>
      <c r="H268" s="15">
        <v>2010</v>
      </c>
      <c r="I268" s="200">
        <v>2011</v>
      </c>
      <c r="J268" s="200">
        <v>2011</v>
      </c>
      <c r="K268" s="16" t="str">
        <f>[1]Lib_RawData!G79</f>
        <v>CFO</v>
      </c>
      <c r="L268" s="17">
        <f t="shared" si="5"/>
        <v>0</v>
      </c>
      <c r="M268" s="10">
        <f t="shared" si="5"/>
        <v>0</v>
      </c>
      <c r="N268" s="10">
        <f t="shared" si="5"/>
        <v>0</v>
      </c>
      <c r="O268" s="18">
        <f t="shared" si="6"/>
        <v>0</v>
      </c>
      <c r="P268" s="19">
        <f t="shared" si="7"/>
        <v>0</v>
      </c>
      <c r="Q268" s="20">
        <f>P268*[1]Factors!D255</f>
        <v>0</v>
      </c>
      <c r="R268" s="20">
        <f t="shared" si="8"/>
        <v>0</v>
      </c>
      <c r="S268" s="20">
        <f>R268*[1]Factors!D255</f>
        <v>0</v>
      </c>
      <c r="T268" s="21">
        <f>R268*[1]Factors!D255*[1]Factors!E255</f>
        <v>0</v>
      </c>
      <c r="U268" s="19"/>
      <c r="W268" s="21">
        <f>[1]Lib_RawData!CD79</f>
        <v>0</v>
      </c>
      <c r="X268" s="10"/>
      <c r="Y268" s="10">
        <f t="shared" si="16"/>
        <v>0</v>
      </c>
      <c r="Z268" s="10">
        <f t="shared" si="16"/>
        <v>0</v>
      </c>
      <c r="AA268" s="10" t="s">
        <v>220</v>
      </c>
      <c r="AB268" s="270"/>
      <c r="AC268" s="20">
        <f t="shared" si="15"/>
        <v>0</v>
      </c>
      <c r="AD268" s="10">
        <f t="shared" si="10"/>
        <v>0</v>
      </c>
      <c r="AE268" s="10">
        <f t="shared" si="11"/>
        <v>0</v>
      </c>
      <c r="AF268" s="17"/>
      <c r="AG268" s="18">
        <f t="shared" si="12"/>
        <v>0</v>
      </c>
      <c r="AH268" s="10">
        <f t="shared" si="13"/>
        <v>0</v>
      </c>
      <c r="AI268" s="18">
        <f t="shared" si="14"/>
        <v>0</v>
      </c>
    </row>
    <row r="269" spans="1:35" s="20" customFormat="1">
      <c r="A269" s="31"/>
      <c r="B269" s="31"/>
      <c r="C269" s="94"/>
      <c r="D269" s="94"/>
      <c r="E269" s="94"/>
      <c r="F269" s="149"/>
      <c r="G269" s="14">
        <v>8</v>
      </c>
      <c r="H269" s="15">
        <v>2010</v>
      </c>
      <c r="I269" s="200">
        <v>2011</v>
      </c>
      <c r="J269" s="200">
        <v>2011</v>
      </c>
      <c r="K269" s="16" t="str">
        <f>[1]Lib_RawData!G80</f>
        <v>CFO</v>
      </c>
      <c r="L269" s="17">
        <f t="shared" si="5"/>
        <v>0</v>
      </c>
      <c r="M269" s="10">
        <f t="shared" si="5"/>
        <v>0</v>
      </c>
      <c r="N269" s="10">
        <f t="shared" si="5"/>
        <v>0</v>
      </c>
      <c r="O269" s="18">
        <f t="shared" si="6"/>
        <v>0</v>
      </c>
      <c r="P269" s="19">
        <f t="shared" si="7"/>
        <v>0</v>
      </c>
      <c r="Q269" s="20">
        <f>P269*[1]Factors!D256</f>
        <v>0</v>
      </c>
      <c r="R269" s="20">
        <f t="shared" si="8"/>
        <v>0</v>
      </c>
      <c r="S269" s="20">
        <f>R269*[1]Factors!D256</f>
        <v>0</v>
      </c>
      <c r="T269" s="21">
        <f>R269*[1]Factors!D256*[1]Factors!E256</f>
        <v>0</v>
      </c>
      <c r="U269" s="19"/>
      <c r="W269" s="21">
        <f>[1]Lib_RawData!CD80</f>
        <v>0</v>
      </c>
      <c r="X269" s="10"/>
      <c r="Y269" s="10">
        <f t="shared" si="16"/>
        <v>0</v>
      </c>
      <c r="Z269" s="10">
        <f t="shared" si="16"/>
        <v>0</v>
      </c>
      <c r="AA269" s="10" t="s">
        <v>220</v>
      </c>
      <c r="AB269" s="270"/>
      <c r="AC269" s="20">
        <f t="shared" si="15"/>
        <v>0</v>
      </c>
      <c r="AD269" s="10">
        <f t="shared" si="10"/>
        <v>0</v>
      </c>
      <c r="AE269" s="10">
        <f t="shared" si="11"/>
        <v>0</v>
      </c>
      <c r="AF269" s="17"/>
      <c r="AG269" s="18">
        <f t="shared" si="12"/>
        <v>0</v>
      </c>
      <c r="AH269" s="10">
        <f t="shared" si="13"/>
        <v>0</v>
      </c>
      <c r="AI269" s="18">
        <f t="shared" si="14"/>
        <v>0</v>
      </c>
    </row>
    <row r="270" spans="1:35" s="20" customFormat="1">
      <c r="A270" s="31"/>
      <c r="B270" s="31"/>
      <c r="C270" s="94"/>
      <c r="D270" s="94"/>
      <c r="E270" s="94"/>
      <c r="F270" s="149"/>
      <c r="G270" s="14">
        <v>9</v>
      </c>
      <c r="H270" s="15">
        <v>2010</v>
      </c>
      <c r="I270" s="200">
        <v>2011</v>
      </c>
      <c r="J270" s="200">
        <v>2011</v>
      </c>
      <c r="K270" s="16" t="str">
        <f>[1]Lib_RawData!G81</f>
        <v>CFO</v>
      </c>
      <c r="L270" s="17">
        <f t="shared" si="5"/>
        <v>0</v>
      </c>
      <c r="M270" s="10">
        <f t="shared" si="5"/>
        <v>0</v>
      </c>
      <c r="N270" s="10">
        <f t="shared" si="5"/>
        <v>0</v>
      </c>
      <c r="O270" s="18">
        <f t="shared" si="6"/>
        <v>0</v>
      </c>
      <c r="P270" s="19">
        <f t="shared" si="7"/>
        <v>0</v>
      </c>
      <c r="Q270" s="20">
        <f>P270*[1]Factors!D257</f>
        <v>0</v>
      </c>
      <c r="R270" s="20">
        <f t="shared" si="8"/>
        <v>0</v>
      </c>
      <c r="S270" s="20">
        <f>R270*[1]Factors!D257</f>
        <v>0</v>
      </c>
      <c r="T270" s="21">
        <f>R270*[1]Factors!D257*[1]Factors!E257</f>
        <v>0</v>
      </c>
      <c r="U270" s="19"/>
      <c r="W270" s="21">
        <f>[1]Lib_RawData!CD81</f>
        <v>0</v>
      </c>
      <c r="X270" s="10"/>
      <c r="Y270" s="10">
        <f t="shared" si="16"/>
        <v>0</v>
      </c>
      <c r="Z270" s="10">
        <f t="shared" si="16"/>
        <v>0</v>
      </c>
      <c r="AA270" s="10" t="s">
        <v>220</v>
      </c>
      <c r="AB270" s="270"/>
      <c r="AC270" s="20">
        <f t="shared" si="15"/>
        <v>0</v>
      </c>
      <c r="AD270" s="10">
        <f t="shared" si="10"/>
        <v>0</v>
      </c>
      <c r="AE270" s="10">
        <f t="shared" si="11"/>
        <v>0</v>
      </c>
      <c r="AF270" s="17"/>
      <c r="AG270" s="18">
        <f t="shared" si="12"/>
        <v>0</v>
      </c>
      <c r="AH270" s="10">
        <f t="shared" si="13"/>
        <v>0</v>
      </c>
      <c r="AI270" s="18">
        <f t="shared" si="14"/>
        <v>0</v>
      </c>
    </row>
    <row r="271" spans="1:35" s="20" customFormat="1">
      <c r="A271" s="31"/>
      <c r="B271" s="31"/>
      <c r="C271" s="94"/>
      <c r="D271" s="94"/>
      <c r="E271" s="94"/>
      <c r="F271" s="149"/>
      <c r="G271" s="14">
        <v>10</v>
      </c>
      <c r="H271" s="15">
        <v>2010</v>
      </c>
      <c r="I271" s="200">
        <v>2011</v>
      </c>
      <c r="J271" s="200">
        <v>2011</v>
      </c>
      <c r="K271" s="16" t="str">
        <f>[1]Lib_RawData!G82</f>
        <v>CFO</v>
      </c>
      <c r="L271" s="17">
        <f t="shared" si="5"/>
        <v>0</v>
      </c>
      <c r="M271" s="10">
        <f t="shared" si="5"/>
        <v>0</v>
      </c>
      <c r="N271" s="10">
        <f t="shared" si="5"/>
        <v>0</v>
      </c>
      <c r="O271" s="18">
        <f t="shared" si="6"/>
        <v>0</v>
      </c>
      <c r="P271" s="19">
        <f t="shared" si="7"/>
        <v>0</v>
      </c>
      <c r="Q271" s="20">
        <f>P271*[1]Factors!D258</f>
        <v>0</v>
      </c>
      <c r="R271" s="20">
        <f t="shared" si="8"/>
        <v>0</v>
      </c>
      <c r="S271" s="20">
        <f>R271*[1]Factors!D258</f>
        <v>0</v>
      </c>
      <c r="T271" s="21">
        <f>R271*[1]Factors!D258*[1]Factors!E258</f>
        <v>0</v>
      </c>
      <c r="U271" s="19"/>
      <c r="W271" s="21">
        <f>[1]Lib_RawData!CD82</f>
        <v>0</v>
      </c>
      <c r="X271" s="10"/>
      <c r="Y271" s="10">
        <f t="shared" si="16"/>
        <v>0</v>
      </c>
      <c r="Z271" s="10">
        <f t="shared" si="16"/>
        <v>0</v>
      </c>
      <c r="AA271" s="10" t="s">
        <v>220</v>
      </c>
      <c r="AB271" s="270"/>
      <c r="AC271" s="20">
        <f t="shared" si="15"/>
        <v>0</v>
      </c>
      <c r="AD271" s="10">
        <f t="shared" si="10"/>
        <v>0</v>
      </c>
      <c r="AE271" s="10">
        <f t="shared" si="11"/>
        <v>0</v>
      </c>
      <c r="AF271" s="17"/>
      <c r="AG271" s="18">
        <f t="shared" si="12"/>
        <v>0</v>
      </c>
      <c r="AH271" s="10">
        <f t="shared" si="13"/>
        <v>0</v>
      </c>
      <c r="AI271" s="18">
        <f t="shared" si="14"/>
        <v>0</v>
      </c>
    </row>
    <row r="272" spans="1:35" s="20" customFormat="1">
      <c r="A272" s="31"/>
      <c r="B272" s="31"/>
      <c r="C272" s="94"/>
      <c r="D272" s="94"/>
      <c r="E272" s="94"/>
      <c r="F272" s="149"/>
      <c r="G272" s="14">
        <v>11</v>
      </c>
      <c r="H272" s="15">
        <v>2010</v>
      </c>
      <c r="I272" s="200">
        <v>2011</v>
      </c>
      <c r="J272" s="200">
        <v>2011</v>
      </c>
      <c r="K272" s="16" t="str">
        <f>[1]Lib_RawData!G83</f>
        <v>CFO</v>
      </c>
      <c r="L272" s="17">
        <f t="shared" si="5"/>
        <v>0</v>
      </c>
      <c r="M272" s="10">
        <f t="shared" si="5"/>
        <v>0</v>
      </c>
      <c r="N272" s="10">
        <f t="shared" si="5"/>
        <v>0</v>
      </c>
      <c r="O272" s="18">
        <f t="shared" si="6"/>
        <v>0</v>
      </c>
      <c r="P272" s="19">
        <f t="shared" si="7"/>
        <v>0</v>
      </c>
      <c r="Q272" s="20">
        <f>P272*[1]Factors!D259</f>
        <v>0</v>
      </c>
      <c r="R272" s="20">
        <f t="shared" si="8"/>
        <v>0</v>
      </c>
      <c r="S272" s="20">
        <f>R272*[1]Factors!D259</f>
        <v>0</v>
      </c>
      <c r="T272" s="21">
        <f>R272*[1]Factors!D259*[1]Factors!E259</f>
        <v>0</v>
      </c>
      <c r="U272" s="19"/>
      <c r="W272" s="21">
        <f>[1]Lib_RawData!CD83</f>
        <v>0</v>
      </c>
      <c r="X272" s="10"/>
      <c r="Y272" s="10">
        <f t="shared" si="16"/>
        <v>0</v>
      </c>
      <c r="Z272" s="10">
        <f t="shared" si="16"/>
        <v>0</v>
      </c>
      <c r="AA272" s="10" t="s">
        <v>220</v>
      </c>
      <c r="AB272" s="270"/>
      <c r="AC272" s="20">
        <f t="shared" si="15"/>
        <v>0</v>
      </c>
      <c r="AD272" s="10">
        <f t="shared" si="10"/>
        <v>0</v>
      </c>
      <c r="AE272" s="10">
        <f t="shared" si="11"/>
        <v>0</v>
      </c>
      <c r="AF272" s="17"/>
      <c r="AG272" s="18">
        <f t="shared" si="12"/>
        <v>0</v>
      </c>
      <c r="AH272" s="10">
        <f t="shared" si="13"/>
        <v>0</v>
      </c>
      <c r="AI272" s="18">
        <f t="shared" si="14"/>
        <v>0</v>
      </c>
    </row>
    <row r="273" spans="1:35" s="20" customFormat="1">
      <c r="A273" s="31"/>
      <c r="B273" s="31"/>
      <c r="C273" s="94"/>
      <c r="D273" s="94"/>
      <c r="E273" s="94"/>
      <c r="F273" s="149"/>
      <c r="G273" s="14">
        <v>12</v>
      </c>
      <c r="H273" s="15">
        <v>2010</v>
      </c>
      <c r="I273" s="200">
        <v>2011</v>
      </c>
      <c r="J273" s="200">
        <v>2011</v>
      </c>
      <c r="K273" s="16" t="str">
        <f>[1]Lib_RawData!G84</f>
        <v>CFO</v>
      </c>
      <c r="L273" s="17">
        <f t="shared" si="5"/>
        <v>0</v>
      </c>
      <c r="M273" s="10">
        <f t="shared" si="5"/>
        <v>0</v>
      </c>
      <c r="N273" s="10">
        <f t="shared" si="5"/>
        <v>0</v>
      </c>
      <c r="O273" s="18">
        <f t="shared" si="6"/>
        <v>0</v>
      </c>
      <c r="P273" s="19">
        <f t="shared" si="7"/>
        <v>0</v>
      </c>
      <c r="Q273" s="20">
        <f>P273*[1]Factors!D260</f>
        <v>0</v>
      </c>
      <c r="R273" s="20">
        <f t="shared" si="8"/>
        <v>0</v>
      </c>
      <c r="S273" s="20">
        <f>R273*[1]Factors!D260</f>
        <v>0</v>
      </c>
      <c r="T273" s="21">
        <f>R273*[1]Factors!D260*[1]Factors!E260</f>
        <v>0</v>
      </c>
      <c r="U273" s="19"/>
      <c r="W273" s="21">
        <f>[1]Lib_RawData!CD84</f>
        <v>0</v>
      </c>
      <c r="X273" s="10"/>
      <c r="Y273" s="10">
        <f t="shared" si="16"/>
        <v>0</v>
      </c>
      <c r="Z273" s="10">
        <f t="shared" si="16"/>
        <v>0</v>
      </c>
      <c r="AA273" s="10" t="s">
        <v>220</v>
      </c>
      <c r="AB273" s="270"/>
      <c r="AC273" s="20">
        <f t="shared" si="15"/>
        <v>0</v>
      </c>
      <c r="AD273" s="10">
        <f t="shared" si="10"/>
        <v>0</v>
      </c>
      <c r="AE273" s="10">
        <f t="shared" si="11"/>
        <v>0</v>
      </c>
      <c r="AF273" s="17"/>
      <c r="AG273" s="18">
        <f t="shared" si="12"/>
        <v>0</v>
      </c>
      <c r="AH273" s="10">
        <f t="shared" si="13"/>
        <v>0</v>
      </c>
      <c r="AI273" s="18">
        <f t="shared" si="14"/>
        <v>0</v>
      </c>
    </row>
    <row r="274" spans="1:35" s="20" customFormat="1">
      <c r="A274" s="31"/>
      <c r="B274" s="31"/>
      <c r="C274" s="94"/>
      <c r="D274" s="94"/>
      <c r="E274" s="94"/>
      <c r="F274" s="149"/>
      <c r="G274" s="14">
        <v>1</v>
      </c>
      <c r="H274" s="15">
        <v>2011</v>
      </c>
      <c r="I274" s="200">
        <v>2011</v>
      </c>
      <c r="J274" s="200">
        <v>2011</v>
      </c>
      <c r="K274" s="16" t="str">
        <f>[1]Lib_RawData!G85</f>
        <v>CFO</v>
      </c>
      <c r="L274" s="17">
        <f t="shared" si="5"/>
        <v>0</v>
      </c>
      <c r="M274" s="10">
        <f t="shared" si="5"/>
        <v>0</v>
      </c>
      <c r="N274" s="10">
        <f t="shared" si="5"/>
        <v>0</v>
      </c>
      <c r="O274" s="18">
        <f t="shared" si="6"/>
        <v>0</v>
      </c>
      <c r="P274" s="19">
        <f t="shared" si="7"/>
        <v>0</v>
      </c>
      <c r="Q274" s="20">
        <f>P274*[1]Factors!D261</f>
        <v>0</v>
      </c>
      <c r="R274" s="20">
        <f t="shared" si="8"/>
        <v>0</v>
      </c>
      <c r="S274" s="20">
        <f>R274*[1]Factors!D261</f>
        <v>0</v>
      </c>
      <c r="T274" s="21">
        <f>R274*[1]Factors!D261*[1]Factors!E261</f>
        <v>0</v>
      </c>
      <c r="U274" s="19"/>
      <c r="W274" s="21">
        <f>[1]Lib_RawData!CD85</f>
        <v>0</v>
      </c>
      <c r="X274" s="10"/>
      <c r="Y274" s="10">
        <f t="shared" si="16"/>
        <v>0</v>
      </c>
      <c r="Z274" s="10">
        <f t="shared" si="16"/>
        <v>0</v>
      </c>
      <c r="AA274" s="10" t="s">
        <v>220</v>
      </c>
      <c r="AB274" s="270"/>
      <c r="AC274" s="20">
        <f t="shared" si="15"/>
        <v>0</v>
      </c>
      <c r="AD274" s="10">
        <f t="shared" si="10"/>
        <v>0</v>
      </c>
      <c r="AE274" s="10">
        <f t="shared" si="11"/>
        <v>0</v>
      </c>
      <c r="AF274" s="17"/>
      <c r="AG274" s="18">
        <f t="shared" si="12"/>
        <v>0</v>
      </c>
      <c r="AH274" s="10">
        <f t="shared" si="13"/>
        <v>0</v>
      </c>
      <c r="AI274" s="18">
        <f t="shared" si="14"/>
        <v>0</v>
      </c>
    </row>
    <row r="275" spans="1:35" s="20" customFormat="1">
      <c r="A275" s="31"/>
      <c r="B275" s="31"/>
      <c r="C275" s="94"/>
      <c r="D275" s="94"/>
      <c r="E275" s="94"/>
      <c r="F275" s="149"/>
      <c r="G275" s="14">
        <v>2</v>
      </c>
      <c r="H275" s="15">
        <v>2011</v>
      </c>
      <c r="I275" s="200">
        <v>2011</v>
      </c>
      <c r="J275" s="200">
        <v>2011</v>
      </c>
      <c r="K275" s="16" t="str">
        <f>[1]Lib_RawData!G86</f>
        <v>CFO</v>
      </c>
      <c r="L275" s="17">
        <f t="shared" si="5"/>
        <v>0</v>
      </c>
      <c r="M275" s="10">
        <f t="shared" si="5"/>
        <v>0</v>
      </c>
      <c r="N275" s="10">
        <f t="shared" si="5"/>
        <v>0</v>
      </c>
      <c r="O275" s="18">
        <f t="shared" si="6"/>
        <v>0</v>
      </c>
      <c r="P275" s="19">
        <f t="shared" si="7"/>
        <v>0</v>
      </c>
      <c r="Q275" s="20">
        <f>P275*[1]Factors!D262</f>
        <v>0</v>
      </c>
      <c r="R275" s="20">
        <f t="shared" si="8"/>
        <v>0</v>
      </c>
      <c r="S275" s="20">
        <f>R275*[1]Factors!D262</f>
        <v>0</v>
      </c>
      <c r="T275" s="21">
        <f>R275*[1]Factors!D262*[1]Factors!E262</f>
        <v>0</v>
      </c>
      <c r="U275" s="19"/>
      <c r="W275" s="21">
        <f>[1]Lib_RawData!CD86</f>
        <v>0</v>
      </c>
      <c r="X275" s="10"/>
      <c r="Y275" s="10">
        <f t="shared" si="16"/>
        <v>0</v>
      </c>
      <c r="Z275" s="10">
        <f t="shared" si="16"/>
        <v>0</v>
      </c>
      <c r="AA275" s="10" t="s">
        <v>220</v>
      </c>
      <c r="AB275" s="270"/>
      <c r="AC275" s="20">
        <f t="shared" si="15"/>
        <v>0</v>
      </c>
      <c r="AD275" s="10">
        <f t="shared" si="10"/>
        <v>0</v>
      </c>
      <c r="AE275" s="10">
        <f t="shared" si="11"/>
        <v>0</v>
      </c>
      <c r="AF275" s="17"/>
      <c r="AG275" s="18">
        <f t="shared" si="12"/>
        <v>0</v>
      </c>
      <c r="AH275" s="10">
        <f t="shared" si="13"/>
        <v>0</v>
      </c>
      <c r="AI275" s="18">
        <f t="shared" si="14"/>
        <v>0</v>
      </c>
    </row>
    <row r="276" spans="1:35" s="20" customFormat="1">
      <c r="A276" s="31"/>
      <c r="B276" s="31"/>
      <c r="C276" s="94"/>
      <c r="D276" s="94"/>
      <c r="E276" s="94"/>
      <c r="F276" s="149"/>
      <c r="G276" s="14">
        <v>3</v>
      </c>
      <c r="H276" s="15">
        <v>2011</v>
      </c>
      <c r="I276" s="200">
        <v>2011</v>
      </c>
      <c r="J276" s="200">
        <v>2011</v>
      </c>
      <c r="K276" s="16" t="str">
        <f>[1]Lib_RawData!G87</f>
        <v>CFO</v>
      </c>
      <c r="L276" s="17">
        <f t="shared" si="5"/>
        <v>0</v>
      </c>
      <c r="M276" s="10">
        <f t="shared" si="5"/>
        <v>0</v>
      </c>
      <c r="N276" s="10">
        <f t="shared" si="5"/>
        <v>0</v>
      </c>
      <c r="O276" s="18">
        <f t="shared" si="6"/>
        <v>0</v>
      </c>
      <c r="P276" s="19">
        <f t="shared" si="7"/>
        <v>0</v>
      </c>
      <c r="Q276" s="20">
        <f>P276*[1]Factors!D263</f>
        <v>0</v>
      </c>
      <c r="R276" s="20">
        <f t="shared" si="8"/>
        <v>0</v>
      </c>
      <c r="S276" s="20">
        <f>R276*[1]Factors!D263</f>
        <v>0</v>
      </c>
      <c r="T276" s="21">
        <f>R276*[1]Factors!D263*[1]Factors!E263</f>
        <v>0</v>
      </c>
      <c r="U276" s="19"/>
      <c r="W276" s="21">
        <f>[1]Lib_RawData!CD87</f>
        <v>0</v>
      </c>
      <c r="X276" s="10"/>
      <c r="Y276" s="10">
        <f t="shared" si="16"/>
        <v>0</v>
      </c>
      <c r="Z276" s="10">
        <f t="shared" si="16"/>
        <v>0</v>
      </c>
      <c r="AA276" s="10" t="s">
        <v>220</v>
      </c>
      <c r="AB276" s="270"/>
      <c r="AC276" s="20">
        <f t="shared" si="15"/>
        <v>0</v>
      </c>
      <c r="AD276" s="10">
        <f t="shared" si="10"/>
        <v>0</v>
      </c>
      <c r="AE276" s="10">
        <f t="shared" si="11"/>
        <v>0</v>
      </c>
      <c r="AF276" s="17"/>
      <c r="AG276" s="18">
        <f t="shared" si="12"/>
        <v>0</v>
      </c>
      <c r="AH276" s="10">
        <f t="shared" si="13"/>
        <v>0</v>
      </c>
      <c r="AI276" s="18">
        <f t="shared" si="14"/>
        <v>0</v>
      </c>
    </row>
    <row r="277" spans="1:35" s="20" customFormat="1">
      <c r="A277" s="31"/>
      <c r="B277" s="31"/>
      <c r="C277" s="94"/>
      <c r="D277" s="94"/>
      <c r="E277" s="94"/>
      <c r="F277" s="149"/>
      <c r="G277" s="14">
        <v>4</v>
      </c>
      <c r="H277" s="15">
        <v>2011</v>
      </c>
      <c r="I277" s="200">
        <v>2011</v>
      </c>
      <c r="J277" s="200">
        <v>2012</v>
      </c>
      <c r="K277" s="16" t="str">
        <f>[1]Lib_RawData!G88</f>
        <v>CFO</v>
      </c>
      <c r="L277" s="17">
        <f t="shared" si="5"/>
        <v>0</v>
      </c>
      <c r="M277" s="10">
        <f t="shared" si="5"/>
        <v>0</v>
      </c>
      <c r="N277" s="10">
        <f t="shared" si="5"/>
        <v>0</v>
      </c>
      <c r="O277" s="18">
        <f t="shared" si="6"/>
        <v>0</v>
      </c>
      <c r="P277" s="19">
        <f t="shared" si="7"/>
        <v>0</v>
      </c>
      <c r="Q277" s="20">
        <f>P277*[1]Factors!D264</f>
        <v>0</v>
      </c>
      <c r="R277" s="20">
        <f t="shared" si="8"/>
        <v>0</v>
      </c>
      <c r="S277" s="20">
        <f>R277*[1]Factors!D264</f>
        <v>0</v>
      </c>
      <c r="T277" s="21">
        <f>R277*[1]Factors!D264*[1]Factors!E264</f>
        <v>0</v>
      </c>
      <c r="U277" s="19"/>
      <c r="W277" s="21">
        <f>[1]Lib_RawData!CD88</f>
        <v>0</v>
      </c>
      <c r="X277" s="10"/>
      <c r="Y277" s="10">
        <f t="shared" si="16"/>
        <v>0</v>
      </c>
      <c r="Z277" s="10">
        <f t="shared" si="16"/>
        <v>0</v>
      </c>
      <c r="AA277" s="10" t="s">
        <v>220</v>
      </c>
      <c r="AB277" s="270"/>
      <c r="AC277" s="20">
        <f t="shared" si="15"/>
        <v>0</v>
      </c>
      <c r="AD277" s="10">
        <f t="shared" si="10"/>
        <v>0</v>
      </c>
      <c r="AE277" s="10">
        <f t="shared" si="11"/>
        <v>0</v>
      </c>
      <c r="AF277" s="17"/>
      <c r="AG277" s="18">
        <f t="shared" si="12"/>
        <v>0</v>
      </c>
      <c r="AH277" s="10">
        <f t="shared" si="13"/>
        <v>0</v>
      </c>
      <c r="AI277" s="18">
        <f t="shared" si="14"/>
        <v>0</v>
      </c>
    </row>
    <row r="278" spans="1:35" s="20" customFormat="1">
      <c r="A278" s="31"/>
      <c r="B278" s="31"/>
      <c r="C278" s="94"/>
      <c r="D278" s="94"/>
      <c r="E278" s="94"/>
      <c r="F278" s="149"/>
      <c r="G278" s="14">
        <v>5</v>
      </c>
      <c r="H278" s="15">
        <v>2011</v>
      </c>
      <c r="I278" s="200">
        <v>2011</v>
      </c>
      <c r="J278" s="200">
        <v>2012</v>
      </c>
      <c r="K278" s="16" t="str">
        <f>[1]Lib_RawData!G89</f>
        <v>CFO</v>
      </c>
      <c r="L278" s="17">
        <f t="shared" si="5"/>
        <v>0</v>
      </c>
      <c r="M278" s="10">
        <f t="shared" si="5"/>
        <v>0</v>
      </c>
      <c r="N278" s="10">
        <f t="shared" si="5"/>
        <v>0</v>
      </c>
      <c r="O278" s="18">
        <f t="shared" si="6"/>
        <v>0</v>
      </c>
      <c r="P278" s="19">
        <f t="shared" si="7"/>
        <v>0</v>
      </c>
      <c r="Q278" s="20">
        <f>P278*[1]Factors!D265</f>
        <v>0</v>
      </c>
      <c r="R278" s="20">
        <f t="shared" si="8"/>
        <v>0</v>
      </c>
      <c r="S278" s="20">
        <f>R278*[1]Factors!D265</f>
        <v>0</v>
      </c>
      <c r="T278" s="21">
        <f>R278*[1]Factors!D265*[1]Factors!E265</f>
        <v>0</v>
      </c>
      <c r="U278" s="19"/>
      <c r="W278" s="21">
        <f>[1]Lib_RawData!CD89</f>
        <v>0</v>
      </c>
      <c r="X278" s="10"/>
      <c r="Y278" s="10">
        <f t="shared" si="16"/>
        <v>0</v>
      </c>
      <c r="Z278" s="10">
        <f t="shared" si="16"/>
        <v>0</v>
      </c>
      <c r="AA278" s="10" t="s">
        <v>220</v>
      </c>
      <c r="AB278" s="270"/>
      <c r="AC278" s="20">
        <f t="shared" si="15"/>
        <v>0</v>
      </c>
      <c r="AD278" s="10">
        <f t="shared" si="10"/>
        <v>0</v>
      </c>
      <c r="AE278" s="10">
        <f t="shared" si="11"/>
        <v>0</v>
      </c>
      <c r="AF278" s="17"/>
      <c r="AG278" s="18">
        <f t="shared" si="12"/>
        <v>0</v>
      </c>
      <c r="AH278" s="10">
        <f t="shared" si="13"/>
        <v>0</v>
      </c>
      <c r="AI278" s="18">
        <f t="shared" si="14"/>
        <v>0</v>
      </c>
    </row>
    <row r="279" spans="1:35" s="20" customFormat="1">
      <c r="A279" s="31"/>
      <c r="B279" s="31"/>
      <c r="C279" s="94"/>
      <c r="D279" s="94"/>
      <c r="E279" s="94"/>
      <c r="F279" s="149"/>
      <c r="G279" s="14">
        <v>6</v>
      </c>
      <c r="H279" s="15">
        <v>2011</v>
      </c>
      <c r="I279" s="200">
        <v>2011</v>
      </c>
      <c r="J279" s="200">
        <v>2012</v>
      </c>
      <c r="K279" s="16" t="str">
        <f>[1]Lib_RawData!G90</f>
        <v>CFO</v>
      </c>
      <c r="L279" s="17">
        <f t="shared" si="5"/>
        <v>0</v>
      </c>
      <c r="M279" s="10">
        <f t="shared" si="5"/>
        <v>0</v>
      </c>
      <c r="N279" s="10">
        <f t="shared" si="5"/>
        <v>0</v>
      </c>
      <c r="O279" s="18">
        <f t="shared" si="6"/>
        <v>0</v>
      </c>
      <c r="P279" s="19">
        <f t="shared" si="7"/>
        <v>0</v>
      </c>
      <c r="Q279" s="20">
        <f>P279*[1]Factors!D266</f>
        <v>0</v>
      </c>
      <c r="R279" s="20">
        <f t="shared" si="8"/>
        <v>0</v>
      </c>
      <c r="S279" s="20">
        <f>R279*[1]Factors!D266</f>
        <v>0</v>
      </c>
      <c r="T279" s="21">
        <f>R279*[1]Factors!D266*[1]Factors!E266</f>
        <v>0</v>
      </c>
      <c r="U279" s="19"/>
      <c r="W279" s="21">
        <f>[1]Lib_RawData!CD90</f>
        <v>0</v>
      </c>
      <c r="X279" s="10"/>
      <c r="Y279" s="10">
        <f t="shared" si="16"/>
        <v>0</v>
      </c>
      <c r="Z279" s="10">
        <f t="shared" si="16"/>
        <v>0</v>
      </c>
      <c r="AA279" s="10" t="s">
        <v>220</v>
      </c>
      <c r="AB279" s="270"/>
      <c r="AC279" s="20">
        <f t="shared" si="15"/>
        <v>0</v>
      </c>
      <c r="AD279" s="10">
        <f t="shared" si="10"/>
        <v>0</v>
      </c>
      <c r="AE279" s="10">
        <f t="shared" si="11"/>
        <v>0</v>
      </c>
      <c r="AF279" s="17"/>
      <c r="AG279" s="18">
        <f t="shared" si="12"/>
        <v>0</v>
      </c>
      <c r="AH279" s="10">
        <f t="shared" si="13"/>
        <v>0</v>
      </c>
      <c r="AI279" s="18">
        <f t="shared" si="14"/>
        <v>0</v>
      </c>
    </row>
    <row r="280" spans="1:35" s="20" customFormat="1">
      <c r="A280" s="31"/>
      <c r="B280" s="31"/>
      <c r="C280" s="94"/>
      <c r="D280" s="94"/>
      <c r="E280" s="94"/>
      <c r="F280" s="149"/>
      <c r="G280" s="14">
        <v>7</v>
      </c>
      <c r="H280" s="15">
        <v>2011</v>
      </c>
      <c r="I280" s="200">
        <v>2012</v>
      </c>
      <c r="J280" s="200">
        <v>2012</v>
      </c>
      <c r="K280" s="16" t="str">
        <f>[1]Lib_RawData!G91</f>
        <v>CFO</v>
      </c>
      <c r="L280" s="17">
        <f t="shared" si="5"/>
        <v>0</v>
      </c>
      <c r="M280" s="10">
        <f t="shared" si="5"/>
        <v>0</v>
      </c>
      <c r="N280" s="10">
        <f t="shared" si="5"/>
        <v>0</v>
      </c>
      <c r="O280" s="18">
        <f t="shared" si="6"/>
        <v>0</v>
      </c>
      <c r="P280" s="19">
        <f t="shared" si="7"/>
        <v>0</v>
      </c>
      <c r="Q280" s="20">
        <f>P280*[1]Factors!D267</f>
        <v>0</v>
      </c>
      <c r="R280" s="20">
        <f t="shared" si="8"/>
        <v>0</v>
      </c>
      <c r="S280" s="20">
        <f>R280*[1]Factors!D267</f>
        <v>0</v>
      </c>
      <c r="T280" s="21">
        <f>R280*[1]Factors!D267*[1]Factors!E267</f>
        <v>0</v>
      </c>
      <c r="U280" s="19"/>
      <c r="W280" s="21">
        <f>[1]Lib_RawData!CD91</f>
        <v>0</v>
      </c>
      <c r="X280" s="10"/>
      <c r="Y280" s="10">
        <f t="shared" si="16"/>
        <v>0</v>
      </c>
      <c r="Z280" s="10">
        <f t="shared" si="16"/>
        <v>0</v>
      </c>
      <c r="AA280" s="10" t="s">
        <v>220</v>
      </c>
      <c r="AB280" s="270"/>
      <c r="AC280" s="20">
        <f t="shared" si="15"/>
        <v>0</v>
      </c>
      <c r="AD280" s="10">
        <f t="shared" si="10"/>
        <v>0</v>
      </c>
      <c r="AE280" s="10">
        <f t="shared" si="11"/>
        <v>0</v>
      </c>
      <c r="AF280" s="17"/>
      <c r="AG280" s="18">
        <f t="shared" si="12"/>
        <v>0</v>
      </c>
      <c r="AH280" s="10">
        <f t="shared" si="13"/>
        <v>0</v>
      </c>
      <c r="AI280" s="18">
        <f t="shared" si="14"/>
        <v>0</v>
      </c>
    </row>
    <row r="281" spans="1:35" s="20" customFormat="1">
      <c r="A281" s="31"/>
      <c r="B281" s="31"/>
      <c r="C281" s="94"/>
      <c r="D281" s="94"/>
      <c r="E281" s="94"/>
      <c r="F281" s="149"/>
      <c r="G281" s="14">
        <v>8</v>
      </c>
      <c r="H281" s="15">
        <v>2011</v>
      </c>
      <c r="I281" s="200">
        <v>2012</v>
      </c>
      <c r="J281" s="200">
        <v>2012</v>
      </c>
      <c r="K281" s="16" t="str">
        <f>[1]Lib_RawData!G92</f>
        <v>CFO</v>
      </c>
      <c r="L281" s="17">
        <f t="shared" si="5"/>
        <v>0</v>
      </c>
      <c r="M281" s="10">
        <f t="shared" si="5"/>
        <v>0</v>
      </c>
      <c r="N281" s="10">
        <f t="shared" si="5"/>
        <v>0</v>
      </c>
      <c r="O281" s="18">
        <f t="shared" si="6"/>
        <v>0</v>
      </c>
      <c r="P281" s="19">
        <f t="shared" si="7"/>
        <v>0</v>
      </c>
      <c r="Q281" s="20">
        <f>P281*[1]Factors!D268</f>
        <v>0</v>
      </c>
      <c r="R281" s="20">
        <f t="shared" si="8"/>
        <v>0</v>
      </c>
      <c r="S281" s="20">
        <f>R281*[1]Factors!D268</f>
        <v>0</v>
      </c>
      <c r="T281" s="21">
        <f>R281*[1]Factors!D268*[1]Factors!E268</f>
        <v>0</v>
      </c>
      <c r="U281" s="19"/>
      <c r="W281" s="21">
        <f>[1]Lib_RawData!CD92</f>
        <v>0</v>
      </c>
      <c r="X281" s="10"/>
      <c r="Y281" s="10">
        <f t="shared" si="16"/>
        <v>0</v>
      </c>
      <c r="Z281" s="10">
        <f t="shared" si="16"/>
        <v>0</v>
      </c>
      <c r="AA281" s="10" t="s">
        <v>220</v>
      </c>
      <c r="AB281" s="270"/>
      <c r="AC281" s="20">
        <f t="shared" si="15"/>
        <v>0</v>
      </c>
      <c r="AD281" s="10">
        <f t="shared" si="10"/>
        <v>0</v>
      </c>
      <c r="AE281" s="10">
        <f t="shared" si="11"/>
        <v>0</v>
      </c>
      <c r="AF281" s="17"/>
      <c r="AG281" s="18">
        <f t="shared" si="12"/>
        <v>0</v>
      </c>
      <c r="AH281" s="10">
        <f t="shared" si="13"/>
        <v>0</v>
      </c>
      <c r="AI281" s="18">
        <f t="shared" si="14"/>
        <v>0</v>
      </c>
    </row>
    <row r="282" spans="1:35" s="20" customFormat="1">
      <c r="A282" s="31"/>
      <c r="B282" s="31"/>
      <c r="C282" s="94"/>
      <c r="D282" s="94"/>
      <c r="E282" s="94"/>
      <c r="F282" s="149"/>
      <c r="G282" s="14">
        <v>9</v>
      </c>
      <c r="H282" s="15">
        <v>2011</v>
      </c>
      <c r="I282" s="200">
        <v>2012</v>
      </c>
      <c r="J282" s="200">
        <v>2012</v>
      </c>
      <c r="K282" s="16" t="str">
        <f>[1]Lib_RawData!G93</f>
        <v>CFO</v>
      </c>
      <c r="L282" s="17">
        <f t="shared" si="5"/>
        <v>0</v>
      </c>
      <c r="M282" s="10">
        <f t="shared" si="5"/>
        <v>0</v>
      </c>
      <c r="N282" s="10">
        <f t="shared" si="5"/>
        <v>0</v>
      </c>
      <c r="O282" s="18">
        <f t="shared" si="6"/>
        <v>0</v>
      </c>
      <c r="P282" s="19">
        <f t="shared" si="7"/>
        <v>0</v>
      </c>
      <c r="Q282" s="20">
        <f>P282*[1]Factors!D269</f>
        <v>0</v>
      </c>
      <c r="R282" s="20">
        <f t="shared" si="8"/>
        <v>0</v>
      </c>
      <c r="S282" s="20">
        <f>R282*[1]Factors!D269</f>
        <v>0</v>
      </c>
      <c r="T282" s="21">
        <f>R282*[1]Factors!D269*[1]Factors!E269</f>
        <v>0</v>
      </c>
      <c r="U282" s="19"/>
      <c r="W282" s="21">
        <f>[1]Lib_RawData!CD93</f>
        <v>0</v>
      </c>
      <c r="X282" s="10"/>
      <c r="Y282" s="10">
        <f t="shared" ref="Y282:Z297" si="17">Y270*EXP(Y$20)</f>
        <v>0</v>
      </c>
      <c r="Z282" s="10">
        <f t="shared" si="17"/>
        <v>0</v>
      </c>
      <c r="AA282" s="10" t="s">
        <v>220</v>
      </c>
      <c r="AB282" s="270"/>
      <c r="AC282" s="20">
        <f t="shared" si="15"/>
        <v>0</v>
      </c>
      <c r="AD282" s="10">
        <f t="shared" si="10"/>
        <v>0</v>
      </c>
      <c r="AE282" s="10">
        <f t="shared" si="11"/>
        <v>0</v>
      </c>
      <c r="AF282" s="17"/>
      <c r="AG282" s="18">
        <f t="shared" si="12"/>
        <v>0</v>
      </c>
      <c r="AH282" s="10">
        <f t="shared" si="13"/>
        <v>0</v>
      </c>
      <c r="AI282" s="18">
        <f t="shared" si="14"/>
        <v>0</v>
      </c>
    </row>
    <row r="283" spans="1:35" s="20" customFormat="1">
      <c r="A283" s="31"/>
      <c r="B283" s="31"/>
      <c r="C283" s="94"/>
      <c r="D283" s="94"/>
      <c r="E283" s="94"/>
      <c r="F283" s="149"/>
      <c r="G283" s="14">
        <v>10</v>
      </c>
      <c r="H283" s="15">
        <v>2011</v>
      </c>
      <c r="I283" s="200">
        <v>2012</v>
      </c>
      <c r="J283" s="200">
        <v>2012</v>
      </c>
      <c r="K283" s="16" t="str">
        <f>[1]Lib_RawData!G94</f>
        <v>CFO</v>
      </c>
      <c r="L283" s="17">
        <f t="shared" si="5"/>
        <v>0</v>
      </c>
      <c r="M283" s="10">
        <f t="shared" si="5"/>
        <v>0</v>
      </c>
      <c r="N283" s="10">
        <f t="shared" si="5"/>
        <v>0</v>
      </c>
      <c r="O283" s="18">
        <f t="shared" si="6"/>
        <v>0</v>
      </c>
      <c r="P283" s="19">
        <f t="shared" si="7"/>
        <v>0</v>
      </c>
      <c r="Q283" s="20">
        <f>P283*[1]Factors!D270</f>
        <v>0</v>
      </c>
      <c r="R283" s="20">
        <f t="shared" si="8"/>
        <v>0</v>
      </c>
      <c r="S283" s="20">
        <f>R283*[1]Factors!D270</f>
        <v>0</v>
      </c>
      <c r="T283" s="21">
        <f>R283*[1]Factors!D270*[1]Factors!E270</f>
        <v>0</v>
      </c>
      <c r="U283" s="19"/>
      <c r="W283" s="21">
        <f>[1]Lib_RawData!CD94</f>
        <v>0</v>
      </c>
      <c r="X283" s="10"/>
      <c r="Y283" s="10">
        <f t="shared" si="17"/>
        <v>0</v>
      </c>
      <c r="Z283" s="10">
        <f t="shared" si="17"/>
        <v>0</v>
      </c>
      <c r="AA283" s="10" t="s">
        <v>220</v>
      </c>
      <c r="AB283" s="270"/>
      <c r="AC283" s="20">
        <f t="shared" si="15"/>
        <v>0</v>
      </c>
      <c r="AD283" s="10">
        <f t="shared" si="10"/>
        <v>0</v>
      </c>
      <c r="AE283" s="10">
        <f t="shared" si="11"/>
        <v>0</v>
      </c>
      <c r="AF283" s="17"/>
      <c r="AG283" s="18">
        <f t="shared" si="12"/>
        <v>0</v>
      </c>
      <c r="AH283" s="10">
        <f t="shared" si="13"/>
        <v>0</v>
      </c>
      <c r="AI283" s="18">
        <f t="shared" si="14"/>
        <v>0</v>
      </c>
    </row>
    <row r="284" spans="1:35" s="20" customFormat="1">
      <c r="A284" s="31"/>
      <c r="B284" s="31"/>
      <c r="C284" s="94"/>
      <c r="D284" s="94"/>
      <c r="E284" s="94"/>
      <c r="F284" s="149"/>
      <c r="G284" s="14">
        <v>11</v>
      </c>
      <c r="H284" s="15">
        <v>2011</v>
      </c>
      <c r="I284" s="200">
        <v>2012</v>
      </c>
      <c r="J284" s="200">
        <v>2012</v>
      </c>
      <c r="K284" s="16" t="str">
        <f>[1]Lib_RawData!G95</f>
        <v>CFO</v>
      </c>
      <c r="L284" s="17">
        <f t="shared" si="5"/>
        <v>0</v>
      </c>
      <c r="M284" s="10">
        <f t="shared" si="5"/>
        <v>0</v>
      </c>
      <c r="N284" s="10">
        <f t="shared" si="5"/>
        <v>0</v>
      </c>
      <c r="O284" s="18">
        <f t="shared" si="6"/>
        <v>0</v>
      </c>
      <c r="P284" s="19">
        <f t="shared" si="7"/>
        <v>0</v>
      </c>
      <c r="Q284" s="20">
        <f>P284*[1]Factors!D271</f>
        <v>0</v>
      </c>
      <c r="R284" s="20">
        <f t="shared" si="8"/>
        <v>0</v>
      </c>
      <c r="S284" s="20">
        <f>R284*[1]Factors!D271</f>
        <v>0</v>
      </c>
      <c r="T284" s="21">
        <f>R284*[1]Factors!D271*[1]Factors!E271</f>
        <v>0</v>
      </c>
      <c r="U284" s="19"/>
      <c r="W284" s="21">
        <f>[1]Lib_RawData!CD95</f>
        <v>0</v>
      </c>
      <c r="X284" s="10"/>
      <c r="Y284" s="10">
        <f t="shared" si="17"/>
        <v>0</v>
      </c>
      <c r="Z284" s="10">
        <f t="shared" si="17"/>
        <v>0</v>
      </c>
      <c r="AA284" s="10" t="s">
        <v>220</v>
      </c>
      <c r="AB284" s="270"/>
      <c r="AC284" s="20">
        <f t="shared" si="15"/>
        <v>0</v>
      </c>
      <c r="AD284" s="10">
        <f t="shared" si="10"/>
        <v>0</v>
      </c>
      <c r="AE284" s="10">
        <f t="shared" si="11"/>
        <v>0</v>
      </c>
      <c r="AF284" s="17"/>
      <c r="AG284" s="18">
        <f t="shared" si="12"/>
        <v>0</v>
      </c>
      <c r="AH284" s="10">
        <f t="shared" si="13"/>
        <v>0</v>
      </c>
      <c r="AI284" s="18">
        <f t="shared" si="14"/>
        <v>0</v>
      </c>
    </row>
    <row r="285" spans="1:35" s="20" customFormat="1">
      <c r="A285" s="31"/>
      <c r="B285" s="31"/>
      <c r="C285" s="94"/>
      <c r="D285" s="94"/>
      <c r="E285" s="94"/>
      <c r="F285" s="149"/>
      <c r="G285" s="14">
        <v>12</v>
      </c>
      <c r="H285" s="15">
        <v>2011</v>
      </c>
      <c r="I285" s="200">
        <v>2012</v>
      </c>
      <c r="J285" s="200">
        <v>2012</v>
      </c>
      <c r="K285" s="16" t="str">
        <f>[1]Lib_RawData!G96</f>
        <v>CFO</v>
      </c>
      <c r="L285" s="17">
        <f t="shared" si="5"/>
        <v>0</v>
      </c>
      <c r="M285" s="10">
        <f t="shared" si="5"/>
        <v>0</v>
      </c>
      <c r="N285" s="10">
        <f t="shared" si="5"/>
        <v>0</v>
      </c>
      <c r="O285" s="18">
        <f t="shared" si="6"/>
        <v>0</v>
      </c>
      <c r="P285" s="19">
        <f t="shared" si="7"/>
        <v>0</v>
      </c>
      <c r="Q285" s="20">
        <f>P285*[1]Factors!D272</f>
        <v>0</v>
      </c>
      <c r="R285" s="20">
        <f t="shared" si="8"/>
        <v>0</v>
      </c>
      <c r="S285" s="20">
        <f>R285*[1]Factors!D272</f>
        <v>0</v>
      </c>
      <c r="T285" s="21">
        <f>R285*[1]Factors!D272*[1]Factors!E272</f>
        <v>0</v>
      </c>
      <c r="U285" s="19"/>
      <c r="W285" s="21">
        <f>[1]Lib_RawData!CD96</f>
        <v>0</v>
      </c>
      <c r="X285" s="10"/>
      <c r="Y285" s="10">
        <f t="shared" si="17"/>
        <v>0</v>
      </c>
      <c r="Z285" s="10">
        <f t="shared" si="17"/>
        <v>0</v>
      </c>
      <c r="AA285" s="10" t="s">
        <v>220</v>
      </c>
      <c r="AB285" s="270"/>
      <c r="AC285" s="20">
        <f t="shared" si="15"/>
        <v>0</v>
      </c>
      <c r="AD285" s="10">
        <f t="shared" si="10"/>
        <v>0</v>
      </c>
      <c r="AE285" s="10">
        <f t="shared" si="11"/>
        <v>0</v>
      </c>
      <c r="AF285" s="17"/>
      <c r="AG285" s="18">
        <f t="shared" si="12"/>
        <v>0</v>
      </c>
      <c r="AH285" s="10">
        <f t="shared" si="13"/>
        <v>0</v>
      </c>
      <c r="AI285" s="18">
        <f t="shared" si="14"/>
        <v>0</v>
      </c>
    </row>
    <row r="286" spans="1:35" s="20" customFormat="1">
      <c r="A286" s="31"/>
      <c r="B286" s="31"/>
      <c r="C286" s="94"/>
      <c r="D286" s="94"/>
      <c r="E286" s="94"/>
      <c r="F286" s="149"/>
      <c r="G286" s="14">
        <v>1</v>
      </c>
      <c r="H286" s="15">
        <v>2012</v>
      </c>
      <c r="I286" s="200">
        <v>2012</v>
      </c>
      <c r="J286" s="200">
        <v>2012</v>
      </c>
      <c r="K286" s="16" t="str">
        <f>[1]Lib_RawData!G97</f>
        <v>CFO</v>
      </c>
      <c r="L286" s="17">
        <f t="shared" si="5"/>
        <v>0</v>
      </c>
      <c r="M286" s="10">
        <f t="shared" si="5"/>
        <v>0</v>
      </c>
      <c r="N286" s="10">
        <f t="shared" si="5"/>
        <v>0</v>
      </c>
      <c r="O286" s="18">
        <f t="shared" si="6"/>
        <v>0</v>
      </c>
      <c r="P286" s="19">
        <f t="shared" si="7"/>
        <v>0</v>
      </c>
      <c r="Q286" s="20">
        <f>P286*[1]Factors!D273</f>
        <v>0</v>
      </c>
      <c r="R286" s="20">
        <f t="shared" si="8"/>
        <v>0</v>
      </c>
      <c r="S286" s="20">
        <f>R286*[1]Factors!D273</f>
        <v>0</v>
      </c>
      <c r="T286" s="21">
        <f>R286*[1]Factors!D273*[1]Factors!E273</f>
        <v>0</v>
      </c>
      <c r="U286" s="19"/>
      <c r="W286" s="21">
        <f>[1]Lib_RawData!CD97</f>
        <v>0</v>
      </c>
      <c r="X286" s="10"/>
      <c r="Y286" s="10">
        <f t="shared" si="17"/>
        <v>0</v>
      </c>
      <c r="Z286" s="10">
        <f t="shared" si="17"/>
        <v>0</v>
      </c>
      <c r="AA286" s="10" t="s">
        <v>220</v>
      </c>
      <c r="AB286" s="270"/>
      <c r="AC286" s="20">
        <f t="shared" si="15"/>
        <v>0</v>
      </c>
      <c r="AD286" s="10">
        <f t="shared" si="10"/>
        <v>0</v>
      </c>
      <c r="AE286" s="10">
        <f t="shared" si="11"/>
        <v>0</v>
      </c>
      <c r="AF286" s="17"/>
      <c r="AG286" s="18">
        <f t="shared" si="12"/>
        <v>0</v>
      </c>
      <c r="AH286" s="10">
        <f t="shared" si="13"/>
        <v>0</v>
      </c>
      <c r="AI286" s="18">
        <f t="shared" si="14"/>
        <v>0</v>
      </c>
    </row>
    <row r="287" spans="1:35" s="20" customFormat="1">
      <c r="A287" s="31"/>
      <c r="B287" s="31"/>
      <c r="C287" s="94"/>
      <c r="D287" s="94"/>
      <c r="E287" s="94"/>
      <c r="F287" s="149"/>
      <c r="G287" s="14">
        <v>2</v>
      </c>
      <c r="H287" s="15">
        <v>2012</v>
      </c>
      <c r="I287" s="200">
        <v>2012</v>
      </c>
      <c r="J287" s="200">
        <v>2012</v>
      </c>
      <c r="K287" s="16" t="str">
        <f>[1]Lib_RawData!G98</f>
        <v>CFO</v>
      </c>
      <c r="L287" s="17">
        <f t="shared" si="5"/>
        <v>0</v>
      </c>
      <c r="M287" s="10">
        <f t="shared" si="5"/>
        <v>0</v>
      </c>
      <c r="N287" s="10">
        <f t="shared" si="5"/>
        <v>0</v>
      </c>
      <c r="O287" s="18">
        <f t="shared" si="6"/>
        <v>0</v>
      </c>
      <c r="P287" s="19">
        <f t="shared" si="7"/>
        <v>0</v>
      </c>
      <c r="Q287" s="20">
        <f>P287*[1]Factors!D274</f>
        <v>0</v>
      </c>
      <c r="R287" s="20">
        <f t="shared" si="8"/>
        <v>0</v>
      </c>
      <c r="S287" s="20">
        <f>R287*[1]Factors!D274</f>
        <v>0</v>
      </c>
      <c r="T287" s="21">
        <f>R287*[1]Factors!D274*[1]Factors!E274</f>
        <v>0</v>
      </c>
      <c r="U287" s="19"/>
      <c r="W287" s="21">
        <f>[1]Lib_RawData!CD98</f>
        <v>0</v>
      </c>
      <c r="X287" s="10"/>
      <c r="Y287" s="10">
        <f t="shared" si="17"/>
        <v>0</v>
      </c>
      <c r="Z287" s="10">
        <f t="shared" si="17"/>
        <v>0</v>
      </c>
      <c r="AA287" s="10" t="s">
        <v>220</v>
      </c>
      <c r="AB287" s="270"/>
      <c r="AC287" s="20">
        <f t="shared" si="15"/>
        <v>0</v>
      </c>
      <c r="AD287" s="10">
        <f t="shared" si="10"/>
        <v>0</v>
      </c>
      <c r="AE287" s="10">
        <f t="shared" si="11"/>
        <v>0</v>
      </c>
      <c r="AF287" s="17"/>
      <c r="AG287" s="18">
        <f t="shared" si="12"/>
        <v>0</v>
      </c>
      <c r="AH287" s="10">
        <f t="shared" si="13"/>
        <v>0</v>
      </c>
      <c r="AI287" s="18">
        <f t="shared" si="14"/>
        <v>0</v>
      </c>
    </row>
    <row r="288" spans="1:35" s="20" customFormat="1">
      <c r="A288" s="31"/>
      <c r="B288" s="31"/>
      <c r="C288" s="94"/>
      <c r="D288" s="94"/>
      <c r="E288" s="94"/>
      <c r="F288" s="149"/>
      <c r="G288" s="14">
        <v>3</v>
      </c>
      <c r="H288" s="15">
        <v>2012</v>
      </c>
      <c r="I288" s="200">
        <v>2012</v>
      </c>
      <c r="J288" s="200">
        <v>2012</v>
      </c>
      <c r="K288" s="16" t="str">
        <f>[1]Lib_RawData!G99</f>
        <v>CFO</v>
      </c>
      <c r="L288" s="17">
        <f t="shared" si="5"/>
        <v>0</v>
      </c>
      <c r="M288" s="10">
        <f t="shared" si="5"/>
        <v>0</v>
      </c>
      <c r="N288" s="10">
        <f t="shared" si="5"/>
        <v>0</v>
      </c>
      <c r="O288" s="18">
        <f t="shared" si="6"/>
        <v>0</v>
      </c>
      <c r="P288" s="19">
        <f t="shared" si="7"/>
        <v>0</v>
      </c>
      <c r="Q288" s="20">
        <f>P288*[1]Factors!D275</f>
        <v>0</v>
      </c>
      <c r="R288" s="20">
        <f t="shared" si="8"/>
        <v>0</v>
      </c>
      <c r="S288" s="20">
        <f>R288*[1]Factors!D275</f>
        <v>0</v>
      </c>
      <c r="T288" s="21">
        <f>R288*[1]Factors!D275*[1]Factors!E275</f>
        <v>0</v>
      </c>
      <c r="U288" s="19"/>
      <c r="W288" s="21">
        <f>[1]Lib_RawData!CD99</f>
        <v>0</v>
      </c>
      <c r="X288" s="10"/>
      <c r="Y288" s="10">
        <f t="shared" si="17"/>
        <v>0</v>
      </c>
      <c r="Z288" s="10">
        <f t="shared" si="17"/>
        <v>0</v>
      </c>
      <c r="AA288" s="10" t="s">
        <v>220</v>
      </c>
      <c r="AB288" s="270"/>
      <c r="AC288" s="20">
        <f t="shared" si="15"/>
        <v>0</v>
      </c>
      <c r="AD288" s="10">
        <f t="shared" si="10"/>
        <v>0</v>
      </c>
      <c r="AE288" s="10">
        <f t="shared" si="11"/>
        <v>0</v>
      </c>
      <c r="AF288" s="17"/>
      <c r="AG288" s="18">
        <f t="shared" si="12"/>
        <v>0</v>
      </c>
      <c r="AH288" s="10">
        <f t="shared" si="13"/>
        <v>0</v>
      </c>
      <c r="AI288" s="18">
        <f t="shared" si="14"/>
        <v>0</v>
      </c>
    </row>
    <row r="289" spans="1:35" s="20" customFormat="1">
      <c r="A289" s="31"/>
      <c r="B289" s="31"/>
      <c r="C289" s="94"/>
      <c r="D289" s="94"/>
      <c r="E289" s="94"/>
      <c r="F289" s="149"/>
      <c r="G289" s="14">
        <v>4</v>
      </c>
      <c r="H289" s="15">
        <v>2012</v>
      </c>
      <c r="I289" s="200">
        <v>2012</v>
      </c>
      <c r="J289" s="200">
        <v>2013</v>
      </c>
      <c r="K289" s="16" t="str">
        <f>[1]Lib_RawData!G100</f>
        <v>CFO</v>
      </c>
      <c r="L289" s="17">
        <f t="shared" si="5"/>
        <v>0</v>
      </c>
      <c r="M289" s="10">
        <f t="shared" si="5"/>
        <v>0</v>
      </c>
      <c r="N289" s="10">
        <f t="shared" si="5"/>
        <v>0</v>
      </c>
      <c r="O289" s="18">
        <f t="shared" si="6"/>
        <v>0</v>
      </c>
      <c r="P289" s="19">
        <f t="shared" si="7"/>
        <v>0</v>
      </c>
      <c r="Q289" s="20">
        <f>P289*[1]Factors!D276</f>
        <v>0</v>
      </c>
      <c r="R289" s="20">
        <f t="shared" si="8"/>
        <v>0</v>
      </c>
      <c r="S289" s="20">
        <f>R289*[1]Factors!D276</f>
        <v>0</v>
      </c>
      <c r="T289" s="21">
        <f>R289*[1]Factors!D276*[1]Factors!E276</f>
        <v>0</v>
      </c>
      <c r="U289" s="19"/>
      <c r="W289" s="21">
        <f>[1]Lib_RawData!CD100</f>
        <v>0</v>
      </c>
      <c r="X289" s="10"/>
      <c r="Y289" s="10">
        <f t="shared" si="17"/>
        <v>0</v>
      </c>
      <c r="Z289" s="10">
        <f t="shared" si="17"/>
        <v>0</v>
      </c>
      <c r="AA289" s="10" t="s">
        <v>220</v>
      </c>
      <c r="AB289" s="270"/>
      <c r="AC289" s="20">
        <f t="shared" si="15"/>
        <v>0</v>
      </c>
      <c r="AD289" s="10">
        <f t="shared" si="10"/>
        <v>0</v>
      </c>
      <c r="AE289" s="10">
        <f t="shared" si="11"/>
        <v>0</v>
      </c>
      <c r="AF289" s="17"/>
      <c r="AG289" s="18">
        <f t="shared" si="12"/>
        <v>0</v>
      </c>
      <c r="AH289" s="10">
        <f t="shared" si="13"/>
        <v>0</v>
      </c>
      <c r="AI289" s="18">
        <f t="shared" si="14"/>
        <v>0</v>
      </c>
    </row>
    <row r="290" spans="1:35" s="20" customFormat="1">
      <c r="A290" s="31"/>
      <c r="B290" s="31"/>
      <c r="C290" s="94"/>
      <c r="D290" s="94"/>
      <c r="E290" s="94"/>
      <c r="F290" s="149"/>
      <c r="G290" s="14">
        <v>5</v>
      </c>
      <c r="H290" s="15">
        <v>2012</v>
      </c>
      <c r="I290" s="200">
        <v>2012</v>
      </c>
      <c r="J290" s="200">
        <v>2013</v>
      </c>
      <c r="K290" s="16" t="str">
        <f>[1]Lib_RawData!G101</f>
        <v>CFO</v>
      </c>
      <c r="L290" s="17">
        <f t="shared" si="5"/>
        <v>0</v>
      </c>
      <c r="M290" s="10">
        <f t="shared" si="5"/>
        <v>0</v>
      </c>
      <c r="N290" s="10">
        <f t="shared" si="5"/>
        <v>0</v>
      </c>
      <c r="O290" s="18">
        <f t="shared" si="6"/>
        <v>0</v>
      </c>
      <c r="P290" s="19">
        <f t="shared" si="7"/>
        <v>0</v>
      </c>
      <c r="Q290" s="20">
        <f>P290*[1]Factors!D277</f>
        <v>0</v>
      </c>
      <c r="R290" s="20">
        <f t="shared" si="8"/>
        <v>0</v>
      </c>
      <c r="S290" s="20">
        <f>R290*[1]Factors!D277</f>
        <v>0</v>
      </c>
      <c r="T290" s="21">
        <f>R290*[1]Factors!D277*[1]Factors!E277</f>
        <v>0</v>
      </c>
      <c r="U290" s="17"/>
      <c r="V290" s="10"/>
      <c r="W290" s="21">
        <f>[1]Lib_RawData!CD101</f>
        <v>0</v>
      </c>
      <c r="X290" s="10"/>
      <c r="Y290" s="10">
        <f t="shared" si="17"/>
        <v>0</v>
      </c>
      <c r="Z290" s="10">
        <f t="shared" si="17"/>
        <v>0</v>
      </c>
      <c r="AA290" s="10" t="s">
        <v>220</v>
      </c>
      <c r="AB290" s="270"/>
      <c r="AC290" s="10">
        <f t="shared" si="15"/>
        <v>0</v>
      </c>
      <c r="AD290" s="10">
        <f t="shared" si="10"/>
        <v>0</v>
      </c>
      <c r="AE290" s="10">
        <f t="shared" si="11"/>
        <v>0</v>
      </c>
      <c r="AF290" s="17"/>
      <c r="AG290" s="18">
        <f t="shared" si="12"/>
        <v>0</v>
      </c>
      <c r="AH290" s="10">
        <f t="shared" si="13"/>
        <v>0</v>
      </c>
      <c r="AI290" s="18">
        <f t="shared" si="14"/>
        <v>0</v>
      </c>
    </row>
    <row r="291" spans="1:35" s="20" customFormat="1">
      <c r="A291" s="31"/>
      <c r="B291" s="31"/>
      <c r="C291" s="94"/>
      <c r="D291" s="94"/>
      <c r="E291" s="94"/>
      <c r="F291" s="149"/>
      <c r="G291" s="14">
        <v>6</v>
      </c>
      <c r="H291" s="15">
        <v>2012</v>
      </c>
      <c r="I291" s="200">
        <v>2012</v>
      </c>
      <c r="J291" s="200">
        <v>2013</v>
      </c>
      <c r="K291" s="16" t="str">
        <f>[1]Lib_RawData!G102</f>
        <v>CFO</v>
      </c>
      <c r="L291" s="17">
        <f t="shared" si="5"/>
        <v>0</v>
      </c>
      <c r="M291" s="10">
        <f t="shared" si="5"/>
        <v>0</v>
      </c>
      <c r="N291" s="10">
        <f t="shared" si="5"/>
        <v>0</v>
      </c>
      <c r="O291" s="18">
        <f t="shared" si="6"/>
        <v>0</v>
      </c>
      <c r="P291" s="19">
        <f t="shared" si="7"/>
        <v>0</v>
      </c>
      <c r="Q291" s="20">
        <f>P291*[1]Factors!D278</f>
        <v>0</v>
      </c>
      <c r="R291" s="20">
        <f t="shared" si="8"/>
        <v>0</v>
      </c>
      <c r="S291" s="20">
        <f>R291*[1]Factors!D278</f>
        <v>0</v>
      </c>
      <c r="T291" s="21">
        <f>R291*[1]Factors!D278*[1]Factors!E278</f>
        <v>0</v>
      </c>
      <c r="U291" s="17"/>
      <c r="V291" s="10"/>
      <c r="W291" s="21">
        <f>[1]Lib_RawData!CD102</f>
        <v>0</v>
      </c>
      <c r="X291" s="10"/>
      <c r="Y291" s="10">
        <f t="shared" si="17"/>
        <v>0</v>
      </c>
      <c r="Z291" s="10">
        <f t="shared" si="17"/>
        <v>0</v>
      </c>
      <c r="AA291" s="10" t="s">
        <v>220</v>
      </c>
      <c r="AB291" s="270"/>
      <c r="AC291" s="10">
        <f t="shared" si="15"/>
        <v>0</v>
      </c>
      <c r="AD291" s="10">
        <f t="shared" si="10"/>
        <v>0</v>
      </c>
      <c r="AE291" s="10">
        <f t="shared" si="11"/>
        <v>0</v>
      </c>
      <c r="AF291" s="17"/>
      <c r="AG291" s="18">
        <f t="shared" si="12"/>
        <v>0</v>
      </c>
      <c r="AH291" s="10">
        <f t="shared" si="13"/>
        <v>0</v>
      </c>
      <c r="AI291" s="18">
        <f t="shared" si="14"/>
        <v>0</v>
      </c>
    </row>
    <row r="292" spans="1:35" s="20" customFormat="1">
      <c r="A292" s="31"/>
      <c r="B292" s="31"/>
      <c r="C292" s="94"/>
      <c r="D292" s="94"/>
      <c r="E292" s="94"/>
      <c r="F292" s="149"/>
      <c r="G292" s="14">
        <v>7</v>
      </c>
      <c r="H292" s="15">
        <v>2012</v>
      </c>
      <c r="I292" s="200">
        <v>2013</v>
      </c>
      <c r="J292" s="200">
        <v>2013</v>
      </c>
      <c r="K292" s="16" t="str">
        <f>[1]Lib_RawData!G103</f>
        <v>CFO</v>
      </c>
      <c r="L292" s="17">
        <f t="shared" si="5"/>
        <v>0</v>
      </c>
      <c r="M292" s="10">
        <f t="shared" si="5"/>
        <v>0</v>
      </c>
      <c r="N292" s="10">
        <f t="shared" si="5"/>
        <v>0</v>
      </c>
      <c r="O292" s="18">
        <f t="shared" si="6"/>
        <v>0</v>
      </c>
      <c r="P292" s="19">
        <f t="shared" si="7"/>
        <v>0</v>
      </c>
      <c r="Q292" s="20">
        <f>P292*[1]Factors!D279</f>
        <v>0</v>
      </c>
      <c r="R292" s="20">
        <f t="shared" si="8"/>
        <v>0</v>
      </c>
      <c r="S292" s="20">
        <f>R292*[1]Factors!D279</f>
        <v>0</v>
      </c>
      <c r="T292" s="21">
        <f>R292*[1]Factors!D279*[1]Factors!E279</f>
        <v>0</v>
      </c>
      <c r="U292" s="17"/>
      <c r="V292" s="10"/>
      <c r="W292" s="21">
        <f>[1]Lib_RawData!CD103</f>
        <v>0</v>
      </c>
      <c r="X292" s="10"/>
      <c r="Y292" s="10">
        <f t="shared" si="17"/>
        <v>0</v>
      </c>
      <c r="Z292" s="10">
        <f t="shared" si="17"/>
        <v>0</v>
      </c>
      <c r="AA292" s="10" t="s">
        <v>220</v>
      </c>
      <c r="AB292" s="270"/>
      <c r="AC292" s="10">
        <f t="shared" si="15"/>
        <v>0</v>
      </c>
      <c r="AD292" s="10">
        <f t="shared" si="10"/>
        <v>0</v>
      </c>
      <c r="AE292" s="10">
        <f t="shared" si="11"/>
        <v>0</v>
      </c>
      <c r="AF292" s="17"/>
      <c r="AG292" s="18">
        <f t="shared" si="12"/>
        <v>0</v>
      </c>
      <c r="AH292" s="10">
        <f t="shared" si="13"/>
        <v>0</v>
      </c>
      <c r="AI292" s="18">
        <f t="shared" si="14"/>
        <v>0</v>
      </c>
    </row>
    <row r="293" spans="1:35" s="20" customFormat="1">
      <c r="A293" s="31"/>
      <c r="B293" s="31"/>
      <c r="C293" s="94"/>
      <c r="D293" s="94"/>
      <c r="E293" s="94"/>
      <c r="F293" s="149"/>
      <c r="G293" s="14">
        <v>8</v>
      </c>
      <c r="H293" s="15">
        <v>2012</v>
      </c>
      <c r="I293" s="200">
        <v>2013</v>
      </c>
      <c r="J293" s="200">
        <v>2013</v>
      </c>
      <c r="K293" s="16" t="str">
        <f>[1]Lib_RawData!G104</f>
        <v>CFO</v>
      </c>
      <c r="L293" s="17">
        <f t="shared" si="5"/>
        <v>0</v>
      </c>
      <c r="M293" s="10">
        <f t="shared" si="5"/>
        <v>0</v>
      </c>
      <c r="N293" s="10">
        <f t="shared" si="5"/>
        <v>0</v>
      </c>
      <c r="O293" s="18">
        <f t="shared" si="6"/>
        <v>0</v>
      </c>
      <c r="P293" s="19">
        <f t="shared" si="7"/>
        <v>0</v>
      </c>
      <c r="Q293" s="20">
        <f>P293*[1]Factors!D280</f>
        <v>0</v>
      </c>
      <c r="R293" s="20">
        <f t="shared" si="8"/>
        <v>0</v>
      </c>
      <c r="S293" s="20">
        <f>R293*[1]Factors!D280</f>
        <v>0</v>
      </c>
      <c r="T293" s="21">
        <f>R293*[1]Factors!D280*[1]Factors!E280</f>
        <v>0</v>
      </c>
      <c r="U293" s="17"/>
      <c r="V293" s="10"/>
      <c r="W293" s="21">
        <f>[1]Lib_RawData!CD104</f>
        <v>0</v>
      </c>
      <c r="X293" s="10"/>
      <c r="Y293" s="10">
        <f t="shared" si="17"/>
        <v>0</v>
      </c>
      <c r="Z293" s="10">
        <f t="shared" si="17"/>
        <v>0</v>
      </c>
      <c r="AA293" s="10" t="s">
        <v>220</v>
      </c>
      <c r="AB293" s="270"/>
      <c r="AC293" s="10">
        <f t="shared" si="15"/>
        <v>0</v>
      </c>
      <c r="AD293" s="10">
        <f t="shared" si="10"/>
        <v>0</v>
      </c>
      <c r="AE293" s="10">
        <f t="shared" si="11"/>
        <v>0</v>
      </c>
      <c r="AF293" s="17"/>
      <c r="AG293" s="18">
        <f t="shared" si="12"/>
        <v>0</v>
      </c>
      <c r="AH293" s="10">
        <f t="shared" si="13"/>
        <v>0</v>
      </c>
      <c r="AI293" s="18">
        <f t="shared" si="14"/>
        <v>0</v>
      </c>
    </row>
    <row r="294" spans="1:35" s="20" customFormat="1">
      <c r="A294" s="31"/>
      <c r="B294" s="31"/>
      <c r="C294" s="94"/>
      <c r="D294" s="94"/>
      <c r="E294" s="94"/>
      <c r="F294" s="149"/>
      <c r="G294" s="14">
        <v>9</v>
      </c>
      <c r="H294" s="15">
        <v>2012</v>
      </c>
      <c r="I294" s="200">
        <v>2013</v>
      </c>
      <c r="J294" s="200">
        <v>2013</v>
      </c>
      <c r="K294" s="16" t="str">
        <f>[1]Lib_RawData!G105</f>
        <v>CFO</v>
      </c>
      <c r="L294" s="17">
        <f t="shared" si="5"/>
        <v>0</v>
      </c>
      <c r="M294" s="10">
        <f t="shared" si="5"/>
        <v>0</v>
      </c>
      <c r="N294" s="10">
        <f t="shared" si="5"/>
        <v>0</v>
      </c>
      <c r="O294" s="18">
        <f t="shared" si="6"/>
        <v>0</v>
      </c>
      <c r="P294" s="19">
        <f t="shared" si="7"/>
        <v>0</v>
      </c>
      <c r="Q294" s="20">
        <f>P294*[1]Factors!D281</f>
        <v>0</v>
      </c>
      <c r="R294" s="20">
        <f t="shared" si="8"/>
        <v>0</v>
      </c>
      <c r="S294" s="20">
        <f>R294*[1]Factors!D281</f>
        <v>0</v>
      </c>
      <c r="T294" s="21">
        <f>R294*[1]Factors!D281*[1]Factors!E281</f>
        <v>0</v>
      </c>
      <c r="U294" s="17"/>
      <c r="V294" s="10"/>
      <c r="W294" s="21">
        <f>[1]Lib_RawData!CD105</f>
        <v>0</v>
      </c>
      <c r="X294" s="10"/>
      <c r="Y294" s="10">
        <f t="shared" si="17"/>
        <v>0</v>
      </c>
      <c r="Z294" s="10">
        <f t="shared" si="17"/>
        <v>0</v>
      </c>
      <c r="AA294" s="10" t="s">
        <v>220</v>
      </c>
      <c r="AB294" s="270"/>
      <c r="AC294" s="10">
        <f t="shared" si="15"/>
        <v>0</v>
      </c>
      <c r="AD294" s="10">
        <f t="shared" si="10"/>
        <v>0</v>
      </c>
      <c r="AE294" s="10">
        <f t="shared" si="11"/>
        <v>0</v>
      </c>
      <c r="AF294" s="17"/>
      <c r="AG294" s="18">
        <f t="shared" si="12"/>
        <v>0</v>
      </c>
      <c r="AH294" s="10">
        <f t="shared" si="13"/>
        <v>0</v>
      </c>
      <c r="AI294" s="18">
        <f t="shared" si="14"/>
        <v>0</v>
      </c>
    </row>
    <row r="295" spans="1:35" s="20" customFormat="1">
      <c r="A295" s="31"/>
      <c r="B295" s="31"/>
      <c r="C295" s="94"/>
      <c r="D295" s="94"/>
      <c r="E295" s="94"/>
      <c r="F295" s="149"/>
      <c r="G295" s="14">
        <v>10</v>
      </c>
      <c r="H295" s="15">
        <v>2012</v>
      </c>
      <c r="I295" s="200">
        <v>2013</v>
      </c>
      <c r="J295" s="200">
        <v>2013</v>
      </c>
      <c r="K295" s="16" t="str">
        <f>[1]Lib_RawData!G106</f>
        <v>CFO</v>
      </c>
      <c r="L295" s="17">
        <f t="shared" si="5"/>
        <v>0</v>
      </c>
      <c r="M295" s="10">
        <f t="shared" si="5"/>
        <v>0</v>
      </c>
      <c r="N295" s="10">
        <f t="shared" si="5"/>
        <v>0</v>
      </c>
      <c r="O295" s="18">
        <f t="shared" si="6"/>
        <v>0</v>
      </c>
      <c r="P295" s="19">
        <f t="shared" si="7"/>
        <v>0</v>
      </c>
      <c r="Q295" s="20">
        <f>P295*[1]Factors!D282</f>
        <v>0</v>
      </c>
      <c r="R295" s="20">
        <f t="shared" si="8"/>
        <v>0</v>
      </c>
      <c r="S295" s="20">
        <f>R295*[1]Factors!D282</f>
        <v>0</v>
      </c>
      <c r="T295" s="21">
        <f>R295*[1]Factors!D282*[1]Factors!E282</f>
        <v>0</v>
      </c>
      <c r="U295" s="17"/>
      <c r="V295" s="10"/>
      <c r="W295" s="21">
        <f>[1]Lib_RawData!CD106</f>
        <v>0</v>
      </c>
      <c r="X295" s="10"/>
      <c r="Y295" s="10">
        <f t="shared" si="17"/>
        <v>0</v>
      </c>
      <c r="Z295" s="10">
        <f t="shared" si="17"/>
        <v>0</v>
      </c>
      <c r="AA295" s="10" t="s">
        <v>220</v>
      </c>
      <c r="AB295" s="270"/>
      <c r="AC295" s="10">
        <f t="shared" si="15"/>
        <v>0</v>
      </c>
      <c r="AD295" s="10">
        <f t="shared" si="10"/>
        <v>0</v>
      </c>
      <c r="AE295" s="10">
        <f t="shared" si="11"/>
        <v>0</v>
      </c>
      <c r="AF295" s="17"/>
      <c r="AG295" s="18">
        <f t="shared" si="12"/>
        <v>0</v>
      </c>
      <c r="AH295" s="10">
        <f t="shared" si="13"/>
        <v>0</v>
      </c>
      <c r="AI295" s="18">
        <f t="shared" si="14"/>
        <v>0</v>
      </c>
    </row>
    <row r="296" spans="1:35" s="20" customFormat="1">
      <c r="A296" s="31"/>
      <c r="B296" s="31"/>
      <c r="C296" s="94"/>
      <c r="D296" s="94"/>
      <c r="E296" s="94"/>
      <c r="F296" s="149"/>
      <c r="G296" s="14">
        <v>11</v>
      </c>
      <c r="H296" s="15">
        <v>2012</v>
      </c>
      <c r="I296" s="200">
        <v>2013</v>
      </c>
      <c r="J296" s="200">
        <v>2013</v>
      </c>
      <c r="K296" s="16" t="str">
        <f>[1]Lib_RawData!G107</f>
        <v>CFO</v>
      </c>
      <c r="L296" s="17">
        <f t="shared" si="5"/>
        <v>0</v>
      </c>
      <c r="M296" s="10">
        <f t="shared" si="5"/>
        <v>0</v>
      </c>
      <c r="N296" s="10">
        <f t="shared" si="5"/>
        <v>0</v>
      </c>
      <c r="O296" s="18">
        <f t="shared" si="6"/>
        <v>0</v>
      </c>
      <c r="P296" s="19">
        <f t="shared" si="7"/>
        <v>0</v>
      </c>
      <c r="Q296" s="20">
        <f>P296*[1]Factors!D283</f>
        <v>0</v>
      </c>
      <c r="R296" s="20">
        <f t="shared" si="8"/>
        <v>0</v>
      </c>
      <c r="S296" s="20">
        <f>R296*[1]Factors!D283</f>
        <v>0</v>
      </c>
      <c r="T296" s="21">
        <f>R296*[1]Factors!D283*[1]Factors!E283</f>
        <v>0</v>
      </c>
      <c r="U296" s="17"/>
      <c r="V296" s="10"/>
      <c r="W296" s="21">
        <f>[1]Lib_RawData!CD107</f>
        <v>0</v>
      </c>
      <c r="X296" s="10"/>
      <c r="Y296" s="10">
        <f t="shared" si="17"/>
        <v>0</v>
      </c>
      <c r="Z296" s="10">
        <f t="shared" si="17"/>
        <v>0</v>
      </c>
      <c r="AA296" s="10" t="s">
        <v>220</v>
      </c>
      <c r="AB296" s="270"/>
      <c r="AC296" s="10">
        <f t="shared" si="15"/>
        <v>0</v>
      </c>
      <c r="AD296" s="10">
        <f t="shared" si="10"/>
        <v>0</v>
      </c>
      <c r="AE296" s="10">
        <f t="shared" si="11"/>
        <v>0</v>
      </c>
      <c r="AF296" s="17"/>
      <c r="AG296" s="18">
        <f t="shared" si="12"/>
        <v>0</v>
      </c>
      <c r="AH296" s="10">
        <f t="shared" si="13"/>
        <v>0</v>
      </c>
      <c r="AI296" s="18">
        <f t="shared" si="14"/>
        <v>0</v>
      </c>
    </row>
    <row r="297" spans="1:35" s="20" customFormat="1">
      <c r="A297" s="31"/>
      <c r="B297" s="31"/>
      <c r="C297" s="94"/>
      <c r="D297" s="94"/>
      <c r="E297" s="94"/>
      <c r="F297" s="149"/>
      <c r="G297" s="14">
        <v>12</v>
      </c>
      <c r="H297" s="15">
        <v>2012</v>
      </c>
      <c r="I297" s="200">
        <v>2013</v>
      </c>
      <c r="J297" s="200">
        <v>2013</v>
      </c>
      <c r="K297" s="16" t="str">
        <f>[1]Lib_RawData!G108</f>
        <v>CFO</v>
      </c>
      <c r="L297" s="17">
        <f t="shared" si="5"/>
        <v>0</v>
      </c>
      <c r="M297" s="10">
        <f t="shared" si="5"/>
        <v>0</v>
      </c>
      <c r="N297" s="10">
        <f t="shared" si="5"/>
        <v>0</v>
      </c>
      <c r="O297" s="18">
        <f t="shared" si="6"/>
        <v>0</v>
      </c>
      <c r="P297" s="19">
        <f t="shared" si="7"/>
        <v>0</v>
      </c>
      <c r="Q297" s="20">
        <f>P297*[1]Factors!D284</f>
        <v>0</v>
      </c>
      <c r="R297" s="20">
        <f t="shared" si="8"/>
        <v>0</v>
      </c>
      <c r="S297" s="20">
        <f>R297*[1]Factors!D284</f>
        <v>0</v>
      </c>
      <c r="T297" s="21">
        <f>R297*[1]Factors!D284*[1]Factors!E284</f>
        <v>0</v>
      </c>
      <c r="U297" s="17"/>
      <c r="V297" s="10"/>
      <c r="W297" s="21">
        <f>[1]Lib_RawData!CD108</f>
        <v>0</v>
      </c>
      <c r="X297" s="10"/>
      <c r="Y297" s="10">
        <f t="shared" si="17"/>
        <v>0</v>
      </c>
      <c r="Z297" s="10">
        <f t="shared" si="17"/>
        <v>0</v>
      </c>
      <c r="AA297" s="10" t="s">
        <v>220</v>
      </c>
      <c r="AB297" s="270"/>
      <c r="AC297" s="10">
        <f t="shared" si="15"/>
        <v>0</v>
      </c>
      <c r="AD297" s="10">
        <f t="shared" si="10"/>
        <v>0</v>
      </c>
      <c r="AE297" s="10">
        <f t="shared" si="11"/>
        <v>0</v>
      </c>
      <c r="AF297" s="17"/>
      <c r="AG297" s="18">
        <f t="shared" si="12"/>
        <v>0</v>
      </c>
      <c r="AH297" s="10">
        <f t="shared" si="13"/>
        <v>0</v>
      </c>
      <c r="AI297" s="18">
        <f t="shared" si="14"/>
        <v>0</v>
      </c>
    </row>
    <row r="298" spans="1:35" s="20" customFormat="1">
      <c r="A298" s="31"/>
      <c r="B298" s="31"/>
      <c r="C298" s="94"/>
      <c r="D298" s="94"/>
      <c r="E298" s="94"/>
      <c r="F298" s="149"/>
      <c r="G298" s="14">
        <v>1</v>
      </c>
      <c r="H298" s="15">
        <v>2013</v>
      </c>
      <c r="I298" s="200">
        <v>2013</v>
      </c>
      <c r="J298" s="200">
        <v>2013</v>
      </c>
      <c r="K298" s="16" t="str">
        <f>[1]Lib_RawData!G109</f>
        <v>CFO</v>
      </c>
      <c r="L298" s="17">
        <f t="shared" si="5"/>
        <v>0</v>
      </c>
      <c r="M298" s="10">
        <f t="shared" si="5"/>
        <v>0</v>
      </c>
      <c r="N298" s="10">
        <f t="shared" si="5"/>
        <v>0</v>
      </c>
      <c r="O298" s="18">
        <f t="shared" si="6"/>
        <v>0</v>
      </c>
      <c r="P298" s="19">
        <f t="shared" si="7"/>
        <v>0</v>
      </c>
      <c r="Q298" s="20">
        <f>P298*[1]Factors!D285</f>
        <v>0</v>
      </c>
      <c r="R298" s="20">
        <f t="shared" si="8"/>
        <v>0</v>
      </c>
      <c r="S298" s="20">
        <f>R298*[1]Factors!D285</f>
        <v>0</v>
      </c>
      <c r="T298" s="21">
        <f>R298*[1]Factors!D285*[1]Factors!E285</f>
        <v>0</v>
      </c>
      <c r="U298" s="17"/>
      <c r="V298" s="10"/>
      <c r="W298" s="21">
        <f>[1]Lib_RawData!CD109</f>
        <v>0</v>
      </c>
      <c r="X298" s="10"/>
      <c r="Y298" s="10">
        <f t="shared" ref="Y298:Z313" si="18">Y286*EXP(Y$20)</f>
        <v>0</v>
      </c>
      <c r="Z298" s="10">
        <f t="shared" si="18"/>
        <v>0</v>
      </c>
      <c r="AA298" s="10" t="s">
        <v>220</v>
      </c>
      <c r="AB298" s="270"/>
      <c r="AC298" s="10">
        <f t="shared" si="15"/>
        <v>0</v>
      </c>
      <c r="AD298" s="10">
        <f t="shared" si="10"/>
        <v>0</v>
      </c>
      <c r="AE298" s="10">
        <f t="shared" si="11"/>
        <v>0</v>
      </c>
      <c r="AF298" s="17"/>
      <c r="AG298" s="18">
        <f t="shared" si="12"/>
        <v>0</v>
      </c>
      <c r="AH298" s="10">
        <f t="shared" si="13"/>
        <v>0</v>
      </c>
      <c r="AI298" s="18">
        <f t="shared" si="14"/>
        <v>0</v>
      </c>
    </row>
    <row r="299" spans="1:35" s="20" customFormat="1">
      <c r="A299" s="31"/>
      <c r="B299" s="31"/>
      <c r="C299" s="94"/>
      <c r="D299" s="94"/>
      <c r="E299" s="94"/>
      <c r="F299" s="149"/>
      <c r="G299" s="14">
        <v>2</v>
      </c>
      <c r="H299" s="15">
        <v>2013</v>
      </c>
      <c r="I299" s="200">
        <v>2013</v>
      </c>
      <c r="J299" s="200">
        <v>2013</v>
      </c>
      <c r="K299" s="16" t="str">
        <f>[1]Lib_RawData!G110</f>
        <v>CFO</v>
      </c>
      <c r="L299" s="17">
        <f t="shared" si="5"/>
        <v>0</v>
      </c>
      <c r="M299" s="10">
        <f t="shared" si="5"/>
        <v>0</v>
      </c>
      <c r="N299" s="10">
        <f t="shared" si="5"/>
        <v>0</v>
      </c>
      <c r="O299" s="18">
        <f t="shared" si="6"/>
        <v>0</v>
      </c>
      <c r="P299" s="19">
        <f t="shared" si="7"/>
        <v>0</v>
      </c>
      <c r="Q299" s="20">
        <f>P299*[1]Factors!D286</f>
        <v>0</v>
      </c>
      <c r="R299" s="20">
        <f t="shared" si="8"/>
        <v>0</v>
      </c>
      <c r="S299" s="20">
        <f>R299*[1]Factors!D286</f>
        <v>0</v>
      </c>
      <c r="T299" s="21">
        <f>R299*[1]Factors!D286*[1]Factors!E286</f>
        <v>0</v>
      </c>
      <c r="U299" s="17"/>
      <c r="V299" s="10"/>
      <c r="W299" s="21">
        <f>[1]Lib_RawData!CD110</f>
        <v>0</v>
      </c>
      <c r="X299" s="10"/>
      <c r="Y299" s="10">
        <f t="shared" si="18"/>
        <v>0</v>
      </c>
      <c r="Z299" s="10">
        <f t="shared" si="18"/>
        <v>0</v>
      </c>
      <c r="AA299" s="10" t="s">
        <v>220</v>
      </c>
      <c r="AB299" s="270"/>
      <c r="AC299" s="10">
        <f t="shared" si="15"/>
        <v>0</v>
      </c>
      <c r="AD299" s="10">
        <f t="shared" si="10"/>
        <v>0</v>
      </c>
      <c r="AE299" s="10">
        <f t="shared" si="11"/>
        <v>0</v>
      </c>
      <c r="AF299" s="17"/>
      <c r="AG299" s="18">
        <f t="shared" si="12"/>
        <v>0</v>
      </c>
      <c r="AH299" s="10">
        <f t="shared" si="13"/>
        <v>0</v>
      </c>
      <c r="AI299" s="18">
        <f t="shared" si="14"/>
        <v>0</v>
      </c>
    </row>
    <row r="300" spans="1:35" s="20" customFormat="1">
      <c r="A300" s="31"/>
      <c r="B300" s="31"/>
      <c r="C300" s="94"/>
      <c r="D300" s="94"/>
      <c r="E300" s="94"/>
      <c r="F300" s="149"/>
      <c r="G300" s="14">
        <v>3</v>
      </c>
      <c r="H300" s="15">
        <v>2013</v>
      </c>
      <c r="I300" s="200">
        <v>2013</v>
      </c>
      <c r="J300" s="200">
        <v>2013</v>
      </c>
      <c r="K300" s="16" t="str">
        <f>[1]Lib_RawData!G111</f>
        <v>CFO</v>
      </c>
      <c r="L300" s="17">
        <f t="shared" si="5"/>
        <v>0</v>
      </c>
      <c r="M300" s="10">
        <f t="shared" si="5"/>
        <v>0</v>
      </c>
      <c r="N300" s="10">
        <f t="shared" si="5"/>
        <v>0</v>
      </c>
      <c r="O300" s="18">
        <f t="shared" si="6"/>
        <v>0</v>
      </c>
      <c r="P300" s="19">
        <f t="shared" si="7"/>
        <v>0</v>
      </c>
      <c r="Q300" s="20">
        <f>P300*[1]Factors!D287</f>
        <v>0</v>
      </c>
      <c r="R300" s="20">
        <f t="shared" si="8"/>
        <v>0</v>
      </c>
      <c r="S300" s="20">
        <f>R300*[1]Factors!D287</f>
        <v>0</v>
      </c>
      <c r="T300" s="21">
        <f>R300*[1]Factors!D287*[1]Factors!E287</f>
        <v>0</v>
      </c>
      <c r="U300" s="17"/>
      <c r="V300" s="10"/>
      <c r="W300" s="21">
        <f>[1]Lib_RawData!CD111</f>
        <v>0</v>
      </c>
      <c r="X300" s="10"/>
      <c r="Y300" s="10">
        <f t="shared" si="18"/>
        <v>0</v>
      </c>
      <c r="Z300" s="10">
        <f t="shared" si="18"/>
        <v>0</v>
      </c>
      <c r="AA300" s="10" t="s">
        <v>220</v>
      </c>
      <c r="AB300" s="270"/>
      <c r="AC300" s="10">
        <f t="shared" si="15"/>
        <v>0</v>
      </c>
      <c r="AD300" s="10">
        <f t="shared" si="10"/>
        <v>0</v>
      </c>
      <c r="AE300" s="10">
        <f t="shared" si="11"/>
        <v>0</v>
      </c>
      <c r="AF300" s="17"/>
      <c r="AG300" s="18">
        <f t="shared" si="12"/>
        <v>0</v>
      </c>
      <c r="AH300" s="10">
        <f t="shared" si="13"/>
        <v>0</v>
      </c>
      <c r="AI300" s="18">
        <f t="shared" si="14"/>
        <v>0</v>
      </c>
    </row>
    <row r="301" spans="1:35" s="20" customFormat="1">
      <c r="A301" s="31"/>
      <c r="B301" s="31"/>
      <c r="C301" s="94"/>
      <c r="D301" s="94"/>
      <c r="E301" s="94"/>
      <c r="F301" s="149"/>
      <c r="G301" s="14">
        <v>4</v>
      </c>
      <c r="H301" s="15">
        <v>2013</v>
      </c>
      <c r="I301" s="200">
        <v>2013</v>
      </c>
      <c r="J301" s="200">
        <v>2014</v>
      </c>
      <c r="K301" s="16" t="str">
        <f>[1]Lib_RawData!G112</f>
        <v>CFO</v>
      </c>
      <c r="L301" s="17">
        <f t="shared" si="5"/>
        <v>0</v>
      </c>
      <c r="M301" s="10">
        <f t="shared" si="5"/>
        <v>0</v>
      </c>
      <c r="N301" s="10">
        <f t="shared" si="5"/>
        <v>0</v>
      </c>
      <c r="O301" s="18">
        <f t="shared" si="6"/>
        <v>0</v>
      </c>
      <c r="P301" s="19">
        <f t="shared" si="7"/>
        <v>0</v>
      </c>
      <c r="Q301" s="20">
        <f>P301*[1]Factors!D288</f>
        <v>0</v>
      </c>
      <c r="R301" s="20">
        <f t="shared" si="8"/>
        <v>0</v>
      </c>
      <c r="S301" s="20">
        <f>R301*[1]Factors!D288</f>
        <v>0</v>
      </c>
      <c r="T301" s="21">
        <f>R301*[1]Factors!D288*[1]Factors!E288</f>
        <v>0</v>
      </c>
      <c r="U301" s="17"/>
      <c r="V301" s="10"/>
      <c r="W301" s="21">
        <f>[1]Lib_RawData!CD112</f>
        <v>0</v>
      </c>
      <c r="X301" s="10"/>
      <c r="Y301" s="10">
        <f t="shared" si="18"/>
        <v>0</v>
      </c>
      <c r="Z301" s="10">
        <f t="shared" si="18"/>
        <v>0</v>
      </c>
      <c r="AA301" s="10" t="s">
        <v>220</v>
      </c>
      <c r="AB301" s="270"/>
      <c r="AC301" s="10">
        <f t="shared" si="15"/>
        <v>0</v>
      </c>
      <c r="AD301" s="10">
        <f t="shared" si="10"/>
        <v>0</v>
      </c>
      <c r="AE301" s="10">
        <f t="shared" si="11"/>
        <v>0</v>
      </c>
      <c r="AF301" s="17"/>
      <c r="AG301" s="18">
        <f t="shared" si="12"/>
        <v>0</v>
      </c>
      <c r="AH301" s="10">
        <f t="shared" si="13"/>
        <v>0</v>
      </c>
      <c r="AI301" s="18">
        <f t="shared" si="14"/>
        <v>0</v>
      </c>
    </row>
    <row r="302" spans="1:35" s="20" customFormat="1">
      <c r="A302" s="31"/>
      <c r="B302" s="31"/>
      <c r="C302" s="94"/>
      <c r="D302" s="94"/>
      <c r="E302" s="94"/>
      <c r="F302" s="149"/>
      <c r="G302" s="14">
        <v>5</v>
      </c>
      <c r="H302" s="15">
        <v>2013</v>
      </c>
      <c r="I302" s="200">
        <v>2013</v>
      </c>
      <c r="J302" s="200">
        <v>2014</v>
      </c>
      <c r="K302" s="16" t="str">
        <f>[1]Lib_RawData!G113</f>
        <v>CFO</v>
      </c>
      <c r="L302" s="17">
        <f t="shared" si="5"/>
        <v>0</v>
      </c>
      <c r="M302" s="10">
        <f t="shared" si="5"/>
        <v>0</v>
      </c>
      <c r="N302" s="10">
        <f t="shared" si="5"/>
        <v>0</v>
      </c>
      <c r="O302" s="18">
        <f t="shared" si="6"/>
        <v>0</v>
      </c>
      <c r="P302" s="19">
        <f t="shared" si="7"/>
        <v>0</v>
      </c>
      <c r="Q302" s="20">
        <f>P302*[1]Factors!D289</f>
        <v>0</v>
      </c>
      <c r="R302" s="20">
        <f t="shared" si="8"/>
        <v>0</v>
      </c>
      <c r="S302" s="20">
        <f>R302*[1]Factors!D289</f>
        <v>0</v>
      </c>
      <c r="T302" s="21">
        <f>R302*[1]Factors!D289*[1]Factors!E289</f>
        <v>0</v>
      </c>
      <c r="U302" s="17"/>
      <c r="V302" s="10"/>
      <c r="W302" s="21">
        <f>[1]Lib_RawData!CD113</f>
        <v>0</v>
      </c>
      <c r="X302" s="10"/>
      <c r="Y302" s="10">
        <f t="shared" si="18"/>
        <v>0</v>
      </c>
      <c r="Z302" s="10">
        <f t="shared" si="18"/>
        <v>0</v>
      </c>
      <c r="AA302" s="10" t="s">
        <v>220</v>
      </c>
      <c r="AB302" s="270"/>
      <c r="AC302" s="10">
        <f t="shared" si="15"/>
        <v>0</v>
      </c>
      <c r="AD302" s="10">
        <f t="shared" si="10"/>
        <v>0</v>
      </c>
      <c r="AE302" s="10">
        <f t="shared" si="11"/>
        <v>0</v>
      </c>
      <c r="AF302" s="17"/>
      <c r="AG302" s="18">
        <f t="shared" si="12"/>
        <v>0</v>
      </c>
      <c r="AH302" s="10">
        <f t="shared" si="13"/>
        <v>0</v>
      </c>
      <c r="AI302" s="18">
        <f t="shared" si="14"/>
        <v>0</v>
      </c>
    </row>
    <row r="303" spans="1:35" s="20" customFormat="1">
      <c r="A303" s="31"/>
      <c r="B303" s="31"/>
      <c r="C303" s="94"/>
      <c r="D303" s="94"/>
      <c r="E303" s="94"/>
      <c r="F303" s="149"/>
      <c r="G303" s="14">
        <v>6</v>
      </c>
      <c r="H303" s="15">
        <v>2013</v>
      </c>
      <c r="I303" s="200">
        <v>2013</v>
      </c>
      <c r="J303" s="200">
        <v>2014</v>
      </c>
      <c r="K303" s="16" t="str">
        <f>[1]Lib_RawData!G114</f>
        <v>CFO</v>
      </c>
      <c r="L303" s="17">
        <f t="shared" si="5"/>
        <v>0</v>
      </c>
      <c r="M303" s="10">
        <f t="shared" si="5"/>
        <v>0</v>
      </c>
      <c r="N303" s="10">
        <f t="shared" si="5"/>
        <v>0</v>
      </c>
      <c r="O303" s="18">
        <f t="shared" si="6"/>
        <v>0</v>
      </c>
      <c r="P303" s="19">
        <f t="shared" si="7"/>
        <v>0</v>
      </c>
      <c r="Q303" s="20">
        <f>P303*[1]Factors!D290</f>
        <v>0</v>
      </c>
      <c r="R303" s="20">
        <f t="shared" si="8"/>
        <v>0</v>
      </c>
      <c r="S303" s="20">
        <f>R303*[1]Factors!D290</f>
        <v>0</v>
      </c>
      <c r="T303" s="21">
        <f>R303*[1]Factors!D290*[1]Factors!E290</f>
        <v>0</v>
      </c>
      <c r="U303" s="17"/>
      <c r="V303" s="10"/>
      <c r="W303" s="21">
        <f>[1]Lib_RawData!CD114</f>
        <v>0</v>
      </c>
      <c r="X303" s="10"/>
      <c r="Y303" s="10">
        <f t="shared" si="18"/>
        <v>0</v>
      </c>
      <c r="Z303" s="10">
        <f t="shared" si="18"/>
        <v>0</v>
      </c>
      <c r="AA303" s="10" t="s">
        <v>220</v>
      </c>
      <c r="AB303" s="270"/>
      <c r="AC303" s="10">
        <f t="shared" si="15"/>
        <v>0</v>
      </c>
      <c r="AD303" s="10">
        <f t="shared" si="10"/>
        <v>0</v>
      </c>
      <c r="AE303" s="10">
        <f t="shared" si="11"/>
        <v>0</v>
      </c>
      <c r="AF303" s="17"/>
      <c r="AG303" s="18">
        <f t="shared" si="12"/>
        <v>0</v>
      </c>
      <c r="AH303" s="10">
        <f t="shared" si="13"/>
        <v>0</v>
      </c>
      <c r="AI303" s="18">
        <f t="shared" si="14"/>
        <v>0</v>
      </c>
    </row>
    <row r="304" spans="1:35" s="20" customFormat="1">
      <c r="A304" s="31"/>
      <c r="B304" s="31"/>
      <c r="C304" s="94"/>
      <c r="D304" s="94"/>
      <c r="E304" s="94"/>
      <c r="F304" s="149"/>
      <c r="G304" s="14">
        <v>7</v>
      </c>
      <c r="H304" s="15">
        <v>2013</v>
      </c>
      <c r="I304" s="200">
        <v>2014</v>
      </c>
      <c r="J304" s="200">
        <v>2014</v>
      </c>
      <c r="K304" s="16" t="str">
        <f>[1]Lib_RawData!G115</f>
        <v>CFO</v>
      </c>
      <c r="L304" s="17">
        <f t="shared" si="5"/>
        <v>0</v>
      </c>
      <c r="M304" s="10">
        <f t="shared" si="5"/>
        <v>0</v>
      </c>
      <c r="N304" s="10">
        <f t="shared" si="5"/>
        <v>0</v>
      </c>
      <c r="O304" s="18">
        <f t="shared" si="6"/>
        <v>0</v>
      </c>
      <c r="P304" s="19">
        <f t="shared" si="7"/>
        <v>0</v>
      </c>
      <c r="Q304" s="20">
        <f>P304*[1]Factors!D291</f>
        <v>0</v>
      </c>
      <c r="R304" s="20">
        <f t="shared" si="8"/>
        <v>0</v>
      </c>
      <c r="S304" s="20">
        <f>R304*[1]Factors!D291</f>
        <v>0</v>
      </c>
      <c r="T304" s="21">
        <f>R304*[1]Factors!D291*[1]Factors!E291</f>
        <v>0</v>
      </c>
      <c r="U304" s="17"/>
      <c r="V304" s="10"/>
      <c r="W304" s="21">
        <f>[1]Lib_RawData!CD115</f>
        <v>0</v>
      </c>
      <c r="X304" s="10"/>
      <c r="Y304" s="10">
        <f t="shared" si="18"/>
        <v>0</v>
      </c>
      <c r="Z304" s="10">
        <f t="shared" si="18"/>
        <v>0</v>
      </c>
      <c r="AA304" s="10" t="s">
        <v>220</v>
      </c>
      <c r="AB304" s="270"/>
      <c r="AC304" s="10">
        <f t="shared" si="15"/>
        <v>0</v>
      </c>
      <c r="AD304" s="10">
        <f t="shared" si="10"/>
        <v>0</v>
      </c>
      <c r="AE304" s="10">
        <f t="shared" si="11"/>
        <v>0</v>
      </c>
      <c r="AF304" s="17"/>
      <c r="AG304" s="18">
        <f t="shared" si="12"/>
        <v>0</v>
      </c>
      <c r="AH304" s="10">
        <f t="shared" si="13"/>
        <v>0</v>
      </c>
      <c r="AI304" s="18">
        <f t="shared" si="14"/>
        <v>0</v>
      </c>
    </row>
    <row r="305" spans="1:35" s="20" customFormat="1">
      <c r="A305" s="31"/>
      <c r="B305" s="31"/>
      <c r="C305" s="94"/>
      <c r="D305" s="94"/>
      <c r="E305" s="94"/>
      <c r="F305" s="149"/>
      <c r="G305" s="14">
        <v>8</v>
      </c>
      <c r="H305" s="15">
        <v>2013</v>
      </c>
      <c r="I305" s="200">
        <v>2014</v>
      </c>
      <c r="J305" s="200">
        <v>2014</v>
      </c>
      <c r="K305" s="16" t="str">
        <f>[1]Lib_RawData!G116</f>
        <v>CFO</v>
      </c>
      <c r="L305" s="17">
        <f t="shared" si="5"/>
        <v>0</v>
      </c>
      <c r="M305" s="10">
        <f t="shared" si="5"/>
        <v>0</v>
      </c>
      <c r="N305" s="10">
        <f t="shared" si="5"/>
        <v>0</v>
      </c>
      <c r="O305" s="18">
        <f t="shared" si="6"/>
        <v>0</v>
      </c>
      <c r="P305" s="19">
        <f t="shared" si="7"/>
        <v>0</v>
      </c>
      <c r="Q305" s="20">
        <f>P305*[1]Factors!D292</f>
        <v>0</v>
      </c>
      <c r="R305" s="20">
        <f t="shared" si="8"/>
        <v>0</v>
      </c>
      <c r="S305" s="20">
        <f>R305*[1]Factors!D292</f>
        <v>0</v>
      </c>
      <c r="T305" s="21">
        <f>R305*[1]Factors!D292*[1]Factors!E292</f>
        <v>0</v>
      </c>
      <c r="U305" s="17"/>
      <c r="V305" s="10"/>
      <c r="W305" s="21">
        <f>[1]Lib_RawData!CD116</f>
        <v>0</v>
      </c>
      <c r="X305" s="10"/>
      <c r="Y305" s="10">
        <f t="shared" si="18"/>
        <v>0</v>
      </c>
      <c r="Z305" s="10">
        <f t="shared" si="18"/>
        <v>0</v>
      </c>
      <c r="AA305" s="10" t="s">
        <v>220</v>
      </c>
      <c r="AB305" s="270"/>
      <c r="AC305" s="10">
        <f t="shared" si="15"/>
        <v>0</v>
      </c>
      <c r="AD305" s="10">
        <f t="shared" si="10"/>
        <v>0</v>
      </c>
      <c r="AE305" s="10">
        <f t="shared" si="11"/>
        <v>0</v>
      </c>
      <c r="AF305" s="17"/>
      <c r="AG305" s="18">
        <f t="shared" si="12"/>
        <v>0</v>
      </c>
      <c r="AH305" s="10">
        <f t="shared" si="13"/>
        <v>0</v>
      </c>
      <c r="AI305" s="18">
        <f t="shared" si="14"/>
        <v>0</v>
      </c>
    </row>
    <row r="306" spans="1:35" s="20" customFormat="1">
      <c r="A306" s="31"/>
      <c r="B306" s="31"/>
      <c r="C306" s="94"/>
      <c r="D306" s="94"/>
      <c r="E306" s="94"/>
      <c r="F306" s="149"/>
      <c r="G306" s="14">
        <v>9</v>
      </c>
      <c r="H306" s="15">
        <v>2013</v>
      </c>
      <c r="I306" s="200">
        <v>2014</v>
      </c>
      <c r="J306" s="200">
        <v>2014</v>
      </c>
      <c r="K306" s="16" t="str">
        <f>[1]Lib_RawData!G117</f>
        <v>CFO</v>
      </c>
      <c r="L306" s="17">
        <f t="shared" si="5"/>
        <v>0</v>
      </c>
      <c r="M306" s="10">
        <f t="shared" si="5"/>
        <v>0</v>
      </c>
      <c r="N306" s="10">
        <f t="shared" si="5"/>
        <v>0</v>
      </c>
      <c r="O306" s="18">
        <f t="shared" si="6"/>
        <v>0</v>
      </c>
      <c r="P306" s="19">
        <f t="shared" si="7"/>
        <v>0</v>
      </c>
      <c r="Q306" s="20">
        <f>P306*[1]Factors!D293</f>
        <v>0</v>
      </c>
      <c r="R306" s="20">
        <f t="shared" si="8"/>
        <v>0</v>
      </c>
      <c r="S306" s="20">
        <f>R306*[1]Factors!D293</f>
        <v>0</v>
      </c>
      <c r="T306" s="21">
        <f>R306*[1]Factors!D293*[1]Factors!E293</f>
        <v>0</v>
      </c>
      <c r="U306" s="17"/>
      <c r="V306" s="10"/>
      <c r="W306" s="21">
        <f>[1]Lib_RawData!CD117</f>
        <v>0</v>
      </c>
      <c r="X306" s="10"/>
      <c r="Y306" s="10">
        <f t="shared" si="18"/>
        <v>0</v>
      </c>
      <c r="Z306" s="10">
        <f t="shared" si="18"/>
        <v>0</v>
      </c>
      <c r="AA306" s="10" t="s">
        <v>220</v>
      </c>
      <c r="AB306" s="270"/>
      <c r="AC306" s="10">
        <f t="shared" si="15"/>
        <v>0</v>
      </c>
      <c r="AD306" s="10">
        <f t="shared" si="10"/>
        <v>0</v>
      </c>
      <c r="AE306" s="10">
        <f t="shared" si="11"/>
        <v>0</v>
      </c>
      <c r="AF306" s="17"/>
      <c r="AG306" s="18">
        <f t="shared" si="12"/>
        <v>0</v>
      </c>
      <c r="AH306" s="10">
        <f t="shared" si="13"/>
        <v>0</v>
      </c>
      <c r="AI306" s="18">
        <f t="shared" si="14"/>
        <v>0</v>
      </c>
    </row>
    <row r="307" spans="1:35" s="20" customFormat="1">
      <c r="A307" s="31"/>
      <c r="B307" s="31"/>
      <c r="C307" s="94"/>
      <c r="D307" s="94"/>
      <c r="E307" s="94"/>
      <c r="F307" s="149"/>
      <c r="G307" s="14">
        <v>10</v>
      </c>
      <c r="H307" s="15">
        <v>2013</v>
      </c>
      <c r="I307" s="200">
        <v>2014</v>
      </c>
      <c r="J307" s="200">
        <v>2014</v>
      </c>
      <c r="K307" s="16" t="str">
        <f>[1]Lib_RawData!G118</f>
        <v>CFO</v>
      </c>
      <c r="L307" s="17">
        <f t="shared" si="5"/>
        <v>0</v>
      </c>
      <c r="M307" s="10">
        <f t="shared" si="5"/>
        <v>0</v>
      </c>
      <c r="N307" s="10">
        <f t="shared" si="5"/>
        <v>0</v>
      </c>
      <c r="O307" s="18">
        <f t="shared" si="6"/>
        <v>0</v>
      </c>
      <c r="P307" s="19">
        <f t="shared" si="7"/>
        <v>0</v>
      </c>
      <c r="Q307" s="20">
        <f>P307*[1]Factors!D294</f>
        <v>0</v>
      </c>
      <c r="R307" s="20">
        <f t="shared" si="8"/>
        <v>0</v>
      </c>
      <c r="S307" s="20">
        <f>R307*[1]Factors!D294</f>
        <v>0</v>
      </c>
      <c r="T307" s="21">
        <f>R307*[1]Factors!D294*[1]Factors!E294</f>
        <v>0</v>
      </c>
      <c r="U307" s="17"/>
      <c r="V307" s="10"/>
      <c r="W307" s="21">
        <f>[1]Lib_RawData!CD118</f>
        <v>0</v>
      </c>
      <c r="X307" s="10"/>
      <c r="Y307" s="10">
        <f t="shared" si="18"/>
        <v>0</v>
      </c>
      <c r="Z307" s="10">
        <f t="shared" si="18"/>
        <v>0</v>
      </c>
      <c r="AA307" s="10" t="s">
        <v>220</v>
      </c>
      <c r="AB307" s="270"/>
      <c r="AC307" s="10">
        <f t="shared" si="15"/>
        <v>0</v>
      </c>
      <c r="AD307" s="10">
        <f t="shared" si="10"/>
        <v>0</v>
      </c>
      <c r="AE307" s="10">
        <f t="shared" si="11"/>
        <v>0</v>
      </c>
      <c r="AF307" s="17"/>
      <c r="AG307" s="18">
        <f t="shared" si="12"/>
        <v>0</v>
      </c>
      <c r="AH307" s="10">
        <f t="shared" si="13"/>
        <v>0</v>
      </c>
      <c r="AI307" s="18">
        <f t="shared" si="14"/>
        <v>0</v>
      </c>
    </row>
    <row r="308" spans="1:35" s="20" customFormat="1">
      <c r="A308" s="31"/>
      <c r="B308" s="31"/>
      <c r="C308" s="94"/>
      <c r="D308" s="94"/>
      <c r="E308" s="94"/>
      <c r="F308" s="149"/>
      <c r="G308" s="14">
        <v>11</v>
      </c>
      <c r="H308" s="15">
        <v>2013</v>
      </c>
      <c r="I308" s="200">
        <v>2014</v>
      </c>
      <c r="J308" s="200">
        <v>2014</v>
      </c>
      <c r="K308" s="16" t="str">
        <f>[1]Lib_RawData!G119</f>
        <v>CFO</v>
      </c>
      <c r="L308" s="17">
        <f t="shared" si="5"/>
        <v>0</v>
      </c>
      <c r="M308" s="10">
        <f t="shared" si="5"/>
        <v>0</v>
      </c>
      <c r="N308" s="10">
        <f t="shared" si="5"/>
        <v>0</v>
      </c>
      <c r="O308" s="18">
        <f t="shared" si="6"/>
        <v>0</v>
      </c>
      <c r="P308" s="19">
        <f t="shared" si="7"/>
        <v>0</v>
      </c>
      <c r="Q308" s="20">
        <f>P308*[1]Factors!D295</f>
        <v>0</v>
      </c>
      <c r="R308" s="20">
        <f t="shared" si="8"/>
        <v>0</v>
      </c>
      <c r="S308" s="20">
        <f>R308*[1]Factors!D295</f>
        <v>0</v>
      </c>
      <c r="T308" s="21">
        <f>R308*[1]Factors!D295*[1]Factors!E295</f>
        <v>0</v>
      </c>
      <c r="U308" s="17"/>
      <c r="V308" s="10"/>
      <c r="W308" s="21">
        <f>[1]Lib_RawData!CD119</f>
        <v>0</v>
      </c>
      <c r="X308" s="10"/>
      <c r="Y308" s="10">
        <f t="shared" si="18"/>
        <v>0</v>
      </c>
      <c r="Z308" s="10">
        <f t="shared" si="18"/>
        <v>0</v>
      </c>
      <c r="AA308" s="10" t="s">
        <v>220</v>
      </c>
      <c r="AB308" s="270"/>
      <c r="AC308" s="10">
        <f t="shared" si="15"/>
        <v>0</v>
      </c>
      <c r="AD308" s="10">
        <f t="shared" si="10"/>
        <v>0</v>
      </c>
      <c r="AE308" s="10">
        <f t="shared" si="11"/>
        <v>0</v>
      </c>
      <c r="AF308" s="17"/>
      <c r="AG308" s="18">
        <f t="shared" si="12"/>
        <v>0</v>
      </c>
      <c r="AH308" s="10">
        <f t="shared" si="13"/>
        <v>0</v>
      </c>
      <c r="AI308" s="18">
        <f t="shared" si="14"/>
        <v>0</v>
      </c>
    </row>
    <row r="309" spans="1:35" s="20" customFormat="1">
      <c r="A309" s="31"/>
      <c r="B309" s="31"/>
      <c r="C309" s="94"/>
      <c r="D309" s="94"/>
      <c r="E309" s="94"/>
      <c r="F309" s="149"/>
      <c r="G309" s="14">
        <v>12</v>
      </c>
      <c r="H309" s="15">
        <v>2013</v>
      </c>
      <c r="I309" s="200">
        <v>2014</v>
      </c>
      <c r="J309" s="200">
        <v>2014</v>
      </c>
      <c r="K309" s="16" t="str">
        <f>[1]Lib_RawData!G120</f>
        <v>CFO</v>
      </c>
      <c r="L309" s="17">
        <f t="shared" si="5"/>
        <v>0</v>
      </c>
      <c r="M309" s="10">
        <f t="shared" si="5"/>
        <v>0</v>
      </c>
      <c r="N309" s="10">
        <f t="shared" si="5"/>
        <v>0</v>
      </c>
      <c r="O309" s="18">
        <f t="shared" si="6"/>
        <v>0</v>
      </c>
      <c r="P309" s="19">
        <f t="shared" si="7"/>
        <v>0</v>
      </c>
      <c r="Q309" s="20">
        <f>P309*[1]Factors!D296</f>
        <v>0</v>
      </c>
      <c r="R309" s="20">
        <f t="shared" si="8"/>
        <v>0</v>
      </c>
      <c r="S309" s="20">
        <f>R309*[1]Factors!D296</f>
        <v>0</v>
      </c>
      <c r="T309" s="21">
        <f>R309*[1]Factors!D296*[1]Factors!E296</f>
        <v>0</v>
      </c>
      <c r="U309" s="17"/>
      <c r="V309" s="10"/>
      <c r="W309" s="21">
        <f>[1]Lib_RawData!CD120</f>
        <v>0</v>
      </c>
      <c r="X309" s="10"/>
      <c r="Y309" s="10">
        <f t="shared" si="18"/>
        <v>0</v>
      </c>
      <c r="Z309" s="10">
        <f t="shared" si="18"/>
        <v>0</v>
      </c>
      <c r="AA309" s="10" t="s">
        <v>220</v>
      </c>
      <c r="AB309" s="270"/>
      <c r="AC309" s="10">
        <f t="shared" si="15"/>
        <v>0</v>
      </c>
      <c r="AD309" s="10">
        <f t="shared" si="10"/>
        <v>0</v>
      </c>
      <c r="AE309" s="10">
        <f t="shared" si="11"/>
        <v>0</v>
      </c>
      <c r="AF309" s="17"/>
      <c r="AG309" s="18">
        <f t="shared" si="12"/>
        <v>0</v>
      </c>
      <c r="AH309" s="10">
        <f t="shared" si="13"/>
        <v>0</v>
      </c>
      <c r="AI309" s="18">
        <f t="shared" si="14"/>
        <v>0</v>
      </c>
    </row>
    <row r="310" spans="1:35" s="20" customFormat="1">
      <c r="A310" s="31"/>
      <c r="B310" s="31"/>
      <c r="C310" s="94"/>
      <c r="D310" s="94"/>
      <c r="E310" s="94"/>
      <c r="F310" s="149"/>
      <c r="G310" s="14">
        <v>1</v>
      </c>
      <c r="H310" s="15">
        <v>2014</v>
      </c>
      <c r="I310" s="200">
        <v>2014</v>
      </c>
      <c r="J310" s="200">
        <v>2014</v>
      </c>
      <c r="K310" s="16" t="str">
        <f>[1]Lib_RawData!G121</f>
        <v>CFO</v>
      </c>
      <c r="L310" s="17">
        <f t="shared" si="5"/>
        <v>0</v>
      </c>
      <c r="M310" s="10">
        <f t="shared" si="5"/>
        <v>0</v>
      </c>
      <c r="N310" s="10">
        <f t="shared" si="5"/>
        <v>0</v>
      </c>
      <c r="O310" s="18">
        <f t="shared" si="6"/>
        <v>0</v>
      </c>
      <c r="P310" s="19">
        <f t="shared" si="7"/>
        <v>0</v>
      </c>
      <c r="Q310" s="20">
        <f>P310*[1]Factors!D297</f>
        <v>0</v>
      </c>
      <c r="R310" s="20">
        <f t="shared" si="8"/>
        <v>0</v>
      </c>
      <c r="S310" s="20">
        <f>R310*[1]Factors!D297</f>
        <v>0</v>
      </c>
      <c r="T310" s="21">
        <f>R310*[1]Factors!D297*[1]Factors!E297</f>
        <v>0</v>
      </c>
      <c r="U310" s="17"/>
      <c r="V310" s="10"/>
      <c r="W310" s="21">
        <f>[1]Lib_RawData!CD121</f>
        <v>0</v>
      </c>
      <c r="X310" s="10"/>
      <c r="Y310" s="10">
        <f t="shared" si="18"/>
        <v>0</v>
      </c>
      <c r="Z310" s="10">
        <f t="shared" si="18"/>
        <v>0</v>
      </c>
      <c r="AA310" s="10" t="s">
        <v>220</v>
      </c>
      <c r="AB310" s="270"/>
      <c r="AC310" s="10">
        <f t="shared" si="15"/>
        <v>0</v>
      </c>
      <c r="AD310" s="10">
        <f t="shared" si="10"/>
        <v>0</v>
      </c>
      <c r="AE310" s="10">
        <f t="shared" si="11"/>
        <v>0</v>
      </c>
      <c r="AF310" s="17"/>
      <c r="AG310" s="18">
        <f t="shared" si="12"/>
        <v>0</v>
      </c>
      <c r="AH310" s="10">
        <f t="shared" si="13"/>
        <v>0</v>
      </c>
      <c r="AI310" s="18">
        <f t="shared" si="14"/>
        <v>0</v>
      </c>
    </row>
    <row r="311" spans="1:35" s="20" customFormat="1">
      <c r="A311" s="31"/>
      <c r="B311" s="31"/>
      <c r="C311" s="94"/>
      <c r="D311" s="94"/>
      <c r="E311" s="94"/>
      <c r="F311" s="149"/>
      <c r="G311" s="14">
        <v>2</v>
      </c>
      <c r="H311" s="15">
        <v>2014</v>
      </c>
      <c r="I311" s="200">
        <v>2014</v>
      </c>
      <c r="J311" s="200">
        <v>2014</v>
      </c>
      <c r="K311" s="16" t="str">
        <f>[1]Lib_RawData!G122</f>
        <v>CFO</v>
      </c>
      <c r="L311" s="17">
        <f t="shared" si="5"/>
        <v>0</v>
      </c>
      <c r="M311" s="10">
        <f t="shared" si="5"/>
        <v>0</v>
      </c>
      <c r="N311" s="10">
        <f t="shared" si="5"/>
        <v>0</v>
      </c>
      <c r="O311" s="18">
        <f t="shared" si="6"/>
        <v>0</v>
      </c>
      <c r="P311" s="19">
        <f t="shared" si="7"/>
        <v>0</v>
      </c>
      <c r="Q311" s="20">
        <f>P311*[1]Factors!D298</f>
        <v>0</v>
      </c>
      <c r="R311" s="20">
        <f t="shared" si="8"/>
        <v>0</v>
      </c>
      <c r="S311" s="20">
        <f>R311*[1]Factors!D298</f>
        <v>0</v>
      </c>
      <c r="T311" s="21">
        <f>R311*[1]Factors!D298*[1]Factors!E298</f>
        <v>0</v>
      </c>
      <c r="U311" s="17"/>
      <c r="V311" s="10"/>
      <c r="W311" s="21">
        <f>[1]Lib_RawData!CD122</f>
        <v>0</v>
      </c>
      <c r="X311" s="10"/>
      <c r="Y311" s="10">
        <f t="shared" si="18"/>
        <v>0</v>
      </c>
      <c r="Z311" s="10">
        <f t="shared" si="18"/>
        <v>0</v>
      </c>
      <c r="AA311" s="10" t="s">
        <v>220</v>
      </c>
      <c r="AB311" s="270"/>
      <c r="AC311" s="10">
        <f t="shared" si="15"/>
        <v>0</v>
      </c>
      <c r="AD311" s="10">
        <f t="shared" si="10"/>
        <v>0</v>
      </c>
      <c r="AE311" s="10">
        <f t="shared" si="11"/>
        <v>0</v>
      </c>
      <c r="AF311" s="17"/>
      <c r="AG311" s="18">
        <f t="shared" si="12"/>
        <v>0</v>
      </c>
      <c r="AH311" s="10">
        <f t="shared" si="13"/>
        <v>0</v>
      </c>
      <c r="AI311" s="18">
        <f t="shared" si="14"/>
        <v>0</v>
      </c>
    </row>
    <row r="312" spans="1:35" s="20" customFormat="1">
      <c r="A312" s="31"/>
      <c r="B312" s="31"/>
      <c r="C312" s="94"/>
      <c r="D312" s="94"/>
      <c r="E312" s="94"/>
      <c r="F312" s="149"/>
      <c r="G312" s="14">
        <v>3</v>
      </c>
      <c r="H312" s="15">
        <v>2014</v>
      </c>
      <c r="I312" s="200">
        <v>2014</v>
      </c>
      <c r="J312" s="200">
        <v>2014</v>
      </c>
      <c r="K312" s="16" t="str">
        <f>[1]Lib_RawData!G123</f>
        <v>CFO</v>
      </c>
      <c r="L312" s="17">
        <f t="shared" si="5"/>
        <v>0</v>
      </c>
      <c r="M312" s="10">
        <f t="shared" si="5"/>
        <v>0</v>
      </c>
      <c r="N312" s="10">
        <f t="shared" si="5"/>
        <v>0</v>
      </c>
      <c r="O312" s="18">
        <f t="shared" si="6"/>
        <v>0</v>
      </c>
      <c r="P312" s="19">
        <f t="shared" si="7"/>
        <v>0</v>
      </c>
      <c r="Q312" s="20">
        <f>P312*[1]Factors!D299</f>
        <v>0</v>
      </c>
      <c r="R312" s="20">
        <f t="shared" si="8"/>
        <v>0</v>
      </c>
      <c r="S312" s="20">
        <f>R312*[1]Factors!D299</f>
        <v>0</v>
      </c>
      <c r="T312" s="21">
        <f>R312*[1]Factors!D299*[1]Factors!E299</f>
        <v>0</v>
      </c>
      <c r="U312" s="17"/>
      <c r="V312" s="10"/>
      <c r="W312" s="21">
        <f>[1]Lib_RawData!CD123</f>
        <v>0</v>
      </c>
      <c r="X312" s="10"/>
      <c r="Y312" s="10">
        <f t="shared" si="18"/>
        <v>0</v>
      </c>
      <c r="Z312" s="10">
        <f t="shared" si="18"/>
        <v>0</v>
      </c>
      <c r="AA312" s="10" t="s">
        <v>220</v>
      </c>
      <c r="AB312" s="270"/>
      <c r="AC312" s="10">
        <f t="shared" si="15"/>
        <v>0</v>
      </c>
      <c r="AD312" s="10">
        <f t="shared" si="10"/>
        <v>0</v>
      </c>
      <c r="AE312" s="10">
        <f t="shared" si="11"/>
        <v>0</v>
      </c>
      <c r="AF312" s="17"/>
      <c r="AG312" s="18">
        <f t="shared" si="12"/>
        <v>0</v>
      </c>
      <c r="AH312" s="10">
        <f t="shared" si="13"/>
        <v>0</v>
      </c>
      <c r="AI312" s="18">
        <f t="shared" si="14"/>
        <v>0</v>
      </c>
    </row>
    <row r="313" spans="1:35" s="20" customFormat="1">
      <c r="A313" s="31"/>
      <c r="B313" s="31"/>
      <c r="C313" s="94"/>
      <c r="D313" s="94"/>
      <c r="E313" s="94"/>
      <c r="F313" s="149"/>
      <c r="G313" s="14">
        <v>4</v>
      </c>
      <c r="H313" s="15">
        <v>2014</v>
      </c>
      <c r="I313" s="200">
        <v>2014</v>
      </c>
      <c r="J313" s="200">
        <v>2015</v>
      </c>
      <c r="K313" s="16" t="str">
        <f>[1]Lib_RawData!G124</f>
        <v>CFO</v>
      </c>
      <c r="L313" s="17">
        <f t="shared" si="5"/>
        <v>0</v>
      </c>
      <c r="M313" s="10">
        <f t="shared" si="5"/>
        <v>0</v>
      </c>
      <c r="N313" s="10">
        <f t="shared" si="5"/>
        <v>0</v>
      </c>
      <c r="O313" s="18">
        <f t="shared" si="6"/>
        <v>0</v>
      </c>
      <c r="P313" s="19">
        <f t="shared" si="7"/>
        <v>0</v>
      </c>
      <c r="Q313" s="20">
        <f>P313*[1]Factors!D300</f>
        <v>0</v>
      </c>
      <c r="R313" s="20">
        <f t="shared" si="8"/>
        <v>0</v>
      </c>
      <c r="S313" s="20">
        <f>R313*[1]Factors!D300</f>
        <v>0</v>
      </c>
      <c r="T313" s="21">
        <f>R313*[1]Factors!D300*[1]Factors!E300</f>
        <v>0</v>
      </c>
      <c r="U313" s="17"/>
      <c r="V313" s="10"/>
      <c r="W313" s="21">
        <f>[1]Lib_RawData!CD124</f>
        <v>0</v>
      </c>
      <c r="X313" s="10"/>
      <c r="Y313" s="10">
        <f t="shared" si="18"/>
        <v>0</v>
      </c>
      <c r="Z313" s="10">
        <f t="shared" si="18"/>
        <v>0</v>
      </c>
      <c r="AA313" s="10" t="s">
        <v>220</v>
      </c>
      <c r="AB313" s="270"/>
      <c r="AC313" s="10">
        <f t="shared" si="15"/>
        <v>0</v>
      </c>
      <c r="AD313" s="10">
        <f t="shared" si="10"/>
        <v>0</v>
      </c>
      <c r="AE313" s="10">
        <f t="shared" si="11"/>
        <v>0</v>
      </c>
      <c r="AF313" s="17"/>
      <c r="AG313" s="18">
        <f t="shared" si="12"/>
        <v>0</v>
      </c>
      <c r="AH313" s="10">
        <f t="shared" si="13"/>
        <v>0</v>
      </c>
      <c r="AI313" s="18">
        <f t="shared" si="14"/>
        <v>0</v>
      </c>
    </row>
    <row r="314" spans="1:35" s="20" customFormat="1">
      <c r="A314" s="31"/>
      <c r="B314" s="31"/>
      <c r="C314" s="94"/>
      <c r="D314" s="94"/>
      <c r="E314" s="94"/>
      <c r="F314" s="149"/>
      <c r="G314" s="14">
        <v>5</v>
      </c>
      <c r="H314" s="15">
        <v>2014</v>
      </c>
      <c r="I314" s="200">
        <v>2014</v>
      </c>
      <c r="J314" s="200">
        <v>2015</v>
      </c>
      <c r="K314" s="16" t="str">
        <f>[1]Lib_RawData!G125</f>
        <v>CFO</v>
      </c>
      <c r="L314" s="17">
        <f t="shared" ref="L314:N377" si="19">AF314</f>
        <v>0</v>
      </c>
      <c r="M314" s="10">
        <f t="shared" si="19"/>
        <v>0</v>
      </c>
      <c r="N314" s="10">
        <f t="shared" si="19"/>
        <v>0</v>
      </c>
      <c r="O314" s="18">
        <f t="shared" ref="O314:O377" si="20">N314+M314</f>
        <v>0</v>
      </c>
      <c r="P314" s="19">
        <f t="shared" ref="P314:P377" si="21">O314</f>
        <v>0</v>
      </c>
      <c r="Q314" s="20">
        <f>P314*[1]Factors!D301</f>
        <v>0</v>
      </c>
      <c r="R314" s="20">
        <f t="shared" ref="R314:R377" si="22">U314+W314</f>
        <v>0</v>
      </c>
      <c r="S314" s="20">
        <f>R314*[1]Factors!D301</f>
        <v>0</v>
      </c>
      <c r="T314" s="21">
        <f>R314*[1]Factors!D301*[1]Factors!E301</f>
        <v>0</v>
      </c>
      <c r="U314" s="17"/>
      <c r="V314" s="10"/>
      <c r="W314" s="21">
        <f>[1]Lib_RawData!CD125</f>
        <v>0</v>
      </c>
      <c r="X314" s="10"/>
      <c r="Y314" s="10">
        <f t="shared" ref="Y314:Z329" si="23">Y302*EXP(Y$20)</f>
        <v>0</v>
      </c>
      <c r="Z314" s="10">
        <f t="shared" si="23"/>
        <v>0</v>
      </c>
      <c r="AA314" s="10" t="s">
        <v>220</v>
      </c>
      <c r="AB314" s="270"/>
      <c r="AC314" s="10">
        <f t="shared" si="15"/>
        <v>0</v>
      </c>
      <c r="AD314" s="10">
        <f t="shared" ref="AD314:AD377" si="24">AD302*EXP(AD$20)</f>
        <v>0</v>
      </c>
      <c r="AE314" s="10">
        <f t="shared" ref="AE314:AE377" si="25">AC314+AD314</f>
        <v>0</v>
      </c>
      <c r="AF314" s="17"/>
      <c r="AG314" s="18">
        <f t="shared" ref="AG314:AG377" si="26">AE314</f>
        <v>0</v>
      </c>
      <c r="AH314" s="10">
        <f t="shared" ref="AH314:AH377" si="27">X314</f>
        <v>0</v>
      </c>
      <c r="AI314" s="18">
        <f t="shared" ref="AI314:AI377" si="28">AH314+AG314</f>
        <v>0</v>
      </c>
    </row>
    <row r="315" spans="1:35" s="20" customFormat="1">
      <c r="A315" s="31"/>
      <c r="B315" s="31"/>
      <c r="C315" s="94"/>
      <c r="D315" s="94"/>
      <c r="E315" s="94"/>
      <c r="F315" s="149"/>
      <c r="G315" s="14">
        <v>6</v>
      </c>
      <c r="H315" s="15">
        <v>2014</v>
      </c>
      <c r="I315" s="200">
        <v>2014</v>
      </c>
      <c r="J315" s="200">
        <v>2015</v>
      </c>
      <c r="K315" s="16" t="str">
        <f>[1]Lib_RawData!G126</f>
        <v>CFO</v>
      </c>
      <c r="L315" s="17">
        <f t="shared" si="19"/>
        <v>0</v>
      </c>
      <c r="M315" s="10">
        <f t="shared" si="19"/>
        <v>0</v>
      </c>
      <c r="N315" s="10">
        <f t="shared" si="19"/>
        <v>0</v>
      </c>
      <c r="O315" s="18">
        <f t="shared" si="20"/>
        <v>0</v>
      </c>
      <c r="P315" s="19">
        <f t="shared" si="21"/>
        <v>0</v>
      </c>
      <c r="Q315" s="20">
        <f>P315*[1]Factors!D302</f>
        <v>0</v>
      </c>
      <c r="R315" s="20">
        <f t="shared" si="22"/>
        <v>0</v>
      </c>
      <c r="S315" s="20">
        <f>R315*[1]Factors!D302</f>
        <v>0</v>
      </c>
      <c r="T315" s="21">
        <f>R315*[1]Factors!D302*[1]Factors!E302</f>
        <v>0</v>
      </c>
      <c r="U315" s="17"/>
      <c r="V315" s="10"/>
      <c r="W315" s="21">
        <f>[1]Lib_RawData!CD126</f>
        <v>0</v>
      </c>
      <c r="X315" s="10"/>
      <c r="Y315" s="10">
        <f t="shared" si="23"/>
        <v>0</v>
      </c>
      <c r="Z315" s="10">
        <f t="shared" si="23"/>
        <v>0</v>
      </c>
      <c r="AA315" s="10" t="s">
        <v>220</v>
      </c>
      <c r="AB315" s="270"/>
      <c r="AC315" s="10">
        <f t="shared" ref="AC315:AC321" si="29">W315*AB315</f>
        <v>0</v>
      </c>
      <c r="AD315" s="10">
        <f t="shared" si="24"/>
        <v>0</v>
      </c>
      <c r="AE315" s="10">
        <f t="shared" si="25"/>
        <v>0</v>
      </c>
      <c r="AF315" s="17"/>
      <c r="AG315" s="18">
        <f t="shared" si="26"/>
        <v>0</v>
      </c>
      <c r="AH315" s="10">
        <f t="shared" si="27"/>
        <v>0</v>
      </c>
      <c r="AI315" s="18">
        <f t="shared" si="28"/>
        <v>0</v>
      </c>
    </row>
    <row r="316" spans="1:35" s="20" customFormat="1">
      <c r="A316" s="31"/>
      <c r="B316" s="31"/>
      <c r="C316" s="94"/>
      <c r="D316" s="94"/>
      <c r="E316" s="94"/>
      <c r="F316" s="149"/>
      <c r="G316" s="242">
        <v>7</v>
      </c>
      <c r="H316" s="243">
        <v>2014</v>
      </c>
      <c r="I316" s="244">
        <v>2015</v>
      </c>
      <c r="J316" s="244">
        <v>2015</v>
      </c>
      <c r="K316" s="245" t="str">
        <f>[1]Lib_RawData!G127</f>
        <v>CFO</v>
      </c>
      <c r="L316" s="246">
        <f t="shared" si="19"/>
        <v>0</v>
      </c>
      <c r="M316" s="76">
        <f t="shared" si="19"/>
        <v>0</v>
      </c>
      <c r="N316" s="76">
        <f t="shared" si="19"/>
        <v>0</v>
      </c>
      <c r="O316" s="247">
        <f t="shared" si="20"/>
        <v>0</v>
      </c>
      <c r="P316" s="248">
        <f t="shared" si="21"/>
        <v>0</v>
      </c>
      <c r="Q316" s="249">
        <f>P316*[1]Factors!D303</f>
        <v>0</v>
      </c>
      <c r="R316" s="249">
        <f t="shared" si="22"/>
        <v>0</v>
      </c>
      <c r="S316" s="249">
        <f>R316*[1]Factors!D303</f>
        <v>0</v>
      </c>
      <c r="T316" s="250">
        <f>R316*[1]Factors!D303*[1]Factors!E303</f>
        <v>0</v>
      </c>
      <c r="U316" s="246"/>
      <c r="V316" s="76"/>
      <c r="W316" s="250">
        <f>[1]Lib_RawData!CD127</f>
        <v>0</v>
      </c>
      <c r="X316" s="76"/>
      <c r="Y316" s="76">
        <f t="shared" si="23"/>
        <v>0</v>
      </c>
      <c r="Z316" s="76">
        <f t="shared" si="23"/>
        <v>0</v>
      </c>
      <c r="AA316" s="76" t="s">
        <v>220</v>
      </c>
      <c r="AB316" s="271"/>
      <c r="AC316" s="76">
        <f t="shared" si="29"/>
        <v>0</v>
      </c>
      <c r="AD316" s="76">
        <f t="shared" si="24"/>
        <v>0</v>
      </c>
      <c r="AE316" s="76">
        <f t="shared" si="25"/>
        <v>0</v>
      </c>
      <c r="AF316" s="246"/>
      <c r="AG316" s="247">
        <f t="shared" si="26"/>
        <v>0</v>
      </c>
      <c r="AH316" s="76">
        <f t="shared" si="27"/>
        <v>0</v>
      </c>
      <c r="AI316" s="247">
        <f t="shared" si="28"/>
        <v>0</v>
      </c>
    </row>
    <row r="317" spans="1:35" s="20" customFormat="1">
      <c r="A317" s="31"/>
      <c r="B317" s="31"/>
      <c r="C317" s="94"/>
      <c r="D317" s="94"/>
      <c r="E317" s="94"/>
      <c r="F317" s="149"/>
      <c r="G317" s="242">
        <v>8</v>
      </c>
      <c r="H317" s="243">
        <v>2014</v>
      </c>
      <c r="I317" s="244">
        <v>2015</v>
      </c>
      <c r="J317" s="244">
        <v>2015</v>
      </c>
      <c r="K317" s="245" t="str">
        <f>[1]Lib_RawData!G128</f>
        <v>CFO</v>
      </c>
      <c r="L317" s="246">
        <f t="shared" si="19"/>
        <v>0</v>
      </c>
      <c r="M317" s="76">
        <f t="shared" si="19"/>
        <v>0</v>
      </c>
      <c r="N317" s="76">
        <f t="shared" si="19"/>
        <v>0</v>
      </c>
      <c r="O317" s="247">
        <f t="shared" si="20"/>
        <v>0</v>
      </c>
      <c r="P317" s="248">
        <f t="shared" si="21"/>
        <v>0</v>
      </c>
      <c r="Q317" s="249">
        <f>P317*[1]Factors!D304</f>
        <v>0</v>
      </c>
      <c r="R317" s="249">
        <f t="shared" si="22"/>
        <v>0</v>
      </c>
      <c r="S317" s="249">
        <f>R317*[1]Factors!D304</f>
        <v>0</v>
      </c>
      <c r="T317" s="250">
        <f>R317*[1]Factors!D304*[1]Factors!E304</f>
        <v>0</v>
      </c>
      <c r="U317" s="246"/>
      <c r="V317" s="76"/>
      <c r="W317" s="250">
        <f>[1]Lib_RawData!CD128</f>
        <v>0</v>
      </c>
      <c r="X317" s="76"/>
      <c r="Y317" s="76">
        <f t="shared" si="23"/>
        <v>0</v>
      </c>
      <c r="Z317" s="76">
        <f t="shared" si="23"/>
        <v>0</v>
      </c>
      <c r="AA317" s="76" t="s">
        <v>220</v>
      </c>
      <c r="AB317" s="271"/>
      <c r="AC317" s="76">
        <f t="shared" si="29"/>
        <v>0</v>
      </c>
      <c r="AD317" s="76">
        <f t="shared" si="24"/>
        <v>0</v>
      </c>
      <c r="AE317" s="76">
        <f t="shared" si="25"/>
        <v>0</v>
      </c>
      <c r="AF317" s="246"/>
      <c r="AG317" s="247">
        <f t="shared" si="26"/>
        <v>0</v>
      </c>
      <c r="AH317" s="76">
        <f t="shared" si="27"/>
        <v>0</v>
      </c>
      <c r="AI317" s="247">
        <f t="shared" si="28"/>
        <v>0</v>
      </c>
    </row>
    <row r="318" spans="1:35" s="20" customFormat="1">
      <c r="A318" s="31"/>
      <c r="B318" s="31"/>
      <c r="C318" s="94"/>
      <c r="D318" s="94"/>
      <c r="E318" s="94"/>
      <c r="F318" s="149"/>
      <c r="G318" s="242">
        <v>9</v>
      </c>
      <c r="H318" s="243">
        <v>2014</v>
      </c>
      <c r="I318" s="244">
        <v>2015</v>
      </c>
      <c r="J318" s="244">
        <v>2015</v>
      </c>
      <c r="K318" s="245" t="str">
        <f>[1]Lib_RawData!G129</f>
        <v>CFO</v>
      </c>
      <c r="L318" s="246">
        <f t="shared" si="19"/>
        <v>0</v>
      </c>
      <c r="M318" s="76">
        <f t="shared" si="19"/>
        <v>0</v>
      </c>
      <c r="N318" s="76">
        <f t="shared" si="19"/>
        <v>0</v>
      </c>
      <c r="O318" s="247">
        <f t="shared" si="20"/>
        <v>0</v>
      </c>
      <c r="P318" s="248">
        <f t="shared" si="21"/>
        <v>0</v>
      </c>
      <c r="Q318" s="249">
        <f>P318*[1]Factors!D305</f>
        <v>0</v>
      </c>
      <c r="R318" s="249">
        <f t="shared" si="22"/>
        <v>0</v>
      </c>
      <c r="S318" s="249">
        <f>R318*[1]Factors!D305</f>
        <v>0</v>
      </c>
      <c r="T318" s="250">
        <f>R318*[1]Factors!D305*[1]Factors!E305</f>
        <v>0</v>
      </c>
      <c r="U318" s="246"/>
      <c r="V318" s="76"/>
      <c r="W318" s="250">
        <f>[1]Lib_RawData!CD129</f>
        <v>0</v>
      </c>
      <c r="X318" s="76"/>
      <c r="Y318" s="76">
        <f t="shared" si="23"/>
        <v>0</v>
      </c>
      <c r="Z318" s="76">
        <f t="shared" si="23"/>
        <v>0</v>
      </c>
      <c r="AA318" s="76" t="s">
        <v>220</v>
      </c>
      <c r="AB318" s="271"/>
      <c r="AC318" s="76">
        <f t="shared" si="29"/>
        <v>0</v>
      </c>
      <c r="AD318" s="76">
        <f t="shared" si="24"/>
        <v>0</v>
      </c>
      <c r="AE318" s="76">
        <f t="shared" si="25"/>
        <v>0</v>
      </c>
      <c r="AF318" s="246"/>
      <c r="AG318" s="247">
        <f t="shared" si="26"/>
        <v>0</v>
      </c>
      <c r="AH318" s="76">
        <f t="shared" si="27"/>
        <v>0</v>
      </c>
      <c r="AI318" s="247">
        <f t="shared" si="28"/>
        <v>0</v>
      </c>
    </row>
    <row r="319" spans="1:35" s="20" customFormat="1">
      <c r="A319" s="31"/>
      <c r="B319" s="31"/>
      <c r="C319" s="94"/>
      <c r="D319" s="94"/>
      <c r="E319" s="94"/>
      <c r="F319" s="149"/>
      <c r="G319" s="242">
        <v>10</v>
      </c>
      <c r="H319" s="243">
        <v>2014</v>
      </c>
      <c r="I319" s="244">
        <v>2015</v>
      </c>
      <c r="J319" s="244">
        <v>2015</v>
      </c>
      <c r="K319" s="245" t="str">
        <f>[1]Lib_RawData!G130</f>
        <v>CFO</v>
      </c>
      <c r="L319" s="246">
        <f t="shared" si="19"/>
        <v>0</v>
      </c>
      <c r="M319" s="76">
        <f t="shared" si="19"/>
        <v>0</v>
      </c>
      <c r="N319" s="76">
        <f t="shared" si="19"/>
        <v>0</v>
      </c>
      <c r="O319" s="247">
        <f t="shared" si="20"/>
        <v>0</v>
      </c>
      <c r="P319" s="248">
        <f t="shared" si="21"/>
        <v>0</v>
      </c>
      <c r="Q319" s="249">
        <f>P319*[1]Factors!D306</f>
        <v>0</v>
      </c>
      <c r="R319" s="249">
        <f t="shared" si="22"/>
        <v>0</v>
      </c>
      <c r="S319" s="249">
        <f>R319*[1]Factors!D306</f>
        <v>0</v>
      </c>
      <c r="T319" s="250">
        <f>R319*[1]Factors!D306*[1]Factors!E306</f>
        <v>0</v>
      </c>
      <c r="U319" s="246"/>
      <c r="V319" s="76"/>
      <c r="W319" s="250">
        <f>[1]Lib_RawData!CD130</f>
        <v>0</v>
      </c>
      <c r="X319" s="76"/>
      <c r="Y319" s="76">
        <f t="shared" si="23"/>
        <v>0</v>
      </c>
      <c r="Z319" s="76">
        <f t="shared" si="23"/>
        <v>0</v>
      </c>
      <c r="AA319" s="76" t="s">
        <v>220</v>
      </c>
      <c r="AB319" s="271"/>
      <c r="AC319" s="76">
        <f t="shared" si="29"/>
        <v>0</v>
      </c>
      <c r="AD319" s="76">
        <f t="shared" si="24"/>
        <v>0</v>
      </c>
      <c r="AE319" s="76">
        <f t="shared" si="25"/>
        <v>0</v>
      </c>
      <c r="AF319" s="246"/>
      <c r="AG319" s="247">
        <f t="shared" si="26"/>
        <v>0</v>
      </c>
      <c r="AH319" s="76">
        <f t="shared" si="27"/>
        <v>0</v>
      </c>
      <c r="AI319" s="247">
        <f t="shared" si="28"/>
        <v>0</v>
      </c>
    </row>
    <row r="320" spans="1:35" s="20" customFormat="1">
      <c r="A320" s="31"/>
      <c r="B320" s="31"/>
      <c r="C320" s="94"/>
      <c r="D320" s="94"/>
      <c r="E320" s="94"/>
      <c r="F320" s="149"/>
      <c r="G320" s="242">
        <v>11</v>
      </c>
      <c r="H320" s="243">
        <v>2014</v>
      </c>
      <c r="I320" s="244">
        <v>2015</v>
      </c>
      <c r="J320" s="244">
        <v>2015</v>
      </c>
      <c r="K320" s="245" t="str">
        <f>[1]Lib_RawData!G131</f>
        <v>CFO</v>
      </c>
      <c r="L320" s="246">
        <f t="shared" si="19"/>
        <v>0</v>
      </c>
      <c r="M320" s="76">
        <f t="shared" si="19"/>
        <v>0</v>
      </c>
      <c r="N320" s="76">
        <f t="shared" si="19"/>
        <v>0</v>
      </c>
      <c r="O320" s="247">
        <f t="shared" si="20"/>
        <v>0</v>
      </c>
      <c r="P320" s="248">
        <f t="shared" si="21"/>
        <v>0</v>
      </c>
      <c r="Q320" s="249">
        <f>P320*[1]Factors!D307</f>
        <v>0</v>
      </c>
      <c r="R320" s="249">
        <f t="shared" si="22"/>
        <v>0</v>
      </c>
      <c r="S320" s="249">
        <f>R320*[1]Factors!D307</f>
        <v>0</v>
      </c>
      <c r="T320" s="250">
        <f>R320*[1]Factors!D307*[1]Factors!E307</f>
        <v>0</v>
      </c>
      <c r="U320" s="246"/>
      <c r="V320" s="76"/>
      <c r="W320" s="250">
        <f>[1]Lib_RawData!CD131</f>
        <v>0</v>
      </c>
      <c r="X320" s="76"/>
      <c r="Y320" s="76">
        <f t="shared" si="23"/>
        <v>0</v>
      </c>
      <c r="Z320" s="76">
        <f t="shared" si="23"/>
        <v>0</v>
      </c>
      <c r="AA320" s="76" t="s">
        <v>220</v>
      </c>
      <c r="AB320" s="271"/>
      <c r="AC320" s="76">
        <f t="shared" si="29"/>
        <v>0</v>
      </c>
      <c r="AD320" s="76">
        <f t="shared" si="24"/>
        <v>0</v>
      </c>
      <c r="AE320" s="76">
        <f t="shared" si="25"/>
        <v>0</v>
      </c>
      <c r="AF320" s="246"/>
      <c r="AG320" s="247">
        <f t="shared" si="26"/>
        <v>0</v>
      </c>
      <c r="AH320" s="76">
        <f t="shared" si="27"/>
        <v>0</v>
      </c>
      <c r="AI320" s="247">
        <f t="shared" si="28"/>
        <v>0</v>
      </c>
    </row>
    <row r="321" spans="1:35" s="20" customFormat="1">
      <c r="A321" s="31"/>
      <c r="B321" s="31"/>
      <c r="C321" s="94"/>
      <c r="D321" s="94"/>
      <c r="E321" s="94"/>
      <c r="F321" s="149"/>
      <c r="G321" s="242">
        <v>12</v>
      </c>
      <c r="H321" s="243">
        <v>2014</v>
      </c>
      <c r="I321" s="244">
        <v>2015</v>
      </c>
      <c r="J321" s="244">
        <v>2015</v>
      </c>
      <c r="K321" s="245" t="str">
        <f>[1]Lib_RawData!G132</f>
        <v>CFO</v>
      </c>
      <c r="L321" s="246">
        <f t="shared" si="19"/>
        <v>0</v>
      </c>
      <c r="M321" s="76">
        <f t="shared" si="19"/>
        <v>0</v>
      </c>
      <c r="N321" s="76">
        <f t="shared" si="19"/>
        <v>0</v>
      </c>
      <c r="O321" s="247">
        <f t="shared" si="20"/>
        <v>0</v>
      </c>
      <c r="P321" s="248">
        <f t="shared" si="21"/>
        <v>0</v>
      </c>
      <c r="Q321" s="249">
        <f>P321*[1]Factors!D308</f>
        <v>0</v>
      </c>
      <c r="R321" s="249">
        <f t="shared" si="22"/>
        <v>0</v>
      </c>
      <c r="S321" s="249">
        <f>R321*[1]Factors!D308</f>
        <v>0</v>
      </c>
      <c r="T321" s="250">
        <f>R321*[1]Factors!D308*[1]Factors!E308</f>
        <v>0</v>
      </c>
      <c r="U321" s="246"/>
      <c r="V321" s="76"/>
      <c r="W321" s="250">
        <f>[1]Lib_RawData!CD132</f>
        <v>0</v>
      </c>
      <c r="X321" s="76"/>
      <c r="Y321" s="76">
        <f t="shared" si="23"/>
        <v>0</v>
      </c>
      <c r="Z321" s="76">
        <f t="shared" si="23"/>
        <v>0</v>
      </c>
      <c r="AA321" s="76" t="s">
        <v>220</v>
      </c>
      <c r="AB321" s="271"/>
      <c r="AC321" s="76">
        <f t="shared" si="29"/>
        <v>0</v>
      </c>
      <c r="AD321" s="76">
        <f t="shared" si="24"/>
        <v>0</v>
      </c>
      <c r="AE321" s="76">
        <f t="shared" si="25"/>
        <v>0</v>
      </c>
      <c r="AF321" s="246"/>
      <c r="AG321" s="247">
        <f t="shared" si="26"/>
        <v>0</v>
      </c>
      <c r="AH321" s="76">
        <f t="shared" si="27"/>
        <v>0</v>
      </c>
      <c r="AI321" s="247">
        <f t="shared" si="28"/>
        <v>0</v>
      </c>
    </row>
    <row r="322" spans="1:35" s="20" customFormat="1">
      <c r="A322" s="31"/>
      <c r="B322" s="31"/>
      <c r="C322" s="94"/>
      <c r="D322" s="94"/>
      <c r="E322" s="94"/>
      <c r="F322" s="149"/>
      <c r="G322" s="242">
        <v>1</v>
      </c>
      <c r="H322" s="243">
        <v>2015</v>
      </c>
      <c r="I322" s="244">
        <v>2015</v>
      </c>
      <c r="J322" s="244">
        <v>2015</v>
      </c>
      <c r="K322" s="245" t="str">
        <f>[1]Lib_RawData!G133</f>
        <v>CFO</v>
      </c>
      <c r="L322" s="246">
        <f t="shared" si="19"/>
        <v>0</v>
      </c>
      <c r="M322" s="76">
        <f t="shared" si="19"/>
        <v>468950</v>
      </c>
      <c r="N322" s="76">
        <f t="shared" si="19"/>
        <v>0</v>
      </c>
      <c r="O322" s="247">
        <f t="shared" si="20"/>
        <v>468950</v>
      </c>
      <c r="P322" s="248">
        <f t="shared" si="21"/>
        <v>468950</v>
      </c>
      <c r="Q322" s="249">
        <f>P322*[1]Factors!D309</f>
        <v>422966.03182301909</v>
      </c>
      <c r="R322" s="249">
        <f t="shared" si="22"/>
        <v>0</v>
      </c>
      <c r="S322" s="249">
        <f>R322*[1]Factors!D309</f>
        <v>0</v>
      </c>
      <c r="T322" s="250">
        <f>R322*[1]Factors!D309*[1]Factors!E309</f>
        <v>0</v>
      </c>
      <c r="U322" s="246"/>
      <c r="V322" s="76"/>
      <c r="W322" s="250">
        <f>[1]Lib_RawData!CD133</f>
        <v>0</v>
      </c>
      <c r="X322" s="405"/>
      <c r="Y322" s="76">
        <f t="shared" si="23"/>
        <v>0</v>
      </c>
      <c r="Z322" s="76">
        <f t="shared" si="23"/>
        <v>0</v>
      </c>
      <c r="AA322" s="76" t="s">
        <v>220</v>
      </c>
      <c r="AB322" s="271"/>
      <c r="AC322" s="76">
        <v>468950</v>
      </c>
      <c r="AD322" s="76">
        <f t="shared" si="24"/>
        <v>0</v>
      </c>
      <c r="AE322" s="76">
        <f t="shared" si="25"/>
        <v>468950</v>
      </c>
      <c r="AF322" s="246"/>
      <c r="AG322" s="247">
        <f t="shared" si="26"/>
        <v>468950</v>
      </c>
      <c r="AH322" s="76">
        <f t="shared" si="27"/>
        <v>0</v>
      </c>
      <c r="AI322" s="247">
        <f t="shared" si="28"/>
        <v>468950</v>
      </c>
    </row>
    <row r="323" spans="1:35" s="20" customFormat="1">
      <c r="A323" s="31"/>
      <c r="B323" s="31"/>
      <c r="C323" s="94"/>
      <c r="D323" s="94"/>
      <c r="E323" s="94"/>
      <c r="F323" s="149"/>
      <c r="G323" s="242">
        <v>2</v>
      </c>
      <c r="H323" s="243">
        <v>2015</v>
      </c>
      <c r="I323" s="244">
        <v>2015</v>
      </c>
      <c r="J323" s="244">
        <v>2015</v>
      </c>
      <c r="K323" s="245" t="str">
        <f>[1]Lib_RawData!G134</f>
        <v>CFO</v>
      </c>
      <c r="L323" s="246">
        <f t="shared" si="19"/>
        <v>0</v>
      </c>
      <c r="M323" s="76">
        <f t="shared" si="19"/>
        <v>468950</v>
      </c>
      <c r="N323" s="76">
        <f t="shared" si="19"/>
        <v>0</v>
      </c>
      <c r="O323" s="247">
        <f t="shared" si="20"/>
        <v>468950</v>
      </c>
      <c r="P323" s="248">
        <f t="shared" si="21"/>
        <v>468950</v>
      </c>
      <c r="Q323" s="249">
        <f>P323*[1]Factors!D310</f>
        <v>422966.03182301909</v>
      </c>
      <c r="R323" s="249">
        <f t="shared" si="22"/>
        <v>0</v>
      </c>
      <c r="S323" s="249">
        <f>R323*[1]Factors!D310</f>
        <v>0</v>
      </c>
      <c r="T323" s="250">
        <f>R323*[1]Factors!D310*[1]Factors!E310</f>
        <v>0</v>
      </c>
      <c r="U323" s="246"/>
      <c r="V323" s="76"/>
      <c r="W323" s="250">
        <f>[1]Lib_RawData!CD134</f>
        <v>0</v>
      </c>
      <c r="X323" s="405"/>
      <c r="Y323" s="76">
        <f t="shared" si="23"/>
        <v>0</v>
      </c>
      <c r="Z323" s="76">
        <f t="shared" si="23"/>
        <v>0</v>
      </c>
      <c r="AA323" s="76" t="s">
        <v>220</v>
      </c>
      <c r="AB323" s="271"/>
      <c r="AC323" s="76">
        <v>468950</v>
      </c>
      <c r="AD323" s="76">
        <f t="shared" si="24"/>
        <v>0</v>
      </c>
      <c r="AE323" s="76">
        <f t="shared" si="25"/>
        <v>468950</v>
      </c>
      <c r="AF323" s="246"/>
      <c r="AG323" s="247">
        <f t="shared" si="26"/>
        <v>468950</v>
      </c>
      <c r="AH323" s="76">
        <f t="shared" si="27"/>
        <v>0</v>
      </c>
      <c r="AI323" s="247">
        <f t="shared" si="28"/>
        <v>468950</v>
      </c>
    </row>
    <row r="324" spans="1:35" s="20" customFormat="1">
      <c r="A324" s="31"/>
      <c r="B324" s="31"/>
      <c r="C324" s="94"/>
      <c r="D324" s="94"/>
      <c r="E324" s="94"/>
      <c r="F324" s="149"/>
      <c r="G324" s="242">
        <v>3</v>
      </c>
      <c r="H324" s="243">
        <v>2015</v>
      </c>
      <c r="I324" s="244">
        <v>2015</v>
      </c>
      <c r="J324" s="244">
        <v>2015</v>
      </c>
      <c r="K324" s="245" t="str">
        <f>[1]Lib_RawData!G135</f>
        <v>CFO</v>
      </c>
      <c r="L324" s="246">
        <f t="shared" si="19"/>
        <v>0</v>
      </c>
      <c r="M324" s="76">
        <f t="shared" si="19"/>
        <v>468950</v>
      </c>
      <c r="N324" s="76">
        <f t="shared" si="19"/>
        <v>0</v>
      </c>
      <c r="O324" s="247">
        <f t="shared" si="20"/>
        <v>468950</v>
      </c>
      <c r="P324" s="248">
        <f t="shared" si="21"/>
        <v>468950</v>
      </c>
      <c r="Q324" s="249">
        <f>P324*[1]Factors!D311</f>
        <v>422966.03182301909</v>
      </c>
      <c r="R324" s="249">
        <f t="shared" si="22"/>
        <v>0</v>
      </c>
      <c r="S324" s="249">
        <f>R324*[1]Factors!D311</f>
        <v>0</v>
      </c>
      <c r="T324" s="250">
        <f>R324*[1]Factors!D311*[1]Factors!E311</f>
        <v>0</v>
      </c>
      <c r="U324" s="246"/>
      <c r="V324" s="76"/>
      <c r="W324" s="250">
        <f>[1]Lib_RawData!CD135</f>
        <v>0</v>
      </c>
      <c r="X324" s="405"/>
      <c r="Y324" s="76">
        <f t="shared" si="23"/>
        <v>0</v>
      </c>
      <c r="Z324" s="76">
        <f t="shared" si="23"/>
        <v>0</v>
      </c>
      <c r="AA324" s="76" t="s">
        <v>220</v>
      </c>
      <c r="AB324" s="271"/>
      <c r="AC324" s="76">
        <v>468950</v>
      </c>
      <c r="AD324" s="76">
        <f t="shared" si="24"/>
        <v>0</v>
      </c>
      <c r="AE324" s="76">
        <f t="shared" si="25"/>
        <v>468950</v>
      </c>
      <c r="AF324" s="246"/>
      <c r="AG324" s="247">
        <f t="shared" si="26"/>
        <v>468950</v>
      </c>
      <c r="AH324" s="76">
        <f t="shared" si="27"/>
        <v>0</v>
      </c>
      <c r="AI324" s="247">
        <f t="shared" si="28"/>
        <v>468950</v>
      </c>
    </row>
    <row r="325" spans="1:35" s="20" customFormat="1">
      <c r="A325" s="31"/>
      <c r="B325" s="31"/>
      <c r="C325" s="94"/>
      <c r="D325" s="94"/>
      <c r="E325" s="94"/>
      <c r="F325" s="149"/>
      <c r="G325" s="242">
        <v>4</v>
      </c>
      <c r="H325" s="243">
        <v>2015</v>
      </c>
      <c r="I325" s="244">
        <v>2015</v>
      </c>
      <c r="J325" s="244">
        <v>2016</v>
      </c>
      <c r="K325" s="245" t="str">
        <f>[1]Lib_RawData!G136</f>
        <v>CFO</v>
      </c>
      <c r="L325" s="246">
        <f t="shared" si="19"/>
        <v>0</v>
      </c>
      <c r="M325" s="76">
        <f t="shared" si="19"/>
        <v>468950</v>
      </c>
      <c r="N325" s="76">
        <f t="shared" si="19"/>
        <v>0</v>
      </c>
      <c r="O325" s="247">
        <f t="shared" si="20"/>
        <v>468950</v>
      </c>
      <c r="P325" s="248">
        <f t="shared" si="21"/>
        <v>468950</v>
      </c>
      <c r="Q325" s="249">
        <f>P325*[1]Factors!D312</f>
        <v>408662.8326792455</v>
      </c>
      <c r="R325" s="249">
        <f t="shared" si="22"/>
        <v>0</v>
      </c>
      <c r="S325" s="249">
        <f>R325*[1]Factors!D312</f>
        <v>0</v>
      </c>
      <c r="T325" s="250">
        <f>R325*[1]Factors!D312*[1]Factors!E312</f>
        <v>0</v>
      </c>
      <c r="U325" s="246"/>
      <c r="V325" s="76"/>
      <c r="W325" s="250">
        <f>[1]Lib_RawData!CD136</f>
        <v>0</v>
      </c>
      <c r="X325" s="405"/>
      <c r="Y325" s="76">
        <f t="shared" si="23"/>
        <v>0</v>
      </c>
      <c r="Z325" s="76">
        <f t="shared" si="23"/>
        <v>0</v>
      </c>
      <c r="AA325" s="76" t="s">
        <v>220</v>
      </c>
      <c r="AB325" s="271"/>
      <c r="AC325" s="76">
        <v>468950</v>
      </c>
      <c r="AD325" s="76">
        <f t="shared" si="24"/>
        <v>0</v>
      </c>
      <c r="AE325" s="76">
        <f t="shared" si="25"/>
        <v>468950</v>
      </c>
      <c r="AF325" s="246"/>
      <c r="AG325" s="247">
        <f t="shared" si="26"/>
        <v>468950</v>
      </c>
      <c r="AH325" s="76">
        <f t="shared" si="27"/>
        <v>0</v>
      </c>
      <c r="AI325" s="247">
        <f t="shared" si="28"/>
        <v>468950</v>
      </c>
    </row>
    <row r="326" spans="1:35" s="20" customFormat="1">
      <c r="A326" s="31"/>
      <c r="B326" s="31"/>
      <c r="C326" s="94"/>
      <c r="D326" s="94"/>
      <c r="E326" s="94"/>
      <c r="F326" s="149"/>
      <c r="G326" s="242">
        <v>5</v>
      </c>
      <c r="H326" s="243">
        <v>2015</v>
      </c>
      <c r="I326" s="244">
        <v>2015</v>
      </c>
      <c r="J326" s="244">
        <v>2016</v>
      </c>
      <c r="K326" s="245" t="str">
        <f>[1]Lib_RawData!G137</f>
        <v>CFO</v>
      </c>
      <c r="L326" s="246">
        <f t="shared" si="19"/>
        <v>0</v>
      </c>
      <c r="M326" s="76">
        <f t="shared" si="19"/>
        <v>468950</v>
      </c>
      <c r="N326" s="76">
        <f t="shared" si="19"/>
        <v>0</v>
      </c>
      <c r="O326" s="247">
        <f t="shared" si="20"/>
        <v>468950</v>
      </c>
      <c r="P326" s="248">
        <f t="shared" si="21"/>
        <v>468950</v>
      </c>
      <c r="Q326" s="249">
        <f>P326*[1]Factors!D313</f>
        <v>408662.8326792455</v>
      </c>
      <c r="R326" s="249">
        <f t="shared" si="22"/>
        <v>0</v>
      </c>
      <c r="S326" s="249">
        <f>R326*[1]Factors!D313</f>
        <v>0</v>
      </c>
      <c r="T326" s="250">
        <f>R326*[1]Factors!D313*[1]Factors!E313</f>
        <v>0</v>
      </c>
      <c r="U326" s="246"/>
      <c r="V326" s="76"/>
      <c r="W326" s="250">
        <f>[1]Lib_RawData!CD137</f>
        <v>0</v>
      </c>
      <c r="X326" s="405"/>
      <c r="Y326" s="76">
        <f t="shared" si="23"/>
        <v>0</v>
      </c>
      <c r="Z326" s="76">
        <f t="shared" si="23"/>
        <v>0</v>
      </c>
      <c r="AA326" s="76" t="s">
        <v>220</v>
      </c>
      <c r="AB326" s="271"/>
      <c r="AC326" s="76">
        <v>468950</v>
      </c>
      <c r="AD326" s="76">
        <f t="shared" si="24"/>
        <v>0</v>
      </c>
      <c r="AE326" s="76">
        <f t="shared" si="25"/>
        <v>468950</v>
      </c>
      <c r="AF326" s="246"/>
      <c r="AG326" s="247">
        <f t="shared" si="26"/>
        <v>468950</v>
      </c>
      <c r="AH326" s="76">
        <f t="shared" si="27"/>
        <v>0</v>
      </c>
      <c r="AI326" s="247">
        <f t="shared" si="28"/>
        <v>468950</v>
      </c>
    </row>
    <row r="327" spans="1:35" s="20" customFormat="1">
      <c r="A327" s="31"/>
      <c r="B327" s="31"/>
      <c r="C327" s="94"/>
      <c r="D327" s="94"/>
      <c r="E327" s="94"/>
      <c r="F327" s="149"/>
      <c r="G327" s="242">
        <v>6</v>
      </c>
      <c r="H327" s="243">
        <v>2015</v>
      </c>
      <c r="I327" s="244">
        <v>2015</v>
      </c>
      <c r="J327" s="244">
        <v>2016</v>
      </c>
      <c r="K327" s="245" t="str">
        <f>[1]Lib_RawData!G138</f>
        <v>CFO</v>
      </c>
      <c r="L327" s="246">
        <f t="shared" si="19"/>
        <v>0</v>
      </c>
      <c r="M327" s="76">
        <f t="shared" si="19"/>
        <v>468950</v>
      </c>
      <c r="N327" s="76">
        <f t="shared" si="19"/>
        <v>0</v>
      </c>
      <c r="O327" s="247">
        <f t="shared" si="20"/>
        <v>468950</v>
      </c>
      <c r="P327" s="248">
        <f t="shared" si="21"/>
        <v>468950</v>
      </c>
      <c r="Q327" s="249">
        <f>P327*[1]Factors!D314</f>
        <v>408662.8326792455</v>
      </c>
      <c r="R327" s="249">
        <f t="shared" si="22"/>
        <v>0</v>
      </c>
      <c r="S327" s="249">
        <f>R327*[1]Factors!D314</f>
        <v>0</v>
      </c>
      <c r="T327" s="250">
        <f>R327*[1]Factors!D314*[1]Factors!E314</f>
        <v>0</v>
      </c>
      <c r="U327" s="246"/>
      <c r="V327" s="76"/>
      <c r="W327" s="250">
        <f>[1]Lib_RawData!CD138</f>
        <v>0</v>
      </c>
      <c r="X327" s="405"/>
      <c r="Y327" s="76">
        <f t="shared" si="23"/>
        <v>0</v>
      </c>
      <c r="Z327" s="76">
        <f t="shared" si="23"/>
        <v>0</v>
      </c>
      <c r="AA327" s="76" t="s">
        <v>220</v>
      </c>
      <c r="AB327" s="271"/>
      <c r="AC327" s="76">
        <v>468950</v>
      </c>
      <c r="AD327" s="76">
        <f t="shared" si="24"/>
        <v>0</v>
      </c>
      <c r="AE327" s="76">
        <f t="shared" si="25"/>
        <v>468950</v>
      </c>
      <c r="AF327" s="246"/>
      <c r="AG327" s="247">
        <f t="shared" si="26"/>
        <v>468950</v>
      </c>
      <c r="AH327" s="76">
        <f t="shared" si="27"/>
        <v>0</v>
      </c>
      <c r="AI327" s="247">
        <f t="shared" si="28"/>
        <v>468950</v>
      </c>
    </row>
    <row r="328" spans="1:35" s="20" customFormat="1">
      <c r="A328" s="31"/>
      <c r="B328" s="31"/>
      <c r="C328" s="94"/>
      <c r="D328" s="94"/>
      <c r="E328" s="94"/>
      <c r="F328" s="149"/>
      <c r="G328" s="242">
        <v>7</v>
      </c>
      <c r="H328" s="243">
        <v>2015</v>
      </c>
      <c r="I328" s="244">
        <v>2016</v>
      </c>
      <c r="J328" s="244">
        <v>2016</v>
      </c>
      <c r="K328" s="245" t="str">
        <f>[1]Lib_RawData!G139</f>
        <v>CFO</v>
      </c>
      <c r="L328" s="246">
        <f t="shared" si="19"/>
        <v>0</v>
      </c>
      <c r="M328" s="76">
        <f t="shared" si="19"/>
        <v>468950</v>
      </c>
      <c r="N328" s="76">
        <f t="shared" si="19"/>
        <v>0</v>
      </c>
      <c r="O328" s="247">
        <f t="shared" si="20"/>
        <v>468950</v>
      </c>
      <c r="P328" s="248">
        <f t="shared" si="21"/>
        <v>468950</v>
      </c>
      <c r="Q328" s="249">
        <f>P328*[1]Factors!D315</f>
        <v>408662.8326792455</v>
      </c>
      <c r="R328" s="249">
        <f t="shared" si="22"/>
        <v>0</v>
      </c>
      <c r="S328" s="249">
        <f>R328*[1]Factors!D315</f>
        <v>0</v>
      </c>
      <c r="T328" s="250">
        <f>R328*[1]Factors!D315*[1]Factors!E315</f>
        <v>0</v>
      </c>
      <c r="U328" s="246"/>
      <c r="V328" s="76"/>
      <c r="W328" s="250">
        <f>[1]Lib_RawData!CD139</f>
        <v>0</v>
      </c>
      <c r="X328" s="405"/>
      <c r="Y328" s="76">
        <f t="shared" si="23"/>
        <v>0</v>
      </c>
      <c r="Z328" s="76">
        <f t="shared" si="23"/>
        <v>0</v>
      </c>
      <c r="AA328" s="76" t="s">
        <v>220</v>
      </c>
      <c r="AB328" s="271"/>
      <c r="AC328" s="76">
        <v>468950</v>
      </c>
      <c r="AD328" s="76">
        <f t="shared" si="24"/>
        <v>0</v>
      </c>
      <c r="AE328" s="76">
        <f t="shared" si="25"/>
        <v>468950</v>
      </c>
      <c r="AF328" s="246"/>
      <c r="AG328" s="247">
        <f t="shared" si="26"/>
        <v>468950</v>
      </c>
      <c r="AH328" s="76">
        <f t="shared" si="27"/>
        <v>0</v>
      </c>
      <c r="AI328" s="247">
        <f t="shared" si="28"/>
        <v>468950</v>
      </c>
    </row>
    <row r="329" spans="1:35" s="20" customFormat="1">
      <c r="A329" s="31"/>
      <c r="B329" s="31"/>
      <c r="C329" s="94"/>
      <c r="D329" s="94"/>
      <c r="E329" s="94"/>
      <c r="F329" s="149"/>
      <c r="G329" s="242">
        <v>8</v>
      </c>
      <c r="H329" s="243">
        <v>2015</v>
      </c>
      <c r="I329" s="244">
        <v>2016</v>
      </c>
      <c r="J329" s="244">
        <v>2016</v>
      </c>
      <c r="K329" s="245" t="str">
        <f>[1]Lib_RawData!G140</f>
        <v>CFO</v>
      </c>
      <c r="L329" s="246">
        <f t="shared" si="19"/>
        <v>0</v>
      </c>
      <c r="M329" s="76">
        <f t="shared" si="19"/>
        <v>468950</v>
      </c>
      <c r="N329" s="76">
        <f t="shared" si="19"/>
        <v>0</v>
      </c>
      <c r="O329" s="247">
        <f t="shared" si="20"/>
        <v>468950</v>
      </c>
      <c r="P329" s="248">
        <f t="shared" si="21"/>
        <v>468950</v>
      </c>
      <c r="Q329" s="249">
        <f>P329*[1]Factors!D316</f>
        <v>408662.8326792455</v>
      </c>
      <c r="R329" s="249">
        <f t="shared" si="22"/>
        <v>0</v>
      </c>
      <c r="S329" s="249">
        <f>R329*[1]Factors!D316</f>
        <v>0</v>
      </c>
      <c r="T329" s="250">
        <f>R329*[1]Factors!D316*[1]Factors!E316</f>
        <v>0</v>
      </c>
      <c r="U329" s="246"/>
      <c r="V329" s="76"/>
      <c r="W329" s="250">
        <f>[1]Lib_RawData!CD140</f>
        <v>0</v>
      </c>
      <c r="X329" s="405"/>
      <c r="Y329" s="76">
        <f t="shared" si="23"/>
        <v>0</v>
      </c>
      <c r="Z329" s="76">
        <f t="shared" si="23"/>
        <v>0</v>
      </c>
      <c r="AA329" s="76" t="s">
        <v>220</v>
      </c>
      <c r="AB329" s="271"/>
      <c r="AC329" s="76">
        <v>468950</v>
      </c>
      <c r="AD329" s="76">
        <f t="shared" si="24"/>
        <v>0</v>
      </c>
      <c r="AE329" s="76">
        <f t="shared" si="25"/>
        <v>468950</v>
      </c>
      <c r="AF329" s="246"/>
      <c r="AG329" s="247">
        <f t="shared" si="26"/>
        <v>468950</v>
      </c>
      <c r="AH329" s="76">
        <f t="shared" si="27"/>
        <v>0</v>
      </c>
      <c r="AI329" s="247">
        <f t="shared" si="28"/>
        <v>468950</v>
      </c>
    </row>
    <row r="330" spans="1:35" s="20" customFormat="1">
      <c r="A330" s="31"/>
      <c r="B330" s="31"/>
      <c r="C330" s="94"/>
      <c r="D330" s="94"/>
      <c r="E330" s="94"/>
      <c r="F330" s="149"/>
      <c r="G330" s="242">
        <v>9</v>
      </c>
      <c r="H330" s="243">
        <v>2015</v>
      </c>
      <c r="I330" s="244">
        <v>2016</v>
      </c>
      <c r="J330" s="244">
        <v>2016</v>
      </c>
      <c r="K330" s="245" t="str">
        <f>[1]Lib_RawData!G141</f>
        <v>CFO</v>
      </c>
      <c r="L330" s="246">
        <f t="shared" si="19"/>
        <v>0</v>
      </c>
      <c r="M330" s="76">
        <f t="shared" si="19"/>
        <v>468950</v>
      </c>
      <c r="N330" s="76">
        <f t="shared" si="19"/>
        <v>0</v>
      </c>
      <c r="O330" s="247">
        <f t="shared" si="20"/>
        <v>468950</v>
      </c>
      <c r="P330" s="248">
        <f t="shared" si="21"/>
        <v>468950</v>
      </c>
      <c r="Q330" s="249">
        <f>P330*[1]Factors!D317</f>
        <v>408662.8326792455</v>
      </c>
      <c r="R330" s="249">
        <f t="shared" si="22"/>
        <v>0</v>
      </c>
      <c r="S330" s="249">
        <f>R330*[1]Factors!D317</f>
        <v>0</v>
      </c>
      <c r="T330" s="250">
        <f>R330*[1]Factors!D317*[1]Factors!E317</f>
        <v>0</v>
      </c>
      <c r="U330" s="246"/>
      <c r="V330" s="76"/>
      <c r="W330" s="250">
        <f>[1]Lib_RawData!CD141</f>
        <v>0</v>
      </c>
      <c r="X330" s="405"/>
      <c r="Y330" s="76">
        <f t="shared" ref="Y330:Z345" si="30">Y318*EXP(Y$20)</f>
        <v>0</v>
      </c>
      <c r="Z330" s="76">
        <f t="shared" si="30"/>
        <v>0</v>
      </c>
      <c r="AA330" s="76" t="s">
        <v>220</v>
      </c>
      <c r="AB330" s="271"/>
      <c r="AC330" s="76">
        <v>468950</v>
      </c>
      <c r="AD330" s="76">
        <f t="shared" si="24"/>
        <v>0</v>
      </c>
      <c r="AE330" s="76">
        <f t="shared" si="25"/>
        <v>468950</v>
      </c>
      <c r="AF330" s="246"/>
      <c r="AG330" s="247">
        <f t="shared" si="26"/>
        <v>468950</v>
      </c>
      <c r="AH330" s="76">
        <f t="shared" si="27"/>
        <v>0</v>
      </c>
      <c r="AI330" s="247">
        <f t="shared" si="28"/>
        <v>468950</v>
      </c>
    </row>
    <row r="331" spans="1:35" s="20" customFormat="1">
      <c r="A331" s="31"/>
      <c r="B331" s="31"/>
      <c r="C331" s="94"/>
      <c r="D331" s="94"/>
      <c r="E331" s="94"/>
      <c r="F331" s="149"/>
      <c r="G331" s="242">
        <v>10</v>
      </c>
      <c r="H331" s="243">
        <v>2015</v>
      </c>
      <c r="I331" s="244">
        <v>2016</v>
      </c>
      <c r="J331" s="244">
        <v>2016</v>
      </c>
      <c r="K331" s="245" t="str">
        <f>[1]Lib_RawData!G142</f>
        <v>CFO</v>
      </c>
      <c r="L331" s="246">
        <f t="shared" si="19"/>
        <v>0</v>
      </c>
      <c r="M331" s="76">
        <f t="shared" si="19"/>
        <v>468950</v>
      </c>
      <c r="N331" s="76">
        <f t="shared" si="19"/>
        <v>0</v>
      </c>
      <c r="O331" s="247">
        <f t="shared" si="20"/>
        <v>468950</v>
      </c>
      <c r="P331" s="248">
        <f t="shared" si="21"/>
        <v>468950</v>
      </c>
      <c r="Q331" s="249">
        <f>P331*[1]Factors!D318</f>
        <v>408662.8326792455</v>
      </c>
      <c r="R331" s="249">
        <f t="shared" si="22"/>
        <v>0</v>
      </c>
      <c r="S331" s="249">
        <f>R331*[1]Factors!D318</f>
        <v>0</v>
      </c>
      <c r="T331" s="250">
        <f>R331*[1]Factors!D318*[1]Factors!E318</f>
        <v>0</v>
      </c>
      <c r="U331" s="246"/>
      <c r="V331" s="76"/>
      <c r="W331" s="250">
        <f>[1]Lib_RawData!CD142</f>
        <v>0</v>
      </c>
      <c r="X331" s="405"/>
      <c r="Y331" s="76">
        <f t="shared" si="30"/>
        <v>0</v>
      </c>
      <c r="Z331" s="76">
        <f t="shared" si="30"/>
        <v>0</v>
      </c>
      <c r="AA331" s="76" t="s">
        <v>220</v>
      </c>
      <c r="AB331" s="271"/>
      <c r="AC331" s="76">
        <v>468950</v>
      </c>
      <c r="AD331" s="76">
        <f t="shared" si="24"/>
        <v>0</v>
      </c>
      <c r="AE331" s="76">
        <f t="shared" si="25"/>
        <v>468950</v>
      </c>
      <c r="AF331" s="246"/>
      <c r="AG331" s="247">
        <f t="shared" si="26"/>
        <v>468950</v>
      </c>
      <c r="AH331" s="76">
        <f t="shared" si="27"/>
        <v>0</v>
      </c>
      <c r="AI331" s="247">
        <f t="shared" si="28"/>
        <v>468950</v>
      </c>
    </row>
    <row r="332" spans="1:35" s="20" customFormat="1">
      <c r="A332" s="31"/>
      <c r="B332" s="31"/>
      <c r="C332" s="94"/>
      <c r="D332" s="94"/>
      <c r="E332" s="94"/>
      <c r="F332" s="149"/>
      <c r="G332" s="242">
        <v>11</v>
      </c>
      <c r="H332" s="243">
        <v>2015</v>
      </c>
      <c r="I332" s="244">
        <v>2016</v>
      </c>
      <c r="J332" s="244">
        <v>2016</v>
      </c>
      <c r="K332" s="245" t="str">
        <f>[1]Lib_RawData!G143</f>
        <v>CFO</v>
      </c>
      <c r="L332" s="246">
        <f t="shared" si="19"/>
        <v>0</v>
      </c>
      <c r="M332" s="76">
        <f t="shared" si="19"/>
        <v>468950</v>
      </c>
      <c r="N332" s="76">
        <f t="shared" si="19"/>
        <v>0</v>
      </c>
      <c r="O332" s="247">
        <f t="shared" si="20"/>
        <v>468950</v>
      </c>
      <c r="P332" s="248">
        <f t="shared" si="21"/>
        <v>468950</v>
      </c>
      <c r="Q332" s="249">
        <f>P332*[1]Factors!D319</f>
        <v>408662.8326792455</v>
      </c>
      <c r="R332" s="249">
        <f t="shared" si="22"/>
        <v>0</v>
      </c>
      <c r="S332" s="249">
        <f>R332*[1]Factors!D319</f>
        <v>0</v>
      </c>
      <c r="T332" s="250">
        <f>R332*[1]Factors!D319*[1]Factors!E319</f>
        <v>0</v>
      </c>
      <c r="U332" s="246"/>
      <c r="V332" s="76"/>
      <c r="W332" s="250">
        <f>[1]Lib_RawData!CD143</f>
        <v>0</v>
      </c>
      <c r="X332" s="405"/>
      <c r="Y332" s="76">
        <f t="shared" si="30"/>
        <v>0</v>
      </c>
      <c r="Z332" s="76">
        <f t="shared" si="30"/>
        <v>0</v>
      </c>
      <c r="AA332" s="76" t="s">
        <v>220</v>
      </c>
      <c r="AB332" s="271"/>
      <c r="AC332" s="76">
        <v>468950</v>
      </c>
      <c r="AD332" s="76">
        <f t="shared" si="24"/>
        <v>0</v>
      </c>
      <c r="AE332" s="76">
        <f t="shared" si="25"/>
        <v>468950</v>
      </c>
      <c r="AF332" s="246"/>
      <c r="AG332" s="247">
        <f t="shared" si="26"/>
        <v>468950</v>
      </c>
      <c r="AH332" s="76">
        <f t="shared" si="27"/>
        <v>0</v>
      </c>
      <c r="AI332" s="247">
        <f t="shared" si="28"/>
        <v>468950</v>
      </c>
    </row>
    <row r="333" spans="1:35" s="20" customFormat="1">
      <c r="A333" s="31"/>
      <c r="B333" s="31"/>
      <c r="C333" s="94"/>
      <c r="D333" s="94"/>
      <c r="E333" s="94"/>
      <c r="F333" s="149"/>
      <c r="G333" s="242">
        <v>12</v>
      </c>
      <c r="H333" s="243">
        <v>2015</v>
      </c>
      <c r="I333" s="244">
        <v>2016</v>
      </c>
      <c r="J333" s="244">
        <v>2016</v>
      </c>
      <c r="K333" s="245" t="str">
        <f>[1]Lib_RawData!G144</f>
        <v>CFO</v>
      </c>
      <c r="L333" s="246">
        <f t="shared" si="19"/>
        <v>0</v>
      </c>
      <c r="M333" s="76">
        <f t="shared" si="19"/>
        <v>468950</v>
      </c>
      <c r="N333" s="76">
        <f t="shared" si="19"/>
        <v>0</v>
      </c>
      <c r="O333" s="247">
        <f t="shared" si="20"/>
        <v>468950</v>
      </c>
      <c r="P333" s="248">
        <f t="shared" si="21"/>
        <v>468950</v>
      </c>
      <c r="Q333" s="249">
        <f>P333*[1]Factors!D320</f>
        <v>408662.8326792455</v>
      </c>
      <c r="R333" s="249">
        <f t="shared" si="22"/>
        <v>0</v>
      </c>
      <c r="S333" s="249">
        <f>R333*[1]Factors!D320</f>
        <v>0</v>
      </c>
      <c r="T333" s="250">
        <f>R333*[1]Factors!D320*[1]Factors!E320</f>
        <v>0</v>
      </c>
      <c r="U333" s="246"/>
      <c r="V333" s="76"/>
      <c r="W333" s="250">
        <f>[1]Lib_RawData!CD144</f>
        <v>0</v>
      </c>
      <c r="X333" s="405"/>
      <c r="Y333" s="76">
        <f t="shared" si="30"/>
        <v>0</v>
      </c>
      <c r="Z333" s="76">
        <f t="shared" si="30"/>
        <v>0</v>
      </c>
      <c r="AA333" s="76" t="s">
        <v>220</v>
      </c>
      <c r="AB333" s="271"/>
      <c r="AC333" s="76">
        <v>468950</v>
      </c>
      <c r="AD333" s="76">
        <f t="shared" si="24"/>
        <v>0</v>
      </c>
      <c r="AE333" s="76">
        <f t="shared" si="25"/>
        <v>468950</v>
      </c>
      <c r="AF333" s="246"/>
      <c r="AG333" s="247">
        <f t="shared" si="26"/>
        <v>468950</v>
      </c>
      <c r="AH333" s="76">
        <f t="shared" si="27"/>
        <v>0</v>
      </c>
      <c r="AI333" s="247">
        <f t="shared" si="28"/>
        <v>468950</v>
      </c>
    </row>
    <row r="334" spans="1:35" s="20" customFormat="1">
      <c r="A334" s="31"/>
      <c r="B334" s="31"/>
      <c r="C334" s="94"/>
      <c r="D334" s="94"/>
      <c r="E334" s="94"/>
      <c r="F334" s="149"/>
      <c r="G334" s="242">
        <v>1</v>
      </c>
      <c r="H334" s="243">
        <v>2016</v>
      </c>
      <c r="I334" s="244">
        <v>2016</v>
      </c>
      <c r="J334" s="244">
        <v>2016</v>
      </c>
      <c r="K334" s="245" t="str">
        <f>[1]Lib_RawData!G145</f>
        <v>CFO</v>
      </c>
      <c r="L334" s="246">
        <f t="shared" si="19"/>
        <v>0</v>
      </c>
      <c r="M334" s="76">
        <f t="shared" si="19"/>
        <v>468950</v>
      </c>
      <c r="N334" s="76">
        <f t="shared" si="19"/>
        <v>0</v>
      </c>
      <c r="O334" s="247">
        <f t="shared" si="20"/>
        <v>468950</v>
      </c>
      <c r="P334" s="248">
        <f t="shared" si="21"/>
        <v>468950</v>
      </c>
      <c r="Q334" s="249">
        <f>P334*[1]Factors!D321</f>
        <v>408662.8326792455</v>
      </c>
      <c r="R334" s="249">
        <f t="shared" si="22"/>
        <v>0</v>
      </c>
      <c r="S334" s="249">
        <f>R334*[1]Factors!D321</f>
        <v>0</v>
      </c>
      <c r="T334" s="250">
        <f>R334*[1]Factors!D321*[1]Factors!E321</f>
        <v>0</v>
      </c>
      <c r="U334" s="246"/>
      <c r="V334" s="76"/>
      <c r="W334" s="250">
        <f>[1]Lib_RawData!CD145</f>
        <v>0</v>
      </c>
      <c r="X334" s="405"/>
      <c r="Y334" s="76">
        <f t="shared" si="30"/>
        <v>0</v>
      </c>
      <c r="Z334" s="76">
        <f t="shared" si="30"/>
        <v>0</v>
      </c>
      <c r="AA334" s="76" t="s">
        <v>220</v>
      </c>
      <c r="AB334" s="271"/>
      <c r="AC334" s="76">
        <v>468950</v>
      </c>
      <c r="AD334" s="76">
        <f t="shared" si="24"/>
        <v>0</v>
      </c>
      <c r="AE334" s="76">
        <f t="shared" si="25"/>
        <v>468950</v>
      </c>
      <c r="AF334" s="246"/>
      <c r="AG334" s="247">
        <f t="shared" si="26"/>
        <v>468950</v>
      </c>
      <c r="AH334" s="76">
        <f t="shared" si="27"/>
        <v>0</v>
      </c>
      <c r="AI334" s="247">
        <f t="shared" si="28"/>
        <v>468950</v>
      </c>
    </row>
    <row r="335" spans="1:35" s="20" customFormat="1">
      <c r="A335" s="31"/>
      <c r="B335" s="31"/>
      <c r="C335" s="94"/>
      <c r="D335" s="94"/>
      <c r="E335" s="94"/>
      <c r="F335" s="149"/>
      <c r="G335" s="242">
        <v>2</v>
      </c>
      <c r="H335" s="243">
        <v>2016</v>
      </c>
      <c r="I335" s="244">
        <v>2016</v>
      </c>
      <c r="J335" s="244">
        <v>2016</v>
      </c>
      <c r="K335" s="245" t="str">
        <f>[1]Lib_RawData!G146</f>
        <v>CFO</v>
      </c>
      <c r="L335" s="246">
        <f t="shared" si="19"/>
        <v>0</v>
      </c>
      <c r="M335" s="76">
        <f t="shared" si="19"/>
        <v>468950</v>
      </c>
      <c r="N335" s="76">
        <f t="shared" si="19"/>
        <v>0</v>
      </c>
      <c r="O335" s="247">
        <f t="shared" si="20"/>
        <v>468950</v>
      </c>
      <c r="P335" s="248">
        <f t="shared" si="21"/>
        <v>468950</v>
      </c>
      <c r="Q335" s="249">
        <f>P335*[1]Factors!D322</f>
        <v>408662.8326792455</v>
      </c>
      <c r="R335" s="249">
        <f t="shared" si="22"/>
        <v>0</v>
      </c>
      <c r="S335" s="249">
        <f>R335*[1]Factors!D322</f>
        <v>0</v>
      </c>
      <c r="T335" s="250">
        <f>R335*[1]Factors!D322*[1]Factors!E322</f>
        <v>0</v>
      </c>
      <c r="U335" s="246"/>
      <c r="V335" s="76"/>
      <c r="W335" s="250">
        <f>[1]Lib_RawData!CD146</f>
        <v>0</v>
      </c>
      <c r="X335" s="405"/>
      <c r="Y335" s="76">
        <f t="shared" si="30"/>
        <v>0</v>
      </c>
      <c r="Z335" s="76">
        <f t="shared" si="30"/>
        <v>0</v>
      </c>
      <c r="AA335" s="76" t="s">
        <v>220</v>
      </c>
      <c r="AB335" s="271"/>
      <c r="AC335" s="76">
        <v>468950</v>
      </c>
      <c r="AD335" s="76">
        <f t="shared" si="24"/>
        <v>0</v>
      </c>
      <c r="AE335" s="76">
        <f t="shared" si="25"/>
        <v>468950</v>
      </c>
      <c r="AF335" s="246"/>
      <c r="AG335" s="247">
        <f t="shared" si="26"/>
        <v>468950</v>
      </c>
      <c r="AH335" s="76">
        <f t="shared" si="27"/>
        <v>0</v>
      </c>
      <c r="AI335" s="247">
        <f t="shared" si="28"/>
        <v>468950</v>
      </c>
    </row>
    <row r="336" spans="1:35" s="20" customFormat="1">
      <c r="A336" s="31"/>
      <c r="B336" s="31"/>
      <c r="C336" s="94"/>
      <c r="D336" s="94"/>
      <c r="E336" s="94"/>
      <c r="F336" s="149"/>
      <c r="G336" s="242">
        <v>3</v>
      </c>
      <c r="H336" s="243">
        <v>2016</v>
      </c>
      <c r="I336" s="244">
        <v>2016</v>
      </c>
      <c r="J336" s="244">
        <v>2016</v>
      </c>
      <c r="K336" s="245" t="str">
        <f>[1]Lib_RawData!G147</f>
        <v>CFO</v>
      </c>
      <c r="L336" s="246">
        <f t="shared" si="19"/>
        <v>0</v>
      </c>
      <c r="M336" s="76">
        <f t="shared" si="19"/>
        <v>468950</v>
      </c>
      <c r="N336" s="76">
        <f t="shared" si="19"/>
        <v>0</v>
      </c>
      <c r="O336" s="247">
        <f t="shared" si="20"/>
        <v>468950</v>
      </c>
      <c r="P336" s="248">
        <f t="shared" si="21"/>
        <v>468950</v>
      </c>
      <c r="Q336" s="249">
        <f>P336*[1]Factors!D323</f>
        <v>408662.8326792455</v>
      </c>
      <c r="R336" s="249">
        <f t="shared" si="22"/>
        <v>0</v>
      </c>
      <c r="S336" s="249">
        <f>R336*[1]Factors!D323</f>
        <v>0</v>
      </c>
      <c r="T336" s="250">
        <f>R336*[1]Factors!D323*[1]Factors!E323</f>
        <v>0</v>
      </c>
      <c r="U336" s="246"/>
      <c r="V336" s="76"/>
      <c r="W336" s="250">
        <f>[1]Lib_RawData!CD147</f>
        <v>0</v>
      </c>
      <c r="X336" s="405"/>
      <c r="Y336" s="76">
        <f t="shared" si="30"/>
        <v>0</v>
      </c>
      <c r="Z336" s="76">
        <f t="shared" si="30"/>
        <v>0</v>
      </c>
      <c r="AA336" s="76" t="s">
        <v>220</v>
      </c>
      <c r="AB336" s="271"/>
      <c r="AC336" s="76">
        <v>468950</v>
      </c>
      <c r="AD336" s="76">
        <f t="shared" si="24"/>
        <v>0</v>
      </c>
      <c r="AE336" s="76">
        <f t="shared" si="25"/>
        <v>468950</v>
      </c>
      <c r="AF336" s="246"/>
      <c r="AG336" s="247">
        <f t="shared" si="26"/>
        <v>468950</v>
      </c>
      <c r="AH336" s="76">
        <f t="shared" si="27"/>
        <v>0</v>
      </c>
      <c r="AI336" s="247">
        <f t="shared" si="28"/>
        <v>468950</v>
      </c>
    </row>
    <row r="337" spans="1:35" s="20" customFormat="1">
      <c r="A337" s="31"/>
      <c r="B337" s="31"/>
      <c r="C337" s="94"/>
      <c r="D337" s="94"/>
      <c r="E337" s="94"/>
      <c r="F337" s="149"/>
      <c r="G337" s="242">
        <v>4</v>
      </c>
      <c r="H337" s="243">
        <v>2016</v>
      </c>
      <c r="I337" s="244">
        <v>2016</v>
      </c>
      <c r="J337" s="244">
        <v>2017</v>
      </c>
      <c r="K337" s="245" t="str">
        <f>[1]Lib_RawData!G148</f>
        <v>CFO</v>
      </c>
      <c r="L337" s="246">
        <f t="shared" si="19"/>
        <v>0</v>
      </c>
      <c r="M337" s="76">
        <f t="shared" si="19"/>
        <v>468950</v>
      </c>
      <c r="N337" s="76">
        <f t="shared" si="19"/>
        <v>0</v>
      </c>
      <c r="O337" s="247">
        <f t="shared" si="20"/>
        <v>468950</v>
      </c>
      <c r="P337" s="248">
        <f t="shared" si="21"/>
        <v>468950</v>
      </c>
      <c r="Q337" s="249">
        <f>P337*[1]Factors!D324</f>
        <v>394843.3165983049</v>
      </c>
      <c r="R337" s="249">
        <f t="shared" si="22"/>
        <v>0</v>
      </c>
      <c r="S337" s="249">
        <f>R337*[1]Factors!D324</f>
        <v>0</v>
      </c>
      <c r="T337" s="250">
        <f>R337*[1]Factors!D324*[1]Factors!E324</f>
        <v>0</v>
      </c>
      <c r="U337" s="246"/>
      <c r="V337" s="76"/>
      <c r="W337" s="250">
        <f>[1]Lib_RawData!CD148</f>
        <v>0</v>
      </c>
      <c r="X337" s="405"/>
      <c r="Y337" s="76">
        <f t="shared" si="30"/>
        <v>0</v>
      </c>
      <c r="Z337" s="76">
        <f t="shared" si="30"/>
        <v>0</v>
      </c>
      <c r="AA337" s="76" t="s">
        <v>220</v>
      </c>
      <c r="AB337" s="271"/>
      <c r="AC337" s="76">
        <v>468950</v>
      </c>
      <c r="AD337" s="76">
        <f t="shared" si="24"/>
        <v>0</v>
      </c>
      <c r="AE337" s="76">
        <f t="shared" si="25"/>
        <v>468950</v>
      </c>
      <c r="AF337" s="246"/>
      <c r="AG337" s="247">
        <f t="shared" si="26"/>
        <v>468950</v>
      </c>
      <c r="AH337" s="76">
        <f t="shared" si="27"/>
        <v>0</v>
      </c>
      <c r="AI337" s="247">
        <f t="shared" si="28"/>
        <v>468950</v>
      </c>
    </row>
    <row r="338" spans="1:35" s="20" customFormat="1">
      <c r="A338" s="31"/>
      <c r="B338" s="31"/>
      <c r="C338" s="94"/>
      <c r="D338" s="94"/>
      <c r="E338" s="94"/>
      <c r="F338" s="149"/>
      <c r="G338" s="242">
        <v>5</v>
      </c>
      <c r="H338" s="243">
        <v>2016</v>
      </c>
      <c r="I338" s="244">
        <v>2016</v>
      </c>
      <c r="J338" s="244">
        <v>2017</v>
      </c>
      <c r="K338" s="245" t="str">
        <f>[1]Lib_RawData!G149</f>
        <v>CFO</v>
      </c>
      <c r="L338" s="246">
        <f t="shared" si="19"/>
        <v>0</v>
      </c>
      <c r="M338" s="76">
        <f t="shared" si="19"/>
        <v>468950</v>
      </c>
      <c r="N338" s="76">
        <f t="shared" si="19"/>
        <v>0</v>
      </c>
      <c r="O338" s="247">
        <f t="shared" si="20"/>
        <v>468950</v>
      </c>
      <c r="P338" s="248">
        <f t="shared" si="21"/>
        <v>468950</v>
      </c>
      <c r="Q338" s="249">
        <f>P338*[1]Factors!D325</f>
        <v>394843.3165983049</v>
      </c>
      <c r="R338" s="249">
        <f t="shared" si="22"/>
        <v>0</v>
      </c>
      <c r="S338" s="249">
        <f>R338*[1]Factors!D325</f>
        <v>0</v>
      </c>
      <c r="T338" s="250">
        <f>R338*[1]Factors!D325*[1]Factors!E325</f>
        <v>0</v>
      </c>
      <c r="U338" s="246"/>
      <c r="V338" s="76"/>
      <c r="W338" s="250">
        <f>[1]Lib_RawData!CD149</f>
        <v>0</v>
      </c>
      <c r="X338" s="405"/>
      <c r="Y338" s="76">
        <f t="shared" si="30"/>
        <v>0</v>
      </c>
      <c r="Z338" s="76">
        <f t="shared" si="30"/>
        <v>0</v>
      </c>
      <c r="AA338" s="76" t="s">
        <v>220</v>
      </c>
      <c r="AB338" s="271"/>
      <c r="AC338" s="76">
        <v>468950</v>
      </c>
      <c r="AD338" s="76">
        <f t="shared" si="24"/>
        <v>0</v>
      </c>
      <c r="AE338" s="76">
        <f t="shared" si="25"/>
        <v>468950</v>
      </c>
      <c r="AF338" s="246"/>
      <c r="AG338" s="247">
        <f t="shared" si="26"/>
        <v>468950</v>
      </c>
      <c r="AH338" s="76">
        <f t="shared" si="27"/>
        <v>0</v>
      </c>
      <c r="AI338" s="247">
        <f t="shared" si="28"/>
        <v>468950</v>
      </c>
    </row>
    <row r="339" spans="1:35" s="20" customFormat="1">
      <c r="A339" s="31"/>
      <c r="B339" s="31"/>
      <c r="C339" s="94"/>
      <c r="D339" s="94"/>
      <c r="E339" s="94"/>
      <c r="F339" s="149"/>
      <c r="G339" s="242">
        <v>6</v>
      </c>
      <c r="H339" s="243">
        <v>2016</v>
      </c>
      <c r="I339" s="244">
        <v>2016</v>
      </c>
      <c r="J339" s="244">
        <v>2017</v>
      </c>
      <c r="K339" s="245" t="str">
        <f>[1]Lib_RawData!G150</f>
        <v>CFO</v>
      </c>
      <c r="L339" s="246">
        <f t="shared" si="19"/>
        <v>0</v>
      </c>
      <c r="M339" s="76">
        <f t="shared" si="19"/>
        <v>468950</v>
      </c>
      <c r="N339" s="76">
        <f t="shared" si="19"/>
        <v>0</v>
      </c>
      <c r="O339" s="247">
        <f t="shared" si="20"/>
        <v>468950</v>
      </c>
      <c r="P339" s="248">
        <f t="shared" si="21"/>
        <v>468950</v>
      </c>
      <c r="Q339" s="249">
        <f>P339*[1]Factors!D326</f>
        <v>394843.3165983049</v>
      </c>
      <c r="R339" s="249">
        <f t="shared" si="22"/>
        <v>0</v>
      </c>
      <c r="S339" s="249">
        <f>R339*[1]Factors!D326</f>
        <v>0</v>
      </c>
      <c r="T339" s="250">
        <f>R339*[1]Factors!D326*[1]Factors!E326</f>
        <v>0</v>
      </c>
      <c r="U339" s="246"/>
      <c r="V339" s="76"/>
      <c r="W339" s="250">
        <f>[1]Lib_RawData!CD150</f>
        <v>0</v>
      </c>
      <c r="X339" s="405"/>
      <c r="Y339" s="76">
        <f t="shared" si="30"/>
        <v>0</v>
      </c>
      <c r="Z339" s="76">
        <f t="shared" si="30"/>
        <v>0</v>
      </c>
      <c r="AA339" s="76" t="s">
        <v>220</v>
      </c>
      <c r="AB339" s="271"/>
      <c r="AC339" s="76">
        <v>468950</v>
      </c>
      <c r="AD339" s="76">
        <f t="shared" si="24"/>
        <v>0</v>
      </c>
      <c r="AE339" s="76">
        <f t="shared" si="25"/>
        <v>468950</v>
      </c>
      <c r="AF339" s="246"/>
      <c r="AG339" s="247">
        <f t="shared" si="26"/>
        <v>468950</v>
      </c>
      <c r="AH339" s="76">
        <f t="shared" si="27"/>
        <v>0</v>
      </c>
      <c r="AI339" s="247">
        <f t="shared" si="28"/>
        <v>468950</v>
      </c>
    </row>
    <row r="340" spans="1:35" s="20" customFormat="1">
      <c r="A340" s="31"/>
      <c r="B340" s="31"/>
      <c r="C340" s="94"/>
      <c r="D340" s="94"/>
      <c r="E340" s="94"/>
      <c r="F340" s="149"/>
      <c r="G340" s="242">
        <v>7</v>
      </c>
      <c r="H340" s="243">
        <v>2016</v>
      </c>
      <c r="I340" s="244">
        <v>2017</v>
      </c>
      <c r="J340" s="244">
        <v>2017</v>
      </c>
      <c r="K340" s="245" t="str">
        <f>[1]Lib_RawData!G151</f>
        <v>CFO</v>
      </c>
      <c r="L340" s="246">
        <f t="shared" si="19"/>
        <v>0</v>
      </c>
      <c r="M340" s="76">
        <f t="shared" si="19"/>
        <v>468950</v>
      </c>
      <c r="N340" s="76">
        <f t="shared" si="19"/>
        <v>0</v>
      </c>
      <c r="O340" s="247">
        <f t="shared" si="20"/>
        <v>468950</v>
      </c>
      <c r="P340" s="248">
        <f t="shared" si="21"/>
        <v>468950</v>
      </c>
      <c r="Q340" s="249">
        <f>P340*[1]Factors!D327</f>
        <v>394843.3165983049</v>
      </c>
      <c r="R340" s="249">
        <f t="shared" si="22"/>
        <v>0</v>
      </c>
      <c r="S340" s="249">
        <f>R340*[1]Factors!D327</f>
        <v>0</v>
      </c>
      <c r="T340" s="250">
        <f>R340*[1]Factors!D327*[1]Factors!E327</f>
        <v>0</v>
      </c>
      <c r="U340" s="246"/>
      <c r="V340" s="76"/>
      <c r="W340" s="250">
        <f>[1]Lib_RawData!CD151</f>
        <v>0</v>
      </c>
      <c r="X340" s="405"/>
      <c r="Y340" s="76">
        <f t="shared" si="30"/>
        <v>0</v>
      </c>
      <c r="Z340" s="76">
        <f t="shared" si="30"/>
        <v>0</v>
      </c>
      <c r="AA340" s="76" t="s">
        <v>220</v>
      </c>
      <c r="AB340" s="271"/>
      <c r="AC340" s="76">
        <v>468950</v>
      </c>
      <c r="AD340" s="76">
        <f t="shared" si="24"/>
        <v>0</v>
      </c>
      <c r="AE340" s="76">
        <f t="shared" si="25"/>
        <v>468950</v>
      </c>
      <c r="AF340" s="246"/>
      <c r="AG340" s="247">
        <f t="shared" si="26"/>
        <v>468950</v>
      </c>
      <c r="AH340" s="76">
        <f t="shared" si="27"/>
        <v>0</v>
      </c>
      <c r="AI340" s="247">
        <f t="shared" si="28"/>
        <v>468950</v>
      </c>
    </row>
    <row r="341" spans="1:35" s="20" customFormat="1">
      <c r="A341" s="31"/>
      <c r="B341" s="31"/>
      <c r="C341" s="94"/>
      <c r="D341" s="94"/>
      <c r="E341" s="94"/>
      <c r="F341" s="149"/>
      <c r="G341" s="242">
        <v>8</v>
      </c>
      <c r="H341" s="243">
        <v>2016</v>
      </c>
      <c r="I341" s="244">
        <v>2017</v>
      </c>
      <c r="J341" s="244">
        <v>2017</v>
      </c>
      <c r="K341" s="245" t="str">
        <f>[1]Lib_RawData!G152</f>
        <v>CFO</v>
      </c>
      <c r="L341" s="246">
        <f t="shared" si="19"/>
        <v>0</v>
      </c>
      <c r="M341" s="76">
        <f t="shared" si="19"/>
        <v>468950</v>
      </c>
      <c r="N341" s="76">
        <f t="shared" si="19"/>
        <v>0</v>
      </c>
      <c r="O341" s="247">
        <f t="shared" si="20"/>
        <v>468950</v>
      </c>
      <c r="P341" s="248">
        <f t="shared" si="21"/>
        <v>468950</v>
      </c>
      <c r="Q341" s="249">
        <f>P341*[1]Factors!D328</f>
        <v>394843.3165983049</v>
      </c>
      <c r="R341" s="249">
        <f t="shared" si="22"/>
        <v>0</v>
      </c>
      <c r="S341" s="249">
        <f>R341*[1]Factors!D328</f>
        <v>0</v>
      </c>
      <c r="T341" s="250">
        <f>R341*[1]Factors!D328*[1]Factors!E328</f>
        <v>0</v>
      </c>
      <c r="U341" s="246"/>
      <c r="V341" s="76"/>
      <c r="W341" s="250">
        <f>[1]Lib_RawData!CD152</f>
        <v>0</v>
      </c>
      <c r="X341" s="405"/>
      <c r="Y341" s="76">
        <f t="shared" si="30"/>
        <v>0</v>
      </c>
      <c r="Z341" s="76">
        <f t="shared" si="30"/>
        <v>0</v>
      </c>
      <c r="AA341" s="76" t="s">
        <v>220</v>
      </c>
      <c r="AB341" s="271"/>
      <c r="AC341" s="76">
        <v>468950</v>
      </c>
      <c r="AD341" s="76">
        <f t="shared" si="24"/>
        <v>0</v>
      </c>
      <c r="AE341" s="76">
        <f t="shared" si="25"/>
        <v>468950</v>
      </c>
      <c r="AF341" s="246"/>
      <c r="AG341" s="247">
        <f t="shared" si="26"/>
        <v>468950</v>
      </c>
      <c r="AH341" s="76">
        <f t="shared" si="27"/>
        <v>0</v>
      </c>
      <c r="AI341" s="247">
        <f t="shared" si="28"/>
        <v>468950</v>
      </c>
    </row>
    <row r="342" spans="1:35" s="20" customFormat="1">
      <c r="A342" s="31"/>
      <c r="B342" s="31"/>
      <c r="C342" s="94"/>
      <c r="D342" s="94"/>
      <c r="E342" s="94"/>
      <c r="F342" s="149"/>
      <c r="G342" s="242">
        <v>9</v>
      </c>
      <c r="H342" s="243">
        <v>2016</v>
      </c>
      <c r="I342" s="244">
        <v>2017</v>
      </c>
      <c r="J342" s="244">
        <v>2017</v>
      </c>
      <c r="K342" s="245" t="str">
        <f>[1]Lib_RawData!G153</f>
        <v>CFO</v>
      </c>
      <c r="L342" s="246">
        <f t="shared" si="19"/>
        <v>0</v>
      </c>
      <c r="M342" s="76">
        <f t="shared" si="19"/>
        <v>468950</v>
      </c>
      <c r="N342" s="76">
        <f t="shared" si="19"/>
        <v>0</v>
      </c>
      <c r="O342" s="247">
        <f t="shared" si="20"/>
        <v>468950</v>
      </c>
      <c r="P342" s="248">
        <f t="shared" si="21"/>
        <v>468950</v>
      </c>
      <c r="Q342" s="249">
        <f>P342*[1]Factors!D329</f>
        <v>394843.3165983049</v>
      </c>
      <c r="R342" s="249">
        <f t="shared" si="22"/>
        <v>0</v>
      </c>
      <c r="S342" s="249">
        <f>R342*[1]Factors!D329</f>
        <v>0</v>
      </c>
      <c r="T342" s="250">
        <f>R342*[1]Factors!D329*[1]Factors!E329</f>
        <v>0</v>
      </c>
      <c r="U342" s="246"/>
      <c r="V342" s="76"/>
      <c r="W342" s="250">
        <f>[1]Lib_RawData!CD153</f>
        <v>0</v>
      </c>
      <c r="X342" s="405"/>
      <c r="Y342" s="76">
        <f t="shared" si="30"/>
        <v>0</v>
      </c>
      <c r="Z342" s="76">
        <f t="shared" si="30"/>
        <v>0</v>
      </c>
      <c r="AA342" s="76" t="s">
        <v>220</v>
      </c>
      <c r="AB342" s="271"/>
      <c r="AC342" s="76">
        <v>468950</v>
      </c>
      <c r="AD342" s="76">
        <f t="shared" si="24"/>
        <v>0</v>
      </c>
      <c r="AE342" s="76">
        <f t="shared" si="25"/>
        <v>468950</v>
      </c>
      <c r="AF342" s="246"/>
      <c r="AG342" s="247">
        <f t="shared" si="26"/>
        <v>468950</v>
      </c>
      <c r="AH342" s="76">
        <f t="shared" si="27"/>
        <v>0</v>
      </c>
      <c r="AI342" s="247">
        <f t="shared" si="28"/>
        <v>468950</v>
      </c>
    </row>
    <row r="343" spans="1:35" s="20" customFormat="1">
      <c r="A343" s="31"/>
      <c r="B343" s="31"/>
      <c r="C343" s="94"/>
      <c r="D343" s="94"/>
      <c r="E343" s="94"/>
      <c r="F343" s="149"/>
      <c r="G343" s="242">
        <v>10</v>
      </c>
      <c r="H343" s="243">
        <v>2016</v>
      </c>
      <c r="I343" s="244">
        <v>2017</v>
      </c>
      <c r="J343" s="244">
        <v>2017</v>
      </c>
      <c r="K343" s="245" t="str">
        <f>[1]Lib_RawData!G154</f>
        <v>CFO</v>
      </c>
      <c r="L343" s="246">
        <f t="shared" si="19"/>
        <v>0</v>
      </c>
      <c r="M343" s="76">
        <f t="shared" si="19"/>
        <v>468950</v>
      </c>
      <c r="N343" s="76">
        <f t="shared" si="19"/>
        <v>0</v>
      </c>
      <c r="O343" s="247">
        <f t="shared" si="20"/>
        <v>468950</v>
      </c>
      <c r="P343" s="248">
        <f t="shared" si="21"/>
        <v>468950</v>
      </c>
      <c r="Q343" s="249">
        <f>P343*[1]Factors!D330</f>
        <v>394843.3165983049</v>
      </c>
      <c r="R343" s="249">
        <f t="shared" si="22"/>
        <v>0</v>
      </c>
      <c r="S343" s="249">
        <f>R343*[1]Factors!D330</f>
        <v>0</v>
      </c>
      <c r="T343" s="250">
        <f>R343*[1]Factors!D330*[1]Factors!E330</f>
        <v>0</v>
      </c>
      <c r="U343" s="246"/>
      <c r="V343" s="76"/>
      <c r="W343" s="250">
        <f>[1]Lib_RawData!CD154</f>
        <v>0</v>
      </c>
      <c r="X343" s="405"/>
      <c r="Y343" s="76">
        <f t="shared" si="30"/>
        <v>0</v>
      </c>
      <c r="Z343" s="76">
        <f t="shared" si="30"/>
        <v>0</v>
      </c>
      <c r="AA343" s="76" t="s">
        <v>220</v>
      </c>
      <c r="AB343" s="271"/>
      <c r="AC343" s="76">
        <v>468950</v>
      </c>
      <c r="AD343" s="76">
        <f t="shared" si="24"/>
        <v>0</v>
      </c>
      <c r="AE343" s="76">
        <f t="shared" si="25"/>
        <v>468950</v>
      </c>
      <c r="AF343" s="246"/>
      <c r="AG343" s="247">
        <f t="shared" si="26"/>
        <v>468950</v>
      </c>
      <c r="AH343" s="76">
        <f t="shared" si="27"/>
        <v>0</v>
      </c>
      <c r="AI343" s="247">
        <f t="shared" si="28"/>
        <v>468950</v>
      </c>
    </row>
    <row r="344" spans="1:35" s="20" customFormat="1">
      <c r="A344" s="31"/>
      <c r="B344" s="31"/>
      <c r="C344" s="94"/>
      <c r="D344" s="94"/>
      <c r="E344" s="94"/>
      <c r="F344" s="149"/>
      <c r="G344" s="242">
        <v>11</v>
      </c>
      <c r="H344" s="243">
        <v>2016</v>
      </c>
      <c r="I344" s="244">
        <v>2017</v>
      </c>
      <c r="J344" s="244">
        <v>2017</v>
      </c>
      <c r="K344" s="245" t="str">
        <f>[1]Lib_RawData!G155</f>
        <v>CFO</v>
      </c>
      <c r="L344" s="246">
        <f t="shared" si="19"/>
        <v>0</v>
      </c>
      <c r="M344" s="76">
        <f t="shared" si="19"/>
        <v>468950</v>
      </c>
      <c r="N344" s="76">
        <f t="shared" si="19"/>
        <v>0</v>
      </c>
      <c r="O344" s="247">
        <f t="shared" si="20"/>
        <v>468950</v>
      </c>
      <c r="P344" s="248">
        <f t="shared" si="21"/>
        <v>468950</v>
      </c>
      <c r="Q344" s="249">
        <f>P344*[1]Factors!D331</f>
        <v>394843.3165983049</v>
      </c>
      <c r="R344" s="249">
        <f t="shared" si="22"/>
        <v>0</v>
      </c>
      <c r="S344" s="249">
        <f>R344*[1]Factors!D331</f>
        <v>0</v>
      </c>
      <c r="T344" s="250">
        <f>R344*[1]Factors!D331*[1]Factors!E331</f>
        <v>0</v>
      </c>
      <c r="U344" s="246"/>
      <c r="V344" s="76"/>
      <c r="W344" s="250">
        <f>[1]Lib_RawData!CD155</f>
        <v>0</v>
      </c>
      <c r="X344" s="405"/>
      <c r="Y344" s="76">
        <f t="shared" si="30"/>
        <v>0</v>
      </c>
      <c r="Z344" s="76">
        <f t="shared" si="30"/>
        <v>0</v>
      </c>
      <c r="AA344" s="76" t="s">
        <v>220</v>
      </c>
      <c r="AB344" s="271"/>
      <c r="AC344" s="76">
        <v>468950</v>
      </c>
      <c r="AD344" s="76">
        <f t="shared" si="24"/>
        <v>0</v>
      </c>
      <c r="AE344" s="76">
        <f t="shared" si="25"/>
        <v>468950</v>
      </c>
      <c r="AF344" s="246"/>
      <c r="AG344" s="247">
        <f t="shared" si="26"/>
        <v>468950</v>
      </c>
      <c r="AH344" s="76">
        <f t="shared" si="27"/>
        <v>0</v>
      </c>
      <c r="AI344" s="247">
        <f t="shared" si="28"/>
        <v>468950</v>
      </c>
    </row>
    <row r="345" spans="1:35" s="20" customFormat="1">
      <c r="A345" s="31"/>
      <c r="B345" s="31"/>
      <c r="C345" s="94"/>
      <c r="D345" s="94"/>
      <c r="E345" s="94"/>
      <c r="F345" s="149"/>
      <c r="G345" s="242">
        <v>12</v>
      </c>
      <c r="H345" s="243">
        <v>2016</v>
      </c>
      <c r="I345" s="244">
        <v>2017</v>
      </c>
      <c r="J345" s="244">
        <v>2017</v>
      </c>
      <c r="K345" s="245" t="str">
        <f>[1]Lib_RawData!G156</f>
        <v>CFO</v>
      </c>
      <c r="L345" s="246">
        <f t="shared" si="19"/>
        <v>0</v>
      </c>
      <c r="M345" s="76">
        <f t="shared" si="19"/>
        <v>468950</v>
      </c>
      <c r="N345" s="76">
        <f t="shared" si="19"/>
        <v>0</v>
      </c>
      <c r="O345" s="247">
        <f t="shared" si="20"/>
        <v>468950</v>
      </c>
      <c r="P345" s="248">
        <f t="shared" si="21"/>
        <v>468950</v>
      </c>
      <c r="Q345" s="249">
        <f>P345*[1]Factors!D332</f>
        <v>394843.3165983049</v>
      </c>
      <c r="R345" s="249">
        <f t="shared" si="22"/>
        <v>0</v>
      </c>
      <c r="S345" s="249">
        <f>R345*[1]Factors!D332</f>
        <v>0</v>
      </c>
      <c r="T345" s="250">
        <f>R345*[1]Factors!D332*[1]Factors!E332</f>
        <v>0</v>
      </c>
      <c r="U345" s="246"/>
      <c r="V345" s="76"/>
      <c r="W345" s="250">
        <f>[1]Lib_RawData!CD156</f>
        <v>0</v>
      </c>
      <c r="X345" s="405"/>
      <c r="Y345" s="76">
        <f t="shared" si="30"/>
        <v>0</v>
      </c>
      <c r="Z345" s="76">
        <f t="shared" si="30"/>
        <v>0</v>
      </c>
      <c r="AA345" s="76" t="s">
        <v>220</v>
      </c>
      <c r="AB345" s="271"/>
      <c r="AC345" s="76">
        <v>468950</v>
      </c>
      <c r="AD345" s="76">
        <f t="shared" si="24"/>
        <v>0</v>
      </c>
      <c r="AE345" s="76">
        <f t="shared" si="25"/>
        <v>468950</v>
      </c>
      <c r="AF345" s="246"/>
      <c r="AG345" s="247">
        <f t="shared" si="26"/>
        <v>468950</v>
      </c>
      <c r="AH345" s="76">
        <f t="shared" si="27"/>
        <v>0</v>
      </c>
      <c r="AI345" s="247">
        <f t="shared" si="28"/>
        <v>468950</v>
      </c>
    </row>
    <row r="346" spans="1:35" s="20" customFormat="1">
      <c r="A346" s="31"/>
      <c r="B346" s="31"/>
      <c r="C346" s="94"/>
      <c r="D346" s="94"/>
      <c r="E346" s="94"/>
      <c r="F346" s="149"/>
      <c r="G346" s="242">
        <v>1</v>
      </c>
      <c r="H346" s="243">
        <v>2017</v>
      </c>
      <c r="I346" s="244">
        <v>2017</v>
      </c>
      <c r="J346" s="244">
        <v>2017</v>
      </c>
      <c r="K346" s="245" t="str">
        <f>[1]Lib_RawData!G157</f>
        <v>CFO</v>
      </c>
      <c r="L346" s="246">
        <f t="shared" si="19"/>
        <v>0</v>
      </c>
      <c r="M346" s="76">
        <f t="shared" si="19"/>
        <v>468950</v>
      </c>
      <c r="N346" s="76">
        <f t="shared" si="19"/>
        <v>0</v>
      </c>
      <c r="O346" s="247">
        <f t="shared" si="20"/>
        <v>468950</v>
      </c>
      <c r="P346" s="248">
        <f t="shared" si="21"/>
        <v>468950</v>
      </c>
      <c r="Q346" s="249">
        <f>P346*[1]Factors!D333</f>
        <v>394843.3165983049</v>
      </c>
      <c r="R346" s="249">
        <f t="shared" si="22"/>
        <v>0</v>
      </c>
      <c r="S346" s="249">
        <f>R346*[1]Factors!D333</f>
        <v>0</v>
      </c>
      <c r="T346" s="250">
        <f>R346*[1]Factors!D333*[1]Factors!E333</f>
        <v>0</v>
      </c>
      <c r="U346" s="246"/>
      <c r="V346" s="76"/>
      <c r="W346" s="250">
        <f>[1]Lib_RawData!CD157</f>
        <v>0</v>
      </c>
      <c r="X346" s="405"/>
      <c r="Y346" s="76">
        <f t="shared" ref="Y346:Z361" si="31">Y334*EXP(Y$20)</f>
        <v>0</v>
      </c>
      <c r="Z346" s="76">
        <f t="shared" si="31"/>
        <v>0</v>
      </c>
      <c r="AA346" s="76" t="s">
        <v>220</v>
      </c>
      <c r="AB346" s="271"/>
      <c r="AC346" s="76">
        <v>468950</v>
      </c>
      <c r="AD346" s="76">
        <f t="shared" si="24"/>
        <v>0</v>
      </c>
      <c r="AE346" s="76">
        <f t="shared" si="25"/>
        <v>468950</v>
      </c>
      <c r="AF346" s="246"/>
      <c r="AG346" s="247">
        <f t="shared" si="26"/>
        <v>468950</v>
      </c>
      <c r="AH346" s="76">
        <f t="shared" si="27"/>
        <v>0</v>
      </c>
      <c r="AI346" s="247">
        <f t="shared" si="28"/>
        <v>468950</v>
      </c>
    </row>
    <row r="347" spans="1:35" s="20" customFormat="1">
      <c r="A347" s="31"/>
      <c r="B347" s="31"/>
      <c r="C347" s="94"/>
      <c r="D347" s="94"/>
      <c r="E347" s="94"/>
      <c r="F347" s="149"/>
      <c r="G347" s="242">
        <v>2</v>
      </c>
      <c r="H347" s="243">
        <v>2017</v>
      </c>
      <c r="I347" s="244">
        <v>2017</v>
      </c>
      <c r="J347" s="244">
        <v>2017</v>
      </c>
      <c r="K347" s="245" t="str">
        <f>[1]Lib_RawData!G158</f>
        <v>CFO</v>
      </c>
      <c r="L347" s="246">
        <f t="shared" si="19"/>
        <v>0</v>
      </c>
      <c r="M347" s="76">
        <f t="shared" si="19"/>
        <v>468950</v>
      </c>
      <c r="N347" s="76">
        <f t="shared" si="19"/>
        <v>0</v>
      </c>
      <c r="O347" s="247">
        <f t="shared" si="20"/>
        <v>468950</v>
      </c>
      <c r="P347" s="248">
        <f t="shared" si="21"/>
        <v>468950</v>
      </c>
      <c r="Q347" s="249">
        <f>P347*[1]Factors!D334</f>
        <v>394843.3165983049</v>
      </c>
      <c r="R347" s="249">
        <f t="shared" si="22"/>
        <v>0</v>
      </c>
      <c r="S347" s="249">
        <f>R347*[1]Factors!D334</f>
        <v>0</v>
      </c>
      <c r="T347" s="250">
        <f>R347*[1]Factors!D334*[1]Factors!E334</f>
        <v>0</v>
      </c>
      <c r="U347" s="246"/>
      <c r="V347" s="76"/>
      <c r="W347" s="250">
        <f>[1]Lib_RawData!CD158</f>
        <v>0</v>
      </c>
      <c r="X347" s="405"/>
      <c r="Y347" s="76">
        <f t="shared" si="31"/>
        <v>0</v>
      </c>
      <c r="Z347" s="76">
        <f t="shared" si="31"/>
        <v>0</v>
      </c>
      <c r="AA347" s="76" t="s">
        <v>220</v>
      </c>
      <c r="AB347" s="271"/>
      <c r="AC347" s="76">
        <v>468950</v>
      </c>
      <c r="AD347" s="76">
        <f t="shared" si="24"/>
        <v>0</v>
      </c>
      <c r="AE347" s="76">
        <f t="shared" si="25"/>
        <v>468950</v>
      </c>
      <c r="AF347" s="246"/>
      <c r="AG347" s="247">
        <f t="shared" si="26"/>
        <v>468950</v>
      </c>
      <c r="AH347" s="76">
        <f t="shared" si="27"/>
        <v>0</v>
      </c>
      <c r="AI347" s="247">
        <f t="shared" si="28"/>
        <v>468950</v>
      </c>
    </row>
    <row r="348" spans="1:35" s="20" customFormat="1">
      <c r="A348" s="31"/>
      <c r="B348" s="31"/>
      <c r="C348" s="94"/>
      <c r="D348" s="94"/>
      <c r="E348" s="94"/>
      <c r="F348" s="149"/>
      <c r="G348" s="242">
        <v>3</v>
      </c>
      <c r="H348" s="243">
        <v>2017</v>
      </c>
      <c r="I348" s="244">
        <v>2017</v>
      </c>
      <c r="J348" s="244">
        <v>2017</v>
      </c>
      <c r="K348" s="245" t="str">
        <f>[1]Lib_RawData!G159</f>
        <v>CFO</v>
      </c>
      <c r="L348" s="246">
        <f t="shared" si="19"/>
        <v>0</v>
      </c>
      <c r="M348" s="76">
        <f t="shared" si="19"/>
        <v>468950</v>
      </c>
      <c r="N348" s="76">
        <f t="shared" si="19"/>
        <v>0</v>
      </c>
      <c r="O348" s="247">
        <f t="shared" si="20"/>
        <v>468950</v>
      </c>
      <c r="P348" s="248">
        <f t="shared" si="21"/>
        <v>468950</v>
      </c>
      <c r="Q348" s="249">
        <f>P348*[1]Factors!D335</f>
        <v>394843.3165983049</v>
      </c>
      <c r="R348" s="249">
        <f t="shared" si="22"/>
        <v>0</v>
      </c>
      <c r="S348" s="249">
        <f>R348*[1]Factors!D335</f>
        <v>0</v>
      </c>
      <c r="T348" s="250">
        <f>R348*[1]Factors!D335*[1]Factors!E335</f>
        <v>0</v>
      </c>
      <c r="U348" s="246"/>
      <c r="V348" s="76"/>
      <c r="W348" s="250">
        <f>[1]Lib_RawData!CD159</f>
        <v>0</v>
      </c>
      <c r="X348" s="405"/>
      <c r="Y348" s="76">
        <f t="shared" si="31"/>
        <v>0</v>
      </c>
      <c r="Z348" s="76">
        <f t="shared" si="31"/>
        <v>0</v>
      </c>
      <c r="AA348" s="76" t="s">
        <v>220</v>
      </c>
      <c r="AB348" s="271"/>
      <c r="AC348" s="76">
        <v>468950</v>
      </c>
      <c r="AD348" s="76">
        <f t="shared" si="24"/>
        <v>0</v>
      </c>
      <c r="AE348" s="76">
        <f t="shared" si="25"/>
        <v>468950</v>
      </c>
      <c r="AF348" s="246"/>
      <c r="AG348" s="247">
        <f t="shared" si="26"/>
        <v>468950</v>
      </c>
      <c r="AH348" s="76">
        <f t="shared" si="27"/>
        <v>0</v>
      </c>
      <c r="AI348" s="247">
        <f t="shared" si="28"/>
        <v>468950</v>
      </c>
    </row>
    <row r="349" spans="1:35" s="20" customFormat="1">
      <c r="A349" s="31"/>
      <c r="B349" s="31"/>
      <c r="C349" s="94"/>
      <c r="D349" s="94"/>
      <c r="E349" s="94"/>
      <c r="F349" s="149"/>
      <c r="G349" s="242">
        <v>4</v>
      </c>
      <c r="H349" s="243">
        <v>2017</v>
      </c>
      <c r="I349" s="244">
        <v>2017</v>
      </c>
      <c r="J349" s="244">
        <v>2018</v>
      </c>
      <c r="K349" s="245" t="str">
        <f>[1]Lib_RawData!G160</f>
        <v>CFO</v>
      </c>
      <c r="L349" s="246">
        <f t="shared" si="19"/>
        <v>0</v>
      </c>
      <c r="M349" s="76">
        <f t="shared" si="19"/>
        <v>468950</v>
      </c>
      <c r="N349" s="76">
        <f t="shared" si="19"/>
        <v>0</v>
      </c>
      <c r="O349" s="247">
        <f t="shared" si="20"/>
        <v>468950</v>
      </c>
      <c r="P349" s="248">
        <f t="shared" si="21"/>
        <v>468950</v>
      </c>
      <c r="Q349" s="249">
        <f>P349*[1]Factors!D336</f>
        <v>381491.12714812066</v>
      </c>
      <c r="R349" s="249">
        <f t="shared" si="22"/>
        <v>0</v>
      </c>
      <c r="S349" s="249">
        <f>R349*[1]Factors!D336</f>
        <v>0</v>
      </c>
      <c r="T349" s="250">
        <f>R349*[1]Factors!D336*[1]Factors!E336</f>
        <v>0</v>
      </c>
      <c r="U349" s="246"/>
      <c r="V349" s="76"/>
      <c r="W349" s="250">
        <f>[1]Lib_RawData!CD160</f>
        <v>0</v>
      </c>
      <c r="X349" s="405"/>
      <c r="Y349" s="76">
        <f t="shared" si="31"/>
        <v>0</v>
      </c>
      <c r="Z349" s="76">
        <f t="shared" si="31"/>
        <v>0</v>
      </c>
      <c r="AA349" s="76" t="s">
        <v>220</v>
      </c>
      <c r="AB349" s="271"/>
      <c r="AC349" s="76">
        <v>468950</v>
      </c>
      <c r="AD349" s="76">
        <f t="shared" si="24"/>
        <v>0</v>
      </c>
      <c r="AE349" s="76">
        <f t="shared" si="25"/>
        <v>468950</v>
      </c>
      <c r="AF349" s="246"/>
      <c r="AG349" s="247">
        <f t="shared" si="26"/>
        <v>468950</v>
      </c>
      <c r="AH349" s="76">
        <f t="shared" si="27"/>
        <v>0</v>
      </c>
      <c r="AI349" s="247">
        <f t="shared" si="28"/>
        <v>468950</v>
      </c>
    </row>
    <row r="350" spans="1:35" s="20" customFormat="1">
      <c r="A350" s="31"/>
      <c r="B350" s="31"/>
      <c r="C350" s="94"/>
      <c r="D350" s="94"/>
      <c r="E350" s="94"/>
      <c r="F350" s="149"/>
      <c r="G350" s="242">
        <v>5</v>
      </c>
      <c r="H350" s="243">
        <v>2017</v>
      </c>
      <c r="I350" s="244">
        <v>2017</v>
      </c>
      <c r="J350" s="244">
        <v>2018</v>
      </c>
      <c r="K350" s="245" t="str">
        <f>[1]Lib_RawData!G161</f>
        <v>CFO</v>
      </c>
      <c r="L350" s="246">
        <f t="shared" si="19"/>
        <v>0</v>
      </c>
      <c r="M350" s="76">
        <f t="shared" si="19"/>
        <v>468950</v>
      </c>
      <c r="N350" s="76">
        <f t="shared" si="19"/>
        <v>0</v>
      </c>
      <c r="O350" s="247">
        <f t="shared" si="20"/>
        <v>468950</v>
      </c>
      <c r="P350" s="248">
        <f t="shared" si="21"/>
        <v>468950</v>
      </c>
      <c r="Q350" s="249">
        <f>P350*[1]Factors!D337</f>
        <v>381491.12714812066</v>
      </c>
      <c r="R350" s="249">
        <f t="shared" si="22"/>
        <v>0</v>
      </c>
      <c r="S350" s="249">
        <f>R350*[1]Factors!D337</f>
        <v>0</v>
      </c>
      <c r="T350" s="250">
        <f>R350*[1]Factors!D337*[1]Factors!E337</f>
        <v>0</v>
      </c>
      <c r="U350" s="246"/>
      <c r="V350" s="76"/>
      <c r="W350" s="250">
        <f>[1]Lib_RawData!CD161</f>
        <v>0</v>
      </c>
      <c r="X350" s="405"/>
      <c r="Y350" s="76">
        <f t="shared" si="31"/>
        <v>0</v>
      </c>
      <c r="Z350" s="76">
        <f t="shared" si="31"/>
        <v>0</v>
      </c>
      <c r="AA350" s="76" t="s">
        <v>220</v>
      </c>
      <c r="AB350" s="271"/>
      <c r="AC350" s="76">
        <v>468950</v>
      </c>
      <c r="AD350" s="76">
        <f t="shared" si="24"/>
        <v>0</v>
      </c>
      <c r="AE350" s="76">
        <f t="shared" si="25"/>
        <v>468950</v>
      </c>
      <c r="AF350" s="246"/>
      <c r="AG350" s="247">
        <f t="shared" si="26"/>
        <v>468950</v>
      </c>
      <c r="AH350" s="76">
        <f t="shared" si="27"/>
        <v>0</v>
      </c>
      <c r="AI350" s="247">
        <f t="shared" si="28"/>
        <v>468950</v>
      </c>
    </row>
    <row r="351" spans="1:35" s="20" customFormat="1">
      <c r="A351" s="31"/>
      <c r="B351" s="31"/>
      <c r="C351" s="94"/>
      <c r="D351" s="94"/>
      <c r="E351" s="94"/>
      <c r="F351" s="149"/>
      <c r="G351" s="242">
        <v>6</v>
      </c>
      <c r="H351" s="243">
        <v>2017</v>
      </c>
      <c r="I351" s="244">
        <v>2017</v>
      </c>
      <c r="J351" s="244">
        <v>2018</v>
      </c>
      <c r="K351" s="245" t="str">
        <f>[1]Lib_RawData!G162</f>
        <v>CFO</v>
      </c>
      <c r="L351" s="246">
        <f t="shared" si="19"/>
        <v>0</v>
      </c>
      <c r="M351" s="76">
        <f t="shared" si="19"/>
        <v>468950</v>
      </c>
      <c r="N351" s="76">
        <f t="shared" si="19"/>
        <v>0</v>
      </c>
      <c r="O351" s="247">
        <f t="shared" si="20"/>
        <v>468950</v>
      </c>
      <c r="P351" s="248">
        <f t="shared" si="21"/>
        <v>468950</v>
      </c>
      <c r="Q351" s="249">
        <f>P351*[1]Factors!D338</f>
        <v>381491.12714812066</v>
      </c>
      <c r="R351" s="249">
        <f t="shared" si="22"/>
        <v>0</v>
      </c>
      <c r="S351" s="249">
        <f>R351*[1]Factors!D338</f>
        <v>0</v>
      </c>
      <c r="T351" s="250">
        <f>R351*[1]Factors!D338*[1]Factors!E338</f>
        <v>0</v>
      </c>
      <c r="U351" s="246"/>
      <c r="V351" s="76"/>
      <c r="W351" s="250">
        <f>[1]Lib_RawData!CD162</f>
        <v>0</v>
      </c>
      <c r="X351" s="405"/>
      <c r="Y351" s="76">
        <f t="shared" si="31"/>
        <v>0</v>
      </c>
      <c r="Z351" s="76">
        <f t="shared" si="31"/>
        <v>0</v>
      </c>
      <c r="AA351" s="76" t="s">
        <v>220</v>
      </c>
      <c r="AB351" s="271"/>
      <c r="AC351" s="76">
        <v>468950</v>
      </c>
      <c r="AD351" s="76">
        <f t="shared" si="24"/>
        <v>0</v>
      </c>
      <c r="AE351" s="76">
        <f t="shared" si="25"/>
        <v>468950</v>
      </c>
      <c r="AF351" s="246"/>
      <c r="AG351" s="247">
        <f t="shared" si="26"/>
        <v>468950</v>
      </c>
      <c r="AH351" s="76">
        <f t="shared" si="27"/>
        <v>0</v>
      </c>
      <c r="AI351" s="247">
        <f t="shared" si="28"/>
        <v>468950</v>
      </c>
    </row>
    <row r="352" spans="1:35" s="20" customFormat="1">
      <c r="A352" s="31"/>
      <c r="B352" s="31"/>
      <c r="C352" s="94"/>
      <c r="D352" s="94"/>
      <c r="E352" s="94"/>
      <c r="F352" s="149"/>
      <c r="G352" s="242">
        <v>7</v>
      </c>
      <c r="H352" s="243">
        <v>2017</v>
      </c>
      <c r="I352" s="244">
        <v>2018</v>
      </c>
      <c r="J352" s="244">
        <v>2018</v>
      </c>
      <c r="K352" s="245" t="str">
        <f>[1]Lib_RawData!G163</f>
        <v>CFO</v>
      </c>
      <c r="L352" s="246">
        <f t="shared" si="19"/>
        <v>0</v>
      </c>
      <c r="M352" s="76">
        <f t="shared" si="19"/>
        <v>290165</v>
      </c>
      <c r="N352" s="76">
        <f t="shared" si="19"/>
        <v>0</v>
      </c>
      <c r="O352" s="247">
        <f t="shared" si="20"/>
        <v>290165</v>
      </c>
      <c r="P352" s="248">
        <f t="shared" si="21"/>
        <v>290165</v>
      </c>
      <c r="Q352" s="249">
        <f>P352*[1]Factors!D339</f>
        <v>236049.4144555591</v>
      </c>
      <c r="R352" s="249">
        <f t="shared" si="22"/>
        <v>750</v>
      </c>
      <c r="S352" s="249">
        <f>R352*[1]Factors!D339</f>
        <v>610.12548323081467</v>
      </c>
      <c r="T352" s="250">
        <f>R352*[1]Factors!D339*[1]Factors!E339</f>
        <v>750.00000000000011</v>
      </c>
      <c r="U352" s="246"/>
      <c r="V352" s="76"/>
      <c r="W352" s="250">
        <f>9000/12</f>
        <v>750</v>
      </c>
      <c r="X352" s="405"/>
      <c r="Y352" s="76">
        <f t="shared" si="31"/>
        <v>0</v>
      </c>
      <c r="Z352" s="76">
        <f t="shared" si="31"/>
        <v>0</v>
      </c>
      <c r="AA352" s="76" t="s">
        <v>220</v>
      </c>
      <c r="AB352" s="271"/>
      <c r="AC352" s="76">
        <v>290165</v>
      </c>
      <c r="AD352" s="76">
        <f t="shared" si="24"/>
        <v>0</v>
      </c>
      <c r="AE352" s="76">
        <f t="shared" si="25"/>
        <v>290165</v>
      </c>
      <c r="AF352" s="246"/>
      <c r="AG352" s="247">
        <f t="shared" si="26"/>
        <v>290165</v>
      </c>
      <c r="AH352" s="76">
        <f t="shared" si="27"/>
        <v>0</v>
      </c>
      <c r="AI352" s="247">
        <f t="shared" si="28"/>
        <v>290165</v>
      </c>
    </row>
    <row r="353" spans="1:35" s="20" customFormat="1">
      <c r="A353" s="31"/>
      <c r="B353" s="31"/>
      <c r="C353" s="94"/>
      <c r="D353" s="94"/>
      <c r="E353" s="94"/>
      <c r="F353" s="149"/>
      <c r="G353" s="242">
        <v>8</v>
      </c>
      <c r="H353" s="243">
        <v>2017</v>
      </c>
      <c r="I353" s="244">
        <v>2018</v>
      </c>
      <c r="J353" s="244">
        <v>2018</v>
      </c>
      <c r="K353" s="245" t="str">
        <f>[1]Lib_RawData!G164</f>
        <v>CFO</v>
      </c>
      <c r="L353" s="246">
        <f t="shared" si="19"/>
        <v>0</v>
      </c>
      <c r="M353" s="76">
        <f t="shared" si="19"/>
        <v>290165</v>
      </c>
      <c r="N353" s="76">
        <f t="shared" si="19"/>
        <v>0</v>
      </c>
      <c r="O353" s="247">
        <f t="shared" si="20"/>
        <v>290165</v>
      </c>
      <c r="P353" s="248">
        <f t="shared" si="21"/>
        <v>290165</v>
      </c>
      <c r="Q353" s="249">
        <f>P353*[1]Factors!D340</f>
        <v>236049.4144555591</v>
      </c>
      <c r="R353" s="249">
        <f t="shared" si="22"/>
        <v>750</v>
      </c>
      <c r="S353" s="249">
        <f>R353*[1]Factors!D340</f>
        <v>610.12548323081467</v>
      </c>
      <c r="T353" s="250">
        <f>R353*[1]Factors!D340*[1]Factors!E340</f>
        <v>750.00000000000011</v>
      </c>
      <c r="U353" s="246"/>
      <c r="V353" s="76"/>
      <c r="W353" s="250">
        <f t="shared" ref="W353:W416" si="32">9000/12</f>
        <v>750</v>
      </c>
      <c r="X353" s="76"/>
      <c r="Y353" s="76">
        <f t="shared" si="31"/>
        <v>0</v>
      </c>
      <c r="Z353" s="76">
        <f t="shared" si="31"/>
        <v>0</v>
      </c>
      <c r="AA353" s="76" t="s">
        <v>220</v>
      </c>
      <c r="AB353" s="271"/>
      <c r="AC353" s="76">
        <v>290165</v>
      </c>
      <c r="AD353" s="76">
        <f t="shared" si="24"/>
        <v>0</v>
      </c>
      <c r="AE353" s="76">
        <f t="shared" si="25"/>
        <v>290165</v>
      </c>
      <c r="AF353" s="246"/>
      <c r="AG353" s="247">
        <f t="shared" si="26"/>
        <v>290165</v>
      </c>
      <c r="AH353" s="76">
        <f t="shared" si="27"/>
        <v>0</v>
      </c>
      <c r="AI353" s="247">
        <f t="shared" si="28"/>
        <v>290165</v>
      </c>
    </row>
    <row r="354" spans="1:35" s="20" customFormat="1">
      <c r="A354" s="31"/>
      <c r="B354" s="31"/>
      <c r="C354" s="94"/>
      <c r="D354" s="94"/>
      <c r="E354" s="94"/>
      <c r="F354" s="149"/>
      <c r="G354" s="242">
        <v>9</v>
      </c>
      <c r="H354" s="243">
        <v>2017</v>
      </c>
      <c r="I354" s="244">
        <v>2018</v>
      </c>
      <c r="J354" s="244">
        <v>2018</v>
      </c>
      <c r="K354" s="245" t="str">
        <f>[1]Lib_RawData!G165</f>
        <v>CFO</v>
      </c>
      <c r="L354" s="246">
        <f t="shared" si="19"/>
        <v>0</v>
      </c>
      <c r="M354" s="76">
        <f t="shared" si="19"/>
        <v>290165</v>
      </c>
      <c r="N354" s="76">
        <f t="shared" si="19"/>
        <v>0</v>
      </c>
      <c r="O354" s="247">
        <f t="shared" si="20"/>
        <v>290165</v>
      </c>
      <c r="P354" s="248">
        <f t="shared" si="21"/>
        <v>290165</v>
      </c>
      <c r="Q354" s="249">
        <f>P354*[1]Factors!D341</f>
        <v>236049.4144555591</v>
      </c>
      <c r="R354" s="249">
        <f t="shared" si="22"/>
        <v>750</v>
      </c>
      <c r="S354" s="249">
        <f>R354*[1]Factors!D341</f>
        <v>610.12548323081467</v>
      </c>
      <c r="T354" s="250">
        <f>R354*[1]Factors!D341*[1]Factors!E341</f>
        <v>750.00000000000011</v>
      </c>
      <c r="U354" s="246"/>
      <c r="V354" s="76"/>
      <c r="W354" s="250">
        <f t="shared" si="32"/>
        <v>750</v>
      </c>
      <c r="X354" s="76"/>
      <c r="Y354" s="76">
        <f t="shared" si="31"/>
        <v>0</v>
      </c>
      <c r="Z354" s="76">
        <f t="shared" si="31"/>
        <v>0</v>
      </c>
      <c r="AA354" s="76" t="s">
        <v>220</v>
      </c>
      <c r="AB354" s="271"/>
      <c r="AC354" s="76">
        <v>290165</v>
      </c>
      <c r="AD354" s="76">
        <f t="shared" si="24"/>
        <v>0</v>
      </c>
      <c r="AE354" s="76">
        <f t="shared" si="25"/>
        <v>290165</v>
      </c>
      <c r="AF354" s="246"/>
      <c r="AG354" s="247">
        <f t="shared" si="26"/>
        <v>290165</v>
      </c>
      <c r="AH354" s="76">
        <f t="shared" si="27"/>
        <v>0</v>
      </c>
      <c r="AI354" s="247">
        <f t="shared" si="28"/>
        <v>290165</v>
      </c>
    </row>
    <row r="355" spans="1:35" s="20" customFormat="1">
      <c r="A355" s="31"/>
      <c r="B355" s="31"/>
      <c r="C355" s="94"/>
      <c r="D355" s="94"/>
      <c r="E355" s="94"/>
      <c r="F355" s="149"/>
      <c r="G355" s="242">
        <v>10</v>
      </c>
      <c r="H355" s="243">
        <v>2017</v>
      </c>
      <c r="I355" s="244">
        <v>2018</v>
      </c>
      <c r="J355" s="244">
        <v>2018</v>
      </c>
      <c r="K355" s="245" t="str">
        <f>[1]Lib_RawData!G166</f>
        <v>CFO</v>
      </c>
      <c r="L355" s="246">
        <f t="shared" si="19"/>
        <v>0</v>
      </c>
      <c r="M355" s="76">
        <f t="shared" si="19"/>
        <v>290165</v>
      </c>
      <c r="N355" s="76">
        <f t="shared" si="19"/>
        <v>0</v>
      </c>
      <c r="O355" s="247">
        <f t="shared" si="20"/>
        <v>290165</v>
      </c>
      <c r="P355" s="248">
        <f t="shared" si="21"/>
        <v>290165</v>
      </c>
      <c r="Q355" s="249">
        <f>P355*[1]Factors!D342</f>
        <v>236049.4144555591</v>
      </c>
      <c r="R355" s="249">
        <f t="shared" si="22"/>
        <v>750</v>
      </c>
      <c r="S355" s="249">
        <f>R355*[1]Factors!D342</f>
        <v>610.12548323081467</v>
      </c>
      <c r="T355" s="250">
        <f>R355*[1]Factors!D342*[1]Factors!E342</f>
        <v>750.00000000000011</v>
      </c>
      <c r="U355" s="246"/>
      <c r="V355" s="76"/>
      <c r="W355" s="250">
        <f t="shared" si="32"/>
        <v>750</v>
      </c>
      <c r="X355" s="76"/>
      <c r="Y355" s="76">
        <f t="shared" si="31"/>
        <v>0</v>
      </c>
      <c r="Z355" s="76">
        <f t="shared" si="31"/>
        <v>0</v>
      </c>
      <c r="AA355" s="76" t="s">
        <v>220</v>
      </c>
      <c r="AB355" s="271"/>
      <c r="AC355" s="76">
        <v>290165</v>
      </c>
      <c r="AD355" s="76">
        <f t="shared" si="24"/>
        <v>0</v>
      </c>
      <c r="AE355" s="76">
        <f t="shared" si="25"/>
        <v>290165</v>
      </c>
      <c r="AF355" s="246"/>
      <c r="AG355" s="247">
        <f t="shared" si="26"/>
        <v>290165</v>
      </c>
      <c r="AH355" s="76">
        <f t="shared" si="27"/>
        <v>0</v>
      </c>
      <c r="AI355" s="247">
        <f t="shared" si="28"/>
        <v>290165</v>
      </c>
    </row>
    <row r="356" spans="1:35" s="20" customFormat="1">
      <c r="A356" s="31"/>
      <c r="B356" s="31"/>
      <c r="C356" s="94"/>
      <c r="D356" s="94"/>
      <c r="E356" s="94"/>
      <c r="F356" s="149"/>
      <c r="G356" s="242">
        <v>11</v>
      </c>
      <c r="H356" s="243">
        <v>2017</v>
      </c>
      <c r="I356" s="244">
        <v>2018</v>
      </c>
      <c r="J356" s="244">
        <v>2018</v>
      </c>
      <c r="K356" s="245" t="str">
        <f>[1]Lib_RawData!G167</f>
        <v>CFO</v>
      </c>
      <c r="L356" s="246">
        <f t="shared" si="19"/>
        <v>0</v>
      </c>
      <c r="M356" s="76">
        <f t="shared" si="19"/>
        <v>290165</v>
      </c>
      <c r="N356" s="76">
        <f t="shared" si="19"/>
        <v>0</v>
      </c>
      <c r="O356" s="247">
        <f t="shared" si="20"/>
        <v>290165</v>
      </c>
      <c r="P356" s="248">
        <f t="shared" si="21"/>
        <v>290165</v>
      </c>
      <c r="Q356" s="249">
        <f>P356*[1]Factors!D343</f>
        <v>236049.4144555591</v>
      </c>
      <c r="R356" s="249">
        <f t="shared" si="22"/>
        <v>750</v>
      </c>
      <c r="S356" s="249">
        <f>R356*[1]Factors!D343</f>
        <v>610.12548323081467</v>
      </c>
      <c r="T356" s="250">
        <f>R356*[1]Factors!D343*[1]Factors!E343</f>
        <v>750.00000000000011</v>
      </c>
      <c r="U356" s="246"/>
      <c r="V356" s="76"/>
      <c r="W356" s="250">
        <f t="shared" si="32"/>
        <v>750</v>
      </c>
      <c r="X356" s="76"/>
      <c r="Y356" s="76">
        <f t="shared" si="31"/>
        <v>0</v>
      </c>
      <c r="Z356" s="76">
        <f t="shared" si="31"/>
        <v>0</v>
      </c>
      <c r="AA356" s="76" t="s">
        <v>220</v>
      </c>
      <c r="AB356" s="271"/>
      <c r="AC356" s="76">
        <v>290165</v>
      </c>
      <c r="AD356" s="76">
        <f t="shared" si="24"/>
        <v>0</v>
      </c>
      <c r="AE356" s="76">
        <f t="shared" si="25"/>
        <v>290165</v>
      </c>
      <c r="AF356" s="246"/>
      <c r="AG356" s="247">
        <f t="shared" si="26"/>
        <v>290165</v>
      </c>
      <c r="AH356" s="76">
        <f t="shared" si="27"/>
        <v>0</v>
      </c>
      <c r="AI356" s="247">
        <f t="shared" si="28"/>
        <v>290165</v>
      </c>
    </row>
    <row r="357" spans="1:35" s="20" customFormat="1">
      <c r="A357" s="31"/>
      <c r="B357" s="31"/>
      <c r="C357" s="94"/>
      <c r="D357" s="94"/>
      <c r="E357" s="94"/>
      <c r="F357" s="149"/>
      <c r="G357" s="242">
        <v>12</v>
      </c>
      <c r="H357" s="243">
        <v>2017</v>
      </c>
      <c r="I357" s="244">
        <v>2018</v>
      </c>
      <c r="J357" s="244">
        <v>2018</v>
      </c>
      <c r="K357" s="245" t="str">
        <f>[1]Lib_RawData!G168</f>
        <v>CFO</v>
      </c>
      <c r="L357" s="246">
        <f t="shared" si="19"/>
        <v>0</v>
      </c>
      <c r="M357" s="76">
        <f t="shared" si="19"/>
        <v>290165</v>
      </c>
      <c r="N357" s="76">
        <f t="shared" si="19"/>
        <v>0</v>
      </c>
      <c r="O357" s="247">
        <f t="shared" si="20"/>
        <v>290165</v>
      </c>
      <c r="P357" s="248">
        <f t="shared" si="21"/>
        <v>290165</v>
      </c>
      <c r="Q357" s="249">
        <f>P357*[1]Factors!D344</f>
        <v>236049.4144555591</v>
      </c>
      <c r="R357" s="249">
        <f t="shared" si="22"/>
        <v>750</v>
      </c>
      <c r="S357" s="249">
        <f>R357*[1]Factors!D344</f>
        <v>610.12548323081467</v>
      </c>
      <c r="T357" s="250">
        <f>R357*[1]Factors!D344*[1]Factors!E344</f>
        <v>750.00000000000011</v>
      </c>
      <c r="U357" s="246"/>
      <c r="V357" s="76"/>
      <c r="W357" s="250">
        <f t="shared" si="32"/>
        <v>750</v>
      </c>
      <c r="X357" s="76"/>
      <c r="Y357" s="76">
        <f t="shared" si="31"/>
        <v>0</v>
      </c>
      <c r="Z357" s="76">
        <f t="shared" si="31"/>
        <v>0</v>
      </c>
      <c r="AA357" s="76" t="s">
        <v>220</v>
      </c>
      <c r="AB357" s="271"/>
      <c r="AC357" s="76">
        <v>290165</v>
      </c>
      <c r="AD357" s="76">
        <f t="shared" si="24"/>
        <v>0</v>
      </c>
      <c r="AE357" s="76">
        <f t="shared" si="25"/>
        <v>290165</v>
      </c>
      <c r="AF357" s="246"/>
      <c r="AG357" s="247">
        <f t="shared" si="26"/>
        <v>290165</v>
      </c>
      <c r="AH357" s="76">
        <f t="shared" si="27"/>
        <v>0</v>
      </c>
      <c r="AI357" s="247">
        <f t="shared" si="28"/>
        <v>290165</v>
      </c>
    </row>
    <row r="358" spans="1:35" s="20" customFormat="1">
      <c r="A358" s="31"/>
      <c r="B358" s="31"/>
      <c r="C358" s="94"/>
      <c r="D358" s="94"/>
      <c r="E358" s="94"/>
      <c r="F358" s="149"/>
      <c r="G358" s="242">
        <v>1</v>
      </c>
      <c r="H358" s="243">
        <v>2018</v>
      </c>
      <c r="I358" s="244">
        <v>2018</v>
      </c>
      <c r="J358" s="244">
        <v>2018</v>
      </c>
      <c r="K358" s="245" t="str">
        <f>[1]Lib_RawData!G169</f>
        <v>CFO</v>
      </c>
      <c r="L358" s="246">
        <f t="shared" si="19"/>
        <v>0</v>
      </c>
      <c r="M358" s="76">
        <f t="shared" si="19"/>
        <v>290165</v>
      </c>
      <c r="N358" s="76">
        <f t="shared" si="19"/>
        <v>0</v>
      </c>
      <c r="O358" s="247">
        <f t="shared" si="20"/>
        <v>290165</v>
      </c>
      <c r="P358" s="248">
        <f t="shared" si="21"/>
        <v>290165</v>
      </c>
      <c r="Q358" s="249">
        <f>P358*[1]Factors!D345</f>
        <v>236049.4144555591</v>
      </c>
      <c r="R358" s="249">
        <f t="shared" si="22"/>
        <v>750</v>
      </c>
      <c r="S358" s="249">
        <f>R358*[1]Factors!D345</f>
        <v>610.12548323081467</v>
      </c>
      <c r="T358" s="250">
        <f>R358*[1]Factors!D345*[1]Factors!E345</f>
        <v>750.00000000000011</v>
      </c>
      <c r="U358" s="246"/>
      <c r="V358" s="76"/>
      <c r="W358" s="250">
        <f t="shared" si="32"/>
        <v>750</v>
      </c>
      <c r="X358" s="76"/>
      <c r="Y358" s="76">
        <f t="shared" si="31"/>
        <v>0</v>
      </c>
      <c r="Z358" s="76">
        <f t="shared" si="31"/>
        <v>0</v>
      </c>
      <c r="AA358" s="76" t="s">
        <v>220</v>
      </c>
      <c r="AB358" s="271"/>
      <c r="AC358" s="76">
        <v>290165</v>
      </c>
      <c r="AD358" s="76">
        <f t="shared" si="24"/>
        <v>0</v>
      </c>
      <c r="AE358" s="76">
        <f t="shared" si="25"/>
        <v>290165</v>
      </c>
      <c r="AF358" s="246"/>
      <c r="AG358" s="247">
        <f t="shared" si="26"/>
        <v>290165</v>
      </c>
      <c r="AH358" s="76">
        <f t="shared" si="27"/>
        <v>0</v>
      </c>
      <c r="AI358" s="247">
        <f t="shared" si="28"/>
        <v>290165</v>
      </c>
    </row>
    <row r="359" spans="1:35" s="20" customFormat="1">
      <c r="A359" s="31"/>
      <c r="B359" s="31"/>
      <c r="C359" s="94"/>
      <c r="D359" s="94"/>
      <c r="E359" s="94"/>
      <c r="F359" s="149"/>
      <c r="G359" s="242">
        <v>2</v>
      </c>
      <c r="H359" s="243">
        <v>2018</v>
      </c>
      <c r="I359" s="244">
        <v>2018</v>
      </c>
      <c r="J359" s="244">
        <v>2018</v>
      </c>
      <c r="K359" s="245" t="str">
        <f>[1]Lib_RawData!G170</f>
        <v>CFO</v>
      </c>
      <c r="L359" s="246">
        <f t="shared" si="19"/>
        <v>0</v>
      </c>
      <c r="M359" s="76">
        <f t="shared" si="19"/>
        <v>290165</v>
      </c>
      <c r="N359" s="76">
        <f t="shared" si="19"/>
        <v>0</v>
      </c>
      <c r="O359" s="247">
        <f t="shared" si="20"/>
        <v>290165</v>
      </c>
      <c r="P359" s="248">
        <f t="shared" si="21"/>
        <v>290165</v>
      </c>
      <c r="Q359" s="249">
        <f>P359*[1]Factors!D346</f>
        <v>236049.4144555591</v>
      </c>
      <c r="R359" s="249">
        <f t="shared" si="22"/>
        <v>750</v>
      </c>
      <c r="S359" s="249">
        <f>R359*[1]Factors!D346</f>
        <v>610.12548323081467</v>
      </c>
      <c r="T359" s="250">
        <f>R359*[1]Factors!D346*[1]Factors!E346</f>
        <v>750.00000000000011</v>
      </c>
      <c r="U359" s="246"/>
      <c r="V359" s="76"/>
      <c r="W359" s="250">
        <f t="shared" si="32"/>
        <v>750</v>
      </c>
      <c r="X359" s="76"/>
      <c r="Y359" s="76">
        <f t="shared" si="31"/>
        <v>0</v>
      </c>
      <c r="Z359" s="76">
        <f t="shared" si="31"/>
        <v>0</v>
      </c>
      <c r="AA359" s="76" t="s">
        <v>220</v>
      </c>
      <c r="AB359" s="271"/>
      <c r="AC359" s="76">
        <v>290165</v>
      </c>
      <c r="AD359" s="76">
        <f t="shared" si="24"/>
        <v>0</v>
      </c>
      <c r="AE359" s="76">
        <f t="shared" si="25"/>
        <v>290165</v>
      </c>
      <c r="AF359" s="246"/>
      <c r="AG359" s="247">
        <f t="shared" si="26"/>
        <v>290165</v>
      </c>
      <c r="AH359" s="76">
        <f t="shared" si="27"/>
        <v>0</v>
      </c>
      <c r="AI359" s="247">
        <f t="shared" si="28"/>
        <v>290165</v>
      </c>
    </row>
    <row r="360" spans="1:35" s="20" customFormat="1">
      <c r="A360" s="31"/>
      <c r="B360" s="31"/>
      <c r="C360" s="94"/>
      <c r="D360" s="94"/>
      <c r="E360" s="94"/>
      <c r="F360" s="149"/>
      <c r="G360" s="242">
        <v>3</v>
      </c>
      <c r="H360" s="243">
        <v>2018</v>
      </c>
      <c r="I360" s="244">
        <v>2018</v>
      </c>
      <c r="J360" s="244">
        <v>2018</v>
      </c>
      <c r="K360" s="245" t="str">
        <f>[1]Lib_RawData!G171</f>
        <v>CFO</v>
      </c>
      <c r="L360" s="246">
        <f t="shared" si="19"/>
        <v>0</v>
      </c>
      <c r="M360" s="76">
        <f t="shared" si="19"/>
        <v>290165</v>
      </c>
      <c r="N360" s="76">
        <f t="shared" si="19"/>
        <v>0</v>
      </c>
      <c r="O360" s="247">
        <f t="shared" si="20"/>
        <v>290165</v>
      </c>
      <c r="P360" s="248">
        <f t="shared" si="21"/>
        <v>290165</v>
      </c>
      <c r="Q360" s="249">
        <f>P360*[1]Factors!D347</f>
        <v>236049.4144555591</v>
      </c>
      <c r="R360" s="249">
        <f t="shared" si="22"/>
        <v>750</v>
      </c>
      <c r="S360" s="249">
        <f>R360*[1]Factors!D347</f>
        <v>610.12548323081467</v>
      </c>
      <c r="T360" s="250">
        <f>R360*[1]Factors!D347*[1]Factors!E347</f>
        <v>750.00000000000011</v>
      </c>
      <c r="U360" s="246"/>
      <c r="V360" s="76"/>
      <c r="W360" s="250">
        <f t="shared" si="32"/>
        <v>750</v>
      </c>
      <c r="X360" s="76"/>
      <c r="Y360" s="76">
        <f t="shared" si="31"/>
        <v>0</v>
      </c>
      <c r="Z360" s="76">
        <f t="shared" si="31"/>
        <v>0</v>
      </c>
      <c r="AA360" s="76" t="s">
        <v>220</v>
      </c>
      <c r="AB360" s="271"/>
      <c r="AC360" s="76">
        <v>290165</v>
      </c>
      <c r="AD360" s="76">
        <f t="shared" si="24"/>
        <v>0</v>
      </c>
      <c r="AE360" s="76">
        <f t="shared" si="25"/>
        <v>290165</v>
      </c>
      <c r="AF360" s="246"/>
      <c r="AG360" s="247">
        <f t="shared" si="26"/>
        <v>290165</v>
      </c>
      <c r="AH360" s="76">
        <f t="shared" si="27"/>
        <v>0</v>
      </c>
      <c r="AI360" s="247">
        <f t="shared" si="28"/>
        <v>290165</v>
      </c>
    </row>
    <row r="361" spans="1:35" s="20" customFormat="1">
      <c r="A361" s="31"/>
      <c r="B361" s="31"/>
      <c r="C361" s="94"/>
      <c r="D361" s="94"/>
      <c r="E361" s="94"/>
      <c r="F361" s="149"/>
      <c r="G361" s="242">
        <v>4</v>
      </c>
      <c r="H361" s="243">
        <v>2018</v>
      </c>
      <c r="I361" s="244">
        <v>2018</v>
      </c>
      <c r="J361" s="244">
        <v>2019</v>
      </c>
      <c r="K361" s="245" t="str">
        <f>[1]Lib_RawData!G172</f>
        <v>CFO</v>
      </c>
      <c r="L361" s="246">
        <f t="shared" si="19"/>
        <v>0</v>
      </c>
      <c r="M361" s="76">
        <f t="shared" si="19"/>
        <v>290165</v>
      </c>
      <c r="N361" s="76">
        <f t="shared" si="19"/>
        <v>0</v>
      </c>
      <c r="O361" s="247">
        <f t="shared" si="20"/>
        <v>290165</v>
      </c>
      <c r="P361" s="248">
        <f t="shared" si="21"/>
        <v>290165</v>
      </c>
      <c r="Q361" s="249">
        <f>P361*[1]Factors!D348</f>
        <v>228067.06710682038</v>
      </c>
      <c r="R361" s="249">
        <f t="shared" si="22"/>
        <v>750</v>
      </c>
      <c r="S361" s="249">
        <f>R361*[1]Factors!D348</f>
        <v>589.49322051286435</v>
      </c>
      <c r="T361" s="250">
        <f>R361*[1]Factors!D348*[1]Factors!E348</f>
        <v>750</v>
      </c>
      <c r="U361" s="246"/>
      <c r="V361" s="76"/>
      <c r="W361" s="250">
        <f t="shared" si="32"/>
        <v>750</v>
      </c>
      <c r="X361" s="76"/>
      <c r="Y361" s="76">
        <f t="shared" si="31"/>
        <v>0</v>
      </c>
      <c r="Z361" s="76">
        <f t="shared" si="31"/>
        <v>0</v>
      </c>
      <c r="AA361" s="76" t="s">
        <v>220</v>
      </c>
      <c r="AB361" s="271"/>
      <c r="AC361" s="76">
        <v>290165</v>
      </c>
      <c r="AD361" s="76">
        <f t="shared" si="24"/>
        <v>0</v>
      </c>
      <c r="AE361" s="76">
        <f t="shared" si="25"/>
        <v>290165</v>
      </c>
      <c r="AF361" s="246"/>
      <c r="AG361" s="247">
        <f t="shared" si="26"/>
        <v>290165</v>
      </c>
      <c r="AH361" s="76">
        <f t="shared" si="27"/>
        <v>0</v>
      </c>
      <c r="AI361" s="247">
        <f t="shared" si="28"/>
        <v>290165</v>
      </c>
    </row>
    <row r="362" spans="1:35" s="20" customFormat="1">
      <c r="A362" s="31"/>
      <c r="B362" s="31"/>
      <c r="C362" s="94"/>
      <c r="D362" s="94"/>
      <c r="E362" s="94"/>
      <c r="F362" s="149"/>
      <c r="G362" s="242">
        <v>5</v>
      </c>
      <c r="H362" s="243">
        <v>2018</v>
      </c>
      <c r="I362" s="244">
        <v>2018</v>
      </c>
      <c r="J362" s="244">
        <v>2019</v>
      </c>
      <c r="K362" s="245" t="str">
        <f>[1]Lib_RawData!G173</f>
        <v>CFO</v>
      </c>
      <c r="L362" s="246">
        <f t="shared" si="19"/>
        <v>0</v>
      </c>
      <c r="M362" s="76">
        <f t="shared" si="19"/>
        <v>290165</v>
      </c>
      <c r="N362" s="76">
        <f t="shared" si="19"/>
        <v>0</v>
      </c>
      <c r="O362" s="247">
        <f t="shared" si="20"/>
        <v>290165</v>
      </c>
      <c r="P362" s="248">
        <f t="shared" si="21"/>
        <v>290165</v>
      </c>
      <c r="Q362" s="249">
        <f>P362*[1]Factors!D349</f>
        <v>228067.06710682038</v>
      </c>
      <c r="R362" s="249">
        <f t="shared" si="22"/>
        <v>750</v>
      </c>
      <c r="S362" s="249">
        <f>R362*[1]Factors!D349</f>
        <v>589.49322051286435</v>
      </c>
      <c r="T362" s="250">
        <f>R362*[1]Factors!D349*[1]Factors!E349</f>
        <v>750</v>
      </c>
      <c r="U362" s="246"/>
      <c r="V362" s="76"/>
      <c r="W362" s="250">
        <f t="shared" si="32"/>
        <v>750</v>
      </c>
      <c r="X362" s="76"/>
      <c r="Y362" s="76">
        <f t="shared" ref="Y362:Z377" si="33">Y350*EXP(Y$20)</f>
        <v>0</v>
      </c>
      <c r="Z362" s="76">
        <f t="shared" si="33"/>
        <v>0</v>
      </c>
      <c r="AA362" s="76" t="s">
        <v>220</v>
      </c>
      <c r="AB362" s="271"/>
      <c r="AC362" s="76">
        <v>290165</v>
      </c>
      <c r="AD362" s="76">
        <f t="shared" si="24"/>
        <v>0</v>
      </c>
      <c r="AE362" s="76">
        <f t="shared" si="25"/>
        <v>290165</v>
      </c>
      <c r="AF362" s="246"/>
      <c r="AG362" s="247">
        <f t="shared" si="26"/>
        <v>290165</v>
      </c>
      <c r="AH362" s="76">
        <f t="shared" si="27"/>
        <v>0</v>
      </c>
      <c r="AI362" s="247">
        <f t="shared" si="28"/>
        <v>290165</v>
      </c>
    </row>
    <row r="363" spans="1:35" s="20" customFormat="1">
      <c r="A363" s="31"/>
      <c r="B363" s="31"/>
      <c r="C363" s="94"/>
      <c r="D363" s="94"/>
      <c r="E363" s="94"/>
      <c r="F363" s="149"/>
      <c r="G363" s="242">
        <v>6</v>
      </c>
      <c r="H363" s="243">
        <v>2018</v>
      </c>
      <c r="I363" s="244">
        <v>2018</v>
      </c>
      <c r="J363" s="244">
        <v>2019</v>
      </c>
      <c r="K363" s="245" t="str">
        <f>[1]Lib_RawData!G174</f>
        <v>CFO</v>
      </c>
      <c r="L363" s="246">
        <f t="shared" si="19"/>
        <v>0</v>
      </c>
      <c r="M363" s="76">
        <f t="shared" si="19"/>
        <v>290165</v>
      </c>
      <c r="N363" s="76">
        <f t="shared" si="19"/>
        <v>0</v>
      </c>
      <c r="O363" s="247">
        <f t="shared" si="20"/>
        <v>290165</v>
      </c>
      <c r="P363" s="248">
        <f t="shared" si="21"/>
        <v>290165</v>
      </c>
      <c r="Q363" s="249">
        <f>P363*[1]Factors!D350</f>
        <v>228067.06710682038</v>
      </c>
      <c r="R363" s="249">
        <f t="shared" si="22"/>
        <v>750</v>
      </c>
      <c r="S363" s="249">
        <f>R363*[1]Factors!D350</f>
        <v>589.49322051286435</v>
      </c>
      <c r="T363" s="250">
        <f>R363*[1]Factors!D350*[1]Factors!E350</f>
        <v>750</v>
      </c>
      <c r="U363" s="246"/>
      <c r="V363" s="76"/>
      <c r="W363" s="250">
        <f t="shared" si="32"/>
        <v>750</v>
      </c>
      <c r="X363" s="76"/>
      <c r="Y363" s="76">
        <f t="shared" si="33"/>
        <v>0</v>
      </c>
      <c r="Z363" s="76">
        <f t="shared" si="33"/>
        <v>0</v>
      </c>
      <c r="AA363" s="76" t="s">
        <v>220</v>
      </c>
      <c r="AB363" s="271"/>
      <c r="AC363" s="76">
        <v>290165</v>
      </c>
      <c r="AD363" s="76">
        <f t="shared" si="24"/>
        <v>0</v>
      </c>
      <c r="AE363" s="76">
        <f t="shared" si="25"/>
        <v>290165</v>
      </c>
      <c r="AF363" s="246"/>
      <c r="AG363" s="247">
        <f t="shared" si="26"/>
        <v>290165</v>
      </c>
      <c r="AH363" s="76">
        <f t="shared" si="27"/>
        <v>0</v>
      </c>
      <c r="AI363" s="247">
        <f t="shared" si="28"/>
        <v>290165</v>
      </c>
    </row>
    <row r="364" spans="1:35" s="20" customFormat="1">
      <c r="A364" s="31"/>
      <c r="B364" s="31"/>
      <c r="C364" s="94"/>
      <c r="D364" s="94"/>
      <c r="E364" s="94"/>
      <c r="F364" s="149"/>
      <c r="G364" s="242">
        <v>7</v>
      </c>
      <c r="H364" s="243">
        <v>2018</v>
      </c>
      <c r="I364" s="244">
        <v>2019</v>
      </c>
      <c r="J364" s="244">
        <v>2019</v>
      </c>
      <c r="K364" s="245" t="str">
        <f>[1]Lib_RawData!G175</f>
        <v>CFO</v>
      </c>
      <c r="L364" s="246">
        <f t="shared" si="19"/>
        <v>0</v>
      </c>
      <c r="M364" s="76">
        <f t="shared" si="19"/>
        <v>300500.59280384268</v>
      </c>
      <c r="N364" s="76">
        <f t="shared" si="19"/>
        <v>0</v>
      </c>
      <c r="O364" s="247">
        <f t="shared" si="20"/>
        <v>300500.59280384268</v>
      </c>
      <c r="P364" s="248">
        <f t="shared" si="21"/>
        <v>300500.59280384268</v>
      </c>
      <c r="Q364" s="249">
        <f>P364*[1]Factors!D351</f>
        <v>236190.74962394946</v>
      </c>
      <c r="R364" s="249">
        <f t="shared" si="22"/>
        <v>750</v>
      </c>
      <c r="S364" s="249">
        <f>R364*[1]Factors!D351</f>
        <v>589.49322051286435</v>
      </c>
      <c r="T364" s="250">
        <f>R364*[1]Factors!D351*[1]Factors!E351</f>
        <v>750</v>
      </c>
      <c r="U364" s="246"/>
      <c r="V364" s="76"/>
      <c r="W364" s="250">
        <f t="shared" si="32"/>
        <v>750</v>
      </c>
      <c r="X364" s="76"/>
      <c r="Y364" s="76">
        <f t="shared" si="33"/>
        <v>0</v>
      </c>
      <c r="Z364" s="76">
        <f t="shared" si="33"/>
        <v>0</v>
      </c>
      <c r="AA364" s="76" t="s">
        <v>220</v>
      </c>
      <c r="AB364" s="271"/>
      <c r="AC364" s="76">
        <f t="shared" ref="AC364:AD379" si="34">AC352*EXP(AC$20)</f>
        <v>300500.59280384268</v>
      </c>
      <c r="AD364" s="76">
        <f t="shared" si="24"/>
        <v>0</v>
      </c>
      <c r="AE364" s="76">
        <f t="shared" si="25"/>
        <v>300500.59280384268</v>
      </c>
      <c r="AF364" s="246"/>
      <c r="AG364" s="247">
        <f t="shared" si="26"/>
        <v>300500.59280384268</v>
      </c>
      <c r="AH364" s="76">
        <f t="shared" si="27"/>
        <v>0</v>
      </c>
      <c r="AI364" s="247">
        <f t="shared" si="28"/>
        <v>300500.59280384268</v>
      </c>
    </row>
    <row r="365" spans="1:35" s="20" customFormat="1">
      <c r="A365" s="31"/>
      <c r="B365" s="31"/>
      <c r="C365" s="94"/>
      <c r="D365" s="94"/>
      <c r="E365" s="94"/>
      <c r="F365" s="149"/>
      <c r="G365" s="242">
        <v>8</v>
      </c>
      <c r="H365" s="243">
        <v>2018</v>
      </c>
      <c r="I365" s="244">
        <v>2019</v>
      </c>
      <c r="J365" s="244">
        <v>2019</v>
      </c>
      <c r="K365" s="245" t="str">
        <f>[1]Lib_RawData!G176</f>
        <v>CFO</v>
      </c>
      <c r="L365" s="246">
        <f t="shared" si="19"/>
        <v>0</v>
      </c>
      <c r="M365" s="76">
        <f t="shared" si="19"/>
        <v>300500.59280384268</v>
      </c>
      <c r="N365" s="76">
        <f t="shared" si="19"/>
        <v>0</v>
      </c>
      <c r="O365" s="247">
        <f t="shared" si="20"/>
        <v>300500.59280384268</v>
      </c>
      <c r="P365" s="248">
        <f t="shared" si="21"/>
        <v>300500.59280384268</v>
      </c>
      <c r="Q365" s="249">
        <f>P365*[1]Factors!D352</f>
        <v>236190.74962394946</v>
      </c>
      <c r="R365" s="249">
        <f t="shared" si="22"/>
        <v>750</v>
      </c>
      <c r="S365" s="249">
        <f>R365*[1]Factors!D352</f>
        <v>589.49322051286435</v>
      </c>
      <c r="T365" s="250">
        <f>R365*[1]Factors!D352*[1]Factors!E352</f>
        <v>750</v>
      </c>
      <c r="U365" s="246"/>
      <c r="V365" s="76"/>
      <c r="W365" s="250">
        <f t="shared" si="32"/>
        <v>750</v>
      </c>
      <c r="X365" s="76"/>
      <c r="Y365" s="76">
        <f t="shared" si="33"/>
        <v>0</v>
      </c>
      <c r="Z365" s="76">
        <f t="shared" si="33"/>
        <v>0</v>
      </c>
      <c r="AA365" s="76" t="s">
        <v>220</v>
      </c>
      <c r="AB365" s="271"/>
      <c r="AC365" s="76">
        <f t="shared" si="34"/>
        <v>300500.59280384268</v>
      </c>
      <c r="AD365" s="76">
        <f t="shared" si="24"/>
        <v>0</v>
      </c>
      <c r="AE365" s="76">
        <f t="shared" si="25"/>
        <v>300500.59280384268</v>
      </c>
      <c r="AF365" s="246"/>
      <c r="AG365" s="247">
        <f t="shared" si="26"/>
        <v>300500.59280384268</v>
      </c>
      <c r="AH365" s="76">
        <f t="shared" si="27"/>
        <v>0</v>
      </c>
      <c r="AI365" s="247">
        <f t="shared" si="28"/>
        <v>300500.59280384268</v>
      </c>
    </row>
    <row r="366" spans="1:35" s="20" customFormat="1">
      <c r="A366" s="31"/>
      <c r="B366" s="31"/>
      <c r="C366" s="94"/>
      <c r="D366" s="94"/>
      <c r="E366" s="94"/>
      <c r="F366" s="149"/>
      <c r="G366" s="242">
        <v>9</v>
      </c>
      <c r="H366" s="243">
        <v>2018</v>
      </c>
      <c r="I366" s="244">
        <v>2019</v>
      </c>
      <c r="J366" s="244">
        <v>2019</v>
      </c>
      <c r="K366" s="245" t="str">
        <f>[1]Lib_RawData!G177</f>
        <v>CFO</v>
      </c>
      <c r="L366" s="246">
        <f t="shared" si="19"/>
        <v>0</v>
      </c>
      <c r="M366" s="76">
        <f t="shared" si="19"/>
        <v>300500.59280384268</v>
      </c>
      <c r="N366" s="76">
        <f t="shared" si="19"/>
        <v>0</v>
      </c>
      <c r="O366" s="247">
        <f t="shared" si="20"/>
        <v>300500.59280384268</v>
      </c>
      <c r="P366" s="248">
        <f t="shared" si="21"/>
        <v>300500.59280384268</v>
      </c>
      <c r="Q366" s="249">
        <f>P366*[1]Factors!D353</f>
        <v>236190.74962394946</v>
      </c>
      <c r="R366" s="249">
        <f t="shared" si="22"/>
        <v>750</v>
      </c>
      <c r="S366" s="249">
        <f>R366*[1]Factors!D353</f>
        <v>589.49322051286435</v>
      </c>
      <c r="T366" s="250">
        <f>R366*[1]Factors!D353*[1]Factors!E353</f>
        <v>750</v>
      </c>
      <c r="U366" s="246"/>
      <c r="V366" s="76"/>
      <c r="W366" s="250">
        <f t="shared" si="32"/>
        <v>750</v>
      </c>
      <c r="X366" s="76"/>
      <c r="Y366" s="76">
        <f t="shared" si="33"/>
        <v>0</v>
      </c>
      <c r="Z366" s="76">
        <f t="shared" si="33"/>
        <v>0</v>
      </c>
      <c r="AA366" s="76" t="s">
        <v>220</v>
      </c>
      <c r="AB366" s="271"/>
      <c r="AC366" s="76">
        <f t="shared" si="34"/>
        <v>300500.59280384268</v>
      </c>
      <c r="AD366" s="76">
        <f t="shared" si="24"/>
        <v>0</v>
      </c>
      <c r="AE366" s="76">
        <f t="shared" si="25"/>
        <v>300500.59280384268</v>
      </c>
      <c r="AF366" s="246"/>
      <c r="AG366" s="247">
        <f t="shared" si="26"/>
        <v>300500.59280384268</v>
      </c>
      <c r="AH366" s="76">
        <f t="shared" si="27"/>
        <v>0</v>
      </c>
      <c r="AI366" s="247">
        <f t="shared" si="28"/>
        <v>300500.59280384268</v>
      </c>
    </row>
    <row r="367" spans="1:35" s="20" customFormat="1">
      <c r="A367" s="31"/>
      <c r="B367" s="31"/>
      <c r="C367" s="94"/>
      <c r="D367" s="94"/>
      <c r="E367" s="94"/>
      <c r="F367" s="149"/>
      <c r="G367" s="242">
        <v>10</v>
      </c>
      <c r="H367" s="243">
        <v>2018</v>
      </c>
      <c r="I367" s="244">
        <v>2019</v>
      </c>
      <c r="J367" s="244">
        <v>2019</v>
      </c>
      <c r="K367" s="245" t="str">
        <f>[1]Lib_RawData!G178</f>
        <v>CFO</v>
      </c>
      <c r="L367" s="246">
        <f t="shared" si="19"/>
        <v>0</v>
      </c>
      <c r="M367" s="76">
        <f t="shared" si="19"/>
        <v>300500.59280384268</v>
      </c>
      <c r="N367" s="76">
        <f t="shared" si="19"/>
        <v>0</v>
      </c>
      <c r="O367" s="247">
        <f t="shared" si="20"/>
        <v>300500.59280384268</v>
      </c>
      <c r="P367" s="248">
        <f t="shared" si="21"/>
        <v>300500.59280384268</v>
      </c>
      <c r="Q367" s="249">
        <f>P367*[1]Factors!D354</f>
        <v>236190.74962394946</v>
      </c>
      <c r="R367" s="249">
        <f t="shared" si="22"/>
        <v>750</v>
      </c>
      <c r="S367" s="249">
        <f>R367*[1]Factors!D354</f>
        <v>589.49322051286435</v>
      </c>
      <c r="T367" s="250">
        <f>R367*[1]Factors!D354*[1]Factors!E354</f>
        <v>750</v>
      </c>
      <c r="U367" s="246"/>
      <c r="V367" s="76"/>
      <c r="W367" s="250">
        <f t="shared" si="32"/>
        <v>750</v>
      </c>
      <c r="X367" s="76"/>
      <c r="Y367" s="76">
        <f t="shared" si="33"/>
        <v>0</v>
      </c>
      <c r="Z367" s="76">
        <f t="shared" si="33"/>
        <v>0</v>
      </c>
      <c r="AA367" s="76" t="s">
        <v>220</v>
      </c>
      <c r="AB367" s="271"/>
      <c r="AC367" s="76">
        <f t="shared" si="34"/>
        <v>300500.59280384268</v>
      </c>
      <c r="AD367" s="76">
        <f t="shared" si="24"/>
        <v>0</v>
      </c>
      <c r="AE367" s="76">
        <f t="shared" si="25"/>
        <v>300500.59280384268</v>
      </c>
      <c r="AF367" s="246"/>
      <c r="AG367" s="247">
        <f t="shared" si="26"/>
        <v>300500.59280384268</v>
      </c>
      <c r="AH367" s="76">
        <f t="shared" si="27"/>
        <v>0</v>
      </c>
      <c r="AI367" s="247">
        <f t="shared" si="28"/>
        <v>300500.59280384268</v>
      </c>
    </row>
    <row r="368" spans="1:35" s="20" customFormat="1">
      <c r="A368" s="31"/>
      <c r="B368" s="31"/>
      <c r="C368" s="94"/>
      <c r="D368" s="94"/>
      <c r="E368" s="94"/>
      <c r="F368" s="149"/>
      <c r="G368" s="242">
        <v>11</v>
      </c>
      <c r="H368" s="243">
        <v>2018</v>
      </c>
      <c r="I368" s="244">
        <v>2019</v>
      </c>
      <c r="J368" s="244">
        <v>2019</v>
      </c>
      <c r="K368" s="245" t="str">
        <f>[1]Lib_RawData!G179</f>
        <v>CFO</v>
      </c>
      <c r="L368" s="246">
        <f t="shared" si="19"/>
        <v>0</v>
      </c>
      <c r="M368" s="76">
        <f t="shared" si="19"/>
        <v>300500.59280384268</v>
      </c>
      <c r="N368" s="76">
        <f t="shared" si="19"/>
        <v>0</v>
      </c>
      <c r="O368" s="247">
        <f t="shared" si="20"/>
        <v>300500.59280384268</v>
      </c>
      <c r="P368" s="248">
        <f t="shared" si="21"/>
        <v>300500.59280384268</v>
      </c>
      <c r="Q368" s="249">
        <f>P368*[1]Factors!D355</f>
        <v>236190.74962394946</v>
      </c>
      <c r="R368" s="249">
        <f t="shared" si="22"/>
        <v>750</v>
      </c>
      <c r="S368" s="249">
        <f>R368*[1]Factors!D355</f>
        <v>589.49322051286435</v>
      </c>
      <c r="T368" s="250">
        <f>R368*[1]Factors!D355*[1]Factors!E355</f>
        <v>750</v>
      </c>
      <c r="U368" s="246"/>
      <c r="V368" s="76"/>
      <c r="W368" s="250">
        <f t="shared" si="32"/>
        <v>750</v>
      </c>
      <c r="X368" s="76"/>
      <c r="Y368" s="76">
        <f t="shared" si="33"/>
        <v>0</v>
      </c>
      <c r="Z368" s="76">
        <f t="shared" si="33"/>
        <v>0</v>
      </c>
      <c r="AA368" s="76" t="s">
        <v>220</v>
      </c>
      <c r="AB368" s="271"/>
      <c r="AC368" s="76">
        <f t="shared" si="34"/>
        <v>300500.59280384268</v>
      </c>
      <c r="AD368" s="76">
        <f t="shared" si="24"/>
        <v>0</v>
      </c>
      <c r="AE368" s="76">
        <f t="shared" si="25"/>
        <v>300500.59280384268</v>
      </c>
      <c r="AF368" s="246"/>
      <c r="AG368" s="247">
        <f t="shared" si="26"/>
        <v>300500.59280384268</v>
      </c>
      <c r="AH368" s="76">
        <f t="shared" si="27"/>
        <v>0</v>
      </c>
      <c r="AI368" s="247">
        <f t="shared" si="28"/>
        <v>300500.59280384268</v>
      </c>
    </row>
    <row r="369" spans="1:35" s="20" customFormat="1">
      <c r="A369" s="31"/>
      <c r="B369" s="31"/>
      <c r="C369" s="94"/>
      <c r="D369" s="94"/>
      <c r="E369" s="94"/>
      <c r="F369" s="149"/>
      <c r="G369" s="242">
        <v>12</v>
      </c>
      <c r="H369" s="243">
        <v>2018</v>
      </c>
      <c r="I369" s="244">
        <v>2019</v>
      </c>
      <c r="J369" s="244">
        <v>2019</v>
      </c>
      <c r="K369" s="245" t="str">
        <f>[1]Lib_RawData!G180</f>
        <v>CFO</v>
      </c>
      <c r="L369" s="246">
        <f t="shared" si="19"/>
        <v>0</v>
      </c>
      <c r="M369" s="76">
        <f t="shared" si="19"/>
        <v>300500.59280384268</v>
      </c>
      <c r="N369" s="76">
        <f t="shared" si="19"/>
        <v>0</v>
      </c>
      <c r="O369" s="247">
        <f t="shared" si="20"/>
        <v>300500.59280384268</v>
      </c>
      <c r="P369" s="248">
        <f t="shared" si="21"/>
        <v>300500.59280384268</v>
      </c>
      <c r="Q369" s="249">
        <f>P369*[1]Factors!D356</f>
        <v>236190.74962394946</v>
      </c>
      <c r="R369" s="249">
        <f t="shared" si="22"/>
        <v>750</v>
      </c>
      <c r="S369" s="249">
        <f>R369*[1]Factors!D356</f>
        <v>589.49322051286435</v>
      </c>
      <c r="T369" s="250">
        <f>R369*[1]Factors!D356*[1]Factors!E356</f>
        <v>750</v>
      </c>
      <c r="U369" s="246"/>
      <c r="V369" s="76"/>
      <c r="W369" s="250">
        <f t="shared" si="32"/>
        <v>750</v>
      </c>
      <c r="X369" s="76"/>
      <c r="Y369" s="76">
        <f t="shared" si="33"/>
        <v>0</v>
      </c>
      <c r="Z369" s="76">
        <f t="shared" si="33"/>
        <v>0</v>
      </c>
      <c r="AA369" s="76" t="s">
        <v>220</v>
      </c>
      <c r="AB369" s="271"/>
      <c r="AC369" s="76">
        <f t="shared" si="34"/>
        <v>300500.59280384268</v>
      </c>
      <c r="AD369" s="76">
        <f t="shared" si="24"/>
        <v>0</v>
      </c>
      <c r="AE369" s="76">
        <f t="shared" si="25"/>
        <v>300500.59280384268</v>
      </c>
      <c r="AF369" s="246"/>
      <c r="AG369" s="247">
        <f t="shared" si="26"/>
        <v>300500.59280384268</v>
      </c>
      <c r="AH369" s="76">
        <f t="shared" si="27"/>
        <v>0</v>
      </c>
      <c r="AI369" s="247">
        <f t="shared" si="28"/>
        <v>300500.59280384268</v>
      </c>
    </row>
    <row r="370" spans="1:35" s="20" customFormat="1">
      <c r="A370" s="31"/>
      <c r="B370" s="31"/>
      <c r="C370" s="94"/>
      <c r="D370" s="94"/>
      <c r="E370" s="94"/>
      <c r="F370" s="149"/>
      <c r="G370" s="242">
        <v>1</v>
      </c>
      <c r="H370" s="243">
        <v>2019</v>
      </c>
      <c r="I370" s="244">
        <v>2019</v>
      </c>
      <c r="J370" s="244">
        <v>2019</v>
      </c>
      <c r="K370" s="245" t="str">
        <f>[1]Lib_RawData!G181</f>
        <v>CFO</v>
      </c>
      <c r="L370" s="246">
        <f t="shared" si="19"/>
        <v>0</v>
      </c>
      <c r="M370" s="76">
        <f t="shared" si="19"/>
        <v>300500.59280384268</v>
      </c>
      <c r="N370" s="76">
        <f t="shared" si="19"/>
        <v>0</v>
      </c>
      <c r="O370" s="247">
        <f t="shared" si="20"/>
        <v>300500.59280384268</v>
      </c>
      <c r="P370" s="248">
        <f t="shared" si="21"/>
        <v>300500.59280384268</v>
      </c>
      <c r="Q370" s="249">
        <f>P370*[1]Factors!D357</f>
        <v>236190.74962394946</v>
      </c>
      <c r="R370" s="249">
        <f t="shared" si="22"/>
        <v>750</v>
      </c>
      <c r="S370" s="249">
        <f>R370*[1]Factors!D357</f>
        <v>589.49322051286435</v>
      </c>
      <c r="T370" s="250">
        <f>R370*[1]Factors!D357*[1]Factors!E357</f>
        <v>750</v>
      </c>
      <c r="U370" s="246"/>
      <c r="V370" s="76"/>
      <c r="W370" s="250">
        <f t="shared" si="32"/>
        <v>750</v>
      </c>
      <c r="X370" s="76"/>
      <c r="Y370" s="76">
        <f t="shared" si="33"/>
        <v>0</v>
      </c>
      <c r="Z370" s="76">
        <f t="shared" si="33"/>
        <v>0</v>
      </c>
      <c r="AA370" s="76" t="s">
        <v>220</v>
      </c>
      <c r="AB370" s="271"/>
      <c r="AC370" s="76">
        <f t="shared" si="34"/>
        <v>300500.59280384268</v>
      </c>
      <c r="AD370" s="76">
        <f t="shared" si="24"/>
        <v>0</v>
      </c>
      <c r="AE370" s="76">
        <f t="shared" si="25"/>
        <v>300500.59280384268</v>
      </c>
      <c r="AF370" s="246"/>
      <c r="AG370" s="247">
        <f t="shared" si="26"/>
        <v>300500.59280384268</v>
      </c>
      <c r="AH370" s="76">
        <f t="shared" si="27"/>
        <v>0</v>
      </c>
      <c r="AI370" s="247">
        <f t="shared" si="28"/>
        <v>300500.59280384268</v>
      </c>
    </row>
    <row r="371" spans="1:35" s="20" customFormat="1">
      <c r="A371" s="31"/>
      <c r="B371" s="31"/>
      <c r="C371" s="94"/>
      <c r="D371" s="94"/>
      <c r="E371" s="94"/>
      <c r="F371" s="149"/>
      <c r="G371" s="242">
        <v>2</v>
      </c>
      <c r="H371" s="243">
        <v>2019</v>
      </c>
      <c r="I371" s="244">
        <v>2019</v>
      </c>
      <c r="J371" s="244">
        <v>2019</v>
      </c>
      <c r="K371" s="245" t="str">
        <f>[1]Lib_RawData!G182</f>
        <v>CFO</v>
      </c>
      <c r="L371" s="246">
        <f t="shared" si="19"/>
        <v>0</v>
      </c>
      <c r="M371" s="76">
        <f t="shared" si="19"/>
        <v>300500.59280384268</v>
      </c>
      <c r="N371" s="76">
        <f t="shared" si="19"/>
        <v>0</v>
      </c>
      <c r="O371" s="247">
        <f t="shared" si="20"/>
        <v>300500.59280384268</v>
      </c>
      <c r="P371" s="248">
        <f t="shared" si="21"/>
        <v>300500.59280384268</v>
      </c>
      <c r="Q371" s="249">
        <f>P371*[1]Factors!D358</f>
        <v>236190.74962394946</v>
      </c>
      <c r="R371" s="249">
        <f t="shared" si="22"/>
        <v>750</v>
      </c>
      <c r="S371" s="249">
        <f>R371*[1]Factors!D358</f>
        <v>589.49322051286435</v>
      </c>
      <c r="T371" s="250">
        <f>R371*[1]Factors!D358*[1]Factors!E358</f>
        <v>750</v>
      </c>
      <c r="U371" s="246"/>
      <c r="V371" s="76"/>
      <c r="W371" s="250">
        <f t="shared" si="32"/>
        <v>750</v>
      </c>
      <c r="X371" s="76"/>
      <c r="Y371" s="76">
        <f t="shared" si="33"/>
        <v>0</v>
      </c>
      <c r="Z371" s="76">
        <f t="shared" si="33"/>
        <v>0</v>
      </c>
      <c r="AA371" s="76" t="s">
        <v>220</v>
      </c>
      <c r="AB371" s="271"/>
      <c r="AC371" s="76">
        <f t="shared" si="34"/>
        <v>300500.59280384268</v>
      </c>
      <c r="AD371" s="76">
        <f t="shared" si="24"/>
        <v>0</v>
      </c>
      <c r="AE371" s="76">
        <f t="shared" si="25"/>
        <v>300500.59280384268</v>
      </c>
      <c r="AF371" s="246"/>
      <c r="AG371" s="247">
        <f t="shared" si="26"/>
        <v>300500.59280384268</v>
      </c>
      <c r="AH371" s="76">
        <f t="shared" si="27"/>
        <v>0</v>
      </c>
      <c r="AI371" s="247">
        <f t="shared" si="28"/>
        <v>300500.59280384268</v>
      </c>
    </row>
    <row r="372" spans="1:35" s="20" customFormat="1">
      <c r="A372" s="31"/>
      <c r="B372" s="31"/>
      <c r="C372" s="94"/>
      <c r="D372" s="94"/>
      <c r="E372" s="94"/>
      <c r="F372" s="149"/>
      <c r="G372" s="242">
        <v>3</v>
      </c>
      <c r="H372" s="243">
        <v>2019</v>
      </c>
      <c r="I372" s="244">
        <v>2019</v>
      </c>
      <c r="J372" s="244">
        <v>2019</v>
      </c>
      <c r="K372" s="245" t="str">
        <f>[1]Lib_RawData!G183</f>
        <v>CFO</v>
      </c>
      <c r="L372" s="246">
        <f t="shared" si="19"/>
        <v>0</v>
      </c>
      <c r="M372" s="76">
        <f t="shared" si="19"/>
        <v>300500.59280384268</v>
      </c>
      <c r="N372" s="76">
        <f t="shared" si="19"/>
        <v>0</v>
      </c>
      <c r="O372" s="247">
        <f t="shared" si="20"/>
        <v>300500.59280384268</v>
      </c>
      <c r="P372" s="248">
        <f t="shared" si="21"/>
        <v>300500.59280384268</v>
      </c>
      <c r="Q372" s="249">
        <f>P372*[1]Factors!D359</f>
        <v>236190.74962394946</v>
      </c>
      <c r="R372" s="249">
        <f t="shared" si="22"/>
        <v>750</v>
      </c>
      <c r="S372" s="249">
        <f>R372*[1]Factors!D359</f>
        <v>589.49322051286435</v>
      </c>
      <c r="T372" s="250">
        <f>R372*[1]Factors!D359*[1]Factors!E359</f>
        <v>750</v>
      </c>
      <c r="U372" s="246"/>
      <c r="V372" s="76"/>
      <c r="W372" s="250">
        <f t="shared" si="32"/>
        <v>750</v>
      </c>
      <c r="X372" s="76"/>
      <c r="Y372" s="76">
        <f t="shared" si="33"/>
        <v>0</v>
      </c>
      <c r="Z372" s="76">
        <f t="shared" si="33"/>
        <v>0</v>
      </c>
      <c r="AA372" s="76" t="s">
        <v>220</v>
      </c>
      <c r="AB372" s="271"/>
      <c r="AC372" s="76">
        <f t="shared" si="34"/>
        <v>300500.59280384268</v>
      </c>
      <c r="AD372" s="76">
        <f t="shared" si="24"/>
        <v>0</v>
      </c>
      <c r="AE372" s="76">
        <f t="shared" si="25"/>
        <v>300500.59280384268</v>
      </c>
      <c r="AF372" s="246"/>
      <c r="AG372" s="247">
        <f t="shared" si="26"/>
        <v>300500.59280384268</v>
      </c>
      <c r="AH372" s="76">
        <f t="shared" si="27"/>
        <v>0</v>
      </c>
      <c r="AI372" s="247">
        <f t="shared" si="28"/>
        <v>300500.59280384268</v>
      </c>
    </row>
    <row r="373" spans="1:35" s="20" customFormat="1">
      <c r="A373" s="31"/>
      <c r="B373" s="31"/>
      <c r="C373" s="94"/>
      <c r="D373" s="94"/>
      <c r="E373" s="94"/>
      <c r="F373" s="149"/>
      <c r="G373" s="242">
        <v>4</v>
      </c>
      <c r="H373" s="243">
        <v>2019</v>
      </c>
      <c r="I373" s="244">
        <v>2019</v>
      </c>
      <c r="J373" s="244">
        <v>2020</v>
      </c>
      <c r="K373" s="245" t="str">
        <f>[1]Lib_RawData!G184</f>
        <v>CFO</v>
      </c>
      <c r="L373" s="246">
        <f t="shared" si="19"/>
        <v>0</v>
      </c>
      <c r="M373" s="76">
        <f t="shared" si="19"/>
        <v>300500.59280384268</v>
      </c>
      <c r="N373" s="76">
        <f t="shared" si="19"/>
        <v>0</v>
      </c>
      <c r="O373" s="247">
        <f t="shared" si="20"/>
        <v>300500.59280384268</v>
      </c>
      <c r="P373" s="248">
        <f t="shared" si="21"/>
        <v>300500.59280384268</v>
      </c>
      <c r="Q373" s="249">
        <f>P373*[1]Factors!D360</f>
        <v>228203.622825072</v>
      </c>
      <c r="R373" s="249">
        <f t="shared" si="22"/>
        <v>750</v>
      </c>
      <c r="S373" s="249">
        <f>R373*[1]Factors!D360</f>
        <v>569.55866716218793</v>
      </c>
      <c r="T373" s="250">
        <f>R373*[1]Factors!D360*[1]Factors!E360</f>
        <v>750</v>
      </c>
      <c r="U373" s="246"/>
      <c r="V373" s="76"/>
      <c r="W373" s="250">
        <f t="shared" si="32"/>
        <v>750</v>
      </c>
      <c r="X373" s="76"/>
      <c r="Y373" s="76">
        <f t="shared" si="33"/>
        <v>0</v>
      </c>
      <c r="Z373" s="76">
        <f t="shared" si="33"/>
        <v>0</v>
      </c>
      <c r="AA373" s="76" t="s">
        <v>220</v>
      </c>
      <c r="AB373" s="271"/>
      <c r="AC373" s="76">
        <f t="shared" si="34"/>
        <v>300500.59280384268</v>
      </c>
      <c r="AD373" s="76">
        <f t="shared" si="24"/>
        <v>0</v>
      </c>
      <c r="AE373" s="76">
        <f t="shared" si="25"/>
        <v>300500.59280384268</v>
      </c>
      <c r="AF373" s="246"/>
      <c r="AG373" s="247">
        <f t="shared" si="26"/>
        <v>300500.59280384268</v>
      </c>
      <c r="AH373" s="76">
        <f t="shared" si="27"/>
        <v>0</v>
      </c>
      <c r="AI373" s="247">
        <f t="shared" si="28"/>
        <v>300500.59280384268</v>
      </c>
    </row>
    <row r="374" spans="1:35" s="20" customFormat="1">
      <c r="A374" s="31"/>
      <c r="B374" s="31"/>
      <c r="C374" s="94"/>
      <c r="D374" s="94"/>
      <c r="E374" s="94"/>
      <c r="F374" s="149"/>
      <c r="G374" s="242">
        <v>5</v>
      </c>
      <c r="H374" s="243">
        <v>2019</v>
      </c>
      <c r="I374" s="244">
        <v>2019</v>
      </c>
      <c r="J374" s="244">
        <v>2020</v>
      </c>
      <c r="K374" s="245" t="str">
        <f>[1]Lib_RawData!G185</f>
        <v>CFO</v>
      </c>
      <c r="L374" s="246">
        <f t="shared" si="19"/>
        <v>0</v>
      </c>
      <c r="M374" s="76">
        <f t="shared" si="19"/>
        <v>300500.59280384268</v>
      </c>
      <c r="N374" s="76">
        <f t="shared" si="19"/>
        <v>0</v>
      </c>
      <c r="O374" s="247">
        <f t="shared" si="20"/>
        <v>300500.59280384268</v>
      </c>
      <c r="P374" s="248">
        <f t="shared" si="21"/>
        <v>300500.59280384268</v>
      </c>
      <c r="Q374" s="249">
        <f>P374*[1]Factors!D361</f>
        <v>228203.622825072</v>
      </c>
      <c r="R374" s="249">
        <f t="shared" si="22"/>
        <v>750</v>
      </c>
      <c r="S374" s="249">
        <f>R374*[1]Factors!D361</f>
        <v>569.55866716218793</v>
      </c>
      <c r="T374" s="250">
        <f>R374*[1]Factors!D361*[1]Factors!E361</f>
        <v>750</v>
      </c>
      <c r="U374" s="246"/>
      <c r="V374" s="76"/>
      <c r="W374" s="250">
        <f t="shared" si="32"/>
        <v>750</v>
      </c>
      <c r="X374" s="76"/>
      <c r="Y374" s="76">
        <f t="shared" si="33"/>
        <v>0</v>
      </c>
      <c r="Z374" s="76">
        <f t="shared" si="33"/>
        <v>0</v>
      </c>
      <c r="AA374" s="76" t="s">
        <v>220</v>
      </c>
      <c r="AB374" s="271"/>
      <c r="AC374" s="76">
        <f t="shared" si="34"/>
        <v>300500.59280384268</v>
      </c>
      <c r="AD374" s="76">
        <f t="shared" si="24"/>
        <v>0</v>
      </c>
      <c r="AE374" s="76">
        <f t="shared" si="25"/>
        <v>300500.59280384268</v>
      </c>
      <c r="AF374" s="246"/>
      <c r="AG374" s="247">
        <f t="shared" si="26"/>
        <v>300500.59280384268</v>
      </c>
      <c r="AH374" s="76">
        <f t="shared" si="27"/>
        <v>0</v>
      </c>
      <c r="AI374" s="247">
        <f t="shared" si="28"/>
        <v>300500.59280384268</v>
      </c>
    </row>
    <row r="375" spans="1:35" s="20" customFormat="1">
      <c r="A375" s="31"/>
      <c r="B375" s="31"/>
      <c r="C375" s="94"/>
      <c r="D375" s="94"/>
      <c r="E375" s="94"/>
      <c r="F375" s="149"/>
      <c r="G375" s="242">
        <v>6</v>
      </c>
      <c r="H375" s="243">
        <v>2019</v>
      </c>
      <c r="I375" s="244">
        <v>2019</v>
      </c>
      <c r="J375" s="244">
        <v>2020</v>
      </c>
      <c r="K375" s="245" t="str">
        <f>[1]Lib_RawData!G186</f>
        <v>CFO</v>
      </c>
      <c r="L375" s="246">
        <f t="shared" si="19"/>
        <v>0</v>
      </c>
      <c r="M375" s="76">
        <f t="shared" si="19"/>
        <v>300500.59280384268</v>
      </c>
      <c r="N375" s="76">
        <f t="shared" si="19"/>
        <v>0</v>
      </c>
      <c r="O375" s="247">
        <f t="shared" si="20"/>
        <v>300500.59280384268</v>
      </c>
      <c r="P375" s="248">
        <f t="shared" si="21"/>
        <v>300500.59280384268</v>
      </c>
      <c r="Q375" s="249">
        <f>P375*[1]Factors!D362</f>
        <v>228203.622825072</v>
      </c>
      <c r="R375" s="249">
        <f t="shared" si="22"/>
        <v>750</v>
      </c>
      <c r="S375" s="249">
        <f>R375*[1]Factors!D362</f>
        <v>569.55866716218793</v>
      </c>
      <c r="T375" s="250">
        <f>R375*[1]Factors!D362*[1]Factors!E362</f>
        <v>750</v>
      </c>
      <c r="U375" s="246"/>
      <c r="V375" s="76"/>
      <c r="W375" s="250">
        <f t="shared" si="32"/>
        <v>750</v>
      </c>
      <c r="X375" s="76"/>
      <c r="Y375" s="76">
        <f t="shared" si="33"/>
        <v>0</v>
      </c>
      <c r="Z375" s="76">
        <f t="shared" si="33"/>
        <v>0</v>
      </c>
      <c r="AA375" s="76" t="s">
        <v>220</v>
      </c>
      <c r="AB375" s="271"/>
      <c r="AC375" s="76">
        <f t="shared" si="34"/>
        <v>300500.59280384268</v>
      </c>
      <c r="AD375" s="76">
        <f t="shared" si="24"/>
        <v>0</v>
      </c>
      <c r="AE375" s="76">
        <f t="shared" si="25"/>
        <v>300500.59280384268</v>
      </c>
      <c r="AF375" s="246"/>
      <c r="AG375" s="247">
        <f t="shared" si="26"/>
        <v>300500.59280384268</v>
      </c>
      <c r="AH375" s="76">
        <f t="shared" si="27"/>
        <v>0</v>
      </c>
      <c r="AI375" s="247">
        <f t="shared" si="28"/>
        <v>300500.59280384268</v>
      </c>
    </row>
    <row r="376" spans="1:35" s="20" customFormat="1">
      <c r="A376" s="31"/>
      <c r="B376" s="31"/>
      <c r="C376" s="94"/>
      <c r="D376" s="94"/>
      <c r="E376" s="94"/>
      <c r="F376" s="149"/>
      <c r="G376" s="242">
        <v>7</v>
      </c>
      <c r="H376" s="243">
        <v>2019</v>
      </c>
      <c r="I376" s="244">
        <v>2020</v>
      </c>
      <c r="J376" s="244">
        <v>2020</v>
      </c>
      <c r="K376" s="245" t="str">
        <f>[1]Lib_RawData!G187</f>
        <v>CFO</v>
      </c>
      <c r="L376" s="246">
        <f t="shared" si="19"/>
        <v>0</v>
      </c>
      <c r="M376" s="76">
        <f t="shared" si="19"/>
        <v>311204.3364136297</v>
      </c>
      <c r="N376" s="76">
        <f t="shared" si="19"/>
        <v>0</v>
      </c>
      <c r="O376" s="247">
        <f t="shared" si="20"/>
        <v>311204.3364136297</v>
      </c>
      <c r="P376" s="248">
        <f t="shared" si="21"/>
        <v>311204.3364136297</v>
      </c>
      <c r="Q376" s="249">
        <f>P376*[1]Factors!D363</f>
        <v>236332.16941712011</v>
      </c>
      <c r="R376" s="249">
        <f t="shared" si="22"/>
        <v>750</v>
      </c>
      <c r="S376" s="249">
        <f>R376*[1]Factors!D363</f>
        <v>569.55866716218793</v>
      </c>
      <c r="T376" s="250">
        <f>R376*[1]Factors!D363*[1]Factors!E363</f>
        <v>750</v>
      </c>
      <c r="U376" s="246"/>
      <c r="V376" s="76"/>
      <c r="W376" s="250">
        <f t="shared" si="32"/>
        <v>750</v>
      </c>
      <c r="X376" s="76"/>
      <c r="Y376" s="76">
        <f t="shared" si="33"/>
        <v>0</v>
      </c>
      <c r="Z376" s="76">
        <f t="shared" si="33"/>
        <v>0</v>
      </c>
      <c r="AA376" s="76" t="s">
        <v>220</v>
      </c>
      <c r="AB376" s="271"/>
      <c r="AC376" s="76">
        <f t="shared" si="34"/>
        <v>311204.3364136297</v>
      </c>
      <c r="AD376" s="76">
        <f t="shared" si="24"/>
        <v>0</v>
      </c>
      <c r="AE376" s="76">
        <f t="shared" si="25"/>
        <v>311204.3364136297</v>
      </c>
      <c r="AF376" s="246"/>
      <c r="AG376" s="247">
        <f t="shared" si="26"/>
        <v>311204.3364136297</v>
      </c>
      <c r="AH376" s="76">
        <f t="shared" si="27"/>
        <v>0</v>
      </c>
      <c r="AI376" s="247">
        <f t="shared" si="28"/>
        <v>311204.3364136297</v>
      </c>
    </row>
    <row r="377" spans="1:35" s="20" customFormat="1">
      <c r="A377" s="31"/>
      <c r="B377" s="31"/>
      <c r="C377" s="94"/>
      <c r="D377" s="94"/>
      <c r="E377" s="94"/>
      <c r="F377" s="149"/>
      <c r="G377" s="242">
        <v>8</v>
      </c>
      <c r="H377" s="243">
        <v>2019</v>
      </c>
      <c r="I377" s="244">
        <v>2020</v>
      </c>
      <c r="J377" s="244">
        <v>2020</v>
      </c>
      <c r="K377" s="245" t="str">
        <f>[1]Lib_RawData!G188</f>
        <v>CFO</v>
      </c>
      <c r="L377" s="246">
        <f t="shared" si="19"/>
        <v>0</v>
      </c>
      <c r="M377" s="76">
        <f t="shared" si="19"/>
        <v>311204.3364136297</v>
      </c>
      <c r="N377" s="76">
        <f t="shared" si="19"/>
        <v>0</v>
      </c>
      <c r="O377" s="247">
        <f t="shared" si="20"/>
        <v>311204.3364136297</v>
      </c>
      <c r="P377" s="248">
        <f t="shared" si="21"/>
        <v>311204.3364136297</v>
      </c>
      <c r="Q377" s="249">
        <f>P377*[1]Factors!D364</f>
        <v>236332.16941712011</v>
      </c>
      <c r="R377" s="249">
        <f t="shared" si="22"/>
        <v>750</v>
      </c>
      <c r="S377" s="249">
        <f>R377*[1]Factors!D364</f>
        <v>569.55866716218793</v>
      </c>
      <c r="T377" s="250">
        <f>R377*[1]Factors!D364*[1]Factors!E364</f>
        <v>750</v>
      </c>
      <c r="U377" s="246"/>
      <c r="V377" s="76"/>
      <c r="W377" s="250">
        <f t="shared" si="32"/>
        <v>750</v>
      </c>
      <c r="X377" s="76"/>
      <c r="Y377" s="76">
        <f t="shared" si="33"/>
        <v>0</v>
      </c>
      <c r="Z377" s="76">
        <f t="shared" si="33"/>
        <v>0</v>
      </c>
      <c r="AA377" s="76" t="s">
        <v>220</v>
      </c>
      <c r="AB377" s="271"/>
      <c r="AC377" s="76">
        <f t="shared" si="34"/>
        <v>311204.3364136297</v>
      </c>
      <c r="AD377" s="76">
        <f t="shared" si="24"/>
        <v>0</v>
      </c>
      <c r="AE377" s="76">
        <f t="shared" si="25"/>
        <v>311204.3364136297</v>
      </c>
      <c r="AF377" s="246"/>
      <c r="AG377" s="247">
        <f t="shared" si="26"/>
        <v>311204.3364136297</v>
      </c>
      <c r="AH377" s="76">
        <f t="shared" si="27"/>
        <v>0</v>
      </c>
      <c r="AI377" s="247">
        <f t="shared" si="28"/>
        <v>311204.3364136297</v>
      </c>
    </row>
    <row r="378" spans="1:35" s="20" customFormat="1">
      <c r="A378" s="31"/>
      <c r="B378" s="31"/>
      <c r="C378" s="94"/>
      <c r="D378" s="94"/>
      <c r="E378" s="94"/>
      <c r="F378" s="149"/>
      <c r="G378" s="242">
        <v>9</v>
      </c>
      <c r="H378" s="243">
        <v>2019</v>
      </c>
      <c r="I378" s="244">
        <v>2020</v>
      </c>
      <c r="J378" s="244">
        <v>2020</v>
      </c>
      <c r="K378" s="245" t="str">
        <f>[1]Lib_RawData!G189</f>
        <v>CFO</v>
      </c>
      <c r="L378" s="246">
        <f t="shared" ref="L378:N441" si="35">AF378</f>
        <v>0</v>
      </c>
      <c r="M378" s="76">
        <f t="shared" si="35"/>
        <v>311204.3364136297</v>
      </c>
      <c r="N378" s="76">
        <f t="shared" si="35"/>
        <v>0</v>
      </c>
      <c r="O378" s="247">
        <f t="shared" ref="O378:O441" si="36">N378+M378</f>
        <v>311204.3364136297</v>
      </c>
      <c r="P378" s="248">
        <f t="shared" ref="P378:P441" si="37">O378</f>
        <v>311204.3364136297</v>
      </c>
      <c r="Q378" s="249">
        <f>P378*[1]Factors!D365</f>
        <v>236332.16941712011</v>
      </c>
      <c r="R378" s="249">
        <f t="shared" ref="R378:R441" si="38">U378+W378</f>
        <v>750</v>
      </c>
      <c r="S378" s="249">
        <f>R378*[1]Factors!D365</f>
        <v>569.55866716218793</v>
      </c>
      <c r="T378" s="250">
        <f>R378*[1]Factors!D365*[1]Factors!E365</f>
        <v>750</v>
      </c>
      <c r="U378" s="246"/>
      <c r="V378" s="76"/>
      <c r="W378" s="250">
        <f t="shared" si="32"/>
        <v>750</v>
      </c>
      <c r="X378" s="76"/>
      <c r="Y378" s="76">
        <f t="shared" ref="Y378:Z393" si="39">Y366*EXP(Y$20)</f>
        <v>0</v>
      </c>
      <c r="Z378" s="76">
        <f t="shared" si="39"/>
        <v>0</v>
      </c>
      <c r="AA378" s="76" t="s">
        <v>220</v>
      </c>
      <c r="AB378" s="271"/>
      <c r="AC378" s="76">
        <f t="shared" si="34"/>
        <v>311204.3364136297</v>
      </c>
      <c r="AD378" s="76">
        <f t="shared" si="34"/>
        <v>0</v>
      </c>
      <c r="AE378" s="76">
        <f t="shared" ref="AE378:AE441" si="40">AC378+AD378</f>
        <v>311204.3364136297</v>
      </c>
      <c r="AF378" s="246"/>
      <c r="AG378" s="247">
        <f t="shared" ref="AG378:AG441" si="41">AE378</f>
        <v>311204.3364136297</v>
      </c>
      <c r="AH378" s="76">
        <f t="shared" ref="AH378:AH441" si="42">X378</f>
        <v>0</v>
      </c>
      <c r="AI378" s="247">
        <f t="shared" ref="AI378:AI441" si="43">AH378+AG378</f>
        <v>311204.3364136297</v>
      </c>
    </row>
    <row r="379" spans="1:35" s="20" customFormat="1">
      <c r="A379" s="31"/>
      <c r="B379" s="31"/>
      <c r="C379" s="94"/>
      <c r="D379" s="94"/>
      <c r="E379" s="94"/>
      <c r="F379" s="149"/>
      <c r="G379" s="242">
        <v>10</v>
      </c>
      <c r="H379" s="243">
        <v>2019</v>
      </c>
      <c r="I379" s="244">
        <v>2020</v>
      </c>
      <c r="J379" s="244">
        <v>2020</v>
      </c>
      <c r="K379" s="245" t="str">
        <f>[1]Lib_RawData!G190</f>
        <v>CFO</v>
      </c>
      <c r="L379" s="246">
        <f t="shared" si="35"/>
        <v>0</v>
      </c>
      <c r="M379" s="76">
        <f t="shared" si="35"/>
        <v>311204.3364136297</v>
      </c>
      <c r="N379" s="76">
        <f t="shared" si="35"/>
        <v>0</v>
      </c>
      <c r="O379" s="247">
        <f t="shared" si="36"/>
        <v>311204.3364136297</v>
      </c>
      <c r="P379" s="248">
        <f t="shared" si="37"/>
        <v>311204.3364136297</v>
      </c>
      <c r="Q379" s="249">
        <f>P379*[1]Factors!D366</f>
        <v>236332.16941712011</v>
      </c>
      <c r="R379" s="249">
        <f t="shared" si="38"/>
        <v>750</v>
      </c>
      <c r="S379" s="249">
        <f>R379*[1]Factors!D366</f>
        <v>569.55866716218793</v>
      </c>
      <c r="T379" s="250">
        <f>R379*[1]Factors!D366*[1]Factors!E366</f>
        <v>750</v>
      </c>
      <c r="U379" s="246"/>
      <c r="V379" s="76"/>
      <c r="W379" s="250">
        <f t="shared" si="32"/>
        <v>750</v>
      </c>
      <c r="X379" s="76"/>
      <c r="Y379" s="76">
        <f t="shared" si="39"/>
        <v>0</v>
      </c>
      <c r="Z379" s="76">
        <f t="shared" si="39"/>
        <v>0</v>
      </c>
      <c r="AA379" s="76" t="s">
        <v>220</v>
      </c>
      <c r="AB379" s="271"/>
      <c r="AC379" s="76">
        <f t="shared" si="34"/>
        <v>311204.3364136297</v>
      </c>
      <c r="AD379" s="76">
        <f t="shared" si="34"/>
        <v>0</v>
      </c>
      <c r="AE379" s="76">
        <f t="shared" si="40"/>
        <v>311204.3364136297</v>
      </c>
      <c r="AF379" s="246"/>
      <c r="AG379" s="247">
        <f t="shared" si="41"/>
        <v>311204.3364136297</v>
      </c>
      <c r="AH379" s="76">
        <f t="shared" si="42"/>
        <v>0</v>
      </c>
      <c r="AI379" s="247">
        <f t="shared" si="43"/>
        <v>311204.3364136297</v>
      </c>
    </row>
    <row r="380" spans="1:35" s="20" customFormat="1">
      <c r="A380" s="31"/>
      <c r="B380" s="31"/>
      <c r="C380" s="94"/>
      <c r="D380" s="94"/>
      <c r="E380" s="94"/>
      <c r="F380" s="149"/>
      <c r="G380" s="242">
        <v>11</v>
      </c>
      <c r="H380" s="243">
        <v>2019</v>
      </c>
      <c r="I380" s="244">
        <v>2020</v>
      </c>
      <c r="J380" s="244">
        <v>2020</v>
      </c>
      <c r="K380" s="245" t="str">
        <f>[1]Lib_RawData!G191</f>
        <v>CFO</v>
      </c>
      <c r="L380" s="246">
        <f t="shared" si="35"/>
        <v>0</v>
      </c>
      <c r="M380" s="76">
        <f t="shared" si="35"/>
        <v>311204.3364136297</v>
      </c>
      <c r="N380" s="76">
        <f t="shared" si="35"/>
        <v>0</v>
      </c>
      <c r="O380" s="247">
        <f t="shared" si="36"/>
        <v>311204.3364136297</v>
      </c>
      <c r="P380" s="248">
        <f t="shared" si="37"/>
        <v>311204.3364136297</v>
      </c>
      <c r="Q380" s="249">
        <f>P380*[1]Factors!D367</f>
        <v>236332.16941712011</v>
      </c>
      <c r="R380" s="249">
        <f t="shared" si="38"/>
        <v>750</v>
      </c>
      <c r="S380" s="249">
        <f>R380*[1]Factors!D367</f>
        <v>569.55866716218793</v>
      </c>
      <c r="T380" s="250">
        <f>R380*[1]Factors!D367*[1]Factors!E367</f>
        <v>750</v>
      </c>
      <c r="U380" s="246"/>
      <c r="V380" s="76"/>
      <c r="W380" s="250">
        <f t="shared" si="32"/>
        <v>750</v>
      </c>
      <c r="X380" s="76"/>
      <c r="Y380" s="76">
        <f t="shared" si="39"/>
        <v>0</v>
      </c>
      <c r="Z380" s="76">
        <f t="shared" si="39"/>
        <v>0</v>
      </c>
      <c r="AA380" s="76" t="s">
        <v>220</v>
      </c>
      <c r="AB380" s="271"/>
      <c r="AC380" s="76">
        <f t="shared" ref="AC380:AD395" si="44">AC368*EXP(AC$20)</f>
        <v>311204.3364136297</v>
      </c>
      <c r="AD380" s="76">
        <f t="shared" si="44"/>
        <v>0</v>
      </c>
      <c r="AE380" s="76">
        <f t="shared" si="40"/>
        <v>311204.3364136297</v>
      </c>
      <c r="AF380" s="246"/>
      <c r="AG380" s="247">
        <f t="shared" si="41"/>
        <v>311204.3364136297</v>
      </c>
      <c r="AH380" s="76">
        <f t="shared" si="42"/>
        <v>0</v>
      </c>
      <c r="AI380" s="247">
        <f t="shared" si="43"/>
        <v>311204.3364136297</v>
      </c>
    </row>
    <row r="381" spans="1:35" s="20" customFormat="1">
      <c r="A381" s="31"/>
      <c r="B381" s="31"/>
      <c r="C381" s="94"/>
      <c r="D381" s="94"/>
      <c r="E381" s="94"/>
      <c r="F381" s="149"/>
      <c r="G381" s="242">
        <v>12</v>
      </c>
      <c r="H381" s="243">
        <v>2019</v>
      </c>
      <c r="I381" s="244">
        <v>2020</v>
      </c>
      <c r="J381" s="244">
        <v>2020</v>
      </c>
      <c r="K381" s="245" t="str">
        <f>[1]Lib_RawData!G192</f>
        <v>CFO</v>
      </c>
      <c r="L381" s="246">
        <f t="shared" si="35"/>
        <v>0</v>
      </c>
      <c r="M381" s="76">
        <f t="shared" si="35"/>
        <v>311204.3364136297</v>
      </c>
      <c r="N381" s="76">
        <f t="shared" si="35"/>
        <v>0</v>
      </c>
      <c r="O381" s="247">
        <f t="shared" si="36"/>
        <v>311204.3364136297</v>
      </c>
      <c r="P381" s="248">
        <f t="shared" si="37"/>
        <v>311204.3364136297</v>
      </c>
      <c r="Q381" s="249">
        <f>P381*[1]Factors!D368</f>
        <v>236332.16941712011</v>
      </c>
      <c r="R381" s="249">
        <f t="shared" si="38"/>
        <v>750</v>
      </c>
      <c r="S381" s="249">
        <f>R381*[1]Factors!D368</f>
        <v>569.55866716218793</v>
      </c>
      <c r="T381" s="250">
        <f>R381*[1]Factors!D368*[1]Factors!E368</f>
        <v>750</v>
      </c>
      <c r="U381" s="246"/>
      <c r="V381" s="76"/>
      <c r="W381" s="250">
        <f t="shared" si="32"/>
        <v>750</v>
      </c>
      <c r="X381" s="76"/>
      <c r="Y381" s="76">
        <f t="shared" si="39"/>
        <v>0</v>
      </c>
      <c r="Z381" s="76">
        <f t="shared" si="39"/>
        <v>0</v>
      </c>
      <c r="AA381" s="76" t="s">
        <v>220</v>
      </c>
      <c r="AB381" s="271"/>
      <c r="AC381" s="76">
        <f t="shared" si="44"/>
        <v>311204.3364136297</v>
      </c>
      <c r="AD381" s="76">
        <f t="shared" si="44"/>
        <v>0</v>
      </c>
      <c r="AE381" s="76">
        <f t="shared" si="40"/>
        <v>311204.3364136297</v>
      </c>
      <c r="AF381" s="246"/>
      <c r="AG381" s="247">
        <f t="shared" si="41"/>
        <v>311204.3364136297</v>
      </c>
      <c r="AH381" s="76">
        <f t="shared" si="42"/>
        <v>0</v>
      </c>
      <c r="AI381" s="247">
        <f t="shared" si="43"/>
        <v>311204.3364136297</v>
      </c>
    </row>
    <row r="382" spans="1:35" s="20" customFormat="1">
      <c r="A382" s="31"/>
      <c r="B382" s="31"/>
      <c r="C382" s="94"/>
      <c r="D382" s="94"/>
      <c r="E382" s="94"/>
      <c r="F382" s="149"/>
      <c r="G382" s="242">
        <v>1</v>
      </c>
      <c r="H382" s="243">
        <v>2020</v>
      </c>
      <c r="I382" s="244">
        <v>2020</v>
      </c>
      <c r="J382" s="244">
        <v>2020</v>
      </c>
      <c r="K382" s="245" t="str">
        <f>[1]Lib_RawData!G193</f>
        <v>CFO</v>
      </c>
      <c r="L382" s="246">
        <f t="shared" si="35"/>
        <v>0</v>
      </c>
      <c r="M382" s="76">
        <f t="shared" si="35"/>
        <v>311204.3364136297</v>
      </c>
      <c r="N382" s="76">
        <f t="shared" si="35"/>
        <v>0</v>
      </c>
      <c r="O382" s="247">
        <f t="shared" si="36"/>
        <v>311204.3364136297</v>
      </c>
      <c r="P382" s="248">
        <f t="shared" si="37"/>
        <v>311204.3364136297</v>
      </c>
      <c r="Q382" s="249">
        <f>P382*[1]Factors!D369</f>
        <v>236332.16941712011</v>
      </c>
      <c r="R382" s="249">
        <f t="shared" si="38"/>
        <v>750</v>
      </c>
      <c r="S382" s="249">
        <f>R382*[1]Factors!D369</f>
        <v>569.55866716218793</v>
      </c>
      <c r="T382" s="250">
        <f>R382*[1]Factors!D369*[1]Factors!E369</f>
        <v>750</v>
      </c>
      <c r="U382" s="246"/>
      <c r="V382" s="76"/>
      <c r="W382" s="250">
        <f t="shared" si="32"/>
        <v>750</v>
      </c>
      <c r="X382" s="76"/>
      <c r="Y382" s="76">
        <f t="shared" si="39"/>
        <v>0</v>
      </c>
      <c r="Z382" s="76">
        <f t="shared" si="39"/>
        <v>0</v>
      </c>
      <c r="AA382" s="76" t="s">
        <v>220</v>
      </c>
      <c r="AB382" s="271"/>
      <c r="AC382" s="76">
        <f t="shared" si="44"/>
        <v>311204.3364136297</v>
      </c>
      <c r="AD382" s="76">
        <f t="shared" si="44"/>
        <v>0</v>
      </c>
      <c r="AE382" s="76">
        <f t="shared" si="40"/>
        <v>311204.3364136297</v>
      </c>
      <c r="AF382" s="246"/>
      <c r="AG382" s="247">
        <f t="shared" si="41"/>
        <v>311204.3364136297</v>
      </c>
      <c r="AH382" s="76">
        <f t="shared" si="42"/>
        <v>0</v>
      </c>
      <c r="AI382" s="247">
        <f t="shared" si="43"/>
        <v>311204.3364136297</v>
      </c>
    </row>
    <row r="383" spans="1:35" s="20" customFormat="1">
      <c r="A383" s="31"/>
      <c r="B383" s="31"/>
      <c r="C383" s="94"/>
      <c r="D383" s="94"/>
      <c r="E383" s="94"/>
      <c r="F383" s="149"/>
      <c r="G383" s="242">
        <v>2</v>
      </c>
      <c r="H383" s="243">
        <v>2020</v>
      </c>
      <c r="I383" s="244">
        <v>2020</v>
      </c>
      <c r="J383" s="244">
        <v>2020</v>
      </c>
      <c r="K383" s="245" t="str">
        <f>[1]Lib_RawData!G194</f>
        <v>CFO</v>
      </c>
      <c r="L383" s="246">
        <f t="shared" si="35"/>
        <v>0</v>
      </c>
      <c r="M383" s="76">
        <f t="shared" si="35"/>
        <v>311204.3364136297</v>
      </c>
      <c r="N383" s="76">
        <f t="shared" si="35"/>
        <v>0</v>
      </c>
      <c r="O383" s="247">
        <f t="shared" si="36"/>
        <v>311204.3364136297</v>
      </c>
      <c r="P383" s="248">
        <f t="shared" si="37"/>
        <v>311204.3364136297</v>
      </c>
      <c r="Q383" s="249">
        <f>P383*[1]Factors!D370</f>
        <v>236332.16941712011</v>
      </c>
      <c r="R383" s="249">
        <f t="shared" si="38"/>
        <v>750</v>
      </c>
      <c r="S383" s="249">
        <f>R383*[1]Factors!D370</f>
        <v>569.55866716218793</v>
      </c>
      <c r="T383" s="250">
        <f>R383*[1]Factors!D370*[1]Factors!E370</f>
        <v>750</v>
      </c>
      <c r="U383" s="246"/>
      <c r="V383" s="76"/>
      <c r="W383" s="250">
        <f t="shared" si="32"/>
        <v>750</v>
      </c>
      <c r="X383" s="76"/>
      <c r="Y383" s="76">
        <f t="shared" si="39"/>
        <v>0</v>
      </c>
      <c r="Z383" s="76">
        <f t="shared" si="39"/>
        <v>0</v>
      </c>
      <c r="AA383" s="76" t="s">
        <v>220</v>
      </c>
      <c r="AB383" s="271"/>
      <c r="AC383" s="76">
        <f t="shared" si="44"/>
        <v>311204.3364136297</v>
      </c>
      <c r="AD383" s="76">
        <f t="shared" si="44"/>
        <v>0</v>
      </c>
      <c r="AE383" s="76">
        <f t="shared" si="40"/>
        <v>311204.3364136297</v>
      </c>
      <c r="AF383" s="246"/>
      <c r="AG383" s="247">
        <f t="shared" si="41"/>
        <v>311204.3364136297</v>
      </c>
      <c r="AH383" s="76">
        <f t="shared" si="42"/>
        <v>0</v>
      </c>
      <c r="AI383" s="247">
        <f t="shared" si="43"/>
        <v>311204.3364136297</v>
      </c>
    </row>
    <row r="384" spans="1:35" s="20" customFormat="1">
      <c r="A384" s="31"/>
      <c r="B384" s="31"/>
      <c r="C384" s="94"/>
      <c r="D384" s="94"/>
      <c r="E384" s="94"/>
      <c r="F384" s="149"/>
      <c r="G384" s="242">
        <v>3</v>
      </c>
      <c r="H384" s="243">
        <v>2020</v>
      </c>
      <c r="I384" s="244">
        <v>2020</v>
      </c>
      <c r="J384" s="244">
        <v>2020</v>
      </c>
      <c r="K384" s="245" t="str">
        <f>[1]Lib_RawData!G195</f>
        <v>CFO</v>
      </c>
      <c r="L384" s="246">
        <f t="shared" si="35"/>
        <v>0</v>
      </c>
      <c r="M384" s="76">
        <f t="shared" si="35"/>
        <v>311204.3364136297</v>
      </c>
      <c r="N384" s="76">
        <f t="shared" si="35"/>
        <v>0</v>
      </c>
      <c r="O384" s="247">
        <f t="shared" si="36"/>
        <v>311204.3364136297</v>
      </c>
      <c r="P384" s="248">
        <f t="shared" si="37"/>
        <v>311204.3364136297</v>
      </c>
      <c r="Q384" s="249">
        <f>P384*[1]Factors!D371</f>
        <v>236332.16941712011</v>
      </c>
      <c r="R384" s="249">
        <f t="shared" si="38"/>
        <v>750</v>
      </c>
      <c r="S384" s="249">
        <f>R384*[1]Factors!D371</f>
        <v>569.55866716218793</v>
      </c>
      <c r="T384" s="250">
        <f>R384*[1]Factors!D371*[1]Factors!E371</f>
        <v>750</v>
      </c>
      <c r="U384" s="246"/>
      <c r="V384" s="76"/>
      <c r="W384" s="250">
        <f t="shared" si="32"/>
        <v>750</v>
      </c>
      <c r="X384" s="76"/>
      <c r="Y384" s="76">
        <f t="shared" si="39"/>
        <v>0</v>
      </c>
      <c r="Z384" s="76">
        <f t="shared" si="39"/>
        <v>0</v>
      </c>
      <c r="AA384" s="76" t="s">
        <v>220</v>
      </c>
      <c r="AB384" s="271"/>
      <c r="AC384" s="76">
        <f t="shared" si="44"/>
        <v>311204.3364136297</v>
      </c>
      <c r="AD384" s="76">
        <f t="shared" si="44"/>
        <v>0</v>
      </c>
      <c r="AE384" s="76">
        <f t="shared" si="40"/>
        <v>311204.3364136297</v>
      </c>
      <c r="AF384" s="246"/>
      <c r="AG384" s="247">
        <f t="shared" si="41"/>
        <v>311204.3364136297</v>
      </c>
      <c r="AH384" s="76">
        <f t="shared" si="42"/>
        <v>0</v>
      </c>
      <c r="AI384" s="247">
        <f t="shared" si="43"/>
        <v>311204.3364136297</v>
      </c>
    </row>
    <row r="385" spans="1:35" s="20" customFormat="1">
      <c r="A385" s="31"/>
      <c r="B385" s="31"/>
      <c r="C385" s="94"/>
      <c r="D385" s="94"/>
      <c r="E385" s="94"/>
      <c r="F385" s="149"/>
      <c r="G385" s="242">
        <v>4</v>
      </c>
      <c r="H385" s="243">
        <v>2020</v>
      </c>
      <c r="I385" s="244">
        <v>2020</v>
      </c>
      <c r="J385" s="244">
        <v>2021</v>
      </c>
      <c r="K385" s="245" t="str">
        <f>[1]Lib_RawData!G196</f>
        <v>CFO</v>
      </c>
      <c r="L385" s="246">
        <f t="shared" si="35"/>
        <v>0</v>
      </c>
      <c r="M385" s="76">
        <f t="shared" si="35"/>
        <v>311204.3364136297</v>
      </c>
      <c r="N385" s="76">
        <f t="shared" si="35"/>
        <v>0</v>
      </c>
      <c r="O385" s="247">
        <f t="shared" si="36"/>
        <v>311204.3364136297</v>
      </c>
      <c r="P385" s="248">
        <f t="shared" si="37"/>
        <v>311204.3364136297</v>
      </c>
      <c r="Q385" s="249">
        <f>P385*[1]Factors!D372</f>
        <v>228340.26030639626</v>
      </c>
      <c r="R385" s="249">
        <f t="shared" si="38"/>
        <v>750</v>
      </c>
      <c r="S385" s="249">
        <f>R385*[1]Factors!D372</f>
        <v>550.29822914221063</v>
      </c>
      <c r="T385" s="250">
        <f>R385*[1]Factors!D372*[1]Factors!E372</f>
        <v>750</v>
      </c>
      <c r="U385" s="246"/>
      <c r="V385" s="76"/>
      <c r="W385" s="250">
        <f t="shared" si="32"/>
        <v>750</v>
      </c>
      <c r="X385" s="76"/>
      <c r="Y385" s="76">
        <f t="shared" si="39"/>
        <v>0</v>
      </c>
      <c r="Z385" s="76">
        <f t="shared" si="39"/>
        <v>0</v>
      </c>
      <c r="AA385" s="76" t="s">
        <v>220</v>
      </c>
      <c r="AB385" s="271"/>
      <c r="AC385" s="76">
        <f t="shared" si="44"/>
        <v>311204.3364136297</v>
      </c>
      <c r="AD385" s="76">
        <f t="shared" si="44"/>
        <v>0</v>
      </c>
      <c r="AE385" s="76">
        <f t="shared" si="40"/>
        <v>311204.3364136297</v>
      </c>
      <c r="AF385" s="246"/>
      <c r="AG385" s="247">
        <f t="shared" si="41"/>
        <v>311204.3364136297</v>
      </c>
      <c r="AH385" s="76">
        <f t="shared" si="42"/>
        <v>0</v>
      </c>
      <c r="AI385" s="247">
        <f t="shared" si="43"/>
        <v>311204.3364136297</v>
      </c>
    </row>
    <row r="386" spans="1:35" s="20" customFormat="1">
      <c r="A386" s="31"/>
      <c r="B386" s="31"/>
      <c r="C386" s="94"/>
      <c r="D386" s="94"/>
      <c r="E386" s="94"/>
      <c r="F386" s="149"/>
      <c r="G386" s="242">
        <v>5</v>
      </c>
      <c r="H386" s="243">
        <v>2020</v>
      </c>
      <c r="I386" s="244">
        <v>2020</v>
      </c>
      <c r="J386" s="244">
        <v>2021</v>
      </c>
      <c r="K386" s="245" t="str">
        <f>[1]Lib_RawData!G197</f>
        <v>CFO</v>
      </c>
      <c r="L386" s="246">
        <f t="shared" si="35"/>
        <v>0</v>
      </c>
      <c r="M386" s="76">
        <f t="shared" si="35"/>
        <v>311204.3364136297</v>
      </c>
      <c r="N386" s="76">
        <f t="shared" si="35"/>
        <v>0</v>
      </c>
      <c r="O386" s="247">
        <f t="shared" si="36"/>
        <v>311204.3364136297</v>
      </c>
      <c r="P386" s="248">
        <f t="shared" si="37"/>
        <v>311204.3364136297</v>
      </c>
      <c r="Q386" s="249">
        <f>P386*[1]Factors!D373</f>
        <v>228340.26030639626</v>
      </c>
      <c r="R386" s="249">
        <f t="shared" si="38"/>
        <v>750</v>
      </c>
      <c r="S386" s="249">
        <f>R386*[1]Factors!D373</f>
        <v>550.29822914221063</v>
      </c>
      <c r="T386" s="250">
        <f>R386*[1]Factors!D373*[1]Factors!E373</f>
        <v>750</v>
      </c>
      <c r="U386" s="246"/>
      <c r="V386" s="76"/>
      <c r="W386" s="250">
        <f t="shared" si="32"/>
        <v>750</v>
      </c>
      <c r="X386" s="76"/>
      <c r="Y386" s="76">
        <f t="shared" si="39"/>
        <v>0</v>
      </c>
      <c r="Z386" s="76">
        <f t="shared" si="39"/>
        <v>0</v>
      </c>
      <c r="AA386" s="76" t="s">
        <v>220</v>
      </c>
      <c r="AB386" s="271"/>
      <c r="AC386" s="76">
        <f t="shared" si="44"/>
        <v>311204.3364136297</v>
      </c>
      <c r="AD386" s="76">
        <f t="shared" si="44"/>
        <v>0</v>
      </c>
      <c r="AE386" s="76">
        <f t="shared" si="40"/>
        <v>311204.3364136297</v>
      </c>
      <c r="AF386" s="246"/>
      <c r="AG386" s="247">
        <f t="shared" si="41"/>
        <v>311204.3364136297</v>
      </c>
      <c r="AH386" s="76">
        <f t="shared" si="42"/>
        <v>0</v>
      </c>
      <c r="AI386" s="247">
        <f t="shared" si="43"/>
        <v>311204.3364136297</v>
      </c>
    </row>
    <row r="387" spans="1:35" s="20" customFormat="1">
      <c r="A387" s="31"/>
      <c r="B387" s="31"/>
      <c r="C387" s="94"/>
      <c r="D387" s="94"/>
      <c r="E387" s="94"/>
      <c r="F387" s="149"/>
      <c r="G387" s="242">
        <v>6</v>
      </c>
      <c r="H387" s="243">
        <v>2020</v>
      </c>
      <c r="I387" s="244">
        <v>2020</v>
      </c>
      <c r="J387" s="244">
        <v>2021</v>
      </c>
      <c r="K387" s="245" t="str">
        <f>[1]Lib_RawData!G198</f>
        <v>CFO</v>
      </c>
      <c r="L387" s="246">
        <f t="shared" si="35"/>
        <v>0</v>
      </c>
      <c r="M387" s="76">
        <f t="shared" si="35"/>
        <v>311204.3364136297</v>
      </c>
      <c r="N387" s="76">
        <f t="shared" si="35"/>
        <v>0</v>
      </c>
      <c r="O387" s="247">
        <f t="shared" si="36"/>
        <v>311204.3364136297</v>
      </c>
      <c r="P387" s="248">
        <f t="shared" si="37"/>
        <v>311204.3364136297</v>
      </c>
      <c r="Q387" s="249">
        <f>P387*[1]Factors!D374</f>
        <v>228340.26030639626</v>
      </c>
      <c r="R387" s="249">
        <f t="shared" si="38"/>
        <v>750</v>
      </c>
      <c r="S387" s="249">
        <f>R387*[1]Factors!D374</f>
        <v>550.29822914221063</v>
      </c>
      <c r="T387" s="250">
        <f>R387*[1]Factors!D374*[1]Factors!E374</f>
        <v>750</v>
      </c>
      <c r="U387" s="246"/>
      <c r="V387" s="76"/>
      <c r="W387" s="250">
        <f t="shared" si="32"/>
        <v>750</v>
      </c>
      <c r="X387" s="76"/>
      <c r="Y387" s="76">
        <f t="shared" si="39"/>
        <v>0</v>
      </c>
      <c r="Z387" s="76">
        <f t="shared" si="39"/>
        <v>0</v>
      </c>
      <c r="AA387" s="76" t="s">
        <v>220</v>
      </c>
      <c r="AB387" s="271"/>
      <c r="AC387" s="76">
        <f t="shared" si="44"/>
        <v>311204.3364136297</v>
      </c>
      <c r="AD387" s="76">
        <f t="shared" si="44"/>
        <v>0</v>
      </c>
      <c r="AE387" s="76">
        <f t="shared" si="40"/>
        <v>311204.3364136297</v>
      </c>
      <c r="AF387" s="246"/>
      <c r="AG387" s="247">
        <f t="shared" si="41"/>
        <v>311204.3364136297</v>
      </c>
      <c r="AH387" s="76">
        <f t="shared" si="42"/>
        <v>0</v>
      </c>
      <c r="AI387" s="247">
        <f t="shared" si="43"/>
        <v>311204.3364136297</v>
      </c>
    </row>
    <row r="388" spans="1:35" s="20" customFormat="1">
      <c r="A388" s="31"/>
      <c r="B388" s="31"/>
      <c r="C388" s="94"/>
      <c r="D388" s="94"/>
      <c r="E388" s="94"/>
      <c r="F388" s="149"/>
      <c r="G388" s="242">
        <v>7</v>
      </c>
      <c r="H388" s="243">
        <v>2020</v>
      </c>
      <c r="I388" s="244">
        <v>2021</v>
      </c>
      <c r="J388" s="244">
        <v>2021</v>
      </c>
      <c r="K388" s="245" t="str">
        <f>[1]Lib_RawData!G199</f>
        <v>CFO</v>
      </c>
      <c r="L388" s="246">
        <f t="shared" si="35"/>
        <v>0</v>
      </c>
      <c r="M388" s="76">
        <f t="shared" si="35"/>
        <v>322289.34425386321</v>
      </c>
      <c r="N388" s="76">
        <f t="shared" si="35"/>
        <v>0</v>
      </c>
      <c r="O388" s="247">
        <f t="shared" si="36"/>
        <v>322289.34425386321</v>
      </c>
      <c r="P388" s="248">
        <f t="shared" si="37"/>
        <v>322289.34425386321</v>
      </c>
      <c r="Q388" s="249">
        <f>P388*[1]Factors!D375</f>
        <v>236473.67388574028</v>
      </c>
      <c r="R388" s="249">
        <f t="shared" si="38"/>
        <v>750</v>
      </c>
      <c r="S388" s="249">
        <f>R388*[1]Factors!D375</f>
        <v>550.29822914221063</v>
      </c>
      <c r="T388" s="250">
        <f>R388*[1]Factors!D375*[1]Factors!E375</f>
        <v>750</v>
      </c>
      <c r="U388" s="246"/>
      <c r="V388" s="76"/>
      <c r="W388" s="250">
        <f t="shared" si="32"/>
        <v>750</v>
      </c>
      <c r="X388" s="76"/>
      <c r="Y388" s="76">
        <f t="shared" si="39"/>
        <v>0</v>
      </c>
      <c r="Z388" s="76">
        <f t="shared" si="39"/>
        <v>0</v>
      </c>
      <c r="AA388" s="76" t="s">
        <v>220</v>
      </c>
      <c r="AB388" s="271"/>
      <c r="AC388" s="76">
        <f t="shared" si="44"/>
        <v>322289.34425386321</v>
      </c>
      <c r="AD388" s="76">
        <f t="shared" si="44"/>
        <v>0</v>
      </c>
      <c r="AE388" s="76">
        <f t="shared" si="40"/>
        <v>322289.34425386321</v>
      </c>
      <c r="AF388" s="246"/>
      <c r="AG388" s="247">
        <f t="shared" si="41"/>
        <v>322289.34425386321</v>
      </c>
      <c r="AH388" s="76">
        <f t="shared" si="42"/>
        <v>0</v>
      </c>
      <c r="AI388" s="247">
        <f t="shared" si="43"/>
        <v>322289.34425386321</v>
      </c>
    </row>
    <row r="389" spans="1:35" s="20" customFormat="1">
      <c r="A389" s="31"/>
      <c r="B389" s="31"/>
      <c r="C389" s="94"/>
      <c r="D389" s="94"/>
      <c r="E389" s="94"/>
      <c r="F389" s="149"/>
      <c r="G389" s="242">
        <v>8</v>
      </c>
      <c r="H389" s="243">
        <v>2020</v>
      </c>
      <c r="I389" s="244">
        <v>2021</v>
      </c>
      <c r="J389" s="244">
        <v>2021</v>
      </c>
      <c r="K389" s="245" t="str">
        <f>[1]Lib_RawData!G200</f>
        <v>CFO</v>
      </c>
      <c r="L389" s="246">
        <f t="shared" si="35"/>
        <v>0</v>
      </c>
      <c r="M389" s="76">
        <f t="shared" si="35"/>
        <v>322289.34425386321</v>
      </c>
      <c r="N389" s="76">
        <f t="shared" si="35"/>
        <v>0</v>
      </c>
      <c r="O389" s="247">
        <f t="shared" si="36"/>
        <v>322289.34425386321</v>
      </c>
      <c r="P389" s="248">
        <f t="shared" si="37"/>
        <v>322289.34425386321</v>
      </c>
      <c r="Q389" s="249">
        <f>P389*[1]Factors!D376</f>
        <v>236473.67388574028</v>
      </c>
      <c r="R389" s="249">
        <f t="shared" si="38"/>
        <v>750</v>
      </c>
      <c r="S389" s="249">
        <f>R389*[1]Factors!D376</f>
        <v>550.29822914221063</v>
      </c>
      <c r="T389" s="250">
        <f>R389*[1]Factors!D376*[1]Factors!E376</f>
        <v>750</v>
      </c>
      <c r="U389" s="246"/>
      <c r="V389" s="76"/>
      <c r="W389" s="250">
        <f t="shared" si="32"/>
        <v>750</v>
      </c>
      <c r="X389" s="76"/>
      <c r="Y389" s="76">
        <f t="shared" si="39"/>
        <v>0</v>
      </c>
      <c r="Z389" s="76">
        <f t="shared" si="39"/>
        <v>0</v>
      </c>
      <c r="AA389" s="76" t="s">
        <v>220</v>
      </c>
      <c r="AB389" s="271"/>
      <c r="AC389" s="76">
        <f t="shared" si="44"/>
        <v>322289.34425386321</v>
      </c>
      <c r="AD389" s="76">
        <f t="shared" si="44"/>
        <v>0</v>
      </c>
      <c r="AE389" s="76">
        <f t="shared" si="40"/>
        <v>322289.34425386321</v>
      </c>
      <c r="AF389" s="246"/>
      <c r="AG389" s="247">
        <f t="shared" si="41"/>
        <v>322289.34425386321</v>
      </c>
      <c r="AH389" s="76">
        <f t="shared" si="42"/>
        <v>0</v>
      </c>
      <c r="AI389" s="247">
        <f t="shared" si="43"/>
        <v>322289.34425386321</v>
      </c>
    </row>
    <row r="390" spans="1:35" s="20" customFormat="1">
      <c r="A390" s="31"/>
      <c r="B390" s="31"/>
      <c r="C390" s="94"/>
      <c r="D390" s="94"/>
      <c r="E390" s="94"/>
      <c r="F390" s="149"/>
      <c r="G390" s="242">
        <v>9</v>
      </c>
      <c r="H390" s="243">
        <v>2020</v>
      </c>
      <c r="I390" s="244">
        <v>2021</v>
      </c>
      <c r="J390" s="244">
        <v>2021</v>
      </c>
      <c r="K390" s="245" t="str">
        <f>[1]Lib_RawData!G201</f>
        <v>CFO</v>
      </c>
      <c r="L390" s="246">
        <f t="shared" si="35"/>
        <v>0</v>
      </c>
      <c r="M390" s="76">
        <f t="shared" si="35"/>
        <v>322289.34425386321</v>
      </c>
      <c r="N390" s="76">
        <f t="shared" si="35"/>
        <v>0</v>
      </c>
      <c r="O390" s="247">
        <f t="shared" si="36"/>
        <v>322289.34425386321</v>
      </c>
      <c r="P390" s="248">
        <f t="shared" si="37"/>
        <v>322289.34425386321</v>
      </c>
      <c r="Q390" s="249">
        <f>P390*[1]Factors!D377</f>
        <v>236473.67388574028</v>
      </c>
      <c r="R390" s="249">
        <f t="shared" si="38"/>
        <v>750</v>
      </c>
      <c r="S390" s="249">
        <f>R390*[1]Factors!D377</f>
        <v>550.29822914221063</v>
      </c>
      <c r="T390" s="250">
        <f>R390*[1]Factors!D377*[1]Factors!E377</f>
        <v>750</v>
      </c>
      <c r="U390" s="246"/>
      <c r="V390" s="76"/>
      <c r="W390" s="250">
        <f t="shared" si="32"/>
        <v>750</v>
      </c>
      <c r="X390" s="76"/>
      <c r="Y390" s="76">
        <f t="shared" si="39"/>
        <v>0</v>
      </c>
      <c r="Z390" s="76">
        <f t="shared" si="39"/>
        <v>0</v>
      </c>
      <c r="AA390" s="76" t="s">
        <v>220</v>
      </c>
      <c r="AB390" s="271"/>
      <c r="AC390" s="76">
        <f t="shared" si="44"/>
        <v>322289.34425386321</v>
      </c>
      <c r="AD390" s="76">
        <f t="shared" si="44"/>
        <v>0</v>
      </c>
      <c r="AE390" s="76">
        <f t="shared" si="40"/>
        <v>322289.34425386321</v>
      </c>
      <c r="AF390" s="246"/>
      <c r="AG390" s="247">
        <f t="shared" si="41"/>
        <v>322289.34425386321</v>
      </c>
      <c r="AH390" s="76">
        <f t="shared" si="42"/>
        <v>0</v>
      </c>
      <c r="AI390" s="247">
        <f t="shared" si="43"/>
        <v>322289.34425386321</v>
      </c>
    </row>
    <row r="391" spans="1:35" s="20" customFormat="1">
      <c r="A391" s="31"/>
      <c r="B391" s="31"/>
      <c r="C391" s="94"/>
      <c r="D391" s="94"/>
      <c r="E391" s="94"/>
      <c r="F391" s="149"/>
      <c r="G391" s="242">
        <v>10</v>
      </c>
      <c r="H391" s="243">
        <v>2020</v>
      </c>
      <c r="I391" s="244">
        <v>2021</v>
      </c>
      <c r="J391" s="244">
        <v>2021</v>
      </c>
      <c r="K391" s="245" t="str">
        <f>[1]Lib_RawData!G202</f>
        <v>CFO</v>
      </c>
      <c r="L391" s="246">
        <f t="shared" si="35"/>
        <v>0</v>
      </c>
      <c r="M391" s="76">
        <f t="shared" si="35"/>
        <v>322289.34425386321</v>
      </c>
      <c r="N391" s="76">
        <f t="shared" si="35"/>
        <v>0</v>
      </c>
      <c r="O391" s="247">
        <f t="shared" si="36"/>
        <v>322289.34425386321</v>
      </c>
      <c r="P391" s="248">
        <f t="shared" si="37"/>
        <v>322289.34425386321</v>
      </c>
      <c r="Q391" s="249">
        <f>P391*[1]Factors!D378</f>
        <v>236473.67388574028</v>
      </c>
      <c r="R391" s="249">
        <f t="shared" si="38"/>
        <v>750</v>
      </c>
      <c r="S391" s="249">
        <f>R391*[1]Factors!D378</f>
        <v>550.29822914221063</v>
      </c>
      <c r="T391" s="250">
        <f>R391*[1]Factors!D378*[1]Factors!E378</f>
        <v>750</v>
      </c>
      <c r="U391" s="246"/>
      <c r="V391" s="76"/>
      <c r="W391" s="250">
        <f t="shared" si="32"/>
        <v>750</v>
      </c>
      <c r="X391" s="76"/>
      <c r="Y391" s="76">
        <f t="shared" si="39"/>
        <v>0</v>
      </c>
      <c r="Z391" s="76">
        <f t="shared" si="39"/>
        <v>0</v>
      </c>
      <c r="AA391" s="76" t="s">
        <v>220</v>
      </c>
      <c r="AB391" s="271"/>
      <c r="AC391" s="76">
        <f t="shared" si="44"/>
        <v>322289.34425386321</v>
      </c>
      <c r="AD391" s="76">
        <f t="shared" si="44"/>
        <v>0</v>
      </c>
      <c r="AE391" s="76">
        <f t="shared" si="40"/>
        <v>322289.34425386321</v>
      </c>
      <c r="AF391" s="246"/>
      <c r="AG391" s="247">
        <f t="shared" si="41"/>
        <v>322289.34425386321</v>
      </c>
      <c r="AH391" s="76">
        <f t="shared" si="42"/>
        <v>0</v>
      </c>
      <c r="AI391" s="247">
        <f t="shared" si="43"/>
        <v>322289.34425386321</v>
      </c>
    </row>
    <row r="392" spans="1:35" s="20" customFormat="1">
      <c r="A392" s="31"/>
      <c r="B392" s="31"/>
      <c r="C392" s="94"/>
      <c r="D392" s="94"/>
      <c r="E392" s="94"/>
      <c r="F392" s="149"/>
      <c r="G392" s="242">
        <v>11</v>
      </c>
      <c r="H392" s="243">
        <v>2020</v>
      </c>
      <c r="I392" s="244">
        <v>2021</v>
      </c>
      <c r="J392" s="244">
        <v>2021</v>
      </c>
      <c r="K392" s="245" t="str">
        <f>[1]Lib_RawData!G203</f>
        <v>CFO</v>
      </c>
      <c r="L392" s="246">
        <f t="shared" si="35"/>
        <v>0</v>
      </c>
      <c r="M392" s="76">
        <f t="shared" si="35"/>
        <v>322289.34425386321</v>
      </c>
      <c r="N392" s="76">
        <f t="shared" si="35"/>
        <v>0</v>
      </c>
      <c r="O392" s="247">
        <f t="shared" si="36"/>
        <v>322289.34425386321</v>
      </c>
      <c r="P392" s="248">
        <f t="shared" si="37"/>
        <v>322289.34425386321</v>
      </c>
      <c r="Q392" s="249">
        <f>P392*[1]Factors!D379</f>
        <v>236473.67388574028</v>
      </c>
      <c r="R392" s="249">
        <f t="shared" si="38"/>
        <v>750</v>
      </c>
      <c r="S392" s="249">
        <f>R392*[1]Factors!D379</f>
        <v>550.29822914221063</v>
      </c>
      <c r="T392" s="250">
        <f>R392*[1]Factors!D379*[1]Factors!E379</f>
        <v>750</v>
      </c>
      <c r="U392" s="246"/>
      <c r="V392" s="76"/>
      <c r="W392" s="250">
        <f t="shared" si="32"/>
        <v>750</v>
      </c>
      <c r="X392" s="76"/>
      <c r="Y392" s="76">
        <f t="shared" si="39"/>
        <v>0</v>
      </c>
      <c r="Z392" s="76">
        <f t="shared" si="39"/>
        <v>0</v>
      </c>
      <c r="AA392" s="76" t="s">
        <v>220</v>
      </c>
      <c r="AB392" s="271"/>
      <c r="AC392" s="76">
        <f t="shared" si="44"/>
        <v>322289.34425386321</v>
      </c>
      <c r="AD392" s="76">
        <f t="shared" si="44"/>
        <v>0</v>
      </c>
      <c r="AE392" s="76">
        <f t="shared" si="40"/>
        <v>322289.34425386321</v>
      </c>
      <c r="AF392" s="246"/>
      <c r="AG392" s="247">
        <f t="shared" si="41"/>
        <v>322289.34425386321</v>
      </c>
      <c r="AH392" s="76">
        <f t="shared" si="42"/>
        <v>0</v>
      </c>
      <c r="AI392" s="247">
        <f t="shared" si="43"/>
        <v>322289.34425386321</v>
      </c>
    </row>
    <row r="393" spans="1:35" s="20" customFormat="1">
      <c r="A393" s="31"/>
      <c r="B393" s="31"/>
      <c r="C393" s="94"/>
      <c r="D393" s="94"/>
      <c r="E393" s="94"/>
      <c r="F393" s="149"/>
      <c r="G393" s="242">
        <v>12</v>
      </c>
      <c r="H393" s="243">
        <v>2020</v>
      </c>
      <c r="I393" s="244">
        <v>2021</v>
      </c>
      <c r="J393" s="244">
        <v>2021</v>
      </c>
      <c r="K393" s="245" t="str">
        <f>[1]Lib_RawData!G204</f>
        <v>CFO</v>
      </c>
      <c r="L393" s="246">
        <f t="shared" si="35"/>
        <v>0</v>
      </c>
      <c r="M393" s="76">
        <f t="shared" si="35"/>
        <v>322289.34425386321</v>
      </c>
      <c r="N393" s="76">
        <f t="shared" si="35"/>
        <v>0</v>
      </c>
      <c r="O393" s="247">
        <f t="shared" si="36"/>
        <v>322289.34425386321</v>
      </c>
      <c r="P393" s="248">
        <f t="shared" si="37"/>
        <v>322289.34425386321</v>
      </c>
      <c r="Q393" s="249">
        <f>P393*[1]Factors!D380</f>
        <v>236473.67388574028</v>
      </c>
      <c r="R393" s="249">
        <f t="shared" si="38"/>
        <v>750</v>
      </c>
      <c r="S393" s="249">
        <f>R393*[1]Factors!D380</f>
        <v>550.29822914221063</v>
      </c>
      <c r="T393" s="250">
        <f>R393*[1]Factors!D380*[1]Factors!E380</f>
        <v>750</v>
      </c>
      <c r="U393" s="246"/>
      <c r="V393" s="76"/>
      <c r="W393" s="250">
        <f t="shared" si="32"/>
        <v>750</v>
      </c>
      <c r="X393" s="76"/>
      <c r="Y393" s="76">
        <f t="shared" si="39"/>
        <v>0</v>
      </c>
      <c r="Z393" s="76">
        <f t="shared" si="39"/>
        <v>0</v>
      </c>
      <c r="AA393" s="76" t="s">
        <v>220</v>
      </c>
      <c r="AB393" s="271"/>
      <c r="AC393" s="76">
        <f t="shared" si="44"/>
        <v>322289.34425386321</v>
      </c>
      <c r="AD393" s="76">
        <f t="shared" si="44"/>
        <v>0</v>
      </c>
      <c r="AE393" s="76">
        <f t="shared" si="40"/>
        <v>322289.34425386321</v>
      </c>
      <c r="AF393" s="246"/>
      <c r="AG393" s="247">
        <f t="shared" si="41"/>
        <v>322289.34425386321</v>
      </c>
      <c r="AH393" s="76">
        <f t="shared" si="42"/>
        <v>0</v>
      </c>
      <c r="AI393" s="247">
        <f t="shared" si="43"/>
        <v>322289.34425386321</v>
      </c>
    </row>
    <row r="394" spans="1:35" s="20" customFormat="1">
      <c r="A394" s="31"/>
      <c r="B394" s="31"/>
      <c r="C394" s="94"/>
      <c r="D394" s="94"/>
      <c r="E394" s="94"/>
      <c r="F394" s="149"/>
      <c r="G394" s="242">
        <v>1</v>
      </c>
      <c r="H394" s="243">
        <v>2021</v>
      </c>
      <c r="I394" s="244">
        <v>2021</v>
      </c>
      <c r="J394" s="244">
        <v>2021</v>
      </c>
      <c r="K394" s="245" t="str">
        <f>[1]Lib_RawData!G205</f>
        <v>CFO</v>
      </c>
      <c r="L394" s="246">
        <f t="shared" si="35"/>
        <v>0</v>
      </c>
      <c r="M394" s="76">
        <f t="shared" si="35"/>
        <v>322289.34425386321</v>
      </c>
      <c r="N394" s="76">
        <f t="shared" si="35"/>
        <v>0</v>
      </c>
      <c r="O394" s="247">
        <f t="shared" si="36"/>
        <v>322289.34425386321</v>
      </c>
      <c r="P394" s="248">
        <f t="shared" si="37"/>
        <v>322289.34425386321</v>
      </c>
      <c r="Q394" s="249">
        <f>P394*[1]Factors!D381</f>
        <v>236473.67388574028</v>
      </c>
      <c r="R394" s="249">
        <f t="shared" si="38"/>
        <v>750</v>
      </c>
      <c r="S394" s="249">
        <f>R394*[1]Factors!D381</f>
        <v>550.29822914221063</v>
      </c>
      <c r="T394" s="250">
        <f>R394*[1]Factors!D381*[1]Factors!E381</f>
        <v>750</v>
      </c>
      <c r="U394" s="246"/>
      <c r="V394" s="76"/>
      <c r="W394" s="250">
        <f t="shared" si="32"/>
        <v>750</v>
      </c>
      <c r="X394" s="76"/>
      <c r="Y394" s="76">
        <f t="shared" ref="Y394:Z409" si="45">Y382*EXP(Y$20)</f>
        <v>0</v>
      </c>
      <c r="Z394" s="76">
        <f t="shared" si="45"/>
        <v>0</v>
      </c>
      <c r="AA394" s="76" t="s">
        <v>220</v>
      </c>
      <c r="AB394" s="271"/>
      <c r="AC394" s="76">
        <f t="shared" si="44"/>
        <v>322289.34425386321</v>
      </c>
      <c r="AD394" s="76">
        <f t="shared" si="44"/>
        <v>0</v>
      </c>
      <c r="AE394" s="76">
        <f t="shared" si="40"/>
        <v>322289.34425386321</v>
      </c>
      <c r="AF394" s="246"/>
      <c r="AG394" s="247">
        <f t="shared" si="41"/>
        <v>322289.34425386321</v>
      </c>
      <c r="AH394" s="76">
        <f t="shared" si="42"/>
        <v>0</v>
      </c>
      <c r="AI394" s="247">
        <f t="shared" si="43"/>
        <v>322289.34425386321</v>
      </c>
    </row>
    <row r="395" spans="1:35" s="20" customFormat="1">
      <c r="A395" s="31"/>
      <c r="B395" s="31"/>
      <c r="C395" s="94"/>
      <c r="D395" s="94"/>
      <c r="E395" s="94"/>
      <c r="F395" s="149"/>
      <c r="G395" s="242">
        <v>2</v>
      </c>
      <c r="H395" s="243">
        <v>2021</v>
      </c>
      <c r="I395" s="244">
        <v>2021</v>
      </c>
      <c r="J395" s="244">
        <v>2021</v>
      </c>
      <c r="K395" s="245" t="str">
        <f>[1]Lib_RawData!G206</f>
        <v>CFO</v>
      </c>
      <c r="L395" s="246">
        <f t="shared" si="35"/>
        <v>0</v>
      </c>
      <c r="M395" s="76">
        <f t="shared" si="35"/>
        <v>322289.34425386321</v>
      </c>
      <c r="N395" s="76">
        <f t="shared" si="35"/>
        <v>0</v>
      </c>
      <c r="O395" s="247">
        <f t="shared" si="36"/>
        <v>322289.34425386321</v>
      </c>
      <c r="P395" s="248">
        <f t="shared" si="37"/>
        <v>322289.34425386321</v>
      </c>
      <c r="Q395" s="249">
        <f>P395*[1]Factors!D382</f>
        <v>236473.67388574028</v>
      </c>
      <c r="R395" s="249">
        <f t="shared" si="38"/>
        <v>750</v>
      </c>
      <c r="S395" s="249">
        <f>R395*[1]Factors!D382</f>
        <v>550.29822914221063</v>
      </c>
      <c r="T395" s="250">
        <f>R395*[1]Factors!D382*[1]Factors!E382</f>
        <v>750</v>
      </c>
      <c r="U395" s="246"/>
      <c r="V395" s="76"/>
      <c r="W395" s="250">
        <f t="shared" si="32"/>
        <v>750</v>
      </c>
      <c r="X395" s="76"/>
      <c r="Y395" s="76">
        <f t="shared" si="45"/>
        <v>0</v>
      </c>
      <c r="Z395" s="76">
        <f t="shared" si="45"/>
        <v>0</v>
      </c>
      <c r="AA395" s="76" t="s">
        <v>220</v>
      </c>
      <c r="AB395" s="271"/>
      <c r="AC395" s="76">
        <f t="shared" si="44"/>
        <v>322289.34425386321</v>
      </c>
      <c r="AD395" s="76">
        <f t="shared" si="44"/>
        <v>0</v>
      </c>
      <c r="AE395" s="76">
        <f t="shared" si="40"/>
        <v>322289.34425386321</v>
      </c>
      <c r="AF395" s="246"/>
      <c r="AG395" s="247">
        <f t="shared" si="41"/>
        <v>322289.34425386321</v>
      </c>
      <c r="AH395" s="76">
        <f t="shared" si="42"/>
        <v>0</v>
      </c>
      <c r="AI395" s="247">
        <f t="shared" si="43"/>
        <v>322289.34425386321</v>
      </c>
    </row>
    <row r="396" spans="1:35" s="20" customFormat="1">
      <c r="A396" s="31"/>
      <c r="B396" s="31"/>
      <c r="C396" s="94"/>
      <c r="D396" s="94"/>
      <c r="E396" s="94"/>
      <c r="F396" s="149"/>
      <c r="G396" s="242">
        <v>3</v>
      </c>
      <c r="H396" s="243">
        <v>2021</v>
      </c>
      <c r="I396" s="244">
        <v>2021</v>
      </c>
      <c r="J396" s="244">
        <v>2021</v>
      </c>
      <c r="K396" s="245" t="str">
        <f>[1]Lib_RawData!G207</f>
        <v>CFO</v>
      </c>
      <c r="L396" s="246">
        <f t="shared" si="35"/>
        <v>0</v>
      </c>
      <c r="M396" s="76">
        <f t="shared" si="35"/>
        <v>322289.34425386321</v>
      </c>
      <c r="N396" s="76">
        <f t="shared" si="35"/>
        <v>0</v>
      </c>
      <c r="O396" s="247">
        <f t="shared" si="36"/>
        <v>322289.34425386321</v>
      </c>
      <c r="P396" s="248">
        <f t="shared" si="37"/>
        <v>322289.34425386321</v>
      </c>
      <c r="Q396" s="249">
        <f>P396*[1]Factors!D383</f>
        <v>236473.67388574028</v>
      </c>
      <c r="R396" s="249">
        <f t="shared" si="38"/>
        <v>750</v>
      </c>
      <c r="S396" s="249">
        <f>R396*[1]Factors!D383</f>
        <v>550.29822914221063</v>
      </c>
      <c r="T396" s="250">
        <f>R396*[1]Factors!D383*[1]Factors!E383</f>
        <v>750</v>
      </c>
      <c r="U396" s="246"/>
      <c r="V396" s="76"/>
      <c r="W396" s="250">
        <f t="shared" si="32"/>
        <v>750</v>
      </c>
      <c r="X396" s="76"/>
      <c r="Y396" s="76">
        <f t="shared" si="45"/>
        <v>0</v>
      </c>
      <c r="Z396" s="76">
        <f t="shared" si="45"/>
        <v>0</v>
      </c>
      <c r="AA396" s="76" t="s">
        <v>220</v>
      </c>
      <c r="AB396" s="271"/>
      <c r="AC396" s="76">
        <f t="shared" ref="AC396:AD411" si="46">AC384*EXP(AC$20)</f>
        <v>322289.34425386321</v>
      </c>
      <c r="AD396" s="76">
        <f t="shared" si="46"/>
        <v>0</v>
      </c>
      <c r="AE396" s="76">
        <f t="shared" si="40"/>
        <v>322289.34425386321</v>
      </c>
      <c r="AF396" s="246"/>
      <c r="AG396" s="247">
        <f t="shared" si="41"/>
        <v>322289.34425386321</v>
      </c>
      <c r="AH396" s="76">
        <f t="shared" si="42"/>
        <v>0</v>
      </c>
      <c r="AI396" s="247">
        <f t="shared" si="43"/>
        <v>322289.34425386321</v>
      </c>
    </row>
    <row r="397" spans="1:35" s="20" customFormat="1">
      <c r="A397" s="31"/>
      <c r="B397" s="31"/>
      <c r="C397" s="94"/>
      <c r="D397" s="94"/>
      <c r="E397" s="94"/>
      <c r="F397" s="149"/>
      <c r="G397" s="242">
        <v>4</v>
      </c>
      <c r="H397" s="243">
        <v>2021</v>
      </c>
      <c r="I397" s="244">
        <v>2021</v>
      </c>
      <c r="J397" s="244">
        <v>2022</v>
      </c>
      <c r="K397" s="245" t="str">
        <f>[1]Lib_RawData!G208</f>
        <v>CFO</v>
      </c>
      <c r="L397" s="246">
        <f t="shared" si="35"/>
        <v>0</v>
      </c>
      <c r="M397" s="76">
        <f t="shared" si="35"/>
        <v>322289.34425386321</v>
      </c>
      <c r="N397" s="76">
        <f t="shared" si="35"/>
        <v>0</v>
      </c>
      <c r="O397" s="247">
        <f t="shared" si="36"/>
        <v>322289.34425386321</v>
      </c>
      <c r="P397" s="248">
        <f t="shared" si="37"/>
        <v>322289.34425386321</v>
      </c>
      <c r="Q397" s="249">
        <f>P397*[1]Factors!D384</f>
        <v>228476.97959974909</v>
      </c>
      <c r="R397" s="249">
        <f t="shared" si="38"/>
        <v>750</v>
      </c>
      <c r="S397" s="249">
        <f>R397*[1]Factors!D384</f>
        <v>531.68911028232912</v>
      </c>
      <c r="T397" s="250">
        <f>R397*[1]Factors!D384*[1]Factors!E384</f>
        <v>750</v>
      </c>
      <c r="U397" s="246"/>
      <c r="V397" s="76"/>
      <c r="W397" s="250">
        <f t="shared" si="32"/>
        <v>750</v>
      </c>
      <c r="X397" s="76"/>
      <c r="Y397" s="76">
        <f t="shared" si="45"/>
        <v>0</v>
      </c>
      <c r="Z397" s="76">
        <f t="shared" si="45"/>
        <v>0</v>
      </c>
      <c r="AA397" s="76" t="s">
        <v>220</v>
      </c>
      <c r="AB397" s="271"/>
      <c r="AC397" s="76">
        <f t="shared" si="46"/>
        <v>322289.34425386321</v>
      </c>
      <c r="AD397" s="76">
        <f t="shared" si="46"/>
        <v>0</v>
      </c>
      <c r="AE397" s="76">
        <f t="shared" si="40"/>
        <v>322289.34425386321</v>
      </c>
      <c r="AF397" s="246"/>
      <c r="AG397" s="247">
        <f t="shared" si="41"/>
        <v>322289.34425386321</v>
      </c>
      <c r="AH397" s="76">
        <f t="shared" si="42"/>
        <v>0</v>
      </c>
      <c r="AI397" s="247">
        <f t="shared" si="43"/>
        <v>322289.34425386321</v>
      </c>
    </row>
    <row r="398" spans="1:35" s="20" customFormat="1">
      <c r="A398" s="31"/>
      <c r="B398" s="31"/>
      <c r="C398" s="94"/>
      <c r="D398" s="94"/>
      <c r="E398" s="94"/>
      <c r="F398" s="149"/>
      <c r="G398" s="242">
        <v>5</v>
      </c>
      <c r="H398" s="243">
        <v>2021</v>
      </c>
      <c r="I398" s="244">
        <v>2021</v>
      </c>
      <c r="J398" s="244">
        <v>2022</v>
      </c>
      <c r="K398" s="245" t="str">
        <f>[1]Lib_RawData!G209</f>
        <v>CFO</v>
      </c>
      <c r="L398" s="246">
        <f t="shared" si="35"/>
        <v>0</v>
      </c>
      <c r="M398" s="76">
        <f t="shared" si="35"/>
        <v>322289.34425386321</v>
      </c>
      <c r="N398" s="76">
        <f t="shared" si="35"/>
        <v>0</v>
      </c>
      <c r="O398" s="247">
        <f t="shared" si="36"/>
        <v>322289.34425386321</v>
      </c>
      <c r="P398" s="248">
        <f t="shared" si="37"/>
        <v>322289.34425386321</v>
      </c>
      <c r="Q398" s="249">
        <f>P398*[1]Factors!D385</f>
        <v>228476.97959974909</v>
      </c>
      <c r="R398" s="249">
        <f t="shared" si="38"/>
        <v>750</v>
      </c>
      <c r="S398" s="249">
        <f>R398*[1]Factors!D385</f>
        <v>531.68911028232912</v>
      </c>
      <c r="T398" s="250">
        <f>R398*[1]Factors!D385*[1]Factors!E385</f>
        <v>750</v>
      </c>
      <c r="U398" s="246"/>
      <c r="V398" s="76"/>
      <c r="W398" s="250">
        <f t="shared" si="32"/>
        <v>750</v>
      </c>
      <c r="X398" s="76"/>
      <c r="Y398" s="76">
        <f t="shared" si="45"/>
        <v>0</v>
      </c>
      <c r="Z398" s="76">
        <f t="shared" si="45"/>
        <v>0</v>
      </c>
      <c r="AA398" s="76" t="s">
        <v>220</v>
      </c>
      <c r="AB398" s="271"/>
      <c r="AC398" s="76">
        <f t="shared" si="46"/>
        <v>322289.34425386321</v>
      </c>
      <c r="AD398" s="76">
        <f t="shared" si="46"/>
        <v>0</v>
      </c>
      <c r="AE398" s="76">
        <f t="shared" si="40"/>
        <v>322289.34425386321</v>
      </c>
      <c r="AF398" s="246"/>
      <c r="AG398" s="247">
        <f t="shared" si="41"/>
        <v>322289.34425386321</v>
      </c>
      <c r="AH398" s="76">
        <f t="shared" si="42"/>
        <v>0</v>
      </c>
      <c r="AI398" s="247">
        <f t="shared" si="43"/>
        <v>322289.34425386321</v>
      </c>
    </row>
    <row r="399" spans="1:35" s="20" customFormat="1">
      <c r="A399" s="31"/>
      <c r="B399" s="31"/>
      <c r="C399" s="94"/>
      <c r="D399" s="94"/>
      <c r="E399" s="94"/>
      <c r="F399" s="149"/>
      <c r="G399" s="242">
        <v>6</v>
      </c>
      <c r="H399" s="243">
        <v>2021</v>
      </c>
      <c r="I399" s="244">
        <v>2021</v>
      </c>
      <c r="J399" s="244">
        <v>2022</v>
      </c>
      <c r="K399" s="245" t="str">
        <f>[1]Lib_RawData!G210</f>
        <v>CFO</v>
      </c>
      <c r="L399" s="246">
        <f t="shared" si="35"/>
        <v>0</v>
      </c>
      <c r="M399" s="76">
        <f t="shared" si="35"/>
        <v>322289.34425386321</v>
      </c>
      <c r="N399" s="76">
        <f t="shared" si="35"/>
        <v>0</v>
      </c>
      <c r="O399" s="247">
        <f t="shared" si="36"/>
        <v>322289.34425386321</v>
      </c>
      <c r="P399" s="248">
        <f t="shared" si="37"/>
        <v>322289.34425386321</v>
      </c>
      <c r="Q399" s="249">
        <f>P399*[1]Factors!D386</f>
        <v>228476.97959974909</v>
      </c>
      <c r="R399" s="249">
        <f t="shared" si="38"/>
        <v>750</v>
      </c>
      <c r="S399" s="249">
        <f>R399*[1]Factors!D386</f>
        <v>531.68911028232912</v>
      </c>
      <c r="T399" s="250">
        <f>R399*[1]Factors!D386*[1]Factors!E386</f>
        <v>750</v>
      </c>
      <c r="U399" s="246"/>
      <c r="V399" s="76"/>
      <c r="W399" s="250">
        <f t="shared" si="32"/>
        <v>750</v>
      </c>
      <c r="X399" s="76"/>
      <c r="Y399" s="76">
        <f t="shared" si="45"/>
        <v>0</v>
      </c>
      <c r="Z399" s="76">
        <f t="shared" si="45"/>
        <v>0</v>
      </c>
      <c r="AA399" s="76" t="s">
        <v>220</v>
      </c>
      <c r="AB399" s="271"/>
      <c r="AC399" s="76">
        <f t="shared" si="46"/>
        <v>322289.34425386321</v>
      </c>
      <c r="AD399" s="76">
        <f t="shared" si="46"/>
        <v>0</v>
      </c>
      <c r="AE399" s="76">
        <f t="shared" si="40"/>
        <v>322289.34425386321</v>
      </c>
      <c r="AF399" s="246"/>
      <c r="AG399" s="247">
        <f t="shared" si="41"/>
        <v>322289.34425386321</v>
      </c>
      <c r="AH399" s="76">
        <f t="shared" si="42"/>
        <v>0</v>
      </c>
      <c r="AI399" s="247">
        <f t="shared" si="43"/>
        <v>322289.34425386321</v>
      </c>
    </row>
    <row r="400" spans="1:35" s="20" customFormat="1">
      <c r="A400" s="31"/>
      <c r="B400" s="31"/>
      <c r="C400" s="94"/>
      <c r="D400" s="94"/>
      <c r="E400" s="94"/>
      <c r="F400" s="149"/>
      <c r="G400" s="242">
        <v>7</v>
      </c>
      <c r="H400" s="243">
        <v>2021</v>
      </c>
      <c r="I400" s="244">
        <v>2022</v>
      </c>
      <c r="J400" s="244">
        <v>2022</v>
      </c>
      <c r="K400" s="245" t="str">
        <f>[1]Lib_RawData!G211</f>
        <v>CFO</v>
      </c>
      <c r="L400" s="246">
        <f t="shared" si="35"/>
        <v>0</v>
      </c>
      <c r="M400" s="76">
        <f t="shared" si="35"/>
        <v>333769.19684540736</v>
      </c>
      <c r="N400" s="76">
        <f t="shared" si="35"/>
        <v>0</v>
      </c>
      <c r="O400" s="247">
        <f t="shared" si="36"/>
        <v>333769.19684540736</v>
      </c>
      <c r="P400" s="248">
        <f t="shared" si="37"/>
        <v>333769.19684540736</v>
      </c>
      <c r="Q400" s="249">
        <f>P400*[1]Factors!D387</f>
        <v>236615.26308050961</v>
      </c>
      <c r="R400" s="249">
        <f t="shared" si="38"/>
        <v>750</v>
      </c>
      <c r="S400" s="249">
        <f>R400*[1]Factors!D387</f>
        <v>531.68911028232912</v>
      </c>
      <c r="T400" s="250">
        <f>R400*[1]Factors!D387*[1]Factors!E387</f>
        <v>750</v>
      </c>
      <c r="U400" s="246"/>
      <c r="V400" s="76"/>
      <c r="W400" s="250">
        <f t="shared" si="32"/>
        <v>750</v>
      </c>
      <c r="X400" s="76"/>
      <c r="Y400" s="76">
        <f t="shared" si="45"/>
        <v>0</v>
      </c>
      <c r="Z400" s="76">
        <f t="shared" si="45"/>
        <v>0</v>
      </c>
      <c r="AA400" s="76" t="s">
        <v>220</v>
      </c>
      <c r="AB400" s="271"/>
      <c r="AC400" s="76">
        <f t="shared" si="46"/>
        <v>333769.19684540736</v>
      </c>
      <c r="AD400" s="76">
        <f t="shared" si="46"/>
        <v>0</v>
      </c>
      <c r="AE400" s="76">
        <f t="shared" si="40"/>
        <v>333769.19684540736</v>
      </c>
      <c r="AF400" s="246"/>
      <c r="AG400" s="247">
        <f t="shared" si="41"/>
        <v>333769.19684540736</v>
      </c>
      <c r="AH400" s="76">
        <f t="shared" si="42"/>
        <v>0</v>
      </c>
      <c r="AI400" s="247">
        <f t="shared" si="43"/>
        <v>333769.19684540736</v>
      </c>
    </row>
    <row r="401" spans="1:35" s="20" customFormat="1">
      <c r="A401" s="31"/>
      <c r="B401" s="31"/>
      <c r="C401" s="94"/>
      <c r="D401" s="94"/>
      <c r="E401" s="94"/>
      <c r="F401" s="149"/>
      <c r="G401" s="242">
        <v>8</v>
      </c>
      <c r="H401" s="243">
        <v>2021</v>
      </c>
      <c r="I401" s="244">
        <v>2022</v>
      </c>
      <c r="J401" s="244">
        <v>2022</v>
      </c>
      <c r="K401" s="245" t="str">
        <f>[1]Lib_RawData!G212</f>
        <v>CFO</v>
      </c>
      <c r="L401" s="246">
        <f t="shared" si="35"/>
        <v>0</v>
      </c>
      <c r="M401" s="76">
        <f t="shared" si="35"/>
        <v>333769.19684540736</v>
      </c>
      <c r="N401" s="76">
        <f t="shared" si="35"/>
        <v>0</v>
      </c>
      <c r="O401" s="247">
        <f t="shared" si="36"/>
        <v>333769.19684540736</v>
      </c>
      <c r="P401" s="248">
        <f t="shared" si="37"/>
        <v>333769.19684540736</v>
      </c>
      <c r="Q401" s="249">
        <f>P401*[1]Factors!D388</f>
        <v>236615.26308050961</v>
      </c>
      <c r="R401" s="249">
        <f t="shared" si="38"/>
        <v>750</v>
      </c>
      <c r="S401" s="249">
        <f>R401*[1]Factors!D388</f>
        <v>531.68911028232912</v>
      </c>
      <c r="T401" s="250">
        <f>R401*[1]Factors!D388*[1]Factors!E388</f>
        <v>750</v>
      </c>
      <c r="U401" s="246"/>
      <c r="V401" s="76"/>
      <c r="W401" s="250">
        <f t="shared" si="32"/>
        <v>750</v>
      </c>
      <c r="X401" s="76"/>
      <c r="Y401" s="76">
        <f t="shared" si="45"/>
        <v>0</v>
      </c>
      <c r="Z401" s="76">
        <f t="shared" si="45"/>
        <v>0</v>
      </c>
      <c r="AA401" s="76" t="s">
        <v>220</v>
      </c>
      <c r="AB401" s="271"/>
      <c r="AC401" s="76">
        <f t="shared" si="46"/>
        <v>333769.19684540736</v>
      </c>
      <c r="AD401" s="76">
        <f t="shared" si="46"/>
        <v>0</v>
      </c>
      <c r="AE401" s="76">
        <f t="shared" si="40"/>
        <v>333769.19684540736</v>
      </c>
      <c r="AF401" s="246"/>
      <c r="AG401" s="247">
        <f t="shared" si="41"/>
        <v>333769.19684540736</v>
      </c>
      <c r="AH401" s="76">
        <f t="shared" si="42"/>
        <v>0</v>
      </c>
      <c r="AI401" s="247">
        <f t="shared" si="43"/>
        <v>333769.19684540736</v>
      </c>
    </row>
    <row r="402" spans="1:35" s="20" customFormat="1">
      <c r="A402" s="31"/>
      <c r="B402" s="31"/>
      <c r="C402" s="94"/>
      <c r="D402" s="94"/>
      <c r="E402" s="94"/>
      <c r="F402" s="149"/>
      <c r="G402" s="242">
        <v>9</v>
      </c>
      <c r="H402" s="243">
        <v>2021</v>
      </c>
      <c r="I402" s="244">
        <v>2022</v>
      </c>
      <c r="J402" s="244">
        <v>2022</v>
      </c>
      <c r="K402" s="245" t="str">
        <f>[1]Lib_RawData!G213</f>
        <v>CFO</v>
      </c>
      <c r="L402" s="246">
        <f t="shared" si="35"/>
        <v>0</v>
      </c>
      <c r="M402" s="76">
        <f t="shared" si="35"/>
        <v>333769.19684540736</v>
      </c>
      <c r="N402" s="76">
        <f t="shared" si="35"/>
        <v>0</v>
      </c>
      <c r="O402" s="247">
        <f t="shared" si="36"/>
        <v>333769.19684540736</v>
      </c>
      <c r="P402" s="248">
        <f t="shared" si="37"/>
        <v>333769.19684540736</v>
      </c>
      <c r="Q402" s="249">
        <f>P402*[1]Factors!D389</f>
        <v>236615.26308050961</v>
      </c>
      <c r="R402" s="249">
        <f t="shared" si="38"/>
        <v>750</v>
      </c>
      <c r="S402" s="249">
        <f>R402*[1]Factors!D389</f>
        <v>531.68911028232912</v>
      </c>
      <c r="T402" s="250">
        <f>R402*[1]Factors!D389*[1]Factors!E389</f>
        <v>750</v>
      </c>
      <c r="U402" s="246"/>
      <c r="V402" s="76"/>
      <c r="W402" s="250">
        <f t="shared" si="32"/>
        <v>750</v>
      </c>
      <c r="X402" s="76"/>
      <c r="Y402" s="76">
        <f t="shared" si="45"/>
        <v>0</v>
      </c>
      <c r="Z402" s="76">
        <f t="shared" si="45"/>
        <v>0</v>
      </c>
      <c r="AA402" s="76" t="s">
        <v>220</v>
      </c>
      <c r="AB402" s="271"/>
      <c r="AC402" s="76">
        <f t="shared" si="46"/>
        <v>333769.19684540736</v>
      </c>
      <c r="AD402" s="76">
        <f t="shared" si="46"/>
        <v>0</v>
      </c>
      <c r="AE402" s="76">
        <f t="shared" si="40"/>
        <v>333769.19684540736</v>
      </c>
      <c r="AF402" s="246"/>
      <c r="AG402" s="247">
        <f t="shared" si="41"/>
        <v>333769.19684540736</v>
      </c>
      <c r="AH402" s="76">
        <f t="shared" si="42"/>
        <v>0</v>
      </c>
      <c r="AI402" s="247">
        <f t="shared" si="43"/>
        <v>333769.19684540736</v>
      </c>
    </row>
    <row r="403" spans="1:35" s="20" customFormat="1">
      <c r="A403" s="31"/>
      <c r="B403" s="31"/>
      <c r="C403" s="94"/>
      <c r="D403" s="94"/>
      <c r="E403" s="94"/>
      <c r="F403" s="149"/>
      <c r="G403" s="242">
        <v>10</v>
      </c>
      <c r="H403" s="243">
        <v>2021</v>
      </c>
      <c r="I403" s="244">
        <v>2022</v>
      </c>
      <c r="J403" s="244">
        <v>2022</v>
      </c>
      <c r="K403" s="245" t="str">
        <f>[1]Lib_RawData!G214</f>
        <v>CFO</v>
      </c>
      <c r="L403" s="246">
        <f t="shared" si="35"/>
        <v>0</v>
      </c>
      <c r="M403" s="76">
        <f t="shared" si="35"/>
        <v>333769.19684540736</v>
      </c>
      <c r="N403" s="76">
        <f t="shared" si="35"/>
        <v>0</v>
      </c>
      <c r="O403" s="247">
        <f t="shared" si="36"/>
        <v>333769.19684540736</v>
      </c>
      <c r="P403" s="248">
        <f t="shared" si="37"/>
        <v>333769.19684540736</v>
      </c>
      <c r="Q403" s="249">
        <f>P403*[1]Factors!D390</f>
        <v>236615.26308050961</v>
      </c>
      <c r="R403" s="249">
        <f t="shared" si="38"/>
        <v>750</v>
      </c>
      <c r="S403" s="249">
        <f>R403*[1]Factors!D390</f>
        <v>531.68911028232912</v>
      </c>
      <c r="T403" s="250">
        <f>R403*[1]Factors!D390*[1]Factors!E390</f>
        <v>750</v>
      </c>
      <c r="U403" s="246"/>
      <c r="V403" s="76"/>
      <c r="W403" s="250">
        <f t="shared" si="32"/>
        <v>750</v>
      </c>
      <c r="X403" s="76"/>
      <c r="Y403" s="76">
        <f t="shared" si="45"/>
        <v>0</v>
      </c>
      <c r="Z403" s="76">
        <f t="shared" si="45"/>
        <v>0</v>
      </c>
      <c r="AA403" s="76" t="s">
        <v>220</v>
      </c>
      <c r="AB403" s="271"/>
      <c r="AC403" s="76">
        <f t="shared" si="46"/>
        <v>333769.19684540736</v>
      </c>
      <c r="AD403" s="76">
        <f t="shared" si="46"/>
        <v>0</v>
      </c>
      <c r="AE403" s="76">
        <f t="shared" si="40"/>
        <v>333769.19684540736</v>
      </c>
      <c r="AF403" s="246"/>
      <c r="AG403" s="247">
        <f t="shared" si="41"/>
        <v>333769.19684540736</v>
      </c>
      <c r="AH403" s="76">
        <f t="shared" si="42"/>
        <v>0</v>
      </c>
      <c r="AI403" s="247">
        <f t="shared" si="43"/>
        <v>333769.19684540736</v>
      </c>
    </row>
    <row r="404" spans="1:35" s="20" customFormat="1">
      <c r="A404" s="31"/>
      <c r="B404" s="31"/>
      <c r="C404" s="94"/>
      <c r="D404" s="94"/>
      <c r="E404" s="94"/>
      <c r="F404" s="149"/>
      <c r="G404" s="242">
        <v>11</v>
      </c>
      <c r="H404" s="243">
        <v>2021</v>
      </c>
      <c r="I404" s="244">
        <v>2022</v>
      </c>
      <c r="J404" s="244">
        <v>2022</v>
      </c>
      <c r="K404" s="245" t="str">
        <f>[1]Lib_RawData!G215</f>
        <v>CFO</v>
      </c>
      <c r="L404" s="246">
        <f t="shared" si="35"/>
        <v>0</v>
      </c>
      <c r="M404" s="76">
        <f t="shared" si="35"/>
        <v>333769.19684540736</v>
      </c>
      <c r="N404" s="76">
        <f t="shared" si="35"/>
        <v>0</v>
      </c>
      <c r="O404" s="247">
        <f t="shared" si="36"/>
        <v>333769.19684540736</v>
      </c>
      <c r="P404" s="248">
        <f t="shared" si="37"/>
        <v>333769.19684540736</v>
      </c>
      <c r="Q404" s="249">
        <f>P404*[1]Factors!D391</f>
        <v>236615.26308050961</v>
      </c>
      <c r="R404" s="249">
        <f t="shared" si="38"/>
        <v>750</v>
      </c>
      <c r="S404" s="249">
        <f>R404*[1]Factors!D391</f>
        <v>531.68911028232912</v>
      </c>
      <c r="T404" s="250">
        <f>R404*[1]Factors!D391*[1]Factors!E391</f>
        <v>750</v>
      </c>
      <c r="U404" s="246"/>
      <c r="V404" s="76"/>
      <c r="W404" s="250">
        <f t="shared" si="32"/>
        <v>750</v>
      </c>
      <c r="X404" s="76"/>
      <c r="Y404" s="76">
        <f t="shared" si="45"/>
        <v>0</v>
      </c>
      <c r="Z404" s="76">
        <f t="shared" si="45"/>
        <v>0</v>
      </c>
      <c r="AA404" s="76" t="s">
        <v>220</v>
      </c>
      <c r="AB404" s="271"/>
      <c r="AC404" s="76">
        <f t="shared" si="46"/>
        <v>333769.19684540736</v>
      </c>
      <c r="AD404" s="76">
        <f t="shared" si="46"/>
        <v>0</v>
      </c>
      <c r="AE404" s="76">
        <f t="shared" si="40"/>
        <v>333769.19684540736</v>
      </c>
      <c r="AF404" s="246"/>
      <c r="AG404" s="247">
        <f t="shared" si="41"/>
        <v>333769.19684540736</v>
      </c>
      <c r="AH404" s="76">
        <f t="shared" si="42"/>
        <v>0</v>
      </c>
      <c r="AI404" s="247">
        <f t="shared" si="43"/>
        <v>333769.19684540736</v>
      </c>
    </row>
    <row r="405" spans="1:35" s="20" customFormat="1">
      <c r="A405" s="31"/>
      <c r="B405" s="31"/>
      <c r="C405" s="94"/>
      <c r="D405" s="94"/>
      <c r="E405" s="94"/>
      <c r="F405" s="149"/>
      <c r="G405" s="242">
        <v>12</v>
      </c>
      <c r="H405" s="243">
        <v>2021</v>
      </c>
      <c r="I405" s="244">
        <v>2022</v>
      </c>
      <c r="J405" s="244">
        <v>2022</v>
      </c>
      <c r="K405" s="245" t="str">
        <f>[1]Lib_RawData!G216</f>
        <v>CFO</v>
      </c>
      <c r="L405" s="246">
        <f t="shared" si="35"/>
        <v>0</v>
      </c>
      <c r="M405" s="76">
        <f t="shared" si="35"/>
        <v>333769.19684540736</v>
      </c>
      <c r="N405" s="76">
        <f t="shared" si="35"/>
        <v>0</v>
      </c>
      <c r="O405" s="247">
        <f t="shared" si="36"/>
        <v>333769.19684540736</v>
      </c>
      <c r="P405" s="248">
        <f t="shared" si="37"/>
        <v>333769.19684540736</v>
      </c>
      <c r="Q405" s="249">
        <f>P405*[1]Factors!D392</f>
        <v>236615.26308050961</v>
      </c>
      <c r="R405" s="249">
        <f t="shared" si="38"/>
        <v>750</v>
      </c>
      <c r="S405" s="249">
        <f>R405*[1]Factors!D392</f>
        <v>531.68911028232912</v>
      </c>
      <c r="T405" s="250">
        <f>R405*[1]Factors!D392*[1]Factors!E392</f>
        <v>750</v>
      </c>
      <c r="U405" s="246"/>
      <c r="V405" s="76"/>
      <c r="W405" s="250">
        <f t="shared" si="32"/>
        <v>750</v>
      </c>
      <c r="X405" s="76"/>
      <c r="Y405" s="76">
        <f t="shared" si="45"/>
        <v>0</v>
      </c>
      <c r="Z405" s="76">
        <f t="shared" si="45"/>
        <v>0</v>
      </c>
      <c r="AA405" s="76" t="s">
        <v>220</v>
      </c>
      <c r="AB405" s="271"/>
      <c r="AC405" s="76">
        <f t="shared" si="46"/>
        <v>333769.19684540736</v>
      </c>
      <c r="AD405" s="76">
        <f t="shared" si="46"/>
        <v>0</v>
      </c>
      <c r="AE405" s="76">
        <f t="shared" si="40"/>
        <v>333769.19684540736</v>
      </c>
      <c r="AF405" s="246"/>
      <c r="AG405" s="247">
        <f t="shared" si="41"/>
        <v>333769.19684540736</v>
      </c>
      <c r="AH405" s="76">
        <f t="shared" si="42"/>
        <v>0</v>
      </c>
      <c r="AI405" s="247">
        <f t="shared" si="43"/>
        <v>333769.19684540736</v>
      </c>
    </row>
    <row r="406" spans="1:35" s="20" customFormat="1">
      <c r="A406" s="31"/>
      <c r="B406" s="31"/>
      <c r="C406" s="94"/>
      <c r="D406" s="94"/>
      <c r="E406" s="94"/>
      <c r="F406" s="149"/>
      <c r="G406" s="242">
        <v>1</v>
      </c>
      <c r="H406" s="243">
        <v>2022</v>
      </c>
      <c r="I406" s="244">
        <v>2022</v>
      </c>
      <c r="J406" s="244">
        <v>2022</v>
      </c>
      <c r="K406" s="245" t="str">
        <f>[1]Lib_RawData!G217</f>
        <v>CFO</v>
      </c>
      <c r="L406" s="246">
        <f t="shared" si="35"/>
        <v>0</v>
      </c>
      <c r="M406" s="76">
        <f t="shared" si="35"/>
        <v>333769.19684540736</v>
      </c>
      <c r="N406" s="76">
        <f t="shared" si="35"/>
        <v>0</v>
      </c>
      <c r="O406" s="247">
        <f t="shared" si="36"/>
        <v>333769.19684540736</v>
      </c>
      <c r="P406" s="248">
        <f t="shared" si="37"/>
        <v>333769.19684540736</v>
      </c>
      <c r="Q406" s="249">
        <f>P406*[1]Factors!D393</f>
        <v>236615.26308050961</v>
      </c>
      <c r="R406" s="249">
        <f t="shared" si="38"/>
        <v>750</v>
      </c>
      <c r="S406" s="249">
        <f>R406*[1]Factors!D393</f>
        <v>531.68911028232912</v>
      </c>
      <c r="T406" s="250">
        <f>R406*[1]Factors!D393*[1]Factors!E393</f>
        <v>750</v>
      </c>
      <c r="U406" s="246"/>
      <c r="V406" s="76"/>
      <c r="W406" s="250">
        <f t="shared" si="32"/>
        <v>750</v>
      </c>
      <c r="X406" s="76"/>
      <c r="Y406" s="76">
        <f t="shared" si="45"/>
        <v>0</v>
      </c>
      <c r="Z406" s="76">
        <f t="shared" si="45"/>
        <v>0</v>
      </c>
      <c r="AA406" s="76" t="s">
        <v>220</v>
      </c>
      <c r="AB406" s="271"/>
      <c r="AC406" s="76">
        <f t="shared" si="46"/>
        <v>333769.19684540736</v>
      </c>
      <c r="AD406" s="76">
        <f t="shared" si="46"/>
        <v>0</v>
      </c>
      <c r="AE406" s="76">
        <f t="shared" si="40"/>
        <v>333769.19684540736</v>
      </c>
      <c r="AF406" s="246"/>
      <c r="AG406" s="247">
        <f t="shared" si="41"/>
        <v>333769.19684540736</v>
      </c>
      <c r="AH406" s="76">
        <f t="shared" si="42"/>
        <v>0</v>
      </c>
      <c r="AI406" s="247">
        <f t="shared" si="43"/>
        <v>333769.19684540736</v>
      </c>
    </row>
    <row r="407" spans="1:35" s="20" customFormat="1">
      <c r="A407" s="31"/>
      <c r="B407" s="31"/>
      <c r="C407" s="94"/>
      <c r="D407" s="94"/>
      <c r="E407" s="94"/>
      <c r="F407" s="149"/>
      <c r="G407" s="242">
        <v>2</v>
      </c>
      <c r="H407" s="243">
        <v>2022</v>
      </c>
      <c r="I407" s="244">
        <v>2022</v>
      </c>
      <c r="J407" s="244">
        <v>2022</v>
      </c>
      <c r="K407" s="245" t="str">
        <f>[1]Lib_RawData!G218</f>
        <v>CFO</v>
      </c>
      <c r="L407" s="246">
        <f t="shared" si="35"/>
        <v>0</v>
      </c>
      <c r="M407" s="76">
        <f t="shared" si="35"/>
        <v>333769.19684540736</v>
      </c>
      <c r="N407" s="76">
        <f t="shared" si="35"/>
        <v>0</v>
      </c>
      <c r="O407" s="247">
        <f t="shared" si="36"/>
        <v>333769.19684540736</v>
      </c>
      <c r="P407" s="248">
        <f t="shared" si="37"/>
        <v>333769.19684540736</v>
      </c>
      <c r="Q407" s="249">
        <f>P407*[1]Factors!D394</f>
        <v>236615.26308050961</v>
      </c>
      <c r="R407" s="249">
        <f t="shared" si="38"/>
        <v>750</v>
      </c>
      <c r="S407" s="249">
        <f>R407*[1]Factors!D394</f>
        <v>531.68911028232912</v>
      </c>
      <c r="T407" s="250">
        <f>R407*[1]Factors!D394*[1]Factors!E394</f>
        <v>750</v>
      </c>
      <c r="U407" s="246"/>
      <c r="V407" s="76"/>
      <c r="W407" s="250">
        <f t="shared" si="32"/>
        <v>750</v>
      </c>
      <c r="X407" s="76"/>
      <c r="Y407" s="76">
        <f t="shared" si="45"/>
        <v>0</v>
      </c>
      <c r="Z407" s="76">
        <f t="shared" si="45"/>
        <v>0</v>
      </c>
      <c r="AA407" s="76" t="s">
        <v>220</v>
      </c>
      <c r="AB407" s="271"/>
      <c r="AC407" s="76">
        <f t="shared" si="46"/>
        <v>333769.19684540736</v>
      </c>
      <c r="AD407" s="76">
        <f t="shared" si="46"/>
        <v>0</v>
      </c>
      <c r="AE407" s="76">
        <f t="shared" si="40"/>
        <v>333769.19684540736</v>
      </c>
      <c r="AF407" s="246"/>
      <c r="AG407" s="247">
        <f t="shared" si="41"/>
        <v>333769.19684540736</v>
      </c>
      <c r="AH407" s="76">
        <f t="shared" si="42"/>
        <v>0</v>
      </c>
      <c r="AI407" s="247">
        <f t="shared" si="43"/>
        <v>333769.19684540736</v>
      </c>
    </row>
    <row r="408" spans="1:35" s="20" customFormat="1">
      <c r="A408" s="31"/>
      <c r="B408" s="31"/>
      <c r="C408" s="94"/>
      <c r="D408" s="94"/>
      <c r="E408" s="94"/>
      <c r="F408" s="149"/>
      <c r="G408" s="242">
        <v>3</v>
      </c>
      <c r="H408" s="243">
        <v>2022</v>
      </c>
      <c r="I408" s="244">
        <v>2022</v>
      </c>
      <c r="J408" s="244">
        <v>2022</v>
      </c>
      <c r="K408" s="245" t="str">
        <f>[1]Lib_RawData!G219</f>
        <v>CFO</v>
      </c>
      <c r="L408" s="246">
        <f t="shared" si="35"/>
        <v>0</v>
      </c>
      <c r="M408" s="76">
        <f t="shared" si="35"/>
        <v>333769.19684540736</v>
      </c>
      <c r="N408" s="76">
        <f t="shared" si="35"/>
        <v>0</v>
      </c>
      <c r="O408" s="247">
        <f t="shared" si="36"/>
        <v>333769.19684540736</v>
      </c>
      <c r="P408" s="248">
        <f t="shared" si="37"/>
        <v>333769.19684540736</v>
      </c>
      <c r="Q408" s="249">
        <f>P408*[1]Factors!D395</f>
        <v>236615.26308050961</v>
      </c>
      <c r="R408" s="249">
        <f t="shared" si="38"/>
        <v>750</v>
      </c>
      <c r="S408" s="249">
        <f>R408*[1]Factors!D395</f>
        <v>531.68911028232912</v>
      </c>
      <c r="T408" s="250">
        <f>R408*[1]Factors!D395*[1]Factors!E395</f>
        <v>750</v>
      </c>
      <c r="U408" s="246"/>
      <c r="V408" s="76"/>
      <c r="W408" s="250">
        <f t="shared" si="32"/>
        <v>750</v>
      </c>
      <c r="X408" s="76"/>
      <c r="Y408" s="76">
        <f t="shared" si="45"/>
        <v>0</v>
      </c>
      <c r="Z408" s="76">
        <f t="shared" si="45"/>
        <v>0</v>
      </c>
      <c r="AA408" s="76" t="s">
        <v>220</v>
      </c>
      <c r="AB408" s="271"/>
      <c r="AC408" s="76">
        <f t="shared" si="46"/>
        <v>333769.19684540736</v>
      </c>
      <c r="AD408" s="76">
        <f t="shared" si="46"/>
        <v>0</v>
      </c>
      <c r="AE408" s="76">
        <f t="shared" si="40"/>
        <v>333769.19684540736</v>
      </c>
      <c r="AF408" s="246"/>
      <c r="AG408" s="247">
        <f t="shared" si="41"/>
        <v>333769.19684540736</v>
      </c>
      <c r="AH408" s="76">
        <f t="shared" si="42"/>
        <v>0</v>
      </c>
      <c r="AI408" s="247">
        <f t="shared" si="43"/>
        <v>333769.19684540736</v>
      </c>
    </row>
    <row r="409" spans="1:35" s="20" customFormat="1">
      <c r="A409" s="31"/>
      <c r="B409" s="31"/>
      <c r="C409" s="94"/>
      <c r="D409" s="94"/>
      <c r="E409" s="94"/>
      <c r="F409" s="149"/>
      <c r="G409" s="242">
        <v>4</v>
      </c>
      <c r="H409" s="243">
        <v>2022</v>
      </c>
      <c r="I409" s="244">
        <v>2022</v>
      </c>
      <c r="J409" s="244">
        <v>2023</v>
      </c>
      <c r="K409" s="245" t="str">
        <f>[1]Lib_RawData!G220</f>
        <v>CFO</v>
      </c>
      <c r="L409" s="246">
        <f t="shared" si="35"/>
        <v>0</v>
      </c>
      <c r="M409" s="76">
        <f t="shared" si="35"/>
        <v>333769.19684540736</v>
      </c>
      <c r="N409" s="76">
        <f t="shared" si="35"/>
        <v>0</v>
      </c>
      <c r="O409" s="247">
        <f t="shared" si="36"/>
        <v>333769.19684540736</v>
      </c>
      <c r="P409" s="248">
        <f t="shared" si="37"/>
        <v>333769.19684540736</v>
      </c>
      <c r="Q409" s="249">
        <f>P409*[1]Factors!D396</f>
        <v>228613.78075411558</v>
      </c>
      <c r="R409" s="249">
        <f t="shared" si="38"/>
        <v>750</v>
      </c>
      <c r="S409" s="249">
        <f>R409*[1]Factors!D396</f>
        <v>513.7092852969364</v>
      </c>
      <c r="T409" s="250">
        <f>R409*[1]Factors!D396*[1]Factors!E396</f>
        <v>750.00000000000011</v>
      </c>
      <c r="U409" s="246"/>
      <c r="V409" s="76"/>
      <c r="W409" s="250">
        <f t="shared" si="32"/>
        <v>750</v>
      </c>
      <c r="X409" s="76"/>
      <c r="Y409" s="76">
        <f t="shared" si="45"/>
        <v>0</v>
      </c>
      <c r="Z409" s="76">
        <f t="shared" si="45"/>
        <v>0</v>
      </c>
      <c r="AA409" s="76" t="s">
        <v>220</v>
      </c>
      <c r="AB409" s="271"/>
      <c r="AC409" s="76">
        <f t="shared" si="46"/>
        <v>333769.19684540736</v>
      </c>
      <c r="AD409" s="76">
        <f t="shared" si="46"/>
        <v>0</v>
      </c>
      <c r="AE409" s="76">
        <f t="shared" si="40"/>
        <v>333769.19684540736</v>
      </c>
      <c r="AF409" s="246"/>
      <c r="AG409" s="247">
        <f t="shared" si="41"/>
        <v>333769.19684540736</v>
      </c>
      <c r="AH409" s="76">
        <f t="shared" si="42"/>
        <v>0</v>
      </c>
      <c r="AI409" s="247">
        <f t="shared" si="43"/>
        <v>333769.19684540736</v>
      </c>
    </row>
    <row r="410" spans="1:35" s="20" customFormat="1">
      <c r="A410" s="31"/>
      <c r="B410" s="31"/>
      <c r="C410" s="94"/>
      <c r="D410" s="94"/>
      <c r="E410" s="94"/>
      <c r="F410" s="149"/>
      <c r="G410" s="242">
        <v>5</v>
      </c>
      <c r="H410" s="243">
        <v>2022</v>
      </c>
      <c r="I410" s="244">
        <v>2022</v>
      </c>
      <c r="J410" s="244">
        <v>2023</v>
      </c>
      <c r="K410" s="245" t="str">
        <f>[1]Lib_RawData!G221</f>
        <v>CFO</v>
      </c>
      <c r="L410" s="246">
        <f t="shared" si="35"/>
        <v>0</v>
      </c>
      <c r="M410" s="76">
        <f t="shared" si="35"/>
        <v>333769.19684540736</v>
      </c>
      <c r="N410" s="76">
        <f t="shared" si="35"/>
        <v>0</v>
      </c>
      <c r="O410" s="247">
        <f t="shared" si="36"/>
        <v>333769.19684540736</v>
      </c>
      <c r="P410" s="248">
        <f t="shared" si="37"/>
        <v>333769.19684540736</v>
      </c>
      <c r="Q410" s="249">
        <f>P410*[1]Factors!D397</f>
        <v>228613.78075411558</v>
      </c>
      <c r="R410" s="249">
        <f t="shared" si="38"/>
        <v>750</v>
      </c>
      <c r="S410" s="249">
        <f>R410*[1]Factors!D397</f>
        <v>513.7092852969364</v>
      </c>
      <c r="T410" s="250">
        <f>R410*[1]Factors!D397*[1]Factors!E397</f>
        <v>750.00000000000011</v>
      </c>
      <c r="U410" s="246"/>
      <c r="V410" s="76"/>
      <c r="W410" s="250">
        <f t="shared" si="32"/>
        <v>750</v>
      </c>
      <c r="X410" s="76"/>
      <c r="Y410" s="76">
        <f t="shared" ref="Y410:Z425" si="47">Y398*EXP(Y$20)</f>
        <v>0</v>
      </c>
      <c r="Z410" s="76">
        <f t="shared" si="47"/>
        <v>0</v>
      </c>
      <c r="AA410" s="76" t="s">
        <v>220</v>
      </c>
      <c r="AB410" s="271"/>
      <c r="AC410" s="76">
        <f t="shared" si="46"/>
        <v>333769.19684540736</v>
      </c>
      <c r="AD410" s="76">
        <f t="shared" si="46"/>
        <v>0</v>
      </c>
      <c r="AE410" s="76">
        <f t="shared" si="40"/>
        <v>333769.19684540736</v>
      </c>
      <c r="AF410" s="246"/>
      <c r="AG410" s="247">
        <f t="shared" si="41"/>
        <v>333769.19684540736</v>
      </c>
      <c r="AH410" s="76">
        <f t="shared" si="42"/>
        <v>0</v>
      </c>
      <c r="AI410" s="247">
        <f t="shared" si="43"/>
        <v>333769.19684540736</v>
      </c>
    </row>
    <row r="411" spans="1:35" s="20" customFormat="1">
      <c r="A411" s="31"/>
      <c r="B411" s="31"/>
      <c r="C411" s="94"/>
      <c r="D411" s="94"/>
      <c r="E411" s="94"/>
      <c r="F411" s="149"/>
      <c r="G411" s="242">
        <v>6</v>
      </c>
      <c r="H411" s="243">
        <v>2022</v>
      </c>
      <c r="I411" s="244">
        <v>2022</v>
      </c>
      <c r="J411" s="244">
        <v>2023</v>
      </c>
      <c r="K411" s="245" t="str">
        <f>[1]Lib_RawData!G222</f>
        <v>CFO</v>
      </c>
      <c r="L411" s="246">
        <f t="shared" si="35"/>
        <v>0</v>
      </c>
      <c r="M411" s="76">
        <f t="shared" si="35"/>
        <v>333769.19684540736</v>
      </c>
      <c r="N411" s="76">
        <f t="shared" si="35"/>
        <v>0</v>
      </c>
      <c r="O411" s="247">
        <f t="shared" si="36"/>
        <v>333769.19684540736</v>
      </c>
      <c r="P411" s="248">
        <f t="shared" si="37"/>
        <v>333769.19684540736</v>
      </c>
      <c r="Q411" s="249">
        <f>P411*[1]Factors!D398</f>
        <v>228613.78075411558</v>
      </c>
      <c r="R411" s="249">
        <f t="shared" si="38"/>
        <v>750</v>
      </c>
      <c r="S411" s="249">
        <f>R411*[1]Factors!D398</f>
        <v>513.7092852969364</v>
      </c>
      <c r="T411" s="250">
        <f>R411*[1]Factors!D398*[1]Factors!E398</f>
        <v>750.00000000000011</v>
      </c>
      <c r="U411" s="246"/>
      <c r="V411" s="76"/>
      <c r="W411" s="250">
        <f t="shared" si="32"/>
        <v>750</v>
      </c>
      <c r="X411" s="76"/>
      <c r="Y411" s="76">
        <f t="shared" si="47"/>
        <v>0</v>
      </c>
      <c r="Z411" s="76">
        <f t="shared" si="47"/>
        <v>0</v>
      </c>
      <c r="AA411" s="76" t="s">
        <v>220</v>
      </c>
      <c r="AB411" s="271"/>
      <c r="AC411" s="76">
        <f t="shared" si="46"/>
        <v>333769.19684540736</v>
      </c>
      <c r="AD411" s="76">
        <f t="shared" si="46"/>
        <v>0</v>
      </c>
      <c r="AE411" s="76">
        <f t="shared" si="40"/>
        <v>333769.19684540736</v>
      </c>
      <c r="AF411" s="246"/>
      <c r="AG411" s="247">
        <f t="shared" si="41"/>
        <v>333769.19684540736</v>
      </c>
      <c r="AH411" s="76">
        <f t="shared" si="42"/>
        <v>0</v>
      </c>
      <c r="AI411" s="247">
        <f t="shared" si="43"/>
        <v>333769.19684540736</v>
      </c>
    </row>
    <row r="412" spans="1:35" s="20" customFormat="1">
      <c r="A412" s="31"/>
      <c r="B412" s="31"/>
      <c r="C412" s="94"/>
      <c r="D412" s="94"/>
      <c r="E412" s="94"/>
      <c r="F412" s="149"/>
      <c r="G412" s="242">
        <v>7</v>
      </c>
      <c r="H412" s="243">
        <v>2022</v>
      </c>
      <c r="I412" s="244">
        <v>2023</v>
      </c>
      <c r="J412" s="244">
        <v>2023</v>
      </c>
      <c r="K412" s="245" t="str">
        <f>[1]Lib_RawData!G223</f>
        <v>CFO</v>
      </c>
      <c r="L412" s="246">
        <f t="shared" si="35"/>
        <v>0</v>
      </c>
      <c r="M412" s="76">
        <f t="shared" si="35"/>
        <v>345657.9584433249</v>
      </c>
      <c r="N412" s="76">
        <f t="shared" si="35"/>
        <v>0</v>
      </c>
      <c r="O412" s="247">
        <f t="shared" si="36"/>
        <v>345657.9584433249</v>
      </c>
      <c r="P412" s="248">
        <f t="shared" si="37"/>
        <v>345657.9584433249</v>
      </c>
      <c r="Q412" s="249">
        <f>P412*[1]Factors!D399</f>
        <v>236756.93705215809</v>
      </c>
      <c r="R412" s="249">
        <f t="shared" si="38"/>
        <v>750</v>
      </c>
      <c r="S412" s="249">
        <f>R412*[1]Factors!D399</f>
        <v>513.7092852969364</v>
      </c>
      <c r="T412" s="250">
        <f>R412*[1]Factors!D399*[1]Factors!E399</f>
        <v>750.00000000000011</v>
      </c>
      <c r="U412" s="246"/>
      <c r="V412" s="76"/>
      <c r="W412" s="250">
        <f t="shared" si="32"/>
        <v>750</v>
      </c>
      <c r="X412" s="76"/>
      <c r="Y412" s="76">
        <f t="shared" si="47"/>
        <v>0</v>
      </c>
      <c r="Z412" s="76">
        <f t="shared" si="47"/>
        <v>0</v>
      </c>
      <c r="AA412" s="76" t="s">
        <v>220</v>
      </c>
      <c r="AB412" s="271"/>
      <c r="AC412" s="76">
        <f t="shared" ref="AC412:AD427" si="48">AC400*EXP(AC$20)</f>
        <v>345657.9584433249</v>
      </c>
      <c r="AD412" s="76">
        <f t="shared" si="48"/>
        <v>0</v>
      </c>
      <c r="AE412" s="76">
        <f t="shared" si="40"/>
        <v>345657.9584433249</v>
      </c>
      <c r="AF412" s="246"/>
      <c r="AG412" s="247">
        <f t="shared" si="41"/>
        <v>345657.9584433249</v>
      </c>
      <c r="AH412" s="76">
        <f t="shared" si="42"/>
        <v>0</v>
      </c>
      <c r="AI412" s="247">
        <f t="shared" si="43"/>
        <v>345657.9584433249</v>
      </c>
    </row>
    <row r="413" spans="1:35" s="20" customFormat="1">
      <c r="A413" s="31"/>
      <c r="B413" s="31"/>
      <c r="C413" s="94"/>
      <c r="D413" s="94"/>
      <c r="E413" s="94"/>
      <c r="F413" s="149"/>
      <c r="G413" s="242">
        <v>8</v>
      </c>
      <c r="H413" s="243">
        <v>2022</v>
      </c>
      <c r="I413" s="244">
        <v>2023</v>
      </c>
      <c r="J413" s="244">
        <v>2023</v>
      </c>
      <c r="K413" s="245" t="str">
        <f>[1]Lib_RawData!G224</f>
        <v>CFO</v>
      </c>
      <c r="L413" s="246">
        <f t="shared" si="35"/>
        <v>0</v>
      </c>
      <c r="M413" s="76">
        <f t="shared" si="35"/>
        <v>345657.9584433249</v>
      </c>
      <c r="N413" s="76">
        <f t="shared" si="35"/>
        <v>0</v>
      </c>
      <c r="O413" s="247">
        <f t="shared" si="36"/>
        <v>345657.9584433249</v>
      </c>
      <c r="P413" s="248">
        <f t="shared" si="37"/>
        <v>345657.9584433249</v>
      </c>
      <c r="Q413" s="249">
        <f>P413*[1]Factors!D400</f>
        <v>236756.93705215809</v>
      </c>
      <c r="R413" s="249">
        <f t="shared" si="38"/>
        <v>750</v>
      </c>
      <c r="S413" s="249">
        <f>R413*[1]Factors!D400</f>
        <v>513.7092852969364</v>
      </c>
      <c r="T413" s="250">
        <f>R413*[1]Factors!D400*[1]Factors!E400</f>
        <v>750.00000000000011</v>
      </c>
      <c r="U413" s="246"/>
      <c r="V413" s="76"/>
      <c r="W413" s="250">
        <f t="shared" si="32"/>
        <v>750</v>
      </c>
      <c r="X413" s="76"/>
      <c r="Y413" s="76">
        <f t="shared" si="47"/>
        <v>0</v>
      </c>
      <c r="Z413" s="76">
        <f t="shared" si="47"/>
        <v>0</v>
      </c>
      <c r="AA413" s="76" t="s">
        <v>220</v>
      </c>
      <c r="AB413" s="271"/>
      <c r="AC413" s="76">
        <f t="shared" si="48"/>
        <v>345657.9584433249</v>
      </c>
      <c r="AD413" s="76">
        <f t="shared" si="48"/>
        <v>0</v>
      </c>
      <c r="AE413" s="76">
        <f t="shared" si="40"/>
        <v>345657.9584433249</v>
      </c>
      <c r="AF413" s="246"/>
      <c r="AG413" s="247">
        <f t="shared" si="41"/>
        <v>345657.9584433249</v>
      </c>
      <c r="AH413" s="76">
        <f t="shared" si="42"/>
        <v>0</v>
      </c>
      <c r="AI413" s="247">
        <f t="shared" si="43"/>
        <v>345657.9584433249</v>
      </c>
    </row>
    <row r="414" spans="1:35" s="20" customFormat="1">
      <c r="A414" s="31"/>
      <c r="B414" s="31"/>
      <c r="C414" s="94"/>
      <c r="D414" s="94"/>
      <c r="E414" s="94"/>
      <c r="F414" s="149"/>
      <c r="G414" s="242">
        <v>9</v>
      </c>
      <c r="H414" s="243">
        <v>2022</v>
      </c>
      <c r="I414" s="244">
        <v>2023</v>
      </c>
      <c r="J414" s="244">
        <v>2023</v>
      </c>
      <c r="K414" s="245" t="str">
        <f>[1]Lib_RawData!G225</f>
        <v>CFO</v>
      </c>
      <c r="L414" s="246">
        <f t="shared" si="35"/>
        <v>0</v>
      </c>
      <c r="M414" s="76">
        <f t="shared" si="35"/>
        <v>345657.9584433249</v>
      </c>
      <c r="N414" s="76">
        <f t="shared" si="35"/>
        <v>0</v>
      </c>
      <c r="O414" s="247">
        <f t="shared" si="36"/>
        <v>345657.9584433249</v>
      </c>
      <c r="P414" s="248">
        <f t="shared" si="37"/>
        <v>345657.9584433249</v>
      </c>
      <c r="Q414" s="249">
        <f>P414*[1]Factors!D401</f>
        <v>236756.93705215809</v>
      </c>
      <c r="R414" s="249">
        <f t="shared" si="38"/>
        <v>750</v>
      </c>
      <c r="S414" s="249">
        <f>R414*[1]Factors!D401</f>
        <v>513.7092852969364</v>
      </c>
      <c r="T414" s="250">
        <f>R414*[1]Factors!D401*[1]Factors!E401</f>
        <v>750.00000000000011</v>
      </c>
      <c r="U414" s="246"/>
      <c r="V414" s="76"/>
      <c r="W414" s="250">
        <f t="shared" si="32"/>
        <v>750</v>
      </c>
      <c r="X414" s="76"/>
      <c r="Y414" s="76">
        <f t="shared" si="47"/>
        <v>0</v>
      </c>
      <c r="Z414" s="76">
        <f t="shared" si="47"/>
        <v>0</v>
      </c>
      <c r="AA414" s="76" t="s">
        <v>220</v>
      </c>
      <c r="AB414" s="271"/>
      <c r="AC414" s="76">
        <f t="shared" si="48"/>
        <v>345657.9584433249</v>
      </c>
      <c r="AD414" s="76">
        <f t="shared" si="48"/>
        <v>0</v>
      </c>
      <c r="AE414" s="76">
        <f t="shared" si="40"/>
        <v>345657.9584433249</v>
      </c>
      <c r="AF414" s="246"/>
      <c r="AG414" s="247">
        <f t="shared" si="41"/>
        <v>345657.9584433249</v>
      </c>
      <c r="AH414" s="76">
        <f t="shared" si="42"/>
        <v>0</v>
      </c>
      <c r="AI414" s="247">
        <f t="shared" si="43"/>
        <v>345657.9584433249</v>
      </c>
    </row>
    <row r="415" spans="1:35" s="20" customFormat="1">
      <c r="A415" s="31"/>
      <c r="B415" s="31"/>
      <c r="C415" s="94"/>
      <c r="D415" s="94"/>
      <c r="E415" s="94"/>
      <c r="F415" s="149"/>
      <c r="G415" s="242">
        <v>10</v>
      </c>
      <c r="H415" s="243">
        <v>2022</v>
      </c>
      <c r="I415" s="244">
        <v>2023</v>
      </c>
      <c r="J415" s="244">
        <v>2023</v>
      </c>
      <c r="K415" s="245" t="str">
        <f>[1]Lib_RawData!G226</f>
        <v>CFO</v>
      </c>
      <c r="L415" s="246">
        <f t="shared" si="35"/>
        <v>0</v>
      </c>
      <c r="M415" s="76">
        <f t="shared" si="35"/>
        <v>345657.9584433249</v>
      </c>
      <c r="N415" s="76">
        <f t="shared" si="35"/>
        <v>0</v>
      </c>
      <c r="O415" s="247">
        <f t="shared" si="36"/>
        <v>345657.9584433249</v>
      </c>
      <c r="P415" s="248">
        <f t="shared" si="37"/>
        <v>345657.9584433249</v>
      </c>
      <c r="Q415" s="249">
        <f>P415*[1]Factors!D402</f>
        <v>236756.93705215809</v>
      </c>
      <c r="R415" s="249">
        <f t="shared" si="38"/>
        <v>750</v>
      </c>
      <c r="S415" s="249">
        <f>R415*[1]Factors!D402</f>
        <v>513.7092852969364</v>
      </c>
      <c r="T415" s="250">
        <f>R415*[1]Factors!D402*[1]Factors!E402</f>
        <v>750.00000000000011</v>
      </c>
      <c r="U415" s="246"/>
      <c r="V415" s="76"/>
      <c r="W415" s="250">
        <f t="shared" si="32"/>
        <v>750</v>
      </c>
      <c r="X415" s="76"/>
      <c r="Y415" s="76">
        <f t="shared" si="47"/>
        <v>0</v>
      </c>
      <c r="Z415" s="76">
        <f t="shared" si="47"/>
        <v>0</v>
      </c>
      <c r="AA415" s="76" t="s">
        <v>220</v>
      </c>
      <c r="AB415" s="271"/>
      <c r="AC415" s="76">
        <f t="shared" si="48"/>
        <v>345657.9584433249</v>
      </c>
      <c r="AD415" s="76">
        <f t="shared" si="48"/>
        <v>0</v>
      </c>
      <c r="AE415" s="76">
        <f t="shared" si="40"/>
        <v>345657.9584433249</v>
      </c>
      <c r="AF415" s="246"/>
      <c r="AG415" s="247">
        <f t="shared" si="41"/>
        <v>345657.9584433249</v>
      </c>
      <c r="AH415" s="76">
        <f t="shared" si="42"/>
        <v>0</v>
      </c>
      <c r="AI415" s="247">
        <f t="shared" si="43"/>
        <v>345657.9584433249</v>
      </c>
    </row>
    <row r="416" spans="1:35" s="20" customFormat="1">
      <c r="A416" s="31"/>
      <c r="B416" s="31"/>
      <c r="C416" s="94"/>
      <c r="D416" s="94"/>
      <c r="E416" s="94"/>
      <c r="F416" s="149"/>
      <c r="G416" s="242">
        <v>11</v>
      </c>
      <c r="H416" s="243">
        <v>2022</v>
      </c>
      <c r="I416" s="244">
        <v>2023</v>
      </c>
      <c r="J416" s="244">
        <v>2023</v>
      </c>
      <c r="K416" s="245" t="str">
        <f>[1]Lib_RawData!G227</f>
        <v>CFO</v>
      </c>
      <c r="L416" s="246">
        <f t="shared" si="35"/>
        <v>0</v>
      </c>
      <c r="M416" s="76">
        <f t="shared" si="35"/>
        <v>345657.9584433249</v>
      </c>
      <c r="N416" s="76">
        <f t="shared" si="35"/>
        <v>0</v>
      </c>
      <c r="O416" s="247">
        <f t="shared" si="36"/>
        <v>345657.9584433249</v>
      </c>
      <c r="P416" s="248">
        <f t="shared" si="37"/>
        <v>345657.9584433249</v>
      </c>
      <c r="Q416" s="249">
        <f>P416*[1]Factors!D403</f>
        <v>236756.93705215809</v>
      </c>
      <c r="R416" s="249">
        <f t="shared" si="38"/>
        <v>750</v>
      </c>
      <c r="S416" s="249">
        <f>R416*[1]Factors!D403</f>
        <v>513.7092852969364</v>
      </c>
      <c r="T416" s="250">
        <f>R416*[1]Factors!D403*[1]Factors!E403</f>
        <v>750.00000000000011</v>
      </c>
      <c r="U416" s="246"/>
      <c r="V416" s="76"/>
      <c r="W416" s="250">
        <f t="shared" si="32"/>
        <v>750</v>
      </c>
      <c r="X416" s="76"/>
      <c r="Y416" s="76">
        <f t="shared" si="47"/>
        <v>0</v>
      </c>
      <c r="Z416" s="76">
        <f t="shared" si="47"/>
        <v>0</v>
      </c>
      <c r="AA416" s="76" t="s">
        <v>220</v>
      </c>
      <c r="AB416" s="271"/>
      <c r="AC416" s="76">
        <f t="shared" si="48"/>
        <v>345657.9584433249</v>
      </c>
      <c r="AD416" s="76">
        <f t="shared" si="48"/>
        <v>0</v>
      </c>
      <c r="AE416" s="76">
        <f t="shared" si="40"/>
        <v>345657.9584433249</v>
      </c>
      <c r="AF416" s="246"/>
      <c r="AG416" s="247">
        <f t="shared" si="41"/>
        <v>345657.9584433249</v>
      </c>
      <c r="AH416" s="76">
        <f t="shared" si="42"/>
        <v>0</v>
      </c>
      <c r="AI416" s="247">
        <f t="shared" si="43"/>
        <v>345657.9584433249</v>
      </c>
    </row>
    <row r="417" spans="1:35" s="20" customFormat="1">
      <c r="A417" s="31"/>
      <c r="B417" s="31"/>
      <c r="C417" s="94"/>
      <c r="D417" s="94"/>
      <c r="E417" s="94"/>
      <c r="F417" s="149"/>
      <c r="G417" s="242">
        <v>12</v>
      </c>
      <c r="H417" s="243">
        <v>2022</v>
      </c>
      <c r="I417" s="244">
        <v>2023</v>
      </c>
      <c r="J417" s="244">
        <v>2023</v>
      </c>
      <c r="K417" s="245" t="str">
        <f>[1]Lib_RawData!G228</f>
        <v>CFO</v>
      </c>
      <c r="L417" s="246">
        <f t="shared" si="35"/>
        <v>0</v>
      </c>
      <c r="M417" s="76">
        <f t="shared" si="35"/>
        <v>345657.9584433249</v>
      </c>
      <c r="N417" s="76">
        <f t="shared" si="35"/>
        <v>0</v>
      </c>
      <c r="O417" s="247">
        <f t="shared" si="36"/>
        <v>345657.9584433249</v>
      </c>
      <c r="P417" s="248">
        <f t="shared" si="37"/>
        <v>345657.9584433249</v>
      </c>
      <c r="Q417" s="249">
        <f>P417*[1]Factors!D404</f>
        <v>236756.93705215809</v>
      </c>
      <c r="R417" s="249">
        <f t="shared" si="38"/>
        <v>750</v>
      </c>
      <c r="S417" s="249">
        <f>R417*[1]Factors!D404</f>
        <v>513.7092852969364</v>
      </c>
      <c r="T417" s="250">
        <f>R417*[1]Factors!D404*[1]Factors!E404</f>
        <v>750.00000000000011</v>
      </c>
      <c r="U417" s="246"/>
      <c r="V417" s="76"/>
      <c r="W417" s="250">
        <f t="shared" ref="W417:W480" si="49">9000/12</f>
        <v>750</v>
      </c>
      <c r="X417" s="76"/>
      <c r="Y417" s="76">
        <f t="shared" si="47"/>
        <v>0</v>
      </c>
      <c r="Z417" s="76">
        <f t="shared" si="47"/>
        <v>0</v>
      </c>
      <c r="AA417" s="76" t="s">
        <v>220</v>
      </c>
      <c r="AB417" s="271"/>
      <c r="AC417" s="76">
        <f t="shared" si="48"/>
        <v>345657.9584433249</v>
      </c>
      <c r="AD417" s="76">
        <f t="shared" si="48"/>
        <v>0</v>
      </c>
      <c r="AE417" s="76">
        <f t="shared" si="40"/>
        <v>345657.9584433249</v>
      </c>
      <c r="AF417" s="246"/>
      <c r="AG417" s="247">
        <f t="shared" si="41"/>
        <v>345657.9584433249</v>
      </c>
      <c r="AH417" s="76">
        <f t="shared" si="42"/>
        <v>0</v>
      </c>
      <c r="AI417" s="247">
        <f t="shared" si="43"/>
        <v>345657.9584433249</v>
      </c>
    </row>
    <row r="418" spans="1:35" s="20" customFormat="1">
      <c r="A418" s="31"/>
      <c r="B418" s="31"/>
      <c r="C418" s="94"/>
      <c r="D418" s="94"/>
      <c r="E418" s="94"/>
      <c r="F418" s="149"/>
      <c r="G418" s="242">
        <v>1</v>
      </c>
      <c r="H418" s="243">
        <v>2023</v>
      </c>
      <c r="I418" s="244">
        <v>2023</v>
      </c>
      <c r="J418" s="244">
        <v>2023</v>
      </c>
      <c r="K418" s="245" t="str">
        <f>[1]Lib_RawData!G229</f>
        <v>CFO</v>
      </c>
      <c r="L418" s="246">
        <f t="shared" si="35"/>
        <v>0</v>
      </c>
      <c r="M418" s="76">
        <f t="shared" si="35"/>
        <v>345657.9584433249</v>
      </c>
      <c r="N418" s="76">
        <f t="shared" si="35"/>
        <v>0</v>
      </c>
      <c r="O418" s="247">
        <f t="shared" si="36"/>
        <v>345657.9584433249</v>
      </c>
      <c r="P418" s="248">
        <f t="shared" si="37"/>
        <v>345657.9584433249</v>
      </c>
      <c r="Q418" s="249">
        <f>P418*[1]Factors!D405</f>
        <v>236756.93705215809</v>
      </c>
      <c r="R418" s="249">
        <f t="shared" si="38"/>
        <v>750</v>
      </c>
      <c r="S418" s="249">
        <f>R418*[1]Factors!D405</f>
        <v>513.7092852969364</v>
      </c>
      <c r="T418" s="250">
        <f>R418*[1]Factors!D405*[1]Factors!E405</f>
        <v>750.00000000000011</v>
      </c>
      <c r="U418" s="246"/>
      <c r="V418" s="76"/>
      <c r="W418" s="250">
        <f t="shared" si="49"/>
        <v>750</v>
      </c>
      <c r="X418" s="76"/>
      <c r="Y418" s="76">
        <f t="shared" si="47"/>
        <v>0</v>
      </c>
      <c r="Z418" s="76">
        <f t="shared" si="47"/>
        <v>0</v>
      </c>
      <c r="AA418" s="76" t="s">
        <v>220</v>
      </c>
      <c r="AB418" s="271"/>
      <c r="AC418" s="76">
        <f t="shared" si="48"/>
        <v>345657.9584433249</v>
      </c>
      <c r="AD418" s="76">
        <f t="shared" si="48"/>
        <v>0</v>
      </c>
      <c r="AE418" s="76">
        <f t="shared" si="40"/>
        <v>345657.9584433249</v>
      </c>
      <c r="AF418" s="246"/>
      <c r="AG418" s="247">
        <f t="shared" si="41"/>
        <v>345657.9584433249</v>
      </c>
      <c r="AH418" s="76">
        <f t="shared" si="42"/>
        <v>0</v>
      </c>
      <c r="AI418" s="247">
        <f t="shared" si="43"/>
        <v>345657.9584433249</v>
      </c>
    </row>
    <row r="419" spans="1:35" s="20" customFormat="1">
      <c r="A419" s="31"/>
      <c r="B419" s="31"/>
      <c r="C419" s="94"/>
      <c r="D419" s="94"/>
      <c r="E419" s="94"/>
      <c r="F419" s="149"/>
      <c r="G419" s="242">
        <v>2</v>
      </c>
      <c r="H419" s="243">
        <v>2023</v>
      </c>
      <c r="I419" s="244">
        <v>2023</v>
      </c>
      <c r="J419" s="244">
        <v>2023</v>
      </c>
      <c r="K419" s="245" t="str">
        <f>[1]Lib_RawData!G230</f>
        <v>CFO</v>
      </c>
      <c r="L419" s="246">
        <f t="shared" si="35"/>
        <v>0</v>
      </c>
      <c r="M419" s="76">
        <f t="shared" si="35"/>
        <v>345657.9584433249</v>
      </c>
      <c r="N419" s="76">
        <f t="shared" si="35"/>
        <v>0</v>
      </c>
      <c r="O419" s="247">
        <f t="shared" si="36"/>
        <v>345657.9584433249</v>
      </c>
      <c r="P419" s="248">
        <f t="shared" si="37"/>
        <v>345657.9584433249</v>
      </c>
      <c r="Q419" s="249">
        <f>P419*[1]Factors!D406</f>
        <v>236756.93705215809</v>
      </c>
      <c r="R419" s="249">
        <f t="shared" si="38"/>
        <v>750</v>
      </c>
      <c r="S419" s="249">
        <f>R419*[1]Factors!D406</f>
        <v>513.7092852969364</v>
      </c>
      <c r="T419" s="250">
        <f>R419*[1]Factors!D406*[1]Factors!E406</f>
        <v>750.00000000000011</v>
      </c>
      <c r="U419" s="246"/>
      <c r="V419" s="76"/>
      <c r="W419" s="250">
        <f t="shared" si="49"/>
        <v>750</v>
      </c>
      <c r="X419" s="76"/>
      <c r="Y419" s="76">
        <f t="shared" si="47"/>
        <v>0</v>
      </c>
      <c r="Z419" s="76">
        <f t="shared" si="47"/>
        <v>0</v>
      </c>
      <c r="AA419" s="76" t="s">
        <v>220</v>
      </c>
      <c r="AB419" s="271"/>
      <c r="AC419" s="76">
        <f t="shared" si="48"/>
        <v>345657.9584433249</v>
      </c>
      <c r="AD419" s="76">
        <f t="shared" si="48"/>
        <v>0</v>
      </c>
      <c r="AE419" s="76">
        <f t="shared" si="40"/>
        <v>345657.9584433249</v>
      </c>
      <c r="AF419" s="246"/>
      <c r="AG419" s="247">
        <f t="shared" si="41"/>
        <v>345657.9584433249</v>
      </c>
      <c r="AH419" s="76">
        <f t="shared" si="42"/>
        <v>0</v>
      </c>
      <c r="AI419" s="247">
        <f t="shared" si="43"/>
        <v>345657.9584433249</v>
      </c>
    </row>
    <row r="420" spans="1:35" s="20" customFormat="1">
      <c r="A420" s="31"/>
      <c r="B420" s="31"/>
      <c r="C420" s="94"/>
      <c r="D420" s="94"/>
      <c r="E420" s="94"/>
      <c r="F420" s="149"/>
      <c r="G420" s="242">
        <v>3</v>
      </c>
      <c r="H420" s="243">
        <v>2023</v>
      </c>
      <c r="I420" s="244">
        <v>2023</v>
      </c>
      <c r="J420" s="244">
        <v>2023</v>
      </c>
      <c r="K420" s="245" t="str">
        <f>[1]Lib_RawData!G231</f>
        <v>CFO</v>
      </c>
      <c r="L420" s="246">
        <f t="shared" si="35"/>
        <v>0</v>
      </c>
      <c r="M420" s="76">
        <f t="shared" si="35"/>
        <v>345657.9584433249</v>
      </c>
      <c r="N420" s="76">
        <f t="shared" si="35"/>
        <v>0</v>
      </c>
      <c r="O420" s="247">
        <f t="shared" si="36"/>
        <v>345657.9584433249</v>
      </c>
      <c r="P420" s="248">
        <f t="shared" si="37"/>
        <v>345657.9584433249</v>
      </c>
      <c r="Q420" s="249">
        <f>P420*[1]Factors!D407</f>
        <v>236756.93705215809</v>
      </c>
      <c r="R420" s="249">
        <f t="shared" si="38"/>
        <v>750</v>
      </c>
      <c r="S420" s="249">
        <f>R420*[1]Factors!D407</f>
        <v>513.7092852969364</v>
      </c>
      <c r="T420" s="250">
        <f>R420*[1]Factors!D407*[1]Factors!E407</f>
        <v>750.00000000000011</v>
      </c>
      <c r="U420" s="246"/>
      <c r="V420" s="76"/>
      <c r="W420" s="250">
        <f t="shared" si="49"/>
        <v>750</v>
      </c>
      <c r="X420" s="76"/>
      <c r="Y420" s="76">
        <f t="shared" si="47"/>
        <v>0</v>
      </c>
      <c r="Z420" s="76">
        <f t="shared" si="47"/>
        <v>0</v>
      </c>
      <c r="AA420" s="76" t="s">
        <v>220</v>
      </c>
      <c r="AB420" s="271"/>
      <c r="AC420" s="76">
        <f t="shared" si="48"/>
        <v>345657.9584433249</v>
      </c>
      <c r="AD420" s="76">
        <f t="shared" si="48"/>
        <v>0</v>
      </c>
      <c r="AE420" s="76">
        <f t="shared" si="40"/>
        <v>345657.9584433249</v>
      </c>
      <c r="AF420" s="246"/>
      <c r="AG420" s="247">
        <f t="shared" si="41"/>
        <v>345657.9584433249</v>
      </c>
      <c r="AH420" s="76">
        <f t="shared" si="42"/>
        <v>0</v>
      </c>
      <c r="AI420" s="247">
        <f t="shared" si="43"/>
        <v>345657.9584433249</v>
      </c>
    </row>
    <row r="421" spans="1:35" s="20" customFormat="1">
      <c r="A421" s="31"/>
      <c r="B421" s="31"/>
      <c r="C421" s="94"/>
      <c r="D421" s="94"/>
      <c r="E421" s="94"/>
      <c r="F421" s="149"/>
      <c r="G421" s="242">
        <v>4</v>
      </c>
      <c r="H421" s="243">
        <v>2023</v>
      </c>
      <c r="I421" s="244">
        <v>2023</v>
      </c>
      <c r="J421" s="244">
        <v>2024</v>
      </c>
      <c r="K421" s="245" t="str">
        <f>[1]Lib_RawData!G232</f>
        <v>CFO</v>
      </c>
      <c r="L421" s="246">
        <f t="shared" si="35"/>
        <v>0</v>
      </c>
      <c r="M421" s="76">
        <f t="shared" si="35"/>
        <v>345657.9584433249</v>
      </c>
      <c r="N421" s="76">
        <f t="shared" si="35"/>
        <v>0</v>
      </c>
      <c r="O421" s="247">
        <f t="shared" si="36"/>
        <v>345657.9584433249</v>
      </c>
      <c r="P421" s="248">
        <f t="shared" si="37"/>
        <v>345657.9584433249</v>
      </c>
      <c r="Q421" s="249">
        <f>P421*[1]Factors!D408</f>
        <v>228750.66381851022</v>
      </c>
      <c r="R421" s="249">
        <f t="shared" si="38"/>
        <v>750</v>
      </c>
      <c r="S421" s="249">
        <f>R421*[1]Factors!D408</f>
        <v>496.33747371684672</v>
      </c>
      <c r="T421" s="250">
        <f>R421*[1]Factors!D408*[1]Factors!E408</f>
        <v>750</v>
      </c>
      <c r="U421" s="246"/>
      <c r="V421" s="76"/>
      <c r="W421" s="250">
        <f t="shared" si="49"/>
        <v>750</v>
      </c>
      <c r="X421" s="76"/>
      <c r="Y421" s="76">
        <f t="shared" si="47"/>
        <v>0</v>
      </c>
      <c r="Z421" s="76">
        <f t="shared" si="47"/>
        <v>0</v>
      </c>
      <c r="AA421" s="76" t="s">
        <v>220</v>
      </c>
      <c r="AB421" s="271"/>
      <c r="AC421" s="76">
        <f t="shared" si="48"/>
        <v>345657.9584433249</v>
      </c>
      <c r="AD421" s="76">
        <f t="shared" si="48"/>
        <v>0</v>
      </c>
      <c r="AE421" s="76">
        <f t="shared" si="40"/>
        <v>345657.9584433249</v>
      </c>
      <c r="AF421" s="246"/>
      <c r="AG421" s="247">
        <f t="shared" si="41"/>
        <v>345657.9584433249</v>
      </c>
      <c r="AH421" s="76">
        <f t="shared" si="42"/>
        <v>0</v>
      </c>
      <c r="AI421" s="247">
        <f t="shared" si="43"/>
        <v>345657.9584433249</v>
      </c>
    </row>
    <row r="422" spans="1:35" s="20" customFormat="1">
      <c r="A422" s="31"/>
      <c r="B422" s="31"/>
      <c r="C422" s="94"/>
      <c r="D422" s="94"/>
      <c r="E422" s="94"/>
      <c r="F422" s="149"/>
      <c r="G422" s="242">
        <v>5</v>
      </c>
      <c r="H422" s="243">
        <v>2023</v>
      </c>
      <c r="I422" s="244">
        <v>2023</v>
      </c>
      <c r="J422" s="244">
        <v>2024</v>
      </c>
      <c r="K422" s="245" t="str">
        <f>[1]Lib_RawData!G233</f>
        <v>CFO</v>
      </c>
      <c r="L422" s="246">
        <f t="shared" si="35"/>
        <v>0</v>
      </c>
      <c r="M422" s="76">
        <f t="shared" si="35"/>
        <v>345657.9584433249</v>
      </c>
      <c r="N422" s="76">
        <f t="shared" si="35"/>
        <v>0</v>
      </c>
      <c r="O422" s="247">
        <f t="shared" si="36"/>
        <v>345657.9584433249</v>
      </c>
      <c r="P422" s="248">
        <f t="shared" si="37"/>
        <v>345657.9584433249</v>
      </c>
      <c r="Q422" s="249">
        <f>P422*[1]Factors!D409</f>
        <v>228750.66381851022</v>
      </c>
      <c r="R422" s="249">
        <f t="shared" si="38"/>
        <v>750</v>
      </c>
      <c r="S422" s="249">
        <f>R422*[1]Factors!D409</f>
        <v>496.33747371684672</v>
      </c>
      <c r="T422" s="250">
        <f>R422*[1]Factors!D409*[1]Factors!E409</f>
        <v>750</v>
      </c>
      <c r="U422" s="246"/>
      <c r="V422" s="76"/>
      <c r="W422" s="250">
        <f t="shared" si="49"/>
        <v>750</v>
      </c>
      <c r="X422" s="76"/>
      <c r="Y422" s="76">
        <f t="shared" si="47"/>
        <v>0</v>
      </c>
      <c r="Z422" s="76">
        <f t="shared" si="47"/>
        <v>0</v>
      </c>
      <c r="AA422" s="76" t="s">
        <v>220</v>
      </c>
      <c r="AB422" s="271"/>
      <c r="AC422" s="76">
        <f t="shared" si="48"/>
        <v>345657.9584433249</v>
      </c>
      <c r="AD422" s="76">
        <f t="shared" si="48"/>
        <v>0</v>
      </c>
      <c r="AE422" s="76">
        <f t="shared" si="40"/>
        <v>345657.9584433249</v>
      </c>
      <c r="AF422" s="246"/>
      <c r="AG422" s="247">
        <f t="shared" si="41"/>
        <v>345657.9584433249</v>
      </c>
      <c r="AH422" s="76">
        <f t="shared" si="42"/>
        <v>0</v>
      </c>
      <c r="AI422" s="247">
        <f t="shared" si="43"/>
        <v>345657.9584433249</v>
      </c>
    </row>
    <row r="423" spans="1:35" s="20" customFormat="1">
      <c r="A423" s="31"/>
      <c r="B423" s="31"/>
      <c r="C423" s="94"/>
      <c r="D423" s="94"/>
      <c r="E423" s="94"/>
      <c r="F423" s="149"/>
      <c r="G423" s="242">
        <v>6</v>
      </c>
      <c r="H423" s="243">
        <v>2023</v>
      </c>
      <c r="I423" s="244">
        <v>2023</v>
      </c>
      <c r="J423" s="244">
        <v>2024</v>
      </c>
      <c r="K423" s="245" t="str">
        <f>[1]Lib_RawData!G234</f>
        <v>CFO</v>
      </c>
      <c r="L423" s="246">
        <f t="shared" si="35"/>
        <v>0</v>
      </c>
      <c r="M423" s="76">
        <f t="shared" si="35"/>
        <v>345657.9584433249</v>
      </c>
      <c r="N423" s="76">
        <f t="shared" si="35"/>
        <v>0</v>
      </c>
      <c r="O423" s="247">
        <f t="shared" si="36"/>
        <v>345657.9584433249</v>
      </c>
      <c r="P423" s="248">
        <f t="shared" si="37"/>
        <v>345657.9584433249</v>
      </c>
      <c r="Q423" s="249">
        <f>P423*[1]Factors!D410</f>
        <v>228750.66381851022</v>
      </c>
      <c r="R423" s="249">
        <f t="shared" si="38"/>
        <v>750</v>
      </c>
      <c r="S423" s="249">
        <f>R423*[1]Factors!D410</f>
        <v>496.33747371684672</v>
      </c>
      <c r="T423" s="250">
        <f>R423*[1]Factors!D410*[1]Factors!E410</f>
        <v>750</v>
      </c>
      <c r="U423" s="246"/>
      <c r="V423" s="76"/>
      <c r="W423" s="250">
        <f t="shared" si="49"/>
        <v>750</v>
      </c>
      <c r="X423" s="76"/>
      <c r="Y423" s="76">
        <f t="shared" si="47"/>
        <v>0</v>
      </c>
      <c r="Z423" s="76">
        <f t="shared" si="47"/>
        <v>0</v>
      </c>
      <c r="AA423" s="76" t="s">
        <v>220</v>
      </c>
      <c r="AB423" s="271"/>
      <c r="AC423" s="76">
        <f t="shared" si="48"/>
        <v>345657.9584433249</v>
      </c>
      <c r="AD423" s="76">
        <f t="shared" si="48"/>
        <v>0</v>
      </c>
      <c r="AE423" s="76">
        <f t="shared" si="40"/>
        <v>345657.9584433249</v>
      </c>
      <c r="AF423" s="246"/>
      <c r="AG423" s="247">
        <f t="shared" si="41"/>
        <v>345657.9584433249</v>
      </c>
      <c r="AH423" s="76">
        <f t="shared" si="42"/>
        <v>0</v>
      </c>
      <c r="AI423" s="247">
        <f t="shared" si="43"/>
        <v>345657.9584433249</v>
      </c>
    </row>
    <row r="424" spans="1:35" s="20" customFormat="1">
      <c r="A424" s="31"/>
      <c r="B424" s="31"/>
      <c r="C424" s="94"/>
      <c r="D424" s="94"/>
      <c r="E424" s="94"/>
      <c r="F424" s="149"/>
      <c r="G424" s="242">
        <v>7</v>
      </c>
      <c r="H424" s="243">
        <v>2023</v>
      </c>
      <c r="I424" s="244">
        <v>2024</v>
      </c>
      <c r="J424" s="244">
        <v>2024</v>
      </c>
      <c r="K424" s="245" t="str">
        <f>[1]Lib_RawData!G235</f>
        <v>CFO</v>
      </c>
      <c r="L424" s="246">
        <f t="shared" si="35"/>
        <v>0</v>
      </c>
      <c r="M424" s="76">
        <f t="shared" si="35"/>
        <v>357970.19426734844</v>
      </c>
      <c r="N424" s="76">
        <f t="shared" si="35"/>
        <v>0</v>
      </c>
      <c r="O424" s="247">
        <f t="shared" si="36"/>
        <v>357970.19426734844</v>
      </c>
      <c r="P424" s="248">
        <f t="shared" si="37"/>
        <v>357970.19426734844</v>
      </c>
      <c r="Q424" s="249">
        <f>P424*[1]Factors!D411</f>
        <v>236898.6958514461</v>
      </c>
      <c r="R424" s="249">
        <f t="shared" si="38"/>
        <v>750</v>
      </c>
      <c r="S424" s="249">
        <f>R424*[1]Factors!D411</f>
        <v>496.33747371684672</v>
      </c>
      <c r="T424" s="250">
        <f>R424*[1]Factors!D411*[1]Factors!E411</f>
        <v>750</v>
      </c>
      <c r="U424" s="246"/>
      <c r="V424" s="76"/>
      <c r="W424" s="250">
        <f t="shared" si="49"/>
        <v>750</v>
      </c>
      <c r="X424" s="76"/>
      <c r="Y424" s="76">
        <f t="shared" si="47"/>
        <v>0</v>
      </c>
      <c r="Z424" s="76">
        <f t="shared" si="47"/>
        <v>0</v>
      </c>
      <c r="AA424" s="76" t="s">
        <v>220</v>
      </c>
      <c r="AB424" s="271"/>
      <c r="AC424" s="76">
        <f t="shared" si="48"/>
        <v>357970.19426734844</v>
      </c>
      <c r="AD424" s="76">
        <f t="shared" si="48"/>
        <v>0</v>
      </c>
      <c r="AE424" s="76">
        <f t="shared" si="40"/>
        <v>357970.19426734844</v>
      </c>
      <c r="AF424" s="246"/>
      <c r="AG424" s="247">
        <f t="shared" si="41"/>
        <v>357970.19426734844</v>
      </c>
      <c r="AH424" s="76">
        <f t="shared" si="42"/>
        <v>0</v>
      </c>
      <c r="AI424" s="247">
        <f t="shared" si="43"/>
        <v>357970.19426734844</v>
      </c>
    </row>
    <row r="425" spans="1:35" s="20" customFormat="1">
      <c r="A425" s="31"/>
      <c r="B425" s="31"/>
      <c r="C425" s="94"/>
      <c r="D425" s="94"/>
      <c r="E425" s="94"/>
      <c r="F425" s="149"/>
      <c r="G425" s="242">
        <v>8</v>
      </c>
      <c r="H425" s="243">
        <v>2023</v>
      </c>
      <c r="I425" s="244">
        <v>2024</v>
      </c>
      <c r="J425" s="244">
        <v>2024</v>
      </c>
      <c r="K425" s="245" t="str">
        <f>[1]Lib_RawData!G236</f>
        <v>CFO</v>
      </c>
      <c r="L425" s="246">
        <f t="shared" si="35"/>
        <v>0</v>
      </c>
      <c r="M425" s="76">
        <f t="shared" si="35"/>
        <v>357970.19426734844</v>
      </c>
      <c r="N425" s="76">
        <f t="shared" si="35"/>
        <v>0</v>
      </c>
      <c r="O425" s="247">
        <f t="shared" si="36"/>
        <v>357970.19426734844</v>
      </c>
      <c r="P425" s="248">
        <f t="shared" si="37"/>
        <v>357970.19426734844</v>
      </c>
      <c r="Q425" s="249">
        <f>P425*[1]Factors!D412</f>
        <v>236898.6958514461</v>
      </c>
      <c r="R425" s="249">
        <f t="shared" si="38"/>
        <v>750</v>
      </c>
      <c r="S425" s="249">
        <f>R425*[1]Factors!D412</f>
        <v>496.33747371684672</v>
      </c>
      <c r="T425" s="250">
        <f>R425*[1]Factors!D412*[1]Factors!E412</f>
        <v>750</v>
      </c>
      <c r="U425" s="246"/>
      <c r="V425" s="76"/>
      <c r="W425" s="250">
        <f t="shared" si="49"/>
        <v>750</v>
      </c>
      <c r="X425" s="76"/>
      <c r="Y425" s="76">
        <f t="shared" si="47"/>
        <v>0</v>
      </c>
      <c r="Z425" s="76">
        <f t="shared" si="47"/>
        <v>0</v>
      </c>
      <c r="AA425" s="76" t="s">
        <v>220</v>
      </c>
      <c r="AB425" s="271"/>
      <c r="AC425" s="76">
        <f t="shared" si="48"/>
        <v>357970.19426734844</v>
      </c>
      <c r="AD425" s="76">
        <f t="shared" si="48"/>
        <v>0</v>
      </c>
      <c r="AE425" s="76">
        <f t="shared" si="40"/>
        <v>357970.19426734844</v>
      </c>
      <c r="AF425" s="246"/>
      <c r="AG425" s="247">
        <f t="shared" si="41"/>
        <v>357970.19426734844</v>
      </c>
      <c r="AH425" s="76">
        <f t="shared" si="42"/>
        <v>0</v>
      </c>
      <c r="AI425" s="247">
        <f t="shared" si="43"/>
        <v>357970.19426734844</v>
      </c>
    </row>
    <row r="426" spans="1:35" s="20" customFormat="1">
      <c r="A426" s="31"/>
      <c r="B426" s="31"/>
      <c r="C426" s="94"/>
      <c r="D426" s="94"/>
      <c r="E426" s="94"/>
      <c r="F426" s="149"/>
      <c r="G426" s="242">
        <v>9</v>
      </c>
      <c r="H426" s="243">
        <v>2023</v>
      </c>
      <c r="I426" s="244">
        <v>2024</v>
      </c>
      <c r="J426" s="244">
        <v>2024</v>
      </c>
      <c r="K426" s="245" t="str">
        <f>[1]Lib_RawData!G237</f>
        <v>CFO</v>
      </c>
      <c r="L426" s="246">
        <f t="shared" si="35"/>
        <v>0</v>
      </c>
      <c r="M426" s="76">
        <f t="shared" si="35"/>
        <v>357970.19426734844</v>
      </c>
      <c r="N426" s="76">
        <f t="shared" si="35"/>
        <v>0</v>
      </c>
      <c r="O426" s="247">
        <f t="shared" si="36"/>
        <v>357970.19426734844</v>
      </c>
      <c r="P426" s="248">
        <f t="shared" si="37"/>
        <v>357970.19426734844</v>
      </c>
      <c r="Q426" s="249">
        <f>P426*[1]Factors!D413</f>
        <v>236898.6958514461</v>
      </c>
      <c r="R426" s="249">
        <f t="shared" si="38"/>
        <v>750</v>
      </c>
      <c r="S426" s="249">
        <f>R426*[1]Factors!D413</f>
        <v>496.33747371684672</v>
      </c>
      <c r="T426" s="250">
        <f>R426*[1]Factors!D413*[1]Factors!E413</f>
        <v>750</v>
      </c>
      <c r="U426" s="246"/>
      <c r="V426" s="76"/>
      <c r="W426" s="250">
        <f t="shared" si="49"/>
        <v>750</v>
      </c>
      <c r="X426" s="76"/>
      <c r="Y426" s="76">
        <f t="shared" ref="Y426:Z441" si="50">Y414*EXP(Y$20)</f>
        <v>0</v>
      </c>
      <c r="Z426" s="76">
        <f t="shared" si="50"/>
        <v>0</v>
      </c>
      <c r="AA426" s="76" t="s">
        <v>220</v>
      </c>
      <c r="AB426" s="271"/>
      <c r="AC426" s="76">
        <f t="shared" si="48"/>
        <v>357970.19426734844</v>
      </c>
      <c r="AD426" s="76">
        <f t="shared" si="48"/>
        <v>0</v>
      </c>
      <c r="AE426" s="76">
        <f t="shared" si="40"/>
        <v>357970.19426734844</v>
      </c>
      <c r="AF426" s="246"/>
      <c r="AG426" s="247">
        <f t="shared" si="41"/>
        <v>357970.19426734844</v>
      </c>
      <c r="AH426" s="76">
        <f t="shared" si="42"/>
        <v>0</v>
      </c>
      <c r="AI426" s="247">
        <f t="shared" si="43"/>
        <v>357970.19426734844</v>
      </c>
    </row>
    <row r="427" spans="1:35" s="20" customFormat="1">
      <c r="A427" s="31"/>
      <c r="B427" s="31"/>
      <c r="C427" s="94"/>
      <c r="D427" s="94"/>
      <c r="E427" s="94"/>
      <c r="F427" s="149"/>
      <c r="G427" s="242">
        <v>10</v>
      </c>
      <c r="H427" s="243">
        <v>2023</v>
      </c>
      <c r="I427" s="244">
        <v>2024</v>
      </c>
      <c r="J427" s="244">
        <v>2024</v>
      </c>
      <c r="K427" s="245" t="str">
        <f>[1]Lib_RawData!G238</f>
        <v>CFO</v>
      </c>
      <c r="L427" s="246">
        <f t="shared" si="35"/>
        <v>0</v>
      </c>
      <c r="M427" s="76">
        <f t="shared" si="35"/>
        <v>357970.19426734844</v>
      </c>
      <c r="N427" s="76">
        <f t="shared" si="35"/>
        <v>0</v>
      </c>
      <c r="O427" s="247">
        <f t="shared" si="36"/>
        <v>357970.19426734844</v>
      </c>
      <c r="P427" s="248">
        <f t="shared" si="37"/>
        <v>357970.19426734844</v>
      </c>
      <c r="Q427" s="249">
        <f>P427*[1]Factors!D414</f>
        <v>236898.6958514461</v>
      </c>
      <c r="R427" s="249">
        <f t="shared" si="38"/>
        <v>750</v>
      </c>
      <c r="S427" s="249">
        <f>R427*[1]Factors!D414</f>
        <v>496.33747371684672</v>
      </c>
      <c r="T427" s="250">
        <f>R427*[1]Factors!D414*[1]Factors!E414</f>
        <v>750</v>
      </c>
      <c r="U427" s="246"/>
      <c r="V427" s="76"/>
      <c r="W427" s="250">
        <f t="shared" si="49"/>
        <v>750</v>
      </c>
      <c r="X427" s="76"/>
      <c r="Y427" s="76">
        <f t="shared" si="50"/>
        <v>0</v>
      </c>
      <c r="Z427" s="76">
        <f t="shared" si="50"/>
        <v>0</v>
      </c>
      <c r="AA427" s="76" t="s">
        <v>220</v>
      </c>
      <c r="AB427" s="271"/>
      <c r="AC427" s="76">
        <f t="shared" si="48"/>
        <v>357970.19426734844</v>
      </c>
      <c r="AD427" s="76">
        <f t="shared" si="48"/>
        <v>0</v>
      </c>
      <c r="AE427" s="76">
        <f t="shared" si="40"/>
        <v>357970.19426734844</v>
      </c>
      <c r="AF427" s="246"/>
      <c r="AG427" s="247">
        <f t="shared" si="41"/>
        <v>357970.19426734844</v>
      </c>
      <c r="AH427" s="76">
        <f t="shared" si="42"/>
        <v>0</v>
      </c>
      <c r="AI427" s="247">
        <f t="shared" si="43"/>
        <v>357970.19426734844</v>
      </c>
    </row>
    <row r="428" spans="1:35" s="20" customFormat="1">
      <c r="A428" s="31"/>
      <c r="B428" s="31"/>
      <c r="C428" s="94"/>
      <c r="D428" s="94"/>
      <c r="E428" s="94"/>
      <c r="F428" s="149"/>
      <c r="G428" s="242">
        <v>11</v>
      </c>
      <c r="H428" s="243">
        <v>2023</v>
      </c>
      <c r="I428" s="244">
        <v>2024</v>
      </c>
      <c r="J428" s="244">
        <v>2024</v>
      </c>
      <c r="K428" s="245" t="str">
        <f>[1]Lib_RawData!G239</f>
        <v>CFO</v>
      </c>
      <c r="L428" s="246">
        <f t="shared" si="35"/>
        <v>0</v>
      </c>
      <c r="M428" s="76">
        <f t="shared" si="35"/>
        <v>357970.19426734844</v>
      </c>
      <c r="N428" s="76">
        <f t="shared" si="35"/>
        <v>0</v>
      </c>
      <c r="O428" s="247">
        <f t="shared" si="36"/>
        <v>357970.19426734844</v>
      </c>
      <c r="P428" s="248">
        <f t="shared" si="37"/>
        <v>357970.19426734844</v>
      </c>
      <c r="Q428" s="249">
        <f>P428*[1]Factors!D415</f>
        <v>236898.6958514461</v>
      </c>
      <c r="R428" s="249">
        <f t="shared" si="38"/>
        <v>750</v>
      </c>
      <c r="S428" s="249">
        <f>R428*[1]Factors!D415</f>
        <v>496.33747371684672</v>
      </c>
      <c r="T428" s="250">
        <f>R428*[1]Factors!D415*[1]Factors!E415</f>
        <v>750</v>
      </c>
      <c r="U428" s="246"/>
      <c r="V428" s="76"/>
      <c r="W428" s="250">
        <f t="shared" si="49"/>
        <v>750</v>
      </c>
      <c r="X428" s="76"/>
      <c r="Y428" s="76">
        <f t="shared" si="50"/>
        <v>0</v>
      </c>
      <c r="Z428" s="76">
        <f t="shared" si="50"/>
        <v>0</v>
      </c>
      <c r="AA428" s="76" t="s">
        <v>220</v>
      </c>
      <c r="AB428" s="271"/>
      <c r="AC428" s="76">
        <f t="shared" ref="AC428:AD443" si="51">AC416*EXP(AC$20)</f>
        <v>357970.19426734844</v>
      </c>
      <c r="AD428" s="76">
        <f t="shared" si="51"/>
        <v>0</v>
      </c>
      <c r="AE428" s="76">
        <f t="shared" si="40"/>
        <v>357970.19426734844</v>
      </c>
      <c r="AF428" s="246"/>
      <c r="AG428" s="247">
        <f t="shared" si="41"/>
        <v>357970.19426734844</v>
      </c>
      <c r="AH428" s="76">
        <f t="shared" si="42"/>
        <v>0</v>
      </c>
      <c r="AI428" s="247">
        <f t="shared" si="43"/>
        <v>357970.19426734844</v>
      </c>
    </row>
    <row r="429" spans="1:35" s="20" customFormat="1">
      <c r="A429" s="31"/>
      <c r="B429" s="31"/>
      <c r="C429" s="94"/>
      <c r="D429" s="94"/>
      <c r="E429" s="94"/>
      <c r="F429" s="149"/>
      <c r="G429" s="242">
        <v>12</v>
      </c>
      <c r="H429" s="243">
        <v>2023</v>
      </c>
      <c r="I429" s="244">
        <v>2024</v>
      </c>
      <c r="J429" s="244">
        <v>2024</v>
      </c>
      <c r="K429" s="245" t="str">
        <f>[1]Lib_RawData!G240</f>
        <v>CFO</v>
      </c>
      <c r="L429" s="246">
        <f t="shared" si="35"/>
        <v>0</v>
      </c>
      <c r="M429" s="76">
        <f t="shared" si="35"/>
        <v>357970.19426734844</v>
      </c>
      <c r="N429" s="76">
        <f t="shared" si="35"/>
        <v>0</v>
      </c>
      <c r="O429" s="247">
        <f t="shared" si="36"/>
        <v>357970.19426734844</v>
      </c>
      <c r="P429" s="248">
        <f t="shared" si="37"/>
        <v>357970.19426734844</v>
      </c>
      <c r="Q429" s="249">
        <f>P429*[1]Factors!D416</f>
        <v>236898.6958514461</v>
      </c>
      <c r="R429" s="249">
        <f t="shared" si="38"/>
        <v>750</v>
      </c>
      <c r="S429" s="249">
        <f>R429*[1]Factors!D416</f>
        <v>496.33747371684672</v>
      </c>
      <c r="T429" s="250">
        <f>R429*[1]Factors!D416*[1]Factors!E416</f>
        <v>750</v>
      </c>
      <c r="U429" s="246"/>
      <c r="V429" s="76"/>
      <c r="W429" s="250">
        <f t="shared" si="49"/>
        <v>750</v>
      </c>
      <c r="X429" s="76"/>
      <c r="Y429" s="76">
        <f t="shared" si="50"/>
        <v>0</v>
      </c>
      <c r="Z429" s="76">
        <f t="shared" si="50"/>
        <v>0</v>
      </c>
      <c r="AA429" s="76" t="s">
        <v>220</v>
      </c>
      <c r="AB429" s="271"/>
      <c r="AC429" s="76">
        <f t="shared" si="51"/>
        <v>357970.19426734844</v>
      </c>
      <c r="AD429" s="76">
        <f t="shared" si="51"/>
        <v>0</v>
      </c>
      <c r="AE429" s="76">
        <f t="shared" si="40"/>
        <v>357970.19426734844</v>
      </c>
      <c r="AF429" s="246"/>
      <c r="AG429" s="247">
        <f t="shared" si="41"/>
        <v>357970.19426734844</v>
      </c>
      <c r="AH429" s="76">
        <f t="shared" si="42"/>
        <v>0</v>
      </c>
      <c r="AI429" s="247">
        <f t="shared" si="43"/>
        <v>357970.19426734844</v>
      </c>
    </row>
    <row r="430" spans="1:35" s="20" customFormat="1">
      <c r="A430" s="31"/>
      <c r="B430" s="31"/>
      <c r="C430" s="94"/>
      <c r="D430" s="94"/>
      <c r="E430" s="94"/>
      <c r="F430" s="149"/>
      <c r="G430" s="242">
        <v>1</v>
      </c>
      <c r="H430" s="243">
        <v>2024</v>
      </c>
      <c r="I430" s="244">
        <v>2024</v>
      </c>
      <c r="J430" s="244">
        <v>2024</v>
      </c>
      <c r="K430" s="245" t="str">
        <f>[1]Lib_RawData!G241</f>
        <v>CFO</v>
      </c>
      <c r="L430" s="246">
        <f t="shared" si="35"/>
        <v>0</v>
      </c>
      <c r="M430" s="76">
        <f t="shared" si="35"/>
        <v>357970.19426734844</v>
      </c>
      <c r="N430" s="76">
        <f t="shared" si="35"/>
        <v>0</v>
      </c>
      <c r="O430" s="247">
        <f t="shared" si="36"/>
        <v>357970.19426734844</v>
      </c>
      <c r="P430" s="248">
        <f t="shared" si="37"/>
        <v>357970.19426734844</v>
      </c>
      <c r="Q430" s="249">
        <f>P430*[1]Factors!D417</f>
        <v>236898.6958514461</v>
      </c>
      <c r="R430" s="249">
        <f t="shared" si="38"/>
        <v>750</v>
      </c>
      <c r="S430" s="249">
        <f>R430*[1]Factors!D417</f>
        <v>496.33747371684672</v>
      </c>
      <c r="T430" s="250">
        <f>R430*[1]Factors!D417*[1]Factors!E417</f>
        <v>750</v>
      </c>
      <c r="U430" s="246"/>
      <c r="V430" s="76"/>
      <c r="W430" s="250">
        <f t="shared" si="49"/>
        <v>750</v>
      </c>
      <c r="X430" s="76"/>
      <c r="Y430" s="76">
        <f t="shared" si="50"/>
        <v>0</v>
      </c>
      <c r="Z430" s="76">
        <f t="shared" si="50"/>
        <v>0</v>
      </c>
      <c r="AA430" s="76" t="s">
        <v>220</v>
      </c>
      <c r="AB430" s="271"/>
      <c r="AC430" s="76">
        <f t="shared" si="51"/>
        <v>357970.19426734844</v>
      </c>
      <c r="AD430" s="76">
        <f t="shared" si="51"/>
        <v>0</v>
      </c>
      <c r="AE430" s="76">
        <f t="shared" si="40"/>
        <v>357970.19426734844</v>
      </c>
      <c r="AF430" s="246"/>
      <c r="AG430" s="247">
        <f t="shared" si="41"/>
        <v>357970.19426734844</v>
      </c>
      <c r="AH430" s="76">
        <f t="shared" si="42"/>
        <v>0</v>
      </c>
      <c r="AI430" s="247">
        <f t="shared" si="43"/>
        <v>357970.19426734844</v>
      </c>
    </row>
    <row r="431" spans="1:35" s="20" customFormat="1">
      <c r="A431" s="31"/>
      <c r="B431" s="31"/>
      <c r="C431" s="94"/>
      <c r="D431" s="94"/>
      <c r="E431" s="94"/>
      <c r="F431" s="149"/>
      <c r="G431" s="242">
        <v>2</v>
      </c>
      <c r="H431" s="243">
        <v>2024</v>
      </c>
      <c r="I431" s="244">
        <v>2024</v>
      </c>
      <c r="J431" s="244">
        <v>2024</v>
      </c>
      <c r="K431" s="245" t="str">
        <f>[1]Lib_RawData!G242</f>
        <v>CFO</v>
      </c>
      <c r="L431" s="246">
        <f t="shared" si="35"/>
        <v>0</v>
      </c>
      <c r="M431" s="76">
        <f t="shared" si="35"/>
        <v>357970.19426734844</v>
      </c>
      <c r="N431" s="76">
        <f t="shared" si="35"/>
        <v>0</v>
      </c>
      <c r="O431" s="247">
        <f t="shared" si="36"/>
        <v>357970.19426734844</v>
      </c>
      <c r="P431" s="248">
        <f t="shared" si="37"/>
        <v>357970.19426734844</v>
      </c>
      <c r="Q431" s="249">
        <f>P431*[1]Factors!D418</f>
        <v>236898.6958514461</v>
      </c>
      <c r="R431" s="249">
        <f t="shared" si="38"/>
        <v>750</v>
      </c>
      <c r="S431" s="249">
        <f>R431*[1]Factors!D418</f>
        <v>496.33747371684672</v>
      </c>
      <c r="T431" s="250">
        <f>R431*[1]Factors!D418*[1]Factors!E418</f>
        <v>750</v>
      </c>
      <c r="U431" s="246"/>
      <c r="V431" s="76"/>
      <c r="W431" s="250">
        <f t="shared" si="49"/>
        <v>750</v>
      </c>
      <c r="X431" s="76"/>
      <c r="Y431" s="76">
        <f t="shared" si="50"/>
        <v>0</v>
      </c>
      <c r="Z431" s="76">
        <f t="shared" si="50"/>
        <v>0</v>
      </c>
      <c r="AA431" s="76" t="s">
        <v>220</v>
      </c>
      <c r="AB431" s="271"/>
      <c r="AC431" s="76">
        <f t="shared" si="51"/>
        <v>357970.19426734844</v>
      </c>
      <c r="AD431" s="76">
        <f t="shared" si="51"/>
        <v>0</v>
      </c>
      <c r="AE431" s="76">
        <f t="shared" si="40"/>
        <v>357970.19426734844</v>
      </c>
      <c r="AF431" s="246"/>
      <c r="AG431" s="247">
        <f t="shared" si="41"/>
        <v>357970.19426734844</v>
      </c>
      <c r="AH431" s="76">
        <f t="shared" si="42"/>
        <v>0</v>
      </c>
      <c r="AI431" s="247">
        <f t="shared" si="43"/>
        <v>357970.19426734844</v>
      </c>
    </row>
    <row r="432" spans="1:35" s="20" customFormat="1">
      <c r="A432" s="31"/>
      <c r="B432" s="31"/>
      <c r="C432" s="94"/>
      <c r="D432" s="94"/>
      <c r="E432" s="94"/>
      <c r="F432" s="149"/>
      <c r="G432" s="242">
        <v>3</v>
      </c>
      <c r="H432" s="243">
        <v>2024</v>
      </c>
      <c r="I432" s="244">
        <v>2024</v>
      </c>
      <c r="J432" s="244">
        <v>2024</v>
      </c>
      <c r="K432" s="245" t="str">
        <f>[1]Lib_RawData!G243</f>
        <v>CFO</v>
      </c>
      <c r="L432" s="246">
        <f t="shared" si="35"/>
        <v>0</v>
      </c>
      <c r="M432" s="76">
        <f t="shared" si="35"/>
        <v>357970.19426734844</v>
      </c>
      <c r="N432" s="76">
        <f t="shared" si="35"/>
        <v>0</v>
      </c>
      <c r="O432" s="247">
        <f t="shared" si="36"/>
        <v>357970.19426734844</v>
      </c>
      <c r="P432" s="248">
        <f t="shared" si="37"/>
        <v>357970.19426734844</v>
      </c>
      <c r="Q432" s="249">
        <f>P432*[1]Factors!D419</f>
        <v>236898.6958514461</v>
      </c>
      <c r="R432" s="249">
        <f t="shared" si="38"/>
        <v>750</v>
      </c>
      <c r="S432" s="249">
        <f>R432*[1]Factors!D419</f>
        <v>496.33747371684672</v>
      </c>
      <c r="T432" s="250">
        <f>R432*[1]Factors!D419*[1]Factors!E419</f>
        <v>750</v>
      </c>
      <c r="U432" s="246"/>
      <c r="V432" s="76"/>
      <c r="W432" s="250">
        <f t="shared" si="49"/>
        <v>750</v>
      </c>
      <c r="X432" s="76"/>
      <c r="Y432" s="76">
        <f t="shared" si="50"/>
        <v>0</v>
      </c>
      <c r="Z432" s="76">
        <f t="shared" si="50"/>
        <v>0</v>
      </c>
      <c r="AA432" s="76" t="s">
        <v>220</v>
      </c>
      <c r="AB432" s="271"/>
      <c r="AC432" s="76">
        <f t="shared" si="51"/>
        <v>357970.19426734844</v>
      </c>
      <c r="AD432" s="76">
        <f t="shared" si="51"/>
        <v>0</v>
      </c>
      <c r="AE432" s="76">
        <f t="shared" si="40"/>
        <v>357970.19426734844</v>
      </c>
      <c r="AF432" s="246"/>
      <c r="AG432" s="247">
        <f t="shared" si="41"/>
        <v>357970.19426734844</v>
      </c>
      <c r="AH432" s="76">
        <f t="shared" si="42"/>
        <v>0</v>
      </c>
      <c r="AI432" s="247">
        <f t="shared" si="43"/>
        <v>357970.19426734844</v>
      </c>
    </row>
    <row r="433" spans="1:35" s="20" customFormat="1">
      <c r="A433" s="31"/>
      <c r="B433" s="31"/>
      <c r="C433" s="94"/>
      <c r="D433" s="94"/>
      <c r="E433" s="94"/>
      <c r="F433" s="149"/>
      <c r="G433" s="242">
        <v>4</v>
      </c>
      <c r="H433" s="243">
        <v>2024</v>
      </c>
      <c r="I433" s="244">
        <v>2024</v>
      </c>
      <c r="J433" s="244">
        <v>2025</v>
      </c>
      <c r="K433" s="245" t="str">
        <f>[1]Lib_RawData!G244</f>
        <v>CFO</v>
      </c>
      <c r="L433" s="246">
        <f t="shared" si="35"/>
        <v>0</v>
      </c>
      <c r="M433" s="76">
        <f t="shared" si="35"/>
        <v>357970.19426734844</v>
      </c>
      <c r="N433" s="76">
        <f t="shared" si="35"/>
        <v>0</v>
      </c>
      <c r="O433" s="247">
        <f t="shared" si="36"/>
        <v>357970.19426734844</v>
      </c>
      <c r="P433" s="248">
        <f t="shared" si="37"/>
        <v>357970.19426734844</v>
      </c>
      <c r="Q433" s="249">
        <f>P433*[1]Factors!D420</f>
        <v>228887.62884197696</v>
      </c>
      <c r="R433" s="249">
        <f t="shared" si="38"/>
        <v>750</v>
      </c>
      <c r="S433" s="249">
        <f>R433*[1]Factors!D420</f>
        <v>479.55311470226752</v>
      </c>
      <c r="T433" s="250">
        <f>R433*[1]Factors!D420*[1]Factors!E420</f>
        <v>750</v>
      </c>
      <c r="U433" s="246"/>
      <c r="V433" s="76"/>
      <c r="W433" s="250">
        <f t="shared" si="49"/>
        <v>750</v>
      </c>
      <c r="X433" s="76"/>
      <c r="Y433" s="76">
        <f t="shared" si="50"/>
        <v>0</v>
      </c>
      <c r="Z433" s="76">
        <f t="shared" si="50"/>
        <v>0</v>
      </c>
      <c r="AA433" s="76" t="s">
        <v>220</v>
      </c>
      <c r="AB433" s="271"/>
      <c r="AC433" s="76">
        <f t="shared" si="51"/>
        <v>357970.19426734844</v>
      </c>
      <c r="AD433" s="76">
        <f t="shared" si="51"/>
        <v>0</v>
      </c>
      <c r="AE433" s="76">
        <f t="shared" si="40"/>
        <v>357970.19426734844</v>
      </c>
      <c r="AF433" s="246"/>
      <c r="AG433" s="247">
        <f t="shared" si="41"/>
        <v>357970.19426734844</v>
      </c>
      <c r="AH433" s="76">
        <f t="shared" si="42"/>
        <v>0</v>
      </c>
      <c r="AI433" s="247">
        <f t="shared" si="43"/>
        <v>357970.19426734844</v>
      </c>
    </row>
    <row r="434" spans="1:35" s="20" customFormat="1">
      <c r="A434" s="31"/>
      <c r="B434" s="31"/>
      <c r="C434" s="94"/>
      <c r="D434" s="94"/>
      <c r="E434" s="94"/>
      <c r="F434" s="149"/>
      <c r="G434" s="242">
        <v>5</v>
      </c>
      <c r="H434" s="243">
        <v>2024</v>
      </c>
      <c r="I434" s="244">
        <v>2024</v>
      </c>
      <c r="J434" s="244">
        <v>2025</v>
      </c>
      <c r="K434" s="245" t="str">
        <f>[1]Lib_RawData!G245</f>
        <v>CFO</v>
      </c>
      <c r="L434" s="246">
        <f t="shared" si="35"/>
        <v>0</v>
      </c>
      <c r="M434" s="76">
        <f t="shared" si="35"/>
        <v>357970.19426734844</v>
      </c>
      <c r="N434" s="76">
        <f t="shared" si="35"/>
        <v>0</v>
      </c>
      <c r="O434" s="247">
        <f t="shared" si="36"/>
        <v>357970.19426734844</v>
      </c>
      <c r="P434" s="248">
        <f t="shared" si="37"/>
        <v>357970.19426734844</v>
      </c>
      <c r="Q434" s="249">
        <f>P434*[1]Factors!D421</f>
        <v>228887.62884197696</v>
      </c>
      <c r="R434" s="249">
        <f t="shared" si="38"/>
        <v>750</v>
      </c>
      <c r="S434" s="249">
        <f>R434*[1]Factors!D421</f>
        <v>479.55311470226752</v>
      </c>
      <c r="T434" s="250">
        <f>R434*[1]Factors!D421*[1]Factors!E421</f>
        <v>750</v>
      </c>
      <c r="U434" s="246"/>
      <c r="V434" s="76"/>
      <c r="W434" s="250">
        <f t="shared" si="49"/>
        <v>750</v>
      </c>
      <c r="X434" s="76"/>
      <c r="Y434" s="76">
        <f t="shared" si="50"/>
        <v>0</v>
      </c>
      <c r="Z434" s="76">
        <f t="shared" si="50"/>
        <v>0</v>
      </c>
      <c r="AA434" s="76" t="s">
        <v>220</v>
      </c>
      <c r="AB434" s="271"/>
      <c r="AC434" s="76">
        <f t="shared" si="51"/>
        <v>357970.19426734844</v>
      </c>
      <c r="AD434" s="76">
        <f t="shared" si="51"/>
        <v>0</v>
      </c>
      <c r="AE434" s="76">
        <f t="shared" si="40"/>
        <v>357970.19426734844</v>
      </c>
      <c r="AF434" s="246"/>
      <c r="AG434" s="247">
        <f t="shared" si="41"/>
        <v>357970.19426734844</v>
      </c>
      <c r="AH434" s="76">
        <f t="shared" si="42"/>
        <v>0</v>
      </c>
      <c r="AI434" s="247">
        <f t="shared" si="43"/>
        <v>357970.19426734844</v>
      </c>
    </row>
    <row r="435" spans="1:35" s="20" customFormat="1">
      <c r="A435" s="31"/>
      <c r="B435" s="31"/>
      <c r="C435" s="94"/>
      <c r="D435" s="94"/>
      <c r="E435" s="94"/>
      <c r="F435" s="149"/>
      <c r="G435" s="242">
        <v>6</v>
      </c>
      <c r="H435" s="243">
        <v>2024</v>
      </c>
      <c r="I435" s="244">
        <v>2024</v>
      </c>
      <c r="J435" s="244">
        <v>2025</v>
      </c>
      <c r="K435" s="245" t="str">
        <f>[1]Lib_RawData!G246</f>
        <v>CFO</v>
      </c>
      <c r="L435" s="246">
        <f t="shared" si="35"/>
        <v>0</v>
      </c>
      <c r="M435" s="76">
        <f t="shared" si="35"/>
        <v>357970.19426734844</v>
      </c>
      <c r="N435" s="76">
        <f t="shared" si="35"/>
        <v>0</v>
      </c>
      <c r="O435" s="247">
        <f t="shared" si="36"/>
        <v>357970.19426734844</v>
      </c>
      <c r="P435" s="248">
        <f t="shared" si="37"/>
        <v>357970.19426734844</v>
      </c>
      <c r="Q435" s="249">
        <f>P435*[1]Factors!D422</f>
        <v>228887.62884197696</v>
      </c>
      <c r="R435" s="249">
        <f t="shared" si="38"/>
        <v>750</v>
      </c>
      <c r="S435" s="249">
        <f>R435*[1]Factors!D422</f>
        <v>479.55311470226752</v>
      </c>
      <c r="T435" s="250">
        <f>R435*[1]Factors!D422*[1]Factors!E422</f>
        <v>750</v>
      </c>
      <c r="U435" s="246"/>
      <c r="V435" s="76"/>
      <c r="W435" s="250">
        <f t="shared" si="49"/>
        <v>750</v>
      </c>
      <c r="X435" s="76"/>
      <c r="Y435" s="76">
        <f t="shared" si="50"/>
        <v>0</v>
      </c>
      <c r="Z435" s="76">
        <f t="shared" si="50"/>
        <v>0</v>
      </c>
      <c r="AA435" s="76" t="s">
        <v>220</v>
      </c>
      <c r="AB435" s="271"/>
      <c r="AC435" s="76">
        <f t="shared" si="51"/>
        <v>357970.19426734844</v>
      </c>
      <c r="AD435" s="76">
        <f t="shared" si="51"/>
        <v>0</v>
      </c>
      <c r="AE435" s="76">
        <f t="shared" si="40"/>
        <v>357970.19426734844</v>
      </c>
      <c r="AF435" s="246"/>
      <c r="AG435" s="247">
        <f t="shared" si="41"/>
        <v>357970.19426734844</v>
      </c>
      <c r="AH435" s="76">
        <f t="shared" si="42"/>
        <v>0</v>
      </c>
      <c r="AI435" s="247">
        <f t="shared" si="43"/>
        <v>357970.19426734844</v>
      </c>
    </row>
    <row r="436" spans="1:35" s="20" customFormat="1">
      <c r="A436" s="31"/>
      <c r="B436" s="31"/>
      <c r="C436" s="94"/>
      <c r="D436" s="94"/>
      <c r="E436" s="94"/>
      <c r="F436" s="149"/>
      <c r="G436" s="242">
        <v>7</v>
      </c>
      <c r="H436" s="243">
        <v>2024</v>
      </c>
      <c r="I436" s="244">
        <v>2025</v>
      </c>
      <c r="J436" s="244">
        <v>2025</v>
      </c>
      <c r="K436" s="245" t="str">
        <f>[1]Lib_RawData!G247</f>
        <v>CFO</v>
      </c>
      <c r="L436" s="246">
        <f t="shared" si="35"/>
        <v>0</v>
      </c>
      <c r="M436" s="76">
        <f t="shared" si="35"/>
        <v>370720.98834609595</v>
      </c>
      <c r="N436" s="76">
        <f t="shared" si="35"/>
        <v>0</v>
      </c>
      <c r="O436" s="247">
        <f t="shared" si="36"/>
        <v>370720.98834609595</v>
      </c>
      <c r="P436" s="248">
        <f t="shared" si="37"/>
        <v>370720.98834609595</v>
      </c>
      <c r="Q436" s="249">
        <f>P436*[1]Factors!D423</f>
        <v>237040.53952916444</v>
      </c>
      <c r="R436" s="249">
        <f t="shared" si="38"/>
        <v>750</v>
      </c>
      <c r="S436" s="249">
        <f>R436*[1]Factors!D423</f>
        <v>479.55311470226752</v>
      </c>
      <c r="T436" s="250">
        <f>R436*[1]Factors!D423*[1]Factors!E423</f>
        <v>750</v>
      </c>
      <c r="U436" s="246"/>
      <c r="V436" s="76"/>
      <c r="W436" s="250">
        <f t="shared" si="49"/>
        <v>750</v>
      </c>
      <c r="X436" s="76"/>
      <c r="Y436" s="76">
        <f t="shared" si="50"/>
        <v>0</v>
      </c>
      <c r="Z436" s="76">
        <f t="shared" si="50"/>
        <v>0</v>
      </c>
      <c r="AA436" s="76" t="s">
        <v>220</v>
      </c>
      <c r="AB436" s="271"/>
      <c r="AC436" s="76">
        <f t="shared" si="51"/>
        <v>370720.98834609595</v>
      </c>
      <c r="AD436" s="76">
        <f t="shared" si="51"/>
        <v>0</v>
      </c>
      <c r="AE436" s="76">
        <f t="shared" si="40"/>
        <v>370720.98834609595</v>
      </c>
      <c r="AF436" s="246"/>
      <c r="AG436" s="247">
        <f t="shared" si="41"/>
        <v>370720.98834609595</v>
      </c>
      <c r="AH436" s="76">
        <f t="shared" si="42"/>
        <v>0</v>
      </c>
      <c r="AI436" s="247">
        <f t="shared" si="43"/>
        <v>370720.98834609595</v>
      </c>
    </row>
    <row r="437" spans="1:35" s="20" customFormat="1">
      <c r="A437" s="31"/>
      <c r="B437" s="31"/>
      <c r="C437" s="94"/>
      <c r="D437" s="94"/>
      <c r="E437" s="94"/>
      <c r="F437" s="149"/>
      <c r="G437" s="242">
        <v>8</v>
      </c>
      <c r="H437" s="243">
        <v>2024</v>
      </c>
      <c r="I437" s="244">
        <v>2025</v>
      </c>
      <c r="J437" s="244">
        <v>2025</v>
      </c>
      <c r="K437" s="245" t="str">
        <f>[1]Lib_RawData!G248</f>
        <v>CFO</v>
      </c>
      <c r="L437" s="246">
        <f t="shared" si="35"/>
        <v>0</v>
      </c>
      <c r="M437" s="76">
        <f t="shared" si="35"/>
        <v>370720.98834609595</v>
      </c>
      <c r="N437" s="76">
        <f t="shared" si="35"/>
        <v>0</v>
      </c>
      <c r="O437" s="247">
        <f t="shared" si="36"/>
        <v>370720.98834609595</v>
      </c>
      <c r="P437" s="248">
        <f t="shared" si="37"/>
        <v>370720.98834609595</v>
      </c>
      <c r="Q437" s="249">
        <f>P437*[1]Factors!D424</f>
        <v>237040.53952916444</v>
      </c>
      <c r="R437" s="249">
        <f t="shared" si="38"/>
        <v>750</v>
      </c>
      <c r="S437" s="249">
        <f>R437*[1]Factors!D424</f>
        <v>479.55311470226752</v>
      </c>
      <c r="T437" s="250">
        <f>R437*[1]Factors!D424*[1]Factors!E424</f>
        <v>750</v>
      </c>
      <c r="U437" s="246"/>
      <c r="V437" s="76"/>
      <c r="W437" s="250">
        <f t="shared" si="49"/>
        <v>750</v>
      </c>
      <c r="X437" s="76"/>
      <c r="Y437" s="76">
        <f t="shared" si="50"/>
        <v>0</v>
      </c>
      <c r="Z437" s="76">
        <f t="shared" si="50"/>
        <v>0</v>
      </c>
      <c r="AA437" s="76" t="s">
        <v>220</v>
      </c>
      <c r="AB437" s="271"/>
      <c r="AC437" s="76">
        <f t="shared" si="51"/>
        <v>370720.98834609595</v>
      </c>
      <c r="AD437" s="76">
        <f t="shared" si="51"/>
        <v>0</v>
      </c>
      <c r="AE437" s="76">
        <f t="shared" si="40"/>
        <v>370720.98834609595</v>
      </c>
      <c r="AF437" s="246"/>
      <c r="AG437" s="247">
        <f t="shared" si="41"/>
        <v>370720.98834609595</v>
      </c>
      <c r="AH437" s="76">
        <f t="shared" si="42"/>
        <v>0</v>
      </c>
      <c r="AI437" s="247">
        <f t="shared" si="43"/>
        <v>370720.98834609595</v>
      </c>
    </row>
    <row r="438" spans="1:35" s="20" customFormat="1">
      <c r="A438" s="31"/>
      <c r="B438" s="31"/>
      <c r="C438" s="94"/>
      <c r="D438" s="94"/>
      <c r="E438" s="94"/>
      <c r="F438" s="149"/>
      <c r="G438" s="242">
        <v>9</v>
      </c>
      <c r="H438" s="243">
        <v>2024</v>
      </c>
      <c r="I438" s="244">
        <v>2025</v>
      </c>
      <c r="J438" s="244">
        <v>2025</v>
      </c>
      <c r="K438" s="245" t="str">
        <f>[1]Lib_RawData!G249</f>
        <v>CFO</v>
      </c>
      <c r="L438" s="246">
        <f t="shared" si="35"/>
        <v>0</v>
      </c>
      <c r="M438" s="76">
        <f t="shared" si="35"/>
        <v>370720.98834609595</v>
      </c>
      <c r="N438" s="76">
        <f t="shared" si="35"/>
        <v>0</v>
      </c>
      <c r="O438" s="247">
        <f t="shared" si="36"/>
        <v>370720.98834609595</v>
      </c>
      <c r="P438" s="248">
        <f t="shared" si="37"/>
        <v>370720.98834609595</v>
      </c>
      <c r="Q438" s="249">
        <f>P438*[1]Factors!D425</f>
        <v>237040.53952916444</v>
      </c>
      <c r="R438" s="249">
        <f t="shared" si="38"/>
        <v>750</v>
      </c>
      <c r="S438" s="249">
        <f>R438*[1]Factors!D425</f>
        <v>479.55311470226752</v>
      </c>
      <c r="T438" s="250">
        <f>R438*[1]Factors!D425*[1]Factors!E425</f>
        <v>750</v>
      </c>
      <c r="U438" s="246"/>
      <c r="V438" s="76"/>
      <c r="W438" s="250">
        <f t="shared" si="49"/>
        <v>750</v>
      </c>
      <c r="X438" s="76"/>
      <c r="Y438" s="76">
        <f t="shared" si="50"/>
        <v>0</v>
      </c>
      <c r="Z438" s="76">
        <f t="shared" si="50"/>
        <v>0</v>
      </c>
      <c r="AA438" s="76" t="s">
        <v>220</v>
      </c>
      <c r="AB438" s="271"/>
      <c r="AC438" s="76">
        <f t="shared" si="51"/>
        <v>370720.98834609595</v>
      </c>
      <c r="AD438" s="76">
        <f t="shared" si="51"/>
        <v>0</v>
      </c>
      <c r="AE438" s="76">
        <f t="shared" si="40"/>
        <v>370720.98834609595</v>
      </c>
      <c r="AF438" s="246"/>
      <c r="AG438" s="247">
        <f t="shared" si="41"/>
        <v>370720.98834609595</v>
      </c>
      <c r="AH438" s="76">
        <f t="shared" si="42"/>
        <v>0</v>
      </c>
      <c r="AI438" s="247">
        <f t="shared" si="43"/>
        <v>370720.98834609595</v>
      </c>
    </row>
    <row r="439" spans="1:35" s="20" customFormat="1">
      <c r="A439" s="31"/>
      <c r="B439" s="31"/>
      <c r="C439" s="94"/>
      <c r="D439" s="94"/>
      <c r="E439" s="94"/>
      <c r="F439" s="149"/>
      <c r="G439" s="242">
        <v>10</v>
      </c>
      <c r="H439" s="243">
        <v>2024</v>
      </c>
      <c r="I439" s="244">
        <v>2025</v>
      </c>
      <c r="J439" s="244">
        <v>2025</v>
      </c>
      <c r="K439" s="245" t="str">
        <f>[1]Lib_RawData!G250</f>
        <v>CFO</v>
      </c>
      <c r="L439" s="246">
        <f t="shared" si="35"/>
        <v>0</v>
      </c>
      <c r="M439" s="76">
        <f t="shared" si="35"/>
        <v>370720.98834609595</v>
      </c>
      <c r="N439" s="76">
        <f t="shared" si="35"/>
        <v>0</v>
      </c>
      <c r="O439" s="247">
        <f t="shared" si="36"/>
        <v>370720.98834609595</v>
      </c>
      <c r="P439" s="248">
        <f t="shared" si="37"/>
        <v>370720.98834609595</v>
      </c>
      <c r="Q439" s="249">
        <f>P439*[1]Factors!D426</f>
        <v>237040.53952916444</v>
      </c>
      <c r="R439" s="249">
        <f t="shared" si="38"/>
        <v>750</v>
      </c>
      <c r="S439" s="249">
        <f>R439*[1]Factors!D426</f>
        <v>479.55311470226752</v>
      </c>
      <c r="T439" s="250">
        <f>R439*[1]Factors!D426*[1]Factors!E426</f>
        <v>750</v>
      </c>
      <c r="U439" s="246"/>
      <c r="V439" s="76"/>
      <c r="W439" s="250">
        <f t="shared" si="49"/>
        <v>750</v>
      </c>
      <c r="X439" s="76"/>
      <c r="Y439" s="76">
        <f t="shared" si="50"/>
        <v>0</v>
      </c>
      <c r="Z439" s="76">
        <f t="shared" si="50"/>
        <v>0</v>
      </c>
      <c r="AA439" s="76" t="s">
        <v>220</v>
      </c>
      <c r="AB439" s="271"/>
      <c r="AC439" s="76">
        <f t="shared" si="51"/>
        <v>370720.98834609595</v>
      </c>
      <c r="AD439" s="76">
        <f t="shared" si="51"/>
        <v>0</v>
      </c>
      <c r="AE439" s="76">
        <f t="shared" si="40"/>
        <v>370720.98834609595</v>
      </c>
      <c r="AF439" s="246"/>
      <c r="AG439" s="247">
        <f t="shared" si="41"/>
        <v>370720.98834609595</v>
      </c>
      <c r="AH439" s="76">
        <f t="shared" si="42"/>
        <v>0</v>
      </c>
      <c r="AI439" s="247">
        <f t="shared" si="43"/>
        <v>370720.98834609595</v>
      </c>
    </row>
    <row r="440" spans="1:35" s="20" customFormat="1">
      <c r="A440" s="31"/>
      <c r="B440" s="31"/>
      <c r="C440" s="94"/>
      <c r="D440" s="94"/>
      <c r="E440" s="94"/>
      <c r="F440" s="149"/>
      <c r="G440" s="242">
        <v>11</v>
      </c>
      <c r="H440" s="243">
        <v>2024</v>
      </c>
      <c r="I440" s="244">
        <v>2025</v>
      </c>
      <c r="J440" s="244">
        <v>2025</v>
      </c>
      <c r="K440" s="245" t="str">
        <f>[1]Lib_RawData!G251</f>
        <v>CFO</v>
      </c>
      <c r="L440" s="246">
        <f t="shared" si="35"/>
        <v>0</v>
      </c>
      <c r="M440" s="76">
        <f t="shared" si="35"/>
        <v>370720.98834609595</v>
      </c>
      <c r="N440" s="76">
        <f t="shared" si="35"/>
        <v>0</v>
      </c>
      <c r="O440" s="247">
        <f t="shared" si="36"/>
        <v>370720.98834609595</v>
      </c>
      <c r="P440" s="248">
        <f t="shared" si="37"/>
        <v>370720.98834609595</v>
      </c>
      <c r="Q440" s="249">
        <f>P440*[1]Factors!D427</f>
        <v>237040.53952916444</v>
      </c>
      <c r="R440" s="249">
        <f t="shared" si="38"/>
        <v>750</v>
      </c>
      <c r="S440" s="249">
        <f>R440*[1]Factors!D427</f>
        <v>479.55311470226752</v>
      </c>
      <c r="T440" s="250">
        <f>R440*[1]Factors!D427*[1]Factors!E427</f>
        <v>750</v>
      </c>
      <c r="U440" s="246"/>
      <c r="V440" s="76"/>
      <c r="W440" s="250">
        <f t="shared" si="49"/>
        <v>750</v>
      </c>
      <c r="X440" s="76"/>
      <c r="Y440" s="76">
        <f t="shared" si="50"/>
        <v>0</v>
      </c>
      <c r="Z440" s="76">
        <f t="shared" si="50"/>
        <v>0</v>
      </c>
      <c r="AA440" s="76" t="s">
        <v>220</v>
      </c>
      <c r="AB440" s="271"/>
      <c r="AC440" s="76">
        <f t="shared" si="51"/>
        <v>370720.98834609595</v>
      </c>
      <c r="AD440" s="76">
        <f t="shared" si="51"/>
        <v>0</v>
      </c>
      <c r="AE440" s="76">
        <f t="shared" si="40"/>
        <v>370720.98834609595</v>
      </c>
      <c r="AF440" s="246"/>
      <c r="AG440" s="247">
        <f t="shared" si="41"/>
        <v>370720.98834609595</v>
      </c>
      <c r="AH440" s="76">
        <f t="shared" si="42"/>
        <v>0</v>
      </c>
      <c r="AI440" s="247">
        <f t="shared" si="43"/>
        <v>370720.98834609595</v>
      </c>
    </row>
    <row r="441" spans="1:35" s="20" customFormat="1">
      <c r="A441" s="31"/>
      <c r="B441" s="31"/>
      <c r="C441" s="94"/>
      <c r="D441" s="94"/>
      <c r="E441" s="94"/>
      <c r="F441" s="149"/>
      <c r="G441" s="242">
        <v>12</v>
      </c>
      <c r="H441" s="243">
        <v>2024</v>
      </c>
      <c r="I441" s="244">
        <v>2025</v>
      </c>
      <c r="J441" s="244">
        <v>2025</v>
      </c>
      <c r="K441" s="245" t="str">
        <f>[1]Lib_RawData!G252</f>
        <v>CFO</v>
      </c>
      <c r="L441" s="246">
        <f t="shared" si="35"/>
        <v>0</v>
      </c>
      <c r="M441" s="76">
        <f t="shared" si="35"/>
        <v>370720.98834609595</v>
      </c>
      <c r="N441" s="76">
        <f t="shared" si="35"/>
        <v>0</v>
      </c>
      <c r="O441" s="247">
        <f t="shared" si="36"/>
        <v>370720.98834609595</v>
      </c>
      <c r="P441" s="248">
        <f t="shared" si="37"/>
        <v>370720.98834609595</v>
      </c>
      <c r="Q441" s="249">
        <f>P441*[1]Factors!D428</f>
        <v>237040.53952916444</v>
      </c>
      <c r="R441" s="249">
        <f t="shared" si="38"/>
        <v>750</v>
      </c>
      <c r="S441" s="249">
        <f>R441*[1]Factors!D428</f>
        <v>479.55311470226752</v>
      </c>
      <c r="T441" s="250">
        <f>R441*[1]Factors!D428*[1]Factors!E428</f>
        <v>750</v>
      </c>
      <c r="U441" s="246"/>
      <c r="V441" s="76"/>
      <c r="W441" s="250">
        <f t="shared" si="49"/>
        <v>750</v>
      </c>
      <c r="X441" s="76"/>
      <c r="Y441" s="76">
        <f t="shared" si="50"/>
        <v>0</v>
      </c>
      <c r="Z441" s="76">
        <f t="shared" si="50"/>
        <v>0</v>
      </c>
      <c r="AA441" s="76" t="s">
        <v>220</v>
      </c>
      <c r="AB441" s="271"/>
      <c r="AC441" s="76">
        <f t="shared" si="51"/>
        <v>370720.98834609595</v>
      </c>
      <c r="AD441" s="76">
        <f t="shared" si="51"/>
        <v>0</v>
      </c>
      <c r="AE441" s="76">
        <f t="shared" si="40"/>
        <v>370720.98834609595</v>
      </c>
      <c r="AF441" s="246"/>
      <c r="AG441" s="247">
        <f t="shared" si="41"/>
        <v>370720.98834609595</v>
      </c>
      <c r="AH441" s="76">
        <f t="shared" si="42"/>
        <v>0</v>
      </c>
      <c r="AI441" s="247">
        <f t="shared" si="43"/>
        <v>370720.98834609595</v>
      </c>
    </row>
    <row r="442" spans="1:35" s="20" customFormat="1">
      <c r="A442" s="31"/>
      <c r="B442" s="31"/>
      <c r="C442" s="94"/>
      <c r="D442" s="94"/>
      <c r="E442" s="94"/>
      <c r="F442" s="149"/>
      <c r="G442" s="242">
        <v>1</v>
      </c>
      <c r="H442" s="243">
        <v>2025</v>
      </c>
      <c r="I442" s="244">
        <v>2025</v>
      </c>
      <c r="J442" s="244">
        <v>2025</v>
      </c>
      <c r="K442" s="245" t="str">
        <f>[1]Lib_RawData!G253</f>
        <v>CFO</v>
      </c>
      <c r="L442" s="246">
        <f t="shared" ref="L442:N505" si="52">AF442</f>
        <v>0</v>
      </c>
      <c r="M442" s="76">
        <f t="shared" si="52"/>
        <v>370720.98834609595</v>
      </c>
      <c r="N442" s="76">
        <f t="shared" si="52"/>
        <v>0</v>
      </c>
      <c r="O442" s="247">
        <f t="shared" ref="O442:O505" si="53">N442+M442</f>
        <v>370720.98834609595</v>
      </c>
      <c r="P442" s="248">
        <f t="shared" ref="P442:P505" si="54">O442</f>
        <v>370720.98834609595</v>
      </c>
      <c r="Q442" s="249">
        <f>P442*[1]Factors!D429</f>
        <v>237040.53952916444</v>
      </c>
      <c r="R442" s="249">
        <f t="shared" ref="R442:R505" si="55">U442+W442</f>
        <v>750</v>
      </c>
      <c r="S442" s="249">
        <f>R442*[1]Factors!D429</f>
        <v>479.55311470226752</v>
      </c>
      <c r="T442" s="250">
        <f>R442*[1]Factors!D429*[1]Factors!E429</f>
        <v>750</v>
      </c>
      <c r="U442" s="246"/>
      <c r="V442" s="76"/>
      <c r="W442" s="250">
        <f t="shared" si="49"/>
        <v>750</v>
      </c>
      <c r="X442" s="76"/>
      <c r="Y442" s="76">
        <f t="shared" ref="Y442:Z457" si="56">Y430*EXP(Y$20)</f>
        <v>0</v>
      </c>
      <c r="Z442" s="76">
        <f t="shared" si="56"/>
        <v>0</v>
      </c>
      <c r="AA442" s="76" t="s">
        <v>220</v>
      </c>
      <c r="AB442" s="271"/>
      <c r="AC442" s="76">
        <f t="shared" si="51"/>
        <v>370720.98834609595</v>
      </c>
      <c r="AD442" s="76">
        <f t="shared" si="51"/>
        <v>0</v>
      </c>
      <c r="AE442" s="76">
        <f t="shared" ref="AE442:AE505" si="57">AC442+AD442</f>
        <v>370720.98834609595</v>
      </c>
      <c r="AF442" s="246"/>
      <c r="AG442" s="247">
        <f t="shared" ref="AG442:AG505" si="58">AE442</f>
        <v>370720.98834609595</v>
      </c>
      <c r="AH442" s="76">
        <f t="shared" ref="AH442:AH505" si="59">X442</f>
        <v>0</v>
      </c>
      <c r="AI442" s="247">
        <f t="shared" ref="AI442:AI505" si="60">AH442+AG442</f>
        <v>370720.98834609595</v>
      </c>
    </row>
    <row r="443" spans="1:35" s="20" customFormat="1">
      <c r="A443" s="31"/>
      <c r="B443" s="31"/>
      <c r="C443" s="94"/>
      <c r="D443" s="94"/>
      <c r="E443" s="94"/>
      <c r="F443" s="149"/>
      <c r="G443" s="242">
        <v>2</v>
      </c>
      <c r="H443" s="243">
        <v>2025</v>
      </c>
      <c r="I443" s="244">
        <v>2025</v>
      </c>
      <c r="J443" s="244">
        <v>2025</v>
      </c>
      <c r="K443" s="245" t="str">
        <f>[1]Lib_RawData!G254</f>
        <v>CFO</v>
      </c>
      <c r="L443" s="246">
        <f t="shared" si="52"/>
        <v>0</v>
      </c>
      <c r="M443" s="76">
        <f t="shared" si="52"/>
        <v>370720.98834609595</v>
      </c>
      <c r="N443" s="76">
        <f t="shared" si="52"/>
        <v>0</v>
      </c>
      <c r="O443" s="247">
        <f t="shared" si="53"/>
        <v>370720.98834609595</v>
      </c>
      <c r="P443" s="248">
        <f t="shared" si="54"/>
        <v>370720.98834609595</v>
      </c>
      <c r="Q443" s="249">
        <f>P443*[1]Factors!D430</f>
        <v>237040.53952916444</v>
      </c>
      <c r="R443" s="249">
        <f t="shared" si="55"/>
        <v>750</v>
      </c>
      <c r="S443" s="249">
        <f>R443*[1]Factors!D430</f>
        <v>479.55311470226752</v>
      </c>
      <c r="T443" s="250">
        <f>R443*[1]Factors!D430*[1]Factors!E430</f>
        <v>750</v>
      </c>
      <c r="U443" s="246"/>
      <c r="V443" s="76"/>
      <c r="W443" s="250">
        <f t="shared" si="49"/>
        <v>750</v>
      </c>
      <c r="X443" s="76"/>
      <c r="Y443" s="76">
        <f t="shared" si="56"/>
        <v>0</v>
      </c>
      <c r="Z443" s="76">
        <f t="shared" si="56"/>
        <v>0</v>
      </c>
      <c r="AA443" s="76" t="s">
        <v>220</v>
      </c>
      <c r="AB443" s="271"/>
      <c r="AC443" s="76">
        <f t="shared" si="51"/>
        <v>370720.98834609595</v>
      </c>
      <c r="AD443" s="76">
        <f t="shared" si="51"/>
        <v>0</v>
      </c>
      <c r="AE443" s="76">
        <f t="shared" si="57"/>
        <v>370720.98834609595</v>
      </c>
      <c r="AF443" s="246"/>
      <c r="AG443" s="247">
        <f t="shared" si="58"/>
        <v>370720.98834609595</v>
      </c>
      <c r="AH443" s="76">
        <f t="shared" si="59"/>
        <v>0</v>
      </c>
      <c r="AI443" s="247">
        <f t="shared" si="60"/>
        <v>370720.98834609595</v>
      </c>
    </row>
    <row r="444" spans="1:35" s="20" customFormat="1">
      <c r="A444" s="31"/>
      <c r="B444" s="31"/>
      <c r="C444" s="94"/>
      <c r="D444" s="94"/>
      <c r="E444" s="94"/>
      <c r="F444" s="149"/>
      <c r="G444" s="242">
        <v>3</v>
      </c>
      <c r="H444" s="243">
        <v>2025</v>
      </c>
      <c r="I444" s="244">
        <v>2025</v>
      </c>
      <c r="J444" s="244">
        <v>2025</v>
      </c>
      <c r="K444" s="245" t="str">
        <f>[1]Lib_RawData!G255</f>
        <v>CFO</v>
      </c>
      <c r="L444" s="246">
        <f t="shared" si="52"/>
        <v>0</v>
      </c>
      <c r="M444" s="76">
        <f t="shared" si="52"/>
        <v>370720.98834609595</v>
      </c>
      <c r="N444" s="76">
        <f t="shared" si="52"/>
        <v>0</v>
      </c>
      <c r="O444" s="247">
        <f t="shared" si="53"/>
        <v>370720.98834609595</v>
      </c>
      <c r="P444" s="248">
        <f t="shared" si="54"/>
        <v>370720.98834609595</v>
      </c>
      <c r="Q444" s="249">
        <f>P444*[1]Factors!D431</f>
        <v>237040.53952916444</v>
      </c>
      <c r="R444" s="249">
        <f t="shared" si="55"/>
        <v>750</v>
      </c>
      <c r="S444" s="249">
        <f>R444*[1]Factors!D431</f>
        <v>479.55311470226752</v>
      </c>
      <c r="T444" s="250">
        <f>R444*[1]Factors!D431*[1]Factors!E431</f>
        <v>750</v>
      </c>
      <c r="U444" s="246"/>
      <c r="V444" s="76"/>
      <c r="W444" s="250">
        <f t="shared" si="49"/>
        <v>750</v>
      </c>
      <c r="X444" s="76"/>
      <c r="Y444" s="76">
        <f t="shared" si="56"/>
        <v>0</v>
      </c>
      <c r="Z444" s="76">
        <f t="shared" si="56"/>
        <v>0</v>
      </c>
      <c r="AA444" s="76" t="s">
        <v>220</v>
      </c>
      <c r="AB444" s="271"/>
      <c r="AC444" s="76">
        <f t="shared" ref="AC444:AD459" si="61">AC432*EXP(AC$20)</f>
        <v>370720.98834609595</v>
      </c>
      <c r="AD444" s="76">
        <f t="shared" si="61"/>
        <v>0</v>
      </c>
      <c r="AE444" s="76">
        <f t="shared" si="57"/>
        <v>370720.98834609595</v>
      </c>
      <c r="AF444" s="246"/>
      <c r="AG444" s="247">
        <f t="shared" si="58"/>
        <v>370720.98834609595</v>
      </c>
      <c r="AH444" s="76">
        <f t="shared" si="59"/>
        <v>0</v>
      </c>
      <c r="AI444" s="247">
        <f t="shared" si="60"/>
        <v>370720.98834609595</v>
      </c>
    </row>
    <row r="445" spans="1:35" s="20" customFormat="1">
      <c r="A445" s="31"/>
      <c r="B445" s="31"/>
      <c r="C445" s="94"/>
      <c r="D445" s="94"/>
      <c r="E445" s="94"/>
      <c r="F445" s="149"/>
      <c r="G445" s="242">
        <v>4</v>
      </c>
      <c r="H445" s="243">
        <v>2025</v>
      </c>
      <c r="I445" s="244">
        <v>2025</v>
      </c>
      <c r="J445" s="244">
        <v>2026</v>
      </c>
      <c r="K445" s="245" t="str">
        <f>[1]Lib_RawData!G256</f>
        <v>CFO</v>
      </c>
      <c r="L445" s="246">
        <f t="shared" si="52"/>
        <v>0</v>
      </c>
      <c r="M445" s="76">
        <f t="shared" si="52"/>
        <v>370720.98834609595</v>
      </c>
      <c r="N445" s="76">
        <f t="shared" si="52"/>
        <v>0</v>
      </c>
      <c r="O445" s="247">
        <f t="shared" si="53"/>
        <v>370720.98834609595</v>
      </c>
      <c r="P445" s="248">
        <f t="shared" si="54"/>
        <v>370720.98834609595</v>
      </c>
      <c r="Q445" s="249">
        <f>P445*[1]Factors!D432</f>
        <v>229024.6758735888</v>
      </c>
      <c r="R445" s="249">
        <f t="shared" si="55"/>
        <v>750</v>
      </c>
      <c r="S445" s="249">
        <f>R445*[1]Factors!D432</f>
        <v>463.33634270750474</v>
      </c>
      <c r="T445" s="250">
        <f>R445*[1]Factors!D432*[1]Factors!E432</f>
        <v>750</v>
      </c>
      <c r="U445" s="246"/>
      <c r="V445" s="76"/>
      <c r="W445" s="250">
        <f t="shared" si="49"/>
        <v>750</v>
      </c>
      <c r="X445" s="76"/>
      <c r="Y445" s="76">
        <f t="shared" si="56"/>
        <v>0</v>
      </c>
      <c r="Z445" s="76">
        <f t="shared" si="56"/>
        <v>0</v>
      </c>
      <c r="AA445" s="76" t="s">
        <v>220</v>
      </c>
      <c r="AB445" s="271"/>
      <c r="AC445" s="76">
        <f t="shared" si="61"/>
        <v>370720.98834609595</v>
      </c>
      <c r="AD445" s="76">
        <f t="shared" si="61"/>
        <v>0</v>
      </c>
      <c r="AE445" s="76">
        <f t="shared" si="57"/>
        <v>370720.98834609595</v>
      </c>
      <c r="AF445" s="246"/>
      <c r="AG445" s="247">
        <f t="shared" si="58"/>
        <v>370720.98834609595</v>
      </c>
      <c r="AH445" s="76">
        <f t="shared" si="59"/>
        <v>0</v>
      </c>
      <c r="AI445" s="247">
        <f t="shared" si="60"/>
        <v>370720.98834609595</v>
      </c>
    </row>
    <row r="446" spans="1:35" s="20" customFormat="1">
      <c r="A446" s="31"/>
      <c r="B446" s="31"/>
      <c r="C446" s="94"/>
      <c r="D446" s="94"/>
      <c r="E446" s="94"/>
      <c r="F446" s="149"/>
      <c r="G446" s="242">
        <v>5</v>
      </c>
      <c r="H446" s="243">
        <v>2025</v>
      </c>
      <c r="I446" s="244">
        <v>2025</v>
      </c>
      <c r="J446" s="244">
        <v>2026</v>
      </c>
      <c r="K446" s="245" t="str">
        <f>[1]Lib_RawData!G257</f>
        <v>CFO</v>
      </c>
      <c r="L446" s="246">
        <f t="shared" si="52"/>
        <v>0</v>
      </c>
      <c r="M446" s="76">
        <f t="shared" si="52"/>
        <v>370720.98834609595</v>
      </c>
      <c r="N446" s="76">
        <f t="shared" si="52"/>
        <v>0</v>
      </c>
      <c r="O446" s="247">
        <f t="shared" si="53"/>
        <v>370720.98834609595</v>
      </c>
      <c r="P446" s="248">
        <f t="shared" si="54"/>
        <v>370720.98834609595</v>
      </c>
      <c r="Q446" s="249">
        <f>P446*[1]Factors!D433</f>
        <v>229024.6758735888</v>
      </c>
      <c r="R446" s="249">
        <f t="shared" si="55"/>
        <v>750</v>
      </c>
      <c r="S446" s="249">
        <f>R446*[1]Factors!D433</f>
        <v>463.33634270750474</v>
      </c>
      <c r="T446" s="250">
        <f>R446*[1]Factors!D433*[1]Factors!E433</f>
        <v>750</v>
      </c>
      <c r="U446" s="246"/>
      <c r="V446" s="76"/>
      <c r="W446" s="250">
        <f t="shared" si="49"/>
        <v>750</v>
      </c>
      <c r="X446" s="76"/>
      <c r="Y446" s="76">
        <f t="shared" si="56"/>
        <v>0</v>
      </c>
      <c r="Z446" s="76">
        <f t="shared" si="56"/>
        <v>0</v>
      </c>
      <c r="AA446" s="76" t="s">
        <v>220</v>
      </c>
      <c r="AB446" s="271"/>
      <c r="AC446" s="76">
        <f t="shared" si="61"/>
        <v>370720.98834609595</v>
      </c>
      <c r="AD446" s="76">
        <f t="shared" si="61"/>
        <v>0</v>
      </c>
      <c r="AE446" s="76">
        <f t="shared" si="57"/>
        <v>370720.98834609595</v>
      </c>
      <c r="AF446" s="246"/>
      <c r="AG446" s="247">
        <f t="shared" si="58"/>
        <v>370720.98834609595</v>
      </c>
      <c r="AH446" s="76">
        <f t="shared" si="59"/>
        <v>0</v>
      </c>
      <c r="AI446" s="247">
        <f t="shared" si="60"/>
        <v>370720.98834609595</v>
      </c>
    </row>
    <row r="447" spans="1:35" s="20" customFormat="1">
      <c r="A447" s="31"/>
      <c r="B447" s="31"/>
      <c r="C447" s="94"/>
      <c r="D447" s="94"/>
      <c r="E447" s="94"/>
      <c r="F447" s="149"/>
      <c r="G447" s="242">
        <v>6</v>
      </c>
      <c r="H447" s="243">
        <v>2025</v>
      </c>
      <c r="I447" s="244">
        <v>2025</v>
      </c>
      <c r="J447" s="244">
        <v>2026</v>
      </c>
      <c r="K447" s="245" t="str">
        <f>[1]Lib_RawData!G258</f>
        <v>CFO</v>
      </c>
      <c r="L447" s="246">
        <f t="shared" si="52"/>
        <v>0</v>
      </c>
      <c r="M447" s="76">
        <f t="shared" si="52"/>
        <v>370720.98834609595</v>
      </c>
      <c r="N447" s="76">
        <f t="shared" si="52"/>
        <v>0</v>
      </c>
      <c r="O447" s="247">
        <f t="shared" si="53"/>
        <v>370720.98834609595</v>
      </c>
      <c r="P447" s="248">
        <f t="shared" si="54"/>
        <v>370720.98834609595</v>
      </c>
      <c r="Q447" s="249">
        <f>P447*[1]Factors!D434</f>
        <v>229024.6758735888</v>
      </c>
      <c r="R447" s="249">
        <f t="shared" si="55"/>
        <v>750</v>
      </c>
      <c r="S447" s="249">
        <f>R447*[1]Factors!D434</f>
        <v>463.33634270750474</v>
      </c>
      <c r="T447" s="250">
        <f>R447*[1]Factors!D434*[1]Factors!E434</f>
        <v>750</v>
      </c>
      <c r="U447" s="246"/>
      <c r="V447" s="76"/>
      <c r="W447" s="250">
        <f t="shared" si="49"/>
        <v>750</v>
      </c>
      <c r="X447" s="76"/>
      <c r="Y447" s="76">
        <f t="shared" si="56"/>
        <v>0</v>
      </c>
      <c r="Z447" s="76">
        <f t="shared" si="56"/>
        <v>0</v>
      </c>
      <c r="AA447" s="76" t="s">
        <v>220</v>
      </c>
      <c r="AB447" s="271"/>
      <c r="AC447" s="76">
        <f t="shared" si="61"/>
        <v>370720.98834609595</v>
      </c>
      <c r="AD447" s="76">
        <f t="shared" si="61"/>
        <v>0</v>
      </c>
      <c r="AE447" s="76">
        <f t="shared" si="57"/>
        <v>370720.98834609595</v>
      </c>
      <c r="AF447" s="246"/>
      <c r="AG447" s="247">
        <f t="shared" si="58"/>
        <v>370720.98834609595</v>
      </c>
      <c r="AH447" s="76">
        <f t="shared" si="59"/>
        <v>0</v>
      </c>
      <c r="AI447" s="247">
        <f t="shared" si="60"/>
        <v>370720.98834609595</v>
      </c>
    </row>
    <row r="448" spans="1:35" s="20" customFormat="1">
      <c r="A448" s="31"/>
      <c r="B448" s="31"/>
      <c r="C448" s="94"/>
      <c r="D448" s="94"/>
      <c r="E448" s="94"/>
      <c r="F448" s="149"/>
      <c r="G448" s="242">
        <v>7</v>
      </c>
      <c r="H448" s="243">
        <v>2025</v>
      </c>
      <c r="I448" s="244">
        <v>2026</v>
      </c>
      <c r="J448" s="244">
        <v>2026</v>
      </c>
      <c r="K448" s="245" t="str">
        <f>[1]Lib_RawData!G259</f>
        <v>CFO</v>
      </c>
      <c r="L448" s="246">
        <f t="shared" si="52"/>
        <v>0</v>
      </c>
      <c r="M448" s="76">
        <f t="shared" si="52"/>
        <v>383925.96199689241</v>
      </c>
      <c r="N448" s="76">
        <f t="shared" si="52"/>
        <v>0</v>
      </c>
      <c r="O448" s="247">
        <f t="shared" si="53"/>
        <v>383925.96199689241</v>
      </c>
      <c r="P448" s="248">
        <f t="shared" si="54"/>
        <v>383925.96199689241</v>
      </c>
      <c r="Q448" s="249">
        <f>P448*[1]Factors!D435</f>
        <v>237182.46813613412</v>
      </c>
      <c r="R448" s="249">
        <f t="shared" si="55"/>
        <v>750</v>
      </c>
      <c r="S448" s="249">
        <f>R448*[1]Factors!D435</f>
        <v>463.33634270750474</v>
      </c>
      <c r="T448" s="250">
        <f>R448*[1]Factors!D435*[1]Factors!E435</f>
        <v>750</v>
      </c>
      <c r="U448" s="246"/>
      <c r="V448" s="76"/>
      <c r="W448" s="250">
        <f t="shared" si="49"/>
        <v>750</v>
      </c>
      <c r="X448" s="76"/>
      <c r="Y448" s="76">
        <f t="shared" si="56"/>
        <v>0</v>
      </c>
      <c r="Z448" s="76">
        <f t="shared" si="56"/>
        <v>0</v>
      </c>
      <c r="AA448" s="76" t="s">
        <v>220</v>
      </c>
      <c r="AB448" s="271"/>
      <c r="AC448" s="76">
        <f t="shared" si="61"/>
        <v>383925.96199689241</v>
      </c>
      <c r="AD448" s="76">
        <f t="shared" si="61"/>
        <v>0</v>
      </c>
      <c r="AE448" s="76">
        <f t="shared" si="57"/>
        <v>383925.96199689241</v>
      </c>
      <c r="AF448" s="246"/>
      <c r="AG448" s="247">
        <f t="shared" si="58"/>
        <v>383925.96199689241</v>
      </c>
      <c r="AH448" s="76">
        <f t="shared" si="59"/>
        <v>0</v>
      </c>
      <c r="AI448" s="247">
        <f t="shared" si="60"/>
        <v>383925.96199689241</v>
      </c>
    </row>
    <row r="449" spans="1:35" s="20" customFormat="1">
      <c r="A449" s="31"/>
      <c r="B449" s="31"/>
      <c r="C449" s="94"/>
      <c r="D449" s="94"/>
      <c r="E449" s="94"/>
      <c r="F449" s="149"/>
      <c r="G449" s="242">
        <v>8</v>
      </c>
      <c r="H449" s="243">
        <v>2025</v>
      </c>
      <c r="I449" s="244">
        <v>2026</v>
      </c>
      <c r="J449" s="244">
        <v>2026</v>
      </c>
      <c r="K449" s="245" t="str">
        <f>[1]Lib_RawData!G260</f>
        <v>CFO</v>
      </c>
      <c r="L449" s="246">
        <f t="shared" si="52"/>
        <v>0</v>
      </c>
      <c r="M449" s="76">
        <f t="shared" si="52"/>
        <v>383925.96199689241</v>
      </c>
      <c r="N449" s="76">
        <f t="shared" si="52"/>
        <v>0</v>
      </c>
      <c r="O449" s="247">
        <f t="shared" si="53"/>
        <v>383925.96199689241</v>
      </c>
      <c r="P449" s="248">
        <f t="shared" si="54"/>
        <v>383925.96199689241</v>
      </c>
      <c r="Q449" s="249">
        <f>P449*[1]Factors!D436</f>
        <v>237182.46813613412</v>
      </c>
      <c r="R449" s="249">
        <f t="shared" si="55"/>
        <v>750</v>
      </c>
      <c r="S449" s="249">
        <f>R449*[1]Factors!D436</f>
        <v>463.33634270750474</v>
      </c>
      <c r="T449" s="250">
        <f>R449*[1]Factors!D436*[1]Factors!E436</f>
        <v>750</v>
      </c>
      <c r="U449" s="246"/>
      <c r="V449" s="76"/>
      <c r="W449" s="250">
        <f t="shared" si="49"/>
        <v>750</v>
      </c>
      <c r="X449" s="76"/>
      <c r="Y449" s="76">
        <f t="shared" si="56"/>
        <v>0</v>
      </c>
      <c r="Z449" s="76">
        <f t="shared" si="56"/>
        <v>0</v>
      </c>
      <c r="AA449" s="76" t="s">
        <v>220</v>
      </c>
      <c r="AB449" s="271"/>
      <c r="AC449" s="76">
        <f t="shared" si="61"/>
        <v>383925.96199689241</v>
      </c>
      <c r="AD449" s="76">
        <f t="shared" si="61"/>
        <v>0</v>
      </c>
      <c r="AE449" s="76">
        <f t="shared" si="57"/>
        <v>383925.96199689241</v>
      </c>
      <c r="AF449" s="246"/>
      <c r="AG449" s="247">
        <f t="shared" si="58"/>
        <v>383925.96199689241</v>
      </c>
      <c r="AH449" s="76">
        <f t="shared" si="59"/>
        <v>0</v>
      </c>
      <c r="AI449" s="247">
        <f t="shared" si="60"/>
        <v>383925.96199689241</v>
      </c>
    </row>
    <row r="450" spans="1:35" s="20" customFormat="1">
      <c r="A450" s="31"/>
      <c r="B450" s="31"/>
      <c r="C450" s="94"/>
      <c r="D450" s="94"/>
      <c r="E450" s="94"/>
      <c r="F450" s="149"/>
      <c r="G450" s="242">
        <v>9</v>
      </c>
      <c r="H450" s="243">
        <v>2025</v>
      </c>
      <c r="I450" s="244">
        <v>2026</v>
      </c>
      <c r="J450" s="244">
        <v>2026</v>
      </c>
      <c r="K450" s="245" t="str">
        <f>[1]Lib_RawData!G261</f>
        <v>CFO</v>
      </c>
      <c r="L450" s="246">
        <f t="shared" si="52"/>
        <v>0</v>
      </c>
      <c r="M450" s="76">
        <f t="shared" si="52"/>
        <v>383925.96199689241</v>
      </c>
      <c r="N450" s="76">
        <f t="shared" si="52"/>
        <v>0</v>
      </c>
      <c r="O450" s="247">
        <f t="shared" si="53"/>
        <v>383925.96199689241</v>
      </c>
      <c r="P450" s="248">
        <f t="shared" si="54"/>
        <v>383925.96199689241</v>
      </c>
      <c r="Q450" s="249">
        <f>P450*[1]Factors!D437</f>
        <v>237182.46813613412</v>
      </c>
      <c r="R450" s="249">
        <f t="shared" si="55"/>
        <v>750</v>
      </c>
      <c r="S450" s="249">
        <f>R450*[1]Factors!D437</f>
        <v>463.33634270750474</v>
      </c>
      <c r="T450" s="250">
        <f>R450*[1]Factors!D437*[1]Factors!E437</f>
        <v>750</v>
      </c>
      <c r="U450" s="246"/>
      <c r="V450" s="76"/>
      <c r="W450" s="250">
        <f t="shared" si="49"/>
        <v>750</v>
      </c>
      <c r="X450" s="76"/>
      <c r="Y450" s="76">
        <f t="shared" si="56"/>
        <v>0</v>
      </c>
      <c r="Z450" s="76">
        <f t="shared" si="56"/>
        <v>0</v>
      </c>
      <c r="AA450" s="76" t="s">
        <v>220</v>
      </c>
      <c r="AB450" s="271"/>
      <c r="AC450" s="76">
        <f t="shared" si="61"/>
        <v>383925.96199689241</v>
      </c>
      <c r="AD450" s="76">
        <f t="shared" si="61"/>
        <v>0</v>
      </c>
      <c r="AE450" s="76">
        <f t="shared" si="57"/>
        <v>383925.96199689241</v>
      </c>
      <c r="AF450" s="246"/>
      <c r="AG450" s="247">
        <f t="shared" si="58"/>
        <v>383925.96199689241</v>
      </c>
      <c r="AH450" s="76">
        <f t="shared" si="59"/>
        <v>0</v>
      </c>
      <c r="AI450" s="247">
        <f t="shared" si="60"/>
        <v>383925.96199689241</v>
      </c>
    </row>
    <row r="451" spans="1:35" s="20" customFormat="1">
      <c r="A451" s="31"/>
      <c r="B451" s="31"/>
      <c r="C451" s="94"/>
      <c r="D451" s="94"/>
      <c r="E451" s="94"/>
      <c r="F451" s="149"/>
      <c r="G451" s="242">
        <v>10</v>
      </c>
      <c r="H451" s="243">
        <v>2025</v>
      </c>
      <c r="I451" s="244">
        <v>2026</v>
      </c>
      <c r="J451" s="244">
        <v>2026</v>
      </c>
      <c r="K451" s="245" t="str">
        <f>[1]Lib_RawData!G262</f>
        <v>CFO</v>
      </c>
      <c r="L451" s="246">
        <f t="shared" si="52"/>
        <v>0</v>
      </c>
      <c r="M451" s="76">
        <f t="shared" si="52"/>
        <v>383925.96199689241</v>
      </c>
      <c r="N451" s="76">
        <f t="shared" si="52"/>
        <v>0</v>
      </c>
      <c r="O451" s="247">
        <f t="shared" si="53"/>
        <v>383925.96199689241</v>
      </c>
      <c r="P451" s="248">
        <f t="shared" si="54"/>
        <v>383925.96199689241</v>
      </c>
      <c r="Q451" s="249">
        <f>P451*[1]Factors!D438</f>
        <v>237182.46813613412</v>
      </c>
      <c r="R451" s="249">
        <f t="shared" si="55"/>
        <v>750</v>
      </c>
      <c r="S451" s="249">
        <f>R451*[1]Factors!D438</f>
        <v>463.33634270750474</v>
      </c>
      <c r="T451" s="250">
        <f>R451*[1]Factors!D438*[1]Factors!E438</f>
        <v>750</v>
      </c>
      <c r="U451" s="246"/>
      <c r="V451" s="76"/>
      <c r="W451" s="250">
        <f t="shared" si="49"/>
        <v>750</v>
      </c>
      <c r="X451" s="76"/>
      <c r="Y451" s="76">
        <f t="shared" si="56"/>
        <v>0</v>
      </c>
      <c r="Z451" s="76">
        <f t="shared" si="56"/>
        <v>0</v>
      </c>
      <c r="AA451" s="76" t="s">
        <v>220</v>
      </c>
      <c r="AB451" s="271"/>
      <c r="AC451" s="76">
        <f t="shared" si="61"/>
        <v>383925.96199689241</v>
      </c>
      <c r="AD451" s="76">
        <f t="shared" si="61"/>
        <v>0</v>
      </c>
      <c r="AE451" s="76">
        <f t="shared" si="57"/>
        <v>383925.96199689241</v>
      </c>
      <c r="AF451" s="246"/>
      <c r="AG451" s="247">
        <f t="shared" si="58"/>
        <v>383925.96199689241</v>
      </c>
      <c r="AH451" s="76">
        <f t="shared" si="59"/>
        <v>0</v>
      </c>
      <c r="AI451" s="247">
        <f t="shared" si="60"/>
        <v>383925.96199689241</v>
      </c>
    </row>
    <row r="452" spans="1:35" s="20" customFormat="1">
      <c r="A452" s="31"/>
      <c r="B452" s="31"/>
      <c r="C452" s="94"/>
      <c r="D452" s="94"/>
      <c r="E452" s="94"/>
      <c r="F452" s="149"/>
      <c r="G452" s="242">
        <v>11</v>
      </c>
      <c r="H452" s="243">
        <v>2025</v>
      </c>
      <c r="I452" s="244">
        <v>2026</v>
      </c>
      <c r="J452" s="244">
        <v>2026</v>
      </c>
      <c r="K452" s="245" t="str">
        <f>[1]Lib_RawData!G263</f>
        <v>CFO</v>
      </c>
      <c r="L452" s="246">
        <f t="shared" si="52"/>
        <v>0</v>
      </c>
      <c r="M452" s="76">
        <f t="shared" si="52"/>
        <v>383925.96199689241</v>
      </c>
      <c r="N452" s="76">
        <f t="shared" si="52"/>
        <v>0</v>
      </c>
      <c r="O452" s="247">
        <f t="shared" si="53"/>
        <v>383925.96199689241</v>
      </c>
      <c r="P452" s="248">
        <f t="shared" si="54"/>
        <v>383925.96199689241</v>
      </c>
      <c r="Q452" s="249">
        <f>P452*[1]Factors!D439</f>
        <v>237182.46813613412</v>
      </c>
      <c r="R452" s="249">
        <f t="shared" si="55"/>
        <v>750</v>
      </c>
      <c r="S452" s="249">
        <f>R452*[1]Factors!D439</f>
        <v>463.33634270750474</v>
      </c>
      <c r="T452" s="250">
        <f>R452*[1]Factors!D439*[1]Factors!E439</f>
        <v>750</v>
      </c>
      <c r="U452" s="246"/>
      <c r="V452" s="76"/>
      <c r="W452" s="250">
        <f t="shared" si="49"/>
        <v>750</v>
      </c>
      <c r="X452" s="76"/>
      <c r="Y452" s="76">
        <f t="shared" si="56"/>
        <v>0</v>
      </c>
      <c r="Z452" s="76">
        <f t="shared" si="56"/>
        <v>0</v>
      </c>
      <c r="AA452" s="76" t="s">
        <v>220</v>
      </c>
      <c r="AB452" s="271"/>
      <c r="AC452" s="76">
        <f t="shared" si="61"/>
        <v>383925.96199689241</v>
      </c>
      <c r="AD452" s="76">
        <f t="shared" si="61"/>
        <v>0</v>
      </c>
      <c r="AE452" s="76">
        <f t="shared" si="57"/>
        <v>383925.96199689241</v>
      </c>
      <c r="AF452" s="246"/>
      <c r="AG452" s="247">
        <f t="shared" si="58"/>
        <v>383925.96199689241</v>
      </c>
      <c r="AH452" s="76">
        <f t="shared" si="59"/>
        <v>0</v>
      </c>
      <c r="AI452" s="247">
        <f t="shared" si="60"/>
        <v>383925.96199689241</v>
      </c>
    </row>
    <row r="453" spans="1:35" s="20" customFormat="1">
      <c r="A453" s="31"/>
      <c r="B453" s="31"/>
      <c r="C453" s="94"/>
      <c r="D453" s="94"/>
      <c r="E453" s="94"/>
      <c r="F453" s="149"/>
      <c r="G453" s="242">
        <v>12</v>
      </c>
      <c r="H453" s="243">
        <v>2025</v>
      </c>
      <c r="I453" s="244">
        <v>2026</v>
      </c>
      <c r="J453" s="244">
        <v>2026</v>
      </c>
      <c r="K453" s="245" t="str">
        <f>[1]Lib_RawData!G264</f>
        <v>CFO</v>
      </c>
      <c r="L453" s="246">
        <f t="shared" si="52"/>
        <v>0</v>
      </c>
      <c r="M453" s="76">
        <f t="shared" si="52"/>
        <v>383925.96199689241</v>
      </c>
      <c r="N453" s="76">
        <f t="shared" si="52"/>
        <v>0</v>
      </c>
      <c r="O453" s="247">
        <f t="shared" si="53"/>
        <v>383925.96199689241</v>
      </c>
      <c r="P453" s="248">
        <f t="shared" si="54"/>
        <v>383925.96199689241</v>
      </c>
      <c r="Q453" s="249">
        <f>P453*[1]Factors!D440</f>
        <v>237182.46813613412</v>
      </c>
      <c r="R453" s="249">
        <f t="shared" si="55"/>
        <v>750</v>
      </c>
      <c r="S453" s="249">
        <f>R453*[1]Factors!D440</f>
        <v>463.33634270750474</v>
      </c>
      <c r="T453" s="250">
        <f>R453*[1]Factors!D440*[1]Factors!E440</f>
        <v>750</v>
      </c>
      <c r="U453" s="246"/>
      <c r="V453" s="76"/>
      <c r="W453" s="250">
        <f t="shared" si="49"/>
        <v>750</v>
      </c>
      <c r="X453" s="76"/>
      <c r="Y453" s="76">
        <f t="shared" si="56"/>
        <v>0</v>
      </c>
      <c r="Z453" s="76">
        <f t="shared" si="56"/>
        <v>0</v>
      </c>
      <c r="AA453" s="76" t="s">
        <v>220</v>
      </c>
      <c r="AB453" s="271"/>
      <c r="AC453" s="76">
        <f t="shared" si="61"/>
        <v>383925.96199689241</v>
      </c>
      <c r="AD453" s="76">
        <f t="shared" si="61"/>
        <v>0</v>
      </c>
      <c r="AE453" s="76">
        <f t="shared" si="57"/>
        <v>383925.96199689241</v>
      </c>
      <c r="AF453" s="246"/>
      <c r="AG453" s="247">
        <f t="shared" si="58"/>
        <v>383925.96199689241</v>
      </c>
      <c r="AH453" s="76">
        <f t="shared" si="59"/>
        <v>0</v>
      </c>
      <c r="AI453" s="247">
        <f t="shared" si="60"/>
        <v>383925.96199689241</v>
      </c>
    </row>
    <row r="454" spans="1:35" s="20" customFormat="1">
      <c r="A454" s="31"/>
      <c r="B454" s="31"/>
      <c r="C454" s="94"/>
      <c r="D454" s="94"/>
      <c r="E454" s="94"/>
      <c r="F454" s="149"/>
      <c r="G454" s="242">
        <v>1</v>
      </c>
      <c r="H454" s="243">
        <v>2026</v>
      </c>
      <c r="I454" s="244">
        <v>2026</v>
      </c>
      <c r="J454" s="244">
        <v>2026</v>
      </c>
      <c r="K454" s="245" t="str">
        <f>[1]Lib_RawData!G265</f>
        <v>CFO</v>
      </c>
      <c r="L454" s="246">
        <f t="shared" si="52"/>
        <v>0</v>
      </c>
      <c r="M454" s="76">
        <f t="shared" si="52"/>
        <v>383925.96199689241</v>
      </c>
      <c r="N454" s="76">
        <f t="shared" si="52"/>
        <v>0</v>
      </c>
      <c r="O454" s="247">
        <f t="shared" si="53"/>
        <v>383925.96199689241</v>
      </c>
      <c r="P454" s="248">
        <f t="shared" si="54"/>
        <v>383925.96199689241</v>
      </c>
      <c r="Q454" s="249">
        <f>P454*[1]Factors!D441</f>
        <v>237182.46813613412</v>
      </c>
      <c r="R454" s="249">
        <f t="shared" si="55"/>
        <v>750</v>
      </c>
      <c r="S454" s="249">
        <f>R454*[1]Factors!D441</f>
        <v>463.33634270750474</v>
      </c>
      <c r="T454" s="250">
        <f>R454*[1]Factors!D441*[1]Factors!E441</f>
        <v>750</v>
      </c>
      <c r="U454" s="246"/>
      <c r="V454" s="76"/>
      <c r="W454" s="250">
        <f t="shared" si="49"/>
        <v>750</v>
      </c>
      <c r="X454" s="76"/>
      <c r="Y454" s="76">
        <f t="shared" si="56"/>
        <v>0</v>
      </c>
      <c r="Z454" s="76">
        <f t="shared" si="56"/>
        <v>0</v>
      </c>
      <c r="AA454" s="76" t="s">
        <v>220</v>
      </c>
      <c r="AB454" s="271"/>
      <c r="AC454" s="76">
        <f t="shared" si="61"/>
        <v>383925.96199689241</v>
      </c>
      <c r="AD454" s="76">
        <f t="shared" si="61"/>
        <v>0</v>
      </c>
      <c r="AE454" s="76">
        <f t="shared" si="57"/>
        <v>383925.96199689241</v>
      </c>
      <c r="AF454" s="246"/>
      <c r="AG454" s="247">
        <f t="shared" si="58"/>
        <v>383925.96199689241</v>
      </c>
      <c r="AH454" s="76">
        <f t="shared" si="59"/>
        <v>0</v>
      </c>
      <c r="AI454" s="247">
        <f t="shared" si="60"/>
        <v>383925.96199689241</v>
      </c>
    </row>
    <row r="455" spans="1:35" s="20" customFormat="1">
      <c r="A455" s="31"/>
      <c r="B455" s="31"/>
      <c r="C455" s="94"/>
      <c r="D455" s="94"/>
      <c r="E455" s="94"/>
      <c r="F455" s="149"/>
      <c r="G455" s="242">
        <v>2</v>
      </c>
      <c r="H455" s="243">
        <v>2026</v>
      </c>
      <c r="I455" s="244">
        <v>2026</v>
      </c>
      <c r="J455" s="244">
        <v>2026</v>
      </c>
      <c r="K455" s="245" t="str">
        <f>[1]Lib_RawData!G266</f>
        <v>CFO</v>
      </c>
      <c r="L455" s="246">
        <f t="shared" si="52"/>
        <v>0</v>
      </c>
      <c r="M455" s="76">
        <f t="shared" si="52"/>
        <v>383925.96199689241</v>
      </c>
      <c r="N455" s="76">
        <f t="shared" si="52"/>
        <v>0</v>
      </c>
      <c r="O455" s="247">
        <f t="shared" si="53"/>
        <v>383925.96199689241</v>
      </c>
      <c r="P455" s="248">
        <f t="shared" si="54"/>
        <v>383925.96199689241</v>
      </c>
      <c r="Q455" s="249">
        <f>P455*[1]Factors!D442</f>
        <v>237182.46813613412</v>
      </c>
      <c r="R455" s="249">
        <f t="shared" si="55"/>
        <v>750</v>
      </c>
      <c r="S455" s="249">
        <f>R455*[1]Factors!D442</f>
        <v>463.33634270750474</v>
      </c>
      <c r="T455" s="250">
        <f>R455*[1]Factors!D442*[1]Factors!E442</f>
        <v>750</v>
      </c>
      <c r="U455" s="246"/>
      <c r="V455" s="76"/>
      <c r="W455" s="250">
        <f t="shared" si="49"/>
        <v>750</v>
      </c>
      <c r="X455" s="76"/>
      <c r="Y455" s="76">
        <f t="shared" si="56"/>
        <v>0</v>
      </c>
      <c r="Z455" s="76">
        <f t="shared" si="56"/>
        <v>0</v>
      </c>
      <c r="AA455" s="76" t="s">
        <v>220</v>
      </c>
      <c r="AB455" s="271"/>
      <c r="AC455" s="76">
        <f t="shared" si="61"/>
        <v>383925.96199689241</v>
      </c>
      <c r="AD455" s="76">
        <f t="shared" si="61"/>
        <v>0</v>
      </c>
      <c r="AE455" s="76">
        <f t="shared" si="57"/>
        <v>383925.96199689241</v>
      </c>
      <c r="AF455" s="246"/>
      <c r="AG455" s="247">
        <f t="shared" si="58"/>
        <v>383925.96199689241</v>
      </c>
      <c r="AH455" s="76">
        <f t="shared" si="59"/>
        <v>0</v>
      </c>
      <c r="AI455" s="247">
        <f t="shared" si="60"/>
        <v>383925.96199689241</v>
      </c>
    </row>
    <row r="456" spans="1:35" s="20" customFormat="1">
      <c r="A456" s="31"/>
      <c r="B456" s="31"/>
      <c r="C456" s="94"/>
      <c r="D456" s="94"/>
      <c r="E456" s="94"/>
      <c r="F456" s="149"/>
      <c r="G456" s="242">
        <v>3</v>
      </c>
      <c r="H456" s="243">
        <v>2026</v>
      </c>
      <c r="I456" s="244">
        <v>2026</v>
      </c>
      <c r="J456" s="244">
        <v>2026</v>
      </c>
      <c r="K456" s="245" t="str">
        <f>[1]Lib_RawData!G267</f>
        <v>CFO</v>
      </c>
      <c r="L456" s="246">
        <f t="shared" si="52"/>
        <v>0</v>
      </c>
      <c r="M456" s="76">
        <f t="shared" si="52"/>
        <v>383925.96199689241</v>
      </c>
      <c r="N456" s="76">
        <f t="shared" si="52"/>
        <v>0</v>
      </c>
      <c r="O456" s="247">
        <f t="shared" si="53"/>
        <v>383925.96199689241</v>
      </c>
      <c r="P456" s="248">
        <f t="shared" si="54"/>
        <v>383925.96199689241</v>
      </c>
      <c r="Q456" s="249">
        <f>P456*[1]Factors!D443</f>
        <v>237182.46813613412</v>
      </c>
      <c r="R456" s="249">
        <f t="shared" si="55"/>
        <v>750</v>
      </c>
      <c r="S456" s="249">
        <f>R456*[1]Factors!D443</f>
        <v>463.33634270750474</v>
      </c>
      <c r="T456" s="250">
        <f>R456*[1]Factors!D443*[1]Factors!E443</f>
        <v>750</v>
      </c>
      <c r="U456" s="246"/>
      <c r="V456" s="76"/>
      <c r="W456" s="250">
        <f t="shared" si="49"/>
        <v>750</v>
      </c>
      <c r="X456" s="76"/>
      <c r="Y456" s="76">
        <f t="shared" si="56"/>
        <v>0</v>
      </c>
      <c r="Z456" s="76">
        <f t="shared" si="56"/>
        <v>0</v>
      </c>
      <c r="AA456" s="76" t="s">
        <v>220</v>
      </c>
      <c r="AB456" s="271"/>
      <c r="AC456" s="76">
        <f t="shared" si="61"/>
        <v>383925.96199689241</v>
      </c>
      <c r="AD456" s="76">
        <f t="shared" si="61"/>
        <v>0</v>
      </c>
      <c r="AE456" s="76">
        <f t="shared" si="57"/>
        <v>383925.96199689241</v>
      </c>
      <c r="AF456" s="246"/>
      <c r="AG456" s="247">
        <f t="shared" si="58"/>
        <v>383925.96199689241</v>
      </c>
      <c r="AH456" s="76">
        <f t="shared" si="59"/>
        <v>0</v>
      </c>
      <c r="AI456" s="247">
        <f t="shared" si="60"/>
        <v>383925.96199689241</v>
      </c>
    </row>
    <row r="457" spans="1:35" s="20" customFormat="1">
      <c r="A457" s="31"/>
      <c r="B457" s="31"/>
      <c r="C457" s="94"/>
      <c r="D457" s="94"/>
      <c r="E457" s="94"/>
      <c r="F457" s="149"/>
      <c r="G457" s="242">
        <v>4</v>
      </c>
      <c r="H457" s="243">
        <v>2026</v>
      </c>
      <c r="I457" s="244">
        <v>2026</v>
      </c>
      <c r="J457" s="244">
        <v>2027</v>
      </c>
      <c r="K457" s="245" t="str">
        <f>[1]Lib_RawData!G268</f>
        <v>CFO</v>
      </c>
      <c r="L457" s="246">
        <f t="shared" si="52"/>
        <v>0</v>
      </c>
      <c r="M457" s="76">
        <f t="shared" si="52"/>
        <v>383925.96199689241</v>
      </c>
      <c r="N457" s="76">
        <f t="shared" si="52"/>
        <v>0</v>
      </c>
      <c r="O457" s="247">
        <f t="shared" si="53"/>
        <v>383925.96199689241</v>
      </c>
      <c r="P457" s="248">
        <f t="shared" si="54"/>
        <v>383925.96199689241</v>
      </c>
      <c r="Q457" s="249">
        <f>P457*[1]Factors!D444</f>
        <v>229161.80496244848</v>
      </c>
      <c r="R457" s="249">
        <f t="shared" si="55"/>
        <v>750</v>
      </c>
      <c r="S457" s="249">
        <f>R457*[1]Factors!D444</f>
        <v>447.66796396860371</v>
      </c>
      <c r="T457" s="250">
        <f>R457*[1]Factors!D444*[1]Factors!E444</f>
        <v>750</v>
      </c>
      <c r="U457" s="246"/>
      <c r="V457" s="76"/>
      <c r="W457" s="250">
        <f t="shared" si="49"/>
        <v>750</v>
      </c>
      <c r="X457" s="76"/>
      <c r="Y457" s="76">
        <f t="shared" si="56"/>
        <v>0</v>
      </c>
      <c r="Z457" s="76">
        <f t="shared" si="56"/>
        <v>0</v>
      </c>
      <c r="AA457" s="76" t="s">
        <v>220</v>
      </c>
      <c r="AB457" s="271"/>
      <c r="AC457" s="76">
        <f t="shared" si="61"/>
        <v>383925.96199689241</v>
      </c>
      <c r="AD457" s="76">
        <f t="shared" si="61"/>
        <v>0</v>
      </c>
      <c r="AE457" s="76">
        <f t="shared" si="57"/>
        <v>383925.96199689241</v>
      </c>
      <c r="AF457" s="246"/>
      <c r="AG457" s="247">
        <f t="shared" si="58"/>
        <v>383925.96199689241</v>
      </c>
      <c r="AH457" s="76">
        <f t="shared" si="59"/>
        <v>0</v>
      </c>
      <c r="AI457" s="247">
        <f t="shared" si="60"/>
        <v>383925.96199689241</v>
      </c>
    </row>
    <row r="458" spans="1:35" s="20" customFormat="1">
      <c r="A458" s="31"/>
      <c r="B458" s="31"/>
      <c r="C458" s="94"/>
      <c r="D458" s="94"/>
      <c r="E458" s="94"/>
      <c r="F458" s="149"/>
      <c r="G458" s="242">
        <v>5</v>
      </c>
      <c r="H458" s="243">
        <v>2026</v>
      </c>
      <c r="I458" s="244">
        <v>2026</v>
      </c>
      <c r="J458" s="244">
        <v>2027</v>
      </c>
      <c r="K458" s="245" t="str">
        <f>[1]Lib_RawData!G269</f>
        <v>CFO</v>
      </c>
      <c r="L458" s="246">
        <f t="shared" si="52"/>
        <v>0</v>
      </c>
      <c r="M458" s="76">
        <f t="shared" si="52"/>
        <v>383925.96199689241</v>
      </c>
      <c r="N458" s="76">
        <f t="shared" si="52"/>
        <v>0</v>
      </c>
      <c r="O458" s="247">
        <f t="shared" si="53"/>
        <v>383925.96199689241</v>
      </c>
      <c r="P458" s="248">
        <f t="shared" si="54"/>
        <v>383925.96199689241</v>
      </c>
      <c r="Q458" s="249">
        <f>P458*[1]Factors!D445</f>
        <v>229161.80496244848</v>
      </c>
      <c r="R458" s="249">
        <f t="shared" si="55"/>
        <v>750</v>
      </c>
      <c r="S458" s="249">
        <f>R458*[1]Factors!D445</f>
        <v>447.66796396860371</v>
      </c>
      <c r="T458" s="250">
        <f>R458*[1]Factors!D445*[1]Factors!E445</f>
        <v>750</v>
      </c>
      <c r="U458" s="246"/>
      <c r="V458" s="76"/>
      <c r="W458" s="250">
        <f t="shared" si="49"/>
        <v>750</v>
      </c>
      <c r="X458" s="76"/>
      <c r="Y458" s="76">
        <f t="shared" ref="Y458:Z473" si="62">Y446*EXP(Y$20)</f>
        <v>0</v>
      </c>
      <c r="Z458" s="76">
        <f t="shared" si="62"/>
        <v>0</v>
      </c>
      <c r="AA458" s="76" t="s">
        <v>220</v>
      </c>
      <c r="AB458" s="271"/>
      <c r="AC458" s="76">
        <f t="shared" si="61"/>
        <v>383925.96199689241</v>
      </c>
      <c r="AD458" s="76">
        <f t="shared" si="61"/>
        <v>0</v>
      </c>
      <c r="AE458" s="76">
        <f t="shared" si="57"/>
        <v>383925.96199689241</v>
      </c>
      <c r="AF458" s="246"/>
      <c r="AG458" s="247">
        <f t="shared" si="58"/>
        <v>383925.96199689241</v>
      </c>
      <c r="AH458" s="76">
        <f t="shared" si="59"/>
        <v>0</v>
      </c>
      <c r="AI458" s="247">
        <f t="shared" si="60"/>
        <v>383925.96199689241</v>
      </c>
    </row>
    <row r="459" spans="1:35" s="20" customFormat="1">
      <c r="A459" s="31"/>
      <c r="B459" s="31"/>
      <c r="C459" s="94"/>
      <c r="D459" s="94"/>
      <c r="E459" s="94"/>
      <c r="F459" s="149"/>
      <c r="G459" s="242">
        <v>6</v>
      </c>
      <c r="H459" s="243">
        <v>2026</v>
      </c>
      <c r="I459" s="244">
        <v>2026</v>
      </c>
      <c r="J459" s="244">
        <v>2027</v>
      </c>
      <c r="K459" s="245" t="str">
        <f>[1]Lib_RawData!G270</f>
        <v>CFO</v>
      </c>
      <c r="L459" s="246">
        <f t="shared" si="52"/>
        <v>0</v>
      </c>
      <c r="M459" s="76">
        <f t="shared" si="52"/>
        <v>383925.96199689241</v>
      </c>
      <c r="N459" s="76">
        <f t="shared" si="52"/>
        <v>0</v>
      </c>
      <c r="O459" s="247">
        <f t="shared" si="53"/>
        <v>383925.96199689241</v>
      </c>
      <c r="P459" s="248">
        <f t="shared" si="54"/>
        <v>383925.96199689241</v>
      </c>
      <c r="Q459" s="249">
        <f>P459*[1]Factors!D446</f>
        <v>229161.80496244848</v>
      </c>
      <c r="R459" s="249">
        <f t="shared" si="55"/>
        <v>750</v>
      </c>
      <c r="S459" s="249">
        <f>R459*[1]Factors!D446</f>
        <v>447.66796396860371</v>
      </c>
      <c r="T459" s="250">
        <f>R459*[1]Factors!D446*[1]Factors!E446</f>
        <v>750</v>
      </c>
      <c r="U459" s="246"/>
      <c r="V459" s="76"/>
      <c r="W459" s="250">
        <f t="shared" si="49"/>
        <v>750</v>
      </c>
      <c r="X459" s="76"/>
      <c r="Y459" s="76">
        <f t="shared" si="62"/>
        <v>0</v>
      </c>
      <c r="Z459" s="76">
        <f t="shared" si="62"/>
        <v>0</v>
      </c>
      <c r="AA459" s="76" t="s">
        <v>220</v>
      </c>
      <c r="AB459" s="271"/>
      <c r="AC459" s="76">
        <f t="shared" si="61"/>
        <v>383925.96199689241</v>
      </c>
      <c r="AD459" s="76">
        <f t="shared" si="61"/>
        <v>0</v>
      </c>
      <c r="AE459" s="76">
        <f t="shared" si="57"/>
        <v>383925.96199689241</v>
      </c>
      <c r="AF459" s="246"/>
      <c r="AG459" s="247">
        <f t="shared" si="58"/>
        <v>383925.96199689241</v>
      </c>
      <c r="AH459" s="76">
        <f t="shared" si="59"/>
        <v>0</v>
      </c>
      <c r="AI459" s="247">
        <f t="shared" si="60"/>
        <v>383925.96199689241</v>
      </c>
    </row>
    <row r="460" spans="1:35" s="20" customFormat="1">
      <c r="A460" s="31"/>
      <c r="B460" s="31"/>
      <c r="C460" s="94"/>
      <c r="D460" s="94"/>
      <c r="E460" s="94"/>
      <c r="F460" s="149"/>
      <c r="G460" s="14">
        <v>7</v>
      </c>
      <c r="H460" s="15">
        <v>2026</v>
      </c>
      <c r="I460" s="200">
        <v>2027</v>
      </c>
      <c r="J460" s="200">
        <v>2027</v>
      </c>
      <c r="K460" s="16" t="str">
        <f>[1]Lib_RawData!G271</f>
        <v>CFO</v>
      </c>
      <c r="L460" s="17">
        <f t="shared" si="52"/>
        <v>0</v>
      </c>
      <c r="M460" s="10">
        <f t="shared" si="52"/>
        <v>397601.29296383692</v>
      </c>
      <c r="N460" s="10">
        <f t="shared" si="52"/>
        <v>0</v>
      </c>
      <c r="O460" s="18">
        <f t="shared" si="53"/>
        <v>397601.29296383692</v>
      </c>
      <c r="P460" s="19">
        <f t="shared" si="54"/>
        <v>397601.29296383692</v>
      </c>
      <c r="Q460" s="20">
        <f>P460*[1]Factors!D447</f>
        <v>237324.48172320693</v>
      </c>
      <c r="R460" s="20">
        <f t="shared" si="55"/>
        <v>750</v>
      </c>
      <c r="S460" s="20">
        <f>R460*[1]Factors!D447</f>
        <v>447.66796396860371</v>
      </c>
      <c r="T460" s="21">
        <f>R460*[1]Factors!D447*[1]Factors!E447</f>
        <v>750</v>
      </c>
      <c r="U460" s="17"/>
      <c r="V460" s="10"/>
      <c r="W460" s="21">
        <f t="shared" si="49"/>
        <v>750</v>
      </c>
      <c r="X460" s="10"/>
      <c r="Y460" s="10">
        <f t="shared" si="62"/>
        <v>0</v>
      </c>
      <c r="Z460" s="10">
        <f t="shared" si="62"/>
        <v>0</v>
      </c>
      <c r="AA460" s="10" t="s">
        <v>220</v>
      </c>
      <c r="AB460" s="270"/>
      <c r="AC460" s="10">
        <f t="shared" ref="AC460:AD475" si="63">AC448*EXP(AC$20)</f>
        <v>397601.29296383692</v>
      </c>
      <c r="AD460" s="10">
        <f t="shared" si="63"/>
        <v>0</v>
      </c>
      <c r="AE460" s="10">
        <f t="shared" si="57"/>
        <v>397601.29296383692</v>
      </c>
      <c r="AF460" s="17"/>
      <c r="AG460" s="18">
        <f t="shared" si="58"/>
        <v>397601.29296383692</v>
      </c>
      <c r="AH460" s="10">
        <f t="shared" si="59"/>
        <v>0</v>
      </c>
      <c r="AI460" s="18">
        <f t="shared" si="60"/>
        <v>397601.29296383692</v>
      </c>
    </row>
    <row r="461" spans="1:35" s="20" customFormat="1">
      <c r="A461" s="31"/>
      <c r="B461" s="31"/>
      <c r="C461" s="94"/>
      <c r="D461" s="94"/>
      <c r="E461" s="94"/>
      <c r="F461" s="149"/>
      <c r="G461" s="14">
        <v>8</v>
      </c>
      <c r="H461" s="15">
        <v>2026</v>
      </c>
      <c r="I461" s="200">
        <v>2027</v>
      </c>
      <c r="J461" s="200">
        <v>2027</v>
      </c>
      <c r="K461" s="16" t="str">
        <f>[1]Lib_RawData!G272</f>
        <v>CFO</v>
      </c>
      <c r="L461" s="17">
        <f t="shared" si="52"/>
        <v>0</v>
      </c>
      <c r="M461" s="10">
        <f t="shared" si="52"/>
        <v>397601.29296383692</v>
      </c>
      <c r="N461" s="10">
        <f t="shared" si="52"/>
        <v>0</v>
      </c>
      <c r="O461" s="18">
        <f t="shared" si="53"/>
        <v>397601.29296383692</v>
      </c>
      <c r="P461" s="19">
        <f t="shared" si="54"/>
        <v>397601.29296383692</v>
      </c>
      <c r="Q461" s="20">
        <f>P461*[1]Factors!D448</f>
        <v>237324.48172320693</v>
      </c>
      <c r="R461" s="20">
        <f t="shared" si="55"/>
        <v>750</v>
      </c>
      <c r="S461" s="20">
        <f>R461*[1]Factors!D448</f>
        <v>447.66796396860371</v>
      </c>
      <c r="T461" s="21">
        <f>R461*[1]Factors!D448*[1]Factors!E448</f>
        <v>750</v>
      </c>
      <c r="U461" s="17"/>
      <c r="V461" s="10"/>
      <c r="W461" s="21">
        <f t="shared" si="49"/>
        <v>750</v>
      </c>
      <c r="X461" s="10"/>
      <c r="Y461" s="10">
        <f t="shared" si="62"/>
        <v>0</v>
      </c>
      <c r="Z461" s="10">
        <f t="shared" si="62"/>
        <v>0</v>
      </c>
      <c r="AA461" s="10" t="s">
        <v>220</v>
      </c>
      <c r="AB461" s="270"/>
      <c r="AC461" s="10">
        <f t="shared" si="63"/>
        <v>397601.29296383692</v>
      </c>
      <c r="AD461" s="10">
        <f t="shared" si="63"/>
        <v>0</v>
      </c>
      <c r="AE461" s="10">
        <f t="shared" si="57"/>
        <v>397601.29296383692</v>
      </c>
      <c r="AF461" s="17"/>
      <c r="AG461" s="18">
        <f t="shared" si="58"/>
        <v>397601.29296383692</v>
      </c>
      <c r="AH461" s="10">
        <f t="shared" si="59"/>
        <v>0</v>
      </c>
      <c r="AI461" s="18">
        <f t="shared" si="60"/>
        <v>397601.29296383692</v>
      </c>
    </row>
    <row r="462" spans="1:35" s="20" customFormat="1">
      <c r="A462" s="31"/>
      <c r="B462" s="31"/>
      <c r="C462" s="94"/>
      <c r="D462" s="94"/>
      <c r="E462" s="94"/>
      <c r="F462" s="149"/>
      <c r="G462" s="14">
        <v>9</v>
      </c>
      <c r="H462" s="15">
        <v>2026</v>
      </c>
      <c r="I462" s="200">
        <v>2027</v>
      </c>
      <c r="J462" s="200">
        <v>2027</v>
      </c>
      <c r="K462" s="16" t="str">
        <f>[1]Lib_RawData!G273</f>
        <v>CFO</v>
      </c>
      <c r="L462" s="17">
        <f t="shared" si="52"/>
        <v>0</v>
      </c>
      <c r="M462" s="10">
        <f t="shared" si="52"/>
        <v>397601.29296383692</v>
      </c>
      <c r="N462" s="10">
        <f t="shared" si="52"/>
        <v>0</v>
      </c>
      <c r="O462" s="18">
        <f t="shared" si="53"/>
        <v>397601.29296383692</v>
      </c>
      <c r="P462" s="19">
        <f t="shared" si="54"/>
        <v>397601.29296383692</v>
      </c>
      <c r="Q462" s="20">
        <f>P462*[1]Factors!D449</f>
        <v>237324.48172320693</v>
      </c>
      <c r="R462" s="20">
        <f t="shared" si="55"/>
        <v>750</v>
      </c>
      <c r="S462" s="20">
        <f>R462*[1]Factors!D449</f>
        <v>447.66796396860371</v>
      </c>
      <c r="T462" s="21">
        <f>R462*[1]Factors!D449*[1]Factors!E449</f>
        <v>750</v>
      </c>
      <c r="U462" s="17"/>
      <c r="V462" s="10"/>
      <c r="W462" s="21">
        <f t="shared" si="49"/>
        <v>750</v>
      </c>
      <c r="X462" s="10"/>
      <c r="Y462" s="10">
        <f t="shared" si="62"/>
        <v>0</v>
      </c>
      <c r="Z462" s="10">
        <f t="shared" si="62"/>
        <v>0</v>
      </c>
      <c r="AA462" s="10" t="s">
        <v>220</v>
      </c>
      <c r="AB462" s="270"/>
      <c r="AC462" s="10">
        <f t="shared" si="63"/>
        <v>397601.29296383692</v>
      </c>
      <c r="AD462" s="10">
        <f t="shared" si="63"/>
        <v>0</v>
      </c>
      <c r="AE462" s="10">
        <f t="shared" si="57"/>
        <v>397601.29296383692</v>
      </c>
      <c r="AF462" s="17"/>
      <c r="AG462" s="18">
        <f t="shared" si="58"/>
        <v>397601.29296383692</v>
      </c>
      <c r="AH462" s="10">
        <f t="shared" si="59"/>
        <v>0</v>
      </c>
      <c r="AI462" s="18">
        <f t="shared" si="60"/>
        <v>397601.29296383692</v>
      </c>
    </row>
    <row r="463" spans="1:35" s="20" customFormat="1">
      <c r="A463" s="31"/>
      <c r="B463" s="31"/>
      <c r="C463" s="94"/>
      <c r="D463" s="94"/>
      <c r="E463" s="94"/>
      <c r="F463" s="149"/>
      <c r="G463" s="14">
        <v>10</v>
      </c>
      <c r="H463" s="15">
        <v>2026</v>
      </c>
      <c r="I463" s="200">
        <v>2027</v>
      </c>
      <c r="J463" s="200">
        <v>2027</v>
      </c>
      <c r="K463" s="16" t="str">
        <f>[1]Lib_RawData!G274</f>
        <v>CFO</v>
      </c>
      <c r="L463" s="17">
        <f t="shared" si="52"/>
        <v>0</v>
      </c>
      <c r="M463" s="10">
        <f t="shared" si="52"/>
        <v>397601.29296383692</v>
      </c>
      <c r="N463" s="10">
        <f t="shared" si="52"/>
        <v>0</v>
      </c>
      <c r="O463" s="18">
        <f t="shared" si="53"/>
        <v>397601.29296383692</v>
      </c>
      <c r="P463" s="19">
        <f t="shared" si="54"/>
        <v>397601.29296383692</v>
      </c>
      <c r="Q463" s="20">
        <f>P463*[1]Factors!D450</f>
        <v>237324.48172320693</v>
      </c>
      <c r="R463" s="20">
        <f t="shared" si="55"/>
        <v>750</v>
      </c>
      <c r="S463" s="20">
        <f>R463*[1]Factors!D450</f>
        <v>447.66796396860371</v>
      </c>
      <c r="T463" s="21">
        <f>R463*[1]Factors!D450*[1]Factors!E450</f>
        <v>750</v>
      </c>
      <c r="U463" s="17"/>
      <c r="V463" s="10"/>
      <c r="W463" s="21">
        <f t="shared" si="49"/>
        <v>750</v>
      </c>
      <c r="X463" s="10"/>
      <c r="Y463" s="10">
        <f t="shared" si="62"/>
        <v>0</v>
      </c>
      <c r="Z463" s="10">
        <f t="shared" si="62"/>
        <v>0</v>
      </c>
      <c r="AA463" s="10" t="s">
        <v>220</v>
      </c>
      <c r="AB463" s="270"/>
      <c r="AC463" s="10">
        <f t="shared" si="63"/>
        <v>397601.29296383692</v>
      </c>
      <c r="AD463" s="10">
        <f t="shared" si="63"/>
        <v>0</v>
      </c>
      <c r="AE463" s="10">
        <f t="shared" si="57"/>
        <v>397601.29296383692</v>
      </c>
      <c r="AF463" s="17"/>
      <c r="AG463" s="18">
        <f t="shared" si="58"/>
        <v>397601.29296383692</v>
      </c>
      <c r="AH463" s="10">
        <f t="shared" si="59"/>
        <v>0</v>
      </c>
      <c r="AI463" s="18">
        <f t="shared" si="60"/>
        <v>397601.29296383692</v>
      </c>
    </row>
    <row r="464" spans="1:35" s="20" customFormat="1">
      <c r="A464" s="31"/>
      <c r="B464" s="31"/>
      <c r="C464" s="94"/>
      <c r="D464" s="94"/>
      <c r="E464" s="94"/>
      <c r="F464" s="149"/>
      <c r="G464" s="14">
        <v>11</v>
      </c>
      <c r="H464" s="15">
        <v>2026</v>
      </c>
      <c r="I464" s="200">
        <v>2027</v>
      </c>
      <c r="J464" s="200">
        <v>2027</v>
      </c>
      <c r="K464" s="16" t="str">
        <f>[1]Lib_RawData!G275</f>
        <v>CFO</v>
      </c>
      <c r="L464" s="17">
        <f t="shared" si="52"/>
        <v>0</v>
      </c>
      <c r="M464" s="10">
        <f t="shared" si="52"/>
        <v>397601.29296383692</v>
      </c>
      <c r="N464" s="10">
        <f t="shared" si="52"/>
        <v>0</v>
      </c>
      <c r="O464" s="18">
        <f t="shared" si="53"/>
        <v>397601.29296383692</v>
      </c>
      <c r="P464" s="19">
        <f t="shared" si="54"/>
        <v>397601.29296383692</v>
      </c>
      <c r="Q464" s="20">
        <f>P464*[1]Factors!D451</f>
        <v>237324.48172320693</v>
      </c>
      <c r="R464" s="20">
        <f t="shared" si="55"/>
        <v>750</v>
      </c>
      <c r="S464" s="20">
        <f>R464*[1]Factors!D451</f>
        <v>447.66796396860371</v>
      </c>
      <c r="T464" s="21">
        <f>R464*[1]Factors!D451*[1]Factors!E451</f>
        <v>750</v>
      </c>
      <c r="U464" s="17"/>
      <c r="V464" s="10"/>
      <c r="W464" s="21">
        <f t="shared" si="49"/>
        <v>750</v>
      </c>
      <c r="X464" s="10"/>
      <c r="Y464" s="10">
        <f t="shared" si="62"/>
        <v>0</v>
      </c>
      <c r="Z464" s="10">
        <f t="shared" si="62"/>
        <v>0</v>
      </c>
      <c r="AA464" s="10" t="s">
        <v>220</v>
      </c>
      <c r="AB464" s="270"/>
      <c r="AC464" s="10">
        <f t="shared" si="63"/>
        <v>397601.29296383692</v>
      </c>
      <c r="AD464" s="10">
        <f t="shared" si="63"/>
        <v>0</v>
      </c>
      <c r="AE464" s="10">
        <f t="shared" si="57"/>
        <v>397601.29296383692</v>
      </c>
      <c r="AF464" s="17"/>
      <c r="AG464" s="18">
        <f t="shared" si="58"/>
        <v>397601.29296383692</v>
      </c>
      <c r="AH464" s="10">
        <f t="shared" si="59"/>
        <v>0</v>
      </c>
      <c r="AI464" s="18">
        <f t="shared" si="60"/>
        <v>397601.29296383692</v>
      </c>
    </row>
    <row r="465" spans="1:35" s="20" customFormat="1">
      <c r="A465" s="31"/>
      <c r="B465" s="31"/>
      <c r="C465" s="94"/>
      <c r="D465" s="94"/>
      <c r="E465" s="94"/>
      <c r="F465" s="149"/>
      <c r="G465" s="14">
        <v>12</v>
      </c>
      <c r="H465" s="15">
        <v>2026</v>
      </c>
      <c r="I465" s="200">
        <v>2027</v>
      </c>
      <c r="J465" s="200">
        <v>2027</v>
      </c>
      <c r="K465" s="16" t="str">
        <f>[1]Lib_RawData!G276</f>
        <v>CFO</v>
      </c>
      <c r="L465" s="17">
        <f t="shared" si="52"/>
        <v>0</v>
      </c>
      <c r="M465" s="10">
        <f t="shared" si="52"/>
        <v>397601.29296383692</v>
      </c>
      <c r="N465" s="10">
        <f t="shared" si="52"/>
        <v>0</v>
      </c>
      <c r="O465" s="18">
        <f t="shared" si="53"/>
        <v>397601.29296383692</v>
      </c>
      <c r="P465" s="19">
        <f t="shared" si="54"/>
        <v>397601.29296383692</v>
      </c>
      <c r="Q465" s="20">
        <f>P465*[1]Factors!D452</f>
        <v>237324.48172320693</v>
      </c>
      <c r="R465" s="20">
        <f t="shared" si="55"/>
        <v>750</v>
      </c>
      <c r="S465" s="20">
        <f>R465*[1]Factors!D452</f>
        <v>447.66796396860371</v>
      </c>
      <c r="T465" s="21">
        <f>R465*[1]Factors!D452*[1]Factors!E452</f>
        <v>750</v>
      </c>
      <c r="U465" s="17"/>
      <c r="V465" s="10"/>
      <c r="W465" s="21">
        <f t="shared" si="49"/>
        <v>750</v>
      </c>
      <c r="X465" s="10"/>
      <c r="Y465" s="10">
        <f t="shared" si="62"/>
        <v>0</v>
      </c>
      <c r="Z465" s="10">
        <f t="shared" si="62"/>
        <v>0</v>
      </c>
      <c r="AA465" s="10" t="s">
        <v>220</v>
      </c>
      <c r="AB465" s="270"/>
      <c r="AC465" s="10">
        <f t="shared" si="63"/>
        <v>397601.29296383692</v>
      </c>
      <c r="AD465" s="10">
        <f t="shared" si="63"/>
        <v>0</v>
      </c>
      <c r="AE465" s="10">
        <f t="shared" si="57"/>
        <v>397601.29296383692</v>
      </c>
      <c r="AF465" s="17"/>
      <c r="AG465" s="18">
        <f t="shared" si="58"/>
        <v>397601.29296383692</v>
      </c>
      <c r="AH465" s="10">
        <f t="shared" si="59"/>
        <v>0</v>
      </c>
      <c r="AI465" s="18">
        <f t="shared" si="60"/>
        <v>397601.29296383692</v>
      </c>
    </row>
    <row r="466" spans="1:35" s="20" customFormat="1">
      <c r="A466" s="31"/>
      <c r="B466" s="31"/>
      <c r="C466" s="94"/>
      <c r="D466" s="94"/>
      <c r="E466" s="94"/>
      <c r="F466" s="149"/>
      <c r="G466" s="14">
        <v>1</v>
      </c>
      <c r="H466" s="15">
        <v>2027</v>
      </c>
      <c r="I466" s="200">
        <v>2027</v>
      </c>
      <c r="J466" s="200">
        <v>2027</v>
      </c>
      <c r="K466" s="16" t="str">
        <f>[1]Lib_RawData!G277</f>
        <v>CFO</v>
      </c>
      <c r="L466" s="17">
        <f t="shared" si="52"/>
        <v>0</v>
      </c>
      <c r="M466" s="10">
        <f t="shared" si="52"/>
        <v>397601.29296383692</v>
      </c>
      <c r="N466" s="10">
        <f t="shared" si="52"/>
        <v>0</v>
      </c>
      <c r="O466" s="18">
        <f t="shared" si="53"/>
        <v>397601.29296383692</v>
      </c>
      <c r="P466" s="19">
        <f t="shared" si="54"/>
        <v>397601.29296383692</v>
      </c>
      <c r="Q466" s="20">
        <f>P466*[1]Factors!D453</f>
        <v>237324.48172320693</v>
      </c>
      <c r="R466" s="20">
        <f t="shared" si="55"/>
        <v>750</v>
      </c>
      <c r="S466" s="20">
        <f>R466*[1]Factors!D453</f>
        <v>447.66796396860371</v>
      </c>
      <c r="T466" s="21">
        <f>R466*[1]Factors!D453*[1]Factors!E453</f>
        <v>750</v>
      </c>
      <c r="U466" s="17"/>
      <c r="V466" s="10"/>
      <c r="W466" s="21">
        <f t="shared" si="49"/>
        <v>750</v>
      </c>
      <c r="X466" s="10"/>
      <c r="Y466" s="10">
        <f t="shared" si="62"/>
        <v>0</v>
      </c>
      <c r="Z466" s="10">
        <f t="shared" si="62"/>
        <v>0</v>
      </c>
      <c r="AA466" s="10" t="s">
        <v>220</v>
      </c>
      <c r="AB466" s="270"/>
      <c r="AC466" s="10">
        <f t="shared" si="63"/>
        <v>397601.29296383692</v>
      </c>
      <c r="AD466" s="10">
        <f t="shared" si="63"/>
        <v>0</v>
      </c>
      <c r="AE466" s="10">
        <f t="shared" si="57"/>
        <v>397601.29296383692</v>
      </c>
      <c r="AF466" s="17"/>
      <c r="AG466" s="18">
        <f t="shared" si="58"/>
        <v>397601.29296383692</v>
      </c>
      <c r="AH466" s="10">
        <f t="shared" si="59"/>
        <v>0</v>
      </c>
      <c r="AI466" s="18">
        <f t="shared" si="60"/>
        <v>397601.29296383692</v>
      </c>
    </row>
    <row r="467" spans="1:35" s="20" customFormat="1">
      <c r="A467" s="31"/>
      <c r="B467" s="31"/>
      <c r="C467" s="94"/>
      <c r="D467" s="94"/>
      <c r="E467" s="94"/>
      <c r="F467" s="149"/>
      <c r="G467" s="14">
        <v>2</v>
      </c>
      <c r="H467" s="15">
        <v>2027</v>
      </c>
      <c r="I467" s="200">
        <v>2027</v>
      </c>
      <c r="J467" s="200">
        <v>2027</v>
      </c>
      <c r="K467" s="16" t="str">
        <f>[1]Lib_RawData!G278</f>
        <v>CFO</v>
      </c>
      <c r="L467" s="17">
        <f t="shared" si="52"/>
        <v>0</v>
      </c>
      <c r="M467" s="10">
        <f t="shared" si="52"/>
        <v>397601.29296383692</v>
      </c>
      <c r="N467" s="10">
        <f t="shared" si="52"/>
        <v>0</v>
      </c>
      <c r="O467" s="18">
        <f t="shared" si="53"/>
        <v>397601.29296383692</v>
      </c>
      <c r="P467" s="19">
        <f t="shared" si="54"/>
        <v>397601.29296383692</v>
      </c>
      <c r="Q467" s="20">
        <f>P467*[1]Factors!D454</f>
        <v>237324.48172320693</v>
      </c>
      <c r="R467" s="20">
        <f t="shared" si="55"/>
        <v>750</v>
      </c>
      <c r="S467" s="20">
        <f>R467*[1]Factors!D454</f>
        <v>447.66796396860371</v>
      </c>
      <c r="T467" s="21">
        <f>R467*[1]Factors!D454*[1]Factors!E454</f>
        <v>750</v>
      </c>
      <c r="U467" s="17"/>
      <c r="V467" s="10"/>
      <c r="W467" s="21">
        <f t="shared" si="49"/>
        <v>750</v>
      </c>
      <c r="X467" s="10"/>
      <c r="Y467" s="10">
        <f t="shared" si="62"/>
        <v>0</v>
      </c>
      <c r="Z467" s="10">
        <f t="shared" si="62"/>
        <v>0</v>
      </c>
      <c r="AA467" s="10" t="s">
        <v>220</v>
      </c>
      <c r="AB467" s="270"/>
      <c r="AC467" s="10">
        <f t="shared" si="63"/>
        <v>397601.29296383692</v>
      </c>
      <c r="AD467" s="10">
        <f t="shared" si="63"/>
        <v>0</v>
      </c>
      <c r="AE467" s="10">
        <f t="shared" si="57"/>
        <v>397601.29296383692</v>
      </c>
      <c r="AF467" s="17"/>
      <c r="AG467" s="18">
        <f t="shared" si="58"/>
        <v>397601.29296383692</v>
      </c>
      <c r="AH467" s="10">
        <f t="shared" si="59"/>
        <v>0</v>
      </c>
      <c r="AI467" s="18">
        <f t="shared" si="60"/>
        <v>397601.29296383692</v>
      </c>
    </row>
    <row r="468" spans="1:35" s="20" customFormat="1">
      <c r="A468" s="31"/>
      <c r="B468" s="31"/>
      <c r="C468" s="94"/>
      <c r="D468" s="94"/>
      <c r="E468" s="94"/>
      <c r="F468" s="149"/>
      <c r="G468" s="14">
        <v>3</v>
      </c>
      <c r="H468" s="15">
        <v>2027</v>
      </c>
      <c r="I468" s="200">
        <v>2027</v>
      </c>
      <c r="J468" s="200">
        <v>2027</v>
      </c>
      <c r="K468" s="16" t="str">
        <f>[1]Lib_RawData!G279</f>
        <v>CFO</v>
      </c>
      <c r="L468" s="17">
        <f t="shared" si="52"/>
        <v>0</v>
      </c>
      <c r="M468" s="10">
        <f t="shared" si="52"/>
        <v>397601.29296383692</v>
      </c>
      <c r="N468" s="10">
        <f t="shared" si="52"/>
        <v>0</v>
      </c>
      <c r="O468" s="18">
        <f t="shared" si="53"/>
        <v>397601.29296383692</v>
      </c>
      <c r="P468" s="19">
        <f t="shared" si="54"/>
        <v>397601.29296383692</v>
      </c>
      <c r="Q468" s="20">
        <f>P468*[1]Factors!D455</f>
        <v>237324.48172320693</v>
      </c>
      <c r="R468" s="20">
        <f t="shared" si="55"/>
        <v>750</v>
      </c>
      <c r="S468" s="20">
        <f>R468*[1]Factors!D455</f>
        <v>447.66796396860371</v>
      </c>
      <c r="T468" s="21">
        <f>R468*[1]Factors!D455*[1]Factors!E455</f>
        <v>750</v>
      </c>
      <c r="U468" s="17"/>
      <c r="V468" s="10"/>
      <c r="W468" s="21">
        <f t="shared" si="49"/>
        <v>750</v>
      </c>
      <c r="X468" s="10"/>
      <c r="Y468" s="10">
        <f t="shared" si="62"/>
        <v>0</v>
      </c>
      <c r="Z468" s="10">
        <f t="shared" si="62"/>
        <v>0</v>
      </c>
      <c r="AA468" s="10" t="s">
        <v>220</v>
      </c>
      <c r="AB468" s="270"/>
      <c r="AC468" s="10">
        <f t="shared" si="63"/>
        <v>397601.29296383692</v>
      </c>
      <c r="AD468" s="10">
        <f t="shared" si="63"/>
        <v>0</v>
      </c>
      <c r="AE468" s="10">
        <f t="shared" si="57"/>
        <v>397601.29296383692</v>
      </c>
      <c r="AF468" s="17"/>
      <c r="AG468" s="18">
        <f t="shared" si="58"/>
        <v>397601.29296383692</v>
      </c>
      <c r="AH468" s="10">
        <f t="shared" si="59"/>
        <v>0</v>
      </c>
      <c r="AI468" s="18">
        <f t="shared" si="60"/>
        <v>397601.29296383692</v>
      </c>
    </row>
    <row r="469" spans="1:35" s="20" customFormat="1">
      <c r="A469" s="31"/>
      <c r="B469" s="31"/>
      <c r="C469" s="94"/>
      <c r="D469" s="94"/>
      <c r="E469" s="94"/>
      <c r="F469" s="149"/>
      <c r="G469" s="14">
        <v>4</v>
      </c>
      <c r="H469" s="15">
        <v>2027</v>
      </c>
      <c r="I469" s="200">
        <v>2027</v>
      </c>
      <c r="J469" s="200">
        <v>2028</v>
      </c>
      <c r="K469" s="16" t="str">
        <f>[1]Lib_RawData!G280</f>
        <v>CFO</v>
      </c>
      <c r="L469" s="17">
        <f t="shared" si="52"/>
        <v>0</v>
      </c>
      <c r="M469" s="10">
        <f t="shared" si="52"/>
        <v>397601.29296383692</v>
      </c>
      <c r="N469" s="10">
        <f t="shared" si="52"/>
        <v>0</v>
      </c>
      <c r="O469" s="18">
        <f t="shared" si="53"/>
        <v>397601.29296383692</v>
      </c>
      <c r="P469" s="19">
        <f t="shared" si="54"/>
        <v>397601.29296383692</v>
      </c>
      <c r="Q469" s="20">
        <f>P469*[1]Factors!D456</f>
        <v>229299.01615768787</v>
      </c>
      <c r="R469" s="20">
        <f t="shared" si="55"/>
        <v>750</v>
      </c>
      <c r="S469" s="20">
        <f>R469*[1]Factors!D456</f>
        <v>432.52943378609058</v>
      </c>
      <c r="T469" s="21">
        <f>R469*[1]Factors!D456*[1]Factors!E456</f>
        <v>749.99999999999989</v>
      </c>
      <c r="U469" s="17"/>
      <c r="V469" s="10"/>
      <c r="W469" s="21">
        <f t="shared" si="49"/>
        <v>750</v>
      </c>
      <c r="X469" s="10"/>
      <c r="Y469" s="10">
        <f t="shared" si="62"/>
        <v>0</v>
      </c>
      <c r="Z469" s="10">
        <f t="shared" si="62"/>
        <v>0</v>
      </c>
      <c r="AA469" s="10" t="s">
        <v>220</v>
      </c>
      <c r="AB469" s="270"/>
      <c r="AC469" s="10">
        <f t="shared" si="63"/>
        <v>397601.29296383692</v>
      </c>
      <c r="AD469" s="10">
        <f t="shared" si="63"/>
        <v>0</v>
      </c>
      <c r="AE469" s="10">
        <f t="shared" si="57"/>
        <v>397601.29296383692</v>
      </c>
      <c r="AF469" s="17"/>
      <c r="AG469" s="18">
        <f t="shared" si="58"/>
        <v>397601.29296383692</v>
      </c>
      <c r="AH469" s="10">
        <f t="shared" si="59"/>
        <v>0</v>
      </c>
      <c r="AI469" s="18">
        <f t="shared" si="60"/>
        <v>397601.29296383692</v>
      </c>
    </row>
    <row r="470" spans="1:35" s="20" customFormat="1">
      <c r="A470" s="31"/>
      <c r="B470" s="31"/>
      <c r="C470" s="94"/>
      <c r="D470" s="94"/>
      <c r="E470" s="94"/>
      <c r="F470" s="149"/>
      <c r="G470" s="14">
        <v>5</v>
      </c>
      <c r="H470" s="15">
        <v>2027</v>
      </c>
      <c r="I470" s="200">
        <v>2027</v>
      </c>
      <c r="J470" s="200">
        <v>2028</v>
      </c>
      <c r="K470" s="16" t="str">
        <f>[1]Lib_RawData!G281</f>
        <v>CFO</v>
      </c>
      <c r="L470" s="17">
        <f t="shared" si="52"/>
        <v>0</v>
      </c>
      <c r="M470" s="10">
        <f t="shared" si="52"/>
        <v>397601.29296383692</v>
      </c>
      <c r="N470" s="10">
        <f t="shared" si="52"/>
        <v>0</v>
      </c>
      <c r="O470" s="18">
        <f t="shared" si="53"/>
        <v>397601.29296383692</v>
      </c>
      <c r="P470" s="19">
        <f t="shared" si="54"/>
        <v>397601.29296383692</v>
      </c>
      <c r="Q470" s="20">
        <f>P470*[1]Factors!D457</f>
        <v>229299.01615768787</v>
      </c>
      <c r="R470" s="20">
        <f t="shared" si="55"/>
        <v>750</v>
      </c>
      <c r="S470" s="20">
        <f>R470*[1]Factors!D457</f>
        <v>432.52943378609058</v>
      </c>
      <c r="T470" s="21">
        <f>R470*[1]Factors!D457*[1]Factors!E457</f>
        <v>749.99999999999989</v>
      </c>
      <c r="U470" s="17"/>
      <c r="V470" s="10"/>
      <c r="W470" s="21">
        <f t="shared" si="49"/>
        <v>750</v>
      </c>
      <c r="X470" s="10"/>
      <c r="Y470" s="10">
        <f t="shared" si="62"/>
        <v>0</v>
      </c>
      <c r="Z470" s="10">
        <f t="shared" si="62"/>
        <v>0</v>
      </c>
      <c r="AA470" s="10" t="s">
        <v>220</v>
      </c>
      <c r="AB470" s="270"/>
      <c r="AC470" s="10">
        <f t="shared" si="63"/>
        <v>397601.29296383692</v>
      </c>
      <c r="AD470" s="10">
        <f t="shared" si="63"/>
        <v>0</v>
      </c>
      <c r="AE470" s="10">
        <f t="shared" si="57"/>
        <v>397601.29296383692</v>
      </c>
      <c r="AF470" s="17"/>
      <c r="AG470" s="18">
        <f t="shared" si="58"/>
        <v>397601.29296383692</v>
      </c>
      <c r="AH470" s="10">
        <f t="shared" si="59"/>
        <v>0</v>
      </c>
      <c r="AI470" s="18">
        <f t="shared" si="60"/>
        <v>397601.29296383692</v>
      </c>
    </row>
    <row r="471" spans="1:35" s="20" customFormat="1">
      <c r="A471" s="31"/>
      <c r="B471" s="31"/>
      <c r="C471" s="94"/>
      <c r="D471" s="94"/>
      <c r="E471" s="94"/>
      <c r="F471" s="149"/>
      <c r="G471" s="14">
        <v>6</v>
      </c>
      <c r="H471" s="15">
        <v>2027</v>
      </c>
      <c r="I471" s="200">
        <v>2027</v>
      </c>
      <c r="J471" s="200">
        <v>2028</v>
      </c>
      <c r="K471" s="16" t="str">
        <f>[1]Lib_RawData!G282</f>
        <v>CFO</v>
      </c>
      <c r="L471" s="17">
        <f t="shared" si="52"/>
        <v>0</v>
      </c>
      <c r="M471" s="10">
        <f t="shared" si="52"/>
        <v>397601.29296383692</v>
      </c>
      <c r="N471" s="10">
        <f t="shared" si="52"/>
        <v>0</v>
      </c>
      <c r="O471" s="18">
        <f t="shared" si="53"/>
        <v>397601.29296383692</v>
      </c>
      <c r="P471" s="19">
        <f t="shared" si="54"/>
        <v>397601.29296383692</v>
      </c>
      <c r="Q471" s="20">
        <f>P471*[1]Factors!D458</f>
        <v>229299.01615768787</v>
      </c>
      <c r="R471" s="20">
        <f t="shared" si="55"/>
        <v>750</v>
      </c>
      <c r="S471" s="20">
        <f>R471*[1]Factors!D458</f>
        <v>432.52943378609058</v>
      </c>
      <c r="T471" s="21">
        <f>R471*[1]Factors!D458*[1]Factors!E458</f>
        <v>749.99999999999989</v>
      </c>
      <c r="U471" s="17"/>
      <c r="V471" s="10"/>
      <c r="W471" s="21">
        <f t="shared" si="49"/>
        <v>750</v>
      </c>
      <c r="X471" s="10"/>
      <c r="Y471" s="10">
        <f t="shared" si="62"/>
        <v>0</v>
      </c>
      <c r="Z471" s="10">
        <f t="shared" si="62"/>
        <v>0</v>
      </c>
      <c r="AA471" s="10" t="s">
        <v>220</v>
      </c>
      <c r="AB471" s="270"/>
      <c r="AC471" s="10">
        <f t="shared" si="63"/>
        <v>397601.29296383692</v>
      </c>
      <c r="AD471" s="10">
        <f t="shared" si="63"/>
        <v>0</v>
      </c>
      <c r="AE471" s="10">
        <f t="shared" si="57"/>
        <v>397601.29296383692</v>
      </c>
      <c r="AF471" s="17"/>
      <c r="AG471" s="18">
        <f t="shared" si="58"/>
        <v>397601.29296383692</v>
      </c>
      <c r="AH471" s="10">
        <f t="shared" si="59"/>
        <v>0</v>
      </c>
      <c r="AI471" s="18">
        <f t="shared" si="60"/>
        <v>397601.29296383692</v>
      </c>
    </row>
    <row r="472" spans="1:35" s="20" customFormat="1">
      <c r="A472" s="31"/>
      <c r="B472" s="31"/>
      <c r="C472" s="94"/>
      <c r="D472" s="94"/>
      <c r="E472" s="94"/>
      <c r="F472" s="149"/>
      <c r="G472" s="14">
        <v>7</v>
      </c>
      <c r="H472" s="15">
        <v>2027</v>
      </c>
      <c r="I472" s="200">
        <v>2028</v>
      </c>
      <c r="J472" s="200">
        <v>2028</v>
      </c>
      <c r="K472" s="16" t="str">
        <f>[1]Lib_RawData!G283</f>
        <v>CFO</v>
      </c>
      <c r="L472" s="17">
        <f t="shared" si="52"/>
        <v>0</v>
      </c>
      <c r="M472" s="10">
        <f t="shared" si="52"/>
        <v>411763.73523756251</v>
      </c>
      <c r="N472" s="10">
        <f t="shared" si="52"/>
        <v>0</v>
      </c>
      <c r="O472" s="18">
        <f t="shared" si="53"/>
        <v>411763.73523756251</v>
      </c>
      <c r="P472" s="19">
        <f t="shared" si="54"/>
        <v>411763.73523756251</v>
      </c>
      <c r="Q472" s="20">
        <f>P472*[1]Factors!D459</f>
        <v>237466.58034126484</v>
      </c>
      <c r="R472" s="20">
        <f t="shared" si="55"/>
        <v>750</v>
      </c>
      <c r="S472" s="20">
        <f>R472*[1]Factors!D459</f>
        <v>432.52943378609058</v>
      </c>
      <c r="T472" s="21">
        <f>R472*[1]Factors!D459*[1]Factors!E459</f>
        <v>749.99999999999989</v>
      </c>
      <c r="U472" s="17"/>
      <c r="V472" s="10"/>
      <c r="W472" s="21">
        <f t="shared" si="49"/>
        <v>750</v>
      </c>
      <c r="X472" s="10"/>
      <c r="Y472" s="10">
        <f t="shared" si="62"/>
        <v>0</v>
      </c>
      <c r="Z472" s="10">
        <f t="shared" si="62"/>
        <v>0</v>
      </c>
      <c r="AA472" s="10" t="s">
        <v>220</v>
      </c>
      <c r="AB472" s="270"/>
      <c r="AC472" s="10">
        <f t="shared" si="63"/>
        <v>411763.73523756251</v>
      </c>
      <c r="AD472" s="10">
        <f t="shared" si="63"/>
        <v>0</v>
      </c>
      <c r="AE472" s="10">
        <f t="shared" si="57"/>
        <v>411763.73523756251</v>
      </c>
      <c r="AF472" s="17"/>
      <c r="AG472" s="18">
        <f t="shared" si="58"/>
        <v>411763.73523756251</v>
      </c>
      <c r="AH472" s="10">
        <f t="shared" si="59"/>
        <v>0</v>
      </c>
      <c r="AI472" s="18">
        <f t="shared" si="60"/>
        <v>411763.73523756251</v>
      </c>
    </row>
    <row r="473" spans="1:35" s="20" customFormat="1">
      <c r="A473" s="31"/>
      <c r="B473" s="31"/>
      <c r="C473" s="94"/>
      <c r="D473" s="94"/>
      <c r="E473" s="94"/>
      <c r="F473" s="149"/>
      <c r="G473" s="14">
        <v>8</v>
      </c>
      <c r="H473" s="15">
        <v>2027</v>
      </c>
      <c r="I473" s="200">
        <v>2028</v>
      </c>
      <c r="J473" s="200">
        <v>2028</v>
      </c>
      <c r="K473" s="16" t="str">
        <f>[1]Lib_RawData!G284</f>
        <v>CFO</v>
      </c>
      <c r="L473" s="17">
        <f t="shared" si="52"/>
        <v>0</v>
      </c>
      <c r="M473" s="10">
        <f t="shared" si="52"/>
        <v>411763.73523756251</v>
      </c>
      <c r="N473" s="10">
        <f t="shared" si="52"/>
        <v>0</v>
      </c>
      <c r="O473" s="18">
        <f t="shared" si="53"/>
        <v>411763.73523756251</v>
      </c>
      <c r="P473" s="19">
        <f t="shared" si="54"/>
        <v>411763.73523756251</v>
      </c>
      <c r="Q473" s="20">
        <f>P473*[1]Factors!D460</f>
        <v>237466.58034126484</v>
      </c>
      <c r="R473" s="20">
        <f t="shared" si="55"/>
        <v>750</v>
      </c>
      <c r="S473" s="20">
        <f>R473*[1]Factors!D460</f>
        <v>432.52943378609058</v>
      </c>
      <c r="T473" s="21">
        <f>R473*[1]Factors!D460*[1]Factors!E460</f>
        <v>749.99999999999989</v>
      </c>
      <c r="U473" s="17"/>
      <c r="V473" s="10"/>
      <c r="W473" s="21">
        <f t="shared" si="49"/>
        <v>750</v>
      </c>
      <c r="X473" s="10"/>
      <c r="Y473" s="10">
        <f t="shared" si="62"/>
        <v>0</v>
      </c>
      <c r="Z473" s="10">
        <f t="shared" si="62"/>
        <v>0</v>
      </c>
      <c r="AA473" s="10" t="s">
        <v>220</v>
      </c>
      <c r="AB473" s="270"/>
      <c r="AC473" s="10">
        <f t="shared" si="63"/>
        <v>411763.73523756251</v>
      </c>
      <c r="AD473" s="10">
        <f t="shared" si="63"/>
        <v>0</v>
      </c>
      <c r="AE473" s="10">
        <f t="shared" si="57"/>
        <v>411763.73523756251</v>
      </c>
      <c r="AF473" s="17"/>
      <c r="AG473" s="18">
        <f t="shared" si="58"/>
        <v>411763.73523756251</v>
      </c>
      <c r="AH473" s="10">
        <f t="shared" si="59"/>
        <v>0</v>
      </c>
      <c r="AI473" s="18">
        <f t="shared" si="60"/>
        <v>411763.73523756251</v>
      </c>
    </row>
    <row r="474" spans="1:35" s="20" customFormat="1">
      <c r="A474" s="31"/>
      <c r="B474" s="31"/>
      <c r="C474" s="94"/>
      <c r="D474" s="94"/>
      <c r="E474" s="94"/>
      <c r="F474" s="149"/>
      <c r="G474" s="14">
        <v>9</v>
      </c>
      <c r="H474" s="15">
        <v>2027</v>
      </c>
      <c r="I474" s="200">
        <v>2028</v>
      </c>
      <c r="J474" s="200">
        <v>2028</v>
      </c>
      <c r="K474" s="16" t="str">
        <f>[1]Lib_RawData!G285</f>
        <v>CFO</v>
      </c>
      <c r="L474" s="17">
        <f t="shared" si="52"/>
        <v>0</v>
      </c>
      <c r="M474" s="10">
        <f t="shared" si="52"/>
        <v>411763.73523756251</v>
      </c>
      <c r="N474" s="10">
        <f t="shared" si="52"/>
        <v>0</v>
      </c>
      <c r="O474" s="18">
        <f t="shared" si="53"/>
        <v>411763.73523756251</v>
      </c>
      <c r="P474" s="19">
        <f t="shared" si="54"/>
        <v>411763.73523756251</v>
      </c>
      <c r="Q474" s="20">
        <f>P474*[1]Factors!D461</f>
        <v>237466.58034126484</v>
      </c>
      <c r="R474" s="20">
        <f t="shared" si="55"/>
        <v>750</v>
      </c>
      <c r="S474" s="20">
        <f>R474*[1]Factors!D461</f>
        <v>432.52943378609058</v>
      </c>
      <c r="T474" s="21">
        <f>R474*[1]Factors!D461*[1]Factors!E461</f>
        <v>749.99999999999989</v>
      </c>
      <c r="U474" s="17"/>
      <c r="V474" s="10"/>
      <c r="W474" s="21">
        <f t="shared" si="49"/>
        <v>750</v>
      </c>
      <c r="X474" s="10"/>
      <c r="Y474" s="10">
        <f t="shared" ref="Y474:Z489" si="64">Y462*EXP(Y$20)</f>
        <v>0</v>
      </c>
      <c r="Z474" s="10">
        <f t="shared" si="64"/>
        <v>0</v>
      </c>
      <c r="AA474" s="10" t="s">
        <v>220</v>
      </c>
      <c r="AB474" s="270"/>
      <c r="AC474" s="10">
        <f t="shared" si="63"/>
        <v>411763.73523756251</v>
      </c>
      <c r="AD474" s="10">
        <f t="shared" si="63"/>
        <v>0</v>
      </c>
      <c r="AE474" s="10">
        <f t="shared" si="57"/>
        <v>411763.73523756251</v>
      </c>
      <c r="AF474" s="17"/>
      <c r="AG474" s="18">
        <f t="shared" si="58"/>
        <v>411763.73523756251</v>
      </c>
      <c r="AH474" s="10">
        <f t="shared" si="59"/>
        <v>0</v>
      </c>
      <c r="AI474" s="18">
        <f t="shared" si="60"/>
        <v>411763.73523756251</v>
      </c>
    </row>
    <row r="475" spans="1:35" s="20" customFormat="1">
      <c r="A475" s="31"/>
      <c r="B475" s="31"/>
      <c r="C475" s="94"/>
      <c r="D475" s="94"/>
      <c r="E475" s="94"/>
      <c r="F475" s="149"/>
      <c r="G475" s="14">
        <v>10</v>
      </c>
      <c r="H475" s="15">
        <v>2027</v>
      </c>
      <c r="I475" s="200">
        <v>2028</v>
      </c>
      <c r="J475" s="200">
        <v>2028</v>
      </c>
      <c r="K475" s="16" t="str">
        <f>[1]Lib_RawData!G286</f>
        <v>CFO</v>
      </c>
      <c r="L475" s="17">
        <f t="shared" si="52"/>
        <v>0</v>
      </c>
      <c r="M475" s="10">
        <f t="shared" si="52"/>
        <v>411763.73523756251</v>
      </c>
      <c r="N475" s="10">
        <f t="shared" si="52"/>
        <v>0</v>
      </c>
      <c r="O475" s="18">
        <f t="shared" si="53"/>
        <v>411763.73523756251</v>
      </c>
      <c r="P475" s="19">
        <f t="shared" si="54"/>
        <v>411763.73523756251</v>
      </c>
      <c r="Q475" s="20">
        <f>P475*[1]Factors!D462</f>
        <v>237466.58034126484</v>
      </c>
      <c r="R475" s="20">
        <f t="shared" si="55"/>
        <v>750</v>
      </c>
      <c r="S475" s="20">
        <f>R475*[1]Factors!D462</f>
        <v>432.52943378609058</v>
      </c>
      <c r="T475" s="21">
        <f>R475*[1]Factors!D462*[1]Factors!E462</f>
        <v>749.99999999999989</v>
      </c>
      <c r="U475" s="17"/>
      <c r="V475" s="10"/>
      <c r="W475" s="21">
        <f t="shared" si="49"/>
        <v>750</v>
      </c>
      <c r="X475" s="10"/>
      <c r="Y475" s="10">
        <f t="shared" si="64"/>
        <v>0</v>
      </c>
      <c r="Z475" s="10">
        <f t="shared" si="64"/>
        <v>0</v>
      </c>
      <c r="AA475" s="10" t="s">
        <v>220</v>
      </c>
      <c r="AB475" s="270"/>
      <c r="AC475" s="10">
        <f t="shared" si="63"/>
        <v>411763.73523756251</v>
      </c>
      <c r="AD475" s="10">
        <f t="shared" si="63"/>
        <v>0</v>
      </c>
      <c r="AE475" s="10">
        <f t="shared" si="57"/>
        <v>411763.73523756251</v>
      </c>
      <c r="AF475" s="17"/>
      <c r="AG475" s="18">
        <f t="shared" si="58"/>
        <v>411763.73523756251</v>
      </c>
      <c r="AH475" s="10">
        <f t="shared" si="59"/>
        <v>0</v>
      </c>
      <c r="AI475" s="18">
        <f t="shared" si="60"/>
        <v>411763.73523756251</v>
      </c>
    </row>
    <row r="476" spans="1:35" s="20" customFormat="1">
      <c r="A476" s="31"/>
      <c r="B476" s="31"/>
      <c r="C476" s="94"/>
      <c r="D476" s="94"/>
      <c r="E476" s="94"/>
      <c r="F476" s="149"/>
      <c r="G476" s="14">
        <v>11</v>
      </c>
      <c r="H476" s="15">
        <v>2027</v>
      </c>
      <c r="I476" s="200">
        <v>2028</v>
      </c>
      <c r="J476" s="200">
        <v>2028</v>
      </c>
      <c r="K476" s="16" t="str">
        <f>[1]Lib_RawData!G287</f>
        <v>CFO</v>
      </c>
      <c r="L476" s="17">
        <f t="shared" si="52"/>
        <v>0</v>
      </c>
      <c r="M476" s="10">
        <f t="shared" si="52"/>
        <v>411763.73523756251</v>
      </c>
      <c r="N476" s="10">
        <f t="shared" si="52"/>
        <v>0</v>
      </c>
      <c r="O476" s="18">
        <f t="shared" si="53"/>
        <v>411763.73523756251</v>
      </c>
      <c r="P476" s="19">
        <f t="shared" si="54"/>
        <v>411763.73523756251</v>
      </c>
      <c r="Q476" s="20">
        <f>P476*[1]Factors!D463</f>
        <v>237466.58034126484</v>
      </c>
      <c r="R476" s="20">
        <f t="shared" si="55"/>
        <v>750</v>
      </c>
      <c r="S476" s="20">
        <f>R476*[1]Factors!D463</f>
        <v>432.52943378609058</v>
      </c>
      <c r="T476" s="21">
        <f>R476*[1]Factors!D463*[1]Factors!E463</f>
        <v>749.99999999999989</v>
      </c>
      <c r="U476" s="17"/>
      <c r="V476" s="10"/>
      <c r="W476" s="21">
        <f t="shared" si="49"/>
        <v>750</v>
      </c>
      <c r="X476" s="10"/>
      <c r="Y476" s="10">
        <f t="shared" si="64"/>
        <v>0</v>
      </c>
      <c r="Z476" s="10">
        <f t="shared" si="64"/>
        <v>0</v>
      </c>
      <c r="AA476" s="10" t="s">
        <v>220</v>
      </c>
      <c r="AB476" s="270"/>
      <c r="AC476" s="10">
        <f t="shared" ref="AC476:AD491" si="65">AC464*EXP(AC$20)</f>
        <v>411763.73523756251</v>
      </c>
      <c r="AD476" s="10">
        <f t="shared" si="65"/>
        <v>0</v>
      </c>
      <c r="AE476" s="10">
        <f t="shared" si="57"/>
        <v>411763.73523756251</v>
      </c>
      <c r="AF476" s="17"/>
      <c r="AG476" s="18">
        <f t="shared" si="58"/>
        <v>411763.73523756251</v>
      </c>
      <c r="AH476" s="10">
        <f t="shared" si="59"/>
        <v>0</v>
      </c>
      <c r="AI476" s="18">
        <f t="shared" si="60"/>
        <v>411763.73523756251</v>
      </c>
    </row>
    <row r="477" spans="1:35" s="20" customFormat="1">
      <c r="A477" s="31"/>
      <c r="B477" s="31"/>
      <c r="C477" s="94"/>
      <c r="D477" s="94"/>
      <c r="E477" s="94"/>
      <c r="F477" s="149"/>
      <c r="G477" s="14">
        <v>12</v>
      </c>
      <c r="H477" s="15">
        <v>2027</v>
      </c>
      <c r="I477" s="200">
        <v>2028</v>
      </c>
      <c r="J477" s="200">
        <v>2028</v>
      </c>
      <c r="K477" s="16" t="str">
        <f>[1]Lib_RawData!G288</f>
        <v>CFO</v>
      </c>
      <c r="L477" s="17">
        <f t="shared" si="52"/>
        <v>0</v>
      </c>
      <c r="M477" s="10">
        <f t="shared" si="52"/>
        <v>411763.73523756251</v>
      </c>
      <c r="N477" s="10">
        <f t="shared" si="52"/>
        <v>0</v>
      </c>
      <c r="O477" s="18">
        <f t="shared" si="53"/>
        <v>411763.73523756251</v>
      </c>
      <c r="P477" s="19">
        <f t="shared" si="54"/>
        <v>411763.73523756251</v>
      </c>
      <c r="Q477" s="20">
        <f>P477*[1]Factors!D464</f>
        <v>237466.58034126484</v>
      </c>
      <c r="R477" s="20">
        <f t="shared" si="55"/>
        <v>750</v>
      </c>
      <c r="S477" s="20">
        <f>R477*[1]Factors!D464</f>
        <v>432.52943378609058</v>
      </c>
      <c r="T477" s="21">
        <f>R477*[1]Factors!D464*[1]Factors!E464</f>
        <v>749.99999999999989</v>
      </c>
      <c r="U477" s="17"/>
      <c r="V477" s="10"/>
      <c r="W477" s="21">
        <f t="shared" si="49"/>
        <v>750</v>
      </c>
      <c r="X477" s="10"/>
      <c r="Y477" s="10">
        <f t="shared" si="64"/>
        <v>0</v>
      </c>
      <c r="Z477" s="10">
        <f t="shared" si="64"/>
        <v>0</v>
      </c>
      <c r="AA477" s="10" t="s">
        <v>220</v>
      </c>
      <c r="AB477" s="270"/>
      <c r="AC477" s="10">
        <f t="shared" si="65"/>
        <v>411763.73523756251</v>
      </c>
      <c r="AD477" s="10">
        <f t="shared" si="65"/>
        <v>0</v>
      </c>
      <c r="AE477" s="10">
        <f t="shared" si="57"/>
        <v>411763.73523756251</v>
      </c>
      <c r="AF477" s="17"/>
      <c r="AG477" s="18">
        <f t="shared" si="58"/>
        <v>411763.73523756251</v>
      </c>
      <c r="AH477" s="10">
        <f t="shared" si="59"/>
        <v>0</v>
      </c>
      <c r="AI477" s="18">
        <f t="shared" si="60"/>
        <v>411763.73523756251</v>
      </c>
    </row>
    <row r="478" spans="1:35" s="20" customFormat="1">
      <c r="A478" s="31"/>
      <c r="B478" s="31"/>
      <c r="C478" s="94"/>
      <c r="D478" s="94"/>
      <c r="E478" s="94"/>
      <c r="F478" s="149"/>
      <c r="G478" s="14">
        <v>1</v>
      </c>
      <c r="H478" s="15">
        <v>2028</v>
      </c>
      <c r="I478" s="200">
        <v>2028</v>
      </c>
      <c r="J478" s="200">
        <v>2028</v>
      </c>
      <c r="K478" s="16" t="str">
        <f>[1]Lib_RawData!G289</f>
        <v>CFO</v>
      </c>
      <c r="L478" s="17">
        <f t="shared" si="52"/>
        <v>0</v>
      </c>
      <c r="M478" s="10">
        <f t="shared" si="52"/>
        <v>411763.73523756251</v>
      </c>
      <c r="N478" s="10">
        <f t="shared" si="52"/>
        <v>0</v>
      </c>
      <c r="O478" s="18">
        <f t="shared" si="53"/>
        <v>411763.73523756251</v>
      </c>
      <c r="P478" s="19">
        <f t="shared" si="54"/>
        <v>411763.73523756251</v>
      </c>
      <c r="Q478" s="20">
        <f>P478*[1]Factors!D465</f>
        <v>237466.58034126484</v>
      </c>
      <c r="R478" s="20">
        <f t="shared" si="55"/>
        <v>750</v>
      </c>
      <c r="S478" s="20">
        <f>R478*[1]Factors!D465</f>
        <v>432.52943378609058</v>
      </c>
      <c r="T478" s="21">
        <f>R478*[1]Factors!D465*[1]Factors!E465</f>
        <v>749.99999999999989</v>
      </c>
      <c r="U478" s="17"/>
      <c r="V478" s="10"/>
      <c r="W478" s="21">
        <f t="shared" si="49"/>
        <v>750</v>
      </c>
      <c r="X478" s="10"/>
      <c r="Y478" s="10">
        <f t="shared" si="64"/>
        <v>0</v>
      </c>
      <c r="Z478" s="10">
        <f t="shared" si="64"/>
        <v>0</v>
      </c>
      <c r="AA478" s="10" t="s">
        <v>220</v>
      </c>
      <c r="AB478" s="270"/>
      <c r="AC478" s="10">
        <f t="shared" si="65"/>
        <v>411763.73523756251</v>
      </c>
      <c r="AD478" s="10">
        <f t="shared" si="65"/>
        <v>0</v>
      </c>
      <c r="AE478" s="10">
        <f t="shared" si="57"/>
        <v>411763.73523756251</v>
      </c>
      <c r="AF478" s="17"/>
      <c r="AG478" s="18">
        <f t="shared" si="58"/>
        <v>411763.73523756251</v>
      </c>
      <c r="AH478" s="10">
        <f t="shared" si="59"/>
        <v>0</v>
      </c>
      <c r="AI478" s="18">
        <f t="shared" si="60"/>
        <v>411763.73523756251</v>
      </c>
    </row>
    <row r="479" spans="1:35" s="20" customFormat="1">
      <c r="A479" s="31"/>
      <c r="B479" s="31"/>
      <c r="C479" s="94"/>
      <c r="D479" s="94"/>
      <c r="E479" s="94"/>
      <c r="F479" s="149"/>
      <c r="G479" s="14">
        <v>2</v>
      </c>
      <c r="H479" s="15">
        <v>2028</v>
      </c>
      <c r="I479" s="200">
        <v>2028</v>
      </c>
      <c r="J479" s="200">
        <v>2028</v>
      </c>
      <c r="K479" s="16" t="str">
        <f>[1]Lib_RawData!G290</f>
        <v>CFO</v>
      </c>
      <c r="L479" s="17">
        <f t="shared" si="52"/>
        <v>0</v>
      </c>
      <c r="M479" s="10">
        <f t="shared" si="52"/>
        <v>411763.73523756251</v>
      </c>
      <c r="N479" s="10">
        <f t="shared" si="52"/>
        <v>0</v>
      </c>
      <c r="O479" s="18">
        <f t="shared" si="53"/>
        <v>411763.73523756251</v>
      </c>
      <c r="P479" s="19">
        <f t="shared" si="54"/>
        <v>411763.73523756251</v>
      </c>
      <c r="Q479" s="20">
        <f>P479*[1]Factors!D466</f>
        <v>237466.58034126484</v>
      </c>
      <c r="R479" s="20">
        <f t="shared" si="55"/>
        <v>750</v>
      </c>
      <c r="S479" s="20">
        <f>R479*[1]Factors!D466</f>
        <v>432.52943378609058</v>
      </c>
      <c r="T479" s="21">
        <f>R479*[1]Factors!D466*[1]Factors!E466</f>
        <v>749.99999999999989</v>
      </c>
      <c r="U479" s="17"/>
      <c r="V479" s="10"/>
      <c r="W479" s="21">
        <f t="shared" si="49"/>
        <v>750</v>
      </c>
      <c r="X479" s="10"/>
      <c r="Y479" s="10">
        <f t="shared" si="64"/>
        <v>0</v>
      </c>
      <c r="Z479" s="10">
        <f t="shared" si="64"/>
        <v>0</v>
      </c>
      <c r="AA479" s="10" t="s">
        <v>220</v>
      </c>
      <c r="AB479" s="270"/>
      <c r="AC479" s="10">
        <f t="shared" si="65"/>
        <v>411763.73523756251</v>
      </c>
      <c r="AD479" s="10">
        <f t="shared" si="65"/>
        <v>0</v>
      </c>
      <c r="AE479" s="10">
        <f t="shared" si="57"/>
        <v>411763.73523756251</v>
      </c>
      <c r="AF479" s="17"/>
      <c r="AG479" s="18">
        <f t="shared" si="58"/>
        <v>411763.73523756251</v>
      </c>
      <c r="AH479" s="10">
        <f t="shared" si="59"/>
        <v>0</v>
      </c>
      <c r="AI479" s="18">
        <f t="shared" si="60"/>
        <v>411763.73523756251</v>
      </c>
    </row>
    <row r="480" spans="1:35" s="20" customFormat="1">
      <c r="A480" s="31"/>
      <c r="B480" s="31"/>
      <c r="C480" s="94"/>
      <c r="D480" s="94"/>
      <c r="E480" s="94"/>
      <c r="F480" s="149"/>
      <c r="G480" s="14">
        <v>3</v>
      </c>
      <c r="H480" s="15">
        <v>2028</v>
      </c>
      <c r="I480" s="200">
        <v>2028</v>
      </c>
      <c r="J480" s="200">
        <v>2028</v>
      </c>
      <c r="K480" s="16" t="str">
        <f>[1]Lib_RawData!G291</f>
        <v>CFO</v>
      </c>
      <c r="L480" s="17">
        <f t="shared" si="52"/>
        <v>0</v>
      </c>
      <c r="M480" s="10">
        <f t="shared" si="52"/>
        <v>411763.73523756251</v>
      </c>
      <c r="N480" s="10">
        <f t="shared" si="52"/>
        <v>0</v>
      </c>
      <c r="O480" s="18">
        <f t="shared" si="53"/>
        <v>411763.73523756251</v>
      </c>
      <c r="P480" s="19">
        <f t="shared" si="54"/>
        <v>411763.73523756251</v>
      </c>
      <c r="Q480" s="20">
        <f>P480*[1]Factors!D467</f>
        <v>237466.58034126484</v>
      </c>
      <c r="R480" s="20">
        <f t="shared" si="55"/>
        <v>750</v>
      </c>
      <c r="S480" s="20">
        <f>R480*[1]Factors!D467</f>
        <v>432.52943378609058</v>
      </c>
      <c r="T480" s="21">
        <f>R480*[1]Factors!D467*[1]Factors!E467</f>
        <v>749.99999999999989</v>
      </c>
      <c r="U480" s="17"/>
      <c r="V480" s="10"/>
      <c r="W480" s="21">
        <f t="shared" si="49"/>
        <v>750</v>
      </c>
      <c r="X480" s="10"/>
      <c r="Y480" s="10">
        <f t="shared" si="64"/>
        <v>0</v>
      </c>
      <c r="Z480" s="10">
        <f t="shared" si="64"/>
        <v>0</v>
      </c>
      <c r="AA480" s="10" t="s">
        <v>220</v>
      </c>
      <c r="AB480" s="270"/>
      <c r="AC480" s="10">
        <f t="shared" si="65"/>
        <v>411763.73523756251</v>
      </c>
      <c r="AD480" s="10">
        <f t="shared" si="65"/>
        <v>0</v>
      </c>
      <c r="AE480" s="10">
        <f t="shared" si="57"/>
        <v>411763.73523756251</v>
      </c>
      <c r="AF480" s="17"/>
      <c r="AG480" s="18">
        <f t="shared" si="58"/>
        <v>411763.73523756251</v>
      </c>
      <c r="AH480" s="10">
        <f t="shared" si="59"/>
        <v>0</v>
      </c>
      <c r="AI480" s="18">
        <f t="shared" si="60"/>
        <v>411763.73523756251</v>
      </c>
    </row>
    <row r="481" spans="1:35" s="20" customFormat="1">
      <c r="A481" s="31"/>
      <c r="B481" s="31"/>
      <c r="C481" s="94"/>
      <c r="D481" s="94"/>
      <c r="E481" s="94"/>
      <c r="F481" s="149"/>
      <c r="G481" s="14">
        <v>4</v>
      </c>
      <c r="H481" s="15">
        <v>2028</v>
      </c>
      <c r="I481" s="200">
        <v>2028</v>
      </c>
      <c r="J481" s="200">
        <v>2029</v>
      </c>
      <c r="K481" s="16" t="str">
        <f>[1]Lib_RawData!G292</f>
        <v>CFO</v>
      </c>
      <c r="L481" s="17">
        <f t="shared" si="52"/>
        <v>0</v>
      </c>
      <c r="M481" s="10">
        <f t="shared" si="52"/>
        <v>411763.73523756251</v>
      </c>
      <c r="N481" s="10">
        <f t="shared" si="52"/>
        <v>0</v>
      </c>
      <c r="O481" s="18">
        <f t="shared" si="53"/>
        <v>411763.73523756251</v>
      </c>
      <c r="P481" s="19">
        <f t="shared" si="54"/>
        <v>411763.73523756251</v>
      </c>
      <c r="Q481" s="20">
        <f>P481*[1]Factors!D468</f>
        <v>229436.30950846846</v>
      </c>
      <c r="R481" s="20">
        <f t="shared" si="55"/>
        <v>750</v>
      </c>
      <c r="S481" s="20">
        <f>R481*[1]Factors!D468</f>
        <v>417.90283457593301</v>
      </c>
      <c r="T481" s="21">
        <f>R481*[1]Factors!D468*[1]Factors!E468</f>
        <v>750.00000000000011</v>
      </c>
      <c r="U481" s="17"/>
      <c r="V481" s="10"/>
      <c r="W481" s="21">
        <f t="shared" ref="W481:W513" si="66">9000/12</f>
        <v>750</v>
      </c>
      <c r="X481" s="10"/>
      <c r="Y481" s="10">
        <f t="shared" si="64"/>
        <v>0</v>
      </c>
      <c r="Z481" s="10">
        <f t="shared" si="64"/>
        <v>0</v>
      </c>
      <c r="AA481" s="10" t="s">
        <v>220</v>
      </c>
      <c r="AB481" s="270"/>
      <c r="AC481" s="10">
        <f t="shared" si="65"/>
        <v>411763.73523756251</v>
      </c>
      <c r="AD481" s="10">
        <f t="shared" si="65"/>
        <v>0</v>
      </c>
      <c r="AE481" s="10">
        <f t="shared" si="57"/>
        <v>411763.73523756251</v>
      </c>
      <c r="AF481" s="17"/>
      <c r="AG481" s="18">
        <f t="shared" si="58"/>
        <v>411763.73523756251</v>
      </c>
      <c r="AH481" s="10">
        <f t="shared" si="59"/>
        <v>0</v>
      </c>
      <c r="AI481" s="18">
        <f t="shared" si="60"/>
        <v>411763.73523756251</v>
      </c>
    </row>
    <row r="482" spans="1:35" s="20" customFormat="1">
      <c r="A482" s="31"/>
      <c r="B482" s="31"/>
      <c r="C482" s="94"/>
      <c r="D482" s="94"/>
      <c r="E482" s="94"/>
      <c r="F482" s="149"/>
      <c r="G482" s="14">
        <v>5</v>
      </c>
      <c r="H482" s="15">
        <v>2028</v>
      </c>
      <c r="I482" s="200">
        <v>2028</v>
      </c>
      <c r="J482" s="200">
        <v>2029</v>
      </c>
      <c r="K482" s="16" t="str">
        <f>[1]Lib_RawData!G293</f>
        <v>CFO</v>
      </c>
      <c r="L482" s="17">
        <f t="shared" si="52"/>
        <v>0</v>
      </c>
      <c r="M482" s="10">
        <f t="shared" si="52"/>
        <v>411763.73523756251</v>
      </c>
      <c r="N482" s="10">
        <f t="shared" si="52"/>
        <v>0</v>
      </c>
      <c r="O482" s="18">
        <f t="shared" si="53"/>
        <v>411763.73523756251</v>
      </c>
      <c r="P482" s="19">
        <f t="shared" si="54"/>
        <v>411763.73523756251</v>
      </c>
      <c r="Q482" s="20">
        <f>P482*[1]Factors!D469</f>
        <v>229436.30950846846</v>
      </c>
      <c r="R482" s="20">
        <f t="shared" si="55"/>
        <v>750</v>
      </c>
      <c r="S482" s="20">
        <f>R482*[1]Factors!D469</f>
        <v>417.90283457593301</v>
      </c>
      <c r="T482" s="21">
        <f>R482*[1]Factors!D469*[1]Factors!E469</f>
        <v>750.00000000000011</v>
      </c>
      <c r="U482" s="17"/>
      <c r="V482" s="10"/>
      <c r="W482" s="21">
        <f t="shared" si="66"/>
        <v>750</v>
      </c>
      <c r="X482" s="10"/>
      <c r="Y482" s="10">
        <f t="shared" si="64"/>
        <v>0</v>
      </c>
      <c r="Z482" s="10">
        <f t="shared" si="64"/>
        <v>0</v>
      </c>
      <c r="AA482" s="10" t="s">
        <v>220</v>
      </c>
      <c r="AB482" s="270"/>
      <c r="AC482" s="10">
        <f t="shared" si="65"/>
        <v>411763.73523756251</v>
      </c>
      <c r="AD482" s="10">
        <f t="shared" si="65"/>
        <v>0</v>
      </c>
      <c r="AE482" s="10">
        <f t="shared" si="57"/>
        <v>411763.73523756251</v>
      </c>
      <c r="AF482" s="17"/>
      <c r="AG482" s="18">
        <f t="shared" si="58"/>
        <v>411763.73523756251</v>
      </c>
      <c r="AH482" s="10">
        <f t="shared" si="59"/>
        <v>0</v>
      </c>
      <c r="AI482" s="18">
        <f t="shared" si="60"/>
        <v>411763.73523756251</v>
      </c>
    </row>
    <row r="483" spans="1:35" s="20" customFormat="1">
      <c r="A483" s="31"/>
      <c r="B483" s="31"/>
      <c r="C483" s="94"/>
      <c r="D483" s="94"/>
      <c r="E483" s="94"/>
      <c r="F483" s="149"/>
      <c r="G483" s="14">
        <v>6</v>
      </c>
      <c r="H483" s="15">
        <v>2028</v>
      </c>
      <c r="I483" s="200">
        <v>2028</v>
      </c>
      <c r="J483" s="200">
        <v>2029</v>
      </c>
      <c r="K483" s="16" t="str">
        <f>[1]Lib_RawData!G294</f>
        <v>CFO</v>
      </c>
      <c r="L483" s="17">
        <f t="shared" si="52"/>
        <v>0</v>
      </c>
      <c r="M483" s="10">
        <f t="shared" si="52"/>
        <v>411763.73523756251</v>
      </c>
      <c r="N483" s="10">
        <f t="shared" si="52"/>
        <v>0</v>
      </c>
      <c r="O483" s="18">
        <f t="shared" si="53"/>
        <v>411763.73523756251</v>
      </c>
      <c r="P483" s="19">
        <f t="shared" si="54"/>
        <v>411763.73523756251</v>
      </c>
      <c r="Q483" s="20">
        <f>P483*[1]Factors!D470</f>
        <v>229436.30950846846</v>
      </c>
      <c r="R483" s="20">
        <f t="shared" si="55"/>
        <v>750</v>
      </c>
      <c r="S483" s="20">
        <f>R483*[1]Factors!D470</f>
        <v>417.90283457593301</v>
      </c>
      <c r="T483" s="21">
        <f>R483*[1]Factors!D470*[1]Factors!E470</f>
        <v>750.00000000000011</v>
      </c>
      <c r="U483" s="17"/>
      <c r="V483" s="10"/>
      <c r="W483" s="21">
        <f t="shared" si="66"/>
        <v>750</v>
      </c>
      <c r="X483" s="10"/>
      <c r="Y483" s="10">
        <f t="shared" si="64"/>
        <v>0</v>
      </c>
      <c r="Z483" s="10">
        <f t="shared" si="64"/>
        <v>0</v>
      </c>
      <c r="AA483" s="10" t="s">
        <v>220</v>
      </c>
      <c r="AB483" s="270"/>
      <c r="AC483" s="10">
        <f t="shared" si="65"/>
        <v>411763.73523756251</v>
      </c>
      <c r="AD483" s="10">
        <f t="shared" si="65"/>
        <v>0</v>
      </c>
      <c r="AE483" s="10">
        <f t="shared" si="57"/>
        <v>411763.73523756251</v>
      </c>
      <c r="AF483" s="17"/>
      <c r="AG483" s="18">
        <f t="shared" si="58"/>
        <v>411763.73523756251</v>
      </c>
      <c r="AH483" s="10">
        <f t="shared" si="59"/>
        <v>0</v>
      </c>
      <c r="AI483" s="18">
        <f t="shared" si="60"/>
        <v>411763.73523756251</v>
      </c>
    </row>
    <row r="484" spans="1:35" s="20" customFormat="1">
      <c r="A484" s="31"/>
      <c r="B484" s="31"/>
      <c r="C484" s="94"/>
      <c r="D484" s="94"/>
      <c r="E484" s="94"/>
      <c r="F484" s="149"/>
      <c r="G484" s="14">
        <v>7</v>
      </c>
      <c r="H484" s="15">
        <v>2028</v>
      </c>
      <c r="I484" s="200">
        <v>2029</v>
      </c>
      <c r="J484" s="200">
        <v>2029</v>
      </c>
      <c r="K484" s="16" t="str">
        <f>[1]Lib_RawData!G295</f>
        <v>CFO</v>
      </c>
      <c r="L484" s="17">
        <f t="shared" si="52"/>
        <v>0</v>
      </c>
      <c r="M484" s="10">
        <f t="shared" si="52"/>
        <v>426430.63958096964</v>
      </c>
      <c r="N484" s="10">
        <f t="shared" si="52"/>
        <v>0</v>
      </c>
      <c r="O484" s="18">
        <f t="shared" si="53"/>
        <v>426430.63958096964</v>
      </c>
      <c r="P484" s="19">
        <f t="shared" si="54"/>
        <v>426430.63958096964</v>
      </c>
      <c r="Q484" s="20">
        <f>P484*[1]Factors!D471</f>
        <v>237608.76404122036</v>
      </c>
      <c r="R484" s="20">
        <f t="shared" si="55"/>
        <v>750</v>
      </c>
      <c r="S484" s="20">
        <f>R484*[1]Factors!D471</f>
        <v>417.90283457593301</v>
      </c>
      <c r="T484" s="21">
        <f>R484*[1]Factors!D471*[1]Factors!E471</f>
        <v>750.00000000000011</v>
      </c>
      <c r="U484" s="17"/>
      <c r="V484" s="10"/>
      <c r="W484" s="21">
        <f t="shared" si="66"/>
        <v>750</v>
      </c>
      <c r="X484" s="10"/>
      <c r="Y484" s="10">
        <f t="shared" si="64"/>
        <v>0</v>
      </c>
      <c r="Z484" s="10">
        <f t="shared" si="64"/>
        <v>0</v>
      </c>
      <c r="AA484" s="10" t="s">
        <v>220</v>
      </c>
      <c r="AB484" s="270"/>
      <c r="AC484" s="10">
        <f t="shared" si="65"/>
        <v>426430.63958096964</v>
      </c>
      <c r="AD484" s="10">
        <f t="shared" si="65"/>
        <v>0</v>
      </c>
      <c r="AE484" s="10">
        <f t="shared" si="57"/>
        <v>426430.63958096964</v>
      </c>
      <c r="AF484" s="17"/>
      <c r="AG484" s="18">
        <f t="shared" si="58"/>
        <v>426430.63958096964</v>
      </c>
      <c r="AH484" s="10">
        <f t="shared" si="59"/>
        <v>0</v>
      </c>
      <c r="AI484" s="18">
        <f t="shared" si="60"/>
        <v>426430.63958096964</v>
      </c>
    </row>
    <row r="485" spans="1:35" s="20" customFormat="1">
      <c r="A485" s="31"/>
      <c r="B485" s="31"/>
      <c r="C485" s="94"/>
      <c r="D485" s="94"/>
      <c r="E485" s="94"/>
      <c r="F485" s="149"/>
      <c r="G485" s="14">
        <v>8</v>
      </c>
      <c r="H485" s="15">
        <v>2028</v>
      </c>
      <c r="I485" s="200">
        <v>2029</v>
      </c>
      <c r="J485" s="200">
        <v>2029</v>
      </c>
      <c r="K485" s="16" t="str">
        <f>[1]Lib_RawData!G296</f>
        <v>CFO</v>
      </c>
      <c r="L485" s="17">
        <f t="shared" si="52"/>
        <v>0</v>
      </c>
      <c r="M485" s="10">
        <f t="shared" si="52"/>
        <v>426430.63958096964</v>
      </c>
      <c r="N485" s="10">
        <f t="shared" si="52"/>
        <v>0</v>
      </c>
      <c r="O485" s="18">
        <f t="shared" si="53"/>
        <v>426430.63958096964</v>
      </c>
      <c r="P485" s="19">
        <f t="shared" si="54"/>
        <v>426430.63958096964</v>
      </c>
      <c r="Q485" s="20">
        <f>P485*[1]Factors!D472</f>
        <v>237608.76404122036</v>
      </c>
      <c r="R485" s="20">
        <f t="shared" si="55"/>
        <v>750</v>
      </c>
      <c r="S485" s="20">
        <f>R485*[1]Factors!D472</f>
        <v>417.90283457593301</v>
      </c>
      <c r="T485" s="21">
        <f>R485*[1]Factors!D472*[1]Factors!E472</f>
        <v>750.00000000000011</v>
      </c>
      <c r="U485" s="17"/>
      <c r="V485" s="10"/>
      <c r="W485" s="21">
        <f t="shared" si="66"/>
        <v>750</v>
      </c>
      <c r="X485" s="10"/>
      <c r="Y485" s="10">
        <f t="shared" si="64"/>
        <v>0</v>
      </c>
      <c r="Z485" s="10">
        <f t="shared" si="64"/>
        <v>0</v>
      </c>
      <c r="AA485" s="10" t="s">
        <v>220</v>
      </c>
      <c r="AB485" s="270"/>
      <c r="AC485" s="10">
        <f t="shared" si="65"/>
        <v>426430.63958096964</v>
      </c>
      <c r="AD485" s="10">
        <f t="shared" si="65"/>
        <v>0</v>
      </c>
      <c r="AE485" s="10">
        <f t="shared" si="57"/>
        <v>426430.63958096964</v>
      </c>
      <c r="AF485" s="17"/>
      <c r="AG485" s="18">
        <f t="shared" si="58"/>
        <v>426430.63958096964</v>
      </c>
      <c r="AH485" s="10">
        <f t="shared" si="59"/>
        <v>0</v>
      </c>
      <c r="AI485" s="18">
        <f t="shared" si="60"/>
        <v>426430.63958096964</v>
      </c>
    </row>
    <row r="486" spans="1:35" s="20" customFormat="1">
      <c r="A486" s="31"/>
      <c r="B486" s="31"/>
      <c r="C486" s="94"/>
      <c r="D486" s="94"/>
      <c r="E486" s="94"/>
      <c r="F486" s="149"/>
      <c r="G486" s="14">
        <v>9</v>
      </c>
      <c r="H486" s="15">
        <v>2028</v>
      </c>
      <c r="I486" s="200">
        <v>2029</v>
      </c>
      <c r="J486" s="200">
        <v>2029</v>
      </c>
      <c r="K486" s="16" t="str">
        <f>[1]Lib_RawData!G297</f>
        <v>CFO</v>
      </c>
      <c r="L486" s="17">
        <f t="shared" si="52"/>
        <v>0</v>
      </c>
      <c r="M486" s="10">
        <f t="shared" si="52"/>
        <v>426430.63958096964</v>
      </c>
      <c r="N486" s="10">
        <f t="shared" si="52"/>
        <v>0</v>
      </c>
      <c r="O486" s="18">
        <f t="shared" si="53"/>
        <v>426430.63958096964</v>
      </c>
      <c r="P486" s="19">
        <f t="shared" si="54"/>
        <v>426430.63958096964</v>
      </c>
      <c r="Q486" s="20">
        <f>P486*[1]Factors!D473</f>
        <v>237608.76404122036</v>
      </c>
      <c r="R486" s="20">
        <f t="shared" si="55"/>
        <v>750</v>
      </c>
      <c r="S486" s="20">
        <f>R486*[1]Factors!D473</f>
        <v>417.90283457593301</v>
      </c>
      <c r="T486" s="21">
        <f>R486*[1]Factors!D473*[1]Factors!E473</f>
        <v>750.00000000000011</v>
      </c>
      <c r="U486" s="17"/>
      <c r="V486" s="10"/>
      <c r="W486" s="21">
        <f t="shared" si="66"/>
        <v>750</v>
      </c>
      <c r="X486" s="10"/>
      <c r="Y486" s="10">
        <f t="shared" si="64"/>
        <v>0</v>
      </c>
      <c r="Z486" s="10">
        <f t="shared" si="64"/>
        <v>0</v>
      </c>
      <c r="AA486" s="10" t="s">
        <v>220</v>
      </c>
      <c r="AB486" s="270"/>
      <c r="AC486" s="10">
        <f t="shared" si="65"/>
        <v>426430.63958096964</v>
      </c>
      <c r="AD486" s="10">
        <f t="shared" si="65"/>
        <v>0</v>
      </c>
      <c r="AE486" s="10">
        <f t="shared" si="57"/>
        <v>426430.63958096964</v>
      </c>
      <c r="AF486" s="17"/>
      <c r="AG486" s="18">
        <f t="shared" si="58"/>
        <v>426430.63958096964</v>
      </c>
      <c r="AH486" s="10">
        <f t="shared" si="59"/>
        <v>0</v>
      </c>
      <c r="AI486" s="18">
        <f t="shared" si="60"/>
        <v>426430.63958096964</v>
      </c>
    </row>
    <row r="487" spans="1:35" s="20" customFormat="1">
      <c r="A487" s="31"/>
      <c r="B487" s="31"/>
      <c r="C487" s="94"/>
      <c r="D487" s="94"/>
      <c r="E487" s="94"/>
      <c r="F487" s="149"/>
      <c r="G487" s="14">
        <v>10</v>
      </c>
      <c r="H487" s="15">
        <v>2028</v>
      </c>
      <c r="I487" s="200">
        <v>2029</v>
      </c>
      <c r="J487" s="200">
        <v>2029</v>
      </c>
      <c r="K487" s="16" t="str">
        <f>[1]Lib_RawData!G298</f>
        <v>CFO</v>
      </c>
      <c r="L487" s="17">
        <f t="shared" si="52"/>
        <v>0</v>
      </c>
      <c r="M487" s="10">
        <f t="shared" si="52"/>
        <v>426430.63958096964</v>
      </c>
      <c r="N487" s="10">
        <f t="shared" si="52"/>
        <v>0</v>
      </c>
      <c r="O487" s="18">
        <f t="shared" si="53"/>
        <v>426430.63958096964</v>
      </c>
      <c r="P487" s="19">
        <f t="shared" si="54"/>
        <v>426430.63958096964</v>
      </c>
      <c r="Q487" s="20">
        <f>P487*[1]Factors!D474</f>
        <v>237608.76404122036</v>
      </c>
      <c r="R487" s="20">
        <f t="shared" si="55"/>
        <v>750</v>
      </c>
      <c r="S487" s="20">
        <f>R487*[1]Factors!D474</f>
        <v>417.90283457593301</v>
      </c>
      <c r="T487" s="21">
        <f>R487*[1]Factors!D474*[1]Factors!E474</f>
        <v>750.00000000000011</v>
      </c>
      <c r="U487" s="17"/>
      <c r="V487" s="10"/>
      <c r="W487" s="21">
        <f t="shared" si="66"/>
        <v>750</v>
      </c>
      <c r="X487" s="10"/>
      <c r="Y487" s="10">
        <f t="shared" si="64"/>
        <v>0</v>
      </c>
      <c r="Z487" s="10">
        <f t="shared" si="64"/>
        <v>0</v>
      </c>
      <c r="AA487" s="10" t="s">
        <v>220</v>
      </c>
      <c r="AB487" s="270"/>
      <c r="AC487" s="10">
        <f t="shared" si="65"/>
        <v>426430.63958096964</v>
      </c>
      <c r="AD487" s="10">
        <f t="shared" si="65"/>
        <v>0</v>
      </c>
      <c r="AE487" s="10">
        <f t="shared" si="57"/>
        <v>426430.63958096964</v>
      </c>
      <c r="AF487" s="17"/>
      <c r="AG487" s="18">
        <f t="shared" si="58"/>
        <v>426430.63958096964</v>
      </c>
      <c r="AH487" s="10">
        <f t="shared" si="59"/>
        <v>0</v>
      </c>
      <c r="AI487" s="18">
        <f t="shared" si="60"/>
        <v>426430.63958096964</v>
      </c>
    </row>
    <row r="488" spans="1:35" s="20" customFormat="1">
      <c r="A488" s="31"/>
      <c r="B488" s="31"/>
      <c r="C488" s="94"/>
      <c r="D488" s="94"/>
      <c r="E488" s="94"/>
      <c r="F488" s="149"/>
      <c r="G488" s="14">
        <v>11</v>
      </c>
      <c r="H488" s="15">
        <v>2028</v>
      </c>
      <c r="I488" s="200">
        <v>2029</v>
      </c>
      <c r="J488" s="200">
        <v>2029</v>
      </c>
      <c r="K488" s="16" t="str">
        <f>[1]Lib_RawData!G299</f>
        <v>CFO</v>
      </c>
      <c r="L488" s="17">
        <f t="shared" si="52"/>
        <v>0</v>
      </c>
      <c r="M488" s="10">
        <f t="shared" si="52"/>
        <v>426430.63958096964</v>
      </c>
      <c r="N488" s="10">
        <f t="shared" si="52"/>
        <v>0</v>
      </c>
      <c r="O488" s="18">
        <f t="shared" si="53"/>
        <v>426430.63958096964</v>
      </c>
      <c r="P488" s="19">
        <f t="shared" si="54"/>
        <v>426430.63958096964</v>
      </c>
      <c r="Q488" s="20">
        <f>P488*[1]Factors!D475</f>
        <v>237608.76404122036</v>
      </c>
      <c r="R488" s="20">
        <f t="shared" si="55"/>
        <v>750</v>
      </c>
      <c r="S488" s="20">
        <f>R488*[1]Factors!D475</f>
        <v>417.90283457593301</v>
      </c>
      <c r="T488" s="21">
        <f>R488*[1]Factors!D475*[1]Factors!E475</f>
        <v>750.00000000000011</v>
      </c>
      <c r="U488" s="17"/>
      <c r="V488" s="10"/>
      <c r="W488" s="21">
        <f t="shared" si="66"/>
        <v>750</v>
      </c>
      <c r="X488" s="10"/>
      <c r="Y488" s="10">
        <f t="shared" si="64"/>
        <v>0</v>
      </c>
      <c r="Z488" s="10">
        <f t="shared" si="64"/>
        <v>0</v>
      </c>
      <c r="AA488" s="10" t="s">
        <v>220</v>
      </c>
      <c r="AB488" s="270"/>
      <c r="AC488" s="10">
        <f t="shared" si="65"/>
        <v>426430.63958096964</v>
      </c>
      <c r="AD488" s="10">
        <f t="shared" si="65"/>
        <v>0</v>
      </c>
      <c r="AE488" s="10">
        <f t="shared" si="57"/>
        <v>426430.63958096964</v>
      </c>
      <c r="AF488" s="17"/>
      <c r="AG488" s="18">
        <f t="shared" si="58"/>
        <v>426430.63958096964</v>
      </c>
      <c r="AH488" s="10">
        <f t="shared" si="59"/>
        <v>0</v>
      </c>
      <c r="AI488" s="18">
        <f t="shared" si="60"/>
        <v>426430.63958096964</v>
      </c>
    </row>
    <row r="489" spans="1:35" s="20" customFormat="1">
      <c r="A489" s="31"/>
      <c r="B489" s="31"/>
      <c r="C489" s="94"/>
      <c r="D489" s="94"/>
      <c r="E489" s="94"/>
      <c r="F489" s="149"/>
      <c r="G489" s="14">
        <v>12</v>
      </c>
      <c r="H489" s="15">
        <v>2028</v>
      </c>
      <c r="I489" s="200">
        <v>2029</v>
      </c>
      <c r="J489" s="200">
        <v>2029</v>
      </c>
      <c r="K489" s="16" t="str">
        <f>[1]Lib_RawData!G300</f>
        <v>CFO</v>
      </c>
      <c r="L489" s="17">
        <f t="shared" si="52"/>
        <v>0</v>
      </c>
      <c r="M489" s="10">
        <f t="shared" si="52"/>
        <v>426430.63958096964</v>
      </c>
      <c r="N489" s="10">
        <f t="shared" si="52"/>
        <v>0</v>
      </c>
      <c r="O489" s="18">
        <f t="shared" si="53"/>
        <v>426430.63958096964</v>
      </c>
      <c r="P489" s="19">
        <f t="shared" si="54"/>
        <v>426430.63958096964</v>
      </c>
      <c r="Q489" s="20">
        <f>P489*[1]Factors!D476</f>
        <v>237608.76404122036</v>
      </c>
      <c r="R489" s="20">
        <f t="shared" si="55"/>
        <v>750</v>
      </c>
      <c r="S489" s="20">
        <f>R489*[1]Factors!D476</f>
        <v>417.90283457593301</v>
      </c>
      <c r="T489" s="21">
        <f>R489*[1]Factors!D476*[1]Factors!E476</f>
        <v>750.00000000000011</v>
      </c>
      <c r="U489" s="17"/>
      <c r="V489" s="10"/>
      <c r="W489" s="21">
        <f t="shared" si="66"/>
        <v>750</v>
      </c>
      <c r="X489" s="10"/>
      <c r="Y489" s="10">
        <f t="shared" si="64"/>
        <v>0</v>
      </c>
      <c r="Z489" s="10">
        <f t="shared" si="64"/>
        <v>0</v>
      </c>
      <c r="AA489" s="10" t="s">
        <v>220</v>
      </c>
      <c r="AB489" s="270"/>
      <c r="AC489" s="10">
        <f t="shared" si="65"/>
        <v>426430.63958096964</v>
      </c>
      <c r="AD489" s="10">
        <f t="shared" si="65"/>
        <v>0</v>
      </c>
      <c r="AE489" s="10">
        <f t="shared" si="57"/>
        <v>426430.63958096964</v>
      </c>
      <c r="AF489" s="17"/>
      <c r="AG489" s="18">
        <f t="shared" si="58"/>
        <v>426430.63958096964</v>
      </c>
      <c r="AH489" s="10">
        <f t="shared" si="59"/>
        <v>0</v>
      </c>
      <c r="AI489" s="18">
        <f t="shared" si="60"/>
        <v>426430.63958096964</v>
      </c>
    </row>
    <row r="490" spans="1:35" s="20" customFormat="1">
      <c r="A490" s="31"/>
      <c r="B490" s="31"/>
      <c r="C490" s="94"/>
      <c r="D490" s="94"/>
      <c r="E490" s="94"/>
      <c r="F490" s="149"/>
      <c r="G490" s="14">
        <v>1</v>
      </c>
      <c r="H490" s="15">
        <v>2029</v>
      </c>
      <c r="I490" s="200">
        <v>2029</v>
      </c>
      <c r="J490" s="200">
        <v>2029</v>
      </c>
      <c r="K490" s="16" t="str">
        <f>[1]Lib_RawData!G301</f>
        <v>CFO</v>
      </c>
      <c r="L490" s="17">
        <f t="shared" si="52"/>
        <v>0</v>
      </c>
      <c r="M490" s="10">
        <f t="shared" si="52"/>
        <v>426430.63958096964</v>
      </c>
      <c r="N490" s="10">
        <f t="shared" si="52"/>
        <v>0</v>
      </c>
      <c r="O490" s="18">
        <f t="shared" si="53"/>
        <v>426430.63958096964</v>
      </c>
      <c r="P490" s="19">
        <f t="shared" si="54"/>
        <v>426430.63958096964</v>
      </c>
      <c r="Q490" s="20">
        <f>P490*[1]Factors!D477</f>
        <v>237608.76404122036</v>
      </c>
      <c r="R490" s="20">
        <f t="shared" si="55"/>
        <v>750</v>
      </c>
      <c r="S490" s="20">
        <f>R490*[1]Factors!D477</f>
        <v>417.90283457593301</v>
      </c>
      <c r="T490" s="21">
        <f>R490*[1]Factors!D477*[1]Factors!E477</f>
        <v>750.00000000000011</v>
      </c>
      <c r="U490" s="17"/>
      <c r="V490" s="10"/>
      <c r="W490" s="21">
        <f t="shared" si="66"/>
        <v>750</v>
      </c>
      <c r="X490" s="10"/>
      <c r="Y490" s="10">
        <f t="shared" ref="Y490:Z505" si="67">Y478*EXP(Y$20)</f>
        <v>0</v>
      </c>
      <c r="Z490" s="10">
        <f t="shared" si="67"/>
        <v>0</v>
      </c>
      <c r="AA490" s="10" t="s">
        <v>220</v>
      </c>
      <c r="AB490" s="270"/>
      <c r="AC490" s="10">
        <f t="shared" si="65"/>
        <v>426430.63958096964</v>
      </c>
      <c r="AD490" s="10">
        <f t="shared" si="65"/>
        <v>0</v>
      </c>
      <c r="AE490" s="10">
        <f t="shared" si="57"/>
        <v>426430.63958096964</v>
      </c>
      <c r="AF490" s="17"/>
      <c r="AG490" s="18">
        <f t="shared" si="58"/>
        <v>426430.63958096964</v>
      </c>
      <c r="AH490" s="10">
        <f t="shared" si="59"/>
        <v>0</v>
      </c>
      <c r="AI490" s="18">
        <f t="shared" si="60"/>
        <v>426430.63958096964</v>
      </c>
    </row>
    <row r="491" spans="1:35" s="20" customFormat="1">
      <c r="A491" s="31"/>
      <c r="B491" s="31"/>
      <c r="C491" s="94"/>
      <c r="D491" s="94"/>
      <c r="E491" s="94"/>
      <c r="F491" s="149"/>
      <c r="G491" s="14">
        <v>2</v>
      </c>
      <c r="H491" s="15">
        <v>2029</v>
      </c>
      <c r="I491" s="200">
        <v>2029</v>
      </c>
      <c r="J491" s="200">
        <v>2029</v>
      </c>
      <c r="K491" s="16" t="str">
        <f>[1]Lib_RawData!G302</f>
        <v>CFO</v>
      </c>
      <c r="L491" s="17">
        <f t="shared" si="52"/>
        <v>0</v>
      </c>
      <c r="M491" s="10">
        <f t="shared" si="52"/>
        <v>426430.63958096964</v>
      </c>
      <c r="N491" s="10">
        <f t="shared" si="52"/>
        <v>0</v>
      </c>
      <c r="O491" s="18">
        <f t="shared" si="53"/>
        <v>426430.63958096964</v>
      </c>
      <c r="P491" s="19">
        <f t="shared" si="54"/>
        <v>426430.63958096964</v>
      </c>
      <c r="Q491" s="20">
        <f>P491*[1]Factors!D478</f>
        <v>237608.76404122036</v>
      </c>
      <c r="R491" s="20">
        <f t="shared" si="55"/>
        <v>750</v>
      </c>
      <c r="S491" s="20">
        <f>R491*[1]Factors!D478</f>
        <v>417.90283457593301</v>
      </c>
      <c r="T491" s="21">
        <f>R491*[1]Factors!D478*[1]Factors!E478</f>
        <v>750.00000000000011</v>
      </c>
      <c r="U491" s="17"/>
      <c r="V491" s="10"/>
      <c r="W491" s="21">
        <f t="shared" si="66"/>
        <v>750</v>
      </c>
      <c r="X491" s="10"/>
      <c r="Y491" s="10">
        <f t="shared" si="67"/>
        <v>0</v>
      </c>
      <c r="Z491" s="10">
        <f t="shared" si="67"/>
        <v>0</v>
      </c>
      <c r="AA491" s="10" t="s">
        <v>220</v>
      </c>
      <c r="AB491" s="270"/>
      <c r="AC491" s="10">
        <f t="shared" si="65"/>
        <v>426430.63958096964</v>
      </c>
      <c r="AD491" s="10">
        <f t="shared" si="65"/>
        <v>0</v>
      </c>
      <c r="AE491" s="10">
        <f t="shared" si="57"/>
        <v>426430.63958096964</v>
      </c>
      <c r="AF491" s="17"/>
      <c r="AG491" s="18">
        <f t="shared" si="58"/>
        <v>426430.63958096964</v>
      </c>
      <c r="AH491" s="10">
        <f t="shared" si="59"/>
        <v>0</v>
      </c>
      <c r="AI491" s="18">
        <f t="shared" si="60"/>
        <v>426430.63958096964</v>
      </c>
    </row>
    <row r="492" spans="1:35" s="20" customFormat="1">
      <c r="A492" s="31"/>
      <c r="B492" s="31"/>
      <c r="C492" s="94"/>
      <c r="D492" s="94"/>
      <c r="E492" s="94"/>
      <c r="F492" s="149"/>
      <c r="G492" s="14">
        <v>3</v>
      </c>
      <c r="H492" s="15">
        <v>2029</v>
      </c>
      <c r="I492" s="200">
        <v>2029</v>
      </c>
      <c r="J492" s="200">
        <v>2029</v>
      </c>
      <c r="K492" s="16" t="str">
        <f>[1]Lib_RawData!G303</f>
        <v>CFO</v>
      </c>
      <c r="L492" s="17">
        <f t="shared" si="52"/>
        <v>0</v>
      </c>
      <c r="M492" s="10">
        <f t="shared" si="52"/>
        <v>426430.63958096964</v>
      </c>
      <c r="N492" s="10">
        <f t="shared" si="52"/>
        <v>0</v>
      </c>
      <c r="O492" s="18">
        <f t="shared" si="53"/>
        <v>426430.63958096964</v>
      </c>
      <c r="P492" s="19">
        <f t="shared" si="54"/>
        <v>426430.63958096964</v>
      </c>
      <c r="Q492" s="20">
        <f>P492*[1]Factors!D479</f>
        <v>237608.76404122036</v>
      </c>
      <c r="R492" s="20">
        <f t="shared" si="55"/>
        <v>750</v>
      </c>
      <c r="S492" s="20">
        <f>R492*[1]Factors!D479</f>
        <v>417.90283457593301</v>
      </c>
      <c r="T492" s="21">
        <f>R492*[1]Factors!D479*[1]Factors!E479</f>
        <v>750.00000000000011</v>
      </c>
      <c r="U492" s="17"/>
      <c r="V492" s="10"/>
      <c r="W492" s="21">
        <f t="shared" si="66"/>
        <v>750</v>
      </c>
      <c r="X492" s="10"/>
      <c r="Y492" s="10">
        <f t="shared" si="67"/>
        <v>0</v>
      </c>
      <c r="Z492" s="10">
        <f t="shared" si="67"/>
        <v>0</v>
      </c>
      <c r="AA492" s="10" t="s">
        <v>220</v>
      </c>
      <c r="AB492" s="270"/>
      <c r="AC492" s="10">
        <f t="shared" ref="AC492:AD507" si="68">AC480*EXP(AC$20)</f>
        <v>426430.63958096964</v>
      </c>
      <c r="AD492" s="10">
        <f t="shared" si="68"/>
        <v>0</v>
      </c>
      <c r="AE492" s="10">
        <f t="shared" si="57"/>
        <v>426430.63958096964</v>
      </c>
      <c r="AF492" s="17"/>
      <c r="AG492" s="18">
        <f t="shared" si="58"/>
        <v>426430.63958096964</v>
      </c>
      <c r="AH492" s="10">
        <f t="shared" si="59"/>
        <v>0</v>
      </c>
      <c r="AI492" s="18">
        <f t="shared" si="60"/>
        <v>426430.63958096964</v>
      </c>
    </row>
    <row r="493" spans="1:35" s="20" customFormat="1">
      <c r="A493" s="31"/>
      <c r="B493" s="31"/>
      <c r="C493" s="94"/>
      <c r="D493" s="94"/>
      <c r="E493" s="94"/>
      <c r="F493" s="149"/>
      <c r="G493" s="14">
        <v>4</v>
      </c>
      <c r="H493" s="15">
        <v>2029</v>
      </c>
      <c r="I493" s="200">
        <v>2029</v>
      </c>
      <c r="J493" s="200">
        <v>2030</v>
      </c>
      <c r="K493" s="16" t="str">
        <f>[1]Lib_RawData!G304</f>
        <v>CFO</v>
      </c>
      <c r="L493" s="17">
        <f t="shared" si="52"/>
        <v>0</v>
      </c>
      <c r="M493" s="10">
        <f t="shared" si="52"/>
        <v>426430.63958096964</v>
      </c>
      <c r="N493" s="10">
        <f t="shared" si="52"/>
        <v>0</v>
      </c>
      <c r="O493" s="18">
        <f t="shared" si="53"/>
        <v>426430.63958096964</v>
      </c>
      <c r="P493" s="19">
        <f t="shared" si="54"/>
        <v>426430.63958096964</v>
      </c>
      <c r="Q493" s="20">
        <f>P493*[1]Factors!D480</f>
        <v>229573.68506398101</v>
      </c>
      <c r="R493" s="20">
        <f t="shared" si="55"/>
        <v>750</v>
      </c>
      <c r="S493" s="20">
        <f>R493*[1]Factors!D480</f>
        <v>403.77085466273724</v>
      </c>
      <c r="T493" s="21">
        <f>R493*[1]Factors!D480*[1]Factors!E480</f>
        <v>750</v>
      </c>
      <c r="U493" s="17"/>
      <c r="V493" s="10"/>
      <c r="W493" s="21">
        <f t="shared" si="66"/>
        <v>750</v>
      </c>
      <c r="X493" s="10"/>
      <c r="Y493" s="10">
        <f t="shared" si="67"/>
        <v>0</v>
      </c>
      <c r="Z493" s="10">
        <f t="shared" si="67"/>
        <v>0</v>
      </c>
      <c r="AA493" s="10" t="s">
        <v>220</v>
      </c>
      <c r="AB493" s="270"/>
      <c r="AC493" s="10">
        <f t="shared" si="68"/>
        <v>426430.63958096964</v>
      </c>
      <c r="AD493" s="10">
        <f t="shared" si="68"/>
        <v>0</v>
      </c>
      <c r="AE493" s="10">
        <f t="shared" si="57"/>
        <v>426430.63958096964</v>
      </c>
      <c r="AF493" s="17"/>
      <c r="AG493" s="18">
        <f t="shared" si="58"/>
        <v>426430.63958096964</v>
      </c>
      <c r="AH493" s="10">
        <f t="shared" si="59"/>
        <v>0</v>
      </c>
      <c r="AI493" s="18">
        <f t="shared" si="60"/>
        <v>426430.63958096964</v>
      </c>
    </row>
    <row r="494" spans="1:35" s="20" customFormat="1">
      <c r="A494" s="31"/>
      <c r="B494" s="31"/>
      <c r="C494" s="94"/>
      <c r="D494" s="94"/>
      <c r="E494" s="94"/>
      <c r="F494" s="149"/>
      <c r="G494" s="14">
        <v>5</v>
      </c>
      <c r="H494" s="15">
        <v>2029</v>
      </c>
      <c r="I494" s="200">
        <v>2029</v>
      </c>
      <c r="J494" s="200">
        <v>2030</v>
      </c>
      <c r="K494" s="16" t="str">
        <f>[1]Lib_RawData!G305</f>
        <v>CFO</v>
      </c>
      <c r="L494" s="17">
        <f t="shared" si="52"/>
        <v>0</v>
      </c>
      <c r="M494" s="10">
        <f t="shared" si="52"/>
        <v>426430.63958096964</v>
      </c>
      <c r="N494" s="10">
        <f t="shared" si="52"/>
        <v>0</v>
      </c>
      <c r="O494" s="18">
        <f t="shared" si="53"/>
        <v>426430.63958096964</v>
      </c>
      <c r="P494" s="19">
        <f t="shared" si="54"/>
        <v>426430.63958096964</v>
      </c>
      <c r="Q494" s="20">
        <f>P494*[1]Factors!D481</f>
        <v>229573.68506398101</v>
      </c>
      <c r="R494" s="20">
        <f t="shared" si="55"/>
        <v>750</v>
      </c>
      <c r="S494" s="20">
        <f>R494*[1]Factors!D481</f>
        <v>403.77085466273724</v>
      </c>
      <c r="T494" s="21">
        <f>R494*[1]Factors!D481*[1]Factors!E481</f>
        <v>750</v>
      </c>
      <c r="U494" s="17"/>
      <c r="V494" s="10"/>
      <c r="W494" s="21">
        <f t="shared" si="66"/>
        <v>750</v>
      </c>
      <c r="X494" s="10"/>
      <c r="Y494" s="10">
        <f t="shared" si="67"/>
        <v>0</v>
      </c>
      <c r="Z494" s="10">
        <f t="shared" si="67"/>
        <v>0</v>
      </c>
      <c r="AA494" s="10" t="s">
        <v>220</v>
      </c>
      <c r="AB494" s="270"/>
      <c r="AC494" s="10">
        <f t="shared" si="68"/>
        <v>426430.63958096964</v>
      </c>
      <c r="AD494" s="10">
        <f t="shared" si="68"/>
        <v>0</v>
      </c>
      <c r="AE494" s="10">
        <f t="shared" si="57"/>
        <v>426430.63958096964</v>
      </c>
      <c r="AF494" s="17"/>
      <c r="AG494" s="18">
        <f t="shared" si="58"/>
        <v>426430.63958096964</v>
      </c>
      <c r="AH494" s="10">
        <f t="shared" si="59"/>
        <v>0</v>
      </c>
      <c r="AI494" s="18">
        <f t="shared" si="60"/>
        <v>426430.63958096964</v>
      </c>
    </row>
    <row r="495" spans="1:35" s="20" customFormat="1">
      <c r="A495" s="31"/>
      <c r="B495" s="31"/>
      <c r="C495" s="94"/>
      <c r="D495" s="94"/>
      <c r="E495" s="94"/>
      <c r="F495" s="149"/>
      <c r="G495" s="14">
        <v>6</v>
      </c>
      <c r="H495" s="15">
        <v>2029</v>
      </c>
      <c r="I495" s="200">
        <v>2029</v>
      </c>
      <c r="J495" s="200">
        <v>2030</v>
      </c>
      <c r="K495" s="16" t="str">
        <f>[1]Lib_RawData!G306</f>
        <v>CFO</v>
      </c>
      <c r="L495" s="17">
        <f t="shared" si="52"/>
        <v>0</v>
      </c>
      <c r="M495" s="10">
        <f t="shared" si="52"/>
        <v>426430.63958096964</v>
      </c>
      <c r="N495" s="10">
        <f t="shared" si="52"/>
        <v>0</v>
      </c>
      <c r="O495" s="18">
        <f t="shared" si="53"/>
        <v>426430.63958096964</v>
      </c>
      <c r="P495" s="19">
        <f t="shared" si="54"/>
        <v>426430.63958096964</v>
      </c>
      <c r="Q495" s="20">
        <f>P495*[1]Factors!D482</f>
        <v>229573.68506398101</v>
      </c>
      <c r="R495" s="20">
        <f t="shared" si="55"/>
        <v>750</v>
      </c>
      <c r="S495" s="20">
        <f>R495*[1]Factors!D482</f>
        <v>403.77085466273724</v>
      </c>
      <c r="T495" s="21">
        <f>R495*[1]Factors!D482*[1]Factors!E482</f>
        <v>750</v>
      </c>
      <c r="U495" s="17"/>
      <c r="V495" s="10"/>
      <c r="W495" s="21">
        <f t="shared" si="66"/>
        <v>750</v>
      </c>
      <c r="X495" s="10"/>
      <c r="Y495" s="10">
        <f t="shared" si="67"/>
        <v>0</v>
      </c>
      <c r="Z495" s="10">
        <f t="shared" si="67"/>
        <v>0</v>
      </c>
      <c r="AA495" s="10" t="s">
        <v>220</v>
      </c>
      <c r="AB495" s="270"/>
      <c r="AC495" s="10">
        <f t="shared" si="68"/>
        <v>426430.63958096964</v>
      </c>
      <c r="AD495" s="10">
        <f t="shared" si="68"/>
        <v>0</v>
      </c>
      <c r="AE495" s="10">
        <f t="shared" si="57"/>
        <v>426430.63958096964</v>
      </c>
      <c r="AF495" s="17"/>
      <c r="AG495" s="18">
        <f t="shared" si="58"/>
        <v>426430.63958096964</v>
      </c>
      <c r="AH495" s="10">
        <f t="shared" si="59"/>
        <v>0</v>
      </c>
      <c r="AI495" s="18">
        <f t="shared" si="60"/>
        <v>426430.63958096964</v>
      </c>
    </row>
    <row r="496" spans="1:35" s="20" customFormat="1">
      <c r="A496" s="31"/>
      <c r="B496" s="31"/>
      <c r="C496" s="94"/>
      <c r="D496" s="94"/>
      <c r="E496" s="94"/>
      <c r="F496" s="149"/>
      <c r="G496" s="14">
        <v>7</v>
      </c>
      <c r="H496" s="15">
        <v>2029</v>
      </c>
      <c r="I496" s="200">
        <v>2030</v>
      </c>
      <c r="J496" s="200">
        <v>2030</v>
      </c>
      <c r="K496" s="16" t="str">
        <f>[1]Lib_RawData!G307</f>
        <v>CFO</v>
      </c>
      <c r="L496" s="17">
        <f t="shared" si="52"/>
        <v>0</v>
      </c>
      <c r="M496" s="10">
        <f t="shared" si="52"/>
        <v>441619.97478608089</v>
      </c>
      <c r="N496" s="10">
        <f t="shared" si="52"/>
        <v>0</v>
      </c>
      <c r="O496" s="18">
        <f t="shared" si="53"/>
        <v>441619.97478608089</v>
      </c>
      <c r="P496" s="19">
        <f t="shared" si="54"/>
        <v>441619.97478608089</v>
      </c>
      <c r="Q496" s="20">
        <f>P496*[1]Factors!D483</f>
        <v>237751.03287401644</v>
      </c>
      <c r="R496" s="20">
        <f t="shared" si="55"/>
        <v>750</v>
      </c>
      <c r="S496" s="20">
        <f>R496*[1]Factors!D483</f>
        <v>403.77085466273724</v>
      </c>
      <c r="T496" s="21">
        <f>R496*[1]Factors!D483*[1]Factors!E483</f>
        <v>750</v>
      </c>
      <c r="U496" s="17"/>
      <c r="V496" s="10"/>
      <c r="W496" s="21">
        <f t="shared" si="66"/>
        <v>750</v>
      </c>
      <c r="X496" s="10"/>
      <c r="Y496" s="10">
        <f t="shared" si="67"/>
        <v>0</v>
      </c>
      <c r="Z496" s="10">
        <f t="shared" si="67"/>
        <v>0</v>
      </c>
      <c r="AA496" s="10" t="s">
        <v>220</v>
      </c>
      <c r="AB496" s="270"/>
      <c r="AC496" s="10">
        <f t="shared" si="68"/>
        <v>441619.97478608089</v>
      </c>
      <c r="AD496" s="10">
        <f t="shared" si="68"/>
        <v>0</v>
      </c>
      <c r="AE496" s="10">
        <f t="shared" si="57"/>
        <v>441619.97478608089</v>
      </c>
      <c r="AF496" s="17"/>
      <c r="AG496" s="18">
        <f t="shared" si="58"/>
        <v>441619.97478608089</v>
      </c>
      <c r="AH496" s="10">
        <f t="shared" si="59"/>
        <v>0</v>
      </c>
      <c r="AI496" s="18">
        <f t="shared" si="60"/>
        <v>441619.97478608089</v>
      </c>
    </row>
    <row r="497" spans="1:35" s="20" customFormat="1">
      <c r="A497" s="31"/>
      <c r="B497" s="31"/>
      <c r="C497" s="94"/>
      <c r="D497" s="94"/>
      <c r="E497" s="94"/>
      <c r="F497" s="149"/>
      <c r="G497" s="14">
        <v>8</v>
      </c>
      <c r="H497" s="15">
        <v>2029</v>
      </c>
      <c r="I497" s="200">
        <v>2030</v>
      </c>
      <c r="J497" s="200">
        <v>2030</v>
      </c>
      <c r="K497" s="16" t="str">
        <f>[1]Lib_RawData!G308</f>
        <v>CFO</v>
      </c>
      <c r="L497" s="17">
        <f t="shared" si="52"/>
        <v>0</v>
      </c>
      <c r="M497" s="10">
        <f t="shared" si="52"/>
        <v>441619.97478608089</v>
      </c>
      <c r="N497" s="10">
        <f t="shared" si="52"/>
        <v>0</v>
      </c>
      <c r="O497" s="18">
        <f t="shared" si="53"/>
        <v>441619.97478608089</v>
      </c>
      <c r="P497" s="19">
        <f t="shared" si="54"/>
        <v>441619.97478608089</v>
      </c>
      <c r="Q497" s="20">
        <f>P497*[1]Factors!D484</f>
        <v>237751.03287401644</v>
      </c>
      <c r="R497" s="20">
        <f t="shared" si="55"/>
        <v>750</v>
      </c>
      <c r="S497" s="20">
        <f>R497*[1]Factors!D484</f>
        <v>403.77085466273724</v>
      </c>
      <c r="T497" s="21">
        <f>R497*[1]Factors!D484*[1]Factors!E484</f>
        <v>750</v>
      </c>
      <c r="U497" s="17"/>
      <c r="V497" s="10"/>
      <c r="W497" s="21">
        <f t="shared" si="66"/>
        <v>750</v>
      </c>
      <c r="X497" s="10"/>
      <c r="Y497" s="10">
        <f t="shared" si="67"/>
        <v>0</v>
      </c>
      <c r="Z497" s="10">
        <f t="shared" si="67"/>
        <v>0</v>
      </c>
      <c r="AA497" s="10" t="s">
        <v>220</v>
      </c>
      <c r="AB497" s="270"/>
      <c r="AC497" s="10">
        <f t="shared" si="68"/>
        <v>441619.97478608089</v>
      </c>
      <c r="AD497" s="10">
        <f t="shared" si="68"/>
        <v>0</v>
      </c>
      <c r="AE497" s="10">
        <f t="shared" si="57"/>
        <v>441619.97478608089</v>
      </c>
      <c r="AF497" s="17"/>
      <c r="AG497" s="18">
        <f t="shared" si="58"/>
        <v>441619.97478608089</v>
      </c>
      <c r="AH497" s="10">
        <f t="shared" si="59"/>
        <v>0</v>
      </c>
      <c r="AI497" s="18">
        <f t="shared" si="60"/>
        <v>441619.97478608089</v>
      </c>
    </row>
    <row r="498" spans="1:35" s="20" customFormat="1">
      <c r="A498" s="31"/>
      <c r="B498" s="31"/>
      <c r="C498" s="94"/>
      <c r="D498" s="94"/>
      <c r="E498" s="94"/>
      <c r="F498" s="149"/>
      <c r="G498" s="14">
        <v>9</v>
      </c>
      <c r="H498" s="15">
        <v>2029</v>
      </c>
      <c r="I498" s="200">
        <v>2030</v>
      </c>
      <c r="J498" s="200">
        <v>2030</v>
      </c>
      <c r="K498" s="16" t="str">
        <f>[1]Lib_RawData!G309</f>
        <v>CFO</v>
      </c>
      <c r="L498" s="17">
        <f t="shared" si="52"/>
        <v>0</v>
      </c>
      <c r="M498" s="10">
        <f t="shared" si="52"/>
        <v>441619.97478608089</v>
      </c>
      <c r="N498" s="10">
        <f t="shared" si="52"/>
        <v>0</v>
      </c>
      <c r="O498" s="18">
        <f t="shared" si="53"/>
        <v>441619.97478608089</v>
      </c>
      <c r="P498" s="19">
        <f t="shared" si="54"/>
        <v>441619.97478608089</v>
      </c>
      <c r="Q498" s="20">
        <f>P498*[1]Factors!D485</f>
        <v>237751.03287401644</v>
      </c>
      <c r="R498" s="20">
        <f t="shared" si="55"/>
        <v>750</v>
      </c>
      <c r="S498" s="20">
        <f>R498*[1]Factors!D485</f>
        <v>403.77085466273724</v>
      </c>
      <c r="T498" s="21">
        <f>R498*[1]Factors!D485*[1]Factors!E485</f>
        <v>750</v>
      </c>
      <c r="U498" s="17"/>
      <c r="V498" s="10"/>
      <c r="W498" s="21">
        <f t="shared" si="66"/>
        <v>750</v>
      </c>
      <c r="X498" s="10"/>
      <c r="Y498" s="10">
        <f t="shared" si="67"/>
        <v>0</v>
      </c>
      <c r="Z498" s="10">
        <f t="shared" si="67"/>
        <v>0</v>
      </c>
      <c r="AA498" s="10" t="s">
        <v>220</v>
      </c>
      <c r="AB498" s="270"/>
      <c r="AC498" s="10">
        <f t="shared" si="68"/>
        <v>441619.97478608089</v>
      </c>
      <c r="AD498" s="10">
        <f t="shared" si="68"/>
        <v>0</v>
      </c>
      <c r="AE498" s="10">
        <f t="shared" si="57"/>
        <v>441619.97478608089</v>
      </c>
      <c r="AF498" s="17"/>
      <c r="AG498" s="18">
        <f t="shared" si="58"/>
        <v>441619.97478608089</v>
      </c>
      <c r="AH498" s="10">
        <f t="shared" si="59"/>
        <v>0</v>
      </c>
      <c r="AI498" s="18">
        <f t="shared" si="60"/>
        <v>441619.97478608089</v>
      </c>
    </row>
    <row r="499" spans="1:35" s="20" customFormat="1">
      <c r="A499" s="31"/>
      <c r="B499" s="31"/>
      <c r="C499" s="94"/>
      <c r="D499" s="94"/>
      <c r="E499" s="94"/>
      <c r="F499" s="149"/>
      <c r="G499" s="14">
        <v>10</v>
      </c>
      <c r="H499" s="15">
        <v>2029</v>
      </c>
      <c r="I499" s="200">
        <v>2030</v>
      </c>
      <c r="J499" s="200">
        <v>2030</v>
      </c>
      <c r="K499" s="16" t="str">
        <f>[1]Lib_RawData!G310</f>
        <v>CFO</v>
      </c>
      <c r="L499" s="17">
        <f t="shared" si="52"/>
        <v>0</v>
      </c>
      <c r="M499" s="10">
        <f t="shared" si="52"/>
        <v>441619.97478608089</v>
      </c>
      <c r="N499" s="10">
        <f t="shared" si="52"/>
        <v>0</v>
      </c>
      <c r="O499" s="18">
        <f t="shared" si="53"/>
        <v>441619.97478608089</v>
      </c>
      <c r="P499" s="19">
        <f t="shared" si="54"/>
        <v>441619.97478608089</v>
      </c>
      <c r="Q499" s="20">
        <f>P499*[1]Factors!D486</f>
        <v>237751.03287401644</v>
      </c>
      <c r="R499" s="20">
        <f t="shared" si="55"/>
        <v>750</v>
      </c>
      <c r="S499" s="20">
        <f>R499*[1]Factors!D486</f>
        <v>403.77085466273724</v>
      </c>
      <c r="T499" s="21">
        <f>R499*[1]Factors!D486*[1]Factors!E486</f>
        <v>750</v>
      </c>
      <c r="U499" s="17"/>
      <c r="V499" s="10"/>
      <c r="W499" s="21">
        <f t="shared" si="66"/>
        <v>750</v>
      </c>
      <c r="X499" s="10"/>
      <c r="Y499" s="10">
        <f t="shared" si="67"/>
        <v>0</v>
      </c>
      <c r="Z499" s="10">
        <f t="shared" si="67"/>
        <v>0</v>
      </c>
      <c r="AA499" s="10" t="s">
        <v>220</v>
      </c>
      <c r="AB499" s="270"/>
      <c r="AC499" s="10">
        <f t="shared" si="68"/>
        <v>441619.97478608089</v>
      </c>
      <c r="AD499" s="10">
        <f t="shared" si="68"/>
        <v>0</v>
      </c>
      <c r="AE499" s="10">
        <f t="shared" si="57"/>
        <v>441619.97478608089</v>
      </c>
      <c r="AF499" s="17"/>
      <c r="AG499" s="18">
        <f t="shared" si="58"/>
        <v>441619.97478608089</v>
      </c>
      <c r="AH499" s="10">
        <f t="shared" si="59"/>
        <v>0</v>
      </c>
      <c r="AI499" s="18">
        <f t="shared" si="60"/>
        <v>441619.97478608089</v>
      </c>
    </row>
    <row r="500" spans="1:35" s="20" customFormat="1">
      <c r="A500" s="31"/>
      <c r="B500" s="31"/>
      <c r="C500" s="94"/>
      <c r="D500" s="94"/>
      <c r="E500" s="94"/>
      <c r="F500" s="149"/>
      <c r="G500" s="14">
        <v>11</v>
      </c>
      <c r="H500" s="15">
        <v>2029</v>
      </c>
      <c r="I500" s="200">
        <v>2030</v>
      </c>
      <c r="J500" s="200">
        <v>2030</v>
      </c>
      <c r="K500" s="16" t="str">
        <f>[1]Lib_RawData!G311</f>
        <v>CFO</v>
      </c>
      <c r="L500" s="17">
        <f t="shared" si="52"/>
        <v>0</v>
      </c>
      <c r="M500" s="10">
        <f t="shared" si="52"/>
        <v>441619.97478608089</v>
      </c>
      <c r="N500" s="10">
        <f t="shared" si="52"/>
        <v>0</v>
      </c>
      <c r="O500" s="18">
        <f t="shared" si="53"/>
        <v>441619.97478608089</v>
      </c>
      <c r="P500" s="19">
        <f t="shared" si="54"/>
        <v>441619.97478608089</v>
      </c>
      <c r="Q500" s="20">
        <f>P500*[1]Factors!D487</f>
        <v>237751.03287401644</v>
      </c>
      <c r="R500" s="20">
        <f t="shared" si="55"/>
        <v>750</v>
      </c>
      <c r="S500" s="20">
        <f>R500*[1]Factors!D487</f>
        <v>403.77085466273724</v>
      </c>
      <c r="T500" s="21">
        <f>R500*[1]Factors!D487*[1]Factors!E487</f>
        <v>750</v>
      </c>
      <c r="U500" s="17"/>
      <c r="V500" s="10"/>
      <c r="W500" s="21">
        <f t="shared" si="66"/>
        <v>750</v>
      </c>
      <c r="X500" s="10"/>
      <c r="Y500" s="10">
        <f t="shared" si="67"/>
        <v>0</v>
      </c>
      <c r="Z500" s="10">
        <f t="shared" si="67"/>
        <v>0</v>
      </c>
      <c r="AA500" s="10" t="s">
        <v>220</v>
      </c>
      <c r="AB500" s="270"/>
      <c r="AC500" s="10">
        <f t="shared" si="68"/>
        <v>441619.97478608089</v>
      </c>
      <c r="AD500" s="10">
        <f t="shared" si="68"/>
        <v>0</v>
      </c>
      <c r="AE500" s="10">
        <f t="shared" si="57"/>
        <v>441619.97478608089</v>
      </c>
      <c r="AF500" s="17"/>
      <c r="AG500" s="18">
        <f t="shared" si="58"/>
        <v>441619.97478608089</v>
      </c>
      <c r="AH500" s="10">
        <f t="shared" si="59"/>
        <v>0</v>
      </c>
      <c r="AI500" s="18">
        <f t="shared" si="60"/>
        <v>441619.97478608089</v>
      </c>
    </row>
    <row r="501" spans="1:35" s="20" customFormat="1">
      <c r="A501" s="31"/>
      <c r="B501" s="31"/>
      <c r="C501" s="94"/>
      <c r="D501" s="94"/>
      <c r="E501" s="94"/>
      <c r="F501" s="149"/>
      <c r="G501" s="14">
        <v>12</v>
      </c>
      <c r="H501" s="15">
        <v>2029</v>
      </c>
      <c r="I501" s="200">
        <v>2030</v>
      </c>
      <c r="J501" s="200">
        <v>2030</v>
      </c>
      <c r="K501" s="16" t="str">
        <f>[1]Lib_RawData!G312</f>
        <v>CFO</v>
      </c>
      <c r="L501" s="17">
        <f t="shared" si="52"/>
        <v>0</v>
      </c>
      <c r="M501" s="10">
        <f t="shared" si="52"/>
        <v>441619.97478608089</v>
      </c>
      <c r="N501" s="10">
        <f t="shared" si="52"/>
        <v>0</v>
      </c>
      <c r="O501" s="18">
        <f t="shared" si="53"/>
        <v>441619.97478608089</v>
      </c>
      <c r="P501" s="19">
        <f t="shared" si="54"/>
        <v>441619.97478608089</v>
      </c>
      <c r="Q501" s="20">
        <f>P501*[1]Factors!D488</f>
        <v>237751.03287401644</v>
      </c>
      <c r="R501" s="20">
        <f t="shared" si="55"/>
        <v>750</v>
      </c>
      <c r="S501" s="20">
        <f>R501*[1]Factors!D488</f>
        <v>403.77085466273724</v>
      </c>
      <c r="T501" s="21">
        <f>R501*[1]Factors!D488*[1]Factors!E488</f>
        <v>750</v>
      </c>
      <c r="U501" s="17"/>
      <c r="V501" s="10"/>
      <c r="W501" s="21">
        <f t="shared" si="66"/>
        <v>750</v>
      </c>
      <c r="X501" s="10"/>
      <c r="Y501" s="10">
        <f t="shared" si="67"/>
        <v>0</v>
      </c>
      <c r="Z501" s="10">
        <f t="shared" si="67"/>
        <v>0</v>
      </c>
      <c r="AA501" s="10" t="s">
        <v>220</v>
      </c>
      <c r="AB501" s="270"/>
      <c r="AC501" s="10">
        <f t="shared" si="68"/>
        <v>441619.97478608089</v>
      </c>
      <c r="AD501" s="10">
        <f t="shared" si="68"/>
        <v>0</v>
      </c>
      <c r="AE501" s="10">
        <f t="shared" si="57"/>
        <v>441619.97478608089</v>
      </c>
      <c r="AF501" s="17"/>
      <c r="AG501" s="18">
        <f t="shared" si="58"/>
        <v>441619.97478608089</v>
      </c>
      <c r="AH501" s="10">
        <f t="shared" si="59"/>
        <v>0</v>
      </c>
      <c r="AI501" s="18">
        <f t="shared" si="60"/>
        <v>441619.97478608089</v>
      </c>
    </row>
    <row r="502" spans="1:35" s="20" customFormat="1">
      <c r="A502" s="31"/>
      <c r="B502" s="31"/>
      <c r="C502" s="94"/>
      <c r="D502" s="94"/>
      <c r="E502" s="94"/>
      <c r="F502" s="149"/>
      <c r="G502" s="14">
        <v>1</v>
      </c>
      <c r="H502" s="15">
        <v>2030</v>
      </c>
      <c r="I502" s="200">
        <v>2030</v>
      </c>
      <c r="J502" s="200">
        <v>2030</v>
      </c>
      <c r="K502" s="16" t="str">
        <f>[1]Lib_RawData!G313</f>
        <v>CFO</v>
      </c>
      <c r="L502" s="17">
        <f t="shared" si="52"/>
        <v>0</v>
      </c>
      <c r="M502" s="10">
        <f t="shared" si="52"/>
        <v>441619.97478608089</v>
      </c>
      <c r="N502" s="10">
        <f t="shared" si="52"/>
        <v>0</v>
      </c>
      <c r="O502" s="18">
        <f t="shared" si="53"/>
        <v>441619.97478608089</v>
      </c>
      <c r="P502" s="19">
        <f t="shared" si="54"/>
        <v>441619.97478608089</v>
      </c>
      <c r="Q502" s="20">
        <f>P502*[1]Factors!D489</f>
        <v>237751.03287401644</v>
      </c>
      <c r="R502" s="20">
        <f t="shared" si="55"/>
        <v>750</v>
      </c>
      <c r="S502" s="20">
        <f>R502*[1]Factors!D489</f>
        <v>403.77085466273724</v>
      </c>
      <c r="T502" s="21">
        <f>R502*[1]Factors!D489*[1]Factors!E489</f>
        <v>750</v>
      </c>
      <c r="U502" s="17"/>
      <c r="V502" s="10"/>
      <c r="W502" s="21">
        <f t="shared" si="66"/>
        <v>750</v>
      </c>
      <c r="X502" s="10"/>
      <c r="Y502" s="10">
        <f t="shared" si="67"/>
        <v>0</v>
      </c>
      <c r="Z502" s="10">
        <f t="shared" si="67"/>
        <v>0</v>
      </c>
      <c r="AA502" s="10" t="s">
        <v>220</v>
      </c>
      <c r="AB502" s="270"/>
      <c r="AC502" s="10">
        <f t="shared" si="68"/>
        <v>441619.97478608089</v>
      </c>
      <c r="AD502" s="10">
        <f t="shared" si="68"/>
        <v>0</v>
      </c>
      <c r="AE502" s="10">
        <f t="shared" si="57"/>
        <v>441619.97478608089</v>
      </c>
      <c r="AF502" s="17"/>
      <c r="AG502" s="18">
        <f t="shared" si="58"/>
        <v>441619.97478608089</v>
      </c>
      <c r="AH502" s="10">
        <f t="shared" si="59"/>
        <v>0</v>
      </c>
      <c r="AI502" s="18">
        <f t="shared" si="60"/>
        <v>441619.97478608089</v>
      </c>
    </row>
    <row r="503" spans="1:35" s="20" customFormat="1">
      <c r="A503" s="31"/>
      <c r="B503" s="31"/>
      <c r="C503" s="94"/>
      <c r="D503" s="94"/>
      <c r="E503" s="94"/>
      <c r="F503" s="149"/>
      <c r="G503" s="14">
        <v>2</v>
      </c>
      <c r="H503" s="15">
        <v>2030</v>
      </c>
      <c r="I503" s="200">
        <v>2030</v>
      </c>
      <c r="J503" s="200">
        <v>2030</v>
      </c>
      <c r="K503" s="16" t="str">
        <f>[1]Lib_RawData!G314</f>
        <v>CFO</v>
      </c>
      <c r="L503" s="17">
        <f t="shared" si="52"/>
        <v>0</v>
      </c>
      <c r="M503" s="10">
        <f t="shared" si="52"/>
        <v>441619.97478608089</v>
      </c>
      <c r="N503" s="10">
        <f t="shared" si="52"/>
        <v>0</v>
      </c>
      <c r="O503" s="18">
        <f t="shared" si="53"/>
        <v>441619.97478608089</v>
      </c>
      <c r="P503" s="19">
        <f t="shared" si="54"/>
        <v>441619.97478608089</v>
      </c>
      <c r="Q503" s="20">
        <f>P503*[1]Factors!D490</f>
        <v>237751.03287401644</v>
      </c>
      <c r="R503" s="20">
        <f t="shared" si="55"/>
        <v>750</v>
      </c>
      <c r="S503" s="20">
        <f>R503*[1]Factors!D490</f>
        <v>403.77085466273724</v>
      </c>
      <c r="T503" s="21">
        <f>R503*[1]Factors!D490*[1]Factors!E490</f>
        <v>750</v>
      </c>
      <c r="U503" s="17"/>
      <c r="V503" s="10"/>
      <c r="W503" s="21">
        <f t="shared" si="66"/>
        <v>750</v>
      </c>
      <c r="X503" s="10"/>
      <c r="Y503" s="10">
        <f t="shared" si="67"/>
        <v>0</v>
      </c>
      <c r="Z503" s="10">
        <f t="shared" si="67"/>
        <v>0</v>
      </c>
      <c r="AA503" s="10" t="s">
        <v>220</v>
      </c>
      <c r="AB503" s="270"/>
      <c r="AC503" s="10">
        <f t="shared" si="68"/>
        <v>441619.97478608089</v>
      </c>
      <c r="AD503" s="10">
        <f t="shared" si="68"/>
        <v>0</v>
      </c>
      <c r="AE503" s="10">
        <f t="shared" si="57"/>
        <v>441619.97478608089</v>
      </c>
      <c r="AF503" s="17"/>
      <c r="AG503" s="18">
        <f t="shared" si="58"/>
        <v>441619.97478608089</v>
      </c>
      <c r="AH503" s="10">
        <f t="shared" si="59"/>
        <v>0</v>
      </c>
      <c r="AI503" s="18">
        <f t="shared" si="60"/>
        <v>441619.97478608089</v>
      </c>
    </row>
    <row r="504" spans="1:35" s="20" customFormat="1">
      <c r="A504" s="31"/>
      <c r="B504" s="31"/>
      <c r="C504" s="94"/>
      <c r="D504" s="94"/>
      <c r="E504" s="94"/>
      <c r="F504" s="149"/>
      <c r="G504" s="14">
        <v>3</v>
      </c>
      <c r="H504" s="15">
        <v>2030</v>
      </c>
      <c r="I504" s="200">
        <v>2030</v>
      </c>
      <c r="J504" s="200">
        <v>2030</v>
      </c>
      <c r="K504" s="16" t="str">
        <f>[1]Lib_RawData!G315</f>
        <v>CFO</v>
      </c>
      <c r="L504" s="17">
        <f t="shared" si="52"/>
        <v>0</v>
      </c>
      <c r="M504" s="10">
        <f t="shared" si="52"/>
        <v>441619.97478608089</v>
      </c>
      <c r="N504" s="10">
        <f t="shared" si="52"/>
        <v>0</v>
      </c>
      <c r="O504" s="18">
        <f t="shared" si="53"/>
        <v>441619.97478608089</v>
      </c>
      <c r="P504" s="19">
        <f t="shared" si="54"/>
        <v>441619.97478608089</v>
      </c>
      <c r="Q504" s="20">
        <f>P504*[1]Factors!D491</f>
        <v>237751.03287401644</v>
      </c>
      <c r="R504" s="20">
        <f t="shared" si="55"/>
        <v>750</v>
      </c>
      <c r="S504" s="20">
        <f>R504*[1]Factors!D491</f>
        <v>403.77085466273724</v>
      </c>
      <c r="T504" s="21">
        <f>R504*[1]Factors!D491*[1]Factors!E491</f>
        <v>750</v>
      </c>
      <c r="U504" s="17"/>
      <c r="V504" s="10"/>
      <c r="W504" s="21">
        <f t="shared" si="66"/>
        <v>750</v>
      </c>
      <c r="X504" s="10"/>
      <c r="Y504" s="10">
        <f t="shared" si="67"/>
        <v>0</v>
      </c>
      <c r="Z504" s="10">
        <f t="shared" si="67"/>
        <v>0</v>
      </c>
      <c r="AA504" s="10" t="s">
        <v>220</v>
      </c>
      <c r="AB504" s="270"/>
      <c r="AC504" s="10">
        <f t="shared" si="68"/>
        <v>441619.97478608089</v>
      </c>
      <c r="AD504" s="10">
        <f t="shared" si="68"/>
        <v>0</v>
      </c>
      <c r="AE504" s="10">
        <f t="shared" si="57"/>
        <v>441619.97478608089</v>
      </c>
      <c r="AF504" s="17"/>
      <c r="AG504" s="18">
        <f t="shared" si="58"/>
        <v>441619.97478608089</v>
      </c>
      <c r="AH504" s="10">
        <f t="shared" si="59"/>
        <v>0</v>
      </c>
      <c r="AI504" s="18">
        <f t="shared" si="60"/>
        <v>441619.97478608089</v>
      </c>
    </row>
    <row r="505" spans="1:35" s="20" customFormat="1">
      <c r="A505" s="31"/>
      <c r="B505" s="31"/>
      <c r="C505" s="94"/>
      <c r="D505" s="94"/>
      <c r="E505" s="94"/>
      <c r="F505" s="149"/>
      <c r="G505" s="14">
        <v>4</v>
      </c>
      <c r="H505" s="15">
        <v>2030</v>
      </c>
      <c r="I505" s="200">
        <v>2030</v>
      </c>
      <c r="J505" s="200">
        <v>2031</v>
      </c>
      <c r="K505" s="16" t="str">
        <f>[1]Lib_RawData!G316</f>
        <v>CFO</v>
      </c>
      <c r="L505" s="17">
        <f t="shared" si="52"/>
        <v>0</v>
      </c>
      <c r="M505" s="10">
        <f t="shared" si="52"/>
        <v>441619.97478608089</v>
      </c>
      <c r="N505" s="10">
        <f t="shared" si="52"/>
        <v>0</v>
      </c>
      <c r="O505" s="18">
        <f t="shared" si="53"/>
        <v>441619.97478608089</v>
      </c>
      <c r="P505" s="19">
        <f t="shared" si="54"/>
        <v>441619.97478608089</v>
      </c>
      <c r="Q505" s="20">
        <f>P505*[1]Factors!D492</f>
        <v>229711.14287344588</v>
      </c>
      <c r="R505" s="20">
        <f t="shared" si="55"/>
        <v>750</v>
      </c>
      <c r="S505" s="20">
        <f>R505*[1]Factors!D492</f>
        <v>390.11676779008434</v>
      </c>
      <c r="T505" s="21">
        <f>R505*[1]Factors!D492*[1]Factors!E492</f>
        <v>750.00000000000011</v>
      </c>
      <c r="U505" s="17"/>
      <c r="V505" s="10"/>
      <c r="W505" s="21">
        <f t="shared" si="66"/>
        <v>750</v>
      </c>
      <c r="X505" s="10"/>
      <c r="Y505" s="10">
        <f t="shared" si="67"/>
        <v>0</v>
      </c>
      <c r="Z505" s="10">
        <f t="shared" si="67"/>
        <v>0</v>
      </c>
      <c r="AA505" s="10" t="s">
        <v>220</v>
      </c>
      <c r="AB505" s="270"/>
      <c r="AC505" s="10">
        <f t="shared" si="68"/>
        <v>441619.97478608089</v>
      </c>
      <c r="AD505" s="10">
        <f t="shared" si="68"/>
        <v>0</v>
      </c>
      <c r="AE505" s="10">
        <f t="shared" si="57"/>
        <v>441619.97478608089</v>
      </c>
      <c r="AF505" s="17"/>
      <c r="AG505" s="18">
        <f t="shared" si="58"/>
        <v>441619.97478608089</v>
      </c>
      <c r="AH505" s="10">
        <f t="shared" si="59"/>
        <v>0</v>
      </c>
      <c r="AI505" s="18">
        <f t="shared" si="60"/>
        <v>441619.97478608089</v>
      </c>
    </row>
    <row r="506" spans="1:35" s="20" customFormat="1">
      <c r="A506" s="31"/>
      <c r="B506" s="31"/>
      <c r="C506" s="94"/>
      <c r="D506" s="94"/>
      <c r="E506" s="94"/>
      <c r="F506" s="149"/>
      <c r="G506" s="14">
        <v>5</v>
      </c>
      <c r="H506" s="15">
        <v>2030</v>
      </c>
      <c r="I506" s="200">
        <v>2030</v>
      </c>
      <c r="J506" s="200">
        <v>2031</v>
      </c>
      <c r="K506" s="16" t="str">
        <f>[1]Lib_RawData!G317</f>
        <v>CFO</v>
      </c>
      <c r="L506" s="17">
        <f t="shared" ref="L506:N513" si="69">AF506</f>
        <v>0</v>
      </c>
      <c r="M506" s="10">
        <f t="shared" si="69"/>
        <v>441619.97478608089</v>
      </c>
      <c r="N506" s="10">
        <f t="shared" si="69"/>
        <v>0</v>
      </c>
      <c r="O506" s="18">
        <f t="shared" ref="O506:O513" si="70">N506+M506</f>
        <v>441619.97478608089</v>
      </c>
      <c r="P506" s="19">
        <f t="shared" ref="P506:P513" si="71">O506</f>
        <v>441619.97478608089</v>
      </c>
      <c r="Q506" s="20">
        <f>P506*[1]Factors!D493</f>
        <v>229711.14287344588</v>
      </c>
      <c r="R506" s="20">
        <f t="shared" ref="R506:R513" si="72">U506+W506</f>
        <v>750</v>
      </c>
      <c r="S506" s="20">
        <f>R506*[1]Factors!D493</f>
        <v>390.11676779008434</v>
      </c>
      <c r="T506" s="21">
        <f>R506*[1]Factors!D493*[1]Factors!E493</f>
        <v>750.00000000000011</v>
      </c>
      <c r="U506" s="17"/>
      <c r="V506" s="10"/>
      <c r="W506" s="21">
        <f t="shared" si="66"/>
        <v>750</v>
      </c>
      <c r="X506" s="10"/>
      <c r="Y506" s="10">
        <f t="shared" ref="Y506:Z513" si="73">Y494*EXP(Y$20)</f>
        <v>0</v>
      </c>
      <c r="Z506" s="10">
        <f t="shared" si="73"/>
        <v>0</v>
      </c>
      <c r="AA506" s="10" t="s">
        <v>220</v>
      </c>
      <c r="AB506" s="270"/>
      <c r="AC506" s="10">
        <f t="shared" si="68"/>
        <v>441619.97478608089</v>
      </c>
      <c r="AD506" s="10">
        <f t="shared" si="68"/>
        <v>0</v>
      </c>
      <c r="AE506" s="10">
        <f t="shared" ref="AE506:AE513" si="74">AC506+AD506</f>
        <v>441619.97478608089</v>
      </c>
      <c r="AF506" s="17"/>
      <c r="AG506" s="18">
        <f t="shared" ref="AG506:AG513" si="75">AE506</f>
        <v>441619.97478608089</v>
      </c>
      <c r="AH506" s="10">
        <f t="shared" ref="AH506:AH513" si="76">X506</f>
        <v>0</v>
      </c>
      <c r="AI506" s="18">
        <f t="shared" ref="AI506:AI511" si="77">AH506+AG506</f>
        <v>441619.97478608089</v>
      </c>
    </row>
    <row r="507" spans="1:35" s="20" customFormat="1">
      <c r="A507" s="31"/>
      <c r="B507" s="31"/>
      <c r="C507" s="94"/>
      <c r="D507" s="94"/>
      <c r="E507" s="94"/>
      <c r="F507" s="149"/>
      <c r="G507" s="14">
        <v>6</v>
      </c>
      <c r="H507" s="15">
        <v>2030</v>
      </c>
      <c r="I507" s="200">
        <v>2030</v>
      </c>
      <c r="J507" s="200">
        <v>2031</v>
      </c>
      <c r="K507" s="16" t="str">
        <f>[1]Lib_RawData!G318</f>
        <v>CFO</v>
      </c>
      <c r="L507" s="17">
        <f t="shared" si="69"/>
        <v>0</v>
      </c>
      <c r="M507" s="10">
        <f t="shared" si="69"/>
        <v>441619.97478608089</v>
      </c>
      <c r="N507" s="10">
        <f t="shared" si="69"/>
        <v>0</v>
      </c>
      <c r="O507" s="18">
        <f t="shared" si="70"/>
        <v>441619.97478608089</v>
      </c>
      <c r="P507" s="19">
        <f t="shared" si="71"/>
        <v>441619.97478608089</v>
      </c>
      <c r="Q507" s="20">
        <f>P507*[1]Factors!D494</f>
        <v>229711.14287344588</v>
      </c>
      <c r="R507" s="20">
        <f t="shared" si="72"/>
        <v>750</v>
      </c>
      <c r="S507" s="20">
        <f>R507*[1]Factors!D494</f>
        <v>390.11676779008434</v>
      </c>
      <c r="T507" s="21">
        <f>R507*[1]Factors!D494*[1]Factors!E494</f>
        <v>750.00000000000011</v>
      </c>
      <c r="U507" s="17"/>
      <c r="V507" s="10"/>
      <c r="W507" s="21">
        <f t="shared" si="66"/>
        <v>750</v>
      </c>
      <c r="X507" s="10"/>
      <c r="Y507" s="10">
        <f t="shared" si="73"/>
        <v>0</v>
      </c>
      <c r="Z507" s="10">
        <f t="shared" si="73"/>
        <v>0</v>
      </c>
      <c r="AA507" s="10" t="s">
        <v>220</v>
      </c>
      <c r="AB507" s="270"/>
      <c r="AC507" s="10">
        <f t="shared" si="68"/>
        <v>441619.97478608089</v>
      </c>
      <c r="AD507" s="10">
        <f t="shared" si="68"/>
        <v>0</v>
      </c>
      <c r="AE507" s="10">
        <f t="shared" si="74"/>
        <v>441619.97478608089</v>
      </c>
      <c r="AF507" s="17"/>
      <c r="AG507" s="18">
        <f t="shared" si="75"/>
        <v>441619.97478608089</v>
      </c>
      <c r="AH507" s="10">
        <f t="shared" si="76"/>
        <v>0</v>
      </c>
      <c r="AI507" s="18">
        <f t="shared" si="77"/>
        <v>441619.97478608089</v>
      </c>
    </row>
    <row r="508" spans="1:35" s="20" customFormat="1">
      <c r="A508" s="31"/>
      <c r="B508" s="31"/>
      <c r="C508" s="94"/>
      <c r="D508" s="94"/>
      <c r="E508" s="94"/>
      <c r="F508" s="149"/>
      <c r="G508" s="14">
        <v>7</v>
      </c>
      <c r="H508" s="15">
        <v>2030</v>
      </c>
      <c r="I508" s="200">
        <v>2031</v>
      </c>
      <c r="J508" s="200">
        <v>2031</v>
      </c>
      <c r="K508" s="16" t="str">
        <f>[1]Lib_RawData!G319</f>
        <v>CFO</v>
      </c>
      <c r="L508" s="17">
        <f t="shared" si="69"/>
        <v>0</v>
      </c>
      <c r="M508" s="10">
        <f t="shared" si="69"/>
        <v>457350.34968805808</v>
      </c>
      <c r="N508" s="10">
        <f t="shared" si="69"/>
        <v>0</v>
      </c>
      <c r="O508" s="18">
        <f t="shared" si="70"/>
        <v>457350.34968805808</v>
      </c>
      <c r="P508" s="19">
        <f t="shared" si="71"/>
        <v>457350.34968805808</v>
      </c>
      <c r="Q508" s="20">
        <f>P508*[1]Factors!D495</f>
        <v>237893.38689062669</v>
      </c>
      <c r="R508" s="20">
        <f t="shared" si="72"/>
        <v>750</v>
      </c>
      <c r="S508" s="20">
        <f>R508*[1]Factors!D495</f>
        <v>390.11676779008434</v>
      </c>
      <c r="T508" s="21">
        <f>R508*[1]Factors!D495*[1]Factors!E495</f>
        <v>750.00000000000011</v>
      </c>
      <c r="U508" s="17"/>
      <c r="V508" s="10"/>
      <c r="W508" s="21">
        <f t="shared" si="66"/>
        <v>750</v>
      </c>
      <c r="X508" s="10"/>
      <c r="Y508" s="10">
        <f t="shared" si="73"/>
        <v>0</v>
      </c>
      <c r="Z508" s="10">
        <f t="shared" si="73"/>
        <v>0</v>
      </c>
      <c r="AA508" s="10" t="s">
        <v>220</v>
      </c>
      <c r="AB508" s="270"/>
      <c r="AC508" s="10">
        <f t="shared" ref="AC508:AD513" si="78">AC496*EXP(AC$20)</f>
        <v>457350.34968805808</v>
      </c>
      <c r="AD508" s="10">
        <f t="shared" si="78"/>
        <v>0</v>
      </c>
      <c r="AE508" s="10">
        <f t="shared" si="74"/>
        <v>457350.34968805808</v>
      </c>
      <c r="AF508" s="17"/>
      <c r="AG508" s="18">
        <f t="shared" si="75"/>
        <v>457350.34968805808</v>
      </c>
      <c r="AH508" s="10">
        <f t="shared" si="76"/>
        <v>0</v>
      </c>
      <c r="AI508" s="18">
        <f t="shared" si="77"/>
        <v>457350.34968805808</v>
      </c>
    </row>
    <row r="509" spans="1:35" s="20" customFormat="1">
      <c r="A509" s="31"/>
      <c r="B509" s="31"/>
      <c r="C509" s="94"/>
      <c r="D509" s="94"/>
      <c r="E509" s="94"/>
      <c r="F509" s="149"/>
      <c r="G509" s="14">
        <v>8</v>
      </c>
      <c r="H509" s="15">
        <v>2030</v>
      </c>
      <c r="I509" s="200">
        <v>2031</v>
      </c>
      <c r="J509" s="200">
        <v>2031</v>
      </c>
      <c r="K509" s="16" t="str">
        <f>[1]Lib_RawData!G320</f>
        <v>CFO</v>
      </c>
      <c r="L509" s="17">
        <f t="shared" si="69"/>
        <v>0</v>
      </c>
      <c r="M509" s="10">
        <f t="shared" si="69"/>
        <v>457350.34968805808</v>
      </c>
      <c r="N509" s="10">
        <f t="shared" si="69"/>
        <v>0</v>
      </c>
      <c r="O509" s="18">
        <f t="shared" si="70"/>
        <v>457350.34968805808</v>
      </c>
      <c r="P509" s="19">
        <f t="shared" si="71"/>
        <v>457350.34968805808</v>
      </c>
      <c r="Q509" s="20">
        <f>P509*[1]Factors!D496</f>
        <v>237893.38689062669</v>
      </c>
      <c r="R509" s="20">
        <f t="shared" si="72"/>
        <v>750</v>
      </c>
      <c r="S509" s="20">
        <f>R509*[1]Factors!D496</f>
        <v>390.11676779008434</v>
      </c>
      <c r="T509" s="21">
        <f>R509*[1]Factors!D496*[1]Factors!E496</f>
        <v>750.00000000000011</v>
      </c>
      <c r="U509" s="17"/>
      <c r="V509" s="10"/>
      <c r="W509" s="21">
        <f t="shared" si="66"/>
        <v>750</v>
      </c>
      <c r="X509" s="10"/>
      <c r="Y509" s="10">
        <f t="shared" si="73"/>
        <v>0</v>
      </c>
      <c r="Z509" s="10">
        <f t="shared" si="73"/>
        <v>0</v>
      </c>
      <c r="AA509" s="10" t="s">
        <v>220</v>
      </c>
      <c r="AB509" s="270"/>
      <c r="AC509" s="10">
        <f t="shared" si="78"/>
        <v>457350.34968805808</v>
      </c>
      <c r="AD509" s="10">
        <f t="shared" si="78"/>
        <v>0</v>
      </c>
      <c r="AE509" s="10">
        <f t="shared" si="74"/>
        <v>457350.34968805808</v>
      </c>
      <c r="AF509" s="17"/>
      <c r="AG509" s="18">
        <f t="shared" si="75"/>
        <v>457350.34968805808</v>
      </c>
      <c r="AH509" s="10">
        <f t="shared" si="76"/>
        <v>0</v>
      </c>
      <c r="AI509" s="18">
        <f t="shared" si="77"/>
        <v>457350.34968805808</v>
      </c>
    </row>
    <row r="510" spans="1:35" s="20" customFormat="1">
      <c r="A510" s="31"/>
      <c r="B510" s="31"/>
      <c r="C510" s="94"/>
      <c r="D510" s="94"/>
      <c r="E510" s="94"/>
      <c r="F510" s="149"/>
      <c r="G510" s="14">
        <v>9</v>
      </c>
      <c r="H510" s="15">
        <v>2030</v>
      </c>
      <c r="I510" s="200">
        <v>2031</v>
      </c>
      <c r="J510" s="200">
        <v>2031</v>
      </c>
      <c r="K510" s="16" t="str">
        <f>[1]Lib_RawData!G321</f>
        <v>CFO</v>
      </c>
      <c r="L510" s="17">
        <f t="shared" si="69"/>
        <v>0</v>
      </c>
      <c r="M510" s="10">
        <f t="shared" si="69"/>
        <v>457350.34968805808</v>
      </c>
      <c r="N510" s="10">
        <f t="shared" si="69"/>
        <v>0</v>
      </c>
      <c r="O510" s="18">
        <f t="shared" si="70"/>
        <v>457350.34968805808</v>
      </c>
      <c r="P510" s="19">
        <f t="shared" si="71"/>
        <v>457350.34968805808</v>
      </c>
      <c r="Q510" s="20">
        <f>P510*[1]Factors!D497</f>
        <v>237893.38689062669</v>
      </c>
      <c r="R510" s="20">
        <f t="shared" si="72"/>
        <v>750</v>
      </c>
      <c r="S510" s="20">
        <f>R510*[1]Factors!D497</f>
        <v>390.11676779008434</v>
      </c>
      <c r="T510" s="21">
        <f>R510*[1]Factors!D497*[1]Factors!E497</f>
        <v>750.00000000000011</v>
      </c>
      <c r="U510" s="17"/>
      <c r="V510" s="10"/>
      <c r="W510" s="21">
        <f t="shared" si="66"/>
        <v>750</v>
      </c>
      <c r="X510" s="10"/>
      <c r="Y510" s="10">
        <f t="shared" si="73"/>
        <v>0</v>
      </c>
      <c r="Z510" s="10">
        <f t="shared" si="73"/>
        <v>0</v>
      </c>
      <c r="AA510" s="10" t="s">
        <v>220</v>
      </c>
      <c r="AB510" s="270"/>
      <c r="AC510" s="10">
        <f t="shared" si="78"/>
        <v>457350.34968805808</v>
      </c>
      <c r="AD510" s="10">
        <f t="shared" si="78"/>
        <v>0</v>
      </c>
      <c r="AE510" s="10">
        <f t="shared" si="74"/>
        <v>457350.34968805808</v>
      </c>
      <c r="AF510" s="17"/>
      <c r="AG510" s="18">
        <f t="shared" si="75"/>
        <v>457350.34968805808</v>
      </c>
      <c r="AH510" s="10">
        <f t="shared" si="76"/>
        <v>0</v>
      </c>
      <c r="AI510" s="18">
        <f t="shared" si="77"/>
        <v>457350.34968805808</v>
      </c>
    </row>
    <row r="511" spans="1:35" s="20" customFormat="1">
      <c r="A511" s="31"/>
      <c r="B511" s="31"/>
      <c r="C511" s="94"/>
      <c r="D511" s="94"/>
      <c r="E511" s="94"/>
      <c r="F511" s="149"/>
      <c r="G511" s="14">
        <v>10</v>
      </c>
      <c r="H511" s="15">
        <v>2030</v>
      </c>
      <c r="I511" s="200">
        <v>2031</v>
      </c>
      <c r="J511" s="200">
        <v>2031</v>
      </c>
      <c r="K511" s="16" t="str">
        <f>[1]Lib_RawData!G322</f>
        <v>CFO</v>
      </c>
      <c r="L511" s="17">
        <f t="shared" si="69"/>
        <v>0</v>
      </c>
      <c r="M511" s="10">
        <f t="shared" si="69"/>
        <v>457350.34968805808</v>
      </c>
      <c r="N511" s="10">
        <f t="shared" si="69"/>
        <v>0</v>
      </c>
      <c r="O511" s="18">
        <f t="shared" si="70"/>
        <v>457350.34968805808</v>
      </c>
      <c r="P511" s="19">
        <f t="shared" si="71"/>
        <v>457350.34968805808</v>
      </c>
      <c r="Q511" s="20">
        <f>P511*[1]Factors!D498</f>
        <v>237893.38689062669</v>
      </c>
      <c r="R511" s="20">
        <f t="shared" si="72"/>
        <v>750</v>
      </c>
      <c r="S511" s="20">
        <f>R511*[1]Factors!D498</f>
        <v>390.11676779008434</v>
      </c>
      <c r="T511" s="21">
        <f>R511*[1]Factors!D498*[1]Factors!E498</f>
        <v>750.00000000000011</v>
      </c>
      <c r="U511" s="17"/>
      <c r="V511" s="10"/>
      <c r="W511" s="21">
        <f t="shared" si="66"/>
        <v>750</v>
      </c>
      <c r="X511" s="10"/>
      <c r="Y511" s="10">
        <f t="shared" si="73"/>
        <v>0</v>
      </c>
      <c r="Z511" s="10">
        <f t="shared" si="73"/>
        <v>0</v>
      </c>
      <c r="AA511" s="10" t="s">
        <v>220</v>
      </c>
      <c r="AB511" s="270"/>
      <c r="AC511" s="10">
        <f t="shared" si="78"/>
        <v>457350.34968805808</v>
      </c>
      <c r="AD511" s="10">
        <f t="shared" si="78"/>
        <v>0</v>
      </c>
      <c r="AE511" s="10">
        <f t="shared" si="74"/>
        <v>457350.34968805808</v>
      </c>
      <c r="AF511" s="17"/>
      <c r="AG511" s="18">
        <f t="shared" si="75"/>
        <v>457350.34968805808</v>
      </c>
      <c r="AH511" s="10">
        <f t="shared" si="76"/>
        <v>0</v>
      </c>
      <c r="AI511" s="18">
        <f t="shared" si="77"/>
        <v>457350.34968805808</v>
      </c>
    </row>
    <row r="512" spans="1:35" s="20" customFormat="1">
      <c r="A512" s="31"/>
      <c r="B512" s="31"/>
      <c r="C512" s="94"/>
      <c r="D512" s="94"/>
      <c r="E512" s="94"/>
      <c r="F512" s="149"/>
      <c r="G512" s="14">
        <v>11</v>
      </c>
      <c r="H512" s="15">
        <v>2030</v>
      </c>
      <c r="I512" s="200">
        <v>2031</v>
      </c>
      <c r="J512" s="200">
        <v>2031</v>
      </c>
      <c r="K512" s="16" t="str">
        <f>[1]Lib_RawData!G323</f>
        <v>CFO</v>
      </c>
      <c r="L512" s="17">
        <f t="shared" si="69"/>
        <v>0</v>
      </c>
      <c r="M512" s="10">
        <f t="shared" si="69"/>
        <v>457350.34968805808</v>
      </c>
      <c r="N512" s="10">
        <f t="shared" si="69"/>
        <v>0</v>
      </c>
      <c r="O512" s="18">
        <f t="shared" si="70"/>
        <v>457350.34968805808</v>
      </c>
      <c r="P512" s="19">
        <f t="shared" si="71"/>
        <v>457350.34968805808</v>
      </c>
      <c r="Q512" s="20">
        <f>P512*[1]Factors!D499</f>
        <v>237893.38689062669</v>
      </c>
      <c r="R512" s="20">
        <f t="shared" si="72"/>
        <v>750</v>
      </c>
      <c r="S512" s="20">
        <f>R512*[1]Factors!D499</f>
        <v>390.11676779008434</v>
      </c>
      <c r="T512" s="21">
        <f>R512*[1]Factors!D499*[1]Factors!E499</f>
        <v>750.00000000000011</v>
      </c>
      <c r="U512" s="17"/>
      <c r="V512" s="10"/>
      <c r="W512" s="21">
        <f t="shared" si="66"/>
        <v>750</v>
      </c>
      <c r="X512" s="10"/>
      <c r="Y512" s="10">
        <f t="shared" si="73"/>
        <v>0</v>
      </c>
      <c r="Z512" s="10">
        <f t="shared" si="73"/>
        <v>0</v>
      </c>
      <c r="AA512" s="10" t="s">
        <v>220</v>
      </c>
      <c r="AB512" s="270"/>
      <c r="AC512" s="10">
        <f t="shared" si="78"/>
        <v>457350.34968805808</v>
      </c>
      <c r="AD512" s="10">
        <f t="shared" si="78"/>
        <v>0</v>
      </c>
      <c r="AE512" s="10">
        <f t="shared" si="74"/>
        <v>457350.34968805808</v>
      </c>
      <c r="AF512" s="17"/>
      <c r="AG512" s="18">
        <f t="shared" si="75"/>
        <v>457350.34968805808</v>
      </c>
      <c r="AH512" s="10">
        <f t="shared" si="76"/>
        <v>0</v>
      </c>
      <c r="AI512" s="18">
        <f>AH512+AG512</f>
        <v>457350.34968805808</v>
      </c>
    </row>
    <row r="513" spans="1:35" s="20" customFormat="1">
      <c r="A513" s="31"/>
      <c r="B513" s="31"/>
      <c r="C513" s="94"/>
      <c r="D513" s="94"/>
      <c r="E513" s="94"/>
      <c r="F513" s="149"/>
      <c r="G513" s="14">
        <v>12</v>
      </c>
      <c r="H513" s="15">
        <v>2030</v>
      </c>
      <c r="I513" s="200">
        <v>2031</v>
      </c>
      <c r="J513" s="200">
        <v>2031</v>
      </c>
      <c r="K513" s="16" t="str">
        <f>[1]Lib_RawData!G324</f>
        <v>CFO</v>
      </c>
      <c r="L513" s="17">
        <f t="shared" si="69"/>
        <v>0</v>
      </c>
      <c r="M513" s="10">
        <f t="shared" si="69"/>
        <v>457350.34968805808</v>
      </c>
      <c r="N513" s="10">
        <f t="shared" si="69"/>
        <v>0</v>
      </c>
      <c r="O513" s="18">
        <f t="shared" si="70"/>
        <v>457350.34968805808</v>
      </c>
      <c r="P513" s="19">
        <f t="shared" si="71"/>
        <v>457350.34968805808</v>
      </c>
      <c r="Q513" s="20">
        <f>P513*[1]Factors!D500</f>
        <v>237893.38689062669</v>
      </c>
      <c r="R513" s="20">
        <f t="shared" si="72"/>
        <v>750</v>
      </c>
      <c r="S513" s="20">
        <f>R513*[1]Factors!D500</f>
        <v>390.11676779008434</v>
      </c>
      <c r="T513" s="21">
        <f>R513*[1]Factors!D500*[1]Factors!E500</f>
        <v>750.00000000000011</v>
      </c>
      <c r="U513" s="17"/>
      <c r="V513" s="10"/>
      <c r="W513" s="21">
        <f t="shared" si="66"/>
        <v>750</v>
      </c>
      <c r="X513" s="10"/>
      <c r="Y513" s="10">
        <f t="shared" si="73"/>
        <v>0</v>
      </c>
      <c r="Z513" s="10">
        <f t="shared" si="73"/>
        <v>0</v>
      </c>
      <c r="AA513" s="10" t="s">
        <v>220</v>
      </c>
      <c r="AB513" s="270"/>
      <c r="AC513" s="10">
        <f t="shared" si="78"/>
        <v>457350.34968805808</v>
      </c>
      <c r="AD513" s="10">
        <f t="shared" si="78"/>
        <v>0</v>
      </c>
      <c r="AE513" s="10">
        <f t="shared" si="74"/>
        <v>457350.34968805808</v>
      </c>
      <c r="AF513" s="17"/>
      <c r="AG513" s="18">
        <f t="shared" si="75"/>
        <v>457350.34968805808</v>
      </c>
      <c r="AH513" s="10">
        <f t="shared" si="76"/>
        <v>0</v>
      </c>
      <c r="AI513" s="18">
        <f>AH513+AG513</f>
        <v>457350.34968805808</v>
      </c>
    </row>
    <row r="514" spans="1:35">
      <c r="AF514" s="149"/>
      <c r="AG514" s="149"/>
      <c r="AH514" s="149"/>
      <c r="AI514" s="149"/>
    </row>
    <row r="515" spans="1:35">
      <c r="AF515" s="149"/>
      <c r="AG515" s="149"/>
      <c r="AH515" s="149"/>
      <c r="AI515" s="149"/>
    </row>
    <row r="516" spans="1:35">
      <c r="AF516" s="149"/>
      <c r="AG516" s="149"/>
      <c r="AH516" s="149"/>
      <c r="AI516" s="149"/>
    </row>
    <row r="518" spans="1:35">
      <c r="G518" s="251" t="s">
        <v>186</v>
      </c>
      <c r="H518" s="251"/>
      <c r="I518" s="251"/>
      <c r="J518" s="251"/>
      <c r="K518" s="252"/>
      <c r="L518" s="251"/>
      <c r="M518" s="251"/>
      <c r="N518" s="251"/>
      <c r="O518" s="251"/>
      <c r="P518" s="251"/>
      <c r="Q518" s="251"/>
      <c r="R518" s="251"/>
      <c r="S518" s="251"/>
      <c r="T518" s="251"/>
      <c r="U518" s="251"/>
      <c r="V518" s="251"/>
      <c r="W518" s="251"/>
      <c r="X518" s="251"/>
      <c r="Y518" s="251"/>
      <c r="Z518" s="251"/>
      <c r="AA518" s="251"/>
      <c r="AB518" s="251"/>
      <c r="AC518" s="251"/>
      <c r="AD518" s="251"/>
      <c r="AE518" s="251"/>
      <c r="AF518" s="251"/>
      <c r="AG518" s="251"/>
      <c r="AH518" s="251"/>
      <c r="AI518" s="251"/>
    </row>
    <row r="519" spans="1:35">
      <c r="G519" s="89" t="s">
        <v>424</v>
      </c>
      <c r="H519" s="94"/>
      <c r="I519" s="94"/>
      <c r="J519" s="94"/>
      <c r="L519" s="94"/>
      <c r="M519" s="94"/>
      <c r="N519" s="94"/>
      <c r="O519" s="94"/>
      <c r="Q519" s="89"/>
      <c r="R519" s="89"/>
      <c r="S519" s="89"/>
      <c r="T519" s="89"/>
      <c r="U519" s="89"/>
      <c r="V519" s="94"/>
      <c r="W519" s="94"/>
    </row>
    <row r="520" spans="1:35">
      <c r="G520" s="28">
        <v>1990</v>
      </c>
      <c r="H520" s="31"/>
      <c r="I520" s="31"/>
      <c r="J520" s="31"/>
      <c r="K520" s="253" t="s">
        <v>425</v>
      </c>
      <c r="L520" s="235">
        <f t="shared" ref="L520:AA536" si="79">SUMIF($I$22:$I$513,$G520,L$22:L$513)</f>
        <v>0</v>
      </c>
      <c r="M520" s="235">
        <f t="shared" si="79"/>
        <v>0</v>
      </c>
      <c r="N520" s="235">
        <f t="shared" si="79"/>
        <v>0</v>
      </c>
      <c r="O520" s="235">
        <f t="shared" si="79"/>
        <v>0</v>
      </c>
      <c r="P520" s="235">
        <f t="shared" si="79"/>
        <v>0</v>
      </c>
      <c r="Q520" s="235">
        <f t="shared" si="79"/>
        <v>0</v>
      </c>
      <c r="R520" s="235">
        <f t="shared" si="79"/>
        <v>0</v>
      </c>
      <c r="S520" s="235">
        <f t="shared" si="79"/>
        <v>0</v>
      </c>
      <c r="T520" s="235">
        <f t="shared" si="79"/>
        <v>0</v>
      </c>
      <c r="U520" s="235">
        <f t="shared" si="79"/>
        <v>0</v>
      </c>
      <c r="V520" s="235">
        <f t="shared" si="79"/>
        <v>0</v>
      </c>
      <c r="W520" s="235">
        <f t="shared" si="79"/>
        <v>0</v>
      </c>
      <c r="X520" s="235">
        <f t="shared" si="79"/>
        <v>0</v>
      </c>
      <c r="Y520" s="272">
        <f>SUMIF($I$22:$I$513,$G520,Y$22:Y$513)/12</f>
        <v>0</v>
      </c>
      <c r="Z520" s="272">
        <f>SUMIF($I$22:$I$513,$G520,Z$22:Z$513)/12</f>
        <v>0</v>
      </c>
      <c r="AA520" s="235">
        <f t="shared" si="79"/>
        <v>0</v>
      </c>
      <c r="AB520" s="272">
        <f>SUMIF($I$22:$I$513,$G520,AB$22:AB$513)/12</f>
        <v>0</v>
      </c>
      <c r="AC520" s="235">
        <f t="shared" ref="AC520:AI535" si="80">SUMIF($I$22:$I$513,$G520,AC$22:AC$513)</f>
        <v>0</v>
      </c>
      <c r="AD520" s="235">
        <f t="shared" si="80"/>
        <v>0</v>
      </c>
      <c r="AE520" s="235">
        <f t="shared" si="80"/>
        <v>0</v>
      </c>
      <c r="AF520" s="235">
        <f t="shared" si="80"/>
        <v>0</v>
      </c>
      <c r="AG520" s="235">
        <f t="shared" si="80"/>
        <v>0</v>
      </c>
      <c r="AH520" s="235">
        <f t="shared" si="80"/>
        <v>0</v>
      </c>
      <c r="AI520" s="235">
        <f t="shared" si="80"/>
        <v>0</v>
      </c>
    </row>
    <row r="521" spans="1:35">
      <c r="G521" s="28">
        <v>1991</v>
      </c>
      <c r="H521" s="31"/>
      <c r="I521" s="31"/>
      <c r="J521" s="31"/>
      <c r="K521" s="253" t="s">
        <v>425</v>
      </c>
      <c r="L521" s="235">
        <f t="shared" si="79"/>
        <v>0</v>
      </c>
      <c r="M521" s="235">
        <f t="shared" si="79"/>
        <v>0</v>
      </c>
      <c r="N521" s="235">
        <f t="shared" si="79"/>
        <v>0</v>
      </c>
      <c r="O521" s="235">
        <f t="shared" si="79"/>
        <v>0</v>
      </c>
      <c r="P521" s="235">
        <f t="shared" si="79"/>
        <v>0</v>
      </c>
      <c r="Q521" s="235">
        <f t="shared" si="79"/>
        <v>0</v>
      </c>
      <c r="R521" s="235">
        <f t="shared" si="79"/>
        <v>0</v>
      </c>
      <c r="S521" s="235">
        <f t="shared" si="79"/>
        <v>0</v>
      </c>
      <c r="T521" s="235">
        <f t="shared" si="79"/>
        <v>0</v>
      </c>
      <c r="U521" s="235">
        <f t="shared" si="79"/>
        <v>0</v>
      </c>
      <c r="V521" s="235">
        <f t="shared" si="79"/>
        <v>0</v>
      </c>
      <c r="W521" s="235">
        <f t="shared" si="79"/>
        <v>0</v>
      </c>
      <c r="X521" s="235">
        <f t="shared" si="79"/>
        <v>0</v>
      </c>
      <c r="Y521" s="272">
        <f t="shared" ref="Y521:Z552" si="81">SUMIF($I$22:$I$513,$G521,Y$22:Y$513)/12</f>
        <v>0</v>
      </c>
      <c r="Z521" s="272">
        <f t="shared" si="81"/>
        <v>0</v>
      </c>
      <c r="AA521" s="235">
        <f t="shared" si="79"/>
        <v>0</v>
      </c>
      <c r="AB521" s="272">
        <f t="shared" ref="AB521:AB584" si="82">SUMIF($I$22:$I$513,$G521,AB$22:AB$513)/12</f>
        <v>0</v>
      </c>
      <c r="AC521" s="235">
        <f t="shared" si="80"/>
        <v>0</v>
      </c>
      <c r="AD521" s="235">
        <f t="shared" si="80"/>
        <v>0</v>
      </c>
      <c r="AE521" s="235">
        <f t="shared" si="80"/>
        <v>0</v>
      </c>
      <c r="AF521" s="235">
        <f t="shared" si="80"/>
        <v>0</v>
      </c>
      <c r="AG521" s="235">
        <f t="shared" si="80"/>
        <v>0</v>
      </c>
      <c r="AH521" s="235">
        <f t="shared" si="80"/>
        <v>0</v>
      </c>
      <c r="AI521" s="235">
        <f t="shared" si="80"/>
        <v>0</v>
      </c>
    </row>
    <row r="522" spans="1:35">
      <c r="G522" s="28">
        <v>1992</v>
      </c>
      <c r="H522" s="31"/>
      <c r="I522" s="31"/>
      <c r="J522" s="31"/>
      <c r="K522" s="253" t="s">
        <v>425</v>
      </c>
      <c r="L522" s="235">
        <f t="shared" si="79"/>
        <v>0</v>
      </c>
      <c r="M522" s="235">
        <f t="shared" si="79"/>
        <v>0</v>
      </c>
      <c r="N522" s="235">
        <f t="shared" si="79"/>
        <v>0</v>
      </c>
      <c r="O522" s="235">
        <f t="shared" si="79"/>
        <v>0</v>
      </c>
      <c r="P522" s="235">
        <f t="shared" si="79"/>
        <v>0</v>
      </c>
      <c r="Q522" s="235">
        <f t="shared" si="79"/>
        <v>0</v>
      </c>
      <c r="R522" s="235">
        <f t="shared" si="79"/>
        <v>0</v>
      </c>
      <c r="S522" s="235">
        <f t="shared" si="79"/>
        <v>0</v>
      </c>
      <c r="T522" s="235">
        <f t="shared" si="79"/>
        <v>0</v>
      </c>
      <c r="U522" s="235">
        <f t="shared" si="79"/>
        <v>0</v>
      </c>
      <c r="V522" s="235">
        <f t="shared" si="79"/>
        <v>0</v>
      </c>
      <c r="W522" s="235">
        <f t="shared" si="79"/>
        <v>0</v>
      </c>
      <c r="X522" s="235">
        <f t="shared" si="79"/>
        <v>0</v>
      </c>
      <c r="Y522" s="272">
        <f t="shared" si="81"/>
        <v>0</v>
      </c>
      <c r="Z522" s="272">
        <f t="shared" si="81"/>
        <v>0</v>
      </c>
      <c r="AA522" s="235">
        <f t="shared" si="79"/>
        <v>0</v>
      </c>
      <c r="AB522" s="272">
        <f t="shared" si="82"/>
        <v>0</v>
      </c>
      <c r="AC522" s="235">
        <f t="shared" si="80"/>
        <v>0</v>
      </c>
      <c r="AD522" s="235">
        <f t="shared" si="80"/>
        <v>0</v>
      </c>
      <c r="AE522" s="235">
        <f t="shared" si="80"/>
        <v>0</v>
      </c>
      <c r="AF522" s="235">
        <f t="shared" si="80"/>
        <v>0</v>
      </c>
      <c r="AG522" s="235">
        <f t="shared" si="80"/>
        <v>0</v>
      </c>
      <c r="AH522" s="235">
        <f t="shared" si="80"/>
        <v>0</v>
      </c>
      <c r="AI522" s="235">
        <f t="shared" si="80"/>
        <v>0</v>
      </c>
    </row>
    <row r="523" spans="1:35">
      <c r="G523" s="28">
        <v>1993</v>
      </c>
      <c r="H523" s="31"/>
      <c r="I523" s="31"/>
      <c r="J523" s="31"/>
      <c r="K523" s="253" t="s">
        <v>425</v>
      </c>
      <c r="L523" s="235">
        <f t="shared" si="79"/>
        <v>0</v>
      </c>
      <c r="M523" s="235">
        <f t="shared" si="79"/>
        <v>0</v>
      </c>
      <c r="N523" s="235">
        <f t="shared" si="79"/>
        <v>0</v>
      </c>
      <c r="O523" s="235">
        <f t="shared" si="79"/>
        <v>0</v>
      </c>
      <c r="P523" s="235">
        <f t="shared" si="79"/>
        <v>0</v>
      </c>
      <c r="Q523" s="235">
        <f t="shared" si="79"/>
        <v>0</v>
      </c>
      <c r="R523" s="235">
        <f t="shared" si="79"/>
        <v>0</v>
      </c>
      <c r="S523" s="235">
        <f t="shared" si="79"/>
        <v>0</v>
      </c>
      <c r="T523" s="235">
        <f t="shared" si="79"/>
        <v>0</v>
      </c>
      <c r="U523" s="235">
        <f t="shared" si="79"/>
        <v>0</v>
      </c>
      <c r="V523" s="235">
        <f t="shared" si="79"/>
        <v>0</v>
      </c>
      <c r="W523" s="235">
        <f t="shared" si="79"/>
        <v>0</v>
      </c>
      <c r="X523" s="235">
        <f t="shared" si="79"/>
        <v>0</v>
      </c>
      <c r="Y523" s="272">
        <f t="shared" si="81"/>
        <v>0</v>
      </c>
      <c r="Z523" s="272">
        <f t="shared" si="81"/>
        <v>0</v>
      </c>
      <c r="AA523" s="235">
        <f t="shared" si="79"/>
        <v>0</v>
      </c>
      <c r="AB523" s="272">
        <f t="shared" si="82"/>
        <v>0</v>
      </c>
      <c r="AC523" s="235">
        <f t="shared" si="80"/>
        <v>0</v>
      </c>
      <c r="AD523" s="235">
        <f t="shared" si="80"/>
        <v>0</v>
      </c>
      <c r="AE523" s="235">
        <f t="shared" si="80"/>
        <v>0</v>
      </c>
      <c r="AF523" s="235">
        <f t="shared" si="80"/>
        <v>0</v>
      </c>
      <c r="AG523" s="235">
        <f t="shared" si="80"/>
        <v>0</v>
      </c>
      <c r="AH523" s="235">
        <f t="shared" si="80"/>
        <v>0</v>
      </c>
      <c r="AI523" s="235">
        <f t="shared" si="80"/>
        <v>0</v>
      </c>
    </row>
    <row r="524" spans="1:35">
      <c r="G524" s="28">
        <v>1994</v>
      </c>
      <c r="H524" s="31"/>
      <c r="I524" s="31"/>
      <c r="J524" s="31"/>
      <c r="K524" s="253" t="s">
        <v>425</v>
      </c>
      <c r="L524" s="235">
        <f t="shared" si="79"/>
        <v>0</v>
      </c>
      <c r="M524" s="235">
        <f t="shared" si="79"/>
        <v>0</v>
      </c>
      <c r="N524" s="235">
        <f t="shared" si="79"/>
        <v>0</v>
      </c>
      <c r="O524" s="235">
        <f t="shared" si="79"/>
        <v>0</v>
      </c>
      <c r="P524" s="235">
        <f t="shared" si="79"/>
        <v>0</v>
      </c>
      <c r="Q524" s="235">
        <f t="shared" si="79"/>
        <v>0</v>
      </c>
      <c r="R524" s="235">
        <f t="shared" si="79"/>
        <v>0</v>
      </c>
      <c r="S524" s="235">
        <f t="shared" si="79"/>
        <v>0</v>
      </c>
      <c r="T524" s="235">
        <f t="shared" si="79"/>
        <v>0</v>
      </c>
      <c r="U524" s="235">
        <f t="shared" si="79"/>
        <v>0</v>
      </c>
      <c r="V524" s="235">
        <f t="shared" si="79"/>
        <v>0</v>
      </c>
      <c r="W524" s="235">
        <f t="shared" si="79"/>
        <v>0</v>
      </c>
      <c r="X524" s="235">
        <f t="shared" si="79"/>
        <v>0</v>
      </c>
      <c r="Y524" s="272">
        <f t="shared" si="81"/>
        <v>0</v>
      </c>
      <c r="Z524" s="272">
        <f t="shared" si="81"/>
        <v>0</v>
      </c>
      <c r="AA524" s="235">
        <f t="shared" si="79"/>
        <v>0</v>
      </c>
      <c r="AB524" s="272">
        <f t="shared" si="82"/>
        <v>0</v>
      </c>
      <c r="AC524" s="235">
        <f t="shared" si="80"/>
        <v>0</v>
      </c>
      <c r="AD524" s="235">
        <f t="shared" si="80"/>
        <v>0</v>
      </c>
      <c r="AE524" s="235">
        <f t="shared" si="80"/>
        <v>0</v>
      </c>
      <c r="AF524" s="235">
        <f t="shared" si="80"/>
        <v>0</v>
      </c>
      <c r="AG524" s="235">
        <f t="shared" si="80"/>
        <v>0</v>
      </c>
      <c r="AH524" s="235">
        <f t="shared" si="80"/>
        <v>0</v>
      </c>
      <c r="AI524" s="235">
        <f t="shared" si="80"/>
        <v>0</v>
      </c>
    </row>
    <row r="525" spans="1:35">
      <c r="G525" s="28">
        <v>1995</v>
      </c>
      <c r="H525" s="31"/>
      <c r="I525" s="31"/>
      <c r="J525" s="31"/>
      <c r="K525" s="253" t="s">
        <v>425</v>
      </c>
      <c r="L525" s="235">
        <f t="shared" si="79"/>
        <v>0</v>
      </c>
      <c r="M525" s="235">
        <f t="shared" si="79"/>
        <v>0</v>
      </c>
      <c r="N525" s="235">
        <f t="shared" si="79"/>
        <v>0</v>
      </c>
      <c r="O525" s="235">
        <f t="shared" si="79"/>
        <v>0</v>
      </c>
      <c r="P525" s="235">
        <f t="shared" si="79"/>
        <v>0</v>
      </c>
      <c r="Q525" s="235">
        <f t="shared" si="79"/>
        <v>0</v>
      </c>
      <c r="R525" s="235">
        <f t="shared" si="79"/>
        <v>0</v>
      </c>
      <c r="S525" s="235">
        <f t="shared" si="79"/>
        <v>0</v>
      </c>
      <c r="T525" s="235">
        <f t="shared" si="79"/>
        <v>0</v>
      </c>
      <c r="U525" s="235">
        <f t="shared" si="79"/>
        <v>0</v>
      </c>
      <c r="V525" s="235">
        <f t="shared" si="79"/>
        <v>0</v>
      </c>
      <c r="W525" s="235">
        <f t="shared" si="79"/>
        <v>0</v>
      </c>
      <c r="X525" s="235">
        <f t="shared" si="79"/>
        <v>0</v>
      </c>
      <c r="Y525" s="272">
        <f t="shared" si="81"/>
        <v>0</v>
      </c>
      <c r="Z525" s="272">
        <f t="shared" si="81"/>
        <v>0</v>
      </c>
      <c r="AA525" s="235">
        <f t="shared" si="79"/>
        <v>0</v>
      </c>
      <c r="AB525" s="272">
        <f t="shared" si="82"/>
        <v>0</v>
      </c>
      <c r="AC525" s="235">
        <f t="shared" si="80"/>
        <v>0</v>
      </c>
      <c r="AD525" s="235">
        <f t="shared" si="80"/>
        <v>0</v>
      </c>
      <c r="AE525" s="235">
        <f t="shared" si="80"/>
        <v>0</v>
      </c>
      <c r="AF525" s="235">
        <f t="shared" si="80"/>
        <v>0</v>
      </c>
      <c r="AG525" s="235">
        <f t="shared" si="80"/>
        <v>0</v>
      </c>
      <c r="AH525" s="235">
        <f t="shared" si="80"/>
        <v>0</v>
      </c>
      <c r="AI525" s="235">
        <f t="shared" si="80"/>
        <v>0</v>
      </c>
    </row>
    <row r="526" spans="1:35">
      <c r="G526" s="28">
        <v>1996</v>
      </c>
      <c r="H526" s="31"/>
      <c r="I526" s="31"/>
      <c r="J526" s="31"/>
      <c r="K526" s="253" t="s">
        <v>425</v>
      </c>
      <c r="L526" s="235">
        <f t="shared" si="79"/>
        <v>0</v>
      </c>
      <c r="M526" s="235">
        <f t="shared" si="79"/>
        <v>0</v>
      </c>
      <c r="N526" s="235">
        <f t="shared" si="79"/>
        <v>0</v>
      </c>
      <c r="O526" s="235">
        <f t="shared" si="79"/>
        <v>0</v>
      </c>
      <c r="P526" s="235">
        <f t="shared" si="79"/>
        <v>0</v>
      </c>
      <c r="Q526" s="235">
        <f t="shared" si="79"/>
        <v>0</v>
      </c>
      <c r="R526" s="235">
        <f t="shared" si="79"/>
        <v>0</v>
      </c>
      <c r="S526" s="235">
        <f t="shared" si="79"/>
        <v>0</v>
      </c>
      <c r="T526" s="235">
        <f t="shared" si="79"/>
        <v>0</v>
      </c>
      <c r="U526" s="235">
        <f t="shared" si="79"/>
        <v>0</v>
      </c>
      <c r="V526" s="235">
        <f t="shared" si="79"/>
        <v>0</v>
      </c>
      <c r="W526" s="235">
        <f t="shared" si="79"/>
        <v>0</v>
      </c>
      <c r="X526" s="235">
        <f t="shared" si="79"/>
        <v>0</v>
      </c>
      <c r="Y526" s="272">
        <f t="shared" si="81"/>
        <v>0</v>
      </c>
      <c r="Z526" s="272">
        <f t="shared" si="81"/>
        <v>0</v>
      </c>
      <c r="AA526" s="235">
        <f t="shared" si="79"/>
        <v>0</v>
      </c>
      <c r="AB526" s="272">
        <f t="shared" si="82"/>
        <v>0</v>
      </c>
      <c r="AC526" s="235">
        <f t="shared" si="80"/>
        <v>0</v>
      </c>
      <c r="AD526" s="235">
        <f t="shared" si="80"/>
        <v>0</v>
      </c>
      <c r="AE526" s="235">
        <f t="shared" si="80"/>
        <v>0</v>
      </c>
      <c r="AF526" s="235">
        <f t="shared" si="80"/>
        <v>0</v>
      </c>
      <c r="AG526" s="235">
        <f t="shared" si="80"/>
        <v>0</v>
      </c>
      <c r="AH526" s="235">
        <f t="shared" si="80"/>
        <v>0</v>
      </c>
      <c r="AI526" s="235">
        <f t="shared" si="80"/>
        <v>0</v>
      </c>
    </row>
    <row r="527" spans="1:35">
      <c r="G527" s="28">
        <v>1997</v>
      </c>
      <c r="H527" s="31"/>
      <c r="I527" s="31"/>
      <c r="J527" s="31"/>
      <c r="K527" s="253" t="s">
        <v>425</v>
      </c>
      <c r="L527" s="235">
        <f t="shared" si="79"/>
        <v>0</v>
      </c>
      <c r="M527" s="235">
        <f t="shared" si="79"/>
        <v>0</v>
      </c>
      <c r="N527" s="235">
        <f t="shared" si="79"/>
        <v>0</v>
      </c>
      <c r="O527" s="235">
        <f t="shared" si="79"/>
        <v>0</v>
      </c>
      <c r="P527" s="235">
        <f t="shared" si="79"/>
        <v>0</v>
      </c>
      <c r="Q527" s="235">
        <f t="shared" si="79"/>
        <v>0</v>
      </c>
      <c r="R527" s="235">
        <f t="shared" si="79"/>
        <v>0</v>
      </c>
      <c r="S527" s="235">
        <f t="shared" si="79"/>
        <v>0</v>
      </c>
      <c r="T527" s="235">
        <f t="shared" si="79"/>
        <v>0</v>
      </c>
      <c r="U527" s="235">
        <f t="shared" si="79"/>
        <v>0</v>
      </c>
      <c r="V527" s="235">
        <f t="shared" si="79"/>
        <v>0</v>
      </c>
      <c r="W527" s="235">
        <f t="shared" si="79"/>
        <v>0</v>
      </c>
      <c r="X527" s="235">
        <f t="shared" si="79"/>
        <v>0</v>
      </c>
      <c r="Y527" s="272">
        <f t="shared" si="81"/>
        <v>0</v>
      </c>
      <c r="Z527" s="272">
        <f t="shared" si="81"/>
        <v>0</v>
      </c>
      <c r="AA527" s="235">
        <f t="shared" si="79"/>
        <v>0</v>
      </c>
      <c r="AB527" s="272">
        <f t="shared" si="82"/>
        <v>0</v>
      </c>
      <c r="AC527" s="235">
        <f t="shared" si="80"/>
        <v>0</v>
      </c>
      <c r="AD527" s="235">
        <f t="shared" si="80"/>
        <v>0</v>
      </c>
      <c r="AE527" s="235">
        <f t="shared" si="80"/>
        <v>0</v>
      </c>
      <c r="AF527" s="235">
        <f t="shared" si="80"/>
        <v>0</v>
      </c>
      <c r="AG527" s="235">
        <f t="shared" si="80"/>
        <v>0</v>
      </c>
      <c r="AH527" s="235">
        <f t="shared" si="80"/>
        <v>0</v>
      </c>
      <c r="AI527" s="235">
        <f t="shared" si="80"/>
        <v>0</v>
      </c>
    </row>
    <row r="528" spans="1:35">
      <c r="G528" s="28">
        <v>1998</v>
      </c>
      <c r="H528" s="31"/>
      <c r="I528" s="31"/>
      <c r="J528" s="31"/>
      <c r="K528" s="253" t="s">
        <v>425</v>
      </c>
      <c r="L528" s="235">
        <f t="shared" si="79"/>
        <v>0</v>
      </c>
      <c r="M528" s="235">
        <f t="shared" si="79"/>
        <v>0</v>
      </c>
      <c r="N528" s="235">
        <f t="shared" si="79"/>
        <v>0</v>
      </c>
      <c r="O528" s="235">
        <f t="shared" si="79"/>
        <v>0</v>
      </c>
      <c r="P528" s="235">
        <f t="shared" si="79"/>
        <v>0</v>
      </c>
      <c r="Q528" s="235">
        <f t="shared" si="79"/>
        <v>0</v>
      </c>
      <c r="R528" s="235">
        <f t="shared" si="79"/>
        <v>0</v>
      </c>
      <c r="S528" s="235">
        <f t="shared" si="79"/>
        <v>0</v>
      </c>
      <c r="T528" s="235">
        <f t="shared" si="79"/>
        <v>0</v>
      </c>
      <c r="U528" s="235">
        <f t="shared" si="79"/>
        <v>0</v>
      </c>
      <c r="V528" s="235">
        <f t="shared" si="79"/>
        <v>0</v>
      </c>
      <c r="W528" s="235">
        <f t="shared" si="79"/>
        <v>0</v>
      </c>
      <c r="X528" s="235">
        <f t="shared" si="79"/>
        <v>0</v>
      </c>
      <c r="Y528" s="272">
        <f t="shared" si="81"/>
        <v>0</v>
      </c>
      <c r="Z528" s="272">
        <f t="shared" si="81"/>
        <v>0</v>
      </c>
      <c r="AA528" s="235">
        <f t="shared" si="79"/>
        <v>0</v>
      </c>
      <c r="AB528" s="272">
        <f t="shared" si="82"/>
        <v>0</v>
      </c>
      <c r="AC528" s="235">
        <f t="shared" si="80"/>
        <v>0</v>
      </c>
      <c r="AD528" s="235">
        <f t="shared" si="80"/>
        <v>0</v>
      </c>
      <c r="AE528" s="235">
        <f t="shared" si="80"/>
        <v>0</v>
      </c>
      <c r="AF528" s="235">
        <f t="shared" si="80"/>
        <v>0</v>
      </c>
      <c r="AG528" s="235">
        <f t="shared" si="80"/>
        <v>0</v>
      </c>
      <c r="AH528" s="235">
        <f t="shared" si="80"/>
        <v>0</v>
      </c>
      <c r="AI528" s="235">
        <f t="shared" si="80"/>
        <v>0</v>
      </c>
    </row>
    <row r="529" spans="1:35">
      <c r="A529" s="94"/>
      <c r="B529" s="94"/>
      <c r="F529" s="94"/>
      <c r="G529" s="28">
        <v>1999</v>
      </c>
      <c r="H529" s="31"/>
      <c r="I529" s="31"/>
      <c r="J529" s="31"/>
      <c r="K529" s="253" t="s">
        <v>425</v>
      </c>
      <c r="L529" s="235">
        <f t="shared" si="79"/>
        <v>0</v>
      </c>
      <c r="M529" s="235">
        <f t="shared" si="79"/>
        <v>0</v>
      </c>
      <c r="N529" s="235">
        <f t="shared" si="79"/>
        <v>0</v>
      </c>
      <c r="O529" s="235">
        <f t="shared" si="79"/>
        <v>0</v>
      </c>
      <c r="P529" s="235">
        <f t="shared" si="79"/>
        <v>0</v>
      </c>
      <c r="Q529" s="235">
        <f t="shared" si="79"/>
        <v>0</v>
      </c>
      <c r="R529" s="235">
        <f t="shared" si="79"/>
        <v>0</v>
      </c>
      <c r="S529" s="235">
        <f t="shared" si="79"/>
        <v>0</v>
      </c>
      <c r="T529" s="235">
        <f t="shared" si="79"/>
        <v>0</v>
      </c>
      <c r="U529" s="235">
        <f t="shared" si="79"/>
        <v>0</v>
      </c>
      <c r="V529" s="235">
        <f t="shared" si="79"/>
        <v>0</v>
      </c>
      <c r="W529" s="235">
        <f t="shared" si="79"/>
        <v>0</v>
      </c>
      <c r="X529" s="235">
        <f t="shared" si="79"/>
        <v>0</v>
      </c>
      <c r="Y529" s="272">
        <f t="shared" si="81"/>
        <v>0</v>
      </c>
      <c r="Z529" s="272">
        <f t="shared" si="81"/>
        <v>0</v>
      </c>
      <c r="AA529" s="235">
        <f t="shared" si="79"/>
        <v>0</v>
      </c>
      <c r="AB529" s="272">
        <f t="shared" si="82"/>
        <v>0</v>
      </c>
      <c r="AC529" s="235">
        <f t="shared" si="80"/>
        <v>0</v>
      </c>
      <c r="AD529" s="235">
        <f t="shared" si="80"/>
        <v>0</v>
      </c>
      <c r="AE529" s="235">
        <f t="shared" si="80"/>
        <v>0</v>
      </c>
      <c r="AF529" s="235">
        <f t="shared" si="80"/>
        <v>0</v>
      </c>
      <c r="AG529" s="235">
        <f t="shared" si="80"/>
        <v>0</v>
      </c>
      <c r="AH529" s="235">
        <f t="shared" si="80"/>
        <v>0</v>
      </c>
      <c r="AI529" s="235">
        <f t="shared" si="80"/>
        <v>0</v>
      </c>
    </row>
    <row r="530" spans="1:35">
      <c r="A530" s="94"/>
      <c r="B530" s="94"/>
      <c r="F530" s="94"/>
      <c r="G530" s="28">
        <v>2000</v>
      </c>
      <c r="H530" s="31"/>
      <c r="I530" s="31"/>
      <c r="J530" s="31"/>
      <c r="K530" s="253" t="s">
        <v>425</v>
      </c>
      <c r="L530" s="235">
        <f t="shared" si="79"/>
        <v>0</v>
      </c>
      <c r="M530" s="235">
        <f t="shared" si="79"/>
        <v>0</v>
      </c>
      <c r="N530" s="235">
        <f t="shared" si="79"/>
        <v>0</v>
      </c>
      <c r="O530" s="235">
        <f t="shared" si="79"/>
        <v>0</v>
      </c>
      <c r="P530" s="235">
        <f t="shared" si="79"/>
        <v>0</v>
      </c>
      <c r="Q530" s="235">
        <f t="shared" si="79"/>
        <v>0</v>
      </c>
      <c r="R530" s="235">
        <f t="shared" si="79"/>
        <v>0</v>
      </c>
      <c r="S530" s="235">
        <f t="shared" si="79"/>
        <v>0</v>
      </c>
      <c r="T530" s="235">
        <f t="shared" si="79"/>
        <v>0</v>
      </c>
      <c r="U530" s="235">
        <f t="shared" si="79"/>
        <v>0</v>
      </c>
      <c r="V530" s="235">
        <f t="shared" si="79"/>
        <v>0</v>
      </c>
      <c r="W530" s="235">
        <f t="shared" si="79"/>
        <v>0</v>
      </c>
      <c r="X530" s="235">
        <f t="shared" si="79"/>
        <v>0</v>
      </c>
      <c r="Y530" s="272">
        <f t="shared" si="81"/>
        <v>0</v>
      </c>
      <c r="Z530" s="272">
        <f t="shared" si="81"/>
        <v>0</v>
      </c>
      <c r="AA530" s="235">
        <f t="shared" si="79"/>
        <v>0</v>
      </c>
      <c r="AB530" s="272">
        <f t="shared" si="82"/>
        <v>0</v>
      </c>
      <c r="AC530" s="235">
        <f t="shared" si="80"/>
        <v>0</v>
      </c>
      <c r="AD530" s="235">
        <f t="shared" si="80"/>
        <v>0</v>
      </c>
      <c r="AE530" s="235">
        <f t="shared" si="80"/>
        <v>0</v>
      </c>
      <c r="AF530" s="235">
        <f t="shared" si="80"/>
        <v>0</v>
      </c>
      <c r="AG530" s="235">
        <f t="shared" si="80"/>
        <v>0</v>
      </c>
      <c r="AH530" s="235">
        <f t="shared" si="80"/>
        <v>0</v>
      </c>
      <c r="AI530" s="235">
        <f t="shared" si="80"/>
        <v>0</v>
      </c>
    </row>
    <row r="531" spans="1:35">
      <c r="A531" s="94"/>
      <c r="B531" s="94"/>
      <c r="F531" s="94"/>
      <c r="G531" s="28">
        <v>2001</v>
      </c>
      <c r="H531" s="31"/>
      <c r="I531" s="31"/>
      <c r="J531" s="31"/>
      <c r="K531" s="253" t="s">
        <v>425</v>
      </c>
      <c r="L531" s="235">
        <f t="shared" si="79"/>
        <v>0</v>
      </c>
      <c r="M531" s="235">
        <f t="shared" si="79"/>
        <v>0</v>
      </c>
      <c r="N531" s="235">
        <f t="shared" si="79"/>
        <v>0</v>
      </c>
      <c r="O531" s="235">
        <f t="shared" si="79"/>
        <v>0</v>
      </c>
      <c r="P531" s="235">
        <f t="shared" si="79"/>
        <v>0</v>
      </c>
      <c r="Q531" s="235">
        <f t="shared" si="79"/>
        <v>0</v>
      </c>
      <c r="R531" s="235">
        <f t="shared" si="79"/>
        <v>0</v>
      </c>
      <c r="S531" s="235">
        <f t="shared" si="79"/>
        <v>0</v>
      </c>
      <c r="T531" s="235">
        <f t="shared" si="79"/>
        <v>0</v>
      </c>
      <c r="U531" s="235">
        <f t="shared" si="79"/>
        <v>0</v>
      </c>
      <c r="V531" s="235">
        <f t="shared" si="79"/>
        <v>0</v>
      </c>
      <c r="W531" s="235">
        <f t="shared" si="79"/>
        <v>0</v>
      </c>
      <c r="X531" s="235">
        <f t="shared" si="79"/>
        <v>0</v>
      </c>
      <c r="Y531" s="272">
        <f t="shared" si="81"/>
        <v>0</v>
      </c>
      <c r="Z531" s="272">
        <f t="shared" si="81"/>
        <v>0</v>
      </c>
      <c r="AA531" s="235">
        <f t="shared" si="79"/>
        <v>0</v>
      </c>
      <c r="AB531" s="272">
        <f t="shared" si="82"/>
        <v>0</v>
      </c>
      <c r="AC531" s="235">
        <f t="shared" si="80"/>
        <v>0</v>
      </c>
      <c r="AD531" s="235">
        <f t="shared" si="80"/>
        <v>0</v>
      </c>
      <c r="AE531" s="235">
        <f t="shared" si="80"/>
        <v>0</v>
      </c>
      <c r="AF531" s="235">
        <f t="shared" si="80"/>
        <v>0</v>
      </c>
      <c r="AG531" s="235">
        <f t="shared" si="80"/>
        <v>0</v>
      </c>
      <c r="AH531" s="235">
        <f t="shared" si="80"/>
        <v>0</v>
      </c>
      <c r="AI531" s="235">
        <f t="shared" si="80"/>
        <v>0</v>
      </c>
    </row>
    <row r="532" spans="1:35">
      <c r="A532" s="94"/>
      <c r="B532" s="94"/>
      <c r="F532" s="94"/>
      <c r="G532" s="28">
        <v>2002</v>
      </c>
      <c r="H532" s="31"/>
      <c r="I532" s="31"/>
      <c r="J532" s="31"/>
      <c r="K532" s="253" t="s">
        <v>425</v>
      </c>
      <c r="L532" s="235">
        <f t="shared" si="79"/>
        <v>0</v>
      </c>
      <c r="M532" s="235">
        <f t="shared" si="79"/>
        <v>0</v>
      </c>
      <c r="N532" s="235">
        <f t="shared" si="79"/>
        <v>0</v>
      </c>
      <c r="O532" s="235">
        <f t="shared" si="79"/>
        <v>0</v>
      </c>
      <c r="P532" s="235">
        <f t="shared" si="79"/>
        <v>0</v>
      </c>
      <c r="Q532" s="235">
        <f t="shared" si="79"/>
        <v>0</v>
      </c>
      <c r="R532" s="235">
        <f t="shared" si="79"/>
        <v>0</v>
      </c>
      <c r="S532" s="235">
        <f t="shared" si="79"/>
        <v>0</v>
      </c>
      <c r="T532" s="235">
        <f t="shared" si="79"/>
        <v>0</v>
      </c>
      <c r="U532" s="235">
        <f t="shared" si="79"/>
        <v>0</v>
      </c>
      <c r="V532" s="235">
        <f t="shared" si="79"/>
        <v>0</v>
      </c>
      <c r="W532" s="235">
        <f t="shared" si="79"/>
        <v>0</v>
      </c>
      <c r="X532" s="235">
        <f t="shared" si="79"/>
        <v>0</v>
      </c>
      <c r="Y532" s="272">
        <f t="shared" si="81"/>
        <v>0</v>
      </c>
      <c r="Z532" s="272">
        <f t="shared" si="81"/>
        <v>0</v>
      </c>
      <c r="AA532" s="235">
        <f t="shared" si="79"/>
        <v>0</v>
      </c>
      <c r="AB532" s="272">
        <f t="shared" si="82"/>
        <v>0</v>
      </c>
      <c r="AC532" s="235">
        <f t="shared" si="80"/>
        <v>0</v>
      </c>
      <c r="AD532" s="235">
        <f t="shared" si="80"/>
        <v>0</v>
      </c>
      <c r="AE532" s="235">
        <f t="shared" si="80"/>
        <v>0</v>
      </c>
      <c r="AF532" s="235">
        <f t="shared" si="80"/>
        <v>0</v>
      </c>
      <c r="AG532" s="235">
        <f t="shared" si="80"/>
        <v>0</v>
      </c>
      <c r="AH532" s="235">
        <f t="shared" si="80"/>
        <v>0</v>
      </c>
      <c r="AI532" s="235">
        <f t="shared" si="80"/>
        <v>0</v>
      </c>
    </row>
    <row r="533" spans="1:35">
      <c r="A533" s="94"/>
      <c r="B533" s="94"/>
      <c r="F533" s="94"/>
      <c r="G533" s="28">
        <v>2003</v>
      </c>
      <c r="H533" s="31"/>
      <c r="I533" s="31"/>
      <c r="J533" s="31"/>
      <c r="K533" s="253" t="s">
        <v>425</v>
      </c>
      <c r="L533" s="235">
        <f t="shared" si="79"/>
        <v>0</v>
      </c>
      <c r="M533" s="235">
        <f t="shared" si="79"/>
        <v>0</v>
      </c>
      <c r="N533" s="235">
        <f t="shared" si="79"/>
        <v>0</v>
      </c>
      <c r="O533" s="235">
        <f t="shared" si="79"/>
        <v>0</v>
      </c>
      <c r="P533" s="235">
        <f t="shared" si="79"/>
        <v>0</v>
      </c>
      <c r="Q533" s="235">
        <f t="shared" si="79"/>
        <v>0</v>
      </c>
      <c r="R533" s="235">
        <f t="shared" si="79"/>
        <v>0</v>
      </c>
      <c r="S533" s="235">
        <f t="shared" si="79"/>
        <v>0</v>
      </c>
      <c r="T533" s="235">
        <f t="shared" si="79"/>
        <v>0</v>
      </c>
      <c r="U533" s="235">
        <f t="shared" si="79"/>
        <v>0</v>
      </c>
      <c r="V533" s="235">
        <f t="shared" si="79"/>
        <v>0</v>
      </c>
      <c r="W533" s="235">
        <f t="shared" si="79"/>
        <v>0</v>
      </c>
      <c r="X533" s="235">
        <f t="shared" si="79"/>
        <v>0</v>
      </c>
      <c r="Y533" s="272">
        <f t="shared" si="81"/>
        <v>0</v>
      </c>
      <c r="Z533" s="272">
        <f t="shared" si="81"/>
        <v>0</v>
      </c>
      <c r="AA533" s="235">
        <f t="shared" si="79"/>
        <v>0</v>
      </c>
      <c r="AB533" s="272">
        <f t="shared" si="82"/>
        <v>0</v>
      </c>
      <c r="AC533" s="235">
        <f t="shared" si="80"/>
        <v>0</v>
      </c>
      <c r="AD533" s="235">
        <f t="shared" si="80"/>
        <v>0</v>
      </c>
      <c r="AE533" s="235">
        <f t="shared" si="80"/>
        <v>0</v>
      </c>
      <c r="AF533" s="235">
        <f t="shared" si="80"/>
        <v>0</v>
      </c>
      <c r="AG533" s="235">
        <f t="shared" si="80"/>
        <v>0</v>
      </c>
      <c r="AH533" s="235">
        <f t="shared" si="80"/>
        <v>0</v>
      </c>
      <c r="AI533" s="235">
        <f t="shared" si="80"/>
        <v>0</v>
      </c>
    </row>
    <row r="534" spans="1:35">
      <c r="A534" s="94"/>
      <c r="B534" s="94"/>
      <c r="F534" s="94"/>
      <c r="G534" s="28">
        <v>2004</v>
      </c>
      <c r="H534" s="31"/>
      <c r="I534" s="31"/>
      <c r="J534" s="31"/>
      <c r="K534" s="253" t="s">
        <v>425</v>
      </c>
      <c r="L534" s="235">
        <f t="shared" si="79"/>
        <v>0</v>
      </c>
      <c r="M534" s="235">
        <f t="shared" si="79"/>
        <v>0</v>
      </c>
      <c r="N534" s="235">
        <f t="shared" si="79"/>
        <v>0</v>
      </c>
      <c r="O534" s="235">
        <f t="shared" si="79"/>
        <v>0</v>
      </c>
      <c r="P534" s="235">
        <f t="shared" si="79"/>
        <v>0</v>
      </c>
      <c r="Q534" s="235">
        <f t="shared" si="79"/>
        <v>0</v>
      </c>
      <c r="R534" s="235">
        <f t="shared" si="79"/>
        <v>0</v>
      </c>
      <c r="S534" s="235">
        <f t="shared" si="79"/>
        <v>0</v>
      </c>
      <c r="T534" s="235">
        <f t="shared" si="79"/>
        <v>0</v>
      </c>
      <c r="U534" s="235">
        <f t="shared" si="79"/>
        <v>0</v>
      </c>
      <c r="V534" s="235">
        <f t="shared" si="79"/>
        <v>0</v>
      </c>
      <c r="W534" s="235">
        <f t="shared" si="79"/>
        <v>0</v>
      </c>
      <c r="X534" s="235">
        <f t="shared" si="79"/>
        <v>0</v>
      </c>
      <c r="Y534" s="272">
        <f t="shared" si="81"/>
        <v>0</v>
      </c>
      <c r="Z534" s="272">
        <f t="shared" si="81"/>
        <v>0</v>
      </c>
      <c r="AA534" s="235">
        <f t="shared" si="79"/>
        <v>0</v>
      </c>
      <c r="AB534" s="272">
        <f t="shared" si="82"/>
        <v>0</v>
      </c>
      <c r="AC534" s="235">
        <f t="shared" si="80"/>
        <v>0</v>
      </c>
      <c r="AD534" s="235">
        <f t="shared" si="80"/>
        <v>0</v>
      </c>
      <c r="AE534" s="235">
        <f t="shared" si="80"/>
        <v>0</v>
      </c>
      <c r="AF534" s="235">
        <f t="shared" si="80"/>
        <v>0</v>
      </c>
      <c r="AG534" s="235">
        <f t="shared" si="80"/>
        <v>0</v>
      </c>
      <c r="AH534" s="235">
        <f t="shared" si="80"/>
        <v>0</v>
      </c>
      <c r="AI534" s="235">
        <f t="shared" si="80"/>
        <v>0</v>
      </c>
    </row>
    <row r="535" spans="1:35">
      <c r="A535" s="94"/>
      <c r="B535" s="94"/>
      <c r="F535" s="94"/>
      <c r="G535" s="28">
        <v>2005</v>
      </c>
      <c r="H535" s="31"/>
      <c r="I535" s="31"/>
      <c r="J535" s="31"/>
      <c r="K535" s="253" t="s">
        <v>425</v>
      </c>
      <c r="L535" s="235">
        <f t="shared" si="79"/>
        <v>0</v>
      </c>
      <c r="M535" s="235">
        <f t="shared" si="79"/>
        <v>0</v>
      </c>
      <c r="N535" s="235">
        <f t="shared" si="79"/>
        <v>0</v>
      </c>
      <c r="O535" s="235">
        <f t="shared" si="79"/>
        <v>0</v>
      </c>
      <c r="P535" s="235">
        <f t="shared" si="79"/>
        <v>0</v>
      </c>
      <c r="Q535" s="235">
        <f t="shared" si="79"/>
        <v>0</v>
      </c>
      <c r="R535" s="235">
        <f t="shared" si="79"/>
        <v>0</v>
      </c>
      <c r="S535" s="235">
        <f t="shared" si="79"/>
        <v>0</v>
      </c>
      <c r="T535" s="235">
        <f t="shared" si="79"/>
        <v>0</v>
      </c>
      <c r="U535" s="235">
        <f t="shared" si="79"/>
        <v>0</v>
      </c>
      <c r="V535" s="235">
        <f t="shared" si="79"/>
        <v>0</v>
      </c>
      <c r="W535" s="235">
        <f t="shared" si="79"/>
        <v>0</v>
      </c>
      <c r="X535" s="235">
        <f t="shared" si="79"/>
        <v>0</v>
      </c>
      <c r="Y535" s="272">
        <f t="shared" si="81"/>
        <v>0</v>
      </c>
      <c r="Z535" s="272">
        <f t="shared" si="81"/>
        <v>0</v>
      </c>
      <c r="AA535" s="235">
        <f t="shared" si="79"/>
        <v>0</v>
      </c>
      <c r="AB535" s="272">
        <f t="shared" si="82"/>
        <v>0</v>
      </c>
      <c r="AC535" s="235">
        <f t="shared" si="80"/>
        <v>0</v>
      </c>
      <c r="AD535" s="235">
        <f t="shared" si="80"/>
        <v>0</v>
      </c>
      <c r="AE535" s="235">
        <f t="shared" si="80"/>
        <v>0</v>
      </c>
      <c r="AF535" s="235">
        <f t="shared" si="80"/>
        <v>0</v>
      </c>
      <c r="AG535" s="235">
        <f t="shared" si="80"/>
        <v>0</v>
      </c>
      <c r="AH535" s="235">
        <f t="shared" si="80"/>
        <v>0</v>
      </c>
      <c r="AI535" s="235">
        <f t="shared" si="80"/>
        <v>0</v>
      </c>
    </row>
    <row r="536" spans="1:35">
      <c r="A536" s="94"/>
      <c r="B536" s="94"/>
      <c r="F536" s="94"/>
      <c r="G536" s="28">
        <v>2006</v>
      </c>
      <c r="H536" s="31"/>
      <c r="I536" s="31"/>
      <c r="J536" s="31"/>
      <c r="K536" s="253" t="s">
        <v>425</v>
      </c>
      <c r="L536" s="235">
        <f t="shared" si="79"/>
        <v>0</v>
      </c>
      <c r="M536" s="235">
        <f t="shared" si="79"/>
        <v>0</v>
      </c>
      <c r="N536" s="235">
        <f t="shared" si="79"/>
        <v>0</v>
      </c>
      <c r="O536" s="235">
        <f t="shared" si="79"/>
        <v>0</v>
      </c>
      <c r="P536" s="235">
        <f t="shared" si="79"/>
        <v>0</v>
      </c>
      <c r="Q536" s="235">
        <f t="shared" si="79"/>
        <v>0</v>
      </c>
      <c r="R536" s="235">
        <f t="shared" si="79"/>
        <v>0</v>
      </c>
      <c r="S536" s="235">
        <f t="shared" si="79"/>
        <v>0</v>
      </c>
      <c r="T536" s="235">
        <f t="shared" si="79"/>
        <v>0</v>
      </c>
      <c r="U536" s="235">
        <f t="shared" si="79"/>
        <v>0</v>
      </c>
      <c r="V536" s="235">
        <f t="shared" si="79"/>
        <v>0</v>
      </c>
      <c r="W536" s="235">
        <f t="shared" si="79"/>
        <v>0</v>
      </c>
      <c r="X536" s="235">
        <f t="shared" si="79"/>
        <v>0</v>
      </c>
      <c r="Y536" s="272">
        <f t="shared" si="81"/>
        <v>0</v>
      </c>
      <c r="Z536" s="272">
        <f t="shared" si="81"/>
        <v>0</v>
      </c>
      <c r="AA536" s="235">
        <f t="shared" si="79"/>
        <v>0</v>
      </c>
      <c r="AB536" s="272">
        <f t="shared" si="82"/>
        <v>0</v>
      </c>
      <c r="AC536" s="235">
        <f t="shared" ref="AC536:AI551" si="83">SUMIF($I$22:$I$513,$G536,AC$22:AC$513)</f>
        <v>0</v>
      </c>
      <c r="AD536" s="235">
        <f t="shared" si="83"/>
        <v>0</v>
      </c>
      <c r="AE536" s="235">
        <f t="shared" si="83"/>
        <v>0</v>
      </c>
      <c r="AF536" s="235">
        <f t="shared" si="83"/>
        <v>0</v>
      </c>
      <c r="AG536" s="235">
        <f t="shared" si="83"/>
        <v>0</v>
      </c>
      <c r="AH536" s="235">
        <f t="shared" si="83"/>
        <v>0</v>
      </c>
      <c r="AI536" s="235">
        <f t="shared" si="83"/>
        <v>0</v>
      </c>
    </row>
    <row r="537" spans="1:35">
      <c r="A537" s="94"/>
      <c r="B537" s="94"/>
      <c r="F537" s="94"/>
      <c r="G537" s="28">
        <v>2007</v>
      </c>
      <c r="H537" s="31"/>
      <c r="I537" s="31"/>
      <c r="J537" s="31"/>
      <c r="K537" s="253" t="s">
        <v>425</v>
      </c>
      <c r="L537" s="235">
        <f t="shared" ref="L537:X552" si="84">SUMIF($I$22:$I$513,$G537,L$22:L$513)</f>
        <v>0</v>
      </c>
      <c r="M537" s="235">
        <f t="shared" si="84"/>
        <v>0</v>
      </c>
      <c r="N537" s="235">
        <f t="shared" si="84"/>
        <v>0</v>
      </c>
      <c r="O537" s="235">
        <f t="shared" si="84"/>
        <v>0</v>
      </c>
      <c r="P537" s="235">
        <f t="shared" si="84"/>
        <v>0</v>
      </c>
      <c r="Q537" s="235">
        <f t="shared" si="84"/>
        <v>0</v>
      </c>
      <c r="R537" s="235">
        <f t="shared" si="84"/>
        <v>0</v>
      </c>
      <c r="S537" s="235">
        <f t="shared" si="84"/>
        <v>0</v>
      </c>
      <c r="T537" s="235">
        <f t="shared" si="84"/>
        <v>0</v>
      </c>
      <c r="U537" s="235">
        <f t="shared" si="84"/>
        <v>0</v>
      </c>
      <c r="V537" s="235">
        <f t="shared" si="84"/>
        <v>0</v>
      </c>
      <c r="W537" s="235">
        <f t="shared" si="84"/>
        <v>0</v>
      </c>
      <c r="X537" s="235">
        <f t="shared" si="84"/>
        <v>0</v>
      </c>
      <c r="Y537" s="272">
        <f t="shared" si="81"/>
        <v>0</v>
      </c>
      <c r="Z537" s="272">
        <f t="shared" si="81"/>
        <v>0</v>
      </c>
      <c r="AA537" s="235">
        <f t="shared" ref="AA537:AA600" si="85">SUMIF($I$22:$I$513,$G537,AA$22:AA$513)</f>
        <v>0</v>
      </c>
      <c r="AB537" s="272">
        <f t="shared" si="82"/>
        <v>0</v>
      </c>
      <c r="AC537" s="235">
        <f t="shared" si="83"/>
        <v>0</v>
      </c>
      <c r="AD537" s="235">
        <f t="shared" si="83"/>
        <v>0</v>
      </c>
      <c r="AE537" s="235">
        <f t="shared" si="83"/>
        <v>0</v>
      </c>
      <c r="AF537" s="235">
        <f t="shared" si="83"/>
        <v>0</v>
      </c>
      <c r="AG537" s="235">
        <f t="shared" si="83"/>
        <v>0</v>
      </c>
      <c r="AH537" s="235">
        <f t="shared" si="83"/>
        <v>0</v>
      </c>
      <c r="AI537" s="235">
        <f t="shared" si="83"/>
        <v>0</v>
      </c>
    </row>
    <row r="538" spans="1:35">
      <c r="A538" s="94"/>
      <c r="B538" s="94"/>
      <c r="F538" s="94"/>
      <c r="G538" s="28">
        <v>2008</v>
      </c>
      <c r="H538" s="31"/>
      <c r="I538" s="31"/>
      <c r="J538" s="31"/>
      <c r="K538" s="253" t="s">
        <v>425</v>
      </c>
      <c r="L538" s="235">
        <f t="shared" si="84"/>
        <v>0</v>
      </c>
      <c r="M538" s="235">
        <f t="shared" si="84"/>
        <v>0</v>
      </c>
      <c r="N538" s="235">
        <f t="shared" si="84"/>
        <v>0</v>
      </c>
      <c r="O538" s="235">
        <f t="shared" si="84"/>
        <v>0</v>
      </c>
      <c r="P538" s="235">
        <f t="shared" si="84"/>
        <v>0</v>
      </c>
      <c r="Q538" s="235">
        <f t="shared" si="84"/>
        <v>0</v>
      </c>
      <c r="R538" s="235">
        <f t="shared" si="84"/>
        <v>0</v>
      </c>
      <c r="S538" s="235">
        <f t="shared" si="84"/>
        <v>0</v>
      </c>
      <c r="T538" s="235">
        <f t="shared" si="84"/>
        <v>0</v>
      </c>
      <c r="U538" s="235">
        <f t="shared" si="84"/>
        <v>0</v>
      </c>
      <c r="V538" s="235">
        <f t="shared" si="84"/>
        <v>0</v>
      </c>
      <c r="W538" s="235">
        <f t="shared" si="84"/>
        <v>0</v>
      </c>
      <c r="X538" s="235">
        <f t="shared" si="84"/>
        <v>0</v>
      </c>
      <c r="Y538" s="272">
        <f t="shared" si="81"/>
        <v>0</v>
      </c>
      <c r="Z538" s="272">
        <f t="shared" si="81"/>
        <v>0</v>
      </c>
      <c r="AA538" s="235">
        <f t="shared" si="85"/>
        <v>0</v>
      </c>
      <c r="AB538" s="272">
        <f t="shared" si="82"/>
        <v>0</v>
      </c>
      <c r="AC538" s="235">
        <f t="shared" si="83"/>
        <v>0</v>
      </c>
      <c r="AD538" s="235">
        <f t="shared" si="83"/>
        <v>0</v>
      </c>
      <c r="AE538" s="235">
        <f t="shared" si="83"/>
        <v>0</v>
      </c>
      <c r="AF538" s="235">
        <f t="shared" si="83"/>
        <v>0</v>
      </c>
      <c r="AG538" s="235">
        <f t="shared" si="83"/>
        <v>0</v>
      </c>
      <c r="AH538" s="235">
        <f t="shared" si="83"/>
        <v>0</v>
      </c>
      <c r="AI538" s="235">
        <f t="shared" si="83"/>
        <v>0</v>
      </c>
    </row>
    <row r="539" spans="1:35">
      <c r="A539" s="94"/>
      <c r="B539" s="94"/>
      <c r="F539" s="94"/>
      <c r="G539" s="28">
        <v>2009</v>
      </c>
      <c r="H539" s="31"/>
      <c r="I539" s="31"/>
      <c r="J539" s="31"/>
      <c r="K539" s="253" t="s">
        <v>425</v>
      </c>
      <c r="L539" s="235">
        <f t="shared" si="84"/>
        <v>0</v>
      </c>
      <c r="M539" s="235">
        <f t="shared" si="84"/>
        <v>0</v>
      </c>
      <c r="N539" s="235">
        <f t="shared" si="84"/>
        <v>0</v>
      </c>
      <c r="O539" s="235">
        <f t="shared" si="84"/>
        <v>0</v>
      </c>
      <c r="P539" s="235">
        <f t="shared" si="84"/>
        <v>0</v>
      </c>
      <c r="Q539" s="235">
        <f t="shared" si="84"/>
        <v>0</v>
      </c>
      <c r="R539" s="235">
        <f t="shared" si="84"/>
        <v>0</v>
      </c>
      <c r="S539" s="235">
        <f t="shared" si="84"/>
        <v>0</v>
      </c>
      <c r="T539" s="235">
        <f t="shared" si="84"/>
        <v>0</v>
      </c>
      <c r="U539" s="235">
        <f t="shared" si="84"/>
        <v>0</v>
      </c>
      <c r="V539" s="235">
        <f t="shared" si="84"/>
        <v>0</v>
      </c>
      <c r="W539" s="235">
        <f t="shared" si="84"/>
        <v>0</v>
      </c>
      <c r="X539" s="235">
        <f t="shared" si="84"/>
        <v>0</v>
      </c>
      <c r="Y539" s="272">
        <f t="shared" si="81"/>
        <v>0</v>
      </c>
      <c r="Z539" s="272">
        <f t="shared" si="81"/>
        <v>0</v>
      </c>
      <c r="AA539" s="235">
        <f t="shared" si="85"/>
        <v>0</v>
      </c>
      <c r="AB539" s="272">
        <f t="shared" si="82"/>
        <v>0</v>
      </c>
      <c r="AC539" s="235">
        <f t="shared" si="83"/>
        <v>0</v>
      </c>
      <c r="AD539" s="235">
        <f t="shared" si="83"/>
        <v>0</v>
      </c>
      <c r="AE539" s="235">
        <f t="shared" si="83"/>
        <v>0</v>
      </c>
      <c r="AF539" s="235">
        <f t="shared" si="83"/>
        <v>0</v>
      </c>
      <c r="AG539" s="235">
        <f t="shared" si="83"/>
        <v>0</v>
      </c>
      <c r="AH539" s="235">
        <f t="shared" si="83"/>
        <v>0</v>
      </c>
      <c r="AI539" s="235">
        <f t="shared" si="83"/>
        <v>0</v>
      </c>
    </row>
    <row r="540" spans="1:35">
      <c r="A540" s="94"/>
      <c r="B540" s="94"/>
      <c r="F540" s="94"/>
      <c r="G540" s="89">
        <v>2010</v>
      </c>
      <c r="H540" s="94"/>
      <c r="I540" s="94"/>
      <c r="J540" s="94"/>
      <c r="K540" s="254" t="str">
        <f t="shared" ref="K540:K560" ca="1" si="86">OFFSET(K$208,($G540-2006)*12,0)&amp;"/"&amp;OFFSET(K$208,($G540-2006)*12+11,0)</f>
        <v>CFO/CFO</v>
      </c>
      <c r="L540" s="20">
        <f t="shared" si="84"/>
        <v>0</v>
      </c>
      <c r="M540" s="20">
        <f t="shared" si="84"/>
        <v>0</v>
      </c>
      <c r="N540" s="20">
        <f t="shared" si="84"/>
        <v>0</v>
      </c>
      <c r="O540" s="20">
        <f t="shared" si="84"/>
        <v>0</v>
      </c>
      <c r="P540" s="20">
        <f t="shared" si="84"/>
        <v>0</v>
      </c>
      <c r="Q540" s="20">
        <f t="shared" si="84"/>
        <v>0</v>
      </c>
      <c r="R540" s="20">
        <f t="shared" si="84"/>
        <v>0</v>
      </c>
      <c r="S540" s="20">
        <f t="shared" si="84"/>
        <v>0</v>
      </c>
      <c r="T540" s="20">
        <f t="shared" si="84"/>
        <v>0</v>
      </c>
      <c r="U540" s="20">
        <f t="shared" si="84"/>
        <v>0</v>
      </c>
      <c r="V540" s="20">
        <f t="shared" si="84"/>
        <v>0</v>
      </c>
      <c r="W540" s="20">
        <f t="shared" si="84"/>
        <v>0</v>
      </c>
      <c r="X540" s="20">
        <f t="shared" si="84"/>
        <v>0</v>
      </c>
      <c r="Y540" s="273">
        <f t="shared" si="81"/>
        <v>0</v>
      </c>
      <c r="Z540" s="273">
        <f t="shared" si="81"/>
        <v>0</v>
      </c>
      <c r="AA540" s="20">
        <f t="shared" si="85"/>
        <v>0</v>
      </c>
      <c r="AB540" s="273">
        <f t="shared" si="82"/>
        <v>0</v>
      </c>
      <c r="AC540" s="20">
        <f t="shared" si="83"/>
        <v>0</v>
      </c>
      <c r="AD540" s="20">
        <f t="shared" si="83"/>
        <v>0</v>
      </c>
      <c r="AE540" s="20">
        <f t="shared" si="83"/>
        <v>0</v>
      </c>
      <c r="AF540" s="20">
        <f t="shared" si="83"/>
        <v>0</v>
      </c>
      <c r="AG540" s="20">
        <f t="shared" si="83"/>
        <v>0</v>
      </c>
      <c r="AH540" s="20">
        <f t="shared" si="83"/>
        <v>0</v>
      </c>
      <c r="AI540" s="20">
        <f t="shared" si="83"/>
        <v>0</v>
      </c>
    </row>
    <row r="541" spans="1:35">
      <c r="A541" s="94"/>
      <c r="B541" s="94"/>
      <c r="F541" s="94"/>
      <c r="G541" s="89">
        <v>2011</v>
      </c>
      <c r="H541" s="94"/>
      <c r="I541" s="94"/>
      <c r="J541" s="94"/>
      <c r="K541" s="254" t="str">
        <f t="shared" ca="1" si="86"/>
        <v>CFO/CFO</v>
      </c>
      <c r="L541" s="20">
        <f t="shared" si="84"/>
        <v>0</v>
      </c>
      <c r="M541" s="20">
        <f t="shared" si="84"/>
        <v>0</v>
      </c>
      <c r="N541" s="20">
        <f t="shared" si="84"/>
        <v>0</v>
      </c>
      <c r="O541" s="20">
        <f t="shared" si="84"/>
        <v>0</v>
      </c>
      <c r="P541" s="20">
        <f t="shared" si="84"/>
        <v>0</v>
      </c>
      <c r="Q541" s="20">
        <f t="shared" si="84"/>
        <v>0</v>
      </c>
      <c r="R541" s="20">
        <f t="shared" si="84"/>
        <v>0</v>
      </c>
      <c r="S541" s="20">
        <f t="shared" si="84"/>
        <v>0</v>
      </c>
      <c r="T541" s="20">
        <f t="shared" si="84"/>
        <v>0</v>
      </c>
      <c r="U541" s="20">
        <f t="shared" si="84"/>
        <v>0</v>
      </c>
      <c r="V541" s="20">
        <f t="shared" si="84"/>
        <v>0</v>
      </c>
      <c r="W541" s="20">
        <f t="shared" si="84"/>
        <v>0</v>
      </c>
      <c r="X541" s="20">
        <f t="shared" si="84"/>
        <v>0</v>
      </c>
      <c r="Y541" s="273">
        <f t="shared" si="81"/>
        <v>0</v>
      </c>
      <c r="Z541" s="273">
        <f t="shared" si="81"/>
        <v>0</v>
      </c>
      <c r="AA541" s="20">
        <f t="shared" si="85"/>
        <v>0</v>
      </c>
      <c r="AB541" s="273">
        <f t="shared" si="82"/>
        <v>0</v>
      </c>
      <c r="AC541" s="20">
        <f t="shared" si="83"/>
        <v>0</v>
      </c>
      <c r="AD541" s="20">
        <f t="shared" si="83"/>
        <v>0</v>
      </c>
      <c r="AE541" s="20">
        <f t="shared" si="83"/>
        <v>0</v>
      </c>
      <c r="AF541" s="20">
        <f t="shared" si="83"/>
        <v>0</v>
      </c>
      <c r="AG541" s="20">
        <f t="shared" si="83"/>
        <v>0</v>
      </c>
      <c r="AH541" s="20">
        <f t="shared" si="83"/>
        <v>0</v>
      </c>
      <c r="AI541" s="20">
        <f t="shared" si="83"/>
        <v>0</v>
      </c>
    </row>
    <row r="542" spans="1:35">
      <c r="A542" s="94"/>
      <c r="B542" s="94"/>
      <c r="F542" s="94"/>
      <c r="G542" s="89">
        <v>2012</v>
      </c>
      <c r="H542" s="94"/>
      <c r="I542" s="94"/>
      <c r="J542" s="94"/>
      <c r="K542" s="254" t="str">
        <f t="shared" ca="1" si="86"/>
        <v>CFO/CFO</v>
      </c>
      <c r="L542" s="20">
        <f t="shared" si="84"/>
        <v>0</v>
      </c>
      <c r="M542" s="20">
        <f t="shared" si="84"/>
        <v>0</v>
      </c>
      <c r="N542" s="20">
        <f t="shared" si="84"/>
        <v>0</v>
      </c>
      <c r="O542" s="20">
        <f t="shared" si="84"/>
        <v>0</v>
      </c>
      <c r="P542" s="20">
        <f t="shared" si="84"/>
        <v>0</v>
      </c>
      <c r="Q542" s="20">
        <f t="shared" si="84"/>
        <v>0</v>
      </c>
      <c r="R542" s="20">
        <f t="shared" si="84"/>
        <v>0</v>
      </c>
      <c r="S542" s="20">
        <f t="shared" si="84"/>
        <v>0</v>
      </c>
      <c r="T542" s="20">
        <f t="shared" si="84"/>
        <v>0</v>
      </c>
      <c r="U542" s="20">
        <f t="shared" si="84"/>
        <v>0</v>
      </c>
      <c r="V542" s="20">
        <f t="shared" si="84"/>
        <v>0</v>
      </c>
      <c r="W542" s="20">
        <f t="shared" si="84"/>
        <v>0</v>
      </c>
      <c r="X542" s="20">
        <f t="shared" si="84"/>
        <v>0</v>
      </c>
      <c r="Y542" s="273">
        <f t="shared" si="81"/>
        <v>0</v>
      </c>
      <c r="Z542" s="273">
        <f t="shared" si="81"/>
        <v>0</v>
      </c>
      <c r="AA542" s="20">
        <f t="shared" si="85"/>
        <v>0</v>
      </c>
      <c r="AB542" s="273">
        <f t="shared" si="82"/>
        <v>0</v>
      </c>
      <c r="AC542" s="20">
        <f t="shared" si="83"/>
        <v>0</v>
      </c>
      <c r="AD542" s="20">
        <f t="shared" si="83"/>
        <v>0</v>
      </c>
      <c r="AE542" s="20">
        <f t="shared" si="83"/>
        <v>0</v>
      </c>
      <c r="AF542" s="20">
        <f t="shared" si="83"/>
        <v>0</v>
      </c>
      <c r="AG542" s="20">
        <f t="shared" si="83"/>
        <v>0</v>
      </c>
      <c r="AH542" s="20">
        <f t="shared" si="83"/>
        <v>0</v>
      </c>
      <c r="AI542" s="20">
        <f t="shared" si="83"/>
        <v>0</v>
      </c>
    </row>
    <row r="543" spans="1:35">
      <c r="A543" s="94"/>
      <c r="B543" s="94"/>
      <c r="F543" s="94"/>
      <c r="G543" s="89">
        <v>2013</v>
      </c>
      <c r="H543" s="94"/>
      <c r="I543" s="94"/>
      <c r="J543" s="94"/>
      <c r="K543" s="254" t="str">
        <f t="shared" ca="1" si="86"/>
        <v>CFO/CFO</v>
      </c>
      <c r="L543" s="20">
        <f t="shared" si="84"/>
        <v>0</v>
      </c>
      <c r="M543" s="20">
        <f t="shared" si="84"/>
        <v>0</v>
      </c>
      <c r="N543" s="20">
        <f t="shared" si="84"/>
        <v>0</v>
      </c>
      <c r="O543" s="20">
        <f t="shared" si="84"/>
        <v>0</v>
      </c>
      <c r="P543" s="20">
        <f t="shared" si="84"/>
        <v>0</v>
      </c>
      <c r="Q543" s="20">
        <f t="shared" si="84"/>
        <v>0</v>
      </c>
      <c r="R543" s="20">
        <f t="shared" si="84"/>
        <v>0</v>
      </c>
      <c r="S543" s="20">
        <f t="shared" si="84"/>
        <v>0</v>
      </c>
      <c r="T543" s="20">
        <f t="shared" si="84"/>
        <v>0</v>
      </c>
      <c r="U543" s="20">
        <f t="shared" si="84"/>
        <v>0</v>
      </c>
      <c r="V543" s="20">
        <f t="shared" si="84"/>
        <v>0</v>
      </c>
      <c r="W543" s="20">
        <f t="shared" si="84"/>
        <v>0</v>
      </c>
      <c r="X543" s="20">
        <f t="shared" si="84"/>
        <v>0</v>
      </c>
      <c r="Y543" s="273">
        <f t="shared" si="81"/>
        <v>0</v>
      </c>
      <c r="Z543" s="273">
        <f t="shared" si="81"/>
        <v>0</v>
      </c>
      <c r="AA543" s="20">
        <f t="shared" si="85"/>
        <v>0</v>
      </c>
      <c r="AB543" s="273">
        <f t="shared" si="82"/>
        <v>0</v>
      </c>
      <c r="AC543" s="20">
        <f t="shared" si="83"/>
        <v>0</v>
      </c>
      <c r="AD543" s="20">
        <f t="shared" si="83"/>
        <v>0</v>
      </c>
      <c r="AE543" s="20">
        <f t="shared" si="83"/>
        <v>0</v>
      </c>
      <c r="AF543" s="20">
        <f t="shared" si="83"/>
        <v>0</v>
      </c>
      <c r="AG543" s="20">
        <f t="shared" si="83"/>
        <v>0</v>
      </c>
      <c r="AH543" s="20">
        <f t="shared" si="83"/>
        <v>0</v>
      </c>
      <c r="AI543" s="20">
        <f t="shared" si="83"/>
        <v>0</v>
      </c>
    </row>
    <row r="544" spans="1:35">
      <c r="A544" s="94"/>
      <c r="B544" s="94"/>
      <c r="F544" s="94"/>
      <c r="G544" s="89">
        <v>2014</v>
      </c>
      <c r="H544" s="94"/>
      <c r="I544" s="94"/>
      <c r="J544" s="94"/>
      <c r="K544" s="254" t="str">
        <f t="shared" ca="1" si="86"/>
        <v>CFO/CFO</v>
      </c>
      <c r="L544" s="20">
        <f t="shared" si="84"/>
        <v>0</v>
      </c>
      <c r="M544" s="20">
        <f t="shared" si="84"/>
        <v>0</v>
      </c>
      <c r="N544" s="20">
        <f t="shared" si="84"/>
        <v>0</v>
      </c>
      <c r="O544" s="20">
        <f t="shared" si="84"/>
        <v>0</v>
      </c>
      <c r="P544" s="20">
        <f t="shared" si="84"/>
        <v>0</v>
      </c>
      <c r="Q544" s="20">
        <f t="shared" si="84"/>
        <v>0</v>
      </c>
      <c r="R544" s="20">
        <f t="shared" si="84"/>
        <v>0</v>
      </c>
      <c r="S544" s="20">
        <f t="shared" si="84"/>
        <v>0</v>
      </c>
      <c r="T544" s="20">
        <f t="shared" si="84"/>
        <v>0</v>
      </c>
      <c r="U544" s="20">
        <f t="shared" si="84"/>
        <v>0</v>
      </c>
      <c r="V544" s="20">
        <f t="shared" si="84"/>
        <v>0</v>
      </c>
      <c r="W544" s="20">
        <f t="shared" si="84"/>
        <v>0</v>
      </c>
      <c r="X544" s="20">
        <f t="shared" si="84"/>
        <v>0</v>
      </c>
      <c r="Y544" s="273">
        <f t="shared" si="81"/>
        <v>0</v>
      </c>
      <c r="Z544" s="273">
        <f t="shared" si="81"/>
        <v>0</v>
      </c>
      <c r="AA544" s="20">
        <f t="shared" si="85"/>
        <v>0</v>
      </c>
      <c r="AB544" s="273">
        <f t="shared" si="82"/>
        <v>0</v>
      </c>
      <c r="AC544" s="20">
        <f t="shared" si="83"/>
        <v>0</v>
      </c>
      <c r="AD544" s="20">
        <f t="shared" si="83"/>
        <v>0</v>
      </c>
      <c r="AE544" s="20">
        <f t="shared" si="83"/>
        <v>0</v>
      </c>
      <c r="AF544" s="20">
        <f t="shared" si="83"/>
        <v>0</v>
      </c>
      <c r="AG544" s="20">
        <f t="shared" si="83"/>
        <v>0</v>
      </c>
      <c r="AH544" s="20">
        <f t="shared" si="83"/>
        <v>0</v>
      </c>
      <c r="AI544" s="20">
        <f t="shared" si="83"/>
        <v>0</v>
      </c>
    </row>
    <row r="545" spans="1:35">
      <c r="A545" s="94"/>
      <c r="B545" s="94"/>
      <c r="F545" s="94"/>
      <c r="G545" s="89">
        <v>2015</v>
      </c>
      <c r="H545" s="94"/>
      <c r="I545" s="94"/>
      <c r="J545" s="94"/>
      <c r="K545" s="254" t="str">
        <f t="shared" ca="1" si="86"/>
        <v>CFO/CFO</v>
      </c>
      <c r="L545" s="20">
        <f t="shared" si="84"/>
        <v>0</v>
      </c>
      <c r="M545" s="20">
        <f t="shared" si="84"/>
        <v>2813700</v>
      </c>
      <c r="N545" s="20">
        <f t="shared" si="84"/>
        <v>0</v>
      </c>
      <c r="O545" s="20">
        <f t="shared" si="84"/>
        <v>2813700</v>
      </c>
      <c r="P545" s="20">
        <f t="shared" si="84"/>
        <v>2813700</v>
      </c>
      <c r="Q545" s="20">
        <f t="shared" si="84"/>
        <v>2494886.593506794</v>
      </c>
      <c r="R545" s="20">
        <f t="shared" si="84"/>
        <v>0</v>
      </c>
      <c r="S545" s="20">
        <f t="shared" si="84"/>
        <v>0</v>
      </c>
      <c r="T545" s="20">
        <f t="shared" si="84"/>
        <v>0</v>
      </c>
      <c r="U545" s="20">
        <f t="shared" si="84"/>
        <v>0</v>
      </c>
      <c r="V545" s="20">
        <f t="shared" si="84"/>
        <v>0</v>
      </c>
      <c r="W545" s="20">
        <f t="shared" si="84"/>
        <v>0</v>
      </c>
      <c r="X545" s="20">
        <f t="shared" si="84"/>
        <v>0</v>
      </c>
      <c r="Y545" s="273">
        <f t="shared" si="81"/>
        <v>0</v>
      </c>
      <c r="Z545" s="273">
        <f t="shared" si="81"/>
        <v>0</v>
      </c>
      <c r="AA545" s="20">
        <f t="shared" si="85"/>
        <v>0</v>
      </c>
      <c r="AB545" s="273">
        <f t="shared" si="82"/>
        <v>0</v>
      </c>
      <c r="AC545" s="20">
        <f t="shared" si="83"/>
        <v>2813700</v>
      </c>
      <c r="AD545" s="20">
        <f t="shared" si="83"/>
        <v>0</v>
      </c>
      <c r="AE545" s="20">
        <f t="shared" si="83"/>
        <v>2813700</v>
      </c>
      <c r="AF545" s="20">
        <f t="shared" si="83"/>
        <v>0</v>
      </c>
      <c r="AG545" s="20">
        <f t="shared" si="83"/>
        <v>2813700</v>
      </c>
      <c r="AH545" s="20">
        <f t="shared" si="83"/>
        <v>0</v>
      </c>
      <c r="AI545" s="20">
        <f t="shared" si="83"/>
        <v>2813700</v>
      </c>
    </row>
    <row r="546" spans="1:35">
      <c r="A546" s="94"/>
      <c r="B546" s="94"/>
      <c r="F546" s="94"/>
      <c r="G546" s="89">
        <v>2016</v>
      </c>
      <c r="H546" s="94"/>
      <c r="I546" s="94"/>
      <c r="J546" s="94"/>
      <c r="K546" s="254" t="str">
        <f t="shared" ca="1" si="86"/>
        <v>CFO/CFO</v>
      </c>
      <c r="L546" s="20">
        <f t="shared" si="84"/>
        <v>0</v>
      </c>
      <c r="M546" s="20">
        <f t="shared" si="84"/>
        <v>5627400</v>
      </c>
      <c r="N546" s="20">
        <f t="shared" si="84"/>
        <v>0</v>
      </c>
      <c r="O546" s="20">
        <f t="shared" si="84"/>
        <v>5627400</v>
      </c>
      <c r="P546" s="20">
        <f t="shared" si="84"/>
        <v>5627400</v>
      </c>
      <c r="Q546" s="20">
        <f t="shared" si="84"/>
        <v>4862495.4439081242</v>
      </c>
      <c r="R546" s="20">
        <f t="shared" si="84"/>
        <v>0</v>
      </c>
      <c r="S546" s="20">
        <f t="shared" si="84"/>
        <v>0</v>
      </c>
      <c r="T546" s="20">
        <f t="shared" si="84"/>
        <v>0</v>
      </c>
      <c r="U546" s="20">
        <f t="shared" si="84"/>
        <v>0</v>
      </c>
      <c r="V546" s="20">
        <f t="shared" si="84"/>
        <v>0</v>
      </c>
      <c r="W546" s="20">
        <f t="shared" si="84"/>
        <v>0</v>
      </c>
      <c r="X546" s="20">
        <f t="shared" si="84"/>
        <v>0</v>
      </c>
      <c r="Y546" s="273">
        <f t="shared" si="81"/>
        <v>0</v>
      </c>
      <c r="Z546" s="273">
        <f t="shared" si="81"/>
        <v>0</v>
      </c>
      <c r="AA546" s="20">
        <f t="shared" si="85"/>
        <v>0</v>
      </c>
      <c r="AB546" s="273">
        <f t="shared" si="82"/>
        <v>0</v>
      </c>
      <c r="AC546" s="20">
        <f t="shared" si="83"/>
        <v>5627400</v>
      </c>
      <c r="AD546" s="20">
        <f t="shared" si="83"/>
        <v>0</v>
      </c>
      <c r="AE546" s="20">
        <f t="shared" si="83"/>
        <v>5627400</v>
      </c>
      <c r="AF546" s="20">
        <f t="shared" si="83"/>
        <v>0</v>
      </c>
      <c r="AG546" s="20">
        <f t="shared" si="83"/>
        <v>5627400</v>
      </c>
      <c r="AH546" s="20">
        <f t="shared" si="83"/>
        <v>0</v>
      </c>
      <c r="AI546" s="20">
        <f t="shared" si="83"/>
        <v>5627400</v>
      </c>
    </row>
    <row r="547" spans="1:35">
      <c r="A547" s="94"/>
      <c r="B547" s="94"/>
      <c r="F547" s="94"/>
      <c r="G547" s="89">
        <v>2017</v>
      </c>
      <c r="H547" s="94"/>
      <c r="I547" s="94"/>
      <c r="J547" s="94"/>
      <c r="K547" s="254" t="str">
        <f t="shared" ca="1" si="86"/>
        <v>CFO/CFO</v>
      </c>
      <c r="L547" s="20">
        <f t="shared" si="84"/>
        <v>0</v>
      </c>
      <c r="M547" s="20">
        <f t="shared" si="84"/>
        <v>5627400</v>
      </c>
      <c r="N547" s="20">
        <f t="shared" si="84"/>
        <v>0</v>
      </c>
      <c r="O547" s="20">
        <f t="shared" si="84"/>
        <v>5627400</v>
      </c>
      <c r="P547" s="20">
        <f t="shared" si="84"/>
        <v>5627400</v>
      </c>
      <c r="Q547" s="20">
        <f t="shared" si="84"/>
        <v>4698063.2308291066</v>
      </c>
      <c r="R547" s="20">
        <f t="shared" si="84"/>
        <v>0</v>
      </c>
      <c r="S547" s="20">
        <f t="shared" si="84"/>
        <v>0</v>
      </c>
      <c r="T547" s="20">
        <f t="shared" si="84"/>
        <v>0</v>
      </c>
      <c r="U547" s="20">
        <f t="shared" si="84"/>
        <v>0</v>
      </c>
      <c r="V547" s="20">
        <f t="shared" si="84"/>
        <v>0</v>
      </c>
      <c r="W547" s="20">
        <f t="shared" si="84"/>
        <v>0</v>
      </c>
      <c r="X547" s="20">
        <f t="shared" si="84"/>
        <v>0</v>
      </c>
      <c r="Y547" s="273">
        <f t="shared" si="81"/>
        <v>0</v>
      </c>
      <c r="Z547" s="273">
        <f t="shared" si="81"/>
        <v>0</v>
      </c>
      <c r="AA547" s="20">
        <f t="shared" si="85"/>
        <v>0</v>
      </c>
      <c r="AB547" s="273">
        <f t="shared" si="82"/>
        <v>0</v>
      </c>
      <c r="AC547" s="20">
        <f t="shared" si="83"/>
        <v>5627400</v>
      </c>
      <c r="AD547" s="20">
        <f t="shared" si="83"/>
        <v>0</v>
      </c>
      <c r="AE547" s="20">
        <f t="shared" si="83"/>
        <v>5627400</v>
      </c>
      <c r="AF547" s="20">
        <f t="shared" si="83"/>
        <v>0</v>
      </c>
      <c r="AG547" s="20">
        <f t="shared" si="83"/>
        <v>5627400</v>
      </c>
      <c r="AH547" s="20">
        <f t="shared" si="83"/>
        <v>0</v>
      </c>
      <c r="AI547" s="20">
        <f t="shared" si="83"/>
        <v>5627400</v>
      </c>
    </row>
    <row r="548" spans="1:35">
      <c r="A548" s="94"/>
      <c r="B548" s="94"/>
      <c r="F548" s="94"/>
      <c r="G548" s="89">
        <v>2018</v>
      </c>
      <c r="H548" s="94"/>
      <c r="I548" s="94"/>
      <c r="J548" s="94"/>
      <c r="K548" s="254" t="str">
        <f t="shared" ca="1" si="86"/>
        <v>CFO/CFO</v>
      </c>
      <c r="L548" s="20">
        <f t="shared" si="84"/>
        <v>0</v>
      </c>
      <c r="M548" s="20">
        <f t="shared" si="84"/>
        <v>3481980</v>
      </c>
      <c r="N548" s="20">
        <f t="shared" si="84"/>
        <v>0</v>
      </c>
      <c r="O548" s="20">
        <f t="shared" si="84"/>
        <v>3481980</v>
      </c>
      <c r="P548" s="20">
        <f t="shared" si="84"/>
        <v>3481980</v>
      </c>
      <c r="Q548" s="20">
        <f t="shared" si="84"/>
        <v>2808645.9314204925</v>
      </c>
      <c r="R548" s="20">
        <f t="shared" si="84"/>
        <v>9000</v>
      </c>
      <c r="S548" s="20">
        <f t="shared" si="84"/>
        <v>7259.6090106159254</v>
      </c>
      <c r="T548" s="20">
        <f t="shared" si="84"/>
        <v>9000</v>
      </c>
      <c r="U548" s="20">
        <f t="shared" si="84"/>
        <v>0</v>
      </c>
      <c r="V548" s="20">
        <f t="shared" si="84"/>
        <v>0</v>
      </c>
      <c r="W548" s="20">
        <f t="shared" si="84"/>
        <v>9000</v>
      </c>
      <c r="X548" s="20">
        <f t="shared" si="84"/>
        <v>0</v>
      </c>
      <c r="Y548" s="273">
        <f t="shared" si="81"/>
        <v>0</v>
      </c>
      <c r="Z548" s="273">
        <f t="shared" si="81"/>
        <v>0</v>
      </c>
      <c r="AA548" s="20">
        <f t="shared" si="85"/>
        <v>0</v>
      </c>
      <c r="AB548" s="273">
        <f t="shared" si="82"/>
        <v>0</v>
      </c>
      <c r="AC548" s="20">
        <f t="shared" si="83"/>
        <v>3481980</v>
      </c>
      <c r="AD548" s="20">
        <f t="shared" si="83"/>
        <v>0</v>
      </c>
      <c r="AE548" s="20">
        <f t="shared" si="83"/>
        <v>3481980</v>
      </c>
      <c r="AF548" s="20">
        <f t="shared" si="83"/>
        <v>0</v>
      </c>
      <c r="AG548" s="20">
        <f t="shared" si="83"/>
        <v>3481980</v>
      </c>
      <c r="AH548" s="20">
        <f t="shared" si="83"/>
        <v>0</v>
      </c>
      <c r="AI548" s="20">
        <f t="shared" si="83"/>
        <v>3481980</v>
      </c>
    </row>
    <row r="549" spans="1:35">
      <c r="A549" s="94"/>
      <c r="B549" s="94"/>
      <c r="F549" s="94"/>
      <c r="G549" s="89">
        <v>2019</v>
      </c>
      <c r="H549" s="94"/>
      <c r="I549" s="94"/>
      <c r="J549" s="94"/>
      <c r="K549" s="254" t="str">
        <f t="shared" ca="1" si="86"/>
        <v>CFO/CFO</v>
      </c>
      <c r="L549" s="20">
        <f t="shared" si="84"/>
        <v>0</v>
      </c>
      <c r="M549" s="20">
        <f t="shared" si="84"/>
        <v>3606007.1136461128</v>
      </c>
      <c r="N549" s="20">
        <f t="shared" si="84"/>
        <v>0</v>
      </c>
      <c r="O549" s="20">
        <f t="shared" si="84"/>
        <v>3606007.1136461128</v>
      </c>
      <c r="P549" s="20">
        <f t="shared" si="84"/>
        <v>3606007.1136461128</v>
      </c>
      <c r="Q549" s="20">
        <f t="shared" si="84"/>
        <v>2810327.6150907613</v>
      </c>
      <c r="R549" s="20">
        <f t="shared" si="84"/>
        <v>9000</v>
      </c>
      <c r="S549" s="20">
        <f t="shared" si="84"/>
        <v>7014.1149861023423</v>
      </c>
      <c r="T549" s="20">
        <f t="shared" si="84"/>
        <v>9000</v>
      </c>
      <c r="U549" s="20">
        <f t="shared" si="84"/>
        <v>0</v>
      </c>
      <c r="V549" s="20">
        <f t="shared" si="84"/>
        <v>0</v>
      </c>
      <c r="W549" s="20">
        <f t="shared" si="84"/>
        <v>9000</v>
      </c>
      <c r="X549" s="20">
        <f t="shared" si="84"/>
        <v>0</v>
      </c>
      <c r="Y549" s="273">
        <f t="shared" si="81"/>
        <v>0</v>
      </c>
      <c r="Z549" s="273">
        <f t="shared" si="81"/>
        <v>0</v>
      </c>
      <c r="AA549" s="20">
        <f t="shared" si="85"/>
        <v>0</v>
      </c>
      <c r="AB549" s="273">
        <f t="shared" si="82"/>
        <v>0</v>
      </c>
      <c r="AC549" s="20">
        <f t="shared" si="83"/>
        <v>3606007.1136461128</v>
      </c>
      <c r="AD549" s="20">
        <f t="shared" si="83"/>
        <v>0</v>
      </c>
      <c r="AE549" s="20">
        <f t="shared" si="83"/>
        <v>3606007.1136461128</v>
      </c>
      <c r="AF549" s="20">
        <f t="shared" si="83"/>
        <v>0</v>
      </c>
      <c r="AG549" s="20">
        <f t="shared" si="83"/>
        <v>3606007.1136461128</v>
      </c>
      <c r="AH549" s="20">
        <f t="shared" si="83"/>
        <v>0</v>
      </c>
      <c r="AI549" s="20">
        <f t="shared" si="83"/>
        <v>3606007.1136461128</v>
      </c>
    </row>
    <row r="550" spans="1:35">
      <c r="A550" s="94"/>
      <c r="B550" s="94"/>
      <c r="F550" s="94"/>
      <c r="G550" s="89">
        <v>2020</v>
      </c>
      <c r="H550" s="94"/>
      <c r="I550" s="94"/>
      <c r="J550" s="94"/>
      <c r="K550" s="254" t="str">
        <f t="shared" ca="1" si="86"/>
        <v>CFO/CFO</v>
      </c>
      <c r="L550" s="20">
        <f t="shared" si="84"/>
        <v>0</v>
      </c>
      <c r="M550" s="20">
        <f t="shared" si="84"/>
        <v>3734452.0369635574</v>
      </c>
      <c r="N550" s="20">
        <f t="shared" si="84"/>
        <v>0</v>
      </c>
      <c r="O550" s="20">
        <f t="shared" si="84"/>
        <v>3734452.0369635574</v>
      </c>
      <c r="P550" s="20">
        <f t="shared" si="84"/>
        <v>3734452.0369635574</v>
      </c>
      <c r="Q550" s="20">
        <f t="shared" si="84"/>
        <v>2812010.3056732691</v>
      </c>
      <c r="R550" s="20">
        <f t="shared" si="84"/>
        <v>9000</v>
      </c>
      <c r="S550" s="20">
        <f t="shared" si="84"/>
        <v>6776.9226918863214</v>
      </c>
      <c r="T550" s="20">
        <f t="shared" si="84"/>
        <v>9000</v>
      </c>
      <c r="U550" s="20">
        <f t="shared" si="84"/>
        <v>0</v>
      </c>
      <c r="V550" s="20">
        <f t="shared" si="84"/>
        <v>0</v>
      </c>
      <c r="W550" s="20">
        <f t="shared" si="84"/>
        <v>9000</v>
      </c>
      <c r="X550" s="20">
        <f t="shared" si="84"/>
        <v>0</v>
      </c>
      <c r="Y550" s="273">
        <f t="shared" si="81"/>
        <v>0</v>
      </c>
      <c r="Z550" s="273">
        <f t="shared" si="81"/>
        <v>0</v>
      </c>
      <c r="AA550" s="20">
        <f t="shared" si="85"/>
        <v>0</v>
      </c>
      <c r="AB550" s="273">
        <f t="shared" si="82"/>
        <v>0</v>
      </c>
      <c r="AC550" s="20">
        <f t="shared" si="83"/>
        <v>3734452.0369635574</v>
      </c>
      <c r="AD550" s="20">
        <f t="shared" si="83"/>
        <v>0</v>
      </c>
      <c r="AE550" s="20">
        <f t="shared" si="83"/>
        <v>3734452.0369635574</v>
      </c>
      <c r="AF550" s="20">
        <f t="shared" si="83"/>
        <v>0</v>
      </c>
      <c r="AG550" s="20">
        <f t="shared" si="83"/>
        <v>3734452.0369635574</v>
      </c>
      <c r="AH550" s="20">
        <f t="shared" si="83"/>
        <v>0</v>
      </c>
      <c r="AI550" s="20">
        <f t="shared" si="83"/>
        <v>3734452.0369635574</v>
      </c>
    </row>
    <row r="551" spans="1:35">
      <c r="A551" s="94"/>
      <c r="B551" s="94"/>
      <c r="F551" s="94"/>
      <c r="G551" s="89">
        <v>2021</v>
      </c>
      <c r="H551" s="94"/>
      <c r="I551" s="94"/>
      <c r="J551" s="94"/>
      <c r="K551" s="254" t="str">
        <f t="shared" ca="1" si="86"/>
        <v>CFO/CFO</v>
      </c>
      <c r="L551" s="20">
        <f t="shared" si="84"/>
        <v>0</v>
      </c>
      <c r="M551" s="20">
        <f t="shared" si="84"/>
        <v>3867472.1310463585</v>
      </c>
      <c r="N551" s="20">
        <f t="shared" si="84"/>
        <v>0</v>
      </c>
      <c r="O551" s="20">
        <f t="shared" si="84"/>
        <v>3867472.1310463585</v>
      </c>
      <c r="P551" s="20">
        <f t="shared" si="84"/>
        <v>3867472.1310463585</v>
      </c>
      <c r="Q551" s="20">
        <f t="shared" si="84"/>
        <v>2813694.0037709102</v>
      </c>
      <c r="R551" s="20">
        <f t="shared" si="84"/>
        <v>9000</v>
      </c>
      <c r="S551" s="20">
        <f t="shared" si="84"/>
        <v>6547.7513931268822</v>
      </c>
      <c r="T551" s="20">
        <f t="shared" si="84"/>
        <v>9000</v>
      </c>
      <c r="U551" s="20">
        <f t="shared" si="84"/>
        <v>0</v>
      </c>
      <c r="V551" s="20">
        <f t="shared" si="84"/>
        <v>0</v>
      </c>
      <c r="W551" s="20">
        <f t="shared" si="84"/>
        <v>9000</v>
      </c>
      <c r="X551" s="20">
        <f t="shared" si="84"/>
        <v>0</v>
      </c>
      <c r="Y551" s="273">
        <f t="shared" si="81"/>
        <v>0</v>
      </c>
      <c r="Z551" s="273">
        <f t="shared" si="81"/>
        <v>0</v>
      </c>
      <c r="AA551" s="20">
        <f t="shared" si="85"/>
        <v>0</v>
      </c>
      <c r="AB551" s="273">
        <f t="shared" si="82"/>
        <v>0</v>
      </c>
      <c r="AC551" s="20">
        <f t="shared" si="83"/>
        <v>3867472.1310463585</v>
      </c>
      <c r="AD551" s="20">
        <f t="shared" si="83"/>
        <v>0</v>
      </c>
      <c r="AE551" s="20">
        <f t="shared" si="83"/>
        <v>3867472.1310463585</v>
      </c>
      <c r="AF551" s="20">
        <f t="shared" si="83"/>
        <v>0</v>
      </c>
      <c r="AG551" s="20">
        <f t="shared" si="83"/>
        <v>3867472.1310463585</v>
      </c>
      <c r="AH551" s="20">
        <f t="shared" si="83"/>
        <v>0</v>
      </c>
      <c r="AI551" s="20">
        <f t="shared" si="83"/>
        <v>3867472.1310463585</v>
      </c>
    </row>
    <row r="552" spans="1:35">
      <c r="A552" s="94"/>
      <c r="B552" s="94"/>
      <c r="F552" s="94"/>
      <c r="G552" s="89">
        <v>2022</v>
      </c>
      <c r="H552" s="94"/>
      <c r="I552" s="94"/>
      <c r="J552" s="94"/>
      <c r="K552" s="254" t="str">
        <f t="shared" ca="1" si="86"/>
        <v>CFO/CFO</v>
      </c>
      <c r="L552" s="20">
        <f t="shared" si="84"/>
        <v>0</v>
      </c>
      <c r="M552" s="20">
        <f t="shared" si="84"/>
        <v>4005230.3621448893</v>
      </c>
      <c r="N552" s="20">
        <f t="shared" si="84"/>
        <v>0</v>
      </c>
      <c r="O552" s="20">
        <f t="shared" si="84"/>
        <v>4005230.3621448893</v>
      </c>
      <c r="P552" s="20">
        <f t="shared" si="84"/>
        <v>4005230.3621448893</v>
      </c>
      <c r="Q552" s="20">
        <f t="shared" si="84"/>
        <v>2815378.7099869326</v>
      </c>
      <c r="R552" s="20">
        <f t="shared" si="84"/>
        <v>9000</v>
      </c>
      <c r="S552" s="20">
        <f t="shared" si="84"/>
        <v>6326.3298484317711</v>
      </c>
      <c r="T552" s="20">
        <f t="shared" si="84"/>
        <v>9000</v>
      </c>
      <c r="U552" s="20">
        <f t="shared" si="84"/>
        <v>0</v>
      </c>
      <c r="V552" s="20">
        <f t="shared" si="84"/>
        <v>0</v>
      </c>
      <c r="W552" s="20">
        <f t="shared" si="84"/>
        <v>9000</v>
      </c>
      <c r="X552" s="20">
        <f t="shared" si="84"/>
        <v>0</v>
      </c>
      <c r="Y552" s="273">
        <f t="shared" si="81"/>
        <v>0</v>
      </c>
      <c r="Z552" s="273">
        <f t="shared" si="81"/>
        <v>0</v>
      </c>
      <c r="AA552" s="20">
        <f t="shared" si="85"/>
        <v>0</v>
      </c>
      <c r="AB552" s="273">
        <f t="shared" si="82"/>
        <v>0</v>
      </c>
      <c r="AC552" s="20">
        <f t="shared" ref="AC552:AI560" si="87">SUMIF($I$22:$I$513,$G552,AC$22:AC$513)</f>
        <v>4005230.3621448893</v>
      </c>
      <c r="AD552" s="20">
        <f t="shared" si="87"/>
        <v>0</v>
      </c>
      <c r="AE552" s="20">
        <f t="shared" si="87"/>
        <v>4005230.3621448893</v>
      </c>
      <c r="AF552" s="20">
        <f t="shared" si="87"/>
        <v>0</v>
      </c>
      <c r="AG552" s="20">
        <f t="shared" si="87"/>
        <v>4005230.3621448893</v>
      </c>
      <c r="AH552" s="20">
        <f t="shared" si="87"/>
        <v>0</v>
      </c>
      <c r="AI552" s="20">
        <f t="shared" si="87"/>
        <v>4005230.3621448893</v>
      </c>
    </row>
    <row r="553" spans="1:35">
      <c r="A553" s="94"/>
      <c r="B553" s="94"/>
      <c r="F553" s="94"/>
      <c r="G553" s="89">
        <v>2023</v>
      </c>
      <c r="H553" s="94"/>
      <c r="I553" s="94"/>
      <c r="J553" s="94"/>
      <c r="K553" s="254" t="str">
        <f t="shared" ca="1" si="86"/>
        <v>CFO/CFO</v>
      </c>
      <c r="L553" s="20">
        <f t="shared" ref="L553:X560" si="88">SUMIF($I$22:$I$513,$G553,L$22:L$513)</f>
        <v>0</v>
      </c>
      <c r="M553" s="20">
        <f t="shared" si="88"/>
        <v>4147895.5013198997</v>
      </c>
      <c r="N553" s="20">
        <f t="shared" si="88"/>
        <v>0</v>
      </c>
      <c r="O553" s="20">
        <f t="shared" si="88"/>
        <v>4147895.5013198997</v>
      </c>
      <c r="P553" s="20">
        <f t="shared" si="88"/>
        <v>4147895.5013198997</v>
      </c>
      <c r="Q553" s="20">
        <f t="shared" si="88"/>
        <v>2817064.4249249538</v>
      </c>
      <c r="R553" s="20">
        <f t="shared" si="88"/>
        <v>9000</v>
      </c>
      <c r="S553" s="20">
        <f t="shared" si="88"/>
        <v>6112.3959888229683</v>
      </c>
      <c r="T553" s="20">
        <f t="shared" si="88"/>
        <v>9000</v>
      </c>
      <c r="U553" s="20">
        <f t="shared" si="88"/>
        <v>0</v>
      </c>
      <c r="V553" s="20">
        <f t="shared" si="88"/>
        <v>0</v>
      </c>
      <c r="W553" s="20">
        <f t="shared" si="88"/>
        <v>9000</v>
      </c>
      <c r="X553" s="20">
        <f t="shared" si="88"/>
        <v>0</v>
      </c>
      <c r="Y553" s="273">
        <f t="shared" ref="Y553:Z584" si="89">SUMIF($I$22:$I$513,$G553,Y$22:Y$513)/12</f>
        <v>0</v>
      </c>
      <c r="Z553" s="273">
        <f t="shared" si="89"/>
        <v>0</v>
      </c>
      <c r="AA553" s="20">
        <f t="shared" si="85"/>
        <v>0</v>
      </c>
      <c r="AB553" s="273">
        <f t="shared" si="82"/>
        <v>0</v>
      </c>
      <c r="AC553" s="20">
        <f t="shared" si="87"/>
        <v>4147895.5013198997</v>
      </c>
      <c r="AD553" s="20">
        <f t="shared" si="87"/>
        <v>0</v>
      </c>
      <c r="AE553" s="20">
        <f t="shared" si="87"/>
        <v>4147895.5013198997</v>
      </c>
      <c r="AF553" s="20">
        <f t="shared" si="87"/>
        <v>0</v>
      </c>
      <c r="AG553" s="20">
        <f t="shared" si="87"/>
        <v>4147895.5013198997</v>
      </c>
      <c r="AH553" s="20">
        <f t="shared" si="87"/>
        <v>0</v>
      </c>
      <c r="AI553" s="20">
        <f t="shared" si="87"/>
        <v>4147895.5013198997</v>
      </c>
    </row>
    <row r="554" spans="1:35">
      <c r="A554" s="94"/>
      <c r="B554" s="94"/>
      <c r="F554" s="94"/>
      <c r="G554" s="89">
        <v>2024</v>
      </c>
      <c r="H554" s="94"/>
      <c r="I554" s="94"/>
      <c r="J554" s="94"/>
      <c r="K554" s="254" t="str">
        <f t="shared" ca="1" si="86"/>
        <v>CFO/CFO</v>
      </c>
      <c r="L554" s="20">
        <f t="shared" si="88"/>
        <v>0</v>
      </c>
      <c r="M554" s="20">
        <f t="shared" si="88"/>
        <v>4295642.3312081816</v>
      </c>
      <c r="N554" s="20">
        <f t="shared" si="88"/>
        <v>0</v>
      </c>
      <c r="O554" s="20">
        <f t="shared" si="88"/>
        <v>4295642.3312081816</v>
      </c>
      <c r="P554" s="20">
        <f t="shared" si="88"/>
        <v>4295642.3312081816</v>
      </c>
      <c r="Q554" s="20">
        <f t="shared" si="88"/>
        <v>2818751.149188946</v>
      </c>
      <c r="R554" s="20">
        <f t="shared" si="88"/>
        <v>9000</v>
      </c>
      <c r="S554" s="20">
        <f t="shared" si="88"/>
        <v>5905.6966075584241</v>
      </c>
      <c r="T554" s="20">
        <f t="shared" si="88"/>
        <v>9000</v>
      </c>
      <c r="U554" s="20">
        <f t="shared" si="88"/>
        <v>0</v>
      </c>
      <c r="V554" s="20">
        <f t="shared" si="88"/>
        <v>0</v>
      </c>
      <c r="W554" s="20">
        <f t="shared" si="88"/>
        <v>9000</v>
      </c>
      <c r="X554" s="20">
        <f t="shared" si="88"/>
        <v>0</v>
      </c>
      <c r="Y554" s="273">
        <f t="shared" si="89"/>
        <v>0</v>
      </c>
      <c r="Z554" s="273">
        <f t="shared" si="89"/>
        <v>0</v>
      </c>
      <c r="AA554" s="20">
        <f t="shared" si="85"/>
        <v>0</v>
      </c>
      <c r="AB554" s="273">
        <f t="shared" si="82"/>
        <v>0</v>
      </c>
      <c r="AC554" s="20">
        <f t="shared" si="87"/>
        <v>4295642.3312081816</v>
      </c>
      <c r="AD554" s="20">
        <f t="shared" si="87"/>
        <v>0</v>
      </c>
      <c r="AE554" s="20">
        <f t="shared" si="87"/>
        <v>4295642.3312081816</v>
      </c>
      <c r="AF554" s="20">
        <f t="shared" si="87"/>
        <v>0</v>
      </c>
      <c r="AG554" s="20">
        <f t="shared" si="87"/>
        <v>4295642.3312081816</v>
      </c>
      <c r="AH554" s="20">
        <f t="shared" si="87"/>
        <v>0</v>
      </c>
      <c r="AI554" s="20">
        <f t="shared" si="87"/>
        <v>4295642.3312081816</v>
      </c>
    </row>
    <row r="555" spans="1:35">
      <c r="A555" s="94"/>
      <c r="B555" s="94"/>
      <c r="F555" s="94"/>
      <c r="G555" s="89">
        <v>2025</v>
      </c>
      <c r="H555" s="94"/>
      <c r="I555" s="94"/>
      <c r="J555" s="94"/>
      <c r="K555" s="254" t="str">
        <f t="shared" ca="1" si="86"/>
        <v>CFO/CFO</v>
      </c>
      <c r="L555" s="20">
        <f t="shared" si="88"/>
        <v>0</v>
      </c>
      <c r="M555" s="20">
        <f t="shared" si="88"/>
        <v>4448651.8601531526</v>
      </c>
      <c r="N555" s="20">
        <f t="shared" si="88"/>
        <v>0</v>
      </c>
      <c r="O555" s="20">
        <f t="shared" si="88"/>
        <v>4448651.8601531526</v>
      </c>
      <c r="P555" s="20">
        <f t="shared" si="88"/>
        <v>4448651.8601531526</v>
      </c>
      <c r="Q555" s="20">
        <f t="shared" si="88"/>
        <v>2820438.8833832457</v>
      </c>
      <c r="R555" s="20">
        <f t="shared" si="88"/>
        <v>9000</v>
      </c>
      <c r="S555" s="20">
        <f t="shared" si="88"/>
        <v>5705.9870604429216</v>
      </c>
      <c r="T555" s="20">
        <f t="shared" si="88"/>
        <v>9000</v>
      </c>
      <c r="U555" s="20">
        <f t="shared" si="88"/>
        <v>0</v>
      </c>
      <c r="V555" s="20">
        <f t="shared" si="88"/>
        <v>0</v>
      </c>
      <c r="W555" s="20">
        <f t="shared" si="88"/>
        <v>9000</v>
      </c>
      <c r="X555" s="20">
        <f t="shared" si="88"/>
        <v>0</v>
      </c>
      <c r="Y555" s="273">
        <f t="shared" si="89"/>
        <v>0</v>
      </c>
      <c r="Z555" s="273">
        <f t="shared" si="89"/>
        <v>0</v>
      </c>
      <c r="AA555" s="20">
        <f t="shared" si="85"/>
        <v>0</v>
      </c>
      <c r="AB555" s="273">
        <f t="shared" si="82"/>
        <v>0</v>
      </c>
      <c r="AC555" s="20">
        <f t="shared" si="87"/>
        <v>4448651.8601531526</v>
      </c>
      <c r="AD555" s="20">
        <f t="shared" si="87"/>
        <v>0</v>
      </c>
      <c r="AE555" s="20">
        <f t="shared" si="87"/>
        <v>4448651.8601531526</v>
      </c>
      <c r="AF555" s="20">
        <f t="shared" si="87"/>
        <v>0</v>
      </c>
      <c r="AG555" s="20">
        <f t="shared" si="87"/>
        <v>4448651.8601531526</v>
      </c>
      <c r="AH555" s="20">
        <f t="shared" si="87"/>
        <v>0</v>
      </c>
      <c r="AI555" s="20">
        <f t="shared" si="87"/>
        <v>4448651.8601531526</v>
      </c>
    </row>
    <row r="556" spans="1:35">
      <c r="A556" s="94"/>
      <c r="B556" s="94"/>
      <c r="F556" s="94"/>
      <c r="G556" s="89">
        <v>2026</v>
      </c>
      <c r="H556" s="94"/>
      <c r="I556" s="94"/>
      <c r="J556" s="94"/>
      <c r="K556" s="254" t="str">
        <f t="shared" ca="1" si="86"/>
        <v>CFO/CFO</v>
      </c>
      <c r="L556" s="20">
        <f t="shared" si="88"/>
        <v>0</v>
      </c>
      <c r="M556" s="20">
        <f t="shared" si="88"/>
        <v>4607111.5439627087</v>
      </c>
      <c r="N556" s="20">
        <f t="shared" si="88"/>
        <v>0</v>
      </c>
      <c r="O556" s="20">
        <f t="shared" si="88"/>
        <v>4607111.5439627087</v>
      </c>
      <c r="P556" s="20">
        <f t="shared" si="88"/>
        <v>4607111.5439627087</v>
      </c>
      <c r="Q556" s="20">
        <f t="shared" si="88"/>
        <v>2822127.6281125522</v>
      </c>
      <c r="R556" s="20">
        <f t="shared" si="88"/>
        <v>9000</v>
      </c>
      <c r="S556" s="20">
        <f t="shared" si="88"/>
        <v>5513.0309762733532</v>
      </c>
      <c r="T556" s="20">
        <f t="shared" si="88"/>
        <v>9000</v>
      </c>
      <c r="U556" s="20">
        <f t="shared" si="88"/>
        <v>0</v>
      </c>
      <c r="V556" s="20">
        <f t="shared" si="88"/>
        <v>0</v>
      </c>
      <c r="W556" s="20">
        <f t="shared" si="88"/>
        <v>9000</v>
      </c>
      <c r="X556" s="20">
        <f t="shared" si="88"/>
        <v>0</v>
      </c>
      <c r="Y556" s="273">
        <f t="shared" si="89"/>
        <v>0</v>
      </c>
      <c r="Z556" s="273">
        <f t="shared" si="89"/>
        <v>0</v>
      </c>
      <c r="AA556" s="20">
        <f t="shared" si="85"/>
        <v>0</v>
      </c>
      <c r="AB556" s="273">
        <f t="shared" si="82"/>
        <v>0</v>
      </c>
      <c r="AC556" s="20">
        <f t="shared" si="87"/>
        <v>4607111.5439627087</v>
      </c>
      <c r="AD556" s="20">
        <f t="shared" si="87"/>
        <v>0</v>
      </c>
      <c r="AE556" s="20">
        <f t="shared" si="87"/>
        <v>4607111.5439627087</v>
      </c>
      <c r="AF556" s="20">
        <f t="shared" si="87"/>
        <v>0</v>
      </c>
      <c r="AG556" s="20">
        <f t="shared" si="87"/>
        <v>4607111.5439627087</v>
      </c>
      <c r="AH556" s="20">
        <f t="shared" si="87"/>
        <v>0</v>
      </c>
      <c r="AI556" s="20">
        <f t="shared" si="87"/>
        <v>4607111.5439627087</v>
      </c>
    </row>
    <row r="557" spans="1:35">
      <c r="A557" s="94"/>
      <c r="B557" s="94"/>
      <c r="F557" s="94"/>
      <c r="G557" s="89">
        <v>2027</v>
      </c>
      <c r="H557" s="94"/>
      <c r="I557" s="94"/>
      <c r="J557" s="94"/>
      <c r="K557" s="254" t="str">
        <f t="shared" ca="1" si="86"/>
        <v>CFO/CFO</v>
      </c>
      <c r="L557" s="20">
        <f t="shared" si="88"/>
        <v>0</v>
      </c>
      <c r="M557" s="20">
        <f t="shared" si="88"/>
        <v>4771215.5155660426</v>
      </c>
      <c r="N557" s="20">
        <f t="shared" si="88"/>
        <v>0</v>
      </c>
      <c r="O557" s="20">
        <f t="shared" si="88"/>
        <v>4771215.5155660426</v>
      </c>
      <c r="P557" s="20">
        <f t="shared" si="88"/>
        <v>4771215.5155660426</v>
      </c>
      <c r="Q557" s="20">
        <f t="shared" si="88"/>
        <v>2823817.3839819264</v>
      </c>
      <c r="R557" s="20">
        <f t="shared" si="88"/>
        <v>9000</v>
      </c>
      <c r="S557" s="20">
        <f t="shared" si="88"/>
        <v>5326.5999770757044</v>
      </c>
      <c r="T557" s="20">
        <f t="shared" si="88"/>
        <v>9000</v>
      </c>
      <c r="U557" s="20">
        <f t="shared" si="88"/>
        <v>0</v>
      </c>
      <c r="V557" s="20">
        <f t="shared" si="88"/>
        <v>0</v>
      </c>
      <c r="W557" s="20">
        <f t="shared" si="88"/>
        <v>9000</v>
      </c>
      <c r="X557" s="20">
        <f t="shared" si="88"/>
        <v>0</v>
      </c>
      <c r="Y557" s="273">
        <f t="shared" si="89"/>
        <v>0</v>
      </c>
      <c r="Z557" s="273">
        <f t="shared" si="89"/>
        <v>0</v>
      </c>
      <c r="AA557" s="20">
        <f t="shared" si="85"/>
        <v>0</v>
      </c>
      <c r="AB557" s="273">
        <f t="shared" si="82"/>
        <v>0</v>
      </c>
      <c r="AC557" s="20">
        <f t="shared" si="87"/>
        <v>4771215.5155660426</v>
      </c>
      <c r="AD557" s="20">
        <f t="shared" si="87"/>
        <v>0</v>
      </c>
      <c r="AE557" s="20">
        <f t="shared" si="87"/>
        <v>4771215.5155660426</v>
      </c>
      <c r="AF557" s="20">
        <f t="shared" si="87"/>
        <v>0</v>
      </c>
      <c r="AG557" s="20">
        <f t="shared" si="87"/>
        <v>4771215.5155660426</v>
      </c>
      <c r="AH557" s="20">
        <f t="shared" si="87"/>
        <v>0</v>
      </c>
      <c r="AI557" s="20">
        <f t="shared" si="87"/>
        <v>4771215.5155660426</v>
      </c>
    </row>
    <row r="558" spans="1:35">
      <c r="A558" s="94"/>
      <c r="B558" s="94"/>
      <c r="F558" s="94"/>
      <c r="G558" s="89">
        <v>2028</v>
      </c>
      <c r="H558" s="94"/>
      <c r="I558" s="94"/>
      <c r="J558" s="94"/>
      <c r="K558" s="254" t="str">
        <f t="shared" ca="1" si="86"/>
        <v>CFO/CFO</v>
      </c>
      <c r="L558" s="20">
        <f t="shared" si="88"/>
        <v>0</v>
      </c>
      <c r="M558" s="20">
        <f t="shared" si="88"/>
        <v>4941164.8228507498</v>
      </c>
      <c r="N558" s="20">
        <f t="shared" si="88"/>
        <v>0</v>
      </c>
      <c r="O558" s="20">
        <f t="shared" si="88"/>
        <v>4941164.8228507498</v>
      </c>
      <c r="P558" s="20">
        <f t="shared" si="88"/>
        <v>4941164.8228507498</v>
      </c>
      <c r="Q558" s="20">
        <f t="shared" si="88"/>
        <v>2825508.1515967888</v>
      </c>
      <c r="R558" s="20">
        <f t="shared" si="88"/>
        <v>9000</v>
      </c>
      <c r="S558" s="20">
        <f t="shared" si="88"/>
        <v>5146.4734078026149</v>
      </c>
      <c r="T558" s="20">
        <f t="shared" si="88"/>
        <v>9000</v>
      </c>
      <c r="U558" s="20">
        <f t="shared" si="88"/>
        <v>0</v>
      </c>
      <c r="V558" s="20">
        <f t="shared" si="88"/>
        <v>0</v>
      </c>
      <c r="W558" s="20">
        <f t="shared" si="88"/>
        <v>9000</v>
      </c>
      <c r="X558" s="20">
        <f t="shared" si="88"/>
        <v>0</v>
      </c>
      <c r="Y558" s="273">
        <f t="shared" si="89"/>
        <v>0</v>
      </c>
      <c r="Z558" s="273">
        <f t="shared" si="89"/>
        <v>0</v>
      </c>
      <c r="AA558" s="20">
        <f t="shared" si="85"/>
        <v>0</v>
      </c>
      <c r="AB558" s="273">
        <f t="shared" si="82"/>
        <v>0</v>
      </c>
      <c r="AC558" s="20">
        <f t="shared" si="87"/>
        <v>4941164.8228507498</v>
      </c>
      <c r="AD558" s="20">
        <f t="shared" si="87"/>
        <v>0</v>
      </c>
      <c r="AE558" s="20">
        <f t="shared" si="87"/>
        <v>4941164.8228507498</v>
      </c>
      <c r="AF558" s="20">
        <f t="shared" si="87"/>
        <v>0</v>
      </c>
      <c r="AG558" s="20">
        <f t="shared" si="87"/>
        <v>4941164.8228507498</v>
      </c>
      <c r="AH558" s="20">
        <f t="shared" si="87"/>
        <v>0</v>
      </c>
      <c r="AI558" s="20">
        <f t="shared" si="87"/>
        <v>4941164.8228507498</v>
      </c>
    </row>
    <row r="559" spans="1:35">
      <c r="A559" s="94"/>
      <c r="B559" s="94"/>
      <c r="F559" s="94"/>
      <c r="G559" s="89">
        <v>2029</v>
      </c>
      <c r="H559" s="94"/>
      <c r="I559" s="94"/>
      <c r="J559" s="94"/>
      <c r="K559" s="254" t="str">
        <f t="shared" ca="1" si="86"/>
        <v>CFO/CFO</v>
      </c>
      <c r="L559" s="20">
        <f t="shared" si="88"/>
        <v>0</v>
      </c>
      <c r="M559" s="20">
        <f t="shared" si="88"/>
        <v>5117167.6749716355</v>
      </c>
      <c r="N559" s="20">
        <f t="shared" si="88"/>
        <v>0</v>
      </c>
      <c r="O559" s="20">
        <f t="shared" si="88"/>
        <v>5117167.6749716355</v>
      </c>
      <c r="P559" s="20">
        <f t="shared" si="88"/>
        <v>5117167.6749716355</v>
      </c>
      <c r="Q559" s="20">
        <f t="shared" si="88"/>
        <v>2827199.9315629262</v>
      </c>
      <c r="R559" s="20">
        <f t="shared" si="88"/>
        <v>9000</v>
      </c>
      <c r="S559" s="20">
        <f t="shared" si="88"/>
        <v>4972.4380751716089</v>
      </c>
      <c r="T559" s="20">
        <f t="shared" si="88"/>
        <v>9000</v>
      </c>
      <c r="U559" s="20">
        <f t="shared" si="88"/>
        <v>0</v>
      </c>
      <c r="V559" s="20">
        <f t="shared" si="88"/>
        <v>0</v>
      </c>
      <c r="W559" s="20">
        <f t="shared" si="88"/>
        <v>9000</v>
      </c>
      <c r="X559" s="20">
        <f t="shared" si="88"/>
        <v>0</v>
      </c>
      <c r="Y559" s="273">
        <f t="shared" si="89"/>
        <v>0</v>
      </c>
      <c r="Z559" s="273">
        <f t="shared" si="89"/>
        <v>0</v>
      </c>
      <c r="AA559" s="20">
        <f t="shared" si="85"/>
        <v>0</v>
      </c>
      <c r="AB559" s="273">
        <f t="shared" si="82"/>
        <v>0</v>
      </c>
      <c r="AC559" s="20">
        <f t="shared" si="87"/>
        <v>5117167.6749716355</v>
      </c>
      <c r="AD559" s="20">
        <f t="shared" si="87"/>
        <v>0</v>
      </c>
      <c r="AE559" s="20">
        <f t="shared" si="87"/>
        <v>5117167.6749716355</v>
      </c>
      <c r="AF559" s="20">
        <f t="shared" si="87"/>
        <v>0</v>
      </c>
      <c r="AG559" s="20">
        <f t="shared" si="87"/>
        <v>5117167.6749716355</v>
      </c>
      <c r="AH559" s="20">
        <f t="shared" si="87"/>
        <v>0</v>
      </c>
      <c r="AI559" s="20">
        <f t="shared" si="87"/>
        <v>5117167.6749716355</v>
      </c>
    </row>
    <row r="560" spans="1:35">
      <c r="A560" s="94"/>
      <c r="B560" s="94"/>
      <c r="F560" s="94"/>
      <c r="G560" s="89">
        <v>2030</v>
      </c>
      <c r="H560" s="94"/>
      <c r="I560" s="94"/>
      <c r="J560" s="94"/>
      <c r="K560" s="254" t="str">
        <f t="shared" ca="1" si="86"/>
        <v>CFO/CFO</v>
      </c>
      <c r="L560" s="20">
        <f t="shared" si="88"/>
        <v>0</v>
      </c>
      <c r="M560" s="20">
        <f t="shared" si="88"/>
        <v>5299439.6974329706</v>
      </c>
      <c r="N560" s="20">
        <f t="shared" si="88"/>
        <v>0</v>
      </c>
      <c r="O560" s="20">
        <f t="shared" si="88"/>
        <v>5299439.6974329706</v>
      </c>
      <c r="P560" s="20">
        <f t="shared" si="88"/>
        <v>5299439.6974329706</v>
      </c>
      <c r="Q560" s="20">
        <f t="shared" si="88"/>
        <v>2828892.7244864865</v>
      </c>
      <c r="R560" s="20">
        <f t="shared" si="88"/>
        <v>9000</v>
      </c>
      <c r="S560" s="20">
        <f t="shared" si="88"/>
        <v>4804.2879953348875</v>
      </c>
      <c r="T560" s="20">
        <f t="shared" si="88"/>
        <v>9000</v>
      </c>
      <c r="U560" s="20">
        <f t="shared" si="88"/>
        <v>0</v>
      </c>
      <c r="V560" s="20">
        <f t="shared" si="88"/>
        <v>0</v>
      </c>
      <c r="W560" s="20">
        <f t="shared" si="88"/>
        <v>9000</v>
      </c>
      <c r="X560" s="20">
        <f t="shared" si="88"/>
        <v>0</v>
      </c>
      <c r="Y560" s="273">
        <f t="shared" si="89"/>
        <v>0</v>
      </c>
      <c r="Z560" s="273">
        <f t="shared" si="89"/>
        <v>0</v>
      </c>
      <c r="AA560" s="20">
        <f t="shared" si="85"/>
        <v>0</v>
      </c>
      <c r="AB560" s="273">
        <f t="shared" si="82"/>
        <v>0</v>
      </c>
      <c r="AC560" s="20">
        <f t="shared" si="87"/>
        <v>5299439.6974329706</v>
      </c>
      <c r="AD560" s="20">
        <f t="shared" si="87"/>
        <v>0</v>
      </c>
      <c r="AE560" s="20">
        <f t="shared" si="87"/>
        <v>5299439.6974329706</v>
      </c>
      <c r="AF560" s="20">
        <f t="shared" si="87"/>
        <v>0</v>
      </c>
      <c r="AG560" s="20">
        <f t="shared" si="87"/>
        <v>5299439.6974329706</v>
      </c>
      <c r="AH560" s="20">
        <f t="shared" si="87"/>
        <v>0</v>
      </c>
      <c r="AI560" s="20">
        <f t="shared" si="87"/>
        <v>5299439.6974329706</v>
      </c>
    </row>
    <row r="561" spans="1:35">
      <c r="A561" s="94"/>
      <c r="B561" s="94"/>
      <c r="F561" s="94"/>
      <c r="G561" s="94"/>
      <c r="H561" s="94"/>
      <c r="I561" s="94"/>
      <c r="J561" s="94"/>
      <c r="L561" s="94"/>
      <c r="M561" s="94"/>
      <c r="N561" s="94"/>
      <c r="O561" s="94"/>
      <c r="U561" s="94"/>
      <c r="V561" s="94"/>
      <c r="W561" s="94"/>
      <c r="X561" s="94"/>
      <c r="Y561" s="273"/>
      <c r="Z561" s="273"/>
      <c r="AA561" s="94"/>
      <c r="AB561" s="273"/>
      <c r="AC561" s="94"/>
      <c r="AD561" s="94"/>
      <c r="AE561" s="94"/>
    </row>
    <row r="562" spans="1:35">
      <c r="A562" s="94"/>
      <c r="B562" s="94"/>
      <c r="F562" s="94"/>
      <c r="G562" s="89" t="s">
        <v>426</v>
      </c>
      <c r="H562" s="94"/>
      <c r="I562" s="94"/>
      <c r="J562" s="94"/>
      <c r="L562" s="94"/>
      <c r="M562" s="94"/>
      <c r="N562" s="94"/>
      <c r="O562" s="94"/>
      <c r="U562" s="94"/>
      <c r="V562" s="94"/>
      <c r="W562" s="94"/>
      <c r="X562" s="94"/>
      <c r="Y562" s="273"/>
      <c r="Z562" s="273"/>
      <c r="AA562" s="94"/>
      <c r="AB562" s="273"/>
      <c r="AC562" s="94"/>
      <c r="AD562" s="94"/>
      <c r="AE562" s="94"/>
    </row>
    <row r="563" spans="1:35">
      <c r="A563" s="94"/>
      <c r="B563" s="94"/>
      <c r="F563" s="94"/>
      <c r="G563" s="255">
        <v>1990</v>
      </c>
      <c r="H563" s="256"/>
      <c r="I563" s="256"/>
      <c r="J563" s="256"/>
      <c r="K563" s="257" t="s">
        <v>425</v>
      </c>
      <c r="L563" s="258">
        <f t="shared" ref="L563:X579" si="90">SUMIF($J$22:$J$513,$G563,L$22:L$513)</f>
        <v>0</v>
      </c>
      <c r="M563" s="258">
        <f t="shared" si="90"/>
        <v>0</v>
      </c>
      <c r="N563" s="258">
        <f t="shared" si="90"/>
        <v>0</v>
      </c>
      <c r="O563" s="258">
        <f t="shared" si="90"/>
        <v>0</v>
      </c>
      <c r="P563" s="258">
        <f t="shared" si="90"/>
        <v>0</v>
      </c>
      <c r="Q563" s="258">
        <f t="shared" si="90"/>
        <v>0</v>
      </c>
      <c r="R563" s="258">
        <f t="shared" si="90"/>
        <v>0</v>
      </c>
      <c r="S563" s="258">
        <f t="shared" si="90"/>
        <v>0</v>
      </c>
      <c r="T563" s="258">
        <f t="shared" si="90"/>
        <v>0</v>
      </c>
      <c r="U563" s="258">
        <f t="shared" si="90"/>
        <v>0</v>
      </c>
      <c r="V563" s="258">
        <f t="shared" si="90"/>
        <v>0</v>
      </c>
      <c r="W563" s="258">
        <f t="shared" si="90"/>
        <v>0</v>
      </c>
      <c r="X563" s="258">
        <f t="shared" si="90"/>
        <v>0</v>
      </c>
      <c r="Y563" s="274">
        <f t="shared" si="89"/>
        <v>0</v>
      </c>
      <c r="Z563" s="274">
        <f t="shared" si="89"/>
        <v>0</v>
      </c>
      <c r="AA563" s="258">
        <f t="shared" si="85"/>
        <v>0</v>
      </c>
      <c r="AB563" s="274">
        <f t="shared" si="82"/>
        <v>0</v>
      </c>
      <c r="AC563" s="258">
        <f t="shared" ref="AC563:AI578" si="91">SUMIF($J$22:$J$513,$G563,AC$22:AC$513)</f>
        <v>0</v>
      </c>
      <c r="AD563" s="258">
        <f t="shared" si="91"/>
        <v>0</v>
      </c>
      <c r="AE563" s="258">
        <f t="shared" si="91"/>
        <v>0</v>
      </c>
      <c r="AF563" s="258">
        <f t="shared" si="91"/>
        <v>0</v>
      </c>
      <c r="AG563" s="258">
        <f t="shared" si="91"/>
        <v>0</v>
      </c>
      <c r="AH563" s="258">
        <f t="shared" si="91"/>
        <v>0</v>
      </c>
      <c r="AI563" s="258">
        <f t="shared" si="91"/>
        <v>0</v>
      </c>
    </row>
    <row r="564" spans="1:35">
      <c r="A564" s="94"/>
      <c r="B564" s="94"/>
      <c r="F564" s="94"/>
      <c r="G564" s="255">
        <v>1991</v>
      </c>
      <c r="H564" s="256"/>
      <c r="I564" s="256"/>
      <c r="J564" s="256"/>
      <c r="K564" s="257" t="s">
        <v>425</v>
      </c>
      <c r="L564" s="258">
        <f t="shared" si="90"/>
        <v>0</v>
      </c>
      <c r="M564" s="258">
        <f t="shared" si="90"/>
        <v>0</v>
      </c>
      <c r="N564" s="258">
        <f t="shared" si="90"/>
        <v>0</v>
      </c>
      <c r="O564" s="258">
        <f t="shared" si="90"/>
        <v>0</v>
      </c>
      <c r="P564" s="258">
        <f t="shared" si="90"/>
        <v>0</v>
      </c>
      <c r="Q564" s="258">
        <f t="shared" si="90"/>
        <v>0</v>
      </c>
      <c r="R564" s="258">
        <f t="shared" si="90"/>
        <v>0</v>
      </c>
      <c r="S564" s="258">
        <f t="shared" si="90"/>
        <v>0</v>
      </c>
      <c r="T564" s="258">
        <f t="shared" si="90"/>
        <v>0</v>
      </c>
      <c r="U564" s="258">
        <f t="shared" si="90"/>
        <v>0</v>
      </c>
      <c r="V564" s="258">
        <f t="shared" si="90"/>
        <v>0</v>
      </c>
      <c r="W564" s="258">
        <f t="shared" si="90"/>
        <v>0</v>
      </c>
      <c r="X564" s="258">
        <f t="shared" si="90"/>
        <v>0</v>
      </c>
      <c r="Y564" s="274">
        <f t="shared" si="89"/>
        <v>0</v>
      </c>
      <c r="Z564" s="274">
        <f t="shared" si="89"/>
        <v>0</v>
      </c>
      <c r="AA564" s="258">
        <f t="shared" si="85"/>
        <v>0</v>
      </c>
      <c r="AB564" s="274">
        <f t="shared" si="82"/>
        <v>0</v>
      </c>
      <c r="AC564" s="258">
        <f t="shared" si="91"/>
        <v>0</v>
      </c>
      <c r="AD564" s="258">
        <f t="shared" si="91"/>
        <v>0</v>
      </c>
      <c r="AE564" s="258">
        <f t="shared" si="91"/>
        <v>0</v>
      </c>
      <c r="AF564" s="258">
        <f t="shared" si="91"/>
        <v>0</v>
      </c>
      <c r="AG564" s="258">
        <f t="shared" si="91"/>
        <v>0</v>
      </c>
      <c r="AH564" s="258">
        <f t="shared" si="91"/>
        <v>0</v>
      </c>
      <c r="AI564" s="258">
        <f t="shared" si="91"/>
        <v>0</v>
      </c>
    </row>
    <row r="565" spans="1:35">
      <c r="A565" s="94"/>
      <c r="B565" s="94"/>
      <c r="F565" s="94"/>
      <c r="G565" s="255">
        <v>1992</v>
      </c>
      <c r="H565" s="256"/>
      <c r="I565" s="256"/>
      <c r="J565" s="256"/>
      <c r="K565" s="257" t="s">
        <v>425</v>
      </c>
      <c r="L565" s="258">
        <f t="shared" si="90"/>
        <v>0</v>
      </c>
      <c r="M565" s="258">
        <f t="shared" si="90"/>
        <v>0</v>
      </c>
      <c r="N565" s="258">
        <f t="shared" si="90"/>
        <v>0</v>
      </c>
      <c r="O565" s="258">
        <f t="shared" si="90"/>
        <v>0</v>
      </c>
      <c r="P565" s="258">
        <f t="shared" si="90"/>
        <v>0</v>
      </c>
      <c r="Q565" s="258">
        <f t="shared" si="90"/>
        <v>0</v>
      </c>
      <c r="R565" s="258">
        <f t="shared" si="90"/>
        <v>0</v>
      </c>
      <c r="S565" s="258">
        <f t="shared" si="90"/>
        <v>0</v>
      </c>
      <c r="T565" s="258">
        <f t="shared" si="90"/>
        <v>0</v>
      </c>
      <c r="U565" s="258">
        <f t="shared" si="90"/>
        <v>0</v>
      </c>
      <c r="V565" s="258">
        <f t="shared" si="90"/>
        <v>0</v>
      </c>
      <c r="W565" s="258">
        <f t="shared" si="90"/>
        <v>0</v>
      </c>
      <c r="X565" s="258">
        <f t="shared" si="90"/>
        <v>0</v>
      </c>
      <c r="Y565" s="274">
        <f t="shared" si="89"/>
        <v>0</v>
      </c>
      <c r="Z565" s="274">
        <f t="shared" si="89"/>
        <v>0</v>
      </c>
      <c r="AA565" s="258">
        <f t="shared" si="85"/>
        <v>0</v>
      </c>
      <c r="AB565" s="274">
        <f t="shared" si="82"/>
        <v>0</v>
      </c>
      <c r="AC565" s="258">
        <f t="shared" si="91"/>
        <v>0</v>
      </c>
      <c r="AD565" s="258">
        <f t="shared" si="91"/>
        <v>0</v>
      </c>
      <c r="AE565" s="258">
        <f t="shared" si="91"/>
        <v>0</v>
      </c>
      <c r="AF565" s="258">
        <f t="shared" si="91"/>
        <v>0</v>
      </c>
      <c r="AG565" s="258">
        <f t="shared" si="91"/>
        <v>0</v>
      </c>
      <c r="AH565" s="258">
        <f t="shared" si="91"/>
        <v>0</v>
      </c>
      <c r="AI565" s="258">
        <f t="shared" si="91"/>
        <v>0</v>
      </c>
    </row>
    <row r="566" spans="1:35">
      <c r="A566" s="94"/>
      <c r="B566" s="94"/>
      <c r="F566" s="94"/>
      <c r="G566" s="255">
        <v>1993</v>
      </c>
      <c r="H566" s="256"/>
      <c r="I566" s="256"/>
      <c r="J566" s="256"/>
      <c r="K566" s="257" t="s">
        <v>425</v>
      </c>
      <c r="L566" s="258">
        <f t="shared" si="90"/>
        <v>0</v>
      </c>
      <c r="M566" s="258">
        <f t="shared" si="90"/>
        <v>0</v>
      </c>
      <c r="N566" s="258">
        <f t="shared" si="90"/>
        <v>0</v>
      </c>
      <c r="O566" s="258">
        <f t="shared" si="90"/>
        <v>0</v>
      </c>
      <c r="P566" s="258">
        <f t="shared" si="90"/>
        <v>0</v>
      </c>
      <c r="Q566" s="258">
        <f t="shared" si="90"/>
        <v>0</v>
      </c>
      <c r="R566" s="258">
        <f t="shared" si="90"/>
        <v>0</v>
      </c>
      <c r="S566" s="258">
        <f t="shared" si="90"/>
        <v>0</v>
      </c>
      <c r="T566" s="258">
        <f t="shared" si="90"/>
        <v>0</v>
      </c>
      <c r="U566" s="258">
        <f t="shared" si="90"/>
        <v>0</v>
      </c>
      <c r="V566" s="258">
        <f t="shared" si="90"/>
        <v>0</v>
      </c>
      <c r="W566" s="258">
        <f t="shared" si="90"/>
        <v>0</v>
      </c>
      <c r="X566" s="258">
        <f t="shared" si="90"/>
        <v>0</v>
      </c>
      <c r="Y566" s="274">
        <f t="shared" si="89"/>
        <v>0</v>
      </c>
      <c r="Z566" s="274">
        <f t="shared" si="89"/>
        <v>0</v>
      </c>
      <c r="AA566" s="258">
        <f t="shared" si="85"/>
        <v>0</v>
      </c>
      <c r="AB566" s="274">
        <f t="shared" si="82"/>
        <v>0</v>
      </c>
      <c r="AC566" s="258">
        <f t="shared" si="91"/>
        <v>0</v>
      </c>
      <c r="AD566" s="258">
        <f t="shared" si="91"/>
        <v>0</v>
      </c>
      <c r="AE566" s="258">
        <f t="shared" si="91"/>
        <v>0</v>
      </c>
      <c r="AF566" s="258">
        <f t="shared" si="91"/>
        <v>0</v>
      </c>
      <c r="AG566" s="258">
        <f t="shared" si="91"/>
        <v>0</v>
      </c>
      <c r="AH566" s="258">
        <f t="shared" si="91"/>
        <v>0</v>
      </c>
      <c r="AI566" s="258">
        <f t="shared" si="91"/>
        <v>0</v>
      </c>
    </row>
    <row r="567" spans="1:35">
      <c r="A567" s="94"/>
      <c r="B567" s="94"/>
      <c r="F567" s="94"/>
      <c r="G567" s="255">
        <v>1994</v>
      </c>
      <c r="H567" s="256"/>
      <c r="I567" s="256"/>
      <c r="J567" s="256"/>
      <c r="K567" s="257" t="s">
        <v>425</v>
      </c>
      <c r="L567" s="258">
        <f t="shared" si="90"/>
        <v>0</v>
      </c>
      <c r="M567" s="258">
        <f t="shared" si="90"/>
        <v>0</v>
      </c>
      <c r="N567" s="258">
        <f t="shared" si="90"/>
        <v>0</v>
      </c>
      <c r="O567" s="258">
        <f t="shared" si="90"/>
        <v>0</v>
      </c>
      <c r="P567" s="258">
        <f t="shared" si="90"/>
        <v>0</v>
      </c>
      <c r="Q567" s="258">
        <f t="shared" si="90"/>
        <v>0</v>
      </c>
      <c r="R567" s="258">
        <f t="shared" si="90"/>
        <v>0</v>
      </c>
      <c r="S567" s="258">
        <f t="shared" si="90"/>
        <v>0</v>
      </c>
      <c r="T567" s="258">
        <f t="shared" si="90"/>
        <v>0</v>
      </c>
      <c r="U567" s="258">
        <f t="shared" si="90"/>
        <v>0</v>
      </c>
      <c r="V567" s="258">
        <f t="shared" si="90"/>
        <v>0</v>
      </c>
      <c r="W567" s="258">
        <f t="shared" si="90"/>
        <v>0</v>
      </c>
      <c r="X567" s="258">
        <f t="shared" si="90"/>
        <v>0</v>
      </c>
      <c r="Y567" s="274">
        <f t="shared" si="89"/>
        <v>0</v>
      </c>
      <c r="Z567" s="274">
        <f t="shared" si="89"/>
        <v>0</v>
      </c>
      <c r="AA567" s="258">
        <f t="shared" si="85"/>
        <v>0</v>
      </c>
      <c r="AB567" s="274">
        <f t="shared" si="82"/>
        <v>0</v>
      </c>
      <c r="AC567" s="258">
        <f t="shared" si="91"/>
        <v>0</v>
      </c>
      <c r="AD567" s="258">
        <f t="shared" si="91"/>
        <v>0</v>
      </c>
      <c r="AE567" s="258">
        <f t="shared" si="91"/>
        <v>0</v>
      </c>
      <c r="AF567" s="258">
        <f t="shared" si="91"/>
        <v>0</v>
      </c>
      <c r="AG567" s="258">
        <f t="shared" si="91"/>
        <v>0</v>
      </c>
      <c r="AH567" s="258">
        <f t="shared" si="91"/>
        <v>0</v>
      </c>
      <c r="AI567" s="258">
        <f t="shared" si="91"/>
        <v>0</v>
      </c>
    </row>
    <row r="568" spans="1:35">
      <c r="A568" s="94"/>
      <c r="B568" s="94"/>
      <c r="F568" s="94"/>
      <c r="G568" s="255">
        <v>1995</v>
      </c>
      <c r="H568" s="256"/>
      <c r="I568" s="256"/>
      <c r="J568" s="256"/>
      <c r="K568" s="257" t="s">
        <v>425</v>
      </c>
      <c r="L568" s="258">
        <f t="shared" si="90"/>
        <v>0</v>
      </c>
      <c r="M568" s="258">
        <f t="shared" si="90"/>
        <v>0</v>
      </c>
      <c r="N568" s="258">
        <f t="shared" si="90"/>
        <v>0</v>
      </c>
      <c r="O568" s="258">
        <f t="shared" si="90"/>
        <v>0</v>
      </c>
      <c r="P568" s="258">
        <f t="shared" si="90"/>
        <v>0</v>
      </c>
      <c r="Q568" s="258">
        <f t="shared" si="90"/>
        <v>0</v>
      </c>
      <c r="R568" s="258">
        <f t="shared" si="90"/>
        <v>0</v>
      </c>
      <c r="S568" s="258">
        <f t="shared" si="90"/>
        <v>0</v>
      </c>
      <c r="T568" s="258">
        <f t="shared" si="90"/>
        <v>0</v>
      </c>
      <c r="U568" s="258">
        <f t="shared" si="90"/>
        <v>0</v>
      </c>
      <c r="V568" s="258">
        <f t="shared" si="90"/>
        <v>0</v>
      </c>
      <c r="W568" s="258">
        <f t="shared" si="90"/>
        <v>0</v>
      </c>
      <c r="X568" s="258">
        <f t="shared" si="90"/>
        <v>0</v>
      </c>
      <c r="Y568" s="274">
        <f t="shared" si="89"/>
        <v>0</v>
      </c>
      <c r="Z568" s="274">
        <f t="shared" si="89"/>
        <v>0</v>
      </c>
      <c r="AA568" s="258">
        <f t="shared" si="85"/>
        <v>0</v>
      </c>
      <c r="AB568" s="274">
        <f t="shared" si="82"/>
        <v>0</v>
      </c>
      <c r="AC568" s="258">
        <f t="shared" si="91"/>
        <v>0</v>
      </c>
      <c r="AD568" s="258">
        <f t="shared" si="91"/>
        <v>0</v>
      </c>
      <c r="AE568" s="258">
        <f t="shared" si="91"/>
        <v>0</v>
      </c>
      <c r="AF568" s="258">
        <f t="shared" si="91"/>
        <v>0</v>
      </c>
      <c r="AG568" s="258">
        <f t="shared" si="91"/>
        <v>0</v>
      </c>
      <c r="AH568" s="258">
        <f t="shared" si="91"/>
        <v>0</v>
      </c>
      <c r="AI568" s="258">
        <f t="shared" si="91"/>
        <v>0</v>
      </c>
    </row>
    <row r="569" spans="1:35">
      <c r="A569" s="94"/>
      <c r="B569" s="94"/>
      <c r="F569" s="94"/>
      <c r="G569" s="255">
        <v>1996</v>
      </c>
      <c r="H569" s="256"/>
      <c r="I569" s="256"/>
      <c r="J569" s="256"/>
      <c r="K569" s="257" t="s">
        <v>425</v>
      </c>
      <c r="L569" s="258">
        <f t="shared" si="90"/>
        <v>0</v>
      </c>
      <c r="M569" s="258">
        <f t="shared" si="90"/>
        <v>0</v>
      </c>
      <c r="N569" s="258">
        <f t="shared" si="90"/>
        <v>0</v>
      </c>
      <c r="O569" s="258">
        <f t="shared" si="90"/>
        <v>0</v>
      </c>
      <c r="P569" s="258">
        <f t="shared" si="90"/>
        <v>0</v>
      </c>
      <c r="Q569" s="258">
        <f t="shared" si="90"/>
        <v>0</v>
      </c>
      <c r="R569" s="258">
        <f t="shared" si="90"/>
        <v>0</v>
      </c>
      <c r="S569" s="258">
        <f t="shared" si="90"/>
        <v>0</v>
      </c>
      <c r="T569" s="258">
        <f t="shared" si="90"/>
        <v>0</v>
      </c>
      <c r="U569" s="258">
        <f t="shared" si="90"/>
        <v>0</v>
      </c>
      <c r="V569" s="258">
        <f t="shared" si="90"/>
        <v>0</v>
      </c>
      <c r="W569" s="258">
        <f t="shared" si="90"/>
        <v>0</v>
      </c>
      <c r="X569" s="258">
        <f t="shared" si="90"/>
        <v>0</v>
      </c>
      <c r="Y569" s="274">
        <f t="shared" si="89"/>
        <v>0</v>
      </c>
      <c r="Z569" s="274">
        <f t="shared" si="89"/>
        <v>0</v>
      </c>
      <c r="AA569" s="258">
        <f t="shared" si="85"/>
        <v>0</v>
      </c>
      <c r="AB569" s="274">
        <f t="shared" si="82"/>
        <v>0</v>
      </c>
      <c r="AC569" s="258">
        <f t="shared" si="91"/>
        <v>0</v>
      </c>
      <c r="AD569" s="258">
        <f t="shared" si="91"/>
        <v>0</v>
      </c>
      <c r="AE569" s="258">
        <f t="shared" si="91"/>
        <v>0</v>
      </c>
      <c r="AF569" s="258">
        <f t="shared" si="91"/>
        <v>0</v>
      </c>
      <c r="AG569" s="258">
        <f t="shared" si="91"/>
        <v>0</v>
      </c>
      <c r="AH569" s="258">
        <f t="shared" si="91"/>
        <v>0</v>
      </c>
      <c r="AI569" s="258">
        <f t="shared" si="91"/>
        <v>0</v>
      </c>
    </row>
    <row r="570" spans="1:35">
      <c r="A570" s="94"/>
      <c r="B570" s="94"/>
      <c r="F570" s="94"/>
      <c r="G570" s="255">
        <v>1997</v>
      </c>
      <c r="H570" s="256"/>
      <c r="I570" s="256"/>
      <c r="J570" s="256"/>
      <c r="K570" s="257" t="s">
        <v>425</v>
      </c>
      <c r="L570" s="258">
        <f t="shared" si="90"/>
        <v>0</v>
      </c>
      <c r="M570" s="258">
        <f t="shared" si="90"/>
        <v>0</v>
      </c>
      <c r="N570" s="258">
        <f t="shared" si="90"/>
        <v>0</v>
      </c>
      <c r="O570" s="258">
        <f t="shared" si="90"/>
        <v>0</v>
      </c>
      <c r="P570" s="258">
        <f t="shared" si="90"/>
        <v>0</v>
      </c>
      <c r="Q570" s="258">
        <f t="shared" si="90"/>
        <v>0</v>
      </c>
      <c r="R570" s="258">
        <f t="shared" si="90"/>
        <v>0</v>
      </c>
      <c r="S570" s="258">
        <f t="shared" si="90"/>
        <v>0</v>
      </c>
      <c r="T570" s="258">
        <f t="shared" si="90"/>
        <v>0</v>
      </c>
      <c r="U570" s="258">
        <f t="shared" si="90"/>
        <v>0</v>
      </c>
      <c r="V570" s="258">
        <f t="shared" si="90"/>
        <v>0</v>
      </c>
      <c r="W570" s="258">
        <f t="shared" si="90"/>
        <v>0</v>
      </c>
      <c r="X570" s="258">
        <f t="shared" si="90"/>
        <v>0</v>
      </c>
      <c r="Y570" s="274">
        <f t="shared" si="89"/>
        <v>0</v>
      </c>
      <c r="Z570" s="274">
        <f t="shared" si="89"/>
        <v>0</v>
      </c>
      <c r="AA570" s="258">
        <f t="shared" si="85"/>
        <v>0</v>
      </c>
      <c r="AB570" s="274">
        <f t="shared" si="82"/>
        <v>0</v>
      </c>
      <c r="AC570" s="258">
        <f t="shared" si="91"/>
        <v>0</v>
      </c>
      <c r="AD570" s="258">
        <f t="shared" si="91"/>
        <v>0</v>
      </c>
      <c r="AE570" s="258">
        <f t="shared" si="91"/>
        <v>0</v>
      </c>
      <c r="AF570" s="258">
        <f t="shared" si="91"/>
        <v>0</v>
      </c>
      <c r="AG570" s="258">
        <f t="shared" si="91"/>
        <v>0</v>
      </c>
      <c r="AH570" s="258">
        <f t="shared" si="91"/>
        <v>0</v>
      </c>
      <c r="AI570" s="258">
        <f t="shared" si="91"/>
        <v>0</v>
      </c>
    </row>
    <row r="571" spans="1:35">
      <c r="A571" s="94"/>
      <c r="B571" s="94"/>
      <c r="F571" s="94"/>
      <c r="G571" s="255">
        <v>1998</v>
      </c>
      <c r="H571" s="256"/>
      <c r="I571" s="256"/>
      <c r="J571" s="256"/>
      <c r="K571" s="257" t="s">
        <v>425</v>
      </c>
      <c r="L571" s="258">
        <f t="shared" si="90"/>
        <v>0</v>
      </c>
      <c r="M571" s="258">
        <f t="shared" si="90"/>
        <v>0</v>
      </c>
      <c r="N571" s="258">
        <f t="shared" si="90"/>
        <v>0</v>
      </c>
      <c r="O571" s="258">
        <f t="shared" si="90"/>
        <v>0</v>
      </c>
      <c r="P571" s="258">
        <f t="shared" si="90"/>
        <v>0</v>
      </c>
      <c r="Q571" s="258">
        <f t="shared" si="90"/>
        <v>0</v>
      </c>
      <c r="R571" s="258">
        <f t="shared" si="90"/>
        <v>0</v>
      </c>
      <c r="S571" s="258">
        <f t="shared" si="90"/>
        <v>0</v>
      </c>
      <c r="T571" s="258">
        <f t="shared" si="90"/>
        <v>0</v>
      </c>
      <c r="U571" s="258">
        <f t="shared" si="90"/>
        <v>0</v>
      </c>
      <c r="V571" s="258">
        <f t="shared" si="90"/>
        <v>0</v>
      </c>
      <c r="W571" s="258">
        <f t="shared" si="90"/>
        <v>0</v>
      </c>
      <c r="X571" s="258">
        <f t="shared" si="90"/>
        <v>0</v>
      </c>
      <c r="Y571" s="274">
        <f t="shared" si="89"/>
        <v>0</v>
      </c>
      <c r="Z571" s="274">
        <f t="shared" si="89"/>
        <v>0</v>
      </c>
      <c r="AA571" s="258">
        <f t="shared" si="85"/>
        <v>0</v>
      </c>
      <c r="AB571" s="274">
        <f t="shared" si="82"/>
        <v>0</v>
      </c>
      <c r="AC571" s="258">
        <f t="shared" si="91"/>
        <v>0</v>
      </c>
      <c r="AD571" s="258">
        <f t="shared" si="91"/>
        <v>0</v>
      </c>
      <c r="AE571" s="258">
        <f t="shared" si="91"/>
        <v>0</v>
      </c>
      <c r="AF571" s="258">
        <f t="shared" si="91"/>
        <v>0</v>
      </c>
      <c r="AG571" s="258">
        <f t="shared" si="91"/>
        <v>0</v>
      </c>
      <c r="AH571" s="258">
        <f t="shared" si="91"/>
        <v>0</v>
      </c>
      <c r="AI571" s="258">
        <f t="shared" si="91"/>
        <v>0</v>
      </c>
    </row>
    <row r="572" spans="1:35">
      <c r="A572" s="94"/>
      <c r="B572" s="94"/>
      <c r="F572" s="94"/>
      <c r="G572" s="255">
        <v>1999</v>
      </c>
      <c r="H572" s="256"/>
      <c r="I572" s="256"/>
      <c r="J572" s="256"/>
      <c r="K572" s="257" t="s">
        <v>425</v>
      </c>
      <c r="L572" s="258">
        <f t="shared" si="90"/>
        <v>0</v>
      </c>
      <c r="M572" s="258">
        <f t="shared" si="90"/>
        <v>0</v>
      </c>
      <c r="N572" s="258">
        <f t="shared" si="90"/>
        <v>0</v>
      </c>
      <c r="O572" s="258">
        <f t="shared" si="90"/>
        <v>0</v>
      </c>
      <c r="P572" s="258">
        <f t="shared" si="90"/>
        <v>0</v>
      </c>
      <c r="Q572" s="258">
        <f t="shared" si="90"/>
        <v>0</v>
      </c>
      <c r="R572" s="258">
        <f t="shared" si="90"/>
        <v>0</v>
      </c>
      <c r="S572" s="258">
        <f t="shared" si="90"/>
        <v>0</v>
      </c>
      <c r="T572" s="258">
        <f t="shared" si="90"/>
        <v>0</v>
      </c>
      <c r="U572" s="258">
        <f t="shared" si="90"/>
        <v>0</v>
      </c>
      <c r="V572" s="258">
        <f t="shared" si="90"/>
        <v>0</v>
      </c>
      <c r="W572" s="258">
        <f t="shared" si="90"/>
        <v>0</v>
      </c>
      <c r="X572" s="258">
        <f t="shared" si="90"/>
        <v>0</v>
      </c>
      <c r="Y572" s="274">
        <f t="shared" si="89"/>
        <v>0</v>
      </c>
      <c r="Z572" s="274">
        <f t="shared" si="89"/>
        <v>0</v>
      </c>
      <c r="AA572" s="258">
        <f t="shared" si="85"/>
        <v>0</v>
      </c>
      <c r="AB572" s="274">
        <f t="shared" si="82"/>
        <v>0</v>
      </c>
      <c r="AC572" s="258">
        <f t="shared" si="91"/>
        <v>0</v>
      </c>
      <c r="AD572" s="258">
        <f t="shared" si="91"/>
        <v>0</v>
      </c>
      <c r="AE572" s="258">
        <f t="shared" si="91"/>
        <v>0</v>
      </c>
      <c r="AF572" s="258">
        <f t="shared" si="91"/>
        <v>0</v>
      </c>
      <c r="AG572" s="258">
        <f t="shared" si="91"/>
        <v>0</v>
      </c>
      <c r="AH572" s="258">
        <f t="shared" si="91"/>
        <v>0</v>
      </c>
      <c r="AI572" s="258">
        <f t="shared" si="91"/>
        <v>0</v>
      </c>
    </row>
    <row r="573" spans="1:35">
      <c r="A573" s="94"/>
      <c r="B573" s="94"/>
      <c r="F573" s="94"/>
      <c r="G573" s="255">
        <v>2000</v>
      </c>
      <c r="H573" s="256"/>
      <c r="I573" s="256"/>
      <c r="J573" s="256"/>
      <c r="K573" s="257" t="s">
        <v>425</v>
      </c>
      <c r="L573" s="258">
        <f t="shared" si="90"/>
        <v>0</v>
      </c>
      <c r="M573" s="258">
        <f t="shared" si="90"/>
        <v>0</v>
      </c>
      <c r="N573" s="258">
        <f t="shared" si="90"/>
        <v>0</v>
      </c>
      <c r="O573" s="258">
        <f t="shared" si="90"/>
        <v>0</v>
      </c>
      <c r="P573" s="258">
        <f t="shared" si="90"/>
        <v>0</v>
      </c>
      <c r="Q573" s="258">
        <f t="shared" si="90"/>
        <v>0</v>
      </c>
      <c r="R573" s="258">
        <f t="shared" si="90"/>
        <v>0</v>
      </c>
      <c r="S573" s="258">
        <f t="shared" si="90"/>
        <v>0</v>
      </c>
      <c r="T573" s="258">
        <f t="shared" si="90"/>
        <v>0</v>
      </c>
      <c r="U573" s="258">
        <f t="shared" si="90"/>
        <v>0</v>
      </c>
      <c r="V573" s="258">
        <f t="shared" si="90"/>
        <v>0</v>
      </c>
      <c r="W573" s="258">
        <f t="shared" si="90"/>
        <v>0</v>
      </c>
      <c r="X573" s="258">
        <f t="shared" si="90"/>
        <v>0</v>
      </c>
      <c r="Y573" s="274">
        <f t="shared" si="89"/>
        <v>0</v>
      </c>
      <c r="Z573" s="274">
        <f t="shared" si="89"/>
        <v>0</v>
      </c>
      <c r="AA573" s="258">
        <f t="shared" si="85"/>
        <v>0</v>
      </c>
      <c r="AB573" s="274">
        <f t="shared" si="82"/>
        <v>0</v>
      </c>
      <c r="AC573" s="258">
        <f t="shared" si="91"/>
        <v>0</v>
      </c>
      <c r="AD573" s="258">
        <f t="shared" si="91"/>
        <v>0</v>
      </c>
      <c r="AE573" s="258">
        <f t="shared" si="91"/>
        <v>0</v>
      </c>
      <c r="AF573" s="258">
        <f t="shared" si="91"/>
        <v>0</v>
      </c>
      <c r="AG573" s="258">
        <f t="shared" si="91"/>
        <v>0</v>
      </c>
      <c r="AH573" s="258">
        <f t="shared" si="91"/>
        <v>0</v>
      </c>
      <c r="AI573" s="258">
        <f t="shared" si="91"/>
        <v>0</v>
      </c>
    </row>
    <row r="574" spans="1:35">
      <c r="A574" s="94"/>
      <c r="B574" s="94"/>
      <c r="F574" s="94"/>
      <c r="G574" s="255">
        <v>2001</v>
      </c>
      <c r="H574" s="256"/>
      <c r="I574" s="256"/>
      <c r="J574" s="256"/>
      <c r="K574" s="257" t="s">
        <v>425</v>
      </c>
      <c r="L574" s="258">
        <f t="shared" si="90"/>
        <v>0</v>
      </c>
      <c r="M574" s="258">
        <f t="shared" si="90"/>
        <v>0</v>
      </c>
      <c r="N574" s="258">
        <f t="shared" si="90"/>
        <v>0</v>
      </c>
      <c r="O574" s="258">
        <f t="shared" si="90"/>
        <v>0</v>
      </c>
      <c r="P574" s="258">
        <f t="shared" si="90"/>
        <v>0</v>
      </c>
      <c r="Q574" s="258">
        <f t="shared" si="90"/>
        <v>0</v>
      </c>
      <c r="R574" s="258">
        <f t="shared" si="90"/>
        <v>0</v>
      </c>
      <c r="S574" s="258">
        <f t="shared" si="90"/>
        <v>0</v>
      </c>
      <c r="T574" s="258">
        <f t="shared" si="90"/>
        <v>0</v>
      </c>
      <c r="U574" s="258">
        <f t="shared" si="90"/>
        <v>0</v>
      </c>
      <c r="V574" s="258">
        <f t="shared" si="90"/>
        <v>0</v>
      </c>
      <c r="W574" s="258">
        <f t="shared" si="90"/>
        <v>0</v>
      </c>
      <c r="X574" s="258">
        <f t="shared" si="90"/>
        <v>0</v>
      </c>
      <c r="Y574" s="274">
        <f t="shared" si="89"/>
        <v>0</v>
      </c>
      <c r="Z574" s="274">
        <f t="shared" si="89"/>
        <v>0</v>
      </c>
      <c r="AA574" s="258">
        <f t="shared" si="85"/>
        <v>0</v>
      </c>
      <c r="AB574" s="274">
        <f t="shared" si="82"/>
        <v>0</v>
      </c>
      <c r="AC574" s="258">
        <f t="shared" si="91"/>
        <v>0</v>
      </c>
      <c r="AD574" s="258">
        <f t="shared" si="91"/>
        <v>0</v>
      </c>
      <c r="AE574" s="258">
        <f t="shared" si="91"/>
        <v>0</v>
      </c>
      <c r="AF574" s="258">
        <f t="shared" si="91"/>
        <v>0</v>
      </c>
      <c r="AG574" s="258">
        <f t="shared" si="91"/>
        <v>0</v>
      </c>
      <c r="AH574" s="258">
        <f t="shared" si="91"/>
        <v>0</v>
      </c>
      <c r="AI574" s="258">
        <f t="shared" si="91"/>
        <v>0</v>
      </c>
    </row>
    <row r="575" spans="1:35">
      <c r="A575" s="94"/>
      <c r="B575" s="94"/>
      <c r="F575" s="94"/>
      <c r="G575" s="255">
        <v>2002</v>
      </c>
      <c r="H575" s="256"/>
      <c r="I575" s="256"/>
      <c r="J575" s="256"/>
      <c r="K575" s="257" t="s">
        <v>425</v>
      </c>
      <c r="L575" s="258">
        <f t="shared" si="90"/>
        <v>0</v>
      </c>
      <c r="M575" s="258">
        <f t="shared" si="90"/>
        <v>0</v>
      </c>
      <c r="N575" s="258">
        <f t="shared" si="90"/>
        <v>0</v>
      </c>
      <c r="O575" s="258">
        <f t="shared" si="90"/>
        <v>0</v>
      </c>
      <c r="P575" s="258">
        <f t="shared" si="90"/>
        <v>0</v>
      </c>
      <c r="Q575" s="258">
        <f t="shared" si="90"/>
        <v>0</v>
      </c>
      <c r="R575" s="258">
        <f t="shared" si="90"/>
        <v>0</v>
      </c>
      <c r="S575" s="258">
        <f t="shared" si="90"/>
        <v>0</v>
      </c>
      <c r="T575" s="258">
        <f t="shared" si="90"/>
        <v>0</v>
      </c>
      <c r="U575" s="258">
        <f t="shared" si="90"/>
        <v>0</v>
      </c>
      <c r="V575" s="258">
        <f t="shared" si="90"/>
        <v>0</v>
      </c>
      <c r="W575" s="258">
        <f t="shared" si="90"/>
        <v>0</v>
      </c>
      <c r="X575" s="258">
        <f t="shared" si="90"/>
        <v>0</v>
      </c>
      <c r="Y575" s="274">
        <f t="shared" si="89"/>
        <v>0</v>
      </c>
      <c r="Z575" s="274">
        <f t="shared" si="89"/>
        <v>0</v>
      </c>
      <c r="AA575" s="258">
        <f t="shared" si="85"/>
        <v>0</v>
      </c>
      <c r="AB575" s="274">
        <f t="shared" si="82"/>
        <v>0</v>
      </c>
      <c r="AC575" s="258">
        <f t="shared" si="91"/>
        <v>0</v>
      </c>
      <c r="AD575" s="258">
        <f t="shared" si="91"/>
        <v>0</v>
      </c>
      <c r="AE575" s="258">
        <f t="shared" si="91"/>
        <v>0</v>
      </c>
      <c r="AF575" s="258">
        <f t="shared" si="91"/>
        <v>0</v>
      </c>
      <c r="AG575" s="258">
        <f t="shared" si="91"/>
        <v>0</v>
      </c>
      <c r="AH575" s="258">
        <f t="shared" si="91"/>
        <v>0</v>
      </c>
      <c r="AI575" s="258">
        <f t="shared" si="91"/>
        <v>0</v>
      </c>
    </row>
    <row r="576" spans="1:35">
      <c r="A576" s="94"/>
      <c r="B576" s="94"/>
      <c r="F576" s="94"/>
      <c r="G576" s="255">
        <v>2003</v>
      </c>
      <c r="H576" s="256"/>
      <c r="I576" s="256"/>
      <c r="J576" s="256"/>
      <c r="K576" s="257" t="s">
        <v>425</v>
      </c>
      <c r="L576" s="258">
        <f t="shared" si="90"/>
        <v>0</v>
      </c>
      <c r="M576" s="258">
        <f t="shared" si="90"/>
        <v>0</v>
      </c>
      <c r="N576" s="258">
        <f t="shared" si="90"/>
        <v>0</v>
      </c>
      <c r="O576" s="258">
        <f t="shared" si="90"/>
        <v>0</v>
      </c>
      <c r="P576" s="258">
        <f t="shared" si="90"/>
        <v>0</v>
      </c>
      <c r="Q576" s="258">
        <f t="shared" si="90"/>
        <v>0</v>
      </c>
      <c r="R576" s="258">
        <f t="shared" si="90"/>
        <v>0</v>
      </c>
      <c r="S576" s="258">
        <f t="shared" si="90"/>
        <v>0</v>
      </c>
      <c r="T576" s="258">
        <f t="shared" si="90"/>
        <v>0</v>
      </c>
      <c r="U576" s="258">
        <f t="shared" si="90"/>
        <v>0</v>
      </c>
      <c r="V576" s="258">
        <f t="shared" si="90"/>
        <v>0</v>
      </c>
      <c r="W576" s="258">
        <f t="shared" si="90"/>
        <v>0</v>
      </c>
      <c r="X576" s="258">
        <f t="shared" si="90"/>
        <v>0</v>
      </c>
      <c r="Y576" s="274">
        <f t="shared" si="89"/>
        <v>0</v>
      </c>
      <c r="Z576" s="274">
        <f t="shared" si="89"/>
        <v>0</v>
      </c>
      <c r="AA576" s="258">
        <f t="shared" si="85"/>
        <v>0</v>
      </c>
      <c r="AB576" s="274">
        <f t="shared" si="82"/>
        <v>0</v>
      </c>
      <c r="AC576" s="258">
        <f t="shared" si="91"/>
        <v>0</v>
      </c>
      <c r="AD576" s="258">
        <f t="shared" si="91"/>
        <v>0</v>
      </c>
      <c r="AE576" s="258">
        <f t="shared" si="91"/>
        <v>0</v>
      </c>
      <c r="AF576" s="258">
        <f t="shared" si="91"/>
        <v>0</v>
      </c>
      <c r="AG576" s="258">
        <f t="shared" si="91"/>
        <v>0</v>
      </c>
      <c r="AH576" s="258">
        <f t="shared" si="91"/>
        <v>0</v>
      </c>
      <c r="AI576" s="258">
        <f t="shared" si="91"/>
        <v>0</v>
      </c>
    </row>
    <row r="577" spans="1:35">
      <c r="A577" s="94"/>
      <c r="B577" s="94"/>
      <c r="F577" s="94"/>
      <c r="G577" s="255">
        <v>2004</v>
      </c>
      <c r="H577" s="256"/>
      <c r="I577" s="256"/>
      <c r="J577" s="256"/>
      <c r="K577" s="257" t="s">
        <v>425</v>
      </c>
      <c r="L577" s="258">
        <f t="shared" si="90"/>
        <v>0</v>
      </c>
      <c r="M577" s="258">
        <f t="shared" si="90"/>
        <v>0</v>
      </c>
      <c r="N577" s="258">
        <f t="shared" si="90"/>
        <v>0</v>
      </c>
      <c r="O577" s="258">
        <f t="shared" si="90"/>
        <v>0</v>
      </c>
      <c r="P577" s="258">
        <f t="shared" si="90"/>
        <v>0</v>
      </c>
      <c r="Q577" s="258">
        <f t="shared" si="90"/>
        <v>0</v>
      </c>
      <c r="R577" s="258">
        <f t="shared" si="90"/>
        <v>0</v>
      </c>
      <c r="S577" s="258">
        <f t="shared" si="90"/>
        <v>0</v>
      </c>
      <c r="T577" s="258">
        <f t="shared" si="90"/>
        <v>0</v>
      </c>
      <c r="U577" s="258">
        <f t="shared" si="90"/>
        <v>0</v>
      </c>
      <c r="V577" s="258">
        <f t="shared" si="90"/>
        <v>0</v>
      </c>
      <c r="W577" s="258">
        <f t="shared" si="90"/>
        <v>0</v>
      </c>
      <c r="X577" s="258">
        <f t="shared" si="90"/>
        <v>0</v>
      </c>
      <c r="Y577" s="274">
        <f t="shared" si="89"/>
        <v>0</v>
      </c>
      <c r="Z577" s="274">
        <f t="shared" si="89"/>
        <v>0</v>
      </c>
      <c r="AA577" s="258">
        <f t="shared" si="85"/>
        <v>0</v>
      </c>
      <c r="AB577" s="274">
        <f t="shared" si="82"/>
        <v>0</v>
      </c>
      <c r="AC577" s="258">
        <f t="shared" si="91"/>
        <v>0</v>
      </c>
      <c r="AD577" s="258">
        <f t="shared" si="91"/>
        <v>0</v>
      </c>
      <c r="AE577" s="258">
        <f t="shared" si="91"/>
        <v>0</v>
      </c>
      <c r="AF577" s="258">
        <f t="shared" si="91"/>
        <v>0</v>
      </c>
      <c r="AG577" s="258">
        <f t="shared" si="91"/>
        <v>0</v>
      </c>
      <c r="AH577" s="258">
        <f t="shared" si="91"/>
        <v>0</v>
      </c>
      <c r="AI577" s="258">
        <f t="shared" si="91"/>
        <v>0</v>
      </c>
    </row>
    <row r="578" spans="1:35">
      <c r="A578" s="94"/>
      <c r="B578" s="94"/>
      <c r="F578" s="94"/>
      <c r="G578" s="255">
        <v>2005</v>
      </c>
      <c r="H578" s="256"/>
      <c r="I578" s="256"/>
      <c r="J578" s="256"/>
      <c r="K578" s="257" t="s">
        <v>425</v>
      </c>
      <c r="L578" s="258">
        <f t="shared" si="90"/>
        <v>0</v>
      </c>
      <c r="M578" s="258">
        <f t="shared" si="90"/>
        <v>0</v>
      </c>
      <c r="N578" s="258">
        <f t="shared" si="90"/>
        <v>0</v>
      </c>
      <c r="O578" s="258">
        <f t="shared" si="90"/>
        <v>0</v>
      </c>
      <c r="P578" s="258">
        <f t="shared" si="90"/>
        <v>0</v>
      </c>
      <c r="Q578" s="258">
        <f t="shared" si="90"/>
        <v>0</v>
      </c>
      <c r="R578" s="258">
        <f t="shared" si="90"/>
        <v>0</v>
      </c>
      <c r="S578" s="258">
        <f t="shared" si="90"/>
        <v>0</v>
      </c>
      <c r="T578" s="258">
        <f t="shared" si="90"/>
        <v>0</v>
      </c>
      <c r="U578" s="258">
        <f t="shared" si="90"/>
        <v>0</v>
      </c>
      <c r="V578" s="258">
        <f t="shared" si="90"/>
        <v>0</v>
      </c>
      <c r="W578" s="258">
        <f t="shared" si="90"/>
        <v>0</v>
      </c>
      <c r="X578" s="258">
        <f t="shared" si="90"/>
        <v>0</v>
      </c>
      <c r="Y578" s="274">
        <f t="shared" si="89"/>
        <v>0</v>
      </c>
      <c r="Z578" s="274">
        <f t="shared" si="89"/>
        <v>0</v>
      </c>
      <c r="AA578" s="258">
        <f t="shared" si="85"/>
        <v>0</v>
      </c>
      <c r="AB578" s="274">
        <f t="shared" si="82"/>
        <v>0</v>
      </c>
      <c r="AC578" s="258">
        <f t="shared" si="91"/>
        <v>0</v>
      </c>
      <c r="AD578" s="258">
        <f t="shared" si="91"/>
        <v>0</v>
      </c>
      <c r="AE578" s="258">
        <f t="shared" si="91"/>
        <v>0</v>
      </c>
      <c r="AF578" s="258">
        <f t="shared" si="91"/>
        <v>0</v>
      </c>
      <c r="AG578" s="258">
        <f t="shared" si="91"/>
        <v>0</v>
      </c>
      <c r="AH578" s="258">
        <f t="shared" si="91"/>
        <v>0</v>
      </c>
      <c r="AI578" s="258">
        <f t="shared" si="91"/>
        <v>0</v>
      </c>
    </row>
    <row r="579" spans="1:35">
      <c r="A579" s="94"/>
      <c r="B579" s="94"/>
      <c r="F579" s="94"/>
      <c r="G579" s="255">
        <v>2006</v>
      </c>
      <c r="H579" s="256"/>
      <c r="I579" s="256"/>
      <c r="J579" s="256"/>
      <c r="K579" s="257" t="s">
        <v>425</v>
      </c>
      <c r="L579" s="258">
        <f t="shared" si="90"/>
        <v>0</v>
      </c>
      <c r="M579" s="258">
        <f t="shared" si="90"/>
        <v>0</v>
      </c>
      <c r="N579" s="258">
        <f t="shared" si="90"/>
        <v>0</v>
      </c>
      <c r="O579" s="258">
        <f t="shared" si="90"/>
        <v>0</v>
      </c>
      <c r="P579" s="258">
        <f t="shared" si="90"/>
        <v>0</v>
      </c>
      <c r="Q579" s="258">
        <f t="shared" si="90"/>
        <v>0</v>
      </c>
      <c r="R579" s="258">
        <f t="shared" si="90"/>
        <v>0</v>
      </c>
      <c r="S579" s="258">
        <f t="shared" si="90"/>
        <v>0</v>
      </c>
      <c r="T579" s="258">
        <f t="shared" si="90"/>
        <v>0</v>
      </c>
      <c r="U579" s="258">
        <f t="shared" si="90"/>
        <v>0</v>
      </c>
      <c r="V579" s="258">
        <f t="shared" si="90"/>
        <v>0</v>
      </c>
      <c r="W579" s="258">
        <f t="shared" si="90"/>
        <v>0</v>
      </c>
      <c r="X579" s="258">
        <f t="shared" si="90"/>
        <v>0</v>
      </c>
      <c r="Y579" s="274">
        <f t="shared" si="89"/>
        <v>0</v>
      </c>
      <c r="Z579" s="274">
        <f t="shared" si="89"/>
        <v>0</v>
      </c>
      <c r="AA579" s="258">
        <f t="shared" si="85"/>
        <v>0</v>
      </c>
      <c r="AB579" s="274">
        <f t="shared" si="82"/>
        <v>0</v>
      </c>
      <c r="AC579" s="258">
        <f t="shared" ref="AC579:AI594" si="92">SUMIF($J$22:$J$513,$G579,AC$22:AC$513)</f>
        <v>0</v>
      </c>
      <c r="AD579" s="258">
        <f t="shared" si="92"/>
        <v>0</v>
      </c>
      <c r="AE579" s="258">
        <f t="shared" si="92"/>
        <v>0</v>
      </c>
      <c r="AF579" s="258">
        <f t="shared" si="92"/>
        <v>0</v>
      </c>
      <c r="AG579" s="258">
        <f t="shared" si="92"/>
        <v>0</v>
      </c>
      <c r="AH579" s="258">
        <f t="shared" si="92"/>
        <v>0</v>
      </c>
      <c r="AI579" s="258">
        <f t="shared" si="92"/>
        <v>0</v>
      </c>
    </row>
    <row r="580" spans="1:35">
      <c r="A580" s="94"/>
      <c r="B580" s="94"/>
      <c r="F580" s="94"/>
      <c r="G580" s="255">
        <v>2007</v>
      </c>
      <c r="H580" s="256"/>
      <c r="I580" s="256"/>
      <c r="J580" s="256"/>
      <c r="K580" s="257" t="s">
        <v>425</v>
      </c>
      <c r="L580" s="258">
        <f t="shared" ref="L580:X595" si="93">SUMIF($J$22:$J$513,$G580,L$22:L$513)</f>
        <v>0</v>
      </c>
      <c r="M580" s="258">
        <f t="shared" si="93"/>
        <v>0</v>
      </c>
      <c r="N580" s="258">
        <f t="shared" si="93"/>
        <v>0</v>
      </c>
      <c r="O580" s="258">
        <f t="shared" si="93"/>
        <v>0</v>
      </c>
      <c r="P580" s="258">
        <f t="shared" si="93"/>
        <v>0</v>
      </c>
      <c r="Q580" s="258">
        <f t="shared" si="93"/>
        <v>0</v>
      </c>
      <c r="R580" s="258">
        <f t="shared" si="93"/>
        <v>0</v>
      </c>
      <c r="S580" s="258">
        <f t="shared" si="93"/>
        <v>0</v>
      </c>
      <c r="T580" s="258">
        <f t="shared" si="93"/>
        <v>0</v>
      </c>
      <c r="U580" s="258">
        <f t="shared" si="93"/>
        <v>0</v>
      </c>
      <c r="V580" s="258">
        <f t="shared" si="93"/>
        <v>0</v>
      </c>
      <c r="W580" s="258">
        <f t="shared" si="93"/>
        <v>0</v>
      </c>
      <c r="X580" s="258">
        <f t="shared" si="93"/>
        <v>0</v>
      </c>
      <c r="Y580" s="274">
        <f t="shared" si="89"/>
        <v>0</v>
      </c>
      <c r="Z580" s="274">
        <f t="shared" si="89"/>
        <v>0</v>
      </c>
      <c r="AA580" s="258">
        <f t="shared" si="85"/>
        <v>0</v>
      </c>
      <c r="AB580" s="274">
        <f t="shared" si="82"/>
        <v>0</v>
      </c>
      <c r="AC580" s="258">
        <f t="shared" si="92"/>
        <v>0</v>
      </c>
      <c r="AD580" s="258">
        <f t="shared" si="92"/>
        <v>0</v>
      </c>
      <c r="AE580" s="258">
        <f t="shared" si="92"/>
        <v>0</v>
      </c>
      <c r="AF580" s="258">
        <f t="shared" si="92"/>
        <v>0</v>
      </c>
      <c r="AG580" s="258">
        <f t="shared" si="92"/>
        <v>0</v>
      </c>
      <c r="AH580" s="258">
        <f t="shared" si="92"/>
        <v>0</v>
      </c>
      <c r="AI580" s="258">
        <f t="shared" si="92"/>
        <v>0</v>
      </c>
    </row>
    <row r="581" spans="1:35">
      <c r="A581" s="94"/>
      <c r="B581" s="94"/>
      <c r="F581" s="94"/>
      <c r="G581" s="255">
        <v>2008</v>
      </c>
      <c r="H581" s="256"/>
      <c r="I581" s="256"/>
      <c r="J581" s="256"/>
      <c r="K581" s="257" t="s">
        <v>425</v>
      </c>
      <c r="L581" s="258">
        <f t="shared" si="93"/>
        <v>0</v>
      </c>
      <c r="M581" s="258">
        <f t="shared" si="93"/>
        <v>0</v>
      </c>
      <c r="N581" s="258">
        <f t="shared" si="93"/>
        <v>0</v>
      </c>
      <c r="O581" s="258">
        <f t="shared" si="93"/>
        <v>0</v>
      </c>
      <c r="P581" s="258">
        <f t="shared" si="93"/>
        <v>0</v>
      </c>
      <c r="Q581" s="258">
        <f t="shared" si="93"/>
        <v>0</v>
      </c>
      <c r="R581" s="258">
        <f t="shared" si="93"/>
        <v>0</v>
      </c>
      <c r="S581" s="258">
        <f t="shared" si="93"/>
        <v>0</v>
      </c>
      <c r="T581" s="258">
        <f t="shared" si="93"/>
        <v>0</v>
      </c>
      <c r="U581" s="258">
        <f t="shared" si="93"/>
        <v>0</v>
      </c>
      <c r="V581" s="258">
        <f t="shared" si="93"/>
        <v>0</v>
      </c>
      <c r="W581" s="258">
        <f t="shared" si="93"/>
        <v>0</v>
      </c>
      <c r="X581" s="258">
        <f t="shared" si="93"/>
        <v>0</v>
      </c>
      <c r="Y581" s="274">
        <f t="shared" si="89"/>
        <v>0</v>
      </c>
      <c r="Z581" s="274">
        <f t="shared" si="89"/>
        <v>0</v>
      </c>
      <c r="AA581" s="258">
        <f t="shared" si="85"/>
        <v>0</v>
      </c>
      <c r="AB581" s="274">
        <f t="shared" si="82"/>
        <v>0</v>
      </c>
      <c r="AC581" s="258">
        <f t="shared" si="92"/>
        <v>0</v>
      </c>
      <c r="AD581" s="258">
        <f t="shared" si="92"/>
        <v>0</v>
      </c>
      <c r="AE581" s="258">
        <f t="shared" si="92"/>
        <v>0</v>
      </c>
      <c r="AF581" s="258">
        <f t="shared" si="92"/>
        <v>0</v>
      </c>
      <c r="AG581" s="258">
        <f t="shared" si="92"/>
        <v>0</v>
      </c>
      <c r="AH581" s="258">
        <f t="shared" si="92"/>
        <v>0</v>
      </c>
      <c r="AI581" s="258">
        <f t="shared" si="92"/>
        <v>0</v>
      </c>
    </row>
    <row r="582" spans="1:35">
      <c r="A582" s="94"/>
      <c r="B582" s="94"/>
      <c r="F582" s="94"/>
      <c r="G582" s="255">
        <v>2009</v>
      </c>
      <c r="H582" s="256"/>
      <c r="I582" s="256"/>
      <c r="J582" s="256"/>
      <c r="K582" s="257" t="s">
        <v>425</v>
      </c>
      <c r="L582" s="258">
        <f t="shared" si="93"/>
        <v>0</v>
      </c>
      <c r="M582" s="258">
        <f t="shared" si="93"/>
        <v>0</v>
      </c>
      <c r="N582" s="258">
        <f t="shared" si="93"/>
        <v>0</v>
      </c>
      <c r="O582" s="258">
        <f t="shared" si="93"/>
        <v>0</v>
      </c>
      <c r="P582" s="258">
        <f t="shared" si="93"/>
        <v>0</v>
      </c>
      <c r="Q582" s="258">
        <f t="shared" si="93"/>
        <v>0</v>
      </c>
      <c r="R582" s="258">
        <f t="shared" si="93"/>
        <v>0</v>
      </c>
      <c r="S582" s="258">
        <f t="shared" si="93"/>
        <v>0</v>
      </c>
      <c r="T582" s="258">
        <f t="shared" si="93"/>
        <v>0</v>
      </c>
      <c r="U582" s="258">
        <f t="shared" si="93"/>
        <v>0</v>
      </c>
      <c r="V582" s="258">
        <f t="shared" si="93"/>
        <v>0</v>
      </c>
      <c r="W582" s="258">
        <f t="shared" si="93"/>
        <v>0</v>
      </c>
      <c r="X582" s="258">
        <f t="shared" si="93"/>
        <v>0</v>
      </c>
      <c r="Y582" s="274">
        <f t="shared" si="89"/>
        <v>0</v>
      </c>
      <c r="Z582" s="274">
        <f t="shared" si="89"/>
        <v>0</v>
      </c>
      <c r="AA582" s="258">
        <f t="shared" si="85"/>
        <v>0</v>
      </c>
      <c r="AB582" s="274">
        <f t="shared" si="82"/>
        <v>0</v>
      </c>
      <c r="AC582" s="258">
        <f t="shared" si="92"/>
        <v>0</v>
      </c>
      <c r="AD582" s="258">
        <f t="shared" si="92"/>
        <v>0</v>
      </c>
      <c r="AE582" s="258">
        <f t="shared" si="92"/>
        <v>0</v>
      </c>
      <c r="AF582" s="258">
        <f t="shared" si="92"/>
        <v>0</v>
      </c>
      <c r="AG582" s="258">
        <f t="shared" si="92"/>
        <v>0</v>
      </c>
      <c r="AH582" s="258">
        <f t="shared" si="92"/>
        <v>0</v>
      </c>
      <c r="AI582" s="258">
        <f t="shared" si="92"/>
        <v>0</v>
      </c>
    </row>
    <row r="583" spans="1:35">
      <c r="A583" s="94"/>
      <c r="B583" s="94"/>
      <c r="F583" s="94"/>
      <c r="G583" s="89">
        <v>2010</v>
      </c>
      <c r="H583" s="94"/>
      <c r="I583" s="94"/>
      <c r="J583" s="94"/>
      <c r="K583" s="259" t="str">
        <f t="shared" ref="K583:K603" ca="1" si="94">OFFSET(K$205,($G583-2006)*12,0)&amp;"/"&amp;OFFSET(K$205,($G583-2006)*12+11,0)</f>
        <v>CFO/CFO</v>
      </c>
      <c r="L583" s="20">
        <f t="shared" si="93"/>
        <v>0</v>
      </c>
      <c r="M583" s="20">
        <f t="shared" si="93"/>
        <v>0</v>
      </c>
      <c r="N583" s="20">
        <f t="shared" si="93"/>
        <v>0</v>
      </c>
      <c r="O583" s="20">
        <f t="shared" si="93"/>
        <v>0</v>
      </c>
      <c r="P583" s="20">
        <f t="shared" si="93"/>
        <v>0</v>
      </c>
      <c r="Q583" s="20">
        <f t="shared" si="93"/>
        <v>0</v>
      </c>
      <c r="R583" s="20">
        <f t="shared" si="93"/>
        <v>0</v>
      </c>
      <c r="S583" s="20">
        <f t="shared" si="93"/>
        <v>0</v>
      </c>
      <c r="T583" s="20">
        <f t="shared" si="93"/>
        <v>0</v>
      </c>
      <c r="U583" s="20">
        <f t="shared" si="93"/>
        <v>0</v>
      </c>
      <c r="V583" s="20">
        <f t="shared" si="93"/>
        <v>0</v>
      </c>
      <c r="W583" s="20">
        <f t="shared" si="93"/>
        <v>0</v>
      </c>
      <c r="X583" s="20">
        <f t="shared" si="93"/>
        <v>0</v>
      </c>
      <c r="Y583" s="273">
        <f t="shared" si="89"/>
        <v>0</v>
      </c>
      <c r="Z583" s="273">
        <f t="shared" si="89"/>
        <v>0</v>
      </c>
      <c r="AA583" s="20">
        <f t="shared" si="85"/>
        <v>0</v>
      </c>
      <c r="AB583" s="273">
        <f t="shared" si="82"/>
        <v>0</v>
      </c>
      <c r="AC583" s="20">
        <f t="shared" si="92"/>
        <v>0</v>
      </c>
      <c r="AD583" s="20">
        <f t="shared" si="92"/>
        <v>0</v>
      </c>
      <c r="AE583" s="20">
        <f t="shared" si="92"/>
        <v>0</v>
      </c>
      <c r="AF583" s="20">
        <f t="shared" si="92"/>
        <v>0</v>
      </c>
      <c r="AG583" s="20">
        <f t="shared" si="92"/>
        <v>0</v>
      </c>
      <c r="AH583" s="20">
        <f t="shared" si="92"/>
        <v>0</v>
      </c>
      <c r="AI583" s="20">
        <f t="shared" si="92"/>
        <v>0</v>
      </c>
    </row>
    <row r="584" spans="1:35">
      <c r="A584" s="94"/>
      <c r="B584" s="94"/>
      <c r="F584" s="94"/>
      <c r="G584" s="89">
        <v>2011</v>
      </c>
      <c r="H584" s="94"/>
      <c r="I584" s="94"/>
      <c r="J584" s="94"/>
      <c r="K584" s="259" t="str">
        <f t="shared" ca="1" si="94"/>
        <v>CFO/CFO</v>
      </c>
      <c r="L584" s="20">
        <f t="shared" si="93"/>
        <v>0</v>
      </c>
      <c r="M584" s="20">
        <f t="shared" si="93"/>
        <v>0</v>
      </c>
      <c r="N584" s="20">
        <f t="shared" si="93"/>
        <v>0</v>
      </c>
      <c r="O584" s="20">
        <f t="shared" si="93"/>
        <v>0</v>
      </c>
      <c r="P584" s="20">
        <f t="shared" si="93"/>
        <v>0</v>
      </c>
      <c r="Q584" s="20">
        <f t="shared" si="93"/>
        <v>0</v>
      </c>
      <c r="R584" s="20">
        <f t="shared" si="93"/>
        <v>0</v>
      </c>
      <c r="S584" s="20">
        <f t="shared" si="93"/>
        <v>0</v>
      </c>
      <c r="T584" s="20">
        <f t="shared" si="93"/>
        <v>0</v>
      </c>
      <c r="U584" s="20">
        <f t="shared" si="93"/>
        <v>0</v>
      </c>
      <c r="V584" s="20">
        <f t="shared" si="93"/>
        <v>0</v>
      </c>
      <c r="W584" s="20">
        <f t="shared" si="93"/>
        <v>0</v>
      </c>
      <c r="X584" s="20">
        <f t="shared" si="93"/>
        <v>0</v>
      </c>
      <c r="Y584" s="273">
        <f t="shared" si="89"/>
        <v>0</v>
      </c>
      <c r="Z584" s="273">
        <f t="shared" si="89"/>
        <v>0</v>
      </c>
      <c r="AA584" s="20">
        <f t="shared" si="85"/>
        <v>0</v>
      </c>
      <c r="AB584" s="273">
        <f t="shared" si="82"/>
        <v>0</v>
      </c>
      <c r="AC584" s="20">
        <f t="shared" si="92"/>
        <v>0</v>
      </c>
      <c r="AD584" s="20">
        <f t="shared" si="92"/>
        <v>0</v>
      </c>
      <c r="AE584" s="20">
        <f t="shared" si="92"/>
        <v>0</v>
      </c>
      <c r="AF584" s="20">
        <f t="shared" si="92"/>
        <v>0</v>
      </c>
      <c r="AG584" s="20">
        <f t="shared" si="92"/>
        <v>0</v>
      </c>
      <c r="AH584" s="20">
        <f t="shared" si="92"/>
        <v>0</v>
      </c>
      <c r="AI584" s="20">
        <f t="shared" si="92"/>
        <v>0</v>
      </c>
    </row>
    <row r="585" spans="1:35">
      <c r="A585" s="94"/>
      <c r="B585" s="94"/>
      <c r="F585" s="94"/>
      <c r="G585" s="89">
        <v>2012</v>
      </c>
      <c r="H585" s="94"/>
      <c r="I585" s="94"/>
      <c r="J585" s="94"/>
      <c r="K585" s="259" t="str">
        <f t="shared" ca="1" si="94"/>
        <v>CFO/CFO</v>
      </c>
      <c r="L585" s="20">
        <f t="shared" si="93"/>
        <v>0</v>
      </c>
      <c r="M585" s="20">
        <f t="shared" si="93"/>
        <v>0</v>
      </c>
      <c r="N585" s="20">
        <f t="shared" si="93"/>
        <v>0</v>
      </c>
      <c r="O585" s="20">
        <f t="shared" si="93"/>
        <v>0</v>
      </c>
      <c r="P585" s="20">
        <f t="shared" si="93"/>
        <v>0</v>
      </c>
      <c r="Q585" s="20">
        <f t="shared" si="93"/>
        <v>0</v>
      </c>
      <c r="R585" s="20">
        <f t="shared" si="93"/>
        <v>0</v>
      </c>
      <c r="S585" s="20">
        <f t="shared" si="93"/>
        <v>0</v>
      </c>
      <c r="T585" s="20">
        <f t="shared" si="93"/>
        <v>0</v>
      </c>
      <c r="U585" s="20">
        <f t="shared" si="93"/>
        <v>0</v>
      </c>
      <c r="V585" s="20">
        <f t="shared" si="93"/>
        <v>0</v>
      </c>
      <c r="W585" s="20">
        <f t="shared" si="93"/>
        <v>0</v>
      </c>
      <c r="X585" s="20">
        <f t="shared" si="93"/>
        <v>0</v>
      </c>
      <c r="Y585" s="273">
        <f t="shared" ref="Y585:Z616" si="95">SUMIF($I$22:$I$513,$G585,Y$22:Y$513)/12</f>
        <v>0</v>
      </c>
      <c r="Z585" s="273">
        <f t="shared" si="95"/>
        <v>0</v>
      </c>
      <c r="AA585" s="20">
        <f t="shared" si="85"/>
        <v>0</v>
      </c>
      <c r="AB585" s="273">
        <f t="shared" ref="AB585:AB646" si="96">SUMIF($I$22:$I$513,$G585,AB$22:AB$513)/12</f>
        <v>0</v>
      </c>
      <c r="AC585" s="20">
        <f t="shared" si="92"/>
        <v>0</v>
      </c>
      <c r="AD585" s="20">
        <f t="shared" si="92"/>
        <v>0</v>
      </c>
      <c r="AE585" s="20">
        <f t="shared" si="92"/>
        <v>0</v>
      </c>
      <c r="AF585" s="20">
        <f t="shared" si="92"/>
        <v>0</v>
      </c>
      <c r="AG585" s="20">
        <f t="shared" si="92"/>
        <v>0</v>
      </c>
      <c r="AH585" s="20">
        <f t="shared" si="92"/>
        <v>0</v>
      </c>
      <c r="AI585" s="20">
        <f t="shared" si="92"/>
        <v>0</v>
      </c>
    </row>
    <row r="586" spans="1:35">
      <c r="A586" s="94"/>
      <c r="B586" s="94"/>
      <c r="F586" s="94"/>
      <c r="G586" s="89">
        <v>2013</v>
      </c>
      <c r="H586" s="94"/>
      <c r="I586" s="94"/>
      <c r="J586" s="94"/>
      <c r="K586" s="259" t="str">
        <f t="shared" ca="1" si="94"/>
        <v>CFO/CFO</v>
      </c>
      <c r="L586" s="20">
        <f t="shared" si="93"/>
        <v>0</v>
      </c>
      <c r="M586" s="20">
        <f t="shared" si="93"/>
        <v>0</v>
      </c>
      <c r="N586" s="20">
        <f t="shared" si="93"/>
        <v>0</v>
      </c>
      <c r="O586" s="20">
        <f t="shared" si="93"/>
        <v>0</v>
      </c>
      <c r="P586" s="20">
        <f t="shared" si="93"/>
        <v>0</v>
      </c>
      <c r="Q586" s="20">
        <f t="shared" si="93"/>
        <v>0</v>
      </c>
      <c r="R586" s="20">
        <f t="shared" si="93"/>
        <v>0</v>
      </c>
      <c r="S586" s="20">
        <f t="shared" si="93"/>
        <v>0</v>
      </c>
      <c r="T586" s="20">
        <f t="shared" si="93"/>
        <v>0</v>
      </c>
      <c r="U586" s="20">
        <f t="shared" si="93"/>
        <v>0</v>
      </c>
      <c r="V586" s="20">
        <f t="shared" si="93"/>
        <v>0</v>
      </c>
      <c r="W586" s="20">
        <f t="shared" si="93"/>
        <v>0</v>
      </c>
      <c r="X586" s="20">
        <f t="shared" si="93"/>
        <v>0</v>
      </c>
      <c r="Y586" s="273">
        <f t="shared" si="95"/>
        <v>0</v>
      </c>
      <c r="Z586" s="273">
        <f t="shared" si="95"/>
        <v>0</v>
      </c>
      <c r="AA586" s="20">
        <f t="shared" si="85"/>
        <v>0</v>
      </c>
      <c r="AB586" s="273">
        <f t="shared" si="96"/>
        <v>0</v>
      </c>
      <c r="AC586" s="20">
        <f t="shared" si="92"/>
        <v>0</v>
      </c>
      <c r="AD586" s="20">
        <f t="shared" si="92"/>
        <v>0</v>
      </c>
      <c r="AE586" s="20">
        <f t="shared" si="92"/>
        <v>0</v>
      </c>
      <c r="AF586" s="20">
        <f t="shared" si="92"/>
        <v>0</v>
      </c>
      <c r="AG586" s="20">
        <f t="shared" si="92"/>
        <v>0</v>
      </c>
      <c r="AH586" s="20">
        <f t="shared" si="92"/>
        <v>0</v>
      </c>
      <c r="AI586" s="20">
        <f t="shared" si="92"/>
        <v>0</v>
      </c>
    </row>
    <row r="587" spans="1:35">
      <c r="A587" s="94"/>
      <c r="B587" s="94"/>
      <c r="F587" s="94"/>
      <c r="G587" s="89">
        <v>2014</v>
      </c>
      <c r="H587" s="94"/>
      <c r="I587" s="94"/>
      <c r="J587" s="94"/>
      <c r="K587" s="259" t="str">
        <f t="shared" ca="1" si="94"/>
        <v>CFO/CFO</v>
      </c>
      <c r="L587" s="20">
        <f t="shared" si="93"/>
        <v>0</v>
      </c>
      <c r="M587" s="20">
        <f t="shared" si="93"/>
        <v>0</v>
      </c>
      <c r="N587" s="20">
        <f t="shared" si="93"/>
        <v>0</v>
      </c>
      <c r="O587" s="20">
        <f t="shared" si="93"/>
        <v>0</v>
      </c>
      <c r="P587" s="20">
        <f t="shared" si="93"/>
        <v>0</v>
      </c>
      <c r="Q587" s="20">
        <f t="shared" si="93"/>
        <v>0</v>
      </c>
      <c r="R587" s="20">
        <f t="shared" si="93"/>
        <v>0</v>
      </c>
      <c r="S587" s="20">
        <f t="shared" si="93"/>
        <v>0</v>
      </c>
      <c r="T587" s="20">
        <f t="shared" si="93"/>
        <v>0</v>
      </c>
      <c r="U587" s="20">
        <f t="shared" si="93"/>
        <v>0</v>
      </c>
      <c r="V587" s="20">
        <f t="shared" si="93"/>
        <v>0</v>
      </c>
      <c r="W587" s="20">
        <f t="shared" si="93"/>
        <v>0</v>
      </c>
      <c r="X587" s="20">
        <f t="shared" si="93"/>
        <v>0</v>
      </c>
      <c r="Y587" s="273">
        <f t="shared" si="95"/>
        <v>0</v>
      </c>
      <c r="Z587" s="273">
        <f t="shared" si="95"/>
        <v>0</v>
      </c>
      <c r="AA587" s="20">
        <f t="shared" si="85"/>
        <v>0</v>
      </c>
      <c r="AB587" s="273">
        <f t="shared" si="96"/>
        <v>0</v>
      </c>
      <c r="AC587" s="20">
        <f t="shared" si="92"/>
        <v>0</v>
      </c>
      <c r="AD587" s="20">
        <f t="shared" si="92"/>
        <v>0</v>
      </c>
      <c r="AE587" s="20">
        <f t="shared" si="92"/>
        <v>0</v>
      </c>
      <c r="AF587" s="20">
        <f t="shared" si="92"/>
        <v>0</v>
      </c>
      <c r="AG587" s="20">
        <f t="shared" si="92"/>
        <v>0</v>
      </c>
      <c r="AH587" s="20">
        <f t="shared" si="92"/>
        <v>0</v>
      </c>
      <c r="AI587" s="20">
        <f t="shared" si="92"/>
        <v>0</v>
      </c>
    </row>
    <row r="588" spans="1:35">
      <c r="A588" s="94"/>
      <c r="B588" s="94"/>
      <c r="F588" s="94"/>
      <c r="G588" s="89">
        <v>2015</v>
      </c>
      <c r="H588" s="94"/>
      <c r="I588" s="94"/>
      <c r="J588" s="94"/>
      <c r="K588" s="259" t="str">
        <f t="shared" ca="1" si="94"/>
        <v>CFO/CFO</v>
      </c>
      <c r="L588" s="20">
        <f t="shared" si="93"/>
        <v>0</v>
      </c>
      <c r="M588" s="20">
        <f t="shared" si="93"/>
        <v>1406850</v>
      </c>
      <c r="N588" s="20">
        <f t="shared" si="93"/>
        <v>0</v>
      </c>
      <c r="O588" s="20">
        <f t="shared" si="93"/>
        <v>1406850</v>
      </c>
      <c r="P588" s="20">
        <f t="shared" si="93"/>
        <v>1406850</v>
      </c>
      <c r="Q588" s="20">
        <f t="shared" si="93"/>
        <v>1268898.0954690573</v>
      </c>
      <c r="R588" s="20">
        <f t="shared" si="93"/>
        <v>0</v>
      </c>
      <c r="S588" s="20">
        <f t="shared" si="93"/>
        <v>0</v>
      </c>
      <c r="T588" s="20">
        <f t="shared" si="93"/>
        <v>0</v>
      </c>
      <c r="U588" s="20">
        <f t="shared" si="93"/>
        <v>0</v>
      </c>
      <c r="V588" s="20">
        <f t="shared" si="93"/>
        <v>0</v>
      </c>
      <c r="W588" s="20">
        <f t="shared" si="93"/>
        <v>0</v>
      </c>
      <c r="X588" s="20">
        <f t="shared" si="93"/>
        <v>0</v>
      </c>
      <c r="Y588" s="273">
        <f t="shared" si="95"/>
        <v>0</v>
      </c>
      <c r="Z588" s="273">
        <f t="shared" si="95"/>
        <v>0</v>
      </c>
      <c r="AA588" s="20">
        <f t="shared" si="85"/>
        <v>0</v>
      </c>
      <c r="AB588" s="273">
        <f t="shared" si="96"/>
        <v>0</v>
      </c>
      <c r="AC588" s="20">
        <f t="shared" si="92"/>
        <v>1406850</v>
      </c>
      <c r="AD588" s="20">
        <f t="shared" si="92"/>
        <v>0</v>
      </c>
      <c r="AE588" s="20">
        <f t="shared" si="92"/>
        <v>1406850</v>
      </c>
      <c r="AF588" s="20">
        <f t="shared" si="92"/>
        <v>0</v>
      </c>
      <c r="AG588" s="20">
        <f t="shared" si="92"/>
        <v>1406850</v>
      </c>
      <c r="AH588" s="20">
        <f t="shared" si="92"/>
        <v>0</v>
      </c>
      <c r="AI588" s="20">
        <f t="shared" si="92"/>
        <v>1406850</v>
      </c>
    </row>
    <row r="589" spans="1:35">
      <c r="A589" s="94"/>
      <c r="B589" s="94"/>
      <c r="F589" s="94"/>
      <c r="G589" s="89">
        <v>2016</v>
      </c>
      <c r="H589" s="94"/>
      <c r="I589" s="94"/>
      <c r="J589" s="94"/>
      <c r="K589" s="259" t="str">
        <f t="shared" ca="1" si="94"/>
        <v>CFO/CFO</v>
      </c>
      <c r="L589" s="20">
        <f t="shared" si="93"/>
        <v>0</v>
      </c>
      <c r="M589" s="20">
        <f t="shared" si="93"/>
        <v>5627400</v>
      </c>
      <c r="N589" s="20">
        <f t="shared" si="93"/>
        <v>0</v>
      </c>
      <c r="O589" s="20">
        <f t="shared" si="93"/>
        <v>5627400</v>
      </c>
      <c r="P589" s="20">
        <f t="shared" si="93"/>
        <v>5627400</v>
      </c>
      <c r="Q589" s="20">
        <f t="shared" si="93"/>
        <v>4903953.9921509465</v>
      </c>
      <c r="R589" s="20">
        <f t="shared" si="93"/>
        <v>0</v>
      </c>
      <c r="S589" s="20">
        <f t="shared" si="93"/>
        <v>0</v>
      </c>
      <c r="T589" s="20">
        <f t="shared" si="93"/>
        <v>0</v>
      </c>
      <c r="U589" s="20">
        <f t="shared" si="93"/>
        <v>0</v>
      </c>
      <c r="V589" s="20">
        <f t="shared" si="93"/>
        <v>0</v>
      </c>
      <c r="W589" s="20">
        <f t="shared" si="93"/>
        <v>0</v>
      </c>
      <c r="X589" s="20">
        <f t="shared" si="93"/>
        <v>0</v>
      </c>
      <c r="Y589" s="273">
        <f t="shared" si="95"/>
        <v>0</v>
      </c>
      <c r="Z589" s="273">
        <f t="shared" si="95"/>
        <v>0</v>
      </c>
      <c r="AA589" s="20">
        <f t="shared" si="85"/>
        <v>0</v>
      </c>
      <c r="AB589" s="273">
        <f t="shared" si="96"/>
        <v>0</v>
      </c>
      <c r="AC589" s="20">
        <f t="shared" si="92"/>
        <v>5627400</v>
      </c>
      <c r="AD589" s="20">
        <f t="shared" si="92"/>
        <v>0</v>
      </c>
      <c r="AE589" s="20">
        <f t="shared" si="92"/>
        <v>5627400</v>
      </c>
      <c r="AF589" s="20">
        <f t="shared" si="92"/>
        <v>0</v>
      </c>
      <c r="AG589" s="20">
        <f t="shared" si="92"/>
        <v>5627400</v>
      </c>
      <c r="AH589" s="20">
        <f t="shared" si="92"/>
        <v>0</v>
      </c>
      <c r="AI589" s="20">
        <f t="shared" si="92"/>
        <v>5627400</v>
      </c>
    </row>
    <row r="590" spans="1:35">
      <c r="A590" s="94"/>
      <c r="B590" s="94"/>
      <c r="F590" s="94"/>
      <c r="G590" s="89">
        <v>2017</v>
      </c>
      <c r="H590" s="94"/>
      <c r="I590" s="94"/>
      <c r="J590" s="94"/>
      <c r="K590" s="259" t="str">
        <f t="shared" ca="1" si="94"/>
        <v>CFO/CFO</v>
      </c>
      <c r="L590" s="20">
        <f t="shared" si="93"/>
        <v>0</v>
      </c>
      <c r="M590" s="20">
        <f t="shared" si="93"/>
        <v>5627400</v>
      </c>
      <c r="N590" s="20">
        <f t="shared" si="93"/>
        <v>0</v>
      </c>
      <c r="O590" s="20">
        <f t="shared" si="93"/>
        <v>5627400</v>
      </c>
      <c r="P590" s="20">
        <f t="shared" si="93"/>
        <v>5627400</v>
      </c>
      <c r="Q590" s="20">
        <f t="shared" si="93"/>
        <v>4738119.7991796592</v>
      </c>
      <c r="R590" s="20">
        <f t="shared" si="93"/>
        <v>0</v>
      </c>
      <c r="S590" s="20">
        <f t="shared" si="93"/>
        <v>0</v>
      </c>
      <c r="T590" s="20">
        <f t="shared" si="93"/>
        <v>0</v>
      </c>
      <c r="U590" s="20">
        <f t="shared" si="93"/>
        <v>0</v>
      </c>
      <c r="V590" s="20">
        <f t="shared" si="93"/>
        <v>0</v>
      </c>
      <c r="W590" s="20">
        <f t="shared" si="93"/>
        <v>0</v>
      </c>
      <c r="X590" s="20">
        <f t="shared" si="93"/>
        <v>0</v>
      </c>
      <c r="Y590" s="273">
        <f t="shared" si="95"/>
        <v>0</v>
      </c>
      <c r="Z590" s="273">
        <f t="shared" si="95"/>
        <v>0</v>
      </c>
      <c r="AA590" s="20">
        <f t="shared" si="85"/>
        <v>0</v>
      </c>
      <c r="AB590" s="273">
        <f t="shared" si="96"/>
        <v>0</v>
      </c>
      <c r="AC590" s="20">
        <f t="shared" si="92"/>
        <v>5627400</v>
      </c>
      <c r="AD590" s="20">
        <f t="shared" si="92"/>
        <v>0</v>
      </c>
      <c r="AE590" s="20">
        <f t="shared" si="92"/>
        <v>5627400</v>
      </c>
      <c r="AF590" s="20">
        <f t="shared" si="92"/>
        <v>0</v>
      </c>
      <c r="AG590" s="20">
        <f t="shared" si="92"/>
        <v>5627400</v>
      </c>
      <c r="AH590" s="20">
        <f t="shared" si="92"/>
        <v>0</v>
      </c>
      <c r="AI590" s="20">
        <f t="shared" si="92"/>
        <v>5627400</v>
      </c>
    </row>
    <row r="591" spans="1:35">
      <c r="A591" s="94"/>
      <c r="B591" s="94"/>
      <c r="F591" s="94"/>
      <c r="G591" s="89">
        <v>2018</v>
      </c>
      <c r="H591" s="94"/>
      <c r="I591" s="94"/>
      <c r="J591" s="94"/>
      <c r="K591" s="259" t="str">
        <f t="shared" ca="1" si="94"/>
        <v>CFO/CFO</v>
      </c>
      <c r="L591" s="20">
        <f t="shared" si="93"/>
        <v>0</v>
      </c>
      <c r="M591" s="20">
        <f t="shared" si="93"/>
        <v>4018335</v>
      </c>
      <c r="N591" s="20">
        <f t="shared" si="93"/>
        <v>0</v>
      </c>
      <c r="O591" s="20">
        <f t="shared" si="93"/>
        <v>4018335</v>
      </c>
      <c r="P591" s="20">
        <f t="shared" si="93"/>
        <v>4018335</v>
      </c>
      <c r="Q591" s="20">
        <f t="shared" si="93"/>
        <v>3268918.1115443939</v>
      </c>
      <c r="R591" s="20">
        <f t="shared" si="93"/>
        <v>6750</v>
      </c>
      <c r="S591" s="20">
        <f t="shared" si="93"/>
        <v>5491.1293490773323</v>
      </c>
      <c r="T591" s="20">
        <f t="shared" si="93"/>
        <v>6750.0000000000009</v>
      </c>
      <c r="U591" s="20">
        <f t="shared" si="93"/>
        <v>0</v>
      </c>
      <c r="V591" s="20">
        <f t="shared" si="93"/>
        <v>0</v>
      </c>
      <c r="W591" s="20">
        <f t="shared" si="93"/>
        <v>6750</v>
      </c>
      <c r="X591" s="20">
        <f t="shared" si="93"/>
        <v>0</v>
      </c>
      <c r="Y591" s="273">
        <f t="shared" si="95"/>
        <v>0</v>
      </c>
      <c r="Z591" s="273">
        <f t="shared" si="95"/>
        <v>0</v>
      </c>
      <c r="AA591" s="20">
        <f t="shared" si="85"/>
        <v>0</v>
      </c>
      <c r="AB591" s="273">
        <f t="shared" si="96"/>
        <v>0</v>
      </c>
      <c r="AC591" s="20">
        <f t="shared" si="92"/>
        <v>4018335</v>
      </c>
      <c r="AD591" s="20">
        <f t="shared" si="92"/>
        <v>0</v>
      </c>
      <c r="AE591" s="20">
        <f t="shared" si="92"/>
        <v>4018335</v>
      </c>
      <c r="AF591" s="20">
        <f t="shared" si="92"/>
        <v>0</v>
      </c>
      <c r="AG591" s="20">
        <f t="shared" si="92"/>
        <v>4018335</v>
      </c>
      <c r="AH591" s="20">
        <f t="shared" si="92"/>
        <v>0</v>
      </c>
      <c r="AI591" s="20">
        <f t="shared" si="92"/>
        <v>4018335</v>
      </c>
    </row>
    <row r="592" spans="1:35">
      <c r="A592" s="94"/>
      <c r="B592" s="94"/>
      <c r="F592" s="94"/>
      <c r="G592" s="89">
        <v>2019</v>
      </c>
      <c r="H592" s="94"/>
      <c r="I592" s="94"/>
      <c r="J592" s="94"/>
      <c r="K592" s="259" t="str">
        <f t="shared" ca="1" si="94"/>
        <v>CFO/CFO</v>
      </c>
      <c r="L592" s="20">
        <f t="shared" si="93"/>
        <v>0</v>
      </c>
      <c r="M592" s="20">
        <f t="shared" si="93"/>
        <v>3575000.3352345848</v>
      </c>
      <c r="N592" s="20">
        <f t="shared" si="93"/>
        <v>0</v>
      </c>
      <c r="O592" s="20">
        <f t="shared" si="93"/>
        <v>3575000.3352345848</v>
      </c>
      <c r="P592" s="20">
        <f t="shared" si="93"/>
        <v>3575000.3352345848</v>
      </c>
      <c r="Q592" s="20">
        <f t="shared" si="93"/>
        <v>2809917.9479360068</v>
      </c>
      <c r="R592" s="20">
        <f t="shared" si="93"/>
        <v>9000</v>
      </c>
      <c r="S592" s="20">
        <f t="shared" si="93"/>
        <v>7073.9186461543723</v>
      </c>
      <c r="T592" s="20">
        <f t="shared" si="93"/>
        <v>9000</v>
      </c>
      <c r="U592" s="20">
        <f t="shared" si="93"/>
        <v>0</v>
      </c>
      <c r="V592" s="20">
        <f t="shared" si="93"/>
        <v>0</v>
      </c>
      <c r="W592" s="20">
        <f t="shared" si="93"/>
        <v>9000</v>
      </c>
      <c r="X592" s="20">
        <f t="shared" si="93"/>
        <v>0</v>
      </c>
      <c r="Y592" s="273">
        <f t="shared" si="95"/>
        <v>0</v>
      </c>
      <c r="Z592" s="273">
        <f t="shared" si="95"/>
        <v>0</v>
      </c>
      <c r="AA592" s="20">
        <f t="shared" si="85"/>
        <v>0</v>
      </c>
      <c r="AB592" s="273">
        <f t="shared" si="96"/>
        <v>0</v>
      </c>
      <c r="AC592" s="20">
        <f t="shared" si="92"/>
        <v>3575000.3352345848</v>
      </c>
      <c r="AD592" s="20">
        <f t="shared" si="92"/>
        <v>0</v>
      </c>
      <c r="AE592" s="20">
        <f t="shared" si="92"/>
        <v>3575000.3352345848</v>
      </c>
      <c r="AF592" s="20">
        <f t="shared" si="92"/>
        <v>0</v>
      </c>
      <c r="AG592" s="20">
        <f t="shared" si="92"/>
        <v>3575000.3352345848</v>
      </c>
      <c r="AH592" s="20">
        <f t="shared" si="92"/>
        <v>0</v>
      </c>
      <c r="AI592" s="20">
        <f t="shared" si="92"/>
        <v>3575000.3352345848</v>
      </c>
    </row>
    <row r="593" spans="1:35">
      <c r="A593" s="94"/>
      <c r="B593" s="94"/>
      <c r="F593" s="94"/>
      <c r="G593" s="89">
        <v>2020</v>
      </c>
      <c r="H593" s="94"/>
      <c r="I593" s="94"/>
      <c r="J593" s="94"/>
      <c r="K593" s="259" t="str">
        <f t="shared" ca="1" si="94"/>
        <v>CFO/CFO</v>
      </c>
      <c r="L593" s="20">
        <f t="shared" si="93"/>
        <v>0</v>
      </c>
      <c r="M593" s="20">
        <f t="shared" si="93"/>
        <v>3702340.8061341965</v>
      </c>
      <c r="N593" s="20">
        <f t="shared" si="93"/>
        <v>0</v>
      </c>
      <c r="O593" s="20">
        <f t="shared" si="93"/>
        <v>3702340.8061341965</v>
      </c>
      <c r="P593" s="20">
        <f t="shared" si="93"/>
        <v>3702340.8061341965</v>
      </c>
      <c r="Q593" s="20">
        <f t="shared" si="93"/>
        <v>2811600.3932292964</v>
      </c>
      <c r="R593" s="20">
        <f t="shared" si="93"/>
        <v>9000</v>
      </c>
      <c r="S593" s="20">
        <f t="shared" si="93"/>
        <v>6834.7040059462533</v>
      </c>
      <c r="T593" s="20">
        <f t="shared" si="93"/>
        <v>9000</v>
      </c>
      <c r="U593" s="20">
        <f t="shared" si="93"/>
        <v>0</v>
      </c>
      <c r="V593" s="20">
        <f t="shared" si="93"/>
        <v>0</v>
      </c>
      <c r="W593" s="20">
        <f t="shared" si="93"/>
        <v>9000</v>
      </c>
      <c r="X593" s="20">
        <f t="shared" si="93"/>
        <v>0</v>
      </c>
      <c r="Y593" s="273">
        <f t="shared" si="95"/>
        <v>0</v>
      </c>
      <c r="Z593" s="273">
        <f t="shared" si="95"/>
        <v>0</v>
      </c>
      <c r="AA593" s="20">
        <f t="shared" si="85"/>
        <v>0</v>
      </c>
      <c r="AB593" s="273">
        <f t="shared" si="96"/>
        <v>0</v>
      </c>
      <c r="AC593" s="20">
        <f t="shared" si="92"/>
        <v>3702340.8061341965</v>
      </c>
      <c r="AD593" s="20">
        <f t="shared" si="92"/>
        <v>0</v>
      </c>
      <c r="AE593" s="20">
        <f t="shared" si="92"/>
        <v>3702340.8061341965</v>
      </c>
      <c r="AF593" s="20">
        <f t="shared" si="92"/>
        <v>0</v>
      </c>
      <c r="AG593" s="20">
        <f t="shared" si="92"/>
        <v>3702340.8061341965</v>
      </c>
      <c r="AH593" s="20">
        <f t="shared" si="92"/>
        <v>0</v>
      </c>
      <c r="AI593" s="20">
        <f t="shared" si="92"/>
        <v>3702340.8061341965</v>
      </c>
    </row>
    <row r="594" spans="1:35">
      <c r="A594" s="94"/>
      <c r="B594" s="94"/>
      <c r="F594" s="94"/>
      <c r="G594" s="89">
        <v>2021</v>
      </c>
      <c r="H594" s="94"/>
      <c r="I594" s="94"/>
      <c r="J594" s="94"/>
      <c r="K594" s="259" t="str">
        <f t="shared" ca="1" si="94"/>
        <v>CFO/CFO</v>
      </c>
      <c r="L594" s="20">
        <f t="shared" si="93"/>
        <v>0</v>
      </c>
      <c r="M594" s="20">
        <f t="shared" si="93"/>
        <v>3834217.1075256579</v>
      </c>
      <c r="N594" s="20">
        <f t="shared" si="93"/>
        <v>0</v>
      </c>
      <c r="O594" s="20">
        <f t="shared" si="93"/>
        <v>3834217.1075256579</v>
      </c>
      <c r="P594" s="20">
        <f t="shared" si="93"/>
        <v>3834217.1075256579</v>
      </c>
      <c r="Q594" s="20">
        <f t="shared" si="93"/>
        <v>2813283.8458908517</v>
      </c>
      <c r="R594" s="20">
        <f t="shared" si="93"/>
        <v>9000</v>
      </c>
      <c r="S594" s="20">
        <f t="shared" si="93"/>
        <v>6603.5787497065257</v>
      </c>
      <c r="T594" s="20">
        <f t="shared" si="93"/>
        <v>9000</v>
      </c>
      <c r="U594" s="20">
        <f t="shared" si="93"/>
        <v>0</v>
      </c>
      <c r="V594" s="20">
        <f t="shared" si="93"/>
        <v>0</v>
      </c>
      <c r="W594" s="20">
        <f t="shared" si="93"/>
        <v>9000</v>
      </c>
      <c r="X594" s="20">
        <f t="shared" si="93"/>
        <v>0</v>
      </c>
      <c r="Y594" s="273">
        <f t="shared" si="95"/>
        <v>0</v>
      </c>
      <c r="Z594" s="273">
        <f t="shared" si="95"/>
        <v>0</v>
      </c>
      <c r="AA594" s="20">
        <f t="shared" si="85"/>
        <v>0</v>
      </c>
      <c r="AB594" s="273">
        <f t="shared" si="96"/>
        <v>0</v>
      </c>
      <c r="AC594" s="20">
        <f t="shared" si="92"/>
        <v>3834217.1075256579</v>
      </c>
      <c r="AD594" s="20">
        <f t="shared" si="92"/>
        <v>0</v>
      </c>
      <c r="AE594" s="20">
        <f t="shared" si="92"/>
        <v>3834217.1075256579</v>
      </c>
      <c r="AF594" s="20">
        <f t="shared" si="92"/>
        <v>0</v>
      </c>
      <c r="AG594" s="20">
        <f t="shared" si="92"/>
        <v>3834217.1075256579</v>
      </c>
      <c r="AH594" s="20">
        <f t="shared" si="92"/>
        <v>0</v>
      </c>
      <c r="AI594" s="20">
        <f t="shared" si="92"/>
        <v>3834217.1075256579</v>
      </c>
    </row>
    <row r="595" spans="1:35">
      <c r="A595" s="94"/>
      <c r="B595" s="94"/>
      <c r="F595" s="94"/>
      <c r="G595" s="89">
        <v>2022</v>
      </c>
      <c r="H595" s="94"/>
      <c r="I595" s="94"/>
      <c r="J595" s="94"/>
      <c r="K595" s="259" t="str">
        <f t="shared" ca="1" si="94"/>
        <v>CFO/CFO</v>
      </c>
      <c r="L595" s="20">
        <f t="shared" si="93"/>
        <v>0</v>
      </c>
      <c r="M595" s="20">
        <f t="shared" si="93"/>
        <v>3970790.8043702571</v>
      </c>
      <c r="N595" s="20">
        <f t="shared" si="93"/>
        <v>0</v>
      </c>
      <c r="O595" s="20">
        <f t="shared" si="93"/>
        <v>3970790.8043702571</v>
      </c>
      <c r="P595" s="20">
        <f t="shared" si="93"/>
        <v>3970790.8043702571</v>
      </c>
      <c r="Q595" s="20">
        <f t="shared" si="93"/>
        <v>2814968.3065238334</v>
      </c>
      <c r="R595" s="20">
        <f t="shared" si="93"/>
        <v>9000</v>
      </c>
      <c r="S595" s="20">
        <f t="shared" si="93"/>
        <v>6380.26932338795</v>
      </c>
      <c r="T595" s="20">
        <f t="shared" si="93"/>
        <v>9000</v>
      </c>
      <c r="U595" s="20">
        <f t="shared" si="93"/>
        <v>0</v>
      </c>
      <c r="V595" s="20">
        <f t="shared" si="93"/>
        <v>0</v>
      </c>
      <c r="W595" s="20">
        <f t="shared" si="93"/>
        <v>9000</v>
      </c>
      <c r="X595" s="20">
        <f t="shared" si="93"/>
        <v>0</v>
      </c>
      <c r="Y595" s="273">
        <f t="shared" si="95"/>
        <v>0</v>
      </c>
      <c r="Z595" s="273">
        <f t="shared" si="95"/>
        <v>0</v>
      </c>
      <c r="AA595" s="20">
        <f t="shared" si="85"/>
        <v>0</v>
      </c>
      <c r="AB595" s="273">
        <f t="shared" si="96"/>
        <v>0</v>
      </c>
      <c r="AC595" s="20">
        <f t="shared" ref="AC595:AI603" si="97">SUMIF($J$22:$J$513,$G595,AC$22:AC$513)</f>
        <v>3970790.8043702571</v>
      </c>
      <c r="AD595" s="20">
        <f t="shared" si="97"/>
        <v>0</v>
      </c>
      <c r="AE595" s="20">
        <f t="shared" si="97"/>
        <v>3970790.8043702571</v>
      </c>
      <c r="AF595" s="20">
        <f t="shared" si="97"/>
        <v>0</v>
      </c>
      <c r="AG595" s="20">
        <f t="shared" si="97"/>
        <v>3970790.8043702571</v>
      </c>
      <c r="AH595" s="20">
        <f t="shared" si="97"/>
        <v>0</v>
      </c>
      <c r="AI595" s="20">
        <f t="shared" si="97"/>
        <v>3970790.8043702571</v>
      </c>
    </row>
    <row r="596" spans="1:35">
      <c r="A596" s="94"/>
      <c r="B596" s="94"/>
      <c r="F596" s="94"/>
      <c r="G596" s="89">
        <v>2023</v>
      </c>
      <c r="H596" s="94"/>
      <c r="I596" s="94"/>
      <c r="J596" s="94"/>
      <c r="K596" s="259" t="str">
        <f t="shared" ca="1" si="94"/>
        <v>CFO/CFO</v>
      </c>
      <c r="L596" s="20">
        <f t="shared" ref="L596:X603" si="98">SUMIF($J$22:$J$513,$G596,L$22:L$513)</f>
        <v>0</v>
      </c>
      <c r="M596" s="20">
        <f t="shared" si="98"/>
        <v>4112229.216526147</v>
      </c>
      <c r="N596" s="20">
        <f t="shared" si="98"/>
        <v>0</v>
      </c>
      <c r="O596" s="20">
        <f t="shared" si="98"/>
        <v>4112229.216526147</v>
      </c>
      <c r="P596" s="20">
        <f t="shared" si="98"/>
        <v>4112229.216526147</v>
      </c>
      <c r="Q596" s="20">
        <f t="shared" si="98"/>
        <v>2816653.7757317699</v>
      </c>
      <c r="R596" s="20">
        <f t="shared" si="98"/>
        <v>9000</v>
      </c>
      <c r="S596" s="20">
        <f t="shared" si="98"/>
        <v>6164.5114235632363</v>
      </c>
      <c r="T596" s="20">
        <f t="shared" si="98"/>
        <v>9000.0000000000018</v>
      </c>
      <c r="U596" s="20">
        <f t="shared" si="98"/>
        <v>0</v>
      </c>
      <c r="V596" s="20">
        <f t="shared" si="98"/>
        <v>0</v>
      </c>
      <c r="W596" s="20">
        <f t="shared" si="98"/>
        <v>9000</v>
      </c>
      <c r="X596" s="20">
        <f t="shared" si="98"/>
        <v>0</v>
      </c>
      <c r="Y596" s="273">
        <f t="shared" si="95"/>
        <v>0</v>
      </c>
      <c r="Z596" s="273">
        <f t="shared" si="95"/>
        <v>0</v>
      </c>
      <c r="AA596" s="20">
        <f t="shared" si="85"/>
        <v>0</v>
      </c>
      <c r="AB596" s="273">
        <f t="shared" si="96"/>
        <v>0</v>
      </c>
      <c r="AC596" s="20">
        <f t="shared" si="97"/>
        <v>4112229.216526147</v>
      </c>
      <c r="AD596" s="20">
        <f t="shared" si="97"/>
        <v>0</v>
      </c>
      <c r="AE596" s="20">
        <f t="shared" si="97"/>
        <v>4112229.216526147</v>
      </c>
      <c r="AF596" s="20">
        <f t="shared" si="97"/>
        <v>0</v>
      </c>
      <c r="AG596" s="20">
        <f t="shared" si="97"/>
        <v>4112229.216526147</v>
      </c>
      <c r="AH596" s="20">
        <f t="shared" si="97"/>
        <v>0</v>
      </c>
      <c r="AI596" s="20">
        <f t="shared" si="97"/>
        <v>4112229.216526147</v>
      </c>
    </row>
    <row r="597" spans="1:35">
      <c r="A597" s="94"/>
      <c r="B597" s="94"/>
      <c r="F597" s="94"/>
      <c r="G597" s="89">
        <v>2024</v>
      </c>
      <c r="H597" s="94"/>
      <c r="I597" s="94"/>
      <c r="J597" s="94"/>
      <c r="K597" s="259" t="str">
        <f t="shared" ca="1" si="94"/>
        <v>CFO/CFO</v>
      </c>
      <c r="L597" s="20">
        <f t="shared" si="98"/>
        <v>0</v>
      </c>
      <c r="M597" s="20">
        <f t="shared" si="98"/>
        <v>4258705.6237361105</v>
      </c>
      <c r="N597" s="20">
        <f t="shared" si="98"/>
        <v>0</v>
      </c>
      <c r="O597" s="20">
        <f t="shared" si="98"/>
        <v>4258705.6237361105</v>
      </c>
      <c r="P597" s="20">
        <f t="shared" si="98"/>
        <v>4258705.6237361105</v>
      </c>
      <c r="Q597" s="20">
        <f t="shared" si="98"/>
        <v>2818340.2541185454</v>
      </c>
      <c r="R597" s="20">
        <f t="shared" si="98"/>
        <v>9000</v>
      </c>
      <c r="S597" s="20">
        <f t="shared" si="98"/>
        <v>5956.0496846021624</v>
      </c>
      <c r="T597" s="20">
        <f t="shared" si="98"/>
        <v>9000</v>
      </c>
      <c r="U597" s="20">
        <f t="shared" si="98"/>
        <v>0</v>
      </c>
      <c r="V597" s="20">
        <f t="shared" si="98"/>
        <v>0</v>
      </c>
      <c r="W597" s="20">
        <f t="shared" si="98"/>
        <v>9000</v>
      </c>
      <c r="X597" s="20">
        <f t="shared" si="98"/>
        <v>0</v>
      </c>
      <c r="Y597" s="273">
        <f t="shared" si="95"/>
        <v>0</v>
      </c>
      <c r="Z597" s="273">
        <f t="shared" si="95"/>
        <v>0</v>
      </c>
      <c r="AA597" s="20">
        <f t="shared" si="85"/>
        <v>0</v>
      </c>
      <c r="AB597" s="273">
        <f t="shared" si="96"/>
        <v>0</v>
      </c>
      <c r="AC597" s="20">
        <f t="shared" si="97"/>
        <v>4258705.6237361105</v>
      </c>
      <c r="AD597" s="20">
        <f t="shared" si="97"/>
        <v>0</v>
      </c>
      <c r="AE597" s="20">
        <f t="shared" si="97"/>
        <v>4258705.6237361105</v>
      </c>
      <c r="AF597" s="20">
        <f t="shared" si="97"/>
        <v>0</v>
      </c>
      <c r="AG597" s="20">
        <f t="shared" si="97"/>
        <v>4258705.6237361105</v>
      </c>
      <c r="AH597" s="20">
        <f t="shared" si="97"/>
        <v>0</v>
      </c>
      <c r="AI597" s="20">
        <f t="shared" si="97"/>
        <v>4258705.6237361105</v>
      </c>
    </row>
    <row r="598" spans="1:35">
      <c r="A598" s="94"/>
      <c r="B598" s="94"/>
      <c r="F598" s="94"/>
      <c r="G598" s="89">
        <v>2025</v>
      </c>
      <c r="H598" s="94"/>
      <c r="I598" s="94"/>
      <c r="J598" s="94"/>
      <c r="K598" s="259" t="str">
        <f t="shared" ca="1" si="94"/>
        <v>CFO/CFO</v>
      </c>
      <c r="L598" s="20">
        <f t="shared" si="98"/>
        <v>0</v>
      </c>
      <c r="M598" s="20">
        <f t="shared" si="98"/>
        <v>4410399.4779169094</v>
      </c>
      <c r="N598" s="20">
        <f t="shared" si="98"/>
        <v>0</v>
      </c>
      <c r="O598" s="20">
        <f t="shared" si="98"/>
        <v>4410399.4779169094</v>
      </c>
      <c r="P598" s="20">
        <f t="shared" si="98"/>
        <v>4410399.4779169094</v>
      </c>
      <c r="Q598" s="20">
        <f t="shared" si="98"/>
        <v>2820027.7422884102</v>
      </c>
      <c r="R598" s="20">
        <f t="shared" si="98"/>
        <v>9000</v>
      </c>
      <c r="S598" s="20">
        <f t="shared" si="98"/>
        <v>5754.6373764272103</v>
      </c>
      <c r="T598" s="20">
        <f t="shared" si="98"/>
        <v>9000</v>
      </c>
      <c r="U598" s="20">
        <f t="shared" si="98"/>
        <v>0</v>
      </c>
      <c r="V598" s="20">
        <f t="shared" si="98"/>
        <v>0</v>
      </c>
      <c r="W598" s="20">
        <f t="shared" si="98"/>
        <v>9000</v>
      </c>
      <c r="X598" s="20">
        <f t="shared" si="98"/>
        <v>0</v>
      </c>
      <c r="Y598" s="273">
        <f t="shared" si="95"/>
        <v>0</v>
      </c>
      <c r="Z598" s="273">
        <f t="shared" si="95"/>
        <v>0</v>
      </c>
      <c r="AA598" s="20">
        <f t="shared" si="85"/>
        <v>0</v>
      </c>
      <c r="AB598" s="273">
        <f t="shared" si="96"/>
        <v>0</v>
      </c>
      <c r="AC598" s="20">
        <f t="shared" si="97"/>
        <v>4410399.4779169094</v>
      </c>
      <c r="AD598" s="20">
        <f t="shared" si="97"/>
        <v>0</v>
      </c>
      <c r="AE598" s="20">
        <f t="shared" si="97"/>
        <v>4410399.4779169094</v>
      </c>
      <c r="AF598" s="20">
        <f t="shared" si="97"/>
        <v>0</v>
      </c>
      <c r="AG598" s="20">
        <f t="shared" si="97"/>
        <v>4410399.4779169094</v>
      </c>
      <c r="AH598" s="20">
        <f t="shared" si="97"/>
        <v>0</v>
      </c>
      <c r="AI598" s="20">
        <f t="shared" si="97"/>
        <v>4410399.4779169094</v>
      </c>
    </row>
    <row r="599" spans="1:35">
      <c r="A599" s="94"/>
      <c r="B599" s="94"/>
      <c r="F599" s="94"/>
      <c r="G599" s="89">
        <v>2026</v>
      </c>
      <c r="H599" s="94"/>
      <c r="I599" s="94"/>
      <c r="J599" s="94"/>
      <c r="K599" s="259" t="str">
        <f t="shared" ca="1" si="94"/>
        <v>CFO/CFO</v>
      </c>
      <c r="L599" s="20">
        <f t="shared" si="98"/>
        <v>0</v>
      </c>
      <c r="M599" s="20">
        <f t="shared" si="98"/>
        <v>4567496.6230103197</v>
      </c>
      <c r="N599" s="20">
        <f t="shared" si="98"/>
        <v>0</v>
      </c>
      <c r="O599" s="20">
        <f t="shared" si="98"/>
        <v>4567496.6230103197</v>
      </c>
      <c r="P599" s="20">
        <f t="shared" si="98"/>
        <v>4567496.6230103197</v>
      </c>
      <c r="Q599" s="20">
        <f t="shared" si="98"/>
        <v>2821716.2408459736</v>
      </c>
      <c r="R599" s="20">
        <f t="shared" si="98"/>
        <v>9000</v>
      </c>
      <c r="S599" s="20">
        <f t="shared" si="98"/>
        <v>5560.0361124900564</v>
      </c>
      <c r="T599" s="20">
        <f t="shared" si="98"/>
        <v>9000</v>
      </c>
      <c r="U599" s="20">
        <f t="shared" si="98"/>
        <v>0</v>
      </c>
      <c r="V599" s="20">
        <f t="shared" si="98"/>
        <v>0</v>
      </c>
      <c r="W599" s="20">
        <f t="shared" si="98"/>
        <v>9000</v>
      </c>
      <c r="X599" s="20">
        <f t="shared" si="98"/>
        <v>0</v>
      </c>
      <c r="Y599" s="273">
        <f t="shared" si="95"/>
        <v>0</v>
      </c>
      <c r="Z599" s="273">
        <f t="shared" si="95"/>
        <v>0</v>
      </c>
      <c r="AA599" s="20">
        <f t="shared" si="85"/>
        <v>0</v>
      </c>
      <c r="AB599" s="273">
        <f t="shared" si="96"/>
        <v>0</v>
      </c>
      <c r="AC599" s="20">
        <f t="shared" si="97"/>
        <v>4567496.6230103197</v>
      </c>
      <c r="AD599" s="20">
        <f t="shared" si="97"/>
        <v>0</v>
      </c>
      <c r="AE599" s="20">
        <f t="shared" si="97"/>
        <v>4567496.6230103197</v>
      </c>
      <c r="AF599" s="20">
        <f t="shared" si="97"/>
        <v>0</v>
      </c>
      <c r="AG599" s="20">
        <f t="shared" si="97"/>
        <v>4567496.6230103197</v>
      </c>
      <c r="AH599" s="20">
        <f t="shared" si="97"/>
        <v>0</v>
      </c>
      <c r="AI599" s="20">
        <f t="shared" si="97"/>
        <v>4567496.6230103197</v>
      </c>
    </row>
    <row r="600" spans="1:35">
      <c r="A600" s="94"/>
      <c r="B600" s="94"/>
      <c r="F600" s="94"/>
      <c r="G600" s="89">
        <v>2027</v>
      </c>
      <c r="H600" s="94"/>
      <c r="I600" s="94"/>
      <c r="J600" s="94"/>
      <c r="K600" s="259" t="str">
        <f t="shared" ca="1" si="94"/>
        <v>CFO/CFO</v>
      </c>
      <c r="L600" s="20">
        <f t="shared" si="98"/>
        <v>0</v>
      </c>
      <c r="M600" s="20">
        <f t="shared" si="98"/>
        <v>4730189.5226652091</v>
      </c>
      <c r="N600" s="20">
        <f t="shared" si="98"/>
        <v>0</v>
      </c>
      <c r="O600" s="20">
        <f t="shared" si="98"/>
        <v>4730189.5226652091</v>
      </c>
      <c r="P600" s="20">
        <f t="shared" si="98"/>
        <v>4730189.5226652091</v>
      </c>
      <c r="Q600" s="20">
        <f t="shared" si="98"/>
        <v>2823405.7503962084</v>
      </c>
      <c r="R600" s="20">
        <f t="shared" si="98"/>
        <v>9000</v>
      </c>
      <c r="S600" s="20">
        <f t="shared" si="98"/>
        <v>5372.0155676232434</v>
      </c>
      <c r="T600" s="20">
        <f t="shared" si="98"/>
        <v>9000</v>
      </c>
      <c r="U600" s="20">
        <f t="shared" si="98"/>
        <v>0</v>
      </c>
      <c r="V600" s="20">
        <f t="shared" si="98"/>
        <v>0</v>
      </c>
      <c r="W600" s="20">
        <f t="shared" si="98"/>
        <v>9000</v>
      </c>
      <c r="X600" s="20">
        <f t="shared" si="98"/>
        <v>0</v>
      </c>
      <c r="Y600" s="273">
        <f t="shared" si="95"/>
        <v>0</v>
      </c>
      <c r="Z600" s="273">
        <f t="shared" si="95"/>
        <v>0</v>
      </c>
      <c r="AA600" s="20">
        <f t="shared" si="85"/>
        <v>0</v>
      </c>
      <c r="AB600" s="273">
        <f t="shared" si="96"/>
        <v>0</v>
      </c>
      <c r="AC600" s="20">
        <f t="shared" si="97"/>
        <v>4730189.5226652091</v>
      </c>
      <c r="AD600" s="20">
        <f t="shared" si="97"/>
        <v>0</v>
      </c>
      <c r="AE600" s="20">
        <f t="shared" si="97"/>
        <v>4730189.5226652091</v>
      </c>
      <c r="AF600" s="20">
        <f t="shared" si="97"/>
        <v>0</v>
      </c>
      <c r="AG600" s="20">
        <f t="shared" si="97"/>
        <v>4730189.5226652091</v>
      </c>
      <c r="AH600" s="20">
        <f t="shared" si="97"/>
        <v>0</v>
      </c>
      <c r="AI600" s="20">
        <f t="shared" si="97"/>
        <v>4730189.5226652091</v>
      </c>
    </row>
    <row r="601" spans="1:35">
      <c r="A601" s="94"/>
      <c r="B601" s="94"/>
      <c r="F601" s="94"/>
      <c r="G601" s="89">
        <v>2028</v>
      </c>
      <c r="H601" s="94"/>
      <c r="I601" s="94"/>
      <c r="J601" s="94"/>
      <c r="K601" s="259" t="str">
        <f t="shared" ca="1" si="94"/>
        <v>CFO/CFO</v>
      </c>
      <c r="L601" s="20">
        <f t="shared" si="98"/>
        <v>0</v>
      </c>
      <c r="M601" s="20">
        <f t="shared" si="98"/>
        <v>4898677.4960295735</v>
      </c>
      <c r="N601" s="20">
        <f t="shared" si="98"/>
        <v>0</v>
      </c>
      <c r="O601" s="20">
        <f t="shared" si="98"/>
        <v>4898677.4960295735</v>
      </c>
      <c r="P601" s="20">
        <f t="shared" si="98"/>
        <v>4898677.4960295735</v>
      </c>
      <c r="Q601" s="20">
        <f t="shared" si="98"/>
        <v>2825096.2715444462</v>
      </c>
      <c r="R601" s="20">
        <f t="shared" si="98"/>
        <v>9000</v>
      </c>
      <c r="S601" s="20">
        <f t="shared" si="98"/>
        <v>5190.3532054330872</v>
      </c>
      <c r="T601" s="20">
        <f t="shared" si="98"/>
        <v>8999.9999999999982</v>
      </c>
      <c r="U601" s="20">
        <f t="shared" si="98"/>
        <v>0</v>
      </c>
      <c r="V601" s="20">
        <f t="shared" si="98"/>
        <v>0</v>
      </c>
      <c r="W601" s="20">
        <f t="shared" si="98"/>
        <v>9000</v>
      </c>
      <c r="X601" s="20">
        <f t="shared" si="98"/>
        <v>0</v>
      </c>
      <c r="Y601" s="273">
        <f t="shared" si="95"/>
        <v>0</v>
      </c>
      <c r="Z601" s="273">
        <f t="shared" si="95"/>
        <v>0</v>
      </c>
      <c r="AA601" s="20">
        <f t="shared" ref="AA601:AA646" si="99">SUMIF($I$22:$I$513,$G601,AA$22:AA$513)</f>
        <v>0</v>
      </c>
      <c r="AB601" s="273">
        <f t="shared" si="96"/>
        <v>0</v>
      </c>
      <c r="AC601" s="20">
        <f t="shared" si="97"/>
        <v>4898677.4960295735</v>
      </c>
      <c r="AD601" s="20">
        <f t="shared" si="97"/>
        <v>0</v>
      </c>
      <c r="AE601" s="20">
        <f t="shared" si="97"/>
        <v>4898677.4960295735</v>
      </c>
      <c r="AF601" s="20">
        <f t="shared" si="97"/>
        <v>0</v>
      </c>
      <c r="AG601" s="20">
        <f t="shared" si="97"/>
        <v>4898677.4960295735</v>
      </c>
      <c r="AH601" s="20">
        <f t="shared" si="97"/>
        <v>0</v>
      </c>
      <c r="AI601" s="20">
        <f t="shared" si="97"/>
        <v>4898677.4960295735</v>
      </c>
    </row>
    <row r="602" spans="1:35">
      <c r="A602" s="94"/>
      <c r="B602" s="94"/>
      <c r="F602" s="94"/>
      <c r="G602" s="89">
        <v>2029</v>
      </c>
      <c r="H602" s="94"/>
      <c r="I602" s="94"/>
      <c r="J602" s="94"/>
      <c r="K602" s="259" t="str">
        <f t="shared" ca="1" si="94"/>
        <v>CFO/CFO</v>
      </c>
      <c r="L602" s="20">
        <f t="shared" si="98"/>
        <v>0</v>
      </c>
      <c r="M602" s="20">
        <f t="shared" si="98"/>
        <v>5073166.9619414145</v>
      </c>
      <c r="N602" s="20">
        <f t="shared" si="98"/>
        <v>0</v>
      </c>
      <c r="O602" s="20">
        <f t="shared" si="98"/>
        <v>5073166.9619414145</v>
      </c>
      <c r="P602" s="20">
        <f t="shared" si="98"/>
        <v>5073166.9619414145</v>
      </c>
      <c r="Q602" s="20">
        <f t="shared" si="98"/>
        <v>2826787.8048963882</v>
      </c>
      <c r="R602" s="20">
        <f t="shared" si="98"/>
        <v>9000</v>
      </c>
      <c r="S602" s="20">
        <f t="shared" si="98"/>
        <v>5014.8340149111973</v>
      </c>
      <c r="T602" s="20">
        <f t="shared" si="98"/>
        <v>9000.0000000000018</v>
      </c>
      <c r="U602" s="20">
        <f t="shared" si="98"/>
        <v>0</v>
      </c>
      <c r="V602" s="20">
        <f t="shared" si="98"/>
        <v>0</v>
      </c>
      <c r="W602" s="20">
        <f t="shared" si="98"/>
        <v>9000</v>
      </c>
      <c r="X602" s="20">
        <f t="shared" si="98"/>
        <v>0</v>
      </c>
      <c r="Y602" s="273">
        <f t="shared" si="95"/>
        <v>0</v>
      </c>
      <c r="Z602" s="273">
        <f t="shared" si="95"/>
        <v>0</v>
      </c>
      <c r="AA602" s="20">
        <f t="shared" si="99"/>
        <v>0</v>
      </c>
      <c r="AB602" s="273">
        <f t="shared" si="96"/>
        <v>0</v>
      </c>
      <c r="AC602" s="20">
        <f t="shared" si="97"/>
        <v>5073166.9619414145</v>
      </c>
      <c r="AD602" s="20">
        <f t="shared" si="97"/>
        <v>0</v>
      </c>
      <c r="AE602" s="20">
        <f t="shared" si="97"/>
        <v>5073166.9619414145</v>
      </c>
      <c r="AF602" s="20">
        <f t="shared" si="97"/>
        <v>0</v>
      </c>
      <c r="AG602" s="20">
        <f t="shared" si="97"/>
        <v>5073166.9619414145</v>
      </c>
      <c r="AH602" s="20">
        <f t="shared" si="97"/>
        <v>0</v>
      </c>
      <c r="AI602" s="20">
        <f t="shared" si="97"/>
        <v>5073166.9619414145</v>
      </c>
    </row>
    <row r="603" spans="1:35">
      <c r="A603" s="94"/>
      <c r="B603" s="94"/>
      <c r="F603" s="94"/>
      <c r="G603" s="89">
        <v>2030</v>
      </c>
      <c r="H603" s="94"/>
      <c r="I603" s="94"/>
      <c r="J603" s="94"/>
      <c r="K603" s="259" t="str">
        <f t="shared" ca="1" si="94"/>
        <v>CFO/CFO</v>
      </c>
      <c r="L603" s="20">
        <f t="shared" si="98"/>
        <v>0</v>
      </c>
      <c r="M603" s="20">
        <f t="shared" si="98"/>
        <v>5253871.6918176357</v>
      </c>
      <c r="N603" s="20">
        <f t="shared" si="98"/>
        <v>0</v>
      </c>
      <c r="O603" s="20">
        <f t="shared" si="98"/>
        <v>5253871.6918176357</v>
      </c>
      <c r="P603" s="20">
        <f t="shared" si="98"/>
        <v>5253871.6918176357</v>
      </c>
      <c r="Q603" s="20">
        <f t="shared" si="98"/>
        <v>2828480.351058092</v>
      </c>
      <c r="R603" s="20">
        <f t="shared" si="98"/>
        <v>9000</v>
      </c>
      <c r="S603" s="20">
        <f t="shared" si="98"/>
        <v>4845.2502559528466</v>
      </c>
      <c r="T603" s="20">
        <f t="shared" si="98"/>
        <v>9000</v>
      </c>
      <c r="U603" s="20">
        <f t="shared" si="98"/>
        <v>0</v>
      </c>
      <c r="V603" s="20">
        <f t="shared" si="98"/>
        <v>0</v>
      </c>
      <c r="W603" s="20">
        <f t="shared" si="98"/>
        <v>9000</v>
      </c>
      <c r="X603" s="20">
        <f t="shared" si="98"/>
        <v>0</v>
      </c>
      <c r="Y603" s="273">
        <f t="shared" si="95"/>
        <v>0</v>
      </c>
      <c r="Z603" s="273">
        <f t="shared" si="95"/>
        <v>0</v>
      </c>
      <c r="AA603" s="20">
        <f t="shared" si="99"/>
        <v>0</v>
      </c>
      <c r="AB603" s="273">
        <f t="shared" si="96"/>
        <v>0</v>
      </c>
      <c r="AC603" s="20">
        <f t="shared" si="97"/>
        <v>5253871.6918176357</v>
      </c>
      <c r="AD603" s="20">
        <f t="shared" si="97"/>
        <v>0</v>
      </c>
      <c r="AE603" s="20">
        <f t="shared" si="97"/>
        <v>5253871.6918176357</v>
      </c>
      <c r="AF603" s="20">
        <f t="shared" si="97"/>
        <v>0</v>
      </c>
      <c r="AG603" s="20">
        <f t="shared" si="97"/>
        <v>5253871.6918176357</v>
      </c>
      <c r="AH603" s="20">
        <f t="shared" si="97"/>
        <v>0</v>
      </c>
      <c r="AI603" s="20">
        <f t="shared" si="97"/>
        <v>5253871.6918176357</v>
      </c>
    </row>
    <row r="604" spans="1:35">
      <c r="A604" s="94"/>
      <c r="B604" s="94"/>
      <c r="F604" s="94"/>
      <c r="G604" s="94"/>
      <c r="H604" s="94"/>
      <c r="I604" s="94"/>
      <c r="J604" s="94"/>
      <c r="L604" s="94"/>
      <c r="M604" s="94"/>
      <c r="N604" s="94"/>
      <c r="O604" s="94"/>
      <c r="U604" s="94"/>
      <c r="V604" s="94"/>
      <c r="W604" s="94"/>
      <c r="X604" s="94"/>
      <c r="Y604" s="273"/>
      <c r="Z604" s="273"/>
      <c r="AA604" s="94"/>
      <c r="AB604" s="273"/>
      <c r="AC604" s="94"/>
      <c r="AD604" s="94"/>
      <c r="AE604" s="94"/>
    </row>
    <row r="605" spans="1:35">
      <c r="A605" s="94"/>
      <c r="B605" s="94"/>
      <c r="F605" s="94"/>
      <c r="G605" s="89" t="s">
        <v>427</v>
      </c>
      <c r="H605" s="94"/>
      <c r="I605" s="94"/>
      <c r="J605" s="94"/>
      <c r="L605" s="94"/>
      <c r="M605" s="94"/>
      <c r="N605" s="94"/>
      <c r="O605" s="94"/>
      <c r="U605" s="94"/>
      <c r="V605" s="94"/>
      <c r="W605" s="94"/>
      <c r="X605" s="94"/>
      <c r="Y605" s="273"/>
      <c r="Z605" s="273"/>
      <c r="AA605" s="94"/>
      <c r="AB605" s="273"/>
      <c r="AC605" s="94"/>
      <c r="AD605" s="94"/>
      <c r="AE605" s="94"/>
    </row>
    <row r="606" spans="1:35">
      <c r="A606" s="94"/>
      <c r="B606" s="94"/>
      <c r="F606" s="94"/>
      <c r="G606" s="255">
        <v>1990</v>
      </c>
      <c r="H606" s="256"/>
      <c r="I606" s="256"/>
      <c r="J606" s="256"/>
      <c r="K606" s="257" t="s">
        <v>425</v>
      </c>
      <c r="L606" s="258">
        <f t="shared" ref="L606:X622" si="100">SUMIF($H$22:$H$513,$G606,L$22:L$513)</f>
        <v>0</v>
      </c>
      <c r="M606" s="258">
        <f t="shared" si="100"/>
        <v>0</v>
      </c>
      <c r="N606" s="258">
        <f t="shared" si="100"/>
        <v>0</v>
      </c>
      <c r="O606" s="258">
        <f t="shared" si="100"/>
        <v>0</v>
      </c>
      <c r="P606" s="258">
        <f t="shared" si="100"/>
        <v>0</v>
      </c>
      <c r="Q606" s="258">
        <f t="shared" si="100"/>
        <v>0</v>
      </c>
      <c r="R606" s="258">
        <f t="shared" si="100"/>
        <v>0</v>
      </c>
      <c r="S606" s="258">
        <f t="shared" si="100"/>
        <v>0</v>
      </c>
      <c r="T606" s="258">
        <f t="shared" si="100"/>
        <v>0</v>
      </c>
      <c r="U606" s="258">
        <f t="shared" si="100"/>
        <v>0</v>
      </c>
      <c r="V606" s="258">
        <f t="shared" si="100"/>
        <v>0</v>
      </c>
      <c r="W606" s="258">
        <f t="shared" si="100"/>
        <v>0</v>
      </c>
      <c r="X606" s="258">
        <f t="shared" si="100"/>
        <v>0</v>
      </c>
      <c r="Y606" s="274">
        <f t="shared" si="95"/>
        <v>0</v>
      </c>
      <c r="Z606" s="274">
        <f t="shared" si="95"/>
        <v>0</v>
      </c>
      <c r="AA606" s="258">
        <f t="shared" si="99"/>
        <v>0</v>
      </c>
      <c r="AB606" s="274">
        <f t="shared" si="96"/>
        <v>0</v>
      </c>
      <c r="AC606" s="258">
        <f t="shared" ref="AC606:AI621" si="101">SUMIF($H$22:$H$513,$G606,AC$22:AC$513)</f>
        <v>0</v>
      </c>
      <c r="AD606" s="258">
        <f t="shared" si="101"/>
        <v>0</v>
      </c>
      <c r="AE606" s="258">
        <f t="shared" si="101"/>
        <v>0</v>
      </c>
      <c r="AF606" s="258">
        <f t="shared" si="101"/>
        <v>0</v>
      </c>
      <c r="AG606" s="258">
        <f t="shared" si="101"/>
        <v>0</v>
      </c>
      <c r="AH606" s="258">
        <f t="shared" si="101"/>
        <v>0</v>
      </c>
      <c r="AI606" s="258">
        <f t="shared" si="101"/>
        <v>0</v>
      </c>
    </row>
    <row r="607" spans="1:35">
      <c r="A607" s="94"/>
      <c r="B607" s="94"/>
      <c r="F607" s="94"/>
      <c r="G607" s="255">
        <v>1991</v>
      </c>
      <c r="H607" s="256"/>
      <c r="I607" s="256"/>
      <c r="J607" s="256"/>
      <c r="K607" s="257" t="s">
        <v>425</v>
      </c>
      <c r="L607" s="258">
        <f t="shared" si="100"/>
        <v>0</v>
      </c>
      <c r="M607" s="258">
        <f t="shared" si="100"/>
        <v>0</v>
      </c>
      <c r="N607" s="258">
        <f t="shared" si="100"/>
        <v>0</v>
      </c>
      <c r="O607" s="258">
        <f t="shared" si="100"/>
        <v>0</v>
      </c>
      <c r="P607" s="258">
        <f t="shared" si="100"/>
        <v>0</v>
      </c>
      <c r="Q607" s="258">
        <f t="shared" si="100"/>
        <v>0</v>
      </c>
      <c r="R607" s="258">
        <f t="shared" si="100"/>
        <v>0</v>
      </c>
      <c r="S607" s="258">
        <f t="shared" si="100"/>
        <v>0</v>
      </c>
      <c r="T607" s="258">
        <f t="shared" si="100"/>
        <v>0</v>
      </c>
      <c r="U607" s="258">
        <f t="shared" si="100"/>
        <v>0</v>
      </c>
      <c r="V607" s="258">
        <f t="shared" si="100"/>
        <v>0</v>
      </c>
      <c r="W607" s="258">
        <f t="shared" si="100"/>
        <v>0</v>
      </c>
      <c r="X607" s="258">
        <f t="shared" si="100"/>
        <v>0</v>
      </c>
      <c r="Y607" s="274">
        <f t="shared" si="95"/>
        <v>0</v>
      </c>
      <c r="Z607" s="274">
        <f t="shared" si="95"/>
        <v>0</v>
      </c>
      <c r="AA607" s="258">
        <f t="shared" si="99"/>
        <v>0</v>
      </c>
      <c r="AB607" s="274">
        <f t="shared" si="96"/>
        <v>0</v>
      </c>
      <c r="AC607" s="258">
        <f t="shared" si="101"/>
        <v>0</v>
      </c>
      <c r="AD607" s="258">
        <f t="shared" si="101"/>
        <v>0</v>
      </c>
      <c r="AE607" s="258">
        <f t="shared" si="101"/>
        <v>0</v>
      </c>
      <c r="AF607" s="258">
        <f t="shared" si="101"/>
        <v>0</v>
      </c>
      <c r="AG607" s="258">
        <f t="shared" si="101"/>
        <v>0</v>
      </c>
      <c r="AH607" s="258">
        <f t="shared" si="101"/>
        <v>0</v>
      </c>
      <c r="AI607" s="258">
        <f t="shared" si="101"/>
        <v>0</v>
      </c>
    </row>
    <row r="608" spans="1:35">
      <c r="A608" s="94"/>
      <c r="B608" s="94"/>
      <c r="F608" s="94"/>
      <c r="G608" s="255">
        <v>1992</v>
      </c>
      <c r="H608" s="256"/>
      <c r="I608" s="256"/>
      <c r="J608" s="256"/>
      <c r="K608" s="257" t="s">
        <v>425</v>
      </c>
      <c r="L608" s="258">
        <f t="shared" si="100"/>
        <v>0</v>
      </c>
      <c r="M608" s="258">
        <f t="shared" si="100"/>
        <v>0</v>
      </c>
      <c r="N608" s="258">
        <f t="shared" si="100"/>
        <v>0</v>
      </c>
      <c r="O608" s="258">
        <f t="shared" si="100"/>
        <v>0</v>
      </c>
      <c r="P608" s="258">
        <f t="shared" si="100"/>
        <v>0</v>
      </c>
      <c r="Q608" s="258">
        <f t="shared" si="100"/>
        <v>0</v>
      </c>
      <c r="R608" s="258">
        <f t="shared" si="100"/>
        <v>0</v>
      </c>
      <c r="S608" s="258">
        <f t="shared" si="100"/>
        <v>0</v>
      </c>
      <c r="T608" s="258">
        <f t="shared" si="100"/>
        <v>0</v>
      </c>
      <c r="U608" s="258">
        <f t="shared" si="100"/>
        <v>0</v>
      </c>
      <c r="V608" s="258">
        <f t="shared" si="100"/>
        <v>0</v>
      </c>
      <c r="W608" s="258">
        <f t="shared" si="100"/>
        <v>0</v>
      </c>
      <c r="X608" s="258">
        <f t="shared" si="100"/>
        <v>0</v>
      </c>
      <c r="Y608" s="274">
        <f t="shared" si="95"/>
        <v>0</v>
      </c>
      <c r="Z608" s="274">
        <f t="shared" si="95"/>
        <v>0</v>
      </c>
      <c r="AA608" s="258">
        <f t="shared" si="99"/>
        <v>0</v>
      </c>
      <c r="AB608" s="274">
        <f t="shared" si="96"/>
        <v>0</v>
      </c>
      <c r="AC608" s="258">
        <f t="shared" si="101"/>
        <v>0</v>
      </c>
      <c r="AD608" s="258">
        <f t="shared" si="101"/>
        <v>0</v>
      </c>
      <c r="AE608" s="258">
        <f t="shared" si="101"/>
        <v>0</v>
      </c>
      <c r="AF608" s="258">
        <f t="shared" si="101"/>
        <v>0</v>
      </c>
      <c r="AG608" s="258">
        <f t="shared" si="101"/>
        <v>0</v>
      </c>
      <c r="AH608" s="258">
        <f t="shared" si="101"/>
        <v>0</v>
      </c>
      <c r="AI608" s="258">
        <f t="shared" si="101"/>
        <v>0</v>
      </c>
    </row>
    <row r="609" spans="1:35">
      <c r="A609" s="94"/>
      <c r="B609" s="94"/>
      <c r="F609" s="94"/>
      <c r="G609" s="255">
        <v>1993</v>
      </c>
      <c r="H609" s="256"/>
      <c r="I609" s="256"/>
      <c r="J609" s="256"/>
      <c r="K609" s="257" t="s">
        <v>425</v>
      </c>
      <c r="L609" s="258">
        <f t="shared" si="100"/>
        <v>0</v>
      </c>
      <c r="M609" s="258">
        <f t="shared" si="100"/>
        <v>0</v>
      </c>
      <c r="N609" s="258">
        <f t="shared" si="100"/>
        <v>0</v>
      </c>
      <c r="O609" s="258">
        <f t="shared" si="100"/>
        <v>0</v>
      </c>
      <c r="P609" s="258">
        <f t="shared" si="100"/>
        <v>0</v>
      </c>
      <c r="Q609" s="258">
        <f t="shared" si="100"/>
        <v>0</v>
      </c>
      <c r="R609" s="258">
        <f t="shared" si="100"/>
        <v>0</v>
      </c>
      <c r="S609" s="258">
        <f t="shared" si="100"/>
        <v>0</v>
      </c>
      <c r="T609" s="258">
        <f t="shared" si="100"/>
        <v>0</v>
      </c>
      <c r="U609" s="258">
        <f t="shared" si="100"/>
        <v>0</v>
      </c>
      <c r="V609" s="258">
        <f t="shared" si="100"/>
        <v>0</v>
      </c>
      <c r="W609" s="258">
        <f t="shared" si="100"/>
        <v>0</v>
      </c>
      <c r="X609" s="258">
        <f t="shared" si="100"/>
        <v>0</v>
      </c>
      <c r="Y609" s="274">
        <f t="shared" si="95"/>
        <v>0</v>
      </c>
      <c r="Z609" s="274">
        <f t="shared" si="95"/>
        <v>0</v>
      </c>
      <c r="AA609" s="258">
        <f t="shared" si="99"/>
        <v>0</v>
      </c>
      <c r="AB609" s="274">
        <f t="shared" si="96"/>
        <v>0</v>
      </c>
      <c r="AC609" s="258">
        <f t="shared" si="101"/>
        <v>0</v>
      </c>
      <c r="AD609" s="258">
        <f t="shared" si="101"/>
        <v>0</v>
      </c>
      <c r="AE609" s="258">
        <f t="shared" si="101"/>
        <v>0</v>
      </c>
      <c r="AF609" s="258">
        <f t="shared" si="101"/>
        <v>0</v>
      </c>
      <c r="AG609" s="258">
        <f t="shared" si="101"/>
        <v>0</v>
      </c>
      <c r="AH609" s="258">
        <f t="shared" si="101"/>
        <v>0</v>
      </c>
      <c r="AI609" s="258">
        <f t="shared" si="101"/>
        <v>0</v>
      </c>
    </row>
    <row r="610" spans="1:35">
      <c r="A610" s="94"/>
      <c r="B610" s="94"/>
      <c r="F610" s="94"/>
      <c r="G610" s="255">
        <v>1994</v>
      </c>
      <c r="H610" s="256"/>
      <c r="I610" s="256"/>
      <c r="J610" s="256"/>
      <c r="K610" s="257" t="s">
        <v>425</v>
      </c>
      <c r="L610" s="258">
        <f t="shared" si="100"/>
        <v>0</v>
      </c>
      <c r="M610" s="258">
        <f t="shared" si="100"/>
        <v>0</v>
      </c>
      <c r="N610" s="258">
        <f t="shared" si="100"/>
        <v>0</v>
      </c>
      <c r="O610" s="258">
        <f t="shared" si="100"/>
        <v>0</v>
      </c>
      <c r="P610" s="258">
        <f t="shared" si="100"/>
        <v>0</v>
      </c>
      <c r="Q610" s="258">
        <f t="shared" si="100"/>
        <v>0</v>
      </c>
      <c r="R610" s="258">
        <f t="shared" si="100"/>
        <v>0</v>
      </c>
      <c r="S610" s="258">
        <f t="shared" si="100"/>
        <v>0</v>
      </c>
      <c r="T610" s="258">
        <f t="shared" si="100"/>
        <v>0</v>
      </c>
      <c r="U610" s="258">
        <f t="shared" si="100"/>
        <v>0</v>
      </c>
      <c r="V610" s="258">
        <f t="shared" si="100"/>
        <v>0</v>
      </c>
      <c r="W610" s="258">
        <f t="shared" si="100"/>
        <v>0</v>
      </c>
      <c r="X610" s="258">
        <f t="shared" si="100"/>
        <v>0</v>
      </c>
      <c r="Y610" s="274">
        <f t="shared" si="95"/>
        <v>0</v>
      </c>
      <c r="Z610" s="274">
        <f t="shared" si="95"/>
        <v>0</v>
      </c>
      <c r="AA610" s="258">
        <f t="shared" si="99"/>
        <v>0</v>
      </c>
      <c r="AB610" s="274">
        <f t="shared" si="96"/>
        <v>0</v>
      </c>
      <c r="AC610" s="258">
        <f t="shared" si="101"/>
        <v>0</v>
      </c>
      <c r="AD610" s="258">
        <f t="shared" si="101"/>
        <v>0</v>
      </c>
      <c r="AE610" s="258">
        <f t="shared" si="101"/>
        <v>0</v>
      </c>
      <c r="AF610" s="258">
        <f t="shared" si="101"/>
        <v>0</v>
      </c>
      <c r="AG610" s="258">
        <f t="shared" si="101"/>
        <v>0</v>
      </c>
      <c r="AH610" s="258">
        <f t="shared" si="101"/>
        <v>0</v>
      </c>
      <c r="AI610" s="258">
        <f t="shared" si="101"/>
        <v>0</v>
      </c>
    </row>
    <row r="611" spans="1:35">
      <c r="A611" s="94"/>
      <c r="B611" s="94"/>
      <c r="F611" s="94"/>
      <c r="G611" s="255">
        <v>1995</v>
      </c>
      <c r="H611" s="256"/>
      <c r="I611" s="256"/>
      <c r="J611" s="256"/>
      <c r="K611" s="257" t="s">
        <v>425</v>
      </c>
      <c r="L611" s="258">
        <f t="shared" si="100"/>
        <v>0</v>
      </c>
      <c r="M611" s="258">
        <f t="shared" si="100"/>
        <v>0</v>
      </c>
      <c r="N611" s="258">
        <f t="shared" si="100"/>
        <v>0</v>
      </c>
      <c r="O611" s="258">
        <f t="shared" si="100"/>
        <v>0</v>
      </c>
      <c r="P611" s="258">
        <f t="shared" si="100"/>
        <v>0</v>
      </c>
      <c r="Q611" s="258">
        <f t="shared" si="100"/>
        <v>0</v>
      </c>
      <c r="R611" s="258">
        <f t="shared" si="100"/>
        <v>0</v>
      </c>
      <c r="S611" s="258">
        <f t="shared" si="100"/>
        <v>0</v>
      </c>
      <c r="T611" s="258">
        <f t="shared" si="100"/>
        <v>0</v>
      </c>
      <c r="U611" s="258">
        <f t="shared" si="100"/>
        <v>0</v>
      </c>
      <c r="V611" s="258">
        <f t="shared" si="100"/>
        <v>0</v>
      </c>
      <c r="W611" s="258">
        <f t="shared" si="100"/>
        <v>0</v>
      </c>
      <c r="X611" s="258">
        <f t="shared" si="100"/>
        <v>0</v>
      </c>
      <c r="Y611" s="274">
        <f t="shared" si="95"/>
        <v>0</v>
      </c>
      <c r="Z611" s="274">
        <f t="shared" si="95"/>
        <v>0</v>
      </c>
      <c r="AA611" s="258">
        <f t="shared" si="99"/>
        <v>0</v>
      </c>
      <c r="AB611" s="274">
        <f t="shared" si="96"/>
        <v>0</v>
      </c>
      <c r="AC611" s="258">
        <f t="shared" si="101"/>
        <v>0</v>
      </c>
      <c r="AD611" s="258">
        <f t="shared" si="101"/>
        <v>0</v>
      </c>
      <c r="AE611" s="258">
        <f t="shared" si="101"/>
        <v>0</v>
      </c>
      <c r="AF611" s="258">
        <f t="shared" si="101"/>
        <v>0</v>
      </c>
      <c r="AG611" s="258">
        <f t="shared" si="101"/>
        <v>0</v>
      </c>
      <c r="AH611" s="258">
        <f t="shared" si="101"/>
        <v>0</v>
      </c>
      <c r="AI611" s="258">
        <f t="shared" si="101"/>
        <v>0</v>
      </c>
    </row>
    <row r="612" spans="1:35">
      <c r="A612" s="94"/>
      <c r="B612" s="94"/>
      <c r="F612" s="94"/>
      <c r="G612" s="255">
        <v>1996</v>
      </c>
      <c r="H612" s="256"/>
      <c r="I612" s="256"/>
      <c r="J612" s="256"/>
      <c r="K612" s="257" t="s">
        <v>425</v>
      </c>
      <c r="L612" s="258">
        <f t="shared" si="100"/>
        <v>0</v>
      </c>
      <c r="M612" s="258">
        <f t="shared" si="100"/>
        <v>0</v>
      </c>
      <c r="N612" s="258">
        <f t="shared" si="100"/>
        <v>0</v>
      </c>
      <c r="O612" s="258">
        <f t="shared" si="100"/>
        <v>0</v>
      </c>
      <c r="P612" s="258">
        <f t="shared" si="100"/>
        <v>0</v>
      </c>
      <c r="Q612" s="258">
        <f t="shared" si="100"/>
        <v>0</v>
      </c>
      <c r="R612" s="258">
        <f t="shared" si="100"/>
        <v>0</v>
      </c>
      <c r="S612" s="258">
        <f t="shared" si="100"/>
        <v>0</v>
      </c>
      <c r="T612" s="258">
        <f t="shared" si="100"/>
        <v>0</v>
      </c>
      <c r="U612" s="258">
        <f t="shared" si="100"/>
        <v>0</v>
      </c>
      <c r="V612" s="258">
        <f t="shared" si="100"/>
        <v>0</v>
      </c>
      <c r="W612" s="258">
        <f t="shared" si="100"/>
        <v>0</v>
      </c>
      <c r="X612" s="258">
        <f t="shared" si="100"/>
        <v>0</v>
      </c>
      <c r="Y612" s="274">
        <f t="shared" si="95"/>
        <v>0</v>
      </c>
      <c r="Z612" s="274">
        <f t="shared" si="95"/>
        <v>0</v>
      </c>
      <c r="AA612" s="258">
        <f t="shared" si="99"/>
        <v>0</v>
      </c>
      <c r="AB612" s="274">
        <f t="shared" si="96"/>
        <v>0</v>
      </c>
      <c r="AC612" s="258">
        <f t="shared" si="101"/>
        <v>0</v>
      </c>
      <c r="AD612" s="258">
        <f t="shared" si="101"/>
        <v>0</v>
      </c>
      <c r="AE612" s="258">
        <f t="shared" si="101"/>
        <v>0</v>
      </c>
      <c r="AF612" s="258">
        <f t="shared" si="101"/>
        <v>0</v>
      </c>
      <c r="AG612" s="258">
        <f t="shared" si="101"/>
        <v>0</v>
      </c>
      <c r="AH612" s="258">
        <f t="shared" si="101"/>
        <v>0</v>
      </c>
      <c r="AI612" s="258">
        <f t="shared" si="101"/>
        <v>0</v>
      </c>
    </row>
    <row r="613" spans="1:35">
      <c r="A613" s="94"/>
      <c r="B613" s="94"/>
      <c r="F613" s="94"/>
      <c r="G613" s="255">
        <v>1997</v>
      </c>
      <c r="H613" s="256"/>
      <c r="I613" s="256"/>
      <c r="J613" s="256"/>
      <c r="K613" s="257" t="s">
        <v>425</v>
      </c>
      <c r="L613" s="258">
        <f t="shared" si="100"/>
        <v>0</v>
      </c>
      <c r="M613" s="258">
        <f t="shared" si="100"/>
        <v>0</v>
      </c>
      <c r="N613" s="258">
        <f t="shared" si="100"/>
        <v>0</v>
      </c>
      <c r="O613" s="258">
        <f t="shared" si="100"/>
        <v>0</v>
      </c>
      <c r="P613" s="258">
        <f t="shared" si="100"/>
        <v>0</v>
      </c>
      <c r="Q613" s="258">
        <f t="shared" si="100"/>
        <v>0</v>
      </c>
      <c r="R613" s="258">
        <f t="shared" si="100"/>
        <v>0</v>
      </c>
      <c r="S613" s="258">
        <f t="shared" si="100"/>
        <v>0</v>
      </c>
      <c r="T613" s="258">
        <f t="shared" si="100"/>
        <v>0</v>
      </c>
      <c r="U613" s="258">
        <f t="shared" si="100"/>
        <v>0</v>
      </c>
      <c r="V613" s="258">
        <f t="shared" si="100"/>
        <v>0</v>
      </c>
      <c r="W613" s="258">
        <f t="shared" si="100"/>
        <v>0</v>
      </c>
      <c r="X613" s="258">
        <f t="shared" si="100"/>
        <v>0</v>
      </c>
      <c r="Y613" s="274">
        <f t="shared" si="95"/>
        <v>0</v>
      </c>
      <c r="Z613" s="274">
        <f t="shared" si="95"/>
        <v>0</v>
      </c>
      <c r="AA613" s="258">
        <f t="shared" si="99"/>
        <v>0</v>
      </c>
      <c r="AB613" s="274">
        <f t="shared" si="96"/>
        <v>0</v>
      </c>
      <c r="AC613" s="258">
        <f t="shared" si="101"/>
        <v>0</v>
      </c>
      <c r="AD613" s="258">
        <f t="shared" si="101"/>
        <v>0</v>
      </c>
      <c r="AE613" s="258">
        <f t="shared" si="101"/>
        <v>0</v>
      </c>
      <c r="AF613" s="258">
        <f t="shared" si="101"/>
        <v>0</v>
      </c>
      <c r="AG613" s="258">
        <f t="shared" si="101"/>
        <v>0</v>
      </c>
      <c r="AH613" s="258">
        <f t="shared" si="101"/>
        <v>0</v>
      </c>
      <c r="AI613" s="258">
        <f t="shared" si="101"/>
        <v>0</v>
      </c>
    </row>
    <row r="614" spans="1:35">
      <c r="A614" s="94"/>
      <c r="B614" s="94"/>
      <c r="F614" s="94"/>
      <c r="G614" s="255">
        <v>1998</v>
      </c>
      <c r="H614" s="256"/>
      <c r="I614" s="256"/>
      <c r="J614" s="256"/>
      <c r="K614" s="257" t="s">
        <v>425</v>
      </c>
      <c r="L614" s="258">
        <f t="shared" si="100"/>
        <v>0</v>
      </c>
      <c r="M614" s="258">
        <f t="shared" si="100"/>
        <v>0</v>
      </c>
      <c r="N614" s="258">
        <f t="shared" si="100"/>
        <v>0</v>
      </c>
      <c r="O614" s="258">
        <f t="shared" si="100"/>
        <v>0</v>
      </c>
      <c r="P614" s="258">
        <f t="shared" si="100"/>
        <v>0</v>
      </c>
      <c r="Q614" s="258">
        <f t="shared" si="100"/>
        <v>0</v>
      </c>
      <c r="R614" s="258">
        <f t="shared" si="100"/>
        <v>0</v>
      </c>
      <c r="S614" s="258">
        <f t="shared" si="100"/>
        <v>0</v>
      </c>
      <c r="T614" s="258">
        <f t="shared" si="100"/>
        <v>0</v>
      </c>
      <c r="U614" s="258">
        <f t="shared" si="100"/>
        <v>0</v>
      </c>
      <c r="V614" s="258">
        <f t="shared" si="100"/>
        <v>0</v>
      </c>
      <c r="W614" s="258">
        <f t="shared" si="100"/>
        <v>0</v>
      </c>
      <c r="X614" s="258">
        <f t="shared" si="100"/>
        <v>0</v>
      </c>
      <c r="Y614" s="274">
        <f t="shared" si="95"/>
        <v>0</v>
      </c>
      <c r="Z614" s="274">
        <f t="shared" si="95"/>
        <v>0</v>
      </c>
      <c r="AA614" s="258">
        <f t="shared" si="99"/>
        <v>0</v>
      </c>
      <c r="AB614" s="274">
        <f t="shared" si="96"/>
        <v>0</v>
      </c>
      <c r="AC614" s="258">
        <f t="shared" si="101"/>
        <v>0</v>
      </c>
      <c r="AD614" s="258">
        <f t="shared" si="101"/>
        <v>0</v>
      </c>
      <c r="AE614" s="258">
        <f t="shared" si="101"/>
        <v>0</v>
      </c>
      <c r="AF614" s="258">
        <f t="shared" si="101"/>
        <v>0</v>
      </c>
      <c r="AG614" s="258">
        <f t="shared" si="101"/>
        <v>0</v>
      </c>
      <c r="AH614" s="258">
        <f t="shared" si="101"/>
        <v>0</v>
      </c>
      <c r="AI614" s="258">
        <f t="shared" si="101"/>
        <v>0</v>
      </c>
    </row>
    <row r="615" spans="1:35">
      <c r="A615" s="94"/>
      <c r="B615" s="94"/>
      <c r="F615" s="94"/>
      <c r="G615" s="255">
        <v>1999</v>
      </c>
      <c r="H615" s="256"/>
      <c r="I615" s="256"/>
      <c r="J615" s="256"/>
      <c r="K615" s="257" t="s">
        <v>425</v>
      </c>
      <c r="L615" s="258">
        <f t="shared" si="100"/>
        <v>0</v>
      </c>
      <c r="M615" s="258">
        <f t="shared" si="100"/>
        <v>0</v>
      </c>
      <c r="N615" s="258">
        <f t="shared" si="100"/>
        <v>0</v>
      </c>
      <c r="O615" s="258">
        <f t="shared" si="100"/>
        <v>0</v>
      </c>
      <c r="P615" s="258">
        <f t="shared" si="100"/>
        <v>0</v>
      </c>
      <c r="Q615" s="258">
        <f t="shared" si="100"/>
        <v>0</v>
      </c>
      <c r="R615" s="258">
        <f t="shared" si="100"/>
        <v>0</v>
      </c>
      <c r="S615" s="258">
        <f t="shared" si="100"/>
        <v>0</v>
      </c>
      <c r="T615" s="258">
        <f t="shared" si="100"/>
        <v>0</v>
      </c>
      <c r="U615" s="258">
        <f t="shared" si="100"/>
        <v>0</v>
      </c>
      <c r="V615" s="258">
        <f t="shared" si="100"/>
        <v>0</v>
      </c>
      <c r="W615" s="258">
        <f t="shared" si="100"/>
        <v>0</v>
      </c>
      <c r="X615" s="258">
        <f t="shared" si="100"/>
        <v>0</v>
      </c>
      <c r="Y615" s="274">
        <f t="shared" si="95"/>
        <v>0</v>
      </c>
      <c r="Z615" s="274">
        <f t="shared" si="95"/>
        <v>0</v>
      </c>
      <c r="AA615" s="258">
        <f t="shared" si="99"/>
        <v>0</v>
      </c>
      <c r="AB615" s="274">
        <f t="shared" si="96"/>
        <v>0</v>
      </c>
      <c r="AC615" s="258">
        <f t="shared" si="101"/>
        <v>0</v>
      </c>
      <c r="AD615" s="258">
        <f t="shared" si="101"/>
        <v>0</v>
      </c>
      <c r="AE615" s="258">
        <f t="shared" si="101"/>
        <v>0</v>
      </c>
      <c r="AF615" s="258">
        <f t="shared" si="101"/>
        <v>0</v>
      </c>
      <c r="AG615" s="258">
        <f t="shared" si="101"/>
        <v>0</v>
      </c>
      <c r="AH615" s="258">
        <f t="shared" si="101"/>
        <v>0</v>
      </c>
      <c r="AI615" s="258">
        <f t="shared" si="101"/>
        <v>0</v>
      </c>
    </row>
    <row r="616" spans="1:35">
      <c r="A616" s="94"/>
      <c r="B616" s="94"/>
      <c r="F616" s="94"/>
      <c r="G616" s="255">
        <v>2000</v>
      </c>
      <c r="H616" s="256"/>
      <c r="I616" s="256"/>
      <c r="J616" s="256"/>
      <c r="K616" s="257" t="s">
        <v>425</v>
      </c>
      <c r="L616" s="258">
        <f t="shared" si="100"/>
        <v>0</v>
      </c>
      <c r="M616" s="258">
        <f t="shared" si="100"/>
        <v>0</v>
      </c>
      <c r="N616" s="258">
        <f t="shared" si="100"/>
        <v>0</v>
      </c>
      <c r="O616" s="258">
        <f t="shared" si="100"/>
        <v>0</v>
      </c>
      <c r="P616" s="258">
        <f t="shared" si="100"/>
        <v>0</v>
      </c>
      <c r="Q616" s="258">
        <f t="shared" si="100"/>
        <v>0</v>
      </c>
      <c r="R616" s="258">
        <f t="shared" si="100"/>
        <v>0</v>
      </c>
      <c r="S616" s="258">
        <f t="shared" si="100"/>
        <v>0</v>
      </c>
      <c r="T616" s="258">
        <f t="shared" si="100"/>
        <v>0</v>
      </c>
      <c r="U616" s="258">
        <f t="shared" si="100"/>
        <v>0</v>
      </c>
      <c r="V616" s="258">
        <f t="shared" si="100"/>
        <v>0</v>
      </c>
      <c r="W616" s="258">
        <f t="shared" si="100"/>
        <v>0</v>
      </c>
      <c r="X616" s="258">
        <f t="shared" si="100"/>
        <v>0</v>
      </c>
      <c r="Y616" s="274">
        <f t="shared" si="95"/>
        <v>0</v>
      </c>
      <c r="Z616" s="274">
        <f t="shared" si="95"/>
        <v>0</v>
      </c>
      <c r="AA616" s="258">
        <f t="shared" si="99"/>
        <v>0</v>
      </c>
      <c r="AB616" s="274">
        <f t="shared" si="96"/>
        <v>0</v>
      </c>
      <c r="AC616" s="258">
        <f t="shared" si="101"/>
        <v>0</v>
      </c>
      <c r="AD616" s="258">
        <f t="shared" si="101"/>
        <v>0</v>
      </c>
      <c r="AE616" s="258">
        <f t="shared" si="101"/>
        <v>0</v>
      </c>
      <c r="AF616" s="258">
        <f t="shared" si="101"/>
        <v>0</v>
      </c>
      <c r="AG616" s="258">
        <f t="shared" si="101"/>
        <v>0</v>
      </c>
      <c r="AH616" s="258">
        <f t="shared" si="101"/>
        <v>0</v>
      </c>
      <c r="AI616" s="258">
        <f t="shared" si="101"/>
        <v>0</v>
      </c>
    </row>
    <row r="617" spans="1:35">
      <c r="A617" s="94"/>
      <c r="B617" s="94"/>
      <c r="F617" s="94"/>
      <c r="G617" s="255">
        <v>2001</v>
      </c>
      <c r="H617" s="256"/>
      <c r="I617" s="256"/>
      <c r="J617" s="256"/>
      <c r="K617" s="257" t="s">
        <v>425</v>
      </c>
      <c r="L617" s="258">
        <f t="shared" si="100"/>
        <v>0</v>
      </c>
      <c r="M617" s="258">
        <f t="shared" si="100"/>
        <v>0</v>
      </c>
      <c r="N617" s="258">
        <f t="shared" si="100"/>
        <v>0</v>
      </c>
      <c r="O617" s="258">
        <f t="shared" si="100"/>
        <v>0</v>
      </c>
      <c r="P617" s="258">
        <f t="shared" si="100"/>
        <v>0</v>
      </c>
      <c r="Q617" s="258">
        <f t="shared" si="100"/>
        <v>0</v>
      </c>
      <c r="R617" s="258">
        <f t="shared" si="100"/>
        <v>0</v>
      </c>
      <c r="S617" s="258">
        <f t="shared" si="100"/>
        <v>0</v>
      </c>
      <c r="T617" s="258">
        <f t="shared" si="100"/>
        <v>0</v>
      </c>
      <c r="U617" s="258">
        <f t="shared" si="100"/>
        <v>0</v>
      </c>
      <c r="V617" s="258">
        <f t="shared" si="100"/>
        <v>0</v>
      </c>
      <c r="W617" s="258">
        <f t="shared" si="100"/>
        <v>0</v>
      </c>
      <c r="X617" s="258">
        <f t="shared" si="100"/>
        <v>0</v>
      </c>
      <c r="Y617" s="274">
        <f t="shared" ref="Y617:Z646" si="102">SUMIF($I$22:$I$513,$G617,Y$22:Y$513)/12</f>
        <v>0</v>
      </c>
      <c r="Z617" s="274">
        <f t="shared" si="102"/>
        <v>0</v>
      </c>
      <c r="AA617" s="258">
        <f t="shared" si="99"/>
        <v>0</v>
      </c>
      <c r="AB617" s="274">
        <f t="shared" si="96"/>
        <v>0</v>
      </c>
      <c r="AC617" s="258">
        <f t="shared" si="101"/>
        <v>0</v>
      </c>
      <c r="AD617" s="258">
        <f t="shared" si="101"/>
        <v>0</v>
      </c>
      <c r="AE617" s="258">
        <f t="shared" si="101"/>
        <v>0</v>
      </c>
      <c r="AF617" s="258">
        <f t="shared" si="101"/>
        <v>0</v>
      </c>
      <c r="AG617" s="258">
        <f t="shared" si="101"/>
        <v>0</v>
      </c>
      <c r="AH617" s="258">
        <f t="shared" si="101"/>
        <v>0</v>
      </c>
      <c r="AI617" s="258">
        <f t="shared" si="101"/>
        <v>0</v>
      </c>
    </row>
    <row r="618" spans="1:35">
      <c r="A618" s="94"/>
      <c r="B618" s="94"/>
      <c r="F618" s="94"/>
      <c r="G618" s="255">
        <v>2002</v>
      </c>
      <c r="H618" s="256"/>
      <c r="I618" s="256"/>
      <c r="J618" s="256"/>
      <c r="K618" s="257" t="s">
        <v>425</v>
      </c>
      <c r="L618" s="258">
        <f t="shared" si="100"/>
        <v>0</v>
      </c>
      <c r="M618" s="258">
        <f t="shared" si="100"/>
        <v>0</v>
      </c>
      <c r="N618" s="258">
        <f t="shared" si="100"/>
        <v>0</v>
      </c>
      <c r="O618" s="258">
        <f t="shared" si="100"/>
        <v>0</v>
      </c>
      <c r="P618" s="258">
        <f t="shared" si="100"/>
        <v>0</v>
      </c>
      <c r="Q618" s="258">
        <f t="shared" si="100"/>
        <v>0</v>
      </c>
      <c r="R618" s="258">
        <f t="shared" si="100"/>
        <v>0</v>
      </c>
      <c r="S618" s="258">
        <f t="shared" si="100"/>
        <v>0</v>
      </c>
      <c r="T618" s="258">
        <f t="shared" si="100"/>
        <v>0</v>
      </c>
      <c r="U618" s="258">
        <f t="shared" si="100"/>
        <v>0</v>
      </c>
      <c r="V618" s="258">
        <f t="shared" si="100"/>
        <v>0</v>
      </c>
      <c r="W618" s="258">
        <f t="shared" si="100"/>
        <v>0</v>
      </c>
      <c r="X618" s="258">
        <f t="shared" si="100"/>
        <v>0</v>
      </c>
      <c r="Y618" s="274">
        <f t="shared" si="102"/>
        <v>0</v>
      </c>
      <c r="Z618" s="274">
        <f t="shared" si="102"/>
        <v>0</v>
      </c>
      <c r="AA618" s="258">
        <f t="shared" si="99"/>
        <v>0</v>
      </c>
      <c r="AB618" s="274">
        <f t="shared" si="96"/>
        <v>0</v>
      </c>
      <c r="AC618" s="258">
        <f t="shared" si="101"/>
        <v>0</v>
      </c>
      <c r="AD618" s="258">
        <f t="shared" si="101"/>
        <v>0</v>
      </c>
      <c r="AE618" s="258">
        <f t="shared" si="101"/>
        <v>0</v>
      </c>
      <c r="AF618" s="258">
        <f t="shared" si="101"/>
        <v>0</v>
      </c>
      <c r="AG618" s="258">
        <f t="shared" si="101"/>
        <v>0</v>
      </c>
      <c r="AH618" s="258">
        <f t="shared" si="101"/>
        <v>0</v>
      </c>
      <c r="AI618" s="258">
        <f t="shared" si="101"/>
        <v>0</v>
      </c>
    </row>
    <row r="619" spans="1:35">
      <c r="A619" s="94"/>
      <c r="B619" s="94"/>
      <c r="F619" s="94"/>
      <c r="G619" s="255">
        <v>2003</v>
      </c>
      <c r="H619" s="256"/>
      <c r="I619" s="256"/>
      <c r="J619" s="256"/>
      <c r="K619" s="257" t="s">
        <v>425</v>
      </c>
      <c r="L619" s="258">
        <f t="shared" si="100"/>
        <v>0</v>
      </c>
      <c r="M619" s="258">
        <f t="shared" si="100"/>
        <v>0</v>
      </c>
      <c r="N619" s="258">
        <f t="shared" si="100"/>
        <v>0</v>
      </c>
      <c r="O619" s="258">
        <f t="shared" si="100"/>
        <v>0</v>
      </c>
      <c r="P619" s="258">
        <f t="shared" si="100"/>
        <v>0</v>
      </c>
      <c r="Q619" s="258">
        <f t="shared" si="100"/>
        <v>0</v>
      </c>
      <c r="R619" s="258">
        <f t="shared" si="100"/>
        <v>0</v>
      </c>
      <c r="S619" s="258">
        <f t="shared" si="100"/>
        <v>0</v>
      </c>
      <c r="T619" s="258">
        <f t="shared" si="100"/>
        <v>0</v>
      </c>
      <c r="U619" s="258">
        <f t="shared" si="100"/>
        <v>0</v>
      </c>
      <c r="V619" s="258">
        <f t="shared" si="100"/>
        <v>0</v>
      </c>
      <c r="W619" s="258">
        <f t="shared" si="100"/>
        <v>0</v>
      </c>
      <c r="X619" s="258">
        <f t="shared" si="100"/>
        <v>0</v>
      </c>
      <c r="Y619" s="274">
        <f t="shared" si="102"/>
        <v>0</v>
      </c>
      <c r="Z619" s="274">
        <f t="shared" si="102"/>
        <v>0</v>
      </c>
      <c r="AA619" s="258">
        <f t="shared" si="99"/>
        <v>0</v>
      </c>
      <c r="AB619" s="274">
        <f t="shared" si="96"/>
        <v>0</v>
      </c>
      <c r="AC619" s="258">
        <f t="shared" si="101"/>
        <v>0</v>
      </c>
      <c r="AD619" s="258">
        <f t="shared" si="101"/>
        <v>0</v>
      </c>
      <c r="AE619" s="258">
        <f t="shared" si="101"/>
        <v>0</v>
      </c>
      <c r="AF619" s="258">
        <f t="shared" si="101"/>
        <v>0</v>
      </c>
      <c r="AG619" s="258">
        <f t="shared" si="101"/>
        <v>0</v>
      </c>
      <c r="AH619" s="258">
        <f t="shared" si="101"/>
        <v>0</v>
      </c>
      <c r="AI619" s="258">
        <f t="shared" si="101"/>
        <v>0</v>
      </c>
    </row>
    <row r="620" spans="1:35">
      <c r="A620" s="94"/>
      <c r="B620" s="94"/>
      <c r="F620" s="94"/>
      <c r="G620" s="255">
        <v>2004</v>
      </c>
      <c r="H620" s="256"/>
      <c r="I620" s="256"/>
      <c r="J620" s="256"/>
      <c r="K620" s="257" t="s">
        <v>425</v>
      </c>
      <c r="L620" s="258">
        <f t="shared" si="100"/>
        <v>0</v>
      </c>
      <c r="M620" s="258">
        <f t="shared" si="100"/>
        <v>0</v>
      </c>
      <c r="N620" s="258">
        <f t="shared" si="100"/>
        <v>0</v>
      </c>
      <c r="O620" s="258">
        <f t="shared" si="100"/>
        <v>0</v>
      </c>
      <c r="P620" s="258">
        <f t="shared" si="100"/>
        <v>0</v>
      </c>
      <c r="Q620" s="258">
        <f t="shared" si="100"/>
        <v>0</v>
      </c>
      <c r="R620" s="258">
        <f t="shared" si="100"/>
        <v>0</v>
      </c>
      <c r="S620" s="258">
        <f t="shared" si="100"/>
        <v>0</v>
      </c>
      <c r="T620" s="258">
        <f t="shared" si="100"/>
        <v>0</v>
      </c>
      <c r="U620" s="258">
        <f t="shared" si="100"/>
        <v>0</v>
      </c>
      <c r="V620" s="258">
        <f t="shared" si="100"/>
        <v>0</v>
      </c>
      <c r="W620" s="258">
        <f t="shared" si="100"/>
        <v>0</v>
      </c>
      <c r="X620" s="258">
        <f t="shared" si="100"/>
        <v>0</v>
      </c>
      <c r="Y620" s="274">
        <f t="shared" si="102"/>
        <v>0</v>
      </c>
      <c r="Z620" s="274">
        <f t="shared" si="102"/>
        <v>0</v>
      </c>
      <c r="AA620" s="258">
        <f t="shared" si="99"/>
        <v>0</v>
      </c>
      <c r="AB620" s="274">
        <f t="shared" si="96"/>
        <v>0</v>
      </c>
      <c r="AC620" s="258">
        <f t="shared" si="101"/>
        <v>0</v>
      </c>
      <c r="AD620" s="258">
        <f t="shared" si="101"/>
        <v>0</v>
      </c>
      <c r="AE620" s="258">
        <f t="shared" si="101"/>
        <v>0</v>
      </c>
      <c r="AF620" s="258">
        <f t="shared" si="101"/>
        <v>0</v>
      </c>
      <c r="AG620" s="258">
        <f t="shared" si="101"/>
        <v>0</v>
      </c>
      <c r="AH620" s="258">
        <f t="shared" si="101"/>
        <v>0</v>
      </c>
      <c r="AI620" s="258">
        <f t="shared" si="101"/>
        <v>0</v>
      </c>
    </row>
    <row r="621" spans="1:35">
      <c r="A621" s="94"/>
      <c r="B621" s="94"/>
      <c r="F621" s="94"/>
      <c r="G621" s="255">
        <v>2005</v>
      </c>
      <c r="H621" s="256"/>
      <c r="I621" s="256"/>
      <c r="J621" s="256"/>
      <c r="K621" s="257" t="s">
        <v>425</v>
      </c>
      <c r="L621" s="258">
        <f t="shared" si="100"/>
        <v>0</v>
      </c>
      <c r="M621" s="258">
        <f t="shared" si="100"/>
        <v>0</v>
      </c>
      <c r="N621" s="258">
        <f t="shared" si="100"/>
        <v>0</v>
      </c>
      <c r="O621" s="258">
        <f t="shared" si="100"/>
        <v>0</v>
      </c>
      <c r="P621" s="258">
        <f t="shared" si="100"/>
        <v>0</v>
      </c>
      <c r="Q621" s="258">
        <f t="shared" si="100"/>
        <v>0</v>
      </c>
      <c r="R621" s="258">
        <f t="shared" si="100"/>
        <v>0</v>
      </c>
      <c r="S621" s="258">
        <f t="shared" si="100"/>
        <v>0</v>
      </c>
      <c r="T621" s="258">
        <f t="shared" si="100"/>
        <v>0</v>
      </c>
      <c r="U621" s="258">
        <f t="shared" si="100"/>
        <v>0</v>
      </c>
      <c r="V621" s="258">
        <f t="shared" si="100"/>
        <v>0</v>
      </c>
      <c r="W621" s="258">
        <f t="shared" si="100"/>
        <v>0</v>
      </c>
      <c r="X621" s="258">
        <f t="shared" si="100"/>
        <v>0</v>
      </c>
      <c r="Y621" s="274">
        <f t="shared" si="102"/>
        <v>0</v>
      </c>
      <c r="Z621" s="274">
        <f t="shared" si="102"/>
        <v>0</v>
      </c>
      <c r="AA621" s="258">
        <f t="shared" si="99"/>
        <v>0</v>
      </c>
      <c r="AB621" s="274">
        <f t="shared" si="96"/>
        <v>0</v>
      </c>
      <c r="AC621" s="258">
        <f t="shared" si="101"/>
        <v>0</v>
      </c>
      <c r="AD621" s="258">
        <f t="shared" si="101"/>
        <v>0</v>
      </c>
      <c r="AE621" s="258">
        <f t="shared" si="101"/>
        <v>0</v>
      </c>
      <c r="AF621" s="258">
        <f t="shared" si="101"/>
        <v>0</v>
      </c>
      <c r="AG621" s="258">
        <f t="shared" si="101"/>
        <v>0</v>
      </c>
      <c r="AH621" s="258">
        <f t="shared" si="101"/>
        <v>0</v>
      </c>
      <c r="AI621" s="258">
        <f t="shared" si="101"/>
        <v>0</v>
      </c>
    </row>
    <row r="622" spans="1:35">
      <c r="A622" s="94"/>
      <c r="B622" s="94"/>
      <c r="F622" s="94"/>
      <c r="G622" s="255">
        <v>2006</v>
      </c>
      <c r="H622" s="256"/>
      <c r="I622" s="256"/>
      <c r="J622" s="256"/>
      <c r="K622" s="257" t="s">
        <v>425</v>
      </c>
      <c r="L622" s="258">
        <f t="shared" si="100"/>
        <v>0</v>
      </c>
      <c r="M622" s="258">
        <f t="shared" si="100"/>
        <v>0</v>
      </c>
      <c r="N622" s="258">
        <f t="shared" si="100"/>
        <v>0</v>
      </c>
      <c r="O622" s="258">
        <f t="shared" si="100"/>
        <v>0</v>
      </c>
      <c r="P622" s="258">
        <f t="shared" si="100"/>
        <v>0</v>
      </c>
      <c r="Q622" s="258">
        <f t="shared" si="100"/>
        <v>0</v>
      </c>
      <c r="R622" s="258">
        <f t="shared" si="100"/>
        <v>0</v>
      </c>
      <c r="S622" s="258">
        <f t="shared" si="100"/>
        <v>0</v>
      </c>
      <c r="T622" s="258">
        <f t="shared" si="100"/>
        <v>0</v>
      </c>
      <c r="U622" s="258">
        <f t="shared" si="100"/>
        <v>0</v>
      </c>
      <c r="V622" s="258">
        <f t="shared" si="100"/>
        <v>0</v>
      </c>
      <c r="W622" s="258">
        <f t="shared" si="100"/>
        <v>0</v>
      </c>
      <c r="X622" s="258">
        <f t="shared" si="100"/>
        <v>0</v>
      </c>
      <c r="Y622" s="274">
        <f t="shared" si="102"/>
        <v>0</v>
      </c>
      <c r="Z622" s="274">
        <f t="shared" si="102"/>
        <v>0</v>
      </c>
      <c r="AA622" s="258">
        <f t="shared" si="99"/>
        <v>0</v>
      </c>
      <c r="AB622" s="274">
        <f t="shared" si="96"/>
        <v>0</v>
      </c>
      <c r="AC622" s="258">
        <f t="shared" ref="AC622:AI637" si="103">SUMIF($H$22:$H$513,$G622,AC$22:AC$513)</f>
        <v>0</v>
      </c>
      <c r="AD622" s="258">
        <f t="shared" si="103"/>
        <v>0</v>
      </c>
      <c r="AE622" s="258">
        <f t="shared" si="103"/>
        <v>0</v>
      </c>
      <c r="AF622" s="258">
        <f t="shared" si="103"/>
        <v>0</v>
      </c>
      <c r="AG622" s="258">
        <f t="shared" si="103"/>
        <v>0</v>
      </c>
      <c r="AH622" s="258">
        <f t="shared" si="103"/>
        <v>0</v>
      </c>
      <c r="AI622" s="258">
        <f t="shared" si="103"/>
        <v>0</v>
      </c>
    </row>
    <row r="623" spans="1:35">
      <c r="A623" s="94"/>
      <c r="B623" s="94"/>
      <c r="F623" s="94"/>
      <c r="G623" s="255">
        <v>2007</v>
      </c>
      <c r="H623" s="256"/>
      <c r="I623" s="256"/>
      <c r="J623" s="256"/>
      <c r="K623" s="257" t="s">
        <v>425</v>
      </c>
      <c r="L623" s="258">
        <f t="shared" ref="L623:X638" si="104">SUMIF($H$22:$H$513,$G623,L$22:L$513)</f>
        <v>0</v>
      </c>
      <c r="M623" s="258">
        <f t="shared" si="104"/>
        <v>0</v>
      </c>
      <c r="N623" s="258">
        <f t="shared" si="104"/>
        <v>0</v>
      </c>
      <c r="O623" s="258">
        <f t="shared" si="104"/>
        <v>0</v>
      </c>
      <c r="P623" s="258">
        <f t="shared" si="104"/>
        <v>0</v>
      </c>
      <c r="Q623" s="258">
        <f t="shared" si="104"/>
        <v>0</v>
      </c>
      <c r="R623" s="258">
        <f t="shared" si="104"/>
        <v>0</v>
      </c>
      <c r="S623" s="258">
        <f t="shared" si="104"/>
        <v>0</v>
      </c>
      <c r="T623" s="258">
        <f t="shared" si="104"/>
        <v>0</v>
      </c>
      <c r="U623" s="258">
        <f t="shared" si="104"/>
        <v>0</v>
      </c>
      <c r="V623" s="258">
        <f t="shared" si="104"/>
        <v>0</v>
      </c>
      <c r="W623" s="258">
        <f t="shared" si="104"/>
        <v>0</v>
      </c>
      <c r="X623" s="258">
        <f t="shared" si="104"/>
        <v>0</v>
      </c>
      <c r="Y623" s="274">
        <f t="shared" si="102"/>
        <v>0</v>
      </c>
      <c r="Z623" s="274">
        <f t="shared" si="102"/>
        <v>0</v>
      </c>
      <c r="AA623" s="258">
        <f t="shared" si="99"/>
        <v>0</v>
      </c>
      <c r="AB623" s="274">
        <f t="shared" si="96"/>
        <v>0</v>
      </c>
      <c r="AC623" s="258">
        <f t="shared" si="103"/>
        <v>0</v>
      </c>
      <c r="AD623" s="258">
        <f t="shared" si="103"/>
        <v>0</v>
      </c>
      <c r="AE623" s="258">
        <f t="shared" si="103"/>
        <v>0</v>
      </c>
      <c r="AF623" s="258">
        <f t="shared" si="103"/>
        <v>0</v>
      </c>
      <c r="AG623" s="258">
        <f t="shared" si="103"/>
        <v>0</v>
      </c>
      <c r="AH623" s="258">
        <f t="shared" si="103"/>
        <v>0</v>
      </c>
      <c r="AI623" s="258">
        <f t="shared" si="103"/>
        <v>0</v>
      </c>
    </row>
    <row r="624" spans="1:35">
      <c r="A624" s="94"/>
      <c r="B624" s="94"/>
      <c r="F624" s="94"/>
      <c r="G624" s="255">
        <v>2008</v>
      </c>
      <c r="H624" s="256"/>
      <c r="I624" s="256"/>
      <c r="J624" s="256"/>
      <c r="K624" s="257" t="s">
        <v>425</v>
      </c>
      <c r="L624" s="258">
        <f t="shared" si="104"/>
        <v>0</v>
      </c>
      <c r="M624" s="258">
        <f t="shared" si="104"/>
        <v>0</v>
      </c>
      <c r="N624" s="258">
        <f t="shared" si="104"/>
        <v>0</v>
      </c>
      <c r="O624" s="258">
        <f t="shared" si="104"/>
        <v>0</v>
      </c>
      <c r="P624" s="258">
        <f t="shared" si="104"/>
        <v>0</v>
      </c>
      <c r="Q624" s="258">
        <f t="shared" si="104"/>
        <v>0</v>
      </c>
      <c r="R624" s="258">
        <f t="shared" si="104"/>
        <v>0</v>
      </c>
      <c r="S624" s="258">
        <f t="shared" si="104"/>
        <v>0</v>
      </c>
      <c r="T624" s="258">
        <f t="shared" si="104"/>
        <v>0</v>
      </c>
      <c r="U624" s="258">
        <f t="shared" si="104"/>
        <v>0</v>
      </c>
      <c r="V624" s="258">
        <f t="shared" si="104"/>
        <v>0</v>
      </c>
      <c r="W624" s="258">
        <f t="shared" si="104"/>
        <v>0</v>
      </c>
      <c r="X624" s="258">
        <f t="shared" si="104"/>
        <v>0</v>
      </c>
      <c r="Y624" s="274">
        <f t="shared" si="102"/>
        <v>0</v>
      </c>
      <c r="Z624" s="274">
        <f t="shared" si="102"/>
        <v>0</v>
      </c>
      <c r="AA624" s="258">
        <f t="shared" si="99"/>
        <v>0</v>
      </c>
      <c r="AB624" s="274">
        <f t="shared" si="96"/>
        <v>0</v>
      </c>
      <c r="AC624" s="258">
        <f t="shared" si="103"/>
        <v>0</v>
      </c>
      <c r="AD624" s="258">
        <f t="shared" si="103"/>
        <v>0</v>
      </c>
      <c r="AE624" s="258">
        <f t="shared" si="103"/>
        <v>0</v>
      </c>
      <c r="AF624" s="258">
        <f t="shared" si="103"/>
        <v>0</v>
      </c>
      <c r="AG624" s="258">
        <f t="shared" si="103"/>
        <v>0</v>
      </c>
      <c r="AH624" s="258">
        <f t="shared" si="103"/>
        <v>0</v>
      </c>
      <c r="AI624" s="258">
        <f t="shared" si="103"/>
        <v>0</v>
      </c>
    </row>
    <row r="625" spans="1:35">
      <c r="A625" s="94"/>
      <c r="B625" s="94"/>
      <c r="F625" s="94"/>
      <c r="G625" s="255">
        <v>2009</v>
      </c>
      <c r="H625" s="256"/>
      <c r="I625" s="256"/>
      <c r="J625" s="256"/>
      <c r="K625" s="257" t="s">
        <v>425</v>
      </c>
      <c r="L625" s="258">
        <f t="shared" si="104"/>
        <v>0</v>
      </c>
      <c r="M625" s="258">
        <f t="shared" si="104"/>
        <v>0</v>
      </c>
      <c r="N625" s="258">
        <f t="shared" si="104"/>
        <v>0</v>
      </c>
      <c r="O625" s="258">
        <f t="shared" si="104"/>
        <v>0</v>
      </c>
      <c r="P625" s="258">
        <f t="shared" si="104"/>
        <v>0</v>
      </c>
      <c r="Q625" s="258">
        <f t="shared" si="104"/>
        <v>0</v>
      </c>
      <c r="R625" s="258">
        <f t="shared" si="104"/>
        <v>0</v>
      </c>
      <c r="S625" s="258">
        <f t="shared" si="104"/>
        <v>0</v>
      </c>
      <c r="T625" s="258">
        <f t="shared" si="104"/>
        <v>0</v>
      </c>
      <c r="U625" s="258">
        <f t="shared" si="104"/>
        <v>0</v>
      </c>
      <c r="V625" s="258">
        <f t="shared" si="104"/>
        <v>0</v>
      </c>
      <c r="W625" s="258">
        <f t="shared" si="104"/>
        <v>0</v>
      </c>
      <c r="X625" s="258">
        <f t="shared" si="104"/>
        <v>0</v>
      </c>
      <c r="Y625" s="274">
        <f t="shared" si="102"/>
        <v>0</v>
      </c>
      <c r="Z625" s="274">
        <f t="shared" si="102"/>
        <v>0</v>
      </c>
      <c r="AA625" s="258">
        <f t="shared" si="99"/>
        <v>0</v>
      </c>
      <c r="AB625" s="274">
        <f t="shared" si="96"/>
        <v>0</v>
      </c>
      <c r="AC625" s="258">
        <f t="shared" si="103"/>
        <v>0</v>
      </c>
      <c r="AD625" s="258">
        <f t="shared" si="103"/>
        <v>0</v>
      </c>
      <c r="AE625" s="258">
        <f t="shared" si="103"/>
        <v>0</v>
      </c>
      <c r="AF625" s="258">
        <f t="shared" si="103"/>
        <v>0</v>
      </c>
      <c r="AG625" s="258">
        <f t="shared" si="103"/>
        <v>0</v>
      </c>
      <c r="AH625" s="258">
        <f t="shared" si="103"/>
        <v>0</v>
      </c>
      <c r="AI625" s="258">
        <f t="shared" si="103"/>
        <v>0</v>
      </c>
    </row>
    <row r="626" spans="1:35">
      <c r="A626" s="94"/>
      <c r="B626" s="94"/>
      <c r="F626" s="94"/>
      <c r="G626" s="89">
        <v>2010</v>
      </c>
      <c r="H626" s="94"/>
      <c r="I626" s="94"/>
      <c r="J626" s="94"/>
      <c r="K626" s="260" t="str">
        <f t="shared" ref="K626:K646" ca="1" si="105">OFFSET(K$214,($G626-2006)*12,0)&amp;"/"&amp;OFFSET(K$214,($G626-2006)*12+11,0)</f>
        <v>CFO/CFO</v>
      </c>
      <c r="L626" s="20">
        <f t="shared" si="104"/>
        <v>0</v>
      </c>
      <c r="M626" s="20">
        <f t="shared" si="104"/>
        <v>0</v>
      </c>
      <c r="N626" s="20">
        <f t="shared" si="104"/>
        <v>0</v>
      </c>
      <c r="O626" s="20">
        <f t="shared" si="104"/>
        <v>0</v>
      </c>
      <c r="P626" s="20">
        <f t="shared" si="104"/>
        <v>0</v>
      </c>
      <c r="Q626" s="20">
        <f t="shared" si="104"/>
        <v>0</v>
      </c>
      <c r="R626" s="20">
        <f t="shared" si="104"/>
        <v>0</v>
      </c>
      <c r="S626" s="20">
        <f t="shared" si="104"/>
        <v>0</v>
      </c>
      <c r="T626" s="20">
        <f t="shared" si="104"/>
        <v>0</v>
      </c>
      <c r="U626" s="20">
        <f t="shared" si="104"/>
        <v>0</v>
      </c>
      <c r="V626" s="20">
        <f t="shared" si="104"/>
        <v>0</v>
      </c>
      <c r="W626" s="20">
        <f t="shared" si="104"/>
        <v>0</v>
      </c>
      <c r="X626" s="20">
        <f t="shared" si="104"/>
        <v>0</v>
      </c>
      <c r="Y626" s="273">
        <f t="shared" si="102"/>
        <v>0</v>
      </c>
      <c r="Z626" s="273">
        <f t="shared" si="102"/>
        <v>0</v>
      </c>
      <c r="AA626" s="20">
        <f t="shared" si="99"/>
        <v>0</v>
      </c>
      <c r="AB626" s="273">
        <f t="shared" si="96"/>
        <v>0</v>
      </c>
      <c r="AC626" s="20">
        <f t="shared" si="103"/>
        <v>0</v>
      </c>
      <c r="AD626" s="20">
        <f t="shared" si="103"/>
        <v>0</v>
      </c>
      <c r="AE626" s="20">
        <f t="shared" si="103"/>
        <v>0</v>
      </c>
      <c r="AF626" s="20">
        <f t="shared" si="103"/>
        <v>0</v>
      </c>
      <c r="AG626" s="20">
        <f t="shared" si="103"/>
        <v>0</v>
      </c>
      <c r="AH626" s="20">
        <f t="shared" si="103"/>
        <v>0</v>
      </c>
      <c r="AI626" s="20">
        <f t="shared" si="103"/>
        <v>0</v>
      </c>
    </row>
    <row r="627" spans="1:35">
      <c r="A627" s="94"/>
      <c r="B627" s="94"/>
      <c r="F627" s="94"/>
      <c r="G627" s="89">
        <v>2011</v>
      </c>
      <c r="H627" s="94"/>
      <c r="I627" s="94"/>
      <c r="J627" s="94"/>
      <c r="K627" s="260" t="str">
        <f t="shared" ca="1" si="105"/>
        <v>CFO/CFO</v>
      </c>
      <c r="L627" s="20">
        <f t="shared" si="104"/>
        <v>0</v>
      </c>
      <c r="M627" s="20">
        <f t="shared" si="104"/>
        <v>0</v>
      </c>
      <c r="N627" s="20">
        <f t="shared" si="104"/>
        <v>0</v>
      </c>
      <c r="O627" s="20">
        <f t="shared" si="104"/>
        <v>0</v>
      </c>
      <c r="P627" s="20">
        <f t="shared" si="104"/>
        <v>0</v>
      </c>
      <c r="Q627" s="20">
        <f t="shared" si="104"/>
        <v>0</v>
      </c>
      <c r="R627" s="20">
        <f t="shared" si="104"/>
        <v>0</v>
      </c>
      <c r="S627" s="20">
        <f t="shared" si="104"/>
        <v>0</v>
      </c>
      <c r="T627" s="20">
        <f t="shared" si="104"/>
        <v>0</v>
      </c>
      <c r="U627" s="20">
        <f t="shared" si="104"/>
        <v>0</v>
      </c>
      <c r="V627" s="20">
        <f t="shared" si="104"/>
        <v>0</v>
      </c>
      <c r="W627" s="20">
        <f t="shared" si="104"/>
        <v>0</v>
      </c>
      <c r="X627" s="20">
        <f t="shared" si="104"/>
        <v>0</v>
      </c>
      <c r="Y627" s="273">
        <f t="shared" si="102"/>
        <v>0</v>
      </c>
      <c r="Z627" s="273">
        <f t="shared" si="102"/>
        <v>0</v>
      </c>
      <c r="AA627" s="20">
        <f t="shared" si="99"/>
        <v>0</v>
      </c>
      <c r="AB627" s="273">
        <f t="shared" si="96"/>
        <v>0</v>
      </c>
      <c r="AC627" s="20">
        <f t="shared" si="103"/>
        <v>0</v>
      </c>
      <c r="AD627" s="20">
        <f t="shared" si="103"/>
        <v>0</v>
      </c>
      <c r="AE627" s="20">
        <f t="shared" si="103"/>
        <v>0</v>
      </c>
      <c r="AF627" s="20">
        <f t="shared" si="103"/>
        <v>0</v>
      </c>
      <c r="AG627" s="20">
        <f t="shared" si="103"/>
        <v>0</v>
      </c>
      <c r="AH627" s="20">
        <f t="shared" si="103"/>
        <v>0</v>
      </c>
      <c r="AI627" s="20">
        <f t="shared" si="103"/>
        <v>0</v>
      </c>
    </row>
    <row r="628" spans="1:35">
      <c r="A628" s="94"/>
      <c r="B628" s="94"/>
      <c r="F628" s="94"/>
      <c r="G628" s="89">
        <v>2012</v>
      </c>
      <c r="H628" s="94"/>
      <c r="I628" s="94"/>
      <c r="J628" s="94"/>
      <c r="K628" s="260" t="str">
        <f t="shared" ca="1" si="105"/>
        <v>CFO/CFO</v>
      </c>
      <c r="L628" s="20">
        <f t="shared" si="104"/>
        <v>0</v>
      </c>
      <c r="M628" s="20">
        <f t="shared" si="104"/>
        <v>0</v>
      </c>
      <c r="N628" s="20">
        <f t="shared" si="104"/>
        <v>0</v>
      </c>
      <c r="O628" s="20">
        <f t="shared" si="104"/>
        <v>0</v>
      </c>
      <c r="P628" s="20">
        <f t="shared" si="104"/>
        <v>0</v>
      </c>
      <c r="Q628" s="20">
        <f t="shared" si="104"/>
        <v>0</v>
      </c>
      <c r="R628" s="20">
        <f t="shared" si="104"/>
        <v>0</v>
      </c>
      <c r="S628" s="20">
        <f t="shared" si="104"/>
        <v>0</v>
      </c>
      <c r="T628" s="20">
        <f t="shared" si="104"/>
        <v>0</v>
      </c>
      <c r="U628" s="20">
        <f t="shared" si="104"/>
        <v>0</v>
      </c>
      <c r="V628" s="20">
        <f t="shared" si="104"/>
        <v>0</v>
      </c>
      <c r="W628" s="20">
        <f t="shared" si="104"/>
        <v>0</v>
      </c>
      <c r="X628" s="20">
        <f t="shared" si="104"/>
        <v>0</v>
      </c>
      <c r="Y628" s="273">
        <f t="shared" si="102"/>
        <v>0</v>
      </c>
      <c r="Z628" s="273">
        <f t="shared" si="102"/>
        <v>0</v>
      </c>
      <c r="AA628" s="20">
        <f t="shared" si="99"/>
        <v>0</v>
      </c>
      <c r="AB628" s="273">
        <f t="shared" si="96"/>
        <v>0</v>
      </c>
      <c r="AC628" s="20">
        <f t="shared" si="103"/>
        <v>0</v>
      </c>
      <c r="AD628" s="20">
        <f t="shared" si="103"/>
        <v>0</v>
      </c>
      <c r="AE628" s="20">
        <f t="shared" si="103"/>
        <v>0</v>
      </c>
      <c r="AF628" s="20">
        <f t="shared" si="103"/>
        <v>0</v>
      </c>
      <c r="AG628" s="20">
        <f t="shared" si="103"/>
        <v>0</v>
      </c>
      <c r="AH628" s="20">
        <f t="shared" si="103"/>
        <v>0</v>
      </c>
      <c r="AI628" s="20">
        <f t="shared" si="103"/>
        <v>0</v>
      </c>
    </row>
    <row r="629" spans="1:35">
      <c r="A629" s="94"/>
      <c r="B629" s="94"/>
      <c r="F629" s="94"/>
      <c r="G629" s="89">
        <v>2013</v>
      </c>
      <c r="H629" s="94"/>
      <c r="I629" s="94"/>
      <c r="J629" s="94"/>
      <c r="K629" s="260" t="str">
        <f t="shared" ca="1" si="105"/>
        <v>CFO/CFO</v>
      </c>
      <c r="L629" s="20">
        <f t="shared" si="104"/>
        <v>0</v>
      </c>
      <c r="M629" s="20">
        <f t="shared" si="104"/>
        <v>0</v>
      </c>
      <c r="N629" s="20">
        <f t="shared" si="104"/>
        <v>0</v>
      </c>
      <c r="O629" s="20">
        <f t="shared" si="104"/>
        <v>0</v>
      </c>
      <c r="P629" s="20">
        <f t="shared" si="104"/>
        <v>0</v>
      </c>
      <c r="Q629" s="20">
        <f t="shared" si="104"/>
        <v>0</v>
      </c>
      <c r="R629" s="20">
        <f t="shared" si="104"/>
        <v>0</v>
      </c>
      <c r="S629" s="20">
        <f t="shared" si="104"/>
        <v>0</v>
      </c>
      <c r="T629" s="20">
        <f t="shared" si="104"/>
        <v>0</v>
      </c>
      <c r="U629" s="20">
        <f t="shared" si="104"/>
        <v>0</v>
      </c>
      <c r="V629" s="20">
        <f t="shared" si="104"/>
        <v>0</v>
      </c>
      <c r="W629" s="20">
        <f t="shared" si="104"/>
        <v>0</v>
      </c>
      <c r="X629" s="20">
        <f t="shared" si="104"/>
        <v>0</v>
      </c>
      <c r="Y629" s="273">
        <f t="shared" si="102"/>
        <v>0</v>
      </c>
      <c r="Z629" s="273">
        <f t="shared" si="102"/>
        <v>0</v>
      </c>
      <c r="AA629" s="20">
        <f t="shared" si="99"/>
        <v>0</v>
      </c>
      <c r="AB629" s="273">
        <f t="shared" si="96"/>
        <v>0</v>
      </c>
      <c r="AC629" s="20">
        <f t="shared" si="103"/>
        <v>0</v>
      </c>
      <c r="AD629" s="20">
        <f t="shared" si="103"/>
        <v>0</v>
      </c>
      <c r="AE629" s="20">
        <f t="shared" si="103"/>
        <v>0</v>
      </c>
      <c r="AF629" s="20">
        <f t="shared" si="103"/>
        <v>0</v>
      </c>
      <c r="AG629" s="20">
        <f t="shared" si="103"/>
        <v>0</v>
      </c>
      <c r="AH629" s="20">
        <f t="shared" si="103"/>
        <v>0</v>
      </c>
      <c r="AI629" s="20">
        <f t="shared" si="103"/>
        <v>0</v>
      </c>
    </row>
    <row r="630" spans="1:35">
      <c r="A630" s="94"/>
      <c r="B630" s="94"/>
      <c r="F630" s="94"/>
      <c r="G630" s="89">
        <v>2014</v>
      </c>
      <c r="H630" s="94"/>
      <c r="I630" s="94"/>
      <c r="J630" s="94"/>
      <c r="K630" s="260" t="str">
        <f t="shared" ca="1" si="105"/>
        <v>CFO/CFO</v>
      </c>
      <c r="L630" s="20">
        <f t="shared" si="104"/>
        <v>0</v>
      </c>
      <c r="M630" s="20">
        <f t="shared" si="104"/>
        <v>0</v>
      </c>
      <c r="N630" s="20">
        <f t="shared" si="104"/>
        <v>0</v>
      </c>
      <c r="O630" s="20">
        <f t="shared" si="104"/>
        <v>0</v>
      </c>
      <c r="P630" s="20">
        <f t="shared" si="104"/>
        <v>0</v>
      </c>
      <c r="Q630" s="20">
        <f t="shared" si="104"/>
        <v>0</v>
      </c>
      <c r="R630" s="20">
        <f t="shared" si="104"/>
        <v>0</v>
      </c>
      <c r="S630" s="20">
        <f t="shared" si="104"/>
        <v>0</v>
      </c>
      <c r="T630" s="20">
        <f t="shared" si="104"/>
        <v>0</v>
      </c>
      <c r="U630" s="20">
        <f t="shared" si="104"/>
        <v>0</v>
      </c>
      <c r="V630" s="20">
        <f t="shared" si="104"/>
        <v>0</v>
      </c>
      <c r="W630" s="20">
        <f t="shared" si="104"/>
        <v>0</v>
      </c>
      <c r="X630" s="20">
        <f t="shared" si="104"/>
        <v>0</v>
      </c>
      <c r="Y630" s="273">
        <f t="shared" si="102"/>
        <v>0</v>
      </c>
      <c r="Z630" s="273">
        <f t="shared" si="102"/>
        <v>0</v>
      </c>
      <c r="AA630" s="20">
        <f t="shared" si="99"/>
        <v>0</v>
      </c>
      <c r="AB630" s="273">
        <f t="shared" si="96"/>
        <v>0</v>
      </c>
      <c r="AC630" s="20">
        <f t="shared" si="103"/>
        <v>0</v>
      </c>
      <c r="AD630" s="20">
        <f t="shared" si="103"/>
        <v>0</v>
      </c>
      <c r="AE630" s="20">
        <f t="shared" si="103"/>
        <v>0</v>
      </c>
      <c r="AF630" s="20">
        <f t="shared" si="103"/>
        <v>0</v>
      </c>
      <c r="AG630" s="20">
        <f t="shared" si="103"/>
        <v>0</v>
      </c>
      <c r="AH630" s="20">
        <f t="shared" si="103"/>
        <v>0</v>
      </c>
      <c r="AI630" s="20">
        <f t="shared" si="103"/>
        <v>0</v>
      </c>
    </row>
    <row r="631" spans="1:35">
      <c r="A631" s="94"/>
      <c r="B631" s="94"/>
      <c r="F631" s="94"/>
      <c r="G631" s="89">
        <v>2015</v>
      </c>
      <c r="H631" s="94"/>
      <c r="I631" s="94"/>
      <c r="J631" s="94"/>
      <c r="K631" s="260" t="str">
        <f t="shared" ca="1" si="105"/>
        <v>CFO/CFO</v>
      </c>
      <c r="L631" s="20">
        <f t="shared" si="104"/>
        <v>0</v>
      </c>
      <c r="M631" s="20">
        <f t="shared" si="104"/>
        <v>5627400</v>
      </c>
      <c r="N631" s="20">
        <f t="shared" si="104"/>
        <v>0</v>
      </c>
      <c r="O631" s="20">
        <f t="shared" si="104"/>
        <v>5627400</v>
      </c>
      <c r="P631" s="20">
        <f t="shared" si="104"/>
        <v>5627400</v>
      </c>
      <c r="Q631" s="20">
        <f t="shared" si="104"/>
        <v>4946863.5895822672</v>
      </c>
      <c r="R631" s="20">
        <f t="shared" si="104"/>
        <v>0</v>
      </c>
      <c r="S631" s="20">
        <f t="shared" si="104"/>
        <v>0</v>
      </c>
      <c r="T631" s="20">
        <f t="shared" si="104"/>
        <v>0</v>
      </c>
      <c r="U631" s="20">
        <f t="shared" si="104"/>
        <v>0</v>
      </c>
      <c r="V631" s="20">
        <f t="shared" si="104"/>
        <v>0</v>
      </c>
      <c r="W631" s="20">
        <f t="shared" si="104"/>
        <v>0</v>
      </c>
      <c r="X631" s="20">
        <f t="shared" si="104"/>
        <v>0</v>
      </c>
      <c r="Y631" s="273">
        <f t="shared" si="102"/>
        <v>0</v>
      </c>
      <c r="Z631" s="273">
        <f t="shared" si="102"/>
        <v>0</v>
      </c>
      <c r="AA631" s="20">
        <f t="shared" si="99"/>
        <v>0</v>
      </c>
      <c r="AB631" s="273">
        <f t="shared" si="96"/>
        <v>0</v>
      </c>
      <c r="AC631" s="20">
        <f t="shared" si="103"/>
        <v>5627400</v>
      </c>
      <c r="AD631" s="20">
        <f t="shared" si="103"/>
        <v>0</v>
      </c>
      <c r="AE631" s="20">
        <f t="shared" si="103"/>
        <v>5627400</v>
      </c>
      <c r="AF631" s="20">
        <f t="shared" si="103"/>
        <v>0</v>
      </c>
      <c r="AG631" s="20">
        <f t="shared" si="103"/>
        <v>5627400</v>
      </c>
      <c r="AH631" s="20">
        <f t="shared" si="103"/>
        <v>0</v>
      </c>
      <c r="AI631" s="20">
        <f t="shared" si="103"/>
        <v>5627400</v>
      </c>
    </row>
    <row r="632" spans="1:35">
      <c r="A632" s="94"/>
      <c r="B632" s="94"/>
      <c r="F632" s="94"/>
      <c r="G632" s="89">
        <v>2016</v>
      </c>
      <c r="H632" s="94"/>
      <c r="I632" s="94"/>
      <c r="J632" s="94"/>
      <c r="K632" s="260" t="str">
        <f t="shared" ca="1" si="105"/>
        <v>CFO/CFO</v>
      </c>
      <c r="L632" s="20">
        <f t="shared" si="104"/>
        <v>0</v>
      </c>
      <c r="M632" s="20">
        <f t="shared" si="104"/>
        <v>5627400</v>
      </c>
      <c r="N632" s="20">
        <f t="shared" si="104"/>
        <v>0</v>
      </c>
      <c r="O632" s="20">
        <f t="shared" si="104"/>
        <v>5627400</v>
      </c>
      <c r="P632" s="20">
        <f t="shared" si="104"/>
        <v>5627400</v>
      </c>
      <c r="Q632" s="20">
        <f t="shared" si="104"/>
        <v>4779578.3474224806</v>
      </c>
      <c r="R632" s="20">
        <f t="shared" si="104"/>
        <v>0</v>
      </c>
      <c r="S632" s="20">
        <f t="shared" si="104"/>
        <v>0</v>
      </c>
      <c r="T632" s="20">
        <f t="shared" si="104"/>
        <v>0</v>
      </c>
      <c r="U632" s="20">
        <f t="shared" si="104"/>
        <v>0</v>
      </c>
      <c r="V632" s="20">
        <f t="shared" si="104"/>
        <v>0</v>
      </c>
      <c r="W632" s="20">
        <f t="shared" si="104"/>
        <v>0</v>
      </c>
      <c r="X632" s="20">
        <f t="shared" si="104"/>
        <v>0</v>
      </c>
      <c r="Y632" s="273">
        <f t="shared" si="102"/>
        <v>0</v>
      </c>
      <c r="Z632" s="273">
        <f t="shared" si="102"/>
        <v>0</v>
      </c>
      <c r="AA632" s="20">
        <f t="shared" si="99"/>
        <v>0</v>
      </c>
      <c r="AB632" s="273">
        <f t="shared" si="96"/>
        <v>0</v>
      </c>
      <c r="AC632" s="20">
        <f t="shared" si="103"/>
        <v>5627400</v>
      </c>
      <c r="AD632" s="20">
        <f t="shared" si="103"/>
        <v>0</v>
      </c>
      <c r="AE632" s="20">
        <f t="shared" si="103"/>
        <v>5627400</v>
      </c>
      <c r="AF632" s="20">
        <f t="shared" si="103"/>
        <v>0</v>
      </c>
      <c r="AG632" s="20">
        <f t="shared" si="103"/>
        <v>5627400</v>
      </c>
      <c r="AH632" s="20">
        <f t="shared" si="103"/>
        <v>0</v>
      </c>
      <c r="AI632" s="20">
        <f t="shared" si="103"/>
        <v>5627400</v>
      </c>
    </row>
    <row r="633" spans="1:35">
      <c r="A633" s="94"/>
      <c r="B633" s="94"/>
      <c r="F633" s="94"/>
      <c r="G633" s="89">
        <v>2017</v>
      </c>
      <c r="H633" s="94"/>
      <c r="I633" s="94"/>
      <c r="J633" s="94"/>
      <c r="K633" s="260" t="str">
        <f t="shared" ca="1" si="105"/>
        <v>CFO/CFO</v>
      </c>
      <c r="L633" s="20">
        <f t="shared" si="104"/>
        <v>0</v>
      </c>
      <c r="M633" s="20">
        <f t="shared" si="104"/>
        <v>4554690</v>
      </c>
      <c r="N633" s="20">
        <f t="shared" si="104"/>
        <v>0</v>
      </c>
      <c r="O633" s="20">
        <f t="shared" si="104"/>
        <v>4554690</v>
      </c>
      <c r="P633" s="20">
        <f t="shared" si="104"/>
        <v>4554690</v>
      </c>
      <c r="Q633" s="20">
        <f t="shared" si="104"/>
        <v>3745299.8179726312</v>
      </c>
      <c r="R633" s="20">
        <f t="shared" si="104"/>
        <v>4500</v>
      </c>
      <c r="S633" s="20">
        <f t="shared" si="104"/>
        <v>3660.7528993848878</v>
      </c>
      <c r="T633" s="20">
        <f t="shared" si="104"/>
        <v>4500.0000000000009</v>
      </c>
      <c r="U633" s="20">
        <f t="shared" si="104"/>
        <v>0</v>
      </c>
      <c r="V633" s="20">
        <f t="shared" si="104"/>
        <v>0</v>
      </c>
      <c r="W633" s="20">
        <f t="shared" si="104"/>
        <v>4500</v>
      </c>
      <c r="X633" s="20">
        <f t="shared" si="104"/>
        <v>0</v>
      </c>
      <c r="Y633" s="273">
        <f t="shared" si="102"/>
        <v>0</v>
      </c>
      <c r="Z633" s="273">
        <f t="shared" si="102"/>
        <v>0</v>
      </c>
      <c r="AA633" s="20">
        <f t="shared" si="99"/>
        <v>0</v>
      </c>
      <c r="AB633" s="273">
        <f t="shared" si="96"/>
        <v>0</v>
      </c>
      <c r="AC633" s="20">
        <f t="shared" si="103"/>
        <v>4554690</v>
      </c>
      <c r="AD633" s="20">
        <f t="shared" si="103"/>
        <v>0</v>
      </c>
      <c r="AE633" s="20">
        <f t="shared" si="103"/>
        <v>4554690</v>
      </c>
      <c r="AF633" s="20">
        <f t="shared" si="103"/>
        <v>0</v>
      </c>
      <c r="AG633" s="20">
        <f t="shared" si="103"/>
        <v>4554690</v>
      </c>
      <c r="AH633" s="20">
        <f t="shared" si="103"/>
        <v>0</v>
      </c>
      <c r="AI633" s="20">
        <f t="shared" si="103"/>
        <v>4554690</v>
      </c>
    </row>
    <row r="634" spans="1:35">
      <c r="A634" s="94"/>
      <c r="B634" s="94"/>
      <c r="F634" s="94"/>
      <c r="G634" s="89">
        <v>2018</v>
      </c>
      <c r="H634" s="94"/>
      <c r="I634" s="94"/>
      <c r="J634" s="94"/>
      <c r="K634" s="260" t="str">
        <f t="shared" ca="1" si="105"/>
        <v>CFO/CFO</v>
      </c>
      <c r="L634" s="20">
        <f t="shared" si="104"/>
        <v>0</v>
      </c>
      <c r="M634" s="20">
        <f t="shared" si="104"/>
        <v>3543993.5568230567</v>
      </c>
      <c r="N634" s="20">
        <f t="shared" si="104"/>
        <v>0</v>
      </c>
      <c r="O634" s="20">
        <f t="shared" si="104"/>
        <v>3543993.5568230567</v>
      </c>
      <c r="P634" s="20">
        <f t="shared" si="104"/>
        <v>3543993.5568230567</v>
      </c>
      <c r="Q634" s="20">
        <f t="shared" si="104"/>
        <v>2809493.9424308357</v>
      </c>
      <c r="R634" s="20">
        <f t="shared" si="104"/>
        <v>9000</v>
      </c>
      <c r="S634" s="20">
        <f t="shared" si="104"/>
        <v>7135.8154343082233</v>
      </c>
      <c r="T634" s="20">
        <f t="shared" si="104"/>
        <v>9000</v>
      </c>
      <c r="U634" s="20">
        <f t="shared" si="104"/>
        <v>0</v>
      </c>
      <c r="V634" s="20">
        <f t="shared" si="104"/>
        <v>0</v>
      </c>
      <c r="W634" s="20">
        <f t="shared" si="104"/>
        <v>9000</v>
      </c>
      <c r="X634" s="20">
        <f t="shared" si="104"/>
        <v>0</v>
      </c>
      <c r="Y634" s="273">
        <f t="shared" si="102"/>
        <v>0</v>
      </c>
      <c r="Z634" s="273">
        <f t="shared" si="102"/>
        <v>0</v>
      </c>
      <c r="AA634" s="20">
        <f t="shared" si="99"/>
        <v>0</v>
      </c>
      <c r="AB634" s="273">
        <f t="shared" si="96"/>
        <v>0</v>
      </c>
      <c r="AC634" s="20">
        <f t="shared" si="103"/>
        <v>3543993.5568230567</v>
      </c>
      <c r="AD634" s="20">
        <f t="shared" si="103"/>
        <v>0</v>
      </c>
      <c r="AE634" s="20">
        <f t="shared" si="103"/>
        <v>3543993.5568230567</v>
      </c>
      <c r="AF634" s="20">
        <f t="shared" si="103"/>
        <v>0</v>
      </c>
      <c r="AG634" s="20">
        <f t="shared" si="103"/>
        <v>3543993.5568230567</v>
      </c>
      <c r="AH634" s="20">
        <f t="shared" si="103"/>
        <v>0</v>
      </c>
      <c r="AI634" s="20">
        <f t="shared" si="103"/>
        <v>3543993.5568230567</v>
      </c>
    </row>
    <row r="635" spans="1:35">
      <c r="A635" s="94"/>
      <c r="B635" s="94"/>
      <c r="F635" s="94"/>
      <c r="G635" s="89">
        <v>2019</v>
      </c>
      <c r="H635" s="94"/>
      <c r="I635" s="94"/>
      <c r="J635" s="94"/>
      <c r="K635" s="260" t="str">
        <f t="shared" ca="1" si="105"/>
        <v>CFO/CFO</v>
      </c>
      <c r="L635" s="20">
        <f t="shared" si="104"/>
        <v>0</v>
      </c>
      <c r="M635" s="20">
        <f t="shared" si="104"/>
        <v>3670229.5753048346</v>
      </c>
      <c r="N635" s="20">
        <f t="shared" si="104"/>
        <v>0</v>
      </c>
      <c r="O635" s="20">
        <f t="shared" si="104"/>
        <v>3670229.5753048346</v>
      </c>
      <c r="P635" s="20">
        <f t="shared" si="104"/>
        <v>3670229.5753048346</v>
      </c>
      <c r="Q635" s="20">
        <f t="shared" si="104"/>
        <v>2811176.1338497847</v>
      </c>
      <c r="R635" s="20">
        <f t="shared" si="104"/>
        <v>9000</v>
      </c>
      <c r="S635" s="20">
        <f t="shared" si="104"/>
        <v>6894.5076659982824</v>
      </c>
      <c r="T635" s="20">
        <f t="shared" si="104"/>
        <v>9000</v>
      </c>
      <c r="U635" s="20">
        <f t="shared" si="104"/>
        <v>0</v>
      </c>
      <c r="V635" s="20">
        <f t="shared" si="104"/>
        <v>0</v>
      </c>
      <c r="W635" s="20">
        <f t="shared" si="104"/>
        <v>9000</v>
      </c>
      <c r="X635" s="20">
        <f t="shared" si="104"/>
        <v>0</v>
      </c>
      <c r="Y635" s="273">
        <f t="shared" si="102"/>
        <v>0</v>
      </c>
      <c r="Z635" s="273">
        <f t="shared" si="102"/>
        <v>0</v>
      </c>
      <c r="AA635" s="20">
        <f t="shared" si="99"/>
        <v>0</v>
      </c>
      <c r="AB635" s="273">
        <f t="shared" si="96"/>
        <v>0</v>
      </c>
      <c r="AC635" s="20">
        <f t="shared" si="103"/>
        <v>3670229.5753048346</v>
      </c>
      <c r="AD635" s="20">
        <f t="shared" si="103"/>
        <v>0</v>
      </c>
      <c r="AE635" s="20">
        <f t="shared" si="103"/>
        <v>3670229.5753048346</v>
      </c>
      <c r="AF635" s="20">
        <f t="shared" si="103"/>
        <v>0</v>
      </c>
      <c r="AG635" s="20">
        <f t="shared" si="103"/>
        <v>3670229.5753048346</v>
      </c>
      <c r="AH635" s="20">
        <f t="shared" si="103"/>
        <v>0</v>
      </c>
      <c r="AI635" s="20">
        <f t="shared" si="103"/>
        <v>3670229.5753048346</v>
      </c>
    </row>
    <row r="636" spans="1:35">
      <c r="A636" s="94"/>
      <c r="B636" s="94"/>
      <c r="F636" s="94"/>
      <c r="G636" s="89">
        <v>2020</v>
      </c>
      <c r="H636" s="94"/>
      <c r="I636" s="94"/>
      <c r="J636" s="94"/>
      <c r="K636" s="260" t="str">
        <f t="shared" ca="1" si="105"/>
        <v>CFO/CFO</v>
      </c>
      <c r="L636" s="20">
        <f t="shared" si="104"/>
        <v>0</v>
      </c>
      <c r="M636" s="20">
        <f t="shared" si="104"/>
        <v>3800962.0840049577</v>
      </c>
      <c r="N636" s="20">
        <f t="shared" si="104"/>
        <v>0</v>
      </c>
      <c r="O636" s="20">
        <f t="shared" si="104"/>
        <v>3800962.0840049577</v>
      </c>
      <c r="P636" s="20">
        <f t="shared" si="104"/>
        <v>3800962.0840049577</v>
      </c>
      <c r="Q636" s="20">
        <f t="shared" si="104"/>
        <v>2812859.3324849913</v>
      </c>
      <c r="R636" s="20">
        <f t="shared" si="104"/>
        <v>9000</v>
      </c>
      <c r="S636" s="20">
        <f t="shared" si="104"/>
        <v>6661.3600637664576</v>
      </c>
      <c r="T636" s="20">
        <f t="shared" si="104"/>
        <v>9000</v>
      </c>
      <c r="U636" s="20">
        <f t="shared" si="104"/>
        <v>0</v>
      </c>
      <c r="V636" s="20">
        <f t="shared" si="104"/>
        <v>0</v>
      </c>
      <c r="W636" s="20">
        <f t="shared" si="104"/>
        <v>9000</v>
      </c>
      <c r="X636" s="20">
        <f t="shared" si="104"/>
        <v>0</v>
      </c>
      <c r="Y636" s="273">
        <f t="shared" si="102"/>
        <v>0</v>
      </c>
      <c r="Z636" s="273">
        <f t="shared" si="102"/>
        <v>0</v>
      </c>
      <c r="AA636" s="20">
        <f t="shared" si="99"/>
        <v>0</v>
      </c>
      <c r="AB636" s="273">
        <f t="shared" si="96"/>
        <v>0</v>
      </c>
      <c r="AC636" s="20">
        <f t="shared" si="103"/>
        <v>3800962.0840049577</v>
      </c>
      <c r="AD636" s="20">
        <f t="shared" si="103"/>
        <v>0</v>
      </c>
      <c r="AE636" s="20">
        <f t="shared" si="103"/>
        <v>3800962.0840049577</v>
      </c>
      <c r="AF636" s="20">
        <f t="shared" si="103"/>
        <v>0</v>
      </c>
      <c r="AG636" s="20">
        <f t="shared" si="103"/>
        <v>3800962.0840049577</v>
      </c>
      <c r="AH636" s="20">
        <f t="shared" si="103"/>
        <v>0</v>
      </c>
      <c r="AI636" s="20">
        <f t="shared" si="103"/>
        <v>3800962.0840049577</v>
      </c>
    </row>
    <row r="637" spans="1:35">
      <c r="A637" s="94"/>
      <c r="B637" s="94"/>
      <c r="F637" s="94"/>
      <c r="G637" s="89">
        <v>2021</v>
      </c>
      <c r="H637" s="94"/>
      <c r="I637" s="94"/>
      <c r="J637" s="94"/>
      <c r="K637" s="260" t="str">
        <f t="shared" ca="1" si="105"/>
        <v>CFO/CFO</v>
      </c>
      <c r="L637" s="20">
        <f t="shared" si="104"/>
        <v>0</v>
      </c>
      <c r="M637" s="20">
        <f t="shared" si="104"/>
        <v>3936351.2465956248</v>
      </c>
      <c r="N637" s="20">
        <f t="shared" si="104"/>
        <v>0</v>
      </c>
      <c r="O637" s="20">
        <f t="shared" si="104"/>
        <v>3936351.2465956248</v>
      </c>
      <c r="P637" s="20">
        <f t="shared" si="104"/>
        <v>3936351.2465956248</v>
      </c>
      <c r="Q637" s="20">
        <f t="shared" si="104"/>
        <v>2814543.5389395254</v>
      </c>
      <c r="R637" s="20">
        <f t="shared" si="104"/>
        <v>9000</v>
      </c>
      <c r="S637" s="20">
        <f t="shared" si="104"/>
        <v>6436.0966799675944</v>
      </c>
      <c r="T637" s="20">
        <f t="shared" si="104"/>
        <v>9000</v>
      </c>
      <c r="U637" s="20">
        <f t="shared" si="104"/>
        <v>0</v>
      </c>
      <c r="V637" s="20">
        <f t="shared" si="104"/>
        <v>0</v>
      </c>
      <c r="W637" s="20">
        <f t="shared" si="104"/>
        <v>9000</v>
      </c>
      <c r="X637" s="20">
        <f t="shared" si="104"/>
        <v>0</v>
      </c>
      <c r="Y637" s="273">
        <f t="shared" si="102"/>
        <v>0</v>
      </c>
      <c r="Z637" s="273">
        <f t="shared" si="102"/>
        <v>0</v>
      </c>
      <c r="AA637" s="20">
        <f t="shared" si="99"/>
        <v>0</v>
      </c>
      <c r="AB637" s="273">
        <f t="shared" si="96"/>
        <v>0</v>
      </c>
      <c r="AC637" s="20">
        <f t="shared" si="103"/>
        <v>3936351.2465956248</v>
      </c>
      <c r="AD637" s="20">
        <f t="shared" si="103"/>
        <v>0</v>
      </c>
      <c r="AE637" s="20">
        <f t="shared" si="103"/>
        <v>3936351.2465956248</v>
      </c>
      <c r="AF637" s="20">
        <f t="shared" si="103"/>
        <v>0</v>
      </c>
      <c r="AG637" s="20">
        <f t="shared" si="103"/>
        <v>3936351.2465956248</v>
      </c>
      <c r="AH637" s="20">
        <f t="shared" si="103"/>
        <v>0</v>
      </c>
      <c r="AI637" s="20">
        <f t="shared" si="103"/>
        <v>3936351.2465956248</v>
      </c>
    </row>
    <row r="638" spans="1:35">
      <c r="A638" s="94"/>
      <c r="B638" s="94"/>
      <c r="F638" s="94"/>
      <c r="G638" s="89">
        <v>2022</v>
      </c>
      <c r="H638" s="94"/>
      <c r="I638" s="94"/>
      <c r="J638" s="94"/>
      <c r="K638" s="260" t="str">
        <f t="shared" ca="1" si="105"/>
        <v>CFO/CFO</v>
      </c>
      <c r="L638" s="20">
        <f t="shared" si="104"/>
        <v>0</v>
      </c>
      <c r="M638" s="20">
        <f t="shared" si="104"/>
        <v>4076562.9317323943</v>
      </c>
      <c r="N638" s="20">
        <f t="shared" si="104"/>
        <v>0</v>
      </c>
      <c r="O638" s="20">
        <f t="shared" si="104"/>
        <v>4076562.9317323943</v>
      </c>
      <c r="P638" s="20">
        <f t="shared" si="104"/>
        <v>4076562.9317323943</v>
      </c>
      <c r="Q638" s="20">
        <f t="shared" si="104"/>
        <v>2816228.7538168244</v>
      </c>
      <c r="R638" s="20">
        <f t="shared" si="104"/>
        <v>9000</v>
      </c>
      <c r="S638" s="20">
        <f t="shared" si="104"/>
        <v>6218.4508985194143</v>
      </c>
      <c r="T638" s="20">
        <f t="shared" si="104"/>
        <v>9000</v>
      </c>
      <c r="U638" s="20">
        <f t="shared" si="104"/>
        <v>0</v>
      </c>
      <c r="V638" s="20">
        <f t="shared" si="104"/>
        <v>0</v>
      </c>
      <c r="W638" s="20">
        <f t="shared" si="104"/>
        <v>9000</v>
      </c>
      <c r="X638" s="20">
        <f t="shared" si="104"/>
        <v>0</v>
      </c>
      <c r="Y638" s="273">
        <f t="shared" si="102"/>
        <v>0</v>
      </c>
      <c r="Z638" s="273">
        <f t="shared" si="102"/>
        <v>0</v>
      </c>
      <c r="AA638" s="20">
        <f t="shared" si="99"/>
        <v>0</v>
      </c>
      <c r="AB638" s="273">
        <f t="shared" si="96"/>
        <v>0</v>
      </c>
      <c r="AC638" s="20">
        <f t="shared" ref="AC638:AI646" si="106">SUMIF($H$22:$H$513,$G638,AC$22:AC$513)</f>
        <v>4076562.9317323943</v>
      </c>
      <c r="AD638" s="20">
        <f t="shared" si="106"/>
        <v>0</v>
      </c>
      <c r="AE638" s="20">
        <f t="shared" si="106"/>
        <v>4076562.9317323943</v>
      </c>
      <c r="AF638" s="20">
        <f t="shared" si="106"/>
        <v>0</v>
      </c>
      <c r="AG638" s="20">
        <f t="shared" si="106"/>
        <v>4076562.9317323943</v>
      </c>
      <c r="AH638" s="20">
        <f t="shared" si="106"/>
        <v>0</v>
      </c>
      <c r="AI638" s="20">
        <f t="shared" si="106"/>
        <v>4076562.9317323943</v>
      </c>
    </row>
    <row r="639" spans="1:35">
      <c r="A639" s="94"/>
      <c r="B639" s="94"/>
      <c r="F639" s="94"/>
      <c r="G639" s="89">
        <v>2023</v>
      </c>
      <c r="H639" s="94"/>
      <c r="I639" s="94"/>
      <c r="J639" s="94"/>
      <c r="K639" s="260" t="str">
        <f t="shared" ca="1" si="105"/>
        <v>CFO/CFO</v>
      </c>
      <c r="L639" s="20">
        <f t="shared" ref="L639:X646" si="107">SUMIF($H$22:$H$513,$G639,L$22:L$513)</f>
        <v>0</v>
      </c>
      <c r="M639" s="20">
        <f t="shared" si="107"/>
        <v>4221768.9162640404</v>
      </c>
      <c r="N639" s="20">
        <f t="shared" si="107"/>
        <v>0</v>
      </c>
      <c r="O639" s="20">
        <f t="shared" si="107"/>
        <v>4221768.9162640404</v>
      </c>
      <c r="P639" s="20">
        <f t="shared" si="107"/>
        <v>4221768.9162640404</v>
      </c>
      <c r="Q639" s="20">
        <f t="shared" si="107"/>
        <v>2817914.9777206816</v>
      </c>
      <c r="R639" s="20">
        <f t="shared" si="107"/>
        <v>9000</v>
      </c>
      <c r="S639" s="20">
        <f t="shared" si="107"/>
        <v>6008.1651193424314</v>
      </c>
      <c r="T639" s="20">
        <f t="shared" si="107"/>
        <v>9000</v>
      </c>
      <c r="U639" s="20">
        <f t="shared" si="107"/>
        <v>0</v>
      </c>
      <c r="V639" s="20">
        <f t="shared" si="107"/>
        <v>0</v>
      </c>
      <c r="W639" s="20">
        <f t="shared" si="107"/>
        <v>9000</v>
      </c>
      <c r="X639" s="20">
        <f t="shared" si="107"/>
        <v>0</v>
      </c>
      <c r="Y639" s="273">
        <f t="shared" si="102"/>
        <v>0</v>
      </c>
      <c r="Z639" s="273">
        <f t="shared" si="102"/>
        <v>0</v>
      </c>
      <c r="AA639" s="20">
        <f t="shared" si="99"/>
        <v>0</v>
      </c>
      <c r="AB639" s="273">
        <f t="shared" si="96"/>
        <v>0</v>
      </c>
      <c r="AC639" s="20">
        <f t="shared" si="106"/>
        <v>4221768.9162640404</v>
      </c>
      <c r="AD639" s="20">
        <f t="shared" si="106"/>
        <v>0</v>
      </c>
      <c r="AE639" s="20">
        <f t="shared" si="106"/>
        <v>4221768.9162640404</v>
      </c>
      <c r="AF639" s="20">
        <f t="shared" si="106"/>
        <v>0</v>
      </c>
      <c r="AG639" s="20">
        <f t="shared" si="106"/>
        <v>4221768.9162640404</v>
      </c>
      <c r="AH639" s="20">
        <f t="shared" si="106"/>
        <v>0</v>
      </c>
      <c r="AI639" s="20">
        <f t="shared" si="106"/>
        <v>4221768.9162640404</v>
      </c>
    </row>
    <row r="640" spans="1:35">
      <c r="A640" s="94"/>
      <c r="B640" s="94"/>
      <c r="F640" s="94"/>
      <c r="G640" s="89">
        <v>2024</v>
      </c>
      <c r="H640" s="94"/>
      <c r="I640" s="94"/>
      <c r="J640" s="94"/>
      <c r="K640" s="260" t="str">
        <f t="shared" ca="1" si="105"/>
        <v>CFO/CFO</v>
      </c>
      <c r="L640" s="20">
        <f t="shared" si="107"/>
        <v>0</v>
      </c>
      <c r="M640" s="20">
        <f t="shared" si="107"/>
        <v>4372147.0956806671</v>
      </c>
      <c r="N640" s="20">
        <f t="shared" si="107"/>
        <v>0</v>
      </c>
      <c r="O640" s="20">
        <f t="shared" si="107"/>
        <v>4372147.0956806671</v>
      </c>
      <c r="P640" s="20">
        <f t="shared" si="107"/>
        <v>4372147.0956806671</v>
      </c>
      <c r="Q640" s="20">
        <f t="shared" si="107"/>
        <v>2819602.2112552552</v>
      </c>
      <c r="R640" s="20">
        <f t="shared" si="107"/>
        <v>9000</v>
      </c>
      <c r="S640" s="20">
        <f t="shared" si="107"/>
        <v>5804.9904534709476</v>
      </c>
      <c r="T640" s="20">
        <f t="shared" si="107"/>
        <v>9000</v>
      </c>
      <c r="U640" s="20">
        <f t="shared" si="107"/>
        <v>0</v>
      </c>
      <c r="V640" s="20">
        <f t="shared" si="107"/>
        <v>0</v>
      </c>
      <c r="W640" s="20">
        <f t="shared" si="107"/>
        <v>9000</v>
      </c>
      <c r="X640" s="20">
        <f t="shared" si="107"/>
        <v>0</v>
      </c>
      <c r="Y640" s="273">
        <f t="shared" si="102"/>
        <v>0</v>
      </c>
      <c r="Z640" s="273">
        <f t="shared" si="102"/>
        <v>0</v>
      </c>
      <c r="AA640" s="20">
        <f t="shared" si="99"/>
        <v>0</v>
      </c>
      <c r="AB640" s="273">
        <f t="shared" si="96"/>
        <v>0</v>
      </c>
      <c r="AC640" s="20">
        <f t="shared" si="106"/>
        <v>4372147.0956806671</v>
      </c>
      <c r="AD640" s="20">
        <f t="shared" si="106"/>
        <v>0</v>
      </c>
      <c r="AE640" s="20">
        <f t="shared" si="106"/>
        <v>4372147.0956806671</v>
      </c>
      <c r="AF640" s="20">
        <f t="shared" si="106"/>
        <v>0</v>
      </c>
      <c r="AG640" s="20">
        <f t="shared" si="106"/>
        <v>4372147.0956806671</v>
      </c>
      <c r="AH640" s="20">
        <f t="shared" si="106"/>
        <v>0</v>
      </c>
      <c r="AI640" s="20">
        <f t="shared" si="106"/>
        <v>4372147.0956806671</v>
      </c>
    </row>
    <row r="641" spans="1:35">
      <c r="A641" s="94"/>
      <c r="B641" s="94"/>
      <c r="F641" s="94"/>
      <c r="G641" s="89">
        <v>2025</v>
      </c>
      <c r="H641" s="94"/>
      <c r="I641" s="94"/>
      <c r="J641" s="94"/>
      <c r="K641" s="260" t="str">
        <f t="shared" ca="1" si="105"/>
        <v>CFO/CFO</v>
      </c>
      <c r="L641" s="20">
        <f t="shared" si="107"/>
        <v>0</v>
      </c>
      <c r="M641" s="20">
        <f t="shared" si="107"/>
        <v>4527881.7020579306</v>
      </c>
      <c r="N641" s="20">
        <f t="shared" si="107"/>
        <v>0</v>
      </c>
      <c r="O641" s="20">
        <f t="shared" si="107"/>
        <v>4527881.7020579306</v>
      </c>
      <c r="P641" s="20">
        <f t="shared" si="107"/>
        <v>4527881.7020579306</v>
      </c>
      <c r="Q641" s="20">
        <f t="shared" si="107"/>
        <v>2821290.4550250643</v>
      </c>
      <c r="R641" s="20">
        <f t="shared" si="107"/>
        <v>9000</v>
      </c>
      <c r="S641" s="20">
        <f t="shared" si="107"/>
        <v>5608.6864284743442</v>
      </c>
      <c r="T641" s="20">
        <f t="shared" si="107"/>
        <v>9000</v>
      </c>
      <c r="U641" s="20">
        <f t="shared" si="107"/>
        <v>0</v>
      </c>
      <c r="V641" s="20">
        <f t="shared" si="107"/>
        <v>0</v>
      </c>
      <c r="W641" s="20">
        <f t="shared" si="107"/>
        <v>9000</v>
      </c>
      <c r="X641" s="20">
        <f t="shared" si="107"/>
        <v>0</v>
      </c>
      <c r="Y641" s="273">
        <f t="shared" si="102"/>
        <v>0</v>
      </c>
      <c r="Z641" s="273">
        <f t="shared" si="102"/>
        <v>0</v>
      </c>
      <c r="AA641" s="20">
        <f t="shared" si="99"/>
        <v>0</v>
      </c>
      <c r="AB641" s="273">
        <f t="shared" si="96"/>
        <v>0</v>
      </c>
      <c r="AC641" s="20">
        <f t="shared" si="106"/>
        <v>4527881.7020579306</v>
      </c>
      <c r="AD641" s="20">
        <f t="shared" si="106"/>
        <v>0</v>
      </c>
      <c r="AE641" s="20">
        <f t="shared" si="106"/>
        <v>4527881.7020579306</v>
      </c>
      <c r="AF641" s="20">
        <f t="shared" si="106"/>
        <v>0</v>
      </c>
      <c r="AG641" s="20">
        <f t="shared" si="106"/>
        <v>4527881.7020579306</v>
      </c>
      <c r="AH641" s="20">
        <f t="shared" si="106"/>
        <v>0</v>
      </c>
      <c r="AI641" s="20">
        <f t="shared" si="106"/>
        <v>4527881.7020579306</v>
      </c>
    </row>
    <row r="642" spans="1:35">
      <c r="A642" s="94"/>
      <c r="B642" s="94"/>
      <c r="F642" s="94"/>
      <c r="G642" s="89">
        <v>2026</v>
      </c>
      <c r="H642" s="94"/>
      <c r="I642" s="94"/>
      <c r="J642" s="94"/>
      <c r="K642" s="260" t="str">
        <f t="shared" ca="1" si="105"/>
        <v>CFO/CFO</v>
      </c>
      <c r="L642" s="20">
        <f t="shared" si="107"/>
        <v>0</v>
      </c>
      <c r="M642" s="20">
        <f t="shared" si="107"/>
        <v>4689163.5297643756</v>
      </c>
      <c r="N642" s="20">
        <f t="shared" si="107"/>
        <v>0</v>
      </c>
      <c r="O642" s="20">
        <f t="shared" si="107"/>
        <v>4689163.5297643756</v>
      </c>
      <c r="P642" s="20">
        <f t="shared" si="107"/>
        <v>4689163.5297643756</v>
      </c>
      <c r="Q642" s="20">
        <f t="shared" si="107"/>
        <v>2822979.70963499</v>
      </c>
      <c r="R642" s="20">
        <f t="shared" si="107"/>
        <v>9000</v>
      </c>
      <c r="S642" s="20">
        <f t="shared" si="107"/>
        <v>5419.0207038399467</v>
      </c>
      <c r="T642" s="20">
        <f t="shared" si="107"/>
        <v>9000</v>
      </c>
      <c r="U642" s="20">
        <f t="shared" si="107"/>
        <v>0</v>
      </c>
      <c r="V642" s="20">
        <f t="shared" si="107"/>
        <v>0</v>
      </c>
      <c r="W642" s="20">
        <f t="shared" si="107"/>
        <v>9000</v>
      </c>
      <c r="X642" s="20">
        <f t="shared" si="107"/>
        <v>0</v>
      </c>
      <c r="Y642" s="273">
        <f t="shared" si="102"/>
        <v>0</v>
      </c>
      <c r="Z642" s="273">
        <f t="shared" si="102"/>
        <v>0</v>
      </c>
      <c r="AA642" s="20">
        <f t="shared" si="99"/>
        <v>0</v>
      </c>
      <c r="AB642" s="273">
        <f t="shared" si="96"/>
        <v>0</v>
      </c>
      <c r="AC642" s="20">
        <f t="shared" si="106"/>
        <v>4689163.5297643756</v>
      </c>
      <c r="AD642" s="20">
        <f t="shared" si="106"/>
        <v>0</v>
      </c>
      <c r="AE642" s="20">
        <f t="shared" si="106"/>
        <v>4689163.5297643756</v>
      </c>
      <c r="AF642" s="20">
        <f t="shared" si="106"/>
        <v>0</v>
      </c>
      <c r="AG642" s="20">
        <f t="shared" si="106"/>
        <v>4689163.5297643756</v>
      </c>
      <c r="AH642" s="20">
        <f t="shared" si="106"/>
        <v>0</v>
      </c>
      <c r="AI642" s="20">
        <f t="shared" si="106"/>
        <v>4689163.5297643756</v>
      </c>
    </row>
    <row r="643" spans="1:35">
      <c r="A643" s="94"/>
      <c r="B643" s="94"/>
      <c r="F643" s="94"/>
      <c r="G643" s="89">
        <v>2027</v>
      </c>
      <c r="H643" s="94"/>
      <c r="I643" s="94"/>
      <c r="J643" s="94"/>
      <c r="K643" s="260" t="str">
        <f t="shared" ca="1" si="105"/>
        <v>CFO/CFO</v>
      </c>
      <c r="L643" s="20">
        <f t="shared" si="107"/>
        <v>0</v>
      </c>
      <c r="M643" s="20">
        <f t="shared" si="107"/>
        <v>4856190.1692083962</v>
      </c>
      <c r="N643" s="20">
        <f t="shared" si="107"/>
        <v>0</v>
      </c>
      <c r="O643" s="20">
        <f t="shared" si="107"/>
        <v>4856190.1692083962</v>
      </c>
      <c r="P643" s="20">
        <f t="shared" si="107"/>
        <v>4856190.1692083962</v>
      </c>
      <c r="Q643" s="20">
        <f t="shared" si="107"/>
        <v>2824669.9756902726</v>
      </c>
      <c r="R643" s="20">
        <f t="shared" si="107"/>
        <v>9000</v>
      </c>
      <c r="S643" s="20">
        <f t="shared" si="107"/>
        <v>5235.7687959806262</v>
      </c>
      <c r="T643" s="20">
        <f t="shared" si="107"/>
        <v>9000</v>
      </c>
      <c r="U643" s="20">
        <f t="shared" si="107"/>
        <v>0</v>
      </c>
      <c r="V643" s="20">
        <f t="shared" si="107"/>
        <v>0</v>
      </c>
      <c r="W643" s="20">
        <f t="shared" si="107"/>
        <v>9000</v>
      </c>
      <c r="X643" s="20">
        <f t="shared" si="107"/>
        <v>0</v>
      </c>
      <c r="Y643" s="273">
        <f t="shared" si="102"/>
        <v>0</v>
      </c>
      <c r="Z643" s="273">
        <f t="shared" si="102"/>
        <v>0</v>
      </c>
      <c r="AA643" s="20">
        <f t="shared" si="99"/>
        <v>0</v>
      </c>
      <c r="AB643" s="273">
        <f t="shared" si="96"/>
        <v>0</v>
      </c>
      <c r="AC643" s="20">
        <f t="shared" si="106"/>
        <v>4856190.1692083962</v>
      </c>
      <c r="AD643" s="20">
        <f t="shared" si="106"/>
        <v>0</v>
      </c>
      <c r="AE643" s="20">
        <f t="shared" si="106"/>
        <v>4856190.1692083962</v>
      </c>
      <c r="AF643" s="20">
        <f t="shared" si="106"/>
        <v>0</v>
      </c>
      <c r="AG643" s="20">
        <f t="shared" si="106"/>
        <v>4856190.1692083962</v>
      </c>
      <c r="AH643" s="20">
        <f t="shared" si="106"/>
        <v>0</v>
      </c>
      <c r="AI643" s="20">
        <f t="shared" si="106"/>
        <v>4856190.1692083962</v>
      </c>
    </row>
    <row r="644" spans="1:35">
      <c r="A644" s="94"/>
      <c r="B644" s="94"/>
      <c r="F644" s="94"/>
      <c r="G644" s="89">
        <v>2028</v>
      </c>
      <c r="H644" s="94"/>
      <c r="I644" s="94"/>
      <c r="J644" s="94"/>
      <c r="K644" s="260" t="str">
        <f t="shared" ca="1" si="105"/>
        <v>CFO/CFO</v>
      </c>
      <c r="L644" s="20">
        <f t="shared" si="107"/>
        <v>0</v>
      </c>
      <c r="M644" s="20">
        <f t="shared" si="107"/>
        <v>5029166.2489111926</v>
      </c>
      <c r="N644" s="20">
        <f t="shared" si="107"/>
        <v>0</v>
      </c>
      <c r="O644" s="20">
        <f t="shared" si="107"/>
        <v>5029166.2489111926</v>
      </c>
      <c r="P644" s="20">
        <f t="shared" si="107"/>
        <v>5029166.2489111926</v>
      </c>
      <c r="Q644" s="20">
        <f t="shared" si="107"/>
        <v>2826361.253796522</v>
      </c>
      <c r="R644" s="20">
        <f t="shared" si="107"/>
        <v>9000</v>
      </c>
      <c r="S644" s="20">
        <f t="shared" si="107"/>
        <v>5058.7138125416695</v>
      </c>
      <c r="T644" s="20">
        <f t="shared" si="107"/>
        <v>9000</v>
      </c>
      <c r="U644" s="20">
        <f t="shared" si="107"/>
        <v>0</v>
      </c>
      <c r="V644" s="20">
        <f t="shared" si="107"/>
        <v>0</v>
      </c>
      <c r="W644" s="20">
        <f t="shared" si="107"/>
        <v>9000</v>
      </c>
      <c r="X644" s="20">
        <f t="shared" si="107"/>
        <v>0</v>
      </c>
      <c r="Y644" s="273">
        <f t="shared" si="102"/>
        <v>0</v>
      </c>
      <c r="Z644" s="273">
        <f t="shared" si="102"/>
        <v>0</v>
      </c>
      <c r="AA644" s="20">
        <f t="shared" si="99"/>
        <v>0</v>
      </c>
      <c r="AB644" s="273">
        <f t="shared" si="96"/>
        <v>0</v>
      </c>
      <c r="AC644" s="20">
        <f t="shared" si="106"/>
        <v>5029166.2489111926</v>
      </c>
      <c r="AD644" s="20">
        <f t="shared" si="106"/>
        <v>0</v>
      </c>
      <c r="AE644" s="20">
        <f t="shared" si="106"/>
        <v>5029166.2489111926</v>
      </c>
      <c r="AF644" s="20">
        <f t="shared" si="106"/>
        <v>0</v>
      </c>
      <c r="AG644" s="20">
        <f t="shared" si="106"/>
        <v>5029166.2489111926</v>
      </c>
      <c r="AH644" s="20">
        <f t="shared" si="106"/>
        <v>0</v>
      </c>
      <c r="AI644" s="20">
        <f t="shared" si="106"/>
        <v>5029166.2489111926</v>
      </c>
    </row>
    <row r="645" spans="1:35">
      <c r="A645" s="94"/>
      <c r="B645" s="94"/>
      <c r="F645" s="94"/>
      <c r="G645" s="89">
        <v>2029</v>
      </c>
      <c r="H645" s="94"/>
      <c r="I645" s="94"/>
      <c r="J645" s="94"/>
      <c r="K645" s="260" t="str">
        <f t="shared" ca="1" si="105"/>
        <v>CFO/CFO</v>
      </c>
      <c r="L645" s="20">
        <f t="shared" si="107"/>
        <v>0</v>
      </c>
      <c r="M645" s="20">
        <f t="shared" si="107"/>
        <v>5208303.6862023026</v>
      </c>
      <c r="N645" s="20">
        <f t="shared" si="107"/>
        <v>0</v>
      </c>
      <c r="O645" s="20">
        <f t="shared" si="107"/>
        <v>5208303.6862023026</v>
      </c>
      <c r="P645" s="20">
        <f t="shared" si="107"/>
        <v>5208303.6862023026</v>
      </c>
      <c r="Q645" s="20">
        <f t="shared" si="107"/>
        <v>2828053.5445597032</v>
      </c>
      <c r="R645" s="20">
        <f t="shared" si="107"/>
        <v>9000</v>
      </c>
      <c r="S645" s="20">
        <f t="shared" si="107"/>
        <v>4887.646195692434</v>
      </c>
      <c r="T645" s="20">
        <f t="shared" si="107"/>
        <v>9000</v>
      </c>
      <c r="U645" s="20">
        <f t="shared" si="107"/>
        <v>0</v>
      </c>
      <c r="V645" s="20">
        <f t="shared" si="107"/>
        <v>0</v>
      </c>
      <c r="W645" s="20">
        <f t="shared" si="107"/>
        <v>9000</v>
      </c>
      <c r="X645" s="20">
        <f t="shared" si="107"/>
        <v>0</v>
      </c>
      <c r="Y645" s="273">
        <f t="shared" si="102"/>
        <v>0</v>
      </c>
      <c r="Z645" s="273">
        <f t="shared" si="102"/>
        <v>0</v>
      </c>
      <c r="AA645" s="20">
        <f t="shared" si="99"/>
        <v>0</v>
      </c>
      <c r="AB645" s="273">
        <f t="shared" si="96"/>
        <v>0</v>
      </c>
      <c r="AC645" s="20">
        <f t="shared" si="106"/>
        <v>5208303.6862023026</v>
      </c>
      <c r="AD645" s="20">
        <f t="shared" si="106"/>
        <v>0</v>
      </c>
      <c r="AE645" s="20">
        <f t="shared" si="106"/>
        <v>5208303.6862023026</v>
      </c>
      <c r="AF645" s="20">
        <f t="shared" si="106"/>
        <v>0</v>
      </c>
      <c r="AG645" s="20">
        <f t="shared" si="106"/>
        <v>5208303.6862023026</v>
      </c>
      <c r="AH645" s="20">
        <f t="shared" si="106"/>
        <v>0</v>
      </c>
      <c r="AI645" s="20">
        <f t="shared" si="106"/>
        <v>5208303.6862023026</v>
      </c>
    </row>
    <row r="646" spans="1:35">
      <c r="A646" s="94"/>
      <c r="B646" s="94"/>
      <c r="F646" s="94"/>
      <c r="G646" s="89">
        <v>2030</v>
      </c>
      <c r="H646" s="94"/>
      <c r="I646" s="94"/>
      <c r="J646" s="94"/>
      <c r="K646" s="260" t="str">
        <f t="shared" ca="1" si="105"/>
        <v>CFO/CFO</v>
      </c>
      <c r="L646" s="20">
        <f t="shared" si="107"/>
        <v>0</v>
      </c>
      <c r="M646" s="20">
        <f t="shared" si="107"/>
        <v>5393821.9468448339</v>
      </c>
      <c r="N646" s="20">
        <f t="shared" si="107"/>
        <v>0</v>
      </c>
      <c r="O646" s="20">
        <f t="shared" si="107"/>
        <v>5393821.9468448339</v>
      </c>
      <c r="P646" s="20">
        <f t="shared" si="107"/>
        <v>5393821.9468448339</v>
      </c>
      <c r="Q646" s="20">
        <f t="shared" si="107"/>
        <v>2829746.8485861467</v>
      </c>
      <c r="R646" s="20">
        <f t="shared" si="107"/>
        <v>9000</v>
      </c>
      <c r="S646" s="20">
        <f t="shared" si="107"/>
        <v>4722.3634740989701</v>
      </c>
      <c r="T646" s="20">
        <f t="shared" si="107"/>
        <v>9000</v>
      </c>
      <c r="U646" s="20">
        <f t="shared" si="107"/>
        <v>0</v>
      </c>
      <c r="V646" s="20">
        <f t="shared" si="107"/>
        <v>0</v>
      </c>
      <c r="W646" s="20">
        <f t="shared" si="107"/>
        <v>9000</v>
      </c>
      <c r="X646" s="20">
        <f t="shared" si="107"/>
        <v>0</v>
      </c>
      <c r="Y646" s="273">
        <f t="shared" si="102"/>
        <v>0</v>
      </c>
      <c r="Z646" s="273">
        <f t="shared" si="102"/>
        <v>0</v>
      </c>
      <c r="AA646" s="20">
        <f t="shared" si="99"/>
        <v>0</v>
      </c>
      <c r="AB646" s="273">
        <f t="shared" si="96"/>
        <v>0</v>
      </c>
      <c r="AC646" s="20">
        <f t="shared" si="106"/>
        <v>5393821.9468448339</v>
      </c>
      <c r="AD646" s="20">
        <f t="shared" si="106"/>
        <v>0</v>
      </c>
      <c r="AE646" s="20">
        <f t="shared" si="106"/>
        <v>5393821.9468448339</v>
      </c>
      <c r="AF646" s="20">
        <f t="shared" si="106"/>
        <v>0</v>
      </c>
      <c r="AG646" s="20">
        <f t="shared" si="106"/>
        <v>5393821.9468448339</v>
      </c>
      <c r="AH646" s="20">
        <f t="shared" si="106"/>
        <v>0</v>
      </c>
      <c r="AI646" s="20">
        <f t="shared" si="106"/>
        <v>5393821.9468448339</v>
      </c>
    </row>
    <row r="647" spans="1:35">
      <c r="A647" s="94"/>
      <c r="B647" s="94"/>
      <c r="F647" s="94"/>
    </row>
    <row r="648" spans="1:35">
      <c r="A648" s="94"/>
      <c r="B648" s="94"/>
      <c r="F648" s="94"/>
    </row>
    <row r="649" spans="1:35">
      <c r="A649" s="94"/>
      <c r="B649" s="94"/>
      <c r="F649" s="94"/>
    </row>
    <row r="650" spans="1:35">
      <c r="A650" s="94"/>
      <c r="B650" s="94"/>
      <c r="F650" s="94"/>
    </row>
    <row r="651" spans="1:35">
      <c r="A651" s="94"/>
      <c r="B651" s="94"/>
      <c r="F651" s="94"/>
    </row>
    <row r="652" spans="1:35">
      <c r="A652" s="94"/>
      <c r="B652" s="94"/>
      <c r="F652" s="94"/>
    </row>
    <row r="653" spans="1:35">
      <c r="A653" s="94"/>
      <c r="B653" s="94"/>
      <c r="F653" s="94"/>
    </row>
    <row r="654" spans="1:35">
      <c r="A654" s="94"/>
      <c r="B654" s="94"/>
      <c r="F654" s="94"/>
    </row>
    <row r="655" spans="1:35">
      <c r="A655" s="94"/>
      <c r="B655" s="94"/>
      <c r="F655" s="94"/>
    </row>
    <row r="656" spans="1:35">
      <c r="A656" s="94"/>
      <c r="B656" s="94"/>
      <c r="F656" s="94"/>
    </row>
    <row r="657" spans="1:31">
      <c r="A657" s="94"/>
      <c r="B657" s="94"/>
      <c r="F657" s="94"/>
      <c r="X657" s="94"/>
      <c r="Y657" s="94"/>
      <c r="Z657" s="94"/>
      <c r="AA657" s="94"/>
      <c r="AB657" s="94"/>
      <c r="AC657" s="94"/>
      <c r="AD657" s="94"/>
      <c r="AE657" s="94"/>
    </row>
    <row r="658" spans="1:31">
      <c r="A658" s="94"/>
      <c r="B658" s="94"/>
      <c r="F658" s="94"/>
      <c r="X658" s="94"/>
      <c r="Y658" s="94"/>
      <c r="Z658" s="94"/>
      <c r="AA658" s="94"/>
      <c r="AB658" s="94"/>
      <c r="AC658" s="94"/>
      <c r="AD658" s="94"/>
      <c r="AE658" s="94"/>
    </row>
    <row r="659" spans="1:31">
      <c r="A659" s="94"/>
      <c r="B659" s="94"/>
      <c r="F659" s="94"/>
      <c r="X659" s="94"/>
      <c r="Y659" s="94"/>
      <c r="Z659" s="94"/>
      <c r="AA659" s="94"/>
      <c r="AB659" s="94"/>
      <c r="AC659" s="94"/>
      <c r="AD659" s="94"/>
      <c r="AE659" s="94"/>
    </row>
    <row r="660" spans="1:31">
      <c r="A660" s="94"/>
      <c r="B660" s="94"/>
      <c r="F660" s="94"/>
      <c r="X660" s="94"/>
      <c r="Y660" s="94"/>
      <c r="Z660" s="94"/>
      <c r="AA660" s="94"/>
      <c r="AB660" s="94"/>
      <c r="AC660" s="94"/>
      <c r="AD660" s="94"/>
      <c r="AE660" s="94"/>
    </row>
    <row r="661" spans="1:31">
      <c r="A661" s="94"/>
      <c r="B661" s="94"/>
      <c r="F661" s="94"/>
      <c r="X661" s="94"/>
      <c r="Y661" s="94"/>
      <c r="Z661" s="94"/>
      <c r="AA661" s="94"/>
      <c r="AB661" s="94"/>
      <c r="AC661" s="94"/>
      <c r="AD661" s="94"/>
      <c r="AE661" s="94"/>
    </row>
    <row r="662" spans="1:31">
      <c r="A662" s="94"/>
      <c r="B662" s="94"/>
      <c r="F662" s="94"/>
      <c r="X662" s="94"/>
      <c r="Y662" s="94"/>
      <c r="Z662" s="94"/>
      <c r="AA662" s="94"/>
      <c r="AB662" s="94"/>
      <c r="AC662" s="94"/>
      <c r="AD662" s="94"/>
      <c r="AE662" s="94"/>
    </row>
    <row r="663" spans="1:31">
      <c r="A663" s="94"/>
      <c r="B663" s="94"/>
      <c r="F663" s="94"/>
      <c r="X663" s="94"/>
      <c r="Y663" s="94"/>
      <c r="Z663" s="94"/>
      <c r="AA663" s="94"/>
      <c r="AB663" s="94"/>
      <c r="AC663" s="94"/>
      <c r="AD663" s="94"/>
      <c r="AE663" s="94"/>
    </row>
    <row r="664" spans="1:31">
      <c r="A664" s="94"/>
      <c r="B664" s="94"/>
      <c r="F664" s="94"/>
      <c r="X664" s="94"/>
      <c r="Y664" s="94"/>
      <c r="Z664" s="94"/>
      <c r="AA664" s="94"/>
      <c r="AB664" s="94"/>
      <c r="AC664" s="94"/>
      <c r="AD664" s="94"/>
      <c r="AE664" s="94"/>
    </row>
    <row r="665" spans="1:31">
      <c r="A665" s="94"/>
      <c r="B665" s="94"/>
      <c r="F665" s="94"/>
      <c r="X665" s="94"/>
      <c r="Y665" s="94"/>
      <c r="Z665" s="94"/>
      <c r="AA665" s="94"/>
      <c r="AB665" s="94"/>
      <c r="AC665" s="94"/>
      <c r="AD665" s="94"/>
      <c r="AE665" s="94"/>
    </row>
    <row r="666" spans="1:31">
      <c r="A666" s="94"/>
      <c r="B666" s="94"/>
      <c r="F666" s="94"/>
      <c r="X666" s="94"/>
      <c r="Y666" s="94"/>
      <c r="Z666" s="94"/>
      <c r="AA666" s="94"/>
      <c r="AB666" s="94"/>
      <c r="AC666" s="94"/>
      <c r="AD666" s="94"/>
      <c r="AE666" s="94"/>
    </row>
    <row r="667" spans="1:31">
      <c r="A667" s="94"/>
      <c r="B667" s="94"/>
      <c r="F667" s="94"/>
      <c r="X667" s="94"/>
      <c r="Y667" s="94"/>
      <c r="Z667" s="94"/>
      <c r="AA667" s="94"/>
      <c r="AB667" s="94"/>
      <c r="AC667" s="94"/>
      <c r="AD667" s="94"/>
      <c r="AE667" s="94"/>
    </row>
    <row r="668" spans="1:31">
      <c r="A668" s="94"/>
      <c r="B668" s="94"/>
      <c r="F668" s="94"/>
      <c r="X668" s="94"/>
      <c r="Y668" s="94"/>
      <c r="Z668" s="94"/>
      <c r="AA668" s="94"/>
      <c r="AB668" s="94"/>
      <c r="AC668" s="94"/>
      <c r="AD668" s="94"/>
      <c r="AE668" s="94"/>
    </row>
    <row r="669" spans="1:31">
      <c r="A669" s="94"/>
      <c r="B669" s="94"/>
      <c r="F669" s="94"/>
      <c r="X669" s="94"/>
      <c r="Y669" s="94"/>
      <c r="Z669" s="94"/>
      <c r="AA669" s="94"/>
      <c r="AB669" s="94"/>
      <c r="AC669" s="94"/>
      <c r="AD669" s="94"/>
      <c r="AE669" s="94"/>
    </row>
    <row r="670" spans="1:31">
      <c r="A670" s="94"/>
      <c r="B670" s="94"/>
      <c r="F670" s="94"/>
      <c r="X670" s="94"/>
      <c r="Y670" s="94"/>
      <c r="Z670" s="94"/>
      <c r="AA670" s="94"/>
      <c r="AB670" s="94"/>
      <c r="AC670" s="94"/>
      <c r="AD670" s="94"/>
      <c r="AE670" s="94"/>
    </row>
    <row r="671" spans="1:31">
      <c r="A671" s="94"/>
      <c r="B671" s="94"/>
      <c r="F671" s="94"/>
      <c r="X671" s="94"/>
      <c r="Y671" s="94"/>
      <c r="Z671" s="94"/>
      <c r="AA671" s="94"/>
      <c r="AB671" s="94"/>
      <c r="AC671" s="94"/>
      <c r="AD671" s="94"/>
      <c r="AE671" s="94"/>
    </row>
    <row r="672" spans="1:31">
      <c r="A672" s="94"/>
      <c r="B672" s="94"/>
      <c r="F672" s="94"/>
      <c r="X672" s="94"/>
      <c r="Y672" s="94"/>
      <c r="Z672" s="94"/>
      <c r="AA672" s="94"/>
      <c r="AB672" s="94"/>
      <c r="AC672" s="94"/>
      <c r="AD672" s="94"/>
      <c r="AE672" s="94"/>
    </row>
    <row r="673" spans="1:31">
      <c r="A673" s="94"/>
      <c r="B673" s="94"/>
      <c r="F673" s="94"/>
      <c r="X673" s="94"/>
      <c r="Y673" s="94"/>
      <c r="Z673" s="94"/>
      <c r="AA673" s="94"/>
      <c r="AB673" s="94"/>
      <c r="AC673" s="94"/>
      <c r="AD673" s="94"/>
      <c r="AE673" s="94"/>
    </row>
    <row r="674" spans="1:31">
      <c r="A674" s="94"/>
      <c r="B674" s="94"/>
      <c r="F674" s="94"/>
      <c r="X674" s="94"/>
      <c r="Y674" s="94"/>
      <c r="Z674" s="94"/>
      <c r="AA674" s="94"/>
      <c r="AB674" s="94"/>
      <c r="AC674" s="94"/>
      <c r="AD674" s="94"/>
      <c r="AE674" s="94"/>
    </row>
    <row r="675" spans="1:31">
      <c r="A675" s="94"/>
      <c r="B675" s="94"/>
      <c r="F675" s="94"/>
      <c r="X675" s="94"/>
      <c r="Y675" s="94"/>
      <c r="Z675" s="94"/>
      <c r="AA675" s="94"/>
      <c r="AB675" s="94"/>
      <c r="AC675" s="94"/>
      <c r="AD675" s="94"/>
      <c r="AE675" s="94"/>
    </row>
    <row r="676" spans="1:31">
      <c r="A676" s="94"/>
      <c r="B676" s="94"/>
      <c r="F676" s="94"/>
      <c r="X676" s="94"/>
      <c r="Y676" s="94"/>
      <c r="Z676" s="94"/>
      <c r="AA676" s="94"/>
      <c r="AB676" s="94"/>
      <c r="AC676" s="94"/>
      <c r="AD676" s="94"/>
      <c r="AE676" s="94"/>
    </row>
    <row r="677" spans="1:31">
      <c r="A677" s="94"/>
      <c r="B677" s="94"/>
      <c r="F677" s="94"/>
      <c r="X677" s="94"/>
      <c r="Y677" s="94"/>
      <c r="Z677" s="94"/>
      <c r="AA677" s="94"/>
      <c r="AB677" s="94"/>
      <c r="AC677" s="94"/>
      <c r="AD677" s="94"/>
      <c r="AE677" s="94"/>
    </row>
    <row r="678" spans="1:31">
      <c r="A678" s="94"/>
      <c r="B678" s="94"/>
      <c r="F678" s="94"/>
      <c r="X678" s="94"/>
      <c r="Y678" s="94"/>
      <c r="Z678" s="94"/>
      <c r="AA678" s="94"/>
      <c r="AB678" s="94"/>
      <c r="AC678" s="94"/>
      <c r="AD678" s="94"/>
      <c r="AE678" s="94"/>
    </row>
    <row r="679" spans="1:31">
      <c r="A679" s="94"/>
      <c r="B679" s="94"/>
      <c r="F679" s="94"/>
      <c r="X679" s="94"/>
      <c r="Y679" s="94"/>
      <c r="Z679" s="94"/>
      <c r="AA679" s="94"/>
      <c r="AB679" s="94"/>
      <c r="AC679" s="94"/>
      <c r="AD679" s="94"/>
      <c r="AE679" s="94"/>
    </row>
    <row r="680" spans="1:31">
      <c r="A680" s="94"/>
      <c r="B680" s="94"/>
      <c r="F680" s="94"/>
      <c r="X680" s="94"/>
      <c r="Y680" s="94"/>
      <c r="Z680" s="94"/>
      <c r="AA680" s="94"/>
      <c r="AB680" s="94"/>
      <c r="AC680" s="94"/>
      <c r="AD680" s="94"/>
      <c r="AE680" s="94"/>
    </row>
    <row r="681" spans="1:31">
      <c r="A681" s="94"/>
      <c r="B681" s="94"/>
      <c r="F681" s="94"/>
      <c r="X681" s="94"/>
      <c r="Y681" s="94"/>
      <c r="Z681" s="94"/>
      <c r="AA681" s="94"/>
      <c r="AB681" s="94"/>
      <c r="AC681" s="94"/>
      <c r="AD681" s="94"/>
      <c r="AE681" s="94"/>
    </row>
    <row r="682" spans="1:31">
      <c r="A682" s="94"/>
      <c r="B682" s="94"/>
      <c r="F682" s="94"/>
      <c r="X682" s="94"/>
      <c r="Y682" s="94"/>
      <c r="Z682" s="94"/>
      <c r="AA682" s="94"/>
      <c r="AB682" s="94"/>
      <c r="AC682" s="94"/>
      <c r="AD682" s="94"/>
      <c r="AE682" s="94"/>
    </row>
    <row r="683" spans="1:31">
      <c r="A683" s="94"/>
      <c r="B683" s="94"/>
      <c r="F683" s="94"/>
      <c r="X683" s="94"/>
      <c r="Y683" s="94"/>
      <c r="Z683" s="94"/>
      <c r="AA683" s="94"/>
      <c r="AB683" s="94"/>
      <c r="AC683" s="94"/>
      <c r="AD683" s="94"/>
      <c r="AE683" s="94"/>
    </row>
    <row r="684" spans="1:31">
      <c r="A684" s="94"/>
      <c r="B684" s="94"/>
      <c r="F684" s="94"/>
      <c r="X684" s="94"/>
      <c r="Y684" s="94"/>
      <c r="Z684" s="94"/>
      <c r="AA684" s="94"/>
      <c r="AB684" s="94"/>
      <c r="AC684" s="94"/>
      <c r="AD684" s="94"/>
      <c r="AE684" s="94"/>
    </row>
    <row r="685" spans="1:31">
      <c r="A685" s="94"/>
      <c r="B685" s="94"/>
      <c r="F685" s="94"/>
      <c r="X685" s="94"/>
      <c r="Y685" s="94"/>
      <c r="Z685" s="94"/>
      <c r="AA685" s="94"/>
      <c r="AB685" s="94"/>
      <c r="AC685" s="94"/>
      <c r="AD685" s="94"/>
      <c r="AE685" s="94"/>
    </row>
    <row r="686" spans="1:31">
      <c r="A686" s="94"/>
      <c r="B686" s="94"/>
      <c r="F686" s="94"/>
      <c r="X686" s="94"/>
      <c r="Y686" s="94"/>
      <c r="Z686" s="94"/>
      <c r="AA686" s="94"/>
      <c r="AB686" s="94"/>
      <c r="AC686" s="94"/>
      <c r="AD686" s="94"/>
      <c r="AE686" s="94"/>
    </row>
    <row r="687" spans="1:31">
      <c r="A687" s="94"/>
      <c r="B687" s="94"/>
      <c r="F687" s="94"/>
      <c r="X687" s="94"/>
      <c r="Y687" s="94"/>
      <c r="Z687" s="94"/>
      <c r="AA687" s="94"/>
      <c r="AB687" s="94"/>
      <c r="AC687" s="94"/>
      <c r="AD687" s="94"/>
      <c r="AE687" s="94"/>
    </row>
    <row r="688" spans="1:31">
      <c r="A688" s="94"/>
      <c r="B688" s="94"/>
      <c r="F688" s="94"/>
      <c r="X688" s="94"/>
      <c r="Y688" s="94"/>
      <c r="Z688" s="94"/>
      <c r="AA688" s="94"/>
      <c r="AB688" s="94"/>
      <c r="AC688" s="94"/>
      <c r="AD688" s="94"/>
      <c r="AE688" s="94"/>
    </row>
    <row r="689" spans="1:31">
      <c r="A689" s="94"/>
      <c r="B689" s="94"/>
      <c r="F689" s="94"/>
      <c r="X689" s="94"/>
      <c r="Y689" s="94"/>
      <c r="Z689" s="94"/>
      <c r="AA689" s="94"/>
      <c r="AB689" s="94"/>
      <c r="AC689" s="94"/>
      <c r="AD689" s="94"/>
      <c r="AE689" s="94"/>
    </row>
    <row r="690" spans="1:31">
      <c r="A690" s="94"/>
      <c r="B690" s="94"/>
      <c r="F690" s="94"/>
      <c r="X690" s="94"/>
      <c r="Y690" s="94"/>
      <c r="Z690" s="94"/>
      <c r="AA690" s="94"/>
      <c r="AB690" s="94"/>
      <c r="AC690" s="94"/>
      <c r="AD690" s="94"/>
      <c r="AE690" s="94"/>
    </row>
    <row r="691" spans="1:31">
      <c r="A691" s="94"/>
      <c r="B691" s="94"/>
      <c r="F691" s="94"/>
      <c r="X691" s="94"/>
      <c r="Y691" s="94"/>
      <c r="Z691" s="94"/>
      <c r="AA691" s="94"/>
      <c r="AB691" s="94"/>
      <c r="AC691" s="94"/>
      <c r="AD691" s="94"/>
      <c r="AE691" s="94"/>
    </row>
    <row r="692" spans="1:31">
      <c r="A692" s="94"/>
      <c r="B692" s="94"/>
      <c r="F692" s="94"/>
      <c r="X692" s="94"/>
      <c r="Y692" s="94"/>
      <c r="Z692" s="94"/>
      <c r="AA692" s="94"/>
      <c r="AB692" s="94"/>
      <c r="AC692" s="94"/>
      <c r="AD692" s="94"/>
      <c r="AE692" s="94"/>
    </row>
    <row r="693" spans="1:31">
      <c r="A693" s="94"/>
      <c r="B693" s="94"/>
      <c r="F693" s="94"/>
      <c r="X693" s="94"/>
      <c r="Y693" s="94"/>
      <c r="Z693" s="94"/>
      <c r="AA693" s="94"/>
      <c r="AB693" s="94"/>
      <c r="AC693" s="94"/>
      <c r="AD693" s="94"/>
      <c r="AE693" s="94"/>
    </row>
    <row r="694" spans="1:31">
      <c r="A694" s="94"/>
      <c r="B694" s="94"/>
      <c r="F694" s="94"/>
      <c r="X694" s="94"/>
      <c r="Y694" s="94"/>
      <c r="Z694" s="94"/>
      <c r="AA694" s="94"/>
      <c r="AB694" s="94"/>
      <c r="AC694" s="94"/>
      <c r="AD694" s="94"/>
      <c r="AE694" s="94"/>
    </row>
    <row r="695" spans="1:31">
      <c r="A695" s="94"/>
      <c r="B695" s="94"/>
      <c r="F695" s="94"/>
      <c r="X695" s="94"/>
      <c r="Y695" s="94"/>
      <c r="Z695" s="94"/>
      <c r="AA695" s="94"/>
      <c r="AB695" s="94"/>
      <c r="AC695" s="94"/>
      <c r="AD695" s="94"/>
      <c r="AE695" s="94"/>
    </row>
    <row r="696" spans="1:31">
      <c r="A696" s="94"/>
      <c r="B696" s="94"/>
      <c r="F696" s="94"/>
      <c r="X696" s="94"/>
      <c r="Y696" s="94"/>
      <c r="Z696" s="94"/>
      <c r="AA696" s="94"/>
      <c r="AB696" s="94"/>
      <c r="AC696" s="94"/>
      <c r="AD696" s="94"/>
      <c r="AE696" s="94"/>
    </row>
    <row r="697" spans="1:31">
      <c r="A697" s="94"/>
      <c r="B697" s="94"/>
      <c r="F697" s="94"/>
      <c r="X697" s="94"/>
      <c r="Y697" s="94"/>
      <c r="Z697" s="94"/>
      <c r="AA697" s="94"/>
      <c r="AB697" s="94"/>
      <c r="AC697" s="94"/>
      <c r="AD697" s="94"/>
      <c r="AE697" s="94"/>
    </row>
    <row r="698" spans="1:31">
      <c r="A698" s="94"/>
      <c r="B698" s="94"/>
      <c r="F698" s="94"/>
      <c r="X698" s="94"/>
      <c r="Y698" s="94"/>
      <c r="Z698" s="94"/>
      <c r="AA698" s="94"/>
      <c r="AB698" s="94"/>
      <c r="AC698" s="94"/>
      <c r="AD698" s="94"/>
      <c r="AE698" s="94"/>
    </row>
    <row r="699" spans="1:31">
      <c r="A699" s="94"/>
      <c r="B699" s="94"/>
      <c r="F699" s="94"/>
      <c r="X699" s="94"/>
      <c r="Y699" s="94"/>
      <c r="Z699" s="94"/>
      <c r="AA699" s="94"/>
      <c r="AB699" s="94"/>
      <c r="AC699" s="94"/>
      <c r="AD699" s="94"/>
      <c r="AE699" s="94"/>
    </row>
    <row r="700" spans="1:31">
      <c r="A700" s="94"/>
      <c r="B700" s="94"/>
      <c r="F700" s="94"/>
      <c r="X700" s="94"/>
      <c r="Y700" s="94"/>
      <c r="Z700" s="94"/>
      <c r="AA700" s="94"/>
      <c r="AB700" s="94"/>
      <c r="AC700" s="94"/>
      <c r="AD700" s="94"/>
      <c r="AE700" s="94"/>
    </row>
    <row r="701" spans="1:31">
      <c r="A701" s="94"/>
      <c r="B701" s="94"/>
      <c r="F701" s="94"/>
      <c r="X701" s="94"/>
      <c r="Y701" s="94"/>
      <c r="Z701" s="94"/>
      <c r="AA701" s="94"/>
      <c r="AB701" s="94"/>
      <c r="AC701" s="94"/>
      <c r="AD701" s="94"/>
      <c r="AE701" s="94"/>
    </row>
    <row r="702" spans="1:31">
      <c r="A702" s="94"/>
      <c r="B702" s="94"/>
      <c r="F702" s="94"/>
      <c r="X702" s="94"/>
      <c r="Y702" s="94"/>
      <c r="Z702" s="94"/>
      <c r="AA702" s="94"/>
      <c r="AB702" s="94"/>
      <c r="AC702" s="94"/>
      <c r="AD702" s="94"/>
      <c r="AE702" s="94"/>
    </row>
    <row r="703" spans="1:31">
      <c r="A703" s="94"/>
      <c r="B703" s="94"/>
      <c r="F703" s="94"/>
      <c r="X703" s="94"/>
      <c r="Y703" s="94"/>
      <c r="Z703" s="94"/>
      <c r="AA703" s="94"/>
      <c r="AB703" s="94"/>
      <c r="AC703" s="94"/>
      <c r="AD703" s="94"/>
      <c r="AE703" s="94"/>
    </row>
    <row r="704" spans="1:31">
      <c r="A704" s="94"/>
      <c r="B704" s="94"/>
      <c r="F704" s="94"/>
      <c r="X704" s="94"/>
      <c r="Y704" s="94"/>
      <c r="Z704" s="94"/>
      <c r="AA704" s="94"/>
      <c r="AB704" s="94"/>
      <c r="AC704" s="94"/>
      <c r="AD704" s="94"/>
      <c r="AE704" s="94"/>
    </row>
    <row r="705" spans="1:31">
      <c r="A705" s="94"/>
      <c r="B705" s="94"/>
      <c r="F705" s="94"/>
      <c r="X705" s="94"/>
      <c r="Y705" s="94"/>
      <c r="Z705" s="94"/>
      <c r="AA705" s="94"/>
      <c r="AB705" s="94"/>
      <c r="AC705" s="94"/>
      <c r="AD705" s="94"/>
      <c r="AE705" s="94"/>
    </row>
    <row r="706" spans="1:31">
      <c r="A706" s="94"/>
      <c r="B706" s="94"/>
      <c r="F706" s="94"/>
      <c r="X706" s="94"/>
      <c r="Y706" s="94"/>
      <c r="Z706" s="94"/>
      <c r="AA706" s="94"/>
      <c r="AB706" s="94"/>
      <c r="AC706" s="94"/>
      <c r="AD706" s="94"/>
      <c r="AE706" s="94"/>
    </row>
    <row r="707" spans="1:31">
      <c r="A707" s="94"/>
      <c r="B707" s="94"/>
      <c r="F707" s="94"/>
      <c r="X707" s="94"/>
      <c r="Y707" s="94"/>
      <c r="Z707" s="94"/>
      <c r="AA707" s="94"/>
      <c r="AB707" s="94"/>
      <c r="AC707" s="94"/>
      <c r="AD707" s="94"/>
      <c r="AE707" s="94"/>
    </row>
    <row r="708" spans="1:31">
      <c r="A708" s="94"/>
      <c r="B708" s="94"/>
      <c r="F708" s="94"/>
      <c r="X708" s="94"/>
      <c r="Y708" s="94"/>
      <c r="Z708" s="94"/>
      <c r="AA708" s="94"/>
      <c r="AB708" s="94"/>
      <c r="AC708" s="94"/>
      <c r="AD708" s="94"/>
      <c r="AE708" s="94"/>
    </row>
    <row r="709" spans="1:31">
      <c r="A709" s="94"/>
      <c r="B709" s="94"/>
      <c r="F709" s="94"/>
      <c r="X709" s="94"/>
      <c r="Y709" s="94"/>
      <c r="Z709" s="94"/>
      <c r="AA709" s="94"/>
      <c r="AB709" s="94"/>
      <c r="AC709" s="94"/>
      <c r="AD709" s="94"/>
      <c r="AE709" s="94"/>
    </row>
    <row r="710" spans="1:31">
      <c r="A710" s="94"/>
      <c r="B710" s="94"/>
      <c r="F710" s="94"/>
      <c r="X710" s="94"/>
      <c r="Y710" s="94"/>
      <c r="Z710" s="94"/>
      <c r="AA710" s="94"/>
      <c r="AB710" s="94"/>
      <c r="AC710" s="94"/>
      <c r="AD710" s="94"/>
      <c r="AE710" s="94"/>
    </row>
    <row r="711" spans="1:31">
      <c r="A711" s="94"/>
      <c r="B711" s="94"/>
      <c r="F711" s="94"/>
      <c r="X711" s="94"/>
      <c r="Y711" s="94"/>
      <c r="Z711" s="94"/>
      <c r="AA711" s="94"/>
      <c r="AB711" s="94"/>
      <c r="AC711" s="94"/>
      <c r="AD711" s="94"/>
      <c r="AE711" s="94"/>
    </row>
    <row r="712" spans="1:31">
      <c r="A712" s="94"/>
      <c r="B712" s="94"/>
      <c r="F712" s="94"/>
      <c r="X712" s="94"/>
      <c r="Y712" s="94"/>
      <c r="Z712" s="94"/>
      <c r="AA712" s="94"/>
      <c r="AB712" s="94"/>
      <c r="AC712" s="94"/>
      <c r="AD712" s="94"/>
      <c r="AE712" s="94"/>
    </row>
    <row r="713" spans="1:31">
      <c r="A713" s="94"/>
      <c r="B713" s="94"/>
      <c r="F713" s="94"/>
      <c r="X713" s="94"/>
      <c r="Y713" s="94"/>
      <c r="Z713" s="94"/>
      <c r="AA713" s="94"/>
      <c r="AB713" s="94"/>
      <c r="AC713" s="94"/>
      <c r="AD713" s="94"/>
      <c r="AE713" s="94"/>
    </row>
    <row r="714" spans="1:31">
      <c r="A714" s="94"/>
      <c r="B714" s="94"/>
      <c r="F714" s="94"/>
      <c r="X714" s="94"/>
      <c r="Y714" s="94"/>
      <c r="Z714" s="94"/>
      <c r="AA714" s="94"/>
      <c r="AB714" s="94"/>
      <c r="AC714" s="94"/>
      <c r="AD714" s="94"/>
      <c r="AE714" s="94"/>
    </row>
    <row r="715" spans="1:31">
      <c r="A715" s="94"/>
      <c r="B715" s="94"/>
      <c r="F715" s="94"/>
      <c r="X715" s="94"/>
      <c r="Y715" s="94"/>
      <c r="Z715" s="94"/>
      <c r="AA715" s="94"/>
      <c r="AB715" s="94"/>
      <c r="AC715" s="94"/>
      <c r="AD715" s="94"/>
      <c r="AE715" s="94"/>
    </row>
    <row r="716" spans="1:31">
      <c r="A716" s="94"/>
      <c r="B716" s="94"/>
      <c r="F716" s="94"/>
      <c r="X716" s="94"/>
      <c r="Y716" s="94"/>
      <c r="Z716" s="94"/>
      <c r="AA716" s="94"/>
      <c r="AB716" s="94"/>
      <c r="AC716" s="94"/>
      <c r="AD716" s="94"/>
      <c r="AE716" s="94"/>
    </row>
    <row r="717" spans="1:31">
      <c r="A717" s="94"/>
      <c r="B717" s="94"/>
      <c r="F717" s="94"/>
      <c r="X717" s="94"/>
      <c r="Y717" s="94"/>
      <c r="Z717" s="94"/>
      <c r="AA717" s="94"/>
      <c r="AB717" s="94"/>
      <c r="AC717" s="94"/>
      <c r="AD717" s="94"/>
      <c r="AE717" s="94"/>
    </row>
    <row r="718" spans="1:31">
      <c r="A718" s="94"/>
      <c r="B718" s="94"/>
      <c r="F718" s="94"/>
      <c r="X718" s="94"/>
      <c r="Y718" s="94"/>
      <c r="Z718" s="94"/>
      <c r="AA718" s="94"/>
      <c r="AB718" s="94"/>
      <c r="AC718" s="94"/>
      <c r="AD718" s="94"/>
      <c r="AE718" s="94"/>
    </row>
    <row r="719" spans="1:31">
      <c r="A719" s="94"/>
      <c r="B719" s="94"/>
      <c r="F719" s="94"/>
      <c r="X719" s="94"/>
      <c r="Y719" s="94"/>
      <c r="Z719" s="94"/>
      <c r="AA719" s="94"/>
      <c r="AB719" s="94"/>
      <c r="AC719" s="94"/>
      <c r="AD719" s="94"/>
      <c r="AE719" s="94"/>
    </row>
    <row r="720" spans="1:31">
      <c r="A720" s="94"/>
      <c r="B720" s="94"/>
      <c r="F720" s="94"/>
      <c r="X720" s="94"/>
      <c r="Y720" s="94"/>
      <c r="Z720" s="94"/>
      <c r="AA720" s="94"/>
      <c r="AB720" s="94"/>
      <c r="AC720" s="94"/>
      <c r="AD720" s="94"/>
      <c r="AE720" s="94"/>
    </row>
    <row r="721" spans="1:31">
      <c r="A721" s="94"/>
      <c r="B721" s="94"/>
      <c r="F721" s="94"/>
      <c r="X721" s="94"/>
      <c r="Y721" s="94"/>
      <c r="Z721" s="94"/>
      <c r="AA721" s="94"/>
      <c r="AB721" s="94"/>
      <c r="AC721" s="94"/>
      <c r="AD721" s="94"/>
      <c r="AE721" s="94"/>
    </row>
    <row r="722" spans="1:31">
      <c r="A722" s="94"/>
      <c r="B722" s="94"/>
      <c r="F722" s="94"/>
      <c r="X722" s="94"/>
      <c r="Y722" s="94"/>
      <c r="Z722" s="94"/>
      <c r="AA722" s="94"/>
      <c r="AB722" s="94"/>
      <c r="AC722" s="94"/>
      <c r="AD722" s="94"/>
      <c r="AE722" s="94"/>
    </row>
    <row r="723" spans="1:31">
      <c r="A723" s="94"/>
      <c r="B723" s="94"/>
      <c r="F723" s="94"/>
      <c r="X723" s="94"/>
      <c r="Y723" s="94"/>
      <c r="Z723" s="94"/>
      <c r="AA723" s="94"/>
      <c r="AB723" s="94"/>
      <c r="AC723" s="94"/>
      <c r="AD723" s="94"/>
      <c r="AE723" s="94"/>
    </row>
    <row r="724" spans="1:31">
      <c r="A724" s="94"/>
      <c r="B724" s="94"/>
      <c r="F724" s="94"/>
      <c r="X724" s="94"/>
      <c r="Y724" s="94"/>
      <c r="Z724" s="94"/>
      <c r="AA724" s="94"/>
      <c r="AB724" s="94"/>
      <c r="AC724" s="94"/>
      <c r="AD724" s="94"/>
      <c r="AE724" s="94"/>
    </row>
    <row r="725" spans="1:31">
      <c r="A725" s="94"/>
      <c r="B725" s="94"/>
      <c r="F725" s="94"/>
      <c r="X725" s="94"/>
      <c r="Y725" s="94"/>
      <c r="Z725" s="94"/>
      <c r="AA725" s="94"/>
      <c r="AB725" s="94"/>
      <c r="AC725" s="94"/>
      <c r="AD725" s="94"/>
      <c r="AE725" s="94"/>
    </row>
    <row r="726" spans="1:31">
      <c r="A726" s="94"/>
      <c r="B726" s="94"/>
      <c r="F726" s="94"/>
      <c r="X726" s="94"/>
      <c r="Y726" s="94"/>
      <c r="Z726" s="94"/>
      <c r="AA726" s="94"/>
      <c r="AB726" s="94"/>
      <c r="AC726" s="94"/>
      <c r="AD726" s="94"/>
      <c r="AE726" s="94"/>
    </row>
    <row r="727" spans="1:31">
      <c r="A727" s="94"/>
      <c r="B727" s="94"/>
      <c r="F727" s="94"/>
      <c r="X727" s="94"/>
      <c r="Y727" s="94"/>
      <c r="Z727" s="94"/>
      <c r="AA727" s="94"/>
      <c r="AB727" s="94"/>
      <c r="AC727" s="94"/>
      <c r="AD727" s="94"/>
      <c r="AE727" s="94"/>
    </row>
    <row r="728" spans="1:31">
      <c r="A728" s="94"/>
      <c r="B728" s="94"/>
      <c r="F728" s="94"/>
      <c r="X728" s="94"/>
      <c r="Y728" s="94"/>
      <c r="Z728" s="94"/>
      <c r="AA728" s="94"/>
      <c r="AB728" s="94"/>
      <c r="AC728" s="94"/>
      <c r="AD728" s="94"/>
      <c r="AE728" s="94"/>
    </row>
    <row r="729" spans="1:31">
      <c r="A729" s="94"/>
      <c r="B729" s="94"/>
      <c r="F729" s="94"/>
      <c r="X729" s="94"/>
      <c r="Y729" s="94"/>
      <c r="Z729" s="94"/>
      <c r="AA729" s="94"/>
      <c r="AB729" s="94"/>
      <c r="AC729" s="94"/>
      <c r="AD729" s="94"/>
      <c r="AE729" s="94"/>
    </row>
    <row r="730" spans="1:31">
      <c r="A730" s="94"/>
      <c r="B730" s="94"/>
      <c r="F730" s="94"/>
      <c r="X730" s="94"/>
      <c r="Y730" s="94"/>
      <c r="Z730" s="94"/>
      <c r="AA730" s="94"/>
      <c r="AB730" s="94"/>
      <c r="AC730" s="94"/>
      <c r="AD730" s="94"/>
      <c r="AE730" s="94"/>
    </row>
    <row r="731" spans="1:31">
      <c r="A731" s="94"/>
      <c r="B731" s="94"/>
      <c r="F731" s="94"/>
      <c r="X731" s="94"/>
      <c r="Y731" s="94"/>
      <c r="Z731" s="94"/>
      <c r="AA731" s="94"/>
      <c r="AB731" s="94"/>
      <c r="AC731" s="94"/>
      <c r="AD731" s="94"/>
      <c r="AE731" s="94"/>
    </row>
    <row r="732" spans="1:31">
      <c r="A732" s="94"/>
      <c r="B732" s="94"/>
      <c r="F732" s="94"/>
      <c r="X732" s="94"/>
      <c r="Y732" s="94"/>
      <c r="Z732" s="94"/>
      <c r="AA732" s="94"/>
      <c r="AB732" s="94"/>
      <c r="AC732" s="94"/>
      <c r="AD732" s="94"/>
      <c r="AE732" s="94"/>
    </row>
    <row r="733" spans="1:31">
      <c r="A733" s="94"/>
      <c r="B733" s="94"/>
      <c r="F733" s="94"/>
      <c r="X733" s="94"/>
      <c r="Y733" s="94"/>
      <c r="Z733" s="94"/>
      <c r="AA733" s="94"/>
      <c r="AB733" s="94"/>
      <c r="AC733" s="94"/>
      <c r="AD733" s="94"/>
      <c r="AE733" s="94"/>
    </row>
    <row r="734" spans="1:31">
      <c r="A734" s="94"/>
      <c r="B734" s="94"/>
      <c r="F734" s="94"/>
      <c r="X734" s="94"/>
      <c r="Y734" s="94"/>
      <c r="Z734" s="94"/>
      <c r="AA734" s="94"/>
      <c r="AB734" s="94"/>
      <c r="AC734" s="94"/>
      <c r="AD734" s="94"/>
      <c r="AE734" s="94"/>
    </row>
    <row r="735" spans="1:31">
      <c r="A735" s="94"/>
      <c r="B735" s="94"/>
      <c r="F735" s="94"/>
      <c r="X735" s="94"/>
      <c r="Y735" s="94"/>
      <c r="Z735" s="94"/>
      <c r="AA735" s="94"/>
      <c r="AB735" s="94"/>
      <c r="AC735" s="94"/>
      <c r="AD735" s="94"/>
      <c r="AE735" s="94"/>
    </row>
    <row r="736" spans="1:31">
      <c r="A736" s="94"/>
      <c r="B736" s="94"/>
      <c r="F736" s="94"/>
      <c r="X736" s="94"/>
      <c r="Y736" s="94"/>
      <c r="Z736" s="94"/>
      <c r="AA736" s="94"/>
      <c r="AB736" s="94"/>
      <c r="AC736" s="94"/>
      <c r="AD736" s="94"/>
      <c r="AE736" s="94"/>
    </row>
    <row r="737" spans="1:31">
      <c r="A737" s="94"/>
      <c r="B737" s="94"/>
      <c r="F737" s="94"/>
      <c r="X737" s="94"/>
      <c r="Y737" s="94"/>
      <c r="Z737" s="94"/>
      <c r="AA737" s="94"/>
      <c r="AB737" s="94"/>
      <c r="AC737" s="94"/>
      <c r="AD737" s="94"/>
      <c r="AE737" s="94"/>
    </row>
    <row r="738" spans="1:31">
      <c r="A738" s="94"/>
      <c r="B738" s="94"/>
      <c r="F738" s="94"/>
      <c r="X738" s="94"/>
      <c r="Y738" s="94"/>
      <c r="Z738" s="94"/>
      <c r="AA738" s="94"/>
      <c r="AB738" s="94"/>
      <c r="AC738" s="94"/>
      <c r="AD738" s="94"/>
      <c r="AE738" s="94"/>
    </row>
    <row r="739" spans="1:31">
      <c r="A739" s="94"/>
      <c r="B739" s="94"/>
      <c r="F739" s="94"/>
      <c r="X739" s="94"/>
      <c r="Y739" s="94"/>
      <c r="Z739" s="94"/>
      <c r="AA739" s="94"/>
      <c r="AB739" s="94"/>
      <c r="AC739" s="94"/>
      <c r="AD739" s="94"/>
      <c r="AE739" s="94"/>
    </row>
    <row r="740" spans="1:31">
      <c r="A740" s="94"/>
      <c r="B740" s="94"/>
      <c r="F740" s="94"/>
      <c r="X740" s="94"/>
      <c r="Y740" s="94"/>
      <c r="Z740" s="94"/>
      <c r="AA740" s="94"/>
      <c r="AB740" s="94"/>
      <c r="AC740" s="94"/>
      <c r="AD740" s="94"/>
      <c r="AE740" s="94"/>
    </row>
    <row r="741" spans="1:31">
      <c r="A741" s="94"/>
      <c r="B741" s="94"/>
      <c r="F741" s="94"/>
      <c r="X741" s="94"/>
      <c r="Y741" s="94"/>
      <c r="Z741" s="94"/>
      <c r="AA741" s="94"/>
      <c r="AB741" s="94"/>
      <c r="AC741" s="94"/>
      <c r="AD741" s="94"/>
      <c r="AE741" s="94"/>
    </row>
    <row r="742" spans="1:31">
      <c r="A742" s="94"/>
      <c r="B742" s="94"/>
      <c r="F742" s="94"/>
      <c r="X742" s="94"/>
      <c r="Y742" s="94"/>
      <c r="Z742" s="94"/>
      <c r="AA742" s="94"/>
      <c r="AB742" s="94"/>
      <c r="AC742" s="94"/>
      <c r="AD742" s="94"/>
      <c r="AE742" s="94"/>
    </row>
    <row r="743" spans="1:31">
      <c r="A743" s="94"/>
      <c r="B743" s="94"/>
      <c r="F743" s="94"/>
      <c r="X743" s="94"/>
      <c r="Y743" s="94"/>
      <c r="Z743" s="94"/>
      <c r="AA743" s="94"/>
      <c r="AB743" s="94"/>
      <c r="AC743" s="94"/>
      <c r="AD743" s="94"/>
      <c r="AE743" s="94"/>
    </row>
    <row r="744" spans="1:31">
      <c r="A744" s="94"/>
      <c r="B744" s="94"/>
      <c r="F744" s="94"/>
      <c r="X744" s="94"/>
      <c r="Y744" s="94"/>
      <c r="Z744" s="94"/>
      <c r="AA744" s="94"/>
      <c r="AB744" s="94"/>
      <c r="AC744" s="94"/>
      <c r="AD744" s="94"/>
      <c r="AE744" s="94"/>
    </row>
    <row r="745" spans="1:31">
      <c r="A745" s="94"/>
      <c r="B745" s="94"/>
      <c r="F745" s="94"/>
      <c r="X745" s="94"/>
      <c r="Y745" s="94"/>
      <c r="Z745" s="94"/>
      <c r="AA745" s="94"/>
      <c r="AB745" s="94"/>
      <c r="AC745" s="94"/>
      <c r="AD745" s="94"/>
      <c r="AE745" s="94"/>
    </row>
    <row r="746" spans="1:31">
      <c r="A746" s="94"/>
      <c r="B746" s="94"/>
      <c r="F746" s="94"/>
      <c r="X746" s="94"/>
      <c r="Y746" s="94"/>
      <c r="Z746" s="94"/>
      <c r="AA746" s="94"/>
      <c r="AB746" s="94"/>
      <c r="AC746" s="94"/>
      <c r="AD746" s="94"/>
      <c r="AE746" s="94"/>
    </row>
    <row r="747" spans="1:31">
      <c r="A747" s="94"/>
      <c r="B747" s="94"/>
      <c r="F747" s="94"/>
      <c r="X747" s="94"/>
      <c r="Y747" s="94"/>
      <c r="Z747" s="94"/>
      <c r="AA747" s="94"/>
      <c r="AB747" s="94"/>
      <c r="AC747" s="94"/>
      <c r="AD747" s="94"/>
      <c r="AE747" s="94"/>
    </row>
    <row r="748" spans="1:31">
      <c r="A748" s="94"/>
      <c r="B748" s="94"/>
      <c r="F748" s="94"/>
      <c r="X748" s="94"/>
      <c r="Y748" s="94"/>
      <c r="Z748" s="94"/>
      <c r="AA748" s="94"/>
      <c r="AB748" s="94"/>
      <c r="AC748" s="94"/>
      <c r="AD748" s="94"/>
      <c r="AE748" s="94"/>
    </row>
    <row r="749" spans="1:31">
      <c r="A749" s="94"/>
      <c r="B749" s="94"/>
      <c r="F749" s="94"/>
      <c r="X749" s="94"/>
      <c r="Y749" s="94"/>
      <c r="Z749" s="94"/>
      <c r="AA749" s="94"/>
      <c r="AB749" s="94"/>
      <c r="AC749" s="94"/>
      <c r="AD749" s="94"/>
      <c r="AE749" s="94"/>
    </row>
    <row r="750" spans="1:31">
      <c r="A750" s="94"/>
      <c r="B750" s="94"/>
      <c r="F750" s="94"/>
      <c r="X750" s="94"/>
      <c r="Y750" s="94"/>
      <c r="Z750" s="94"/>
      <c r="AA750" s="94"/>
      <c r="AB750" s="94"/>
      <c r="AC750" s="94"/>
      <c r="AD750" s="94"/>
      <c r="AE750" s="94"/>
    </row>
    <row r="751" spans="1:31">
      <c r="A751" s="94"/>
      <c r="B751" s="94"/>
      <c r="F751" s="94"/>
      <c r="X751" s="94"/>
      <c r="Y751" s="94"/>
      <c r="Z751" s="94"/>
      <c r="AA751" s="94"/>
      <c r="AB751" s="94"/>
      <c r="AC751" s="94"/>
      <c r="AD751" s="94"/>
      <c r="AE751" s="94"/>
    </row>
    <row r="752" spans="1:31">
      <c r="A752" s="94"/>
      <c r="B752" s="94"/>
      <c r="F752" s="94"/>
      <c r="X752" s="94"/>
      <c r="Y752" s="94"/>
      <c r="Z752" s="94"/>
      <c r="AA752" s="94"/>
      <c r="AB752" s="94"/>
      <c r="AC752" s="94"/>
      <c r="AD752" s="94"/>
      <c r="AE752" s="94"/>
    </row>
    <row r="753" spans="1:31">
      <c r="A753" s="94"/>
      <c r="B753" s="94"/>
      <c r="F753" s="94"/>
      <c r="X753" s="94"/>
      <c r="Y753" s="94"/>
      <c r="Z753" s="94"/>
      <c r="AA753" s="94"/>
      <c r="AB753" s="94"/>
      <c r="AC753" s="94"/>
      <c r="AD753" s="94"/>
      <c r="AE753" s="94"/>
    </row>
    <row r="754" spans="1:31">
      <c r="A754" s="94"/>
      <c r="B754" s="94"/>
      <c r="F754" s="94"/>
      <c r="X754" s="94"/>
      <c r="Y754" s="94"/>
      <c r="Z754" s="94"/>
      <c r="AA754" s="94"/>
      <c r="AB754" s="94"/>
      <c r="AC754" s="94"/>
      <c r="AD754" s="94"/>
      <c r="AE754" s="94"/>
    </row>
    <row r="755" spans="1:31">
      <c r="A755" s="94"/>
      <c r="B755" s="94"/>
      <c r="F755" s="94"/>
      <c r="X755" s="94"/>
      <c r="Y755" s="94"/>
      <c r="Z755" s="94"/>
      <c r="AA755" s="94"/>
      <c r="AB755" s="94"/>
      <c r="AC755" s="94"/>
      <c r="AD755" s="94"/>
      <c r="AE755" s="94"/>
    </row>
    <row r="756" spans="1:31">
      <c r="A756" s="94"/>
      <c r="B756" s="94"/>
      <c r="F756" s="94"/>
      <c r="X756" s="94"/>
      <c r="Y756" s="94"/>
      <c r="Z756" s="94"/>
      <c r="AA756" s="94"/>
      <c r="AB756" s="94"/>
      <c r="AC756" s="94"/>
      <c r="AD756" s="94"/>
      <c r="AE756" s="94"/>
    </row>
    <row r="757" spans="1:31">
      <c r="A757" s="94"/>
      <c r="B757" s="94"/>
      <c r="F757" s="94"/>
      <c r="X757" s="94"/>
      <c r="Y757" s="94"/>
      <c r="Z757" s="94"/>
      <c r="AA757" s="94"/>
      <c r="AB757" s="94"/>
      <c r="AC757" s="94"/>
      <c r="AD757" s="94"/>
      <c r="AE757" s="94"/>
    </row>
    <row r="758" spans="1:31">
      <c r="A758" s="94"/>
      <c r="B758" s="94"/>
      <c r="F758" s="94"/>
      <c r="X758" s="94"/>
      <c r="Y758" s="94"/>
      <c r="Z758" s="94"/>
      <c r="AA758" s="94"/>
      <c r="AB758" s="94"/>
      <c r="AC758" s="94"/>
      <c r="AD758" s="94"/>
      <c r="AE758" s="94"/>
    </row>
    <row r="759" spans="1:31">
      <c r="A759" s="94"/>
      <c r="B759" s="94"/>
      <c r="F759" s="94"/>
      <c r="X759" s="94"/>
      <c r="Y759" s="94"/>
      <c r="Z759" s="94"/>
      <c r="AA759" s="94"/>
      <c r="AB759" s="94"/>
      <c r="AC759" s="94"/>
      <c r="AD759" s="94"/>
      <c r="AE759" s="94"/>
    </row>
    <row r="760" spans="1:31">
      <c r="A760" s="94"/>
      <c r="B760" s="94"/>
      <c r="F760" s="94"/>
      <c r="X760" s="94"/>
      <c r="Y760" s="94"/>
      <c r="Z760" s="94"/>
      <c r="AA760" s="94"/>
      <c r="AB760" s="94"/>
      <c r="AC760" s="94"/>
      <c r="AD760" s="94"/>
      <c r="AE760" s="94"/>
    </row>
    <row r="761" spans="1:31">
      <c r="A761" s="94"/>
      <c r="B761" s="94"/>
      <c r="F761" s="94"/>
      <c r="X761" s="94"/>
      <c r="Y761" s="94"/>
      <c r="Z761" s="94"/>
      <c r="AA761" s="94"/>
      <c r="AB761" s="94"/>
      <c r="AC761" s="94"/>
      <c r="AD761" s="94"/>
      <c r="AE761" s="94"/>
    </row>
    <row r="762" spans="1:31">
      <c r="A762" s="94"/>
      <c r="B762" s="94"/>
      <c r="F762" s="94"/>
      <c r="X762" s="94"/>
      <c r="Y762" s="94"/>
      <c r="Z762" s="94"/>
      <c r="AA762" s="94"/>
      <c r="AB762" s="94"/>
      <c r="AC762" s="94"/>
      <c r="AD762" s="94"/>
      <c r="AE762" s="94"/>
    </row>
    <row r="763" spans="1:31">
      <c r="A763" s="94"/>
      <c r="B763" s="94"/>
      <c r="F763" s="94"/>
      <c r="X763" s="94"/>
      <c r="Y763" s="94"/>
      <c r="Z763" s="94"/>
      <c r="AA763" s="94"/>
      <c r="AB763" s="94"/>
      <c r="AC763" s="94"/>
      <c r="AD763" s="94"/>
      <c r="AE763" s="94"/>
    </row>
    <row r="764" spans="1:31">
      <c r="A764" s="94"/>
      <c r="B764" s="94"/>
      <c r="F764" s="94"/>
      <c r="X764" s="94"/>
      <c r="Y764" s="94"/>
      <c r="Z764" s="94"/>
      <c r="AA764" s="94"/>
      <c r="AB764" s="94"/>
      <c r="AC764" s="94"/>
      <c r="AD764" s="94"/>
      <c r="AE764" s="94"/>
    </row>
    <row r="765" spans="1:31">
      <c r="A765" s="94"/>
      <c r="B765" s="94"/>
      <c r="F765" s="94"/>
      <c r="X765" s="94"/>
      <c r="Y765" s="94"/>
      <c r="Z765" s="94"/>
      <c r="AA765" s="94"/>
      <c r="AB765" s="94"/>
      <c r="AC765" s="94"/>
      <c r="AD765" s="94"/>
      <c r="AE765" s="94"/>
    </row>
    <row r="766" spans="1:31">
      <c r="A766" s="94"/>
      <c r="B766" s="94"/>
      <c r="F766" s="94"/>
      <c r="X766" s="94"/>
      <c r="Y766" s="94"/>
      <c r="Z766" s="94"/>
      <c r="AA766" s="94"/>
      <c r="AB766" s="94"/>
      <c r="AC766" s="94"/>
      <c r="AD766" s="94"/>
      <c r="AE766" s="94"/>
    </row>
    <row r="767" spans="1:31">
      <c r="A767" s="94"/>
      <c r="B767" s="94"/>
      <c r="F767" s="94"/>
      <c r="X767" s="94"/>
      <c r="Y767" s="94"/>
      <c r="Z767" s="94"/>
      <c r="AA767" s="94"/>
      <c r="AB767" s="94"/>
      <c r="AC767" s="94"/>
      <c r="AD767" s="94"/>
      <c r="AE767" s="94"/>
    </row>
    <row r="768" spans="1:31">
      <c r="A768" s="94"/>
      <c r="B768" s="94"/>
      <c r="F768" s="94"/>
      <c r="X768" s="94"/>
      <c r="Y768" s="94"/>
      <c r="Z768" s="94"/>
      <c r="AA768" s="94"/>
      <c r="AB768" s="94"/>
      <c r="AC768" s="94"/>
      <c r="AD768" s="94"/>
      <c r="AE768" s="94"/>
    </row>
    <row r="769" spans="1:31">
      <c r="A769" s="94"/>
      <c r="B769" s="94"/>
      <c r="F769" s="94"/>
      <c r="X769" s="94"/>
      <c r="Y769" s="94"/>
      <c r="Z769" s="94"/>
      <c r="AA769" s="94"/>
      <c r="AB769" s="94"/>
      <c r="AC769" s="94"/>
      <c r="AD769" s="94"/>
      <c r="AE769" s="94"/>
    </row>
    <row r="770" spans="1:31">
      <c r="A770" s="94"/>
      <c r="B770" s="94"/>
      <c r="F770" s="94"/>
      <c r="X770" s="94"/>
      <c r="Y770" s="94"/>
      <c r="Z770" s="94"/>
      <c r="AA770" s="94"/>
      <c r="AB770" s="94"/>
      <c r="AC770" s="94"/>
      <c r="AD770" s="94"/>
      <c r="AE770" s="94"/>
    </row>
    <row r="771" spans="1:31">
      <c r="A771" s="94"/>
      <c r="B771" s="94"/>
      <c r="F771" s="94"/>
      <c r="X771" s="94"/>
      <c r="Y771" s="94"/>
      <c r="Z771" s="94"/>
      <c r="AA771" s="94"/>
      <c r="AB771" s="94"/>
      <c r="AC771" s="94"/>
      <c r="AD771" s="94"/>
      <c r="AE771" s="94"/>
    </row>
    <row r="772" spans="1:31">
      <c r="A772" s="94"/>
      <c r="B772" s="94"/>
      <c r="F772" s="94"/>
      <c r="X772" s="94"/>
      <c r="Y772" s="94"/>
      <c r="Z772" s="94"/>
      <c r="AA772" s="94"/>
      <c r="AB772" s="94"/>
      <c r="AC772" s="94"/>
      <c r="AD772" s="94"/>
      <c r="AE772" s="94"/>
    </row>
    <row r="773" spans="1:31">
      <c r="A773" s="94"/>
      <c r="B773" s="94"/>
      <c r="F773" s="94"/>
      <c r="X773" s="94"/>
      <c r="Y773" s="94"/>
      <c r="Z773" s="94"/>
      <c r="AA773" s="94"/>
      <c r="AB773" s="94"/>
      <c r="AC773" s="94"/>
      <c r="AD773" s="94"/>
      <c r="AE773" s="94"/>
    </row>
    <row r="774" spans="1:31">
      <c r="A774" s="94"/>
      <c r="B774" s="94"/>
      <c r="F774" s="94"/>
      <c r="X774" s="94"/>
      <c r="Y774" s="94"/>
      <c r="Z774" s="94"/>
      <c r="AA774" s="94"/>
      <c r="AB774" s="94"/>
      <c r="AC774" s="94"/>
      <c r="AD774" s="94"/>
      <c r="AE774" s="94"/>
    </row>
    <row r="775" spans="1:31">
      <c r="A775" s="94"/>
      <c r="B775" s="94"/>
      <c r="F775" s="94"/>
      <c r="X775" s="94"/>
      <c r="Y775" s="94"/>
      <c r="Z775" s="94"/>
      <c r="AA775" s="94"/>
      <c r="AB775" s="94"/>
      <c r="AC775" s="94"/>
      <c r="AD775" s="94"/>
      <c r="AE775" s="94"/>
    </row>
    <row r="776" spans="1:31">
      <c r="A776" s="94"/>
      <c r="B776" s="94"/>
      <c r="F776" s="94"/>
      <c r="X776" s="94"/>
      <c r="Y776" s="94"/>
      <c r="Z776" s="94"/>
      <c r="AA776" s="94"/>
      <c r="AB776" s="94"/>
      <c r="AC776" s="94"/>
      <c r="AD776" s="94"/>
      <c r="AE776" s="94"/>
    </row>
    <row r="777" spans="1:31">
      <c r="A777" s="94"/>
      <c r="B777" s="94"/>
      <c r="F777" s="94"/>
      <c r="X777" s="94"/>
      <c r="Y777" s="94"/>
      <c r="Z777" s="94"/>
      <c r="AA777" s="94"/>
      <c r="AB777" s="94"/>
      <c r="AC777" s="94"/>
      <c r="AD777" s="94"/>
      <c r="AE777" s="94"/>
    </row>
    <row r="778" spans="1:31">
      <c r="A778" s="94"/>
      <c r="B778" s="94"/>
      <c r="F778" s="94"/>
      <c r="X778" s="94"/>
      <c r="Y778" s="94"/>
      <c r="Z778" s="94"/>
      <c r="AA778" s="94"/>
      <c r="AB778" s="94"/>
      <c r="AC778" s="94"/>
      <c r="AD778" s="94"/>
      <c r="AE778" s="94"/>
    </row>
    <row r="779" spans="1:31">
      <c r="A779" s="94"/>
      <c r="B779" s="94"/>
      <c r="F779" s="94"/>
      <c r="X779" s="94"/>
      <c r="Y779" s="94"/>
      <c r="Z779" s="94"/>
      <c r="AA779" s="94"/>
      <c r="AB779" s="94"/>
      <c r="AC779" s="94"/>
      <c r="AD779" s="94"/>
      <c r="AE779" s="94"/>
    </row>
    <row r="780" spans="1:31">
      <c r="A780" s="94"/>
      <c r="B780" s="94"/>
      <c r="F780" s="94"/>
      <c r="X780" s="94"/>
      <c r="Y780" s="94"/>
      <c r="Z780" s="94"/>
      <c r="AA780" s="94"/>
      <c r="AB780" s="94"/>
      <c r="AC780" s="94"/>
      <c r="AD780" s="94"/>
      <c r="AE780" s="94"/>
    </row>
    <row r="781" spans="1:31">
      <c r="A781" s="94"/>
      <c r="B781" s="94"/>
      <c r="F781" s="94"/>
      <c r="X781" s="94"/>
      <c r="Y781" s="94"/>
      <c r="Z781" s="94"/>
      <c r="AA781" s="94"/>
      <c r="AB781" s="94"/>
      <c r="AC781" s="94"/>
      <c r="AD781" s="94"/>
      <c r="AE781" s="94"/>
    </row>
    <row r="782" spans="1:31">
      <c r="A782" s="94"/>
      <c r="B782" s="94"/>
      <c r="F782" s="94"/>
      <c r="X782" s="94"/>
      <c r="Y782" s="94"/>
      <c r="Z782" s="94"/>
      <c r="AA782" s="94"/>
      <c r="AB782" s="94"/>
      <c r="AC782" s="94"/>
      <c r="AD782" s="94"/>
      <c r="AE782" s="94"/>
    </row>
    <row r="783" spans="1:31">
      <c r="A783" s="94"/>
      <c r="B783" s="94"/>
      <c r="F783" s="94"/>
      <c r="X783" s="94"/>
      <c r="Y783" s="94"/>
      <c r="Z783" s="94"/>
      <c r="AA783" s="94"/>
      <c r="AB783" s="94"/>
      <c r="AC783" s="94"/>
      <c r="AD783" s="94"/>
      <c r="AE783" s="94"/>
    </row>
    <row r="784" spans="1:31">
      <c r="A784" s="94"/>
      <c r="B784" s="94"/>
      <c r="F784" s="94"/>
      <c r="X784" s="94"/>
      <c r="Y784" s="94"/>
      <c r="Z784" s="94"/>
      <c r="AA784" s="94"/>
      <c r="AB784" s="94"/>
      <c r="AC784" s="94"/>
      <c r="AD784" s="94"/>
      <c r="AE784" s="94"/>
    </row>
    <row r="785" spans="1:31">
      <c r="A785" s="94"/>
      <c r="B785" s="94"/>
      <c r="F785" s="94"/>
      <c r="X785" s="94"/>
      <c r="Y785" s="94"/>
      <c r="Z785" s="94"/>
      <c r="AA785" s="94"/>
      <c r="AB785" s="94"/>
      <c r="AC785" s="94"/>
      <c r="AD785" s="94"/>
      <c r="AE785" s="94"/>
    </row>
    <row r="786" spans="1:31">
      <c r="A786" s="94"/>
      <c r="B786" s="94"/>
      <c r="F786" s="94"/>
      <c r="X786" s="94"/>
      <c r="Y786" s="94"/>
      <c r="Z786" s="94"/>
      <c r="AA786" s="94"/>
      <c r="AB786" s="94"/>
      <c r="AC786" s="94"/>
      <c r="AD786" s="94"/>
      <c r="AE786" s="94"/>
    </row>
    <row r="787" spans="1:31">
      <c r="A787" s="94"/>
      <c r="B787" s="94"/>
      <c r="F787" s="94"/>
      <c r="X787" s="94"/>
      <c r="Y787" s="94"/>
      <c r="Z787" s="94"/>
      <c r="AA787" s="94"/>
      <c r="AB787" s="94"/>
      <c r="AC787" s="94"/>
      <c r="AD787" s="94"/>
      <c r="AE787" s="94"/>
    </row>
    <row r="788" spans="1:31">
      <c r="A788" s="94"/>
      <c r="B788" s="94"/>
      <c r="F788" s="94"/>
      <c r="X788" s="94"/>
      <c r="Y788" s="94"/>
      <c r="Z788" s="94"/>
      <c r="AA788" s="94"/>
      <c r="AB788" s="94"/>
      <c r="AC788" s="94"/>
      <c r="AD788" s="94"/>
      <c r="AE788" s="94"/>
    </row>
    <row r="789" spans="1:31">
      <c r="A789" s="94"/>
      <c r="B789" s="94"/>
      <c r="F789" s="94"/>
      <c r="X789" s="94"/>
      <c r="Y789" s="94"/>
      <c r="Z789" s="94"/>
      <c r="AA789" s="94"/>
      <c r="AB789" s="94"/>
      <c r="AC789" s="94"/>
      <c r="AD789" s="94"/>
      <c r="AE789" s="94"/>
    </row>
    <row r="790" spans="1:31">
      <c r="A790" s="94"/>
      <c r="B790" s="94"/>
      <c r="F790" s="94"/>
      <c r="X790" s="94"/>
      <c r="Y790" s="94"/>
      <c r="Z790" s="94"/>
      <c r="AA790" s="94"/>
      <c r="AB790" s="94"/>
      <c r="AC790" s="94"/>
      <c r="AD790" s="94"/>
      <c r="AE790" s="94"/>
    </row>
    <row r="791" spans="1:31">
      <c r="A791" s="94"/>
      <c r="B791" s="94"/>
      <c r="F791" s="94"/>
      <c r="X791" s="94"/>
      <c r="Y791" s="94"/>
      <c r="Z791" s="94"/>
      <c r="AA791" s="94"/>
      <c r="AB791" s="94"/>
      <c r="AC791" s="94"/>
      <c r="AD791" s="94"/>
      <c r="AE791" s="94"/>
    </row>
    <row r="792" spans="1:31">
      <c r="A792" s="94"/>
      <c r="B792" s="94"/>
      <c r="F792" s="94"/>
      <c r="X792" s="94"/>
      <c r="Y792" s="94"/>
      <c r="Z792" s="94"/>
      <c r="AA792" s="94"/>
      <c r="AB792" s="94"/>
      <c r="AC792" s="94"/>
      <c r="AD792" s="94"/>
      <c r="AE792" s="94"/>
    </row>
    <row r="793" spans="1:31">
      <c r="A793" s="94"/>
      <c r="B793" s="94"/>
      <c r="F793" s="94"/>
      <c r="X793" s="94"/>
      <c r="Y793" s="94"/>
      <c r="Z793" s="94"/>
      <c r="AA793" s="94"/>
      <c r="AB793" s="94"/>
      <c r="AC793" s="94"/>
      <c r="AD793" s="94"/>
      <c r="AE793" s="94"/>
    </row>
    <row r="794" spans="1:31">
      <c r="A794" s="94"/>
      <c r="B794" s="94"/>
      <c r="F794" s="94"/>
      <c r="X794" s="94"/>
      <c r="Y794" s="94"/>
      <c r="Z794" s="94"/>
      <c r="AA794" s="94"/>
      <c r="AB794" s="94"/>
      <c r="AC794" s="94"/>
      <c r="AD794" s="94"/>
      <c r="AE794" s="94"/>
    </row>
    <row r="795" spans="1:31">
      <c r="A795" s="94"/>
      <c r="B795" s="94"/>
      <c r="F795" s="94"/>
      <c r="X795" s="94"/>
      <c r="Y795" s="94"/>
      <c r="Z795" s="94"/>
      <c r="AA795" s="94"/>
      <c r="AB795" s="94"/>
      <c r="AC795" s="94"/>
      <c r="AD795" s="94"/>
      <c r="AE795" s="94"/>
    </row>
    <row r="796" spans="1:31">
      <c r="A796" s="94"/>
      <c r="B796" s="94"/>
      <c r="F796" s="94"/>
      <c r="X796" s="94"/>
      <c r="Y796" s="94"/>
      <c r="Z796" s="94"/>
      <c r="AA796" s="94"/>
      <c r="AB796" s="94"/>
      <c r="AC796" s="94"/>
      <c r="AD796" s="94"/>
      <c r="AE796" s="94"/>
    </row>
    <row r="797" spans="1:31">
      <c r="A797" s="94"/>
      <c r="B797" s="94"/>
      <c r="F797" s="94"/>
      <c r="X797" s="94"/>
      <c r="Y797" s="94"/>
      <c r="Z797" s="94"/>
      <c r="AA797" s="94"/>
      <c r="AB797" s="94"/>
      <c r="AC797" s="94"/>
      <c r="AD797" s="94"/>
      <c r="AE797" s="94"/>
    </row>
    <row r="798" spans="1:31">
      <c r="A798" s="94"/>
      <c r="B798" s="94"/>
      <c r="F798" s="94"/>
      <c r="X798" s="94"/>
      <c r="Y798" s="94"/>
      <c r="Z798" s="94"/>
      <c r="AA798" s="94"/>
      <c r="AB798" s="94"/>
      <c r="AC798" s="94"/>
      <c r="AD798" s="94"/>
      <c r="AE798" s="94"/>
    </row>
    <row r="799" spans="1:31">
      <c r="A799" s="94"/>
      <c r="B799" s="94"/>
      <c r="F799" s="94"/>
      <c r="X799" s="94"/>
      <c r="Y799" s="94"/>
      <c r="Z799" s="94"/>
      <c r="AA799" s="94"/>
      <c r="AB799" s="94"/>
      <c r="AC799" s="94"/>
      <c r="AD799" s="94"/>
      <c r="AE799" s="94"/>
    </row>
    <row r="800" spans="1:31">
      <c r="A800" s="94"/>
      <c r="B800" s="94"/>
      <c r="F800" s="94"/>
      <c r="X800" s="94"/>
      <c r="Y800" s="94"/>
      <c r="Z800" s="94"/>
      <c r="AA800" s="94"/>
      <c r="AB800" s="94"/>
      <c r="AC800" s="94"/>
      <c r="AD800" s="94"/>
      <c r="AE800" s="94"/>
    </row>
    <row r="801" spans="1:31">
      <c r="A801" s="94"/>
      <c r="B801" s="94"/>
      <c r="F801" s="94"/>
      <c r="X801" s="94"/>
      <c r="Y801" s="94"/>
      <c r="Z801" s="94"/>
      <c r="AA801" s="94"/>
      <c r="AB801" s="94"/>
      <c r="AC801" s="94"/>
      <c r="AD801" s="94"/>
      <c r="AE801" s="94"/>
    </row>
    <row r="802" spans="1:31">
      <c r="A802" s="94"/>
      <c r="B802" s="94"/>
      <c r="F802" s="94"/>
      <c r="X802" s="94"/>
      <c r="Y802" s="94"/>
      <c r="Z802" s="94"/>
      <c r="AA802" s="94"/>
      <c r="AB802" s="94"/>
      <c r="AC802" s="94"/>
      <c r="AD802" s="94"/>
      <c r="AE802" s="94"/>
    </row>
    <row r="803" spans="1:31">
      <c r="A803" s="94"/>
      <c r="B803" s="94"/>
      <c r="F803" s="94"/>
      <c r="X803" s="94"/>
      <c r="Y803" s="94"/>
      <c r="Z803" s="94"/>
      <c r="AA803" s="94"/>
      <c r="AB803" s="94"/>
      <c r="AC803" s="94"/>
      <c r="AD803" s="94"/>
      <c r="AE803" s="94"/>
    </row>
    <row r="804" spans="1:31">
      <c r="A804" s="94"/>
      <c r="B804" s="94"/>
      <c r="F804" s="94"/>
      <c r="X804" s="94"/>
      <c r="Y804" s="94"/>
      <c r="Z804" s="94"/>
      <c r="AA804" s="94"/>
      <c r="AB804" s="94"/>
      <c r="AC804" s="94"/>
      <c r="AD804" s="94"/>
      <c r="AE804" s="94"/>
    </row>
    <row r="805" spans="1:31">
      <c r="A805" s="94"/>
      <c r="B805" s="94"/>
      <c r="F805" s="94"/>
      <c r="X805" s="94"/>
      <c r="Y805" s="94"/>
      <c r="Z805" s="94"/>
      <c r="AA805" s="94"/>
      <c r="AB805" s="94"/>
      <c r="AC805" s="94"/>
      <c r="AD805" s="94"/>
      <c r="AE805" s="94"/>
    </row>
    <row r="806" spans="1:31">
      <c r="A806" s="94"/>
      <c r="B806" s="94"/>
      <c r="F806" s="94"/>
      <c r="X806" s="94"/>
      <c r="Y806" s="94"/>
      <c r="Z806" s="94"/>
      <c r="AA806" s="94"/>
      <c r="AB806" s="94"/>
      <c r="AC806" s="94"/>
      <c r="AD806" s="94"/>
      <c r="AE806" s="94"/>
    </row>
    <row r="807" spans="1:31">
      <c r="A807" s="94"/>
      <c r="B807" s="94"/>
      <c r="F807" s="94"/>
      <c r="X807" s="94"/>
      <c r="Y807" s="94"/>
      <c r="Z807" s="94"/>
      <c r="AA807" s="94"/>
      <c r="AB807" s="94"/>
      <c r="AC807" s="94"/>
      <c r="AD807" s="94"/>
      <c r="AE807" s="94"/>
    </row>
    <row r="808" spans="1:31">
      <c r="A808" s="94"/>
      <c r="B808" s="94"/>
      <c r="F808" s="94"/>
      <c r="X808" s="94"/>
      <c r="Y808" s="94"/>
      <c r="Z808" s="94"/>
      <c r="AA808" s="94"/>
      <c r="AB808" s="94"/>
      <c r="AC808" s="94"/>
      <c r="AD808" s="94"/>
      <c r="AE808" s="94"/>
    </row>
    <row r="809" spans="1:31">
      <c r="A809" s="94"/>
      <c r="B809" s="94"/>
      <c r="F809" s="94"/>
      <c r="X809" s="94"/>
      <c r="Y809" s="94"/>
      <c r="Z809" s="94"/>
      <c r="AA809" s="94"/>
      <c r="AB809" s="94"/>
      <c r="AC809" s="94"/>
      <c r="AD809" s="94"/>
      <c r="AE809" s="94"/>
    </row>
    <row r="810" spans="1:31">
      <c r="A810" s="94"/>
      <c r="B810" s="94"/>
      <c r="F810" s="94"/>
      <c r="X810" s="94"/>
      <c r="Y810" s="94"/>
      <c r="Z810" s="94"/>
      <c r="AA810" s="94"/>
      <c r="AB810" s="94"/>
      <c r="AC810" s="94"/>
      <c r="AD810" s="94"/>
      <c r="AE810" s="94"/>
    </row>
    <row r="811" spans="1:31">
      <c r="A811" s="94"/>
      <c r="B811" s="94"/>
      <c r="F811" s="94"/>
      <c r="X811" s="94"/>
      <c r="Y811" s="94"/>
      <c r="Z811" s="94"/>
      <c r="AA811" s="94"/>
      <c r="AB811" s="94"/>
      <c r="AC811" s="94"/>
      <c r="AD811" s="94"/>
      <c r="AE811" s="94"/>
    </row>
    <row r="812" spans="1:31">
      <c r="A812" s="94"/>
      <c r="B812" s="94"/>
      <c r="F812" s="94"/>
      <c r="X812" s="94"/>
      <c r="Y812" s="94"/>
      <c r="Z812" s="94"/>
      <c r="AA812" s="94"/>
      <c r="AB812" s="94"/>
      <c r="AC812" s="94"/>
      <c r="AD812" s="94"/>
      <c r="AE812" s="94"/>
    </row>
    <row r="813" spans="1:31">
      <c r="A813" s="94"/>
      <c r="B813" s="94"/>
      <c r="F813" s="94"/>
      <c r="X813" s="94"/>
      <c r="Y813" s="94"/>
      <c r="Z813" s="94"/>
      <c r="AA813" s="94"/>
      <c r="AB813" s="94"/>
      <c r="AC813" s="94"/>
      <c r="AD813" s="94"/>
      <c r="AE813" s="94"/>
    </row>
    <row r="814" spans="1:31">
      <c r="A814" s="94"/>
      <c r="B814" s="94"/>
      <c r="F814" s="94"/>
      <c r="X814" s="94"/>
      <c r="Y814" s="94"/>
      <c r="Z814" s="94"/>
      <c r="AA814" s="94"/>
      <c r="AB814" s="94"/>
      <c r="AC814" s="94"/>
      <c r="AD814" s="94"/>
      <c r="AE814" s="94"/>
    </row>
    <row r="815" spans="1:31">
      <c r="A815" s="94"/>
      <c r="B815" s="94"/>
      <c r="F815" s="94"/>
      <c r="X815" s="94"/>
      <c r="Y815" s="94"/>
      <c r="Z815" s="94"/>
      <c r="AA815" s="94"/>
      <c r="AB815" s="94"/>
      <c r="AC815" s="94"/>
      <c r="AD815" s="94"/>
      <c r="AE815" s="94"/>
    </row>
    <row r="816" spans="1:31">
      <c r="A816" s="94"/>
      <c r="B816" s="94"/>
      <c r="F816" s="94"/>
      <c r="X816" s="94"/>
      <c r="Y816" s="94"/>
      <c r="Z816" s="94"/>
      <c r="AA816" s="94"/>
      <c r="AB816" s="94"/>
      <c r="AC816" s="94"/>
      <c r="AD816" s="94"/>
      <c r="AE816" s="94"/>
    </row>
    <row r="817" spans="1:31">
      <c r="A817" s="94"/>
      <c r="B817" s="94"/>
      <c r="F817" s="94"/>
      <c r="G817" s="94"/>
      <c r="H817" s="94"/>
      <c r="I817" s="94"/>
      <c r="J817" s="94"/>
      <c r="L817" s="94"/>
      <c r="M817" s="94"/>
      <c r="N817" s="94"/>
      <c r="O817" s="94"/>
      <c r="X817" s="94"/>
      <c r="Y817" s="94"/>
      <c r="Z817" s="94"/>
      <c r="AA817" s="94"/>
      <c r="AB817" s="94"/>
      <c r="AC817" s="94"/>
      <c r="AD817" s="94"/>
      <c r="AE817" s="94"/>
    </row>
    <row r="818" spans="1:31">
      <c r="A818" s="94"/>
      <c r="B818" s="94"/>
      <c r="F818" s="94"/>
      <c r="G818" s="94"/>
      <c r="H818" s="94"/>
      <c r="I818" s="94"/>
      <c r="J818" s="94"/>
      <c r="L818" s="94"/>
      <c r="M818" s="94"/>
      <c r="N818" s="94"/>
      <c r="O818" s="94"/>
      <c r="X818" s="94"/>
      <c r="Y818" s="94"/>
      <c r="Z818" s="94"/>
      <c r="AA818" s="94"/>
      <c r="AB818" s="94"/>
      <c r="AC818" s="94"/>
      <c r="AD818" s="94"/>
      <c r="AE818" s="94"/>
    </row>
    <row r="819" spans="1:31">
      <c r="A819" s="94"/>
      <c r="B819" s="94"/>
      <c r="F819" s="94"/>
      <c r="G819" s="94"/>
      <c r="H819" s="94"/>
      <c r="I819" s="94"/>
      <c r="J819" s="94"/>
      <c r="L819" s="94"/>
      <c r="M819" s="94"/>
      <c r="N819" s="94"/>
      <c r="O819" s="94"/>
      <c r="X819" s="94"/>
      <c r="Y819" s="94"/>
      <c r="Z819" s="94"/>
      <c r="AA819" s="94"/>
      <c r="AB819" s="94"/>
      <c r="AC819" s="94"/>
      <c r="AD819" s="94"/>
      <c r="AE819" s="94"/>
    </row>
    <row r="820" spans="1:31">
      <c r="A820" s="94"/>
      <c r="B820" s="94"/>
      <c r="F820" s="94"/>
      <c r="G820" s="94"/>
      <c r="H820" s="94"/>
      <c r="I820" s="94"/>
      <c r="J820" s="94"/>
      <c r="L820" s="94"/>
      <c r="M820" s="94"/>
      <c r="N820" s="94"/>
      <c r="O820" s="94"/>
      <c r="X820" s="94"/>
      <c r="Y820" s="94"/>
      <c r="Z820" s="94"/>
      <c r="AA820" s="94"/>
      <c r="AB820" s="94"/>
      <c r="AC820" s="94"/>
      <c r="AD820" s="94"/>
      <c r="AE820" s="94"/>
    </row>
    <row r="821" spans="1:31">
      <c r="A821" s="94"/>
      <c r="B821" s="94"/>
      <c r="F821" s="94"/>
      <c r="G821" s="94"/>
      <c r="H821" s="94"/>
      <c r="I821" s="94"/>
      <c r="J821" s="94"/>
      <c r="L821" s="94"/>
      <c r="M821" s="94"/>
      <c r="N821" s="94"/>
      <c r="O821" s="94"/>
      <c r="X821" s="94"/>
      <c r="Y821" s="94"/>
      <c r="Z821" s="94"/>
      <c r="AA821" s="94"/>
      <c r="AB821" s="94"/>
      <c r="AC821" s="94"/>
      <c r="AD821" s="94"/>
      <c r="AE821" s="94"/>
    </row>
    <row r="822" spans="1:31">
      <c r="A822" s="94"/>
      <c r="B822" s="94"/>
      <c r="F822" s="94"/>
      <c r="G822" s="94"/>
      <c r="H822" s="94"/>
      <c r="I822" s="94"/>
      <c r="J822" s="94"/>
      <c r="L822" s="94"/>
      <c r="M822" s="94"/>
      <c r="N822" s="94"/>
      <c r="O822" s="94"/>
      <c r="X822" s="94"/>
      <c r="Y822" s="94"/>
      <c r="Z822" s="94"/>
      <c r="AA822" s="94"/>
      <c r="AB822" s="94"/>
      <c r="AC822" s="94"/>
      <c r="AD822" s="94"/>
      <c r="AE822" s="94"/>
    </row>
    <row r="823" spans="1:31">
      <c r="A823" s="94"/>
      <c r="B823" s="94"/>
      <c r="F823" s="94"/>
      <c r="G823" s="94"/>
      <c r="H823" s="94"/>
      <c r="I823" s="94"/>
      <c r="J823" s="94"/>
      <c r="L823" s="94"/>
      <c r="M823" s="94"/>
      <c r="N823" s="94"/>
      <c r="O823" s="94"/>
      <c r="X823" s="94"/>
      <c r="Y823" s="94"/>
      <c r="Z823" s="94"/>
      <c r="AA823" s="94"/>
      <c r="AB823" s="94"/>
      <c r="AC823" s="94"/>
      <c r="AD823" s="94"/>
      <c r="AE823" s="94"/>
    </row>
    <row r="824" spans="1:31">
      <c r="A824" s="94"/>
      <c r="B824" s="94"/>
      <c r="F824" s="94"/>
      <c r="G824" s="94"/>
      <c r="H824" s="94"/>
      <c r="I824" s="94"/>
      <c r="J824" s="94"/>
      <c r="L824" s="94"/>
      <c r="M824" s="94"/>
      <c r="N824" s="94"/>
      <c r="O824" s="94"/>
      <c r="X824" s="94"/>
      <c r="Y824" s="94"/>
      <c r="Z824" s="94"/>
      <c r="AA824" s="94"/>
      <c r="AB824" s="94"/>
      <c r="AC824" s="94"/>
      <c r="AD824" s="94"/>
      <c r="AE824" s="94"/>
    </row>
    <row r="825" spans="1:31">
      <c r="A825" s="94"/>
      <c r="B825" s="94"/>
      <c r="F825" s="94"/>
      <c r="G825" s="94"/>
      <c r="H825" s="94"/>
      <c r="I825" s="94"/>
      <c r="J825" s="94"/>
      <c r="L825" s="94"/>
      <c r="M825" s="94"/>
      <c r="N825" s="94"/>
      <c r="O825" s="94"/>
      <c r="X825" s="94"/>
      <c r="Y825" s="94"/>
      <c r="Z825" s="94"/>
      <c r="AA825" s="94"/>
      <c r="AB825" s="94"/>
      <c r="AC825" s="94"/>
      <c r="AD825" s="94"/>
      <c r="AE825" s="94"/>
    </row>
    <row r="826" spans="1:31">
      <c r="A826" s="94"/>
      <c r="B826" s="94"/>
      <c r="F826" s="94"/>
      <c r="G826" s="94"/>
      <c r="H826" s="94"/>
      <c r="I826" s="94"/>
      <c r="J826" s="94"/>
      <c r="L826" s="94"/>
      <c r="M826" s="94"/>
      <c r="N826" s="94"/>
      <c r="O826" s="94"/>
      <c r="X826" s="94"/>
      <c r="Y826" s="94"/>
      <c r="Z826" s="94"/>
      <c r="AA826" s="94"/>
      <c r="AB826" s="94"/>
      <c r="AC826" s="94"/>
      <c r="AD826" s="94"/>
      <c r="AE826" s="94"/>
    </row>
    <row r="827" spans="1:31">
      <c r="A827" s="94"/>
      <c r="B827" s="94"/>
      <c r="F827" s="94"/>
      <c r="G827" s="94"/>
      <c r="H827" s="94"/>
      <c r="I827" s="94"/>
      <c r="J827" s="94"/>
      <c r="L827" s="94"/>
      <c r="M827" s="94"/>
      <c r="N827" s="94"/>
      <c r="O827" s="94"/>
      <c r="X827" s="94"/>
      <c r="Y827" s="94"/>
      <c r="Z827" s="94"/>
      <c r="AA827" s="94"/>
      <c r="AB827" s="94"/>
      <c r="AC827" s="94"/>
      <c r="AD827" s="94"/>
      <c r="AE827" s="94"/>
    </row>
    <row r="828" spans="1:31">
      <c r="A828" s="94"/>
      <c r="B828" s="94"/>
      <c r="F828" s="94"/>
      <c r="G828" s="94"/>
      <c r="H828" s="94"/>
      <c r="I828" s="94"/>
      <c r="J828" s="94"/>
      <c r="L828" s="94"/>
      <c r="M828" s="94"/>
      <c r="N828" s="94"/>
      <c r="O828" s="94"/>
      <c r="X828" s="94"/>
      <c r="Y828" s="94"/>
      <c r="Z828" s="94"/>
      <c r="AA828" s="94"/>
      <c r="AB828" s="94"/>
      <c r="AC828" s="94"/>
      <c r="AD828" s="94"/>
      <c r="AE828" s="94"/>
    </row>
    <row r="829" spans="1:31">
      <c r="A829" s="94"/>
      <c r="B829" s="94"/>
      <c r="F829" s="94"/>
      <c r="G829" s="94"/>
      <c r="H829" s="94"/>
      <c r="I829" s="94"/>
      <c r="J829" s="94"/>
      <c r="L829" s="94"/>
      <c r="M829" s="94"/>
      <c r="N829" s="94"/>
      <c r="O829" s="94"/>
      <c r="X829" s="94"/>
      <c r="Y829" s="94"/>
      <c r="Z829" s="94"/>
      <c r="AA829" s="94"/>
      <c r="AB829" s="94"/>
      <c r="AC829" s="94"/>
      <c r="AD829" s="94"/>
      <c r="AE829" s="94"/>
    </row>
    <row r="830" spans="1:31">
      <c r="A830" s="94"/>
      <c r="B830" s="94"/>
      <c r="F830" s="94"/>
      <c r="G830" s="94"/>
      <c r="H830" s="94"/>
      <c r="I830" s="94"/>
      <c r="J830" s="94"/>
      <c r="L830" s="94"/>
      <c r="M830" s="94"/>
      <c r="N830" s="94"/>
      <c r="O830" s="94"/>
      <c r="X830" s="94"/>
      <c r="Y830" s="94"/>
      <c r="Z830" s="94"/>
      <c r="AA830" s="94"/>
      <c r="AB830" s="94"/>
      <c r="AC830" s="94"/>
      <c r="AD830" s="94"/>
      <c r="AE830" s="94"/>
    </row>
    <row r="831" spans="1:31">
      <c r="A831" s="94"/>
      <c r="B831" s="94"/>
      <c r="F831" s="94"/>
      <c r="G831" s="94"/>
      <c r="H831" s="94"/>
      <c r="I831" s="94"/>
      <c r="J831" s="94"/>
      <c r="L831" s="94"/>
      <c r="M831" s="94"/>
      <c r="N831" s="94"/>
      <c r="O831" s="94"/>
      <c r="X831" s="94"/>
      <c r="Y831" s="94"/>
      <c r="Z831" s="94"/>
      <c r="AA831" s="94"/>
      <c r="AB831" s="94"/>
      <c r="AC831" s="94"/>
      <c r="AD831" s="94"/>
      <c r="AE831" s="94"/>
    </row>
    <row r="832" spans="1:31">
      <c r="A832" s="94"/>
      <c r="B832" s="94"/>
      <c r="F832" s="94"/>
      <c r="G832" s="94"/>
      <c r="H832" s="94"/>
      <c r="I832" s="94"/>
      <c r="J832" s="94"/>
      <c r="L832" s="94"/>
      <c r="M832" s="94"/>
      <c r="N832" s="94"/>
      <c r="O832" s="94"/>
      <c r="X832" s="94"/>
      <c r="Y832" s="94"/>
      <c r="Z832" s="94"/>
      <c r="AA832" s="94"/>
      <c r="AB832" s="94"/>
      <c r="AC832" s="94"/>
      <c r="AD832" s="94"/>
      <c r="AE832" s="94"/>
    </row>
    <row r="833" spans="1:31">
      <c r="A833" s="94"/>
      <c r="B833" s="94"/>
      <c r="F833" s="94"/>
      <c r="G833" s="94"/>
      <c r="H833" s="94"/>
      <c r="I833" s="94"/>
      <c r="J833" s="94"/>
      <c r="L833" s="94"/>
      <c r="M833" s="94"/>
      <c r="N833" s="94"/>
      <c r="O833" s="94"/>
      <c r="X833" s="94"/>
      <c r="Y833" s="94"/>
      <c r="Z833" s="94"/>
      <c r="AA833" s="94"/>
      <c r="AB833" s="94"/>
      <c r="AC833" s="94"/>
      <c r="AD833" s="94"/>
      <c r="AE833" s="94"/>
    </row>
    <row r="834" spans="1:31">
      <c r="A834" s="94"/>
      <c r="B834" s="94"/>
      <c r="F834" s="94"/>
      <c r="G834" s="94"/>
      <c r="H834" s="94"/>
      <c r="I834" s="94"/>
      <c r="J834" s="94"/>
      <c r="L834" s="94"/>
      <c r="M834" s="94"/>
      <c r="N834" s="94"/>
      <c r="O834" s="94"/>
      <c r="X834" s="94"/>
      <c r="Y834" s="94"/>
      <c r="Z834" s="94"/>
      <c r="AA834" s="94"/>
      <c r="AB834" s="94"/>
      <c r="AC834" s="94"/>
      <c r="AD834" s="94"/>
      <c r="AE834" s="94"/>
    </row>
    <row r="835" spans="1:31">
      <c r="A835" s="94"/>
      <c r="B835" s="94"/>
      <c r="F835" s="94"/>
      <c r="G835" s="94"/>
      <c r="H835" s="94"/>
      <c r="I835" s="94"/>
      <c r="J835" s="94"/>
      <c r="L835" s="94"/>
      <c r="M835" s="94"/>
      <c r="N835" s="94"/>
      <c r="O835" s="94"/>
      <c r="X835" s="94"/>
      <c r="Y835" s="94"/>
      <c r="Z835" s="94"/>
      <c r="AA835" s="94"/>
      <c r="AB835" s="94"/>
      <c r="AC835" s="94"/>
      <c r="AD835" s="94"/>
      <c r="AE835" s="94"/>
    </row>
    <row r="836" spans="1:31">
      <c r="A836" s="94"/>
      <c r="B836" s="94"/>
      <c r="F836" s="94"/>
      <c r="G836" s="94"/>
      <c r="H836" s="94"/>
      <c r="I836" s="94"/>
      <c r="J836" s="94"/>
      <c r="L836" s="94"/>
      <c r="M836" s="94"/>
      <c r="N836" s="94"/>
      <c r="O836" s="94"/>
      <c r="X836" s="94"/>
      <c r="Y836" s="94"/>
      <c r="Z836" s="94"/>
      <c r="AA836" s="94"/>
      <c r="AB836" s="94"/>
      <c r="AC836" s="94"/>
      <c r="AD836" s="94"/>
      <c r="AE836" s="94"/>
    </row>
    <row r="837" spans="1:31">
      <c r="A837" s="94"/>
      <c r="B837" s="94"/>
      <c r="F837" s="94"/>
      <c r="G837" s="94"/>
      <c r="H837" s="94"/>
      <c r="I837" s="94"/>
      <c r="J837" s="94"/>
      <c r="L837" s="94"/>
      <c r="M837" s="94"/>
      <c r="N837" s="94"/>
      <c r="O837" s="94"/>
      <c r="X837" s="94"/>
      <c r="Y837" s="94"/>
      <c r="Z837" s="94"/>
      <c r="AA837" s="94"/>
      <c r="AB837" s="94"/>
      <c r="AC837" s="94"/>
      <c r="AD837" s="94"/>
      <c r="AE837" s="94"/>
    </row>
    <row r="838" spans="1:31">
      <c r="A838" s="94"/>
      <c r="B838" s="94"/>
      <c r="F838" s="94"/>
      <c r="G838" s="94"/>
      <c r="H838" s="94"/>
      <c r="I838" s="94"/>
      <c r="J838" s="94"/>
      <c r="L838" s="94"/>
      <c r="M838" s="94"/>
      <c r="N838" s="94"/>
      <c r="O838" s="94"/>
      <c r="X838" s="94"/>
      <c r="Y838" s="94"/>
      <c r="Z838" s="94"/>
      <c r="AA838" s="94"/>
      <c r="AB838" s="94"/>
      <c r="AC838" s="94"/>
      <c r="AD838" s="94"/>
      <c r="AE838" s="94"/>
    </row>
    <row r="839" spans="1:31">
      <c r="A839" s="94"/>
      <c r="B839" s="94"/>
      <c r="F839" s="94"/>
      <c r="G839" s="94"/>
      <c r="H839" s="94"/>
      <c r="I839" s="94"/>
      <c r="J839" s="94"/>
      <c r="L839" s="94"/>
      <c r="M839" s="94"/>
      <c r="N839" s="94"/>
      <c r="O839" s="94"/>
      <c r="X839" s="94"/>
      <c r="Y839" s="94"/>
      <c r="Z839" s="94"/>
      <c r="AA839" s="94"/>
      <c r="AB839" s="94"/>
      <c r="AC839" s="94"/>
      <c r="AD839" s="94"/>
      <c r="AE839" s="94"/>
    </row>
    <row r="840" spans="1:31">
      <c r="A840" s="94"/>
      <c r="B840" s="94"/>
      <c r="F840" s="94"/>
      <c r="G840" s="94"/>
      <c r="H840" s="94"/>
      <c r="I840" s="94"/>
      <c r="J840" s="94"/>
      <c r="L840" s="94"/>
      <c r="M840" s="94"/>
      <c r="N840" s="94"/>
      <c r="O840" s="94"/>
      <c r="X840" s="94"/>
      <c r="Y840" s="94"/>
      <c r="Z840" s="94"/>
      <c r="AA840" s="94"/>
      <c r="AB840" s="94"/>
      <c r="AC840" s="94"/>
      <c r="AD840" s="94"/>
      <c r="AE840" s="94"/>
    </row>
    <row r="841" spans="1:31">
      <c r="A841" s="94"/>
      <c r="B841" s="94"/>
      <c r="F841" s="94"/>
      <c r="G841" s="94"/>
      <c r="H841" s="94"/>
      <c r="I841" s="94"/>
      <c r="J841" s="94"/>
      <c r="L841" s="94"/>
      <c r="M841" s="94"/>
      <c r="N841" s="94"/>
      <c r="O841" s="94"/>
      <c r="X841" s="94"/>
      <c r="Y841" s="94"/>
      <c r="Z841" s="94"/>
      <c r="AA841" s="94"/>
      <c r="AB841" s="94"/>
      <c r="AC841" s="94"/>
      <c r="AD841" s="94"/>
      <c r="AE841" s="94"/>
    </row>
    <row r="842" spans="1:31">
      <c r="A842" s="94"/>
      <c r="B842" s="94"/>
      <c r="F842" s="94"/>
      <c r="G842" s="94"/>
      <c r="H842" s="94"/>
      <c r="I842" s="94"/>
      <c r="J842" s="94"/>
      <c r="L842" s="94"/>
      <c r="M842" s="94"/>
      <c r="N842" s="94"/>
      <c r="O842" s="94"/>
      <c r="X842" s="94"/>
      <c r="Y842" s="94"/>
      <c r="Z842" s="94"/>
      <c r="AA842" s="94"/>
      <c r="AB842" s="94"/>
      <c r="AC842" s="94"/>
      <c r="AD842" s="94"/>
      <c r="AE842" s="94"/>
    </row>
    <row r="843" spans="1:31">
      <c r="A843" s="94"/>
      <c r="B843" s="94"/>
      <c r="F843" s="94"/>
      <c r="G843" s="94"/>
      <c r="H843" s="94"/>
      <c r="I843" s="94"/>
      <c r="J843" s="94"/>
      <c r="L843" s="94"/>
      <c r="M843" s="94"/>
      <c r="N843" s="94"/>
      <c r="O843" s="94"/>
      <c r="X843" s="94"/>
      <c r="Y843" s="94"/>
      <c r="Z843" s="94"/>
      <c r="AA843" s="94"/>
      <c r="AB843" s="94"/>
      <c r="AC843" s="94"/>
      <c r="AD843" s="94"/>
      <c r="AE843" s="94"/>
    </row>
    <row r="844" spans="1:31">
      <c r="A844" s="94"/>
      <c r="B844" s="94"/>
      <c r="F844" s="94"/>
      <c r="G844" s="94"/>
      <c r="H844" s="94"/>
      <c r="I844" s="94"/>
      <c r="J844" s="94"/>
      <c r="L844" s="94"/>
      <c r="M844" s="94"/>
      <c r="N844" s="94"/>
      <c r="O844" s="94"/>
      <c r="X844" s="94"/>
      <c r="Y844" s="94"/>
      <c r="Z844" s="94"/>
      <c r="AA844" s="94"/>
      <c r="AB844" s="94"/>
      <c r="AC844" s="94"/>
      <c r="AD844" s="94"/>
      <c r="AE844" s="94"/>
    </row>
    <row r="845" spans="1:31">
      <c r="A845" s="94"/>
      <c r="B845" s="94"/>
      <c r="F845" s="94"/>
      <c r="G845" s="94"/>
      <c r="H845" s="94"/>
      <c r="I845" s="94"/>
      <c r="J845" s="94"/>
      <c r="L845" s="94"/>
      <c r="M845" s="94"/>
      <c r="N845" s="94"/>
      <c r="O845" s="94"/>
      <c r="X845" s="94"/>
      <c r="Y845" s="94"/>
      <c r="Z845" s="94"/>
      <c r="AA845" s="94"/>
      <c r="AB845" s="94"/>
      <c r="AC845" s="94"/>
      <c r="AD845" s="94"/>
      <c r="AE845" s="94"/>
    </row>
    <row r="846" spans="1:31">
      <c r="A846" s="94"/>
      <c r="B846" s="94"/>
      <c r="F846" s="94"/>
      <c r="G846" s="94"/>
      <c r="H846" s="94"/>
      <c r="I846" s="94"/>
      <c r="J846" s="94"/>
      <c r="L846" s="94"/>
      <c r="M846" s="94"/>
      <c r="N846" s="94"/>
      <c r="O846" s="94"/>
      <c r="X846" s="94"/>
      <c r="Y846" s="94"/>
      <c r="Z846" s="94"/>
      <c r="AA846" s="94"/>
      <c r="AB846" s="94"/>
      <c r="AC846" s="94"/>
      <c r="AD846" s="94"/>
      <c r="AE846" s="94"/>
    </row>
    <row r="847" spans="1:31">
      <c r="A847" s="94"/>
      <c r="B847" s="94"/>
      <c r="F847" s="94"/>
      <c r="G847" s="94"/>
      <c r="H847" s="94"/>
      <c r="I847" s="94"/>
      <c r="J847" s="94"/>
      <c r="L847" s="94"/>
      <c r="M847" s="94"/>
      <c r="N847" s="94"/>
      <c r="O847" s="94"/>
      <c r="X847" s="94"/>
      <c r="Y847" s="94"/>
      <c r="Z847" s="94"/>
      <c r="AA847" s="94"/>
      <c r="AB847" s="94"/>
      <c r="AC847" s="94"/>
      <c r="AD847" s="94"/>
      <c r="AE847" s="94"/>
    </row>
    <row r="848" spans="1:31">
      <c r="A848" s="94"/>
      <c r="B848" s="94"/>
      <c r="F848" s="94"/>
      <c r="G848" s="94"/>
      <c r="H848" s="94"/>
      <c r="I848" s="94"/>
      <c r="J848" s="94"/>
      <c r="L848" s="94"/>
      <c r="M848" s="94"/>
      <c r="N848" s="94"/>
      <c r="O848" s="94"/>
      <c r="X848" s="94"/>
      <c r="Y848" s="94"/>
      <c r="Z848" s="94"/>
      <c r="AA848" s="94"/>
      <c r="AB848" s="94"/>
      <c r="AC848" s="94"/>
      <c r="AD848" s="94"/>
      <c r="AE848" s="94"/>
    </row>
    <row r="849" spans="1:31">
      <c r="A849" s="94"/>
      <c r="B849" s="94"/>
      <c r="F849" s="94"/>
      <c r="G849" s="94"/>
      <c r="H849" s="94"/>
      <c r="I849" s="94"/>
      <c r="J849" s="94"/>
      <c r="L849" s="94"/>
      <c r="M849" s="94"/>
      <c r="N849" s="94"/>
      <c r="O849" s="94"/>
      <c r="X849" s="94"/>
      <c r="Y849" s="94"/>
      <c r="Z849" s="94"/>
      <c r="AA849" s="94"/>
      <c r="AB849" s="94"/>
      <c r="AC849" s="94"/>
      <c r="AD849" s="94"/>
      <c r="AE849" s="94"/>
    </row>
    <row r="850" spans="1:31">
      <c r="A850" s="94"/>
      <c r="B850" s="94"/>
      <c r="F850" s="94"/>
      <c r="G850" s="94"/>
      <c r="H850" s="94"/>
      <c r="I850" s="94"/>
      <c r="J850" s="94"/>
      <c r="L850" s="94"/>
      <c r="M850" s="94"/>
      <c r="N850" s="94"/>
      <c r="O850" s="94"/>
      <c r="X850" s="94"/>
      <c r="Y850" s="94"/>
      <c r="Z850" s="94"/>
      <c r="AA850" s="94"/>
      <c r="AB850" s="94"/>
      <c r="AC850" s="94"/>
      <c r="AD850" s="94"/>
      <c r="AE850" s="94"/>
    </row>
    <row r="851" spans="1:31">
      <c r="A851" s="94"/>
      <c r="B851" s="94"/>
      <c r="F851" s="94"/>
      <c r="G851" s="94"/>
      <c r="H851" s="94"/>
      <c r="I851" s="94"/>
      <c r="J851" s="94"/>
      <c r="L851" s="94"/>
      <c r="M851" s="94"/>
      <c r="N851" s="94"/>
      <c r="O851" s="94"/>
      <c r="X851" s="94"/>
      <c r="Y851" s="94"/>
      <c r="Z851" s="94"/>
      <c r="AA851" s="94"/>
      <c r="AB851" s="94"/>
      <c r="AC851" s="94"/>
      <c r="AD851" s="94"/>
      <c r="AE851" s="94"/>
    </row>
    <row r="852" spans="1:31">
      <c r="A852" s="94"/>
      <c r="B852" s="94"/>
      <c r="F852" s="94"/>
      <c r="G852" s="94"/>
      <c r="H852" s="94"/>
      <c r="I852" s="94"/>
      <c r="J852" s="94"/>
      <c r="L852" s="94"/>
      <c r="M852" s="94"/>
      <c r="N852" s="94"/>
      <c r="O852" s="94"/>
      <c r="X852" s="94"/>
      <c r="Y852" s="94"/>
      <c r="Z852" s="94"/>
      <c r="AA852" s="94"/>
      <c r="AB852" s="94"/>
      <c r="AC852" s="94"/>
      <c r="AD852" s="94"/>
      <c r="AE852" s="94"/>
    </row>
    <row r="853" spans="1:31">
      <c r="A853" s="94"/>
      <c r="B853" s="94"/>
      <c r="F853" s="94"/>
      <c r="G853" s="94"/>
      <c r="H853" s="94"/>
      <c r="I853" s="94"/>
      <c r="J853" s="94"/>
      <c r="L853" s="94"/>
      <c r="M853" s="94"/>
      <c r="N853" s="94"/>
      <c r="O853" s="94"/>
      <c r="X853" s="94"/>
      <c r="Y853" s="94"/>
      <c r="Z853" s="94"/>
      <c r="AA853" s="94"/>
      <c r="AB853" s="94"/>
      <c r="AC853" s="94"/>
      <c r="AD853" s="94"/>
      <c r="AE853" s="94"/>
    </row>
    <row r="854" spans="1:31">
      <c r="A854" s="94"/>
      <c r="B854" s="94"/>
      <c r="F854" s="94"/>
      <c r="G854" s="94"/>
      <c r="H854" s="94"/>
      <c r="I854" s="94"/>
      <c r="J854" s="94"/>
      <c r="L854" s="94"/>
      <c r="M854" s="94"/>
      <c r="N854" s="94"/>
      <c r="O854" s="94"/>
      <c r="X854" s="94"/>
      <c r="Y854" s="94"/>
      <c r="Z854" s="94"/>
      <c r="AA854" s="94"/>
      <c r="AB854" s="94"/>
      <c r="AC854" s="94"/>
      <c r="AD854" s="94"/>
      <c r="AE854" s="94"/>
    </row>
    <row r="855" spans="1:31">
      <c r="A855" s="94"/>
      <c r="B855" s="94"/>
      <c r="F855" s="94"/>
      <c r="G855" s="94"/>
      <c r="H855" s="94"/>
      <c r="I855" s="94"/>
      <c r="J855" s="94"/>
      <c r="L855" s="94"/>
      <c r="M855" s="94"/>
      <c r="N855" s="94"/>
      <c r="O855" s="94"/>
      <c r="X855" s="94"/>
      <c r="Y855" s="94"/>
      <c r="Z855" s="94"/>
      <c r="AA855" s="94"/>
      <c r="AB855" s="94"/>
      <c r="AC855" s="94"/>
      <c r="AD855" s="94"/>
      <c r="AE855" s="94"/>
    </row>
    <row r="856" spans="1:31">
      <c r="A856" s="94"/>
      <c r="B856" s="94"/>
      <c r="F856" s="94"/>
      <c r="G856" s="94"/>
      <c r="H856" s="94"/>
      <c r="I856" s="94"/>
      <c r="J856" s="94"/>
      <c r="L856" s="94"/>
      <c r="M856" s="94"/>
      <c r="N856" s="94"/>
      <c r="O856" s="94"/>
      <c r="X856" s="94"/>
      <c r="Y856" s="94"/>
      <c r="Z856" s="94"/>
      <c r="AA856" s="94"/>
      <c r="AB856" s="94"/>
      <c r="AC856" s="94"/>
      <c r="AD856" s="94"/>
      <c r="AE856" s="94"/>
    </row>
    <row r="857" spans="1:31">
      <c r="A857" s="94"/>
      <c r="B857" s="94"/>
      <c r="F857" s="94"/>
      <c r="G857" s="94"/>
      <c r="H857" s="94"/>
      <c r="I857" s="94"/>
      <c r="J857" s="94"/>
      <c r="L857" s="94"/>
      <c r="M857" s="94"/>
      <c r="N857" s="94"/>
      <c r="O857" s="94"/>
      <c r="X857" s="94"/>
      <c r="Y857" s="94"/>
      <c r="Z857" s="94"/>
      <c r="AA857" s="94"/>
      <c r="AB857" s="94"/>
      <c r="AC857" s="94"/>
      <c r="AD857" s="94"/>
      <c r="AE857" s="94"/>
    </row>
    <row r="858" spans="1:31">
      <c r="A858" s="94"/>
      <c r="B858" s="94"/>
      <c r="F858" s="94"/>
      <c r="G858" s="94"/>
      <c r="H858" s="94"/>
      <c r="I858" s="94"/>
      <c r="J858" s="94"/>
      <c r="L858" s="94"/>
      <c r="M858" s="94"/>
      <c r="N858" s="94"/>
      <c r="O858" s="94"/>
      <c r="X858" s="94"/>
      <c r="Y858" s="94"/>
      <c r="Z858" s="94"/>
      <c r="AA858" s="94"/>
      <c r="AB858" s="94"/>
      <c r="AC858" s="94"/>
      <c r="AD858" s="94"/>
      <c r="AE858" s="94"/>
    </row>
    <row r="859" spans="1:31">
      <c r="A859" s="94"/>
      <c r="B859" s="94"/>
      <c r="F859" s="94"/>
      <c r="G859" s="94"/>
      <c r="H859" s="94"/>
      <c r="I859" s="94"/>
      <c r="J859" s="94"/>
      <c r="L859" s="94"/>
      <c r="M859" s="94"/>
      <c r="N859" s="94"/>
      <c r="O859" s="94"/>
      <c r="X859" s="94"/>
      <c r="Y859" s="94"/>
      <c r="Z859" s="94"/>
      <c r="AA859" s="94"/>
      <c r="AB859" s="94"/>
      <c r="AC859" s="94"/>
      <c r="AD859" s="94"/>
      <c r="AE859" s="94"/>
    </row>
    <row r="860" spans="1:31">
      <c r="A860" s="94"/>
      <c r="B860" s="94"/>
      <c r="F860" s="94"/>
      <c r="G860" s="94"/>
      <c r="H860" s="94"/>
      <c r="I860" s="94"/>
      <c r="J860" s="94"/>
      <c r="L860" s="94"/>
      <c r="M860" s="94"/>
      <c r="N860" s="94"/>
      <c r="O860" s="94"/>
      <c r="X860" s="94"/>
      <c r="Y860" s="94"/>
      <c r="Z860" s="94"/>
      <c r="AA860" s="94"/>
      <c r="AB860" s="94"/>
      <c r="AC860" s="94"/>
      <c r="AD860" s="94"/>
      <c r="AE860" s="94"/>
    </row>
    <row r="861" spans="1:31">
      <c r="A861" s="94"/>
      <c r="B861" s="94"/>
      <c r="F861" s="94"/>
      <c r="G861" s="94"/>
      <c r="H861" s="94"/>
      <c r="I861" s="94"/>
      <c r="J861" s="94"/>
      <c r="L861" s="94"/>
      <c r="M861" s="94"/>
      <c r="N861" s="94"/>
      <c r="O861" s="94"/>
      <c r="X861" s="94"/>
      <c r="Y861" s="94"/>
      <c r="Z861" s="94"/>
      <c r="AA861" s="94"/>
      <c r="AB861" s="94"/>
      <c r="AC861" s="94"/>
      <c r="AD861" s="94"/>
      <c r="AE861" s="94"/>
    </row>
    <row r="862" spans="1:31">
      <c r="A862" s="94"/>
      <c r="B862" s="94"/>
      <c r="F862" s="94"/>
      <c r="G862" s="94"/>
      <c r="H862" s="94"/>
      <c r="I862" s="94"/>
      <c r="J862" s="94"/>
      <c r="L862" s="94"/>
      <c r="M862" s="94"/>
      <c r="N862" s="94"/>
      <c r="O862" s="94"/>
      <c r="X862" s="94"/>
      <c r="Y862" s="94"/>
      <c r="Z862" s="94"/>
      <c r="AA862" s="94"/>
      <c r="AB862" s="94"/>
      <c r="AC862" s="94"/>
      <c r="AD862" s="94"/>
      <c r="AE862" s="94"/>
    </row>
    <row r="863" spans="1:31">
      <c r="A863" s="94"/>
      <c r="B863" s="94"/>
      <c r="F863" s="94"/>
      <c r="G863" s="94"/>
      <c r="H863" s="94"/>
      <c r="I863" s="94"/>
      <c r="J863" s="94"/>
      <c r="L863" s="94"/>
      <c r="M863" s="94"/>
      <c r="N863" s="94"/>
      <c r="O863" s="94"/>
      <c r="X863" s="94"/>
      <c r="Y863" s="94"/>
      <c r="Z863" s="94"/>
      <c r="AA863" s="94"/>
      <c r="AB863" s="94"/>
      <c r="AC863" s="94"/>
      <c r="AD863" s="94"/>
      <c r="AE863" s="94"/>
    </row>
    <row r="864" spans="1:31">
      <c r="A864" s="94"/>
      <c r="B864" s="94"/>
      <c r="F864" s="94"/>
      <c r="G864" s="94"/>
      <c r="H864" s="94"/>
      <c r="I864" s="94"/>
      <c r="J864" s="94"/>
      <c r="L864" s="94"/>
      <c r="M864" s="94"/>
      <c r="N864" s="94"/>
      <c r="O864" s="94"/>
      <c r="X864" s="94"/>
      <c r="Y864" s="94"/>
      <c r="Z864" s="94"/>
      <c r="AA864" s="94"/>
      <c r="AB864" s="94"/>
      <c r="AC864" s="94"/>
      <c r="AD864" s="94"/>
      <c r="AE864" s="94"/>
    </row>
    <row r="865" spans="1:31">
      <c r="A865" s="94"/>
      <c r="B865" s="94"/>
      <c r="F865" s="94"/>
      <c r="G865" s="94"/>
      <c r="H865" s="94"/>
      <c r="I865" s="94"/>
      <c r="J865" s="94"/>
      <c r="L865" s="94"/>
      <c r="M865" s="94"/>
      <c r="N865" s="94"/>
      <c r="O865" s="94"/>
      <c r="X865" s="94"/>
      <c r="Y865" s="94"/>
      <c r="Z865" s="94"/>
      <c r="AA865" s="94"/>
      <c r="AB865" s="94"/>
      <c r="AC865" s="94"/>
      <c r="AD865" s="94"/>
      <c r="AE865" s="94"/>
    </row>
    <row r="866" spans="1:31">
      <c r="A866" s="94"/>
      <c r="B866" s="94"/>
      <c r="F866" s="94"/>
      <c r="G866" s="94"/>
      <c r="H866" s="94"/>
      <c r="I866" s="94"/>
      <c r="J866" s="94"/>
      <c r="L866" s="94"/>
      <c r="M866" s="94"/>
      <c r="N866" s="94"/>
      <c r="O866" s="94"/>
      <c r="X866" s="94"/>
      <c r="Y866" s="94"/>
      <c r="Z866" s="94"/>
      <c r="AA866" s="94"/>
      <c r="AB866" s="94"/>
      <c r="AC866" s="94"/>
      <c r="AD866" s="94"/>
      <c r="AE866" s="94"/>
    </row>
    <row r="867" spans="1:31">
      <c r="A867" s="94"/>
      <c r="B867" s="94"/>
      <c r="F867" s="94"/>
      <c r="G867" s="94"/>
      <c r="H867" s="94"/>
      <c r="I867" s="94"/>
      <c r="J867" s="94"/>
      <c r="L867" s="94"/>
      <c r="M867" s="94"/>
      <c r="N867" s="94"/>
      <c r="O867" s="94"/>
      <c r="X867" s="94"/>
      <c r="Y867" s="94"/>
      <c r="Z867" s="94"/>
      <c r="AA867" s="94"/>
      <c r="AB867" s="94"/>
      <c r="AC867" s="94"/>
      <c r="AD867" s="94"/>
      <c r="AE867" s="94"/>
    </row>
    <row r="868" spans="1:31">
      <c r="A868" s="94"/>
      <c r="B868" s="94"/>
      <c r="F868" s="94"/>
      <c r="G868" s="94"/>
      <c r="H868" s="94"/>
      <c r="I868" s="94"/>
      <c r="J868" s="94"/>
      <c r="L868" s="94"/>
      <c r="M868" s="94"/>
      <c r="N868" s="94"/>
      <c r="O868" s="94"/>
      <c r="X868" s="94"/>
      <c r="Y868" s="94"/>
      <c r="Z868" s="94"/>
      <c r="AA868" s="94"/>
      <c r="AB868" s="94"/>
      <c r="AC868" s="94"/>
      <c r="AD868" s="94"/>
      <c r="AE868" s="94"/>
    </row>
    <row r="869" spans="1:31">
      <c r="A869" s="94"/>
      <c r="B869" s="94"/>
      <c r="F869" s="94"/>
      <c r="G869" s="94"/>
      <c r="H869" s="94"/>
      <c r="I869" s="94"/>
      <c r="J869" s="94"/>
      <c r="L869" s="94"/>
      <c r="M869" s="94"/>
      <c r="N869" s="94"/>
      <c r="O869" s="94"/>
      <c r="X869" s="94"/>
      <c r="Y869" s="94"/>
      <c r="Z869" s="94"/>
      <c r="AA869" s="94"/>
      <c r="AB869" s="94"/>
      <c r="AC869" s="94"/>
      <c r="AD869" s="94"/>
      <c r="AE869" s="94"/>
    </row>
    <row r="870" spans="1:31">
      <c r="A870" s="94"/>
      <c r="B870" s="94"/>
      <c r="F870" s="94"/>
      <c r="G870" s="94"/>
      <c r="H870" s="94"/>
      <c r="I870" s="94"/>
      <c r="J870" s="94"/>
      <c r="L870" s="94"/>
      <c r="M870" s="94"/>
      <c r="N870" s="94"/>
      <c r="O870" s="94"/>
      <c r="X870" s="94"/>
      <c r="Y870" s="94"/>
      <c r="Z870" s="94"/>
      <c r="AA870" s="94"/>
      <c r="AB870" s="94"/>
      <c r="AC870" s="94"/>
      <c r="AD870" s="94"/>
      <c r="AE870" s="94"/>
    </row>
    <row r="871" spans="1:31">
      <c r="A871" s="94"/>
      <c r="B871" s="94"/>
      <c r="F871" s="94"/>
      <c r="G871" s="94"/>
      <c r="H871" s="94"/>
      <c r="I871" s="94"/>
      <c r="J871" s="94"/>
      <c r="L871" s="94"/>
      <c r="M871" s="94"/>
      <c r="N871" s="94"/>
      <c r="O871" s="94"/>
      <c r="X871" s="94"/>
      <c r="Y871" s="94"/>
      <c r="Z871" s="94"/>
      <c r="AA871" s="94"/>
      <c r="AB871" s="94"/>
      <c r="AC871" s="94"/>
      <c r="AD871" s="94"/>
      <c r="AE871" s="94"/>
    </row>
    <row r="872" spans="1:31">
      <c r="A872" s="94"/>
      <c r="B872" s="94"/>
      <c r="F872" s="94"/>
      <c r="G872" s="94"/>
      <c r="H872" s="94"/>
      <c r="I872" s="94"/>
      <c r="J872" s="94"/>
      <c r="L872" s="94"/>
      <c r="M872" s="94"/>
      <c r="N872" s="94"/>
      <c r="O872" s="94"/>
      <c r="X872" s="94"/>
      <c r="Y872" s="94"/>
      <c r="Z872" s="94"/>
      <c r="AA872" s="94"/>
      <c r="AB872" s="94"/>
      <c r="AC872" s="94"/>
      <c r="AD872" s="94"/>
      <c r="AE872" s="94"/>
    </row>
    <row r="873" spans="1:31">
      <c r="A873" s="94"/>
      <c r="B873" s="94"/>
      <c r="F873" s="94"/>
      <c r="G873" s="94"/>
      <c r="H873" s="94"/>
      <c r="I873" s="94"/>
      <c r="J873" s="94"/>
      <c r="L873" s="94"/>
      <c r="M873" s="94"/>
      <c r="N873" s="94"/>
      <c r="O873" s="94"/>
      <c r="X873" s="94"/>
      <c r="Y873" s="94"/>
      <c r="Z873" s="94"/>
      <c r="AA873" s="94"/>
      <c r="AB873" s="94"/>
      <c r="AC873" s="94"/>
      <c r="AD873" s="94"/>
      <c r="AE873" s="94"/>
    </row>
    <row r="874" spans="1:31">
      <c r="A874" s="94"/>
      <c r="B874" s="94"/>
      <c r="F874" s="94"/>
      <c r="G874" s="94"/>
      <c r="H874" s="94"/>
      <c r="I874" s="94"/>
      <c r="J874" s="94"/>
      <c r="L874" s="94"/>
      <c r="M874" s="94"/>
      <c r="N874" s="94"/>
      <c r="O874" s="94"/>
      <c r="X874" s="94"/>
      <c r="Y874" s="94"/>
      <c r="Z874" s="94"/>
      <c r="AA874" s="94"/>
      <c r="AB874" s="94"/>
      <c r="AC874" s="94"/>
      <c r="AD874" s="94"/>
      <c r="AE874" s="94"/>
    </row>
    <row r="875" spans="1:31">
      <c r="A875" s="94"/>
      <c r="B875" s="94"/>
      <c r="F875" s="94"/>
      <c r="G875" s="94"/>
      <c r="H875" s="94"/>
      <c r="I875" s="94"/>
      <c r="J875" s="94"/>
      <c r="L875" s="94"/>
      <c r="M875" s="94"/>
      <c r="N875" s="94"/>
      <c r="O875" s="94"/>
      <c r="X875" s="94"/>
      <c r="Y875" s="94"/>
      <c r="Z875" s="94"/>
      <c r="AA875" s="94"/>
      <c r="AB875" s="94"/>
      <c r="AC875" s="94"/>
      <c r="AD875" s="94"/>
      <c r="AE875" s="94"/>
    </row>
    <row r="876" spans="1:31">
      <c r="A876" s="94"/>
      <c r="B876" s="94"/>
      <c r="F876" s="94"/>
      <c r="G876" s="94"/>
      <c r="H876" s="94"/>
      <c r="I876" s="94"/>
      <c r="J876" s="94"/>
      <c r="L876" s="94"/>
      <c r="M876" s="94"/>
      <c r="N876" s="94"/>
      <c r="O876" s="94"/>
      <c r="X876" s="94"/>
      <c r="Y876" s="94"/>
      <c r="Z876" s="94"/>
      <c r="AA876" s="94"/>
      <c r="AB876" s="94"/>
      <c r="AC876" s="94"/>
      <c r="AD876" s="94"/>
      <c r="AE876" s="94"/>
    </row>
    <row r="877" spans="1:31">
      <c r="A877" s="94"/>
      <c r="B877" s="94"/>
      <c r="F877" s="94"/>
      <c r="G877" s="94"/>
      <c r="H877" s="94"/>
      <c r="I877" s="94"/>
      <c r="J877" s="94"/>
      <c r="L877" s="94"/>
      <c r="M877" s="94"/>
      <c r="N877" s="94"/>
      <c r="O877" s="94"/>
      <c r="X877" s="94"/>
      <c r="Y877" s="94"/>
      <c r="Z877" s="94"/>
      <c r="AA877" s="94"/>
      <c r="AB877" s="94"/>
      <c r="AC877" s="94"/>
      <c r="AD877" s="94"/>
      <c r="AE877" s="94"/>
    </row>
    <row r="878" spans="1:31">
      <c r="A878" s="94"/>
      <c r="B878" s="94"/>
      <c r="F878" s="94"/>
      <c r="G878" s="94"/>
      <c r="H878" s="94"/>
      <c r="I878" s="94"/>
      <c r="J878" s="94"/>
      <c r="L878" s="94"/>
      <c r="M878" s="94"/>
      <c r="N878" s="94"/>
      <c r="O878" s="94"/>
      <c r="X878" s="94"/>
      <c r="Y878" s="94"/>
      <c r="Z878" s="94"/>
      <c r="AA878" s="94"/>
      <c r="AB878" s="94"/>
      <c r="AC878" s="94"/>
      <c r="AD878" s="94"/>
      <c r="AE878" s="94"/>
    </row>
    <row r="879" spans="1:31">
      <c r="A879" s="94"/>
      <c r="B879" s="94"/>
      <c r="F879" s="94"/>
      <c r="G879" s="94"/>
      <c r="H879" s="94"/>
      <c r="I879" s="94"/>
      <c r="J879" s="94"/>
      <c r="L879" s="94"/>
      <c r="M879" s="94"/>
      <c r="N879" s="94"/>
      <c r="O879" s="94"/>
      <c r="X879" s="94"/>
      <c r="Y879" s="94"/>
      <c r="Z879" s="94"/>
      <c r="AA879" s="94"/>
      <c r="AB879" s="94"/>
      <c r="AC879" s="94"/>
      <c r="AD879" s="94"/>
      <c r="AE879" s="94"/>
    </row>
    <row r="880" spans="1:31">
      <c r="A880" s="94"/>
      <c r="B880" s="94"/>
      <c r="F880" s="94"/>
      <c r="G880" s="94"/>
      <c r="H880" s="94"/>
      <c r="I880" s="94"/>
      <c r="J880" s="94"/>
      <c r="L880" s="94"/>
      <c r="M880" s="94"/>
      <c r="N880" s="94"/>
      <c r="O880" s="94"/>
      <c r="X880" s="94"/>
      <c r="Y880" s="94"/>
      <c r="Z880" s="94"/>
      <c r="AA880" s="94"/>
      <c r="AB880" s="94"/>
      <c r="AC880" s="94"/>
      <c r="AD880" s="94"/>
      <c r="AE880" s="94"/>
    </row>
    <row r="881" spans="1:31">
      <c r="A881" s="94"/>
      <c r="B881" s="94"/>
      <c r="F881" s="94"/>
      <c r="G881" s="94"/>
      <c r="H881" s="94"/>
      <c r="I881" s="94"/>
      <c r="J881" s="94"/>
      <c r="L881" s="94"/>
      <c r="M881" s="94"/>
      <c r="N881" s="94"/>
      <c r="O881" s="94"/>
      <c r="X881" s="94"/>
      <c r="Y881" s="94"/>
      <c r="Z881" s="94"/>
      <c r="AA881" s="94"/>
      <c r="AB881" s="94"/>
      <c r="AC881" s="94"/>
      <c r="AD881" s="94"/>
      <c r="AE881" s="94"/>
    </row>
    <row r="882" spans="1:31">
      <c r="A882" s="94"/>
      <c r="B882" s="94"/>
      <c r="F882" s="94"/>
      <c r="G882" s="94"/>
      <c r="H882" s="94"/>
      <c r="I882" s="94"/>
      <c r="J882" s="94"/>
      <c r="L882" s="94"/>
      <c r="M882" s="94"/>
      <c r="N882" s="94"/>
      <c r="O882" s="94"/>
      <c r="X882" s="94"/>
      <c r="Y882" s="94"/>
      <c r="Z882" s="94"/>
      <c r="AA882" s="94"/>
      <c r="AB882" s="94"/>
      <c r="AC882" s="94"/>
      <c r="AD882" s="94"/>
      <c r="AE882" s="94"/>
    </row>
    <row r="883" spans="1:31">
      <c r="A883" s="94"/>
      <c r="B883" s="94"/>
      <c r="F883" s="94"/>
      <c r="G883" s="94"/>
      <c r="H883" s="94"/>
      <c r="I883" s="94"/>
      <c r="J883" s="94"/>
      <c r="L883" s="94"/>
      <c r="M883" s="94"/>
      <c r="N883" s="94"/>
      <c r="O883" s="94"/>
      <c r="X883" s="94"/>
      <c r="Y883" s="94"/>
      <c r="Z883" s="94"/>
      <c r="AA883" s="94"/>
      <c r="AB883" s="94"/>
      <c r="AC883" s="94"/>
      <c r="AD883" s="94"/>
      <c r="AE883" s="94"/>
    </row>
    <row r="884" spans="1:31">
      <c r="A884" s="94"/>
      <c r="B884" s="94"/>
      <c r="F884" s="94"/>
      <c r="G884" s="94"/>
      <c r="H884" s="94"/>
      <c r="I884" s="94"/>
      <c r="J884" s="94"/>
      <c r="L884" s="94"/>
      <c r="M884" s="94"/>
      <c r="N884" s="94"/>
      <c r="O884" s="94"/>
      <c r="X884" s="94"/>
      <c r="Y884" s="94"/>
      <c r="Z884" s="94"/>
      <c r="AA884" s="94"/>
      <c r="AB884" s="94"/>
      <c r="AC884" s="94"/>
      <c r="AD884" s="94"/>
      <c r="AE884" s="94"/>
    </row>
    <row r="885" spans="1:31">
      <c r="A885" s="94"/>
      <c r="B885" s="94"/>
      <c r="F885" s="94"/>
      <c r="G885" s="94"/>
      <c r="H885" s="94"/>
      <c r="I885" s="94"/>
      <c r="J885" s="94"/>
      <c r="L885" s="94"/>
      <c r="M885" s="94"/>
      <c r="N885" s="94"/>
      <c r="O885" s="94"/>
      <c r="X885" s="94"/>
      <c r="Y885" s="94"/>
      <c r="Z885" s="94"/>
      <c r="AA885" s="94"/>
      <c r="AB885" s="94"/>
      <c r="AC885" s="94"/>
      <c r="AD885" s="94"/>
      <c r="AE885" s="94"/>
    </row>
    <row r="886" spans="1:31">
      <c r="A886" s="94"/>
      <c r="B886" s="94"/>
      <c r="F886" s="94"/>
      <c r="G886" s="94"/>
      <c r="H886" s="94"/>
      <c r="I886" s="94"/>
      <c r="J886" s="94"/>
      <c r="L886" s="94"/>
      <c r="M886" s="94"/>
      <c r="N886" s="94"/>
      <c r="O886" s="94"/>
      <c r="X886" s="94"/>
      <c r="Y886" s="94"/>
      <c r="Z886" s="94"/>
      <c r="AA886" s="94"/>
      <c r="AB886" s="94"/>
      <c r="AC886" s="94"/>
      <c r="AD886" s="94"/>
      <c r="AE886" s="94"/>
    </row>
    <row r="887" spans="1:31">
      <c r="A887" s="94"/>
      <c r="B887" s="94"/>
      <c r="F887" s="94"/>
      <c r="G887" s="94"/>
      <c r="H887" s="94"/>
      <c r="I887" s="94"/>
      <c r="J887" s="94"/>
      <c r="L887" s="94"/>
      <c r="M887" s="94"/>
      <c r="N887" s="94"/>
      <c r="O887" s="94"/>
      <c r="X887" s="94"/>
      <c r="Y887" s="94"/>
      <c r="Z887" s="94"/>
      <c r="AA887" s="94"/>
      <c r="AB887" s="94"/>
      <c r="AC887" s="94"/>
      <c r="AD887" s="94"/>
      <c r="AE887" s="94"/>
    </row>
    <row r="888" spans="1:31">
      <c r="A888" s="94"/>
      <c r="B888" s="94"/>
      <c r="F888" s="94"/>
      <c r="G888" s="94"/>
      <c r="H888" s="94"/>
      <c r="I888" s="94"/>
      <c r="J888" s="94"/>
      <c r="L888" s="94"/>
      <c r="M888" s="94"/>
      <c r="N888" s="94"/>
      <c r="O888" s="94"/>
      <c r="X888" s="94"/>
      <c r="Y888" s="94"/>
      <c r="Z888" s="94"/>
      <c r="AA888" s="94"/>
      <c r="AB888" s="94"/>
      <c r="AC888" s="94"/>
      <c r="AD888" s="94"/>
      <c r="AE888" s="94"/>
    </row>
    <row r="889" spans="1:31">
      <c r="A889" s="94"/>
      <c r="B889" s="94"/>
      <c r="F889" s="94"/>
      <c r="G889" s="94"/>
      <c r="H889" s="94"/>
      <c r="I889" s="94"/>
      <c r="J889" s="94"/>
      <c r="L889" s="94"/>
      <c r="M889" s="94"/>
      <c r="N889" s="94"/>
      <c r="O889" s="94"/>
      <c r="X889" s="94"/>
      <c r="Y889" s="94"/>
      <c r="Z889" s="94"/>
      <c r="AA889" s="94"/>
      <c r="AB889" s="94"/>
      <c r="AC889" s="94"/>
      <c r="AD889" s="94"/>
      <c r="AE889" s="94"/>
    </row>
    <row r="890" spans="1:31">
      <c r="A890" s="94"/>
      <c r="B890" s="94"/>
      <c r="F890" s="94"/>
      <c r="G890" s="94"/>
      <c r="H890" s="94"/>
      <c r="I890" s="94"/>
      <c r="J890" s="94"/>
      <c r="L890" s="94"/>
      <c r="M890" s="94"/>
      <c r="N890" s="94"/>
      <c r="O890" s="94"/>
      <c r="X890" s="94"/>
      <c r="Y890" s="94"/>
      <c r="Z890" s="94"/>
      <c r="AA890" s="94"/>
      <c r="AB890" s="94"/>
      <c r="AC890" s="94"/>
      <c r="AD890" s="94"/>
      <c r="AE890" s="94"/>
    </row>
    <row r="891" spans="1:31">
      <c r="A891" s="94"/>
      <c r="B891" s="94"/>
      <c r="F891" s="94"/>
      <c r="G891" s="94"/>
      <c r="H891" s="94"/>
      <c r="I891" s="94"/>
      <c r="J891" s="94"/>
      <c r="L891" s="94"/>
      <c r="M891" s="94"/>
      <c r="N891" s="94"/>
      <c r="O891" s="94"/>
      <c r="X891" s="94"/>
      <c r="Y891" s="94"/>
      <c r="Z891" s="94"/>
      <c r="AA891" s="94"/>
      <c r="AB891" s="94"/>
      <c r="AC891" s="94"/>
      <c r="AD891" s="94"/>
      <c r="AE891" s="94"/>
    </row>
    <row r="892" spans="1:31">
      <c r="A892" s="94"/>
      <c r="B892" s="94"/>
      <c r="F892" s="94"/>
      <c r="G892" s="94"/>
      <c r="H892" s="94"/>
      <c r="I892" s="94"/>
      <c r="J892" s="94"/>
      <c r="L892" s="94"/>
      <c r="M892" s="94"/>
      <c r="N892" s="94"/>
      <c r="O892" s="94"/>
      <c r="X892" s="94"/>
      <c r="Y892" s="94"/>
      <c r="Z892" s="94"/>
      <c r="AA892" s="94"/>
      <c r="AB892" s="94"/>
      <c r="AC892" s="94"/>
      <c r="AD892" s="94"/>
      <c r="AE892" s="94"/>
    </row>
    <row r="893" spans="1:31">
      <c r="A893" s="94"/>
      <c r="B893" s="94"/>
      <c r="F893" s="94"/>
      <c r="G893" s="94"/>
      <c r="H893" s="94"/>
      <c r="I893" s="94"/>
      <c r="J893" s="94"/>
      <c r="L893" s="94"/>
      <c r="M893" s="94"/>
      <c r="N893" s="94"/>
      <c r="O893" s="94"/>
      <c r="X893" s="94"/>
      <c r="Y893" s="94"/>
      <c r="Z893" s="94"/>
      <c r="AA893" s="94"/>
      <c r="AB893" s="94"/>
      <c r="AC893" s="94"/>
      <c r="AD893" s="94"/>
      <c r="AE893" s="94"/>
    </row>
    <row r="894" spans="1:31">
      <c r="A894" s="94"/>
      <c r="B894" s="94"/>
      <c r="F894" s="94"/>
      <c r="G894" s="94"/>
      <c r="H894" s="94"/>
      <c r="I894" s="94"/>
      <c r="J894" s="94"/>
      <c r="L894" s="94"/>
      <c r="M894" s="94"/>
      <c r="N894" s="94"/>
      <c r="O894" s="94"/>
      <c r="X894" s="94"/>
      <c r="Y894" s="94"/>
      <c r="Z894" s="94"/>
      <c r="AA894" s="94"/>
      <c r="AB894" s="94"/>
      <c r="AC894" s="94"/>
      <c r="AD894" s="94"/>
      <c r="AE894" s="94"/>
    </row>
    <row r="895" spans="1:31">
      <c r="A895" s="94"/>
      <c r="B895" s="94"/>
      <c r="F895" s="94"/>
      <c r="G895" s="94"/>
      <c r="H895" s="94"/>
      <c r="I895" s="94"/>
      <c r="J895" s="94"/>
      <c r="L895" s="94"/>
      <c r="M895" s="94"/>
      <c r="N895" s="94"/>
      <c r="O895" s="94"/>
      <c r="X895" s="94"/>
      <c r="Y895" s="94"/>
      <c r="Z895" s="94"/>
      <c r="AA895" s="94"/>
      <c r="AB895" s="94"/>
      <c r="AC895" s="94"/>
      <c r="AD895" s="94"/>
      <c r="AE895" s="94"/>
    </row>
    <row r="896" spans="1:31">
      <c r="A896" s="94"/>
      <c r="B896" s="94"/>
      <c r="F896" s="94"/>
      <c r="G896" s="94"/>
      <c r="H896" s="94"/>
      <c r="I896" s="94"/>
      <c r="J896" s="94"/>
      <c r="L896" s="94"/>
      <c r="M896" s="94"/>
      <c r="N896" s="94"/>
      <c r="O896" s="94"/>
      <c r="X896" s="94"/>
      <c r="Y896" s="94"/>
      <c r="Z896" s="94"/>
      <c r="AA896" s="94"/>
      <c r="AB896" s="94"/>
      <c r="AC896" s="94"/>
      <c r="AD896" s="94"/>
      <c r="AE896" s="94"/>
    </row>
    <row r="897" spans="1:31">
      <c r="A897" s="94"/>
      <c r="B897" s="94"/>
      <c r="F897" s="94"/>
      <c r="G897" s="94"/>
      <c r="H897" s="94"/>
      <c r="I897" s="94"/>
      <c r="J897" s="94"/>
      <c r="L897" s="94"/>
      <c r="M897" s="94"/>
      <c r="N897" s="94"/>
      <c r="O897" s="94"/>
      <c r="X897" s="94"/>
      <c r="Y897" s="94"/>
      <c r="Z897" s="94"/>
      <c r="AA897" s="94"/>
      <c r="AB897" s="94"/>
      <c r="AC897" s="94"/>
      <c r="AD897" s="94"/>
      <c r="AE897" s="94"/>
    </row>
    <row r="898" spans="1:31">
      <c r="A898" s="94"/>
      <c r="B898" s="94"/>
      <c r="F898" s="94"/>
      <c r="G898" s="94"/>
      <c r="H898" s="94"/>
      <c r="I898" s="94"/>
      <c r="J898" s="94"/>
      <c r="L898" s="94"/>
      <c r="M898" s="94"/>
      <c r="N898" s="94"/>
      <c r="O898" s="94"/>
      <c r="X898" s="94"/>
      <c r="Y898" s="94"/>
      <c r="Z898" s="94"/>
      <c r="AA898" s="94"/>
      <c r="AB898" s="94"/>
      <c r="AC898" s="94"/>
      <c r="AD898" s="94"/>
      <c r="AE898" s="94"/>
    </row>
    <row r="899" spans="1:31">
      <c r="A899" s="94"/>
      <c r="B899" s="94"/>
      <c r="F899" s="94"/>
      <c r="G899" s="94"/>
      <c r="H899" s="94"/>
      <c r="I899" s="94"/>
      <c r="J899" s="94"/>
      <c r="L899" s="94"/>
      <c r="M899" s="94"/>
      <c r="N899" s="94"/>
      <c r="O899" s="94"/>
      <c r="X899" s="94"/>
      <c r="Y899" s="94"/>
      <c r="Z899" s="94"/>
      <c r="AA899" s="94"/>
      <c r="AB899" s="94"/>
      <c r="AC899" s="94"/>
      <c r="AD899" s="94"/>
      <c r="AE899" s="94"/>
    </row>
    <row r="900" spans="1:31">
      <c r="A900" s="94"/>
      <c r="B900" s="94"/>
      <c r="F900" s="94"/>
      <c r="G900" s="94"/>
      <c r="H900" s="94"/>
      <c r="I900" s="94"/>
      <c r="J900" s="94"/>
      <c r="L900" s="94"/>
      <c r="M900" s="94"/>
      <c r="N900" s="94"/>
      <c r="O900" s="94"/>
      <c r="X900" s="94"/>
      <c r="Y900" s="94"/>
      <c r="Z900" s="94"/>
      <c r="AA900" s="94"/>
      <c r="AB900" s="94"/>
      <c r="AC900" s="94"/>
      <c r="AD900" s="94"/>
      <c r="AE900" s="94"/>
    </row>
    <row r="901" spans="1:31">
      <c r="A901" s="94"/>
      <c r="B901" s="94"/>
      <c r="F901" s="94"/>
      <c r="G901" s="94"/>
      <c r="H901" s="94"/>
      <c r="I901" s="94"/>
      <c r="J901" s="94"/>
      <c r="L901" s="94"/>
      <c r="M901" s="94"/>
      <c r="N901" s="94"/>
      <c r="O901" s="94"/>
      <c r="X901" s="94"/>
      <c r="Y901" s="94"/>
      <c r="Z901" s="94"/>
      <c r="AA901" s="94"/>
      <c r="AB901" s="94"/>
      <c r="AC901" s="94"/>
      <c r="AD901" s="94"/>
      <c r="AE901" s="94"/>
    </row>
    <row r="902" spans="1:31">
      <c r="A902" s="94"/>
      <c r="B902" s="94"/>
      <c r="F902" s="94"/>
      <c r="G902" s="94"/>
      <c r="H902" s="94"/>
      <c r="I902" s="94"/>
      <c r="J902" s="94"/>
      <c r="L902" s="94"/>
      <c r="M902" s="94"/>
      <c r="N902" s="94"/>
      <c r="O902" s="94"/>
      <c r="X902" s="94"/>
      <c r="Y902" s="94"/>
      <c r="Z902" s="94"/>
      <c r="AA902" s="94"/>
      <c r="AB902" s="94"/>
      <c r="AC902" s="94"/>
      <c r="AD902" s="94"/>
      <c r="AE902" s="94"/>
    </row>
    <row r="903" spans="1:31">
      <c r="A903" s="94"/>
      <c r="B903" s="94"/>
      <c r="F903" s="94"/>
      <c r="G903" s="94"/>
      <c r="H903" s="94"/>
      <c r="I903" s="94"/>
      <c r="J903" s="94"/>
      <c r="L903" s="94"/>
      <c r="M903" s="94"/>
      <c r="N903" s="94"/>
      <c r="O903" s="94"/>
      <c r="X903" s="94"/>
      <c r="Y903" s="94"/>
      <c r="Z903" s="94"/>
      <c r="AA903" s="94"/>
      <c r="AB903" s="94"/>
      <c r="AC903" s="94"/>
      <c r="AD903" s="94"/>
      <c r="AE903" s="94"/>
    </row>
    <row r="904" spans="1:31">
      <c r="A904" s="94"/>
      <c r="B904" s="94"/>
      <c r="F904" s="94"/>
      <c r="G904" s="94"/>
      <c r="H904" s="94"/>
      <c r="I904" s="94"/>
      <c r="J904" s="94"/>
      <c r="L904" s="94"/>
      <c r="M904" s="94"/>
      <c r="N904" s="94"/>
      <c r="O904" s="94"/>
      <c r="X904" s="94"/>
      <c r="Y904" s="94"/>
      <c r="Z904" s="94"/>
      <c r="AA904" s="94"/>
      <c r="AB904" s="94"/>
      <c r="AC904" s="94"/>
      <c r="AD904" s="94"/>
      <c r="AE904" s="94"/>
    </row>
    <row r="905" spans="1:31">
      <c r="A905" s="94"/>
      <c r="B905" s="94"/>
      <c r="F905" s="94"/>
      <c r="G905" s="94"/>
      <c r="H905" s="94"/>
      <c r="I905" s="94"/>
      <c r="J905" s="94"/>
      <c r="L905" s="94"/>
      <c r="M905" s="94"/>
      <c r="N905" s="94"/>
      <c r="O905" s="94"/>
      <c r="X905" s="94"/>
      <c r="Y905" s="94"/>
      <c r="Z905" s="94"/>
      <c r="AA905" s="94"/>
      <c r="AB905" s="94"/>
      <c r="AC905" s="94"/>
      <c r="AD905" s="94"/>
      <c r="AE905" s="94"/>
    </row>
    <row r="906" spans="1:31">
      <c r="A906" s="94"/>
      <c r="B906" s="94"/>
      <c r="F906" s="94"/>
      <c r="G906" s="94"/>
      <c r="H906" s="94"/>
      <c r="I906" s="94"/>
      <c r="J906" s="94"/>
      <c r="L906" s="94"/>
      <c r="M906" s="94"/>
      <c r="N906" s="94"/>
      <c r="O906" s="94"/>
      <c r="X906" s="94"/>
      <c r="Y906" s="94"/>
      <c r="Z906" s="94"/>
      <c r="AA906" s="94"/>
      <c r="AB906" s="94"/>
      <c r="AC906" s="94"/>
      <c r="AD906" s="94"/>
      <c r="AE906" s="94"/>
    </row>
    <row r="907" spans="1:31">
      <c r="A907" s="94"/>
      <c r="B907" s="94"/>
      <c r="F907" s="94"/>
      <c r="G907" s="94"/>
      <c r="H907" s="94"/>
      <c r="I907" s="94"/>
      <c r="J907" s="94"/>
      <c r="L907" s="94"/>
      <c r="M907" s="94"/>
      <c r="N907" s="94"/>
      <c r="O907" s="94"/>
      <c r="X907" s="94"/>
      <c r="Y907" s="94"/>
      <c r="Z907" s="94"/>
      <c r="AA907" s="94"/>
      <c r="AB907" s="94"/>
      <c r="AC907" s="94"/>
      <c r="AD907" s="94"/>
      <c r="AE907" s="94"/>
    </row>
    <row r="908" spans="1:31">
      <c r="A908" s="94"/>
      <c r="B908" s="94"/>
      <c r="F908" s="94"/>
      <c r="G908" s="94"/>
      <c r="H908" s="94"/>
      <c r="I908" s="94"/>
      <c r="J908" s="94"/>
      <c r="L908" s="94"/>
      <c r="M908" s="94"/>
      <c r="N908" s="94"/>
      <c r="O908" s="94"/>
      <c r="X908" s="94"/>
      <c r="Y908" s="94"/>
      <c r="Z908" s="94"/>
      <c r="AA908" s="94"/>
      <c r="AB908" s="94"/>
      <c r="AC908" s="94"/>
      <c r="AD908" s="94"/>
      <c r="AE908" s="94"/>
    </row>
    <row r="909" spans="1:31">
      <c r="A909" s="94"/>
      <c r="B909" s="94"/>
      <c r="F909" s="94"/>
      <c r="G909" s="94"/>
      <c r="H909" s="94"/>
      <c r="I909" s="94"/>
      <c r="J909" s="94"/>
      <c r="L909" s="94"/>
      <c r="M909" s="94"/>
      <c r="N909" s="94"/>
      <c r="O909" s="94"/>
      <c r="X909" s="94"/>
      <c r="Y909" s="94"/>
      <c r="Z909" s="94"/>
      <c r="AA909" s="94"/>
      <c r="AB909" s="94"/>
      <c r="AC909" s="94"/>
      <c r="AD909" s="94"/>
      <c r="AE909" s="94"/>
    </row>
    <row r="910" spans="1:31">
      <c r="A910" s="94"/>
      <c r="B910" s="94"/>
      <c r="F910" s="94"/>
      <c r="G910" s="94"/>
      <c r="H910" s="94"/>
      <c r="I910" s="94"/>
      <c r="J910" s="94"/>
      <c r="L910" s="94"/>
      <c r="M910" s="94"/>
      <c r="N910" s="94"/>
      <c r="O910" s="94"/>
      <c r="X910" s="94"/>
      <c r="Y910" s="94"/>
      <c r="Z910" s="94"/>
      <c r="AA910" s="94"/>
      <c r="AB910" s="94"/>
      <c r="AC910" s="94"/>
      <c r="AD910" s="94"/>
      <c r="AE910" s="94"/>
    </row>
    <row r="911" spans="1:31">
      <c r="A911" s="94"/>
      <c r="B911" s="94"/>
      <c r="F911" s="94"/>
      <c r="G911" s="94"/>
      <c r="H911" s="94"/>
      <c r="I911" s="94"/>
      <c r="J911" s="94"/>
      <c r="L911" s="94"/>
      <c r="M911" s="94"/>
      <c r="N911" s="94"/>
      <c r="O911" s="94"/>
      <c r="X911" s="94"/>
      <c r="Y911" s="94"/>
      <c r="Z911" s="94"/>
      <c r="AA911" s="94"/>
      <c r="AB911" s="94"/>
      <c r="AC911" s="94"/>
      <c r="AD911" s="94"/>
      <c r="AE911" s="94"/>
    </row>
    <row r="912" spans="1:31">
      <c r="A912" s="94"/>
      <c r="B912" s="94"/>
      <c r="F912" s="94"/>
      <c r="G912" s="94"/>
      <c r="H912" s="94"/>
      <c r="I912" s="94"/>
      <c r="J912" s="94"/>
      <c r="L912" s="94"/>
      <c r="M912" s="94"/>
      <c r="N912" s="94"/>
      <c r="O912" s="94"/>
      <c r="X912" s="94"/>
      <c r="Y912" s="94"/>
      <c r="Z912" s="94"/>
      <c r="AA912" s="94"/>
      <c r="AB912" s="94"/>
      <c r="AC912" s="94"/>
      <c r="AD912" s="94"/>
      <c r="AE912" s="94"/>
    </row>
    <row r="913" spans="1:31">
      <c r="A913" s="94"/>
      <c r="B913" s="94"/>
      <c r="F913" s="94"/>
      <c r="G913" s="94"/>
      <c r="H913" s="94"/>
      <c r="I913" s="94"/>
      <c r="J913" s="94"/>
      <c r="L913" s="94"/>
      <c r="M913" s="94"/>
      <c r="N913" s="94"/>
      <c r="O913" s="94"/>
      <c r="X913" s="94"/>
      <c r="Y913" s="94"/>
      <c r="Z913" s="94"/>
      <c r="AA913" s="94"/>
      <c r="AB913" s="94"/>
      <c r="AC913" s="94"/>
      <c r="AD913" s="94"/>
      <c r="AE913" s="94"/>
    </row>
    <row r="914" spans="1:31">
      <c r="A914" s="94"/>
      <c r="B914" s="94"/>
      <c r="F914" s="94"/>
      <c r="G914" s="94"/>
      <c r="H914" s="94"/>
      <c r="I914" s="94"/>
      <c r="J914" s="94"/>
      <c r="L914" s="94"/>
      <c r="M914" s="94"/>
      <c r="N914" s="94"/>
      <c r="O914" s="94"/>
      <c r="X914" s="94"/>
      <c r="Y914" s="94"/>
      <c r="Z914" s="94"/>
      <c r="AA914" s="94"/>
      <c r="AB914" s="94"/>
      <c r="AC914" s="94"/>
      <c r="AD914" s="94"/>
      <c r="AE914" s="94"/>
    </row>
    <row r="915" spans="1:31">
      <c r="A915" s="94"/>
      <c r="B915" s="94"/>
      <c r="F915" s="94"/>
      <c r="G915" s="94"/>
      <c r="H915" s="94"/>
      <c r="I915" s="94"/>
      <c r="J915" s="94"/>
      <c r="L915" s="94"/>
      <c r="M915" s="94"/>
      <c r="N915" s="94"/>
      <c r="O915" s="94"/>
      <c r="X915" s="94"/>
      <c r="Y915" s="94"/>
      <c r="Z915" s="94"/>
      <c r="AA915" s="94"/>
      <c r="AB915" s="94"/>
      <c r="AC915" s="94"/>
      <c r="AD915" s="94"/>
      <c r="AE915" s="94"/>
    </row>
    <row r="916" spans="1:31">
      <c r="A916" s="94"/>
      <c r="B916" s="94"/>
      <c r="F916" s="94"/>
      <c r="G916" s="94"/>
      <c r="H916" s="94"/>
      <c r="I916" s="94"/>
      <c r="J916" s="94"/>
      <c r="L916" s="94"/>
      <c r="M916" s="94"/>
      <c r="N916" s="94"/>
      <c r="O916" s="94"/>
      <c r="X916" s="94"/>
      <c r="Y916" s="94"/>
      <c r="Z916" s="94"/>
      <c r="AA916" s="94"/>
      <c r="AB916" s="94"/>
      <c r="AC916" s="94"/>
      <c r="AD916" s="94"/>
      <c r="AE916" s="94"/>
    </row>
    <row r="917" spans="1:31">
      <c r="A917" s="94"/>
      <c r="B917" s="94"/>
      <c r="F917" s="94"/>
      <c r="G917" s="94"/>
      <c r="H917" s="94"/>
      <c r="I917" s="94"/>
      <c r="J917" s="94"/>
      <c r="L917" s="94"/>
      <c r="M917" s="94"/>
      <c r="N917" s="94"/>
      <c r="O917" s="94"/>
      <c r="X917" s="94"/>
      <c r="Y917" s="94"/>
      <c r="Z917" s="94"/>
      <c r="AA917" s="94"/>
      <c r="AB917" s="94"/>
      <c r="AC917" s="94"/>
      <c r="AD917" s="94"/>
      <c r="AE917" s="94"/>
    </row>
    <row r="918" spans="1:31">
      <c r="A918" s="94"/>
      <c r="B918" s="94"/>
      <c r="F918" s="94"/>
      <c r="G918" s="94"/>
      <c r="H918" s="94"/>
      <c r="I918" s="94"/>
      <c r="J918" s="94"/>
      <c r="L918" s="94"/>
      <c r="M918" s="94"/>
      <c r="N918" s="94"/>
      <c r="O918" s="94"/>
      <c r="X918" s="94"/>
      <c r="Y918" s="94"/>
      <c r="Z918" s="94"/>
      <c r="AA918" s="94"/>
      <c r="AB918" s="94"/>
      <c r="AC918" s="94"/>
      <c r="AD918" s="94"/>
      <c r="AE918" s="94"/>
    </row>
    <row r="919" spans="1:31">
      <c r="A919" s="94"/>
      <c r="B919" s="94"/>
      <c r="F919" s="94"/>
      <c r="G919" s="94"/>
      <c r="H919" s="94"/>
      <c r="I919" s="94"/>
      <c r="J919" s="94"/>
      <c r="L919" s="94"/>
      <c r="M919" s="94"/>
      <c r="N919" s="94"/>
      <c r="O919" s="94"/>
      <c r="X919" s="94"/>
      <c r="Y919" s="94"/>
      <c r="Z919" s="94"/>
      <c r="AA919" s="94"/>
      <c r="AB919" s="94"/>
      <c r="AC919" s="94"/>
      <c r="AD919" s="94"/>
      <c r="AE919" s="94"/>
    </row>
    <row r="920" spans="1:31">
      <c r="A920" s="94"/>
      <c r="B920" s="94"/>
      <c r="F920" s="94"/>
      <c r="G920" s="94"/>
      <c r="H920" s="94"/>
      <c r="I920" s="94"/>
      <c r="J920" s="94"/>
      <c r="L920" s="94"/>
      <c r="M920" s="94"/>
      <c r="N920" s="94"/>
      <c r="O920" s="94"/>
      <c r="X920" s="94"/>
      <c r="Y920" s="94"/>
      <c r="Z920" s="94"/>
      <c r="AA920" s="94"/>
      <c r="AB920" s="94"/>
      <c r="AC920" s="94"/>
      <c r="AD920" s="94"/>
      <c r="AE920" s="94"/>
    </row>
    <row r="921" spans="1:31">
      <c r="A921" s="94"/>
      <c r="B921" s="94"/>
      <c r="F921" s="94"/>
      <c r="G921" s="94"/>
      <c r="H921" s="94"/>
      <c r="I921" s="94"/>
      <c r="J921" s="94"/>
      <c r="L921" s="94"/>
      <c r="M921" s="94"/>
      <c r="N921" s="94"/>
      <c r="O921" s="94"/>
      <c r="X921" s="94"/>
      <c r="Y921" s="94"/>
      <c r="Z921" s="94"/>
      <c r="AA921" s="94"/>
      <c r="AB921" s="94"/>
      <c r="AC921" s="94"/>
      <c r="AD921" s="94"/>
      <c r="AE921" s="94"/>
    </row>
    <row r="922" spans="1:31">
      <c r="A922" s="94"/>
      <c r="B922" s="94"/>
      <c r="F922" s="94"/>
      <c r="G922" s="94"/>
      <c r="H922" s="94"/>
      <c r="I922" s="94"/>
      <c r="J922" s="94"/>
      <c r="L922" s="94"/>
      <c r="M922" s="94"/>
      <c r="N922" s="94"/>
      <c r="O922" s="94"/>
      <c r="X922" s="94"/>
      <c r="Y922" s="94"/>
      <c r="Z922" s="94"/>
      <c r="AA922" s="94"/>
      <c r="AB922" s="94"/>
      <c r="AC922" s="94"/>
      <c r="AD922" s="94"/>
      <c r="AE922" s="94"/>
    </row>
    <row r="923" spans="1:31">
      <c r="A923" s="94"/>
      <c r="B923" s="94"/>
      <c r="F923" s="94"/>
      <c r="G923" s="94"/>
      <c r="H923" s="94"/>
      <c r="I923" s="94"/>
      <c r="J923" s="94"/>
      <c r="L923" s="94"/>
      <c r="M923" s="94"/>
      <c r="N923" s="94"/>
      <c r="O923" s="94"/>
      <c r="X923" s="94"/>
      <c r="Y923" s="94"/>
      <c r="Z923" s="94"/>
      <c r="AA923" s="94"/>
      <c r="AB923" s="94"/>
      <c r="AC923" s="94"/>
      <c r="AD923" s="94"/>
      <c r="AE923" s="94"/>
    </row>
    <row r="924" spans="1:31">
      <c r="A924" s="94"/>
      <c r="B924" s="94"/>
      <c r="F924" s="94"/>
      <c r="G924" s="94"/>
      <c r="H924" s="94"/>
      <c r="I924" s="94"/>
      <c r="J924" s="94"/>
      <c r="L924" s="94"/>
      <c r="M924" s="94"/>
      <c r="N924" s="94"/>
      <c r="O924" s="94"/>
      <c r="X924" s="94"/>
      <c r="Y924" s="94"/>
      <c r="Z924" s="94"/>
      <c r="AA924" s="94"/>
      <c r="AB924" s="94"/>
      <c r="AC924" s="94"/>
      <c r="AD924" s="94"/>
      <c r="AE924" s="94"/>
    </row>
    <row r="925" spans="1:31">
      <c r="A925" s="94"/>
      <c r="B925" s="94"/>
      <c r="F925" s="94"/>
      <c r="G925" s="94"/>
      <c r="H925" s="94"/>
      <c r="I925" s="94"/>
      <c r="J925" s="94"/>
      <c r="L925" s="94"/>
      <c r="M925" s="94"/>
      <c r="N925" s="94"/>
      <c r="O925" s="94"/>
      <c r="X925" s="94"/>
      <c r="Y925" s="94"/>
      <c r="Z925" s="94"/>
      <c r="AA925" s="94"/>
      <c r="AB925" s="94"/>
      <c r="AC925" s="94"/>
      <c r="AD925" s="94"/>
      <c r="AE925" s="94"/>
    </row>
    <row r="926" spans="1:31">
      <c r="A926" s="94"/>
      <c r="B926" s="94"/>
      <c r="F926" s="94"/>
      <c r="G926" s="94"/>
      <c r="H926" s="94"/>
      <c r="I926" s="94"/>
      <c r="J926" s="94"/>
      <c r="L926" s="94"/>
      <c r="M926" s="94"/>
      <c r="N926" s="94"/>
      <c r="O926" s="94"/>
      <c r="X926" s="94"/>
      <c r="Y926" s="94"/>
      <c r="Z926" s="94"/>
      <c r="AA926" s="94"/>
      <c r="AB926" s="94"/>
      <c r="AC926" s="94"/>
      <c r="AD926" s="94"/>
      <c r="AE926" s="94"/>
    </row>
    <row r="927" spans="1:31">
      <c r="A927" s="94"/>
      <c r="B927" s="94"/>
      <c r="F927" s="94"/>
      <c r="G927" s="94"/>
      <c r="H927" s="94"/>
      <c r="I927" s="94"/>
      <c r="J927" s="94"/>
      <c r="L927" s="94"/>
      <c r="M927" s="94"/>
      <c r="N927" s="94"/>
      <c r="O927" s="94"/>
      <c r="X927" s="94"/>
      <c r="Y927" s="94"/>
      <c r="Z927" s="94"/>
      <c r="AA927" s="94"/>
      <c r="AB927" s="94"/>
      <c r="AC927" s="94"/>
      <c r="AD927" s="94"/>
      <c r="AE927" s="94"/>
    </row>
    <row r="928" spans="1:31">
      <c r="A928" s="94"/>
      <c r="B928" s="94"/>
      <c r="F928" s="94"/>
      <c r="G928" s="94"/>
      <c r="H928" s="94"/>
      <c r="I928" s="94"/>
      <c r="J928" s="94"/>
      <c r="L928" s="94"/>
      <c r="M928" s="94"/>
      <c r="N928" s="94"/>
      <c r="O928" s="94"/>
      <c r="X928" s="94"/>
      <c r="Y928" s="94"/>
      <c r="Z928" s="94"/>
      <c r="AA928" s="94"/>
      <c r="AB928" s="94"/>
      <c r="AC928" s="94"/>
      <c r="AD928" s="94"/>
      <c r="AE928" s="94"/>
    </row>
    <row r="929" spans="1:31">
      <c r="A929" s="94"/>
      <c r="B929" s="94"/>
      <c r="F929" s="94"/>
      <c r="G929" s="94"/>
      <c r="H929" s="94"/>
      <c r="I929" s="94"/>
      <c r="J929" s="94"/>
      <c r="L929" s="94"/>
      <c r="M929" s="94"/>
      <c r="N929" s="94"/>
      <c r="O929" s="94"/>
      <c r="X929" s="94"/>
      <c r="Y929" s="94"/>
      <c r="Z929" s="94"/>
      <c r="AA929" s="94"/>
      <c r="AB929" s="94"/>
      <c r="AC929" s="94"/>
      <c r="AD929" s="94"/>
      <c r="AE929" s="94"/>
    </row>
    <row r="930" spans="1:31">
      <c r="A930" s="94"/>
      <c r="B930" s="94"/>
      <c r="F930" s="94"/>
      <c r="G930" s="94"/>
      <c r="H930" s="94"/>
      <c r="I930" s="94"/>
      <c r="J930" s="94"/>
      <c r="L930" s="94"/>
      <c r="M930" s="94"/>
      <c r="N930" s="94"/>
      <c r="O930" s="94"/>
      <c r="X930" s="94"/>
      <c r="Y930" s="94"/>
      <c r="Z930" s="94"/>
      <c r="AA930" s="94"/>
      <c r="AB930" s="94"/>
      <c r="AC930" s="94"/>
      <c r="AD930" s="94"/>
      <c r="AE930" s="94"/>
    </row>
    <row r="931" spans="1:31">
      <c r="A931" s="94"/>
      <c r="B931" s="94"/>
      <c r="F931" s="94"/>
      <c r="G931" s="94"/>
      <c r="H931" s="94"/>
      <c r="I931" s="94"/>
      <c r="J931" s="94"/>
      <c r="L931" s="94"/>
      <c r="M931" s="94"/>
      <c r="N931" s="94"/>
      <c r="O931" s="94"/>
      <c r="X931" s="94"/>
      <c r="Y931" s="94"/>
      <c r="Z931" s="94"/>
      <c r="AA931" s="94"/>
      <c r="AB931" s="94"/>
      <c r="AC931" s="94"/>
      <c r="AD931" s="94"/>
      <c r="AE931" s="94"/>
    </row>
    <row r="932" spans="1:31">
      <c r="A932" s="94"/>
      <c r="B932" s="94"/>
      <c r="F932" s="94"/>
      <c r="G932" s="94"/>
      <c r="H932" s="94"/>
      <c r="I932" s="94"/>
      <c r="J932" s="94"/>
      <c r="L932" s="94"/>
      <c r="M932" s="94"/>
      <c r="N932" s="94"/>
      <c r="O932" s="94"/>
      <c r="X932" s="94"/>
      <c r="Y932" s="94"/>
      <c r="Z932" s="94"/>
      <c r="AA932" s="94"/>
      <c r="AB932" s="94"/>
      <c r="AC932" s="94"/>
      <c r="AD932" s="94"/>
      <c r="AE932" s="94"/>
    </row>
    <row r="933" spans="1:31">
      <c r="A933" s="94"/>
      <c r="B933" s="94"/>
      <c r="F933" s="94"/>
      <c r="G933" s="94"/>
      <c r="H933" s="94"/>
      <c r="I933" s="94"/>
      <c r="J933" s="94"/>
      <c r="L933" s="94"/>
      <c r="M933" s="94"/>
      <c r="N933" s="94"/>
      <c r="O933" s="94"/>
      <c r="X933" s="94"/>
      <c r="Y933" s="94"/>
      <c r="Z933" s="94"/>
      <c r="AA933" s="94"/>
      <c r="AB933" s="94"/>
      <c r="AC933" s="94"/>
      <c r="AD933" s="94"/>
      <c r="AE933" s="94"/>
    </row>
    <row r="934" spans="1:31">
      <c r="A934" s="94"/>
      <c r="B934" s="94"/>
      <c r="F934" s="94"/>
      <c r="G934" s="94"/>
      <c r="H934" s="94"/>
      <c r="I934" s="94"/>
      <c r="J934" s="94"/>
      <c r="L934" s="94"/>
      <c r="M934" s="94"/>
      <c r="N934" s="94"/>
      <c r="O934" s="94"/>
      <c r="X934" s="94"/>
      <c r="Y934" s="94"/>
      <c r="Z934" s="94"/>
      <c r="AA934" s="94"/>
      <c r="AB934" s="94"/>
      <c r="AC934" s="94"/>
      <c r="AD934" s="94"/>
      <c r="AE934" s="94"/>
    </row>
    <row r="935" spans="1:31">
      <c r="A935" s="94"/>
      <c r="B935" s="94"/>
      <c r="F935" s="94"/>
      <c r="G935" s="94"/>
      <c r="H935" s="94"/>
      <c r="I935" s="94"/>
      <c r="J935" s="94"/>
      <c r="L935" s="94"/>
      <c r="M935" s="94"/>
      <c r="N935" s="94"/>
      <c r="O935" s="94"/>
      <c r="X935" s="94"/>
      <c r="Y935" s="94"/>
      <c r="Z935" s="94"/>
      <c r="AA935" s="94"/>
      <c r="AB935" s="94"/>
      <c r="AC935" s="94"/>
      <c r="AD935" s="94"/>
      <c r="AE935" s="94"/>
    </row>
    <row r="936" spans="1:31">
      <c r="A936" s="94"/>
      <c r="B936" s="94"/>
      <c r="F936" s="94"/>
      <c r="G936" s="94"/>
      <c r="H936" s="94"/>
      <c r="I936" s="94"/>
      <c r="J936" s="94"/>
      <c r="L936" s="94"/>
      <c r="M936" s="94"/>
      <c r="N936" s="94"/>
      <c r="O936" s="94"/>
      <c r="X936" s="94"/>
      <c r="Y936" s="94"/>
      <c r="Z936" s="94"/>
      <c r="AA936" s="94"/>
      <c r="AB936" s="94"/>
      <c r="AC936" s="94"/>
      <c r="AD936" s="94"/>
      <c r="AE936" s="94"/>
    </row>
    <row r="937" spans="1:31">
      <c r="A937" s="94"/>
      <c r="B937" s="94"/>
      <c r="F937" s="94"/>
      <c r="G937" s="94"/>
      <c r="H937" s="94"/>
      <c r="I937" s="94"/>
      <c r="J937" s="94"/>
      <c r="L937" s="94"/>
      <c r="M937" s="94"/>
      <c r="N937" s="94"/>
      <c r="O937" s="94"/>
      <c r="X937" s="94"/>
      <c r="Y937" s="94"/>
      <c r="Z937" s="94"/>
      <c r="AA937" s="94"/>
      <c r="AB937" s="94"/>
      <c r="AC937" s="94"/>
      <c r="AD937" s="94"/>
      <c r="AE937" s="94"/>
    </row>
    <row r="938" spans="1:31">
      <c r="A938" s="94"/>
      <c r="B938" s="94"/>
      <c r="F938" s="94"/>
      <c r="G938" s="94"/>
      <c r="H938" s="94"/>
      <c r="I938" s="94"/>
      <c r="J938" s="94"/>
      <c r="L938" s="94"/>
      <c r="M938" s="94"/>
      <c r="N938" s="94"/>
      <c r="O938" s="94"/>
      <c r="X938" s="94"/>
      <c r="Y938" s="94"/>
      <c r="Z938" s="94"/>
      <c r="AA938" s="94"/>
      <c r="AB938" s="94"/>
      <c r="AC938" s="94"/>
      <c r="AD938" s="94"/>
      <c r="AE938" s="94"/>
    </row>
    <row r="939" spans="1:31">
      <c r="A939" s="94"/>
      <c r="B939" s="94"/>
      <c r="F939" s="94"/>
      <c r="G939" s="94"/>
      <c r="H939" s="94"/>
      <c r="I939" s="94"/>
      <c r="J939" s="94"/>
      <c r="L939" s="94"/>
      <c r="M939" s="94"/>
      <c r="N939" s="94"/>
      <c r="O939" s="94"/>
      <c r="X939" s="94"/>
      <c r="Y939" s="94"/>
      <c r="Z939" s="94"/>
      <c r="AA939" s="94"/>
      <c r="AB939" s="94"/>
      <c r="AC939" s="94"/>
      <c r="AD939" s="94"/>
      <c r="AE939" s="94"/>
    </row>
    <row r="940" spans="1:31">
      <c r="A940" s="94"/>
      <c r="B940" s="94"/>
      <c r="F940" s="94"/>
      <c r="G940" s="94"/>
      <c r="H940" s="94"/>
      <c r="I940" s="94"/>
      <c r="J940" s="94"/>
      <c r="L940" s="94"/>
      <c r="M940" s="94"/>
      <c r="N940" s="94"/>
      <c r="O940" s="94"/>
      <c r="X940" s="94"/>
      <c r="Y940" s="94"/>
      <c r="Z940" s="94"/>
      <c r="AA940" s="94"/>
      <c r="AB940" s="94"/>
      <c r="AC940" s="94"/>
      <c r="AD940" s="94"/>
      <c r="AE940" s="94"/>
    </row>
    <row r="941" spans="1:31">
      <c r="A941" s="94"/>
      <c r="B941" s="94"/>
      <c r="F941" s="94"/>
      <c r="G941" s="94"/>
      <c r="H941" s="94"/>
      <c r="I941" s="94"/>
      <c r="J941" s="94"/>
      <c r="L941" s="94"/>
      <c r="M941" s="94"/>
      <c r="N941" s="94"/>
      <c r="O941" s="94"/>
      <c r="X941" s="94"/>
      <c r="Y941" s="94"/>
      <c r="Z941" s="94"/>
      <c r="AA941" s="94"/>
      <c r="AB941" s="94"/>
      <c r="AC941" s="94"/>
      <c r="AD941" s="94"/>
      <c r="AE941" s="94"/>
    </row>
    <row r="942" spans="1:31">
      <c r="A942" s="94"/>
      <c r="B942" s="94"/>
      <c r="F942" s="94"/>
      <c r="G942" s="94"/>
      <c r="H942" s="94"/>
      <c r="I942" s="94"/>
      <c r="J942" s="94"/>
      <c r="L942" s="94"/>
      <c r="M942" s="94"/>
      <c r="N942" s="94"/>
      <c r="O942" s="94"/>
      <c r="X942" s="94"/>
      <c r="Y942" s="94"/>
      <c r="Z942" s="94"/>
      <c r="AA942" s="94"/>
      <c r="AB942" s="94"/>
      <c r="AC942" s="94"/>
      <c r="AD942" s="94"/>
      <c r="AE942" s="94"/>
    </row>
    <row r="943" spans="1:31">
      <c r="A943" s="94"/>
      <c r="B943" s="94"/>
      <c r="F943" s="94"/>
      <c r="G943" s="94"/>
      <c r="H943" s="94"/>
      <c r="I943" s="94"/>
      <c r="J943" s="94"/>
      <c r="L943" s="94"/>
      <c r="M943" s="94"/>
      <c r="N943" s="94"/>
      <c r="O943" s="94"/>
      <c r="X943" s="94"/>
      <c r="Y943" s="94"/>
      <c r="Z943" s="94"/>
      <c r="AA943" s="94"/>
      <c r="AB943" s="94"/>
      <c r="AC943" s="94"/>
      <c r="AD943" s="94"/>
      <c r="AE943" s="94"/>
    </row>
    <row r="944" spans="1:31">
      <c r="A944" s="94"/>
      <c r="B944" s="94"/>
      <c r="F944" s="94"/>
      <c r="G944" s="94"/>
      <c r="H944" s="94"/>
      <c r="I944" s="94"/>
      <c r="J944" s="94"/>
      <c r="L944" s="94"/>
      <c r="M944" s="94"/>
      <c r="N944" s="94"/>
      <c r="O944" s="94"/>
      <c r="X944" s="94"/>
      <c r="Y944" s="94"/>
      <c r="Z944" s="94"/>
      <c r="AA944" s="94"/>
      <c r="AB944" s="94"/>
      <c r="AC944" s="94"/>
      <c r="AD944" s="94"/>
      <c r="AE944" s="94"/>
    </row>
    <row r="945" spans="1:31">
      <c r="A945" s="94"/>
      <c r="B945" s="94"/>
      <c r="F945" s="94"/>
      <c r="G945" s="94"/>
      <c r="H945" s="94"/>
      <c r="I945" s="94"/>
      <c r="J945" s="94"/>
      <c r="L945" s="94"/>
      <c r="M945" s="94"/>
      <c r="N945" s="94"/>
      <c r="O945" s="94"/>
      <c r="X945" s="94"/>
      <c r="Y945" s="94"/>
      <c r="Z945" s="94"/>
      <c r="AA945" s="94"/>
      <c r="AB945" s="94"/>
      <c r="AC945" s="94"/>
      <c r="AD945" s="94"/>
      <c r="AE945" s="94"/>
    </row>
    <row r="946" spans="1:31">
      <c r="A946" s="94"/>
      <c r="B946" s="94"/>
      <c r="F946" s="94"/>
      <c r="G946" s="94"/>
      <c r="H946" s="94"/>
      <c r="I946" s="94"/>
      <c r="J946" s="94"/>
      <c r="L946" s="94"/>
      <c r="M946" s="94"/>
      <c r="N946" s="94"/>
      <c r="O946" s="94"/>
      <c r="X946" s="94"/>
      <c r="Y946" s="94"/>
      <c r="Z946" s="94"/>
      <c r="AA946" s="94"/>
      <c r="AB946" s="94"/>
      <c r="AC946" s="94"/>
      <c r="AD946" s="94"/>
      <c r="AE946" s="94"/>
    </row>
    <row r="947" spans="1:31">
      <c r="A947" s="94"/>
      <c r="B947" s="94"/>
      <c r="F947" s="94"/>
      <c r="G947" s="94"/>
      <c r="H947" s="94"/>
      <c r="I947" s="94"/>
      <c r="J947" s="94"/>
      <c r="L947" s="94"/>
      <c r="M947" s="94"/>
      <c r="N947" s="94"/>
      <c r="O947" s="94"/>
      <c r="X947" s="94"/>
      <c r="Y947" s="94"/>
      <c r="Z947" s="94"/>
      <c r="AA947" s="94"/>
      <c r="AB947" s="94"/>
      <c r="AC947" s="94"/>
      <c r="AD947" s="94"/>
      <c r="AE947" s="94"/>
    </row>
    <row r="948" spans="1:31">
      <c r="A948" s="94"/>
      <c r="B948" s="94"/>
      <c r="F948" s="94"/>
      <c r="G948" s="94"/>
      <c r="H948" s="94"/>
      <c r="I948" s="94"/>
      <c r="J948" s="94"/>
      <c r="L948" s="94"/>
      <c r="M948" s="94"/>
      <c r="N948" s="94"/>
      <c r="O948" s="94"/>
      <c r="X948" s="94"/>
      <c r="Y948" s="94"/>
      <c r="Z948" s="94"/>
      <c r="AA948" s="94"/>
      <c r="AB948" s="94"/>
      <c r="AC948" s="94"/>
      <c r="AD948" s="94"/>
      <c r="AE948" s="94"/>
    </row>
    <row r="949" spans="1:31">
      <c r="A949" s="94"/>
      <c r="B949" s="94"/>
      <c r="F949" s="94"/>
      <c r="G949" s="94"/>
      <c r="H949" s="94"/>
      <c r="I949" s="94"/>
      <c r="J949" s="94"/>
      <c r="L949" s="94"/>
      <c r="M949" s="94"/>
      <c r="N949" s="94"/>
      <c r="O949" s="94"/>
      <c r="X949" s="94"/>
      <c r="Y949" s="94"/>
      <c r="Z949" s="94"/>
      <c r="AA949" s="94"/>
      <c r="AB949" s="94"/>
      <c r="AC949" s="94"/>
      <c r="AD949" s="94"/>
      <c r="AE949" s="94"/>
    </row>
    <row r="950" spans="1:31">
      <c r="A950" s="94"/>
      <c r="B950" s="94"/>
      <c r="F950" s="94"/>
      <c r="G950" s="94"/>
      <c r="H950" s="94"/>
      <c r="I950" s="94"/>
      <c r="J950" s="94"/>
      <c r="L950" s="94"/>
      <c r="M950" s="94"/>
      <c r="N950" s="94"/>
      <c r="O950" s="94"/>
      <c r="X950" s="94"/>
      <c r="Y950" s="94"/>
      <c r="Z950" s="94"/>
      <c r="AA950" s="94"/>
      <c r="AB950" s="94"/>
      <c r="AC950" s="94"/>
      <c r="AD950" s="94"/>
      <c r="AE950" s="94"/>
    </row>
    <row r="951" spans="1:31">
      <c r="A951" s="94"/>
      <c r="B951" s="94"/>
      <c r="F951" s="94"/>
      <c r="G951" s="94"/>
      <c r="H951" s="94"/>
      <c r="I951" s="94"/>
      <c r="J951" s="94"/>
      <c r="L951" s="94"/>
      <c r="M951" s="94"/>
      <c r="N951" s="94"/>
      <c r="O951" s="94"/>
      <c r="X951" s="94"/>
      <c r="Y951" s="94"/>
      <c r="Z951" s="94"/>
      <c r="AA951" s="94"/>
      <c r="AB951" s="94"/>
      <c r="AC951" s="94"/>
      <c r="AD951" s="94"/>
      <c r="AE951" s="94"/>
    </row>
    <row r="952" spans="1:31">
      <c r="A952" s="94"/>
      <c r="B952" s="94"/>
      <c r="F952" s="94"/>
      <c r="G952" s="94"/>
      <c r="H952" s="94"/>
      <c r="I952" s="94"/>
      <c r="J952" s="94"/>
      <c r="L952" s="94"/>
      <c r="M952" s="94"/>
      <c r="N952" s="94"/>
      <c r="O952" s="94"/>
      <c r="X952" s="94"/>
      <c r="Y952" s="94"/>
      <c r="Z952" s="94"/>
      <c r="AA952" s="94"/>
      <c r="AB952" s="94"/>
      <c r="AC952" s="94"/>
      <c r="AD952" s="94"/>
      <c r="AE952" s="94"/>
    </row>
    <row r="953" spans="1:31">
      <c r="A953" s="94"/>
      <c r="B953" s="94"/>
      <c r="F953" s="94"/>
      <c r="G953" s="94"/>
      <c r="H953" s="94"/>
      <c r="I953" s="94"/>
      <c r="J953" s="94"/>
      <c r="L953" s="94"/>
      <c r="M953" s="94"/>
      <c r="N953" s="94"/>
      <c r="O953" s="94"/>
      <c r="X953" s="94"/>
      <c r="Y953" s="94"/>
      <c r="Z953" s="94"/>
      <c r="AA953" s="94"/>
      <c r="AB953" s="94"/>
      <c r="AC953" s="94"/>
      <c r="AD953" s="94"/>
      <c r="AE953" s="94"/>
    </row>
    <row r="954" spans="1:31">
      <c r="A954" s="94"/>
      <c r="B954" s="94"/>
      <c r="F954" s="94"/>
      <c r="G954" s="94"/>
      <c r="H954" s="94"/>
      <c r="I954" s="94"/>
      <c r="J954" s="94"/>
      <c r="L954" s="94"/>
      <c r="M954" s="94"/>
      <c r="N954" s="94"/>
      <c r="O954" s="94"/>
      <c r="X954" s="94"/>
      <c r="Y954" s="94"/>
      <c r="Z954" s="94"/>
      <c r="AA954" s="94"/>
      <c r="AB954" s="94"/>
      <c r="AC954" s="94"/>
      <c r="AD954" s="94"/>
      <c r="AE954" s="94"/>
    </row>
    <row r="955" spans="1:31">
      <c r="A955" s="94"/>
      <c r="B955" s="94"/>
      <c r="F955" s="94"/>
      <c r="G955" s="94"/>
      <c r="H955" s="94"/>
      <c r="I955" s="94"/>
      <c r="J955" s="94"/>
      <c r="L955" s="94"/>
      <c r="M955" s="94"/>
      <c r="N955" s="94"/>
      <c r="O955" s="94"/>
      <c r="X955" s="94"/>
      <c r="Y955" s="94"/>
      <c r="Z955" s="94"/>
      <c r="AA955" s="94"/>
      <c r="AB955" s="94"/>
      <c r="AC955" s="94"/>
      <c r="AD955" s="94"/>
      <c r="AE955" s="94"/>
    </row>
    <row r="956" spans="1:31">
      <c r="A956" s="94"/>
      <c r="B956" s="94"/>
      <c r="F956" s="94"/>
      <c r="G956" s="94"/>
      <c r="H956" s="94"/>
      <c r="I956" s="94"/>
      <c r="J956" s="94"/>
      <c r="L956" s="94"/>
      <c r="M956" s="94"/>
      <c r="N956" s="94"/>
      <c r="O956" s="94"/>
      <c r="X956" s="94"/>
      <c r="Y956" s="94"/>
      <c r="Z956" s="94"/>
      <c r="AA956" s="94"/>
      <c r="AB956" s="94"/>
      <c r="AC956" s="94"/>
      <c r="AD956" s="94"/>
      <c r="AE956" s="94"/>
    </row>
    <row r="957" spans="1:31">
      <c r="A957" s="94"/>
      <c r="B957" s="94"/>
      <c r="F957" s="94"/>
      <c r="G957" s="94"/>
      <c r="H957" s="94"/>
      <c r="I957" s="94"/>
      <c r="J957" s="94"/>
      <c r="L957" s="94"/>
      <c r="M957" s="94"/>
      <c r="N957" s="94"/>
      <c r="O957" s="94"/>
      <c r="X957" s="94"/>
      <c r="Y957" s="94"/>
      <c r="Z957" s="94"/>
      <c r="AA957" s="94"/>
      <c r="AB957" s="94"/>
      <c r="AC957" s="94"/>
      <c r="AD957" s="94"/>
      <c r="AE957" s="94"/>
    </row>
    <row r="958" spans="1:31">
      <c r="A958" s="94"/>
      <c r="B958" s="94"/>
      <c r="F958" s="94"/>
      <c r="G958" s="94"/>
      <c r="H958" s="94"/>
      <c r="I958" s="94"/>
      <c r="J958" s="94"/>
      <c r="L958" s="94"/>
      <c r="M958" s="94"/>
      <c r="N958" s="94"/>
      <c r="O958" s="94"/>
      <c r="X958" s="94"/>
      <c r="Y958" s="94"/>
      <c r="Z958" s="94"/>
      <c r="AA958" s="94"/>
      <c r="AB958" s="94"/>
      <c r="AC958" s="94"/>
      <c r="AD958" s="94"/>
      <c r="AE958" s="94"/>
    </row>
    <row r="959" spans="1:31">
      <c r="A959" s="94"/>
      <c r="B959" s="94"/>
      <c r="F959" s="94"/>
      <c r="G959" s="94"/>
      <c r="H959" s="94"/>
      <c r="I959" s="94"/>
      <c r="J959" s="94"/>
      <c r="L959" s="94"/>
      <c r="M959" s="94"/>
      <c r="N959" s="94"/>
      <c r="O959" s="94"/>
      <c r="X959" s="94"/>
      <c r="Y959" s="94"/>
      <c r="Z959" s="94"/>
      <c r="AA959" s="94"/>
      <c r="AB959" s="94"/>
      <c r="AC959" s="94"/>
      <c r="AD959" s="94"/>
      <c r="AE959" s="94"/>
    </row>
    <row r="960" spans="1:31">
      <c r="A960" s="94"/>
      <c r="B960" s="94"/>
      <c r="F960" s="94"/>
      <c r="G960" s="94"/>
      <c r="H960" s="94"/>
      <c r="I960" s="94"/>
      <c r="J960" s="94"/>
      <c r="L960" s="94"/>
      <c r="M960" s="94"/>
      <c r="N960" s="94"/>
      <c r="O960" s="94"/>
      <c r="X960" s="94"/>
      <c r="Y960" s="94"/>
      <c r="Z960" s="94"/>
      <c r="AA960" s="94"/>
      <c r="AB960" s="94"/>
      <c r="AC960" s="94"/>
      <c r="AD960" s="94"/>
      <c r="AE960" s="94"/>
    </row>
    <row r="961" spans="1:31">
      <c r="A961" s="94"/>
      <c r="B961" s="94"/>
      <c r="F961" s="94"/>
      <c r="G961" s="94"/>
      <c r="H961" s="94"/>
      <c r="I961" s="94"/>
      <c r="J961" s="94"/>
      <c r="L961" s="94"/>
      <c r="M961" s="94"/>
      <c r="N961" s="94"/>
      <c r="O961" s="94"/>
      <c r="X961" s="94"/>
      <c r="Y961" s="94"/>
      <c r="Z961" s="94"/>
      <c r="AA961" s="94"/>
      <c r="AB961" s="94"/>
      <c r="AC961" s="94"/>
      <c r="AD961" s="94"/>
      <c r="AE961" s="94"/>
    </row>
    <row r="962" spans="1:31">
      <c r="A962" s="94"/>
      <c r="B962" s="94"/>
      <c r="F962" s="94"/>
      <c r="G962" s="94"/>
      <c r="H962" s="94"/>
      <c r="I962" s="94"/>
      <c r="J962" s="94"/>
      <c r="L962" s="94"/>
      <c r="M962" s="94"/>
      <c r="N962" s="94"/>
      <c r="O962" s="94"/>
      <c r="X962" s="94"/>
      <c r="Y962" s="94"/>
      <c r="Z962" s="94"/>
      <c r="AA962" s="94"/>
      <c r="AB962" s="94"/>
      <c r="AC962" s="94"/>
      <c r="AD962" s="94"/>
      <c r="AE962" s="94"/>
    </row>
    <row r="963" spans="1:31">
      <c r="A963" s="94"/>
      <c r="B963" s="94"/>
      <c r="F963" s="94"/>
      <c r="G963" s="94"/>
      <c r="H963" s="94"/>
      <c r="I963" s="94"/>
      <c r="J963" s="94"/>
      <c r="L963" s="94"/>
      <c r="M963" s="94"/>
      <c r="N963" s="94"/>
      <c r="O963" s="94"/>
      <c r="X963" s="94"/>
      <c r="Y963" s="94"/>
      <c r="Z963" s="94"/>
      <c r="AA963" s="94"/>
      <c r="AB963" s="94"/>
      <c r="AC963" s="94"/>
      <c r="AD963" s="94"/>
      <c r="AE963" s="94"/>
    </row>
    <row r="964" spans="1:31">
      <c r="A964" s="94"/>
      <c r="B964" s="94"/>
      <c r="F964" s="94"/>
      <c r="G964" s="94"/>
      <c r="H964" s="94"/>
      <c r="I964" s="94"/>
      <c r="J964" s="94"/>
      <c r="L964" s="94"/>
      <c r="M964" s="94"/>
      <c r="N964" s="94"/>
      <c r="O964" s="94"/>
      <c r="X964" s="94"/>
      <c r="Y964" s="94"/>
      <c r="Z964" s="94"/>
      <c r="AA964" s="94"/>
      <c r="AB964" s="94"/>
      <c r="AC964" s="94"/>
      <c r="AD964" s="94"/>
      <c r="AE964" s="94"/>
    </row>
    <row r="965" spans="1:31">
      <c r="A965" s="94"/>
      <c r="B965" s="94"/>
      <c r="F965" s="94"/>
      <c r="G965" s="94"/>
      <c r="H965" s="94"/>
      <c r="I965" s="94"/>
      <c r="J965" s="94"/>
      <c r="L965" s="94"/>
      <c r="M965" s="94"/>
      <c r="N965" s="94"/>
      <c r="O965" s="94"/>
      <c r="X965" s="94"/>
      <c r="Y965" s="94"/>
      <c r="Z965" s="94"/>
      <c r="AA965" s="94"/>
      <c r="AB965" s="94"/>
      <c r="AC965" s="94"/>
      <c r="AD965" s="94"/>
      <c r="AE965" s="94"/>
    </row>
    <row r="966" spans="1:31">
      <c r="A966" s="94"/>
      <c r="B966" s="94"/>
      <c r="F966" s="94"/>
      <c r="G966" s="94"/>
      <c r="H966" s="94"/>
      <c r="I966" s="94"/>
      <c r="J966" s="94"/>
      <c r="L966" s="94"/>
      <c r="M966" s="94"/>
      <c r="N966" s="94"/>
      <c r="O966" s="94"/>
      <c r="X966" s="94"/>
      <c r="Y966" s="94"/>
      <c r="Z966" s="94"/>
      <c r="AA966" s="94"/>
      <c r="AB966" s="94"/>
      <c r="AC966" s="94"/>
      <c r="AD966" s="94"/>
      <c r="AE966" s="94"/>
    </row>
    <row r="967" spans="1:31">
      <c r="A967" s="94"/>
      <c r="B967" s="94"/>
      <c r="F967" s="94"/>
      <c r="G967" s="94"/>
      <c r="H967" s="94"/>
      <c r="I967" s="94"/>
      <c r="J967" s="94"/>
      <c r="L967" s="94"/>
      <c r="M967" s="94"/>
      <c r="N967" s="94"/>
      <c r="O967" s="94"/>
      <c r="X967" s="94"/>
      <c r="Y967" s="94"/>
      <c r="Z967" s="94"/>
      <c r="AA967" s="94"/>
      <c r="AB967" s="94"/>
      <c r="AC967" s="94"/>
      <c r="AD967" s="94"/>
      <c r="AE967" s="94"/>
    </row>
    <row r="968" spans="1:31">
      <c r="A968" s="94"/>
      <c r="B968" s="94"/>
      <c r="F968" s="94"/>
      <c r="G968" s="94"/>
      <c r="H968" s="94"/>
      <c r="I968" s="94"/>
      <c r="J968" s="94"/>
      <c r="L968" s="94"/>
      <c r="M968" s="94"/>
      <c r="N968" s="94"/>
      <c r="O968" s="94"/>
      <c r="X968" s="94"/>
      <c r="Y968" s="94"/>
      <c r="Z968" s="94"/>
      <c r="AA968" s="94"/>
      <c r="AB968" s="94"/>
      <c r="AC968" s="94"/>
      <c r="AD968" s="94"/>
      <c r="AE968" s="94"/>
    </row>
    <row r="969" spans="1:31">
      <c r="A969" s="94"/>
      <c r="B969" s="94"/>
      <c r="F969" s="94"/>
      <c r="G969" s="94"/>
      <c r="H969" s="94"/>
      <c r="I969" s="94"/>
      <c r="J969" s="94"/>
      <c r="L969" s="94"/>
      <c r="M969" s="94"/>
      <c r="N969" s="94"/>
      <c r="O969" s="94"/>
      <c r="X969" s="94"/>
      <c r="Y969" s="94"/>
      <c r="Z969" s="94"/>
      <c r="AA969" s="94"/>
      <c r="AB969" s="94"/>
      <c r="AC969" s="94"/>
      <c r="AD969" s="94"/>
      <c r="AE969" s="94"/>
    </row>
    <row r="970" spans="1:31">
      <c r="A970" s="94"/>
      <c r="B970" s="94"/>
      <c r="F970" s="94"/>
      <c r="G970" s="94"/>
      <c r="H970" s="94"/>
      <c r="I970" s="94"/>
      <c r="J970" s="94"/>
      <c r="L970" s="94"/>
      <c r="M970" s="94"/>
      <c r="N970" s="94"/>
      <c r="O970" s="94"/>
      <c r="X970" s="94"/>
      <c r="Y970" s="94"/>
      <c r="Z970" s="94"/>
      <c r="AA970" s="94"/>
      <c r="AB970" s="94"/>
      <c r="AC970" s="94"/>
      <c r="AD970" s="94"/>
      <c r="AE970" s="94"/>
    </row>
    <row r="971" spans="1:31">
      <c r="A971" s="94"/>
      <c r="B971" s="94"/>
      <c r="F971" s="94"/>
      <c r="G971" s="94"/>
      <c r="H971" s="94"/>
      <c r="I971" s="94"/>
      <c r="J971" s="94"/>
      <c r="L971" s="94"/>
      <c r="M971" s="94"/>
      <c r="N971" s="94"/>
      <c r="O971" s="94"/>
      <c r="X971" s="94"/>
      <c r="Y971" s="94"/>
      <c r="Z971" s="94"/>
      <c r="AA971" s="94"/>
      <c r="AB971" s="94"/>
      <c r="AC971" s="94"/>
      <c r="AD971" s="94"/>
      <c r="AE971" s="94"/>
    </row>
    <row r="972" spans="1:31">
      <c r="A972" s="94"/>
      <c r="B972" s="94"/>
      <c r="F972" s="94"/>
      <c r="G972" s="94"/>
      <c r="H972" s="94"/>
      <c r="I972" s="94"/>
      <c r="J972" s="94"/>
      <c r="L972" s="94"/>
      <c r="M972" s="94"/>
      <c r="N972" s="94"/>
      <c r="O972" s="94"/>
      <c r="X972" s="94"/>
      <c r="Y972" s="94"/>
      <c r="Z972" s="94"/>
      <c r="AA972" s="94"/>
      <c r="AB972" s="94"/>
      <c r="AC972" s="94"/>
      <c r="AD972" s="94"/>
      <c r="AE972" s="94"/>
    </row>
    <row r="973" spans="1:31">
      <c r="A973" s="94"/>
      <c r="B973" s="94"/>
      <c r="F973" s="94"/>
      <c r="G973" s="94"/>
      <c r="H973" s="94"/>
      <c r="I973" s="94"/>
      <c r="J973" s="94"/>
      <c r="L973" s="94"/>
      <c r="M973" s="94"/>
      <c r="N973" s="94"/>
      <c r="O973" s="94"/>
      <c r="X973" s="94"/>
      <c r="Y973" s="94"/>
      <c r="Z973" s="94"/>
      <c r="AA973" s="94"/>
      <c r="AB973" s="94"/>
      <c r="AC973" s="94"/>
      <c r="AD973" s="94"/>
      <c r="AE973" s="94"/>
    </row>
    <row r="974" spans="1:31">
      <c r="A974" s="94"/>
      <c r="B974" s="94"/>
      <c r="F974" s="94"/>
      <c r="G974" s="94"/>
      <c r="H974" s="94"/>
      <c r="I974" s="94"/>
      <c r="J974" s="94"/>
      <c r="L974" s="94"/>
      <c r="M974" s="94"/>
      <c r="N974" s="94"/>
      <c r="O974" s="94"/>
      <c r="X974" s="94"/>
      <c r="Y974" s="94"/>
      <c r="Z974" s="94"/>
      <c r="AA974" s="94"/>
      <c r="AB974" s="94"/>
      <c r="AC974" s="94"/>
      <c r="AD974" s="94"/>
      <c r="AE974" s="94"/>
    </row>
    <row r="975" spans="1:31">
      <c r="A975" s="94"/>
      <c r="B975" s="94"/>
      <c r="F975" s="94"/>
      <c r="G975" s="94"/>
      <c r="H975" s="94"/>
      <c r="I975" s="94"/>
      <c r="J975" s="94"/>
      <c r="L975" s="94"/>
      <c r="M975" s="94"/>
      <c r="N975" s="94"/>
      <c r="O975" s="94"/>
      <c r="X975" s="94"/>
      <c r="Y975" s="94"/>
      <c r="Z975" s="94"/>
      <c r="AA975" s="94"/>
      <c r="AB975" s="94"/>
      <c r="AC975" s="94"/>
      <c r="AD975" s="94"/>
      <c r="AE975" s="94"/>
    </row>
    <row r="976" spans="1:31">
      <c r="A976" s="94"/>
      <c r="B976" s="94"/>
      <c r="F976" s="94"/>
      <c r="G976" s="94"/>
      <c r="H976" s="94"/>
      <c r="I976" s="94"/>
      <c r="J976" s="94"/>
      <c r="L976" s="94"/>
      <c r="M976" s="94"/>
      <c r="N976" s="94"/>
      <c r="O976" s="94"/>
      <c r="X976" s="94"/>
      <c r="Y976" s="94"/>
      <c r="Z976" s="94"/>
      <c r="AA976" s="94"/>
      <c r="AB976" s="94"/>
      <c r="AC976" s="94"/>
      <c r="AD976" s="94"/>
      <c r="AE976" s="94"/>
    </row>
    <row r="977" spans="1:31">
      <c r="A977" s="94"/>
      <c r="B977" s="94"/>
      <c r="F977" s="94"/>
      <c r="G977" s="94"/>
      <c r="H977" s="94"/>
      <c r="I977" s="94"/>
      <c r="J977" s="94"/>
      <c r="L977" s="94"/>
      <c r="M977" s="94"/>
      <c r="N977" s="94"/>
      <c r="O977" s="94"/>
      <c r="X977" s="94"/>
      <c r="Y977" s="94"/>
      <c r="Z977" s="94"/>
      <c r="AA977" s="94"/>
      <c r="AB977" s="94"/>
      <c r="AC977" s="94"/>
      <c r="AD977" s="94"/>
      <c r="AE977" s="94"/>
    </row>
    <row r="978" spans="1:31">
      <c r="A978" s="94"/>
      <c r="B978" s="94"/>
      <c r="F978" s="94"/>
      <c r="G978" s="94"/>
      <c r="H978" s="94"/>
      <c r="I978" s="94"/>
      <c r="J978" s="94"/>
      <c r="L978" s="94"/>
      <c r="M978" s="94"/>
      <c r="N978" s="94"/>
      <c r="O978" s="94"/>
      <c r="X978" s="94"/>
      <c r="Y978" s="94"/>
      <c r="Z978" s="94"/>
      <c r="AA978" s="94"/>
      <c r="AB978" s="94"/>
      <c r="AC978" s="94"/>
      <c r="AD978" s="94"/>
      <c r="AE978" s="94"/>
    </row>
    <row r="979" spans="1:31">
      <c r="A979" s="94"/>
      <c r="B979" s="94"/>
      <c r="F979" s="94"/>
      <c r="G979" s="94"/>
      <c r="H979" s="94"/>
      <c r="I979" s="94"/>
      <c r="J979" s="94"/>
      <c r="L979" s="94"/>
      <c r="M979" s="94"/>
      <c r="N979" s="94"/>
      <c r="O979" s="94"/>
      <c r="X979" s="94"/>
      <c r="Y979" s="94"/>
      <c r="Z979" s="94"/>
      <c r="AA979" s="94"/>
      <c r="AB979" s="94"/>
      <c r="AC979" s="94"/>
      <c r="AD979" s="94"/>
      <c r="AE979" s="94"/>
    </row>
    <row r="980" spans="1:31">
      <c r="A980" s="94"/>
      <c r="B980" s="94"/>
      <c r="F980" s="94"/>
      <c r="G980" s="94"/>
      <c r="H980" s="94"/>
      <c r="I980" s="94"/>
      <c r="J980" s="94"/>
      <c r="L980" s="94"/>
      <c r="M980" s="94"/>
      <c r="N980" s="94"/>
      <c r="O980" s="94"/>
      <c r="X980" s="94"/>
      <c r="Y980" s="94"/>
      <c r="Z980" s="94"/>
      <c r="AA980" s="94"/>
      <c r="AB980" s="94"/>
      <c r="AC980" s="94"/>
      <c r="AD980" s="94"/>
      <c r="AE980" s="94"/>
    </row>
    <row r="981" spans="1:31">
      <c r="A981" s="94"/>
      <c r="B981" s="94"/>
      <c r="F981" s="94"/>
      <c r="G981" s="94"/>
      <c r="H981" s="94"/>
      <c r="I981" s="94"/>
      <c r="J981" s="94"/>
      <c r="L981" s="94"/>
      <c r="M981" s="94"/>
      <c r="N981" s="94"/>
      <c r="O981" s="94"/>
      <c r="X981" s="94"/>
      <c r="Y981" s="94"/>
      <c r="Z981" s="94"/>
      <c r="AA981" s="94"/>
      <c r="AB981" s="94"/>
      <c r="AC981" s="94"/>
      <c r="AD981" s="94"/>
      <c r="AE981" s="94"/>
    </row>
    <row r="982" spans="1:31">
      <c r="A982" s="94"/>
      <c r="B982" s="94"/>
      <c r="F982" s="94"/>
      <c r="G982" s="94"/>
      <c r="H982" s="94"/>
      <c r="I982" s="94"/>
      <c r="J982" s="94"/>
      <c r="L982" s="94"/>
      <c r="M982" s="94"/>
      <c r="N982" s="94"/>
      <c r="O982" s="94"/>
      <c r="X982" s="94"/>
      <c r="Y982" s="94"/>
      <c r="Z982" s="94"/>
      <c r="AA982" s="94"/>
      <c r="AB982" s="94"/>
      <c r="AC982" s="94"/>
      <c r="AD982" s="94"/>
      <c r="AE982" s="94"/>
    </row>
    <row r="983" spans="1:31">
      <c r="A983" s="94"/>
      <c r="B983" s="94"/>
      <c r="F983" s="94"/>
      <c r="G983" s="94"/>
      <c r="H983" s="94"/>
      <c r="I983" s="94"/>
      <c r="J983" s="94"/>
      <c r="L983" s="94"/>
      <c r="M983" s="94"/>
      <c r="N983" s="94"/>
      <c r="O983" s="94"/>
      <c r="X983" s="94"/>
      <c r="Y983" s="94"/>
      <c r="Z983" s="94"/>
      <c r="AA983" s="94"/>
      <c r="AB983" s="94"/>
      <c r="AC983" s="94"/>
      <c r="AD983" s="94"/>
      <c r="AE983" s="94"/>
    </row>
    <row r="984" spans="1:31">
      <c r="A984" s="94"/>
      <c r="B984" s="94"/>
      <c r="F984" s="94"/>
      <c r="G984" s="94"/>
      <c r="H984" s="94"/>
      <c r="I984" s="94"/>
      <c r="J984" s="94"/>
      <c r="L984" s="94"/>
      <c r="M984" s="94"/>
      <c r="N984" s="94"/>
      <c r="O984" s="94"/>
      <c r="X984" s="94"/>
      <c r="Y984" s="94"/>
      <c r="Z984" s="94"/>
      <c r="AA984" s="94"/>
      <c r="AB984" s="94"/>
      <c r="AC984" s="94"/>
      <c r="AD984" s="94"/>
      <c r="AE984" s="94"/>
    </row>
    <row r="985" spans="1:31">
      <c r="A985" s="94"/>
      <c r="B985" s="94"/>
      <c r="F985" s="94"/>
      <c r="G985" s="94"/>
      <c r="H985" s="94"/>
      <c r="I985" s="94"/>
      <c r="J985" s="94"/>
      <c r="L985" s="94"/>
      <c r="M985" s="94"/>
      <c r="N985" s="94"/>
      <c r="O985" s="94"/>
      <c r="X985" s="94"/>
      <c r="Y985" s="94"/>
      <c r="Z985" s="94"/>
      <c r="AA985" s="94"/>
      <c r="AB985" s="94"/>
      <c r="AC985" s="94"/>
      <c r="AD985" s="94"/>
      <c r="AE985" s="94"/>
    </row>
    <row r="986" spans="1:31">
      <c r="A986" s="94"/>
      <c r="B986" s="94"/>
      <c r="F986" s="94"/>
      <c r="G986" s="94"/>
      <c r="H986" s="94"/>
      <c r="I986" s="94"/>
      <c r="J986" s="94"/>
      <c r="L986" s="94"/>
      <c r="M986" s="94"/>
      <c r="N986" s="94"/>
      <c r="O986" s="94"/>
      <c r="X986" s="94"/>
      <c r="Y986" s="94"/>
      <c r="Z986" s="94"/>
      <c r="AA986" s="94"/>
      <c r="AB986" s="94"/>
      <c r="AC986" s="94"/>
      <c r="AD986" s="94"/>
      <c r="AE986" s="94"/>
    </row>
    <row r="987" spans="1:31">
      <c r="A987" s="94"/>
      <c r="B987" s="94"/>
      <c r="F987" s="94"/>
      <c r="G987" s="94"/>
      <c r="H987" s="94"/>
      <c r="I987" s="94"/>
      <c r="J987" s="94"/>
      <c r="L987" s="94"/>
      <c r="M987" s="94"/>
      <c r="N987" s="94"/>
      <c r="O987" s="94"/>
      <c r="X987" s="94"/>
      <c r="Y987" s="94"/>
      <c r="Z987" s="94"/>
      <c r="AA987" s="94"/>
      <c r="AB987" s="94"/>
      <c r="AC987" s="94"/>
      <c r="AD987" s="94"/>
      <c r="AE987" s="94"/>
    </row>
    <row r="988" spans="1:31">
      <c r="A988" s="94"/>
      <c r="B988" s="94"/>
      <c r="F988" s="94"/>
      <c r="G988" s="94"/>
      <c r="H988" s="94"/>
      <c r="I988" s="94"/>
      <c r="J988" s="94"/>
      <c r="L988" s="94"/>
      <c r="M988" s="94"/>
      <c r="N988" s="94"/>
      <c r="O988" s="94"/>
      <c r="X988" s="94"/>
      <c r="Y988" s="94"/>
      <c r="Z988" s="94"/>
      <c r="AA988" s="94"/>
      <c r="AB988" s="94"/>
      <c r="AC988" s="94"/>
      <c r="AD988" s="94"/>
      <c r="AE988" s="94"/>
    </row>
    <row r="989" spans="1:31">
      <c r="A989" s="94"/>
      <c r="B989" s="94"/>
      <c r="F989" s="94"/>
      <c r="G989" s="94"/>
      <c r="H989" s="94"/>
      <c r="I989" s="94"/>
      <c r="J989" s="94"/>
      <c r="L989" s="94"/>
      <c r="M989" s="94"/>
      <c r="N989" s="94"/>
      <c r="O989" s="94"/>
      <c r="X989" s="94"/>
      <c r="Y989" s="94"/>
      <c r="Z989" s="94"/>
      <c r="AA989" s="94"/>
      <c r="AB989" s="94"/>
      <c r="AC989" s="94"/>
      <c r="AD989" s="94"/>
      <c r="AE989" s="94"/>
    </row>
    <row r="990" spans="1:31">
      <c r="A990" s="94"/>
      <c r="B990" s="94"/>
      <c r="F990" s="94"/>
      <c r="G990" s="94"/>
      <c r="H990" s="94"/>
      <c r="I990" s="94"/>
      <c r="J990" s="94"/>
      <c r="L990" s="94"/>
      <c r="M990" s="94"/>
      <c r="N990" s="94"/>
      <c r="O990" s="94"/>
      <c r="X990" s="94"/>
      <c r="Y990" s="94"/>
      <c r="Z990" s="94"/>
      <c r="AA990" s="94"/>
      <c r="AB990" s="94"/>
      <c r="AC990" s="94"/>
      <c r="AD990" s="94"/>
      <c r="AE990" s="94"/>
    </row>
    <row r="991" spans="1:31">
      <c r="A991" s="94"/>
      <c r="B991" s="94"/>
      <c r="F991" s="94"/>
      <c r="G991" s="94"/>
      <c r="H991" s="94"/>
      <c r="I991" s="94"/>
      <c r="J991" s="94"/>
      <c r="L991" s="94"/>
      <c r="M991" s="94"/>
      <c r="N991" s="94"/>
      <c r="O991" s="94"/>
      <c r="X991" s="94"/>
      <c r="Y991" s="94"/>
      <c r="Z991" s="94"/>
      <c r="AA991" s="94"/>
      <c r="AB991" s="94"/>
      <c r="AC991" s="94"/>
      <c r="AD991" s="94"/>
      <c r="AE991" s="94"/>
    </row>
    <row r="992" spans="1:31">
      <c r="A992" s="94"/>
      <c r="B992" s="94"/>
      <c r="F992" s="94"/>
      <c r="G992" s="94"/>
      <c r="H992" s="94"/>
      <c r="I992" s="94"/>
      <c r="J992" s="94"/>
      <c r="L992" s="94"/>
      <c r="M992" s="94"/>
      <c r="N992" s="94"/>
      <c r="O992" s="94"/>
      <c r="X992" s="94"/>
      <c r="Y992" s="94"/>
      <c r="Z992" s="94"/>
      <c r="AA992" s="94"/>
      <c r="AB992" s="94"/>
      <c r="AC992" s="94"/>
      <c r="AD992" s="94"/>
      <c r="AE992" s="94"/>
    </row>
    <row r="993" spans="1:31">
      <c r="A993" s="94"/>
      <c r="B993" s="94"/>
      <c r="F993" s="94"/>
      <c r="G993" s="94"/>
      <c r="H993" s="94"/>
      <c r="I993" s="94"/>
      <c r="J993" s="94"/>
      <c r="L993" s="94"/>
      <c r="M993" s="94"/>
      <c r="N993" s="94"/>
      <c r="O993" s="94"/>
      <c r="X993" s="94"/>
      <c r="Y993" s="94"/>
      <c r="Z993" s="94"/>
      <c r="AA993" s="94"/>
      <c r="AB993" s="94"/>
      <c r="AC993" s="94"/>
      <c r="AD993" s="94"/>
      <c r="AE993" s="94"/>
    </row>
    <row r="994" spans="1:31">
      <c r="A994" s="94"/>
      <c r="B994" s="94"/>
      <c r="F994" s="94"/>
      <c r="G994" s="94"/>
      <c r="H994" s="94"/>
      <c r="I994" s="94"/>
      <c r="J994" s="94"/>
      <c r="L994" s="94"/>
      <c r="M994" s="94"/>
      <c r="N994" s="94"/>
      <c r="O994" s="94"/>
      <c r="X994" s="94"/>
      <c r="Y994" s="94"/>
      <c r="Z994" s="94"/>
      <c r="AA994" s="94"/>
      <c r="AB994" s="94"/>
      <c r="AC994" s="94"/>
      <c r="AD994" s="94"/>
      <c r="AE994" s="94"/>
    </row>
    <row r="995" spans="1:31">
      <c r="A995" s="94"/>
      <c r="B995" s="94"/>
      <c r="F995" s="94"/>
      <c r="G995" s="94"/>
      <c r="H995" s="94"/>
      <c r="I995" s="94"/>
      <c r="J995" s="94"/>
      <c r="L995" s="94"/>
      <c r="M995" s="94"/>
      <c r="N995" s="94"/>
      <c r="O995" s="94"/>
      <c r="X995" s="94"/>
      <c r="Y995" s="94"/>
      <c r="Z995" s="94"/>
      <c r="AA995" s="94"/>
      <c r="AB995" s="94"/>
      <c r="AC995" s="94"/>
      <c r="AD995" s="94"/>
      <c r="AE995" s="94"/>
    </row>
    <row r="996" spans="1:31">
      <c r="A996" s="94"/>
      <c r="B996" s="94"/>
      <c r="F996" s="94"/>
      <c r="G996" s="94"/>
      <c r="H996" s="94"/>
      <c r="I996" s="94"/>
      <c r="J996" s="94"/>
      <c r="L996" s="94"/>
      <c r="M996" s="94"/>
      <c r="N996" s="94"/>
      <c r="O996" s="94"/>
      <c r="X996" s="94"/>
      <c r="Y996" s="94"/>
      <c r="Z996" s="94"/>
      <c r="AA996" s="94"/>
      <c r="AB996" s="94"/>
      <c r="AC996" s="94"/>
      <c r="AD996" s="94"/>
      <c r="AE996" s="94"/>
    </row>
    <row r="997" spans="1:31">
      <c r="A997" s="94"/>
      <c r="B997" s="94"/>
      <c r="F997" s="94"/>
      <c r="G997" s="94"/>
      <c r="H997" s="94"/>
      <c r="I997" s="94"/>
      <c r="J997" s="94"/>
      <c r="L997" s="94"/>
      <c r="M997" s="94"/>
      <c r="N997" s="94"/>
      <c r="O997" s="94"/>
      <c r="X997" s="94"/>
      <c r="Y997" s="94"/>
      <c r="Z997" s="94"/>
      <c r="AA997" s="94"/>
      <c r="AB997" s="94"/>
      <c r="AC997" s="94"/>
      <c r="AD997" s="94"/>
      <c r="AE997" s="94"/>
    </row>
    <row r="998" spans="1:31">
      <c r="A998" s="94"/>
      <c r="B998" s="94"/>
      <c r="F998" s="94"/>
      <c r="G998" s="94"/>
      <c r="H998" s="94"/>
      <c r="I998" s="94"/>
      <c r="J998" s="94"/>
      <c r="L998" s="94"/>
      <c r="M998" s="94"/>
      <c r="N998" s="94"/>
      <c r="O998" s="94"/>
      <c r="X998" s="94"/>
      <c r="Y998" s="94"/>
      <c r="Z998" s="94"/>
      <c r="AA998" s="94"/>
      <c r="AB998" s="94"/>
      <c r="AC998" s="94"/>
      <c r="AD998" s="94"/>
      <c r="AE998" s="94"/>
    </row>
    <row r="999" spans="1:31">
      <c r="A999" s="94"/>
      <c r="B999" s="94"/>
      <c r="F999" s="94"/>
      <c r="G999" s="94"/>
      <c r="H999" s="94"/>
      <c r="I999" s="94"/>
      <c r="J999" s="94"/>
      <c r="L999" s="94"/>
      <c r="M999" s="94"/>
      <c r="N999" s="94"/>
      <c r="O999" s="94"/>
      <c r="X999" s="94"/>
      <c r="Y999" s="94"/>
      <c r="Z999" s="94"/>
      <c r="AA999" s="94"/>
      <c r="AB999" s="94"/>
      <c r="AC999" s="94"/>
      <c r="AD999" s="94"/>
      <c r="AE999" s="94"/>
    </row>
    <row r="1000" spans="1:31">
      <c r="A1000" s="94"/>
      <c r="B1000" s="94"/>
      <c r="F1000" s="94"/>
      <c r="G1000" s="94"/>
      <c r="H1000" s="94"/>
      <c r="I1000" s="94"/>
      <c r="J1000" s="94"/>
      <c r="L1000" s="94"/>
      <c r="M1000" s="94"/>
      <c r="N1000" s="94"/>
      <c r="O1000" s="94"/>
      <c r="X1000" s="94"/>
      <c r="Y1000" s="94"/>
      <c r="Z1000" s="94"/>
      <c r="AA1000" s="94"/>
      <c r="AB1000" s="94"/>
      <c r="AC1000" s="94"/>
      <c r="AD1000" s="94"/>
      <c r="AE1000" s="94"/>
    </row>
    <row r="1001" spans="1:31">
      <c r="A1001" s="94"/>
      <c r="B1001" s="94"/>
      <c r="F1001" s="94"/>
      <c r="G1001" s="94"/>
      <c r="H1001" s="94"/>
      <c r="I1001" s="94"/>
      <c r="J1001" s="94"/>
      <c r="L1001" s="94"/>
      <c r="M1001" s="94"/>
      <c r="N1001" s="94"/>
      <c r="O1001" s="94"/>
      <c r="X1001" s="94"/>
      <c r="Y1001" s="94"/>
      <c r="Z1001" s="94"/>
      <c r="AA1001" s="94"/>
      <c r="AB1001" s="94"/>
      <c r="AC1001" s="94"/>
      <c r="AD1001" s="94"/>
      <c r="AE1001" s="94"/>
    </row>
    <row r="1002" spans="1:31">
      <c r="A1002" s="94"/>
      <c r="B1002" s="94"/>
      <c r="F1002" s="94"/>
      <c r="G1002" s="94"/>
      <c r="H1002" s="94"/>
      <c r="I1002" s="94"/>
      <c r="J1002" s="94"/>
      <c r="L1002" s="94"/>
      <c r="M1002" s="94"/>
      <c r="N1002" s="94"/>
      <c r="O1002" s="94"/>
      <c r="X1002" s="94"/>
      <c r="Y1002" s="94"/>
      <c r="Z1002" s="94"/>
      <c r="AA1002" s="94"/>
      <c r="AB1002" s="94"/>
      <c r="AC1002" s="94"/>
      <c r="AD1002" s="94"/>
      <c r="AE1002" s="94"/>
    </row>
    <row r="1003" spans="1:31">
      <c r="A1003" s="94"/>
      <c r="B1003" s="94"/>
      <c r="F1003" s="94"/>
      <c r="G1003" s="94"/>
      <c r="H1003" s="94"/>
      <c r="I1003" s="94"/>
      <c r="J1003" s="94"/>
      <c r="L1003" s="94"/>
      <c r="M1003" s="94"/>
      <c r="N1003" s="94"/>
      <c r="O1003" s="94"/>
      <c r="X1003" s="94"/>
      <c r="Y1003" s="94"/>
      <c r="Z1003" s="94"/>
      <c r="AA1003" s="94"/>
      <c r="AB1003" s="94"/>
      <c r="AC1003" s="94"/>
      <c r="AD1003" s="94"/>
      <c r="AE1003" s="94"/>
    </row>
    <row r="1004" spans="1:31">
      <c r="A1004" s="94"/>
      <c r="B1004" s="94"/>
      <c r="F1004" s="94"/>
      <c r="G1004" s="94"/>
      <c r="H1004" s="94"/>
      <c r="I1004" s="94"/>
      <c r="J1004" s="94"/>
      <c r="L1004" s="94"/>
      <c r="M1004" s="94"/>
      <c r="N1004" s="94"/>
      <c r="O1004" s="94"/>
      <c r="X1004" s="94"/>
      <c r="Y1004" s="94"/>
      <c r="Z1004" s="94"/>
      <c r="AA1004" s="94"/>
      <c r="AB1004" s="94"/>
      <c r="AC1004" s="94"/>
      <c r="AD1004" s="94"/>
      <c r="AE1004" s="94"/>
    </row>
    <row r="1005" spans="1:31">
      <c r="A1005" s="94"/>
      <c r="B1005" s="94"/>
      <c r="F1005" s="94"/>
      <c r="G1005" s="94"/>
      <c r="H1005" s="94"/>
      <c r="I1005" s="94"/>
      <c r="J1005" s="94"/>
      <c r="L1005" s="94"/>
      <c r="M1005" s="94"/>
      <c r="N1005" s="94"/>
      <c r="O1005" s="94"/>
      <c r="X1005" s="94"/>
      <c r="Y1005" s="94"/>
      <c r="Z1005" s="94"/>
      <c r="AA1005" s="94"/>
      <c r="AB1005" s="94"/>
      <c r="AC1005" s="94"/>
      <c r="AD1005" s="94"/>
      <c r="AE1005" s="94"/>
    </row>
    <row r="1006" spans="1:31">
      <c r="A1006" s="94"/>
      <c r="B1006" s="94"/>
      <c r="F1006" s="94"/>
      <c r="G1006" s="94"/>
      <c r="H1006" s="94"/>
      <c r="I1006" s="94"/>
      <c r="J1006" s="94"/>
      <c r="L1006" s="94"/>
      <c r="M1006" s="94"/>
      <c r="N1006" s="94"/>
      <c r="O1006" s="94"/>
      <c r="X1006" s="94"/>
      <c r="Y1006" s="94"/>
      <c r="Z1006" s="94"/>
      <c r="AA1006" s="94"/>
      <c r="AB1006" s="94"/>
      <c r="AC1006" s="94"/>
      <c r="AD1006" s="94"/>
      <c r="AE1006" s="94"/>
    </row>
    <row r="1007" spans="1:31">
      <c r="A1007" s="94"/>
      <c r="B1007" s="94"/>
      <c r="F1007" s="94"/>
      <c r="G1007" s="94"/>
      <c r="H1007" s="94"/>
      <c r="I1007" s="94"/>
      <c r="J1007" s="94"/>
      <c r="L1007" s="94"/>
      <c r="M1007" s="94"/>
      <c r="N1007" s="94"/>
      <c r="O1007" s="94"/>
      <c r="X1007" s="94"/>
      <c r="Y1007" s="94"/>
      <c r="Z1007" s="94"/>
      <c r="AA1007" s="94"/>
      <c r="AB1007" s="94"/>
      <c r="AC1007" s="94"/>
      <c r="AD1007" s="94"/>
      <c r="AE1007" s="94"/>
    </row>
    <row r="1008" spans="1:31">
      <c r="A1008" s="94"/>
      <c r="B1008" s="94"/>
      <c r="F1008" s="94"/>
      <c r="G1008" s="94"/>
      <c r="H1008" s="94"/>
      <c r="I1008" s="94"/>
      <c r="J1008" s="94"/>
      <c r="L1008" s="94"/>
      <c r="M1008" s="94"/>
      <c r="N1008" s="94"/>
      <c r="O1008" s="94"/>
      <c r="X1008" s="94"/>
      <c r="Y1008" s="94"/>
      <c r="Z1008" s="94"/>
      <c r="AA1008" s="94"/>
      <c r="AB1008" s="94"/>
      <c r="AC1008" s="94"/>
      <c r="AD1008" s="94"/>
      <c r="AE1008" s="94"/>
    </row>
    <row r="1009" spans="1:31">
      <c r="A1009" s="94"/>
      <c r="B1009" s="94"/>
      <c r="F1009" s="94"/>
      <c r="G1009" s="94"/>
      <c r="H1009" s="94"/>
      <c r="I1009" s="94"/>
      <c r="J1009" s="94"/>
      <c r="L1009" s="94"/>
      <c r="M1009" s="94"/>
      <c r="N1009" s="94"/>
      <c r="O1009" s="94"/>
      <c r="X1009" s="94"/>
      <c r="Y1009" s="94"/>
      <c r="Z1009" s="94"/>
      <c r="AA1009" s="94"/>
      <c r="AB1009" s="94"/>
      <c r="AC1009" s="94"/>
      <c r="AD1009" s="94"/>
      <c r="AE1009" s="94"/>
    </row>
    <row r="1010" spans="1:31">
      <c r="A1010" s="94"/>
      <c r="B1010" s="94"/>
      <c r="F1010" s="94"/>
      <c r="G1010" s="94"/>
      <c r="H1010" s="94"/>
      <c r="I1010" s="94"/>
      <c r="J1010" s="94"/>
      <c r="L1010" s="94"/>
      <c r="M1010" s="94"/>
      <c r="N1010" s="94"/>
      <c r="O1010" s="94"/>
      <c r="X1010" s="94"/>
      <c r="Y1010" s="94"/>
      <c r="Z1010" s="94"/>
      <c r="AA1010" s="94"/>
      <c r="AB1010" s="94"/>
      <c r="AC1010" s="94"/>
      <c r="AD1010" s="94"/>
      <c r="AE1010" s="94"/>
    </row>
    <row r="1011" spans="1:31">
      <c r="A1011" s="94"/>
      <c r="B1011" s="94"/>
      <c r="F1011" s="94"/>
      <c r="G1011" s="94"/>
      <c r="H1011" s="94"/>
      <c r="I1011" s="94"/>
      <c r="J1011" s="94"/>
      <c r="L1011" s="94"/>
      <c r="M1011" s="94"/>
      <c r="N1011" s="94"/>
      <c r="O1011" s="94"/>
      <c r="X1011" s="94"/>
      <c r="Y1011" s="94"/>
      <c r="Z1011" s="94"/>
      <c r="AA1011" s="94"/>
      <c r="AB1011" s="94"/>
      <c r="AC1011" s="94"/>
      <c r="AD1011" s="94"/>
      <c r="AE1011" s="94"/>
    </row>
    <row r="1012" spans="1:31">
      <c r="A1012" s="94"/>
      <c r="B1012" s="94"/>
      <c r="F1012" s="94"/>
      <c r="G1012" s="94"/>
      <c r="H1012" s="94"/>
      <c r="I1012" s="94"/>
      <c r="J1012" s="94"/>
      <c r="L1012" s="94"/>
      <c r="M1012" s="94"/>
      <c r="N1012" s="94"/>
      <c r="O1012" s="94"/>
      <c r="X1012" s="94"/>
      <c r="Y1012" s="94"/>
      <c r="Z1012" s="94"/>
      <c r="AA1012" s="94"/>
      <c r="AB1012" s="94"/>
      <c r="AC1012" s="94"/>
      <c r="AD1012" s="94"/>
      <c r="AE1012" s="94"/>
    </row>
    <row r="1013" spans="1:31">
      <c r="A1013" s="94"/>
      <c r="B1013" s="94"/>
      <c r="F1013" s="94"/>
      <c r="G1013" s="94"/>
      <c r="H1013" s="94"/>
      <c r="I1013" s="94"/>
      <c r="J1013" s="94"/>
      <c r="L1013" s="94"/>
      <c r="M1013" s="94"/>
      <c r="N1013" s="94"/>
      <c r="O1013" s="94"/>
      <c r="X1013" s="94"/>
      <c r="Y1013" s="94"/>
      <c r="Z1013" s="94"/>
      <c r="AA1013" s="94"/>
      <c r="AB1013" s="94"/>
      <c r="AC1013" s="94"/>
      <c r="AD1013" s="94"/>
      <c r="AE1013" s="94"/>
    </row>
    <row r="1014" spans="1:31">
      <c r="A1014" s="94"/>
      <c r="B1014" s="94"/>
      <c r="F1014" s="94"/>
      <c r="G1014" s="94"/>
      <c r="H1014" s="94"/>
      <c r="I1014" s="94"/>
      <c r="J1014" s="94"/>
      <c r="L1014" s="94"/>
      <c r="M1014" s="94"/>
      <c r="N1014" s="94"/>
      <c r="O1014" s="94"/>
      <c r="X1014" s="94"/>
      <c r="Y1014" s="94"/>
      <c r="Z1014" s="94"/>
      <c r="AA1014" s="94"/>
      <c r="AB1014" s="94"/>
      <c r="AC1014" s="94"/>
      <c r="AD1014" s="94"/>
      <c r="AE1014" s="94"/>
    </row>
    <row r="1015" spans="1:31">
      <c r="A1015" s="94"/>
      <c r="B1015" s="94"/>
      <c r="F1015" s="94"/>
      <c r="G1015" s="94"/>
      <c r="H1015" s="94"/>
      <c r="I1015" s="94"/>
      <c r="J1015" s="94"/>
      <c r="L1015" s="94"/>
      <c r="M1015" s="94"/>
      <c r="N1015" s="94"/>
      <c r="O1015" s="94"/>
      <c r="X1015" s="94"/>
      <c r="Y1015" s="94"/>
      <c r="Z1015" s="94"/>
      <c r="AA1015" s="94"/>
      <c r="AB1015" s="94"/>
      <c r="AC1015" s="94"/>
      <c r="AD1015" s="94"/>
      <c r="AE1015" s="94"/>
    </row>
    <row r="1016" spans="1:31">
      <c r="A1016" s="94"/>
      <c r="B1016" s="94"/>
      <c r="F1016" s="94"/>
      <c r="G1016" s="94"/>
      <c r="H1016" s="94"/>
      <c r="I1016" s="94"/>
      <c r="J1016" s="94"/>
      <c r="L1016" s="94"/>
      <c r="M1016" s="94"/>
      <c r="N1016" s="94"/>
      <c r="O1016" s="94"/>
      <c r="X1016" s="94"/>
      <c r="Y1016" s="94"/>
      <c r="Z1016" s="94"/>
      <c r="AA1016" s="94"/>
      <c r="AB1016" s="94"/>
      <c r="AC1016" s="94"/>
      <c r="AD1016" s="94"/>
      <c r="AE1016" s="94"/>
    </row>
    <row r="1017" spans="1:31">
      <c r="A1017" s="94"/>
      <c r="B1017" s="94"/>
      <c r="F1017" s="94"/>
      <c r="G1017" s="94"/>
      <c r="H1017" s="94"/>
      <c r="I1017" s="94"/>
      <c r="J1017" s="94"/>
      <c r="L1017" s="94"/>
      <c r="M1017" s="94"/>
      <c r="N1017" s="94"/>
      <c r="O1017" s="94"/>
      <c r="X1017" s="94"/>
      <c r="Y1017" s="94"/>
      <c r="Z1017" s="94"/>
      <c r="AA1017" s="94"/>
      <c r="AB1017" s="94"/>
      <c r="AC1017" s="94"/>
      <c r="AD1017" s="94"/>
      <c r="AE1017" s="94"/>
    </row>
    <row r="1018" spans="1:31">
      <c r="A1018" s="94"/>
      <c r="B1018" s="94"/>
      <c r="F1018" s="94"/>
      <c r="G1018" s="94"/>
      <c r="H1018" s="94"/>
      <c r="I1018" s="94"/>
      <c r="J1018" s="94"/>
      <c r="L1018" s="94"/>
      <c r="M1018" s="94"/>
      <c r="N1018" s="94"/>
      <c r="O1018" s="94"/>
      <c r="X1018" s="94"/>
      <c r="Y1018" s="94"/>
      <c r="Z1018" s="94"/>
      <c r="AA1018" s="94"/>
      <c r="AB1018" s="94"/>
      <c r="AC1018" s="94"/>
      <c r="AD1018" s="94"/>
      <c r="AE1018" s="94"/>
    </row>
    <row r="1019" spans="1:31">
      <c r="A1019" s="94"/>
      <c r="B1019" s="94"/>
      <c r="F1019" s="94"/>
      <c r="G1019" s="94"/>
      <c r="H1019" s="94"/>
      <c r="I1019" s="94"/>
      <c r="J1019" s="94"/>
      <c r="L1019" s="94"/>
      <c r="M1019" s="94"/>
      <c r="N1019" s="94"/>
      <c r="O1019" s="94"/>
      <c r="X1019" s="94"/>
      <c r="Y1019" s="94"/>
      <c r="Z1019" s="94"/>
      <c r="AA1019" s="94"/>
      <c r="AB1019" s="94"/>
      <c r="AC1019" s="94"/>
      <c r="AD1019" s="94"/>
      <c r="AE1019" s="94"/>
    </row>
    <row r="1020" spans="1:31">
      <c r="A1020" s="94"/>
      <c r="B1020" s="94"/>
      <c r="F1020" s="94"/>
      <c r="G1020" s="94"/>
      <c r="H1020" s="94"/>
      <c r="I1020" s="94"/>
      <c r="J1020" s="94"/>
      <c r="L1020" s="94"/>
      <c r="M1020" s="94"/>
      <c r="N1020" s="94"/>
      <c r="O1020" s="94"/>
      <c r="X1020" s="94"/>
      <c r="Y1020" s="94"/>
      <c r="Z1020" s="94"/>
      <c r="AA1020" s="94"/>
      <c r="AB1020" s="94"/>
      <c r="AC1020" s="94"/>
      <c r="AD1020" s="94"/>
      <c r="AE1020" s="94"/>
    </row>
    <row r="1021" spans="1:31">
      <c r="A1021" s="94"/>
      <c r="B1021" s="94"/>
      <c r="F1021" s="94"/>
      <c r="G1021" s="94"/>
      <c r="H1021" s="94"/>
      <c r="I1021" s="94"/>
      <c r="J1021" s="94"/>
      <c r="L1021" s="94"/>
      <c r="M1021" s="94"/>
      <c r="N1021" s="94"/>
      <c r="O1021" s="94"/>
      <c r="X1021" s="94"/>
      <c r="Y1021" s="94"/>
      <c r="Z1021" s="94"/>
      <c r="AA1021" s="94"/>
      <c r="AB1021" s="94"/>
      <c r="AC1021" s="94"/>
      <c r="AD1021" s="94"/>
      <c r="AE1021" s="94"/>
    </row>
    <row r="1022" spans="1:31">
      <c r="A1022" s="94"/>
      <c r="B1022" s="94"/>
      <c r="F1022" s="94"/>
      <c r="G1022" s="94"/>
      <c r="H1022" s="94"/>
      <c r="I1022" s="94"/>
      <c r="J1022" s="94"/>
      <c r="L1022" s="94"/>
      <c r="M1022" s="94"/>
      <c r="N1022" s="94"/>
      <c r="O1022" s="94"/>
      <c r="X1022" s="94"/>
      <c r="Y1022" s="94"/>
      <c r="Z1022" s="94"/>
      <c r="AA1022" s="94"/>
      <c r="AB1022" s="94"/>
      <c r="AC1022" s="94"/>
      <c r="AD1022" s="94"/>
      <c r="AE1022" s="94"/>
    </row>
    <row r="1023" spans="1:31">
      <c r="A1023" s="94"/>
      <c r="B1023" s="94"/>
      <c r="F1023" s="94"/>
      <c r="G1023" s="94"/>
      <c r="H1023" s="94"/>
      <c r="I1023" s="94"/>
      <c r="J1023" s="94"/>
      <c r="L1023" s="94"/>
      <c r="M1023" s="94"/>
      <c r="N1023" s="94"/>
      <c r="O1023" s="94"/>
      <c r="X1023" s="94"/>
      <c r="Y1023" s="94"/>
      <c r="Z1023" s="94"/>
      <c r="AA1023" s="94"/>
      <c r="AB1023" s="94"/>
      <c r="AC1023" s="94"/>
      <c r="AD1023" s="94"/>
      <c r="AE1023" s="94"/>
    </row>
    <row r="1024" spans="1:31">
      <c r="A1024" s="94"/>
      <c r="B1024" s="94"/>
      <c r="F1024" s="94"/>
      <c r="G1024" s="94"/>
      <c r="H1024" s="94"/>
      <c r="I1024" s="94"/>
      <c r="J1024" s="94"/>
      <c r="L1024" s="94"/>
      <c r="M1024" s="94"/>
      <c r="N1024" s="94"/>
      <c r="O1024" s="94"/>
      <c r="X1024" s="94"/>
      <c r="Y1024" s="94"/>
      <c r="Z1024" s="94"/>
      <c r="AA1024" s="94"/>
      <c r="AB1024" s="94"/>
      <c r="AC1024" s="94"/>
      <c r="AD1024" s="94"/>
      <c r="AE1024" s="94"/>
    </row>
    <row r="1025" spans="1:31">
      <c r="A1025" s="94"/>
      <c r="B1025" s="94"/>
      <c r="F1025" s="94"/>
      <c r="G1025" s="94"/>
      <c r="H1025" s="94"/>
      <c r="I1025" s="94"/>
      <c r="J1025" s="94"/>
      <c r="L1025" s="94"/>
      <c r="M1025" s="94"/>
      <c r="N1025" s="94"/>
      <c r="O1025" s="94"/>
      <c r="X1025" s="94"/>
      <c r="Y1025" s="94"/>
      <c r="Z1025" s="94"/>
      <c r="AA1025" s="94"/>
      <c r="AB1025" s="94"/>
      <c r="AC1025" s="94"/>
      <c r="AD1025" s="94"/>
      <c r="AE1025" s="94"/>
    </row>
    <row r="1026" spans="1:31">
      <c r="A1026" s="94"/>
      <c r="B1026" s="94"/>
      <c r="F1026" s="94"/>
      <c r="G1026" s="94"/>
      <c r="H1026" s="94"/>
      <c r="I1026" s="94"/>
      <c r="J1026" s="94"/>
      <c r="L1026" s="94"/>
      <c r="M1026" s="94"/>
      <c r="N1026" s="94"/>
      <c r="O1026" s="94"/>
      <c r="X1026" s="94"/>
      <c r="Y1026" s="94"/>
      <c r="Z1026" s="94"/>
      <c r="AA1026" s="94"/>
      <c r="AB1026" s="94"/>
      <c r="AC1026" s="94"/>
      <c r="AD1026" s="94"/>
      <c r="AE1026" s="94"/>
    </row>
    <row r="1027" spans="1:31">
      <c r="A1027" s="94"/>
      <c r="B1027" s="94"/>
      <c r="F1027" s="94"/>
      <c r="G1027" s="94"/>
      <c r="H1027" s="94"/>
      <c r="I1027" s="94"/>
      <c r="J1027" s="94"/>
      <c r="L1027" s="94"/>
      <c r="M1027" s="94"/>
      <c r="N1027" s="94"/>
      <c r="O1027" s="94"/>
      <c r="X1027" s="94"/>
      <c r="Y1027" s="94"/>
      <c r="Z1027" s="94"/>
      <c r="AA1027" s="94"/>
      <c r="AB1027" s="94"/>
      <c r="AC1027" s="94"/>
      <c r="AD1027" s="94"/>
      <c r="AE1027" s="94"/>
    </row>
    <row r="1028" spans="1:31">
      <c r="A1028" s="94"/>
      <c r="B1028" s="94"/>
      <c r="F1028" s="94"/>
      <c r="G1028" s="94"/>
      <c r="H1028" s="94"/>
      <c r="I1028" s="94"/>
      <c r="J1028" s="94"/>
      <c r="L1028" s="94"/>
      <c r="M1028" s="94"/>
      <c r="N1028" s="94"/>
      <c r="O1028" s="94"/>
      <c r="X1028" s="94"/>
      <c r="Y1028" s="94"/>
      <c r="Z1028" s="94"/>
      <c r="AA1028" s="94"/>
      <c r="AB1028" s="94"/>
      <c r="AC1028" s="94"/>
      <c r="AD1028" s="94"/>
      <c r="AE1028" s="94"/>
    </row>
    <row r="1029" spans="1:31">
      <c r="A1029" s="94"/>
      <c r="B1029" s="94"/>
      <c r="F1029" s="94"/>
      <c r="G1029" s="94"/>
      <c r="H1029" s="94"/>
      <c r="I1029" s="94"/>
      <c r="J1029" s="94"/>
      <c r="L1029" s="94"/>
      <c r="M1029" s="94"/>
      <c r="N1029" s="94"/>
      <c r="O1029" s="94"/>
      <c r="X1029" s="94"/>
      <c r="Y1029" s="94"/>
      <c r="Z1029" s="94"/>
      <c r="AA1029" s="94"/>
      <c r="AB1029" s="94"/>
      <c r="AC1029" s="94"/>
      <c r="AD1029" s="94"/>
      <c r="AE1029" s="94"/>
    </row>
    <row r="1030" spans="1:31">
      <c r="A1030" s="94"/>
      <c r="B1030" s="94"/>
      <c r="F1030" s="94"/>
      <c r="G1030" s="94"/>
      <c r="H1030" s="94"/>
      <c r="I1030" s="94"/>
      <c r="J1030" s="94"/>
      <c r="L1030" s="94"/>
      <c r="M1030" s="94"/>
      <c r="N1030" s="94"/>
      <c r="O1030" s="94"/>
      <c r="X1030" s="94"/>
      <c r="Y1030" s="94"/>
      <c r="Z1030" s="94"/>
      <c r="AA1030" s="94"/>
      <c r="AB1030" s="94"/>
      <c r="AC1030" s="94"/>
      <c r="AD1030" s="94"/>
      <c r="AE1030" s="94"/>
    </row>
    <row r="1031" spans="1:31">
      <c r="A1031" s="94"/>
      <c r="B1031" s="94"/>
      <c r="F1031" s="94"/>
      <c r="G1031" s="94"/>
      <c r="H1031" s="94"/>
      <c r="I1031" s="94"/>
      <c r="J1031" s="94"/>
      <c r="L1031" s="94"/>
      <c r="M1031" s="94"/>
      <c r="N1031" s="94"/>
      <c r="O1031" s="94"/>
      <c r="X1031" s="94"/>
      <c r="Y1031" s="94"/>
      <c r="Z1031" s="94"/>
      <c r="AA1031" s="94"/>
      <c r="AB1031" s="94"/>
      <c r="AC1031" s="94"/>
      <c r="AD1031" s="94"/>
      <c r="AE1031" s="94"/>
    </row>
    <row r="1032" spans="1:31">
      <c r="A1032" s="94"/>
      <c r="B1032" s="94"/>
      <c r="F1032" s="94"/>
      <c r="G1032" s="94"/>
      <c r="H1032" s="94"/>
      <c r="I1032" s="94"/>
      <c r="J1032" s="94"/>
      <c r="L1032" s="94"/>
      <c r="M1032" s="94"/>
      <c r="N1032" s="94"/>
      <c r="O1032" s="94"/>
      <c r="X1032" s="94"/>
      <c r="Y1032" s="94"/>
      <c r="Z1032" s="94"/>
      <c r="AA1032" s="94"/>
      <c r="AB1032" s="94"/>
      <c r="AC1032" s="94"/>
      <c r="AD1032" s="94"/>
      <c r="AE1032" s="94"/>
    </row>
    <row r="1033" spans="1:31">
      <c r="A1033" s="94"/>
      <c r="B1033" s="94"/>
      <c r="F1033" s="94"/>
      <c r="G1033" s="94"/>
      <c r="H1033" s="94"/>
      <c r="I1033" s="94"/>
      <c r="J1033" s="94"/>
      <c r="L1033" s="94"/>
      <c r="M1033" s="94"/>
      <c r="N1033" s="94"/>
      <c r="O1033" s="94"/>
      <c r="X1033" s="94"/>
      <c r="Y1033" s="94"/>
      <c r="Z1033" s="94"/>
      <c r="AA1033" s="94"/>
      <c r="AB1033" s="94"/>
      <c r="AC1033" s="94"/>
      <c r="AD1033" s="94"/>
      <c r="AE1033" s="94"/>
    </row>
    <row r="1034" spans="1:31">
      <c r="A1034" s="94"/>
      <c r="B1034" s="94"/>
      <c r="F1034" s="94"/>
      <c r="G1034" s="94"/>
      <c r="H1034" s="94"/>
      <c r="I1034" s="94"/>
      <c r="J1034" s="94"/>
      <c r="L1034" s="94"/>
      <c r="M1034" s="94"/>
      <c r="N1034" s="94"/>
      <c r="O1034" s="94"/>
      <c r="X1034" s="94"/>
      <c r="Y1034" s="94"/>
      <c r="Z1034" s="94"/>
      <c r="AA1034" s="94"/>
      <c r="AB1034" s="94"/>
      <c r="AC1034" s="94"/>
      <c r="AD1034" s="94"/>
      <c r="AE1034" s="94"/>
    </row>
    <row r="1035" spans="1:31">
      <c r="A1035" s="94"/>
      <c r="B1035" s="94"/>
      <c r="F1035" s="94"/>
      <c r="G1035" s="94"/>
      <c r="H1035" s="94"/>
      <c r="I1035" s="94"/>
      <c r="J1035" s="94"/>
      <c r="L1035" s="94"/>
      <c r="M1035" s="94"/>
      <c r="N1035" s="94"/>
      <c r="O1035" s="94"/>
      <c r="X1035" s="94"/>
      <c r="Y1035" s="94"/>
      <c r="Z1035" s="94"/>
      <c r="AA1035" s="94"/>
      <c r="AB1035" s="94"/>
      <c r="AC1035" s="94"/>
      <c r="AD1035" s="94"/>
      <c r="AE1035" s="94"/>
    </row>
    <row r="1036" spans="1:31">
      <c r="A1036" s="94"/>
      <c r="B1036" s="94"/>
      <c r="F1036" s="94"/>
      <c r="G1036" s="94"/>
      <c r="H1036" s="94"/>
      <c r="I1036" s="94"/>
      <c r="J1036" s="94"/>
      <c r="L1036" s="94"/>
      <c r="M1036" s="94"/>
      <c r="N1036" s="94"/>
      <c r="O1036" s="94"/>
      <c r="X1036" s="94"/>
      <c r="Y1036" s="94"/>
      <c r="Z1036" s="94"/>
      <c r="AA1036" s="94"/>
      <c r="AB1036" s="94"/>
      <c r="AC1036" s="94"/>
      <c r="AD1036" s="94"/>
      <c r="AE1036" s="94"/>
    </row>
    <row r="1037" spans="1:31">
      <c r="A1037" s="94"/>
      <c r="B1037" s="94"/>
      <c r="F1037" s="94"/>
      <c r="G1037" s="94"/>
      <c r="H1037" s="94"/>
      <c r="I1037" s="94"/>
      <c r="J1037" s="94"/>
      <c r="L1037" s="94"/>
      <c r="M1037" s="94"/>
      <c r="N1037" s="94"/>
      <c r="O1037" s="94"/>
      <c r="X1037" s="94"/>
      <c r="Y1037" s="94"/>
      <c r="Z1037" s="94"/>
      <c r="AA1037" s="94"/>
      <c r="AB1037" s="94"/>
      <c r="AC1037" s="94"/>
      <c r="AD1037" s="94"/>
      <c r="AE1037" s="94"/>
    </row>
    <row r="1038" spans="1:31">
      <c r="A1038" s="94"/>
      <c r="B1038" s="94"/>
      <c r="F1038" s="94"/>
      <c r="G1038" s="94"/>
      <c r="H1038" s="94"/>
      <c r="I1038" s="94"/>
      <c r="J1038" s="94"/>
      <c r="L1038" s="94"/>
      <c r="M1038" s="94"/>
      <c r="N1038" s="94"/>
      <c r="O1038" s="94"/>
      <c r="X1038" s="94"/>
      <c r="Y1038" s="94"/>
      <c r="Z1038" s="94"/>
      <c r="AA1038" s="94"/>
      <c r="AB1038" s="94"/>
      <c r="AC1038" s="94"/>
      <c r="AD1038" s="94"/>
      <c r="AE1038" s="94"/>
    </row>
    <row r="1039" spans="1:31">
      <c r="A1039" s="94"/>
      <c r="B1039" s="94"/>
      <c r="F1039" s="94"/>
      <c r="G1039" s="94"/>
      <c r="H1039" s="94"/>
      <c r="I1039" s="94"/>
      <c r="J1039" s="94"/>
      <c r="L1039" s="94"/>
      <c r="M1039" s="94"/>
      <c r="N1039" s="94"/>
      <c r="O1039" s="94"/>
      <c r="X1039" s="94"/>
      <c r="Y1039" s="94"/>
      <c r="Z1039" s="94"/>
      <c r="AA1039" s="94"/>
      <c r="AB1039" s="94"/>
      <c r="AC1039" s="94"/>
      <c r="AD1039" s="94"/>
      <c r="AE1039" s="94"/>
    </row>
    <row r="1040" spans="1:31">
      <c r="A1040" s="94"/>
      <c r="B1040" s="94"/>
      <c r="F1040" s="94"/>
      <c r="G1040" s="94"/>
      <c r="H1040" s="94"/>
      <c r="I1040" s="94"/>
      <c r="J1040" s="94"/>
      <c r="L1040" s="94"/>
      <c r="M1040" s="94"/>
      <c r="N1040" s="94"/>
      <c r="O1040" s="94"/>
      <c r="X1040" s="94"/>
      <c r="Y1040" s="94"/>
      <c r="Z1040" s="94"/>
      <c r="AA1040" s="94"/>
      <c r="AB1040" s="94"/>
      <c r="AC1040" s="94"/>
      <c r="AD1040" s="94"/>
      <c r="AE1040" s="94"/>
    </row>
    <row r="1041" spans="1:31">
      <c r="A1041" s="94"/>
      <c r="B1041" s="94"/>
      <c r="F1041" s="94"/>
      <c r="G1041" s="94"/>
      <c r="H1041" s="94"/>
      <c r="I1041" s="94"/>
      <c r="J1041" s="94"/>
      <c r="L1041" s="94"/>
      <c r="M1041" s="94"/>
      <c r="N1041" s="94"/>
      <c r="O1041" s="94"/>
      <c r="X1041" s="94"/>
      <c r="Y1041" s="94"/>
      <c r="Z1041" s="94"/>
      <c r="AA1041" s="94"/>
      <c r="AB1041" s="94"/>
      <c r="AC1041" s="94"/>
      <c r="AD1041" s="94"/>
      <c r="AE1041" s="94"/>
    </row>
    <row r="1042" spans="1:31">
      <c r="A1042" s="94"/>
      <c r="B1042" s="94"/>
      <c r="F1042" s="94"/>
      <c r="G1042" s="94"/>
      <c r="H1042" s="94"/>
      <c r="I1042" s="94"/>
      <c r="J1042" s="94"/>
      <c r="L1042" s="94"/>
      <c r="M1042" s="94"/>
      <c r="N1042" s="94"/>
      <c r="O1042" s="94"/>
      <c r="X1042" s="94"/>
      <c r="Y1042" s="94"/>
      <c r="Z1042" s="94"/>
      <c r="AA1042" s="94"/>
      <c r="AB1042" s="94"/>
      <c r="AC1042" s="94"/>
      <c r="AD1042" s="94"/>
      <c r="AE1042" s="94"/>
    </row>
    <row r="1043" spans="1:31">
      <c r="A1043" s="94"/>
      <c r="B1043" s="94"/>
      <c r="F1043" s="94"/>
      <c r="G1043" s="94"/>
      <c r="H1043" s="94"/>
      <c r="I1043" s="94"/>
      <c r="J1043" s="94"/>
      <c r="L1043" s="94"/>
      <c r="M1043" s="94"/>
      <c r="N1043" s="94"/>
      <c r="O1043" s="94"/>
      <c r="X1043" s="94"/>
      <c r="Y1043" s="94"/>
      <c r="Z1043" s="94"/>
      <c r="AA1043" s="94"/>
      <c r="AB1043" s="94"/>
      <c r="AC1043" s="94"/>
      <c r="AD1043" s="94"/>
      <c r="AE1043" s="94"/>
    </row>
    <row r="1044" spans="1:31">
      <c r="A1044" s="94"/>
      <c r="B1044" s="94"/>
      <c r="F1044" s="94"/>
      <c r="G1044" s="94"/>
      <c r="H1044" s="94"/>
      <c r="I1044" s="94"/>
      <c r="J1044" s="94"/>
      <c r="L1044" s="94"/>
      <c r="M1044" s="94"/>
      <c r="N1044" s="94"/>
      <c r="O1044" s="94"/>
      <c r="X1044" s="94"/>
      <c r="Y1044" s="94"/>
      <c r="Z1044" s="94"/>
      <c r="AA1044" s="94"/>
      <c r="AB1044" s="94"/>
      <c r="AC1044" s="94"/>
      <c r="AD1044" s="94"/>
      <c r="AE1044" s="94"/>
    </row>
    <row r="1045" spans="1:31">
      <c r="A1045" s="94"/>
      <c r="B1045" s="94"/>
      <c r="F1045" s="94"/>
      <c r="G1045" s="94"/>
      <c r="H1045" s="94"/>
      <c r="I1045" s="94"/>
      <c r="J1045" s="94"/>
      <c r="L1045" s="94"/>
      <c r="M1045" s="94"/>
      <c r="N1045" s="94"/>
      <c r="O1045" s="94"/>
      <c r="X1045" s="94"/>
      <c r="Y1045" s="94"/>
      <c r="Z1045" s="94"/>
      <c r="AA1045" s="94"/>
      <c r="AB1045" s="94"/>
      <c r="AC1045" s="94"/>
      <c r="AD1045" s="94"/>
      <c r="AE1045" s="94"/>
    </row>
    <row r="1046" spans="1:31">
      <c r="A1046" s="94"/>
      <c r="B1046" s="94"/>
      <c r="F1046" s="94"/>
      <c r="G1046" s="94"/>
      <c r="H1046" s="94"/>
      <c r="I1046" s="94"/>
      <c r="J1046" s="94"/>
      <c r="L1046" s="94"/>
      <c r="M1046" s="94"/>
      <c r="N1046" s="94"/>
      <c r="O1046" s="94"/>
      <c r="X1046" s="94"/>
      <c r="Y1046" s="94"/>
      <c r="Z1046" s="94"/>
      <c r="AA1046" s="94"/>
      <c r="AB1046" s="94"/>
      <c r="AC1046" s="94"/>
      <c r="AD1046" s="94"/>
      <c r="AE1046" s="94"/>
    </row>
    <row r="1047" spans="1:31">
      <c r="A1047" s="94"/>
      <c r="B1047" s="94"/>
      <c r="F1047" s="94"/>
      <c r="G1047" s="94"/>
      <c r="H1047" s="94"/>
      <c r="I1047" s="94"/>
      <c r="J1047" s="94"/>
      <c r="L1047" s="94"/>
      <c r="M1047" s="94"/>
      <c r="N1047" s="94"/>
      <c r="O1047" s="94"/>
      <c r="X1047" s="94"/>
      <c r="Y1047" s="94"/>
      <c r="Z1047" s="94"/>
      <c r="AA1047" s="94"/>
      <c r="AB1047" s="94"/>
      <c r="AC1047" s="94"/>
      <c r="AD1047" s="94"/>
      <c r="AE1047" s="94"/>
    </row>
    <row r="1048" spans="1:31">
      <c r="A1048" s="94"/>
      <c r="B1048" s="94"/>
      <c r="F1048" s="94"/>
      <c r="G1048" s="94"/>
      <c r="H1048" s="94"/>
      <c r="I1048" s="94"/>
      <c r="J1048" s="94"/>
      <c r="L1048" s="94"/>
      <c r="M1048" s="94"/>
      <c r="N1048" s="94"/>
      <c r="O1048" s="94"/>
      <c r="X1048" s="94"/>
      <c r="Y1048" s="94"/>
      <c r="Z1048" s="94"/>
      <c r="AA1048" s="94"/>
      <c r="AB1048" s="94"/>
      <c r="AC1048" s="94"/>
      <c r="AD1048" s="94"/>
      <c r="AE1048" s="94"/>
    </row>
    <row r="1049" spans="1:31">
      <c r="A1049" s="94"/>
      <c r="B1049" s="94"/>
      <c r="F1049" s="94"/>
      <c r="G1049" s="94"/>
      <c r="H1049" s="94"/>
      <c r="I1049" s="94"/>
      <c r="J1049" s="94"/>
      <c r="L1049" s="94"/>
      <c r="M1049" s="94"/>
      <c r="N1049" s="94"/>
      <c r="O1049" s="94"/>
      <c r="X1049" s="94"/>
      <c r="Y1049" s="94"/>
      <c r="Z1049" s="94"/>
      <c r="AA1049" s="94"/>
      <c r="AB1049" s="94"/>
      <c r="AC1049" s="94"/>
      <c r="AD1049" s="94"/>
      <c r="AE1049" s="94"/>
    </row>
    <row r="1050" spans="1:31">
      <c r="A1050" s="94"/>
      <c r="B1050" s="94"/>
      <c r="F1050" s="94"/>
      <c r="G1050" s="94"/>
      <c r="H1050" s="94"/>
      <c r="I1050" s="94"/>
      <c r="J1050" s="94"/>
      <c r="L1050" s="94"/>
      <c r="M1050" s="94"/>
      <c r="N1050" s="94"/>
      <c r="O1050" s="94"/>
      <c r="X1050" s="94"/>
      <c r="Y1050" s="94"/>
      <c r="Z1050" s="94"/>
      <c r="AA1050" s="94"/>
      <c r="AB1050" s="94"/>
      <c r="AC1050" s="94"/>
      <c r="AD1050" s="94"/>
      <c r="AE1050" s="94"/>
    </row>
    <row r="1051" spans="1:31">
      <c r="A1051" s="94"/>
      <c r="B1051" s="94"/>
      <c r="F1051" s="94"/>
      <c r="G1051" s="94"/>
      <c r="H1051" s="94"/>
      <c r="I1051" s="94"/>
      <c r="J1051" s="94"/>
      <c r="L1051" s="94"/>
      <c r="M1051" s="94"/>
      <c r="N1051" s="94"/>
      <c r="O1051" s="94"/>
      <c r="X1051" s="94"/>
      <c r="Y1051" s="94"/>
      <c r="Z1051" s="94"/>
      <c r="AA1051" s="94"/>
      <c r="AB1051" s="94"/>
      <c r="AC1051" s="94"/>
      <c r="AD1051" s="94"/>
      <c r="AE1051" s="94"/>
    </row>
    <row r="1052" spans="1:31">
      <c r="A1052" s="94"/>
      <c r="B1052" s="94"/>
      <c r="F1052" s="94"/>
      <c r="G1052" s="94"/>
      <c r="H1052" s="94"/>
      <c r="I1052" s="94"/>
      <c r="J1052" s="94"/>
      <c r="L1052" s="94"/>
      <c r="M1052" s="94"/>
      <c r="N1052" s="94"/>
      <c r="O1052" s="94"/>
      <c r="X1052" s="94"/>
      <c r="Y1052" s="94"/>
      <c r="Z1052" s="94"/>
      <c r="AA1052" s="94"/>
      <c r="AB1052" s="94"/>
      <c r="AC1052" s="94"/>
      <c r="AD1052" s="94"/>
      <c r="AE1052" s="94"/>
    </row>
    <row r="1053" spans="1:31">
      <c r="A1053" s="94"/>
      <c r="B1053" s="94"/>
      <c r="F1053" s="94"/>
      <c r="G1053" s="94"/>
      <c r="H1053" s="94"/>
      <c r="I1053" s="94"/>
      <c r="J1053" s="94"/>
      <c r="L1053" s="94"/>
      <c r="M1053" s="94"/>
      <c r="N1053" s="94"/>
      <c r="O1053" s="94"/>
      <c r="X1053" s="94"/>
      <c r="Y1053" s="94"/>
      <c r="Z1053" s="94"/>
      <c r="AA1053" s="94"/>
      <c r="AB1053" s="94"/>
      <c r="AC1053" s="94"/>
      <c r="AD1053" s="94"/>
      <c r="AE1053" s="94"/>
    </row>
    <row r="1054" spans="1:31">
      <c r="A1054" s="94"/>
      <c r="B1054" s="94"/>
      <c r="F1054" s="94"/>
      <c r="G1054" s="94"/>
      <c r="H1054" s="94"/>
      <c r="I1054" s="94"/>
      <c r="J1054" s="94"/>
      <c r="L1054" s="94"/>
      <c r="M1054" s="94"/>
      <c r="N1054" s="94"/>
      <c r="O1054" s="94"/>
      <c r="X1054" s="94"/>
      <c r="Y1054" s="94"/>
      <c r="Z1054" s="94"/>
      <c r="AA1054" s="94"/>
      <c r="AB1054" s="94"/>
      <c r="AC1054" s="94"/>
      <c r="AD1054" s="94"/>
      <c r="AE1054" s="94"/>
    </row>
    <row r="1055" spans="1:31">
      <c r="A1055" s="94"/>
      <c r="B1055" s="94"/>
      <c r="F1055" s="94"/>
      <c r="G1055" s="94"/>
      <c r="H1055" s="94"/>
      <c r="I1055" s="94"/>
      <c r="J1055" s="94"/>
      <c r="L1055" s="94"/>
      <c r="M1055" s="94"/>
      <c r="N1055" s="94"/>
      <c r="O1055" s="94"/>
      <c r="X1055" s="94"/>
      <c r="Y1055" s="94"/>
      <c r="Z1055" s="94"/>
      <c r="AA1055" s="94"/>
      <c r="AB1055" s="94"/>
      <c r="AC1055" s="94"/>
      <c r="AD1055" s="94"/>
      <c r="AE1055" s="94"/>
    </row>
    <row r="1056" spans="1:31">
      <c r="A1056" s="94"/>
      <c r="B1056" s="94"/>
      <c r="F1056" s="94"/>
      <c r="G1056" s="94"/>
      <c r="H1056" s="94"/>
      <c r="I1056" s="94"/>
      <c r="J1056" s="94"/>
      <c r="L1056" s="94"/>
      <c r="M1056" s="94"/>
      <c r="N1056" s="94"/>
      <c r="O1056" s="94"/>
      <c r="X1056" s="94"/>
      <c r="Y1056" s="94"/>
      <c r="Z1056" s="94"/>
      <c r="AA1056" s="94"/>
      <c r="AB1056" s="94"/>
      <c r="AC1056" s="94"/>
      <c r="AD1056" s="94"/>
      <c r="AE1056" s="94"/>
    </row>
    <row r="1057" spans="1:31">
      <c r="A1057" s="94"/>
      <c r="B1057" s="94"/>
      <c r="F1057" s="94"/>
      <c r="G1057" s="94"/>
      <c r="H1057" s="94"/>
      <c r="I1057" s="94"/>
      <c r="J1057" s="94"/>
      <c r="L1057" s="94"/>
      <c r="M1057" s="94"/>
      <c r="N1057" s="94"/>
      <c r="O1057" s="94"/>
      <c r="X1057" s="94"/>
      <c r="Y1057" s="94"/>
      <c r="Z1057" s="94"/>
      <c r="AA1057" s="94"/>
      <c r="AB1057" s="94"/>
      <c r="AC1057" s="94"/>
      <c r="AD1057" s="94"/>
      <c r="AE1057" s="94"/>
    </row>
    <row r="1058" spans="1:31">
      <c r="A1058" s="94"/>
      <c r="B1058" s="94"/>
      <c r="F1058" s="94"/>
      <c r="G1058" s="94"/>
      <c r="H1058" s="94"/>
      <c r="I1058" s="94"/>
      <c r="J1058" s="94"/>
      <c r="L1058" s="94"/>
      <c r="M1058" s="94"/>
      <c r="N1058" s="94"/>
      <c r="O1058" s="94"/>
      <c r="X1058" s="94"/>
      <c r="Y1058" s="94"/>
      <c r="Z1058" s="94"/>
      <c r="AA1058" s="94"/>
      <c r="AB1058" s="94"/>
      <c r="AC1058" s="94"/>
      <c r="AD1058" s="94"/>
      <c r="AE1058" s="94"/>
    </row>
    <row r="1059" spans="1:31">
      <c r="A1059" s="94"/>
      <c r="B1059" s="94"/>
      <c r="F1059" s="94"/>
      <c r="G1059" s="94"/>
      <c r="H1059" s="94"/>
      <c r="I1059" s="94"/>
      <c r="J1059" s="94"/>
      <c r="L1059" s="94"/>
      <c r="M1059" s="94"/>
      <c r="N1059" s="94"/>
      <c r="O1059" s="94"/>
      <c r="X1059" s="94"/>
      <c r="Y1059" s="94"/>
      <c r="Z1059" s="94"/>
      <c r="AA1059" s="94"/>
      <c r="AB1059" s="94"/>
      <c r="AC1059" s="94"/>
      <c r="AD1059" s="94"/>
      <c r="AE1059" s="94"/>
    </row>
    <row r="1060" spans="1:31">
      <c r="A1060" s="94"/>
      <c r="B1060" s="94"/>
      <c r="F1060" s="94"/>
      <c r="G1060" s="94"/>
      <c r="H1060" s="94"/>
      <c r="I1060" s="94"/>
      <c r="J1060" s="94"/>
      <c r="L1060" s="94"/>
      <c r="M1060" s="94"/>
      <c r="N1060" s="94"/>
      <c r="O1060" s="94"/>
      <c r="X1060" s="94"/>
      <c r="Y1060" s="94"/>
      <c r="Z1060" s="94"/>
      <c r="AA1060" s="94"/>
      <c r="AB1060" s="94"/>
      <c r="AC1060" s="94"/>
      <c r="AD1060" s="94"/>
      <c r="AE1060" s="94"/>
    </row>
    <row r="1061" spans="1:31">
      <c r="A1061" s="94"/>
      <c r="B1061" s="94"/>
      <c r="F1061" s="94"/>
      <c r="G1061" s="94"/>
      <c r="H1061" s="94"/>
      <c r="I1061" s="94"/>
      <c r="J1061" s="94"/>
      <c r="L1061" s="94"/>
      <c r="M1061" s="94"/>
      <c r="N1061" s="94"/>
      <c r="O1061" s="94"/>
      <c r="X1061" s="94"/>
      <c r="Y1061" s="94"/>
      <c r="Z1061" s="94"/>
      <c r="AA1061" s="94"/>
      <c r="AB1061" s="94"/>
      <c r="AC1061" s="94"/>
      <c r="AD1061" s="94"/>
      <c r="AE1061" s="94"/>
    </row>
    <row r="1062" spans="1:31">
      <c r="A1062" s="94"/>
      <c r="B1062" s="94"/>
      <c r="F1062" s="94"/>
      <c r="G1062" s="94"/>
      <c r="H1062" s="94"/>
      <c r="I1062" s="94"/>
      <c r="J1062" s="94"/>
      <c r="L1062" s="94"/>
      <c r="M1062" s="94"/>
      <c r="N1062" s="94"/>
      <c r="O1062" s="94"/>
      <c r="X1062" s="94"/>
      <c r="Y1062" s="94"/>
      <c r="Z1062" s="94"/>
      <c r="AA1062" s="94"/>
      <c r="AB1062" s="94"/>
      <c r="AC1062" s="94"/>
      <c r="AD1062" s="94"/>
      <c r="AE1062" s="94"/>
    </row>
    <row r="1063" spans="1:31">
      <c r="A1063" s="94"/>
      <c r="B1063" s="94"/>
      <c r="F1063" s="94"/>
      <c r="G1063" s="94"/>
      <c r="H1063" s="94"/>
      <c r="I1063" s="94"/>
      <c r="J1063" s="94"/>
      <c r="L1063" s="94"/>
      <c r="M1063" s="94"/>
      <c r="N1063" s="94"/>
      <c r="O1063" s="94"/>
      <c r="X1063" s="94"/>
      <c r="Y1063" s="94"/>
      <c r="Z1063" s="94"/>
      <c r="AA1063" s="94"/>
      <c r="AB1063" s="94"/>
      <c r="AC1063" s="94"/>
      <c r="AD1063" s="94"/>
      <c r="AE1063" s="94"/>
    </row>
    <row r="1064" spans="1:31">
      <c r="A1064" s="94"/>
      <c r="B1064" s="94"/>
      <c r="F1064" s="94"/>
      <c r="G1064" s="94"/>
      <c r="H1064" s="94"/>
      <c r="I1064" s="94"/>
      <c r="J1064" s="94"/>
      <c r="L1064" s="94"/>
      <c r="M1064" s="94"/>
      <c r="N1064" s="94"/>
      <c r="O1064" s="94"/>
      <c r="X1064" s="94"/>
      <c r="Y1064" s="94"/>
      <c r="Z1064" s="94"/>
      <c r="AA1064" s="94"/>
      <c r="AB1064" s="94"/>
      <c r="AC1064" s="94"/>
      <c r="AD1064" s="94"/>
      <c r="AE1064" s="94"/>
    </row>
    <row r="1065" spans="1:31">
      <c r="A1065" s="94"/>
      <c r="B1065" s="94"/>
      <c r="F1065" s="94"/>
      <c r="G1065" s="94"/>
      <c r="H1065" s="94"/>
      <c r="I1065" s="94"/>
      <c r="J1065" s="94"/>
      <c r="L1065" s="94"/>
      <c r="M1065" s="94"/>
      <c r="N1065" s="94"/>
      <c r="O1065" s="94"/>
      <c r="X1065" s="94"/>
      <c r="Y1065" s="94"/>
      <c r="Z1065" s="94"/>
      <c r="AA1065" s="94"/>
      <c r="AB1065" s="94"/>
      <c r="AC1065" s="94"/>
      <c r="AD1065" s="94"/>
      <c r="AE1065" s="94"/>
    </row>
    <row r="1066" spans="1:31">
      <c r="A1066" s="94"/>
      <c r="B1066" s="94"/>
      <c r="F1066" s="94"/>
      <c r="G1066" s="94"/>
      <c r="H1066" s="94"/>
      <c r="I1066" s="94"/>
      <c r="J1066" s="94"/>
      <c r="L1066" s="94"/>
      <c r="M1066" s="94"/>
      <c r="N1066" s="94"/>
      <c r="O1066" s="94"/>
      <c r="X1066" s="94"/>
      <c r="Y1066" s="94"/>
      <c r="Z1066" s="94"/>
      <c r="AA1066" s="94"/>
      <c r="AB1066" s="94"/>
      <c r="AC1066" s="94"/>
      <c r="AD1066" s="94"/>
      <c r="AE1066" s="94"/>
    </row>
    <row r="1067" spans="1:31">
      <c r="A1067" s="94"/>
      <c r="B1067" s="94"/>
      <c r="F1067" s="94"/>
      <c r="G1067" s="94"/>
      <c r="H1067" s="94"/>
      <c r="I1067" s="94"/>
      <c r="J1067" s="94"/>
      <c r="L1067" s="94"/>
      <c r="M1067" s="94"/>
      <c r="N1067" s="94"/>
      <c r="O1067" s="94"/>
      <c r="X1067" s="94"/>
      <c r="Y1067" s="94"/>
      <c r="Z1067" s="94"/>
      <c r="AA1067" s="94"/>
      <c r="AB1067" s="94"/>
      <c r="AC1067" s="94"/>
      <c r="AD1067" s="94"/>
      <c r="AE1067" s="94"/>
    </row>
    <row r="1068" spans="1:31">
      <c r="A1068" s="94"/>
      <c r="B1068" s="94"/>
      <c r="F1068" s="94"/>
      <c r="G1068" s="94"/>
      <c r="H1068" s="94"/>
      <c r="I1068" s="94"/>
      <c r="J1068" s="94"/>
      <c r="L1068" s="94"/>
      <c r="M1068" s="94"/>
      <c r="N1068" s="94"/>
      <c r="O1068" s="94"/>
      <c r="X1068" s="94"/>
      <c r="Y1068" s="94"/>
      <c r="Z1068" s="94"/>
      <c r="AA1068" s="94"/>
      <c r="AB1068" s="94"/>
      <c r="AC1068" s="94"/>
      <c r="AD1068" s="94"/>
      <c r="AE1068" s="94"/>
    </row>
    <row r="1069" spans="1:31">
      <c r="A1069" s="94"/>
      <c r="B1069" s="94"/>
      <c r="F1069" s="94"/>
      <c r="G1069" s="94"/>
      <c r="H1069" s="94"/>
      <c r="I1069" s="94"/>
      <c r="J1069" s="94"/>
      <c r="L1069" s="94"/>
      <c r="M1069" s="94"/>
      <c r="N1069" s="94"/>
      <c r="O1069" s="94"/>
      <c r="X1069" s="94"/>
      <c r="Y1069" s="94"/>
      <c r="Z1069" s="94"/>
      <c r="AA1069" s="94"/>
      <c r="AB1069" s="94"/>
      <c r="AC1069" s="94"/>
      <c r="AD1069" s="94"/>
      <c r="AE1069" s="94"/>
    </row>
    <row r="1070" spans="1:31">
      <c r="A1070" s="94"/>
      <c r="B1070" s="94"/>
      <c r="F1070" s="94"/>
      <c r="G1070" s="94"/>
      <c r="H1070" s="94"/>
      <c r="I1070" s="94"/>
      <c r="J1070" s="94"/>
      <c r="L1070" s="94"/>
      <c r="M1070" s="94"/>
      <c r="N1070" s="94"/>
      <c r="O1070" s="94"/>
      <c r="X1070" s="94"/>
      <c r="Y1070" s="94"/>
      <c r="Z1070" s="94"/>
      <c r="AA1070" s="94"/>
      <c r="AB1070" s="94"/>
      <c r="AC1070" s="94"/>
      <c r="AD1070" s="94"/>
      <c r="AE1070" s="94"/>
    </row>
    <row r="1071" spans="1:31">
      <c r="A1071" s="94"/>
      <c r="B1071" s="94"/>
      <c r="F1071" s="94"/>
      <c r="G1071" s="94"/>
      <c r="H1071" s="94"/>
      <c r="I1071" s="94"/>
      <c r="J1071" s="94"/>
      <c r="L1071" s="94"/>
      <c r="M1071" s="94"/>
      <c r="N1071" s="94"/>
      <c r="O1071" s="94"/>
      <c r="X1071" s="94"/>
      <c r="Y1071" s="94"/>
      <c r="Z1071" s="94"/>
      <c r="AA1071" s="94"/>
      <c r="AB1071" s="94"/>
      <c r="AC1071" s="94"/>
      <c r="AD1071" s="94"/>
      <c r="AE1071" s="94"/>
    </row>
    <row r="1072" spans="1:31">
      <c r="A1072" s="94"/>
      <c r="B1072" s="94"/>
      <c r="F1072" s="94"/>
      <c r="G1072" s="94"/>
      <c r="H1072" s="94"/>
      <c r="I1072" s="94"/>
      <c r="J1072" s="94"/>
      <c r="L1072" s="94"/>
      <c r="M1072" s="94"/>
      <c r="N1072" s="94"/>
      <c r="O1072" s="94"/>
      <c r="X1072" s="94"/>
      <c r="Y1072" s="94"/>
      <c r="Z1072" s="94"/>
      <c r="AA1072" s="94"/>
      <c r="AB1072" s="94"/>
      <c r="AC1072" s="94"/>
      <c r="AD1072" s="94"/>
      <c r="AE1072" s="94"/>
    </row>
    <row r="1073" spans="1:31">
      <c r="A1073" s="94"/>
      <c r="B1073" s="94"/>
      <c r="F1073" s="94"/>
      <c r="G1073" s="94"/>
      <c r="H1073" s="94"/>
      <c r="I1073" s="94"/>
      <c r="J1073" s="94"/>
      <c r="L1073" s="94"/>
      <c r="M1073" s="94"/>
      <c r="N1073" s="94"/>
      <c r="O1073" s="94"/>
      <c r="X1073" s="94"/>
      <c r="Y1073" s="94"/>
      <c r="Z1073" s="94"/>
      <c r="AA1073" s="94"/>
      <c r="AB1073" s="94"/>
      <c r="AC1073" s="94"/>
      <c r="AD1073" s="94"/>
      <c r="AE1073" s="94"/>
    </row>
    <row r="1074" spans="1:31">
      <c r="A1074" s="94"/>
      <c r="B1074" s="94"/>
      <c r="F1074" s="94"/>
      <c r="G1074" s="94"/>
      <c r="H1074" s="94"/>
      <c r="I1074" s="94"/>
      <c r="J1074" s="94"/>
      <c r="L1074" s="94"/>
      <c r="M1074" s="94"/>
      <c r="N1074" s="94"/>
      <c r="O1074" s="94"/>
      <c r="X1074" s="94"/>
      <c r="Y1074" s="94"/>
      <c r="Z1074" s="94"/>
      <c r="AA1074" s="94"/>
      <c r="AB1074" s="94"/>
      <c r="AC1074" s="94"/>
      <c r="AD1074" s="94"/>
      <c r="AE1074" s="94"/>
    </row>
    <row r="1075" spans="1:31">
      <c r="A1075" s="94"/>
      <c r="B1075" s="94"/>
      <c r="F1075" s="94"/>
      <c r="G1075" s="94"/>
      <c r="H1075" s="94"/>
      <c r="I1075" s="94"/>
      <c r="J1075" s="94"/>
      <c r="L1075" s="94"/>
      <c r="M1075" s="94"/>
      <c r="N1075" s="94"/>
      <c r="O1075" s="94"/>
      <c r="X1075" s="94"/>
      <c r="Y1075" s="94"/>
      <c r="Z1075" s="94"/>
      <c r="AA1075" s="94"/>
      <c r="AB1075" s="94"/>
      <c r="AC1075" s="94"/>
      <c r="AD1075" s="94"/>
      <c r="AE1075" s="94"/>
    </row>
    <row r="1076" spans="1:31">
      <c r="A1076" s="94"/>
      <c r="B1076" s="94"/>
      <c r="F1076" s="94"/>
      <c r="G1076" s="94"/>
      <c r="H1076" s="94"/>
      <c r="I1076" s="94"/>
      <c r="J1076" s="94"/>
      <c r="L1076" s="94"/>
      <c r="M1076" s="94"/>
      <c r="N1076" s="94"/>
      <c r="O1076" s="94"/>
      <c r="X1076" s="94"/>
      <c r="Y1076" s="94"/>
      <c r="Z1076" s="94"/>
      <c r="AA1076" s="94"/>
      <c r="AB1076" s="94"/>
      <c r="AC1076" s="94"/>
      <c r="AD1076" s="94"/>
      <c r="AE1076" s="94"/>
    </row>
    <row r="1077" spans="1:31">
      <c r="A1077" s="94"/>
      <c r="B1077" s="94"/>
      <c r="F1077" s="94"/>
      <c r="G1077" s="94"/>
      <c r="H1077" s="94"/>
      <c r="I1077" s="94"/>
      <c r="J1077" s="94"/>
      <c r="L1077" s="94"/>
      <c r="M1077" s="94"/>
      <c r="N1077" s="94"/>
      <c r="O1077" s="94"/>
      <c r="X1077" s="94"/>
      <c r="Y1077" s="94"/>
      <c r="Z1077" s="94"/>
      <c r="AA1077" s="94"/>
      <c r="AB1077" s="94"/>
      <c r="AC1077" s="94"/>
      <c r="AD1077" s="94"/>
      <c r="AE1077" s="94"/>
    </row>
    <row r="1078" spans="1:31">
      <c r="A1078" s="94"/>
      <c r="B1078" s="94"/>
      <c r="F1078" s="94"/>
      <c r="G1078" s="94"/>
      <c r="H1078" s="94"/>
      <c r="I1078" s="94"/>
      <c r="J1078" s="94"/>
      <c r="L1078" s="94"/>
      <c r="M1078" s="94"/>
      <c r="N1078" s="94"/>
      <c r="O1078" s="94"/>
      <c r="X1078" s="94"/>
      <c r="Y1078" s="94"/>
      <c r="Z1078" s="94"/>
      <c r="AA1078" s="94"/>
      <c r="AB1078" s="94"/>
      <c r="AC1078" s="94"/>
      <c r="AD1078" s="94"/>
      <c r="AE1078" s="94"/>
    </row>
    <row r="1079" spans="1:31">
      <c r="A1079" s="94"/>
      <c r="B1079" s="94"/>
      <c r="F1079" s="94"/>
      <c r="G1079" s="94"/>
      <c r="H1079" s="94"/>
      <c r="I1079" s="94"/>
      <c r="J1079" s="94"/>
      <c r="L1079" s="94"/>
      <c r="M1079" s="94"/>
      <c r="N1079" s="94"/>
      <c r="O1079" s="94"/>
      <c r="X1079" s="94"/>
      <c r="Y1079" s="94"/>
      <c r="Z1079" s="94"/>
      <c r="AA1079" s="94"/>
      <c r="AB1079" s="94"/>
      <c r="AC1079" s="94"/>
      <c r="AD1079" s="94"/>
      <c r="AE1079" s="94"/>
    </row>
    <row r="1080" spans="1:31">
      <c r="A1080" s="94"/>
      <c r="B1080" s="94"/>
      <c r="F1080" s="94"/>
      <c r="G1080" s="94"/>
      <c r="H1080" s="94"/>
      <c r="I1080" s="94"/>
      <c r="J1080" s="94"/>
      <c r="L1080" s="94"/>
      <c r="M1080" s="94"/>
      <c r="N1080" s="94"/>
      <c r="O1080" s="94"/>
      <c r="X1080" s="94"/>
      <c r="Y1080" s="94"/>
      <c r="Z1080" s="94"/>
      <c r="AA1080" s="94"/>
      <c r="AB1080" s="94"/>
      <c r="AC1080" s="94"/>
      <c r="AD1080" s="94"/>
      <c r="AE1080" s="94"/>
    </row>
    <row r="1081" spans="1:31">
      <c r="A1081" s="94"/>
      <c r="B1081" s="94"/>
      <c r="F1081" s="94"/>
      <c r="G1081" s="94"/>
      <c r="H1081" s="94"/>
      <c r="I1081" s="94"/>
      <c r="J1081" s="94"/>
      <c r="L1081" s="94"/>
      <c r="M1081" s="94"/>
      <c r="N1081" s="94"/>
      <c r="O1081" s="94"/>
      <c r="X1081" s="94"/>
      <c r="Y1081" s="94"/>
      <c r="Z1081" s="94"/>
      <c r="AA1081" s="94"/>
      <c r="AB1081" s="94"/>
      <c r="AC1081" s="94"/>
      <c r="AD1081" s="94"/>
      <c r="AE1081" s="94"/>
    </row>
    <row r="1082" spans="1:31">
      <c r="A1082" s="94"/>
      <c r="B1082" s="94"/>
      <c r="F1082" s="94"/>
      <c r="G1082" s="94"/>
      <c r="H1082" s="94"/>
      <c r="I1082" s="94"/>
      <c r="J1082" s="94"/>
      <c r="L1082" s="94"/>
      <c r="M1082" s="94"/>
      <c r="N1082" s="94"/>
      <c r="O1082" s="94"/>
      <c r="X1082" s="94"/>
      <c r="Y1082" s="94"/>
      <c r="Z1082" s="94"/>
      <c r="AA1082" s="94"/>
      <c r="AB1082" s="94"/>
      <c r="AC1082" s="94"/>
      <c r="AD1082" s="94"/>
      <c r="AE1082" s="94"/>
    </row>
    <row r="1083" spans="1:31">
      <c r="A1083" s="94"/>
      <c r="B1083" s="94"/>
      <c r="F1083" s="94"/>
      <c r="G1083" s="94"/>
      <c r="H1083" s="94"/>
      <c r="I1083" s="94"/>
      <c r="J1083" s="94"/>
      <c r="L1083" s="94"/>
      <c r="M1083" s="94"/>
      <c r="N1083" s="94"/>
      <c r="O1083" s="94"/>
      <c r="X1083" s="94"/>
      <c r="Y1083" s="94"/>
      <c r="Z1083" s="94"/>
      <c r="AA1083" s="94"/>
      <c r="AB1083" s="94"/>
      <c r="AC1083" s="94"/>
      <c r="AD1083" s="94"/>
      <c r="AE1083" s="94"/>
    </row>
    <row r="1084" spans="1:31">
      <c r="A1084" s="94"/>
      <c r="B1084" s="94"/>
      <c r="F1084" s="94"/>
      <c r="G1084" s="94"/>
      <c r="H1084" s="94"/>
      <c r="I1084" s="94"/>
      <c r="J1084" s="94"/>
      <c r="L1084" s="94"/>
      <c r="M1084" s="94"/>
      <c r="N1084" s="94"/>
      <c r="O1084" s="94"/>
      <c r="X1084" s="94"/>
      <c r="Y1084" s="94"/>
      <c r="Z1084" s="94"/>
      <c r="AA1084" s="94"/>
      <c r="AB1084" s="94"/>
      <c r="AC1084" s="94"/>
      <c r="AD1084" s="94"/>
      <c r="AE1084" s="94"/>
    </row>
    <row r="1085" spans="1:31">
      <c r="A1085" s="94"/>
      <c r="B1085" s="94"/>
      <c r="F1085" s="94"/>
      <c r="G1085" s="94"/>
      <c r="H1085" s="94"/>
      <c r="I1085" s="94"/>
      <c r="J1085" s="94"/>
      <c r="L1085" s="94"/>
      <c r="M1085" s="94"/>
      <c r="N1085" s="94"/>
      <c r="O1085" s="94"/>
      <c r="X1085" s="94"/>
      <c r="Y1085" s="94"/>
      <c r="Z1085" s="94"/>
      <c r="AA1085" s="94"/>
      <c r="AB1085" s="94"/>
      <c r="AC1085" s="94"/>
      <c r="AD1085" s="94"/>
      <c r="AE1085" s="94"/>
    </row>
    <row r="1086" spans="1:31">
      <c r="A1086" s="94"/>
      <c r="B1086" s="94"/>
      <c r="F1086" s="94"/>
      <c r="G1086" s="94"/>
      <c r="H1086" s="94"/>
      <c r="I1086" s="94"/>
      <c r="J1086" s="94"/>
      <c r="L1086" s="94"/>
      <c r="M1086" s="94"/>
      <c r="N1086" s="94"/>
      <c r="O1086" s="94"/>
      <c r="X1086" s="94"/>
      <c r="Y1086" s="94"/>
      <c r="Z1086" s="94"/>
      <c r="AA1086" s="94"/>
      <c r="AB1086" s="94"/>
      <c r="AC1086" s="94"/>
      <c r="AD1086" s="94"/>
      <c r="AE1086" s="94"/>
    </row>
    <row r="1087" spans="1:31">
      <c r="A1087" s="94"/>
      <c r="B1087" s="94"/>
      <c r="F1087" s="94"/>
      <c r="G1087" s="94"/>
      <c r="H1087" s="94"/>
      <c r="I1087" s="94"/>
      <c r="J1087" s="94"/>
      <c r="L1087" s="94"/>
      <c r="M1087" s="94"/>
      <c r="N1087" s="94"/>
      <c r="O1087" s="94"/>
      <c r="X1087" s="94"/>
      <c r="Y1087" s="94"/>
      <c r="Z1087" s="94"/>
      <c r="AA1087" s="94"/>
      <c r="AB1087" s="94"/>
      <c r="AC1087" s="94"/>
      <c r="AD1087" s="94"/>
      <c r="AE1087" s="94"/>
    </row>
    <row r="1088" spans="1:31">
      <c r="A1088" s="94"/>
      <c r="B1088" s="94"/>
      <c r="F1088" s="94"/>
      <c r="G1088" s="94"/>
      <c r="H1088" s="94"/>
      <c r="I1088" s="94"/>
      <c r="J1088" s="94"/>
      <c r="L1088" s="94"/>
      <c r="M1088" s="94"/>
      <c r="N1088" s="94"/>
      <c r="O1088" s="94"/>
      <c r="X1088" s="94"/>
      <c r="Y1088" s="94"/>
      <c r="Z1088" s="94"/>
      <c r="AA1088" s="94"/>
      <c r="AB1088" s="94"/>
      <c r="AC1088" s="94"/>
      <c r="AD1088" s="94"/>
      <c r="AE1088" s="94"/>
    </row>
    <row r="1089" spans="1:31">
      <c r="A1089" s="94"/>
      <c r="B1089" s="94"/>
      <c r="F1089" s="94"/>
      <c r="G1089" s="94"/>
      <c r="H1089" s="94"/>
      <c r="I1089" s="94"/>
      <c r="J1089" s="94"/>
      <c r="L1089" s="94"/>
      <c r="M1089" s="94"/>
      <c r="N1089" s="94"/>
      <c r="O1089" s="94"/>
      <c r="X1089" s="94"/>
      <c r="Y1089" s="94"/>
      <c r="Z1089" s="94"/>
      <c r="AA1089" s="94"/>
      <c r="AB1089" s="94"/>
      <c r="AC1089" s="94"/>
      <c r="AD1089" s="94"/>
      <c r="AE1089" s="94"/>
    </row>
    <row r="1090" spans="1:31">
      <c r="A1090" s="94"/>
      <c r="B1090" s="94"/>
      <c r="F1090" s="94"/>
      <c r="G1090" s="94"/>
      <c r="H1090" s="94"/>
      <c r="I1090" s="94"/>
      <c r="J1090" s="94"/>
      <c r="L1090" s="94"/>
      <c r="M1090" s="94"/>
      <c r="N1090" s="94"/>
      <c r="O1090" s="94"/>
      <c r="X1090" s="94"/>
      <c r="Y1090" s="94"/>
      <c r="Z1090" s="94"/>
      <c r="AA1090" s="94"/>
      <c r="AB1090" s="94"/>
      <c r="AC1090" s="94"/>
      <c r="AD1090" s="94"/>
      <c r="AE1090" s="94"/>
    </row>
    <row r="1091" spans="1:31">
      <c r="A1091" s="94"/>
      <c r="B1091" s="94"/>
      <c r="F1091" s="94"/>
      <c r="G1091" s="94"/>
      <c r="H1091" s="94"/>
      <c r="I1091" s="94"/>
      <c r="J1091" s="94"/>
      <c r="L1091" s="94"/>
      <c r="M1091" s="94"/>
      <c r="N1091" s="94"/>
      <c r="O1091" s="94"/>
      <c r="X1091" s="94"/>
      <c r="Y1091" s="94"/>
      <c r="Z1091" s="94"/>
      <c r="AA1091" s="94"/>
      <c r="AB1091" s="94"/>
      <c r="AC1091" s="94"/>
      <c r="AD1091" s="94"/>
      <c r="AE1091" s="94"/>
    </row>
    <row r="1092" spans="1:31">
      <c r="A1092" s="94"/>
      <c r="B1092" s="94"/>
      <c r="F1092" s="94"/>
      <c r="G1092" s="94"/>
      <c r="H1092" s="94"/>
      <c r="I1092" s="94"/>
      <c r="J1092" s="94"/>
      <c r="L1092" s="94"/>
      <c r="M1092" s="94"/>
      <c r="N1092" s="94"/>
      <c r="O1092" s="94"/>
      <c r="X1092" s="94"/>
      <c r="Y1092" s="94"/>
      <c r="Z1092" s="94"/>
      <c r="AA1092" s="94"/>
      <c r="AB1092" s="94"/>
      <c r="AC1092" s="94"/>
      <c r="AD1092" s="94"/>
      <c r="AE1092" s="94"/>
    </row>
    <row r="1093" spans="1:31">
      <c r="A1093" s="94"/>
      <c r="B1093" s="94"/>
      <c r="F1093" s="94"/>
      <c r="G1093" s="94"/>
      <c r="H1093" s="94"/>
      <c r="I1093" s="94"/>
      <c r="J1093" s="94"/>
      <c r="L1093" s="94"/>
      <c r="M1093" s="94"/>
      <c r="N1093" s="94"/>
      <c r="O1093" s="94"/>
      <c r="X1093" s="94"/>
      <c r="Y1093" s="94"/>
      <c r="Z1093" s="94"/>
      <c r="AA1093" s="94"/>
      <c r="AB1093" s="94"/>
      <c r="AC1093" s="94"/>
      <c r="AD1093" s="94"/>
      <c r="AE1093" s="94"/>
    </row>
    <row r="1094" spans="1:31">
      <c r="A1094" s="94"/>
      <c r="B1094" s="94"/>
      <c r="F1094" s="94"/>
      <c r="G1094" s="94"/>
      <c r="H1094" s="94"/>
      <c r="I1094" s="94"/>
      <c r="J1094" s="94"/>
      <c r="L1094" s="94"/>
      <c r="M1094" s="94"/>
      <c r="N1094" s="94"/>
      <c r="O1094" s="94"/>
      <c r="X1094" s="94"/>
      <c r="Y1094" s="94"/>
      <c r="Z1094" s="94"/>
      <c r="AA1094" s="94"/>
      <c r="AB1094" s="94"/>
      <c r="AC1094" s="94"/>
      <c r="AD1094" s="94"/>
      <c r="AE1094" s="94"/>
    </row>
    <row r="1095" spans="1:31">
      <c r="A1095" s="94"/>
      <c r="B1095" s="94"/>
      <c r="F1095" s="94"/>
      <c r="G1095" s="94"/>
      <c r="H1095" s="94"/>
      <c r="I1095" s="94"/>
      <c r="J1095" s="94"/>
      <c r="L1095" s="94"/>
      <c r="M1095" s="94"/>
      <c r="N1095" s="94"/>
      <c r="O1095" s="94"/>
      <c r="X1095" s="94"/>
      <c r="Y1095" s="94"/>
      <c r="Z1095" s="94"/>
      <c r="AA1095" s="94"/>
      <c r="AB1095" s="94"/>
      <c r="AC1095" s="94"/>
      <c r="AD1095" s="94"/>
      <c r="AE1095" s="94"/>
    </row>
    <row r="1096" spans="1:31">
      <c r="A1096" s="94"/>
      <c r="B1096" s="94"/>
      <c r="F1096" s="94"/>
      <c r="G1096" s="94"/>
      <c r="H1096" s="94"/>
      <c r="I1096" s="94"/>
      <c r="J1096" s="94"/>
      <c r="L1096" s="94"/>
      <c r="M1096" s="94"/>
      <c r="N1096" s="94"/>
      <c r="O1096" s="94"/>
      <c r="X1096" s="94"/>
      <c r="Y1096" s="94"/>
      <c r="Z1096" s="94"/>
      <c r="AA1096" s="94"/>
      <c r="AB1096" s="94"/>
      <c r="AC1096" s="94"/>
      <c r="AD1096" s="94"/>
      <c r="AE1096" s="94"/>
    </row>
    <row r="1097" spans="1:31">
      <c r="A1097" s="94"/>
      <c r="B1097" s="94"/>
      <c r="F1097" s="94"/>
      <c r="G1097" s="94"/>
      <c r="H1097" s="94"/>
      <c r="I1097" s="94"/>
      <c r="J1097" s="94"/>
      <c r="L1097" s="94"/>
      <c r="M1097" s="94"/>
      <c r="N1097" s="94"/>
      <c r="O1097" s="94"/>
      <c r="X1097" s="94"/>
      <c r="Y1097" s="94"/>
      <c r="Z1097" s="94"/>
      <c r="AA1097" s="94"/>
      <c r="AB1097" s="94"/>
      <c r="AC1097" s="94"/>
      <c r="AD1097" s="94"/>
      <c r="AE1097" s="94"/>
    </row>
    <row r="1098" spans="1:31">
      <c r="A1098" s="94"/>
      <c r="B1098" s="94"/>
      <c r="F1098" s="94"/>
      <c r="G1098" s="94"/>
      <c r="H1098" s="94"/>
      <c r="I1098" s="94"/>
      <c r="J1098" s="94"/>
      <c r="L1098" s="94"/>
      <c r="M1098" s="94"/>
      <c r="N1098" s="94"/>
      <c r="O1098" s="94"/>
      <c r="X1098" s="94"/>
      <c r="Y1098" s="94"/>
      <c r="Z1098" s="94"/>
      <c r="AA1098" s="94"/>
      <c r="AB1098" s="94"/>
      <c r="AC1098" s="94"/>
      <c r="AD1098" s="94"/>
      <c r="AE1098" s="94"/>
    </row>
    <row r="1099" spans="1:31">
      <c r="A1099" s="94"/>
      <c r="B1099" s="94"/>
      <c r="F1099" s="94"/>
      <c r="G1099" s="94"/>
      <c r="H1099" s="94"/>
      <c r="I1099" s="94"/>
      <c r="J1099" s="94"/>
      <c r="L1099" s="94"/>
      <c r="M1099" s="94"/>
      <c r="N1099" s="94"/>
      <c r="O1099" s="94"/>
      <c r="X1099" s="94"/>
      <c r="Y1099" s="94"/>
      <c r="Z1099" s="94"/>
      <c r="AA1099" s="94"/>
      <c r="AB1099" s="94"/>
      <c r="AC1099" s="94"/>
      <c r="AD1099" s="94"/>
      <c r="AE1099" s="94"/>
    </row>
    <row r="1100" spans="1:31">
      <c r="A1100" s="94"/>
      <c r="B1100" s="94"/>
      <c r="F1100" s="94"/>
      <c r="G1100" s="94"/>
      <c r="H1100" s="94"/>
      <c r="I1100" s="94"/>
      <c r="J1100" s="94"/>
      <c r="L1100" s="94"/>
      <c r="M1100" s="94"/>
      <c r="N1100" s="94"/>
      <c r="O1100" s="94"/>
      <c r="X1100" s="94"/>
      <c r="Y1100" s="94"/>
      <c r="Z1100" s="94"/>
      <c r="AA1100" s="94"/>
      <c r="AB1100" s="94"/>
      <c r="AC1100" s="94"/>
      <c r="AD1100" s="94"/>
      <c r="AE1100" s="94"/>
    </row>
    <row r="1101" spans="1:31">
      <c r="A1101" s="94"/>
      <c r="B1101" s="94"/>
      <c r="F1101" s="94"/>
      <c r="G1101" s="94"/>
      <c r="H1101" s="94"/>
      <c r="I1101" s="94"/>
      <c r="J1101" s="94"/>
      <c r="L1101" s="94"/>
      <c r="M1101" s="94"/>
      <c r="N1101" s="94"/>
      <c r="O1101" s="94"/>
      <c r="X1101" s="94"/>
      <c r="Y1101" s="94"/>
      <c r="Z1101" s="94"/>
      <c r="AA1101" s="94"/>
      <c r="AB1101" s="94"/>
      <c r="AC1101" s="94"/>
      <c r="AD1101" s="94"/>
      <c r="AE1101" s="94"/>
    </row>
    <row r="1102" spans="1:31">
      <c r="A1102" s="94"/>
      <c r="B1102" s="94"/>
      <c r="F1102" s="94"/>
      <c r="G1102" s="94"/>
      <c r="H1102" s="94"/>
      <c r="I1102" s="94"/>
      <c r="J1102" s="94"/>
      <c r="L1102" s="94"/>
      <c r="M1102" s="94"/>
      <c r="N1102" s="94"/>
      <c r="O1102" s="94"/>
      <c r="X1102" s="94"/>
      <c r="Y1102" s="94"/>
      <c r="Z1102" s="94"/>
      <c r="AA1102" s="94"/>
      <c r="AB1102" s="94"/>
      <c r="AC1102" s="94"/>
      <c r="AD1102" s="94"/>
      <c r="AE1102" s="94"/>
    </row>
    <row r="1103" spans="1:31">
      <c r="A1103" s="94"/>
      <c r="B1103" s="94"/>
      <c r="F1103" s="94"/>
      <c r="G1103" s="94"/>
      <c r="H1103" s="94"/>
      <c r="I1103" s="94"/>
      <c r="J1103" s="94"/>
      <c r="L1103" s="94"/>
      <c r="M1103" s="94"/>
      <c r="N1103" s="94"/>
      <c r="O1103" s="94"/>
      <c r="X1103" s="94"/>
      <c r="Y1103" s="94"/>
      <c r="Z1103" s="94"/>
      <c r="AA1103" s="94"/>
      <c r="AB1103" s="94"/>
      <c r="AC1103" s="94"/>
      <c r="AD1103" s="94"/>
      <c r="AE1103" s="94"/>
    </row>
    <row r="1104" spans="1:31">
      <c r="A1104" s="94"/>
      <c r="B1104" s="94"/>
      <c r="F1104" s="94"/>
      <c r="G1104" s="94"/>
      <c r="H1104" s="94"/>
      <c r="I1104" s="94"/>
      <c r="J1104" s="94"/>
      <c r="L1104" s="94"/>
      <c r="M1104" s="94"/>
      <c r="N1104" s="94"/>
      <c r="O1104" s="94"/>
      <c r="X1104" s="94"/>
      <c r="Y1104" s="94"/>
      <c r="Z1104" s="94"/>
      <c r="AA1104" s="94"/>
      <c r="AB1104" s="94"/>
      <c r="AC1104" s="94"/>
      <c r="AD1104" s="94"/>
      <c r="AE1104" s="94"/>
    </row>
    <row r="1105" spans="1:31">
      <c r="A1105" s="94"/>
      <c r="B1105" s="94"/>
      <c r="F1105" s="94"/>
      <c r="G1105" s="94"/>
      <c r="H1105" s="94"/>
      <c r="I1105" s="94"/>
      <c r="J1105" s="94"/>
      <c r="L1105" s="94"/>
      <c r="M1105" s="94"/>
      <c r="N1105" s="94"/>
      <c r="O1105" s="94"/>
      <c r="X1105" s="94"/>
      <c r="Y1105" s="94"/>
      <c r="Z1105" s="94"/>
      <c r="AA1105" s="94"/>
      <c r="AB1105" s="94"/>
      <c r="AC1105" s="94"/>
      <c r="AD1105" s="94"/>
      <c r="AE1105" s="94"/>
    </row>
    <row r="1106" spans="1:31">
      <c r="A1106" s="94"/>
      <c r="B1106" s="94"/>
      <c r="F1106" s="94"/>
      <c r="G1106" s="94"/>
      <c r="H1106" s="94"/>
      <c r="I1106" s="94"/>
      <c r="J1106" s="94"/>
      <c r="L1106" s="94"/>
      <c r="M1106" s="94"/>
      <c r="N1106" s="94"/>
      <c r="O1106" s="94"/>
      <c r="X1106" s="94"/>
      <c r="Y1106" s="94"/>
      <c r="Z1106" s="94"/>
      <c r="AA1106" s="94"/>
      <c r="AB1106" s="94"/>
      <c r="AC1106" s="94"/>
      <c r="AD1106" s="94"/>
      <c r="AE1106" s="94"/>
    </row>
    <row r="1107" spans="1:31">
      <c r="A1107" s="94"/>
      <c r="B1107" s="94"/>
      <c r="F1107" s="94"/>
      <c r="G1107" s="94"/>
      <c r="H1107" s="94"/>
      <c r="I1107" s="94"/>
      <c r="J1107" s="94"/>
      <c r="L1107" s="94"/>
      <c r="M1107" s="94"/>
      <c r="N1107" s="94"/>
      <c r="O1107" s="94"/>
      <c r="X1107" s="94"/>
      <c r="Y1107" s="94"/>
      <c r="Z1107" s="94"/>
      <c r="AA1107" s="94"/>
      <c r="AB1107" s="94"/>
      <c r="AC1107" s="94"/>
      <c r="AD1107" s="94"/>
      <c r="AE1107" s="94"/>
    </row>
    <row r="1108" spans="1:31">
      <c r="A1108" s="94"/>
      <c r="B1108" s="94"/>
      <c r="F1108" s="94"/>
      <c r="G1108" s="94"/>
      <c r="H1108" s="94"/>
      <c r="I1108" s="94"/>
      <c r="J1108" s="94"/>
      <c r="L1108" s="94"/>
      <c r="M1108" s="94"/>
      <c r="N1108" s="94"/>
      <c r="O1108" s="94"/>
      <c r="X1108" s="94"/>
      <c r="Y1108" s="94"/>
      <c r="Z1108" s="94"/>
      <c r="AA1108" s="94"/>
      <c r="AB1108" s="94"/>
      <c r="AC1108" s="94"/>
      <c r="AD1108" s="94"/>
      <c r="AE1108" s="94"/>
    </row>
    <row r="1109" spans="1:31">
      <c r="A1109" s="94"/>
      <c r="B1109" s="94"/>
      <c r="F1109" s="94"/>
      <c r="G1109" s="94"/>
      <c r="H1109" s="94"/>
      <c r="I1109" s="94"/>
      <c r="J1109" s="94"/>
      <c r="L1109" s="94"/>
      <c r="M1109" s="94"/>
      <c r="N1109" s="94"/>
      <c r="O1109" s="94"/>
      <c r="X1109" s="94"/>
      <c r="Y1109" s="94"/>
      <c r="Z1109" s="94"/>
      <c r="AA1109" s="94"/>
      <c r="AB1109" s="94"/>
      <c r="AC1109" s="94"/>
      <c r="AD1109" s="94"/>
      <c r="AE1109" s="94"/>
    </row>
    <row r="1110" spans="1:31">
      <c r="A1110" s="94"/>
      <c r="B1110" s="94"/>
      <c r="F1110" s="94"/>
      <c r="G1110" s="94"/>
      <c r="H1110" s="94"/>
      <c r="I1110" s="94"/>
      <c r="J1110" s="94"/>
      <c r="L1110" s="94"/>
      <c r="M1110" s="94"/>
      <c r="N1110" s="94"/>
      <c r="O1110" s="94"/>
      <c r="X1110" s="94"/>
      <c r="Y1110" s="94"/>
      <c r="Z1110" s="94"/>
      <c r="AA1110" s="94"/>
      <c r="AB1110" s="94"/>
      <c r="AC1110" s="94"/>
      <c r="AD1110" s="94"/>
      <c r="AE1110" s="94"/>
    </row>
    <row r="1111" spans="1:31">
      <c r="A1111" s="94"/>
      <c r="B1111" s="94"/>
      <c r="F1111" s="94"/>
      <c r="G1111" s="94"/>
      <c r="H1111" s="94"/>
      <c r="I1111" s="94"/>
      <c r="J1111" s="94"/>
      <c r="L1111" s="94"/>
      <c r="M1111" s="94"/>
      <c r="N1111" s="94"/>
      <c r="O1111" s="94"/>
      <c r="X1111" s="94"/>
      <c r="Y1111" s="94"/>
      <c r="Z1111" s="94"/>
      <c r="AA1111" s="94"/>
      <c r="AB1111" s="94"/>
      <c r="AC1111" s="94"/>
      <c r="AD1111" s="94"/>
      <c r="AE1111" s="94"/>
    </row>
    <row r="1112" spans="1:31">
      <c r="A1112" s="94"/>
      <c r="B1112" s="94"/>
      <c r="F1112" s="94"/>
      <c r="G1112" s="94"/>
      <c r="H1112" s="94"/>
      <c r="I1112" s="94"/>
      <c r="J1112" s="94"/>
      <c r="L1112" s="94"/>
      <c r="M1112" s="94"/>
      <c r="N1112" s="94"/>
      <c r="O1112" s="94"/>
      <c r="X1112" s="94"/>
      <c r="Y1112" s="94"/>
      <c r="Z1112" s="94"/>
      <c r="AA1112" s="94"/>
      <c r="AB1112" s="94"/>
      <c r="AC1112" s="94"/>
      <c r="AD1112" s="94"/>
      <c r="AE1112" s="94"/>
    </row>
    <row r="1113" spans="1:31">
      <c r="A1113" s="94"/>
      <c r="B1113" s="94"/>
      <c r="F1113" s="94"/>
      <c r="G1113" s="94"/>
      <c r="H1113" s="94"/>
      <c r="I1113" s="94"/>
      <c r="J1113" s="94"/>
      <c r="L1113" s="94"/>
      <c r="M1113" s="94"/>
      <c r="N1113" s="94"/>
      <c r="O1113" s="94"/>
      <c r="X1113" s="94"/>
      <c r="Y1113" s="94"/>
      <c r="Z1113" s="94"/>
      <c r="AA1113" s="94"/>
      <c r="AB1113" s="94"/>
      <c r="AC1113" s="94"/>
      <c r="AD1113" s="94"/>
      <c r="AE1113" s="94"/>
    </row>
    <row r="1114" spans="1:31">
      <c r="A1114" s="94"/>
      <c r="B1114" s="94"/>
      <c r="F1114" s="94"/>
      <c r="G1114" s="94"/>
      <c r="H1114" s="94"/>
      <c r="I1114" s="94"/>
      <c r="J1114" s="94"/>
      <c r="L1114" s="94"/>
      <c r="M1114" s="94"/>
      <c r="N1114" s="94"/>
      <c r="O1114" s="94"/>
      <c r="X1114" s="94"/>
      <c r="Y1114" s="94"/>
      <c r="Z1114" s="94"/>
      <c r="AA1114" s="94"/>
      <c r="AB1114" s="94"/>
      <c r="AC1114" s="94"/>
      <c r="AD1114" s="94"/>
      <c r="AE1114" s="94"/>
    </row>
    <row r="1115" spans="1:31">
      <c r="A1115" s="94"/>
      <c r="B1115" s="94"/>
      <c r="F1115" s="94"/>
      <c r="G1115" s="94"/>
      <c r="H1115" s="94"/>
      <c r="I1115" s="94"/>
      <c r="J1115" s="94"/>
      <c r="L1115" s="94"/>
      <c r="M1115" s="94"/>
      <c r="N1115" s="94"/>
      <c r="O1115" s="94"/>
      <c r="X1115" s="94"/>
      <c r="Y1115" s="94"/>
      <c r="Z1115" s="94"/>
      <c r="AA1115" s="94"/>
      <c r="AB1115" s="94"/>
      <c r="AC1115" s="94"/>
      <c r="AD1115" s="94"/>
      <c r="AE1115" s="94"/>
    </row>
    <row r="1116" spans="1:31">
      <c r="A1116" s="94"/>
      <c r="B1116" s="94"/>
      <c r="F1116" s="94"/>
      <c r="G1116" s="94"/>
      <c r="H1116" s="94"/>
      <c r="I1116" s="94"/>
      <c r="J1116" s="94"/>
      <c r="L1116" s="94"/>
      <c r="M1116" s="94"/>
      <c r="N1116" s="94"/>
      <c r="O1116" s="94"/>
      <c r="X1116" s="94"/>
      <c r="Y1116" s="94"/>
      <c r="Z1116" s="94"/>
      <c r="AA1116" s="94"/>
      <c r="AB1116" s="94"/>
      <c r="AC1116" s="94"/>
      <c r="AD1116" s="94"/>
      <c r="AE1116" s="94"/>
    </row>
    <row r="1117" spans="1:31">
      <c r="A1117" s="94"/>
      <c r="B1117" s="94"/>
      <c r="F1117" s="94"/>
      <c r="G1117" s="94"/>
      <c r="H1117" s="94"/>
      <c r="I1117" s="94"/>
      <c r="J1117" s="94"/>
      <c r="L1117" s="94"/>
      <c r="M1117" s="94"/>
      <c r="N1117" s="94"/>
      <c r="O1117" s="94"/>
      <c r="X1117" s="94"/>
      <c r="Y1117" s="94"/>
      <c r="Z1117" s="94"/>
      <c r="AA1117" s="94"/>
      <c r="AB1117" s="94"/>
      <c r="AC1117" s="94"/>
      <c r="AD1117" s="94"/>
      <c r="AE1117" s="94"/>
    </row>
    <row r="1118" spans="1:31">
      <c r="A1118" s="94"/>
      <c r="B1118" s="94"/>
      <c r="F1118" s="94"/>
      <c r="G1118" s="94"/>
      <c r="H1118" s="94"/>
      <c r="I1118" s="94"/>
      <c r="J1118" s="94"/>
      <c r="L1118" s="94"/>
      <c r="M1118" s="94"/>
      <c r="N1118" s="94"/>
      <c r="O1118" s="94"/>
      <c r="X1118" s="94"/>
      <c r="Y1118" s="94"/>
      <c r="Z1118" s="94"/>
      <c r="AA1118" s="94"/>
      <c r="AB1118" s="94"/>
      <c r="AC1118" s="94"/>
      <c r="AD1118" s="94"/>
      <c r="AE1118" s="94"/>
    </row>
    <row r="1119" spans="1:31">
      <c r="A1119" s="94"/>
      <c r="B1119" s="94"/>
      <c r="F1119" s="94"/>
      <c r="G1119" s="94"/>
      <c r="H1119" s="94"/>
      <c r="I1119" s="94"/>
      <c r="J1119" s="94"/>
      <c r="L1119" s="94"/>
      <c r="M1119" s="94"/>
      <c r="N1119" s="94"/>
      <c r="O1119" s="94"/>
      <c r="X1119" s="94"/>
      <c r="Y1119" s="94"/>
      <c r="Z1119" s="94"/>
      <c r="AA1119" s="94"/>
      <c r="AB1119" s="94"/>
      <c r="AC1119" s="94"/>
      <c r="AD1119" s="94"/>
      <c r="AE1119" s="94"/>
    </row>
    <row r="1120" spans="1:31">
      <c r="A1120" s="94"/>
      <c r="B1120" s="94"/>
      <c r="F1120" s="94"/>
      <c r="G1120" s="94"/>
      <c r="H1120" s="94"/>
      <c r="I1120" s="94"/>
      <c r="J1120" s="94"/>
      <c r="L1120" s="94"/>
      <c r="M1120" s="94"/>
      <c r="N1120" s="94"/>
      <c r="O1120" s="94"/>
      <c r="X1120" s="94"/>
      <c r="Y1120" s="94"/>
      <c r="Z1120" s="94"/>
      <c r="AA1120" s="94"/>
      <c r="AB1120" s="94"/>
      <c r="AC1120" s="94"/>
      <c r="AD1120" s="94"/>
      <c r="AE1120" s="94"/>
    </row>
    <row r="1121" spans="1:31">
      <c r="A1121" s="94"/>
      <c r="B1121" s="94"/>
      <c r="F1121" s="94"/>
      <c r="G1121" s="94"/>
      <c r="H1121" s="94"/>
      <c r="I1121" s="94"/>
      <c r="J1121" s="94"/>
      <c r="L1121" s="94"/>
      <c r="M1121" s="94"/>
      <c r="N1121" s="94"/>
      <c r="O1121" s="94"/>
      <c r="X1121" s="94"/>
      <c r="Y1121" s="94"/>
      <c r="Z1121" s="94"/>
      <c r="AA1121" s="94"/>
      <c r="AB1121" s="94"/>
      <c r="AC1121" s="94"/>
      <c r="AD1121" s="94"/>
      <c r="AE1121" s="94"/>
    </row>
  </sheetData>
  <mergeCells count="14">
    <mergeCell ref="AF16:AI16"/>
    <mergeCell ref="O17:O18"/>
    <mergeCell ref="AI17:AI18"/>
    <mergeCell ref="G20:H20"/>
    <mergeCell ref="O11:P11"/>
    <mergeCell ref="V11:AD14"/>
    <mergeCell ref="O12:P12"/>
    <mergeCell ref="O13:P13"/>
    <mergeCell ref="O14:P14"/>
    <mergeCell ref="L16:O16"/>
    <mergeCell ref="P16:T16"/>
    <mergeCell ref="U16:W16"/>
    <mergeCell ref="X16:AA16"/>
    <mergeCell ref="AB16:AE16"/>
  </mergeCells>
  <pageMargins left="0.95" right="0.2" top="1" bottom="1" header="0.3" footer="0.3"/>
  <pageSetup paperSize="17" scale="60" orientation="landscape" r:id="rId1"/>
  <legacyDrawing r:id="rId2"/>
</worksheet>
</file>

<file path=xl/worksheets/sheet13.xml><?xml version="1.0" encoding="utf-8"?>
<worksheet xmlns="http://schemas.openxmlformats.org/spreadsheetml/2006/main" xmlns:r="http://schemas.openxmlformats.org/officeDocument/2006/relationships">
  <dimension ref="A1:DN1121"/>
  <sheetViews>
    <sheetView topLeftCell="T6" workbookViewId="0">
      <selection activeCell="AF1" sqref="A1:XFD1048576"/>
    </sheetView>
  </sheetViews>
  <sheetFormatPr defaultColWidth="10" defaultRowHeight="15.75" outlineLevelRow="1" outlineLevelCol="1"/>
  <cols>
    <col min="1" max="2" width="8.28515625" style="31" hidden="1" customWidth="1"/>
    <col min="3" max="3" width="8.28515625" style="94" hidden="1" customWidth="1"/>
    <col min="4" max="5" width="2.42578125" style="94" hidden="1" customWidth="1"/>
    <col min="6" max="6" width="2.42578125" style="149" customWidth="1"/>
    <col min="7" max="7" width="11.5703125" style="149" customWidth="1"/>
    <col min="8" max="8" width="8.42578125" style="149" customWidth="1"/>
    <col min="9" max="9" width="9.28515625" style="149" customWidth="1"/>
    <col min="10" max="10" width="11.5703125" style="149" customWidth="1"/>
    <col min="11" max="11" width="13" style="88" customWidth="1"/>
    <col min="12" max="12" width="11.7109375" style="149" customWidth="1" outlineLevel="1"/>
    <col min="13" max="13" width="13.7109375" style="149" customWidth="1" outlineLevel="1"/>
    <col min="14" max="14" width="20.28515625" style="149" customWidth="1" outlineLevel="1"/>
    <col min="15" max="15" width="15.140625" style="149" customWidth="1" outlineLevel="1"/>
    <col min="16" max="16" width="15.140625" style="94" customWidth="1" outlineLevel="1"/>
    <col min="17" max="17" width="17.5703125" style="94" customWidth="1" outlineLevel="1"/>
    <col min="18" max="18" width="11.85546875" style="94" customWidth="1" outlineLevel="1"/>
    <col min="19" max="19" width="18" style="94" customWidth="1" outlineLevel="1"/>
    <col min="20" max="20" width="16.42578125" style="94" customWidth="1" outlineLevel="1"/>
    <col min="21" max="21" width="11.28515625" style="149" customWidth="1"/>
    <col min="22" max="22" width="12.140625" style="149" customWidth="1"/>
    <col min="23" max="23" width="11" style="149" customWidth="1"/>
    <col min="24" max="24" width="12.140625" style="149" hidden="1" customWidth="1"/>
    <col min="25" max="25" width="16.28515625" style="149" hidden="1" customWidth="1"/>
    <col min="26" max="26" width="16.140625" style="149" hidden="1" customWidth="1"/>
    <col min="27" max="27" width="17" style="149" hidden="1" customWidth="1"/>
    <col min="28" max="28" width="15.140625" style="149" customWidth="1"/>
    <col min="29" max="29" width="15.85546875" style="149" customWidth="1"/>
    <col min="30" max="30" width="16.5703125" style="149" customWidth="1"/>
    <col min="31" max="31" width="19" style="149" customWidth="1"/>
    <col min="32" max="32" width="11" style="94" customWidth="1"/>
    <col min="33" max="33" width="14.42578125" style="94" customWidth="1"/>
    <col min="34" max="34" width="14.5703125" style="94" customWidth="1"/>
    <col min="35" max="35" width="17" style="94" customWidth="1"/>
    <col min="36" max="16384" width="10" style="94"/>
  </cols>
  <sheetData>
    <row r="1" spans="1:118"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11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18" hidden="1">
      <c r="U3" s="94"/>
    </row>
    <row r="4" spans="1:118" hidden="1">
      <c r="Q4" s="88"/>
      <c r="R4" s="20"/>
    </row>
    <row r="5" spans="1:118" hidden="1">
      <c r="Q5" s="88"/>
      <c r="R5" s="20"/>
    </row>
    <row r="6" spans="1:118" ht="20.25">
      <c r="Q6" s="88"/>
      <c r="R6" s="20"/>
      <c r="U6" s="159" t="s">
        <v>57</v>
      </c>
    </row>
    <row r="7" spans="1:118">
      <c r="Q7" s="88"/>
      <c r="R7" s="20"/>
    </row>
    <row r="8" spans="1:118">
      <c r="Q8" s="88"/>
      <c r="R8" s="20"/>
      <c r="U8" s="276" t="s">
        <v>361</v>
      </c>
      <c r="V8" s="406" t="s">
        <v>57</v>
      </c>
      <c r="W8" s="407"/>
      <c r="X8" s="408"/>
      <c r="Y8" s="409"/>
      <c r="Z8" s="409"/>
      <c r="AA8" s="409"/>
      <c r="AB8" s="408"/>
    </row>
    <row r="9" spans="1:118">
      <c r="Q9" s="88"/>
      <c r="R9" s="20"/>
      <c r="U9" s="279" t="s">
        <v>363</v>
      </c>
      <c r="V9" s="295">
        <v>41542</v>
      </c>
      <c r="W9" s="328"/>
      <c r="X9" s="410"/>
      <c r="Y9" s="386"/>
      <c r="Z9" s="386"/>
      <c r="AA9" s="386"/>
      <c r="AB9" s="410"/>
    </row>
    <row r="10" spans="1:118">
      <c r="I10" s="94"/>
      <c r="J10" s="94"/>
      <c r="P10" s="166" t="s">
        <v>364</v>
      </c>
      <c r="Q10" s="166" t="s">
        <v>365</v>
      </c>
      <c r="R10" s="166" t="s">
        <v>366</v>
      </c>
      <c r="U10" s="282" t="s">
        <v>367</v>
      </c>
      <c r="V10" s="386" t="s">
        <v>258</v>
      </c>
      <c r="W10" s="411"/>
      <c r="X10" s="412"/>
      <c r="Y10" s="296"/>
      <c r="Z10" s="296"/>
      <c r="AA10" s="296"/>
      <c r="AB10" s="412"/>
    </row>
    <row r="11" spans="1:118" ht="15.75" customHeight="1">
      <c r="I11" s="94"/>
      <c r="J11" s="94"/>
      <c r="O11" s="497" t="s">
        <v>368</v>
      </c>
      <c r="P11" s="497"/>
      <c r="Q11" s="88" t="s">
        <v>369</v>
      </c>
      <c r="R11" s="20">
        <f>P21/R21</f>
        <v>132.83480658777245</v>
      </c>
      <c r="U11" s="328" t="s">
        <v>370</v>
      </c>
      <c r="V11" s="525" t="s">
        <v>257</v>
      </c>
      <c r="W11" s="526"/>
      <c r="X11" s="526"/>
      <c r="Y11" s="526"/>
      <c r="Z11" s="526"/>
      <c r="AA11" s="526"/>
      <c r="AB11" s="526"/>
      <c r="AC11" s="527"/>
    </row>
    <row r="12" spans="1:118">
      <c r="I12" s="94"/>
      <c r="J12" s="94"/>
      <c r="O12" s="497" t="s">
        <v>372</v>
      </c>
      <c r="P12" s="497"/>
      <c r="Q12" s="88" t="s">
        <v>373</v>
      </c>
      <c r="R12" s="20">
        <f>Q21/R21</f>
        <v>89.088010335461135</v>
      </c>
      <c r="U12" s="328"/>
      <c r="V12" s="528"/>
      <c r="W12" s="529"/>
      <c r="X12" s="529"/>
      <c r="Y12" s="529"/>
      <c r="Z12" s="529"/>
      <c r="AA12" s="529"/>
      <c r="AB12" s="529"/>
      <c r="AC12" s="530"/>
    </row>
    <row r="13" spans="1:118">
      <c r="I13" s="94"/>
      <c r="J13" s="94"/>
      <c r="O13" s="497" t="s">
        <v>374</v>
      </c>
      <c r="P13" s="497"/>
      <c r="Q13" s="88" t="s">
        <v>375</v>
      </c>
      <c r="R13" s="20">
        <f>Q21/S21</f>
        <v>129.4438353438353</v>
      </c>
      <c r="U13" s="328"/>
      <c r="V13" s="528"/>
      <c r="W13" s="529"/>
      <c r="X13" s="529"/>
      <c r="Y13" s="529"/>
      <c r="Z13" s="529"/>
      <c r="AA13" s="529"/>
      <c r="AB13" s="529"/>
      <c r="AC13" s="530"/>
    </row>
    <row r="14" spans="1:118">
      <c r="I14" s="94"/>
      <c r="J14" s="94"/>
      <c r="O14" s="497" t="s">
        <v>376</v>
      </c>
      <c r="P14" s="497"/>
      <c r="Q14" s="88" t="s">
        <v>377</v>
      </c>
      <c r="R14" s="20">
        <f>Q21/T21</f>
        <v>89.088010335461135</v>
      </c>
      <c r="U14" s="411"/>
      <c r="V14" s="531"/>
      <c r="W14" s="532"/>
      <c r="X14" s="532"/>
      <c r="Y14" s="532"/>
      <c r="Z14" s="532"/>
      <c r="AA14" s="532"/>
      <c r="AB14" s="532"/>
      <c r="AC14" s="533"/>
    </row>
    <row r="15" spans="1:118"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413"/>
      <c r="V15" s="413"/>
      <c r="W15" s="413" t="s">
        <v>255</v>
      </c>
      <c r="X15" s="386"/>
      <c r="Y15" s="386"/>
      <c r="Z15" s="386"/>
      <c r="AA15" s="386"/>
      <c r="AB15" s="386"/>
      <c r="AC15" s="386"/>
      <c r="AD15" s="149"/>
      <c r="AE15" s="149"/>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row>
    <row r="16" spans="1:118" s="146" customFormat="1" ht="60" customHeight="1">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507" t="s">
        <v>440</v>
      </c>
      <c r="Y16" s="508"/>
      <c r="Z16" s="508"/>
      <c r="AA16" s="509"/>
      <c r="AB16" s="469" t="s">
        <v>390</v>
      </c>
      <c r="AC16" s="470"/>
      <c r="AD16" s="470"/>
      <c r="AE16" s="471"/>
      <c r="AF16" s="463" t="s">
        <v>386</v>
      </c>
      <c r="AG16" s="464"/>
      <c r="AH16" s="464"/>
      <c r="AI16" s="465"/>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row>
    <row r="17" spans="1:118" s="146" customFormat="1" ht="31.5">
      <c r="A17" s="172"/>
      <c r="B17" s="172"/>
      <c r="C17" s="173"/>
      <c r="D17" s="173"/>
      <c r="E17" s="173"/>
      <c r="G17" s="185"/>
      <c r="H17" s="378"/>
      <c r="I17" s="185" t="s">
        <v>391</v>
      </c>
      <c r="J17" s="378" t="s">
        <v>392</v>
      </c>
      <c r="K17" s="185"/>
      <c r="L17" s="175" t="s">
        <v>393</v>
      </c>
      <c r="M17" s="175" t="s">
        <v>394</v>
      </c>
      <c r="N17" s="175" t="s">
        <v>395</v>
      </c>
      <c r="O17" s="459" t="s">
        <v>404</v>
      </c>
      <c r="P17" s="179" t="s">
        <v>396</v>
      </c>
      <c r="Q17" s="180" t="s">
        <v>397</v>
      </c>
      <c r="R17" s="179" t="s">
        <v>398</v>
      </c>
      <c r="S17" s="180" t="s">
        <v>399</v>
      </c>
      <c r="T17" s="180" t="s">
        <v>400</v>
      </c>
      <c r="U17" s="181" t="s">
        <v>401</v>
      </c>
      <c r="V17" s="175" t="s">
        <v>401</v>
      </c>
      <c r="W17" s="182" t="s">
        <v>304</v>
      </c>
      <c r="X17" s="175" t="s">
        <v>441</v>
      </c>
      <c r="Y17" s="180" t="s">
        <v>220</v>
      </c>
      <c r="Z17" s="146" t="s">
        <v>220</v>
      </c>
      <c r="AA17" s="297" t="s">
        <v>442</v>
      </c>
      <c r="AB17" s="298" t="s">
        <v>220</v>
      </c>
      <c r="AC17" s="299"/>
      <c r="AD17" s="300"/>
      <c r="AE17" s="297" t="s">
        <v>435</v>
      </c>
      <c r="AF17" s="175" t="s">
        <v>393</v>
      </c>
      <c r="AG17" s="175" t="s">
        <v>394</v>
      </c>
      <c r="AH17" s="175" t="s">
        <v>395</v>
      </c>
      <c r="AI17" s="459" t="s">
        <v>404</v>
      </c>
    </row>
    <row r="18" spans="1:118" s="88" customFormat="1" ht="31.5">
      <c r="A18" s="31"/>
      <c r="B18" s="31"/>
      <c r="C18" s="94"/>
      <c r="D18" s="94"/>
      <c r="E18" s="94"/>
      <c r="F18" s="146"/>
      <c r="G18" s="177"/>
      <c r="H18" s="178"/>
      <c r="I18" s="177"/>
      <c r="J18" s="88" t="s">
        <v>405</v>
      </c>
      <c r="K18" s="177"/>
      <c r="L18" s="185"/>
      <c r="M18" s="185" t="s">
        <v>406</v>
      </c>
      <c r="N18" s="185" t="s">
        <v>407</v>
      </c>
      <c r="O18" s="460"/>
      <c r="P18" s="186"/>
      <c r="Q18" s="187"/>
      <c r="R18" s="186"/>
      <c r="S18" s="187"/>
      <c r="T18" s="187"/>
      <c r="U18" s="186" t="s">
        <v>408</v>
      </c>
      <c r="V18" s="187" t="s">
        <v>409</v>
      </c>
      <c r="W18" s="188"/>
      <c r="X18" s="185" t="s">
        <v>443</v>
      </c>
      <c r="Y18" s="301"/>
      <c r="Z18" s="146"/>
      <c r="AA18" s="302"/>
      <c r="AB18" s="180" t="s">
        <v>412</v>
      </c>
      <c r="AC18" s="180" t="s">
        <v>444</v>
      </c>
      <c r="AD18" s="303" t="s">
        <v>414</v>
      </c>
      <c r="AE18" s="286"/>
      <c r="AF18" s="185"/>
      <c r="AG18" s="185" t="s">
        <v>406</v>
      </c>
      <c r="AH18" s="185" t="s">
        <v>407</v>
      </c>
      <c r="AI18" s="460"/>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row>
    <row r="19" spans="1:118" ht="17.649999999999999" customHeight="1">
      <c r="F19" s="94"/>
      <c r="G19" s="191" t="s">
        <v>415</v>
      </c>
      <c r="H19" s="192"/>
      <c r="I19" s="162"/>
      <c r="J19" s="193"/>
      <c r="K19" s="194"/>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288" t="s">
        <v>220</v>
      </c>
      <c r="Y19" s="194" t="s">
        <v>421</v>
      </c>
      <c r="Z19" s="288" t="s">
        <v>421</v>
      </c>
      <c r="AA19" s="288" t="s">
        <v>416</v>
      </c>
      <c r="AB19" s="194" t="s">
        <v>421</v>
      </c>
      <c r="AC19" s="196" t="s">
        <v>416</v>
      </c>
      <c r="AD19" s="196" t="s">
        <v>416</v>
      </c>
      <c r="AE19" s="196" t="s">
        <v>416</v>
      </c>
      <c r="AF19" s="195" t="s">
        <v>416</v>
      </c>
      <c r="AG19" s="196" t="s">
        <v>416</v>
      </c>
      <c r="AH19" s="196" t="s">
        <v>416</v>
      </c>
      <c r="AI19" s="196" t="s">
        <v>416</v>
      </c>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row>
    <row r="20" spans="1:118" ht="19.5" customHeight="1">
      <c r="F20" s="94"/>
      <c r="G20" s="461" t="s">
        <v>422</v>
      </c>
      <c r="H20" s="462"/>
      <c r="J20" s="200"/>
      <c r="L20" s="195"/>
      <c r="M20" s="196"/>
      <c r="N20" s="196"/>
      <c r="O20" s="196"/>
      <c r="P20" s="196"/>
      <c r="Q20" s="196"/>
      <c r="R20" s="196"/>
      <c r="S20" s="196"/>
      <c r="T20" s="196"/>
      <c r="U20" s="201"/>
      <c r="V20" s="202"/>
      <c r="W20" s="203"/>
      <c r="X20" s="198"/>
      <c r="Y20" s="402">
        <v>3.5000000000000003E-2</v>
      </c>
      <c r="Z20" s="402">
        <v>3.5000000000000003E-2</v>
      </c>
      <c r="AA20" s="198"/>
      <c r="AB20" s="403">
        <v>3.5000000000000003E-2</v>
      </c>
      <c r="AC20" s="198"/>
      <c r="AD20" s="205">
        <v>2.5000000000000001E-2</v>
      </c>
      <c r="AE20" s="88"/>
      <c r="AF20" s="195"/>
      <c r="AG20" s="196"/>
      <c r="AH20" s="196"/>
      <c r="AI20" s="196"/>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row>
    <row r="21" spans="1:118" s="20" customFormat="1" ht="15.75" customHeight="1">
      <c r="A21" s="31"/>
      <c r="B21" s="31"/>
      <c r="C21" s="94"/>
      <c r="D21" s="94"/>
      <c r="E21" s="94"/>
      <c r="F21" s="206"/>
      <c r="G21" s="207" t="s">
        <v>423</v>
      </c>
      <c r="H21" s="206"/>
      <c r="I21" s="149"/>
      <c r="J21" s="208"/>
      <c r="K21" s="35"/>
      <c r="L21" s="209">
        <f t="shared" ref="L21:W21" si="0">SUM(L22:L513)</f>
        <v>0</v>
      </c>
      <c r="M21" s="210">
        <f t="shared" si="0"/>
        <v>34492195.826463036</v>
      </c>
      <c r="N21" s="210">
        <f t="shared" si="0"/>
        <v>0</v>
      </c>
      <c r="O21" s="210">
        <f t="shared" si="0"/>
        <v>34492195.826463036</v>
      </c>
      <c r="P21" s="211">
        <f t="shared" si="0"/>
        <v>34492195.826463036</v>
      </c>
      <c r="Q21" s="211">
        <f t="shared" si="0"/>
        <v>23132800.635729954</v>
      </c>
      <c r="R21" s="211">
        <f t="shared" si="0"/>
        <v>259662.33333333334</v>
      </c>
      <c r="S21" s="211">
        <f t="shared" si="0"/>
        <v>178709.1720071754</v>
      </c>
      <c r="T21" s="211">
        <f t="shared" si="0"/>
        <v>259662.33333333334</v>
      </c>
      <c r="U21" s="212">
        <f t="shared" si="0"/>
        <v>0</v>
      </c>
      <c r="V21" s="210">
        <f t="shared" si="0"/>
        <v>0</v>
      </c>
      <c r="W21" s="209">
        <f t="shared" si="0"/>
        <v>259662.33333333334</v>
      </c>
      <c r="X21" s="213">
        <f>SUM(X22:X289)</f>
        <v>0</v>
      </c>
      <c r="Y21" s="213" t="s">
        <v>220</v>
      </c>
      <c r="Z21" s="210" t="s">
        <v>220</v>
      </c>
      <c r="AA21" s="213">
        <f>SUM(AA22:AA289)</f>
        <v>0</v>
      </c>
      <c r="AB21" s="213"/>
      <c r="AC21" s="214">
        <f>SUM(AC22:AC513)</f>
        <v>34492195.826463036</v>
      </c>
      <c r="AD21" s="210"/>
      <c r="AE21" s="210">
        <f>SUM(AE22:AE289)</f>
        <v>0</v>
      </c>
      <c r="AF21" s="209">
        <f>SUM(AF22:AF513)</f>
        <v>0</v>
      </c>
      <c r="AG21" s="210">
        <f>SUM(AG22:AG513)</f>
        <v>34492195.826463036</v>
      </c>
      <c r="AH21" s="210">
        <f>SUM(AH22:AH513)</f>
        <v>0</v>
      </c>
      <c r="AI21" s="210">
        <f>SUM(AI22:AI513)</f>
        <v>34492195.826463036</v>
      </c>
      <c r="AJ21" s="88"/>
      <c r="AK21" s="88"/>
    </row>
    <row r="22" spans="1:118" s="20" customFormat="1" ht="15.75" customHeight="1" outlineLevel="1">
      <c r="A22" s="31"/>
      <c r="B22" s="31"/>
      <c r="C22" s="94"/>
      <c r="D22" s="94"/>
      <c r="E22" s="94"/>
      <c r="F22" s="149"/>
      <c r="G22" s="215">
        <v>1</v>
      </c>
      <c r="H22" s="216">
        <v>1990</v>
      </c>
      <c r="I22" s="217">
        <v>1990</v>
      </c>
      <c r="J22" s="217">
        <v>1990</v>
      </c>
      <c r="K22" s="218"/>
      <c r="L22" s="219">
        <f t="shared" ref="L22:N45" si="1">AF22</f>
        <v>0</v>
      </c>
      <c r="M22" s="220">
        <f t="shared" si="1"/>
        <v>0</v>
      </c>
      <c r="N22" s="220">
        <f t="shared" si="1"/>
        <v>0</v>
      </c>
      <c r="O22" s="221">
        <f t="shared" ref="O22:O45" si="2">N22+M22</f>
        <v>0</v>
      </c>
      <c r="P22" s="222">
        <f t="shared" ref="P22:P45" si="3">O22</f>
        <v>0</v>
      </c>
      <c r="Q22" s="223">
        <f>P22*[1]Factors!D9</f>
        <v>0</v>
      </c>
      <c r="R22" s="223">
        <f t="shared" ref="R22:R45" si="4">U22+W22</f>
        <v>0</v>
      </c>
      <c r="S22" s="223">
        <f>R22*[1]Factors!D9</f>
        <v>0</v>
      </c>
      <c r="T22" s="224">
        <f>R22*[1]Factors!D9*[1]Factors!E9</f>
        <v>0</v>
      </c>
      <c r="U22" s="219"/>
      <c r="V22" s="220"/>
      <c r="W22" s="221"/>
      <c r="X22" s="220"/>
      <c r="Y22" s="220">
        <v>0</v>
      </c>
      <c r="Z22" s="220">
        <v>0</v>
      </c>
      <c r="AA22" s="220">
        <f>X22*W22+Y22*U22+Z22*V22</f>
        <v>0</v>
      </c>
      <c r="AB22" s="220">
        <v>0</v>
      </c>
      <c r="AC22" s="220"/>
      <c r="AD22" s="220"/>
      <c r="AE22" s="220"/>
      <c r="AF22" s="219"/>
      <c r="AG22" s="221"/>
      <c r="AH22" s="220"/>
      <c r="AI22" s="307"/>
      <c r="AJ22" s="88"/>
      <c r="AK22" s="88"/>
    </row>
    <row r="23" spans="1:118" s="20" customFormat="1" ht="15.75" customHeight="1" outlineLevel="1">
      <c r="A23" s="31"/>
      <c r="B23" s="31"/>
      <c r="C23" s="94"/>
      <c r="D23" s="94"/>
      <c r="E23" s="94"/>
      <c r="F23" s="149"/>
      <c r="G23" s="227">
        <v>2</v>
      </c>
      <c r="H23" s="228">
        <v>1990</v>
      </c>
      <c r="I23" s="229">
        <v>1990</v>
      </c>
      <c r="J23" s="229">
        <v>1990</v>
      </c>
      <c r="K23" s="230"/>
      <c r="L23" s="231">
        <f t="shared" si="1"/>
        <v>0</v>
      </c>
      <c r="M23" s="232">
        <f t="shared" si="1"/>
        <v>0</v>
      </c>
      <c r="N23" s="232">
        <f t="shared" si="1"/>
        <v>0</v>
      </c>
      <c r="O23" s="233">
        <f t="shared" si="2"/>
        <v>0</v>
      </c>
      <c r="P23" s="234">
        <f t="shared" si="3"/>
        <v>0</v>
      </c>
      <c r="Q23" s="235">
        <f>P23*[1]Factors!D10</f>
        <v>0</v>
      </c>
      <c r="R23" s="235">
        <f t="shared" si="4"/>
        <v>0</v>
      </c>
      <c r="S23" s="235">
        <f>R23*[1]Factors!D10</f>
        <v>0</v>
      </c>
      <c r="T23" s="236">
        <f>R23*[1]Factors!D10*[1]Factors!E10</f>
        <v>0</v>
      </c>
      <c r="U23" s="231"/>
      <c r="V23" s="232"/>
      <c r="W23" s="233"/>
      <c r="X23" s="232"/>
      <c r="Y23" s="232"/>
      <c r="Z23" s="232"/>
      <c r="AA23" s="232"/>
      <c r="AB23" s="232"/>
      <c r="AC23" s="232"/>
      <c r="AD23" s="232"/>
      <c r="AE23" s="232"/>
      <c r="AF23" s="231"/>
      <c r="AG23" s="233"/>
      <c r="AH23" s="232"/>
      <c r="AI23" s="233"/>
      <c r="AJ23" s="88"/>
      <c r="AK23" s="88"/>
    </row>
    <row r="24" spans="1:118" s="20" customFormat="1" ht="15.75" customHeight="1" outlineLevel="1">
      <c r="A24" s="31"/>
      <c r="B24" s="31"/>
      <c r="C24" s="94"/>
      <c r="D24" s="94"/>
      <c r="E24" s="94"/>
      <c r="F24" s="149"/>
      <c r="G24" s="227">
        <v>3</v>
      </c>
      <c r="H24" s="228">
        <v>1990</v>
      </c>
      <c r="I24" s="229">
        <v>1990</v>
      </c>
      <c r="J24" s="229">
        <v>1990</v>
      </c>
      <c r="K24" s="230"/>
      <c r="L24" s="231">
        <f t="shared" si="1"/>
        <v>0</v>
      </c>
      <c r="M24" s="232">
        <f t="shared" si="1"/>
        <v>0</v>
      </c>
      <c r="N24" s="232">
        <f t="shared" si="1"/>
        <v>0</v>
      </c>
      <c r="O24" s="233">
        <f t="shared" si="2"/>
        <v>0</v>
      </c>
      <c r="P24" s="234">
        <f t="shared" si="3"/>
        <v>0</v>
      </c>
      <c r="Q24" s="235">
        <f>P24*[1]Factors!D11</f>
        <v>0</v>
      </c>
      <c r="R24" s="235">
        <f t="shared" si="4"/>
        <v>0</v>
      </c>
      <c r="S24" s="235">
        <f>R24*[1]Factors!D11</f>
        <v>0</v>
      </c>
      <c r="T24" s="236">
        <f>R24*[1]Factors!D11*[1]Factors!E11</f>
        <v>0</v>
      </c>
      <c r="U24" s="231"/>
      <c r="V24" s="232"/>
      <c r="W24" s="233"/>
      <c r="X24" s="232"/>
      <c r="Y24" s="232"/>
      <c r="Z24" s="232"/>
      <c r="AA24" s="232"/>
      <c r="AB24" s="232"/>
      <c r="AC24" s="232"/>
      <c r="AD24" s="232"/>
      <c r="AE24" s="232"/>
      <c r="AF24" s="231"/>
      <c r="AG24" s="233"/>
      <c r="AH24" s="232"/>
      <c r="AI24" s="233"/>
      <c r="AJ24" s="88"/>
      <c r="AK24" s="88"/>
    </row>
    <row r="25" spans="1:118" s="20" customFormat="1" ht="15.75" customHeight="1" outlineLevel="1">
      <c r="A25" s="31"/>
      <c r="B25" s="31"/>
      <c r="C25" s="94"/>
      <c r="D25" s="94"/>
      <c r="E25" s="94"/>
      <c r="F25" s="149"/>
      <c r="G25" s="227">
        <v>4</v>
      </c>
      <c r="H25" s="228">
        <v>1990</v>
      </c>
      <c r="I25" s="229">
        <v>1990</v>
      </c>
      <c r="J25" s="229">
        <v>1991</v>
      </c>
      <c r="K25" s="230"/>
      <c r="L25" s="231">
        <f t="shared" si="1"/>
        <v>0</v>
      </c>
      <c r="M25" s="232">
        <f t="shared" si="1"/>
        <v>0</v>
      </c>
      <c r="N25" s="232">
        <f t="shared" si="1"/>
        <v>0</v>
      </c>
      <c r="O25" s="233">
        <f t="shared" si="2"/>
        <v>0</v>
      </c>
      <c r="P25" s="234">
        <f t="shared" si="3"/>
        <v>0</v>
      </c>
      <c r="Q25" s="235">
        <f>P25*[1]Factors!D12</f>
        <v>0</v>
      </c>
      <c r="R25" s="235">
        <f t="shared" si="4"/>
        <v>0</v>
      </c>
      <c r="S25" s="235">
        <f>R25*[1]Factors!D12</f>
        <v>0</v>
      </c>
      <c r="T25" s="236">
        <f>R25*[1]Factors!D12*[1]Factors!E12</f>
        <v>0</v>
      </c>
      <c r="U25" s="231"/>
      <c r="V25" s="232"/>
      <c r="W25" s="233"/>
      <c r="X25" s="232"/>
      <c r="Y25" s="232"/>
      <c r="Z25" s="232"/>
      <c r="AA25" s="232"/>
      <c r="AB25" s="232"/>
      <c r="AC25" s="232"/>
      <c r="AD25" s="232"/>
      <c r="AE25" s="232"/>
      <c r="AF25" s="231"/>
      <c r="AG25" s="233"/>
      <c r="AH25" s="232"/>
      <c r="AI25" s="233"/>
      <c r="AJ25" s="88"/>
      <c r="AK25" s="88"/>
    </row>
    <row r="26" spans="1:118" s="20" customFormat="1" ht="15.75" customHeight="1" outlineLevel="1">
      <c r="A26" s="31"/>
      <c r="B26" s="31"/>
      <c r="C26" s="94"/>
      <c r="D26" s="94"/>
      <c r="E26" s="94"/>
      <c r="F26" s="149"/>
      <c r="G26" s="227">
        <v>5</v>
      </c>
      <c r="H26" s="228">
        <v>1990</v>
      </c>
      <c r="I26" s="229">
        <v>1990</v>
      </c>
      <c r="J26" s="229">
        <v>1991</v>
      </c>
      <c r="K26" s="230"/>
      <c r="L26" s="231">
        <f t="shared" si="1"/>
        <v>0</v>
      </c>
      <c r="M26" s="232">
        <f t="shared" si="1"/>
        <v>0</v>
      </c>
      <c r="N26" s="232">
        <f t="shared" si="1"/>
        <v>0</v>
      </c>
      <c r="O26" s="233">
        <f t="shared" si="2"/>
        <v>0</v>
      </c>
      <c r="P26" s="234">
        <f t="shared" si="3"/>
        <v>0</v>
      </c>
      <c r="Q26" s="235">
        <f>P26*[1]Factors!D13</f>
        <v>0</v>
      </c>
      <c r="R26" s="235">
        <f t="shared" si="4"/>
        <v>0</v>
      </c>
      <c r="S26" s="235">
        <f>R26*[1]Factors!D13</f>
        <v>0</v>
      </c>
      <c r="T26" s="236">
        <f>R26*[1]Factors!D13*[1]Factors!E13</f>
        <v>0</v>
      </c>
      <c r="U26" s="231"/>
      <c r="V26" s="232"/>
      <c r="W26" s="233"/>
      <c r="X26" s="232"/>
      <c r="Y26" s="232"/>
      <c r="Z26" s="232"/>
      <c r="AA26" s="232"/>
      <c r="AB26" s="232"/>
      <c r="AC26" s="232"/>
      <c r="AD26" s="232"/>
      <c r="AE26" s="232"/>
      <c r="AF26" s="231"/>
      <c r="AG26" s="233"/>
      <c r="AH26" s="232"/>
      <c r="AI26" s="233"/>
      <c r="AJ26" s="88"/>
      <c r="AK26" s="88"/>
    </row>
    <row r="27" spans="1:118" s="20" customFormat="1" ht="15.75" customHeight="1" outlineLevel="1">
      <c r="A27" s="31"/>
      <c r="B27" s="31"/>
      <c r="C27" s="94"/>
      <c r="D27" s="94"/>
      <c r="E27" s="94"/>
      <c r="F27" s="149"/>
      <c r="G27" s="227">
        <v>6</v>
      </c>
      <c r="H27" s="228">
        <v>1990</v>
      </c>
      <c r="I27" s="229">
        <v>1990</v>
      </c>
      <c r="J27" s="229">
        <v>1991</v>
      </c>
      <c r="K27" s="230"/>
      <c r="L27" s="231">
        <f t="shared" si="1"/>
        <v>0</v>
      </c>
      <c r="M27" s="232">
        <f t="shared" si="1"/>
        <v>0</v>
      </c>
      <c r="N27" s="232">
        <f t="shared" si="1"/>
        <v>0</v>
      </c>
      <c r="O27" s="233">
        <f t="shared" si="2"/>
        <v>0</v>
      </c>
      <c r="P27" s="234">
        <f t="shared" si="3"/>
        <v>0</v>
      </c>
      <c r="Q27" s="235">
        <f>P27*[1]Factors!D14</f>
        <v>0</v>
      </c>
      <c r="R27" s="235">
        <f t="shared" si="4"/>
        <v>0</v>
      </c>
      <c r="S27" s="235">
        <f>R27*[1]Factors!D14</f>
        <v>0</v>
      </c>
      <c r="T27" s="236">
        <f>R27*[1]Factors!D14*[1]Factors!E14</f>
        <v>0</v>
      </c>
      <c r="U27" s="231"/>
      <c r="V27" s="232"/>
      <c r="W27" s="233"/>
      <c r="X27" s="232"/>
      <c r="Y27" s="232"/>
      <c r="Z27" s="232"/>
      <c r="AA27" s="232"/>
      <c r="AB27" s="232"/>
      <c r="AC27" s="232"/>
      <c r="AD27" s="232"/>
      <c r="AE27" s="232"/>
      <c r="AF27" s="231"/>
      <c r="AG27" s="233"/>
      <c r="AH27" s="232"/>
      <c r="AI27" s="233"/>
      <c r="AJ27" s="88"/>
      <c r="AK27" s="88"/>
    </row>
    <row r="28" spans="1:118" s="20" customFormat="1" ht="15.75" customHeight="1" outlineLevel="1">
      <c r="A28" s="31"/>
      <c r="B28" s="31"/>
      <c r="C28" s="94"/>
      <c r="D28" s="94"/>
      <c r="E28" s="94"/>
      <c r="F28" s="149"/>
      <c r="G28" s="227">
        <v>7</v>
      </c>
      <c r="H28" s="228">
        <v>1990</v>
      </c>
      <c r="I28" s="229">
        <v>1991</v>
      </c>
      <c r="J28" s="229">
        <v>1991</v>
      </c>
      <c r="K28" s="230"/>
      <c r="L28" s="231">
        <f t="shared" si="1"/>
        <v>0</v>
      </c>
      <c r="M28" s="232">
        <f t="shared" si="1"/>
        <v>0</v>
      </c>
      <c r="N28" s="232">
        <f t="shared" si="1"/>
        <v>0</v>
      </c>
      <c r="O28" s="233">
        <f t="shared" si="2"/>
        <v>0</v>
      </c>
      <c r="P28" s="234">
        <f t="shared" si="3"/>
        <v>0</v>
      </c>
      <c r="Q28" s="235">
        <f>P28*[1]Factors!D15</f>
        <v>0</v>
      </c>
      <c r="R28" s="235">
        <f t="shared" si="4"/>
        <v>0</v>
      </c>
      <c r="S28" s="235">
        <f>R28*[1]Factors!D15</f>
        <v>0</v>
      </c>
      <c r="T28" s="236">
        <f>R28*[1]Factors!D15*[1]Factors!E15</f>
        <v>0</v>
      </c>
      <c r="U28" s="231"/>
      <c r="V28" s="232"/>
      <c r="W28" s="233"/>
      <c r="X28" s="232"/>
      <c r="Y28" s="232"/>
      <c r="Z28" s="232"/>
      <c r="AA28" s="232"/>
      <c r="AB28" s="232"/>
      <c r="AC28" s="232"/>
      <c r="AD28" s="232"/>
      <c r="AE28" s="232"/>
      <c r="AF28" s="231"/>
      <c r="AG28" s="233"/>
      <c r="AH28" s="232"/>
      <c r="AI28" s="233"/>
      <c r="AJ28" s="88"/>
      <c r="AK28" s="88"/>
    </row>
    <row r="29" spans="1:118" s="20" customFormat="1" ht="15.75" customHeight="1" outlineLevel="1">
      <c r="A29" s="31"/>
      <c r="B29" s="31"/>
      <c r="C29" s="94"/>
      <c r="D29" s="94"/>
      <c r="E29" s="94"/>
      <c r="F29" s="149"/>
      <c r="G29" s="227">
        <v>8</v>
      </c>
      <c r="H29" s="228">
        <v>1990</v>
      </c>
      <c r="I29" s="229">
        <v>1991</v>
      </c>
      <c r="J29" s="229">
        <v>1991</v>
      </c>
      <c r="K29" s="230"/>
      <c r="L29" s="231">
        <f t="shared" si="1"/>
        <v>0</v>
      </c>
      <c r="M29" s="232">
        <f t="shared" si="1"/>
        <v>0</v>
      </c>
      <c r="N29" s="232">
        <f t="shared" si="1"/>
        <v>0</v>
      </c>
      <c r="O29" s="233">
        <f t="shared" si="2"/>
        <v>0</v>
      </c>
      <c r="P29" s="234">
        <f t="shared" si="3"/>
        <v>0</v>
      </c>
      <c r="Q29" s="235">
        <f>P29*[1]Factors!D16</f>
        <v>0</v>
      </c>
      <c r="R29" s="235">
        <f t="shared" si="4"/>
        <v>0</v>
      </c>
      <c r="S29" s="235">
        <f>R29*[1]Factors!D16</f>
        <v>0</v>
      </c>
      <c r="T29" s="236">
        <f>R29*[1]Factors!D16*[1]Factors!E16</f>
        <v>0</v>
      </c>
      <c r="U29" s="231"/>
      <c r="V29" s="232"/>
      <c r="W29" s="233"/>
      <c r="X29" s="232"/>
      <c r="Y29" s="232"/>
      <c r="Z29" s="232"/>
      <c r="AA29" s="232"/>
      <c r="AB29" s="232"/>
      <c r="AC29" s="232"/>
      <c r="AD29" s="232"/>
      <c r="AE29" s="232"/>
      <c r="AF29" s="231"/>
      <c r="AG29" s="233"/>
      <c r="AH29" s="232"/>
      <c r="AI29" s="233"/>
      <c r="AJ29" s="88"/>
      <c r="AK29" s="88"/>
    </row>
    <row r="30" spans="1:118" s="20" customFormat="1" ht="15.75" customHeight="1" outlineLevel="1">
      <c r="A30" s="31"/>
      <c r="B30" s="31"/>
      <c r="C30" s="94"/>
      <c r="D30" s="94"/>
      <c r="E30" s="94"/>
      <c r="F30" s="149"/>
      <c r="G30" s="227">
        <v>9</v>
      </c>
      <c r="H30" s="228">
        <v>1990</v>
      </c>
      <c r="I30" s="229">
        <v>1991</v>
      </c>
      <c r="J30" s="229">
        <v>1991</v>
      </c>
      <c r="K30" s="230"/>
      <c r="L30" s="231">
        <f t="shared" si="1"/>
        <v>0</v>
      </c>
      <c r="M30" s="232">
        <f t="shared" si="1"/>
        <v>0</v>
      </c>
      <c r="N30" s="232">
        <f t="shared" si="1"/>
        <v>0</v>
      </c>
      <c r="O30" s="233">
        <f t="shared" si="2"/>
        <v>0</v>
      </c>
      <c r="P30" s="234">
        <f t="shared" si="3"/>
        <v>0</v>
      </c>
      <c r="Q30" s="235">
        <f>P30*[1]Factors!D17</f>
        <v>0</v>
      </c>
      <c r="R30" s="235">
        <f t="shared" si="4"/>
        <v>0</v>
      </c>
      <c r="S30" s="235">
        <f>R30*[1]Factors!D17</f>
        <v>0</v>
      </c>
      <c r="T30" s="236">
        <f>R30*[1]Factors!D17*[1]Factors!E17</f>
        <v>0</v>
      </c>
      <c r="U30" s="231"/>
      <c r="V30" s="232"/>
      <c r="W30" s="233"/>
      <c r="X30" s="232"/>
      <c r="Y30" s="232"/>
      <c r="Z30" s="232"/>
      <c r="AA30" s="232"/>
      <c r="AB30" s="232"/>
      <c r="AC30" s="232"/>
      <c r="AD30" s="232"/>
      <c r="AE30" s="232"/>
      <c r="AF30" s="231"/>
      <c r="AG30" s="233"/>
      <c r="AH30" s="232"/>
      <c r="AI30" s="233"/>
      <c r="AJ30" s="88"/>
      <c r="AK30" s="88"/>
    </row>
    <row r="31" spans="1:118" s="20" customFormat="1" ht="15.75" customHeight="1" outlineLevel="1">
      <c r="A31" s="31"/>
      <c r="B31" s="31"/>
      <c r="C31" s="94"/>
      <c r="D31" s="94"/>
      <c r="E31" s="94"/>
      <c r="F31" s="149"/>
      <c r="G31" s="227">
        <v>10</v>
      </c>
      <c r="H31" s="228">
        <v>1990</v>
      </c>
      <c r="I31" s="229">
        <v>1991</v>
      </c>
      <c r="J31" s="229">
        <v>1991</v>
      </c>
      <c r="K31" s="230"/>
      <c r="L31" s="231">
        <f t="shared" si="1"/>
        <v>0</v>
      </c>
      <c r="M31" s="232">
        <f t="shared" si="1"/>
        <v>0</v>
      </c>
      <c r="N31" s="232">
        <f t="shared" si="1"/>
        <v>0</v>
      </c>
      <c r="O31" s="233">
        <f t="shared" si="2"/>
        <v>0</v>
      </c>
      <c r="P31" s="234">
        <f t="shared" si="3"/>
        <v>0</v>
      </c>
      <c r="Q31" s="235">
        <f>P31*[1]Factors!D18</f>
        <v>0</v>
      </c>
      <c r="R31" s="235">
        <f t="shared" si="4"/>
        <v>0</v>
      </c>
      <c r="S31" s="235">
        <f>R31*[1]Factors!D18</f>
        <v>0</v>
      </c>
      <c r="T31" s="236">
        <f>R31*[1]Factors!D18*[1]Factors!E18</f>
        <v>0</v>
      </c>
      <c r="U31" s="231"/>
      <c r="V31" s="232"/>
      <c r="W31" s="233"/>
      <c r="X31" s="232"/>
      <c r="Y31" s="232"/>
      <c r="Z31" s="232"/>
      <c r="AA31" s="232"/>
      <c r="AB31" s="232"/>
      <c r="AC31" s="232"/>
      <c r="AD31" s="232"/>
      <c r="AE31" s="232"/>
      <c r="AF31" s="231"/>
      <c r="AG31" s="233"/>
      <c r="AH31" s="232"/>
      <c r="AI31" s="233"/>
      <c r="AJ31" s="88"/>
      <c r="AK31" s="88"/>
    </row>
    <row r="32" spans="1:118" s="20" customFormat="1" ht="15.75" customHeight="1" outlineLevel="1">
      <c r="A32" s="31"/>
      <c r="B32" s="31"/>
      <c r="C32" s="94"/>
      <c r="D32" s="94"/>
      <c r="E32" s="94"/>
      <c r="F32" s="149"/>
      <c r="G32" s="227">
        <v>11</v>
      </c>
      <c r="H32" s="228">
        <v>1990</v>
      </c>
      <c r="I32" s="229">
        <v>1991</v>
      </c>
      <c r="J32" s="229">
        <v>1991</v>
      </c>
      <c r="K32" s="230"/>
      <c r="L32" s="231">
        <f t="shared" si="1"/>
        <v>0</v>
      </c>
      <c r="M32" s="232">
        <f t="shared" si="1"/>
        <v>0</v>
      </c>
      <c r="N32" s="232">
        <f t="shared" si="1"/>
        <v>0</v>
      </c>
      <c r="O32" s="233">
        <f t="shared" si="2"/>
        <v>0</v>
      </c>
      <c r="P32" s="234">
        <f t="shared" si="3"/>
        <v>0</v>
      </c>
      <c r="Q32" s="235">
        <f>P32*[1]Factors!D19</f>
        <v>0</v>
      </c>
      <c r="R32" s="235">
        <f t="shared" si="4"/>
        <v>0</v>
      </c>
      <c r="S32" s="235">
        <f>R32*[1]Factors!D19</f>
        <v>0</v>
      </c>
      <c r="T32" s="236">
        <f>R32*[1]Factors!D19*[1]Factors!E19</f>
        <v>0</v>
      </c>
      <c r="U32" s="231"/>
      <c r="V32" s="232"/>
      <c r="W32" s="233"/>
      <c r="X32" s="232"/>
      <c r="Y32" s="232"/>
      <c r="Z32" s="232"/>
      <c r="AA32" s="232"/>
      <c r="AB32" s="232"/>
      <c r="AC32" s="232"/>
      <c r="AD32" s="232"/>
      <c r="AE32" s="232"/>
      <c r="AF32" s="231"/>
      <c r="AG32" s="233"/>
      <c r="AH32" s="232"/>
      <c r="AI32" s="233"/>
      <c r="AJ32" s="88"/>
      <c r="AK32" s="88"/>
    </row>
    <row r="33" spans="1:37" s="20" customFormat="1">
      <c r="A33" s="31"/>
      <c r="B33" s="31"/>
      <c r="C33" s="94"/>
      <c r="D33" s="94"/>
      <c r="E33" s="94"/>
      <c r="F33" s="149"/>
      <c r="G33" s="227">
        <v>12</v>
      </c>
      <c r="H33" s="228">
        <v>1990</v>
      </c>
      <c r="I33" s="229">
        <v>1991</v>
      </c>
      <c r="J33" s="229">
        <v>1991</v>
      </c>
      <c r="K33" s="230"/>
      <c r="L33" s="231">
        <f t="shared" si="1"/>
        <v>0</v>
      </c>
      <c r="M33" s="232">
        <f t="shared" si="1"/>
        <v>0</v>
      </c>
      <c r="N33" s="232">
        <f t="shared" si="1"/>
        <v>0</v>
      </c>
      <c r="O33" s="233">
        <f t="shared" si="2"/>
        <v>0</v>
      </c>
      <c r="P33" s="234">
        <f t="shared" si="3"/>
        <v>0</v>
      </c>
      <c r="Q33" s="235">
        <f>P33*[1]Factors!D20</f>
        <v>0</v>
      </c>
      <c r="R33" s="235">
        <f t="shared" si="4"/>
        <v>0</v>
      </c>
      <c r="S33" s="235">
        <f>R33*[1]Factors!D20</f>
        <v>0</v>
      </c>
      <c r="T33" s="236">
        <f>R33*[1]Factors!D20*[1]Factors!E20</f>
        <v>0</v>
      </c>
      <c r="U33" s="231"/>
      <c r="V33" s="232"/>
      <c r="W33" s="233"/>
      <c r="X33" s="232"/>
      <c r="Y33" s="232"/>
      <c r="Z33" s="232"/>
      <c r="AA33" s="232"/>
      <c r="AB33" s="232"/>
      <c r="AC33" s="232"/>
      <c r="AD33" s="232"/>
      <c r="AE33" s="232"/>
      <c r="AF33" s="231"/>
      <c r="AG33" s="233"/>
      <c r="AH33" s="232"/>
      <c r="AI33" s="233"/>
      <c r="AJ33" s="88"/>
      <c r="AK33" s="88"/>
    </row>
    <row r="34" spans="1:37" s="20" customFormat="1">
      <c r="A34" s="31"/>
      <c r="B34" s="31"/>
      <c r="C34" s="94"/>
      <c r="D34" s="94"/>
      <c r="E34" s="94"/>
      <c r="F34" s="149"/>
      <c r="G34" s="227">
        <v>1</v>
      </c>
      <c r="H34" s="228">
        <v>1991</v>
      </c>
      <c r="I34" s="229">
        <v>1991</v>
      </c>
      <c r="J34" s="229">
        <v>1991</v>
      </c>
      <c r="K34" s="230"/>
      <c r="L34" s="231">
        <f t="shared" si="1"/>
        <v>0</v>
      </c>
      <c r="M34" s="232">
        <f t="shared" si="1"/>
        <v>0</v>
      </c>
      <c r="N34" s="232">
        <f t="shared" si="1"/>
        <v>0</v>
      </c>
      <c r="O34" s="233">
        <f t="shared" si="2"/>
        <v>0</v>
      </c>
      <c r="P34" s="234">
        <f t="shared" si="3"/>
        <v>0</v>
      </c>
      <c r="Q34" s="235">
        <f>P34*[1]Factors!D21</f>
        <v>0</v>
      </c>
      <c r="R34" s="235">
        <f t="shared" si="4"/>
        <v>0</v>
      </c>
      <c r="S34" s="235">
        <f>R34*[1]Factors!D21</f>
        <v>0</v>
      </c>
      <c r="T34" s="236">
        <f>R34*[1]Factors!D21*[1]Factors!E21</f>
        <v>0</v>
      </c>
      <c r="U34" s="231"/>
      <c r="V34" s="232"/>
      <c r="W34" s="233"/>
      <c r="X34" s="232"/>
      <c r="Y34" s="232">
        <f>Y22*EXP(Y$20)</f>
        <v>0</v>
      </c>
      <c r="Z34" s="232">
        <f>Z22*EXP(Z$20)</f>
        <v>0</v>
      </c>
      <c r="AA34" s="232">
        <f>X34*W34+Y34*U34+Z34*V34</f>
        <v>0</v>
      </c>
      <c r="AB34" s="232">
        <f>AB22*EXP(AB$20)</f>
        <v>0</v>
      </c>
      <c r="AC34" s="232"/>
      <c r="AD34" s="232"/>
      <c r="AE34" s="232"/>
      <c r="AF34" s="231"/>
      <c r="AG34" s="233"/>
      <c r="AH34" s="232"/>
      <c r="AI34" s="233"/>
      <c r="AJ34" s="88"/>
      <c r="AK34" s="88"/>
    </row>
    <row r="35" spans="1:37" s="20" customFormat="1">
      <c r="A35" s="31"/>
      <c r="B35" s="31"/>
      <c r="C35" s="94"/>
      <c r="D35" s="94"/>
      <c r="E35" s="94"/>
      <c r="F35" s="149"/>
      <c r="G35" s="227">
        <v>2</v>
      </c>
      <c r="H35" s="228">
        <v>1991</v>
      </c>
      <c r="I35" s="229">
        <v>1991</v>
      </c>
      <c r="J35" s="229">
        <v>1991</v>
      </c>
      <c r="K35" s="230"/>
      <c r="L35" s="231">
        <f t="shared" si="1"/>
        <v>0</v>
      </c>
      <c r="M35" s="232">
        <f t="shared" si="1"/>
        <v>0</v>
      </c>
      <c r="N35" s="232">
        <f t="shared" si="1"/>
        <v>0</v>
      </c>
      <c r="O35" s="233">
        <f t="shared" si="2"/>
        <v>0</v>
      </c>
      <c r="P35" s="234">
        <f t="shared" si="3"/>
        <v>0</v>
      </c>
      <c r="Q35" s="235">
        <f>P35*[1]Factors!D22</f>
        <v>0</v>
      </c>
      <c r="R35" s="235">
        <f t="shared" si="4"/>
        <v>0</v>
      </c>
      <c r="S35" s="235">
        <f>R35*[1]Factors!D22</f>
        <v>0</v>
      </c>
      <c r="T35" s="236">
        <f>R35*[1]Factors!D22*[1]Factors!E22</f>
        <v>0</v>
      </c>
      <c r="U35" s="231"/>
      <c r="V35" s="232"/>
      <c r="W35" s="233"/>
      <c r="X35" s="232"/>
      <c r="Y35" s="232"/>
      <c r="Z35" s="232"/>
      <c r="AA35" s="232"/>
      <c r="AB35" s="232"/>
      <c r="AC35" s="232"/>
      <c r="AD35" s="232"/>
      <c r="AE35" s="232"/>
      <c r="AF35" s="231"/>
      <c r="AG35" s="233"/>
      <c r="AH35" s="232"/>
      <c r="AI35" s="233"/>
      <c r="AJ35" s="88"/>
      <c r="AK35" s="88"/>
    </row>
    <row r="36" spans="1:37" s="20" customFormat="1">
      <c r="A36" s="31"/>
      <c r="B36" s="31"/>
      <c r="C36" s="94"/>
      <c r="D36" s="94"/>
      <c r="E36" s="94"/>
      <c r="F36" s="149"/>
      <c r="G36" s="227">
        <v>3</v>
      </c>
      <c r="H36" s="228">
        <v>1991</v>
      </c>
      <c r="I36" s="229">
        <v>1991</v>
      </c>
      <c r="J36" s="229">
        <v>1991</v>
      </c>
      <c r="K36" s="230"/>
      <c r="L36" s="231">
        <f t="shared" si="1"/>
        <v>0</v>
      </c>
      <c r="M36" s="232">
        <f t="shared" si="1"/>
        <v>0</v>
      </c>
      <c r="N36" s="232">
        <f t="shared" si="1"/>
        <v>0</v>
      </c>
      <c r="O36" s="233">
        <f t="shared" si="2"/>
        <v>0</v>
      </c>
      <c r="P36" s="234">
        <f t="shared" si="3"/>
        <v>0</v>
      </c>
      <c r="Q36" s="235">
        <f>P36*[1]Factors!D23</f>
        <v>0</v>
      </c>
      <c r="R36" s="235">
        <f t="shared" si="4"/>
        <v>0</v>
      </c>
      <c r="S36" s="235">
        <f>R36*[1]Factors!D23</f>
        <v>0</v>
      </c>
      <c r="T36" s="236">
        <f>R36*[1]Factors!D23*[1]Factors!E23</f>
        <v>0</v>
      </c>
      <c r="U36" s="231"/>
      <c r="V36" s="232"/>
      <c r="W36" s="233"/>
      <c r="X36" s="232"/>
      <c r="Y36" s="232"/>
      <c r="Z36" s="232"/>
      <c r="AA36" s="232"/>
      <c r="AB36" s="232"/>
      <c r="AC36" s="232"/>
      <c r="AD36" s="232"/>
      <c r="AE36" s="232"/>
      <c r="AF36" s="231"/>
      <c r="AG36" s="233"/>
      <c r="AH36" s="232"/>
      <c r="AI36" s="233"/>
      <c r="AJ36" s="88"/>
      <c r="AK36" s="88"/>
    </row>
    <row r="37" spans="1:37" s="20" customFormat="1">
      <c r="A37" s="31"/>
      <c r="B37" s="31"/>
      <c r="C37" s="94"/>
      <c r="D37" s="94"/>
      <c r="E37" s="94"/>
      <c r="F37" s="149"/>
      <c r="G37" s="227">
        <v>4</v>
      </c>
      <c r="H37" s="228">
        <v>1991</v>
      </c>
      <c r="I37" s="229">
        <v>1991</v>
      </c>
      <c r="J37" s="229">
        <v>1992</v>
      </c>
      <c r="K37" s="230"/>
      <c r="L37" s="231">
        <f t="shared" si="1"/>
        <v>0</v>
      </c>
      <c r="M37" s="232">
        <f t="shared" si="1"/>
        <v>0</v>
      </c>
      <c r="N37" s="232">
        <f t="shared" si="1"/>
        <v>0</v>
      </c>
      <c r="O37" s="233">
        <f t="shared" si="2"/>
        <v>0</v>
      </c>
      <c r="P37" s="234">
        <f t="shared" si="3"/>
        <v>0</v>
      </c>
      <c r="Q37" s="235">
        <f>P37*[1]Factors!D24</f>
        <v>0</v>
      </c>
      <c r="R37" s="235">
        <f t="shared" si="4"/>
        <v>0</v>
      </c>
      <c r="S37" s="235">
        <f>R37*[1]Factors!D24</f>
        <v>0</v>
      </c>
      <c r="T37" s="236">
        <f>R37*[1]Factors!D24*[1]Factors!E24</f>
        <v>0</v>
      </c>
      <c r="U37" s="231"/>
      <c r="V37" s="232"/>
      <c r="W37" s="233"/>
      <c r="X37" s="232"/>
      <c r="Y37" s="232"/>
      <c r="Z37" s="232"/>
      <c r="AA37" s="232"/>
      <c r="AB37" s="232"/>
      <c r="AC37" s="232"/>
      <c r="AD37" s="232"/>
      <c r="AE37" s="232"/>
      <c r="AF37" s="231"/>
      <c r="AG37" s="233"/>
      <c r="AH37" s="232"/>
      <c r="AI37" s="233"/>
      <c r="AJ37" s="88"/>
      <c r="AK37" s="88"/>
    </row>
    <row r="38" spans="1:37" s="20" customFormat="1">
      <c r="A38" s="31"/>
      <c r="B38" s="31"/>
      <c r="C38" s="94"/>
      <c r="D38" s="94"/>
      <c r="E38" s="94"/>
      <c r="F38" s="149"/>
      <c r="G38" s="227">
        <v>5</v>
      </c>
      <c r="H38" s="228">
        <v>1991</v>
      </c>
      <c r="I38" s="229">
        <v>1991</v>
      </c>
      <c r="J38" s="229">
        <v>1992</v>
      </c>
      <c r="K38" s="230"/>
      <c r="L38" s="231">
        <f t="shared" si="1"/>
        <v>0</v>
      </c>
      <c r="M38" s="232">
        <f t="shared" si="1"/>
        <v>0</v>
      </c>
      <c r="N38" s="232">
        <f t="shared" si="1"/>
        <v>0</v>
      </c>
      <c r="O38" s="233">
        <f t="shared" si="2"/>
        <v>0</v>
      </c>
      <c r="P38" s="234">
        <f t="shared" si="3"/>
        <v>0</v>
      </c>
      <c r="Q38" s="235">
        <f>P38*[1]Factors!D25</f>
        <v>0</v>
      </c>
      <c r="R38" s="235">
        <f t="shared" si="4"/>
        <v>0</v>
      </c>
      <c r="S38" s="235">
        <f>R38*[1]Factors!D25</f>
        <v>0</v>
      </c>
      <c r="T38" s="236">
        <f>R38*[1]Factors!D25*[1]Factors!E25</f>
        <v>0</v>
      </c>
      <c r="U38" s="231"/>
      <c r="V38" s="232"/>
      <c r="W38" s="233"/>
      <c r="X38" s="232"/>
      <c r="Y38" s="232"/>
      <c r="Z38" s="232"/>
      <c r="AA38" s="232"/>
      <c r="AB38" s="232"/>
      <c r="AC38" s="232"/>
      <c r="AD38" s="232"/>
      <c r="AE38" s="232"/>
      <c r="AF38" s="231"/>
      <c r="AG38" s="233"/>
      <c r="AH38" s="232"/>
      <c r="AI38" s="233"/>
      <c r="AJ38" s="88"/>
      <c r="AK38" s="88"/>
    </row>
    <row r="39" spans="1:37" s="20" customFormat="1">
      <c r="A39" s="31"/>
      <c r="B39" s="31"/>
      <c r="C39" s="94"/>
      <c r="D39" s="94"/>
      <c r="E39" s="94"/>
      <c r="F39" s="149"/>
      <c r="G39" s="227">
        <v>6</v>
      </c>
      <c r="H39" s="228">
        <v>1991</v>
      </c>
      <c r="I39" s="229">
        <v>1991</v>
      </c>
      <c r="J39" s="229">
        <v>1992</v>
      </c>
      <c r="K39" s="230"/>
      <c r="L39" s="231">
        <f t="shared" si="1"/>
        <v>0</v>
      </c>
      <c r="M39" s="232">
        <f t="shared" si="1"/>
        <v>0</v>
      </c>
      <c r="N39" s="232">
        <f t="shared" si="1"/>
        <v>0</v>
      </c>
      <c r="O39" s="233">
        <f t="shared" si="2"/>
        <v>0</v>
      </c>
      <c r="P39" s="234">
        <f t="shared" si="3"/>
        <v>0</v>
      </c>
      <c r="Q39" s="235">
        <f>P39*[1]Factors!D26</f>
        <v>0</v>
      </c>
      <c r="R39" s="235">
        <f t="shared" si="4"/>
        <v>0</v>
      </c>
      <c r="S39" s="235">
        <f>R39*[1]Factors!D26</f>
        <v>0</v>
      </c>
      <c r="T39" s="236">
        <f>R39*[1]Factors!D26*[1]Factors!E26</f>
        <v>0</v>
      </c>
      <c r="U39" s="231"/>
      <c r="V39" s="232"/>
      <c r="W39" s="233"/>
      <c r="X39" s="232"/>
      <c r="Y39" s="232"/>
      <c r="Z39" s="232"/>
      <c r="AA39" s="232"/>
      <c r="AB39" s="232"/>
      <c r="AC39" s="232"/>
      <c r="AD39" s="232"/>
      <c r="AE39" s="232"/>
      <c r="AF39" s="231"/>
      <c r="AG39" s="233"/>
      <c r="AH39" s="232"/>
      <c r="AI39" s="233"/>
      <c r="AJ39" s="88"/>
      <c r="AK39" s="88"/>
    </row>
    <row r="40" spans="1:37" s="20" customFormat="1">
      <c r="A40" s="31"/>
      <c r="B40" s="31"/>
      <c r="C40" s="94"/>
      <c r="D40" s="94"/>
      <c r="E40" s="94"/>
      <c r="F40" s="149"/>
      <c r="G40" s="227">
        <v>7</v>
      </c>
      <c r="H40" s="228">
        <v>1991</v>
      </c>
      <c r="I40" s="229">
        <v>1992</v>
      </c>
      <c r="J40" s="229">
        <v>1992</v>
      </c>
      <c r="K40" s="230"/>
      <c r="L40" s="231">
        <f t="shared" si="1"/>
        <v>0</v>
      </c>
      <c r="M40" s="232">
        <f t="shared" si="1"/>
        <v>0</v>
      </c>
      <c r="N40" s="232">
        <f t="shared" si="1"/>
        <v>0</v>
      </c>
      <c r="O40" s="233">
        <f t="shared" si="2"/>
        <v>0</v>
      </c>
      <c r="P40" s="234">
        <f t="shared" si="3"/>
        <v>0</v>
      </c>
      <c r="Q40" s="235">
        <f>P40*[1]Factors!D27</f>
        <v>0</v>
      </c>
      <c r="R40" s="235">
        <f t="shared" si="4"/>
        <v>0</v>
      </c>
      <c r="S40" s="235">
        <f>R40*[1]Factors!D27</f>
        <v>0</v>
      </c>
      <c r="T40" s="236">
        <f>R40*[1]Factors!D27*[1]Factors!E27</f>
        <v>0</v>
      </c>
      <c r="U40" s="231"/>
      <c r="V40" s="232"/>
      <c r="W40" s="233"/>
      <c r="X40" s="232"/>
      <c r="Y40" s="232"/>
      <c r="Z40" s="232"/>
      <c r="AA40" s="232"/>
      <c r="AB40" s="232"/>
      <c r="AC40" s="232"/>
      <c r="AD40" s="232"/>
      <c r="AE40" s="232"/>
      <c r="AF40" s="231"/>
      <c r="AG40" s="233"/>
      <c r="AH40" s="232"/>
      <c r="AI40" s="233"/>
      <c r="AJ40" s="88"/>
      <c r="AK40" s="88"/>
    </row>
    <row r="41" spans="1:37" s="20" customFormat="1">
      <c r="A41" s="31"/>
      <c r="B41" s="31"/>
      <c r="C41" s="94"/>
      <c r="D41" s="94"/>
      <c r="E41" s="94"/>
      <c r="F41" s="149"/>
      <c r="G41" s="227">
        <v>8</v>
      </c>
      <c r="H41" s="228">
        <v>1991</v>
      </c>
      <c r="I41" s="229">
        <v>1992</v>
      </c>
      <c r="J41" s="229">
        <v>1992</v>
      </c>
      <c r="K41" s="230"/>
      <c r="L41" s="231">
        <f t="shared" si="1"/>
        <v>0</v>
      </c>
      <c r="M41" s="232">
        <f t="shared" si="1"/>
        <v>0</v>
      </c>
      <c r="N41" s="232">
        <f t="shared" si="1"/>
        <v>0</v>
      </c>
      <c r="O41" s="233">
        <f t="shared" si="2"/>
        <v>0</v>
      </c>
      <c r="P41" s="234">
        <f t="shared" si="3"/>
        <v>0</v>
      </c>
      <c r="Q41" s="235">
        <f>P41*[1]Factors!D28</f>
        <v>0</v>
      </c>
      <c r="R41" s="235">
        <f t="shared" si="4"/>
        <v>0</v>
      </c>
      <c r="S41" s="235">
        <f>R41*[1]Factors!D28</f>
        <v>0</v>
      </c>
      <c r="T41" s="236">
        <f>R41*[1]Factors!D28*[1]Factors!E28</f>
        <v>0</v>
      </c>
      <c r="U41" s="231"/>
      <c r="V41" s="232"/>
      <c r="W41" s="233"/>
      <c r="X41" s="232"/>
      <c r="Y41" s="232"/>
      <c r="Z41" s="232"/>
      <c r="AA41" s="232"/>
      <c r="AB41" s="232"/>
      <c r="AC41" s="232"/>
      <c r="AD41" s="232"/>
      <c r="AE41" s="232"/>
      <c r="AF41" s="231"/>
      <c r="AG41" s="233"/>
      <c r="AH41" s="232"/>
      <c r="AI41" s="233"/>
      <c r="AJ41" s="88"/>
      <c r="AK41" s="88"/>
    </row>
    <row r="42" spans="1:37" s="20" customFormat="1">
      <c r="A42" s="31"/>
      <c r="B42" s="31"/>
      <c r="C42" s="94"/>
      <c r="D42" s="94"/>
      <c r="E42" s="94"/>
      <c r="F42" s="149"/>
      <c r="G42" s="227">
        <v>9</v>
      </c>
      <c r="H42" s="228">
        <v>1991</v>
      </c>
      <c r="I42" s="229">
        <v>1992</v>
      </c>
      <c r="J42" s="229">
        <v>1992</v>
      </c>
      <c r="K42" s="230"/>
      <c r="L42" s="231">
        <f t="shared" si="1"/>
        <v>0</v>
      </c>
      <c r="M42" s="232">
        <f t="shared" si="1"/>
        <v>0</v>
      </c>
      <c r="N42" s="232">
        <f t="shared" si="1"/>
        <v>0</v>
      </c>
      <c r="O42" s="233">
        <f t="shared" si="2"/>
        <v>0</v>
      </c>
      <c r="P42" s="234">
        <f t="shared" si="3"/>
        <v>0</v>
      </c>
      <c r="Q42" s="235">
        <f>P42*[1]Factors!D29</f>
        <v>0</v>
      </c>
      <c r="R42" s="235">
        <f t="shared" si="4"/>
        <v>0</v>
      </c>
      <c r="S42" s="235">
        <f>R42*[1]Factors!D29</f>
        <v>0</v>
      </c>
      <c r="T42" s="236">
        <f>R42*[1]Factors!D29*[1]Factors!E29</f>
        <v>0</v>
      </c>
      <c r="U42" s="231"/>
      <c r="V42" s="232"/>
      <c r="W42" s="233"/>
      <c r="X42" s="232"/>
      <c r="Y42" s="232"/>
      <c r="Z42" s="232"/>
      <c r="AA42" s="232"/>
      <c r="AB42" s="232"/>
      <c r="AC42" s="232"/>
      <c r="AD42" s="232"/>
      <c r="AE42" s="232"/>
      <c r="AF42" s="231"/>
      <c r="AG42" s="233"/>
      <c r="AH42" s="232"/>
      <c r="AI42" s="233"/>
      <c r="AJ42" s="88"/>
      <c r="AK42" s="88"/>
    </row>
    <row r="43" spans="1:37" s="20" customFormat="1">
      <c r="A43" s="31"/>
      <c r="B43" s="31"/>
      <c r="C43" s="94"/>
      <c r="D43" s="94"/>
      <c r="E43" s="94"/>
      <c r="F43" s="149"/>
      <c r="G43" s="227">
        <v>10</v>
      </c>
      <c r="H43" s="228">
        <v>1991</v>
      </c>
      <c r="I43" s="229">
        <v>1992</v>
      </c>
      <c r="J43" s="229">
        <v>1992</v>
      </c>
      <c r="K43" s="230"/>
      <c r="L43" s="231">
        <f t="shared" si="1"/>
        <v>0</v>
      </c>
      <c r="M43" s="232">
        <f t="shared" si="1"/>
        <v>0</v>
      </c>
      <c r="N43" s="232">
        <f t="shared" si="1"/>
        <v>0</v>
      </c>
      <c r="O43" s="233">
        <f t="shared" si="2"/>
        <v>0</v>
      </c>
      <c r="P43" s="234">
        <f t="shared" si="3"/>
        <v>0</v>
      </c>
      <c r="Q43" s="235">
        <f>P43*[1]Factors!D30</f>
        <v>0</v>
      </c>
      <c r="R43" s="235">
        <f t="shared" si="4"/>
        <v>0</v>
      </c>
      <c r="S43" s="235">
        <f>R43*[1]Factors!D30</f>
        <v>0</v>
      </c>
      <c r="T43" s="236">
        <f>R43*[1]Factors!D30*[1]Factors!E30</f>
        <v>0</v>
      </c>
      <c r="U43" s="231"/>
      <c r="V43" s="232"/>
      <c r="W43" s="233"/>
      <c r="X43" s="232"/>
      <c r="Y43" s="232"/>
      <c r="Z43" s="232"/>
      <c r="AA43" s="232"/>
      <c r="AB43" s="232"/>
      <c r="AC43" s="232"/>
      <c r="AD43" s="232"/>
      <c r="AE43" s="232"/>
      <c r="AF43" s="231"/>
      <c r="AG43" s="233"/>
      <c r="AH43" s="232"/>
      <c r="AI43" s="233"/>
      <c r="AJ43" s="88"/>
      <c r="AK43" s="88"/>
    </row>
    <row r="44" spans="1:37" s="20" customFormat="1">
      <c r="A44" s="31"/>
      <c r="B44" s="31"/>
      <c r="C44" s="94"/>
      <c r="D44" s="94"/>
      <c r="E44" s="94"/>
      <c r="F44" s="149"/>
      <c r="G44" s="227">
        <v>11</v>
      </c>
      <c r="H44" s="228">
        <v>1991</v>
      </c>
      <c r="I44" s="229">
        <v>1992</v>
      </c>
      <c r="J44" s="229">
        <v>1992</v>
      </c>
      <c r="K44" s="230"/>
      <c r="L44" s="231">
        <f t="shared" si="1"/>
        <v>0</v>
      </c>
      <c r="M44" s="232">
        <f t="shared" si="1"/>
        <v>0</v>
      </c>
      <c r="N44" s="232">
        <f t="shared" si="1"/>
        <v>0</v>
      </c>
      <c r="O44" s="233">
        <f t="shared" si="2"/>
        <v>0</v>
      </c>
      <c r="P44" s="234">
        <f t="shared" si="3"/>
        <v>0</v>
      </c>
      <c r="Q44" s="235">
        <f>P44*[1]Factors!D31</f>
        <v>0</v>
      </c>
      <c r="R44" s="235">
        <f t="shared" si="4"/>
        <v>0</v>
      </c>
      <c r="S44" s="235">
        <f>R44*[1]Factors!D31</f>
        <v>0</v>
      </c>
      <c r="T44" s="236">
        <f>R44*[1]Factors!D31*[1]Factors!E31</f>
        <v>0</v>
      </c>
      <c r="U44" s="231"/>
      <c r="V44" s="232"/>
      <c r="W44" s="233"/>
      <c r="X44" s="232"/>
      <c r="Y44" s="232"/>
      <c r="Z44" s="232"/>
      <c r="AA44" s="232"/>
      <c r="AB44" s="232"/>
      <c r="AC44" s="232"/>
      <c r="AD44" s="232"/>
      <c r="AE44" s="232"/>
      <c r="AF44" s="231"/>
      <c r="AG44" s="233"/>
      <c r="AH44" s="232"/>
      <c r="AI44" s="233"/>
      <c r="AJ44" s="88"/>
      <c r="AK44" s="88"/>
    </row>
    <row r="45" spans="1:37" s="20" customFormat="1">
      <c r="A45" s="31"/>
      <c r="B45" s="31"/>
      <c r="C45" s="94"/>
      <c r="D45" s="94"/>
      <c r="E45" s="94"/>
      <c r="F45" s="149"/>
      <c r="G45" s="227">
        <v>12</v>
      </c>
      <c r="H45" s="228">
        <v>1991</v>
      </c>
      <c r="I45" s="229">
        <v>1992</v>
      </c>
      <c r="J45" s="229">
        <v>1992</v>
      </c>
      <c r="K45" s="230"/>
      <c r="L45" s="231">
        <f t="shared" si="1"/>
        <v>0</v>
      </c>
      <c r="M45" s="232">
        <f t="shared" si="1"/>
        <v>0</v>
      </c>
      <c r="N45" s="232">
        <f t="shared" si="1"/>
        <v>0</v>
      </c>
      <c r="O45" s="233">
        <f t="shared" si="2"/>
        <v>0</v>
      </c>
      <c r="P45" s="234">
        <f t="shared" si="3"/>
        <v>0</v>
      </c>
      <c r="Q45" s="235">
        <f>P45*[1]Factors!D32</f>
        <v>0</v>
      </c>
      <c r="R45" s="235">
        <f t="shared" si="4"/>
        <v>0</v>
      </c>
      <c r="S45" s="235">
        <f>R45*[1]Factors!D32</f>
        <v>0</v>
      </c>
      <c r="T45" s="236">
        <f>R45*[1]Factors!D32*[1]Factors!E32</f>
        <v>0</v>
      </c>
      <c r="U45" s="231"/>
      <c r="V45" s="232"/>
      <c r="W45" s="233"/>
      <c r="X45" s="232"/>
      <c r="Y45" s="232"/>
      <c r="Z45" s="232"/>
      <c r="AA45" s="232"/>
      <c r="AB45" s="232"/>
      <c r="AC45" s="232"/>
      <c r="AD45" s="232"/>
      <c r="AE45" s="232"/>
      <c r="AF45" s="231"/>
      <c r="AG45" s="233"/>
      <c r="AH45" s="232"/>
      <c r="AI45" s="233"/>
      <c r="AJ45" s="88"/>
      <c r="AK45" s="88"/>
    </row>
    <row r="46" spans="1:37" s="20" customFormat="1">
      <c r="A46" s="31"/>
      <c r="B46" s="31"/>
      <c r="C46" s="94"/>
      <c r="D46" s="94"/>
      <c r="E46" s="94"/>
      <c r="F46" s="149"/>
      <c r="G46" s="310">
        <v>1</v>
      </c>
      <c r="H46" s="311">
        <v>1992</v>
      </c>
      <c r="I46" s="312">
        <v>1992</v>
      </c>
      <c r="J46" s="312">
        <v>1992</v>
      </c>
      <c r="K46" s="404"/>
      <c r="L46" s="314"/>
      <c r="M46" s="315"/>
      <c r="N46" s="315"/>
      <c r="O46" s="316"/>
      <c r="P46" s="317"/>
      <c r="Q46" s="258"/>
      <c r="R46" s="258"/>
      <c r="S46" s="258"/>
      <c r="T46" s="318"/>
      <c r="U46" s="314"/>
      <c r="V46" s="315"/>
      <c r="W46" s="316"/>
      <c r="X46" s="315"/>
      <c r="Y46" s="315"/>
      <c r="Z46" s="315"/>
      <c r="AA46" s="315"/>
      <c r="AB46" s="315"/>
      <c r="AC46" s="315"/>
      <c r="AD46" s="315"/>
      <c r="AE46" s="315"/>
      <c r="AF46" s="314"/>
      <c r="AG46" s="316"/>
      <c r="AH46" s="315"/>
      <c r="AI46" s="316"/>
      <c r="AJ46" s="88"/>
      <c r="AK46" s="88"/>
    </row>
    <row r="47" spans="1:37" s="20" customFormat="1">
      <c r="A47" s="31"/>
      <c r="B47" s="31"/>
      <c r="C47" s="94"/>
      <c r="D47" s="94"/>
      <c r="E47" s="94"/>
      <c r="F47" s="149"/>
      <c r="G47" s="310">
        <v>2</v>
      </c>
      <c r="H47" s="311">
        <v>1992</v>
      </c>
      <c r="I47" s="312">
        <v>1992</v>
      </c>
      <c r="J47" s="312">
        <v>1992</v>
      </c>
      <c r="K47" s="404"/>
      <c r="L47" s="314"/>
      <c r="M47" s="315"/>
      <c r="N47" s="315"/>
      <c r="O47" s="316"/>
      <c r="P47" s="317"/>
      <c r="Q47" s="258"/>
      <c r="R47" s="258"/>
      <c r="S47" s="258"/>
      <c r="T47" s="318"/>
      <c r="U47" s="314"/>
      <c r="V47" s="315"/>
      <c r="W47" s="316"/>
      <c r="X47" s="315"/>
      <c r="Y47" s="315"/>
      <c r="Z47" s="315"/>
      <c r="AA47" s="315"/>
      <c r="AB47" s="315"/>
      <c r="AC47" s="315"/>
      <c r="AD47" s="315"/>
      <c r="AE47" s="315"/>
      <c r="AF47" s="314"/>
      <c r="AG47" s="316"/>
      <c r="AH47" s="315"/>
      <c r="AI47" s="316"/>
      <c r="AJ47" s="88"/>
      <c r="AK47" s="88"/>
    </row>
    <row r="48" spans="1:37" s="20" customFormat="1">
      <c r="A48" s="31"/>
      <c r="B48" s="31"/>
      <c r="C48" s="94"/>
      <c r="D48" s="94"/>
      <c r="E48" s="94"/>
      <c r="F48" s="149"/>
      <c r="G48" s="310">
        <v>3</v>
      </c>
      <c r="H48" s="311">
        <v>1992</v>
      </c>
      <c r="I48" s="312">
        <v>1992</v>
      </c>
      <c r="J48" s="312">
        <v>1992</v>
      </c>
      <c r="K48" s="404"/>
      <c r="L48" s="314"/>
      <c r="M48" s="315"/>
      <c r="N48" s="315"/>
      <c r="O48" s="316"/>
      <c r="P48" s="317"/>
      <c r="Q48" s="258"/>
      <c r="R48" s="258"/>
      <c r="S48" s="258"/>
      <c r="T48" s="318"/>
      <c r="U48" s="314"/>
      <c r="V48" s="315"/>
      <c r="W48" s="316"/>
      <c r="X48" s="315"/>
      <c r="Y48" s="315"/>
      <c r="Z48" s="315"/>
      <c r="AA48" s="315"/>
      <c r="AB48" s="315"/>
      <c r="AC48" s="315"/>
      <c r="AD48" s="315"/>
      <c r="AE48" s="315"/>
      <c r="AF48" s="314"/>
      <c r="AG48" s="316"/>
      <c r="AH48" s="315"/>
      <c r="AI48" s="316"/>
    </row>
    <row r="49" spans="1:35" s="20" customFormat="1">
      <c r="A49" s="31"/>
      <c r="B49" s="31"/>
      <c r="C49" s="94"/>
      <c r="D49" s="94"/>
      <c r="E49" s="94"/>
      <c r="F49" s="149"/>
      <c r="G49" s="310">
        <v>4</v>
      </c>
      <c r="H49" s="311">
        <v>1992</v>
      </c>
      <c r="I49" s="312">
        <v>1992</v>
      </c>
      <c r="J49" s="312">
        <v>1993</v>
      </c>
      <c r="K49" s="404"/>
      <c r="L49" s="314"/>
      <c r="M49" s="315"/>
      <c r="N49" s="315"/>
      <c r="O49" s="316"/>
      <c r="P49" s="317"/>
      <c r="Q49" s="258"/>
      <c r="R49" s="258"/>
      <c r="S49" s="258"/>
      <c r="T49" s="318"/>
      <c r="U49" s="314"/>
      <c r="V49" s="315"/>
      <c r="W49" s="316"/>
      <c r="X49" s="315"/>
      <c r="Y49" s="315"/>
      <c r="Z49" s="315"/>
      <c r="AA49" s="315"/>
      <c r="AB49" s="315"/>
      <c r="AC49" s="315"/>
      <c r="AD49" s="315"/>
      <c r="AE49" s="315"/>
      <c r="AF49" s="314"/>
      <c r="AG49" s="316"/>
      <c r="AH49" s="315"/>
      <c r="AI49" s="316"/>
    </row>
    <row r="50" spans="1:35" s="20" customFormat="1">
      <c r="A50" s="31"/>
      <c r="B50" s="31"/>
      <c r="C50" s="94"/>
      <c r="D50" s="94"/>
      <c r="E50" s="94"/>
      <c r="F50" s="149"/>
      <c r="G50" s="310">
        <v>5</v>
      </c>
      <c r="H50" s="311">
        <v>1992</v>
      </c>
      <c r="I50" s="312">
        <v>1992</v>
      </c>
      <c r="J50" s="312">
        <v>1993</v>
      </c>
      <c r="K50" s="404"/>
      <c r="L50" s="314"/>
      <c r="M50" s="315"/>
      <c r="N50" s="315"/>
      <c r="O50" s="316"/>
      <c r="P50" s="317"/>
      <c r="Q50" s="258"/>
      <c r="R50" s="258"/>
      <c r="S50" s="258"/>
      <c r="T50" s="318"/>
      <c r="U50" s="314"/>
      <c r="V50" s="315"/>
      <c r="W50" s="316"/>
      <c r="X50" s="315"/>
      <c r="Y50" s="315"/>
      <c r="Z50" s="315"/>
      <c r="AA50" s="315"/>
      <c r="AB50" s="315"/>
      <c r="AC50" s="315"/>
      <c r="AD50" s="315"/>
      <c r="AE50" s="315"/>
      <c r="AF50" s="314"/>
      <c r="AG50" s="316"/>
      <c r="AH50" s="315"/>
      <c r="AI50" s="316"/>
    </row>
    <row r="51" spans="1:35" s="20" customFormat="1">
      <c r="A51" s="31"/>
      <c r="B51" s="31"/>
      <c r="C51" s="94"/>
      <c r="D51" s="94"/>
      <c r="E51" s="94"/>
      <c r="F51" s="149"/>
      <c r="G51" s="310">
        <v>6</v>
      </c>
      <c r="H51" s="311">
        <v>1992</v>
      </c>
      <c r="I51" s="312">
        <v>1992</v>
      </c>
      <c r="J51" s="312">
        <v>1993</v>
      </c>
      <c r="K51" s="404"/>
      <c r="L51" s="314"/>
      <c r="M51" s="315"/>
      <c r="N51" s="315"/>
      <c r="O51" s="316"/>
      <c r="P51" s="317"/>
      <c r="Q51" s="258"/>
      <c r="R51" s="258"/>
      <c r="S51" s="258"/>
      <c r="T51" s="318"/>
      <c r="U51" s="314"/>
      <c r="V51" s="315"/>
      <c r="W51" s="316"/>
      <c r="X51" s="315"/>
      <c r="Y51" s="315"/>
      <c r="Z51" s="315"/>
      <c r="AA51" s="315"/>
      <c r="AB51" s="315"/>
      <c r="AC51" s="315"/>
      <c r="AD51" s="315"/>
      <c r="AE51" s="315"/>
      <c r="AF51" s="314"/>
      <c r="AG51" s="316"/>
      <c r="AH51" s="315"/>
      <c r="AI51" s="316"/>
    </row>
    <row r="52" spans="1:35" s="20" customFormat="1">
      <c r="A52" s="31"/>
      <c r="B52" s="31"/>
      <c r="C52" s="94"/>
      <c r="D52" s="94"/>
      <c r="E52" s="94"/>
      <c r="F52" s="149"/>
      <c r="G52" s="310">
        <v>7</v>
      </c>
      <c r="H52" s="311">
        <v>1992</v>
      </c>
      <c r="I52" s="312">
        <v>1993</v>
      </c>
      <c r="J52" s="312">
        <v>1993</v>
      </c>
      <c r="K52" s="404"/>
      <c r="L52" s="314"/>
      <c r="M52" s="315"/>
      <c r="N52" s="315"/>
      <c r="O52" s="316"/>
      <c r="P52" s="317"/>
      <c r="Q52" s="258"/>
      <c r="R52" s="258"/>
      <c r="S52" s="258"/>
      <c r="T52" s="318"/>
      <c r="U52" s="314"/>
      <c r="V52" s="315"/>
      <c r="W52" s="316"/>
      <c r="X52" s="315"/>
      <c r="Y52" s="315"/>
      <c r="Z52" s="315"/>
      <c r="AA52" s="315"/>
      <c r="AB52" s="315"/>
      <c r="AC52" s="315"/>
      <c r="AD52" s="315"/>
      <c r="AE52" s="315"/>
      <c r="AF52" s="314"/>
      <c r="AG52" s="316"/>
      <c r="AH52" s="315"/>
      <c r="AI52" s="316"/>
    </row>
    <row r="53" spans="1:35" s="20" customFormat="1">
      <c r="A53" s="31"/>
      <c r="B53" s="31"/>
      <c r="C53" s="94"/>
      <c r="D53" s="94"/>
      <c r="E53" s="94"/>
      <c r="F53" s="149"/>
      <c r="G53" s="310">
        <v>8</v>
      </c>
      <c r="H53" s="311">
        <v>1992</v>
      </c>
      <c r="I53" s="312">
        <v>1993</v>
      </c>
      <c r="J53" s="312">
        <v>1993</v>
      </c>
      <c r="K53" s="404"/>
      <c r="L53" s="314"/>
      <c r="M53" s="315"/>
      <c r="N53" s="315"/>
      <c r="O53" s="316"/>
      <c r="P53" s="317"/>
      <c r="Q53" s="258"/>
      <c r="R53" s="258"/>
      <c r="S53" s="258"/>
      <c r="T53" s="318"/>
      <c r="U53" s="314"/>
      <c r="V53" s="315"/>
      <c r="W53" s="316"/>
      <c r="X53" s="315"/>
      <c r="Y53" s="315"/>
      <c r="Z53" s="315"/>
      <c r="AA53" s="315"/>
      <c r="AB53" s="315"/>
      <c r="AC53" s="315"/>
      <c r="AD53" s="315"/>
      <c r="AE53" s="315"/>
      <c r="AF53" s="314"/>
      <c r="AG53" s="316"/>
      <c r="AH53" s="315"/>
      <c r="AI53" s="316"/>
    </row>
    <row r="54" spans="1:35" s="20" customFormat="1">
      <c r="A54" s="31"/>
      <c r="B54" s="31"/>
      <c r="C54" s="94"/>
      <c r="D54" s="94"/>
      <c r="E54" s="94"/>
      <c r="F54" s="149"/>
      <c r="G54" s="310">
        <v>9</v>
      </c>
      <c r="H54" s="311">
        <v>1992</v>
      </c>
      <c r="I54" s="312">
        <v>1993</v>
      </c>
      <c r="J54" s="312">
        <v>1993</v>
      </c>
      <c r="K54" s="404"/>
      <c r="L54" s="314"/>
      <c r="M54" s="315"/>
      <c r="N54" s="315"/>
      <c r="O54" s="316"/>
      <c r="P54" s="317"/>
      <c r="Q54" s="258"/>
      <c r="R54" s="258"/>
      <c r="S54" s="258"/>
      <c r="T54" s="318"/>
      <c r="U54" s="314"/>
      <c r="V54" s="315"/>
      <c r="W54" s="316"/>
      <c r="X54" s="315"/>
      <c r="Y54" s="315"/>
      <c r="Z54" s="315"/>
      <c r="AA54" s="315"/>
      <c r="AB54" s="315"/>
      <c r="AC54" s="315"/>
      <c r="AD54" s="315"/>
      <c r="AE54" s="315"/>
      <c r="AF54" s="314"/>
      <c r="AG54" s="316"/>
      <c r="AH54" s="315"/>
      <c r="AI54" s="316"/>
    </row>
    <row r="55" spans="1:35" s="20" customFormat="1">
      <c r="A55" s="31"/>
      <c r="B55" s="31"/>
      <c r="C55" s="94"/>
      <c r="D55" s="94"/>
      <c r="E55" s="94"/>
      <c r="F55" s="149"/>
      <c r="G55" s="310">
        <v>10</v>
      </c>
      <c r="H55" s="311">
        <v>1992</v>
      </c>
      <c r="I55" s="312">
        <v>1993</v>
      </c>
      <c r="J55" s="312">
        <v>1993</v>
      </c>
      <c r="K55" s="404"/>
      <c r="L55" s="314"/>
      <c r="M55" s="315"/>
      <c r="N55" s="315"/>
      <c r="O55" s="316"/>
      <c r="P55" s="317"/>
      <c r="Q55" s="258"/>
      <c r="R55" s="258"/>
      <c r="S55" s="258"/>
      <c r="T55" s="318"/>
      <c r="U55" s="314"/>
      <c r="V55" s="315"/>
      <c r="W55" s="316"/>
      <c r="X55" s="315"/>
      <c r="Y55" s="315"/>
      <c r="Z55" s="315"/>
      <c r="AA55" s="315"/>
      <c r="AB55" s="315"/>
      <c r="AC55" s="315"/>
      <c r="AD55" s="315"/>
      <c r="AE55" s="315"/>
      <c r="AF55" s="314"/>
      <c r="AG55" s="316"/>
      <c r="AH55" s="315"/>
      <c r="AI55" s="316"/>
    </row>
    <row r="56" spans="1:35" s="20" customFormat="1">
      <c r="A56" s="31"/>
      <c r="B56" s="31"/>
      <c r="C56" s="94"/>
      <c r="D56" s="94"/>
      <c r="E56" s="94"/>
      <c r="F56" s="149"/>
      <c r="G56" s="310">
        <v>11</v>
      </c>
      <c r="H56" s="311">
        <v>1992</v>
      </c>
      <c r="I56" s="312">
        <v>1993</v>
      </c>
      <c r="J56" s="312">
        <v>1993</v>
      </c>
      <c r="K56" s="404"/>
      <c r="L56" s="314"/>
      <c r="M56" s="315"/>
      <c r="N56" s="315"/>
      <c r="O56" s="316"/>
      <c r="P56" s="317"/>
      <c r="Q56" s="258"/>
      <c r="R56" s="258"/>
      <c r="S56" s="258"/>
      <c r="T56" s="318"/>
      <c r="U56" s="314"/>
      <c r="V56" s="315"/>
      <c r="W56" s="316"/>
      <c r="X56" s="315"/>
      <c r="Y56" s="315"/>
      <c r="Z56" s="315"/>
      <c r="AA56" s="315"/>
      <c r="AB56" s="315"/>
      <c r="AC56" s="315"/>
      <c r="AD56" s="315"/>
      <c r="AE56" s="315"/>
      <c r="AF56" s="314"/>
      <c r="AG56" s="316"/>
      <c r="AH56" s="315"/>
      <c r="AI56" s="316"/>
    </row>
    <row r="57" spans="1:35" s="20" customFormat="1">
      <c r="A57" s="31"/>
      <c r="B57" s="31"/>
      <c r="C57" s="94"/>
      <c r="D57" s="94"/>
      <c r="E57" s="94"/>
      <c r="F57" s="149"/>
      <c r="G57" s="310">
        <v>12</v>
      </c>
      <c r="H57" s="311">
        <v>1992</v>
      </c>
      <c r="I57" s="312">
        <v>1993</v>
      </c>
      <c r="J57" s="312">
        <v>1993</v>
      </c>
      <c r="K57" s="404"/>
      <c r="L57" s="314"/>
      <c r="M57" s="315"/>
      <c r="N57" s="315"/>
      <c r="O57" s="316"/>
      <c r="P57" s="317"/>
      <c r="Q57" s="258"/>
      <c r="R57" s="258"/>
      <c r="S57" s="258"/>
      <c r="T57" s="318"/>
      <c r="U57" s="314"/>
      <c r="V57" s="315"/>
      <c r="W57" s="316"/>
      <c r="X57" s="315"/>
      <c r="Y57" s="315"/>
      <c r="Z57" s="315"/>
      <c r="AA57" s="315"/>
      <c r="AB57" s="315"/>
      <c r="AC57" s="315"/>
      <c r="AD57" s="315"/>
      <c r="AE57" s="315"/>
      <c r="AF57" s="314"/>
      <c r="AG57" s="316"/>
      <c r="AH57" s="315"/>
      <c r="AI57" s="316"/>
    </row>
    <row r="58" spans="1:35" s="20" customFormat="1">
      <c r="A58" s="31"/>
      <c r="B58" s="31"/>
      <c r="C58" s="94"/>
      <c r="D58" s="94"/>
      <c r="E58" s="94"/>
      <c r="F58" s="149"/>
      <c r="G58" s="310">
        <v>1</v>
      </c>
      <c r="H58" s="311">
        <v>1993</v>
      </c>
      <c r="I58" s="312">
        <v>1993</v>
      </c>
      <c r="J58" s="312">
        <v>1993</v>
      </c>
      <c r="K58" s="404"/>
      <c r="L58" s="314"/>
      <c r="M58" s="315"/>
      <c r="N58" s="315"/>
      <c r="O58" s="316"/>
      <c r="P58" s="317"/>
      <c r="Q58" s="258"/>
      <c r="R58" s="258"/>
      <c r="S58" s="258"/>
      <c r="T58" s="318"/>
      <c r="U58" s="314"/>
      <c r="V58" s="315"/>
      <c r="W58" s="316"/>
      <c r="X58" s="315"/>
      <c r="Y58" s="315"/>
      <c r="Z58" s="315"/>
      <c r="AA58" s="315"/>
      <c r="AB58" s="315"/>
      <c r="AC58" s="315"/>
      <c r="AD58" s="315"/>
      <c r="AE58" s="315"/>
      <c r="AF58" s="314"/>
      <c r="AG58" s="316"/>
      <c r="AH58" s="315"/>
      <c r="AI58" s="316"/>
    </row>
    <row r="59" spans="1:35" s="20" customFormat="1">
      <c r="A59" s="31"/>
      <c r="B59" s="31"/>
      <c r="C59" s="94"/>
      <c r="D59" s="94"/>
      <c r="E59" s="94"/>
      <c r="F59" s="149"/>
      <c r="G59" s="310">
        <v>2</v>
      </c>
      <c r="H59" s="311">
        <v>1993</v>
      </c>
      <c r="I59" s="312">
        <v>1993</v>
      </c>
      <c r="J59" s="312">
        <v>1993</v>
      </c>
      <c r="K59" s="404"/>
      <c r="L59" s="314"/>
      <c r="M59" s="315"/>
      <c r="N59" s="315"/>
      <c r="O59" s="316"/>
      <c r="P59" s="317"/>
      <c r="Q59" s="258"/>
      <c r="R59" s="258"/>
      <c r="S59" s="258"/>
      <c r="T59" s="318"/>
      <c r="U59" s="314"/>
      <c r="V59" s="315"/>
      <c r="W59" s="316"/>
      <c r="X59" s="315"/>
      <c r="Y59" s="315"/>
      <c r="Z59" s="315"/>
      <c r="AA59" s="315"/>
      <c r="AB59" s="315"/>
      <c r="AC59" s="315"/>
      <c r="AD59" s="315"/>
      <c r="AE59" s="315"/>
      <c r="AF59" s="314"/>
      <c r="AG59" s="316"/>
      <c r="AH59" s="315"/>
      <c r="AI59" s="316"/>
    </row>
    <row r="60" spans="1:35" s="20" customFormat="1">
      <c r="A60" s="31"/>
      <c r="B60" s="31"/>
      <c r="C60" s="94"/>
      <c r="D60" s="94"/>
      <c r="E60" s="94"/>
      <c r="F60" s="149"/>
      <c r="G60" s="310">
        <v>3</v>
      </c>
      <c r="H60" s="311">
        <v>1993</v>
      </c>
      <c r="I60" s="312">
        <v>1993</v>
      </c>
      <c r="J60" s="312">
        <v>1993</v>
      </c>
      <c r="K60" s="404"/>
      <c r="L60" s="314"/>
      <c r="M60" s="315"/>
      <c r="N60" s="315"/>
      <c r="O60" s="316"/>
      <c r="P60" s="317"/>
      <c r="Q60" s="258"/>
      <c r="R60" s="258"/>
      <c r="S60" s="258"/>
      <c r="T60" s="318"/>
      <c r="U60" s="314"/>
      <c r="V60" s="315"/>
      <c r="W60" s="316"/>
      <c r="X60" s="315"/>
      <c r="Y60" s="315"/>
      <c r="Z60" s="315"/>
      <c r="AA60" s="315"/>
      <c r="AB60" s="315"/>
      <c r="AC60" s="315"/>
      <c r="AD60" s="315"/>
      <c r="AE60" s="315"/>
      <c r="AF60" s="314"/>
      <c r="AG60" s="316"/>
      <c r="AH60" s="315"/>
      <c r="AI60" s="316"/>
    </row>
    <row r="61" spans="1:35" s="20" customFormat="1">
      <c r="A61" s="31"/>
      <c r="B61" s="31"/>
      <c r="C61" s="94"/>
      <c r="D61" s="94"/>
      <c r="E61" s="94"/>
      <c r="F61" s="149"/>
      <c r="G61" s="310">
        <v>4</v>
      </c>
      <c r="H61" s="311">
        <v>1993</v>
      </c>
      <c r="I61" s="312">
        <v>1993</v>
      </c>
      <c r="J61" s="312">
        <v>1994</v>
      </c>
      <c r="K61" s="404"/>
      <c r="L61" s="314"/>
      <c r="M61" s="315"/>
      <c r="N61" s="315"/>
      <c r="O61" s="316"/>
      <c r="P61" s="317"/>
      <c r="Q61" s="258"/>
      <c r="R61" s="258"/>
      <c r="S61" s="258"/>
      <c r="T61" s="318"/>
      <c r="U61" s="314"/>
      <c r="V61" s="315"/>
      <c r="W61" s="316"/>
      <c r="X61" s="315"/>
      <c r="Y61" s="315"/>
      <c r="Z61" s="315"/>
      <c r="AA61" s="315"/>
      <c r="AB61" s="315"/>
      <c r="AC61" s="315"/>
      <c r="AD61" s="315"/>
      <c r="AE61" s="315"/>
      <c r="AF61" s="314"/>
      <c r="AG61" s="316"/>
      <c r="AH61" s="315"/>
      <c r="AI61" s="316"/>
    </row>
    <row r="62" spans="1:35" s="20" customFormat="1">
      <c r="A62" s="31"/>
      <c r="B62" s="31"/>
      <c r="C62" s="94"/>
      <c r="D62" s="94"/>
      <c r="E62" s="94"/>
      <c r="F62" s="149"/>
      <c r="G62" s="310">
        <v>5</v>
      </c>
      <c r="H62" s="311">
        <v>1993</v>
      </c>
      <c r="I62" s="312">
        <v>1993</v>
      </c>
      <c r="J62" s="312">
        <v>1994</v>
      </c>
      <c r="K62" s="404"/>
      <c r="L62" s="314"/>
      <c r="M62" s="315"/>
      <c r="N62" s="315"/>
      <c r="O62" s="316"/>
      <c r="P62" s="317"/>
      <c r="Q62" s="258"/>
      <c r="R62" s="258"/>
      <c r="S62" s="258"/>
      <c r="T62" s="318"/>
      <c r="U62" s="314"/>
      <c r="V62" s="315"/>
      <c r="W62" s="316"/>
      <c r="X62" s="315"/>
      <c r="Y62" s="315"/>
      <c r="Z62" s="315"/>
      <c r="AA62" s="315"/>
      <c r="AB62" s="315"/>
      <c r="AC62" s="315"/>
      <c r="AD62" s="315"/>
      <c r="AE62" s="315"/>
      <c r="AF62" s="314"/>
      <c r="AG62" s="316"/>
      <c r="AH62" s="315"/>
      <c r="AI62" s="316"/>
    </row>
    <row r="63" spans="1:35" s="20" customFormat="1">
      <c r="A63" s="31"/>
      <c r="B63" s="31"/>
      <c r="C63" s="94"/>
      <c r="D63" s="94"/>
      <c r="E63" s="94"/>
      <c r="F63" s="149"/>
      <c r="G63" s="310">
        <v>6</v>
      </c>
      <c r="H63" s="311">
        <v>1993</v>
      </c>
      <c r="I63" s="312">
        <v>1993</v>
      </c>
      <c r="J63" s="312">
        <v>1994</v>
      </c>
      <c r="K63" s="404"/>
      <c r="L63" s="314"/>
      <c r="M63" s="315"/>
      <c r="N63" s="315"/>
      <c r="O63" s="316"/>
      <c r="P63" s="317"/>
      <c r="Q63" s="258"/>
      <c r="R63" s="258"/>
      <c r="S63" s="258"/>
      <c r="T63" s="318"/>
      <c r="U63" s="314"/>
      <c r="V63" s="315"/>
      <c r="W63" s="316"/>
      <c r="X63" s="315"/>
      <c r="Y63" s="315"/>
      <c r="Z63" s="315"/>
      <c r="AA63" s="315"/>
      <c r="AB63" s="315"/>
      <c r="AC63" s="315"/>
      <c r="AD63" s="315"/>
      <c r="AE63" s="315"/>
      <c r="AF63" s="314"/>
      <c r="AG63" s="316"/>
      <c r="AH63" s="315"/>
      <c r="AI63" s="316"/>
    </row>
    <row r="64" spans="1:35" s="20" customFormat="1">
      <c r="A64" s="31"/>
      <c r="B64" s="31"/>
      <c r="C64" s="94"/>
      <c r="D64" s="94"/>
      <c r="E64" s="94"/>
      <c r="F64" s="149"/>
      <c r="G64" s="310">
        <v>7</v>
      </c>
      <c r="H64" s="311">
        <v>1993</v>
      </c>
      <c r="I64" s="312">
        <v>1994</v>
      </c>
      <c r="J64" s="312">
        <v>1994</v>
      </c>
      <c r="K64" s="404"/>
      <c r="L64" s="314"/>
      <c r="M64" s="315"/>
      <c r="N64" s="315"/>
      <c r="O64" s="316"/>
      <c r="P64" s="317"/>
      <c r="Q64" s="258"/>
      <c r="R64" s="258"/>
      <c r="S64" s="258"/>
      <c r="T64" s="318"/>
      <c r="U64" s="314"/>
      <c r="V64" s="315"/>
      <c r="W64" s="316"/>
      <c r="X64" s="315"/>
      <c r="Y64" s="315"/>
      <c r="Z64" s="315"/>
      <c r="AA64" s="315"/>
      <c r="AB64" s="315"/>
      <c r="AC64" s="315"/>
      <c r="AD64" s="315"/>
      <c r="AE64" s="315"/>
      <c r="AF64" s="314"/>
      <c r="AG64" s="316"/>
      <c r="AH64" s="315"/>
      <c r="AI64" s="316"/>
    </row>
    <row r="65" spans="1:35" s="20" customFormat="1">
      <c r="A65" s="31"/>
      <c r="B65" s="31"/>
      <c r="C65" s="94"/>
      <c r="D65" s="94"/>
      <c r="E65" s="94"/>
      <c r="F65" s="149"/>
      <c r="G65" s="310">
        <v>8</v>
      </c>
      <c r="H65" s="311">
        <v>1993</v>
      </c>
      <c r="I65" s="312">
        <v>1994</v>
      </c>
      <c r="J65" s="312">
        <v>1994</v>
      </c>
      <c r="K65" s="404"/>
      <c r="L65" s="314"/>
      <c r="M65" s="315"/>
      <c r="N65" s="315"/>
      <c r="O65" s="316"/>
      <c r="P65" s="317"/>
      <c r="Q65" s="258"/>
      <c r="R65" s="258"/>
      <c r="S65" s="258"/>
      <c r="T65" s="318"/>
      <c r="U65" s="314"/>
      <c r="V65" s="315"/>
      <c r="W65" s="316"/>
      <c r="X65" s="315"/>
      <c r="Y65" s="315"/>
      <c r="Z65" s="315"/>
      <c r="AA65" s="315"/>
      <c r="AB65" s="315"/>
      <c r="AC65" s="315"/>
      <c r="AD65" s="315"/>
      <c r="AE65" s="315"/>
      <c r="AF65" s="314"/>
      <c r="AG65" s="316"/>
      <c r="AH65" s="315"/>
      <c r="AI65" s="316"/>
    </row>
    <row r="66" spans="1:35" s="20" customFormat="1">
      <c r="A66" s="31"/>
      <c r="B66" s="31"/>
      <c r="C66" s="94"/>
      <c r="D66" s="94"/>
      <c r="E66" s="94"/>
      <c r="F66" s="149"/>
      <c r="G66" s="310">
        <v>9</v>
      </c>
      <c r="H66" s="311">
        <v>1993</v>
      </c>
      <c r="I66" s="312">
        <v>1994</v>
      </c>
      <c r="J66" s="312">
        <v>1994</v>
      </c>
      <c r="K66" s="404"/>
      <c r="L66" s="314"/>
      <c r="M66" s="315"/>
      <c r="N66" s="315"/>
      <c r="O66" s="316"/>
      <c r="P66" s="317"/>
      <c r="Q66" s="258"/>
      <c r="R66" s="258"/>
      <c r="S66" s="258"/>
      <c r="T66" s="318"/>
      <c r="U66" s="314"/>
      <c r="V66" s="315"/>
      <c r="W66" s="316"/>
      <c r="X66" s="315"/>
      <c r="Y66" s="315"/>
      <c r="Z66" s="315"/>
      <c r="AA66" s="315"/>
      <c r="AB66" s="315"/>
      <c r="AC66" s="315"/>
      <c r="AD66" s="315"/>
      <c r="AE66" s="315"/>
      <c r="AF66" s="314"/>
      <c r="AG66" s="316"/>
      <c r="AH66" s="315"/>
      <c r="AI66" s="316"/>
    </row>
    <row r="67" spans="1:35" s="20" customFormat="1">
      <c r="A67" s="31"/>
      <c r="B67" s="31"/>
      <c r="C67" s="94"/>
      <c r="D67" s="94"/>
      <c r="E67" s="94"/>
      <c r="F67" s="149"/>
      <c r="G67" s="310">
        <v>10</v>
      </c>
      <c r="H67" s="311">
        <v>1993</v>
      </c>
      <c r="I67" s="312">
        <v>1994</v>
      </c>
      <c r="J67" s="312">
        <v>1994</v>
      </c>
      <c r="K67" s="404"/>
      <c r="L67" s="314"/>
      <c r="M67" s="315"/>
      <c r="N67" s="315"/>
      <c r="O67" s="316"/>
      <c r="P67" s="317"/>
      <c r="Q67" s="258"/>
      <c r="R67" s="258"/>
      <c r="S67" s="258"/>
      <c r="T67" s="318"/>
      <c r="U67" s="314"/>
      <c r="V67" s="315"/>
      <c r="W67" s="316"/>
      <c r="X67" s="315"/>
      <c r="Y67" s="315"/>
      <c r="Z67" s="315"/>
      <c r="AA67" s="315"/>
      <c r="AB67" s="315"/>
      <c r="AC67" s="315"/>
      <c r="AD67" s="315"/>
      <c r="AE67" s="315"/>
      <c r="AF67" s="314"/>
      <c r="AG67" s="316"/>
      <c r="AH67" s="315"/>
      <c r="AI67" s="316"/>
    </row>
    <row r="68" spans="1:35" s="20" customFormat="1">
      <c r="A68" s="31"/>
      <c r="B68" s="31"/>
      <c r="C68" s="94"/>
      <c r="D68" s="94"/>
      <c r="E68" s="94"/>
      <c r="F68" s="149"/>
      <c r="G68" s="310">
        <v>11</v>
      </c>
      <c r="H68" s="311">
        <v>1993</v>
      </c>
      <c r="I68" s="312">
        <v>1994</v>
      </c>
      <c r="J68" s="312">
        <v>1994</v>
      </c>
      <c r="K68" s="404"/>
      <c r="L68" s="314"/>
      <c r="M68" s="315"/>
      <c r="N68" s="315"/>
      <c r="O68" s="316"/>
      <c r="P68" s="317"/>
      <c r="Q68" s="258"/>
      <c r="R68" s="258"/>
      <c r="S68" s="258"/>
      <c r="T68" s="318"/>
      <c r="U68" s="314"/>
      <c r="V68" s="315"/>
      <c r="W68" s="316"/>
      <c r="X68" s="315"/>
      <c r="Y68" s="315"/>
      <c r="Z68" s="315"/>
      <c r="AA68" s="315"/>
      <c r="AB68" s="315"/>
      <c r="AC68" s="315"/>
      <c r="AD68" s="315"/>
      <c r="AE68" s="315"/>
      <c r="AF68" s="314"/>
      <c r="AG68" s="316"/>
      <c r="AH68" s="315"/>
      <c r="AI68" s="316"/>
    </row>
    <row r="69" spans="1:35" s="20" customFormat="1">
      <c r="A69" s="31"/>
      <c r="B69" s="31"/>
      <c r="C69" s="94"/>
      <c r="D69" s="94"/>
      <c r="E69" s="94"/>
      <c r="F69" s="149"/>
      <c r="G69" s="310">
        <v>12</v>
      </c>
      <c r="H69" s="311">
        <v>1993</v>
      </c>
      <c r="I69" s="312">
        <v>1994</v>
      </c>
      <c r="J69" s="312">
        <v>1994</v>
      </c>
      <c r="K69" s="404"/>
      <c r="L69" s="314"/>
      <c r="M69" s="315"/>
      <c r="N69" s="315"/>
      <c r="O69" s="316"/>
      <c r="P69" s="317"/>
      <c r="Q69" s="258"/>
      <c r="R69" s="258"/>
      <c r="S69" s="258"/>
      <c r="T69" s="318"/>
      <c r="U69" s="314"/>
      <c r="V69" s="315"/>
      <c r="W69" s="316"/>
      <c r="X69" s="315"/>
      <c r="Y69" s="315"/>
      <c r="Z69" s="315"/>
      <c r="AA69" s="315"/>
      <c r="AB69" s="315"/>
      <c r="AC69" s="315"/>
      <c r="AD69" s="315"/>
      <c r="AE69" s="315"/>
      <c r="AF69" s="314"/>
      <c r="AG69" s="316"/>
      <c r="AH69" s="315"/>
      <c r="AI69" s="316"/>
    </row>
    <row r="70" spans="1:35" s="20" customFormat="1">
      <c r="A70" s="31"/>
      <c r="B70" s="31"/>
      <c r="C70" s="94"/>
      <c r="D70" s="94"/>
      <c r="E70" s="94"/>
      <c r="F70" s="149"/>
      <c r="G70" s="310">
        <v>1</v>
      </c>
      <c r="H70" s="311">
        <v>1994</v>
      </c>
      <c r="I70" s="312">
        <v>1994</v>
      </c>
      <c r="J70" s="312">
        <v>1994</v>
      </c>
      <c r="K70" s="404"/>
      <c r="L70" s="314"/>
      <c r="M70" s="315"/>
      <c r="N70" s="315"/>
      <c r="O70" s="316"/>
      <c r="P70" s="317"/>
      <c r="Q70" s="258"/>
      <c r="R70" s="258"/>
      <c r="S70" s="258"/>
      <c r="T70" s="318"/>
      <c r="U70" s="314"/>
      <c r="V70" s="315"/>
      <c r="W70" s="316"/>
      <c r="X70" s="315"/>
      <c r="Y70" s="315"/>
      <c r="Z70" s="315"/>
      <c r="AA70" s="315"/>
      <c r="AB70" s="315"/>
      <c r="AC70" s="315"/>
      <c r="AD70" s="315"/>
      <c r="AE70" s="315"/>
      <c r="AF70" s="314"/>
      <c r="AG70" s="316"/>
      <c r="AH70" s="315"/>
      <c r="AI70" s="316"/>
    </row>
    <row r="71" spans="1:35" s="20" customFormat="1">
      <c r="A71" s="31"/>
      <c r="B71" s="31"/>
      <c r="C71" s="94"/>
      <c r="D71" s="94"/>
      <c r="E71" s="94"/>
      <c r="F71" s="149"/>
      <c r="G71" s="310">
        <v>2</v>
      </c>
      <c r="H71" s="311">
        <v>1994</v>
      </c>
      <c r="I71" s="312">
        <v>1994</v>
      </c>
      <c r="J71" s="312">
        <v>1994</v>
      </c>
      <c r="K71" s="404"/>
      <c r="L71" s="314"/>
      <c r="M71" s="315"/>
      <c r="N71" s="315"/>
      <c r="O71" s="316"/>
      <c r="P71" s="317"/>
      <c r="Q71" s="258"/>
      <c r="R71" s="258"/>
      <c r="S71" s="258"/>
      <c r="T71" s="318"/>
      <c r="U71" s="314"/>
      <c r="V71" s="315"/>
      <c r="W71" s="316"/>
      <c r="X71" s="315"/>
      <c r="Y71" s="315"/>
      <c r="Z71" s="315"/>
      <c r="AA71" s="315"/>
      <c r="AB71" s="315"/>
      <c r="AC71" s="315"/>
      <c r="AD71" s="315"/>
      <c r="AE71" s="315"/>
      <c r="AF71" s="314"/>
      <c r="AG71" s="316"/>
      <c r="AH71" s="315"/>
      <c r="AI71" s="316"/>
    </row>
    <row r="72" spans="1:35" s="20" customFormat="1">
      <c r="A72" s="31"/>
      <c r="B72" s="31"/>
      <c r="C72" s="94"/>
      <c r="D72" s="94"/>
      <c r="E72" s="94"/>
      <c r="F72" s="149"/>
      <c r="G72" s="310">
        <v>3</v>
      </c>
      <c r="H72" s="311">
        <v>1994</v>
      </c>
      <c r="I72" s="312">
        <v>1994</v>
      </c>
      <c r="J72" s="312">
        <v>1994</v>
      </c>
      <c r="K72" s="404"/>
      <c r="L72" s="314"/>
      <c r="M72" s="315"/>
      <c r="N72" s="315"/>
      <c r="O72" s="316"/>
      <c r="P72" s="317"/>
      <c r="Q72" s="258"/>
      <c r="R72" s="258"/>
      <c r="S72" s="258"/>
      <c r="T72" s="318"/>
      <c r="U72" s="314"/>
      <c r="V72" s="315"/>
      <c r="W72" s="316"/>
      <c r="X72" s="315"/>
      <c r="Y72" s="315"/>
      <c r="Z72" s="315"/>
      <c r="AA72" s="315"/>
      <c r="AB72" s="315"/>
      <c r="AC72" s="315"/>
      <c r="AD72" s="315"/>
      <c r="AE72" s="315"/>
      <c r="AF72" s="314"/>
      <c r="AG72" s="316"/>
      <c r="AH72" s="315"/>
      <c r="AI72" s="316"/>
    </row>
    <row r="73" spans="1:35" s="20" customFormat="1">
      <c r="A73" s="31"/>
      <c r="B73" s="31"/>
      <c r="C73" s="94"/>
      <c r="D73" s="94"/>
      <c r="E73" s="94"/>
      <c r="F73" s="149"/>
      <c r="G73" s="310">
        <v>4</v>
      </c>
      <c r="H73" s="311">
        <v>1994</v>
      </c>
      <c r="I73" s="312">
        <v>1994</v>
      </c>
      <c r="J73" s="312">
        <v>1995</v>
      </c>
      <c r="K73" s="404"/>
      <c r="L73" s="314"/>
      <c r="M73" s="315"/>
      <c r="N73" s="315"/>
      <c r="O73" s="316"/>
      <c r="P73" s="317"/>
      <c r="Q73" s="258"/>
      <c r="R73" s="258"/>
      <c r="S73" s="258"/>
      <c r="T73" s="318"/>
      <c r="U73" s="314"/>
      <c r="V73" s="315"/>
      <c r="W73" s="316"/>
      <c r="X73" s="315"/>
      <c r="Y73" s="315"/>
      <c r="Z73" s="315"/>
      <c r="AA73" s="315"/>
      <c r="AB73" s="315"/>
      <c r="AC73" s="315"/>
      <c r="AD73" s="315"/>
      <c r="AE73" s="315"/>
      <c r="AF73" s="314"/>
      <c r="AG73" s="316"/>
      <c r="AH73" s="315"/>
      <c r="AI73" s="316"/>
    </row>
    <row r="74" spans="1:35" s="20" customFormat="1">
      <c r="A74" s="31"/>
      <c r="B74" s="31"/>
      <c r="C74" s="94"/>
      <c r="D74" s="94"/>
      <c r="E74" s="94"/>
      <c r="F74" s="149"/>
      <c r="G74" s="310">
        <v>5</v>
      </c>
      <c r="H74" s="311">
        <v>1994</v>
      </c>
      <c r="I74" s="312">
        <v>1994</v>
      </c>
      <c r="J74" s="312">
        <v>1995</v>
      </c>
      <c r="K74" s="404"/>
      <c r="L74" s="314"/>
      <c r="M74" s="315"/>
      <c r="N74" s="315"/>
      <c r="O74" s="316"/>
      <c r="P74" s="317"/>
      <c r="Q74" s="258"/>
      <c r="R74" s="258"/>
      <c r="S74" s="258"/>
      <c r="T74" s="318"/>
      <c r="U74" s="314"/>
      <c r="V74" s="315"/>
      <c r="W74" s="316"/>
      <c r="X74" s="315"/>
      <c r="Y74" s="315"/>
      <c r="Z74" s="315"/>
      <c r="AA74" s="315"/>
      <c r="AB74" s="315"/>
      <c r="AC74" s="315"/>
      <c r="AD74" s="315"/>
      <c r="AE74" s="315"/>
      <c r="AF74" s="314"/>
      <c r="AG74" s="316"/>
      <c r="AH74" s="315"/>
      <c r="AI74" s="316"/>
    </row>
    <row r="75" spans="1:35" s="20" customFormat="1">
      <c r="A75" s="31"/>
      <c r="B75" s="31"/>
      <c r="C75" s="94"/>
      <c r="D75" s="94"/>
      <c r="E75" s="94"/>
      <c r="F75" s="149"/>
      <c r="G75" s="310">
        <v>6</v>
      </c>
      <c r="H75" s="311">
        <v>1994</v>
      </c>
      <c r="I75" s="312">
        <v>1994</v>
      </c>
      <c r="J75" s="312">
        <v>1995</v>
      </c>
      <c r="K75" s="404"/>
      <c r="L75" s="314"/>
      <c r="M75" s="315"/>
      <c r="N75" s="315"/>
      <c r="O75" s="316"/>
      <c r="P75" s="317"/>
      <c r="Q75" s="258"/>
      <c r="R75" s="258"/>
      <c r="S75" s="258"/>
      <c r="T75" s="318"/>
      <c r="U75" s="314"/>
      <c r="V75" s="315"/>
      <c r="W75" s="316"/>
      <c r="X75" s="315"/>
      <c r="Y75" s="315"/>
      <c r="Z75" s="315"/>
      <c r="AA75" s="315"/>
      <c r="AB75" s="315"/>
      <c r="AC75" s="315"/>
      <c r="AD75" s="315"/>
      <c r="AE75" s="315"/>
      <c r="AF75" s="314"/>
      <c r="AG75" s="316"/>
      <c r="AH75" s="315"/>
      <c r="AI75" s="316"/>
    </row>
    <row r="76" spans="1:35" s="20" customFormat="1">
      <c r="A76" s="31"/>
      <c r="B76" s="31"/>
      <c r="C76" s="94"/>
      <c r="D76" s="94"/>
      <c r="E76" s="94"/>
      <c r="F76" s="149"/>
      <c r="G76" s="310">
        <v>7</v>
      </c>
      <c r="H76" s="311">
        <v>1994</v>
      </c>
      <c r="I76" s="312">
        <v>1995</v>
      </c>
      <c r="J76" s="312">
        <v>1995</v>
      </c>
      <c r="K76" s="404"/>
      <c r="L76" s="314"/>
      <c r="M76" s="315"/>
      <c r="N76" s="315"/>
      <c r="O76" s="316"/>
      <c r="P76" s="317"/>
      <c r="Q76" s="258"/>
      <c r="R76" s="258"/>
      <c r="S76" s="258"/>
      <c r="T76" s="318"/>
      <c r="U76" s="314"/>
      <c r="V76" s="315"/>
      <c r="W76" s="316"/>
      <c r="X76" s="315"/>
      <c r="Y76" s="315"/>
      <c r="Z76" s="315"/>
      <c r="AA76" s="315"/>
      <c r="AB76" s="315"/>
      <c r="AC76" s="315"/>
      <c r="AD76" s="315"/>
      <c r="AE76" s="315"/>
      <c r="AF76" s="314"/>
      <c r="AG76" s="316"/>
      <c r="AH76" s="315"/>
      <c r="AI76" s="316"/>
    </row>
    <row r="77" spans="1:35" s="20" customFormat="1">
      <c r="A77" s="31"/>
      <c r="B77" s="31"/>
      <c r="C77" s="94"/>
      <c r="D77" s="94"/>
      <c r="E77" s="94"/>
      <c r="F77" s="149"/>
      <c r="G77" s="310">
        <v>8</v>
      </c>
      <c r="H77" s="311">
        <v>1994</v>
      </c>
      <c r="I77" s="312">
        <v>1995</v>
      </c>
      <c r="J77" s="312">
        <v>1995</v>
      </c>
      <c r="K77" s="404"/>
      <c r="L77" s="314"/>
      <c r="M77" s="315"/>
      <c r="N77" s="315"/>
      <c r="O77" s="316"/>
      <c r="P77" s="317"/>
      <c r="Q77" s="258"/>
      <c r="R77" s="258"/>
      <c r="S77" s="258"/>
      <c r="T77" s="318"/>
      <c r="U77" s="314"/>
      <c r="V77" s="315"/>
      <c r="W77" s="316"/>
      <c r="X77" s="315"/>
      <c r="Y77" s="315"/>
      <c r="Z77" s="315"/>
      <c r="AA77" s="315"/>
      <c r="AB77" s="315"/>
      <c r="AC77" s="315"/>
      <c r="AD77" s="315"/>
      <c r="AE77" s="315"/>
      <c r="AF77" s="314"/>
      <c r="AG77" s="316"/>
      <c r="AH77" s="315"/>
      <c r="AI77" s="316"/>
    </row>
    <row r="78" spans="1:35" s="20" customFormat="1">
      <c r="A78" s="31"/>
      <c r="B78" s="31"/>
      <c r="C78" s="94"/>
      <c r="D78" s="94"/>
      <c r="E78" s="94"/>
      <c r="F78" s="149"/>
      <c r="G78" s="310">
        <v>9</v>
      </c>
      <c r="H78" s="311">
        <v>1994</v>
      </c>
      <c r="I78" s="312">
        <v>1995</v>
      </c>
      <c r="J78" s="312">
        <v>1995</v>
      </c>
      <c r="K78" s="404"/>
      <c r="L78" s="314"/>
      <c r="M78" s="315"/>
      <c r="N78" s="315"/>
      <c r="O78" s="316"/>
      <c r="P78" s="317"/>
      <c r="Q78" s="258"/>
      <c r="R78" s="258"/>
      <c r="S78" s="258"/>
      <c r="T78" s="318"/>
      <c r="U78" s="314"/>
      <c r="V78" s="315"/>
      <c r="W78" s="316"/>
      <c r="X78" s="315"/>
      <c r="Y78" s="315"/>
      <c r="Z78" s="315"/>
      <c r="AA78" s="315"/>
      <c r="AB78" s="315"/>
      <c r="AC78" s="315"/>
      <c r="AD78" s="315"/>
      <c r="AE78" s="315"/>
      <c r="AF78" s="314"/>
      <c r="AG78" s="316"/>
      <c r="AH78" s="315"/>
      <c r="AI78" s="316"/>
    </row>
    <row r="79" spans="1:35" s="20" customFormat="1">
      <c r="A79" s="31"/>
      <c r="B79" s="31"/>
      <c r="C79" s="94"/>
      <c r="D79" s="94"/>
      <c r="E79" s="94"/>
      <c r="F79" s="149"/>
      <c r="G79" s="310">
        <v>10</v>
      </c>
      <c r="H79" s="311">
        <v>1994</v>
      </c>
      <c r="I79" s="312">
        <v>1995</v>
      </c>
      <c r="J79" s="312">
        <v>1995</v>
      </c>
      <c r="K79" s="404"/>
      <c r="L79" s="314"/>
      <c r="M79" s="315"/>
      <c r="N79" s="315"/>
      <c r="O79" s="316"/>
      <c r="P79" s="317"/>
      <c r="Q79" s="258"/>
      <c r="R79" s="258"/>
      <c r="S79" s="258"/>
      <c r="T79" s="318"/>
      <c r="U79" s="314"/>
      <c r="V79" s="315"/>
      <c r="W79" s="316"/>
      <c r="X79" s="315"/>
      <c r="Y79" s="315"/>
      <c r="Z79" s="315"/>
      <c r="AA79" s="315"/>
      <c r="AB79" s="315"/>
      <c r="AC79" s="315"/>
      <c r="AD79" s="315"/>
      <c r="AE79" s="315"/>
      <c r="AF79" s="314"/>
      <c r="AG79" s="316"/>
      <c r="AH79" s="315"/>
      <c r="AI79" s="316"/>
    </row>
    <row r="80" spans="1:35" s="20" customFormat="1">
      <c r="A80" s="31"/>
      <c r="B80" s="31"/>
      <c r="C80" s="94"/>
      <c r="D80" s="94"/>
      <c r="E80" s="94"/>
      <c r="F80" s="149"/>
      <c r="G80" s="310">
        <v>11</v>
      </c>
      <c r="H80" s="311">
        <v>1994</v>
      </c>
      <c r="I80" s="312">
        <v>1995</v>
      </c>
      <c r="J80" s="312">
        <v>1995</v>
      </c>
      <c r="K80" s="404"/>
      <c r="L80" s="314"/>
      <c r="M80" s="315"/>
      <c r="N80" s="315"/>
      <c r="O80" s="316"/>
      <c r="P80" s="317"/>
      <c r="Q80" s="258"/>
      <c r="R80" s="258"/>
      <c r="S80" s="258"/>
      <c r="T80" s="318"/>
      <c r="U80" s="314"/>
      <c r="V80" s="315"/>
      <c r="W80" s="316"/>
      <c r="X80" s="315"/>
      <c r="Y80" s="315"/>
      <c r="Z80" s="315"/>
      <c r="AA80" s="315"/>
      <c r="AB80" s="315"/>
      <c r="AC80" s="315"/>
      <c r="AD80" s="315"/>
      <c r="AE80" s="315"/>
      <c r="AF80" s="314"/>
      <c r="AG80" s="316"/>
      <c r="AH80" s="315"/>
      <c r="AI80" s="316"/>
    </row>
    <row r="81" spans="1:35" s="20" customFormat="1">
      <c r="A81" s="31"/>
      <c r="B81" s="31"/>
      <c r="C81" s="94"/>
      <c r="D81" s="94"/>
      <c r="E81" s="94"/>
      <c r="F81" s="149"/>
      <c r="G81" s="310">
        <v>12</v>
      </c>
      <c r="H81" s="311">
        <v>1994</v>
      </c>
      <c r="I81" s="312">
        <v>1995</v>
      </c>
      <c r="J81" s="312">
        <v>1995</v>
      </c>
      <c r="K81" s="404"/>
      <c r="L81" s="314"/>
      <c r="M81" s="315"/>
      <c r="N81" s="315"/>
      <c r="O81" s="316"/>
      <c r="P81" s="317"/>
      <c r="Q81" s="258"/>
      <c r="R81" s="258"/>
      <c r="S81" s="258"/>
      <c r="T81" s="318"/>
      <c r="U81" s="314"/>
      <c r="V81" s="315"/>
      <c r="W81" s="316"/>
      <c r="X81" s="315"/>
      <c r="Y81" s="315"/>
      <c r="Z81" s="315"/>
      <c r="AA81" s="315"/>
      <c r="AB81" s="315"/>
      <c r="AC81" s="315"/>
      <c r="AD81" s="315"/>
      <c r="AE81" s="315"/>
      <c r="AF81" s="314"/>
      <c r="AG81" s="316"/>
      <c r="AH81" s="315"/>
      <c r="AI81" s="316"/>
    </row>
    <row r="82" spans="1:35" s="20" customFormat="1">
      <c r="A82" s="31"/>
      <c r="B82" s="31"/>
      <c r="C82" s="94"/>
      <c r="D82" s="94"/>
      <c r="E82" s="94"/>
      <c r="F82" s="149"/>
      <c r="G82" s="310">
        <v>1</v>
      </c>
      <c r="H82" s="311">
        <v>1995</v>
      </c>
      <c r="I82" s="312">
        <v>1995</v>
      </c>
      <c r="J82" s="312">
        <v>1995</v>
      </c>
      <c r="K82" s="404"/>
      <c r="L82" s="314"/>
      <c r="M82" s="315"/>
      <c r="N82" s="315"/>
      <c r="O82" s="316"/>
      <c r="P82" s="317"/>
      <c r="Q82" s="258"/>
      <c r="R82" s="258"/>
      <c r="S82" s="258"/>
      <c r="T82" s="318"/>
      <c r="U82" s="314"/>
      <c r="V82" s="315"/>
      <c r="W82" s="316"/>
      <c r="X82" s="315"/>
      <c r="Y82" s="315"/>
      <c r="Z82" s="315"/>
      <c r="AA82" s="315"/>
      <c r="AB82" s="315"/>
      <c r="AC82" s="315"/>
      <c r="AD82" s="315"/>
      <c r="AE82" s="315"/>
      <c r="AF82" s="314"/>
      <c r="AG82" s="316"/>
      <c r="AH82" s="315"/>
      <c r="AI82" s="316"/>
    </row>
    <row r="83" spans="1:35" s="20" customFormat="1">
      <c r="A83" s="31"/>
      <c r="B83" s="31"/>
      <c r="C83" s="94"/>
      <c r="D83" s="94"/>
      <c r="E83" s="94"/>
      <c r="F83" s="149"/>
      <c r="G83" s="310">
        <v>2</v>
      </c>
      <c r="H83" s="311">
        <v>1995</v>
      </c>
      <c r="I83" s="312">
        <v>1995</v>
      </c>
      <c r="J83" s="312">
        <v>1995</v>
      </c>
      <c r="K83" s="404"/>
      <c r="L83" s="314"/>
      <c r="M83" s="315"/>
      <c r="N83" s="315"/>
      <c r="O83" s="316"/>
      <c r="P83" s="317"/>
      <c r="Q83" s="258"/>
      <c r="R83" s="258"/>
      <c r="S83" s="258"/>
      <c r="T83" s="318"/>
      <c r="U83" s="314"/>
      <c r="V83" s="315"/>
      <c r="W83" s="316"/>
      <c r="X83" s="315"/>
      <c r="Y83" s="315"/>
      <c r="Z83" s="315"/>
      <c r="AA83" s="315"/>
      <c r="AB83" s="315"/>
      <c r="AC83" s="315"/>
      <c r="AD83" s="315"/>
      <c r="AE83" s="315"/>
      <c r="AF83" s="314"/>
      <c r="AG83" s="316"/>
      <c r="AH83" s="315"/>
      <c r="AI83" s="316"/>
    </row>
    <row r="84" spans="1:35" s="20" customFormat="1">
      <c r="A84" s="31"/>
      <c r="B84" s="31"/>
      <c r="C84" s="94"/>
      <c r="D84" s="94"/>
      <c r="E84" s="94"/>
      <c r="F84" s="149"/>
      <c r="G84" s="310">
        <v>3</v>
      </c>
      <c r="H84" s="311">
        <v>1995</v>
      </c>
      <c r="I84" s="312">
        <v>1995</v>
      </c>
      <c r="J84" s="312">
        <v>1995</v>
      </c>
      <c r="K84" s="404"/>
      <c r="L84" s="314"/>
      <c r="M84" s="315"/>
      <c r="N84" s="315"/>
      <c r="O84" s="316"/>
      <c r="P84" s="317"/>
      <c r="Q84" s="258"/>
      <c r="R84" s="258"/>
      <c r="S84" s="258"/>
      <c r="T84" s="318"/>
      <c r="U84" s="314"/>
      <c r="V84" s="315"/>
      <c r="W84" s="316"/>
      <c r="X84" s="315"/>
      <c r="Y84" s="315"/>
      <c r="Z84" s="315"/>
      <c r="AA84" s="315"/>
      <c r="AB84" s="315"/>
      <c r="AC84" s="315"/>
      <c r="AD84" s="315"/>
      <c r="AE84" s="315"/>
      <c r="AF84" s="314"/>
      <c r="AG84" s="316"/>
      <c r="AH84" s="315"/>
      <c r="AI84" s="316"/>
    </row>
    <row r="85" spans="1:35" s="20" customFormat="1">
      <c r="A85" s="31"/>
      <c r="B85" s="31"/>
      <c r="C85" s="94"/>
      <c r="D85" s="94"/>
      <c r="E85" s="94"/>
      <c r="F85" s="149"/>
      <c r="G85" s="310">
        <v>4</v>
      </c>
      <c r="H85" s="311">
        <v>1995</v>
      </c>
      <c r="I85" s="312">
        <v>1995</v>
      </c>
      <c r="J85" s="312">
        <v>1996</v>
      </c>
      <c r="K85" s="404"/>
      <c r="L85" s="314"/>
      <c r="M85" s="315"/>
      <c r="N85" s="315"/>
      <c r="O85" s="316"/>
      <c r="P85" s="317"/>
      <c r="Q85" s="258"/>
      <c r="R85" s="258"/>
      <c r="S85" s="258"/>
      <c r="T85" s="318"/>
      <c r="U85" s="314"/>
      <c r="V85" s="315"/>
      <c r="W85" s="316"/>
      <c r="X85" s="315"/>
      <c r="Y85" s="315"/>
      <c r="Z85" s="315"/>
      <c r="AA85" s="315"/>
      <c r="AB85" s="315"/>
      <c r="AC85" s="315"/>
      <c r="AD85" s="315"/>
      <c r="AE85" s="315"/>
      <c r="AF85" s="314"/>
      <c r="AG85" s="316"/>
      <c r="AH85" s="315"/>
      <c r="AI85" s="316"/>
    </row>
    <row r="86" spans="1:35" s="20" customFormat="1">
      <c r="A86" s="31"/>
      <c r="B86" s="31"/>
      <c r="C86" s="94"/>
      <c r="D86" s="94"/>
      <c r="E86" s="94"/>
      <c r="F86" s="149"/>
      <c r="G86" s="310">
        <v>5</v>
      </c>
      <c r="H86" s="311">
        <v>1995</v>
      </c>
      <c r="I86" s="312">
        <v>1995</v>
      </c>
      <c r="J86" s="312">
        <v>1996</v>
      </c>
      <c r="K86" s="404"/>
      <c r="L86" s="314"/>
      <c r="M86" s="315"/>
      <c r="N86" s="315"/>
      <c r="O86" s="316"/>
      <c r="P86" s="317"/>
      <c r="Q86" s="258"/>
      <c r="R86" s="258"/>
      <c r="S86" s="258"/>
      <c r="T86" s="318"/>
      <c r="U86" s="314"/>
      <c r="V86" s="315"/>
      <c r="W86" s="316"/>
      <c r="X86" s="315"/>
      <c r="Y86" s="315"/>
      <c r="Z86" s="315"/>
      <c r="AA86" s="315"/>
      <c r="AB86" s="315"/>
      <c r="AC86" s="315"/>
      <c r="AD86" s="315"/>
      <c r="AE86" s="315"/>
      <c r="AF86" s="314"/>
      <c r="AG86" s="316"/>
      <c r="AH86" s="315"/>
      <c r="AI86" s="316"/>
    </row>
    <row r="87" spans="1:35" s="20" customFormat="1">
      <c r="A87" s="31"/>
      <c r="B87" s="31"/>
      <c r="C87" s="94"/>
      <c r="D87" s="94"/>
      <c r="E87" s="94"/>
      <c r="F87" s="149"/>
      <c r="G87" s="310">
        <v>6</v>
      </c>
      <c r="H87" s="311">
        <v>1995</v>
      </c>
      <c r="I87" s="312">
        <v>1995</v>
      </c>
      <c r="J87" s="312">
        <v>1996</v>
      </c>
      <c r="K87" s="404"/>
      <c r="L87" s="314"/>
      <c r="M87" s="315"/>
      <c r="N87" s="315"/>
      <c r="O87" s="316"/>
      <c r="P87" s="317"/>
      <c r="Q87" s="258"/>
      <c r="R87" s="258"/>
      <c r="S87" s="258"/>
      <c r="T87" s="318"/>
      <c r="U87" s="314"/>
      <c r="V87" s="315"/>
      <c r="W87" s="316"/>
      <c r="X87" s="315"/>
      <c r="Y87" s="315"/>
      <c r="Z87" s="315"/>
      <c r="AA87" s="315"/>
      <c r="AB87" s="315"/>
      <c r="AC87" s="315"/>
      <c r="AD87" s="315"/>
      <c r="AE87" s="315"/>
      <c r="AF87" s="314"/>
      <c r="AG87" s="316"/>
      <c r="AH87" s="315"/>
      <c r="AI87" s="316"/>
    </row>
    <row r="88" spans="1:35" s="20" customFormat="1">
      <c r="A88" s="31"/>
      <c r="B88" s="31"/>
      <c r="C88" s="94"/>
      <c r="D88" s="94"/>
      <c r="E88" s="94"/>
      <c r="F88" s="149"/>
      <c r="G88" s="310">
        <v>7</v>
      </c>
      <c r="H88" s="311">
        <v>1995</v>
      </c>
      <c r="I88" s="312">
        <v>1996</v>
      </c>
      <c r="J88" s="312">
        <v>1996</v>
      </c>
      <c r="K88" s="404"/>
      <c r="L88" s="314"/>
      <c r="M88" s="315"/>
      <c r="N88" s="315"/>
      <c r="O88" s="316"/>
      <c r="P88" s="317"/>
      <c r="Q88" s="258"/>
      <c r="R88" s="258"/>
      <c r="S88" s="258"/>
      <c r="T88" s="318"/>
      <c r="U88" s="314"/>
      <c r="V88" s="315"/>
      <c r="W88" s="316"/>
      <c r="X88" s="315"/>
      <c r="Y88" s="315"/>
      <c r="Z88" s="315"/>
      <c r="AA88" s="315"/>
      <c r="AB88" s="315"/>
      <c r="AC88" s="315"/>
      <c r="AD88" s="315"/>
      <c r="AE88" s="315"/>
      <c r="AF88" s="314"/>
      <c r="AG88" s="316"/>
      <c r="AH88" s="315"/>
      <c r="AI88" s="316"/>
    </row>
    <row r="89" spans="1:35" s="20" customFormat="1">
      <c r="A89" s="31"/>
      <c r="B89" s="31"/>
      <c r="C89" s="94"/>
      <c r="D89" s="94"/>
      <c r="E89" s="94"/>
      <c r="F89" s="149"/>
      <c r="G89" s="310">
        <v>8</v>
      </c>
      <c r="H89" s="311">
        <v>1995</v>
      </c>
      <c r="I89" s="312">
        <v>1996</v>
      </c>
      <c r="J89" s="312">
        <v>1996</v>
      </c>
      <c r="K89" s="404"/>
      <c r="L89" s="314"/>
      <c r="M89" s="315"/>
      <c r="N89" s="315"/>
      <c r="O89" s="316"/>
      <c r="P89" s="317"/>
      <c r="Q89" s="258"/>
      <c r="R89" s="258"/>
      <c r="S89" s="258"/>
      <c r="T89" s="318"/>
      <c r="U89" s="314"/>
      <c r="V89" s="315"/>
      <c r="W89" s="316"/>
      <c r="X89" s="315"/>
      <c r="Y89" s="315"/>
      <c r="Z89" s="315"/>
      <c r="AA89" s="315"/>
      <c r="AB89" s="315"/>
      <c r="AC89" s="315"/>
      <c r="AD89" s="315"/>
      <c r="AE89" s="315"/>
      <c r="AF89" s="314"/>
      <c r="AG89" s="316"/>
      <c r="AH89" s="315"/>
      <c r="AI89" s="316"/>
    </row>
    <row r="90" spans="1:35" s="20" customFormat="1">
      <c r="A90" s="31"/>
      <c r="B90" s="31"/>
      <c r="C90" s="94"/>
      <c r="D90" s="94"/>
      <c r="E90" s="94"/>
      <c r="F90" s="149"/>
      <c r="G90" s="310">
        <v>9</v>
      </c>
      <c r="H90" s="311">
        <v>1995</v>
      </c>
      <c r="I90" s="312">
        <v>1996</v>
      </c>
      <c r="J90" s="312">
        <v>1996</v>
      </c>
      <c r="K90" s="404"/>
      <c r="L90" s="314"/>
      <c r="M90" s="315"/>
      <c r="N90" s="315"/>
      <c r="O90" s="316"/>
      <c r="P90" s="317"/>
      <c r="Q90" s="258"/>
      <c r="R90" s="258"/>
      <c r="S90" s="258"/>
      <c r="T90" s="318"/>
      <c r="U90" s="314"/>
      <c r="V90" s="315"/>
      <c r="W90" s="316"/>
      <c r="X90" s="315"/>
      <c r="Y90" s="315"/>
      <c r="Z90" s="315"/>
      <c r="AA90" s="315"/>
      <c r="AB90" s="315"/>
      <c r="AC90" s="315"/>
      <c r="AD90" s="315"/>
      <c r="AE90" s="315"/>
      <c r="AF90" s="314"/>
      <c r="AG90" s="316"/>
      <c r="AH90" s="315"/>
      <c r="AI90" s="316"/>
    </row>
    <row r="91" spans="1:35" s="20" customFormat="1">
      <c r="A91" s="31"/>
      <c r="B91" s="31"/>
      <c r="C91" s="94"/>
      <c r="D91" s="94"/>
      <c r="E91" s="94"/>
      <c r="F91" s="149"/>
      <c r="G91" s="310">
        <v>10</v>
      </c>
      <c r="H91" s="311">
        <v>1995</v>
      </c>
      <c r="I91" s="312">
        <v>1996</v>
      </c>
      <c r="J91" s="312">
        <v>1996</v>
      </c>
      <c r="K91" s="404"/>
      <c r="L91" s="314"/>
      <c r="M91" s="315"/>
      <c r="N91" s="315"/>
      <c r="O91" s="316"/>
      <c r="P91" s="317"/>
      <c r="Q91" s="258"/>
      <c r="R91" s="258"/>
      <c r="S91" s="258"/>
      <c r="T91" s="318"/>
      <c r="U91" s="314"/>
      <c r="V91" s="315"/>
      <c r="W91" s="316"/>
      <c r="X91" s="315"/>
      <c r="Y91" s="315"/>
      <c r="Z91" s="315"/>
      <c r="AA91" s="315"/>
      <c r="AB91" s="315"/>
      <c r="AC91" s="315"/>
      <c r="AD91" s="315"/>
      <c r="AE91" s="315"/>
      <c r="AF91" s="314"/>
      <c r="AG91" s="316"/>
      <c r="AH91" s="315"/>
      <c r="AI91" s="316"/>
    </row>
    <row r="92" spans="1:35" s="20" customFormat="1">
      <c r="A92" s="31"/>
      <c r="B92" s="31"/>
      <c r="C92" s="94"/>
      <c r="D92" s="94"/>
      <c r="E92" s="94"/>
      <c r="F92" s="149"/>
      <c r="G92" s="310">
        <v>11</v>
      </c>
      <c r="H92" s="311">
        <v>1995</v>
      </c>
      <c r="I92" s="312">
        <v>1996</v>
      </c>
      <c r="J92" s="312">
        <v>1996</v>
      </c>
      <c r="K92" s="404"/>
      <c r="L92" s="314"/>
      <c r="M92" s="315"/>
      <c r="N92" s="315"/>
      <c r="O92" s="316"/>
      <c r="P92" s="317"/>
      <c r="Q92" s="258"/>
      <c r="R92" s="258"/>
      <c r="S92" s="258"/>
      <c r="T92" s="318"/>
      <c r="U92" s="314"/>
      <c r="V92" s="315"/>
      <c r="W92" s="316"/>
      <c r="X92" s="315"/>
      <c r="Y92" s="315"/>
      <c r="Z92" s="315"/>
      <c r="AA92" s="315"/>
      <c r="AB92" s="315"/>
      <c r="AC92" s="315"/>
      <c r="AD92" s="315"/>
      <c r="AE92" s="315"/>
      <c r="AF92" s="314"/>
      <c r="AG92" s="316"/>
      <c r="AH92" s="315"/>
      <c r="AI92" s="316"/>
    </row>
    <row r="93" spans="1:35" s="20" customFormat="1">
      <c r="A93" s="31"/>
      <c r="B93" s="31"/>
      <c r="C93" s="94"/>
      <c r="D93" s="94"/>
      <c r="E93" s="94"/>
      <c r="F93" s="149"/>
      <c r="G93" s="310">
        <v>12</v>
      </c>
      <c r="H93" s="311">
        <v>1995</v>
      </c>
      <c r="I93" s="312">
        <v>1996</v>
      </c>
      <c r="J93" s="312">
        <v>1996</v>
      </c>
      <c r="K93" s="404"/>
      <c r="L93" s="314"/>
      <c r="M93" s="315"/>
      <c r="N93" s="315"/>
      <c r="O93" s="316"/>
      <c r="P93" s="317"/>
      <c r="Q93" s="258"/>
      <c r="R93" s="258"/>
      <c r="S93" s="258"/>
      <c r="T93" s="318"/>
      <c r="U93" s="314"/>
      <c r="V93" s="315"/>
      <c r="W93" s="316"/>
      <c r="X93" s="315"/>
      <c r="Y93" s="315"/>
      <c r="Z93" s="315"/>
      <c r="AA93" s="315"/>
      <c r="AB93" s="315"/>
      <c r="AC93" s="315"/>
      <c r="AD93" s="315"/>
      <c r="AE93" s="315"/>
      <c r="AF93" s="314"/>
      <c r="AG93" s="316"/>
      <c r="AH93" s="315"/>
      <c r="AI93" s="316"/>
    </row>
    <row r="94" spans="1:35" s="20" customFormat="1">
      <c r="A94" s="31"/>
      <c r="B94" s="31"/>
      <c r="C94" s="94"/>
      <c r="D94" s="94"/>
      <c r="E94" s="94"/>
      <c r="F94" s="149"/>
      <c r="G94" s="310">
        <v>1</v>
      </c>
      <c r="H94" s="311">
        <v>1996</v>
      </c>
      <c r="I94" s="312">
        <v>1996</v>
      </c>
      <c r="J94" s="312">
        <v>1996</v>
      </c>
      <c r="K94" s="404"/>
      <c r="L94" s="314"/>
      <c r="M94" s="315"/>
      <c r="N94" s="315"/>
      <c r="O94" s="316"/>
      <c r="P94" s="317"/>
      <c r="Q94" s="258"/>
      <c r="R94" s="258"/>
      <c r="S94" s="258"/>
      <c r="T94" s="318"/>
      <c r="U94" s="314"/>
      <c r="V94" s="315"/>
      <c r="W94" s="316"/>
      <c r="X94" s="315"/>
      <c r="Y94" s="315"/>
      <c r="Z94" s="315"/>
      <c r="AA94" s="315"/>
      <c r="AB94" s="315"/>
      <c r="AC94" s="315"/>
      <c r="AD94" s="315"/>
      <c r="AE94" s="315"/>
      <c r="AF94" s="314"/>
      <c r="AG94" s="316"/>
      <c r="AH94" s="315"/>
      <c r="AI94" s="316"/>
    </row>
    <row r="95" spans="1:35" s="20" customFormat="1">
      <c r="A95" s="31"/>
      <c r="B95" s="31"/>
      <c r="C95" s="94"/>
      <c r="D95" s="94"/>
      <c r="E95" s="94"/>
      <c r="F95" s="149"/>
      <c r="G95" s="310">
        <v>2</v>
      </c>
      <c r="H95" s="311">
        <v>1996</v>
      </c>
      <c r="I95" s="312">
        <v>1996</v>
      </c>
      <c r="J95" s="312">
        <v>1996</v>
      </c>
      <c r="K95" s="404"/>
      <c r="L95" s="314"/>
      <c r="M95" s="315"/>
      <c r="N95" s="315"/>
      <c r="O95" s="316"/>
      <c r="P95" s="317"/>
      <c r="Q95" s="258"/>
      <c r="R95" s="258"/>
      <c r="S95" s="258"/>
      <c r="T95" s="318"/>
      <c r="U95" s="314"/>
      <c r="V95" s="315"/>
      <c r="W95" s="316"/>
      <c r="X95" s="315"/>
      <c r="Y95" s="315"/>
      <c r="Z95" s="315"/>
      <c r="AA95" s="315"/>
      <c r="AB95" s="315"/>
      <c r="AC95" s="315"/>
      <c r="AD95" s="315"/>
      <c r="AE95" s="315"/>
      <c r="AF95" s="314"/>
      <c r="AG95" s="316"/>
      <c r="AH95" s="315"/>
      <c r="AI95" s="316"/>
    </row>
    <row r="96" spans="1:35" s="20" customFormat="1">
      <c r="A96" s="31"/>
      <c r="B96" s="31"/>
      <c r="C96" s="94"/>
      <c r="D96" s="94"/>
      <c r="E96" s="94"/>
      <c r="F96" s="149"/>
      <c r="G96" s="310">
        <v>3</v>
      </c>
      <c r="H96" s="311">
        <v>1996</v>
      </c>
      <c r="I96" s="312">
        <v>1996</v>
      </c>
      <c r="J96" s="312">
        <v>1996</v>
      </c>
      <c r="K96" s="404"/>
      <c r="L96" s="314"/>
      <c r="M96" s="315"/>
      <c r="N96" s="315"/>
      <c r="O96" s="316"/>
      <c r="P96" s="317"/>
      <c r="Q96" s="258"/>
      <c r="R96" s="258"/>
      <c r="S96" s="258"/>
      <c r="T96" s="318"/>
      <c r="U96" s="314"/>
      <c r="V96" s="315"/>
      <c r="W96" s="316"/>
      <c r="X96" s="315"/>
      <c r="Y96" s="315"/>
      <c r="Z96" s="315"/>
      <c r="AA96" s="315"/>
      <c r="AB96" s="315"/>
      <c r="AC96" s="315"/>
      <c r="AD96" s="315"/>
      <c r="AE96" s="315"/>
      <c r="AF96" s="314"/>
      <c r="AG96" s="316"/>
      <c r="AH96" s="315"/>
      <c r="AI96" s="316"/>
    </row>
    <row r="97" spans="1:35" s="20" customFormat="1">
      <c r="A97" s="31"/>
      <c r="B97" s="31"/>
      <c r="C97" s="94"/>
      <c r="D97" s="94"/>
      <c r="E97" s="94"/>
      <c r="F97" s="149"/>
      <c r="G97" s="310">
        <v>4</v>
      </c>
      <c r="H97" s="311">
        <v>1996</v>
      </c>
      <c r="I97" s="312">
        <v>1996</v>
      </c>
      <c r="J97" s="312">
        <v>1997</v>
      </c>
      <c r="K97" s="404"/>
      <c r="L97" s="314"/>
      <c r="M97" s="315"/>
      <c r="N97" s="315"/>
      <c r="O97" s="316"/>
      <c r="P97" s="317"/>
      <c r="Q97" s="258"/>
      <c r="R97" s="258"/>
      <c r="S97" s="258"/>
      <c r="T97" s="318"/>
      <c r="U97" s="314"/>
      <c r="V97" s="315"/>
      <c r="W97" s="316"/>
      <c r="X97" s="315"/>
      <c r="Y97" s="315"/>
      <c r="Z97" s="315"/>
      <c r="AA97" s="315"/>
      <c r="AB97" s="315"/>
      <c r="AC97" s="315"/>
      <c r="AD97" s="315"/>
      <c r="AE97" s="315"/>
      <c r="AF97" s="314"/>
      <c r="AG97" s="316"/>
      <c r="AH97" s="315"/>
      <c r="AI97" s="316"/>
    </row>
    <row r="98" spans="1:35" s="20" customFormat="1">
      <c r="A98" s="31"/>
      <c r="B98" s="31"/>
      <c r="C98" s="94"/>
      <c r="D98" s="94"/>
      <c r="E98" s="94"/>
      <c r="F98" s="149"/>
      <c r="G98" s="310">
        <v>5</v>
      </c>
      <c r="H98" s="311">
        <v>1996</v>
      </c>
      <c r="I98" s="312">
        <v>1996</v>
      </c>
      <c r="J98" s="312">
        <v>1997</v>
      </c>
      <c r="K98" s="404"/>
      <c r="L98" s="314"/>
      <c r="M98" s="315"/>
      <c r="N98" s="315"/>
      <c r="O98" s="316"/>
      <c r="P98" s="317"/>
      <c r="Q98" s="258"/>
      <c r="R98" s="258"/>
      <c r="S98" s="258"/>
      <c r="T98" s="318"/>
      <c r="U98" s="314"/>
      <c r="V98" s="315"/>
      <c r="W98" s="316"/>
      <c r="X98" s="315"/>
      <c r="Y98" s="315"/>
      <c r="Z98" s="315"/>
      <c r="AA98" s="315"/>
      <c r="AB98" s="315"/>
      <c r="AC98" s="315"/>
      <c r="AD98" s="315"/>
      <c r="AE98" s="315"/>
      <c r="AF98" s="314"/>
      <c r="AG98" s="316"/>
      <c r="AH98" s="315"/>
      <c r="AI98" s="316"/>
    </row>
    <row r="99" spans="1:35" s="20" customFormat="1">
      <c r="A99" s="31"/>
      <c r="B99" s="31"/>
      <c r="C99" s="94"/>
      <c r="D99" s="94"/>
      <c r="E99" s="94"/>
      <c r="F99" s="149"/>
      <c r="G99" s="310">
        <v>6</v>
      </c>
      <c r="H99" s="311">
        <v>1996</v>
      </c>
      <c r="I99" s="312">
        <v>1996</v>
      </c>
      <c r="J99" s="312">
        <v>1997</v>
      </c>
      <c r="K99" s="404"/>
      <c r="L99" s="314"/>
      <c r="M99" s="315"/>
      <c r="N99" s="315"/>
      <c r="O99" s="316"/>
      <c r="P99" s="317"/>
      <c r="Q99" s="258"/>
      <c r="R99" s="258"/>
      <c r="S99" s="258"/>
      <c r="T99" s="318"/>
      <c r="U99" s="314"/>
      <c r="V99" s="315"/>
      <c r="W99" s="316"/>
      <c r="X99" s="315"/>
      <c r="Y99" s="315"/>
      <c r="Z99" s="315"/>
      <c r="AA99" s="315"/>
      <c r="AB99" s="315"/>
      <c r="AC99" s="315"/>
      <c r="AD99" s="315"/>
      <c r="AE99" s="315"/>
      <c r="AF99" s="314"/>
      <c r="AG99" s="316"/>
      <c r="AH99" s="315"/>
      <c r="AI99" s="316"/>
    </row>
    <row r="100" spans="1:35" s="20" customFormat="1">
      <c r="A100" s="31"/>
      <c r="B100" s="31"/>
      <c r="C100" s="94"/>
      <c r="D100" s="94"/>
      <c r="E100" s="94"/>
      <c r="F100" s="149"/>
      <c r="G100" s="310">
        <v>7</v>
      </c>
      <c r="H100" s="311">
        <v>1996</v>
      </c>
      <c r="I100" s="312">
        <v>1997</v>
      </c>
      <c r="J100" s="312">
        <v>1997</v>
      </c>
      <c r="K100" s="404"/>
      <c r="L100" s="314"/>
      <c r="M100" s="315"/>
      <c r="N100" s="315"/>
      <c r="O100" s="316"/>
      <c r="P100" s="317"/>
      <c r="Q100" s="258"/>
      <c r="R100" s="258"/>
      <c r="S100" s="258"/>
      <c r="T100" s="318"/>
      <c r="U100" s="314"/>
      <c r="V100" s="315"/>
      <c r="W100" s="316"/>
      <c r="X100" s="315"/>
      <c r="Y100" s="315"/>
      <c r="Z100" s="315"/>
      <c r="AA100" s="315"/>
      <c r="AB100" s="315"/>
      <c r="AC100" s="315"/>
      <c r="AD100" s="315"/>
      <c r="AE100" s="315"/>
      <c r="AF100" s="314"/>
      <c r="AG100" s="316"/>
      <c r="AH100" s="315"/>
      <c r="AI100" s="316"/>
    </row>
    <row r="101" spans="1:35" s="20" customFormat="1">
      <c r="A101" s="31"/>
      <c r="B101" s="31"/>
      <c r="C101" s="94"/>
      <c r="D101" s="94"/>
      <c r="E101" s="94"/>
      <c r="F101" s="149"/>
      <c r="G101" s="310">
        <v>8</v>
      </c>
      <c r="H101" s="311">
        <v>1996</v>
      </c>
      <c r="I101" s="312">
        <v>1997</v>
      </c>
      <c r="J101" s="312">
        <v>1997</v>
      </c>
      <c r="K101" s="404"/>
      <c r="L101" s="314"/>
      <c r="M101" s="315"/>
      <c r="N101" s="315"/>
      <c r="O101" s="316"/>
      <c r="P101" s="317"/>
      <c r="Q101" s="258"/>
      <c r="R101" s="258"/>
      <c r="S101" s="258"/>
      <c r="T101" s="318"/>
      <c r="U101" s="314"/>
      <c r="V101" s="315"/>
      <c r="W101" s="316"/>
      <c r="X101" s="315"/>
      <c r="Y101" s="315"/>
      <c r="Z101" s="315"/>
      <c r="AA101" s="315"/>
      <c r="AB101" s="315"/>
      <c r="AC101" s="315"/>
      <c r="AD101" s="315"/>
      <c r="AE101" s="315"/>
      <c r="AF101" s="314"/>
      <c r="AG101" s="316"/>
      <c r="AH101" s="315"/>
      <c r="AI101" s="316"/>
    </row>
    <row r="102" spans="1:35" s="20" customFormat="1">
      <c r="A102" s="31"/>
      <c r="B102" s="31"/>
      <c r="C102" s="94"/>
      <c r="D102" s="94"/>
      <c r="E102" s="94"/>
      <c r="F102" s="149"/>
      <c r="G102" s="310">
        <v>9</v>
      </c>
      <c r="H102" s="311">
        <v>1996</v>
      </c>
      <c r="I102" s="312">
        <v>1997</v>
      </c>
      <c r="J102" s="312">
        <v>1997</v>
      </c>
      <c r="K102" s="404"/>
      <c r="L102" s="314"/>
      <c r="M102" s="315"/>
      <c r="N102" s="315"/>
      <c r="O102" s="316"/>
      <c r="P102" s="317"/>
      <c r="Q102" s="258"/>
      <c r="R102" s="258"/>
      <c r="S102" s="258"/>
      <c r="T102" s="318"/>
      <c r="U102" s="314"/>
      <c r="V102" s="315"/>
      <c r="W102" s="316"/>
      <c r="X102" s="315"/>
      <c r="Y102" s="315"/>
      <c r="Z102" s="315"/>
      <c r="AA102" s="315"/>
      <c r="AB102" s="315"/>
      <c r="AC102" s="315"/>
      <c r="AD102" s="315"/>
      <c r="AE102" s="315"/>
      <c r="AF102" s="314"/>
      <c r="AG102" s="316"/>
      <c r="AH102" s="315"/>
      <c r="AI102" s="316"/>
    </row>
    <row r="103" spans="1:35" s="20" customFormat="1">
      <c r="A103" s="31"/>
      <c r="B103" s="31"/>
      <c r="C103" s="94"/>
      <c r="D103" s="94"/>
      <c r="E103" s="94"/>
      <c r="F103" s="149"/>
      <c r="G103" s="310">
        <v>10</v>
      </c>
      <c r="H103" s="311">
        <v>1996</v>
      </c>
      <c r="I103" s="312">
        <v>1997</v>
      </c>
      <c r="J103" s="312">
        <v>1997</v>
      </c>
      <c r="K103" s="404"/>
      <c r="L103" s="314"/>
      <c r="M103" s="315"/>
      <c r="N103" s="315"/>
      <c r="O103" s="316"/>
      <c r="P103" s="317"/>
      <c r="Q103" s="258"/>
      <c r="R103" s="258"/>
      <c r="S103" s="258"/>
      <c r="T103" s="318"/>
      <c r="U103" s="314"/>
      <c r="V103" s="315"/>
      <c r="W103" s="316"/>
      <c r="X103" s="315"/>
      <c r="Y103" s="315"/>
      <c r="Z103" s="315"/>
      <c r="AA103" s="315"/>
      <c r="AB103" s="315"/>
      <c r="AC103" s="315"/>
      <c r="AD103" s="315"/>
      <c r="AE103" s="315"/>
      <c r="AF103" s="314"/>
      <c r="AG103" s="316"/>
      <c r="AH103" s="315"/>
      <c r="AI103" s="316"/>
    </row>
    <row r="104" spans="1:35" s="20" customFormat="1">
      <c r="A104" s="31"/>
      <c r="B104" s="31"/>
      <c r="C104" s="94"/>
      <c r="D104" s="94"/>
      <c r="E104" s="94"/>
      <c r="F104" s="149"/>
      <c r="G104" s="310">
        <v>11</v>
      </c>
      <c r="H104" s="311">
        <v>1996</v>
      </c>
      <c r="I104" s="312">
        <v>1997</v>
      </c>
      <c r="J104" s="312">
        <v>1997</v>
      </c>
      <c r="K104" s="404"/>
      <c r="L104" s="314"/>
      <c r="M104" s="315"/>
      <c r="N104" s="315"/>
      <c r="O104" s="316"/>
      <c r="P104" s="317"/>
      <c r="Q104" s="258"/>
      <c r="R104" s="258"/>
      <c r="S104" s="258"/>
      <c r="T104" s="318"/>
      <c r="U104" s="314"/>
      <c r="V104" s="315"/>
      <c r="W104" s="316"/>
      <c r="X104" s="315"/>
      <c r="Y104" s="315"/>
      <c r="Z104" s="315"/>
      <c r="AA104" s="315"/>
      <c r="AB104" s="315"/>
      <c r="AC104" s="315"/>
      <c r="AD104" s="315"/>
      <c r="AE104" s="315"/>
      <c r="AF104" s="314"/>
      <c r="AG104" s="316"/>
      <c r="AH104" s="315"/>
      <c r="AI104" s="316"/>
    </row>
    <row r="105" spans="1:35" s="20" customFormat="1">
      <c r="A105" s="31"/>
      <c r="B105" s="31"/>
      <c r="C105" s="94"/>
      <c r="D105" s="94"/>
      <c r="E105" s="94"/>
      <c r="F105" s="149"/>
      <c r="G105" s="310">
        <v>12</v>
      </c>
      <c r="H105" s="311">
        <v>1996</v>
      </c>
      <c r="I105" s="312">
        <v>1997</v>
      </c>
      <c r="J105" s="312">
        <v>1997</v>
      </c>
      <c r="K105" s="404"/>
      <c r="L105" s="314"/>
      <c r="M105" s="315"/>
      <c r="N105" s="315"/>
      <c r="O105" s="316"/>
      <c r="P105" s="317"/>
      <c r="Q105" s="258"/>
      <c r="R105" s="258"/>
      <c r="S105" s="258"/>
      <c r="T105" s="318"/>
      <c r="U105" s="314"/>
      <c r="V105" s="315"/>
      <c r="W105" s="316"/>
      <c r="X105" s="315"/>
      <c r="Y105" s="315"/>
      <c r="Z105" s="315"/>
      <c r="AA105" s="315"/>
      <c r="AB105" s="315"/>
      <c r="AC105" s="315"/>
      <c r="AD105" s="315"/>
      <c r="AE105" s="315"/>
      <c r="AF105" s="314"/>
      <c r="AG105" s="316"/>
      <c r="AH105" s="315"/>
      <c r="AI105" s="316"/>
    </row>
    <row r="106" spans="1:35" s="20" customFormat="1">
      <c r="A106" s="31"/>
      <c r="B106" s="31"/>
      <c r="C106" s="94"/>
      <c r="D106" s="94"/>
      <c r="E106" s="94"/>
      <c r="F106" s="149"/>
      <c r="G106" s="310">
        <v>1</v>
      </c>
      <c r="H106" s="311">
        <v>1997</v>
      </c>
      <c r="I106" s="312">
        <v>1997</v>
      </c>
      <c r="J106" s="312">
        <v>1997</v>
      </c>
      <c r="K106" s="404"/>
      <c r="L106" s="314"/>
      <c r="M106" s="315"/>
      <c r="N106" s="315"/>
      <c r="O106" s="316"/>
      <c r="P106" s="317"/>
      <c r="Q106" s="258"/>
      <c r="R106" s="258"/>
      <c r="S106" s="258"/>
      <c r="T106" s="318"/>
      <c r="U106" s="314"/>
      <c r="V106" s="315"/>
      <c r="W106" s="316"/>
      <c r="X106" s="315"/>
      <c r="Y106" s="315"/>
      <c r="Z106" s="315"/>
      <c r="AA106" s="315"/>
      <c r="AB106" s="315"/>
      <c r="AC106" s="315"/>
      <c r="AD106" s="315"/>
      <c r="AE106" s="315"/>
      <c r="AF106" s="314"/>
      <c r="AG106" s="316"/>
      <c r="AH106" s="315"/>
      <c r="AI106" s="316"/>
    </row>
    <row r="107" spans="1:35" s="20" customFormat="1">
      <c r="A107" s="31"/>
      <c r="B107" s="31"/>
      <c r="C107" s="94"/>
      <c r="D107" s="94"/>
      <c r="E107" s="94"/>
      <c r="F107" s="149"/>
      <c r="G107" s="310">
        <v>2</v>
      </c>
      <c r="H107" s="311">
        <v>1997</v>
      </c>
      <c r="I107" s="312">
        <v>1997</v>
      </c>
      <c r="J107" s="312">
        <v>1997</v>
      </c>
      <c r="K107" s="404"/>
      <c r="L107" s="314"/>
      <c r="M107" s="315"/>
      <c r="N107" s="315"/>
      <c r="O107" s="316"/>
      <c r="P107" s="317"/>
      <c r="Q107" s="258"/>
      <c r="R107" s="258"/>
      <c r="S107" s="258"/>
      <c r="T107" s="318"/>
      <c r="U107" s="314"/>
      <c r="V107" s="315"/>
      <c r="W107" s="316"/>
      <c r="X107" s="315"/>
      <c r="Y107" s="315"/>
      <c r="Z107" s="315"/>
      <c r="AA107" s="315"/>
      <c r="AB107" s="315"/>
      <c r="AC107" s="315"/>
      <c r="AD107" s="315"/>
      <c r="AE107" s="315"/>
      <c r="AF107" s="314"/>
      <c r="AG107" s="316"/>
      <c r="AH107" s="315"/>
      <c r="AI107" s="316"/>
    </row>
    <row r="108" spans="1:35" s="20" customFormat="1">
      <c r="A108" s="31"/>
      <c r="B108" s="31"/>
      <c r="C108" s="94"/>
      <c r="D108" s="94"/>
      <c r="E108" s="94"/>
      <c r="F108" s="149"/>
      <c r="G108" s="310">
        <v>3</v>
      </c>
      <c r="H108" s="311">
        <v>1997</v>
      </c>
      <c r="I108" s="312">
        <v>1997</v>
      </c>
      <c r="J108" s="312">
        <v>1997</v>
      </c>
      <c r="K108" s="404"/>
      <c r="L108" s="314"/>
      <c r="M108" s="315"/>
      <c r="N108" s="315"/>
      <c r="O108" s="316"/>
      <c r="P108" s="317"/>
      <c r="Q108" s="258"/>
      <c r="R108" s="258"/>
      <c r="S108" s="258"/>
      <c r="T108" s="318"/>
      <c r="U108" s="314"/>
      <c r="V108" s="315"/>
      <c r="W108" s="316"/>
      <c r="X108" s="315"/>
      <c r="Y108" s="315"/>
      <c r="Z108" s="315"/>
      <c r="AA108" s="315"/>
      <c r="AB108" s="315"/>
      <c r="AC108" s="315"/>
      <c r="AD108" s="315"/>
      <c r="AE108" s="315"/>
      <c r="AF108" s="314"/>
      <c r="AG108" s="316"/>
      <c r="AH108" s="315"/>
      <c r="AI108" s="316"/>
    </row>
    <row r="109" spans="1:35" s="20" customFormat="1">
      <c r="A109" s="31"/>
      <c r="B109" s="31"/>
      <c r="C109" s="94"/>
      <c r="D109" s="94"/>
      <c r="E109" s="94"/>
      <c r="F109" s="149"/>
      <c r="G109" s="310">
        <v>4</v>
      </c>
      <c r="H109" s="311">
        <v>1997</v>
      </c>
      <c r="I109" s="312">
        <v>1997</v>
      </c>
      <c r="J109" s="312">
        <v>1998</v>
      </c>
      <c r="K109" s="404"/>
      <c r="L109" s="314"/>
      <c r="M109" s="315"/>
      <c r="N109" s="315"/>
      <c r="O109" s="316"/>
      <c r="P109" s="317"/>
      <c r="Q109" s="258"/>
      <c r="R109" s="258"/>
      <c r="S109" s="258"/>
      <c r="T109" s="318"/>
      <c r="U109" s="314"/>
      <c r="V109" s="315"/>
      <c r="W109" s="316"/>
      <c r="X109" s="315"/>
      <c r="Y109" s="315"/>
      <c r="Z109" s="315"/>
      <c r="AA109" s="315"/>
      <c r="AB109" s="315"/>
      <c r="AC109" s="315"/>
      <c r="AD109" s="315"/>
      <c r="AE109" s="315"/>
      <c r="AF109" s="314"/>
      <c r="AG109" s="316"/>
      <c r="AH109" s="315"/>
      <c r="AI109" s="316"/>
    </row>
    <row r="110" spans="1:35" s="20" customFormat="1">
      <c r="A110" s="31"/>
      <c r="B110" s="31"/>
      <c r="C110" s="94"/>
      <c r="D110" s="94"/>
      <c r="E110" s="94"/>
      <c r="F110" s="149"/>
      <c r="G110" s="310">
        <v>5</v>
      </c>
      <c r="H110" s="311">
        <v>1997</v>
      </c>
      <c r="I110" s="312">
        <v>1997</v>
      </c>
      <c r="J110" s="312">
        <v>1998</v>
      </c>
      <c r="K110" s="404"/>
      <c r="L110" s="314"/>
      <c r="M110" s="315"/>
      <c r="N110" s="315"/>
      <c r="O110" s="316"/>
      <c r="P110" s="317"/>
      <c r="Q110" s="258"/>
      <c r="R110" s="258"/>
      <c r="S110" s="258"/>
      <c r="T110" s="318"/>
      <c r="U110" s="314"/>
      <c r="V110" s="315"/>
      <c r="W110" s="316"/>
      <c r="X110" s="315"/>
      <c r="Y110" s="315"/>
      <c r="Z110" s="315"/>
      <c r="AA110" s="315"/>
      <c r="AB110" s="315"/>
      <c r="AC110" s="315"/>
      <c r="AD110" s="315"/>
      <c r="AE110" s="315"/>
      <c r="AF110" s="314"/>
      <c r="AG110" s="316"/>
      <c r="AH110" s="315"/>
      <c r="AI110" s="316"/>
    </row>
    <row r="111" spans="1:35" s="20" customFormat="1">
      <c r="A111" s="31"/>
      <c r="B111" s="31"/>
      <c r="C111" s="94"/>
      <c r="D111" s="94"/>
      <c r="E111" s="94"/>
      <c r="F111" s="149"/>
      <c r="G111" s="310">
        <v>6</v>
      </c>
      <c r="H111" s="311">
        <v>1997</v>
      </c>
      <c r="I111" s="312">
        <v>1997</v>
      </c>
      <c r="J111" s="312">
        <v>1998</v>
      </c>
      <c r="K111" s="404"/>
      <c r="L111" s="314"/>
      <c r="M111" s="315"/>
      <c r="N111" s="315"/>
      <c r="O111" s="316"/>
      <c r="P111" s="317"/>
      <c r="Q111" s="258"/>
      <c r="R111" s="258"/>
      <c r="S111" s="258"/>
      <c r="T111" s="318"/>
      <c r="U111" s="314"/>
      <c r="V111" s="315"/>
      <c r="W111" s="316"/>
      <c r="X111" s="315"/>
      <c r="Y111" s="315"/>
      <c r="Z111" s="315"/>
      <c r="AA111" s="315"/>
      <c r="AB111" s="315"/>
      <c r="AC111" s="315"/>
      <c r="AD111" s="315"/>
      <c r="AE111" s="315"/>
      <c r="AF111" s="314"/>
      <c r="AG111" s="316"/>
      <c r="AH111" s="315"/>
      <c r="AI111" s="316"/>
    </row>
    <row r="112" spans="1:35" s="20" customFormat="1">
      <c r="A112" s="31"/>
      <c r="B112" s="31"/>
      <c r="C112" s="94"/>
      <c r="D112" s="94"/>
      <c r="E112" s="94"/>
      <c r="F112" s="149"/>
      <c r="G112" s="310">
        <v>7</v>
      </c>
      <c r="H112" s="311">
        <v>1997</v>
      </c>
      <c r="I112" s="312">
        <v>1998</v>
      </c>
      <c r="J112" s="312">
        <v>1998</v>
      </c>
      <c r="K112" s="404"/>
      <c r="L112" s="314"/>
      <c r="M112" s="315"/>
      <c r="N112" s="315"/>
      <c r="O112" s="316"/>
      <c r="P112" s="317"/>
      <c r="Q112" s="258"/>
      <c r="R112" s="258"/>
      <c r="S112" s="258"/>
      <c r="T112" s="318"/>
      <c r="U112" s="314"/>
      <c r="V112" s="315"/>
      <c r="W112" s="316"/>
      <c r="X112" s="315"/>
      <c r="Y112" s="315"/>
      <c r="Z112" s="315"/>
      <c r="AA112" s="315"/>
      <c r="AB112" s="315"/>
      <c r="AC112" s="315"/>
      <c r="AD112" s="315"/>
      <c r="AE112" s="315"/>
      <c r="AF112" s="314"/>
      <c r="AG112" s="316"/>
      <c r="AH112" s="315"/>
      <c r="AI112" s="316"/>
    </row>
    <row r="113" spans="1:35" s="20" customFormat="1">
      <c r="A113" s="31"/>
      <c r="B113" s="31"/>
      <c r="C113" s="94"/>
      <c r="D113" s="94"/>
      <c r="E113" s="94"/>
      <c r="F113" s="149"/>
      <c r="G113" s="310">
        <v>8</v>
      </c>
      <c r="H113" s="311">
        <v>1997</v>
      </c>
      <c r="I113" s="312">
        <v>1998</v>
      </c>
      <c r="J113" s="312">
        <v>1998</v>
      </c>
      <c r="K113" s="404"/>
      <c r="L113" s="314"/>
      <c r="M113" s="315"/>
      <c r="N113" s="315"/>
      <c r="O113" s="316"/>
      <c r="P113" s="317"/>
      <c r="Q113" s="258"/>
      <c r="R113" s="258"/>
      <c r="S113" s="258"/>
      <c r="T113" s="318"/>
      <c r="U113" s="314"/>
      <c r="V113" s="315"/>
      <c r="W113" s="316"/>
      <c r="X113" s="315"/>
      <c r="Y113" s="315"/>
      <c r="Z113" s="315"/>
      <c r="AA113" s="315"/>
      <c r="AB113" s="315"/>
      <c r="AC113" s="315"/>
      <c r="AD113" s="315"/>
      <c r="AE113" s="315"/>
      <c r="AF113" s="314"/>
      <c r="AG113" s="316"/>
      <c r="AH113" s="315"/>
      <c r="AI113" s="316"/>
    </row>
    <row r="114" spans="1:35" s="20" customFormat="1">
      <c r="A114" s="31"/>
      <c r="B114" s="31"/>
      <c r="C114" s="94"/>
      <c r="D114" s="94"/>
      <c r="E114" s="94"/>
      <c r="F114" s="149"/>
      <c r="G114" s="310">
        <v>9</v>
      </c>
      <c r="H114" s="311">
        <v>1997</v>
      </c>
      <c r="I114" s="312">
        <v>1998</v>
      </c>
      <c r="J114" s="312">
        <v>1998</v>
      </c>
      <c r="K114" s="404"/>
      <c r="L114" s="314"/>
      <c r="M114" s="315"/>
      <c r="N114" s="315"/>
      <c r="O114" s="316"/>
      <c r="P114" s="317"/>
      <c r="Q114" s="258"/>
      <c r="R114" s="258"/>
      <c r="S114" s="258"/>
      <c r="T114" s="318"/>
      <c r="U114" s="314"/>
      <c r="V114" s="315"/>
      <c r="W114" s="316"/>
      <c r="X114" s="315"/>
      <c r="Y114" s="315"/>
      <c r="Z114" s="315"/>
      <c r="AA114" s="315"/>
      <c r="AB114" s="315"/>
      <c r="AC114" s="315"/>
      <c r="AD114" s="315"/>
      <c r="AE114" s="315"/>
      <c r="AF114" s="314"/>
      <c r="AG114" s="316"/>
      <c r="AH114" s="315"/>
      <c r="AI114" s="316"/>
    </row>
    <row r="115" spans="1:35" s="20" customFormat="1">
      <c r="A115" s="31"/>
      <c r="B115" s="31"/>
      <c r="C115" s="94"/>
      <c r="D115" s="94"/>
      <c r="E115" s="94"/>
      <c r="F115" s="149"/>
      <c r="G115" s="310">
        <v>10</v>
      </c>
      <c r="H115" s="311">
        <v>1997</v>
      </c>
      <c r="I115" s="312">
        <v>1998</v>
      </c>
      <c r="J115" s="312">
        <v>1998</v>
      </c>
      <c r="K115" s="404"/>
      <c r="L115" s="314"/>
      <c r="M115" s="315"/>
      <c r="N115" s="315"/>
      <c r="O115" s="316"/>
      <c r="P115" s="317"/>
      <c r="Q115" s="258"/>
      <c r="R115" s="258"/>
      <c r="S115" s="258"/>
      <c r="T115" s="318"/>
      <c r="U115" s="314"/>
      <c r="V115" s="315"/>
      <c r="W115" s="316"/>
      <c r="X115" s="315"/>
      <c r="Y115" s="315"/>
      <c r="Z115" s="315"/>
      <c r="AA115" s="315"/>
      <c r="AB115" s="315"/>
      <c r="AC115" s="315"/>
      <c r="AD115" s="315"/>
      <c r="AE115" s="315"/>
      <c r="AF115" s="314"/>
      <c r="AG115" s="316"/>
      <c r="AH115" s="315"/>
      <c r="AI115" s="316"/>
    </row>
    <row r="116" spans="1:35" s="20" customFormat="1">
      <c r="A116" s="31"/>
      <c r="B116" s="31"/>
      <c r="C116" s="94"/>
      <c r="D116" s="94"/>
      <c r="E116" s="94"/>
      <c r="F116" s="149"/>
      <c r="G116" s="310">
        <v>11</v>
      </c>
      <c r="H116" s="311">
        <v>1997</v>
      </c>
      <c r="I116" s="312">
        <v>1998</v>
      </c>
      <c r="J116" s="312">
        <v>1998</v>
      </c>
      <c r="K116" s="404"/>
      <c r="L116" s="314"/>
      <c r="M116" s="315"/>
      <c r="N116" s="315"/>
      <c r="O116" s="316"/>
      <c r="P116" s="317"/>
      <c r="Q116" s="258"/>
      <c r="R116" s="258"/>
      <c r="S116" s="258"/>
      <c r="T116" s="318"/>
      <c r="U116" s="314"/>
      <c r="V116" s="315"/>
      <c r="W116" s="316"/>
      <c r="X116" s="315"/>
      <c r="Y116" s="315"/>
      <c r="Z116" s="315"/>
      <c r="AA116" s="315"/>
      <c r="AB116" s="315"/>
      <c r="AC116" s="315"/>
      <c r="AD116" s="315"/>
      <c r="AE116" s="315"/>
      <c r="AF116" s="314"/>
      <c r="AG116" s="316"/>
      <c r="AH116" s="315"/>
      <c r="AI116" s="316"/>
    </row>
    <row r="117" spans="1:35" s="20" customFormat="1">
      <c r="A117" s="31"/>
      <c r="B117" s="31"/>
      <c r="C117" s="94"/>
      <c r="D117" s="94"/>
      <c r="E117" s="94"/>
      <c r="F117" s="149"/>
      <c r="G117" s="310">
        <v>12</v>
      </c>
      <c r="H117" s="311">
        <v>1997</v>
      </c>
      <c r="I117" s="312">
        <v>1998</v>
      </c>
      <c r="J117" s="312">
        <v>1998</v>
      </c>
      <c r="K117" s="404"/>
      <c r="L117" s="314"/>
      <c r="M117" s="315"/>
      <c r="N117" s="315"/>
      <c r="O117" s="316"/>
      <c r="P117" s="317"/>
      <c r="Q117" s="258"/>
      <c r="R117" s="258"/>
      <c r="S117" s="258"/>
      <c r="T117" s="318"/>
      <c r="U117" s="314"/>
      <c r="V117" s="315"/>
      <c r="W117" s="316"/>
      <c r="X117" s="315"/>
      <c r="Y117" s="315"/>
      <c r="Z117" s="315"/>
      <c r="AA117" s="315"/>
      <c r="AB117" s="315"/>
      <c r="AC117" s="315"/>
      <c r="AD117" s="315"/>
      <c r="AE117" s="315"/>
      <c r="AF117" s="314"/>
      <c r="AG117" s="316"/>
      <c r="AH117" s="315"/>
      <c r="AI117" s="316"/>
    </row>
    <row r="118" spans="1:35" s="20" customFormat="1">
      <c r="A118" s="31"/>
      <c r="B118" s="31"/>
      <c r="C118" s="94"/>
      <c r="D118" s="94"/>
      <c r="E118" s="94"/>
      <c r="F118" s="149"/>
      <c r="G118" s="310">
        <v>1</v>
      </c>
      <c r="H118" s="311">
        <v>1998</v>
      </c>
      <c r="I118" s="312">
        <v>1998</v>
      </c>
      <c r="J118" s="312">
        <v>1998</v>
      </c>
      <c r="K118" s="404"/>
      <c r="L118" s="314"/>
      <c r="M118" s="315"/>
      <c r="N118" s="315"/>
      <c r="O118" s="316"/>
      <c r="P118" s="317"/>
      <c r="Q118" s="258"/>
      <c r="R118" s="258"/>
      <c r="S118" s="258"/>
      <c r="T118" s="318"/>
      <c r="U118" s="314"/>
      <c r="V118" s="315"/>
      <c r="W118" s="316"/>
      <c r="X118" s="315"/>
      <c r="Y118" s="315"/>
      <c r="Z118" s="315"/>
      <c r="AA118" s="315"/>
      <c r="AB118" s="315"/>
      <c r="AC118" s="315"/>
      <c r="AD118" s="315"/>
      <c r="AE118" s="315"/>
      <c r="AF118" s="314"/>
      <c r="AG118" s="316"/>
      <c r="AH118" s="315"/>
      <c r="AI118" s="316"/>
    </row>
    <row r="119" spans="1:35" s="20" customFormat="1">
      <c r="A119" s="31"/>
      <c r="B119" s="31"/>
      <c r="C119" s="94"/>
      <c r="D119" s="94"/>
      <c r="E119" s="94"/>
      <c r="F119" s="149"/>
      <c r="G119" s="310">
        <v>2</v>
      </c>
      <c r="H119" s="311">
        <v>1998</v>
      </c>
      <c r="I119" s="312">
        <v>1998</v>
      </c>
      <c r="J119" s="312">
        <v>1998</v>
      </c>
      <c r="K119" s="404"/>
      <c r="L119" s="314"/>
      <c r="M119" s="315"/>
      <c r="N119" s="315"/>
      <c r="O119" s="316"/>
      <c r="P119" s="317"/>
      <c r="Q119" s="258"/>
      <c r="R119" s="258"/>
      <c r="S119" s="258"/>
      <c r="T119" s="318"/>
      <c r="U119" s="314"/>
      <c r="V119" s="315"/>
      <c r="W119" s="316"/>
      <c r="X119" s="315"/>
      <c r="Y119" s="315"/>
      <c r="Z119" s="315"/>
      <c r="AA119" s="315"/>
      <c r="AB119" s="315"/>
      <c r="AC119" s="315"/>
      <c r="AD119" s="315"/>
      <c r="AE119" s="315"/>
      <c r="AF119" s="314"/>
      <c r="AG119" s="316"/>
      <c r="AH119" s="315"/>
      <c r="AI119" s="316"/>
    </row>
    <row r="120" spans="1:35" s="20" customFormat="1">
      <c r="A120" s="31"/>
      <c r="B120" s="31"/>
      <c r="C120" s="94"/>
      <c r="D120" s="94"/>
      <c r="E120" s="94"/>
      <c r="F120" s="149"/>
      <c r="G120" s="310">
        <v>3</v>
      </c>
      <c r="H120" s="311">
        <v>1998</v>
      </c>
      <c r="I120" s="312">
        <v>1998</v>
      </c>
      <c r="J120" s="312">
        <v>1998</v>
      </c>
      <c r="K120" s="404"/>
      <c r="L120" s="314"/>
      <c r="M120" s="315"/>
      <c r="N120" s="315"/>
      <c r="O120" s="316"/>
      <c r="P120" s="317"/>
      <c r="Q120" s="258"/>
      <c r="R120" s="258"/>
      <c r="S120" s="258"/>
      <c r="T120" s="318"/>
      <c r="U120" s="314"/>
      <c r="V120" s="315"/>
      <c r="W120" s="316"/>
      <c r="X120" s="315"/>
      <c r="Y120" s="315"/>
      <c r="Z120" s="315"/>
      <c r="AA120" s="315"/>
      <c r="AB120" s="315"/>
      <c r="AC120" s="315"/>
      <c r="AD120" s="315"/>
      <c r="AE120" s="315"/>
      <c r="AF120" s="314"/>
      <c r="AG120" s="316"/>
      <c r="AH120" s="315"/>
      <c r="AI120" s="316"/>
    </row>
    <row r="121" spans="1:35" s="20" customFormat="1">
      <c r="A121" s="31"/>
      <c r="B121" s="31"/>
      <c r="C121" s="94"/>
      <c r="D121" s="94"/>
      <c r="E121" s="94"/>
      <c r="F121" s="149"/>
      <c r="G121" s="310">
        <v>4</v>
      </c>
      <c r="H121" s="311">
        <v>1998</v>
      </c>
      <c r="I121" s="312">
        <v>1998</v>
      </c>
      <c r="J121" s="312">
        <v>1999</v>
      </c>
      <c r="K121" s="404"/>
      <c r="L121" s="314"/>
      <c r="M121" s="315"/>
      <c r="N121" s="315"/>
      <c r="O121" s="316"/>
      <c r="P121" s="317"/>
      <c r="Q121" s="258"/>
      <c r="R121" s="258"/>
      <c r="S121" s="258"/>
      <c r="T121" s="318"/>
      <c r="U121" s="314"/>
      <c r="V121" s="315"/>
      <c r="W121" s="316"/>
      <c r="X121" s="315"/>
      <c r="Y121" s="315"/>
      <c r="Z121" s="315"/>
      <c r="AA121" s="315"/>
      <c r="AB121" s="315"/>
      <c r="AC121" s="315"/>
      <c r="AD121" s="315"/>
      <c r="AE121" s="315"/>
      <c r="AF121" s="314"/>
      <c r="AG121" s="316"/>
      <c r="AH121" s="315"/>
      <c r="AI121" s="316"/>
    </row>
    <row r="122" spans="1:35" s="20" customFormat="1">
      <c r="A122" s="31"/>
      <c r="B122" s="31"/>
      <c r="C122" s="94"/>
      <c r="D122" s="94"/>
      <c r="E122" s="94"/>
      <c r="F122" s="149"/>
      <c r="G122" s="310">
        <v>5</v>
      </c>
      <c r="H122" s="311">
        <v>1998</v>
      </c>
      <c r="I122" s="312">
        <v>1998</v>
      </c>
      <c r="J122" s="312">
        <v>1999</v>
      </c>
      <c r="K122" s="404"/>
      <c r="L122" s="314"/>
      <c r="M122" s="315"/>
      <c r="N122" s="315"/>
      <c r="O122" s="316"/>
      <c r="P122" s="317"/>
      <c r="Q122" s="258"/>
      <c r="R122" s="258"/>
      <c r="S122" s="258"/>
      <c r="T122" s="318"/>
      <c r="U122" s="314"/>
      <c r="V122" s="315"/>
      <c r="W122" s="316"/>
      <c r="X122" s="315"/>
      <c r="Y122" s="315"/>
      <c r="Z122" s="315"/>
      <c r="AA122" s="315"/>
      <c r="AB122" s="315"/>
      <c r="AC122" s="315"/>
      <c r="AD122" s="315"/>
      <c r="AE122" s="315"/>
      <c r="AF122" s="314"/>
      <c r="AG122" s="316"/>
      <c r="AH122" s="315"/>
      <c r="AI122" s="316"/>
    </row>
    <row r="123" spans="1:35" s="20" customFormat="1">
      <c r="A123" s="31"/>
      <c r="B123" s="31"/>
      <c r="C123" s="94"/>
      <c r="D123" s="94"/>
      <c r="E123" s="94"/>
      <c r="F123" s="149"/>
      <c r="G123" s="310">
        <v>6</v>
      </c>
      <c r="H123" s="311">
        <v>1998</v>
      </c>
      <c r="I123" s="312">
        <v>1998</v>
      </c>
      <c r="J123" s="312">
        <v>1999</v>
      </c>
      <c r="K123" s="404"/>
      <c r="L123" s="314"/>
      <c r="M123" s="315"/>
      <c r="N123" s="315"/>
      <c r="O123" s="316"/>
      <c r="P123" s="317"/>
      <c r="Q123" s="258"/>
      <c r="R123" s="258"/>
      <c r="S123" s="258"/>
      <c r="T123" s="318"/>
      <c r="U123" s="314"/>
      <c r="V123" s="315"/>
      <c r="W123" s="316"/>
      <c r="X123" s="315"/>
      <c r="Y123" s="315"/>
      <c r="Z123" s="315"/>
      <c r="AA123" s="315"/>
      <c r="AB123" s="315"/>
      <c r="AC123" s="315"/>
      <c r="AD123" s="315"/>
      <c r="AE123" s="315"/>
      <c r="AF123" s="314"/>
      <c r="AG123" s="316"/>
      <c r="AH123" s="315"/>
      <c r="AI123" s="316"/>
    </row>
    <row r="124" spans="1:35" s="20" customFormat="1">
      <c r="A124" s="31"/>
      <c r="B124" s="31"/>
      <c r="C124" s="94"/>
      <c r="D124" s="94"/>
      <c r="E124" s="94"/>
      <c r="F124" s="149"/>
      <c r="G124" s="310">
        <v>7</v>
      </c>
      <c r="H124" s="311">
        <v>1998</v>
      </c>
      <c r="I124" s="312">
        <v>1999</v>
      </c>
      <c r="J124" s="312">
        <v>1999</v>
      </c>
      <c r="K124" s="404"/>
      <c r="L124" s="314"/>
      <c r="M124" s="315"/>
      <c r="N124" s="315"/>
      <c r="O124" s="316"/>
      <c r="P124" s="317"/>
      <c r="Q124" s="258"/>
      <c r="R124" s="258"/>
      <c r="S124" s="258"/>
      <c r="T124" s="318"/>
      <c r="U124" s="314"/>
      <c r="V124" s="315"/>
      <c r="W124" s="316"/>
      <c r="X124" s="315"/>
      <c r="Y124" s="315"/>
      <c r="Z124" s="315"/>
      <c r="AA124" s="315"/>
      <c r="AB124" s="315"/>
      <c r="AC124" s="315"/>
      <c r="AD124" s="315"/>
      <c r="AE124" s="315"/>
      <c r="AF124" s="314"/>
      <c r="AG124" s="316"/>
      <c r="AH124" s="315"/>
      <c r="AI124" s="316"/>
    </row>
    <row r="125" spans="1:35" s="20" customFormat="1">
      <c r="A125" s="31"/>
      <c r="B125" s="31"/>
      <c r="C125" s="94"/>
      <c r="D125" s="94"/>
      <c r="E125" s="94"/>
      <c r="F125" s="149"/>
      <c r="G125" s="310">
        <v>8</v>
      </c>
      <c r="H125" s="311">
        <v>1998</v>
      </c>
      <c r="I125" s="312">
        <v>1999</v>
      </c>
      <c r="J125" s="312">
        <v>1999</v>
      </c>
      <c r="K125" s="404"/>
      <c r="L125" s="314"/>
      <c r="M125" s="315"/>
      <c r="N125" s="315"/>
      <c r="O125" s="316"/>
      <c r="P125" s="317"/>
      <c r="Q125" s="258"/>
      <c r="R125" s="258"/>
      <c r="S125" s="258"/>
      <c r="T125" s="318"/>
      <c r="U125" s="314"/>
      <c r="V125" s="315"/>
      <c r="W125" s="316"/>
      <c r="X125" s="315"/>
      <c r="Y125" s="315"/>
      <c r="Z125" s="315"/>
      <c r="AA125" s="315"/>
      <c r="AB125" s="315"/>
      <c r="AC125" s="315"/>
      <c r="AD125" s="315"/>
      <c r="AE125" s="315"/>
      <c r="AF125" s="314"/>
      <c r="AG125" s="316"/>
      <c r="AH125" s="315"/>
      <c r="AI125" s="316"/>
    </row>
    <row r="126" spans="1:35" s="20" customFormat="1">
      <c r="A126" s="31"/>
      <c r="B126" s="31"/>
      <c r="C126" s="94"/>
      <c r="D126" s="94"/>
      <c r="E126" s="94"/>
      <c r="F126" s="149"/>
      <c r="G126" s="310">
        <v>9</v>
      </c>
      <c r="H126" s="311">
        <v>1998</v>
      </c>
      <c r="I126" s="312">
        <v>1999</v>
      </c>
      <c r="J126" s="312">
        <v>1999</v>
      </c>
      <c r="K126" s="404"/>
      <c r="L126" s="314"/>
      <c r="M126" s="315"/>
      <c r="N126" s="315"/>
      <c r="O126" s="316"/>
      <c r="P126" s="317"/>
      <c r="Q126" s="258"/>
      <c r="R126" s="258"/>
      <c r="S126" s="258"/>
      <c r="T126" s="318"/>
      <c r="U126" s="314"/>
      <c r="V126" s="315"/>
      <c r="W126" s="316"/>
      <c r="X126" s="315"/>
      <c r="Y126" s="315"/>
      <c r="Z126" s="315"/>
      <c r="AA126" s="315"/>
      <c r="AB126" s="315"/>
      <c r="AC126" s="315"/>
      <c r="AD126" s="315"/>
      <c r="AE126" s="315"/>
      <c r="AF126" s="314"/>
      <c r="AG126" s="316"/>
      <c r="AH126" s="315"/>
      <c r="AI126" s="316"/>
    </row>
    <row r="127" spans="1:35" s="20" customFormat="1">
      <c r="A127" s="31"/>
      <c r="B127" s="31"/>
      <c r="C127" s="94"/>
      <c r="D127" s="94"/>
      <c r="E127" s="94"/>
      <c r="F127" s="149"/>
      <c r="G127" s="310">
        <v>10</v>
      </c>
      <c r="H127" s="311">
        <v>1998</v>
      </c>
      <c r="I127" s="312">
        <v>1999</v>
      </c>
      <c r="J127" s="312">
        <v>1999</v>
      </c>
      <c r="K127" s="404"/>
      <c r="L127" s="314"/>
      <c r="M127" s="315"/>
      <c r="N127" s="315"/>
      <c r="O127" s="316"/>
      <c r="P127" s="317"/>
      <c r="Q127" s="258"/>
      <c r="R127" s="258"/>
      <c r="S127" s="258"/>
      <c r="T127" s="318"/>
      <c r="U127" s="314"/>
      <c r="V127" s="315"/>
      <c r="W127" s="316"/>
      <c r="X127" s="315"/>
      <c r="Y127" s="315"/>
      <c r="Z127" s="315"/>
      <c r="AA127" s="315"/>
      <c r="AB127" s="315"/>
      <c r="AC127" s="315"/>
      <c r="AD127" s="315"/>
      <c r="AE127" s="315"/>
      <c r="AF127" s="314"/>
      <c r="AG127" s="316"/>
      <c r="AH127" s="315"/>
      <c r="AI127" s="316"/>
    </row>
    <row r="128" spans="1:35" s="20" customFormat="1">
      <c r="A128" s="31"/>
      <c r="B128" s="31"/>
      <c r="C128" s="94"/>
      <c r="D128" s="94"/>
      <c r="E128" s="94"/>
      <c r="F128" s="149"/>
      <c r="G128" s="310">
        <v>11</v>
      </c>
      <c r="H128" s="311">
        <v>1998</v>
      </c>
      <c r="I128" s="312">
        <v>1999</v>
      </c>
      <c r="J128" s="312">
        <v>1999</v>
      </c>
      <c r="K128" s="404"/>
      <c r="L128" s="314"/>
      <c r="M128" s="315"/>
      <c r="N128" s="315"/>
      <c r="O128" s="316"/>
      <c r="P128" s="317"/>
      <c r="Q128" s="258"/>
      <c r="R128" s="258"/>
      <c r="S128" s="258"/>
      <c r="T128" s="318"/>
      <c r="U128" s="314"/>
      <c r="V128" s="315"/>
      <c r="W128" s="316"/>
      <c r="X128" s="315"/>
      <c r="Y128" s="315"/>
      <c r="Z128" s="315"/>
      <c r="AA128" s="315"/>
      <c r="AB128" s="315"/>
      <c r="AC128" s="315"/>
      <c r="AD128" s="315"/>
      <c r="AE128" s="315"/>
      <c r="AF128" s="314"/>
      <c r="AG128" s="316"/>
      <c r="AH128" s="315"/>
      <c r="AI128" s="316"/>
    </row>
    <row r="129" spans="1:35" s="20" customFormat="1">
      <c r="A129" s="31"/>
      <c r="B129" s="31"/>
      <c r="C129" s="94"/>
      <c r="D129" s="94"/>
      <c r="E129" s="94"/>
      <c r="F129" s="149"/>
      <c r="G129" s="310">
        <v>12</v>
      </c>
      <c r="H129" s="311">
        <v>1998</v>
      </c>
      <c r="I129" s="312">
        <v>1999</v>
      </c>
      <c r="J129" s="312">
        <v>1999</v>
      </c>
      <c r="K129" s="404"/>
      <c r="L129" s="314"/>
      <c r="M129" s="315"/>
      <c r="N129" s="315"/>
      <c r="O129" s="316"/>
      <c r="P129" s="317"/>
      <c r="Q129" s="258"/>
      <c r="R129" s="258"/>
      <c r="S129" s="258"/>
      <c r="T129" s="318"/>
      <c r="U129" s="314"/>
      <c r="V129" s="315"/>
      <c r="W129" s="316"/>
      <c r="X129" s="315"/>
      <c r="Y129" s="315"/>
      <c r="Z129" s="315"/>
      <c r="AA129" s="315"/>
      <c r="AB129" s="315"/>
      <c r="AC129" s="315"/>
      <c r="AD129" s="315"/>
      <c r="AE129" s="315"/>
      <c r="AF129" s="314"/>
      <c r="AG129" s="316"/>
      <c r="AH129" s="315"/>
      <c r="AI129" s="316"/>
    </row>
    <row r="130" spans="1:35" s="20" customFormat="1">
      <c r="A130" s="31"/>
      <c r="B130" s="31"/>
      <c r="C130" s="94"/>
      <c r="D130" s="94"/>
      <c r="E130" s="94"/>
      <c r="F130" s="149"/>
      <c r="G130" s="310">
        <v>1</v>
      </c>
      <c r="H130" s="311">
        <v>1999</v>
      </c>
      <c r="I130" s="312">
        <v>1999</v>
      </c>
      <c r="J130" s="312">
        <v>1999</v>
      </c>
      <c r="K130" s="404"/>
      <c r="L130" s="314"/>
      <c r="M130" s="315"/>
      <c r="N130" s="315"/>
      <c r="O130" s="316"/>
      <c r="P130" s="317"/>
      <c r="Q130" s="258"/>
      <c r="R130" s="258"/>
      <c r="S130" s="258"/>
      <c r="T130" s="318"/>
      <c r="U130" s="314"/>
      <c r="V130" s="315"/>
      <c r="W130" s="316"/>
      <c r="X130" s="315"/>
      <c r="Y130" s="315"/>
      <c r="Z130" s="315"/>
      <c r="AA130" s="315"/>
      <c r="AB130" s="315"/>
      <c r="AC130" s="315"/>
      <c r="AD130" s="315"/>
      <c r="AE130" s="315"/>
      <c r="AF130" s="314"/>
      <c r="AG130" s="316"/>
      <c r="AH130" s="315"/>
      <c r="AI130" s="316"/>
    </row>
    <row r="131" spans="1:35" s="20" customFormat="1">
      <c r="A131" s="31"/>
      <c r="B131" s="31"/>
      <c r="C131" s="94"/>
      <c r="D131" s="94"/>
      <c r="E131" s="94"/>
      <c r="F131" s="149"/>
      <c r="G131" s="310">
        <v>2</v>
      </c>
      <c r="H131" s="311">
        <v>1999</v>
      </c>
      <c r="I131" s="312">
        <v>1999</v>
      </c>
      <c r="J131" s="312">
        <v>1999</v>
      </c>
      <c r="K131" s="404"/>
      <c r="L131" s="314"/>
      <c r="M131" s="315"/>
      <c r="N131" s="315"/>
      <c r="O131" s="316"/>
      <c r="P131" s="317"/>
      <c r="Q131" s="258"/>
      <c r="R131" s="258"/>
      <c r="S131" s="258"/>
      <c r="T131" s="318"/>
      <c r="U131" s="314"/>
      <c r="V131" s="315"/>
      <c r="W131" s="316"/>
      <c r="X131" s="315"/>
      <c r="Y131" s="315"/>
      <c r="Z131" s="315"/>
      <c r="AA131" s="315"/>
      <c r="AB131" s="315"/>
      <c r="AC131" s="315"/>
      <c r="AD131" s="315"/>
      <c r="AE131" s="315"/>
      <c r="AF131" s="314"/>
      <c r="AG131" s="316"/>
      <c r="AH131" s="315"/>
      <c r="AI131" s="316"/>
    </row>
    <row r="132" spans="1:35" s="20" customFormat="1">
      <c r="A132" s="31"/>
      <c r="B132" s="31"/>
      <c r="C132" s="94"/>
      <c r="D132" s="94"/>
      <c r="E132" s="94"/>
      <c r="F132" s="149"/>
      <c r="G132" s="310">
        <v>3</v>
      </c>
      <c r="H132" s="311">
        <v>1999</v>
      </c>
      <c r="I132" s="312">
        <v>1999</v>
      </c>
      <c r="J132" s="312">
        <v>1999</v>
      </c>
      <c r="K132" s="404"/>
      <c r="L132" s="314"/>
      <c r="M132" s="315"/>
      <c r="N132" s="315"/>
      <c r="O132" s="316"/>
      <c r="P132" s="317"/>
      <c r="Q132" s="258"/>
      <c r="R132" s="258"/>
      <c r="S132" s="258"/>
      <c r="T132" s="318"/>
      <c r="U132" s="314"/>
      <c r="V132" s="315"/>
      <c r="W132" s="316"/>
      <c r="X132" s="315"/>
      <c r="Y132" s="315"/>
      <c r="Z132" s="315"/>
      <c r="AA132" s="315"/>
      <c r="AB132" s="315"/>
      <c r="AC132" s="315"/>
      <c r="AD132" s="315"/>
      <c r="AE132" s="315"/>
      <c r="AF132" s="314"/>
      <c r="AG132" s="316"/>
      <c r="AH132" s="315"/>
      <c r="AI132" s="316"/>
    </row>
    <row r="133" spans="1:35" s="20" customFormat="1">
      <c r="A133" s="31"/>
      <c r="B133" s="31"/>
      <c r="C133" s="94"/>
      <c r="D133" s="94"/>
      <c r="E133" s="94"/>
      <c r="F133" s="149"/>
      <c r="G133" s="310">
        <v>4</v>
      </c>
      <c r="H133" s="311">
        <v>1999</v>
      </c>
      <c r="I133" s="312">
        <v>1999</v>
      </c>
      <c r="J133" s="312">
        <v>2000</v>
      </c>
      <c r="K133" s="404"/>
      <c r="L133" s="314"/>
      <c r="M133" s="315"/>
      <c r="N133" s="315"/>
      <c r="O133" s="316"/>
      <c r="P133" s="317"/>
      <c r="Q133" s="258"/>
      <c r="R133" s="258"/>
      <c r="S133" s="258"/>
      <c r="T133" s="318"/>
      <c r="U133" s="314"/>
      <c r="V133" s="315"/>
      <c r="W133" s="316"/>
      <c r="X133" s="315"/>
      <c r="Y133" s="315"/>
      <c r="Z133" s="315"/>
      <c r="AA133" s="315"/>
      <c r="AB133" s="315"/>
      <c r="AC133" s="315"/>
      <c r="AD133" s="315"/>
      <c r="AE133" s="315"/>
      <c r="AF133" s="314"/>
      <c r="AG133" s="316"/>
      <c r="AH133" s="315"/>
      <c r="AI133" s="316"/>
    </row>
    <row r="134" spans="1:35" s="20" customFormat="1">
      <c r="A134" s="31"/>
      <c r="B134" s="31"/>
      <c r="C134" s="94"/>
      <c r="D134" s="94"/>
      <c r="E134" s="94"/>
      <c r="F134" s="149"/>
      <c r="G134" s="310">
        <v>5</v>
      </c>
      <c r="H134" s="311">
        <v>1999</v>
      </c>
      <c r="I134" s="312">
        <v>1999</v>
      </c>
      <c r="J134" s="312">
        <v>2000</v>
      </c>
      <c r="K134" s="404"/>
      <c r="L134" s="314"/>
      <c r="M134" s="315"/>
      <c r="N134" s="315"/>
      <c r="O134" s="316"/>
      <c r="P134" s="317"/>
      <c r="Q134" s="258"/>
      <c r="R134" s="258"/>
      <c r="S134" s="258"/>
      <c r="T134" s="318"/>
      <c r="U134" s="314"/>
      <c r="V134" s="315"/>
      <c r="W134" s="316"/>
      <c r="X134" s="315"/>
      <c r="Y134" s="315"/>
      <c r="Z134" s="315"/>
      <c r="AA134" s="315"/>
      <c r="AB134" s="315"/>
      <c r="AC134" s="315"/>
      <c r="AD134" s="315"/>
      <c r="AE134" s="315"/>
      <c r="AF134" s="314"/>
      <c r="AG134" s="316"/>
      <c r="AH134" s="315"/>
      <c r="AI134" s="316"/>
    </row>
    <row r="135" spans="1:35" s="20" customFormat="1">
      <c r="A135" s="31"/>
      <c r="B135" s="31"/>
      <c r="C135" s="94"/>
      <c r="D135" s="94"/>
      <c r="E135" s="94"/>
      <c r="F135" s="149"/>
      <c r="G135" s="310">
        <v>6</v>
      </c>
      <c r="H135" s="311">
        <v>1999</v>
      </c>
      <c r="I135" s="312">
        <v>1999</v>
      </c>
      <c r="J135" s="312">
        <v>2000</v>
      </c>
      <c r="K135" s="404"/>
      <c r="L135" s="314"/>
      <c r="M135" s="315"/>
      <c r="N135" s="315"/>
      <c r="O135" s="316"/>
      <c r="P135" s="317"/>
      <c r="Q135" s="258"/>
      <c r="R135" s="258"/>
      <c r="S135" s="258"/>
      <c r="T135" s="318"/>
      <c r="U135" s="314"/>
      <c r="V135" s="315"/>
      <c r="W135" s="316"/>
      <c r="X135" s="315"/>
      <c r="Y135" s="315"/>
      <c r="Z135" s="315"/>
      <c r="AA135" s="315"/>
      <c r="AB135" s="315"/>
      <c r="AC135" s="315"/>
      <c r="AD135" s="315"/>
      <c r="AE135" s="315"/>
      <c r="AF135" s="314"/>
      <c r="AG135" s="316"/>
      <c r="AH135" s="315"/>
      <c r="AI135" s="316"/>
    </row>
    <row r="136" spans="1:35" s="20" customFormat="1">
      <c r="A136" s="31"/>
      <c r="B136" s="31"/>
      <c r="C136" s="94"/>
      <c r="D136" s="94"/>
      <c r="E136" s="94"/>
      <c r="F136" s="149"/>
      <c r="G136" s="310">
        <v>7</v>
      </c>
      <c r="H136" s="311">
        <v>1999</v>
      </c>
      <c r="I136" s="312">
        <v>2000</v>
      </c>
      <c r="J136" s="312">
        <v>2000</v>
      </c>
      <c r="K136" s="404"/>
      <c r="L136" s="314"/>
      <c r="M136" s="315"/>
      <c r="N136" s="315"/>
      <c r="O136" s="316"/>
      <c r="P136" s="317"/>
      <c r="Q136" s="258"/>
      <c r="R136" s="258"/>
      <c r="S136" s="258"/>
      <c r="T136" s="318"/>
      <c r="U136" s="314"/>
      <c r="V136" s="315"/>
      <c r="W136" s="316"/>
      <c r="X136" s="315"/>
      <c r="Y136" s="315"/>
      <c r="Z136" s="315"/>
      <c r="AA136" s="315"/>
      <c r="AB136" s="315"/>
      <c r="AC136" s="315"/>
      <c r="AD136" s="315"/>
      <c r="AE136" s="315"/>
      <c r="AF136" s="314"/>
      <c r="AG136" s="316"/>
      <c r="AH136" s="315"/>
      <c r="AI136" s="316"/>
    </row>
    <row r="137" spans="1:35" s="20" customFormat="1">
      <c r="A137" s="31"/>
      <c r="B137" s="31"/>
      <c r="C137" s="94"/>
      <c r="D137" s="94"/>
      <c r="E137" s="94"/>
      <c r="F137" s="149"/>
      <c r="G137" s="310">
        <v>8</v>
      </c>
      <c r="H137" s="311">
        <v>1999</v>
      </c>
      <c r="I137" s="312">
        <v>2000</v>
      </c>
      <c r="J137" s="312">
        <v>2000</v>
      </c>
      <c r="K137" s="404"/>
      <c r="L137" s="314"/>
      <c r="M137" s="315"/>
      <c r="N137" s="315"/>
      <c r="O137" s="316"/>
      <c r="P137" s="317"/>
      <c r="Q137" s="258"/>
      <c r="R137" s="258"/>
      <c r="S137" s="258"/>
      <c r="T137" s="318"/>
      <c r="U137" s="314"/>
      <c r="V137" s="315"/>
      <c r="W137" s="316"/>
      <c r="X137" s="315"/>
      <c r="Y137" s="315"/>
      <c r="Z137" s="315"/>
      <c r="AA137" s="315"/>
      <c r="AB137" s="315"/>
      <c r="AC137" s="315"/>
      <c r="AD137" s="315"/>
      <c r="AE137" s="315"/>
      <c r="AF137" s="314"/>
      <c r="AG137" s="316"/>
      <c r="AH137" s="315"/>
      <c r="AI137" s="316"/>
    </row>
    <row r="138" spans="1:35" s="20" customFormat="1">
      <c r="A138" s="31"/>
      <c r="B138" s="31"/>
      <c r="C138" s="94"/>
      <c r="D138" s="94"/>
      <c r="E138" s="94"/>
      <c r="F138" s="149"/>
      <c r="G138" s="310">
        <v>9</v>
      </c>
      <c r="H138" s="311">
        <v>1999</v>
      </c>
      <c r="I138" s="312">
        <v>2000</v>
      </c>
      <c r="J138" s="312">
        <v>2000</v>
      </c>
      <c r="K138" s="404"/>
      <c r="L138" s="314"/>
      <c r="M138" s="315"/>
      <c r="N138" s="315"/>
      <c r="O138" s="316"/>
      <c r="P138" s="317"/>
      <c r="Q138" s="258"/>
      <c r="R138" s="258"/>
      <c r="S138" s="258"/>
      <c r="T138" s="318"/>
      <c r="U138" s="314"/>
      <c r="V138" s="315"/>
      <c r="W138" s="316"/>
      <c r="X138" s="315"/>
      <c r="Y138" s="315"/>
      <c r="Z138" s="315"/>
      <c r="AA138" s="315"/>
      <c r="AB138" s="315"/>
      <c r="AC138" s="315"/>
      <c r="AD138" s="315"/>
      <c r="AE138" s="315"/>
      <c r="AF138" s="314"/>
      <c r="AG138" s="316"/>
      <c r="AH138" s="315"/>
      <c r="AI138" s="316"/>
    </row>
    <row r="139" spans="1:35" s="20" customFormat="1">
      <c r="A139" s="31"/>
      <c r="B139" s="31"/>
      <c r="C139" s="94"/>
      <c r="D139" s="94"/>
      <c r="E139" s="94"/>
      <c r="F139" s="149"/>
      <c r="G139" s="310">
        <v>10</v>
      </c>
      <c r="H139" s="311">
        <v>1999</v>
      </c>
      <c r="I139" s="312">
        <v>2000</v>
      </c>
      <c r="J139" s="312">
        <v>2000</v>
      </c>
      <c r="K139" s="404"/>
      <c r="L139" s="314"/>
      <c r="M139" s="315"/>
      <c r="N139" s="315"/>
      <c r="O139" s="316"/>
      <c r="P139" s="317"/>
      <c r="Q139" s="258"/>
      <c r="R139" s="258"/>
      <c r="S139" s="258"/>
      <c r="T139" s="318"/>
      <c r="U139" s="314"/>
      <c r="V139" s="315"/>
      <c r="W139" s="316"/>
      <c r="X139" s="315"/>
      <c r="Y139" s="315"/>
      <c r="Z139" s="315"/>
      <c r="AA139" s="315"/>
      <c r="AB139" s="315"/>
      <c r="AC139" s="315"/>
      <c r="AD139" s="315"/>
      <c r="AE139" s="315"/>
      <c r="AF139" s="314"/>
      <c r="AG139" s="316"/>
      <c r="AH139" s="315"/>
      <c r="AI139" s="316"/>
    </row>
    <row r="140" spans="1:35" s="20" customFormat="1">
      <c r="A140" s="31"/>
      <c r="B140" s="31"/>
      <c r="C140" s="94"/>
      <c r="D140" s="94"/>
      <c r="E140" s="94"/>
      <c r="F140" s="149"/>
      <c r="G140" s="310">
        <v>11</v>
      </c>
      <c r="H140" s="311">
        <v>1999</v>
      </c>
      <c r="I140" s="312">
        <v>2000</v>
      </c>
      <c r="J140" s="312">
        <v>2000</v>
      </c>
      <c r="K140" s="404"/>
      <c r="L140" s="314"/>
      <c r="M140" s="315"/>
      <c r="N140" s="315"/>
      <c r="O140" s="316"/>
      <c r="P140" s="317"/>
      <c r="Q140" s="258"/>
      <c r="R140" s="258"/>
      <c r="S140" s="258"/>
      <c r="T140" s="318"/>
      <c r="U140" s="314"/>
      <c r="V140" s="315"/>
      <c r="W140" s="316"/>
      <c r="X140" s="315"/>
      <c r="Y140" s="315"/>
      <c r="Z140" s="315"/>
      <c r="AA140" s="315"/>
      <c r="AB140" s="315"/>
      <c r="AC140" s="315"/>
      <c r="AD140" s="315"/>
      <c r="AE140" s="315"/>
      <c r="AF140" s="314"/>
      <c r="AG140" s="316"/>
      <c r="AH140" s="315"/>
      <c r="AI140" s="316"/>
    </row>
    <row r="141" spans="1:35" s="20" customFormat="1">
      <c r="A141" s="31"/>
      <c r="B141" s="31"/>
      <c r="C141" s="94"/>
      <c r="D141" s="94"/>
      <c r="E141" s="94"/>
      <c r="F141" s="149"/>
      <c r="G141" s="310">
        <v>12</v>
      </c>
      <c r="H141" s="311">
        <v>1999</v>
      </c>
      <c r="I141" s="312">
        <v>2000</v>
      </c>
      <c r="J141" s="312">
        <v>2000</v>
      </c>
      <c r="K141" s="404"/>
      <c r="L141" s="314"/>
      <c r="M141" s="315"/>
      <c r="N141" s="315"/>
      <c r="O141" s="316"/>
      <c r="P141" s="317"/>
      <c r="Q141" s="258"/>
      <c r="R141" s="258"/>
      <c r="S141" s="258"/>
      <c r="T141" s="318"/>
      <c r="U141" s="314"/>
      <c r="V141" s="315"/>
      <c r="W141" s="316"/>
      <c r="X141" s="315"/>
      <c r="Y141" s="315"/>
      <c r="Z141" s="315"/>
      <c r="AA141" s="315"/>
      <c r="AB141" s="315"/>
      <c r="AC141" s="315"/>
      <c r="AD141" s="315"/>
      <c r="AE141" s="315"/>
      <c r="AF141" s="314"/>
      <c r="AG141" s="316"/>
      <c r="AH141" s="315"/>
      <c r="AI141" s="316"/>
    </row>
    <row r="142" spans="1:35" s="20" customFormat="1">
      <c r="A142" s="31"/>
      <c r="B142" s="31"/>
      <c r="C142" s="94"/>
      <c r="D142" s="94"/>
      <c r="E142" s="94"/>
      <c r="F142" s="149"/>
      <c r="G142" s="310">
        <v>1</v>
      </c>
      <c r="H142" s="311">
        <v>2000</v>
      </c>
      <c r="I142" s="312">
        <v>2000</v>
      </c>
      <c r="J142" s="312">
        <v>2000</v>
      </c>
      <c r="K142" s="404"/>
      <c r="L142" s="314"/>
      <c r="M142" s="315"/>
      <c r="N142" s="315"/>
      <c r="O142" s="316"/>
      <c r="P142" s="317"/>
      <c r="Q142" s="258"/>
      <c r="R142" s="258"/>
      <c r="S142" s="258"/>
      <c r="T142" s="318"/>
      <c r="U142" s="314"/>
      <c r="V142" s="315"/>
      <c r="W142" s="316"/>
      <c r="X142" s="315"/>
      <c r="Y142" s="315"/>
      <c r="Z142" s="315"/>
      <c r="AA142" s="315"/>
      <c r="AB142" s="315"/>
      <c r="AC142" s="315"/>
      <c r="AD142" s="315"/>
      <c r="AE142" s="315"/>
      <c r="AF142" s="314"/>
      <c r="AG142" s="316"/>
      <c r="AH142" s="315"/>
      <c r="AI142" s="316"/>
    </row>
    <row r="143" spans="1:35" s="20" customFormat="1">
      <c r="A143" s="31"/>
      <c r="B143" s="31"/>
      <c r="C143" s="94"/>
      <c r="D143" s="94"/>
      <c r="E143" s="94"/>
      <c r="F143" s="149"/>
      <c r="G143" s="310">
        <v>2</v>
      </c>
      <c r="H143" s="311">
        <v>2000</v>
      </c>
      <c r="I143" s="312">
        <v>2000</v>
      </c>
      <c r="J143" s="312">
        <v>2000</v>
      </c>
      <c r="K143" s="404"/>
      <c r="L143" s="314"/>
      <c r="M143" s="315"/>
      <c r="N143" s="315"/>
      <c r="O143" s="316"/>
      <c r="P143" s="317"/>
      <c r="Q143" s="258"/>
      <c r="R143" s="258"/>
      <c r="S143" s="258"/>
      <c r="T143" s="318"/>
      <c r="U143" s="314"/>
      <c r="V143" s="315"/>
      <c r="W143" s="316"/>
      <c r="X143" s="315"/>
      <c r="Y143" s="315"/>
      <c r="Z143" s="315"/>
      <c r="AA143" s="315"/>
      <c r="AB143" s="315"/>
      <c r="AC143" s="315"/>
      <c r="AD143" s="315"/>
      <c r="AE143" s="315"/>
      <c r="AF143" s="314"/>
      <c r="AG143" s="316"/>
      <c r="AH143" s="315"/>
      <c r="AI143" s="316"/>
    </row>
    <row r="144" spans="1:35" s="20" customFormat="1">
      <c r="A144" s="31"/>
      <c r="B144" s="31"/>
      <c r="C144" s="94"/>
      <c r="D144" s="94"/>
      <c r="E144" s="94"/>
      <c r="F144" s="149"/>
      <c r="G144" s="310">
        <v>3</v>
      </c>
      <c r="H144" s="311">
        <v>2000</v>
      </c>
      <c r="I144" s="312">
        <v>2000</v>
      </c>
      <c r="J144" s="312">
        <v>2000</v>
      </c>
      <c r="K144" s="404"/>
      <c r="L144" s="314"/>
      <c r="M144" s="315"/>
      <c r="N144" s="315"/>
      <c r="O144" s="316"/>
      <c r="P144" s="317"/>
      <c r="Q144" s="258"/>
      <c r="R144" s="258"/>
      <c r="S144" s="258"/>
      <c r="T144" s="318"/>
      <c r="U144" s="314"/>
      <c r="V144" s="315"/>
      <c r="W144" s="316"/>
      <c r="X144" s="315"/>
      <c r="Y144" s="315"/>
      <c r="Z144" s="315"/>
      <c r="AA144" s="315"/>
      <c r="AB144" s="315"/>
      <c r="AC144" s="315"/>
      <c r="AD144" s="315"/>
      <c r="AE144" s="315"/>
      <c r="AF144" s="314"/>
      <c r="AG144" s="316"/>
      <c r="AH144" s="315"/>
      <c r="AI144" s="316"/>
    </row>
    <row r="145" spans="1:35" s="20" customFormat="1">
      <c r="A145" s="31"/>
      <c r="B145" s="31"/>
      <c r="C145" s="94"/>
      <c r="D145" s="94"/>
      <c r="E145" s="94"/>
      <c r="F145" s="149"/>
      <c r="G145" s="310">
        <v>4</v>
      </c>
      <c r="H145" s="311">
        <v>2000</v>
      </c>
      <c r="I145" s="312">
        <v>2000</v>
      </c>
      <c r="J145" s="312">
        <v>2001</v>
      </c>
      <c r="K145" s="404"/>
      <c r="L145" s="314"/>
      <c r="M145" s="315"/>
      <c r="N145" s="315"/>
      <c r="O145" s="316"/>
      <c r="P145" s="317"/>
      <c r="Q145" s="258"/>
      <c r="R145" s="258"/>
      <c r="S145" s="258"/>
      <c r="T145" s="318"/>
      <c r="U145" s="314"/>
      <c r="V145" s="315"/>
      <c r="W145" s="316"/>
      <c r="X145" s="315"/>
      <c r="Y145" s="315"/>
      <c r="Z145" s="315"/>
      <c r="AA145" s="315"/>
      <c r="AB145" s="315"/>
      <c r="AC145" s="315"/>
      <c r="AD145" s="315"/>
      <c r="AE145" s="315"/>
      <c r="AF145" s="314"/>
      <c r="AG145" s="316"/>
      <c r="AH145" s="315"/>
      <c r="AI145" s="316"/>
    </row>
    <row r="146" spans="1:35" s="20" customFormat="1">
      <c r="A146" s="31"/>
      <c r="B146" s="31"/>
      <c r="C146" s="94"/>
      <c r="D146" s="94"/>
      <c r="E146" s="94"/>
      <c r="F146" s="149"/>
      <c r="G146" s="310">
        <v>5</v>
      </c>
      <c r="H146" s="311">
        <v>2000</v>
      </c>
      <c r="I146" s="312">
        <v>2000</v>
      </c>
      <c r="J146" s="312">
        <v>2001</v>
      </c>
      <c r="K146" s="404"/>
      <c r="L146" s="314"/>
      <c r="M146" s="315"/>
      <c r="N146" s="315"/>
      <c r="O146" s="316"/>
      <c r="P146" s="317"/>
      <c r="Q146" s="258"/>
      <c r="R146" s="258"/>
      <c r="S146" s="258"/>
      <c r="T146" s="318"/>
      <c r="U146" s="314"/>
      <c r="V146" s="315"/>
      <c r="W146" s="316"/>
      <c r="X146" s="315"/>
      <c r="Y146" s="315"/>
      <c r="Z146" s="315"/>
      <c r="AA146" s="315"/>
      <c r="AB146" s="315"/>
      <c r="AC146" s="315"/>
      <c r="AD146" s="315"/>
      <c r="AE146" s="315"/>
      <c r="AF146" s="314"/>
      <c r="AG146" s="316"/>
      <c r="AH146" s="315"/>
      <c r="AI146" s="316"/>
    </row>
    <row r="147" spans="1:35" s="20" customFormat="1">
      <c r="A147" s="31"/>
      <c r="B147" s="31"/>
      <c r="C147" s="94"/>
      <c r="D147" s="94"/>
      <c r="E147" s="94"/>
      <c r="F147" s="149"/>
      <c r="G147" s="310">
        <v>6</v>
      </c>
      <c r="H147" s="311">
        <v>2000</v>
      </c>
      <c r="I147" s="312">
        <v>2000</v>
      </c>
      <c r="J147" s="312">
        <v>2001</v>
      </c>
      <c r="K147" s="404"/>
      <c r="L147" s="314"/>
      <c r="M147" s="315"/>
      <c r="N147" s="315"/>
      <c r="O147" s="316"/>
      <c r="P147" s="317"/>
      <c r="Q147" s="258"/>
      <c r="R147" s="258"/>
      <c r="S147" s="258"/>
      <c r="T147" s="318"/>
      <c r="U147" s="314"/>
      <c r="V147" s="315"/>
      <c r="W147" s="316"/>
      <c r="X147" s="315"/>
      <c r="Y147" s="315"/>
      <c r="Z147" s="315"/>
      <c r="AA147" s="315"/>
      <c r="AB147" s="315"/>
      <c r="AC147" s="315"/>
      <c r="AD147" s="315"/>
      <c r="AE147" s="315"/>
      <c r="AF147" s="314"/>
      <c r="AG147" s="316"/>
      <c r="AH147" s="315"/>
      <c r="AI147" s="316"/>
    </row>
    <row r="148" spans="1:35" s="20" customFormat="1">
      <c r="A148" s="31"/>
      <c r="B148" s="31"/>
      <c r="C148" s="94"/>
      <c r="D148" s="94"/>
      <c r="E148" s="94"/>
      <c r="F148" s="149"/>
      <c r="G148" s="310">
        <v>7</v>
      </c>
      <c r="H148" s="311">
        <v>2000</v>
      </c>
      <c r="I148" s="312">
        <v>2001</v>
      </c>
      <c r="J148" s="312">
        <v>2001</v>
      </c>
      <c r="K148" s="404"/>
      <c r="L148" s="314"/>
      <c r="M148" s="315"/>
      <c r="N148" s="315"/>
      <c r="O148" s="316"/>
      <c r="P148" s="317"/>
      <c r="Q148" s="258"/>
      <c r="R148" s="258"/>
      <c r="S148" s="258"/>
      <c r="T148" s="318"/>
      <c r="U148" s="314"/>
      <c r="V148" s="315"/>
      <c r="W148" s="316"/>
      <c r="X148" s="315"/>
      <c r="Y148" s="315"/>
      <c r="Z148" s="315"/>
      <c r="AA148" s="315"/>
      <c r="AB148" s="315"/>
      <c r="AC148" s="315"/>
      <c r="AD148" s="315"/>
      <c r="AE148" s="315"/>
      <c r="AF148" s="314"/>
      <c r="AG148" s="316"/>
      <c r="AH148" s="315"/>
      <c r="AI148" s="316"/>
    </row>
    <row r="149" spans="1:35" s="20" customFormat="1">
      <c r="A149" s="31"/>
      <c r="B149" s="31"/>
      <c r="C149" s="94"/>
      <c r="D149" s="94"/>
      <c r="E149" s="94"/>
      <c r="F149" s="149"/>
      <c r="G149" s="310">
        <v>8</v>
      </c>
      <c r="H149" s="311">
        <v>2000</v>
      </c>
      <c r="I149" s="312">
        <v>2001</v>
      </c>
      <c r="J149" s="312">
        <v>2001</v>
      </c>
      <c r="K149" s="404"/>
      <c r="L149" s="314"/>
      <c r="M149" s="315"/>
      <c r="N149" s="315"/>
      <c r="O149" s="316"/>
      <c r="P149" s="317"/>
      <c r="Q149" s="258"/>
      <c r="R149" s="258"/>
      <c r="S149" s="258"/>
      <c r="T149" s="318"/>
      <c r="U149" s="314"/>
      <c r="V149" s="315"/>
      <c r="W149" s="316"/>
      <c r="X149" s="315"/>
      <c r="Y149" s="315"/>
      <c r="Z149" s="315"/>
      <c r="AA149" s="315"/>
      <c r="AB149" s="315"/>
      <c r="AC149" s="315"/>
      <c r="AD149" s="315"/>
      <c r="AE149" s="315"/>
      <c r="AF149" s="314"/>
      <c r="AG149" s="316"/>
      <c r="AH149" s="315"/>
      <c r="AI149" s="316"/>
    </row>
    <row r="150" spans="1:35" s="20" customFormat="1">
      <c r="A150" s="31"/>
      <c r="B150" s="31"/>
      <c r="C150" s="94"/>
      <c r="D150" s="94"/>
      <c r="E150" s="94"/>
      <c r="F150" s="149"/>
      <c r="G150" s="310">
        <v>9</v>
      </c>
      <c r="H150" s="311">
        <v>2000</v>
      </c>
      <c r="I150" s="312">
        <v>2001</v>
      </c>
      <c r="J150" s="312">
        <v>2001</v>
      </c>
      <c r="K150" s="404"/>
      <c r="L150" s="314"/>
      <c r="M150" s="315"/>
      <c r="N150" s="315"/>
      <c r="O150" s="316"/>
      <c r="P150" s="317"/>
      <c r="Q150" s="258"/>
      <c r="R150" s="258"/>
      <c r="S150" s="258"/>
      <c r="T150" s="318"/>
      <c r="U150" s="314"/>
      <c r="V150" s="315"/>
      <c r="W150" s="316"/>
      <c r="X150" s="315"/>
      <c r="Y150" s="315"/>
      <c r="Z150" s="315"/>
      <c r="AA150" s="315"/>
      <c r="AB150" s="315"/>
      <c r="AC150" s="315"/>
      <c r="AD150" s="315"/>
      <c r="AE150" s="315"/>
      <c r="AF150" s="314"/>
      <c r="AG150" s="316"/>
      <c r="AH150" s="315"/>
      <c r="AI150" s="316"/>
    </row>
    <row r="151" spans="1:35" s="20" customFormat="1">
      <c r="A151" s="31"/>
      <c r="B151" s="31"/>
      <c r="C151" s="94"/>
      <c r="D151" s="94"/>
      <c r="E151" s="94"/>
      <c r="F151" s="149"/>
      <c r="G151" s="310">
        <v>10</v>
      </c>
      <c r="H151" s="311">
        <v>2000</v>
      </c>
      <c r="I151" s="312">
        <v>2001</v>
      </c>
      <c r="J151" s="312">
        <v>2001</v>
      </c>
      <c r="K151" s="404"/>
      <c r="L151" s="314"/>
      <c r="M151" s="315"/>
      <c r="N151" s="315"/>
      <c r="O151" s="316"/>
      <c r="P151" s="317"/>
      <c r="Q151" s="258"/>
      <c r="R151" s="258"/>
      <c r="S151" s="258"/>
      <c r="T151" s="318"/>
      <c r="U151" s="314"/>
      <c r="V151" s="315"/>
      <c r="W151" s="316"/>
      <c r="X151" s="315"/>
      <c r="Y151" s="315"/>
      <c r="Z151" s="315"/>
      <c r="AA151" s="315"/>
      <c r="AB151" s="315"/>
      <c r="AC151" s="315"/>
      <c r="AD151" s="315"/>
      <c r="AE151" s="315"/>
      <c r="AF151" s="314"/>
      <c r="AG151" s="316"/>
      <c r="AH151" s="315"/>
      <c r="AI151" s="316"/>
    </row>
    <row r="152" spans="1:35" s="20" customFormat="1">
      <c r="A152" s="31"/>
      <c r="B152" s="31"/>
      <c r="C152" s="94"/>
      <c r="D152" s="94"/>
      <c r="E152" s="94"/>
      <c r="F152" s="149"/>
      <c r="G152" s="310">
        <v>11</v>
      </c>
      <c r="H152" s="311">
        <v>2000</v>
      </c>
      <c r="I152" s="312">
        <v>2001</v>
      </c>
      <c r="J152" s="312">
        <v>2001</v>
      </c>
      <c r="K152" s="404"/>
      <c r="L152" s="314"/>
      <c r="M152" s="315"/>
      <c r="N152" s="315"/>
      <c r="O152" s="316"/>
      <c r="P152" s="317"/>
      <c r="Q152" s="258"/>
      <c r="R152" s="258"/>
      <c r="S152" s="258"/>
      <c r="T152" s="318"/>
      <c r="U152" s="314"/>
      <c r="V152" s="315"/>
      <c r="W152" s="316"/>
      <c r="X152" s="315"/>
      <c r="Y152" s="315"/>
      <c r="Z152" s="315"/>
      <c r="AA152" s="315"/>
      <c r="AB152" s="315"/>
      <c r="AC152" s="315"/>
      <c r="AD152" s="315"/>
      <c r="AE152" s="315"/>
      <c r="AF152" s="314"/>
      <c r="AG152" s="316"/>
      <c r="AH152" s="315"/>
      <c r="AI152" s="316"/>
    </row>
    <row r="153" spans="1:35" s="20" customFormat="1">
      <c r="A153" s="31"/>
      <c r="B153" s="31"/>
      <c r="C153" s="94"/>
      <c r="D153" s="94"/>
      <c r="E153" s="94"/>
      <c r="F153" s="149"/>
      <c r="G153" s="310">
        <v>12</v>
      </c>
      <c r="H153" s="311">
        <v>2000</v>
      </c>
      <c r="I153" s="312">
        <v>2001</v>
      </c>
      <c r="J153" s="312">
        <v>2001</v>
      </c>
      <c r="K153" s="404"/>
      <c r="L153" s="314"/>
      <c r="M153" s="315"/>
      <c r="N153" s="315"/>
      <c r="O153" s="316"/>
      <c r="P153" s="317"/>
      <c r="Q153" s="258"/>
      <c r="R153" s="258"/>
      <c r="S153" s="258"/>
      <c r="T153" s="318"/>
      <c r="U153" s="314"/>
      <c r="V153" s="315"/>
      <c r="W153" s="316"/>
      <c r="X153" s="315"/>
      <c r="Y153" s="315"/>
      <c r="Z153" s="315"/>
      <c r="AA153" s="315"/>
      <c r="AB153" s="315"/>
      <c r="AC153" s="315"/>
      <c r="AD153" s="315"/>
      <c r="AE153" s="315"/>
      <c r="AF153" s="314"/>
      <c r="AG153" s="316"/>
      <c r="AH153" s="315"/>
      <c r="AI153" s="316"/>
    </row>
    <row r="154" spans="1:35" s="20" customFormat="1">
      <c r="A154" s="31"/>
      <c r="B154" s="31"/>
      <c r="C154" s="94"/>
      <c r="D154" s="94"/>
      <c r="E154" s="94"/>
      <c r="F154" s="149"/>
      <c r="G154" s="310">
        <v>1</v>
      </c>
      <c r="H154" s="311">
        <v>2001</v>
      </c>
      <c r="I154" s="312">
        <v>2001</v>
      </c>
      <c r="J154" s="312">
        <v>2001</v>
      </c>
      <c r="K154" s="404"/>
      <c r="L154" s="314"/>
      <c r="M154" s="315"/>
      <c r="N154" s="315"/>
      <c r="O154" s="316"/>
      <c r="P154" s="317"/>
      <c r="Q154" s="258"/>
      <c r="R154" s="258"/>
      <c r="S154" s="258"/>
      <c r="T154" s="318"/>
      <c r="U154" s="314"/>
      <c r="V154" s="315"/>
      <c r="W154" s="316"/>
      <c r="X154" s="315"/>
      <c r="Y154" s="315"/>
      <c r="Z154" s="315"/>
      <c r="AA154" s="315"/>
      <c r="AB154" s="315"/>
      <c r="AC154" s="315"/>
      <c r="AD154" s="315"/>
      <c r="AE154" s="315"/>
      <c r="AF154" s="314"/>
      <c r="AG154" s="316"/>
      <c r="AH154" s="315"/>
      <c r="AI154" s="316"/>
    </row>
    <row r="155" spans="1:35" s="20" customFormat="1">
      <c r="A155" s="31"/>
      <c r="B155" s="31"/>
      <c r="C155" s="94"/>
      <c r="D155" s="94"/>
      <c r="E155" s="94"/>
      <c r="F155" s="149"/>
      <c r="G155" s="310">
        <v>2</v>
      </c>
      <c r="H155" s="311">
        <v>2001</v>
      </c>
      <c r="I155" s="312">
        <v>2001</v>
      </c>
      <c r="J155" s="312">
        <v>2001</v>
      </c>
      <c r="K155" s="404"/>
      <c r="L155" s="314"/>
      <c r="M155" s="315"/>
      <c r="N155" s="315"/>
      <c r="O155" s="316"/>
      <c r="P155" s="317"/>
      <c r="Q155" s="258"/>
      <c r="R155" s="258"/>
      <c r="S155" s="258"/>
      <c r="T155" s="318"/>
      <c r="U155" s="314"/>
      <c r="V155" s="315"/>
      <c r="W155" s="316"/>
      <c r="X155" s="315"/>
      <c r="Y155" s="315"/>
      <c r="Z155" s="315"/>
      <c r="AA155" s="315"/>
      <c r="AB155" s="315"/>
      <c r="AC155" s="315"/>
      <c r="AD155" s="315"/>
      <c r="AE155" s="315"/>
      <c r="AF155" s="314"/>
      <c r="AG155" s="316"/>
      <c r="AH155" s="315"/>
      <c r="AI155" s="316"/>
    </row>
    <row r="156" spans="1:35" s="20" customFormat="1">
      <c r="A156" s="31"/>
      <c r="B156" s="31"/>
      <c r="C156" s="94"/>
      <c r="D156" s="94"/>
      <c r="E156" s="94"/>
      <c r="F156" s="149"/>
      <c r="G156" s="310">
        <v>3</v>
      </c>
      <c r="H156" s="311">
        <v>2001</v>
      </c>
      <c r="I156" s="312">
        <v>2001</v>
      </c>
      <c r="J156" s="312">
        <v>2001</v>
      </c>
      <c r="K156" s="404"/>
      <c r="L156" s="314"/>
      <c r="M156" s="315"/>
      <c r="N156" s="315"/>
      <c r="O156" s="316"/>
      <c r="P156" s="317"/>
      <c r="Q156" s="258"/>
      <c r="R156" s="258"/>
      <c r="S156" s="258"/>
      <c r="T156" s="318"/>
      <c r="U156" s="314"/>
      <c r="V156" s="315"/>
      <c r="W156" s="316"/>
      <c r="X156" s="315"/>
      <c r="Y156" s="315"/>
      <c r="Z156" s="315"/>
      <c r="AA156" s="315"/>
      <c r="AB156" s="315"/>
      <c r="AC156" s="315"/>
      <c r="AD156" s="315"/>
      <c r="AE156" s="315"/>
      <c r="AF156" s="314"/>
      <c r="AG156" s="316"/>
      <c r="AH156" s="315"/>
      <c r="AI156" s="316"/>
    </row>
    <row r="157" spans="1:35" s="20" customFormat="1">
      <c r="A157" s="31"/>
      <c r="B157" s="31"/>
      <c r="C157" s="94"/>
      <c r="D157" s="94"/>
      <c r="E157" s="94"/>
      <c r="F157" s="149"/>
      <c r="G157" s="310">
        <v>4</v>
      </c>
      <c r="H157" s="311">
        <v>2001</v>
      </c>
      <c r="I157" s="312">
        <v>2001</v>
      </c>
      <c r="J157" s="312">
        <v>2002</v>
      </c>
      <c r="K157" s="404"/>
      <c r="L157" s="314"/>
      <c r="M157" s="315"/>
      <c r="N157" s="315"/>
      <c r="O157" s="316"/>
      <c r="P157" s="317"/>
      <c r="Q157" s="258"/>
      <c r="R157" s="258"/>
      <c r="S157" s="258"/>
      <c r="T157" s="318"/>
      <c r="U157" s="314"/>
      <c r="V157" s="315"/>
      <c r="W157" s="316"/>
      <c r="X157" s="315"/>
      <c r="Y157" s="315"/>
      <c r="Z157" s="315"/>
      <c r="AA157" s="315"/>
      <c r="AB157" s="315"/>
      <c r="AC157" s="315"/>
      <c r="AD157" s="315"/>
      <c r="AE157" s="315"/>
      <c r="AF157" s="314"/>
      <c r="AG157" s="316"/>
      <c r="AH157" s="315"/>
      <c r="AI157" s="316"/>
    </row>
    <row r="158" spans="1:35" s="20" customFormat="1">
      <c r="A158" s="31"/>
      <c r="B158" s="31"/>
      <c r="C158" s="94"/>
      <c r="D158" s="94"/>
      <c r="E158" s="94"/>
      <c r="F158" s="149"/>
      <c r="G158" s="310">
        <v>5</v>
      </c>
      <c r="H158" s="311">
        <v>2001</v>
      </c>
      <c r="I158" s="312">
        <v>2001</v>
      </c>
      <c r="J158" s="312">
        <v>2002</v>
      </c>
      <c r="K158" s="404"/>
      <c r="L158" s="314"/>
      <c r="M158" s="315"/>
      <c r="N158" s="315"/>
      <c r="O158" s="316"/>
      <c r="P158" s="317"/>
      <c r="Q158" s="258"/>
      <c r="R158" s="258"/>
      <c r="S158" s="258"/>
      <c r="T158" s="318"/>
      <c r="U158" s="314"/>
      <c r="V158" s="315"/>
      <c r="W158" s="316"/>
      <c r="X158" s="315"/>
      <c r="Y158" s="315"/>
      <c r="Z158" s="315"/>
      <c r="AA158" s="315"/>
      <c r="AB158" s="315"/>
      <c r="AC158" s="315"/>
      <c r="AD158" s="315"/>
      <c r="AE158" s="315"/>
      <c r="AF158" s="314"/>
      <c r="AG158" s="316"/>
      <c r="AH158" s="315"/>
      <c r="AI158" s="316"/>
    </row>
    <row r="159" spans="1:35" s="20" customFormat="1">
      <c r="A159" s="31"/>
      <c r="B159" s="31"/>
      <c r="C159" s="94"/>
      <c r="D159" s="94"/>
      <c r="E159" s="94"/>
      <c r="F159" s="149"/>
      <c r="G159" s="310">
        <v>6</v>
      </c>
      <c r="H159" s="311">
        <v>2001</v>
      </c>
      <c r="I159" s="312">
        <v>2001</v>
      </c>
      <c r="J159" s="312">
        <v>2002</v>
      </c>
      <c r="K159" s="404"/>
      <c r="L159" s="314"/>
      <c r="M159" s="315"/>
      <c r="N159" s="315"/>
      <c r="O159" s="316"/>
      <c r="P159" s="317"/>
      <c r="Q159" s="258"/>
      <c r="R159" s="258"/>
      <c r="S159" s="258"/>
      <c r="T159" s="318"/>
      <c r="U159" s="314"/>
      <c r="V159" s="315"/>
      <c r="W159" s="316"/>
      <c r="X159" s="315"/>
      <c r="Y159" s="315"/>
      <c r="Z159" s="315"/>
      <c r="AA159" s="315"/>
      <c r="AB159" s="315"/>
      <c r="AC159" s="315"/>
      <c r="AD159" s="315"/>
      <c r="AE159" s="315"/>
      <c r="AF159" s="314"/>
      <c r="AG159" s="316"/>
      <c r="AH159" s="315"/>
      <c r="AI159" s="316"/>
    </row>
    <row r="160" spans="1:35" s="20" customFormat="1">
      <c r="A160" s="31"/>
      <c r="B160" s="31"/>
      <c r="C160" s="94"/>
      <c r="D160" s="94"/>
      <c r="E160" s="94"/>
      <c r="F160" s="149"/>
      <c r="G160" s="310">
        <v>7</v>
      </c>
      <c r="H160" s="311">
        <v>2001</v>
      </c>
      <c r="I160" s="312">
        <v>2002</v>
      </c>
      <c r="J160" s="312">
        <v>2002</v>
      </c>
      <c r="K160" s="404"/>
      <c r="L160" s="314"/>
      <c r="M160" s="315"/>
      <c r="N160" s="315"/>
      <c r="O160" s="316"/>
      <c r="P160" s="317"/>
      <c r="Q160" s="258"/>
      <c r="R160" s="258"/>
      <c r="S160" s="258"/>
      <c r="T160" s="318"/>
      <c r="U160" s="314"/>
      <c r="V160" s="315"/>
      <c r="W160" s="316"/>
      <c r="X160" s="315"/>
      <c r="Y160" s="315"/>
      <c r="Z160" s="315"/>
      <c r="AA160" s="315"/>
      <c r="AB160" s="315"/>
      <c r="AC160" s="315"/>
      <c r="AD160" s="315"/>
      <c r="AE160" s="315"/>
      <c r="AF160" s="314"/>
      <c r="AG160" s="316"/>
      <c r="AH160" s="315"/>
      <c r="AI160" s="316"/>
    </row>
    <row r="161" spans="1:35" s="20" customFormat="1">
      <c r="A161" s="31"/>
      <c r="B161" s="31"/>
      <c r="C161" s="94"/>
      <c r="D161" s="94"/>
      <c r="E161" s="94"/>
      <c r="F161" s="149"/>
      <c r="G161" s="310">
        <v>8</v>
      </c>
      <c r="H161" s="311">
        <v>2001</v>
      </c>
      <c r="I161" s="312">
        <v>2002</v>
      </c>
      <c r="J161" s="312">
        <v>2002</v>
      </c>
      <c r="K161" s="404"/>
      <c r="L161" s="314"/>
      <c r="M161" s="315"/>
      <c r="N161" s="315"/>
      <c r="O161" s="316"/>
      <c r="P161" s="317"/>
      <c r="Q161" s="258"/>
      <c r="R161" s="258"/>
      <c r="S161" s="258"/>
      <c r="T161" s="318"/>
      <c r="U161" s="314"/>
      <c r="V161" s="315"/>
      <c r="W161" s="316"/>
      <c r="X161" s="315"/>
      <c r="Y161" s="315"/>
      <c r="Z161" s="315"/>
      <c r="AA161" s="315"/>
      <c r="AB161" s="315"/>
      <c r="AC161" s="315"/>
      <c r="AD161" s="315"/>
      <c r="AE161" s="315"/>
      <c r="AF161" s="314"/>
      <c r="AG161" s="316"/>
      <c r="AH161" s="315"/>
      <c r="AI161" s="316"/>
    </row>
    <row r="162" spans="1:35" s="20" customFormat="1">
      <c r="A162" s="31"/>
      <c r="B162" s="31"/>
      <c r="C162" s="94"/>
      <c r="D162" s="94"/>
      <c r="E162" s="94"/>
      <c r="F162" s="149"/>
      <c r="G162" s="310">
        <v>9</v>
      </c>
      <c r="H162" s="311">
        <v>2001</v>
      </c>
      <c r="I162" s="312">
        <v>2002</v>
      </c>
      <c r="J162" s="312">
        <v>2002</v>
      </c>
      <c r="K162" s="404"/>
      <c r="L162" s="314"/>
      <c r="M162" s="315"/>
      <c r="N162" s="315"/>
      <c r="O162" s="316"/>
      <c r="P162" s="317"/>
      <c r="Q162" s="258"/>
      <c r="R162" s="258"/>
      <c r="S162" s="258"/>
      <c r="T162" s="318"/>
      <c r="U162" s="314"/>
      <c r="V162" s="315"/>
      <c r="W162" s="316"/>
      <c r="X162" s="315"/>
      <c r="Y162" s="315"/>
      <c r="Z162" s="315"/>
      <c r="AA162" s="315"/>
      <c r="AB162" s="315"/>
      <c r="AC162" s="315"/>
      <c r="AD162" s="315"/>
      <c r="AE162" s="315"/>
      <c r="AF162" s="314"/>
      <c r="AG162" s="316"/>
      <c r="AH162" s="315"/>
      <c r="AI162" s="316"/>
    </row>
    <row r="163" spans="1:35" s="20" customFormat="1">
      <c r="A163" s="31"/>
      <c r="B163" s="31"/>
      <c r="C163" s="94"/>
      <c r="D163" s="94"/>
      <c r="E163" s="94"/>
      <c r="F163" s="149"/>
      <c r="G163" s="310">
        <v>10</v>
      </c>
      <c r="H163" s="311">
        <v>2001</v>
      </c>
      <c r="I163" s="312">
        <v>2002</v>
      </c>
      <c r="J163" s="312">
        <v>2002</v>
      </c>
      <c r="K163" s="404"/>
      <c r="L163" s="314"/>
      <c r="M163" s="315"/>
      <c r="N163" s="315"/>
      <c r="O163" s="316"/>
      <c r="P163" s="317"/>
      <c r="Q163" s="258"/>
      <c r="R163" s="258"/>
      <c r="S163" s="258"/>
      <c r="T163" s="318"/>
      <c r="U163" s="314"/>
      <c r="V163" s="315"/>
      <c r="W163" s="316"/>
      <c r="X163" s="315"/>
      <c r="Y163" s="315"/>
      <c r="Z163" s="315"/>
      <c r="AA163" s="315"/>
      <c r="AB163" s="315"/>
      <c r="AC163" s="315"/>
      <c r="AD163" s="315"/>
      <c r="AE163" s="315"/>
      <c r="AF163" s="314"/>
      <c r="AG163" s="316"/>
      <c r="AH163" s="315"/>
      <c r="AI163" s="316"/>
    </row>
    <row r="164" spans="1:35" s="20" customFormat="1">
      <c r="A164" s="31"/>
      <c r="B164" s="31"/>
      <c r="C164" s="94"/>
      <c r="D164" s="94"/>
      <c r="E164" s="94"/>
      <c r="F164" s="149"/>
      <c r="G164" s="310">
        <v>11</v>
      </c>
      <c r="H164" s="311">
        <v>2001</v>
      </c>
      <c r="I164" s="312">
        <v>2002</v>
      </c>
      <c r="J164" s="312">
        <v>2002</v>
      </c>
      <c r="K164" s="404"/>
      <c r="L164" s="314"/>
      <c r="M164" s="315"/>
      <c r="N164" s="315"/>
      <c r="O164" s="316"/>
      <c r="P164" s="317"/>
      <c r="Q164" s="258"/>
      <c r="R164" s="258"/>
      <c r="S164" s="258"/>
      <c r="T164" s="318"/>
      <c r="U164" s="317"/>
      <c r="V164" s="315"/>
      <c r="W164" s="316"/>
      <c r="X164" s="315"/>
      <c r="Y164" s="315"/>
      <c r="Z164" s="315"/>
      <c r="AA164" s="315"/>
      <c r="AB164" s="315"/>
      <c r="AC164" s="258"/>
      <c r="AD164" s="258"/>
      <c r="AE164" s="315"/>
      <c r="AF164" s="314"/>
      <c r="AG164" s="316"/>
      <c r="AH164" s="315"/>
      <c r="AI164" s="316"/>
    </row>
    <row r="165" spans="1:35" s="20" customFormat="1">
      <c r="A165" s="31"/>
      <c r="B165" s="31"/>
      <c r="C165" s="94"/>
      <c r="D165" s="94"/>
      <c r="E165" s="94"/>
      <c r="F165" s="149"/>
      <c r="G165" s="310">
        <v>12</v>
      </c>
      <c r="H165" s="311">
        <v>2001</v>
      </c>
      <c r="I165" s="312">
        <v>2002</v>
      </c>
      <c r="J165" s="312">
        <v>2002</v>
      </c>
      <c r="K165" s="404"/>
      <c r="L165" s="314"/>
      <c r="M165" s="315"/>
      <c r="N165" s="315"/>
      <c r="O165" s="316"/>
      <c r="P165" s="317"/>
      <c r="Q165" s="258"/>
      <c r="R165" s="258"/>
      <c r="S165" s="258"/>
      <c r="T165" s="318"/>
      <c r="U165" s="317"/>
      <c r="V165" s="315"/>
      <c r="W165" s="316"/>
      <c r="X165" s="315"/>
      <c r="Y165" s="315"/>
      <c r="Z165" s="315"/>
      <c r="AA165" s="315"/>
      <c r="AB165" s="315"/>
      <c r="AC165" s="258"/>
      <c r="AD165" s="258"/>
      <c r="AE165" s="315"/>
      <c r="AF165" s="314"/>
      <c r="AG165" s="316"/>
      <c r="AH165" s="315"/>
      <c r="AI165" s="316"/>
    </row>
    <row r="166" spans="1:35" s="20" customFormat="1">
      <c r="A166" s="31"/>
      <c r="B166" s="31"/>
      <c r="C166" s="94"/>
      <c r="D166" s="94"/>
      <c r="E166" s="94"/>
      <c r="F166" s="149"/>
      <c r="G166" s="310">
        <v>1</v>
      </c>
      <c r="H166" s="311">
        <v>2002</v>
      </c>
      <c r="I166" s="312">
        <v>2002</v>
      </c>
      <c r="J166" s="312">
        <v>2002</v>
      </c>
      <c r="K166" s="404"/>
      <c r="L166" s="314"/>
      <c r="M166" s="315"/>
      <c r="N166" s="315"/>
      <c r="O166" s="316"/>
      <c r="P166" s="317"/>
      <c r="Q166" s="258"/>
      <c r="R166" s="258"/>
      <c r="S166" s="258"/>
      <c r="T166" s="318"/>
      <c r="U166" s="317"/>
      <c r="V166" s="315"/>
      <c r="W166" s="316"/>
      <c r="X166" s="315"/>
      <c r="Y166" s="315"/>
      <c r="Z166" s="315"/>
      <c r="AA166" s="315"/>
      <c r="AB166" s="315"/>
      <c r="AC166" s="258"/>
      <c r="AD166" s="258"/>
      <c r="AE166" s="315"/>
      <c r="AF166" s="314"/>
      <c r="AG166" s="316"/>
      <c r="AH166" s="315"/>
      <c r="AI166" s="316"/>
    </row>
    <row r="167" spans="1:35" s="20" customFormat="1">
      <c r="A167" s="31"/>
      <c r="B167" s="31"/>
      <c r="C167" s="94"/>
      <c r="D167" s="94"/>
      <c r="E167" s="94"/>
      <c r="F167" s="149"/>
      <c r="G167" s="310">
        <v>2</v>
      </c>
      <c r="H167" s="311">
        <v>2002</v>
      </c>
      <c r="I167" s="312">
        <v>2002</v>
      </c>
      <c r="J167" s="312">
        <v>2002</v>
      </c>
      <c r="K167" s="404"/>
      <c r="L167" s="314"/>
      <c r="M167" s="315"/>
      <c r="N167" s="315"/>
      <c r="O167" s="316"/>
      <c r="P167" s="317"/>
      <c r="Q167" s="258"/>
      <c r="R167" s="258"/>
      <c r="S167" s="258"/>
      <c r="T167" s="318"/>
      <c r="U167" s="317"/>
      <c r="V167" s="315"/>
      <c r="W167" s="316"/>
      <c r="X167" s="315"/>
      <c r="Y167" s="315"/>
      <c r="Z167" s="315"/>
      <c r="AA167" s="315"/>
      <c r="AB167" s="315"/>
      <c r="AC167" s="258"/>
      <c r="AD167" s="258"/>
      <c r="AE167" s="315"/>
      <c r="AF167" s="314"/>
      <c r="AG167" s="316"/>
      <c r="AH167" s="315"/>
      <c r="AI167" s="316"/>
    </row>
    <row r="168" spans="1:35" s="20" customFormat="1">
      <c r="A168" s="31"/>
      <c r="B168" s="31"/>
      <c r="C168" s="94"/>
      <c r="D168" s="94"/>
      <c r="E168" s="94"/>
      <c r="F168" s="149"/>
      <c r="G168" s="310">
        <v>3</v>
      </c>
      <c r="H168" s="311">
        <v>2002</v>
      </c>
      <c r="I168" s="312">
        <v>2002</v>
      </c>
      <c r="J168" s="312">
        <v>2002</v>
      </c>
      <c r="K168" s="404"/>
      <c r="L168" s="314"/>
      <c r="M168" s="315"/>
      <c r="N168" s="315"/>
      <c r="O168" s="316"/>
      <c r="P168" s="317"/>
      <c r="Q168" s="258"/>
      <c r="R168" s="258"/>
      <c r="S168" s="258"/>
      <c r="T168" s="318"/>
      <c r="U168" s="317"/>
      <c r="V168" s="315"/>
      <c r="W168" s="316"/>
      <c r="X168" s="315"/>
      <c r="Y168" s="315"/>
      <c r="Z168" s="315"/>
      <c r="AA168" s="315"/>
      <c r="AB168" s="315"/>
      <c r="AC168" s="258"/>
      <c r="AD168" s="258"/>
      <c r="AE168" s="315"/>
      <c r="AF168" s="314"/>
      <c r="AG168" s="316"/>
      <c r="AH168" s="315"/>
      <c r="AI168" s="316"/>
    </row>
    <row r="169" spans="1:35" s="20" customFormat="1">
      <c r="A169" s="31"/>
      <c r="B169" s="31"/>
      <c r="C169" s="94"/>
      <c r="D169" s="94"/>
      <c r="E169" s="94"/>
      <c r="F169" s="149"/>
      <c r="G169" s="310">
        <v>4</v>
      </c>
      <c r="H169" s="311">
        <v>2002</v>
      </c>
      <c r="I169" s="312">
        <v>2002</v>
      </c>
      <c r="J169" s="312">
        <v>2003</v>
      </c>
      <c r="K169" s="404"/>
      <c r="L169" s="314"/>
      <c r="M169" s="315"/>
      <c r="N169" s="315"/>
      <c r="O169" s="316"/>
      <c r="P169" s="317"/>
      <c r="Q169" s="258"/>
      <c r="R169" s="258"/>
      <c r="S169" s="258"/>
      <c r="T169" s="318"/>
      <c r="U169" s="317"/>
      <c r="V169" s="315"/>
      <c r="W169" s="316"/>
      <c r="X169" s="315"/>
      <c r="Y169" s="315"/>
      <c r="Z169" s="315"/>
      <c r="AA169" s="315"/>
      <c r="AB169" s="319"/>
      <c r="AC169" s="258"/>
      <c r="AD169" s="258"/>
      <c r="AE169" s="315"/>
      <c r="AF169" s="314"/>
      <c r="AG169" s="316"/>
      <c r="AH169" s="315"/>
      <c r="AI169" s="316"/>
    </row>
    <row r="170" spans="1:35" s="20" customFormat="1">
      <c r="A170" s="31"/>
      <c r="B170" s="31"/>
      <c r="C170" s="94"/>
      <c r="D170" s="94"/>
      <c r="E170" s="94"/>
      <c r="F170" s="149"/>
      <c r="G170" s="310">
        <v>5</v>
      </c>
      <c r="H170" s="311">
        <v>2002</v>
      </c>
      <c r="I170" s="312">
        <v>2002</v>
      </c>
      <c r="J170" s="312">
        <v>2003</v>
      </c>
      <c r="K170" s="404"/>
      <c r="L170" s="314"/>
      <c r="M170" s="315"/>
      <c r="N170" s="315"/>
      <c r="O170" s="316"/>
      <c r="P170" s="317"/>
      <c r="Q170" s="258"/>
      <c r="R170" s="258"/>
      <c r="S170" s="258"/>
      <c r="T170" s="318"/>
      <c r="U170" s="317"/>
      <c r="V170" s="315"/>
      <c r="W170" s="316"/>
      <c r="X170" s="315"/>
      <c r="Y170" s="315"/>
      <c r="Z170" s="315"/>
      <c r="AA170" s="315"/>
      <c r="AB170" s="319"/>
      <c r="AC170" s="258"/>
      <c r="AD170" s="258"/>
      <c r="AE170" s="315"/>
      <c r="AF170" s="314"/>
      <c r="AG170" s="316"/>
      <c r="AH170" s="315"/>
      <c r="AI170" s="316"/>
    </row>
    <row r="171" spans="1:35" s="20" customFormat="1">
      <c r="A171" s="31"/>
      <c r="B171" s="31"/>
      <c r="C171" s="94"/>
      <c r="D171" s="94"/>
      <c r="E171" s="94"/>
      <c r="F171" s="149"/>
      <c r="G171" s="310">
        <v>6</v>
      </c>
      <c r="H171" s="311">
        <v>2002</v>
      </c>
      <c r="I171" s="312">
        <v>2002</v>
      </c>
      <c r="J171" s="312">
        <v>2003</v>
      </c>
      <c r="K171" s="404"/>
      <c r="L171" s="314"/>
      <c r="M171" s="315"/>
      <c r="N171" s="315"/>
      <c r="O171" s="316"/>
      <c r="P171" s="317"/>
      <c r="Q171" s="258"/>
      <c r="R171" s="258"/>
      <c r="S171" s="258"/>
      <c r="T171" s="318"/>
      <c r="U171" s="317"/>
      <c r="V171" s="315"/>
      <c r="W171" s="316"/>
      <c r="X171" s="315"/>
      <c r="Y171" s="315"/>
      <c r="Z171" s="315"/>
      <c r="AA171" s="315"/>
      <c r="AB171" s="319"/>
      <c r="AC171" s="258"/>
      <c r="AD171" s="258"/>
      <c r="AE171" s="315"/>
      <c r="AF171" s="314"/>
      <c r="AG171" s="316"/>
      <c r="AH171" s="315"/>
      <c r="AI171" s="316"/>
    </row>
    <row r="172" spans="1:35" s="20" customFormat="1">
      <c r="A172" s="31"/>
      <c r="B172" s="31"/>
      <c r="C172" s="94"/>
      <c r="D172" s="94"/>
      <c r="E172" s="94"/>
      <c r="F172" s="149"/>
      <c r="G172" s="310">
        <v>7</v>
      </c>
      <c r="H172" s="311">
        <v>2002</v>
      </c>
      <c r="I172" s="312">
        <v>2003</v>
      </c>
      <c r="J172" s="312">
        <v>2003</v>
      </c>
      <c r="K172" s="404"/>
      <c r="L172" s="314"/>
      <c r="M172" s="315"/>
      <c r="N172" s="315"/>
      <c r="O172" s="316"/>
      <c r="P172" s="317"/>
      <c r="Q172" s="258"/>
      <c r="R172" s="258"/>
      <c r="S172" s="258"/>
      <c r="T172" s="318"/>
      <c r="U172" s="317"/>
      <c r="V172" s="315"/>
      <c r="W172" s="316"/>
      <c r="X172" s="315"/>
      <c r="Y172" s="315"/>
      <c r="Z172" s="315"/>
      <c r="AA172" s="315"/>
      <c r="AB172" s="319"/>
      <c r="AC172" s="258"/>
      <c r="AD172" s="258"/>
      <c r="AE172" s="315"/>
      <c r="AF172" s="314"/>
      <c r="AG172" s="316"/>
      <c r="AH172" s="315"/>
      <c r="AI172" s="316"/>
    </row>
    <row r="173" spans="1:35" s="20" customFormat="1">
      <c r="A173" s="31"/>
      <c r="B173" s="31"/>
      <c r="C173" s="94"/>
      <c r="D173" s="94"/>
      <c r="E173" s="94"/>
      <c r="F173" s="149"/>
      <c r="G173" s="310">
        <v>8</v>
      </c>
      <c r="H173" s="311">
        <v>2002</v>
      </c>
      <c r="I173" s="312">
        <v>2003</v>
      </c>
      <c r="J173" s="312">
        <v>2003</v>
      </c>
      <c r="K173" s="404"/>
      <c r="L173" s="314"/>
      <c r="M173" s="315"/>
      <c r="N173" s="315"/>
      <c r="O173" s="316"/>
      <c r="P173" s="317"/>
      <c r="Q173" s="258"/>
      <c r="R173" s="258"/>
      <c r="S173" s="258"/>
      <c r="T173" s="318"/>
      <c r="U173" s="317"/>
      <c r="V173" s="315"/>
      <c r="W173" s="316"/>
      <c r="X173" s="315"/>
      <c r="Y173" s="315"/>
      <c r="Z173" s="315"/>
      <c r="AA173" s="315"/>
      <c r="AB173" s="319"/>
      <c r="AC173" s="258"/>
      <c r="AD173" s="258"/>
      <c r="AE173" s="315"/>
      <c r="AF173" s="314"/>
      <c r="AG173" s="316"/>
      <c r="AH173" s="315"/>
      <c r="AI173" s="316"/>
    </row>
    <row r="174" spans="1:35" s="20" customFormat="1">
      <c r="A174" s="31"/>
      <c r="B174" s="31"/>
      <c r="C174" s="94"/>
      <c r="D174" s="94"/>
      <c r="E174" s="94"/>
      <c r="F174" s="149"/>
      <c r="G174" s="310">
        <v>9</v>
      </c>
      <c r="H174" s="311">
        <v>2002</v>
      </c>
      <c r="I174" s="312">
        <v>2003</v>
      </c>
      <c r="J174" s="312">
        <v>2003</v>
      </c>
      <c r="K174" s="404"/>
      <c r="L174" s="314"/>
      <c r="M174" s="315"/>
      <c r="N174" s="315"/>
      <c r="O174" s="316"/>
      <c r="P174" s="317"/>
      <c r="Q174" s="258"/>
      <c r="R174" s="258"/>
      <c r="S174" s="258"/>
      <c r="T174" s="318"/>
      <c r="U174" s="317"/>
      <c r="V174" s="315"/>
      <c r="W174" s="316"/>
      <c r="X174" s="315"/>
      <c r="Y174" s="315"/>
      <c r="Z174" s="315"/>
      <c r="AA174" s="315"/>
      <c r="AB174" s="319"/>
      <c r="AC174" s="258"/>
      <c r="AD174" s="258"/>
      <c r="AE174" s="315"/>
      <c r="AF174" s="314"/>
      <c r="AG174" s="316"/>
      <c r="AH174" s="315"/>
      <c r="AI174" s="316"/>
    </row>
    <row r="175" spans="1:35" s="20" customFormat="1">
      <c r="A175" s="31"/>
      <c r="B175" s="31"/>
      <c r="C175" s="94"/>
      <c r="D175" s="94"/>
      <c r="E175" s="94"/>
      <c r="F175" s="149"/>
      <c r="G175" s="310">
        <v>10</v>
      </c>
      <c r="H175" s="311">
        <v>2002</v>
      </c>
      <c r="I175" s="312">
        <v>2003</v>
      </c>
      <c r="J175" s="312">
        <v>2003</v>
      </c>
      <c r="K175" s="404"/>
      <c r="L175" s="314"/>
      <c r="M175" s="315"/>
      <c r="N175" s="315"/>
      <c r="O175" s="316"/>
      <c r="P175" s="317"/>
      <c r="Q175" s="258"/>
      <c r="R175" s="258"/>
      <c r="S175" s="258"/>
      <c r="T175" s="318"/>
      <c r="U175" s="317"/>
      <c r="V175" s="315"/>
      <c r="W175" s="316"/>
      <c r="X175" s="315"/>
      <c r="Y175" s="315"/>
      <c r="Z175" s="315"/>
      <c r="AA175" s="315"/>
      <c r="AB175" s="319"/>
      <c r="AC175" s="258"/>
      <c r="AD175" s="258"/>
      <c r="AE175" s="315"/>
      <c r="AF175" s="314"/>
      <c r="AG175" s="316"/>
      <c r="AH175" s="315"/>
      <c r="AI175" s="316"/>
    </row>
    <row r="176" spans="1:35" s="20" customFormat="1">
      <c r="A176" s="31"/>
      <c r="B176" s="31"/>
      <c r="C176" s="94"/>
      <c r="D176" s="94"/>
      <c r="E176" s="94"/>
      <c r="F176" s="149"/>
      <c r="G176" s="310">
        <v>11</v>
      </c>
      <c r="H176" s="311">
        <v>2002</v>
      </c>
      <c r="I176" s="312">
        <v>2003</v>
      </c>
      <c r="J176" s="312">
        <v>2003</v>
      </c>
      <c r="K176" s="404"/>
      <c r="L176" s="314"/>
      <c r="M176" s="315"/>
      <c r="N176" s="315"/>
      <c r="O176" s="316"/>
      <c r="P176" s="317"/>
      <c r="Q176" s="258"/>
      <c r="R176" s="258"/>
      <c r="S176" s="258"/>
      <c r="T176" s="318"/>
      <c r="U176" s="317"/>
      <c r="V176" s="258"/>
      <c r="W176" s="318"/>
      <c r="X176" s="315"/>
      <c r="Y176" s="315"/>
      <c r="Z176" s="315"/>
      <c r="AA176" s="315"/>
      <c r="AB176" s="319"/>
      <c r="AC176" s="258"/>
      <c r="AD176" s="258"/>
      <c r="AE176" s="315"/>
      <c r="AF176" s="314"/>
      <c r="AG176" s="316"/>
      <c r="AH176" s="315"/>
      <c r="AI176" s="316"/>
    </row>
    <row r="177" spans="1:35" s="20" customFormat="1">
      <c r="A177" s="31"/>
      <c r="B177" s="31"/>
      <c r="C177" s="94"/>
      <c r="D177" s="94"/>
      <c r="E177" s="94"/>
      <c r="F177" s="149"/>
      <c r="G177" s="310">
        <v>12</v>
      </c>
      <c r="H177" s="311">
        <v>2002</v>
      </c>
      <c r="I177" s="312">
        <v>2003</v>
      </c>
      <c r="J177" s="312">
        <v>2003</v>
      </c>
      <c r="K177" s="404"/>
      <c r="L177" s="314"/>
      <c r="M177" s="315"/>
      <c r="N177" s="315"/>
      <c r="O177" s="316"/>
      <c r="P177" s="317"/>
      <c r="Q177" s="258"/>
      <c r="R177" s="258"/>
      <c r="S177" s="258"/>
      <c r="T177" s="318"/>
      <c r="U177" s="317"/>
      <c r="V177" s="258"/>
      <c r="W177" s="318"/>
      <c r="X177" s="315"/>
      <c r="Y177" s="315"/>
      <c r="Z177" s="315"/>
      <c r="AA177" s="315"/>
      <c r="AB177" s="319"/>
      <c r="AC177" s="258"/>
      <c r="AD177" s="258"/>
      <c r="AE177" s="315"/>
      <c r="AF177" s="314"/>
      <c r="AG177" s="316"/>
      <c r="AH177" s="315"/>
      <c r="AI177" s="316"/>
    </row>
    <row r="178" spans="1:35" s="20" customFormat="1">
      <c r="A178" s="31"/>
      <c r="B178" s="31"/>
      <c r="C178" s="94"/>
      <c r="D178" s="94"/>
      <c r="E178" s="94"/>
      <c r="F178" s="149"/>
      <c r="G178" s="310">
        <v>1</v>
      </c>
      <c r="H178" s="311">
        <v>2003</v>
      </c>
      <c r="I178" s="312">
        <v>2003</v>
      </c>
      <c r="J178" s="312">
        <v>2003</v>
      </c>
      <c r="K178" s="404"/>
      <c r="L178" s="314"/>
      <c r="M178" s="315"/>
      <c r="N178" s="315"/>
      <c r="O178" s="316"/>
      <c r="P178" s="317"/>
      <c r="Q178" s="258"/>
      <c r="R178" s="258"/>
      <c r="S178" s="258"/>
      <c r="T178" s="318"/>
      <c r="U178" s="317"/>
      <c r="V178" s="258"/>
      <c r="W178" s="318"/>
      <c r="X178" s="315"/>
      <c r="Y178" s="315"/>
      <c r="Z178" s="315"/>
      <c r="AA178" s="315"/>
      <c r="AB178" s="319"/>
      <c r="AC178" s="258"/>
      <c r="AD178" s="258"/>
      <c r="AE178" s="315"/>
      <c r="AF178" s="314"/>
      <c r="AG178" s="316"/>
      <c r="AH178" s="315"/>
      <c r="AI178" s="316"/>
    </row>
    <row r="179" spans="1:35" s="20" customFormat="1">
      <c r="A179" s="31"/>
      <c r="B179" s="31"/>
      <c r="C179" s="94"/>
      <c r="D179" s="94"/>
      <c r="E179" s="94"/>
      <c r="F179" s="149"/>
      <c r="G179" s="310">
        <v>2</v>
      </c>
      <c r="H179" s="311">
        <v>2003</v>
      </c>
      <c r="I179" s="312">
        <v>2003</v>
      </c>
      <c r="J179" s="312">
        <v>2003</v>
      </c>
      <c r="K179" s="404"/>
      <c r="L179" s="314"/>
      <c r="M179" s="315"/>
      <c r="N179" s="315"/>
      <c r="O179" s="316"/>
      <c r="P179" s="317"/>
      <c r="Q179" s="258"/>
      <c r="R179" s="258"/>
      <c r="S179" s="258"/>
      <c r="T179" s="318"/>
      <c r="U179" s="317"/>
      <c r="V179" s="258"/>
      <c r="W179" s="318"/>
      <c r="X179" s="315"/>
      <c r="Y179" s="315"/>
      <c r="Z179" s="315"/>
      <c r="AA179" s="315"/>
      <c r="AB179" s="319"/>
      <c r="AC179" s="258"/>
      <c r="AD179" s="258"/>
      <c r="AE179" s="315"/>
      <c r="AF179" s="314"/>
      <c r="AG179" s="316"/>
      <c r="AH179" s="315"/>
      <c r="AI179" s="316"/>
    </row>
    <row r="180" spans="1:35" s="20" customFormat="1">
      <c r="A180" s="31"/>
      <c r="B180" s="31"/>
      <c r="C180" s="94"/>
      <c r="D180" s="94"/>
      <c r="E180" s="94"/>
      <c r="F180" s="149"/>
      <c r="G180" s="310">
        <v>3</v>
      </c>
      <c r="H180" s="311">
        <v>2003</v>
      </c>
      <c r="I180" s="312">
        <v>2003</v>
      </c>
      <c r="J180" s="312">
        <v>2003</v>
      </c>
      <c r="K180" s="404"/>
      <c r="L180" s="314"/>
      <c r="M180" s="315"/>
      <c r="N180" s="315"/>
      <c r="O180" s="316"/>
      <c r="P180" s="317"/>
      <c r="Q180" s="258"/>
      <c r="R180" s="258"/>
      <c r="S180" s="258"/>
      <c r="T180" s="318"/>
      <c r="U180" s="317"/>
      <c r="V180" s="258"/>
      <c r="W180" s="318"/>
      <c r="X180" s="315"/>
      <c r="Y180" s="315"/>
      <c r="Z180" s="315"/>
      <c r="AA180" s="315"/>
      <c r="AB180" s="319"/>
      <c r="AC180" s="258"/>
      <c r="AD180" s="258"/>
      <c r="AE180" s="315"/>
      <c r="AF180" s="314"/>
      <c r="AG180" s="316"/>
      <c r="AH180" s="315"/>
      <c r="AI180" s="316"/>
    </row>
    <row r="181" spans="1:35" s="20" customFormat="1">
      <c r="A181" s="31"/>
      <c r="B181" s="31"/>
      <c r="C181" s="94"/>
      <c r="D181" s="94"/>
      <c r="E181" s="94"/>
      <c r="F181" s="149"/>
      <c r="G181" s="310">
        <v>4</v>
      </c>
      <c r="H181" s="311">
        <v>2003</v>
      </c>
      <c r="I181" s="312">
        <v>2003</v>
      </c>
      <c r="J181" s="312">
        <v>2004</v>
      </c>
      <c r="K181" s="404"/>
      <c r="L181" s="314"/>
      <c r="M181" s="315"/>
      <c r="N181" s="315"/>
      <c r="O181" s="316"/>
      <c r="P181" s="317"/>
      <c r="Q181" s="258"/>
      <c r="R181" s="258"/>
      <c r="S181" s="258"/>
      <c r="T181" s="318"/>
      <c r="U181" s="317"/>
      <c r="V181" s="258"/>
      <c r="W181" s="318"/>
      <c r="X181" s="315"/>
      <c r="Y181" s="315"/>
      <c r="Z181" s="315"/>
      <c r="AA181" s="315"/>
      <c r="AB181" s="319"/>
      <c r="AC181" s="258"/>
      <c r="AD181" s="258"/>
      <c r="AE181" s="315"/>
      <c r="AF181" s="314"/>
      <c r="AG181" s="316"/>
      <c r="AH181" s="315"/>
      <c r="AI181" s="316"/>
    </row>
    <row r="182" spans="1:35" s="20" customFormat="1">
      <c r="A182" s="31"/>
      <c r="B182" s="31"/>
      <c r="C182" s="94"/>
      <c r="D182" s="94"/>
      <c r="E182" s="94"/>
      <c r="F182" s="149"/>
      <c r="G182" s="310">
        <v>5</v>
      </c>
      <c r="H182" s="311">
        <v>2003</v>
      </c>
      <c r="I182" s="312">
        <v>2003</v>
      </c>
      <c r="J182" s="312">
        <v>2004</v>
      </c>
      <c r="K182" s="404"/>
      <c r="L182" s="314"/>
      <c r="M182" s="315"/>
      <c r="N182" s="315"/>
      <c r="O182" s="316"/>
      <c r="P182" s="317"/>
      <c r="Q182" s="258"/>
      <c r="R182" s="258"/>
      <c r="S182" s="258"/>
      <c r="T182" s="318"/>
      <c r="U182" s="317"/>
      <c r="V182" s="258"/>
      <c r="W182" s="318"/>
      <c r="X182" s="315"/>
      <c r="Y182" s="315"/>
      <c r="Z182" s="315"/>
      <c r="AA182" s="315"/>
      <c r="AB182" s="319"/>
      <c r="AC182" s="258"/>
      <c r="AD182" s="258"/>
      <c r="AE182" s="315"/>
      <c r="AF182" s="314"/>
      <c r="AG182" s="316"/>
      <c r="AH182" s="315"/>
      <c r="AI182" s="316"/>
    </row>
    <row r="183" spans="1:35" s="20" customFormat="1">
      <c r="A183" s="31"/>
      <c r="B183" s="31"/>
      <c r="C183" s="94"/>
      <c r="D183" s="94"/>
      <c r="E183" s="94"/>
      <c r="F183" s="149"/>
      <c r="G183" s="310">
        <v>6</v>
      </c>
      <c r="H183" s="311">
        <v>2003</v>
      </c>
      <c r="I183" s="312">
        <v>2003</v>
      </c>
      <c r="J183" s="312">
        <v>2004</v>
      </c>
      <c r="K183" s="404"/>
      <c r="L183" s="314"/>
      <c r="M183" s="315"/>
      <c r="N183" s="315"/>
      <c r="O183" s="316"/>
      <c r="P183" s="317"/>
      <c r="Q183" s="258"/>
      <c r="R183" s="258"/>
      <c r="S183" s="258"/>
      <c r="T183" s="318"/>
      <c r="U183" s="317"/>
      <c r="V183" s="258"/>
      <c r="W183" s="318"/>
      <c r="X183" s="315"/>
      <c r="Y183" s="315"/>
      <c r="Z183" s="315"/>
      <c r="AA183" s="315"/>
      <c r="AB183" s="319"/>
      <c r="AC183" s="258"/>
      <c r="AD183" s="258"/>
      <c r="AE183" s="315"/>
      <c r="AF183" s="314"/>
      <c r="AG183" s="316"/>
      <c r="AH183" s="315"/>
      <c r="AI183" s="316"/>
    </row>
    <row r="184" spans="1:35" s="20" customFormat="1">
      <c r="A184" s="31"/>
      <c r="B184" s="31"/>
      <c r="C184" s="94"/>
      <c r="D184" s="94"/>
      <c r="E184" s="94"/>
      <c r="F184" s="149"/>
      <c r="G184" s="310">
        <v>7</v>
      </c>
      <c r="H184" s="311">
        <v>2003</v>
      </c>
      <c r="I184" s="312">
        <v>2004</v>
      </c>
      <c r="J184" s="312">
        <v>2004</v>
      </c>
      <c r="K184" s="404"/>
      <c r="L184" s="314"/>
      <c r="M184" s="315"/>
      <c r="N184" s="315"/>
      <c r="O184" s="316"/>
      <c r="P184" s="317"/>
      <c r="Q184" s="258"/>
      <c r="R184" s="258"/>
      <c r="S184" s="258"/>
      <c r="T184" s="318"/>
      <c r="U184" s="317"/>
      <c r="V184" s="258"/>
      <c r="W184" s="318"/>
      <c r="X184" s="315"/>
      <c r="Y184" s="315"/>
      <c r="Z184" s="315"/>
      <c r="AA184" s="315"/>
      <c r="AB184" s="319"/>
      <c r="AC184" s="258"/>
      <c r="AD184" s="258"/>
      <c r="AE184" s="315"/>
      <c r="AF184" s="314"/>
      <c r="AG184" s="316"/>
      <c r="AH184" s="315"/>
      <c r="AI184" s="316"/>
    </row>
    <row r="185" spans="1:35" s="20" customFormat="1">
      <c r="A185" s="31"/>
      <c r="B185" s="31"/>
      <c r="C185" s="94"/>
      <c r="D185" s="94"/>
      <c r="E185" s="94"/>
      <c r="F185" s="149"/>
      <c r="G185" s="310">
        <v>8</v>
      </c>
      <c r="H185" s="311">
        <v>2003</v>
      </c>
      <c r="I185" s="312">
        <v>2004</v>
      </c>
      <c r="J185" s="312">
        <v>2004</v>
      </c>
      <c r="K185" s="404"/>
      <c r="L185" s="314"/>
      <c r="M185" s="315"/>
      <c r="N185" s="315"/>
      <c r="O185" s="316"/>
      <c r="P185" s="317"/>
      <c r="Q185" s="258"/>
      <c r="R185" s="258"/>
      <c r="S185" s="258"/>
      <c r="T185" s="318"/>
      <c r="U185" s="317"/>
      <c r="V185" s="258"/>
      <c r="W185" s="318"/>
      <c r="X185" s="315"/>
      <c r="Y185" s="315"/>
      <c r="Z185" s="315"/>
      <c r="AA185" s="315"/>
      <c r="AB185" s="319"/>
      <c r="AC185" s="258"/>
      <c r="AD185" s="258"/>
      <c r="AE185" s="315"/>
      <c r="AF185" s="314"/>
      <c r="AG185" s="316"/>
      <c r="AH185" s="315"/>
      <c r="AI185" s="316"/>
    </row>
    <row r="186" spans="1:35" s="20" customFormat="1">
      <c r="A186" s="31"/>
      <c r="B186" s="31"/>
      <c r="C186" s="94"/>
      <c r="D186" s="94"/>
      <c r="E186" s="94"/>
      <c r="F186" s="149"/>
      <c r="G186" s="310">
        <v>9</v>
      </c>
      <c r="H186" s="311">
        <v>2003</v>
      </c>
      <c r="I186" s="312">
        <v>2004</v>
      </c>
      <c r="J186" s="312">
        <v>2004</v>
      </c>
      <c r="K186" s="404"/>
      <c r="L186" s="314"/>
      <c r="M186" s="315"/>
      <c r="N186" s="315"/>
      <c r="O186" s="316"/>
      <c r="P186" s="317"/>
      <c r="Q186" s="258"/>
      <c r="R186" s="258"/>
      <c r="S186" s="258"/>
      <c r="T186" s="318"/>
      <c r="U186" s="317"/>
      <c r="V186" s="258"/>
      <c r="W186" s="318"/>
      <c r="X186" s="315"/>
      <c r="Y186" s="315"/>
      <c r="Z186" s="315"/>
      <c r="AA186" s="315"/>
      <c r="AB186" s="319"/>
      <c r="AC186" s="258"/>
      <c r="AD186" s="258"/>
      <c r="AE186" s="315"/>
      <c r="AF186" s="314"/>
      <c r="AG186" s="316"/>
      <c r="AH186" s="315"/>
      <c r="AI186" s="316"/>
    </row>
    <row r="187" spans="1:35" s="20" customFormat="1">
      <c r="A187" s="31"/>
      <c r="B187" s="31"/>
      <c r="C187" s="94"/>
      <c r="D187" s="94"/>
      <c r="E187" s="94"/>
      <c r="F187" s="149"/>
      <c r="G187" s="310">
        <v>10</v>
      </c>
      <c r="H187" s="311">
        <v>2003</v>
      </c>
      <c r="I187" s="312">
        <v>2004</v>
      </c>
      <c r="J187" s="312">
        <v>2004</v>
      </c>
      <c r="K187" s="404"/>
      <c r="L187" s="314"/>
      <c r="M187" s="315"/>
      <c r="N187" s="315"/>
      <c r="O187" s="316"/>
      <c r="P187" s="317"/>
      <c r="Q187" s="258"/>
      <c r="R187" s="258"/>
      <c r="S187" s="258"/>
      <c r="T187" s="318"/>
      <c r="U187" s="317"/>
      <c r="V187" s="258"/>
      <c r="W187" s="318"/>
      <c r="X187" s="315"/>
      <c r="Y187" s="315"/>
      <c r="Z187" s="315"/>
      <c r="AA187" s="315"/>
      <c r="AB187" s="319"/>
      <c r="AC187" s="258"/>
      <c r="AD187" s="258"/>
      <c r="AE187" s="315"/>
      <c r="AF187" s="314"/>
      <c r="AG187" s="316"/>
      <c r="AH187" s="315"/>
      <c r="AI187" s="316"/>
    </row>
    <row r="188" spans="1:35" s="20" customFormat="1">
      <c r="A188" s="31"/>
      <c r="B188" s="31"/>
      <c r="C188" s="94"/>
      <c r="D188" s="94"/>
      <c r="E188" s="94"/>
      <c r="F188" s="149"/>
      <c r="G188" s="310">
        <v>11</v>
      </c>
      <c r="H188" s="311">
        <v>2003</v>
      </c>
      <c r="I188" s="312">
        <v>2004</v>
      </c>
      <c r="J188" s="312">
        <v>2004</v>
      </c>
      <c r="K188" s="404"/>
      <c r="L188" s="314"/>
      <c r="M188" s="315"/>
      <c r="N188" s="315"/>
      <c r="O188" s="316"/>
      <c r="P188" s="317"/>
      <c r="Q188" s="258"/>
      <c r="R188" s="258"/>
      <c r="S188" s="258"/>
      <c r="T188" s="318"/>
      <c r="U188" s="317"/>
      <c r="V188" s="258"/>
      <c r="W188" s="318"/>
      <c r="X188" s="315"/>
      <c r="Y188" s="315"/>
      <c r="Z188" s="315"/>
      <c r="AA188" s="315"/>
      <c r="AB188" s="319"/>
      <c r="AC188" s="258"/>
      <c r="AD188" s="258"/>
      <c r="AE188" s="315"/>
      <c r="AF188" s="314"/>
      <c r="AG188" s="316"/>
      <c r="AH188" s="315"/>
      <c r="AI188" s="316"/>
    </row>
    <row r="189" spans="1:35" s="20" customFormat="1">
      <c r="A189" s="31"/>
      <c r="B189" s="31"/>
      <c r="C189" s="94"/>
      <c r="D189" s="94"/>
      <c r="E189" s="94"/>
      <c r="F189" s="149"/>
      <c r="G189" s="310">
        <v>12</v>
      </c>
      <c r="H189" s="311">
        <v>2003</v>
      </c>
      <c r="I189" s="312">
        <v>2004</v>
      </c>
      <c r="J189" s="312">
        <v>2004</v>
      </c>
      <c r="K189" s="404"/>
      <c r="L189" s="314"/>
      <c r="M189" s="315"/>
      <c r="N189" s="315"/>
      <c r="O189" s="316"/>
      <c r="P189" s="317"/>
      <c r="Q189" s="258"/>
      <c r="R189" s="258"/>
      <c r="S189" s="258"/>
      <c r="T189" s="318"/>
      <c r="U189" s="317"/>
      <c r="V189" s="258"/>
      <c r="W189" s="318"/>
      <c r="X189" s="315"/>
      <c r="Y189" s="315"/>
      <c r="Z189" s="315"/>
      <c r="AA189" s="315"/>
      <c r="AB189" s="319"/>
      <c r="AC189" s="258"/>
      <c r="AD189" s="258"/>
      <c r="AE189" s="315"/>
      <c r="AF189" s="314"/>
      <c r="AG189" s="316"/>
      <c r="AH189" s="315"/>
      <c r="AI189" s="316"/>
    </row>
    <row r="190" spans="1:35" s="20" customFormat="1">
      <c r="A190" s="31"/>
      <c r="B190" s="31"/>
      <c r="C190" s="94"/>
      <c r="D190" s="94"/>
      <c r="E190" s="94"/>
      <c r="F190" s="149"/>
      <c r="G190" s="310">
        <v>1</v>
      </c>
      <c r="H190" s="311">
        <v>2004</v>
      </c>
      <c r="I190" s="312">
        <v>2004</v>
      </c>
      <c r="J190" s="312">
        <v>2004</v>
      </c>
      <c r="K190" s="404"/>
      <c r="L190" s="314"/>
      <c r="M190" s="315"/>
      <c r="N190" s="315"/>
      <c r="O190" s="316"/>
      <c r="P190" s="317"/>
      <c r="Q190" s="258"/>
      <c r="R190" s="258"/>
      <c r="S190" s="258"/>
      <c r="T190" s="318"/>
      <c r="U190" s="317"/>
      <c r="V190" s="258"/>
      <c r="W190" s="318"/>
      <c r="X190" s="315"/>
      <c r="Y190" s="315"/>
      <c r="Z190" s="315"/>
      <c r="AA190" s="315"/>
      <c r="AB190" s="319"/>
      <c r="AC190" s="258"/>
      <c r="AD190" s="258"/>
      <c r="AE190" s="315"/>
      <c r="AF190" s="314"/>
      <c r="AG190" s="316"/>
      <c r="AH190" s="315"/>
      <c r="AI190" s="316"/>
    </row>
    <row r="191" spans="1:35" s="20" customFormat="1">
      <c r="A191" s="31"/>
      <c r="B191" s="31"/>
      <c r="C191" s="94"/>
      <c r="D191" s="94"/>
      <c r="E191" s="94"/>
      <c r="F191" s="149"/>
      <c r="G191" s="310">
        <v>2</v>
      </c>
      <c r="H191" s="311">
        <v>2004</v>
      </c>
      <c r="I191" s="312">
        <v>2004</v>
      </c>
      <c r="J191" s="312">
        <v>2004</v>
      </c>
      <c r="K191" s="404"/>
      <c r="L191" s="314"/>
      <c r="M191" s="315"/>
      <c r="N191" s="315"/>
      <c r="O191" s="316"/>
      <c r="P191" s="317"/>
      <c r="Q191" s="258"/>
      <c r="R191" s="258"/>
      <c r="S191" s="258"/>
      <c r="T191" s="318"/>
      <c r="U191" s="317"/>
      <c r="V191" s="258"/>
      <c r="W191" s="318"/>
      <c r="X191" s="315"/>
      <c r="Y191" s="315"/>
      <c r="Z191" s="315"/>
      <c r="AA191" s="315"/>
      <c r="AB191" s="319"/>
      <c r="AC191" s="258"/>
      <c r="AD191" s="258"/>
      <c r="AE191" s="315"/>
      <c r="AF191" s="314"/>
      <c r="AG191" s="316"/>
      <c r="AH191" s="315"/>
      <c r="AI191" s="316"/>
    </row>
    <row r="192" spans="1:35" s="20" customFormat="1">
      <c r="A192" s="31"/>
      <c r="B192" s="31"/>
      <c r="C192" s="94"/>
      <c r="D192" s="94"/>
      <c r="E192" s="94"/>
      <c r="F192" s="149"/>
      <c r="G192" s="310">
        <v>3</v>
      </c>
      <c r="H192" s="311">
        <v>2004</v>
      </c>
      <c r="I192" s="312">
        <v>2004</v>
      </c>
      <c r="J192" s="312">
        <v>2004</v>
      </c>
      <c r="K192" s="404"/>
      <c r="L192" s="314"/>
      <c r="M192" s="315"/>
      <c r="N192" s="315"/>
      <c r="O192" s="316"/>
      <c r="P192" s="317"/>
      <c r="Q192" s="258"/>
      <c r="R192" s="258"/>
      <c r="S192" s="258"/>
      <c r="T192" s="318"/>
      <c r="U192" s="317"/>
      <c r="V192" s="258"/>
      <c r="W192" s="318"/>
      <c r="X192" s="315"/>
      <c r="Y192" s="315"/>
      <c r="Z192" s="315"/>
      <c r="AA192" s="315"/>
      <c r="AB192" s="319"/>
      <c r="AC192" s="258"/>
      <c r="AD192" s="258"/>
      <c r="AE192" s="315"/>
      <c r="AF192" s="314"/>
      <c r="AG192" s="316"/>
      <c r="AH192" s="315"/>
      <c r="AI192" s="316"/>
    </row>
    <row r="193" spans="1:35" s="20" customFormat="1" ht="15.75" customHeight="1" outlineLevel="1">
      <c r="A193" s="31"/>
      <c r="B193" s="31"/>
      <c r="C193" s="94"/>
      <c r="D193" s="94"/>
      <c r="E193" s="94"/>
      <c r="F193" s="149"/>
      <c r="G193" s="310">
        <v>4</v>
      </c>
      <c r="H193" s="311">
        <v>2004</v>
      </c>
      <c r="I193" s="312">
        <v>2004</v>
      </c>
      <c r="J193" s="312">
        <v>2005</v>
      </c>
      <c r="K193" s="404"/>
      <c r="L193" s="314"/>
      <c r="M193" s="315"/>
      <c r="N193" s="315"/>
      <c r="O193" s="316"/>
      <c r="P193" s="317"/>
      <c r="Q193" s="258"/>
      <c r="R193" s="258"/>
      <c r="S193" s="258"/>
      <c r="T193" s="318"/>
      <c r="U193" s="317"/>
      <c r="V193" s="258"/>
      <c r="W193" s="318"/>
      <c r="X193" s="315"/>
      <c r="Y193" s="315"/>
      <c r="Z193" s="315"/>
      <c r="AA193" s="315"/>
      <c r="AB193" s="319"/>
      <c r="AC193" s="258"/>
      <c r="AD193" s="258"/>
      <c r="AE193" s="315"/>
      <c r="AF193" s="314"/>
      <c r="AG193" s="316"/>
      <c r="AH193" s="315"/>
      <c r="AI193" s="316"/>
    </row>
    <row r="194" spans="1:35" s="20" customFormat="1" ht="15.75" customHeight="1" outlineLevel="1">
      <c r="A194" s="31"/>
      <c r="B194" s="31"/>
      <c r="C194" s="94"/>
      <c r="D194" s="94"/>
      <c r="E194" s="94"/>
      <c r="F194" s="149"/>
      <c r="G194" s="310">
        <v>5</v>
      </c>
      <c r="H194" s="311">
        <v>2004</v>
      </c>
      <c r="I194" s="312">
        <v>2004</v>
      </c>
      <c r="J194" s="312">
        <v>2005</v>
      </c>
      <c r="K194" s="404"/>
      <c r="L194" s="314"/>
      <c r="M194" s="315"/>
      <c r="N194" s="315"/>
      <c r="O194" s="316"/>
      <c r="P194" s="317"/>
      <c r="Q194" s="258"/>
      <c r="R194" s="258"/>
      <c r="S194" s="258"/>
      <c r="T194" s="318"/>
      <c r="U194" s="317"/>
      <c r="V194" s="258"/>
      <c r="W194" s="318"/>
      <c r="X194" s="315"/>
      <c r="Y194" s="315"/>
      <c r="Z194" s="315"/>
      <c r="AA194" s="315"/>
      <c r="AB194" s="319"/>
      <c r="AC194" s="258"/>
      <c r="AD194" s="258"/>
      <c r="AE194" s="315"/>
      <c r="AF194" s="314"/>
      <c r="AG194" s="316"/>
      <c r="AH194" s="315"/>
      <c r="AI194" s="316"/>
    </row>
    <row r="195" spans="1:35" s="20" customFormat="1" ht="15.75" customHeight="1" outlineLevel="1">
      <c r="A195" s="31"/>
      <c r="B195" s="31"/>
      <c r="C195" s="94"/>
      <c r="D195" s="94"/>
      <c r="E195" s="94"/>
      <c r="F195" s="149"/>
      <c r="G195" s="310">
        <v>6</v>
      </c>
      <c r="H195" s="311">
        <v>2004</v>
      </c>
      <c r="I195" s="312">
        <v>2004</v>
      </c>
      <c r="J195" s="312">
        <v>2005</v>
      </c>
      <c r="K195" s="404"/>
      <c r="L195" s="314"/>
      <c r="M195" s="315"/>
      <c r="N195" s="315"/>
      <c r="O195" s="316"/>
      <c r="P195" s="317"/>
      <c r="Q195" s="258"/>
      <c r="R195" s="258"/>
      <c r="S195" s="258"/>
      <c r="T195" s="318"/>
      <c r="U195" s="317"/>
      <c r="V195" s="258"/>
      <c r="W195" s="318"/>
      <c r="X195" s="315"/>
      <c r="Y195" s="315"/>
      <c r="Z195" s="315"/>
      <c r="AA195" s="315"/>
      <c r="AB195" s="319"/>
      <c r="AC195" s="258"/>
      <c r="AD195" s="258"/>
      <c r="AE195" s="315"/>
      <c r="AF195" s="314"/>
      <c r="AG195" s="316"/>
      <c r="AH195" s="315"/>
      <c r="AI195" s="316"/>
    </row>
    <row r="196" spans="1:35" s="20" customFormat="1" ht="15.75" customHeight="1" outlineLevel="1">
      <c r="A196" s="31"/>
      <c r="B196" s="31"/>
      <c r="C196" s="94"/>
      <c r="D196" s="94"/>
      <c r="E196" s="94"/>
      <c r="F196" s="149"/>
      <c r="G196" s="310">
        <v>7</v>
      </c>
      <c r="H196" s="311">
        <v>2004</v>
      </c>
      <c r="I196" s="312">
        <v>2005</v>
      </c>
      <c r="J196" s="312">
        <v>2005</v>
      </c>
      <c r="K196" s="404"/>
      <c r="L196" s="314"/>
      <c r="M196" s="315"/>
      <c r="N196" s="315"/>
      <c r="O196" s="316"/>
      <c r="P196" s="317"/>
      <c r="Q196" s="258"/>
      <c r="R196" s="258"/>
      <c r="S196" s="258"/>
      <c r="T196" s="318"/>
      <c r="U196" s="317"/>
      <c r="V196" s="258"/>
      <c r="W196" s="318"/>
      <c r="X196" s="315"/>
      <c r="Y196" s="315"/>
      <c r="Z196" s="315"/>
      <c r="AA196" s="315"/>
      <c r="AB196" s="319"/>
      <c r="AC196" s="258"/>
      <c r="AD196" s="258"/>
      <c r="AE196" s="315"/>
      <c r="AF196" s="314"/>
      <c r="AG196" s="316"/>
      <c r="AH196" s="315"/>
      <c r="AI196" s="316"/>
    </row>
    <row r="197" spans="1:35" s="20" customFormat="1" ht="15.75" customHeight="1" outlineLevel="1">
      <c r="A197" s="31"/>
      <c r="B197" s="31"/>
      <c r="C197" s="94"/>
      <c r="D197" s="94"/>
      <c r="E197" s="94"/>
      <c r="F197" s="149"/>
      <c r="G197" s="310">
        <v>8</v>
      </c>
      <c r="H197" s="311">
        <v>2004</v>
      </c>
      <c r="I197" s="312">
        <v>2005</v>
      </c>
      <c r="J197" s="312">
        <v>2005</v>
      </c>
      <c r="K197" s="404"/>
      <c r="L197" s="314"/>
      <c r="M197" s="315"/>
      <c r="N197" s="315"/>
      <c r="O197" s="316"/>
      <c r="P197" s="317"/>
      <c r="Q197" s="258"/>
      <c r="R197" s="258"/>
      <c r="S197" s="258"/>
      <c r="T197" s="318"/>
      <c r="U197" s="317"/>
      <c r="V197" s="258"/>
      <c r="W197" s="318"/>
      <c r="X197" s="315"/>
      <c r="Y197" s="315"/>
      <c r="Z197" s="315"/>
      <c r="AA197" s="315"/>
      <c r="AB197" s="319"/>
      <c r="AC197" s="258"/>
      <c r="AD197" s="258"/>
      <c r="AE197" s="315"/>
      <c r="AF197" s="314"/>
      <c r="AG197" s="316"/>
      <c r="AH197" s="315"/>
      <c r="AI197" s="316"/>
    </row>
    <row r="198" spans="1:35" s="20" customFormat="1" ht="15.75" customHeight="1" outlineLevel="1">
      <c r="A198" s="31"/>
      <c r="B198" s="31"/>
      <c r="C198" s="94"/>
      <c r="D198" s="94"/>
      <c r="E198" s="94"/>
      <c r="F198" s="149"/>
      <c r="G198" s="310">
        <v>9</v>
      </c>
      <c r="H198" s="311">
        <v>2004</v>
      </c>
      <c r="I198" s="312">
        <v>2005</v>
      </c>
      <c r="J198" s="312">
        <v>2005</v>
      </c>
      <c r="K198" s="404"/>
      <c r="L198" s="314"/>
      <c r="M198" s="315"/>
      <c r="N198" s="315"/>
      <c r="O198" s="316"/>
      <c r="P198" s="317"/>
      <c r="Q198" s="258"/>
      <c r="R198" s="258"/>
      <c r="S198" s="258"/>
      <c r="T198" s="318"/>
      <c r="U198" s="317"/>
      <c r="V198" s="258"/>
      <c r="W198" s="318"/>
      <c r="X198" s="315"/>
      <c r="Y198" s="315"/>
      <c r="Z198" s="315"/>
      <c r="AA198" s="315"/>
      <c r="AB198" s="319"/>
      <c r="AC198" s="258"/>
      <c r="AD198" s="258"/>
      <c r="AE198" s="315"/>
      <c r="AF198" s="314"/>
      <c r="AG198" s="316"/>
      <c r="AH198" s="315"/>
      <c r="AI198" s="316"/>
    </row>
    <row r="199" spans="1:35" s="20" customFormat="1" ht="15.75" customHeight="1" outlineLevel="1">
      <c r="A199" s="31"/>
      <c r="B199" s="31"/>
      <c r="C199" s="94"/>
      <c r="D199" s="94"/>
      <c r="E199" s="94"/>
      <c r="F199" s="149"/>
      <c r="G199" s="310">
        <v>10</v>
      </c>
      <c r="H199" s="311">
        <v>2004</v>
      </c>
      <c r="I199" s="312">
        <v>2005</v>
      </c>
      <c r="J199" s="312">
        <v>2005</v>
      </c>
      <c r="K199" s="404"/>
      <c r="L199" s="314"/>
      <c r="M199" s="315"/>
      <c r="N199" s="315"/>
      <c r="O199" s="316"/>
      <c r="P199" s="317"/>
      <c r="Q199" s="258"/>
      <c r="R199" s="258"/>
      <c r="S199" s="258"/>
      <c r="T199" s="318"/>
      <c r="U199" s="317"/>
      <c r="V199" s="258"/>
      <c r="W199" s="318"/>
      <c r="X199" s="315"/>
      <c r="Y199" s="315"/>
      <c r="Z199" s="315"/>
      <c r="AA199" s="315"/>
      <c r="AB199" s="319"/>
      <c r="AC199" s="258"/>
      <c r="AD199" s="258"/>
      <c r="AE199" s="315"/>
      <c r="AF199" s="314"/>
      <c r="AG199" s="316"/>
      <c r="AH199" s="315"/>
      <c r="AI199" s="316"/>
    </row>
    <row r="200" spans="1:35" s="20" customFormat="1" ht="15.75" customHeight="1" outlineLevel="1">
      <c r="A200" s="31"/>
      <c r="B200" s="31"/>
      <c r="C200" s="94"/>
      <c r="D200" s="94"/>
      <c r="E200" s="94"/>
      <c r="F200" s="149"/>
      <c r="G200" s="310">
        <v>11</v>
      </c>
      <c r="H200" s="311">
        <v>2004</v>
      </c>
      <c r="I200" s="312">
        <v>2005</v>
      </c>
      <c r="J200" s="312">
        <v>2005</v>
      </c>
      <c r="K200" s="404"/>
      <c r="L200" s="314"/>
      <c r="M200" s="315"/>
      <c r="N200" s="315"/>
      <c r="O200" s="316"/>
      <c r="P200" s="317"/>
      <c r="Q200" s="258"/>
      <c r="R200" s="258"/>
      <c r="S200" s="258"/>
      <c r="T200" s="318"/>
      <c r="U200" s="317"/>
      <c r="V200" s="258"/>
      <c r="W200" s="318"/>
      <c r="X200" s="315"/>
      <c r="Y200" s="315"/>
      <c r="Z200" s="315"/>
      <c r="AA200" s="315"/>
      <c r="AB200" s="319"/>
      <c r="AC200" s="258"/>
      <c r="AD200" s="315"/>
      <c r="AE200" s="315"/>
      <c r="AF200" s="314"/>
      <c r="AG200" s="316"/>
      <c r="AH200" s="315"/>
      <c r="AI200" s="316"/>
    </row>
    <row r="201" spans="1:35" s="20" customFormat="1" ht="15.75" customHeight="1" outlineLevel="1">
      <c r="A201" s="31"/>
      <c r="B201" s="31"/>
      <c r="C201" s="94"/>
      <c r="D201" s="94"/>
      <c r="E201" s="94"/>
      <c r="F201" s="149"/>
      <c r="G201" s="310">
        <v>12</v>
      </c>
      <c r="H201" s="311">
        <v>2004</v>
      </c>
      <c r="I201" s="312">
        <v>2005</v>
      </c>
      <c r="J201" s="312">
        <v>2005</v>
      </c>
      <c r="K201" s="404"/>
      <c r="L201" s="314"/>
      <c r="M201" s="315"/>
      <c r="N201" s="315"/>
      <c r="O201" s="316"/>
      <c r="P201" s="317"/>
      <c r="Q201" s="258"/>
      <c r="R201" s="258"/>
      <c r="S201" s="258"/>
      <c r="T201" s="318"/>
      <c r="U201" s="317"/>
      <c r="V201" s="258"/>
      <c r="W201" s="318"/>
      <c r="X201" s="315"/>
      <c r="Y201" s="315"/>
      <c r="Z201" s="315"/>
      <c r="AA201" s="315"/>
      <c r="AB201" s="319"/>
      <c r="AC201" s="258"/>
      <c r="AD201" s="315"/>
      <c r="AE201" s="315"/>
      <c r="AF201" s="314"/>
      <c r="AG201" s="316"/>
      <c r="AH201" s="315"/>
      <c r="AI201" s="316"/>
    </row>
    <row r="202" spans="1:35" s="20" customFormat="1" ht="15.75" customHeight="1" outlineLevel="1">
      <c r="A202" s="31"/>
      <c r="B202" s="31"/>
      <c r="C202" s="94"/>
      <c r="D202" s="94"/>
      <c r="E202" s="94"/>
      <c r="F202" s="149"/>
      <c r="G202" s="310">
        <v>1</v>
      </c>
      <c r="H202" s="311">
        <v>2005</v>
      </c>
      <c r="I202" s="312">
        <v>2005</v>
      </c>
      <c r="J202" s="312">
        <v>2005</v>
      </c>
      <c r="K202" s="313"/>
      <c r="L202" s="315"/>
      <c r="M202" s="315"/>
      <c r="N202" s="315"/>
      <c r="O202" s="316"/>
      <c r="P202" s="317"/>
      <c r="Q202" s="258"/>
      <c r="R202" s="258"/>
      <c r="S202" s="258"/>
      <c r="T202" s="318"/>
      <c r="U202" s="317"/>
      <c r="V202" s="258"/>
      <c r="W202" s="318"/>
      <c r="X202" s="315"/>
      <c r="Y202" s="315"/>
      <c r="Z202" s="315"/>
      <c r="AA202" s="315"/>
      <c r="AB202" s="319"/>
      <c r="AC202" s="258"/>
      <c r="AD202" s="315"/>
      <c r="AE202" s="315"/>
      <c r="AF202" s="315"/>
      <c r="AG202" s="316"/>
      <c r="AH202" s="315"/>
      <c r="AI202" s="316"/>
    </row>
    <row r="203" spans="1:35" s="20" customFormat="1" ht="15.75" customHeight="1" outlineLevel="1">
      <c r="A203" s="31"/>
      <c r="B203" s="31"/>
      <c r="C203" s="94"/>
      <c r="D203" s="94"/>
      <c r="E203" s="94"/>
      <c r="F203" s="149"/>
      <c r="G203" s="310">
        <v>2</v>
      </c>
      <c r="H203" s="311">
        <v>2005</v>
      </c>
      <c r="I203" s="312">
        <v>2005</v>
      </c>
      <c r="J203" s="312">
        <v>2005</v>
      </c>
      <c r="K203" s="313"/>
      <c r="L203" s="314"/>
      <c r="M203" s="315"/>
      <c r="N203" s="315"/>
      <c r="O203" s="316"/>
      <c r="P203" s="317"/>
      <c r="Q203" s="258"/>
      <c r="R203" s="258"/>
      <c r="S203" s="258"/>
      <c r="T203" s="318"/>
      <c r="U203" s="317"/>
      <c r="V203" s="258"/>
      <c r="W203" s="318"/>
      <c r="X203" s="315"/>
      <c r="Y203" s="315"/>
      <c r="Z203" s="315"/>
      <c r="AA203" s="315"/>
      <c r="AB203" s="319"/>
      <c r="AC203" s="258"/>
      <c r="AD203" s="315"/>
      <c r="AE203" s="315"/>
      <c r="AF203" s="314"/>
      <c r="AG203" s="316"/>
      <c r="AH203" s="315"/>
      <c r="AI203" s="316"/>
    </row>
    <row r="204" spans="1:35" s="20" customFormat="1" ht="15.75" customHeight="1" outlineLevel="1">
      <c r="A204" s="31"/>
      <c r="B204" s="31"/>
      <c r="C204" s="94"/>
      <c r="D204" s="94"/>
      <c r="E204" s="94"/>
      <c r="F204" s="149"/>
      <c r="G204" s="310">
        <v>3</v>
      </c>
      <c r="H204" s="311">
        <v>2005</v>
      </c>
      <c r="I204" s="312">
        <v>2005</v>
      </c>
      <c r="J204" s="312">
        <v>2005</v>
      </c>
      <c r="K204" s="313"/>
      <c r="L204" s="314"/>
      <c r="M204" s="315"/>
      <c r="N204" s="315"/>
      <c r="O204" s="316"/>
      <c r="P204" s="317"/>
      <c r="Q204" s="258"/>
      <c r="R204" s="258"/>
      <c r="S204" s="258"/>
      <c r="T204" s="318"/>
      <c r="U204" s="317"/>
      <c r="V204" s="258"/>
      <c r="W204" s="318"/>
      <c r="X204" s="315"/>
      <c r="Y204" s="315"/>
      <c r="Z204" s="315"/>
      <c r="AA204" s="315"/>
      <c r="AB204" s="319"/>
      <c r="AC204" s="258"/>
      <c r="AD204" s="315"/>
      <c r="AE204" s="315"/>
      <c r="AF204" s="314"/>
      <c r="AG204" s="316"/>
      <c r="AH204" s="315"/>
      <c r="AI204" s="316"/>
    </row>
    <row r="205" spans="1:35" s="20" customFormat="1" ht="15.75" customHeight="1" outlineLevel="1">
      <c r="A205" s="31"/>
      <c r="B205" s="31"/>
      <c r="C205" s="94"/>
      <c r="D205" s="94"/>
      <c r="E205" s="94"/>
      <c r="F205" s="149"/>
      <c r="G205" s="310">
        <v>4</v>
      </c>
      <c r="H205" s="311">
        <v>2005</v>
      </c>
      <c r="I205" s="312">
        <v>2005</v>
      </c>
      <c r="J205" s="312">
        <v>2006</v>
      </c>
      <c r="K205" s="313"/>
      <c r="L205" s="314"/>
      <c r="M205" s="315"/>
      <c r="N205" s="315"/>
      <c r="O205" s="316"/>
      <c r="P205" s="317"/>
      <c r="Q205" s="258"/>
      <c r="R205" s="258"/>
      <c r="S205" s="258"/>
      <c r="T205" s="318"/>
      <c r="U205" s="317"/>
      <c r="V205" s="258"/>
      <c r="W205" s="318"/>
      <c r="X205" s="315"/>
      <c r="Y205" s="315"/>
      <c r="Z205" s="315"/>
      <c r="AA205" s="315"/>
      <c r="AB205" s="319"/>
      <c r="AC205" s="258"/>
      <c r="AD205" s="315"/>
      <c r="AE205" s="315"/>
      <c r="AF205" s="314"/>
      <c r="AG205" s="316"/>
      <c r="AH205" s="315"/>
      <c r="AI205" s="316"/>
    </row>
    <row r="206" spans="1:35" s="20" customFormat="1" ht="15.75" customHeight="1" outlineLevel="1">
      <c r="A206" s="31"/>
      <c r="B206" s="31"/>
      <c r="C206" s="94"/>
      <c r="D206" s="94"/>
      <c r="E206" s="94"/>
      <c r="F206" s="149"/>
      <c r="G206" s="310">
        <v>5</v>
      </c>
      <c r="H206" s="311">
        <v>2005</v>
      </c>
      <c r="I206" s="312">
        <v>2005</v>
      </c>
      <c r="J206" s="312">
        <v>2006</v>
      </c>
      <c r="K206" s="313"/>
      <c r="L206" s="314"/>
      <c r="M206" s="315"/>
      <c r="N206" s="315"/>
      <c r="O206" s="316"/>
      <c r="P206" s="317"/>
      <c r="Q206" s="258"/>
      <c r="R206" s="258"/>
      <c r="S206" s="258"/>
      <c r="T206" s="318"/>
      <c r="U206" s="317"/>
      <c r="V206" s="258"/>
      <c r="W206" s="318"/>
      <c r="X206" s="315"/>
      <c r="Y206" s="315"/>
      <c r="Z206" s="315"/>
      <c r="AA206" s="315"/>
      <c r="AB206" s="319"/>
      <c r="AC206" s="258"/>
      <c r="AD206" s="315"/>
      <c r="AE206" s="315"/>
      <c r="AF206" s="314"/>
      <c r="AG206" s="316"/>
      <c r="AH206" s="315"/>
      <c r="AI206" s="316"/>
    </row>
    <row r="207" spans="1:35" s="20" customFormat="1" ht="15.75" customHeight="1" outlineLevel="1">
      <c r="A207" s="31"/>
      <c r="B207" s="31"/>
      <c r="C207" s="94"/>
      <c r="D207" s="94"/>
      <c r="E207" s="94"/>
      <c r="F207" s="149"/>
      <c r="G207" s="310">
        <v>6</v>
      </c>
      <c r="H207" s="311">
        <v>2005</v>
      </c>
      <c r="I207" s="312">
        <v>2005</v>
      </c>
      <c r="J207" s="312">
        <v>2006</v>
      </c>
      <c r="K207" s="313"/>
      <c r="L207" s="314"/>
      <c r="M207" s="315"/>
      <c r="N207" s="315"/>
      <c r="O207" s="316"/>
      <c r="P207" s="317"/>
      <c r="Q207" s="258"/>
      <c r="R207" s="258"/>
      <c r="S207" s="258"/>
      <c r="T207" s="318"/>
      <c r="U207" s="317"/>
      <c r="V207" s="258"/>
      <c r="W207" s="318"/>
      <c r="X207" s="315"/>
      <c r="Y207" s="315"/>
      <c r="Z207" s="315"/>
      <c r="AA207" s="315"/>
      <c r="AB207" s="319"/>
      <c r="AC207" s="258"/>
      <c r="AD207" s="315"/>
      <c r="AE207" s="315"/>
      <c r="AF207" s="314"/>
      <c r="AG207" s="316"/>
      <c r="AH207" s="315"/>
      <c r="AI207" s="316"/>
    </row>
    <row r="208" spans="1:35" s="20" customFormat="1" ht="15.75" customHeight="1" outlineLevel="1">
      <c r="A208" s="31"/>
      <c r="B208" s="31"/>
      <c r="C208" s="94"/>
      <c r="D208" s="94"/>
      <c r="E208" s="94"/>
      <c r="F208" s="149"/>
      <c r="G208" s="310">
        <v>7</v>
      </c>
      <c r="H208" s="311">
        <v>2005</v>
      </c>
      <c r="I208" s="312">
        <v>2006</v>
      </c>
      <c r="J208" s="312">
        <v>2006</v>
      </c>
      <c r="K208" s="313"/>
      <c r="L208" s="314"/>
      <c r="M208" s="315"/>
      <c r="N208" s="315"/>
      <c r="O208" s="316"/>
      <c r="P208" s="317"/>
      <c r="Q208" s="258"/>
      <c r="R208" s="258"/>
      <c r="S208" s="258"/>
      <c r="T208" s="318"/>
      <c r="U208" s="317"/>
      <c r="V208" s="258"/>
      <c r="W208" s="318"/>
      <c r="X208" s="315"/>
      <c r="Y208" s="315"/>
      <c r="Z208" s="315"/>
      <c r="AA208" s="315"/>
      <c r="AB208" s="319"/>
      <c r="AC208" s="258"/>
      <c r="AD208" s="315"/>
      <c r="AE208" s="315"/>
      <c r="AF208" s="314"/>
      <c r="AG208" s="316"/>
      <c r="AH208" s="315"/>
      <c r="AI208" s="316"/>
    </row>
    <row r="209" spans="1:35" s="20" customFormat="1" ht="15.75" customHeight="1" outlineLevel="1">
      <c r="A209" s="31"/>
      <c r="B209" s="31"/>
      <c r="C209" s="94"/>
      <c r="D209" s="94"/>
      <c r="E209" s="94"/>
      <c r="F209" s="149"/>
      <c r="G209" s="310">
        <v>8</v>
      </c>
      <c r="H209" s="311">
        <v>2005</v>
      </c>
      <c r="I209" s="312">
        <v>2006</v>
      </c>
      <c r="J209" s="312">
        <v>2006</v>
      </c>
      <c r="K209" s="313"/>
      <c r="L209" s="314"/>
      <c r="M209" s="315"/>
      <c r="N209" s="315"/>
      <c r="O209" s="316"/>
      <c r="P209" s="317"/>
      <c r="Q209" s="258"/>
      <c r="R209" s="258"/>
      <c r="S209" s="258"/>
      <c r="T209" s="318"/>
      <c r="U209" s="317"/>
      <c r="V209" s="258"/>
      <c r="W209" s="318"/>
      <c r="X209" s="315"/>
      <c r="Y209" s="315"/>
      <c r="Z209" s="315"/>
      <c r="AA209" s="315"/>
      <c r="AB209" s="319"/>
      <c r="AC209" s="258"/>
      <c r="AD209" s="315"/>
      <c r="AE209" s="315"/>
      <c r="AF209" s="314"/>
      <c r="AG209" s="316"/>
      <c r="AH209" s="315"/>
      <c r="AI209" s="316"/>
    </row>
    <row r="210" spans="1:35" s="20" customFormat="1" ht="15.75" customHeight="1" outlineLevel="1">
      <c r="A210" s="31"/>
      <c r="B210" s="31"/>
      <c r="C210" s="94"/>
      <c r="D210" s="94"/>
      <c r="E210" s="94"/>
      <c r="F210" s="149"/>
      <c r="G210" s="310">
        <v>9</v>
      </c>
      <c r="H210" s="311">
        <v>2005</v>
      </c>
      <c r="I210" s="312">
        <v>2006</v>
      </c>
      <c r="J210" s="312">
        <v>2006</v>
      </c>
      <c r="K210" s="313"/>
      <c r="L210" s="314"/>
      <c r="M210" s="315"/>
      <c r="N210" s="315"/>
      <c r="O210" s="316"/>
      <c r="P210" s="317"/>
      <c r="Q210" s="258"/>
      <c r="R210" s="258"/>
      <c r="S210" s="258"/>
      <c r="T210" s="318"/>
      <c r="U210" s="317"/>
      <c r="V210" s="258"/>
      <c r="W210" s="318"/>
      <c r="X210" s="315"/>
      <c r="Y210" s="315"/>
      <c r="Z210" s="315"/>
      <c r="AA210" s="315"/>
      <c r="AB210" s="319"/>
      <c r="AC210" s="258"/>
      <c r="AD210" s="315"/>
      <c r="AE210" s="315"/>
      <c r="AF210" s="314"/>
      <c r="AG210" s="316"/>
      <c r="AH210" s="315"/>
      <c r="AI210" s="316"/>
    </row>
    <row r="211" spans="1:35" s="20" customFormat="1" ht="15.75" customHeight="1" outlineLevel="1">
      <c r="A211" s="31"/>
      <c r="B211" s="31"/>
      <c r="C211" s="94"/>
      <c r="D211" s="94"/>
      <c r="E211" s="94"/>
      <c r="F211" s="149"/>
      <c r="G211" s="310">
        <v>10</v>
      </c>
      <c r="H211" s="311">
        <v>2005</v>
      </c>
      <c r="I211" s="312">
        <v>2006</v>
      </c>
      <c r="J211" s="312">
        <v>2006</v>
      </c>
      <c r="K211" s="313"/>
      <c r="L211" s="314"/>
      <c r="M211" s="315"/>
      <c r="N211" s="315"/>
      <c r="O211" s="316"/>
      <c r="P211" s="317"/>
      <c r="Q211" s="258"/>
      <c r="R211" s="258"/>
      <c r="S211" s="258"/>
      <c r="T211" s="318"/>
      <c r="U211" s="317"/>
      <c r="V211" s="258"/>
      <c r="W211" s="318"/>
      <c r="X211" s="315"/>
      <c r="Y211" s="315"/>
      <c r="Z211" s="315"/>
      <c r="AA211" s="315"/>
      <c r="AB211" s="319"/>
      <c r="AC211" s="258"/>
      <c r="AD211" s="315"/>
      <c r="AE211" s="315"/>
      <c r="AF211" s="314"/>
      <c r="AG211" s="316"/>
      <c r="AH211" s="315"/>
      <c r="AI211" s="316"/>
    </row>
    <row r="212" spans="1:35" s="20" customFormat="1" ht="15.75" customHeight="1" outlineLevel="1">
      <c r="A212" s="31"/>
      <c r="B212" s="31"/>
      <c r="C212" s="94"/>
      <c r="D212" s="94"/>
      <c r="E212" s="94"/>
      <c r="F212" s="149"/>
      <c r="G212" s="310">
        <v>11</v>
      </c>
      <c r="H212" s="311">
        <v>2005</v>
      </c>
      <c r="I212" s="312">
        <v>2006</v>
      </c>
      <c r="J212" s="312">
        <v>2006</v>
      </c>
      <c r="K212" s="313"/>
      <c r="L212" s="314"/>
      <c r="M212" s="315"/>
      <c r="N212" s="315"/>
      <c r="O212" s="316"/>
      <c r="P212" s="317"/>
      <c r="Q212" s="258"/>
      <c r="R212" s="258"/>
      <c r="S212" s="258"/>
      <c r="T212" s="318"/>
      <c r="U212" s="317"/>
      <c r="V212" s="258"/>
      <c r="W212" s="318"/>
      <c r="X212" s="315"/>
      <c r="Y212" s="315"/>
      <c r="Z212" s="315"/>
      <c r="AA212" s="315"/>
      <c r="AB212" s="319"/>
      <c r="AC212" s="258"/>
      <c r="AD212" s="315"/>
      <c r="AE212" s="315"/>
      <c r="AF212" s="314"/>
      <c r="AG212" s="316"/>
      <c r="AH212" s="315"/>
      <c r="AI212" s="316"/>
    </row>
    <row r="213" spans="1:35" s="20" customFormat="1" ht="15.75" customHeight="1" outlineLevel="1">
      <c r="A213" s="31"/>
      <c r="B213" s="31"/>
      <c r="C213" s="94"/>
      <c r="D213" s="94"/>
      <c r="E213" s="94"/>
      <c r="F213" s="149"/>
      <c r="G213" s="310">
        <v>12</v>
      </c>
      <c r="H213" s="311">
        <v>2005</v>
      </c>
      <c r="I213" s="312">
        <v>2006</v>
      </c>
      <c r="J213" s="312">
        <v>2006</v>
      </c>
      <c r="K213" s="313"/>
      <c r="L213" s="314"/>
      <c r="M213" s="315"/>
      <c r="N213" s="315"/>
      <c r="O213" s="316"/>
      <c r="P213" s="317"/>
      <c r="Q213" s="258"/>
      <c r="R213" s="258"/>
      <c r="S213" s="258"/>
      <c r="T213" s="318"/>
      <c r="U213" s="317"/>
      <c r="V213" s="258"/>
      <c r="W213" s="318"/>
      <c r="X213" s="315"/>
      <c r="Y213" s="315"/>
      <c r="Z213" s="315"/>
      <c r="AA213" s="315"/>
      <c r="AB213" s="319"/>
      <c r="AC213" s="258"/>
      <c r="AD213" s="315"/>
      <c r="AE213" s="315"/>
      <c r="AF213" s="314"/>
      <c r="AG213" s="316"/>
      <c r="AH213" s="315"/>
      <c r="AI213" s="316"/>
    </row>
    <row r="214" spans="1:35" s="20" customFormat="1" ht="15.75" customHeight="1" outlineLevel="1">
      <c r="A214" s="31"/>
      <c r="B214" s="31"/>
      <c r="C214" s="94"/>
      <c r="D214" s="94"/>
      <c r="E214" s="94"/>
      <c r="F214" s="149"/>
      <c r="G214" s="310">
        <v>1</v>
      </c>
      <c r="H214" s="311">
        <v>2006</v>
      </c>
      <c r="I214" s="312">
        <v>2006</v>
      </c>
      <c r="J214" s="312">
        <v>2006</v>
      </c>
      <c r="K214" s="313"/>
      <c r="L214" s="314"/>
      <c r="M214" s="315"/>
      <c r="N214" s="315"/>
      <c r="O214" s="316"/>
      <c r="P214" s="317"/>
      <c r="Q214" s="258"/>
      <c r="R214" s="258"/>
      <c r="S214" s="258"/>
      <c r="T214" s="318"/>
      <c r="U214" s="317"/>
      <c r="V214" s="258"/>
      <c r="W214" s="318"/>
      <c r="X214" s="315"/>
      <c r="Y214" s="315"/>
      <c r="Z214" s="315"/>
      <c r="AA214" s="315"/>
      <c r="AB214" s="319"/>
      <c r="AC214" s="258"/>
      <c r="AD214" s="315"/>
      <c r="AE214" s="315"/>
      <c r="AF214" s="314"/>
      <c r="AG214" s="316"/>
      <c r="AH214" s="315"/>
      <c r="AI214" s="316"/>
    </row>
    <row r="215" spans="1:35" s="20" customFormat="1" ht="15.75" customHeight="1" outlineLevel="1">
      <c r="A215" s="31"/>
      <c r="B215" s="31"/>
      <c r="C215" s="94"/>
      <c r="D215" s="94"/>
      <c r="E215" s="94"/>
      <c r="F215" s="149"/>
      <c r="G215" s="310">
        <v>2</v>
      </c>
      <c r="H215" s="311">
        <v>2006</v>
      </c>
      <c r="I215" s="312">
        <v>2006</v>
      </c>
      <c r="J215" s="312">
        <v>2006</v>
      </c>
      <c r="K215" s="313"/>
      <c r="L215" s="314"/>
      <c r="M215" s="315"/>
      <c r="N215" s="315"/>
      <c r="O215" s="316"/>
      <c r="P215" s="317"/>
      <c r="Q215" s="258"/>
      <c r="R215" s="258"/>
      <c r="S215" s="258"/>
      <c r="T215" s="318"/>
      <c r="U215" s="317"/>
      <c r="V215" s="258"/>
      <c r="W215" s="318"/>
      <c r="X215" s="315"/>
      <c r="Y215" s="315"/>
      <c r="Z215" s="315"/>
      <c r="AA215" s="315"/>
      <c r="AB215" s="319"/>
      <c r="AC215" s="258"/>
      <c r="AD215" s="315"/>
      <c r="AE215" s="315"/>
      <c r="AF215" s="314"/>
      <c r="AG215" s="316"/>
      <c r="AH215" s="315"/>
      <c r="AI215" s="316"/>
    </row>
    <row r="216" spans="1:35" s="20" customFormat="1" ht="15.75" customHeight="1" outlineLevel="1">
      <c r="A216" s="31"/>
      <c r="B216" s="31"/>
      <c r="C216" s="94"/>
      <c r="D216" s="94"/>
      <c r="E216" s="94"/>
      <c r="F216" s="149"/>
      <c r="G216" s="310">
        <v>3</v>
      </c>
      <c r="H216" s="311">
        <v>2006</v>
      </c>
      <c r="I216" s="312">
        <v>2006</v>
      </c>
      <c r="J216" s="312">
        <v>2006</v>
      </c>
      <c r="K216" s="313"/>
      <c r="L216" s="314"/>
      <c r="M216" s="315"/>
      <c r="N216" s="315"/>
      <c r="O216" s="316"/>
      <c r="P216" s="317"/>
      <c r="Q216" s="258"/>
      <c r="R216" s="258"/>
      <c r="S216" s="258"/>
      <c r="T216" s="318"/>
      <c r="U216" s="317"/>
      <c r="V216" s="258"/>
      <c r="W216" s="318"/>
      <c r="X216" s="315"/>
      <c r="Y216" s="315"/>
      <c r="Z216" s="315"/>
      <c r="AA216" s="315"/>
      <c r="AB216" s="319"/>
      <c r="AC216" s="258"/>
      <c r="AD216" s="315"/>
      <c r="AE216" s="315"/>
      <c r="AF216" s="314"/>
      <c r="AG216" s="316"/>
      <c r="AH216" s="315"/>
      <c r="AI216" s="316"/>
    </row>
    <row r="217" spans="1:35" s="20" customFormat="1" ht="15.75" customHeight="1" outlineLevel="1">
      <c r="A217" s="31"/>
      <c r="B217" s="31"/>
      <c r="C217" s="94"/>
      <c r="D217" s="94"/>
      <c r="E217" s="94"/>
      <c r="F217" s="149"/>
      <c r="G217" s="310">
        <v>4</v>
      </c>
      <c r="H217" s="311">
        <v>2006</v>
      </c>
      <c r="I217" s="312">
        <v>2006</v>
      </c>
      <c r="J217" s="312">
        <v>2007</v>
      </c>
      <c r="K217" s="313"/>
      <c r="L217" s="314"/>
      <c r="M217" s="315"/>
      <c r="N217" s="315"/>
      <c r="O217" s="316"/>
      <c r="P217" s="317"/>
      <c r="Q217" s="258"/>
      <c r="R217" s="258"/>
      <c r="S217" s="258"/>
      <c r="T217" s="318"/>
      <c r="U217" s="317"/>
      <c r="V217" s="258"/>
      <c r="W217" s="318"/>
      <c r="X217" s="315"/>
      <c r="Y217" s="315"/>
      <c r="Z217" s="315"/>
      <c r="AA217" s="315"/>
      <c r="AB217" s="319"/>
      <c r="AC217" s="258"/>
      <c r="AD217" s="315"/>
      <c r="AE217" s="315"/>
      <c r="AF217" s="314"/>
      <c r="AG217" s="316"/>
      <c r="AH217" s="315"/>
      <c r="AI217" s="316"/>
    </row>
    <row r="218" spans="1:35" s="20" customFormat="1" ht="15.75" customHeight="1" outlineLevel="1">
      <c r="A218" s="31"/>
      <c r="B218" s="31"/>
      <c r="C218" s="94"/>
      <c r="D218" s="94"/>
      <c r="E218" s="94"/>
      <c r="F218" s="149"/>
      <c r="G218" s="310">
        <v>5</v>
      </c>
      <c r="H218" s="311">
        <v>2006</v>
      </c>
      <c r="I218" s="312">
        <v>2006</v>
      </c>
      <c r="J218" s="312">
        <v>2007</v>
      </c>
      <c r="K218" s="313"/>
      <c r="L218" s="314"/>
      <c r="M218" s="315"/>
      <c r="N218" s="315"/>
      <c r="O218" s="316"/>
      <c r="P218" s="317"/>
      <c r="Q218" s="258"/>
      <c r="R218" s="258"/>
      <c r="S218" s="258"/>
      <c r="T218" s="318"/>
      <c r="U218" s="317"/>
      <c r="V218" s="258"/>
      <c r="W218" s="318"/>
      <c r="X218" s="315"/>
      <c r="Y218" s="315"/>
      <c r="Z218" s="315"/>
      <c r="AA218" s="315"/>
      <c r="AB218" s="319"/>
      <c r="AC218" s="258"/>
      <c r="AD218" s="315"/>
      <c r="AE218" s="315"/>
      <c r="AF218" s="314"/>
      <c r="AG218" s="316"/>
      <c r="AH218" s="315"/>
      <c r="AI218" s="316"/>
    </row>
    <row r="219" spans="1:35" s="20" customFormat="1" ht="15.75" customHeight="1" outlineLevel="1">
      <c r="A219" s="31"/>
      <c r="B219" s="31"/>
      <c r="C219" s="94"/>
      <c r="D219" s="94"/>
      <c r="E219" s="94"/>
      <c r="F219" s="149"/>
      <c r="G219" s="310">
        <v>6</v>
      </c>
      <c r="H219" s="311">
        <v>2006</v>
      </c>
      <c r="I219" s="312">
        <v>2006</v>
      </c>
      <c r="J219" s="312">
        <v>2007</v>
      </c>
      <c r="K219" s="313"/>
      <c r="L219" s="314"/>
      <c r="M219" s="315"/>
      <c r="N219" s="315"/>
      <c r="O219" s="316"/>
      <c r="P219" s="317"/>
      <c r="Q219" s="258"/>
      <c r="R219" s="258"/>
      <c r="S219" s="258"/>
      <c r="T219" s="318"/>
      <c r="U219" s="317"/>
      <c r="V219" s="258"/>
      <c r="W219" s="318"/>
      <c r="X219" s="315"/>
      <c r="Y219" s="315"/>
      <c r="Z219" s="315"/>
      <c r="AA219" s="315"/>
      <c r="AB219" s="319"/>
      <c r="AC219" s="258"/>
      <c r="AD219" s="315"/>
      <c r="AE219" s="315"/>
      <c r="AF219" s="314"/>
      <c r="AG219" s="316"/>
      <c r="AH219" s="315"/>
      <c r="AI219" s="316"/>
    </row>
    <row r="220" spans="1:35" s="20" customFormat="1" ht="15.75" customHeight="1" outlineLevel="1">
      <c r="A220" s="31"/>
      <c r="B220" s="31"/>
      <c r="C220" s="94"/>
      <c r="D220" s="94"/>
      <c r="E220" s="94"/>
      <c r="F220" s="149"/>
      <c r="G220" s="310">
        <v>7</v>
      </c>
      <c r="H220" s="311">
        <v>2006</v>
      </c>
      <c r="I220" s="312">
        <v>2007</v>
      </c>
      <c r="J220" s="312">
        <v>2007</v>
      </c>
      <c r="K220" s="313"/>
      <c r="L220" s="314"/>
      <c r="M220" s="315"/>
      <c r="N220" s="315"/>
      <c r="O220" s="316"/>
      <c r="P220" s="317"/>
      <c r="Q220" s="258"/>
      <c r="R220" s="258"/>
      <c r="S220" s="258"/>
      <c r="T220" s="318"/>
      <c r="U220" s="317"/>
      <c r="V220" s="258"/>
      <c r="W220" s="318"/>
      <c r="X220" s="315"/>
      <c r="Y220" s="315"/>
      <c r="Z220" s="315"/>
      <c r="AA220" s="315"/>
      <c r="AB220" s="319"/>
      <c r="AC220" s="258"/>
      <c r="AD220" s="315"/>
      <c r="AE220" s="315"/>
      <c r="AF220" s="314"/>
      <c r="AG220" s="316"/>
      <c r="AH220" s="315"/>
      <c r="AI220" s="316"/>
    </row>
    <row r="221" spans="1:35" s="20" customFormat="1" ht="15.75" customHeight="1" outlineLevel="1">
      <c r="A221" s="31"/>
      <c r="B221" s="31"/>
      <c r="C221" s="94"/>
      <c r="D221" s="94"/>
      <c r="E221" s="94"/>
      <c r="F221" s="149"/>
      <c r="G221" s="310">
        <v>8</v>
      </c>
      <c r="H221" s="311">
        <v>2006</v>
      </c>
      <c r="I221" s="312">
        <v>2007</v>
      </c>
      <c r="J221" s="312">
        <v>2007</v>
      </c>
      <c r="K221" s="313"/>
      <c r="L221" s="314"/>
      <c r="M221" s="315"/>
      <c r="N221" s="315"/>
      <c r="O221" s="316"/>
      <c r="P221" s="317"/>
      <c r="Q221" s="258"/>
      <c r="R221" s="258"/>
      <c r="S221" s="258"/>
      <c r="T221" s="318"/>
      <c r="U221" s="317"/>
      <c r="V221" s="258"/>
      <c r="W221" s="318"/>
      <c r="X221" s="315"/>
      <c r="Y221" s="315"/>
      <c r="Z221" s="315"/>
      <c r="AA221" s="315"/>
      <c r="AB221" s="319"/>
      <c r="AC221" s="258"/>
      <c r="AD221" s="315"/>
      <c r="AE221" s="315"/>
      <c r="AF221" s="314"/>
      <c r="AG221" s="316"/>
      <c r="AH221" s="315"/>
      <c r="AI221" s="316"/>
    </row>
    <row r="222" spans="1:35" s="20" customFormat="1" ht="15.75" customHeight="1" outlineLevel="1">
      <c r="A222" s="31"/>
      <c r="B222" s="31"/>
      <c r="C222" s="94"/>
      <c r="D222" s="94"/>
      <c r="E222" s="94"/>
      <c r="F222" s="149"/>
      <c r="G222" s="310">
        <v>9</v>
      </c>
      <c r="H222" s="311">
        <v>2006</v>
      </c>
      <c r="I222" s="312">
        <v>2007</v>
      </c>
      <c r="J222" s="312">
        <v>2007</v>
      </c>
      <c r="K222" s="313"/>
      <c r="L222" s="314"/>
      <c r="M222" s="315"/>
      <c r="N222" s="315"/>
      <c r="O222" s="316"/>
      <c r="P222" s="317"/>
      <c r="Q222" s="258"/>
      <c r="R222" s="258"/>
      <c r="S222" s="258"/>
      <c r="T222" s="318"/>
      <c r="U222" s="317"/>
      <c r="V222" s="258"/>
      <c r="W222" s="318"/>
      <c r="X222" s="315"/>
      <c r="Y222" s="315"/>
      <c r="Z222" s="315"/>
      <c r="AA222" s="315"/>
      <c r="AB222" s="319"/>
      <c r="AC222" s="258"/>
      <c r="AD222" s="315"/>
      <c r="AE222" s="315"/>
      <c r="AF222" s="314"/>
      <c r="AG222" s="316"/>
      <c r="AH222" s="315"/>
      <c r="AI222" s="316"/>
    </row>
    <row r="223" spans="1:35" s="20" customFormat="1" ht="15.75" customHeight="1" outlineLevel="1">
      <c r="A223" s="31"/>
      <c r="B223" s="31"/>
      <c r="C223" s="94"/>
      <c r="D223" s="94"/>
      <c r="E223" s="94"/>
      <c r="F223" s="149"/>
      <c r="G223" s="310">
        <v>10</v>
      </c>
      <c r="H223" s="311">
        <v>2006</v>
      </c>
      <c r="I223" s="312">
        <v>2007</v>
      </c>
      <c r="J223" s="312">
        <v>2007</v>
      </c>
      <c r="K223" s="313"/>
      <c r="L223" s="314"/>
      <c r="M223" s="315"/>
      <c r="N223" s="315"/>
      <c r="O223" s="316"/>
      <c r="P223" s="317"/>
      <c r="Q223" s="258"/>
      <c r="R223" s="258"/>
      <c r="S223" s="258"/>
      <c r="T223" s="318"/>
      <c r="U223" s="317"/>
      <c r="V223" s="258"/>
      <c r="W223" s="318"/>
      <c r="X223" s="315"/>
      <c r="Y223" s="315"/>
      <c r="Z223" s="315"/>
      <c r="AA223" s="315"/>
      <c r="AB223" s="319"/>
      <c r="AC223" s="258"/>
      <c r="AD223" s="315"/>
      <c r="AE223" s="315"/>
      <c r="AF223" s="314"/>
      <c r="AG223" s="316"/>
      <c r="AH223" s="315"/>
      <c r="AI223" s="316"/>
    </row>
    <row r="224" spans="1:35" s="20" customFormat="1" ht="15.75" customHeight="1" outlineLevel="1">
      <c r="A224" s="31"/>
      <c r="B224" s="31"/>
      <c r="C224" s="94"/>
      <c r="D224" s="94"/>
      <c r="E224" s="94"/>
      <c r="F224" s="149"/>
      <c r="G224" s="310">
        <v>11</v>
      </c>
      <c r="H224" s="311">
        <v>2006</v>
      </c>
      <c r="I224" s="312">
        <v>2007</v>
      </c>
      <c r="J224" s="312">
        <v>2007</v>
      </c>
      <c r="K224" s="313"/>
      <c r="L224" s="314"/>
      <c r="M224" s="315"/>
      <c r="N224" s="315"/>
      <c r="O224" s="316"/>
      <c r="P224" s="317"/>
      <c r="Q224" s="258"/>
      <c r="R224" s="258"/>
      <c r="S224" s="258"/>
      <c r="T224" s="318"/>
      <c r="U224" s="317"/>
      <c r="V224" s="258"/>
      <c r="W224" s="318"/>
      <c r="X224" s="315"/>
      <c r="Y224" s="315"/>
      <c r="Z224" s="315"/>
      <c r="AA224" s="315"/>
      <c r="AB224" s="319"/>
      <c r="AC224" s="258"/>
      <c r="AD224" s="315"/>
      <c r="AE224" s="315"/>
      <c r="AF224" s="314"/>
      <c r="AG224" s="316"/>
      <c r="AH224" s="315"/>
      <c r="AI224" s="316"/>
    </row>
    <row r="225" spans="1:35" s="20" customFormat="1">
      <c r="A225" s="31"/>
      <c r="B225" s="31"/>
      <c r="C225" s="94"/>
      <c r="D225" s="94"/>
      <c r="E225" s="94"/>
      <c r="F225" s="149"/>
      <c r="G225" s="310">
        <v>12</v>
      </c>
      <c r="H225" s="311">
        <v>2006</v>
      </c>
      <c r="I225" s="312">
        <v>2007</v>
      </c>
      <c r="J225" s="312">
        <v>2007</v>
      </c>
      <c r="K225" s="313"/>
      <c r="L225" s="314"/>
      <c r="M225" s="315"/>
      <c r="N225" s="315"/>
      <c r="O225" s="316"/>
      <c r="P225" s="317"/>
      <c r="Q225" s="258"/>
      <c r="R225" s="258"/>
      <c r="S225" s="258"/>
      <c r="T225" s="318"/>
      <c r="U225" s="317"/>
      <c r="V225" s="258"/>
      <c r="W225" s="318"/>
      <c r="X225" s="315"/>
      <c r="Y225" s="315"/>
      <c r="Z225" s="315"/>
      <c r="AA225" s="315"/>
      <c r="AB225" s="319"/>
      <c r="AC225" s="258"/>
      <c r="AD225" s="315"/>
      <c r="AE225" s="315"/>
      <c r="AF225" s="314"/>
      <c r="AG225" s="316"/>
      <c r="AH225" s="315"/>
      <c r="AI225" s="316"/>
    </row>
    <row r="226" spans="1:35" s="20" customFormat="1">
      <c r="A226" s="31"/>
      <c r="B226" s="31"/>
      <c r="C226" s="94"/>
      <c r="D226" s="94"/>
      <c r="E226" s="94"/>
      <c r="F226" s="149"/>
      <c r="G226" s="310">
        <v>1</v>
      </c>
      <c r="H226" s="311">
        <v>2007</v>
      </c>
      <c r="I226" s="312">
        <v>2007</v>
      </c>
      <c r="J226" s="312">
        <v>2007</v>
      </c>
      <c r="K226" s="313"/>
      <c r="L226" s="314"/>
      <c r="M226" s="315"/>
      <c r="N226" s="315"/>
      <c r="O226" s="316"/>
      <c r="P226" s="317"/>
      <c r="Q226" s="258"/>
      <c r="R226" s="258"/>
      <c r="S226" s="258"/>
      <c r="T226" s="318"/>
      <c r="U226" s="317"/>
      <c r="V226" s="258"/>
      <c r="W226" s="318"/>
      <c r="X226" s="315"/>
      <c r="Y226" s="315"/>
      <c r="Z226" s="315"/>
      <c r="AA226" s="315"/>
      <c r="AB226" s="319"/>
      <c r="AC226" s="258"/>
      <c r="AD226" s="315"/>
      <c r="AE226" s="315"/>
      <c r="AF226" s="314"/>
      <c r="AG226" s="316"/>
      <c r="AH226" s="315"/>
      <c r="AI226" s="316"/>
    </row>
    <row r="227" spans="1:35" s="20" customFormat="1">
      <c r="A227" s="31"/>
      <c r="B227" s="31"/>
      <c r="C227" s="94"/>
      <c r="D227" s="94"/>
      <c r="E227" s="94"/>
      <c r="F227" s="149"/>
      <c r="G227" s="310">
        <v>2</v>
      </c>
      <c r="H227" s="311">
        <v>2007</v>
      </c>
      <c r="I227" s="312">
        <v>2007</v>
      </c>
      <c r="J227" s="312">
        <v>2007</v>
      </c>
      <c r="K227" s="313"/>
      <c r="L227" s="314"/>
      <c r="M227" s="315"/>
      <c r="N227" s="315"/>
      <c r="O227" s="316"/>
      <c r="P227" s="317"/>
      <c r="Q227" s="258"/>
      <c r="R227" s="258"/>
      <c r="S227" s="258"/>
      <c r="T227" s="318"/>
      <c r="U227" s="317"/>
      <c r="V227" s="258"/>
      <c r="W227" s="318"/>
      <c r="X227" s="315"/>
      <c r="Y227" s="315"/>
      <c r="Z227" s="315"/>
      <c r="AA227" s="315"/>
      <c r="AB227" s="319"/>
      <c r="AC227" s="258"/>
      <c r="AD227" s="315"/>
      <c r="AE227" s="315"/>
      <c r="AF227" s="314"/>
      <c r="AG227" s="316"/>
      <c r="AH227" s="315"/>
      <c r="AI227" s="316"/>
    </row>
    <row r="228" spans="1:35" s="20" customFormat="1">
      <c r="A228" s="31"/>
      <c r="B228" s="31"/>
      <c r="C228" s="94"/>
      <c r="D228" s="94"/>
      <c r="E228" s="94"/>
      <c r="F228" s="149"/>
      <c r="G228" s="310">
        <v>3</v>
      </c>
      <c r="H228" s="311">
        <v>2007</v>
      </c>
      <c r="I228" s="312">
        <v>2007</v>
      </c>
      <c r="J228" s="312">
        <v>2007</v>
      </c>
      <c r="K228" s="313"/>
      <c r="L228" s="314"/>
      <c r="M228" s="315"/>
      <c r="N228" s="315"/>
      <c r="O228" s="316"/>
      <c r="P228" s="317"/>
      <c r="Q228" s="258"/>
      <c r="R228" s="258"/>
      <c r="S228" s="258"/>
      <c r="T228" s="318"/>
      <c r="U228" s="317"/>
      <c r="V228" s="258"/>
      <c r="W228" s="318"/>
      <c r="X228" s="315"/>
      <c r="Y228" s="315"/>
      <c r="Z228" s="315"/>
      <c r="AA228" s="315"/>
      <c r="AB228" s="319"/>
      <c r="AC228" s="258"/>
      <c r="AD228" s="315"/>
      <c r="AE228" s="315"/>
      <c r="AF228" s="314"/>
      <c r="AG228" s="316"/>
      <c r="AH228" s="315"/>
      <c r="AI228" s="316"/>
    </row>
    <row r="229" spans="1:35" s="20" customFormat="1">
      <c r="A229" s="31"/>
      <c r="B229" s="31"/>
      <c r="C229" s="94"/>
      <c r="D229" s="94"/>
      <c r="E229" s="94"/>
      <c r="F229" s="149"/>
      <c r="G229" s="310">
        <v>4</v>
      </c>
      <c r="H229" s="311">
        <v>2007</v>
      </c>
      <c r="I229" s="312">
        <v>2007</v>
      </c>
      <c r="J229" s="312">
        <v>2008</v>
      </c>
      <c r="K229" s="313"/>
      <c r="L229" s="314"/>
      <c r="M229" s="315"/>
      <c r="N229" s="315"/>
      <c r="O229" s="316"/>
      <c r="P229" s="317"/>
      <c r="Q229" s="258"/>
      <c r="R229" s="258"/>
      <c r="S229" s="258"/>
      <c r="T229" s="318"/>
      <c r="U229" s="317"/>
      <c r="V229" s="258"/>
      <c r="W229" s="318"/>
      <c r="X229" s="315"/>
      <c r="Y229" s="315"/>
      <c r="Z229" s="315"/>
      <c r="AA229" s="315"/>
      <c r="AB229" s="319"/>
      <c r="AC229" s="258"/>
      <c r="AD229" s="315"/>
      <c r="AE229" s="315"/>
      <c r="AF229" s="314"/>
      <c r="AG229" s="316"/>
      <c r="AH229" s="315"/>
      <c r="AI229" s="316"/>
    </row>
    <row r="230" spans="1:35" s="20" customFormat="1">
      <c r="A230" s="31"/>
      <c r="B230" s="31"/>
      <c r="C230" s="94"/>
      <c r="D230" s="94"/>
      <c r="E230" s="94"/>
      <c r="F230" s="149"/>
      <c r="G230" s="310">
        <v>5</v>
      </c>
      <c r="H230" s="311">
        <v>2007</v>
      </c>
      <c r="I230" s="312">
        <v>2007</v>
      </c>
      <c r="J230" s="312">
        <v>2008</v>
      </c>
      <c r="K230" s="313"/>
      <c r="L230" s="314"/>
      <c r="M230" s="315"/>
      <c r="N230" s="315"/>
      <c r="O230" s="316"/>
      <c r="P230" s="317"/>
      <c r="Q230" s="258"/>
      <c r="R230" s="258"/>
      <c r="S230" s="258"/>
      <c r="T230" s="318"/>
      <c r="U230" s="317"/>
      <c r="V230" s="258"/>
      <c r="W230" s="318"/>
      <c r="X230" s="315"/>
      <c r="Y230" s="315"/>
      <c r="Z230" s="315"/>
      <c r="AA230" s="315"/>
      <c r="AB230" s="319"/>
      <c r="AC230" s="258"/>
      <c r="AD230" s="315"/>
      <c r="AE230" s="315"/>
      <c r="AF230" s="314"/>
      <c r="AG230" s="316"/>
      <c r="AH230" s="315"/>
      <c r="AI230" s="316"/>
    </row>
    <row r="231" spans="1:35" s="20" customFormat="1">
      <c r="A231" s="31"/>
      <c r="B231" s="31"/>
      <c r="C231" s="94"/>
      <c r="D231" s="94"/>
      <c r="E231" s="94"/>
      <c r="F231" s="149"/>
      <c r="G231" s="310">
        <v>6</v>
      </c>
      <c r="H231" s="311">
        <v>2007</v>
      </c>
      <c r="I231" s="312">
        <v>2007</v>
      </c>
      <c r="J231" s="312">
        <v>2008</v>
      </c>
      <c r="K231" s="313"/>
      <c r="L231" s="314"/>
      <c r="M231" s="315"/>
      <c r="N231" s="315"/>
      <c r="O231" s="316"/>
      <c r="P231" s="317"/>
      <c r="Q231" s="258"/>
      <c r="R231" s="258"/>
      <c r="S231" s="258"/>
      <c r="T231" s="318"/>
      <c r="U231" s="317"/>
      <c r="V231" s="258"/>
      <c r="W231" s="318"/>
      <c r="X231" s="315"/>
      <c r="Y231" s="315"/>
      <c r="Z231" s="315"/>
      <c r="AA231" s="315"/>
      <c r="AB231" s="319"/>
      <c r="AC231" s="258"/>
      <c r="AD231" s="315"/>
      <c r="AE231" s="315"/>
      <c r="AF231" s="314"/>
      <c r="AG231" s="316"/>
      <c r="AH231" s="315"/>
      <c r="AI231" s="316"/>
    </row>
    <row r="232" spans="1:35" s="20" customFormat="1">
      <c r="A232" s="31"/>
      <c r="B232" s="31"/>
      <c r="C232" s="94"/>
      <c r="D232" s="94"/>
      <c r="E232" s="94"/>
      <c r="F232" s="149"/>
      <c r="G232" s="310">
        <v>7</v>
      </c>
      <c r="H232" s="311">
        <v>2007</v>
      </c>
      <c r="I232" s="312">
        <v>2008</v>
      </c>
      <c r="J232" s="312">
        <v>2008</v>
      </c>
      <c r="K232" s="313"/>
      <c r="L232" s="314"/>
      <c r="M232" s="315"/>
      <c r="N232" s="315"/>
      <c r="O232" s="316"/>
      <c r="P232" s="317"/>
      <c r="Q232" s="258"/>
      <c r="R232" s="258"/>
      <c r="S232" s="258"/>
      <c r="T232" s="318"/>
      <c r="U232" s="317"/>
      <c r="V232" s="258"/>
      <c r="W232" s="318"/>
      <c r="X232" s="315"/>
      <c r="Y232" s="315"/>
      <c r="Z232" s="315"/>
      <c r="AA232" s="315"/>
      <c r="AB232" s="319"/>
      <c r="AC232" s="258"/>
      <c r="AD232" s="315"/>
      <c r="AE232" s="315"/>
      <c r="AF232" s="314"/>
      <c r="AG232" s="316"/>
      <c r="AH232" s="315"/>
      <c r="AI232" s="316"/>
    </row>
    <row r="233" spans="1:35" s="20" customFormat="1">
      <c r="A233" s="31"/>
      <c r="B233" s="31"/>
      <c r="C233" s="94"/>
      <c r="D233" s="94"/>
      <c r="E233" s="94"/>
      <c r="F233" s="149"/>
      <c r="G233" s="310">
        <v>8</v>
      </c>
      <c r="H233" s="311">
        <v>2007</v>
      </c>
      <c r="I233" s="312">
        <v>2008</v>
      </c>
      <c r="J233" s="312">
        <v>2008</v>
      </c>
      <c r="K233" s="313"/>
      <c r="L233" s="314"/>
      <c r="M233" s="315"/>
      <c r="N233" s="315"/>
      <c r="O233" s="316"/>
      <c r="P233" s="317"/>
      <c r="Q233" s="258"/>
      <c r="R233" s="258"/>
      <c r="S233" s="258"/>
      <c r="T233" s="318"/>
      <c r="U233" s="317"/>
      <c r="V233" s="258"/>
      <c r="W233" s="318"/>
      <c r="X233" s="315"/>
      <c r="Y233" s="315"/>
      <c r="Z233" s="315"/>
      <c r="AA233" s="315"/>
      <c r="AB233" s="319"/>
      <c r="AC233" s="258"/>
      <c r="AD233" s="315"/>
      <c r="AE233" s="315"/>
      <c r="AF233" s="314"/>
      <c r="AG233" s="316"/>
      <c r="AH233" s="315"/>
      <c r="AI233" s="316"/>
    </row>
    <row r="234" spans="1:35" s="20" customFormat="1">
      <c r="A234" s="31"/>
      <c r="B234" s="31"/>
      <c r="C234" s="94"/>
      <c r="D234" s="94"/>
      <c r="E234" s="94"/>
      <c r="F234" s="149"/>
      <c r="G234" s="310">
        <v>9</v>
      </c>
      <c r="H234" s="311">
        <v>2007</v>
      </c>
      <c r="I234" s="312">
        <v>2008</v>
      </c>
      <c r="J234" s="312">
        <v>2008</v>
      </c>
      <c r="K234" s="313"/>
      <c r="L234" s="314"/>
      <c r="M234" s="315"/>
      <c r="N234" s="315"/>
      <c r="O234" s="316"/>
      <c r="P234" s="317"/>
      <c r="Q234" s="258"/>
      <c r="R234" s="258"/>
      <c r="S234" s="258"/>
      <c r="T234" s="318"/>
      <c r="U234" s="317"/>
      <c r="V234" s="258"/>
      <c r="W234" s="318"/>
      <c r="X234" s="315"/>
      <c r="Y234" s="315"/>
      <c r="Z234" s="315"/>
      <c r="AA234" s="315"/>
      <c r="AB234" s="319"/>
      <c r="AC234" s="258"/>
      <c r="AD234" s="315"/>
      <c r="AE234" s="315"/>
      <c r="AF234" s="314"/>
      <c r="AG234" s="316"/>
      <c r="AH234" s="315"/>
      <c r="AI234" s="316"/>
    </row>
    <row r="235" spans="1:35" s="20" customFormat="1">
      <c r="A235" s="31"/>
      <c r="B235" s="31"/>
      <c r="C235" s="94"/>
      <c r="D235" s="94"/>
      <c r="E235" s="94"/>
      <c r="F235" s="149"/>
      <c r="G235" s="310">
        <v>10</v>
      </c>
      <c r="H235" s="311">
        <v>2007</v>
      </c>
      <c r="I235" s="312">
        <v>2008</v>
      </c>
      <c r="J235" s="312">
        <v>2008</v>
      </c>
      <c r="K235" s="313"/>
      <c r="L235" s="314"/>
      <c r="M235" s="315"/>
      <c r="N235" s="315"/>
      <c r="O235" s="316"/>
      <c r="P235" s="317"/>
      <c r="Q235" s="258"/>
      <c r="R235" s="258"/>
      <c r="S235" s="258"/>
      <c r="T235" s="318"/>
      <c r="U235" s="317"/>
      <c r="V235" s="258"/>
      <c r="W235" s="318"/>
      <c r="X235" s="315"/>
      <c r="Y235" s="315"/>
      <c r="Z235" s="315"/>
      <c r="AA235" s="315"/>
      <c r="AB235" s="319"/>
      <c r="AC235" s="258"/>
      <c r="AD235" s="315"/>
      <c r="AE235" s="315"/>
      <c r="AF235" s="314"/>
      <c r="AG235" s="316"/>
      <c r="AH235" s="315"/>
      <c r="AI235" s="316"/>
    </row>
    <row r="236" spans="1:35" s="20" customFormat="1">
      <c r="A236" s="31"/>
      <c r="B236" s="31"/>
      <c r="C236" s="94"/>
      <c r="D236" s="94"/>
      <c r="E236" s="94"/>
      <c r="F236" s="149"/>
      <c r="G236" s="310">
        <v>11</v>
      </c>
      <c r="H236" s="311">
        <v>2007</v>
      </c>
      <c r="I236" s="312">
        <v>2008</v>
      </c>
      <c r="J236" s="312">
        <v>2008</v>
      </c>
      <c r="K236" s="313"/>
      <c r="L236" s="314"/>
      <c r="M236" s="315"/>
      <c r="N236" s="315"/>
      <c r="O236" s="316"/>
      <c r="P236" s="317"/>
      <c r="Q236" s="258"/>
      <c r="R236" s="258"/>
      <c r="S236" s="258"/>
      <c r="T236" s="318"/>
      <c r="U236" s="317"/>
      <c r="V236" s="258"/>
      <c r="W236" s="318"/>
      <c r="X236" s="315"/>
      <c r="Y236" s="315"/>
      <c r="Z236" s="315"/>
      <c r="AA236" s="315"/>
      <c r="AB236" s="319"/>
      <c r="AC236" s="258"/>
      <c r="AD236" s="315"/>
      <c r="AE236" s="315"/>
      <c r="AF236" s="314"/>
      <c r="AG236" s="316"/>
      <c r="AH236" s="315"/>
      <c r="AI236" s="316"/>
    </row>
    <row r="237" spans="1:35" s="20" customFormat="1">
      <c r="A237" s="31"/>
      <c r="B237" s="31"/>
      <c r="C237" s="94"/>
      <c r="D237" s="94"/>
      <c r="E237" s="94"/>
      <c r="F237" s="149"/>
      <c r="G237" s="310">
        <v>12</v>
      </c>
      <c r="H237" s="311">
        <v>2007</v>
      </c>
      <c r="I237" s="312">
        <v>2008</v>
      </c>
      <c r="J237" s="312">
        <v>2008</v>
      </c>
      <c r="K237" s="313"/>
      <c r="L237" s="314"/>
      <c r="M237" s="315"/>
      <c r="N237" s="315"/>
      <c r="O237" s="316"/>
      <c r="P237" s="317"/>
      <c r="Q237" s="258"/>
      <c r="R237" s="258"/>
      <c r="S237" s="258"/>
      <c r="T237" s="318"/>
      <c r="U237" s="317"/>
      <c r="V237" s="258"/>
      <c r="W237" s="318"/>
      <c r="X237" s="315"/>
      <c r="Y237" s="315"/>
      <c r="Z237" s="315"/>
      <c r="AA237" s="315"/>
      <c r="AB237" s="319"/>
      <c r="AC237" s="258"/>
      <c r="AD237" s="315"/>
      <c r="AE237" s="315"/>
      <c r="AF237" s="314"/>
      <c r="AG237" s="316"/>
      <c r="AH237" s="315"/>
      <c r="AI237" s="316"/>
    </row>
    <row r="238" spans="1:35" s="20" customFormat="1">
      <c r="A238" s="31"/>
      <c r="B238" s="31"/>
      <c r="C238" s="94"/>
      <c r="D238" s="94"/>
      <c r="E238" s="94"/>
      <c r="F238" s="149"/>
      <c r="G238" s="310">
        <v>1</v>
      </c>
      <c r="H238" s="311">
        <v>2008</v>
      </c>
      <c r="I238" s="312">
        <v>2008</v>
      </c>
      <c r="J238" s="312">
        <v>2008</v>
      </c>
      <c r="K238" s="313"/>
      <c r="L238" s="314"/>
      <c r="M238" s="315"/>
      <c r="N238" s="315"/>
      <c r="O238" s="316"/>
      <c r="P238" s="317"/>
      <c r="Q238" s="258"/>
      <c r="R238" s="258"/>
      <c r="S238" s="258"/>
      <c r="T238" s="318"/>
      <c r="U238" s="317"/>
      <c r="V238" s="258"/>
      <c r="W238" s="318"/>
      <c r="X238" s="315"/>
      <c r="Y238" s="315"/>
      <c r="Z238" s="315"/>
      <c r="AA238" s="315"/>
      <c r="AB238" s="319"/>
      <c r="AC238" s="258"/>
      <c r="AD238" s="315"/>
      <c r="AE238" s="315"/>
      <c r="AF238" s="314"/>
      <c r="AG238" s="316"/>
      <c r="AH238" s="315"/>
      <c r="AI238" s="316"/>
    </row>
    <row r="239" spans="1:35" s="20" customFormat="1">
      <c r="A239" s="31"/>
      <c r="B239" s="31"/>
      <c r="C239" s="94"/>
      <c r="D239" s="94"/>
      <c r="E239" s="94"/>
      <c r="F239" s="149"/>
      <c r="G239" s="310">
        <v>2</v>
      </c>
      <c r="H239" s="311">
        <v>2008</v>
      </c>
      <c r="I239" s="312">
        <v>2008</v>
      </c>
      <c r="J239" s="312">
        <v>2008</v>
      </c>
      <c r="K239" s="313"/>
      <c r="L239" s="314"/>
      <c r="M239" s="315"/>
      <c r="N239" s="315"/>
      <c r="O239" s="316"/>
      <c r="P239" s="317"/>
      <c r="Q239" s="258"/>
      <c r="R239" s="258"/>
      <c r="S239" s="258"/>
      <c r="T239" s="318"/>
      <c r="U239" s="317"/>
      <c r="V239" s="258"/>
      <c r="W239" s="318"/>
      <c r="X239" s="315"/>
      <c r="Y239" s="315"/>
      <c r="Z239" s="315"/>
      <c r="AA239" s="315"/>
      <c r="AB239" s="319"/>
      <c r="AC239" s="258"/>
      <c r="AD239" s="315"/>
      <c r="AE239" s="315"/>
      <c r="AF239" s="314"/>
      <c r="AG239" s="316"/>
      <c r="AH239" s="315"/>
      <c r="AI239" s="316"/>
    </row>
    <row r="240" spans="1:35" s="20" customFormat="1">
      <c r="A240" s="31"/>
      <c r="B240" s="31"/>
      <c r="C240" s="94"/>
      <c r="D240" s="94"/>
      <c r="E240" s="94"/>
      <c r="F240" s="149"/>
      <c r="G240" s="310">
        <v>3</v>
      </c>
      <c r="H240" s="311">
        <v>2008</v>
      </c>
      <c r="I240" s="312">
        <v>2008</v>
      </c>
      <c r="J240" s="312">
        <v>2008</v>
      </c>
      <c r="K240" s="313"/>
      <c r="L240" s="314"/>
      <c r="M240" s="315"/>
      <c r="N240" s="315"/>
      <c r="O240" s="316"/>
      <c r="P240" s="317"/>
      <c r="Q240" s="258"/>
      <c r="R240" s="258"/>
      <c r="S240" s="258"/>
      <c r="T240" s="318"/>
      <c r="U240" s="317"/>
      <c r="V240" s="258"/>
      <c r="W240" s="318"/>
      <c r="X240" s="315"/>
      <c r="Y240" s="315"/>
      <c r="Z240" s="315"/>
      <c r="AA240" s="315"/>
      <c r="AB240" s="319"/>
      <c r="AC240" s="258"/>
      <c r="AD240" s="315"/>
      <c r="AE240" s="315"/>
      <c r="AF240" s="314"/>
      <c r="AG240" s="316"/>
      <c r="AH240" s="315"/>
      <c r="AI240" s="316"/>
    </row>
    <row r="241" spans="1:35" s="20" customFormat="1">
      <c r="A241" s="31"/>
      <c r="B241" s="31"/>
      <c r="C241" s="94"/>
      <c r="D241" s="94"/>
      <c r="E241" s="94"/>
      <c r="F241" s="149"/>
      <c r="G241" s="310">
        <v>4</v>
      </c>
      <c r="H241" s="311">
        <v>2008</v>
      </c>
      <c r="I241" s="312">
        <v>2008</v>
      </c>
      <c r="J241" s="312">
        <v>2009</v>
      </c>
      <c r="K241" s="313"/>
      <c r="L241" s="314"/>
      <c r="M241" s="315"/>
      <c r="N241" s="315"/>
      <c r="O241" s="316"/>
      <c r="P241" s="317"/>
      <c r="Q241" s="258"/>
      <c r="R241" s="258"/>
      <c r="S241" s="258"/>
      <c r="T241" s="318"/>
      <c r="U241" s="317"/>
      <c r="V241" s="258"/>
      <c r="W241" s="318"/>
      <c r="X241" s="315"/>
      <c r="Y241" s="315"/>
      <c r="Z241" s="315"/>
      <c r="AA241" s="315"/>
      <c r="AB241" s="319"/>
      <c r="AC241" s="258"/>
      <c r="AD241" s="315"/>
      <c r="AE241" s="315"/>
      <c r="AF241" s="314"/>
      <c r="AG241" s="316"/>
      <c r="AH241" s="315"/>
      <c r="AI241" s="316"/>
    </row>
    <row r="242" spans="1:35" s="20" customFormat="1">
      <c r="A242" s="31"/>
      <c r="B242" s="31"/>
      <c r="C242" s="94"/>
      <c r="D242" s="94"/>
      <c r="E242" s="94"/>
      <c r="F242" s="149"/>
      <c r="G242" s="310">
        <v>5</v>
      </c>
      <c r="H242" s="311">
        <v>2008</v>
      </c>
      <c r="I242" s="312">
        <v>2008</v>
      </c>
      <c r="J242" s="312">
        <v>2009</v>
      </c>
      <c r="K242" s="313"/>
      <c r="L242" s="314"/>
      <c r="M242" s="315"/>
      <c r="N242" s="315"/>
      <c r="O242" s="316"/>
      <c r="P242" s="317"/>
      <c r="Q242" s="258"/>
      <c r="R242" s="258"/>
      <c r="S242" s="258"/>
      <c r="T242" s="318"/>
      <c r="U242" s="317"/>
      <c r="V242" s="258"/>
      <c r="W242" s="318"/>
      <c r="X242" s="315"/>
      <c r="Y242" s="315"/>
      <c r="Z242" s="315"/>
      <c r="AA242" s="315"/>
      <c r="AB242" s="319"/>
      <c r="AC242" s="258"/>
      <c r="AD242" s="315"/>
      <c r="AE242" s="315"/>
      <c r="AF242" s="314"/>
      <c r="AG242" s="316"/>
      <c r="AH242" s="315"/>
      <c r="AI242" s="316"/>
    </row>
    <row r="243" spans="1:35" s="20" customFormat="1">
      <c r="A243" s="31"/>
      <c r="B243" s="31"/>
      <c r="C243" s="94"/>
      <c r="D243" s="94"/>
      <c r="E243" s="94"/>
      <c r="F243" s="149"/>
      <c r="G243" s="310">
        <v>6</v>
      </c>
      <c r="H243" s="311">
        <v>2008</v>
      </c>
      <c r="I243" s="312">
        <v>2008</v>
      </c>
      <c r="J243" s="312">
        <v>2009</v>
      </c>
      <c r="K243" s="313"/>
      <c r="L243" s="314"/>
      <c r="M243" s="315"/>
      <c r="N243" s="315"/>
      <c r="O243" s="316"/>
      <c r="P243" s="317"/>
      <c r="Q243" s="258"/>
      <c r="R243" s="258"/>
      <c r="S243" s="258"/>
      <c r="T243" s="318"/>
      <c r="U243" s="317"/>
      <c r="V243" s="258"/>
      <c r="W243" s="318"/>
      <c r="X243" s="315"/>
      <c r="Y243" s="315"/>
      <c r="Z243" s="315"/>
      <c r="AA243" s="315"/>
      <c r="AB243" s="319"/>
      <c r="AC243" s="258"/>
      <c r="AD243" s="315"/>
      <c r="AE243" s="315"/>
      <c r="AF243" s="314"/>
      <c r="AG243" s="316"/>
      <c r="AH243" s="315"/>
      <c r="AI243" s="316"/>
    </row>
    <row r="244" spans="1:35" s="20" customFormat="1">
      <c r="A244" s="31"/>
      <c r="B244" s="31"/>
      <c r="C244" s="94"/>
      <c r="D244" s="94"/>
      <c r="E244" s="94"/>
      <c r="F244" s="149"/>
      <c r="G244" s="310">
        <v>7</v>
      </c>
      <c r="H244" s="311">
        <v>2008</v>
      </c>
      <c r="I244" s="312">
        <v>2009</v>
      </c>
      <c r="J244" s="312">
        <v>2009</v>
      </c>
      <c r="K244" s="313"/>
      <c r="L244" s="314"/>
      <c r="M244" s="315"/>
      <c r="N244" s="315"/>
      <c r="O244" s="316"/>
      <c r="P244" s="317"/>
      <c r="Q244" s="258"/>
      <c r="R244" s="258"/>
      <c r="S244" s="258"/>
      <c r="T244" s="318"/>
      <c r="U244" s="317"/>
      <c r="V244" s="258"/>
      <c r="W244" s="318"/>
      <c r="X244" s="315"/>
      <c r="Y244" s="315"/>
      <c r="Z244" s="315"/>
      <c r="AA244" s="315"/>
      <c r="AB244" s="319"/>
      <c r="AC244" s="258"/>
      <c r="AD244" s="315"/>
      <c r="AE244" s="315"/>
      <c r="AF244" s="314"/>
      <c r="AG244" s="316"/>
      <c r="AH244" s="315"/>
      <c r="AI244" s="316"/>
    </row>
    <row r="245" spans="1:35" s="20" customFormat="1">
      <c r="A245" s="31"/>
      <c r="B245" s="31"/>
      <c r="C245" s="94"/>
      <c r="D245" s="94"/>
      <c r="E245" s="94"/>
      <c r="F245" s="149"/>
      <c r="G245" s="310">
        <v>8</v>
      </c>
      <c r="H245" s="311">
        <v>2008</v>
      </c>
      <c r="I245" s="312">
        <v>2009</v>
      </c>
      <c r="J245" s="312">
        <v>2009</v>
      </c>
      <c r="K245" s="313"/>
      <c r="L245" s="314"/>
      <c r="M245" s="315"/>
      <c r="N245" s="315"/>
      <c r="O245" s="316"/>
      <c r="P245" s="317"/>
      <c r="Q245" s="258"/>
      <c r="R245" s="258"/>
      <c r="S245" s="258"/>
      <c r="T245" s="318"/>
      <c r="U245" s="317"/>
      <c r="V245" s="258"/>
      <c r="W245" s="318"/>
      <c r="X245" s="315"/>
      <c r="Y245" s="315"/>
      <c r="Z245" s="315"/>
      <c r="AA245" s="315"/>
      <c r="AB245" s="319"/>
      <c r="AC245" s="258"/>
      <c r="AD245" s="315"/>
      <c r="AE245" s="315"/>
      <c r="AF245" s="314"/>
      <c r="AG245" s="316"/>
      <c r="AH245" s="315"/>
      <c r="AI245" s="316"/>
    </row>
    <row r="246" spans="1:35" s="20" customFormat="1">
      <c r="A246" s="31"/>
      <c r="B246" s="31"/>
      <c r="C246" s="94"/>
      <c r="D246" s="94"/>
      <c r="E246" s="94"/>
      <c r="F246" s="149"/>
      <c r="G246" s="310">
        <v>9</v>
      </c>
      <c r="H246" s="311">
        <v>2008</v>
      </c>
      <c r="I246" s="312">
        <v>2009</v>
      </c>
      <c r="J246" s="312">
        <v>2009</v>
      </c>
      <c r="K246" s="313"/>
      <c r="L246" s="314"/>
      <c r="M246" s="315"/>
      <c r="N246" s="315"/>
      <c r="O246" s="316"/>
      <c r="P246" s="317"/>
      <c r="Q246" s="258"/>
      <c r="R246" s="258"/>
      <c r="S246" s="258"/>
      <c r="T246" s="318"/>
      <c r="U246" s="317"/>
      <c r="V246" s="258"/>
      <c r="W246" s="318"/>
      <c r="X246" s="315"/>
      <c r="Y246" s="315"/>
      <c r="Z246" s="315"/>
      <c r="AA246" s="315"/>
      <c r="AB246" s="319"/>
      <c r="AC246" s="258"/>
      <c r="AD246" s="315"/>
      <c r="AE246" s="315"/>
      <c r="AF246" s="314"/>
      <c r="AG246" s="316"/>
      <c r="AH246" s="315"/>
      <c r="AI246" s="316"/>
    </row>
    <row r="247" spans="1:35" s="20" customFormat="1">
      <c r="A247" s="31"/>
      <c r="B247" s="31"/>
      <c r="C247" s="94"/>
      <c r="D247" s="94"/>
      <c r="E247" s="94"/>
      <c r="F247" s="149"/>
      <c r="G247" s="310">
        <v>10</v>
      </c>
      <c r="H247" s="311">
        <v>2008</v>
      </c>
      <c r="I247" s="312">
        <v>2009</v>
      </c>
      <c r="J247" s="312">
        <v>2009</v>
      </c>
      <c r="K247" s="313"/>
      <c r="L247" s="314"/>
      <c r="M247" s="315"/>
      <c r="N247" s="315"/>
      <c r="O247" s="316"/>
      <c r="P247" s="317"/>
      <c r="Q247" s="258"/>
      <c r="R247" s="258"/>
      <c r="S247" s="258"/>
      <c r="T247" s="318"/>
      <c r="U247" s="317"/>
      <c r="V247" s="258"/>
      <c r="W247" s="318"/>
      <c r="X247" s="315"/>
      <c r="Y247" s="315"/>
      <c r="Z247" s="315"/>
      <c r="AA247" s="315"/>
      <c r="AB247" s="319"/>
      <c r="AC247" s="258"/>
      <c r="AD247" s="315"/>
      <c r="AE247" s="315"/>
      <c r="AF247" s="314"/>
      <c r="AG247" s="316"/>
      <c r="AH247" s="315"/>
      <c r="AI247" s="316"/>
    </row>
    <row r="248" spans="1:35" s="20" customFormat="1">
      <c r="A248" s="31"/>
      <c r="B248" s="31"/>
      <c r="C248" s="94"/>
      <c r="D248" s="94"/>
      <c r="E248" s="94"/>
      <c r="F248" s="149"/>
      <c r="G248" s="310">
        <v>11</v>
      </c>
      <c r="H248" s="311">
        <v>2008</v>
      </c>
      <c r="I248" s="312">
        <v>2009</v>
      </c>
      <c r="J248" s="312">
        <v>2009</v>
      </c>
      <c r="K248" s="313"/>
      <c r="L248" s="314"/>
      <c r="M248" s="315"/>
      <c r="N248" s="315"/>
      <c r="O248" s="316"/>
      <c r="P248" s="317"/>
      <c r="Q248" s="258"/>
      <c r="R248" s="258"/>
      <c r="S248" s="258"/>
      <c r="T248" s="318"/>
      <c r="U248" s="317"/>
      <c r="V248" s="258"/>
      <c r="W248" s="318"/>
      <c r="X248" s="315"/>
      <c r="Y248" s="315"/>
      <c r="Z248" s="315"/>
      <c r="AA248" s="315"/>
      <c r="AB248" s="319"/>
      <c r="AC248" s="258"/>
      <c r="AD248" s="315"/>
      <c r="AE248" s="315"/>
      <c r="AF248" s="314"/>
      <c r="AG248" s="316"/>
      <c r="AH248" s="315"/>
      <c r="AI248" s="316"/>
    </row>
    <row r="249" spans="1:35" s="20" customFormat="1">
      <c r="A249" s="31"/>
      <c r="B249" s="31"/>
      <c r="C249" s="94"/>
      <c r="D249" s="94"/>
      <c r="E249" s="94"/>
      <c r="F249" s="149"/>
      <c r="G249" s="310">
        <v>12</v>
      </c>
      <c r="H249" s="311">
        <v>2008</v>
      </c>
      <c r="I249" s="312">
        <v>2009</v>
      </c>
      <c r="J249" s="312">
        <v>2009</v>
      </c>
      <c r="K249" s="313"/>
      <c r="L249" s="314"/>
      <c r="M249" s="315"/>
      <c r="N249" s="315"/>
      <c r="O249" s="316"/>
      <c r="P249" s="317"/>
      <c r="Q249" s="258"/>
      <c r="R249" s="258"/>
      <c r="S249" s="258"/>
      <c r="T249" s="318"/>
      <c r="U249" s="317"/>
      <c r="V249" s="258"/>
      <c r="W249" s="318"/>
      <c r="X249" s="315"/>
      <c r="Y249" s="315"/>
      <c r="Z249" s="315"/>
      <c r="AA249" s="315"/>
      <c r="AB249" s="319"/>
      <c r="AC249" s="258"/>
      <c r="AD249" s="315"/>
      <c r="AE249" s="315"/>
      <c r="AF249" s="314"/>
      <c r="AG249" s="316"/>
      <c r="AH249" s="315"/>
      <c r="AI249" s="316"/>
    </row>
    <row r="250" spans="1:35" s="20" customFormat="1">
      <c r="A250" s="31"/>
      <c r="B250" s="31"/>
      <c r="C250" s="94"/>
      <c r="D250" s="94"/>
      <c r="E250" s="94"/>
      <c r="F250" s="149"/>
      <c r="G250" s="14">
        <v>1</v>
      </c>
      <c r="H250" s="15">
        <v>2009</v>
      </c>
      <c r="I250" s="200">
        <v>2009</v>
      </c>
      <c r="J250" s="200">
        <v>2009</v>
      </c>
      <c r="K250" s="16" t="str">
        <f>[1]Lib_RawData!G61</f>
        <v>CFO</v>
      </c>
      <c r="L250" s="17">
        <f t="shared" ref="L250:N313" si="5">AF250</f>
        <v>0</v>
      </c>
      <c r="M250" s="10">
        <f t="shared" si="5"/>
        <v>0</v>
      </c>
      <c r="N250" s="10">
        <f t="shared" si="5"/>
        <v>0</v>
      </c>
      <c r="O250" s="18">
        <f t="shared" ref="O250:O313" si="6">N250+M250</f>
        <v>0</v>
      </c>
      <c r="P250" s="19">
        <f t="shared" ref="P250:P313" si="7">O250</f>
        <v>0</v>
      </c>
      <c r="Q250" s="20">
        <f>P250*[1]Factors!D237</f>
        <v>0</v>
      </c>
      <c r="R250" s="20">
        <f t="shared" ref="R250:R313" si="8">U250+W250</f>
        <v>0</v>
      </c>
      <c r="S250" s="20">
        <f>R250*[1]Factors!D237</f>
        <v>0</v>
      </c>
      <c r="T250" s="21">
        <f>R250*[1]Factors!D237*[1]Factors!E237</f>
        <v>0</v>
      </c>
      <c r="U250" s="19"/>
      <c r="W250" s="240"/>
      <c r="X250" s="10"/>
      <c r="Y250" s="10">
        <f t="shared" ref="Y250:Z265" si="9">Y238*EXP(Y$20)</f>
        <v>0</v>
      </c>
      <c r="Z250" s="10">
        <f t="shared" si="9"/>
        <v>0</v>
      </c>
      <c r="AA250" s="10" t="s">
        <v>220</v>
      </c>
      <c r="AB250" s="270"/>
      <c r="AC250" s="20">
        <f>W250*AB250</f>
        <v>0</v>
      </c>
      <c r="AD250" s="10">
        <f t="shared" ref="AD250:AD313" si="10">AD238*EXP(AD$20)</f>
        <v>0</v>
      </c>
      <c r="AE250" s="10">
        <f t="shared" ref="AE250:AE313" si="11">AC250+AD250</f>
        <v>0</v>
      </c>
      <c r="AF250" s="17"/>
      <c r="AG250" s="18">
        <f t="shared" ref="AG250:AG313" si="12">AE250</f>
        <v>0</v>
      </c>
      <c r="AH250" s="10">
        <f t="shared" ref="AH250:AH313" si="13">X250</f>
        <v>0</v>
      </c>
      <c r="AI250" s="18">
        <f t="shared" ref="AI250:AI313" si="14">AH250+AG250</f>
        <v>0</v>
      </c>
    </row>
    <row r="251" spans="1:35" s="20" customFormat="1">
      <c r="A251" s="31"/>
      <c r="B251" s="31"/>
      <c r="C251" s="94"/>
      <c r="D251" s="94"/>
      <c r="E251" s="94"/>
      <c r="F251" s="149"/>
      <c r="G251" s="14">
        <v>2</v>
      </c>
      <c r="H251" s="15">
        <v>2009</v>
      </c>
      <c r="I251" s="200">
        <v>2009</v>
      </c>
      <c r="J251" s="200">
        <v>2009</v>
      </c>
      <c r="K251" s="16" t="str">
        <f>[1]Lib_RawData!G62</f>
        <v>CFO</v>
      </c>
      <c r="L251" s="17">
        <f t="shared" si="5"/>
        <v>0</v>
      </c>
      <c r="M251" s="10">
        <f t="shared" si="5"/>
        <v>0</v>
      </c>
      <c r="N251" s="10">
        <f t="shared" si="5"/>
        <v>0</v>
      </c>
      <c r="O251" s="18">
        <f t="shared" si="6"/>
        <v>0</v>
      </c>
      <c r="P251" s="19">
        <f t="shared" si="7"/>
        <v>0</v>
      </c>
      <c r="Q251" s="20">
        <f>P251*[1]Factors!D238</f>
        <v>0</v>
      </c>
      <c r="R251" s="20">
        <f t="shared" si="8"/>
        <v>0</v>
      </c>
      <c r="S251" s="20">
        <f>R251*[1]Factors!D238</f>
        <v>0</v>
      </c>
      <c r="T251" s="21">
        <f>R251*[1]Factors!D238*[1]Factors!E238</f>
        <v>0</v>
      </c>
      <c r="U251" s="19"/>
      <c r="W251" s="240"/>
      <c r="X251" s="10"/>
      <c r="Y251" s="10">
        <f t="shared" si="9"/>
        <v>0</v>
      </c>
      <c r="Z251" s="10">
        <f t="shared" si="9"/>
        <v>0</v>
      </c>
      <c r="AA251" s="10" t="s">
        <v>220</v>
      </c>
      <c r="AB251" s="270"/>
      <c r="AC251" s="20">
        <f t="shared" ref="AC251:AC314" si="15">W251*AB251</f>
        <v>0</v>
      </c>
      <c r="AD251" s="10">
        <f t="shared" si="10"/>
        <v>0</v>
      </c>
      <c r="AE251" s="10">
        <f t="shared" si="11"/>
        <v>0</v>
      </c>
      <c r="AF251" s="17"/>
      <c r="AG251" s="18">
        <f t="shared" si="12"/>
        <v>0</v>
      </c>
      <c r="AH251" s="10">
        <f t="shared" si="13"/>
        <v>0</v>
      </c>
      <c r="AI251" s="18">
        <f t="shared" si="14"/>
        <v>0</v>
      </c>
    </row>
    <row r="252" spans="1:35" s="20" customFormat="1">
      <c r="A252" s="31"/>
      <c r="B252" s="31"/>
      <c r="C252" s="94"/>
      <c r="D252" s="94"/>
      <c r="E252" s="94"/>
      <c r="F252" s="149"/>
      <c r="G252" s="14">
        <v>3</v>
      </c>
      <c r="H252" s="15">
        <v>2009</v>
      </c>
      <c r="I252" s="200">
        <v>2009</v>
      </c>
      <c r="J252" s="200">
        <v>2009</v>
      </c>
      <c r="K252" s="16" t="str">
        <f>[1]Lib_RawData!G63</f>
        <v>CFO</v>
      </c>
      <c r="L252" s="17">
        <f t="shared" si="5"/>
        <v>0</v>
      </c>
      <c r="M252" s="10">
        <f t="shared" si="5"/>
        <v>0</v>
      </c>
      <c r="N252" s="10">
        <f t="shared" si="5"/>
        <v>0</v>
      </c>
      <c r="O252" s="18">
        <f t="shared" si="6"/>
        <v>0</v>
      </c>
      <c r="P252" s="19">
        <f t="shared" si="7"/>
        <v>0</v>
      </c>
      <c r="Q252" s="20">
        <f>P252*[1]Factors!D239</f>
        <v>0</v>
      </c>
      <c r="R252" s="20">
        <f t="shared" si="8"/>
        <v>0</v>
      </c>
      <c r="S252" s="20">
        <f>R252*[1]Factors!D239</f>
        <v>0</v>
      </c>
      <c r="T252" s="21">
        <f>R252*[1]Factors!D239*[1]Factors!E239</f>
        <v>0</v>
      </c>
      <c r="U252" s="19"/>
      <c r="W252" s="240"/>
      <c r="X252" s="10"/>
      <c r="Y252" s="10">
        <f t="shared" si="9"/>
        <v>0</v>
      </c>
      <c r="Z252" s="10">
        <f t="shared" si="9"/>
        <v>0</v>
      </c>
      <c r="AA252" s="10" t="s">
        <v>220</v>
      </c>
      <c r="AB252" s="270"/>
      <c r="AC252" s="20">
        <f t="shared" si="15"/>
        <v>0</v>
      </c>
      <c r="AD252" s="10">
        <f t="shared" si="10"/>
        <v>0</v>
      </c>
      <c r="AE252" s="10">
        <f t="shared" si="11"/>
        <v>0</v>
      </c>
      <c r="AF252" s="17"/>
      <c r="AG252" s="18">
        <f t="shared" si="12"/>
        <v>0</v>
      </c>
      <c r="AH252" s="10">
        <f t="shared" si="13"/>
        <v>0</v>
      </c>
      <c r="AI252" s="18">
        <f t="shared" si="14"/>
        <v>0</v>
      </c>
    </row>
    <row r="253" spans="1:35" s="20" customFormat="1">
      <c r="A253" s="31"/>
      <c r="B253" s="31"/>
      <c r="C253" s="94"/>
      <c r="D253" s="94"/>
      <c r="E253" s="94"/>
      <c r="F253" s="149"/>
      <c r="G253" s="14">
        <v>4</v>
      </c>
      <c r="H253" s="15">
        <v>2009</v>
      </c>
      <c r="I253" s="200">
        <v>2009</v>
      </c>
      <c r="J253" s="200">
        <v>2010</v>
      </c>
      <c r="K253" s="16" t="str">
        <f>[1]Lib_RawData!G64</f>
        <v>CFO</v>
      </c>
      <c r="L253" s="17">
        <f t="shared" si="5"/>
        <v>0</v>
      </c>
      <c r="M253" s="10">
        <f t="shared" si="5"/>
        <v>0</v>
      </c>
      <c r="N253" s="10">
        <f t="shared" si="5"/>
        <v>0</v>
      </c>
      <c r="O253" s="18">
        <f t="shared" si="6"/>
        <v>0</v>
      </c>
      <c r="P253" s="19">
        <f t="shared" si="7"/>
        <v>0</v>
      </c>
      <c r="Q253" s="20">
        <f>P253*[1]Factors!D240</f>
        <v>0</v>
      </c>
      <c r="R253" s="20">
        <f t="shared" si="8"/>
        <v>0</v>
      </c>
      <c r="S253" s="20">
        <f>R253*[1]Factors!D240</f>
        <v>0</v>
      </c>
      <c r="T253" s="21">
        <f>R253*[1]Factors!D240*[1]Factors!E240</f>
        <v>0</v>
      </c>
      <c r="U253" s="19"/>
      <c r="W253" s="240"/>
      <c r="X253" s="10"/>
      <c r="Y253" s="10">
        <f t="shared" si="9"/>
        <v>0</v>
      </c>
      <c r="Z253" s="10">
        <f t="shared" si="9"/>
        <v>0</v>
      </c>
      <c r="AA253" s="10" t="s">
        <v>220</v>
      </c>
      <c r="AB253" s="270"/>
      <c r="AC253" s="20">
        <f t="shared" si="15"/>
        <v>0</v>
      </c>
      <c r="AD253" s="10">
        <f t="shared" si="10"/>
        <v>0</v>
      </c>
      <c r="AE253" s="10">
        <f t="shared" si="11"/>
        <v>0</v>
      </c>
      <c r="AF253" s="17"/>
      <c r="AG253" s="18">
        <f t="shared" si="12"/>
        <v>0</v>
      </c>
      <c r="AH253" s="10">
        <f t="shared" si="13"/>
        <v>0</v>
      </c>
      <c r="AI253" s="18">
        <f t="shared" si="14"/>
        <v>0</v>
      </c>
    </row>
    <row r="254" spans="1:35" s="20" customFormat="1">
      <c r="A254" s="31"/>
      <c r="B254" s="31"/>
      <c r="C254" s="94"/>
      <c r="D254" s="94"/>
      <c r="E254" s="94"/>
      <c r="F254" s="149"/>
      <c r="G254" s="14">
        <v>5</v>
      </c>
      <c r="H254" s="15">
        <v>2009</v>
      </c>
      <c r="I254" s="200">
        <v>2009</v>
      </c>
      <c r="J254" s="200">
        <v>2010</v>
      </c>
      <c r="K254" s="16" t="str">
        <f>[1]Lib_RawData!G65</f>
        <v>CFO</v>
      </c>
      <c r="L254" s="17">
        <f t="shared" si="5"/>
        <v>0</v>
      </c>
      <c r="M254" s="10">
        <f t="shared" si="5"/>
        <v>0</v>
      </c>
      <c r="N254" s="10">
        <f t="shared" si="5"/>
        <v>0</v>
      </c>
      <c r="O254" s="18">
        <f t="shared" si="6"/>
        <v>0</v>
      </c>
      <c r="P254" s="19">
        <f t="shared" si="7"/>
        <v>0</v>
      </c>
      <c r="Q254" s="20">
        <f>P254*[1]Factors!D241</f>
        <v>0</v>
      </c>
      <c r="R254" s="20">
        <f t="shared" si="8"/>
        <v>0</v>
      </c>
      <c r="S254" s="20">
        <f>R254*[1]Factors!D241</f>
        <v>0</v>
      </c>
      <c r="T254" s="21">
        <f>R254*[1]Factors!D241*[1]Factors!E241</f>
        <v>0</v>
      </c>
      <c r="U254" s="19"/>
      <c r="W254" s="240"/>
      <c r="X254" s="10"/>
      <c r="Y254" s="10">
        <f t="shared" si="9"/>
        <v>0</v>
      </c>
      <c r="Z254" s="10">
        <f t="shared" si="9"/>
        <v>0</v>
      </c>
      <c r="AA254" s="10" t="s">
        <v>220</v>
      </c>
      <c r="AB254" s="270"/>
      <c r="AC254" s="20">
        <f t="shared" si="15"/>
        <v>0</v>
      </c>
      <c r="AD254" s="10">
        <f t="shared" si="10"/>
        <v>0</v>
      </c>
      <c r="AE254" s="10">
        <f t="shared" si="11"/>
        <v>0</v>
      </c>
      <c r="AF254" s="17"/>
      <c r="AG254" s="18">
        <f t="shared" si="12"/>
        <v>0</v>
      </c>
      <c r="AH254" s="10">
        <f t="shared" si="13"/>
        <v>0</v>
      </c>
      <c r="AI254" s="18">
        <f t="shared" si="14"/>
        <v>0</v>
      </c>
    </row>
    <row r="255" spans="1:35" s="20" customFormat="1">
      <c r="A255" s="31"/>
      <c r="B255" s="31"/>
      <c r="C255" s="94"/>
      <c r="D255" s="94"/>
      <c r="E255" s="94"/>
      <c r="F255" s="149"/>
      <c r="G255" s="14">
        <v>6</v>
      </c>
      <c r="H255" s="15">
        <v>2009</v>
      </c>
      <c r="I255" s="200">
        <v>2009</v>
      </c>
      <c r="J255" s="200">
        <v>2010</v>
      </c>
      <c r="K255" s="16" t="str">
        <f>[1]Lib_RawData!G66</f>
        <v>CFO</v>
      </c>
      <c r="L255" s="17">
        <f t="shared" si="5"/>
        <v>0</v>
      </c>
      <c r="M255" s="10">
        <f t="shared" si="5"/>
        <v>0</v>
      </c>
      <c r="N255" s="10">
        <f t="shared" si="5"/>
        <v>0</v>
      </c>
      <c r="O255" s="18">
        <f t="shared" si="6"/>
        <v>0</v>
      </c>
      <c r="P255" s="19">
        <f t="shared" si="7"/>
        <v>0</v>
      </c>
      <c r="Q255" s="20">
        <f>P255*[1]Factors!D242</f>
        <v>0</v>
      </c>
      <c r="R255" s="20">
        <f t="shared" si="8"/>
        <v>0</v>
      </c>
      <c r="S255" s="20">
        <f>R255*[1]Factors!D242</f>
        <v>0</v>
      </c>
      <c r="T255" s="21">
        <f>R255*[1]Factors!D242*[1]Factors!E242</f>
        <v>0</v>
      </c>
      <c r="U255" s="19"/>
      <c r="W255" s="240"/>
      <c r="X255" s="10"/>
      <c r="Y255" s="10">
        <f t="shared" si="9"/>
        <v>0</v>
      </c>
      <c r="Z255" s="10">
        <f t="shared" si="9"/>
        <v>0</v>
      </c>
      <c r="AA255" s="10" t="s">
        <v>220</v>
      </c>
      <c r="AB255" s="270"/>
      <c r="AC255" s="20">
        <f t="shared" si="15"/>
        <v>0</v>
      </c>
      <c r="AD255" s="10">
        <f t="shared" si="10"/>
        <v>0</v>
      </c>
      <c r="AE255" s="10">
        <f t="shared" si="11"/>
        <v>0</v>
      </c>
      <c r="AF255" s="17"/>
      <c r="AG255" s="18">
        <f t="shared" si="12"/>
        <v>0</v>
      </c>
      <c r="AH255" s="10">
        <f t="shared" si="13"/>
        <v>0</v>
      </c>
      <c r="AI255" s="18">
        <f t="shared" si="14"/>
        <v>0</v>
      </c>
    </row>
    <row r="256" spans="1:35" s="20" customFormat="1">
      <c r="A256" s="31"/>
      <c r="B256" s="31"/>
      <c r="C256" s="94"/>
      <c r="D256" s="94"/>
      <c r="E256" s="94"/>
      <c r="F256" s="149"/>
      <c r="G256" s="14">
        <v>7</v>
      </c>
      <c r="H256" s="15">
        <v>2009</v>
      </c>
      <c r="I256" s="200">
        <v>2010</v>
      </c>
      <c r="J256" s="200">
        <v>2010</v>
      </c>
      <c r="K256" s="16" t="str">
        <f>[1]Lib_RawData!G67</f>
        <v>CFO</v>
      </c>
      <c r="L256" s="17">
        <f t="shared" si="5"/>
        <v>0</v>
      </c>
      <c r="M256" s="10">
        <f t="shared" si="5"/>
        <v>0</v>
      </c>
      <c r="N256" s="10">
        <f t="shared" si="5"/>
        <v>0</v>
      </c>
      <c r="O256" s="18">
        <f t="shared" si="6"/>
        <v>0</v>
      </c>
      <c r="P256" s="19">
        <f t="shared" si="7"/>
        <v>0</v>
      </c>
      <c r="Q256" s="20">
        <f>P256*[1]Factors!D243</f>
        <v>0</v>
      </c>
      <c r="R256" s="20">
        <f t="shared" si="8"/>
        <v>0</v>
      </c>
      <c r="S256" s="20">
        <f>R256*[1]Factors!D243</f>
        <v>0</v>
      </c>
      <c r="T256" s="21">
        <f>R256*[1]Factors!D243*[1]Factors!E243</f>
        <v>0</v>
      </c>
      <c r="U256" s="19"/>
      <c r="W256" s="240"/>
      <c r="X256" s="10"/>
      <c r="Y256" s="10">
        <f t="shared" si="9"/>
        <v>0</v>
      </c>
      <c r="Z256" s="10">
        <f t="shared" si="9"/>
        <v>0</v>
      </c>
      <c r="AA256" s="10" t="s">
        <v>220</v>
      </c>
      <c r="AB256" s="270"/>
      <c r="AC256" s="20">
        <f t="shared" si="15"/>
        <v>0</v>
      </c>
      <c r="AD256" s="10">
        <f t="shared" si="10"/>
        <v>0</v>
      </c>
      <c r="AE256" s="10">
        <f t="shared" si="11"/>
        <v>0</v>
      </c>
      <c r="AF256" s="17"/>
      <c r="AG256" s="18">
        <f t="shared" si="12"/>
        <v>0</v>
      </c>
      <c r="AH256" s="10">
        <f t="shared" si="13"/>
        <v>0</v>
      </c>
      <c r="AI256" s="18">
        <f t="shared" si="14"/>
        <v>0</v>
      </c>
    </row>
    <row r="257" spans="1:35" s="20" customFormat="1">
      <c r="A257" s="31"/>
      <c r="B257" s="31"/>
      <c r="C257" s="94"/>
      <c r="D257" s="94"/>
      <c r="E257" s="94"/>
      <c r="F257" s="149"/>
      <c r="G257" s="14">
        <v>8</v>
      </c>
      <c r="H257" s="15">
        <v>2009</v>
      </c>
      <c r="I257" s="200">
        <v>2010</v>
      </c>
      <c r="J257" s="200">
        <v>2010</v>
      </c>
      <c r="K257" s="16" t="str">
        <f>[1]Lib_RawData!G68</f>
        <v>CFO</v>
      </c>
      <c r="L257" s="17">
        <f t="shared" si="5"/>
        <v>0</v>
      </c>
      <c r="M257" s="10">
        <f t="shared" si="5"/>
        <v>0</v>
      </c>
      <c r="N257" s="10">
        <f t="shared" si="5"/>
        <v>0</v>
      </c>
      <c r="O257" s="18">
        <f t="shared" si="6"/>
        <v>0</v>
      </c>
      <c r="P257" s="19">
        <f t="shared" si="7"/>
        <v>0</v>
      </c>
      <c r="Q257" s="20">
        <f>P257*[1]Factors!D244</f>
        <v>0</v>
      </c>
      <c r="R257" s="20">
        <f t="shared" si="8"/>
        <v>0</v>
      </c>
      <c r="S257" s="20">
        <f>R257*[1]Factors!D244</f>
        <v>0</v>
      </c>
      <c r="T257" s="21">
        <f>R257*[1]Factors!D244*[1]Factors!E244</f>
        <v>0</v>
      </c>
      <c r="U257" s="19"/>
      <c r="W257" s="240"/>
      <c r="X257" s="10"/>
      <c r="Y257" s="10">
        <f t="shared" si="9"/>
        <v>0</v>
      </c>
      <c r="Z257" s="10">
        <f t="shared" si="9"/>
        <v>0</v>
      </c>
      <c r="AA257" s="10" t="s">
        <v>220</v>
      </c>
      <c r="AB257" s="270"/>
      <c r="AC257" s="20">
        <f t="shared" si="15"/>
        <v>0</v>
      </c>
      <c r="AD257" s="10">
        <f t="shared" si="10"/>
        <v>0</v>
      </c>
      <c r="AE257" s="10">
        <f t="shared" si="11"/>
        <v>0</v>
      </c>
      <c r="AF257" s="17"/>
      <c r="AG257" s="18">
        <f t="shared" si="12"/>
        <v>0</v>
      </c>
      <c r="AH257" s="10">
        <f t="shared" si="13"/>
        <v>0</v>
      </c>
      <c r="AI257" s="18">
        <f t="shared" si="14"/>
        <v>0</v>
      </c>
    </row>
    <row r="258" spans="1:35" s="20" customFormat="1">
      <c r="A258" s="31"/>
      <c r="B258" s="31"/>
      <c r="C258" s="94"/>
      <c r="D258" s="94"/>
      <c r="E258" s="94"/>
      <c r="F258" s="149"/>
      <c r="G258" s="14">
        <v>9</v>
      </c>
      <c r="H258" s="15">
        <v>2009</v>
      </c>
      <c r="I258" s="200">
        <v>2010</v>
      </c>
      <c r="J258" s="200">
        <v>2010</v>
      </c>
      <c r="K258" s="16" t="str">
        <f>[1]Lib_RawData!G69</f>
        <v>CFO</v>
      </c>
      <c r="L258" s="17">
        <f t="shared" si="5"/>
        <v>0</v>
      </c>
      <c r="M258" s="10">
        <f t="shared" si="5"/>
        <v>0</v>
      </c>
      <c r="N258" s="10">
        <f t="shared" si="5"/>
        <v>0</v>
      </c>
      <c r="O258" s="18">
        <f t="shared" si="6"/>
        <v>0</v>
      </c>
      <c r="P258" s="19">
        <f t="shared" si="7"/>
        <v>0</v>
      </c>
      <c r="Q258" s="20">
        <f>P258*[1]Factors!D245</f>
        <v>0</v>
      </c>
      <c r="R258" s="20">
        <f t="shared" si="8"/>
        <v>0</v>
      </c>
      <c r="S258" s="20">
        <f>R258*[1]Factors!D245</f>
        <v>0</v>
      </c>
      <c r="T258" s="21">
        <f>R258*[1]Factors!D245*[1]Factors!E245</f>
        <v>0</v>
      </c>
      <c r="U258" s="19"/>
      <c r="W258" s="240"/>
      <c r="X258" s="10"/>
      <c r="Y258" s="10">
        <f t="shared" si="9"/>
        <v>0</v>
      </c>
      <c r="Z258" s="10">
        <f t="shared" si="9"/>
        <v>0</v>
      </c>
      <c r="AA258" s="10" t="s">
        <v>220</v>
      </c>
      <c r="AB258" s="270"/>
      <c r="AC258" s="20">
        <f t="shared" si="15"/>
        <v>0</v>
      </c>
      <c r="AD258" s="10">
        <f t="shared" si="10"/>
        <v>0</v>
      </c>
      <c r="AE258" s="10">
        <f t="shared" si="11"/>
        <v>0</v>
      </c>
      <c r="AF258" s="17"/>
      <c r="AG258" s="18">
        <f t="shared" si="12"/>
        <v>0</v>
      </c>
      <c r="AH258" s="10">
        <f t="shared" si="13"/>
        <v>0</v>
      </c>
      <c r="AI258" s="18">
        <f t="shared" si="14"/>
        <v>0</v>
      </c>
    </row>
    <row r="259" spans="1:35" s="20" customFormat="1">
      <c r="A259" s="31"/>
      <c r="B259" s="31"/>
      <c r="C259" s="94"/>
      <c r="D259" s="94"/>
      <c r="E259" s="94"/>
      <c r="F259" s="149"/>
      <c r="G259" s="14">
        <v>10</v>
      </c>
      <c r="H259" s="15">
        <v>2009</v>
      </c>
      <c r="I259" s="200">
        <v>2010</v>
      </c>
      <c r="J259" s="200">
        <v>2010</v>
      </c>
      <c r="K259" s="16" t="str">
        <f>[1]Lib_RawData!G70</f>
        <v>CFO</v>
      </c>
      <c r="L259" s="17">
        <f t="shared" si="5"/>
        <v>0</v>
      </c>
      <c r="M259" s="10">
        <f t="shared" si="5"/>
        <v>0</v>
      </c>
      <c r="N259" s="10">
        <f t="shared" si="5"/>
        <v>0</v>
      </c>
      <c r="O259" s="18">
        <f t="shared" si="6"/>
        <v>0</v>
      </c>
      <c r="P259" s="19">
        <f t="shared" si="7"/>
        <v>0</v>
      </c>
      <c r="Q259" s="20">
        <f>P259*[1]Factors!D246</f>
        <v>0</v>
      </c>
      <c r="R259" s="20">
        <f t="shared" si="8"/>
        <v>0</v>
      </c>
      <c r="S259" s="20">
        <f>R259*[1]Factors!D246</f>
        <v>0</v>
      </c>
      <c r="T259" s="21">
        <f>R259*[1]Factors!D246*[1]Factors!E246</f>
        <v>0</v>
      </c>
      <c r="U259" s="19"/>
      <c r="W259" s="240"/>
      <c r="X259" s="10"/>
      <c r="Y259" s="10">
        <f t="shared" si="9"/>
        <v>0</v>
      </c>
      <c r="Z259" s="10">
        <f t="shared" si="9"/>
        <v>0</v>
      </c>
      <c r="AA259" s="10" t="s">
        <v>220</v>
      </c>
      <c r="AB259" s="270"/>
      <c r="AC259" s="20">
        <f t="shared" si="15"/>
        <v>0</v>
      </c>
      <c r="AD259" s="10">
        <f t="shared" si="10"/>
        <v>0</v>
      </c>
      <c r="AE259" s="10">
        <f t="shared" si="11"/>
        <v>0</v>
      </c>
      <c r="AF259" s="17"/>
      <c r="AG259" s="18">
        <f t="shared" si="12"/>
        <v>0</v>
      </c>
      <c r="AH259" s="10">
        <f t="shared" si="13"/>
        <v>0</v>
      </c>
      <c r="AI259" s="18">
        <f t="shared" si="14"/>
        <v>0</v>
      </c>
    </row>
    <row r="260" spans="1:35" s="20" customFormat="1">
      <c r="A260" s="31"/>
      <c r="B260" s="31"/>
      <c r="C260" s="94"/>
      <c r="D260" s="94"/>
      <c r="E260" s="94"/>
      <c r="F260" s="149"/>
      <c r="G260" s="14">
        <v>11</v>
      </c>
      <c r="H260" s="15">
        <v>2009</v>
      </c>
      <c r="I260" s="200">
        <v>2010</v>
      </c>
      <c r="J260" s="200">
        <v>2010</v>
      </c>
      <c r="K260" s="16" t="str">
        <f>[1]Lib_RawData!G71</f>
        <v>CFO</v>
      </c>
      <c r="L260" s="17">
        <f t="shared" si="5"/>
        <v>0</v>
      </c>
      <c r="M260" s="10">
        <f t="shared" si="5"/>
        <v>0</v>
      </c>
      <c r="N260" s="10">
        <f t="shared" si="5"/>
        <v>0</v>
      </c>
      <c r="O260" s="18">
        <f t="shared" si="6"/>
        <v>0</v>
      </c>
      <c r="P260" s="19">
        <f t="shared" si="7"/>
        <v>0</v>
      </c>
      <c r="Q260" s="20">
        <f>P260*[1]Factors!D247</f>
        <v>0</v>
      </c>
      <c r="R260" s="20">
        <f t="shared" si="8"/>
        <v>0</v>
      </c>
      <c r="S260" s="20">
        <f>R260*[1]Factors!D247</f>
        <v>0</v>
      </c>
      <c r="T260" s="21">
        <f>R260*[1]Factors!D247*[1]Factors!E247</f>
        <v>0</v>
      </c>
      <c r="U260" s="19"/>
      <c r="W260" s="240"/>
      <c r="X260" s="10"/>
      <c r="Y260" s="10">
        <f t="shared" si="9"/>
        <v>0</v>
      </c>
      <c r="Z260" s="10">
        <f t="shared" si="9"/>
        <v>0</v>
      </c>
      <c r="AA260" s="10" t="s">
        <v>220</v>
      </c>
      <c r="AB260" s="270"/>
      <c r="AC260" s="20">
        <f t="shared" si="15"/>
        <v>0</v>
      </c>
      <c r="AD260" s="10">
        <f t="shared" si="10"/>
        <v>0</v>
      </c>
      <c r="AE260" s="10">
        <f t="shared" si="11"/>
        <v>0</v>
      </c>
      <c r="AF260" s="17"/>
      <c r="AG260" s="18">
        <f t="shared" si="12"/>
        <v>0</v>
      </c>
      <c r="AH260" s="10">
        <f t="shared" si="13"/>
        <v>0</v>
      </c>
      <c r="AI260" s="18">
        <f t="shared" si="14"/>
        <v>0</v>
      </c>
    </row>
    <row r="261" spans="1:35" s="20" customFormat="1">
      <c r="A261" s="31"/>
      <c r="B261" s="31"/>
      <c r="C261" s="94"/>
      <c r="D261" s="94"/>
      <c r="E261" s="94"/>
      <c r="F261" s="149"/>
      <c r="G261" s="14">
        <v>12</v>
      </c>
      <c r="H261" s="15">
        <v>2009</v>
      </c>
      <c r="I261" s="200">
        <v>2010</v>
      </c>
      <c r="J261" s="200">
        <v>2010</v>
      </c>
      <c r="K261" s="16" t="str">
        <f>[1]Lib_RawData!G72</f>
        <v>CFO</v>
      </c>
      <c r="L261" s="17">
        <f t="shared" si="5"/>
        <v>0</v>
      </c>
      <c r="M261" s="10">
        <f t="shared" si="5"/>
        <v>0</v>
      </c>
      <c r="N261" s="10">
        <f t="shared" si="5"/>
        <v>0</v>
      </c>
      <c r="O261" s="18">
        <f t="shared" si="6"/>
        <v>0</v>
      </c>
      <c r="P261" s="19">
        <f t="shared" si="7"/>
        <v>0</v>
      </c>
      <c r="Q261" s="20">
        <f>P261*[1]Factors!D248</f>
        <v>0</v>
      </c>
      <c r="R261" s="20">
        <f t="shared" si="8"/>
        <v>0</v>
      </c>
      <c r="S261" s="20">
        <f>R261*[1]Factors!D248</f>
        <v>0</v>
      </c>
      <c r="T261" s="21">
        <f>R261*[1]Factors!D248*[1]Factors!E248</f>
        <v>0</v>
      </c>
      <c r="U261" s="19"/>
      <c r="W261" s="240"/>
      <c r="X261" s="10"/>
      <c r="Y261" s="10">
        <f t="shared" si="9"/>
        <v>0</v>
      </c>
      <c r="Z261" s="10">
        <f t="shared" si="9"/>
        <v>0</v>
      </c>
      <c r="AA261" s="10" t="s">
        <v>220</v>
      </c>
      <c r="AB261" s="270"/>
      <c r="AC261" s="20">
        <f t="shared" si="15"/>
        <v>0</v>
      </c>
      <c r="AD261" s="10">
        <f t="shared" si="10"/>
        <v>0</v>
      </c>
      <c r="AE261" s="10">
        <f t="shared" si="11"/>
        <v>0</v>
      </c>
      <c r="AF261" s="17"/>
      <c r="AG261" s="18">
        <f t="shared" si="12"/>
        <v>0</v>
      </c>
      <c r="AH261" s="10">
        <f t="shared" si="13"/>
        <v>0</v>
      </c>
      <c r="AI261" s="18">
        <f t="shared" si="14"/>
        <v>0</v>
      </c>
    </row>
    <row r="262" spans="1:35" s="20" customFormat="1">
      <c r="A262" s="31"/>
      <c r="B262" s="31"/>
      <c r="C262" s="94"/>
      <c r="D262" s="94"/>
      <c r="E262" s="94"/>
      <c r="F262" s="149"/>
      <c r="G262" s="14">
        <v>1</v>
      </c>
      <c r="H262" s="15">
        <v>2010</v>
      </c>
      <c r="I262" s="200">
        <v>2010</v>
      </c>
      <c r="J262" s="200">
        <v>2010</v>
      </c>
      <c r="K262" s="16" t="str">
        <f>[1]Lib_RawData!G73</f>
        <v>CFO</v>
      </c>
      <c r="L262" s="17">
        <f t="shared" si="5"/>
        <v>0</v>
      </c>
      <c r="M262" s="10">
        <f t="shared" si="5"/>
        <v>0</v>
      </c>
      <c r="N262" s="10">
        <f t="shared" si="5"/>
        <v>0</v>
      </c>
      <c r="O262" s="18">
        <f t="shared" si="6"/>
        <v>0</v>
      </c>
      <c r="P262" s="19">
        <f t="shared" si="7"/>
        <v>0</v>
      </c>
      <c r="Q262" s="20">
        <f>P262*[1]Factors!D249</f>
        <v>0</v>
      </c>
      <c r="R262" s="20">
        <f t="shared" si="8"/>
        <v>0</v>
      </c>
      <c r="S262" s="20">
        <f>R262*[1]Factors!D249</f>
        <v>0</v>
      </c>
      <c r="T262" s="21">
        <f>R262*[1]Factors!D249*[1]Factors!E249</f>
        <v>0</v>
      </c>
      <c r="U262" s="19"/>
      <c r="W262" s="240"/>
      <c r="X262" s="10"/>
      <c r="Y262" s="10">
        <f t="shared" si="9"/>
        <v>0</v>
      </c>
      <c r="Z262" s="10">
        <f t="shared" si="9"/>
        <v>0</v>
      </c>
      <c r="AA262" s="10" t="s">
        <v>220</v>
      </c>
      <c r="AB262" s="270"/>
      <c r="AC262" s="20">
        <f t="shared" si="15"/>
        <v>0</v>
      </c>
      <c r="AD262" s="10">
        <f t="shared" si="10"/>
        <v>0</v>
      </c>
      <c r="AE262" s="10">
        <f t="shared" si="11"/>
        <v>0</v>
      </c>
      <c r="AF262" s="17"/>
      <c r="AG262" s="18">
        <f t="shared" si="12"/>
        <v>0</v>
      </c>
      <c r="AH262" s="10">
        <f t="shared" si="13"/>
        <v>0</v>
      </c>
      <c r="AI262" s="18">
        <f t="shared" si="14"/>
        <v>0</v>
      </c>
    </row>
    <row r="263" spans="1:35" s="20" customFormat="1">
      <c r="A263" s="31"/>
      <c r="B263" s="31"/>
      <c r="C263" s="94"/>
      <c r="D263" s="94"/>
      <c r="E263" s="94"/>
      <c r="F263" s="149"/>
      <c r="G263" s="14">
        <v>2</v>
      </c>
      <c r="H263" s="15">
        <v>2010</v>
      </c>
      <c r="I263" s="200">
        <v>2010</v>
      </c>
      <c r="J263" s="200">
        <v>2010</v>
      </c>
      <c r="K263" s="16" t="str">
        <f>[1]Lib_RawData!G74</f>
        <v>CFO</v>
      </c>
      <c r="L263" s="17">
        <f t="shared" si="5"/>
        <v>0</v>
      </c>
      <c r="M263" s="10">
        <f t="shared" si="5"/>
        <v>0</v>
      </c>
      <c r="N263" s="10">
        <f t="shared" si="5"/>
        <v>0</v>
      </c>
      <c r="O263" s="18">
        <f t="shared" si="6"/>
        <v>0</v>
      </c>
      <c r="P263" s="19">
        <f t="shared" si="7"/>
        <v>0</v>
      </c>
      <c r="Q263" s="20">
        <f>P263*[1]Factors!D250</f>
        <v>0</v>
      </c>
      <c r="R263" s="20">
        <f t="shared" si="8"/>
        <v>0</v>
      </c>
      <c r="S263" s="20">
        <f>R263*[1]Factors!D250</f>
        <v>0</v>
      </c>
      <c r="T263" s="21">
        <f>R263*[1]Factors!D250*[1]Factors!E250</f>
        <v>0</v>
      </c>
      <c r="U263" s="19"/>
      <c r="W263" s="240"/>
      <c r="X263" s="10"/>
      <c r="Y263" s="10">
        <f t="shared" si="9"/>
        <v>0</v>
      </c>
      <c r="Z263" s="10">
        <f t="shared" si="9"/>
        <v>0</v>
      </c>
      <c r="AA263" s="10" t="s">
        <v>220</v>
      </c>
      <c r="AB263" s="270"/>
      <c r="AC263" s="20">
        <f t="shared" si="15"/>
        <v>0</v>
      </c>
      <c r="AD263" s="10">
        <f t="shared" si="10"/>
        <v>0</v>
      </c>
      <c r="AE263" s="10">
        <f t="shared" si="11"/>
        <v>0</v>
      </c>
      <c r="AF263" s="17"/>
      <c r="AG263" s="18">
        <f t="shared" si="12"/>
        <v>0</v>
      </c>
      <c r="AH263" s="10">
        <f t="shared" si="13"/>
        <v>0</v>
      </c>
      <c r="AI263" s="18">
        <f t="shared" si="14"/>
        <v>0</v>
      </c>
    </row>
    <row r="264" spans="1:35" s="20" customFormat="1">
      <c r="A264" s="31"/>
      <c r="B264" s="31"/>
      <c r="C264" s="94"/>
      <c r="D264" s="94"/>
      <c r="E264" s="94"/>
      <c r="F264" s="149"/>
      <c r="G264" s="14">
        <v>3</v>
      </c>
      <c r="H264" s="15">
        <v>2010</v>
      </c>
      <c r="I264" s="200">
        <v>2010</v>
      </c>
      <c r="J264" s="200">
        <v>2010</v>
      </c>
      <c r="K264" s="16" t="str">
        <f>[1]Lib_RawData!G75</f>
        <v>CFO</v>
      </c>
      <c r="L264" s="17">
        <f t="shared" si="5"/>
        <v>0</v>
      </c>
      <c r="M264" s="10">
        <f t="shared" si="5"/>
        <v>0</v>
      </c>
      <c r="N264" s="10">
        <f t="shared" si="5"/>
        <v>0</v>
      </c>
      <c r="O264" s="18">
        <f t="shared" si="6"/>
        <v>0</v>
      </c>
      <c r="P264" s="19">
        <f t="shared" si="7"/>
        <v>0</v>
      </c>
      <c r="Q264" s="20">
        <f>P264*[1]Factors!D251</f>
        <v>0</v>
      </c>
      <c r="R264" s="20">
        <f t="shared" si="8"/>
        <v>0</v>
      </c>
      <c r="S264" s="20">
        <f>R264*[1]Factors!D251</f>
        <v>0</v>
      </c>
      <c r="T264" s="21">
        <f>R264*[1]Factors!D251*[1]Factors!E251</f>
        <v>0</v>
      </c>
      <c r="U264" s="19"/>
      <c r="W264" s="240"/>
      <c r="X264" s="10"/>
      <c r="Y264" s="10">
        <f t="shared" si="9"/>
        <v>0</v>
      </c>
      <c r="Z264" s="10">
        <f t="shared" si="9"/>
        <v>0</v>
      </c>
      <c r="AA264" s="10" t="s">
        <v>220</v>
      </c>
      <c r="AB264" s="270"/>
      <c r="AC264" s="20">
        <f t="shared" si="15"/>
        <v>0</v>
      </c>
      <c r="AD264" s="10">
        <f t="shared" si="10"/>
        <v>0</v>
      </c>
      <c r="AE264" s="10">
        <f t="shared" si="11"/>
        <v>0</v>
      </c>
      <c r="AF264" s="17"/>
      <c r="AG264" s="18">
        <f t="shared" si="12"/>
        <v>0</v>
      </c>
      <c r="AH264" s="10">
        <f t="shared" si="13"/>
        <v>0</v>
      </c>
      <c r="AI264" s="18">
        <f t="shared" si="14"/>
        <v>0</v>
      </c>
    </row>
    <row r="265" spans="1:35" s="20" customFormat="1">
      <c r="A265" s="31"/>
      <c r="B265" s="31"/>
      <c r="C265" s="94"/>
      <c r="D265" s="94"/>
      <c r="E265" s="94"/>
      <c r="F265" s="149"/>
      <c r="G265" s="14">
        <v>4</v>
      </c>
      <c r="H265" s="15">
        <v>2010</v>
      </c>
      <c r="I265" s="200">
        <v>2010</v>
      </c>
      <c r="J265" s="200">
        <v>2011</v>
      </c>
      <c r="K265" s="16" t="str">
        <f>[1]Lib_RawData!G76</f>
        <v>CFO</v>
      </c>
      <c r="L265" s="17">
        <f t="shared" si="5"/>
        <v>0</v>
      </c>
      <c r="M265" s="10">
        <f t="shared" si="5"/>
        <v>0</v>
      </c>
      <c r="N265" s="10">
        <f t="shared" si="5"/>
        <v>0</v>
      </c>
      <c r="O265" s="18">
        <f t="shared" si="6"/>
        <v>0</v>
      </c>
      <c r="P265" s="19">
        <f t="shared" si="7"/>
        <v>0</v>
      </c>
      <c r="Q265" s="20">
        <f>P265*[1]Factors!D252</f>
        <v>0</v>
      </c>
      <c r="R265" s="20">
        <f t="shared" si="8"/>
        <v>0</v>
      </c>
      <c r="S265" s="20">
        <f>R265*[1]Factors!D252</f>
        <v>0</v>
      </c>
      <c r="T265" s="21">
        <f>R265*[1]Factors!D252*[1]Factors!E252</f>
        <v>0</v>
      </c>
      <c r="U265" s="19"/>
      <c r="W265" s="240"/>
      <c r="X265" s="10"/>
      <c r="Y265" s="10">
        <f t="shared" si="9"/>
        <v>0</v>
      </c>
      <c r="Z265" s="10">
        <f t="shared" si="9"/>
        <v>0</v>
      </c>
      <c r="AA265" s="10" t="s">
        <v>220</v>
      </c>
      <c r="AB265" s="270"/>
      <c r="AC265" s="20">
        <f t="shared" si="15"/>
        <v>0</v>
      </c>
      <c r="AD265" s="10">
        <f t="shared" si="10"/>
        <v>0</v>
      </c>
      <c r="AE265" s="10">
        <f t="shared" si="11"/>
        <v>0</v>
      </c>
      <c r="AF265" s="17"/>
      <c r="AG265" s="18">
        <f t="shared" si="12"/>
        <v>0</v>
      </c>
      <c r="AH265" s="10">
        <f t="shared" si="13"/>
        <v>0</v>
      </c>
      <c r="AI265" s="18">
        <f t="shared" si="14"/>
        <v>0</v>
      </c>
    </row>
    <row r="266" spans="1:35" s="20" customFormat="1">
      <c r="A266" s="31"/>
      <c r="B266" s="31"/>
      <c r="C266" s="94"/>
      <c r="D266" s="94"/>
      <c r="E266" s="94"/>
      <c r="F266" s="149"/>
      <c r="G266" s="14">
        <v>5</v>
      </c>
      <c r="H266" s="15">
        <v>2010</v>
      </c>
      <c r="I266" s="200">
        <v>2010</v>
      </c>
      <c r="J266" s="200">
        <v>2011</v>
      </c>
      <c r="K266" s="16" t="str">
        <f>[1]Lib_RawData!G77</f>
        <v>CFO</v>
      </c>
      <c r="L266" s="17">
        <f t="shared" si="5"/>
        <v>0</v>
      </c>
      <c r="M266" s="10">
        <f t="shared" si="5"/>
        <v>0</v>
      </c>
      <c r="N266" s="10">
        <f t="shared" si="5"/>
        <v>0</v>
      </c>
      <c r="O266" s="18">
        <f t="shared" si="6"/>
        <v>0</v>
      </c>
      <c r="P266" s="19">
        <f t="shared" si="7"/>
        <v>0</v>
      </c>
      <c r="Q266" s="20">
        <f>P266*[1]Factors!D253</f>
        <v>0</v>
      </c>
      <c r="R266" s="20">
        <f t="shared" si="8"/>
        <v>0</v>
      </c>
      <c r="S266" s="20">
        <f>R266*[1]Factors!D253</f>
        <v>0</v>
      </c>
      <c r="T266" s="21">
        <f>R266*[1]Factors!D253*[1]Factors!E253</f>
        <v>0</v>
      </c>
      <c r="U266" s="19"/>
      <c r="W266" s="240"/>
      <c r="X266" s="10"/>
      <c r="Y266" s="10">
        <f t="shared" ref="Y266:Z281" si="16">Y254*EXP(Y$20)</f>
        <v>0</v>
      </c>
      <c r="Z266" s="10">
        <f t="shared" si="16"/>
        <v>0</v>
      </c>
      <c r="AA266" s="10" t="s">
        <v>220</v>
      </c>
      <c r="AB266" s="270"/>
      <c r="AC266" s="20">
        <f t="shared" si="15"/>
        <v>0</v>
      </c>
      <c r="AD266" s="10">
        <f t="shared" si="10"/>
        <v>0</v>
      </c>
      <c r="AE266" s="10">
        <f t="shared" si="11"/>
        <v>0</v>
      </c>
      <c r="AF266" s="17"/>
      <c r="AG266" s="18">
        <f t="shared" si="12"/>
        <v>0</v>
      </c>
      <c r="AH266" s="10">
        <f t="shared" si="13"/>
        <v>0</v>
      </c>
      <c r="AI266" s="18">
        <f t="shared" si="14"/>
        <v>0</v>
      </c>
    </row>
    <row r="267" spans="1:35" s="20" customFormat="1">
      <c r="A267" s="31"/>
      <c r="B267" s="31"/>
      <c r="C267" s="94"/>
      <c r="D267" s="94"/>
      <c r="E267" s="94"/>
      <c r="F267" s="149"/>
      <c r="G267" s="14">
        <v>6</v>
      </c>
      <c r="H267" s="15">
        <v>2010</v>
      </c>
      <c r="I267" s="200">
        <v>2010</v>
      </c>
      <c r="J267" s="200">
        <v>2011</v>
      </c>
      <c r="K267" s="16" t="str">
        <f>[1]Lib_RawData!G78</f>
        <v>CFO</v>
      </c>
      <c r="L267" s="17">
        <f t="shared" si="5"/>
        <v>0</v>
      </c>
      <c r="M267" s="10">
        <f t="shared" si="5"/>
        <v>0</v>
      </c>
      <c r="N267" s="10">
        <f t="shared" si="5"/>
        <v>0</v>
      </c>
      <c r="O267" s="18">
        <f t="shared" si="6"/>
        <v>0</v>
      </c>
      <c r="P267" s="19">
        <f t="shared" si="7"/>
        <v>0</v>
      </c>
      <c r="Q267" s="20">
        <f>P267*[1]Factors!D254</f>
        <v>0</v>
      </c>
      <c r="R267" s="20">
        <f t="shared" si="8"/>
        <v>0</v>
      </c>
      <c r="S267" s="20">
        <f>R267*[1]Factors!D254</f>
        <v>0</v>
      </c>
      <c r="T267" s="21">
        <f>R267*[1]Factors!D254*[1]Factors!E254</f>
        <v>0</v>
      </c>
      <c r="U267" s="19"/>
      <c r="W267" s="240"/>
      <c r="X267" s="10"/>
      <c r="Y267" s="10">
        <f t="shared" si="16"/>
        <v>0</v>
      </c>
      <c r="Z267" s="10">
        <f t="shared" si="16"/>
        <v>0</v>
      </c>
      <c r="AA267" s="10" t="s">
        <v>220</v>
      </c>
      <c r="AB267" s="270"/>
      <c r="AC267" s="20">
        <f t="shared" si="15"/>
        <v>0</v>
      </c>
      <c r="AD267" s="10">
        <f t="shared" si="10"/>
        <v>0</v>
      </c>
      <c r="AE267" s="10">
        <f t="shared" si="11"/>
        <v>0</v>
      </c>
      <c r="AF267" s="17"/>
      <c r="AG267" s="18">
        <f t="shared" si="12"/>
        <v>0</v>
      </c>
      <c r="AH267" s="10">
        <f t="shared" si="13"/>
        <v>0</v>
      </c>
      <c r="AI267" s="18">
        <f t="shared" si="14"/>
        <v>0</v>
      </c>
    </row>
    <row r="268" spans="1:35" s="20" customFormat="1">
      <c r="A268" s="31"/>
      <c r="B268" s="31"/>
      <c r="C268" s="94"/>
      <c r="D268" s="94"/>
      <c r="E268" s="94"/>
      <c r="F268" s="149"/>
      <c r="G268" s="14">
        <v>7</v>
      </c>
      <c r="H268" s="15">
        <v>2010</v>
      </c>
      <c r="I268" s="200">
        <v>2011</v>
      </c>
      <c r="J268" s="200">
        <v>2011</v>
      </c>
      <c r="K268" s="16" t="str">
        <f>[1]Lib_RawData!G79</f>
        <v>CFO</v>
      </c>
      <c r="L268" s="17">
        <f t="shared" si="5"/>
        <v>0</v>
      </c>
      <c r="M268" s="10">
        <f t="shared" si="5"/>
        <v>0</v>
      </c>
      <c r="N268" s="10">
        <f t="shared" si="5"/>
        <v>0</v>
      </c>
      <c r="O268" s="18">
        <f t="shared" si="6"/>
        <v>0</v>
      </c>
      <c r="P268" s="19">
        <f t="shared" si="7"/>
        <v>0</v>
      </c>
      <c r="Q268" s="20">
        <f>P268*[1]Factors!D255</f>
        <v>0</v>
      </c>
      <c r="R268" s="20">
        <f t="shared" si="8"/>
        <v>0</v>
      </c>
      <c r="S268" s="20">
        <f>R268*[1]Factors!D255</f>
        <v>0</v>
      </c>
      <c r="T268" s="21">
        <f>R268*[1]Factors!D255*[1]Factors!E255</f>
        <v>0</v>
      </c>
      <c r="U268" s="19"/>
      <c r="W268" s="240"/>
      <c r="X268" s="10"/>
      <c r="Y268" s="10">
        <f t="shared" si="16"/>
        <v>0</v>
      </c>
      <c r="Z268" s="10">
        <f t="shared" si="16"/>
        <v>0</v>
      </c>
      <c r="AA268" s="10" t="s">
        <v>220</v>
      </c>
      <c r="AB268" s="270"/>
      <c r="AC268" s="20">
        <f t="shared" si="15"/>
        <v>0</v>
      </c>
      <c r="AD268" s="10">
        <f t="shared" si="10"/>
        <v>0</v>
      </c>
      <c r="AE268" s="10">
        <f t="shared" si="11"/>
        <v>0</v>
      </c>
      <c r="AF268" s="17"/>
      <c r="AG268" s="18">
        <f t="shared" si="12"/>
        <v>0</v>
      </c>
      <c r="AH268" s="10">
        <f t="shared" si="13"/>
        <v>0</v>
      </c>
      <c r="AI268" s="18">
        <f t="shared" si="14"/>
        <v>0</v>
      </c>
    </row>
    <row r="269" spans="1:35" s="20" customFormat="1">
      <c r="A269" s="31"/>
      <c r="B269" s="31"/>
      <c r="C269" s="94"/>
      <c r="D269" s="94"/>
      <c r="E269" s="94"/>
      <c r="F269" s="149"/>
      <c r="G269" s="14">
        <v>8</v>
      </c>
      <c r="H269" s="15">
        <v>2010</v>
      </c>
      <c r="I269" s="200">
        <v>2011</v>
      </c>
      <c r="J269" s="200">
        <v>2011</v>
      </c>
      <c r="K269" s="16" t="str">
        <f>[1]Lib_RawData!G80</f>
        <v>CFO</v>
      </c>
      <c r="L269" s="17">
        <f t="shared" si="5"/>
        <v>0</v>
      </c>
      <c r="M269" s="10">
        <f t="shared" si="5"/>
        <v>0</v>
      </c>
      <c r="N269" s="10">
        <f t="shared" si="5"/>
        <v>0</v>
      </c>
      <c r="O269" s="18">
        <f t="shared" si="6"/>
        <v>0</v>
      </c>
      <c r="P269" s="19">
        <f t="shared" si="7"/>
        <v>0</v>
      </c>
      <c r="Q269" s="20">
        <f>P269*[1]Factors!D256</f>
        <v>0</v>
      </c>
      <c r="R269" s="20">
        <f t="shared" si="8"/>
        <v>0</v>
      </c>
      <c r="S269" s="20">
        <f>R269*[1]Factors!D256</f>
        <v>0</v>
      </c>
      <c r="T269" s="21">
        <f>R269*[1]Factors!D256*[1]Factors!E256</f>
        <v>0</v>
      </c>
      <c r="U269" s="19"/>
      <c r="W269" s="240"/>
      <c r="X269" s="10"/>
      <c r="Y269" s="10">
        <f t="shared" si="16"/>
        <v>0</v>
      </c>
      <c r="Z269" s="10">
        <f t="shared" si="16"/>
        <v>0</v>
      </c>
      <c r="AA269" s="10" t="s">
        <v>220</v>
      </c>
      <c r="AB269" s="270"/>
      <c r="AC269" s="20">
        <f t="shared" si="15"/>
        <v>0</v>
      </c>
      <c r="AD269" s="10">
        <f t="shared" si="10"/>
        <v>0</v>
      </c>
      <c r="AE269" s="10">
        <f t="shared" si="11"/>
        <v>0</v>
      </c>
      <c r="AF269" s="17"/>
      <c r="AG269" s="18">
        <f t="shared" si="12"/>
        <v>0</v>
      </c>
      <c r="AH269" s="10">
        <f t="shared" si="13"/>
        <v>0</v>
      </c>
      <c r="AI269" s="18">
        <f t="shared" si="14"/>
        <v>0</v>
      </c>
    </row>
    <row r="270" spans="1:35" s="20" customFormat="1">
      <c r="A270" s="31"/>
      <c r="B270" s="31"/>
      <c r="C270" s="94"/>
      <c r="D270" s="94"/>
      <c r="E270" s="94"/>
      <c r="F270" s="149"/>
      <c r="G270" s="14">
        <v>9</v>
      </c>
      <c r="H270" s="15">
        <v>2010</v>
      </c>
      <c r="I270" s="200">
        <v>2011</v>
      </c>
      <c r="J270" s="200">
        <v>2011</v>
      </c>
      <c r="K270" s="16" t="str">
        <f>[1]Lib_RawData!G81</f>
        <v>CFO</v>
      </c>
      <c r="L270" s="17">
        <f t="shared" si="5"/>
        <v>0</v>
      </c>
      <c r="M270" s="10">
        <f t="shared" si="5"/>
        <v>0</v>
      </c>
      <c r="N270" s="10">
        <f t="shared" si="5"/>
        <v>0</v>
      </c>
      <c r="O270" s="18">
        <f t="shared" si="6"/>
        <v>0</v>
      </c>
      <c r="P270" s="19">
        <f t="shared" si="7"/>
        <v>0</v>
      </c>
      <c r="Q270" s="20">
        <f>P270*[1]Factors!D257</f>
        <v>0</v>
      </c>
      <c r="R270" s="20">
        <f t="shared" si="8"/>
        <v>0</v>
      </c>
      <c r="S270" s="20">
        <f>R270*[1]Factors!D257</f>
        <v>0</v>
      </c>
      <c r="T270" s="21">
        <f>R270*[1]Factors!D257*[1]Factors!E257</f>
        <v>0</v>
      </c>
      <c r="U270" s="19"/>
      <c r="W270" s="240"/>
      <c r="X270" s="10"/>
      <c r="Y270" s="10">
        <f t="shared" si="16"/>
        <v>0</v>
      </c>
      <c r="Z270" s="10">
        <f t="shared" si="16"/>
        <v>0</v>
      </c>
      <c r="AA270" s="10" t="s">
        <v>220</v>
      </c>
      <c r="AB270" s="270"/>
      <c r="AC270" s="20">
        <f t="shared" si="15"/>
        <v>0</v>
      </c>
      <c r="AD270" s="10">
        <f t="shared" si="10"/>
        <v>0</v>
      </c>
      <c r="AE270" s="10">
        <f t="shared" si="11"/>
        <v>0</v>
      </c>
      <c r="AF270" s="17"/>
      <c r="AG270" s="18">
        <f t="shared" si="12"/>
        <v>0</v>
      </c>
      <c r="AH270" s="10">
        <f t="shared" si="13"/>
        <v>0</v>
      </c>
      <c r="AI270" s="18">
        <f t="shared" si="14"/>
        <v>0</v>
      </c>
    </row>
    <row r="271" spans="1:35" s="20" customFormat="1">
      <c r="A271" s="31"/>
      <c r="B271" s="31"/>
      <c r="C271" s="94"/>
      <c r="D271" s="94"/>
      <c r="E271" s="94"/>
      <c r="F271" s="149"/>
      <c r="G271" s="14">
        <v>10</v>
      </c>
      <c r="H271" s="15">
        <v>2010</v>
      </c>
      <c r="I271" s="200">
        <v>2011</v>
      </c>
      <c r="J271" s="200">
        <v>2011</v>
      </c>
      <c r="K271" s="16" t="str">
        <f>[1]Lib_RawData!G82</f>
        <v>CFO</v>
      </c>
      <c r="L271" s="17">
        <f t="shared" si="5"/>
        <v>0</v>
      </c>
      <c r="M271" s="10">
        <f t="shared" si="5"/>
        <v>0</v>
      </c>
      <c r="N271" s="10">
        <f t="shared" si="5"/>
        <v>0</v>
      </c>
      <c r="O271" s="18">
        <f t="shared" si="6"/>
        <v>0</v>
      </c>
      <c r="P271" s="19">
        <f t="shared" si="7"/>
        <v>0</v>
      </c>
      <c r="Q271" s="20">
        <f>P271*[1]Factors!D258</f>
        <v>0</v>
      </c>
      <c r="R271" s="20">
        <f t="shared" si="8"/>
        <v>0</v>
      </c>
      <c r="S271" s="20">
        <f>R271*[1]Factors!D258</f>
        <v>0</v>
      </c>
      <c r="T271" s="21">
        <f>R271*[1]Factors!D258*[1]Factors!E258</f>
        <v>0</v>
      </c>
      <c r="U271" s="19"/>
      <c r="W271" s="240"/>
      <c r="X271" s="10"/>
      <c r="Y271" s="10">
        <f t="shared" si="16"/>
        <v>0</v>
      </c>
      <c r="Z271" s="10">
        <f t="shared" si="16"/>
        <v>0</v>
      </c>
      <c r="AA271" s="10" t="s">
        <v>220</v>
      </c>
      <c r="AB271" s="270"/>
      <c r="AC271" s="20">
        <f t="shared" si="15"/>
        <v>0</v>
      </c>
      <c r="AD271" s="10">
        <f t="shared" si="10"/>
        <v>0</v>
      </c>
      <c r="AE271" s="10">
        <f t="shared" si="11"/>
        <v>0</v>
      </c>
      <c r="AF271" s="17"/>
      <c r="AG271" s="18">
        <f t="shared" si="12"/>
        <v>0</v>
      </c>
      <c r="AH271" s="10">
        <f t="shared" si="13"/>
        <v>0</v>
      </c>
      <c r="AI271" s="18">
        <f t="shared" si="14"/>
        <v>0</v>
      </c>
    </row>
    <row r="272" spans="1:35" s="20" customFormat="1">
      <c r="A272" s="31"/>
      <c r="B272" s="31"/>
      <c r="C272" s="94"/>
      <c r="D272" s="94"/>
      <c r="E272" s="94"/>
      <c r="F272" s="149"/>
      <c r="G272" s="14">
        <v>11</v>
      </c>
      <c r="H272" s="15">
        <v>2010</v>
      </c>
      <c r="I272" s="200">
        <v>2011</v>
      </c>
      <c r="J272" s="200">
        <v>2011</v>
      </c>
      <c r="K272" s="16" t="str">
        <f>[1]Lib_RawData!G83</f>
        <v>CFO</v>
      </c>
      <c r="L272" s="17">
        <f t="shared" si="5"/>
        <v>0</v>
      </c>
      <c r="M272" s="10">
        <f t="shared" si="5"/>
        <v>0</v>
      </c>
      <c r="N272" s="10">
        <f t="shared" si="5"/>
        <v>0</v>
      </c>
      <c r="O272" s="18">
        <f t="shared" si="6"/>
        <v>0</v>
      </c>
      <c r="P272" s="19">
        <f t="shared" si="7"/>
        <v>0</v>
      </c>
      <c r="Q272" s="20">
        <f>P272*[1]Factors!D259</f>
        <v>0</v>
      </c>
      <c r="R272" s="20">
        <f t="shared" si="8"/>
        <v>0</v>
      </c>
      <c r="S272" s="20">
        <f>R272*[1]Factors!D259</f>
        <v>0</v>
      </c>
      <c r="T272" s="21">
        <f>R272*[1]Factors!D259*[1]Factors!E259</f>
        <v>0</v>
      </c>
      <c r="U272" s="19"/>
      <c r="W272" s="240"/>
      <c r="X272" s="10"/>
      <c r="Y272" s="10">
        <f t="shared" si="16"/>
        <v>0</v>
      </c>
      <c r="Z272" s="10">
        <f t="shared" si="16"/>
        <v>0</v>
      </c>
      <c r="AA272" s="10" t="s">
        <v>220</v>
      </c>
      <c r="AB272" s="270"/>
      <c r="AC272" s="20">
        <f t="shared" si="15"/>
        <v>0</v>
      </c>
      <c r="AD272" s="10">
        <f t="shared" si="10"/>
        <v>0</v>
      </c>
      <c r="AE272" s="10">
        <f t="shared" si="11"/>
        <v>0</v>
      </c>
      <c r="AF272" s="17"/>
      <c r="AG272" s="18">
        <f t="shared" si="12"/>
        <v>0</v>
      </c>
      <c r="AH272" s="10">
        <f t="shared" si="13"/>
        <v>0</v>
      </c>
      <c r="AI272" s="18">
        <f t="shared" si="14"/>
        <v>0</v>
      </c>
    </row>
    <row r="273" spans="1:35" s="20" customFormat="1">
      <c r="A273" s="31"/>
      <c r="B273" s="31"/>
      <c r="C273" s="94"/>
      <c r="D273" s="94"/>
      <c r="E273" s="94"/>
      <c r="F273" s="149"/>
      <c r="G273" s="14">
        <v>12</v>
      </c>
      <c r="H273" s="15">
        <v>2010</v>
      </c>
      <c r="I273" s="200">
        <v>2011</v>
      </c>
      <c r="J273" s="200">
        <v>2011</v>
      </c>
      <c r="K273" s="16" t="str">
        <f>[1]Lib_RawData!G84</f>
        <v>CFO</v>
      </c>
      <c r="L273" s="17">
        <f t="shared" si="5"/>
        <v>0</v>
      </c>
      <c r="M273" s="10">
        <f t="shared" si="5"/>
        <v>0</v>
      </c>
      <c r="N273" s="10">
        <f t="shared" si="5"/>
        <v>0</v>
      </c>
      <c r="O273" s="18">
        <f t="shared" si="6"/>
        <v>0</v>
      </c>
      <c r="P273" s="19">
        <f t="shared" si="7"/>
        <v>0</v>
      </c>
      <c r="Q273" s="20">
        <f>P273*[1]Factors!D260</f>
        <v>0</v>
      </c>
      <c r="R273" s="20">
        <f t="shared" si="8"/>
        <v>0</v>
      </c>
      <c r="S273" s="20">
        <f>R273*[1]Factors!D260</f>
        <v>0</v>
      </c>
      <c r="T273" s="21">
        <f>R273*[1]Factors!D260*[1]Factors!E260</f>
        <v>0</v>
      </c>
      <c r="U273" s="19"/>
      <c r="W273" s="240"/>
      <c r="X273" s="10"/>
      <c r="Y273" s="10">
        <f t="shared" si="16"/>
        <v>0</v>
      </c>
      <c r="Z273" s="10">
        <f t="shared" si="16"/>
        <v>0</v>
      </c>
      <c r="AA273" s="10" t="s">
        <v>220</v>
      </c>
      <c r="AB273" s="270"/>
      <c r="AC273" s="20">
        <f t="shared" si="15"/>
        <v>0</v>
      </c>
      <c r="AD273" s="10">
        <f t="shared" si="10"/>
        <v>0</v>
      </c>
      <c r="AE273" s="10">
        <f t="shared" si="11"/>
        <v>0</v>
      </c>
      <c r="AF273" s="17"/>
      <c r="AG273" s="18">
        <f t="shared" si="12"/>
        <v>0</v>
      </c>
      <c r="AH273" s="10">
        <f t="shared" si="13"/>
        <v>0</v>
      </c>
      <c r="AI273" s="18">
        <f t="shared" si="14"/>
        <v>0</v>
      </c>
    </row>
    <row r="274" spans="1:35" s="20" customFormat="1">
      <c r="A274" s="31"/>
      <c r="B274" s="31"/>
      <c r="C274" s="94"/>
      <c r="D274" s="94"/>
      <c r="E274" s="94"/>
      <c r="F274" s="149"/>
      <c r="G274" s="14">
        <v>1</v>
      </c>
      <c r="H274" s="15">
        <v>2011</v>
      </c>
      <c r="I274" s="200">
        <v>2011</v>
      </c>
      <c r="J274" s="200">
        <v>2011</v>
      </c>
      <c r="K274" s="16" t="str">
        <f>[1]Lib_RawData!G85</f>
        <v>CFO</v>
      </c>
      <c r="L274" s="17">
        <f t="shared" si="5"/>
        <v>0</v>
      </c>
      <c r="M274" s="10">
        <f t="shared" si="5"/>
        <v>0</v>
      </c>
      <c r="N274" s="10">
        <f t="shared" si="5"/>
        <v>0</v>
      </c>
      <c r="O274" s="18">
        <f t="shared" si="6"/>
        <v>0</v>
      </c>
      <c r="P274" s="19">
        <f t="shared" si="7"/>
        <v>0</v>
      </c>
      <c r="Q274" s="20">
        <f>P274*[1]Factors!D261</f>
        <v>0</v>
      </c>
      <c r="R274" s="20">
        <f t="shared" si="8"/>
        <v>0</v>
      </c>
      <c r="S274" s="20">
        <f>R274*[1]Factors!D261</f>
        <v>0</v>
      </c>
      <c r="T274" s="21">
        <f>R274*[1]Factors!D261*[1]Factors!E261</f>
        <v>0</v>
      </c>
      <c r="U274" s="19"/>
      <c r="W274" s="240"/>
      <c r="X274" s="10"/>
      <c r="Y274" s="10">
        <f t="shared" si="16"/>
        <v>0</v>
      </c>
      <c r="Z274" s="10">
        <f t="shared" si="16"/>
        <v>0</v>
      </c>
      <c r="AA274" s="10" t="s">
        <v>220</v>
      </c>
      <c r="AB274" s="270"/>
      <c r="AC274" s="20">
        <f t="shared" si="15"/>
        <v>0</v>
      </c>
      <c r="AD274" s="10">
        <f t="shared" si="10"/>
        <v>0</v>
      </c>
      <c r="AE274" s="10">
        <f t="shared" si="11"/>
        <v>0</v>
      </c>
      <c r="AF274" s="17"/>
      <c r="AG274" s="18">
        <f t="shared" si="12"/>
        <v>0</v>
      </c>
      <c r="AH274" s="10">
        <f t="shared" si="13"/>
        <v>0</v>
      </c>
      <c r="AI274" s="18">
        <f t="shared" si="14"/>
        <v>0</v>
      </c>
    </row>
    <row r="275" spans="1:35" s="20" customFormat="1">
      <c r="A275" s="31"/>
      <c r="B275" s="31"/>
      <c r="C275" s="94"/>
      <c r="D275" s="94"/>
      <c r="E275" s="94"/>
      <c r="F275" s="149"/>
      <c r="G275" s="14">
        <v>2</v>
      </c>
      <c r="H275" s="15">
        <v>2011</v>
      </c>
      <c r="I275" s="200">
        <v>2011</v>
      </c>
      <c r="J275" s="200">
        <v>2011</v>
      </c>
      <c r="K275" s="16" t="str">
        <f>[1]Lib_RawData!G86</f>
        <v>CFO</v>
      </c>
      <c r="L275" s="17">
        <f t="shared" si="5"/>
        <v>0</v>
      </c>
      <c r="M275" s="10">
        <f t="shared" si="5"/>
        <v>0</v>
      </c>
      <c r="N275" s="10">
        <f t="shared" si="5"/>
        <v>0</v>
      </c>
      <c r="O275" s="18">
        <f t="shared" si="6"/>
        <v>0</v>
      </c>
      <c r="P275" s="19">
        <f t="shared" si="7"/>
        <v>0</v>
      </c>
      <c r="Q275" s="20">
        <f>P275*[1]Factors!D262</f>
        <v>0</v>
      </c>
      <c r="R275" s="20">
        <f t="shared" si="8"/>
        <v>0</v>
      </c>
      <c r="S275" s="20">
        <f>R275*[1]Factors!D262</f>
        <v>0</v>
      </c>
      <c r="T275" s="21">
        <f>R275*[1]Factors!D262*[1]Factors!E262</f>
        <v>0</v>
      </c>
      <c r="U275" s="19"/>
      <c r="W275" s="240"/>
      <c r="X275" s="10"/>
      <c r="Y275" s="10">
        <f t="shared" si="16"/>
        <v>0</v>
      </c>
      <c r="Z275" s="10">
        <f t="shared" si="16"/>
        <v>0</v>
      </c>
      <c r="AA275" s="10" t="s">
        <v>220</v>
      </c>
      <c r="AB275" s="270"/>
      <c r="AC275" s="20">
        <f t="shared" si="15"/>
        <v>0</v>
      </c>
      <c r="AD275" s="10">
        <f t="shared" si="10"/>
        <v>0</v>
      </c>
      <c r="AE275" s="10">
        <f t="shared" si="11"/>
        <v>0</v>
      </c>
      <c r="AF275" s="17"/>
      <c r="AG275" s="18">
        <f t="shared" si="12"/>
        <v>0</v>
      </c>
      <c r="AH275" s="10">
        <f t="shared" si="13"/>
        <v>0</v>
      </c>
      <c r="AI275" s="18">
        <f t="shared" si="14"/>
        <v>0</v>
      </c>
    </row>
    <row r="276" spans="1:35" s="20" customFormat="1">
      <c r="A276" s="31"/>
      <c r="B276" s="31"/>
      <c r="C276" s="94"/>
      <c r="D276" s="94"/>
      <c r="E276" s="94"/>
      <c r="F276" s="149"/>
      <c r="G276" s="14">
        <v>3</v>
      </c>
      <c r="H276" s="15">
        <v>2011</v>
      </c>
      <c r="I276" s="200">
        <v>2011</v>
      </c>
      <c r="J276" s="200">
        <v>2011</v>
      </c>
      <c r="K276" s="16" t="str">
        <f>[1]Lib_RawData!G87</f>
        <v>CFO</v>
      </c>
      <c r="L276" s="17">
        <f t="shared" si="5"/>
        <v>0</v>
      </c>
      <c r="M276" s="10">
        <f t="shared" si="5"/>
        <v>0</v>
      </c>
      <c r="N276" s="10">
        <f t="shared" si="5"/>
        <v>0</v>
      </c>
      <c r="O276" s="18">
        <f t="shared" si="6"/>
        <v>0</v>
      </c>
      <c r="P276" s="19">
        <f t="shared" si="7"/>
        <v>0</v>
      </c>
      <c r="Q276" s="20">
        <f>P276*[1]Factors!D263</f>
        <v>0</v>
      </c>
      <c r="R276" s="20">
        <f t="shared" si="8"/>
        <v>0</v>
      </c>
      <c r="S276" s="20">
        <f>R276*[1]Factors!D263</f>
        <v>0</v>
      </c>
      <c r="T276" s="21">
        <f>R276*[1]Factors!D263*[1]Factors!E263</f>
        <v>0</v>
      </c>
      <c r="U276" s="19"/>
      <c r="W276" s="240"/>
      <c r="X276" s="10"/>
      <c r="Y276" s="10">
        <f t="shared" si="16"/>
        <v>0</v>
      </c>
      <c r="Z276" s="10">
        <f t="shared" si="16"/>
        <v>0</v>
      </c>
      <c r="AA276" s="10" t="s">
        <v>220</v>
      </c>
      <c r="AB276" s="270"/>
      <c r="AC276" s="20">
        <f t="shared" si="15"/>
        <v>0</v>
      </c>
      <c r="AD276" s="10">
        <f t="shared" si="10"/>
        <v>0</v>
      </c>
      <c r="AE276" s="10">
        <f t="shared" si="11"/>
        <v>0</v>
      </c>
      <c r="AF276" s="17"/>
      <c r="AG276" s="18">
        <f t="shared" si="12"/>
        <v>0</v>
      </c>
      <c r="AH276" s="10">
        <f t="shared" si="13"/>
        <v>0</v>
      </c>
      <c r="AI276" s="18">
        <f t="shared" si="14"/>
        <v>0</v>
      </c>
    </row>
    <row r="277" spans="1:35" s="20" customFormat="1">
      <c r="A277" s="31"/>
      <c r="B277" s="31"/>
      <c r="C277" s="94"/>
      <c r="D277" s="94"/>
      <c r="E277" s="94"/>
      <c r="F277" s="149"/>
      <c r="G277" s="14">
        <v>4</v>
      </c>
      <c r="H277" s="15">
        <v>2011</v>
      </c>
      <c r="I277" s="200">
        <v>2011</v>
      </c>
      <c r="J277" s="200">
        <v>2012</v>
      </c>
      <c r="K277" s="16" t="str">
        <f>[1]Lib_RawData!G88</f>
        <v>CFO</v>
      </c>
      <c r="L277" s="17">
        <f t="shared" si="5"/>
        <v>0</v>
      </c>
      <c r="M277" s="10">
        <f t="shared" si="5"/>
        <v>0</v>
      </c>
      <c r="N277" s="10">
        <f t="shared" si="5"/>
        <v>0</v>
      </c>
      <c r="O277" s="18">
        <f t="shared" si="6"/>
        <v>0</v>
      </c>
      <c r="P277" s="19">
        <f t="shared" si="7"/>
        <v>0</v>
      </c>
      <c r="Q277" s="20">
        <f>P277*[1]Factors!D264</f>
        <v>0</v>
      </c>
      <c r="R277" s="20">
        <f t="shared" si="8"/>
        <v>0</v>
      </c>
      <c r="S277" s="20">
        <f>R277*[1]Factors!D264</f>
        <v>0</v>
      </c>
      <c r="T277" s="21">
        <f>R277*[1]Factors!D264*[1]Factors!E264</f>
        <v>0</v>
      </c>
      <c r="U277" s="19"/>
      <c r="W277" s="240"/>
      <c r="X277" s="10"/>
      <c r="Y277" s="10">
        <f t="shared" si="16"/>
        <v>0</v>
      </c>
      <c r="Z277" s="10">
        <f t="shared" si="16"/>
        <v>0</v>
      </c>
      <c r="AA277" s="10" t="s">
        <v>220</v>
      </c>
      <c r="AB277" s="270"/>
      <c r="AC277" s="20">
        <f t="shared" si="15"/>
        <v>0</v>
      </c>
      <c r="AD277" s="10">
        <f t="shared" si="10"/>
        <v>0</v>
      </c>
      <c r="AE277" s="10">
        <f t="shared" si="11"/>
        <v>0</v>
      </c>
      <c r="AF277" s="17"/>
      <c r="AG277" s="18">
        <f t="shared" si="12"/>
        <v>0</v>
      </c>
      <c r="AH277" s="10">
        <f t="shared" si="13"/>
        <v>0</v>
      </c>
      <c r="AI277" s="18">
        <f t="shared" si="14"/>
        <v>0</v>
      </c>
    </row>
    <row r="278" spans="1:35" s="20" customFormat="1">
      <c r="A278" s="31"/>
      <c r="B278" s="31"/>
      <c r="C278" s="94"/>
      <c r="D278" s="94"/>
      <c r="E278" s="94"/>
      <c r="F278" s="149"/>
      <c r="G278" s="14">
        <v>5</v>
      </c>
      <c r="H278" s="15">
        <v>2011</v>
      </c>
      <c r="I278" s="200">
        <v>2011</v>
      </c>
      <c r="J278" s="200">
        <v>2012</v>
      </c>
      <c r="K278" s="16" t="str">
        <f>[1]Lib_RawData!G89</f>
        <v>CFO</v>
      </c>
      <c r="L278" s="17">
        <f t="shared" si="5"/>
        <v>0</v>
      </c>
      <c r="M278" s="10">
        <f t="shared" si="5"/>
        <v>0</v>
      </c>
      <c r="N278" s="10">
        <f t="shared" si="5"/>
        <v>0</v>
      </c>
      <c r="O278" s="18">
        <f t="shared" si="6"/>
        <v>0</v>
      </c>
      <c r="P278" s="19">
        <f t="shared" si="7"/>
        <v>0</v>
      </c>
      <c r="Q278" s="20">
        <f>P278*[1]Factors!D265</f>
        <v>0</v>
      </c>
      <c r="R278" s="20">
        <f t="shared" si="8"/>
        <v>0</v>
      </c>
      <c r="S278" s="20">
        <f>R278*[1]Factors!D265</f>
        <v>0</v>
      </c>
      <c r="T278" s="21">
        <f>R278*[1]Factors!D265*[1]Factors!E265</f>
        <v>0</v>
      </c>
      <c r="U278" s="19"/>
      <c r="W278" s="240"/>
      <c r="X278" s="10"/>
      <c r="Y278" s="10">
        <f t="shared" si="16"/>
        <v>0</v>
      </c>
      <c r="Z278" s="10">
        <f t="shared" si="16"/>
        <v>0</v>
      </c>
      <c r="AA278" s="10" t="s">
        <v>220</v>
      </c>
      <c r="AB278" s="270"/>
      <c r="AC278" s="20">
        <f t="shared" si="15"/>
        <v>0</v>
      </c>
      <c r="AD278" s="10">
        <f t="shared" si="10"/>
        <v>0</v>
      </c>
      <c r="AE278" s="10">
        <f t="shared" si="11"/>
        <v>0</v>
      </c>
      <c r="AF278" s="17"/>
      <c r="AG278" s="18">
        <f t="shared" si="12"/>
        <v>0</v>
      </c>
      <c r="AH278" s="10">
        <f t="shared" si="13"/>
        <v>0</v>
      </c>
      <c r="AI278" s="18">
        <f t="shared" si="14"/>
        <v>0</v>
      </c>
    </row>
    <row r="279" spans="1:35" s="20" customFormat="1">
      <c r="A279" s="31"/>
      <c r="B279" s="31"/>
      <c r="C279" s="94"/>
      <c r="D279" s="94"/>
      <c r="E279" s="94"/>
      <c r="F279" s="149"/>
      <c r="G279" s="14">
        <v>6</v>
      </c>
      <c r="H279" s="15">
        <v>2011</v>
      </c>
      <c r="I279" s="200">
        <v>2011</v>
      </c>
      <c r="J279" s="200">
        <v>2012</v>
      </c>
      <c r="K279" s="16" t="str">
        <f>[1]Lib_RawData!G90</f>
        <v>CFO</v>
      </c>
      <c r="L279" s="17">
        <f t="shared" si="5"/>
        <v>0</v>
      </c>
      <c r="M279" s="10">
        <f t="shared" si="5"/>
        <v>0</v>
      </c>
      <c r="N279" s="10">
        <f t="shared" si="5"/>
        <v>0</v>
      </c>
      <c r="O279" s="18">
        <f t="shared" si="6"/>
        <v>0</v>
      </c>
      <c r="P279" s="19">
        <f t="shared" si="7"/>
        <v>0</v>
      </c>
      <c r="Q279" s="20">
        <f>P279*[1]Factors!D266</f>
        <v>0</v>
      </c>
      <c r="R279" s="20">
        <f t="shared" si="8"/>
        <v>0</v>
      </c>
      <c r="S279" s="20">
        <f>R279*[1]Factors!D266</f>
        <v>0</v>
      </c>
      <c r="T279" s="21">
        <f>R279*[1]Factors!D266*[1]Factors!E266</f>
        <v>0</v>
      </c>
      <c r="U279" s="19"/>
      <c r="W279" s="240"/>
      <c r="X279" s="10"/>
      <c r="Y279" s="10">
        <f t="shared" si="16"/>
        <v>0</v>
      </c>
      <c r="Z279" s="10">
        <f t="shared" si="16"/>
        <v>0</v>
      </c>
      <c r="AA279" s="10" t="s">
        <v>220</v>
      </c>
      <c r="AB279" s="270"/>
      <c r="AC279" s="20">
        <f t="shared" si="15"/>
        <v>0</v>
      </c>
      <c r="AD279" s="10">
        <f t="shared" si="10"/>
        <v>0</v>
      </c>
      <c r="AE279" s="10">
        <f t="shared" si="11"/>
        <v>0</v>
      </c>
      <c r="AF279" s="17"/>
      <c r="AG279" s="18">
        <f t="shared" si="12"/>
        <v>0</v>
      </c>
      <c r="AH279" s="10">
        <f t="shared" si="13"/>
        <v>0</v>
      </c>
      <c r="AI279" s="18">
        <f t="shared" si="14"/>
        <v>0</v>
      </c>
    </row>
    <row r="280" spans="1:35" s="20" customFormat="1">
      <c r="A280" s="31"/>
      <c r="B280" s="31"/>
      <c r="C280" s="94"/>
      <c r="D280" s="94"/>
      <c r="E280" s="94"/>
      <c r="F280" s="149"/>
      <c r="G280" s="14">
        <v>7</v>
      </c>
      <c r="H280" s="15">
        <v>2011</v>
      </c>
      <c r="I280" s="200">
        <v>2012</v>
      </c>
      <c r="J280" s="200">
        <v>2012</v>
      </c>
      <c r="K280" s="16" t="str">
        <f>[1]Lib_RawData!G91</f>
        <v>CFO</v>
      </c>
      <c r="L280" s="17">
        <f t="shared" si="5"/>
        <v>0</v>
      </c>
      <c r="M280" s="10">
        <f t="shared" si="5"/>
        <v>0</v>
      </c>
      <c r="N280" s="10">
        <f t="shared" si="5"/>
        <v>0</v>
      </c>
      <c r="O280" s="18">
        <f t="shared" si="6"/>
        <v>0</v>
      </c>
      <c r="P280" s="19">
        <f t="shared" si="7"/>
        <v>0</v>
      </c>
      <c r="Q280" s="20">
        <f>P280*[1]Factors!D267</f>
        <v>0</v>
      </c>
      <c r="R280" s="20">
        <f t="shared" si="8"/>
        <v>0</v>
      </c>
      <c r="S280" s="20">
        <f>R280*[1]Factors!D267</f>
        <v>0</v>
      </c>
      <c r="T280" s="21">
        <f>R280*[1]Factors!D267*[1]Factors!E267</f>
        <v>0</v>
      </c>
      <c r="U280" s="19"/>
      <c r="W280" s="240"/>
      <c r="X280" s="10"/>
      <c r="Y280" s="10">
        <f t="shared" si="16"/>
        <v>0</v>
      </c>
      <c r="Z280" s="10">
        <f t="shared" si="16"/>
        <v>0</v>
      </c>
      <c r="AA280" s="10" t="s">
        <v>220</v>
      </c>
      <c r="AB280" s="270"/>
      <c r="AC280" s="20">
        <f t="shared" si="15"/>
        <v>0</v>
      </c>
      <c r="AD280" s="10">
        <f t="shared" si="10"/>
        <v>0</v>
      </c>
      <c r="AE280" s="10">
        <f t="shared" si="11"/>
        <v>0</v>
      </c>
      <c r="AF280" s="17"/>
      <c r="AG280" s="18">
        <f t="shared" si="12"/>
        <v>0</v>
      </c>
      <c r="AH280" s="10">
        <f t="shared" si="13"/>
        <v>0</v>
      </c>
      <c r="AI280" s="18">
        <f t="shared" si="14"/>
        <v>0</v>
      </c>
    </row>
    <row r="281" spans="1:35" s="20" customFormat="1">
      <c r="A281" s="31"/>
      <c r="B281" s="31"/>
      <c r="C281" s="94"/>
      <c r="D281" s="94"/>
      <c r="E281" s="94"/>
      <c r="F281" s="149"/>
      <c r="G281" s="14">
        <v>8</v>
      </c>
      <c r="H281" s="15">
        <v>2011</v>
      </c>
      <c r="I281" s="200">
        <v>2012</v>
      </c>
      <c r="J281" s="200">
        <v>2012</v>
      </c>
      <c r="K281" s="16" t="str">
        <f>[1]Lib_RawData!G92</f>
        <v>CFO</v>
      </c>
      <c r="L281" s="17">
        <f t="shared" si="5"/>
        <v>0</v>
      </c>
      <c r="M281" s="10">
        <f t="shared" si="5"/>
        <v>0</v>
      </c>
      <c r="N281" s="10">
        <f t="shared" si="5"/>
        <v>0</v>
      </c>
      <c r="O281" s="18">
        <f t="shared" si="6"/>
        <v>0</v>
      </c>
      <c r="P281" s="19">
        <f t="shared" si="7"/>
        <v>0</v>
      </c>
      <c r="Q281" s="20">
        <f>P281*[1]Factors!D268</f>
        <v>0</v>
      </c>
      <c r="R281" s="20">
        <f t="shared" si="8"/>
        <v>0</v>
      </c>
      <c r="S281" s="20">
        <f>R281*[1]Factors!D268</f>
        <v>0</v>
      </c>
      <c r="T281" s="21">
        <f>R281*[1]Factors!D268*[1]Factors!E268</f>
        <v>0</v>
      </c>
      <c r="U281" s="19"/>
      <c r="W281" s="240"/>
      <c r="X281" s="10"/>
      <c r="Y281" s="10">
        <f t="shared" si="16"/>
        <v>0</v>
      </c>
      <c r="Z281" s="10">
        <f t="shared" si="16"/>
        <v>0</v>
      </c>
      <c r="AA281" s="10" t="s">
        <v>220</v>
      </c>
      <c r="AB281" s="270"/>
      <c r="AC281" s="20">
        <f t="shared" si="15"/>
        <v>0</v>
      </c>
      <c r="AD281" s="10">
        <f t="shared" si="10"/>
        <v>0</v>
      </c>
      <c r="AE281" s="10">
        <f t="shared" si="11"/>
        <v>0</v>
      </c>
      <c r="AF281" s="17"/>
      <c r="AG281" s="18">
        <f t="shared" si="12"/>
        <v>0</v>
      </c>
      <c r="AH281" s="10">
        <f t="shared" si="13"/>
        <v>0</v>
      </c>
      <c r="AI281" s="18">
        <f t="shared" si="14"/>
        <v>0</v>
      </c>
    </row>
    <row r="282" spans="1:35" s="20" customFormat="1">
      <c r="A282" s="31"/>
      <c r="B282" s="31"/>
      <c r="C282" s="94"/>
      <c r="D282" s="94"/>
      <c r="E282" s="94"/>
      <c r="F282" s="149"/>
      <c r="G282" s="14">
        <v>9</v>
      </c>
      <c r="H282" s="15">
        <v>2011</v>
      </c>
      <c r="I282" s="200">
        <v>2012</v>
      </c>
      <c r="J282" s="200">
        <v>2012</v>
      </c>
      <c r="K282" s="16" t="str">
        <f>[1]Lib_RawData!G93</f>
        <v>CFO</v>
      </c>
      <c r="L282" s="17">
        <f t="shared" si="5"/>
        <v>0</v>
      </c>
      <c r="M282" s="10">
        <f t="shared" si="5"/>
        <v>0</v>
      </c>
      <c r="N282" s="10">
        <f t="shared" si="5"/>
        <v>0</v>
      </c>
      <c r="O282" s="18">
        <f t="shared" si="6"/>
        <v>0</v>
      </c>
      <c r="P282" s="19">
        <f t="shared" si="7"/>
        <v>0</v>
      </c>
      <c r="Q282" s="20">
        <f>P282*[1]Factors!D269</f>
        <v>0</v>
      </c>
      <c r="R282" s="20">
        <f t="shared" si="8"/>
        <v>0</v>
      </c>
      <c r="S282" s="20">
        <f>R282*[1]Factors!D269</f>
        <v>0</v>
      </c>
      <c r="T282" s="21">
        <f>R282*[1]Factors!D269*[1]Factors!E269</f>
        <v>0</v>
      </c>
      <c r="U282" s="19"/>
      <c r="W282" s="240"/>
      <c r="X282" s="10"/>
      <c r="Y282" s="10">
        <f t="shared" ref="Y282:Z297" si="17">Y270*EXP(Y$20)</f>
        <v>0</v>
      </c>
      <c r="Z282" s="10">
        <f t="shared" si="17"/>
        <v>0</v>
      </c>
      <c r="AA282" s="10" t="s">
        <v>220</v>
      </c>
      <c r="AB282" s="270"/>
      <c r="AC282" s="20">
        <f t="shared" si="15"/>
        <v>0</v>
      </c>
      <c r="AD282" s="10">
        <f t="shared" si="10"/>
        <v>0</v>
      </c>
      <c r="AE282" s="10">
        <f t="shared" si="11"/>
        <v>0</v>
      </c>
      <c r="AF282" s="17"/>
      <c r="AG282" s="18">
        <f t="shared" si="12"/>
        <v>0</v>
      </c>
      <c r="AH282" s="10">
        <f t="shared" si="13"/>
        <v>0</v>
      </c>
      <c r="AI282" s="18">
        <f t="shared" si="14"/>
        <v>0</v>
      </c>
    </row>
    <row r="283" spans="1:35" s="20" customFormat="1">
      <c r="A283" s="31"/>
      <c r="B283" s="31"/>
      <c r="C283" s="94"/>
      <c r="D283" s="94"/>
      <c r="E283" s="94"/>
      <c r="F283" s="149"/>
      <c r="G283" s="14">
        <v>10</v>
      </c>
      <c r="H283" s="15">
        <v>2011</v>
      </c>
      <c r="I283" s="200">
        <v>2012</v>
      </c>
      <c r="J283" s="200">
        <v>2012</v>
      </c>
      <c r="K283" s="16" t="str">
        <f>[1]Lib_RawData!G94</f>
        <v>CFO</v>
      </c>
      <c r="L283" s="17">
        <f t="shared" si="5"/>
        <v>0</v>
      </c>
      <c r="M283" s="10">
        <f t="shared" si="5"/>
        <v>0</v>
      </c>
      <c r="N283" s="10">
        <f t="shared" si="5"/>
        <v>0</v>
      </c>
      <c r="O283" s="18">
        <f t="shared" si="6"/>
        <v>0</v>
      </c>
      <c r="P283" s="19">
        <f t="shared" si="7"/>
        <v>0</v>
      </c>
      <c r="Q283" s="20">
        <f>P283*[1]Factors!D270</f>
        <v>0</v>
      </c>
      <c r="R283" s="20">
        <f t="shared" si="8"/>
        <v>0</v>
      </c>
      <c r="S283" s="20">
        <f>R283*[1]Factors!D270</f>
        <v>0</v>
      </c>
      <c r="T283" s="21">
        <f>R283*[1]Factors!D270*[1]Factors!E270</f>
        <v>0</v>
      </c>
      <c r="U283" s="19"/>
      <c r="W283" s="240"/>
      <c r="X283" s="10"/>
      <c r="Y283" s="10">
        <f t="shared" si="17"/>
        <v>0</v>
      </c>
      <c r="Z283" s="10">
        <f t="shared" si="17"/>
        <v>0</v>
      </c>
      <c r="AA283" s="10" t="s">
        <v>220</v>
      </c>
      <c r="AB283" s="270"/>
      <c r="AC283" s="20">
        <f t="shared" si="15"/>
        <v>0</v>
      </c>
      <c r="AD283" s="10">
        <f t="shared" si="10"/>
        <v>0</v>
      </c>
      <c r="AE283" s="10">
        <f t="shared" si="11"/>
        <v>0</v>
      </c>
      <c r="AF283" s="17"/>
      <c r="AG283" s="18">
        <f t="shared" si="12"/>
        <v>0</v>
      </c>
      <c r="AH283" s="10">
        <f t="shared" si="13"/>
        <v>0</v>
      </c>
      <c r="AI283" s="18">
        <f t="shared" si="14"/>
        <v>0</v>
      </c>
    </row>
    <row r="284" spans="1:35" s="20" customFormat="1">
      <c r="A284" s="31"/>
      <c r="B284" s="31"/>
      <c r="C284" s="94"/>
      <c r="D284" s="94"/>
      <c r="E284" s="94"/>
      <c r="F284" s="149"/>
      <c r="G284" s="14">
        <v>11</v>
      </c>
      <c r="H284" s="15">
        <v>2011</v>
      </c>
      <c r="I284" s="200">
        <v>2012</v>
      </c>
      <c r="J284" s="200">
        <v>2012</v>
      </c>
      <c r="K284" s="16" t="str">
        <f>[1]Lib_RawData!G95</f>
        <v>CFO</v>
      </c>
      <c r="L284" s="17">
        <f t="shared" si="5"/>
        <v>0</v>
      </c>
      <c r="M284" s="10">
        <f t="shared" si="5"/>
        <v>0</v>
      </c>
      <c r="N284" s="10">
        <f t="shared" si="5"/>
        <v>0</v>
      </c>
      <c r="O284" s="18">
        <f t="shared" si="6"/>
        <v>0</v>
      </c>
      <c r="P284" s="19">
        <f t="shared" si="7"/>
        <v>0</v>
      </c>
      <c r="Q284" s="20">
        <f>P284*[1]Factors!D271</f>
        <v>0</v>
      </c>
      <c r="R284" s="20">
        <f t="shared" si="8"/>
        <v>0</v>
      </c>
      <c r="S284" s="20">
        <f>R284*[1]Factors!D271</f>
        <v>0</v>
      </c>
      <c r="T284" s="21">
        <f>R284*[1]Factors!D271*[1]Factors!E271</f>
        <v>0</v>
      </c>
      <c r="U284" s="19"/>
      <c r="W284" s="240"/>
      <c r="X284" s="10"/>
      <c r="Y284" s="10">
        <f t="shared" si="17"/>
        <v>0</v>
      </c>
      <c r="Z284" s="10">
        <f t="shared" si="17"/>
        <v>0</v>
      </c>
      <c r="AA284" s="10" t="s">
        <v>220</v>
      </c>
      <c r="AB284" s="270"/>
      <c r="AC284" s="20">
        <f t="shared" si="15"/>
        <v>0</v>
      </c>
      <c r="AD284" s="10">
        <f t="shared" si="10"/>
        <v>0</v>
      </c>
      <c r="AE284" s="10">
        <f t="shared" si="11"/>
        <v>0</v>
      </c>
      <c r="AF284" s="17"/>
      <c r="AG284" s="18">
        <f t="shared" si="12"/>
        <v>0</v>
      </c>
      <c r="AH284" s="10">
        <f t="shared" si="13"/>
        <v>0</v>
      </c>
      <c r="AI284" s="18">
        <f t="shared" si="14"/>
        <v>0</v>
      </c>
    </row>
    <row r="285" spans="1:35" s="20" customFormat="1">
      <c r="A285" s="31"/>
      <c r="B285" s="31"/>
      <c r="C285" s="94"/>
      <c r="D285" s="94"/>
      <c r="E285" s="94"/>
      <c r="F285" s="149"/>
      <c r="G285" s="14">
        <v>12</v>
      </c>
      <c r="H285" s="15">
        <v>2011</v>
      </c>
      <c r="I285" s="200">
        <v>2012</v>
      </c>
      <c r="J285" s="200">
        <v>2012</v>
      </c>
      <c r="K285" s="16" t="str">
        <f>[1]Lib_RawData!G96</f>
        <v>CFO</v>
      </c>
      <c r="L285" s="17">
        <f t="shared" si="5"/>
        <v>0</v>
      </c>
      <c r="M285" s="10">
        <f t="shared" si="5"/>
        <v>0</v>
      </c>
      <c r="N285" s="10">
        <f t="shared" si="5"/>
        <v>0</v>
      </c>
      <c r="O285" s="18">
        <f t="shared" si="6"/>
        <v>0</v>
      </c>
      <c r="P285" s="19">
        <f t="shared" si="7"/>
        <v>0</v>
      </c>
      <c r="Q285" s="20">
        <f>P285*[1]Factors!D272</f>
        <v>0</v>
      </c>
      <c r="R285" s="20">
        <f t="shared" si="8"/>
        <v>0</v>
      </c>
      <c r="S285" s="20">
        <f>R285*[1]Factors!D272</f>
        <v>0</v>
      </c>
      <c r="T285" s="21">
        <f>R285*[1]Factors!D272*[1]Factors!E272</f>
        <v>0</v>
      </c>
      <c r="U285" s="19"/>
      <c r="W285" s="240"/>
      <c r="X285" s="10"/>
      <c r="Y285" s="10">
        <f t="shared" si="17"/>
        <v>0</v>
      </c>
      <c r="Z285" s="10">
        <f t="shared" si="17"/>
        <v>0</v>
      </c>
      <c r="AA285" s="10" t="s">
        <v>220</v>
      </c>
      <c r="AB285" s="270"/>
      <c r="AC285" s="20">
        <f t="shared" si="15"/>
        <v>0</v>
      </c>
      <c r="AD285" s="10">
        <f t="shared" si="10"/>
        <v>0</v>
      </c>
      <c r="AE285" s="10">
        <f t="shared" si="11"/>
        <v>0</v>
      </c>
      <c r="AF285" s="17"/>
      <c r="AG285" s="18">
        <f t="shared" si="12"/>
        <v>0</v>
      </c>
      <c r="AH285" s="10">
        <f t="shared" si="13"/>
        <v>0</v>
      </c>
      <c r="AI285" s="18">
        <f t="shared" si="14"/>
        <v>0</v>
      </c>
    </row>
    <row r="286" spans="1:35" s="20" customFormat="1">
      <c r="A286" s="31"/>
      <c r="B286" s="31"/>
      <c r="C286" s="94"/>
      <c r="D286" s="94"/>
      <c r="E286" s="94"/>
      <c r="F286" s="149"/>
      <c r="G286" s="14">
        <v>1</v>
      </c>
      <c r="H286" s="15">
        <v>2012</v>
      </c>
      <c r="I286" s="200">
        <v>2012</v>
      </c>
      <c r="J286" s="200">
        <v>2012</v>
      </c>
      <c r="K286" s="16" t="str">
        <f>[1]Lib_RawData!G97</f>
        <v>CFO</v>
      </c>
      <c r="L286" s="17">
        <f t="shared" si="5"/>
        <v>0</v>
      </c>
      <c r="M286" s="10">
        <f t="shared" si="5"/>
        <v>0</v>
      </c>
      <c r="N286" s="10">
        <f t="shared" si="5"/>
        <v>0</v>
      </c>
      <c r="O286" s="18">
        <f t="shared" si="6"/>
        <v>0</v>
      </c>
      <c r="P286" s="19">
        <f t="shared" si="7"/>
        <v>0</v>
      </c>
      <c r="Q286" s="20">
        <f>P286*[1]Factors!D273</f>
        <v>0</v>
      </c>
      <c r="R286" s="20">
        <f t="shared" si="8"/>
        <v>0</v>
      </c>
      <c r="S286" s="20">
        <f>R286*[1]Factors!D273</f>
        <v>0</v>
      </c>
      <c r="T286" s="21">
        <f>R286*[1]Factors!D273*[1]Factors!E273</f>
        <v>0</v>
      </c>
      <c r="U286" s="19"/>
      <c r="W286" s="240"/>
      <c r="X286" s="10"/>
      <c r="Y286" s="10">
        <f t="shared" si="17"/>
        <v>0</v>
      </c>
      <c r="Z286" s="10">
        <f t="shared" si="17"/>
        <v>0</v>
      </c>
      <c r="AA286" s="10" t="s">
        <v>220</v>
      </c>
      <c r="AB286" s="270"/>
      <c r="AC286" s="20">
        <f t="shared" si="15"/>
        <v>0</v>
      </c>
      <c r="AD286" s="10">
        <f t="shared" si="10"/>
        <v>0</v>
      </c>
      <c r="AE286" s="10">
        <f t="shared" si="11"/>
        <v>0</v>
      </c>
      <c r="AF286" s="17"/>
      <c r="AG286" s="18">
        <f t="shared" si="12"/>
        <v>0</v>
      </c>
      <c r="AH286" s="10">
        <f t="shared" si="13"/>
        <v>0</v>
      </c>
      <c r="AI286" s="18">
        <f t="shared" si="14"/>
        <v>0</v>
      </c>
    </row>
    <row r="287" spans="1:35" s="20" customFormat="1">
      <c r="A287" s="31"/>
      <c r="B287" s="31"/>
      <c r="C287" s="94"/>
      <c r="D287" s="94"/>
      <c r="E287" s="94"/>
      <c r="F287" s="149"/>
      <c r="G287" s="14">
        <v>2</v>
      </c>
      <c r="H287" s="15">
        <v>2012</v>
      </c>
      <c r="I287" s="200">
        <v>2012</v>
      </c>
      <c r="J287" s="200">
        <v>2012</v>
      </c>
      <c r="K287" s="16" t="str">
        <f>[1]Lib_RawData!G98</f>
        <v>CFO</v>
      </c>
      <c r="L287" s="17">
        <f t="shared" si="5"/>
        <v>0</v>
      </c>
      <c r="M287" s="10">
        <f t="shared" si="5"/>
        <v>0</v>
      </c>
      <c r="N287" s="10">
        <f t="shared" si="5"/>
        <v>0</v>
      </c>
      <c r="O287" s="18">
        <f t="shared" si="6"/>
        <v>0</v>
      </c>
      <c r="P287" s="19">
        <f t="shared" si="7"/>
        <v>0</v>
      </c>
      <c r="Q287" s="20">
        <f>P287*[1]Factors!D274</f>
        <v>0</v>
      </c>
      <c r="R287" s="20">
        <f t="shared" si="8"/>
        <v>0</v>
      </c>
      <c r="S287" s="20">
        <f>R287*[1]Factors!D274</f>
        <v>0</v>
      </c>
      <c r="T287" s="21">
        <f>R287*[1]Factors!D274*[1]Factors!E274</f>
        <v>0</v>
      </c>
      <c r="U287" s="19"/>
      <c r="W287" s="240"/>
      <c r="X287" s="10"/>
      <c r="Y287" s="10">
        <f t="shared" si="17"/>
        <v>0</v>
      </c>
      <c r="Z287" s="10">
        <f t="shared" si="17"/>
        <v>0</v>
      </c>
      <c r="AA287" s="10" t="s">
        <v>220</v>
      </c>
      <c r="AB287" s="270"/>
      <c r="AC287" s="20">
        <f t="shared" si="15"/>
        <v>0</v>
      </c>
      <c r="AD287" s="10">
        <f t="shared" si="10"/>
        <v>0</v>
      </c>
      <c r="AE287" s="10">
        <f t="shared" si="11"/>
        <v>0</v>
      </c>
      <c r="AF287" s="17"/>
      <c r="AG287" s="18">
        <f t="shared" si="12"/>
        <v>0</v>
      </c>
      <c r="AH287" s="10">
        <f t="shared" si="13"/>
        <v>0</v>
      </c>
      <c r="AI287" s="18">
        <f t="shared" si="14"/>
        <v>0</v>
      </c>
    </row>
    <row r="288" spans="1:35" s="20" customFormat="1">
      <c r="A288" s="31"/>
      <c r="B288" s="31"/>
      <c r="C288" s="94"/>
      <c r="D288" s="94"/>
      <c r="E288" s="94"/>
      <c r="F288" s="149"/>
      <c r="G288" s="14">
        <v>3</v>
      </c>
      <c r="H288" s="15">
        <v>2012</v>
      </c>
      <c r="I288" s="200">
        <v>2012</v>
      </c>
      <c r="J288" s="200">
        <v>2012</v>
      </c>
      <c r="K288" s="16" t="str">
        <f>[1]Lib_RawData!G99</f>
        <v>CFO</v>
      </c>
      <c r="L288" s="17">
        <f t="shared" si="5"/>
        <v>0</v>
      </c>
      <c r="M288" s="10">
        <f t="shared" si="5"/>
        <v>0</v>
      </c>
      <c r="N288" s="10">
        <f t="shared" si="5"/>
        <v>0</v>
      </c>
      <c r="O288" s="18">
        <f t="shared" si="6"/>
        <v>0</v>
      </c>
      <c r="P288" s="19">
        <f t="shared" si="7"/>
        <v>0</v>
      </c>
      <c r="Q288" s="20">
        <f>P288*[1]Factors!D275</f>
        <v>0</v>
      </c>
      <c r="R288" s="20">
        <f t="shared" si="8"/>
        <v>0</v>
      </c>
      <c r="S288" s="20">
        <f>R288*[1]Factors!D275</f>
        <v>0</v>
      </c>
      <c r="T288" s="21">
        <f>R288*[1]Factors!D275*[1]Factors!E275</f>
        <v>0</v>
      </c>
      <c r="U288" s="19"/>
      <c r="W288" s="240"/>
      <c r="X288" s="10"/>
      <c r="Y288" s="10">
        <f t="shared" si="17"/>
        <v>0</v>
      </c>
      <c r="Z288" s="10">
        <f t="shared" si="17"/>
        <v>0</v>
      </c>
      <c r="AA288" s="10" t="s">
        <v>220</v>
      </c>
      <c r="AB288" s="270"/>
      <c r="AC288" s="20">
        <f t="shared" si="15"/>
        <v>0</v>
      </c>
      <c r="AD288" s="10">
        <f t="shared" si="10"/>
        <v>0</v>
      </c>
      <c r="AE288" s="10">
        <f t="shared" si="11"/>
        <v>0</v>
      </c>
      <c r="AF288" s="17"/>
      <c r="AG288" s="18">
        <f t="shared" si="12"/>
        <v>0</v>
      </c>
      <c r="AH288" s="10">
        <f t="shared" si="13"/>
        <v>0</v>
      </c>
      <c r="AI288" s="18">
        <f t="shared" si="14"/>
        <v>0</v>
      </c>
    </row>
    <row r="289" spans="1:35" s="20" customFormat="1">
      <c r="A289" s="31"/>
      <c r="B289" s="31"/>
      <c r="C289" s="94"/>
      <c r="D289" s="94"/>
      <c r="E289" s="94"/>
      <c r="F289" s="149"/>
      <c r="G289" s="14">
        <v>4</v>
      </c>
      <c r="H289" s="15">
        <v>2012</v>
      </c>
      <c r="I289" s="200">
        <v>2012</v>
      </c>
      <c r="J289" s="200">
        <v>2013</v>
      </c>
      <c r="K289" s="16" t="str">
        <f>[1]Lib_RawData!G100</f>
        <v>CFO</v>
      </c>
      <c r="L289" s="17">
        <f t="shared" si="5"/>
        <v>0</v>
      </c>
      <c r="M289" s="10">
        <f t="shared" si="5"/>
        <v>0</v>
      </c>
      <c r="N289" s="10">
        <f t="shared" si="5"/>
        <v>0</v>
      </c>
      <c r="O289" s="18">
        <f t="shared" si="6"/>
        <v>0</v>
      </c>
      <c r="P289" s="19">
        <f t="shared" si="7"/>
        <v>0</v>
      </c>
      <c r="Q289" s="20">
        <f>P289*[1]Factors!D276</f>
        <v>0</v>
      </c>
      <c r="R289" s="20">
        <f t="shared" si="8"/>
        <v>0</v>
      </c>
      <c r="S289" s="20">
        <f>R289*[1]Factors!D276</f>
        <v>0</v>
      </c>
      <c r="T289" s="21">
        <f>R289*[1]Factors!D276*[1]Factors!E276</f>
        <v>0</v>
      </c>
      <c r="U289" s="19"/>
      <c r="W289" s="240"/>
      <c r="X289" s="10"/>
      <c r="Y289" s="10">
        <f t="shared" si="17"/>
        <v>0</v>
      </c>
      <c r="Z289" s="10">
        <f t="shared" si="17"/>
        <v>0</v>
      </c>
      <c r="AA289" s="10" t="s">
        <v>220</v>
      </c>
      <c r="AB289" s="270"/>
      <c r="AC289" s="20">
        <f t="shared" si="15"/>
        <v>0</v>
      </c>
      <c r="AD289" s="10">
        <f t="shared" si="10"/>
        <v>0</v>
      </c>
      <c r="AE289" s="10">
        <f t="shared" si="11"/>
        <v>0</v>
      </c>
      <c r="AF289" s="17"/>
      <c r="AG289" s="18">
        <f t="shared" si="12"/>
        <v>0</v>
      </c>
      <c r="AH289" s="10">
        <f t="shared" si="13"/>
        <v>0</v>
      </c>
      <c r="AI289" s="18">
        <f t="shared" si="14"/>
        <v>0</v>
      </c>
    </row>
    <row r="290" spans="1:35" s="20" customFormat="1">
      <c r="A290" s="31"/>
      <c r="B290" s="31"/>
      <c r="C290" s="94"/>
      <c r="D290" s="94"/>
      <c r="E290" s="94"/>
      <c r="F290" s="149"/>
      <c r="G290" s="14">
        <v>5</v>
      </c>
      <c r="H290" s="15">
        <v>2012</v>
      </c>
      <c r="I290" s="200">
        <v>2012</v>
      </c>
      <c r="J290" s="200">
        <v>2013</v>
      </c>
      <c r="K290" s="16" t="str">
        <f>[1]Lib_RawData!G101</f>
        <v>CFO</v>
      </c>
      <c r="L290" s="17">
        <f t="shared" si="5"/>
        <v>0</v>
      </c>
      <c r="M290" s="10">
        <f t="shared" si="5"/>
        <v>0</v>
      </c>
      <c r="N290" s="10">
        <f t="shared" si="5"/>
        <v>0</v>
      </c>
      <c r="O290" s="18">
        <f t="shared" si="6"/>
        <v>0</v>
      </c>
      <c r="P290" s="19">
        <f t="shared" si="7"/>
        <v>0</v>
      </c>
      <c r="Q290" s="20">
        <f>P290*[1]Factors!D277</f>
        <v>0</v>
      </c>
      <c r="R290" s="20">
        <f t="shared" si="8"/>
        <v>0</v>
      </c>
      <c r="S290" s="20">
        <f>R290*[1]Factors!D277</f>
        <v>0</v>
      </c>
      <c r="T290" s="21">
        <f>R290*[1]Factors!D277*[1]Factors!E277</f>
        <v>0</v>
      </c>
      <c r="U290" s="17"/>
      <c r="V290" s="10"/>
      <c r="W290" s="240"/>
      <c r="X290" s="10"/>
      <c r="Y290" s="10">
        <f t="shared" si="17"/>
        <v>0</v>
      </c>
      <c r="Z290" s="10">
        <f t="shared" si="17"/>
        <v>0</v>
      </c>
      <c r="AA290" s="10" t="s">
        <v>220</v>
      </c>
      <c r="AB290" s="270"/>
      <c r="AC290" s="10">
        <f t="shared" si="15"/>
        <v>0</v>
      </c>
      <c r="AD290" s="10">
        <f t="shared" si="10"/>
        <v>0</v>
      </c>
      <c r="AE290" s="10">
        <f t="shared" si="11"/>
        <v>0</v>
      </c>
      <c r="AF290" s="17"/>
      <c r="AG290" s="18">
        <f t="shared" si="12"/>
        <v>0</v>
      </c>
      <c r="AH290" s="10">
        <f t="shared" si="13"/>
        <v>0</v>
      </c>
      <c r="AI290" s="18">
        <f t="shared" si="14"/>
        <v>0</v>
      </c>
    </row>
    <row r="291" spans="1:35" s="20" customFormat="1">
      <c r="A291" s="31"/>
      <c r="B291" s="31"/>
      <c r="C291" s="94"/>
      <c r="D291" s="94"/>
      <c r="E291" s="94"/>
      <c r="F291" s="149"/>
      <c r="G291" s="14">
        <v>6</v>
      </c>
      <c r="H291" s="15">
        <v>2012</v>
      </c>
      <c r="I291" s="200">
        <v>2012</v>
      </c>
      <c r="J291" s="200">
        <v>2013</v>
      </c>
      <c r="K291" s="16" t="str">
        <f>[1]Lib_RawData!G102</f>
        <v>CFO</v>
      </c>
      <c r="L291" s="17">
        <f t="shared" si="5"/>
        <v>0</v>
      </c>
      <c r="M291" s="10">
        <f t="shared" si="5"/>
        <v>0</v>
      </c>
      <c r="N291" s="10">
        <f t="shared" si="5"/>
        <v>0</v>
      </c>
      <c r="O291" s="18">
        <f t="shared" si="6"/>
        <v>0</v>
      </c>
      <c r="P291" s="19">
        <f t="shared" si="7"/>
        <v>0</v>
      </c>
      <c r="Q291" s="20">
        <f>P291*[1]Factors!D278</f>
        <v>0</v>
      </c>
      <c r="R291" s="20">
        <f t="shared" si="8"/>
        <v>0</v>
      </c>
      <c r="S291" s="20">
        <f>R291*[1]Factors!D278</f>
        <v>0</v>
      </c>
      <c r="T291" s="21">
        <f>R291*[1]Factors!D278*[1]Factors!E278</f>
        <v>0</v>
      </c>
      <c r="U291" s="17"/>
      <c r="V291" s="10"/>
      <c r="W291" s="240"/>
      <c r="X291" s="10"/>
      <c r="Y291" s="10">
        <f t="shared" si="17"/>
        <v>0</v>
      </c>
      <c r="Z291" s="10">
        <f t="shared" si="17"/>
        <v>0</v>
      </c>
      <c r="AA291" s="10" t="s">
        <v>220</v>
      </c>
      <c r="AB291" s="270"/>
      <c r="AC291" s="10">
        <f t="shared" si="15"/>
        <v>0</v>
      </c>
      <c r="AD291" s="10">
        <f t="shared" si="10"/>
        <v>0</v>
      </c>
      <c r="AE291" s="10">
        <f t="shared" si="11"/>
        <v>0</v>
      </c>
      <c r="AF291" s="17"/>
      <c r="AG291" s="18">
        <f t="shared" si="12"/>
        <v>0</v>
      </c>
      <c r="AH291" s="10">
        <f t="shared" si="13"/>
        <v>0</v>
      </c>
      <c r="AI291" s="18">
        <f t="shared" si="14"/>
        <v>0</v>
      </c>
    </row>
    <row r="292" spans="1:35" s="20" customFormat="1">
      <c r="A292" s="31"/>
      <c r="B292" s="31"/>
      <c r="C292" s="94"/>
      <c r="D292" s="94"/>
      <c r="E292" s="94"/>
      <c r="F292" s="149"/>
      <c r="G292" s="14">
        <v>7</v>
      </c>
      <c r="H292" s="15">
        <v>2012</v>
      </c>
      <c r="I292" s="200">
        <v>2013</v>
      </c>
      <c r="J292" s="200">
        <v>2013</v>
      </c>
      <c r="K292" s="16" t="str">
        <f>[1]Lib_RawData!G103</f>
        <v>CFO</v>
      </c>
      <c r="L292" s="17">
        <f t="shared" si="5"/>
        <v>0</v>
      </c>
      <c r="M292" s="10">
        <f t="shared" si="5"/>
        <v>0</v>
      </c>
      <c r="N292" s="10">
        <f t="shared" si="5"/>
        <v>0</v>
      </c>
      <c r="O292" s="18">
        <f t="shared" si="6"/>
        <v>0</v>
      </c>
      <c r="P292" s="19">
        <f t="shared" si="7"/>
        <v>0</v>
      </c>
      <c r="Q292" s="20">
        <f>P292*[1]Factors!D279</f>
        <v>0</v>
      </c>
      <c r="R292" s="20">
        <f t="shared" si="8"/>
        <v>0</v>
      </c>
      <c r="S292" s="20">
        <f>R292*[1]Factors!D279</f>
        <v>0</v>
      </c>
      <c r="T292" s="21">
        <f>R292*[1]Factors!D279*[1]Factors!E279</f>
        <v>0</v>
      </c>
      <c r="U292" s="17"/>
      <c r="V292" s="10"/>
      <c r="W292" s="240"/>
      <c r="X292" s="10"/>
      <c r="Y292" s="10">
        <f t="shared" si="17"/>
        <v>0</v>
      </c>
      <c r="Z292" s="10">
        <f t="shared" si="17"/>
        <v>0</v>
      </c>
      <c r="AA292" s="10" t="s">
        <v>220</v>
      </c>
      <c r="AB292" s="270"/>
      <c r="AC292" s="10">
        <f t="shared" si="15"/>
        <v>0</v>
      </c>
      <c r="AD292" s="10">
        <f t="shared" si="10"/>
        <v>0</v>
      </c>
      <c r="AE292" s="10">
        <f t="shared" si="11"/>
        <v>0</v>
      </c>
      <c r="AF292" s="17"/>
      <c r="AG292" s="18">
        <f t="shared" si="12"/>
        <v>0</v>
      </c>
      <c r="AH292" s="10">
        <f t="shared" si="13"/>
        <v>0</v>
      </c>
      <c r="AI292" s="18">
        <f t="shared" si="14"/>
        <v>0</v>
      </c>
    </row>
    <row r="293" spans="1:35" s="20" customFormat="1">
      <c r="A293" s="31"/>
      <c r="B293" s="31"/>
      <c r="C293" s="94"/>
      <c r="D293" s="94"/>
      <c r="E293" s="94"/>
      <c r="F293" s="149"/>
      <c r="G293" s="14">
        <v>8</v>
      </c>
      <c r="H293" s="15">
        <v>2012</v>
      </c>
      <c r="I293" s="200">
        <v>2013</v>
      </c>
      <c r="J293" s="200">
        <v>2013</v>
      </c>
      <c r="K293" s="16" t="str">
        <f>[1]Lib_RawData!G104</f>
        <v>CFO</v>
      </c>
      <c r="L293" s="17">
        <f t="shared" si="5"/>
        <v>0</v>
      </c>
      <c r="M293" s="10">
        <f t="shared" si="5"/>
        <v>0</v>
      </c>
      <c r="N293" s="10">
        <f t="shared" si="5"/>
        <v>0</v>
      </c>
      <c r="O293" s="18">
        <f t="shared" si="6"/>
        <v>0</v>
      </c>
      <c r="P293" s="19">
        <f t="shared" si="7"/>
        <v>0</v>
      </c>
      <c r="Q293" s="20">
        <f>P293*[1]Factors!D280</f>
        <v>0</v>
      </c>
      <c r="R293" s="20">
        <f t="shared" si="8"/>
        <v>0</v>
      </c>
      <c r="S293" s="20">
        <f>R293*[1]Factors!D280</f>
        <v>0</v>
      </c>
      <c r="T293" s="21">
        <f>R293*[1]Factors!D280*[1]Factors!E280</f>
        <v>0</v>
      </c>
      <c r="U293" s="17"/>
      <c r="V293" s="10"/>
      <c r="W293" s="240"/>
      <c r="X293" s="10"/>
      <c r="Y293" s="10">
        <f t="shared" si="17"/>
        <v>0</v>
      </c>
      <c r="Z293" s="10">
        <f t="shared" si="17"/>
        <v>0</v>
      </c>
      <c r="AA293" s="10" t="s">
        <v>220</v>
      </c>
      <c r="AB293" s="270"/>
      <c r="AC293" s="10">
        <f t="shared" si="15"/>
        <v>0</v>
      </c>
      <c r="AD293" s="10">
        <f t="shared" si="10"/>
        <v>0</v>
      </c>
      <c r="AE293" s="10">
        <f t="shared" si="11"/>
        <v>0</v>
      </c>
      <c r="AF293" s="17"/>
      <c r="AG293" s="18">
        <f t="shared" si="12"/>
        <v>0</v>
      </c>
      <c r="AH293" s="10">
        <f t="shared" si="13"/>
        <v>0</v>
      </c>
      <c r="AI293" s="18">
        <f t="shared" si="14"/>
        <v>0</v>
      </c>
    </row>
    <row r="294" spans="1:35" s="20" customFormat="1">
      <c r="A294" s="31"/>
      <c r="B294" s="31"/>
      <c r="C294" s="94"/>
      <c r="D294" s="94"/>
      <c r="E294" s="94"/>
      <c r="F294" s="149"/>
      <c r="G294" s="14">
        <v>9</v>
      </c>
      <c r="H294" s="15">
        <v>2012</v>
      </c>
      <c r="I294" s="200">
        <v>2013</v>
      </c>
      <c r="J294" s="200">
        <v>2013</v>
      </c>
      <c r="K294" s="16" t="str">
        <f>[1]Lib_RawData!G105</f>
        <v>CFO</v>
      </c>
      <c r="L294" s="17">
        <f t="shared" si="5"/>
        <v>0</v>
      </c>
      <c r="M294" s="10">
        <f t="shared" si="5"/>
        <v>0</v>
      </c>
      <c r="N294" s="10">
        <f t="shared" si="5"/>
        <v>0</v>
      </c>
      <c r="O294" s="18">
        <f t="shared" si="6"/>
        <v>0</v>
      </c>
      <c r="P294" s="19">
        <f t="shared" si="7"/>
        <v>0</v>
      </c>
      <c r="Q294" s="20">
        <f>P294*[1]Factors!D281</f>
        <v>0</v>
      </c>
      <c r="R294" s="20">
        <f t="shared" si="8"/>
        <v>0</v>
      </c>
      <c r="S294" s="20">
        <f>R294*[1]Factors!D281</f>
        <v>0</v>
      </c>
      <c r="T294" s="21">
        <f>R294*[1]Factors!D281*[1]Factors!E281</f>
        <v>0</v>
      </c>
      <c r="U294" s="17"/>
      <c r="V294" s="10"/>
      <c r="W294" s="240"/>
      <c r="X294" s="10"/>
      <c r="Y294" s="10">
        <f t="shared" si="17"/>
        <v>0</v>
      </c>
      <c r="Z294" s="10">
        <f t="shared" si="17"/>
        <v>0</v>
      </c>
      <c r="AA294" s="10" t="s">
        <v>220</v>
      </c>
      <c r="AB294" s="270"/>
      <c r="AC294" s="10">
        <f t="shared" si="15"/>
        <v>0</v>
      </c>
      <c r="AD294" s="10">
        <f t="shared" si="10"/>
        <v>0</v>
      </c>
      <c r="AE294" s="10">
        <f t="shared" si="11"/>
        <v>0</v>
      </c>
      <c r="AF294" s="17"/>
      <c r="AG294" s="18">
        <f t="shared" si="12"/>
        <v>0</v>
      </c>
      <c r="AH294" s="10">
        <f t="shared" si="13"/>
        <v>0</v>
      </c>
      <c r="AI294" s="18">
        <f t="shared" si="14"/>
        <v>0</v>
      </c>
    </row>
    <row r="295" spans="1:35" s="20" customFormat="1">
      <c r="A295" s="31"/>
      <c r="B295" s="31"/>
      <c r="C295" s="94"/>
      <c r="D295" s="94"/>
      <c r="E295" s="94"/>
      <c r="F295" s="149"/>
      <c r="G295" s="14">
        <v>10</v>
      </c>
      <c r="H295" s="15">
        <v>2012</v>
      </c>
      <c r="I295" s="200">
        <v>2013</v>
      </c>
      <c r="J295" s="200">
        <v>2013</v>
      </c>
      <c r="K295" s="16" t="str">
        <f>[1]Lib_RawData!G106</f>
        <v>CFO</v>
      </c>
      <c r="L295" s="17">
        <f t="shared" si="5"/>
        <v>0</v>
      </c>
      <c r="M295" s="10">
        <f t="shared" si="5"/>
        <v>0</v>
      </c>
      <c r="N295" s="10">
        <f t="shared" si="5"/>
        <v>0</v>
      </c>
      <c r="O295" s="18">
        <f t="shared" si="6"/>
        <v>0</v>
      </c>
      <c r="P295" s="19">
        <f t="shared" si="7"/>
        <v>0</v>
      </c>
      <c r="Q295" s="20">
        <f>P295*[1]Factors!D282</f>
        <v>0</v>
      </c>
      <c r="R295" s="20">
        <f t="shared" si="8"/>
        <v>0</v>
      </c>
      <c r="S295" s="20">
        <f>R295*[1]Factors!D282</f>
        <v>0</v>
      </c>
      <c r="T295" s="21">
        <f>R295*[1]Factors!D282*[1]Factors!E282</f>
        <v>0</v>
      </c>
      <c r="U295" s="17"/>
      <c r="V295" s="10"/>
      <c r="W295" s="240"/>
      <c r="X295" s="10"/>
      <c r="Y295" s="10">
        <f t="shared" si="17"/>
        <v>0</v>
      </c>
      <c r="Z295" s="10">
        <f t="shared" si="17"/>
        <v>0</v>
      </c>
      <c r="AA295" s="10" t="s">
        <v>220</v>
      </c>
      <c r="AB295" s="270"/>
      <c r="AC295" s="10">
        <f t="shared" si="15"/>
        <v>0</v>
      </c>
      <c r="AD295" s="10">
        <f t="shared" si="10"/>
        <v>0</v>
      </c>
      <c r="AE295" s="10">
        <f t="shared" si="11"/>
        <v>0</v>
      </c>
      <c r="AF295" s="17"/>
      <c r="AG295" s="18">
        <f t="shared" si="12"/>
        <v>0</v>
      </c>
      <c r="AH295" s="10">
        <f t="shared" si="13"/>
        <v>0</v>
      </c>
      <c r="AI295" s="18">
        <f t="shared" si="14"/>
        <v>0</v>
      </c>
    </row>
    <row r="296" spans="1:35" s="20" customFormat="1">
      <c r="A296" s="31"/>
      <c r="B296" s="31"/>
      <c r="C296" s="94"/>
      <c r="D296" s="94"/>
      <c r="E296" s="94"/>
      <c r="F296" s="149"/>
      <c r="G296" s="14">
        <v>11</v>
      </c>
      <c r="H296" s="15">
        <v>2012</v>
      </c>
      <c r="I296" s="200">
        <v>2013</v>
      </c>
      <c r="J296" s="200">
        <v>2013</v>
      </c>
      <c r="K296" s="16" t="str">
        <f>[1]Lib_RawData!G107</f>
        <v>CFO</v>
      </c>
      <c r="L296" s="17">
        <f t="shared" si="5"/>
        <v>0</v>
      </c>
      <c r="M296" s="10">
        <f t="shared" si="5"/>
        <v>0</v>
      </c>
      <c r="N296" s="10">
        <f t="shared" si="5"/>
        <v>0</v>
      </c>
      <c r="O296" s="18">
        <f t="shared" si="6"/>
        <v>0</v>
      </c>
      <c r="P296" s="19">
        <f t="shared" si="7"/>
        <v>0</v>
      </c>
      <c r="Q296" s="20">
        <f>P296*[1]Factors!D283</f>
        <v>0</v>
      </c>
      <c r="R296" s="20">
        <f t="shared" si="8"/>
        <v>0</v>
      </c>
      <c r="S296" s="20">
        <f>R296*[1]Factors!D283</f>
        <v>0</v>
      </c>
      <c r="T296" s="21">
        <f>R296*[1]Factors!D283*[1]Factors!E283</f>
        <v>0</v>
      </c>
      <c r="U296" s="17"/>
      <c r="V296" s="10"/>
      <c r="W296" s="240"/>
      <c r="X296" s="10"/>
      <c r="Y296" s="10">
        <f t="shared" si="17"/>
        <v>0</v>
      </c>
      <c r="Z296" s="10">
        <f t="shared" si="17"/>
        <v>0</v>
      </c>
      <c r="AA296" s="10" t="s">
        <v>220</v>
      </c>
      <c r="AB296" s="270"/>
      <c r="AC296" s="10">
        <f t="shared" si="15"/>
        <v>0</v>
      </c>
      <c r="AD296" s="10">
        <f t="shared" si="10"/>
        <v>0</v>
      </c>
      <c r="AE296" s="10">
        <f t="shared" si="11"/>
        <v>0</v>
      </c>
      <c r="AF296" s="17"/>
      <c r="AG296" s="18">
        <f t="shared" si="12"/>
        <v>0</v>
      </c>
      <c r="AH296" s="10">
        <f t="shared" si="13"/>
        <v>0</v>
      </c>
      <c r="AI296" s="18">
        <f t="shared" si="14"/>
        <v>0</v>
      </c>
    </row>
    <row r="297" spans="1:35" s="20" customFormat="1">
      <c r="A297" s="31"/>
      <c r="B297" s="31"/>
      <c r="C297" s="94"/>
      <c r="D297" s="94"/>
      <c r="E297" s="94"/>
      <c r="F297" s="149"/>
      <c r="G297" s="14">
        <v>12</v>
      </c>
      <c r="H297" s="15">
        <v>2012</v>
      </c>
      <c r="I297" s="200">
        <v>2013</v>
      </c>
      <c r="J297" s="200">
        <v>2013</v>
      </c>
      <c r="K297" s="16" t="str">
        <f>[1]Lib_RawData!G108</f>
        <v>CFO</v>
      </c>
      <c r="L297" s="17">
        <f t="shared" si="5"/>
        <v>0</v>
      </c>
      <c r="M297" s="10">
        <f t="shared" si="5"/>
        <v>0</v>
      </c>
      <c r="N297" s="10">
        <f t="shared" si="5"/>
        <v>0</v>
      </c>
      <c r="O297" s="18">
        <f t="shared" si="6"/>
        <v>0</v>
      </c>
      <c r="P297" s="19">
        <f t="shared" si="7"/>
        <v>0</v>
      </c>
      <c r="Q297" s="20">
        <f>P297*[1]Factors!D284</f>
        <v>0</v>
      </c>
      <c r="R297" s="20">
        <f t="shared" si="8"/>
        <v>0</v>
      </c>
      <c r="S297" s="20">
        <f>R297*[1]Factors!D284</f>
        <v>0</v>
      </c>
      <c r="T297" s="21">
        <f>R297*[1]Factors!D284*[1]Factors!E284</f>
        <v>0</v>
      </c>
      <c r="U297" s="17"/>
      <c r="V297" s="10"/>
      <c r="W297" s="240"/>
      <c r="X297" s="10"/>
      <c r="Y297" s="10">
        <f t="shared" si="17"/>
        <v>0</v>
      </c>
      <c r="Z297" s="10">
        <f t="shared" si="17"/>
        <v>0</v>
      </c>
      <c r="AA297" s="10" t="s">
        <v>220</v>
      </c>
      <c r="AB297" s="270"/>
      <c r="AC297" s="10">
        <f t="shared" si="15"/>
        <v>0</v>
      </c>
      <c r="AD297" s="10">
        <f t="shared" si="10"/>
        <v>0</v>
      </c>
      <c r="AE297" s="10">
        <f t="shared" si="11"/>
        <v>0</v>
      </c>
      <c r="AF297" s="17"/>
      <c r="AG297" s="18">
        <f t="shared" si="12"/>
        <v>0</v>
      </c>
      <c r="AH297" s="10">
        <f t="shared" si="13"/>
        <v>0</v>
      </c>
      <c r="AI297" s="18">
        <f t="shared" si="14"/>
        <v>0</v>
      </c>
    </row>
    <row r="298" spans="1:35" s="20" customFormat="1">
      <c r="A298" s="31"/>
      <c r="B298" s="31"/>
      <c r="C298" s="94"/>
      <c r="D298" s="94"/>
      <c r="E298" s="94"/>
      <c r="F298" s="149"/>
      <c r="G298" s="14">
        <v>1</v>
      </c>
      <c r="H298" s="15">
        <v>2013</v>
      </c>
      <c r="I298" s="200">
        <v>2013</v>
      </c>
      <c r="J298" s="200">
        <v>2013</v>
      </c>
      <c r="K298" s="16" t="str">
        <f>[1]Lib_RawData!G109</f>
        <v>CFO</v>
      </c>
      <c r="L298" s="17">
        <f t="shared" si="5"/>
        <v>0</v>
      </c>
      <c r="M298" s="10">
        <f t="shared" si="5"/>
        <v>0</v>
      </c>
      <c r="N298" s="10">
        <f t="shared" si="5"/>
        <v>0</v>
      </c>
      <c r="O298" s="18">
        <f t="shared" si="6"/>
        <v>0</v>
      </c>
      <c r="P298" s="19">
        <f t="shared" si="7"/>
        <v>0</v>
      </c>
      <c r="Q298" s="20">
        <f>P298*[1]Factors!D285</f>
        <v>0</v>
      </c>
      <c r="R298" s="20">
        <f t="shared" si="8"/>
        <v>0</v>
      </c>
      <c r="S298" s="20">
        <f>R298*[1]Factors!D285</f>
        <v>0</v>
      </c>
      <c r="T298" s="21">
        <f>R298*[1]Factors!D285*[1]Factors!E285</f>
        <v>0</v>
      </c>
      <c r="U298" s="17"/>
      <c r="V298" s="10"/>
      <c r="W298" s="240"/>
      <c r="X298" s="10"/>
      <c r="Y298" s="10">
        <f t="shared" ref="Y298:Z313" si="18">Y286*EXP(Y$20)</f>
        <v>0</v>
      </c>
      <c r="Z298" s="10">
        <f t="shared" si="18"/>
        <v>0</v>
      </c>
      <c r="AA298" s="10" t="s">
        <v>220</v>
      </c>
      <c r="AB298" s="270"/>
      <c r="AC298" s="10">
        <f t="shared" si="15"/>
        <v>0</v>
      </c>
      <c r="AD298" s="10">
        <f t="shared" si="10"/>
        <v>0</v>
      </c>
      <c r="AE298" s="10">
        <f t="shared" si="11"/>
        <v>0</v>
      </c>
      <c r="AF298" s="17"/>
      <c r="AG298" s="18">
        <f t="shared" si="12"/>
        <v>0</v>
      </c>
      <c r="AH298" s="10">
        <f t="shared" si="13"/>
        <v>0</v>
      </c>
      <c r="AI298" s="18">
        <f t="shared" si="14"/>
        <v>0</v>
      </c>
    </row>
    <row r="299" spans="1:35" s="20" customFormat="1">
      <c r="A299" s="31"/>
      <c r="B299" s="31"/>
      <c r="C299" s="94"/>
      <c r="D299" s="94"/>
      <c r="E299" s="94"/>
      <c r="F299" s="149"/>
      <c r="G299" s="14">
        <v>2</v>
      </c>
      <c r="H299" s="15">
        <v>2013</v>
      </c>
      <c r="I299" s="200">
        <v>2013</v>
      </c>
      <c r="J299" s="200">
        <v>2013</v>
      </c>
      <c r="K299" s="16" t="str">
        <f>[1]Lib_RawData!G110</f>
        <v>CFO</v>
      </c>
      <c r="L299" s="17">
        <f t="shared" si="5"/>
        <v>0</v>
      </c>
      <c r="M299" s="10">
        <f t="shared" si="5"/>
        <v>0</v>
      </c>
      <c r="N299" s="10">
        <f t="shared" si="5"/>
        <v>0</v>
      </c>
      <c r="O299" s="18">
        <f t="shared" si="6"/>
        <v>0</v>
      </c>
      <c r="P299" s="19">
        <f t="shared" si="7"/>
        <v>0</v>
      </c>
      <c r="Q299" s="20">
        <f>P299*[1]Factors!D286</f>
        <v>0</v>
      </c>
      <c r="R299" s="20">
        <f t="shared" si="8"/>
        <v>0</v>
      </c>
      <c r="S299" s="20">
        <f>R299*[1]Factors!D286</f>
        <v>0</v>
      </c>
      <c r="T299" s="21">
        <f>R299*[1]Factors!D286*[1]Factors!E286</f>
        <v>0</v>
      </c>
      <c r="U299" s="17"/>
      <c r="V299" s="10"/>
      <c r="W299" s="240"/>
      <c r="X299" s="10"/>
      <c r="Y299" s="10">
        <f t="shared" si="18"/>
        <v>0</v>
      </c>
      <c r="Z299" s="10">
        <f t="shared" si="18"/>
        <v>0</v>
      </c>
      <c r="AA299" s="10" t="s">
        <v>220</v>
      </c>
      <c r="AB299" s="270"/>
      <c r="AC299" s="10">
        <f t="shared" si="15"/>
        <v>0</v>
      </c>
      <c r="AD299" s="10">
        <f t="shared" si="10"/>
        <v>0</v>
      </c>
      <c r="AE299" s="10">
        <f t="shared" si="11"/>
        <v>0</v>
      </c>
      <c r="AF299" s="17"/>
      <c r="AG299" s="18">
        <f t="shared" si="12"/>
        <v>0</v>
      </c>
      <c r="AH299" s="10">
        <f t="shared" si="13"/>
        <v>0</v>
      </c>
      <c r="AI299" s="18">
        <f t="shared" si="14"/>
        <v>0</v>
      </c>
    </row>
    <row r="300" spans="1:35" s="20" customFormat="1">
      <c r="A300" s="31"/>
      <c r="B300" s="31"/>
      <c r="C300" s="94"/>
      <c r="D300" s="94"/>
      <c r="E300" s="94"/>
      <c r="F300" s="149"/>
      <c r="G300" s="14">
        <v>3</v>
      </c>
      <c r="H300" s="15">
        <v>2013</v>
      </c>
      <c r="I300" s="200">
        <v>2013</v>
      </c>
      <c r="J300" s="200">
        <v>2013</v>
      </c>
      <c r="K300" s="16" t="str">
        <f>[1]Lib_RawData!G111</f>
        <v>CFO</v>
      </c>
      <c r="L300" s="17">
        <f t="shared" si="5"/>
        <v>0</v>
      </c>
      <c r="M300" s="10">
        <f t="shared" si="5"/>
        <v>0</v>
      </c>
      <c r="N300" s="10">
        <f t="shared" si="5"/>
        <v>0</v>
      </c>
      <c r="O300" s="18">
        <f t="shared" si="6"/>
        <v>0</v>
      </c>
      <c r="P300" s="19">
        <f t="shared" si="7"/>
        <v>0</v>
      </c>
      <c r="Q300" s="20">
        <f>P300*[1]Factors!D287</f>
        <v>0</v>
      </c>
      <c r="R300" s="20">
        <f t="shared" si="8"/>
        <v>0</v>
      </c>
      <c r="S300" s="20">
        <f>R300*[1]Factors!D287</f>
        <v>0</v>
      </c>
      <c r="T300" s="21">
        <f>R300*[1]Factors!D287*[1]Factors!E287</f>
        <v>0</v>
      </c>
      <c r="U300" s="17"/>
      <c r="V300" s="10"/>
      <c r="W300" s="240"/>
      <c r="X300" s="10"/>
      <c r="Y300" s="10">
        <f t="shared" si="18"/>
        <v>0</v>
      </c>
      <c r="Z300" s="10">
        <f t="shared" si="18"/>
        <v>0</v>
      </c>
      <c r="AA300" s="10" t="s">
        <v>220</v>
      </c>
      <c r="AB300" s="270"/>
      <c r="AC300" s="10">
        <f t="shared" si="15"/>
        <v>0</v>
      </c>
      <c r="AD300" s="10">
        <f t="shared" si="10"/>
        <v>0</v>
      </c>
      <c r="AE300" s="10">
        <f t="shared" si="11"/>
        <v>0</v>
      </c>
      <c r="AF300" s="17"/>
      <c r="AG300" s="18">
        <f t="shared" si="12"/>
        <v>0</v>
      </c>
      <c r="AH300" s="10">
        <f t="shared" si="13"/>
        <v>0</v>
      </c>
      <c r="AI300" s="18">
        <f t="shared" si="14"/>
        <v>0</v>
      </c>
    </row>
    <row r="301" spans="1:35" s="20" customFormat="1">
      <c r="A301" s="31"/>
      <c r="B301" s="31"/>
      <c r="C301" s="94"/>
      <c r="D301" s="94"/>
      <c r="E301" s="94"/>
      <c r="F301" s="149"/>
      <c r="G301" s="14">
        <v>4</v>
      </c>
      <c r="H301" s="15">
        <v>2013</v>
      </c>
      <c r="I301" s="200">
        <v>2013</v>
      </c>
      <c r="J301" s="200">
        <v>2014</v>
      </c>
      <c r="K301" s="16" t="str">
        <f>[1]Lib_RawData!G112</f>
        <v>CFO</v>
      </c>
      <c r="L301" s="17">
        <f t="shared" si="5"/>
        <v>0</v>
      </c>
      <c r="M301" s="10">
        <f t="shared" si="5"/>
        <v>0</v>
      </c>
      <c r="N301" s="10">
        <f t="shared" si="5"/>
        <v>0</v>
      </c>
      <c r="O301" s="18">
        <f t="shared" si="6"/>
        <v>0</v>
      </c>
      <c r="P301" s="19">
        <f t="shared" si="7"/>
        <v>0</v>
      </c>
      <c r="Q301" s="20">
        <f>P301*[1]Factors!D288</f>
        <v>0</v>
      </c>
      <c r="R301" s="20">
        <f t="shared" si="8"/>
        <v>0</v>
      </c>
      <c r="S301" s="20">
        <f>R301*[1]Factors!D288</f>
        <v>0</v>
      </c>
      <c r="T301" s="21">
        <f>R301*[1]Factors!D288*[1]Factors!E288</f>
        <v>0</v>
      </c>
      <c r="U301" s="17"/>
      <c r="V301" s="10"/>
      <c r="W301" s="240"/>
      <c r="X301" s="10"/>
      <c r="Y301" s="10">
        <f t="shared" si="18"/>
        <v>0</v>
      </c>
      <c r="Z301" s="10">
        <f t="shared" si="18"/>
        <v>0</v>
      </c>
      <c r="AA301" s="10" t="s">
        <v>220</v>
      </c>
      <c r="AB301" s="270"/>
      <c r="AC301" s="10">
        <f t="shared" si="15"/>
        <v>0</v>
      </c>
      <c r="AD301" s="10">
        <f t="shared" si="10"/>
        <v>0</v>
      </c>
      <c r="AE301" s="10">
        <f t="shared" si="11"/>
        <v>0</v>
      </c>
      <c r="AF301" s="17"/>
      <c r="AG301" s="18">
        <f t="shared" si="12"/>
        <v>0</v>
      </c>
      <c r="AH301" s="10">
        <f t="shared" si="13"/>
        <v>0</v>
      </c>
      <c r="AI301" s="18">
        <f t="shared" si="14"/>
        <v>0</v>
      </c>
    </row>
    <row r="302" spans="1:35" s="20" customFormat="1">
      <c r="A302" s="31"/>
      <c r="B302" s="31"/>
      <c r="C302" s="94"/>
      <c r="D302" s="94"/>
      <c r="E302" s="94"/>
      <c r="F302" s="149"/>
      <c r="G302" s="14">
        <v>5</v>
      </c>
      <c r="H302" s="15">
        <v>2013</v>
      </c>
      <c r="I302" s="200">
        <v>2013</v>
      </c>
      <c r="J302" s="200">
        <v>2014</v>
      </c>
      <c r="K302" s="16" t="str">
        <f>[1]Lib_RawData!G113</f>
        <v>CFO</v>
      </c>
      <c r="L302" s="17">
        <f t="shared" si="5"/>
        <v>0</v>
      </c>
      <c r="M302" s="10">
        <f t="shared" si="5"/>
        <v>0</v>
      </c>
      <c r="N302" s="10">
        <f t="shared" si="5"/>
        <v>0</v>
      </c>
      <c r="O302" s="18">
        <f t="shared" si="6"/>
        <v>0</v>
      </c>
      <c r="P302" s="19">
        <f t="shared" si="7"/>
        <v>0</v>
      </c>
      <c r="Q302" s="20">
        <f>P302*[1]Factors!D289</f>
        <v>0</v>
      </c>
      <c r="R302" s="20">
        <f t="shared" si="8"/>
        <v>0</v>
      </c>
      <c r="S302" s="20">
        <f>R302*[1]Factors!D289</f>
        <v>0</v>
      </c>
      <c r="T302" s="21">
        <f>R302*[1]Factors!D289*[1]Factors!E289</f>
        <v>0</v>
      </c>
      <c r="U302" s="17"/>
      <c r="V302" s="10"/>
      <c r="W302" s="240"/>
      <c r="X302" s="10"/>
      <c r="Y302" s="10">
        <f t="shared" si="18"/>
        <v>0</v>
      </c>
      <c r="Z302" s="10">
        <f t="shared" si="18"/>
        <v>0</v>
      </c>
      <c r="AA302" s="10" t="s">
        <v>220</v>
      </c>
      <c r="AB302" s="270"/>
      <c r="AC302" s="10">
        <f t="shared" si="15"/>
        <v>0</v>
      </c>
      <c r="AD302" s="10">
        <f t="shared" si="10"/>
        <v>0</v>
      </c>
      <c r="AE302" s="10">
        <f t="shared" si="11"/>
        <v>0</v>
      </c>
      <c r="AF302" s="17"/>
      <c r="AG302" s="18">
        <f t="shared" si="12"/>
        <v>0</v>
      </c>
      <c r="AH302" s="10">
        <f t="shared" si="13"/>
        <v>0</v>
      </c>
      <c r="AI302" s="18">
        <f t="shared" si="14"/>
        <v>0</v>
      </c>
    </row>
    <row r="303" spans="1:35" s="20" customFormat="1">
      <c r="A303" s="31"/>
      <c r="B303" s="31"/>
      <c r="C303" s="94"/>
      <c r="D303" s="94"/>
      <c r="E303" s="94"/>
      <c r="F303" s="149"/>
      <c r="G303" s="14">
        <v>6</v>
      </c>
      <c r="H303" s="15">
        <v>2013</v>
      </c>
      <c r="I303" s="200">
        <v>2013</v>
      </c>
      <c r="J303" s="200">
        <v>2014</v>
      </c>
      <c r="K303" s="16" t="str">
        <f>[1]Lib_RawData!G114</f>
        <v>CFO</v>
      </c>
      <c r="L303" s="17">
        <f t="shared" si="5"/>
        <v>0</v>
      </c>
      <c r="M303" s="10">
        <f t="shared" si="5"/>
        <v>0</v>
      </c>
      <c r="N303" s="10">
        <f t="shared" si="5"/>
        <v>0</v>
      </c>
      <c r="O303" s="18">
        <f t="shared" si="6"/>
        <v>0</v>
      </c>
      <c r="P303" s="19">
        <f t="shared" si="7"/>
        <v>0</v>
      </c>
      <c r="Q303" s="20">
        <f>P303*[1]Factors!D290</f>
        <v>0</v>
      </c>
      <c r="R303" s="20">
        <f t="shared" si="8"/>
        <v>0</v>
      </c>
      <c r="S303" s="20">
        <f>R303*[1]Factors!D290</f>
        <v>0</v>
      </c>
      <c r="T303" s="21">
        <f>R303*[1]Factors!D290*[1]Factors!E290</f>
        <v>0</v>
      </c>
      <c r="U303" s="17"/>
      <c r="V303" s="10"/>
      <c r="W303" s="240"/>
      <c r="X303" s="10"/>
      <c r="Y303" s="10">
        <f t="shared" si="18"/>
        <v>0</v>
      </c>
      <c r="Z303" s="10">
        <f t="shared" si="18"/>
        <v>0</v>
      </c>
      <c r="AA303" s="10" t="s">
        <v>220</v>
      </c>
      <c r="AB303" s="270"/>
      <c r="AC303" s="10">
        <f t="shared" si="15"/>
        <v>0</v>
      </c>
      <c r="AD303" s="10">
        <f t="shared" si="10"/>
        <v>0</v>
      </c>
      <c r="AE303" s="10">
        <f t="shared" si="11"/>
        <v>0</v>
      </c>
      <c r="AF303" s="17"/>
      <c r="AG303" s="18">
        <f t="shared" si="12"/>
        <v>0</v>
      </c>
      <c r="AH303" s="10">
        <f t="shared" si="13"/>
        <v>0</v>
      </c>
      <c r="AI303" s="18">
        <f t="shared" si="14"/>
        <v>0</v>
      </c>
    </row>
    <row r="304" spans="1:35" s="20" customFormat="1">
      <c r="A304" s="31"/>
      <c r="B304" s="31"/>
      <c r="C304" s="94"/>
      <c r="D304" s="94"/>
      <c r="E304" s="94"/>
      <c r="F304" s="149"/>
      <c r="G304" s="14">
        <v>7</v>
      </c>
      <c r="H304" s="15">
        <v>2013</v>
      </c>
      <c r="I304" s="200">
        <v>2014</v>
      </c>
      <c r="J304" s="200">
        <v>2014</v>
      </c>
      <c r="K304" s="16" t="str">
        <f>[1]Lib_RawData!G115</f>
        <v>CFO</v>
      </c>
      <c r="L304" s="17">
        <f t="shared" si="5"/>
        <v>0</v>
      </c>
      <c r="M304" s="10">
        <f t="shared" si="5"/>
        <v>0</v>
      </c>
      <c r="N304" s="10">
        <f t="shared" si="5"/>
        <v>0</v>
      </c>
      <c r="O304" s="18">
        <f t="shared" si="6"/>
        <v>0</v>
      </c>
      <c r="P304" s="19">
        <f t="shared" si="7"/>
        <v>0</v>
      </c>
      <c r="Q304" s="20">
        <f>P304*[1]Factors!D291</f>
        <v>0</v>
      </c>
      <c r="R304" s="20">
        <f t="shared" si="8"/>
        <v>0</v>
      </c>
      <c r="S304" s="20">
        <f>R304*[1]Factors!D291</f>
        <v>0</v>
      </c>
      <c r="T304" s="21">
        <f>R304*[1]Factors!D291*[1]Factors!E291</f>
        <v>0</v>
      </c>
      <c r="U304" s="17"/>
      <c r="V304" s="10"/>
      <c r="W304" s="240"/>
      <c r="X304" s="10"/>
      <c r="Y304" s="10">
        <f t="shared" si="18"/>
        <v>0</v>
      </c>
      <c r="Z304" s="10">
        <f t="shared" si="18"/>
        <v>0</v>
      </c>
      <c r="AA304" s="10" t="s">
        <v>220</v>
      </c>
      <c r="AB304" s="270"/>
      <c r="AC304" s="10">
        <f t="shared" si="15"/>
        <v>0</v>
      </c>
      <c r="AD304" s="10">
        <f t="shared" si="10"/>
        <v>0</v>
      </c>
      <c r="AE304" s="10">
        <f t="shared" si="11"/>
        <v>0</v>
      </c>
      <c r="AF304" s="17"/>
      <c r="AG304" s="18">
        <f t="shared" si="12"/>
        <v>0</v>
      </c>
      <c r="AH304" s="10">
        <f t="shared" si="13"/>
        <v>0</v>
      </c>
      <c r="AI304" s="18">
        <f t="shared" si="14"/>
        <v>0</v>
      </c>
    </row>
    <row r="305" spans="1:35" s="20" customFormat="1">
      <c r="A305" s="31"/>
      <c r="B305" s="31"/>
      <c r="C305" s="94"/>
      <c r="D305" s="94"/>
      <c r="E305" s="94"/>
      <c r="F305" s="149"/>
      <c r="G305" s="14">
        <v>8</v>
      </c>
      <c r="H305" s="15">
        <v>2013</v>
      </c>
      <c r="I305" s="200">
        <v>2014</v>
      </c>
      <c r="J305" s="200">
        <v>2014</v>
      </c>
      <c r="K305" s="16" t="str">
        <f>[1]Lib_RawData!G116</f>
        <v>CFO</v>
      </c>
      <c r="L305" s="17">
        <f t="shared" si="5"/>
        <v>0</v>
      </c>
      <c r="M305" s="10">
        <f t="shared" si="5"/>
        <v>0</v>
      </c>
      <c r="N305" s="10">
        <f t="shared" si="5"/>
        <v>0</v>
      </c>
      <c r="O305" s="18">
        <f t="shared" si="6"/>
        <v>0</v>
      </c>
      <c r="P305" s="19">
        <f t="shared" si="7"/>
        <v>0</v>
      </c>
      <c r="Q305" s="20">
        <f>P305*[1]Factors!D292</f>
        <v>0</v>
      </c>
      <c r="R305" s="20">
        <f t="shared" si="8"/>
        <v>0</v>
      </c>
      <c r="S305" s="20">
        <f>R305*[1]Factors!D292</f>
        <v>0</v>
      </c>
      <c r="T305" s="21">
        <f>R305*[1]Factors!D292*[1]Factors!E292</f>
        <v>0</v>
      </c>
      <c r="U305" s="17"/>
      <c r="V305" s="10"/>
      <c r="W305" s="240"/>
      <c r="X305" s="10"/>
      <c r="Y305" s="10">
        <f t="shared" si="18"/>
        <v>0</v>
      </c>
      <c r="Z305" s="10">
        <f t="shared" si="18"/>
        <v>0</v>
      </c>
      <c r="AA305" s="10" t="s">
        <v>220</v>
      </c>
      <c r="AB305" s="270"/>
      <c r="AC305" s="10">
        <f t="shared" si="15"/>
        <v>0</v>
      </c>
      <c r="AD305" s="10">
        <f t="shared" si="10"/>
        <v>0</v>
      </c>
      <c r="AE305" s="10">
        <f t="shared" si="11"/>
        <v>0</v>
      </c>
      <c r="AF305" s="17"/>
      <c r="AG305" s="18">
        <f t="shared" si="12"/>
        <v>0</v>
      </c>
      <c r="AH305" s="10">
        <f t="shared" si="13"/>
        <v>0</v>
      </c>
      <c r="AI305" s="18">
        <f t="shared" si="14"/>
        <v>0</v>
      </c>
    </row>
    <row r="306" spans="1:35" s="20" customFormat="1">
      <c r="A306" s="31"/>
      <c r="B306" s="31"/>
      <c r="C306" s="94"/>
      <c r="D306" s="94"/>
      <c r="E306" s="94"/>
      <c r="F306" s="149"/>
      <c r="G306" s="14">
        <v>9</v>
      </c>
      <c r="H306" s="15">
        <v>2013</v>
      </c>
      <c r="I306" s="200">
        <v>2014</v>
      </c>
      <c r="J306" s="200">
        <v>2014</v>
      </c>
      <c r="K306" s="16" t="str">
        <f>[1]Lib_RawData!G117</f>
        <v>CFO</v>
      </c>
      <c r="L306" s="17">
        <f t="shared" si="5"/>
        <v>0</v>
      </c>
      <c r="M306" s="10">
        <f t="shared" si="5"/>
        <v>0</v>
      </c>
      <c r="N306" s="10">
        <f t="shared" si="5"/>
        <v>0</v>
      </c>
      <c r="O306" s="18">
        <f t="shared" si="6"/>
        <v>0</v>
      </c>
      <c r="P306" s="19">
        <f t="shared" si="7"/>
        <v>0</v>
      </c>
      <c r="Q306" s="20">
        <f>P306*[1]Factors!D293</f>
        <v>0</v>
      </c>
      <c r="R306" s="20">
        <f t="shared" si="8"/>
        <v>0</v>
      </c>
      <c r="S306" s="20">
        <f>R306*[1]Factors!D293</f>
        <v>0</v>
      </c>
      <c r="T306" s="21">
        <f>R306*[1]Factors!D293*[1]Factors!E293</f>
        <v>0</v>
      </c>
      <c r="U306" s="17"/>
      <c r="V306" s="10"/>
      <c r="W306" s="240"/>
      <c r="X306" s="10"/>
      <c r="Y306" s="10">
        <f t="shared" si="18"/>
        <v>0</v>
      </c>
      <c r="Z306" s="10">
        <f t="shared" si="18"/>
        <v>0</v>
      </c>
      <c r="AA306" s="10" t="s">
        <v>220</v>
      </c>
      <c r="AB306" s="270"/>
      <c r="AC306" s="10">
        <f t="shared" si="15"/>
        <v>0</v>
      </c>
      <c r="AD306" s="10">
        <f t="shared" si="10"/>
        <v>0</v>
      </c>
      <c r="AE306" s="10">
        <f t="shared" si="11"/>
        <v>0</v>
      </c>
      <c r="AF306" s="17"/>
      <c r="AG306" s="18">
        <f t="shared" si="12"/>
        <v>0</v>
      </c>
      <c r="AH306" s="10">
        <f t="shared" si="13"/>
        <v>0</v>
      </c>
      <c r="AI306" s="18">
        <f t="shared" si="14"/>
        <v>0</v>
      </c>
    </row>
    <row r="307" spans="1:35" s="20" customFormat="1">
      <c r="A307" s="31"/>
      <c r="B307" s="31"/>
      <c r="C307" s="94"/>
      <c r="D307" s="94"/>
      <c r="E307" s="94"/>
      <c r="F307" s="149"/>
      <c r="G307" s="14">
        <v>10</v>
      </c>
      <c r="H307" s="15">
        <v>2013</v>
      </c>
      <c r="I307" s="200">
        <v>2014</v>
      </c>
      <c r="J307" s="200">
        <v>2014</v>
      </c>
      <c r="K307" s="16" t="str">
        <f>[1]Lib_RawData!G118</f>
        <v>CFO</v>
      </c>
      <c r="L307" s="17">
        <f t="shared" si="5"/>
        <v>0</v>
      </c>
      <c r="M307" s="10">
        <f t="shared" si="5"/>
        <v>0</v>
      </c>
      <c r="N307" s="10">
        <f t="shared" si="5"/>
        <v>0</v>
      </c>
      <c r="O307" s="18">
        <f t="shared" si="6"/>
        <v>0</v>
      </c>
      <c r="P307" s="19">
        <f t="shared" si="7"/>
        <v>0</v>
      </c>
      <c r="Q307" s="20">
        <f>P307*[1]Factors!D294</f>
        <v>0</v>
      </c>
      <c r="R307" s="20">
        <f t="shared" si="8"/>
        <v>0</v>
      </c>
      <c r="S307" s="20">
        <f>R307*[1]Factors!D294</f>
        <v>0</v>
      </c>
      <c r="T307" s="21">
        <f>R307*[1]Factors!D294*[1]Factors!E294</f>
        <v>0</v>
      </c>
      <c r="U307" s="17"/>
      <c r="V307" s="10"/>
      <c r="W307" s="240"/>
      <c r="X307" s="10"/>
      <c r="Y307" s="10">
        <f t="shared" si="18"/>
        <v>0</v>
      </c>
      <c r="Z307" s="10">
        <f t="shared" si="18"/>
        <v>0</v>
      </c>
      <c r="AA307" s="10" t="s">
        <v>220</v>
      </c>
      <c r="AB307" s="270"/>
      <c r="AC307" s="10">
        <f t="shared" si="15"/>
        <v>0</v>
      </c>
      <c r="AD307" s="10">
        <f t="shared" si="10"/>
        <v>0</v>
      </c>
      <c r="AE307" s="10">
        <f t="shared" si="11"/>
        <v>0</v>
      </c>
      <c r="AF307" s="17"/>
      <c r="AG307" s="18">
        <f t="shared" si="12"/>
        <v>0</v>
      </c>
      <c r="AH307" s="10">
        <f t="shared" si="13"/>
        <v>0</v>
      </c>
      <c r="AI307" s="18">
        <f t="shared" si="14"/>
        <v>0</v>
      </c>
    </row>
    <row r="308" spans="1:35" s="20" customFormat="1">
      <c r="A308" s="31"/>
      <c r="B308" s="31"/>
      <c r="C308" s="94"/>
      <c r="D308" s="94"/>
      <c r="E308" s="94"/>
      <c r="F308" s="149"/>
      <c r="G308" s="14">
        <v>11</v>
      </c>
      <c r="H308" s="15">
        <v>2013</v>
      </c>
      <c r="I308" s="200">
        <v>2014</v>
      </c>
      <c r="J308" s="200">
        <v>2014</v>
      </c>
      <c r="K308" s="16" t="str">
        <f>[1]Lib_RawData!G119</f>
        <v>CFO</v>
      </c>
      <c r="L308" s="17">
        <f t="shared" si="5"/>
        <v>0</v>
      </c>
      <c r="M308" s="10">
        <f t="shared" si="5"/>
        <v>0</v>
      </c>
      <c r="N308" s="10">
        <f t="shared" si="5"/>
        <v>0</v>
      </c>
      <c r="O308" s="18">
        <f t="shared" si="6"/>
        <v>0</v>
      </c>
      <c r="P308" s="19">
        <f t="shared" si="7"/>
        <v>0</v>
      </c>
      <c r="Q308" s="20">
        <f>P308*[1]Factors!D295</f>
        <v>0</v>
      </c>
      <c r="R308" s="20">
        <f t="shared" si="8"/>
        <v>0</v>
      </c>
      <c r="S308" s="20">
        <f>R308*[1]Factors!D295</f>
        <v>0</v>
      </c>
      <c r="T308" s="21">
        <f>R308*[1]Factors!D295*[1]Factors!E295</f>
        <v>0</v>
      </c>
      <c r="U308" s="17"/>
      <c r="V308" s="10"/>
      <c r="W308" s="240"/>
      <c r="X308" s="10"/>
      <c r="Y308" s="10">
        <f t="shared" si="18"/>
        <v>0</v>
      </c>
      <c r="Z308" s="10">
        <f t="shared" si="18"/>
        <v>0</v>
      </c>
      <c r="AA308" s="10" t="s">
        <v>220</v>
      </c>
      <c r="AB308" s="270"/>
      <c r="AC308" s="10">
        <f t="shared" si="15"/>
        <v>0</v>
      </c>
      <c r="AD308" s="10">
        <f t="shared" si="10"/>
        <v>0</v>
      </c>
      <c r="AE308" s="10">
        <f t="shared" si="11"/>
        <v>0</v>
      </c>
      <c r="AF308" s="17"/>
      <c r="AG308" s="18">
        <f t="shared" si="12"/>
        <v>0</v>
      </c>
      <c r="AH308" s="10">
        <f t="shared" si="13"/>
        <v>0</v>
      </c>
      <c r="AI308" s="18">
        <f t="shared" si="14"/>
        <v>0</v>
      </c>
    </row>
    <row r="309" spans="1:35" s="20" customFormat="1">
      <c r="A309" s="31"/>
      <c r="B309" s="31"/>
      <c r="C309" s="94"/>
      <c r="D309" s="94"/>
      <c r="E309" s="94"/>
      <c r="F309" s="149"/>
      <c r="G309" s="14">
        <v>12</v>
      </c>
      <c r="H309" s="15">
        <v>2013</v>
      </c>
      <c r="I309" s="200">
        <v>2014</v>
      </c>
      <c r="J309" s="200">
        <v>2014</v>
      </c>
      <c r="K309" s="16" t="str">
        <f>[1]Lib_RawData!G120</f>
        <v>CFO</v>
      </c>
      <c r="L309" s="17">
        <f t="shared" si="5"/>
        <v>0</v>
      </c>
      <c r="M309" s="10">
        <f t="shared" si="5"/>
        <v>0</v>
      </c>
      <c r="N309" s="10">
        <f t="shared" si="5"/>
        <v>0</v>
      </c>
      <c r="O309" s="18">
        <f t="shared" si="6"/>
        <v>0</v>
      </c>
      <c r="P309" s="19">
        <f t="shared" si="7"/>
        <v>0</v>
      </c>
      <c r="Q309" s="20">
        <f>P309*[1]Factors!D296</f>
        <v>0</v>
      </c>
      <c r="R309" s="20">
        <f t="shared" si="8"/>
        <v>0</v>
      </c>
      <c r="S309" s="20">
        <f>R309*[1]Factors!D296</f>
        <v>0</v>
      </c>
      <c r="T309" s="21">
        <f>R309*[1]Factors!D296*[1]Factors!E296</f>
        <v>0</v>
      </c>
      <c r="U309" s="17"/>
      <c r="V309" s="10"/>
      <c r="W309" s="240"/>
      <c r="X309" s="10"/>
      <c r="Y309" s="10">
        <f t="shared" si="18"/>
        <v>0</v>
      </c>
      <c r="Z309" s="10">
        <f t="shared" si="18"/>
        <v>0</v>
      </c>
      <c r="AA309" s="10" t="s">
        <v>220</v>
      </c>
      <c r="AB309" s="270"/>
      <c r="AC309" s="10">
        <f t="shared" si="15"/>
        <v>0</v>
      </c>
      <c r="AD309" s="10">
        <f t="shared" si="10"/>
        <v>0</v>
      </c>
      <c r="AE309" s="10">
        <f t="shared" si="11"/>
        <v>0</v>
      </c>
      <c r="AF309" s="17"/>
      <c r="AG309" s="18">
        <f t="shared" si="12"/>
        <v>0</v>
      </c>
      <c r="AH309" s="10">
        <f t="shared" si="13"/>
        <v>0</v>
      </c>
      <c r="AI309" s="18">
        <f t="shared" si="14"/>
        <v>0</v>
      </c>
    </row>
    <row r="310" spans="1:35" s="20" customFormat="1">
      <c r="A310" s="31"/>
      <c r="B310" s="31"/>
      <c r="C310" s="94"/>
      <c r="D310" s="94"/>
      <c r="E310" s="94"/>
      <c r="F310" s="149"/>
      <c r="G310" s="14">
        <v>1</v>
      </c>
      <c r="H310" s="15">
        <v>2014</v>
      </c>
      <c r="I310" s="200">
        <v>2014</v>
      </c>
      <c r="J310" s="200">
        <v>2014</v>
      </c>
      <c r="K310" s="16" t="str">
        <f>[1]Lib_RawData!G121</f>
        <v>CFO</v>
      </c>
      <c r="L310" s="17">
        <f t="shared" si="5"/>
        <v>0</v>
      </c>
      <c r="M310" s="10">
        <f t="shared" si="5"/>
        <v>0</v>
      </c>
      <c r="N310" s="10">
        <f t="shared" si="5"/>
        <v>0</v>
      </c>
      <c r="O310" s="18">
        <f t="shared" si="6"/>
        <v>0</v>
      </c>
      <c r="P310" s="19">
        <f t="shared" si="7"/>
        <v>0</v>
      </c>
      <c r="Q310" s="20">
        <f>P310*[1]Factors!D297</f>
        <v>0</v>
      </c>
      <c r="R310" s="20">
        <f t="shared" si="8"/>
        <v>0</v>
      </c>
      <c r="S310" s="20">
        <f>R310*[1]Factors!D297</f>
        <v>0</v>
      </c>
      <c r="T310" s="21">
        <f>R310*[1]Factors!D297*[1]Factors!E297</f>
        <v>0</v>
      </c>
      <c r="U310" s="17"/>
      <c r="V310" s="10"/>
      <c r="W310" s="240"/>
      <c r="X310" s="10"/>
      <c r="Y310" s="10">
        <f t="shared" si="18"/>
        <v>0</v>
      </c>
      <c r="Z310" s="10">
        <f t="shared" si="18"/>
        <v>0</v>
      </c>
      <c r="AA310" s="10" t="s">
        <v>220</v>
      </c>
      <c r="AB310" s="270"/>
      <c r="AC310" s="10">
        <f t="shared" si="15"/>
        <v>0</v>
      </c>
      <c r="AD310" s="10">
        <f t="shared" si="10"/>
        <v>0</v>
      </c>
      <c r="AE310" s="10">
        <f t="shared" si="11"/>
        <v>0</v>
      </c>
      <c r="AF310" s="17"/>
      <c r="AG310" s="18">
        <f t="shared" si="12"/>
        <v>0</v>
      </c>
      <c r="AH310" s="10">
        <f t="shared" si="13"/>
        <v>0</v>
      </c>
      <c r="AI310" s="18">
        <f t="shared" si="14"/>
        <v>0</v>
      </c>
    </row>
    <row r="311" spans="1:35" s="20" customFormat="1">
      <c r="A311" s="31"/>
      <c r="B311" s="31"/>
      <c r="C311" s="94"/>
      <c r="D311" s="94"/>
      <c r="E311" s="94"/>
      <c r="F311" s="149"/>
      <c r="G311" s="14">
        <v>2</v>
      </c>
      <c r="H311" s="15">
        <v>2014</v>
      </c>
      <c r="I311" s="200">
        <v>2014</v>
      </c>
      <c r="J311" s="200">
        <v>2014</v>
      </c>
      <c r="K311" s="16" t="str">
        <f>[1]Lib_RawData!G122</f>
        <v>CFO</v>
      </c>
      <c r="L311" s="17">
        <f t="shared" si="5"/>
        <v>0</v>
      </c>
      <c r="M311" s="10">
        <f t="shared" si="5"/>
        <v>0</v>
      </c>
      <c r="N311" s="10">
        <f t="shared" si="5"/>
        <v>0</v>
      </c>
      <c r="O311" s="18">
        <f t="shared" si="6"/>
        <v>0</v>
      </c>
      <c r="P311" s="19">
        <f t="shared" si="7"/>
        <v>0</v>
      </c>
      <c r="Q311" s="20">
        <f>P311*[1]Factors!D298</f>
        <v>0</v>
      </c>
      <c r="R311" s="20">
        <f t="shared" si="8"/>
        <v>0</v>
      </c>
      <c r="S311" s="20">
        <f>R311*[1]Factors!D298</f>
        <v>0</v>
      </c>
      <c r="T311" s="21">
        <f>R311*[1]Factors!D298*[1]Factors!E298</f>
        <v>0</v>
      </c>
      <c r="U311" s="17"/>
      <c r="V311" s="10"/>
      <c r="W311" s="240"/>
      <c r="X311" s="10"/>
      <c r="Y311" s="10">
        <f t="shared" si="18"/>
        <v>0</v>
      </c>
      <c r="Z311" s="10">
        <f t="shared" si="18"/>
        <v>0</v>
      </c>
      <c r="AA311" s="10" t="s">
        <v>220</v>
      </c>
      <c r="AB311" s="270"/>
      <c r="AC311" s="10">
        <f t="shared" si="15"/>
        <v>0</v>
      </c>
      <c r="AD311" s="10">
        <f t="shared" si="10"/>
        <v>0</v>
      </c>
      <c r="AE311" s="10">
        <f t="shared" si="11"/>
        <v>0</v>
      </c>
      <c r="AF311" s="17"/>
      <c r="AG311" s="18">
        <f t="shared" si="12"/>
        <v>0</v>
      </c>
      <c r="AH311" s="10">
        <f t="shared" si="13"/>
        <v>0</v>
      </c>
      <c r="AI311" s="18">
        <f t="shared" si="14"/>
        <v>0</v>
      </c>
    </row>
    <row r="312" spans="1:35" s="20" customFormat="1">
      <c r="A312" s="31"/>
      <c r="B312" s="31"/>
      <c r="C312" s="94"/>
      <c r="D312" s="94"/>
      <c r="E312" s="94"/>
      <c r="F312" s="149"/>
      <c r="G312" s="14">
        <v>3</v>
      </c>
      <c r="H312" s="15">
        <v>2014</v>
      </c>
      <c r="I312" s="200">
        <v>2014</v>
      </c>
      <c r="J312" s="200">
        <v>2014</v>
      </c>
      <c r="K312" s="16" t="str">
        <f>[1]Lib_RawData!G123</f>
        <v>CFO</v>
      </c>
      <c r="L312" s="17">
        <f t="shared" si="5"/>
        <v>0</v>
      </c>
      <c r="M312" s="10">
        <f t="shared" si="5"/>
        <v>0</v>
      </c>
      <c r="N312" s="10">
        <f t="shared" si="5"/>
        <v>0</v>
      </c>
      <c r="O312" s="18">
        <f t="shared" si="6"/>
        <v>0</v>
      </c>
      <c r="P312" s="19">
        <f t="shared" si="7"/>
        <v>0</v>
      </c>
      <c r="Q312" s="20">
        <f>P312*[1]Factors!D299</f>
        <v>0</v>
      </c>
      <c r="R312" s="20">
        <f t="shared" si="8"/>
        <v>0</v>
      </c>
      <c r="S312" s="20">
        <f>R312*[1]Factors!D299</f>
        <v>0</v>
      </c>
      <c r="T312" s="21">
        <f>R312*[1]Factors!D299*[1]Factors!E299</f>
        <v>0</v>
      </c>
      <c r="U312" s="17"/>
      <c r="V312" s="10"/>
      <c r="W312" s="240"/>
      <c r="X312" s="10"/>
      <c r="Y312" s="10">
        <f t="shared" si="18"/>
        <v>0</v>
      </c>
      <c r="Z312" s="10">
        <f t="shared" si="18"/>
        <v>0</v>
      </c>
      <c r="AA312" s="10" t="s">
        <v>220</v>
      </c>
      <c r="AB312" s="270"/>
      <c r="AC312" s="10">
        <f t="shared" si="15"/>
        <v>0</v>
      </c>
      <c r="AD312" s="10">
        <f t="shared" si="10"/>
        <v>0</v>
      </c>
      <c r="AE312" s="10">
        <f t="shared" si="11"/>
        <v>0</v>
      </c>
      <c r="AF312" s="17"/>
      <c r="AG312" s="18">
        <f t="shared" si="12"/>
        <v>0</v>
      </c>
      <c r="AH312" s="10">
        <f t="shared" si="13"/>
        <v>0</v>
      </c>
      <c r="AI312" s="18">
        <f t="shared" si="14"/>
        <v>0</v>
      </c>
    </row>
    <row r="313" spans="1:35" s="20" customFormat="1">
      <c r="A313" s="31"/>
      <c r="B313" s="31"/>
      <c r="C313" s="94"/>
      <c r="D313" s="94"/>
      <c r="E313" s="94"/>
      <c r="F313" s="149"/>
      <c r="G313" s="14">
        <v>4</v>
      </c>
      <c r="H313" s="15">
        <v>2014</v>
      </c>
      <c r="I313" s="200">
        <v>2014</v>
      </c>
      <c r="J313" s="200">
        <v>2015</v>
      </c>
      <c r="K313" s="16" t="str">
        <f>[1]Lib_RawData!G124</f>
        <v>CFO</v>
      </c>
      <c r="L313" s="17">
        <f t="shared" si="5"/>
        <v>0</v>
      </c>
      <c r="M313" s="10">
        <f t="shared" si="5"/>
        <v>0</v>
      </c>
      <c r="N313" s="10">
        <f t="shared" si="5"/>
        <v>0</v>
      </c>
      <c r="O313" s="18">
        <f t="shared" si="6"/>
        <v>0</v>
      </c>
      <c r="P313" s="19">
        <f t="shared" si="7"/>
        <v>0</v>
      </c>
      <c r="Q313" s="20">
        <f>P313*[1]Factors!D300</f>
        <v>0</v>
      </c>
      <c r="R313" s="20">
        <f t="shared" si="8"/>
        <v>0</v>
      </c>
      <c r="S313" s="20">
        <f>R313*[1]Factors!D300</f>
        <v>0</v>
      </c>
      <c r="T313" s="21">
        <f>R313*[1]Factors!D300*[1]Factors!E300</f>
        <v>0</v>
      </c>
      <c r="U313" s="17"/>
      <c r="V313" s="10"/>
      <c r="W313" s="240"/>
      <c r="X313" s="10"/>
      <c r="Y313" s="10">
        <f t="shared" si="18"/>
        <v>0</v>
      </c>
      <c r="Z313" s="10">
        <f t="shared" si="18"/>
        <v>0</v>
      </c>
      <c r="AA313" s="10" t="s">
        <v>220</v>
      </c>
      <c r="AB313" s="270"/>
      <c r="AC313" s="10">
        <f t="shared" si="15"/>
        <v>0</v>
      </c>
      <c r="AD313" s="10">
        <f t="shared" si="10"/>
        <v>0</v>
      </c>
      <c r="AE313" s="10">
        <f t="shared" si="11"/>
        <v>0</v>
      </c>
      <c r="AF313" s="17"/>
      <c r="AG313" s="18">
        <f t="shared" si="12"/>
        <v>0</v>
      </c>
      <c r="AH313" s="10">
        <f t="shared" si="13"/>
        <v>0</v>
      </c>
      <c r="AI313" s="18">
        <f t="shared" si="14"/>
        <v>0</v>
      </c>
    </row>
    <row r="314" spans="1:35" s="20" customFormat="1">
      <c r="A314" s="31"/>
      <c r="B314" s="31"/>
      <c r="C314" s="94"/>
      <c r="D314" s="94"/>
      <c r="E314" s="94"/>
      <c r="F314" s="149"/>
      <c r="G314" s="14">
        <v>5</v>
      </c>
      <c r="H314" s="15">
        <v>2014</v>
      </c>
      <c r="I314" s="200">
        <v>2014</v>
      </c>
      <c r="J314" s="200">
        <v>2015</v>
      </c>
      <c r="K314" s="16" t="str">
        <f>[1]Lib_RawData!G125</f>
        <v>CFO</v>
      </c>
      <c r="L314" s="17">
        <f t="shared" ref="L314:N377" si="19">AF314</f>
        <v>0</v>
      </c>
      <c r="M314" s="10">
        <f t="shared" si="19"/>
        <v>0</v>
      </c>
      <c r="N314" s="10">
        <f t="shared" si="19"/>
        <v>0</v>
      </c>
      <c r="O314" s="18">
        <f t="shared" ref="O314:O377" si="20">N314+M314</f>
        <v>0</v>
      </c>
      <c r="P314" s="19">
        <f t="shared" ref="P314:P377" si="21">O314</f>
        <v>0</v>
      </c>
      <c r="Q314" s="20">
        <f>P314*[1]Factors!D301</f>
        <v>0</v>
      </c>
      <c r="R314" s="20">
        <f t="shared" ref="R314:R377" si="22">U314+W314</f>
        <v>0</v>
      </c>
      <c r="S314" s="20">
        <f>R314*[1]Factors!D301</f>
        <v>0</v>
      </c>
      <c r="T314" s="21">
        <f>R314*[1]Factors!D301*[1]Factors!E301</f>
        <v>0</v>
      </c>
      <c r="U314" s="17"/>
      <c r="V314" s="10"/>
      <c r="W314" s="240"/>
      <c r="X314" s="10"/>
      <c r="Y314" s="10">
        <f t="shared" ref="Y314:Z329" si="23">Y302*EXP(Y$20)</f>
        <v>0</v>
      </c>
      <c r="Z314" s="10">
        <f t="shared" si="23"/>
        <v>0</v>
      </c>
      <c r="AA314" s="10" t="s">
        <v>220</v>
      </c>
      <c r="AB314" s="270"/>
      <c r="AC314" s="10">
        <f t="shared" si="15"/>
        <v>0</v>
      </c>
      <c r="AD314" s="10">
        <f t="shared" ref="AD314:AD377" si="24">AD302*EXP(AD$20)</f>
        <v>0</v>
      </c>
      <c r="AE314" s="10">
        <f t="shared" ref="AE314:AE377" si="25">AC314+AD314</f>
        <v>0</v>
      </c>
      <c r="AF314" s="17"/>
      <c r="AG314" s="18">
        <f t="shared" ref="AG314:AG377" si="26">AE314</f>
        <v>0</v>
      </c>
      <c r="AH314" s="10">
        <f t="shared" ref="AH314:AH377" si="27">X314</f>
        <v>0</v>
      </c>
      <c r="AI314" s="18">
        <f t="shared" ref="AI314:AI377" si="28">AH314+AG314</f>
        <v>0</v>
      </c>
    </row>
    <row r="315" spans="1:35" s="20" customFormat="1">
      <c r="A315" s="31"/>
      <c r="B315" s="31"/>
      <c r="C315" s="94"/>
      <c r="D315" s="94"/>
      <c r="E315" s="94"/>
      <c r="F315" s="149"/>
      <c r="G315" s="14">
        <v>6</v>
      </c>
      <c r="H315" s="15">
        <v>2014</v>
      </c>
      <c r="I315" s="200">
        <v>2014</v>
      </c>
      <c r="J315" s="200">
        <v>2015</v>
      </c>
      <c r="K315" s="16" t="str">
        <f>[1]Lib_RawData!G126</f>
        <v>CFO</v>
      </c>
      <c r="L315" s="17">
        <f t="shared" si="19"/>
        <v>0</v>
      </c>
      <c r="M315" s="10">
        <f t="shared" si="19"/>
        <v>0</v>
      </c>
      <c r="N315" s="10">
        <f t="shared" si="19"/>
        <v>0</v>
      </c>
      <c r="O315" s="18">
        <f t="shared" si="20"/>
        <v>0</v>
      </c>
      <c r="P315" s="19">
        <f t="shared" si="21"/>
        <v>0</v>
      </c>
      <c r="Q315" s="20">
        <f>P315*[1]Factors!D302</f>
        <v>0</v>
      </c>
      <c r="R315" s="20">
        <f t="shared" si="22"/>
        <v>0</v>
      </c>
      <c r="S315" s="20">
        <f>R315*[1]Factors!D302</f>
        <v>0</v>
      </c>
      <c r="T315" s="21">
        <f>R315*[1]Factors!D302*[1]Factors!E302</f>
        <v>0</v>
      </c>
      <c r="U315" s="17"/>
      <c r="V315" s="10"/>
      <c r="W315" s="240"/>
      <c r="X315" s="10"/>
      <c r="Y315" s="10">
        <f t="shared" si="23"/>
        <v>0</v>
      </c>
      <c r="Z315" s="10">
        <f t="shared" si="23"/>
        <v>0</v>
      </c>
      <c r="AA315" s="10" t="s">
        <v>220</v>
      </c>
      <c r="AB315" s="270"/>
      <c r="AC315" s="10">
        <f t="shared" ref="AC315:AC378" si="29">W315*AB315</f>
        <v>0</v>
      </c>
      <c r="AD315" s="10">
        <f t="shared" si="24"/>
        <v>0</v>
      </c>
      <c r="AE315" s="10">
        <f t="shared" si="25"/>
        <v>0</v>
      </c>
      <c r="AF315" s="17"/>
      <c r="AG315" s="18">
        <f t="shared" si="26"/>
        <v>0</v>
      </c>
      <c r="AH315" s="10">
        <f t="shared" si="27"/>
        <v>0</v>
      </c>
      <c r="AI315" s="18">
        <f t="shared" si="28"/>
        <v>0</v>
      </c>
    </row>
    <row r="316" spans="1:35" s="20" customFormat="1">
      <c r="A316" s="31"/>
      <c r="B316" s="31"/>
      <c r="C316" s="94"/>
      <c r="D316" s="94"/>
      <c r="E316" s="94"/>
      <c r="F316" s="149"/>
      <c r="G316" s="242">
        <v>7</v>
      </c>
      <c r="H316" s="243">
        <v>2014</v>
      </c>
      <c r="I316" s="244">
        <v>2015</v>
      </c>
      <c r="J316" s="244">
        <v>2015</v>
      </c>
      <c r="K316" s="245" t="str">
        <f>[1]Lib_RawData!G127</f>
        <v>CFO</v>
      </c>
      <c r="L316" s="246">
        <f t="shared" si="19"/>
        <v>0</v>
      </c>
      <c r="M316" s="76">
        <f t="shared" si="19"/>
        <v>1333333.3333333333</v>
      </c>
      <c r="N316" s="76">
        <f t="shared" si="19"/>
        <v>0</v>
      </c>
      <c r="O316" s="247">
        <f t="shared" si="20"/>
        <v>1333333.3333333333</v>
      </c>
      <c r="P316" s="248">
        <f t="shared" si="21"/>
        <v>1333333.3333333333</v>
      </c>
      <c r="Q316" s="249">
        <f>P316*[1]Factors!D303</f>
        <v>1202590.2742240299</v>
      </c>
      <c r="R316" s="249">
        <f t="shared" si="22"/>
        <v>12666.666666666666</v>
      </c>
      <c r="S316" s="249">
        <f>R316*[1]Factors!D303</f>
        <v>11424.607605128283</v>
      </c>
      <c r="T316" s="250">
        <f>R316*[1]Factors!D303*[1]Factors!E303</f>
        <v>12666.666666666666</v>
      </c>
      <c r="U316" s="246"/>
      <c r="V316" s="76"/>
      <c r="W316" s="240">
        <f>(47500-9500)/3</f>
        <v>12666.666666666666</v>
      </c>
      <c r="X316" s="76"/>
      <c r="Y316" s="76">
        <f t="shared" si="23"/>
        <v>0</v>
      </c>
      <c r="Z316" s="76">
        <f t="shared" si="23"/>
        <v>0</v>
      </c>
      <c r="AA316" s="76" t="s">
        <v>220</v>
      </c>
      <c r="AB316" s="271">
        <f>5000000/47500</f>
        <v>105.26315789473684</v>
      </c>
      <c r="AC316" s="76">
        <f t="shared" si="29"/>
        <v>1333333.3333333333</v>
      </c>
      <c r="AD316" s="76">
        <f t="shared" si="24"/>
        <v>0</v>
      </c>
      <c r="AE316" s="76">
        <f t="shared" si="25"/>
        <v>1333333.3333333333</v>
      </c>
      <c r="AF316" s="246"/>
      <c r="AG316" s="247">
        <f t="shared" si="26"/>
        <v>1333333.3333333333</v>
      </c>
      <c r="AH316" s="76">
        <f t="shared" si="27"/>
        <v>0</v>
      </c>
      <c r="AI316" s="247">
        <f t="shared" si="28"/>
        <v>1333333.3333333333</v>
      </c>
    </row>
    <row r="317" spans="1:35" s="20" customFormat="1">
      <c r="A317" s="31"/>
      <c r="B317" s="31"/>
      <c r="C317" s="94"/>
      <c r="D317" s="94"/>
      <c r="E317" s="94"/>
      <c r="F317" s="149"/>
      <c r="G317" s="242">
        <v>8</v>
      </c>
      <c r="H317" s="243">
        <v>2014</v>
      </c>
      <c r="I317" s="244">
        <v>2015</v>
      </c>
      <c r="J317" s="244">
        <v>2015</v>
      </c>
      <c r="K317" s="245" t="str">
        <f>[1]Lib_RawData!G128</f>
        <v>CFO</v>
      </c>
      <c r="L317" s="246">
        <f t="shared" si="19"/>
        <v>0</v>
      </c>
      <c r="M317" s="76">
        <f t="shared" si="19"/>
        <v>0</v>
      </c>
      <c r="N317" s="76">
        <f t="shared" si="19"/>
        <v>0</v>
      </c>
      <c r="O317" s="247">
        <f t="shared" si="20"/>
        <v>0</v>
      </c>
      <c r="P317" s="248">
        <f t="shared" si="21"/>
        <v>0</v>
      </c>
      <c r="Q317" s="249">
        <f>P317*[1]Factors!D304</f>
        <v>0</v>
      </c>
      <c r="R317" s="249">
        <f t="shared" si="22"/>
        <v>0</v>
      </c>
      <c r="S317" s="249">
        <f>R317*[1]Factors!D304</f>
        <v>0</v>
      </c>
      <c r="T317" s="250">
        <f>R317*[1]Factors!D304*[1]Factors!E304</f>
        <v>0</v>
      </c>
      <c r="U317" s="246"/>
      <c r="V317" s="76"/>
      <c r="W317" s="250"/>
      <c r="X317" s="76"/>
      <c r="Y317" s="76">
        <f t="shared" si="23"/>
        <v>0</v>
      </c>
      <c r="Z317" s="76">
        <f t="shared" si="23"/>
        <v>0</v>
      </c>
      <c r="AA317" s="76" t="s">
        <v>220</v>
      </c>
      <c r="AB317" s="271"/>
      <c r="AC317" s="76">
        <f t="shared" si="29"/>
        <v>0</v>
      </c>
      <c r="AD317" s="76">
        <f t="shared" si="24"/>
        <v>0</v>
      </c>
      <c r="AE317" s="76">
        <f t="shared" si="25"/>
        <v>0</v>
      </c>
      <c r="AF317" s="246"/>
      <c r="AG317" s="247">
        <f t="shared" si="26"/>
        <v>0</v>
      </c>
      <c r="AH317" s="76">
        <f t="shared" si="27"/>
        <v>0</v>
      </c>
      <c r="AI317" s="247">
        <f t="shared" si="28"/>
        <v>0</v>
      </c>
    </row>
    <row r="318" spans="1:35" s="20" customFormat="1">
      <c r="A318" s="31"/>
      <c r="B318" s="31"/>
      <c r="C318" s="94"/>
      <c r="D318" s="94"/>
      <c r="E318" s="94"/>
      <c r="F318" s="149"/>
      <c r="G318" s="242">
        <v>9</v>
      </c>
      <c r="H318" s="243">
        <v>2014</v>
      </c>
      <c r="I318" s="244">
        <v>2015</v>
      </c>
      <c r="J318" s="244">
        <v>2015</v>
      </c>
      <c r="K318" s="245" t="str">
        <f>[1]Lib_RawData!G129</f>
        <v>CFO</v>
      </c>
      <c r="L318" s="246">
        <f t="shared" si="19"/>
        <v>0</v>
      </c>
      <c r="M318" s="76">
        <f t="shared" si="19"/>
        <v>0</v>
      </c>
      <c r="N318" s="76">
        <f t="shared" si="19"/>
        <v>0</v>
      </c>
      <c r="O318" s="247">
        <f t="shared" si="20"/>
        <v>0</v>
      </c>
      <c r="P318" s="248">
        <f t="shared" si="21"/>
        <v>0</v>
      </c>
      <c r="Q318" s="249">
        <f>P318*[1]Factors!D305</f>
        <v>0</v>
      </c>
      <c r="R318" s="249">
        <f t="shared" si="22"/>
        <v>0</v>
      </c>
      <c r="S318" s="249">
        <f>R318*[1]Factors!D305</f>
        <v>0</v>
      </c>
      <c r="T318" s="250">
        <f>R318*[1]Factors!D305*[1]Factors!E305</f>
        <v>0</v>
      </c>
      <c r="U318" s="246"/>
      <c r="V318" s="76"/>
      <c r="W318" s="250"/>
      <c r="X318" s="76"/>
      <c r="Y318" s="76">
        <f t="shared" si="23"/>
        <v>0</v>
      </c>
      <c r="Z318" s="76">
        <f t="shared" si="23"/>
        <v>0</v>
      </c>
      <c r="AA318" s="76" t="s">
        <v>220</v>
      </c>
      <c r="AB318" s="271"/>
      <c r="AC318" s="76">
        <f t="shared" si="29"/>
        <v>0</v>
      </c>
      <c r="AD318" s="76">
        <f t="shared" si="24"/>
        <v>0</v>
      </c>
      <c r="AE318" s="76">
        <f t="shared" si="25"/>
        <v>0</v>
      </c>
      <c r="AF318" s="246"/>
      <c r="AG318" s="247">
        <f t="shared" si="26"/>
        <v>0</v>
      </c>
      <c r="AH318" s="76">
        <f t="shared" si="27"/>
        <v>0</v>
      </c>
      <c r="AI318" s="247">
        <f t="shared" si="28"/>
        <v>0</v>
      </c>
    </row>
    <row r="319" spans="1:35" s="20" customFormat="1">
      <c r="A319" s="31"/>
      <c r="B319" s="31"/>
      <c r="C319" s="94"/>
      <c r="D319" s="94"/>
      <c r="E319" s="94"/>
      <c r="F319" s="149"/>
      <c r="G319" s="242">
        <v>10</v>
      </c>
      <c r="H319" s="243">
        <v>2014</v>
      </c>
      <c r="I319" s="244">
        <v>2015</v>
      </c>
      <c r="J319" s="244">
        <v>2015</v>
      </c>
      <c r="K319" s="245" t="str">
        <f>[1]Lib_RawData!G130</f>
        <v>CFO</v>
      </c>
      <c r="L319" s="246">
        <f t="shared" si="19"/>
        <v>0</v>
      </c>
      <c r="M319" s="76">
        <f t="shared" si="19"/>
        <v>0</v>
      </c>
      <c r="N319" s="76">
        <f t="shared" si="19"/>
        <v>0</v>
      </c>
      <c r="O319" s="247">
        <f t="shared" si="20"/>
        <v>0</v>
      </c>
      <c r="P319" s="248">
        <f t="shared" si="21"/>
        <v>0</v>
      </c>
      <c r="Q319" s="249">
        <f>P319*[1]Factors!D306</f>
        <v>0</v>
      </c>
      <c r="R319" s="249">
        <f t="shared" si="22"/>
        <v>0</v>
      </c>
      <c r="S319" s="249">
        <f>R319*[1]Factors!D306</f>
        <v>0</v>
      </c>
      <c r="T319" s="250">
        <f>R319*[1]Factors!D306*[1]Factors!E306</f>
        <v>0</v>
      </c>
      <c r="U319" s="246"/>
      <c r="V319" s="76"/>
      <c r="W319" s="250"/>
      <c r="X319" s="76"/>
      <c r="Y319" s="76">
        <f t="shared" si="23"/>
        <v>0</v>
      </c>
      <c r="Z319" s="76">
        <f t="shared" si="23"/>
        <v>0</v>
      </c>
      <c r="AA319" s="76" t="s">
        <v>220</v>
      </c>
      <c r="AB319" s="271"/>
      <c r="AC319" s="76">
        <f t="shared" si="29"/>
        <v>0</v>
      </c>
      <c r="AD319" s="76">
        <f t="shared" si="24"/>
        <v>0</v>
      </c>
      <c r="AE319" s="76">
        <f t="shared" si="25"/>
        <v>0</v>
      </c>
      <c r="AF319" s="246"/>
      <c r="AG319" s="247">
        <f t="shared" si="26"/>
        <v>0</v>
      </c>
      <c r="AH319" s="76">
        <f t="shared" si="27"/>
        <v>0</v>
      </c>
      <c r="AI319" s="247">
        <f t="shared" si="28"/>
        <v>0</v>
      </c>
    </row>
    <row r="320" spans="1:35" s="20" customFormat="1">
      <c r="A320" s="31"/>
      <c r="B320" s="31"/>
      <c r="C320" s="94"/>
      <c r="D320" s="94"/>
      <c r="E320" s="94"/>
      <c r="F320" s="149"/>
      <c r="G320" s="242">
        <v>11</v>
      </c>
      <c r="H320" s="243">
        <v>2014</v>
      </c>
      <c r="I320" s="244">
        <v>2015</v>
      </c>
      <c r="J320" s="244">
        <v>2015</v>
      </c>
      <c r="K320" s="245" t="str">
        <f>[1]Lib_RawData!G131</f>
        <v>CFO</v>
      </c>
      <c r="L320" s="246">
        <f t="shared" si="19"/>
        <v>0</v>
      </c>
      <c r="M320" s="76">
        <f t="shared" si="19"/>
        <v>0</v>
      </c>
      <c r="N320" s="76">
        <f t="shared" si="19"/>
        <v>0</v>
      </c>
      <c r="O320" s="247">
        <f t="shared" si="20"/>
        <v>0</v>
      </c>
      <c r="P320" s="248">
        <f t="shared" si="21"/>
        <v>0</v>
      </c>
      <c r="Q320" s="249">
        <f>P320*[1]Factors!D307</f>
        <v>0</v>
      </c>
      <c r="R320" s="249">
        <f t="shared" si="22"/>
        <v>0</v>
      </c>
      <c r="S320" s="249">
        <f>R320*[1]Factors!D307</f>
        <v>0</v>
      </c>
      <c r="T320" s="250">
        <f>R320*[1]Factors!D307*[1]Factors!E307</f>
        <v>0</v>
      </c>
      <c r="U320" s="246"/>
      <c r="V320" s="76"/>
      <c r="W320" s="250"/>
      <c r="X320" s="76"/>
      <c r="Y320" s="76">
        <f t="shared" si="23"/>
        <v>0</v>
      </c>
      <c r="Z320" s="76">
        <f t="shared" si="23"/>
        <v>0</v>
      </c>
      <c r="AA320" s="76" t="s">
        <v>220</v>
      </c>
      <c r="AB320" s="271"/>
      <c r="AC320" s="76">
        <f t="shared" si="29"/>
        <v>0</v>
      </c>
      <c r="AD320" s="76">
        <f t="shared" si="24"/>
        <v>0</v>
      </c>
      <c r="AE320" s="76">
        <f t="shared" si="25"/>
        <v>0</v>
      </c>
      <c r="AF320" s="246"/>
      <c r="AG320" s="247">
        <f t="shared" si="26"/>
        <v>0</v>
      </c>
      <c r="AH320" s="76">
        <f t="shared" si="27"/>
        <v>0</v>
      </c>
      <c r="AI320" s="247">
        <f t="shared" si="28"/>
        <v>0</v>
      </c>
    </row>
    <row r="321" spans="1:35" s="20" customFormat="1">
      <c r="A321" s="31"/>
      <c r="B321" s="31"/>
      <c r="C321" s="94"/>
      <c r="D321" s="94"/>
      <c r="E321" s="94"/>
      <c r="F321" s="149"/>
      <c r="G321" s="242">
        <v>12</v>
      </c>
      <c r="H321" s="243">
        <v>2014</v>
      </c>
      <c r="I321" s="244">
        <v>2015</v>
      </c>
      <c r="J321" s="244">
        <v>2015</v>
      </c>
      <c r="K321" s="245" t="str">
        <f>[1]Lib_RawData!G132</f>
        <v>CFO</v>
      </c>
      <c r="L321" s="246">
        <f t="shared" si="19"/>
        <v>0</v>
      </c>
      <c r="M321" s="76">
        <f t="shared" si="19"/>
        <v>0</v>
      </c>
      <c r="N321" s="76">
        <f t="shared" si="19"/>
        <v>0</v>
      </c>
      <c r="O321" s="247">
        <f t="shared" si="20"/>
        <v>0</v>
      </c>
      <c r="P321" s="248">
        <f t="shared" si="21"/>
        <v>0</v>
      </c>
      <c r="Q321" s="249">
        <f>P321*[1]Factors!D308</f>
        <v>0</v>
      </c>
      <c r="R321" s="249">
        <f t="shared" si="22"/>
        <v>0</v>
      </c>
      <c r="S321" s="249">
        <f>R321*[1]Factors!D308</f>
        <v>0</v>
      </c>
      <c r="T321" s="250">
        <f>R321*[1]Factors!D308*[1]Factors!E308</f>
        <v>0</v>
      </c>
      <c r="U321" s="246"/>
      <c r="V321" s="76"/>
      <c r="W321" s="250"/>
      <c r="X321" s="76"/>
      <c r="Y321" s="76">
        <f t="shared" si="23"/>
        <v>0</v>
      </c>
      <c r="Z321" s="76">
        <f t="shared" si="23"/>
        <v>0</v>
      </c>
      <c r="AA321" s="76" t="s">
        <v>220</v>
      </c>
      <c r="AB321" s="271"/>
      <c r="AC321" s="76">
        <f t="shared" si="29"/>
        <v>0</v>
      </c>
      <c r="AD321" s="76">
        <f t="shared" si="24"/>
        <v>0</v>
      </c>
      <c r="AE321" s="76">
        <f t="shared" si="25"/>
        <v>0</v>
      </c>
      <c r="AF321" s="246"/>
      <c r="AG321" s="247">
        <f t="shared" si="26"/>
        <v>0</v>
      </c>
      <c r="AH321" s="76">
        <f t="shared" si="27"/>
        <v>0</v>
      </c>
      <c r="AI321" s="247">
        <f t="shared" si="28"/>
        <v>0</v>
      </c>
    </row>
    <row r="322" spans="1:35" s="20" customFormat="1">
      <c r="A322" s="31"/>
      <c r="B322" s="31"/>
      <c r="C322" s="94"/>
      <c r="D322" s="94"/>
      <c r="E322" s="94"/>
      <c r="F322" s="149"/>
      <c r="G322" s="242">
        <v>1</v>
      </c>
      <c r="H322" s="243">
        <v>2015</v>
      </c>
      <c r="I322" s="244">
        <v>2015</v>
      </c>
      <c r="J322" s="244">
        <v>2015</v>
      </c>
      <c r="K322" s="245" t="str">
        <f>[1]Lib_RawData!G133</f>
        <v>CFO</v>
      </c>
      <c r="L322" s="246">
        <f t="shared" si="19"/>
        <v>0</v>
      </c>
      <c r="M322" s="76">
        <f t="shared" si="19"/>
        <v>0</v>
      </c>
      <c r="N322" s="76">
        <f t="shared" si="19"/>
        <v>0</v>
      </c>
      <c r="O322" s="247">
        <f t="shared" si="20"/>
        <v>0</v>
      </c>
      <c r="P322" s="248">
        <f t="shared" si="21"/>
        <v>0</v>
      </c>
      <c r="Q322" s="249">
        <f>P322*[1]Factors!D309</f>
        <v>0</v>
      </c>
      <c r="R322" s="249">
        <f t="shared" si="22"/>
        <v>0</v>
      </c>
      <c r="S322" s="249">
        <f>R322*[1]Factors!D309</f>
        <v>0</v>
      </c>
      <c r="T322" s="250">
        <f>R322*[1]Factors!D309*[1]Factors!E309</f>
        <v>0</v>
      </c>
      <c r="U322" s="246"/>
      <c r="V322" s="76"/>
      <c r="W322" s="250"/>
      <c r="X322" s="76"/>
      <c r="Y322" s="76">
        <f t="shared" si="23"/>
        <v>0</v>
      </c>
      <c r="Z322" s="76">
        <f t="shared" si="23"/>
        <v>0</v>
      </c>
      <c r="AA322" s="76" t="s">
        <v>220</v>
      </c>
      <c r="AB322" s="271"/>
      <c r="AC322" s="76">
        <f t="shared" si="29"/>
        <v>0</v>
      </c>
      <c r="AD322" s="76">
        <f t="shared" si="24"/>
        <v>0</v>
      </c>
      <c r="AE322" s="76">
        <f t="shared" si="25"/>
        <v>0</v>
      </c>
      <c r="AF322" s="246"/>
      <c r="AG322" s="247">
        <f t="shared" si="26"/>
        <v>0</v>
      </c>
      <c r="AH322" s="76">
        <f t="shared" si="27"/>
        <v>0</v>
      </c>
      <c r="AI322" s="247">
        <f t="shared" si="28"/>
        <v>0</v>
      </c>
    </row>
    <row r="323" spans="1:35" s="20" customFormat="1">
      <c r="A323" s="31"/>
      <c r="B323" s="31"/>
      <c r="C323" s="94"/>
      <c r="D323" s="94"/>
      <c r="E323" s="94"/>
      <c r="F323" s="149"/>
      <c r="G323" s="242">
        <v>2</v>
      </c>
      <c r="H323" s="243">
        <v>2015</v>
      </c>
      <c r="I323" s="244">
        <v>2015</v>
      </c>
      <c r="J323" s="244">
        <v>2015</v>
      </c>
      <c r="K323" s="245" t="str">
        <f>[1]Lib_RawData!G134</f>
        <v>CFO</v>
      </c>
      <c r="L323" s="246">
        <f t="shared" si="19"/>
        <v>0</v>
      </c>
      <c r="M323" s="76">
        <f t="shared" si="19"/>
        <v>0</v>
      </c>
      <c r="N323" s="76">
        <f t="shared" si="19"/>
        <v>0</v>
      </c>
      <c r="O323" s="247">
        <f t="shared" si="20"/>
        <v>0</v>
      </c>
      <c r="P323" s="248">
        <f t="shared" si="21"/>
        <v>0</v>
      </c>
      <c r="Q323" s="249">
        <f>P323*[1]Factors!D310</f>
        <v>0</v>
      </c>
      <c r="R323" s="249">
        <f t="shared" si="22"/>
        <v>0</v>
      </c>
      <c r="S323" s="249">
        <f>R323*[1]Factors!D310</f>
        <v>0</v>
      </c>
      <c r="T323" s="250">
        <f>R323*[1]Factors!D310*[1]Factors!E310</f>
        <v>0</v>
      </c>
      <c r="U323" s="246"/>
      <c r="V323" s="76"/>
      <c r="W323" s="250"/>
      <c r="X323" s="76"/>
      <c r="Y323" s="76">
        <f t="shared" si="23"/>
        <v>0</v>
      </c>
      <c r="Z323" s="76">
        <f t="shared" si="23"/>
        <v>0</v>
      </c>
      <c r="AA323" s="76" t="s">
        <v>220</v>
      </c>
      <c r="AB323" s="271"/>
      <c r="AC323" s="76">
        <f t="shared" si="29"/>
        <v>0</v>
      </c>
      <c r="AD323" s="76">
        <f t="shared" si="24"/>
        <v>0</v>
      </c>
      <c r="AE323" s="76">
        <f t="shared" si="25"/>
        <v>0</v>
      </c>
      <c r="AF323" s="246"/>
      <c r="AG323" s="247">
        <f t="shared" si="26"/>
        <v>0</v>
      </c>
      <c r="AH323" s="76">
        <f t="shared" si="27"/>
        <v>0</v>
      </c>
      <c r="AI323" s="247">
        <f t="shared" si="28"/>
        <v>0</v>
      </c>
    </row>
    <row r="324" spans="1:35" s="20" customFormat="1">
      <c r="A324" s="31"/>
      <c r="B324" s="31"/>
      <c r="C324" s="94"/>
      <c r="D324" s="94"/>
      <c r="E324" s="94"/>
      <c r="F324" s="149"/>
      <c r="G324" s="242">
        <v>3</v>
      </c>
      <c r="H324" s="243">
        <v>2015</v>
      </c>
      <c r="I324" s="244">
        <v>2015</v>
      </c>
      <c r="J324" s="244">
        <v>2015</v>
      </c>
      <c r="K324" s="245" t="str">
        <f>[1]Lib_RawData!G135</f>
        <v>CFO</v>
      </c>
      <c r="L324" s="246">
        <f t="shared" si="19"/>
        <v>0</v>
      </c>
      <c r="M324" s="76">
        <f t="shared" si="19"/>
        <v>0</v>
      </c>
      <c r="N324" s="76">
        <f t="shared" si="19"/>
        <v>0</v>
      </c>
      <c r="O324" s="247">
        <f t="shared" si="20"/>
        <v>0</v>
      </c>
      <c r="P324" s="248">
        <f t="shared" si="21"/>
        <v>0</v>
      </c>
      <c r="Q324" s="249">
        <f>P324*[1]Factors!D311</f>
        <v>0</v>
      </c>
      <c r="R324" s="249">
        <f t="shared" si="22"/>
        <v>0</v>
      </c>
      <c r="S324" s="249">
        <f>R324*[1]Factors!D311</f>
        <v>0</v>
      </c>
      <c r="T324" s="250">
        <f>R324*[1]Factors!D311*[1]Factors!E311</f>
        <v>0</v>
      </c>
      <c r="U324" s="246"/>
      <c r="V324" s="76"/>
      <c r="W324" s="250"/>
      <c r="X324" s="76"/>
      <c r="Y324" s="76">
        <f t="shared" si="23"/>
        <v>0</v>
      </c>
      <c r="Z324" s="76">
        <f t="shared" si="23"/>
        <v>0</v>
      </c>
      <c r="AA324" s="76" t="s">
        <v>220</v>
      </c>
      <c r="AB324" s="271"/>
      <c r="AC324" s="76">
        <f t="shared" si="29"/>
        <v>0</v>
      </c>
      <c r="AD324" s="76">
        <f t="shared" si="24"/>
        <v>0</v>
      </c>
      <c r="AE324" s="76">
        <f t="shared" si="25"/>
        <v>0</v>
      </c>
      <c r="AF324" s="246"/>
      <c r="AG324" s="247">
        <f t="shared" si="26"/>
        <v>0</v>
      </c>
      <c r="AH324" s="76">
        <f t="shared" si="27"/>
        <v>0</v>
      </c>
      <c r="AI324" s="247">
        <f t="shared" si="28"/>
        <v>0</v>
      </c>
    </row>
    <row r="325" spans="1:35" s="20" customFormat="1">
      <c r="A325" s="31"/>
      <c r="B325" s="31"/>
      <c r="C325" s="94"/>
      <c r="D325" s="94"/>
      <c r="E325" s="94"/>
      <c r="F325" s="149"/>
      <c r="G325" s="242">
        <v>4</v>
      </c>
      <c r="H325" s="243">
        <v>2015</v>
      </c>
      <c r="I325" s="244">
        <v>2015</v>
      </c>
      <c r="J325" s="244">
        <v>2016</v>
      </c>
      <c r="K325" s="245" t="str">
        <f>[1]Lib_RawData!G136</f>
        <v>CFO</v>
      </c>
      <c r="L325" s="246">
        <f t="shared" si="19"/>
        <v>0</v>
      </c>
      <c r="M325" s="76">
        <f t="shared" si="19"/>
        <v>0</v>
      </c>
      <c r="N325" s="76">
        <f t="shared" si="19"/>
        <v>0</v>
      </c>
      <c r="O325" s="247">
        <f t="shared" si="20"/>
        <v>0</v>
      </c>
      <c r="P325" s="248">
        <f t="shared" si="21"/>
        <v>0</v>
      </c>
      <c r="Q325" s="249">
        <f>P325*[1]Factors!D312</f>
        <v>0</v>
      </c>
      <c r="R325" s="249">
        <f t="shared" si="22"/>
        <v>0</v>
      </c>
      <c r="S325" s="249">
        <f>R325*[1]Factors!D312</f>
        <v>0</v>
      </c>
      <c r="T325" s="250">
        <f>R325*[1]Factors!D312*[1]Factors!E312</f>
        <v>0</v>
      </c>
      <c r="U325" s="246"/>
      <c r="V325" s="76"/>
      <c r="W325" s="250"/>
      <c r="X325" s="76"/>
      <c r="Y325" s="76">
        <f t="shared" si="23"/>
        <v>0</v>
      </c>
      <c r="Z325" s="76">
        <f t="shared" si="23"/>
        <v>0</v>
      </c>
      <c r="AA325" s="76" t="s">
        <v>220</v>
      </c>
      <c r="AB325" s="271"/>
      <c r="AC325" s="76">
        <f t="shared" si="29"/>
        <v>0</v>
      </c>
      <c r="AD325" s="76">
        <f t="shared" si="24"/>
        <v>0</v>
      </c>
      <c r="AE325" s="76">
        <f t="shared" si="25"/>
        <v>0</v>
      </c>
      <c r="AF325" s="246"/>
      <c r="AG325" s="247">
        <f t="shared" si="26"/>
        <v>0</v>
      </c>
      <c r="AH325" s="76">
        <f t="shared" si="27"/>
        <v>0</v>
      </c>
      <c r="AI325" s="247">
        <f t="shared" si="28"/>
        <v>0</v>
      </c>
    </row>
    <row r="326" spans="1:35" s="20" customFormat="1">
      <c r="A326" s="31"/>
      <c r="B326" s="31"/>
      <c r="C326" s="94"/>
      <c r="D326" s="94"/>
      <c r="E326" s="94"/>
      <c r="F326" s="149"/>
      <c r="G326" s="242">
        <v>5</v>
      </c>
      <c r="H326" s="243">
        <v>2015</v>
      </c>
      <c r="I326" s="244">
        <v>2015</v>
      </c>
      <c r="J326" s="244">
        <v>2016</v>
      </c>
      <c r="K326" s="245" t="str">
        <f>[1]Lib_RawData!G137</f>
        <v>CFO</v>
      </c>
      <c r="L326" s="246">
        <f t="shared" si="19"/>
        <v>0</v>
      </c>
      <c r="M326" s="76">
        <f t="shared" si="19"/>
        <v>0</v>
      </c>
      <c r="N326" s="76">
        <f t="shared" si="19"/>
        <v>0</v>
      </c>
      <c r="O326" s="247">
        <f t="shared" si="20"/>
        <v>0</v>
      </c>
      <c r="P326" s="248">
        <f t="shared" si="21"/>
        <v>0</v>
      </c>
      <c r="Q326" s="249">
        <f>P326*[1]Factors!D313</f>
        <v>0</v>
      </c>
      <c r="R326" s="249">
        <f t="shared" si="22"/>
        <v>0</v>
      </c>
      <c r="S326" s="249">
        <f>R326*[1]Factors!D313</f>
        <v>0</v>
      </c>
      <c r="T326" s="250">
        <f>R326*[1]Factors!D313*[1]Factors!E313</f>
        <v>0</v>
      </c>
      <c r="U326" s="246"/>
      <c r="V326" s="76"/>
      <c r="W326" s="250"/>
      <c r="X326" s="76"/>
      <c r="Y326" s="76">
        <f t="shared" si="23"/>
        <v>0</v>
      </c>
      <c r="Z326" s="76">
        <f t="shared" si="23"/>
        <v>0</v>
      </c>
      <c r="AA326" s="76" t="s">
        <v>220</v>
      </c>
      <c r="AB326" s="271"/>
      <c r="AC326" s="76">
        <f t="shared" si="29"/>
        <v>0</v>
      </c>
      <c r="AD326" s="76">
        <f t="shared" si="24"/>
        <v>0</v>
      </c>
      <c r="AE326" s="76">
        <f t="shared" si="25"/>
        <v>0</v>
      </c>
      <c r="AF326" s="246"/>
      <c r="AG326" s="247">
        <f t="shared" si="26"/>
        <v>0</v>
      </c>
      <c r="AH326" s="76">
        <f t="shared" si="27"/>
        <v>0</v>
      </c>
      <c r="AI326" s="247">
        <f t="shared" si="28"/>
        <v>0</v>
      </c>
    </row>
    <row r="327" spans="1:35" s="20" customFormat="1">
      <c r="A327" s="31"/>
      <c r="B327" s="31"/>
      <c r="C327" s="94"/>
      <c r="D327" s="94"/>
      <c r="E327" s="94"/>
      <c r="F327" s="149"/>
      <c r="G327" s="242">
        <v>6</v>
      </c>
      <c r="H327" s="243">
        <v>2015</v>
      </c>
      <c r="I327" s="244">
        <v>2015</v>
      </c>
      <c r="J327" s="244">
        <v>2016</v>
      </c>
      <c r="K327" s="245" t="str">
        <f>[1]Lib_RawData!G138</f>
        <v>CFO</v>
      </c>
      <c r="L327" s="246">
        <f t="shared" si="19"/>
        <v>0</v>
      </c>
      <c r="M327" s="76">
        <f t="shared" si="19"/>
        <v>0</v>
      </c>
      <c r="N327" s="76">
        <f t="shared" si="19"/>
        <v>0</v>
      </c>
      <c r="O327" s="247">
        <f t="shared" si="20"/>
        <v>0</v>
      </c>
      <c r="P327" s="248">
        <f t="shared" si="21"/>
        <v>0</v>
      </c>
      <c r="Q327" s="249">
        <f>P327*[1]Factors!D314</f>
        <v>0</v>
      </c>
      <c r="R327" s="249">
        <f t="shared" si="22"/>
        <v>0</v>
      </c>
      <c r="S327" s="249">
        <f>R327*[1]Factors!D314</f>
        <v>0</v>
      </c>
      <c r="T327" s="250">
        <f>R327*[1]Factors!D314*[1]Factors!E314</f>
        <v>0</v>
      </c>
      <c r="U327" s="246"/>
      <c r="V327" s="76"/>
      <c r="W327" s="250"/>
      <c r="X327" s="76"/>
      <c r="Y327" s="76">
        <f t="shared" si="23"/>
        <v>0</v>
      </c>
      <c r="Z327" s="76">
        <f t="shared" si="23"/>
        <v>0</v>
      </c>
      <c r="AA327" s="76" t="s">
        <v>220</v>
      </c>
      <c r="AB327" s="271"/>
      <c r="AC327" s="76">
        <f t="shared" si="29"/>
        <v>0</v>
      </c>
      <c r="AD327" s="76">
        <f t="shared" si="24"/>
        <v>0</v>
      </c>
      <c r="AE327" s="76">
        <f t="shared" si="25"/>
        <v>0</v>
      </c>
      <c r="AF327" s="246"/>
      <c r="AG327" s="247">
        <f t="shared" si="26"/>
        <v>0</v>
      </c>
      <c r="AH327" s="76">
        <f t="shared" si="27"/>
        <v>0</v>
      </c>
      <c r="AI327" s="247">
        <f t="shared" si="28"/>
        <v>0</v>
      </c>
    </row>
    <row r="328" spans="1:35" s="20" customFormat="1">
      <c r="A328" s="31"/>
      <c r="B328" s="31"/>
      <c r="C328" s="94"/>
      <c r="D328" s="94"/>
      <c r="E328" s="94"/>
      <c r="F328" s="149"/>
      <c r="G328" s="242">
        <v>7</v>
      </c>
      <c r="H328" s="243">
        <v>2015</v>
      </c>
      <c r="I328" s="244">
        <v>2016</v>
      </c>
      <c r="J328" s="244">
        <v>2016</v>
      </c>
      <c r="K328" s="245" t="str">
        <f>[1]Lib_RawData!G139</f>
        <v>CFO</v>
      </c>
      <c r="L328" s="246">
        <f t="shared" si="19"/>
        <v>0</v>
      </c>
      <c r="M328" s="76">
        <f t="shared" si="19"/>
        <v>1333333.3333333333</v>
      </c>
      <c r="N328" s="76">
        <f t="shared" si="19"/>
        <v>0</v>
      </c>
      <c r="O328" s="247">
        <f t="shared" si="20"/>
        <v>1333333.3333333333</v>
      </c>
      <c r="P328" s="248">
        <f t="shared" si="21"/>
        <v>1333333.3333333333</v>
      </c>
      <c r="Q328" s="249">
        <f>P328*[1]Factors!D315</f>
        <v>1161922.9702647631</v>
      </c>
      <c r="R328" s="249">
        <f t="shared" si="22"/>
        <v>12666.666666666666</v>
      </c>
      <c r="S328" s="249">
        <f>R328*[1]Factors!D315</f>
        <v>11038.268217515249</v>
      </c>
      <c r="T328" s="250">
        <f>R328*[1]Factors!D315*[1]Factors!E315</f>
        <v>12666.666666666666</v>
      </c>
      <c r="U328" s="246"/>
      <c r="V328" s="76"/>
      <c r="W328" s="240">
        <f>(47500-9500)/3</f>
        <v>12666.666666666666</v>
      </c>
      <c r="X328" s="76"/>
      <c r="Y328" s="76">
        <f t="shared" si="23"/>
        <v>0</v>
      </c>
      <c r="Z328" s="76">
        <f t="shared" si="23"/>
        <v>0</v>
      </c>
      <c r="AA328" s="76" t="s">
        <v>220</v>
      </c>
      <c r="AB328" s="271">
        <f>5000000/47500</f>
        <v>105.26315789473684</v>
      </c>
      <c r="AC328" s="76">
        <f t="shared" si="29"/>
        <v>1333333.3333333333</v>
      </c>
      <c r="AD328" s="76">
        <f t="shared" si="24"/>
        <v>0</v>
      </c>
      <c r="AE328" s="76">
        <f t="shared" si="25"/>
        <v>1333333.3333333333</v>
      </c>
      <c r="AF328" s="246"/>
      <c r="AG328" s="247">
        <f t="shared" si="26"/>
        <v>1333333.3333333333</v>
      </c>
      <c r="AH328" s="76">
        <f t="shared" si="27"/>
        <v>0</v>
      </c>
      <c r="AI328" s="247">
        <f t="shared" si="28"/>
        <v>1333333.3333333333</v>
      </c>
    </row>
    <row r="329" spans="1:35" s="20" customFormat="1">
      <c r="A329" s="31"/>
      <c r="B329" s="31"/>
      <c r="C329" s="94"/>
      <c r="D329" s="94"/>
      <c r="E329" s="94"/>
      <c r="F329" s="149"/>
      <c r="G329" s="242">
        <v>8</v>
      </c>
      <c r="H329" s="243">
        <v>2015</v>
      </c>
      <c r="I329" s="244">
        <v>2016</v>
      </c>
      <c r="J329" s="244">
        <v>2016</v>
      </c>
      <c r="K329" s="245" t="str">
        <f>[1]Lib_RawData!G140</f>
        <v>CFO</v>
      </c>
      <c r="L329" s="246">
        <f t="shared" si="19"/>
        <v>0</v>
      </c>
      <c r="M329" s="76">
        <f t="shared" si="19"/>
        <v>0</v>
      </c>
      <c r="N329" s="76">
        <f t="shared" si="19"/>
        <v>0</v>
      </c>
      <c r="O329" s="247">
        <f t="shared" si="20"/>
        <v>0</v>
      </c>
      <c r="P329" s="248">
        <f t="shared" si="21"/>
        <v>0</v>
      </c>
      <c r="Q329" s="249">
        <f>P329*[1]Factors!D316</f>
        <v>0</v>
      </c>
      <c r="R329" s="249">
        <f t="shared" si="22"/>
        <v>0</v>
      </c>
      <c r="S329" s="249">
        <f>R329*[1]Factors!D316</f>
        <v>0</v>
      </c>
      <c r="T329" s="250">
        <f>R329*[1]Factors!D316*[1]Factors!E316</f>
        <v>0</v>
      </c>
      <c r="U329" s="246"/>
      <c r="V329" s="76"/>
      <c r="W329" s="250"/>
      <c r="X329" s="76"/>
      <c r="Y329" s="76">
        <f t="shared" si="23"/>
        <v>0</v>
      </c>
      <c r="Z329" s="76">
        <f t="shared" si="23"/>
        <v>0</v>
      </c>
      <c r="AA329" s="76" t="s">
        <v>220</v>
      </c>
      <c r="AB329" s="271"/>
      <c r="AC329" s="76">
        <f t="shared" si="29"/>
        <v>0</v>
      </c>
      <c r="AD329" s="76">
        <f t="shared" si="24"/>
        <v>0</v>
      </c>
      <c r="AE329" s="76">
        <f t="shared" si="25"/>
        <v>0</v>
      </c>
      <c r="AF329" s="246"/>
      <c r="AG329" s="247">
        <f t="shared" si="26"/>
        <v>0</v>
      </c>
      <c r="AH329" s="76">
        <f t="shared" si="27"/>
        <v>0</v>
      </c>
      <c r="AI329" s="247">
        <f t="shared" si="28"/>
        <v>0</v>
      </c>
    </row>
    <row r="330" spans="1:35" s="20" customFormat="1">
      <c r="A330" s="31"/>
      <c r="B330" s="31"/>
      <c r="C330" s="94"/>
      <c r="D330" s="94"/>
      <c r="E330" s="94"/>
      <c r="F330" s="149"/>
      <c r="G330" s="242">
        <v>9</v>
      </c>
      <c r="H330" s="243">
        <v>2015</v>
      </c>
      <c r="I330" s="244">
        <v>2016</v>
      </c>
      <c r="J330" s="244">
        <v>2016</v>
      </c>
      <c r="K330" s="245" t="str">
        <f>[1]Lib_RawData!G141</f>
        <v>CFO</v>
      </c>
      <c r="L330" s="246">
        <f t="shared" si="19"/>
        <v>0</v>
      </c>
      <c r="M330" s="76">
        <f t="shared" si="19"/>
        <v>0</v>
      </c>
      <c r="N330" s="76">
        <f t="shared" si="19"/>
        <v>0</v>
      </c>
      <c r="O330" s="247">
        <f t="shared" si="20"/>
        <v>0</v>
      </c>
      <c r="P330" s="248">
        <f t="shared" si="21"/>
        <v>0</v>
      </c>
      <c r="Q330" s="249">
        <f>P330*[1]Factors!D317</f>
        <v>0</v>
      </c>
      <c r="R330" s="249">
        <f t="shared" si="22"/>
        <v>0</v>
      </c>
      <c r="S330" s="249">
        <f>R330*[1]Factors!D317</f>
        <v>0</v>
      </c>
      <c r="T330" s="250">
        <f>R330*[1]Factors!D317*[1]Factors!E317</f>
        <v>0</v>
      </c>
      <c r="U330" s="246"/>
      <c r="V330" s="76"/>
      <c r="W330" s="250"/>
      <c r="X330" s="76"/>
      <c r="Y330" s="76">
        <f t="shared" ref="Y330:Z345" si="30">Y318*EXP(Y$20)</f>
        <v>0</v>
      </c>
      <c r="Z330" s="76">
        <f t="shared" si="30"/>
        <v>0</v>
      </c>
      <c r="AA330" s="76" t="s">
        <v>220</v>
      </c>
      <c r="AB330" s="271"/>
      <c r="AC330" s="76">
        <f t="shared" si="29"/>
        <v>0</v>
      </c>
      <c r="AD330" s="76">
        <f t="shared" si="24"/>
        <v>0</v>
      </c>
      <c r="AE330" s="76">
        <f t="shared" si="25"/>
        <v>0</v>
      </c>
      <c r="AF330" s="246"/>
      <c r="AG330" s="247">
        <f t="shared" si="26"/>
        <v>0</v>
      </c>
      <c r="AH330" s="76">
        <f t="shared" si="27"/>
        <v>0</v>
      </c>
      <c r="AI330" s="247">
        <f t="shared" si="28"/>
        <v>0</v>
      </c>
    </row>
    <row r="331" spans="1:35" s="20" customFormat="1">
      <c r="A331" s="31"/>
      <c r="B331" s="31"/>
      <c r="C331" s="94"/>
      <c r="D331" s="94"/>
      <c r="E331" s="94"/>
      <c r="F331" s="149"/>
      <c r="G331" s="242">
        <v>10</v>
      </c>
      <c r="H331" s="243">
        <v>2015</v>
      </c>
      <c r="I331" s="244">
        <v>2016</v>
      </c>
      <c r="J331" s="244">
        <v>2016</v>
      </c>
      <c r="K331" s="245" t="str">
        <f>[1]Lib_RawData!G142</f>
        <v>CFO</v>
      </c>
      <c r="L331" s="246">
        <f t="shared" si="19"/>
        <v>0</v>
      </c>
      <c r="M331" s="76">
        <f t="shared" si="19"/>
        <v>0</v>
      </c>
      <c r="N331" s="76">
        <f t="shared" si="19"/>
        <v>0</v>
      </c>
      <c r="O331" s="247">
        <f t="shared" si="20"/>
        <v>0</v>
      </c>
      <c r="P331" s="248">
        <f t="shared" si="21"/>
        <v>0</v>
      </c>
      <c r="Q331" s="249">
        <f>P331*[1]Factors!D318</f>
        <v>0</v>
      </c>
      <c r="R331" s="249">
        <f t="shared" si="22"/>
        <v>0</v>
      </c>
      <c r="S331" s="249">
        <f>R331*[1]Factors!D318</f>
        <v>0</v>
      </c>
      <c r="T331" s="250">
        <f>R331*[1]Factors!D318*[1]Factors!E318</f>
        <v>0</v>
      </c>
      <c r="U331" s="246"/>
      <c r="V331" s="76"/>
      <c r="W331" s="250"/>
      <c r="X331" s="76"/>
      <c r="Y331" s="76">
        <f t="shared" si="30"/>
        <v>0</v>
      </c>
      <c r="Z331" s="76">
        <f t="shared" si="30"/>
        <v>0</v>
      </c>
      <c r="AA331" s="76" t="s">
        <v>220</v>
      </c>
      <c r="AB331" s="271"/>
      <c r="AC331" s="76">
        <f t="shared" si="29"/>
        <v>0</v>
      </c>
      <c r="AD331" s="76">
        <f t="shared" si="24"/>
        <v>0</v>
      </c>
      <c r="AE331" s="76">
        <f t="shared" si="25"/>
        <v>0</v>
      </c>
      <c r="AF331" s="246"/>
      <c r="AG331" s="247">
        <f t="shared" si="26"/>
        <v>0</v>
      </c>
      <c r="AH331" s="76">
        <f t="shared" si="27"/>
        <v>0</v>
      </c>
      <c r="AI331" s="247">
        <f t="shared" si="28"/>
        <v>0</v>
      </c>
    </row>
    <row r="332" spans="1:35" s="20" customFormat="1">
      <c r="A332" s="31"/>
      <c r="B332" s="31"/>
      <c r="C332" s="94"/>
      <c r="D332" s="94"/>
      <c r="E332" s="94"/>
      <c r="F332" s="149"/>
      <c r="G332" s="242">
        <v>11</v>
      </c>
      <c r="H332" s="243">
        <v>2015</v>
      </c>
      <c r="I332" s="244">
        <v>2016</v>
      </c>
      <c r="J332" s="244">
        <v>2016</v>
      </c>
      <c r="K332" s="245" t="str">
        <f>[1]Lib_RawData!G143</f>
        <v>CFO</v>
      </c>
      <c r="L332" s="246">
        <f t="shared" si="19"/>
        <v>0</v>
      </c>
      <c r="M332" s="76">
        <f t="shared" si="19"/>
        <v>0</v>
      </c>
      <c r="N332" s="76">
        <f t="shared" si="19"/>
        <v>0</v>
      </c>
      <c r="O332" s="247">
        <f t="shared" si="20"/>
        <v>0</v>
      </c>
      <c r="P332" s="248">
        <f t="shared" si="21"/>
        <v>0</v>
      </c>
      <c r="Q332" s="249">
        <f>P332*[1]Factors!D319</f>
        <v>0</v>
      </c>
      <c r="R332" s="249">
        <f t="shared" si="22"/>
        <v>0</v>
      </c>
      <c r="S332" s="249">
        <f>R332*[1]Factors!D319</f>
        <v>0</v>
      </c>
      <c r="T332" s="250">
        <f>R332*[1]Factors!D319*[1]Factors!E319</f>
        <v>0</v>
      </c>
      <c r="U332" s="246"/>
      <c r="V332" s="76"/>
      <c r="W332" s="250"/>
      <c r="X332" s="76"/>
      <c r="Y332" s="76">
        <f t="shared" si="30"/>
        <v>0</v>
      </c>
      <c r="Z332" s="76">
        <f t="shared" si="30"/>
        <v>0</v>
      </c>
      <c r="AA332" s="76" t="s">
        <v>220</v>
      </c>
      <c r="AB332" s="271"/>
      <c r="AC332" s="76">
        <f t="shared" si="29"/>
        <v>0</v>
      </c>
      <c r="AD332" s="76">
        <f t="shared" si="24"/>
        <v>0</v>
      </c>
      <c r="AE332" s="76">
        <f t="shared" si="25"/>
        <v>0</v>
      </c>
      <c r="AF332" s="246"/>
      <c r="AG332" s="247">
        <f t="shared" si="26"/>
        <v>0</v>
      </c>
      <c r="AH332" s="76">
        <f t="shared" si="27"/>
        <v>0</v>
      </c>
      <c r="AI332" s="247">
        <f t="shared" si="28"/>
        <v>0</v>
      </c>
    </row>
    <row r="333" spans="1:35" s="20" customFormat="1">
      <c r="A333" s="31"/>
      <c r="B333" s="31"/>
      <c r="C333" s="94"/>
      <c r="D333" s="94"/>
      <c r="E333" s="94"/>
      <c r="F333" s="149"/>
      <c r="G333" s="242">
        <v>12</v>
      </c>
      <c r="H333" s="243">
        <v>2015</v>
      </c>
      <c r="I333" s="244">
        <v>2016</v>
      </c>
      <c r="J333" s="244">
        <v>2016</v>
      </c>
      <c r="K333" s="245" t="str">
        <f>[1]Lib_RawData!G144</f>
        <v>CFO</v>
      </c>
      <c r="L333" s="246">
        <f t="shared" si="19"/>
        <v>0</v>
      </c>
      <c r="M333" s="76">
        <f t="shared" si="19"/>
        <v>0</v>
      </c>
      <c r="N333" s="76">
        <f t="shared" si="19"/>
        <v>0</v>
      </c>
      <c r="O333" s="247">
        <f t="shared" si="20"/>
        <v>0</v>
      </c>
      <c r="P333" s="248">
        <f t="shared" si="21"/>
        <v>0</v>
      </c>
      <c r="Q333" s="249">
        <f>P333*[1]Factors!D320</f>
        <v>0</v>
      </c>
      <c r="R333" s="249">
        <f t="shared" si="22"/>
        <v>0</v>
      </c>
      <c r="S333" s="249">
        <f>R333*[1]Factors!D320</f>
        <v>0</v>
      </c>
      <c r="T333" s="250">
        <f>R333*[1]Factors!D320*[1]Factors!E320</f>
        <v>0</v>
      </c>
      <c r="U333" s="246"/>
      <c r="V333" s="76"/>
      <c r="W333" s="250"/>
      <c r="X333" s="76"/>
      <c r="Y333" s="76">
        <f t="shared" si="30"/>
        <v>0</v>
      </c>
      <c r="Z333" s="76">
        <f t="shared" si="30"/>
        <v>0</v>
      </c>
      <c r="AA333" s="76" t="s">
        <v>220</v>
      </c>
      <c r="AB333" s="271"/>
      <c r="AC333" s="76">
        <f t="shared" si="29"/>
        <v>0</v>
      </c>
      <c r="AD333" s="76">
        <f t="shared" si="24"/>
        <v>0</v>
      </c>
      <c r="AE333" s="76">
        <f t="shared" si="25"/>
        <v>0</v>
      </c>
      <c r="AF333" s="246"/>
      <c r="AG333" s="247">
        <f t="shared" si="26"/>
        <v>0</v>
      </c>
      <c r="AH333" s="76">
        <f t="shared" si="27"/>
        <v>0</v>
      </c>
      <c r="AI333" s="247">
        <f t="shared" si="28"/>
        <v>0</v>
      </c>
    </row>
    <row r="334" spans="1:35" s="20" customFormat="1">
      <c r="A334" s="31"/>
      <c r="B334" s="31"/>
      <c r="C334" s="94"/>
      <c r="D334" s="94"/>
      <c r="E334" s="94"/>
      <c r="F334" s="149"/>
      <c r="G334" s="242">
        <v>1</v>
      </c>
      <c r="H334" s="243">
        <v>2016</v>
      </c>
      <c r="I334" s="244">
        <v>2016</v>
      </c>
      <c r="J334" s="244">
        <v>2016</v>
      </c>
      <c r="K334" s="245" t="str">
        <f>[1]Lib_RawData!G145</f>
        <v>CFO</v>
      </c>
      <c r="L334" s="246">
        <f t="shared" si="19"/>
        <v>0</v>
      </c>
      <c r="M334" s="76">
        <f t="shared" si="19"/>
        <v>0</v>
      </c>
      <c r="N334" s="76">
        <f t="shared" si="19"/>
        <v>0</v>
      </c>
      <c r="O334" s="247">
        <f t="shared" si="20"/>
        <v>0</v>
      </c>
      <c r="P334" s="248">
        <f t="shared" si="21"/>
        <v>0</v>
      </c>
      <c r="Q334" s="249">
        <f>P334*[1]Factors!D321</f>
        <v>0</v>
      </c>
      <c r="R334" s="249">
        <f t="shared" si="22"/>
        <v>0</v>
      </c>
      <c r="S334" s="249">
        <f>R334*[1]Factors!D321</f>
        <v>0</v>
      </c>
      <c r="T334" s="250">
        <f>R334*[1]Factors!D321*[1]Factors!E321</f>
        <v>0</v>
      </c>
      <c r="U334" s="246"/>
      <c r="V334" s="76"/>
      <c r="W334" s="250"/>
      <c r="X334" s="76"/>
      <c r="Y334" s="76">
        <f t="shared" si="30"/>
        <v>0</v>
      </c>
      <c r="Z334" s="76">
        <f t="shared" si="30"/>
        <v>0</v>
      </c>
      <c r="AA334" s="76" t="s">
        <v>220</v>
      </c>
      <c r="AB334" s="271"/>
      <c r="AC334" s="76">
        <f t="shared" si="29"/>
        <v>0</v>
      </c>
      <c r="AD334" s="76">
        <f t="shared" si="24"/>
        <v>0</v>
      </c>
      <c r="AE334" s="76">
        <f t="shared" si="25"/>
        <v>0</v>
      </c>
      <c r="AF334" s="246"/>
      <c r="AG334" s="247">
        <f t="shared" si="26"/>
        <v>0</v>
      </c>
      <c r="AH334" s="76">
        <f t="shared" si="27"/>
        <v>0</v>
      </c>
      <c r="AI334" s="247">
        <f t="shared" si="28"/>
        <v>0</v>
      </c>
    </row>
    <row r="335" spans="1:35" s="20" customFormat="1">
      <c r="A335" s="31"/>
      <c r="B335" s="31"/>
      <c r="C335" s="94"/>
      <c r="D335" s="94"/>
      <c r="E335" s="94"/>
      <c r="F335" s="149"/>
      <c r="G335" s="242">
        <v>2</v>
      </c>
      <c r="H335" s="243">
        <v>2016</v>
      </c>
      <c r="I335" s="244">
        <v>2016</v>
      </c>
      <c r="J335" s="244">
        <v>2016</v>
      </c>
      <c r="K335" s="245" t="str">
        <f>[1]Lib_RawData!G146</f>
        <v>CFO</v>
      </c>
      <c r="L335" s="246">
        <f t="shared" si="19"/>
        <v>0</v>
      </c>
      <c r="M335" s="76">
        <f t="shared" si="19"/>
        <v>0</v>
      </c>
      <c r="N335" s="76">
        <f t="shared" si="19"/>
        <v>0</v>
      </c>
      <c r="O335" s="247">
        <f t="shared" si="20"/>
        <v>0</v>
      </c>
      <c r="P335" s="248">
        <f t="shared" si="21"/>
        <v>0</v>
      </c>
      <c r="Q335" s="249">
        <f>P335*[1]Factors!D322</f>
        <v>0</v>
      </c>
      <c r="R335" s="249">
        <f t="shared" si="22"/>
        <v>0</v>
      </c>
      <c r="S335" s="249">
        <f>R335*[1]Factors!D322</f>
        <v>0</v>
      </c>
      <c r="T335" s="250">
        <f>R335*[1]Factors!D322*[1]Factors!E322</f>
        <v>0</v>
      </c>
      <c r="U335" s="246"/>
      <c r="V335" s="76"/>
      <c r="W335" s="250"/>
      <c r="X335" s="76"/>
      <c r="Y335" s="76">
        <f t="shared" si="30"/>
        <v>0</v>
      </c>
      <c r="Z335" s="76">
        <f t="shared" si="30"/>
        <v>0</v>
      </c>
      <c r="AA335" s="76" t="s">
        <v>220</v>
      </c>
      <c r="AB335" s="271"/>
      <c r="AC335" s="76">
        <f t="shared" si="29"/>
        <v>0</v>
      </c>
      <c r="AD335" s="76">
        <f t="shared" si="24"/>
        <v>0</v>
      </c>
      <c r="AE335" s="76">
        <f t="shared" si="25"/>
        <v>0</v>
      </c>
      <c r="AF335" s="246"/>
      <c r="AG335" s="247">
        <f t="shared" si="26"/>
        <v>0</v>
      </c>
      <c r="AH335" s="76">
        <f t="shared" si="27"/>
        <v>0</v>
      </c>
      <c r="AI335" s="247">
        <f t="shared" si="28"/>
        <v>0</v>
      </c>
    </row>
    <row r="336" spans="1:35" s="20" customFormat="1">
      <c r="A336" s="31"/>
      <c r="B336" s="31"/>
      <c r="C336" s="94"/>
      <c r="D336" s="94"/>
      <c r="E336" s="94"/>
      <c r="F336" s="149"/>
      <c r="G336" s="242">
        <v>3</v>
      </c>
      <c r="H336" s="243">
        <v>2016</v>
      </c>
      <c r="I336" s="244">
        <v>2016</v>
      </c>
      <c r="J336" s="244">
        <v>2016</v>
      </c>
      <c r="K336" s="245" t="str">
        <f>[1]Lib_RawData!G147</f>
        <v>CFO</v>
      </c>
      <c r="L336" s="246">
        <f t="shared" si="19"/>
        <v>0</v>
      </c>
      <c r="M336" s="76">
        <f t="shared" si="19"/>
        <v>0</v>
      </c>
      <c r="N336" s="76">
        <f t="shared" si="19"/>
        <v>0</v>
      </c>
      <c r="O336" s="247">
        <f t="shared" si="20"/>
        <v>0</v>
      </c>
      <c r="P336" s="248">
        <f t="shared" si="21"/>
        <v>0</v>
      </c>
      <c r="Q336" s="249">
        <f>P336*[1]Factors!D323</f>
        <v>0</v>
      </c>
      <c r="R336" s="249">
        <f t="shared" si="22"/>
        <v>0</v>
      </c>
      <c r="S336" s="249">
        <f>R336*[1]Factors!D323</f>
        <v>0</v>
      </c>
      <c r="T336" s="250">
        <f>R336*[1]Factors!D323*[1]Factors!E323</f>
        <v>0</v>
      </c>
      <c r="U336" s="246"/>
      <c r="V336" s="76"/>
      <c r="W336" s="250"/>
      <c r="X336" s="76"/>
      <c r="Y336" s="76">
        <f t="shared" si="30"/>
        <v>0</v>
      </c>
      <c r="Z336" s="76">
        <f t="shared" si="30"/>
        <v>0</v>
      </c>
      <c r="AA336" s="76" t="s">
        <v>220</v>
      </c>
      <c r="AB336" s="271"/>
      <c r="AC336" s="76">
        <f t="shared" si="29"/>
        <v>0</v>
      </c>
      <c r="AD336" s="76">
        <f t="shared" si="24"/>
        <v>0</v>
      </c>
      <c r="AE336" s="76">
        <f t="shared" si="25"/>
        <v>0</v>
      </c>
      <c r="AF336" s="246"/>
      <c r="AG336" s="247">
        <f t="shared" si="26"/>
        <v>0</v>
      </c>
      <c r="AH336" s="76">
        <f t="shared" si="27"/>
        <v>0</v>
      </c>
      <c r="AI336" s="247">
        <f t="shared" si="28"/>
        <v>0</v>
      </c>
    </row>
    <row r="337" spans="1:35" s="20" customFormat="1">
      <c r="A337" s="31"/>
      <c r="B337" s="31"/>
      <c r="C337" s="94"/>
      <c r="D337" s="94"/>
      <c r="E337" s="94"/>
      <c r="F337" s="149"/>
      <c r="G337" s="242">
        <v>4</v>
      </c>
      <c r="H337" s="243">
        <v>2016</v>
      </c>
      <c r="I337" s="244">
        <v>2016</v>
      </c>
      <c r="J337" s="244">
        <v>2017</v>
      </c>
      <c r="K337" s="245" t="str">
        <f>[1]Lib_RawData!G148</f>
        <v>CFO</v>
      </c>
      <c r="L337" s="246">
        <f t="shared" si="19"/>
        <v>0</v>
      </c>
      <c r="M337" s="76">
        <f t="shared" si="19"/>
        <v>0</v>
      </c>
      <c r="N337" s="76">
        <f t="shared" si="19"/>
        <v>0</v>
      </c>
      <c r="O337" s="247">
        <f t="shared" si="20"/>
        <v>0</v>
      </c>
      <c r="P337" s="248">
        <f t="shared" si="21"/>
        <v>0</v>
      </c>
      <c r="Q337" s="249">
        <f>P337*[1]Factors!D324</f>
        <v>0</v>
      </c>
      <c r="R337" s="249">
        <f t="shared" si="22"/>
        <v>0</v>
      </c>
      <c r="S337" s="249">
        <f>R337*[1]Factors!D324</f>
        <v>0</v>
      </c>
      <c r="T337" s="250">
        <f>R337*[1]Factors!D324*[1]Factors!E324</f>
        <v>0</v>
      </c>
      <c r="U337" s="246"/>
      <c r="V337" s="76"/>
      <c r="W337" s="250"/>
      <c r="X337" s="76"/>
      <c r="Y337" s="76">
        <f t="shared" si="30"/>
        <v>0</v>
      </c>
      <c r="Z337" s="76">
        <f t="shared" si="30"/>
        <v>0</v>
      </c>
      <c r="AA337" s="76" t="s">
        <v>220</v>
      </c>
      <c r="AB337" s="271"/>
      <c r="AC337" s="76">
        <f t="shared" si="29"/>
        <v>0</v>
      </c>
      <c r="AD337" s="76">
        <f t="shared" si="24"/>
        <v>0</v>
      </c>
      <c r="AE337" s="76">
        <f t="shared" si="25"/>
        <v>0</v>
      </c>
      <c r="AF337" s="246"/>
      <c r="AG337" s="247">
        <f t="shared" si="26"/>
        <v>0</v>
      </c>
      <c r="AH337" s="76">
        <f t="shared" si="27"/>
        <v>0</v>
      </c>
      <c r="AI337" s="247">
        <f t="shared" si="28"/>
        <v>0</v>
      </c>
    </row>
    <row r="338" spans="1:35" s="20" customFormat="1">
      <c r="A338" s="31"/>
      <c r="B338" s="31"/>
      <c r="C338" s="94"/>
      <c r="D338" s="94"/>
      <c r="E338" s="94"/>
      <c r="F338" s="149"/>
      <c r="G338" s="242">
        <v>5</v>
      </c>
      <c r="H338" s="243">
        <v>2016</v>
      </c>
      <c r="I338" s="244">
        <v>2016</v>
      </c>
      <c r="J338" s="244">
        <v>2017</v>
      </c>
      <c r="K338" s="245" t="str">
        <f>[1]Lib_RawData!G149</f>
        <v>CFO</v>
      </c>
      <c r="L338" s="246">
        <f t="shared" si="19"/>
        <v>0</v>
      </c>
      <c r="M338" s="76">
        <f t="shared" si="19"/>
        <v>0</v>
      </c>
      <c r="N338" s="76">
        <f t="shared" si="19"/>
        <v>0</v>
      </c>
      <c r="O338" s="247">
        <f t="shared" si="20"/>
        <v>0</v>
      </c>
      <c r="P338" s="248">
        <f t="shared" si="21"/>
        <v>0</v>
      </c>
      <c r="Q338" s="249">
        <f>P338*[1]Factors!D325</f>
        <v>0</v>
      </c>
      <c r="R338" s="249">
        <f t="shared" si="22"/>
        <v>0</v>
      </c>
      <c r="S338" s="249">
        <f>R338*[1]Factors!D325</f>
        <v>0</v>
      </c>
      <c r="T338" s="250">
        <f>R338*[1]Factors!D325*[1]Factors!E325</f>
        <v>0</v>
      </c>
      <c r="U338" s="246"/>
      <c r="V338" s="76"/>
      <c r="W338" s="250"/>
      <c r="X338" s="76"/>
      <c r="Y338" s="76">
        <f t="shared" si="30"/>
        <v>0</v>
      </c>
      <c r="Z338" s="76">
        <f t="shared" si="30"/>
        <v>0</v>
      </c>
      <c r="AA338" s="76" t="s">
        <v>220</v>
      </c>
      <c r="AB338" s="271"/>
      <c r="AC338" s="76">
        <f t="shared" si="29"/>
        <v>0</v>
      </c>
      <c r="AD338" s="76">
        <f t="shared" si="24"/>
        <v>0</v>
      </c>
      <c r="AE338" s="76">
        <f t="shared" si="25"/>
        <v>0</v>
      </c>
      <c r="AF338" s="246"/>
      <c r="AG338" s="247">
        <f t="shared" si="26"/>
        <v>0</v>
      </c>
      <c r="AH338" s="76">
        <f t="shared" si="27"/>
        <v>0</v>
      </c>
      <c r="AI338" s="247">
        <f t="shared" si="28"/>
        <v>0</v>
      </c>
    </row>
    <row r="339" spans="1:35" s="20" customFormat="1">
      <c r="A339" s="31"/>
      <c r="B339" s="31"/>
      <c r="C339" s="94"/>
      <c r="D339" s="94"/>
      <c r="E339" s="94"/>
      <c r="F339" s="149"/>
      <c r="G339" s="242">
        <v>6</v>
      </c>
      <c r="H339" s="243">
        <v>2016</v>
      </c>
      <c r="I339" s="244">
        <v>2016</v>
      </c>
      <c r="J339" s="244">
        <v>2017</v>
      </c>
      <c r="K339" s="245" t="str">
        <f>[1]Lib_RawData!G150</f>
        <v>CFO</v>
      </c>
      <c r="L339" s="246">
        <f t="shared" si="19"/>
        <v>0</v>
      </c>
      <c r="M339" s="76">
        <f t="shared" si="19"/>
        <v>0</v>
      </c>
      <c r="N339" s="76">
        <f t="shared" si="19"/>
        <v>0</v>
      </c>
      <c r="O339" s="247">
        <f t="shared" si="20"/>
        <v>0</v>
      </c>
      <c r="P339" s="248">
        <f t="shared" si="21"/>
        <v>0</v>
      </c>
      <c r="Q339" s="249">
        <f>P339*[1]Factors!D326</f>
        <v>0</v>
      </c>
      <c r="R339" s="249">
        <f t="shared" si="22"/>
        <v>0</v>
      </c>
      <c r="S339" s="249">
        <f>R339*[1]Factors!D326</f>
        <v>0</v>
      </c>
      <c r="T339" s="250">
        <f>R339*[1]Factors!D326*[1]Factors!E326</f>
        <v>0</v>
      </c>
      <c r="U339" s="246"/>
      <c r="V339" s="76"/>
      <c r="W339" s="250"/>
      <c r="X339" s="76"/>
      <c r="Y339" s="76">
        <f t="shared" si="30"/>
        <v>0</v>
      </c>
      <c r="Z339" s="76">
        <f t="shared" si="30"/>
        <v>0</v>
      </c>
      <c r="AA339" s="76" t="s">
        <v>220</v>
      </c>
      <c r="AB339" s="271"/>
      <c r="AC339" s="76">
        <f t="shared" si="29"/>
        <v>0</v>
      </c>
      <c r="AD339" s="76">
        <f t="shared" si="24"/>
        <v>0</v>
      </c>
      <c r="AE339" s="76">
        <f t="shared" si="25"/>
        <v>0</v>
      </c>
      <c r="AF339" s="246"/>
      <c r="AG339" s="247">
        <f t="shared" si="26"/>
        <v>0</v>
      </c>
      <c r="AH339" s="76">
        <f t="shared" si="27"/>
        <v>0</v>
      </c>
      <c r="AI339" s="247">
        <f t="shared" si="28"/>
        <v>0</v>
      </c>
    </row>
    <row r="340" spans="1:35" s="20" customFormat="1">
      <c r="A340" s="31"/>
      <c r="B340" s="31"/>
      <c r="C340" s="94"/>
      <c r="D340" s="94"/>
      <c r="E340" s="94"/>
      <c r="F340" s="149"/>
      <c r="G340" s="242">
        <v>7</v>
      </c>
      <c r="H340" s="243">
        <v>2016</v>
      </c>
      <c r="I340" s="244">
        <v>2017</v>
      </c>
      <c r="J340" s="244">
        <v>2017</v>
      </c>
      <c r="K340" s="245" t="str">
        <f>[1]Lib_RawData!G151</f>
        <v>CFO</v>
      </c>
      <c r="L340" s="246">
        <f t="shared" si="19"/>
        <v>0</v>
      </c>
      <c r="M340" s="76">
        <f t="shared" si="19"/>
        <v>1333333.3333333333</v>
      </c>
      <c r="N340" s="76">
        <f t="shared" si="19"/>
        <v>0</v>
      </c>
      <c r="O340" s="247">
        <f t="shared" si="20"/>
        <v>1333333.3333333333</v>
      </c>
      <c r="P340" s="248">
        <f t="shared" si="21"/>
        <v>1333333.3333333333</v>
      </c>
      <c r="Q340" s="249">
        <f>P340*[1]Factors!D327</f>
        <v>1122630.8891446989</v>
      </c>
      <c r="R340" s="249">
        <f t="shared" si="22"/>
        <v>12666.666666666666</v>
      </c>
      <c r="S340" s="249">
        <f>R340*[1]Factors!D327</f>
        <v>10664.99344687464</v>
      </c>
      <c r="T340" s="250">
        <f>R340*[1]Factors!D327*[1]Factors!E327</f>
        <v>12666.666666666666</v>
      </c>
      <c r="U340" s="246"/>
      <c r="V340" s="76"/>
      <c r="W340" s="240">
        <f>(47500-9500)/3</f>
        <v>12666.666666666666</v>
      </c>
      <c r="X340" s="76"/>
      <c r="Y340" s="76">
        <f t="shared" si="30"/>
        <v>0</v>
      </c>
      <c r="Z340" s="76">
        <f t="shared" si="30"/>
        <v>0</v>
      </c>
      <c r="AA340" s="76" t="s">
        <v>220</v>
      </c>
      <c r="AB340" s="271">
        <f>5000000/47500</f>
        <v>105.26315789473684</v>
      </c>
      <c r="AC340" s="76">
        <f t="shared" si="29"/>
        <v>1333333.3333333333</v>
      </c>
      <c r="AD340" s="76">
        <f t="shared" si="24"/>
        <v>0</v>
      </c>
      <c r="AE340" s="76">
        <f t="shared" si="25"/>
        <v>1333333.3333333333</v>
      </c>
      <c r="AF340" s="246"/>
      <c r="AG340" s="247">
        <f t="shared" si="26"/>
        <v>1333333.3333333333</v>
      </c>
      <c r="AH340" s="76">
        <f t="shared" si="27"/>
        <v>0</v>
      </c>
      <c r="AI340" s="247">
        <f t="shared" si="28"/>
        <v>1333333.3333333333</v>
      </c>
    </row>
    <row r="341" spans="1:35" s="20" customFormat="1">
      <c r="A341" s="31"/>
      <c r="B341" s="31"/>
      <c r="C341" s="94"/>
      <c r="D341" s="94"/>
      <c r="E341" s="94"/>
      <c r="F341" s="149"/>
      <c r="G341" s="242">
        <v>8</v>
      </c>
      <c r="H341" s="243">
        <v>2016</v>
      </c>
      <c r="I341" s="244">
        <v>2017</v>
      </c>
      <c r="J341" s="244">
        <v>2017</v>
      </c>
      <c r="K341" s="245" t="str">
        <f>[1]Lib_RawData!G152</f>
        <v>CFO</v>
      </c>
      <c r="L341" s="246">
        <f t="shared" si="19"/>
        <v>0</v>
      </c>
      <c r="M341" s="76">
        <f t="shared" si="19"/>
        <v>0</v>
      </c>
      <c r="N341" s="76">
        <f t="shared" si="19"/>
        <v>0</v>
      </c>
      <c r="O341" s="247">
        <f t="shared" si="20"/>
        <v>0</v>
      </c>
      <c r="P341" s="248">
        <f t="shared" si="21"/>
        <v>0</v>
      </c>
      <c r="Q341" s="249">
        <f>P341*[1]Factors!D328</f>
        <v>0</v>
      </c>
      <c r="R341" s="249">
        <f t="shared" si="22"/>
        <v>0</v>
      </c>
      <c r="S341" s="249">
        <f>R341*[1]Factors!D328</f>
        <v>0</v>
      </c>
      <c r="T341" s="250">
        <f>R341*[1]Factors!D328*[1]Factors!E328</f>
        <v>0</v>
      </c>
      <c r="U341" s="246"/>
      <c r="V341" s="76"/>
      <c r="W341" s="250"/>
      <c r="X341" s="76"/>
      <c r="Y341" s="76">
        <f t="shared" si="30"/>
        <v>0</v>
      </c>
      <c r="Z341" s="76">
        <f t="shared" si="30"/>
        <v>0</v>
      </c>
      <c r="AA341" s="76" t="s">
        <v>220</v>
      </c>
      <c r="AB341" s="271">
        <f t="shared" ref="AB341:AB404" si="31">AB329*(1+$AB$20)</f>
        <v>0</v>
      </c>
      <c r="AC341" s="76">
        <f t="shared" si="29"/>
        <v>0</v>
      </c>
      <c r="AD341" s="76">
        <f t="shared" si="24"/>
        <v>0</v>
      </c>
      <c r="AE341" s="76">
        <f t="shared" si="25"/>
        <v>0</v>
      </c>
      <c r="AF341" s="246"/>
      <c r="AG341" s="247">
        <f t="shared" si="26"/>
        <v>0</v>
      </c>
      <c r="AH341" s="76">
        <f t="shared" si="27"/>
        <v>0</v>
      </c>
      <c r="AI341" s="247">
        <f t="shared" si="28"/>
        <v>0</v>
      </c>
    </row>
    <row r="342" spans="1:35" s="20" customFormat="1">
      <c r="A342" s="31"/>
      <c r="B342" s="31"/>
      <c r="C342" s="94"/>
      <c r="D342" s="94"/>
      <c r="E342" s="94"/>
      <c r="F342" s="149"/>
      <c r="G342" s="242">
        <v>9</v>
      </c>
      <c r="H342" s="243">
        <v>2016</v>
      </c>
      <c r="I342" s="244">
        <v>2017</v>
      </c>
      <c r="J342" s="244">
        <v>2017</v>
      </c>
      <c r="K342" s="245" t="str">
        <f>[1]Lib_RawData!G153</f>
        <v>CFO</v>
      </c>
      <c r="L342" s="246">
        <f t="shared" si="19"/>
        <v>0</v>
      </c>
      <c r="M342" s="76">
        <f t="shared" si="19"/>
        <v>0</v>
      </c>
      <c r="N342" s="76">
        <f t="shared" si="19"/>
        <v>0</v>
      </c>
      <c r="O342" s="247">
        <f t="shared" si="20"/>
        <v>0</v>
      </c>
      <c r="P342" s="248">
        <f t="shared" si="21"/>
        <v>0</v>
      </c>
      <c r="Q342" s="249">
        <f>P342*[1]Factors!D329</f>
        <v>0</v>
      </c>
      <c r="R342" s="249">
        <f t="shared" si="22"/>
        <v>0</v>
      </c>
      <c r="S342" s="249">
        <f>R342*[1]Factors!D329</f>
        <v>0</v>
      </c>
      <c r="T342" s="250">
        <f>R342*[1]Factors!D329*[1]Factors!E329</f>
        <v>0</v>
      </c>
      <c r="U342" s="246"/>
      <c r="V342" s="76"/>
      <c r="W342" s="250"/>
      <c r="X342" s="76"/>
      <c r="Y342" s="76">
        <f t="shared" si="30"/>
        <v>0</v>
      </c>
      <c r="Z342" s="76">
        <f t="shared" si="30"/>
        <v>0</v>
      </c>
      <c r="AA342" s="76" t="s">
        <v>220</v>
      </c>
      <c r="AB342" s="271">
        <f t="shared" si="31"/>
        <v>0</v>
      </c>
      <c r="AC342" s="76">
        <f t="shared" si="29"/>
        <v>0</v>
      </c>
      <c r="AD342" s="76">
        <f t="shared" si="24"/>
        <v>0</v>
      </c>
      <c r="AE342" s="76">
        <f t="shared" si="25"/>
        <v>0</v>
      </c>
      <c r="AF342" s="246"/>
      <c r="AG342" s="247">
        <f t="shared" si="26"/>
        <v>0</v>
      </c>
      <c r="AH342" s="76">
        <f t="shared" si="27"/>
        <v>0</v>
      </c>
      <c r="AI342" s="247">
        <f t="shared" si="28"/>
        <v>0</v>
      </c>
    </row>
    <row r="343" spans="1:35" s="20" customFormat="1">
      <c r="A343" s="31"/>
      <c r="B343" s="31"/>
      <c r="C343" s="94"/>
      <c r="D343" s="94"/>
      <c r="E343" s="94"/>
      <c r="F343" s="149"/>
      <c r="G343" s="242">
        <v>10</v>
      </c>
      <c r="H343" s="243">
        <v>2016</v>
      </c>
      <c r="I343" s="244">
        <v>2017</v>
      </c>
      <c r="J343" s="244">
        <v>2017</v>
      </c>
      <c r="K343" s="245" t="str">
        <f>[1]Lib_RawData!G154</f>
        <v>CFO</v>
      </c>
      <c r="L343" s="246">
        <f t="shared" si="19"/>
        <v>0</v>
      </c>
      <c r="M343" s="76">
        <f t="shared" si="19"/>
        <v>0</v>
      </c>
      <c r="N343" s="76">
        <f t="shared" si="19"/>
        <v>0</v>
      </c>
      <c r="O343" s="247">
        <f t="shared" si="20"/>
        <v>0</v>
      </c>
      <c r="P343" s="248">
        <f t="shared" si="21"/>
        <v>0</v>
      </c>
      <c r="Q343" s="249">
        <f>P343*[1]Factors!D330</f>
        <v>0</v>
      </c>
      <c r="R343" s="249">
        <f t="shared" si="22"/>
        <v>0</v>
      </c>
      <c r="S343" s="249">
        <f>R343*[1]Factors!D330</f>
        <v>0</v>
      </c>
      <c r="T343" s="250">
        <f>R343*[1]Factors!D330*[1]Factors!E330</f>
        <v>0</v>
      </c>
      <c r="U343" s="246"/>
      <c r="V343" s="76"/>
      <c r="W343" s="250"/>
      <c r="X343" s="76"/>
      <c r="Y343" s="76">
        <f t="shared" si="30"/>
        <v>0</v>
      </c>
      <c r="Z343" s="76">
        <f t="shared" si="30"/>
        <v>0</v>
      </c>
      <c r="AA343" s="76" t="s">
        <v>220</v>
      </c>
      <c r="AB343" s="271">
        <f t="shared" si="31"/>
        <v>0</v>
      </c>
      <c r="AC343" s="76">
        <f t="shared" si="29"/>
        <v>0</v>
      </c>
      <c r="AD343" s="76">
        <f t="shared" si="24"/>
        <v>0</v>
      </c>
      <c r="AE343" s="76">
        <f t="shared" si="25"/>
        <v>0</v>
      </c>
      <c r="AF343" s="246"/>
      <c r="AG343" s="247">
        <f t="shared" si="26"/>
        <v>0</v>
      </c>
      <c r="AH343" s="76">
        <f t="shared" si="27"/>
        <v>0</v>
      </c>
      <c r="AI343" s="247">
        <f t="shared" si="28"/>
        <v>0</v>
      </c>
    </row>
    <row r="344" spans="1:35" s="20" customFormat="1">
      <c r="A344" s="31"/>
      <c r="B344" s="31"/>
      <c r="C344" s="94"/>
      <c r="D344" s="94"/>
      <c r="E344" s="94"/>
      <c r="F344" s="149"/>
      <c r="G344" s="242">
        <v>11</v>
      </c>
      <c r="H344" s="243">
        <v>2016</v>
      </c>
      <c r="I344" s="244">
        <v>2017</v>
      </c>
      <c r="J344" s="244">
        <v>2017</v>
      </c>
      <c r="K344" s="245" t="str">
        <f>[1]Lib_RawData!G155</f>
        <v>CFO</v>
      </c>
      <c r="L344" s="246">
        <f t="shared" si="19"/>
        <v>0</v>
      </c>
      <c r="M344" s="76">
        <f t="shared" si="19"/>
        <v>0</v>
      </c>
      <c r="N344" s="76">
        <f t="shared" si="19"/>
        <v>0</v>
      </c>
      <c r="O344" s="247">
        <f t="shared" si="20"/>
        <v>0</v>
      </c>
      <c r="P344" s="248">
        <f t="shared" si="21"/>
        <v>0</v>
      </c>
      <c r="Q344" s="249">
        <f>P344*[1]Factors!D331</f>
        <v>0</v>
      </c>
      <c r="R344" s="249">
        <f t="shared" si="22"/>
        <v>0</v>
      </c>
      <c r="S344" s="249">
        <f>R344*[1]Factors!D331</f>
        <v>0</v>
      </c>
      <c r="T344" s="250">
        <f>R344*[1]Factors!D331*[1]Factors!E331</f>
        <v>0</v>
      </c>
      <c r="U344" s="246"/>
      <c r="V344" s="76"/>
      <c r="W344" s="250"/>
      <c r="X344" s="76"/>
      <c r="Y344" s="76">
        <f t="shared" si="30"/>
        <v>0</v>
      </c>
      <c r="Z344" s="76">
        <f t="shared" si="30"/>
        <v>0</v>
      </c>
      <c r="AA344" s="76" t="s">
        <v>220</v>
      </c>
      <c r="AB344" s="271">
        <f t="shared" si="31"/>
        <v>0</v>
      </c>
      <c r="AC344" s="76">
        <f t="shared" si="29"/>
        <v>0</v>
      </c>
      <c r="AD344" s="76">
        <f t="shared" si="24"/>
        <v>0</v>
      </c>
      <c r="AE344" s="76">
        <f t="shared" si="25"/>
        <v>0</v>
      </c>
      <c r="AF344" s="246"/>
      <c r="AG344" s="247">
        <f t="shared" si="26"/>
        <v>0</v>
      </c>
      <c r="AH344" s="76">
        <f t="shared" si="27"/>
        <v>0</v>
      </c>
      <c r="AI344" s="247">
        <f t="shared" si="28"/>
        <v>0</v>
      </c>
    </row>
    <row r="345" spans="1:35" s="20" customFormat="1">
      <c r="A345" s="31"/>
      <c r="B345" s="31"/>
      <c r="C345" s="94"/>
      <c r="D345" s="94"/>
      <c r="E345" s="94"/>
      <c r="F345" s="149"/>
      <c r="G345" s="242">
        <v>12</v>
      </c>
      <c r="H345" s="243">
        <v>2016</v>
      </c>
      <c r="I345" s="244">
        <v>2017</v>
      </c>
      <c r="J345" s="244">
        <v>2017</v>
      </c>
      <c r="K345" s="245" t="str">
        <f>[1]Lib_RawData!G156</f>
        <v>CFO</v>
      </c>
      <c r="L345" s="246">
        <f t="shared" si="19"/>
        <v>0</v>
      </c>
      <c r="M345" s="76">
        <f t="shared" si="19"/>
        <v>0</v>
      </c>
      <c r="N345" s="76">
        <f t="shared" si="19"/>
        <v>0</v>
      </c>
      <c r="O345" s="247">
        <f t="shared" si="20"/>
        <v>0</v>
      </c>
      <c r="P345" s="248">
        <f t="shared" si="21"/>
        <v>0</v>
      </c>
      <c r="Q345" s="249">
        <f>P345*[1]Factors!D332</f>
        <v>0</v>
      </c>
      <c r="R345" s="249">
        <f t="shared" si="22"/>
        <v>0</v>
      </c>
      <c r="S345" s="249">
        <f>R345*[1]Factors!D332</f>
        <v>0</v>
      </c>
      <c r="T345" s="250">
        <f>R345*[1]Factors!D332*[1]Factors!E332</f>
        <v>0</v>
      </c>
      <c r="U345" s="246"/>
      <c r="V345" s="76"/>
      <c r="W345" s="250"/>
      <c r="X345" s="76"/>
      <c r="Y345" s="76">
        <f t="shared" si="30"/>
        <v>0</v>
      </c>
      <c r="Z345" s="76">
        <f t="shared" si="30"/>
        <v>0</v>
      </c>
      <c r="AA345" s="76" t="s">
        <v>220</v>
      </c>
      <c r="AB345" s="271">
        <f t="shared" si="31"/>
        <v>0</v>
      </c>
      <c r="AC345" s="76">
        <f t="shared" si="29"/>
        <v>0</v>
      </c>
      <c r="AD345" s="76">
        <f t="shared" si="24"/>
        <v>0</v>
      </c>
      <c r="AE345" s="76">
        <f t="shared" si="25"/>
        <v>0</v>
      </c>
      <c r="AF345" s="246"/>
      <c r="AG345" s="247">
        <f t="shared" si="26"/>
        <v>0</v>
      </c>
      <c r="AH345" s="76">
        <f t="shared" si="27"/>
        <v>0</v>
      </c>
      <c r="AI345" s="247">
        <f t="shared" si="28"/>
        <v>0</v>
      </c>
    </row>
    <row r="346" spans="1:35" s="20" customFormat="1">
      <c r="A346" s="31"/>
      <c r="B346" s="31"/>
      <c r="C346" s="94"/>
      <c r="D346" s="94"/>
      <c r="E346" s="94"/>
      <c r="F346" s="149"/>
      <c r="G346" s="242">
        <v>1</v>
      </c>
      <c r="H346" s="243">
        <v>2017</v>
      </c>
      <c r="I346" s="244">
        <v>2017</v>
      </c>
      <c r="J346" s="244">
        <v>2017</v>
      </c>
      <c r="K346" s="245" t="str">
        <f>[1]Lib_RawData!G157</f>
        <v>CFO</v>
      </c>
      <c r="L346" s="246">
        <f t="shared" si="19"/>
        <v>0</v>
      </c>
      <c r="M346" s="76">
        <f t="shared" si="19"/>
        <v>0</v>
      </c>
      <c r="N346" s="76">
        <f t="shared" si="19"/>
        <v>0</v>
      </c>
      <c r="O346" s="247">
        <f t="shared" si="20"/>
        <v>0</v>
      </c>
      <c r="P346" s="248">
        <f t="shared" si="21"/>
        <v>0</v>
      </c>
      <c r="Q346" s="249">
        <f>P346*[1]Factors!D333</f>
        <v>0</v>
      </c>
      <c r="R346" s="249">
        <f t="shared" si="22"/>
        <v>0</v>
      </c>
      <c r="S346" s="249">
        <f>R346*[1]Factors!D333</f>
        <v>0</v>
      </c>
      <c r="T346" s="250">
        <f>R346*[1]Factors!D333*[1]Factors!E333</f>
        <v>0</v>
      </c>
      <c r="U346" s="246"/>
      <c r="V346" s="76"/>
      <c r="W346" s="250"/>
      <c r="X346" s="76"/>
      <c r="Y346" s="76">
        <f t="shared" ref="Y346:Z361" si="32">Y334*EXP(Y$20)</f>
        <v>0</v>
      </c>
      <c r="Z346" s="76">
        <f t="shared" si="32"/>
        <v>0</v>
      </c>
      <c r="AA346" s="76" t="s">
        <v>220</v>
      </c>
      <c r="AB346" s="271">
        <f t="shared" si="31"/>
        <v>0</v>
      </c>
      <c r="AC346" s="76">
        <f t="shared" si="29"/>
        <v>0</v>
      </c>
      <c r="AD346" s="76">
        <f t="shared" si="24"/>
        <v>0</v>
      </c>
      <c r="AE346" s="76">
        <f t="shared" si="25"/>
        <v>0</v>
      </c>
      <c r="AF346" s="246"/>
      <c r="AG346" s="247">
        <f t="shared" si="26"/>
        <v>0</v>
      </c>
      <c r="AH346" s="76">
        <f t="shared" si="27"/>
        <v>0</v>
      </c>
      <c r="AI346" s="247">
        <f t="shared" si="28"/>
        <v>0</v>
      </c>
    </row>
    <row r="347" spans="1:35" s="20" customFormat="1">
      <c r="A347" s="31"/>
      <c r="B347" s="31"/>
      <c r="C347" s="94"/>
      <c r="D347" s="94"/>
      <c r="E347" s="94"/>
      <c r="F347" s="149"/>
      <c r="G347" s="242">
        <v>2</v>
      </c>
      <c r="H347" s="243">
        <v>2017</v>
      </c>
      <c r="I347" s="244">
        <v>2017</v>
      </c>
      <c r="J347" s="244">
        <v>2017</v>
      </c>
      <c r="K347" s="245" t="str">
        <f>[1]Lib_RawData!G158</f>
        <v>CFO</v>
      </c>
      <c r="L347" s="246">
        <f t="shared" si="19"/>
        <v>0</v>
      </c>
      <c r="M347" s="76">
        <f t="shared" si="19"/>
        <v>0</v>
      </c>
      <c r="N347" s="76">
        <f t="shared" si="19"/>
        <v>0</v>
      </c>
      <c r="O347" s="247">
        <f t="shared" si="20"/>
        <v>0</v>
      </c>
      <c r="P347" s="248">
        <f t="shared" si="21"/>
        <v>0</v>
      </c>
      <c r="Q347" s="249">
        <f>P347*[1]Factors!D334</f>
        <v>0</v>
      </c>
      <c r="R347" s="249">
        <f t="shared" si="22"/>
        <v>0</v>
      </c>
      <c r="S347" s="249">
        <f>R347*[1]Factors!D334</f>
        <v>0</v>
      </c>
      <c r="T347" s="250">
        <f>R347*[1]Factors!D334*[1]Factors!E334</f>
        <v>0</v>
      </c>
      <c r="U347" s="246"/>
      <c r="V347" s="76"/>
      <c r="W347" s="250"/>
      <c r="X347" s="76"/>
      <c r="Y347" s="76">
        <f t="shared" si="32"/>
        <v>0</v>
      </c>
      <c r="Z347" s="76">
        <f t="shared" si="32"/>
        <v>0</v>
      </c>
      <c r="AA347" s="76" t="s">
        <v>220</v>
      </c>
      <c r="AB347" s="271">
        <f t="shared" si="31"/>
        <v>0</v>
      </c>
      <c r="AC347" s="76">
        <f t="shared" si="29"/>
        <v>0</v>
      </c>
      <c r="AD347" s="76">
        <f t="shared" si="24"/>
        <v>0</v>
      </c>
      <c r="AE347" s="76">
        <f t="shared" si="25"/>
        <v>0</v>
      </c>
      <c r="AF347" s="246"/>
      <c r="AG347" s="247">
        <f t="shared" si="26"/>
        <v>0</v>
      </c>
      <c r="AH347" s="76">
        <f t="shared" si="27"/>
        <v>0</v>
      </c>
      <c r="AI347" s="247">
        <f t="shared" si="28"/>
        <v>0</v>
      </c>
    </row>
    <row r="348" spans="1:35" s="20" customFormat="1">
      <c r="A348" s="31"/>
      <c r="B348" s="31"/>
      <c r="C348" s="94"/>
      <c r="D348" s="94"/>
      <c r="E348" s="94"/>
      <c r="F348" s="149"/>
      <c r="G348" s="242">
        <v>3</v>
      </c>
      <c r="H348" s="243">
        <v>2017</v>
      </c>
      <c r="I348" s="244">
        <v>2017</v>
      </c>
      <c r="J348" s="244">
        <v>2017</v>
      </c>
      <c r="K348" s="245" t="str">
        <f>[1]Lib_RawData!G159</f>
        <v>CFO</v>
      </c>
      <c r="L348" s="246">
        <f t="shared" si="19"/>
        <v>0</v>
      </c>
      <c r="M348" s="76">
        <f t="shared" si="19"/>
        <v>0</v>
      </c>
      <c r="N348" s="76">
        <f t="shared" si="19"/>
        <v>0</v>
      </c>
      <c r="O348" s="247">
        <f t="shared" si="20"/>
        <v>0</v>
      </c>
      <c r="P348" s="248">
        <f t="shared" si="21"/>
        <v>0</v>
      </c>
      <c r="Q348" s="249">
        <f>P348*[1]Factors!D335</f>
        <v>0</v>
      </c>
      <c r="R348" s="249">
        <f t="shared" si="22"/>
        <v>0</v>
      </c>
      <c r="S348" s="249">
        <f>R348*[1]Factors!D335</f>
        <v>0</v>
      </c>
      <c r="T348" s="250">
        <f>R348*[1]Factors!D335*[1]Factors!E335</f>
        <v>0</v>
      </c>
      <c r="U348" s="246"/>
      <c r="V348" s="76"/>
      <c r="W348" s="250"/>
      <c r="X348" s="76"/>
      <c r="Y348" s="76">
        <f t="shared" si="32"/>
        <v>0</v>
      </c>
      <c r="Z348" s="76">
        <f t="shared" si="32"/>
        <v>0</v>
      </c>
      <c r="AA348" s="76" t="s">
        <v>220</v>
      </c>
      <c r="AB348" s="271">
        <f t="shared" si="31"/>
        <v>0</v>
      </c>
      <c r="AC348" s="76">
        <f t="shared" si="29"/>
        <v>0</v>
      </c>
      <c r="AD348" s="76">
        <f t="shared" si="24"/>
        <v>0</v>
      </c>
      <c r="AE348" s="76">
        <f t="shared" si="25"/>
        <v>0</v>
      </c>
      <c r="AF348" s="246"/>
      <c r="AG348" s="247">
        <f t="shared" si="26"/>
        <v>0</v>
      </c>
      <c r="AH348" s="76">
        <f t="shared" si="27"/>
        <v>0</v>
      </c>
      <c r="AI348" s="247">
        <f t="shared" si="28"/>
        <v>0</v>
      </c>
    </row>
    <row r="349" spans="1:35" s="20" customFormat="1">
      <c r="A349" s="31"/>
      <c r="B349" s="31"/>
      <c r="C349" s="94"/>
      <c r="D349" s="94"/>
      <c r="E349" s="94"/>
      <c r="F349" s="149"/>
      <c r="G349" s="242">
        <v>4</v>
      </c>
      <c r="H349" s="243">
        <v>2017</v>
      </c>
      <c r="I349" s="244">
        <v>2017</v>
      </c>
      <c r="J349" s="244">
        <v>2018</v>
      </c>
      <c r="K349" s="245" t="str">
        <f>[1]Lib_RawData!G160</f>
        <v>CFO</v>
      </c>
      <c r="L349" s="246">
        <f t="shared" si="19"/>
        <v>0</v>
      </c>
      <c r="M349" s="76">
        <f t="shared" si="19"/>
        <v>0</v>
      </c>
      <c r="N349" s="76">
        <f t="shared" si="19"/>
        <v>0</v>
      </c>
      <c r="O349" s="247">
        <f t="shared" si="20"/>
        <v>0</v>
      </c>
      <c r="P349" s="248">
        <f t="shared" si="21"/>
        <v>0</v>
      </c>
      <c r="Q349" s="249">
        <f>P349*[1]Factors!D336</f>
        <v>0</v>
      </c>
      <c r="R349" s="249">
        <f t="shared" si="22"/>
        <v>0</v>
      </c>
      <c r="S349" s="249">
        <f>R349*[1]Factors!D336</f>
        <v>0</v>
      </c>
      <c r="T349" s="250">
        <f>R349*[1]Factors!D336*[1]Factors!E336</f>
        <v>0</v>
      </c>
      <c r="U349" s="246"/>
      <c r="V349" s="76"/>
      <c r="W349" s="250"/>
      <c r="X349" s="76"/>
      <c r="Y349" s="76">
        <f t="shared" si="32"/>
        <v>0</v>
      </c>
      <c r="Z349" s="76">
        <f t="shared" si="32"/>
        <v>0</v>
      </c>
      <c r="AA349" s="76" t="s">
        <v>220</v>
      </c>
      <c r="AB349" s="271">
        <f t="shared" si="31"/>
        <v>0</v>
      </c>
      <c r="AC349" s="76">
        <f t="shared" si="29"/>
        <v>0</v>
      </c>
      <c r="AD349" s="76">
        <f t="shared" si="24"/>
        <v>0</v>
      </c>
      <c r="AE349" s="76">
        <f t="shared" si="25"/>
        <v>0</v>
      </c>
      <c r="AF349" s="246"/>
      <c r="AG349" s="247">
        <f t="shared" si="26"/>
        <v>0</v>
      </c>
      <c r="AH349" s="76">
        <f t="shared" si="27"/>
        <v>0</v>
      </c>
      <c r="AI349" s="247">
        <f t="shared" si="28"/>
        <v>0</v>
      </c>
    </row>
    <row r="350" spans="1:35" s="20" customFormat="1">
      <c r="A350" s="31"/>
      <c r="B350" s="31"/>
      <c r="C350" s="94"/>
      <c r="D350" s="94"/>
      <c r="E350" s="94"/>
      <c r="F350" s="149"/>
      <c r="G350" s="242">
        <v>5</v>
      </c>
      <c r="H350" s="243">
        <v>2017</v>
      </c>
      <c r="I350" s="244">
        <v>2017</v>
      </c>
      <c r="J350" s="244">
        <v>2018</v>
      </c>
      <c r="K350" s="245" t="str">
        <f>[1]Lib_RawData!G161</f>
        <v>CFO</v>
      </c>
      <c r="L350" s="246">
        <f t="shared" si="19"/>
        <v>0</v>
      </c>
      <c r="M350" s="76">
        <f t="shared" si="19"/>
        <v>0</v>
      </c>
      <c r="N350" s="76">
        <f t="shared" si="19"/>
        <v>0</v>
      </c>
      <c r="O350" s="247">
        <f t="shared" si="20"/>
        <v>0</v>
      </c>
      <c r="P350" s="248">
        <f t="shared" si="21"/>
        <v>0</v>
      </c>
      <c r="Q350" s="249">
        <f>P350*[1]Factors!D337</f>
        <v>0</v>
      </c>
      <c r="R350" s="249">
        <f t="shared" si="22"/>
        <v>0</v>
      </c>
      <c r="S350" s="249">
        <f>R350*[1]Factors!D337</f>
        <v>0</v>
      </c>
      <c r="T350" s="250">
        <f>R350*[1]Factors!D337*[1]Factors!E337</f>
        <v>0</v>
      </c>
      <c r="U350" s="246"/>
      <c r="V350" s="76"/>
      <c r="W350" s="250"/>
      <c r="X350" s="76"/>
      <c r="Y350" s="76">
        <f t="shared" si="32"/>
        <v>0</v>
      </c>
      <c r="Z350" s="76">
        <f t="shared" si="32"/>
        <v>0</v>
      </c>
      <c r="AA350" s="76" t="s">
        <v>220</v>
      </c>
      <c r="AB350" s="271">
        <f t="shared" si="31"/>
        <v>0</v>
      </c>
      <c r="AC350" s="76">
        <f t="shared" si="29"/>
        <v>0</v>
      </c>
      <c r="AD350" s="76">
        <f t="shared" si="24"/>
        <v>0</v>
      </c>
      <c r="AE350" s="76">
        <f t="shared" si="25"/>
        <v>0</v>
      </c>
      <c r="AF350" s="246"/>
      <c r="AG350" s="247">
        <f t="shared" si="26"/>
        <v>0</v>
      </c>
      <c r="AH350" s="76">
        <f t="shared" si="27"/>
        <v>0</v>
      </c>
      <c r="AI350" s="247">
        <f t="shared" si="28"/>
        <v>0</v>
      </c>
    </row>
    <row r="351" spans="1:35" s="20" customFormat="1">
      <c r="A351" s="31"/>
      <c r="B351" s="31"/>
      <c r="C351" s="94"/>
      <c r="D351" s="94"/>
      <c r="E351" s="94"/>
      <c r="F351" s="149"/>
      <c r="G351" s="242">
        <v>6</v>
      </c>
      <c r="H351" s="243">
        <v>2017</v>
      </c>
      <c r="I351" s="244">
        <v>2017</v>
      </c>
      <c r="J351" s="244">
        <v>2018</v>
      </c>
      <c r="K351" s="245" t="str">
        <f>[1]Lib_RawData!G162</f>
        <v>CFO</v>
      </c>
      <c r="L351" s="246">
        <f t="shared" si="19"/>
        <v>0</v>
      </c>
      <c r="M351" s="76">
        <f t="shared" si="19"/>
        <v>0</v>
      </c>
      <c r="N351" s="76">
        <f t="shared" si="19"/>
        <v>0</v>
      </c>
      <c r="O351" s="247">
        <f t="shared" si="20"/>
        <v>0</v>
      </c>
      <c r="P351" s="248">
        <f t="shared" si="21"/>
        <v>0</v>
      </c>
      <c r="Q351" s="249">
        <f>P351*[1]Factors!D338</f>
        <v>0</v>
      </c>
      <c r="R351" s="249">
        <f t="shared" si="22"/>
        <v>0</v>
      </c>
      <c r="S351" s="249">
        <f>R351*[1]Factors!D338</f>
        <v>0</v>
      </c>
      <c r="T351" s="250">
        <f>R351*[1]Factors!D338*[1]Factors!E338</f>
        <v>0</v>
      </c>
      <c r="U351" s="246"/>
      <c r="V351" s="76"/>
      <c r="W351" s="250"/>
      <c r="X351" s="76"/>
      <c r="Y351" s="76">
        <f t="shared" si="32"/>
        <v>0</v>
      </c>
      <c r="Z351" s="76">
        <f t="shared" si="32"/>
        <v>0</v>
      </c>
      <c r="AA351" s="76" t="s">
        <v>220</v>
      </c>
      <c r="AB351" s="271">
        <f t="shared" si="31"/>
        <v>0</v>
      </c>
      <c r="AC351" s="76">
        <f t="shared" si="29"/>
        <v>0</v>
      </c>
      <c r="AD351" s="76">
        <f t="shared" si="24"/>
        <v>0</v>
      </c>
      <c r="AE351" s="76">
        <f t="shared" si="25"/>
        <v>0</v>
      </c>
      <c r="AF351" s="246"/>
      <c r="AG351" s="247">
        <f t="shared" si="26"/>
        <v>0</v>
      </c>
      <c r="AH351" s="76">
        <f t="shared" si="27"/>
        <v>0</v>
      </c>
      <c r="AI351" s="247">
        <f t="shared" si="28"/>
        <v>0</v>
      </c>
    </row>
    <row r="352" spans="1:35" s="20" customFormat="1">
      <c r="A352" s="31"/>
      <c r="B352" s="31"/>
      <c r="C352" s="94"/>
      <c r="D352" s="94"/>
      <c r="E352" s="94"/>
      <c r="F352" s="149"/>
      <c r="G352" s="242">
        <v>7</v>
      </c>
      <c r="H352" s="243">
        <v>2017</v>
      </c>
      <c r="I352" s="244">
        <v>2018</v>
      </c>
      <c r="J352" s="244">
        <v>2018</v>
      </c>
      <c r="K352" s="245" t="str">
        <f>[1]Lib_RawData!G163</f>
        <v>CFO</v>
      </c>
      <c r="L352" s="246">
        <f t="shared" si="19"/>
        <v>0</v>
      </c>
      <c r="M352" s="76">
        <f t="shared" si="19"/>
        <v>1724999.9999999998</v>
      </c>
      <c r="N352" s="76">
        <f t="shared" si="19"/>
        <v>0</v>
      </c>
      <c r="O352" s="247">
        <f t="shared" si="20"/>
        <v>1724999.9999999998</v>
      </c>
      <c r="P352" s="248">
        <f t="shared" si="21"/>
        <v>1724999.9999999998</v>
      </c>
      <c r="Q352" s="249">
        <f>P352*[1]Factors!D339</f>
        <v>1403288.6114308734</v>
      </c>
      <c r="R352" s="249">
        <f t="shared" si="22"/>
        <v>15833.333333333334</v>
      </c>
      <c r="S352" s="249">
        <f>R352*[1]Factors!D339</f>
        <v>12880.426868206087</v>
      </c>
      <c r="T352" s="250">
        <f>R352*[1]Factors!D339*[1]Factors!E339</f>
        <v>15833.333333333334</v>
      </c>
      <c r="U352" s="246"/>
      <c r="V352" s="76"/>
      <c r="W352" s="250">
        <f>47500/3</f>
        <v>15833.333333333334</v>
      </c>
      <c r="X352" s="76"/>
      <c r="Y352" s="76">
        <f t="shared" si="32"/>
        <v>0</v>
      </c>
      <c r="Z352" s="76">
        <f t="shared" si="32"/>
        <v>0</v>
      </c>
      <c r="AA352" s="76" t="s">
        <v>220</v>
      </c>
      <c r="AB352" s="271">
        <f t="shared" si="31"/>
        <v>108.94736842105262</v>
      </c>
      <c r="AC352" s="76">
        <f t="shared" si="29"/>
        <v>1724999.9999999998</v>
      </c>
      <c r="AD352" s="76">
        <f t="shared" si="24"/>
        <v>0</v>
      </c>
      <c r="AE352" s="76">
        <f t="shared" si="25"/>
        <v>1724999.9999999998</v>
      </c>
      <c r="AF352" s="246"/>
      <c r="AG352" s="247">
        <f t="shared" si="26"/>
        <v>1724999.9999999998</v>
      </c>
      <c r="AH352" s="76">
        <f t="shared" si="27"/>
        <v>0</v>
      </c>
      <c r="AI352" s="247">
        <f t="shared" si="28"/>
        <v>1724999.9999999998</v>
      </c>
    </row>
    <row r="353" spans="1:35" s="20" customFormat="1">
      <c r="A353" s="31"/>
      <c r="B353" s="31"/>
      <c r="C353" s="94"/>
      <c r="D353" s="94"/>
      <c r="E353" s="94"/>
      <c r="F353" s="149"/>
      <c r="G353" s="242">
        <v>8</v>
      </c>
      <c r="H353" s="243">
        <v>2017</v>
      </c>
      <c r="I353" s="244">
        <v>2018</v>
      </c>
      <c r="J353" s="244">
        <v>2018</v>
      </c>
      <c r="K353" s="245" t="str">
        <f>[1]Lib_RawData!G164</f>
        <v>CFO</v>
      </c>
      <c r="L353" s="246">
        <f t="shared" si="19"/>
        <v>0</v>
      </c>
      <c r="M353" s="76">
        <f t="shared" si="19"/>
        <v>0</v>
      </c>
      <c r="N353" s="76">
        <f t="shared" si="19"/>
        <v>0</v>
      </c>
      <c r="O353" s="247">
        <f t="shared" si="20"/>
        <v>0</v>
      </c>
      <c r="P353" s="248">
        <f t="shared" si="21"/>
        <v>0</v>
      </c>
      <c r="Q353" s="249">
        <f>P353*[1]Factors!D340</f>
        <v>0</v>
      </c>
      <c r="R353" s="249">
        <f t="shared" si="22"/>
        <v>0</v>
      </c>
      <c r="S353" s="249">
        <f>R353*[1]Factors!D340</f>
        <v>0</v>
      </c>
      <c r="T353" s="250">
        <f>R353*[1]Factors!D340*[1]Factors!E340</f>
        <v>0</v>
      </c>
      <c r="U353" s="246"/>
      <c r="V353" s="76"/>
      <c r="W353" s="250"/>
      <c r="X353" s="76"/>
      <c r="Y353" s="76">
        <f t="shared" si="32"/>
        <v>0</v>
      </c>
      <c r="Z353" s="76">
        <f t="shared" si="32"/>
        <v>0</v>
      </c>
      <c r="AA353" s="76" t="s">
        <v>220</v>
      </c>
      <c r="AB353" s="271">
        <f t="shared" si="31"/>
        <v>0</v>
      </c>
      <c r="AC353" s="76">
        <f t="shared" si="29"/>
        <v>0</v>
      </c>
      <c r="AD353" s="76">
        <f t="shared" si="24"/>
        <v>0</v>
      </c>
      <c r="AE353" s="76">
        <f t="shared" si="25"/>
        <v>0</v>
      </c>
      <c r="AF353" s="246"/>
      <c r="AG353" s="247">
        <f t="shared" si="26"/>
        <v>0</v>
      </c>
      <c r="AH353" s="76">
        <f t="shared" si="27"/>
        <v>0</v>
      </c>
      <c r="AI353" s="247">
        <f t="shared" si="28"/>
        <v>0</v>
      </c>
    </row>
    <row r="354" spans="1:35" s="20" customFormat="1">
      <c r="A354" s="31"/>
      <c r="B354" s="31"/>
      <c r="C354" s="94"/>
      <c r="D354" s="94"/>
      <c r="E354" s="94"/>
      <c r="F354" s="149"/>
      <c r="G354" s="242">
        <v>9</v>
      </c>
      <c r="H354" s="243">
        <v>2017</v>
      </c>
      <c r="I354" s="244">
        <v>2018</v>
      </c>
      <c r="J354" s="244">
        <v>2018</v>
      </c>
      <c r="K354" s="245" t="str">
        <f>[1]Lib_RawData!G165</f>
        <v>CFO</v>
      </c>
      <c r="L354" s="246">
        <f t="shared" si="19"/>
        <v>0</v>
      </c>
      <c r="M354" s="76">
        <f t="shared" si="19"/>
        <v>0</v>
      </c>
      <c r="N354" s="76">
        <f t="shared" si="19"/>
        <v>0</v>
      </c>
      <c r="O354" s="247">
        <f t="shared" si="20"/>
        <v>0</v>
      </c>
      <c r="P354" s="248">
        <f t="shared" si="21"/>
        <v>0</v>
      </c>
      <c r="Q354" s="249">
        <f>P354*[1]Factors!D341</f>
        <v>0</v>
      </c>
      <c r="R354" s="249">
        <f t="shared" si="22"/>
        <v>0</v>
      </c>
      <c r="S354" s="249">
        <f>R354*[1]Factors!D341</f>
        <v>0</v>
      </c>
      <c r="T354" s="250">
        <f>R354*[1]Factors!D341*[1]Factors!E341</f>
        <v>0</v>
      </c>
      <c r="U354" s="246"/>
      <c r="V354" s="76"/>
      <c r="W354" s="250"/>
      <c r="X354" s="76"/>
      <c r="Y354" s="76">
        <f t="shared" si="32"/>
        <v>0</v>
      </c>
      <c r="Z354" s="76">
        <f t="shared" si="32"/>
        <v>0</v>
      </c>
      <c r="AA354" s="76" t="s">
        <v>220</v>
      </c>
      <c r="AB354" s="271">
        <f t="shared" si="31"/>
        <v>0</v>
      </c>
      <c r="AC354" s="76">
        <f t="shared" si="29"/>
        <v>0</v>
      </c>
      <c r="AD354" s="76">
        <f t="shared" si="24"/>
        <v>0</v>
      </c>
      <c r="AE354" s="76">
        <f t="shared" si="25"/>
        <v>0</v>
      </c>
      <c r="AF354" s="246"/>
      <c r="AG354" s="247">
        <f t="shared" si="26"/>
        <v>0</v>
      </c>
      <c r="AH354" s="76">
        <f t="shared" si="27"/>
        <v>0</v>
      </c>
      <c r="AI354" s="247">
        <f t="shared" si="28"/>
        <v>0</v>
      </c>
    </row>
    <row r="355" spans="1:35" s="20" customFormat="1">
      <c r="A355" s="31"/>
      <c r="B355" s="31"/>
      <c r="C355" s="94"/>
      <c r="D355" s="94"/>
      <c r="E355" s="94"/>
      <c r="F355" s="149"/>
      <c r="G355" s="242">
        <v>10</v>
      </c>
      <c r="H355" s="243">
        <v>2017</v>
      </c>
      <c r="I355" s="244">
        <v>2018</v>
      </c>
      <c r="J355" s="244">
        <v>2018</v>
      </c>
      <c r="K355" s="245" t="str">
        <f>[1]Lib_RawData!G166</f>
        <v>CFO</v>
      </c>
      <c r="L355" s="246">
        <f t="shared" si="19"/>
        <v>0</v>
      </c>
      <c r="M355" s="76">
        <f t="shared" si="19"/>
        <v>0</v>
      </c>
      <c r="N355" s="76">
        <f t="shared" si="19"/>
        <v>0</v>
      </c>
      <c r="O355" s="247">
        <f t="shared" si="20"/>
        <v>0</v>
      </c>
      <c r="P355" s="248">
        <f t="shared" si="21"/>
        <v>0</v>
      </c>
      <c r="Q355" s="249">
        <f>P355*[1]Factors!D342</f>
        <v>0</v>
      </c>
      <c r="R355" s="249">
        <f t="shared" si="22"/>
        <v>0</v>
      </c>
      <c r="S355" s="249">
        <f>R355*[1]Factors!D342</f>
        <v>0</v>
      </c>
      <c r="T355" s="250">
        <f>R355*[1]Factors!D342*[1]Factors!E342</f>
        <v>0</v>
      </c>
      <c r="U355" s="246"/>
      <c r="V355" s="76"/>
      <c r="W355" s="250"/>
      <c r="X355" s="76"/>
      <c r="Y355" s="76">
        <f t="shared" si="32"/>
        <v>0</v>
      </c>
      <c r="Z355" s="76">
        <f t="shared" si="32"/>
        <v>0</v>
      </c>
      <c r="AA355" s="76" t="s">
        <v>220</v>
      </c>
      <c r="AB355" s="271">
        <f t="shared" si="31"/>
        <v>0</v>
      </c>
      <c r="AC355" s="76">
        <f t="shared" si="29"/>
        <v>0</v>
      </c>
      <c r="AD355" s="76">
        <f t="shared" si="24"/>
        <v>0</v>
      </c>
      <c r="AE355" s="76">
        <f t="shared" si="25"/>
        <v>0</v>
      </c>
      <c r="AF355" s="246"/>
      <c r="AG355" s="247">
        <f t="shared" si="26"/>
        <v>0</v>
      </c>
      <c r="AH355" s="76">
        <f t="shared" si="27"/>
        <v>0</v>
      </c>
      <c r="AI355" s="247">
        <f t="shared" si="28"/>
        <v>0</v>
      </c>
    </row>
    <row r="356" spans="1:35" s="20" customFormat="1">
      <c r="A356" s="31"/>
      <c r="B356" s="31"/>
      <c r="C356" s="94"/>
      <c r="D356" s="94"/>
      <c r="E356" s="94"/>
      <c r="F356" s="149"/>
      <c r="G356" s="242">
        <v>11</v>
      </c>
      <c r="H356" s="243">
        <v>2017</v>
      </c>
      <c r="I356" s="244">
        <v>2018</v>
      </c>
      <c r="J356" s="244">
        <v>2018</v>
      </c>
      <c r="K356" s="245" t="str">
        <f>[1]Lib_RawData!G167</f>
        <v>CFO</v>
      </c>
      <c r="L356" s="246">
        <f t="shared" si="19"/>
        <v>0</v>
      </c>
      <c r="M356" s="76">
        <f t="shared" si="19"/>
        <v>0</v>
      </c>
      <c r="N356" s="76">
        <f t="shared" si="19"/>
        <v>0</v>
      </c>
      <c r="O356" s="247">
        <f t="shared" si="20"/>
        <v>0</v>
      </c>
      <c r="P356" s="248">
        <f t="shared" si="21"/>
        <v>0</v>
      </c>
      <c r="Q356" s="249">
        <f>P356*[1]Factors!D343</f>
        <v>0</v>
      </c>
      <c r="R356" s="249">
        <f t="shared" si="22"/>
        <v>0</v>
      </c>
      <c r="S356" s="249">
        <f>R356*[1]Factors!D343</f>
        <v>0</v>
      </c>
      <c r="T356" s="250">
        <f>R356*[1]Factors!D343*[1]Factors!E343</f>
        <v>0</v>
      </c>
      <c r="U356" s="246"/>
      <c r="V356" s="76"/>
      <c r="W356" s="250"/>
      <c r="X356" s="76"/>
      <c r="Y356" s="76">
        <f t="shared" si="32"/>
        <v>0</v>
      </c>
      <c r="Z356" s="76">
        <f t="shared" si="32"/>
        <v>0</v>
      </c>
      <c r="AA356" s="76" t="s">
        <v>220</v>
      </c>
      <c r="AB356" s="271">
        <f t="shared" si="31"/>
        <v>0</v>
      </c>
      <c r="AC356" s="76">
        <f t="shared" si="29"/>
        <v>0</v>
      </c>
      <c r="AD356" s="76">
        <f t="shared" si="24"/>
        <v>0</v>
      </c>
      <c r="AE356" s="76">
        <f t="shared" si="25"/>
        <v>0</v>
      </c>
      <c r="AF356" s="246"/>
      <c r="AG356" s="247">
        <f t="shared" si="26"/>
        <v>0</v>
      </c>
      <c r="AH356" s="76">
        <f t="shared" si="27"/>
        <v>0</v>
      </c>
      <c r="AI356" s="247">
        <f t="shared" si="28"/>
        <v>0</v>
      </c>
    </row>
    <row r="357" spans="1:35" s="20" customFormat="1">
      <c r="A357" s="31"/>
      <c r="B357" s="31"/>
      <c r="C357" s="94"/>
      <c r="D357" s="94"/>
      <c r="E357" s="94"/>
      <c r="F357" s="149"/>
      <c r="G357" s="242">
        <v>12</v>
      </c>
      <c r="H357" s="243">
        <v>2017</v>
      </c>
      <c r="I357" s="244">
        <v>2018</v>
      </c>
      <c r="J357" s="244">
        <v>2018</v>
      </c>
      <c r="K357" s="245" t="str">
        <f>[1]Lib_RawData!G168</f>
        <v>CFO</v>
      </c>
      <c r="L357" s="246">
        <f t="shared" si="19"/>
        <v>0</v>
      </c>
      <c r="M357" s="76">
        <f t="shared" si="19"/>
        <v>0</v>
      </c>
      <c r="N357" s="76">
        <f t="shared" si="19"/>
        <v>0</v>
      </c>
      <c r="O357" s="247">
        <f t="shared" si="20"/>
        <v>0</v>
      </c>
      <c r="P357" s="248">
        <f t="shared" si="21"/>
        <v>0</v>
      </c>
      <c r="Q357" s="249">
        <f>P357*[1]Factors!D344</f>
        <v>0</v>
      </c>
      <c r="R357" s="249">
        <f t="shared" si="22"/>
        <v>0</v>
      </c>
      <c r="S357" s="249">
        <f>R357*[1]Factors!D344</f>
        <v>0</v>
      </c>
      <c r="T357" s="250">
        <f>R357*[1]Factors!D344*[1]Factors!E344</f>
        <v>0</v>
      </c>
      <c r="U357" s="246"/>
      <c r="V357" s="76"/>
      <c r="W357" s="250"/>
      <c r="X357" s="76"/>
      <c r="Y357" s="76">
        <f t="shared" si="32"/>
        <v>0</v>
      </c>
      <c r="Z357" s="76">
        <f t="shared" si="32"/>
        <v>0</v>
      </c>
      <c r="AA357" s="76" t="s">
        <v>220</v>
      </c>
      <c r="AB357" s="271">
        <f t="shared" si="31"/>
        <v>0</v>
      </c>
      <c r="AC357" s="76">
        <f t="shared" si="29"/>
        <v>0</v>
      </c>
      <c r="AD357" s="76">
        <f t="shared" si="24"/>
        <v>0</v>
      </c>
      <c r="AE357" s="76">
        <f t="shared" si="25"/>
        <v>0</v>
      </c>
      <c r="AF357" s="246"/>
      <c r="AG357" s="247">
        <f t="shared" si="26"/>
        <v>0</v>
      </c>
      <c r="AH357" s="76">
        <f t="shared" si="27"/>
        <v>0</v>
      </c>
      <c r="AI357" s="247">
        <f t="shared" si="28"/>
        <v>0</v>
      </c>
    </row>
    <row r="358" spans="1:35" s="20" customFormat="1">
      <c r="A358" s="31"/>
      <c r="B358" s="31"/>
      <c r="C358" s="94"/>
      <c r="D358" s="94"/>
      <c r="E358" s="94"/>
      <c r="F358" s="149"/>
      <c r="G358" s="242">
        <v>1</v>
      </c>
      <c r="H358" s="243">
        <v>2018</v>
      </c>
      <c r="I358" s="244">
        <v>2018</v>
      </c>
      <c r="J358" s="244">
        <v>2018</v>
      </c>
      <c r="K358" s="245" t="str">
        <f>[1]Lib_RawData!G169</f>
        <v>CFO</v>
      </c>
      <c r="L358" s="246">
        <f t="shared" si="19"/>
        <v>0</v>
      </c>
      <c r="M358" s="76">
        <f t="shared" si="19"/>
        <v>0</v>
      </c>
      <c r="N358" s="76">
        <f t="shared" si="19"/>
        <v>0</v>
      </c>
      <c r="O358" s="247">
        <f t="shared" si="20"/>
        <v>0</v>
      </c>
      <c r="P358" s="248">
        <f t="shared" si="21"/>
        <v>0</v>
      </c>
      <c r="Q358" s="249">
        <f>P358*[1]Factors!D345</f>
        <v>0</v>
      </c>
      <c r="R358" s="249">
        <f t="shared" si="22"/>
        <v>0</v>
      </c>
      <c r="S358" s="249">
        <f>R358*[1]Factors!D345</f>
        <v>0</v>
      </c>
      <c r="T358" s="250">
        <f>R358*[1]Factors!D345*[1]Factors!E345</f>
        <v>0</v>
      </c>
      <c r="U358" s="246"/>
      <c r="V358" s="76"/>
      <c r="W358" s="250"/>
      <c r="X358" s="76"/>
      <c r="Y358" s="76">
        <f t="shared" si="32"/>
        <v>0</v>
      </c>
      <c r="Z358" s="76">
        <f t="shared" si="32"/>
        <v>0</v>
      </c>
      <c r="AA358" s="76" t="s">
        <v>220</v>
      </c>
      <c r="AB358" s="271">
        <f t="shared" si="31"/>
        <v>0</v>
      </c>
      <c r="AC358" s="76">
        <f t="shared" si="29"/>
        <v>0</v>
      </c>
      <c r="AD358" s="76">
        <f t="shared" si="24"/>
        <v>0</v>
      </c>
      <c r="AE358" s="76">
        <f t="shared" si="25"/>
        <v>0</v>
      </c>
      <c r="AF358" s="246"/>
      <c r="AG358" s="247">
        <f t="shared" si="26"/>
        <v>0</v>
      </c>
      <c r="AH358" s="76">
        <f t="shared" si="27"/>
        <v>0</v>
      </c>
      <c r="AI358" s="247">
        <f t="shared" si="28"/>
        <v>0</v>
      </c>
    </row>
    <row r="359" spans="1:35" s="20" customFormat="1">
      <c r="A359" s="31"/>
      <c r="B359" s="31"/>
      <c r="C359" s="94"/>
      <c r="D359" s="94"/>
      <c r="E359" s="94"/>
      <c r="F359" s="149"/>
      <c r="G359" s="242">
        <v>2</v>
      </c>
      <c r="H359" s="243">
        <v>2018</v>
      </c>
      <c r="I359" s="244">
        <v>2018</v>
      </c>
      <c r="J359" s="244">
        <v>2018</v>
      </c>
      <c r="K359" s="245" t="str">
        <f>[1]Lib_RawData!G170</f>
        <v>CFO</v>
      </c>
      <c r="L359" s="246">
        <f t="shared" si="19"/>
        <v>0</v>
      </c>
      <c r="M359" s="76">
        <f t="shared" si="19"/>
        <v>0</v>
      </c>
      <c r="N359" s="76">
        <f t="shared" si="19"/>
        <v>0</v>
      </c>
      <c r="O359" s="247">
        <f t="shared" si="20"/>
        <v>0</v>
      </c>
      <c r="P359" s="248">
        <f t="shared" si="21"/>
        <v>0</v>
      </c>
      <c r="Q359" s="249">
        <f>P359*[1]Factors!D346</f>
        <v>0</v>
      </c>
      <c r="R359" s="249">
        <f t="shared" si="22"/>
        <v>0</v>
      </c>
      <c r="S359" s="249">
        <f>R359*[1]Factors!D346</f>
        <v>0</v>
      </c>
      <c r="T359" s="250">
        <f>R359*[1]Factors!D346*[1]Factors!E346</f>
        <v>0</v>
      </c>
      <c r="U359" s="246"/>
      <c r="V359" s="76"/>
      <c r="W359" s="250"/>
      <c r="X359" s="76"/>
      <c r="Y359" s="76">
        <f t="shared" si="32"/>
        <v>0</v>
      </c>
      <c r="Z359" s="76">
        <f t="shared" si="32"/>
        <v>0</v>
      </c>
      <c r="AA359" s="76" t="s">
        <v>220</v>
      </c>
      <c r="AB359" s="271">
        <f t="shared" si="31"/>
        <v>0</v>
      </c>
      <c r="AC359" s="76">
        <f t="shared" si="29"/>
        <v>0</v>
      </c>
      <c r="AD359" s="76">
        <f t="shared" si="24"/>
        <v>0</v>
      </c>
      <c r="AE359" s="76">
        <f t="shared" si="25"/>
        <v>0</v>
      </c>
      <c r="AF359" s="246"/>
      <c r="AG359" s="247">
        <f t="shared" si="26"/>
        <v>0</v>
      </c>
      <c r="AH359" s="76">
        <f t="shared" si="27"/>
        <v>0</v>
      </c>
      <c r="AI359" s="247">
        <f t="shared" si="28"/>
        <v>0</v>
      </c>
    </row>
    <row r="360" spans="1:35" s="20" customFormat="1">
      <c r="A360" s="31"/>
      <c r="B360" s="31"/>
      <c r="C360" s="94"/>
      <c r="D360" s="94"/>
      <c r="E360" s="94"/>
      <c r="F360" s="149"/>
      <c r="G360" s="242">
        <v>3</v>
      </c>
      <c r="H360" s="243">
        <v>2018</v>
      </c>
      <c r="I360" s="244">
        <v>2018</v>
      </c>
      <c r="J360" s="244">
        <v>2018</v>
      </c>
      <c r="K360" s="245" t="str">
        <f>[1]Lib_RawData!G171</f>
        <v>CFO</v>
      </c>
      <c r="L360" s="246">
        <f t="shared" si="19"/>
        <v>0</v>
      </c>
      <c r="M360" s="76">
        <f t="shared" si="19"/>
        <v>0</v>
      </c>
      <c r="N360" s="76">
        <f t="shared" si="19"/>
        <v>0</v>
      </c>
      <c r="O360" s="247">
        <f t="shared" si="20"/>
        <v>0</v>
      </c>
      <c r="P360" s="248">
        <f t="shared" si="21"/>
        <v>0</v>
      </c>
      <c r="Q360" s="249">
        <f>P360*[1]Factors!D347</f>
        <v>0</v>
      </c>
      <c r="R360" s="249">
        <f t="shared" si="22"/>
        <v>0</v>
      </c>
      <c r="S360" s="249">
        <f>R360*[1]Factors!D347</f>
        <v>0</v>
      </c>
      <c r="T360" s="250">
        <f>R360*[1]Factors!D347*[1]Factors!E347</f>
        <v>0</v>
      </c>
      <c r="U360" s="246"/>
      <c r="V360" s="76"/>
      <c r="W360" s="250"/>
      <c r="X360" s="76"/>
      <c r="Y360" s="76">
        <f t="shared" si="32"/>
        <v>0</v>
      </c>
      <c r="Z360" s="76">
        <f t="shared" si="32"/>
        <v>0</v>
      </c>
      <c r="AA360" s="76" t="s">
        <v>220</v>
      </c>
      <c r="AB360" s="271">
        <f t="shared" si="31"/>
        <v>0</v>
      </c>
      <c r="AC360" s="76">
        <f t="shared" si="29"/>
        <v>0</v>
      </c>
      <c r="AD360" s="76">
        <f t="shared" si="24"/>
        <v>0</v>
      </c>
      <c r="AE360" s="76">
        <f t="shared" si="25"/>
        <v>0</v>
      </c>
      <c r="AF360" s="246"/>
      <c r="AG360" s="247">
        <f t="shared" si="26"/>
        <v>0</v>
      </c>
      <c r="AH360" s="76">
        <f t="shared" si="27"/>
        <v>0</v>
      </c>
      <c r="AI360" s="247">
        <f t="shared" si="28"/>
        <v>0</v>
      </c>
    </row>
    <row r="361" spans="1:35" s="20" customFormat="1">
      <c r="A361" s="31"/>
      <c r="B361" s="31"/>
      <c r="C361" s="94"/>
      <c r="D361" s="94"/>
      <c r="E361" s="94"/>
      <c r="F361" s="149"/>
      <c r="G361" s="242">
        <v>4</v>
      </c>
      <c r="H361" s="243">
        <v>2018</v>
      </c>
      <c r="I361" s="244">
        <v>2018</v>
      </c>
      <c r="J361" s="244">
        <v>2019</v>
      </c>
      <c r="K361" s="245" t="str">
        <f>[1]Lib_RawData!G172</f>
        <v>CFO</v>
      </c>
      <c r="L361" s="246">
        <f t="shared" si="19"/>
        <v>0</v>
      </c>
      <c r="M361" s="76">
        <f t="shared" si="19"/>
        <v>0</v>
      </c>
      <c r="N361" s="76">
        <f t="shared" si="19"/>
        <v>0</v>
      </c>
      <c r="O361" s="247">
        <f t="shared" si="20"/>
        <v>0</v>
      </c>
      <c r="P361" s="248">
        <f t="shared" si="21"/>
        <v>0</v>
      </c>
      <c r="Q361" s="249">
        <f>P361*[1]Factors!D348</f>
        <v>0</v>
      </c>
      <c r="R361" s="249">
        <f t="shared" si="22"/>
        <v>0</v>
      </c>
      <c r="S361" s="249">
        <f>R361*[1]Factors!D348</f>
        <v>0</v>
      </c>
      <c r="T361" s="250">
        <f>R361*[1]Factors!D348*[1]Factors!E348</f>
        <v>0</v>
      </c>
      <c r="U361" s="246"/>
      <c r="V361" s="76"/>
      <c r="W361" s="250"/>
      <c r="X361" s="76"/>
      <c r="Y361" s="76">
        <f t="shared" si="32"/>
        <v>0</v>
      </c>
      <c r="Z361" s="76">
        <f t="shared" si="32"/>
        <v>0</v>
      </c>
      <c r="AA361" s="76" t="s">
        <v>220</v>
      </c>
      <c r="AB361" s="271">
        <f t="shared" si="31"/>
        <v>0</v>
      </c>
      <c r="AC361" s="76">
        <f t="shared" si="29"/>
        <v>0</v>
      </c>
      <c r="AD361" s="76">
        <f t="shared" si="24"/>
        <v>0</v>
      </c>
      <c r="AE361" s="76">
        <f t="shared" si="25"/>
        <v>0</v>
      </c>
      <c r="AF361" s="246"/>
      <c r="AG361" s="247">
        <f t="shared" si="26"/>
        <v>0</v>
      </c>
      <c r="AH361" s="76">
        <f t="shared" si="27"/>
        <v>0</v>
      </c>
      <c r="AI361" s="247">
        <f t="shared" si="28"/>
        <v>0</v>
      </c>
    </row>
    <row r="362" spans="1:35" s="20" customFormat="1">
      <c r="A362" s="31"/>
      <c r="B362" s="31"/>
      <c r="C362" s="94"/>
      <c r="D362" s="94"/>
      <c r="E362" s="94"/>
      <c r="F362" s="149"/>
      <c r="G362" s="242">
        <v>5</v>
      </c>
      <c r="H362" s="243">
        <v>2018</v>
      </c>
      <c r="I362" s="244">
        <v>2018</v>
      </c>
      <c r="J362" s="244">
        <v>2019</v>
      </c>
      <c r="K362" s="245" t="str">
        <f>[1]Lib_RawData!G173</f>
        <v>CFO</v>
      </c>
      <c r="L362" s="246">
        <f t="shared" si="19"/>
        <v>0</v>
      </c>
      <c r="M362" s="76">
        <f t="shared" si="19"/>
        <v>0</v>
      </c>
      <c r="N362" s="76">
        <f t="shared" si="19"/>
        <v>0</v>
      </c>
      <c r="O362" s="247">
        <f t="shared" si="20"/>
        <v>0</v>
      </c>
      <c r="P362" s="248">
        <f t="shared" si="21"/>
        <v>0</v>
      </c>
      <c r="Q362" s="249">
        <f>P362*[1]Factors!D349</f>
        <v>0</v>
      </c>
      <c r="R362" s="249">
        <f t="shared" si="22"/>
        <v>0</v>
      </c>
      <c r="S362" s="249">
        <f>R362*[1]Factors!D349</f>
        <v>0</v>
      </c>
      <c r="T362" s="250">
        <f>R362*[1]Factors!D349*[1]Factors!E349</f>
        <v>0</v>
      </c>
      <c r="U362" s="246"/>
      <c r="V362" s="76"/>
      <c r="W362" s="250"/>
      <c r="X362" s="76"/>
      <c r="Y362" s="76">
        <f t="shared" ref="Y362:Z377" si="33">Y350*EXP(Y$20)</f>
        <v>0</v>
      </c>
      <c r="Z362" s="76">
        <f t="shared" si="33"/>
        <v>0</v>
      </c>
      <c r="AA362" s="76" t="s">
        <v>220</v>
      </c>
      <c r="AB362" s="271">
        <f t="shared" si="31"/>
        <v>0</v>
      </c>
      <c r="AC362" s="76">
        <f t="shared" si="29"/>
        <v>0</v>
      </c>
      <c r="AD362" s="76">
        <f t="shared" si="24"/>
        <v>0</v>
      </c>
      <c r="AE362" s="76">
        <f t="shared" si="25"/>
        <v>0</v>
      </c>
      <c r="AF362" s="246"/>
      <c r="AG362" s="247">
        <f t="shared" si="26"/>
        <v>0</v>
      </c>
      <c r="AH362" s="76">
        <f t="shared" si="27"/>
        <v>0</v>
      </c>
      <c r="AI362" s="247">
        <f t="shared" si="28"/>
        <v>0</v>
      </c>
    </row>
    <row r="363" spans="1:35" s="20" customFormat="1">
      <c r="A363" s="31"/>
      <c r="B363" s="31"/>
      <c r="C363" s="94"/>
      <c r="D363" s="94"/>
      <c r="E363" s="94"/>
      <c r="F363" s="149"/>
      <c r="G363" s="242">
        <v>6</v>
      </c>
      <c r="H363" s="243">
        <v>2018</v>
      </c>
      <c r="I363" s="244">
        <v>2018</v>
      </c>
      <c r="J363" s="244">
        <v>2019</v>
      </c>
      <c r="K363" s="245" t="str">
        <f>[1]Lib_RawData!G174</f>
        <v>CFO</v>
      </c>
      <c r="L363" s="246">
        <f t="shared" si="19"/>
        <v>0</v>
      </c>
      <c r="M363" s="76">
        <f t="shared" si="19"/>
        <v>0</v>
      </c>
      <c r="N363" s="76">
        <f t="shared" si="19"/>
        <v>0</v>
      </c>
      <c r="O363" s="247">
        <f t="shared" si="20"/>
        <v>0</v>
      </c>
      <c r="P363" s="248">
        <f t="shared" si="21"/>
        <v>0</v>
      </c>
      <c r="Q363" s="249">
        <f>P363*[1]Factors!D350</f>
        <v>0</v>
      </c>
      <c r="R363" s="249">
        <f t="shared" si="22"/>
        <v>0</v>
      </c>
      <c r="S363" s="249">
        <f>R363*[1]Factors!D350</f>
        <v>0</v>
      </c>
      <c r="T363" s="250">
        <f>R363*[1]Factors!D350*[1]Factors!E350</f>
        <v>0</v>
      </c>
      <c r="U363" s="246"/>
      <c r="V363" s="76"/>
      <c r="W363" s="250"/>
      <c r="X363" s="76"/>
      <c r="Y363" s="76">
        <f t="shared" si="33"/>
        <v>0</v>
      </c>
      <c r="Z363" s="76">
        <f t="shared" si="33"/>
        <v>0</v>
      </c>
      <c r="AA363" s="76" t="s">
        <v>220</v>
      </c>
      <c r="AB363" s="271">
        <f t="shared" si="31"/>
        <v>0</v>
      </c>
      <c r="AC363" s="76">
        <f t="shared" si="29"/>
        <v>0</v>
      </c>
      <c r="AD363" s="76">
        <f t="shared" si="24"/>
        <v>0</v>
      </c>
      <c r="AE363" s="76">
        <f t="shared" si="25"/>
        <v>0</v>
      </c>
      <c r="AF363" s="246"/>
      <c r="AG363" s="247">
        <f t="shared" si="26"/>
        <v>0</v>
      </c>
      <c r="AH363" s="76">
        <f t="shared" si="27"/>
        <v>0</v>
      </c>
      <c r="AI363" s="247">
        <f t="shared" si="28"/>
        <v>0</v>
      </c>
    </row>
    <row r="364" spans="1:35" s="20" customFormat="1">
      <c r="A364" s="31"/>
      <c r="B364" s="31"/>
      <c r="C364" s="94"/>
      <c r="D364" s="94"/>
      <c r="E364" s="94"/>
      <c r="F364" s="149"/>
      <c r="G364" s="242">
        <v>7</v>
      </c>
      <c r="H364" s="243">
        <v>2018</v>
      </c>
      <c r="I364" s="244">
        <v>2019</v>
      </c>
      <c r="J364" s="244">
        <v>2019</v>
      </c>
      <c r="K364" s="245" t="str">
        <f>[1]Lib_RawData!G175</f>
        <v>CFO</v>
      </c>
      <c r="L364" s="246">
        <f t="shared" si="19"/>
        <v>0</v>
      </c>
      <c r="M364" s="76">
        <f t="shared" si="19"/>
        <v>1785337.4131578943</v>
      </c>
      <c r="N364" s="76">
        <f t="shared" si="19"/>
        <v>0</v>
      </c>
      <c r="O364" s="247">
        <f t="shared" si="20"/>
        <v>1785337.4131578943</v>
      </c>
      <c r="P364" s="248">
        <f t="shared" si="21"/>
        <v>1785337.4131578943</v>
      </c>
      <c r="Q364" s="249">
        <f>P364*[1]Factors!D351</f>
        <v>1403259.0685127378</v>
      </c>
      <c r="R364" s="249">
        <f t="shared" si="22"/>
        <v>15833</v>
      </c>
      <c r="S364" s="249">
        <f>R364*[1]Factors!D351</f>
        <v>12444.594880506907</v>
      </c>
      <c r="T364" s="250">
        <f>R364*[1]Factors!D351*[1]Factors!E351</f>
        <v>15832.999999999998</v>
      </c>
      <c r="U364" s="246"/>
      <c r="V364" s="76"/>
      <c r="W364" s="250">
        <v>15833</v>
      </c>
      <c r="X364" s="76"/>
      <c r="Y364" s="76">
        <f t="shared" si="33"/>
        <v>0</v>
      </c>
      <c r="Z364" s="76">
        <f t="shared" si="33"/>
        <v>0</v>
      </c>
      <c r="AA364" s="76" t="s">
        <v>220</v>
      </c>
      <c r="AB364" s="271">
        <f t="shared" si="31"/>
        <v>112.76052631578945</v>
      </c>
      <c r="AC364" s="76">
        <f t="shared" si="29"/>
        <v>1785337.4131578943</v>
      </c>
      <c r="AD364" s="76">
        <f t="shared" si="24"/>
        <v>0</v>
      </c>
      <c r="AE364" s="76">
        <f t="shared" si="25"/>
        <v>1785337.4131578943</v>
      </c>
      <c r="AF364" s="246"/>
      <c r="AG364" s="247">
        <f t="shared" si="26"/>
        <v>1785337.4131578943</v>
      </c>
      <c r="AH364" s="76">
        <f t="shared" si="27"/>
        <v>0</v>
      </c>
      <c r="AI364" s="247">
        <f t="shared" si="28"/>
        <v>1785337.4131578943</v>
      </c>
    </row>
    <row r="365" spans="1:35" s="20" customFormat="1">
      <c r="A365" s="31"/>
      <c r="B365" s="31"/>
      <c r="C365" s="94"/>
      <c r="D365" s="94"/>
      <c r="E365" s="94"/>
      <c r="F365" s="149"/>
      <c r="G365" s="242">
        <v>8</v>
      </c>
      <c r="H365" s="243">
        <v>2018</v>
      </c>
      <c r="I365" s="244">
        <v>2019</v>
      </c>
      <c r="J365" s="244">
        <v>2019</v>
      </c>
      <c r="K365" s="245" t="str">
        <f>[1]Lib_RawData!G176</f>
        <v>CFO</v>
      </c>
      <c r="L365" s="246">
        <f t="shared" si="19"/>
        <v>0</v>
      </c>
      <c r="M365" s="76">
        <f t="shared" si="19"/>
        <v>0</v>
      </c>
      <c r="N365" s="76">
        <f t="shared" si="19"/>
        <v>0</v>
      </c>
      <c r="O365" s="247">
        <f t="shared" si="20"/>
        <v>0</v>
      </c>
      <c r="P365" s="248">
        <f t="shared" si="21"/>
        <v>0</v>
      </c>
      <c r="Q365" s="249">
        <f>P365*[1]Factors!D352</f>
        <v>0</v>
      </c>
      <c r="R365" s="249">
        <f t="shared" si="22"/>
        <v>0</v>
      </c>
      <c r="S365" s="249">
        <f>R365*[1]Factors!D352</f>
        <v>0</v>
      </c>
      <c r="T365" s="250">
        <f>R365*[1]Factors!D352*[1]Factors!E352</f>
        <v>0</v>
      </c>
      <c r="U365" s="246"/>
      <c r="V365" s="76"/>
      <c r="W365" s="250"/>
      <c r="X365" s="76"/>
      <c r="Y365" s="76">
        <f t="shared" si="33"/>
        <v>0</v>
      </c>
      <c r="Z365" s="76">
        <f t="shared" si="33"/>
        <v>0</v>
      </c>
      <c r="AA365" s="76" t="s">
        <v>220</v>
      </c>
      <c r="AB365" s="271">
        <f t="shared" si="31"/>
        <v>0</v>
      </c>
      <c r="AC365" s="76">
        <f t="shared" si="29"/>
        <v>0</v>
      </c>
      <c r="AD365" s="76">
        <f t="shared" si="24"/>
        <v>0</v>
      </c>
      <c r="AE365" s="76">
        <f t="shared" si="25"/>
        <v>0</v>
      </c>
      <c r="AF365" s="246"/>
      <c r="AG365" s="247">
        <f t="shared" si="26"/>
        <v>0</v>
      </c>
      <c r="AH365" s="76">
        <f t="shared" si="27"/>
        <v>0</v>
      </c>
      <c r="AI365" s="247">
        <f t="shared" si="28"/>
        <v>0</v>
      </c>
    </row>
    <row r="366" spans="1:35" s="20" customFormat="1">
      <c r="A366" s="31"/>
      <c r="B366" s="31"/>
      <c r="C366" s="94"/>
      <c r="D366" s="94"/>
      <c r="E366" s="94"/>
      <c r="F366" s="149"/>
      <c r="G366" s="242">
        <v>9</v>
      </c>
      <c r="H366" s="243">
        <v>2018</v>
      </c>
      <c r="I366" s="244">
        <v>2019</v>
      </c>
      <c r="J366" s="244">
        <v>2019</v>
      </c>
      <c r="K366" s="245" t="str">
        <f>[1]Lib_RawData!G177</f>
        <v>CFO</v>
      </c>
      <c r="L366" s="246">
        <f t="shared" si="19"/>
        <v>0</v>
      </c>
      <c r="M366" s="76">
        <f t="shared" si="19"/>
        <v>0</v>
      </c>
      <c r="N366" s="76">
        <f t="shared" si="19"/>
        <v>0</v>
      </c>
      <c r="O366" s="247">
        <f t="shared" si="20"/>
        <v>0</v>
      </c>
      <c r="P366" s="248">
        <f t="shared" si="21"/>
        <v>0</v>
      </c>
      <c r="Q366" s="249">
        <f>P366*[1]Factors!D353</f>
        <v>0</v>
      </c>
      <c r="R366" s="249">
        <f t="shared" si="22"/>
        <v>0</v>
      </c>
      <c r="S366" s="249">
        <f>R366*[1]Factors!D353</f>
        <v>0</v>
      </c>
      <c r="T366" s="250">
        <f>R366*[1]Factors!D353*[1]Factors!E353</f>
        <v>0</v>
      </c>
      <c r="U366" s="246"/>
      <c r="V366" s="76"/>
      <c r="W366" s="250"/>
      <c r="X366" s="76"/>
      <c r="Y366" s="76">
        <f t="shared" si="33"/>
        <v>0</v>
      </c>
      <c r="Z366" s="76">
        <f t="shared" si="33"/>
        <v>0</v>
      </c>
      <c r="AA366" s="76" t="s">
        <v>220</v>
      </c>
      <c r="AB366" s="271">
        <f t="shared" si="31"/>
        <v>0</v>
      </c>
      <c r="AC366" s="76">
        <f t="shared" si="29"/>
        <v>0</v>
      </c>
      <c r="AD366" s="76">
        <f t="shared" si="24"/>
        <v>0</v>
      </c>
      <c r="AE366" s="76">
        <f t="shared" si="25"/>
        <v>0</v>
      </c>
      <c r="AF366" s="246"/>
      <c r="AG366" s="247">
        <f t="shared" si="26"/>
        <v>0</v>
      </c>
      <c r="AH366" s="76">
        <f t="shared" si="27"/>
        <v>0</v>
      </c>
      <c r="AI366" s="247">
        <f t="shared" si="28"/>
        <v>0</v>
      </c>
    </row>
    <row r="367" spans="1:35" s="20" customFormat="1">
      <c r="A367" s="31"/>
      <c r="B367" s="31"/>
      <c r="C367" s="94"/>
      <c r="D367" s="94"/>
      <c r="E367" s="94"/>
      <c r="F367" s="149"/>
      <c r="G367" s="242">
        <v>10</v>
      </c>
      <c r="H367" s="243">
        <v>2018</v>
      </c>
      <c r="I367" s="244">
        <v>2019</v>
      </c>
      <c r="J367" s="244">
        <v>2019</v>
      </c>
      <c r="K367" s="245" t="str">
        <f>[1]Lib_RawData!G178</f>
        <v>CFO</v>
      </c>
      <c r="L367" s="246">
        <f t="shared" si="19"/>
        <v>0</v>
      </c>
      <c r="M367" s="76">
        <f t="shared" si="19"/>
        <v>0</v>
      </c>
      <c r="N367" s="76">
        <f t="shared" si="19"/>
        <v>0</v>
      </c>
      <c r="O367" s="247">
        <f t="shared" si="20"/>
        <v>0</v>
      </c>
      <c r="P367" s="248">
        <f t="shared" si="21"/>
        <v>0</v>
      </c>
      <c r="Q367" s="249">
        <f>P367*[1]Factors!D354</f>
        <v>0</v>
      </c>
      <c r="R367" s="249">
        <f t="shared" si="22"/>
        <v>0</v>
      </c>
      <c r="S367" s="249">
        <f>R367*[1]Factors!D354</f>
        <v>0</v>
      </c>
      <c r="T367" s="250">
        <f>R367*[1]Factors!D354*[1]Factors!E354</f>
        <v>0</v>
      </c>
      <c r="U367" s="246"/>
      <c r="V367" s="76"/>
      <c r="W367" s="250"/>
      <c r="X367" s="76"/>
      <c r="Y367" s="76">
        <f t="shared" si="33"/>
        <v>0</v>
      </c>
      <c r="Z367" s="76">
        <f t="shared" si="33"/>
        <v>0</v>
      </c>
      <c r="AA367" s="76" t="s">
        <v>220</v>
      </c>
      <c r="AB367" s="271">
        <f t="shared" si="31"/>
        <v>0</v>
      </c>
      <c r="AC367" s="76">
        <f t="shared" si="29"/>
        <v>0</v>
      </c>
      <c r="AD367" s="76">
        <f t="shared" si="24"/>
        <v>0</v>
      </c>
      <c r="AE367" s="76">
        <f t="shared" si="25"/>
        <v>0</v>
      </c>
      <c r="AF367" s="246"/>
      <c r="AG367" s="247">
        <f t="shared" si="26"/>
        <v>0</v>
      </c>
      <c r="AH367" s="76">
        <f t="shared" si="27"/>
        <v>0</v>
      </c>
      <c r="AI367" s="247">
        <f t="shared" si="28"/>
        <v>0</v>
      </c>
    </row>
    <row r="368" spans="1:35" s="20" customFormat="1">
      <c r="A368" s="31"/>
      <c r="B368" s="31"/>
      <c r="C368" s="94"/>
      <c r="D368" s="94"/>
      <c r="E368" s="94"/>
      <c r="F368" s="149"/>
      <c r="G368" s="242">
        <v>11</v>
      </c>
      <c r="H368" s="243">
        <v>2018</v>
      </c>
      <c r="I368" s="244">
        <v>2019</v>
      </c>
      <c r="J368" s="244">
        <v>2019</v>
      </c>
      <c r="K368" s="245" t="str">
        <f>[1]Lib_RawData!G179</f>
        <v>CFO</v>
      </c>
      <c r="L368" s="246">
        <f t="shared" si="19"/>
        <v>0</v>
      </c>
      <c r="M368" s="76">
        <f t="shared" si="19"/>
        <v>0</v>
      </c>
      <c r="N368" s="76">
        <f t="shared" si="19"/>
        <v>0</v>
      </c>
      <c r="O368" s="247">
        <f t="shared" si="20"/>
        <v>0</v>
      </c>
      <c r="P368" s="248">
        <f t="shared" si="21"/>
        <v>0</v>
      </c>
      <c r="Q368" s="249">
        <f>P368*[1]Factors!D355</f>
        <v>0</v>
      </c>
      <c r="R368" s="249">
        <f t="shared" si="22"/>
        <v>0</v>
      </c>
      <c r="S368" s="249">
        <f>R368*[1]Factors!D355</f>
        <v>0</v>
      </c>
      <c r="T368" s="250">
        <f>R368*[1]Factors!D355*[1]Factors!E355</f>
        <v>0</v>
      </c>
      <c r="U368" s="246"/>
      <c r="V368" s="76"/>
      <c r="W368" s="250"/>
      <c r="X368" s="76"/>
      <c r="Y368" s="76">
        <f t="shared" si="33"/>
        <v>0</v>
      </c>
      <c r="Z368" s="76">
        <f t="shared" si="33"/>
        <v>0</v>
      </c>
      <c r="AA368" s="76" t="s">
        <v>220</v>
      </c>
      <c r="AB368" s="271">
        <f t="shared" si="31"/>
        <v>0</v>
      </c>
      <c r="AC368" s="76">
        <f t="shared" si="29"/>
        <v>0</v>
      </c>
      <c r="AD368" s="76">
        <f t="shared" si="24"/>
        <v>0</v>
      </c>
      <c r="AE368" s="76">
        <f t="shared" si="25"/>
        <v>0</v>
      </c>
      <c r="AF368" s="246"/>
      <c r="AG368" s="247">
        <f t="shared" si="26"/>
        <v>0</v>
      </c>
      <c r="AH368" s="76">
        <f t="shared" si="27"/>
        <v>0</v>
      </c>
      <c r="AI368" s="247">
        <f t="shared" si="28"/>
        <v>0</v>
      </c>
    </row>
    <row r="369" spans="1:35" s="20" customFormat="1">
      <c r="A369" s="31"/>
      <c r="B369" s="31"/>
      <c r="C369" s="94"/>
      <c r="D369" s="94"/>
      <c r="E369" s="94"/>
      <c r="F369" s="149"/>
      <c r="G369" s="242">
        <v>12</v>
      </c>
      <c r="H369" s="243">
        <v>2018</v>
      </c>
      <c r="I369" s="244">
        <v>2019</v>
      </c>
      <c r="J369" s="244">
        <v>2019</v>
      </c>
      <c r="K369" s="245" t="str">
        <f>[1]Lib_RawData!G180</f>
        <v>CFO</v>
      </c>
      <c r="L369" s="246">
        <f t="shared" si="19"/>
        <v>0</v>
      </c>
      <c r="M369" s="76">
        <f t="shared" si="19"/>
        <v>0</v>
      </c>
      <c r="N369" s="76">
        <f t="shared" si="19"/>
        <v>0</v>
      </c>
      <c r="O369" s="247">
        <f t="shared" si="20"/>
        <v>0</v>
      </c>
      <c r="P369" s="248">
        <f t="shared" si="21"/>
        <v>0</v>
      </c>
      <c r="Q369" s="249">
        <f>P369*[1]Factors!D356</f>
        <v>0</v>
      </c>
      <c r="R369" s="249">
        <f t="shared" si="22"/>
        <v>0</v>
      </c>
      <c r="S369" s="249">
        <f>R369*[1]Factors!D356</f>
        <v>0</v>
      </c>
      <c r="T369" s="250">
        <f>R369*[1]Factors!D356*[1]Factors!E356</f>
        <v>0</v>
      </c>
      <c r="U369" s="246"/>
      <c r="V369" s="76"/>
      <c r="W369" s="250"/>
      <c r="X369" s="76"/>
      <c r="Y369" s="76">
        <f t="shared" si="33"/>
        <v>0</v>
      </c>
      <c r="Z369" s="76">
        <f t="shared" si="33"/>
        <v>0</v>
      </c>
      <c r="AA369" s="76" t="s">
        <v>220</v>
      </c>
      <c r="AB369" s="271">
        <f t="shared" si="31"/>
        <v>0</v>
      </c>
      <c r="AC369" s="76">
        <f t="shared" si="29"/>
        <v>0</v>
      </c>
      <c r="AD369" s="76">
        <f t="shared" si="24"/>
        <v>0</v>
      </c>
      <c r="AE369" s="76">
        <f t="shared" si="25"/>
        <v>0</v>
      </c>
      <c r="AF369" s="246"/>
      <c r="AG369" s="247">
        <f t="shared" si="26"/>
        <v>0</v>
      </c>
      <c r="AH369" s="76">
        <f t="shared" si="27"/>
        <v>0</v>
      </c>
      <c r="AI369" s="247">
        <f t="shared" si="28"/>
        <v>0</v>
      </c>
    </row>
    <row r="370" spans="1:35" s="20" customFormat="1">
      <c r="A370" s="31"/>
      <c r="B370" s="31"/>
      <c r="C370" s="94"/>
      <c r="D370" s="94"/>
      <c r="E370" s="94"/>
      <c r="F370" s="149"/>
      <c r="G370" s="242">
        <v>1</v>
      </c>
      <c r="H370" s="243">
        <v>2019</v>
      </c>
      <c r="I370" s="244">
        <v>2019</v>
      </c>
      <c r="J370" s="244">
        <v>2019</v>
      </c>
      <c r="K370" s="245" t="str">
        <f>[1]Lib_RawData!G181</f>
        <v>CFO</v>
      </c>
      <c r="L370" s="246">
        <f t="shared" si="19"/>
        <v>0</v>
      </c>
      <c r="M370" s="76">
        <f t="shared" si="19"/>
        <v>0</v>
      </c>
      <c r="N370" s="76">
        <f t="shared" si="19"/>
        <v>0</v>
      </c>
      <c r="O370" s="247">
        <f t="shared" si="20"/>
        <v>0</v>
      </c>
      <c r="P370" s="248">
        <f t="shared" si="21"/>
        <v>0</v>
      </c>
      <c r="Q370" s="249">
        <f>P370*[1]Factors!D357</f>
        <v>0</v>
      </c>
      <c r="R370" s="249">
        <f t="shared" si="22"/>
        <v>0</v>
      </c>
      <c r="S370" s="249">
        <f>R370*[1]Factors!D357</f>
        <v>0</v>
      </c>
      <c r="T370" s="250">
        <f>R370*[1]Factors!D357*[1]Factors!E357</f>
        <v>0</v>
      </c>
      <c r="U370" s="246"/>
      <c r="V370" s="76"/>
      <c r="W370" s="250"/>
      <c r="X370" s="76"/>
      <c r="Y370" s="76">
        <f t="shared" si="33"/>
        <v>0</v>
      </c>
      <c r="Z370" s="76">
        <f t="shared" si="33"/>
        <v>0</v>
      </c>
      <c r="AA370" s="76" t="s">
        <v>220</v>
      </c>
      <c r="AB370" s="271">
        <f t="shared" si="31"/>
        <v>0</v>
      </c>
      <c r="AC370" s="76">
        <f t="shared" si="29"/>
        <v>0</v>
      </c>
      <c r="AD370" s="76">
        <f t="shared" si="24"/>
        <v>0</v>
      </c>
      <c r="AE370" s="76">
        <f t="shared" si="25"/>
        <v>0</v>
      </c>
      <c r="AF370" s="246"/>
      <c r="AG370" s="247">
        <f t="shared" si="26"/>
        <v>0</v>
      </c>
      <c r="AH370" s="76">
        <f t="shared" si="27"/>
        <v>0</v>
      </c>
      <c r="AI370" s="247">
        <f t="shared" si="28"/>
        <v>0</v>
      </c>
    </row>
    <row r="371" spans="1:35" s="20" customFormat="1">
      <c r="A371" s="31"/>
      <c r="B371" s="31"/>
      <c r="C371" s="94"/>
      <c r="D371" s="94"/>
      <c r="E371" s="94"/>
      <c r="F371" s="149"/>
      <c r="G371" s="242">
        <v>2</v>
      </c>
      <c r="H371" s="243">
        <v>2019</v>
      </c>
      <c r="I371" s="244">
        <v>2019</v>
      </c>
      <c r="J371" s="244">
        <v>2019</v>
      </c>
      <c r="K371" s="245" t="str">
        <f>[1]Lib_RawData!G182</f>
        <v>CFO</v>
      </c>
      <c r="L371" s="246">
        <f t="shared" si="19"/>
        <v>0</v>
      </c>
      <c r="M371" s="76">
        <f t="shared" si="19"/>
        <v>0</v>
      </c>
      <c r="N371" s="76">
        <f t="shared" si="19"/>
        <v>0</v>
      </c>
      <c r="O371" s="247">
        <f t="shared" si="20"/>
        <v>0</v>
      </c>
      <c r="P371" s="248">
        <f t="shared" si="21"/>
        <v>0</v>
      </c>
      <c r="Q371" s="249">
        <f>P371*[1]Factors!D358</f>
        <v>0</v>
      </c>
      <c r="R371" s="249">
        <f t="shared" si="22"/>
        <v>0</v>
      </c>
      <c r="S371" s="249">
        <f>R371*[1]Factors!D358</f>
        <v>0</v>
      </c>
      <c r="T371" s="250">
        <f>R371*[1]Factors!D358*[1]Factors!E358</f>
        <v>0</v>
      </c>
      <c r="U371" s="246"/>
      <c r="V371" s="76"/>
      <c r="W371" s="250"/>
      <c r="X371" s="76"/>
      <c r="Y371" s="76">
        <f t="shared" si="33"/>
        <v>0</v>
      </c>
      <c r="Z371" s="76">
        <f t="shared" si="33"/>
        <v>0</v>
      </c>
      <c r="AA371" s="76" t="s">
        <v>220</v>
      </c>
      <c r="AB371" s="271">
        <f t="shared" si="31"/>
        <v>0</v>
      </c>
      <c r="AC371" s="76">
        <f t="shared" si="29"/>
        <v>0</v>
      </c>
      <c r="AD371" s="76">
        <f t="shared" si="24"/>
        <v>0</v>
      </c>
      <c r="AE371" s="76">
        <f t="shared" si="25"/>
        <v>0</v>
      </c>
      <c r="AF371" s="246"/>
      <c r="AG371" s="247">
        <f t="shared" si="26"/>
        <v>0</v>
      </c>
      <c r="AH371" s="76">
        <f t="shared" si="27"/>
        <v>0</v>
      </c>
      <c r="AI371" s="247">
        <f t="shared" si="28"/>
        <v>0</v>
      </c>
    </row>
    <row r="372" spans="1:35" s="20" customFormat="1">
      <c r="A372" s="31"/>
      <c r="B372" s="31"/>
      <c r="C372" s="94"/>
      <c r="D372" s="94"/>
      <c r="E372" s="94"/>
      <c r="F372" s="149"/>
      <c r="G372" s="242">
        <v>3</v>
      </c>
      <c r="H372" s="243">
        <v>2019</v>
      </c>
      <c r="I372" s="244">
        <v>2019</v>
      </c>
      <c r="J372" s="244">
        <v>2019</v>
      </c>
      <c r="K372" s="245" t="str">
        <f>[1]Lib_RawData!G183</f>
        <v>CFO</v>
      </c>
      <c r="L372" s="246">
        <f t="shared" si="19"/>
        <v>0</v>
      </c>
      <c r="M372" s="76">
        <f t="shared" si="19"/>
        <v>0</v>
      </c>
      <c r="N372" s="76">
        <f t="shared" si="19"/>
        <v>0</v>
      </c>
      <c r="O372" s="247">
        <f t="shared" si="20"/>
        <v>0</v>
      </c>
      <c r="P372" s="248">
        <f t="shared" si="21"/>
        <v>0</v>
      </c>
      <c r="Q372" s="249">
        <f>P372*[1]Factors!D359</f>
        <v>0</v>
      </c>
      <c r="R372" s="249">
        <f t="shared" si="22"/>
        <v>0</v>
      </c>
      <c r="S372" s="249">
        <f>R372*[1]Factors!D359</f>
        <v>0</v>
      </c>
      <c r="T372" s="250">
        <f>R372*[1]Factors!D359*[1]Factors!E359</f>
        <v>0</v>
      </c>
      <c r="U372" s="246"/>
      <c r="V372" s="76"/>
      <c r="W372" s="250"/>
      <c r="X372" s="76"/>
      <c r="Y372" s="76">
        <f t="shared" si="33"/>
        <v>0</v>
      </c>
      <c r="Z372" s="76">
        <f t="shared" si="33"/>
        <v>0</v>
      </c>
      <c r="AA372" s="76" t="s">
        <v>220</v>
      </c>
      <c r="AB372" s="271">
        <f t="shared" si="31"/>
        <v>0</v>
      </c>
      <c r="AC372" s="76">
        <f t="shared" si="29"/>
        <v>0</v>
      </c>
      <c r="AD372" s="76">
        <f t="shared" si="24"/>
        <v>0</v>
      </c>
      <c r="AE372" s="76">
        <f t="shared" si="25"/>
        <v>0</v>
      </c>
      <c r="AF372" s="246"/>
      <c r="AG372" s="247">
        <f t="shared" si="26"/>
        <v>0</v>
      </c>
      <c r="AH372" s="76">
        <f t="shared" si="27"/>
        <v>0</v>
      </c>
      <c r="AI372" s="247">
        <f t="shared" si="28"/>
        <v>0</v>
      </c>
    </row>
    <row r="373" spans="1:35" s="20" customFormat="1">
      <c r="A373" s="31"/>
      <c r="B373" s="31"/>
      <c r="C373" s="94"/>
      <c r="D373" s="94"/>
      <c r="E373" s="94"/>
      <c r="F373" s="149"/>
      <c r="G373" s="242">
        <v>4</v>
      </c>
      <c r="H373" s="243">
        <v>2019</v>
      </c>
      <c r="I373" s="244">
        <v>2019</v>
      </c>
      <c r="J373" s="244">
        <v>2020</v>
      </c>
      <c r="K373" s="245" t="str">
        <f>[1]Lib_RawData!G184</f>
        <v>CFO</v>
      </c>
      <c r="L373" s="246">
        <f t="shared" si="19"/>
        <v>0</v>
      </c>
      <c r="M373" s="76">
        <f t="shared" si="19"/>
        <v>0</v>
      </c>
      <c r="N373" s="76">
        <f t="shared" si="19"/>
        <v>0</v>
      </c>
      <c r="O373" s="247">
        <f t="shared" si="20"/>
        <v>0</v>
      </c>
      <c r="P373" s="248">
        <f t="shared" si="21"/>
        <v>0</v>
      </c>
      <c r="Q373" s="249">
        <f>P373*[1]Factors!D360</f>
        <v>0</v>
      </c>
      <c r="R373" s="249">
        <f t="shared" si="22"/>
        <v>0</v>
      </c>
      <c r="S373" s="249">
        <f>R373*[1]Factors!D360</f>
        <v>0</v>
      </c>
      <c r="T373" s="250">
        <f>R373*[1]Factors!D360*[1]Factors!E360</f>
        <v>0</v>
      </c>
      <c r="U373" s="246"/>
      <c r="V373" s="76"/>
      <c r="W373" s="250"/>
      <c r="X373" s="76"/>
      <c r="Y373" s="76">
        <f t="shared" si="33"/>
        <v>0</v>
      </c>
      <c r="Z373" s="76">
        <f t="shared" si="33"/>
        <v>0</v>
      </c>
      <c r="AA373" s="76" t="s">
        <v>220</v>
      </c>
      <c r="AB373" s="271">
        <f t="shared" si="31"/>
        <v>0</v>
      </c>
      <c r="AC373" s="76">
        <f t="shared" si="29"/>
        <v>0</v>
      </c>
      <c r="AD373" s="76">
        <f t="shared" si="24"/>
        <v>0</v>
      </c>
      <c r="AE373" s="76">
        <f t="shared" si="25"/>
        <v>0</v>
      </c>
      <c r="AF373" s="246"/>
      <c r="AG373" s="247">
        <f t="shared" si="26"/>
        <v>0</v>
      </c>
      <c r="AH373" s="76">
        <f t="shared" si="27"/>
        <v>0</v>
      </c>
      <c r="AI373" s="247">
        <f t="shared" si="28"/>
        <v>0</v>
      </c>
    </row>
    <row r="374" spans="1:35" s="20" customFormat="1">
      <c r="A374" s="31"/>
      <c r="B374" s="31"/>
      <c r="C374" s="94"/>
      <c r="D374" s="94"/>
      <c r="E374" s="94"/>
      <c r="F374" s="149"/>
      <c r="G374" s="242">
        <v>5</v>
      </c>
      <c r="H374" s="243">
        <v>2019</v>
      </c>
      <c r="I374" s="244">
        <v>2019</v>
      </c>
      <c r="J374" s="244">
        <v>2020</v>
      </c>
      <c r="K374" s="245" t="str">
        <f>[1]Lib_RawData!G185</f>
        <v>CFO</v>
      </c>
      <c r="L374" s="246">
        <f t="shared" si="19"/>
        <v>0</v>
      </c>
      <c r="M374" s="76">
        <f t="shared" si="19"/>
        <v>0</v>
      </c>
      <c r="N374" s="76">
        <f t="shared" si="19"/>
        <v>0</v>
      </c>
      <c r="O374" s="247">
        <f t="shared" si="20"/>
        <v>0</v>
      </c>
      <c r="P374" s="248">
        <f t="shared" si="21"/>
        <v>0</v>
      </c>
      <c r="Q374" s="249">
        <f>P374*[1]Factors!D361</f>
        <v>0</v>
      </c>
      <c r="R374" s="249">
        <f t="shared" si="22"/>
        <v>0</v>
      </c>
      <c r="S374" s="249">
        <f>R374*[1]Factors!D361</f>
        <v>0</v>
      </c>
      <c r="T374" s="250">
        <f>R374*[1]Factors!D361*[1]Factors!E361</f>
        <v>0</v>
      </c>
      <c r="U374" s="246"/>
      <c r="V374" s="76"/>
      <c r="W374" s="250"/>
      <c r="X374" s="76"/>
      <c r="Y374" s="76">
        <f t="shared" si="33"/>
        <v>0</v>
      </c>
      <c r="Z374" s="76">
        <f t="shared" si="33"/>
        <v>0</v>
      </c>
      <c r="AA374" s="76" t="s">
        <v>220</v>
      </c>
      <c r="AB374" s="271">
        <f t="shared" si="31"/>
        <v>0</v>
      </c>
      <c r="AC374" s="76">
        <f t="shared" si="29"/>
        <v>0</v>
      </c>
      <c r="AD374" s="76">
        <f t="shared" si="24"/>
        <v>0</v>
      </c>
      <c r="AE374" s="76">
        <f t="shared" si="25"/>
        <v>0</v>
      </c>
      <c r="AF374" s="246"/>
      <c r="AG374" s="247">
        <f t="shared" si="26"/>
        <v>0</v>
      </c>
      <c r="AH374" s="76">
        <f t="shared" si="27"/>
        <v>0</v>
      </c>
      <c r="AI374" s="247">
        <f t="shared" si="28"/>
        <v>0</v>
      </c>
    </row>
    <row r="375" spans="1:35" s="20" customFormat="1">
      <c r="A375" s="31"/>
      <c r="B375" s="31"/>
      <c r="C375" s="94"/>
      <c r="D375" s="94"/>
      <c r="E375" s="94"/>
      <c r="F375" s="149"/>
      <c r="G375" s="242">
        <v>6</v>
      </c>
      <c r="H375" s="243">
        <v>2019</v>
      </c>
      <c r="I375" s="244">
        <v>2019</v>
      </c>
      <c r="J375" s="244">
        <v>2020</v>
      </c>
      <c r="K375" s="245" t="str">
        <f>[1]Lib_RawData!G186</f>
        <v>CFO</v>
      </c>
      <c r="L375" s="246">
        <f t="shared" si="19"/>
        <v>0</v>
      </c>
      <c r="M375" s="76">
        <f t="shared" si="19"/>
        <v>0</v>
      </c>
      <c r="N375" s="76">
        <f t="shared" si="19"/>
        <v>0</v>
      </c>
      <c r="O375" s="247">
        <f t="shared" si="20"/>
        <v>0</v>
      </c>
      <c r="P375" s="248">
        <f t="shared" si="21"/>
        <v>0</v>
      </c>
      <c r="Q375" s="249">
        <f>P375*[1]Factors!D362</f>
        <v>0</v>
      </c>
      <c r="R375" s="249">
        <f t="shared" si="22"/>
        <v>0</v>
      </c>
      <c r="S375" s="249">
        <f>R375*[1]Factors!D362</f>
        <v>0</v>
      </c>
      <c r="T375" s="250">
        <f>R375*[1]Factors!D362*[1]Factors!E362</f>
        <v>0</v>
      </c>
      <c r="U375" s="246"/>
      <c r="V375" s="76"/>
      <c r="W375" s="250"/>
      <c r="X375" s="76"/>
      <c r="Y375" s="76">
        <f t="shared" si="33"/>
        <v>0</v>
      </c>
      <c r="Z375" s="76">
        <f t="shared" si="33"/>
        <v>0</v>
      </c>
      <c r="AA375" s="76" t="s">
        <v>220</v>
      </c>
      <c r="AB375" s="271">
        <f t="shared" si="31"/>
        <v>0</v>
      </c>
      <c r="AC375" s="76">
        <f t="shared" si="29"/>
        <v>0</v>
      </c>
      <c r="AD375" s="76">
        <f t="shared" si="24"/>
        <v>0</v>
      </c>
      <c r="AE375" s="76">
        <f t="shared" si="25"/>
        <v>0</v>
      </c>
      <c r="AF375" s="246"/>
      <c r="AG375" s="247">
        <f t="shared" si="26"/>
        <v>0</v>
      </c>
      <c r="AH375" s="76">
        <f t="shared" si="27"/>
        <v>0</v>
      </c>
      <c r="AI375" s="247">
        <f t="shared" si="28"/>
        <v>0</v>
      </c>
    </row>
    <row r="376" spans="1:35" s="20" customFormat="1">
      <c r="A376" s="31"/>
      <c r="B376" s="31"/>
      <c r="C376" s="94"/>
      <c r="D376" s="94"/>
      <c r="E376" s="94"/>
      <c r="F376" s="149"/>
      <c r="G376" s="242">
        <v>7</v>
      </c>
      <c r="H376" s="243">
        <v>2019</v>
      </c>
      <c r="I376" s="244">
        <v>2020</v>
      </c>
      <c r="J376" s="244">
        <v>2020</v>
      </c>
      <c r="K376" s="245" t="str">
        <f>[1]Lib_RawData!G187</f>
        <v>CFO</v>
      </c>
      <c r="L376" s="246">
        <f t="shared" si="19"/>
        <v>0</v>
      </c>
      <c r="M376" s="76">
        <f t="shared" si="19"/>
        <v>1847824.2226184204</v>
      </c>
      <c r="N376" s="76">
        <f t="shared" si="19"/>
        <v>0</v>
      </c>
      <c r="O376" s="247">
        <f t="shared" si="20"/>
        <v>1847824.2226184204</v>
      </c>
      <c r="P376" s="248">
        <f t="shared" si="21"/>
        <v>1847824.2226184204</v>
      </c>
      <c r="Q376" s="249">
        <f>P376*[1]Factors!D363</f>
        <v>1403259.068512738</v>
      </c>
      <c r="R376" s="249">
        <f t="shared" si="22"/>
        <v>15833</v>
      </c>
      <c r="S376" s="249">
        <f>R376*[1]Factors!D363</f>
        <v>12023.763169571896</v>
      </c>
      <c r="T376" s="250">
        <f>R376*[1]Factors!D363*[1]Factors!E363</f>
        <v>15833</v>
      </c>
      <c r="U376" s="246"/>
      <c r="V376" s="76"/>
      <c r="W376" s="250">
        <v>15833</v>
      </c>
      <c r="X376" s="76"/>
      <c r="Y376" s="76">
        <f t="shared" si="33"/>
        <v>0</v>
      </c>
      <c r="Z376" s="76">
        <f t="shared" si="33"/>
        <v>0</v>
      </c>
      <c r="AA376" s="76" t="s">
        <v>220</v>
      </c>
      <c r="AB376" s="271">
        <f t="shared" si="31"/>
        <v>116.70714473684207</v>
      </c>
      <c r="AC376" s="76">
        <f t="shared" si="29"/>
        <v>1847824.2226184204</v>
      </c>
      <c r="AD376" s="76">
        <f t="shared" si="24"/>
        <v>0</v>
      </c>
      <c r="AE376" s="76">
        <f t="shared" si="25"/>
        <v>1847824.2226184204</v>
      </c>
      <c r="AF376" s="246"/>
      <c r="AG376" s="247">
        <f t="shared" si="26"/>
        <v>1847824.2226184204</v>
      </c>
      <c r="AH376" s="76">
        <f t="shared" si="27"/>
        <v>0</v>
      </c>
      <c r="AI376" s="247">
        <f t="shared" si="28"/>
        <v>1847824.2226184204</v>
      </c>
    </row>
    <row r="377" spans="1:35" s="20" customFormat="1">
      <c r="A377" s="31"/>
      <c r="B377" s="31"/>
      <c r="C377" s="94"/>
      <c r="D377" s="94"/>
      <c r="E377" s="94"/>
      <c r="F377" s="149"/>
      <c r="G377" s="242">
        <v>8</v>
      </c>
      <c r="H377" s="243">
        <v>2019</v>
      </c>
      <c r="I377" s="244">
        <v>2020</v>
      </c>
      <c r="J377" s="244">
        <v>2020</v>
      </c>
      <c r="K377" s="245" t="str">
        <f>[1]Lib_RawData!G188</f>
        <v>CFO</v>
      </c>
      <c r="L377" s="246">
        <f t="shared" si="19"/>
        <v>0</v>
      </c>
      <c r="M377" s="76">
        <f t="shared" si="19"/>
        <v>0</v>
      </c>
      <c r="N377" s="76">
        <f t="shared" si="19"/>
        <v>0</v>
      </c>
      <c r="O377" s="247">
        <f t="shared" si="20"/>
        <v>0</v>
      </c>
      <c r="P377" s="248">
        <f t="shared" si="21"/>
        <v>0</v>
      </c>
      <c r="Q377" s="249">
        <f>P377*[1]Factors!D364</f>
        <v>0</v>
      </c>
      <c r="R377" s="249">
        <f t="shared" si="22"/>
        <v>0</v>
      </c>
      <c r="S377" s="249">
        <f>R377*[1]Factors!D364</f>
        <v>0</v>
      </c>
      <c r="T377" s="250">
        <f>R377*[1]Factors!D364*[1]Factors!E364</f>
        <v>0</v>
      </c>
      <c r="U377" s="246"/>
      <c r="V377" s="76"/>
      <c r="W377" s="250"/>
      <c r="X377" s="76"/>
      <c r="Y377" s="76">
        <f t="shared" si="33"/>
        <v>0</v>
      </c>
      <c r="Z377" s="76">
        <f t="shared" si="33"/>
        <v>0</v>
      </c>
      <c r="AA377" s="76" t="s">
        <v>220</v>
      </c>
      <c r="AB377" s="271">
        <f t="shared" si="31"/>
        <v>0</v>
      </c>
      <c r="AC377" s="76">
        <f t="shared" si="29"/>
        <v>0</v>
      </c>
      <c r="AD377" s="76">
        <f t="shared" si="24"/>
        <v>0</v>
      </c>
      <c r="AE377" s="76">
        <f t="shared" si="25"/>
        <v>0</v>
      </c>
      <c r="AF377" s="246"/>
      <c r="AG377" s="247">
        <f t="shared" si="26"/>
        <v>0</v>
      </c>
      <c r="AH377" s="76">
        <f t="shared" si="27"/>
        <v>0</v>
      </c>
      <c r="AI377" s="247">
        <f t="shared" si="28"/>
        <v>0</v>
      </c>
    </row>
    <row r="378" spans="1:35" s="20" customFormat="1">
      <c r="A378" s="31"/>
      <c r="B378" s="31"/>
      <c r="C378" s="94"/>
      <c r="D378" s="94"/>
      <c r="E378" s="94"/>
      <c r="F378" s="149"/>
      <c r="G378" s="242">
        <v>9</v>
      </c>
      <c r="H378" s="243">
        <v>2019</v>
      </c>
      <c r="I378" s="244">
        <v>2020</v>
      </c>
      <c r="J378" s="244">
        <v>2020</v>
      </c>
      <c r="K378" s="245" t="str">
        <f>[1]Lib_RawData!G189</f>
        <v>CFO</v>
      </c>
      <c r="L378" s="246">
        <f t="shared" ref="L378:N441" si="34">AF378</f>
        <v>0</v>
      </c>
      <c r="M378" s="76">
        <f t="shared" si="34"/>
        <v>0</v>
      </c>
      <c r="N378" s="76">
        <f t="shared" si="34"/>
        <v>0</v>
      </c>
      <c r="O378" s="247">
        <f t="shared" ref="O378:O441" si="35">N378+M378</f>
        <v>0</v>
      </c>
      <c r="P378" s="248">
        <f t="shared" ref="P378:P441" si="36">O378</f>
        <v>0</v>
      </c>
      <c r="Q378" s="249">
        <f>P378*[1]Factors!D365</f>
        <v>0</v>
      </c>
      <c r="R378" s="249">
        <f t="shared" ref="R378:R441" si="37">U378+W378</f>
        <v>0</v>
      </c>
      <c r="S378" s="249">
        <f>R378*[1]Factors!D365</f>
        <v>0</v>
      </c>
      <c r="T378" s="250">
        <f>R378*[1]Factors!D365*[1]Factors!E365</f>
        <v>0</v>
      </c>
      <c r="U378" s="246"/>
      <c r="V378" s="76"/>
      <c r="W378" s="250"/>
      <c r="X378" s="76"/>
      <c r="Y378" s="76">
        <f t="shared" ref="Y378:Z393" si="38">Y366*EXP(Y$20)</f>
        <v>0</v>
      </c>
      <c r="Z378" s="76">
        <f t="shared" si="38"/>
        <v>0</v>
      </c>
      <c r="AA378" s="76" t="s">
        <v>220</v>
      </c>
      <c r="AB378" s="271">
        <f t="shared" si="31"/>
        <v>0</v>
      </c>
      <c r="AC378" s="76">
        <f t="shared" si="29"/>
        <v>0</v>
      </c>
      <c r="AD378" s="76">
        <f t="shared" ref="AD378:AD441" si="39">AD366*EXP(AD$20)</f>
        <v>0</v>
      </c>
      <c r="AE378" s="76">
        <f t="shared" ref="AE378:AE441" si="40">AC378+AD378</f>
        <v>0</v>
      </c>
      <c r="AF378" s="246"/>
      <c r="AG378" s="247">
        <f t="shared" ref="AG378:AG441" si="41">AE378</f>
        <v>0</v>
      </c>
      <c r="AH378" s="76">
        <f t="shared" ref="AH378:AH441" si="42">X378</f>
        <v>0</v>
      </c>
      <c r="AI378" s="247">
        <f t="shared" ref="AI378:AI441" si="43">AH378+AG378</f>
        <v>0</v>
      </c>
    </row>
    <row r="379" spans="1:35" s="20" customFormat="1">
      <c r="A379" s="31"/>
      <c r="B379" s="31"/>
      <c r="C379" s="94"/>
      <c r="D379" s="94"/>
      <c r="E379" s="94"/>
      <c r="F379" s="149"/>
      <c r="G379" s="242">
        <v>10</v>
      </c>
      <c r="H379" s="243">
        <v>2019</v>
      </c>
      <c r="I379" s="244">
        <v>2020</v>
      </c>
      <c r="J379" s="244">
        <v>2020</v>
      </c>
      <c r="K379" s="245" t="str">
        <f>[1]Lib_RawData!G190</f>
        <v>CFO</v>
      </c>
      <c r="L379" s="246">
        <f t="shared" si="34"/>
        <v>0</v>
      </c>
      <c r="M379" s="76">
        <f t="shared" si="34"/>
        <v>0</v>
      </c>
      <c r="N379" s="76">
        <f t="shared" si="34"/>
        <v>0</v>
      </c>
      <c r="O379" s="247">
        <f t="shared" si="35"/>
        <v>0</v>
      </c>
      <c r="P379" s="248">
        <f t="shared" si="36"/>
        <v>0</v>
      </c>
      <c r="Q379" s="249">
        <f>P379*[1]Factors!D366</f>
        <v>0</v>
      </c>
      <c r="R379" s="249">
        <f t="shared" si="37"/>
        <v>0</v>
      </c>
      <c r="S379" s="249">
        <f>R379*[1]Factors!D366</f>
        <v>0</v>
      </c>
      <c r="T379" s="250">
        <f>R379*[1]Factors!D366*[1]Factors!E366</f>
        <v>0</v>
      </c>
      <c r="U379" s="246"/>
      <c r="V379" s="76"/>
      <c r="W379" s="250"/>
      <c r="X379" s="76"/>
      <c r="Y379" s="76">
        <f t="shared" si="38"/>
        <v>0</v>
      </c>
      <c r="Z379" s="76">
        <f t="shared" si="38"/>
        <v>0</v>
      </c>
      <c r="AA379" s="76" t="s">
        <v>220</v>
      </c>
      <c r="AB379" s="271">
        <f t="shared" si="31"/>
        <v>0</v>
      </c>
      <c r="AC379" s="76">
        <f t="shared" ref="AC379:AC442" si="44">W379*AB379</f>
        <v>0</v>
      </c>
      <c r="AD379" s="76">
        <f t="shared" si="39"/>
        <v>0</v>
      </c>
      <c r="AE379" s="76">
        <f t="shared" si="40"/>
        <v>0</v>
      </c>
      <c r="AF379" s="246"/>
      <c r="AG379" s="247">
        <f t="shared" si="41"/>
        <v>0</v>
      </c>
      <c r="AH379" s="76">
        <f t="shared" si="42"/>
        <v>0</v>
      </c>
      <c r="AI379" s="247">
        <f t="shared" si="43"/>
        <v>0</v>
      </c>
    </row>
    <row r="380" spans="1:35" s="20" customFormat="1">
      <c r="A380" s="31"/>
      <c r="B380" s="31"/>
      <c r="C380" s="94"/>
      <c r="D380" s="94"/>
      <c r="E380" s="94"/>
      <c r="F380" s="149"/>
      <c r="G380" s="242">
        <v>11</v>
      </c>
      <c r="H380" s="243">
        <v>2019</v>
      </c>
      <c r="I380" s="244">
        <v>2020</v>
      </c>
      <c r="J380" s="244">
        <v>2020</v>
      </c>
      <c r="K380" s="245" t="str">
        <f>[1]Lib_RawData!G191</f>
        <v>CFO</v>
      </c>
      <c r="L380" s="246">
        <f t="shared" si="34"/>
        <v>0</v>
      </c>
      <c r="M380" s="76">
        <f t="shared" si="34"/>
        <v>0</v>
      </c>
      <c r="N380" s="76">
        <f t="shared" si="34"/>
        <v>0</v>
      </c>
      <c r="O380" s="247">
        <f t="shared" si="35"/>
        <v>0</v>
      </c>
      <c r="P380" s="248">
        <f t="shared" si="36"/>
        <v>0</v>
      </c>
      <c r="Q380" s="249">
        <f>P380*[1]Factors!D367</f>
        <v>0</v>
      </c>
      <c r="R380" s="249">
        <f t="shared" si="37"/>
        <v>0</v>
      </c>
      <c r="S380" s="249">
        <f>R380*[1]Factors!D367</f>
        <v>0</v>
      </c>
      <c r="T380" s="250">
        <f>R380*[1]Factors!D367*[1]Factors!E367</f>
        <v>0</v>
      </c>
      <c r="U380" s="246"/>
      <c r="V380" s="76"/>
      <c r="W380" s="250"/>
      <c r="X380" s="76"/>
      <c r="Y380" s="76">
        <f t="shared" si="38"/>
        <v>0</v>
      </c>
      <c r="Z380" s="76">
        <f t="shared" si="38"/>
        <v>0</v>
      </c>
      <c r="AA380" s="76" t="s">
        <v>220</v>
      </c>
      <c r="AB380" s="271">
        <f t="shared" si="31"/>
        <v>0</v>
      </c>
      <c r="AC380" s="76">
        <f t="shared" si="44"/>
        <v>0</v>
      </c>
      <c r="AD380" s="76">
        <f t="shared" si="39"/>
        <v>0</v>
      </c>
      <c r="AE380" s="76">
        <f t="shared" si="40"/>
        <v>0</v>
      </c>
      <c r="AF380" s="246"/>
      <c r="AG380" s="247">
        <f t="shared" si="41"/>
        <v>0</v>
      </c>
      <c r="AH380" s="76">
        <f t="shared" si="42"/>
        <v>0</v>
      </c>
      <c r="AI380" s="247">
        <f t="shared" si="43"/>
        <v>0</v>
      </c>
    </row>
    <row r="381" spans="1:35" s="20" customFormat="1">
      <c r="A381" s="31"/>
      <c r="B381" s="31"/>
      <c r="C381" s="94"/>
      <c r="D381" s="94"/>
      <c r="E381" s="94"/>
      <c r="F381" s="149"/>
      <c r="G381" s="242">
        <v>12</v>
      </c>
      <c r="H381" s="243">
        <v>2019</v>
      </c>
      <c r="I381" s="244">
        <v>2020</v>
      </c>
      <c r="J381" s="244">
        <v>2020</v>
      </c>
      <c r="K381" s="245" t="str">
        <f>[1]Lib_RawData!G192</f>
        <v>CFO</v>
      </c>
      <c r="L381" s="246">
        <f t="shared" si="34"/>
        <v>0</v>
      </c>
      <c r="M381" s="76">
        <f t="shared" si="34"/>
        <v>0</v>
      </c>
      <c r="N381" s="76">
        <f t="shared" si="34"/>
        <v>0</v>
      </c>
      <c r="O381" s="247">
        <f t="shared" si="35"/>
        <v>0</v>
      </c>
      <c r="P381" s="248">
        <f t="shared" si="36"/>
        <v>0</v>
      </c>
      <c r="Q381" s="249">
        <f>P381*[1]Factors!D368</f>
        <v>0</v>
      </c>
      <c r="R381" s="249">
        <f t="shared" si="37"/>
        <v>0</v>
      </c>
      <c r="S381" s="249">
        <f>R381*[1]Factors!D368</f>
        <v>0</v>
      </c>
      <c r="T381" s="250">
        <f>R381*[1]Factors!D368*[1]Factors!E368</f>
        <v>0</v>
      </c>
      <c r="U381" s="246"/>
      <c r="V381" s="76"/>
      <c r="W381" s="250"/>
      <c r="X381" s="76"/>
      <c r="Y381" s="76">
        <f t="shared" si="38"/>
        <v>0</v>
      </c>
      <c r="Z381" s="76">
        <f t="shared" si="38"/>
        <v>0</v>
      </c>
      <c r="AA381" s="76" t="s">
        <v>220</v>
      </c>
      <c r="AB381" s="271">
        <f t="shared" si="31"/>
        <v>0</v>
      </c>
      <c r="AC381" s="76">
        <f t="shared" si="44"/>
        <v>0</v>
      </c>
      <c r="AD381" s="76">
        <f t="shared" si="39"/>
        <v>0</v>
      </c>
      <c r="AE381" s="76">
        <f t="shared" si="40"/>
        <v>0</v>
      </c>
      <c r="AF381" s="246"/>
      <c r="AG381" s="247">
        <f t="shared" si="41"/>
        <v>0</v>
      </c>
      <c r="AH381" s="76">
        <f t="shared" si="42"/>
        <v>0</v>
      </c>
      <c r="AI381" s="247">
        <f t="shared" si="43"/>
        <v>0</v>
      </c>
    </row>
    <row r="382" spans="1:35" s="20" customFormat="1">
      <c r="A382" s="31"/>
      <c r="B382" s="31"/>
      <c r="C382" s="94"/>
      <c r="D382" s="94"/>
      <c r="E382" s="94"/>
      <c r="F382" s="149"/>
      <c r="G382" s="242">
        <v>1</v>
      </c>
      <c r="H382" s="243">
        <v>2020</v>
      </c>
      <c r="I382" s="244">
        <v>2020</v>
      </c>
      <c r="J382" s="244">
        <v>2020</v>
      </c>
      <c r="K382" s="245" t="str">
        <f>[1]Lib_RawData!G193</f>
        <v>CFO</v>
      </c>
      <c r="L382" s="246">
        <f t="shared" si="34"/>
        <v>0</v>
      </c>
      <c r="M382" s="76">
        <f t="shared" si="34"/>
        <v>0</v>
      </c>
      <c r="N382" s="76">
        <f t="shared" si="34"/>
        <v>0</v>
      </c>
      <c r="O382" s="247">
        <f t="shared" si="35"/>
        <v>0</v>
      </c>
      <c r="P382" s="248">
        <f t="shared" si="36"/>
        <v>0</v>
      </c>
      <c r="Q382" s="249">
        <f>P382*[1]Factors!D369</f>
        <v>0</v>
      </c>
      <c r="R382" s="249">
        <f t="shared" si="37"/>
        <v>0</v>
      </c>
      <c r="S382" s="249">
        <f>R382*[1]Factors!D369</f>
        <v>0</v>
      </c>
      <c r="T382" s="250">
        <f>R382*[1]Factors!D369*[1]Factors!E369</f>
        <v>0</v>
      </c>
      <c r="U382" s="246"/>
      <c r="V382" s="76"/>
      <c r="W382" s="250"/>
      <c r="X382" s="76"/>
      <c r="Y382" s="76">
        <f t="shared" si="38"/>
        <v>0</v>
      </c>
      <c r="Z382" s="76">
        <f t="shared" si="38"/>
        <v>0</v>
      </c>
      <c r="AA382" s="76" t="s">
        <v>220</v>
      </c>
      <c r="AB382" s="271">
        <f t="shared" si="31"/>
        <v>0</v>
      </c>
      <c r="AC382" s="76">
        <f t="shared" si="44"/>
        <v>0</v>
      </c>
      <c r="AD382" s="76">
        <f t="shared" si="39"/>
        <v>0</v>
      </c>
      <c r="AE382" s="76">
        <f t="shared" si="40"/>
        <v>0</v>
      </c>
      <c r="AF382" s="246"/>
      <c r="AG382" s="247">
        <f t="shared" si="41"/>
        <v>0</v>
      </c>
      <c r="AH382" s="76">
        <f t="shared" si="42"/>
        <v>0</v>
      </c>
      <c r="AI382" s="247">
        <f t="shared" si="43"/>
        <v>0</v>
      </c>
    </row>
    <row r="383" spans="1:35" s="20" customFormat="1">
      <c r="A383" s="31"/>
      <c r="B383" s="31"/>
      <c r="C383" s="94"/>
      <c r="D383" s="94"/>
      <c r="E383" s="94"/>
      <c r="F383" s="149"/>
      <c r="G383" s="242">
        <v>2</v>
      </c>
      <c r="H383" s="243">
        <v>2020</v>
      </c>
      <c r="I383" s="244">
        <v>2020</v>
      </c>
      <c r="J383" s="244">
        <v>2020</v>
      </c>
      <c r="K383" s="245" t="str">
        <f>[1]Lib_RawData!G194</f>
        <v>CFO</v>
      </c>
      <c r="L383" s="246">
        <f t="shared" si="34"/>
        <v>0</v>
      </c>
      <c r="M383" s="76">
        <f t="shared" si="34"/>
        <v>0</v>
      </c>
      <c r="N383" s="76">
        <f t="shared" si="34"/>
        <v>0</v>
      </c>
      <c r="O383" s="247">
        <f t="shared" si="35"/>
        <v>0</v>
      </c>
      <c r="P383" s="248">
        <f t="shared" si="36"/>
        <v>0</v>
      </c>
      <c r="Q383" s="249">
        <f>P383*[1]Factors!D370</f>
        <v>0</v>
      </c>
      <c r="R383" s="249">
        <f t="shared" si="37"/>
        <v>0</v>
      </c>
      <c r="S383" s="249">
        <f>R383*[1]Factors!D370</f>
        <v>0</v>
      </c>
      <c r="T383" s="250">
        <f>R383*[1]Factors!D370*[1]Factors!E370</f>
        <v>0</v>
      </c>
      <c r="U383" s="246"/>
      <c r="V383" s="76"/>
      <c r="W383" s="250"/>
      <c r="X383" s="76"/>
      <c r="Y383" s="76">
        <f t="shared" si="38"/>
        <v>0</v>
      </c>
      <c r="Z383" s="76">
        <f t="shared" si="38"/>
        <v>0</v>
      </c>
      <c r="AA383" s="76" t="s">
        <v>220</v>
      </c>
      <c r="AB383" s="271">
        <f t="shared" si="31"/>
        <v>0</v>
      </c>
      <c r="AC383" s="76">
        <f t="shared" si="44"/>
        <v>0</v>
      </c>
      <c r="AD383" s="76">
        <f t="shared" si="39"/>
        <v>0</v>
      </c>
      <c r="AE383" s="76">
        <f t="shared" si="40"/>
        <v>0</v>
      </c>
      <c r="AF383" s="246"/>
      <c r="AG383" s="247">
        <f t="shared" si="41"/>
        <v>0</v>
      </c>
      <c r="AH383" s="76">
        <f t="shared" si="42"/>
        <v>0</v>
      </c>
      <c r="AI383" s="247">
        <f t="shared" si="43"/>
        <v>0</v>
      </c>
    </row>
    <row r="384" spans="1:35" s="20" customFormat="1">
      <c r="A384" s="31"/>
      <c r="B384" s="31"/>
      <c r="C384" s="94"/>
      <c r="D384" s="94"/>
      <c r="E384" s="94"/>
      <c r="F384" s="149"/>
      <c r="G384" s="242">
        <v>3</v>
      </c>
      <c r="H384" s="243">
        <v>2020</v>
      </c>
      <c r="I384" s="244">
        <v>2020</v>
      </c>
      <c r="J384" s="244">
        <v>2020</v>
      </c>
      <c r="K384" s="245" t="str">
        <f>[1]Lib_RawData!G195</f>
        <v>CFO</v>
      </c>
      <c r="L384" s="246">
        <f t="shared" si="34"/>
        <v>0</v>
      </c>
      <c r="M384" s="76">
        <f t="shared" si="34"/>
        <v>0</v>
      </c>
      <c r="N384" s="76">
        <f t="shared" si="34"/>
        <v>0</v>
      </c>
      <c r="O384" s="247">
        <f t="shared" si="35"/>
        <v>0</v>
      </c>
      <c r="P384" s="248">
        <f t="shared" si="36"/>
        <v>0</v>
      </c>
      <c r="Q384" s="249">
        <f>P384*[1]Factors!D371</f>
        <v>0</v>
      </c>
      <c r="R384" s="249">
        <f t="shared" si="37"/>
        <v>0</v>
      </c>
      <c r="S384" s="249">
        <f>R384*[1]Factors!D371</f>
        <v>0</v>
      </c>
      <c r="T384" s="250">
        <f>R384*[1]Factors!D371*[1]Factors!E371</f>
        <v>0</v>
      </c>
      <c r="U384" s="246"/>
      <c r="V384" s="76"/>
      <c r="W384" s="250"/>
      <c r="X384" s="76"/>
      <c r="Y384" s="76">
        <f t="shared" si="38"/>
        <v>0</v>
      </c>
      <c r="Z384" s="76">
        <f t="shared" si="38"/>
        <v>0</v>
      </c>
      <c r="AA384" s="76" t="s">
        <v>220</v>
      </c>
      <c r="AB384" s="271">
        <f t="shared" si="31"/>
        <v>0</v>
      </c>
      <c r="AC384" s="76">
        <f t="shared" si="44"/>
        <v>0</v>
      </c>
      <c r="AD384" s="76">
        <f t="shared" si="39"/>
        <v>0</v>
      </c>
      <c r="AE384" s="76">
        <f t="shared" si="40"/>
        <v>0</v>
      </c>
      <c r="AF384" s="246"/>
      <c r="AG384" s="247">
        <f t="shared" si="41"/>
        <v>0</v>
      </c>
      <c r="AH384" s="76">
        <f t="shared" si="42"/>
        <v>0</v>
      </c>
      <c r="AI384" s="247">
        <f t="shared" si="43"/>
        <v>0</v>
      </c>
    </row>
    <row r="385" spans="1:35" s="20" customFormat="1">
      <c r="A385" s="31"/>
      <c r="B385" s="31"/>
      <c r="C385" s="94"/>
      <c r="D385" s="94"/>
      <c r="E385" s="94"/>
      <c r="F385" s="149"/>
      <c r="G385" s="242">
        <v>4</v>
      </c>
      <c r="H385" s="243">
        <v>2020</v>
      </c>
      <c r="I385" s="244">
        <v>2020</v>
      </c>
      <c r="J385" s="244">
        <v>2021</v>
      </c>
      <c r="K385" s="245" t="str">
        <f>[1]Lib_RawData!G196</f>
        <v>CFO</v>
      </c>
      <c r="L385" s="246">
        <f t="shared" si="34"/>
        <v>0</v>
      </c>
      <c r="M385" s="76">
        <f t="shared" si="34"/>
        <v>0</v>
      </c>
      <c r="N385" s="76">
        <f t="shared" si="34"/>
        <v>0</v>
      </c>
      <c r="O385" s="247">
        <f t="shared" si="35"/>
        <v>0</v>
      </c>
      <c r="P385" s="248">
        <f t="shared" si="36"/>
        <v>0</v>
      </c>
      <c r="Q385" s="249">
        <f>P385*[1]Factors!D372</f>
        <v>0</v>
      </c>
      <c r="R385" s="249">
        <f t="shared" si="37"/>
        <v>0</v>
      </c>
      <c r="S385" s="249">
        <f>R385*[1]Factors!D372</f>
        <v>0</v>
      </c>
      <c r="T385" s="250">
        <f>R385*[1]Factors!D372*[1]Factors!E372</f>
        <v>0</v>
      </c>
      <c r="U385" s="246"/>
      <c r="V385" s="76"/>
      <c r="W385" s="250"/>
      <c r="X385" s="76"/>
      <c r="Y385" s="76">
        <f t="shared" si="38"/>
        <v>0</v>
      </c>
      <c r="Z385" s="76">
        <f t="shared" si="38"/>
        <v>0</v>
      </c>
      <c r="AA385" s="76" t="s">
        <v>220</v>
      </c>
      <c r="AB385" s="271">
        <f t="shared" si="31"/>
        <v>0</v>
      </c>
      <c r="AC385" s="76">
        <f t="shared" si="44"/>
        <v>0</v>
      </c>
      <c r="AD385" s="76">
        <f t="shared" si="39"/>
        <v>0</v>
      </c>
      <c r="AE385" s="76">
        <f t="shared" si="40"/>
        <v>0</v>
      </c>
      <c r="AF385" s="246"/>
      <c r="AG385" s="247">
        <f t="shared" si="41"/>
        <v>0</v>
      </c>
      <c r="AH385" s="76">
        <f t="shared" si="42"/>
        <v>0</v>
      </c>
      <c r="AI385" s="247">
        <f t="shared" si="43"/>
        <v>0</v>
      </c>
    </row>
    <row r="386" spans="1:35" s="20" customFormat="1">
      <c r="A386" s="31"/>
      <c r="B386" s="31"/>
      <c r="C386" s="94"/>
      <c r="D386" s="94"/>
      <c r="E386" s="94"/>
      <c r="F386" s="149"/>
      <c r="G386" s="242">
        <v>5</v>
      </c>
      <c r="H386" s="243">
        <v>2020</v>
      </c>
      <c r="I386" s="244">
        <v>2020</v>
      </c>
      <c r="J386" s="244">
        <v>2021</v>
      </c>
      <c r="K386" s="245" t="str">
        <f>[1]Lib_RawData!G197</f>
        <v>CFO</v>
      </c>
      <c r="L386" s="246">
        <f t="shared" si="34"/>
        <v>0</v>
      </c>
      <c r="M386" s="76">
        <f t="shared" si="34"/>
        <v>0</v>
      </c>
      <c r="N386" s="76">
        <f t="shared" si="34"/>
        <v>0</v>
      </c>
      <c r="O386" s="247">
        <f t="shared" si="35"/>
        <v>0</v>
      </c>
      <c r="P386" s="248">
        <f t="shared" si="36"/>
        <v>0</v>
      </c>
      <c r="Q386" s="249">
        <f>P386*[1]Factors!D373</f>
        <v>0</v>
      </c>
      <c r="R386" s="249">
        <f t="shared" si="37"/>
        <v>0</v>
      </c>
      <c r="S386" s="249">
        <f>R386*[1]Factors!D373</f>
        <v>0</v>
      </c>
      <c r="T386" s="250">
        <f>R386*[1]Factors!D373*[1]Factors!E373</f>
        <v>0</v>
      </c>
      <c r="U386" s="246"/>
      <c r="V386" s="76"/>
      <c r="W386" s="250"/>
      <c r="X386" s="76"/>
      <c r="Y386" s="76">
        <f t="shared" si="38"/>
        <v>0</v>
      </c>
      <c r="Z386" s="76">
        <f t="shared" si="38"/>
        <v>0</v>
      </c>
      <c r="AA386" s="76" t="s">
        <v>220</v>
      </c>
      <c r="AB386" s="271">
        <f t="shared" si="31"/>
        <v>0</v>
      </c>
      <c r="AC386" s="76">
        <f t="shared" si="44"/>
        <v>0</v>
      </c>
      <c r="AD386" s="76">
        <f t="shared" si="39"/>
        <v>0</v>
      </c>
      <c r="AE386" s="76">
        <f t="shared" si="40"/>
        <v>0</v>
      </c>
      <c r="AF386" s="246"/>
      <c r="AG386" s="247">
        <f t="shared" si="41"/>
        <v>0</v>
      </c>
      <c r="AH386" s="76">
        <f t="shared" si="42"/>
        <v>0</v>
      </c>
      <c r="AI386" s="247">
        <f t="shared" si="43"/>
        <v>0</v>
      </c>
    </row>
    <row r="387" spans="1:35" s="20" customFormat="1">
      <c r="A387" s="31"/>
      <c r="B387" s="31"/>
      <c r="C387" s="94"/>
      <c r="D387" s="94"/>
      <c r="E387" s="94"/>
      <c r="F387" s="149"/>
      <c r="G387" s="242">
        <v>6</v>
      </c>
      <c r="H387" s="243">
        <v>2020</v>
      </c>
      <c r="I387" s="244">
        <v>2020</v>
      </c>
      <c r="J387" s="244">
        <v>2021</v>
      </c>
      <c r="K387" s="245" t="str">
        <f>[1]Lib_RawData!G198</f>
        <v>CFO</v>
      </c>
      <c r="L387" s="246">
        <f t="shared" si="34"/>
        <v>0</v>
      </c>
      <c r="M387" s="76">
        <f t="shared" si="34"/>
        <v>0</v>
      </c>
      <c r="N387" s="76">
        <f t="shared" si="34"/>
        <v>0</v>
      </c>
      <c r="O387" s="247">
        <f t="shared" si="35"/>
        <v>0</v>
      </c>
      <c r="P387" s="248">
        <f t="shared" si="36"/>
        <v>0</v>
      </c>
      <c r="Q387" s="249">
        <f>P387*[1]Factors!D374</f>
        <v>0</v>
      </c>
      <c r="R387" s="249">
        <f t="shared" si="37"/>
        <v>0</v>
      </c>
      <c r="S387" s="249">
        <f>R387*[1]Factors!D374</f>
        <v>0</v>
      </c>
      <c r="T387" s="250">
        <f>R387*[1]Factors!D374*[1]Factors!E374</f>
        <v>0</v>
      </c>
      <c r="U387" s="246"/>
      <c r="V387" s="76"/>
      <c r="W387" s="250"/>
      <c r="X387" s="76"/>
      <c r="Y387" s="76">
        <f t="shared" si="38"/>
        <v>0</v>
      </c>
      <c r="Z387" s="76">
        <f t="shared" si="38"/>
        <v>0</v>
      </c>
      <c r="AA387" s="76" t="s">
        <v>220</v>
      </c>
      <c r="AB387" s="271">
        <f t="shared" si="31"/>
        <v>0</v>
      </c>
      <c r="AC387" s="76">
        <f t="shared" si="44"/>
        <v>0</v>
      </c>
      <c r="AD387" s="76">
        <f t="shared" si="39"/>
        <v>0</v>
      </c>
      <c r="AE387" s="76">
        <f t="shared" si="40"/>
        <v>0</v>
      </c>
      <c r="AF387" s="246"/>
      <c r="AG387" s="247">
        <f t="shared" si="41"/>
        <v>0</v>
      </c>
      <c r="AH387" s="76">
        <f t="shared" si="42"/>
        <v>0</v>
      </c>
      <c r="AI387" s="247">
        <f t="shared" si="43"/>
        <v>0</v>
      </c>
    </row>
    <row r="388" spans="1:35" s="20" customFormat="1">
      <c r="A388" s="31"/>
      <c r="B388" s="31"/>
      <c r="C388" s="94"/>
      <c r="D388" s="94"/>
      <c r="E388" s="94"/>
      <c r="F388" s="149"/>
      <c r="G388" s="242">
        <v>7</v>
      </c>
      <c r="H388" s="243">
        <v>2020</v>
      </c>
      <c r="I388" s="244">
        <v>2021</v>
      </c>
      <c r="J388" s="244">
        <v>2021</v>
      </c>
      <c r="K388" s="245" t="str">
        <f>[1]Lib_RawData!G199</f>
        <v>CFO</v>
      </c>
      <c r="L388" s="246">
        <f t="shared" si="34"/>
        <v>0</v>
      </c>
      <c r="M388" s="76">
        <f t="shared" si="34"/>
        <v>1912498.0704100651</v>
      </c>
      <c r="N388" s="76">
        <f t="shared" si="34"/>
        <v>0</v>
      </c>
      <c r="O388" s="247">
        <f t="shared" si="35"/>
        <v>1912498.0704100651</v>
      </c>
      <c r="P388" s="248">
        <f t="shared" si="36"/>
        <v>1912498.0704100651</v>
      </c>
      <c r="Q388" s="249">
        <f>P388*[1]Factors!D375</f>
        <v>1403259.0685127382</v>
      </c>
      <c r="R388" s="249">
        <f t="shared" si="37"/>
        <v>15833</v>
      </c>
      <c r="S388" s="249">
        <f>R388*[1]Factors!D375</f>
        <v>11617.162482678161</v>
      </c>
      <c r="T388" s="250">
        <f>R388*[1]Factors!D375*[1]Factors!E375</f>
        <v>15833</v>
      </c>
      <c r="U388" s="246"/>
      <c r="V388" s="76"/>
      <c r="W388" s="250">
        <v>15833</v>
      </c>
      <c r="X388" s="76"/>
      <c r="Y388" s="76">
        <f t="shared" si="38"/>
        <v>0</v>
      </c>
      <c r="Z388" s="76">
        <f t="shared" si="38"/>
        <v>0</v>
      </c>
      <c r="AA388" s="76" t="s">
        <v>220</v>
      </c>
      <c r="AB388" s="271">
        <f t="shared" si="31"/>
        <v>120.79189480263153</v>
      </c>
      <c r="AC388" s="76">
        <f t="shared" si="44"/>
        <v>1912498.0704100651</v>
      </c>
      <c r="AD388" s="76">
        <f t="shared" si="39"/>
        <v>0</v>
      </c>
      <c r="AE388" s="76">
        <f t="shared" si="40"/>
        <v>1912498.0704100651</v>
      </c>
      <c r="AF388" s="246"/>
      <c r="AG388" s="247">
        <f t="shared" si="41"/>
        <v>1912498.0704100651</v>
      </c>
      <c r="AH388" s="76">
        <f t="shared" si="42"/>
        <v>0</v>
      </c>
      <c r="AI388" s="247">
        <f t="shared" si="43"/>
        <v>1912498.0704100651</v>
      </c>
    </row>
    <row r="389" spans="1:35" s="20" customFormat="1">
      <c r="A389" s="31"/>
      <c r="B389" s="31"/>
      <c r="C389" s="94"/>
      <c r="D389" s="94"/>
      <c r="E389" s="94"/>
      <c r="F389" s="149"/>
      <c r="G389" s="242">
        <v>8</v>
      </c>
      <c r="H389" s="243">
        <v>2020</v>
      </c>
      <c r="I389" s="244">
        <v>2021</v>
      </c>
      <c r="J389" s="244">
        <v>2021</v>
      </c>
      <c r="K389" s="245" t="str">
        <f>[1]Lib_RawData!G200</f>
        <v>CFO</v>
      </c>
      <c r="L389" s="246">
        <f t="shared" si="34"/>
        <v>0</v>
      </c>
      <c r="M389" s="76">
        <f t="shared" si="34"/>
        <v>0</v>
      </c>
      <c r="N389" s="76">
        <f t="shared" si="34"/>
        <v>0</v>
      </c>
      <c r="O389" s="247">
        <f t="shared" si="35"/>
        <v>0</v>
      </c>
      <c r="P389" s="248">
        <f t="shared" si="36"/>
        <v>0</v>
      </c>
      <c r="Q389" s="249">
        <f>P389*[1]Factors!D376</f>
        <v>0</v>
      </c>
      <c r="R389" s="249">
        <f t="shared" si="37"/>
        <v>0</v>
      </c>
      <c r="S389" s="249">
        <f>R389*[1]Factors!D376</f>
        <v>0</v>
      </c>
      <c r="T389" s="250">
        <f>R389*[1]Factors!D376*[1]Factors!E376</f>
        <v>0</v>
      </c>
      <c r="U389" s="246"/>
      <c r="V389" s="76"/>
      <c r="W389" s="250"/>
      <c r="X389" s="76"/>
      <c r="Y389" s="76">
        <f t="shared" si="38"/>
        <v>0</v>
      </c>
      <c r="Z389" s="76">
        <f t="shared" si="38"/>
        <v>0</v>
      </c>
      <c r="AA389" s="76" t="s">
        <v>220</v>
      </c>
      <c r="AB389" s="271">
        <f t="shared" si="31"/>
        <v>0</v>
      </c>
      <c r="AC389" s="76">
        <f t="shared" si="44"/>
        <v>0</v>
      </c>
      <c r="AD389" s="76">
        <f t="shared" si="39"/>
        <v>0</v>
      </c>
      <c r="AE389" s="76">
        <f t="shared" si="40"/>
        <v>0</v>
      </c>
      <c r="AF389" s="246"/>
      <c r="AG389" s="247">
        <f t="shared" si="41"/>
        <v>0</v>
      </c>
      <c r="AH389" s="76">
        <f t="shared" si="42"/>
        <v>0</v>
      </c>
      <c r="AI389" s="247">
        <f t="shared" si="43"/>
        <v>0</v>
      </c>
    </row>
    <row r="390" spans="1:35" s="20" customFormat="1">
      <c r="A390" s="31"/>
      <c r="B390" s="31"/>
      <c r="C390" s="94"/>
      <c r="D390" s="94"/>
      <c r="E390" s="94"/>
      <c r="F390" s="149"/>
      <c r="G390" s="242">
        <v>9</v>
      </c>
      <c r="H390" s="243">
        <v>2020</v>
      </c>
      <c r="I390" s="244">
        <v>2021</v>
      </c>
      <c r="J390" s="244">
        <v>2021</v>
      </c>
      <c r="K390" s="245" t="str">
        <f>[1]Lib_RawData!G201</f>
        <v>CFO</v>
      </c>
      <c r="L390" s="246">
        <f t="shared" si="34"/>
        <v>0</v>
      </c>
      <c r="M390" s="76">
        <f t="shared" si="34"/>
        <v>0</v>
      </c>
      <c r="N390" s="76">
        <f t="shared" si="34"/>
        <v>0</v>
      </c>
      <c r="O390" s="247">
        <f t="shared" si="35"/>
        <v>0</v>
      </c>
      <c r="P390" s="248">
        <f t="shared" si="36"/>
        <v>0</v>
      </c>
      <c r="Q390" s="249">
        <f>P390*[1]Factors!D377</f>
        <v>0</v>
      </c>
      <c r="R390" s="249">
        <f t="shared" si="37"/>
        <v>0</v>
      </c>
      <c r="S390" s="249">
        <f>R390*[1]Factors!D377</f>
        <v>0</v>
      </c>
      <c r="T390" s="250">
        <f>R390*[1]Factors!D377*[1]Factors!E377</f>
        <v>0</v>
      </c>
      <c r="U390" s="246"/>
      <c r="V390" s="76"/>
      <c r="W390" s="250"/>
      <c r="X390" s="76"/>
      <c r="Y390" s="76">
        <f t="shared" si="38"/>
        <v>0</v>
      </c>
      <c r="Z390" s="76">
        <f t="shared" si="38"/>
        <v>0</v>
      </c>
      <c r="AA390" s="76" t="s">
        <v>220</v>
      </c>
      <c r="AB390" s="271">
        <f t="shared" si="31"/>
        <v>0</v>
      </c>
      <c r="AC390" s="76">
        <f t="shared" si="44"/>
        <v>0</v>
      </c>
      <c r="AD390" s="76">
        <f t="shared" si="39"/>
        <v>0</v>
      </c>
      <c r="AE390" s="76">
        <f t="shared" si="40"/>
        <v>0</v>
      </c>
      <c r="AF390" s="246"/>
      <c r="AG390" s="247">
        <f t="shared" si="41"/>
        <v>0</v>
      </c>
      <c r="AH390" s="76">
        <f t="shared" si="42"/>
        <v>0</v>
      </c>
      <c r="AI390" s="247">
        <f t="shared" si="43"/>
        <v>0</v>
      </c>
    </row>
    <row r="391" spans="1:35" s="20" customFormat="1">
      <c r="A391" s="31"/>
      <c r="B391" s="31"/>
      <c r="C391" s="94"/>
      <c r="D391" s="94"/>
      <c r="E391" s="94"/>
      <c r="F391" s="149"/>
      <c r="G391" s="242">
        <v>10</v>
      </c>
      <c r="H391" s="243">
        <v>2020</v>
      </c>
      <c r="I391" s="244">
        <v>2021</v>
      </c>
      <c r="J391" s="244">
        <v>2021</v>
      </c>
      <c r="K391" s="245" t="str">
        <f>[1]Lib_RawData!G202</f>
        <v>CFO</v>
      </c>
      <c r="L391" s="246">
        <f t="shared" si="34"/>
        <v>0</v>
      </c>
      <c r="M391" s="76">
        <f t="shared" si="34"/>
        <v>0</v>
      </c>
      <c r="N391" s="76">
        <f t="shared" si="34"/>
        <v>0</v>
      </c>
      <c r="O391" s="247">
        <f t="shared" si="35"/>
        <v>0</v>
      </c>
      <c r="P391" s="248">
        <f t="shared" si="36"/>
        <v>0</v>
      </c>
      <c r="Q391" s="249">
        <f>P391*[1]Factors!D378</f>
        <v>0</v>
      </c>
      <c r="R391" s="249">
        <f t="shared" si="37"/>
        <v>0</v>
      </c>
      <c r="S391" s="249">
        <f>R391*[1]Factors!D378</f>
        <v>0</v>
      </c>
      <c r="T391" s="250">
        <f>R391*[1]Factors!D378*[1]Factors!E378</f>
        <v>0</v>
      </c>
      <c r="U391" s="246"/>
      <c r="V391" s="76"/>
      <c r="W391" s="250"/>
      <c r="X391" s="76"/>
      <c r="Y391" s="76">
        <f t="shared" si="38"/>
        <v>0</v>
      </c>
      <c r="Z391" s="76">
        <f t="shared" si="38"/>
        <v>0</v>
      </c>
      <c r="AA391" s="76" t="s">
        <v>220</v>
      </c>
      <c r="AB391" s="271">
        <f t="shared" si="31"/>
        <v>0</v>
      </c>
      <c r="AC391" s="76">
        <f t="shared" si="44"/>
        <v>0</v>
      </c>
      <c r="AD391" s="76">
        <f t="shared" si="39"/>
        <v>0</v>
      </c>
      <c r="AE391" s="76">
        <f t="shared" si="40"/>
        <v>0</v>
      </c>
      <c r="AF391" s="246"/>
      <c r="AG391" s="247">
        <f t="shared" si="41"/>
        <v>0</v>
      </c>
      <c r="AH391" s="76">
        <f t="shared" si="42"/>
        <v>0</v>
      </c>
      <c r="AI391" s="247">
        <f t="shared" si="43"/>
        <v>0</v>
      </c>
    </row>
    <row r="392" spans="1:35" s="20" customFormat="1">
      <c r="A392" s="31"/>
      <c r="B392" s="31"/>
      <c r="C392" s="94"/>
      <c r="D392" s="94"/>
      <c r="E392" s="94"/>
      <c r="F392" s="149"/>
      <c r="G392" s="242">
        <v>11</v>
      </c>
      <c r="H392" s="243">
        <v>2020</v>
      </c>
      <c r="I392" s="244">
        <v>2021</v>
      </c>
      <c r="J392" s="244">
        <v>2021</v>
      </c>
      <c r="K392" s="245" t="str">
        <f>[1]Lib_RawData!G203</f>
        <v>CFO</v>
      </c>
      <c r="L392" s="246">
        <f t="shared" si="34"/>
        <v>0</v>
      </c>
      <c r="M392" s="76">
        <f t="shared" si="34"/>
        <v>0</v>
      </c>
      <c r="N392" s="76">
        <f t="shared" si="34"/>
        <v>0</v>
      </c>
      <c r="O392" s="247">
        <f t="shared" si="35"/>
        <v>0</v>
      </c>
      <c r="P392" s="248">
        <f t="shared" si="36"/>
        <v>0</v>
      </c>
      <c r="Q392" s="249">
        <f>P392*[1]Factors!D379</f>
        <v>0</v>
      </c>
      <c r="R392" s="249">
        <f t="shared" si="37"/>
        <v>0</v>
      </c>
      <c r="S392" s="249">
        <f>R392*[1]Factors!D379</f>
        <v>0</v>
      </c>
      <c r="T392" s="250">
        <f>R392*[1]Factors!D379*[1]Factors!E379</f>
        <v>0</v>
      </c>
      <c r="U392" s="246"/>
      <c r="V392" s="76"/>
      <c r="W392" s="250"/>
      <c r="X392" s="76"/>
      <c r="Y392" s="76">
        <f t="shared" si="38"/>
        <v>0</v>
      </c>
      <c r="Z392" s="76">
        <f t="shared" si="38"/>
        <v>0</v>
      </c>
      <c r="AA392" s="76" t="s">
        <v>220</v>
      </c>
      <c r="AB392" s="271">
        <f t="shared" si="31"/>
        <v>0</v>
      </c>
      <c r="AC392" s="76">
        <f t="shared" si="44"/>
        <v>0</v>
      </c>
      <c r="AD392" s="76">
        <f t="shared" si="39"/>
        <v>0</v>
      </c>
      <c r="AE392" s="76">
        <f t="shared" si="40"/>
        <v>0</v>
      </c>
      <c r="AF392" s="246"/>
      <c r="AG392" s="247">
        <f t="shared" si="41"/>
        <v>0</v>
      </c>
      <c r="AH392" s="76">
        <f t="shared" si="42"/>
        <v>0</v>
      </c>
      <c r="AI392" s="247">
        <f t="shared" si="43"/>
        <v>0</v>
      </c>
    </row>
    <row r="393" spans="1:35" s="20" customFormat="1">
      <c r="A393" s="31"/>
      <c r="B393" s="31"/>
      <c r="C393" s="94"/>
      <c r="D393" s="94"/>
      <c r="E393" s="94"/>
      <c r="F393" s="149"/>
      <c r="G393" s="242">
        <v>12</v>
      </c>
      <c r="H393" s="243">
        <v>2020</v>
      </c>
      <c r="I393" s="244">
        <v>2021</v>
      </c>
      <c r="J393" s="244">
        <v>2021</v>
      </c>
      <c r="K393" s="245" t="str">
        <f>[1]Lib_RawData!G204</f>
        <v>CFO</v>
      </c>
      <c r="L393" s="246">
        <f t="shared" si="34"/>
        <v>0</v>
      </c>
      <c r="M393" s="76">
        <f t="shared" si="34"/>
        <v>0</v>
      </c>
      <c r="N393" s="76">
        <f t="shared" si="34"/>
        <v>0</v>
      </c>
      <c r="O393" s="247">
        <f t="shared" si="35"/>
        <v>0</v>
      </c>
      <c r="P393" s="248">
        <f t="shared" si="36"/>
        <v>0</v>
      </c>
      <c r="Q393" s="249">
        <f>P393*[1]Factors!D380</f>
        <v>0</v>
      </c>
      <c r="R393" s="249">
        <f t="shared" si="37"/>
        <v>0</v>
      </c>
      <c r="S393" s="249">
        <f>R393*[1]Factors!D380</f>
        <v>0</v>
      </c>
      <c r="T393" s="250">
        <f>R393*[1]Factors!D380*[1]Factors!E380</f>
        <v>0</v>
      </c>
      <c r="U393" s="246"/>
      <c r="V393" s="76"/>
      <c r="W393" s="250"/>
      <c r="X393" s="76"/>
      <c r="Y393" s="76">
        <f t="shared" si="38"/>
        <v>0</v>
      </c>
      <c r="Z393" s="76">
        <f t="shared" si="38"/>
        <v>0</v>
      </c>
      <c r="AA393" s="76" t="s">
        <v>220</v>
      </c>
      <c r="AB393" s="271">
        <f t="shared" si="31"/>
        <v>0</v>
      </c>
      <c r="AC393" s="76">
        <f t="shared" si="44"/>
        <v>0</v>
      </c>
      <c r="AD393" s="76">
        <f t="shared" si="39"/>
        <v>0</v>
      </c>
      <c r="AE393" s="76">
        <f t="shared" si="40"/>
        <v>0</v>
      </c>
      <c r="AF393" s="246"/>
      <c r="AG393" s="247">
        <f t="shared" si="41"/>
        <v>0</v>
      </c>
      <c r="AH393" s="76">
        <f t="shared" si="42"/>
        <v>0</v>
      </c>
      <c r="AI393" s="247">
        <f t="shared" si="43"/>
        <v>0</v>
      </c>
    </row>
    <row r="394" spans="1:35" s="20" customFormat="1">
      <c r="A394" s="31"/>
      <c r="B394" s="31"/>
      <c r="C394" s="94"/>
      <c r="D394" s="94"/>
      <c r="E394" s="94"/>
      <c r="F394" s="149"/>
      <c r="G394" s="242">
        <v>1</v>
      </c>
      <c r="H394" s="243">
        <v>2021</v>
      </c>
      <c r="I394" s="244">
        <v>2021</v>
      </c>
      <c r="J394" s="244">
        <v>2021</v>
      </c>
      <c r="K394" s="245" t="str">
        <f>[1]Lib_RawData!G205</f>
        <v>CFO</v>
      </c>
      <c r="L394" s="246">
        <f t="shared" si="34"/>
        <v>0</v>
      </c>
      <c r="M394" s="76">
        <f t="shared" si="34"/>
        <v>0</v>
      </c>
      <c r="N394" s="76">
        <f t="shared" si="34"/>
        <v>0</v>
      </c>
      <c r="O394" s="247">
        <f t="shared" si="35"/>
        <v>0</v>
      </c>
      <c r="P394" s="248">
        <f t="shared" si="36"/>
        <v>0</v>
      </c>
      <c r="Q394" s="249">
        <f>P394*[1]Factors!D381</f>
        <v>0</v>
      </c>
      <c r="R394" s="249">
        <f t="shared" si="37"/>
        <v>0</v>
      </c>
      <c r="S394" s="249">
        <f>R394*[1]Factors!D381</f>
        <v>0</v>
      </c>
      <c r="T394" s="250">
        <f>R394*[1]Factors!D381*[1]Factors!E381</f>
        <v>0</v>
      </c>
      <c r="U394" s="246"/>
      <c r="V394" s="76"/>
      <c r="W394" s="250"/>
      <c r="X394" s="76"/>
      <c r="Y394" s="76">
        <f t="shared" ref="Y394:Z409" si="45">Y382*EXP(Y$20)</f>
        <v>0</v>
      </c>
      <c r="Z394" s="76">
        <f t="shared" si="45"/>
        <v>0</v>
      </c>
      <c r="AA394" s="76" t="s">
        <v>220</v>
      </c>
      <c r="AB394" s="271">
        <f t="shared" si="31"/>
        <v>0</v>
      </c>
      <c r="AC394" s="76">
        <f t="shared" si="44"/>
        <v>0</v>
      </c>
      <c r="AD394" s="76">
        <f t="shared" si="39"/>
        <v>0</v>
      </c>
      <c r="AE394" s="76">
        <f t="shared" si="40"/>
        <v>0</v>
      </c>
      <c r="AF394" s="246"/>
      <c r="AG394" s="247">
        <f t="shared" si="41"/>
        <v>0</v>
      </c>
      <c r="AH394" s="76">
        <f t="shared" si="42"/>
        <v>0</v>
      </c>
      <c r="AI394" s="247">
        <f t="shared" si="43"/>
        <v>0</v>
      </c>
    </row>
    <row r="395" spans="1:35" s="20" customFormat="1">
      <c r="A395" s="31"/>
      <c r="B395" s="31"/>
      <c r="C395" s="94"/>
      <c r="D395" s="94"/>
      <c r="E395" s="94"/>
      <c r="F395" s="149"/>
      <c r="G395" s="242">
        <v>2</v>
      </c>
      <c r="H395" s="243">
        <v>2021</v>
      </c>
      <c r="I395" s="244">
        <v>2021</v>
      </c>
      <c r="J395" s="244">
        <v>2021</v>
      </c>
      <c r="K395" s="245" t="str">
        <f>[1]Lib_RawData!G206</f>
        <v>CFO</v>
      </c>
      <c r="L395" s="246">
        <f t="shared" si="34"/>
        <v>0</v>
      </c>
      <c r="M395" s="76">
        <f t="shared" si="34"/>
        <v>0</v>
      </c>
      <c r="N395" s="76">
        <f t="shared" si="34"/>
        <v>0</v>
      </c>
      <c r="O395" s="247">
        <f t="shared" si="35"/>
        <v>0</v>
      </c>
      <c r="P395" s="248">
        <f t="shared" si="36"/>
        <v>0</v>
      </c>
      <c r="Q395" s="249">
        <f>P395*[1]Factors!D382</f>
        <v>0</v>
      </c>
      <c r="R395" s="249">
        <f t="shared" si="37"/>
        <v>0</v>
      </c>
      <c r="S395" s="249">
        <f>R395*[1]Factors!D382</f>
        <v>0</v>
      </c>
      <c r="T395" s="250">
        <f>R395*[1]Factors!D382*[1]Factors!E382</f>
        <v>0</v>
      </c>
      <c r="U395" s="246"/>
      <c r="V395" s="76"/>
      <c r="W395" s="250"/>
      <c r="X395" s="76"/>
      <c r="Y395" s="76">
        <f t="shared" si="45"/>
        <v>0</v>
      </c>
      <c r="Z395" s="76">
        <f t="shared" si="45"/>
        <v>0</v>
      </c>
      <c r="AA395" s="76" t="s">
        <v>220</v>
      </c>
      <c r="AB395" s="271">
        <f t="shared" si="31"/>
        <v>0</v>
      </c>
      <c r="AC395" s="76">
        <f t="shared" si="44"/>
        <v>0</v>
      </c>
      <c r="AD395" s="76">
        <f t="shared" si="39"/>
        <v>0</v>
      </c>
      <c r="AE395" s="76">
        <f t="shared" si="40"/>
        <v>0</v>
      </c>
      <c r="AF395" s="246"/>
      <c r="AG395" s="247">
        <f t="shared" si="41"/>
        <v>0</v>
      </c>
      <c r="AH395" s="76">
        <f t="shared" si="42"/>
        <v>0</v>
      </c>
      <c r="AI395" s="247">
        <f t="shared" si="43"/>
        <v>0</v>
      </c>
    </row>
    <row r="396" spans="1:35" s="20" customFormat="1">
      <c r="A396" s="31"/>
      <c r="B396" s="31"/>
      <c r="C396" s="94"/>
      <c r="D396" s="94"/>
      <c r="E396" s="94"/>
      <c r="F396" s="149"/>
      <c r="G396" s="242">
        <v>3</v>
      </c>
      <c r="H396" s="243">
        <v>2021</v>
      </c>
      <c r="I396" s="244">
        <v>2021</v>
      </c>
      <c r="J396" s="244">
        <v>2021</v>
      </c>
      <c r="K396" s="245" t="str">
        <f>[1]Lib_RawData!G207</f>
        <v>CFO</v>
      </c>
      <c r="L396" s="246">
        <f t="shared" si="34"/>
        <v>0</v>
      </c>
      <c r="M396" s="76">
        <f t="shared" si="34"/>
        <v>0</v>
      </c>
      <c r="N396" s="76">
        <f t="shared" si="34"/>
        <v>0</v>
      </c>
      <c r="O396" s="247">
        <f t="shared" si="35"/>
        <v>0</v>
      </c>
      <c r="P396" s="248">
        <f t="shared" si="36"/>
        <v>0</v>
      </c>
      <c r="Q396" s="249">
        <f>P396*[1]Factors!D383</f>
        <v>0</v>
      </c>
      <c r="R396" s="249">
        <f t="shared" si="37"/>
        <v>0</v>
      </c>
      <c r="S396" s="249">
        <f>R396*[1]Factors!D383</f>
        <v>0</v>
      </c>
      <c r="T396" s="250">
        <f>R396*[1]Factors!D383*[1]Factors!E383</f>
        <v>0</v>
      </c>
      <c r="U396" s="246"/>
      <c r="V396" s="76"/>
      <c r="W396" s="250"/>
      <c r="X396" s="76"/>
      <c r="Y396" s="76">
        <f t="shared" si="45"/>
        <v>0</v>
      </c>
      <c r="Z396" s="76">
        <f t="shared" si="45"/>
        <v>0</v>
      </c>
      <c r="AA396" s="76" t="s">
        <v>220</v>
      </c>
      <c r="AB396" s="271">
        <f t="shared" si="31"/>
        <v>0</v>
      </c>
      <c r="AC396" s="76">
        <f t="shared" si="44"/>
        <v>0</v>
      </c>
      <c r="AD396" s="76">
        <f t="shared" si="39"/>
        <v>0</v>
      </c>
      <c r="AE396" s="76">
        <f t="shared" si="40"/>
        <v>0</v>
      </c>
      <c r="AF396" s="246"/>
      <c r="AG396" s="247">
        <f t="shared" si="41"/>
        <v>0</v>
      </c>
      <c r="AH396" s="76">
        <f t="shared" si="42"/>
        <v>0</v>
      </c>
      <c r="AI396" s="247">
        <f t="shared" si="43"/>
        <v>0</v>
      </c>
    </row>
    <row r="397" spans="1:35" s="20" customFormat="1">
      <c r="A397" s="31"/>
      <c r="B397" s="31"/>
      <c r="C397" s="94"/>
      <c r="D397" s="94"/>
      <c r="E397" s="94"/>
      <c r="F397" s="149"/>
      <c r="G397" s="242">
        <v>4</v>
      </c>
      <c r="H397" s="243">
        <v>2021</v>
      </c>
      <c r="I397" s="244">
        <v>2021</v>
      </c>
      <c r="J397" s="244">
        <v>2022</v>
      </c>
      <c r="K397" s="245" t="str">
        <f>[1]Lib_RawData!G208</f>
        <v>CFO</v>
      </c>
      <c r="L397" s="246">
        <f t="shared" si="34"/>
        <v>0</v>
      </c>
      <c r="M397" s="76">
        <f t="shared" si="34"/>
        <v>0</v>
      </c>
      <c r="N397" s="76">
        <f t="shared" si="34"/>
        <v>0</v>
      </c>
      <c r="O397" s="247">
        <f t="shared" si="35"/>
        <v>0</v>
      </c>
      <c r="P397" s="248">
        <f t="shared" si="36"/>
        <v>0</v>
      </c>
      <c r="Q397" s="249">
        <f>P397*[1]Factors!D384</f>
        <v>0</v>
      </c>
      <c r="R397" s="249">
        <f t="shared" si="37"/>
        <v>0</v>
      </c>
      <c r="S397" s="249">
        <f>R397*[1]Factors!D384</f>
        <v>0</v>
      </c>
      <c r="T397" s="250">
        <f>R397*[1]Factors!D384*[1]Factors!E384</f>
        <v>0</v>
      </c>
      <c r="U397" s="246"/>
      <c r="V397" s="76"/>
      <c r="W397" s="250"/>
      <c r="X397" s="76"/>
      <c r="Y397" s="76">
        <f t="shared" si="45"/>
        <v>0</v>
      </c>
      <c r="Z397" s="76">
        <f t="shared" si="45"/>
        <v>0</v>
      </c>
      <c r="AA397" s="76" t="s">
        <v>220</v>
      </c>
      <c r="AB397" s="271">
        <f t="shared" si="31"/>
        <v>0</v>
      </c>
      <c r="AC397" s="76">
        <f t="shared" si="44"/>
        <v>0</v>
      </c>
      <c r="AD397" s="76">
        <f t="shared" si="39"/>
        <v>0</v>
      </c>
      <c r="AE397" s="76">
        <f t="shared" si="40"/>
        <v>0</v>
      </c>
      <c r="AF397" s="246"/>
      <c r="AG397" s="247">
        <f t="shared" si="41"/>
        <v>0</v>
      </c>
      <c r="AH397" s="76">
        <f t="shared" si="42"/>
        <v>0</v>
      </c>
      <c r="AI397" s="247">
        <f t="shared" si="43"/>
        <v>0</v>
      </c>
    </row>
    <row r="398" spans="1:35" s="20" customFormat="1">
      <c r="A398" s="31"/>
      <c r="B398" s="31"/>
      <c r="C398" s="94"/>
      <c r="D398" s="94"/>
      <c r="E398" s="94"/>
      <c r="F398" s="149"/>
      <c r="G398" s="242">
        <v>5</v>
      </c>
      <c r="H398" s="243">
        <v>2021</v>
      </c>
      <c r="I398" s="244">
        <v>2021</v>
      </c>
      <c r="J398" s="244">
        <v>2022</v>
      </c>
      <c r="K398" s="245" t="str">
        <f>[1]Lib_RawData!G209</f>
        <v>CFO</v>
      </c>
      <c r="L398" s="246">
        <f t="shared" si="34"/>
        <v>0</v>
      </c>
      <c r="M398" s="76">
        <f t="shared" si="34"/>
        <v>0</v>
      </c>
      <c r="N398" s="76">
        <f t="shared" si="34"/>
        <v>0</v>
      </c>
      <c r="O398" s="247">
        <f t="shared" si="35"/>
        <v>0</v>
      </c>
      <c r="P398" s="248">
        <f t="shared" si="36"/>
        <v>0</v>
      </c>
      <c r="Q398" s="249">
        <f>P398*[1]Factors!D385</f>
        <v>0</v>
      </c>
      <c r="R398" s="249">
        <f t="shared" si="37"/>
        <v>0</v>
      </c>
      <c r="S398" s="249">
        <f>R398*[1]Factors!D385</f>
        <v>0</v>
      </c>
      <c r="T398" s="250">
        <f>R398*[1]Factors!D385*[1]Factors!E385</f>
        <v>0</v>
      </c>
      <c r="U398" s="246"/>
      <c r="V398" s="76"/>
      <c r="W398" s="250"/>
      <c r="X398" s="76"/>
      <c r="Y398" s="76">
        <f t="shared" si="45"/>
        <v>0</v>
      </c>
      <c r="Z398" s="76">
        <f t="shared" si="45"/>
        <v>0</v>
      </c>
      <c r="AA398" s="76" t="s">
        <v>220</v>
      </c>
      <c r="AB398" s="271">
        <f t="shared" si="31"/>
        <v>0</v>
      </c>
      <c r="AC398" s="76">
        <f t="shared" si="44"/>
        <v>0</v>
      </c>
      <c r="AD398" s="76">
        <f t="shared" si="39"/>
        <v>0</v>
      </c>
      <c r="AE398" s="76">
        <f t="shared" si="40"/>
        <v>0</v>
      </c>
      <c r="AF398" s="246"/>
      <c r="AG398" s="247">
        <f t="shared" si="41"/>
        <v>0</v>
      </c>
      <c r="AH398" s="76">
        <f t="shared" si="42"/>
        <v>0</v>
      </c>
      <c r="AI398" s="247">
        <f t="shared" si="43"/>
        <v>0</v>
      </c>
    </row>
    <row r="399" spans="1:35" s="20" customFormat="1">
      <c r="A399" s="31"/>
      <c r="B399" s="31"/>
      <c r="C399" s="94"/>
      <c r="D399" s="94"/>
      <c r="E399" s="94"/>
      <c r="F399" s="149"/>
      <c r="G399" s="242">
        <v>6</v>
      </c>
      <c r="H399" s="243">
        <v>2021</v>
      </c>
      <c r="I399" s="244">
        <v>2021</v>
      </c>
      <c r="J399" s="244">
        <v>2022</v>
      </c>
      <c r="K399" s="245" t="str">
        <f>[1]Lib_RawData!G210</f>
        <v>CFO</v>
      </c>
      <c r="L399" s="246">
        <f t="shared" si="34"/>
        <v>0</v>
      </c>
      <c r="M399" s="76">
        <f t="shared" si="34"/>
        <v>0</v>
      </c>
      <c r="N399" s="76">
        <f t="shared" si="34"/>
        <v>0</v>
      </c>
      <c r="O399" s="247">
        <f t="shared" si="35"/>
        <v>0</v>
      </c>
      <c r="P399" s="248">
        <f t="shared" si="36"/>
        <v>0</v>
      </c>
      <c r="Q399" s="249">
        <f>P399*[1]Factors!D386</f>
        <v>0</v>
      </c>
      <c r="R399" s="249">
        <f t="shared" si="37"/>
        <v>0</v>
      </c>
      <c r="S399" s="249">
        <f>R399*[1]Factors!D386</f>
        <v>0</v>
      </c>
      <c r="T399" s="250">
        <f>R399*[1]Factors!D386*[1]Factors!E386</f>
        <v>0</v>
      </c>
      <c r="U399" s="246"/>
      <c r="V399" s="76"/>
      <c r="W399" s="250"/>
      <c r="X399" s="76"/>
      <c r="Y399" s="76">
        <f t="shared" si="45"/>
        <v>0</v>
      </c>
      <c r="Z399" s="76">
        <f t="shared" si="45"/>
        <v>0</v>
      </c>
      <c r="AA399" s="76" t="s">
        <v>220</v>
      </c>
      <c r="AB399" s="271">
        <f t="shared" si="31"/>
        <v>0</v>
      </c>
      <c r="AC399" s="76">
        <f t="shared" si="44"/>
        <v>0</v>
      </c>
      <c r="AD399" s="76">
        <f t="shared" si="39"/>
        <v>0</v>
      </c>
      <c r="AE399" s="76">
        <f t="shared" si="40"/>
        <v>0</v>
      </c>
      <c r="AF399" s="246"/>
      <c r="AG399" s="247">
        <f t="shared" si="41"/>
        <v>0</v>
      </c>
      <c r="AH399" s="76">
        <f t="shared" si="42"/>
        <v>0</v>
      </c>
      <c r="AI399" s="247">
        <f t="shared" si="43"/>
        <v>0</v>
      </c>
    </row>
    <row r="400" spans="1:35" s="20" customFormat="1">
      <c r="A400" s="31"/>
      <c r="B400" s="31"/>
      <c r="C400" s="94"/>
      <c r="D400" s="94"/>
      <c r="E400" s="94"/>
      <c r="F400" s="149"/>
      <c r="G400" s="242">
        <v>7</v>
      </c>
      <c r="H400" s="243">
        <v>2021</v>
      </c>
      <c r="I400" s="244">
        <v>2022</v>
      </c>
      <c r="J400" s="244">
        <v>2022</v>
      </c>
      <c r="K400" s="245" t="str">
        <f>[1]Lib_RawData!G211</f>
        <v>CFO</v>
      </c>
      <c r="L400" s="246">
        <f t="shared" si="34"/>
        <v>0</v>
      </c>
      <c r="M400" s="76">
        <f t="shared" si="34"/>
        <v>1979435.5028744172</v>
      </c>
      <c r="N400" s="76">
        <f t="shared" si="34"/>
        <v>0</v>
      </c>
      <c r="O400" s="247">
        <f t="shared" si="35"/>
        <v>1979435.5028744172</v>
      </c>
      <c r="P400" s="248">
        <f t="shared" si="36"/>
        <v>1979435.5028744172</v>
      </c>
      <c r="Q400" s="249">
        <f>P400*[1]Factors!D387</f>
        <v>1403259.0685127382</v>
      </c>
      <c r="R400" s="249">
        <f t="shared" si="37"/>
        <v>15833</v>
      </c>
      <c r="S400" s="249">
        <f>R400*[1]Factors!D387</f>
        <v>11224.311577466822</v>
      </c>
      <c r="T400" s="250">
        <f>R400*[1]Factors!D387*[1]Factors!E387</f>
        <v>15832.999999999998</v>
      </c>
      <c r="U400" s="246"/>
      <c r="V400" s="76"/>
      <c r="W400" s="250">
        <v>15833</v>
      </c>
      <c r="X400" s="76"/>
      <c r="Y400" s="76">
        <f t="shared" si="45"/>
        <v>0</v>
      </c>
      <c r="Z400" s="76">
        <f t="shared" si="45"/>
        <v>0</v>
      </c>
      <c r="AA400" s="76" t="s">
        <v>220</v>
      </c>
      <c r="AB400" s="271">
        <f t="shared" si="31"/>
        <v>125.01961112072362</v>
      </c>
      <c r="AC400" s="76">
        <f t="shared" si="44"/>
        <v>1979435.5028744172</v>
      </c>
      <c r="AD400" s="76">
        <f t="shared" si="39"/>
        <v>0</v>
      </c>
      <c r="AE400" s="76">
        <f t="shared" si="40"/>
        <v>1979435.5028744172</v>
      </c>
      <c r="AF400" s="246"/>
      <c r="AG400" s="247">
        <f t="shared" si="41"/>
        <v>1979435.5028744172</v>
      </c>
      <c r="AH400" s="76">
        <f t="shared" si="42"/>
        <v>0</v>
      </c>
      <c r="AI400" s="247">
        <f t="shared" si="43"/>
        <v>1979435.5028744172</v>
      </c>
    </row>
    <row r="401" spans="1:35" s="20" customFormat="1">
      <c r="A401" s="31"/>
      <c r="B401" s="31"/>
      <c r="C401" s="94"/>
      <c r="D401" s="94"/>
      <c r="E401" s="94"/>
      <c r="F401" s="149"/>
      <c r="G401" s="242">
        <v>8</v>
      </c>
      <c r="H401" s="243">
        <v>2021</v>
      </c>
      <c r="I401" s="244">
        <v>2022</v>
      </c>
      <c r="J401" s="244">
        <v>2022</v>
      </c>
      <c r="K401" s="245" t="str">
        <f>[1]Lib_RawData!G212</f>
        <v>CFO</v>
      </c>
      <c r="L401" s="246">
        <f t="shared" si="34"/>
        <v>0</v>
      </c>
      <c r="M401" s="76">
        <f t="shared" si="34"/>
        <v>0</v>
      </c>
      <c r="N401" s="76">
        <f t="shared" si="34"/>
        <v>0</v>
      </c>
      <c r="O401" s="247">
        <f t="shared" si="35"/>
        <v>0</v>
      </c>
      <c r="P401" s="248">
        <f t="shared" si="36"/>
        <v>0</v>
      </c>
      <c r="Q401" s="249">
        <f>P401*[1]Factors!D388</f>
        <v>0</v>
      </c>
      <c r="R401" s="249">
        <f t="shared" si="37"/>
        <v>0</v>
      </c>
      <c r="S401" s="249">
        <f>R401*[1]Factors!D388</f>
        <v>0</v>
      </c>
      <c r="T401" s="250">
        <f>R401*[1]Factors!D388*[1]Factors!E388</f>
        <v>0</v>
      </c>
      <c r="U401" s="246"/>
      <c r="V401" s="76"/>
      <c r="W401" s="250"/>
      <c r="X401" s="76"/>
      <c r="Y401" s="76">
        <f t="shared" si="45"/>
        <v>0</v>
      </c>
      <c r="Z401" s="76">
        <f t="shared" si="45"/>
        <v>0</v>
      </c>
      <c r="AA401" s="76" t="s">
        <v>220</v>
      </c>
      <c r="AB401" s="271">
        <f t="shared" si="31"/>
        <v>0</v>
      </c>
      <c r="AC401" s="76">
        <f t="shared" si="44"/>
        <v>0</v>
      </c>
      <c r="AD401" s="76">
        <f t="shared" si="39"/>
        <v>0</v>
      </c>
      <c r="AE401" s="76">
        <f t="shared" si="40"/>
        <v>0</v>
      </c>
      <c r="AF401" s="246"/>
      <c r="AG401" s="247">
        <f t="shared" si="41"/>
        <v>0</v>
      </c>
      <c r="AH401" s="76">
        <f t="shared" si="42"/>
        <v>0</v>
      </c>
      <c r="AI401" s="247">
        <f t="shared" si="43"/>
        <v>0</v>
      </c>
    </row>
    <row r="402" spans="1:35" s="20" customFormat="1">
      <c r="A402" s="31"/>
      <c r="B402" s="31"/>
      <c r="C402" s="94"/>
      <c r="D402" s="94"/>
      <c r="E402" s="94"/>
      <c r="F402" s="149"/>
      <c r="G402" s="242">
        <v>9</v>
      </c>
      <c r="H402" s="243">
        <v>2021</v>
      </c>
      <c r="I402" s="244">
        <v>2022</v>
      </c>
      <c r="J402" s="244">
        <v>2022</v>
      </c>
      <c r="K402" s="245" t="str">
        <f>[1]Lib_RawData!G213</f>
        <v>CFO</v>
      </c>
      <c r="L402" s="246">
        <f t="shared" si="34"/>
        <v>0</v>
      </c>
      <c r="M402" s="76">
        <f t="shared" si="34"/>
        <v>0</v>
      </c>
      <c r="N402" s="76">
        <f t="shared" si="34"/>
        <v>0</v>
      </c>
      <c r="O402" s="247">
        <f t="shared" si="35"/>
        <v>0</v>
      </c>
      <c r="P402" s="248">
        <f t="shared" si="36"/>
        <v>0</v>
      </c>
      <c r="Q402" s="249">
        <f>P402*[1]Factors!D389</f>
        <v>0</v>
      </c>
      <c r="R402" s="249">
        <f t="shared" si="37"/>
        <v>0</v>
      </c>
      <c r="S402" s="249">
        <f>R402*[1]Factors!D389</f>
        <v>0</v>
      </c>
      <c r="T402" s="250">
        <f>R402*[1]Factors!D389*[1]Factors!E389</f>
        <v>0</v>
      </c>
      <c r="U402" s="246"/>
      <c r="V402" s="76"/>
      <c r="W402" s="250"/>
      <c r="X402" s="76"/>
      <c r="Y402" s="76">
        <f t="shared" si="45"/>
        <v>0</v>
      </c>
      <c r="Z402" s="76">
        <f t="shared" si="45"/>
        <v>0</v>
      </c>
      <c r="AA402" s="76" t="s">
        <v>220</v>
      </c>
      <c r="AB402" s="271">
        <f t="shared" si="31"/>
        <v>0</v>
      </c>
      <c r="AC402" s="76">
        <f t="shared" si="44"/>
        <v>0</v>
      </c>
      <c r="AD402" s="76">
        <f t="shared" si="39"/>
        <v>0</v>
      </c>
      <c r="AE402" s="76">
        <f t="shared" si="40"/>
        <v>0</v>
      </c>
      <c r="AF402" s="246"/>
      <c r="AG402" s="247">
        <f t="shared" si="41"/>
        <v>0</v>
      </c>
      <c r="AH402" s="76">
        <f t="shared" si="42"/>
        <v>0</v>
      </c>
      <c r="AI402" s="247">
        <f t="shared" si="43"/>
        <v>0</v>
      </c>
    </row>
    <row r="403" spans="1:35" s="20" customFormat="1">
      <c r="A403" s="31"/>
      <c r="B403" s="31"/>
      <c r="C403" s="94"/>
      <c r="D403" s="94"/>
      <c r="E403" s="94"/>
      <c r="F403" s="149"/>
      <c r="G403" s="242">
        <v>10</v>
      </c>
      <c r="H403" s="243">
        <v>2021</v>
      </c>
      <c r="I403" s="244">
        <v>2022</v>
      </c>
      <c r="J403" s="244">
        <v>2022</v>
      </c>
      <c r="K403" s="245" t="str">
        <f>[1]Lib_RawData!G214</f>
        <v>CFO</v>
      </c>
      <c r="L403" s="246">
        <f t="shared" si="34"/>
        <v>0</v>
      </c>
      <c r="M403" s="76">
        <f t="shared" si="34"/>
        <v>0</v>
      </c>
      <c r="N403" s="76">
        <f t="shared" si="34"/>
        <v>0</v>
      </c>
      <c r="O403" s="247">
        <f t="shared" si="35"/>
        <v>0</v>
      </c>
      <c r="P403" s="248">
        <f t="shared" si="36"/>
        <v>0</v>
      </c>
      <c r="Q403" s="249">
        <f>P403*[1]Factors!D390</f>
        <v>0</v>
      </c>
      <c r="R403" s="249">
        <f t="shared" si="37"/>
        <v>0</v>
      </c>
      <c r="S403" s="249">
        <f>R403*[1]Factors!D390</f>
        <v>0</v>
      </c>
      <c r="T403" s="250">
        <f>R403*[1]Factors!D390*[1]Factors!E390</f>
        <v>0</v>
      </c>
      <c r="U403" s="246"/>
      <c r="V403" s="76"/>
      <c r="W403" s="250"/>
      <c r="X403" s="76"/>
      <c r="Y403" s="76">
        <f t="shared" si="45"/>
        <v>0</v>
      </c>
      <c r="Z403" s="76">
        <f t="shared" si="45"/>
        <v>0</v>
      </c>
      <c r="AA403" s="76" t="s">
        <v>220</v>
      </c>
      <c r="AB403" s="271">
        <f t="shared" si="31"/>
        <v>0</v>
      </c>
      <c r="AC403" s="76">
        <f t="shared" si="44"/>
        <v>0</v>
      </c>
      <c r="AD403" s="76">
        <f t="shared" si="39"/>
        <v>0</v>
      </c>
      <c r="AE403" s="76">
        <f t="shared" si="40"/>
        <v>0</v>
      </c>
      <c r="AF403" s="246"/>
      <c r="AG403" s="247">
        <f t="shared" si="41"/>
        <v>0</v>
      </c>
      <c r="AH403" s="76">
        <f t="shared" si="42"/>
        <v>0</v>
      </c>
      <c r="AI403" s="247">
        <f t="shared" si="43"/>
        <v>0</v>
      </c>
    </row>
    <row r="404" spans="1:35" s="20" customFormat="1">
      <c r="A404" s="31"/>
      <c r="B404" s="31"/>
      <c r="C404" s="94"/>
      <c r="D404" s="94"/>
      <c r="E404" s="94"/>
      <c r="F404" s="149"/>
      <c r="G404" s="242">
        <v>11</v>
      </c>
      <c r="H404" s="243">
        <v>2021</v>
      </c>
      <c r="I404" s="244">
        <v>2022</v>
      </c>
      <c r="J404" s="244">
        <v>2022</v>
      </c>
      <c r="K404" s="245" t="str">
        <f>[1]Lib_RawData!G215</f>
        <v>CFO</v>
      </c>
      <c r="L404" s="246">
        <f t="shared" si="34"/>
        <v>0</v>
      </c>
      <c r="M404" s="76">
        <f t="shared" si="34"/>
        <v>0</v>
      </c>
      <c r="N404" s="76">
        <f t="shared" si="34"/>
        <v>0</v>
      </c>
      <c r="O404" s="247">
        <f t="shared" si="35"/>
        <v>0</v>
      </c>
      <c r="P404" s="248">
        <f t="shared" si="36"/>
        <v>0</v>
      </c>
      <c r="Q404" s="249">
        <f>P404*[1]Factors!D391</f>
        <v>0</v>
      </c>
      <c r="R404" s="249">
        <f t="shared" si="37"/>
        <v>0</v>
      </c>
      <c r="S404" s="249">
        <f>R404*[1]Factors!D391</f>
        <v>0</v>
      </c>
      <c r="T404" s="250">
        <f>R404*[1]Factors!D391*[1]Factors!E391</f>
        <v>0</v>
      </c>
      <c r="U404" s="246"/>
      <c r="V404" s="76"/>
      <c r="W404" s="250"/>
      <c r="X404" s="76"/>
      <c r="Y404" s="76">
        <f t="shared" si="45"/>
        <v>0</v>
      </c>
      <c r="Z404" s="76">
        <f t="shared" si="45"/>
        <v>0</v>
      </c>
      <c r="AA404" s="76" t="s">
        <v>220</v>
      </c>
      <c r="AB404" s="271">
        <f t="shared" si="31"/>
        <v>0</v>
      </c>
      <c r="AC404" s="76">
        <f t="shared" si="44"/>
        <v>0</v>
      </c>
      <c r="AD404" s="76">
        <f t="shared" si="39"/>
        <v>0</v>
      </c>
      <c r="AE404" s="76">
        <f t="shared" si="40"/>
        <v>0</v>
      </c>
      <c r="AF404" s="246"/>
      <c r="AG404" s="247">
        <f t="shared" si="41"/>
        <v>0</v>
      </c>
      <c r="AH404" s="76">
        <f t="shared" si="42"/>
        <v>0</v>
      </c>
      <c r="AI404" s="247">
        <f t="shared" si="43"/>
        <v>0</v>
      </c>
    </row>
    <row r="405" spans="1:35" s="20" customFormat="1">
      <c r="A405" s="31"/>
      <c r="B405" s="31"/>
      <c r="C405" s="94"/>
      <c r="D405" s="94"/>
      <c r="E405" s="94"/>
      <c r="F405" s="149"/>
      <c r="G405" s="242">
        <v>12</v>
      </c>
      <c r="H405" s="243">
        <v>2021</v>
      </c>
      <c r="I405" s="244">
        <v>2022</v>
      </c>
      <c r="J405" s="244">
        <v>2022</v>
      </c>
      <c r="K405" s="245" t="str">
        <f>[1]Lib_RawData!G216</f>
        <v>CFO</v>
      </c>
      <c r="L405" s="246">
        <f t="shared" si="34"/>
        <v>0</v>
      </c>
      <c r="M405" s="76">
        <f t="shared" si="34"/>
        <v>0</v>
      </c>
      <c r="N405" s="76">
        <f t="shared" si="34"/>
        <v>0</v>
      </c>
      <c r="O405" s="247">
        <f t="shared" si="35"/>
        <v>0</v>
      </c>
      <c r="P405" s="248">
        <f t="shared" si="36"/>
        <v>0</v>
      </c>
      <c r="Q405" s="249">
        <f>P405*[1]Factors!D392</f>
        <v>0</v>
      </c>
      <c r="R405" s="249">
        <f t="shared" si="37"/>
        <v>0</v>
      </c>
      <c r="S405" s="249">
        <f>R405*[1]Factors!D392</f>
        <v>0</v>
      </c>
      <c r="T405" s="250">
        <f>R405*[1]Factors!D392*[1]Factors!E392</f>
        <v>0</v>
      </c>
      <c r="U405" s="246"/>
      <c r="V405" s="76"/>
      <c r="W405" s="250"/>
      <c r="X405" s="76"/>
      <c r="Y405" s="76">
        <f t="shared" si="45"/>
        <v>0</v>
      </c>
      <c r="Z405" s="76">
        <f t="shared" si="45"/>
        <v>0</v>
      </c>
      <c r="AA405" s="76" t="s">
        <v>220</v>
      </c>
      <c r="AB405" s="271">
        <f t="shared" ref="AB405:AB468" si="46">AB393*(1+$AB$20)</f>
        <v>0</v>
      </c>
      <c r="AC405" s="76">
        <f t="shared" si="44"/>
        <v>0</v>
      </c>
      <c r="AD405" s="76">
        <f t="shared" si="39"/>
        <v>0</v>
      </c>
      <c r="AE405" s="76">
        <f t="shared" si="40"/>
        <v>0</v>
      </c>
      <c r="AF405" s="246"/>
      <c r="AG405" s="247">
        <f t="shared" si="41"/>
        <v>0</v>
      </c>
      <c r="AH405" s="76">
        <f t="shared" si="42"/>
        <v>0</v>
      </c>
      <c r="AI405" s="247">
        <f t="shared" si="43"/>
        <v>0</v>
      </c>
    </row>
    <row r="406" spans="1:35" s="20" customFormat="1">
      <c r="A406" s="31"/>
      <c r="B406" s="31"/>
      <c r="C406" s="94"/>
      <c r="D406" s="94"/>
      <c r="E406" s="94"/>
      <c r="F406" s="149"/>
      <c r="G406" s="242">
        <v>1</v>
      </c>
      <c r="H406" s="243">
        <v>2022</v>
      </c>
      <c r="I406" s="244">
        <v>2022</v>
      </c>
      <c r="J406" s="244">
        <v>2022</v>
      </c>
      <c r="K406" s="245" t="str">
        <f>[1]Lib_RawData!G217</f>
        <v>CFO</v>
      </c>
      <c r="L406" s="246">
        <f t="shared" si="34"/>
        <v>0</v>
      </c>
      <c r="M406" s="76">
        <f t="shared" si="34"/>
        <v>0</v>
      </c>
      <c r="N406" s="76">
        <f t="shared" si="34"/>
        <v>0</v>
      </c>
      <c r="O406" s="247">
        <f t="shared" si="35"/>
        <v>0</v>
      </c>
      <c r="P406" s="248">
        <f t="shared" si="36"/>
        <v>0</v>
      </c>
      <c r="Q406" s="249">
        <f>P406*[1]Factors!D393</f>
        <v>0</v>
      </c>
      <c r="R406" s="249">
        <f t="shared" si="37"/>
        <v>0</v>
      </c>
      <c r="S406" s="249">
        <f>R406*[1]Factors!D393</f>
        <v>0</v>
      </c>
      <c r="T406" s="250">
        <f>R406*[1]Factors!D393*[1]Factors!E393</f>
        <v>0</v>
      </c>
      <c r="U406" s="246"/>
      <c r="V406" s="76"/>
      <c r="W406" s="250"/>
      <c r="X406" s="76"/>
      <c r="Y406" s="76">
        <f t="shared" si="45"/>
        <v>0</v>
      </c>
      <c r="Z406" s="76">
        <f t="shared" si="45"/>
        <v>0</v>
      </c>
      <c r="AA406" s="76" t="s">
        <v>220</v>
      </c>
      <c r="AB406" s="271">
        <f t="shared" si="46"/>
        <v>0</v>
      </c>
      <c r="AC406" s="76">
        <f t="shared" si="44"/>
        <v>0</v>
      </c>
      <c r="AD406" s="76">
        <f t="shared" si="39"/>
        <v>0</v>
      </c>
      <c r="AE406" s="76">
        <f t="shared" si="40"/>
        <v>0</v>
      </c>
      <c r="AF406" s="246"/>
      <c r="AG406" s="247">
        <f t="shared" si="41"/>
        <v>0</v>
      </c>
      <c r="AH406" s="76">
        <f t="shared" si="42"/>
        <v>0</v>
      </c>
      <c r="AI406" s="247">
        <f t="shared" si="43"/>
        <v>0</v>
      </c>
    </row>
    <row r="407" spans="1:35" s="20" customFormat="1">
      <c r="A407" s="31"/>
      <c r="B407" s="31"/>
      <c r="C407" s="94"/>
      <c r="D407" s="94"/>
      <c r="E407" s="94"/>
      <c r="F407" s="149"/>
      <c r="G407" s="242">
        <v>2</v>
      </c>
      <c r="H407" s="243">
        <v>2022</v>
      </c>
      <c r="I407" s="244">
        <v>2022</v>
      </c>
      <c r="J407" s="244">
        <v>2022</v>
      </c>
      <c r="K407" s="245" t="str">
        <f>[1]Lib_RawData!G218</f>
        <v>CFO</v>
      </c>
      <c r="L407" s="246">
        <f t="shared" si="34"/>
        <v>0</v>
      </c>
      <c r="M407" s="76">
        <f t="shared" si="34"/>
        <v>0</v>
      </c>
      <c r="N407" s="76">
        <f t="shared" si="34"/>
        <v>0</v>
      </c>
      <c r="O407" s="247">
        <f t="shared" si="35"/>
        <v>0</v>
      </c>
      <c r="P407" s="248">
        <f t="shared" si="36"/>
        <v>0</v>
      </c>
      <c r="Q407" s="249">
        <f>P407*[1]Factors!D394</f>
        <v>0</v>
      </c>
      <c r="R407" s="249">
        <f t="shared" si="37"/>
        <v>0</v>
      </c>
      <c r="S407" s="249">
        <f>R407*[1]Factors!D394</f>
        <v>0</v>
      </c>
      <c r="T407" s="250">
        <f>R407*[1]Factors!D394*[1]Factors!E394</f>
        <v>0</v>
      </c>
      <c r="U407" s="246"/>
      <c r="V407" s="76"/>
      <c r="W407" s="250"/>
      <c r="X407" s="76"/>
      <c r="Y407" s="76">
        <f t="shared" si="45"/>
        <v>0</v>
      </c>
      <c r="Z407" s="76">
        <f t="shared" si="45"/>
        <v>0</v>
      </c>
      <c r="AA407" s="76" t="s">
        <v>220</v>
      </c>
      <c r="AB407" s="271">
        <f t="shared" si="46"/>
        <v>0</v>
      </c>
      <c r="AC407" s="76">
        <f t="shared" si="44"/>
        <v>0</v>
      </c>
      <c r="AD407" s="76">
        <f t="shared" si="39"/>
        <v>0</v>
      </c>
      <c r="AE407" s="76">
        <f t="shared" si="40"/>
        <v>0</v>
      </c>
      <c r="AF407" s="246"/>
      <c r="AG407" s="247">
        <f t="shared" si="41"/>
        <v>0</v>
      </c>
      <c r="AH407" s="76">
        <f t="shared" si="42"/>
        <v>0</v>
      </c>
      <c r="AI407" s="247">
        <f t="shared" si="43"/>
        <v>0</v>
      </c>
    </row>
    <row r="408" spans="1:35" s="20" customFormat="1">
      <c r="A408" s="31"/>
      <c r="B408" s="31"/>
      <c r="C408" s="94"/>
      <c r="D408" s="94"/>
      <c r="E408" s="94"/>
      <c r="F408" s="149"/>
      <c r="G408" s="242">
        <v>3</v>
      </c>
      <c r="H408" s="243">
        <v>2022</v>
      </c>
      <c r="I408" s="244">
        <v>2022</v>
      </c>
      <c r="J408" s="244">
        <v>2022</v>
      </c>
      <c r="K408" s="245" t="str">
        <f>[1]Lib_RawData!G219</f>
        <v>CFO</v>
      </c>
      <c r="L408" s="246">
        <f t="shared" si="34"/>
        <v>0</v>
      </c>
      <c r="M408" s="76">
        <f t="shared" si="34"/>
        <v>0</v>
      </c>
      <c r="N408" s="76">
        <f t="shared" si="34"/>
        <v>0</v>
      </c>
      <c r="O408" s="247">
        <f t="shared" si="35"/>
        <v>0</v>
      </c>
      <c r="P408" s="248">
        <f t="shared" si="36"/>
        <v>0</v>
      </c>
      <c r="Q408" s="249">
        <f>P408*[1]Factors!D395</f>
        <v>0</v>
      </c>
      <c r="R408" s="249">
        <f t="shared" si="37"/>
        <v>0</v>
      </c>
      <c r="S408" s="249">
        <f>R408*[1]Factors!D395</f>
        <v>0</v>
      </c>
      <c r="T408" s="250">
        <f>R408*[1]Factors!D395*[1]Factors!E395</f>
        <v>0</v>
      </c>
      <c r="U408" s="246"/>
      <c r="V408" s="76"/>
      <c r="W408" s="250"/>
      <c r="X408" s="76"/>
      <c r="Y408" s="76">
        <f t="shared" si="45"/>
        <v>0</v>
      </c>
      <c r="Z408" s="76">
        <f t="shared" si="45"/>
        <v>0</v>
      </c>
      <c r="AA408" s="76" t="s">
        <v>220</v>
      </c>
      <c r="AB408" s="271">
        <f t="shared" si="46"/>
        <v>0</v>
      </c>
      <c r="AC408" s="76">
        <f t="shared" si="44"/>
        <v>0</v>
      </c>
      <c r="AD408" s="76">
        <f t="shared" si="39"/>
        <v>0</v>
      </c>
      <c r="AE408" s="76">
        <f t="shared" si="40"/>
        <v>0</v>
      </c>
      <c r="AF408" s="246"/>
      <c r="AG408" s="247">
        <f t="shared" si="41"/>
        <v>0</v>
      </c>
      <c r="AH408" s="76">
        <f t="shared" si="42"/>
        <v>0</v>
      </c>
      <c r="AI408" s="247">
        <f t="shared" si="43"/>
        <v>0</v>
      </c>
    </row>
    <row r="409" spans="1:35" s="20" customFormat="1">
      <c r="A409" s="31"/>
      <c r="B409" s="31"/>
      <c r="C409" s="94"/>
      <c r="D409" s="94"/>
      <c r="E409" s="94"/>
      <c r="F409" s="149"/>
      <c r="G409" s="242">
        <v>4</v>
      </c>
      <c r="H409" s="243">
        <v>2022</v>
      </c>
      <c r="I409" s="244">
        <v>2022</v>
      </c>
      <c r="J409" s="244">
        <v>2023</v>
      </c>
      <c r="K409" s="245" t="str">
        <f>[1]Lib_RawData!G220</f>
        <v>CFO</v>
      </c>
      <c r="L409" s="246">
        <f t="shared" si="34"/>
        <v>0</v>
      </c>
      <c r="M409" s="76">
        <f t="shared" si="34"/>
        <v>0</v>
      </c>
      <c r="N409" s="76">
        <f t="shared" si="34"/>
        <v>0</v>
      </c>
      <c r="O409" s="247">
        <f t="shared" si="35"/>
        <v>0</v>
      </c>
      <c r="P409" s="248">
        <f t="shared" si="36"/>
        <v>0</v>
      </c>
      <c r="Q409" s="249">
        <f>P409*[1]Factors!D396</f>
        <v>0</v>
      </c>
      <c r="R409" s="249">
        <f t="shared" si="37"/>
        <v>0</v>
      </c>
      <c r="S409" s="249">
        <f>R409*[1]Factors!D396</f>
        <v>0</v>
      </c>
      <c r="T409" s="250">
        <f>R409*[1]Factors!D396*[1]Factors!E396</f>
        <v>0</v>
      </c>
      <c r="U409" s="246"/>
      <c r="V409" s="76"/>
      <c r="W409" s="250"/>
      <c r="X409" s="76"/>
      <c r="Y409" s="76">
        <f t="shared" si="45"/>
        <v>0</v>
      </c>
      <c r="Z409" s="76">
        <f t="shared" si="45"/>
        <v>0</v>
      </c>
      <c r="AA409" s="76" t="s">
        <v>220</v>
      </c>
      <c r="AB409" s="271">
        <f t="shared" si="46"/>
        <v>0</v>
      </c>
      <c r="AC409" s="76">
        <f t="shared" si="44"/>
        <v>0</v>
      </c>
      <c r="AD409" s="76">
        <f t="shared" si="39"/>
        <v>0</v>
      </c>
      <c r="AE409" s="76">
        <f t="shared" si="40"/>
        <v>0</v>
      </c>
      <c r="AF409" s="246"/>
      <c r="AG409" s="247">
        <f t="shared" si="41"/>
        <v>0</v>
      </c>
      <c r="AH409" s="76">
        <f t="shared" si="42"/>
        <v>0</v>
      </c>
      <c r="AI409" s="247">
        <f t="shared" si="43"/>
        <v>0</v>
      </c>
    </row>
    <row r="410" spans="1:35" s="20" customFormat="1">
      <c r="A410" s="31"/>
      <c r="B410" s="31"/>
      <c r="C410" s="94"/>
      <c r="D410" s="94"/>
      <c r="E410" s="94"/>
      <c r="F410" s="149"/>
      <c r="G410" s="242">
        <v>5</v>
      </c>
      <c r="H410" s="243">
        <v>2022</v>
      </c>
      <c r="I410" s="244">
        <v>2022</v>
      </c>
      <c r="J410" s="244">
        <v>2023</v>
      </c>
      <c r="K410" s="245" t="str">
        <f>[1]Lib_RawData!G221</f>
        <v>CFO</v>
      </c>
      <c r="L410" s="246">
        <f t="shared" si="34"/>
        <v>0</v>
      </c>
      <c r="M410" s="76">
        <f t="shared" si="34"/>
        <v>0</v>
      </c>
      <c r="N410" s="76">
        <f t="shared" si="34"/>
        <v>0</v>
      </c>
      <c r="O410" s="247">
        <f t="shared" si="35"/>
        <v>0</v>
      </c>
      <c r="P410" s="248">
        <f t="shared" si="36"/>
        <v>0</v>
      </c>
      <c r="Q410" s="249">
        <f>P410*[1]Factors!D397</f>
        <v>0</v>
      </c>
      <c r="R410" s="249">
        <f t="shared" si="37"/>
        <v>0</v>
      </c>
      <c r="S410" s="249">
        <f>R410*[1]Factors!D397</f>
        <v>0</v>
      </c>
      <c r="T410" s="250">
        <f>R410*[1]Factors!D397*[1]Factors!E397</f>
        <v>0</v>
      </c>
      <c r="U410" s="246"/>
      <c r="V410" s="76"/>
      <c r="W410" s="250"/>
      <c r="X410" s="76"/>
      <c r="Y410" s="76">
        <f t="shared" ref="Y410:Z425" si="47">Y398*EXP(Y$20)</f>
        <v>0</v>
      </c>
      <c r="Z410" s="76">
        <f t="shared" si="47"/>
        <v>0</v>
      </c>
      <c r="AA410" s="76" t="s">
        <v>220</v>
      </c>
      <c r="AB410" s="271">
        <f t="shared" si="46"/>
        <v>0</v>
      </c>
      <c r="AC410" s="76">
        <f t="shared" si="44"/>
        <v>0</v>
      </c>
      <c r="AD410" s="76">
        <f t="shared" si="39"/>
        <v>0</v>
      </c>
      <c r="AE410" s="76">
        <f t="shared" si="40"/>
        <v>0</v>
      </c>
      <c r="AF410" s="246"/>
      <c r="AG410" s="247">
        <f t="shared" si="41"/>
        <v>0</v>
      </c>
      <c r="AH410" s="76">
        <f t="shared" si="42"/>
        <v>0</v>
      </c>
      <c r="AI410" s="247">
        <f t="shared" si="43"/>
        <v>0</v>
      </c>
    </row>
    <row r="411" spans="1:35" s="20" customFormat="1">
      <c r="A411" s="31"/>
      <c r="B411" s="31"/>
      <c r="C411" s="94"/>
      <c r="D411" s="94"/>
      <c r="E411" s="94"/>
      <c r="F411" s="149"/>
      <c r="G411" s="242">
        <v>6</v>
      </c>
      <c r="H411" s="243">
        <v>2022</v>
      </c>
      <c r="I411" s="244">
        <v>2022</v>
      </c>
      <c r="J411" s="244">
        <v>2023</v>
      </c>
      <c r="K411" s="245" t="str">
        <f>[1]Lib_RawData!G222</f>
        <v>CFO</v>
      </c>
      <c r="L411" s="246">
        <f t="shared" si="34"/>
        <v>0</v>
      </c>
      <c r="M411" s="76">
        <f t="shared" si="34"/>
        <v>0</v>
      </c>
      <c r="N411" s="76">
        <f t="shared" si="34"/>
        <v>0</v>
      </c>
      <c r="O411" s="247">
        <f t="shared" si="35"/>
        <v>0</v>
      </c>
      <c r="P411" s="248">
        <f t="shared" si="36"/>
        <v>0</v>
      </c>
      <c r="Q411" s="249">
        <f>P411*[1]Factors!D398</f>
        <v>0</v>
      </c>
      <c r="R411" s="249">
        <f t="shared" si="37"/>
        <v>0</v>
      </c>
      <c r="S411" s="249">
        <f>R411*[1]Factors!D398</f>
        <v>0</v>
      </c>
      <c r="T411" s="250">
        <f>R411*[1]Factors!D398*[1]Factors!E398</f>
        <v>0</v>
      </c>
      <c r="U411" s="246"/>
      <c r="V411" s="76"/>
      <c r="W411" s="250"/>
      <c r="X411" s="76"/>
      <c r="Y411" s="76">
        <f t="shared" si="47"/>
        <v>0</v>
      </c>
      <c r="Z411" s="76">
        <f t="shared" si="47"/>
        <v>0</v>
      </c>
      <c r="AA411" s="76" t="s">
        <v>220</v>
      </c>
      <c r="AB411" s="271">
        <f t="shared" si="46"/>
        <v>0</v>
      </c>
      <c r="AC411" s="76">
        <f t="shared" si="44"/>
        <v>0</v>
      </c>
      <c r="AD411" s="76">
        <f t="shared" si="39"/>
        <v>0</v>
      </c>
      <c r="AE411" s="76">
        <f t="shared" si="40"/>
        <v>0</v>
      </c>
      <c r="AF411" s="246"/>
      <c r="AG411" s="247">
        <f t="shared" si="41"/>
        <v>0</v>
      </c>
      <c r="AH411" s="76">
        <f t="shared" si="42"/>
        <v>0</v>
      </c>
      <c r="AI411" s="247">
        <f t="shared" si="43"/>
        <v>0</v>
      </c>
    </row>
    <row r="412" spans="1:35" s="20" customFormat="1">
      <c r="A412" s="31"/>
      <c r="B412" s="31"/>
      <c r="C412" s="94"/>
      <c r="D412" s="94"/>
      <c r="E412" s="94"/>
      <c r="F412" s="149"/>
      <c r="G412" s="242">
        <v>7</v>
      </c>
      <c r="H412" s="243">
        <v>2022</v>
      </c>
      <c r="I412" s="244">
        <v>2023</v>
      </c>
      <c r="J412" s="244">
        <v>2023</v>
      </c>
      <c r="K412" s="245" t="str">
        <f>[1]Lib_RawData!G223</f>
        <v>CFO</v>
      </c>
      <c r="L412" s="246">
        <f t="shared" si="34"/>
        <v>0</v>
      </c>
      <c r="M412" s="76">
        <f t="shared" si="34"/>
        <v>2048715.7454750214</v>
      </c>
      <c r="N412" s="76">
        <f t="shared" si="34"/>
        <v>0</v>
      </c>
      <c r="O412" s="247">
        <f t="shared" si="35"/>
        <v>2048715.7454750214</v>
      </c>
      <c r="P412" s="248">
        <f t="shared" si="36"/>
        <v>2048715.7454750214</v>
      </c>
      <c r="Q412" s="249">
        <f>P412*[1]Factors!D399</f>
        <v>1403259.068512738</v>
      </c>
      <c r="R412" s="249">
        <f t="shared" si="37"/>
        <v>15833</v>
      </c>
      <c r="S412" s="249">
        <f>R412*[1]Factors!D399</f>
        <v>10844.745485475192</v>
      </c>
      <c r="T412" s="250">
        <f>R412*[1]Factors!D399*[1]Factors!E399</f>
        <v>15833.000000000002</v>
      </c>
      <c r="U412" s="246"/>
      <c r="V412" s="76"/>
      <c r="W412" s="250">
        <v>15833</v>
      </c>
      <c r="X412" s="76"/>
      <c r="Y412" s="76">
        <f t="shared" si="47"/>
        <v>0</v>
      </c>
      <c r="Z412" s="76">
        <f t="shared" si="47"/>
        <v>0</v>
      </c>
      <c r="AA412" s="76" t="s">
        <v>220</v>
      </c>
      <c r="AB412" s="271">
        <f t="shared" si="46"/>
        <v>129.39529750994893</v>
      </c>
      <c r="AC412" s="76">
        <f t="shared" si="44"/>
        <v>2048715.7454750214</v>
      </c>
      <c r="AD412" s="76">
        <f t="shared" si="39"/>
        <v>0</v>
      </c>
      <c r="AE412" s="76">
        <f t="shared" si="40"/>
        <v>2048715.7454750214</v>
      </c>
      <c r="AF412" s="246"/>
      <c r="AG412" s="247">
        <f t="shared" si="41"/>
        <v>2048715.7454750214</v>
      </c>
      <c r="AH412" s="76">
        <f t="shared" si="42"/>
        <v>0</v>
      </c>
      <c r="AI412" s="247">
        <f t="shared" si="43"/>
        <v>2048715.7454750214</v>
      </c>
    </row>
    <row r="413" spans="1:35" s="20" customFormat="1">
      <c r="A413" s="31"/>
      <c r="B413" s="31"/>
      <c r="C413" s="94"/>
      <c r="D413" s="94"/>
      <c r="E413" s="94"/>
      <c r="F413" s="149"/>
      <c r="G413" s="242">
        <v>8</v>
      </c>
      <c r="H413" s="243">
        <v>2022</v>
      </c>
      <c r="I413" s="244">
        <v>2023</v>
      </c>
      <c r="J413" s="244">
        <v>2023</v>
      </c>
      <c r="K413" s="245" t="str">
        <f>[1]Lib_RawData!G224</f>
        <v>CFO</v>
      </c>
      <c r="L413" s="246">
        <f t="shared" si="34"/>
        <v>0</v>
      </c>
      <c r="M413" s="76">
        <f t="shared" si="34"/>
        <v>0</v>
      </c>
      <c r="N413" s="76">
        <f t="shared" si="34"/>
        <v>0</v>
      </c>
      <c r="O413" s="247">
        <f t="shared" si="35"/>
        <v>0</v>
      </c>
      <c r="P413" s="248">
        <f t="shared" si="36"/>
        <v>0</v>
      </c>
      <c r="Q413" s="249">
        <f>P413*[1]Factors!D400</f>
        <v>0</v>
      </c>
      <c r="R413" s="249">
        <f t="shared" si="37"/>
        <v>0</v>
      </c>
      <c r="S413" s="249">
        <f>R413*[1]Factors!D400</f>
        <v>0</v>
      </c>
      <c r="T413" s="250">
        <f>R413*[1]Factors!D400*[1]Factors!E400</f>
        <v>0</v>
      </c>
      <c r="U413" s="246"/>
      <c r="V413" s="76"/>
      <c r="W413" s="250"/>
      <c r="X413" s="76"/>
      <c r="Y413" s="76">
        <f t="shared" si="47"/>
        <v>0</v>
      </c>
      <c r="Z413" s="76">
        <f t="shared" si="47"/>
        <v>0</v>
      </c>
      <c r="AA413" s="76" t="s">
        <v>220</v>
      </c>
      <c r="AB413" s="271">
        <f t="shared" si="46"/>
        <v>0</v>
      </c>
      <c r="AC413" s="76">
        <f t="shared" si="44"/>
        <v>0</v>
      </c>
      <c r="AD413" s="76">
        <f t="shared" si="39"/>
        <v>0</v>
      </c>
      <c r="AE413" s="76">
        <f t="shared" si="40"/>
        <v>0</v>
      </c>
      <c r="AF413" s="246"/>
      <c r="AG413" s="247">
        <f t="shared" si="41"/>
        <v>0</v>
      </c>
      <c r="AH413" s="76">
        <f t="shared" si="42"/>
        <v>0</v>
      </c>
      <c r="AI413" s="247">
        <f t="shared" si="43"/>
        <v>0</v>
      </c>
    </row>
    <row r="414" spans="1:35" s="20" customFormat="1">
      <c r="A414" s="31"/>
      <c r="B414" s="31"/>
      <c r="C414" s="94"/>
      <c r="D414" s="94"/>
      <c r="E414" s="94"/>
      <c r="F414" s="149"/>
      <c r="G414" s="242">
        <v>9</v>
      </c>
      <c r="H414" s="243">
        <v>2022</v>
      </c>
      <c r="I414" s="244">
        <v>2023</v>
      </c>
      <c r="J414" s="244">
        <v>2023</v>
      </c>
      <c r="K414" s="245" t="str">
        <f>[1]Lib_RawData!G225</f>
        <v>CFO</v>
      </c>
      <c r="L414" s="246">
        <f t="shared" si="34"/>
        <v>0</v>
      </c>
      <c r="M414" s="76">
        <f t="shared" si="34"/>
        <v>0</v>
      </c>
      <c r="N414" s="76">
        <f t="shared" si="34"/>
        <v>0</v>
      </c>
      <c r="O414" s="247">
        <f t="shared" si="35"/>
        <v>0</v>
      </c>
      <c r="P414" s="248">
        <f t="shared" si="36"/>
        <v>0</v>
      </c>
      <c r="Q414" s="249">
        <f>P414*[1]Factors!D401</f>
        <v>0</v>
      </c>
      <c r="R414" s="249">
        <f t="shared" si="37"/>
        <v>0</v>
      </c>
      <c r="S414" s="249">
        <f>R414*[1]Factors!D401</f>
        <v>0</v>
      </c>
      <c r="T414" s="250">
        <f>R414*[1]Factors!D401*[1]Factors!E401</f>
        <v>0</v>
      </c>
      <c r="U414" s="246"/>
      <c r="V414" s="76"/>
      <c r="W414" s="250"/>
      <c r="X414" s="76"/>
      <c r="Y414" s="76">
        <f t="shared" si="47"/>
        <v>0</v>
      </c>
      <c r="Z414" s="76">
        <f t="shared" si="47"/>
        <v>0</v>
      </c>
      <c r="AA414" s="76" t="s">
        <v>220</v>
      </c>
      <c r="AB414" s="271">
        <f t="shared" si="46"/>
        <v>0</v>
      </c>
      <c r="AC414" s="76">
        <f t="shared" si="44"/>
        <v>0</v>
      </c>
      <c r="AD414" s="76">
        <f t="shared" si="39"/>
        <v>0</v>
      </c>
      <c r="AE414" s="76">
        <f t="shared" si="40"/>
        <v>0</v>
      </c>
      <c r="AF414" s="246"/>
      <c r="AG414" s="247">
        <f t="shared" si="41"/>
        <v>0</v>
      </c>
      <c r="AH414" s="76">
        <f t="shared" si="42"/>
        <v>0</v>
      </c>
      <c r="AI414" s="247">
        <f t="shared" si="43"/>
        <v>0</v>
      </c>
    </row>
    <row r="415" spans="1:35" s="20" customFormat="1">
      <c r="A415" s="31"/>
      <c r="B415" s="31"/>
      <c r="C415" s="94"/>
      <c r="D415" s="94"/>
      <c r="E415" s="94"/>
      <c r="F415" s="149"/>
      <c r="G415" s="242">
        <v>10</v>
      </c>
      <c r="H415" s="243">
        <v>2022</v>
      </c>
      <c r="I415" s="244">
        <v>2023</v>
      </c>
      <c r="J415" s="244">
        <v>2023</v>
      </c>
      <c r="K415" s="245" t="str">
        <f>[1]Lib_RawData!G226</f>
        <v>CFO</v>
      </c>
      <c r="L415" s="246">
        <f t="shared" si="34"/>
        <v>0</v>
      </c>
      <c r="M415" s="76">
        <f t="shared" si="34"/>
        <v>0</v>
      </c>
      <c r="N415" s="76">
        <f t="shared" si="34"/>
        <v>0</v>
      </c>
      <c r="O415" s="247">
        <f t="shared" si="35"/>
        <v>0</v>
      </c>
      <c r="P415" s="248">
        <f t="shared" si="36"/>
        <v>0</v>
      </c>
      <c r="Q415" s="249">
        <f>P415*[1]Factors!D402</f>
        <v>0</v>
      </c>
      <c r="R415" s="249">
        <f t="shared" si="37"/>
        <v>0</v>
      </c>
      <c r="S415" s="249">
        <f>R415*[1]Factors!D402</f>
        <v>0</v>
      </c>
      <c r="T415" s="250">
        <f>R415*[1]Factors!D402*[1]Factors!E402</f>
        <v>0</v>
      </c>
      <c r="U415" s="246"/>
      <c r="V415" s="76"/>
      <c r="W415" s="250"/>
      <c r="X415" s="76"/>
      <c r="Y415" s="76">
        <f t="shared" si="47"/>
        <v>0</v>
      </c>
      <c r="Z415" s="76">
        <f t="shared" si="47"/>
        <v>0</v>
      </c>
      <c r="AA415" s="76" t="s">
        <v>220</v>
      </c>
      <c r="AB415" s="271">
        <f t="shared" si="46"/>
        <v>0</v>
      </c>
      <c r="AC415" s="76">
        <f t="shared" si="44"/>
        <v>0</v>
      </c>
      <c r="AD415" s="76">
        <f t="shared" si="39"/>
        <v>0</v>
      </c>
      <c r="AE415" s="76">
        <f t="shared" si="40"/>
        <v>0</v>
      </c>
      <c r="AF415" s="246"/>
      <c r="AG415" s="247">
        <f t="shared" si="41"/>
        <v>0</v>
      </c>
      <c r="AH415" s="76">
        <f t="shared" si="42"/>
        <v>0</v>
      </c>
      <c r="AI415" s="247">
        <f t="shared" si="43"/>
        <v>0</v>
      </c>
    </row>
    <row r="416" spans="1:35" s="20" customFormat="1">
      <c r="A416" s="31"/>
      <c r="B416" s="31"/>
      <c r="C416" s="94"/>
      <c r="D416" s="94"/>
      <c r="E416" s="94"/>
      <c r="F416" s="149"/>
      <c r="G416" s="242">
        <v>11</v>
      </c>
      <c r="H416" s="243">
        <v>2022</v>
      </c>
      <c r="I416" s="244">
        <v>2023</v>
      </c>
      <c r="J416" s="244">
        <v>2023</v>
      </c>
      <c r="K416" s="245" t="str">
        <f>[1]Lib_RawData!G227</f>
        <v>CFO</v>
      </c>
      <c r="L416" s="246">
        <f t="shared" si="34"/>
        <v>0</v>
      </c>
      <c r="M416" s="76">
        <f t="shared" si="34"/>
        <v>0</v>
      </c>
      <c r="N416" s="76">
        <f t="shared" si="34"/>
        <v>0</v>
      </c>
      <c r="O416" s="247">
        <f t="shared" si="35"/>
        <v>0</v>
      </c>
      <c r="P416" s="248">
        <f t="shared" si="36"/>
        <v>0</v>
      </c>
      <c r="Q416" s="249">
        <f>P416*[1]Factors!D403</f>
        <v>0</v>
      </c>
      <c r="R416" s="249">
        <f t="shared" si="37"/>
        <v>0</v>
      </c>
      <c r="S416" s="249">
        <f>R416*[1]Factors!D403</f>
        <v>0</v>
      </c>
      <c r="T416" s="250">
        <f>R416*[1]Factors!D403*[1]Factors!E403</f>
        <v>0</v>
      </c>
      <c r="U416" s="246"/>
      <c r="V416" s="76"/>
      <c r="W416" s="250"/>
      <c r="X416" s="76"/>
      <c r="Y416" s="76">
        <f t="shared" si="47"/>
        <v>0</v>
      </c>
      <c r="Z416" s="76">
        <f t="shared" si="47"/>
        <v>0</v>
      </c>
      <c r="AA416" s="76" t="s">
        <v>220</v>
      </c>
      <c r="AB416" s="271">
        <f t="shared" si="46"/>
        <v>0</v>
      </c>
      <c r="AC416" s="76">
        <f t="shared" si="44"/>
        <v>0</v>
      </c>
      <c r="AD416" s="76">
        <f t="shared" si="39"/>
        <v>0</v>
      </c>
      <c r="AE416" s="76">
        <f t="shared" si="40"/>
        <v>0</v>
      </c>
      <c r="AF416" s="246"/>
      <c r="AG416" s="247">
        <f t="shared" si="41"/>
        <v>0</v>
      </c>
      <c r="AH416" s="76">
        <f t="shared" si="42"/>
        <v>0</v>
      </c>
      <c r="AI416" s="247">
        <f t="shared" si="43"/>
        <v>0</v>
      </c>
    </row>
    <row r="417" spans="1:35" s="20" customFormat="1">
      <c r="A417" s="31"/>
      <c r="B417" s="31"/>
      <c r="C417" s="94"/>
      <c r="D417" s="94"/>
      <c r="E417" s="94"/>
      <c r="F417" s="149"/>
      <c r="G417" s="242">
        <v>12</v>
      </c>
      <c r="H417" s="243">
        <v>2022</v>
      </c>
      <c r="I417" s="244">
        <v>2023</v>
      </c>
      <c r="J417" s="244">
        <v>2023</v>
      </c>
      <c r="K417" s="245" t="str">
        <f>[1]Lib_RawData!G228</f>
        <v>CFO</v>
      </c>
      <c r="L417" s="246">
        <f t="shared" si="34"/>
        <v>0</v>
      </c>
      <c r="M417" s="76">
        <f t="shared" si="34"/>
        <v>0</v>
      </c>
      <c r="N417" s="76">
        <f t="shared" si="34"/>
        <v>0</v>
      </c>
      <c r="O417" s="247">
        <f t="shared" si="35"/>
        <v>0</v>
      </c>
      <c r="P417" s="248">
        <f t="shared" si="36"/>
        <v>0</v>
      </c>
      <c r="Q417" s="249">
        <f>P417*[1]Factors!D404</f>
        <v>0</v>
      </c>
      <c r="R417" s="249">
        <f t="shared" si="37"/>
        <v>0</v>
      </c>
      <c r="S417" s="249">
        <f>R417*[1]Factors!D404</f>
        <v>0</v>
      </c>
      <c r="T417" s="250">
        <f>R417*[1]Factors!D404*[1]Factors!E404</f>
        <v>0</v>
      </c>
      <c r="U417" s="246"/>
      <c r="V417" s="76"/>
      <c r="W417" s="250"/>
      <c r="X417" s="76"/>
      <c r="Y417" s="76">
        <f t="shared" si="47"/>
        <v>0</v>
      </c>
      <c r="Z417" s="76">
        <f t="shared" si="47"/>
        <v>0</v>
      </c>
      <c r="AA417" s="76" t="s">
        <v>220</v>
      </c>
      <c r="AB417" s="271">
        <f t="shared" si="46"/>
        <v>0</v>
      </c>
      <c r="AC417" s="76">
        <f t="shared" si="44"/>
        <v>0</v>
      </c>
      <c r="AD417" s="76">
        <f t="shared" si="39"/>
        <v>0</v>
      </c>
      <c r="AE417" s="76">
        <f t="shared" si="40"/>
        <v>0</v>
      </c>
      <c r="AF417" s="246"/>
      <c r="AG417" s="247">
        <f t="shared" si="41"/>
        <v>0</v>
      </c>
      <c r="AH417" s="76">
        <f t="shared" si="42"/>
        <v>0</v>
      </c>
      <c r="AI417" s="247">
        <f t="shared" si="43"/>
        <v>0</v>
      </c>
    </row>
    <row r="418" spans="1:35" s="20" customFormat="1">
      <c r="A418" s="31"/>
      <c r="B418" s="31"/>
      <c r="C418" s="94"/>
      <c r="D418" s="94"/>
      <c r="E418" s="94"/>
      <c r="F418" s="149"/>
      <c r="G418" s="242">
        <v>1</v>
      </c>
      <c r="H418" s="243">
        <v>2023</v>
      </c>
      <c r="I418" s="244">
        <v>2023</v>
      </c>
      <c r="J418" s="244">
        <v>2023</v>
      </c>
      <c r="K418" s="245" t="str">
        <f>[1]Lib_RawData!G229</f>
        <v>CFO</v>
      </c>
      <c r="L418" s="246">
        <f t="shared" si="34"/>
        <v>0</v>
      </c>
      <c r="M418" s="76">
        <f t="shared" si="34"/>
        <v>0</v>
      </c>
      <c r="N418" s="76">
        <f t="shared" si="34"/>
        <v>0</v>
      </c>
      <c r="O418" s="247">
        <f t="shared" si="35"/>
        <v>0</v>
      </c>
      <c r="P418" s="248">
        <f t="shared" si="36"/>
        <v>0</v>
      </c>
      <c r="Q418" s="249">
        <f>P418*[1]Factors!D405</f>
        <v>0</v>
      </c>
      <c r="R418" s="249">
        <f t="shared" si="37"/>
        <v>0</v>
      </c>
      <c r="S418" s="249">
        <f>R418*[1]Factors!D405</f>
        <v>0</v>
      </c>
      <c r="T418" s="250">
        <f>R418*[1]Factors!D405*[1]Factors!E405</f>
        <v>0</v>
      </c>
      <c r="U418" s="246"/>
      <c r="V418" s="76"/>
      <c r="W418" s="250"/>
      <c r="X418" s="76"/>
      <c r="Y418" s="76">
        <f t="shared" si="47"/>
        <v>0</v>
      </c>
      <c r="Z418" s="76">
        <f t="shared" si="47"/>
        <v>0</v>
      </c>
      <c r="AA418" s="76" t="s">
        <v>220</v>
      </c>
      <c r="AB418" s="271">
        <f t="shared" si="46"/>
        <v>0</v>
      </c>
      <c r="AC418" s="76">
        <f t="shared" si="44"/>
        <v>0</v>
      </c>
      <c r="AD418" s="76">
        <f t="shared" si="39"/>
        <v>0</v>
      </c>
      <c r="AE418" s="76">
        <f t="shared" si="40"/>
        <v>0</v>
      </c>
      <c r="AF418" s="246"/>
      <c r="AG418" s="247">
        <f t="shared" si="41"/>
        <v>0</v>
      </c>
      <c r="AH418" s="76">
        <f t="shared" si="42"/>
        <v>0</v>
      </c>
      <c r="AI418" s="247">
        <f t="shared" si="43"/>
        <v>0</v>
      </c>
    </row>
    <row r="419" spans="1:35" s="20" customFormat="1">
      <c r="A419" s="31"/>
      <c r="B419" s="31"/>
      <c r="C419" s="94"/>
      <c r="D419" s="94"/>
      <c r="E419" s="94"/>
      <c r="F419" s="149"/>
      <c r="G419" s="242">
        <v>2</v>
      </c>
      <c r="H419" s="243">
        <v>2023</v>
      </c>
      <c r="I419" s="244">
        <v>2023</v>
      </c>
      <c r="J419" s="244">
        <v>2023</v>
      </c>
      <c r="K419" s="245" t="str">
        <f>[1]Lib_RawData!G230</f>
        <v>CFO</v>
      </c>
      <c r="L419" s="246">
        <f t="shared" si="34"/>
        <v>0</v>
      </c>
      <c r="M419" s="76">
        <f t="shared" si="34"/>
        <v>0</v>
      </c>
      <c r="N419" s="76">
        <f t="shared" si="34"/>
        <v>0</v>
      </c>
      <c r="O419" s="247">
        <f t="shared" si="35"/>
        <v>0</v>
      </c>
      <c r="P419" s="248">
        <f t="shared" si="36"/>
        <v>0</v>
      </c>
      <c r="Q419" s="249">
        <f>P419*[1]Factors!D406</f>
        <v>0</v>
      </c>
      <c r="R419" s="249">
        <f t="shared" si="37"/>
        <v>0</v>
      </c>
      <c r="S419" s="249">
        <f>R419*[1]Factors!D406</f>
        <v>0</v>
      </c>
      <c r="T419" s="250">
        <f>R419*[1]Factors!D406*[1]Factors!E406</f>
        <v>0</v>
      </c>
      <c r="U419" s="246"/>
      <c r="V419" s="76"/>
      <c r="W419" s="250"/>
      <c r="X419" s="76"/>
      <c r="Y419" s="76">
        <f t="shared" si="47"/>
        <v>0</v>
      </c>
      <c r="Z419" s="76">
        <f t="shared" si="47"/>
        <v>0</v>
      </c>
      <c r="AA419" s="76" t="s">
        <v>220</v>
      </c>
      <c r="AB419" s="271">
        <f t="shared" si="46"/>
        <v>0</v>
      </c>
      <c r="AC419" s="76">
        <f t="shared" si="44"/>
        <v>0</v>
      </c>
      <c r="AD419" s="76">
        <f t="shared" si="39"/>
        <v>0</v>
      </c>
      <c r="AE419" s="76">
        <f t="shared" si="40"/>
        <v>0</v>
      </c>
      <c r="AF419" s="246"/>
      <c r="AG419" s="247">
        <f t="shared" si="41"/>
        <v>0</v>
      </c>
      <c r="AH419" s="76">
        <f t="shared" si="42"/>
        <v>0</v>
      </c>
      <c r="AI419" s="247">
        <f t="shared" si="43"/>
        <v>0</v>
      </c>
    </row>
    <row r="420" spans="1:35" s="20" customFormat="1">
      <c r="A420" s="31"/>
      <c r="B420" s="31"/>
      <c r="C420" s="94"/>
      <c r="D420" s="94"/>
      <c r="E420" s="94"/>
      <c r="F420" s="149"/>
      <c r="G420" s="242">
        <v>3</v>
      </c>
      <c r="H420" s="243">
        <v>2023</v>
      </c>
      <c r="I420" s="244">
        <v>2023</v>
      </c>
      <c r="J420" s="244">
        <v>2023</v>
      </c>
      <c r="K420" s="245" t="str">
        <f>[1]Lib_RawData!G231</f>
        <v>CFO</v>
      </c>
      <c r="L420" s="246">
        <f t="shared" si="34"/>
        <v>0</v>
      </c>
      <c r="M420" s="76">
        <f t="shared" si="34"/>
        <v>0</v>
      </c>
      <c r="N420" s="76">
        <f t="shared" si="34"/>
        <v>0</v>
      </c>
      <c r="O420" s="247">
        <f t="shared" si="35"/>
        <v>0</v>
      </c>
      <c r="P420" s="248">
        <f t="shared" si="36"/>
        <v>0</v>
      </c>
      <c r="Q420" s="249">
        <f>P420*[1]Factors!D407</f>
        <v>0</v>
      </c>
      <c r="R420" s="249">
        <f t="shared" si="37"/>
        <v>0</v>
      </c>
      <c r="S420" s="249">
        <f>R420*[1]Factors!D407</f>
        <v>0</v>
      </c>
      <c r="T420" s="250">
        <f>R420*[1]Factors!D407*[1]Factors!E407</f>
        <v>0</v>
      </c>
      <c r="U420" s="246"/>
      <c r="V420" s="76"/>
      <c r="W420" s="250"/>
      <c r="X420" s="76"/>
      <c r="Y420" s="76">
        <f t="shared" si="47"/>
        <v>0</v>
      </c>
      <c r="Z420" s="76">
        <f t="shared" si="47"/>
        <v>0</v>
      </c>
      <c r="AA420" s="76" t="s">
        <v>220</v>
      </c>
      <c r="AB420" s="271">
        <f t="shared" si="46"/>
        <v>0</v>
      </c>
      <c r="AC420" s="76">
        <f t="shared" si="44"/>
        <v>0</v>
      </c>
      <c r="AD420" s="76">
        <f t="shared" si="39"/>
        <v>0</v>
      </c>
      <c r="AE420" s="76">
        <f t="shared" si="40"/>
        <v>0</v>
      </c>
      <c r="AF420" s="246"/>
      <c r="AG420" s="247">
        <f t="shared" si="41"/>
        <v>0</v>
      </c>
      <c r="AH420" s="76">
        <f t="shared" si="42"/>
        <v>0</v>
      </c>
      <c r="AI420" s="247">
        <f t="shared" si="43"/>
        <v>0</v>
      </c>
    </row>
    <row r="421" spans="1:35" s="20" customFormat="1">
      <c r="A421" s="31"/>
      <c r="B421" s="31"/>
      <c r="C421" s="94"/>
      <c r="D421" s="94"/>
      <c r="E421" s="94"/>
      <c r="F421" s="149"/>
      <c r="G421" s="242">
        <v>4</v>
      </c>
      <c r="H421" s="243">
        <v>2023</v>
      </c>
      <c r="I421" s="244">
        <v>2023</v>
      </c>
      <c r="J421" s="244">
        <v>2024</v>
      </c>
      <c r="K421" s="245" t="str">
        <f>[1]Lib_RawData!G232</f>
        <v>CFO</v>
      </c>
      <c r="L421" s="246">
        <f t="shared" si="34"/>
        <v>0</v>
      </c>
      <c r="M421" s="76">
        <f t="shared" si="34"/>
        <v>0</v>
      </c>
      <c r="N421" s="76">
        <f t="shared" si="34"/>
        <v>0</v>
      </c>
      <c r="O421" s="247">
        <f t="shared" si="35"/>
        <v>0</v>
      </c>
      <c r="P421" s="248">
        <f t="shared" si="36"/>
        <v>0</v>
      </c>
      <c r="Q421" s="249">
        <f>P421*[1]Factors!D408</f>
        <v>0</v>
      </c>
      <c r="R421" s="249">
        <f t="shared" si="37"/>
        <v>0</v>
      </c>
      <c r="S421" s="249">
        <f>R421*[1]Factors!D408</f>
        <v>0</v>
      </c>
      <c r="T421" s="250">
        <f>R421*[1]Factors!D408*[1]Factors!E408</f>
        <v>0</v>
      </c>
      <c r="U421" s="246"/>
      <c r="V421" s="76"/>
      <c r="W421" s="250"/>
      <c r="X421" s="76"/>
      <c r="Y421" s="76">
        <f t="shared" si="47"/>
        <v>0</v>
      </c>
      <c r="Z421" s="76">
        <f t="shared" si="47"/>
        <v>0</v>
      </c>
      <c r="AA421" s="76" t="s">
        <v>220</v>
      </c>
      <c r="AB421" s="271">
        <f t="shared" si="46"/>
        <v>0</v>
      </c>
      <c r="AC421" s="76">
        <f t="shared" si="44"/>
        <v>0</v>
      </c>
      <c r="AD421" s="76">
        <f t="shared" si="39"/>
        <v>0</v>
      </c>
      <c r="AE421" s="76">
        <f t="shared" si="40"/>
        <v>0</v>
      </c>
      <c r="AF421" s="246"/>
      <c r="AG421" s="247">
        <f t="shared" si="41"/>
        <v>0</v>
      </c>
      <c r="AH421" s="76">
        <f t="shared" si="42"/>
        <v>0</v>
      </c>
      <c r="AI421" s="247">
        <f t="shared" si="43"/>
        <v>0</v>
      </c>
    </row>
    <row r="422" spans="1:35" s="20" customFormat="1">
      <c r="A422" s="31"/>
      <c r="B422" s="31"/>
      <c r="C422" s="94"/>
      <c r="D422" s="94"/>
      <c r="E422" s="94"/>
      <c r="F422" s="149"/>
      <c r="G422" s="242">
        <v>5</v>
      </c>
      <c r="H422" s="243">
        <v>2023</v>
      </c>
      <c r="I422" s="244">
        <v>2023</v>
      </c>
      <c r="J422" s="244">
        <v>2024</v>
      </c>
      <c r="K422" s="245" t="str">
        <f>[1]Lib_RawData!G233</f>
        <v>CFO</v>
      </c>
      <c r="L422" s="246">
        <f t="shared" si="34"/>
        <v>0</v>
      </c>
      <c r="M422" s="76">
        <f t="shared" si="34"/>
        <v>0</v>
      </c>
      <c r="N422" s="76">
        <f t="shared" si="34"/>
        <v>0</v>
      </c>
      <c r="O422" s="247">
        <f t="shared" si="35"/>
        <v>0</v>
      </c>
      <c r="P422" s="248">
        <f t="shared" si="36"/>
        <v>0</v>
      </c>
      <c r="Q422" s="249">
        <f>P422*[1]Factors!D409</f>
        <v>0</v>
      </c>
      <c r="R422" s="249">
        <f t="shared" si="37"/>
        <v>0</v>
      </c>
      <c r="S422" s="249">
        <f>R422*[1]Factors!D409</f>
        <v>0</v>
      </c>
      <c r="T422" s="250">
        <f>R422*[1]Factors!D409*[1]Factors!E409</f>
        <v>0</v>
      </c>
      <c r="U422" s="246"/>
      <c r="V422" s="76"/>
      <c r="W422" s="250"/>
      <c r="X422" s="76"/>
      <c r="Y422" s="76">
        <f t="shared" si="47"/>
        <v>0</v>
      </c>
      <c r="Z422" s="76">
        <f t="shared" si="47"/>
        <v>0</v>
      </c>
      <c r="AA422" s="76" t="s">
        <v>220</v>
      </c>
      <c r="AB422" s="271">
        <f t="shared" si="46"/>
        <v>0</v>
      </c>
      <c r="AC422" s="76">
        <f t="shared" si="44"/>
        <v>0</v>
      </c>
      <c r="AD422" s="76">
        <f t="shared" si="39"/>
        <v>0</v>
      </c>
      <c r="AE422" s="76">
        <f t="shared" si="40"/>
        <v>0</v>
      </c>
      <c r="AF422" s="246"/>
      <c r="AG422" s="247">
        <f t="shared" si="41"/>
        <v>0</v>
      </c>
      <c r="AH422" s="76">
        <f t="shared" si="42"/>
        <v>0</v>
      </c>
      <c r="AI422" s="247">
        <f t="shared" si="43"/>
        <v>0</v>
      </c>
    </row>
    <row r="423" spans="1:35" s="20" customFormat="1">
      <c r="A423" s="31"/>
      <c r="B423" s="31"/>
      <c r="C423" s="94"/>
      <c r="D423" s="94"/>
      <c r="E423" s="94"/>
      <c r="F423" s="149"/>
      <c r="G423" s="242">
        <v>6</v>
      </c>
      <c r="H423" s="243">
        <v>2023</v>
      </c>
      <c r="I423" s="244">
        <v>2023</v>
      </c>
      <c r="J423" s="244">
        <v>2024</v>
      </c>
      <c r="K423" s="245" t="str">
        <f>[1]Lib_RawData!G234</f>
        <v>CFO</v>
      </c>
      <c r="L423" s="246">
        <f t="shared" si="34"/>
        <v>0</v>
      </c>
      <c r="M423" s="76">
        <f t="shared" si="34"/>
        <v>0</v>
      </c>
      <c r="N423" s="76">
        <f t="shared" si="34"/>
        <v>0</v>
      </c>
      <c r="O423" s="247">
        <f t="shared" si="35"/>
        <v>0</v>
      </c>
      <c r="P423" s="248">
        <f t="shared" si="36"/>
        <v>0</v>
      </c>
      <c r="Q423" s="249">
        <f>P423*[1]Factors!D410</f>
        <v>0</v>
      </c>
      <c r="R423" s="249">
        <f t="shared" si="37"/>
        <v>0</v>
      </c>
      <c r="S423" s="249">
        <f>R423*[1]Factors!D410</f>
        <v>0</v>
      </c>
      <c r="T423" s="250">
        <f>R423*[1]Factors!D410*[1]Factors!E410</f>
        <v>0</v>
      </c>
      <c r="U423" s="246"/>
      <c r="V423" s="76"/>
      <c r="W423" s="250"/>
      <c r="X423" s="76"/>
      <c r="Y423" s="76">
        <f t="shared" si="47"/>
        <v>0</v>
      </c>
      <c r="Z423" s="76">
        <f t="shared" si="47"/>
        <v>0</v>
      </c>
      <c r="AA423" s="76" t="s">
        <v>220</v>
      </c>
      <c r="AB423" s="271">
        <f t="shared" si="46"/>
        <v>0</v>
      </c>
      <c r="AC423" s="76">
        <f t="shared" si="44"/>
        <v>0</v>
      </c>
      <c r="AD423" s="76">
        <f t="shared" si="39"/>
        <v>0</v>
      </c>
      <c r="AE423" s="76">
        <f t="shared" si="40"/>
        <v>0</v>
      </c>
      <c r="AF423" s="246"/>
      <c r="AG423" s="247">
        <f t="shared" si="41"/>
        <v>0</v>
      </c>
      <c r="AH423" s="76">
        <f t="shared" si="42"/>
        <v>0</v>
      </c>
      <c r="AI423" s="247">
        <f t="shared" si="43"/>
        <v>0</v>
      </c>
    </row>
    <row r="424" spans="1:35" s="20" customFormat="1">
      <c r="A424" s="31"/>
      <c r="B424" s="31"/>
      <c r="C424" s="94"/>
      <c r="D424" s="94"/>
      <c r="E424" s="94"/>
      <c r="F424" s="149"/>
      <c r="G424" s="242">
        <v>7</v>
      </c>
      <c r="H424" s="243">
        <v>2023</v>
      </c>
      <c r="I424" s="244">
        <v>2024</v>
      </c>
      <c r="J424" s="244">
        <v>2024</v>
      </c>
      <c r="K424" s="245" t="str">
        <f>[1]Lib_RawData!G235</f>
        <v>CFO</v>
      </c>
      <c r="L424" s="246">
        <f t="shared" si="34"/>
        <v>0</v>
      </c>
      <c r="M424" s="76">
        <f t="shared" si="34"/>
        <v>2120420.796566647</v>
      </c>
      <c r="N424" s="76">
        <f t="shared" si="34"/>
        <v>0</v>
      </c>
      <c r="O424" s="247">
        <f t="shared" si="35"/>
        <v>2120420.796566647</v>
      </c>
      <c r="P424" s="248">
        <f t="shared" si="36"/>
        <v>2120420.796566647</v>
      </c>
      <c r="Q424" s="249">
        <f>P424*[1]Factors!D411</f>
        <v>1403259.0685127378</v>
      </c>
      <c r="R424" s="249">
        <f t="shared" si="37"/>
        <v>15833</v>
      </c>
      <c r="S424" s="249">
        <f>R424*[1]Factors!D411</f>
        <v>10478.014961811779</v>
      </c>
      <c r="T424" s="250">
        <f>R424*[1]Factors!D411*[1]Factors!E411</f>
        <v>15833</v>
      </c>
      <c r="U424" s="246"/>
      <c r="V424" s="76"/>
      <c r="W424" s="250">
        <v>15833</v>
      </c>
      <c r="X424" s="76"/>
      <c r="Y424" s="76">
        <f t="shared" si="47"/>
        <v>0</v>
      </c>
      <c r="Z424" s="76">
        <f t="shared" si="47"/>
        <v>0</v>
      </c>
      <c r="AA424" s="76" t="s">
        <v>220</v>
      </c>
      <c r="AB424" s="271">
        <f t="shared" si="46"/>
        <v>133.92413292279713</v>
      </c>
      <c r="AC424" s="76">
        <f t="shared" si="44"/>
        <v>2120420.796566647</v>
      </c>
      <c r="AD424" s="76">
        <f t="shared" si="39"/>
        <v>0</v>
      </c>
      <c r="AE424" s="76">
        <f t="shared" si="40"/>
        <v>2120420.796566647</v>
      </c>
      <c r="AF424" s="246"/>
      <c r="AG424" s="247">
        <f t="shared" si="41"/>
        <v>2120420.796566647</v>
      </c>
      <c r="AH424" s="76">
        <f t="shared" si="42"/>
        <v>0</v>
      </c>
      <c r="AI424" s="247">
        <f t="shared" si="43"/>
        <v>2120420.796566647</v>
      </c>
    </row>
    <row r="425" spans="1:35" s="20" customFormat="1">
      <c r="A425" s="31"/>
      <c r="B425" s="31"/>
      <c r="C425" s="94"/>
      <c r="D425" s="94"/>
      <c r="E425" s="94"/>
      <c r="F425" s="149"/>
      <c r="G425" s="242">
        <v>8</v>
      </c>
      <c r="H425" s="243">
        <v>2023</v>
      </c>
      <c r="I425" s="244">
        <v>2024</v>
      </c>
      <c r="J425" s="244">
        <v>2024</v>
      </c>
      <c r="K425" s="245" t="str">
        <f>[1]Lib_RawData!G236</f>
        <v>CFO</v>
      </c>
      <c r="L425" s="246">
        <f t="shared" si="34"/>
        <v>0</v>
      </c>
      <c r="M425" s="76">
        <f t="shared" si="34"/>
        <v>0</v>
      </c>
      <c r="N425" s="76">
        <f t="shared" si="34"/>
        <v>0</v>
      </c>
      <c r="O425" s="247">
        <f t="shared" si="35"/>
        <v>0</v>
      </c>
      <c r="P425" s="248">
        <f t="shared" si="36"/>
        <v>0</v>
      </c>
      <c r="Q425" s="249">
        <f>P425*[1]Factors!D412</f>
        <v>0</v>
      </c>
      <c r="R425" s="249">
        <f t="shared" si="37"/>
        <v>0</v>
      </c>
      <c r="S425" s="249">
        <f>R425*[1]Factors!D412</f>
        <v>0</v>
      </c>
      <c r="T425" s="250">
        <f>R425*[1]Factors!D412*[1]Factors!E412</f>
        <v>0</v>
      </c>
      <c r="U425" s="246"/>
      <c r="V425" s="76"/>
      <c r="W425" s="250"/>
      <c r="X425" s="76"/>
      <c r="Y425" s="76">
        <f t="shared" si="47"/>
        <v>0</v>
      </c>
      <c r="Z425" s="76">
        <f t="shared" si="47"/>
        <v>0</v>
      </c>
      <c r="AA425" s="76" t="s">
        <v>220</v>
      </c>
      <c r="AB425" s="271">
        <f t="shared" si="46"/>
        <v>0</v>
      </c>
      <c r="AC425" s="76">
        <f t="shared" si="44"/>
        <v>0</v>
      </c>
      <c r="AD425" s="76">
        <f t="shared" si="39"/>
        <v>0</v>
      </c>
      <c r="AE425" s="76">
        <f t="shared" si="40"/>
        <v>0</v>
      </c>
      <c r="AF425" s="246"/>
      <c r="AG425" s="247">
        <f t="shared" si="41"/>
        <v>0</v>
      </c>
      <c r="AH425" s="76">
        <f t="shared" si="42"/>
        <v>0</v>
      </c>
      <c r="AI425" s="247">
        <f t="shared" si="43"/>
        <v>0</v>
      </c>
    </row>
    <row r="426" spans="1:35" s="20" customFormat="1">
      <c r="A426" s="31"/>
      <c r="B426" s="31"/>
      <c r="C426" s="94"/>
      <c r="D426" s="94"/>
      <c r="E426" s="94"/>
      <c r="F426" s="149"/>
      <c r="G426" s="242">
        <v>9</v>
      </c>
      <c r="H426" s="243">
        <v>2023</v>
      </c>
      <c r="I426" s="244">
        <v>2024</v>
      </c>
      <c r="J426" s="244">
        <v>2024</v>
      </c>
      <c r="K426" s="245" t="str">
        <f>[1]Lib_RawData!G237</f>
        <v>CFO</v>
      </c>
      <c r="L426" s="246">
        <f t="shared" si="34"/>
        <v>0</v>
      </c>
      <c r="M426" s="76">
        <f t="shared" si="34"/>
        <v>0</v>
      </c>
      <c r="N426" s="76">
        <f t="shared" si="34"/>
        <v>0</v>
      </c>
      <c r="O426" s="247">
        <f t="shared" si="35"/>
        <v>0</v>
      </c>
      <c r="P426" s="248">
        <f t="shared" si="36"/>
        <v>0</v>
      </c>
      <c r="Q426" s="249">
        <f>P426*[1]Factors!D413</f>
        <v>0</v>
      </c>
      <c r="R426" s="249">
        <f t="shared" si="37"/>
        <v>0</v>
      </c>
      <c r="S426" s="249">
        <f>R426*[1]Factors!D413</f>
        <v>0</v>
      </c>
      <c r="T426" s="250">
        <f>R426*[1]Factors!D413*[1]Factors!E413</f>
        <v>0</v>
      </c>
      <c r="U426" s="246"/>
      <c r="V426" s="76"/>
      <c r="W426" s="250"/>
      <c r="X426" s="76"/>
      <c r="Y426" s="76">
        <f t="shared" ref="Y426:Z441" si="48">Y414*EXP(Y$20)</f>
        <v>0</v>
      </c>
      <c r="Z426" s="76">
        <f t="shared" si="48"/>
        <v>0</v>
      </c>
      <c r="AA426" s="76" t="s">
        <v>220</v>
      </c>
      <c r="AB426" s="271">
        <f t="shared" si="46"/>
        <v>0</v>
      </c>
      <c r="AC426" s="76">
        <f t="shared" si="44"/>
        <v>0</v>
      </c>
      <c r="AD426" s="76">
        <f t="shared" si="39"/>
        <v>0</v>
      </c>
      <c r="AE426" s="76">
        <f t="shared" si="40"/>
        <v>0</v>
      </c>
      <c r="AF426" s="246"/>
      <c r="AG426" s="247">
        <f t="shared" si="41"/>
        <v>0</v>
      </c>
      <c r="AH426" s="76">
        <f t="shared" si="42"/>
        <v>0</v>
      </c>
      <c r="AI426" s="247">
        <f t="shared" si="43"/>
        <v>0</v>
      </c>
    </row>
    <row r="427" spans="1:35" s="20" customFormat="1">
      <c r="A427" s="31"/>
      <c r="B427" s="31"/>
      <c r="C427" s="94"/>
      <c r="D427" s="94"/>
      <c r="E427" s="94"/>
      <c r="F427" s="149"/>
      <c r="G427" s="242">
        <v>10</v>
      </c>
      <c r="H427" s="243">
        <v>2023</v>
      </c>
      <c r="I427" s="244">
        <v>2024</v>
      </c>
      <c r="J427" s="244">
        <v>2024</v>
      </c>
      <c r="K427" s="245" t="str">
        <f>[1]Lib_RawData!G238</f>
        <v>CFO</v>
      </c>
      <c r="L427" s="246">
        <f t="shared" si="34"/>
        <v>0</v>
      </c>
      <c r="M427" s="76">
        <f t="shared" si="34"/>
        <v>0</v>
      </c>
      <c r="N427" s="76">
        <f t="shared" si="34"/>
        <v>0</v>
      </c>
      <c r="O427" s="247">
        <f t="shared" si="35"/>
        <v>0</v>
      </c>
      <c r="P427" s="248">
        <f t="shared" si="36"/>
        <v>0</v>
      </c>
      <c r="Q427" s="249">
        <f>P427*[1]Factors!D414</f>
        <v>0</v>
      </c>
      <c r="R427" s="249">
        <f t="shared" si="37"/>
        <v>0</v>
      </c>
      <c r="S427" s="249">
        <f>R427*[1]Factors!D414</f>
        <v>0</v>
      </c>
      <c r="T427" s="250">
        <f>R427*[1]Factors!D414*[1]Factors!E414</f>
        <v>0</v>
      </c>
      <c r="U427" s="246"/>
      <c r="V427" s="76"/>
      <c r="W427" s="250"/>
      <c r="X427" s="76"/>
      <c r="Y427" s="76">
        <f t="shared" si="48"/>
        <v>0</v>
      </c>
      <c r="Z427" s="76">
        <f t="shared" si="48"/>
        <v>0</v>
      </c>
      <c r="AA427" s="76" t="s">
        <v>220</v>
      </c>
      <c r="AB427" s="271">
        <f t="shared" si="46"/>
        <v>0</v>
      </c>
      <c r="AC427" s="76">
        <f t="shared" si="44"/>
        <v>0</v>
      </c>
      <c r="AD427" s="76">
        <f t="shared" si="39"/>
        <v>0</v>
      </c>
      <c r="AE427" s="76">
        <f t="shared" si="40"/>
        <v>0</v>
      </c>
      <c r="AF427" s="246"/>
      <c r="AG427" s="247">
        <f t="shared" si="41"/>
        <v>0</v>
      </c>
      <c r="AH427" s="76">
        <f t="shared" si="42"/>
        <v>0</v>
      </c>
      <c r="AI427" s="247">
        <f t="shared" si="43"/>
        <v>0</v>
      </c>
    </row>
    <row r="428" spans="1:35" s="20" customFormat="1">
      <c r="A428" s="31"/>
      <c r="B428" s="31"/>
      <c r="C428" s="94"/>
      <c r="D428" s="94"/>
      <c r="E428" s="94"/>
      <c r="F428" s="149"/>
      <c r="G428" s="242">
        <v>11</v>
      </c>
      <c r="H428" s="243">
        <v>2023</v>
      </c>
      <c r="I428" s="244">
        <v>2024</v>
      </c>
      <c r="J428" s="244">
        <v>2024</v>
      </c>
      <c r="K428" s="245" t="str">
        <f>[1]Lib_RawData!G239</f>
        <v>CFO</v>
      </c>
      <c r="L428" s="246">
        <f t="shared" si="34"/>
        <v>0</v>
      </c>
      <c r="M428" s="76">
        <f t="shared" si="34"/>
        <v>0</v>
      </c>
      <c r="N428" s="76">
        <f t="shared" si="34"/>
        <v>0</v>
      </c>
      <c r="O428" s="247">
        <f t="shared" si="35"/>
        <v>0</v>
      </c>
      <c r="P428" s="248">
        <f t="shared" si="36"/>
        <v>0</v>
      </c>
      <c r="Q428" s="249">
        <f>P428*[1]Factors!D415</f>
        <v>0</v>
      </c>
      <c r="R428" s="249">
        <f t="shared" si="37"/>
        <v>0</v>
      </c>
      <c r="S428" s="249">
        <f>R428*[1]Factors!D415</f>
        <v>0</v>
      </c>
      <c r="T428" s="250">
        <f>R428*[1]Factors!D415*[1]Factors!E415</f>
        <v>0</v>
      </c>
      <c r="U428" s="246"/>
      <c r="V428" s="76"/>
      <c r="W428" s="250"/>
      <c r="X428" s="76"/>
      <c r="Y428" s="76">
        <f t="shared" si="48"/>
        <v>0</v>
      </c>
      <c r="Z428" s="76">
        <f t="shared" si="48"/>
        <v>0</v>
      </c>
      <c r="AA428" s="76" t="s">
        <v>220</v>
      </c>
      <c r="AB428" s="271">
        <f t="shared" si="46"/>
        <v>0</v>
      </c>
      <c r="AC428" s="76">
        <f t="shared" si="44"/>
        <v>0</v>
      </c>
      <c r="AD428" s="76">
        <f t="shared" si="39"/>
        <v>0</v>
      </c>
      <c r="AE428" s="76">
        <f t="shared" si="40"/>
        <v>0</v>
      </c>
      <c r="AF428" s="246"/>
      <c r="AG428" s="247">
        <f t="shared" si="41"/>
        <v>0</v>
      </c>
      <c r="AH428" s="76">
        <f t="shared" si="42"/>
        <v>0</v>
      </c>
      <c r="AI428" s="247">
        <f t="shared" si="43"/>
        <v>0</v>
      </c>
    </row>
    <row r="429" spans="1:35" s="20" customFormat="1">
      <c r="A429" s="31"/>
      <c r="B429" s="31"/>
      <c r="C429" s="94"/>
      <c r="D429" s="94"/>
      <c r="E429" s="94"/>
      <c r="F429" s="149"/>
      <c r="G429" s="242">
        <v>12</v>
      </c>
      <c r="H429" s="243">
        <v>2023</v>
      </c>
      <c r="I429" s="244">
        <v>2024</v>
      </c>
      <c r="J429" s="244">
        <v>2024</v>
      </c>
      <c r="K429" s="245" t="str">
        <f>[1]Lib_RawData!G240</f>
        <v>CFO</v>
      </c>
      <c r="L429" s="246">
        <f t="shared" si="34"/>
        <v>0</v>
      </c>
      <c r="M429" s="76">
        <f t="shared" si="34"/>
        <v>0</v>
      </c>
      <c r="N429" s="76">
        <f t="shared" si="34"/>
        <v>0</v>
      </c>
      <c r="O429" s="247">
        <f t="shared" si="35"/>
        <v>0</v>
      </c>
      <c r="P429" s="248">
        <f t="shared" si="36"/>
        <v>0</v>
      </c>
      <c r="Q429" s="249">
        <f>P429*[1]Factors!D416</f>
        <v>0</v>
      </c>
      <c r="R429" s="249">
        <f t="shared" si="37"/>
        <v>0</v>
      </c>
      <c r="S429" s="249">
        <f>R429*[1]Factors!D416</f>
        <v>0</v>
      </c>
      <c r="T429" s="250">
        <f>R429*[1]Factors!D416*[1]Factors!E416</f>
        <v>0</v>
      </c>
      <c r="U429" s="246"/>
      <c r="V429" s="76"/>
      <c r="W429" s="250"/>
      <c r="X429" s="76"/>
      <c r="Y429" s="76">
        <f t="shared" si="48"/>
        <v>0</v>
      </c>
      <c r="Z429" s="76">
        <f t="shared" si="48"/>
        <v>0</v>
      </c>
      <c r="AA429" s="76" t="s">
        <v>220</v>
      </c>
      <c r="AB429" s="271">
        <f t="shared" si="46"/>
        <v>0</v>
      </c>
      <c r="AC429" s="76">
        <f t="shared" si="44"/>
        <v>0</v>
      </c>
      <c r="AD429" s="76">
        <f t="shared" si="39"/>
        <v>0</v>
      </c>
      <c r="AE429" s="76">
        <f t="shared" si="40"/>
        <v>0</v>
      </c>
      <c r="AF429" s="246"/>
      <c r="AG429" s="247">
        <f t="shared" si="41"/>
        <v>0</v>
      </c>
      <c r="AH429" s="76">
        <f t="shared" si="42"/>
        <v>0</v>
      </c>
      <c r="AI429" s="247">
        <f t="shared" si="43"/>
        <v>0</v>
      </c>
    </row>
    <row r="430" spans="1:35" s="20" customFormat="1">
      <c r="A430" s="31"/>
      <c r="B430" s="31"/>
      <c r="C430" s="94"/>
      <c r="D430" s="94"/>
      <c r="E430" s="94"/>
      <c r="F430" s="149"/>
      <c r="G430" s="242">
        <v>1</v>
      </c>
      <c r="H430" s="243">
        <v>2024</v>
      </c>
      <c r="I430" s="244">
        <v>2024</v>
      </c>
      <c r="J430" s="244">
        <v>2024</v>
      </c>
      <c r="K430" s="245" t="str">
        <f>[1]Lib_RawData!G241</f>
        <v>CFO</v>
      </c>
      <c r="L430" s="246">
        <f t="shared" si="34"/>
        <v>0</v>
      </c>
      <c r="M430" s="76">
        <f t="shared" si="34"/>
        <v>0</v>
      </c>
      <c r="N430" s="76">
        <f t="shared" si="34"/>
        <v>0</v>
      </c>
      <c r="O430" s="247">
        <f t="shared" si="35"/>
        <v>0</v>
      </c>
      <c r="P430" s="248">
        <f t="shared" si="36"/>
        <v>0</v>
      </c>
      <c r="Q430" s="249">
        <f>P430*[1]Factors!D417</f>
        <v>0</v>
      </c>
      <c r="R430" s="249">
        <f t="shared" si="37"/>
        <v>0</v>
      </c>
      <c r="S430" s="249">
        <f>R430*[1]Factors!D417</f>
        <v>0</v>
      </c>
      <c r="T430" s="250">
        <f>R430*[1]Factors!D417*[1]Factors!E417</f>
        <v>0</v>
      </c>
      <c r="U430" s="246"/>
      <c r="V430" s="76"/>
      <c r="W430" s="250"/>
      <c r="X430" s="76"/>
      <c r="Y430" s="76">
        <f t="shared" si="48"/>
        <v>0</v>
      </c>
      <c r="Z430" s="76">
        <f t="shared" si="48"/>
        <v>0</v>
      </c>
      <c r="AA430" s="76" t="s">
        <v>220</v>
      </c>
      <c r="AB430" s="271">
        <f t="shared" si="46"/>
        <v>0</v>
      </c>
      <c r="AC430" s="76">
        <f t="shared" si="44"/>
        <v>0</v>
      </c>
      <c r="AD430" s="76">
        <f t="shared" si="39"/>
        <v>0</v>
      </c>
      <c r="AE430" s="76">
        <f t="shared" si="40"/>
        <v>0</v>
      </c>
      <c r="AF430" s="246"/>
      <c r="AG430" s="247">
        <f t="shared" si="41"/>
        <v>0</v>
      </c>
      <c r="AH430" s="76">
        <f t="shared" si="42"/>
        <v>0</v>
      </c>
      <c r="AI430" s="247">
        <f t="shared" si="43"/>
        <v>0</v>
      </c>
    </row>
    <row r="431" spans="1:35" s="20" customFormat="1">
      <c r="A431" s="31"/>
      <c r="B431" s="31"/>
      <c r="C431" s="94"/>
      <c r="D431" s="94"/>
      <c r="E431" s="94"/>
      <c r="F431" s="149"/>
      <c r="G431" s="242">
        <v>2</v>
      </c>
      <c r="H431" s="243">
        <v>2024</v>
      </c>
      <c r="I431" s="244">
        <v>2024</v>
      </c>
      <c r="J431" s="244">
        <v>2024</v>
      </c>
      <c r="K431" s="245" t="str">
        <f>[1]Lib_RawData!G242</f>
        <v>CFO</v>
      </c>
      <c r="L431" s="246">
        <f t="shared" si="34"/>
        <v>0</v>
      </c>
      <c r="M431" s="76">
        <f t="shared" si="34"/>
        <v>0</v>
      </c>
      <c r="N431" s="76">
        <f t="shared" si="34"/>
        <v>0</v>
      </c>
      <c r="O431" s="247">
        <f t="shared" si="35"/>
        <v>0</v>
      </c>
      <c r="P431" s="248">
        <f t="shared" si="36"/>
        <v>0</v>
      </c>
      <c r="Q431" s="249">
        <f>P431*[1]Factors!D418</f>
        <v>0</v>
      </c>
      <c r="R431" s="249">
        <f t="shared" si="37"/>
        <v>0</v>
      </c>
      <c r="S431" s="249">
        <f>R431*[1]Factors!D418</f>
        <v>0</v>
      </c>
      <c r="T431" s="250">
        <f>R431*[1]Factors!D418*[1]Factors!E418</f>
        <v>0</v>
      </c>
      <c r="U431" s="246"/>
      <c r="V431" s="76"/>
      <c r="W431" s="250"/>
      <c r="X431" s="76"/>
      <c r="Y431" s="76">
        <f t="shared" si="48"/>
        <v>0</v>
      </c>
      <c r="Z431" s="76">
        <f t="shared" si="48"/>
        <v>0</v>
      </c>
      <c r="AA431" s="76" t="s">
        <v>220</v>
      </c>
      <c r="AB431" s="271">
        <f t="shared" si="46"/>
        <v>0</v>
      </c>
      <c r="AC431" s="76">
        <f t="shared" si="44"/>
        <v>0</v>
      </c>
      <c r="AD431" s="76">
        <f t="shared" si="39"/>
        <v>0</v>
      </c>
      <c r="AE431" s="76">
        <f t="shared" si="40"/>
        <v>0</v>
      </c>
      <c r="AF431" s="246"/>
      <c r="AG431" s="247">
        <f t="shared" si="41"/>
        <v>0</v>
      </c>
      <c r="AH431" s="76">
        <f t="shared" si="42"/>
        <v>0</v>
      </c>
      <c r="AI431" s="247">
        <f t="shared" si="43"/>
        <v>0</v>
      </c>
    </row>
    <row r="432" spans="1:35" s="20" customFormat="1">
      <c r="A432" s="31"/>
      <c r="B432" s="31"/>
      <c r="C432" s="94"/>
      <c r="D432" s="94"/>
      <c r="E432" s="94"/>
      <c r="F432" s="149"/>
      <c r="G432" s="242">
        <v>3</v>
      </c>
      <c r="H432" s="243">
        <v>2024</v>
      </c>
      <c r="I432" s="244">
        <v>2024</v>
      </c>
      <c r="J432" s="244">
        <v>2024</v>
      </c>
      <c r="K432" s="245" t="str">
        <f>[1]Lib_RawData!G243</f>
        <v>CFO</v>
      </c>
      <c r="L432" s="246">
        <f t="shared" si="34"/>
        <v>0</v>
      </c>
      <c r="M432" s="76">
        <f t="shared" si="34"/>
        <v>0</v>
      </c>
      <c r="N432" s="76">
        <f t="shared" si="34"/>
        <v>0</v>
      </c>
      <c r="O432" s="247">
        <f t="shared" si="35"/>
        <v>0</v>
      </c>
      <c r="P432" s="248">
        <f t="shared" si="36"/>
        <v>0</v>
      </c>
      <c r="Q432" s="249">
        <f>P432*[1]Factors!D419</f>
        <v>0</v>
      </c>
      <c r="R432" s="249">
        <f t="shared" si="37"/>
        <v>0</v>
      </c>
      <c r="S432" s="249">
        <f>R432*[1]Factors!D419</f>
        <v>0</v>
      </c>
      <c r="T432" s="250">
        <f>R432*[1]Factors!D419*[1]Factors!E419</f>
        <v>0</v>
      </c>
      <c r="U432" s="246"/>
      <c r="V432" s="76"/>
      <c r="W432" s="250"/>
      <c r="X432" s="76"/>
      <c r="Y432" s="76">
        <f t="shared" si="48"/>
        <v>0</v>
      </c>
      <c r="Z432" s="76">
        <f t="shared" si="48"/>
        <v>0</v>
      </c>
      <c r="AA432" s="76" t="s">
        <v>220</v>
      </c>
      <c r="AB432" s="271">
        <f t="shared" si="46"/>
        <v>0</v>
      </c>
      <c r="AC432" s="76">
        <f t="shared" si="44"/>
        <v>0</v>
      </c>
      <c r="AD432" s="76">
        <f t="shared" si="39"/>
        <v>0</v>
      </c>
      <c r="AE432" s="76">
        <f t="shared" si="40"/>
        <v>0</v>
      </c>
      <c r="AF432" s="246"/>
      <c r="AG432" s="247">
        <f t="shared" si="41"/>
        <v>0</v>
      </c>
      <c r="AH432" s="76">
        <f t="shared" si="42"/>
        <v>0</v>
      </c>
      <c r="AI432" s="247">
        <f t="shared" si="43"/>
        <v>0</v>
      </c>
    </row>
    <row r="433" spans="1:35" s="20" customFormat="1">
      <c r="A433" s="31"/>
      <c r="B433" s="31"/>
      <c r="C433" s="94"/>
      <c r="D433" s="94"/>
      <c r="E433" s="94"/>
      <c r="F433" s="149"/>
      <c r="G433" s="242">
        <v>4</v>
      </c>
      <c r="H433" s="243">
        <v>2024</v>
      </c>
      <c r="I433" s="244">
        <v>2024</v>
      </c>
      <c r="J433" s="244">
        <v>2025</v>
      </c>
      <c r="K433" s="245" t="str">
        <f>[1]Lib_RawData!G244</f>
        <v>CFO</v>
      </c>
      <c r="L433" s="246">
        <f t="shared" si="34"/>
        <v>0</v>
      </c>
      <c r="M433" s="76">
        <f t="shared" si="34"/>
        <v>0</v>
      </c>
      <c r="N433" s="76">
        <f t="shared" si="34"/>
        <v>0</v>
      </c>
      <c r="O433" s="247">
        <f t="shared" si="35"/>
        <v>0</v>
      </c>
      <c r="P433" s="248">
        <f t="shared" si="36"/>
        <v>0</v>
      </c>
      <c r="Q433" s="249">
        <f>P433*[1]Factors!D420</f>
        <v>0</v>
      </c>
      <c r="R433" s="249">
        <f t="shared" si="37"/>
        <v>0</v>
      </c>
      <c r="S433" s="249">
        <f>R433*[1]Factors!D420</f>
        <v>0</v>
      </c>
      <c r="T433" s="250">
        <f>R433*[1]Factors!D420*[1]Factors!E420</f>
        <v>0</v>
      </c>
      <c r="U433" s="246"/>
      <c r="V433" s="76"/>
      <c r="W433" s="250"/>
      <c r="X433" s="76"/>
      <c r="Y433" s="76">
        <f t="shared" si="48"/>
        <v>0</v>
      </c>
      <c r="Z433" s="76">
        <f t="shared" si="48"/>
        <v>0</v>
      </c>
      <c r="AA433" s="76" t="s">
        <v>220</v>
      </c>
      <c r="AB433" s="271">
        <f t="shared" si="46"/>
        <v>0</v>
      </c>
      <c r="AC433" s="76">
        <f t="shared" si="44"/>
        <v>0</v>
      </c>
      <c r="AD433" s="76">
        <f t="shared" si="39"/>
        <v>0</v>
      </c>
      <c r="AE433" s="76">
        <f t="shared" si="40"/>
        <v>0</v>
      </c>
      <c r="AF433" s="246"/>
      <c r="AG433" s="247">
        <f t="shared" si="41"/>
        <v>0</v>
      </c>
      <c r="AH433" s="76">
        <f t="shared" si="42"/>
        <v>0</v>
      </c>
      <c r="AI433" s="247">
        <f t="shared" si="43"/>
        <v>0</v>
      </c>
    </row>
    <row r="434" spans="1:35" s="20" customFormat="1">
      <c r="A434" s="31"/>
      <c r="B434" s="31"/>
      <c r="C434" s="94"/>
      <c r="D434" s="94"/>
      <c r="E434" s="94"/>
      <c r="F434" s="149"/>
      <c r="G434" s="242">
        <v>5</v>
      </c>
      <c r="H434" s="243">
        <v>2024</v>
      </c>
      <c r="I434" s="244">
        <v>2024</v>
      </c>
      <c r="J434" s="244">
        <v>2025</v>
      </c>
      <c r="K434" s="245" t="str">
        <f>[1]Lib_RawData!G245</f>
        <v>CFO</v>
      </c>
      <c r="L434" s="246">
        <f t="shared" si="34"/>
        <v>0</v>
      </c>
      <c r="M434" s="76">
        <f t="shared" si="34"/>
        <v>0</v>
      </c>
      <c r="N434" s="76">
        <f t="shared" si="34"/>
        <v>0</v>
      </c>
      <c r="O434" s="247">
        <f t="shared" si="35"/>
        <v>0</v>
      </c>
      <c r="P434" s="248">
        <f t="shared" si="36"/>
        <v>0</v>
      </c>
      <c r="Q434" s="249">
        <f>P434*[1]Factors!D421</f>
        <v>0</v>
      </c>
      <c r="R434" s="249">
        <f t="shared" si="37"/>
        <v>0</v>
      </c>
      <c r="S434" s="249">
        <f>R434*[1]Factors!D421</f>
        <v>0</v>
      </c>
      <c r="T434" s="250">
        <f>R434*[1]Factors!D421*[1]Factors!E421</f>
        <v>0</v>
      </c>
      <c r="U434" s="246"/>
      <c r="V434" s="76"/>
      <c r="W434" s="250"/>
      <c r="X434" s="76"/>
      <c r="Y434" s="76">
        <f t="shared" si="48"/>
        <v>0</v>
      </c>
      <c r="Z434" s="76">
        <f t="shared" si="48"/>
        <v>0</v>
      </c>
      <c r="AA434" s="76" t="s">
        <v>220</v>
      </c>
      <c r="AB434" s="271">
        <f t="shared" si="46"/>
        <v>0</v>
      </c>
      <c r="AC434" s="76">
        <f t="shared" si="44"/>
        <v>0</v>
      </c>
      <c r="AD434" s="76">
        <f t="shared" si="39"/>
        <v>0</v>
      </c>
      <c r="AE434" s="76">
        <f t="shared" si="40"/>
        <v>0</v>
      </c>
      <c r="AF434" s="246"/>
      <c r="AG434" s="247">
        <f t="shared" si="41"/>
        <v>0</v>
      </c>
      <c r="AH434" s="76">
        <f t="shared" si="42"/>
        <v>0</v>
      </c>
      <c r="AI434" s="247">
        <f t="shared" si="43"/>
        <v>0</v>
      </c>
    </row>
    <row r="435" spans="1:35" s="20" customFormat="1">
      <c r="A435" s="31"/>
      <c r="B435" s="31"/>
      <c r="C435" s="94"/>
      <c r="D435" s="94"/>
      <c r="E435" s="94"/>
      <c r="F435" s="149"/>
      <c r="G435" s="242">
        <v>6</v>
      </c>
      <c r="H435" s="243">
        <v>2024</v>
      </c>
      <c r="I435" s="244">
        <v>2024</v>
      </c>
      <c r="J435" s="244">
        <v>2025</v>
      </c>
      <c r="K435" s="245" t="str">
        <f>[1]Lib_RawData!G246</f>
        <v>CFO</v>
      </c>
      <c r="L435" s="246">
        <f t="shared" si="34"/>
        <v>0</v>
      </c>
      <c r="M435" s="76">
        <f t="shared" si="34"/>
        <v>0</v>
      </c>
      <c r="N435" s="76">
        <f t="shared" si="34"/>
        <v>0</v>
      </c>
      <c r="O435" s="247">
        <f t="shared" si="35"/>
        <v>0</v>
      </c>
      <c r="P435" s="248">
        <f t="shared" si="36"/>
        <v>0</v>
      </c>
      <c r="Q435" s="249">
        <f>P435*[1]Factors!D422</f>
        <v>0</v>
      </c>
      <c r="R435" s="249">
        <f t="shared" si="37"/>
        <v>0</v>
      </c>
      <c r="S435" s="249">
        <f>R435*[1]Factors!D422</f>
        <v>0</v>
      </c>
      <c r="T435" s="250">
        <f>R435*[1]Factors!D422*[1]Factors!E422</f>
        <v>0</v>
      </c>
      <c r="U435" s="246"/>
      <c r="V435" s="76"/>
      <c r="W435" s="250"/>
      <c r="X435" s="76"/>
      <c r="Y435" s="76">
        <f t="shared" si="48"/>
        <v>0</v>
      </c>
      <c r="Z435" s="76">
        <f t="shared" si="48"/>
        <v>0</v>
      </c>
      <c r="AA435" s="76" t="s">
        <v>220</v>
      </c>
      <c r="AB435" s="271">
        <f t="shared" si="46"/>
        <v>0</v>
      </c>
      <c r="AC435" s="76">
        <f t="shared" si="44"/>
        <v>0</v>
      </c>
      <c r="AD435" s="76">
        <f t="shared" si="39"/>
        <v>0</v>
      </c>
      <c r="AE435" s="76">
        <f t="shared" si="40"/>
        <v>0</v>
      </c>
      <c r="AF435" s="246"/>
      <c r="AG435" s="247">
        <f t="shared" si="41"/>
        <v>0</v>
      </c>
      <c r="AH435" s="76">
        <f t="shared" si="42"/>
        <v>0</v>
      </c>
      <c r="AI435" s="247">
        <f t="shared" si="43"/>
        <v>0</v>
      </c>
    </row>
    <row r="436" spans="1:35" s="20" customFormat="1">
      <c r="A436" s="31"/>
      <c r="B436" s="31"/>
      <c r="C436" s="94"/>
      <c r="D436" s="94"/>
      <c r="E436" s="94"/>
      <c r="F436" s="149"/>
      <c r="G436" s="242">
        <v>7</v>
      </c>
      <c r="H436" s="243">
        <v>2024</v>
      </c>
      <c r="I436" s="244">
        <v>2025</v>
      </c>
      <c r="J436" s="244">
        <v>2025</v>
      </c>
      <c r="K436" s="245" t="str">
        <f>[1]Lib_RawData!G247</f>
        <v>CFO</v>
      </c>
      <c r="L436" s="246">
        <f t="shared" si="34"/>
        <v>0</v>
      </c>
      <c r="M436" s="76">
        <f t="shared" si="34"/>
        <v>2194635.5244464795</v>
      </c>
      <c r="N436" s="76">
        <f t="shared" si="34"/>
        <v>0</v>
      </c>
      <c r="O436" s="247">
        <f t="shared" si="35"/>
        <v>2194635.5244464795</v>
      </c>
      <c r="P436" s="248">
        <f t="shared" si="36"/>
        <v>2194635.5244464795</v>
      </c>
      <c r="Q436" s="249">
        <f>P436*[1]Factors!D423</f>
        <v>1403259.068512738</v>
      </c>
      <c r="R436" s="249">
        <f t="shared" si="37"/>
        <v>15833</v>
      </c>
      <c r="S436" s="249">
        <f>R436*[1]Factors!D423</f>
        <v>10123.685953441334</v>
      </c>
      <c r="T436" s="250">
        <f>R436*[1]Factors!D423*[1]Factors!E423</f>
        <v>15832.999999999998</v>
      </c>
      <c r="U436" s="246"/>
      <c r="V436" s="76"/>
      <c r="W436" s="250">
        <v>15833</v>
      </c>
      <c r="X436" s="76"/>
      <c r="Y436" s="76">
        <f t="shared" si="48"/>
        <v>0</v>
      </c>
      <c r="Z436" s="76">
        <f t="shared" si="48"/>
        <v>0</v>
      </c>
      <c r="AA436" s="76" t="s">
        <v>220</v>
      </c>
      <c r="AB436" s="271">
        <f t="shared" si="46"/>
        <v>138.61147757509502</v>
      </c>
      <c r="AC436" s="76">
        <f t="shared" si="44"/>
        <v>2194635.5244464795</v>
      </c>
      <c r="AD436" s="76">
        <f t="shared" si="39"/>
        <v>0</v>
      </c>
      <c r="AE436" s="76">
        <f t="shared" si="40"/>
        <v>2194635.5244464795</v>
      </c>
      <c r="AF436" s="246"/>
      <c r="AG436" s="247">
        <f t="shared" si="41"/>
        <v>2194635.5244464795</v>
      </c>
      <c r="AH436" s="76">
        <f t="shared" si="42"/>
        <v>0</v>
      </c>
      <c r="AI436" s="247">
        <f t="shared" si="43"/>
        <v>2194635.5244464795</v>
      </c>
    </row>
    <row r="437" spans="1:35" s="20" customFormat="1">
      <c r="A437" s="31"/>
      <c r="B437" s="31"/>
      <c r="C437" s="94"/>
      <c r="D437" s="94"/>
      <c r="E437" s="94"/>
      <c r="F437" s="149"/>
      <c r="G437" s="242">
        <v>8</v>
      </c>
      <c r="H437" s="243">
        <v>2024</v>
      </c>
      <c r="I437" s="244">
        <v>2025</v>
      </c>
      <c r="J437" s="244">
        <v>2025</v>
      </c>
      <c r="K437" s="245" t="str">
        <f>[1]Lib_RawData!G248</f>
        <v>CFO</v>
      </c>
      <c r="L437" s="246">
        <f t="shared" si="34"/>
        <v>0</v>
      </c>
      <c r="M437" s="76">
        <f t="shared" si="34"/>
        <v>0</v>
      </c>
      <c r="N437" s="76">
        <f t="shared" si="34"/>
        <v>0</v>
      </c>
      <c r="O437" s="247">
        <f t="shared" si="35"/>
        <v>0</v>
      </c>
      <c r="P437" s="248">
        <f t="shared" si="36"/>
        <v>0</v>
      </c>
      <c r="Q437" s="249">
        <f>P437*[1]Factors!D424</f>
        <v>0</v>
      </c>
      <c r="R437" s="249">
        <f t="shared" si="37"/>
        <v>0</v>
      </c>
      <c r="S437" s="249">
        <f>R437*[1]Factors!D424</f>
        <v>0</v>
      </c>
      <c r="T437" s="250">
        <f>R437*[1]Factors!D424*[1]Factors!E424</f>
        <v>0</v>
      </c>
      <c r="U437" s="246"/>
      <c r="V437" s="76"/>
      <c r="W437" s="250"/>
      <c r="X437" s="76"/>
      <c r="Y437" s="76">
        <f t="shared" si="48"/>
        <v>0</v>
      </c>
      <c r="Z437" s="76">
        <f t="shared" si="48"/>
        <v>0</v>
      </c>
      <c r="AA437" s="76" t="s">
        <v>220</v>
      </c>
      <c r="AB437" s="271">
        <f t="shared" si="46"/>
        <v>0</v>
      </c>
      <c r="AC437" s="76">
        <f t="shared" si="44"/>
        <v>0</v>
      </c>
      <c r="AD437" s="76">
        <f t="shared" si="39"/>
        <v>0</v>
      </c>
      <c r="AE437" s="76">
        <f t="shared" si="40"/>
        <v>0</v>
      </c>
      <c r="AF437" s="246"/>
      <c r="AG437" s="247">
        <f t="shared" si="41"/>
        <v>0</v>
      </c>
      <c r="AH437" s="76">
        <f t="shared" si="42"/>
        <v>0</v>
      </c>
      <c r="AI437" s="247">
        <f t="shared" si="43"/>
        <v>0</v>
      </c>
    </row>
    <row r="438" spans="1:35" s="20" customFormat="1">
      <c r="A438" s="31"/>
      <c r="B438" s="31"/>
      <c r="C438" s="94"/>
      <c r="D438" s="94"/>
      <c r="E438" s="94"/>
      <c r="F438" s="149"/>
      <c r="G438" s="242">
        <v>9</v>
      </c>
      <c r="H438" s="243">
        <v>2024</v>
      </c>
      <c r="I438" s="244">
        <v>2025</v>
      </c>
      <c r="J438" s="244">
        <v>2025</v>
      </c>
      <c r="K438" s="245" t="str">
        <f>[1]Lib_RawData!G249</f>
        <v>CFO</v>
      </c>
      <c r="L438" s="246">
        <f t="shared" si="34"/>
        <v>0</v>
      </c>
      <c r="M438" s="76">
        <f t="shared" si="34"/>
        <v>0</v>
      </c>
      <c r="N438" s="76">
        <f t="shared" si="34"/>
        <v>0</v>
      </c>
      <c r="O438" s="247">
        <f t="shared" si="35"/>
        <v>0</v>
      </c>
      <c r="P438" s="248">
        <f t="shared" si="36"/>
        <v>0</v>
      </c>
      <c r="Q438" s="249">
        <f>P438*[1]Factors!D425</f>
        <v>0</v>
      </c>
      <c r="R438" s="249">
        <f t="shared" si="37"/>
        <v>0</v>
      </c>
      <c r="S438" s="249">
        <f>R438*[1]Factors!D425</f>
        <v>0</v>
      </c>
      <c r="T438" s="250">
        <f>R438*[1]Factors!D425*[1]Factors!E425</f>
        <v>0</v>
      </c>
      <c r="U438" s="246"/>
      <c r="V438" s="76"/>
      <c r="W438" s="250"/>
      <c r="X438" s="76"/>
      <c r="Y438" s="76">
        <f t="shared" si="48"/>
        <v>0</v>
      </c>
      <c r="Z438" s="76">
        <f t="shared" si="48"/>
        <v>0</v>
      </c>
      <c r="AA438" s="76" t="s">
        <v>220</v>
      </c>
      <c r="AB438" s="271">
        <f t="shared" si="46"/>
        <v>0</v>
      </c>
      <c r="AC438" s="76">
        <f t="shared" si="44"/>
        <v>0</v>
      </c>
      <c r="AD438" s="76">
        <f t="shared" si="39"/>
        <v>0</v>
      </c>
      <c r="AE438" s="76">
        <f t="shared" si="40"/>
        <v>0</v>
      </c>
      <c r="AF438" s="246"/>
      <c r="AG438" s="247">
        <f t="shared" si="41"/>
        <v>0</v>
      </c>
      <c r="AH438" s="76">
        <f t="shared" si="42"/>
        <v>0</v>
      </c>
      <c r="AI438" s="247">
        <f t="shared" si="43"/>
        <v>0</v>
      </c>
    </row>
    <row r="439" spans="1:35" s="20" customFormat="1">
      <c r="A439" s="31"/>
      <c r="B439" s="31"/>
      <c r="C439" s="94"/>
      <c r="D439" s="94"/>
      <c r="E439" s="94"/>
      <c r="F439" s="149"/>
      <c r="G439" s="242">
        <v>10</v>
      </c>
      <c r="H439" s="243">
        <v>2024</v>
      </c>
      <c r="I439" s="244">
        <v>2025</v>
      </c>
      <c r="J439" s="244">
        <v>2025</v>
      </c>
      <c r="K439" s="245" t="str">
        <f>[1]Lib_RawData!G250</f>
        <v>CFO</v>
      </c>
      <c r="L439" s="246">
        <f t="shared" si="34"/>
        <v>0</v>
      </c>
      <c r="M439" s="76">
        <f t="shared" si="34"/>
        <v>0</v>
      </c>
      <c r="N439" s="76">
        <f t="shared" si="34"/>
        <v>0</v>
      </c>
      <c r="O439" s="247">
        <f t="shared" si="35"/>
        <v>0</v>
      </c>
      <c r="P439" s="248">
        <f t="shared" si="36"/>
        <v>0</v>
      </c>
      <c r="Q439" s="249">
        <f>P439*[1]Factors!D426</f>
        <v>0</v>
      </c>
      <c r="R439" s="249">
        <f t="shared" si="37"/>
        <v>0</v>
      </c>
      <c r="S439" s="249">
        <f>R439*[1]Factors!D426</f>
        <v>0</v>
      </c>
      <c r="T439" s="250">
        <f>R439*[1]Factors!D426*[1]Factors!E426</f>
        <v>0</v>
      </c>
      <c r="U439" s="246"/>
      <c r="V439" s="76"/>
      <c r="W439" s="250"/>
      <c r="X439" s="76"/>
      <c r="Y439" s="76">
        <f t="shared" si="48"/>
        <v>0</v>
      </c>
      <c r="Z439" s="76">
        <f t="shared" si="48"/>
        <v>0</v>
      </c>
      <c r="AA439" s="76" t="s">
        <v>220</v>
      </c>
      <c r="AB439" s="271">
        <f t="shared" si="46"/>
        <v>0</v>
      </c>
      <c r="AC439" s="76">
        <f t="shared" si="44"/>
        <v>0</v>
      </c>
      <c r="AD439" s="76">
        <f t="shared" si="39"/>
        <v>0</v>
      </c>
      <c r="AE439" s="76">
        <f t="shared" si="40"/>
        <v>0</v>
      </c>
      <c r="AF439" s="246"/>
      <c r="AG439" s="247">
        <f t="shared" si="41"/>
        <v>0</v>
      </c>
      <c r="AH439" s="76">
        <f t="shared" si="42"/>
        <v>0</v>
      </c>
      <c r="AI439" s="247">
        <f t="shared" si="43"/>
        <v>0</v>
      </c>
    </row>
    <row r="440" spans="1:35" s="20" customFormat="1">
      <c r="A440" s="31"/>
      <c r="B440" s="31"/>
      <c r="C440" s="94"/>
      <c r="D440" s="94"/>
      <c r="E440" s="94"/>
      <c r="F440" s="149"/>
      <c r="G440" s="242">
        <v>11</v>
      </c>
      <c r="H440" s="243">
        <v>2024</v>
      </c>
      <c r="I440" s="244">
        <v>2025</v>
      </c>
      <c r="J440" s="244">
        <v>2025</v>
      </c>
      <c r="K440" s="245" t="str">
        <f>[1]Lib_RawData!G251</f>
        <v>CFO</v>
      </c>
      <c r="L440" s="246">
        <f t="shared" si="34"/>
        <v>0</v>
      </c>
      <c r="M440" s="76">
        <f t="shared" si="34"/>
        <v>0</v>
      </c>
      <c r="N440" s="76">
        <f t="shared" si="34"/>
        <v>0</v>
      </c>
      <c r="O440" s="247">
        <f t="shared" si="35"/>
        <v>0</v>
      </c>
      <c r="P440" s="248">
        <f t="shared" si="36"/>
        <v>0</v>
      </c>
      <c r="Q440" s="249">
        <f>P440*[1]Factors!D427</f>
        <v>0</v>
      </c>
      <c r="R440" s="249">
        <f t="shared" si="37"/>
        <v>0</v>
      </c>
      <c r="S440" s="249">
        <f>R440*[1]Factors!D427</f>
        <v>0</v>
      </c>
      <c r="T440" s="250">
        <f>R440*[1]Factors!D427*[1]Factors!E427</f>
        <v>0</v>
      </c>
      <c r="U440" s="246"/>
      <c r="V440" s="76"/>
      <c r="W440" s="250"/>
      <c r="X440" s="76"/>
      <c r="Y440" s="76">
        <f t="shared" si="48"/>
        <v>0</v>
      </c>
      <c r="Z440" s="76">
        <f t="shared" si="48"/>
        <v>0</v>
      </c>
      <c r="AA440" s="76" t="s">
        <v>220</v>
      </c>
      <c r="AB440" s="271">
        <f t="shared" si="46"/>
        <v>0</v>
      </c>
      <c r="AC440" s="76">
        <f t="shared" si="44"/>
        <v>0</v>
      </c>
      <c r="AD440" s="76">
        <f t="shared" si="39"/>
        <v>0</v>
      </c>
      <c r="AE440" s="76">
        <f t="shared" si="40"/>
        <v>0</v>
      </c>
      <c r="AF440" s="246"/>
      <c r="AG440" s="247">
        <f t="shared" si="41"/>
        <v>0</v>
      </c>
      <c r="AH440" s="76">
        <f t="shared" si="42"/>
        <v>0</v>
      </c>
      <c r="AI440" s="247">
        <f t="shared" si="43"/>
        <v>0</v>
      </c>
    </row>
    <row r="441" spans="1:35" s="20" customFormat="1">
      <c r="A441" s="31"/>
      <c r="B441" s="31"/>
      <c r="C441" s="94"/>
      <c r="D441" s="94"/>
      <c r="E441" s="94"/>
      <c r="F441" s="149"/>
      <c r="G441" s="242">
        <v>12</v>
      </c>
      <c r="H441" s="243">
        <v>2024</v>
      </c>
      <c r="I441" s="244">
        <v>2025</v>
      </c>
      <c r="J441" s="244">
        <v>2025</v>
      </c>
      <c r="K441" s="245" t="str">
        <f>[1]Lib_RawData!G252</f>
        <v>CFO</v>
      </c>
      <c r="L441" s="246">
        <f t="shared" si="34"/>
        <v>0</v>
      </c>
      <c r="M441" s="76">
        <f t="shared" si="34"/>
        <v>0</v>
      </c>
      <c r="N441" s="76">
        <f t="shared" si="34"/>
        <v>0</v>
      </c>
      <c r="O441" s="247">
        <f t="shared" si="35"/>
        <v>0</v>
      </c>
      <c r="P441" s="248">
        <f t="shared" si="36"/>
        <v>0</v>
      </c>
      <c r="Q441" s="249">
        <f>P441*[1]Factors!D428</f>
        <v>0</v>
      </c>
      <c r="R441" s="249">
        <f t="shared" si="37"/>
        <v>0</v>
      </c>
      <c r="S441" s="249">
        <f>R441*[1]Factors!D428</f>
        <v>0</v>
      </c>
      <c r="T441" s="250">
        <f>R441*[1]Factors!D428*[1]Factors!E428</f>
        <v>0</v>
      </c>
      <c r="U441" s="246"/>
      <c r="V441" s="76"/>
      <c r="W441" s="250"/>
      <c r="X441" s="76"/>
      <c r="Y441" s="76">
        <f t="shared" si="48"/>
        <v>0</v>
      </c>
      <c r="Z441" s="76">
        <f t="shared" si="48"/>
        <v>0</v>
      </c>
      <c r="AA441" s="76" t="s">
        <v>220</v>
      </c>
      <c r="AB441" s="271">
        <f t="shared" si="46"/>
        <v>0</v>
      </c>
      <c r="AC441" s="76">
        <f t="shared" si="44"/>
        <v>0</v>
      </c>
      <c r="AD441" s="76">
        <f t="shared" si="39"/>
        <v>0</v>
      </c>
      <c r="AE441" s="76">
        <f t="shared" si="40"/>
        <v>0</v>
      </c>
      <c r="AF441" s="246"/>
      <c r="AG441" s="247">
        <f t="shared" si="41"/>
        <v>0</v>
      </c>
      <c r="AH441" s="76">
        <f t="shared" si="42"/>
        <v>0</v>
      </c>
      <c r="AI441" s="247">
        <f t="shared" si="43"/>
        <v>0</v>
      </c>
    </row>
    <row r="442" spans="1:35" s="20" customFormat="1">
      <c r="A442" s="31"/>
      <c r="B442" s="31"/>
      <c r="C442" s="94"/>
      <c r="D442" s="94"/>
      <c r="E442" s="94"/>
      <c r="F442" s="149"/>
      <c r="G442" s="242">
        <v>1</v>
      </c>
      <c r="H442" s="243">
        <v>2025</v>
      </c>
      <c r="I442" s="244">
        <v>2025</v>
      </c>
      <c r="J442" s="244">
        <v>2025</v>
      </c>
      <c r="K442" s="245" t="str">
        <f>[1]Lib_RawData!G253</f>
        <v>CFO</v>
      </c>
      <c r="L442" s="246">
        <f t="shared" ref="L442:N505" si="49">AF442</f>
        <v>0</v>
      </c>
      <c r="M442" s="76">
        <f t="shared" si="49"/>
        <v>0</v>
      </c>
      <c r="N442" s="76">
        <f t="shared" si="49"/>
        <v>0</v>
      </c>
      <c r="O442" s="247">
        <f t="shared" ref="O442:O505" si="50">N442+M442</f>
        <v>0</v>
      </c>
      <c r="P442" s="248">
        <f t="shared" ref="P442:P505" si="51">O442</f>
        <v>0</v>
      </c>
      <c r="Q442" s="249">
        <f>P442*[1]Factors!D429</f>
        <v>0</v>
      </c>
      <c r="R442" s="249">
        <f t="shared" ref="R442:R505" si="52">U442+W442</f>
        <v>0</v>
      </c>
      <c r="S442" s="249">
        <f>R442*[1]Factors!D429</f>
        <v>0</v>
      </c>
      <c r="T442" s="250">
        <f>R442*[1]Factors!D429*[1]Factors!E429</f>
        <v>0</v>
      </c>
      <c r="U442" s="246"/>
      <c r="V442" s="76"/>
      <c r="W442" s="250"/>
      <c r="X442" s="76"/>
      <c r="Y442" s="76">
        <f t="shared" ref="Y442:Z457" si="53">Y430*EXP(Y$20)</f>
        <v>0</v>
      </c>
      <c r="Z442" s="76">
        <f t="shared" si="53"/>
        <v>0</v>
      </c>
      <c r="AA442" s="76" t="s">
        <v>220</v>
      </c>
      <c r="AB442" s="271">
        <f t="shared" si="46"/>
        <v>0</v>
      </c>
      <c r="AC442" s="76">
        <f t="shared" si="44"/>
        <v>0</v>
      </c>
      <c r="AD442" s="76">
        <f t="shared" ref="AD442:AD505" si="54">AD430*EXP(AD$20)</f>
        <v>0</v>
      </c>
      <c r="AE442" s="76">
        <f t="shared" ref="AE442:AE505" si="55">AC442+AD442</f>
        <v>0</v>
      </c>
      <c r="AF442" s="246"/>
      <c r="AG442" s="247">
        <f t="shared" ref="AG442:AG505" si="56">AE442</f>
        <v>0</v>
      </c>
      <c r="AH442" s="76">
        <f t="shared" ref="AH442:AH505" si="57">X442</f>
        <v>0</v>
      </c>
      <c r="AI442" s="247">
        <f t="shared" ref="AI442:AI505" si="58">AH442+AG442</f>
        <v>0</v>
      </c>
    </row>
    <row r="443" spans="1:35" s="20" customFormat="1">
      <c r="A443" s="31"/>
      <c r="B443" s="31"/>
      <c r="C443" s="94"/>
      <c r="D443" s="94"/>
      <c r="E443" s="94"/>
      <c r="F443" s="149"/>
      <c r="G443" s="242">
        <v>2</v>
      </c>
      <c r="H443" s="243">
        <v>2025</v>
      </c>
      <c r="I443" s="244">
        <v>2025</v>
      </c>
      <c r="J443" s="244">
        <v>2025</v>
      </c>
      <c r="K443" s="245" t="str">
        <f>[1]Lib_RawData!G254</f>
        <v>CFO</v>
      </c>
      <c r="L443" s="246">
        <f t="shared" si="49"/>
        <v>0</v>
      </c>
      <c r="M443" s="76">
        <f t="shared" si="49"/>
        <v>0</v>
      </c>
      <c r="N443" s="76">
        <f t="shared" si="49"/>
        <v>0</v>
      </c>
      <c r="O443" s="247">
        <f t="shared" si="50"/>
        <v>0</v>
      </c>
      <c r="P443" s="248">
        <f t="shared" si="51"/>
        <v>0</v>
      </c>
      <c r="Q443" s="249">
        <f>P443*[1]Factors!D430</f>
        <v>0</v>
      </c>
      <c r="R443" s="249">
        <f t="shared" si="52"/>
        <v>0</v>
      </c>
      <c r="S443" s="249">
        <f>R443*[1]Factors!D430</f>
        <v>0</v>
      </c>
      <c r="T443" s="250">
        <f>R443*[1]Factors!D430*[1]Factors!E430</f>
        <v>0</v>
      </c>
      <c r="U443" s="246"/>
      <c r="V443" s="76"/>
      <c r="W443" s="250"/>
      <c r="X443" s="76"/>
      <c r="Y443" s="76">
        <f t="shared" si="53"/>
        <v>0</v>
      </c>
      <c r="Z443" s="76">
        <f t="shared" si="53"/>
        <v>0</v>
      </c>
      <c r="AA443" s="76" t="s">
        <v>220</v>
      </c>
      <c r="AB443" s="271">
        <f t="shared" si="46"/>
        <v>0</v>
      </c>
      <c r="AC443" s="76">
        <f t="shared" ref="AC443:AC506" si="59">W443*AB443</f>
        <v>0</v>
      </c>
      <c r="AD443" s="76">
        <f t="shared" si="54"/>
        <v>0</v>
      </c>
      <c r="AE443" s="76">
        <f t="shared" si="55"/>
        <v>0</v>
      </c>
      <c r="AF443" s="246"/>
      <c r="AG443" s="247">
        <f t="shared" si="56"/>
        <v>0</v>
      </c>
      <c r="AH443" s="76">
        <f t="shared" si="57"/>
        <v>0</v>
      </c>
      <c r="AI443" s="247">
        <f t="shared" si="58"/>
        <v>0</v>
      </c>
    </row>
    <row r="444" spans="1:35" s="20" customFormat="1">
      <c r="A444" s="31"/>
      <c r="B444" s="31"/>
      <c r="C444" s="94"/>
      <c r="D444" s="94"/>
      <c r="E444" s="94"/>
      <c r="F444" s="149"/>
      <c r="G444" s="242">
        <v>3</v>
      </c>
      <c r="H444" s="243">
        <v>2025</v>
      </c>
      <c r="I444" s="244">
        <v>2025</v>
      </c>
      <c r="J444" s="244">
        <v>2025</v>
      </c>
      <c r="K444" s="245" t="str">
        <f>[1]Lib_RawData!G255</f>
        <v>CFO</v>
      </c>
      <c r="L444" s="246">
        <f t="shared" si="49"/>
        <v>0</v>
      </c>
      <c r="M444" s="76">
        <f t="shared" si="49"/>
        <v>0</v>
      </c>
      <c r="N444" s="76">
        <f t="shared" si="49"/>
        <v>0</v>
      </c>
      <c r="O444" s="247">
        <f t="shared" si="50"/>
        <v>0</v>
      </c>
      <c r="P444" s="248">
        <f t="shared" si="51"/>
        <v>0</v>
      </c>
      <c r="Q444" s="249">
        <f>P444*[1]Factors!D431</f>
        <v>0</v>
      </c>
      <c r="R444" s="249">
        <f t="shared" si="52"/>
        <v>0</v>
      </c>
      <c r="S444" s="249">
        <f>R444*[1]Factors!D431</f>
        <v>0</v>
      </c>
      <c r="T444" s="250">
        <f>R444*[1]Factors!D431*[1]Factors!E431</f>
        <v>0</v>
      </c>
      <c r="U444" s="246"/>
      <c r="V444" s="76"/>
      <c r="W444" s="250"/>
      <c r="X444" s="76"/>
      <c r="Y444" s="76">
        <f t="shared" si="53"/>
        <v>0</v>
      </c>
      <c r="Z444" s="76">
        <f t="shared" si="53"/>
        <v>0</v>
      </c>
      <c r="AA444" s="76" t="s">
        <v>220</v>
      </c>
      <c r="AB444" s="271">
        <f t="shared" si="46"/>
        <v>0</v>
      </c>
      <c r="AC444" s="76">
        <f t="shared" si="59"/>
        <v>0</v>
      </c>
      <c r="AD444" s="76">
        <f t="shared" si="54"/>
        <v>0</v>
      </c>
      <c r="AE444" s="76">
        <f t="shared" si="55"/>
        <v>0</v>
      </c>
      <c r="AF444" s="246"/>
      <c r="AG444" s="247">
        <f t="shared" si="56"/>
        <v>0</v>
      </c>
      <c r="AH444" s="76">
        <f t="shared" si="57"/>
        <v>0</v>
      </c>
      <c r="AI444" s="247">
        <f t="shared" si="58"/>
        <v>0</v>
      </c>
    </row>
    <row r="445" spans="1:35" s="20" customFormat="1">
      <c r="A445" s="31"/>
      <c r="B445" s="31"/>
      <c r="C445" s="94"/>
      <c r="D445" s="94"/>
      <c r="E445" s="94"/>
      <c r="F445" s="149"/>
      <c r="G445" s="242">
        <v>4</v>
      </c>
      <c r="H445" s="243">
        <v>2025</v>
      </c>
      <c r="I445" s="244">
        <v>2025</v>
      </c>
      <c r="J445" s="244">
        <v>2026</v>
      </c>
      <c r="K445" s="245" t="str">
        <f>[1]Lib_RawData!G256</f>
        <v>CFO</v>
      </c>
      <c r="L445" s="246">
        <f t="shared" si="49"/>
        <v>0</v>
      </c>
      <c r="M445" s="76">
        <f t="shared" si="49"/>
        <v>0</v>
      </c>
      <c r="N445" s="76">
        <f t="shared" si="49"/>
        <v>0</v>
      </c>
      <c r="O445" s="247">
        <f t="shared" si="50"/>
        <v>0</v>
      </c>
      <c r="P445" s="248">
        <f t="shared" si="51"/>
        <v>0</v>
      </c>
      <c r="Q445" s="249">
        <f>P445*[1]Factors!D432</f>
        <v>0</v>
      </c>
      <c r="R445" s="249">
        <f t="shared" si="52"/>
        <v>0</v>
      </c>
      <c r="S445" s="249">
        <f>R445*[1]Factors!D432</f>
        <v>0</v>
      </c>
      <c r="T445" s="250">
        <f>R445*[1]Factors!D432*[1]Factors!E432</f>
        <v>0</v>
      </c>
      <c r="U445" s="246"/>
      <c r="V445" s="76"/>
      <c r="W445" s="250"/>
      <c r="X445" s="76"/>
      <c r="Y445" s="76">
        <f t="shared" si="53"/>
        <v>0</v>
      </c>
      <c r="Z445" s="76">
        <f t="shared" si="53"/>
        <v>0</v>
      </c>
      <c r="AA445" s="76" t="s">
        <v>220</v>
      </c>
      <c r="AB445" s="271">
        <f t="shared" si="46"/>
        <v>0</v>
      </c>
      <c r="AC445" s="76">
        <f t="shared" si="59"/>
        <v>0</v>
      </c>
      <c r="AD445" s="76">
        <f t="shared" si="54"/>
        <v>0</v>
      </c>
      <c r="AE445" s="76">
        <f t="shared" si="55"/>
        <v>0</v>
      </c>
      <c r="AF445" s="246"/>
      <c r="AG445" s="247">
        <f t="shared" si="56"/>
        <v>0</v>
      </c>
      <c r="AH445" s="76">
        <f t="shared" si="57"/>
        <v>0</v>
      </c>
      <c r="AI445" s="247">
        <f t="shared" si="58"/>
        <v>0</v>
      </c>
    </row>
    <row r="446" spans="1:35" s="20" customFormat="1">
      <c r="A446" s="31"/>
      <c r="B446" s="31"/>
      <c r="C446" s="94"/>
      <c r="D446" s="94"/>
      <c r="E446" s="94"/>
      <c r="F446" s="149"/>
      <c r="G446" s="242">
        <v>5</v>
      </c>
      <c r="H446" s="243">
        <v>2025</v>
      </c>
      <c r="I446" s="244">
        <v>2025</v>
      </c>
      <c r="J446" s="244">
        <v>2026</v>
      </c>
      <c r="K446" s="245" t="str">
        <f>[1]Lib_RawData!G257</f>
        <v>CFO</v>
      </c>
      <c r="L446" s="246">
        <f t="shared" si="49"/>
        <v>0</v>
      </c>
      <c r="M446" s="76">
        <f t="shared" si="49"/>
        <v>0</v>
      </c>
      <c r="N446" s="76">
        <f t="shared" si="49"/>
        <v>0</v>
      </c>
      <c r="O446" s="247">
        <f t="shared" si="50"/>
        <v>0</v>
      </c>
      <c r="P446" s="248">
        <f t="shared" si="51"/>
        <v>0</v>
      </c>
      <c r="Q446" s="249">
        <f>P446*[1]Factors!D433</f>
        <v>0</v>
      </c>
      <c r="R446" s="249">
        <f t="shared" si="52"/>
        <v>0</v>
      </c>
      <c r="S446" s="249">
        <f>R446*[1]Factors!D433</f>
        <v>0</v>
      </c>
      <c r="T446" s="250">
        <f>R446*[1]Factors!D433*[1]Factors!E433</f>
        <v>0</v>
      </c>
      <c r="U446" s="246"/>
      <c r="V446" s="76"/>
      <c r="W446" s="250"/>
      <c r="X446" s="76"/>
      <c r="Y446" s="76">
        <f t="shared" si="53"/>
        <v>0</v>
      </c>
      <c r="Z446" s="76">
        <f t="shared" si="53"/>
        <v>0</v>
      </c>
      <c r="AA446" s="76" t="s">
        <v>220</v>
      </c>
      <c r="AB446" s="271">
        <f t="shared" si="46"/>
        <v>0</v>
      </c>
      <c r="AC446" s="76">
        <f t="shared" si="59"/>
        <v>0</v>
      </c>
      <c r="AD446" s="76">
        <f t="shared" si="54"/>
        <v>0</v>
      </c>
      <c r="AE446" s="76">
        <f t="shared" si="55"/>
        <v>0</v>
      </c>
      <c r="AF446" s="246"/>
      <c r="AG446" s="247">
        <f t="shared" si="56"/>
        <v>0</v>
      </c>
      <c r="AH446" s="76">
        <f t="shared" si="57"/>
        <v>0</v>
      </c>
      <c r="AI446" s="247">
        <f t="shared" si="58"/>
        <v>0</v>
      </c>
    </row>
    <row r="447" spans="1:35" s="20" customFormat="1">
      <c r="A447" s="31"/>
      <c r="B447" s="31"/>
      <c r="C447" s="94"/>
      <c r="D447" s="94"/>
      <c r="E447" s="94"/>
      <c r="F447" s="149"/>
      <c r="G447" s="242">
        <v>6</v>
      </c>
      <c r="H447" s="243">
        <v>2025</v>
      </c>
      <c r="I447" s="244">
        <v>2025</v>
      </c>
      <c r="J447" s="244">
        <v>2026</v>
      </c>
      <c r="K447" s="245" t="str">
        <f>[1]Lib_RawData!G258</f>
        <v>CFO</v>
      </c>
      <c r="L447" s="246">
        <f t="shared" si="49"/>
        <v>0</v>
      </c>
      <c r="M447" s="76">
        <f t="shared" si="49"/>
        <v>0</v>
      </c>
      <c r="N447" s="76">
        <f t="shared" si="49"/>
        <v>0</v>
      </c>
      <c r="O447" s="247">
        <f t="shared" si="50"/>
        <v>0</v>
      </c>
      <c r="P447" s="248">
        <f t="shared" si="51"/>
        <v>0</v>
      </c>
      <c r="Q447" s="249">
        <f>P447*[1]Factors!D434</f>
        <v>0</v>
      </c>
      <c r="R447" s="249">
        <f t="shared" si="52"/>
        <v>0</v>
      </c>
      <c r="S447" s="249">
        <f>R447*[1]Factors!D434</f>
        <v>0</v>
      </c>
      <c r="T447" s="250">
        <f>R447*[1]Factors!D434*[1]Factors!E434</f>
        <v>0</v>
      </c>
      <c r="U447" s="246"/>
      <c r="V447" s="76"/>
      <c r="W447" s="250"/>
      <c r="X447" s="76"/>
      <c r="Y447" s="76">
        <f t="shared" si="53"/>
        <v>0</v>
      </c>
      <c r="Z447" s="76">
        <f t="shared" si="53"/>
        <v>0</v>
      </c>
      <c r="AA447" s="76" t="s">
        <v>220</v>
      </c>
      <c r="AB447" s="271">
        <f t="shared" si="46"/>
        <v>0</v>
      </c>
      <c r="AC447" s="76">
        <f t="shared" si="59"/>
        <v>0</v>
      </c>
      <c r="AD447" s="76">
        <f t="shared" si="54"/>
        <v>0</v>
      </c>
      <c r="AE447" s="76">
        <f t="shared" si="55"/>
        <v>0</v>
      </c>
      <c r="AF447" s="246"/>
      <c r="AG447" s="247">
        <f t="shared" si="56"/>
        <v>0</v>
      </c>
      <c r="AH447" s="76">
        <f t="shared" si="57"/>
        <v>0</v>
      </c>
      <c r="AI447" s="247">
        <f t="shared" si="58"/>
        <v>0</v>
      </c>
    </row>
    <row r="448" spans="1:35" s="20" customFormat="1">
      <c r="A448" s="31"/>
      <c r="B448" s="31"/>
      <c r="C448" s="94"/>
      <c r="D448" s="94"/>
      <c r="E448" s="94"/>
      <c r="F448" s="149"/>
      <c r="G448" s="242">
        <v>7</v>
      </c>
      <c r="H448" s="243">
        <v>2025</v>
      </c>
      <c r="I448" s="244">
        <v>2026</v>
      </c>
      <c r="J448" s="244">
        <v>2026</v>
      </c>
      <c r="K448" s="245" t="str">
        <f>[1]Lib_RawData!G259</f>
        <v>CFO</v>
      </c>
      <c r="L448" s="246">
        <f t="shared" si="49"/>
        <v>0</v>
      </c>
      <c r="M448" s="76">
        <f t="shared" si="49"/>
        <v>2271447.7678021058</v>
      </c>
      <c r="N448" s="76">
        <f t="shared" si="49"/>
        <v>0</v>
      </c>
      <c r="O448" s="247">
        <f t="shared" si="50"/>
        <v>2271447.7678021058</v>
      </c>
      <c r="P448" s="248">
        <f t="shared" si="51"/>
        <v>2271447.7678021058</v>
      </c>
      <c r="Q448" s="249">
        <f>P448*[1]Factors!D435</f>
        <v>1403259.0685127375</v>
      </c>
      <c r="R448" s="249">
        <f t="shared" si="52"/>
        <v>15833</v>
      </c>
      <c r="S448" s="249">
        <f>R448*[1]Factors!D435</f>
        <v>9781.3390854505633</v>
      </c>
      <c r="T448" s="250">
        <f>R448*[1]Factors!D435*[1]Factors!E435</f>
        <v>15832.999999999998</v>
      </c>
      <c r="U448" s="246"/>
      <c r="V448" s="76"/>
      <c r="W448" s="250">
        <v>15833</v>
      </c>
      <c r="X448" s="76"/>
      <c r="Y448" s="76">
        <f t="shared" si="53"/>
        <v>0</v>
      </c>
      <c r="Z448" s="76">
        <f t="shared" si="53"/>
        <v>0</v>
      </c>
      <c r="AA448" s="76" t="s">
        <v>220</v>
      </c>
      <c r="AB448" s="271">
        <f t="shared" si="46"/>
        <v>143.46287929022333</v>
      </c>
      <c r="AC448" s="76">
        <f t="shared" si="59"/>
        <v>2271447.7678021058</v>
      </c>
      <c r="AD448" s="76">
        <f t="shared" si="54"/>
        <v>0</v>
      </c>
      <c r="AE448" s="76">
        <f t="shared" si="55"/>
        <v>2271447.7678021058</v>
      </c>
      <c r="AF448" s="246"/>
      <c r="AG448" s="247">
        <f t="shared" si="56"/>
        <v>2271447.7678021058</v>
      </c>
      <c r="AH448" s="76">
        <f t="shared" si="57"/>
        <v>0</v>
      </c>
      <c r="AI448" s="247">
        <f t="shared" si="58"/>
        <v>2271447.7678021058</v>
      </c>
    </row>
    <row r="449" spans="1:35" s="20" customFormat="1">
      <c r="A449" s="31"/>
      <c r="B449" s="31"/>
      <c r="C449" s="94"/>
      <c r="D449" s="94"/>
      <c r="E449" s="94"/>
      <c r="F449" s="149"/>
      <c r="G449" s="242">
        <v>8</v>
      </c>
      <c r="H449" s="243">
        <v>2025</v>
      </c>
      <c r="I449" s="244">
        <v>2026</v>
      </c>
      <c r="J449" s="244">
        <v>2026</v>
      </c>
      <c r="K449" s="245" t="str">
        <f>[1]Lib_RawData!G260</f>
        <v>CFO</v>
      </c>
      <c r="L449" s="246">
        <f t="shared" si="49"/>
        <v>0</v>
      </c>
      <c r="M449" s="76">
        <f t="shared" si="49"/>
        <v>0</v>
      </c>
      <c r="N449" s="76">
        <f t="shared" si="49"/>
        <v>0</v>
      </c>
      <c r="O449" s="247">
        <f t="shared" si="50"/>
        <v>0</v>
      </c>
      <c r="P449" s="248">
        <f t="shared" si="51"/>
        <v>0</v>
      </c>
      <c r="Q449" s="249">
        <f>P449*[1]Factors!D436</f>
        <v>0</v>
      </c>
      <c r="R449" s="249">
        <f t="shared" si="52"/>
        <v>0</v>
      </c>
      <c r="S449" s="249">
        <f>R449*[1]Factors!D436</f>
        <v>0</v>
      </c>
      <c r="T449" s="250">
        <f>R449*[1]Factors!D436*[1]Factors!E436</f>
        <v>0</v>
      </c>
      <c r="U449" s="246"/>
      <c r="V449" s="76"/>
      <c r="W449" s="250"/>
      <c r="X449" s="76"/>
      <c r="Y449" s="76">
        <f t="shared" si="53"/>
        <v>0</v>
      </c>
      <c r="Z449" s="76">
        <f t="shared" si="53"/>
        <v>0</v>
      </c>
      <c r="AA449" s="76" t="s">
        <v>220</v>
      </c>
      <c r="AB449" s="271">
        <f t="shared" si="46"/>
        <v>0</v>
      </c>
      <c r="AC449" s="76">
        <f t="shared" si="59"/>
        <v>0</v>
      </c>
      <c r="AD449" s="76">
        <f t="shared" si="54"/>
        <v>0</v>
      </c>
      <c r="AE449" s="76">
        <f t="shared" si="55"/>
        <v>0</v>
      </c>
      <c r="AF449" s="246"/>
      <c r="AG449" s="247">
        <f t="shared" si="56"/>
        <v>0</v>
      </c>
      <c r="AH449" s="76">
        <f t="shared" si="57"/>
        <v>0</v>
      </c>
      <c r="AI449" s="247">
        <f t="shared" si="58"/>
        <v>0</v>
      </c>
    </row>
    <row r="450" spans="1:35" s="20" customFormat="1">
      <c r="A450" s="31"/>
      <c r="B450" s="31"/>
      <c r="C450" s="94"/>
      <c r="D450" s="94"/>
      <c r="E450" s="94"/>
      <c r="F450" s="149"/>
      <c r="G450" s="242">
        <v>9</v>
      </c>
      <c r="H450" s="243">
        <v>2025</v>
      </c>
      <c r="I450" s="244">
        <v>2026</v>
      </c>
      <c r="J450" s="244">
        <v>2026</v>
      </c>
      <c r="K450" s="245" t="str">
        <f>[1]Lib_RawData!G261</f>
        <v>CFO</v>
      </c>
      <c r="L450" s="246">
        <f t="shared" si="49"/>
        <v>0</v>
      </c>
      <c r="M450" s="76">
        <f t="shared" si="49"/>
        <v>0</v>
      </c>
      <c r="N450" s="76">
        <f t="shared" si="49"/>
        <v>0</v>
      </c>
      <c r="O450" s="247">
        <f t="shared" si="50"/>
        <v>0</v>
      </c>
      <c r="P450" s="248">
        <f t="shared" si="51"/>
        <v>0</v>
      </c>
      <c r="Q450" s="249">
        <f>P450*[1]Factors!D437</f>
        <v>0</v>
      </c>
      <c r="R450" s="249">
        <f t="shared" si="52"/>
        <v>0</v>
      </c>
      <c r="S450" s="249">
        <f>R450*[1]Factors!D437</f>
        <v>0</v>
      </c>
      <c r="T450" s="250">
        <f>R450*[1]Factors!D437*[1]Factors!E437</f>
        <v>0</v>
      </c>
      <c r="U450" s="246"/>
      <c r="V450" s="76"/>
      <c r="W450" s="250"/>
      <c r="X450" s="76"/>
      <c r="Y450" s="76">
        <f t="shared" si="53"/>
        <v>0</v>
      </c>
      <c r="Z450" s="76">
        <f t="shared" si="53"/>
        <v>0</v>
      </c>
      <c r="AA450" s="76" t="s">
        <v>220</v>
      </c>
      <c r="AB450" s="271">
        <f t="shared" si="46"/>
        <v>0</v>
      </c>
      <c r="AC450" s="76">
        <f t="shared" si="59"/>
        <v>0</v>
      </c>
      <c r="AD450" s="76">
        <f t="shared" si="54"/>
        <v>0</v>
      </c>
      <c r="AE450" s="76">
        <f t="shared" si="55"/>
        <v>0</v>
      </c>
      <c r="AF450" s="246"/>
      <c r="AG450" s="247">
        <f t="shared" si="56"/>
        <v>0</v>
      </c>
      <c r="AH450" s="76">
        <f t="shared" si="57"/>
        <v>0</v>
      </c>
      <c r="AI450" s="247">
        <f t="shared" si="58"/>
        <v>0</v>
      </c>
    </row>
    <row r="451" spans="1:35" s="20" customFormat="1">
      <c r="A451" s="31"/>
      <c r="B451" s="31"/>
      <c r="C451" s="94"/>
      <c r="D451" s="94"/>
      <c r="E451" s="94"/>
      <c r="F451" s="149"/>
      <c r="G451" s="242">
        <v>10</v>
      </c>
      <c r="H451" s="243">
        <v>2025</v>
      </c>
      <c r="I451" s="244">
        <v>2026</v>
      </c>
      <c r="J451" s="244">
        <v>2026</v>
      </c>
      <c r="K451" s="245" t="str">
        <f>[1]Lib_RawData!G262</f>
        <v>CFO</v>
      </c>
      <c r="L451" s="246">
        <f t="shared" si="49"/>
        <v>0</v>
      </c>
      <c r="M451" s="76">
        <f t="shared" si="49"/>
        <v>0</v>
      </c>
      <c r="N451" s="76">
        <f t="shared" si="49"/>
        <v>0</v>
      </c>
      <c r="O451" s="247">
        <f t="shared" si="50"/>
        <v>0</v>
      </c>
      <c r="P451" s="248">
        <f t="shared" si="51"/>
        <v>0</v>
      </c>
      <c r="Q451" s="249">
        <f>P451*[1]Factors!D438</f>
        <v>0</v>
      </c>
      <c r="R451" s="249">
        <f t="shared" si="52"/>
        <v>0</v>
      </c>
      <c r="S451" s="249">
        <f>R451*[1]Factors!D438</f>
        <v>0</v>
      </c>
      <c r="T451" s="250">
        <f>R451*[1]Factors!D438*[1]Factors!E438</f>
        <v>0</v>
      </c>
      <c r="U451" s="246"/>
      <c r="V451" s="76"/>
      <c r="W451" s="250"/>
      <c r="X451" s="76"/>
      <c r="Y451" s="76">
        <f t="shared" si="53"/>
        <v>0</v>
      </c>
      <c r="Z451" s="76">
        <f t="shared" si="53"/>
        <v>0</v>
      </c>
      <c r="AA451" s="76" t="s">
        <v>220</v>
      </c>
      <c r="AB451" s="271">
        <f t="shared" si="46"/>
        <v>0</v>
      </c>
      <c r="AC451" s="76">
        <f t="shared" si="59"/>
        <v>0</v>
      </c>
      <c r="AD451" s="76">
        <f t="shared" si="54"/>
        <v>0</v>
      </c>
      <c r="AE451" s="76">
        <f t="shared" si="55"/>
        <v>0</v>
      </c>
      <c r="AF451" s="246"/>
      <c r="AG451" s="247">
        <f t="shared" si="56"/>
        <v>0</v>
      </c>
      <c r="AH451" s="76">
        <f t="shared" si="57"/>
        <v>0</v>
      </c>
      <c r="AI451" s="247">
        <f t="shared" si="58"/>
        <v>0</v>
      </c>
    </row>
    <row r="452" spans="1:35" s="20" customFormat="1">
      <c r="A452" s="31"/>
      <c r="B452" s="31"/>
      <c r="C452" s="94"/>
      <c r="D452" s="94"/>
      <c r="E452" s="94"/>
      <c r="F452" s="149"/>
      <c r="G452" s="242">
        <v>11</v>
      </c>
      <c r="H452" s="243">
        <v>2025</v>
      </c>
      <c r="I452" s="244">
        <v>2026</v>
      </c>
      <c r="J452" s="244">
        <v>2026</v>
      </c>
      <c r="K452" s="245" t="str">
        <f>[1]Lib_RawData!G263</f>
        <v>CFO</v>
      </c>
      <c r="L452" s="246">
        <f t="shared" si="49"/>
        <v>0</v>
      </c>
      <c r="M452" s="76">
        <f t="shared" si="49"/>
        <v>0</v>
      </c>
      <c r="N452" s="76">
        <f t="shared" si="49"/>
        <v>0</v>
      </c>
      <c r="O452" s="247">
        <f t="shared" si="50"/>
        <v>0</v>
      </c>
      <c r="P452" s="248">
        <f t="shared" si="51"/>
        <v>0</v>
      </c>
      <c r="Q452" s="249">
        <f>P452*[1]Factors!D439</f>
        <v>0</v>
      </c>
      <c r="R452" s="249">
        <f t="shared" si="52"/>
        <v>0</v>
      </c>
      <c r="S452" s="249">
        <f>R452*[1]Factors!D439</f>
        <v>0</v>
      </c>
      <c r="T452" s="250">
        <f>R452*[1]Factors!D439*[1]Factors!E439</f>
        <v>0</v>
      </c>
      <c r="U452" s="246"/>
      <c r="V452" s="76"/>
      <c r="W452" s="250"/>
      <c r="X452" s="76"/>
      <c r="Y452" s="76">
        <f t="shared" si="53"/>
        <v>0</v>
      </c>
      <c r="Z452" s="76">
        <f t="shared" si="53"/>
        <v>0</v>
      </c>
      <c r="AA452" s="76" t="s">
        <v>220</v>
      </c>
      <c r="AB452" s="271">
        <f t="shared" si="46"/>
        <v>0</v>
      </c>
      <c r="AC452" s="76">
        <f t="shared" si="59"/>
        <v>0</v>
      </c>
      <c r="AD452" s="76">
        <f t="shared" si="54"/>
        <v>0</v>
      </c>
      <c r="AE452" s="76">
        <f t="shared" si="55"/>
        <v>0</v>
      </c>
      <c r="AF452" s="246"/>
      <c r="AG452" s="247">
        <f t="shared" si="56"/>
        <v>0</v>
      </c>
      <c r="AH452" s="76">
        <f t="shared" si="57"/>
        <v>0</v>
      </c>
      <c r="AI452" s="247">
        <f t="shared" si="58"/>
        <v>0</v>
      </c>
    </row>
    <row r="453" spans="1:35" s="20" customFormat="1">
      <c r="A453" s="31"/>
      <c r="B453" s="31"/>
      <c r="C453" s="94"/>
      <c r="D453" s="94"/>
      <c r="E453" s="94"/>
      <c r="F453" s="149"/>
      <c r="G453" s="242">
        <v>12</v>
      </c>
      <c r="H453" s="243">
        <v>2025</v>
      </c>
      <c r="I453" s="244">
        <v>2026</v>
      </c>
      <c r="J453" s="244">
        <v>2026</v>
      </c>
      <c r="K453" s="245" t="str">
        <f>[1]Lib_RawData!G264</f>
        <v>CFO</v>
      </c>
      <c r="L453" s="246">
        <f t="shared" si="49"/>
        <v>0</v>
      </c>
      <c r="M453" s="76">
        <f t="shared" si="49"/>
        <v>0</v>
      </c>
      <c r="N453" s="76">
        <f t="shared" si="49"/>
        <v>0</v>
      </c>
      <c r="O453" s="247">
        <f t="shared" si="50"/>
        <v>0</v>
      </c>
      <c r="P453" s="248">
        <f t="shared" si="51"/>
        <v>0</v>
      </c>
      <c r="Q453" s="249">
        <f>P453*[1]Factors!D440</f>
        <v>0</v>
      </c>
      <c r="R453" s="249">
        <f t="shared" si="52"/>
        <v>0</v>
      </c>
      <c r="S453" s="249">
        <f>R453*[1]Factors!D440</f>
        <v>0</v>
      </c>
      <c r="T453" s="250">
        <f>R453*[1]Factors!D440*[1]Factors!E440</f>
        <v>0</v>
      </c>
      <c r="U453" s="246"/>
      <c r="V453" s="76"/>
      <c r="W453" s="250"/>
      <c r="X453" s="76"/>
      <c r="Y453" s="76">
        <f t="shared" si="53"/>
        <v>0</v>
      </c>
      <c r="Z453" s="76">
        <f t="shared" si="53"/>
        <v>0</v>
      </c>
      <c r="AA453" s="76" t="s">
        <v>220</v>
      </c>
      <c r="AB453" s="271">
        <f t="shared" si="46"/>
        <v>0</v>
      </c>
      <c r="AC453" s="76">
        <f t="shared" si="59"/>
        <v>0</v>
      </c>
      <c r="AD453" s="76">
        <f t="shared" si="54"/>
        <v>0</v>
      </c>
      <c r="AE453" s="76">
        <f t="shared" si="55"/>
        <v>0</v>
      </c>
      <c r="AF453" s="246"/>
      <c r="AG453" s="247">
        <f t="shared" si="56"/>
        <v>0</v>
      </c>
      <c r="AH453" s="76">
        <f t="shared" si="57"/>
        <v>0</v>
      </c>
      <c r="AI453" s="247">
        <f t="shared" si="58"/>
        <v>0</v>
      </c>
    </row>
    <row r="454" spans="1:35" s="20" customFormat="1">
      <c r="A454" s="31"/>
      <c r="B454" s="31"/>
      <c r="C454" s="94"/>
      <c r="D454" s="94"/>
      <c r="E454" s="94"/>
      <c r="F454" s="149"/>
      <c r="G454" s="242">
        <v>1</v>
      </c>
      <c r="H454" s="243">
        <v>2026</v>
      </c>
      <c r="I454" s="244">
        <v>2026</v>
      </c>
      <c r="J454" s="244">
        <v>2026</v>
      </c>
      <c r="K454" s="245" t="str">
        <f>[1]Lib_RawData!G265</f>
        <v>CFO</v>
      </c>
      <c r="L454" s="246">
        <f t="shared" si="49"/>
        <v>0</v>
      </c>
      <c r="M454" s="76">
        <f t="shared" si="49"/>
        <v>0</v>
      </c>
      <c r="N454" s="76">
        <f t="shared" si="49"/>
        <v>0</v>
      </c>
      <c r="O454" s="247">
        <f t="shared" si="50"/>
        <v>0</v>
      </c>
      <c r="P454" s="248">
        <f t="shared" si="51"/>
        <v>0</v>
      </c>
      <c r="Q454" s="249">
        <f>P454*[1]Factors!D441</f>
        <v>0</v>
      </c>
      <c r="R454" s="249">
        <f t="shared" si="52"/>
        <v>0</v>
      </c>
      <c r="S454" s="249">
        <f>R454*[1]Factors!D441</f>
        <v>0</v>
      </c>
      <c r="T454" s="250">
        <f>R454*[1]Factors!D441*[1]Factors!E441</f>
        <v>0</v>
      </c>
      <c r="U454" s="246"/>
      <c r="V454" s="76"/>
      <c r="W454" s="250"/>
      <c r="X454" s="76"/>
      <c r="Y454" s="76">
        <f t="shared" si="53"/>
        <v>0</v>
      </c>
      <c r="Z454" s="76">
        <f t="shared" si="53"/>
        <v>0</v>
      </c>
      <c r="AA454" s="76" t="s">
        <v>220</v>
      </c>
      <c r="AB454" s="271">
        <f t="shared" si="46"/>
        <v>0</v>
      </c>
      <c r="AC454" s="76">
        <f t="shared" si="59"/>
        <v>0</v>
      </c>
      <c r="AD454" s="76">
        <f t="shared" si="54"/>
        <v>0</v>
      </c>
      <c r="AE454" s="76">
        <f t="shared" si="55"/>
        <v>0</v>
      </c>
      <c r="AF454" s="246"/>
      <c r="AG454" s="247">
        <f t="shared" si="56"/>
        <v>0</v>
      </c>
      <c r="AH454" s="76">
        <f t="shared" si="57"/>
        <v>0</v>
      </c>
      <c r="AI454" s="247">
        <f t="shared" si="58"/>
        <v>0</v>
      </c>
    </row>
    <row r="455" spans="1:35" s="20" customFormat="1">
      <c r="A455" s="31"/>
      <c r="B455" s="31"/>
      <c r="C455" s="94"/>
      <c r="D455" s="94"/>
      <c r="E455" s="94"/>
      <c r="F455" s="149"/>
      <c r="G455" s="242">
        <v>2</v>
      </c>
      <c r="H455" s="243">
        <v>2026</v>
      </c>
      <c r="I455" s="244">
        <v>2026</v>
      </c>
      <c r="J455" s="244">
        <v>2026</v>
      </c>
      <c r="K455" s="245" t="str">
        <f>[1]Lib_RawData!G266</f>
        <v>CFO</v>
      </c>
      <c r="L455" s="246">
        <f t="shared" si="49"/>
        <v>0</v>
      </c>
      <c r="M455" s="76">
        <f t="shared" si="49"/>
        <v>0</v>
      </c>
      <c r="N455" s="76">
        <f t="shared" si="49"/>
        <v>0</v>
      </c>
      <c r="O455" s="247">
        <f t="shared" si="50"/>
        <v>0</v>
      </c>
      <c r="P455" s="248">
        <f t="shared" si="51"/>
        <v>0</v>
      </c>
      <c r="Q455" s="249">
        <f>P455*[1]Factors!D442</f>
        <v>0</v>
      </c>
      <c r="R455" s="249">
        <f t="shared" si="52"/>
        <v>0</v>
      </c>
      <c r="S455" s="249">
        <f>R455*[1]Factors!D442</f>
        <v>0</v>
      </c>
      <c r="T455" s="250">
        <f>R455*[1]Factors!D442*[1]Factors!E442</f>
        <v>0</v>
      </c>
      <c r="U455" s="246"/>
      <c r="V455" s="76"/>
      <c r="W455" s="250"/>
      <c r="X455" s="76"/>
      <c r="Y455" s="76">
        <f t="shared" si="53"/>
        <v>0</v>
      </c>
      <c r="Z455" s="76">
        <f t="shared" si="53"/>
        <v>0</v>
      </c>
      <c r="AA455" s="76" t="s">
        <v>220</v>
      </c>
      <c r="AB455" s="271">
        <f t="shared" si="46"/>
        <v>0</v>
      </c>
      <c r="AC455" s="76">
        <f t="shared" si="59"/>
        <v>0</v>
      </c>
      <c r="AD455" s="76">
        <f t="shared" si="54"/>
        <v>0</v>
      </c>
      <c r="AE455" s="76">
        <f t="shared" si="55"/>
        <v>0</v>
      </c>
      <c r="AF455" s="246"/>
      <c r="AG455" s="247">
        <f t="shared" si="56"/>
        <v>0</v>
      </c>
      <c r="AH455" s="76">
        <f t="shared" si="57"/>
        <v>0</v>
      </c>
      <c r="AI455" s="247">
        <f t="shared" si="58"/>
        <v>0</v>
      </c>
    </row>
    <row r="456" spans="1:35" s="20" customFormat="1">
      <c r="A456" s="31"/>
      <c r="B456" s="31"/>
      <c r="C456" s="94"/>
      <c r="D456" s="94"/>
      <c r="E456" s="94"/>
      <c r="F456" s="149"/>
      <c r="G456" s="242">
        <v>3</v>
      </c>
      <c r="H456" s="243">
        <v>2026</v>
      </c>
      <c r="I456" s="244">
        <v>2026</v>
      </c>
      <c r="J456" s="244">
        <v>2026</v>
      </c>
      <c r="K456" s="245" t="str">
        <f>[1]Lib_RawData!G267</f>
        <v>CFO</v>
      </c>
      <c r="L456" s="246">
        <f t="shared" si="49"/>
        <v>0</v>
      </c>
      <c r="M456" s="76">
        <f t="shared" si="49"/>
        <v>0</v>
      </c>
      <c r="N456" s="76">
        <f t="shared" si="49"/>
        <v>0</v>
      </c>
      <c r="O456" s="247">
        <f t="shared" si="50"/>
        <v>0</v>
      </c>
      <c r="P456" s="248">
        <f t="shared" si="51"/>
        <v>0</v>
      </c>
      <c r="Q456" s="249">
        <f>P456*[1]Factors!D443</f>
        <v>0</v>
      </c>
      <c r="R456" s="249">
        <f t="shared" si="52"/>
        <v>0</v>
      </c>
      <c r="S456" s="249">
        <f>R456*[1]Factors!D443</f>
        <v>0</v>
      </c>
      <c r="T456" s="250">
        <f>R456*[1]Factors!D443*[1]Factors!E443</f>
        <v>0</v>
      </c>
      <c r="U456" s="246"/>
      <c r="V456" s="76"/>
      <c r="W456" s="250"/>
      <c r="X456" s="76"/>
      <c r="Y456" s="76">
        <f t="shared" si="53"/>
        <v>0</v>
      </c>
      <c r="Z456" s="76">
        <f t="shared" si="53"/>
        <v>0</v>
      </c>
      <c r="AA456" s="76" t="s">
        <v>220</v>
      </c>
      <c r="AB456" s="271">
        <f t="shared" si="46"/>
        <v>0</v>
      </c>
      <c r="AC456" s="76">
        <f t="shared" si="59"/>
        <v>0</v>
      </c>
      <c r="AD456" s="76">
        <f t="shared" si="54"/>
        <v>0</v>
      </c>
      <c r="AE456" s="76">
        <f t="shared" si="55"/>
        <v>0</v>
      </c>
      <c r="AF456" s="246"/>
      <c r="AG456" s="247">
        <f t="shared" si="56"/>
        <v>0</v>
      </c>
      <c r="AH456" s="76">
        <f t="shared" si="57"/>
        <v>0</v>
      </c>
      <c r="AI456" s="247">
        <f t="shared" si="58"/>
        <v>0</v>
      </c>
    </row>
    <row r="457" spans="1:35" s="20" customFormat="1">
      <c r="A457" s="31"/>
      <c r="B457" s="31"/>
      <c r="C457" s="94"/>
      <c r="D457" s="94"/>
      <c r="E457" s="94"/>
      <c r="F457" s="149"/>
      <c r="G457" s="242">
        <v>4</v>
      </c>
      <c r="H457" s="243">
        <v>2026</v>
      </c>
      <c r="I457" s="244">
        <v>2026</v>
      </c>
      <c r="J457" s="244">
        <v>2027</v>
      </c>
      <c r="K457" s="245" t="str">
        <f>[1]Lib_RawData!G268</f>
        <v>CFO</v>
      </c>
      <c r="L457" s="246">
        <f t="shared" si="49"/>
        <v>0</v>
      </c>
      <c r="M457" s="76">
        <f t="shared" si="49"/>
        <v>0</v>
      </c>
      <c r="N457" s="76">
        <f t="shared" si="49"/>
        <v>0</v>
      </c>
      <c r="O457" s="247">
        <f t="shared" si="50"/>
        <v>0</v>
      </c>
      <c r="P457" s="248">
        <f t="shared" si="51"/>
        <v>0</v>
      </c>
      <c r="Q457" s="249">
        <f>P457*[1]Factors!D444</f>
        <v>0</v>
      </c>
      <c r="R457" s="249">
        <f t="shared" si="52"/>
        <v>0</v>
      </c>
      <c r="S457" s="249">
        <f>R457*[1]Factors!D444</f>
        <v>0</v>
      </c>
      <c r="T457" s="250">
        <f>R457*[1]Factors!D444*[1]Factors!E444</f>
        <v>0</v>
      </c>
      <c r="U457" s="246"/>
      <c r="V457" s="76"/>
      <c r="W457" s="250"/>
      <c r="X457" s="76"/>
      <c r="Y457" s="76">
        <f t="shared" si="53"/>
        <v>0</v>
      </c>
      <c r="Z457" s="76">
        <f t="shared" si="53"/>
        <v>0</v>
      </c>
      <c r="AA457" s="76" t="s">
        <v>220</v>
      </c>
      <c r="AB457" s="271">
        <f t="shared" si="46"/>
        <v>0</v>
      </c>
      <c r="AC457" s="76">
        <f t="shared" si="59"/>
        <v>0</v>
      </c>
      <c r="AD457" s="76">
        <f t="shared" si="54"/>
        <v>0</v>
      </c>
      <c r="AE457" s="76">
        <f t="shared" si="55"/>
        <v>0</v>
      </c>
      <c r="AF457" s="246"/>
      <c r="AG457" s="247">
        <f t="shared" si="56"/>
        <v>0</v>
      </c>
      <c r="AH457" s="76">
        <f t="shared" si="57"/>
        <v>0</v>
      </c>
      <c r="AI457" s="247">
        <f t="shared" si="58"/>
        <v>0</v>
      </c>
    </row>
    <row r="458" spans="1:35" s="20" customFormat="1">
      <c r="A458" s="31"/>
      <c r="B458" s="31"/>
      <c r="C458" s="94"/>
      <c r="D458" s="94"/>
      <c r="E458" s="94"/>
      <c r="F458" s="149"/>
      <c r="G458" s="242">
        <v>5</v>
      </c>
      <c r="H458" s="243">
        <v>2026</v>
      </c>
      <c r="I458" s="244">
        <v>2026</v>
      </c>
      <c r="J458" s="244">
        <v>2027</v>
      </c>
      <c r="K458" s="245" t="str">
        <f>[1]Lib_RawData!G269</f>
        <v>CFO</v>
      </c>
      <c r="L458" s="246">
        <f t="shared" si="49"/>
        <v>0</v>
      </c>
      <c r="M458" s="76">
        <f t="shared" si="49"/>
        <v>0</v>
      </c>
      <c r="N458" s="76">
        <f t="shared" si="49"/>
        <v>0</v>
      </c>
      <c r="O458" s="247">
        <f t="shared" si="50"/>
        <v>0</v>
      </c>
      <c r="P458" s="248">
        <f t="shared" si="51"/>
        <v>0</v>
      </c>
      <c r="Q458" s="249">
        <f>P458*[1]Factors!D445</f>
        <v>0</v>
      </c>
      <c r="R458" s="249">
        <f t="shared" si="52"/>
        <v>0</v>
      </c>
      <c r="S458" s="249">
        <f>R458*[1]Factors!D445</f>
        <v>0</v>
      </c>
      <c r="T458" s="250">
        <f>R458*[1]Factors!D445*[1]Factors!E445</f>
        <v>0</v>
      </c>
      <c r="U458" s="246"/>
      <c r="V458" s="76"/>
      <c r="W458" s="250"/>
      <c r="X458" s="76"/>
      <c r="Y458" s="76">
        <f t="shared" ref="Y458:Z473" si="60">Y446*EXP(Y$20)</f>
        <v>0</v>
      </c>
      <c r="Z458" s="76">
        <f t="shared" si="60"/>
        <v>0</v>
      </c>
      <c r="AA458" s="76" t="s">
        <v>220</v>
      </c>
      <c r="AB458" s="271">
        <f t="shared" si="46"/>
        <v>0</v>
      </c>
      <c r="AC458" s="76">
        <f t="shared" si="59"/>
        <v>0</v>
      </c>
      <c r="AD458" s="76">
        <f t="shared" si="54"/>
        <v>0</v>
      </c>
      <c r="AE458" s="76">
        <f t="shared" si="55"/>
        <v>0</v>
      </c>
      <c r="AF458" s="246"/>
      <c r="AG458" s="247">
        <f t="shared" si="56"/>
        <v>0</v>
      </c>
      <c r="AH458" s="76">
        <f t="shared" si="57"/>
        <v>0</v>
      </c>
      <c r="AI458" s="247">
        <f t="shared" si="58"/>
        <v>0</v>
      </c>
    </row>
    <row r="459" spans="1:35" s="20" customFormat="1">
      <c r="A459" s="31"/>
      <c r="B459" s="31"/>
      <c r="C459" s="94"/>
      <c r="D459" s="94"/>
      <c r="E459" s="94"/>
      <c r="F459" s="149"/>
      <c r="G459" s="242">
        <v>6</v>
      </c>
      <c r="H459" s="243">
        <v>2026</v>
      </c>
      <c r="I459" s="244">
        <v>2026</v>
      </c>
      <c r="J459" s="244">
        <v>2027</v>
      </c>
      <c r="K459" s="245" t="str">
        <f>[1]Lib_RawData!G270</f>
        <v>CFO</v>
      </c>
      <c r="L459" s="246">
        <f t="shared" si="49"/>
        <v>0</v>
      </c>
      <c r="M459" s="76">
        <f t="shared" si="49"/>
        <v>0</v>
      </c>
      <c r="N459" s="76">
        <f t="shared" si="49"/>
        <v>0</v>
      </c>
      <c r="O459" s="247">
        <f t="shared" si="50"/>
        <v>0</v>
      </c>
      <c r="P459" s="248">
        <f t="shared" si="51"/>
        <v>0</v>
      </c>
      <c r="Q459" s="249">
        <f>P459*[1]Factors!D446</f>
        <v>0</v>
      </c>
      <c r="R459" s="249">
        <f t="shared" si="52"/>
        <v>0</v>
      </c>
      <c r="S459" s="249">
        <f>R459*[1]Factors!D446</f>
        <v>0</v>
      </c>
      <c r="T459" s="250">
        <f>R459*[1]Factors!D446*[1]Factors!E446</f>
        <v>0</v>
      </c>
      <c r="U459" s="246"/>
      <c r="V459" s="76"/>
      <c r="W459" s="250"/>
      <c r="X459" s="76"/>
      <c r="Y459" s="76">
        <f t="shared" si="60"/>
        <v>0</v>
      </c>
      <c r="Z459" s="76">
        <f t="shared" si="60"/>
        <v>0</v>
      </c>
      <c r="AA459" s="76" t="s">
        <v>220</v>
      </c>
      <c r="AB459" s="271">
        <f t="shared" si="46"/>
        <v>0</v>
      </c>
      <c r="AC459" s="76">
        <f t="shared" si="59"/>
        <v>0</v>
      </c>
      <c r="AD459" s="76">
        <f t="shared" si="54"/>
        <v>0</v>
      </c>
      <c r="AE459" s="76">
        <f t="shared" si="55"/>
        <v>0</v>
      </c>
      <c r="AF459" s="246"/>
      <c r="AG459" s="247">
        <f t="shared" si="56"/>
        <v>0</v>
      </c>
      <c r="AH459" s="76">
        <f t="shared" si="57"/>
        <v>0</v>
      </c>
      <c r="AI459" s="247">
        <f t="shared" si="58"/>
        <v>0</v>
      </c>
    </row>
    <row r="460" spans="1:35" s="20" customFormat="1">
      <c r="A460" s="31"/>
      <c r="B460" s="31"/>
      <c r="C460" s="94"/>
      <c r="D460" s="94"/>
      <c r="E460" s="94"/>
      <c r="F460" s="149"/>
      <c r="G460" s="14">
        <v>7</v>
      </c>
      <c r="H460" s="15">
        <v>2026</v>
      </c>
      <c r="I460" s="200">
        <v>2027</v>
      </c>
      <c r="J460" s="200">
        <v>2027</v>
      </c>
      <c r="K460" s="16" t="str">
        <f>[1]Lib_RawData!G271</f>
        <v>CFO</v>
      </c>
      <c r="L460" s="17">
        <f t="shared" si="49"/>
        <v>0</v>
      </c>
      <c r="M460" s="10">
        <f t="shared" si="49"/>
        <v>2350948.4396751793</v>
      </c>
      <c r="N460" s="10">
        <f t="shared" si="49"/>
        <v>0</v>
      </c>
      <c r="O460" s="18">
        <f t="shared" si="50"/>
        <v>2350948.4396751793</v>
      </c>
      <c r="P460" s="19">
        <f t="shared" si="51"/>
        <v>2350948.4396751793</v>
      </c>
      <c r="Q460" s="20">
        <f>P460*[1]Factors!D447</f>
        <v>1403259.0685127378</v>
      </c>
      <c r="R460" s="20">
        <f t="shared" si="52"/>
        <v>15833</v>
      </c>
      <c r="S460" s="20">
        <f>R460*[1]Factors!D447</f>
        <v>9450.569164686538</v>
      </c>
      <c r="T460" s="21">
        <f>R460*[1]Factors!D447*[1]Factors!E447</f>
        <v>15833.000000000002</v>
      </c>
      <c r="U460" s="17"/>
      <c r="V460" s="10"/>
      <c r="W460" s="240">
        <v>15833</v>
      </c>
      <c r="X460" s="10"/>
      <c r="Y460" s="10">
        <f t="shared" si="60"/>
        <v>0</v>
      </c>
      <c r="Z460" s="10">
        <f t="shared" si="60"/>
        <v>0</v>
      </c>
      <c r="AA460" s="10" t="s">
        <v>220</v>
      </c>
      <c r="AB460" s="22">
        <f t="shared" si="46"/>
        <v>148.48408006538114</v>
      </c>
      <c r="AC460" s="10">
        <f t="shared" si="59"/>
        <v>2350948.4396751793</v>
      </c>
      <c r="AD460" s="10">
        <f t="shared" si="54"/>
        <v>0</v>
      </c>
      <c r="AE460" s="10">
        <f t="shared" si="55"/>
        <v>2350948.4396751793</v>
      </c>
      <c r="AF460" s="17"/>
      <c r="AG460" s="18">
        <f t="shared" si="56"/>
        <v>2350948.4396751793</v>
      </c>
      <c r="AH460" s="10">
        <f t="shared" si="57"/>
        <v>0</v>
      </c>
      <c r="AI460" s="18">
        <f t="shared" si="58"/>
        <v>2350948.4396751793</v>
      </c>
    </row>
    <row r="461" spans="1:35" s="20" customFormat="1">
      <c r="A461" s="31"/>
      <c r="B461" s="31"/>
      <c r="C461" s="94"/>
      <c r="D461" s="94"/>
      <c r="E461" s="94"/>
      <c r="F461" s="149"/>
      <c r="G461" s="14">
        <v>8</v>
      </c>
      <c r="H461" s="15">
        <v>2026</v>
      </c>
      <c r="I461" s="200">
        <v>2027</v>
      </c>
      <c r="J461" s="200">
        <v>2027</v>
      </c>
      <c r="K461" s="16" t="str">
        <f>[1]Lib_RawData!G272</f>
        <v>CFO</v>
      </c>
      <c r="L461" s="17">
        <f t="shared" si="49"/>
        <v>0</v>
      </c>
      <c r="M461" s="10">
        <f t="shared" si="49"/>
        <v>0</v>
      </c>
      <c r="N461" s="10">
        <f t="shared" si="49"/>
        <v>0</v>
      </c>
      <c r="O461" s="18">
        <f t="shared" si="50"/>
        <v>0</v>
      </c>
      <c r="P461" s="19">
        <f t="shared" si="51"/>
        <v>0</v>
      </c>
      <c r="Q461" s="20">
        <f>P461*[1]Factors!D448</f>
        <v>0</v>
      </c>
      <c r="R461" s="20">
        <f t="shared" si="52"/>
        <v>0</v>
      </c>
      <c r="S461" s="20">
        <f>R461*[1]Factors!D448</f>
        <v>0</v>
      </c>
      <c r="T461" s="21">
        <f>R461*[1]Factors!D448*[1]Factors!E448</f>
        <v>0</v>
      </c>
      <c r="U461" s="17"/>
      <c r="V461" s="10"/>
      <c r="W461" s="240"/>
      <c r="X461" s="10"/>
      <c r="Y461" s="10">
        <f t="shared" si="60"/>
        <v>0</v>
      </c>
      <c r="Z461" s="10">
        <f t="shared" si="60"/>
        <v>0</v>
      </c>
      <c r="AA461" s="10" t="s">
        <v>220</v>
      </c>
      <c r="AB461" s="22">
        <f t="shared" si="46"/>
        <v>0</v>
      </c>
      <c r="AC461" s="10">
        <f t="shared" si="59"/>
        <v>0</v>
      </c>
      <c r="AD461" s="10">
        <f t="shared" si="54"/>
        <v>0</v>
      </c>
      <c r="AE461" s="10">
        <f t="shared" si="55"/>
        <v>0</v>
      </c>
      <c r="AF461" s="17"/>
      <c r="AG461" s="18">
        <f t="shared" si="56"/>
        <v>0</v>
      </c>
      <c r="AH461" s="10">
        <f t="shared" si="57"/>
        <v>0</v>
      </c>
      <c r="AI461" s="18">
        <f t="shared" si="58"/>
        <v>0</v>
      </c>
    </row>
    <row r="462" spans="1:35" s="20" customFormat="1">
      <c r="A462" s="31"/>
      <c r="B462" s="31"/>
      <c r="C462" s="94"/>
      <c r="D462" s="94"/>
      <c r="E462" s="94"/>
      <c r="F462" s="149"/>
      <c r="G462" s="14">
        <v>9</v>
      </c>
      <c r="H462" s="15">
        <v>2026</v>
      </c>
      <c r="I462" s="200">
        <v>2027</v>
      </c>
      <c r="J462" s="200">
        <v>2027</v>
      </c>
      <c r="K462" s="16" t="str">
        <f>[1]Lib_RawData!G273</f>
        <v>CFO</v>
      </c>
      <c r="L462" s="17">
        <f t="shared" si="49"/>
        <v>0</v>
      </c>
      <c r="M462" s="10">
        <f t="shared" si="49"/>
        <v>0</v>
      </c>
      <c r="N462" s="10">
        <f t="shared" si="49"/>
        <v>0</v>
      </c>
      <c r="O462" s="18">
        <f t="shared" si="50"/>
        <v>0</v>
      </c>
      <c r="P462" s="19">
        <f t="shared" si="51"/>
        <v>0</v>
      </c>
      <c r="Q462" s="20">
        <f>P462*[1]Factors!D449</f>
        <v>0</v>
      </c>
      <c r="R462" s="20">
        <f t="shared" si="52"/>
        <v>0</v>
      </c>
      <c r="S462" s="20">
        <f>R462*[1]Factors!D449</f>
        <v>0</v>
      </c>
      <c r="T462" s="21">
        <f>R462*[1]Factors!D449*[1]Factors!E449</f>
        <v>0</v>
      </c>
      <c r="U462" s="17"/>
      <c r="V462" s="10"/>
      <c r="W462" s="240"/>
      <c r="X462" s="10"/>
      <c r="Y462" s="10">
        <f t="shared" si="60"/>
        <v>0</v>
      </c>
      <c r="Z462" s="10">
        <f t="shared" si="60"/>
        <v>0</v>
      </c>
      <c r="AA462" s="10" t="s">
        <v>220</v>
      </c>
      <c r="AB462" s="22">
        <f t="shared" si="46"/>
        <v>0</v>
      </c>
      <c r="AC462" s="10">
        <f t="shared" si="59"/>
        <v>0</v>
      </c>
      <c r="AD462" s="10">
        <f t="shared" si="54"/>
        <v>0</v>
      </c>
      <c r="AE462" s="10">
        <f t="shared" si="55"/>
        <v>0</v>
      </c>
      <c r="AF462" s="17"/>
      <c r="AG462" s="18">
        <f t="shared" si="56"/>
        <v>0</v>
      </c>
      <c r="AH462" s="10">
        <f t="shared" si="57"/>
        <v>0</v>
      </c>
      <c r="AI462" s="18">
        <f t="shared" si="58"/>
        <v>0</v>
      </c>
    </row>
    <row r="463" spans="1:35" s="20" customFormat="1">
      <c r="A463" s="31"/>
      <c r="B463" s="31"/>
      <c r="C463" s="94"/>
      <c r="D463" s="94"/>
      <c r="E463" s="94"/>
      <c r="F463" s="149"/>
      <c r="G463" s="14">
        <v>10</v>
      </c>
      <c r="H463" s="15">
        <v>2026</v>
      </c>
      <c r="I463" s="200">
        <v>2027</v>
      </c>
      <c r="J463" s="200">
        <v>2027</v>
      </c>
      <c r="K463" s="16" t="str">
        <f>[1]Lib_RawData!G274</f>
        <v>CFO</v>
      </c>
      <c r="L463" s="17">
        <f t="shared" si="49"/>
        <v>0</v>
      </c>
      <c r="M463" s="10">
        <f t="shared" si="49"/>
        <v>0</v>
      </c>
      <c r="N463" s="10">
        <f t="shared" si="49"/>
        <v>0</v>
      </c>
      <c r="O463" s="18">
        <f t="shared" si="50"/>
        <v>0</v>
      </c>
      <c r="P463" s="19">
        <f t="shared" si="51"/>
        <v>0</v>
      </c>
      <c r="Q463" s="20">
        <f>P463*[1]Factors!D450</f>
        <v>0</v>
      </c>
      <c r="R463" s="20">
        <f t="shared" si="52"/>
        <v>0</v>
      </c>
      <c r="S463" s="20">
        <f>R463*[1]Factors!D450</f>
        <v>0</v>
      </c>
      <c r="T463" s="21">
        <f>R463*[1]Factors!D450*[1]Factors!E450</f>
        <v>0</v>
      </c>
      <c r="U463" s="17"/>
      <c r="V463" s="10"/>
      <c r="W463" s="240"/>
      <c r="X463" s="10"/>
      <c r="Y463" s="10">
        <f t="shared" si="60"/>
        <v>0</v>
      </c>
      <c r="Z463" s="10">
        <f t="shared" si="60"/>
        <v>0</v>
      </c>
      <c r="AA463" s="10" t="s">
        <v>220</v>
      </c>
      <c r="AB463" s="22">
        <f t="shared" si="46"/>
        <v>0</v>
      </c>
      <c r="AC463" s="10">
        <f t="shared" si="59"/>
        <v>0</v>
      </c>
      <c r="AD463" s="10">
        <f t="shared" si="54"/>
        <v>0</v>
      </c>
      <c r="AE463" s="10">
        <f t="shared" si="55"/>
        <v>0</v>
      </c>
      <c r="AF463" s="17"/>
      <c r="AG463" s="18">
        <f t="shared" si="56"/>
        <v>0</v>
      </c>
      <c r="AH463" s="10">
        <f t="shared" si="57"/>
        <v>0</v>
      </c>
      <c r="AI463" s="18">
        <f t="shared" si="58"/>
        <v>0</v>
      </c>
    </row>
    <row r="464" spans="1:35" s="20" customFormat="1">
      <c r="A464" s="31"/>
      <c r="B464" s="31"/>
      <c r="C464" s="94"/>
      <c r="D464" s="94"/>
      <c r="E464" s="94"/>
      <c r="F464" s="149"/>
      <c r="G464" s="14">
        <v>11</v>
      </c>
      <c r="H464" s="15">
        <v>2026</v>
      </c>
      <c r="I464" s="200">
        <v>2027</v>
      </c>
      <c r="J464" s="200">
        <v>2027</v>
      </c>
      <c r="K464" s="16" t="str">
        <f>[1]Lib_RawData!G275</f>
        <v>CFO</v>
      </c>
      <c r="L464" s="17">
        <f t="shared" si="49"/>
        <v>0</v>
      </c>
      <c r="M464" s="10">
        <f t="shared" si="49"/>
        <v>0</v>
      </c>
      <c r="N464" s="10">
        <f t="shared" si="49"/>
        <v>0</v>
      </c>
      <c r="O464" s="18">
        <f t="shared" si="50"/>
        <v>0</v>
      </c>
      <c r="P464" s="19">
        <f t="shared" si="51"/>
        <v>0</v>
      </c>
      <c r="Q464" s="20">
        <f>P464*[1]Factors!D451</f>
        <v>0</v>
      </c>
      <c r="R464" s="20">
        <f t="shared" si="52"/>
        <v>0</v>
      </c>
      <c r="S464" s="20">
        <f>R464*[1]Factors!D451</f>
        <v>0</v>
      </c>
      <c r="T464" s="21">
        <f>R464*[1]Factors!D451*[1]Factors!E451</f>
        <v>0</v>
      </c>
      <c r="U464" s="17"/>
      <c r="V464" s="10"/>
      <c r="W464" s="240"/>
      <c r="X464" s="10"/>
      <c r="Y464" s="10">
        <f t="shared" si="60"/>
        <v>0</v>
      </c>
      <c r="Z464" s="10">
        <f t="shared" si="60"/>
        <v>0</v>
      </c>
      <c r="AA464" s="10" t="s">
        <v>220</v>
      </c>
      <c r="AB464" s="22">
        <f t="shared" si="46"/>
        <v>0</v>
      </c>
      <c r="AC464" s="10">
        <f t="shared" si="59"/>
        <v>0</v>
      </c>
      <c r="AD464" s="10">
        <f t="shared" si="54"/>
        <v>0</v>
      </c>
      <c r="AE464" s="10">
        <f t="shared" si="55"/>
        <v>0</v>
      </c>
      <c r="AF464" s="17"/>
      <c r="AG464" s="18">
        <f t="shared" si="56"/>
        <v>0</v>
      </c>
      <c r="AH464" s="10">
        <f t="shared" si="57"/>
        <v>0</v>
      </c>
      <c r="AI464" s="18">
        <f t="shared" si="58"/>
        <v>0</v>
      </c>
    </row>
    <row r="465" spans="1:35" s="20" customFormat="1">
      <c r="A465" s="31"/>
      <c r="B465" s="31"/>
      <c r="C465" s="94"/>
      <c r="D465" s="94"/>
      <c r="E465" s="94"/>
      <c r="F465" s="149"/>
      <c r="G465" s="14">
        <v>12</v>
      </c>
      <c r="H465" s="15">
        <v>2026</v>
      </c>
      <c r="I465" s="200">
        <v>2027</v>
      </c>
      <c r="J465" s="200">
        <v>2027</v>
      </c>
      <c r="K465" s="16" t="str">
        <f>[1]Lib_RawData!G276</f>
        <v>CFO</v>
      </c>
      <c r="L465" s="17">
        <f t="shared" si="49"/>
        <v>0</v>
      </c>
      <c r="M465" s="10">
        <f t="shared" si="49"/>
        <v>0</v>
      </c>
      <c r="N465" s="10">
        <f t="shared" si="49"/>
        <v>0</v>
      </c>
      <c r="O465" s="18">
        <f t="shared" si="50"/>
        <v>0</v>
      </c>
      <c r="P465" s="19">
        <f t="shared" si="51"/>
        <v>0</v>
      </c>
      <c r="Q465" s="20">
        <f>P465*[1]Factors!D452</f>
        <v>0</v>
      </c>
      <c r="R465" s="20">
        <f t="shared" si="52"/>
        <v>0</v>
      </c>
      <c r="S465" s="20">
        <f>R465*[1]Factors!D452</f>
        <v>0</v>
      </c>
      <c r="T465" s="21">
        <f>R465*[1]Factors!D452*[1]Factors!E452</f>
        <v>0</v>
      </c>
      <c r="U465" s="17"/>
      <c r="V465" s="10"/>
      <c r="W465" s="240"/>
      <c r="X465" s="10"/>
      <c r="Y465" s="10">
        <f t="shared" si="60"/>
        <v>0</v>
      </c>
      <c r="Z465" s="10">
        <f t="shared" si="60"/>
        <v>0</v>
      </c>
      <c r="AA465" s="10" t="s">
        <v>220</v>
      </c>
      <c r="AB465" s="22">
        <f t="shared" si="46"/>
        <v>0</v>
      </c>
      <c r="AC465" s="10">
        <f t="shared" si="59"/>
        <v>0</v>
      </c>
      <c r="AD465" s="10">
        <f t="shared" si="54"/>
        <v>0</v>
      </c>
      <c r="AE465" s="10">
        <f t="shared" si="55"/>
        <v>0</v>
      </c>
      <c r="AF465" s="17"/>
      <c r="AG465" s="18">
        <f t="shared" si="56"/>
        <v>0</v>
      </c>
      <c r="AH465" s="10">
        <f t="shared" si="57"/>
        <v>0</v>
      </c>
      <c r="AI465" s="18">
        <f t="shared" si="58"/>
        <v>0</v>
      </c>
    </row>
    <row r="466" spans="1:35" s="20" customFormat="1">
      <c r="A466" s="31"/>
      <c r="B466" s="31"/>
      <c r="C466" s="94"/>
      <c r="D466" s="94"/>
      <c r="E466" s="94"/>
      <c r="F466" s="149"/>
      <c r="G466" s="14">
        <v>1</v>
      </c>
      <c r="H466" s="15">
        <v>2027</v>
      </c>
      <c r="I466" s="200">
        <v>2027</v>
      </c>
      <c r="J466" s="200">
        <v>2027</v>
      </c>
      <c r="K466" s="16" t="str">
        <f>[1]Lib_RawData!G277</f>
        <v>CFO</v>
      </c>
      <c r="L466" s="17">
        <f t="shared" si="49"/>
        <v>0</v>
      </c>
      <c r="M466" s="10">
        <f t="shared" si="49"/>
        <v>0</v>
      </c>
      <c r="N466" s="10">
        <f t="shared" si="49"/>
        <v>0</v>
      </c>
      <c r="O466" s="18">
        <f t="shared" si="50"/>
        <v>0</v>
      </c>
      <c r="P466" s="19">
        <f t="shared" si="51"/>
        <v>0</v>
      </c>
      <c r="Q466" s="20">
        <f>P466*[1]Factors!D453</f>
        <v>0</v>
      </c>
      <c r="R466" s="20">
        <f t="shared" si="52"/>
        <v>0</v>
      </c>
      <c r="S466" s="20">
        <f>R466*[1]Factors!D453</f>
        <v>0</v>
      </c>
      <c r="T466" s="21">
        <f>R466*[1]Factors!D453*[1]Factors!E453</f>
        <v>0</v>
      </c>
      <c r="U466" s="17"/>
      <c r="V466" s="10"/>
      <c r="W466" s="240"/>
      <c r="X466" s="10"/>
      <c r="Y466" s="10">
        <f t="shared" si="60"/>
        <v>0</v>
      </c>
      <c r="Z466" s="10">
        <f t="shared" si="60"/>
        <v>0</v>
      </c>
      <c r="AA466" s="10" t="s">
        <v>220</v>
      </c>
      <c r="AB466" s="22">
        <f t="shared" si="46"/>
        <v>0</v>
      </c>
      <c r="AC466" s="10">
        <f t="shared" si="59"/>
        <v>0</v>
      </c>
      <c r="AD466" s="10">
        <f t="shared" si="54"/>
        <v>0</v>
      </c>
      <c r="AE466" s="10">
        <f t="shared" si="55"/>
        <v>0</v>
      </c>
      <c r="AF466" s="17"/>
      <c r="AG466" s="18">
        <f t="shared" si="56"/>
        <v>0</v>
      </c>
      <c r="AH466" s="10">
        <f t="shared" si="57"/>
        <v>0</v>
      </c>
      <c r="AI466" s="18">
        <f t="shared" si="58"/>
        <v>0</v>
      </c>
    </row>
    <row r="467" spans="1:35" s="20" customFormat="1">
      <c r="A467" s="31"/>
      <c r="B467" s="31"/>
      <c r="C467" s="94"/>
      <c r="D467" s="94"/>
      <c r="E467" s="94"/>
      <c r="F467" s="149"/>
      <c r="G467" s="14">
        <v>2</v>
      </c>
      <c r="H467" s="15">
        <v>2027</v>
      </c>
      <c r="I467" s="200">
        <v>2027</v>
      </c>
      <c r="J467" s="200">
        <v>2027</v>
      </c>
      <c r="K467" s="16" t="str">
        <f>[1]Lib_RawData!G278</f>
        <v>CFO</v>
      </c>
      <c r="L467" s="17">
        <f t="shared" si="49"/>
        <v>0</v>
      </c>
      <c r="M467" s="10">
        <f t="shared" si="49"/>
        <v>0</v>
      </c>
      <c r="N467" s="10">
        <f t="shared" si="49"/>
        <v>0</v>
      </c>
      <c r="O467" s="18">
        <f t="shared" si="50"/>
        <v>0</v>
      </c>
      <c r="P467" s="19">
        <f t="shared" si="51"/>
        <v>0</v>
      </c>
      <c r="Q467" s="20">
        <f>P467*[1]Factors!D454</f>
        <v>0</v>
      </c>
      <c r="R467" s="20">
        <f t="shared" si="52"/>
        <v>0</v>
      </c>
      <c r="S467" s="20">
        <f>R467*[1]Factors!D454</f>
        <v>0</v>
      </c>
      <c r="T467" s="21">
        <f>R467*[1]Factors!D454*[1]Factors!E454</f>
        <v>0</v>
      </c>
      <c r="U467" s="17"/>
      <c r="V467" s="10"/>
      <c r="W467" s="240"/>
      <c r="X467" s="10"/>
      <c r="Y467" s="10">
        <f t="shared" si="60"/>
        <v>0</v>
      </c>
      <c r="Z467" s="10">
        <f t="shared" si="60"/>
        <v>0</v>
      </c>
      <c r="AA467" s="10" t="s">
        <v>220</v>
      </c>
      <c r="AB467" s="22">
        <f t="shared" si="46"/>
        <v>0</v>
      </c>
      <c r="AC467" s="10">
        <f t="shared" si="59"/>
        <v>0</v>
      </c>
      <c r="AD467" s="10">
        <f t="shared" si="54"/>
        <v>0</v>
      </c>
      <c r="AE467" s="10">
        <f t="shared" si="55"/>
        <v>0</v>
      </c>
      <c r="AF467" s="17"/>
      <c r="AG467" s="18">
        <f t="shared" si="56"/>
        <v>0</v>
      </c>
      <c r="AH467" s="10">
        <f t="shared" si="57"/>
        <v>0</v>
      </c>
      <c r="AI467" s="18">
        <f t="shared" si="58"/>
        <v>0</v>
      </c>
    </row>
    <row r="468" spans="1:35" s="20" customFormat="1">
      <c r="A468" s="31"/>
      <c r="B468" s="31"/>
      <c r="C468" s="94"/>
      <c r="D468" s="94"/>
      <c r="E468" s="94"/>
      <c r="F468" s="149"/>
      <c r="G468" s="14">
        <v>3</v>
      </c>
      <c r="H468" s="15">
        <v>2027</v>
      </c>
      <c r="I468" s="200">
        <v>2027</v>
      </c>
      <c r="J468" s="200">
        <v>2027</v>
      </c>
      <c r="K468" s="16" t="str">
        <f>[1]Lib_RawData!G279</f>
        <v>CFO</v>
      </c>
      <c r="L468" s="17">
        <f t="shared" si="49"/>
        <v>0</v>
      </c>
      <c r="M468" s="10">
        <f t="shared" si="49"/>
        <v>0</v>
      </c>
      <c r="N468" s="10">
        <f t="shared" si="49"/>
        <v>0</v>
      </c>
      <c r="O468" s="18">
        <f t="shared" si="50"/>
        <v>0</v>
      </c>
      <c r="P468" s="19">
        <f t="shared" si="51"/>
        <v>0</v>
      </c>
      <c r="Q468" s="20">
        <f>P468*[1]Factors!D455</f>
        <v>0</v>
      </c>
      <c r="R468" s="20">
        <f t="shared" si="52"/>
        <v>0</v>
      </c>
      <c r="S468" s="20">
        <f>R468*[1]Factors!D455</f>
        <v>0</v>
      </c>
      <c r="T468" s="21">
        <f>R468*[1]Factors!D455*[1]Factors!E455</f>
        <v>0</v>
      </c>
      <c r="U468" s="17"/>
      <c r="V468" s="10"/>
      <c r="W468" s="240"/>
      <c r="X468" s="10"/>
      <c r="Y468" s="10">
        <f t="shared" si="60"/>
        <v>0</v>
      </c>
      <c r="Z468" s="10">
        <f t="shared" si="60"/>
        <v>0</v>
      </c>
      <c r="AA468" s="10" t="s">
        <v>220</v>
      </c>
      <c r="AB468" s="22">
        <f t="shared" si="46"/>
        <v>0</v>
      </c>
      <c r="AC468" s="10">
        <f t="shared" si="59"/>
        <v>0</v>
      </c>
      <c r="AD468" s="10">
        <f t="shared" si="54"/>
        <v>0</v>
      </c>
      <c r="AE468" s="10">
        <f t="shared" si="55"/>
        <v>0</v>
      </c>
      <c r="AF468" s="17"/>
      <c r="AG468" s="18">
        <f t="shared" si="56"/>
        <v>0</v>
      </c>
      <c r="AH468" s="10">
        <f t="shared" si="57"/>
        <v>0</v>
      </c>
      <c r="AI468" s="18">
        <f t="shared" si="58"/>
        <v>0</v>
      </c>
    </row>
    <row r="469" spans="1:35" s="20" customFormat="1">
      <c r="A469" s="31"/>
      <c r="B469" s="31"/>
      <c r="C469" s="94"/>
      <c r="D469" s="94"/>
      <c r="E469" s="94"/>
      <c r="F469" s="149"/>
      <c r="G469" s="14">
        <v>4</v>
      </c>
      <c r="H469" s="15">
        <v>2027</v>
      </c>
      <c r="I469" s="200">
        <v>2027</v>
      </c>
      <c r="J469" s="200">
        <v>2028</v>
      </c>
      <c r="K469" s="16" t="str">
        <f>[1]Lib_RawData!G280</f>
        <v>CFO</v>
      </c>
      <c r="L469" s="17">
        <f t="shared" si="49"/>
        <v>0</v>
      </c>
      <c r="M469" s="10">
        <f t="shared" si="49"/>
        <v>0</v>
      </c>
      <c r="N469" s="10">
        <f t="shared" si="49"/>
        <v>0</v>
      </c>
      <c r="O469" s="18">
        <f t="shared" si="50"/>
        <v>0</v>
      </c>
      <c r="P469" s="19">
        <f t="shared" si="51"/>
        <v>0</v>
      </c>
      <c r="Q469" s="20">
        <f>P469*[1]Factors!D456</f>
        <v>0</v>
      </c>
      <c r="R469" s="20">
        <f t="shared" si="52"/>
        <v>0</v>
      </c>
      <c r="S469" s="20">
        <f>R469*[1]Factors!D456</f>
        <v>0</v>
      </c>
      <c r="T469" s="21">
        <f>R469*[1]Factors!D456*[1]Factors!E456</f>
        <v>0</v>
      </c>
      <c r="U469" s="17"/>
      <c r="V469" s="10"/>
      <c r="W469" s="240"/>
      <c r="X469" s="10"/>
      <c r="Y469" s="10">
        <f t="shared" si="60"/>
        <v>0</v>
      </c>
      <c r="Z469" s="10">
        <f t="shared" si="60"/>
        <v>0</v>
      </c>
      <c r="AA469" s="10" t="s">
        <v>220</v>
      </c>
      <c r="AB469" s="22">
        <f t="shared" ref="AB469:AB513" si="61">AB457*(1+$AB$20)</f>
        <v>0</v>
      </c>
      <c r="AC469" s="10">
        <f t="shared" si="59"/>
        <v>0</v>
      </c>
      <c r="AD469" s="10">
        <f t="shared" si="54"/>
        <v>0</v>
      </c>
      <c r="AE469" s="10">
        <f t="shared" si="55"/>
        <v>0</v>
      </c>
      <c r="AF469" s="17"/>
      <c r="AG469" s="18">
        <f t="shared" si="56"/>
        <v>0</v>
      </c>
      <c r="AH469" s="10">
        <f t="shared" si="57"/>
        <v>0</v>
      </c>
      <c r="AI469" s="18">
        <f t="shared" si="58"/>
        <v>0</v>
      </c>
    </row>
    <row r="470" spans="1:35" s="20" customFormat="1">
      <c r="A470" s="31"/>
      <c r="B470" s="31"/>
      <c r="C470" s="94"/>
      <c r="D470" s="94"/>
      <c r="E470" s="94"/>
      <c r="F470" s="149"/>
      <c r="G470" s="14">
        <v>5</v>
      </c>
      <c r="H470" s="15">
        <v>2027</v>
      </c>
      <c r="I470" s="200">
        <v>2027</v>
      </c>
      <c r="J470" s="200">
        <v>2028</v>
      </c>
      <c r="K470" s="16" t="str">
        <f>[1]Lib_RawData!G281</f>
        <v>CFO</v>
      </c>
      <c r="L470" s="17">
        <f t="shared" si="49"/>
        <v>0</v>
      </c>
      <c r="M470" s="10">
        <f t="shared" si="49"/>
        <v>0</v>
      </c>
      <c r="N470" s="10">
        <f t="shared" si="49"/>
        <v>0</v>
      </c>
      <c r="O470" s="18">
        <f t="shared" si="50"/>
        <v>0</v>
      </c>
      <c r="P470" s="19">
        <f t="shared" si="51"/>
        <v>0</v>
      </c>
      <c r="Q470" s="20">
        <f>P470*[1]Factors!D457</f>
        <v>0</v>
      </c>
      <c r="R470" s="20">
        <f t="shared" si="52"/>
        <v>0</v>
      </c>
      <c r="S470" s="20">
        <f>R470*[1]Factors!D457</f>
        <v>0</v>
      </c>
      <c r="T470" s="21">
        <f>R470*[1]Factors!D457*[1]Factors!E457</f>
        <v>0</v>
      </c>
      <c r="U470" s="17"/>
      <c r="V470" s="10"/>
      <c r="W470" s="240"/>
      <c r="X470" s="10"/>
      <c r="Y470" s="10">
        <f t="shared" si="60"/>
        <v>0</v>
      </c>
      <c r="Z470" s="10">
        <f t="shared" si="60"/>
        <v>0</v>
      </c>
      <c r="AA470" s="10" t="s">
        <v>220</v>
      </c>
      <c r="AB470" s="22">
        <f t="shared" si="61"/>
        <v>0</v>
      </c>
      <c r="AC470" s="10">
        <f t="shared" si="59"/>
        <v>0</v>
      </c>
      <c r="AD470" s="10">
        <f t="shared" si="54"/>
        <v>0</v>
      </c>
      <c r="AE470" s="10">
        <f t="shared" si="55"/>
        <v>0</v>
      </c>
      <c r="AF470" s="17"/>
      <c r="AG470" s="18">
        <f t="shared" si="56"/>
        <v>0</v>
      </c>
      <c r="AH470" s="10">
        <f t="shared" si="57"/>
        <v>0</v>
      </c>
      <c r="AI470" s="18">
        <f t="shared" si="58"/>
        <v>0</v>
      </c>
    </row>
    <row r="471" spans="1:35" s="20" customFormat="1">
      <c r="A471" s="31"/>
      <c r="B471" s="31"/>
      <c r="C471" s="94"/>
      <c r="D471" s="94"/>
      <c r="E471" s="94"/>
      <c r="F471" s="149"/>
      <c r="G471" s="14">
        <v>6</v>
      </c>
      <c r="H471" s="15">
        <v>2027</v>
      </c>
      <c r="I471" s="200">
        <v>2027</v>
      </c>
      <c r="J471" s="200">
        <v>2028</v>
      </c>
      <c r="K471" s="16" t="str">
        <f>[1]Lib_RawData!G282</f>
        <v>CFO</v>
      </c>
      <c r="L471" s="17">
        <f t="shared" si="49"/>
        <v>0</v>
      </c>
      <c r="M471" s="10">
        <f t="shared" si="49"/>
        <v>0</v>
      </c>
      <c r="N471" s="10">
        <f t="shared" si="49"/>
        <v>0</v>
      </c>
      <c r="O471" s="18">
        <f t="shared" si="50"/>
        <v>0</v>
      </c>
      <c r="P471" s="19">
        <f t="shared" si="51"/>
        <v>0</v>
      </c>
      <c r="Q471" s="20">
        <f>P471*[1]Factors!D458</f>
        <v>0</v>
      </c>
      <c r="R471" s="20">
        <f t="shared" si="52"/>
        <v>0</v>
      </c>
      <c r="S471" s="20">
        <f>R471*[1]Factors!D458</f>
        <v>0</v>
      </c>
      <c r="T471" s="21">
        <f>R471*[1]Factors!D458*[1]Factors!E458</f>
        <v>0</v>
      </c>
      <c r="U471" s="17"/>
      <c r="V471" s="10"/>
      <c r="W471" s="240"/>
      <c r="X471" s="10"/>
      <c r="Y471" s="10">
        <f t="shared" si="60"/>
        <v>0</v>
      </c>
      <c r="Z471" s="10">
        <f t="shared" si="60"/>
        <v>0</v>
      </c>
      <c r="AA471" s="10" t="s">
        <v>220</v>
      </c>
      <c r="AB471" s="22">
        <f t="shared" si="61"/>
        <v>0</v>
      </c>
      <c r="AC471" s="10">
        <f t="shared" si="59"/>
        <v>0</v>
      </c>
      <c r="AD471" s="10">
        <f t="shared" si="54"/>
        <v>0</v>
      </c>
      <c r="AE471" s="10">
        <f t="shared" si="55"/>
        <v>0</v>
      </c>
      <c r="AF471" s="17"/>
      <c r="AG471" s="18">
        <f t="shared" si="56"/>
        <v>0</v>
      </c>
      <c r="AH471" s="10">
        <f t="shared" si="57"/>
        <v>0</v>
      </c>
      <c r="AI471" s="18">
        <f t="shared" si="58"/>
        <v>0</v>
      </c>
    </row>
    <row r="472" spans="1:35" s="20" customFormat="1">
      <c r="A472" s="31"/>
      <c r="B472" s="31"/>
      <c r="C472" s="94"/>
      <c r="D472" s="94"/>
      <c r="E472" s="94"/>
      <c r="F472" s="149"/>
      <c r="G472" s="14">
        <v>7</v>
      </c>
      <c r="H472" s="15">
        <v>2027</v>
      </c>
      <c r="I472" s="200">
        <v>2028</v>
      </c>
      <c r="J472" s="200">
        <v>2028</v>
      </c>
      <c r="K472" s="16" t="str">
        <f>[1]Lib_RawData!G283</f>
        <v>CFO</v>
      </c>
      <c r="L472" s="17">
        <f t="shared" si="49"/>
        <v>0</v>
      </c>
      <c r="M472" s="10">
        <f t="shared" si="49"/>
        <v>2433231.6350638107</v>
      </c>
      <c r="N472" s="10">
        <f t="shared" si="49"/>
        <v>0</v>
      </c>
      <c r="O472" s="18">
        <f t="shared" si="50"/>
        <v>2433231.6350638107</v>
      </c>
      <c r="P472" s="19">
        <f t="shared" si="51"/>
        <v>2433231.6350638107</v>
      </c>
      <c r="Q472" s="20">
        <f>P472*[1]Factors!D459</f>
        <v>1403259.068512738</v>
      </c>
      <c r="R472" s="20">
        <f t="shared" si="52"/>
        <v>15833</v>
      </c>
      <c r="S472" s="20">
        <f>R472*[1]Factors!D459</f>
        <v>9130.98470018023</v>
      </c>
      <c r="T472" s="21">
        <f>R472*[1]Factors!D459*[1]Factors!E459</f>
        <v>15833</v>
      </c>
      <c r="U472" s="17"/>
      <c r="V472" s="10"/>
      <c r="W472" s="240">
        <v>15833</v>
      </c>
      <c r="X472" s="10"/>
      <c r="Y472" s="10">
        <f t="shared" si="60"/>
        <v>0</v>
      </c>
      <c r="Z472" s="10">
        <f t="shared" si="60"/>
        <v>0</v>
      </c>
      <c r="AA472" s="10" t="s">
        <v>220</v>
      </c>
      <c r="AB472" s="22">
        <f t="shared" si="61"/>
        <v>153.68102286766947</v>
      </c>
      <c r="AC472" s="10">
        <f t="shared" si="59"/>
        <v>2433231.6350638107</v>
      </c>
      <c r="AD472" s="10">
        <f t="shared" si="54"/>
        <v>0</v>
      </c>
      <c r="AE472" s="10">
        <f t="shared" si="55"/>
        <v>2433231.6350638107</v>
      </c>
      <c r="AF472" s="17"/>
      <c r="AG472" s="18">
        <f t="shared" si="56"/>
        <v>2433231.6350638107</v>
      </c>
      <c r="AH472" s="10">
        <f t="shared" si="57"/>
        <v>0</v>
      </c>
      <c r="AI472" s="18">
        <f t="shared" si="58"/>
        <v>2433231.6350638107</v>
      </c>
    </row>
    <row r="473" spans="1:35" s="20" customFormat="1">
      <c r="A473" s="31"/>
      <c r="B473" s="31"/>
      <c r="C473" s="94"/>
      <c r="D473" s="94"/>
      <c r="E473" s="94"/>
      <c r="F473" s="149"/>
      <c r="G473" s="14">
        <v>8</v>
      </c>
      <c r="H473" s="15">
        <v>2027</v>
      </c>
      <c r="I473" s="200">
        <v>2028</v>
      </c>
      <c r="J473" s="200">
        <v>2028</v>
      </c>
      <c r="K473" s="16" t="str">
        <f>[1]Lib_RawData!G284</f>
        <v>CFO</v>
      </c>
      <c r="L473" s="17">
        <f t="shared" si="49"/>
        <v>0</v>
      </c>
      <c r="M473" s="10">
        <f t="shared" si="49"/>
        <v>0</v>
      </c>
      <c r="N473" s="10">
        <f t="shared" si="49"/>
        <v>0</v>
      </c>
      <c r="O473" s="18">
        <f t="shared" si="50"/>
        <v>0</v>
      </c>
      <c r="P473" s="19">
        <f t="shared" si="51"/>
        <v>0</v>
      </c>
      <c r="Q473" s="20">
        <f>P473*[1]Factors!D460</f>
        <v>0</v>
      </c>
      <c r="R473" s="20">
        <f t="shared" si="52"/>
        <v>0</v>
      </c>
      <c r="S473" s="20">
        <f>R473*[1]Factors!D460</f>
        <v>0</v>
      </c>
      <c r="T473" s="21">
        <f>R473*[1]Factors!D460*[1]Factors!E460</f>
        <v>0</v>
      </c>
      <c r="U473" s="17"/>
      <c r="V473" s="10"/>
      <c r="W473" s="240"/>
      <c r="X473" s="10"/>
      <c r="Y473" s="10">
        <f t="shared" si="60"/>
        <v>0</v>
      </c>
      <c r="Z473" s="10">
        <f t="shared" si="60"/>
        <v>0</v>
      </c>
      <c r="AA473" s="10" t="s">
        <v>220</v>
      </c>
      <c r="AB473" s="22">
        <f t="shared" si="61"/>
        <v>0</v>
      </c>
      <c r="AC473" s="10">
        <f t="shared" si="59"/>
        <v>0</v>
      </c>
      <c r="AD473" s="10">
        <f t="shared" si="54"/>
        <v>0</v>
      </c>
      <c r="AE473" s="10">
        <f t="shared" si="55"/>
        <v>0</v>
      </c>
      <c r="AF473" s="17"/>
      <c r="AG473" s="18">
        <f t="shared" si="56"/>
        <v>0</v>
      </c>
      <c r="AH473" s="10">
        <f t="shared" si="57"/>
        <v>0</v>
      </c>
      <c r="AI473" s="18">
        <f t="shared" si="58"/>
        <v>0</v>
      </c>
    </row>
    <row r="474" spans="1:35" s="20" customFormat="1">
      <c r="A474" s="31"/>
      <c r="B474" s="31"/>
      <c r="C474" s="94"/>
      <c r="D474" s="94"/>
      <c r="E474" s="94"/>
      <c r="F474" s="149"/>
      <c r="G474" s="14">
        <v>9</v>
      </c>
      <c r="H474" s="15">
        <v>2027</v>
      </c>
      <c r="I474" s="200">
        <v>2028</v>
      </c>
      <c r="J474" s="200">
        <v>2028</v>
      </c>
      <c r="K474" s="16" t="str">
        <f>[1]Lib_RawData!G285</f>
        <v>CFO</v>
      </c>
      <c r="L474" s="17">
        <f t="shared" si="49"/>
        <v>0</v>
      </c>
      <c r="M474" s="10">
        <f t="shared" si="49"/>
        <v>0</v>
      </c>
      <c r="N474" s="10">
        <f t="shared" si="49"/>
        <v>0</v>
      </c>
      <c r="O474" s="18">
        <f t="shared" si="50"/>
        <v>0</v>
      </c>
      <c r="P474" s="19">
        <f t="shared" si="51"/>
        <v>0</v>
      </c>
      <c r="Q474" s="20">
        <f>P474*[1]Factors!D461</f>
        <v>0</v>
      </c>
      <c r="R474" s="20">
        <f t="shared" si="52"/>
        <v>0</v>
      </c>
      <c r="S474" s="20">
        <f>R474*[1]Factors!D461</f>
        <v>0</v>
      </c>
      <c r="T474" s="21">
        <f>R474*[1]Factors!D461*[1]Factors!E461</f>
        <v>0</v>
      </c>
      <c r="U474" s="17"/>
      <c r="V474" s="10"/>
      <c r="W474" s="240"/>
      <c r="X474" s="10"/>
      <c r="Y474" s="10">
        <f t="shared" ref="Y474:Z489" si="62">Y462*EXP(Y$20)</f>
        <v>0</v>
      </c>
      <c r="Z474" s="10">
        <f t="shared" si="62"/>
        <v>0</v>
      </c>
      <c r="AA474" s="10" t="s">
        <v>220</v>
      </c>
      <c r="AB474" s="22">
        <f t="shared" si="61"/>
        <v>0</v>
      </c>
      <c r="AC474" s="10">
        <f t="shared" si="59"/>
        <v>0</v>
      </c>
      <c r="AD474" s="10">
        <f t="shared" si="54"/>
        <v>0</v>
      </c>
      <c r="AE474" s="10">
        <f t="shared" si="55"/>
        <v>0</v>
      </c>
      <c r="AF474" s="17"/>
      <c r="AG474" s="18">
        <f t="shared" si="56"/>
        <v>0</v>
      </c>
      <c r="AH474" s="10">
        <f t="shared" si="57"/>
        <v>0</v>
      </c>
      <c r="AI474" s="18">
        <f t="shared" si="58"/>
        <v>0</v>
      </c>
    </row>
    <row r="475" spans="1:35" s="20" customFormat="1">
      <c r="A475" s="31"/>
      <c r="B475" s="31"/>
      <c r="C475" s="94"/>
      <c r="D475" s="94"/>
      <c r="E475" s="94"/>
      <c r="F475" s="149"/>
      <c r="G475" s="14">
        <v>10</v>
      </c>
      <c r="H475" s="15">
        <v>2027</v>
      </c>
      <c r="I475" s="200">
        <v>2028</v>
      </c>
      <c r="J475" s="200">
        <v>2028</v>
      </c>
      <c r="K475" s="16" t="str">
        <f>[1]Lib_RawData!G286</f>
        <v>CFO</v>
      </c>
      <c r="L475" s="17">
        <f t="shared" si="49"/>
        <v>0</v>
      </c>
      <c r="M475" s="10">
        <f t="shared" si="49"/>
        <v>0</v>
      </c>
      <c r="N475" s="10">
        <f t="shared" si="49"/>
        <v>0</v>
      </c>
      <c r="O475" s="18">
        <f t="shared" si="50"/>
        <v>0</v>
      </c>
      <c r="P475" s="19">
        <f t="shared" si="51"/>
        <v>0</v>
      </c>
      <c r="Q475" s="20">
        <f>P475*[1]Factors!D462</f>
        <v>0</v>
      </c>
      <c r="R475" s="20">
        <f t="shared" si="52"/>
        <v>0</v>
      </c>
      <c r="S475" s="20">
        <f>R475*[1]Factors!D462</f>
        <v>0</v>
      </c>
      <c r="T475" s="21">
        <f>R475*[1]Factors!D462*[1]Factors!E462</f>
        <v>0</v>
      </c>
      <c r="U475" s="17"/>
      <c r="V475" s="10"/>
      <c r="W475" s="240"/>
      <c r="X475" s="10"/>
      <c r="Y475" s="10">
        <f t="shared" si="62"/>
        <v>0</v>
      </c>
      <c r="Z475" s="10">
        <f t="shared" si="62"/>
        <v>0</v>
      </c>
      <c r="AA475" s="10" t="s">
        <v>220</v>
      </c>
      <c r="AB475" s="22">
        <f t="shared" si="61"/>
        <v>0</v>
      </c>
      <c r="AC475" s="10">
        <f t="shared" si="59"/>
        <v>0</v>
      </c>
      <c r="AD475" s="10">
        <f t="shared" si="54"/>
        <v>0</v>
      </c>
      <c r="AE475" s="10">
        <f t="shared" si="55"/>
        <v>0</v>
      </c>
      <c r="AF475" s="17"/>
      <c r="AG475" s="18">
        <f t="shared" si="56"/>
        <v>0</v>
      </c>
      <c r="AH475" s="10">
        <f t="shared" si="57"/>
        <v>0</v>
      </c>
      <c r="AI475" s="18">
        <f t="shared" si="58"/>
        <v>0</v>
      </c>
    </row>
    <row r="476" spans="1:35" s="20" customFormat="1">
      <c r="A476" s="31"/>
      <c r="B476" s="31"/>
      <c r="C476" s="94"/>
      <c r="D476" s="94"/>
      <c r="E476" s="94"/>
      <c r="F476" s="149"/>
      <c r="G476" s="14">
        <v>11</v>
      </c>
      <c r="H476" s="15">
        <v>2027</v>
      </c>
      <c r="I476" s="200">
        <v>2028</v>
      </c>
      <c r="J476" s="200">
        <v>2028</v>
      </c>
      <c r="K476" s="16" t="str">
        <f>[1]Lib_RawData!G287</f>
        <v>CFO</v>
      </c>
      <c r="L476" s="17">
        <f t="shared" si="49"/>
        <v>0</v>
      </c>
      <c r="M476" s="10">
        <f t="shared" si="49"/>
        <v>0</v>
      </c>
      <c r="N476" s="10">
        <f t="shared" si="49"/>
        <v>0</v>
      </c>
      <c r="O476" s="18">
        <f t="shared" si="50"/>
        <v>0</v>
      </c>
      <c r="P476" s="19">
        <f t="shared" si="51"/>
        <v>0</v>
      </c>
      <c r="Q476" s="20">
        <f>P476*[1]Factors!D463</f>
        <v>0</v>
      </c>
      <c r="R476" s="20">
        <f t="shared" si="52"/>
        <v>0</v>
      </c>
      <c r="S476" s="20">
        <f>R476*[1]Factors!D463</f>
        <v>0</v>
      </c>
      <c r="T476" s="21">
        <f>R476*[1]Factors!D463*[1]Factors!E463</f>
        <v>0</v>
      </c>
      <c r="U476" s="17"/>
      <c r="V476" s="10"/>
      <c r="W476" s="240"/>
      <c r="X476" s="10"/>
      <c r="Y476" s="10">
        <f t="shared" si="62"/>
        <v>0</v>
      </c>
      <c r="Z476" s="10">
        <f t="shared" si="62"/>
        <v>0</v>
      </c>
      <c r="AA476" s="10" t="s">
        <v>220</v>
      </c>
      <c r="AB476" s="22">
        <f t="shared" si="61"/>
        <v>0</v>
      </c>
      <c r="AC476" s="10">
        <f t="shared" si="59"/>
        <v>0</v>
      </c>
      <c r="AD476" s="10">
        <f t="shared" si="54"/>
        <v>0</v>
      </c>
      <c r="AE476" s="10">
        <f t="shared" si="55"/>
        <v>0</v>
      </c>
      <c r="AF476" s="17"/>
      <c r="AG476" s="18">
        <f t="shared" si="56"/>
        <v>0</v>
      </c>
      <c r="AH476" s="10">
        <f t="shared" si="57"/>
        <v>0</v>
      </c>
      <c r="AI476" s="18">
        <f t="shared" si="58"/>
        <v>0</v>
      </c>
    </row>
    <row r="477" spans="1:35" s="20" customFormat="1">
      <c r="A477" s="31"/>
      <c r="B477" s="31"/>
      <c r="C477" s="94"/>
      <c r="D477" s="94"/>
      <c r="E477" s="94"/>
      <c r="F477" s="149"/>
      <c r="G477" s="14">
        <v>12</v>
      </c>
      <c r="H477" s="15">
        <v>2027</v>
      </c>
      <c r="I477" s="200">
        <v>2028</v>
      </c>
      <c r="J477" s="200">
        <v>2028</v>
      </c>
      <c r="K477" s="16" t="str">
        <f>[1]Lib_RawData!G288</f>
        <v>CFO</v>
      </c>
      <c r="L477" s="17">
        <f t="shared" si="49"/>
        <v>0</v>
      </c>
      <c r="M477" s="10">
        <f t="shared" si="49"/>
        <v>0</v>
      </c>
      <c r="N477" s="10">
        <f t="shared" si="49"/>
        <v>0</v>
      </c>
      <c r="O477" s="18">
        <f t="shared" si="50"/>
        <v>0</v>
      </c>
      <c r="P477" s="19">
        <f t="shared" si="51"/>
        <v>0</v>
      </c>
      <c r="Q477" s="20">
        <f>P477*[1]Factors!D464</f>
        <v>0</v>
      </c>
      <c r="R477" s="20">
        <f t="shared" si="52"/>
        <v>0</v>
      </c>
      <c r="S477" s="20">
        <f>R477*[1]Factors!D464</f>
        <v>0</v>
      </c>
      <c r="T477" s="21">
        <f>R477*[1]Factors!D464*[1]Factors!E464</f>
        <v>0</v>
      </c>
      <c r="U477" s="17"/>
      <c r="V477" s="10"/>
      <c r="W477" s="240"/>
      <c r="X477" s="10"/>
      <c r="Y477" s="10">
        <f t="shared" si="62"/>
        <v>0</v>
      </c>
      <c r="Z477" s="10">
        <f t="shared" si="62"/>
        <v>0</v>
      </c>
      <c r="AA477" s="10" t="s">
        <v>220</v>
      </c>
      <c r="AB477" s="22">
        <f t="shared" si="61"/>
        <v>0</v>
      </c>
      <c r="AC477" s="10">
        <f t="shared" si="59"/>
        <v>0</v>
      </c>
      <c r="AD477" s="10">
        <f t="shared" si="54"/>
        <v>0</v>
      </c>
      <c r="AE477" s="10">
        <f t="shared" si="55"/>
        <v>0</v>
      </c>
      <c r="AF477" s="17"/>
      <c r="AG477" s="18">
        <f t="shared" si="56"/>
        <v>0</v>
      </c>
      <c r="AH477" s="10">
        <f t="shared" si="57"/>
        <v>0</v>
      </c>
      <c r="AI477" s="18">
        <f t="shared" si="58"/>
        <v>0</v>
      </c>
    </row>
    <row r="478" spans="1:35" s="20" customFormat="1">
      <c r="A478" s="31"/>
      <c r="B478" s="31"/>
      <c r="C478" s="94"/>
      <c r="D478" s="94"/>
      <c r="E478" s="94"/>
      <c r="F478" s="149"/>
      <c r="G478" s="14">
        <v>1</v>
      </c>
      <c r="H478" s="15">
        <v>2028</v>
      </c>
      <c r="I478" s="200">
        <v>2028</v>
      </c>
      <c r="J478" s="200">
        <v>2028</v>
      </c>
      <c r="K478" s="16" t="str">
        <f>[1]Lib_RawData!G289</f>
        <v>CFO</v>
      </c>
      <c r="L478" s="17">
        <f t="shared" si="49"/>
        <v>0</v>
      </c>
      <c r="M478" s="10">
        <f t="shared" si="49"/>
        <v>0</v>
      </c>
      <c r="N478" s="10">
        <f t="shared" si="49"/>
        <v>0</v>
      </c>
      <c r="O478" s="18">
        <f t="shared" si="50"/>
        <v>0</v>
      </c>
      <c r="P478" s="19">
        <f t="shared" si="51"/>
        <v>0</v>
      </c>
      <c r="Q478" s="20">
        <f>P478*[1]Factors!D465</f>
        <v>0</v>
      </c>
      <c r="R478" s="20">
        <f t="shared" si="52"/>
        <v>0</v>
      </c>
      <c r="S478" s="20">
        <f>R478*[1]Factors!D465</f>
        <v>0</v>
      </c>
      <c r="T478" s="21">
        <f>R478*[1]Factors!D465*[1]Factors!E465</f>
        <v>0</v>
      </c>
      <c r="U478" s="17"/>
      <c r="V478" s="10"/>
      <c r="W478" s="240"/>
      <c r="X478" s="10"/>
      <c r="Y478" s="10">
        <f t="shared" si="62"/>
        <v>0</v>
      </c>
      <c r="Z478" s="10">
        <f t="shared" si="62"/>
        <v>0</v>
      </c>
      <c r="AA478" s="10" t="s">
        <v>220</v>
      </c>
      <c r="AB478" s="22">
        <f t="shared" si="61"/>
        <v>0</v>
      </c>
      <c r="AC478" s="10">
        <f t="shared" si="59"/>
        <v>0</v>
      </c>
      <c r="AD478" s="10">
        <f t="shared" si="54"/>
        <v>0</v>
      </c>
      <c r="AE478" s="10">
        <f t="shared" si="55"/>
        <v>0</v>
      </c>
      <c r="AF478" s="17"/>
      <c r="AG478" s="18">
        <f t="shared" si="56"/>
        <v>0</v>
      </c>
      <c r="AH478" s="10">
        <f t="shared" si="57"/>
        <v>0</v>
      </c>
      <c r="AI478" s="18">
        <f t="shared" si="58"/>
        <v>0</v>
      </c>
    </row>
    <row r="479" spans="1:35" s="20" customFormat="1">
      <c r="A479" s="31"/>
      <c r="B479" s="31"/>
      <c r="C479" s="94"/>
      <c r="D479" s="94"/>
      <c r="E479" s="94"/>
      <c r="F479" s="149"/>
      <c r="G479" s="14">
        <v>2</v>
      </c>
      <c r="H479" s="15">
        <v>2028</v>
      </c>
      <c r="I479" s="200">
        <v>2028</v>
      </c>
      <c r="J479" s="200">
        <v>2028</v>
      </c>
      <c r="K479" s="16" t="str">
        <f>[1]Lib_RawData!G290</f>
        <v>CFO</v>
      </c>
      <c r="L479" s="17">
        <f t="shared" si="49"/>
        <v>0</v>
      </c>
      <c r="M479" s="10">
        <f t="shared" si="49"/>
        <v>0</v>
      </c>
      <c r="N479" s="10">
        <f t="shared" si="49"/>
        <v>0</v>
      </c>
      <c r="O479" s="18">
        <f t="shared" si="50"/>
        <v>0</v>
      </c>
      <c r="P479" s="19">
        <f t="shared" si="51"/>
        <v>0</v>
      </c>
      <c r="Q479" s="20">
        <f>P479*[1]Factors!D466</f>
        <v>0</v>
      </c>
      <c r="R479" s="20">
        <f t="shared" si="52"/>
        <v>0</v>
      </c>
      <c r="S479" s="20">
        <f>R479*[1]Factors!D466</f>
        <v>0</v>
      </c>
      <c r="T479" s="21">
        <f>R479*[1]Factors!D466*[1]Factors!E466</f>
        <v>0</v>
      </c>
      <c r="U479" s="17"/>
      <c r="V479" s="10"/>
      <c r="W479" s="240"/>
      <c r="X479" s="10"/>
      <c r="Y479" s="10">
        <f t="shared" si="62"/>
        <v>0</v>
      </c>
      <c r="Z479" s="10">
        <f t="shared" si="62"/>
        <v>0</v>
      </c>
      <c r="AA479" s="10" t="s">
        <v>220</v>
      </c>
      <c r="AB479" s="22">
        <f t="shared" si="61"/>
        <v>0</v>
      </c>
      <c r="AC479" s="10">
        <f t="shared" si="59"/>
        <v>0</v>
      </c>
      <c r="AD479" s="10">
        <f t="shared" si="54"/>
        <v>0</v>
      </c>
      <c r="AE479" s="10">
        <f t="shared" si="55"/>
        <v>0</v>
      </c>
      <c r="AF479" s="17"/>
      <c r="AG479" s="18">
        <f t="shared" si="56"/>
        <v>0</v>
      </c>
      <c r="AH479" s="10">
        <f t="shared" si="57"/>
        <v>0</v>
      </c>
      <c r="AI479" s="18">
        <f t="shared" si="58"/>
        <v>0</v>
      </c>
    </row>
    <row r="480" spans="1:35" s="20" customFormat="1">
      <c r="A480" s="31"/>
      <c r="B480" s="31"/>
      <c r="C480" s="94"/>
      <c r="D480" s="94"/>
      <c r="E480" s="94"/>
      <c r="F480" s="149"/>
      <c r="G480" s="14">
        <v>3</v>
      </c>
      <c r="H480" s="15">
        <v>2028</v>
      </c>
      <c r="I480" s="200">
        <v>2028</v>
      </c>
      <c r="J480" s="200">
        <v>2028</v>
      </c>
      <c r="K480" s="16" t="str">
        <f>[1]Lib_RawData!G291</f>
        <v>CFO</v>
      </c>
      <c r="L480" s="17">
        <f t="shared" si="49"/>
        <v>0</v>
      </c>
      <c r="M480" s="10">
        <f t="shared" si="49"/>
        <v>0</v>
      </c>
      <c r="N480" s="10">
        <f t="shared" si="49"/>
        <v>0</v>
      </c>
      <c r="O480" s="18">
        <f t="shared" si="50"/>
        <v>0</v>
      </c>
      <c r="P480" s="19">
        <f t="shared" si="51"/>
        <v>0</v>
      </c>
      <c r="Q480" s="20">
        <f>P480*[1]Factors!D467</f>
        <v>0</v>
      </c>
      <c r="R480" s="20">
        <f t="shared" si="52"/>
        <v>0</v>
      </c>
      <c r="S480" s="20">
        <f>R480*[1]Factors!D467</f>
        <v>0</v>
      </c>
      <c r="T480" s="21">
        <f>R480*[1]Factors!D467*[1]Factors!E467</f>
        <v>0</v>
      </c>
      <c r="U480" s="17"/>
      <c r="V480" s="10"/>
      <c r="W480" s="240"/>
      <c r="X480" s="10"/>
      <c r="Y480" s="10">
        <f t="shared" si="62"/>
        <v>0</v>
      </c>
      <c r="Z480" s="10">
        <f t="shared" si="62"/>
        <v>0</v>
      </c>
      <c r="AA480" s="10" t="s">
        <v>220</v>
      </c>
      <c r="AB480" s="22">
        <f t="shared" si="61"/>
        <v>0</v>
      </c>
      <c r="AC480" s="10">
        <f t="shared" si="59"/>
        <v>0</v>
      </c>
      <c r="AD480" s="10">
        <f t="shared" si="54"/>
        <v>0</v>
      </c>
      <c r="AE480" s="10">
        <f t="shared" si="55"/>
        <v>0</v>
      </c>
      <c r="AF480" s="17"/>
      <c r="AG480" s="18">
        <f t="shared" si="56"/>
        <v>0</v>
      </c>
      <c r="AH480" s="10">
        <f t="shared" si="57"/>
        <v>0</v>
      </c>
      <c r="AI480" s="18">
        <f t="shared" si="58"/>
        <v>0</v>
      </c>
    </row>
    <row r="481" spans="1:35" s="20" customFormat="1">
      <c r="A481" s="31"/>
      <c r="B481" s="31"/>
      <c r="C481" s="94"/>
      <c r="D481" s="94"/>
      <c r="E481" s="94"/>
      <c r="F481" s="149"/>
      <c r="G481" s="14">
        <v>4</v>
      </c>
      <c r="H481" s="15">
        <v>2028</v>
      </c>
      <c r="I481" s="200">
        <v>2028</v>
      </c>
      <c r="J481" s="200">
        <v>2029</v>
      </c>
      <c r="K481" s="16" t="str">
        <f>[1]Lib_RawData!G292</f>
        <v>CFO</v>
      </c>
      <c r="L481" s="17">
        <f t="shared" si="49"/>
        <v>0</v>
      </c>
      <c r="M481" s="10">
        <f t="shared" si="49"/>
        <v>0</v>
      </c>
      <c r="N481" s="10">
        <f t="shared" si="49"/>
        <v>0</v>
      </c>
      <c r="O481" s="18">
        <f t="shared" si="50"/>
        <v>0</v>
      </c>
      <c r="P481" s="19">
        <f t="shared" si="51"/>
        <v>0</v>
      </c>
      <c r="Q481" s="20">
        <f>P481*[1]Factors!D468</f>
        <v>0</v>
      </c>
      <c r="R481" s="20">
        <f t="shared" si="52"/>
        <v>0</v>
      </c>
      <c r="S481" s="20">
        <f>R481*[1]Factors!D468</f>
        <v>0</v>
      </c>
      <c r="T481" s="21">
        <f>R481*[1]Factors!D468*[1]Factors!E468</f>
        <v>0</v>
      </c>
      <c r="U481" s="17"/>
      <c r="V481" s="10"/>
      <c r="W481" s="240"/>
      <c r="X481" s="10"/>
      <c r="Y481" s="10">
        <f t="shared" si="62"/>
        <v>0</v>
      </c>
      <c r="Z481" s="10">
        <f t="shared" si="62"/>
        <v>0</v>
      </c>
      <c r="AA481" s="10" t="s">
        <v>220</v>
      </c>
      <c r="AB481" s="22">
        <f t="shared" si="61"/>
        <v>0</v>
      </c>
      <c r="AC481" s="10">
        <f t="shared" si="59"/>
        <v>0</v>
      </c>
      <c r="AD481" s="10">
        <f t="shared" si="54"/>
        <v>0</v>
      </c>
      <c r="AE481" s="10">
        <f t="shared" si="55"/>
        <v>0</v>
      </c>
      <c r="AF481" s="17"/>
      <c r="AG481" s="18">
        <f t="shared" si="56"/>
        <v>0</v>
      </c>
      <c r="AH481" s="10">
        <f t="shared" si="57"/>
        <v>0</v>
      </c>
      <c r="AI481" s="18">
        <f t="shared" si="58"/>
        <v>0</v>
      </c>
    </row>
    <row r="482" spans="1:35" s="20" customFormat="1">
      <c r="A482" s="31"/>
      <c r="B482" s="31"/>
      <c r="C482" s="94"/>
      <c r="D482" s="94"/>
      <c r="E482" s="94"/>
      <c r="F482" s="149"/>
      <c r="G482" s="14">
        <v>5</v>
      </c>
      <c r="H482" s="15">
        <v>2028</v>
      </c>
      <c r="I482" s="200">
        <v>2028</v>
      </c>
      <c r="J482" s="200">
        <v>2029</v>
      </c>
      <c r="K482" s="16" t="str">
        <f>[1]Lib_RawData!G293</f>
        <v>CFO</v>
      </c>
      <c r="L482" s="17">
        <f t="shared" si="49"/>
        <v>0</v>
      </c>
      <c r="M482" s="10">
        <f t="shared" si="49"/>
        <v>0</v>
      </c>
      <c r="N482" s="10">
        <f t="shared" si="49"/>
        <v>0</v>
      </c>
      <c r="O482" s="18">
        <f t="shared" si="50"/>
        <v>0</v>
      </c>
      <c r="P482" s="19">
        <f t="shared" si="51"/>
        <v>0</v>
      </c>
      <c r="Q482" s="20">
        <f>P482*[1]Factors!D469</f>
        <v>0</v>
      </c>
      <c r="R482" s="20">
        <f t="shared" si="52"/>
        <v>0</v>
      </c>
      <c r="S482" s="20">
        <f>R482*[1]Factors!D469</f>
        <v>0</v>
      </c>
      <c r="T482" s="21">
        <f>R482*[1]Factors!D469*[1]Factors!E469</f>
        <v>0</v>
      </c>
      <c r="U482" s="17"/>
      <c r="V482" s="10"/>
      <c r="W482" s="240"/>
      <c r="X482" s="10"/>
      <c r="Y482" s="10">
        <f t="shared" si="62"/>
        <v>0</v>
      </c>
      <c r="Z482" s="10">
        <f t="shared" si="62"/>
        <v>0</v>
      </c>
      <c r="AA482" s="10" t="s">
        <v>220</v>
      </c>
      <c r="AB482" s="22">
        <f t="shared" si="61"/>
        <v>0</v>
      </c>
      <c r="AC482" s="10">
        <f t="shared" si="59"/>
        <v>0</v>
      </c>
      <c r="AD482" s="10">
        <f t="shared" si="54"/>
        <v>0</v>
      </c>
      <c r="AE482" s="10">
        <f t="shared" si="55"/>
        <v>0</v>
      </c>
      <c r="AF482" s="17"/>
      <c r="AG482" s="18">
        <f t="shared" si="56"/>
        <v>0</v>
      </c>
      <c r="AH482" s="10">
        <f t="shared" si="57"/>
        <v>0</v>
      </c>
      <c r="AI482" s="18">
        <f t="shared" si="58"/>
        <v>0</v>
      </c>
    </row>
    <row r="483" spans="1:35" s="20" customFormat="1">
      <c r="A483" s="31"/>
      <c r="B483" s="31"/>
      <c r="C483" s="94"/>
      <c r="D483" s="94"/>
      <c r="E483" s="94"/>
      <c r="F483" s="149"/>
      <c r="G483" s="14">
        <v>6</v>
      </c>
      <c r="H483" s="15">
        <v>2028</v>
      </c>
      <c r="I483" s="200">
        <v>2028</v>
      </c>
      <c r="J483" s="200">
        <v>2029</v>
      </c>
      <c r="K483" s="16" t="str">
        <f>[1]Lib_RawData!G294</f>
        <v>CFO</v>
      </c>
      <c r="L483" s="17">
        <f t="shared" si="49"/>
        <v>0</v>
      </c>
      <c r="M483" s="10">
        <f t="shared" si="49"/>
        <v>0</v>
      </c>
      <c r="N483" s="10">
        <f t="shared" si="49"/>
        <v>0</v>
      </c>
      <c r="O483" s="18">
        <f t="shared" si="50"/>
        <v>0</v>
      </c>
      <c r="P483" s="19">
        <f t="shared" si="51"/>
        <v>0</v>
      </c>
      <c r="Q483" s="20">
        <f>P483*[1]Factors!D470</f>
        <v>0</v>
      </c>
      <c r="R483" s="20">
        <f t="shared" si="52"/>
        <v>0</v>
      </c>
      <c r="S483" s="20">
        <f>R483*[1]Factors!D470</f>
        <v>0</v>
      </c>
      <c r="T483" s="21">
        <f>R483*[1]Factors!D470*[1]Factors!E470</f>
        <v>0</v>
      </c>
      <c r="U483" s="17"/>
      <c r="V483" s="10"/>
      <c r="W483" s="240"/>
      <c r="X483" s="10"/>
      <c r="Y483" s="10">
        <f t="shared" si="62"/>
        <v>0</v>
      </c>
      <c r="Z483" s="10">
        <f t="shared" si="62"/>
        <v>0</v>
      </c>
      <c r="AA483" s="10" t="s">
        <v>220</v>
      </c>
      <c r="AB483" s="22">
        <f t="shared" si="61"/>
        <v>0</v>
      </c>
      <c r="AC483" s="10">
        <f t="shared" si="59"/>
        <v>0</v>
      </c>
      <c r="AD483" s="10">
        <f t="shared" si="54"/>
        <v>0</v>
      </c>
      <c r="AE483" s="10">
        <f t="shared" si="55"/>
        <v>0</v>
      </c>
      <c r="AF483" s="17"/>
      <c r="AG483" s="18">
        <f t="shared" si="56"/>
        <v>0</v>
      </c>
      <c r="AH483" s="10">
        <f t="shared" si="57"/>
        <v>0</v>
      </c>
      <c r="AI483" s="18">
        <f t="shared" si="58"/>
        <v>0</v>
      </c>
    </row>
    <row r="484" spans="1:35" s="20" customFormat="1">
      <c r="A484" s="31"/>
      <c r="B484" s="31"/>
      <c r="C484" s="94"/>
      <c r="D484" s="94"/>
      <c r="E484" s="94"/>
      <c r="F484" s="149"/>
      <c r="G484" s="14">
        <v>7</v>
      </c>
      <c r="H484" s="15">
        <v>2028</v>
      </c>
      <c r="I484" s="200">
        <v>2029</v>
      </c>
      <c r="J484" s="200">
        <v>2029</v>
      </c>
      <c r="K484" s="16" t="str">
        <f>[1]Lib_RawData!G295</f>
        <v>CFO</v>
      </c>
      <c r="L484" s="17">
        <f t="shared" si="49"/>
        <v>0</v>
      </c>
      <c r="M484" s="10">
        <f t="shared" si="49"/>
        <v>2518394.742291044</v>
      </c>
      <c r="N484" s="10">
        <f t="shared" si="49"/>
        <v>0</v>
      </c>
      <c r="O484" s="18">
        <f t="shared" si="50"/>
        <v>2518394.742291044</v>
      </c>
      <c r="P484" s="19">
        <f t="shared" si="51"/>
        <v>2518394.742291044</v>
      </c>
      <c r="Q484" s="20">
        <f>P484*[1]Factors!D471</f>
        <v>1403259.068512738</v>
      </c>
      <c r="R484" s="20">
        <f t="shared" si="52"/>
        <v>15833</v>
      </c>
      <c r="S484" s="20">
        <f>R484*[1]Factors!D471</f>
        <v>8822.2074397876622</v>
      </c>
      <c r="T484" s="21">
        <f>R484*[1]Factors!D471*[1]Factors!E471</f>
        <v>15833</v>
      </c>
      <c r="U484" s="17"/>
      <c r="V484" s="10"/>
      <c r="W484" s="240">
        <v>15833</v>
      </c>
      <c r="X484" s="10"/>
      <c r="Y484" s="10">
        <f t="shared" si="62"/>
        <v>0</v>
      </c>
      <c r="Z484" s="10">
        <f t="shared" si="62"/>
        <v>0</v>
      </c>
      <c r="AA484" s="10" t="s">
        <v>220</v>
      </c>
      <c r="AB484" s="22">
        <f t="shared" si="61"/>
        <v>159.05985866803789</v>
      </c>
      <c r="AC484" s="10">
        <f t="shared" si="59"/>
        <v>2518394.742291044</v>
      </c>
      <c r="AD484" s="10">
        <f t="shared" si="54"/>
        <v>0</v>
      </c>
      <c r="AE484" s="10">
        <f t="shared" si="55"/>
        <v>2518394.742291044</v>
      </c>
      <c r="AF484" s="17"/>
      <c r="AG484" s="18">
        <f t="shared" si="56"/>
        <v>2518394.742291044</v>
      </c>
      <c r="AH484" s="10">
        <f t="shared" si="57"/>
        <v>0</v>
      </c>
      <c r="AI484" s="18">
        <f t="shared" si="58"/>
        <v>2518394.742291044</v>
      </c>
    </row>
    <row r="485" spans="1:35" s="20" customFormat="1">
      <c r="A485" s="31"/>
      <c r="B485" s="31"/>
      <c r="C485" s="94"/>
      <c r="D485" s="94"/>
      <c r="E485" s="94"/>
      <c r="F485" s="149"/>
      <c r="G485" s="14">
        <v>8</v>
      </c>
      <c r="H485" s="15">
        <v>2028</v>
      </c>
      <c r="I485" s="200">
        <v>2029</v>
      </c>
      <c r="J485" s="200">
        <v>2029</v>
      </c>
      <c r="K485" s="16" t="str">
        <f>[1]Lib_RawData!G296</f>
        <v>CFO</v>
      </c>
      <c r="L485" s="17">
        <f t="shared" si="49"/>
        <v>0</v>
      </c>
      <c r="M485" s="10">
        <f t="shared" si="49"/>
        <v>0</v>
      </c>
      <c r="N485" s="10">
        <f t="shared" si="49"/>
        <v>0</v>
      </c>
      <c r="O485" s="18">
        <f t="shared" si="50"/>
        <v>0</v>
      </c>
      <c r="P485" s="19">
        <f t="shared" si="51"/>
        <v>0</v>
      </c>
      <c r="Q485" s="20">
        <f>P485*[1]Factors!D472</f>
        <v>0</v>
      </c>
      <c r="R485" s="20">
        <f t="shared" si="52"/>
        <v>0</v>
      </c>
      <c r="S485" s="20">
        <f>R485*[1]Factors!D472</f>
        <v>0</v>
      </c>
      <c r="T485" s="21">
        <f>R485*[1]Factors!D472*[1]Factors!E472</f>
        <v>0</v>
      </c>
      <c r="U485" s="17"/>
      <c r="V485" s="10"/>
      <c r="W485" s="240"/>
      <c r="X485" s="10"/>
      <c r="Y485" s="10">
        <f t="shared" si="62"/>
        <v>0</v>
      </c>
      <c r="Z485" s="10">
        <f t="shared" si="62"/>
        <v>0</v>
      </c>
      <c r="AA485" s="10" t="s">
        <v>220</v>
      </c>
      <c r="AB485" s="22">
        <f t="shared" si="61"/>
        <v>0</v>
      </c>
      <c r="AC485" s="10">
        <f t="shared" si="59"/>
        <v>0</v>
      </c>
      <c r="AD485" s="10">
        <f t="shared" si="54"/>
        <v>0</v>
      </c>
      <c r="AE485" s="10">
        <f t="shared" si="55"/>
        <v>0</v>
      </c>
      <c r="AF485" s="17"/>
      <c r="AG485" s="18">
        <f t="shared" si="56"/>
        <v>0</v>
      </c>
      <c r="AH485" s="10">
        <f t="shared" si="57"/>
        <v>0</v>
      </c>
      <c r="AI485" s="18">
        <f t="shared" si="58"/>
        <v>0</v>
      </c>
    </row>
    <row r="486" spans="1:35" s="20" customFormat="1">
      <c r="A486" s="31"/>
      <c r="B486" s="31"/>
      <c r="C486" s="94"/>
      <c r="D486" s="94"/>
      <c r="E486" s="94"/>
      <c r="F486" s="149"/>
      <c r="G486" s="14">
        <v>9</v>
      </c>
      <c r="H486" s="15">
        <v>2028</v>
      </c>
      <c r="I486" s="200">
        <v>2029</v>
      </c>
      <c r="J486" s="200">
        <v>2029</v>
      </c>
      <c r="K486" s="16" t="str">
        <f>[1]Lib_RawData!G297</f>
        <v>CFO</v>
      </c>
      <c r="L486" s="17">
        <f t="shared" si="49"/>
        <v>0</v>
      </c>
      <c r="M486" s="10">
        <f t="shared" si="49"/>
        <v>0</v>
      </c>
      <c r="N486" s="10">
        <f t="shared" si="49"/>
        <v>0</v>
      </c>
      <c r="O486" s="18">
        <f t="shared" si="50"/>
        <v>0</v>
      </c>
      <c r="P486" s="19">
        <f t="shared" si="51"/>
        <v>0</v>
      </c>
      <c r="Q486" s="20">
        <f>P486*[1]Factors!D473</f>
        <v>0</v>
      </c>
      <c r="R486" s="20">
        <f t="shared" si="52"/>
        <v>0</v>
      </c>
      <c r="S486" s="20">
        <f>R486*[1]Factors!D473</f>
        <v>0</v>
      </c>
      <c r="T486" s="21">
        <f>R486*[1]Factors!D473*[1]Factors!E473</f>
        <v>0</v>
      </c>
      <c r="U486" s="17"/>
      <c r="V486" s="10"/>
      <c r="W486" s="240"/>
      <c r="X486" s="10"/>
      <c r="Y486" s="10">
        <f t="shared" si="62"/>
        <v>0</v>
      </c>
      <c r="Z486" s="10">
        <f t="shared" si="62"/>
        <v>0</v>
      </c>
      <c r="AA486" s="10" t="s">
        <v>220</v>
      </c>
      <c r="AB486" s="22">
        <f t="shared" si="61"/>
        <v>0</v>
      </c>
      <c r="AC486" s="10">
        <f t="shared" si="59"/>
        <v>0</v>
      </c>
      <c r="AD486" s="10">
        <f t="shared" si="54"/>
        <v>0</v>
      </c>
      <c r="AE486" s="10">
        <f t="shared" si="55"/>
        <v>0</v>
      </c>
      <c r="AF486" s="17"/>
      <c r="AG486" s="18">
        <f t="shared" si="56"/>
        <v>0</v>
      </c>
      <c r="AH486" s="10">
        <f t="shared" si="57"/>
        <v>0</v>
      </c>
      <c r="AI486" s="18">
        <f t="shared" si="58"/>
        <v>0</v>
      </c>
    </row>
    <row r="487" spans="1:35" s="20" customFormat="1">
      <c r="A487" s="31"/>
      <c r="B487" s="31"/>
      <c r="C487" s="94"/>
      <c r="D487" s="94"/>
      <c r="E487" s="94"/>
      <c r="F487" s="149"/>
      <c r="G487" s="14">
        <v>10</v>
      </c>
      <c r="H487" s="15">
        <v>2028</v>
      </c>
      <c r="I487" s="200">
        <v>2029</v>
      </c>
      <c r="J487" s="200">
        <v>2029</v>
      </c>
      <c r="K487" s="16" t="str">
        <f>[1]Lib_RawData!G298</f>
        <v>CFO</v>
      </c>
      <c r="L487" s="17">
        <f t="shared" si="49"/>
        <v>0</v>
      </c>
      <c r="M487" s="10">
        <f t="shared" si="49"/>
        <v>0</v>
      </c>
      <c r="N487" s="10">
        <f t="shared" si="49"/>
        <v>0</v>
      </c>
      <c r="O487" s="18">
        <f t="shared" si="50"/>
        <v>0</v>
      </c>
      <c r="P487" s="19">
        <f t="shared" si="51"/>
        <v>0</v>
      </c>
      <c r="Q487" s="20">
        <f>P487*[1]Factors!D474</f>
        <v>0</v>
      </c>
      <c r="R487" s="20">
        <f t="shared" si="52"/>
        <v>0</v>
      </c>
      <c r="S487" s="20">
        <f>R487*[1]Factors!D474</f>
        <v>0</v>
      </c>
      <c r="T487" s="21">
        <f>R487*[1]Factors!D474*[1]Factors!E474</f>
        <v>0</v>
      </c>
      <c r="U487" s="17"/>
      <c r="V487" s="10"/>
      <c r="W487" s="240"/>
      <c r="X487" s="10"/>
      <c r="Y487" s="10">
        <f t="shared" si="62"/>
        <v>0</v>
      </c>
      <c r="Z487" s="10">
        <f t="shared" si="62"/>
        <v>0</v>
      </c>
      <c r="AA487" s="10" t="s">
        <v>220</v>
      </c>
      <c r="AB487" s="22">
        <f t="shared" si="61"/>
        <v>0</v>
      </c>
      <c r="AC487" s="10">
        <f t="shared" si="59"/>
        <v>0</v>
      </c>
      <c r="AD487" s="10">
        <f t="shared" si="54"/>
        <v>0</v>
      </c>
      <c r="AE487" s="10">
        <f t="shared" si="55"/>
        <v>0</v>
      </c>
      <c r="AF487" s="17"/>
      <c r="AG487" s="18">
        <f t="shared" si="56"/>
        <v>0</v>
      </c>
      <c r="AH487" s="10">
        <f t="shared" si="57"/>
        <v>0</v>
      </c>
      <c r="AI487" s="18">
        <f t="shared" si="58"/>
        <v>0</v>
      </c>
    </row>
    <row r="488" spans="1:35" s="20" customFormat="1">
      <c r="A488" s="31"/>
      <c r="B488" s="31"/>
      <c r="C488" s="94"/>
      <c r="D488" s="94"/>
      <c r="E488" s="94"/>
      <c r="F488" s="149"/>
      <c r="G488" s="14">
        <v>11</v>
      </c>
      <c r="H488" s="15">
        <v>2028</v>
      </c>
      <c r="I488" s="200">
        <v>2029</v>
      </c>
      <c r="J488" s="200">
        <v>2029</v>
      </c>
      <c r="K488" s="16" t="str">
        <f>[1]Lib_RawData!G299</f>
        <v>CFO</v>
      </c>
      <c r="L488" s="17">
        <f t="shared" si="49"/>
        <v>0</v>
      </c>
      <c r="M488" s="10">
        <f t="shared" si="49"/>
        <v>0</v>
      </c>
      <c r="N488" s="10">
        <f t="shared" si="49"/>
        <v>0</v>
      </c>
      <c r="O488" s="18">
        <f t="shared" si="50"/>
        <v>0</v>
      </c>
      <c r="P488" s="19">
        <f t="shared" si="51"/>
        <v>0</v>
      </c>
      <c r="Q488" s="20">
        <f>P488*[1]Factors!D475</f>
        <v>0</v>
      </c>
      <c r="R488" s="20">
        <f t="shared" si="52"/>
        <v>0</v>
      </c>
      <c r="S488" s="20">
        <f>R488*[1]Factors!D475</f>
        <v>0</v>
      </c>
      <c r="T488" s="21">
        <f>R488*[1]Factors!D475*[1]Factors!E475</f>
        <v>0</v>
      </c>
      <c r="U488" s="17"/>
      <c r="V488" s="10"/>
      <c r="W488" s="240"/>
      <c r="X488" s="10"/>
      <c r="Y488" s="10">
        <f t="shared" si="62"/>
        <v>0</v>
      </c>
      <c r="Z488" s="10">
        <f t="shared" si="62"/>
        <v>0</v>
      </c>
      <c r="AA488" s="10" t="s">
        <v>220</v>
      </c>
      <c r="AB488" s="22">
        <f t="shared" si="61"/>
        <v>0</v>
      </c>
      <c r="AC488" s="10">
        <f t="shared" si="59"/>
        <v>0</v>
      </c>
      <c r="AD488" s="10">
        <f t="shared" si="54"/>
        <v>0</v>
      </c>
      <c r="AE488" s="10">
        <f t="shared" si="55"/>
        <v>0</v>
      </c>
      <c r="AF488" s="17"/>
      <c r="AG488" s="18">
        <f t="shared" si="56"/>
        <v>0</v>
      </c>
      <c r="AH488" s="10">
        <f t="shared" si="57"/>
        <v>0</v>
      </c>
      <c r="AI488" s="18">
        <f t="shared" si="58"/>
        <v>0</v>
      </c>
    </row>
    <row r="489" spans="1:35" s="20" customFormat="1">
      <c r="A489" s="31"/>
      <c r="B489" s="31"/>
      <c r="C489" s="94"/>
      <c r="D489" s="94"/>
      <c r="E489" s="94"/>
      <c r="F489" s="149"/>
      <c r="G489" s="14">
        <v>12</v>
      </c>
      <c r="H489" s="15">
        <v>2028</v>
      </c>
      <c r="I489" s="200">
        <v>2029</v>
      </c>
      <c r="J489" s="200">
        <v>2029</v>
      </c>
      <c r="K489" s="16" t="str">
        <f>[1]Lib_RawData!G300</f>
        <v>CFO</v>
      </c>
      <c r="L489" s="17">
        <f t="shared" si="49"/>
        <v>0</v>
      </c>
      <c r="M489" s="10">
        <f t="shared" si="49"/>
        <v>0</v>
      </c>
      <c r="N489" s="10">
        <f t="shared" si="49"/>
        <v>0</v>
      </c>
      <c r="O489" s="18">
        <f t="shared" si="50"/>
        <v>0</v>
      </c>
      <c r="P489" s="19">
        <f t="shared" si="51"/>
        <v>0</v>
      </c>
      <c r="Q489" s="20">
        <f>P489*[1]Factors!D476</f>
        <v>0</v>
      </c>
      <c r="R489" s="20">
        <f t="shared" si="52"/>
        <v>0</v>
      </c>
      <c r="S489" s="20">
        <f>R489*[1]Factors!D476</f>
        <v>0</v>
      </c>
      <c r="T489" s="21">
        <f>R489*[1]Factors!D476*[1]Factors!E476</f>
        <v>0</v>
      </c>
      <c r="U489" s="17"/>
      <c r="V489" s="10"/>
      <c r="W489" s="240"/>
      <c r="X489" s="10"/>
      <c r="Y489" s="10">
        <f t="shared" si="62"/>
        <v>0</v>
      </c>
      <c r="Z489" s="10">
        <f t="shared" si="62"/>
        <v>0</v>
      </c>
      <c r="AA489" s="10" t="s">
        <v>220</v>
      </c>
      <c r="AB489" s="22">
        <f t="shared" si="61"/>
        <v>0</v>
      </c>
      <c r="AC489" s="10">
        <f t="shared" si="59"/>
        <v>0</v>
      </c>
      <c r="AD489" s="10">
        <f t="shared" si="54"/>
        <v>0</v>
      </c>
      <c r="AE489" s="10">
        <f t="shared" si="55"/>
        <v>0</v>
      </c>
      <c r="AF489" s="17"/>
      <c r="AG489" s="18">
        <f t="shared" si="56"/>
        <v>0</v>
      </c>
      <c r="AH489" s="10">
        <f t="shared" si="57"/>
        <v>0</v>
      </c>
      <c r="AI489" s="18">
        <f t="shared" si="58"/>
        <v>0</v>
      </c>
    </row>
    <row r="490" spans="1:35" s="20" customFormat="1">
      <c r="A490" s="31"/>
      <c r="B490" s="31"/>
      <c r="C490" s="94"/>
      <c r="D490" s="94"/>
      <c r="E490" s="94"/>
      <c r="F490" s="149"/>
      <c r="G490" s="14">
        <v>1</v>
      </c>
      <c r="H490" s="15">
        <v>2029</v>
      </c>
      <c r="I490" s="200">
        <v>2029</v>
      </c>
      <c r="J490" s="200">
        <v>2029</v>
      </c>
      <c r="K490" s="16" t="str">
        <f>[1]Lib_RawData!G301</f>
        <v>CFO</v>
      </c>
      <c r="L490" s="17">
        <f t="shared" si="49"/>
        <v>0</v>
      </c>
      <c r="M490" s="10">
        <f t="shared" si="49"/>
        <v>0</v>
      </c>
      <c r="N490" s="10">
        <f t="shared" si="49"/>
        <v>0</v>
      </c>
      <c r="O490" s="18">
        <f t="shared" si="50"/>
        <v>0</v>
      </c>
      <c r="P490" s="19">
        <f t="shared" si="51"/>
        <v>0</v>
      </c>
      <c r="Q490" s="20">
        <f>P490*[1]Factors!D477</f>
        <v>0</v>
      </c>
      <c r="R490" s="20">
        <f t="shared" si="52"/>
        <v>0</v>
      </c>
      <c r="S490" s="20">
        <f>R490*[1]Factors!D477</f>
        <v>0</v>
      </c>
      <c r="T490" s="21">
        <f>R490*[1]Factors!D477*[1]Factors!E477</f>
        <v>0</v>
      </c>
      <c r="U490" s="17"/>
      <c r="V490" s="10"/>
      <c r="W490" s="240"/>
      <c r="X490" s="10"/>
      <c r="Y490" s="10">
        <f t="shared" ref="Y490:Z505" si="63">Y478*EXP(Y$20)</f>
        <v>0</v>
      </c>
      <c r="Z490" s="10">
        <f t="shared" si="63"/>
        <v>0</v>
      </c>
      <c r="AA490" s="10" t="s">
        <v>220</v>
      </c>
      <c r="AB490" s="22">
        <f t="shared" si="61"/>
        <v>0</v>
      </c>
      <c r="AC490" s="10">
        <f t="shared" si="59"/>
        <v>0</v>
      </c>
      <c r="AD490" s="10">
        <f t="shared" si="54"/>
        <v>0</v>
      </c>
      <c r="AE490" s="10">
        <f t="shared" si="55"/>
        <v>0</v>
      </c>
      <c r="AF490" s="17"/>
      <c r="AG490" s="18">
        <f t="shared" si="56"/>
        <v>0</v>
      </c>
      <c r="AH490" s="10">
        <f t="shared" si="57"/>
        <v>0</v>
      </c>
      <c r="AI490" s="18">
        <f t="shared" si="58"/>
        <v>0</v>
      </c>
    </row>
    <row r="491" spans="1:35" s="20" customFormat="1">
      <c r="A491" s="31"/>
      <c r="B491" s="31"/>
      <c r="C491" s="94"/>
      <c r="D491" s="94"/>
      <c r="E491" s="94"/>
      <c r="F491" s="149"/>
      <c r="G491" s="14">
        <v>2</v>
      </c>
      <c r="H491" s="15">
        <v>2029</v>
      </c>
      <c r="I491" s="200">
        <v>2029</v>
      </c>
      <c r="J491" s="200">
        <v>2029</v>
      </c>
      <c r="K491" s="16" t="str">
        <f>[1]Lib_RawData!G302</f>
        <v>CFO</v>
      </c>
      <c r="L491" s="17">
        <f t="shared" si="49"/>
        <v>0</v>
      </c>
      <c r="M491" s="10">
        <f t="shared" si="49"/>
        <v>0</v>
      </c>
      <c r="N491" s="10">
        <f t="shared" si="49"/>
        <v>0</v>
      </c>
      <c r="O491" s="18">
        <f t="shared" si="50"/>
        <v>0</v>
      </c>
      <c r="P491" s="19">
        <f t="shared" si="51"/>
        <v>0</v>
      </c>
      <c r="Q491" s="20">
        <f>P491*[1]Factors!D478</f>
        <v>0</v>
      </c>
      <c r="R491" s="20">
        <f t="shared" si="52"/>
        <v>0</v>
      </c>
      <c r="S491" s="20">
        <f>R491*[1]Factors!D478</f>
        <v>0</v>
      </c>
      <c r="T491" s="21">
        <f>R491*[1]Factors!D478*[1]Factors!E478</f>
        <v>0</v>
      </c>
      <c r="U491" s="17"/>
      <c r="V491" s="10"/>
      <c r="W491" s="240"/>
      <c r="X491" s="10"/>
      <c r="Y491" s="10">
        <f t="shared" si="63"/>
        <v>0</v>
      </c>
      <c r="Z491" s="10">
        <f t="shared" si="63"/>
        <v>0</v>
      </c>
      <c r="AA491" s="10" t="s">
        <v>220</v>
      </c>
      <c r="AB491" s="22">
        <f t="shared" si="61"/>
        <v>0</v>
      </c>
      <c r="AC491" s="10">
        <f t="shared" si="59"/>
        <v>0</v>
      </c>
      <c r="AD491" s="10">
        <f t="shared" si="54"/>
        <v>0</v>
      </c>
      <c r="AE491" s="10">
        <f t="shared" si="55"/>
        <v>0</v>
      </c>
      <c r="AF491" s="17"/>
      <c r="AG491" s="18">
        <f t="shared" si="56"/>
        <v>0</v>
      </c>
      <c r="AH491" s="10">
        <f t="shared" si="57"/>
        <v>0</v>
      </c>
      <c r="AI491" s="18">
        <f t="shared" si="58"/>
        <v>0</v>
      </c>
    </row>
    <row r="492" spans="1:35" s="20" customFormat="1">
      <c r="A492" s="31"/>
      <c r="B492" s="31"/>
      <c r="C492" s="94"/>
      <c r="D492" s="94"/>
      <c r="E492" s="94"/>
      <c r="F492" s="149"/>
      <c r="G492" s="14">
        <v>3</v>
      </c>
      <c r="H492" s="15">
        <v>2029</v>
      </c>
      <c r="I492" s="200">
        <v>2029</v>
      </c>
      <c r="J492" s="200">
        <v>2029</v>
      </c>
      <c r="K492" s="16" t="str">
        <f>[1]Lib_RawData!G303</f>
        <v>CFO</v>
      </c>
      <c r="L492" s="17">
        <f t="shared" si="49"/>
        <v>0</v>
      </c>
      <c r="M492" s="10">
        <f t="shared" si="49"/>
        <v>0</v>
      </c>
      <c r="N492" s="10">
        <f t="shared" si="49"/>
        <v>0</v>
      </c>
      <c r="O492" s="18">
        <f t="shared" si="50"/>
        <v>0</v>
      </c>
      <c r="P492" s="19">
        <f t="shared" si="51"/>
        <v>0</v>
      </c>
      <c r="Q492" s="20">
        <f>P492*[1]Factors!D479</f>
        <v>0</v>
      </c>
      <c r="R492" s="20">
        <f t="shared" si="52"/>
        <v>0</v>
      </c>
      <c r="S492" s="20">
        <f>R492*[1]Factors!D479</f>
        <v>0</v>
      </c>
      <c r="T492" s="21">
        <f>R492*[1]Factors!D479*[1]Factors!E479</f>
        <v>0</v>
      </c>
      <c r="U492" s="17"/>
      <c r="V492" s="10"/>
      <c r="W492" s="240"/>
      <c r="X492" s="10"/>
      <c r="Y492" s="10">
        <f t="shared" si="63"/>
        <v>0</v>
      </c>
      <c r="Z492" s="10">
        <f t="shared" si="63"/>
        <v>0</v>
      </c>
      <c r="AA492" s="10" t="s">
        <v>220</v>
      </c>
      <c r="AB492" s="22">
        <f t="shared" si="61"/>
        <v>0</v>
      </c>
      <c r="AC492" s="10">
        <f t="shared" si="59"/>
        <v>0</v>
      </c>
      <c r="AD492" s="10">
        <f t="shared" si="54"/>
        <v>0</v>
      </c>
      <c r="AE492" s="10">
        <f t="shared" si="55"/>
        <v>0</v>
      </c>
      <c r="AF492" s="17"/>
      <c r="AG492" s="18">
        <f t="shared" si="56"/>
        <v>0</v>
      </c>
      <c r="AH492" s="10">
        <f t="shared" si="57"/>
        <v>0</v>
      </c>
      <c r="AI492" s="18">
        <f t="shared" si="58"/>
        <v>0</v>
      </c>
    </row>
    <row r="493" spans="1:35" s="20" customFormat="1">
      <c r="A493" s="31"/>
      <c r="B493" s="31"/>
      <c r="C493" s="94"/>
      <c r="D493" s="94"/>
      <c r="E493" s="94"/>
      <c r="F493" s="149"/>
      <c r="G493" s="14">
        <v>4</v>
      </c>
      <c r="H493" s="15">
        <v>2029</v>
      </c>
      <c r="I493" s="200">
        <v>2029</v>
      </c>
      <c r="J493" s="200">
        <v>2030</v>
      </c>
      <c r="K493" s="16" t="str">
        <f>[1]Lib_RawData!G304</f>
        <v>CFO</v>
      </c>
      <c r="L493" s="17">
        <f t="shared" si="49"/>
        <v>0</v>
      </c>
      <c r="M493" s="10">
        <f t="shared" si="49"/>
        <v>0</v>
      </c>
      <c r="N493" s="10">
        <f t="shared" si="49"/>
        <v>0</v>
      </c>
      <c r="O493" s="18">
        <f t="shared" si="50"/>
        <v>0</v>
      </c>
      <c r="P493" s="19">
        <f t="shared" si="51"/>
        <v>0</v>
      </c>
      <c r="Q493" s="20">
        <f>P493*[1]Factors!D480</f>
        <v>0</v>
      </c>
      <c r="R493" s="20">
        <f t="shared" si="52"/>
        <v>0</v>
      </c>
      <c r="S493" s="20">
        <f>R493*[1]Factors!D480</f>
        <v>0</v>
      </c>
      <c r="T493" s="21">
        <f>R493*[1]Factors!D480*[1]Factors!E480</f>
        <v>0</v>
      </c>
      <c r="U493" s="17"/>
      <c r="V493" s="10"/>
      <c r="W493" s="240"/>
      <c r="X493" s="10"/>
      <c r="Y493" s="10">
        <f t="shared" si="63"/>
        <v>0</v>
      </c>
      <c r="Z493" s="10">
        <f t="shared" si="63"/>
        <v>0</v>
      </c>
      <c r="AA493" s="10" t="s">
        <v>220</v>
      </c>
      <c r="AB493" s="22">
        <f t="shared" si="61"/>
        <v>0</v>
      </c>
      <c r="AC493" s="10">
        <f t="shared" si="59"/>
        <v>0</v>
      </c>
      <c r="AD493" s="10">
        <f t="shared" si="54"/>
        <v>0</v>
      </c>
      <c r="AE493" s="10">
        <f t="shared" si="55"/>
        <v>0</v>
      </c>
      <c r="AF493" s="17"/>
      <c r="AG493" s="18">
        <f t="shared" si="56"/>
        <v>0</v>
      </c>
      <c r="AH493" s="10">
        <f t="shared" si="57"/>
        <v>0</v>
      </c>
      <c r="AI493" s="18">
        <f t="shared" si="58"/>
        <v>0</v>
      </c>
    </row>
    <row r="494" spans="1:35" s="20" customFormat="1">
      <c r="A494" s="31"/>
      <c r="B494" s="31"/>
      <c r="C494" s="94"/>
      <c r="D494" s="94"/>
      <c r="E494" s="94"/>
      <c r="F494" s="149"/>
      <c r="G494" s="14">
        <v>5</v>
      </c>
      <c r="H494" s="15">
        <v>2029</v>
      </c>
      <c r="I494" s="200">
        <v>2029</v>
      </c>
      <c r="J494" s="200">
        <v>2030</v>
      </c>
      <c r="K494" s="16" t="str">
        <f>[1]Lib_RawData!G305</f>
        <v>CFO</v>
      </c>
      <c r="L494" s="17">
        <f t="shared" si="49"/>
        <v>0</v>
      </c>
      <c r="M494" s="10">
        <f t="shared" si="49"/>
        <v>0</v>
      </c>
      <c r="N494" s="10">
        <f t="shared" si="49"/>
        <v>0</v>
      </c>
      <c r="O494" s="18">
        <f t="shared" si="50"/>
        <v>0</v>
      </c>
      <c r="P494" s="19">
        <f t="shared" si="51"/>
        <v>0</v>
      </c>
      <c r="Q494" s="20">
        <f>P494*[1]Factors!D481</f>
        <v>0</v>
      </c>
      <c r="R494" s="20">
        <f t="shared" si="52"/>
        <v>0</v>
      </c>
      <c r="S494" s="20">
        <f>R494*[1]Factors!D481</f>
        <v>0</v>
      </c>
      <c r="T494" s="21">
        <f>R494*[1]Factors!D481*[1]Factors!E481</f>
        <v>0</v>
      </c>
      <c r="U494" s="17"/>
      <c r="V494" s="10"/>
      <c r="W494" s="240"/>
      <c r="X494" s="10"/>
      <c r="Y494" s="10">
        <f t="shared" si="63"/>
        <v>0</v>
      </c>
      <c r="Z494" s="10">
        <f t="shared" si="63"/>
        <v>0</v>
      </c>
      <c r="AA494" s="10" t="s">
        <v>220</v>
      </c>
      <c r="AB494" s="22">
        <f t="shared" si="61"/>
        <v>0</v>
      </c>
      <c r="AC494" s="10">
        <f t="shared" si="59"/>
        <v>0</v>
      </c>
      <c r="AD494" s="10">
        <f t="shared" si="54"/>
        <v>0</v>
      </c>
      <c r="AE494" s="10">
        <f t="shared" si="55"/>
        <v>0</v>
      </c>
      <c r="AF494" s="17"/>
      <c r="AG494" s="18">
        <f t="shared" si="56"/>
        <v>0</v>
      </c>
      <c r="AH494" s="10">
        <f t="shared" si="57"/>
        <v>0</v>
      </c>
      <c r="AI494" s="18">
        <f t="shared" si="58"/>
        <v>0</v>
      </c>
    </row>
    <row r="495" spans="1:35" s="20" customFormat="1">
      <c r="A495" s="31"/>
      <c r="B495" s="31"/>
      <c r="C495" s="94"/>
      <c r="D495" s="94"/>
      <c r="E495" s="94"/>
      <c r="F495" s="149"/>
      <c r="G495" s="14">
        <v>6</v>
      </c>
      <c r="H495" s="15">
        <v>2029</v>
      </c>
      <c r="I495" s="200">
        <v>2029</v>
      </c>
      <c r="J495" s="200">
        <v>2030</v>
      </c>
      <c r="K495" s="16" t="str">
        <f>[1]Lib_RawData!G306</f>
        <v>CFO</v>
      </c>
      <c r="L495" s="17">
        <f t="shared" si="49"/>
        <v>0</v>
      </c>
      <c r="M495" s="10">
        <f t="shared" si="49"/>
        <v>0</v>
      </c>
      <c r="N495" s="10">
        <f t="shared" si="49"/>
        <v>0</v>
      </c>
      <c r="O495" s="18">
        <f t="shared" si="50"/>
        <v>0</v>
      </c>
      <c r="P495" s="19">
        <f t="shared" si="51"/>
        <v>0</v>
      </c>
      <c r="Q495" s="20">
        <f>P495*[1]Factors!D482</f>
        <v>0</v>
      </c>
      <c r="R495" s="20">
        <f t="shared" si="52"/>
        <v>0</v>
      </c>
      <c r="S495" s="20">
        <f>R495*[1]Factors!D482</f>
        <v>0</v>
      </c>
      <c r="T495" s="21">
        <f>R495*[1]Factors!D482*[1]Factors!E482</f>
        <v>0</v>
      </c>
      <c r="U495" s="17"/>
      <c r="V495" s="10"/>
      <c r="W495" s="240"/>
      <c r="X495" s="10"/>
      <c r="Y495" s="10">
        <f t="shared" si="63"/>
        <v>0</v>
      </c>
      <c r="Z495" s="10">
        <f t="shared" si="63"/>
        <v>0</v>
      </c>
      <c r="AA495" s="10" t="s">
        <v>220</v>
      </c>
      <c r="AB495" s="22">
        <f t="shared" si="61"/>
        <v>0</v>
      </c>
      <c r="AC495" s="10">
        <f t="shared" si="59"/>
        <v>0</v>
      </c>
      <c r="AD495" s="10">
        <f t="shared" si="54"/>
        <v>0</v>
      </c>
      <c r="AE495" s="10">
        <f t="shared" si="55"/>
        <v>0</v>
      </c>
      <c r="AF495" s="17"/>
      <c r="AG495" s="18">
        <f t="shared" si="56"/>
        <v>0</v>
      </c>
      <c r="AH495" s="10">
        <f t="shared" si="57"/>
        <v>0</v>
      </c>
      <c r="AI495" s="18">
        <f t="shared" si="58"/>
        <v>0</v>
      </c>
    </row>
    <row r="496" spans="1:35" s="20" customFormat="1">
      <c r="A496" s="31"/>
      <c r="B496" s="31"/>
      <c r="C496" s="94"/>
      <c r="D496" s="94"/>
      <c r="E496" s="94"/>
      <c r="F496" s="149"/>
      <c r="G496" s="14">
        <v>7</v>
      </c>
      <c r="H496" s="15">
        <v>2029</v>
      </c>
      <c r="I496" s="200">
        <v>2030</v>
      </c>
      <c r="J496" s="200">
        <v>2030</v>
      </c>
      <c r="K496" s="16" t="str">
        <f>[1]Lib_RawData!G307</f>
        <v>CFO</v>
      </c>
      <c r="L496" s="17">
        <f t="shared" si="49"/>
        <v>0</v>
      </c>
      <c r="M496" s="10">
        <f t="shared" si="49"/>
        <v>2606538.5582712302</v>
      </c>
      <c r="N496" s="10">
        <f t="shared" si="49"/>
        <v>0</v>
      </c>
      <c r="O496" s="18">
        <f t="shared" si="50"/>
        <v>2606538.5582712302</v>
      </c>
      <c r="P496" s="19">
        <f t="shared" si="51"/>
        <v>2606538.5582712302</v>
      </c>
      <c r="Q496" s="20">
        <f>P496*[1]Factors!D483</f>
        <v>1403259.068512738</v>
      </c>
      <c r="R496" s="20">
        <f t="shared" si="52"/>
        <v>15833</v>
      </c>
      <c r="S496" s="20">
        <f>R496*[1]Factors!D483</f>
        <v>8523.8719225001569</v>
      </c>
      <c r="T496" s="21">
        <f>R496*[1]Factors!D483*[1]Factors!E483</f>
        <v>15832.999999999998</v>
      </c>
      <c r="U496" s="17"/>
      <c r="V496" s="10"/>
      <c r="W496" s="240">
        <v>15833</v>
      </c>
      <c r="X496" s="10"/>
      <c r="Y496" s="10">
        <f t="shared" si="63"/>
        <v>0</v>
      </c>
      <c r="Z496" s="10">
        <f t="shared" si="63"/>
        <v>0</v>
      </c>
      <c r="AA496" s="10" t="s">
        <v>220</v>
      </c>
      <c r="AB496" s="22">
        <f t="shared" si="61"/>
        <v>164.6269537214192</v>
      </c>
      <c r="AC496" s="10">
        <f t="shared" si="59"/>
        <v>2606538.5582712302</v>
      </c>
      <c r="AD496" s="10">
        <f t="shared" si="54"/>
        <v>0</v>
      </c>
      <c r="AE496" s="10">
        <f t="shared" si="55"/>
        <v>2606538.5582712302</v>
      </c>
      <c r="AF496" s="17"/>
      <c r="AG496" s="18">
        <f t="shared" si="56"/>
        <v>2606538.5582712302</v>
      </c>
      <c r="AH496" s="10">
        <f t="shared" si="57"/>
        <v>0</v>
      </c>
      <c r="AI496" s="18">
        <f t="shared" si="58"/>
        <v>2606538.5582712302</v>
      </c>
    </row>
    <row r="497" spans="1:35" s="20" customFormat="1">
      <c r="A497" s="31"/>
      <c r="B497" s="31"/>
      <c r="C497" s="94"/>
      <c r="D497" s="94"/>
      <c r="E497" s="94"/>
      <c r="F497" s="149"/>
      <c r="G497" s="14">
        <v>8</v>
      </c>
      <c r="H497" s="15">
        <v>2029</v>
      </c>
      <c r="I497" s="200">
        <v>2030</v>
      </c>
      <c r="J497" s="200">
        <v>2030</v>
      </c>
      <c r="K497" s="16" t="str">
        <f>[1]Lib_RawData!G308</f>
        <v>CFO</v>
      </c>
      <c r="L497" s="17">
        <f t="shared" si="49"/>
        <v>0</v>
      </c>
      <c r="M497" s="10">
        <f t="shared" si="49"/>
        <v>0</v>
      </c>
      <c r="N497" s="10">
        <f t="shared" si="49"/>
        <v>0</v>
      </c>
      <c r="O497" s="18">
        <f t="shared" si="50"/>
        <v>0</v>
      </c>
      <c r="P497" s="19">
        <f t="shared" si="51"/>
        <v>0</v>
      </c>
      <c r="Q497" s="20">
        <f>P497*[1]Factors!D484</f>
        <v>0</v>
      </c>
      <c r="R497" s="20">
        <f t="shared" si="52"/>
        <v>0</v>
      </c>
      <c r="S497" s="20">
        <f>R497*[1]Factors!D484</f>
        <v>0</v>
      </c>
      <c r="T497" s="21">
        <f>R497*[1]Factors!D484*[1]Factors!E484</f>
        <v>0</v>
      </c>
      <c r="U497" s="17"/>
      <c r="V497" s="10"/>
      <c r="W497" s="240"/>
      <c r="X497" s="10"/>
      <c r="Y497" s="10">
        <f t="shared" si="63"/>
        <v>0</v>
      </c>
      <c r="Z497" s="10">
        <f t="shared" si="63"/>
        <v>0</v>
      </c>
      <c r="AA497" s="10" t="s">
        <v>220</v>
      </c>
      <c r="AB497" s="22">
        <f t="shared" si="61"/>
        <v>0</v>
      </c>
      <c r="AC497" s="10">
        <f t="shared" si="59"/>
        <v>0</v>
      </c>
      <c r="AD497" s="10">
        <f t="shared" si="54"/>
        <v>0</v>
      </c>
      <c r="AE497" s="10">
        <f t="shared" si="55"/>
        <v>0</v>
      </c>
      <c r="AF497" s="17"/>
      <c r="AG497" s="18">
        <f t="shared" si="56"/>
        <v>0</v>
      </c>
      <c r="AH497" s="10">
        <f t="shared" si="57"/>
        <v>0</v>
      </c>
      <c r="AI497" s="18">
        <f t="shared" si="58"/>
        <v>0</v>
      </c>
    </row>
    <row r="498" spans="1:35" s="20" customFormat="1">
      <c r="A498" s="31"/>
      <c r="B498" s="31"/>
      <c r="C498" s="94"/>
      <c r="D498" s="94"/>
      <c r="E498" s="94"/>
      <c r="F498" s="149"/>
      <c r="G498" s="14">
        <v>9</v>
      </c>
      <c r="H498" s="15">
        <v>2029</v>
      </c>
      <c r="I498" s="200">
        <v>2030</v>
      </c>
      <c r="J498" s="200">
        <v>2030</v>
      </c>
      <c r="K498" s="16" t="str">
        <f>[1]Lib_RawData!G309</f>
        <v>CFO</v>
      </c>
      <c r="L498" s="17">
        <f t="shared" si="49"/>
        <v>0</v>
      </c>
      <c r="M498" s="10">
        <f t="shared" si="49"/>
        <v>0</v>
      </c>
      <c r="N498" s="10">
        <f t="shared" si="49"/>
        <v>0</v>
      </c>
      <c r="O498" s="18">
        <f t="shared" si="50"/>
        <v>0</v>
      </c>
      <c r="P498" s="19">
        <f t="shared" si="51"/>
        <v>0</v>
      </c>
      <c r="Q498" s="20">
        <f>P498*[1]Factors!D485</f>
        <v>0</v>
      </c>
      <c r="R498" s="20">
        <f t="shared" si="52"/>
        <v>0</v>
      </c>
      <c r="S498" s="20">
        <f>R498*[1]Factors!D485</f>
        <v>0</v>
      </c>
      <c r="T498" s="21">
        <f>R498*[1]Factors!D485*[1]Factors!E485</f>
        <v>0</v>
      </c>
      <c r="U498" s="17"/>
      <c r="V498" s="10"/>
      <c r="W498" s="240"/>
      <c r="X498" s="10"/>
      <c r="Y498" s="10">
        <f t="shared" si="63"/>
        <v>0</v>
      </c>
      <c r="Z498" s="10">
        <f t="shared" si="63"/>
        <v>0</v>
      </c>
      <c r="AA498" s="10" t="s">
        <v>220</v>
      </c>
      <c r="AB498" s="22">
        <f t="shared" si="61"/>
        <v>0</v>
      </c>
      <c r="AC498" s="10">
        <f t="shared" si="59"/>
        <v>0</v>
      </c>
      <c r="AD498" s="10">
        <f t="shared" si="54"/>
        <v>0</v>
      </c>
      <c r="AE498" s="10">
        <f t="shared" si="55"/>
        <v>0</v>
      </c>
      <c r="AF498" s="17"/>
      <c r="AG498" s="18">
        <f t="shared" si="56"/>
        <v>0</v>
      </c>
      <c r="AH498" s="10">
        <f t="shared" si="57"/>
        <v>0</v>
      </c>
      <c r="AI498" s="18">
        <f t="shared" si="58"/>
        <v>0</v>
      </c>
    </row>
    <row r="499" spans="1:35" s="20" customFormat="1">
      <c r="A499" s="31"/>
      <c r="B499" s="31"/>
      <c r="C499" s="94"/>
      <c r="D499" s="94"/>
      <c r="E499" s="94"/>
      <c r="F499" s="149"/>
      <c r="G499" s="14">
        <v>10</v>
      </c>
      <c r="H499" s="15">
        <v>2029</v>
      </c>
      <c r="I499" s="200">
        <v>2030</v>
      </c>
      <c r="J499" s="200">
        <v>2030</v>
      </c>
      <c r="K499" s="16" t="str">
        <f>[1]Lib_RawData!G310</f>
        <v>CFO</v>
      </c>
      <c r="L499" s="17">
        <f t="shared" si="49"/>
        <v>0</v>
      </c>
      <c r="M499" s="10">
        <f t="shared" si="49"/>
        <v>0</v>
      </c>
      <c r="N499" s="10">
        <f t="shared" si="49"/>
        <v>0</v>
      </c>
      <c r="O499" s="18">
        <f t="shared" si="50"/>
        <v>0</v>
      </c>
      <c r="P499" s="19">
        <f t="shared" si="51"/>
        <v>0</v>
      </c>
      <c r="Q499" s="20">
        <f>P499*[1]Factors!D486</f>
        <v>0</v>
      </c>
      <c r="R499" s="20">
        <f t="shared" si="52"/>
        <v>0</v>
      </c>
      <c r="S499" s="20">
        <f>R499*[1]Factors!D486</f>
        <v>0</v>
      </c>
      <c r="T499" s="21">
        <f>R499*[1]Factors!D486*[1]Factors!E486</f>
        <v>0</v>
      </c>
      <c r="U499" s="17"/>
      <c r="V499" s="10"/>
      <c r="W499" s="240"/>
      <c r="X499" s="10"/>
      <c r="Y499" s="10">
        <f t="shared" si="63"/>
        <v>0</v>
      </c>
      <c r="Z499" s="10">
        <f t="shared" si="63"/>
        <v>0</v>
      </c>
      <c r="AA499" s="10" t="s">
        <v>220</v>
      </c>
      <c r="AB499" s="22">
        <f t="shared" si="61"/>
        <v>0</v>
      </c>
      <c r="AC499" s="10">
        <f t="shared" si="59"/>
        <v>0</v>
      </c>
      <c r="AD499" s="10">
        <f t="shared" si="54"/>
        <v>0</v>
      </c>
      <c r="AE499" s="10">
        <f t="shared" si="55"/>
        <v>0</v>
      </c>
      <c r="AF499" s="17"/>
      <c r="AG499" s="18">
        <f t="shared" si="56"/>
        <v>0</v>
      </c>
      <c r="AH499" s="10">
        <f t="shared" si="57"/>
        <v>0</v>
      </c>
      <c r="AI499" s="18">
        <f t="shared" si="58"/>
        <v>0</v>
      </c>
    </row>
    <row r="500" spans="1:35" s="20" customFormat="1">
      <c r="A500" s="31"/>
      <c r="B500" s="31"/>
      <c r="C500" s="94"/>
      <c r="D500" s="94"/>
      <c r="E500" s="94"/>
      <c r="F500" s="149"/>
      <c r="G500" s="14">
        <v>11</v>
      </c>
      <c r="H500" s="15">
        <v>2029</v>
      </c>
      <c r="I500" s="200">
        <v>2030</v>
      </c>
      <c r="J500" s="200">
        <v>2030</v>
      </c>
      <c r="K500" s="16" t="str">
        <f>[1]Lib_RawData!G311</f>
        <v>CFO</v>
      </c>
      <c r="L500" s="17">
        <f t="shared" si="49"/>
        <v>0</v>
      </c>
      <c r="M500" s="10">
        <f t="shared" si="49"/>
        <v>0</v>
      </c>
      <c r="N500" s="10">
        <f t="shared" si="49"/>
        <v>0</v>
      </c>
      <c r="O500" s="18">
        <f t="shared" si="50"/>
        <v>0</v>
      </c>
      <c r="P500" s="19">
        <f t="shared" si="51"/>
        <v>0</v>
      </c>
      <c r="Q500" s="20">
        <f>P500*[1]Factors!D487</f>
        <v>0</v>
      </c>
      <c r="R500" s="20">
        <f t="shared" si="52"/>
        <v>0</v>
      </c>
      <c r="S500" s="20">
        <f>R500*[1]Factors!D487</f>
        <v>0</v>
      </c>
      <c r="T500" s="21">
        <f>R500*[1]Factors!D487*[1]Factors!E487</f>
        <v>0</v>
      </c>
      <c r="U500" s="17"/>
      <c r="V500" s="10"/>
      <c r="W500" s="240"/>
      <c r="X500" s="10"/>
      <c r="Y500" s="10">
        <f t="shared" si="63"/>
        <v>0</v>
      </c>
      <c r="Z500" s="10">
        <f t="shared" si="63"/>
        <v>0</v>
      </c>
      <c r="AA500" s="10" t="s">
        <v>220</v>
      </c>
      <c r="AB500" s="22">
        <f t="shared" si="61"/>
        <v>0</v>
      </c>
      <c r="AC500" s="10">
        <f t="shared" si="59"/>
        <v>0</v>
      </c>
      <c r="AD500" s="10">
        <f t="shared" si="54"/>
        <v>0</v>
      </c>
      <c r="AE500" s="10">
        <f t="shared" si="55"/>
        <v>0</v>
      </c>
      <c r="AF500" s="17"/>
      <c r="AG500" s="18">
        <f t="shared" si="56"/>
        <v>0</v>
      </c>
      <c r="AH500" s="10">
        <f t="shared" si="57"/>
        <v>0</v>
      </c>
      <c r="AI500" s="18">
        <f t="shared" si="58"/>
        <v>0</v>
      </c>
    </row>
    <row r="501" spans="1:35" s="20" customFormat="1">
      <c r="A501" s="31"/>
      <c r="B501" s="31"/>
      <c r="C501" s="94"/>
      <c r="D501" s="94"/>
      <c r="E501" s="94"/>
      <c r="F501" s="149"/>
      <c r="G501" s="14">
        <v>12</v>
      </c>
      <c r="H501" s="15">
        <v>2029</v>
      </c>
      <c r="I501" s="200">
        <v>2030</v>
      </c>
      <c r="J501" s="200">
        <v>2030</v>
      </c>
      <c r="K501" s="16" t="str">
        <f>[1]Lib_RawData!G312</f>
        <v>CFO</v>
      </c>
      <c r="L501" s="17">
        <f t="shared" si="49"/>
        <v>0</v>
      </c>
      <c r="M501" s="10">
        <f t="shared" si="49"/>
        <v>0</v>
      </c>
      <c r="N501" s="10">
        <f t="shared" si="49"/>
        <v>0</v>
      </c>
      <c r="O501" s="18">
        <f t="shared" si="50"/>
        <v>0</v>
      </c>
      <c r="P501" s="19">
        <f t="shared" si="51"/>
        <v>0</v>
      </c>
      <c r="Q501" s="20">
        <f>P501*[1]Factors!D488</f>
        <v>0</v>
      </c>
      <c r="R501" s="20">
        <f t="shared" si="52"/>
        <v>0</v>
      </c>
      <c r="S501" s="20">
        <f>R501*[1]Factors!D488</f>
        <v>0</v>
      </c>
      <c r="T501" s="21">
        <f>R501*[1]Factors!D488*[1]Factors!E488</f>
        <v>0</v>
      </c>
      <c r="U501" s="17"/>
      <c r="V501" s="10"/>
      <c r="W501" s="240"/>
      <c r="X501" s="10"/>
      <c r="Y501" s="10">
        <f t="shared" si="63"/>
        <v>0</v>
      </c>
      <c r="Z501" s="10">
        <f t="shared" si="63"/>
        <v>0</v>
      </c>
      <c r="AA501" s="10" t="s">
        <v>220</v>
      </c>
      <c r="AB501" s="22">
        <f t="shared" si="61"/>
        <v>0</v>
      </c>
      <c r="AC501" s="10">
        <f t="shared" si="59"/>
        <v>0</v>
      </c>
      <c r="AD501" s="10">
        <f t="shared" si="54"/>
        <v>0</v>
      </c>
      <c r="AE501" s="10">
        <f t="shared" si="55"/>
        <v>0</v>
      </c>
      <c r="AF501" s="17"/>
      <c r="AG501" s="18">
        <f t="shared" si="56"/>
        <v>0</v>
      </c>
      <c r="AH501" s="10">
        <f t="shared" si="57"/>
        <v>0</v>
      </c>
      <c r="AI501" s="18">
        <f t="shared" si="58"/>
        <v>0</v>
      </c>
    </row>
    <row r="502" spans="1:35" s="20" customFormat="1">
      <c r="A502" s="31"/>
      <c r="B502" s="31"/>
      <c r="C502" s="94"/>
      <c r="D502" s="94"/>
      <c r="E502" s="94"/>
      <c r="F502" s="149"/>
      <c r="G502" s="14">
        <v>1</v>
      </c>
      <c r="H502" s="15">
        <v>2030</v>
      </c>
      <c r="I502" s="200">
        <v>2030</v>
      </c>
      <c r="J502" s="200">
        <v>2030</v>
      </c>
      <c r="K502" s="16" t="str">
        <f>[1]Lib_RawData!G313</f>
        <v>CFO</v>
      </c>
      <c r="L502" s="17">
        <f t="shared" si="49"/>
        <v>0</v>
      </c>
      <c r="M502" s="10">
        <f t="shared" si="49"/>
        <v>0</v>
      </c>
      <c r="N502" s="10">
        <f t="shared" si="49"/>
        <v>0</v>
      </c>
      <c r="O502" s="18">
        <f t="shared" si="50"/>
        <v>0</v>
      </c>
      <c r="P502" s="19">
        <f t="shared" si="51"/>
        <v>0</v>
      </c>
      <c r="Q502" s="20">
        <f>P502*[1]Factors!D489</f>
        <v>0</v>
      </c>
      <c r="R502" s="20">
        <f t="shared" si="52"/>
        <v>0</v>
      </c>
      <c r="S502" s="20">
        <f>R502*[1]Factors!D489</f>
        <v>0</v>
      </c>
      <c r="T502" s="21">
        <f>R502*[1]Factors!D489*[1]Factors!E489</f>
        <v>0</v>
      </c>
      <c r="U502" s="17"/>
      <c r="V502" s="10"/>
      <c r="W502" s="240"/>
      <c r="X502" s="10"/>
      <c r="Y502" s="10">
        <f t="shared" si="63"/>
        <v>0</v>
      </c>
      <c r="Z502" s="10">
        <f t="shared" si="63"/>
        <v>0</v>
      </c>
      <c r="AA502" s="10" t="s">
        <v>220</v>
      </c>
      <c r="AB502" s="22">
        <f t="shared" si="61"/>
        <v>0</v>
      </c>
      <c r="AC502" s="10">
        <f t="shared" si="59"/>
        <v>0</v>
      </c>
      <c r="AD502" s="10">
        <f t="shared" si="54"/>
        <v>0</v>
      </c>
      <c r="AE502" s="10">
        <f t="shared" si="55"/>
        <v>0</v>
      </c>
      <c r="AF502" s="17"/>
      <c r="AG502" s="18">
        <f t="shared" si="56"/>
        <v>0</v>
      </c>
      <c r="AH502" s="10">
        <f t="shared" si="57"/>
        <v>0</v>
      </c>
      <c r="AI502" s="18">
        <f t="shared" si="58"/>
        <v>0</v>
      </c>
    </row>
    <row r="503" spans="1:35" s="20" customFormat="1">
      <c r="A503" s="31"/>
      <c r="B503" s="31"/>
      <c r="C503" s="94"/>
      <c r="D503" s="94"/>
      <c r="E503" s="94"/>
      <c r="F503" s="149"/>
      <c r="G503" s="14">
        <v>2</v>
      </c>
      <c r="H503" s="15">
        <v>2030</v>
      </c>
      <c r="I503" s="200">
        <v>2030</v>
      </c>
      <c r="J503" s="200">
        <v>2030</v>
      </c>
      <c r="K503" s="16" t="str">
        <f>[1]Lib_RawData!G314</f>
        <v>CFO</v>
      </c>
      <c r="L503" s="17">
        <f t="shared" si="49"/>
        <v>0</v>
      </c>
      <c r="M503" s="10">
        <f t="shared" si="49"/>
        <v>0</v>
      </c>
      <c r="N503" s="10">
        <f t="shared" si="49"/>
        <v>0</v>
      </c>
      <c r="O503" s="18">
        <f t="shared" si="50"/>
        <v>0</v>
      </c>
      <c r="P503" s="19">
        <f t="shared" si="51"/>
        <v>0</v>
      </c>
      <c r="Q503" s="20">
        <f>P503*[1]Factors!D490</f>
        <v>0</v>
      </c>
      <c r="R503" s="20">
        <f t="shared" si="52"/>
        <v>0</v>
      </c>
      <c r="S503" s="20">
        <f>R503*[1]Factors!D490</f>
        <v>0</v>
      </c>
      <c r="T503" s="21">
        <f>R503*[1]Factors!D490*[1]Factors!E490</f>
        <v>0</v>
      </c>
      <c r="U503" s="17"/>
      <c r="V503" s="10"/>
      <c r="W503" s="240"/>
      <c r="X503" s="10"/>
      <c r="Y503" s="10">
        <f t="shared" si="63"/>
        <v>0</v>
      </c>
      <c r="Z503" s="10">
        <f t="shared" si="63"/>
        <v>0</v>
      </c>
      <c r="AA503" s="10" t="s">
        <v>220</v>
      </c>
      <c r="AB503" s="22">
        <f t="shared" si="61"/>
        <v>0</v>
      </c>
      <c r="AC503" s="10">
        <f t="shared" si="59"/>
        <v>0</v>
      </c>
      <c r="AD503" s="10">
        <f t="shared" si="54"/>
        <v>0</v>
      </c>
      <c r="AE503" s="10">
        <f t="shared" si="55"/>
        <v>0</v>
      </c>
      <c r="AF503" s="17"/>
      <c r="AG503" s="18">
        <f t="shared" si="56"/>
        <v>0</v>
      </c>
      <c r="AH503" s="10">
        <f t="shared" si="57"/>
        <v>0</v>
      </c>
      <c r="AI503" s="18">
        <f t="shared" si="58"/>
        <v>0</v>
      </c>
    </row>
    <row r="504" spans="1:35" s="20" customFormat="1">
      <c r="A504" s="31"/>
      <c r="B504" s="31"/>
      <c r="C504" s="94"/>
      <c r="D504" s="94"/>
      <c r="E504" s="94"/>
      <c r="F504" s="149"/>
      <c r="G504" s="14">
        <v>3</v>
      </c>
      <c r="H504" s="15">
        <v>2030</v>
      </c>
      <c r="I504" s="200">
        <v>2030</v>
      </c>
      <c r="J504" s="200">
        <v>2030</v>
      </c>
      <c r="K504" s="16" t="str">
        <f>[1]Lib_RawData!G315</f>
        <v>CFO</v>
      </c>
      <c r="L504" s="17">
        <f t="shared" si="49"/>
        <v>0</v>
      </c>
      <c r="M504" s="10">
        <f t="shared" si="49"/>
        <v>0</v>
      </c>
      <c r="N504" s="10">
        <f t="shared" si="49"/>
        <v>0</v>
      </c>
      <c r="O504" s="18">
        <f t="shared" si="50"/>
        <v>0</v>
      </c>
      <c r="P504" s="19">
        <f t="shared" si="51"/>
        <v>0</v>
      </c>
      <c r="Q504" s="20">
        <f>P504*[1]Factors!D491</f>
        <v>0</v>
      </c>
      <c r="R504" s="20">
        <f t="shared" si="52"/>
        <v>0</v>
      </c>
      <c r="S504" s="20">
        <f>R504*[1]Factors!D491</f>
        <v>0</v>
      </c>
      <c r="T504" s="21">
        <f>R504*[1]Factors!D491*[1]Factors!E491</f>
        <v>0</v>
      </c>
      <c r="U504" s="17"/>
      <c r="V504" s="10"/>
      <c r="W504" s="240"/>
      <c r="X504" s="10"/>
      <c r="Y504" s="10">
        <f t="shared" si="63"/>
        <v>0</v>
      </c>
      <c r="Z504" s="10">
        <f t="shared" si="63"/>
        <v>0</v>
      </c>
      <c r="AA504" s="10" t="s">
        <v>220</v>
      </c>
      <c r="AB504" s="22">
        <f t="shared" si="61"/>
        <v>0</v>
      </c>
      <c r="AC504" s="10">
        <f t="shared" si="59"/>
        <v>0</v>
      </c>
      <c r="AD504" s="10">
        <f t="shared" si="54"/>
        <v>0</v>
      </c>
      <c r="AE504" s="10">
        <f t="shared" si="55"/>
        <v>0</v>
      </c>
      <c r="AF504" s="17"/>
      <c r="AG504" s="18">
        <f t="shared" si="56"/>
        <v>0</v>
      </c>
      <c r="AH504" s="10">
        <f t="shared" si="57"/>
        <v>0</v>
      </c>
      <c r="AI504" s="18">
        <f t="shared" si="58"/>
        <v>0</v>
      </c>
    </row>
    <row r="505" spans="1:35" s="20" customFormat="1">
      <c r="A505" s="31"/>
      <c r="B505" s="31"/>
      <c r="C505" s="94"/>
      <c r="D505" s="94"/>
      <c r="E505" s="94"/>
      <c r="F505" s="149"/>
      <c r="G505" s="14">
        <v>4</v>
      </c>
      <c r="H505" s="15">
        <v>2030</v>
      </c>
      <c r="I505" s="200">
        <v>2030</v>
      </c>
      <c r="J505" s="200">
        <v>2031</v>
      </c>
      <c r="K505" s="16" t="str">
        <f>[1]Lib_RawData!G316</f>
        <v>CFO</v>
      </c>
      <c r="L505" s="17">
        <f t="shared" si="49"/>
        <v>0</v>
      </c>
      <c r="M505" s="10">
        <f t="shared" si="49"/>
        <v>0</v>
      </c>
      <c r="N505" s="10">
        <f t="shared" si="49"/>
        <v>0</v>
      </c>
      <c r="O505" s="18">
        <f t="shared" si="50"/>
        <v>0</v>
      </c>
      <c r="P505" s="19">
        <f t="shared" si="51"/>
        <v>0</v>
      </c>
      <c r="Q505" s="20">
        <f>P505*[1]Factors!D492</f>
        <v>0</v>
      </c>
      <c r="R505" s="20">
        <f t="shared" si="52"/>
        <v>0</v>
      </c>
      <c r="S505" s="20">
        <f>R505*[1]Factors!D492</f>
        <v>0</v>
      </c>
      <c r="T505" s="21">
        <f>R505*[1]Factors!D492*[1]Factors!E492</f>
        <v>0</v>
      </c>
      <c r="U505" s="17"/>
      <c r="V505" s="10"/>
      <c r="W505" s="240"/>
      <c r="X505" s="10"/>
      <c r="Y505" s="10">
        <f t="shared" si="63"/>
        <v>0</v>
      </c>
      <c r="Z505" s="10">
        <f t="shared" si="63"/>
        <v>0</v>
      </c>
      <c r="AA505" s="10" t="s">
        <v>220</v>
      </c>
      <c r="AB505" s="22">
        <f t="shared" si="61"/>
        <v>0</v>
      </c>
      <c r="AC505" s="10">
        <f t="shared" si="59"/>
        <v>0</v>
      </c>
      <c r="AD505" s="10">
        <f t="shared" si="54"/>
        <v>0</v>
      </c>
      <c r="AE505" s="10">
        <f t="shared" si="55"/>
        <v>0</v>
      </c>
      <c r="AF505" s="17"/>
      <c r="AG505" s="18">
        <f t="shared" si="56"/>
        <v>0</v>
      </c>
      <c r="AH505" s="10">
        <f t="shared" si="57"/>
        <v>0</v>
      </c>
      <c r="AI505" s="18">
        <f t="shared" si="58"/>
        <v>0</v>
      </c>
    </row>
    <row r="506" spans="1:35" s="20" customFormat="1">
      <c r="A506" s="31"/>
      <c r="B506" s="31"/>
      <c r="C506" s="94"/>
      <c r="D506" s="94"/>
      <c r="E506" s="94"/>
      <c r="F506" s="149"/>
      <c r="G506" s="14">
        <v>5</v>
      </c>
      <c r="H506" s="15">
        <v>2030</v>
      </c>
      <c r="I506" s="200">
        <v>2030</v>
      </c>
      <c r="J506" s="200">
        <v>2031</v>
      </c>
      <c r="K506" s="16" t="str">
        <f>[1]Lib_RawData!G317</f>
        <v>CFO</v>
      </c>
      <c r="L506" s="17">
        <f t="shared" ref="L506:N513" si="64">AF506</f>
        <v>0</v>
      </c>
      <c r="M506" s="10">
        <f t="shared" si="64"/>
        <v>0</v>
      </c>
      <c r="N506" s="10">
        <f t="shared" si="64"/>
        <v>0</v>
      </c>
      <c r="O506" s="18">
        <f t="shared" ref="O506:O513" si="65">N506+M506</f>
        <v>0</v>
      </c>
      <c r="P506" s="19">
        <f t="shared" ref="P506:P513" si="66">O506</f>
        <v>0</v>
      </c>
      <c r="Q506" s="20">
        <f>P506*[1]Factors!D493</f>
        <v>0</v>
      </c>
      <c r="R506" s="20">
        <f t="shared" ref="R506:R513" si="67">U506+W506</f>
        <v>0</v>
      </c>
      <c r="S506" s="20">
        <f>R506*[1]Factors!D493</f>
        <v>0</v>
      </c>
      <c r="T506" s="21">
        <f>R506*[1]Factors!D493*[1]Factors!E493</f>
        <v>0</v>
      </c>
      <c r="U506" s="17"/>
      <c r="V506" s="10"/>
      <c r="W506" s="240"/>
      <c r="X506" s="10"/>
      <c r="Y506" s="10">
        <f t="shared" ref="Y506:Z513" si="68">Y494*EXP(Y$20)</f>
        <v>0</v>
      </c>
      <c r="Z506" s="10">
        <f t="shared" si="68"/>
        <v>0</v>
      </c>
      <c r="AA506" s="10" t="s">
        <v>220</v>
      </c>
      <c r="AB506" s="22">
        <f t="shared" si="61"/>
        <v>0</v>
      </c>
      <c r="AC506" s="10">
        <f t="shared" si="59"/>
        <v>0</v>
      </c>
      <c r="AD506" s="10">
        <f t="shared" ref="AD506:AD513" si="69">AD494*EXP(AD$20)</f>
        <v>0</v>
      </c>
      <c r="AE506" s="10">
        <f t="shared" ref="AE506:AE513" si="70">AC506+AD506</f>
        <v>0</v>
      </c>
      <c r="AF506" s="17"/>
      <c r="AG506" s="18">
        <f t="shared" ref="AG506:AG513" si="71">AE506</f>
        <v>0</v>
      </c>
      <c r="AH506" s="10">
        <f t="shared" ref="AH506:AH513" si="72">X506</f>
        <v>0</v>
      </c>
      <c r="AI506" s="18">
        <f t="shared" ref="AI506:AI511" si="73">AH506+AG506</f>
        <v>0</v>
      </c>
    </row>
    <row r="507" spans="1:35" s="20" customFormat="1">
      <c r="A507" s="31"/>
      <c r="B507" s="31"/>
      <c r="C507" s="94"/>
      <c r="D507" s="94"/>
      <c r="E507" s="94"/>
      <c r="F507" s="149"/>
      <c r="G507" s="14">
        <v>6</v>
      </c>
      <c r="H507" s="15">
        <v>2030</v>
      </c>
      <c r="I507" s="200">
        <v>2030</v>
      </c>
      <c r="J507" s="200">
        <v>2031</v>
      </c>
      <c r="K507" s="16" t="str">
        <f>[1]Lib_RawData!G318</f>
        <v>CFO</v>
      </c>
      <c r="L507" s="17">
        <f t="shared" si="64"/>
        <v>0</v>
      </c>
      <c r="M507" s="10">
        <f t="shared" si="64"/>
        <v>0</v>
      </c>
      <c r="N507" s="10">
        <f t="shared" si="64"/>
        <v>0</v>
      </c>
      <c r="O507" s="18">
        <f t="shared" si="65"/>
        <v>0</v>
      </c>
      <c r="P507" s="19">
        <f t="shared" si="66"/>
        <v>0</v>
      </c>
      <c r="Q507" s="20">
        <f>P507*[1]Factors!D494</f>
        <v>0</v>
      </c>
      <c r="R507" s="20">
        <f t="shared" si="67"/>
        <v>0</v>
      </c>
      <c r="S507" s="20">
        <f>R507*[1]Factors!D494</f>
        <v>0</v>
      </c>
      <c r="T507" s="21">
        <f>R507*[1]Factors!D494*[1]Factors!E494</f>
        <v>0</v>
      </c>
      <c r="U507" s="17"/>
      <c r="V507" s="10"/>
      <c r="W507" s="240"/>
      <c r="X507" s="10"/>
      <c r="Y507" s="10">
        <f t="shared" si="68"/>
        <v>0</v>
      </c>
      <c r="Z507" s="10">
        <f t="shared" si="68"/>
        <v>0</v>
      </c>
      <c r="AA507" s="10" t="s">
        <v>220</v>
      </c>
      <c r="AB507" s="22">
        <f t="shared" si="61"/>
        <v>0</v>
      </c>
      <c r="AC507" s="10">
        <f t="shared" ref="AC507:AC513" si="74">W507*AB507</f>
        <v>0</v>
      </c>
      <c r="AD507" s="10">
        <f t="shared" si="69"/>
        <v>0</v>
      </c>
      <c r="AE507" s="10">
        <f t="shared" si="70"/>
        <v>0</v>
      </c>
      <c r="AF507" s="17"/>
      <c r="AG507" s="18">
        <f t="shared" si="71"/>
        <v>0</v>
      </c>
      <c r="AH507" s="10">
        <f t="shared" si="72"/>
        <v>0</v>
      </c>
      <c r="AI507" s="18">
        <f t="shared" si="73"/>
        <v>0</v>
      </c>
    </row>
    <row r="508" spans="1:35" s="20" customFormat="1">
      <c r="A508" s="31"/>
      <c r="B508" s="31"/>
      <c r="C508" s="94"/>
      <c r="D508" s="94"/>
      <c r="E508" s="94"/>
      <c r="F508" s="149"/>
      <c r="G508" s="14">
        <v>7</v>
      </c>
      <c r="H508" s="15">
        <v>2030</v>
      </c>
      <c r="I508" s="200">
        <v>2031</v>
      </c>
      <c r="J508" s="200">
        <v>2031</v>
      </c>
      <c r="K508" s="16" t="str">
        <f>[1]Lib_RawData!G319</f>
        <v>CFO</v>
      </c>
      <c r="L508" s="17">
        <f t="shared" si="64"/>
        <v>0</v>
      </c>
      <c r="M508" s="10">
        <f t="shared" si="64"/>
        <v>2697767.4078107229</v>
      </c>
      <c r="N508" s="10">
        <f t="shared" si="64"/>
        <v>0</v>
      </c>
      <c r="O508" s="18">
        <f t="shared" si="65"/>
        <v>2697767.4078107229</v>
      </c>
      <c r="P508" s="19">
        <f t="shared" si="66"/>
        <v>2697767.4078107229</v>
      </c>
      <c r="Q508" s="20">
        <f>P508*[1]Factors!D495</f>
        <v>1403259.068512738</v>
      </c>
      <c r="R508" s="20">
        <f t="shared" si="67"/>
        <v>15833</v>
      </c>
      <c r="S508" s="20">
        <f>R508*[1]Factors!D495</f>
        <v>8235.6250458938739</v>
      </c>
      <c r="T508" s="21">
        <f>R508*[1]Factors!D495*[1]Factors!E495</f>
        <v>15833.000000000002</v>
      </c>
      <c r="U508" s="17"/>
      <c r="V508" s="10"/>
      <c r="W508" s="240">
        <v>15833</v>
      </c>
      <c r="X508" s="10"/>
      <c r="Y508" s="10">
        <f t="shared" si="68"/>
        <v>0</v>
      </c>
      <c r="Z508" s="10">
        <f t="shared" si="68"/>
        <v>0</v>
      </c>
      <c r="AA508" s="10" t="s">
        <v>220</v>
      </c>
      <c r="AB508" s="22">
        <f t="shared" si="61"/>
        <v>170.38889710166885</v>
      </c>
      <c r="AC508" s="10">
        <f t="shared" si="74"/>
        <v>2697767.4078107229</v>
      </c>
      <c r="AD508" s="10">
        <f t="shared" si="69"/>
        <v>0</v>
      </c>
      <c r="AE508" s="10">
        <f t="shared" si="70"/>
        <v>2697767.4078107229</v>
      </c>
      <c r="AF508" s="17"/>
      <c r="AG508" s="18">
        <f t="shared" si="71"/>
        <v>2697767.4078107229</v>
      </c>
      <c r="AH508" s="10">
        <f t="shared" si="72"/>
        <v>0</v>
      </c>
      <c r="AI508" s="18">
        <f t="shared" si="73"/>
        <v>2697767.4078107229</v>
      </c>
    </row>
    <row r="509" spans="1:35" s="20" customFormat="1">
      <c r="A509" s="31"/>
      <c r="B509" s="31"/>
      <c r="C509" s="94"/>
      <c r="D509" s="94"/>
      <c r="E509" s="94"/>
      <c r="F509" s="149"/>
      <c r="G509" s="14">
        <v>8</v>
      </c>
      <c r="H509" s="15">
        <v>2030</v>
      </c>
      <c r="I509" s="200">
        <v>2031</v>
      </c>
      <c r="J509" s="200">
        <v>2031</v>
      </c>
      <c r="K509" s="16" t="str">
        <f>[1]Lib_RawData!G320</f>
        <v>CFO</v>
      </c>
      <c r="L509" s="17">
        <f t="shared" si="64"/>
        <v>0</v>
      </c>
      <c r="M509" s="10">
        <f t="shared" si="64"/>
        <v>0</v>
      </c>
      <c r="N509" s="10">
        <f t="shared" si="64"/>
        <v>0</v>
      </c>
      <c r="O509" s="18">
        <f t="shared" si="65"/>
        <v>0</v>
      </c>
      <c r="P509" s="19">
        <f t="shared" si="66"/>
        <v>0</v>
      </c>
      <c r="Q509" s="20">
        <f>P509*[1]Factors!D496</f>
        <v>0</v>
      </c>
      <c r="R509" s="20">
        <f t="shared" si="67"/>
        <v>0</v>
      </c>
      <c r="S509" s="20">
        <f>R509*[1]Factors!D496</f>
        <v>0</v>
      </c>
      <c r="T509" s="21">
        <f>R509*[1]Factors!D496*[1]Factors!E496</f>
        <v>0</v>
      </c>
      <c r="U509" s="17"/>
      <c r="V509" s="10"/>
      <c r="W509" s="240"/>
      <c r="X509" s="10"/>
      <c r="Y509" s="10">
        <f t="shared" si="68"/>
        <v>0</v>
      </c>
      <c r="Z509" s="10">
        <f t="shared" si="68"/>
        <v>0</v>
      </c>
      <c r="AA509" s="10" t="s">
        <v>220</v>
      </c>
      <c r="AB509" s="22">
        <f t="shared" si="61"/>
        <v>0</v>
      </c>
      <c r="AC509" s="10">
        <f t="shared" si="74"/>
        <v>0</v>
      </c>
      <c r="AD509" s="10">
        <f t="shared" si="69"/>
        <v>0</v>
      </c>
      <c r="AE509" s="10">
        <f t="shared" si="70"/>
        <v>0</v>
      </c>
      <c r="AF509" s="17"/>
      <c r="AG509" s="18">
        <f t="shared" si="71"/>
        <v>0</v>
      </c>
      <c r="AH509" s="10">
        <f t="shared" si="72"/>
        <v>0</v>
      </c>
      <c r="AI509" s="18">
        <f t="shared" si="73"/>
        <v>0</v>
      </c>
    </row>
    <row r="510" spans="1:35" s="20" customFormat="1">
      <c r="A510" s="31"/>
      <c r="B510" s="31"/>
      <c r="C510" s="94"/>
      <c r="D510" s="94"/>
      <c r="E510" s="94"/>
      <c r="F510" s="149"/>
      <c r="G510" s="14">
        <v>9</v>
      </c>
      <c r="H510" s="15">
        <v>2030</v>
      </c>
      <c r="I510" s="200">
        <v>2031</v>
      </c>
      <c r="J510" s="200">
        <v>2031</v>
      </c>
      <c r="K510" s="16" t="str">
        <f>[1]Lib_RawData!G321</f>
        <v>CFO</v>
      </c>
      <c r="L510" s="17">
        <f t="shared" si="64"/>
        <v>0</v>
      </c>
      <c r="M510" s="10">
        <f t="shared" si="64"/>
        <v>0</v>
      </c>
      <c r="N510" s="10">
        <f t="shared" si="64"/>
        <v>0</v>
      </c>
      <c r="O510" s="18">
        <f t="shared" si="65"/>
        <v>0</v>
      </c>
      <c r="P510" s="19">
        <f t="shared" si="66"/>
        <v>0</v>
      </c>
      <c r="Q510" s="20">
        <f>P510*[1]Factors!D497</f>
        <v>0</v>
      </c>
      <c r="R510" s="20">
        <f t="shared" si="67"/>
        <v>0</v>
      </c>
      <c r="S510" s="20">
        <f>R510*[1]Factors!D497</f>
        <v>0</v>
      </c>
      <c r="T510" s="21">
        <f>R510*[1]Factors!D497*[1]Factors!E497</f>
        <v>0</v>
      </c>
      <c r="U510" s="17"/>
      <c r="V510" s="10"/>
      <c r="W510" s="240"/>
      <c r="X510" s="10"/>
      <c r="Y510" s="10">
        <f t="shared" si="68"/>
        <v>0</v>
      </c>
      <c r="Z510" s="10">
        <f t="shared" si="68"/>
        <v>0</v>
      </c>
      <c r="AA510" s="10" t="s">
        <v>220</v>
      </c>
      <c r="AB510" s="22">
        <f t="shared" si="61"/>
        <v>0</v>
      </c>
      <c r="AC510" s="10">
        <f t="shared" si="74"/>
        <v>0</v>
      </c>
      <c r="AD510" s="10">
        <f t="shared" si="69"/>
        <v>0</v>
      </c>
      <c r="AE510" s="10">
        <f t="shared" si="70"/>
        <v>0</v>
      </c>
      <c r="AF510" s="17"/>
      <c r="AG510" s="18">
        <f t="shared" si="71"/>
        <v>0</v>
      </c>
      <c r="AH510" s="10">
        <f t="shared" si="72"/>
        <v>0</v>
      </c>
      <c r="AI510" s="18">
        <f t="shared" si="73"/>
        <v>0</v>
      </c>
    </row>
    <row r="511" spans="1:35" s="20" customFormat="1">
      <c r="A511" s="31"/>
      <c r="B511" s="31"/>
      <c r="C511" s="94"/>
      <c r="D511" s="94"/>
      <c r="E511" s="94"/>
      <c r="F511" s="149"/>
      <c r="G511" s="14">
        <v>10</v>
      </c>
      <c r="H511" s="15">
        <v>2030</v>
      </c>
      <c r="I511" s="200">
        <v>2031</v>
      </c>
      <c r="J511" s="200">
        <v>2031</v>
      </c>
      <c r="K511" s="16" t="str">
        <f>[1]Lib_RawData!G322</f>
        <v>CFO</v>
      </c>
      <c r="L511" s="17">
        <f t="shared" si="64"/>
        <v>0</v>
      </c>
      <c r="M511" s="10">
        <f t="shared" si="64"/>
        <v>0</v>
      </c>
      <c r="N511" s="10">
        <f t="shared" si="64"/>
        <v>0</v>
      </c>
      <c r="O511" s="18">
        <f t="shared" si="65"/>
        <v>0</v>
      </c>
      <c r="P511" s="19">
        <f t="shared" si="66"/>
        <v>0</v>
      </c>
      <c r="Q511" s="20">
        <f>P511*[1]Factors!D498</f>
        <v>0</v>
      </c>
      <c r="R511" s="20">
        <f t="shared" si="67"/>
        <v>0</v>
      </c>
      <c r="S511" s="20">
        <f>R511*[1]Factors!D498</f>
        <v>0</v>
      </c>
      <c r="T511" s="21">
        <f>R511*[1]Factors!D498*[1]Factors!E498</f>
        <v>0</v>
      </c>
      <c r="U511" s="17"/>
      <c r="V511" s="10"/>
      <c r="W511" s="240"/>
      <c r="X511" s="10"/>
      <c r="Y511" s="10">
        <f t="shared" si="68"/>
        <v>0</v>
      </c>
      <c r="Z511" s="10">
        <f t="shared" si="68"/>
        <v>0</v>
      </c>
      <c r="AA511" s="10" t="s">
        <v>220</v>
      </c>
      <c r="AB511" s="22">
        <f t="shared" si="61"/>
        <v>0</v>
      </c>
      <c r="AC511" s="10">
        <f t="shared" si="74"/>
        <v>0</v>
      </c>
      <c r="AD511" s="10">
        <f t="shared" si="69"/>
        <v>0</v>
      </c>
      <c r="AE511" s="10">
        <f t="shared" si="70"/>
        <v>0</v>
      </c>
      <c r="AF511" s="17"/>
      <c r="AG511" s="18">
        <f t="shared" si="71"/>
        <v>0</v>
      </c>
      <c r="AH511" s="10">
        <f t="shared" si="72"/>
        <v>0</v>
      </c>
      <c r="AI511" s="18">
        <f t="shared" si="73"/>
        <v>0</v>
      </c>
    </row>
    <row r="512" spans="1:35" s="20" customFormat="1">
      <c r="A512" s="31"/>
      <c r="B512" s="31"/>
      <c r="C512" s="94"/>
      <c r="D512" s="94"/>
      <c r="E512" s="94"/>
      <c r="F512" s="149"/>
      <c r="G512" s="14">
        <v>11</v>
      </c>
      <c r="H512" s="15">
        <v>2030</v>
      </c>
      <c r="I512" s="200">
        <v>2031</v>
      </c>
      <c r="J512" s="200">
        <v>2031</v>
      </c>
      <c r="K512" s="16" t="str">
        <f>[1]Lib_RawData!G323</f>
        <v>CFO</v>
      </c>
      <c r="L512" s="17">
        <f t="shared" si="64"/>
        <v>0</v>
      </c>
      <c r="M512" s="10">
        <f t="shared" si="64"/>
        <v>0</v>
      </c>
      <c r="N512" s="10">
        <f t="shared" si="64"/>
        <v>0</v>
      </c>
      <c r="O512" s="18">
        <f t="shared" si="65"/>
        <v>0</v>
      </c>
      <c r="P512" s="19">
        <f t="shared" si="66"/>
        <v>0</v>
      </c>
      <c r="Q512" s="20">
        <f>P512*[1]Factors!D499</f>
        <v>0</v>
      </c>
      <c r="R512" s="20">
        <f t="shared" si="67"/>
        <v>0</v>
      </c>
      <c r="S512" s="20">
        <f>R512*[1]Factors!D499</f>
        <v>0</v>
      </c>
      <c r="T512" s="21">
        <f>R512*[1]Factors!D499*[1]Factors!E499</f>
        <v>0</v>
      </c>
      <c r="U512" s="17"/>
      <c r="V512" s="10"/>
      <c r="W512" s="240"/>
      <c r="X512" s="10"/>
      <c r="Y512" s="10">
        <f t="shared" si="68"/>
        <v>0</v>
      </c>
      <c r="Z512" s="10">
        <f t="shared" si="68"/>
        <v>0</v>
      </c>
      <c r="AA512" s="10" t="s">
        <v>220</v>
      </c>
      <c r="AB512" s="22">
        <f t="shared" si="61"/>
        <v>0</v>
      </c>
      <c r="AC512" s="10">
        <f t="shared" si="74"/>
        <v>0</v>
      </c>
      <c r="AD512" s="10">
        <f t="shared" si="69"/>
        <v>0</v>
      </c>
      <c r="AE512" s="10">
        <f t="shared" si="70"/>
        <v>0</v>
      </c>
      <c r="AF512" s="17"/>
      <c r="AG512" s="18">
        <f t="shared" si="71"/>
        <v>0</v>
      </c>
      <c r="AH512" s="10">
        <f t="shared" si="72"/>
        <v>0</v>
      </c>
      <c r="AI512" s="18">
        <f>AH512+AG512</f>
        <v>0</v>
      </c>
    </row>
    <row r="513" spans="1:35" s="20" customFormat="1">
      <c r="A513" s="31"/>
      <c r="B513" s="31"/>
      <c r="C513" s="94"/>
      <c r="D513" s="94"/>
      <c r="E513" s="94"/>
      <c r="F513" s="149"/>
      <c r="G513" s="14">
        <v>12</v>
      </c>
      <c r="H513" s="15">
        <v>2030</v>
      </c>
      <c r="I513" s="200">
        <v>2031</v>
      </c>
      <c r="J513" s="200">
        <v>2031</v>
      </c>
      <c r="K513" s="16" t="str">
        <f>[1]Lib_RawData!G324</f>
        <v>CFO</v>
      </c>
      <c r="L513" s="17">
        <f t="shared" si="64"/>
        <v>0</v>
      </c>
      <c r="M513" s="10">
        <f t="shared" si="64"/>
        <v>0</v>
      </c>
      <c r="N513" s="10">
        <f t="shared" si="64"/>
        <v>0</v>
      </c>
      <c r="O513" s="18">
        <f t="shared" si="65"/>
        <v>0</v>
      </c>
      <c r="P513" s="19">
        <f t="shared" si="66"/>
        <v>0</v>
      </c>
      <c r="Q513" s="20">
        <f>P513*[1]Factors!D500</f>
        <v>0</v>
      </c>
      <c r="R513" s="20">
        <f t="shared" si="67"/>
        <v>0</v>
      </c>
      <c r="S513" s="20">
        <f>R513*[1]Factors!D500</f>
        <v>0</v>
      </c>
      <c r="T513" s="21">
        <f>R513*[1]Factors!D500*[1]Factors!E500</f>
        <v>0</v>
      </c>
      <c r="U513" s="17"/>
      <c r="V513" s="10"/>
      <c r="W513" s="240"/>
      <c r="X513" s="10"/>
      <c r="Y513" s="10">
        <f t="shared" si="68"/>
        <v>0</v>
      </c>
      <c r="Z513" s="10">
        <f t="shared" si="68"/>
        <v>0</v>
      </c>
      <c r="AA513" s="10" t="s">
        <v>220</v>
      </c>
      <c r="AB513" s="22">
        <f t="shared" si="61"/>
        <v>0</v>
      </c>
      <c r="AC513" s="10">
        <f t="shared" si="74"/>
        <v>0</v>
      </c>
      <c r="AD513" s="10">
        <f t="shared" si="69"/>
        <v>0</v>
      </c>
      <c r="AE513" s="10">
        <f t="shared" si="70"/>
        <v>0</v>
      </c>
      <c r="AF513" s="17"/>
      <c r="AG513" s="18">
        <f t="shared" si="71"/>
        <v>0</v>
      </c>
      <c r="AH513" s="10">
        <f t="shared" si="72"/>
        <v>0</v>
      </c>
      <c r="AI513" s="18">
        <f>AH513+AG513</f>
        <v>0</v>
      </c>
    </row>
    <row r="514" spans="1:35">
      <c r="AF514" s="149"/>
      <c r="AG514" s="149"/>
      <c r="AH514" s="149"/>
      <c r="AI514" s="149"/>
    </row>
    <row r="515" spans="1:35">
      <c r="AF515" s="149"/>
      <c r="AG515" s="149"/>
      <c r="AH515" s="149"/>
      <c r="AI515" s="149"/>
    </row>
    <row r="516" spans="1:35">
      <c r="AF516" s="149"/>
      <c r="AG516" s="149"/>
      <c r="AH516" s="149"/>
      <c r="AI516" s="149"/>
    </row>
    <row r="518" spans="1:35">
      <c r="G518" s="251" t="s">
        <v>186</v>
      </c>
      <c r="H518" s="251"/>
      <c r="I518" s="251"/>
      <c r="J518" s="251"/>
      <c r="K518" s="252"/>
      <c r="L518" s="251"/>
      <c r="M518" s="251"/>
      <c r="N518" s="251"/>
      <c r="O518" s="251"/>
      <c r="P518" s="251"/>
      <c r="Q518" s="251"/>
      <c r="R518" s="251"/>
      <c r="S518" s="251"/>
      <c r="T518" s="251"/>
      <c r="U518" s="251"/>
      <c r="V518" s="251"/>
      <c r="W518" s="251"/>
      <c r="X518" s="251"/>
      <c r="Y518" s="251"/>
      <c r="Z518" s="251"/>
      <c r="AA518" s="251"/>
      <c r="AB518" s="251"/>
      <c r="AC518" s="251"/>
      <c r="AD518" s="251"/>
      <c r="AE518" s="251"/>
      <c r="AF518" s="251"/>
      <c r="AG518" s="251"/>
      <c r="AH518" s="251"/>
      <c r="AI518" s="251"/>
    </row>
    <row r="519" spans="1:35">
      <c r="G519" s="89" t="s">
        <v>424</v>
      </c>
      <c r="H519" s="94"/>
      <c r="I519" s="94"/>
      <c r="J519" s="94"/>
      <c r="L519" s="94"/>
      <c r="M519" s="94"/>
      <c r="N519" s="94"/>
      <c r="O519" s="94"/>
      <c r="Q519" s="89"/>
      <c r="R519" s="89"/>
      <c r="S519" s="89"/>
      <c r="T519" s="89"/>
      <c r="U519" s="89"/>
      <c r="V519" s="94"/>
      <c r="W519" s="94"/>
    </row>
    <row r="520" spans="1:35">
      <c r="G520" s="28">
        <v>1990</v>
      </c>
      <c r="H520" s="31"/>
      <c r="I520" s="31"/>
      <c r="J520" s="31"/>
      <c r="K520" s="253" t="s">
        <v>425</v>
      </c>
      <c r="L520" s="235">
        <f t="shared" ref="L520:AA536" si="75">SUMIF($I$22:$I$513,$G520,L$22:L$513)</f>
        <v>0</v>
      </c>
      <c r="M520" s="235">
        <f t="shared" si="75"/>
        <v>0</v>
      </c>
      <c r="N520" s="235">
        <f t="shared" si="75"/>
        <v>0</v>
      </c>
      <c r="O520" s="235">
        <f t="shared" si="75"/>
        <v>0</v>
      </c>
      <c r="P520" s="235">
        <f t="shared" si="75"/>
        <v>0</v>
      </c>
      <c r="Q520" s="235">
        <f t="shared" si="75"/>
        <v>0</v>
      </c>
      <c r="R520" s="235">
        <f t="shared" si="75"/>
        <v>0</v>
      </c>
      <c r="S520" s="235">
        <f t="shared" si="75"/>
        <v>0</v>
      </c>
      <c r="T520" s="235">
        <f t="shared" si="75"/>
        <v>0</v>
      </c>
      <c r="U520" s="235">
        <f t="shared" si="75"/>
        <v>0</v>
      </c>
      <c r="V520" s="235">
        <f t="shared" si="75"/>
        <v>0</v>
      </c>
      <c r="W520" s="235">
        <f t="shared" si="75"/>
        <v>0</v>
      </c>
      <c r="X520" s="235">
        <f t="shared" si="75"/>
        <v>0</v>
      </c>
      <c r="Y520" s="272">
        <f>SUMIF($I$22:$I$513,$G520,Y$22:Y$513)/12</f>
        <v>0</v>
      </c>
      <c r="Z520" s="272">
        <f>SUMIF($I$22:$I$513,$G520,Z$22:Z$513)/12</f>
        <v>0</v>
      </c>
      <c r="AA520" s="235">
        <f t="shared" si="75"/>
        <v>0</v>
      </c>
      <c r="AB520" s="272">
        <f>SUMIF($I$22:$I$513,$G520,AB$22:AB$513)/12</f>
        <v>0</v>
      </c>
      <c r="AC520" s="235">
        <f t="shared" ref="AC520:AI535" si="76">SUMIF($I$22:$I$513,$G520,AC$22:AC$513)</f>
        <v>0</v>
      </c>
      <c r="AD520" s="235">
        <f t="shared" si="76"/>
        <v>0</v>
      </c>
      <c r="AE520" s="235">
        <f t="shared" si="76"/>
        <v>0</v>
      </c>
      <c r="AF520" s="235">
        <f t="shared" si="76"/>
        <v>0</v>
      </c>
      <c r="AG520" s="235">
        <f t="shared" si="76"/>
        <v>0</v>
      </c>
      <c r="AH520" s="235">
        <f t="shared" si="76"/>
        <v>0</v>
      </c>
      <c r="AI520" s="235">
        <f t="shared" si="76"/>
        <v>0</v>
      </c>
    </row>
    <row r="521" spans="1:35">
      <c r="G521" s="28">
        <v>1991</v>
      </c>
      <c r="H521" s="31"/>
      <c r="I521" s="31"/>
      <c r="J521" s="31"/>
      <c r="K521" s="253" t="s">
        <v>425</v>
      </c>
      <c r="L521" s="235">
        <f t="shared" si="75"/>
        <v>0</v>
      </c>
      <c r="M521" s="235">
        <f t="shared" si="75"/>
        <v>0</v>
      </c>
      <c r="N521" s="235">
        <f t="shared" si="75"/>
        <v>0</v>
      </c>
      <c r="O521" s="235">
        <f t="shared" si="75"/>
        <v>0</v>
      </c>
      <c r="P521" s="235">
        <f t="shared" si="75"/>
        <v>0</v>
      </c>
      <c r="Q521" s="235">
        <f t="shared" si="75"/>
        <v>0</v>
      </c>
      <c r="R521" s="235">
        <f t="shared" si="75"/>
        <v>0</v>
      </c>
      <c r="S521" s="235">
        <f t="shared" si="75"/>
        <v>0</v>
      </c>
      <c r="T521" s="235">
        <f t="shared" si="75"/>
        <v>0</v>
      </c>
      <c r="U521" s="235">
        <f t="shared" si="75"/>
        <v>0</v>
      </c>
      <c r="V521" s="235">
        <f t="shared" si="75"/>
        <v>0</v>
      </c>
      <c r="W521" s="235">
        <f t="shared" si="75"/>
        <v>0</v>
      </c>
      <c r="X521" s="235">
        <f t="shared" si="75"/>
        <v>0</v>
      </c>
      <c r="Y521" s="272">
        <f t="shared" ref="Y521:Z552" si="77">SUMIF($I$22:$I$513,$G521,Y$22:Y$513)/12</f>
        <v>0</v>
      </c>
      <c r="Z521" s="272">
        <f t="shared" si="77"/>
        <v>0</v>
      </c>
      <c r="AA521" s="235">
        <f t="shared" si="75"/>
        <v>0</v>
      </c>
      <c r="AB521" s="272">
        <f t="shared" ref="AB521:AB584" si="78">SUMIF($I$22:$I$513,$G521,AB$22:AB$513)/12</f>
        <v>0</v>
      </c>
      <c r="AC521" s="235">
        <f t="shared" si="76"/>
        <v>0</v>
      </c>
      <c r="AD521" s="235">
        <f t="shared" si="76"/>
        <v>0</v>
      </c>
      <c r="AE521" s="235">
        <f t="shared" si="76"/>
        <v>0</v>
      </c>
      <c r="AF521" s="235">
        <f t="shared" si="76"/>
        <v>0</v>
      </c>
      <c r="AG521" s="235">
        <f t="shared" si="76"/>
        <v>0</v>
      </c>
      <c r="AH521" s="235">
        <f t="shared" si="76"/>
        <v>0</v>
      </c>
      <c r="AI521" s="235">
        <f t="shared" si="76"/>
        <v>0</v>
      </c>
    </row>
    <row r="522" spans="1:35">
      <c r="G522" s="28">
        <v>1992</v>
      </c>
      <c r="H522" s="31"/>
      <c r="I522" s="31"/>
      <c r="J522" s="31"/>
      <c r="K522" s="253" t="s">
        <v>425</v>
      </c>
      <c r="L522" s="235">
        <f t="shared" si="75"/>
        <v>0</v>
      </c>
      <c r="M522" s="235">
        <f t="shared" si="75"/>
        <v>0</v>
      </c>
      <c r="N522" s="235">
        <f t="shared" si="75"/>
        <v>0</v>
      </c>
      <c r="O522" s="235">
        <f t="shared" si="75"/>
        <v>0</v>
      </c>
      <c r="P522" s="235">
        <f t="shared" si="75"/>
        <v>0</v>
      </c>
      <c r="Q522" s="235">
        <f t="shared" si="75"/>
        <v>0</v>
      </c>
      <c r="R522" s="235">
        <f t="shared" si="75"/>
        <v>0</v>
      </c>
      <c r="S522" s="235">
        <f t="shared" si="75"/>
        <v>0</v>
      </c>
      <c r="T522" s="235">
        <f t="shared" si="75"/>
        <v>0</v>
      </c>
      <c r="U522" s="235">
        <f t="shared" si="75"/>
        <v>0</v>
      </c>
      <c r="V522" s="235">
        <f t="shared" si="75"/>
        <v>0</v>
      </c>
      <c r="W522" s="235">
        <f t="shared" si="75"/>
        <v>0</v>
      </c>
      <c r="X522" s="235">
        <f t="shared" si="75"/>
        <v>0</v>
      </c>
      <c r="Y522" s="272">
        <f t="shared" si="77"/>
        <v>0</v>
      </c>
      <c r="Z522" s="272">
        <f t="shared" si="77"/>
        <v>0</v>
      </c>
      <c r="AA522" s="235">
        <f t="shared" si="75"/>
        <v>0</v>
      </c>
      <c r="AB522" s="272">
        <f t="shared" si="78"/>
        <v>0</v>
      </c>
      <c r="AC522" s="235">
        <f t="shared" si="76"/>
        <v>0</v>
      </c>
      <c r="AD522" s="235">
        <f t="shared" si="76"/>
        <v>0</v>
      </c>
      <c r="AE522" s="235">
        <f t="shared" si="76"/>
        <v>0</v>
      </c>
      <c r="AF522" s="235">
        <f t="shared" si="76"/>
        <v>0</v>
      </c>
      <c r="AG522" s="235">
        <f t="shared" si="76"/>
        <v>0</v>
      </c>
      <c r="AH522" s="235">
        <f t="shared" si="76"/>
        <v>0</v>
      </c>
      <c r="AI522" s="235">
        <f t="shared" si="76"/>
        <v>0</v>
      </c>
    </row>
    <row r="523" spans="1:35">
      <c r="G523" s="28">
        <v>1993</v>
      </c>
      <c r="H523" s="31"/>
      <c r="I523" s="31"/>
      <c r="J523" s="31"/>
      <c r="K523" s="253" t="s">
        <v>425</v>
      </c>
      <c r="L523" s="235">
        <f t="shared" si="75"/>
        <v>0</v>
      </c>
      <c r="M523" s="235">
        <f t="shared" si="75"/>
        <v>0</v>
      </c>
      <c r="N523" s="235">
        <f t="shared" si="75"/>
        <v>0</v>
      </c>
      <c r="O523" s="235">
        <f t="shared" si="75"/>
        <v>0</v>
      </c>
      <c r="P523" s="235">
        <f t="shared" si="75"/>
        <v>0</v>
      </c>
      <c r="Q523" s="235">
        <f t="shared" si="75"/>
        <v>0</v>
      </c>
      <c r="R523" s="235">
        <f t="shared" si="75"/>
        <v>0</v>
      </c>
      <c r="S523" s="235">
        <f t="shared" si="75"/>
        <v>0</v>
      </c>
      <c r="T523" s="235">
        <f t="shared" si="75"/>
        <v>0</v>
      </c>
      <c r="U523" s="235">
        <f t="shared" si="75"/>
        <v>0</v>
      </c>
      <c r="V523" s="235">
        <f t="shared" si="75"/>
        <v>0</v>
      </c>
      <c r="W523" s="235">
        <f t="shared" si="75"/>
        <v>0</v>
      </c>
      <c r="X523" s="235">
        <f t="shared" si="75"/>
        <v>0</v>
      </c>
      <c r="Y523" s="272">
        <f t="shared" si="77"/>
        <v>0</v>
      </c>
      <c r="Z523" s="272">
        <f t="shared" si="77"/>
        <v>0</v>
      </c>
      <c r="AA523" s="235">
        <f t="shared" si="75"/>
        <v>0</v>
      </c>
      <c r="AB523" s="272">
        <f t="shared" si="78"/>
        <v>0</v>
      </c>
      <c r="AC523" s="235">
        <f t="shared" si="76"/>
        <v>0</v>
      </c>
      <c r="AD523" s="235">
        <f t="shared" si="76"/>
        <v>0</v>
      </c>
      <c r="AE523" s="235">
        <f t="shared" si="76"/>
        <v>0</v>
      </c>
      <c r="AF523" s="235">
        <f t="shared" si="76"/>
        <v>0</v>
      </c>
      <c r="AG523" s="235">
        <f t="shared" si="76"/>
        <v>0</v>
      </c>
      <c r="AH523" s="235">
        <f t="shared" si="76"/>
        <v>0</v>
      </c>
      <c r="AI523" s="235">
        <f t="shared" si="76"/>
        <v>0</v>
      </c>
    </row>
    <row r="524" spans="1:35">
      <c r="G524" s="28">
        <v>1994</v>
      </c>
      <c r="H524" s="31"/>
      <c r="I524" s="31"/>
      <c r="J524" s="31"/>
      <c r="K524" s="253" t="s">
        <v>425</v>
      </c>
      <c r="L524" s="235">
        <f t="shared" si="75"/>
        <v>0</v>
      </c>
      <c r="M524" s="235">
        <f t="shared" si="75"/>
        <v>0</v>
      </c>
      <c r="N524" s="235">
        <f t="shared" si="75"/>
        <v>0</v>
      </c>
      <c r="O524" s="235">
        <f t="shared" si="75"/>
        <v>0</v>
      </c>
      <c r="P524" s="235">
        <f t="shared" si="75"/>
        <v>0</v>
      </c>
      <c r="Q524" s="235">
        <f t="shared" si="75"/>
        <v>0</v>
      </c>
      <c r="R524" s="235">
        <f t="shared" si="75"/>
        <v>0</v>
      </c>
      <c r="S524" s="235">
        <f t="shared" si="75"/>
        <v>0</v>
      </c>
      <c r="T524" s="235">
        <f t="shared" si="75"/>
        <v>0</v>
      </c>
      <c r="U524" s="235">
        <f t="shared" si="75"/>
        <v>0</v>
      </c>
      <c r="V524" s="235">
        <f t="shared" si="75"/>
        <v>0</v>
      </c>
      <c r="W524" s="235">
        <f t="shared" si="75"/>
        <v>0</v>
      </c>
      <c r="X524" s="235">
        <f t="shared" si="75"/>
        <v>0</v>
      </c>
      <c r="Y524" s="272">
        <f t="shared" si="77"/>
        <v>0</v>
      </c>
      <c r="Z524" s="272">
        <f t="shared" si="77"/>
        <v>0</v>
      </c>
      <c r="AA524" s="235">
        <f t="shared" si="75"/>
        <v>0</v>
      </c>
      <c r="AB524" s="272">
        <f t="shared" si="78"/>
        <v>0</v>
      </c>
      <c r="AC524" s="235">
        <f t="shared" si="76"/>
        <v>0</v>
      </c>
      <c r="AD524" s="235">
        <f t="shared" si="76"/>
        <v>0</v>
      </c>
      <c r="AE524" s="235">
        <f t="shared" si="76"/>
        <v>0</v>
      </c>
      <c r="AF524" s="235">
        <f t="shared" si="76"/>
        <v>0</v>
      </c>
      <c r="AG524" s="235">
        <f t="shared" si="76"/>
        <v>0</v>
      </c>
      <c r="AH524" s="235">
        <f t="shared" si="76"/>
        <v>0</v>
      </c>
      <c r="AI524" s="235">
        <f t="shared" si="76"/>
        <v>0</v>
      </c>
    </row>
    <row r="525" spans="1:35">
      <c r="G525" s="28">
        <v>1995</v>
      </c>
      <c r="H525" s="31"/>
      <c r="I525" s="31"/>
      <c r="J525" s="31"/>
      <c r="K525" s="253" t="s">
        <v>425</v>
      </c>
      <c r="L525" s="235">
        <f t="shared" si="75"/>
        <v>0</v>
      </c>
      <c r="M525" s="235">
        <f t="shared" si="75"/>
        <v>0</v>
      </c>
      <c r="N525" s="235">
        <f t="shared" si="75"/>
        <v>0</v>
      </c>
      <c r="O525" s="235">
        <f t="shared" si="75"/>
        <v>0</v>
      </c>
      <c r="P525" s="235">
        <f t="shared" si="75"/>
        <v>0</v>
      </c>
      <c r="Q525" s="235">
        <f t="shared" si="75"/>
        <v>0</v>
      </c>
      <c r="R525" s="235">
        <f t="shared" si="75"/>
        <v>0</v>
      </c>
      <c r="S525" s="235">
        <f t="shared" si="75"/>
        <v>0</v>
      </c>
      <c r="T525" s="235">
        <f t="shared" si="75"/>
        <v>0</v>
      </c>
      <c r="U525" s="235">
        <f t="shared" si="75"/>
        <v>0</v>
      </c>
      <c r="V525" s="235">
        <f t="shared" si="75"/>
        <v>0</v>
      </c>
      <c r="W525" s="235">
        <f t="shared" si="75"/>
        <v>0</v>
      </c>
      <c r="X525" s="235">
        <f t="shared" si="75"/>
        <v>0</v>
      </c>
      <c r="Y525" s="272">
        <f t="shared" si="77"/>
        <v>0</v>
      </c>
      <c r="Z525" s="272">
        <f t="shared" si="77"/>
        <v>0</v>
      </c>
      <c r="AA525" s="235">
        <f t="shared" si="75"/>
        <v>0</v>
      </c>
      <c r="AB525" s="272">
        <f t="shared" si="78"/>
        <v>0</v>
      </c>
      <c r="AC525" s="235">
        <f t="shared" si="76"/>
        <v>0</v>
      </c>
      <c r="AD525" s="235">
        <f t="shared" si="76"/>
        <v>0</v>
      </c>
      <c r="AE525" s="235">
        <f t="shared" si="76"/>
        <v>0</v>
      </c>
      <c r="AF525" s="235">
        <f t="shared" si="76"/>
        <v>0</v>
      </c>
      <c r="AG525" s="235">
        <f t="shared" si="76"/>
        <v>0</v>
      </c>
      <c r="AH525" s="235">
        <f t="shared" si="76"/>
        <v>0</v>
      </c>
      <c r="AI525" s="235">
        <f t="shared" si="76"/>
        <v>0</v>
      </c>
    </row>
    <row r="526" spans="1:35">
      <c r="G526" s="28">
        <v>1996</v>
      </c>
      <c r="H526" s="31"/>
      <c r="I526" s="31"/>
      <c r="J526" s="31"/>
      <c r="K526" s="253" t="s">
        <v>425</v>
      </c>
      <c r="L526" s="235">
        <f t="shared" si="75"/>
        <v>0</v>
      </c>
      <c r="M526" s="235">
        <f t="shared" si="75"/>
        <v>0</v>
      </c>
      <c r="N526" s="235">
        <f t="shared" si="75"/>
        <v>0</v>
      </c>
      <c r="O526" s="235">
        <f t="shared" si="75"/>
        <v>0</v>
      </c>
      <c r="P526" s="235">
        <f t="shared" si="75"/>
        <v>0</v>
      </c>
      <c r="Q526" s="235">
        <f t="shared" si="75"/>
        <v>0</v>
      </c>
      <c r="R526" s="235">
        <f t="shared" si="75"/>
        <v>0</v>
      </c>
      <c r="S526" s="235">
        <f t="shared" si="75"/>
        <v>0</v>
      </c>
      <c r="T526" s="235">
        <f t="shared" si="75"/>
        <v>0</v>
      </c>
      <c r="U526" s="235">
        <f t="shared" si="75"/>
        <v>0</v>
      </c>
      <c r="V526" s="235">
        <f t="shared" si="75"/>
        <v>0</v>
      </c>
      <c r="W526" s="235">
        <f t="shared" si="75"/>
        <v>0</v>
      </c>
      <c r="X526" s="235">
        <f t="shared" si="75"/>
        <v>0</v>
      </c>
      <c r="Y526" s="272">
        <f t="shared" si="77"/>
        <v>0</v>
      </c>
      <c r="Z526" s="272">
        <f t="shared" si="77"/>
        <v>0</v>
      </c>
      <c r="AA526" s="235">
        <f t="shared" si="75"/>
        <v>0</v>
      </c>
      <c r="AB526" s="272">
        <f t="shared" si="78"/>
        <v>0</v>
      </c>
      <c r="AC526" s="235">
        <f t="shared" si="76"/>
        <v>0</v>
      </c>
      <c r="AD526" s="235">
        <f t="shared" si="76"/>
        <v>0</v>
      </c>
      <c r="AE526" s="235">
        <f t="shared" si="76"/>
        <v>0</v>
      </c>
      <c r="AF526" s="235">
        <f t="shared" si="76"/>
        <v>0</v>
      </c>
      <c r="AG526" s="235">
        <f t="shared" si="76"/>
        <v>0</v>
      </c>
      <c r="AH526" s="235">
        <f t="shared" si="76"/>
        <v>0</v>
      </c>
      <c r="AI526" s="235">
        <f t="shared" si="76"/>
        <v>0</v>
      </c>
    </row>
    <row r="527" spans="1:35">
      <c r="G527" s="28">
        <v>1997</v>
      </c>
      <c r="H527" s="31"/>
      <c r="I527" s="31"/>
      <c r="J527" s="31"/>
      <c r="K527" s="253" t="s">
        <v>425</v>
      </c>
      <c r="L527" s="235">
        <f t="shared" si="75"/>
        <v>0</v>
      </c>
      <c r="M527" s="235">
        <f t="shared" si="75"/>
        <v>0</v>
      </c>
      <c r="N527" s="235">
        <f t="shared" si="75"/>
        <v>0</v>
      </c>
      <c r="O527" s="235">
        <f t="shared" si="75"/>
        <v>0</v>
      </c>
      <c r="P527" s="235">
        <f t="shared" si="75"/>
        <v>0</v>
      </c>
      <c r="Q527" s="235">
        <f t="shared" si="75"/>
        <v>0</v>
      </c>
      <c r="R527" s="235">
        <f t="shared" si="75"/>
        <v>0</v>
      </c>
      <c r="S527" s="235">
        <f t="shared" si="75"/>
        <v>0</v>
      </c>
      <c r="T527" s="235">
        <f t="shared" si="75"/>
        <v>0</v>
      </c>
      <c r="U527" s="235">
        <f t="shared" si="75"/>
        <v>0</v>
      </c>
      <c r="V527" s="235">
        <f t="shared" si="75"/>
        <v>0</v>
      </c>
      <c r="W527" s="235">
        <f t="shared" si="75"/>
        <v>0</v>
      </c>
      <c r="X527" s="235">
        <f t="shared" si="75"/>
        <v>0</v>
      </c>
      <c r="Y527" s="272">
        <f t="shared" si="77"/>
        <v>0</v>
      </c>
      <c r="Z527" s="272">
        <f t="shared" si="77"/>
        <v>0</v>
      </c>
      <c r="AA527" s="235">
        <f t="shared" si="75"/>
        <v>0</v>
      </c>
      <c r="AB527" s="272">
        <f t="shared" si="78"/>
        <v>0</v>
      </c>
      <c r="AC527" s="235">
        <f t="shared" si="76"/>
        <v>0</v>
      </c>
      <c r="AD527" s="235">
        <f t="shared" si="76"/>
        <v>0</v>
      </c>
      <c r="AE527" s="235">
        <f t="shared" si="76"/>
        <v>0</v>
      </c>
      <c r="AF527" s="235">
        <f t="shared" si="76"/>
        <v>0</v>
      </c>
      <c r="AG527" s="235">
        <f t="shared" si="76"/>
        <v>0</v>
      </c>
      <c r="AH527" s="235">
        <f t="shared" si="76"/>
        <v>0</v>
      </c>
      <c r="AI527" s="235">
        <f t="shared" si="76"/>
        <v>0</v>
      </c>
    </row>
    <row r="528" spans="1:35">
      <c r="G528" s="28">
        <v>1998</v>
      </c>
      <c r="H528" s="31"/>
      <c r="I528" s="31"/>
      <c r="J528" s="31"/>
      <c r="K528" s="253" t="s">
        <v>425</v>
      </c>
      <c r="L528" s="235">
        <f t="shared" si="75"/>
        <v>0</v>
      </c>
      <c r="M528" s="235">
        <f t="shared" si="75"/>
        <v>0</v>
      </c>
      <c r="N528" s="235">
        <f t="shared" si="75"/>
        <v>0</v>
      </c>
      <c r="O528" s="235">
        <f t="shared" si="75"/>
        <v>0</v>
      </c>
      <c r="P528" s="235">
        <f t="shared" si="75"/>
        <v>0</v>
      </c>
      <c r="Q528" s="235">
        <f t="shared" si="75"/>
        <v>0</v>
      </c>
      <c r="R528" s="235">
        <f t="shared" si="75"/>
        <v>0</v>
      </c>
      <c r="S528" s="235">
        <f t="shared" si="75"/>
        <v>0</v>
      </c>
      <c r="T528" s="235">
        <f t="shared" si="75"/>
        <v>0</v>
      </c>
      <c r="U528" s="235">
        <f t="shared" si="75"/>
        <v>0</v>
      </c>
      <c r="V528" s="235">
        <f t="shared" si="75"/>
        <v>0</v>
      </c>
      <c r="W528" s="235">
        <f t="shared" si="75"/>
        <v>0</v>
      </c>
      <c r="X528" s="235">
        <f t="shared" si="75"/>
        <v>0</v>
      </c>
      <c r="Y528" s="272">
        <f t="shared" si="77"/>
        <v>0</v>
      </c>
      <c r="Z528" s="272">
        <f t="shared" si="77"/>
        <v>0</v>
      </c>
      <c r="AA528" s="235">
        <f t="shared" si="75"/>
        <v>0</v>
      </c>
      <c r="AB528" s="272">
        <f t="shared" si="78"/>
        <v>0</v>
      </c>
      <c r="AC528" s="235">
        <f t="shared" si="76"/>
        <v>0</v>
      </c>
      <c r="AD528" s="235">
        <f t="shared" si="76"/>
        <v>0</v>
      </c>
      <c r="AE528" s="235">
        <f t="shared" si="76"/>
        <v>0</v>
      </c>
      <c r="AF528" s="235">
        <f t="shared" si="76"/>
        <v>0</v>
      </c>
      <c r="AG528" s="235">
        <f t="shared" si="76"/>
        <v>0</v>
      </c>
      <c r="AH528" s="235">
        <f t="shared" si="76"/>
        <v>0</v>
      </c>
      <c r="AI528" s="235">
        <f t="shared" si="76"/>
        <v>0</v>
      </c>
    </row>
    <row r="529" spans="1:35">
      <c r="A529" s="94"/>
      <c r="B529" s="94"/>
      <c r="F529" s="94"/>
      <c r="G529" s="28">
        <v>1999</v>
      </c>
      <c r="H529" s="31"/>
      <c r="I529" s="31"/>
      <c r="J529" s="31"/>
      <c r="K529" s="253" t="s">
        <v>425</v>
      </c>
      <c r="L529" s="235">
        <f t="shared" si="75"/>
        <v>0</v>
      </c>
      <c r="M529" s="235">
        <f t="shared" si="75"/>
        <v>0</v>
      </c>
      <c r="N529" s="235">
        <f t="shared" si="75"/>
        <v>0</v>
      </c>
      <c r="O529" s="235">
        <f t="shared" si="75"/>
        <v>0</v>
      </c>
      <c r="P529" s="235">
        <f t="shared" si="75"/>
        <v>0</v>
      </c>
      <c r="Q529" s="235">
        <f t="shared" si="75"/>
        <v>0</v>
      </c>
      <c r="R529" s="235">
        <f t="shared" si="75"/>
        <v>0</v>
      </c>
      <c r="S529" s="235">
        <f t="shared" si="75"/>
        <v>0</v>
      </c>
      <c r="T529" s="235">
        <f t="shared" si="75"/>
        <v>0</v>
      </c>
      <c r="U529" s="235">
        <f t="shared" si="75"/>
        <v>0</v>
      </c>
      <c r="V529" s="235">
        <f t="shared" si="75"/>
        <v>0</v>
      </c>
      <c r="W529" s="235">
        <f t="shared" si="75"/>
        <v>0</v>
      </c>
      <c r="X529" s="235">
        <f t="shared" si="75"/>
        <v>0</v>
      </c>
      <c r="Y529" s="272">
        <f t="shared" si="77"/>
        <v>0</v>
      </c>
      <c r="Z529" s="272">
        <f t="shared" si="77"/>
        <v>0</v>
      </c>
      <c r="AA529" s="235">
        <f t="shared" si="75"/>
        <v>0</v>
      </c>
      <c r="AB529" s="272">
        <f t="shared" si="78"/>
        <v>0</v>
      </c>
      <c r="AC529" s="235">
        <f t="shared" si="76"/>
        <v>0</v>
      </c>
      <c r="AD529" s="235">
        <f t="shared" si="76"/>
        <v>0</v>
      </c>
      <c r="AE529" s="235">
        <f t="shared" si="76"/>
        <v>0</v>
      </c>
      <c r="AF529" s="235">
        <f t="shared" si="76"/>
        <v>0</v>
      </c>
      <c r="AG529" s="235">
        <f t="shared" si="76"/>
        <v>0</v>
      </c>
      <c r="AH529" s="235">
        <f t="shared" si="76"/>
        <v>0</v>
      </c>
      <c r="AI529" s="235">
        <f t="shared" si="76"/>
        <v>0</v>
      </c>
    </row>
    <row r="530" spans="1:35">
      <c r="A530" s="94"/>
      <c r="B530" s="94"/>
      <c r="F530" s="94"/>
      <c r="G530" s="28">
        <v>2000</v>
      </c>
      <c r="H530" s="31"/>
      <c r="I530" s="31"/>
      <c r="J530" s="31"/>
      <c r="K530" s="253" t="s">
        <v>425</v>
      </c>
      <c r="L530" s="235">
        <f t="shared" si="75"/>
        <v>0</v>
      </c>
      <c r="M530" s="235">
        <f t="shared" si="75"/>
        <v>0</v>
      </c>
      <c r="N530" s="235">
        <f t="shared" si="75"/>
        <v>0</v>
      </c>
      <c r="O530" s="235">
        <f t="shared" si="75"/>
        <v>0</v>
      </c>
      <c r="P530" s="235">
        <f t="shared" si="75"/>
        <v>0</v>
      </c>
      <c r="Q530" s="235">
        <f t="shared" si="75"/>
        <v>0</v>
      </c>
      <c r="R530" s="235">
        <f t="shared" si="75"/>
        <v>0</v>
      </c>
      <c r="S530" s="235">
        <f t="shared" si="75"/>
        <v>0</v>
      </c>
      <c r="T530" s="235">
        <f t="shared" si="75"/>
        <v>0</v>
      </c>
      <c r="U530" s="235">
        <f t="shared" si="75"/>
        <v>0</v>
      </c>
      <c r="V530" s="235">
        <f t="shared" si="75"/>
        <v>0</v>
      </c>
      <c r="W530" s="235">
        <f t="shared" si="75"/>
        <v>0</v>
      </c>
      <c r="X530" s="235">
        <f t="shared" si="75"/>
        <v>0</v>
      </c>
      <c r="Y530" s="272">
        <f t="shared" si="77"/>
        <v>0</v>
      </c>
      <c r="Z530" s="272">
        <f t="shared" si="77"/>
        <v>0</v>
      </c>
      <c r="AA530" s="235">
        <f t="shared" si="75"/>
        <v>0</v>
      </c>
      <c r="AB530" s="272">
        <f t="shared" si="78"/>
        <v>0</v>
      </c>
      <c r="AC530" s="235">
        <f t="shared" si="76"/>
        <v>0</v>
      </c>
      <c r="AD530" s="235">
        <f t="shared" si="76"/>
        <v>0</v>
      </c>
      <c r="AE530" s="235">
        <f t="shared" si="76"/>
        <v>0</v>
      </c>
      <c r="AF530" s="235">
        <f t="shared" si="76"/>
        <v>0</v>
      </c>
      <c r="AG530" s="235">
        <f t="shared" si="76"/>
        <v>0</v>
      </c>
      <c r="AH530" s="235">
        <f t="shared" si="76"/>
        <v>0</v>
      </c>
      <c r="AI530" s="235">
        <f t="shared" si="76"/>
        <v>0</v>
      </c>
    </row>
    <row r="531" spans="1:35">
      <c r="A531" s="94"/>
      <c r="B531" s="94"/>
      <c r="F531" s="94"/>
      <c r="G531" s="28">
        <v>2001</v>
      </c>
      <c r="H531" s="31"/>
      <c r="I531" s="31"/>
      <c r="J531" s="31"/>
      <c r="K531" s="253" t="s">
        <v>425</v>
      </c>
      <c r="L531" s="235">
        <f t="shared" si="75"/>
        <v>0</v>
      </c>
      <c r="M531" s="235">
        <f t="shared" si="75"/>
        <v>0</v>
      </c>
      <c r="N531" s="235">
        <f t="shared" si="75"/>
        <v>0</v>
      </c>
      <c r="O531" s="235">
        <f t="shared" si="75"/>
        <v>0</v>
      </c>
      <c r="P531" s="235">
        <f t="shared" si="75"/>
        <v>0</v>
      </c>
      <c r="Q531" s="235">
        <f t="shared" si="75"/>
        <v>0</v>
      </c>
      <c r="R531" s="235">
        <f t="shared" si="75"/>
        <v>0</v>
      </c>
      <c r="S531" s="235">
        <f t="shared" si="75"/>
        <v>0</v>
      </c>
      <c r="T531" s="235">
        <f t="shared" si="75"/>
        <v>0</v>
      </c>
      <c r="U531" s="235">
        <f t="shared" si="75"/>
        <v>0</v>
      </c>
      <c r="V531" s="235">
        <f t="shared" si="75"/>
        <v>0</v>
      </c>
      <c r="W531" s="235">
        <f t="shared" si="75"/>
        <v>0</v>
      </c>
      <c r="X531" s="235">
        <f t="shared" si="75"/>
        <v>0</v>
      </c>
      <c r="Y531" s="272">
        <f t="shared" si="77"/>
        <v>0</v>
      </c>
      <c r="Z531" s="272">
        <f t="shared" si="77"/>
        <v>0</v>
      </c>
      <c r="AA531" s="235">
        <f t="shared" si="75"/>
        <v>0</v>
      </c>
      <c r="AB531" s="272">
        <f t="shared" si="78"/>
        <v>0</v>
      </c>
      <c r="AC531" s="235">
        <f t="shared" si="76"/>
        <v>0</v>
      </c>
      <c r="AD531" s="235">
        <f t="shared" si="76"/>
        <v>0</v>
      </c>
      <c r="AE531" s="235">
        <f t="shared" si="76"/>
        <v>0</v>
      </c>
      <c r="AF531" s="235">
        <f t="shared" si="76"/>
        <v>0</v>
      </c>
      <c r="AG531" s="235">
        <f t="shared" si="76"/>
        <v>0</v>
      </c>
      <c r="AH531" s="235">
        <f t="shared" si="76"/>
        <v>0</v>
      </c>
      <c r="AI531" s="235">
        <f t="shared" si="76"/>
        <v>0</v>
      </c>
    </row>
    <row r="532" spans="1:35">
      <c r="A532" s="94"/>
      <c r="B532" s="94"/>
      <c r="F532" s="94"/>
      <c r="G532" s="28">
        <v>2002</v>
      </c>
      <c r="H532" s="31"/>
      <c r="I532" s="31"/>
      <c r="J532" s="31"/>
      <c r="K532" s="253" t="s">
        <v>425</v>
      </c>
      <c r="L532" s="235">
        <f t="shared" si="75"/>
        <v>0</v>
      </c>
      <c r="M532" s="235">
        <f t="shared" si="75"/>
        <v>0</v>
      </c>
      <c r="N532" s="235">
        <f t="shared" si="75"/>
        <v>0</v>
      </c>
      <c r="O532" s="235">
        <f t="shared" si="75"/>
        <v>0</v>
      </c>
      <c r="P532" s="235">
        <f t="shared" si="75"/>
        <v>0</v>
      </c>
      <c r="Q532" s="235">
        <f t="shared" si="75"/>
        <v>0</v>
      </c>
      <c r="R532" s="235">
        <f t="shared" si="75"/>
        <v>0</v>
      </c>
      <c r="S532" s="235">
        <f t="shared" si="75"/>
        <v>0</v>
      </c>
      <c r="T532" s="235">
        <f t="shared" si="75"/>
        <v>0</v>
      </c>
      <c r="U532" s="235">
        <f t="shared" si="75"/>
        <v>0</v>
      </c>
      <c r="V532" s="235">
        <f t="shared" si="75"/>
        <v>0</v>
      </c>
      <c r="W532" s="235">
        <f t="shared" si="75"/>
        <v>0</v>
      </c>
      <c r="X532" s="235">
        <f t="shared" si="75"/>
        <v>0</v>
      </c>
      <c r="Y532" s="272">
        <f t="shared" si="77"/>
        <v>0</v>
      </c>
      <c r="Z532" s="272">
        <f t="shared" si="77"/>
        <v>0</v>
      </c>
      <c r="AA532" s="235">
        <f t="shared" si="75"/>
        <v>0</v>
      </c>
      <c r="AB532" s="272">
        <f t="shared" si="78"/>
        <v>0</v>
      </c>
      <c r="AC532" s="235">
        <f t="shared" si="76"/>
        <v>0</v>
      </c>
      <c r="AD532" s="235">
        <f t="shared" si="76"/>
        <v>0</v>
      </c>
      <c r="AE532" s="235">
        <f t="shared" si="76"/>
        <v>0</v>
      </c>
      <c r="AF532" s="235">
        <f t="shared" si="76"/>
        <v>0</v>
      </c>
      <c r="AG532" s="235">
        <f t="shared" si="76"/>
        <v>0</v>
      </c>
      <c r="AH532" s="235">
        <f t="shared" si="76"/>
        <v>0</v>
      </c>
      <c r="AI532" s="235">
        <f t="shared" si="76"/>
        <v>0</v>
      </c>
    </row>
    <row r="533" spans="1:35">
      <c r="A533" s="94"/>
      <c r="B533" s="94"/>
      <c r="F533" s="94"/>
      <c r="G533" s="28">
        <v>2003</v>
      </c>
      <c r="H533" s="31"/>
      <c r="I533" s="31"/>
      <c r="J533" s="31"/>
      <c r="K533" s="253" t="s">
        <v>425</v>
      </c>
      <c r="L533" s="235">
        <f t="shared" si="75"/>
        <v>0</v>
      </c>
      <c r="M533" s="235">
        <f t="shared" si="75"/>
        <v>0</v>
      </c>
      <c r="N533" s="235">
        <f t="shared" si="75"/>
        <v>0</v>
      </c>
      <c r="O533" s="235">
        <f t="shared" si="75"/>
        <v>0</v>
      </c>
      <c r="P533" s="235">
        <f t="shared" si="75"/>
        <v>0</v>
      </c>
      <c r="Q533" s="235">
        <f t="shared" si="75"/>
        <v>0</v>
      </c>
      <c r="R533" s="235">
        <f t="shared" si="75"/>
        <v>0</v>
      </c>
      <c r="S533" s="235">
        <f t="shared" si="75"/>
        <v>0</v>
      </c>
      <c r="T533" s="235">
        <f t="shared" si="75"/>
        <v>0</v>
      </c>
      <c r="U533" s="235">
        <f t="shared" si="75"/>
        <v>0</v>
      </c>
      <c r="V533" s="235">
        <f t="shared" si="75"/>
        <v>0</v>
      </c>
      <c r="W533" s="235">
        <f t="shared" si="75"/>
        <v>0</v>
      </c>
      <c r="X533" s="235">
        <f t="shared" si="75"/>
        <v>0</v>
      </c>
      <c r="Y533" s="272">
        <f t="shared" si="77"/>
        <v>0</v>
      </c>
      <c r="Z533" s="272">
        <f t="shared" si="77"/>
        <v>0</v>
      </c>
      <c r="AA533" s="235">
        <f t="shared" si="75"/>
        <v>0</v>
      </c>
      <c r="AB533" s="272">
        <f t="shared" si="78"/>
        <v>0</v>
      </c>
      <c r="AC533" s="235">
        <f t="shared" si="76"/>
        <v>0</v>
      </c>
      <c r="AD533" s="235">
        <f t="shared" si="76"/>
        <v>0</v>
      </c>
      <c r="AE533" s="235">
        <f t="shared" si="76"/>
        <v>0</v>
      </c>
      <c r="AF533" s="235">
        <f t="shared" si="76"/>
        <v>0</v>
      </c>
      <c r="AG533" s="235">
        <f t="shared" si="76"/>
        <v>0</v>
      </c>
      <c r="AH533" s="235">
        <f t="shared" si="76"/>
        <v>0</v>
      </c>
      <c r="AI533" s="235">
        <f t="shared" si="76"/>
        <v>0</v>
      </c>
    </row>
    <row r="534" spans="1:35">
      <c r="A534" s="94"/>
      <c r="B534" s="94"/>
      <c r="F534" s="94"/>
      <c r="G534" s="28">
        <v>2004</v>
      </c>
      <c r="H534" s="31"/>
      <c r="I534" s="31"/>
      <c r="J534" s="31"/>
      <c r="K534" s="253" t="s">
        <v>425</v>
      </c>
      <c r="L534" s="235">
        <f t="shared" si="75"/>
        <v>0</v>
      </c>
      <c r="M534" s="235">
        <f t="shared" si="75"/>
        <v>0</v>
      </c>
      <c r="N534" s="235">
        <f t="shared" si="75"/>
        <v>0</v>
      </c>
      <c r="O534" s="235">
        <f t="shared" si="75"/>
        <v>0</v>
      </c>
      <c r="P534" s="235">
        <f t="shared" si="75"/>
        <v>0</v>
      </c>
      <c r="Q534" s="235">
        <f t="shared" si="75"/>
        <v>0</v>
      </c>
      <c r="R534" s="235">
        <f t="shared" si="75"/>
        <v>0</v>
      </c>
      <c r="S534" s="235">
        <f t="shared" si="75"/>
        <v>0</v>
      </c>
      <c r="T534" s="235">
        <f t="shared" si="75"/>
        <v>0</v>
      </c>
      <c r="U534" s="235">
        <f t="shared" si="75"/>
        <v>0</v>
      </c>
      <c r="V534" s="235">
        <f t="shared" si="75"/>
        <v>0</v>
      </c>
      <c r="W534" s="235">
        <f t="shared" si="75"/>
        <v>0</v>
      </c>
      <c r="X534" s="235">
        <f t="shared" si="75"/>
        <v>0</v>
      </c>
      <c r="Y534" s="272">
        <f t="shared" si="77"/>
        <v>0</v>
      </c>
      <c r="Z534" s="272">
        <f t="shared" si="77"/>
        <v>0</v>
      </c>
      <c r="AA534" s="235">
        <f t="shared" si="75"/>
        <v>0</v>
      </c>
      <c r="AB534" s="272">
        <f t="shared" si="78"/>
        <v>0</v>
      </c>
      <c r="AC534" s="235">
        <f t="shared" si="76"/>
        <v>0</v>
      </c>
      <c r="AD534" s="235">
        <f t="shared" si="76"/>
        <v>0</v>
      </c>
      <c r="AE534" s="235">
        <f t="shared" si="76"/>
        <v>0</v>
      </c>
      <c r="AF534" s="235">
        <f t="shared" si="76"/>
        <v>0</v>
      </c>
      <c r="AG534" s="235">
        <f t="shared" si="76"/>
        <v>0</v>
      </c>
      <c r="AH534" s="235">
        <f t="shared" si="76"/>
        <v>0</v>
      </c>
      <c r="AI534" s="235">
        <f t="shared" si="76"/>
        <v>0</v>
      </c>
    </row>
    <row r="535" spans="1:35">
      <c r="A535" s="94"/>
      <c r="B535" s="94"/>
      <c r="F535" s="94"/>
      <c r="G535" s="28">
        <v>2005</v>
      </c>
      <c r="H535" s="31"/>
      <c r="I535" s="31"/>
      <c r="J535" s="31"/>
      <c r="K535" s="253" t="s">
        <v>425</v>
      </c>
      <c r="L535" s="235">
        <f t="shared" si="75"/>
        <v>0</v>
      </c>
      <c r="M535" s="235">
        <f t="shared" si="75"/>
        <v>0</v>
      </c>
      <c r="N535" s="235">
        <f t="shared" si="75"/>
        <v>0</v>
      </c>
      <c r="O535" s="235">
        <f t="shared" si="75"/>
        <v>0</v>
      </c>
      <c r="P535" s="235">
        <f t="shared" si="75"/>
        <v>0</v>
      </c>
      <c r="Q535" s="235">
        <f t="shared" si="75"/>
        <v>0</v>
      </c>
      <c r="R535" s="235">
        <f t="shared" si="75"/>
        <v>0</v>
      </c>
      <c r="S535" s="235">
        <f t="shared" si="75"/>
        <v>0</v>
      </c>
      <c r="T535" s="235">
        <f t="shared" si="75"/>
        <v>0</v>
      </c>
      <c r="U535" s="235">
        <f t="shared" si="75"/>
        <v>0</v>
      </c>
      <c r="V535" s="235">
        <f t="shared" si="75"/>
        <v>0</v>
      </c>
      <c r="W535" s="235">
        <f t="shared" si="75"/>
        <v>0</v>
      </c>
      <c r="X535" s="235">
        <f t="shared" si="75"/>
        <v>0</v>
      </c>
      <c r="Y535" s="272">
        <f t="shared" si="77"/>
        <v>0</v>
      </c>
      <c r="Z535" s="272">
        <f t="shared" si="77"/>
        <v>0</v>
      </c>
      <c r="AA535" s="235">
        <f t="shared" si="75"/>
        <v>0</v>
      </c>
      <c r="AB535" s="272">
        <f t="shared" si="78"/>
        <v>0</v>
      </c>
      <c r="AC535" s="235">
        <f t="shared" si="76"/>
        <v>0</v>
      </c>
      <c r="AD535" s="235">
        <f t="shared" si="76"/>
        <v>0</v>
      </c>
      <c r="AE535" s="235">
        <f t="shared" si="76"/>
        <v>0</v>
      </c>
      <c r="AF535" s="235">
        <f t="shared" si="76"/>
        <v>0</v>
      </c>
      <c r="AG535" s="235">
        <f t="shared" si="76"/>
        <v>0</v>
      </c>
      <c r="AH535" s="235">
        <f t="shared" si="76"/>
        <v>0</v>
      </c>
      <c r="AI535" s="235">
        <f t="shared" si="76"/>
        <v>0</v>
      </c>
    </row>
    <row r="536" spans="1:35">
      <c r="A536" s="94"/>
      <c r="B536" s="94"/>
      <c r="F536" s="94"/>
      <c r="G536" s="28">
        <v>2006</v>
      </c>
      <c r="H536" s="31"/>
      <c r="I536" s="31"/>
      <c r="J536" s="31"/>
      <c r="K536" s="253" t="s">
        <v>425</v>
      </c>
      <c r="L536" s="235">
        <f t="shared" si="75"/>
        <v>0</v>
      </c>
      <c r="M536" s="235">
        <f t="shared" si="75"/>
        <v>0</v>
      </c>
      <c r="N536" s="235">
        <f t="shared" si="75"/>
        <v>0</v>
      </c>
      <c r="O536" s="235">
        <f t="shared" si="75"/>
        <v>0</v>
      </c>
      <c r="P536" s="235">
        <f t="shared" si="75"/>
        <v>0</v>
      </c>
      <c r="Q536" s="235">
        <f t="shared" si="75"/>
        <v>0</v>
      </c>
      <c r="R536" s="235">
        <f t="shared" si="75"/>
        <v>0</v>
      </c>
      <c r="S536" s="235">
        <f t="shared" si="75"/>
        <v>0</v>
      </c>
      <c r="T536" s="235">
        <f t="shared" si="75"/>
        <v>0</v>
      </c>
      <c r="U536" s="235">
        <f t="shared" si="75"/>
        <v>0</v>
      </c>
      <c r="V536" s="235">
        <f t="shared" si="75"/>
        <v>0</v>
      </c>
      <c r="W536" s="235">
        <f t="shared" si="75"/>
        <v>0</v>
      </c>
      <c r="X536" s="235">
        <f t="shared" si="75"/>
        <v>0</v>
      </c>
      <c r="Y536" s="272">
        <f t="shared" si="77"/>
        <v>0</v>
      </c>
      <c r="Z536" s="272">
        <f t="shared" si="77"/>
        <v>0</v>
      </c>
      <c r="AA536" s="235">
        <f t="shared" si="75"/>
        <v>0</v>
      </c>
      <c r="AB536" s="272">
        <f t="shared" si="78"/>
        <v>0</v>
      </c>
      <c r="AC536" s="235">
        <f t="shared" ref="AC536:AI551" si="79">SUMIF($I$22:$I$513,$G536,AC$22:AC$513)</f>
        <v>0</v>
      </c>
      <c r="AD536" s="235">
        <f t="shared" si="79"/>
        <v>0</v>
      </c>
      <c r="AE536" s="235">
        <f t="shared" si="79"/>
        <v>0</v>
      </c>
      <c r="AF536" s="235">
        <f t="shared" si="79"/>
        <v>0</v>
      </c>
      <c r="AG536" s="235">
        <f t="shared" si="79"/>
        <v>0</v>
      </c>
      <c r="AH536" s="235">
        <f t="shared" si="79"/>
        <v>0</v>
      </c>
      <c r="AI536" s="235">
        <f t="shared" si="79"/>
        <v>0</v>
      </c>
    </row>
    <row r="537" spans="1:35">
      <c r="A537" s="94"/>
      <c r="B537" s="94"/>
      <c r="F537" s="94"/>
      <c r="G537" s="28">
        <v>2007</v>
      </c>
      <c r="H537" s="31"/>
      <c r="I537" s="31"/>
      <c r="J537" s="31"/>
      <c r="K537" s="253" t="s">
        <v>425</v>
      </c>
      <c r="L537" s="235">
        <f t="shared" ref="L537:X552" si="80">SUMIF($I$22:$I$513,$G537,L$22:L$513)</f>
        <v>0</v>
      </c>
      <c r="M537" s="235">
        <f t="shared" si="80"/>
        <v>0</v>
      </c>
      <c r="N537" s="235">
        <f t="shared" si="80"/>
        <v>0</v>
      </c>
      <c r="O537" s="235">
        <f t="shared" si="80"/>
        <v>0</v>
      </c>
      <c r="P537" s="235">
        <f t="shared" si="80"/>
        <v>0</v>
      </c>
      <c r="Q537" s="235">
        <f t="shared" si="80"/>
        <v>0</v>
      </c>
      <c r="R537" s="235">
        <f t="shared" si="80"/>
        <v>0</v>
      </c>
      <c r="S537" s="235">
        <f t="shared" si="80"/>
        <v>0</v>
      </c>
      <c r="T537" s="235">
        <f t="shared" si="80"/>
        <v>0</v>
      </c>
      <c r="U537" s="235">
        <f t="shared" si="80"/>
        <v>0</v>
      </c>
      <c r="V537" s="235">
        <f t="shared" si="80"/>
        <v>0</v>
      </c>
      <c r="W537" s="235">
        <f t="shared" si="80"/>
        <v>0</v>
      </c>
      <c r="X537" s="235">
        <f t="shared" si="80"/>
        <v>0</v>
      </c>
      <c r="Y537" s="272">
        <f t="shared" si="77"/>
        <v>0</v>
      </c>
      <c r="Z537" s="272">
        <f t="shared" si="77"/>
        <v>0</v>
      </c>
      <c r="AA537" s="235">
        <f t="shared" ref="AA537:AA600" si="81">SUMIF($I$22:$I$513,$G537,AA$22:AA$513)</f>
        <v>0</v>
      </c>
      <c r="AB537" s="272">
        <f t="shared" si="78"/>
        <v>0</v>
      </c>
      <c r="AC537" s="235">
        <f t="shared" si="79"/>
        <v>0</v>
      </c>
      <c r="AD537" s="235">
        <f t="shared" si="79"/>
        <v>0</v>
      </c>
      <c r="AE537" s="235">
        <f t="shared" si="79"/>
        <v>0</v>
      </c>
      <c r="AF537" s="235">
        <f t="shared" si="79"/>
        <v>0</v>
      </c>
      <c r="AG537" s="235">
        <f t="shared" si="79"/>
        <v>0</v>
      </c>
      <c r="AH537" s="235">
        <f t="shared" si="79"/>
        <v>0</v>
      </c>
      <c r="AI537" s="235">
        <f t="shared" si="79"/>
        <v>0</v>
      </c>
    </row>
    <row r="538" spans="1:35">
      <c r="A538" s="94"/>
      <c r="B538" s="94"/>
      <c r="F538" s="94"/>
      <c r="G538" s="28">
        <v>2008</v>
      </c>
      <c r="H538" s="31"/>
      <c r="I538" s="31"/>
      <c r="J538" s="31"/>
      <c r="K538" s="253" t="s">
        <v>425</v>
      </c>
      <c r="L538" s="235">
        <f t="shared" si="80"/>
        <v>0</v>
      </c>
      <c r="M538" s="235">
        <f t="shared" si="80"/>
        <v>0</v>
      </c>
      <c r="N538" s="235">
        <f t="shared" si="80"/>
        <v>0</v>
      </c>
      <c r="O538" s="235">
        <f t="shared" si="80"/>
        <v>0</v>
      </c>
      <c r="P538" s="235">
        <f t="shared" si="80"/>
        <v>0</v>
      </c>
      <c r="Q538" s="235">
        <f t="shared" si="80"/>
        <v>0</v>
      </c>
      <c r="R538" s="235">
        <f t="shared" si="80"/>
        <v>0</v>
      </c>
      <c r="S538" s="235">
        <f t="shared" si="80"/>
        <v>0</v>
      </c>
      <c r="T538" s="235">
        <f t="shared" si="80"/>
        <v>0</v>
      </c>
      <c r="U538" s="235">
        <f t="shared" si="80"/>
        <v>0</v>
      </c>
      <c r="V538" s="235">
        <f t="shared" si="80"/>
        <v>0</v>
      </c>
      <c r="W538" s="235">
        <f t="shared" si="80"/>
        <v>0</v>
      </c>
      <c r="X538" s="235">
        <f t="shared" si="80"/>
        <v>0</v>
      </c>
      <c r="Y538" s="272">
        <f t="shared" si="77"/>
        <v>0</v>
      </c>
      <c r="Z538" s="272">
        <f t="shared" si="77"/>
        <v>0</v>
      </c>
      <c r="AA538" s="235">
        <f t="shared" si="81"/>
        <v>0</v>
      </c>
      <c r="AB538" s="272">
        <f t="shared" si="78"/>
        <v>0</v>
      </c>
      <c r="AC538" s="235">
        <f t="shared" si="79"/>
        <v>0</v>
      </c>
      <c r="AD538" s="235">
        <f t="shared" si="79"/>
        <v>0</v>
      </c>
      <c r="AE538" s="235">
        <f t="shared" si="79"/>
        <v>0</v>
      </c>
      <c r="AF538" s="235">
        <f t="shared" si="79"/>
        <v>0</v>
      </c>
      <c r="AG538" s="235">
        <f t="shared" si="79"/>
        <v>0</v>
      </c>
      <c r="AH538" s="235">
        <f t="shared" si="79"/>
        <v>0</v>
      </c>
      <c r="AI538" s="235">
        <f t="shared" si="79"/>
        <v>0</v>
      </c>
    </row>
    <row r="539" spans="1:35">
      <c r="A539" s="94"/>
      <c r="B539" s="94"/>
      <c r="F539" s="94"/>
      <c r="G539" s="28">
        <v>2009</v>
      </c>
      <c r="H539" s="31"/>
      <c r="I539" s="31"/>
      <c r="J539" s="31"/>
      <c r="K539" s="253" t="s">
        <v>425</v>
      </c>
      <c r="L539" s="235">
        <f t="shared" si="80"/>
        <v>0</v>
      </c>
      <c r="M539" s="235">
        <f t="shared" si="80"/>
        <v>0</v>
      </c>
      <c r="N539" s="235">
        <f t="shared" si="80"/>
        <v>0</v>
      </c>
      <c r="O539" s="235">
        <f t="shared" si="80"/>
        <v>0</v>
      </c>
      <c r="P539" s="235">
        <f t="shared" si="80"/>
        <v>0</v>
      </c>
      <c r="Q539" s="235">
        <f t="shared" si="80"/>
        <v>0</v>
      </c>
      <c r="R539" s="235">
        <f t="shared" si="80"/>
        <v>0</v>
      </c>
      <c r="S539" s="235">
        <f t="shared" si="80"/>
        <v>0</v>
      </c>
      <c r="T539" s="235">
        <f t="shared" si="80"/>
        <v>0</v>
      </c>
      <c r="U539" s="235">
        <f t="shared" si="80"/>
        <v>0</v>
      </c>
      <c r="V539" s="235">
        <f t="shared" si="80"/>
        <v>0</v>
      </c>
      <c r="W539" s="235">
        <f t="shared" si="80"/>
        <v>0</v>
      </c>
      <c r="X539" s="235">
        <f t="shared" si="80"/>
        <v>0</v>
      </c>
      <c r="Y539" s="272">
        <f t="shared" si="77"/>
        <v>0</v>
      </c>
      <c r="Z539" s="272">
        <f t="shared" si="77"/>
        <v>0</v>
      </c>
      <c r="AA539" s="235">
        <f t="shared" si="81"/>
        <v>0</v>
      </c>
      <c r="AB539" s="272">
        <f t="shared" si="78"/>
        <v>0</v>
      </c>
      <c r="AC539" s="235">
        <f t="shared" si="79"/>
        <v>0</v>
      </c>
      <c r="AD539" s="235">
        <f t="shared" si="79"/>
        <v>0</v>
      </c>
      <c r="AE539" s="235">
        <f t="shared" si="79"/>
        <v>0</v>
      </c>
      <c r="AF539" s="235">
        <f t="shared" si="79"/>
        <v>0</v>
      </c>
      <c r="AG539" s="235">
        <f t="shared" si="79"/>
        <v>0</v>
      </c>
      <c r="AH539" s="235">
        <f t="shared" si="79"/>
        <v>0</v>
      </c>
      <c r="AI539" s="235">
        <f t="shared" si="79"/>
        <v>0</v>
      </c>
    </row>
    <row r="540" spans="1:35">
      <c r="A540" s="94"/>
      <c r="B540" s="94"/>
      <c r="F540" s="94"/>
      <c r="G540" s="89">
        <v>2010</v>
      </c>
      <c r="H540" s="94"/>
      <c r="I540" s="94"/>
      <c r="J540" s="94"/>
      <c r="K540" s="254" t="str">
        <f t="shared" ref="K540:K560" ca="1" si="82">OFFSET(K$208,($G540-2006)*12,0)&amp;"/"&amp;OFFSET(K$208,($G540-2006)*12+11,0)</f>
        <v>CFO/CFO</v>
      </c>
      <c r="L540" s="20">
        <f t="shared" si="80"/>
        <v>0</v>
      </c>
      <c r="M540" s="20">
        <f t="shared" si="80"/>
        <v>0</v>
      </c>
      <c r="N540" s="20">
        <f t="shared" si="80"/>
        <v>0</v>
      </c>
      <c r="O540" s="20">
        <f t="shared" si="80"/>
        <v>0</v>
      </c>
      <c r="P540" s="20">
        <f t="shared" si="80"/>
        <v>0</v>
      </c>
      <c r="Q540" s="20">
        <f t="shared" si="80"/>
        <v>0</v>
      </c>
      <c r="R540" s="20">
        <f t="shared" si="80"/>
        <v>0</v>
      </c>
      <c r="S540" s="20">
        <f t="shared" si="80"/>
        <v>0</v>
      </c>
      <c r="T540" s="20">
        <f t="shared" si="80"/>
        <v>0</v>
      </c>
      <c r="U540" s="20">
        <f t="shared" si="80"/>
        <v>0</v>
      </c>
      <c r="V540" s="20">
        <f t="shared" si="80"/>
        <v>0</v>
      </c>
      <c r="W540" s="20">
        <f t="shared" si="80"/>
        <v>0</v>
      </c>
      <c r="X540" s="20">
        <f t="shared" si="80"/>
        <v>0</v>
      </c>
      <c r="Y540" s="273">
        <f t="shared" si="77"/>
        <v>0</v>
      </c>
      <c r="Z540" s="273">
        <f t="shared" si="77"/>
        <v>0</v>
      </c>
      <c r="AA540" s="20">
        <f t="shared" si="81"/>
        <v>0</v>
      </c>
      <c r="AB540" s="273">
        <f t="shared" si="78"/>
        <v>0</v>
      </c>
      <c r="AC540" s="20">
        <f t="shared" si="79"/>
        <v>0</v>
      </c>
      <c r="AD540" s="20">
        <f t="shared" si="79"/>
        <v>0</v>
      </c>
      <c r="AE540" s="20">
        <f t="shared" si="79"/>
        <v>0</v>
      </c>
      <c r="AF540" s="20">
        <f t="shared" si="79"/>
        <v>0</v>
      </c>
      <c r="AG540" s="20">
        <f t="shared" si="79"/>
        <v>0</v>
      </c>
      <c r="AH540" s="20">
        <f t="shared" si="79"/>
        <v>0</v>
      </c>
      <c r="AI540" s="20">
        <f t="shared" si="79"/>
        <v>0</v>
      </c>
    </row>
    <row r="541" spans="1:35">
      <c r="A541" s="94"/>
      <c r="B541" s="94"/>
      <c r="F541" s="94"/>
      <c r="G541" s="89">
        <v>2011</v>
      </c>
      <c r="H541" s="94"/>
      <c r="I541" s="94"/>
      <c r="J541" s="94"/>
      <c r="K541" s="254" t="str">
        <f t="shared" ca="1" si="82"/>
        <v>CFO/CFO</v>
      </c>
      <c r="L541" s="20">
        <f t="shared" si="80"/>
        <v>0</v>
      </c>
      <c r="M541" s="20">
        <f t="shared" si="80"/>
        <v>0</v>
      </c>
      <c r="N541" s="20">
        <f t="shared" si="80"/>
        <v>0</v>
      </c>
      <c r="O541" s="20">
        <f t="shared" si="80"/>
        <v>0</v>
      </c>
      <c r="P541" s="20">
        <f t="shared" si="80"/>
        <v>0</v>
      </c>
      <c r="Q541" s="20">
        <f t="shared" si="80"/>
        <v>0</v>
      </c>
      <c r="R541" s="20">
        <f t="shared" si="80"/>
        <v>0</v>
      </c>
      <c r="S541" s="20">
        <f t="shared" si="80"/>
        <v>0</v>
      </c>
      <c r="T541" s="20">
        <f t="shared" si="80"/>
        <v>0</v>
      </c>
      <c r="U541" s="20">
        <f t="shared" si="80"/>
        <v>0</v>
      </c>
      <c r="V541" s="20">
        <f t="shared" si="80"/>
        <v>0</v>
      </c>
      <c r="W541" s="20">
        <f t="shared" si="80"/>
        <v>0</v>
      </c>
      <c r="X541" s="20">
        <f t="shared" si="80"/>
        <v>0</v>
      </c>
      <c r="Y541" s="273">
        <f t="shared" si="77"/>
        <v>0</v>
      </c>
      <c r="Z541" s="273">
        <f t="shared" si="77"/>
        <v>0</v>
      </c>
      <c r="AA541" s="20">
        <f t="shared" si="81"/>
        <v>0</v>
      </c>
      <c r="AB541" s="273">
        <f t="shared" si="78"/>
        <v>0</v>
      </c>
      <c r="AC541" s="20">
        <f t="shared" si="79"/>
        <v>0</v>
      </c>
      <c r="AD541" s="20">
        <f t="shared" si="79"/>
        <v>0</v>
      </c>
      <c r="AE541" s="20">
        <f t="shared" si="79"/>
        <v>0</v>
      </c>
      <c r="AF541" s="20">
        <f t="shared" si="79"/>
        <v>0</v>
      </c>
      <c r="AG541" s="20">
        <f t="shared" si="79"/>
        <v>0</v>
      </c>
      <c r="AH541" s="20">
        <f t="shared" si="79"/>
        <v>0</v>
      </c>
      <c r="AI541" s="20">
        <f t="shared" si="79"/>
        <v>0</v>
      </c>
    </row>
    <row r="542" spans="1:35">
      <c r="A542" s="94"/>
      <c r="B542" s="94"/>
      <c r="F542" s="94"/>
      <c r="G542" s="89">
        <v>2012</v>
      </c>
      <c r="H542" s="94"/>
      <c r="I542" s="94"/>
      <c r="J542" s="94"/>
      <c r="K542" s="254" t="str">
        <f t="shared" ca="1" si="82"/>
        <v>CFO/CFO</v>
      </c>
      <c r="L542" s="20">
        <f t="shared" si="80"/>
        <v>0</v>
      </c>
      <c r="M542" s="20">
        <f t="shared" si="80"/>
        <v>0</v>
      </c>
      <c r="N542" s="20">
        <f t="shared" si="80"/>
        <v>0</v>
      </c>
      <c r="O542" s="20">
        <f t="shared" si="80"/>
        <v>0</v>
      </c>
      <c r="P542" s="20">
        <f t="shared" si="80"/>
        <v>0</v>
      </c>
      <c r="Q542" s="20">
        <f t="shared" si="80"/>
        <v>0</v>
      </c>
      <c r="R542" s="20">
        <f t="shared" si="80"/>
        <v>0</v>
      </c>
      <c r="S542" s="20">
        <f t="shared" si="80"/>
        <v>0</v>
      </c>
      <c r="T542" s="20">
        <f t="shared" si="80"/>
        <v>0</v>
      </c>
      <c r="U542" s="20">
        <f t="shared" si="80"/>
        <v>0</v>
      </c>
      <c r="V542" s="20">
        <f t="shared" si="80"/>
        <v>0</v>
      </c>
      <c r="W542" s="20">
        <f t="shared" si="80"/>
        <v>0</v>
      </c>
      <c r="X542" s="20">
        <f t="shared" si="80"/>
        <v>0</v>
      </c>
      <c r="Y542" s="273">
        <f t="shared" si="77"/>
        <v>0</v>
      </c>
      <c r="Z542" s="273">
        <f t="shared" si="77"/>
        <v>0</v>
      </c>
      <c r="AA542" s="20">
        <f t="shared" si="81"/>
        <v>0</v>
      </c>
      <c r="AB542" s="273">
        <f t="shared" si="78"/>
        <v>0</v>
      </c>
      <c r="AC542" s="20">
        <f t="shared" si="79"/>
        <v>0</v>
      </c>
      <c r="AD542" s="20">
        <f t="shared" si="79"/>
        <v>0</v>
      </c>
      <c r="AE542" s="20">
        <f t="shared" si="79"/>
        <v>0</v>
      </c>
      <c r="AF542" s="20">
        <f t="shared" si="79"/>
        <v>0</v>
      </c>
      <c r="AG542" s="20">
        <f t="shared" si="79"/>
        <v>0</v>
      </c>
      <c r="AH542" s="20">
        <f t="shared" si="79"/>
        <v>0</v>
      </c>
      <c r="AI542" s="20">
        <f t="shared" si="79"/>
        <v>0</v>
      </c>
    </row>
    <row r="543" spans="1:35">
      <c r="A543" s="94"/>
      <c r="B543" s="94"/>
      <c r="F543" s="94"/>
      <c r="G543" s="89">
        <v>2013</v>
      </c>
      <c r="H543" s="94"/>
      <c r="I543" s="94"/>
      <c r="J543" s="94"/>
      <c r="K543" s="254" t="str">
        <f t="shared" ca="1" si="82"/>
        <v>CFO/CFO</v>
      </c>
      <c r="L543" s="20">
        <f t="shared" si="80"/>
        <v>0</v>
      </c>
      <c r="M543" s="20">
        <f t="shared" si="80"/>
        <v>0</v>
      </c>
      <c r="N543" s="20">
        <f t="shared" si="80"/>
        <v>0</v>
      </c>
      <c r="O543" s="20">
        <f t="shared" si="80"/>
        <v>0</v>
      </c>
      <c r="P543" s="20">
        <f t="shared" si="80"/>
        <v>0</v>
      </c>
      <c r="Q543" s="20">
        <f t="shared" si="80"/>
        <v>0</v>
      </c>
      <c r="R543" s="20">
        <f t="shared" si="80"/>
        <v>0</v>
      </c>
      <c r="S543" s="20">
        <f t="shared" si="80"/>
        <v>0</v>
      </c>
      <c r="T543" s="20">
        <f t="shared" si="80"/>
        <v>0</v>
      </c>
      <c r="U543" s="20">
        <f t="shared" si="80"/>
        <v>0</v>
      </c>
      <c r="V543" s="20">
        <f t="shared" si="80"/>
        <v>0</v>
      </c>
      <c r="W543" s="20">
        <f t="shared" si="80"/>
        <v>0</v>
      </c>
      <c r="X543" s="20">
        <f t="shared" si="80"/>
        <v>0</v>
      </c>
      <c r="Y543" s="273">
        <f t="shared" si="77"/>
        <v>0</v>
      </c>
      <c r="Z543" s="273">
        <f t="shared" si="77"/>
        <v>0</v>
      </c>
      <c r="AA543" s="20">
        <f t="shared" si="81"/>
        <v>0</v>
      </c>
      <c r="AB543" s="273">
        <f t="shared" si="78"/>
        <v>0</v>
      </c>
      <c r="AC543" s="20">
        <f t="shared" si="79"/>
        <v>0</v>
      </c>
      <c r="AD543" s="20">
        <f t="shared" si="79"/>
        <v>0</v>
      </c>
      <c r="AE543" s="20">
        <f t="shared" si="79"/>
        <v>0</v>
      </c>
      <c r="AF543" s="20">
        <f t="shared" si="79"/>
        <v>0</v>
      </c>
      <c r="AG543" s="20">
        <f t="shared" si="79"/>
        <v>0</v>
      </c>
      <c r="AH543" s="20">
        <f t="shared" si="79"/>
        <v>0</v>
      </c>
      <c r="AI543" s="20">
        <f t="shared" si="79"/>
        <v>0</v>
      </c>
    </row>
    <row r="544" spans="1:35">
      <c r="A544" s="94"/>
      <c r="B544" s="94"/>
      <c r="F544" s="94"/>
      <c r="G544" s="89">
        <v>2014</v>
      </c>
      <c r="H544" s="94"/>
      <c r="I544" s="94"/>
      <c r="J544" s="94"/>
      <c r="K544" s="254" t="str">
        <f t="shared" ca="1" si="82"/>
        <v>CFO/CFO</v>
      </c>
      <c r="L544" s="20">
        <f t="shared" si="80"/>
        <v>0</v>
      </c>
      <c r="M544" s="20">
        <f t="shared" si="80"/>
        <v>0</v>
      </c>
      <c r="N544" s="20">
        <f t="shared" si="80"/>
        <v>0</v>
      </c>
      <c r="O544" s="20">
        <f t="shared" si="80"/>
        <v>0</v>
      </c>
      <c r="P544" s="20">
        <f t="shared" si="80"/>
        <v>0</v>
      </c>
      <c r="Q544" s="20">
        <f t="shared" si="80"/>
        <v>0</v>
      </c>
      <c r="R544" s="20">
        <f t="shared" si="80"/>
        <v>0</v>
      </c>
      <c r="S544" s="20">
        <f t="shared" si="80"/>
        <v>0</v>
      </c>
      <c r="T544" s="20">
        <f t="shared" si="80"/>
        <v>0</v>
      </c>
      <c r="U544" s="20">
        <f t="shared" si="80"/>
        <v>0</v>
      </c>
      <c r="V544" s="20">
        <f t="shared" si="80"/>
        <v>0</v>
      </c>
      <c r="W544" s="20">
        <f t="shared" si="80"/>
        <v>0</v>
      </c>
      <c r="X544" s="20">
        <f t="shared" si="80"/>
        <v>0</v>
      </c>
      <c r="Y544" s="273">
        <f t="shared" si="77"/>
        <v>0</v>
      </c>
      <c r="Z544" s="273">
        <f t="shared" si="77"/>
        <v>0</v>
      </c>
      <c r="AA544" s="20">
        <f t="shared" si="81"/>
        <v>0</v>
      </c>
      <c r="AB544" s="273">
        <f t="shared" si="78"/>
        <v>0</v>
      </c>
      <c r="AC544" s="20">
        <f t="shared" si="79"/>
        <v>0</v>
      </c>
      <c r="AD544" s="20">
        <f t="shared" si="79"/>
        <v>0</v>
      </c>
      <c r="AE544" s="20">
        <f t="shared" si="79"/>
        <v>0</v>
      </c>
      <c r="AF544" s="20">
        <f t="shared" si="79"/>
        <v>0</v>
      </c>
      <c r="AG544" s="20">
        <f t="shared" si="79"/>
        <v>0</v>
      </c>
      <c r="AH544" s="20">
        <f t="shared" si="79"/>
        <v>0</v>
      </c>
      <c r="AI544" s="20">
        <f t="shared" si="79"/>
        <v>0</v>
      </c>
    </row>
    <row r="545" spans="1:35">
      <c r="A545" s="94"/>
      <c r="B545" s="94"/>
      <c r="F545" s="94"/>
      <c r="G545" s="89">
        <v>2015</v>
      </c>
      <c r="H545" s="94"/>
      <c r="I545" s="94"/>
      <c r="J545" s="94"/>
      <c r="K545" s="254" t="str">
        <f t="shared" ca="1" si="82"/>
        <v>CFO/CFO</v>
      </c>
      <c r="L545" s="20">
        <f t="shared" si="80"/>
        <v>0</v>
      </c>
      <c r="M545" s="20">
        <f t="shared" si="80"/>
        <v>1333333.3333333333</v>
      </c>
      <c r="N545" s="20">
        <f t="shared" si="80"/>
        <v>0</v>
      </c>
      <c r="O545" s="20">
        <f t="shared" si="80"/>
        <v>1333333.3333333333</v>
      </c>
      <c r="P545" s="20">
        <f t="shared" si="80"/>
        <v>1333333.3333333333</v>
      </c>
      <c r="Q545" s="20">
        <f t="shared" si="80"/>
        <v>1202590.2742240299</v>
      </c>
      <c r="R545" s="20">
        <f t="shared" si="80"/>
        <v>12666.666666666666</v>
      </c>
      <c r="S545" s="20">
        <f t="shared" si="80"/>
        <v>11424.607605128283</v>
      </c>
      <c r="T545" s="20">
        <f t="shared" si="80"/>
        <v>12666.666666666666</v>
      </c>
      <c r="U545" s="20">
        <f t="shared" si="80"/>
        <v>0</v>
      </c>
      <c r="V545" s="20">
        <f t="shared" si="80"/>
        <v>0</v>
      </c>
      <c r="W545" s="20">
        <f t="shared" si="80"/>
        <v>12666.666666666666</v>
      </c>
      <c r="X545" s="20">
        <f t="shared" si="80"/>
        <v>0</v>
      </c>
      <c r="Y545" s="273">
        <f t="shared" si="77"/>
        <v>0</v>
      </c>
      <c r="Z545" s="273">
        <f t="shared" si="77"/>
        <v>0</v>
      </c>
      <c r="AA545" s="20">
        <f t="shared" si="81"/>
        <v>0</v>
      </c>
      <c r="AB545" s="273">
        <f t="shared" si="78"/>
        <v>8.7719298245614024</v>
      </c>
      <c r="AC545" s="20">
        <f t="shared" si="79"/>
        <v>1333333.3333333333</v>
      </c>
      <c r="AD545" s="20">
        <f t="shared" si="79"/>
        <v>0</v>
      </c>
      <c r="AE545" s="20">
        <f t="shared" si="79"/>
        <v>1333333.3333333333</v>
      </c>
      <c r="AF545" s="20">
        <f t="shared" si="79"/>
        <v>0</v>
      </c>
      <c r="AG545" s="20">
        <f t="shared" si="79"/>
        <v>1333333.3333333333</v>
      </c>
      <c r="AH545" s="20">
        <f t="shared" si="79"/>
        <v>0</v>
      </c>
      <c r="AI545" s="20">
        <f t="shared" si="79"/>
        <v>1333333.3333333333</v>
      </c>
    </row>
    <row r="546" spans="1:35">
      <c r="A546" s="94"/>
      <c r="B546" s="94"/>
      <c r="F546" s="94"/>
      <c r="G546" s="89">
        <v>2016</v>
      </c>
      <c r="H546" s="94"/>
      <c r="I546" s="94"/>
      <c r="J546" s="94"/>
      <c r="K546" s="254" t="str">
        <f t="shared" ca="1" si="82"/>
        <v>CFO/CFO</v>
      </c>
      <c r="L546" s="20">
        <f t="shared" si="80"/>
        <v>0</v>
      </c>
      <c r="M546" s="20">
        <f t="shared" si="80"/>
        <v>1333333.3333333333</v>
      </c>
      <c r="N546" s="20">
        <f t="shared" si="80"/>
        <v>0</v>
      </c>
      <c r="O546" s="20">
        <f t="shared" si="80"/>
        <v>1333333.3333333333</v>
      </c>
      <c r="P546" s="20">
        <f t="shared" si="80"/>
        <v>1333333.3333333333</v>
      </c>
      <c r="Q546" s="20">
        <f t="shared" si="80"/>
        <v>1161922.9702647631</v>
      </c>
      <c r="R546" s="20">
        <f t="shared" si="80"/>
        <v>12666.666666666666</v>
      </c>
      <c r="S546" s="20">
        <f t="shared" si="80"/>
        <v>11038.268217515249</v>
      </c>
      <c r="T546" s="20">
        <f t="shared" si="80"/>
        <v>12666.666666666666</v>
      </c>
      <c r="U546" s="20">
        <f t="shared" si="80"/>
        <v>0</v>
      </c>
      <c r="V546" s="20">
        <f t="shared" si="80"/>
        <v>0</v>
      </c>
      <c r="W546" s="20">
        <f t="shared" si="80"/>
        <v>12666.666666666666</v>
      </c>
      <c r="X546" s="20">
        <f t="shared" si="80"/>
        <v>0</v>
      </c>
      <c r="Y546" s="273">
        <f t="shared" si="77"/>
        <v>0</v>
      </c>
      <c r="Z546" s="273">
        <f t="shared" si="77"/>
        <v>0</v>
      </c>
      <c r="AA546" s="20">
        <f t="shared" si="81"/>
        <v>0</v>
      </c>
      <c r="AB546" s="273">
        <f t="shared" si="78"/>
        <v>8.7719298245614024</v>
      </c>
      <c r="AC546" s="20">
        <f t="shared" si="79"/>
        <v>1333333.3333333333</v>
      </c>
      <c r="AD546" s="20">
        <f t="shared" si="79"/>
        <v>0</v>
      </c>
      <c r="AE546" s="20">
        <f t="shared" si="79"/>
        <v>1333333.3333333333</v>
      </c>
      <c r="AF546" s="20">
        <f t="shared" si="79"/>
        <v>0</v>
      </c>
      <c r="AG546" s="20">
        <f t="shared" si="79"/>
        <v>1333333.3333333333</v>
      </c>
      <c r="AH546" s="20">
        <f t="shared" si="79"/>
        <v>0</v>
      </c>
      <c r="AI546" s="20">
        <f t="shared" si="79"/>
        <v>1333333.3333333333</v>
      </c>
    </row>
    <row r="547" spans="1:35">
      <c r="A547" s="94"/>
      <c r="B547" s="94"/>
      <c r="F547" s="94"/>
      <c r="G547" s="89">
        <v>2017</v>
      </c>
      <c r="H547" s="94"/>
      <c r="I547" s="94"/>
      <c r="J547" s="94"/>
      <c r="K547" s="254" t="str">
        <f t="shared" ca="1" si="82"/>
        <v>CFO/CFO</v>
      </c>
      <c r="L547" s="20">
        <f t="shared" si="80"/>
        <v>0</v>
      </c>
      <c r="M547" s="20">
        <f t="shared" si="80"/>
        <v>1333333.3333333333</v>
      </c>
      <c r="N547" s="20">
        <f t="shared" si="80"/>
        <v>0</v>
      </c>
      <c r="O547" s="20">
        <f t="shared" si="80"/>
        <v>1333333.3333333333</v>
      </c>
      <c r="P547" s="20">
        <f t="shared" si="80"/>
        <v>1333333.3333333333</v>
      </c>
      <c r="Q547" s="20">
        <f t="shared" si="80"/>
        <v>1122630.8891446989</v>
      </c>
      <c r="R547" s="20">
        <f t="shared" si="80"/>
        <v>12666.666666666666</v>
      </c>
      <c r="S547" s="20">
        <f t="shared" si="80"/>
        <v>10664.99344687464</v>
      </c>
      <c r="T547" s="20">
        <f t="shared" si="80"/>
        <v>12666.666666666666</v>
      </c>
      <c r="U547" s="20">
        <f t="shared" si="80"/>
        <v>0</v>
      </c>
      <c r="V547" s="20">
        <f t="shared" si="80"/>
        <v>0</v>
      </c>
      <c r="W547" s="20">
        <f t="shared" si="80"/>
        <v>12666.666666666666</v>
      </c>
      <c r="X547" s="20">
        <f t="shared" si="80"/>
        <v>0</v>
      </c>
      <c r="Y547" s="273">
        <f t="shared" si="77"/>
        <v>0</v>
      </c>
      <c r="Z547" s="273">
        <f t="shared" si="77"/>
        <v>0</v>
      </c>
      <c r="AA547" s="20">
        <f t="shared" si="81"/>
        <v>0</v>
      </c>
      <c r="AB547" s="273">
        <f t="shared" si="78"/>
        <v>8.7719298245614024</v>
      </c>
      <c r="AC547" s="20">
        <f t="shared" si="79"/>
        <v>1333333.3333333333</v>
      </c>
      <c r="AD547" s="20">
        <f t="shared" si="79"/>
        <v>0</v>
      </c>
      <c r="AE547" s="20">
        <f t="shared" si="79"/>
        <v>1333333.3333333333</v>
      </c>
      <c r="AF547" s="20">
        <f t="shared" si="79"/>
        <v>0</v>
      </c>
      <c r="AG547" s="20">
        <f t="shared" si="79"/>
        <v>1333333.3333333333</v>
      </c>
      <c r="AH547" s="20">
        <f t="shared" si="79"/>
        <v>0</v>
      </c>
      <c r="AI547" s="20">
        <f t="shared" si="79"/>
        <v>1333333.3333333333</v>
      </c>
    </row>
    <row r="548" spans="1:35">
      <c r="A548" s="94"/>
      <c r="B548" s="94"/>
      <c r="F548" s="94"/>
      <c r="G548" s="89">
        <v>2018</v>
      </c>
      <c r="H548" s="94"/>
      <c r="I548" s="94"/>
      <c r="J548" s="94"/>
      <c r="K548" s="254" t="str">
        <f t="shared" ca="1" si="82"/>
        <v>CFO/CFO</v>
      </c>
      <c r="L548" s="20">
        <f t="shared" si="80"/>
        <v>0</v>
      </c>
      <c r="M548" s="20">
        <f t="shared" si="80"/>
        <v>1724999.9999999998</v>
      </c>
      <c r="N548" s="20">
        <f t="shared" si="80"/>
        <v>0</v>
      </c>
      <c r="O548" s="20">
        <f t="shared" si="80"/>
        <v>1724999.9999999998</v>
      </c>
      <c r="P548" s="20">
        <f t="shared" si="80"/>
        <v>1724999.9999999998</v>
      </c>
      <c r="Q548" s="20">
        <f t="shared" si="80"/>
        <v>1403288.6114308734</v>
      </c>
      <c r="R548" s="20">
        <f t="shared" si="80"/>
        <v>15833.333333333334</v>
      </c>
      <c r="S548" s="20">
        <f t="shared" si="80"/>
        <v>12880.426868206087</v>
      </c>
      <c r="T548" s="20">
        <f t="shared" si="80"/>
        <v>15833.333333333334</v>
      </c>
      <c r="U548" s="20">
        <f t="shared" si="80"/>
        <v>0</v>
      </c>
      <c r="V548" s="20">
        <f t="shared" si="80"/>
        <v>0</v>
      </c>
      <c r="W548" s="20">
        <f t="shared" si="80"/>
        <v>15833.333333333334</v>
      </c>
      <c r="X548" s="20">
        <f t="shared" si="80"/>
        <v>0</v>
      </c>
      <c r="Y548" s="273">
        <f t="shared" si="77"/>
        <v>0</v>
      </c>
      <c r="Z548" s="273">
        <f t="shared" si="77"/>
        <v>0</v>
      </c>
      <c r="AA548" s="20">
        <f t="shared" si="81"/>
        <v>0</v>
      </c>
      <c r="AB548" s="273">
        <f t="shared" si="78"/>
        <v>9.0789473684210513</v>
      </c>
      <c r="AC548" s="20">
        <f t="shared" si="79"/>
        <v>1724999.9999999998</v>
      </c>
      <c r="AD548" s="20">
        <f t="shared" si="79"/>
        <v>0</v>
      </c>
      <c r="AE548" s="20">
        <f t="shared" si="79"/>
        <v>1724999.9999999998</v>
      </c>
      <c r="AF548" s="20">
        <f t="shared" si="79"/>
        <v>0</v>
      </c>
      <c r="AG548" s="20">
        <f t="shared" si="79"/>
        <v>1724999.9999999998</v>
      </c>
      <c r="AH548" s="20">
        <f t="shared" si="79"/>
        <v>0</v>
      </c>
      <c r="AI548" s="20">
        <f t="shared" si="79"/>
        <v>1724999.9999999998</v>
      </c>
    </row>
    <row r="549" spans="1:35">
      <c r="A549" s="94"/>
      <c r="B549" s="94"/>
      <c r="F549" s="94"/>
      <c r="G549" s="89">
        <v>2019</v>
      </c>
      <c r="H549" s="94"/>
      <c r="I549" s="94"/>
      <c r="J549" s="94"/>
      <c r="K549" s="254" t="str">
        <f t="shared" ca="1" si="82"/>
        <v>CFO/CFO</v>
      </c>
      <c r="L549" s="20">
        <f t="shared" si="80"/>
        <v>0</v>
      </c>
      <c r="M549" s="20">
        <f t="shared" si="80"/>
        <v>1785337.4131578943</v>
      </c>
      <c r="N549" s="20">
        <f t="shared" si="80"/>
        <v>0</v>
      </c>
      <c r="O549" s="20">
        <f t="shared" si="80"/>
        <v>1785337.4131578943</v>
      </c>
      <c r="P549" s="20">
        <f t="shared" si="80"/>
        <v>1785337.4131578943</v>
      </c>
      <c r="Q549" s="20">
        <f t="shared" si="80"/>
        <v>1403259.0685127378</v>
      </c>
      <c r="R549" s="20">
        <f t="shared" si="80"/>
        <v>15833</v>
      </c>
      <c r="S549" s="20">
        <f t="shared" si="80"/>
        <v>12444.594880506907</v>
      </c>
      <c r="T549" s="20">
        <f t="shared" si="80"/>
        <v>15832.999999999998</v>
      </c>
      <c r="U549" s="20">
        <f t="shared" si="80"/>
        <v>0</v>
      </c>
      <c r="V549" s="20">
        <f t="shared" si="80"/>
        <v>0</v>
      </c>
      <c r="W549" s="20">
        <f t="shared" si="80"/>
        <v>15833</v>
      </c>
      <c r="X549" s="20">
        <f t="shared" si="80"/>
        <v>0</v>
      </c>
      <c r="Y549" s="273">
        <f t="shared" si="77"/>
        <v>0</v>
      </c>
      <c r="Z549" s="273">
        <f t="shared" si="77"/>
        <v>0</v>
      </c>
      <c r="AA549" s="20">
        <f t="shared" si="81"/>
        <v>0</v>
      </c>
      <c r="AB549" s="273">
        <f t="shared" si="78"/>
        <v>9.396710526315788</v>
      </c>
      <c r="AC549" s="20">
        <f t="shared" si="79"/>
        <v>1785337.4131578943</v>
      </c>
      <c r="AD549" s="20">
        <f t="shared" si="79"/>
        <v>0</v>
      </c>
      <c r="AE549" s="20">
        <f t="shared" si="79"/>
        <v>1785337.4131578943</v>
      </c>
      <c r="AF549" s="20">
        <f t="shared" si="79"/>
        <v>0</v>
      </c>
      <c r="AG549" s="20">
        <f t="shared" si="79"/>
        <v>1785337.4131578943</v>
      </c>
      <c r="AH549" s="20">
        <f t="shared" si="79"/>
        <v>0</v>
      </c>
      <c r="AI549" s="20">
        <f t="shared" si="79"/>
        <v>1785337.4131578943</v>
      </c>
    </row>
    <row r="550" spans="1:35">
      <c r="A550" s="94"/>
      <c r="B550" s="94"/>
      <c r="F550" s="94"/>
      <c r="G550" s="89">
        <v>2020</v>
      </c>
      <c r="H550" s="94"/>
      <c r="I550" s="94"/>
      <c r="J550" s="94"/>
      <c r="K550" s="254" t="str">
        <f t="shared" ca="1" si="82"/>
        <v>CFO/CFO</v>
      </c>
      <c r="L550" s="20">
        <f t="shared" si="80"/>
        <v>0</v>
      </c>
      <c r="M550" s="20">
        <f t="shared" si="80"/>
        <v>1847824.2226184204</v>
      </c>
      <c r="N550" s="20">
        <f t="shared" si="80"/>
        <v>0</v>
      </c>
      <c r="O550" s="20">
        <f t="shared" si="80"/>
        <v>1847824.2226184204</v>
      </c>
      <c r="P550" s="20">
        <f t="shared" si="80"/>
        <v>1847824.2226184204</v>
      </c>
      <c r="Q550" s="20">
        <f t="shared" si="80"/>
        <v>1403259.068512738</v>
      </c>
      <c r="R550" s="20">
        <f t="shared" si="80"/>
        <v>15833</v>
      </c>
      <c r="S550" s="20">
        <f t="shared" si="80"/>
        <v>12023.763169571896</v>
      </c>
      <c r="T550" s="20">
        <f t="shared" si="80"/>
        <v>15833</v>
      </c>
      <c r="U550" s="20">
        <f t="shared" si="80"/>
        <v>0</v>
      </c>
      <c r="V550" s="20">
        <f t="shared" si="80"/>
        <v>0</v>
      </c>
      <c r="W550" s="20">
        <f t="shared" si="80"/>
        <v>15833</v>
      </c>
      <c r="X550" s="20">
        <f t="shared" si="80"/>
        <v>0</v>
      </c>
      <c r="Y550" s="273">
        <f t="shared" si="77"/>
        <v>0</v>
      </c>
      <c r="Z550" s="273">
        <f t="shared" si="77"/>
        <v>0</v>
      </c>
      <c r="AA550" s="20">
        <f t="shared" si="81"/>
        <v>0</v>
      </c>
      <c r="AB550" s="273">
        <f t="shared" si="78"/>
        <v>9.725595394736839</v>
      </c>
      <c r="AC550" s="20">
        <f t="shared" si="79"/>
        <v>1847824.2226184204</v>
      </c>
      <c r="AD550" s="20">
        <f t="shared" si="79"/>
        <v>0</v>
      </c>
      <c r="AE550" s="20">
        <f t="shared" si="79"/>
        <v>1847824.2226184204</v>
      </c>
      <c r="AF550" s="20">
        <f t="shared" si="79"/>
        <v>0</v>
      </c>
      <c r="AG550" s="20">
        <f t="shared" si="79"/>
        <v>1847824.2226184204</v>
      </c>
      <c r="AH550" s="20">
        <f t="shared" si="79"/>
        <v>0</v>
      </c>
      <c r="AI550" s="20">
        <f t="shared" si="79"/>
        <v>1847824.2226184204</v>
      </c>
    </row>
    <row r="551" spans="1:35">
      <c r="A551" s="94"/>
      <c r="B551" s="94"/>
      <c r="F551" s="94"/>
      <c r="G551" s="89">
        <v>2021</v>
      </c>
      <c r="H551" s="94"/>
      <c r="I551" s="94"/>
      <c r="J551" s="94"/>
      <c r="K551" s="254" t="str">
        <f t="shared" ca="1" si="82"/>
        <v>CFO/CFO</v>
      </c>
      <c r="L551" s="20">
        <f t="shared" si="80"/>
        <v>0</v>
      </c>
      <c r="M551" s="20">
        <f t="shared" si="80"/>
        <v>1912498.0704100651</v>
      </c>
      <c r="N551" s="20">
        <f t="shared" si="80"/>
        <v>0</v>
      </c>
      <c r="O551" s="20">
        <f t="shared" si="80"/>
        <v>1912498.0704100651</v>
      </c>
      <c r="P551" s="20">
        <f t="shared" si="80"/>
        <v>1912498.0704100651</v>
      </c>
      <c r="Q551" s="20">
        <f t="shared" si="80"/>
        <v>1403259.0685127382</v>
      </c>
      <c r="R551" s="20">
        <f t="shared" si="80"/>
        <v>15833</v>
      </c>
      <c r="S551" s="20">
        <f t="shared" si="80"/>
        <v>11617.162482678161</v>
      </c>
      <c r="T551" s="20">
        <f t="shared" si="80"/>
        <v>15833</v>
      </c>
      <c r="U551" s="20">
        <f t="shared" si="80"/>
        <v>0</v>
      </c>
      <c r="V551" s="20">
        <f t="shared" si="80"/>
        <v>0</v>
      </c>
      <c r="W551" s="20">
        <f t="shared" si="80"/>
        <v>15833</v>
      </c>
      <c r="X551" s="20">
        <f t="shared" si="80"/>
        <v>0</v>
      </c>
      <c r="Y551" s="273">
        <f t="shared" si="77"/>
        <v>0</v>
      </c>
      <c r="Z551" s="273">
        <f t="shared" si="77"/>
        <v>0</v>
      </c>
      <c r="AA551" s="20">
        <f t="shared" si="81"/>
        <v>0</v>
      </c>
      <c r="AB551" s="273">
        <f t="shared" si="78"/>
        <v>10.065991233552628</v>
      </c>
      <c r="AC551" s="20">
        <f t="shared" si="79"/>
        <v>1912498.0704100651</v>
      </c>
      <c r="AD551" s="20">
        <f t="shared" si="79"/>
        <v>0</v>
      </c>
      <c r="AE551" s="20">
        <f t="shared" si="79"/>
        <v>1912498.0704100651</v>
      </c>
      <c r="AF551" s="20">
        <f t="shared" si="79"/>
        <v>0</v>
      </c>
      <c r="AG551" s="20">
        <f t="shared" si="79"/>
        <v>1912498.0704100651</v>
      </c>
      <c r="AH551" s="20">
        <f t="shared" si="79"/>
        <v>0</v>
      </c>
      <c r="AI551" s="20">
        <f t="shared" si="79"/>
        <v>1912498.0704100651</v>
      </c>
    </row>
    <row r="552" spans="1:35">
      <c r="A552" s="94"/>
      <c r="B552" s="94"/>
      <c r="F552" s="94"/>
      <c r="G552" s="89">
        <v>2022</v>
      </c>
      <c r="H552" s="94"/>
      <c r="I552" s="94"/>
      <c r="J552" s="94"/>
      <c r="K552" s="254" t="str">
        <f t="shared" ca="1" si="82"/>
        <v>CFO/CFO</v>
      </c>
      <c r="L552" s="20">
        <f t="shared" si="80"/>
        <v>0</v>
      </c>
      <c r="M552" s="20">
        <f t="shared" si="80"/>
        <v>1979435.5028744172</v>
      </c>
      <c r="N552" s="20">
        <f t="shared" si="80"/>
        <v>0</v>
      </c>
      <c r="O552" s="20">
        <f t="shared" si="80"/>
        <v>1979435.5028744172</v>
      </c>
      <c r="P552" s="20">
        <f t="shared" si="80"/>
        <v>1979435.5028744172</v>
      </c>
      <c r="Q552" s="20">
        <f t="shared" si="80"/>
        <v>1403259.0685127382</v>
      </c>
      <c r="R552" s="20">
        <f t="shared" si="80"/>
        <v>15833</v>
      </c>
      <c r="S552" s="20">
        <f t="shared" si="80"/>
        <v>11224.311577466822</v>
      </c>
      <c r="T552" s="20">
        <f t="shared" si="80"/>
        <v>15832.999999999998</v>
      </c>
      <c r="U552" s="20">
        <f t="shared" si="80"/>
        <v>0</v>
      </c>
      <c r="V552" s="20">
        <f t="shared" si="80"/>
        <v>0</v>
      </c>
      <c r="W552" s="20">
        <f t="shared" si="80"/>
        <v>15833</v>
      </c>
      <c r="X552" s="20">
        <f t="shared" si="80"/>
        <v>0</v>
      </c>
      <c r="Y552" s="273">
        <f t="shared" si="77"/>
        <v>0</v>
      </c>
      <c r="Z552" s="273">
        <f t="shared" si="77"/>
        <v>0</v>
      </c>
      <c r="AA552" s="20">
        <f t="shared" si="81"/>
        <v>0</v>
      </c>
      <c r="AB552" s="273">
        <f t="shared" si="78"/>
        <v>10.418300926726969</v>
      </c>
      <c r="AC552" s="20">
        <f t="shared" ref="AC552:AI560" si="83">SUMIF($I$22:$I$513,$G552,AC$22:AC$513)</f>
        <v>1979435.5028744172</v>
      </c>
      <c r="AD552" s="20">
        <f t="shared" si="83"/>
        <v>0</v>
      </c>
      <c r="AE552" s="20">
        <f t="shared" si="83"/>
        <v>1979435.5028744172</v>
      </c>
      <c r="AF552" s="20">
        <f t="shared" si="83"/>
        <v>0</v>
      </c>
      <c r="AG552" s="20">
        <f t="shared" si="83"/>
        <v>1979435.5028744172</v>
      </c>
      <c r="AH552" s="20">
        <f t="shared" si="83"/>
        <v>0</v>
      </c>
      <c r="AI552" s="20">
        <f t="shared" si="83"/>
        <v>1979435.5028744172</v>
      </c>
    </row>
    <row r="553" spans="1:35">
      <c r="A553" s="94"/>
      <c r="B553" s="94"/>
      <c r="F553" s="94"/>
      <c r="G553" s="89">
        <v>2023</v>
      </c>
      <c r="H553" s="94"/>
      <c r="I553" s="94"/>
      <c r="J553" s="94"/>
      <c r="K553" s="254" t="str">
        <f t="shared" ca="1" si="82"/>
        <v>CFO/CFO</v>
      </c>
      <c r="L553" s="20">
        <f t="shared" ref="L553:X560" si="84">SUMIF($I$22:$I$513,$G553,L$22:L$513)</f>
        <v>0</v>
      </c>
      <c r="M553" s="20">
        <f t="shared" si="84"/>
        <v>2048715.7454750214</v>
      </c>
      <c r="N553" s="20">
        <f t="shared" si="84"/>
        <v>0</v>
      </c>
      <c r="O553" s="20">
        <f t="shared" si="84"/>
        <v>2048715.7454750214</v>
      </c>
      <c r="P553" s="20">
        <f t="shared" si="84"/>
        <v>2048715.7454750214</v>
      </c>
      <c r="Q553" s="20">
        <f t="shared" si="84"/>
        <v>1403259.068512738</v>
      </c>
      <c r="R553" s="20">
        <f t="shared" si="84"/>
        <v>15833</v>
      </c>
      <c r="S553" s="20">
        <f t="shared" si="84"/>
        <v>10844.745485475192</v>
      </c>
      <c r="T553" s="20">
        <f t="shared" si="84"/>
        <v>15833.000000000002</v>
      </c>
      <c r="U553" s="20">
        <f t="shared" si="84"/>
        <v>0</v>
      </c>
      <c r="V553" s="20">
        <f t="shared" si="84"/>
        <v>0</v>
      </c>
      <c r="W553" s="20">
        <f t="shared" si="84"/>
        <v>15833</v>
      </c>
      <c r="X553" s="20">
        <f t="shared" si="84"/>
        <v>0</v>
      </c>
      <c r="Y553" s="273">
        <f t="shared" ref="Y553:Z584" si="85">SUMIF($I$22:$I$513,$G553,Y$22:Y$513)/12</f>
        <v>0</v>
      </c>
      <c r="Z553" s="273">
        <f t="shared" si="85"/>
        <v>0</v>
      </c>
      <c r="AA553" s="20">
        <f t="shared" si="81"/>
        <v>0</v>
      </c>
      <c r="AB553" s="273">
        <f t="shared" si="78"/>
        <v>10.78294145916241</v>
      </c>
      <c r="AC553" s="20">
        <f t="shared" si="83"/>
        <v>2048715.7454750214</v>
      </c>
      <c r="AD553" s="20">
        <f t="shared" si="83"/>
        <v>0</v>
      </c>
      <c r="AE553" s="20">
        <f t="shared" si="83"/>
        <v>2048715.7454750214</v>
      </c>
      <c r="AF553" s="20">
        <f t="shared" si="83"/>
        <v>0</v>
      </c>
      <c r="AG553" s="20">
        <f t="shared" si="83"/>
        <v>2048715.7454750214</v>
      </c>
      <c r="AH553" s="20">
        <f t="shared" si="83"/>
        <v>0</v>
      </c>
      <c r="AI553" s="20">
        <f t="shared" si="83"/>
        <v>2048715.7454750214</v>
      </c>
    </row>
    <row r="554" spans="1:35">
      <c r="A554" s="94"/>
      <c r="B554" s="94"/>
      <c r="F554" s="94"/>
      <c r="G554" s="89">
        <v>2024</v>
      </c>
      <c r="H554" s="94"/>
      <c r="I554" s="94"/>
      <c r="J554" s="94"/>
      <c r="K554" s="254" t="str">
        <f t="shared" ca="1" si="82"/>
        <v>CFO/CFO</v>
      </c>
      <c r="L554" s="20">
        <f t="shared" si="84"/>
        <v>0</v>
      </c>
      <c r="M554" s="20">
        <f t="shared" si="84"/>
        <v>2120420.796566647</v>
      </c>
      <c r="N554" s="20">
        <f t="shared" si="84"/>
        <v>0</v>
      </c>
      <c r="O554" s="20">
        <f t="shared" si="84"/>
        <v>2120420.796566647</v>
      </c>
      <c r="P554" s="20">
        <f t="shared" si="84"/>
        <v>2120420.796566647</v>
      </c>
      <c r="Q554" s="20">
        <f t="shared" si="84"/>
        <v>1403259.0685127378</v>
      </c>
      <c r="R554" s="20">
        <f t="shared" si="84"/>
        <v>15833</v>
      </c>
      <c r="S554" s="20">
        <f t="shared" si="84"/>
        <v>10478.014961811779</v>
      </c>
      <c r="T554" s="20">
        <f t="shared" si="84"/>
        <v>15833</v>
      </c>
      <c r="U554" s="20">
        <f t="shared" si="84"/>
        <v>0</v>
      </c>
      <c r="V554" s="20">
        <f t="shared" si="84"/>
        <v>0</v>
      </c>
      <c r="W554" s="20">
        <f t="shared" si="84"/>
        <v>15833</v>
      </c>
      <c r="X554" s="20">
        <f t="shared" si="84"/>
        <v>0</v>
      </c>
      <c r="Y554" s="273">
        <f t="shared" si="85"/>
        <v>0</v>
      </c>
      <c r="Z554" s="273">
        <f t="shared" si="85"/>
        <v>0</v>
      </c>
      <c r="AA554" s="20">
        <f t="shared" si="81"/>
        <v>0</v>
      </c>
      <c r="AB554" s="273">
        <f t="shared" si="78"/>
        <v>11.160344410233094</v>
      </c>
      <c r="AC554" s="20">
        <f t="shared" si="83"/>
        <v>2120420.796566647</v>
      </c>
      <c r="AD554" s="20">
        <f t="shared" si="83"/>
        <v>0</v>
      </c>
      <c r="AE554" s="20">
        <f t="shared" si="83"/>
        <v>2120420.796566647</v>
      </c>
      <c r="AF554" s="20">
        <f t="shared" si="83"/>
        <v>0</v>
      </c>
      <c r="AG554" s="20">
        <f t="shared" si="83"/>
        <v>2120420.796566647</v>
      </c>
      <c r="AH554" s="20">
        <f t="shared" si="83"/>
        <v>0</v>
      </c>
      <c r="AI554" s="20">
        <f t="shared" si="83"/>
        <v>2120420.796566647</v>
      </c>
    </row>
    <row r="555" spans="1:35">
      <c r="A555" s="94"/>
      <c r="B555" s="94"/>
      <c r="F555" s="94"/>
      <c r="G555" s="89">
        <v>2025</v>
      </c>
      <c r="H555" s="94"/>
      <c r="I555" s="94"/>
      <c r="J555" s="94"/>
      <c r="K555" s="254" t="str">
        <f t="shared" ca="1" si="82"/>
        <v>CFO/CFO</v>
      </c>
      <c r="L555" s="20">
        <f t="shared" si="84"/>
        <v>0</v>
      </c>
      <c r="M555" s="20">
        <f t="shared" si="84"/>
        <v>2194635.5244464795</v>
      </c>
      <c r="N555" s="20">
        <f t="shared" si="84"/>
        <v>0</v>
      </c>
      <c r="O555" s="20">
        <f t="shared" si="84"/>
        <v>2194635.5244464795</v>
      </c>
      <c r="P555" s="20">
        <f t="shared" si="84"/>
        <v>2194635.5244464795</v>
      </c>
      <c r="Q555" s="20">
        <f t="shared" si="84"/>
        <v>1403259.068512738</v>
      </c>
      <c r="R555" s="20">
        <f t="shared" si="84"/>
        <v>15833</v>
      </c>
      <c r="S555" s="20">
        <f t="shared" si="84"/>
        <v>10123.685953441334</v>
      </c>
      <c r="T555" s="20">
        <f t="shared" si="84"/>
        <v>15832.999999999998</v>
      </c>
      <c r="U555" s="20">
        <f t="shared" si="84"/>
        <v>0</v>
      </c>
      <c r="V555" s="20">
        <f t="shared" si="84"/>
        <v>0</v>
      </c>
      <c r="W555" s="20">
        <f t="shared" si="84"/>
        <v>15833</v>
      </c>
      <c r="X555" s="20">
        <f t="shared" si="84"/>
        <v>0</v>
      </c>
      <c r="Y555" s="273">
        <f t="shared" si="85"/>
        <v>0</v>
      </c>
      <c r="Z555" s="273">
        <f t="shared" si="85"/>
        <v>0</v>
      </c>
      <c r="AA555" s="20">
        <f t="shared" si="81"/>
        <v>0</v>
      </c>
      <c r="AB555" s="273">
        <f t="shared" si="78"/>
        <v>11.550956464591252</v>
      </c>
      <c r="AC555" s="20">
        <f t="shared" si="83"/>
        <v>2194635.5244464795</v>
      </c>
      <c r="AD555" s="20">
        <f t="shared" si="83"/>
        <v>0</v>
      </c>
      <c r="AE555" s="20">
        <f t="shared" si="83"/>
        <v>2194635.5244464795</v>
      </c>
      <c r="AF555" s="20">
        <f t="shared" si="83"/>
        <v>0</v>
      </c>
      <c r="AG555" s="20">
        <f t="shared" si="83"/>
        <v>2194635.5244464795</v>
      </c>
      <c r="AH555" s="20">
        <f t="shared" si="83"/>
        <v>0</v>
      </c>
      <c r="AI555" s="20">
        <f t="shared" si="83"/>
        <v>2194635.5244464795</v>
      </c>
    </row>
    <row r="556" spans="1:35">
      <c r="A556" s="94"/>
      <c r="B556" s="94"/>
      <c r="F556" s="94"/>
      <c r="G556" s="89">
        <v>2026</v>
      </c>
      <c r="H556" s="94"/>
      <c r="I556" s="94"/>
      <c r="J556" s="94"/>
      <c r="K556" s="254" t="str">
        <f t="shared" ca="1" si="82"/>
        <v>CFO/CFO</v>
      </c>
      <c r="L556" s="20">
        <f t="shared" si="84"/>
        <v>0</v>
      </c>
      <c r="M556" s="20">
        <f t="shared" si="84"/>
        <v>2271447.7678021058</v>
      </c>
      <c r="N556" s="20">
        <f t="shared" si="84"/>
        <v>0</v>
      </c>
      <c r="O556" s="20">
        <f t="shared" si="84"/>
        <v>2271447.7678021058</v>
      </c>
      <c r="P556" s="20">
        <f t="shared" si="84"/>
        <v>2271447.7678021058</v>
      </c>
      <c r="Q556" s="20">
        <f t="shared" si="84"/>
        <v>1403259.0685127375</v>
      </c>
      <c r="R556" s="20">
        <f t="shared" si="84"/>
        <v>15833</v>
      </c>
      <c r="S556" s="20">
        <f t="shared" si="84"/>
        <v>9781.3390854505633</v>
      </c>
      <c r="T556" s="20">
        <f t="shared" si="84"/>
        <v>15832.999999999998</v>
      </c>
      <c r="U556" s="20">
        <f t="shared" si="84"/>
        <v>0</v>
      </c>
      <c r="V556" s="20">
        <f t="shared" si="84"/>
        <v>0</v>
      </c>
      <c r="W556" s="20">
        <f t="shared" si="84"/>
        <v>15833</v>
      </c>
      <c r="X556" s="20">
        <f t="shared" si="84"/>
        <v>0</v>
      </c>
      <c r="Y556" s="273">
        <f t="shared" si="85"/>
        <v>0</v>
      </c>
      <c r="Z556" s="273">
        <f t="shared" si="85"/>
        <v>0</v>
      </c>
      <c r="AA556" s="20">
        <f t="shared" si="81"/>
        <v>0</v>
      </c>
      <c r="AB556" s="273">
        <f t="shared" si="78"/>
        <v>11.955239940851945</v>
      </c>
      <c r="AC556" s="20">
        <f t="shared" si="83"/>
        <v>2271447.7678021058</v>
      </c>
      <c r="AD556" s="20">
        <f t="shared" si="83"/>
        <v>0</v>
      </c>
      <c r="AE556" s="20">
        <f t="shared" si="83"/>
        <v>2271447.7678021058</v>
      </c>
      <c r="AF556" s="20">
        <f t="shared" si="83"/>
        <v>0</v>
      </c>
      <c r="AG556" s="20">
        <f t="shared" si="83"/>
        <v>2271447.7678021058</v>
      </c>
      <c r="AH556" s="20">
        <f t="shared" si="83"/>
        <v>0</v>
      </c>
      <c r="AI556" s="20">
        <f t="shared" si="83"/>
        <v>2271447.7678021058</v>
      </c>
    </row>
    <row r="557" spans="1:35">
      <c r="A557" s="94"/>
      <c r="B557" s="94"/>
      <c r="F557" s="94"/>
      <c r="G557" s="89">
        <v>2027</v>
      </c>
      <c r="H557" s="94"/>
      <c r="I557" s="94"/>
      <c r="J557" s="94"/>
      <c r="K557" s="254" t="str">
        <f t="shared" ca="1" si="82"/>
        <v>CFO/CFO</v>
      </c>
      <c r="L557" s="20">
        <f t="shared" si="84"/>
        <v>0</v>
      </c>
      <c r="M557" s="20">
        <f t="shared" si="84"/>
        <v>2350948.4396751793</v>
      </c>
      <c r="N557" s="20">
        <f t="shared" si="84"/>
        <v>0</v>
      </c>
      <c r="O557" s="20">
        <f t="shared" si="84"/>
        <v>2350948.4396751793</v>
      </c>
      <c r="P557" s="20">
        <f t="shared" si="84"/>
        <v>2350948.4396751793</v>
      </c>
      <c r="Q557" s="20">
        <f t="shared" si="84"/>
        <v>1403259.0685127378</v>
      </c>
      <c r="R557" s="20">
        <f t="shared" si="84"/>
        <v>15833</v>
      </c>
      <c r="S557" s="20">
        <f t="shared" si="84"/>
        <v>9450.569164686538</v>
      </c>
      <c r="T557" s="20">
        <f t="shared" si="84"/>
        <v>15833.000000000002</v>
      </c>
      <c r="U557" s="20">
        <f t="shared" si="84"/>
        <v>0</v>
      </c>
      <c r="V557" s="20">
        <f t="shared" si="84"/>
        <v>0</v>
      </c>
      <c r="W557" s="20">
        <f t="shared" si="84"/>
        <v>15833</v>
      </c>
      <c r="X557" s="20">
        <f t="shared" si="84"/>
        <v>0</v>
      </c>
      <c r="Y557" s="273">
        <f t="shared" si="85"/>
        <v>0</v>
      </c>
      <c r="Z557" s="273">
        <f t="shared" si="85"/>
        <v>0</v>
      </c>
      <c r="AA557" s="20">
        <f t="shared" si="81"/>
        <v>0</v>
      </c>
      <c r="AB557" s="273">
        <f t="shared" si="78"/>
        <v>12.373673338781762</v>
      </c>
      <c r="AC557" s="20">
        <f t="shared" si="83"/>
        <v>2350948.4396751793</v>
      </c>
      <c r="AD557" s="20">
        <f t="shared" si="83"/>
        <v>0</v>
      </c>
      <c r="AE557" s="20">
        <f t="shared" si="83"/>
        <v>2350948.4396751793</v>
      </c>
      <c r="AF557" s="20">
        <f t="shared" si="83"/>
        <v>0</v>
      </c>
      <c r="AG557" s="20">
        <f t="shared" si="83"/>
        <v>2350948.4396751793</v>
      </c>
      <c r="AH557" s="20">
        <f t="shared" si="83"/>
        <v>0</v>
      </c>
      <c r="AI557" s="20">
        <f t="shared" si="83"/>
        <v>2350948.4396751793</v>
      </c>
    </row>
    <row r="558" spans="1:35">
      <c r="A558" s="94"/>
      <c r="B558" s="94"/>
      <c r="F558" s="94"/>
      <c r="G558" s="89">
        <v>2028</v>
      </c>
      <c r="H558" s="94"/>
      <c r="I558" s="94"/>
      <c r="J558" s="94"/>
      <c r="K558" s="254" t="str">
        <f t="shared" ca="1" si="82"/>
        <v>CFO/CFO</v>
      </c>
      <c r="L558" s="20">
        <f t="shared" si="84"/>
        <v>0</v>
      </c>
      <c r="M558" s="20">
        <f t="shared" si="84"/>
        <v>2433231.6350638107</v>
      </c>
      <c r="N558" s="20">
        <f t="shared" si="84"/>
        <v>0</v>
      </c>
      <c r="O558" s="20">
        <f t="shared" si="84"/>
        <v>2433231.6350638107</v>
      </c>
      <c r="P558" s="20">
        <f t="shared" si="84"/>
        <v>2433231.6350638107</v>
      </c>
      <c r="Q558" s="20">
        <f t="shared" si="84"/>
        <v>1403259.068512738</v>
      </c>
      <c r="R558" s="20">
        <f t="shared" si="84"/>
        <v>15833</v>
      </c>
      <c r="S558" s="20">
        <f t="shared" si="84"/>
        <v>9130.98470018023</v>
      </c>
      <c r="T558" s="20">
        <f t="shared" si="84"/>
        <v>15833</v>
      </c>
      <c r="U558" s="20">
        <f t="shared" si="84"/>
        <v>0</v>
      </c>
      <c r="V558" s="20">
        <f t="shared" si="84"/>
        <v>0</v>
      </c>
      <c r="W558" s="20">
        <f t="shared" si="84"/>
        <v>15833</v>
      </c>
      <c r="X558" s="20">
        <f t="shared" si="84"/>
        <v>0</v>
      </c>
      <c r="Y558" s="273">
        <f t="shared" si="85"/>
        <v>0</v>
      </c>
      <c r="Z558" s="273">
        <f t="shared" si="85"/>
        <v>0</v>
      </c>
      <c r="AA558" s="20">
        <f t="shared" si="81"/>
        <v>0</v>
      </c>
      <c r="AB558" s="273">
        <f t="shared" si="78"/>
        <v>12.806751905639123</v>
      </c>
      <c r="AC558" s="20">
        <f t="shared" si="83"/>
        <v>2433231.6350638107</v>
      </c>
      <c r="AD558" s="20">
        <f t="shared" si="83"/>
        <v>0</v>
      </c>
      <c r="AE558" s="20">
        <f t="shared" si="83"/>
        <v>2433231.6350638107</v>
      </c>
      <c r="AF558" s="20">
        <f t="shared" si="83"/>
        <v>0</v>
      </c>
      <c r="AG558" s="20">
        <f t="shared" si="83"/>
        <v>2433231.6350638107</v>
      </c>
      <c r="AH558" s="20">
        <f t="shared" si="83"/>
        <v>0</v>
      </c>
      <c r="AI558" s="20">
        <f t="shared" si="83"/>
        <v>2433231.6350638107</v>
      </c>
    </row>
    <row r="559" spans="1:35">
      <c r="A559" s="94"/>
      <c r="B559" s="94"/>
      <c r="F559" s="94"/>
      <c r="G559" s="89">
        <v>2029</v>
      </c>
      <c r="H559" s="94"/>
      <c r="I559" s="94"/>
      <c r="J559" s="94"/>
      <c r="K559" s="254" t="str">
        <f t="shared" ca="1" si="82"/>
        <v>CFO/CFO</v>
      </c>
      <c r="L559" s="20">
        <f t="shared" si="84"/>
        <v>0</v>
      </c>
      <c r="M559" s="20">
        <f t="shared" si="84"/>
        <v>2518394.742291044</v>
      </c>
      <c r="N559" s="20">
        <f t="shared" si="84"/>
        <v>0</v>
      </c>
      <c r="O559" s="20">
        <f t="shared" si="84"/>
        <v>2518394.742291044</v>
      </c>
      <c r="P559" s="20">
        <f t="shared" si="84"/>
        <v>2518394.742291044</v>
      </c>
      <c r="Q559" s="20">
        <f t="shared" si="84"/>
        <v>1403259.068512738</v>
      </c>
      <c r="R559" s="20">
        <f t="shared" si="84"/>
        <v>15833</v>
      </c>
      <c r="S559" s="20">
        <f t="shared" si="84"/>
        <v>8822.2074397876622</v>
      </c>
      <c r="T559" s="20">
        <f t="shared" si="84"/>
        <v>15833</v>
      </c>
      <c r="U559" s="20">
        <f t="shared" si="84"/>
        <v>0</v>
      </c>
      <c r="V559" s="20">
        <f t="shared" si="84"/>
        <v>0</v>
      </c>
      <c r="W559" s="20">
        <f t="shared" si="84"/>
        <v>15833</v>
      </c>
      <c r="X559" s="20">
        <f t="shared" si="84"/>
        <v>0</v>
      </c>
      <c r="Y559" s="273">
        <f t="shared" si="85"/>
        <v>0</v>
      </c>
      <c r="Z559" s="273">
        <f t="shared" si="85"/>
        <v>0</v>
      </c>
      <c r="AA559" s="20">
        <f t="shared" si="81"/>
        <v>0</v>
      </c>
      <c r="AB559" s="273">
        <f t="shared" si="78"/>
        <v>13.254988222336491</v>
      </c>
      <c r="AC559" s="20">
        <f t="shared" si="83"/>
        <v>2518394.742291044</v>
      </c>
      <c r="AD559" s="20">
        <f t="shared" si="83"/>
        <v>0</v>
      </c>
      <c r="AE559" s="20">
        <f t="shared" si="83"/>
        <v>2518394.742291044</v>
      </c>
      <c r="AF559" s="20">
        <f t="shared" si="83"/>
        <v>0</v>
      </c>
      <c r="AG559" s="20">
        <f t="shared" si="83"/>
        <v>2518394.742291044</v>
      </c>
      <c r="AH559" s="20">
        <f t="shared" si="83"/>
        <v>0</v>
      </c>
      <c r="AI559" s="20">
        <f t="shared" si="83"/>
        <v>2518394.742291044</v>
      </c>
    </row>
    <row r="560" spans="1:35">
      <c r="A560" s="94"/>
      <c r="B560" s="94"/>
      <c r="F560" s="94"/>
      <c r="G560" s="89">
        <v>2030</v>
      </c>
      <c r="H560" s="94"/>
      <c r="I560" s="94"/>
      <c r="J560" s="94"/>
      <c r="K560" s="254" t="str">
        <f t="shared" ca="1" si="82"/>
        <v>CFO/CFO</v>
      </c>
      <c r="L560" s="20">
        <f t="shared" si="84"/>
        <v>0</v>
      </c>
      <c r="M560" s="20">
        <f t="shared" si="84"/>
        <v>2606538.5582712302</v>
      </c>
      <c r="N560" s="20">
        <f t="shared" si="84"/>
        <v>0</v>
      </c>
      <c r="O560" s="20">
        <f t="shared" si="84"/>
        <v>2606538.5582712302</v>
      </c>
      <c r="P560" s="20">
        <f t="shared" si="84"/>
        <v>2606538.5582712302</v>
      </c>
      <c r="Q560" s="20">
        <f t="shared" si="84"/>
        <v>1403259.068512738</v>
      </c>
      <c r="R560" s="20">
        <f t="shared" si="84"/>
        <v>15833</v>
      </c>
      <c r="S560" s="20">
        <f t="shared" si="84"/>
        <v>8523.8719225001569</v>
      </c>
      <c r="T560" s="20">
        <f t="shared" si="84"/>
        <v>15832.999999999998</v>
      </c>
      <c r="U560" s="20">
        <f t="shared" si="84"/>
        <v>0</v>
      </c>
      <c r="V560" s="20">
        <f t="shared" si="84"/>
        <v>0</v>
      </c>
      <c r="W560" s="20">
        <f t="shared" si="84"/>
        <v>15833</v>
      </c>
      <c r="X560" s="20">
        <f t="shared" si="84"/>
        <v>0</v>
      </c>
      <c r="Y560" s="273">
        <f t="shared" si="85"/>
        <v>0</v>
      </c>
      <c r="Z560" s="273">
        <f t="shared" si="85"/>
        <v>0</v>
      </c>
      <c r="AA560" s="20">
        <f t="shared" si="81"/>
        <v>0</v>
      </c>
      <c r="AB560" s="273">
        <f t="shared" si="78"/>
        <v>13.718912810118267</v>
      </c>
      <c r="AC560" s="20">
        <f t="shared" si="83"/>
        <v>2606538.5582712302</v>
      </c>
      <c r="AD560" s="20">
        <f t="shared" si="83"/>
        <v>0</v>
      </c>
      <c r="AE560" s="20">
        <f t="shared" si="83"/>
        <v>2606538.5582712302</v>
      </c>
      <c r="AF560" s="20">
        <f t="shared" si="83"/>
        <v>0</v>
      </c>
      <c r="AG560" s="20">
        <f t="shared" si="83"/>
        <v>2606538.5582712302</v>
      </c>
      <c r="AH560" s="20">
        <f t="shared" si="83"/>
        <v>0</v>
      </c>
      <c r="AI560" s="20">
        <f t="shared" si="83"/>
        <v>2606538.5582712302</v>
      </c>
    </row>
    <row r="561" spans="1:35">
      <c r="A561" s="94"/>
      <c r="B561" s="94"/>
      <c r="F561" s="94"/>
      <c r="G561" s="94"/>
      <c r="H561" s="94"/>
      <c r="I561" s="94"/>
      <c r="J561" s="94"/>
      <c r="L561" s="94"/>
      <c r="M561" s="94"/>
      <c r="N561" s="94"/>
      <c r="O561" s="94"/>
      <c r="U561" s="94"/>
      <c r="V561" s="94"/>
      <c r="W561" s="94"/>
      <c r="X561" s="94"/>
      <c r="Y561" s="273"/>
      <c r="Z561" s="273"/>
      <c r="AA561" s="94"/>
      <c r="AB561" s="273"/>
      <c r="AC561" s="94"/>
      <c r="AD561" s="94"/>
      <c r="AE561" s="94"/>
    </row>
    <row r="562" spans="1:35">
      <c r="A562" s="94"/>
      <c r="B562" s="94"/>
      <c r="F562" s="94"/>
      <c r="G562" s="89" t="s">
        <v>426</v>
      </c>
      <c r="H562" s="94"/>
      <c r="I562" s="94"/>
      <c r="J562" s="94"/>
      <c r="L562" s="94"/>
      <c r="M562" s="94"/>
      <c r="N562" s="94"/>
      <c r="O562" s="94"/>
      <c r="U562" s="94"/>
      <c r="V562" s="94"/>
      <c r="W562" s="94"/>
      <c r="X562" s="94"/>
      <c r="Y562" s="273"/>
      <c r="Z562" s="273"/>
      <c r="AA562" s="94"/>
      <c r="AB562" s="273"/>
      <c r="AC562" s="94"/>
      <c r="AD562" s="94"/>
      <c r="AE562" s="94"/>
    </row>
    <row r="563" spans="1:35">
      <c r="A563" s="94"/>
      <c r="B563" s="94"/>
      <c r="F563" s="94"/>
      <c r="G563" s="255">
        <v>1990</v>
      </c>
      <c r="H563" s="256"/>
      <c r="I563" s="256"/>
      <c r="J563" s="256"/>
      <c r="K563" s="257" t="s">
        <v>425</v>
      </c>
      <c r="L563" s="258">
        <f t="shared" ref="L563:X579" si="86">SUMIF($J$22:$J$513,$G563,L$22:L$513)</f>
        <v>0</v>
      </c>
      <c r="M563" s="258">
        <f t="shared" si="86"/>
        <v>0</v>
      </c>
      <c r="N563" s="258">
        <f t="shared" si="86"/>
        <v>0</v>
      </c>
      <c r="O563" s="258">
        <f t="shared" si="86"/>
        <v>0</v>
      </c>
      <c r="P563" s="258">
        <f t="shared" si="86"/>
        <v>0</v>
      </c>
      <c r="Q563" s="258">
        <f t="shared" si="86"/>
        <v>0</v>
      </c>
      <c r="R563" s="258">
        <f t="shared" si="86"/>
        <v>0</v>
      </c>
      <c r="S563" s="258">
        <f t="shared" si="86"/>
        <v>0</v>
      </c>
      <c r="T563" s="258">
        <f t="shared" si="86"/>
        <v>0</v>
      </c>
      <c r="U563" s="258">
        <f t="shared" si="86"/>
        <v>0</v>
      </c>
      <c r="V563" s="258">
        <f t="shared" si="86"/>
        <v>0</v>
      </c>
      <c r="W563" s="258">
        <f t="shared" si="86"/>
        <v>0</v>
      </c>
      <c r="X563" s="258">
        <f t="shared" si="86"/>
        <v>0</v>
      </c>
      <c r="Y563" s="274">
        <f t="shared" si="85"/>
        <v>0</v>
      </c>
      <c r="Z563" s="274">
        <f t="shared" si="85"/>
        <v>0</v>
      </c>
      <c r="AA563" s="258">
        <f t="shared" si="81"/>
        <v>0</v>
      </c>
      <c r="AB563" s="274">
        <f t="shared" si="78"/>
        <v>0</v>
      </c>
      <c r="AC563" s="258">
        <f t="shared" ref="AC563:AI578" si="87">SUMIF($J$22:$J$513,$G563,AC$22:AC$513)</f>
        <v>0</v>
      </c>
      <c r="AD563" s="258">
        <f t="shared" si="87"/>
        <v>0</v>
      </c>
      <c r="AE563" s="258">
        <f t="shared" si="87"/>
        <v>0</v>
      </c>
      <c r="AF563" s="258">
        <f t="shared" si="87"/>
        <v>0</v>
      </c>
      <c r="AG563" s="258">
        <f t="shared" si="87"/>
        <v>0</v>
      </c>
      <c r="AH563" s="258">
        <f t="shared" si="87"/>
        <v>0</v>
      </c>
      <c r="AI563" s="258">
        <f t="shared" si="87"/>
        <v>0</v>
      </c>
    </row>
    <row r="564" spans="1:35">
      <c r="A564" s="94"/>
      <c r="B564" s="94"/>
      <c r="F564" s="94"/>
      <c r="G564" s="255">
        <v>1991</v>
      </c>
      <c r="H564" s="256"/>
      <c r="I564" s="256"/>
      <c r="J564" s="256"/>
      <c r="K564" s="257" t="s">
        <v>425</v>
      </c>
      <c r="L564" s="258">
        <f t="shared" si="86"/>
        <v>0</v>
      </c>
      <c r="M564" s="258">
        <f t="shared" si="86"/>
        <v>0</v>
      </c>
      <c r="N564" s="258">
        <f t="shared" si="86"/>
        <v>0</v>
      </c>
      <c r="O564" s="258">
        <f t="shared" si="86"/>
        <v>0</v>
      </c>
      <c r="P564" s="258">
        <f t="shared" si="86"/>
        <v>0</v>
      </c>
      <c r="Q564" s="258">
        <f t="shared" si="86"/>
        <v>0</v>
      </c>
      <c r="R564" s="258">
        <f t="shared" si="86"/>
        <v>0</v>
      </c>
      <c r="S564" s="258">
        <f t="shared" si="86"/>
        <v>0</v>
      </c>
      <c r="T564" s="258">
        <f t="shared" si="86"/>
        <v>0</v>
      </c>
      <c r="U564" s="258">
        <f t="shared" si="86"/>
        <v>0</v>
      </c>
      <c r="V564" s="258">
        <f t="shared" si="86"/>
        <v>0</v>
      </c>
      <c r="W564" s="258">
        <f t="shared" si="86"/>
        <v>0</v>
      </c>
      <c r="X564" s="258">
        <f t="shared" si="86"/>
        <v>0</v>
      </c>
      <c r="Y564" s="274">
        <f t="shared" si="85"/>
        <v>0</v>
      </c>
      <c r="Z564" s="274">
        <f t="shared" si="85"/>
        <v>0</v>
      </c>
      <c r="AA564" s="258">
        <f t="shared" si="81"/>
        <v>0</v>
      </c>
      <c r="AB564" s="274">
        <f t="shared" si="78"/>
        <v>0</v>
      </c>
      <c r="AC564" s="258">
        <f t="shared" si="87"/>
        <v>0</v>
      </c>
      <c r="AD564" s="258">
        <f t="shared" si="87"/>
        <v>0</v>
      </c>
      <c r="AE564" s="258">
        <f t="shared" si="87"/>
        <v>0</v>
      </c>
      <c r="AF564" s="258">
        <f t="shared" si="87"/>
        <v>0</v>
      </c>
      <c r="AG564" s="258">
        <f t="shared" si="87"/>
        <v>0</v>
      </c>
      <c r="AH564" s="258">
        <f t="shared" si="87"/>
        <v>0</v>
      </c>
      <c r="AI564" s="258">
        <f t="shared" si="87"/>
        <v>0</v>
      </c>
    </row>
    <row r="565" spans="1:35">
      <c r="A565" s="94"/>
      <c r="B565" s="94"/>
      <c r="F565" s="94"/>
      <c r="G565" s="255">
        <v>1992</v>
      </c>
      <c r="H565" s="256"/>
      <c r="I565" s="256"/>
      <c r="J565" s="256"/>
      <c r="K565" s="257" t="s">
        <v>425</v>
      </c>
      <c r="L565" s="258">
        <f t="shared" si="86"/>
        <v>0</v>
      </c>
      <c r="M565" s="258">
        <f t="shared" si="86"/>
        <v>0</v>
      </c>
      <c r="N565" s="258">
        <f t="shared" si="86"/>
        <v>0</v>
      </c>
      <c r="O565" s="258">
        <f t="shared" si="86"/>
        <v>0</v>
      </c>
      <c r="P565" s="258">
        <f t="shared" si="86"/>
        <v>0</v>
      </c>
      <c r="Q565" s="258">
        <f t="shared" si="86"/>
        <v>0</v>
      </c>
      <c r="R565" s="258">
        <f t="shared" si="86"/>
        <v>0</v>
      </c>
      <c r="S565" s="258">
        <f t="shared" si="86"/>
        <v>0</v>
      </c>
      <c r="T565" s="258">
        <f t="shared" si="86"/>
        <v>0</v>
      </c>
      <c r="U565" s="258">
        <f t="shared" si="86"/>
        <v>0</v>
      </c>
      <c r="V565" s="258">
        <f t="shared" si="86"/>
        <v>0</v>
      </c>
      <c r="W565" s="258">
        <f t="shared" si="86"/>
        <v>0</v>
      </c>
      <c r="X565" s="258">
        <f t="shared" si="86"/>
        <v>0</v>
      </c>
      <c r="Y565" s="274">
        <f t="shared" si="85"/>
        <v>0</v>
      </c>
      <c r="Z565" s="274">
        <f t="shared" si="85"/>
        <v>0</v>
      </c>
      <c r="AA565" s="258">
        <f t="shared" si="81"/>
        <v>0</v>
      </c>
      <c r="AB565" s="274">
        <f t="shared" si="78"/>
        <v>0</v>
      </c>
      <c r="AC565" s="258">
        <f t="shared" si="87"/>
        <v>0</v>
      </c>
      <c r="AD565" s="258">
        <f t="shared" si="87"/>
        <v>0</v>
      </c>
      <c r="AE565" s="258">
        <f t="shared" si="87"/>
        <v>0</v>
      </c>
      <c r="AF565" s="258">
        <f t="shared" si="87"/>
        <v>0</v>
      </c>
      <c r="AG565" s="258">
        <f t="shared" si="87"/>
        <v>0</v>
      </c>
      <c r="AH565" s="258">
        <f t="shared" si="87"/>
        <v>0</v>
      </c>
      <c r="AI565" s="258">
        <f t="shared" si="87"/>
        <v>0</v>
      </c>
    </row>
    <row r="566" spans="1:35">
      <c r="A566" s="94"/>
      <c r="B566" s="94"/>
      <c r="F566" s="94"/>
      <c r="G566" s="255">
        <v>1993</v>
      </c>
      <c r="H566" s="256"/>
      <c r="I566" s="256"/>
      <c r="J566" s="256"/>
      <c r="K566" s="257" t="s">
        <v>425</v>
      </c>
      <c r="L566" s="258">
        <f t="shared" si="86"/>
        <v>0</v>
      </c>
      <c r="M566" s="258">
        <f t="shared" si="86"/>
        <v>0</v>
      </c>
      <c r="N566" s="258">
        <f t="shared" si="86"/>
        <v>0</v>
      </c>
      <c r="O566" s="258">
        <f t="shared" si="86"/>
        <v>0</v>
      </c>
      <c r="P566" s="258">
        <f t="shared" si="86"/>
        <v>0</v>
      </c>
      <c r="Q566" s="258">
        <f t="shared" si="86"/>
        <v>0</v>
      </c>
      <c r="R566" s="258">
        <f t="shared" si="86"/>
        <v>0</v>
      </c>
      <c r="S566" s="258">
        <f t="shared" si="86"/>
        <v>0</v>
      </c>
      <c r="T566" s="258">
        <f t="shared" si="86"/>
        <v>0</v>
      </c>
      <c r="U566" s="258">
        <f t="shared" si="86"/>
        <v>0</v>
      </c>
      <c r="V566" s="258">
        <f t="shared" si="86"/>
        <v>0</v>
      </c>
      <c r="W566" s="258">
        <f t="shared" si="86"/>
        <v>0</v>
      </c>
      <c r="X566" s="258">
        <f t="shared" si="86"/>
        <v>0</v>
      </c>
      <c r="Y566" s="274">
        <f t="shared" si="85"/>
        <v>0</v>
      </c>
      <c r="Z566" s="274">
        <f t="shared" si="85"/>
        <v>0</v>
      </c>
      <c r="AA566" s="258">
        <f t="shared" si="81"/>
        <v>0</v>
      </c>
      <c r="AB566" s="274">
        <f t="shared" si="78"/>
        <v>0</v>
      </c>
      <c r="AC566" s="258">
        <f t="shared" si="87"/>
        <v>0</v>
      </c>
      <c r="AD566" s="258">
        <f t="shared" si="87"/>
        <v>0</v>
      </c>
      <c r="AE566" s="258">
        <f t="shared" si="87"/>
        <v>0</v>
      </c>
      <c r="AF566" s="258">
        <f t="shared" si="87"/>
        <v>0</v>
      </c>
      <c r="AG566" s="258">
        <f t="shared" si="87"/>
        <v>0</v>
      </c>
      <c r="AH566" s="258">
        <f t="shared" si="87"/>
        <v>0</v>
      </c>
      <c r="AI566" s="258">
        <f t="shared" si="87"/>
        <v>0</v>
      </c>
    </row>
    <row r="567" spans="1:35">
      <c r="A567" s="94"/>
      <c r="B567" s="94"/>
      <c r="F567" s="94"/>
      <c r="G567" s="255">
        <v>1994</v>
      </c>
      <c r="H567" s="256"/>
      <c r="I567" s="256"/>
      <c r="J567" s="256"/>
      <c r="K567" s="257" t="s">
        <v>425</v>
      </c>
      <c r="L567" s="258">
        <f t="shared" si="86"/>
        <v>0</v>
      </c>
      <c r="M567" s="258">
        <f t="shared" si="86"/>
        <v>0</v>
      </c>
      <c r="N567" s="258">
        <f t="shared" si="86"/>
        <v>0</v>
      </c>
      <c r="O567" s="258">
        <f t="shared" si="86"/>
        <v>0</v>
      </c>
      <c r="P567" s="258">
        <f t="shared" si="86"/>
        <v>0</v>
      </c>
      <c r="Q567" s="258">
        <f t="shared" si="86"/>
        <v>0</v>
      </c>
      <c r="R567" s="258">
        <f t="shared" si="86"/>
        <v>0</v>
      </c>
      <c r="S567" s="258">
        <f t="shared" si="86"/>
        <v>0</v>
      </c>
      <c r="T567" s="258">
        <f t="shared" si="86"/>
        <v>0</v>
      </c>
      <c r="U567" s="258">
        <f t="shared" si="86"/>
        <v>0</v>
      </c>
      <c r="V567" s="258">
        <f t="shared" si="86"/>
        <v>0</v>
      </c>
      <c r="W567" s="258">
        <f t="shared" si="86"/>
        <v>0</v>
      </c>
      <c r="X567" s="258">
        <f t="shared" si="86"/>
        <v>0</v>
      </c>
      <c r="Y567" s="274">
        <f t="shared" si="85"/>
        <v>0</v>
      </c>
      <c r="Z567" s="274">
        <f t="shared" si="85"/>
        <v>0</v>
      </c>
      <c r="AA567" s="258">
        <f t="shared" si="81"/>
        <v>0</v>
      </c>
      <c r="AB567" s="274">
        <f t="shared" si="78"/>
        <v>0</v>
      </c>
      <c r="AC567" s="258">
        <f t="shared" si="87"/>
        <v>0</v>
      </c>
      <c r="AD567" s="258">
        <f t="shared" si="87"/>
        <v>0</v>
      </c>
      <c r="AE567" s="258">
        <f t="shared" si="87"/>
        <v>0</v>
      </c>
      <c r="AF567" s="258">
        <f t="shared" si="87"/>
        <v>0</v>
      </c>
      <c r="AG567" s="258">
        <f t="shared" si="87"/>
        <v>0</v>
      </c>
      <c r="AH567" s="258">
        <f t="shared" si="87"/>
        <v>0</v>
      </c>
      <c r="AI567" s="258">
        <f t="shared" si="87"/>
        <v>0</v>
      </c>
    </row>
    <row r="568" spans="1:35">
      <c r="A568" s="94"/>
      <c r="B568" s="94"/>
      <c r="F568" s="94"/>
      <c r="G568" s="255">
        <v>1995</v>
      </c>
      <c r="H568" s="256"/>
      <c r="I568" s="256"/>
      <c r="J568" s="256"/>
      <c r="K568" s="257" t="s">
        <v>425</v>
      </c>
      <c r="L568" s="258">
        <f t="shared" si="86"/>
        <v>0</v>
      </c>
      <c r="M568" s="258">
        <f t="shared" si="86"/>
        <v>0</v>
      </c>
      <c r="N568" s="258">
        <f t="shared" si="86"/>
        <v>0</v>
      </c>
      <c r="O568" s="258">
        <f t="shared" si="86"/>
        <v>0</v>
      </c>
      <c r="P568" s="258">
        <f t="shared" si="86"/>
        <v>0</v>
      </c>
      <c r="Q568" s="258">
        <f t="shared" si="86"/>
        <v>0</v>
      </c>
      <c r="R568" s="258">
        <f t="shared" si="86"/>
        <v>0</v>
      </c>
      <c r="S568" s="258">
        <f t="shared" si="86"/>
        <v>0</v>
      </c>
      <c r="T568" s="258">
        <f t="shared" si="86"/>
        <v>0</v>
      </c>
      <c r="U568" s="258">
        <f t="shared" si="86"/>
        <v>0</v>
      </c>
      <c r="V568" s="258">
        <f t="shared" si="86"/>
        <v>0</v>
      </c>
      <c r="W568" s="258">
        <f t="shared" si="86"/>
        <v>0</v>
      </c>
      <c r="X568" s="258">
        <f t="shared" si="86"/>
        <v>0</v>
      </c>
      <c r="Y568" s="274">
        <f t="shared" si="85"/>
        <v>0</v>
      </c>
      <c r="Z568" s="274">
        <f t="shared" si="85"/>
        <v>0</v>
      </c>
      <c r="AA568" s="258">
        <f t="shared" si="81"/>
        <v>0</v>
      </c>
      <c r="AB568" s="274">
        <f t="shared" si="78"/>
        <v>0</v>
      </c>
      <c r="AC568" s="258">
        <f t="shared" si="87"/>
        <v>0</v>
      </c>
      <c r="AD568" s="258">
        <f t="shared" si="87"/>
        <v>0</v>
      </c>
      <c r="AE568" s="258">
        <f t="shared" si="87"/>
        <v>0</v>
      </c>
      <c r="AF568" s="258">
        <f t="shared" si="87"/>
        <v>0</v>
      </c>
      <c r="AG568" s="258">
        <f t="shared" si="87"/>
        <v>0</v>
      </c>
      <c r="AH568" s="258">
        <f t="shared" si="87"/>
        <v>0</v>
      </c>
      <c r="AI568" s="258">
        <f t="shared" si="87"/>
        <v>0</v>
      </c>
    </row>
    <row r="569" spans="1:35">
      <c r="A569" s="94"/>
      <c r="B569" s="94"/>
      <c r="F569" s="94"/>
      <c r="G569" s="255">
        <v>1996</v>
      </c>
      <c r="H569" s="256"/>
      <c r="I569" s="256"/>
      <c r="J569" s="256"/>
      <c r="K569" s="257" t="s">
        <v>425</v>
      </c>
      <c r="L569" s="258">
        <f t="shared" si="86"/>
        <v>0</v>
      </c>
      <c r="M569" s="258">
        <f t="shared" si="86"/>
        <v>0</v>
      </c>
      <c r="N569" s="258">
        <f t="shared" si="86"/>
        <v>0</v>
      </c>
      <c r="O569" s="258">
        <f t="shared" si="86"/>
        <v>0</v>
      </c>
      <c r="P569" s="258">
        <f t="shared" si="86"/>
        <v>0</v>
      </c>
      <c r="Q569" s="258">
        <f t="shared" si="86"/>
        <v>0</v>
      </c>
      <c r="R569" s="258">
        <f t="shared" si="86"/>
        <v>0</v>
      </c>
      <c r="S569" s="258">
        <f t="shared" si="86"/>
        <v>0</v>
      </c>
      <c r="T569" s="258">
        <f t="shared" si="86"/>
        <v>0</v>
      </c>
      <c r="U569" s="258">
        <f t="shared" si="86"/>
        <v>0</v>
      </c>
      <c r="V569" s="258">
        <f t="shared" si="86"/>
        <v>0</v>
      </c>
      <c r="W569" s="258">
        <f t="shared" si="86"/>
        <v>0</v>
      </c>
      <c r="X569" s="258">
        <f t="shared" si="86"/>
        <v>0</v>
      </c>
      <c r="Y569" s="274">
        <f t="shared" si="85"/>
        <v>0</v>
      </c>
      <c r="Z569" s="274">
        <f t="shared" si="85"/>
        <v>0</v>
      </c>
      <c r="AA569" s="258">
        <f t="shared" si="81"/>
        <v>0</v>
      </c>
      <c r="AB569" s="274">
        <f t="shared" si="78"/>
        <v>0</v>
      </c>
      <c r="AC569" s="258">
        <f t="shared" si="87"/>
        <v>0</v>
      </c>
      <c r="AD569" s="258">
        <f t="shared" si="87"/>
        <v>0</v>
      </c>
      <c r="AE569" s="258">
        <f t="shared" si="87"/>
        <v>0</v>
      </c>
      <c r="AF569" s="258">
        <f t="shared" si="87"/>
        <v>0</v>
      </c>
      <c r="AG569" s="258">
        <f t="shared" si="87"/>
        <v>0</v>
      </c>
      <c r="AH569" s="258">
        <f t="shared" si="87"/>
        <v>0</v>
      </c>
      <c r="AI569" s="258">
        <f t="shared" si="87"/>
        <v>0</v>
      </c>
    </row>
    <row r="570" spans="1:35">
      <c r="A570" s="94"/>
      <c r="B570" s="94"/>
      <c r="F570" s="94"/>
      <c r="G570" s="255">
        <v>1997</v>
      </c>
      <c r="H570" s="256"/>
      <c r="I570" s="256"/>
      <c r="J570" s="256"/>
      <c r="K570" s="257" t="s">
        <v>425</v>
      </c>
      <c r="L570" s="258">
        <f t="shared" si="86"/>
        <v>0</v>
      </c>
      <c r="M570" s="258">
        <f t="shared" si="86"/>
        <v>0</v>
      </c>
      <c r="N570" s="258">
        <f t="shared" si="86"/>
        <v>0</v>
      </c>
      <c r="O570" s="258">
        <f t="shared" si="86"/>
        <v>0</v>
      </c>
      <c r="P570" s="258">
        <f t="shared" si="86"/>
        <v>0</v>
      </c>
      <c r="Q570" s="258">
        <f t="shared" si="86"/>
        <v>0</v>
      </c>
      <c r="R570" s="258">
        <f t="shared" si="86"/>
        <v>0</v>
      </c>
      <c r="S570" s="258">
        <f t="shared" si="86"/>
        <v>0</v>
      </c>
      <c r="T570" s="258">
        <f t="shared" si="86"/>
        <v>0</v>
      </c>
      <c r="U570" s="258">
        <f t="shared" si="86"/>
        <v>0</v>
      </c>
      <c r="V570" s="258">
        <f t="shared" si="86"/>
        <v>0</v>
      </c>
      <c r="W570" s="258">
        <f t="shared" si="86"/>
        <v>0</v>
      </c>
      <c r="X570" s="258">
        <f t="shared" si="86"/>
        <v>0</v>
      </c>
      <c r="Y570" s="274">
        <f t="shared" si="85"/>
        <v>0</v>
      </c>
      <c r="Z570" s="274">
        <f t="shared" si="85"/>
        <v>0</v>
      </c>
      <c r="AA570" s="258">
        <f t="shared" si="81"/>
        <v>0</v>
      </c>
      <c r="AB570" s="274">
        <f t="shared" si="78"/>
        <v>0</v>
      </c>
      <c r="AC570" s="258">
        <f t="shared" si="87"/>
        <v>0</v>
      </c>
      <c r="AD570" s="258">
        <f t="shared" si="87"/>
        <v>0</v>
      </c>
      <c r="AE570" s="258">
        <f t="shared" si="87"/>
        <v>0</v>
      </c>
      <c r="AF570" s="258">
        <f t="shared" si="87"/>
        <v>0</v>
      </c>
      <c r="AG570" s="258">
        <f t="shared" si="87"/>
        <v>0</v>
      </c>
      <c r="AH570" s="258">
        <f t="shared" si="87"/>
        <v>0</v>
      </c>
      <c r="AI570" s="258">
        <f t="shared" si="87"/>
        <v>0</v>
      </c>
    </row>
    <row r="571" spans="1:35">
      <c r="A571" s="94"/>
      <c r="B571" s="94"/>
      <c r="F571" s="94"/>
      <c r="G571" s="255">
        <v>1998</v>
      </c>
      <c r="H571" s="256"/>
      <c r="I571" s="256"/>
      <c r="J571" s="256"/>
      <c r="K571" s="257" t="s">
        <v>425</v>
      </c>
      <c r="L571" s="258">
        <f t="shared" si="86"/>
        <v>0</v>
      </c>
      <c r="M571" s="258">
        <f t="shared" si="86"/>
        <v>0</v>
      </c>
      <c r="N571" s="258">
        <f t="shared" si="86"/>
        <v>0</v>
      </c>
      <c r="O571" s="258">
        <f t="shared" si="86"/>
        <v>0</v>
      </c>
      <c r="P571" s="258">
        <f t="shared" si="86"/>
        <v>0</v>
      </c>
      <c r="Q571" s="258">
        <f t="shared" si="86"/>
        <v>0</v>
      </c>
      <c r="R571" s="258">
        <f t="shared" si="86"/>
        <v>0</v>
      </c>
      <c r="S571" s="258">
        <f t="shared" si="86"/>
        <v>0</v>
      </c>
      <c r="T571" s="258">
        <f t="shared" si="86"/>
        <v>0</v>
      </c>
      <c r="U571" s="258">
        <f t="shared" si="86"/>
        <v>0</v>
      </c>
      <c r="V571" s="258">
        <f t="shared" si="86"/>
        <v>0</v>
      </c>
      <c r="W571" s="258">
        <f t="shared" si="86"/>
        <v>0</v>
      </c>
      <c r="X571" s="258">
        <f t="shared" si="86"/>
        <v>0</v>
      </c>
      <c r="Y571" s="274">
        <f t="shared" si="85"/>
        <v>0</v>
      </c>
      <c r="Z571" s="274">
        <f t="shared" si="85"/>
        <v>0</v>
      </c>
      <c r="AA571" s="258">
        <f t="shared" si="81"/>
        <v>0</v>
      </c>
      <c r="AB571" s="274">
        <f t="shared" si="78"/>
        <v>0</v>
      </c>
      <c r="AC571" s="258">
        <f t="shared" si="87"/>
        <v>0</v>
      </c>
      <c r="AD571" s="258">
        <f t="shared" si="87"/>
        <v>0</v>
      </c>
      <c r="AE571" s="258">
        <f t="shared" si="87"/>
        <v>0</v>
      </c>
      <c r="AF571" s="258">
        <f t="shared" si="87"/>
        <v>0</v>
      </c>
      <c r="AG571" s="258">
        <f t="shared" si="87"/>
        <v>0</v>
      </c>
      <c r="AH571" s="258">
        <f t="shared" si="87"/>
        <v>0</v>
      </c>
      <c r="AI571" s="258">
        <f t="shared" si="87"/>
        <v>0</v>
      </c>
    </row>
    <row r="572" spans="1:35">
      <c r="A572" s="94"/>
      <c r="B572" s="94"/>
      <c r="F572" s="94"/>
      <c r="G572" s="255">
        <v>1999</v>
      </c>
      <c r="H572" s="256"/>
      <c r="I572" s="256"/>
      <c r="J572" s="256"/>
      <c r="K572" s="257" t="s">
        <v>425</v>
      </c>
      <c r="L572" s="258">
        <f t="shared" si="86"/>
        <v>0</v>
      </c>
      <c r="M572" s="258">
        <f t="shared" si="86"/>
        <v>0</v>
      </c>
      <c r="N572" s="258">
        <f t="shared" si="86"/>
        <v>0</v>
      </c>
      <c r="O572" s="258">
        <f t="shared" si="86"/>
        <v>0</v>
      </c>
      <c r="P572" s="258">
        <f t="shared" si="86"/>
        <v>0</v>
      </c>
      <c r="Q572" s="258">
        <f t="shared" si="86"/>
        <v>0</v>
      </c>
      <c r="R572" s="258">
        <f t="shared" si="86"/>
        <v>0</v>
      </c>
      <c r="S572" s="258">
        <f t="shared" si="86"/>
        <v>0</v>
      </c>
      <c r="T572" s="258">
        <f t="shared" si="86"/>
        <v>0</v>
      </c>
      <c r="U572" s="258">
        <f t="shared" si="86"/>
        <v>0</v>
      </c>
      <c r="V572" s="258">
        <f t="shared" si="86"/>
        <v>0</v>
      </c>
      <c r="W572" s="258">
        <f t="shared" si="86"/>
        <v>0</v>
      </c>
      <c r="X572" s="258">
        <f t="shared" si="86"/>
        <v>0</v>
      </c>
      <c r="Y572" s="274">
        <f t="shared" si="85"/>
        <v>0</v>
      </c>
      <c r="Z572" s="274">
        <f t="shared" si="85"/>
        <v>0</v>
      </c>
      <c r="AA572" s="258">
        <f t="shared" si="81"/>
        <v>0</v>
      </c>
      <c r="AB572" s="274">
        <f t="shared" si="78"/>
        <v>0</v>
      </c>
      <c r="AC572" s="258">
        <f t="shared" si="87"/>
        <v>0</v>
      </c>
      <c r="AD572" s="258">
        <f t="shared" si="87"/>
        <v>0</v>
      </c>
      <c r="AE572" s="258">
        <f t="shared" si="87"/>
        <v>0</v>
      </c>
      <c r="AF572" s="258">
        <f t="shared" si="87"/>
        <v>0</v>
      </c>
      <c r="AG572" s="258">
        <f t="shared" si="87"/>
        <v>0</v>
      </c>
      <c r="AH572" s="258">
        <f t="shared" si="87"/>
        <v>0</v>
      </c>
      <c r="AI572" s="258">
        <f t="shared" si="87"/>
        <v>0</v>
      </c>
    </row>
    <row r="573" spans="1:35">
      <c r="A573" s="94"/>
      <c r="B573" s="94"/>
      <c r="F573" s="94"/>
      <c r="G573" s="255">
        <v>2000</v>
      </c>
      <c r="H573" s="256"/>
      <c r="I573" s="256"/>
      <c r="J573" s="256"/>
      <c r="K573" s="257" t="s">
        <v>425</v>
      </c>
      <c r="L573" s="258">
        <f t="shared" si="86"/>
        <v>0</v>
      </c>
      <c r="M573" s="258">
        <f t="shared" si="86"/>
        <v>0</v>
      </c>
      <c r="N573" s="258">
        <f t="shared" si="86"/>
        <v>0</v>
      </c>
      <c r="O573" s="258">
        <f t="shared" si="86"/>
        <v>0</v>
      </c>
      <c r="P573" s="258">
        <f t="shared" si="86"/>
        <v>0</v>
      </c>
      <c r="Q573" s="258">
        <f t="shared" si="86"/>
        <v>0</v>
      </c>
      <c r="R573" s="258">
        <f t="shared" si="86"/>
        <v>0</v>
      </c>
      <c r="S573" s="258">
        <f t="shared" si="86"/>
        <v>0</v>
      </c>
      <c r="T573" s="258">
        <f t="shared" si="86"/>
        <v>0</v>
      </c>
      <c r="U573" s="258">
        <f t="shared" si="86"/>
        <v>0</v>
      </c>
      <c r="V573" s="258">
        <f t="shared" si="86"/>
        <v>0</v>
      </c>
      <c r="W573" s="258">
        <f t="shared" si="86"/>
        <v>0</v>
      </c>
      <c r="X573" s="258">
        <f t="shared" si="86"/>
        <v>0</v>
      </c>
      <c r="Y573" s="274">
        <f t="shared" si="85"/>
        <v>0</v>
      </c>
      <c r="Z573" s="274">
        <f t="shared" si="85"/>
        <v>0</v>
      </c>
      <c r="AA573" s="258">
        <f t="shared" si="81"/>
        <v>0</v>
      </c>
      <c r="AB573" s="274">
        <f t="shared" si="78"/>
        <v>0</v>
      </c>
      <c r="AC573" s="258">
        <f t="shared" si="87"/>
        <v>0</v>
      </c>
      <c r="AD573" s="258">
        <f t="shared" si="87"/>
        <v>0</v>
      </c>
      <c r="AE573" s="258">
        <f t="shared" si="87"/>
        <v>0</v>
      </c>
      <c r="AF573" s="258">
        <f t="shared" si="87"/>
        <v>0</v>
      </c>
      <c r="AG573" s="258">
        <f t="shared" si="87"/>
        <v>0</v>
      </c>
      <c r="AH573" s="258">
        <f t="shared" si="87"/>
        <v>0</v>
      </c>
      <c r="AI573" s="258">
        <f t="shared" si="87"/>
        <v>0</v>
      </c>
    </row>
    <row r="574" spans="1:35">
      <c r="A574" s="94"/>
      <c r="B574" s="94"/>
      <c r="F574" s="94"/>
      <c r="G574" s="255">
        <v>2001</v>
      </c>
      <c r="H574" s="256"/>
      <c r="I574" s="256"/>
      <c r="J574" s="256"/>
      <c r="K574" s="257" t="s">
        <v>425</v>
      </c>
      <c r="L574" s="258">
        <f t="shared" si="86"/>
        <v>0</v>
      </c>
      <c r="M574" s="258">
        <f t="shared" si="86"/>
        <v>0</v>
      </c>
      <c r="N574" s="258">
        <f t="shared" si="86"/>
        <v>0</v>
      </c>
      <c r="O574" s="258">
        <f t="shared" si="86"/>
        <v>0</v>
      </c>
      <c r="P574" s="258">
        <f t="shared" si="86"/>
        <v>0</v>
      </c>
      <c r="Q574" s="258">
        <f t="shared" si="86"/>
        <v>0</v>
      </c>
      <c r="R574" s="258">
        <f t="shared" si="86"/>
        <v>0</v>
      </c>
      <c r="S574" s="258">
        <f t="shared" si="86"/>
        <v>0</v>
      </c>
      <c r="T574" s="258">
        <f t="shared" si="86"/>
        <v>0</v>
      </c>
      <c r="U574" s="258">
        <f t="shared" si="86"/>
        <v>0</v>
      </c>
      <c r="V574" s="258">
        <f t="shared" si="86"/>
        <v>0</v>
      </c>
      <c r="W574" s="258">
        <f t="shared" si="86"/>
        <v>0</v>
      </c>
      <c r="X574" s="258">
        <f t="shared" si="86"/>
        <v>0</v>
      </c>
      <c r="Y574" s="274">
        <f t="shared" si="85"/>
        <v>0</v>
      </c>
      <c r="Z574" s="274">
        <f t="shared" si="85"/>
        <v>0</v>
      </c>
      <c r="AA574" s="258">
        <f t="shared" si="81"/>
        <v>0</v>
      </c>
      <c r="AB574" s="274">
        <f t="shared" si="78"/>
        <v>0</v>
      </c>
      <c r="AC574" s="258">
        <f t="shared" si="87"/>
        <v>0</v>
      </c>
      <c r="AD574" s="258">
        <f t="shared" si="87"/>
        <v>0</v>
      </c>
      <c r="AE574" s="258">
        <f t="shared" si="87"/>
        <v>0</v>
      </c>
      <c r="AF574" s="258">
        <f t="shared" si="87"/>
        <v>0</v>
      </c>
      <c r="AG574" s="258">
        <f t="shared" si="87"/>
        <v>0</v>
      </c>
      <c r="AH574" s="258">
        <f t="shared" si="87"/>
        <v>0</v>
      </c>
      <c r="AI574" s="258">
        <f t="shared" si="87"/>
        <v>0</v>
      </c>
    </row>
    <row r="575" spans="1:35">
      <c r="A575" s="94"/>
      <c r="B575" s="94"/>
      <c r="F575" s="94"/>
      <c r="G575" s="255">
        <v>2002</v>
      </c>
      <c r="H575" s="256"/>
      <c r="I575" s="256"/>
      <c r="J575" s="256"/>
      <c r="K575" s="257" t="s">
        <v>425</v>
      </c>
      <c r="L575" s="258">
        <f t="shared" si="86"/>
        <v>0</v>
      </c>
      <c r="M575" s="258">
        <f t="shared" si="86"/>
        <v>0</v>
      </c>
      <c r="N575" s="258">
        <f t="shared" si="86"/>
        <v>0</v>
      </c>
      <c r="O575" s="258">
        <f t="shared" si="86"/>
        <v>0</v>
      </c>
      <c r="P575" s="258">
        <f t="shared" si="86"/>
        <v>0</v>
      </c>
      <c r="Q575" s="258">
        <f t="shared" si="86"/>
        <v>0</v>
      </c>
      <c r="R575" s="258">
        <f t="shared" si="86"/>
        <v>0</v>
      </c>
      <c r="S575" s="258">
        <f t="shared" si="86"/>
        <v>0</v>
      </c>
      <c r="T575" s="258">
        <f t="shared" si="86"/>
        <v>0</v>
      </c>
      <c r="U575" s="258">
        <f t="shared" si="86"/>
        <v>0</v>
      </c>
      <c r="V575" s="258">
        <f t="shared" si="86"/>
        <v>0</v>
      </c>
      <c r="W575" s="258">
        <f t="shared" si="86"/>
        <v>0</v>
      </c>
      <c r="X575" s="258">
        <f t="shared" si="86"/>
        <v>0</v>
      </c>
      <c r="Y575" s="274">
        <f t="shared" si="85"/>
        <v>0</v>
      </c>
      <c r="Z575" s="274">
        <f t="shared" si="85"/>
        <v>0</v>
      </c>
      <c r="AA575" s="258">
        <f t="shared" si="81"/>
        <v>0</v>
      </c>
      <c r="AB575" s="274">
        <f t="shared" si="78"/>
        <v>0</v>
      </c>
      <c r="AC575" s="258">
        <f t="shared" si="87"/>
        <v>0</v>
      </c>
      <c r="AD575" s="258">
        <f t="shared" si="87"/>
        <v>0</v>
      </c>
      <c r="AE575" s="258">
        <f t="shared" si="87"/>
        <v>0</v>
      </c>
      <c r="AF575" s="258">
        <f t="shared" si="87"/>
        <v>0</v>
      </c>
      <c r="AG575" s="258">
        <f t="shared" si="87"/>
        <v>0</v>
      </c>
      <c r="AH575" s="258">
        <f t="shared" si="87"/>
        <v>0</v>
      </c>
      <c r="AI575" s="258">
        <f t="shared" si="87"/>
        <v>0</v>
      </c>
    </row>
    <row r="576" spans="1:35">
      <c r="A576" s="94"/>
      <c r="B576" s="94"/>
      <c r="F576" s="94"/>
      <c r="G576" s="255">
        <v>2003</v>
      </c>
      <c r="H576" s="256"/>
      <c r="I576" s="256"/>
      <c r="J576" s="256"/>
      <c r="K576" s="257" t="s">
        <v>425</v>
      </c>
      <c r="L576" s="258">
        <f t="shared" si="86"/>
        <v>0</v>
      </c>
      <c r="M576" s="258">
        <f t="shared" si="86"/>
        <v>0</v>
      </c>
      <c r="N576" s="258">
        <f t="shared" si="86"/>
        <v>0</v>
      </c>
      <c r="O576" s="258">
        <f t="shared" si="86"/>
        <v>0</v>
      </c>
      <c r="P576" s="258">
        <f t="shared" si="86"/>
        <v>0</v>
      </c>
      <c r="Q576" s="258">
        <f t="shared" si="86"/>
        <v>0</v>
      </c>
      <c r="R576" s="258">
        <f t="shared" si="86"/>
        <v>0</v>
      </c>
      <c r="S576" s="258">
        <f t="shared" si="86"/>
        <v>0</v>
      </c>
      <c r="T576" s="258">
        <f t="shared" si="86"/>
        <v>0</v>
      </c>
      <c r="U576" s="258">
        <f t="shared" si="86"/>
        <v>0</v>
      </c>
      <c r="V576" s="258">
        <f t="shared" si="86"/>
        <v>0</v>
      </c>
      <c r="W576" s="258">
        <f t="shared" si="86"/>
        <v>0</v>
      </c>
      <c r="X576" s="258">
        <f t="shared" si="86"/>
        <v>0</v>
      </c>
      <c r="Y576" s="274">
        <f t="shared" si="85"/>
        <v>0</v>
      </c>
      <c r="Z576" s="274">
        <f t="shared" si="85"/>
        <v>0</v>
      </c>
      <c r="AA576" s="258">
        <f t="shared" si="81"/>
        <v>0</v>
      </c>
      <c r="AB576" s="274">
        <f t="shared" si="78"/>
        <v>0</v>
      </c>
      <c r="AC576" s="258">
        <f t="shared" si="87"/>
        <v>0</v>
      </c>
      <c r="AD576" s="258">
        <f t="shared" si="87"/>
        <v>0</v>
      </c>
      <c r="AE576" s="258">
        <f t="shared" si="87"/>
        <v>0</v>
      </c>
      <c r="AF576" s="258">
        <f t="shared" si="87"/>
        <v>0</v>
      </c>
      <c r="AG576" s="258">
        <f t="shared" si="87"/>
        <v>0</v>
      </c>
      <c r="AH576" s="258">
        <f t="shared" si="87"/>
        <v>0</v>
      </c>
      <c r="AI576" s="258">
        <f t="shared" si="87"/>
        <v>0</v>
      </c>
    </row>
    <row r="577" spans="1:35">
      <c r="A577" s="94"/>
      <c r="B577" s="94"/>
      <c r="F577" s="94"/>
      <c r="G577" s="255">
        <v>2004</v>
      </c>
      <c r="H577" s="256"/>
      <c r="I577" s="256"/>
      <c r="J577" s="256"/>
      <c r="K577" s="257" t="s">
        <v>425</v>
      </c>
      <c r="L577" s="258">
        <f t="shared" si="86"/>
        <v>0</v>
      </c>
      <c r="M577" s="258">
        <f t="shared" si="86"/>
        <v>0</v>
      </c>
      <c r="N577" s="258">
        <f t="shared" si="86"/>
        <v>0</v>
      </c>
      <c r="O577" s="258">
        <f t="shared" si="86"/>
        <v>0</v>
      </c>
      <c r="P577" s="258">
        <f t="shared" si="86"/>
        <v>0</v>
      </c>
      <c r="Q577" s="258">
        <f t="shared" si="86"/>
        <v>0</v>
      </c>
      <c r="R577" s="258">
        <f t="shared" si="86"/>
        <v>0</v>
      </c>
      <c r="S577" s="258">
        <f t="shared" si="86"/>
        <v>0</v>
      </c>
      <c r="T577" s="258">
        <f t="shared" si="86"/>
        <v>0</v>
      </c>
      <c r="U577" s="258">
        <f t="shared" si="86"/>
        <v>0</v>
      </c>
      <c r="V577" s="258">
        <f t="shared" si="86"/>
        <v>0</v>
      </c>
      <c r="W577" s="258">
        <f t="shared" si="86"/>
        <v>0</v>
      </c>
      <c r="X577" s="258">
        <f t="shared" si="86"/>
        <v>0</v>
      </c>
      <c r="Y577" s="274">
        <f t="shared" si="85"/>
        <v>0</v>
      </c>
      <c r="Z577" s="274">
        <f t="shared" si="85"/>
        <v>0</v>
      </c>
      <c r="AA577" s="258">
        <f t="shared" si="81"/>
        <v>0</v>
      </c>
      <c r="AB577" s="274">
        <f t="shared" si="78"/>
        <v>0</v>
      </c>
      <c r="AC577" s="258">
        <f t="shared" si="87"/>
        <v>0</v>
      </c>
      <c r="AD577" s="258">
        <f t="shared" si="87"/>
        <v>0</v>
      </c>
      <c r="AE577" s="258">
        <f t="shared" si="87"/>
        <v>0</v>
      </c>
      <c r="AF577" s="258">
        <f t="shared" si="87"/>
        <v>0</v>
      </c>
      <c r="AG577" s="258">
        <f t="shared" si="87"/>
        <v>0</v>
      </c>
      <c r="AH577" s="258">
        <f t="shared" si="87"/>
        <v>0</v>
      </c>
      <c r="AI577" s="258">
        <f t="shared" si="87"/>
        <v>0</v>
      </c>
    </row>
    <row r="578" spans="1:35">
      <c r="A578" s="94"/>
      <c r="B578" s="94"/>
      <c r="F578" s="94"/>
      <c r="G578" s="255">
        <v>2005</v>
      </c>
      <c r="H578" s="256"/>
      <c r="I578" s="256"/>
      <c r="J578" s="256"/>
      <c r="K578" s="257" t="s">
        <v>425</v>
      </c>
      <c r="L578" s="258">
        <f t="shared" si="86"/>
        <v>0</v>
      </c>
      <c r="M578" s="258">
        <f t="shared" si="86"/>
        <v>0</v>
      </c>
      <c r="N578" s="258">
        <f t="shared" si="86"/>
        <v>0</v>
      </c>
      <c r="O578" s="258">
        <f t="shared" si="86"/>
        <v>0</v>
      </c>
      <c r="P578" s="258">
        <f t="shared" si="86"/>
        <v>0</v>
      </c>
      <c r="Q578" s="258">
        <f t="shared" si="86"/>
        <v>0</v>
      </c>
      <c r="R578" s="258">
        <f t="shared" si="86"/>
        <v>0</v>
      </c>
      <c r="S578" s="258">
        <f t="shared" si="86"/>
        <v>0</v>
      </c>
      <c r="T578" s="258">
        <f t="shared" si="86"/>
        <v>0</v>
      </c>
      <c r="U578" s="258">
        <f t="shared" si="86"/>
        <v>0</v>
      </c>
      <c r="V578" s="258">
        <f t="shared" si="86"/>
        <v>0</v>
      </c>
      <c r="W578" s="258">
        <f t="shared" si="86"/>
        <v>0</v>
      </c>
      <c r="X578" s="258">
        <f t="shared" si="86"/>
        <v>0</v>
      </c>
      <c r="Y578" s="274">
        <f t="shared" si="85"/>
        <v>0</v>
      </c>
      <c r="Z578" s="274">
        <f t="shared" si="85"/>
        <v>0</v>
      </c>
      <c r="AA578" s="258">
        <f t="shared" si="81"/>
        <v>0</v>
      </c>
      <c r="AB578" s="274">
        <f t="shared" si="78"/>
        <v>0</v>
      </c>
      <c r="AC578" s="258">
        <f t="shared" si="87"/>
        <v>0</v>
      </c>
      <c r="AD578" s="258">
        <f t="shared" si="87"/>
        <v>0</v>
      </c>
      <c r="AE578" s="258">
        <f t="shared" si="87"/>
        <v>0</v>
      </c>
      <c r="AF578" s="258">
        <f t="shared" si="87"/>
        <v>0</v>
      </c>
      <c r="AG578" s="258">
        <f t="shared" si="87"/>
        <v>0</v>
      </c>
      <c r="AH578" s="258">
        <f t="shared" si="87"/>
        <v>0</v>
      </c>
      <c r="AI578" s="258">
        <f t="shared" si="87"/>
        <v>0</v>
      </c>
    </row>
    <row r="579" spans="1:35">
      <c r="A579" s="94"/>
      <c r="B579" s="94"/>
      <c r="F579" s="94"/>
      <c r="G579" s="255">
        <v>2006</v>
      </c>
      <c r="H579" s="256"/>
      <c r="I579" s="256"/>
      <c r="J579" s="256"/>
      <c r="K579" s="257" t="s">
        <v>425</v>
      </c>
      <c r="L579" s="258">
        <f t="shared" si="86"/>
        <v>0</v>
      </c>
      <c r="M579" s="258">
        <f t="shared" si="86"/>
        <v>0</v>
      </c>
      <c r="N579" s="258">
        <f t="shared" si="86"/>
        <v>0</v>
      </c>
      <c r="O579" s="258">
        <f t="shared" si="86"/>
        <v>0</v>
      </c>
      <c r="P579" s="258">
        <f t="shared" si="86"/>
        <v>0</v>
      </c>
      <c r="Q579" s="258">
        <f t="shared" si="86"/>
        <v>0</v>
      </c>
      <c r="R579" s="258">
        <f t="shared" si="86"/>
        <v>0</v>
      </c>
      <c r="S579" s="258">
        <f t="shared" si="86"/>
        <v>0</v>
      </c>
      <c r="T579" s="258">
        <f t="shared" si="86"/>
        <v>0</v>
      </c>
      <c r="U579" s="258">
        <f t="shared" si="86"/>
        <v>0</v>
      </c>
      <c r="V579" s="258">
        <f t="shared" si="86"/>
        <v>0</v>
      </c>
      <c r="W579" s="258">
        <f t="shared" si="86"/>
        <v>0</v>
      </c>
      <c r="X579" s="258">
        <f t="shared" si="86"/>
        <v>0</v>
      </c>
      <c r="Y579" s="274">
        <f t="shared" si="85"/>
        <v>0</v>
      </c>
      <c r="Z579" s="274">
        <f t="shared" si="85"/>
        <v>0</v>
      </c>
      <c r="AA579" s="258">
        <f t="shared" si="81"/>
        <v>0</v>
      </c>
      <c r="AB579" s="274">
        <f t="shared" si="78"/>
        <v>0</v>
      </c>
      <c r="AC579" s="258">
        <f t="shared" ref="AC579:AI594" si="88">SUMIF($J$22:$J$513,$G579,AC$22:AC$513)</f>
        <v>0</v>
      </c>
      <c r="AD579" s="258">
        <f t="shared" si="88"/>
        <v>0</v>
      </c>
      <c r="AE579" s="258">
        <f t="shared" si="88"/>
        <v>0</v>
      </c>
      <c r="AF579" s="258">
        <f t="shared" si="88"/>
        <v>0</v>
      </c>
      <c r="AG579" s="258">
        <f t="shared" si="88"/>
        <v>0</v>
      </c>
      <c r="AH579" s="258">
        <f t="shared" si="88"/>
        <v>0</v>
      </c>
      <c r="AI579" s="258">
        <f t="shared" si="88"/>
        <v>0</v>
      </c>
    </row>
    <row r="580" spans="1:35">
      <c r="A580" s="94"/>
      <c r="B580" s="94"/>
      <c r="F580" s="94"/>
      <c r="G580" s="255">
        <v>2007</v>
      </c>
      <c r="H580" s="256"/>
      <c r="I580" s="256"/>
      <c r="J580" s="256"/>
      <c r="K580" s="257" t="s">
        <v>425</v>
      </c>
      <c r="L580" s="258">
        <f t="shared" ref="L580:X595" si="89">SUMIF($J$22:$J$513,$G580,L$22:L$513)</f>
        <v>0</v>
      </c>
      <c r="M580" s="258">
        <f t="shared" si="89"/>
        <v>0</v>
      </c>
      <c r="N580" s="258">
        <f t="shared" si="89"/>
        <v>0</v>
      </c>
      <c r="O580" s="258">
        <f t="shared" si="89"/>
        <v>0</v>
      </c>
      <c r="P580" s="258">
        <f t="shared" si="89"/>
        <v>0</v>
      </c>
      <c r="Q580" s="258">
        <f t="shared" si="89"/>
        <v>0</v>
      </c>
      <c r="R580" s="258">
        <f t="shared" si="89"/>
        <v>0</v>
      </c>
      <c r="S580" s="258">
        <f t="shared" si="89"/>
        <v>0</v>
      </c>
      <c r="T580" s="258">
        <f t="shared" si="89"/>
        <v>0</v>
      </c>
      <c r="U580" s="258">
        <f t="shared" si="89"/>
        <v>0</v>
      </c>
      <c r="V580" s="258">
        <f t="shared" si="89"/>
        <v>0</v>
      </c>
      <c r="W580" s="258">
        <f t="shared" si="89"/>
        <v>0</v>
      </c>
      <c r="X580" s="258">
        <f t="shared" si="89"/>
        <v>0</v>
      </c>
      <c r="Y580" s="274">
        <f t="shared" si="85"/>
        <v>0</v>
      </c>
      <c r="Z580" s="274">
        <f t="shared" si="85"/>
        <v>0</v>
      </c>
      <c r="AA580" s="258">
        <f t="shared" si="81"/>
        <v>0</v>
      </c>
      <c r="AB580" s="274">
        <f t="shared" si="78"/>
        <v>0</v>
      </c>
      <c r="AC580" s="258">
        <f t="shared" si="88"/>
        <v>0</v>
      </c>
      <c r="AD580" s="258">
        <f t="shared" si="88"/>
        <v>0</v>
      </c>
      <c r="AE580" s="258">
        <f t="shared" si="88"/>
        <v>0</v>
      </c>
      <c r="AF580" s="258">
        <f t="shared" si="88"/>
        <v>0</v>
      </c>
      <c r="AG580" s="258">
        <f t="shared" si="88"/>
        <v>0</v>
      </c>
      <c r="AH580" s="258">
        <f t="shared" si="88"/>
        <v>0</v>
      </c>
      <c r="AI580" s="258">
        <f t="shared" si="88"/>
        <v>0</v>
      </c>
    </row>
    <row r="581" spans="1:35">
      <c r="A581" s="94"/>
      <c r="B581" s="94"/>
      <c r="F581" s="94"/>
      <c r="G581" s="255">
        <v>2008</v>
      </c>
      <c r="H581" s="256"/>
      <c r="I581" s="256"/>
      <c r="J581" s="256"/>
      <c r="K581" s="257" t="s">
        <v>425</v>
      </c>
      <c r="L581" s="258">
        <f t="shared" si="89"/>
        <v>0</v>
      </c>
      <c r="M581" s="258">
        <f t="shared" si="89"/>
        <v>0</v>
      </c>
      <c r="N581" s="258">
        <f t="shared" si="89"/>
        <v>0</v>
      </c>
      <c r="O581" s="258">
        <f t="shared" si="89"/>
        <v>0</v>
      </c>
      <c r="P581" s="258">
        <f t="shared" si="89"/>
        <v>0</v>
      </c>
      <c r="Q581" s="258">
        <f t="shared" si="89"/>
        <v>0</v>
      </c>
      <c r="R581" s="258">
        <f t="shared" si="89"/>
        <v>0</v>
      </c>
      <c r="S581" s="258">
        <f t="shared" si="89"/>
        <v>0</v>
      </c>
      <c r="T581" s="258">
        <f t="shared" si="89"/>
        <v>0</v>
      </c>
      <c r="U581" s="258">
        <f t="shared" si="89"/>
        <v>0</v>
      </c>
      <c r="V581" s="258">
        <f t="shared" si="89"/>
        <v>0</v>
      </c>
      <c r="W581" s="258">
        <f t="shared" si="89"/>
        <v>0</v>
      </c>
      <c r="X581" s="258">
        <f t="shared" si="89"/>
        <v>0</v>
      </c>
      <c r="Y581" s="274">
        <f t="shared" si="85"/>
        <v>0</v>
      </c>
      <c r="Z581" s="274">
        <f t="shared" si="85"/>
        <v>0</v>
      </c>
      <c r="AA581" s="258">
        <f t="shared" si="81"/>
        <v>0</v>
      </c>
      <c r="AB581" s="274">
        <f t="shared" si="78"/>
        <v>0</v>
      </c>
      <c r="AC581" s="258">
        <f t="shared" si="88"/>
        <v>0</v>
      </c>
      <c r="AD581" s="258">
        <f t="shared" si="88"/>
        <v>0</v>
      </c>
      <c r="AE581" s="258">
        <f t="shared" si="88"/>
        <v>0</v>
      </c>
      <c r="AF581" s="258">
        <f t="shared" si="88"/>
        <v>0</v>
      </c>
      <c r="AG581" s="258">
        <f t="shared" si="88"/>
        <v>0</v>
      </c>
      <c r="AH581" s="258">
        <f t="shared" si="88"/>
        <v>0</v>
      </c>
      <c r="AI581" s="258">
        <f t="shared" si="88"/>
        <v>0</v>
      </c>
    </row>
    <row r="582" spans="1:35">
      <c r="A582" s="94"/>
      <c r="B582" s="94"/>
      <c r="F582" s="94"/>
      <c r="G582" s="255">
        <v>2009</v>
      </c>
      <c r="H582" s="256"/>
      <c r="I582" s="256"/>
      <c r="J582" s="256"/>
      <c r="K582" s="257" t="s">
        <v>425</v>
      </c>
      <c r="L582" s="258">
        <f t="shared" si="89"/>
        <v>0</v>
      </c>
      <c r="M582" s="258">
        <f t="shared" si="89"/>
        <v>0</v>
      </c>
      <c r="N582" s="258">
        <f t="shared" si="89"/>
        <v>0</v>
      </c>
      <c r="O582" s="258">
        <f t="shared" si="89"/>
        <v>0</v>
      </c>
      <c r="P582" s="258">
        <f t="shared" si="89"/>
        <v>0</v>
      </c>
      <c r="Q582" s="258">
        <f t="shared" si="89"/>
        <v>0</v>
      </c>
      <c r="R582" s="258">
        <f t="shared" si="89"/>
        <v>0</v>
      </c>
      <c r="S582" s="258">
        <f t="shared" si="89"/>
        <v>0</v>
      </c>
      <c r="T582" s="258">
        <f t="shared" si="89"/>
        <v>0</v>
      </c>
      <c r="U582" s="258">
        <f t="shared" si="89"/>
        <v>0</v>
      </c>
      <c r="V582" s="258">
        <f t="shared" si="89"/>
        <v>0</v>
      </c>
      <c r="W582" s="258">
        <f t="shared" si="89"/>
        <v>0</v>
      </c>
      <c r="X582" s="258">
        <f t="shared" si="89"/>
        <v>0</v>
      </c>
      <c r="Y582" s="274">
        <f t="shared" si="85"/>
        <v>0</v>
      </c>
      <c r="Z582" s="274">
        <f t="shared" si="85"/>
        <v>0</v>
      </c>
      <c r="AA582" s="258">
        <f t="shared" si="81"/>
        <v>0</v>
      </c>
      <c r="AB582" s="274">
        <f t="shared" si="78"/>
        <v>0</v>
      </c>
      <c r="AC582" s="258">
        <f t="shared" si="88"/>
        <v>0</v>
      </c>
      <c r="AD582" s="258">
        <f t="shared" si="88"/>
        <v>0</v>
      </c>
      <c r="AE582" s="258">
        <f t="shared" si="88"/>
        <v>0</v>
      </c>
      <c r="AF582" s="258">
        <f t="shared" si="88"/>
        <v>0</v>
      </c>
      <c r="AG582" s="258">
        <f t="shared" si="88"/>
        <v>0</v>
      </c>
      <c r="AH582" s="258">
        <f t="shared" si="88"/>
        <v>0</v>
      </c>
      <c r="AI582" s="258">
        <f t="shared" si="88"/>
        <v>0</v>
      </c>
    </row>
    <row r="583" spans="1:35">
      <c r="A583" s="94"/>
      <c r="B583" s="94"/>
      <c r="F583" s="94"/>
      <c r="G583" s="89">
        <v>2010</v>
      </c>
      <c r="H583" s="94"/>
      <c r="I583" s="94"/>
      <c r="J583" s="94"/>
      <c r="K583" s="259" t="str">
        <f t="shared" ref="K583:K603" ca="1" si="90">OFFSET(K$205,($G583-2006)*12,0)&amp;"/"&amp;OFFSET(K$205,($G583-2006)*12+11,0)</f>
        <v>CFO/CFO</v>
      </c>
      <c r="L583" s="20">
        <f t="shared" si="89"/>
        <v>0</v>
      </c>
      <c r="M583" s="20">
        <f t="shared" si="89"/>
        <v>0</v>
      </c>
      <c r="N583" s="20">
        <f t="shared" si="89"/>
        <v>0</v>
      </c>
      <c r="O583" s="20">
        <f t="shared" si="89"/>
        <v>0</v>
      </c>
      <c r="P583" s="20">
        <f t="shared" si="89"/>
        <v>0</v>
      </c>
      <c r="Q583" s="20">
        <f t="shared" si="89"/>
        <v>0</v>
      </c>
      <c r="R583" s="20">
        <f t="shared" si="89"/>
        <v>0</v>
      </c>
      <c r="S583" s="20">
        <f t="shared" si="89"/>
        <v>0</v>
      </c>
      <c r="T583" s="20">
        <f t="shared" si="89"/>
        <v>0</v>
      </c>
      <c r="U583" s="20">
        <f t="shared" si="89"/>
        <v>0</v>
      </c>
      <c r="V583" s="20">
        <f t="shared" si="89"/>
        <v>0</v>
      </c>
      <c r="W583" s="20">
        <f t="shared" si="89"/>
        <v>0</v>
      </c>
      <c r="X583" s="20">
        <f t="shared" si="89"/>
        <v>0</v>
      </c>
      <c r="Y583" s="273">
        <f t="shared" si="85"/>
        <v>0</v>
      </c>
      <c r="Z583" s="273">
        <f t="shared" si="85"/>
        <v>0</v>
      </c>
      <c r="AA583" s="20">
        <f t="shared" si="81"/>
        <v>0</v>
      </c>
      <c r="AB583" s="273">
        <f t="shared" si="78"/>
        <v>0</v>
      </c>
      <c r="AC583" s="20">
        <f t="shared" si="88"/>
        <v>0</v>
      </c>
      <c r="AD583" s="20">
        <f t="shared" si="88"/>
        <v>0</v>
      </c>
      <c r="AE583" s="20">
        <f t="shared" si="88"/>
        <v>0</v>
      </c>
      <c r="AF583" s="20">
        <f t="shared" si="88"/>
        <v>0</v>
      </c>
      <c r="AG583" s="20">
        <f t="shared" si="88"/>
        <v>0</v>
      </c>
      <c r="AH583" s="20">
        <f t="shared" si="88"/>
        <v>0</v>
      </c>
      <c r="AI583" s="20">
        <f t="shared" si="88"/>
        <v>0</v>
      </c>
    </row>
    <row r="584" spans="1:35">
      <c r="A584" s="94"/>
      <c r="B584" s="94"/>
      <c r="F584" s="94"/>
      <c r="G584" s="89">
        <v>2011</v>
      </c>
      <c r="H584" s="94"/>
      <c r="I584" s="94"/>
      <c r="J584" s="94"/>
      <c r="K584" s="259" t="str">
        <f t="shared" ca="1" si="90"/>
        <v>CFO/CFO</v>
      </c>
      <c r="L584" s="20">
        <f t="shared" si="89"/>
        <v>0</v>
      </c>
      <c r="M584" s="20">
        <f t="shared" si="89"/>
        <v>0</v>
      </c>
      <c r="N584" s="20">
        <f t="shared" si="89"/>
        <v>0</v>
      </c>
      <c r="O584" s="20">
        <f t="shared" si="89"/>
        <v>0</v>
      </c>
      <c r="P584" s="20">
        <f t="shared" si="89"/>
        <v>0</v>
      </c>
      <c r="Q584" s="20">
        <f t="shared" si="89"/>
        <v>0</v>
      </c>
      <c r="R584" s="20">
        <f t="shared" si="89"/>
        <v>0</v>
      </c>
      <c r="S584" s="20">
        <f t="shared" si="89"/>
        <v>0</v>
      </c>
      <c r="T584" s="20">
        <f t="shared" si="89"/>
        <v>0</v>
      </c>
      <c r="U584" s="20">
        <f t="shared" si="89"/>
        <v>0</v>
      </c>
      <c r="V584" s="20">
        <f t="shared" si="89"/>
        <v>0</v>
      </c>
      <c r="W584" s="20">
        <f t="shared" si="89"/>
        <v>0</v>
      </c>
      <c r="X584" s="20">
        <f t="shared" si="89"/>
        <v>0</v>
      </c>
      <c r="Y584" s="273">
        <f t="shared" si="85"/>
        <v>0</v>
      </c>
      <c r="Z584" s="273">
        <f t="shared" si="85"/>
        <v>0</v>
      </c>
      <c r="AA584" s="20">
        <f t="shared" si="81"/>
        <v>0</v>
      </c>
      <c r="AB584" s="273">
        <f t="shared" si="78"/>
        <v>0</v>
      </c>
      <c r="AC584" s="20">
        <f t="shared" si="88"/>
        <v>0</v>
      </c>
      <c r="AD584" s="20">
        <f t="shared" si="88"/>
        <v>0</v>
      </c>
      <c r="AE584" s="20">
        <f t="shared" si="88"/>
        <v>0</v>
      </c>
      <c r="AF584" s="20">
        <f t="shared" si="88"/>
        <v>0</v>
      </c>
      <c r="AG584" s="20">
        <f t="shared" si="88"/>
        <v>0</v>
      </c>
      <c r="AH584" s="20">
        <f t="shared" si="88"/>
        <v>0</v>
      </c>
      <c r="AI584" s="20">
        <f t="shared" si="88"/>
        <v>0</v>
      </c>
    </row>
    <row r="585" spans="1:35">
      <c r="A585" s="94"/>
      <c r="B585" s="94"/>
      <c r="F585" s="94"/>
      <c r="G585" s="89">
        <v>2012</v>
      </c>
      <c r="H585" s="94"/>
      <c r="I585" s="94"/>
      <c r="J585" s="94"/>
      <c r="K585" s="259" t="str">
        <f t="shared" ca="1" si="90"/>
        <v>CFO/CFO</v>
      </c>
      <c r="L585" s="20">
        <f t="shared" si="89"/>
        <v>0</v>
      </c>
      <c r="M585" s="20">
        <f t="shared" si="89"/>
        <v>0</v>
      </c>
      <c r="N585" s="20">
        <f t="shared" si="89"/>
        <v>0</v>
      </c>
      <c r="O585" s="20">
        <f t="shared" si="89"/>
        <v>0</v>
      </c>
      <c r="P585" s="20">
        <f t="shared" si="89"/>
        <v>0</v>
      </c>
      <c r="Q585" s="20">
        <f t="shared" si="89"/>
        <v>0</v>
      </c>
      <c r="R585" s="20">
        <f t="shared" si="89"/>
        <v>0</v>
      </c>
      <c r="S585" s="20">
        <f t="shared" si="89"/>
        <v>0</v>
      </c>
      <c r="T585" s="20">
        <f t="shared" si="89"/>
        <v>0</v>
      </c>
      <c r="U585" s="20">
        <f t="shared" si="89"/>
        <v>0</v>
      </c>
      <c r="V585" s="20">
        <f t="shared" si="89"/>
        <v>0</v>
      </c>
      <c r="W585" s="20">
        <f t="shared" si="89"/>
        <v>0</v>
      </c>
      <c r="X585" s="20">
        <f t="shared" si="89"/>
        <v>0</v>
      </c>
      <c r="Y585" s="273">
        <f t="shared" ref="Y585:Z616" si="91">SUMIF($I$22:$I$513,$G585,Y$22:Y$513)/12</f>
        <v>0</v>
      </c>
      <c r="Z585" s="273">
        <f t="shared" si="91"/>
        <v>0</v>
      </c>
      <c r="AA585" s="20">
        <f t="shared" si="81"/>
        <v>0</v>
      </c>
      <c r="AB585" s="273">
        <f t="shared" ref="AB585:AB646" si="92">SUMIF($I$22:$I$513,$G585,AB$22:AB$513)/12</f>
        <v>0</v>
      </c>
      <c r="AC585" s="20">
        <f t="shared" si="88"/>
        <v>0</v>
      </c>
      <c r="AD585" s="20">
        <f t="shared" si="88"/>
        <v>0</v>
      </c>
      <c r="AE585" s="20">
        <f t="shared" si="88"/>
        <v>0</v>
      </c>
      <c r="AF585" s="20">
        <f t="shared" si="88"/>
        <v>0</v>
      </c>
      <c r="AG585" s="20">
        <f t="shared" si="88"/>
        <v>0</v>
      </c>
      <c r="AH585" s="20">
        <f t="shared" si="88"/>
        <v>0</v>
      </c>
      <c r="AI585" s="20">
        <f t="shared" si="88"/>
        <v>0</v>
      </c>
    </row>
    <row r="586" spans="1:35">
      <c r="A586" s="94"/>
      <c r="B586" s="94"/>
      <c r="F586" s="94"/>
      <c r="G586" s="89">
        <v>2013</v>
      </c>
      <c r="H586" s="94"/>
      <c r="I586" s="94"/>
      <c r="J586" s="94"/>
      <c r="K586" s="259" t="str">
        <f t="shared" ca="1" si="90"/>
        <v>CFO/CFO</v>
      </c>
      <c r="L586" s="20">
        <f t="shared" si="89"/>
        <v>0</v>
      </c>
      <c r="M586" s="20">
        <f t="shared" si="89"/>
        <v>0</v>
      </c>
      <c r="N586" s="20">
        <f t="shared" si="89"/>
        <v>0</v>
      </c>
      <c r="O586" s="20">
        <f t="shared" si="89"/>
        <v>0</v>
      </c>
      <c r="P586" s="20">
        <f t="shared" si="89"/>
        <v>0</v>
      </c>
      <c r="Q586" s="20">
        <f t="shared" si="89"/>
        <v>0</v>
      </c>
      <c r="R586" s="20">
        <f t="shared" si="89"/>
        <v>0</v>
      </c>
      <c r="S586" s="20">
        <f t="shared" si="89"/>
        <v>0</v>
      </c>
      <c r="T586" s="20">
        <f t="shared" si="89"/>
        <v>0</v>
      </c>
      <c r="U586" s="20">
        <f t="shared" si="89"/>
        <v>0</v>
      </c>
      <c r="V586" s="20">
        <f t="shared" si="89"/>
        <v>0</v>
      </c>
      <c r="W586" s="20">
        <f t="shared" si="89"/>
        <v>0</v>
      </c>
      <c r="X586" s="20">
        <f t="shared" si="89"/>
        <v>0</v>
      </c>
      <c r="Y586" s="273">
        <f t="shared" si="91"/>
        <v>0</v>
      </c>
      <c r="Z586" s="273">
        <f t="shared" si="91"/>
        <v>0</v>
      </c>
      <c r="AA586" s="20">
        <f t="shared" si="81"/>
        <v>0</v>
      </c>
      <c r="AB586" s="273">
        <f t="shared" si="92"/>
        <v>0</v>
      </c>
      <c r="AC586" s="20">
        <f t="shared" si="88"/>
        <v>0</v>
      </c>
      <c r="AD586" s="20">
        <f t="shared" si="88"/>
        <v>0</v>
      </c>
      <c r="AE586" s="20">
        <f t="shared" si="88"/>
        <v>0</v>
      </c>
      <c r="AF586" s="20">
        <f t="shared" si="88"/>
        <v>0</v>
      </c>
      <c r="AG586" s="20">
        <f t="shared" si="88"/>
        <v>0</v>
      </c>
      <c r="AH586" s="20">
        <f t="shared" si="88"/>
        <v>0</v>
      </c>
      <c r="AI586" s="20">
        <f t="shared" si="88"/>
        <v>0</v>
      </c>
    </row>
    <row r="587" spans="1:35">
      <c r="A587" s="94"/>
      <c r="B587" s="94"/>
      <c r="F587" s="94"/>
      <c r="G587" s="89">
        <v>2014</v>
      </c>
      <c r="H587" s="94"/>
      <c r="I587" s="94"/>
      <c r="J587" s="94"/>
      <c r="K587" s="259" t="str">
        <f t="shared" ca="1" si="90"/>
        <v>CFO/CFO</v>
      </c>
      <c r="L587" s="20">
        <f t="shared" si="89"/>
        <v>0</v>
      </c>
      <c r="M587" s="20">
        <f t="shared" si="89"/>
        <v>0</v>
      </c>
      <c r="N587" s="20">
        <f t="shared" si="89"/>
        <v>0</v>
      </c>
      <c r="O587" s="20">
        <f t="shared" si="89"/>
        <v>0</v>
      </c>
      <c r="P587" s="20">
        <f t="shared" si="89"/>
        <v>0</v>
      </c>
      <c r="Q587" s="20">
        <f t="shared" si="89"/>
        <v>0</v>
      </c>
      <c r="R587" s="20">
        <f t="shared" si="89"/>
        <v>0</v>
      </c>
      <c r="S587" s="20">
        <f t="shared" si="89"/>
        <v>0</v>
      </c>
      <c r="T587" s="20">
        <f t="shared" si="89"/>
        <v>0</v>
      </c>
      <c r="U587" s="20">
        <f t="shared" si="89"/>
        <v>0</v>
      </c>
      <c r="V587" s="20">
        <f t="shared" si="89"/>
        <v>0</v>
      </c>
      <c r="W587" s="20">
        <f t="shared" si="89"/>
        <v>0</v>
      </c>
      <c r="X587" s="20">
        <f t="shared" si="89"/>
        <v>0</v>
      </c>
      <c r="Y587" s="273">
        <f t="shared" si="91"/>
        <v>0</v>
      </c>
      <c r="Z587" s="273">
        <f t="shared" si="91"/>
        <v>0</v>
      </c>
      <c r="AA587" s="20">
        <f t="shared" si="81"/>
        <v>0</v>
      </c>
      <c r="AB587" s="273">
        <f t="shared" si="92"/>
        <v>0</v>
      </c>
      <c r="AC587" s="20">
        <f t="shared" si="88"/>
        <v>0</v>
      </c>
      <c r="AD587" s="20">
        <f t="shared" si="88"/>
        <v>0</v>
      </c>
      <c r="AE587" s="20">
        <f t="shared" si="88"/>
        <v>0</v>
      </c>
      <c r="AF587" s="20">
        <f t="shared" si="88"/>
        <v>0</v>
      </c>
      <c r="AG587" s="20">
        <f t="shared" si="88"/>
        <v>0</v>
      </c>
      <c r="AH587" s="20">
        <f t="shared" si="88"/>
        <v>0</v>
      </c>
      <c r="AI587" s="20">
        <f t="shared" si="88"/>
        <v>0</v>
      </c>
    </row>
    <row r="588" spans="1:35">
      <c r="A588" s="94"/>
      <c r="B588" s="94"/>
      <c r="F588" s="94"/>
      <c r="G588" s="89">
        <v>2015</v>
      </c>
      <c r="H588" s="94"/>
      <c r="I588" s="94"/>
      <c r="J588" s="94"/>
      <c r="K588" s="259" t="str">
        <f t="shared" ca="1" si="90"/>
        <v>CFO/CFO</v>
      </c>
      <c r="L588" s="20">
        <f t="shared" si="89"/>
        <v>0</v>
      </c>
      <c r="M588" s="20">
        <f t="shared" si="89"/>
        <v>1333333.3333333333</v>
      </c>
      <c r="N588" s="20">
        <f t="shared" si="89"/>
        <v>0</v>
      </c>
      <c r="O588" s="20">
        <f t="shared" si="89"/>
        <v>1333333.3333333333</v>
      </c>
      <c r="P588" s="20">
        <f t="shared" si="89"/>
        <v>1333333.3333333333</v>
      </c>
      <c r="Q588" s="20">
        <f t="shared" si="89"/>
        <v>1202590.2742240299</v>
      </c>
      <c r="R588" s="20">
        <f t="shared" si="89"/>
        <v>12666.666666666666</v>
      </c>
      <c r="S588" s="20">
        <f t="shared" si="89"/>
        <v>11424.607605128283</v>
      </c>
      <c r="T588" s="20">
        <f t="shared" si="89"/>
        <v>12666.666666666666</v>
      </c>
      <c r="U588" s="20">
        <f t="shared" si="89"/>
        <v>0</v>
      </c>
      <c r="V588" s="20">
        <f t="shared" si="89"/>
        <v>0</v>
      </c>
      <c r="W588" s="20">
        <f t="shared" si="89"/>
        <v>12666.666666666666</v>
      </c>
      <c r="X588" s="20">
        <f t="shared" si="89"/>
        <v>0</v>
      </c>
      <c r="Y588" s="273">
        <f t="shared" si="91"/>
        <v>0</v>
      </c>
      <c r="Z588" s="273">
        <f t="shared" si="91"/>
        <v>0</v>
      </c>
      <c r="AA588" s="20">
        <f t="shared" si="81"/>
        <v>0</v>
      </c>
      <c r="AB588" s="273">
        <f t="shared" si="92"/>
        <v>8.7719298245614024</v>
      </c>
      <c r="AC588" s="20">
        <f t="shared" si="88"/>
        <v>1333333.3333333333</v>
      </c>
      <c r="AD588" s="20">
        <f t="shared" si="88"/>
        <v>0</v>
      </c>
      <c r="AE588" s="20">
        <f t="shared" si="88"/>
        <v>1333333.3333333333</v>
      </c>
      <c r="AF588" s="20">
        <f t="shared" si="88"/>
        <v>0</v>
      </c>
      <c r="AG588" s="20">
        <f t="shared" si="88"/>
        <v>1333333.3333333333</v>
      </c>
      <c r="AH588" s="20">
        <f t="shared" si="88"/>
        <v>0</v>
      </c>
      <c r="AI588" s="20">
        <f t="shared" si="88"/>
        <v>1333333.3333333333</v>
      </c>
    </row>
    <row r="589" spans="1:35">
      <c r="A589" s="94"/>
      <c r="B589" s="94"/>
      <c r="F589" s="94"/>
      <c r="G589" s="89">
        <v>2016</v>
      </c>
      <c r="H589" s="94"/>
      <c r="I589" s="94"/>
      <c r="J589" s="94"/>
      <c r="K589" s="259" t="str">
        <f t="shared" ca="1" si="90"/>
        <v>CFO/CFO</v>
      </c>
      <c r="L589" s="20">
        <f t="shared" si="89"/>
        <v>0</v>
      </c>
      <c r="M589" s="20">
        <f t="shared" si="89"/>
        <v>1333333.3333333333</v>
      </c>
      <c r="N589" s="20">
        <f t="shared" si="89"/>
        <v>0</v>
      </c>
      <c r="O589" s="20">
        <f t="shared" si="89"/>
        <v>1333333.3333333333</v>
      </c>
      <c r="P589" s="20">
        <f t="shared" si="89"/>
        <v>1333333.3333333333</v>
      </c>
      <c r="Q589" s="20">
        <f t="shared" si="89"/>
        <v>1161922.9702647631</v>
      </c>
      <c r="R589" s="20">
        <f t="shared" si="89"/>
        <v>12666.666666666666</v>
      </c>
      <c r="S589" s="20">
        <f t="shared" si="89"/>
        <v>11038.268217515249</v>
      </c>
      <c r="T589" s="20">
        <f t="shared" si="89"/>
        <v>12666.666666666666</v>
      </c>
      <c r="U589" s="20">
        <f t="shared" si="89"/>
        <v>0</v>
      </c>
      <c r="V589" s="20">
        <f t="shared" si="89"/>
        <v>0</v>
      </c>
      <c r="W589" s="20">
        <f t="shared" si="89"/>
        <v>12666.666666666666</v>
      </c>
      <c r="X589" s="20">
        <f t="shared" si="89"/>
        <v>0</v>
      </c>
      <c r="Y589" s="273">
        <f t="shared" si="91"/>
        <v>0</v>
      </c>
      <c r="Z589" s="273">
        <f t="shared" si="91"/>
        <v>0</v>
      </c>
      <c r="AA589" s="20">
        <f t="shared" si="81"/>
        <v>0</v>
      </c>
      <c r="AB589" s="273">
        <f t="shared" si="92"/>
        <v>8.7719298245614024</v>
      </c>
      <c r="AC589" s="20">
        <f t="shared" si="88"/>
        <v>1333333.3333333333</v>
      </c>
      <c r="AD589" s="20">
        <f t="shared" si="88"/>
        <v>0</v>
      </c>
      <c r="AE589" s="20">
        <f t="shared" si="88"/>
        <v>1333333.3333333333</v>
      </c>
      <c r="AF589" s="20">
        <f t="shared" si="88"/>
        <v>0</v>
      </c>
      <c r="AG589" s="20">
        <f t="shared" si="88"/>
        <v>1333333.3333333333</v>
      </c>
      <c r="AH589" s="20">
        <f t="shared" si="88"/>
        <v>0</v>
      </c>
      <c r="AI589" s="20">
        <f t="shared" si="88"/>
        <v>1333333.3333333333</v>
      </c>
    </row>
    <row r="590" spans="1:35">
      <c r="A590" s="94"/>
      <c r="B590" s="94"/>
      <c r="F590" s="94"/>
      <c r="G590" s="89">
        <v>2017</v>
      </c>
      <c r="H590" s="94"/>
      <c r="I590" s="94"/>
      <c r="J590" s="94"/>
      <c r="K590" s="259" t="str">
        <f t="shared" ca="1" si="90"/>
        <v>CFO/CFO</v>
      </c>
      <c r="L590" s="20">
        <f t="shared" si="89"/>
        <v>0</v>
      </c>
      <c r="M590" s="20">
        <f t="shared" si="89"/>
        <v>1333333.3333333333</v>
      </c>
      <c r="N590" s="20">
        <f t="shared" si="89"/>
        <v>0</v>
      </c>
      <c r="O590" s="20">
        <f t="shared" si="89"/>
        <v>1333333.3333333333</v>
      </c>
      <c r="P590" s="20">
        <f t="shared" si="89"/>
        <v>1333333.3333333333</v>
      </c>
      <c r="Q590" s="20">
        <f t="shared" si="89"/>
        <v>1122630.8891446989</v>
      </c>
      <c r="R590" s="20">
        <f t="shared" si="89"/>
        <v>12666.666666666666</v>
      </c>
      <c r="S590" s="20">
        <f t="shared" si="89"/>
        <v>10664.99344687464</v>
      </c>
      <c r="T590" s="20">
        <f t="shared" si="89"/>
        <v>12666.666666666666</v>
      </c>
      <c r="U590" s="20">
        <f t="shared" si="89"/>
        <v>0</v>
      </c>
      <c r="V590" s="20">
        <f t="shared" si="89"/>
        <v>0</v>
      </c>
      <c r="W590" s="20">
        <f t="shared" si="89"/>
        <v>12666.666666666666</v>
      </c>
      <c r="X590" s="20">
        <f t="shared" si="89"/>
        <v>0</v>
      </c>
      <c r="Y590" s="273">
        <f t="shared" si="91"/>
        <v>0</v>
      </c>
      <c r="Z590" s="273">
        <f t="shared" si="91"/>
        <v>0</v>
      </c>
      <c r="AA590" s="20">
        <f t="shared" si="81"/>
        <v>0</v>
      </c>
      <c r="AB590" s="273">
        <f t="shared" si="92"/>
        <v>8.7719298245614024</v>
      </c>
      <c r="AC590" s="20">
        <f t="shared" si="88"/>
        <v>1333333.3333333333</v>
      </c>
      <c r="AD590" s="20">
        <f t="shared" si="88"/>
        <v>0</v>
      </c>
      <c r="AE590" s="20">
        <f t="shared" si="88"/>
        <v>1333333.3333333333</v>
      </c>
      <c r="AF590" s="20">
        <f t="shared" si="88"/>
        <v>0</v>
      </c>
      <c r="AG590" s="20">
        <f t="shared" si="88"/>
        <v>1333333.3333333333</v>
      </c>
      <c r="AH590" s="20">
        <f t="shared" si="88"/>
        <v>0</v>
      </c>
      <c r="AI590" s="20">
        <f t="shared" si="88"/>
        <v>1333333.3333333333</v>
      </c>
    </row>
    <row r="591" spans="1:35">
      <c r="A591" s="94"/>
      <c r="B591" s="94"/>
      <c r="F591" s="94"/>
      <c r="G591" s="89">
        <v>2018</v>
      </c>
      <c r="H591" s="94"/>
      <c r="I591" s="94"/>
      <c r="J591" s="94"/>
      <c r="K591" s="259" t="str">
        <f t="shared" ca="1" si="90"/>
        <v>CFO/CFO</v>
      </c>
      <c r="L591" s="20">
        <f t="shared" si="89"/>
        <v>0</v>
      </c>
      <c r="M591" s="20">
        <f t="shared" si="89"/>
        <v>1724999.9999999998</v>
      </c>
      <c r="N591" s="20">
        <f t="shared" si="89"/>
        <v>0</v>
      </c>
      <c r="O591" s="20">
        <f t="shared" si="89"/>
        <v>1724999.9999999998</v>
      </c>
      <c r="P591" s="20">
        <f t="shared" si="89"/>
        <v>1724999.9999999998</v>
      </c>
      <c r="Q591" s="20">
        <f t="shared" si="89"/>
        <v>1403288.6114308734</v>
      </c>
      <c r="R591" s="20">
        <f t="shared" si="89"/>
        <v>15833.333333333334</v>
      </c>
      <c r="S591" s="20">
        <f t="shared" si="89"/>
        <v>12880.426868206087</v>
      </c>
      <c r="T591" s="20">
        <f t="shared" si="89"/>
        <v>15833.333333333334</v>
      </c>
      <c r="U591" s="20">
        <f t="shared" si="89"/>
        <v>0</v>
      </c>
      <c r="V591" s="20">
        <f t="shared" si="89"/>
        <v>0</v>
      </c>
      <c r="W591" s="20">
        <f t="shared" si="89"/>
        <v>15833.333333333334</v>
      </c>
      <c r="X591" s="20">
        <f t="shared" si="89"/>
        <v>0</v>
      </c>
      <c r="Y591" s="273">
        <f t="shared" si="91"/>
        <v>0</v>
      </c>
      <c r="Z591" s="273">
        <f t="shared" si="91"/>
        <v>0</v>
      </c>
      <c r="AA591" s="20">
        <f t="shared" si="81"/>
        <v>0</v>
      </c>
      <c r="AB591" s="273">
        <f t="shared" si="92"/>
        <v>9.0789473684210513</v>
      </c>
      <c r="AC591" s="20">
        <f t="shared" si="88"/>
        <v>1724999.9999999998</v>
      </c>
      <c r="AD591" s="20">
        <f t="shared" si="88"/>
        <v>0</v>
      </c>
      <c r="AE591" s="20">
        <f t="shared" si="88"/>
        <v>1724999.9999999998</v>
      </c>
      <c r="AF591" s="20">
        <f t="shared" si="88"/>
        <v>0</v>
      </c>
      <c r="AG591" s="20">
        <f t="shared" si="88"/>
        <v>1724999.9999999998</v>
      </c>
      <c r="AH591" s="20">
        <f t="shared" si="88"/>
        <v>0</v>
      </c>
      <c r="AI591" s="20">
        <f t="shared" si="88"/>
        <v>1724999.9999999998</v>
      </c>
    </row>
    <row r="592" spans="1:35">
      <c r="A592" s="94"/>
      <c r="B592" s="94"/>
      <c r="F592" s="94"/>
      <c r="G592" s="89">
        <v>2019</v>
      </c>
      <c r="H592" s="94"/>
      <c r="I592" s="94"/>
      <c r="J592" s="94"/>
      <c r="K592" s="259" t="str">
        <f t="shared" ca="1" si="90"/>
        <v>CFO/CFO</v>
      </c>
      <c r="L592" s="20">
        <f t="shared" si="89"/>
        <v>0</v>
      </c>
      <c r="M592" s="20">
        <f t="shared" si="89"/>
        <v>1785337.4131578943</v>
      </c>
      <c r="N592" s="20">
        <f t="shared" si="89"/>
        <v>0</v>
      </c>
      <c r="O592" s="20">
        <f t="shared" si="89"/>
        <v>1785337.4131578943</v>
      </c>
      <c r="P592" s="20">
        <f t="shared" si="89"/>
        <v>1785337.4131578943</v>
      </c>
      <c r="Q592" s="20">
        <f t="shared" si="89"/>
        <v>1403259.0685127378</v>
      </c>
      <c r="R592" s="20">
        <f t="shared" si="89"/>
        <v>15833</v>
      </c>
      <c r="S592" s="20">
        <f t="shared" si="89"/>
        <v>12444.594880506907</v>
      </c>
      <c r="T592" s="20">
        <f t="shared" si="89"/>
        <v>15832.999999999998</v>
      </c>
      <c r="U592" s="20">
        <f t="shared" si="89"/>
        <v>0</v>
      </c>
      <c r="V592" s="20">
        <f t="shared" si="89"/>
        <v>0</v>
      </c>
      <c r="W592" s="20">
        <f t="shared" si="89"/>
        <v>15833</v>
      </c>
      <c r="X592" s="20">
        <f t="shared" si="89"/>
        <v>0</v>
      </c>
      <c r="Y592" s="273">
        <f t="shared" si="91"/>
        <v>0</v>
      </c>
      <c r="Z592" s="273">
        <f t="shared" si="91"/>
        <v>0</v>
      </c>
      <c r="AA592" s="20">
        <f t="shared" si="81"/>
        <v>0</v>
      </c>
      <c r="AB592" s="273">
        <f t="shared" si="92"/>
        <v>9.396710526315788</v>
      </c>
      <c r="AC592" s="20">
        <f t="shared" si="88"/>
        <v>1785337.4131578943</v>
      </c>
      <c r="AD592" s="20">
        <f t="shared" si="88"/>
        <v>0</v>
      </c>
      <c r="AE592" s="20">
        <f t="shared" si="88"/>
        <v>1785337.4131578943</v>
      </c>
      <c r="AF592" s="20">
        <f t="shared" si="88"/>
        <v>0</v>
      </c>
      <c r="AG592" s="20">
        <f t="shared" si="88"/>
        <v>1785337.4131578943</v>
      </c>
      <c r="AH592" s="20">
        <f t="shared" si="88"/>
        <v>0</v>
      </c>
      <c r="AI592" s="20">
        <f t="shared" si="88"/>
        <v>1785337.4131578943</v>
      </c>
    </row>
    <row r="593" spans="1:35">
      <c r="A593" s="94"/>
      <c r="B593" s="94"/>
      <c r="F593" s="94"/>
      <c r="G593" s="89">
        <v>2020</v>
      </c>
      <c r="H593" s="94"/>
      <c r="I593" s="94"/>
      <c r="J593" s="94"/>
      <c r="K593" s="259" t="str">
        <f t="shared" ca="1" si="90"/>
        <v>CFO/CFO</v>
      </c>
      <c r="L593" s="20">
        <f t="shared" si="89"/>
        <v>0</v>
      </c>
      <c r="M593" s="20">
        <f t="shared" si="89"/>
        <v>1847824.2226184204</v>
      </c>
      <c r="N593" s="20">
        <f t="shared" si="89"/>
        <v>0</v>
      </c>
      <c r="O593" s="20">
        <f t="shared" si="89"/>
        <v>1847824.2226184204</v>
      </c>
      <c r="P593" s="20">
        <f t="shared" si="89"/>
        <v>1847824.2226184204</v>
      </c>
      <c r="Q593" s="20">
        <f t="shared" si="89"/>
        <v>1403259.068512738</v>
      </c>
      <c r="R593" s="20">
        <f t="shared" si="89"/>
        <v>15833</v>
      </c>
      <c r="S593" s="20">
        <f t="shared" si="89"/>
        <v>12023.763169571896</v>
      </c>
      <c r="T593" s="20">
        <f t="shared" si="89"/>
        <v>15833</v>
      </c>
      <c r="U593" s="20">
        <f t="shared" si="89"/>
        <v>0</v>
      </c>
      <c r="V593" s="20">
        <f t="shared" si="89"/>
        <v>0</v>
      </c>
      <c r="W593" s="20">
        <f t="shared" si="89"/>
        <v>15833</v>
      </c>
      <c r="X593" s="20">
        <f t="shared" si="89"/>
        <v>0</v>
      </c>
      <c r="Y593" s="273">
        <f t="shared" si="91"/>
        <v>0</v>
      </c>
      <c r="Z593" s="273">
        <f t="shared" si="91"/>
        <v>0</v>
      </c>
      <c r="AA593" s="20">
        <f t="shared" si="81"/>
        <v>0</v>
      </c>
      <c r="AB593" s="273">
        <f t="shared" si="92"/>
        <v>9.725595394736839</v>
      </c>
      <c r="AC593" s="20">
        <f t="shared" si="88"/>
        <v>1847824.2226184204</v>
      </c>
      <c r="AD593" s="20">
        <f t="shared" si="88"/>
        <v>0</v>
      </c>
      <c r="AE593" s="20">
        <f t="shared" si="88"/>
        <v>1847824.2226184204</v>
      </c>
      <c r="AF593" s="20">
        <f t="shared" si="88"/>
        <v>0</v>
      </c>
      <c r="AG593" s="20">
        <f t="shared" si="88"/>
        <v>1847824.2226184204</v>
      </c>
      <c r="AH593" s="20">
        <f t="shared" si="88"/>
        <v>0</v>
      </c>
      <c r="AI593" s="20">
        <f t="shared" si="88"/>
        <v>1847824.2226184204</v>
      </c>
    </row>
    <row r="594" spans="1:35">
      <c r="A594" s="94"/>
      <c r="B594" s="94"/>
      <c r="F594" s="94"/>
      <c r="G594" s="89">
        <v>2021</v>
      </c>
      <c r="H594" s="94"/>
      <c r="I594" s="94"/>
      <c r="J594" s="94"/>
      <c r="K594" s="259" t="str">
        <f t="shared" ca="1" si="90"/>
        <v>CFO/CFO</v>
      </c>
      <c r="L594" s="20">
        <f t="shared" si="89"/>
        <v>0</v>
      </c>
      <c r="M594" s="20">
        <f t="shared" si="89"/>
        <v>1912498.0704100651</v>
      </c>
      <c r="N594" s="20">
        <f t="shared" si="89"/>
        <v>0</v>
      </c>
      <c r="O594" s="20">
        <f t="shared" si="89"/>
        <v>1912498.0704100651</v>
      </c>
      <c r="P594" s="20">
        <f t="shared" si="89"/>
        <v>1912498.0704100651</v>
      </c>
      <c r="Q594" s="20">
        <f t="shared" si="89"/>
        <v>1403259.0685127382</v>
      </c>
      <c r="R594" s="20">
        <f t="shared" si="89"/>
        <v>15833</v>
      </c>
      <c r="S594" s="20">
        <f t="shared" si="89"/>
        <v>11617.162482678161</v>
      </c>
      <c r="T594" s="20">
        <f t="shared" si="89"/>
        <v>15833</v>
      </c>
      <c r="U594" s="20">
        <f t="shared" si="89"/>
        <v>0</v>
      </c>
      <c r="V594" s="20">
        <f t="shared" si="89"/>
        <v>0</v>
      </c>
      <c r="W594" s="20">
        <f t="shared" si="89"/>
        <v>15833</v>
      </c>
      <c r="X594" s="20">
        <f t="shared" si="89"/>
        <v>0</v>
      </c>
      <c r="Y594" s="273">
        <f t="shared" si="91"/>
        <v>0</v>
      </c>
      <c r="Z594" s="273">
        <f t="shared" si="91"/>
        <v>0</v>
      </c>
      <c r="AA594" s="20">
        <f t="shared" si="81"/>
        <v>0</v>
      </c>
      <c r="AB594" s="273">
        <f t="shared" si="92"/>
        <v>10.065991233552628</v>
      </c>
      <c r="AC594" s="20">
        <f t="shared" si="88"/>
        <v>1912498.0704100651</v>
      </c>
      <c r="AD594" s="20">
        <f t="shared" si="88"/>
        <v>0</v>
      </c>
      <c r="AE594" s="20">
        <f t="shared" si="88"/>
        <v>1912498.0704100651</v>
      </c>
      <c r="AF594" s="20">
        <f t="shared" si="88"/>
        <v>0</v>
      </c>
      <c r="AG594" s="20">
        <f t="shared" si="88"/>
        <v>1912498.0704100651</v>
      </c>
      <c r="AH594" s="20">
        <f t="shared" si="88"/>
        <v>0</v>
      </c>
      <c r="AI594" s="20">
        <f t="shared" si="88"/>
        <v>1912498.0704100651</v>
      </c>
    </row>
    <row r="595" spans="1:35">
      <c r="A595" s="94"/>
      <c r="B595" s="94"/>
      <c r="F595" s="94"/>
      <c r="G595" s="89">
        <v>2022</v>
      </c>
      <c r="H595" s="94"/>
      <c r="I595" s="94"/>
      <c r="J595" s="94"/>
      <c r="K595" s="259" t="str">
        <f t="shared" ca="1" si="90"/>
        <v>CFO/CFO</v>
      </c>
      <c r="L595" s="20">
        <f t="shared" si="89"/>
        <v>0</v>
      </c>
      <c r="M595" s="20">
        <f t="shared" si="89"/>
        <v>1979435.5028744172</v>
      </c>
      <c r="N595" s="20">
        <f t="shared" si="89"/>
        <v>0</v>
      </c>
      <c r="O595" s="20">
        <f t="shared" si="89"/>
        <v>1979435.5028744172</v>
      </c>
      <c r="P595" s="20">
        <f t="shared" si="89"/>
        <v>1979435.5028744172</v>
      </c>
      <c r="Q595" s="20">
        <f t="shared" si="89"/>
        <v>1403259.0685127382</v>
      </c>
      <c r="R595" s="20">
        <f t="shared" si="89"/>
        <v>15833</v>
      </c>
      <c r="S595" s="20">
        <f t="shared" si="89"/>
        <v>11224.311577466822</v>
      </c>
      <c r="T595" s="20">
        <f t="shared" si="89"/>
        <v>15832.999999999998</v>
      </c>
      <c r="U595" s="20">
        <f t="shared" si="89"/>
        <v>0</v>
      </c>
      <c r="V595" s="20">
        <f t="shared" si="89"/>
        <v>0</v>
      </c>
      <c r="W595" s="20">
        <f t="shared" si="89"/>
        <v>15833</v>
      </c>
      <c r="X595" s="20">
        <f t="shared" si="89"/>
        <v>0</v>
      </c>
      <c r="Y595" s="273">
        <f t="shared" si="91"/>
        <v>0</v>
      </c>
      <c r="Z595" s="273">
        <f t="shared" si="91"/>
        <v>0</v>
      </c>
      <c r="AA595" s="20">
        <f t="shared" si="81"/>
        <v>0</v>
      </c>
      <c r="AB595" s="273">
        <f t="shared" si="92"/>
        <v>10.418300926726969</v>
      </c>
      <c r="AC595" s="20">
        <f t="shared" ref="AC595:AI603" si="93">SUMIF($J$22:$J$513,$G595,AC$22:AC$513)</f>
        <v>1979435.5028744172</v>
      </c>
      <c r="AD595" s="20">
        <f t="shared" si="93"/>
        <v>0</v>
      </c>
      <c r="AE595" s="20">
        <f t="shared" si="93"/>
        <v>1979435.5028744172</v>
      </c>
      <c r="AF595" s="20">
        <f t="shared" si="93"/>
        <v>0</v>
      </c>
      <c r="AG595" s="20">
        <f t="shared" si="93"/>
        <v>1979435.5028744172</v>
      </c>
      <c r="AH595" s="20">
        <f t="shared" si="93"/>
        <v>0</v>
      </c>
      <c r="AI595" s="20">
        <f t="shared" si="93"/>
        <v>1979435.5028744172</v>
      </c>
    </row>
    <row r="596" spans="1:35">
      <c r="A596" s="94"/>
      <c r="B596" s="94"/>
      <c r="F596" s="94"/>
      <c r="G596" s="89">
        <v>2023</v>
      </c>
      <c r="H596" s="94"/>
      <c r="I596" s="94"/>
      <c r="J596" s="94"/>
      <c r="K596" s="259" t="str">
        <f t="shared" ca="1" si="90"/>
        <v>CFO/CFO</v>
      </c>
      <c r="L596" s="20">
        <f t="shared" ref="L596:X603" si="94">SUMIF($J$22:$J$513,$G596,L$22:L$513)</f>
        <v>0</v>
      </c>
      <c r="M596" s="20">
        <f t="shared" si="94"/>
        <v>2048715.7454750214</v>
      </c>
      <c r="N596" s="20">
        <f t="shared" si="94"/>
        <v>0</v>
      </c>
      <c r="O596" s="20">
        <f t="shared" si="94"/>
        <v>2048715.7454750214</v>
      </c>
      <c r="P596" s="20">
        <f t="shared" si="94"/>
        <v>2048715.7454750214</v>
      </c>
      <c r="Q596" s="20">
        <f t="shared" si="94"/>
        <v>1403259.068512738</v>
      </c>
      <c r="R596" s="20">
        <f t="shared" si="94"/>
        <v>15833</v>
      </c>
      <c r="S596" s="20">
        <f t="shared" si="94"/>
        <v>10844.745485475192</v>
      </c>
      <c r="T596" s="20">
        <f t="shared" si="94"/>
        <v>15833.000000000002</v>
      </c>
      <c r="U596" s="20">
        <f t="shared" si="94"/>
        <v>0</v>
      </c>
      <c r="V596" s="20">
        <f t="shared" si="94"/>
        <v>0</v>
      </c>
      <c r="W596" s="20">
        <f t="shared" si="94"/>
        <v>15833</v>
      </c>
      <c r="X596" s="20">
        <f t="shared" si="94"/>
        <v>0</v>
      </c>
      <c r="Y596" s="273">
        <f t="shared" si="91"/>
        <v>0</v>
      </c>
      <c r="Z596" s="273">
        <f t="shared" si="91"/>
        <v>0</v>
      </c>
      <c r="AA596" s="20">
        <f t="shared" si="81"/>
        <v>0</v>
      </c>
      <c r="AB596" s="273">
        <f t="shared" si="92"/>
        <v>10.78294145916241</v>
      </c>
      <c r="AC596" s="20">
        <f t="shared" si="93"/>
        <v>2048715.7454750214</v>
      </c>
      <c r="AD596" s="20">
        <f t="shared" si="93"/>
        <v>0</v>
      </c>
      <c r="AE596" s="20">
        <f t="shared" si="93"/>
        <v>2048715.7454750214</v>
      </c>
      <c r="AF596" s="20">
        <f t="shared" si="93"/>
        <v>0</v>
      </c>
      <c r="AG596" s="20">
        <f t="shared" si="93"/>
        <v>2048715.7454750214</v>
      </c>
      <c r="AH596" s="20">
        <f t="shared" si="93"/>
        <v>0</v>
      </c>
      <c r="AI596" s="20">
        <f t="shared" si="93"/>
        <v>2048715.7454750214</v>
      </c>
    </row>
    <row r="597" spans="1:35">
      <c r="A597" s="94"/>
      <c r="B597" s="94"/>
      <c r="F597" s="94"/>
      <c r="G597" s="89">
        <v>2024</v>
      </c>
      <c r="H597" s="94"/>
      <c r="I597" s="94"/>
      <c r="J597" s="94"/>
      <c r="K597" s="259" t="str">
        <f t="shared" ca="1" si="90"/>
        <v>CFO/CFO</v>
      </c>
      <c r="L597" s="20">
        <f t="shared" si="94"/>
        <v>0</v>
      </c>
      <c r="M597" s="20">
        <f t="shared" si="94"/>
        <v>2120420.796566647</v>
      </c>
      <c r="N597" s="20">
        <f t="shared" si="94"/>
        <v>0</v>
      </c>
      <c r="O597" s="20">
        <f t="shared" si="94"/>
        <v>2120420.796566647</v>
      </c>
      <c r="P597" s="20">
        <f t="shared" si="94"/>
        <v>2120420.796566647</v>
      </c>
      <c r="Q597" s="20">
        <f t="shared" si="94"/>
        <v>1403259.0685127378</v>
      </c>
      <c r="R597" s="20">
        <f t="shared" si="94"/>
        <v>15833</v>
      </c>
      <c r="S597" s="20">
        <f t="shared" si="94"/>
        <v>10478.014961811779</v>
      </c>
      <c r="T597" s="20">
        <f t="shared" si="94"/>
        <v>15833</v>
      </c>
      <c r="U597" s="20">
        <f t="shared" si="94"/>
        <v>0</v>
      </c>
      <c r="V597" s="20">
        <f t="shared" si="94"/>
        <v>0</v>
      </c>
      <c r="W597" s="20">
        <f t="shared" si="94"/>
        <v>15833</v>
      </c>
      <c r="X597" s="20">
        <f t="shared" si="94"/>
        <v>0</v>
      </c>
      <c r="Y597" s="273">
        <f t="shared" si="91"/>
        <v>0</v>
      </c>
      <c r="Z597" s="273">
        <f t="shared" si="91"/>
        <v>0</v>
      </c>
      <c r="AA597" s="20">
        <f t="shared" si="81"/>
        <v>0</v>
      </c>
      <c r="AB597" s="273">
        <f t="shared" si="92"/>
        <v>11.160344410233094</v>
      </c>
      <c r="AC597" s="20">
        <f t="shared" si="93"/>
        <v>2120420.796566647</v>
      </c>
      <c r="AD597" s="20">
        <f t="shared" si="93"/>
        <v>0</v>
      </c>
      <c r="AE597" s="20">
        <f t="shared" si="93"/>
        <v>2120420.796566647</v>
      </c>
      <c r="AF597" s="20">
        <f t="shared" si="93"/>
        <v>0</v>
      </c>
      <c r="AG597" s="20">
        <f t="shared" si="93"/>
        <v>2120420.796566647</v>
      </c>
      <c r="AH597" s="20">
        <f t="shared" si="93"/>
        <v>0</v>
      </c>
      <c r="AI597" s="20">
        <f t="shared" si="93"/>
        <v>2120420.796566647</v>
      </c>
    </row>
    <row r="598" spans="1:35">
      <c r="A598" s="94"/>
      <c r="B598" s="94"/>
      <c r="F598" s="94"/>
      <c r="G598" s="89">
        <v>2025</v>
      </c>
      <c r="H598" s="94"/>
      <c r="I598" s="94"/>
      <c r="J598" s="94"/>
      <c r="K598" s="259" t="str">
        <f t="shared" ca="1" si="90"/>
        <v>CFO/CFO</v>
      </c>
      <c r="L598" s="20">
        <f t="shared" si="94"/>
        <v>0</v>
      </c>
      <c r="M598" s="20">
        <f t="shared" si="94"/>
        <v>2194635.5244464795</v>
      </c>
      <c r="N598" s="20">
        <f t="shared" si="94"/>
        <v>0</v>
      </c>
      <c r="O598" s="20">
        <f t="shared" si="94"/>
        <v>2194635.5244464795</v>
      </c>
      <c r="P598" s="20">
        <f t="shared" si="94"/>
        <v>2194635.5244464795</v>
      </c>
      <c r="Q598" s="20">
        <f t="shared" si="94"/>
        <v>1403259.068512738</v>
      </c>
      <c r="R598" s="20">
        <f t="shared" si="94"/>
        <v>15833</v>
      </c>
      <c r="S598" s="20">
        <f t="shared" si="94"/>
        <v>10123.685953441334</v>
      </c>
      <c r="T598" s="20">
        <f t="shared" si="94"/>
        <v>15832.999999999998</v>
      </c>
      <c r="U598" s="20">
        <f t="shared" si="94"/>
        <v>0</v>
      </c>
      <c r="V598" s="20">
        <f t="shared" si="94"/>
        <v>0</v>
      </c>
      <c r="W598" s="20">
        <f t="shared" si="94"/>
        <v>15833</v>
      </c>
      <c r="X598" s="20">
        <f t="shared" si="94"/>
        <v>0</v>
      </c>
      <c r="Y598" s="273">
        <f t="shared" si="91"/>
        <v>0</v>
      </c>
      <c r="Z598" s="273">
        <f t="shared" si="91"/>
        <v>0</v>
      </c>
      <c r="AA598" s="20">
        <f t="shared" si="81"/>
        <v>0</v>
      </c>
      <c r="AB598" s="273">
        <f t="shared" si="92"/>
        <v>11.550956464591252</v>
      </c>
      <c r="AC598" s="20">
        <f t="shared" si="93"/>
        <v>2194635.5244464795</v>
      </c>
      <c r="AD598" s="20">
        <f t="shared" si="93"/>
        <v>0</v>
      </c>
      <c r="AE598" s="20">
        <f t="shared" si="93"/>
        <v>2194635.5244464795</v>
      </c>
      <c r="AF598" s="20">
        <f t="shared" si="93"/>
        <v>0</v>
      </c>
      <c r="AG598" s="20">
        <f t="shared" si="93"/>
        <v>2194635.5244464795</v>
      </c>
      <c r="AH598" s="20">
        <f t="shared" si="93"/>
        <v>0</v>
      </c>
      <c r="AI598" s="20">
        <f t="shared" si="93"/>
        <v>2194635.5244464795</v>
      </c>
    </row>
    <row r="599" spans="1:35">
      <c r="A599" s="94"/>
      <c r="B599" s="94"/>
      <c r="F599" s="94"/>
      <c r="G599" s="89">
        <v>2026</v>
      </c>
      <c r="H599" s="94"/>
      <c r="I599" s="94"/>
      <c r="J599" s="94"/>
      <c r="K599" s="259" t="str">
        <f t="shared" ca="1" si="90"/>
        <v>CFO/CFO</v>
      </c>
      <c r="L599" s="20">
        <f t="shared" si="94"/>
        <v>0</v>
      </c>
      <c r="M599" s="20">
        <f t="shared" si="94"/>
        <v>2271447.7678021058</v>
      </c>
      <c r="N599" s="20">
        <f t="shared" si="94"/>
        <v>0</v>
      </c>
      <c r="O599" s="20">
        <f t="shared" si="94"/>
        <v>2271447.7678021058</v>
      </c>
      <c r="P599" s="20">
        <f t="shared" si="94"/>
        <v>2271447.7678021058</v>
      </c>
      <c r="Q599" s="20">
        <f t="shared" si="94"/>
        <v>1403259.0685127375</v>
      </c>
      <c r="R599" s="20">
        <f t="shared" si="94"/>
        <v>15833</v>
      </c>
      <c r="S599" s="20">
        <f t="shared" si="94"/>
        <v>9781.3390854505633</v>
      </c>
      <c r="T599" s="20">
        <f t="shared" si="94"/>
        <v>15832.999999999998</v>
      </c>
      <c r="U599" s="20">
        <f t="shared" si="94"/>
        <v>0</v>
      </c>
      <c r="V599" s="20">
        <f t="shared" si="94"/>
        <v>0</v>
      </c>
      <c r="W599" s="20">
        <f t="shared" si="94"/>
        <v>15833</v>
      </c>
      <c r="X599" s="20">
        <f t="shared" si="94"/>
        <v>0</v>
      </c>
      <c r="Y599" s="273">
        <f t="shared" si="91"/>
        <v>0</v>
      </c>
      <c r="Z599" s="273">
        <f t="shared" si="91"/>
        <v>0</v>
      </c>
      <c r="AA599" s="20">
        <f t="shared" si="81"/>
        <v>0</v>
      </c>
      <c r="AB599" s="273">
        <f t="shared" si="92"/>
        <v>11.955239940851945</v>
      </c>
      <c r="AC599" s="20">
        <f t="shared" si="93"/>
        <v>2271447.7678021058</v>
      </c>
      <c r="AD599" s="20">
        <f t="shared" si="93"/>
        <v>0</v>
      </c>
      <c r="AE599" s="20">
        <f t="shared" si="93"/>
        <v>2271447.7678021058</v>
      </c>
      <c r="AF599" s="20">
        <f t="shared" si="93"/>
        <v>0</v>
      </c>
      <c r="AG599" s="20">
        <f t="shared" si="93"/>
        <v>2271447.7678021058</v>
      </c>
      <c r="AH599" s="20">
        <f t="shared" si="93"/>
        <v>0</v>
      </c>
      <c r="AI599" s="20">
        <f t="shared" si="93"/>
        <v>2271447.7678021058</v>
      </c>
    </row>
    <row r="600" spans="1:35">
      <c r="A600" s="94"/>
      <c r="B600" s="94"/>
      <c r="F600" s="94"/>
      <c r="G600" s="89">
        <v>2027</v>
      </c>
      <c r="H600" s="94"/>
      <c r="I600" s="94"/>
      <c r="J600" s="94"/>
      <c r="K600" s="259" t="str">
        <f t="shared" ca="1" si="90"/>
        <v>CFO/CFO</v>
      </c>
      <c r="L600" s="20">
        <f t="shared" si="94"/>
        <v>0</v>
      </c>
      <c r="M600" s="20">
        <f t="shared" si="94"/>
        <v>2350948.4396751793</v>
      </c>
      <c r="N600" s="20">
        <f t="shared" si="94"/>
        <v>0</v>
      </c>
      <c r="O600" s="20">
        <f t="shared" si="94"/>
        <v>2350948.4396751793</v>
      </c>
      <c r="P600" s="20">
        <f t="shared" si="94"/>
        <v>2350948.4396751793</v>
      </c>
      <c r="Q600" s="20">
        <f t="shared" si="94"/>
        <v>1403259.0685127378</v>
      </c>
      <c r="R600" s="20">
        <f t="shared" si="94"/>
        <v>15833</v>
      </c>
      <c r="S600" s="20">
        <f t="shared" si="94"/>
        <v>9450.569164686538</v>
      </c>
      <c r="T600" s="20">
        <f t="shared" si="94"/>
        <v>15833.000000000002</v>
      </c>
      <c r="U600" s="20">
        <f t="shared" si="94"/>
        <v>0</v>
      </c>
      <c r="V600" s="20">
        <f t="shared" si="94"/>
        <v>0</v>
      </c>
      <c r="W600" s="20">
        <f t="shared" si="94"/>
        <v>15833</v>
      </c>
      <c r="X600" s="20">
        <f t="shared" si="94"/>
        <v>0</v>
      </c>
      <c r="Y600" s="273">
        <f t="shared" si="91"/>
        <v>0</v>
      </c>
      <c r="Z600" s="273">
        <f t="shared" si="91"/>
        <v>0</v>
      </c>
      <c r="AA600" s="20">
        <f t="shared" si="81"/>
        <v>0</v>
      </c>
      <c r="AB600" s="273">
        <f t="shared" si="92"/>
        <v>12.373673338781762</v>
      </c>
      <c r="AC600" s="20">
        <f t="shared" si="93"/>
        <v>2350948.4396751793</v>
      </c>
      <c r="AD600" s="20">
        <f t="shared" si="93"/>
        <v>0</v>
      </c>
      <c r="AE600" s="20">
        <f t="shared" si="93"/>
        <v>2350948.4396751793</v>
      </c>
      <c r="AF600" s="20">
        <f t="shared" si="93"/>
        <v>0</v>
      </c>
      <c r="AG600" s="20">
        <f t="shared" si="93"/>
        <v>2350948.4396751793</v>
      </c>
      <c r="AH600" s="20">
        <f t="shared" si="93"/>
        <v>0</v>
      </c>
      <c r="AI600" s="20">
        <f t="shared" si="93"/>
        <v>2350948.4396751793</v>
      </c>
    </row>
    <row r="601" spans="1:35">
      <c r="A601" s="94"/>
      <c r="B601" s="94"/>
      <c r="F601" s="94"/>
      <c r="G601" s="89">
        <v>2028</v>
      </c>
      <c r="H601" s="94"/>
      <c r="I601" s="94"/>
      <c r="J601" s="94"/>
      <c r="K601" s="259" t="str">
        <f t="shared" ca="1" si="90"/>
        <v>CFO/CFO</v>
      </c>
      <c r="L601" s="20">
        <f t="shared" si="94"/>
        <v>0</v>
      </c>
      <c r="M601" s="20">
        <f t="shared" si="94"/>
        <v>2433231.6350638107</v>
      </c>
      <c r="N601" s="20">
        <f t="shared" si="94"/>
        <v>0</v>
      </c>
      <c r="O601" s="20">
        <f t="shared" si="94"/>
        <v>2433231.6350638107</v>
      </c>
      <c r="P601" s="20">
        <f t="shared" si="94"/>
        <v>2433231.6350638107</v>
      </c>
      <c r="Q601" s="20">
        <f t="shared" si="94"/>
        <v>1403259.068512738</v>
      </c>
      <c r="R601" s="20">
        <f t="shared" si="94"/>
        <v>15833</v>
      </c>
      <c r="S601" s="20">
        <f t="shared" si="94"/>
        <v>9130.98470018023</v>
      </c>
      <c r="T601" s="20">
        <f t="shared" si="94"/>
        <v>15833</v>
      </c>
      <c r="U601" s="20">
        <f t="shared" si="94"/>
        <v>0</v>
      </c>
      <c r="V601" s="20">
        <f t="shared" si="94"/>
        <v>0</v>
      </c>
      <c r="W601" s="20">
        <f t="shared" si="94"/>
        <v>15833</v>
      </c>
      <c r="X601" s="20">
        <f t="shared" si="94"/>
        <v>0</v>
      </c>
      <c r="Y601" s="273">
        <f t="shared" si="91"/>
        <v>0</v>
      </c>
      <c r="Z601" s="273">
        <f t="shared" si="91"/>
        <v>0</v>
      </c>
      <c r="AA601" s="20">
        <f t="shared" ref="AA601:AA646" si="95">SUMIF($I$22:$I$513,$G601,AA$22:AA$513)</f>
        <v>0</v>
      </c>
      <c r="AB601" s="273">
        <f t="shared" si="92"/>
        <v>12.806751905639123</v>
      </c>
      <c r="AC601" s="20">
        <f t="shared" si="93"/>
        <v>2433231.6350638107</v>
      </c>
      <c r="AD601" s="20">
        <f t="shared" si="93"/>
        <v>0</v>
      </c>
      <c r="AE601" s="20">
        <f t="shared" si="93"/>
        <v>2433231.6350638107</v>
      </c>
      <c r="AF601" s="20">
        <f t="shared" si="93"/>
        <v>0</v>
      </c>
      <c r="AG601" s="20">
        <f t="shared" si="93"/>
        <v>2433231.6350638107</v>
      </c>
      <c r="AH601" s="20">
        <f t="shared" si="93"/>
        <v>0</v>
      </c>
      <c r="AI601" s="20">
        <f t="shared" si="93"/>
        <v>2433231.6350638107</v>
      </c>
    </row>
    <row r="602" spans="1:35">
      <c r="A602" s="94"/>
      <c r="B602" s="94"/>
      <c r="F602" s="94"/>
      <c r="G602" s="89">
        <v>2029</v>
      </c>
      <c r="H602" s="94"/>
      <c r="I602" s="94"/>
      <c r="J602" s="94"/>
      <c r="K602" s="259" t="str">
        <f t="shared" ca="1" si="90"/>
        <v>CFO/CFO</v>
      </c>
      <c r="L602" s="20">
        <f t="shared" si="94"/>
        <v>0</v>
      </c>
      <c r="M602" s="20">
        <f t="shared" si="94"/>
        <v>2518394.742291044</v>
      </c>
      <c r="N602" s="20">
        <f t="shared" si="94"/>
        <v>0</v>
      </c>
      <c r="O602" s="20">
        <f t="shared" si="94"/>
        <v>2518394.742291044</v>
      </c>
      <c r="P602" s="20">
        <f t="shared" si="94"/>
        <v>2518394.742291044</v>
      </c>
      <c r="Q602" s="20">
        <f t="shared" si="94"/>
        <v>1403259.068512738</v>
      </c>
      <c r="R602" s="20">
        <f t="shared" si="94"/>
        <v>15833</v>
      </c>
      <c r="S602" s="20">
        <f t="shared" si="94"/>
        <v>8822.2074397876622</v>
      </c>
      <c r="T602" s="20">
        <f t="shared" si="94"/>
        <v>15833</v>
      </c>
      <c r="U602" s="20">
        <f t="shared" si="94"/>
        <v>0</v>
      </c>
      <c r="V602" s="20">
        <f t="shared" si="94"/>
        <v>0</v>
      </c>
      <c r="W602" s="20">
        <f t="shared" si="94"/>
        <v>15833</v>
      </c>
      <c r="X602" s="20">
        <f t="shared" si="94"/>
        <v>0</v>
      </c>
      <c r="Y602" s="273">
        <f t="shared" si="91"/>
        <v>0</v>
      </c>
      <c r="Z602" s="273">
        <f t="shared" si="91"/>
        <v>0</v>
      </c>
      <c r="AA602" s="20">
        <f t="shared" si="95"/>
        <v>0</v>
      </c>
      <c r="AB602" s="273">
        <f t="shared" si="92"/>
        <v>13.254988222336491</v>
      </c>
      <c r="AC602" s="20">
        <f t="shared" si="93"/>
        <v>2518394.742291044</v>
      </c>
      <c r="AD602" s="20">
        <f t="shared" si="93"/>
        <v>0</v>
      </c>
      <c r="AE602" s="20">
        <f t="shared" si="93"/>
        <v>2518394.742291044</v>
      </c>
      <c r="AF602" s="20">
        <f t="shared" si="93"/>
        <v>0</v>
      </c>
      <c r="AG602" s="20">
        <f t="shared" si="93"/>
        <v>2518394.742291044</v>
      </c>
      <c r="AH602" s="20">
        <f t="shared" si="93"/>
        <v>0</v>
      </c>
      <c r="AI602" s="20">
        <f t="shared" si="93"/>
        <v>2518394.742291044</v>
      </c>
    </row>
    <row r="603" spans="1:35">
      <c r="A603" s="94"/>
      <c r="B603" s="94"/>
      <c r="F603" s="94"/>
      <c r="G603" s="89">
        <v>2030</v>
      </c>
      <c r="H603" s="94"/>
      <c r="I603" s="94"/>
      <c r="J603" s="94"/>
      <c r="K603" s="259" t="str">
        <f t="shared" ca="1" si="90"/>
        <v>CFO/CFO</v>
      </c>
      <c r="L603" s="20">
        <f t="shared" si="94"/>
        <v>0</v>
      </c>
      <c r="M603" s="20">
        <f t="shared" si="94"/>
        <v>2606538.5582712302</v>
      </c>
      <c r="N603" s="20">
        <f t="shared" si="94"/>
        <v>0</v>
      </c>
      <c r="O603" s="20">
        <f t="shared" si="94"/>
        <v>2606538.5582712302</v>
      </c>
      <c r="P603" s="20">
        <f t="shared" si="94"/>
        <v>2606538.5582712302</v>
      </c>
      <c r="Q603" s="20">
        <f t="shared" si="94"/>
        <v>1403259.068512738</v>
      </c>
      <c r="R603" s="20">
        <f t="shared" si="94"/>
        <v>15833</v>
      </c>
      <c r="S603" s="20">
        <f t="shared" si="94"/>
        <v>8523.8719225001569</v>
      </c>
      <c r="T603" s="20">
        <f t="shared" si="94"/>
        <v>15832.999999999998</v>
      </c>
      <c r="U603" s="20">
        <f t="shared" si="94"/>
        <v>0</v>
      </c>
      <c r="V603" s="20">
        <f t="shared" si="94"/>
        <v>0</v>
      </c>
      <c r="W603" s="20">
        <f t="shared" si="94"/>
        <v>15833</v>
      </c>
      <c r="X603" s="20">
        <f t="shared" si="94"/>
        <v>0</v>
      </c>
      <c r="Y603" s="273">
        <f t="shared" si="91"/>
        <v>0</v>
      </c>
      <c r="Z603" s="273">
        <f t="shared" si="91"/>
        <v>0</v>
      </c>
      <c r="AA603" s="20">
        <f t="shared" si="95"/>
        <v>0</v>
      </c>
      <c r="AB603" s="273">
        <f t="shared" si="92"/>
        <v>13.718912810118267</v>
      </c>
      <c r="AC603" s="20">
        <f t="shared" si="93"/>
        <v>2606538.5582712302</v>
      </c>
      <c r="AD603" s="20">
        <f t="shared" si="93"/>
        <v>0</v>
      </c>
      <c r="AE603" s="20">
        <f t="shared" si="93"/>
        <v>2606538.5582712302</v>
      </c>
      <c r="AF603" s="20">
        <f t="shared" si="93"/>
        <v>0</v>
      </c>
      <c r="AG603" s="20">
        <f t="shared" si="93"/>
        <v>2606538.5582712302</v>
      </c>
      <c r="AH603" s="20">
        <f t="shared" si="93"/>
        <v>0</v>
      </c>
      <c r="AI603" s="20">
        <f t="shared" si="93"/>
        <v>2606538.5582712302</v>
      </c>
    </row>
    <row r="604" spans="1:35">
      <c r="A604" s="94"/>
      <c r="B604" s="94"/>
      <c r="F604" s="94"/>
      <c r="G604" s="94"/>
      <c r="H604" s="94"/>
      <c r="I604" s="94"/>
      <c r="J604" s="94"/>
      <c r="L604" s="94"/>
      <c r="M604" s="94"/>
      <c r="N604" s="94"/>
      <c r="O604" s="94"/>
      <c r="U604" s="94"/>
      <c r="V604" s="94"/>
      <c r="W604" s="94"/>
      <c r="X604" s="94"/>
      <c r="Y604" s="273"/>
      <c r="Z604" s="273"/>
      <c r="AA604" s="94"/>
      <c r="AB604" s="273"/>
      <c r="AC604" s="94"/>
      <c r="AD604" s="94"/>
      <c r="AE604" s="94"/>
    </row>
    <row r="605" spans="1:35">
      <c r="A605" s="94"/>
      <c r="B605" s="94"/>
      <c r="F605" s="94"/>
      <c r="G605" s="89" t="s">
        <v>427</v>
      </c>
      <c r="H605" s="94"/>
      <c r="I605" s="94"/>
      <c r="J605" s="94"/>
      <c r="L605" s="94"/>
      <c r="M605" s="94"/>
      <c r="N605" s="94"/>
      <c r="O605" s="94"/>
      <c r="U605" s="94"/>
      <c r="V605" s="94"/>
      <c r="W605" s="94"/>
      <c r="X605" s="94"/>
      <c r="Y605" s="273"/>
      <c r="Z605" s="273"/>
      <c r="AA605" s="94"/>
      <c r="AB605" s="273"/>
      <c r="AC605" s="94"/>
      <c r="AD605" s="94"/>
      <c r="AE605" s="94"/>
    </row>
    <row r="606" spans="1:35">
      <c r="A606" s="94"/>
      <c r="B606" s="94"/>
      <c r="F606" s="94"/>
      <c r="G606" s="255">
        <v>1990</v>
      </c>
      <c r="H606" s="256"/>
      <c r="I606" s="256"/>
      <c r="J606" s="256"/>
      <c r="K606" s="257" t="s">
        <v>425</v>
      </c>
      <c r="L606" s="258">
        <f t="shared" ref="L606:X622" si="96">SUMIF($H$22:$H$513,$G606,L$22:L$513)</f>
        <v>0</v>
      </c>
      <c r="M606" s="258">
        <f t="shared" si="96"/>
        <v>0</v>
      </c>
      <c r="N606" s="258">
        <f t="shared" si="96"/>
        <v>0</v>
      </c>
      <c r="O606" s="258">
        <f t="shared" si="96"/>
        <v>0</v>
      </c>
      <c r="P606" s="258">
        <f t="shared" si="96"/>
        <v>0</v>
      </c>
      <c r="Q606" s="258">
        <f t="shared" si="96"/>
        <v>0</v>
      </c>
      <c r="R606" s="258">
        <f t="shared" si="96"/>
        <v>0</v>
      </c>
      <c r="S606" s="258">
        <f t="shared" si="96"/>
        <v>0</v>
      </c>
      <c r="T606" s="258">
        <f t="shared" si="96"/>
        <v>0</v>
      </c>
      <c r="U606" s="258">
        <f t="shared" si="96"/>
        <v>0</v>
      </c>
      <c r="V606" s="258">
        <f t="shared" si="96"/>
        <v>0</v>
      </c>
      <c r="W606" s="258">
        <f t="shared" si="96"/>
        <v>0</v>
      </c>
      <c r="X606" s="258">
        <f t="shared" si="96"/>
        <v>0</v>
      </c>
      <c r="Y606" s="274">
        <f t="shared" si="91"/>
        <v>0</v>
      </c>
      <c r="Z606" s="274">
        <f t="shared" si="91"/>
        <v>0</v>
      </c>
      <c r="AA606" s="258">
        <f t="shared" si="95"/>
        <v>0</v>
      </c>
      <c r="AB606" s="274">
        <f t="shared" si="92"/>
        <v>0</v>
      </c>
      <c r="AC606" s="258">
        <f t="shared" ref="AC606:AI621" si="97">SUMIF($H$22:$H$513,$G606,AC$22:AC$513)</f>
        <v>0</v>
      </c>
      <c r="AD606" s="258">
        <f t="shared" si="97"/>
        <v>0</v>
      </c>
      <c r="AE606" s="258">
        <f t="shared" si="97"/>
        <v>0</v>
      </c>
      <c r="AF606" s="258">
        <f t="shared" si="97"/>
        <v>0</v>
      </c>
      <c r="AG606" s="258">
        <f t="shared" si="97"/>
        <v>0</v>
      </c>
      <c r="AH606" s="258">
        <f t="shared" si="97"/>
        <v>0</v>
      </c>
      <c r="AI606" s="258">
        <f t="shared" si="97"/>
        <v>0</v>
      </c>
    </row>
    <row r="607" spans="1:35">
      <c r="A607" s="94"/>
      <c r="B607" s="94"/>
      <c r="F607" s="94"/>
      <c r="G607" s="255">
        <v>1991</v>
      </c>
      <c r="H607" s="256"/>
      <c r="I607" s="256"/>
      <c r="J607" s="256"/>
      <c r="K607" s="257" t="s">
        <v>425</v>
      </c>
      <c r="L607" s="258">
        <f t="shared" si="96"/>
        <v>0</v>
      </c>
      <c r="M607" s="258">
        <f t="shared" si="96"/>
        <v>0</v>
      </c>
      <c r="N607" s="258">
        <f t="shared" si="96"/>
        <v>0</v>
      </c>
      <c r="O607" s="258">
        <f t="shared" si="96"/>
        <v>0</v>
      </c>
      <c r="P607" s="258">
        <f t="shared" si="96"/>
        <v>0</v>
      </c>
      <c r="Q607" s="258">
        <f t="shared" si="96"/>
        <v>0</v>
      </c>
      <c r="R607" s="258">
        <f t="shared" si="96"/>
        <v>0</v>
      </c>
      <c r="S607" s="258">
        <f t="shared" si="96"/>
        <v>0</v>
      </c>
      <c r="T607" s="258">
        <f t="shared" si="96"/>
        <v>0</v>
      </c>
      <c r="U607" s="258">
        <f t="shared" si="96"/>
        <v>0</v>
      </c>
      <c r="V607" s="258">
        <f t="shared" si="96"/>
        <v>0</v>
      </c>
      <c r="W607" s="258">
        <f t="shared" si="96"/>
        <v>0</v>
      </c>
      <c r="X607" s="258">
        <f t="shared" si="96"/>
        <v>0</v>
      </c>
      <c r="Y607" s="274">
        <f t="shared" si="91"/>
        <v>0</v>
      </c>
      <c r="Z607" s="274">
        <f t="shared" si="91"/>
        <v>0</v>
      </c>
      <c r="AA607" s="258">
        <f t="shared" si="95"/>
        <v>0</v>
      </c>
      <c r="AB607" s="274">
        <f t="shared" si="92"/>
        <v>0</v>
      </c>
      <c r="AC607" s="258">
        <f t="shared" si="97"/>
        <v>0</v>
      </c>
      <c r="AD607" s="258">
        <f t="shared" si="97"/>
        <v>0</v>
      </c>
      <c r="AE607" s="258">
        <f t="shared" si="97"/>
        <v>0</v>
      </c>
      <c r="AF607" s="258">
        <f t="shared" si="97"/>
        <v>0</v>
      </c>
      <c r="AG607" s="258">
        <f t="shared" si="97"/>
        <v>0</v>
      </c>
      <c r="AH607" s="258">
        <f t="shared" si="97"/>
        <v>0</v>
      </c>
      <c r="AI607" s="258">
        <f t="shared" si="97"/>
        <v>0</v>
      </c>
    </row>
    <row r="608" spans="1:35">
      <c r="A608" s="94"/>
      <c r="B608" s="94"/>
      <c r="F608" s="94"/>
      <c r="G608" s="255">
        <v>1992</v>
      </c>
      <c r="H608" s="256"/>
      <c r="I608" s="256"/>
      <c r="J608" s="256"/>
      <c r="K608" s="257" t="s">
        <v>425</v>
      </c>
      <c r="L608" s="258">
        <f t="shared" si="96"/>
        <v>0</v>
      </c>
      <c r="M608" s="258">
        <f t="shared" si="96"/>
        <v>0</v>
      </c>
      <c r="N608" s="258">
        <f t="shared" si="96"/>
        <v>0</v>
      </c>
      <c r="O608" s="258">
        <f t="shared" si="96"/>
        <v>0</v>
      </c>
      <c r="P608" s="258">
        <f t="shared" si="96"/>
        <v>0</v>
      </c>
      <c r="Q608" s="258">
        <f t="shared" si="96"/>
        <v>0</v>
      </c>
      <c r="R608" s="258">
        <f t="shared" si="96"/>
        <v>0</v>
      </c>
      <c r="S608" s="258">
        <f t="shared" si="96"/>
        <v>0</v>
      </c>
      <c r="T608" s="258">
        <f t="shared" si="96"/>
        <v>0</v>
      </c>
      <c r="U608" s="258">
        <f t="shared" si="96"/>
        <v>0</v>
      </c>
      <c r="V608" s="258">
        <f t="shared" si="96"/>
        <v>0</v>
      </c>
      <c r="W608" s="258">
        <f t="shared" si="96"/>
        <v>0</v>
      </c>
      <c r="X608" s="258">
        <f t="shared" si="96"/>
        <v>0</v>
      </c>
      <c r="Y608" s="274">
        <f t="shared" si="91"/>
        <v>0</v>
      </c>
      <c r="Z608" s="274">
        <f t="shared" si="91"/>
        <v>0</v>
      </c>
      <c r="AA608" s="258">
        <f t="shared" si="95"/>
        <v>0</v>
      </c>
      <c r="AB608" s="274">
        <f t="shared" si="92"/>
        <v>0</v>
      </c>
      <c r="AC608" s="258">
        <f t="shared" si="97"/>
        <v>0</v>
      </c>
      <c r="AD608" s="258">
        <f t="shared" si="97"/>
        <v>0</v>
      </c>
      <c r="AE608" s="258">
        <f t="shared" si="97"/>
        <v>0</v>
      </c>
      <c r="AF608" s="258">
        <f t="shared" si="97"/>
        <v>0</v>
      </c>
      <c r="AG608" s="258">
        <f t="shared" si="97"/>
        <v>0</v>
      </c>
      <c r="AH608" s="258">
        <f t="shared" si="97"/>
        <v>0</v>
      </c>
      <c r="AI608" s="258">
        <f t="shared" si="97"/>
        <v>0</v>
      </c>
    </row>
    <row r="609" spans="1:35">
      <c r="A609" s="94"/>
      <c r="B609" s="94"/>
      <c r="F609" s="94"/>
      <c r="G609" s="255">
        <v>1993</v>
      </c>
      <c r="H609" s="256"/>
      <c r="I609" s="256"/>
      <c r="J609" s="256"/>
      <c r="K609" s="257" t="s">
        <v>425</v>
      </c>
      <c r="L609" s="258">
        <f t="shared" si="96"/>
        <v>0</v>
      </c>
      <c r="M609" s="258">
        <f t="shared" si="96"/>
        <v>0</v>
      </c>
      <c r="N609" s="258">
        <f t="shared" si="96"/>
        <v>0</v>
      </c>
      <c r="O609" s="258">
        <f t="shared" si="96"/>
        <v>0</v>
      </c>
      <c r="P609" s="258">
        <f t="shared" si="96"/>
        <v>0</v>
      </c>
      <c r="Q609" s="258">
        <f t="shared" si="96"/>
        <v>0</v>
      </c>
      <c r="R609" s="258">
        <f t="shared" si="96"/>
        <v>0</v>
      </c>
      <c r="S609" s="258">
        <f t="shared" si="96"/>
        <v>0</v>
      </c>
      <c r="T609" s="258">
        <f t="shared" si="96"/>
        <v>0</v>
      </c>
      <c r="U609" s="258">
        <f t="shared" si="96"/>
        <v>0</v>
      </c>
      <c r="V609" s="258">
        <f t="shared" si="96"/>
        <v>0</v>
      </c>
      <c r="W609" s="258">
        <f t="shared" si="96"/>
        <v>0</v>
      </c>
      <c r="X609" s="258">
        <f t="shared" si="96"/>
        <v>0</v>
      </c>
      <c r="Y609" s="274">
        <f t="shared" si="91"/>
        <v>0</v>
      </c>
      <c r="Z609" s="274">
        <f t="shared" si="91"/>
        <v>0</v>
      </c>
      <c r="AA609" s="258">
        <f t="shared" si="95"/>
        <v>0</v>
      </c>
      <c r="AB609" s="274">
        <f t="shared" si="92"/>
        <v>0</v>
      </c>
      <c r="AC609" s="258">
        <f t="shared" si="97"/>
        <v>0</v>
      </c>
      <c r="AD609" s="258">
        <f t="shared" si="97"/>
        <v>0</v>
      </c>
      <c r="AE609" s="258">
        <f t="shared" si="97"/>
        <v>0</v>
      </c>
      <c r="AF609" s="258">
        <f t="shared" si="97"/>
        <v>0</v>
      </c>
      <c r="AG609" s="258">
        <f t="shared" si="97"/>
        <v>0</v>
      </c>
      <c r="AH609" s="258">
        <f t="shared" si="97"/>
        <v>0</v>
      </c>
      <c r="AI609" s="258">
        <f t="shared" si="97"/>
        <v>0</v>
      </c>
    </row>
    <row r="610" spans="1:35">
      <c r="A610" s="94"/>
      <c r="B610" s="94"/>
      <c r="F610" s="94"/>
      <c r="G610" s="255">
        <v>1994</v>
      </c>
      <c r="H610" s="256"/>
      <c r="I610" s="256"/>
      <c r="J610" s="256"/>
      <c r="K610" s="257" t="s">
        <v>425</v>
      </c>
      <c r="L610" s="258">
        <f t="shared" si="96"/>
        <v>0</v>
      </c>
      <c r="M610" s="258">
        <f t="shared" si="96"/>
        <v>0</v>
      </c>
      <c r="N610" s="258">
        <f t="shared" si="96"/>
        <v>0</v>
      </c>
      <c r="O610" s="258">
        <f t="shared" si="96"/>
        <v>0</v>
      </c>
      <c r="P610" s="258">
        <f t="shared" si="96"/>
        <v>0</v>
      </c>
      <c r="Q610" s="258">
        <f t="shared" si="96"/>
        <v>0</v>
      </c>
      <c r="R610" s="258">
        <f t="shared" si="96"/>
        <v>0</v>
      </c>
      <c r="S610" s="258">
        <f t="shared" si="96"/>
        <v>0</v>
      </c>
      <c r="T610" s="258">
        <f t="shared" si="96"/>
        <v>0</v>
      </c>
      <c r="U610" s="258">
        <f t="shared" si="96"/>
        <v>0</v>
      </c>
      <c r="V610" s="258">
        <f t="shared" si="96"/>
        <v>0</v>
      </c>
      <c r="W610" s="258">
        <f t="shared" si="96"/>
        <v>0</v>
      </c>
      <c r="X610" s="258">
        <f t="shared" si="96"/>
        <v>0</v>
      </c>
      <c r="Y610" s="274">
        <f t="shared" si="91"/>
        <v>0</v>
      </c>
      <c r="Z610" s="274">
        <f t="shared" si="91"/>
        <v>0</v>
      </c>
      <c r="AA610" s="258">
        <f t="shared" si="95"/>
        <v>0</v>
      </c>
      <c r="AB610" s="274">
        <f t="shared" si="92"/>
        <v>0</v>
      </c>
      <c r="AC610" s="258">
        <f t="shared" si="97"/>
        <v>0</v>
      </c>
      <c r="AD610" s="258">
        <f t="shared" si="97"/>
        <v>0</v>
      </c>
      <c r="AE610" s="258">
        <f t="shared" si="97"/>
        <v>0</v>
      </c>
      <c r="AF610" s="258">
        <f t="shared" si="97"/>
        <v>0</v>
      </c>
      <c r="AG610" s="258">
        <f t="shared" si="97"/>
        <v>0</v>
      </c>
      <c r="AH610" s="258">
        <f t="shared" si="97"/>
        <v>0</v>
      </c>
      <c r="AI610" s="258">
        <f t="shared" si="97"/>
        <v>0</v>
      </c>
    </row>
    <row r="611" spans="1:35">
      <c r="A611" s="94"/>
      <c r="B611" s="94"/>
      <c r="F611" s="94"/>
      <c r="G611" s="255">
        <v>1995</v>
      </c>
      <c r="H611" s="256"/>
      <c r="I611" s="256"/>
      <c r="J611" s="256"/>
      <c r="K611" s="257" t="s">
        <v>425</v>
      </c>
      <c r="L611" s="258">
        <f t="shared" si="96"/>
        <v>0</v>
      </c>
      <c r="M611" s="258">
        <f t="shared" si="96"/>
        <v>0</v>
      </c>
      <c r="N611" s="258">
        <f t="shared" si="96"/>
        <v>0</v>
      </c>
      <c r="O611" s="258">
        <f t="shared" si="96"/>
        <v>0</v>
      </c>
      <c r="P611" s="258">
        <f t="shared" si="96"/>
        <v>0</v>
      </c>
      <c r="Q611" s="258">
        <f t="shared" si="96"/>
        <v>0</v>
      </c>
      <c r="R611" s="258">
        <f t="shared" si="96"/>
        <v>0</v>
      </c>
      <c r="S611" s="258">
        <f t="shared" si="96"/>
        <v>0</v>
      </c>
      <c r="T611" s="258">
        <f t="shared" si="96"/>
        <v>0</v>
      </c>
      <c r="U611" s="258">
        <f t="shared" si="96"/>
        <v>0</v>
      </c>
      <c r="V611" s="258">
        <f t="shared" si="96"/>
        <v>0</v>
      </c>
      <c r="W611" s="258">
        <f t="shared" si="96"/>
        <v>0</v>
      </c>
      <c r="X611" s="258">
        <f t="shared" si="96"/>
        <v>0</v>
      </c>
      <c r="Y611" s="274">
        <f t="shared" si="91"/>
        <v>0</v>
      </c>
      <c r="Z611" s="274">
        <f t="shared" si="91"/>
        <v>0</v>
      </c>
      <c r="AA611" s="258">
        <f t="shared" si="95"/>
        <v>0</v>
      </c>
      <c r="AB611" s="274">
        <f t="shared" si="92"/>
        <v>0</v>
      </c>
      <c r="AC611" s="258">
        <f t="shared" si="97"/>
        <v>0</v>
      </c>
      <c r="AD611" s="258">
        <f t="shared" si="97"/>
        <v>0</v>
      </c>
      <c r="AE611" s="258">
        <f t="shared" si="97"/>
        <v>0</v>
      </c>
      <c r="AF611" s="258">
        <f t="shared" si="97"/>
        <v>0</v>
      </c>
      <c r="AG611" s="258">
        <f t="shared" si="97"/>
        <v>0</v>
      </c>
      <c r="AH611" s="258">
        <f t="shared" si="97"/>
        <v>0</v>
      </c>
      <c r="AI611" s="258">
        <f t="shared" si="97"/>
        <v>0</v>
      </c>
    </row>
    <row r="612" spans="1:35">
      <c r="A612" s="94"/>
      <c r="B612" s="94"/>
      <c r="F612" s="94"/>
      <c r="G612" s="255">
        <v>1996</v>
      </c>
      <c r="H612" s="256"/>
      <c r="I612" s="256"/>
      <c r="J612" s="256"/>
      <c r="K612" s="257" t="s">
        <v>425</v>
      </c>
      <c r="L612" s="258">
        <f t="shared" si="96"/>
        <v>0</v>
      </c>
      <c r="M612" s="258">
        <f t="shared" si="96"/>
        <v>0</v>
      </c>
      <c r="N612" s="258">
        <f t="shared" si="96"/>
        <v>0</v>
      </c>
      <c r="O612" s="258">
        <f t="shared" si="96"/>
        <v>0</v>
      </c>
      <c r="P612" s="258">
        <f t="shared" si="96"/>
        <v>0</v>
      </c>
      <c r="Q612" s="258">
        <f t="shared" si="96"/>
        <v>0</v>
      </c>
      <c r="R612" s="258">
        <f t="shared" si="96"/>
        <v>0</v>
      </c>
      <c r="S612" s="258">
        <f t="shared" si="96"/>
        <v>0</v>
      </c>
      <c r="T612" s="258">
        <f t="shared" si="96"/>
        <v>0</v>
      </c>
      <c r="U612" s="258">
        <f t="shared" si="96"/>
        <v>0</v>
      </c>
      <c r="V612" s="258">
        <f t="shared" si="96"/>
        <v>0</v>
      </c>
      <c r="W612" s="258">
        <f t="shared" si="96"/>
        <v>0</v>
      </c>
      <c r="X612" s="258">
        <f t="shared" si="96"/>
        <v>0</v>
      </c>
      <c r="Y612" s="274">
        <f t="shared" si="91"/>
        <v>0</v>
      </c>
      <c r="Z612" s="274">
        <f t="shared" si="91"/>
        <v>0</v>
      </c>
      <c r="AA612" s="258">
        <f t="shared" si="95"/>
        <v>0</v>
      </c>
      <c r="AB612" s="274">
        <f t="shared" si="92"/>
        <v>0</v>
      </c>
      <c r="AC612" s="258">
        <f t="shared" si="97"/>
        <v>0</v>
      </c>
      <c r="AD612" s="258">
        <f t="shared" si="97"/>
        <v>0</v>
      </c>
      <c r="AE612" s="258">
        <f t="shared" si="97"/>
        <v>0</v>
      </c>
      <c r="AF612" s="258">
        <f t="shared" si="97"/>
        <v>0</v>
      </c>
      <c r="AG612" s="258">
        <f t="shared" si="97"/>
        <v>0</v>
      </c>
      <c r="AH612" s="258">
        <f t="shared" si="97"/>
        <v>0</v>
      </c>
      <c r="AI612" s="258">
        <f t="shared" si="97"/>
        <v>0</v>
      </c>
    </row>
    <row r="613" spans="1:35">
      <c r="A613" s="94"/>
      <c r="B613" s="94"/>
      <c r="F613" s="94"/>
      <c r="G613" s="255">
        <v>1997</v>
      </c>
      <c r="H613" s="256"/>
      <c r="I613" s="256"/>
      <c r="J613" s="256"/>
      <c r="K613" s="257" t="s">
        <v>425</v>
      </c>
      <c r="L613" s="258">
        <f t="shared" si="96"/>
        <v>0</v>
      </c>
      <c r="M613" s="258">
        <f t="shared" si="96"/>
        <v>0</v>
      </c>
      <c r="N613" s="258">
        <f t="shared" si="96"/>
        <v>0</v>
      </c>
      <c r="O613" s="258">
        <f t="shared" si="96"/>
        <v>0</v>
      </c>
      <c r="P613" s="258">
        <f t="shared" si="96"/>
        <v>0</v>
      </c>
      <c r="Q613" s="258">
        <f t="shared" si="96"/>
        <v>0</v>
      </c>
      <c r="R613" s="258">
        <f t="shared" si="96"/>
        <v>0</v>
      </c>
      <c r="S613" s="258">
        <f t="shared" si="96"/>
        <v>0</v>
      </c>
      <c r="T613" s="258">
        <f t="shared" si="96"/>
        <v>0</v>
      </c>
      <c r="U613" s="258">
        <f t="shared" si="96"/>
        <v>0</v>
      </c>
      <c r="V613" s="258">
        <f t="shared" si="96"/>
        <v>0</v>
      </c>
      <c r="W613" s="258">
        <f t="shared" si="96"/>
        <v>0</v>
      </c>
      <c r="X613" s="258">
        <f t="shared" si="96"/>
        <v>0</v>
      </c>
      <c r="Y613" s="274">
        <f t="shared" si="91"/>
        <v>0</v>
      </c>
      <c r="Z613" s="274">
        <f t="shared" si="91"/>
        <v>0</v>
      </c>
      <c r="AA613" s="258">
        <f t="shared" si="95"/>
        <v>0</v>
      </c>
      <c r="AB613" s="274">
        <f t="shared" si="92"/>
        <v>0</v>
      </c>
      <c r="AC613" s="258">
        <f t="shared" si="97"/>
        <v>0</v>
      </c>
      <c r="AD613" s="258">
        <f t="shared" si="97"/>
        <v>0</v>
      </c>
      <c r="AE613" s="258">
        <f t="shared" si="97"/>
        <v>0</v>
      </c>
      <c r="AF613" s="258">
        <f t="shared" si="97"/>
        <v>0</v>
      </c>
      <c r="AG613" s="258">
        <f t="shared" si="97"/>
        <v>0</v>
      </c>
      <c r="AH613" s="258">
        <f t="shared" si="97"/>
        <v>0</v>
      </c>
      <c r="AI613" s="258">
        <f t="shared" si="97"/>
        <v>0</v>
      </c>
    </row>
    <row r="614" spans="1:35">
      <c r="A614" s="94"/>
      <c r="B614" s="94"/>
      <c r="F614" s="94"/>
      <c r="G614" s="255">
        <v>1998</v>
      </c>
      <c r="H614" s="256"/>
      <c r="I614" s="256"/>
      <c r="J614" s="256"/>
      <c r="K614" s="257" t="s">
        <v>425</v>
      </c>
      <c r="L614" s="258">
        <f t="shared" si="96"/>
        <v>0</v>
      </c>
      <c r="M614" s="258">
        <f t="shared" si="96"/>
        <v>0</v>
      </c>
      <c r="N614" s="258">
        <f t="shared" si="96"/>
        <v>0</v>
      </c>
      <c r="O614" s="258">
        <f t="shared" si="96"/>
        <v>0</v>
      </c>
      <c r="P614" s="258">
        <f t="shared" si="96"/>
        <v>0</v>
      </c>
      <c r="Q614" s="258">
        <f t="shared" si="96"/>
        <v>0</v>
      </c>
      <c r="R614" s="258">
        <f t="shared" si="96"/>
        <v>0</v>
      </c>
      <c r="S614" s="258">
        <f t="shared" si="96"/>
        <v>0</v>
      </c>
      <c r="T614" s="258">
        <f t="shared" si="96"/>
        <v>0</v>
      </c>
      <c r="U614" s="258">
        <f t="shared" si="96"/>
        <v>0</v>
      </c>
      <c r="V614" s="258">
        <f t="shared" si="96"/>
        <v>0</v>
      </c>
      <c r="W614" s="258">
        <f t="shared" si="96"/>
        <v>0</v>
      </c>
      <c r="X614" s="258">
        <f t="shared" si="96"/>
        <v>0</v>
      </c>
      <c r="Y614" s="274">
        <f t="shared" si="91"/>
        <v>0</v>
      </c>
      <c r="Z614" s="274">
        <f t="shared" si="91"/>
        <v>0</v>
      </c>
      <c r="AA614" s="258">
        <f t="shared" si="95"/>
        <v>0</v>
      </c>
      <c r="AB614" s="274">
        <f t="shared" si="92"/>
        <v>0</v>
      </c>
      <c r="AC614" s="258">
        <f t="shared" si="97"/>
        <v>0</v>
      </c>
      <c r="AD614" s="258">
        <f t="shared" si="97"/>
        <v>0</v>
      </c>
      <c r="AE614" s="258">
        <f t="shared" si="97"/>
        <v>0</v>
      </c>
      <c r="AF614" s="258">
        <f t="shared" si="97"/>
        <v>0</v>
      </c>
      <c r="AG614" s="258">
        <f t="shared" si="97"/>
        <v>0</v>
      </c>
      <c r="AH614" s="258">
        <f t="shared" si="97"/>
        <v>0</v>
      </c>
      <c r="AI614" s="258">
        <f t="shared" si="97"/>
        <v>0</v>
      </c>
    </row>
    <row r="615" spans="1:35">
      <c r="A615" s="94"/>
      <c r="B615" s="94"/>
      <c r="F615" s="94"/>
      <c r="G615" s="255">
        <v>1999</v>
      </c>
      <c r="H615" s="256"/>
      <c r="I615" s="256"/>
      <c r="J615" s="256"/>
      <c r="K615" s="257" t="s">
        <v>425</v>
      </c>
      <c r="L615" s="258">
        <f t="shared" si="96"/>
        <v>0</v>
      </c>
      <c r="M615" s="258">
        <f t="shared" si="96"/>
        <v>0</v>
      </c>
      <c r="N615" s="258">
        <f t="shared" si="96"/>
        <v>0</v>
      </c>
      <c r="O615" s="258">
        <f t="shared" si="96"/>
        <v>0</v>
      </c>
      <c r="P615" s="258">
        <f t="shared" si="96"/>
        <v>0</v>
      </c>
      <c r="Q615" s="258">
        <f t="shared" si="96"/>
        <v>0</v>
      </c>
      <c r="R615" s="258">
        <f t="shared" si="96"/>
        <v>0</v>
      </c>
      <c r="S615" s="258">
        <f t="shared" si="96"/>
        <v>0</v>
      </c>
      <c r="T615" s="258">
        <f t="shared" si="96"/>
        <v>0</v>
      </c>
      <c r="U615" s="258">
        <f t="shared" si="96"/>
        <v>0</v>
      </c>
      <c r="V615" s="258">
        <f t="shared" si="96"/>
        <v>0</v>
      </c>
      <c r="W615" s="258">
        <f t="shared" si="96"/>
        <v>0</v>
      </c>
      <c r="X615" s="258">
        <f t="shared" si="96"/>
        <v>0</v>
      </c>
      <c r="Y615" s="274">
        <f t="shared" si="91"/>
        <v>0</v>
      </c>
      <c r="Z615" s="274">
        <f t="shared" si="91"/>
        <v>0</v>
      </c>
      <c r="AA615" s="258">
        <f t="shared" si="95"/>
        <v>0</v>
      </c>
      <c r="AB615" s="274">
        <f t="shared" si="92"/>
        <v>0</v>
      </c>
      <c r="AC615" s="258">
        <f t="shared" si="97"/>
        <v>0</v>
      </c>
      <c r="AD615" s="258">
        <f t="shared" si="97"/>
        <v>0</v>
      </c>
      <c r="AE615" s="258">
        <f t="shared" si="97"/>
        <v>0</v>
      </c>
      <c r="AF615" s="258">
        <f t="shared" si="97"/>
        <v>0</v>
      </c>
      <c r="AG615" s="258">
        <f t="shared" si="97"/>
        <v>0</v>
      </c>
      <c r="AH615" s="258">
        <f t="shared" si="97"/>
        <v>0</v>
      </c>
      <c r="AI615" s="258">
        <f t="shared" si="97"/>
        <v>0</v>
      </c>
    </row>
    <row r="616" spans="1:35">
      <c r="A616" s="94"/>
      <c r="B616" s="94"/>
      <c r="F616" s="94"/>
      <c r="G616" s="255">
        <v>2000</v>
      </c>
      <c r="H616" s="256"/>
      <c r="I616" s="256"/>
      <c r="J616" s="256"/>
      <c r="K616" s="257" t="s">
        <v>425</v>
      </c>
      <c r="L616" s="258">
        <f t="shared" si="96"/>
        <v>0</v>
      </c>
      <c r="M616" s="258">
        <f t="shared" si="96"/>
        <v>0</v>
      </c>
      <c r="N616" s="258">
        <f t="shared" si="96"/>
        <v>0</v>
      </c>
      <c r="O616" s="258">
        <f t="shared" si="96"/>
        <v>0</v>
      </c>
      <c r="P616" s="258">
        <f t="shared" si="96"/>
        <v>0</v>
      </c>
      <c r="Q616" s="258">
        <f t="shared" si="96"/>
        <v>0</v>
      </c>
      <c r="R616" s="258">
        <f t="shared" si="96"/>
        <v>0</v>
      </c>
      <c r="S616" s="258">
        <f t="shared" si="96"/>
        <v>0</v>
      </c>
      <c r="T616" s="258">
        <f t="shared" si="96"/>
        <v>0</v>
      </c>
      <c r="U616" s="258">
        <f t="shared" si="96"/>
        <v>0</v>
      </c>
      <c r="V616" s="258">
        <f t="shared" si="96"/>
        <v>0</v>
      </c>
      <c r="W616" s="258">
        <f t="shared" si="96"/>
        <v>0</v>
      </c>
      <c r="X616" s="258">
        <f t="shared" si="96"/>
        <v>0</v>
      </c>
      <c r="Y616" s="274">
        <f t="shared" si="91"/>
        <v>0</v>
      </c>
      <c r="Z616" s="274">
        <f t="shared" si="91"/>
        <v>0</v>
      </c>
      <c r="AA616" s="258">
        <f t="shared" si="95"/>
        <v>0</v>
      </c>
      <c r="AB616" s="274">
        <f t="shared" si="92"/>
        <v>0</v>
      </c>
      <c r="AC616" s="258">
        <f t="shared" si="97"/>
        <v>0</v>
      </c>
      <c r="AD616" s="258">
        <f t="shared" si="97"/>
        <v>0</v>
      </c>
      <c r="AE616" s="258">
        <f t="shared" si="97"/>
        <v>0</v>
      </c>
      <c r="AF616" s="258">
        <f t="shared" si="97"/>
        <v>0</v>
      </c>
      <c r="AG616" s="258">
        <f t="shared" si="97"/>
        <v>0</v>
      </c>
      <c r="AH616" s="258">
        <f t="shared" si="97"/>
        <v>0</v>
      </c>
      <c r="AI616" s="258">
        <f t="shared" si="97"/>
        <v>0</v>
      </c>
    </row>
    <row r="617" spans="1:35">
      <c r="A617" s="94"/>
      <c r="B617" s="94"/>
      <c r="F617" s="94"/>
      <c r="G617" s="255">
        <v>2001</v>
      </c>
      <c r="H617" s="256"/>
      <c r="I617" s="256"/>
      <c r="J617" s="256"/>
      <c r="K617" s="257" t="s">
        <v>425</v>
      </c>
      <c r="L617" s="258">
        <f t="shared" si="96"/>
        <v>0</v>
      </c>
      <c r="M617" s="258">
        <f t="shared" si="96"/>
        <v>0</v>
      </c>
      <c r="N617" s="258">
        <f t="shared" si="96"/>
        <v>0</v>
      </c>
      <c r="O617" s="258">
        <f t="shared" si="96"/>
        <v>0</v>
      </c>
      <c r="P617" s="258">
        <f t="shared" si="96"/>
        <v>0</v>
      </c>
      <c r="Q617" s="258">
        <f t="shared" si="96"/>
        <v>0</v>
      </c>
      <c r="R617" s="258">
        <f t="shared" si="96"/>
        <v>0</v>
      </c>
      <c r="S617" s="258">
        <f t="shared" si="96"/>
        <v>0</v>
      </c>
      <c r="T617" s="258">
        <f t="shared" si="96"/>
        <v>0</v>
      </c>
      <c r="U617" s="258">
        <f t="shared" si="96"/>
        <v>0</v>
      </c>
      <c r="V617" s="258">
        <f t="shared" si="96"/>
        <v>0</v>
      </c>
      <c r="W617" s="258">
        <f t="shared" si="96"/>
        <v>0</v>
      </c>
      <c r="X617" s="258">
        <f t="shared" si="96"/>
        <v>0</v>
      </c>
      <c r="Y617" s="274">
        <f t="shared" ref="Y617:Z646" si="98">SUMIF($I$22:$I$513,$G617,Y$22:Y$513)/12</f>
        <v>0</v>
      </c>
      <c r="Z617" s="274">
        <f t="shared" si="98"/>
        <v>0</v>
      </c>
      <c r="AA617" s="258">
        <f t="shared" si="95"/>
        <v>0</v>
      </c>
      <c r="AB617" s="274">
        <f t="shared" si="92"/>
        <v>0</v>
      </c>
      <c r="AC617" s="258">
        <f t="shared" si="97"/>
        <v>0</v>
      </c>
      <c r="AD617" s="258">
        <f t="shared" si="97"/>
        <v>0</v>
      </c>
      <c r="AE617" s="258">
        <f t="shared" si="97"/>
        <v>0</v>
      </c>
      <c r="AF617" s="258">
        <f t="shared" si="97"/>
        <v>0</v>
      </c>
      <c r="AG617" s="258">
        <f t="shared" si="97"/>
        <v>0</v>
      </c>
      <c r="AH617" s="258">
        <f t="shared" si="97"/>
        <v>0</v>
      </c>
      <c r="AI617" s="258">
        <f t="shared" si="97"/>
        <v>0</v>
      </c>
    </row>
    <row r="618" spans="1:35">
      <c r="A618" s="94"/>
      <c r="B618" s="94"/>
      <c r="F618" s="94"/>
      <c r="G618" s="255">
        <v>2002</v>
      </c>
      <c r="H618" s="256"/>
      <c r="I618" s="256"/>
      <c r="J618" s="256"/>
      <c r="K618" s="257" t="s">
        <v>425</v>
      </c>
      <c r="L618" s="258">
        <f t="shared" si="96"/>
        <v>0</v>
      </c>
      <c r="M618" s="258">
        <f t="shared" si="96"/>
        <v>0</v>
      </c>
      <c r="N618" s="258">
        <f t="shared" si="96"/>
        <v>0</v>
      </c>
      <c r="O618" s="258">
        <f t="shared" si="96"/>
        <v>0</v>
      </c>
      <c r="P618" s="258">
        <f t="shared" si="96"/>
        <v>0</v>
      </c>
      <c r="Q618" s="258">
        <f t="shared" si="96"/>
        <v>0</v>
      </c>
      <c r="R618" s="258">
        <f t="shared" si="96"/>
        <v>0</v>
      </c>
      <c r="S618" s="258">
        <f t="shared" si="96"/>
        <v>0</v>
      </c>
      <c r="T618" s="258">
        <f t="shared" si="96"/>
        <v>0</v>
      </c>
      <c r="U618" s="258">
        <f t="shared" si="96"/>
        <v>0</v>
      </c>
      <c r="V618" s="258">
        <f t="shared" si="96"/>
        <v>0</v>
      </c>
      <c r="W618" s="258">
        <f t="shared" si="96"/>
        <v>0</v>
      </c>
      <c r="X618" s="258">
        <f t="shared" si="96"/>
        <v>0</v>
      </c>
      <c r="Y618" s="274">
        <f t="shared" si="98"/>
        <v>0</v>
      </c>
      <c r="Z618" s="274">
        <f t="shared" si="98"/>
        <v>0</v>
      </c>
      <c r="AA618" s="258">
        <f t="shared" si="95"/>
        <v>0</v>
      </c>
      <c r="AB618" s="274">
        <f t="shared" si="92"/>
        <v>0</v>
      </c>
      <c r="AC618" s="258">
        <f t="shared" si="97"/>
        <v>0</v>
      </c>
      <c r="AD618" s="258">
        <f t="shared" si="97"/>
        <v>0</v>
      </c>
      <c r="AE618" s="258">
        <f t="shared" si="97"/>
        <v>0</v>
      </c>
      <c r="AF618" s="258">
        <f t="shared" si="97"/>
        <v>0</v>
      </c>
      <c r="AG618" s="258">
        <f t="shared" si="97"/>
        <v>0</v>
      </c>
      <c r="AH618" s="258">
        <f t="shared" si="97"/>
        <v>0</v>
      </c>
      <c r="AI618" s="258">
        <f t="shared" si="97"/>
        <v>0</v>
      </c>
    </row>
    <row r="619" spans="1:35">
      <c r="A619" s="94"/>
      <c r="B619" s="94"/>
      <c r="F619" s="94"/>
      <c r="G619" s="255">
        <v>2003</v>
      </c>
      <c r="H619" s="256"/>
      <c r="I619" s="256"/>
      <c r="J619" s="256"/>
      <c r="K619" s="257" t="s">
        <v>425</v>
      </c>
      <c r="L619" s="258">
        <f t="shared" si="96"/>
        <v>0</v>
      </c>
      <c r="M619" s="258">
        <f t="shared" si="96"/>
        <v>0</v>
      </c>
      <c r="N619" s="258">
        <f t="shared" si="96"/>
        <v>0</v>
      </c>
      <c r="O619" s="258">
        <f t="shared" si="96"/>
        <v>0</v>
      </c>
      <c r="P619" s="258">
        <f t="shared" si="96"/>
        <v>0</v>
      </c>
      <c r="Q619" s="258">
        <f t="shared" si="96"/>
        <v>0</v>
      </c>
      <c r="R619" s="258">
        <f t="shared" si="96"/>
        <v>0</v>
      </c>
      <c r="S619" s="258">
        <f t="shared" si="96"/>
        <v>0</v>
      </c>
      <c r="T619" s="258">
        <f t="shared" si="96"/>
        <v>0</v>
      </c>
      <c r="U619" s="258">
        <f t="shared" si="96"/>
        <v>0</v>
      </c>
      <c r="V619" s="258">
        <f t="shared" si="96"/>
        <v>0</v>
      </c>
      <c r="W619" s="258">
        <f t="shared" si="96"/>
        <v>0</v>
      </c>
      <c r="X619" s="258">
        <f t="shared" si="96"/>
        <v>0</v>
      </c>
      <c r="Y619" s="274">
        <f t="shared" si="98"/>
        <v>0</v>
      </c>
      <c r="Z619" s="274">
        <f t="shared" si="98"/>
        <v>0</v>
      </c>
      <c r="AA619" s="258">
        <f t="shared" si="95"/>
        <v>0</v>
      </c>
      <c r="AB619" s="274">
        <f t="shared" si="92"/>
        <v>0</v>
      </c>
      <c r="AC619" s="258">
        <f t="shared" si="97"/>
        <v>0</v>
      </c>
      <c r="AD619" s="258">
        <f t="shared" si="97"/>
        <v>0</v>
      </c>
      <c r="AE619" s="258">
        <f t="shared" si="97"/>
        <v>0</v>
      </c>
      <c r="AF619" s="258">
        <f t="shared" si="97"/>
        <v>0</v>
      </c>
      <c r="AG619" s="258">
        <f t="shared" si="97"/>
        <v>0</v>
      </c>
      <c r="AH619" s="258">
        <f t="shared" si="97"/>
        <v>0</v>
      </c>
      <c r="AI619" s="258">
        <f t="shared" si="97"/>
        <v>0</v>
      </c>
    </row>
    <row r="620" spans="1:35">
      <c r="A620" s="94"/>
      <c r="B620" s="94"/>
      <c r="F620" s="94"/>
      <c r="G620" s="255">
        <v>2004</v>
      </c>
      <c r="H620" s="256"/>
      <c r="I620" s="256"/>
      <c r="J620" s="256"/>
      <c r="K620" s="257" t="s">
        <v>425</v>
      </c>
      <c r="L620" s="258">
        <f t="shared" si="96"/>
        <v>0</v>
      </c>
      <c r="M620" s="258">
        <f t="shared" si="96"/>
        <v>0</v>
      </c>
      <c r="N620" s="258">
        <f t="shared" si="96"/>
        <v>0</v>
      </c>
      <c r="O620" s="258">
        <f t="shared" si="96"/>
        <v>0</v>
      </c>
      <c r="P620" s="258">
        <f t="shared" si="96"/>
        <v>0</v>
      </c>
      <c r="Q620" s="258">
        <f t="shared" si="96"/>
        <v>0</v>
      </c>
      <c r="R620" s="258">
        <f t="shared" si="96"/>
        <v>0</v>
      </c>
      <c r="S620" s="258">
        <f t="shared" si="96"/>
        <v>0</v>
      </c>
      <c r="T620" s="258">
        <f t="shared" si="96"/>
        <v>0</v>
      </c>
      <c r="U620" s="258">
        <f t="shared" si="96"/>
        <v>0</v>
      </c>
      <c r="V620" s="258">
        <f t="shared" si="96"/>
        <v>0</v>
      </c>
      <c r="W620" s="258">
        <f t="shared" si="96"/>
        <v>0</v>
      </c>
      <c r="X620" s="258">
        <f t="shared" si="96"/>
        <v>0</v>
      </c>
      <c r="Y620" s="274">
        <f t="shared" si="98"/>
        <v>0</v>
      </c>
      <c r="Z620" s="274">
        <f t="shared" si="98"/>
        <v>0</v>
      </c>
      <c r="AA620" s="258">
        <f t="shared" si="95"/>
        <v>0</v>
      </c>
      <c r="AB620" s="274">
        <f t="shared" si="92"/>
        <v>0</v>
      </c>
      <c r="AC620" s="258">
        <f t="shared" si="97"/>
        <v>0</v>
      </c>
      <c r="AD620" s="258">
        <f t="shared" si="97"/>
        <v>0</v>
      </c>
      <c r="AE620" s="258">
        <f t="shared" si="97"/>
        <v>0</v>
      </c>
      <c r="AF620" s="258">
        <f t="shared" si="97"/>
        <v>0</v>
      </c>
      <c r="AG620" s="258">
        <f t="shared" si="97"/>
        <v>0</v>
      </c>
      <c r="AH620" s="258">
        <f t="shared" si="97"/>
        <v>0</v>
      </c>
      <c r="AI620" s="258">
        <f t="shared" si="97"/>
        <v>0</v>
      </c>
    </row>
    <row r="621" spans="1:35">
      <c r="A621" s="94"/>
      <c r="B621" s="94"/>
      <c r="F621" s="94"/>
      <c r="G621" s="255">
        <v>2005</v>
      </c>
      <c r="H621" s="256"/>
      <c r="I621" s="256"/>
      <c r="J621" s="256"/>
      <c r="K621" s="257" t="s">
        <v>425</v>
      </c>
      <c r="L621" s="258">
        <f t="shared" si="96"/>
        <v>0</v>
      </c>
      <c r="M621" s="258">
        <f t="shared" si="96"/>
        <v>0</v>
      </c>
      <c r="N621" s="258">
        <f t="shared" si="96"/>
        <v>0</v>
      </c>
      <c r="O621" s="258">
        <f t="shared" si="96"/>
        <v>0</v>
      </c>
      <c r="P621" s="258">
        <f t="shared" si="96"/>
        <v>0</v>
      </c>
      <c r="Q621" s="258">
        <f t="shared" si="96"/>
        <v>0</v>
      </c>
      <c r="R621" s="258">
        <f t="shared" si="96"/>
        <v>0</v>
      </c>
      <c r="S621" s="258">
        <f t="shared" si="96"/>
        <v>0</v>
      </c>
      <c r="T621" s="258">
        <f t="shared" si="96"/>
        <v>0</v>
      </c>
      <c r="U621" s="258">
        <f t="shared" si="96"/>
        <v>0</v>
      </c>
      <c r="V621" s="258">
        <f t="shared" si="96"/>
        <v>0</v>
      </c>
      <c r="W621" s="258">
        <f t="shared" si="96"/>
        <v>0</v>
      </c>
      <c r="X621" s="258">
        <f t="shared" si="96"/>
        <v>0</v>
      </c>
      <c r="Y621" s="274">
        <f t="shared" si="98"/>
        <v>0</v>
      </c>
      <c r="Z621" s="274">
        <f t="shared" si="98"/>
        <v>0</v>
      </c>
      <c r="AA621" s="258">
        <f t="shared" si="95"/>
        <v>0</v>
      </c>
      <c r="AB621" s="274">
        <f t="shared" si="92"/>
        <v>0</v>
      </c>
      <c r="AC621" s="258">
        <f t="shared" si="97"/>
        <v>0</v>
      </c>
      <c r="AD621" s="258">
        <f t="shared" si="97"/>
        <v>0</v>
      </c>
      <c r="AE621" s="258">
        <f t="shared" si="97"/>
        <v>0</v>
      </c>
      <c r="AF621" s="258">
        <f t="shared" si="97"/>
        <v>0</v>
      </c>
      <c r="AG621" s="258">
        <f t="shared" si="97"/>
        <v>0</v>
      </c>
      <c r="AH621" s="258">
        <f t="shared" si="97"/>
        <v>0</v>
      </c>
      <c r="AI621" s="258">
        <f t="shared" si="97"/>
        <v>0</v>
      </c>
    </row>
    <row r="622" spans="1:35">
      <c r="A622" s="94"/>
      <c r="B622" s="94"/>
      <c r="F622" s="94"/>
      <c r="G622" s="255">
        <v>2006</v>
      </c>
      <c r="H622" s="256"/>
      <c r="I622" s="256"/>
      <c r="J622" s="256"/>
      <c r="K622" s="257" t="s">
        <v>425</v>
      </c>
      <c r="L622" s="258">
        <f t="shared" si="96"/>
        <v>0</v>
      </c>
      <c r="M622" s="258">
        <f t="shared" si="96"/>
        <v>0</v>
      </c>
      <c r="N622" s="258">
        <f t="shared" si="96"/>
        <v>0</v>
      </c>
      <c r="O622" s="258">
        <f t="shared" si="96"/>
        <v>0</v>
      </c>
      <c r="P622" s="258">
        <f t="shared" si="96"/>
        <v>0</v>
      </c>
      <c r="Q622" s="258">
        <f t="shared" si="96"/>
        <v>0</v>
      </c>
      <c r="R622" s="258">
        <f t="shared" si="96"/>
        <v>0</v>
      </c>
      <c r="S622" s="258">
        <f t="shared" si="96"/>
        <v>0</v>
      </c>
      <c r="T622" s="258">
        <f t="shared" si="96"/>
        <v>0</v>
      </c>
      <c r="U622" s="258">
        <f t="shared" si="96"/>
        <v>0</v>
      </c>
      <c r="V622" s="258">
        <f t="shared" si="96"/>
        <v>0</v>
      </c>
      <c r="W622" s="258">
        <f t="shared" si="96"/>
        <v>0</v>
      </c>
      <c r="X622" s="258">
        <f t="shared" si="96"/>
        <v>0</v>
      </c>
      <c r="Y622" s="274">
        <f t="shared" si="98"/>
        <v>0</v>
      </c>
      <c r="Z622" s="274">
        <f t="shared" si="98"/>
        <v>0</v>
      </c>
      <c r="AA622" s="258">
        <f t="shared" si="95"/>
        <v>0</v>
      </c>
      <c r="AB622" s="274">
        <f t="shared" si="92"/>
        <v>0</v>
      </c>
      <c r="AC622" s="258">
        <f t="shared" ref="AC622:AI637" si="99">SUMIF($H$22:$H$513,$G622,AC$22:AC$513)</f>
        <v>0</v>
      </c>
      <c r="AD622" s="258">
        <f t="shared" si="99"/>
        <v>0</v>
      </c>
      <c r="AE622" s="258">
        <f t="shared" si="99"/>
        <v>0</v>
      </c>
      <c r="AF622" s="258">
        <f t="shared" si="99"/>
        <v>0</v>
      </c>
      <c r="AG622" s="258">
        <f t="shared" si="99"/>
        <v>0</v>
      </c>
      <c r="AH622" s="258">
        <f t="shared" si="99"/>
        <v>0</v>
      </c>
      <c r="AI622" s="258">
        <f t="shared" si="99"/>
        <v>0</v>
      </c>
    </row>
    <row r="623" spans="1:35">
      <c r="A623" s="94"/>
      <c r="B623" s="94"/>
      <c r="F623" s="94"/>
      <c r="G623" s="255">
        <v>2007</v>
      </c>
      <c r="H623" s="256"/>
      <c r="I623" s="256"/>
      <c r="J623" s="256"/>
      <c r="K623" s="257" t="s">
        <v>425</v>
      </c>
      <c r="L623" s="258">
        <f t="shared" ref="L623:X638" si="100">SUMIF($H$22:$H$513,$G623,L$22:L$513)</f>
        <v>0</v>
      </c>
      <c r="M623" s="258">
        <f t="shared" si="100"/>
        <v>0</v>
      </c>
      <c r="N623" s="258">
        <f t="shared" si="100"/>
        <v>0</v>
      </c>
      <c r="O623" s="258">
        <f t="shared" si="100"/>
        <v>0</v>
      </c>
      <c r="P623" s="258">
        <f t="shared" si="100"/>
        <v>0</v>
      </c>
      <c r="Q623" s="258">
        <f t="shared" si="100"/>
        <v>0</v>
      </c>
      <c r="R623" s="258">
        <f t="shared" si="100"/>
        <v>0</v>
      </c>
      <c r="S623" s="258">
        <f t="shared" si="100"/>
        <v>0</v>
      </c>
      <c r="T623" s="258">
        <f t="shared" si="100"/>
        <v>0</v>
      </c>
      <c r="U623" s="258">
        <f t="shared" si="100"/>
        <v>0</v>
      </c>
      <c r="V623" s="258">
        <f t="shared" si="100"/>
        <v>0</v>
      </c>
      <c r="W623" s="258">
        <f t="shared" si="100"/>
        <v>0</v>
      </c>
      <c r="X623" s="258">
        <f t="shared" si="100"/>
        <v>0</v>
      </c>
      <c r="Y623" s="274">
        <f t="shared" si="98"/>
        <v>0</v>
      </c>
      <c r="Z623" s="274">
        <f t="shared" si="98"/>
        <v>0</v>
      </c>
      <c r="AA623" s="258">
        <f t="shared" si="95"/>
        <v>0</v>
      </c>
      <c r="AB623" s="274">
        <f t="shared" si="92"/>
        <v>0</v>
      </c>
      <c r="AC623" s="258">
        <f t="shared" si="99"/>
        <v>0</v>
      </c>
      <c r="AD623" s="258">
        <f t="shared" si="99"/>
        <v>0</v>
      </c>
      <c r="AE623" s="258">
        <f t="shared" si="99"/>
        <v>0</v>
      </c>
      <c r="AF623" s="258">
        <f t="shared" si="99"/>
        <v>0</v>
      </c>
      <c r="AG623" s="258">
        <f t="shared" si="99"/>
        <v>0</v>
      </c>
      <c r="AH623" s="258">
        <f t="shared" si="99"/>
        <v>0</v>
      </c>
      <c r="AI623" s="258">
        <f t="shared" si="99"/>
        <v>0</v>
      </c>
    </row>
    <row r="624" spans="1:35">
      <c r="A624" s="94"/>
      <c r="B624" s="94"/>
      <c r="F624" s="94"/>
      <c r="G624" s="255">
        <v>2008</v>
      </c>
      <c r="H624" s="256"/>
      <c r="I624" s="256"/>
      <c r="J624" s="256"/>
      <c r="K624" s="257" t="s">
        <v>425</v>
      </c>
      <c r="L624" s="258">
        <f t="shared" si="100"/>
        <v>0</v>
      </c>
      <c r="M624" s="258">
        <f t="shared" si="100"/>
        <v>0</v>
      </c>
      <c r="N624" s="258">
        <f t="shared" si="100"/>
        <v>0</v>
      </c>
      <c r="O624" s="258">
        <f t="shared" si="100"/>
        <v>0</v>
      </c>
      <c r="P624" s="258">
        <f t="shared" si="100"/>
        <v>0</v>
      </c>
      <c r="Q624" s="258">
        <f t="shared" si="100"/>
        <v>0</v>
      </c>
      <c r="R624" s="258">
        <f t="shared" si="100"/>
        <v>0</v>
      </c>
      <c r="S624" s="258">
        <f t="shared" si="100"/>
        <v>0</v>
      </c>
      <c r="T624" s="258">
        <f t="shared" si="100"/>
        <v>0</v>
      </c>
      <c r="U624" s="258">
        <f t="shared" si="100"/>
        <v>0</v>
      </c>
      <c r="V624" s="258">
        <f t="shared" si="100"/>
        <v>0</v>
      </c>
      <c r="W624" s="258">
        <f t="shared" si="100"/>
        <v>0</v>
      </c>
      <c r="X624" s="258">
        <f t="shared" si="100"/>
        <v>0</v>
      </c>
      <c r="Y624" s="274">
        <f t="shared" si="98"/>
        <v>0</v>
      </c>
      <c r="Z624" s="274">
        <f t="shared" si="98"/>
        <v>0</v>
      </c>
      <c r="AA624" s="258">
        <f t="shared" si="95"/>
        <v>0</v>
      </c>
      <c r="AB624" s="274">
        <f t="shared" si="92"/>
        <v>0</v>
      </c>
      <c r="AC624" s="258">
        <f t="shared" si="99"/>
        <v>0</v>
      </c>
      <c r="AD624" s="258">
        <f t="shared" si="99"/>
        <v>0</v>
      </c>
      <c r="AE624" s="258">
        <f t="shared" si="99"/>
        <v>0</v>
      </c>
      <c r="AF624" s="258">
        <f t="shared" si="99"/>
        <v>0</v>
      </c>
      <c r="AG624" s="258">
        <f t="shared" si="99"/>
        <v>0</v>
      </c>
      <c r="AH624" s="258">
        <f t="shared" si="99"/>
        <v>0</v>
      </c>
      <c r="AI624" s="258">
        <f t="shared" si="99"/>
        <v>0</v>
      </c>
    </row>
    <row r="625" spans="1:35">
      <c r="A625" s="94"/>
      <c r="B625" s="94"/>
      <c r="F625" s="94"/>
      <c r="G625" s="255">
        <v>2009</v>
      </c>
      <c r="H625" s="256"/>
      <c r="I625" s="256"/>
      <c r="J625" s="256"/>
      <c r="K625" s="257" t="s">
        <v>425</v>
      </c>
      <c r="L625" s="258">
        <f t="shared" si="100"/>
        <v>0</v>
      </c>
      <c r="M625" s="258">
        <f t="shared" si="100"/>
        <v>0</v>
      </c>
      <c r="N625" s="258">
        <f t="shared" si="100"/>
        <v>0</v>
      </c>
      <c r="O625" s="258">
        <f t="shared" si="100"/>
        <v>0</v>
      </c>
      <c r="P625" s="258">
        <f t="shared" si="100"/>
        <v>0</v>
      </c>
      <c r="Q625" s="258">
        <f t="shared" si="100"/>
        <v>0</v>
      </c>
      <c r="R625" s="258">
        <f t="shared" si="100"/>
        <v>0</v>
      </c>
      <c r="S625" s="258">
        <f t="shared" si="100"/>
        <v>0</v>
      </c>
      <c r="T625" s="258">
        <f t="shared" si="100"/>
        <v>0</v>
      </c>
      <c r="U625" s="258">
        <f t="shared" si="100"/>
        <v>0</v>
      </c>
      <c r="V625" s="258">
        <f t="shared" si="100"/>
        <v>0</v>
      </c>
      <c r="W625" s="258">
        <f t="shared" si="100"/>
        <v>0</v>
      </c>
      <c r="X625" s="258">
        <f t="shared" si="100"/>
        <v>0</v>
      </c>
      <c r="Y625" s="274">
        <f t="shared" si="98"/>
        <v>0</v>
      </c>
      <c r="Z625" s="274">
        <f t="shared" si="98"/>
        <v>0</v>
      </c>
      <c r="AA625" s="258">
        <f t="shared" si="95"/>
        <v>0</v>
      </c>
      <c r="AB625" s="274">
        <f t="shared" si="92"/>
        <v>0</v>
      </c>
      <c r="AC625" s="258">
        <f t="shared" si="99"/>
        <v>0</v>
      </c>
      <c r="AD625" s="258">
        <f t="shared" si="99"/>
        <v>0</v>
      </c>
      <c r="AE625" s="258">
        <f t="shared" si="99"/>
        <v>0</v>
      </c>
      <c r="AF625" s="258">
        <f t="shared" si="99"/>
        <v>0</v>
      </c>
      <c r="AG625" s="258">
        <f t="shared" si="99"/>
        <v>0</v>
      </c>
      <c r="AH625" s="258">
        <f t="shared" si="99"/>
        <v>0</v>
      </c>
      <c r="AI625" s="258">
        <f t="shared" si="99"/>
        <v>0</v>
      </c>
    </row>
    <row r="626" spans="1:35">
      <c r="A626" s="94"/>
      <c r="B626" s="94"/>
      <c r="F626" s="94"/>
      <c r="G626" s="89">
        <v>2010</v>
      </c>
      <c r="H626" s="94"/>
      <c r="I626" s="94"/>
      <c r="J626" s="94"/>
      <c r="K626" s="260" t="str">
        <f t="shared" ref="K626:K646" ca="1" si="101">OFFSET(K$214,($G626-2006)*12,0)&amp;"/"&amp;OFFSET(K$214,($G626-2006)*12+11,0)</f>
        <v>CFO/CFO</v>
      </c>
      <c r="L626" s="20">
        <f t="shared" si="100"/>
        <v>0</v>
      </c>
      <c r="M626" s="20">
        <f t="shared" si="100"/>
        <v>0</v>
      </c>
      <c r="N626" s="20">
        <f t="shared" si="100"/>
        <v>0</v>
      </c>
      <c r="O626" s="20">
        <f t="shared" si="100"/>
        <v>0</v>
      </c>
      <c r="P626" s="20">
        <f t="shared" si="100"/>
        <v>0</v>
      </c>
      <c r="Q626" s="20">
        <f t="shared" si="100"/>
        <v>0</v>
      </c>
      <c r="R626" s="20">
        <f t="shared" si="100"/>
        <v>0</v>
      </c>
      <c r="S626" s="20">
        <f t="shared" si="100"/>
        <v>0</v>
      </c>
      <c r="T626" s="20">
        <f t="shared" si="100"/>
        <v>0</v>
      </c>
      <c r="U626" s="20">
        <f t="shared" si="100"/>
        <v>0</v>
      </c>
      <c r="V626" s="20">
        <f t="shared" si="100"/>
        <v>0</v>
      </c>
      <c r="W626" s="20">
        <f t="shared" si="100"/>
        <v>0</v>
      </c>
      <c r="X626" s="20">
        <f t="shared" si="100"/>
        <v>0</v>
      </c>
      <c r="Y626" s="273">
        <f t="shared" si="98"/>
        <v>0</v>
      </c>
      <c r="Z626" s="273">
        <f t="shared" si="98"/>
        <v>0</v>
      </c>
      <c r="AA626" s="20">
        <f t="shared" si="95"/>
        <v>0</v>
      </c>
      <c r="AB626" s="273">
        <f t="shared" si="92"/>
        <v>0</v>
      </c>
      <c r="AC626" s="20">
        <f t="shared" si="99"/>
        <v>0</v>
      </c>
      <c r="AD626" s="20">
        <f t="shared" si="99"/>
        <v>0</v>
      </c>
      <c r="AE626" s="20">
        <f t="shared" si="99"/>
        <v>0</v>
      </c>
      <c r="AF626" s="20">
        <f t="shared" si="99"/>
        <v>0</v>
      </c>
      <c r="AG626" s="20">
        <f t="shared" si="99"/>
        <v>0</v>
      </c>
      <c r="AH626" s="20">
        <f t="shared" si="99"/>
        <v>0</v>
      </c>
      <c r="AI626" s="20">
        <f t="shared" si="99"/>
        <v>0</v>
      </c>
    </row>
    <row r="627" spans="1:35">
      <c r="A627" s="94"/>
      <c r="B627" s="94"/>
      <c r="F627" s="94"/>
      <c r="G627" s="89">
        <v>2011</v>
      </c>
      <c r="H627" s="94"/>
      <c r="I627" s="94"/>
      <c r="J627" s="94"/>
      <c r="K627" s="260" t="str">
        <f t="shared" ca="1" si="101"/>
        <v>CFO/CFO</v>
      </c>
      <c r="L627" s="20">
        <f t="shared" si="100"/>
        <v>0</v>
      </c>
      <c r="M627" s="20">
        <f t="shared" si="100"/>
        <v>0</v>
      </c>
      <c r="N627" s="20">
        <f t="shared" si="100"/>
        <v>0</v>
      </c>
      <c r="O627" s="20">
        <f t="shared" si="100"/>
        <v>0</v>
      </c>
      <c r="P627" s="20">
        <f t="shared" si="100"/>
        <v>0</v>
      </c>
      <c r="Q627" s="20">
        <f t="shared" si="100"/>
        <v>0</v>
      </c>
      <c r="R627" s="20">
        <f t="shared" si="100"/>
        <v>0</v>
      </c>
      <c r="S627" s="20">
        <f t="shared" si="100"/>
        <v>0</v>
      </c>
      <c r="T627" s="20">
        <f t="shared" si="100"/>
        <v>0</v>
      </c>
      <c r="U627" s="20">
        <f t="shared" si="100"/>
        <v>0</v>
      </c>
      <c r="V627" s="20">
        <f t="shared" si="100"/>
        <v>0</v>
      </c>
      <c r="W627" s="20">
        <f t="shared" si="100"/>
        <v>0</v>
      </c>
      <c r="X627" s="20">
        <f t="shared" si="100"/>
        <v>0</v>
      </c>
      <c r="Y627" s="273">
        <f t="shared" si="98"/>
        <v>0</v>
      </c>
      <c r="Z627" s="273">
        <f t="shared" si="98"/>
        <v>0</v>
      </c>
      <c r="AA627" s="20">
        <f t="shared" si="95"/>
        <v>0</v>
      </c>
      <c r="AB627" s="273">
        <f t="shared" si="92"/>
        <v>0</v>
      </c>
      <c r="AC627" s="20">
        <f t="shared" si="99"/>
        <v>0</v>
      </c>
      <c r="AD627" s="20">
        <f t="shared" si="99"/>
        <v>0</v>
      </c>
      <c r="AE627" s="20">
        <f t="shared" si="99"/>
        <v>0</v>
      </c>
      <c r="AF627" s="20">
        <f t="shared" si="99"/>
        <v>0</v>
      </c>
      <c r="AG627" s="20">
        <f t="shared" si="99"/>
        <v>0</v>
      </c>
      <c r="AH627" s="20">
        <f t="shared" si="99"/>
        <v>0</v>
      </c>
      <c r="AI627" s="20">
        <f t="shared" si="99"/>
        <v>0</v>
      </c>
    </row>
    <row r="628" spans="1:35">
      <c r="A628" s="94"/>
      <c r="B628" s="94"/>
      <c r="F628" s="94"/>
      <c r="G628" s="89">
        <v>2012</v>
      </c>
      <c r="H628" s="94"/>
      <c r="I628" s="94"/>
      <c r="J628" s="94"/>
      <c r="K628" s="260" t="str">
        <f t="shared" ca="1" si="101"/>
        <v>CFO/CFO</v>
      </c>
      <c r="L628" s="20">
        <f t="shared" si="100"/>
        <v>0</v>
      </c>
      <c r="M628" s="20">
        <f t="shared" si="100"/>
        <v>0</v>
      </c>
      <c r="N628" s="20">
        <f t="shared" si="100"/>
        <v>0</v>
      </c>
      <c r="O628" s="20">
        <f t="shared" si="100"/>
        <v>0</v>
      </c>
      <c r="P628" s="20">
        <f t="shared" si="100"/>
        <v>0</v>
      </c>
      <c r="Q628" s="20">
        <f t="shared" si="100"/>
        <v>0</v>
      </c>
      <c r="R628" s="20">
        <f t="shared" si="100"/>
        <v>0</v>
      </c>
      <c r="S628" s="20">
        <f t="shared" si="100"/>
        <v>0</v>
      </c>
      <c r="T628" s="20">
        <f t="shared" si="100"/>
        <v>0</v>
      </c>
      <c r="U628" s="20">
        <f t="shared" si="100"/>
        <v>0</v>
      </c>
      <c r="V628" s="20">
        <f t="shared" si="100"/>
        <v>0</v>
      </c>
      <c r="W628" s="20">
        <f t="shared" si="100"/>
        <v>0</v>
      </c>
      <c r="X628" s="20">
        <f t="shared" si="100"/>
        <v>0</v>
      </c>
      <c r="Y628" s="273">
        <f t="shared" si="98"/>
        <v>0</v>
      </c>
      <c r="Z628" s="273">
        <f t="shared" si="98"/>
        <v>0</v>
      </c>
      <c r="AA628" s="20">
        <f t="shared" si="95"/>
        <v>0</v>
      </c>
      <c r="AB628" s="273">
        <f t="shared" si="92"/>
        <v>0</v>
      </c>
      <c r="AC628" s="20">
        <f t="shared" si="99"/>
        <v>0</v>
      </c>
      <c r="AD628" s="20">
        <f t="shared" si="99"/>
        <v>0</v>
      </c>
      <c r="AE628" s="20">
        <f t="shared" si="99"/>
        <v>0</v>
      </c>
      <c r="AF628" s="20">
        <f t="shared" si="99"/>
        <v>0</v>
      </c>
      <c r="AG628" s="20">
        <f t="shared" si="99"/>
        <v>0</v>
      </c>
      <c r="AH628" s="20">
        <f t="shared" si="99"/>
        <v>0</v>
      </c>
      <c r="AI628" s="20">
        <f t="shared" si="99"/>
        <v>0</v>
      </c>
    </row>
    <row r="629" spans="1:35">
      <c r="A629" s="94"/>
      <c r="B629" s="94"/>
      <c r="F629" s="94"/>
      <c r="G629" s="89">
        <v>2013</v>
      </c>
      <c r="H629" s="94"/>
      <c r="I629" s="94"/>
      <c r="J629" s="94"/>
      <c r="K629" s="260" t="str">
        <f t="shared" ca="1" si="101"/>
        <v>CFO/CFO</v>
      </c>
      <c r="L629" s="20">
        <f t="shared" si="100"/>
        <v>0</v>
      </c>
      <c r="M629" s="20">
        <f t="shared" si="100"/>
        <v>0</v>
      </c>
      <c r="N629" s="20">
        <f t="shared" si="100"/>
        <v>0</v>
      </c>
      <c r="O629" s="20">
        <f t="shared" si="100"/>
        <v>0</v>
      </c>
      <c r="P629" s="20">
        <f t="shared" si="100"/>
        <v>0</v>
      </c>
      <c r="Q629" s="20">
        <f t="shared" si="100"/>
        <v>0</v>
      </c>
      <c r="R629" s="20">
        <f t="shared" si="100"/>
        <v>0</v>
      </c>
      <c r="S629" s="20">
        <f t="shared" si="100"/>
        <v>0</v>
      </c>
      <c r="T629" s="20">
        <f t="shared" si="100"/>
        <v>0</v>
      </c>
      <c r="U629" s="20">
        <f t="shared" si="100"/>
        <v>0</v>
      </c>
      <c r="V629" s="20">
        <f t="shared" si="100"/>
        <v>0</v>
      </c>
      <c r="W629" s="20">
        <f t="shared" si="100"/>
        <v>0</v>
      </c>
      <c r="X629" s="20">
        <f t="shared" si="100"/>
        <v>0</v>
      </c>
      <c r="Y629" s="273">
        <f t="shared" si="98"/>
        <v>0</v>
      </c>
      <c r="Z629" s="273">
        <f t="shared" si="98"/>
        <v>0</v>
      </c>
      <c r="AA629" s="20">
        <f t="shared" si="95"/>
        <v>0</v>
      </c>
      <c r="AB629" s="273">
        <f t="shared" si="92"/>
        <v>0</v>
      </c>
      <c r="AC629" s="20">
        <f t="shared" si="99"/>
        <v>0</v>
      </c>
      <c r="AD629" s="20">
        <f t="shared" si="99"/>
        <v>0</v>
      </c>
      <c r="AE629" s="20">
        <f t="shared" si="99"/>
        <v>0</v>
      </c>
      <c r="AF629" s="20">
        <f t="shared" si="99"/>
        <v>0</v>
      </c>
      <c r="AG629" s="20">
        <f t="shared" si="99"/>
        <v>0</v>
      </c>
      <c r="AH629" s="20">
        <f t="shared" si="99"/>
        <v>0</v>
      </c>
      <c r="AI629" s="20">
        <f t="shared" si="99"/>
        <v>0</v>
      </c>
    </row>
    <row r="630" spans="1:35">
      <c r="A630" s="94"/>
      <c r="B630" s="94"/>
      <c r="F630" s="94"/>
      <c r="G630" s="89">
        <v>2014</v>
      </c>
      <c r="H630" s="94"/>
      <c r="I630" s="94"/>
      <c r="J630" s="94"/>
      <c r="K630" s="260" t="str">
        <f t="shared" ca="1" si="101"/>
        <v>CFO/CFO</v>
      </c>
      <c r="L630" s="20">
        <f t="shared" si="100"/>
        <v>0</v>
      </c>
      <c r="M630" s="20">
        <f t="shared" si="100"/>
        <v>1333333.3333333333</v>
      </c>
      <c r="N630" s="20">
        <f t="shared" si="100"/>
        <v>0</v>
      </c>
      <c r="O630" s="20">
        <f t="shared" si="100"/>
        <v>1333333.3333333333</v>
      </c>
      <c r="P630" s="20">
        <f t="shared" si="100"/>
        <v>1333333.3333333333</v>
      </c>
      <c r="Q630" s="20">
        <f t="shared" si="100"/>
        <v>1202590.2742240299</v>
      </c>
      <c r="R630" s="20">
        <f t="shared" si="100"/>
        <v>12666.666666666666</v>
      </c>
      <c r="S630" s="20">
        <f t="shared" si="100"/>
        <v>11424.607605128283</v>
      </c>
      <c r="T630" s="20">
        <f t="shared" si="100"/>
        <v>12666.666666666666</v>
      </c>
      <c r="U630" s="20">
        <f t="shared" si="100"/>
        <v>0</v>
      </c>
      <c r="V630" s="20">
        <f t="shared" si="100"/>
        <v>0</v>
      </c>
      <c r="W630" s="20">
        <f t="shared" si="100"/>
        <v>12666.666666666666</v>
      </c>
      <c r="X630" s="20">
        <f t="shared" si="100"/>
        <v>0</v>
      </c>
      <c r="Y630" s="273">
        <f t="shared" si="98"/>
        <v>0</v>
      </c>
      <c r="Z630" s="273">
        <f t="shared" si="98"/>
        <v>0</v>
      </c>
      <c r="AA630" s="20">
        <f t="shared" si="95"/>
        <v>0</v>
      </c>
      <c r="AB630" s="273">
        <f t="shared" si="92"/>
        <v>0</v>
      </c>
      <c r="AC630" s="20">
        <f t="shared" si="99"/>
        <v>1333333.3333333333</v>
      </c>
      <c r="AD630" s="20">
        <f t="shared" si="99"/>
        <v>0</v>
      </c>
      <c r="AE630" s="20">
        <f t="shared" si="99"/>
        <v>1333333.3333333333</v>
      </c>
      <c r="AF630" s="20">
        <f t="shared" si="99"/>
        <v>0</v>
      </c>
      <c r="AG630" s="20">
        <f t="shared" si="99"/>
        <v>1333333.3333333333</v>
      </c>
      <c r="AH630" s="20">
        <f t="shared" si="99"/>
        <v>0</v>
      </c>
      <c r="AI630" s="20">
        <f t="shared" si="99"/>
        <v>1333333.3333333333</v>
      </c>
    </row>
    <row r="631" spans="1:35">
      <c r="A631" s="94"/>
      <c r="B631" s="94"/>
      <c r="F631" s="94"/>
      <c r="G631" s="89">
        <v>2015</v>
      </c>
      <c r="H631" s="94"/>
      <c r="I631" s="94"/>
      <c r="J631" s="94"/>
      <c r="K631" s="260" t="str">
        <f t="shared" ca="1" si="101"/>
        <v>CFO/CFO</v>
      </c>
      <c r="L631" s="20">
        <f t="shared" si="100"/>
        <v>0</v>
      </c>
      <c r="M631" s="20">
        <f t="shared" si="100"/>
        <v>1333333.3333333333</v>
      </c>
      <c r="N631" s="20">
        <f t="shared" si="100"/>
        <v>0</v>
      </c>
      <c r="O631" s="20">
        <f t="shared" si="100"/>
        <v>1333333.3333333333</v>
      </c>
      <c r="P631" s="20">
        <f t="shared" si="100"/>
        <v>1333333.3333333333</v>
      </c>
      <c r="Q631" s="20">
        <f t="shared" si="100"/>
        <v>1161922.9702647631</v>
      </c>
      <c r="R631" s="20">
        <f t="shared" si="100"/>
        <v>12666.666666666666</v>
      </c>
      <c r="S631" s="20">
        <f t="shared" si="100"/>
        <v>11038.268217515249</v>
      </c>
      <c r="T631" s="20">
        <f t="shared" si="100"/>
        <v>12666.666666666666</v>
      </c>
      <c r="U631" s="20">
        <f t="shared" si="100"/>
        <v>0</v>
      </c>
      <c r="V631" s="20">
        <f t="shared" si="100"/>
        <v>0</v>
      </c>
      <c r="W631" s="20">
        <f t="shared" si="100"/>
        <v>12666.666666666666</v>
      </c>
      <c r="X631" s="20">
        <f t="shared" si="100"/>
        <v>0</v>
      </c>
      <c r="Y631" s="273">
        <f t="shared" si="98"/>
        <v>0</v>
      </c>
      <c r="Z631" s="273">
        <f t="shared" si="98"/>
        <v>0</v>
      </c>
      <c r="AA631" s="20">
        <f t="shared" si="95"/>
        <v>0</v>
      </c>
      <c r="AB631" s="273">
        <f t="shared" si="92"/>
        <v>8.7719298245614024</v>
      </c>
      <c r="AC631" s="20">
        <f t="shared" si="99"/>
        <v>1333333.3333333333</v>
      </c>
      <c r="AD631" s="20">
        <f t="shared" si="99"/>
        <v>0</v>
      </c>
      <c r="AE631" s="20">
        <f t="shared" si="99"/>
        <v>1333333.3333333333</v>
      </c>
      <c r="AF631" s="20">
        <f t="shared" si="99"/>
        <v>0</v>
      </c>
      <c r="AG631" s="20">
        <f t="shared" si="99"/>
        <v>1333333.3333333333</v>
      </c>
      <c r="AH631" s="20">
        <f t="shared" si="99"/>
        <v>0</v>
      </c>
      <c r="AI631" s="20">
        <f t="shared" si="99"/>
        <v>1333333.3333333333</v>
      </c>
    </row>
    <row r="632" spans="1:35">
      <c r="A632" s="94"/>
      <c r="B632" s="94"/>
      <c r="F632" s="94"/>
      <c r="G632" s="89">
        <v>2016</v>
      </c>
      <c r="H632" s="94"/>
      <c r="I632" s="94"/>
      <c r="J632" s="94"/>
      <c r="K632" s="260" t="str">
        <f t="shared" ca="1" si="101"/>
        <v>CFO/CFO</v>
      </c>
      <c r="L632" s="20">
        <f t="shared" si="100"/>
        <v>0</v>
      </c>
      <c r="M632" s="20">
        <f t="shared" si="100"/>
        <v>1333333.3333333333</v>
      </c>
      <c r="N632" s="20">
        <f t="shared" si="100"/>
        <v>0</v>
      </c>
      <c r="O632" s="20">
        <f t="shared" si="100"/>
        <v>1333333.3333333333</v>
      </c>
      <c r="P632" s="20">
        <f t="shared" si="100"/>
        <v>1333333.3333333333</v>
      </c>
      <c r="Q632" s="20">
        <f t="shared" si="100"/>
        <v>1122630.8891446989</v>
      </c>
      <c r="R632" s="20">
        <f t="shared" si="100"/>
        <v>12666.666666666666</v>
      </c>
      <c r="S632" s="20">
        <f t="shared" si="100"/>
        <v>10664.99344687464</v>
      </c>
      <c r="T632" s="20">
        <f t="shared" si="100"/>
        <v>12666.666666666666</v>
      </c>
      <c r="U632" s="20">
        <f t="shared" si="100"/>
        <v>0</v>
      </c>
      <c r="V632" s="20">
        <f t="shared" si="100"/>
        <v>0</v>
      </c>
      <c r="W632" s="20">
        <f t="shared" si="100"/>
        <v>12666.666666666666</v>
      </c>
      <c r="X632" s="20">
        <f t="shared" si="100"/>
        <v>0</v>
      </c>
      <c r="Y632" s="273">
        <f t="shared" si="98"/>
        <v>0</v>
      </c>
      <c r="Z632" s="273">
        <f t="shared" si="98"/>
        <v>0</v>
      </c>
      <c r="AA632" s="20">
        <f t="shared" si="95"/>
        <v>0</v>
      </c>
      <c r="AB632" s="273">
        <f t="shared" si="92"/>
        <v>8.7719298245614024</v>
      </c>
      <c r="AC632" s="20">
        <f t="shared" si="99"/>
        <v>1333333.3333333333</v>
      </c>
      <c r="AD632" s="20">
        <f t="shared" si="99"/>
        <v>0</v>
      </c>
      <c r="AE632" s="20">
        <f t="shared" si="99"/>
        <v>1333333.3333333333</v>
      </c>
      <c r="AF632" s="20">
        <f t="shared" si="99"/>
        <v>0</v>
      </c>
      <c r="AG632" s="20">
        <f t="shared" si="99"/>
        <v>1333333.3333333333</v>
      </c>
      <c r="AH632" s="20">
        <f t="shared" si="99"/>
        <v>0</v>
      </c>
      <c r="AI632" s="20">
        <f t="shared" si="99"/>
        <v>1333333.3333333333</v>
      </c>
    </row>
    <row r="633" spans="1:35">
      <c r="A633" s="94"/>
      <c r="B633" s="94"/>
      <c r="F633" s="94"/>
      <c r="G633" s="89">
        <v>2017</v>
      </c>
      <c r="H633" s="94"/>
      <c r="I633" s="94"/>
      <c r="J633" s="94"/>
      <c r="K633" s="260" t="str">
        <f t="shared" ca="1" si="101"/>
        <v>CFO/CFO</v>
      </c>
      <c r="L633" s="20">
        <f t="shared" si="100"/>
        <v>0</v>
      </c>
      <c r="M633" s="20">
        <f t="shared" si="100"/>
        <v>1724999.9999999998</v>
      </c>
      <c r="N633" s="20">
        <f t="shared" si="100"/>
        <v>0</v>
      </c>
      <c r="O633" s="20">
        <f t="shared" si="100"/>
        <v>1724999.9999999998</v>
      </c>
      <c r="P633" s="20">
        <f t="shared" si="100"/>
        <v>1724999.9999999998</v>
      </c>
      <c r="Q633" s="20">
        <f t="shared" si="100"/>
        <v>1403288.6114308734</v>
      </c>
      <c r="R633" s="20">
        <f t="shared" si="100"/>
        <v>15833.333333333334</v>
      </c>
      <c r="S633" s="20">
        <f t="shared" si="100"/>
        <v>12880.426868206087</v>
      </c>
      <c r="T633" s="20">
        <f t="shared" si="100"/>
        <v>15833.333333333334</v>
      </c>
      <c r="U633" s="20">
        <f t="shared" si="100"/>
        <v>0</v>
      </c>
      <c r="V633" s="20">
        <f t="shared" si="100"/>
        <v>0</v>
      </c>
      <c r="W633" s="20">
        <f t="shared" si="100"/>
        <v>15833.333333333334</v>
      </c>
      <c r="X633" s="20">
        <f t="shared" si="100"/>
        <v>0</v>
      </c>
      <c r="Y633" s="273">
        <f t="shared" si="98"/>
        <v>0</v>
      </c>
      <c r="Z633" s="273">
        <f t="shared" si="98"/>
        <v>0</v>
      </c>
      <c r="AA633" s="20">
        <f t="shared" si="95"/>
        <v>0</v>
      </c>
      <c r="AB633" s="273">
        <f t="shared" si="92"/>
        <v>8.7719298245614024</v>
      </c>
      <c r="AC633" s="20">
        <f t="shared" si="99"/>
        <v>1724999.9999999998</v>
      </c>
      <c r="AD633" s="20">
        <f t="shared" si="99"/>
        <v>0</v>
      </c>
      <c r="AE633" s="20">
        <f t="shared" si="99"/>
        <v>1724999.9999999998</v>
      </c>
      <c r="AF633" s="20">
        <f t="shared" si="99"/>
        <v>0</v>
      </c>
      <c r="AG633" s="20">
        <f t="shared" si="99"/>
        <v>1724999.9999999998</v>
      </c>
      <c r="AH633" s="20">
        <f t="shared" si="99"/>
        <v>0</v>
      </c>
      <c r="AI633" s="20">
        <f t="shared" si="99"/>
        <v>1724999.9999999998</v>
      </c>
    </row>
    <row r="634" spans="1:35">
      <c r="A634" s="94"/>
      <c r="B634" s="94"/>
      <c r="F634" s="94"/>
      <c r="G634" s="89">
        <v>2018</v>
      </c>
      <c r="H634" s="94"/>
      <c r="I634" s="94"/>
      <c r="J634" s="94"/>
      <c r="K634" s="260" t="str">
        <f t="shared" ca="1" si="101"/>
        <v>CFO/CFO</v>
      </c>
      <c r="L634" s="20">
        <f t="shared" si="100"/>
        <v>0</v>
      </c>
      <c r="M634" s="20">
        <f t="shared" si="100"/>
        <v>1785337.4131578943</v>
      </c>
      <c r="N634" s="20">
        <f t="shared" si="100"/>
        <v>0</v>
      </c>
      <c r="O634" s="20">
        <f t="shared" si="100"/>
        <v>1785337.4131578943</v>
      </c>
      <c r="P634" s="20">
        <f t="shared" si="100"/>
        <v>1785337.4131578943</v>
      </c>
      <c r="Q634" s="20">
        <f t="shared" si="100"/>
        <v>1403259.0685127378</v>
      </c>
      <c r="R634" s="20">
        <f t="shared" si="100"/>
        <v>15833</v>
      </c>
      <c r="S634" s="20">
        <f t="shared" si="100"/>
        <v>12444.594880506907</v>
      </c>
      <c r="T634" s="20">
        <f t="shared" si="100"/>
        <v>15832.999999999998</v>
      </c>
      <c r="U634" s="20">
        <f t="shared" si="100"/>
        <v>0</v>
      </c>
      <c r="V634" s="20">
        <f t="shared" si="100"/>
        <v>0</v>
      </c>
      <c r="W634" s="20">
        <f t="shared" si="100"/>
        <v>15833</v>
      </c>
      <c r="X634" s="20">
        <f t="shared" si="100"/>
        <v>0</v>
      </c>
      <c r="Y634" s="273">
        <f t="shared" si="98"/>
        <v>0</v>
      </c>
      <c r="Z634" s="273">
        <f t="shared" si="98"/>
        <v>0</v>
      </c>
      <c r="AA634" s="20">
        <f t="shared" si="95"/>
        <v>0</v>
      </c>
      <c r="AB634" s="273">
        <f t="shared" si="92"/>
        <v>9.0789473684210513</v>
      </c>
      <c r="AC634" s="20">
        <f t="shared" si="99"/>
        <v>1785337.4131578943</v>
      </c>
      <c r="AD634" s="20">
        <f t="shared" si="99"/>
        <v>0</v>
      </c>
      <c r="AE634" s="20">
        <f t="shared" si="99"/>
        <v>1785337.4131578943</v>
      </c>
      <c r="AF634" s="20">
        <f t="shared" si="99"/>
        <v>0</v>
      </c>
      <c r="AG634" s="20">
        <f t="shared" si="99"/>
        <v>1785337.4131578943</v>
      </c>
      <c r="AH634" s="20">
        <f t="shared" si="99"/>
        <v>0</v>
      </c>
      <c r="AI634" s="20">
        <f t="shared" si="99"/>
        <v>1785337.4131578943</v>
      </c>
    </row>
    <row r="635" spans="1:35">
      <c r="A635" s="94"/>
      <c r="B635" s="94"/>
      <c r="F635" s="94"/>
      <c r="G635" s="89">
        <v>2019</v>
      </c>
      <c r="H635" s="94"/>
      <c r="I635" s="94"/>
      <c r="J635" s="94"/>
      <c r="K635" s="260" t="str">
        <f t="shared" ca="1" si="101"/>
        <v>CFO/CFO</v>
      </c>
      <c r="L635" s="20">
        <f t="shared" si="100"/>
        <v>0</v>
      </c>
      <c r="M635" s="20">
        <f t="shared" si="100"/>
        <v>1847824.2226184204</v>
      </c>
      <c r="N635" s="20">
        <f t="shared" si="100"/>
        <v>0</v>
      </c>
      <c r="O635" s="20">
        <f t="shared" si="100"/>
        <v>1847824.2226184204</v>
      </c>
      <c r="P635" s="20">
        <f t="shared" si="100"/>
        <v>1847824.2226184204</v>
      </c>
      <c r="Q635" s="20">
        <f t="shared" si="100"/>
        <v>1403259.068512738</v>
      </c>
      <c r="R635" s="20">
        <f t="shared" si="100"/>
        <v>15833</v>
      </c>
      <c r="S635" s="20">
        <f t="shared" si="100"/>
        <v>12023.763169571896</v>
      </c>
      <c r="T635" s="20">
        <f t="shared" si="100"/>
        <v>15833</v>
      </c>
      <c r="U635" s="20">
        <f t="shared" si="100"/>
        <v>0</v>
      </c>
      <c r="V635" s="20">
        <f t="shared" si="100"/>
        <v>0</v>
      </c>
      <c r="W635" s="20">
        <f t="shared" si="100"/>
        <v>15833</v>
      </c>
      <c r="X635" s="20">
        <f t="shared" si="100"/>
        <v>0</v>
      </c>
      <c r="Y635" s="273">
        <f t="shared" si="98"/>
        <v>0</v>
      </c>
      <c r="Z635" s="273">
        <f t="shared" si="98"/>
        <v>0</v>
      </c>
      <c r="AA635" s="20">
        <f t="shared" si="95"/>
        <v>0</v>
      </c>
      <c r="AB635" s="273">
        <f t="shared" si="92"/>
        <v>9.396710526315788</v>
      </c>
      <c r="AC635" s="20">
        <f t="shared" si="99"/>
        <v>1847824.2226184204</v>
      </c>
      <c r="AD635" s="20">
        <f t="shared" si="99"/>
        <v>0</v>
      </c>
      <c r="AE635" s="20">
        <f t="shared" si="99"/>
        <v>1847824.2226184204</v>
      </c>
      <c r="AF635" s="20">
        <f t="shared" si="99"/>
        <v>0</v>
      </c>
      <c r="AG635" s="20">
        <f t="shared" si="99"/>
        <v>1847824.2226184204</v>
      </c>
      <c r="AH635" s="20">
        <f t="shared" si="99"/>
        <v>0</v>
      </c>
      <c r="AI635" s="20">
        <f t="shared" si="99"/>
        <v>1847824.2226184204</v>
      </c>
    </row>
    <row r="636" spans="1:35">
      <c r="A636" s="94"/>
      <c r="B636" s="94"/>
      <c r="F636" s="94"/>
      <c r="G636" s="89">
        <v>2020</v>
      </c>
      <c r="H636" s="94"/>
      <c r="I636" s="94"/>
      <c r="J636" s="94"/>
      <c r="K636" s="260" t="str">
        <f t="shared" ca="1" si="101"/>
        <v>CFO/CFO</v>
      </c>
      <c r="L636" s="20">
        <f t="shared" si="100"/>
        <v>0</v>
      </c>
      <c r="M636" s="20">
        <f t="shared" si="100"/>
        <v>1912498.0704100651</v>
      </c>
      <c r="N636" s="20">
        <f t="shared" si="100"/>
        <v>0</v>
      </c>
      <c r="O636" s="20">
        <f t="shared" si="100"/>
        <v>1912498.0704100651</v>
      </c>
      <c r="P636" s="20">
        <f t="shared" si="100"/>
        <v>1912498.0704100651</v>
      </c>
      <c r="Q636" s="20">
        <f t="shared" si="100"/>
        <v>1403259.0685127382</v>
      </c>
      <c r="R636" s="20">
        <f t="shared" si="100"/>
        <v>15833</v>
      </c>
      <c r="S636" s="20">
        <f t="shared" si="100"/>
        <v>11617.162482678161</v>
      </c>
      <c r="T636" s="20">
        <f t="shared" si="100"/>
        <v>15833</v>
      </c>
      <c r="U636" s="20">
        <f t="shared" si="100"/>
        <v>0</v>
      </c>
      <c r="V636" s="20">
        <f t="shared" si="100"/>
        <v>0</v>
      </c>
      <c r="W636" s="20">
        <f t="shared" si="100"/>
        <v>15833</v>
      </c>
      <c r="X636" s="20">
        <f t="shared" si="100"/>
        <v>0</v>
      </c>
      <c r="Y636" s="273">
        <f t="shared" si="98"/>
        <v>0</v>
      </c>
      <c r="Z636" s="273">
        <f t="shared" si="98"/>
        <v>0</v>
      </c>
      <c r="AA636" s="20">
        <f t="shared" si="95"/>
        <v>0</v>
      </c>
      <c r="AB636" s="273">
        <f t="shared" si="92"/>
        <v>9.725595394736839</v>
      </c>
      <c r="AC636" s="20">
        <f t="shared" si="99"/>
        <v>1912498.0704100651</v>
      </c>
      <c r="AD636" s="20">
        <f t="shared" si="99"/>
        <v>0</v>
      </c>
      <c r="AE636" s="20">
        <f t="shared" si="99"/>
        <v>1912498.0704100651</v>
      </c>
      <c r="AF636" s="20">
        <f t="shared" si="99"/>
        <v>0</v>
      </c>
      <c r="AG636" s="20">
        <f t="shared" si="99"/>
        <v>1912498.0704100651</v>
      </c>
      <c r="AH636" s="20">
        <f t="shared" si="99"/>
        <v>0</v>
      </c>
      <c r="AI636" s="20">
        <f t="shared" si="99"/>
        <v>1912498.0704100651</v>
      </c>
    </row>
    <row r="637" spans="1:35">
      <c r="A637" s="94"/>
      <c r="B637" s="94"/>
      <c r="F637" s="94"/>
      <c r="G637" s="89">
        <v>2021</v>
      </c>
      <c r="H637" s="94"/>
      <c r="I637" s="94"/>
      <c r="J637" s="94"/>
      <c r="K637" s="260" t="str">
        <f t="shared" ca="1" si="101"/>
        <v>CFO/CFO</v>
      </c>
      <c r="L637" s="20">
        <f t="shared" si="100"/>
        <v>0</v>
      </c>
      <c r="M637" s="20">
        <f t="shared" si="100"/>
        <v>1979435.5028744172</v>
      </c>
      <c r="N637" s="20">
        <f t="shared" si="100"/>
        <v>0</v>
      </c>
      <c r="O637" s="20">
        <f t="shared" si="100"/>
        <v>1979435.5028744172</v>
      </c>
      <c r="P637" s="20">
        <f t="shared" si="100"/>
        <v>1979435.5028744172</v>
      </c>
      <c r="Q637" s="20">
        <f t="shared" si="100"/>
        <v>1403259.0685127382</v>
      </c>
      <c r="R637" s="20">
        <f t="shared" si="100"/>
        <v>15833</v>
      </c>
      <c r="S637" s="20">
        <f t="shared" si="100"/>
        <v>11224.311577466822</v>
      </c>
      <c r="T637" s="20">
        <f t="shared" si="100"/>
        <v>15832.999999999998</v>
      </c>
      <c r="U637" s="20">
        <f t="shared" si="100"/>
        <v>0</v>
      </c>
      <c r="V637" s="20">
        <f t="shared" si="100"/>
        <v>0</v>
      </c>
      <c r="W637" s="20">
        <f t="shared" si="100"/>
        <v>15833</v>
      </c>
      <c r="X637" s="20">
        <f t="shared" si="100"/>
        <v>0</v>
      </c>
      <c r="Y637" s="273">
        <f t="shared" si="98"/>
        <v>0</v>
      </c>
      <c r="Z637" s="273">
        <f t="shared" si="98"/>
        <v>0</v>
      </c>
      <c r="AA637" s="20">
        <f t="shared" si="95"/>
        <v>0</v>
      </c>
      <c r="AB637" s="273">
        <f t="shared" si="92"/>
        <v>10.065991233552628</v>
      </c>
      <c r="AC637" s="20">
        <f t="shared" si="99"/>
        <v>1979435.5028744172</v>
      </c>
      <c r="AD637" s="20">
        <f t="shared" si="99"/>
        <v>0</v>
      </c>
      <c r="AE637" s="20">
        <f t="shared" si="99"/>
        <v>1979435.5028744172</v>
      </c>
      <c r="AF637" s="20">
        <f t="shared" si="99"/>
        <v>0</v>
      </c>
      <c r="AG637" s="20">
        <f t="shared" si="99"/>
        <v>1979435.5028744172</v>
      </c>
      <c r="AH637" s="20">
        <f t="shared" si="99"/>
        <v>0</v>
      </c>
      <c r="AI637" s="20">
        <f t="shared" si="99"/>
        <v>1979435.5028744172</v>
      </c>
    </row>
    <row r="638" spans="1:35">
      <c r="A638" s="94"/>
      <c r="B638" s="94"/>
      <c r="F638" s="94"/>
      <c r="G638" s="89">
        <v>2022</v>
      </c>
      <c r="H638" s="94"/>
      <c r="I638" s="94"/>
      <c r="J638" s="94"/>
      <c r="K638" s="260" t="str">
        <f t="shared" ca="1" si="101"/>
        <v>CFO/CFO</v>
      </c>
      <c r="L638" s="20">
        <f t="shared" si="100"/>
        <v>0</v>
      </c>
      <c r="M638" s="20">
        <f t="shared" si="100"/>
        <v>2048715.7454750214</v>
      </c>
      <c r="N638" s="20">
        <f t="shared" si="100"/>
        <v>0</v>
      </c>
      <c r="O638" s="20">
        <f t="shared" si="100"/>
        <v>2048715.7454750214</v>
      </c>
      <c r="P638" s="20">
        <f t="shared" si="100"/>
        <v>2048715.7454750214</v>
      </c>
      <c r="Q638" s="20">
        <f t="shared" si="100"/>
        <v>1403259.068512738</v>
      </c>
      <c r="R638" s="20">
        <f t="shared" si="100"/>
        <v>15833</v>
      </c>
      <c r="S638" s="20">
        <f t="shared" si="100"/>
        <v>10844.745485475192</v>
      </c>
      <c r="T638" s="20">
        <f t="shared" si="100"/>
        <v>15833.000000000002</v>
      </c>
      <c r="U638" s="20">
        <f t="shared" si="100"/>
        <v>0</v>
      </c>
      <c r="V638" s="20">
        <f t="shared" si="100"/>
        <v>0</v>
      </c>
      <c r="W638" s="20">
        <f t="shared" si="100"/>
        <v>15833</v>
      </c>
      <c r="X638" s="20">
        <f t="shared" si="100"/>
        <v>0</v>
      </c>
      <c r="Y638" s="273">
        <f t="shared" si="98"/>
        <v>0</v>
      </c>
      <c r="Z638" s="273">
        <f t="shared" si="98"/>
        <v>0</v>
      </c>
      <c r="AA638" s="20">
        <f t="shared" si="95"/>
        <v>0</v>
      </c>
      <c r="AB638" s="273">
        <f t="shared" si="92"/>
        <v>10.418300926726969</v>
      </c>
      <c r="AC638" s="20">
        <f t="shared" ref="AC638:AI646" si="102">SUMIF($H$22:$H$513,$G638,AC$22:AC$513)</f>
        <v>2048715.7454750214</v>
      </c>
      <c r="AD638" s="20">
        <f t="shared" si="102"/>
        <v>0</v>
      </c>
      <c r="AE638" s="20">
        <f t="shared" si="102"/>
        <v>2048715.7454750214</v>
      </c>
      <c r="AF638" s="20">
        <f t="shared" si="102"/>
        <v>0</v>
      </c>
      <c r="AG638" s="20">
        <f t="shared" si="102"/>
        <v>2048715.7454750214</v>
      </c>
      <c r="AH638" s="20">
        <f t="shared" si="102"/>
        <v>0</v>
      </c>
      <c r="AI638" s="20">
        <f t="shared" si="102"/>
        <v>2048715.7454750214</v>
      </c>
    </row>
    <row r="639" spans="1:35">
      <c r="A639" s="94"/>
      <c r="B639" s="94"/>
      <c r="F639" s="94"/>
      <c r="G639" s="89">
        <v>2023</v>
      </c>
      <c r="H639" s="94"/>
      <c r="I639" s="94"/>
      <c r="J639" s="94"/>
      <c r="K639" s="260" t="str">
        <f t="shared" ca="1" si="101"/>
        <v>CFO/CFO</v>
      </c>
      <c r="L639" s="20">
        <f t="shared" ref="L639:X646" si="103">SUMIF($H$22:$H$513,$G639,L$22:L$513)</f>
        <v>0</v>
      </c>
      <c r="M639" s="20">
        <f t="shared" si="103"/>
        <v>2120420.796566647</v>
      </c>
      <c r="N639" s="20">
        <f t="shared" si="103"/>
        <v>0</v>
      </c>
      <c r="O639" s="20">
        <f t="shared" si="103"/>
        <v>2120420.796566647</v>
      </c>
      <c r="P639" s="20">
        <f t="shared" si="103"/>
        <v>2120420.796566647</v>
      </c>
      <c r="Q639" s="20">
        <f t="shared" si="103"/>
        <v>1403259.0685127378</v>
      </c>
      <c r="R639" s="20">
        <f t="shared" si="103"/>
        <v>15833</v>
      </c>
      <c r="S639" s="20">
        <f t="shared" si="103"/>
        <v>10478.014961811779</v>
      </c>
      <c r="T639" s="20">
        <f t="shared" si="103"/>
        <v>15833</v>
      </c>
      <c r="U639" s="20">
        <f t="shared" si="103"/>
        <v>0</v>
      </c>
      <c r="V639" s="20">
        <f t="shared" si="103"/>
        <v>0</v>
      </c>
      <c r="W639" s="20">
        <f t="shared" si="103"/>
        <v>15833</v>
      </c>
      <c r="X639" s="20">
        <f t="shared" si="103"/>
        <v>0</v>
      </c>
      <c r="Y639" s="273">
        <f t="shared" si="98"/>
        <v>0</v>
      </c>
      <c r="Z639" s="273">
        <f t="shared" si="98"/>
        <v>0</v>
      </c>
      <c r="AA639" s="20">
        <f t="shared" si="95"/>
        <v>0</v>
      </c>
      <c r="AB639" s="273">
        <f t="shared" si="92"/>
        <v>10.78294145916241</v>
      </c>
      <c r="AC639" s="20">
        <f t="shared" si="102"/>
        <v>2120420.796566647</v>
      </c>
      <c r="AD639" s="20">
        <f t="shared" si="102"/>
        <v>0</v>
      </c>
      <c r="AE639" s="20">
        <f t="shared" si="102"/>
        <v>2120420.796566647</v>
      </c>
      <c r="AF639" s="20">
        <f t="shared" si="102"/>
        <v>0</v>
      </c>
      <c r="AG639" s="20">
        <f t="shared" si="102"/>
        <v>2120420.796566647</v>
      </c>
      <c r="AH639" s="20">
        <f t="shared" si="102"/>
        <v>0</v>
      </c>
      <c r="AI639" s="20">
        <f t="shared" si="102"/>
        <v>2120420.796566647</v>
      </c>
    </row>
    <row r="640" spans="1:35">
      <c r="A640" s="94"/>
      <c r="B640" s="94"/>
      <c r="F640" s="94"/>
      <c r="G640" s="89">
        <v>2024</v>
      </c>
      <c r="H640" s="94"/>
      <c r="I640" s="94"/>
      <c r="J640" s="94"/>
      <c r="K640" s="260" t="str">
        <f t="shared" ca="1" si="101"/>
        <v>CFO/CFO</v>
      </c>
      <c r="L640" s="20">
        <f t="shared" si="103"/>
        <v>0</v>
      </c>
      <c r="M640" s="20">
        <f t="shared" si="103"/>
        <v>2194635.5244464795</v>
      </c>
      <c r="N640" s="20">
        <f t="shared" si="103"/>
        <v>0</v>
      </c>
      <c r="O640" s="20">
        <f t="shared" si="103"/>
        <v>2194635.5244464795</v>
      </c>
      <c r="P640" s="20">
        <f t="shared" si="103"/>
        <v>2194635.5244464795</v>
      </c>
      <c r="Q640" s="20">
        <f t="shared" si="103"/>
        <v>1403259.068512738</v>
      </c>
      <c r="R640" s="20">
        <f t="shared" si="103"/>
        <v>15833</v>
      </c>
      <c r="S640" s="20">
        <f t="shared" si="103"/>
        <v>10123.685953441334</v>
      </c>
      <c r="T640" s="20">
        <f t="shared" si="103"/>
        <v>15832.999999999998</v>
      </c>
      <c r="U640" s="20">
        <f t="shared" si="103"/>
        <v>0</v>
      </c>
      <c r="V640" s="20">
        <f t="shared" si="103"/>
        <v>0</v>
      </c>
      <c r="W640" s="20">
        <f t="shared" si="103"/>
        <v>15833</v>
      </c>
      <c r="X640" s="20">
        <f t="shared" si="103"/>
        <v>0</v>
      </c>
      <c r="Y640" s="273">
        <f t="shared" si="98"/>
        <v>0</v>
      </c>
      <c r="Z640" s="273">
        <f t="shared" si="98"/>
        <v>0</v>
      </c>
      <c r="AA640" s="20">
        <f t="shared" si="95"/>
        <v>0</v>
      </c>
      <c r="AB640" s="273">
        <f t="shared" si="92"/>
        <v>11.160344410233094</v>
      </c>
      <c r="AC640" s="20">
        <f t="shared" si="102"/>
        <v>2194635.5244464795</v>
      </c>
      <c r="AD640" s="20">
        <f t="shared" si="102"/>
        <v>0</v>
      </c>
      <c r="AE640" s="20">
        <f t="shared" si="102"/>
        <v>2194635.5244464795</v>
      </c>
      <c r="AF640" s="20">
        <f t="shared" si="102"/>
        <v>0</v>
      </c>
      <c r="AG640" s="20">
        <f t="shared" si="102"/>
        <v>2194635.5244464795</v>
      </c>
      <c r="AH640" s="20">
        <f t="shared" si="102"/>
        <v>0</v>
      </c>
      <c r="AI640" s="20">
        <f t="shared" si="102"/>
        <v>2194635.5244464795</v>
      </c>
    </row>
    <row r="641" spans="1:35">
      <c r="A641" s="94"/>
      <c r="B641" s="94"/>
      <c r="F641" s="94"/>
      <c r="G641" s="89">
        <v>2025</v>
      </c>
      <c r="H641" s="94"/>
      <c r="I641" s="94"/>
      <c r="J641" s="94"/>
      <c r="K641" s="260" t="str">
        <f t="shared" ca="1" si="101"/>
        <v>CFO/CFO</v>
      </c>
      <c r="L641" s="20">
        <f t="shared" si="103"/>
        <v>0</v>
      </c>
      <c r="M641" s="20">
        <f t="shared" si="103"/>
        <v>2271447.7678021058</v>
      </c>
      <c r="N641" s="20">
        <f t="shared" si="103"/>
        <v>0</v>
      </c>
      <c r="O641" s="20">
        <f t="shared" si="103"/>
        <v>2271447.7678021058</v>
      </c>
      <c r="P641" s="20">
        <f t="shared" si="103"/>
        <v>2271447.7678021058</v>
      </c>
      <c r="Q641" s="20">
        <f t="shared" si="103"/>
        <v>1403259.0685127375</v>
      </c>
      <c r="R641" s="20">
        <f t="shared" si="103"/>
        <v>15833</v>
      </c>
      <c r="S641" s="20">
        <f t="shared" si="103"/>
        <v>9781.3390854505633</v>
      </c>
      <c r="T641" s="20">
        <f t="shared" si="103"/>
        <v>15832.999999999998</v>
      </c>
      <c r="U641" s="20">
        <f t="shared" si="103"/>
        <v>0</v>
      </c>
      <c r="V641" s="20">
        <f t="shared" si="103"/>
        <v>0</v>
      </c>
      <c r="W641" s="20">
        <f t="shared" si="103"/>
        <v>15833</v>
      </c>
      <c r="X641" s="20">
        <f t="shared" si="103"/>
        <v>0</v>
      </c>
      <c r="Y641" s="273">
        <f t="shared" si="98"/>
        <v>0</v>
      </c>
      <c r="Z641" s="273">
        <f t="shared" si="98"/>
        <v>0</v>
      </c>
      <c r="AA641" s="20">
        <f t="shared" si="95"/>
        <v>0</v>
      </c>
      <c r="AB641" s="273">
        <f t="shared" si="92"/>
        <v>11.550956464591252</v>
      </c>
      <c r="AC641" s="20">
        <f t="shared" si="102"/>
        <v>2271447.7678021058</v>
      </c>
      <c r="AD641" s="20">
        <f t="shared" si="102"/>
        <v>0</v>
      </c>
      <c r="AE641" s="20">
        <f t="shared" si="102"/>
        <v>2271447.7678021058</v>
      </c>
      <c r="AF641" s="20">
        <f t="shared" si="102"/>
        <v>0</v>
      </c>
      <c r="AG641" s="20">
        <f t="shared" si="102"/>
        <v>2271447.7678021058</v>
      </c>
      <c r="AH641" s="20">
        <f t="shared" si="102"/>
        <v>0</v>
      </c>
      <c r="AI641" s="20">
        <f t="shared" si="102"/>
        <v>2271447.7678021058</v>
      </c>
    </row>
    <row r="642" spans="1:35">
      <c r="A642" s="94"/>
      <c r="B642" s="94"/>
      <c r="F642" s="94"/>
      <c r="G642" s="89">
        <v>2026</v>
      </c>
      <c r="H642" s="94"/>
      <c r="I642" s="94"/>
      <c r="J642" s="94"/>
      <c r="K642" s="260" t="str">
        <f t="shared" ca="1" si="101"/>
        <v>CFO/CFO</v>
      </c>
      <c r="L642" s="20">
        <f t="shared" si="103"/>
        <v>0</v>
      </c>
      <c r="M642" s="20">
        <f t="shared" si="103"/>
        <v>2350948.4396751793</v>
      </c>
      <c r="N642" s="20">
        <f t="shared" si="103"/>
        <v>0</v>
      </c>
      <c r="O642" s="20">
        <f t="shared" si="103"/>
        <v>2350948.4396751793</v>
      </c>
      <c r="P642" s="20">
        <f t="shared" si="103"/>
        <v>2350948.4396751793</v>
      </c>
      <c r="Q642" s="20">
        <f t="shared" si="103"/>
        <v>1403259.0685127378</v>
      </c>
      <c r="R642" s="20">
        <f t="shared" si="103"/>
        <v>15833</v>
      </c>
      <c r="S642" s="20">
        <f t="shared" si="103"/>
        <v>9450.569164686538</v>
      </c>
      <c r="T642" s="20">
        <f t="shared" si="103"/>
        <v>15833.000000000002</v>
      </c>
      <c r="U642" s="20">
        <f t="shared" si="103"/>
        <v>0</v>
      </c>
      <c r="V642" s="20">
        <f t="shared" si="103"/>
        <v>0</v>
      </c>
      <c r="W642" s="20">
        <f t="shared" si="103"/>
        <v>15833</v>
      </c>
      <c r="X642" s="20">
        <f t="shared" si="103"/>
        <v>0</v>
      </c>
      <c r="Y642" s="273">
        <f t="shared" si="98"/>
        <v>0</v>
      </c>
      <c r="Z642" s="273">
        <f t="shared" si="98"/>
        <v>0</v>
      </c>
      <c r="AA642" s="20">
        <f t="shared" si="95"/>
        <v>0</v>
      </c>
      <c r="AB642" s="273">
        <f t="shared" si="92"/>
        <v>11.955239940851945</v>
      </c>
      <c r="AC642" s="20">
        <f t="shared" si="102"/>
        <v>2350948.4396751793</v>
      </c>
      <c r="AD642" s="20">
        <f t="shared" si="102"/>
        <v>0</v>
      </c>
      <c r="AE642" s="20">
        <f t="shared" si="102"/>
        <v>2350948.4396751793</v>
      </c>
      <c r="AF642" s="20">
        <f t="shared" si="102"/>
        <v>0</v>
      </c>
      <c r="AG642" s="20">
        <f t="shared" si="102"/>
        <v>2350948.4396751793</v>
      </c>
      <c r="AH642" s="20">
        <f t="shared" si="102"/>
        <v>0</v>
      </c>
      <c r="AI642" s="20">
        <f t="shared" si="102"/>
        <v>2350948.4396751793</v>
      </c>
    </row>
    <row r="643" spans="1:35">
      <c r="A643" s="94"/>
      <c r="B643" s="94"/>
      <c r="F643" s="94"/>
      <c r="G643" s="89">
        <v>2027</v>
      </c>
      <c r="H643" s="94"/>
      <c r="I643" s="94"/>
      <c r="J643" s="94"/>
      <c r="K643" s="260" t="str">
        <f t="shared" ca="1" si="101"/>
        <v>CFO/CFO</v>
      </c>
      <c r="L643" s="20">
        <f t="shared" si="103"/>
        <v>0</v>
      </c>
      <c r="M643" s="20">
        <f t="shared" si="103"/>
        <v>2433231.6350638107</v>
      </c>
      <c r="N643" s="20">
        <f t="shared" si="103"/>
        <v>0</v>
      </c>
      <c r="O643" s="20">
        <f t="shared" si="103"/>
        <v>2433231.6350638107</v>
      </c>
      <c r="P643" s="20">
        <f t="shared" si="103"/>
        <v>2433231.6350638107</v>
      </c>
      <c r="Q643" s="20">
        <f t="shared" si="103"/>
        <v>1403259.068512738</v>
      </c>
      <c r="R643" s="20">
        <f t="shared" si="103"/>
        <v>15833</v>
      </c>
      <c r="S643" s="20">
        <f t="shared" si="103"/>
        <v>9130.98470018023</v>
      </c>
      <c r="T643" s="20">
        <f t="shared" si="103"/>
        <v>15833</v>
      </c>
      <c r="U643" s="20">
        <f t="shared" si="103"/>
        <v>0</v>
      </c>
      <c r="V643" s="20">
        <f t="shared" si="103"/>
        <v>0</v>
      </c>
      <c r="W643" s="20">
        <f t="shared" si="103"/>
        <v>15833</v>
      </c>
      <c r="X643" s="20">
        <f t="shared" si="103"/>
        <v>0</v>
      </c>
      <c r="Y643" s="273">
        <f t="shared" si="98"/>
        <v>0</v>
      </c>
      <c r="Z643" s="273">
        <f t="shared" si="98"/>
        <v>0</v>
      </c>
      <c r="AA643" s="20">
        <f t="shared" si="95"/>
        <v>0</v>
      </c>
      <c r="AB643" s="273">
        <f t="shared" si="92"/>
        <v>12.373673338781762</v>
      </c>
      <c r="AC643" s="20">
        <f t="shared" si="102"/>
        <v>2433231.6350638107</v>
      </c>
      <c r="AD643" s="20">
        <f t="shared" si="102"/>
        <v>0</v>
      </c>
      <c r="AE643" s="20">
        <f t="shared" si="102"/>
        <v>2433231.6350638107</v>
      </c>
      <c r="AF643" s="20">
        <f t="shared" si="102"/>
        <v>0</v>
      </c>
      <c r="AG643" s="20">
        <f t="shared" si="102"/>
        <v>2433231.6350638107</v>
      </c>
      <c r="AH643" s="20">
        <f t="shared" si="102"/>
        <v>0</v>
      </c>
      <c r="AI643" s="20">
        <f t="shared" si="102"/>
        <v>2433231.6350638107</v>
      </c>
    </row>
    <row r="644" spans="1:35">
      <c r="A644" s="94"/>
      <c r="B644" s="94"/>
      <c r="F644" s="94"/>
      <c r="G644" s="89">
        <v>2028</v>
      </c>
      <c r="H644" s="94"/>
      <c r="I644" s="94"/>
      <c r="J644" s="94"/>
      <c r="K644" s="260" t="str">
        <f t="shared" ca="1" si="101"/>
        <v>CFO/CFO</v>
      </c>
      <c r="L644" s="20">
        <f t="shared" si="103"/>
        <v>0</v>
      </c>
      <c r="M644" s="20">
        <f t="shared" si="103"/>
        <v>2518394.742291044</v>
      </c>
      <c r="N644" s="20">
        <f t="shared" si="103"/>
        <v>0</v>
      </c>
      <c r="O644" s="20">
        <f t="shared" si="103"/>
        <v>2518394.742291044</v>
      </c>
      <c r="P644" s="20">
        <f t="shared" si="103"/>
        <v>2518394.742291044</v>
      </c>
      <c r="Q644" s="20">
        <f t="shared" si="103"/>
        <v>1403259.068512738</v>
      </c>
      <c r="R644" s="20">
        <f t="shared" si="103"/>
        <v>15833</v>
      </c>
      <c r="S644" s="20">
        <f t="shared" si="103"/>
        <v>8822.2074397876622</v>
      </c>
      <c r="T644" s="20">
        <f t="shared" si="103"/>
        <v>15833</v>
      </c>
      <c r="U644" s="20">
        <f t="shared" si="103"/>
        <v>0</v>
      </c>
      <c r="V644" s="20">
        <f t="shared" si="103"/>
        <v>0</v>
      </c>
      <c r="W644" s="20">
        <f t="shared" si="103"/>
        <v>15833</v>
      </c>
      <c r="X644" s="20">
        <f t="shared" si="103"/>
        <v>0</v>
      </c>
      <c r="Y644" s="273">
        <f t="shared" si="98"/>
        <v>0</v>
      </c>
      <c r="Z644" s="273">
        <f t="shared" si="98"/>
        <v>0</v>
      </c>
      <c r="AA644" s="20">
        <f t="shared" si="95"/>
        <v>0</v>
      </c>
      <c r="AB644" s="273">
        <f t="shared" si="92"/>
        <v>12.806751905639123</v>
      </c>
      <c r="AC644" s="20">
        <f t="shared" si="102"/>
        <v>2518394.742291044</v>
      </c>
      <c r="AD644" s="20">
        <f t="shared" si="102"/>
        <v>0</v>
      </c>
      <c r="AE644" s="20">
        <f t="shared" si="102"/>
        <v>2518394.742291044</v>
      </c>
      <c r="AF644" s="20">
        <f t="shared" si="102"/>
        <v>0</v>
      </c>
      <c r="AG644" s="20">
        <f t="shared" si="102"/>
        <v>2518394.742291044</v>
      </c>
      <c r="AH644" s="20">
        <f t="shared" si="102"/>
        <v>0</v>
      </c>
      <c r="AI644" s="20">
        <f t="shared" si="102"/>
        <v>2518394.742291044</v>
      </c>
    </row>
    <row r="645" spans="1:35">
      <c r="A645" s="94"/>
      <c r="B645" s="94"/>
      <c r="F645" s="94"/>
      <c r="G645" s="89">
        <v>2029</v>
      </c>
      <c r="H645" s="94"/>
      <c r="I645" s="94"/>
      <c r="J645" s="94"/>
      <c r="K645" s="260" t="str">
        <f t="shared" ca="1" si="101"/>
        <v>CFO/CFO</v>
      </c>
      <c r="L645" s="20">
        <f t="shared" si="103"/>
        <v>0</v>
      </c>
      <c r="M645" s="20">
        <f t="shared" si="103"/>
        <v>2606538.5582712302</v>
      </c>
      <c r="N645" s="20">
        <f t="shared" si="103"/>
        <v>0</v>
      </c>
      <c r="O645" s="20">
        <f t="shared" si="103"/>
        <v>2606538.5582712302</v>
      </c>
      <c r="P645" s="20">
        <f t="shared" si="103"/>
        <v>2606538.5582712302</v>
      </c>
      <c r="Q645" s="20">
        <f t="shared" si="103"/>
        <v>1403259.068512738</v>
      </c>
      <c r="R645" s="20">
        <f t="shared" si="103"/>
        <v>15833</v>
      </c>
      <c r="S645" s="20">
        <f t="shared" si="103"/>
        <v>8523.8719225001569</v>
      </c>
      <c r="T645" s="20">
        <f t="shared" si="103"/>
        <v>15832.999999999998</v>
      </c>
      <c r="U645" s="20">
        <f t="shared" si="103"/>
        <v>0</v>
      </c>
      <c r="V645" s="20">
        <f t="shared" si="103"/>
        <v>0</v>
      </c>
      <c r="W645" s="20">
        <f t="shared" si="103"/>
        <v>15833</v>
      </c>
      <c r="X645" s="20">
        <f t="shared" si="103"/>
        <v>0</v>
      </c>
      <c r="Y645" s="273">
        <f t="shared" si="98"/>
        <v>0</v>
      </c>
      <c r="Z645" s="273">
        <f t="shared" si="98"/>
        <v>0</v>
      </c>
      <c r="AA645" s="20">
        <f t="shared" si="95"/>
        <v>0</v>
      </c>
      <c r="AB645" s="273">
        <f t="shared" si="92"/>
        <v>13.254988222336491</v>
      </c>
      <c r="AC645" s="20">
        <f t="shared" si="102"/>
        <v>2606538.5582712302</v>
      </c>
      <c r="AD645" s="20">
        <f t="shared" si="102"/>
        <v>0</v>
      </c>
      <c r="AE645" s="20">
        <f t="shared" si="102"/>
        <v>2606538.5582712302</v>
      </c>
      <c r="AF645" s="20">
        <f t="shared" si="102"/>
        <v>0</v>
      </c>
      <c r="AG645" s="20">
        <f t="shared" si="102"/>
        <v>2606538.5582712302</v>
      </c>
      <c r="AH645" s="20">
        <f t="shared" si="102"/>
        <v>0</v>
      </c>
      <c r="AI645" s="20">
        <f t="shared" si="102"/>
        <v>2606538.5582712302</v>
      </c>
    </row>
    <row r="646" spans="1:35">
      <c r="A646" s="94"/>
      <c r="B646" s="94"/>
      <c r="F646" s="94"/>
      <c r="G646" s="89">
        <v>2030</v>
      </c>
      <c r="H646" s="94"/>
      <c r="I646" s="94"/>
      <c r="J646" s="94"/>
      <c r="K646" s="260" t="str">
        <f t="shared" ca="1" si="101"/>
        <v>CFO/CFO</v>
      </c>
      <c r="L646" s="20">
        <f t="shared" si="103"/>
        <v>0</v>
      </c>
      <c r="M646" s="20">
        <f t="shared" si="103"/>
        <v>2697767.4078107229</v>
      </c>
      <c r="N646" s="20">
        <f t="shared" si="103"/>
        <v>0</v>
      </c>
      <c r="O646" s="20">
        <f t="shared" si="103"/>
        <v>2697767.4078107229</v>
      </c>
      <c r="P646" s="20">
        <f t="shared" si="103"/>
        <v>2697767.4078107229</v>
      </c>
      <c r="Q646" s="20">
        <f t="shared" si="103"/>
        <v>1403259.068512738</v>
      </c>
      <c r="R646" s="20">
        <f t="shared" si="103"/>
        <v>15833</v>
      </c>
      <c r="S646" s="20">
        <f t="shared" si="103"/>
        <v>8235.6250458938739</v>
      </c>
      <c r="T646" s="20">
        <f t="shared" si="103"/>
        <v>15833.000000000002</v>
      </c>
      <c r="U646" s="20">
        <f t="shared" si="103"/>
        <v>0</v>
      </c>
      <c r="V646" s="20">
        <f t="shared" si="103"/>
        <v>0</v>
      </c>
      <c r="W646" s="20">
        <f t="shared" si="103"/>
        <v>15833</v>
      </c>
      <c r="X646" s="20">
        <f t="shared" si="103"/>
        <v>0</v>
      </c>
      <c r="Y646" s="273">
        <f t="shared" si="98"/>
        <v>0</v>
      </c>
      <c r="Z646" s="273">
        <f t="shared" si="98"/>
        <v>0</v>
      </c>
      <c r="AA646" s="20">
        <f t="shared" si="95"/>
        <v>0</v>
      </c>
      <c r="AB646" s="273">
        <f t="shared" si="92"/>
        <v>13.718912810118267</v>
      </c>
      <c r="AC646" s="20">
        <f t="shared" si="102"/>
        <v>2697767.4078107229</v>
      </c>
      <c r="AD646" s="20">
        <f t="shared" si="102"/>
        <v>0</v>
      </c>
      <c r="AE646" s="20">
        <f t="shared" si="102"/>
        <v>2697767.4078107229</v>
      </c>
      <c r="AF646" s="20">
        <f t="shared" si="102"/>
        <v>0</v>
      </c>
      <c r="AG646" s="20">
        <f t="shared" si="102"/>
        <v>2697767.4078107229</v>
      </c>
      <c r="AH646" s="20">
        <f t="shared" si="102"/>
        <v>0</v>
      </c>
      <c r="AI646" s="20">
        <f t="shared" si="102"/>
        <v>2697767.4078107229</v>
      </c>
    </row>
    <row r="647" spans="1:35">
      <c r="A647" s="94"/>
      <c r="B647" s="94"/>
      <c r="F647" s="94"/>
    </row>
    <row r="648" spans="1:35">
      <c r="A648" s="94"/>
      <c r="B648" s="94"/>
      <c r="F648" s="94"/>
    </row>
    <row r="649" spans="1:35">
      <c r="A649" s="94"/>
      <c r="B649" s="94"/>
      <c r="F649" s="94"/>
    </row>
    <row r="650" spans="1:35">
      <c r="A650" s="94"/>
      <c r="B650" s="94"/>
      <c r="F650" s="94"/>
    </row>
    <row r="651" spans="1:35">
      <c r="A651" s="94"/>
      <c r="B651" s="94"/>
      <c r="F651" s="94"/>
    </row>
    <row r="652" spans="1:35">
      <c r="A652" s="94"/>
      <c r="B652" s="94"/>
      <c r="F652" s="94"/>
    </row>
    <row r="653" spans="1:35">
      <c r="A653" s="94"/>
      <c r="B653" s="94"/>
      <c r="F653" s="94"/>
    </row>
    <row r="654" spans="1:35">
      <c r="A654" s="94"/>
      <c r="B654" s="94"/>
      <c r="F654" s="94"/>
    </row>
    <row r="655" spans="1:35">
      <c r="A655" s="94"/>
      <c r="B655" s="94"/>
      <c r="F655" s="94"/>
    </row>
    <row r="656" spans="1:35">
      <c r="A656" s="94"/>
      <c r="B656" s="94"/>
      <c r="F656" s="94"/>
    </row>
    <row r="657" spans="1:31">
      <c r="A657" s="94"/>
      <c r="B657" s="94"/>
      <c r="F657" s="94"/>
      <c r="X657" s="94"/>
      <c r="Y657" s="94"/>
      <c r="Z657" s="94"/>
      <c r="AA657" s="94"/>
      <c r="AB657" s="94"/>
      <c r="AC657" s="94"/>
      <c r="AD657" s="94"/>
      <c r="AE657" s="94"/>
    </row>
    <row r="658" spans="1:31">
      <c r="A658" s="94"/>
      <c r="B658" s="94"/>
      <c r="F658" s="94"/>
      <c r="X658" s="94"/>
      <c r="Y658" s="94"/>
      <c r="Z658" s="94"/>
      <c r="AA658" s="94"/>
      <c r="AB658" s="94"/>
      <c r="AC658" s="94"/>
      <c r="AD658" s="94"/>
      <c r="AE658" s="94"/>
    </row>
    <row r="659" spans="1:31">
      <c r="A659" s="94"/>
      <c r="B659" s="94"/>
      <c r="F659" s="94"/>
      <c r="X659" s="94"/>
      <c r="Y659" s="94"/>
      <c r="Z659" s="94"/>
      <c r="AA659" s="94"/>
      <c r="AB659" s="94"/>
      <c r="AC659" s="94"/>
      <c r="AD659" s="94"/>
      <c r="AE659" s="94"/>
    </row>
    <row r="660" spans="1:31">
      <c r="A660" s="94"/>
      <c r="B660" s="94"/>
      <c r="F660" s="94"/>
      <c r="X660" s="94"/>
      <c r="Y660" s="94"/>
      <c r="Z660" s="94"/>
      <c r="AA660" s="94"/>
      <c r="AB660" s="94"/>
      <c r="AC660" s="94"/>
      <c r="AD660" s="94"/>
      <c r="AE660" s="94"/>
    </row>
    <row r="661" spans="1:31">
      <c r="A661" s="94"/>
      <c r="B661" s="94"/>
      <c r="F661" s="94"/>
      <c r="X661" s="94"/>
      <c r="Y661" s="94"/>
      <c r="Z661" s="94"/>
      <c r="AA661" s="94"/>
      <c r="AB661" s="94"/>
      <c r="AC661" s="94"/>
      <c r="AD661" s="94"/>
      <c r="AE661" s="94"/>
    </row>
    <row r="662" spans="1:31">
      <c r="A662" s="94"/>
      <c r="B662" s="94"/>
      <c r="F662" s="94"/>
      <c r="X662" s="94"/>
      <c r="Y662" s="94"/>
      <c r="Z662" s="94"/>
      <c r="AA662" s="94"/>
      <c r="AB662" s="94"/>
      <c r="AC662" s="94"/>
      <c r="AD662" s="94"/>
      <c r="AE662" s="94"/>
    </row>
    <row r="663" spans="1:31">
      <c r="A663" s="94"/>
      <c r="B663" s="94"/>
      <c r="F663" s="94"/>
      <c r="X663" s="94"/>
      <c r="Y663" s="94"/>
      <c r="Z663" s="94"/>
      <c r="AA663" s="94"/>
      <c r="AB663" s="94"/>
      <c r="AC663" s="94"/>
      <c r="AD663" s="94"/>
      <c r="AE663" s="94"/>
    </row>
    <row r="664" spans="1:31">
      <c r="A664" s="94"/>
      <c r="B664" s="94"/>
      <c r="F664" s="94"/>
      <c r="X664" s="94"/>
      <c r="Y664" s="94"/>
      <c r="Z664" s="94"/>
      <c r="AA664" s="94"/>
      <c r="AB664" s="94"/>
      <c r="AC664" s="94"/>
      <c r="AD664" s="94"/>
      <c r="AE664" s="94"/>
    </row>
    <row r="665" spans="1:31">
      <c r="A665" s="94"/>
      <c r="B665" s="94"/>
      <c r="F665" s="94"/>
      <c r="X665" s="94"/>
      <c r="Y665" s="94"/>
      <c r="Z665" s="94"/>
      <c r="AA665" s="94"/>
      <c r="AB665" s="94"/>
      <c r="AC665" s="94"/>
      <c r="AD665" s="94"/>
      <c r="AE665" s="94"/>
    </row>
    <row r="666" spans="1:31">
      <c r="A666" s="94"/>
      <c r="B666" s="94"/>
      <c r="F666" s="94"/>
      <c r="X666" s="94"/>
      <c r="Y666" s="94"/>
      <c r="Z666" s="94"/>
      <c r="AA666" s="94"/>
      <c r="AB666" s="94"/>
      <c r="AC666" s="94"/>
      <c r="AD666" s="94"/>
      <c r="AE666" s="94"/>
    </row>
    <row r="667" spans="1:31">
      <c r="A667" s="94"/>
      <c r="B667" s="94"/>
      <c r="F667" s="94"/>
      <c r="X667" s="94"/>
      <c r="Y667" s="94"/>
      <c r="Z667" s="94"/>
      <c r="AA667" s="94"/>
      <c r="AB667" s="94"/>
      <c r="AC667" s="94"/>
      <c r="AD667" s="94"/>
      <c r="AE667" s="94"/>
    </row>
    <row r="668" spans="1:31">
      <c r="A668" s="94"/>
      <c r="B668" s="94"/>
      <c r="F668" s="94"/>
      <c r="X668" s="94"/>
      <c r="Y668" s="94"/>
      <c r="Z668" s="94"/>
      <c r="AA668" s="94"/>
      <c r="AB668" s="94"/>
      <c r="AC668" s="94"/>
      <c r="AD668" s="94"/>
      <c r="AE668" s="94"/>
    </row>
    <row r="669" spans="1:31">
      <c r="A669" s="94"/>
      <c r="B669" s="94"/>
      <c r="F669" s="94"/>
      <c r="X669" s="94"/>
      <c r="Y669" s="94"/>
      <c r="Z669" s="94"/>
      <c r="AA669" s="94"/>
      <c r="AB669" s="94"/>
      <c r="AC669" s="94"/>
      <c r="AD669" s="94"/>
      <c r="AE669" s="94"/>
    </row>
    <row r="670" spans="1:31">
      <c r="A670" s="94"/>
      <c r="B670" s="94"/>
      <c r="F670" s="94"/>
      <c r="X670" s="94"/>
      <c r="Y670" s="94"/>
      <c r="Z670" s="94"/>
      <c r="AA670" s="94"/>
      <c r="AB670" s="94"/>
      <c r="AC670" s="94"/>
      <c r="AD670" s="94"/>
      <c r="AE670" s="94"/>
    </row>
    <row r="671" spans="1:31">
      <c r="A671" s="94"/>
      <c r="B671" s="94"/>
      <c r="F671" s="94"/>
      <c r="X671" s="94"/>
      <c r="Y671" s="94"/>
      <c r="Z671" s="94"/>
      <c r="AA671" s="94"/>
      <c r="AB671" s="94"/>
      <c r="AC671" s="94"/>
      <c r="AD671" s="94"/>
      <c r="AE671" s="94"/>
    </row>
    <row r="672" spans="1:31">
      <c r="A672" s="94"/>
      <c r="B672" s="94"/>
      <c r="F672" s="94"/>
      <c r="X672" s="94"/>
      <c r="Y672" s="94"/>
      <c r="Z672" s="94"/>
      <c r="AA672" s="94"/>
      <c r="AB672" s="94"/>
      <c r="AC672" s="94"/>
      <c r="AD672" s="94"/>
      <c r="AE672" s="94"/>
    </row>
    <row r="673" spans="1:31">
      <c r="A673" s="94"/>
      <c r="B673" s="94"/>
      <c r="F673" s="94"/>
      <c r="X673" s="94"/>
      <c r="Y673" s="94"/>
      <c r="Z673" s="94"/>
      <c r="AA673" s="94"/>
      <c r="AB673" s="94"/>
      <c r="AC673" s="94"/>
      <c r="AD673" s="94"/>
      <c r="AE673" s="94"/>
    </row>
    <row r="674" spans="1:31">
      <c r="A674" s="94"/>
      <c r="B674" s="94"/>
      <c r="F674" s="94"/>
      <c r="X674" s="94"/>
      <c r="Y674" s="94"/>
      <c r="Z674" s="94"/>
      <c r="AA674" s="94"/>
      <c r="AB674" s="94"/>
      <c r="AC674" s="94"/>
      <c r="AD674" s="94"/>
      <c r="AE674" s="94"/>
    </row>
    <row r="675" spans="1:31">
      <c r="A675" s="94"/>
      <c r="B675" s="94"/>
      <c r="F675" s="94"/>
      <c r="X675" s="94"/>
      <c r="Y675" s="94"/>
      <c r="Z675" s="94"/>
      <c r="AA675" s="94"/>
      <c r="AB675" s="94"/>
      <c r="AC675" s="94"/>
      <c r="AD675" s="94"/>
      <c r="AE675" s="94"/>
    </row>
    <row r="676" spans="1:31">
      <c r="A676" s="94"/>
      <c r="B676" s="94"/>
      <c r="F676" s="94"/>
      <c r="X676" s="94"/>
      <c r="Y676" s="94"/>
      <c r="Z676" s="94"/>
      <c r="AA676" s="94"/>
      <c r="AB676" s="94"/>
      <c r="AC676" s="94"/>
      <c r="AD676" s="94"/>
      <c r="AE676" s="94"/>
    </row>
    <row r="677" spans="1:31">
      <c r="A677" s="94"/>
      <c r="B677" s="94"/>
      <c r="F677" s="94"/>
      <c r="X677" s="94"/>
      <c r="Y677" s="94"/>
      <c r="Z677" s="94"/>
      <c r="AA677" s="94"/>
      <c r="AB677" s="94"/>
      <c r="AC677" s="94"/>
      <c r="AD677" s="94"/>
      <c r="AE677" s="94"/>
    </row>
    <row r="678" spans="1:31">
      <c r="A678" s="94"/>
      <c r="B678" s="94"/>
      <c r="F678" s="94"/>
      <c r="X678" s="94"/>
      <c r="Y678" s="94"/>
      <c r="Z678" s="94"/>
      <c r="AA678" s="94"/>
      <c r="AB678" s="94"/>
      <c r="AC678" s="94"/>
      <c r="AD678" s="94"/>
      <c r="AE678" s="94"/>
    </row>
    <row r="679" spans="1:31">
      <c r="A679" s="94"/>
      <c r="B679" s="94"/>
      <c r="F679" s="94"/>
      <c r="X679" s="94"/>
      <c r="Y679" s="94"/>
      <c r="Z679" s="94"/>
      <c r="AA679" s="94"/>
      <c r="AB679" s="94"/>
      <c r="AC679" s="94"/>
      <c r="AD679" s="94"/>
      <c r="AE679" s="94"/>
    </row>
    <row r="680" spans="1:31">
      <c r="A680" s="94"/>
      <c r="B680" s="94"/>
      <c r="F680" s="94"/>
      <c r="X680" s="94"/>
      <c r="Y680" s="94"/>
      <c r="Z680" s="94"/>
      <c r="AA680" s="94"/>
      <c r="AB680" s="94"/>
      <c r="AC680" s="94"/>
      <c r="AD680" s="94"/>
      <c r="AE680" s="94"/>
    </row>
    <row r="681" spans="1:31">
      <c r="A681" s="94"/>
      <c r="B681" s="94"/>
      <c r="F681" s="94"/>
      <c r="X681" s="94"/>
      <c r="Y681" s="94"/>
      <c r="Z681" s="94"/>
      <c r="AA681" s="94"/>
      <c r="AB681" s="94"/>
      <c r="AC681" s="94"/>
      <c r="AD681" s="94"/>
      <c r="AE681" s="94"/>
    </row>
    <row r="682" spans="1:31">
      <c r="A682" s="94"/>
      <c r="B682" s="94"/>
      <c r="F682" s="94"/>
      <c r="X682" s="94"/>
      <c r="Y682" s="94"/>
      <c r="Z682" s="94"/>
      <c r="AA682" s="94"/>
      <c r="AB682" s="94"/>
      <c r="AC682" s="94"/>
      <c r="AD682" s="94"/>
      <c r="AE682" s="94"/>
    </row>
    <row r="683" spans="1:31">
      <c r="A683" s="94"/>
      <c r="B683" s="94"/>
      <c r="F683" s="94"/>
      <c r="X683" s="94"/>
      <c r="Y683" s="94"/>
      <c r="Z683" s="94"/>
      <c r="AA683" s="94"/>
      <c r="AB683" s="94"/>
      <c r="AC683" s="94"/>
      <c r="AD683" s="94"/>
      <c r="AE683" s="94"/>
    </row>
    <row r="684" spans="1:31">
      <c r="A684" s="94"/>
      <c r="B684" s="94"/>
      <c r="F684" s="94"/>
      <c r="X684" s="94"/>
      <c r="Y684" s="94"/>
      <c r="Z684" s="94"/>
      <c r="AA684" s="94"/>
      <c r="AB684" s="94"/>
      <c r="AC684" s="94"/>
      <c r="AD684" s="94"/>
      <c r="AE684" s="94"/>
    </row>
    <row r="685" spans="1:31">
      <c r="A685" s="94"/>
      <c r="B685" s="94"/>
      <c r="F685" s="94"/>
      <c r="X685" s="94"/>
      <c r="Y685" s="94"/>
      <c r="Z685" s="94"/>
      <c r="AA685" s="94"/>
      <c r="AB685" s="94"/>
      <c r="AC685" s="94"/>
      <c r="AD685" s="94"/>
      <c r="AE685" s="94"/>
    </row>
    <row r="686" spans="1:31">
      <c r="A686" s="94"/>
      <c r="B686" s="94"/>
      <c r="F686" s="94"/>
      <c r="X686" s="94"/>
      <c r="Y686" s="94"/>
      <c r="Z686" s="94"/>
      <c r="AA686" s="94"/>
      <c r="AB686" s="94"/>
      <c r="AC686" s="94"/>
      <c r="AD686" s="94"/>
      <c r="AE686" s="94"/>
    </row>
    <row r="687" spans="1:31">
      <c r="A687" s="94"/>
      <c r="B687" s="94"/>
      <c r="F687" s="94"/>
      <c r="X687" s="94"/>
      <c r="Y687" s="94"/>
      <c r="Z687" s="94"/>
      <c r="AA687" s="94"/>
      <c r="AB687" s="94"/>
      <c r="AC687" s="94"/>
      <c r="AD687" s="94"/>
      <c r="AE687" s="94"/>
    </row>
    <row r="688" spans="1:31">
      <c r="A688" s="94"/>
      <c r="B688" s="94"/>
      <c r="F688" s="94"/>
      <c r="X688" s="94"/>
      <c r="Y688" s="94"/>
      <c r="Z688" s="94"/>
      <c r="AA688" s="94"/>
      <c r="AB688" s="94"/>
      <c r="AC688" s="94"/>
      <c r="AD688" s="94"/>
      <c r="AE688" s="94"/>
    </row>
    <row r="689" spans="1:31">
      <c r="A689" s="94"/>
      <c r="B689" s="94"/>
      <c r="F689" s="94"/>
      <c r="X689" s="94"/>
      <c r="Y689" s="94"/>
      <c r="Z689" s="94"/>
      <c r="AA689" s="94"/>
      <c r="AB689" s="94"/>
      <c r="AC689" s="94"/>
      <c r="AD689" s="94"/>
      <c r="AE689" s="94"/>
    </row>
    <row r="690" spans="1:31">
      <c r="A690" s="94"/>
      <c r="B690" s="94"/>
      <c r="F690" s="94"/>
      <c r="X690" s="94"/>
      <c r="Y690" s="94"/>
      <c r="Z690" s="94"/>
      <c r="AA690" s="94"/>
      <c r="AB690" s="94"/>
      <c r="AC690" s="94"/>
      <c r="AD690" s="94"/>
      <c r="AE690" s="94"/>
    </row>
    <row r="691" spans="1:31">
      <c r="A691" s="94"/>
      <c r="B691" s="94"/>
      <c r="F691" s="94"/>
      <c r="X691" s="94"/>
      <c r="Y691" s="94"/>
      <c r="Z691" s="94"/>
      <c r="AA691" s="94"/>
      <c r="AB691" s="94"/>
      <c r="AC691" s="94"/>
      <c r="AD691" s="94"/>
      <c r="AE691" s="94"/>
    </row>
    <row r="692" spans="1:31">
      <c r="A692" s="94"/>
      <c r="B692" s="94"/>
      <c r="F692" s="94"/>
      <c r="X692" s="94"/>
      <c r="Y692" s="94"/>
      <c r="Z692" s="94"/>
      <c r="AA692" s="94"/>
      <c r="AB692" s="94"/>
      <c r="AC692" s="94"/>
      <c r="AD692" s="94"/>
      <c r="AE692" s="94"/>
    </row>
    <row r="693" spans="1:31">
      <c r="A693" s="94"/>
      <c r="B693" s="94"/>
      <c r="F693" s="94"/>
      <c r="X693" s="94"/>
      <c r="Y693" s="94"/>
      <c r="Z693" s="94"/>
      <c r="AA693" s="94"/>
      <c r="AB693" s="94"/>
      <c r="AC693" s="94"/>
      <c r="AD693" s="94"/>
      <c r="AE693" s="94"/>
    </row>
    <row r="694" spans="1:31">
      <c r="A694" s="94"/>
      <c r="B694" s="94"/>
      <c r="F694" s="94"/>
      <c r="X694" s="94"/>
      <c r="Y694" s="94"/>
      <c r="Z694" s="94"/>
      <c r="AA694" s="94"/>
      <c r="AB694" s="94"/>
      <c r="AC694" s="94"/>
      <c r="AD694" s="94"/>
      <c r="AE694" s="94"/>
    </row>
    <row r="695" spans="1:31">
      <c r="A695" s="94"/>
      <c r="B695" s="94"/>
      <c r="F695" s="94"/>
      <c r="X695" s="94"/>
      <c r="Y695" s="94"/>
      <c r="Z695" s="94"/>
      <c r="AA695" s="94"/>
      <c r="AB695" s="94"/>
      <c r="AC695" s="94"/>
      <c r="AD695" s="94"/>
      <c r="AE695" s="94"/>
    </row>
    <row r="696" spans="1:31">
      <c r="A696" s="94"/>
      <c r="B696" s="94"/>
      <c r="F696" s="94"/>
      <c r="X696" s="94"/>
      <c r="Y696" s="94"/>
      <c r="Z696" s="94"/>
      <c r="AA696" s="94"/>
      <c r="AB696" s="94"/>
      <c r="AC696" s="94"/>
      <c r="AD696" s="94"/>
      <c r="AE696" s="94"/>
    </row>
    <row r="697" spans="1:31">
      <c r="A697" s="94"/>
      <c r="B697" s="94"/>
      <c r="F697" s="94"/>
      <c r="X697" s="94"/>
      <c r="Y697" s="94"/>
      <c r="Z697" s="94"/>
      <c r="AA697" s="94"/>
      <c r="AB697" s="94"/>
      <c r="AC697" s="94"/>
      <c r="AD697" s="94"/>
      <c r="AE697" s="94"/>
    </row>
    <row r="698" spans="1:31">
      <c r="A698" s="94"/>
      <c r="B698" s="94"/>
      <c r="F698" s="94"/>
      <c r="X698" s="94"/>
      <c r="Y698" s="94"/>
      <c r="Z698" s="94"/>
      <c r="AA698" s="94"/>
      <c r="AB698" s="94"/>
      <c r="AC698" s="94"/>
      <c r="AD698" s="94"/>
      <c r="AE698" s="94"/>
    </row>
    <row r="699" spans="1:31">
      <c r="A699" s="94"/>
      <c r="B699" s="94"/>
      <c r="F699" s="94"/>
      <c r="X699" s="94"/>
      <c r="Y699" s="94"/>
      <c r="Z699" s="94"/>
      <c r="AA699" s="94"/>
      <c r="AB699" s="94"/>
      <c r="AC699" s="94"/>
      <c r="AD699" s="94"/>
      <c r="AE699" s="94"/>
    </row>
    <row r="700" spans="1:31">
      <c r="A700" s="94"/>
      <c r="B700" s="94"/>
      <c r="F700" s="94"/>
      <c r="X700" s="94"/>
      <c r="Y700" s="94"/>
      <c r="Z700" s="94"/>
      <c r="AA700" s="94"/>
      <c r="AB700" s="94"/>
      <c r="AC700" s="94"/>
      <c r="AD700" s="94"/>
      <c r="AE700" s="94"/>
    </row>
    <row r="701" spans="1:31">
      <c r="A701" s="94"/>
      <c r="B701" s="94"/>
      <c r="F701" s="94"/>
      <c r="X701" s="94"/>
      <c r="Y701" s="94"/>
      <c r="Z701" s="94"/>
      <c r="AA701" s="94"/>
      <c r="AB701" s="94"/>
      <c r="AC701" s="94"/>
      <c r="AD701" s="94"/>
      <c r="AE701" s="94"/>
    </row>
    <row r="702" spans="1:31">
      <c r="A702" s="94"/>
      <c r="B702" s="94"/>
      <c r="F702" s="94"/>
      <c r="X702" s="94"/>
      <c r="Y702" s="94"/>
      <c r="Z702" s="94"/>
      <c r="AA702" s="94"/>
      <c r="AB702" s="94"/>
      <c r="AC702" s="94"/>
      <c r="AD702" s="94"/>
      <c r="AE702" s="94"/>
    </row>
    <row r="703" spans="1:31">
      <c r="A703" s="94"/>
      <c r="B703" s="94"/>
      <c r="F703" s="94"/>
      <c r="X703" s="94"/>
      <c r="Y703" s="94"/>
      <c r="Z703" s="94"/>
      <c r="AA703" s="94"/>
      <c r="AB703" s="94"/>
      <c r="AC703" s="94"/>
      <c r="AD703" s="94"/>
      <c r="AE703" s="94"/>
    </row>
    <row r="704" spans="1:31">
      <c r="A704" s="94"/>
      <c r="B704" s="94"/>
      <c r="F704" s="94"/>
      <c r="X704" s="94"/>
      <c r="Y704" s="94"/>
      <c r="Z704" s="94"/>
      <c r="AA704" s="94"/>
      <c r="AB704" s="94"/>
      <c r="AC704" s="94"/>
      <c r="AD704" s="94"/>
      <c r="AE704" s="94"/>
    </row>
    <row r="705" spans="1:31">
      <c r="A705" s="94"/>
      <c r="B705" s="94"/>
      <c r="F705" s="94"/>
      <c r="X705" s="94"/>
      <c r="Y705" s="94"/>
      <c r="Z705" s="94"/>
      <c r="AA705" s="94"/>
      <c r="AB705" s="94"/>
      <c r="AC705" s="94"/>
      <c r="AD705" s="94"/>
      <c r="AE705" s="94"/>
    </row>
    <row r="706" spans="1:31">
      <c r="A706" s="94"/>
      <c r="B706" s="94"/>
      <c r="F706" s="94"/>
      <c r="X706" s="94"/>
      <c r="Y706" s="94"/>
      <c r="Z706" s="94"/>
      <c r="AA706" s="94"/>
      <c r="AB706" s="94"/>
      <c r="AC706" s="94"/>
      <c r="AD706" s="94"/>
      <c r="AE706" s="94"/>
    </row>
    <row r="707" spans="1:31">
      <c r="A707" s="94"/>
      <c r="B707" s="94"/>
      <c r="F707" s="94"/>
      <c r="X707" s="94"/>
      <c r="Y707" s="94"/>
      <c r="Z707" s="94"/>
      <c r="AA707" s="94"/>
      <c r="AB707" s="94"/>
      <c r="AC707" s="94"/>
      <c r="AD707" s="94"/>
      <c r="AE707" s="94"/>
    </row>
    <row r="708" spans="1:31">
      <c r="A708" s="94"/>
      <c r="B708" s="94"/>
      <c r="F708" s="94"/>
      <c r="X708" s="94"/>
      <c r="Y708" s="94"/>
      <c r="Z708" s="94"/>
      <c r="AA708" s="94"/>
      <c r="AB708" s="94"/>
      <c r="AC708" s="94"/>
      <c r="AD708" s="94"/>
      <c r="AE708" s="94"/>
    </row>
    <row r="709" spans="1:31">
      <c r="A709" s="94"/>
      <c r="B709" s="94"/>
      <c r="F709" s="94"/>
      <c r="X709" s="94"/>
      <c r="Y709" s="94"/>
      <c r="Z709" s="94"/>
      <c r="AA709" s="94"/>
      <c r="AB709" s="94"/>
      <c r="AC709" s="94"/>
      <c r="AD709" s="94"/>
      <c r="AE709" s="94"/>
    </row>
    <row r="710" spans="1:31">
      <c r="A710" s="94"/>
      <c r="B710" s="94"/>
      <c r="F710" s="94"/>
      <c r="X710" s="94"/>
      <c r="Y710" s="94"/>
      <c r="Z710" s="94"/>
      <c r="AA710" s="94"/>
      <c r="AB710" s="94"/>
      <c r="AC710" s="94"/>
      <c r="AD710" s="94"/>
      <c r="AE710" s="94"/>
    </row>
    <row r="711" spans="1:31">
      <c r="A711" s="94"/>
      <c r="B711" s="94"/>
      <c r="F711" s="94"/>
      <c r="X711" s="94"/>
      <c r="Y711" s="94"/>
      <c r="Z711" s="94"/>
      <c r="AA711" s="94"/>
      <c r="AB711" s="94"/>
      <c r="AC711" s="94"/>
      <c r="AD711" s="94"/>
      <c r="AE711" s="94"/>
    </row>
    <row r="712" spans="1:31">
      <c r="A712" s="94"/>
      <c r="B712" s="94"/>
      <c r="F712" s="94"/>
      <c r="X712" s="94"/>
      <c r="Y712" s="94"/>
      <c r="Z712" s="94"/>
      <c r="AA712" s="94"/>
      <c r="AB712" s="94"/>
      <c r="AC712" s="94"/>
      <c r="AD712" s="94"/>
      <c r="AE712" s="94"/>
    </row>
    <row r="713" spans="1:31">
      <c r="A713" s="94"/>
      <c r="B713" s="94"/>
      <c r="F713" s="94"/>
      <c r="X713" s="94"/>
      <c r="Y713" s="94"/>
      <c r="Z713" s="94"/>
      <c r="AA713" s="94"/>
      <c r="AB713" s="94"/>
      <c r="AC713" s="94"/>
      <c r="AD713" s="94"/>
      <c r="AE713" s="94"/>
    </row>
    <row r="714" spans="1:31">
      <c r="A714" s="94"/>
      <c r="B714" s="94"/>
      <c r="F714" s="94"/>
      <c r="X714" s="94"/>
      <c r="Y714" s="94"/>
      <c r="Z714" s="94"/>
      <c r="AA714" s="94"/>
      <c r="AB714" s="94"/>
      <c r="AC714" s="94"/>
      <c r="AD714" s="94"/>
      <c r="AE714" s="94"/>
    </row>
    <row r="715" spans="1:31">
      <c r="A715" s="94"/>
      <c r="B715" s="94"/>
      <c r="F715" s="94"/>
      <c r="X715" s="94"/>
      <c r="Y715" s="94"/>
      <c r="Z715" s="94"/>
      <c r="AA715" s="94"/>
      <c r="AB715" s="94"/>
      <c r="AC715" s="94"/>
      <c r="AD715" s="94"/>
      <c r="AE715" s="94"/>
    </row>
    <row r="716" spans="1:31">
      <c r="A716" s="94"/>
      <c r="B716" s="94"/>
      <c r="F716" s="94"/>
      <c r="X716" s="94"/>
      <c r="Y716" s="94"/>
      <c r="Z716" s="94"/>
      <c r="AA716" s="94"/>
      <c r="AB716" s="94"/>
      <c r="AC716" s="94"/>
      <c r="AD716" s="94"/>
      <c r="AE716" s="94"/>
    </row>
    <row r="717" spans="1:31">
      <c r="A717" s="94"/>
      <c r="B717" s="94"/>
      <c r="F717" s="94"/>
      <c r="X717" s="94"/>
      <c r="Y717" s="94"/>
      <c r="Z717" s="94"/>
      <c r="AA717" s="94"/>
      <c r="AB717" s="94"/>
      <c r="AC717" s="94"/>
      <c r="AD717" s="94"/>
      <c r="AE717" s="94"/>
    </row>
    <row r="718" spans="1:31">
      <c r="A718" s="94"/>
      <c r="B718" s="94"/>
      <c r="F718" s="94"/>
      <c r="X718" s="94"/>
      <c r="Y718" s="94"/>
      <c r="Z718" s="94"/>
      <c r="AA718" s="94"/>
      <c r="AB718" s="94"/>
      <c r="AC718" s="94"/>
      <c r="AD718" s="94"/>
      <c r="AE718" s="94"/>
    </row>
    <row r="719" spans="1:31">
      <c r="A719" s="94"/>
      <c r="B719" s="94"/>
      <c r="F719" s="94"/>
      <c r="X719" s="94"/>
      <c r="Y719" s="94"/>
      <c r="Z719" s="94"/>
      <c r="AA719" s="94"/>
      <c r="AB719" s="94"/>
      <c r="AC719" s="94"/>
      <c r="AD719" s="94"/>
      <c r="AE719" s="94"/>
    </row>
    <row r="720" spans="1:31">
      <c r="A720" s="94"/>
      <c r="B720" s="94"/>
      <c r="F720" s="94"/>
      <c r="X720" s="94"/>
      <c r="Y720" s="94"/>
      <c r="Z720" s="94"/>
      <c r="AA720" s="94"/>
      <c r="AB720" s="94"/>
      <c r="AC720" s="94"/>
      <c r="AD720" s="94"/>
      <c r="AE720" s="94"/>
    </row>
    <row r="721" spans="1:31">
      <c r="A721" s="94"/>
      <c r="B721" s="94"/>
      <c r="F721" s="94"/>
      <c r="X721" s="94"/>
      <c r="Y721" s="94"/>
      <c r="Z721" s="94"/>
      <c r="AA721" s="94"/>
      <c r="AB721" s="94"/>
      <c r="AC721" s="94"/>
      <c r="AD721" s="94"/>
      <c r="AE721" s="94"/>
    </row>
    <row r="722" spans="1:31">
      <c r="A722" s="94"/>
      <c r="B722" s="94"/>
      <c r="F722" s="94"/>
      <c r="X722" s="94"/>
      <c r="Y722" s="94"/>
      <c r="Z722" s="94"/>
      <c r="AA722" s="94"/>
      <c r="AB722" s="94"/>
      <c r="AC722" s="94"/>
      <c r="AD722" s="94"/>
      <c r="AE722" s="94"/>
    </row>
    <row r="723" spans="1:31">
      <c r="A723" s="94"/>
      <c r="B723" s="94"/>
      <c r="F723" s="94"/>
      <c r="X723" s="94"/>
      <c r="Y723" s="94"/>
      <c r="Z723" s="94"/>
      <c r="AA723" s="94"/>
      <c r="AB723" s="94"/>
      <c r="AC723" s="94"/>
      <c r="AD723" s="94"/>
      <c r="AE723" s="94"/>
    </row>
    <row r="724" spans="1:31">
      <c r="A724" s="94"/>
      <c r="B724" s="94"/>
      <c r="F724" s="94"/>
      <c r="X724" s="94"/>
      <c r="Y724" s="94"/>
      <c r="Z724" s="94"/>
      <c r="AA724" s="94"/>
      <c r="AB724" s="94"/>
      <c r="AC724" s="94"/>
      <c r="AD724" s="94"/>
      <c r="AE724" s="94"/>
    </row>
    <row r="725" spans="1:31">
      <c r="A725" s="94"/>
      <c r="B725" s="94"/>
      <c r="F725" s="94"/>
      <c r="X725" s="94"/>
      <c r="Y725" s="94"/>
      <c r="Z725" s="94"/>
      <c r="AA725" s="94"/>
      <c r="AB725" s="94"/>
      <c r="AC725" s="94"/>
      <c r="AD725" s="94"/>
      <c r="AE725" s="94"/>
    </row>
    <row r="726" spans="1:31">
      <c r="A726" s="94"/>
      <c r="B726" s="94"/>
      <c r="F726" s="94"/>
      <c r="X726" s="94"/>
      <c r="Y726" s="94"/>
      <c r="Z726" s="94"/>
      <c r="AA726" s="94"/>
      <c r="AB726" s="94"/>
      <c r="AC726" s="94"/>
      <c r="AD726" s="94"/>
      <c r="AE726" s="94"/>
    </row>
    <row r="727" spans="1:31">
      <c r="A727" s="94"/>
      <c r="B727" s="94"/>
      <c r="F727" s="94"/>
      <c r="X727" s="94"/>
      <c r="Y727" s="94"/>
      <c r="Z727" s="94"/>
      <c r="AA727" s="94"/>
      <c r="AB727" s="94"/>
      <c r="AC727" s="94"/>
      <c r="AD727" s="94"/>
      <c r="AE727" s="94"/>
    </row>
    <row r="728" spans="1:31">
      <c r="A728" s="94"/>
      <c r="B728" s="94"/>
      <c r="F728" s="94"/>
      <c r="X728" s="94"/>
      <c r="Y728" s="94"/>
      <c r="Z728" s="94"/>
      <c r="AA728" s="94"/>
      <c r="AB728" s="94"/>
      <c r="AC728" s="94"/>
      <c r="AD728" s="94"/>
      <c r="AE728" s="94"/>
    </row>
    <row r="729" spans="1:31">
      <c r="A729" s="94"/>
      <c r="B729" s="94"/>
      <c r="F729" s="94"/>
      <c r="X729" s="94"/>
      <c r="Y729" s="94"/>
      <c r="Z729" s="94"/>
      <c r="AA729" s="94"/>
      <c r="AB729" s="94"/>
      <c r="AC729" s="94"/>
      <c r="AD729" s="94"/>
      <c r="AE729" s="94"/>
    </row>
    <row r="730" spans="1:31">
      <c r="A730" s="94"/>
      <c r="B730" s="94"/>
      <c r="F730" s="94"/>
      <c r="X730" s="94"/>
      <c r="Y730" s="94"/>
      <c r="Z730" s="94"/>
      <c r="AA730" s="94"/>
      <c r="AB730" s="94"/>
      <c r="AC730" s="94"/>
      <c r="AD730" s="94"/>
      <c r="AE730" s="94"/>
    </row>
    <row r="731" spans="1:31">
      <c r="A731" s="94"/>
      <c r="B731" s="94"/>
      <c r="F731" s="94"/>
      <c r="X731" s="94"/>
      <c r="Y731" s="94"/>
      <c r="Z731" s="94"/>
      <c r="AA731" s="94"/>
      <c r="AB731" s="94"/>
      <c r="AC731" s="94"/>
      <c r="AD731" s="94"/>
      <c r="AE731" s="94"/>
    </row>
    <row r="732" spans="1:31">
      <c r="A732" s="94"/>
      <c r="B732" s="94"/>
      <c r="F732" s="94"/>
      <c r="X732" s="94"/>
      <c r="Y732" s="94"/>
      <c r="Z732" s="94"/>
      <c r="AA732" s="94"/>
      <c r="AB732" s="94"/>
      <c r="AC732" s="94"/>
      <c r="AD732" s="94"/>
      <c r="AE732" s="94"/>
    </row>
    <row r="733" spans="1:31">
      <c r="A733" s="94"/>
      <c r="B733" s="94"/>
      <c r="F733" s="94"/>
      <c r="X733" s="94"/>
      <c r="Y733" s="94"/>
      <c r="Z733" s="94"/>
      <c r="AA733" s="94"/>
      <c r="AB733" s="94"/>
      <c r="AC733" s="94"/>
      <c r="AD733" s="94"/>
      <c r="AE733" s="94"/>
    </row>
    <row r="734" spans="1:31">
      <c r="A734" s="94"/>
      <c r="B734" s="94"/>
      <c r="F734" s="94"/>
      <c r="X734" s="94"/>
      <c r="Y734" s="94"/>
      <c r="Z734" s="94"/>
      <c r="AA734" s="94"/>
      <c r="AB734" s="94"/>
      <c r="AC734" s="94"/>
      <c r="AD734" s="94"/>
      <c r="AE734" s="94"/>
    </row>
    <row r="735" spans="1:31">
      <c r="A735" s="94"/>
      <c r="B735" s="94"/>
      <c r="F735" s="94"/>
      <c r="X735" s="94"/>
      <c r="Y735" s="94"/>
      <c r="Z735" s="94"/>
      <c r="AA735" s="94"/>
      <c r="AB735" s="94"/>
      <c r="AC735" s="94"/>
      <c r="AD735" s="94"/>
      <c r="AE735" s="94"/>
    </row>
    <row r="736" spans="1:31">
      <c r="A736" s="94"/>
      <c r="B736" s="94"/>
      <c r="F736" s="94"/>
      <c r="X736" s="94"/>
      <c r="Y736" s="94"/>
      <c r="Z736" s="94"/>
      <c r="AA736" s="94"/>
      <c r="AB736" s="94"/>
      <c r="AC736" s="94"/>
      <c r="AD736" s="94"/>
      <c r="AE736" s="94"/>
    </row>
    <row r="737" spans="1:31">
      <c r="A737" s="94"/>
      <c r="B737" s="94"/>
      <c r="F737" s="94"/>
      <c r="X737" s="94"/>
      <c r="Y737" s="94"/>
      <c r="Z737" s="94"/>
      <c r="AA737" s="94"/>
      <c r="AB737" s="94"/>
      <c r="AC737" s="94"/>
      <c r="AD737" s="94"/>
      <c r="AE737" s="94"/>
    </row>
    <row r="738" spans="1:31">
      <c r="A738" s="94"/>
      <c r="B738" s="94"/>
      <c r="F738" s="94"/>
      <c r="X738" s="94"/>
      <c r="Y738" s="94"/>
      <c r="Z738" s="94"/>
      <c r="AA738" s="94"/>
      <c r="AB738" s="94"/>
      <c r="AC738" s="94"/>
      <c r="AD738" s="94"/>
      <c r="AE738" s="94"/>
    </row>
    <row r="739" spans="1:31">
      <c r="A739" s="94"/>
      <c r="B739" s="94"/>
      <c r="F739" s="94"/>
      <c r="X739" s="94"/>
      <c r="Y739" s="94"/>
      <c r="Z739" s="94"/>
      <c r="AA739" s="94"/>
      <c r="AB739" s="94"/>
      <c r="AC739" s="94"/>
      <c r="AD739" s="94"/>
      <c r="AE739" s="94"/>
    </row>
    <row r="740" spans="1:31">
      <c r="A740" s="94"/>
      <c r="B740" s="94"/>
      <c r="F740" s="94"/>
      <c r="X740" s="94"/>
      <c r="Y740" s="94"/>
      <c r="Z740" s="94"/>
      <c r="AA740" s="94"/>
      <c r="AB740" s="94"/>
      <c r="AC740" s="94"/>
      <c r="AD740" s="94"/>
      <c r="AE740" s="94"/>
    </row>
    <row r="741" spans="1:31">
      <c r="A741" s="94"/>
      <c r="B741" s="94"/>
      <c r="F741" s="94"/>
      <c r="X741" s="94"/>
      <c r="Y741" s="94"/>
      <c r="Z741" s="94"/>
      <c r="AA741" s="94"/>
      <c r="AB741" s="94"/>
      <c r="AC741" s="94"/>
      <c r="AD741" s="94"/>
      <c r="AE741" s="94"/>
    </row>
    <row r="742" spans="1:31">
      <c r="A742" s="94"/>
      <c r="B742" s="94"/>
      <c r="F742" s="94"/>
      <c r="X742" s="94"/>
      <c r="Y742" s="94"/>
      <c r="Z742" s="94"/>
      <c r="AA742" s="94"/>
      <c r="AB742" s="94"/>
      <c r="AC742" s="94"/>
      <c r="AD742" s="94"/>
      <c r="AE742" s="94"/>
    </row>
    <row r="743" spans="1:31">
      <c r="A743" s="94"/>
      <c r="B743" s="94"/>
      <c r="F743" s="94"/>
      <c r="X743" s="94"/>
      <c r="Y743" s="94"/>
      <c r="Z743" s="94"/>
      <c r="AA743" s="94"/>
      <c r="AB743" s="94"/>
      <c r="AC743" s="94"/>
      <c r="AD743" s="94"/>
      <c r="AE743" s="94"/>
    </row>
    <row r="744" spans="1:31">
      <c r="A744" s="94"/>
      <c r="B744" s="94"/>
      <c r="F744" s="94"/>
      <c r="X744" s="94"/>
      <c r="Y744" s="94"/>
      <c r="Z744" s="94"/>
      <c r="AA744" s="94"/>
      <c r="AB744" s="94"/>
      <c r="AC744" s="94"/>
      <c r="AD744" s="94"/>
      <c r="AE744" s="94"/>
    </row>
    <row r="745" spans="1:31">
      <c r="A745" s="94"/>
      <c r="B745" s="94"/>
      <c r="F745" s="94"/>
      <c r="X745" s="94"/>
      <c r="Y745" s="94"/>
      <c r="Z745" s="94"/>
      <c r="AA745" s="94"/>
      <c r="AB745" s="94"/>
      <c r="AC745" s="94"/>
      <c r="AD745" s="94"/>
      <c r="AE745" s="94"/>
    </row>
    <row r="746" spans="1:31">
      <c r="A746" s="94"/>
      <c r="B746" s="94"/>
      <c r="F746" s="94"/>
      <c r="X746" s="94"/>
      <c r="Y746" s="94"/>
      <c r="Z746" s="94"/>
      <c r="AA746" s="94"/>
      <c r="AB746" s="94"/>
      <c r="AC746" s="94"/>
      <c r="AD746" s="94"/>
      <c r="AE746" s="94"/>
    </row>
    <row r="747" spans="1:31">
      <c r="A747" s="94"/>
      <c r="B747" s="94"/>
      <c r="F747" s="94"/>
      <c r="X747" s="94"/>
      <c r="Y747" s="94"/>
      <c r="Z747" s="94"/>
      <c r="AA747" s="94"/>
      <c r="AB747" s="94"/>
      <c r="AC747" s="94"/>
      <c r="AD747" s="94"/>
      <c r="AE747" s="94"/>
    </row>
    <row r="748" spans="1:31">
      <c r="A748" s="94"/>
      <c r="B748" s="94"/>
      <c r="F748" s="94"/>
      <c r="X748" s="94"/>
      <c r="Y748" s="94"/>
      <c r="Z748" s="94"/>
      <c r="AA748" s="94"/>
      <c r="AB748" s="94"/>
      <c r="AC748" s="94"/>
      <c r="AD748" s="94"/>
      <c r="AE748" s="94"/>
    </row>
    <row r="749" spans="1:31">
      <c r="A749" s="94"/>
      <c r="B749" s="94"/>
      <c r="F749" s="94"/>
      <c r="X749" s="94"/>
      <c r="Y749" s="94"/>
      <c r="Z749" s="94"/>
      <c r="AA749" s="94"/>
      <c r="AB749" s="94"/>
      <c r="AC749" s="94"/>
      <c r="AD749" s="94"/>
      <c r="AE749" s="94"/>
    </row>
    <row r="750" spans="1:31">
      <c r="A750" s="94"/>
      <c r="B750" s="94"/>
      <c r="F750" s="94"/>
      <c r="X750" s="94"/>
      <c r="Y750" s="94"/>
      <c r="Z750" s="94"/>
      <c r="AA750" s="94"/>
      <c r="AB750" s="94"/>
      <c r="AC750" s="94"/>
      <c r="AD750" s="94"/>
      <c r="AE750" s="94"/>
    </row>
    <row r="751" spans="1:31">
      <c r="A751" s="94"/>
      <c r="B751" s="94"/>
      <c r="F751" s="94"/>
      <c r="X751" s="94"/>
      <c r="Y751" s="94"/>
      <c r="Z751" s="94"/>
      <c r="AA751" s="94"/>
      <c r="AB751" s="94"/>
      <c r="AC751" s="94"/>
      <c r="AD751" s="94"/>
      <c r="AE751" s="94"/>
    </row>
    <row r="752" spans="1:31">
      <c r="A752" s="94"/>
      <c r="B752" s="94"/>
      <c r="F752" s="94"/>
      <c r="X752" s="94"/>
      <c r="Y752" s="94"/>
      <c r="Z752" s="94"/>
      <c r="AA752" s="94"/>
      <c r="AB752" s="94"/>
      <c r="AC752" s="94"/>
      <c r="AD752" s="94"/>
      <c r="AE752" s="94"/>
    </row>
    <row r="753" spans="1:31">
      <c r="A753" s="94"/>
      <c r="B753" s="94"/>
      <c r="F753" s="94"/>
      <c r="X753" s="94"/>
      <c r="Y753" s="94"/>
      <c r="Z753" s="94"/>
      <c r="AA753" s="94"/>
      <c r="AB753" s="94"/>
      <c r="AC753" s="94"/>
      <c r="AD753" s="94"/>
      <c r="AE753" s="94"/>
    </row>
    <row r="754" spans="1:31">
      <c r="A754" s="94"/>
      <c r="B754" s="94"/>
      <c r="F754" s="94"/>
      <c r="X754" s="94"/>
      <c r="Y754" s="94"/>
      <c r="Z754" s="94"/>
      <c r="AA754" s="94"/>
      <c r="AB754" s="94"/>
      <c r="AC754" s="94"/>
      <c r="AD754" s="94"/>
      <c r="AE754" s="94"/>
    </row>
    <row r="755" spans="1:31">
      <c r="A755" s="94"/>
      <c r="B755" s="94"/>
      <c r="F755" s="94"/>
      <c r="X755" s="94"/>
      <c r="Y755" s="94"/>
      <c r="Z755" s="94"/>
      <c r="AA755" s="94"/>
      <c r="AB755" s="94"/>
      <c r="AC755" s="94"/>
      <c r="AD755" s="94"/>
      <c r="AE755" s="94"/>
    </row>
    <row r="756" spans="1:31">
      <c r="A756" s="94"/>
      <c r="B756" s="94"/>
      <c r="F756" s="94"/>
      <c r="X756" s="94"/>
      <c r="Y756" s="94"/>
      <c r="Z756" s="94"/>
      <c r="AA756" s="94"/>
      <c r="AB756" s="94"/>
      <c r="AC756" s="94"/>
      <c r="AD756" s="94"/>
      <c r="AE756" s="94"/>
    </row>
    <row r="757" spans="1:31">
      <c r="A757" s="94"/>
      <c r="B757" s="94"/>
      <c r="F757" s="94"/>
      <c r="X757" s="94"/>
      <c r="Y757" s="94"/>
      <c r="Z757" s="94"/>
      <c r="AA757" s="94"/>
      <c r="AB757" s="94"/>
      <c r="AC757" s="94"/>
      <c r="AD757" s="94"/>
      <c r="AE757" s="94"/>
    </row>
    <row r="758" spans="1:31">
      <c r="A758" s="94"/>
      <c r="B758" s="94"/>
      <c r="F758" s="94"/>
      <c r="X758" s="94"/>
      <c r="Y758" s="94"/>
      <c r="Z758" s="94"/>
      <c r="AA758" s="94"/>
      <c r="AB758" s="94"/>
      <c r="AC758" s="94"/>
      <c r="AD758" s="94"/>
      <c r="AE758" s="94"/>
    </row>
    <row r="759" spans="1:31">
      <c r="A759" s="94"/>
      <c r="B759" s="94"/>
      <c r="F759" s="94"/>
      <c r="X759" s="94"/>
      <c r="Y759" s="94"/>
      <c r="Z759" s="94"/>
      <c r="AA759" s="94"/>
      <c r="AB759" s="94"/>
      <c r="AC759" s="94"/>
      <c r="AD759" s="94"/>
      <c r="AE759" s="94"/>
    </row>
    <row r="760" spans="1:31">
      <c r="A760" s="94"/>
      <c r="B760" s="94"/>
      <c r="F760" s="94"/>
      <c r="X760" s="94"/>
      <c r="Y760" s="94"/>
      <c r="Z760" s="94"/>
      <c r="AA760" s="94"/>
      <c r="AB760" s="94"/>
      <c r="AC760" s="94"/>
      <c r="AD760" s="94"/>
      <c r="AE760" s="94"/>
    </row>
    <row r="761" spans="1:31">
      <c r="A761" s="94"/>
      <c r="B761" s="94"/>
      <c r="F761" s="94"/>
      <c r="X761" s="94"/>
      <c r="Y761" s="94"/>
      <c r="Z761" s="94"/>
      <c r="AA761" s="94"/>
      <c r="AB761" s="94"/>
      <c r="AC761" s="94"/>
      <c r="AD761" s="94"/>
      <c r="AE761" s="94"/>
    </row>
    <row r="762" spans="1:31">
      <c r="A762" s="94"/>
      <c r="B762" s="94"/>
      <c r="F762" s="94"/>
      <c r="X762" s="94"/>
      <c r="Y762" s="94"/>
      <c r="Z762" s="94"/>
      <c r="AA762" s="94"/>
      <c r="AB762" s="94"/>
      <c r="AC762" s="94"/>
      <c r="AD762" s="94"/>
      <c r="AE762" s="94"/>
    </row>
    <row r="763" spans="1:31">
      <c r="A763" s="94"/>
      <c r="B763" s="94"/>
      <c r="F763" s="94"/>
      <c r="X763" s="94"/>
      <c r="Y763" s="94"/>
      <c r="Z763" s="94"/>
      <c r="AA763" s="94"/>
      <c r="AB763" s="94"/>
      <c r="AC763" s="94"/>
      <c r="AD763" s="94"/>
      <c r="AE763" s="94"/>
    </row>
    <row r="764" spans="1:31">
      <c r="A764" s="94"/>
      <c r="B764" s="94"/>
      <c r="F764" s="94"/>
      <c r="X764" s="94"/>
      <c r="Y764" s="94"/>
      <c r="Z764" s="94"/>
      <c r="AA764" s="94"/>
      <c r="AB764" s="94"/>
      <c r="AC764" s="94"/>
      <c r="AD764" s="94"/>
      <c r="AE764" s="94"/>
    </row>
    <row r="765" spans="1:31">
      <c r="A765" s="94"/>
      <c r="B765" s="94"/>
      <c r="F765" s="94"/>
      <c r="X765" s="94"/>
      <c r="Y765" s="94"/>
      <c r="Z765" s="94"/>
      <c r="AA765" s="94"/>
      <c r="AB765" s="94"/>
      <c r="AC765" s="94"/>
      <c r="AD765" s="94"/>
      <c r="AE765" s="94"/>
    </row>
    <row r="766" spans="1:31">
      <c r="A766" s="94"/>
      <c r="B766" s="94"/>
      <c r="F766" s="94"/>
      <c r="X766" s="94"/>
      <c r="Y766" s="94"/>
      <c r="Z766" s="94"/>
      <c r="AA766" s="94"/>
      <c r="AB766" s="94"/>
      <c r="AC766" s="94"/>
      <c r="AD766" s="94"/>
      <c r="AE766" s="94"/>
    </row>
    <row r="767" spans="1:31">
      <c r="A767" s="94"/>
      <c r="B767" s="94"/>
      <c r="F767" s="94"/>
      <c r="X767" s="94"/>
      <c r="Y767" s="94"/>
      <c r="Z767" s="94"/>
      <c r="AA767" s="94"/>
      <c r="AB767" s="94"/>
      <c r="AC767" s="94"/>
      <c r="AD767" s="94"/>
      <c r="AE767" s="94"/>
    </row>
    <row r="768" spans="1:31">
      <c r="A768" s="94"/>
      <c r="B768" s="94"/>
      <c r="F768" s="94"/>
      <c r="X768" s="94"/>
      <c r="Y768" s="94"/>
      <c r="Z768" s="94"/>
      <c r="AA768" s="94"/>
      <c r="AB768" s="94"/>
      <c r="AC768" s="94"/>
      <c r="AD768" s="94"/>
      <c r="AE768" s="94"/>
    </row>
    <row r="769" spans="1:31">
      <c r="A769" s="94"/>
      <c r="B769" s="94"/>
      <c r="F769" s="94"/>
      <c r="X769" s="94"/>
      <c r="Y769" s="94"/>
      <c r="Z769" s="94"/>
      <c r="AA769" s="94"/>
      <c r="AB769" s="94"/>
      <c r="AC769" s="94"/>
      <c r="AD769" s="94"/>
      <c r="AE769" s="94"/>
    </row>
    <row r="770" spans="1:31">
      <c r="A770" s="94"/>
      <c r="B770" s="94"/>
      <c r="F770" s="94"/>
      <c r="X770" s="94"/>
      <c r="Y770" s="94"/>
      <c r="Z770" s="94"/>
      <c r="AA770" s="94"/>
      <c r="AB770" s="94"/>
      <c r="AC770" s="94"/>
      <c r="AD770" s="94"/>
      <c r="AE770" s="94"/>
    </row>
    <row r="771" spans="1:31">
      <c r="A771" s="94"/>
      <c r="B771" s="94"/>
      <c r="F771" s="94"/>
      <c r="X771" s="94"/>
      <c r="Y771" s="94"/>
      <c r="Z771" s="94"/>
      <c r="AA771" s="94"/>
      <c r="AB771" s="94"/>
      <c r="AC771" s="94"/>
      <c r="AD771" s="94"/>
      <c r="AE771" s="94"/>
    </row>
    <row r="772" spans="1:31">
      <c r="A772" s="94"/>
      <c r="B772" s="94"/>
      <c r="F772" s="94"/>
      <c r="X772" s="94"/>
      <c r="Y772" s="94"/>
      <c r="Z772" s="94"/>
      <c r="AA772" s="94"/>
      <c r="AB772" s="94"/>
      <c r="AC772" s="94"/>
      <c r="AD772" s="94"/>
      <c r="AE772" s="94"/>
    </row>
    <row r="773" spans="1:31">
      <c r="A773" s="94"/>
      <c r="B773" s="94"/>
      <c r="F773" s="94"/>
      <c r="X773" s="94"/>
      <c r="Y773" s="94"/>
      <c r="Z773" s="94"/>
      <c r="AA773" s="94"/>
      <c r="AB773" s="94"/>
      <c r="AC773" s="94"/>
      <c r="AD773" s="94"/>
      <c r="AE773" s="94"/>
    </row>
    <row r="774" spans="1:31">
      <c r="A774" s="94"/>
      <c r="B774" s="94"/>
      <c r="F774" s="94"/>
      <c r="X774" s="94"/>
      <c r="Y774" s="94"/>
      <c r="Z774" s="94"/>
      <c r="AA774" s="94"/>
      <c r="AB774" s="94"/>
      <c r="AC774" s="94"/>
      <c r="AD774" s="94"/>
      <c r="AE774" s="94"/>
    </row>
    <row r="775" spans="1:31">
      <c r="A775" s="94"/>
      <c r="B775" s="94"/>
      <c r="F775" s="94"/>
      <c r="X775" s="94"/>
      <c r="Y775" s="94"/>
      <c r="Z775" s="94"/>
      <c r="AA775" s="94"/>
      <c r="AB775" s="94"/>
      <c r="AC775" s="94"/>
      <c r="AD775" s="94"/>
      <c r="AE775" s="94"/>
    </row>
    <row r="776" spans="1:31">
      <c r="A776" s="94"/>
      <c r="B776" s="94"/>
      <c r="F776" s="94"/>
      <c r="X776" s="94"/>
      <c r="Y776" s="94"/>
      <c r="Z776" s="94"/>
      <c r="AA776" s="94"/>
      <c r="AB776" s="94"/>
      <c r="AC776" s="94"/>
      <c r="AD776" s="94"/>
      <c r="AE776" s="94"/>
    </row>
    <row r="777" spans="1:31">
      <c r="A777" s="94"/>
      <c r="B777" s="94"/>
      <c r="F777" s="94"/>
      <c r="X777" s="94"/>
      <c r="Y777" s="94"/>
      <c r="Z777" s="94"/>
      <c r="AA777" s="94"/>
      <c r="AB777" s="94"/>
      <c r="AC777" s="94"/>
      <c r="AD777" s="94"/>
      <c r="AE777" s="94"/>
    </row>
    <row r="778" spans="1:31">
      <c r="A778" s="94"/>
      <c r="B778" s="94"/>
      <c r="F778" s="94"/>
      <c r="X778" s="94"/>
      <c r="Y778" s="94"/>
      <c r="Z778" s="94"/>
      <c r="AA778" s="94"/>
      <c r="AB778" s="94"/>
      <c r="AC778" s="94"/>
      <c r="AD778" s="94"/>
      <c r="AE778" s="94"/>
    </row>
    <row r="779" spans="1:31">
      <c r="A779" s="94"/>
      <c r="B779" s="94"/>
      <c r="F779" s="94"/>
      <c r="X779" s="94"/>
      <c r="Y779" s="94"/>
      <c r="Z779" s="94"/>
      <c r="AA779" s="94"/>
      <c r="AB779" s="94"/>
      <c r="AC779" s="94"/>
      <c r="AD779" s="94"/>
      <c r="AE779" s="94"/>
    </row>
    <row r="780" spans="1:31">
      <c r="A780" s="94"/>
      <c r="B780" s="94"/>
      <c r="F780" s="94"/>
      <c r="X780" s="94"/>
      <c r="Y780" s="94"/>
      <c r="Z780" s="94"/>
      <c r="AA780" s="94"/>
      <c r="AB780" s="94"/>
      <c r="AC780" s="94"/>
      <c r="AD780" s="94"/>
      <c r="AE780" s="94"/>
    </row>
    <row r="781" spans="1:31">
      <c r="A781" s="94"/>
      <c r="B781" s="94"/>
      <c r="F781" s="94"/>
      <c r="X781" s="94"/>
      <c r="Y781" s="94"/>
      <c r="Z781" s="94"/>
      <c r="AA781" s="94"/>
      <c r="AB781" s="94"/>
      <c r="AC781" s="94"/>
      <c r="AD781" s="94"/>
      <c r="AE781" s="94"/>
    </row>
    <row r="782" spans="1:31">
      <c r="A782" s="94"/>
      <c r="B782" s="94"/>
      <c r="F782" s="94"/>
      <c r="X782" s="94"/>
      <c r="Y782" s="94"/>
      <c r="Z782" s="94"/>
      <c r="AA782" s="94"/>
      <c r="AB782" s="94"/>
      <c r="AC782" s="94"/>
      <c r="AD782" s="94"/>
      <c r="AE782" s="94"/>
    </row>
    <row r="783" spans="1:31">
      <c r="A783" s="94"/>
      <c r="B783" s="94"/>
      <c r="F783" s="94"/>
      <c r="X783" s="94"/>
      <c r="Y783" s="94"/>
      <c r="Z783" s="94"/>
      <c r="AA783" s="94"/>
      <c r="AB783" s="94"/>
      <c r="AC783" s="94"/>
      <c r="AD783" s="94"/>
      <c r="AE783" s="94"/>
    </row>
    <row r="784" spans="1:31">
      <c r="A784" s="94"/>
      <c r="B784" s="94"/>
      <c r="F784" s="94"/>
      <c r="X784" s="94"/>
      <c r="Y784" s="94"/>
      <c r="Z784" s="94"/>
      <c r="AA784" s="94"/>
      <c r="AB784" s="94"/>
      <c r="AC784" s="94"/>
      <c r="AD784" s="94"/>
      <c r="AE784" s="94"/>
    </row>
    <row r="785" spans="1:31">
      <c r="A785" s="94"/>
      <c r="B785" s="94"/>
      <c r="F785" s="94"/>
      <c r="X785" s="94"/>
      <c r="Y785" s="94"/>
      <c r="Z785" s="94"/>
      <c r="AA785" s="94"/>
      <c r="AB785" s="94"/>
      <c r="AC785" s="94"/>
      <c r="AD785" s="94"/>
      <c r="AE785" s="94"/>
    </row>
    <row r="786" spans="1:31">
      <c r="A786" s="94"/>
      <c r="B786" s="94"/>
      <c r="F786" s="94"/>
      <c r="X786" s="94"/>
      <c r="Y786" s="94"/>
      <c r="Z786" s="94"/>
      <c r="AA786" s="94"/>
      <c r="AB786" s="94"/>
      <c r="AC786" s="94"/>
      <c r="AD786" s="94"/>
      <c r="AE786" s="94"/>
    </row>
    <row r="787" spans="1:31">
      <c r="A787" s="94"/>
      <c r="B787" s="94"/>
      <c r="F787" s="94"/>
      <c r="X787" s="94"/>
      <c r="Y787" s="94"/>
      <c r="Z787" s="94"/>
      <c r="AA787" s="94"/>
      <c r="AB787" s="94"/>
      <c r="AC787" s="94"/>
      <c r="AD787" s="94"/>
      <c r="AE787" s="94"/>
    </row>
    <row r="788" spans="1:31">
      <c r="A788" s="94"/>
      <c r="B788" s="94"/>
      <c r="F788" s="94"/>
      <c r="X788" s="94"/>
      <c r="Y788" s="94"/>
      <c r="Z788" s="94"/>
      <c r="AA788" s="94"/>
      <c r="AB788" s="94"/>
      <c r="AC788" s="94"/>
      <c r="AD788" s="94"/>
      <c r="AE788" s="94"/>
    </row>
    <row r="789" spans="1:31">
      <c r="A789" s="94"/>
      <c r="B789" s="94"/>
      <c r="F789" s="94"/>
      <c r="X789" s="94"/>
      <c r="Y789" s="94"/>
      <c r="Z789" s="94"/>
      <c r="AA789" s="94"/>
      <c r="AB789" s="94"/>
      <c r="AC789" s="94"/>
      <c r="AD789" s="94"/>
      <c r="AE789" s="94"/>
    </row>
    <row r="790" spans="1:31">
      <c r="A790" s="94"/>
      <c r="B790" s="94"/>
      <c r="F790" s="94"/>
      <c r="X790" s="94"/>
      <c r="Y790" s="94"/>
      <c r="Z790" s="94"/>
      <c r="AA790" s="94"/>
      <c r="AB790" s="94"/>
      <c r="AC790" s="94"/>
      <c r="AD790" s="94"/>
      <c r="AE790" s="94"/>
    </row>
    <row r="791" spans="1:31">
      <c r="A791" s="94"/>
      <c r="B791" s="94"/>
      <c r="F791" s="94"/>
      <c r="X791" s="94"/>
      <c r="Y791" s="94"/>
      <c r="Z791" s="94"/>
      <c r="AA791" s="94"/>
      <c r="AB791" s="94"/>
      <c r="AC791" s="94"/>
      <c r="AD791" s="94"/>
      <c r="AE791" s="94"/>
    </row>
    <row r="792" spans="1:31">
      <c r="A792" s="94"/>
      <c r="B792" s="94"/>
      <c r="F792" s="94"/>
      <c r="X792" s="94"/>
      <c r="Y792" s="94"/>
      <c r="Z792" s="94"/>
      <c r="AA792" s="94"/>
      <c r="AB792" s="94"/>
      <c r="AC792" s="94"/>
      <c r="AD792" s="94"/>
      <c r="AE792" s="94"/>
    </row>
    <row r="793" spans="1:31">
      <c r="A793" s="94"/>
      <c r="B793" s="94"/>
      <c r="F793" s="94"/>
      <c r="X793" s="94"/>
      <c r="Y793" s="94"/>
      <c r="Z793" s="94"/>
      <c r="AA793" s="94"/>
      <c r="AB793" s="94"/>
      <c r="AC793" s="94"/>
      <c r="AD793" s="94"/>
      <c r="AE793" s="94"/>
    </row>
    <row r="794" spans="1:31">
      <c r="A794" s="94"/>
      <c r="B794" s="94"/>
      <c r="F794" s="94"/>
      <c r="X794" s="94"/>
      <c r="Y794" s="94"/>
      <c r="Z794" s="94"/>
      <c r="AA794" s="94"/>
      <c r="AB794" s="94"/>
      <c r="AC794" s="94"/>
      <c r="AD794" s="94"/>
      <c r="AE794" s="94"/>
    </row>
    <row r="795" spans="1:31">
      <c r="A795" s="94"/>
      <c r="B795" s="94"/>
      <c r="F795" s="94"/>
      <c r="X795" s="94"/>
      <c r="Y795" s="94"/>
      <c r="Z795" s="94"/>
      <c r="AA795" s="94"/>
      <c r="AB795" s="94"/>
      <c r="AC795" s="94"/>
      <c r="AD795" s="94"/>
      <c r="AE795" s="94"/>
    </row>
    <row r="796" spans="1:31">
      <c r="A796" s="94"/>
      <c r="B796" s="94"/>
      <c r="F796" s="94"/>
      <c r="X796" s="94"/>
      <c r="Y796" s="94"/>
      <c r="Z796" s="94"/>
      <c r="AA796" s="94"/>
      <c r="AB796" s="94"/>
      <c r="AC796" s="94"/>
      <c r="AD796" s="94"/>
      <c r="AE796" s="94"/>
    </row>
    <row r="797" spans="1:31">
      <c r="A797" s="94"/>
      <c r="B797" s="94"/>
      <c r="F797" s="94"/>
      <c r="X797" s="94"/>
      <c r="Y797" s="94"/>
      <c r="Z797" s="94"/>
      <c r="AA797" s="94"/>
      <c r="AB797" s="94"/>
      <c r="AC797" s="94"/>
      <c r="AD797" s="94"/>
      <c r="AE797" s="94"/>
    </row>
    <row r="798" spans="1:31">
      <c r="A798" s="94"/>
      <c r="B798" s="94"/>
      <c r="F798" s="94"/>
      <c r="X798" s="94"/>
      <c r="Y798" s="94"/>
      <c r="Z798" s="94"/>
      <c r="AA798" s="94"/>
      <c r="AB798" s="94"/>
      <c r="AC798" s="94"/>
      <c r="AD798" s="94"/>
      <c r="AE798" s="94"/>
    </row>
    <row r="799" spans="1:31">
      <c r="A799" s="94"/>
      <c r="B799" s="94"/>
      <c r="F799" s="94"/>
      <c r="X799" s="94"/>
      <c r="Y799" s="94"/>
      <c r="Z799" s="94"/>
      <c r="AA799" s="94"/>
      <c r="AB799" s="94"/>
      <c r="AC799" s="94"/>
      <c r="AD799" s="94"/>
      <c r="AE799" s="94"/>
    </row>
    <row r="800" spans="1:31">
      <c r="A800" s="94"/>
      <c r="B800" s="94"/>
      <c r="F800" s="94"/>
      <c r="X800" s="94"/>
      <c r="Y800" s="94"/>
      <c r="Z800" s="94"/>
      <c r="AA800" s="94"/>
      <c r="AB800" s="94"/>
      <c r="AC800" s="94"/>
      <c r="AD800" s="94"/>
      <c r="AE800" s="94"/>
    </row>
    <row r="801" spans="1:31">
      <c r="A801" s="94"/>
      <c r="B801" s="94"/>
      <c r="F801" s="94"/>
      <c r="X801" s="94"/>
      <c r="Y801" s="94"/>
      <c r="Z801" s="94"/>
      <c r="AA801" s="94"/>
      <c r="AB801" s="94"/>
      <c r="AC801" s="94"/>
      <c r="AD801" s="94"/>
      <c r="AE801" s="94"/>
    </row>
    <row r="802" spans="1:31">
      <c r="A802" s="94"/>
      <c r="B802" s="94"/>
      <c r="F802" s="94"/>
      <c r="X802" s="94"/>
      <c r="Y802" s="94"/>
      <c r="Z802" s="94"/>
      <c r="AA802" s="94"/>
      <c r="AB802" s="94"/>
      <c r="AC802" s="94"/>
      <c r="AD802" s="94"/>
      <c r="AE802" s="94"/>
    </row>
    <row r="803" spans="1:31">
      <c r="A803" s="94"/>
      <c r="B803" s="94"/>
      <c r="F803" s="94"/>
      <c r="X803" s="94"/>
      <c r="Y803" s="94"/>
      <c r="Z803" s="94"/>
      <c r="AA803" s="94"/>
      <c r="AB803" s="94"/>
      <c r="AC803" s="94"/>
      <c r="AD803" s="94"/>
      <c r="AE803" s="94"/>
    </row>
    <row r="804" spans="1:31">
      <c r="A804" s="94"/>
      <c r="B804" s="94"/>
      <c r="F804" s="94"/>
      <c r="X804" s="94"/>
      <c r="Y804" s="94"/>
      <c r="Z804" s="94"/>
      <c r="AA804" s="94"/>
      <c r="AB804" s="94"/>
      <c r="AC804" s="94"/>
      <c r="AD804" s="94"/>
      <c r="AE804" s="94"/>
    </row>
    <row r="805" spans="1:31">
      <c r="A805" s="94"/>
      <c r="B805" s="94"/>
      <c r="F805" s="94"/>
      <c r="X805" s="94"/>
      <c r="Y805" s="94"/>
      <c r="Z805" s="94"/>
      <c r="AA805" s="94"/>
      <c r="AB805" s="94"/>
      <c r="AC805" s="94"/>
      <c r="AD805" s="94"/>
      <c r="AE805" s="94"/>
    </row>
    <row r="806" spans="1:31">
      <c r="A806" s="94"/>
      <c r="B806" s="94"/>
      <c r="F806" s="94"/>
      <c r="X806" s="94"/>
      <c r="Y806" s="94"/>
      <c r="Z806" s="94"/>
      <c r="AA806" s="94"/>
      <c r="AB806" s="94"/>
      <c r="AC806" s="94"/>
      <c r="AD806" s="94"/>
      <c r="AE806" s="94"/>
    </row>
    <row r="807" spans="1:31">
      <c r="A807" s="94"/>
      <c r="B807" s="94"/>
      <c r="F807" s="94"/>
      <c r="X807" s="94"/>
      <c r="Y807" s="94"/>
      <c r="Z807" s="94"/>
      <c r="AA807" s="94"/>
      <c r="AB807" s="94"/>
      <c r="AC807" s="94"/>
      <c r="AD807" s="94"/>
      <c r="AE807" s="94"/>
    </row>
    <row r="808" spans="1:31">
      <c r="A808" s="94"/>
      <c r="B808" s="94"/>
      <c r="F808" s="94"/>
      <c r="X808" s="94"/>
      <c r="Y808" s="94"/>
      <c r="Z808" s="94"/>
      <c r="AA808" s="94"/>
      <c r="AB808" s="94"/>
      <c r="AC808" s="94"/>
      <c r="AD808" s="94"/>
      <c r="AE808" s="94"/>
    </row>
    <row r="809" spans="1:31">
      <c r="A809" s="94"/>
      <c r="B809" s="94"/>
      <c r="F809" s="94"/>
      <c r="X809" s="94"/>
      <c r="Y809" s="94"/>
      <c r="Z809" s="94"/>
      <c r="AA809" s="94"/>
      <c r="AB809" s="94"/>
      <c r="AC809" s="94"/>
      <c r="AD809" s="94"/>
      <c r="AE809" s="94"/>
    </row>
    <row r="810" spans="1:31">
      <c r="A810" s="94"/>
      <c r="B810" s="94"/>
      <c r="F810" s="94"/>
      <c r="X810" s="94"/>
      <c r="Y810" s="94"/>
      <c r="Z810" s="94"/>
      <c r="AA810" s="94"/>
      <c r="AB810" s="94"/>
      <c r="AC810" s="94"/>
      <c r="AD810" s="94"/>
      <c r="AE810" s="94"/>
    </row>
    <row r="811" spans="1:31">
      <c r="A811" s="94"/>
      <c r="B811" s="94"/>
      <c r="F811" s="94"/>
      <c r="X811" s="94"/>
      <c r="Y811" s="94"/>
      <c r="Z811" s="94"/>
      <c r="AA811" s="94"/>
      <c r="AB811" s="94"/>
      <c r="AC811" s="94"/>
      <c r="AD811" s="94"/>
      <c r="AE811" s="94"/>
    </row>
    <row r="812" spans="1:31">
      <c r="A812" s="94"/>
      <c r="B812" s="94"/>
      <c r="F812" s="94"/>
      <c r="X812" s="94"/>
      <c r="Y812" s="94"/>
      <c r="Z812" s="94"/>
      <c r="AA812" s="94"/>
      <c r="AB812" s="94"/>
      <c r="AC812" s="94"/>
      <c r="AD812" s="94"/>
      <c r="AE812" s="94"/>
    </row>
    <row r="813" spans="1:31">
      <c r="A813" s="94"/>
      <c r="B813" s="94"/>
      <c r="F813" s="94"/>
      <c r="X813" s="94"/>
      <c r="Y813" s="94"/>
      <c r="Z813" s="94"/>
      <c r="AA813" s="94"/>
      <c r="AB813" s="94"/>
      <c r="AC813" s="94"/>
      <c r="AD813" s="94"/>
      <c r="AE813" s="94"/>
    </row>
    <row r="814" spans="1:31">
      <c r="A814" s="94"/>
      <c r="B814" s="94"/>
      <c r="F814" s="94"/>
      <c r="X814" s="94"/>
      <c r="Y814" s="94"/>
      <c r="Z814" s="94"/>
      <c r="AA814" s="94"/>
      <c r="AB814" s="94"/>
      <c r="AC814" s="94"/>
      <c r="AD814" s="94"/>
      <c r="AE814" s="94"/>
    </row>
    <row r="815" spans="1:31">
      <c r="A815" s="94"/>
      <c r="B815" s="94"/>
      <c r="F815" s="94"/>
      <c r="X815" s="94"/>
      <c r="Y815" s="94"/>
      <c r="Z815" s="94"/>
      <c r="AA815" s="94"/>
      <c r="AB815" s="94"/>
      <c r="AC815" s="94"/>
      <c r="AD815" s="94"/>
      <c r="AE815" s="94"/>
    </row>
    <row r="816" spans="1:31">
      <c r="A816" s="94"/>
      <c r="B816" s="94"/>
      <c r="F816" s="94"/>
      <c r="X816" s="94"/>
      <c r="Y816" s="94"/>
      <c r="Z816" s="94"/>
      <c r="AA816" s="94"/>
      <c r="AB816" s="94"/>
      <c r="AC816" s="94"/>
      <c r="AD816" s="94"/>
      <c r="AE816" s="94"/>
    </row>
    <row r="817" spans="1:31">
      <c r="A817" s="94"/>
      <c r="B817" s="94"/>
      <c r="F817" s="94"/>
      <c r="G817" s="94"/>
      <c r="H817" s="94"/>
      <c r="I817" s="94"/>
      <c r="J817" s="94"/>
      <c r="L817" s="94"/>
      <c r="M817" s="94"/>
      <c r="N817" s="94"/>
      <c r="O817" s="94"/>
      <c r="X817" s="94"/>
      <c r="Y817" s="94"/>
      <c r="Z817" s="94"/>
      <c r="AA817" s="94"/>
      <c r="AB817" s="94"/>
      <c r="AC817" s="94"/>
      <c r="AD817" s="94"/>
      <c r="AE817" s="94"/>
    </row>
    <row r="818" spans="1:31">
      <c r="A818" s="94"/>
      <c r="B818" s="94"/>
      <c r="F818" s="94"/>
      <c r="G818" s="94"/>
      <c r="H818" s="94"/>
      <c r="I818" s="94"/>
      <c r="J818" s="94"/>
      <c r="L818" s="94"/>
      <c r="M818" s="94"/>
      <c r="N818" s="94"/>
      <c r="O818" s="94"/>
      <c r="X818" s="94"/>
      <c r="Y818" s="94"/>
      <c r="Z818" s="94"/>
      <c r="AA818" s="94"/>
      <c r="AB818" s="94"/>
      <c r="AC818" s="94"/>
      <c r="AD818" s="94"/>
      <c r="AE818" s="94"/>
    </row>
    <row r="819" spans="1:31">
      <c r="A819" s="94"/>
      <c r="B819" s="94"/>
      <c r="F819" s="94"/>
      <c r="G819" s="94"/>
      <c r="H819" s="94"/>
      <c r="I819" s="94"/>
      <c r="J819" s="94"/>
      <c r="L819" s="94"/>
      <c r="M819" s="94"/>
      <c r="N819" s="94"/>
      <c r="O819" s="94"/>
      <c r="X819" s="94"/>
      <c r="Y819" s="94"/>
      <c r="Z819" s="94"/>
      <c r="AA819" s="94"/>
      <c r="AB819" s="94"/>
      <c r="AC819" s="94"/>
      <c r="AD819" s="94"/>
      <c r="AE819" s="94"/>
    </row>
    <row r="820" spans="1:31">
      <c r="A820" s="94"/>
      <c r="B820" s="94"/>
      <c r="F820" s="94"/>
      <c r="G820" s="94"/>
      <c r="H820" s="94"/>
      <c r="I820" s="94"/>
      <c r="J820" s="94"/>
      <c r="L820" s="94"/>
      <c r="M820" s="94"/>
      <c r="N820" s="94"/>
      <c r="O820" s="94"/>
      <c r="X820" s="94"/>
      <c r="Y820" s="94"/>
      <c r="Z820" s="94"/>
      <c r="AA820" s="94"/>
      <c r="AB820" s="94"/>
      <c r="AC820" s="94"/>
      <c r="AD820" s="94"/>
      <c r="AE820" s="94"/>
    </row>
    <row r="821" spans="1:31">
      <c r="A821" s="94"/>
      <c r="B821" s="94"/>
      <c r="F821" s="94"/>
      <c r="G821" s="94"/>
      <c r="H821" s="94"/>
      <c r="I821" s="94"/>
      <c r="J821" s="94"/>
      <c r="L821" s="94"/>
      <c r="M821" s="94"/>
      <c r="N821" s="94"/>
      <c r="O821" s="94"/>
      <c r="X821" s="94"/>
      <c r="Y821" s="94"/>
      <c r="Z821" s="94"/>
      <c r="AA821" s="94"/>
      <c r="AB821" s="94"/>
      <c r="AC821" s="94"/>
      <c r="AD821" s="94"/>
      <c r="AE821" s="94"/>
    </row>
    <row r="822" spans="1:31">
      <c r="A822" s="94"/>
      <c r="B822" s="94"/>
      <c r="F822" s="94"/>
      <c r="G822" s="94"/>
      <c r="H822" s="94"/>
      <c r="I822" s="94"/>
      <c r="J822" s="94"/>
      <c r="L822" s="94"/>
      <c r="M822" s="94"/>
      <c r="N822" s="94"/>
      <c r="O822" s="94"/>
      <c r="X822" s="94"/>
      <c r="Y822" s="94"/>
      <c r="Z822" s="94"/>
      <c r="AA822" s="94"/>
      <c r="AB822" s="94"/>
      <c r="AC822" s="94"/>
      <c r="AD822" s="94"/>
      <c r="AE822" s="94"/>
    </row>
    <row r="823" spans="1:31">
      <c r="A823" s="94"/>
      <c r="B823" s="94"/>
      <c r="F823" s="94"/>
      <c r="G823" s="94"/>
      <c r="H823" s="94"/>
      <c r="I823" s="94"/>
      <c r="J823" s="94"/>
      <c r="L823" s="94"/>
      <c r="M823" s="94"/>
      <c r="N823" s="94"/>
      <c r="O823" s="94"/>
      <c r="X823" s="94"/>
      <c r="Y823" s="94"/>
      <c r="Z823" s="94"/>
      <c r="AA823" s="94"/>
      <c r="AB823" s="94"/>
      <c r="AC823" s="94"/>
      <c r="AD823" s="94"/>
      <c r="AE823" s="94"/>
    </row>
    <row r="824" spans="1:31">
      <c r="A824" s="94"/>
      <c r="B824" s="94"/>
      <c r="F824" s="94"/>
      <c r="G824" s="94"/>
      <c r="H824" s="94"/>
      <c r="I824" s="94"/>
      <c r="J824" s="94"/>
      <c r="L824" s="94"/>
      <c r="M824" s="94"/>
      <c r="N824" s="94"/>
      <c r="O824" s="94"/>
      <c r="X824" s="94"/>
      <c r="Y824" s="94"/>
      <c r="Z824" s="94"/>
      <c r="AA824" s="94"/>
      <c r="AB824" s="94"/>
      <c r="AC824" s="94"/>
      <c r="AD824" s="94"/>
      <c r="AE824" s="94"/>
    </row>
    <row r="825" spans="1:31">
      <c r="A825" s="94"/>
      <c r="B825" s="94"/>
      <c r="F825" s="94"/>
      <c r="G825" s="94"/>
      <c r="H825" s="94"/>
      <c r="I825" s="94"/>
      <c r="J825" s="94"/>
      <c r="L825" s="94"/>
      <c r="M825" s="94"/>
      <c r="N825" s="94"/>
      <c r="O825" s="94"/>
      <c r="X825" s="94"/>
      <c r="Y825" s="94"/>
      <c r="Z825" s="94"/>
      <c r="AA825" s="94"/>
      <c r="AB825" s="94"/>
      <c r="AC825" s="94"/>
      <c r="AD825" s="94"/>
      <c r="AE825" s="94"/>
    </row>
    <row r="826" spans="1:31">
      <c r="A826" s="94"/>
      <c r="B826" s="94"/>
      <c r="F826" s="94"/>
      <c r="G826" s="94"/>
      <c r="H826" s="94"/>
      <c r="I826" s="94"/>
      <c r="J826" s="94"/>
      <c r="L826" s="94"/>
      <c r="M826" s="94"/>
      <c r="N826" s="94"/>
      <c r="O826" s="94"/>
      <c r="X826" s="94"/>
      <c r="Y826" s="94"/>
      <c r="Z826" s="94"/>
      <c r="AA826" s="94"/>
      <c r="AB826" s="94"/>
      <c r="AC826" s="94"/>
      <c r="AD826" s="94"/>
      <c r="AE826" s="94"/>
    </row>
    <row r="827" spans="1:31">
      <c r="A827" s="94"/>
      <c r="B827" s="94"/>
      <c r="F827" s="94"/>
      <c r="G827" s="94"/>
      <c r="H827" s="94"/>
      <c r="I827" s="94"/>
      <c r="J827" s="94"/>
      <c r="L827" s="94"/>
      <c r="M827" s="94"/>
      <c r="N827" s="94"/>
      <c r="O827" s="94"/>
      <c r="X827" s="94"/>
      <c r="Y827" s="94"/>
      <c r="Z827" s="94"/>
      <c r="AA827" s="94"/>
      <c r="AB827" s="94"/>
      <c r="AC827" s="94"/>
      <c r="AD827" s="94"/>
      <c r="AE827" s="94"/>
    </row>
    <row r="828" spans="1:31">
      <c r="A828" s="94"/>
      <c r="B828" s="94"/>
      <c r="F828" s="94"/>
      <c r="G828" s="94"/>
      <c r="H828" s="94"/>
      <c r="I828" s="94"/>
      <c r="J828" s="94"/>
      <c r="L828" s="94"/>
      <c r="M828" s="94"/>
      <c r="N828" s="94"/>
      <c r="O828" s="94"/>
      <c r="X828" s="94"/>
      <c r="Y828" s="94"/>
      <c r="Z828" s="94"/>
      <c r="AA828" s="94"/>
      <c r="AB828" s="94"/>
      <c r="AC828" s="94"/>
      <c r="AD828" s="94"/>
      <c r="AE828" s="94"/>
    </row>
    <row r="829" spans="1:31">
      <c r="A829" s="94"/>
      <c r="B829" s="94"/>
      <c r="F829" s="94"/>
      <c r="G829" s="94"/>
      <c r="H829" s="94"/>
      <c r="I829" s="94"/>
      <c r="J829" s="94"/>
      <c r="L829" s="94"/>
      <c r="M829" s="94"/>
      <c r="N829" s="94"/>
      <c r="O829" s="94"/>
      <c r="X829" s="94"/>
      <c r="Y829" s="94"/>
      <c r="Z829" s="94"/>
      <c r="AA829" s="94"/>
      <c r="AB829" s="94"/>
      <c r="AC829" s="94"/>
      <c r="AD829" s="94"/>
      <c r="AE829" s="94"/>
    </row>
    <row r="830" spans="1:31">
      <c r="A830" s="94"/>
      <c r="B830" s="94"/>
      <c r="F830" s="94"/>
      <c r="G830" s="94"/>
      <c r="H830" s="94"/>
      <c r="I830" s="94"/>
      <c r="J830" s="94"/>
      <c r="L830" s="94"/>
      <c r="M830" s="94"/>
      <c r="N830" s="94"/>
      <c r="O830" s="94"/>
      <c r="X830" s="94"/>
      <c r="Y830" s="94"/>
      <c r="Z830" s="94"/>
      <c r="AA830" s="94"/>
      <c r="AB830" s="94"/>
      <c r="AC830" s="94"/>
      <c r="AD830" s="94"/>
      <c r="AE830" s="94"/>
    </row>
    <row r="831" spans="1:31">
      <c r="A831" s="94"/>
      <c r="B831" s="94"/>
      <c r="F831" s="94"/>
      <c r="G831" s="94"/>
      <c r="H831" s="94"/>
      <c r="I831" s="94"/>
      <c r="J831" s="94"/>
      <c r="L831" s="94"/>
      <c r="M831" s="94"/>
      <c r="N831" s="94"/>
      <c r="O831" s="94"/>
      <c r="X831" s="94"/>
      <c r="Y831" s="94"/>
      <c r="Z831" s="94"/>
      <c r="AA831" s="94"/>
      <c r="AB831" s="94"/>
      <c r="AC831" s="94"/>
      <c r="AD831" s="94"/>
      <c r="AE831" s="94"/>
    </row>
    <row r="832" spans="1:31">
      <c r="A832" s="94"/>
      <c r="B832" s="94"/>
      <c r="F832" s="94"/>
      <c r="G832" s="94"/>
      <c r="H832" s="94"/>
      <c r="I832" s="94"/>
      <c r="J832" s="94"/>
      <c r="L832" s="94"/>
      <c r="M832" s="94"/>
      <c r="N832" s="94"/>
      <c r="O832" s="94"/>
      <c r="X832" s="94"/>
      <c r="Y832" s="94"/>
      <c r="Z832" s="94"/>
      <c r="AA832" s="94"/>
      <c r="AB832" s="94"/>
      <c r="AC832" s="94"/>
      <c r="AD832" s="94"/>
      <c r="AE832" s="94"/>
    </row>
    <row r="833" spans="1:31">
      <c r="A833" s="94"/>
      <c r="B833" s="94"/>
      <c r="F833" s="94"/>
      <c r="G833" s="94"/>
      <c r="H833" s="94"/>
      <c r="I833" s="94"/>
      <c r="J833" s="94"/>
      <c r="L833" s="94"/>
      <c r="M833" s="94"/>
      <c r="N833" s="94"/>
      <c r="O833" s="94"/>
      <c r="X833" s="94"/>
      <c r="Y833" s="94"/>
      <c r="Z833" s="94"/>
      <c r="AA833" s="94"/>
      <c r="AB833" s="94"/>
      <c r="AC833" s="94"/>
      <c r="AD833" s="94"/>
      <c r="AE833" s="94"/>
    </row>
    <row r="834" spans="1:31">
      <c r="A834" s="94"/>
      <c r="B834" s="94"/>
      <c r="F834" s="94"/>
      <c r="G834" s="94"/>
      <c r="H834" s="94"/>
      <c r="I834" s="94"/>
      <c r="J834" s="94"/>
      <c r="L834" s="94"/>
      <c r="M834" s="94"/>
      <c r="N834" s="94"/>
      <c r="O834" s="94"/>
      <c r="X834" s="94"/>
      <c r="Y834" s="94"/>
      <c r="Z834" s="94"/>
      <c r="AA834" s="94"/>
      <c r="AB834" s="94"/>
      <c r="AC834" s="94"/>
      <c r="AD834" s="94"/>
      <c r="AE834" s="94"/>
    </row>
    <row r="835" spans="1:31">
      <c r="A835" s="94"/>
      <c r="B835" s="94"/>
      <c r="F835" s="94"/>
      <c r="G835" s="94"/>
      <c r="H835" s="94"/>
      <c r="I835" s="94"/>
      <c r="J835" s="94"/>
      <c r="L835" s="94"/>
      <c r="M835" s="94"/>
      <c r="N835" s="94"/>
      <c r="O835" s="94"/>
      <c r="X835" s="94"/>
      <c r="Y835" s="94"/>
      <c r="Z835" s="94"/>
      <c r="AA835" s="94"/>
      <c r="AB835" s="94"/>
      <c r="AC835" s="94"/>
      <c r="AD835" s="94"/>
      <c r="AE835" s="94"/>
    </row>
    <row r="836" spans="1:31">
      <c r="A836" s="94"/>
      <c r="B836" s="94"/>
      <c r="F836" s="94"/>
      <c r="G836" s="94"/>
      <c r="H836" s="94"/>
      <c r="I836" s="94"/>
      <c r="J836" s="94"/>
      <c r="L836" s="94"/>
      <c r="M836" s="94"/>
      <c r="N836" s="94"/>
      <c r="O836" s="94"/>
      <c r="X836" s="94"/>
      <c r="Y836" s="94"/>
      <c r="Z836" s="94"/>
      <c r="AA836" s="94"/>
      <c r="AB836" s="94"/>
      <c r="AC836" s="94"/>
      <c r="AD836" s="94"/>
      <c r="AE836" s="94"/>
    </row>
    <row r="837" spans="1:31">
      <c r="A837" s="94"/>
      <c r="B837" s="94"/>
      <c r="F837" s="94"/>
      <c r="G837" s="94"/>
      <c r="H837" s="94"/>
      <c r="I837" s="94"/>
      <c r="J837" s="94"/>
      <c r="L837" s="94"/>
      <c r="M837" s="94"/>
      <c r="N837" s="94"/>
      <c r="O837" s="94"/>
      <c r="X837" s="94"/>
      <c r="Y837" s="94"/>
      <c r="Z837" s="94"/>
      <c r="AA837" s="94"/>
      <c r="AB837" s="94"/>
      <c r="AC837" s="94"/>
      <c r="AD837" s="94"/>
      <c r="AE837" s="94"/>
    </row>
    <row r="838" spans="1:31">
      <c r="A838" s="94"/>
      <c r="B838" s="94"/>
      <c r="F838" s="94"/>
      <c r="G838" s="94"/>
      <c r="H838" s="94"/>
      <c r="I838" s="94"/>
      <c r="J838" s="94"/>
      <c r="L838" s="94"/>
      <c r="M838" s="94"/>
      <c r="N838" s="94"/>
      <c r="O838" s="94"/>
      <c r="X838" s="94"/>
      <c r="Y838" s="94"/>
      <c r="Z838" s="94"/>
      <c r="AA838" s="94"/>
      <c r="AB838" s="94"/>
      <c r="AC838" s="94"/>
      <c r="AD838" s="94"/>
      <c r="AE838" s="94"/>
    </row>
    <row r="839" spans="1:31">
      <c r="A839" s="94"/>
      <c r="B839" s="94"/>
      <c r="F839" s="94"/>
      <c r="G839" s="94"/>
      <c r="H839" s="94"/>
      <c r="I839" s="94"/>
      <c r="J839" s="94"/>
      <c r="L839" s="94"/>
      <c r="M839" s="94"/>
      <c r="N839" s="94"/>
      <c r="O839" s="94"/>
      <c r="X839" s="94"/>
      <c r="Y839" s="94"/>
      <c r="Z839" s="94"/>
      <c r="AA839" s="94"/>
      <c r="AB839" s="94"/>
      <c r="AC839" s="94"/>
      <c r="AD839" s="94"/>
      <c r="AE839" s="94"/>
    </row>
    <row r="840" spans="1:31">
      <c r="A840" s="94"/>
      <c r="B840" s="94"/>
      <c r="F840" s="94"/>
      <c r="G840" s="94"/>
      <c r="H840" s="94"/>
      <c r="I840" s="94"/>
      <c r="J840" s="94"/>
      <c r="L840" s="94"/>
      <c r="M840" s="94"/>
      <c r="N840" s="94"/>
      <c r="O840" s="94"/>
      <c r="X840" s="94"/>
      <c r="Y840" s="94"/>
      <c r="Z840" s="94"/>
      <c r="AA840" s="94"/>
      <c r="AB840" s="94"/>
      <c r="AC840" s="94"/>
      <c r="AD840" s="94"/>
      <c r="AE840" s="94"/>
    </row>
    <row r="841" spans="1:31">
      <c r="A841" s="94"/>
      <c r="B841" s="94"/>
      <c r="F841" s="94"/>
      <c r="G841" s="94"/>
      <c r="H841" s="94"/>
      <c r="I841" s="94"/>
      <c r="J841" s="94"/>
      <c r="L841" s="94"/>
      <c r="M841" s="94"/>
      <c r="N841" s="94"/>
      <c r="O841" s="94"/>
      <c r="X841" s="94"/>
      <c r="Y841" s="94"/>
      <c r="Z841" s="94"/>
      <c r="AA841" s="94"/>
      <c r="AB841" s="94"/>
      <c r="AC841" s="94"/>
      <c r="AD841" s="94"/>
      <c r="AE841" s="94"/>
    </row>
    <row r="842" spans="1:31">
      <c r="A842" s="94"/>
      <c r="B842" s="94"/>
      <c r="F842" s="94"/>
      <c r="G842" s="94"/>
      <c r="H842" s="94"/>
      <c r="I842" s="94"/>
      <c r="J842" s="94"/>
      <c r="L842" s="94"/>
      <c r="M842" s="94"/>
      <c r="N842" s="94"/>
      <c r="O842" s="94"/>
      <c r="X842" s="94"/>
      <c r="Y842" s="94"/>
      <c r="Z842" s="94"/>
      <c r="AA842" s="94"/>
      <c r="AB842" s="94"/>
      <c r="AC842" s="94"/>
      <c r="AD842" s="94"/>
      <c r="AE842" s="94"/>
    </row>
    <row r="843" spans="1:31">
      <c r="A843" s="94"/>
      <c r="B843" s="94"/>
      <c r="F843" s="94"/>
      <c r="G843" s="94"/>
      <c r="H843" s="94"/>
      <c r="I843" s="94"/>
      <c r="J843" s="94"/>
      <c r="L843" s="94"/>
      <c r="M843" s="94"/>
      <c r="N843" s="94"/>
      <c r="O843" s="94"/>
      <c r="X843" s="94"/>
      <c r="Y843" s="94"/>
      <c r="Z843" s="94"/>
      <c r="AA843" s="94"/>
      <c r="AB843" s="94"/>
      <c r="AC843" s="94"/>
      <c r="AD843" s="94"/>
      <c r="AE843" s="94"/>
    </row>
    <row r="844" spans="1:31">
      <c r="A844" s="94"/>
      <c r="B844" s="94"/>
      <c r="F844" s="94"/>
      <c r="G844" s="94"/>
      <c r="H844" s="94"/>
      <c r="I844" s="94"/>
      <c r="J844" s="94"/>
      <c r="L844" s="94"/>
      <c r="M844" s="94"/>
      <c r="N844" s="94"/>
      <c r="O844" s="94"/>
      <c r="X844" s="94"/>
      <c r="Y844" s="94"/>
      <c r="Z844" s="94"/>
      <c r="AA844" s="94"/>
      <c r="AB844" s="94"/>
      <c r="AC844" s="94"/>
      <c r="AD844" s="94"/>
      <c r="AE844" s="94"/>
    </row>
    <row r="845" spans="1:31">
      <c r="A845" s="94"/>
      <c r="B845" s="94"/>
      <c r="F845" s="94"/>
      <c r="G845" s="94"/>
      <c r="H845" s="94"/>
      <c r="I845" s="94"/>
      <c r="J845" s="94"/>
      <c r="L845" s="94"/>
      <c r="M845" s="94"/>
      <c r="N845" s="94"/>
      <c r="O845" s="94"/>
      <c r="X845" s="94"/>
      <c r="Y845" s="94"/>
      <c r="Z845" s="94"/>
      <c r="AA845" s="94"/>
      <c r="AB845" s="94"/>
      <c r="AC845" s="94"/>
      <c r="AD845" s="94"/>
      <c r="AE845" s="94"/>
    </row>
    <row r="846" spans="1:31">
      <c r="A846" s="94"/>
      <c r="B846" s="94"/>
      <c r="F846" s="94"/>
      <c r="G846" s="94"/>
      <c r="H846" s="94"/>
      <c r="I846" s="94"/>
      <c r="J846" s="94"/>
      <c r="L846" s="94"/>
      <c r="M846" s="94"/>
      <c r="N846" s="94"/>
      <c r="O846" s="94"/>
      <c r="X846" s="94"/>
      <c r="Y846" s="94"/>
      <c r="Z846" s="94"/>
      <c r="AA846" s="94"/>
      <c r="AB846" s="94"/>
      <c r="AC846" s="94"/>
      <c r="AD846" s="94"/>
      <c r="AE846" s="94"/>
    </row>
    <row r="847" spans="1:31">
      <c r="A847" s="94"/>
      <c r="B847" s="94"/>
      <c r="F847" s="94"/>
      <c r="G847" s="94"/>
      <c r="H847" s="94"/>
      <c r="I847" s="94"/>
      <c r="J847" s="94"/>
      <c r="L847" s="94"/>
      <c r="M847" s="94"/>
      <c r="N847" s="94"/>
      <c r="O847" s="94"/>
      <c r="X847" s="94"/>
      <c r="Y847" s="94"/>
      <c r="Z847" s="94"/>
      <c r="AA847" s="94"/>
      <c r="AB847" s="94"/>
      <c r="AC847" s="94"/>
      <c r="AD847" s="94"/>
      <c r="AE847" s="94"/>
    </row>
    <row r="848" spans="1:31">
      <c r="A848" s="94"/>
      <c r="B848" s="94"/>
      <c r="F848" s="94"/>
      <c r="G848" s="94"/>
      <c r="H848" s="94"/>
      <c r="I848" s="94"/>
      <c r="J848" s="94"/>
      <c r="L848" s="94"/>
      <c r="M848" s="94"/>
      <c r="N848" s="94"/>
      <c r="O848" s="94"/>
      <c r="X848" s="94"/>
      <c r="Y848" s="94"/>
      <c r="Z848" s="94"/>
      <c r="AA848" s="94"/>
      <c r="AB848" s="94"/>
      <c r="AC848" s="94"/>
      <c r="AD848" s="94"/>
      <c r="AE848" s="94"/>
    </row>
    <row r="849" spans="1:31">
      <c r="A849" s="94"/>
      <c r="B849" s="94"/>
      <c r="F849" s="94"/>
      <c r="G849" s="94"/>
      <c r="H849" s="94"/>
      <c r="I849" s="94"/>
      <c r="J849" s="94"/>
      <c r="L849" s="94"/>
      <c r="M849" s="94"/>
      <c r="N849" s="94"/>
      <c r="O849" s="94"/>
      <c r="X849" s="94"/>
      <c r="Y849" s="94"/>
      <c r="Z849" s="94"/>
      <c r="AA849" s="94"/>
      <c r="AB849" s="94"/>
      <c r="AC849" s="94"/>
      <c r="AD849" s="94"/>
      <c r="AE849" s="94"/>
    </row>
    <row r="850" spans="1:31">
      <c r="A850" s="94"/>
      <c r="B850" s="94"/>
      <c r="F850" s="94"/>
      <c r="G850" s="94"/>
      <c r="H850" s="94"/>
      <c r="I850" s="94"/>
      <c r="J850" s="94"/>
      <c r="L850" s="94"/>
      <c r="M850" s="94"/>
      <c r="N850" s="94"/>
      <c r="O850" s="94"/>
      <c r="X850" s="94"/>
      <c r="Y850" s="94"/>
      <c r="Z850" s="94"/>
      <c r="AA850" s="94"/>
      <c r="AB850" s="94"/>
      <c r="AC850" s="94"/>
      <c r="AD850" s="94"/>
      <c r="AE850" s="94"/>
    </row>
    <row r="851" spans="1:31">
      <c r="A851" s="94"/>
      <c r="B851" s="94"/>
      <c r="F851" s="94"/>
      <c r="G851" s="94"/>
      <c r="H851" s="94"/>
      <c r="I851" s="94"/>
      <c r="J851" s="94"/>
      <c r="L851" s="94"/>
      <c r="M851" s="94"/>
      <c r="N851" s="94"/>
      <c r="O851" s="94"/>
      <c r="X851" s="94"/>
      <c r="Y851" s="94"/>
      <c r="Z851" s="94"/>
      <c r="AA851" s="94"/>
      <c r="AB851" s="94"/>
      <c r="AC851" s="94"/>
      <c r="AD851" s="94"/>
      <c r="AE851" s="94"/>
    </row>
    <row r="852" spans="1:31">
      <c r="A852" s="94"/>
      <c r="B852" s="94"/>
      <c r="F852" s="94"/>
      <c r="G852" s="94"/>
      <c r="H852" s="94"/>
      <c r="I852" s="94"/>
      <c r="J852" s="94"/>
      <c r="L852" s="94"/>
      <c r="M852" s="94"/>
      <c r="N852" s="94"/>
      <c r="O852" s="94"/>
      <c r="X852" s="94"/>
      <c r="Y852" s="94"/>
      <c r="Z852" s="94"/>
      <c r="AA852" s="94"/>
      <c r="AB852" s="94"/>
      <c r="AC852" s="94"/>
      <c r="AD852" s="94"/>
      <c r="AE852" s="94"/>
    </row>
    <row r="853" spans="1:31">
      <c r="A853" s="94"/>
      <c r="B853" s="94"/>
      <c r="F853" s="94"/>
      <c r="G853" s="94"/>
      <c r="H853" s="94"/>
      <c r="I853" s="94"/>
      <c r="J853" s="94"/>
      <c r="L853" s="94"/>
      <c r="M853" s="94"/>
      <c r="N853" s="94"/>
      <c r="O853" s="94"/>
      <c r="X853" s="94"/>
      <c r="Y853" s="94"/>
      <c r="Z853" s="94"/>
      <c r="AA853" s="94"/>
      <c r="AB853" s="94"/>
      <c r="AC853" s="94"/>
      <c r="AD853" s="94"/>
      <c r="AE853" s="94"/>
    </row>
    <row r="854" spans="1:31">
      <c r="A854" s="94"/>
      <c r="B854" s="94"/>
      <c r="F854" s="94"/>
      <c r="G854" s="94"/>
      <c r="H854" s="94"/>
      <c r="I854" s="94"/>
      <c r="J854" s="94"/>
      <c r="L854" s="94"/>
      <c r="M854" s="94"/>
      <c r="N854" s="94"/>
      <c r="O854" s="94"/>
      <c r="X854" s="94"/>
      <c r="Y854" s="94"/>
      <c r="Z854" s="94"/>
      <c r="AA854" s="94"/>
      <c r="AB854" s="94"/>
      <c r="AC854" s="94"/>
      <c r="AD854" s="94"/>
      <c r="AE854" s="94"/>
    </row>
    <row r="855" spans="1:31">
      <c r="A855" s="94"/>
      <c r="B855" s="94"/>
      <c r="F855" s="94"/>
      <c r="G855" s="94"/>
      <c r="H855" s="94"/>
      <c r="I855" s="94"/>
      <c r="J855" s="94"/>
      <c r="L855" s="94"/>
      <c r="M855" s="94"/>
      <c r="N855" s="94"/>
      <c r="O855" s="94"/>
      <c r="X855" s="94"/>
      <c r="Y855" s="94"/>
      <c r="Z855" s="94"/>
      <c r="AA855" s="94"/>
      <c r="AB855" s="94"/>
      <c r="AC855" s="94"/>
      <c r="AD855" s="94"/>
      <c r="AE855" s="94"/>
    </row>
    <row r="856" spans="1:31">
      <c r="A856" s="94"/>
      <c r="B856" s="94"/>
      <c r="F856" s="94"/>
      <c r="G856" s="94"/>
      <c r="H856" s="94"/>
      <c r="I856" s="94"/>
      <c r="J856" s="94"/>
      <c r="L856" s="94"/>
      <c r="M856" s="94"/>
      <c r="N856" s="94"/>
      <c r="O856" s="94"/>
      <c r="X856" s="94"/>
      <c r="Y856" s="94"/>
      <c r="Z856" s="94"/>
      <c r="AA856" s="94"/>
      <c r="AB856" s="94"/>
      <c r="AC856" s="94"/>
      <c r="AD856" s="94"/>
      <c r="AE856" s="94"/>
    </row>
    <row r="857" spans="1:31">
      <c r="A857" s="94"/>
      <c r="B857" s="94"/>
      <c r="F857" s="94"/>
      <c r="G857" s="94"/>
      <c r="H857" s="94"/>
      <c r="I857" s="94"/>
      <c r="J857" s="94"/>
      <c r="L857" s="94"/>
      <c r="M857" s="94"/>
      <c r="N857" s="94"/>
      <c r="O857" s="94"/>
      <c r="X857" s="94"/>
      <c r="Y857" s="94"/>
      <c r="Z857" s="94"/>
      <c r="AA857" s="94"/>
      <c r="AB857" s="94"/>
      <c r="AC857" s="94"/>
      <c r="AD857" s="94"/>
      <c r="AE857" s="94"/>
    </row>
    <row r="858" spans="1:31">
      <c r="A858" s="94"/>
      <c r="B858" s="94"/>
      <c r="F858" s="94"/>
      <c r="G858" s="94"/>
      <c r="H858" s="94"/>
      <c r="I858" s="94"/>
      <c r="J858" s="94"/>
      <c r="L858" s="94"/>
      <c r="M858" s="94"/>
      <c r="N858" s="94"/>
      <c r="O858" s="94"/>
      <c r="X858" s="94"/>
      <c r="Y858" s="94"/>
      <c r="Z858" s="94"/>
      <c r="AA858" s="94"/>
      <c r="AB858" s="94"/>
      <c r="AC858" s="94"/>
      <c r="AD858" s="94"/>
      <c r="AE858" s="94"/>
    </row>
    <row r="859" spans="1:31">
      <c r="A859" s="94"/>
      <c r="B859" s="94"/>
      <c r="F859" s="94"/>
      <c r="G859" s="94"/>
      <c r="H859" s="94"/>
      <c r="I859" s="94"/>
      <c r="J859" s="94"/>
      <c r="L859" s="94"/>
      <c r="M859" s="94"/>
      <c r="N859" s="94"/>
      <c r="O859" s="94"/>
      <c r="X859" s="94"/>
      <c r="Y859" s="94"/>
      <c r="Z859" s="94"/>
      <c r="AA859" s="94"/>
      <c r="AB859" s="94"/>
      <c r="AC859" s="94"/>
      <c r="AD859" s="94"/>
      <c r="AE859" s="94"/>
    </row>
    <row r="860" spans="1:31">
      <c r="A860" s="94"/>
      <c r="B860" s="94"/>
      <c r="F860" s="94"/>
      <c r="G860" s="94"/>
      <c r="H860" s="94"/>
      <c r="I860" s="94"/>
      <c r="J860" s="94"/>
      <c r="L860" s="94"/>
      <c r="M860" s="94"/>
      <c r="N860" s="94"/>
      <c r="O860" s="94"/>
      <c r="X860" s="94"/>
      <c r="Y860" s="94"/>
      <c r="Z860" s="94"/>
      <c r="AA860" s="94"/>
      <c r="AB860" s="94"/>
      <c r="AC860" s="94"/>
      <c r="AD860" s="94"/>
      <c r="AE860" s="94"/>
    </row>
    <row r="861" spans="1:31">
      <c r="A861" s="94"/>
      <c r="B861" s="94"/>
      <c r="F861" s="94"/>
      <c r="G861" s="94"/>
      <c r="H861" s="94"/>
      <c r="I861" s="94"/>
      <c r="J861" s="94"/>
      <c r="L861" s="94"/>
      <c r="M861" s="94"/>
      <c r="N861" s="94"/>
      <c r="O861" s="94"/>
      <c r="X861" s="94"/>
      <c r="Y861" s="94"/>
      <c r="Z861" s="94"/>
      <c r="AA861" s="94"/>
      <c r="AB861" s="94"/>
      <c r="AC861" s="94"/>
      <c r="AD861" s="94"/>
      <c r="AE861" s="94"/>
    </row>
    <row r="862" spans="1:31">
      <c r="A862" s="94"/>
      <c r="B862" s="94"/>
      <c r="F862" s="94"/>
      <c r="G862" s="94"/>
      <c r="H862" s="94"/>
      <c r="I862" s="94"/>
      <c r="J862" s="94"/>
      <c r="L862" s="94"/>
      <c r="M862" s="94"/>
      <c r="N862" s="94"/>
      <c r="O862" s="94"/>
      <c r="X862" s="94"/>
      <c r="Y862" s="94"/>
      <c r="Z862" s="94"/>
      <c r="AA862" s="94"/>
      <c r="AB862" s="94"/>
      <c r="AC862" s="94"/>
      <c r="AD862" s="94"/>
      <c r="AE862" s="94"/>
    </row>
    <row r="863" spans="1:31">
      <c r="A863" s="94"/>
      <c r="B863" s="94"/>
      <c r="F863" s="94"/>
      <c r="G863" s="94"/>
      <c r="H863" s="94"/>
      <c r="I863" s="94"/>
      <c r="J863" s="94"/>
      <c r="L863" s="94"/>
      <c r="M863" s="94"/>
      <c r="N863" s="94"/>
      <c r="O863" s="94"/>
      <c r="X863" s="94"/>
      <c r="Y863" s="94"/>
      <c r="Z863" s="94"/>
      <c r="AA863" s="94"/>
      <c r="AB863" s="94"/>
      <c r="AC863" s="94"/>
      <c r="AD863" s="94"/>
      <c r="AE863" s="94"/>
    </row>
    <row r="864" spans="1:31">
      <c r="A864" s="94"/>
      <c r="B864" s="94"/>
      <c r="F864" s="94"/>
      <c r="G864" s="94"/>
      <c r="H864" s="94"/>
      <c r="I864" s="94"/>
      <c r="J864" s="94"/>
      <c r="L864" s="94"/>
      <c r="M864" s="94"/>
      <c r="N864" s="94"/>
      <c r="O864" s="94"/>
      <c r="X864" s="94"/>
      <c r="Y864" s="94"/>
      <c r="Z864" s="94"/>
      <c r="AA864" s="94"/>
      <c r="AB864" s="94"/>
      <c r="AC864" s="94"/>
      <c r="AD864" s="94"/>
      <c r="AE864" s="94"/>
    </row>
    <row r="865" spans="1:31">
      <c r="A865" s="94"/>
      <c r="B865" s="94"/>
      <c r="F865" s="94"/>
      <c r="G865" s="94"/>
      <c r="H865" s="94"/>
      <c r="I865" s="94"/>
      <c r="J865" s="94"/>
      <c r="L865" s="94"/>
      <c r="M865" s="94"/>
      <c r="N865" s="94"/>
      <c r="O865" s="94"/>
      <c r="X865" s="94"/>
      <c r="Y865" s="94"/>
      <c r="Z865" s="94"/>
      <c r="AA865" s="94"/>
      <c r="AB865" s="94"/>
      <c r="AC865" s="94"/>
      <c r="AD865" s="94"/>
      <c r="AE865" s="94"/>
    </row>
    <row r="866" spans="1:31">
      <c r="A866" s="94"/>
      <c r="B866" s="94"/>
      <c r="F866" s="94"/>
      <c r="G866" s="94"/>
      <c r="H866" s="94"/>
      <c r="I866" s="94"/>
      <c r="J866" s="94"/>
      <c r="L866" s="94"/>
      <c r="M866" s="94"/>
      <c r="N866" s="94"/>
      <c r="O866" s="94"/>
      <c r="X866" s="94"/>
      <c r="Y866" s="94"/>
      <c r="Z866" s="94"/>
      <c r="AA866" s="94"/>
      <c r="AB866" s="94"/>
      <c r="AC866" s="94"/>
      <c r="AD866" s="94"/>
      <c r="AE866" s="94"/>
    </row>
    <row r="867" spans="1:31">
      <c r="A867" s="94"/>
      <c r="B867" s="94"/>
      <c r="F867" s="94"/>
      <c r="G867" s="94"/>
      <c r="H867" s="94"/>
      <c r="I867" s="94"/>
      <c r="J867" s="94"/>
      <c r="L867" s="94"/>
      <c r="M867" s="94"/>
      <c r="N867" s="94"/>
      <c r="O867" s="94"/>
      <c r="X867" s="94"/>
      <c r="Y867" s="94"/>
      <c r="Z867" s="94"/>
      <c r="AA867" s="94"/>
      <c r="AB867" s="94"/>
      <c r="AC867" s="94"/>
      <c r="AD867" s="94"/>
      <c r="AE867" s="94"/>
    </row>
    <row r="868" spans="1:31">
      <c r="A868" s="94"/>
      <c r="B868" s="94"/>
      <c r="F868" s="94"/>
      <c r="G868" s="94"/>
      <c r="H868" s="94"/>
      <c r="I868" s="94"/>
      <c r="J868" s="94"/>
      <c r="L868" s="94"/>
      <c r="M868" s="94"/>
      <c r="N868" s="94"/>
      <c r="O868" s="94"/>
      <c r="X868" s="94"/>
      <c r="Y868" s="94"/>
      <c r="Z868" s="94"/>
      <c r="AA868" s="94"/>
      <c r="AB868" s="94"/>
      <c r="AC868" s="94"/>
      <c r="AD868" s="94"/>
      <c r="AE868" s="94"/>
    </row>
    <row r="869" spans="1:31">
      <c r="A869" s="94"/>
      <c r="B869" s="94"/>
      <c r="F869" s="94"/>
      <c r="G869" s="94"/>
      <c r="H869" s="94"/>
      <c r="I869" s="94"/>
      <c r="J869" s="94"/>
      <c r="L869" s="94"/>
      <c r="M869" s="94"/>
      <c r="N869" s="94"/>
      <c r="O869" s="94"/>
      <c r="X869" s="94"/>
      <c r="Y869" s="94"/>
      <c r="Z869" s="94"/>
      <c r="AA869" s="94"/>
      <c r="AB869" s="94"/>
      <c r="AC869" s="94"/>
      <c r="AD869" s="94"/>
      <c r="AE869" s="94"/>
    </row>
    <row r="870" spans="1:31">
      <c r="A870" s="94"/>
      <c r="B870" s="94"/>
      <c r="F870" s="94"/>
      <c r="G870" s="94"/>
      <c r="H870" s="94"/>
      <c r="I870" s="94"/>
      <c r="J870" s="94"/>
      <c r="L870" s="94"/>
      <c r="M870" s="94"/>
      <c r="N870" s="94"/>
      <c r="O870" s="94"/>
      <c r="X870" s="94"/>
      <c r="Y870" s="94"/>
      <c r="Z870" s="94"/>
      <c r="AA870" s="94"/>
      <c r="AB870" s="94"/>
      <c r="AC870" s="94"/>
      <c r="AD870" s="94"/>
      <c r="AE870" s="94"/>
    </row>
    <row r="871" spans="1:31">
      <c r="A871" s="94"/>
      <c r="B871" s="94"/>
      <c r="F871" s="94"/>
      <c r="G871" s="94"/>
      <c r="H871" s="94"/>
      <c r="I871" s="94"/>
      <c r="J871" s="94"/>
      <c r="L871" s="94"/>
      <c r="M871" s="94"/>
      <c r="N871" s="94"/>
      <c r="O871" s="94"/>
      <c r="X871" s="94"/>
      <c r="Y871" s="94"/>
      <c r="Z871" s="94"/>
      <c r="AA871" s="94"/>
      <c r="AB871" s="94"/>
      <c r="AC871" s="94"/>
      <c r="AD871" s="94"/>
      <c r="AE871" s="94"/>
    </row>
    <row r="872" spans="1:31">
      <c r="A872" s="94"/>
      <c r="B872" s="94"/>
      <c r="F872" s="94"/>
      <c r="G872" s="94"/>
      <c r="H872" s="94"/>
      <c r="I872" s="94"/>
      <c r="J872" s="94"/>
      <c r="L872" s="94"/>
      <c r="M872" s="94"/>
      <c r="N872" s="94"/>
      <c r="O872" s="94"/>
      <c r="X872" s="94"/>
      <c r="Y872" s="94"/>
      <c r="Z872" s="94"/>
      <c r="AA872" s="94"/>
      <c r="AB872" s="94"/>
      <c r="AC872" s="94"/>
      <c r="AD872" s="94"/>
      <c r="AE872" s="94"/>
    </row>
    <row r="873" spans="1:31">
      <c r="A873" s="94"/>
      <c r="B873" s="94"/>
      <c r="F873" s="94"/>
      <c r="G873" s="94"/>
      <c r="H873" s="94"/>
      <c r="I873" s="94"/>
      <c r="J873" s="94"/>
      <c r="L873" s="94"/>
      <c r="M873" s="94"/>
      <c r="N873" s="94"/>
      <c r="O873" s="94"/>
      <c r="X873" s="94"/>
      <c r="Y873" s="94"/>
      <c r="Z873" s="94"/>
      <c r="AA873" s="94"/>
      <c r="AB873" s="94"/>
      <c r="AC873" s="94"/>
      <c r="AD873" s="94"/>
      <c r="AE873" s="94"/>
    </row>
    <row r="874" spans="1:31">
      <c r="A874" s="94"/>
      <c r="B874" s="94"/>
      <c r="F874" s="94"/>
      <c r="G874" s="94"/>
      <c r="H874" s="94"/>
      <c r="I874" s="94"/>
      <c r="J874" s="94"/>
      <c r="L874" s="94"/>
      <c r="M874" s="94"/>
      <c r="N874" s="94"/>
      <c r="O874" s="94"/>
      <c r="X874" s="94"/>
      <c r="Y874" s="94"/>
      <c r="Z874" s="94"/>
      <c r="AA874" s="94"/>
      <c r="AB874" s="94"/>
      <c r="AC874" s="94"/>
      <c r="AD874" s="94"/>
      <c r="AE874" s="94"/>
    </row>
    <row r="875" spans="1:31">
      <c r="A875" s="94"/>
      <c r="B875" s="94"/>
      <c r="F875" s="94"/>
      <c r="G875" s="94"/>
      <c r="H875" s="94"/>
      <c r="I875" s="94"/>
      <c r="J875" s="94"/>
      <c r="L875" s="94"/>
      <c r="M875" s="94"/>
      <c r="N875" s="94"/>
      <c r="O875" s="94"/>
      <c r="X875" s="94"/>
      <c r="Y875" s="94"/>
      <c r="Z875" s="94"/>
      <c r="AA875" s="94"/>
      <c r="AB875" s="94"/>
      <c r="AC875" s="94"/>
      <c r="AD875" s="94"/>
      <c r="AE875" s="94"/>
    </row>
    <row r="876" spans="1:31">
      <c r="A876" s="94"/>
      <c r="B876" s="94"/>
      <c r="F876" s="94"/>
      <c r="G876" s="94"/>
      <c r="H876" s="94"/>
      <c r="I876" s="94"/>
      <c r="J876" s="94"/>
      <c r="L876" s="94"/>
      <c r="M876" s="94"/>
      <c r="N876" s="94"/>
      <c r="O876" s="94"/>
      <c r="X876" s="94"/>
      <c r="Y876" s="94"/>
      <c r="Z876" s="94"/>
      <c r="AA876" s="94"/>
      <c r="AB876" s="94"/>
      <c r="AC876" s="94"/>
      <c r="AD876" s="94"/>
      <c r="AE876" s="94"/>
    </row>
    <row r="877" spans="1:31">
      <c r="A877" s="94"/>
      <c r="B877" s="94"/>
      <c r="F877" s="94"/>
      <c r="G877" s="94"/>
      <c r="H877" s="94"/>
      <c r="I877" s="94"/>
      <c r="J877" s="94"/>
      <c r="L877" s="94"/>
      <c r="M877" s="94"/>
      <c r="N877" s="94"/>
      <c r="O877" s="94"/>
      <c r="X877" s="94"/>
      <c r="Y877" s="94"/>
      <c r="Z877" s="94"/>
      <c r="AA877" s="94"/>
      <c r="AB877" s="94"/>
      <c r="AC877" s="94"/>
      <c r="AD877" s="94"/>
      <c r="AE877" s="94"/>
    </row>
    <row r="878" spans="1:31">
      <c r="A878" s="94"/>
      <c r="B878" s="94"/>
      <c r="F878" s="94"/>
      <c r="G878" s="94"/>
      <c r="H878" s="94"/>
      <c r="I878" s="94"/>
      <c r="J878" s="94"/>
      <c r="L878" s="94"/>
      <c r="M878" s="94"/>
      <c r="N878" s="94"/>
      <c r="O878" s="94"/>
      <c r="X878" s="94"/>
      <c r="Y878" s="94"/>
      <c r="Z878" s="94"/>
      <c r="AA878" s="94"/>
      <c r="AB878" s="94"/>
      <c r="AC878" s="94"/>
      <c r="AD878" s="94"/>
      <c r="AE878" s="94"/>
    </row>
    <row r="879" spans="1:31">
      <c r="A879" s="94"/>
      <c r="B879" s="94"/>
      <c r="F879" s="94"/>
      <c r="G879" s="94"/>
      <c r="H879" s="94"/>
      <c r="I879" s="94"/>
      <c r="J879" s="94"/>
      <c r="L879" s="94"/>
      <c r="M879" s="94"/>
      <c r="N879" s="94"/>
      <c r="O879" s="94"/>
      <c r="X879" s="94"/>
      <c r="Y879" s="94"/>
      <c r="Z879" s="94"/>
      <c r="AA879" s="94"/>
      <c r="AB879" s="94"/>
      <c r="AC879" s="94"/>
      <c r="AD879" s="94"/>
      <c r="AE879" s="94"/>
    </row>
    <row r="880" spans="1:31">
      <c r="A880" s="94"/>
      <c r="B880" s="94"/>
      <c r="F880" s="94"/>
      <c r="G880" s="94"/>
      <c r="H880" s="94"/>
      <c r="I880" s="94"/>
      <c r="J880" s="94"/>
      <c r="L880" s="94"/>
      <c r="M880" s="94"/>
      <c r="N880" s="94"/>
      <c r="O880" s="94"/>
      <c r="X880" s="94"/>
      <c r="Y880" s="94"/>
      <c r="Z880" s="94"/>
      <c r="AA880" s="94"/>
      <c r="AB880" s="94"/>
      <c r="AC880" s="94"/>
      <c r="AD880" s="94"/>
      <c r="AE880" s="94"/>
    </row>
    <row r="881" spans="1:31">
      <c r="A881" s="94"/>
      <c r="B881" s="94"/>
      <c r="F881" s="94"/>
      <c r="G881" s="94"/>
      <c r="H881" s="94"/>
      <c r="I881" s="94"/>
      <c r="J881" s="94"/>
      <c r="L881" s="94"/>
      <c r="M881" s="94"/>
      <c r="N881" s="94"/>
      <c r="O881" s="94"/>
      <c r="X881" s="94"/>
      <c r="Y881" s="94"/>
      <c r="Z881" s="94"/>
      <c r="AA881" s="94"/>
      <c r="AB881" s="94"/>
      <c r="AC881" s="94"/>
      <c r="AD881" s="94"/>
      <c r="AE881" s="94"/>
    </row>
    <row r="882" spans="1:31">
      <c r="A882" s="94"/>
      <c r="B882" s="94"/>
      <c r="F882" s="94"/>
      <c r="G882" s="94"/>
      <c r="H882" s="94"/>
      <c r="I882" s="94"/>
      <c r="J882" s="94"/>
      <c r="L882" s="94"/>
      <c r="M882" s="94"/>
      <c r="N882" s="94"/>
      <c r="O882" s="94"/>
      <c r="X882" s="94"/>
      <c r="Y882" s="94"/>
      <c r="Z882" s="94"/>
      <c r="AA882" s="94"/>
      <c r="AB882" s="94"/>
      <c r="AC882" s="94"/>
      <c r="AD882" s="94"/>
      <c r="AE882" s="94"/>
    </row>
    <row r="883" spans="1:31">
      <c r="A883" s="94"/>
      <c r="B883" s="94"/>
      <c r="F883" s="94"/>
      <c r="G883" s="94"/>
      <c r="H883" s="94"/>
      <c r="I883" s="94"/>
      <c r="J883" s="94"/>
      <c r="L883" s="94"/>
      <c r="M883" s="94"/>
      <c r="N883" s="94"/>
      <c r="O883" s="94"/>
      <c r="X883" s="94"/>
      <c r="Y883" s="94"/>
      <c r="Z883" s="94"/>
      <c r="AA883" s="94"/>
      <c r="AB883" s="94"/>
      <c r="AC883" s="94"/>
      <c r="AD883" s="94"/>
      <c r="AE883" s="94"/>
    </row>
    <row r="884" spans="1:31">
      <c r="A884" s="94"/>
      <c r="B884" s="94"/>
      <c r="F884" s="94"/>
      <c r="G884" s="94"/>
      <c r="H884" s="94"/>
      <c r="I884" s="94"/>
      <c r="J884" s="94"/>
      <c r="L884" s="94"/>
      <c r="M884" s="94"/>
      <c r="N884" s="94"/>
      <c r="O884" s="94"/>
      <c r="X884" s="94"/>
      <c r="Y884" s="94"/>
      <c r="Z884" s="94"/>
      <c r="AA884" s="94"/>
      <c r="AB884" s="94"/>
      <c r="AC884" s="94"/>
      <c r="AD884" s="94"/>
      <c r="AE884" s="94"/>
    </row>
    <row r="885" spans="1:31">
      <c r="A885" s="94"/>
      <c r="B885" s="94"/>
      <c r="F885" s="94"/>
      <c r="G885" s="94"/>
      <c r="H885" s="94"/>
      <c r="I885" s="94"/>
      <c r="J885" s="94"/>
      <c r="L885" s="94"/>
      <c r="M885" s="94"/>
      <c r="N885" s="94"/>
      <c r="O885" s="94"/>
      <c r="X885" s="94"/>
      <c r="Y885" s="94"/>
      <c r="Z885" s="94"/>
      <c r="AA885" s="94"/>
      <c r="AB885" s="94"/>
      <c r="AC885" s="94"/>
      <c r="AD885" s="94"/>
      <c r="AE885" s="94"/>
    </row>
    <row r="886" spans="1:31">
      <c r="A886" s="94"/>
      <c r="B886" s="94"/>
      <c r="F886" s="94"/>
      <c r="G886" s="94"/>
      <c r="H886" s="94"/>
      <c r="I886" s="94"/>
      <c r="J886" s="94"/>
      <c r="L886" s="94"/>
      <c r="M886" s="94"/>
      <c r="N886" s="94"/>
      <c r="O886" s="94"/>
      <c r="X886" s="94"/>
      <c r="Y886" s="94"/>
      <c r="Z886" s="94"/>
      <c r="AA886" s="94"/>
      <c r="AB886" s="94"/>
      <c r="AC886" s="94"/>
      <c r="AD886" s="94"/>
      <c r="AE886" s="94"/>
    </row>
    <row r="887" spans="1:31">
      <c r="A887" s="94"/>
      <c r="B887" s="94"/>
      <c r="F887" s="94"/>
      <c r="G887" s="94"/>
      <c r="H887" s="94"/>
      <c r="I887" s="94"/>
      <c r="J887" s="94"/>
      <c r="L887" s="94"/>
      <c r="M887" s="94"/>
      <c r="N887" s="94"/>
      <c r="O887" s="94"/>
      <c r="X887" s="94"/>
      <c r="Y887" s="94"/>
      <c r="Z887" s="94"/>
      <c r="AA887" s="94"/>
      <c r="AB887" s="94"/>
      <c r="AC887" s="94"/>
      <c r="AD887" s="94"/>
      <c r="AE887" s="94"/>
    </row>
    <row r="888" spans="1:31">
      <c r="A888" s="94"/>
      <c r="B888" s="94"/>
      <c r="F888" s="94"/>
      <c r="G888" s="94"/>
      <c r="H888" s="94"/>
      <c r="I888" s="94"/>
      <c r="J888" s="94"/>
      <c r="L888" s="94"/>
      <c r="M888" s="94"/>
      <c r="N888" s="94"/>
      <c r="O888" s="94"/>
      <c r="X888" s="94"/>
      <c r="Y888" s="94"/>
      <c r="Z888" s="94"/>
      <c r="AA888" s="94"/>
      <c r="AB888" s="94"/>
      <c r="AC888" s="94"/>
      <c r="AD888" s="94"/>
      <c r="AE888" s="94"/>
    </row>
    <row r="889" spans="1:31">
      <c r="A889" s="94"/>
      <c r="B889" s="94"/>
      <c r="F889" s="94"/>
      <c r="G889" s="94"/>
      <c r="H889" s="94"/>
      <c r="I889" s="94"/>
      <c r="J889" s="94"/>
      <c r="L889" s="94"/>
      <c r="M889" s="94"/>
      <c r="N889" s="94"/>
      <c r="O889" s="94"/>
      <c r="X889" s="94"/>
      <c r="Y889" s="94"/>
      <c r="Z889" s="94"/>
      <c r="AA889" s="94"/>
      <c r="AB889" s="94"/>
      <c r="AC889" s="94"/>
      <c r="AD889" s="94"/>
      <c r="AE889" s="94"/>
    </row>
    <row r="890" spans="1:31">
      <c r="A890" s="94"/>
      <c r="B890" s="94"/>
      <c r="F890" s="94"/>
      <c r="G890" s="94"/>
      <c r="H890" s="94"/>
      <c r="I890" s="94"/>
      <c r="J890" s="94"/>
      <c r="L890" s="94"/>
      <c r="M890" s="94"/>
      <c r="N890" s="94"/>
      <c r="O890" s="94"/>
      <c r="X890" s="94"/>
      <c r="Y890" s="94"/>
      <c r="Z890" s="94"/>
      <c r="AA890" s="94"/>
      <c r="AB890" s="94"/>
      <c r="AC890" s="94"/>
      <c r="AD890" s="94"/>
      <c r="AE890" s="94"/>
    </row>
    <row r="891" spans="1:31">
      <c r="A891" s="94"/>
      <c r="B891" s="94"/>
      <c r="F891" s="94"/>
      <c r="G891" s="94"/>
      <c r="H891" s="94"/>
      <c r="I891" s="94"/>
      <c r="J891" s="94"/>
      <c r="L891" s="94"/>
      <c r="M891" s="94"/>
      <c r="N891" s="94"/>
      <c r="O891" s="94"/>
      <c r="X891" s="94"/>
      <c r="Y891" s="94"/>
      <c r="Z891" s="94"/>
      <c r="AA891" s="94"/>
      <c r="AB891" s="94"/>
      <c r="AC891" s="94"/>
      <c r="AD891" s="94"/>
      <c r="AE891" s="94"/>
    </row>
    <row r="892" spans="1:31">
      <c r="A892" s="94"/>
      <c r="B892" s="94"/>
      <c r="F892" s="94"/>
      <c r="G892" s="94"/>
      <c r="H892" s="94"/>
      <c r="I892" s="94"/>
      <c r="J892" s="94"/>
      <c r="L892" s="94"/>
      <c r="M892" s="94"/>
      <c r="N892" s="94"/>
      <c r="O892" s="94"/>
      <c r="X892" s="94"/>
      <c r="Y892" s="94"/>
      <c r="Z892" s="94"/>
      <c r="AA892" s="94"/>
      <c r="AB892" s="94"/>
      <c r="AC892" s="94"/>
      <c r="AD892" s="94"/>
      <c r="AE892" s="94"/>
    </row>
    <row r="893" spans="1:31">
      <c r="A893" s="94"/>
      <c r="B893" s="94"/>
      <c r="F893" s="94"/>
      <c r="G893" s="94"/>
      <c r="H893" s="94"/>
      <c r="I893" s="94"/>
      <c r="J893" s="94"/>
      <c r="L893" s="94"/>
      <c r="M893" s="94"/>
      <c r="N893" s="94"/>
      <c r="O893" s="94"/>
      <c r="X893" s="94"/>
      <c r="Y893" s="94"/>
      <c r="Z893" s="94"/>
      <c r="AA893" s="94"/>
      <c r="AB893" s="94"/>
      <c r="AC893" s="94"/>
      <c r="AD893" s="94"/>
      <c r="AE893" s="94"/>
    </row>
    <row r="894" spans="1:31">
      <c r="A894" s="94"/>
      <c r="B894" s="94"/>
      <c r="F894" s="94"/>
      <c r="G894" s="94"/>
      <c r="H894" s="94"/>
      <c r="I894" s="94"/>
      <c r="J894" s="94"/>
      <c r="L894" s="94"/>
      <c r="M894" s="94"/>
      <c r="N894" s="94"/>
      <c r="O894" s="94"/>
      <c r="X894" s="94"/>
      <c r="Y894" s="94"/>
      <c r="Z894" s="94"/>
      <c r="AA894" s="94"/>
      <c r="AB894" s="94"/>
      <c r="AC894" s="94"/>
      <c r="AD894" s="94"/>
      <c r="AE894" s="94"/>
    </row>
    <row r="895" spans="1:31">
      <c r="A895" s="94"/>
      <c r="B895" s="94"/>
      <c r="F895" s="94"/>
      <c r="G895" s="94"/>
      <c r="H895" s="94"/>
      <c r="I895" s="94"/>
      <c r="J895" s="94"/>
      <c r="L895" s="94"/>
      <c r="M895" s="94"/>
      <c r="N895" s="94"/>
      <c r="O895" s="94"/>
      <c r="X895" s="94"/>
      <c r="Y895" s="94"/>
      <c r="Z895" s="94"/>
      <c r="AA895" s="94"/>
      <c r="AB895" s="94"/>
      <c r="AC895" s="94"/>
      <c r="AD895" s="94"/>
      <c r="AE895" s="94"/>
    </row>
    <row r="896" spans="1:31">
      <c r="A896" s="94"/>
      <c r="B896" s="94"/>
      <c r="F896" s="94"/>
      <c r="G896" s="94"/>
      <c r="H896" s="94"/>
      <c r="I896" s="94"/>
      <c r="J896" s="94"/>
      <c r="L896" s="94"/>
      <c r="M896" s="94"/>
      <c r="N896" s="94"/>
      <c r="O896" s="94"/>
      <c r="X896" s="94"/>
      <c r="Y896" s="94"/>
      <c r="Z896" s="94"/>
      <c r="AA896" s="94"/>
      <c r="AB896" s="94"/>
      <c r="AC896" s="94"/>
      <c r="AD896" s="94"/>
      <c r="AE896" s="94"/>
    </row>
    <row r="897" spans="1:31">
      <c r="A897" s="94"/>
      <c r="B897" s="94"/>
      <c r="F897" s="94"/>
      <c r="G897" s="94"/>
      <c r="H897" s="94"/>
      <c r="I897" s="94"/>
      <c r="J897" s="94"/>
      <c r="L897" s="94"/>
      <c r="M897" s="94"/>
      <c r="N897" s="94"/>
      <c r="O897" s="94"/>
      <c r="X897" s="94"/>
      <c r="Y897" s="94"/>
      <c r="Z897" s="94"/>
      <c r="AA897" s="94"/>
      <c r="AB897" s="94"/>
      <c r="AC897" s="94"/>
      <c r="AD897" s="94"/>
      <c r="AE897" s="94"/>
    </row>
    <row r="898" spans="1:31">
      <c r="A898" s="94"/>
      <c r="B898" s="94"/>
      <c r="F898" s="94"/>
      <c r="G898" s="94"/>
      <c r="H898" s="94"/>
      <c r="I898" s="94"/>
      <c r="J898" s="94"/>
      <c r="L898" s="94"/>
      <c r="M898" s="94"/>
      <c r="N898" s="94"/>
      <c r="O898" s="94"/>
      <c r="X898" s="94"/>
      <c r="Y898" s="94"/>
      <c r="Z898" s="94"/>
      <c r="AA898" s="94"/>
      <c r="AB898" s="94"/>
      <c r="AC898" s="94"/>
      <c r="AD898" s="94"/>
      <c r="AE898" s="94"/>
    </row>
    <row r="899" spans="1:31">
      <c r="A899" s="94"/>
      <c r="B899" s="94"/>
      <c r="F899" s="94"/>
      <c r="G899" s="94"/>
      <c r="H899" s="94"/>
      <c r="I899" s="94"/>
      <c r="J899" s="94"/>
      <c r="L899" s="94"/>
      <c r="M899" s="94"/>
      <c r="N899" s="94"/>
      <c r="O899" s="94"/>
      <c r="X899" s="94"/>
      <c r="Y899" s="94"/>
      <c r="Z899" s="94"/>
      <c r="AA899" s="94"/>
      <c r="AB899" s="94"/>
      <c r="AC899" s="94"/>
      <c r="AD899" s="94"/>
      <c r="AE899" s="94"/>
    </row>
    <row r="900" spans="1:31">
      <c r="A900" s="94"/>
      <c r="B900" s="94"/>
      <c r="F900" s="94"/>
      <c r="G900" s="94"/>
      <c r="H900" s="94"/>
      <c r="I900" s="94"/>
      <c r="J900" s="94"/>
      <c r="L900" s="94"/>
      <c r="M900" s="94"/>
      <c r="N900" s="94"/>
      <c r="O900" s="94"/>
      <c r="X900" s="94"/>
      <c r="Y900" s="94"/>
      <c r="Z900" s="94"/>
      <c r="AA900" s="94"/>
      <c r="AB900" s="94"/>
      <c r="AC900" s="94"/>
      <c r="AD900" s="94"/>
      <c r="AE900" s="94"/>
    </row>
    <row r="901" spans="1:31">
      <c r="A901" s="94"/>
      <c r="B901" s="94"/>
      <c r="F901" s="94"/>
      <c r="G901" s="94"/>
      <c r="H901" s="94"/>
      <c r="I901" s="94"/>
      <c r="J901" s="94"/>
      <c r="L901" s="94"/>
      <c r="M901" s="94"/>
      <c r="N901" s="94"/>
      <c r="O901" s="94"/>
      <c r="X901" s="94"/>
      <c r="Y901" s="94"/>
      <c r="Z901" s="94"/>
      <c r="AA901" s="94"/>
      <c r="AB901" s="94"/>
      <c r="AC901" s="94"/>
      <c r="AD901" s="94"/>
      <c r="AE901" s="94"/>
    </row>
    <row r="902" spans="1:31">
      <c r="A902" s="94"/>
      <c r="B902" s="94"/>
      <c r="F902" s="94"/>
      <c r="G902" s="94"/>
      <c r="H902" s="94"/>
      <c r="I902" s="94"/>
      <c r="J902" s="94"/>
      <c r="L902" s="94"/>
      <c r="M902" s="94"/>
      <c r="N902" s="94"/>
      <c r="O902" s="94"/>
      <c r="X902" s="94"/>
      <c r="Y902" s="94"/>
      <c r="Z902" s="94"/>
      <c r="AA902" s="94"/>
      <c r="AB902" s="94"/>
      <c r="AC902" s="94"/>
      <c r="AD902" s="94"/>
      <c r="AE902" s="94"/>
    </row>
    <row r="903" spans="1:31">
      <c r="A903" s="94"/>
      <c r="B903" s="94"/>
      <c r="F903" s="94"/>
      <c r="G903" s="94"/>
      <c r="H903" s="94"/>
      <c r="I903" s="94"/>
      <c r="J903" s="94"/>
      <c r="L903" s="94"/>
      <c r="M903" s="94"/>
      <c r="N903" s="94"/>
      <c r="O903" s="94"/>
      <c r="X903" s="94"/>
      <c r="Y903" s="94"/>
      <c r="Z903" s="94"/>
      <c r="AA903" s="94"/>
      <c r="AB903" s="94"/>
      <c r="AC903" s="94"/>
      <c r="AD903" s="94"/>
      <c r="AE903" s="94"/>
    </row>
    <row r="904" spans="1:31">
      <c r="A904" s="94"/>
      <c r="B904" s="94"/>
      <c r="F904" s="94"/>
      <c r="G904" s="94"/>
      <c r="H904" s="94"/>
      <c r="I904" s="94"/>
      <c r="J904" s="94"/>
      <c r="L904" s="94"/>
      <c r="M904" s="94"/>
      <c r="N904" s="94"/>
      <c r="O904" s="94"/>
      <c r="X904" s="94"/>
      <c r="Y904" s="94"/>
      <c r="Z904" s="94"/>
      <c r="AA904" s="94"/>
      <c r="AB904" s="94"/>
      <c r="AC904" s="94"/>
      <c r="AD904" s="94"/>
      <c r="AE904" s="94"/>
    </row>
    <row r="905" spans="1:31">
      <c r="A905" s="94"/>
      <c r="B905" s="94"/>
      <c r="F905" s="94"/>
      <c r="G905" s="94"/>
      <c r="H905" s="94"/>
      <c r="I905" s="94"/>
      <c r="J905" s="94"/>
      <c r="L905" s="94"/>
      <c r="M905" s="94"/>
      <c r="N905" s="94"/>
      <c r="O905" s="94"/>
      <c r="X905" s="94"/>
      <c r="Y905" s="94"/>
      <c r="Z905" s="94"/>
      <c r="AA905" s="94"/>
      <c r="AB905" s="94"/>
      <c r="AC905" s="94"/>
      <c r="AD905" s="94"/>
      <c r="AE905" s="94"/>
    </row>
    <row r="906" spans="1:31">
      <c r="A906" s="94"/>
      <c r="B906" s="94"/>
      <c r="F906" s="94"/>
      <c r="G906" s="94"/>
      <c r="H906" s="94"/>
      <c r="I906" s="94"/>
      <c r="J906" s="94"/>
      <c r="L906" s="94"/>
      <c r="M906" s="94"/>
      <c r="N906" s="94"/>
      <c r="O906" s="94"/>
      <c r="X906" s="94"/>
      <c r="Y906" s="94"/>
      <c r="Z906" s="94"/>
      <c r="AA906" s="94"/>
      <c r="AB906" s="94"/>
      <c r="AC906" s="94"/>
      <c r="AD906" s="94"/>
      <c r="AE906" s="94"/>
    </row>
    <row r="907" spans="1:31">
      <c r="A907" s="94"/>
      <c r="B907" s="94"/>
      <c r="F907" s="94"/>
      <c r="G907" s="94"/>
      <c r="H907" s="94"/>
      <c r="I907" s="94"/>
      <c r="J907" s="94"/>
      <c r="L907" s="94"/>
      <c r="M907" s="94"/>
      <c r="N907" s="94"/>
      <c r="O907" s="94"/>
      <c r="X907" s="94"/>
      <c r="Y907" s="94"/>
      <c r="Z907" s="94"/>
      <c r="AA907" s="94"/>
      <c r="AB907" s="94"/>
      <c r="AC907" s="94"/>
      <c r="AD907" s="94"/>
      <c r="AE907" s="94"/>
    </row>
    <row r="908" spans="1:31">
      <c r="A908" s="94"/>
      <c r="B908" s="94"/>
      <c r="F908" s="94"/>
      <c r="G908" s="94"/>
      <c r="H908" s="94"/>
      <c r="I908" s="94"/>
      <c r="J908" s="94"/>
      <c r="L908" s="94"/>
      <c r="M908" s="94"/>
      <c r="N908" s="94"/>
      <c r="O908" s="94"/>
      <c r="X908" s="94"/>
      <c r="Y908" s="94"/>
      <c r="Z908" s="94"/>
      <c r="AA908" s="94"/>
      <c r="AB908" s="94"/>
      <c r="AC908" s="94"/>
      <c r="AD908" s="94"/>
      <c r="AE908" s="94"/>
    </row>
    <row r="909" spans="1:31">
      <c r="A909" s="94"/>
      <c r="B909" s="94"/>
      <c r="F909" s="94"/>
      <c r="G909" s="94"/>
      <c r="H909" s="94"/>
      <c r="I909" s="94"/>
      <c r="J909" s="94"/>
      <c r="L909" s="94"/>
      <c r="M909" s="94"/>
      <c r="N909" s="94"/>
      <c r="O909" s="94"/>
      <c r="X909" s="94"/>
      <c r="Y909" s="94"/>
      <c r="Z909" s="94"/>
      <c r="AA909" s="94"/>
      <c r="AB909" s="94"/>
      <c r="AC909" s="94"/>
      <c r="AD909" s="94"/>
      <c r="AE909" s="94"/>
    </row>
    <row r="910" spans="1:31">
      <c r="A910" s="94"/>
      <c r="B910" s="94"/>
      <c r="F910" s="94"/>
      <c r="G910" s="94"/>
      <c r="H910" s="94"/>
      <c r="I910" s="94"/>
      <c r="J910" s="94"/>
      <c r="L910" s="94"/>
      <c r="M910" s="94"/>
      <c r="N910" s="94"/>
      <c r="O910" s="94"/>
      <c r="X910" s="94"/>
      <c r="Y910" s="94"/>
      <c r="Z910" s="94"/>
      <c r="AA910" s="94"/>
      <c r="AB910" s="94"/>
      <c r="AC910" s="94"/>
      <c r="AD910" s="94"/>
      <c r="AE910" s="94"/>
    </row>
    <row r="911" spans="1:31">
      <c r="A911" s="94"/>
      <c r="B911" s="94"/>
      <c r="F911" s="94"/>
      <c r="G911" s="94"/>
      <c r="H911" s="94"/>
      <c r="I911" s="94"/>
      <c r="J911" s="94"/>
      <c r="L911" s="94"/>
      <c r="M911" s="94"/>
      <c r="N911" s="94"/>
      <c r="O911" s="94"/>
      <c r="X911" s="94"/>
      <c r="Y911" s="94"/>
      <c r="Z911" s="94"/>
      <c r="AA911" s="94"/>
      <c r="AB911" s="94"/>
      <c r="AC911" s="94"/>
      <c r="AD911" s="94"/>
      <c r="AE911" s="94"/>
    </row>
    <row r="912" spans="1:31">
      <c r="A912" s="94"/>
      <c r="B912" s="94"/>
      <c r="F912" s="94"/>
      <c r="G912" s="94"/>
      <c r="H912" s="94"/>
      <c r="I912" s="94"/>
      <c r="J912" s="94"/>
      <c r="L912" s="94"/>
      <c r="M912" s="94"/>
      <c r="N912" s="94"/>
      <c r="O912" s="94"/>
      <c r="X912" s="94"/>
      <c r="Y912" s="94"/>
      <c r="Z912" s="94"/>
      <c r="AA912" s="94"/>
      <c r="AB912" s="94"/>
      <c r="AC912" s="94"/>
      <c r="AD912" s="94"/>
      <c r="AE912" s="94"/>
    </row>
    <row r="913" spans="1:31">
      <c r="A913" s="94"/>
      <c r="B913" s="94"/>
      <c r="F913" s="94"/>
      <c r="G913" s="94"/>
      <c r="H913" s="94"/>
      <c r="I913" s="94"/>
      <c r="J913" s="94"/>
      <c r="L913" s="94"/>
      <c r="M913" s="94"/>
      <c r="N913" s="94"/>
      <c r="O913" s="94"/>
      <c r="X913" s="94"/>
      <c r="Y913" s="94"/>
      <c r="Z913" s="94"/>
      <c r="AA913" s="94"/>
      <c r="AB913" s="94"/>
      <c r="AC913" s="94"/>
      <c r="AD913" s="94"/>
      <c r="AE913" s="94"/>
    </row>
    <row r="914" spans="1:31">
      <c r="A914" s="94"/>
      <c r="B914" s="94"/>
      <c r="F914" s="94"/>
      <c r="G914" s="94"/>
      <c r="H914" s="94"/>
      <c r="I914" s="94"/>
      <c r="J914" s="94"/>
      <c r="L914" s="94"/>
      <c r="M914" s="94"/>
      <c r="N914" s="94"/>
      <c r="O914" s="94"/>
      <c r="X914" s="94"/>
      <c r="Y914" s="94"/>
      <c r="Z914" s="94"/>
      <c r="AA914" s="94"/>
      <c r="AB914" s="94"/>
      <c r="AC914" s="94"/>
      <c r="AD914" s="94"/>
      <c r="AE914" s="94"/>
    </row>
    <row r="915" spans="1:31">
      <c r="A915" s="94"/>
      <c r="B915" s="94"/>
      <c r="F915" s="94"/>
      <c r="G915" s="94"/>
      <c r="H915" s="94"/>
      <c r="I915" s="94"/>
      <c r="J915" s="94"/>
      <c r="L915" s="94"/>
      <c r="M915" s="94"/>
      <c r="N915" s="94"/>
      <c r="O915" s="94"/>
      <c r="X915" s="94"/>
      <c r="Y915" s="94"/>
      <c r="Z915" s="94"/>
      <c r="AA915" s="94"/>
      <c r="AB915" s="94"/>
      <c r="AC915" s="94"/>
      <c r="AD915" s="94"/>
      <c r="AE915" s="94"/>
    </row>
    <row r="916" spans="1:31">
      <c r="A916" s="94"/>
      <c r="B916" s="94"/>
      <c r="F916" s="94"/>
      <c r="G916" s="94"/>
      <c r="H916" s="94"/>
      <c r="I916" s="94"/>
      <c r="J916" s="94"/>
      <c r="L916" s="94"/>
      <c r="M916" s="94"/>
      <c r="N916" s="94"/>
      <c r="O916" s="94"/>
      <c r="X916" s="94"/>
      <c r="Y916" s="94"/>
      <c r="Z916" s="94"/>
      <c r="AA916" s="94"/>
      <c r="AB916" s="94"/>
      <c r="AC916" s="94"/>
      <c r="AD916" s="94"/>
      <c r="AE916" s="94"/>
    </row>
    <row r="917" spans="1:31">
      <c r="A917" s="94"/>
      <c r="B917" s="94"/>
      <c r="F917" s="94"/>
      <c r="G917" s="94"/>
      <c r="H917" s="94"/>
      <c r="I917" s="94"/>
      <c r="J917" s="94"/>
      <c r="L917" s="94"/>
      <c r="M917" s="94"/>
      <c r="N917" s="94"/>
      <c r="O917" s="94"/>
      <c r="X917" s="94"/>
      <c r="Y917" s="94"/>
      <c r="Z917" s="94"/>
      <c r="AA917" s="94"/>
      <c r="AB917" s="94"/>
      <c r="AC917" s="94"/>
      <c r="AD917" s="94"/>
      <c r="AE917" s="94"/>
    </row>
    <row r="918" spans="1:31">
      <c r="A918" s="94"/>
      <c r="B918" s="94"/>
      <c r="F918" s="94"/>
      <c r="G918" s="94"/>
      <c r="H918" s="94"/>
      <c r="I918" s="94"/>
      <c r="J918" s="94"/>
      <c r="L918" s="94"/>
      <c r="M918" s="94"/>
      <c r="N918" s="94"/>
      <c r="O918" s="94"/>
      <c r="X918" s="94"/>
      <c r="Y918" s="94"/>
      <c r="Z918" s="94"/>
      <c r="AA918" s="94"/>
      <c r="AB918" s="94"/>
      <c r="AC918" s="94"/>
      <c r="AD918" s="94"/>
      <c r="AE918" s="94"/>
    </row>
    <row r="919" spans="1:31">
      <c r="A919" s="94"/>
      <c r="B919" s="94"/>
      <c r="F919" s="94"/>
      <c r="G919" s="94"/>
      <c r="H919" s="94"/>
      <c r="I919" s="94"/>
      <c r="J919" s="94"/>
      <c r="L919" s="94"/>
      <c r="M919" s="94"/>
      <c r="N919" s="94"/>
      <c r="O919" s="94"/>
      <c r="X919" s="94"/>
      <c r="Y919" s="94"/>
      <c r="Z919" s="94"/>
      <c r="AA919" s="94"/>
      <c r="AB919" s="94"/>
      <c r="AC919" s="94"/>
      <c r="AD919" s="94"/>
      <c r="AE919" s="94"/>
    </row>
    <row r="920" spans="1:31">
      <c r="A920" s="94"/>
      <c r="B920" s="94"/>
      <c r="F920" s="94"/>
      <c r="G920" s="94"/>
      <c r="H920" s="94"/>
      <c r="I920" s="94"/>
      <c r="J920" s="94"/>
      <c r="L920" s="94"/>
      <c r="M920" s="94"/>
      <c r="N920" s="94"/>
      <c r="O920" s="94"/>
      <c r="X920" s="94"/>
      <c r="Y920" s="94"/>
      <c r="Z920" s="94"/>
      <c r="AA920" s="94"/>
      <c r="AB920" s="94"/>
      <c r="AC920" s="94"/>
      <c r="AD920" s="94"/>
      <c r="AE920" s="94"/>
    </row>
    <row r="921" spans="1:31">
      <c r="A921" s="94"/>
      <c r="B921" s="94"/>
      <c r="F921" s="94"/>
      <c r="G921" s="94"/>
      <c r="H921" s="94"/>
      <c r="I921" s="94"/>
      <c r="J921" s="94"/>
      <c r="L921" s="94"/>
      <c r="M921" s="94"/>
      <c r="N921" s="94"/>
      <c r="O921" s="94"/>
      <c r="X921" s="94"/>
      <c r="Y921" s="94"/>
      <c r="Z921" s="94"/>
      <c r="AA921" s="94"/>
      <c r="AB921" s="94"/>
      <c r="AC921" s="94"/>
      <c r="AD921" s="94"/>
      <c r="AE921" s="94"/>
    </row>
    <row r="922" spans="1:31">
      <c r="A922" s="94"/>
      <c r="B922" s="94"/>
      <c r="F922" s="94"/>
      <c r="G922" s="94"/>
      <c r="H922" s="94"/>
      <c r="I922" s="94"/>
      <c r="J922" s="94"/>
      <c r="L922" s="94"/>
      <c r="M922" s="94"/>
      <c r="N922" s="94"/>
      <c r="O922" s="94"/>
      <c r="X922" s="94"/>
      <c r="Y922" s="94"/>
      <c r="Z922" s="94"/>
      <c r="AA922" s="94"/>
      <c r="AB922" s="94"/>
      <c r="AC922" s="94"/>
      <c r="AD922" s="94"/>
      <c r="AE922" s="94"/>
    </row>
    <row r="923" spans="1:31">
      <c r="A923" s="94"/>
      <c r="B923" s="94"/>
      <c r="F923" s="94"/>
      <c r="G923" s="94"/>
      <c r="H923" s="94"/>
      <c r="I923" s="94"/>
      <c r="J923" s="94"/>
      <c r="L923" s="94"/>
      <c r="M923" s="94"/>
      <c r="N923" s="94"/>
      <c r="O923" s="94"/>
      <c r="X923" s="94"/>
      <c r="Y923" s="94"/>
      <c r="Z923" s="94"/>
      <c r="AA923" s="94"/>
      <c r="AB923" s="94"/>
      <c r="AC923" s="94"/>
      <c r="AD923" s="94"/>
      <c r="AE923" s="94"/>
    </row>
    <row r="924" spans="1:31">
      <c r="A924" s="94"/>
      <c r="B924" s="94"/>
      <c r="F924" s="94"/>
      <c r="G924" s="94"/>
      <c r="H924" s="94"/>
      <c r="I924" s="94"/>
      <c r="J924" s="94"/>
      <c r="L924" s="94"/>
      <c r="M924" s="94"/>
      <c r="N924" s="94"/>
      <c r="O924" s="94"/>
      <c r="X924" s="94"/>
      <c r="Y924" s="94"/>
      <c r="Z924" s="94"/>
      <c r="AA924" s="94"/>
      <c r="AB924" s="94"/>
      <c r="AC924" s="94"/>
      <c r="AD924" s="94"/>
      <c r="AE924" s="94"/>
    </row>
    <row r="925" spans="1:31">
      <c r="A925" s="94"/>
      <c r="B925" s="94"/>
      <c r="F925" s="94"/>
      <c r="G925" s="94"/>
      <c r="H925" s="94"/>
      <c r="I925" s="94"/>
      <c r="J925" s="94"/>
      <c r="L925" s="94"/>
      <c r="M925" s="94"/>
      <c r="N925" s="94"/>
      <c r="O925" s="94"/>
      <c r="X925" s="94"/>
      <c r="Y925" s="94"/>
      <c r="Z925" s="94"/>
      <c r="AA925" s="94"/>
      <c r="AB925" s="94"/>
      <c r="AC925" s="94"/>
      <c r="AD925" s="94"/>
      <c r="AE925" s="94"/>
    </row>
    <row r="926" spans="1:31">
      <c r="A926" s="94"/>
      <c r="B926" s="94"/>
      <c r="F926" s="94"/>
      <c r="G926" s="94"/>
      <c r="H926" s="94"/>
      <c r="I926" s="94"/>
      <c r="J926" s="94"/>
      <c r="L926" s="94"/>
      <c r="M926" s="94"/>
      <c r="N926" s="94"/>
      <c r="O926" s="94"/>
      <c r="X926" s="94"/>
      <c r="Y926" s="94"/>
      <c r="Z926" s="94"/>
      <c r="AA926" s="94"/>
      <c r="AB926" s="94"/>
      <c r="AC926" s="94"/>
      <c r="AD926" s="94"/>
      <c r="AE926" s="94"/>
    </row>
    <row r="927" spans="1:31">
      <c r="A927" s="94"/>
      <c r="B927" s="94"/>
      <c r="F927" s="94"/>
      <c r="G927" s="94"/>
      <c r="H927" s="94"/>
      <c r="I927" s="94"/>
      <c r="J927" s="94"/>
      <c r="L927" s="94"/>
      <c r="M927" s="94"/>
      <c r="N927" s="94"/>
      <c r="O927" s="94"/>
      <c r="X927" s="94"/>
      <c r="Y927" s="94"/>
      <c r="Z927" s="94"/>
      <c r="AA927" s="94"/>
      <c r="AB927" s="94"/>
      <c r="AC927" s="94"/>
      <c r="AD927" s="94"/>
      <c r="AE927" s="94"/>
    </row>
    <row r="928" spans="1:31">
      <c r="A928" s="94"/>
      <c r="B928" s="94"/>
      <c r="F928" s="94"/>
      <c r="G928" s="94"/>
      <c r="H928" s="94"/>
      <c r="I928" s="94"/>
      <c r="J928" s="94"/>
      <c r="L928" s="94"/>
      <c r="M928" s="94"/>
      <c r="N928" s="94"/>
      <c r="O928" s="94"/>
      <c r="X928" s="94"/>
      <c r="Y928" s="94"/>
      <c r="Z928" s="94"/>
      <c r="AA928" s="94"/>
      <c r="AB928" s="94"/>
      <c r="AC928" s="94"/>
      <c r="AD928" s="94"/>
      <c r="AE928" s="94"/>
    </row>
    <row r="929" spans="1:31">
      <c r="A929" s="94"/>
      <c r="B929" s="94"/>
      <c r="F929" s="94"/>
      <c r="G929" s="94"/>
      <c r="H929" s="94"/>
      <c r="I929" s="94"/>
      <c r="J929" s="94"/>
      <c r="L929" s="94"/>
      <c r="M929" s="94"/>
      <c r="N929" s="94"/>
      <c r="O929" s="94"/>
      <c r="X929" s="94"/>
      <c r="Y929" s="94"/>
      <c r="Z929" s="94"/>
      <c r="AA929" s="94"/>
      <c r="AB929" s="94"/>
      <c r="AC929" s="94"/>
      <c r="AD929" s="94"/>
      <c r="AE929" s="94"/>
    </row>
    <row r="930" spans="1:31">
      <c r="A930" s="94"/>
      <c r="B930" s="94"/>
      <c r="F930" s="94"/>
      <c r="G930" s="94"/>
      <c r="H930" s="94"/>
      <c r="I930" s="94"/>
      <c r="J930" s="94"/>
      <c r="L930" s="94"/>
      <c r="M930" s="94"/>
      <c r="N930" s="94"/>
      <c r="O930" s="94"/>
      <c r="X930" s="94"/>
      <c r="Y930" s="94"/>
      <c r="Z930" s="94"/>
      <c r="AA930" s="94"/>
      <c r="AB930" s="94"/>
      <c r="AC930" s="94"/>
      <c r="AD930" s="94"/>
      <c r="AE930" s="94"/>
    </row>
    <row r="931" spans="1:31">
      <c r="A931" s="94"/>
      <c r="B931" s="94"/>
      <c r="F931" s="94"/>
      <c r="G931" s="94"/>
      <c r="H931" s="94"/>
      <c r="I931" s="94"/>
      <c r="J931" s="94"/>
      <c r="L931" s="94"/>
      <c r="M931" s="94"/>
      <c r="N931" s="94"/>
      <c r="O931" s="94"/>
      <c r="X931" s="94"/>
      <c r="Y931" s="94"/>
      <c r="Z931" s="94"/>
      <c r="AA931" s="94"/>
      <c r="AB931" s="94"/>
      <c r="AC931" s="94"/>
      <c r="AD931" s="94"/>
      <c r="AE931" s="94"/>
    </row>
    <row r="932" spans="1:31">
      <c r="A932" s="94"/>
      <c r="B932" s="94"/>
      <c r="F932" s="94"/>
      <c r="G932" s="94"/>
      <c r="H932" s="94"/>
      <c r="I932" s="94"/>
      <c r="J932" s="94"/>
      <c r="L932" s="94"/>
      <c r="M932" s="94"/>
      <c r="N932" s="94"/>
      <c r="O932" s="94"/>
      <c r="X932" s="94"/>
      <c r="Y932" s="94"/>
      <c r="Z932" s="94"/>
      <c r="AA932" s="94"/>
      <c r="AB932" s="94"/>
      <c r="AC932" s="94"/>
      <c r="AD932" s="94"/>
      <c r="AE932" s="94"/>
    </row>
    <row r="933" spans="1:31">
      <c r="A933" s="94"/>
      <c r="B933" s="94"/>
      <c r="F933" s="94"/>
      <c r="G933" s="94"/>
      <c r="H933" s="94"/>
      <c r="I933" s="94"/>
      <c r="J933" s="94"/>
      <c r="L933" s="94"/>
      <c r="M933" s="94"/>
      <c r="N933" s="94"/>
      <c r="O933" s="94"/>
      <c r="X933" s="94"/>
      <c r="Y933" s="94"/>
      <c r="Z933" s="94"/>
      <c r="AA933" s="94"/>
      <c r="AB933" s="94"/>
      <c r="AC933" s="94"/>
      <c r="AD933" s="94"/>
      <c r="AE933" s="94"/>
    </row>
    <row r="934" spans="1:31">
      <c r="A934" s="94"/>
      <c r="B934" s="94"/>
      <c r="F934" s="94"/>
      <c r="G934" s="94"/>
      <c r="H934" s="94"/>
      <c r="I934" s="94"/>
      <c r="J934" s="94"/>
      <c r="L934" s="94"/>
      <c r="M934" s="94"/>
      <c r="N934" s="94"/>
      <c r="O934" s="94"/>
      <c r="X934" s="94"/>
      <c r="Y934" s="94"/>
      <c r="Z934" s="94"/>
      <c r="AA934" s="94"/>
      <c r="AB934" s="94"/>
      <c r="AC934" s="94"/>
      <c r="AD934" s="94"/>
      <c r="AE934" s="94"/>
    </row>
    <row r="935" spans="1:31">
      <c r="A935" s="94"/>
      <c r="B935" s="94"/>
      <c r="F935" s="94"/>
      <c r="G935" s="94"/>
      <c r="H935" s="94"/>
      <c r="I935" s="94"/>
      <c r="J935" s="94"/>
      <c r="L935" s="94"/>
      <c r="M935" s="94"/>
      <c r="N935" s="94"/>
      <c r="O935" s="94"/>
      <c r="X935" s="94"/>
      <c r="Y935" s="94"/>
      <c r="Z935" s="94"/>
      <c r="AA935" s="94"/>
      <c r="AB935" s="94"/>
      <c r="AC935" s="94"/>
      <c r="AD935" s="94"/>
      <c r="AE935" s="94"/>
    </row>
    <row r="936" spans="1:31">
      <c r="A936" s="94"/>
      <c r="B936" s="94"/>
      <c r="F936" s="94"/>
      <c r="G936" s="94"/>
      <c r="H936" s="94"/>
      <c r="I936" s="94"/>
      <c r="J936" s="94"/>
      <c r="L936" s="94"/>
      <c r="M936" s="94"/>
      <c r="N936" s="94"/>
      <c r="O936" s="94"/>
      <c r="X936" s="94"/>
      <c r="Y936" s="94"/>
      <c r="Z936" s="94"/>
      <c r="AA936" s="94"/>
      <c r="AB936" s="94"/>
      <c r="AC936" s="94"/>
      <c r="AD936" s="94"/>
      <c r="AE936" s="94"/>
    </row>
    <row r="937" spans="1:31">
      <c r="A937" s="94"/>
      <c r="B937" s="94"/>
      <c r="F937" s="94"/>
      <c r="G937" s="94"/>
      <c r="H937" s="94"/>
      <c r="I937" s="94"/>
      <c r="J937" s="94"/>
      <c r="L937" s="94"/>
      <c r="M937" s="94"/>
      <c r="N937" s="94"/>
      <c r="O937" s="94"/>
      <c r="X937" s="94"/>
      <c r="Y937" s="94"/>
      <c r="Z937" s="94"/>
      <c r="AA937" s="94"/>
      <c r="AB937" s="94"/>
      <c r="AC937" s="94"/>
      <c r="AD937" s="94"/>
      <c r="AE937" s="94"/>
    </row>
    <row r="938" spans="1:31">
      <c r="A938" s="94"/>
      <c r="B938" s="94"/>
      <c r="F938" s="94"/>
      <c r="G938" s="94"/>
      <c r="H938" s="94"/>
      <c r="I938" s="94"/>
      <c r="J938" s="94"/>
      <c r="L938" s="94"/>
      <c r="M938" s="94"/>
      <c r="N938" s="94"/>
      <c r="O938" s="94"/>
      <c r="X938" s="94"/>
      <c r="Y938" s="94"/>
      <c r="Z938" s="94"/>
      <c r="AA938" s="94"/>
      <c r="AB938" s="94"/>
      <c r="AC938" s="94"/>
      <c r="AD938" s="94"/>
      <c r="AE938" s="94"/>
    </row>
    <row r="939" spans="1:31">
      <c r="A939" s="94"/>
      <c r="B939" s="94"/>
      <c r="F939" s="94"/>
      <c r="G939" s="94"/>
      <c r="H939" s="94"/>
      <c r="I939" s="94"/>
      <c r="J939" s="94"/>
      <c r="L939" s="94"/>
      <c r="M939" s="94"/>
      <c r="N939" s="94"/>
      <c r="O939" s="94"/>
      <c r="X939" s="94"/>
      <c r="Y939" s="94"/>
      <c r="Z939" s="94"/>
      <c r="AA939" s="94"/>
      <c r="AB939" s="94"/>
      <c r="AC939" s="94"/>
      <c r="AD939" s="94"/>
      <c r="AE939" s="94"/>
    </row>
    <row r="940" spans="1:31">
      <c r="A940" s="94"/>
      <c r="B940" s="94"/>
      <c r="F940" s="94"/>
      <c r="G940" s="94"/>
      <c r="H940" s="94"/>
      <c r="I940" s="94"/>
      <c r="J940" s="94"/>
      <c r="L940" s="94"/>
      <c r="M940" s="94"/>
      <c r="N940" s="94"/>
      <c r="O940" s="94"/>
      <c r="X940" s="94"/>
      <c r="Y940" s="94"/>
      <c r="Z940" s="94"/>
      <c r="AA940" s="94"/>
      <c r="AB940" s="94"/>
      <c r="AC940" s="94"/>
      <c r="AD940" s="94"/>
      <c r="AE940" s="94"/>
    </row>
    <row r="941" spans="1:31">
      <c r="A941" s="94"/>
      <c r="B941" s="94"/>
      <c r="F941" s="94"/>
      <c r="G941" s="94"/>
      <c r="H941" s="94"/>
      <c r="I941" s="94"/>
      <c r="J941" s="94"/>
      <c r="L941" s="94"/>
      <c r="M941" s="94"/>
      <c r="N941" s="94"/>
      <c r="O941" s="94"/>
      <c r="X941" s="94"/>
      <c r="Y941" s="94"/>
      <c r="Z941" s="94"/>
      <c r="AA941" s="94"/>
      <c r="AB941" s="94"/>
      <c r="AC941" s="94"/>
      <c r="AD941" s="94"/>
      <c r="AE941" s="94"/>
    </row>
    <row r="942" spans="1:31">
      <c r="A942" s="94"/>
      <c r="B942" s="94"/>
      <c r="F942" s="94"/>
      <c r="G942" s="94"/>
      <c r="H942" s="94"/>
      <c r="I942" s="94"/>
      <c r="J942" s="94"/>
      <c r="L942" s="94"/>
      <c r="M942" s="94"/>
      <c r="N942" s="94"/>
      <c r="O942" s="94"/>
      <c r="X942" s="94"/>
      <c r="Y942" s="94"/>
      <c r="Z942" s="94"/>
      <c r="AA942" s="94"/>
      <c r="AB942" s="94"/>
      <c r="AC942" s="94"/>
      <c r="AD942" s="94"/>
      <c r="AE942" s="94"/>
    </row>
    <row r="943" spans="1:31">
      <c r="A943" s="94"/>
      <c r="B943" s="94"/>
      <c r="F943" s="94"/>
      <c r="G943" s="94"/>
      <c r="H943" s="94"/>
      <c r="I943" s="94"/>
      <c r="J943" s="94"/>
      <c r="L943" s="94"/>
      <c r="M943" s="94"/>
      <c r="N943" s="94"/>
      <c r="O943" s="94"/>
      <c r="X943" s="94"/>
      <c r="Y943" s="94"/>
      <c r="Z943" s="94"/>
      <c r="AA943" s="94"/>
      <c r="AB943" s="94"/>
      <c r="AC943" s="94"/>
      <c r="AD943" s="94"/>
      <c r="AE943" s="94"/>
    </row>
    <row r="944" spans="1:31">
      <c r="A944" s="94"/>
      <c r="B944" s="94"/>
      <c r="F944" s="94"/>
      <c r="G944" s="94"/>
      <c r="H944" s="94"/>
      <c r="I944" s="94"/>
      <c r="J944" s="94"/>
      <c r="L944" s="94"/>
      <c r="M944" s="94"/>
      <c r="N944" s="94"/>
      <c r="O944" s="94"/>
      <c r="X944" s="94"/>
      <c r="Y944" s="94"/>
      <c r="Z944" s="94"/>
      <c r="AA944" s="94"/>
      <c r="AB944" s="94"/>
      <c r="AC944" s="94"/>
      <c r="AD944" s="94"/>
      <c r="AE944" s="94"/>
    </row>
    <row r="945" spans="1:31">
      <c r="A945" s="94"/>
      <c r="B945" s="94"/>
      <c r="F945" s="94"/>
      <c r="G945" s="94"/>
      <c r="H945" s="94"/>
      <c r="I945" s="94"/>
      <c r="J945" s="94"/>
      <c r="L945" s="94"/>
      <c r="M945" s="94"/>
      <c r="N945" s="94"/>
      <c r="O945" s="94"/>
      <c r="X945" s="94"/>
      <c r="Y945" s="94"/>
      <c r="Z945" s="94"/>
      <c r="AA945" s="94"/>
      <c r="AB945" s="94"/>
      <c r="AC945" s="94"/>
      <c r="AD945" s="94"/>
      <c r="AE945" s="94"/>
    </row>
    <row r="946" spans="1:31">
      <c r="A946" s="94"/>
      <c r="B946" s="94"/>
      <c r="F946" s="94"/>
      <c r="G946" s="94"/>
      <c r="H946" s="94"/>
      <c r="I946" s="94"/>
      <c r="J946" s="94"/>
      <c r="L946" s="94"/>
      <c r="M946" s="94"/>
      <c r="N946" s="94"/>
      <c r="O946" s="94"/>
      <c r="X946" s="94"/>
      <c r="Y946" s="94"/>
      <c r="Z946" s="94"/>
      <c r="AA946" s="94"/>
      <c r="AB946" s="94"/>
      <c r="AC946" s="94"/>
      <c r="AD946" s="94"/>
      <c r="AE946" s="94"/>
    </row>
    <row r="947" spans="1:31">
      <c r="A947" s="94"/>
      <c r="B947" s="94"/>
      <c r="F947" s="94"/>
      <c r="G947" s="94"/>
      <c r="H947" s="94"/>
      <c r="I947" s="94"/>
      <c r="J947" s="94"/>
      <c r="L947" s="94"/>
      <c r="M947" s="94"/>
      <c r="N947" s="94"/>
      <c r="O947" s="94"/>
      <c r="X947" s="94"/>
      <c r="Y947" s="94"/>
      <c r="Z947" s="94"/>
      <c r="AA947" s="94"/>
      <c r="AB947" s="94"/>
      <c r="AC947" s="94"/>
      <c r="AD947" s="94"/>
      <c r="AE947" s="94"/>
    </row>
    <row r="948" spans="1:31">
      <c r="A948" s="94"/>
      <c r="B948" s="94"/>
      <c r="F948" s="94"/>
      <c r="G948" s="94"/>
      <c r="H948" s="94"/>
      <c r="I948" s="94"/>
      <c r="J948" s="94"/>
      <c r="L948" s="94"/>
      <c r="M948" s="94"/>
      <c r="N948" s="94"/>
      <c r="O948" s="94"/>
      <c r="X948" s="94"/>
      <c r="Y948" s="94"/>
      <c r="Z948" s="94"/>
      <c r="AA948" s="94"/>
      <c r="AB948" s="94"/>
      <c r="AC948" s="94"/>
      <c r="AD948" s="94"/>
      <c r="AE948" s="94"/>
    </row>
    <row r="949" spans="1:31">
      <c r="A949" s="94"/>
      <c r="B949" s="94"/>
      <c r="F949" s="94"/>
      <c r="G949" s="94"/>
      <c r="H949" s="94"/>
      <c r="I949" s="94"/>
      <c r="J949" s="94"/>
      <c r="L949" s="94"/>
      <c r="M949" s="94"/>
      <c r="N949" s="94"/>
      <c r="O949" s="94"/>
      <c r="X949" s="94"/>
      <c r="Y949" s="94"/>
      <c r="Z949" s="94"/>
      <c r="AA949" s="94"/>
      <c r="AB949" s="94"/>
      <c r="AC949" s="94"/>
      <c r="AD949" s="94"/>
      <c r="AE949" s="94"/>
    </row>
    <row r="950" spans="1:31">
      <c r="A950" s="94"/>
      <c r="B950" s="94"/>
      <c r="F950" s="94"/>
      <c r="G950" s="94"/>
      <c r="H950" s="94"/>
      <c r="I950" s="94"/>
      <c r="J950" s="94"/>
      <c r="L950" s="94"/>
      <c r="M950" s="94"/>
      <c r="N950" s="94"/>
      <c r="O950" s="94"/>
      <c r="X950" s="94"/>
      <c r="Y950" s="94"/>
      <c r="Z950" s="94"/>
      <c r="AA950" s="94"/>
      <c r="AB950" s="94"/>
      <c r="AC950" s="94"/>
      <c r="AD950" s="94"/>
      <c r="AE950" s="94"/>
    </row>
    <row r="951" spans="1:31">
      <c r="A951" s="94"/>
      <c r="B951" s="94"/>
      <c r="F951" s="94"/>
      <c r="G951" s="94"/>
      <c r="H951" s="94"/>
      <c r="I951" s="94"/>
      <c r="J951" s="94"/>
      <c r="L951" s="94"/>
      <c r="M951" s="94"/>
      <c r="N951" s="94"/>
      <c r="O951" s="94"/>
      <c r="X951" s="94"/>
      <c r="Y951" s="94"/>
      <c r="Z951" s="94"/>
      <c r="AA951" s="94"/>
      <c r="AB951" s="94"/>
      <c r="AC951" s="94"/>
      <c r="AD951" s="94"/>
      <c r="AE951" s="94"/>
    </row>
    <row r="952" spans="1:31">
      <c r="A952" s="94"/>
      <c r="B952" s="94"/>
      <c r="F952" s="94"/>
      <c r="G952" s="94"/>
      <c r="H952" s="94"/>
      <c r="I952" s="94"/>
      <c r="J952" s="94"/>
      <c r="L952" s="94"/>
      <c r="M952" s="94"/>
      <c r="N952" s="94"/>
      <c r="O952" s="94"/>
      <c r="X952" s="94"/>
      <c r="Y952" s="94"/>
      <c r="Z952" s="94"/>
      <c r="AA952" s="94"/>
      <c r="AB952" s="94"/>
      <c r="AC952" s="94"/>
      <c r="AD952" s="94"/>
      <c r="AE952" s="94"/>
    </row>
    <row r="953" spans="1:31">
      <c r="A953" s="94"/>
      <c r="B953" s="94"/>
      <c r="F953" s="94"/>
      <c r="G953" s="94"/>
      <c r="H953" s="94"/>
      <c r="I953" s="94"/>
      <c r="J953" s="94"/>
      <c r="L953" s="94"/>
      <c r="M953" s="94"/>
      <c r="N953" s="94"/>
      <c r="O953" s="94"/>
      <c r="X953" s="94"/>
      <c r="Y953" s="94"/>
      <c r="Z953" s="94"/>
      <c r="AA953" s="94"/>
      <c r="AB953" s="94"/>
      <c r="AC953" s="94"/>
      <c r="AD953" s="94"/>
      <c r="AE953" s="94"/>
    </row>
    <row r="954" spans="1:31">
      <c r="A954" s="94"/>
      <c r="B954" s="94"/>
      <c r="F954" s="94"/>
      <c r="G954" s="94"/>
      <c r="H954" s="94"/>
      <c r="I954" s="94"/>
      <c r="J954" s="94"/>
      <c r="L954" s="94"/>
      <c r="M954" s="94"/>
      <c r="N954" s="94"/>
      <c r="O954" s="94"/>
      <c r="X954" s="94"/>
      <c r="Y954" s="94"/>
      <c r="Z954" s="94"/>
      <c r="AA954" s="94"/>
      <c r="AB954" s="94"/>
      <c r="AC954" s="94"/>
      <c r="AD954" s="94"/>
      <c r="AE954" s="94"/>
    </row>
    <row r="955" spans="1:31">
      <c r="A955" s="94"/>
      <c r="B955" s="94"/>
      <c r="F955" s="94"/>
      <c r="G955" s="94"/>
      <c r="H955" s="94"/>
      <c r="I955" s="94"/>
      <c r="J955" s="94"/>
      <c r="L955" s="94"/>
      <c r="M955" s="94"/>
      <c r="N955" s="94"/>
      <c r="O955" s="94"/>
      <c r="X955" s="94"/>
      <c r="Y955" s="94"/>
      <c r="Z955" s="94"/>
      <c r="AA955" s="94"/>
      <c r="AB955" s="94"/>
      <c r="AC955" s="94"/>
      <c r="AD955" s="94"/>
      <c r="AE955" s="94"/>
    </row>
    <row r="956" spans="1:31">
      <c r="A956" s="94"/>
      <c r="B956" s="94"/>
      <c r="F956" s="94"/>
      <c r="G956" s="94"/>
      <c r="H956" s="94"/>
      <c r="I956" s="94"/>
      <c r="J956" s="94"/>
      <c r="L956" s="94"/>
      <c r="M956" s="94"/>
      <c r="N956" s="94"/>
      <c r="O956" s="94"/>
      <c r="X956" s="94"/>
      <c r="Y956" s="94"/>
      <c r="Z956" s="94"/>
      <c r="AA956" s="94"/>
      <c r="AB956" s="94"/>
      <c r="AC956" s="94"/>
      <c r="AD956" s="94"/>
      <c r="AE956" s="94"/>
    </row>
    <row r="957" spans="1:31">
      <c r="A957" s="94"/>
      <c r="B957" s="94"/>
      <c r="F957" s="94"/>
      <c r="G957" s="94"/>
      <c r="H957" s="94"/>
      <c r="I957" s="94"/>
      <c r="J957" s="94"/>
      <c r="L957" s="94"/>
      <c r="M957" s="94"/>
      <c r="N957" s="94"/>
      <c r="O957" s="94"/>
      <c r="X957" s="94"/>
      <c r="Y957" s="94"/>
      <c r="Z957" s="94"/>
      <c r="AA957" s="94"/>
      <c r="AB957" s="94"/>
      <c r="AC957" s="94"/>
      <c r="AD957" s="94"/>
      <c r="AE957" s="94"/>
    </row>
    <row r="958" spans="1:31">
      <c r="A958" s="94"/>
      <c r="B958" s="94"/>
      <c r="F958" s="94"/>
      <c r="G958" s="94"/>
      <c r="H958" s="94"/>
      <c r="I958" s="94"/>
      <c r="J958" s="94"/>
      <c r="L958" s="94"/>
      <c r="M958" s="94"/>
      <c r="N958" s="94"/>
      <c r="O958" s="94"/>
      <c r="X958" s="94"/>
      <c r="Y958" s="94"/>
      <c r="Z958" s="94"/>
      <c r="AA958" s="94"/>
      <c r="AB958" s="94"/>
      <c r="AC958" s="94"/>
      <c r="AD958" s="94"/>
      <c r="AE958" s="94"/>
    </row>
    <row r="959" spans="1:31">
      <c r="A959" s="94"/>
      <c r="B959" s="94"/>
      <c r="F959" s="94"/>
      <c r="G959" s="94"/>
      <c r="H959" s="94"/>
      <c r="I959" s="94"/>
      <c r="J959" s="94"/>
      <c r="L959" s="94"/>
      <c r="M959" s="94"/>
      <c r="N959" s="94"/>
      <c r="O959" s="94"/>
      <c r="X959" s="94"/>
      <c r="Y959" s="94"/>
      <c r="Z959" s="94"/>
      <c r="AA959" s="94"/>
      <c r="AB959" s="94"/>
      <c r="AC959" s="94"/>
      <c r="AD959" s="94"/>
      <c r="AE959" s="94"/>
    </row>
    <row r="960" spans="1:31">
      <c r="A960" s="94"/>
      <c r="B960" s="94"/>
      <c r="F960" s="94"/>
      <c r="G960" s="94"/>
      <c r="H960" s="94"/>
      <c r="I960" s="94"/>
      <c r="J960" s="94"/>
      <c r="L960" s="94"/>
      <c r="M960" s="94"/>
      <c r="N960" s="94"/>
      <c r="O960" s="94"/>
      <c r="X960" s="94"/>
      <c r="Y960" s="94"/>
      <c r="Z960" s="94"/>
      <c r="AA960" s="94"/>
      <c r="AB960" s="94"/>
      <c r="AC960" s="94"/>
      <c r="AD960" s="94"/>
      <c r="AE960" s="94"/>
    </row>
    <row r="961" spans="1:31">
      <c r="A961" s="94"/>
      <c r="B961" s="94"/>
      <c r="F961" s="94"/>
      <c r="G961" s="94"/>
      <c r="H961" s="94"/>
      <c r="I961" s="94"/>
      <c r="J961" s="94"/>
      <c r="L961" s="94"/>
      <c r="M961" s="94"/>
      <c r="N961" s="94"/>
      <c r="O961" s="94"/>
      <c r="X961" s="94"/>
      <c r="Y961" s="94"/>
      <c r="Z961" s="94"/>
      <c r="AA961" s="94"/>
      <c r="AB961" s="94"/>
      <c r="AC961" s="94"/>
      <c r="AD961" s="94"/>
      <c r="AE961" s="94"/>
    </row>
    <row r="962" spans="1:31">
      <c r="A962" s="94"/>
      <c r="B962" s="94"/>
      <c r="F962" s="94"/>
      <c r="G962" s="94"/>
      <c r="H962" s="94"/>
      <c r="I962" s="94"/>
      <c r="J962" s="94"/>
      <c r="L962" s="94"/>
      <c r="M962" s="94"/>
      <c r="N962" s="94"/>
      <c r="O962" s="94"/>
      <c r="X962" s="94"/>
      <c r="Y962" s="94"/>
      <c r="Z962" s="94"/>
      <c r="AA962" s="94"/>
      <c r="AB962" s="94"/>
      <c r="AC962" s="94"/>
      <c r="AD962" s="94"/>
      <c r="AE962" s="94"/>
    </row>
    <row r="963" spans="1:31">
      <c r="A963" s="94"/>
      <c r="B963" s="94"/>
      <c r="F963" s="94"/>
      <c r="G963" s="94"/>
      <c r="H963" s="94"/>
      <c r="I963" s="94"/>
      <c r="J963" s="94"/>
      <c r="L963" s="94"/>
      <c r="M963" s="94"/>
      <c r="N963" s="94"/>
      <c r="O963" s="94"/>
      <c r="X963" s="94"/>
      <c r="Y963" s="94"/>
      <c r="Z963" s="94"/>
      <c r="AA963" s="94"/>
      <c r="AB963" s="94"/>
      <c r="AC963" s="94"/>
      <c r="AD963" s="94"/>
      <c r="AE963" s="94"/>
    </row>
    <row r="964" spans="1:31">
      <c r="A964" s="94"/>
      <c r="B964" s="94"/>
      <c r="F964" s="94"/>
      <c r="G964" s="94"/>
      <c r="H964" s="94"/>
      <c r="I964" s="94"/>
      <c r="J964" s="94"/>
      <c r="L964" s="94"/>
      <c r="M964" s="94"/>
      <c r="N964" s="94"/>
      <c r="O964" s="94"/>
      <c r="X964" s="94"/>
      <c r="Y964" s="94"/>
      <c r="Z964" s="94"/>
      <c r="AA964" s="94"/>
      <c r="AB964" s="94"/>
      <c r="AC964" s="94"/>
      <c r="AD964" s="94"/>
      <c r="AE964" s="94"/>
    </row>
    <row r="965" spans="1:31">
      <c r="A965" s="94"/>
      <c r="B965" s="94"/>
      <c r="F965" s="94"/>
      <c r="G965" s="94"/>
      <c r="H965" s="94"/>
      <c r="I965" s="94"/>
      <c r="J965" s="94"/>
      <c r="L965" s="94"/>
      <c r="M965" s="94"/>
      <c r="N965" s="94"/>
      <c r="O965" s="94"/>
      <c r="X965" s="94"/>
      <c r="Y965" s="94"/>
      <c r="Z965" s="94"/>
      <c r="AA965" s="94"/>
      <c r="AB965" s="94"/>
      <c r="AC965" s="94"/>
      <c r="AD965" s="94"/>
      <c r="AE965" s="94"/>
    </row>
    <row r="966" spans="1:31">
      <c r="A966" s="94"/>
      <c r="B966" s="94"/>
      <c r="F966" s="94"/>
      <c r="G966" s="94"/>
      <c r="H966" s="94"/>
      <c r="I966" s="94"/>
      <c r="J966" s="94"/>
      <c r="L966" s="94"/>
      <c r="M966" s="94"/>
      <c r="N966" s="94"/>
      <c r="O966" s="94"/>
      <c r="X966" s="94"/>
      <c r="Y966" s="94"/>
      <c r="Z966" s="94"/>
      <c r="AA966" s="94"/>
      <c r="AB966" s="94"/>
      <c r="AC966" s="94"/>
      <c r="AD966" s="94"/>
      <c r="AE966" s="94"/>
    </row>
    <row r="967" spans="1:31">
      <c r="A967" s="94"/>
      <c r="B967" s="94"/>
      <c r="F967" s="94"/>
      <c r="G967" s="94"/>
      <c r="H967" s="94"/>
      <c r="I967" s="94"/>
      <c r="J967" s="94"/>
      <c r="L967" s="94"/>
      <c r="M967" s="94"/>
      <c r="N967" s="94"/>
      <c r="O967" s="94"/>
      <c r="X967" s="94"/>
      <c r="Y967" s="94"/>
      <c r="Z967" s="94"/>
      <c r="AA967" s="94"/>
      <c r="AB967" s="94"/>
      <c r="AC967" s="94"/>
      <c r="AD967" s="94"/>
      <c r="AE967" s="94"/>
    </row>
    <row r="968" spans="1:31">
      <c r="A968" s="94"/>
      <c r="B968" s="94"/>
      <c r="F968" s="94"/>
      <c r="G968" s="94"/>
      <c r="H968" s="94"/>
      <c r="I968" s="94"/>
      <c r="J968" s="94"/>
      <c r="L968" s="94"/>
      <c r="M968" s="94"/>
      <c r="N968" s="94"/>
      <c r="O968" s="94"/>
      <c r="X968" s="94"/>
      <c r="Y968" s="94"/>
      <c r="Z968" s="94"/>
      <c r="AA968" s="94"/>
      <c r="AB968" s="94"/>
      <c r="AC968" s="94"/>
      <c r="AD968" s="94"/>
      <c r="AE968" s="94"/>
    </row>
    <row r="969" spans="1:31">
      <c r="A969" s="94"/>
      <c r="B969" s="94"/>
      <c r="F969" s="94"/>
      <c r="G969" s="94"/>
      <c r="H969" s="94"/>
      <c r="I969" s="94"/>
      <c r="J969" s="94"/>
      <c r="L969" s="94"/>
      <c r="M969" s="94"/>
      <c r="N969" s="94"/>
      <c r="O969" s="94"/>
      <c r="X969" s="94"/>
      <c r="Y969" s="94"/>
      <c r="Z969" s="94"/>
      <c r="AA969" s="94"/>
      <c r="AB969" s="94"/>
      <c r="AC969" s="94"/>
      <c r="AD969" s="94"/>
      <c r="AE969" s="94"/>
    </row>
    <row r="970" spans="1:31">
      <c r="A970" s="94"/>
      <c r="B970" s="94"/>
      <c r="F970" s="94"/>
      <c r="G970" s="94"/>
      <c r="H970" s="94"/>
      <c r="I970" s="94"/>
      <c r="J970" s="94"/>
      <c r="L970" s="94"/>
      <c r="M970" s="94"/>
      <c r="N970" s="94"/>
      <c r="O970" s="94"/>
      <c r="X970" s="94"/>
      <c r="Y970" s="94"/>
      <c r="Z970" s="94"/>
      <c r="AA970" s="94"/>
      <c r="AB970" s="94"/>
      <c r="AC970" s="94"/>
      <c r="AD970" s="94"/>
      <c r="AE970" s="94"/>
    </row>
    <row r="971" spans="1:31">
      <c r="A971" s="94"/>
      <c r="B971" s="94"/>
      <c r="F971" s="94"/>
      <c r="G971" s="94"/>
      <c r="H971" s="94"/>
      <c r="I971" s="94"/>
      <c r="J971" s="94"/>
      <c r="L971" s="94"/>
      <c r="M971" s="94"/>
      <c r="N971" s="94"/>
      <c r="O971" s="94"/>
      <c r="X971" s="94"/>
      <c r="Y971" s="94"/>
      <c r="Z971" s="94"/>
      <c r="AA971" s="94"/>
      <c r="AB971" s="94"/>
      <c r="AC971" s="94"/>
      <c r="AD971" s="94"/>
      <c r="AE971" s="94"/>
    </row>
    <row r="972" spans="1:31">
      <c r="A972" s="94"/>
      <c r="B972" s="94"/>
      <c r="F972" s="94"/>
      <c r="G972" s="94"/>
      <c r="H972" s="94"/>
      <c r="I972" s="94"/>
      <c r="J972" s="94"/>
      <c r="L972" s="94"/>
      <c r="M972" s="94"/>
      <c r="N972" s="94"/>
      <c r="O972" s="94"/>
      <c r="X972" s="94"/>
      <c r="Y972" s="94"/>
      <c r="Z972" s="94"/>
      <c r="AA972" s="94"/>
      <c r="AB972" s="94"/>
      <c r="AC972" s="94"/>
      <c r="AD972" s="94"/>
      <c r="AE972" s="94"/>
    </row>
    <row r="973" spans="1:31">
      <c r="A973" s="94"/>
      <c r="B973" s="94"/>
      <c r="F973" s="94"/>
      <c r="G973" s="94"/>
      <c r="H973" s="94"/>
      <c r="I973" s="94"/>
      <c r="J973" s="94"/>
      <c r="L973" s="94"/>
      <c r="M973" s="94"/>
      <c r="N973" s="94"/>
      <c r="O973" s="94"/>
      <c r="X973" s="94"/>
      <c r="Y973" s="94"/>
      <c r="Z973" s="94"/>
      <c r="AA973" s="94"/>
      <c r="AB973" s="94"/>
      <c r="AC973" s="94"/>
      <c r="AD973" s="94"/>
      <c r="AE973" s="94"/>
    </row>
    <row r="974" spans="1:31">
      <c r="A974" s="94"/>
      <c r="B974" s="94"/>
      <c r="F974" s="94"/>
      <c r="G974" s="94"/>
      <c r="H974" s="94"/>
      <c r="I974" s="94"/>
      <c r="J974" s="94"/>
      <c r="L974" s="94"/>
      <c r="M974" s="94"/>
      <c r="N974" s="94"/>
      <c r="O974" s="94"/>
      <c r="X974" s="94"/>
      <c r="Y974" s="94"/>
      <c r="Z974" s="94"/>
      <c r="AA974" s="94"/>
      <c r="AB974" s="94"/>
      <c r="AC974" s="94"/>
      <c r="AD974" s="94"/>
      <c r="AE974" s="94"/>
    </row>
    <row r="975" spans="1:31">
      <c r="A975" s="94"/>
      <c r="B975" s="94"/>
      <c r="F975" s="94"/>
      <c r="G975" s="94"/>
      <c r="H975" s="94"/>
      <c r="I975" s="94"/>
      <c r="J975" s="94"/>
      <c r="L975" s="94"/>
      <c r="M975" s="94"/>
      <c r="N975" s="94"/>
      <c r="O975" s="94"/>
      <c r="X975" s="94"/>
      <c r="Y975" s="94"/>
      <c r="Z975" s="94"/>
      <c r="AA975" s="94"/>
      <c r="AB975" s="94"/>
      <c r="AC975" s="94"/>
      <c r="AD975" s="94"/>
      <c r="AE975" s="94"/>
    </row>
    <row r="976" spans="1:31">
      <c r="A976" s="94"/>
      <c r="B976" s="94"/>
      <c r="F976" s="94"/>
      <c r="G976" s="94"/>
      <c r="H976" s="94"/>
      <c r="I976" s="94"/>
      <c r="J976" s="94"/>
      <c r="L976" s="94"/>
      <c r="M976" s="94"/>
      <c r="N976" s="94"/>
      <c r="O976" s="94"/>
      <c r="X976" s="94"/>
      <c r="Y976" s="94"/>
      <c r="Z976" s="94"/>
      <c r="AA976" s="94"/>
      <c r="AB976" s="94"/>
      <c r="AC976" s="94"/>
      <c r="AD976" s="94"/>
      <c r="AE976" s="94"/>
    </row>
    <row r="977" spans="1:31">
      <c r="A977" s="94"/>
      <c r="B977" s="94"/>
      <c r="F977" s="94"/>
      <c r="G977" s="94"/>
      <c r="H977" s="94"/>
      <c r="I977" s="94"/>
      <c r="J977" s="94"/>
      <c r="L977" s="94"/>
      <c r="M977" s="94"/>
      <c r="N977" s="94"/>
      <c r="O977" s="94"/>
      <c r="X977" s="94"/>
      <c r="Y977" s="94"/>
      <c r="Z977" s="94"/>
      <c r="AA977" s="94"/>
      <c r="AB977" s="94"/>
      <c r="AC977" s="94"/>
      <c r="AD977" s="94"/>
      <c r="AE977" s="94"/>
    </row>
    <row r="978" spans="1:31">
      <c r="A978" s="94"/>
      <c r="B978" s="94"/>
      <c r="F978" s="94"/>
      <c r="G978" s="94"/>
      <c r="H978" s="94"/>
      <c r="I978" s="94"/>
      <c r="J978" s="94"/>
      <c r="L978" s="94"/>
      <c r="M978" s="94"/>
      <c r="N978" s="94"/>
      <c r="O978" s="94"/>
      <c r="X978" s="94"/>
      <c r="Y978" s="94"/>
      <c r="Z978" s="94"/>
      <c r="AA978" s="94"/>
      <c r="AB978" s="94"/>
      <c r="AC978" s="94"/>
      <c r="AD978" s="94"/>
      <c r="AE978" s="94"/>
    </row>
    <row r="979" spans="1:31">
      <c r="A979" s="94"/>
      <c r="B979" s="94"/>
      <c r="F979" s="94"/>
      <c r="G979" s="94"/>
      <c r="H979" s="94"/>
      <c r="I979" s="94"/>
      <c r="J979" s="94"/>
      <c r="L979" s="94"/>
      <c r="M979" s="94"/>
      <c r="N979" s="94"/>
      <c r="O979" s="94"/>
      <c r="X979" s="94"/>
      <c r="Y979" s="94"/>
      <c r="Z979" s="94"/>
      <c r="AA979" s="94"/>
      <c r="AB979" s="94"/>
      <c r="AC979" s="94"/>
      <c r="AD979" s="94"/>
      <c r="AE979" s="94"/>
    </row>
    <row r="980" spans="1:31">
      <c r="A980" s="94"/>
      <c r="B980" s="94"/>
      <c r="F980" s="94"/>
      <c r="G980" s="94"/>
      <c r="H980" s="94"/>
      <c r="I980" s="94"/>
      <c r="J980" s="94"/>
      <c r="L980" s="94"/>
      <c r="M980" s="94"/>
      <c r="N980" s="94"/>
      <c r="O980" s="94"/>
      <c r="X980" s="94"/>
      <c r="Y980" s="94"/>
      <c r="Z980" s="94"/>
      <c r="AA980" s="94"/>
      <c r="AB980" s="94"/>
      <c r="AC980" s="94"/>
      <c r="AD980" s="94"/>
      <c r="AE980" s="94"/>
    </row>
    <row r="981" spans="1:31">
      <c r="A981" s="94"/>
      <c r="B981" s="94"/>
      <c r="F981" s="94"/>
      <c r="G981" s="94"/>
      <c r="H981" s="94"/>
      <c r="I981" s="94"/>
      <c r="J981" s="94"/>
      <c r="L981" s="94"/>
      <c r="M981" s="94"/>
      <c r="N981" s="94"/>
      <c r="O981" s="94"/>
      <c r="X981" s="94"/>
      <c r="Y981" s="94"/>
      <c r="Z981" s="94"/>
      <c r="AA981" s="94"/>
      <c r="AB981" s="94"/>
      <c r="AC981" s="94"/>
      <c r="AD981" s="94"/>
      <c r="AE981" s="94"/>
    </row>
    <row r="982" spans="1:31">
      <c r="A982" s="94"/>
      <c r="B982" s="94"/>
      <c r="F982" s="94"/>
      <c r="G982" s="94"/>
      <c r="H982" s="94"/>
      <c r="I982" s="94"/>
      <c r="J982" s="94"/>
      <c r="L982" s="94"/>
      <c r="M982" s="94"/>
      <c r="N982" s="94"/>
      <c r="O982" s="94"/>
      <c r="X982" s="94"/>
      <c r="Y982" s="94"/>
      <c r="Z982" s="94"/>
      <c r="AA982" s="94"/>
      <c r="AB982" s="94"/>
      <c r="AC982" s="94"/>
      <c r="AD982" s="94"/>
      <c r="AE982" s="94"/>
    </row>
    <row r="983" spans="1:31">
      <c r="A983" s="94"/>
      <c r="B983" s="94"/>
      <c r="F983" s="94"/>
      <c r="G983" s="94"/>
      <c r="H983" s="94"/>
      <c r="I983" s="94"/>
      <c r="J983" s="94"/>
      <c r="L983" s="94"/>
      <c r="M983" s="94"/>
      <c r="N983" s="94"/>
      <c r="O983" s="94"/>
      <c r="X983" s="94"/>
      <c r="Y983" s="94"/>
      <c r="Z983" s="94"/>
      <c r="AA983" s="94"/>
      <c r="AB983" s="94"/>
      <c r="AC983" s="94"/>
      <c r="AD983" s="94"/>
      <c r="AE983" s="94"/>
    </row>
    <row r="984" spans="1:31">
      <c r="A984" s="94"/>
      <c r="B984" s="94"/>
      <c r="F984" s="94"/>
      <c r="G984" s="94"/>
      <c r="H984" s="94"/>
      <c r="I984" s="94"/>
      <c r="J984" s="94"/>
      <c r="L984" s="94"/>
      <c r="M984" s="94"/>
      <c r="N984" s="94"/>
      <c r="O984" s="94"/>
      <c r="X984" s="94"/>
      <c r="Y984" s="94"/>
      <c r="Z984" s="94"/>
      <c r="AA984" s="94"/>
      <c r="AB984" s="94"/>
      <c r="AC984" s="94"/>
      <c r="AD984" s="94"/>
      <c r="AE984" s="94"/>
    </row>
    <row r="985" spans="1:31">
      <c r="A985" s="94"/>
      <c r="B985" s="94"/>
      <c r="F985" s="94"/>
      <c r="G985" s="94"/>
      <c r="H985" s="94"/>
      <c r="I985" s="94"/>
      <c r="J985" s="94"/>
      <c r="L985" s="94"/>
      <c r="M985" s="94"/>
      <c r="N985" s="94"/>
      <c r="O985" s="94"/>
      <c r="X985" s="94"/>
      <c r="Y985" s="94"/>
      <c r="Z985" s="94"/>
      <c r="AA985" s="94"/>
      <c r="AB985" s="94"/>
      <c r="AC985" s="94"/>
      <c r="AD985" s="94"/>
      <c r="AE985" s="94"/>
    </row>
    <row r="986" spans="1:31">
      <c r="A986" s="94"/>
      <c r="B986" s="94"/>
      <c r="F986" s="94"/>
      <c r="G986" s="94"/>
      <c r="H986" s="94"/>
      <c r="I986" s="94"/>
      <c r="J986" s="94"/>
      <c r="L986" s="94"/>
      <c r="M986" s="94"/>
      <c r="N986" s="94"/>
      <c r="O986" s="94"/>
      <c r="X986" s="94"/>
      <c r="Y986" s="94"/>
      <c r="Z986" s="94"/>
      <c r="AA986" s="94"/>
      <c r="AB986" s="94"/>
      <c r="AC986" s="94"/>
      <c r="AD986" s="94"/>
      <c r="AE986" s="94"/>
    </row>
    <row r="987" spans="1:31">
      <c r="A987" s="94"/>
      <c r="B987" s="94"/>
      <c r="F987" s="94"/>
      <c r="G987" s="94"/>
      <c r="H987" s="94"/>
      <c r="I987" s="94"/>
      <c r="J987" s="94"/>
      <c r="L987" s="94"/>
      <c r="M987" s="94"/>
      <c r="N987" s="94"/>
      <c r="O987" s="94"/>
      <c r="X987" s="94"/>
      <c r="Y987" s="94"/>
      <c r="Z987" s="94"/>
      <c r="AA987" s="94"/>
      <c r="AB987" s="94"/>
      <c r="AC987" s="94"/>
      <c r="AD987" s="94"/>
      <c r="AE987" s="94"/>
    </row>
    <row r="988" spans="1:31">
      <c r="A988" s="94"/>
      <c r="B988" s="94"/>
      <c r="F988" s="94"/>
      <c r="G988" s="94"/>
      <c r="H988" s="94"/>
      <c r="I988" s="94"/>
      <c r="J988" s="94"/>
      <c r="L988" s="94"/>
      <c r="M988" s="94"/>
      <c r="N988" s="94"/>
      <c r="O988" s="94"/>
      <c r="X988" s="94"/>
      <c r="Y988" s="94"/>
      <c r="Z988" s="94"/>
      <c r="AA988" s="94"/>
      <c r="AB988" s="94"/>
      <c r="AC988" s="94"/>
      <c r="AD988" s="94"/>
      <c r="AE988" s="94"/>
    </row>
    <row r="989" spans="1:31">
      <c r="A989" s="94"/>
      <c r="B989" s="94"/>
      <c r="F989" s="94"/>
      <c r="G989" s="94"/>
      <c r="H989" s="94"/>
      <c r="I989" s="94"/>
      <c r="J989" s="94"/>
      <c r="L989" s="94"/>
      <c r="M989" s="94"/>
      <c r="N989" s="94"/>
      <c r="O989" s="94"/>
      <c r="X989" s="94"/>
      <c r="Y989" s="94"/>
      <c r="Z989" s="94"/>
      <c r="AA989" s="94"/>
      <c r="AB989" s="94"/>
      <c r="AC989" s="94"/>
      <c r="AD989" s="94"/>
      <c r="AE989" s="94"/>
    </row>
    <row r="990" spans="1:31">
      <c r="A990" s="94"/>
      <c r="B990" s="94"/>
      <c r="F990" s="94"/>
      <c r="G990" s="94"/>
      <c r="H990" s="94"/>
      <c r="I990" s="94"/>
      <c r="J990" s="94"/>
      <c r="L990" s="94"/>
      <c r="M990" s="94"/>
      <c r="N990" s="94"/>
      <c r="O990" s="94"/>
      <c r="X990" s="94"/>
      <c r="Y990" s="94"/>
      <c r="Z990" s="94"/>
      <c r="AA990" s="94"/>
      <c r="AB990" s="94"/>
      <c r="AC990" s="94"/>
      <c r="AD990" s="94"/>
      <c r="AE990" s="94"/>
    </row>
    <row r="991" spans="1:31">
      <c r="A991" s="94"/>
      <c r="B991" s="94"/>
      <c r="F991" s="94"/>
      <c r="G991" s="94"/>
      <c r="H991" s="94"/>
      <c r="I991" s="94"/>
      <c r="J991" s="94"/>
      <c r="L991" s="94"/>
      <c r="M991" s="94"/>
      <c r="N991" s="94"/>
      <c r="O991" s="94"/>
      <c r="X991" s="94"/>
      <c r="Y991" s="94"/>
      <c r="Z991" s="94"/>
      <c r="AA991" s="94"/>
      <c r="AB991" s="94"/>
      <c r="AC991" s="94"/>
      <c r="AD991" s="94"/>
      <c r="AE991" s="94"/>
    </row>
    <row r="992" spans="1:31">
      <c r="A992" s="94"/>
      <c r="B992" s="94"/>
      <c r="F992" s="94"/>
      <c r="G992" s="94"/>
      <c r="H992" s="94"/>
      <c r="I992" s="94"/>
      <c r="J992" s="94"/>
      <c r="L992" s="94"/>
      <c r="M992" s="94"/>
      <c r="N992" s="94"/>
      <c r="O992" s="94"/>
      <c r="X992" s="94"/>
      <c r="Y992" s="94"/>
      <c r="Z992" s="94"/>
      <c r="AA992" s="94"/>
      <c r="AB992" s="94"/>
      <c r="AC992" s="94"/>
      <c r="AD992" s="94"/>
      <c r="AE992" s="94"/>
    </row>
    <row r="993" spans="1:31">
      <c r="A993" s="94"/>
      <c r="B993" s="94"/>
      <c r="F993" s="94"/>
      <c r="G993" s="94"/>
      <c r="H993" s="94"/>
      <c r="I993" s="94"/>
      <c r="J993" s="94"/>
      <c r="L993" s="94"/>
      <c r="M993" s="94"/>
      <c r="N993" s="94"/>
      <c r="O993" s="94"/>
      <c r="X993" s="94"/>
      <c r="Y993" s="94"/>
      <c r="Z993" s="94"/>
      <c r="AA993" s="94"/>
      <c r="AB993" s="94"/>
      <c r="AC993" s="94"/>
      <c r="AD993" s="94"/>
      <c r="AE993" s="94"/>
    </row>
    <row r="994" spans="1:31">
      <c r="A994" s="94"/>
      <c r="B994" s="94"/>
      <c r="F994" s="94"/>
      <c r="G994" s="94"/>
      <c r="H994" s="94"/>
      <c r="I994" s="94"/>
      <c r="J994" s="94"/>
      <c r="L994" s="94"/>
      <c r="M994" s="94"/>
      <c r="N994" s="94"/>
      <c r="O994" s="94"/>
      <c r="X994" s="94"/>
      <c r="Y994" s="94"/>
      <c r="Z994" s="94"/>
      <c r="AA994" s="94"/>
      <c r="AB994" s="94"/>
      <c r="AC994" s="94"/>
      <c r="AD994" s="94"/>
      <c r="AE994" s="94"/>
    </row>
    <row r="995" spans="1:31">
      <c r="A995" s="94"/>
      <c r="B995" s="94"/>
      <c r="F995" s="94"/>
      <c r="G995" s="94"/>
      <c r="H995" s="94"/>
      <c r="I995" s="94"/>
      <c r="J995" s="94"/>
      <c r="L995" s="94"/>
      <c r="M995" s="94"/>
      <c r="N995" s="94"/>
      <c r="O995" s="94"/>
      <c r="X995" s="94"/>
      <c r="Y995" s="94"/>
      <c r="Z995" s="94"/>
      <c r="AA995" s="94"/>
      <c r="AB995" s="94"/>
      <c r="AC995" s="94"/>
      <c r="AD995" s="94"/>
      <c r="AE995" s="94"/>
    </row>
    <row r="996" spans="1:31">
      <c r="A996" s="94"/>
      <c r="B996" s="94"/>
      <c r="F996" s="94"/>
      <c r="G996" s="94"/>
      <c r="H996" s="94"/>
      <c r="I996" s="94"/>
      <c r="J996" s="94"/>
      <c r="L996" s="94"/>
      <c r="M996" s="94"/>
      <c r="N996" s="94"/>
      <c r="O996" s="94"/>
      <c r="X996" s="94"/>
      <c r="Y996" s="94"/>
      <c r="Z996" s="94"/>
      <c r="AA996" s="94"/>
      <c r="AB996" s="94"/>
      <c r="AC996" s="94"/>
      <c r="AD996" s="94"/>
      <c r="AE996" s="94"/>
    </row>
    <row r="997" spans="1:31">
      <c r="A997" s="94"/>
      <c r="B997" s="94"/>
      <c r="F997" s="94"/>
      <c r="G997" s="94"/>
      <c r="H997" s="94"/>
      <c r="I997" s="94"/>
      <c r="J997" s="94"/>
      <c r="L997" s="94"/>
      <c r="M997" s="94"/>
      <c r="N997" s="94"/>
      <c r="O997" s="94"/>
      <c r="X997" s="94"/>
      <c r="Y997" s="94"/>
      <c r="Z997" s="94"/>
      <c r="AA997" s="94"/>
      <c r="AB997" s="94"/>
      <c r="AC997" s="94"/>
      <c r="AD997" s="94"/>
      <c r="AE997" s="94"/>
    </row>
    <row r="998" spans="1:31">
      <c r="A998" s="94"/>
      <c r="B998" s="94"/>
      <c r="F998" s="94"/>
      <c r="G998" s="94"/>
      <c r="H998" s="94"/>
      <c r="I998" s="94"/>
      <c r="J998" s="94"/>
      <c r="L998" s="94"/>
      <c r="M998" s="94"/>
      <c r="N998" s="94"/>
      <c r="O998" s="94"/>
      <c r="X998" s="94"/>
      <c r="Y998" s="94"/>
      <c r="Z998" s="94"/>
      <c r="AA998" s="94"/>
      <c r="AB998" s="94"/>
      <c r="AC998" s="94"/>
      <c r="AD998" s="94"/>
      <c r="AE998" s="94"/>
    </row>
    <row r="999" spans="1:31">
      <c r="A999" s="94"/>
      <c r="B999" s="94"/>
      <c r="F999" s="94"/>
      <c r="G999" s="94"/>
      <c r="H999" s="94"/>
      <c r="I999" s="94"/>
      <c r="J999" s="94"/>
      <c r="L999" s="94"/>
      <c r="M999" s="94"/>
      <c r="N999" s="94"/>
      <c r="O999" s="94"/>
      <c r="X999" s="94"/>
      <c r="Y999" s="94"/>
      <c r="Z999" s="94"/>
      <c r="AA999" s="94"/>
      <c r="AB999" s="94"/>
      <c r="AC999" s="94"/>
      <c r="AD999" s="94"/>
      <c r="AE999" s="94"/>
    </row>
    <row r="1000" spans="1:31">
      <c r="A1000" s="94"/>
      <c r="B1000" s="94"/>
      <c r="F1000" s="94"/>
      <c r="G1000" s="94"/>
      <c r="H1000" s="94"/>
      <c r="I1000" s="94"/>
      <c r="J1000" s="94"/>
      <c r="L1000" s="94"/>
      <c r="M1000" s="94"/>
      <c r="N1000" s="94"/>
      <c r="O1000" s="94"/>
      <c r="X1000" s="94"/>
      <c r="Y1000" s="94"/>
      <c r="Z1000" s="94"/>
      <c r="AA1000" s="94"/>
      <c r="AB1000" s="94"/>
      <c r="AC1000" s="94"/>
      <c r="AD1000" s="94"/>
      <c r="AE1000" s="94"/>
    </row>
    <row r="1001" spans="1:31">
      <c r="A1001" s="94"/>
      <c r="B1001" s="94"/>
      <c r="F1001" s="94"/>
      <c r="G1001" s="94"/>
      <c r="H1001" s="94"/>
      <c r="I1001" s="94"/>
      <c r="J1001" s="94"/>
      <c r="L1001" s="94"/>
      <c r="M1001" s="94"/>
      <c r="N1001" s="94"/>
      <c r="O1001" s="94"/>
      <c r="X1001" s="94"/>
      <c r="Y1001" s="94"/>
      <c r="Z1001" s="94"/>
      <c r="AA1001" s="94"/>
      <c r="AB1001" s="94"/>
      <c r="AC1001" s="94"/>
      <c r="AD1001" s="94"/>
      <c r="AE1001" s="94"/>
    </row>
    <row r="1002" spans="1:31">
      <c r="A1002" s="94"/>
      <c r="B1002" s="94"/>
      <c r="F1002" s="94"/>
      <c r="G1002" s="94"/>
      <c r="H1002" s="94"/>
      <c r="I1002" s="94"/>
      <c r="J1002" s="94"/>
      <c r="L1002" s="94"/>
      <c r="M1002" s="94"/>
      <c r="N1002" s="94"/>
      <c r="O1002" s="94"/>
      <c r="X1002" s="94"/>
      <c r="Y1002" s="94"/>
      <c r="Z1002" s="94"/>
      <c r="AA1002" s="94"/>
      <c r="AB1002" s="94"/>
      <c r="AC1002" s="94"/>
      <c r="AD1002" s="94"/>
      <c r="AE1002" s="94"/>
    </row>
    <row r="1003" spans="1:31">
      <c r="A1003" s="94"/>
      <c r="B1003" s="94"/>
      <c r="F1003" s="94"/>
      <c r="G1003" s="94"/>
      <c r="H1003" s="94"/>
      <c r="I1003" s="94"/>
      <c r="J1003" s="94"/>
      <c r="L1003" s="94"/>
      <c r="M1003" s="94"/>
      <c r="N1003" s="94"/>
      <c r="O1003" s="94"/>
      <c r="X1003" s="94"/>
      <c r="Y1003" s="94"/>
      <c r="Z1003" s="94"/>
      <c r="AA1003" s="94"/>
      <c r="AB1003" s="94"/>
      <c r="AC1003" s="94"/>
      <c r="AD1003" s="94"/>
      <c r="AE1003" s="94"/>
    </row>
    <row r="1004" spans="1:31">
      <c r="A1004" s="94"/>
      <c r="B1004" s="94"/>
      <c r="F1004" s="94"/>
      <c r="G1004" s="94"/>
      <c r="H1004" s="94"/>
      <c r="I1004" s="94"/>
      <c r="J1004" s="94"/>
      <c r="L1004" s="94"/>
      <c r="M1004" s="94"/>
      <c r="N1004" s="94"/>
      <c r="O1004" s="94"/>
      <c r="X1004" s="94"/>
      <c r="Y1004" s="94"/>
      <c r="Z1004" s="94"/>
      <c r="AA1004" s="94"/>
      <c r="AB1004" s="94"/>
      <c r="AC1004" s="94"/>
      <c r="AD1004" s="94"/>
      <c r="AE1004" s="94"/>
    </row>
    <row r="1005" spans="1:31">
      <c r="A1005" s="94"/>
      <c r="B1005" s="94"/>
      <c r="F1005" s="94"/>
      <c r="G1005" s="94"/>
      <c r="H1005" s="94"/>
      <c r="I1005" s="94"/>
      <c r="J1005" s="94"/>
      <c r="L1005" s="94"/>
      <c r="M1005" s="94"/>
      <c r="N1005" s="94"/>
      <c r="O1005" s="94"/>
      <c r="X1005" s="94"/>
      <c r="Y1005" s="94"/>
      <c r="Z1005" s="94"/>
      <c r="AA1005" s="94"/>
      <c r="AB1005" s="94"/>
      <c r="AC1005" s="94"/>
      <c r="AD1005" s="94"/>
      <c r="AE1005" s="94"/>
    </row>
    <row r="1006" spans="1:31">
      <c r="A1006" s="94"/>
      <c r="B1006" s="94"/>
      <c r="F1006" s="94"/>
      <c r="G1006" s="94"/>
      <c r="H1006" s="94"/>
      <c r="I1006" s="94"/>
      <c r="J1006" s="94"/>
      <c r="L1006" s="94"/>
      <c r="M1006" s="94"/>
      <c r="N1006" s="94"/>
      <c r="O1006" s="94"/>
      <c r="X1006" s="94"/>
      <c r="Y1006" s="94"/>
      <c r="Z1006" s="94"/>
      <c r="AA1006" s="94"/>
      <c r="AB1006" s="94"/>
      <c r="AC1006" s="94"/>
      <c r="AD1006" s="94"/>
      <c r="AE1006" s="94"/>
    </row>
    <row r="1007" spans="1:31">
      <c r="A1007" s="94"/>
      <c r="B1007" s="94"/>
      <c r="F1007" s="94"/>
      <c r="G1007" s="94"/>
      <c r="H1007" s="94"/>
      <c r="I1007" s="94"/>
      <c r="J1007" s="94"/>
      <c r="L1007" s="94"/>
      <c r="M1007" s="94"/>
      <c r="N1007" s="94"/>
      <c r="O1007" s="94"/>
      <c r="X1007" s="94"/>
      <c r="Y1007" s="94"/>
      <c r="Z1007" s="94"/>
      <c r="AA1007" s="94"/>
      <c r="AB1007" s="94"/>
      <c r="AC1007" s="94"/>
      <c r="AD1007" s="94"/>
      <c r="AE1007" s="94"/>
    </row>
    <row r="1008" spans="1:31">
      <c r="A1008" s="94"/>
      <c r="B1008" s="94"/>
      <c r="F1008" s="94"/>
      <c r="G1008" s="94"/>
      <c r="H1008" s="94"/>
      <c r="I1008" s="94"/>
      <c r="J1008" s="94"/>
      <c r="L1008" s="94"/>
      <c r="M1008" s="94"/>
      <c r="N1008" s="94"/>
      <c r="O1008" s="94"/>
      <c r="X1008" s="94"/>
      <c r="Y1008" s="94"/>
      <c r="Z1008" s="94"/>
      <c r="AA1008" s="94"/>
      <c r="AB1008" s="94"/>
      <c r="AC1008" s="94"/>
      <c r="AD1008" s="94"/>
      <c r="AE1008" s="94"/>
    </row>
    <row r="1009" spans="1:31">
      <c r="A1009" s="94"/>
      <c r="B1009" s="94"/>
      <c r="F1009" s="94"/>
      <c r="G1009" s="94"/>
      <c r="H1009" s="94"/>
      <c r="I1009" s="94"/>
      <c r="J1009" s="94"/>
      <c r="L1009" s="94"/>
      <c r="M1009" s="94"/>
      <c r="N1009" s="94"/>
      <c r="O1009" s="94"/>
      <c r="X1009" s="94"/>
      <c r="Y1009" s="94"/>
      <c r="Z1009" s="94"/>
      <c r="AA1009" s="94"/>
      <c r="AB1009" s="94"/>
      <c r="AC1009" s="94"/>
      <c r="AD1009" s="94"/>
      <c r="AE1009" s="94"/>
    </row>
    <row r="1010" spans="1:31">
      <c r="A1010" s="94"/>
      <c r="B1010" s="94"/>
      <c r="F1010" s="94"/>
      <c r="G1010" s="94"/>
      <c r="H1010" s="94"/>
      <c r="I1010" s="94"/>
      <c r="J1010" s="94"/>
      <c r="L1010" s="94"/>
      <c r="M1010" s="94"/>
      <c r="N1010" s="94"/>
      <c r="O1010" s="94"/>
      <c r="X1010" s="94"/>
      <c r="Y1010" s="94"/>
      <c r="Z1010" s="94"/>
      <c r="AA1010" s="94"/>
      <c r="AB1010" s="94"/>
      <c r="AC1010" s="94"/>
      <c r="AD1010" s="94"/>
      <c r="AE1010" s="94"/>
    </row>
    <row r="1011" spans="1:31">
      <c r="A1011" s="94"/>
      <c r="B1011" s="94"/>
      <c r="F1011" s="94"/>
      <c r="G1011" s="94"/>
      <c r="H1011" s="94"/>
      <c r="I1011" s="94"/>
      <c r="J1011" s="94"/>
      <c r="L1011" s="94"/>
      <c r="M1011" s="94"/>
      <c r="N1011" s="94"/>
      <c r="O1011" s="94"/>
      <c r="X1011" s="94"/>
      <c r="Y1011" s="94"/>
      <c r="Z1011" s="94"/>
      <c r="AA1011" s="94"/>
      <c r="AB1011" s="94"/>
      <c r="AC1011" s="94"/>
      <c r="AD1011" s="94"/>
      <c r="AE1011" s="94"/>
    </row>
    <row r="1012" spans="1:31">
      <c r="A1012" s="94"/>
      <c r="B1012" s="94"/>
      <c r="F1012" s="94"/>
      <c r="G1012" s="94"/>
      <c r="H1012" s="94"/>
      <c r="I1012" s="94"/>
      <c r="J1012" s="94"/>
      <c r="L1012" s="94"/>
      <c r="M1012" s="94"/>
      <c r="N1012" s="94"/>
      <c r="O1012" s="94"/>
      <c r="X1012" s="94"/>
      <c r="Y1012" s="94"/>
      <c r="Z1012" s="94"/>
      <c r="AA1012" s="94"/>
      <c r="AB1012" s="94"/>
      <c r="AC1012" s="94"/>
      <c r="AD1012" s="94"/>
      <c r="AE1012" s="94"/>
    </row>
    <row r="1013" spans="1:31">
      <c r="A1013" s="94"/>
      <c r="B1013" s="94"/>
      <c r="F1013" s="94"/>
      <c r="G1013" s="94"/>
      <c r="H1013" s="94"/>
      <c r="I1013" s="94"/>
      <c r="J1013" s="94"/>
      <c r="L1013" s="94"/>
      <c r="M1013" s="94"/>
      <c r="N1013" s="94"/>
      <c r="O1013" s="94"/>
      <c r="X1013" s="94"/>
      <c r="Y1013" s="94"/>
      <c r="Z1013" s="94"/>
      <c r="AA1013" s="94"/>
      <c r="AB1013" s="94"/>
      <c r="AC1013" s="94"/>
      <c r="AD1013" s="94"/>
      <c r="AE1013" s="94"/>
    </row>
    <row r="1014" spans="1:31">
      <c r="A1014" s="94"/>
      <c r="B1014" s="94"/>
      <c r="F1014" s="94"/>
      <c r="G1014" s="94"/>
      <c r="H1014" s="94"/>
      <c r="I1014" s="94"/>
      <c r="J1014" s="94"/>
      <c r="L1014" s="94"/>
      <c r="M1014" s="94"/>
      <c r="N1014" s="94"/>
      <c r="O1014" s="94"/>
      <c r="X1014" s="94"/>
      <c r="Y1014" s="94"/>
      <c r="Z1014" s="94"/>
      <c r="AA1014" s="94"/>
      <c r="AB1014" s="94"/>
      <c r="AC1014" s="94"/>
      <c r="AD1014" s="94"/>
      <c r="AE1014" s="94"/>
    </row>
    <row r="1015" spans="1:31">
      <c r="A1015" s="94"/>
      <c r="B1015" s="94"/>
      <c r="F1015" s="94"/>
      <c r="G1015" s="94"/>
      <c r="H1015" s="94"/>
      <c r="I1015" s="94"/>
      <c r="J1015" s="94"/>
      <c r="L1015" s="94"/>
      <c r="M1015" s="94"/>
      <c r="N1015" s="94"/>
      <c r="O1015" s="94"/>
      <c r="X1015" s="94"/>
      <c r="Y1015" s="94"/>
      <c r="Z1015" s="94"/>
      <c r="AA1015" s="94"/>
      <c r="AB1015" s="94"/>
      <c r="AC1015" s="94"/>
      <c r="AD1015" s="94"/>
      <c r="AE1015" s="94"/>
    </row>
    <row r="1016" spans="1:31">
      <c r="A1016" s="94"/>
      <c r="B1016" s="94"/>
      <c r="F1016" s="94"/>
      <c r="G1016" s="94"/>
      <c r="H1016" s="94"/>
      <c r="I1016" s="94"/>
      <c r="J1016" s="94"/>
      <c r="L1016" s="94"/>
      <c r="M1016" s="94"/>
      <c r="N1016" s="94"/>
      <c r="O1016" s="94"/>
      <c r="X1016" s="94"/>
      <c r="Y1016" s="94"/>
      <c r="Z1016" s="94"/>
      <c r="AA1016" s="94"/>
      <c r="AB1016" s="94"/>
      <c r="AC1016" s="94"/>
      <c r="AD1016" s="94"/>
      <c r="AE1016" s="94"/>
    </row>
    <row r="1017" spans="1:31">
      <c r="A1017" s="94"/>
      <c r="B1017" s="94"/>
      <c r="F1017" s="94"/>
      <c r="G1017" s="94"/>
      <c r="H1017" s="94"/>
      <c r="I1017" s="94"/>
      <c r="J1017" s="94"/>
      <c r="L1017" s="94"/>
      <c r="M1017" s="94"/>
      <c r="N1017" s="94"/>
      <c r="O1017" s="94"/>
      <c r="X1017" s="94"/>
      <c r="Y1017" s="94"/>
      <c r="Z1017" s="94"/>
      <c r="AA1017" s="94"/>
      <c r="AB1017" s="94"/>
      <c r="AC1017" s="94"/>
      <c r="AD1017" s="94"/>
      <c r="AE1017" s="94"/>
    </row>
    <row r="1018" spans="1:31">
      <c r="A1018" s="94"/>
      <c r="B1018" s="94"/>
      <c r="F1018" s="94"/>
      <c r="G1018" s="94"/>
      <c r="H1018" s="94"/>
      <c r="I1018" s="94"/>
      <c r="J1018" s="94"/>
      <c r="L1018" s="94"/>
      <c r="M1018" s="94"/>
      <c r="N1018" s="94"/>
      <c r="O1018" s="94"/>
      <c r="X1018" s="94"/>
      <c r="Y1018" s="94"/>
      <c r="Z1018" s="94"/>
      <c r="AA1018" s="94"/>
      <c r="AB1018" s="94"/>
      <c r="AC1018" s="94"/>
      <c r="AD1018" s="94"/>
      <c r="AE1018" s="94"/>
    </row>
    <row r="1019" spans="1:31">
      <c r="A1019" s="94"/>
      <c r="B1019" s="94"/>
      <c r="F1019" s="94"/>
      <c r="G1019" s="94"/>
      <c r="H1019" s="94"/>
      <c r="I1019" s="94"/>
      <c r="J1019" s="94"/>
      <c r="L1019" s="94"/>
      <c r="M1019" s="94"/>
      <c r="N1019" s="94"/>
      <c r="O1019" s="94"/>
      <c r="X1019" s="94"/>
      <c r="Y1019" s="94"/>
      <c r="Z1019" s="94"/>
      <c r="AA1019" s="94"/>
      <c r="AB1019" s="94"/>
      <c r="AC1019" s="94"/>
      <c r="AD1019" s="94"/>
      <c r="AE1019" s="94"/>
    </row>
    <row r="1020" spans="1:31">
      <c r="A1020" s="94"/>
      <c r="B1020" s="94"/>
      <c r="F1020" s="94"/>
      <c r="G1020" s="94"/>
      <c r="H1020" s="94"/>
      <c r="I1020" s="94"/>
      <c r="J1020" s="94"/>
      <c r="L1020" s="94"/>
      <c r="M1020" s="94"/>
      <c r="N1020" s="94"/>
      <c r="O1020" s="94"/>
      <c r="X1020" s="94"/>
      <c r="Y1020" s="94"/>
      <c r="Z1020" s="94"/>
      <c r="AA1020" s="94"/>
      <c r="AB1020" s="94"/>
      <c r="AC1020" s="94"/>
      <c r="AD1020" s="94"/>
      <c r="AE1020" s="94"/>
    </row>
    <row r="1021" spans="1:31">
      <c r="A1021" s="94"/>
      <c r="B1021" s="94"/>
      <c r="F1021" s="94"/>
      <c r="G1021" s="94"/>
      <c r="H1021" s="94"/>
      <c r="I1021" s="94"/>
      <c r="J1021" s="94"/>
      <c r="L1021" s="94"/>
      <c r="M1021" s="94"/>
      <c r="N1021" s="94"/>
      <c r="O1021" s="94"/>
      <c r="X1021" s="94"/>
      <c r="Y1021" s="94"/>
      <c r="Z1021" s="94"/>
      <c r="AA1021" s="94"/>
      <c r="AB1021" s="94"/>
      <c r="AC1021" s="94"/>
      <c r="AD1021" s="94"/>
      <c r="AE1021" s="94"/>
    </row>
    <row r="1022" spans="1:31">
      <c r="A1022" s="94"/>
      <c r="B1022" s="94"/>
      <c r="F1022" s="94"/>
      <c r="G1022" s="94"/>
      <c r="H1022" s="94"/>
      <c r="I1022" s="94"/>
      <c r="J1022" s="94"/>
      <c r="L1022" s="94"/>
      <c r="M1022" s="94"/>
      <c r="N1022" s="94"/>
      <c r="O1022" s="94"/>
      <c r="X1022" s="94"/>
      <c r="Y1022" s="94"/>
      <c r="Z1022" s="94"/>
      <c r="AA1022" s="94"/>
      <c r="AB1022" s="94"/>
      <c r="AC1022" s="94"/>
      <c r="AD1022" s="94"/>
      <c r="AE1022" s="94"/>
    </row>
    <row r="1023" spans="1:31">
      <c r="A1023" s="94"/>
      <c r="B1023" s="94"/>
      <c r="F1023" s="94"/>
      <c r="G1023" s="94"/>
      <c r="H1023" s="94"/>
      <c r="I1023" s="94"/>
      <c r="J1023" s="94"/>
      <c r="L1023" s="94"/>
      <c r="M1023" s="94"/>
      <c r="N1023" s="94"/>
      <c r="O1023" s="94"/>
      <c r="X1023" s="94"/>
      <c r="Y1023" s="94"/>
      <c r="Z1023" s="94"/>
      <c r="AA1023" s="94"/>
      <c r="AB1023" s="94"/>
      <c r="AC1023" s="94"/>
      <c r="AD1023" s="94"/>
      <c r="AE1023" s="94"/>
    </row>
    <row r="1024" spans="1:31">
      <c r="A1024" s="94"/>
      <c r="B1024" s="94"/>
      <c r="F1024" s="94"/>
      <c r="G1024" s="94"/>
      <c r="H1024" s="94"/>
      <c r="I1024" s="94"/>
      <c r="J1024" s="94"/>
      <c r="L1024" s="94"/>
      <c r="M1024" s="94"/>
      <c r="N1024" s="94"/>
      <c r="O1024" s="94"/>
      <c r="X1024" s="94"/>
      <c r="Y1024" s="94"/>
      <c r="Z1024" s="94"/>
      <c r="AA1024" s="94"/>
      <c r="AB1024" s="94"/>
      <c r="AC1024" s="94"/>
      <c r="AD1024" s="94"/>
      <c r="AE1024" s="94"/>
    </row>
    <row r="1025" spans="1:31">
      <c r="A1025" s="94"/>
      <c r="B1025" s="94"/>
      <c r="F1025" s="94"/>
      <c r="G1025" s="94"/>
      <c r="H1025" s="94"/>
      <c r="I1025" s="94"/>
      <c r="J1025" s="94"/>
      <c r="L1025" s="94"/>
      <c r="M1025" s="94"/>
      <c r="N1025" s="94"/>
      <c r="O1025" s="94"/>
      <c r="X1025" s="94"/>
      <c r="Y1025" s="94"/>
      <c r="Z1025" s="94"/>
      <c r="AA1025" s="94"/>
      <c r="AB1025" s="94"/>
      <c r="AC1025" s="94"/>
      <c r="AD1025" s="94"/>
      <c r="AE1025" s="94"/>
    </row>
    <row r="1026" spans="1:31">
      <c r="A1026" s="94"/>
      <c r="B1026" s="94"/>
      <c r="F1026" s="94"/>
      <c r="G1026" s="94"/>
      <c r="H1026" s="94"/>
      <c r="I1026" s="94"/>
      <c r="J1026" s="94"/>
      <c r="L1026" s="94"/>
      <c r="M1026" s="94"/>
      <c r="N1026" s="94"/>
      <c r="O1026" s="94"/>
      <c r="X1026" s="94"/>
      <c r="Y1026" s="94"/>
      <c r="Z1026" s="94"/>
      <c r="AA1026" s="94"/>
      <c r="AB1026" s="94"/>
      <c r="AC1026" s="94"/>
      <c r="AD1026" s="94"/>
      <c r="AE1026" s="94"/>
    </row>
    <row r="1027" spans="1:31">
      <c r="A1027" s="94"/>
      <c r="B1027" s="94"/>
      <c r="F1027" s="94"/>
      <c r="G1027" s="94"/>
      <c r="H1027" s="94"/>
      <c r="I1027" s="94"/>
      <c r="J1027" s="94"/>
      <c r="L1027" s="94"/>
      <c r="M1027" s="94"/>
      <c r="N1027" s="94"/>
      <c r="O1027" s="94"/>
      <c r="X1027" s="94"/>
      <c r="Y1027" s="94"/>
      <c r="Z1027" s="94"/>
      <c r="AA1027" s="94"/>
      <c r="AB1027" s="94"/>
      <c r="AC1027" s="94"/>
      <c r="AD1027" s="94"/>
      <c r="AE1027" s="94"/>
    </row>
    <row r="1028" spans="1:31">
      <c r="A1028" s="94"/>
      <c r="B1028" s="94"/>
      <c r="F1028" s="94"/>
      <c r="G1028" s="94"/>
      <c r="H1028" s="94"/>
      <c r="I1028" s="94"/>
      <c r="J1028" s="94"/>
      <c r="L1028" s="94"/>
      <c r="M1028" s="94"/>
      <c r="N1028" s="94"/>
      <c r="O1028" s="94"/>
      <c r="X1028" s="94"/>
      <c r="Y1028" s="94"/>
      <c r="Z1028" s="94"/>
      <c r="AA1028" s="94"/>
      <c r="AB1028" s="94"/>
      <c r="AC1028" s="94"/>
      <c r="AD1028" s="94"/>
      <c r="AE1028" s="94"/>
    </row>
    <row r="1029" spans="1:31">
      <c r="A1029" s="94"/>
      <c r="B1029" s="94"/>
      <c r="F1029" s="94"/>
      <c r="G1029" s="94"/>
      <c r="H1029" s="94"/>
      <c r="I1029" s="94"/>
      <c r="J1029" s="94"/>
      <c r="L1029" s="94"/>
      <c r="M1029" s="94"/>
      <c r="N1029" s="94"/>
      <c r="O1029" s="94"/>
      <c r="X1029" s="94"/>
      <c r="Y1029" s="94"/>
      <c r="Z1029" s="94"/>
      <c r="AA1029" s="94"/>
      <c r="AB1029" s="94"/>
      <c r="AC1029" s="94"/>
      <c r="AD1029" s="94"/>
      <c r="AE1029" s="94"/>
    </row>
    <row r="1030" spans="1:31">
      <c r="A1030" s="94"/>
      <c r="B1030" s="94"/>
      <c r="F1030" s="94"/>
      <c r="G1030" s="94"/>
      <c r="H1030" s="94"/>
      <c r="I1030" s="94"/>
      <c r="J1030" s="94"/>
      <c r="L1030" s="94"/>
      <c r="M1030" s="94"/>
      <c r="N1030" s="94"/>
      <c r="O1030" s="94"/>
      <c r="X1030" s="94"/>
      <c r="Y1030" s="94"/>
      <c r="Z1030" s="94"/>
      <c r="AA1030" s="94"/>
      <c r="AB1030" s="94"/>
      <c r="AC1030" s="94"/>
      <c r="AD1030" s="94"/>
      <c r="AE1030" s="94"/>
    </row>
    <row r="1031" spans="1:31">
      <c r="A1031" s="94"/>
      <c r="B1031" s="94"/>
      <c r="F1031" s="94"/>
      <c r="G1031" s="94"/>
      <c r="H1031" s="94"/>
      <c r="I1031" s="94"/>
      <c r="J1031" s="94"/>
      <c r="L1031" s="94"/>
      <c r="M1031" s="94"/>
      <c r="N1031" s="94"/>
      <c r="O1031" s="94"/>
      <c r="X1031" s="94"/>
      <c r="Y1031" s="94"/>
      <c r="Z1031" s="94"/>
      <c r="AA1031" s="94"/>
      <c r="AB1031" s="94"/>
      <c r="AC1031" s="94"/>
      <c r="AD1031" s="94"/>
      <c r="AE1031" s="94"/>
    </row>
    <row r="1032" spans="1:31">
      <c r="A1032" s="94"/>
      <c r="B1032" s="94"/>
      <c r="F1032" s="94"/>
      <c r="G1032" s="94"/>
      <c r="H1032" s="94"/>
      <c r="I1032" s="94"/>
      <c r="J1032" s="94"/>
      <c r="L1032" s="94"/>
      <c r="M1032" s="94"/>
      <c r="N1032" s="94"/>
      <c r="O1032" s="94"/>
      <c r="X1032" s="94"/>
      <c r="Y1032" s="94"/>
      <c r="Z1032" s="94"/>
      <c r="AA1032" s="94"/>
      <c r="AB1032" s="94"/>
      <c r="AC1032" s="94"/>
      <c r="AD1032" s="94"/>
      <c r="AE1032" s="94"/>
    </row>
    <row r="1033" spans="1:31">
      <c r="A1033" s="94"/>
      <c r="B1033" s="94"/>
      <c r="F1033" s="94"/>
      <c r="G1033" s="94"/>
      <c r="H1033" s="94"/>
      <c r="I1033" s="94"/>
      <c r="J1033" s="94"/>
      <c r="L1033" s="94"/>
      <c r="M1033" s="94"/>
      <c r="N1033" s="94"/>
      <c r="O1033" s="94"/>
      <c r="X1033" s="94"/>
      <c r="Y1033" s="94"/>
      <c r="Z1033" s="94"/>
      <c r="AA1033" s="94"/>
      <c r="AB1033" s="94"/>
      <c r="AC1033" s="94"/>
      <c r="AD1033" s="94"/>
      <c r="AE1033" s="94"/>
    </row>
    <row r="1034" spans="1:31">
      <c r="A1034" s="94"/>
      <c r="B1034" s="94"/>
      <c r="F1034" s="94"/>
      <c r="G1034" s="94"/>
      <c r="H1034" s="94"/>
      <c r="I1034" s="94"/>
      <c r="J1034" s="94"/>
      <c r="L1034" s="94"/>
      <c r="M1034" s="94"/>
      <c r="N1034" s="94"/>
      <c r="O1034" s="94"/>
      <c r="X1034" s="94"/>
      <c r="Y1034" s="94"/>
      <c r="Z1034" s="94"/>
      <c r="AA1034" s="94"/>
      <c r="AB1034" s="94"/>
      <c r="AC1034" s="94"/>
      <c r="AD1034" s="94"/>
      <c r="AE1034" s="94"/>
    </row>
    <row r="1035" spans="1:31">
      <c r="A1035" s="94"/>
      <c r="B1035" s="94"/>
      <c r="F1035" s="94"/>
      <c r="G1035" s="94"/>
      <c r="H1035" s="94"/>
      <c r="I1035" s="94"/>
      <c r="J1035" s="94"/>
      <c r="L1035" s="94"/>
      <c r="M1035" s="94"/>
      <c r="N1035" s="94"/>
      <c r="O1035" s="94"/>
      <c r="X1035" s="94"/>
      <c r="Y1035" s="94"/>
      <c r="Z1035" s="94"/>
      <c r="AA1035" s="94"/>
      <c r="AB1035" s="94"/>
      <c r="AC1035" s="94"/>
      <c r="AD1035" s="94"/>
      <c r="AE1035" s="94"/>
    </row>
    <row r="1036" spans="1:31">
      <c r="A1036" s="94"/>
      <c r="B1036" s="94"/>
      <c r="F1036" s="94"/>
      <c r="G1036" s="94"/>
      <c r="H1036" s="94"/>
      <c r="I1036" s="94"/>
      <c r="J1036" s="94"/>
      <c r="L1036" s="94"/>
      <c r="M1036" s="94"/>
      <c r="N1036" s="94"/>
      <c r="O1036" s="94"/>
      <c r="X1036" s="94"/>
      <c r="Y1036" s="94"/>
      <c r="Z1036" s="94"/>
      <c r="AA1036" s="94"/>
      <c r="AB1036" s="94"/>
      <c r="AC1036" s="94"/>
      <c r="AD1036" s="94"/>
      <c r="AE1036" s="94"/>
    </row>
    <row r="1037" spans="1:31">
      <c r="A1037" s="94"/>
      <c r="B1037" s="94"/>
      <c r="F1037" s="94"/>
      <c r="G1037" s="94"/>
      <c r="H1037" s="94"/>
      <c r="I1037" s="94"/>
      <c r="J1037" s="94"/>
      <c r="L1037" s="94"/>
      <c r="M1037" s="94"/>
      <c r="N1037" s="94"/>
      <c r="O1037" s="94"/>
      <c r="X1037" s="94"/>
      <c r="Y1037" s="94"/>
      <c r="Z1037" s="94"/>
      <c r="AA1037" s="94"/>
      <c r="AB1037" s="94"/>
      <c r="AC1037" s="94"/>
      <c r="AD1037" s="94"/>
      <c r="AE1037" s="94"/>
    </row>
    <row r="1038" spans="1:31">
      <c r="A1038" s="94"/>
      <c r="B1038" s="94"/>
      <c r="F1038" s="94"/>
      <c r="G1038" s="94"/>
      <c r="H1038" s="94"/>
      <c r="I1038" s="94"/>
      <c r="J1038" s="94"/>
      <c r="L1038" s="94"/>
      <c r="M1038" s="94"/>
      <c r="N1038" s="94"/>
      <c r="O1038" s="94"/>
      <c r="X1038" s="94"/>
      <c r="Y1038" s="94"/>
      <c r="Z1038" s="94"/>
      <c r="AA1038" s="94"/>
      <c r="AB1038" s="94"/>
      <c r="AC1038" s="94"/>
      <c r="AD1038" s="94"/>
      <c r="AE1038" s="94"/>
    </row>
    <row r="1039" spans="1:31">
      <c r="A1039" s="94"/>
      <c r="B1039" s="94"/>
      <c r="F1039" s="94"/>
      <c r="G1039" s="94"/>
      <c r="H1039" s="94"/>
      <c r="I1039" s="94"/>
      <c r="J1039" s="94"/>
      <c r="L1039" s="94"/>
      <c r="M1039" s="94"/>
      <c r="N1039" s="94"/>
      <c r="O1039" s="94"/>
      <c r="X1039" s="94"/>
      <c r="Y1039" s="94"/>
      <c r="Z1039" s="94"/>
      <c r="AA1039" s="94"/>
      <c r="AB1039" s="94"/>
      <c r="AC1039" s="94"/>
      <c r="AD1039" s="94"/>
      <c r="AE1039" s="94"/>
    </row>
    <row r="1040" spans="1:31">
      <c r="A1040" s="94"/>
      <c r="B1040" s="94"/>
      <c r="F1040" s="94"/>
      <c r="G1040" s="94"/>
      <c r="H1040" s="94"/>
      <c r="I1040" s="94"/>
      <c r="J1040" s="94"/>
      <c r="L1040" s="94"/>
      <c r="M1040" s="94"/>
      <c r="N1040" s="94"/>
      <c r="O1040" s="94"/>
      <c r="X1040" s="94"/>
      <c r="Y1040" s="94"/>
      <c r="Z1040" s="94"/>
      <c r="AA1040" s="94"/>
      <c r="AB1040" s="94"/>
      <c r="AC1040" s="94"/>
      <c r="AD1040" s="94"/>
      <c r="AE1040" s="94"/>
    </row>
    <row r="1041" spans="1:31">
      <c r="A1041" s="94"/>
      <c r="B1041" s="94"/>
      <c r="F1041" s="94"/>
      <c r="G1041" s="94"/>
      <c r="H1041" s="94"/>
      <c r="I1041" s="94"/>
      <c r="J1041" s="94"/>
      <c r="L1041" s="94"/>
      <c r="M1041" s="94"/>
      <c r="N1041" s="94"/>
      <c r="O1041" s="94"/>
      <c r="X1041" s="94"/>
      <c r="Y1041" s="94"/>
      <c r="Z1041" s="94"/>
      <c r="AA1041" s="94"/>
      <c r="AB1041" s="94"/>
      <c r="AC1041" s="94"/>
      <c r="AD1041" s="94"/>
      <c r="AE1041" s="94"/>
    </row>
    <row r="1042" spans="1:31">
      <c r="A1042" s="94"/>
      <c r="B1042" s="94"/>
      <c r="F1042" s="94"/>
      <c r="G1042" s="94"/>
      <c r="H1042" s="94"/>
      <c r="I1042" s="94"/>
      <c r="J1042" s="94"/>
      <c r="L1042" s="94"/>
      <c r="M1042" s="94"/>
      <c r="N1042" s="94"/>
      <c r="O1042" s="94"/>
      <c r="X1042" s="94"/>
      <c r="Y1042" s="94"/>
      <c r="Z1042" s="94"/>
      <c r="AA1042" s="94"/>
      <c r="AB1042" s="94"/>
      <c r="AC1042" s="94"/>
      <c r="AD1042" s="94"/>
      <c r="AE1042" s="94"/>
    </row>
    <row r="1043" spans="1:31">
      <c r="A1043" s="94"/>
      <c r="B1043" s="94"/>
      <c r="F1043" s="94"/>
      <c r="G1043" s="94"/>
      <c r="H1043" s="94"/>
      <c r="I1043" s="94"/>
      <c r="J1043" s="94"/>
      <c r="L1043" s="94"/>
      <c r="M1043" s="94"/>
      <c r="N1043" s="94"/>
      <c r="O1043" s="94"/>
      <c r="X1043" s="94"/>
      <c r="Y1043" s="94"/>
      <c r="Z1043" s="94"/>
      <c r="AA1043" s="94"/>
      <c r="AB1043" s="94"/>
      <c r="AC1043" s="94"/>
      <c r="AD1043" s="94"/>
      <c r="AE1043" s="94"/>
    </row>
    <row r="1044" spans="1:31">
      <c r="A1044" s="94"/>
      <c r="B1044" s="94"/>
      <c r="F1044" s="94"/>
      <c r="G1044" s="94"/>
      <c r="H1044" s="94"/>
      <c r="I1044" s="94"/>
      <c r="J1044" s="94"/>
      <c r="L1044" s="94"/>
      <c r="M1044" s="94"/>
      <c r="N1044" s="94"/>
      <c r="O1044" s="94"/>
      <c r="X1044" s="94"/>
      <c r="Y1044" s="94"/>
      <c r="Z1044" s="94"/>
      <c r="AA1044" s="94"/>
      <c r="AB1044" s="94"/>
      <c r="AC1044" s="94"/>
      <c r="AD1044" s="94"/>
      <c r="AE1044" s="94"/>
    </row>
    <row r="1045" spans="1:31">
      <c r="A1045" s="94"/>
      <c r="B1045" s="94"/>
      <c r="F1045" s="94"/>
      <c r="G1045" s="94"/>
      <c r="H1045" s="94"/>
      <c r="I1045" s="94"/>
      <c r="J1045" s="94"/>
      <c r="L1045" s="94"/>
      <c r="M1045" s="94"/>
      <c r="N1045" s="94"/>
      <c r="O1045" s="94"/>
      <c r="X1045" s="94"/>
      <c r="Y1045" s="94"/>
      <c r="Z1045" s="94"/>
      <c r="AA1045" s="94"/>
      <c r="AB1045" s="94"/>
      <c r="AC1045" s="94"/>
      <c r="AD1045" s="94"/>
      <c r="AE1045" s="94"/>
    </row>
    <row r="1046" spans="1:31">
      <c r="A1046" s="94"/>
      <c r="B1046" s="94"/>
      <c r="F1046" s="94"/>
      <c r="G1046" s="94"/>
      <c r="H1046" s="94"/>
      <c r="I1046" s="94"/>
      <c r="J1046" s="94"/>
      <c r="L1046" s="94"/>
      <c r="M1046" s="94"/>
      <c r="N1046" s="94"/>
      <c r="O1046" s="94"/>
      <c r="X1046" s="94"/>
      <c r="Y1046" s="94"/>
      <c r="Z1046" s="94"/>
      <c r="AA1046" s="94"/>
      <c r="AB1046" s="94"/>
      <c r="AC1046" s="94"/>
      <c r="AD1046" s="94"/>
      <c r="AE1046" s="94"/>
    </row>
    <row r="1047" spans="1:31">
      <c r="A1047" s="94"/>
      <c r="B1047" s="94"/>
      <c r="F1047" s="94"/>
      <c r="G1047" s="94"/>
      <c r="H1047" s="94"/>
      <c r="I1047" s="94"/>
      <c r="J1047" s="94"/>
      <c r="L1047" s="94"/>
      <c r="M1047" s="94"/>
      <c r="N1047" s="94"/>
      <c r="O1047" s="94"/>
      <c r="X1047" s="94"/>
      <c r="Y1047" s="94"/>
      <c r="Z1047" s="94"/>
      <c r="AA1047" s="94"/>
      <c r="AB1047" s="94"/>
      <c r="AC1047" s="94"/>
      <c r="AD1047" s="94"/>
      <c r="AE1047" s="94"/>
    </row>
    <row r="1048" spans="1:31">
      <c r="A1048" s="94"/>
      <c r="B1048" s="94"/>
      <c r="F1048" s="94"/>
      <c r="G1048" s="94"/>
      <c r="H1048" s="94"/>
      <c r="I1048" s="94"/>
      <c r="J1048" s="94"/>
      <c r="L1048" s="94"/>
      <c r="M1048" s="94"/>
      <c r="N1048" s="94"/>
      <c r="O1048" s="94"/>
      <c r="X1048" s="94"/>
      <c r="Y1048" s="94"/>
      <c r="Z1048" s="94"/>
      <c r="AA1048" s="94"/>
      <c r="AB1048" s="94"/>
      <c r="AC1048" s="94"/>
      <c r="AD1048" s="94"/>
      <c r="AE1048" s="94"/>
    </row>
    <row r="1049" spans="1:31">
      <c r="A1049" s="94"/>
      <c r="B1049" s="94"/>
      <c r="F1049" s="94"/>
      <c r="G1049" s="94"/>
      <c r="H1049" s="94"/>
      <c r="I1049" s="94"/>
      <c r="J1049" s="94"/>
      <c r="L1049" s="94"/>
      <c r="M1049" s="94"/>
      <c r="N1049" s="94"/>
      <c r="O1049" s="94"/>
      <c r="X1049" s="94"/>
      <c r="Y1049" s="94"/>
      <c r="Z1049" s="94"/>
      <c r="AA1049" s="94"/>
      <c r="AB1049" s="94"/>
      <c r="AC1049" s="94"/>
      <c r="AD1049" s="94"/>
      <c r="AE1049" s="94"/>
    </row>
    <row r="1050" spans="1:31">
      <c r="A1050" s="94"/>
      <c r="B1050" s="94"/>
      <c r="F1050" s="94"/>
      <c r="G1050" s="94"/>
      <c r="H1050" s="94"/>
      <c r="I1050" s="94"/>
      <c r="J1050" s="94"/>
      <c r="L1050" s="94"/>
      <c r="M1050" s="94"/>
      <c r="N1050" s="94"/>
      <c r="O1050" s="94"/>
      <c r="X1050" s="94"/>
      <c r="Y1050" s="94"/>
      <c r="Z1050" s="94"/>
      <c r="AA1050" s="94"/>
      <c r="AB1050" s="94"/>
      <c r="AC1050" s="94"/>
      <c r="AD1050" s="94"/>
      <c r="AE1050" s="94"/>
    </row>
    <row r="1051" spans="1:31">
      <c r="A1051" s="94"/>
      <c r="B1051" s="94"/>
      <c r="F1051" s="94"/>
      <c r="G1051" s="94"/>
      <c r="H1051" s="94"/>
      <c r="I1051" s="94"/>
      <c r="J1051" s="94"/>
      <c r="L1051" s="94"/>
      <c r="M1051" s="94"/>
      <c r="N1051" s="94"/>
      <c r="O1051" s="94"/>
      <c r="X1051" s="94"/>
      <c r="Y1051" s="94"/>
      <c r="Z1051" s="94"/>
      <c r="AA1051" s="94"/>
      <c r="AB1051" s="94"/>
      <c r="AC1051" s="94"/>
      <c r="AD1051" s="94"/>
      <c r="AE1051" s="94"/>
    </row>
    <row r="1052" spans="1:31">
      <c r="A1052" s="94"/>
      <c r="B1052" s="94"/>
      <c r="F1052" s="94"/>
      <c r="G1052" s="94"/>
      <c r="H1052" s="94"/>
      <c r="I1052" s="94"/>
      <c r="J1052" s="94"/>
      <c r="L1052" s="94"/>
      <c r="M1052" s="94"/>
      <c r="N1052" s="94"/>
      <c r="O1052" s="94"/>
      <c r="X1052" s="94"/>
      <c r="Y1052" s="94"/>
      <c r="Z1052" s="94"/>
      <c r="AA1052" s="94"/>
      <c r="AB1052" s="94"/>
      <c r="AC1052" s="94"/>
      <c r="AD1052" s="94"/>
      <c r="AE1052" s="94"/>
    </row>
    <row r="1053" spans="1:31">
      <c r="A1053" s="94"/>
      <c r="B1053" s="94"/>
      <c r="F1053" s="94"/>
      <c r="G1053" s="94"/>
      <c r="H1053" s="94"/>
      <c r="I1053" s="94"/>
      <c r="J1053" s="94"/>
      <c r="L1053" s="94"/>
      <c r="M1053" s="94"/>
      <c r="N1053" s="94"/>
      <c r="O1053" s="94"/>
      <c r="X1053" s="94"/>
      <c r="Y1053" s="94"/>
      <c r="Z1053" s="94"/>
      <c r="AA1053" s="94"/>
      <c r="AB1053" s="94"/>
      <c r="AC1053" s="94"/>
      <c r="AD1053" s="94"/>
      <c r="AE1053" s="94"/>
    </row>
    <row r="1054" spans="1:31">
      <c r="A1054" s="94"/>
      <c r="B1054" s="94"/>
      <c r="F1054" s="94"/>
      <c r="G1054" s="94"/>
      <c r="H1054" s="94"/>
      <c r="I1054" s="94"/>
      <c r="J1054" s="94"/>
      <c r="L1054" s="94"/>
      <c r="M1054" s="94"/>
      <c r="N1054" s="94"/>
      <c r="O1054" s="94"/>
      <c r="X1054" s="94"/>
      <c r="Y1054" s="94"/>
      <c r="Z1054" s="94"/>
      <c r="AA1054" s="94"/>
      <c r="AB1054" s="94"/>
      <c r="AC1054" s="94"/>
      <c r="AD1054" s="94"/>
      <c r="AE1054" s="94"/>
    </row>
    <row r="1055" spans="1:31">
      <c r="A1055" s="94"/>
      <c r="B1055" s="94"/>
      <c r="F1055" s="94"/>
      <c r="G1055" s="94"/>
      <c r="H1055" s="94"/>
      <c r="I1055" s="94"/>
      <c r="J1055" s="94"/>
      <c r="L1055" s="94"/>
      <c r="M1055" s="94"/>
      <c r="N1055" s="94"/>
      <c r="O1055" s="94"/>
      <c r="X1055" s="94"/>
      <c r="Y1055" s="94"/>
      <c r="Z1055" s="94"/>
      <c r="AA1055" s="94"/>
      <c r="AB1055" s="94"/>
      <c r="AC1055" s="94"/>
      <c r="AD1055" s="94"/>
      <c r="AE1055" s="94"/>
    </row>
    <row r="1056" spans="1:31">
      <c r="A1056" s="94"/>
      <c r="B1056" s="94"/>
      <c r="F1056" s="94"/>
      <c r="G1056" s="94"/>
      <c r="H1056" s="94"/>
      <c r="I1056" s="94"/>
      <c r="J1056" s="94"/>
      <c r="L1056" s="94"/>
      <c r="M1056" s="94"/>
      <c r="N1056" s="94"/>
      <c r="O1056" s="94"/>
      <c r="X1056" s="94"/>
      <c r="Y1056" s="94"/>
      <c r="Z1056" s="94"/>
      <c r="AA1056" s="94"/>
      <c r="AB1056" s="94"/>
      <c r="AC1056" s="94"/>
      <c r="AD1056" s="94"/>
      <c r="AE1056" s="94"/>
    </row>
    <row r="1057" spans="1:31">
      <c r="A1057" s="94"/>
      <c r="B1057" s="94"/>
      <c r="F1057" s="94"/>
      <c r="G1057" s="94"/>
      <c r="H1057" s="94"/>
      <c r="I1057" s="94"/>
      <c r="J1057" s="94"/>
      <c r="L1057" s="94"/>
      <c r="M1057" s="94"/>
      <c r="N1057" s="94"/>
      <c r="O1057" s="94"/>
      <c r="X1057" s="94"/>
      <c r="Y1057" s="94"/>
      <c r="Z1057" s="94"/>
      <c r="AA1057" s="94"/>
      <c r="AB1057" s="94"/>
      <c r="AC1057" s="94"/>
      <c r="AD1057" s="94"/>
      <c r="AE1057" s="94"/>
    </row>
    <row r="1058" spans="1:31">
      <c r="A1058" s="94"/>
      <c r="B1058" s="94"/>
      <c r="F1058" s="94"/>
      <c r="G1058" s="94"/>
      <c r="H1058" s="94"/>
      <c r="I1058" s="94"/>
      <c r="J1058" s="94"/>
      <c r="L1058" s="94"/>
      <c r="M1058" s="94"/>
      <c r="N1058" s="94"/>
      <c r="O1058" s="94"/>
      <c r="X1058" s="94"/>
      <c r="Y1058" s="94"/>
      <c r="Z1058" s="94"/>
      <c r="AA1058" s="94"/>
      <c r="AB1058" s="94"/>
      <c r="AC1058" s="94"/>
      <c r="AD1058" s="94"/>
      <c r="AE1058" s="94"/>
    </row>
    <row r="1059" spans="1:31">
      <c r="A1059" s="94"/>
      <c r="B1059" s="94"/>
      <c r="F1059" s="94"/>
      <c r="G1059" s="94"/>
      <c r="H1059" s="94"/>
      <c r="I1059" s="94"/>
      <c r="J1059" s="94"/>
      <c r="L1059" s="94"/>
      <c r="M1059" s="94"/>
      <c r="N1059" s="94"/>
      <c r="O1059" s="94"/>
      <c r="X1059" s="94"/>
      <c r="Y1059" s="94"/>
      <c r="Z1059" s="94"/>
      <c r="AA1059" s="94"/>
      <c r="AB1059" s="94"/>
      <c r="AC1059" s="94"/>
      <c r="AD1059" s="94"/>
      <c r="AE1059" s="94"/>
    </row>
    <row r="1060" spans="1:31">
      <c r="A1060" s="94"/>
      <c r="B1060" s="94"/>
      <c r="F1060" s="94"/>
      <c r="G1060" s="94"/>
      <c r="H1060" s="94"/>
      <c r="I1060" s="94"/>
      <c r="J1060" s="94"/>
      <c r="L1060" s="94"/>
      <c r="M1060" s="94"/>
      <c r="N1060" s="94"/>
      <c r="O1060" s="94"/>
      <c r="X1060" s="94"/>
      <c r="Y1060" s="94"/>
      <c r="Z1060" s="94"/>
      <c r="AA1060" s="94"/>
      <c r="AB1060" s="94"/>
      <c r="AC1060" s="94"/>
      <c r="AD1060" s="94"/>
      <c r="AE1060" s="94"/>
    </row>
    <row r="1061" spans="1:31">
      <c r="A1061" s="94"/>
      <c r="B1061" s="94"/>
      <c r="F1061" s="94"/>
      <c r="G1061" s="94"/>
      <c r="H1061" s="94"/>
      <c r="I1061" s="94"/>
      <c r="J1061" s="94"/>
      <c r="L1061" s="94"/>
      <c r="M1061" s="94"/>
      <c r="N1061" s="94"/>
      <c r="O1061" s="94"/>
      <c r="X1061" s="94"/>
      <c r="Y1061" s="94"/>
      <c r="Z1061" s="94"/>
      <c r="AA1061" s="94"/>
      <c r="AB1061" s="94"/>
      <c r="AC1061" s="94"/>
      <c r="AD1061" s="94"/>
      <c r="AE1061" s="94"/>
    </row>
    <row r="1062" spans="1:31">
      <c r="A1062" s="94"/>
      <c r="B1062" s="94"/>
      <c r="F1062" s="94"/>
      <c r="G1062" s="94"/>
      <c r="H1062" s="94"/>
      <c r="I1062" s="94"/>
      <c r="J1062" s="94"/>
      <c r="L1062" s="94"/>
      <c r="M1062" s="94"/>
      <c r="N1062" s="94"/>
      <c r="O1062" s="94"/>
      <c r="X1062" s="94"/>
      <c r="Y1062" s="94"/>
      <c r="Z1062" s="94"/>
      <c r="AA1062" s="94"/>
      <c r="AB1062" s="94"/>
      <c r="AC1062" s="94"/>
      <c r="AD1062" s="94"/>
      <c r="AE1062" s="94"/>
    </row>
    <row r="1063" spans="1:31">
      <c r="A1063" s="94"/>
      <c r="B1063" s="94"/>
      <c r="F1063" s="94"/>
      <c r="G1063" s="94"/>
      <c r="H1063" s="94"/>
      <c r="I1063" s="94"/>
      <c r="J1063" s="94"/>
      <c r="L1063" s="94"/>
      <c r="M1063" s="94"/>
      <c r="N1063" s="94"/>
      <c r="O1063" s="94"/>
      <c r="X1063" s="94"/>
      <c r="Y1063" s="94"/>
      <c r="Z1063" s="94"/>
      <c r="AA1063" s="94"/>
      <c r="AB1063" s="94"/>
      <c r="AC1063" s="94"/>
      <c r="AD1063" s="94"/>
      <c r="AE1063" s="94"/>
    </row>
    <row r="1064" spans="1:31">
      <c r="A1064" s="94"/>
      <c r="B1064" s="94"/>
      <c r="F1064" s="94"/>
      <c r="G1064" s="94"/>
      <c r="H1064" s="94"/>
      <c r="I1064" s="94"/>
      <c r="J1064" s="94"/>
      <c r="L1064" s="94"/>
      <c r="M1064" s="94"/>
      <c r="N1064" s="94"/>
      <c r="O1064" s="94"/>
      <c r="X1064" s="94"/>
      <c r="Y1064" s="94"/>
      <c r="Z1064" s="94"/>
      <c r="AA1064" s="94"/>
      <c r="AB1064" s="94"/>
      <c r="AC1064" s="94"/>
      <c r="AD1064" s="94"/>
      <c r="AE1064" s="94"/>
    </row>
    <row r="1065" spans="1:31">
      <c r="A1065" s="94"/>
      <c r="B1065" s="94"/>
      <c r="F1065" s="94"/>
      <c r="G1065" s="94"/>
      <c r="H1065" s="94"/>
      <c r="I1065" s="94"/>
      <c r="J1065" s="94"/>
      <c r="L1065" s="94"/>
      <c r="M1065" s="94"/>
      <c r="N1065" s="94"/>
      <c r="O1065" s="94"/>
      <c r="X1065" s="94"/>
      <c r="Y1065" s="94"/>
      <c r="Z1065" s="94"/>
      <c r="AA1065" s="94"/>
      <c r="AB1065" s="94"/>
      <c r="AC1065" s="94"/>
      <c r="AD1065" s="94"/>
      <c r="AE1065" s="94"/>
    </row>
    <row r="1066" spans="1:31">
      <c r="A1066" s="94"/>
      <c r="B1066" s="94"/>
      <c r="F1066" s="94"/>
      <c r="G1066" s="94"/>
      <c r="H1066" s="94"/>
      <c r="I1066" s="94"/>
      <c r="J1066" s="94"/>
      <c r="L1066" s="94"/>
      <c r="M1066" s="94"/>
      <c r="N1066" s="94"/>
      <c r="O1066" s="94"/>
      <c r="X1066" s="94"/>
      <c r="Y1066" s="94"/>
      <c r="Z1066" s="94"/>
      <c r="AA1066" s="94"/>
      <c r="AB1066" s="94"/>
      <c r="AC1066" s="94"/>
      <c r="AD1066" s="94"/>
      <c r="AE1066" s="94"/>
    </row>
    <row r="1067" spans="1:31">
      <c r="A1067" s="94"/>
      <c r="B1067" s="94"/>
      <c r="F1067" s="94"/>
      <c r="G1067" s="94"/>
      <c r="H1067" s="94"/>
      <c r="I1067" s="94"/>
      <c r="J1067" s="94"/>
      <c r="L1067" s="94"/>
      <c r="M1067" s="94"/>
      <c r="N1067" s="94"/>
      <c r="O1067" s="94"/>
      <c r="X1067" s="94"/>
      <c r="Y1067" s="94"/>
      <c r="Z1067" s="94"/>
      <c r="AA1067" s="94"/>
      <c r="AB1067" s="94"/>
      <c r="AC1067" s="94"/>
      <c r="AD1067" s="94"/>
      <c r="AE1067" s="94"/>
    </row>
    <row r="1068" spans="1:31">
      <c r="A1068" s="94"/>
      <c r="B1068" s="94"/>
      <c r="F1068" s="94"/>
      <c r="G1068" s="94"/>
      <c r="H1068" s="94"/>
      <c r="I1068" s="94"/>
      <c r="J1068" s="94"/>
      <c r="L1068" s="94"/>
      <c r="M1068" s="94"/>
      <c r="N1068" s="94"/>
      <c r="O1068" s="94"/>
      <c r="X1068" s="94"/>
      <c r="Y1068" s="94"/>
      <c r="Z1068" s="94"/>
      <c r="AA1068" s="94"/>
      <c r="AB1068" s="94"/>
      <c r="AC1068" s="94"/>
      <c r="AD1068" s="94"/>
      <c r="AE1068" s="94"/>
    </row>
    <row r="1069" spans="1:31">
      <c r="A1069" s="94"/>
      <c r="B1069" s="94"/>
      <c r="F1069" s="94"/>
      <c r="G1069" s="94"/>
      <c r="H1069" s="94"/>
      <c r="I1069" s="94"/>
      <c r="J1069" s="94"/>
      <c r="L1069" s="94"/>
      <c r="M1069" s="94"/>
      <c r="N1069" s="94"/>
      <c r="O1069" s="94"/>
      <c r="X1069" s="94"/>
      <c r="Y1069" s="94"/>
      <c r="Z1069" s="94"/>
      <c r="AA1069" s="94"/>
      <c r="AB1069" s="94"/>
      <c r="AC1069" s="94"/>
      <c r="AD1069" s="94"/>
      <c r="AE1069" s="94"/>
    </row>
    <row r="1070" spans="1:31">
      <c r="A1070" s="94"/>
      <c r="B1070" s="94"/>
      <c r="F1070" s="94"/>
      <c r="G1070" s="94"/>
      <c r="H1070" s="94"/>
      <c r="I1070" s="94"/>
      <c r="J1070" s="94"/>
      <c r="L1070" s="94"/>
      <c r="M1070" s="94"/>
      <c r="N1070" s="94"/>
      <c r="O1070" s="94"/>
      <c r="X1070" s="94"/>
      <c r="Y1070" s="94"/>
      <c r="Z1070" s="94"/>
      <c r="AA1070" s="94"/>
      <c r="AB1070" s="94"/>
      <c r="AC1070" s="94"/>
      <c r="AD1070" s="94"/>
      <c r="AE1070" s="94"/>
    </row>
    <row r="1071" spans="1:31">
      <c r="A1071" s="94"/>
      <c r="B1071" s="94"/>
      <c r="F1071" s="94"/>
      <c r="G1071" s="94"/>
      <c r="H1071" s="94"/>
      <c r="I1071" s="94"/>
      <c r="J1071" s="94"/>
      <c r="L1071" s="94"/>
      <c r="M1071" s="94"/>
      <c r="N1071" s="94"/>
      <c r="O1071" s="94"/>
      <c r="X1071" s="94"/>
      <c r="Y1071" s="94"/>
      <c r="Z1071" s="94"/>
      <c r="AA1071" s="94"/>
      <c r="AB1071" s="94"/>
      <c r="AC1071" s="94"/>
      <c r="AD1071" s="94"/>
      <c r="AE1071" s="94"/>
    </row>
    <row r="1072" spans="1:31">
      <c r="A1072" s="94"/>
      <c r="B1072" s="94"/>
      <c r="F1072" s="94"/>
      <c r="G1072" s="94"/>
      <c r="H1072" s="94"/>
      <c r="I1072" s="94"/>
      <c r="J1072" s="94"/>
      <c r="L1072" s="94"/>
      <c r="M1072" s="94"/>
      <c r="N1072" s="94"/>
      <c r="O1072" s="94"/>
      <c r="X1072" s="94"/>
      <c r="Y1072" s="94"/>
      <c r="Z1072" s="94"/>
      <c r="AA1072" s="94"/>
      <c r="AB1072" s="94"/>
      <c r="AC1072" s="94"/>
      <c r="AD1072" s="94"/>
      <c r="AE1072" s="94"/>
    </row>
    <row r="1073" spans="1:31">
      <c r="A1073" s="94"/>
      <c r="B1073" s="94"/>
      <c r="F1073" s="94"/>
      <c r="G1073" s="94"/>
      <c r="H1073" s="94"/>
      <c r="I1073" s="94"/>
      <c r="J1073" s="94"/>
      <c r="L1073" s="94"/>
      <c r="M1073" s="94"/>
      <c r="N1073" s="94"/>
      <c r="O1073" s="94"/>
      <c r="X1073" s="94"/>
      <c r="Y1073" s="94"/>
      <c r="Z1073" s="94"/>
      <c r="AA1073" s="94"/>
      <c r="AB1073" s="94"/>
      <c r="AC1073" s="94"/>
      <c r="AD1073" s="94"/>
      <c r="AE1073" s="94"/>
    </row>
    <row r="1074" spans="1:31">
      <c r="A1074" s="94"/>
      <c r="B1074" s="94"/>
      <c r="F1074" s="94"/>
      <c r="G1074" s="94"/>
      <c r="H1074" s="94"/>
      <c r="I1074" s="94"/>
      <c r="J1074" s="94"/>
      <c r="L1074" s="94"/>
      <c r="M1074" s="94"/>
      <c r="N1074" s="94"/>
      <c r="O1074" s="94"/>
      <c r="X1074" s="94"/>
      <c r="Y1074" s="94"/>
      <c r="Z1074" s="94"/>
      <c r="AA1074" s="94"/>
      <c r="AB1074" s="94"/>
      <c r="AC1074" s="94"/>
      <c r="AD1074" s="94"/>
      <c r="AE1074" s="94"/>
    </row>
    <row r="1075" spans="1:31">
      <c r="A1075" s="94"/>
      <c r="B1075" s="94"/>
      <c r="F1075" s="94"/>
      <c r="G1075" s="94"/>
      <c r="H1075" s="94"/>
      <c r="I1075" s="94"/>
      <c r="J1075" s="94"/>
      <c r="L1075" s="94"/>
      <c r="M1075" s="94"/>
      <c r="N1075" s="94"/>
      <c r="O1075" s="94"/>
      <c r="X1075" s="94"/>
      <c r="Y1075" s="94"/>
      <c r="Z1075" s="94"/>
      <c r="AA1075" s="94"/>
      <c r="AB1075" s="94"/>
      <c r="AC1075" s="94"/>
      <c r="AD1075" s="94"/>
      <c r="AE1075" s="94"/>
    </row>
    <row r="1076" spans="1:31">
      <c r="A1076" s="94"/>
      <c r="B1076" s="94"/>
      <c r="F1076" s="94"/>
      <c r="G1076" s="94"/>
      <c r="H1076" s="94"/>
      <c r="I1076" s="94"/>
      <c r="J1076" s="94"/>
      <c r="L1076" s="94"/>
      <c r="M1076" s="94"/>
      <c r="N1076" s="94"/>
      <c r="O1076" s="94"/>
      <c r="X1076" s="94"/>
      <c r="Y1076" s="94"/>
      <c r="Z1076" s="94"/>
      <c r="AA1076" s="94"/>
      <c r="AB1076" s="94"/>
      <c r="AC1076" s="94"/>
      <c r="AD1076" s="94"/>
      <c r="AE1076" s="94"/>
    </row>
    <row r="1077" spans="1:31">
      <c r="A1077" s="94"/>
      <c r="B1077" s="94"/>
      <c r="F1077" s="94"/>
      <c r="G1077" s="94"/>
      <c r="H1077" s="94"/>
      <c r="I1077" s="94"/>
      <c r="J1077" s="94"/>
      <c r="L1077" s="94"/>
      <c r="M1077" s="94"/>
      <c r="N1077" s="94"/>
      <c r="O1077" s="94"/>
      <c r="X1077" s="94"/>
      <c r="Y1077" s="94"/>
      <c r="Z1077" s="94"/>
      <c r="AA1077" s="94"/>
      <c r="AB1077" s="94"/>
      <c r="AC1077" s="94"/>
      <c r="AD1077" s="94"/>
      <c r="AE1077" s="94"/>
    </row>
    <row r="1078" spans="1:31">
      <c r="A1078" s="94"/>
      <c r="B1078" s="94"/>
      <c r="F1078" s="94"/>
      <c r="G1078" s="94"/>
      <c r="H1078" s="94"/>
      <c r="I1078" s="94"/>
      <c r="J1078" s="94"/>
      <c r="L1078" s="94"/>
      <c r="M1078" s="94"/>
      <c r="N1078" s="94"/>
      <c r="O1078" s="94"/>
      <c r="X1078" s="94"/>
      <c r="Y1078" s="94"/>
      <c r="Z1078" s="94"/>
      <c r="AA1078" s="94"/>
      <c r="AB1078" s="94"/>
      <c r="AC1078" s="94"/>
      <c r="AD1078" s="94"/>
      <c r="AE1078" s="94"/>
    </row>
    <row r="1079" spans="1:31">
      <c r="A1079" s="94"/>
      <c r="B1079" s="94"/>
      <c r="F1079" s="94"/>
      <c r="G1079" s="94"/>
      <c r="H1079" s="94"/>
      <c r="I1079" s="94"/>
      <c r="J1079" s="94"/>
      <c r="L1079" s="94"/>
      <c r="M1079" s="94"/>
      <c r="N1079" s="94"/>
      <c r="O1079" s="94"/>
      <c r="X1079" s="94"/>
      <c r="Y1079" s="94"/>
      <c r="Z1079" s="94"/>
      <c r="AA1079" s="94"/>
      <c r="AB1079" s="94"/>
      <c r="AC1079" s="94"/>
      <c r="AD1079" s="94"/>
      <c r="AE1079" s="94"/>
    </row>
    <row r="1080" spans="1:31">
      <c r="A1080" s="94"/>
      <c r="B1080" s="94"/>
      <c r="F1080" s="94"/>
      <c r="G1080" s="94"/>
      <c r="H1080" s="94"/>
      <c r="I1080" s="94"/>
      <c r="J1080" s="94"/>
      <c r="L1080" s="94"/>
      <c r="M1080" s="94"/>
      <c r="N1080" s="94"/>
      <c r="O1080" s="94"/>
      <c r="X1080" s="94"/>
      <c r="Y1080" s="94"/>
      <c r="Z1080" s="94"/>
      <c r="AA1080" s="94"/>
      <c r="AB1080" s="94"/>
      <c r="AC1080" s="94"/>
      <c r="AD1080" s="94"/>
      <c r="AE1080" s="94"/>
    </row>
    <row r="1081" spans="1:31">
      <c r="A1081" s="94"/>
      <c r="B1081" s="94"/>
      <c r="F1081" s="94"/>
      <c r="G1081" s="94"/>
      <c r="H1081" s="94"/>
      <c r="I1081" s="94"/>
      <c r="J1081" s="94"/>
      <c r="L1081" s="94"/>
      <c r="M1081" s="94"/>
      <c r="N1081" s="94"/>
      <c r="O1081" s="94"/>
      <c r="X1081" s="94"/>
      <c r="Y1081" s="94"/>
      <c r="Z1081" s="94"/>
      <c r="AA1081" s="94"/>
      <c r="AB1081" s="94"/>
      <c r="AC1081" s="94"/>
      <c r="AD1081" s="94"/>
      <c r="AE1081" s="94"/>
    </row>
    <row r="1082" spans="1:31">
      <c r="A1082" s="94"/>
      <c r="B1082" s="94"/>
      <c r="F1082" s="94"/>
      <c r="G1082" s="94"/>
      <c r="H1082" s="94"/>
      <c r="I1082" s="94"/>
      <c r="J1082" s="94"/>
      <c r="L1082" s="94"/>
      <c r="M1082" s="94"/>
      <c r="N1082" s="94"/>
      <c r="O1082" s="94"/>
      <c r="X1082" s="94"/>
      <c r="Y1082" s="94"/>
      <c r="Z1082" s="94"/>
      <c r="AA1082" s="94"/>
      <c r="AB1082" s="94"/>
      <c r="AC1082" s="94"/>
      <c r="AD1082" s="94"/>
      <c r="AE1082" s="94"/>
    </row>
    <row r="1083" spans="1:31">
      <c r="A1083" s="94"/>
      <c r="B1083" s="94"/>
      <c r="F1083" s="94"/>
      <c r="G1083" s="94"/>
      <c r="H1083" s="94"/>
      <c r="I1083" s="94"/>
      <c r="J1083" s="94"/>
      <c r="L1083" s="94"/>
      <c r="M1083" s="94"/>
      <c r="N1083" s="94"/>
      <c r="O1083" s="94"/>
      <c r="X1083" s="94"/>
      <c r="Y1083" s="94"/>
      <c r="Z1083" s="94"/>
      <c r="AA1083" s="94"/>
      <c r="AB1083" s="94"/>
      <c r="AC1083" s="94"/>
      <c r="AD1083" s="94"/>
      <c r="AE1083" s="94"/>
    </row>
    <row r="1084" spans="1:31">
      <c r="A1084" s="94"/>
      <c r="B1084" s="94"/>
      <c r="F1084" s="94"/>
      <c r="G1084" s="94"/>
      <c r="H1084" s="94"/>
      <c r="I1084" s="94"/>
      <c r="J1084" s="94"/>
      <c r="L1084" s="94"/>
      <c r="M1084" s="94"/>
      <c r="N1084" s="94"/>
      <c r="O1084" s="94"/>
      <c r="X1084" s="94"/>
      <c r="Y1084" s="94"/>
      <c r="Z1084" s="94"/>
      <c r="AA1084" s="94"/>
      <c r="AB1084" s="94"/>
      <c r="AC1084" s="94"/>
      <c r="AD1084" s="94"/>
      <c r="AE1084" s="94"/>
    </row>
    <row r="1085" spans="1:31">
      <c r="A1085" s="94"/>
      <c r="B1085" s="94"/>
      <c r="F1085" s="94"/>
      <c r="G1085" s="94"/>
      <c r="H1085" s="94"/>
      <c r="I1085" s="94"/>
      <c r="J1085" s="94"/>
      <c r="L1085" s="94"/>
      <c r="M1085" s="94"/>
      <c r="N1085" s="94"/>
      <c r="O1085" s="94"/>
      <c r="X1085" s="94"/>
      <c r="Y1085" s="94"/>
      <c r="Z1085" s="94"/>
      <c r="AA1085" s="94"/>
      <c r="AB1085" s="94"/>
      <c r="AC1085" s="94"/>
      <c r="AD1085" s="94"/>
      <c r="AE1085" s="94"/>
    </row>
    <row r="1086" spans="1:31">
      <c r="A1086" s="94"/>
      <c r="B1086" s="94"/>
      <c r="F1086" s="94"/>
      <c r="G1086" s="94"/>
      <c r="H1086" s="94"/>
      <c r="I1086" s="94"/>
      <c r="J1086" s="94"/>
      <c r="L1086" s="94"/>
      <c r="M1086" s="94"/>
      <c r="N1086" s="94"/>
      <c r="O1086" s="94"/>
      <c r="X1086" s="94"/>
      <c r="Y1086" s="94"/>
      <c r="Z1086" s="94"/>
      <c r="AA1086" s="94"/>
      <c r="AB1086" s="94"/>
      <c r="AC1086" s="94"/>
      <c r="AD1086" s="94"/>
      <c r="AE1086" s="94"/>
    </row>
    <row r="1087" spans="1:31">
      <c r="A1087" s="94"/>
      <c r="B1087" s="94"/>
      <c r="F1087" s="94"/>
      <c r="G1087" s="94"/>
      <c r="H1087" s="94"/>
      <c r="I1087" s="94"/>
      <c r="J1087" s="94"/>
      <c r="L1087" s="94"/>
      <c r="M1087" s="94"/>
      <c r="N1087" s="94"/>
      <c r="O1087" s="94"/>
      <c r="X1087" s="94"/>
      <c r="Y1087" s="94"/>
      <c r="Z1087" s="94"/>
      <c r="AA1087" s="94"/>
      <c r="AB1087" s="94"/>
      <c r="AC1087" s="94"/>
      <c r="AD1087" s="94"/>
      <c r="AE1087" s="94"/>
    </row>
    <row r="1088" spans="1:31">
      <c r="A1088" s="94"/>
      <c r="B1088" s="94"/>
      <c r="F1088" s="94"/>
      <c r="G1088" s="94"/>
      <c r="H1088" s="94"/>
      <c r="I1088" s="94"/>
      <c r="J1088" s="94"/>
      <c r="L1088" s="94"/>
      <c r="M1088" s="94"/>
      <c r="N1088" s="94"/>
      <c r="O1088" s="94"/>
      <c r="X1088" s="94"/>
      <c r="Y1088" s="94"/>
      <c r="Z1088" s="94"/>
      <c r="AA1088" s="94"/>
      <c r="AB1088" s="94"/>
      <c r="AC1088" s="94"/>
      <c r="AD1088" s="94"/>
      <c r="AE1088" s="94"/>
    </row>
    <row r="1089" spans="1:31">
      <c r="A1089" s="94"/>
      <c r="B1089" s="94"/>
      <c r="F1089" s="94"/>
      <c r="G1089" s="94"/>
      <c r="H1089" s="94"/>
      <c r="I1089" s="94"/>
      <c r="J1089" s="94"/>
      <c r="L1089" s="94"/>
      <c r="M1089" s="94"/>
      <c r="N1089" s="94"/>
      <c r="O1089" s="94"/>
      <c r="X1089" s="94"/>
      <c r="Y1089" s="94"/>
      <c r="Z1089" s="94"/>
      <c r="AA1089" s="94"/>
      <c r="AB1089" s="94"/>
      <c r="AC1089" s="94"/>
      <c r="AD1089" s="94"/>
      <c r="AE1089" s="94"/>
    </row>
    <row r="1090" spans="1:31">
      <c r="A1090" s="94"/>
      <c r="B1090" s="94"/>
      <c r="F1090" s="94"/>
      <c r="G1090" s="94"/>
      <c r="H1090" s="94"/>
      <c r="I1090" s="94"/>
      <c r="J1090" s="94"/>
      <c r="L1090" s="94"/>
      <c r="M1090" s="94"/>
      <c r="N1090" s="94"/>
      <c r="O1090" s="94"/>
      <c r="X1090" s="94"/>
      <c r="Y1090" s="94"/>
      <c r="Z1090" s="94"/>
      <c r="AA1090" s="94"/>
      <c r="AB1090" s="94"/>
      <c r="AC1090" s="94"/>
      <c r="AD1090" s="94"/>
      <c r="AE1090" s="94"/>
    </row>
    <row r="1091" spans="1:31">
      <c r="A1091" s="94"/>
      <c r="B1091" s="94"/>
      <c r="F1091" s="94"/>
      <c r="G1091" s="94"/>
      <c r="H1091" s="94"/>
      <c r="I1091" s="94"/>
      <c r="J1091" s="94"/>
      <c r="L1091" s="94"/>
      <c r="M1091" s="94"/>
      <c r="N1091" s="94"/>
      <c r="O1091" s="94"/>
      <c r="X1091" s="94"/>
      <c r="Y1091" s="94"/>
      <c r="Z1091" s="94"/>
      <c r="AA1091" s="94"/>
      <c r="AB1091" s="94"/>
      <c r="AC1091" s="94"/>
      <c r="AD1091" s="94"/>
      <c r="AE1091" s="94"/>
    </row>
    <row r="1092" spans="1:31">
      <c r="A1092" s="94"/>
      <c r="B1092" s="94"/>
      <c r="F1092" s="94"/>
      <c r="G1092" s="94"/>
      <c r="H1092" s="94"/>
      <c r="I1092" s="94"/>
      <c r="J1092" s="94"/>
      <c r="L1092" s="94"/>
      <c r="M1092" s="94"/>
      <c r="N1092" s="94"/>
      <c r="O1092" s="94"/>
      <c r="X1092" s="94"/>
      <c r="Y1092" s="94"/>
      <c r="Z1092" s="94"/>
      <c r="AA1092" s="94"/>
      <c r="AB1092" s="94"/>
      <c r="AC1092" s="94"/>
      <c r="AD1092" s="94"/>
      <c r="AE1092" s="94"/>
    </row>
    <row r="1093" spans="1:31">
      <c r="A1093" s="94"/>
      <c r="B1093" s="94"/>
      <c r="F1093" s="94"/>
      <c r="G1093" s="94"/>
      <c r="H1093" s="94"/>
      <c r="I1093" s="94"/>
      <c r="J1093" s="94"/>
      <c r="L1093" s="94"/>
      <c r="M1093" s="94"/>
      <c r="N1093" s="94"/>
      <c r="O1093" s="94"/>
      <c r="X1093" s="94"/>
      <c r="Y1093" s="94"/>
      <c r="Z1093" s="94"/>
      <c r="AA1093" s="94"/>
      <c r="AB1093" s="94"/>
      <c r="AC1093" s="94"/>
      <c r="AD1093" s="94"/>
      <c r="AE1093" s="94"/>
    </row>
    <row r="1094" spans="1:31">
      <c r="A1094" s="94"/>
      <c r="B1094" s="94"/>
      <c r="F1094" s="94"/>
      <c r="G1094" s="94"/>
      <c r="H1094" s="94"/>
      <c r="I1094" s="94"/>
      <c r="J1094" s="94"/>
      <c r="L1094" s="94"/>
      <c r="M1094" s="94"/>
      <c r="N1094" s="94"/>
      <c r="O1094" s="94"/>
      <c r="X1094" s="94"/>
      <c r="Y1094" s="94"/>
      <c r="Z1094" s="94"/>
      <c r="AA1094" s="94"/>
      <c r="AB1094" s="94"/>
      <c r="AC1094" s="94"/>
      <c r="AD1094" s="94"/>
      <c r="AE1094" s="94"/>
    </row>
    <row r="1095" spans="1:31">
      <c r="A1095" s="94"/>
      <c r="B1095" s="94"/>
      <c r="F1095" s="94"/>
      <c r="G1095" s="94"/>
      <c r="H1095" s="94"/>
      <c r="I1095" s="94"/>
      <c r="J1095" s="94"/>
      <c r="L1095" s="94"/>
      <c r="M1095" s="94"/>
      <c r="N1095" s="94"/>
      <c r="O1095" s="94"/>
      <c r="X1095" s="94"/>
      <c r="Y1095" s="94"/>
      <c r="Z1095" s="94"/>
      <c r="AA1095" s="94"/>
      <c r="AB1095" s="94"/>
      <c r="AC1095" s="94"/>
      <c r="AD1095" s="94"/>
      <c r="AE1095" s="94"/>
    </row>
    <row r="1096" spans="1:31">
      <c r="A1096" s="94"/>
      <c r="B1096" s="94"/>
      <c r="F1096" s="94"/>
      <c r="G1096" s="94"/>
      <c r="H1096" s="94"/>
      <c r="I1096" s="94"/>
      <c r="J1096" s="94"/>
      <c r="L1096" s="94"/>
      <c r="M1096" s="94"/>
      <c r="N1096" s="94"/>
      <c r="O1096" s="94"/>
      <c r="X1096" s="94"/>
      <c r="Y1096" s="94"/>
      <c r="Z1096" s="94"/>
      <c r="AA1096" s="94"/>
      <c r="AB1096" s="94"/>
      <c r="AC1096" s="94"/>
      <c r="AD1096" s="94"/>
      <c r="AE1096" s="94"/>
    </row>
    <row r="1097" spans="1:31">
      <c r="A1097" s="94"/>
      <c r="B1097" s="94"/>
      <c r="F1097" s="94"/>
      <c r="G1097" s="94"/>
      <c r="H1097" s="94"/>
      <c r="I1097" s="94"/>
      <c r="J1097" s="94"/>
      <c r="L1097" s="94"/>
      <c r="M1097" s="94"/>
      <c r="N1097" s="94"/>
      <c r="O1097" s="94"/>
      <c r="X1097" s="94"/>
      <c r="Y1097" s="94"/>
      <c r="Z1097" s="94"/>
      <c r="AA1097" s="94"/>
      <c r="AB1097" s="94"/>
      <c r="AC1097" s="94"/>
      <c r="AD1097" s="94"/>
      <c r="AE1097" s="94"/>
    </row>
    <row r="1098" spans="1:31">
      <c r="A1098" s="94"/>
      <c r="B1098" s="94"/>
      <c r="F1098" s="94"/>
      <c r="G1098" s="94"/>
      <c r="H1098" s="94"/>
      <c r="I1098" s="94"/>
      <c r="J1098" s="94"/>
      <c r="L1098" s="94"/>
      <c r="M1098" s="94"/>
      <c r="N1098" s="94"/>
      <c r="O1098" s="94"/>
      <c r="X1098" s="94"/>
      <c r="Y1098" s="94"/>
      <c r="Z1098" s="94"/>
      <c r="AA1098" s="94"/>
      <c r="AB1098" s="94"/>
      <c r="AC1098" s="94"/>
      <c r="AD1098" s="94"/>
      <c r="AE1098" s="94"/>
    </row>
    <row r="1099" spans="1:31">
      <c r="A1099" s="94"/>
      <c r="B1099" s="94"/>
      <c r="F1099" s="94"/>
      <c r="G1099" s="94"/>
      <c r="H1099" s="94"/>
      <c r="I1099" s="94"/>
      <c r="J1099" s="94"/>
      <c r="L1099" s="94"/>
      <c r="M1099" s="94"/>
      <c r="N1099" s="94"/>
      <c r="O1099" s="94"/>
      <c r="X1099" s="94"/>
      <c r="Y1099" s="94"/>
      <c r="Z1099" s="94"/>
      <c r="AA1099" s="94"/>
      <c r="AB1099" s="94"/>
      <c r="AC1099" s="94"/>
      <c r="AD1099" s="94"/>
      <c r="AE1099" s="94"/>
    </row>
    <row r="1100" spans="1:31">
      <c r="A1100" s="94"/>
      <c r="B1100" s="94"/>
      <c r="F1100" s="94"/>
      <c r="G1100" s="94"/>
      <c r="H1100" s="94"/>
      <c r="I1100" s="94"/>
      <c r="J1100" s="94"/>
      <c r="L1100" s="94"/>
      <c r="M1100" s="94"/>
      <c r="N1100" s="94"/>
      <c r="O1100" s="94"/>
      <c r="X1100" s="94"/>
      <c r="Y1100" s="94"/>
      <c r="Z1100" s="94"/>
      <c r="AA1100" s="94"/>
      <c r="AB1100" s="94"/>
      <c r="AC1100" s="94"/>
      <c r="AD1100" s="94"/>
      <c r="AE1100" s="94"/>
    </row>
    <row r="1101" spans="1:31">
      <c r="A1101" s="94"/>
      <c r="B1101" s="94"/>
      <c r="F1101" s="94"/>
      <c r="G1101" s="94"/>
      <c r="H1101" s="94"/>
      <c r="I1101" s="94"/>
      <c r="J1101" s="94"/>
      <c r="L1101" s="94"/>
      <c r="M1101" s="94"/>
      <c r="N1101" s="94"/>
      <c r="O1101" s="94"/>
      <c r="X1101" s="94"/>
      <c r="Y1101" s="94"/>
      <c r="Z1101" s="94"/>
      <c r="AA1101" s="94"/>
      <c r="AB1101" s="94"/>
      <c r="AC1101" s="94"/>
      <c r="AD1101" s="94"/>
      <c r="AE1101" s="94"/>
    </row>
    <row r="1102" spans="1:31">
      <c r="A1102" s="94"/>
      <c r="B1102" s="94"/>
      <c r="F1102" s="94"/>
      <c r="G1102" s="94"/>
      <c r="H1102" s="94"/>
      <c r="I1102" s="94"/>
      <c r="J1102" s="94"/>
      <c r="L1102" s="94"/>
      <c r="M1102" s="94"/>
      <c r="N1102" s="94"/>
      <c r="O1102" s="94"/>
      <c r="X1102" s="94"/>
      <c r="Y1102" s="94"/>
      <c r="Z1102" s="94"/>
      <c r="AA1102" s="94"/>
      <c r="AB1102" s="94"/>
      <c r="AC1102" s="94"/>
      <c r="AD1102" s="94"/>
      <c r="AE1102" s="94"/>
    </row>
    <row r="1103" spans="1:31">
      <c r="A1103" s="94"/>
      <c r="B1103" s="94"/>
      <c r="F1103" s="94"/>
      <c r="G1103" s="94"/>
      <c r="H1103" s="94"/>
      <c r="I1103" s="94"/>
      <c r="J1103" s="94"/>
      <c r="L1103" s="94"/>
      <c r="M1103" s="94"/>
      <c r="N1103" s="94"/>
      <c r="O1103" s="94"/>
      <c r="X1103" s="94"/>
      <c r="Y1103" s="94"/>
      <c r="Z1103" s="94"/>
      <c r="AA1103" s="94"/>
      <c r="AB1103" s="94"/>
      <c r="AC1103" s="94"/>
      <c r="AD1103" s="94"/>
      <c r="AE1103" s="94"/>
    </row>
    <row r="1104" spans="1:31">
      <c r="A1104" s="94"/>
      <c r="B1104" s="94"/>
      <c r="F1104" s="94"/>
      <c r="G1104" s="94"/>
      <c r="H1104" s="94"/>
      <c r="I1104" s="94"/>
      <c r="J1104" s="94"/>
      <c r="L1104" s="94"/>
      <c r="M1104" s="94"/>
      <c r="N1104" s="94"/>
      <c r="O1104" s="94"/>
      <c r="X1104" s="94"/>
      <c r="Y1104" s="94"/>
      <c r="Z1104" s="94"/>
      <c r="AA1104" s="94"/>
      <c r="AB1104" s="94"/>
      <c r="AC1104" s="94"/>
      <c r="AD1104" s="94"/>
      <c r="AE1104" s="94"/>
    </row>
    <row r="1105" spans="1:31">
      <c r="A1105" s="94"/>
      <c r="B1105" s="94"/>
      <c r="F1105" s="94"/>
      <c r="G1105" s="94"/>
      <c r="H1105" s="94"/>
      <c r="I1105" s="94"/>
      <c r="J1105" s="94"/>
      <c r="L1105" s="94"/>
      <c r="M1105" s="94"/>
      <c r="N1105" s="94"/>
      <c r="O1105" s="94"/>
      <c r="X1105" s="94"/>
      <c r="Y1105" s="94"/>
      <c r="Z1105" s="94"/>
      <c r="AA1105" s="94"/>
      <c r="AB1105" s="94"/>
      <c r="AC1105" s="94"/>
      <c r="AD1105" s="94"/>
      <c r="AE1105" s="94"/>
    </row>
    <row r="1106" spans="1:31">
      <c r="A1106" s="94"/>
      <c r="B1106" s="94"/>
      <c r="F1106" s="94"/>
      <c r="G1106" s="94"/>
      <c r="H1106" s="94"/>
      <c r="I1106" s="94"/>
      <c r="J1106" s="94"/>
      <c r="L1106" s="94"/>
      <c r="M1106" s="94"/>
      <c r="N1106" s="94"/>
      <c r="O1106" s="94"/>
      <c r="X1106" s="94"/>
      <c r="Y1106" s="94"/>
      <c r="Z1106" s="94"/>
      <c r="AA1106" s="94"/>
      <c r="AB1106" s="94"/>
      <c r="AC1106" s="94"/>
      <c r="AD1106" s="94"/>
      <c r="AE1106" s="94"/>
    </row>
    <row r="1107" spans="1:31">
      <c r="A1107" s="94"/>
      <c r="B1107" s="94"/>
      <c r="F1107" s="94"/>
      <c r="G1107" s="94"/>
      <c r="H1107" s="94"/>
      <c r="I1107" s="94"/>
      <c r="J1107" s="94"/>
      <c r="L1107" s="94"/>
      <c r="M1107" s="94"/>
      <c r="N1107" s="94"/>
      <c r="O1107" s="94"/>
      <c r="X1107" s="94"/>
      <c r="Y1107" s="94"/>
      <c r="Z1107" s="94"/>
      <c r="AA1107" s="94"/>
      <c r="AB1107" s="94"/>
      <c r="AC1107" s="94"/>
      <c r="AD1107" s="94"/>
      <c r="AE1107" s="94"/>
    </row>
    <row r="1108" spans="1:31">
      <c r="A1108" s="94"/>
      <c r="B1108" s="94"/>
      <c r="F1108" s="94"/>
      <c r="G1108" s="94"/>
      <c r="H1108" s="94"/>
      <c r="I1108" s="94"/>
      <c r="J1108" s="94"/>
      <c r="L1108" s="94"/>
      <c r="M1108" s="94"/>
      <c r="N1108" s="94"/>
      <c r="O1108" s="94"/>
      <c r="X1108" s="94"/>
      <c r="Y1108" s="94"/>
      <c r="Z1108" s="94"/>
      <c r="AA1108" s="94"/>
      <c r="AB1108" s="94"/>
      <c r="AC1108" s="94"/>
      <c r="AD1108" s="94"/>
      <c r="AE1108" s="94"/>
    </row>
    <row r="1109" spans="1:31">
      <c r="A1109" s="94"/>
      <c r="B1109" s="94"/>
      <c r="F1109" s="94"/>
      <c r="G1109" s="94"/>
      <c r="H1109" s="94"/>
      <c r="I1109" s="94"/>
      <c r="J1109" s="94"/>
      <c r="L1109" s="94"/>
      <c r="M1109" s="94"/>
      <c r="N1109" s="94"/>
      <c r="O1109" s="94"/>
      <c r="X1109" s="94"/>
      <c r="Y1109" s="94"/>
      <c r="Z1109" s="94"/>
      <c r="AA1109" s="94"/>
      <c r="AB1109" s="94"/>
      <c r="AC1109" s="94"/>
      <c r="AD1109" s="94"/>
      <c r="AE1109" s="94"/>
    </row>
    <row r="1110" spans="1:31">
      <c r="A1110" s="94"/>
      <c r="B1110" s="94"/>
      <c r="F1110" s="94"/>
      <c r="G1110" s="94"/>
      <c r="H1110" s="94"/>
      <c r="I1110" s="94"/>
      <c r="J1110" s="94"/>
      <c r="L1110" s="94"/>
      <c r="M1110" s="94"/>
      <c r="N1110" s="94"/>
      <c r="O1110" s="94"/>
      <c r="X1110" s="94"/>
      <c r="Y1110" s="94"/>
      <c r="Z1110" s="94"/>
      <c r="AA1110" s="94"/>
      <c r="AB1110" s="94"/>
      <c r="AC1110" s="94"/>
      <c r="AD1110" s="94"/>
      <c r="AE1110" s="94"/>
    </row>
    <row r="1111" spans="1:31">
      <c r="A1111" s="94"/>
      <c r="B1111" s="94"/>
      <c r="F1111" s="94"/>
      <c r="G1111" s="94"/>
      <c r="H1111" s="94"/>
      <c r="I1111" s="94"/>
      <c r="J1111" s="94"/>
      <c r="L1111" s="94"/>
      <c r="M1111" s="94"/>
      <c r="N1111" s="94"/>
      <c r="O1111" s="94"/>
      <c r="X1111" s="94"/>
      <c r="Y1111" s="94"/>
      <c r="Z1111" s="94"/>
      <c r="AA1111" s="94"/>
      <c r="AB1111" s="94"/>
      <c r="AC1111" s="94"/>
      <c r="AD1111" s="94"/>
      <c r="AE1111" s="94"/>
    </row>
    <row r="1112" spans="1:31">
      <c r="A1112" s="94"/>
      <c r="B1112" s="94"/>
      <c r="F1112" s="94"/>
      <c r="G1112" s="94"/>
      <c r="H1112" s="94"/>
      <c r="I1112" s="94"/>
      <c r="J1112" s="94"/>
      <c r="L1112" s="94"/>
      <c r="M1112" s="94"/>
      <c r="N1112" s="94"/>
      <c r="O1112" s="94"/>
      <c r="X1112" s="94"/>
      <c r="Y1112" s="94"/>
      <c r="Z1112" s="94"/>
      <c r="AA1112" s="94"/>
      <c r="AB1112" s="94"/>
      <c r="AC1112" s="94"/>
      <c r="AD1112" s="94"/>
      <c r="AE1112" s="94"/>
    </row>
    <row r="1113" spans="1:31">
      <c r="A1113" s="94"/>
      <c r="B1113" s="94"/>
      <c r="F1113" s="94"/>
      <c r="G1113" s="94"/>
      <c r="H1113" s="94"/>
      <c r="I1113" s="94"/>
      <c r="J1113" s="94"/>
      <c r="L1113" s="94"/>
      <c r="M1113" s="94"/>
      <c r="N1113" s="94"/>
      <c r="O1113" s="94"/>
      <c r="X1113" s="94"/>
      <c r="Y1113" s="94"/>
      <c r="Z1113" s="94"/>
      <c r="AA1113" s="94"/>
      <c r="AB1113" s="94"/>
      <c r="AC1113" s="94"/>
      <c r="AD1113" s="94"/>
      <c r="AE1113" s="94"/>
    </row>
    <row r="1114" spans="1:31">
      <c r="A1114" s="94"/>
      <c r="B1114" s="94"/>
      <c r="F1114" s="94"/>
      <c r="G1114" s="94"/>
      <c r="H1114" s="94"/>
      <c r="I1114" s="94"/>
      <c r="J1114" s="94"/>
      <c r="L1114" s="94"/>
      <c r="M1114" s="94"/>
      <c r="N1114" s="94"/>
      <c r="O1114" s="94"/>
      <c r="X1114" s="94"/>
      <c r="Y1114" s="94"/>
      <c r="Z1114" s="94"/>
      <c r="AA1114" s="94"/>
      <c r="AB1114" s="94"/>
      <c r="AC1114" s="94"/>
      <c r="AD1114" s="94"/>
      <c r="AE1114" s="94"/>
    </row>
    <row r="1115" spans="1:31">
      <c r="A1115" s="94"/>
      <c r="B1115" s="94"/>
      <c r="F1115" s="94"/>
      <c r="G1115" s="94"/>
      <c r="H1115" s="94"/>
      <c r="I1115" s="94"/>
      <c r="J1115" s="94"/>
      <c r="L1115" s="94"/>
      <c r="M1115" s="94"/>
      <c r="N1115" s="94"/>
      <c r="O1115" s="94"/>
      <c r="X1115" s="94"/>
      <c r="Y1115" s="94"/>
      <c r="Z1115" s="94"/>
      <c r="AA1115" s="94"/>
      <c r="AB1115" s="94"/>
      <c r="AC1115" s="94"/>
      <c r="AD1115" s="94"/>
      <c r="AE1115" s="94"/>
    </row>
    <row r="1116" spans="1:31">
      <c r="A1116" s="94"/>
      <c r="B1116" s="94"/>
      <c r="F1116" s="94"/>
      <c r="G1116" s="94"/>
      <c r="H1116" s="94"/>
      <c r="I1116" s="94"/>
      <c r="J1116" s="94"/>
      <c r="L1116" s="94"/>
      <c r="M1116" s="94"/>
      <c r="N1116" s="94"/>
      <c r="O1116" s="94"/>
      <c r="X1116" s="94"/>
      <c r="Y1116" s="94"/>
      <c r="Z1116" s="94"/>
      <c r="AA1116" s="94"/>
      <c r="AB1116" s="94"/>
      <c r="AC1116" s="94"/>
      <c r="AD1116" s="94"/>
      <c r="AE1116" s="94"/>
    </row>
    <row r="1117" spans="1:31">
      <c r="A1117" s="94"/>
      <c r="B1117" s="94"/>
      <c r="F1117" s="94"/>
      <c r="G1117" s="94"/>
      <c r="H1117" s="94"/>
      <c r="I1117" s="94"/>
      <c r="J1117" s="94"/>
      <c r="L1117" s="94"/>
      <c r="M1117" s="94"/>
      <c r="N1117" s="94"/>
      <c r="O1117" s="94"/>
      <c r="X1117" s="94"/>
      <c r="Y1117" s="94"/>
      <c r="Z1117" s="94"/>
      <c r="AA1117" s="94"/>
      <c r="AB1117" s="94"/>
      <c r="AC1117" s="94"/>
      <c r="AD1117" s="94"/>
      <c r="AE1117" s="94"/>
    </row>
    <row r="1118" spans="1:31">
      <c r="A1118" s="94"/>
      <c r="B1118" s="94"/>
      <c r="F1118" s="94"/>
      <c r="G1118" s="94"/>
      <c r="H1118" s="94"/>
      <c r="I1118" s="94"/>
      <c r="J1118" s="94"/>
      <c r="L1118" s="94"/>
      <c r="M1118" s="94"/>
      <c r="N1118" s="94"/>
      <c r="O1118" s="94"/>
      <c r="X1118" s="94"/>
      <c r="Y1118" s="94"/>
      <c r="Z1118" s="94"/>
      <c r="AA1118" s="94"/>
      <c r="AB1118" s="94"/>
      <c r="AC1118" s="94"/>
      <c r="AD1118" s="94"/>
      <c r="AE1118" s="94"/>
    </row>
    <row r="1119" spans="1:31">
      <c r="A1119" s="94"/>
      <c r="B1119" s="94"/>
      <c r="F1119" s="94"/>
      <c r="G1119" s="94"/>
      <c r="H1119" s="94"/>
      <c r="I1119" s="94"/>
      <c r="J1119" s="94"/>
      <c r="L1119" s="94"/>
      <c r="M1119" s="94"/>
      <c r="N1119" s="94"/>
      <c r="O1119" s="94"/>
      <c r="X1119" s="94"/>
      <c r="Y1119" s="94"/>
      <c r="Z1119" s="94"/>
      <c r="AA1119" s="94"/>
      <c r="AB1119" s="94"/>
      <c r="AC1119" s="94"/>
      <c r="AD1119" s="94"/>
      <c r="AE1119" s="94"/>
    </row>
    <row r="1120" spans="1:31">
      <c r="A1120" s="94"/>
      <c r="B1120" s="94"/>
      <c r="F1120" s="94"/>
      <c r="G1120" s="94"/>
      <c r="H1120" s="94"/>
      <c r="I1120" s="94"/>
      <c r="J1120" s="94"/>
      <c r="L1120" s="94"/>
      <c r="M1120" s="94"/>
      <c r="N1120" s="94"/>
      <c r="O1120" s="94"/>
      <c r="X1120" s="94"/>
      <c r="Y1120" s="94"/>
      <c r="Z1120" s="94"/>
      <c r="AA1120" s="94"/>
      <c r="AB1120" s="94"/>
      <c r="AC1120" s="94"/>
      <c r="AD1120" s="94"/>
      <c r="AE1120" s="94"/>
    </row>
    <row r="1121" spans="1:31">
      <c r="A1121" s="94"/>
      <c r="B1121" s="94"/>
      <c r="F1121" s="94"/>
      <c r="G1121" s="94"/>
      <c r="H1121" s="94"/>
      <c r="I1121" s="94"/>
      <c r="J1121" s="94"/>
      <c r="L1121" s="94"/>
      <c r="M1121" s="94"/>
      <c r="N1121" s="94"/>
      <c r="O1121" s="94"/>
      <c r="X1121" s="94"/>
      <c r="Y1121" s="94"/>
      <c r="Z1121" s="94"/>
      <c r="AA1121" s="94"/>
      <c r="AB1121" s="94"/>
      <c r="AC1121" s="94"/>
      <c r="AD1121" s="94"/>
      <c r="AE1121" s="94"/>
    </row>
  </sheetData>
  <mergeCells count="14">
    <mergeCell ref="AF16:AI16"/>
    <mergeCell ref="O17:O18"/>
    <mergeCell ref="AI17:AI18"/>
    <mergeCell ref="G20:H20"/>
    <mergeCell ref="O11:P11"/>
    <mergeCell ref="V11:AC14"/>
    <mergeCell ref="O12:P12"/>
    <mergeCell ref="O13:P13"/>
    <mergeCell ref="O14:P14"/>
    <mergeCell ref="L16:O16"/>
    <mergeCell ref="P16:T16"/>
    <mergeCell ref="U16:W16"/>
    <mergeCell ref="X16:AA16"/>
    <mergeCell ref="AB16:AE16"/>
  </mergeCells>
  <pageMargins left="0.95" right="0.2" top="1" bottom="1" header="0.3" footer="0.3"/>
  <pageSetup paperSize="17" scale="60" orientation="landscape" r:id="rId1"/>
</worksheet>
</file>

<file path=xl/worksheets/sheet14.xml><?xml version="1.0" encoding="utf-8"?>
<worksheet xmlns="http://schemas.openxmlformats.org/spreadsheetml/2006/main" xmlns:r="http://schemas.openxmlformats.org/officeDocument/2006/relationships">
  <sheetPr>
    <tabColor theme="7" tint="-0.249977111117893"/>
  </sheetPr>
  <dimension ref="A1:HK813"/>
  <sheetViews>
    <sheetView topLeftCell="Q6" zoomScale="77" zoomScaleNormal="77" workbookViewId="0">
      <selection activeCell="AF1" sqref="A1:XFD1048576"/>
    </sheetView>
  </sheetViews>
  <sheetFormatPr defaultColWidth="10" defaultRowHeight="15.75" outlineLevelRow="1" outlineLevelCol="1"/>
  <cols>
    <col min="1" max="2" width="8.28515625" style="31" hidden="1" customWidth="1"/>
    <col min="3" max="3" width="8.28515625" style="94" hidden="1" customWidth="1"/>
    <col min="4" max="5" width="2.42578125" style="94" hidden="1" customWidth="1"/>
    <col min="6" max="6" width="2.42578125" style="149" customWidth="1"/>
    <col min="7" max="7" width="11.85546875" style="149" customWidth="1"/>
    <col min="8" max="8" width="7.7109375" style="149" bestFit="1" customWidth="1"/>
    <col min="9" max="9" width="11.28515625" style="149" customWidth="1"/>
    <col min="10" max="10" width="12.42578125" style="149" customWidth="1"/>
    <col min="11" max="11" width="12.85546875" style="88" customWidth="1"/>
    <col min="12" max="12" width="18" style="149" hidden="1" customWidth="1" outlineLevel="1"/>
    <col min="13" max="13" width="26" style="149" hidden="1" customWidth="1" outlineLevel="1"/>
    <col min="14" max="14" width="29.42578125" style="149" hidden="1" customWidth="1" outlineLevel="1"/>
    <col min="15" max="15" width="20.42578125" style="149" hidden="1" customWidth="1" outlineLevel="1"/>
    <col min="16" max="16" width="16.140625" style="94" customWidth="1" outlineLevel="1"/>
    <col min="17" max="17" width="25.28515625" style="94" customWidth="1" outlineLevel="1"/>
    <col min="18" max="18" width="19.140625" style="94" customWidth="1" outlineLevel="1"/>
    <col min="19" max="19" width="18" style="94" customWidth="1" outlineLevel="1"/>
    <col min="20" max="20" width="15.7109375" style="94" customWidth="1" outlineLevel="1"/>
    <col min="21" max="21" width="15.7109375" style="149" customWidth="1"/>
    <col min="22" max="22" width="18" style="149" customWidth="1"/>
    <col min="23" max="23" width="22.140625" style="149" bestFit="1" customWidth="1"/>
    <col min="24" max="24" width="18.140625" style="275" customWidth="1"/>
    <col min="25" max="25" width="36.85546875" style="149" customWidth="1"/>
    <col min="26" max="26" width="16.28515625" style="94" hidden="1" customWidth="1"/>
    <col min="27" max="27" width="18.28515625" style="94" hidden="1" customWidth="1"/>
    <col min="28" max="28" width="19.140625" style="94" hidden="1" customWidth="1"/>
    <col min="29" max="29" width="21.7109375" style="94" customWidth="1"/>
    <col min="30" max="30" width="10" style="94"/>
    <col min="31" max="31" width="15.140625" style="94" bestFit="1" customWidth="1"/>
    <col min="32" max="32" width="10" style="94"/>
    <col min="33" max="33" width="13" style="94" bestFit="1" customWidth="1"/>
    <col min="34" max="16384" width="10" style="94"/>
  </cols>
  <sheetData>
    <row r="1" spans="1:219" hidden="1">
      <c r="A1" s="147" t="s">
        <v>471</v>
      </c>
      <c r="B1" s="147" t="s">
        <v>358</v>
      </c>
      <c r="C1" s="148"/>
      <c r="D1" s="148"/>
      <c r="E1" s="148"/>
      <c r="G1" s="150" t="s">
        <v>359</v>
      </c>
      <c r="H1" s="151"/>
      <c r="I1" s="152"/>
      <c r="J1" s="152"/>
      <c r="K1" s="153"/>
      <c r="L1" s="152"/>
      <c r="M1" s="154"/>
      <c r="N1" s="154"/>
      <c r="O1" s="154"/>
      <c r="P1" s="155"/>
      <c r="Q1" s="156"/>
      <c r="R1" s="157"/>
      <c r="S1" s="155"/>
      <c r="T1" s="155"/>
      <c r="U1" s="155"/>
      <c r="V1" s="155"/>
      <c r="W1" s="158"/>
      <c r="X1" s="414" t="s">
        <v>472</v>
      </c>
      <c r="Y1" s="386"/>
      <c r="AC1" s="269"/>
      <c r="AD1" s="269"/>
      <c r="AE1" s="269"/>
    </row>
    <row r="2" spans="1:219"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c r="X2" s="414" t="s">
        <v>473</v>
      </c>
      <c r="Y2" s="386"/>
    </row>
    <row r="3" spans="1:219" hidden="1">
      <c r="U3" s="94"/>
      <c r="V3" s="94"/>
    </row>
    <row r="4" spans="1:219" hidden="1">
      <c r="Q4" s="88"/>
      <c r="R4" s="20"/>
      <c r="AC4" s="269" t="s">
        <v>474</v>
      </c>
    </row>
    <row r="5" spans="1:219" hidden="1">
      <c r="Q5" s="88"/>
      <c r="R5" s="20"/>
      <c r="AC5" s="269" t="s">
        <v>475</v>
      </c>
      <c r="AE5" s="94" t="s">
        <v>476</v>
      </c>
    </row>
    <row r="6" spans="1:219" ht="20.25">
      <c r="Q6" s="88"/>
      <c r="R6" s="20"/>
      <c r="U6" s="159" t="s">
        <v>279</v>
      </c>
      <c r="X6" s="275" t="s">
        <v>383</v>
      </c>
      <c r="Y6" s="149" t="s">
        <v>475</v>
      </c>
      <c r="AC6" s="94" t="s">
        <v>477</v>
      </c>
      <c r="AE6" s="94" t="s">
        <v>474</v>
      </c>
    </row>
    <row r="7" spans="1:219">
      <c r="Q7" s="88"/>
      <c r="R7" s="20"/>
      <c r="X7" s="415">
        <v>2003</v>
      </c>
      <c r="Y7" s="149">
        <v>187</v>
      </c>
      <c r="AE7" s="94" t="s">
        <v>475</v>
      </c>
    </row>
    <row r="8" spans="1:219">
      <c r="Q8" s="88"/>
      <c r="R8" s="20"/>
      <c r="U8" s="276" t="s">
        <v>361</v>
      </c>
      <c r="V8" s="277" t="s">
        <v>279</v>
      </c>
      <c r="W8" s="163"/>
      <c r="X8" s="415">
        <v>2004</v>
      </c>
      <c r="Y8" s="149">
        <v>193.2</v>
      </c>
      <c r="AC8" s="416">
        <f t="shared" ref="AC8:AC14" si="0">(Y8-Y7)/Y7</f>
        <v>3.3155080213903683E-2</v>
      </c>
      <c r="AE8" s="94" t="s">
        <v>478</v>
      </c>
    </row>
    <row r="9" spans="1:219">
      <c r="Q9" s="88"/>
      <c r="R9" s="20"/>
      <c r="U9" s="279" t="s">
        <v>363</v>
      </c>
      <c r="V9" s="295">
        <v>41539</v>
      </c>
      <c r="W9" s="165"/>
      <c r="X9" s="415">
        <v>2005</v>
      </c>
      <c r="Y9" s="149">
        <v>201.8</v>
      </c>
      <c r="AC9" s="416">
        <f t="shared" si="0"/>
        <v>4.4513457556935941E-2</v>
      </c>
      <c r="AE9" s="417">
        <v>37904</v>
      </c>
      <c r="AF9" s="94" t="s">
        <v>479</v>
      </c>
    </row>
    <row r="10" spans="1:219">
      <c r="I10" s="94"/>
      <c r="J10" s="94"/>
      <c r="P10" s="166" t="s">
        <v>364</v>
      </c>
      <c r="Q10" s="166" t="s">
        <v>365</v>
      </c>
      <c r="R10" s="166" t="s">
        <v>366</v>
      </c>
      <c r="U10" s="282" t="s">
        <v>367</v>
      </c>
      <c r="V10" s="264" t="s">
        <v>258</v>
      </c>
      <c r="W10" s="265"/>
      <c r="X10" s="415">
        <v>2006</v>
      </c>
      <c r="Y10" s="149">
        <v>210.4</v>
      </c>
      <c r="AC10" s="416">
        <f t="shared" si="0"/>
        <v>4.2616451932606512E-2</v>
      </c>
      <c r="AE10" s="417">
        <v>37986</v>
      </c>
    </row>
    <row r="11" spans="1:219">
      <c r="I11" s="94"/>
      <c r="J11" s="94"/>
      <c r="P11" s="94" t="s">
        <v>368</v>
      </c>
      <c r="Q11" s="88" t="s">
        <v>369</v>
      </c>
      <c r="R11" s="20" t="e">
        <f>P21/R21</f>
        <v>#DIV/0!</v>
      </c>
      <c r="U11" s="164" t="s">
        <v>370</v>
      </c>
      <c r="W11" s="165"/>
      <c r="X11" s="415">
        <v>2007</v>
      </c>
      <c r="Y11" s="149">
        <v>217.33799999999999</v>
      </c>
      <c r="AC11" s="416">
        <f t="shared" si="0"/>
        <v>3.2975285171102604E-2</v>
      </c>
      <c r="AE11" s="416">
        <f>(DATEVALUE("12/31/2003")-DATEVALUE("10/10/2003"))/365*AC10</f>
        <v>9.5741070095170799E-3</v>
      </c>
    </row>
    <row r="12" spans="1:219">
      <c r="I12" s="94"/>
      <c r="J12" s="94"/>
      <c r="P12" s="94" t="s">
        <v>372</v>
      </c>
      <c r="Q12" s="88" t="s">
        <v>373</v>
      </c>
      <c r="R12" s="20" t="e">
        <f>Q21/R21</f>
        <v>#DIV/0!</v>
      </c>
      <c r="U12" s="418" t="s">
        <v>480</v>
      </c>
      <c r="W12" s="165"/>
      <c r="X12" s="415">
        <v>2008</v>
      </c>
      <c r="Y12" s="149">
        <v>225.00800000000001</v>
      </c>
      <c r="AC12" s="416">
        <f t="shared" si="0"/>
        <v>3.5290653268181434E-2</v>
      </c>
    </row>
    <row r="13" spans="1:219">
      <c r="I13" s="94"/>
      <c r="J13" s="94"/>
      <c r="P13" s="94" t="s">
        <v>374</v>
      </c>
      <c r="Q13" s="88" t="s">
        <v>375</v>
      </c>
      <c r="R13" s="20" t="e">
        <f>Q21/S21</f>
        <v>#DIV/0!</v>
      </c>
      <c r="U13" s="164" t="s">
        <v>481</v>
      </c>
      <c r="W13" s="165"/>
      <c r="X13" s="419">
        <v>2009</v>
      </c>
      <c r="Y13" s="419">
        <v>223.21899999999999</v>
      </c>
      <c r="Z13" s="146"/>
      <c r="AA13" s="146"/>
      <c r="AB13" s="146"/>
      <c r="AC13" s="416">
        <f t="shared" si="0"/>
        <v>-7.9508284149897579E-3</v>
      </c>
      <c r="AE13" s="414" t="s">
        <v>472</v>
      </c>
      <c r="AF13" s="414"/>
      <c r="AG13" s="414"/>
      <c r="AH13" s="414"/>
      <c r="AI13" s="414"/>
      <c r="AJ13" s="414"/>
      <c r="AK13" s="414"/>
      <c r="AL13" s="414"/>
    </row>
    <row r="14" spans="1:219">
      <c r="I14" s="94"/>
      <c r="J14" s="94"/>
      <c r="P14" s="94" t="s">
        <v>376</v>
      </c>
      <c r="Q14" s="88" t="s">
        <v>377</v>
      </c>
      <c r="R14" s="20" t="e">
        <f>Q21/T21</f>
        <v>#DIV/0!</v>
      </c>
      <c r="U14" s="169" t="s">
        <v>482</v>
      </c>
      <c r="V14" s="264"/>
      <c r="W14" s="265"/>
      <c r="X14" s="419">
        <v>2010</v>
      </c>
      <c r="Y14" s="419">
        <v>225.89400000000001</v>
      </c>
      <c r="AC14" s="416">
        <f t="shared" si="0"/>
        <v>1.1983746903265454E-2</v>
      </c>
      <c r="AE14" s="414" t="s">
        <v>473</v>
      </c>
      <c r="AF14" s="414"/>
    </row>
    <row r="15" spans="1:219"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382</v>
      </c>
      <c r="X15" s="419"/>
      <c r="Y15" s="419"/>
      <c r="AC15" s="416"/>
      <c r="AD15" s="94"/>
      <c r="AE15" s="275"/>
      <c r="AF15" s="149"/>
      <c r="AG15" s="269" t="s">
        <v>474</v>
      </c>
      <c r="AH15" s="94"/>
      <c r="AI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c r="DO15" s="94"/>
      <c r="DP15" s="94"/>
      <c r="DQ15" s="94"/>
      <c r="DR15" s="94"/>
      <c r="DS15" s="94"/>
      <c r="DT15" s="94"/>
      <c r="DU15" s="94"/>
      <c r="DV15" s="94"/>
      <c r="DW15" s="94"/>
      <c r="DX15" s="94"/>
      <c r="DY15" s="94"/>
      <c r="DZ15" s="94"/>
      <c r="EA15" s="94"/>
      <c r="EB15" s="94"/>
      <c r="EC15" s="94"/>
      <c r="ED15" s="94"/>
      <c r="EE15" s="94"/>
      <c r="EF15" s="94"/>
      <c r="EG15" s="94"/>
      <c r="EH15" s="94"/>
      <c r="EI15" s="94"/>
      <c r="EJ15" s="94"/>
      <c r="EK15" s="94"/>
      <c r="EL15" s="94"/>
      <c r="EM15" s="94"/>
      <c r="EN15" s="94"/>
      <c r="EO15" s="94"/>
      <c r="EP15" s="94"/>
      <c r="EQ15" s="94"/>
      <c r="ER15" s="94"/>
      <c r="ES15" s="94"/>
      <c r="ET15" s="94"/>
      <c r="EU15" s="94"/>
      <c r="EV15" s="94"/>
      <c r="EW15" s="94"/>
      <c r="EX15" s="94"/>
      <c r="EY15" s="94"/>
      <c r="EZ15" s="94"/>
      <c r="FA15" s="94"/>
      <c r="FB15" s="94"/>
      <c r="FC15" s="94"/>
      <c r="FD15" s="94"/>
      <c r="FE15" s="94"/>
      <c r="FF15" s="94"/>
      <c r="FG15" s="94"/>
      <c r="FH15" s="94"/>
      <c r="FI15" s="94"/>
      <c r="FJ15" s="94"/>
      <c r="FK15" s="94"/>
      <c r="FL15" s="94"/>
      <c r="FM15" s="94"/>
      <c r="FN15" s="94"/>
      <c r="FO15" s="94"/>
      <c r="FP15" s="94"/>
      <c r="FQ15" s="94"/>
      <c r="FR15" s="94"/>
      <c r="FS15" s="94"/>
      <c r="FT15" s="94"/>
      <c r="FU15" s="94"/>
      <c r="FV15" s="94"/>
      <c r="FW15" s="94"/>
      <c r="FX15" s="94"/>
      <c r="FY15" s="94"/>
      <c r="FZ15" s="94"/>
      <c r="GA15" s="94"/>
      <c r="GB15" s="94"/>
      <c r="GC15" s="94"/>
      <c r="GD15" s="94"/>
      <c r="GE15" s="94"/>
      <c r="GF15" s="94"/>
      <c r="GG15" s="94"/>
      <c r="GH15" s="94"/>
      <c r="GI15" s="94"/>
      <c r="GJ15" s="94"/>
      <c r="GK15" s="94"/>
      <c r="GL15" s="94"/>
      <c r="GM15" s="94"/>
      <c r="GN15" s="94"/>
      <c r="GO15" s="94"/>
      <c r="GP15" s="94"/>
      <c r="GQ15" s="94"/>
      <c r="GR15" s="94"/>
      <c r="GS15" s="94"/>
      <c r="GT15" s="94"/>
      <c r="GU15" s="94"/>
      <c r="GV15" s="94"/>
      <c r="GW15" s="94"/>
      <c r="GX15" s="94"/>
      <c r="GY15" s="94"/>
      <c r="GZ15" s="94"/>
      <c r="HA15" s="94"/>
      <c r="HB15" s="94"/>
      <c r="HC15" s="94"/>
      <c r="HD15" s="94"/>
      <c r="HE15" s="94"/>
      <c r="HF15" s="94"/>
      <c r="HG15" s="94"/>
      <c r="HH15" s="94"/>
      <c r="HI15" s="94"/>
      <c r="HJ15" s="94"/>
      <c r="HK15" s="94"/>
    </row>
    <row r="16" spans="1:219" s="146" customFormat="1" ht="47.25">
      <c r="A16" s="172"/>
      <c r="B16" s="172"/>
      <c r="C16" s="173"/>
      <c r="D16" s="173"/>
      <c r="E16" s="173"/>
      <c r="F16" s="174"/>
      <c r="G16" s="175" t="s">
        <v>220</v>
      </c>
      <c r="H16" s="176" t="s">
        <v>383</v>
      </c>
      <c r="I16" s="175" t="s">
        <v>384</v>
      </c>
      <c r="J16" s="176" t="s">
        <v>384</v>
      </c>
      <c r="K16" s="175" t="s">
        <v>385</v>
      </c>
      <c r="L16" s="375" t="s">
        <v>386</v>
      </c>
      <c r="M16" s="376"/>
      <c r="N16" s="376"/>
      <c r="O16" s="377"/>
      <c r="P16" s="420" t="s">
        <v>387</v>
      </c>
      <c r="Q16" s="421"/>
      <c r="R16" s="421"/>
      <c r="S16" s="421"/>
      <c r="T16" s="422"/>
      <c r="U16" s="423" t="s">
        <v>388</v>
      </c>
      <c r="V16" s="424"/>
      <c r="W16" s="425"/>
      <c r="X16" s="426"/>
      <c r="Y16" s="424"/>
      <c r="Z16" s="375" t="s">
        <v>386</v>
      </c>
      <c r="AA16" s="376"/>
      <c r="AB16" s="376"/>
      <c r="AC16" s="377"/>
      <c r="AD16" s="173"/>
      <c r="AE16" s="427"/>
      <c r="AF16" s="174"/>
      <c r="AG16" s="428" t="s">
        <v>475</v>
      </c>
      <c r="AH16" s="173"/>
      <c r="AI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c r="DO16" s="173"/>
      <c r="DP16" s="173"/>
      <c r="DQ16" s="173"/>
      <c r="DR16" s="173"/>
      <c r="DS16" s="173"/>
      <c r="DT16" s="173"/>
      <c r="DU16" s="173"/>
      <c r="DV16" s="173"/>
      <c r="DW16" s="173"/>
      <c r="DX16" s="173"/>
      <c r="DY16" s="173"/>
      <c r="DZ16" s="173"/>
      <c r="EA16" s="173"/>
      <c r="EB16" s="173"/>
      <c r="EC16" s="173"/>
      <c r="ED16" s="173"/>
      <c r="EE16" s="173"/>
      <c r="EF16" s="173"/>
      <c r="EG16" s="173"/>
      <c r="EH16" s="173"/>
      <c r="EI16" s="173"/>
      <c r="EJ16" s="173"/>
      <c r="EK16" s="173"/>
      <c r="EL16" s="173"/>
      <c r="EM16" s="173"/>
      <c r="EN16" s="173"/>
      <c r="EO16" s="173"/>
      <c r="EP16" s="173"/>
      <c r="EQ16" s="173"/>
      <c r="ER16" s="173"/>
      <c r="ES16" s="173"/>
      <c r="ET16" s="173"/>
      <c r="EU16" s="173"/>
      <c r="EV16" s="173"/>
      <c r="EW16" s="173"/>
      <c r="EX16" s="173"/>
      <c r="EY16" s="173"/>
      <c r="EZ16" s="173"/>
      <c r="FA16" s="173"/>
      <c r="FB16" s="173"/>
      <c r="FC16" s="173"/>
      <c r="FD16" s="173"/>
      <c r="FE16" s="173"/>
      <c r="FF16" s="173"/>
      <c r="FG16" s="173"/>
      <c r="FH16" s="173"/>
      <c r="FI16" s="173"/>
      <c r="FJ16" s="173"/>
      <c r="FK16" s="173"/>
      <c r="FL16" s="173"/>
      <c r="FM16" s="173"/>
      <c r="FN16" s="173"/>
      <c r="FO16" s="173"/>
      <c r="FP16" s="173"/>
      <c r="FQ16" s="173"/>
      <c r="FR16" s="173"/>
      <c r="FS16" s="173"/>
      <c r="FT16" s="173"/>
      <c r="FU16" s="173"/>
      <c r="FV16" s="173"/>
      <c r="FW16" s="173"/>
      <c r="FX16" s="173"/>
      <c r="FY16" s="173"/>
      <c r="FZ16" s="173"/>
      <c r="GA16" s="173"/>
      <c r="GB16" s="173"/>
      <c r="GC16" s="173"/>
      <c r="GD16" s="173"/>
      <c r="GE16" s="173"/>
      <c r="GF16" s="173"/>
      <c r="GG16" s="173"/>
      <c r="GH16" s="173"/>
      <c r="GI16" s="173"/>
      <c r="GJ16" s="173"/>
      <c r="GK16" s="173"/>
      <c r="GL16" s="173"/>
      <c r="GM16" s="173"/>
      <c r="GN16" s="173"/>
      <c r="GO16" s="173"/>
      <c r="GP16" s="173"/>
      <c r="GQ16" s="173"/>
      <c r="GR16" s="173"/>
      <c r="GS16" s="173"/>
      <c r="GT16" s="173"/>
      <c r="GU16" s="173"/>
      <c r="GV16" s="173"/>
      <c r="GW16" s="173"/>
      <c r="GX16" s="173"/>
      <c r="GY16" s="173"/>
      <c r="GZ16" s="173"/>
      <c r="HA16" s="173"/>
      <c r="HB16" s="173"/>
      <c r="HC16" s="173"/>
      <c r="HD16" s="173"/>
      <c r="HE16" s="173"/>
      <c r="HF16" s="173"/>
      <c r="HG16" s="173"/>
      <c r="HH16" s="173"/>
      <c r="HI16" s="173"/>
      <c r="HJ16" s="173"/>
      <c r="HK16" s="173"/>
    </row>
    <row r="17" spans="1:219" s="88" customFormat="1" ht="15.75" customHeight="1">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333" t="s">
        <v>434</v>
      </c>
      <c r="Y17" s="284" t="s">
        <v>435</v>
      </c>
      <c r="Z17" s="175" t="s">
        <v>393</v>
      </c>
      <c r="AA17" s="175" t="s">
        <v>394</v>
      </c>
      <c r="AB17" s="175" t="s">
        <v>395</v>
      </c>
      <c r="AC17" s="175" t="s">
        <v>2</v>
      </c>
      <c r="AD17" s="94"/>
      <c r="AE17" s="414" t="s">
        <v>383</v>
      </c>
      <c r="AF17" s="386" t="s">
        <v>475</v>
      </c>
      <c r="AG17" s="269" t="s">
        <v>477</v>
      </c>
      <c r="AH17" s="94"/>
      <c r="AI17" s="94"/>
      <c r="AK17" s="94"/>
      <c r="AL17" s="94"/>
      <c r="AM17" s="94"/>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c r="DO17" s="146"/>
      <c r="DP17" s="146"/>
      <c r="DQ17" s="146"/>
      <c r="DR17" s="146"/>
      <c r="DS17" s="146"/>
      <c r="DT17" s="146"/>
      <c r="DU17" s="146"/>
      <c r="DV17" s="146"/>
      <c r="DW17" s="146"/>
      <c r="DX17" s="146"/>
      <c r="DY17" s="146"/>
      <c r="DZ17" s="146"/>
      <c r="EA17" s="146"/>
      <c r="EB17" s="146"/>
      <c r="EC17" s="146"/>
      <c r="ED17" s="146"/>
      <c r="EE17" s="146"/>
      <c r="EF17" s="146"/>
      <c r="EG17" s="146"/>
      <c r="EH17" s="146"/>
      <c r="EI17" s="146"/>
      <c r="EJ17" s="146"/>
      <c r="EK17" s="146"/>
      <c r="EL17" s="146"/>
      <c r="EM17" s="146"/>
      <c r="EN17" s="146"/>
      <c r="EO17" s="146"/>
      <c r="EP17" s="146"/>
      <c r="EQ17" s="146"/>
      <c r="ER17" s="146"/>
      <c r="ES17" s="146"/>
      <c r="ET17" s="146"/>
      <c r="EU17" s="146"/>
      <c r="EV17" s="146"/>
      <c r="EW17" s="146"/>
      <c r="EX17" s="146"/>
      <c r="EY17" s="146"/>
      <c r="EZ17" s="146"/>
      <c r="FA17" s="146"/>
      <c r="FB17" s="146"/>
      <c r="FC17" s="146"/>
      <c r="FD17" s="146"/>
      <c r="FE17" s="146"/>
      <c r="FF17" s="146"/>
      <c r="FG17" s="146"/>
      <c r="FH17" s="146"/>
      <c r="FI17" s="146"/>
      <c r="FJ17" s="146"/>
      <c r="FK17" s="146"/>
      <c r="FL17" s="146"/>
      <c r="FM17" s="146"/>
      <c r="FN17" s="146"/>
      <c r="FO17" s="146"/>
      <c r="FP17" s="146"/>
      <c r="FQ17" s="146"/>
      <c r="FR17" s="146"/>
      <c r="FS17" s="146"/>
      <c r="FT17" s="146"/>
      <c r="FU17" s="146"/>
      <c r="FV17" s="146"/>
      <c r="FW17" s="146"/>
      <c r="FX17" s="146"/>
      <c r="FY17" s="146"/>
      <c r="FZ17" s="146"/>
      <c r="GA17" s="146"/>
      <c r="GB17" s="146"/>
      <c r="GC17" s="146"/>
      <c r="GD17" s="146"/>
      <c r="GE17" s="146"/>
      <c r="GF17" s="146"/>
      <c r="GG17" s="146"/>
      <c r="GH17" s="146"/>
      <c r="GI17" s="146"/>
      <c r="GJ17" s="146"/>
      <c r="GK17" s="146"/>
      <c r="GL17" s="146"/>
      <c r="GM17" s="146"/>
      <c r="GN17" s="146"/>
      <c r="GO17" s="146"/>
      <c r="GP17" s="146"/>
      <c r="GQ17" s="146"/>
      <c r="GR17" s="146"/>
      <c r="GS17" s="146"/>
      <c r="GT17" s="146"/>
      <c r="GU17" s="146"/>
      <c r="GV17" s="146"/>
      <c r="GW17" s="146"/>
      <c r="GX17" s="146"/>
      <c r="GY17" s="146"/>
      <c r="GZ17" s="146"/>
      <c r="HA17" s="146"/>
      <c r="HB17" s="146"/>
      <c r="HC17" s="146"/>
      <c r="HD17" s="146"/>
      <c r="HE17" s="146"/>
      <c r="HF17" s="146"/>
      <c r="HG17" s="146"/>
      <c r="HH17" s="146"/>
      <c r="HI17" s="146"/>
      <c r="HJ17" s="146"/>
      <c r="HK17" s="146"/>
    </row>
    <row r="18" spans="1:219" s="88" customFormat="1" ht="15.75" customHeight="1">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334" t="s">
        <v>412</v>
      </c>
      <c r="Y18" s="286"/>
      <c r="Z18" s="185"/>
      <c r="AA18" s="185" t="s">
        <v>406</v>
      </c>
      <c r="AB18" s="185" t="s">
        <v>407</v>
      </c>
      <c r="AC18" s="185"/>
      <c r="AD18" s="94"/>
      <c r="AE18" s="269">
        <v>2011</v>
      </c>
      <c r="AF18" s="429">
        <v>231.928</v>
      </c>
      <c r="AG18" s="430">
        <f>(AF18-Y14)/Y14</f>
        <v>2.6711643514214595E-2</v>
      </c>
      <c r="AH18" s="94"/>
      <c r="AI18" s="94"/>
      <c r="AJ18" s="94"/>
      <c r="AK18" s="94"/>
      <c r="AL18" s="94"/>
      <c r="AM18" s="94"/>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c r="DO18" s="146"/>
      <c r="DP18" s="146"/>
      <c r="DQ18" s="146"/>
      <c r="DR18" s="146"/>
      <c r="DS18" s="146"/>
      <c r="DT18" s="146"/>
      <c r="DU18" s="146"/>
      <c r="DV18" s="146"/>
      <c r="DW18" s="146"/>
      <c r="DX18" s="146"/>
      <c r="DY18" s="146"/>
      <c r="DZ18" s="146"/>
      <c r="EA18" s="146"/>
      <c r="EB18" s="146"/>
      <c r="EC18" s="146"/>
      <c r="ED18" s="146"/>
      <c r="EE18" s="146"/>
      <c r="EF18" s="146"/>
      <c r="EG18" s="146"/>
      <c r="EH18" s="146"/>
      <c r="EI18" s="146"/>
      <c r="EJ18" s="146"/>
      <c r="EK18" s="146"/>
      <c r="EL18" s="146"/>
      <c r="EM18" s="146"/>
      <c r="EN18" s="146"/>
      <c r="EO18" s="146"/>
      <c r="EP18" s="146"/>
      <c r="EQ18" s="146"/>
      <c r="ER18" s="146"/>
      <c r="ES18" s="146"/>
      <c r="ET18" s="146"/>
      <c r="EU18" s="146"/>
      <c r="EV18" s="146"/>
      <c r="EW18" s="146"/>
      <c r="EX18" s="146"/>
      <c r="EY18" s="146"/>
      <c r="EZ18" s="146"/>
      <c r="FA18" s="146"/>
      <c r="FB18" s="146"/>
      <c r="FC18" s="146"/>
      <c r="FD18" s="146"/>
      <c r="FE18" s="146"/>
      <c r="FF18" s="146"/>
      <c r="FG18" s="146"/>
      <c r="FH18" s="146"/>
      <c r="FI18" s="146"/>
      <c r="FJ18" s="146"/>
      <c r="FK18" s="146"/>
      <c r="FL18" s="146"/>
      <c r="FM18" s="146"/>
      <c r="FN18" s="146"/>
      <c r="FO18" s="146"/>
      <c r="FP18" s="146"/>
      <c r="FQ18" s="146"/>
      <c r="FR18" s="146"/>
      <c r="FS18" s="146"/>
      <c r="FT18" s="146"/>
      <c r="FU18" s="146"/>
      <c r="FV18" s="146"/>
      <c r="FW18" s="146"/>
      <c r="FX18" s="146"/>
      <c r="FY18" s="146"/>
      <c r="FZ18" s="146"/>
      <c r="GA18" s="146"/>
      <c r="GB18" s="146"/>
      <c r="GC18" s="146"/>
      <c r="GD18" s="146"/>
      <c r="GE18" s="146"/>
      <c r="GF18" s="146"/>
      <c r="GG18" s="146"/>
      <c r="GH18" s="146"/>
      <c r="GI18" s="146"/>
      <c r="GJ18" s="146"/>
      <c r="GK18" s="146"/>
      <c r="GL18" s="146"/>
      <c r="GM18" s="146"/>
      <c r="GN18" s="146"/>
      <c r="GO18" s="146"/>
      <c r="GP18" s="146"/>
      <c r="GQ18" s="146"/>
      <c r="GR18" s="146"/>
      <c r="GS18" s="146"/>
      <c r="GT18" s="146"/>
      <c r="GU18" s="146"/>
      <c r="GV18" s="146"/>
      <c r="GW18" s="146"/>
      <c r="GX18" s="146"/>
      <c r="GY18" s="146"/>
      <c r="GZ18" s="146"/>
      <c r="HA18" s="146"/>
      <c r="HB18" s="146"/>
      <c r="HC18" s="146"/>
      <c r="HD18" s="146"/>
      <c r="HE18" s="146"/>
      <c r="HF18" s="146"/>
      <c r="HG18" s="146"/>
      <c r="HH18" s="146"/>
      <c r="HI18" s="146"/>
      <c r="HJ18" s="146"/>
      <c r="HK18" s="146"/>
    </row>
    <row r="19" spans="1:219" ht="15.75" customHeight="1">
      <c r="F19" s="94"/>
      <c r="G19" s="191" t="s">
        <v>415</v>
      </c>
      <c r="H19" s="192"/>
      <c r="I19" s="162"/>
      <c r="J19" s="193"/>
      <c r="K19" s="194"/>
      <c r="L19" s="196" t="s">
        <v>416</v>
      </c>
      <c r="M19" s="196" t="s">
        <v>416</v>
      </c>
      <c r="N19" s="196" t="s">
        <v>416</v>
      </c>
      <c r="O19" s="196" t="s">
        <v>416</v>
      </c>
      <c r="P19" s="196" t="s">
        <v>396</v>
      </c>
      <c r="Q19" s="196" t="s">
        <v>417</v>
      </c>
      <c r="R19" s="196" t="s">
        <v>418</v>
      </c>
      <c r="S19" s="196" t="s">
        <v>419</v>
      </c>
      <c r="T19" s="196" t="s">
        <v>420</v>
      </c>
      <c r="U19" s="197" t="s">
        <v>418</v>
      </c>
      <c r="V19" s="198" t="s">
        <v>418</v>
      </c>
      <c r="W19" s="199" t="s">
        <v>418</v>
      </c>
      <c r="X19" s="287" t="s">
        <v>421</v>
      </c>
      <c r="Y19" s="288" t="s">
        <v>416</v>
      </c>
      <c r="Z19" s="195" t="s">
        <v>416</v>
      </c>
      <c r="AA19" s="196" t="s">
        <v>416</v>
      </c>
      <c r="AB19" s="196" t="s">
        <v>416</v>
      </c>
      <c r="AC19" s="196" t="s">
        <v>416</v>
      </c>
      <c r="AE19" s="269">
        <v>2012</v>
      </c>
      <c r="AF19" s="429">
        <v>236.648</v>
      </c>
      <c r="AG19" s="430">
        <f>(AF19-AF18)/AF18</f>
        <v>2.0351143458314645E-2</v>
      </c>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c r="DO19" s="88"/>
      <c r="DP19" s="88"/>
      <c r="DQ19" s="88"/>
      <c r="DR19" s="88"/>
      <c r="DS19" s="88"/>
      <c r="DT19" s="88"/>
      <c r="DU19" s="88"/>
      <c r="DV19" s="88"/>
      <c r="DW19" s="88"/>
      <c r="DX19" s="88"/>
      <c r="DY19" s="88"/>
      <c r="DZ19" s="88"/>
      <c r="EA19" s="88"/>
      <c r="EB19" s="88"/>
      <c r="EC19" s="88"/>
      <c r="ED19" s="88"/>
      <c r="EE19" s="88"/>
      <c r="EF19" s="88"/>
      <c r="EG19" s="88"/>
      <c r="EH19" s="88"/>
      <c r="EI19" s="88"/>
      <c r="EJ19" s="88"/>
      <c r="EK19" s="88"/>
      <c r="EL19" s="88"/>
      <c r="EM19" s="88"/>
      <c r="EN19" s="88"/>
      <c r="EO19" s="88"/>
      <c r="EP19" s="88"/>
      <c r="EQ19" s="88"/>
      <c r="ER19" s="88"/>
      <c r="ES19" s="88"/>
      <c r="ET19" s="88"/>
      <c r="EU19" s="88"/>
      <c r="EV19" s="88"/>
      <c r="EW19" s="88"/>
      <c r="EX19" s="88"/>
      <c r="EY19" s="88"/>
      <c r="EZ19" s="88"/>
      <c r="FA19" s="88"/>
      <c r="FB19" s="88"/>
      <c r="FC19" s="88"/>
      <c r="FD19" s="88"/>
      <c r="FE19" s="88"/>
      <c r="FF19" s="88"/>
      <c r="FG19" s="88"/>
      <c r="FH19" s="88"/>
      <c r="FI19" s="88"/>
      <c r="FJ19" s="88"/>
      <c r="FK19" s="88"/>
      <c r="FL19" s="88"/>
      <c r="FM19" s="88"/>
      <c r="FN19" s="88"/>
      <c r="FO19" s="88"/>
      <c r="FP19" s="88"/>
      <c r="FQ19" s="88"/>
      <c r="FR19" s="88"/>
      <c r="FS19" s="88"/>
      <c r="FT19" s="88"/>
      <c r="FU19" s="88"/>
      <c r="FV19" s="88"/>
      <c r="FW19" s="88"/>
      <c r="FX19" s="88"/>
      <c r="FY19" s="88"/>
      <c r="FZ19" s="88"/>
      <c r="GA19" s="88"/>
      <c r="GB19" s="88"/>
      <c r="GC19" s="88"/>
      <c r="GD19" s="88"/>
      <c r="GE19" s="88"/>
      <c r="GF19" s="88"/>
      <c r="GG19" s="88"/>
      <c r="GH19" s="88"/>
      <c r="GI19" s="88"/>
      <c r="GJ19" s="88"/>
      <c r="GK19" s="88"/>
      <c r="GL19" s="88"/>
      <c r="GM19" s="88"/>
      <c r="GN19" s="88"/>
      <c r="GO19" s="88"/>
      <c r="GP19" s="88"/>
      <c r="GQ19" s="88"/>
      <c r="GR19" s="88"/>
      <c r="GS19" s="88"/>
      <c r="GT19" s="88"/>
      <c r="GU19" s="88"/>
      <c r="GV19" s="88"/>
      <c r="GW19" s="88"/>
      <c r="GX19" s="88"/>
      <c r="GY19" s="88"/>
      <c r="GZ19" s="88"/>
      <c r="HA19" s="88"/>
      <c r="HB19" s="88"/>
      <c r="HC19" s="88"/>
      <c r="HD19" s="88"/>
      <c r="HE19" s="88"/>
      <c r="HF19" s="88"/>
      <c r="HG19" s="88"/>
      <c r="HH19" s="88"/>
      <c r="HI19" s="88"/>
      <c r="HJ19" s="88"/>
      <c r="HK19" s="88"/>
    </row>
    <row r="20" spans="1:219" ht="15.75" customHeight="1">
      <c r="F20" s="94"/>
      <c r="G20" s="461" t="s">
        <v>422</v>
      </c>
      <c r="H20" s="462"/>
      <c r="J20" s="200"/>
      <c r="L20" s="196"/>
      <c r="M20" s="196"/>
      <c r="N20" s="196"/>
      <c r="O20" s="196"/>
      <c r="P20" s="196"/>
      <c r="Q20" s="196"/>
      <c r="R20" s="196"/>
      <c r="S20" s="196"/>
      <c r="T20" s="196"/>
      <c r="U20" s="201"/>
      <c r="V20" s="202"/>
      <c r="W20" s="203"/>
      <c r="X20" s="379">
        <v>3.5000000000000003E-2</v>
      </c>
      <c r="Y20" s="198"/>
      <c r="Z20" s="195"/>
      <c r="AA20" s="196"/>
      <c r="AB20" s="196"/>
      <c r="AC20" s="196"/>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c r="DO20" s="88"/>
      <c r="DP20" s="88"/>
      <c r="DQ20" s="88"/>
      <c r="DR20" s="88"/>
      <c r="DS20" s="88"/>
      <c r="DT20" s="88"/>
      <c r="DU20" s="88"/>
      <c r="DV20" s="88"/>
      <c r="DW20" s="88"/>
      <c r="DX20" s="88"/>
      <c r="DY20" s="88"/>
      <c r="DZ20" s="88"/>
      <c r="EA20" s="88"/>
      <c r="EB20" s="88"/>
      <c r="EC20" s="88"/>
      <c r="ED20" s="88"/>
      <c r="EE20" s="88"/>
      <c r="EF20" s="88"/>
      <c r="EG20" s="88"/>
      <c r="EH20" s="88"/>
      <c r="EI20" s="88"/>
      <c r="EJ20" s="88"/>
      <c r="EK20" s="88"/>
      <c r="EL20" s="88"/>
      <c r="EM20" s="88"/>
      <c r="EN20" s="88"/>
      <c r="EO20" s="88"/>
      <c r="EP20" s="88"/>
      <c r="EQ20" s="88"/>
      <c r="ER20" s="88"/>
      <c r="ES20" s="88"/>
      <c r="ET20" s="88"/>
      <c r="EU20" s="88"/>
      <c r="EV20" s="88"/>
      <c r="EW20" s="88"/>
      <c r="EX20" s="88"/>
      <c r="EY20" s="88"/>
      <c r="EZ20" s="88"/>
      <c r="FA20" s="88"/>
      <c r="FB20" s="88"/>
      <c r="FC20" s="88"/>
      <c r="FD20" s="88"/>
      <c r="FE20" s="88"/>
      <c r="FF20" s="88"/>
      <c r="FG20" s="88"/>
      <c r="FH20" s="88"/>
      <c r="FI20" s="88"/>
      <c r="FJ20" s="88"/>
      <c r="FK20" s="88"/>
      <c r="FL20" s="88"/>
      <c r="FM20" s="88"/>
      <c r="FN20" s="88"/>
      <c r="FO20" s="88"/>
      <c r="FP20" s="88"/>
      <c r="FQ20" s="88"/>
      <c r="FR20" s="88"/>
      <c r="FS20" s="88"/>
      <c r="FT20" s="88"/>
      <c r="FU20" s="88"/>
      <c r="FV20" s="88"/>
      <c r="FW20" s="88"/>
      <c r="FX20" s="88"/>
      <c r="FY20" s="88"/>
      <c r="FZ20" s="88"/>
      <c r="GA20" s="88"/>
      <c r="GB20" s="88"/>
      <c r="GC20" s="88"/>
      <c r="GD20" s="88"/>
      <c r="GE20" s="88"/>
      <c r="GF20" s="88"/>
      <c r="GG20" s="88"/>
      <c r="GH20" s="88"/>
      <c r="GI20" s="88"/>
      <c r="GJ20" s="88"/>
      <c r="GK20" s="88"/>
      <c r="GL20" s="88"/>
      <c r="GM20" s="88"/>
      <c r="GN20" s="88"/>
      <c r="GO20" s="88"/>
      <c r="GP20" s="88"/>
      <c r="GQ20" s="88"/>
      <c r="GR20" s="88"/>
      <c r="GS20" s="88"/>
      <c r="GT20" s="88"/>
      <c r="GU20" s="88"/>
      <c r="GV20" s="88"/>
      <c r="GW20" s="88"/>
      <c r="GX20" s="88"/>
      <c r="GY20" s="88"/>
      <c r="GZ20" s="88"/>
      <c r="HA20" s="88"/>
      <c r="HB20" s="88"/>
      <c r="HC20" s="88"/>
      <c r="HD20" s="88"/>
      <c r="HE20" s="88"/>
      <c r="HF20" s="88"/>
      <c r="HG20" s="88"/>
      <c r="HH20" s="88"/>
      <c r="HI20" s="88"/>
      <c r="HJ20" s="88"/>
      <c r="HK20" s="88"/>
    </row>
    <row r="21" spans="1:219" s="20" customFormat="1" ht="15.75" hidden="1" customHeight="1">
      <c r="A21" s="31"/>
      <c r="B21" s="31"/>
      <c r="C21" s="94"/>
      <c r="D21" s="94"/>
      <c r="E21" s="94"/>
      <c r="F21" s="206"/>
      <c r="G21" s="207" t="s">
        <v>423</v>
      </c>
      <c r="H21" s="206"/>
      <c r="I21" s="149"/>
      <c r="J21" s="208"/>
      <c r="K21" s="35"/>
      <c r="L21" s="210">
        <f t="shared" ref="L21:W21" si="1">SUM(L22:L513)</f>
        <v>0</v>
      </c>
      <c r="M21" s="210">
        <f t="shared" si="1"/>
        <v>0</v>
      </c>
      <c r="N21" s="210">
        <f t="shared" si="1"/>
        <v>0</v>
      </c>
      <c r="O21" s="210">
        <f t="shared" si="1"/>
        <v>0</v>
      </c>
      <c r="P21" s="211">
        <f t="shared" si="1"/>
        <v>0</v>
      </c>
      <c r="Q21" s="211">
        <f t="shared" si="1"/>
        <v>0</v>
      </c>
      <c r="R21" s="211">
        <f t="shared" si="1"/>
        <v>0</v>
      </c>
      <c r="S21" s="211">
        <f t="shared" si="1"/>
        <v>0</v>
      </c>
      <c r="T21" s="211">
        <f t="shared" si="1"/>
        <v>0</v>
      </c>
      <c r="U21" s="212">
        <f t="shared" si="1"/>
        <v>0</v>
      </c>
      <c r="V21" s="210">
        <f t="shared" si="1"/>
        <v>0</v>
      </c>
      <c r="W21" s="209">
        <f t="shared" si="1"/>
        <v>0</v>
      </c>
      <c r="X21" s="380"/>
      <c r="Y21" s="210">
        <f>SUM(Y22:Y289)</f>
        <v>0</v>
      </c>
      <c r="Z21" s="209">
        <f>SUM(Z22:Z513)</f>
        <v>0</v>
      </c>
      <c r="AA21" s="210">
        <f>SUM(AA22:AA513)</f>
        <v>0</v>
      </c>
      <c r="AB21" s="210">
        <f>SUM(AB22:AB513)</f>
        <v>0</v>
      </c>
      <c r="AC21" s="210">
        <f>SUM(AC22:AC513)</f>
        <v>0</v>
      </c>
      <c r="AD21" s="94"/>
      <c r="AE21" s="94"/>
      <c r="AF21" s="94"/>
      <c r="AG21" s="94"/>
      <c r="AH21" s="94"/>
      <c r="AI21" s="94"/>
      <c r="AJ21" s="94"/>
      <c r="AK21" s="94"/>
      <c r="AL21" s="94"/>
      <c r="AM21" s="94"/>
    </row>
    <row r="22" spans="1:219" s="20" customFormat="1" ht="15.75" hidden="1" customHeight="1" outlineLevel="1">
      <c r="A22" s="31"/>
      <c r="B22" s="31"/>
      <c r="C22" s="94"/>
      <c r="D22" s="94"/>
      <c r="E22" s="94"/>
      <c r="F22" s="149"/>
      <c r="G22" s="215">
        <v>1</v>
      </c>
      <c r="H22" s="216">
        <v>1990</v>
      </c>
      <c r="I22" s="217">
        <v>1990</v>
      </c>
      <c r="J22" s="217">
        <v>1990</v>
      </c>
      <c r="K22" s="218"/>
      <c r="L22" s="219">
        <f t="shared" ref="L22:N53" si="2">Z22</f>
        <v>0</v>
      </c>
      <c r="M22" s="220">
        <f t="shared" si="2"/>
        <v>0</v>
      </c>
      <c r="N22" s="220">
        <f t="shared" si="2"/>
        <v>0</v>
      </c>
      <c r="O22" s="221">
        <f>N22+M22</f>
        <v>0</v>
      </c>
      <c r="P22" s="222">
        <f>O22</f>
        <v>0</v>
      </c>
      <c r="Q22" s="223">
        <f>P22*[1]Factors!D9</f>
        <v>0</v>
      </c>
      <c r="R22" s="223">
        <f>U22+W22</f>
        <v>0</v>
      </c>
      <c r="S22" s="223">
        <f>R22*[1]Factors!D9</f>
        <v>0</v>
      </c>
      <c r="T22" s="224">
        <f>R22*[1]Factors!D9*[1]Factors!E9</f>
        <v>0</v>
      </c>
      <c r="U22" s="219"/>
      <c r="V22" s="220"/>
      <c r="W22" s="221"/>
      <c r="X22" s="291"/>
      <c r="Y22" s="220"/>
      <c r="Z22" s="219"/>
      <c r="AA22" s="220">
        <f t="shared" ref="AA22:AA85" si="3">+Y22</f>
        <v>0</v>
      </c>
      <c r="AB22" s="220"/>
      <c r="AC22" s="221">
        <f t="shared" ref="AC22:AC57" si="4">AB22+AA22</f>
        <v>0</v>
      </c>
      <c r="AD22" s="94"/>
      <c r="AE22" s="94"/>
      <c r="AF22" s="94"/>
      <c r="AG22" s="94"/>
      <c r="AH22" s="94"/>
      <c r="AI22" s="94"/>
      <c r="AJ22" s="94"/>
      <c r="AK22" s="94"/>
      <c r="AL22" s="94"/>
      <c r="AM22" s="94"/>
    </row>
    <row r="23" spans="1:219" s="20" customFormat="1" ht="15.75" hidden="1" customHeight="1" outlineLevel="1">
      <c r="A23" s="31"/>
      <c r="B23" s="31"/>
      <c r="C23" s="94"/>
      <c r="D23" s="94"/>
      <c r="E23" s="94"/>
      <c r="F23" s="149"/>
      <c r="G23" s="227">
        <v>2</v>
      </c>
      <c r="H23" s="228">
        <v>1990</v>
      </c>
      <c r="I23" s="229">
        <v>1990</v>
      </c>
      <c r="J23" s="229">
        <v>1990</v>
      </c>
      <c r="K23" s="230"/>
      <c r="L23" s="231">
        <f t="shared" si="2"/>
        <v>0</v>
      </c>
      <c r="M23" s="232">
        <f t="shared" si="2"/>
        <v>0</v>
      </c>
      <c r="N23" s="232">
        <f t="shared" si="2"/>
        <v>0</v>
      </c>
      <c r="O23" s="233">
        <f t="shared" ref="O23:O86" si="5">N23+M23</f>
        <v>0</v>
      </c>
      <c r="P23" s="234">
        <f t="shared" ref="P23:P86" si="6">O23</f>
        <v>0</v>
      </c>
      <c r="Q23" s="235">
        <f>P23*[1]Factors!D10</f>
        <v>0</v>
      </c>
      <c r="R23" s="235">
        <f t="shared" ref="R23:R86" si="7">U23+W23</f>
        <v>0</v>
      </c>
      <c r="S23" s="235">
        <f>R23*[1]Factors!D10</f>
        <v>0</v>
      </c>
      <c r="T23" s="236">
        <f>R23*[1]Factors!D10*[1]Factors!E10</f>
        <v>0</v>
      </c>
      <c r="U23" s="231"/>
      <c r="V23" s="232"/>
      <c r="W23" s="233"/>
      <c r="X23" s="292"/>
      <c r="Y23" s="232"/>
      <c r="Z23" s="231"/>
      <c r="AA23" s="232">
        <f t="shared" si="3"/>
        <v>0</v>
      </c>
      <c r="AB23" s="232"/>
      <c r="AC23" s="233">
        <f t="shared" si="4"/>
        <v>0</v>
      </c>
      <c r="AD23" s="94"/>
      <c r="AE23" s="94"/>
      <c r="AF23" s="94"/>
      <c r="AG23" s="94"/>
      <c r="AH23" s="94"/>
      <c r="AI23" s="94"/>
      <c r="AJ23" s="94"/>
      <c r="AK23" s="94"/>
      <c r="AL23" s="94"/>
      <c r="AM23" s="94"/>
    </row>
    <row r="24" spans="1:219" s="20" customFormat="1" ht="15.75" hidden="1" customHeight="1" outlineLevel="1">
      <c r="A24" s="31"/>
      <c r="B24" s="31"/>
      <c r="C24" s="94"/>
      <c r="D24" s="94"/>
      <c r="E24" s="94"/>
      <c r="F24" s="149"/>
      <c r="G24" s="227">
        <v>3</v>
      </c>
      <c r="H24" s="228">
        <v>1990</v>
      </c>
      <c r="I24" s="229">
        <v>1990</v>
      </c>
      <c r="J24" s="229">
        <v>1990</v>
      </c>
      <c r="K24" s="230"/>
      <c r="L24" s="231">
        <f t="shared" si="2"/>
        <v>0</v>
      </c>
      <c r="M24" s="232">
        <f t="shared" si="2"/>
        <v>0</v>
      </c>
      <c r="N24" s="232">
        <f t="shared" si="2"/>
        <v>0</v>
      </c>
      <c r="O24" s="233">
        <f t="shared" si="5"/>
        <v>0</v>
      </c>
      <c r="P24" s="234">
        <f t="shared" si="6"/>
        <v>0</v>
      </c>
      <c r="Q24" s="235">
        <f>P24*[1]Factors!D11</f>
        <v>0</v>
      </c>
      <c r="R24" s="235">
        <f t="shared" si="7"/>
        <v>0</v>
      </c>
      <c r="S24" s="235">
        <f>R24*[1]Factors!D11</f>
        <v>0</v>
      </c>
      <c r="T24" s="236">
        <f>R24*[1]Factors!D11*[1]Factors!E11</f>
        <v>0</v>
      </c>
      <c r="U24" s="231"/>
      <c r="V24" s="232"/>
      <c r="W24" s="233"/>
      <c r="X24" s="292"/>
      <c r="Y24" s="232"/>
      <c r="Z24" s="231"/>
      <c r="AA24" s="232">
        <f t="shared" si="3"/>
        <v>0</v>
      </c>
      <c r="AB24" s="232"/>
      <c r="AC24" s="233">
        <f t="shared" si="4"/>
        <v>0</v>
      </c>
      <c r="AD24" s="94"/>
      <c r="AE24" s="94"/>
      <c r="AF24" s="94"/>
      <c r="AG24" s="94"/>
      <c r="AH24" s="94"/>
      <c r="AI24" s="94"/>
      <c r="AJ24" s="94"/>
      <c r="AK24" s="94"/>
      <c r="AL24" s="94"/>
      <c r="AM24" s="94"/>
    </row>
    <row r="25" spans="1:219" s="20" customFormat="1" ht="15.75" hidden="1" customHeight="1" outlineLevel="1">
      <c r="A25" s="31"/>
      <c r="B25" s="31"/>
      <c r="C25" s="94"/>
      <c r="D25" s="94"/>
      <c r="E25" s="94"/>
      <c r="F25" s="149"/>
      <c r="G25" s="227">
        <v>4</v>
      </c>
      <c r="H25" s="228">
        <v>1990</v>
      </c>
      <c r="I25" s="229">
        <v>1990</v>
      </c>
      <c r="J25" s="229">
        <v>1991</v>
      </c>
      <c r="K25" s="230"/>
      <c r="L25" s="231">
        <f t="shared" si="2"/>
        <v>0</v>
      </c>
      <c r="M25" s="232">
        <f t="shared" si="2"/>
        <v>0</v>
      </c>
      <c r="N25" s="232">
        <f t="shared" si="2"/>
        <v>0</v>
      </c>
      <c r="O25" s="233">
        <f t="shared" si="5"/>
        <v>0</v>
      </c>
      <c r="P25" s="234">
        <f t="shared" si="6"/>
        <v>0</v>
      </c>
      <c r="Q25" s="235">
        <f>P25*[1]Factors!D12</f>
        <v>0</v>
      </c>
      <c r="R25" s="235">
        <f t="shared" si="7"/>
        <v>0</v>
      </c>
      <c r="S25" s="235">
        <f>R25*[1]Factors!D12</f>
        <v>0</v>
      </c>
      <c r="T25" s="236">
        <f>R25*[1]Factors!D12*[1]Factors!E12</f>
        <v>0</v>
      </c>
      <c r="U25" s="231"/>
      <c r="V25" s="232"/>
      <c r="W25" s="233"/>
      <c r="X25" s="292"/>
      <c r="Y25" s="232"/>
      <c r="Z25" s="231"/>
      <c r="AA25" s="232">
        <f t="shared" si="3"/>
        <v>0</v>
      </c>
      <c r="AB25" s="232"/>
      <c r="AC25" s="233">
        <f t="shared" si="4"/>
        <v>0</v>
      </c>
      <c r="AD25" s="94"/>
      <c r="AE25" s="94"/>
      <c r="AF25" s="94"/>
      <c r="AG25" s="94"/>
      <c r="AH25" s="94"/>
      <c r="AI25" s="94"/>
      <c r="AJ25" s="94"/>
      <c r="AK25" s="94"/>
      <c r="AL25" s="94"/>
      <c r="AM25" s="94"/>
    </row>
    <row r="26" spans="1:219" s="20" customFormat="1" ht="15.75" hidden="1" customHeight="1" outlineLevel="1">
      <c r="A26" s="31"/>
      <c r="B26" s="31"/>
      <c r="C26" s="94"/>
      <c r="D26" s="94"/>
      <c r="E26" s="94"/>
      <c r="F26" s="149"/>
      <c r="G26" s="227">
        <v>5</v>
      </c>
      <c r="H26" s="228">
        <v>1990</v>
      </c>
      <c r="I26" s="229">
        <v>1990</v>
      </c>
      <c r="J26" s="229">
        <v>1991</v>
      </c>
      <c r="K26" s="230"/>
      <c r="L26" s="231">
        <f t="shared" si="2"/>
        <v>0</v>
      </c>
      <c r="M26" s="232">
        <f t="shared" si="2"/>
        <v>0</v>
      </c>
      <c r="N26" s="232">
        <f t="shared" si="2"/>
        <v>0</v>
      </c>
      <c r="O26" s="233">
        <f t="shared" si="5"/>
        <v>0</v>
      </c>
      <c r="P26" s="234">
        <f t="shared" si="6"/>
        <v>0</v>
      </c>
      <c r="Q26" s="235">
        <f>P26*[1]Factors!D13</f>
        <v>0</v>
      </c>
      <c r="R26" s="235">
        <f t="shared" si="7"/>
        <v>0</v>
      </c>
      <c r="S26" s="235">
        <f>R26*[1]Factors!D13</f>
        <v>0</v>
      </c>
      <c r="T26" s="236">
        <f>R26*[1]Factors!D13*[1]Factors!E13</f>
        <v>0</v>
      </c>
      <c r="U26" s="231"/>
      <c r="V26" s="232"/>
      <c r="W26" s="233"/>
      <c r="X26" s="292"/>
      <c r="Y26" s="232"/>
      <c r="Z26" s="231"/>
      <c r="AA26" s="232">
        <f t="shared" si="3"/>
        <v>0</v>
      </c>
      <c r="AB26" s="232"/>
      <c r="AC26" s="233">
        <f t="shared" si="4"/>
        <v>0</v>
      </c>
      <c r="AD26" s="94"/>
      <c r="AE26" s="94"/>
      <c r="AF26" s="94"/>
      <c r="AG26" s="94"/>
      <c r="AH26" s="94"/>
      <c r="AI26" s="94"/>
      <c r="AJ26" s="94"/>
      <c r="AK26" s="94"/>
      <c r="AL26" s="94"/>
      <c r="AM26" s="94"/>
    </row>
    <row r="27" spans="1:219" s="20" customFormat="1" ht="15.75" hidden="1" customHeight="1" outlineLevel="1">
      <c r="A27" s="31"/>
      <c r="B27" s="31"/>
      <c r="C27" s="94"/>
      <c r="D27" s="94"/>
      <c r="E27" s="94"/>
      <c r="F27" s="149"/>
      <c r="G27" s="227">
        <v>6</v>
      </c>
      <c r="H27" s="228">
        <v>1990</v>
      </c>
      <c r="I27" s="229">
        <v>1990</v>
      </c>
      <c r="J27" s="229">
        <v>1991</v>
      </c>
      <c r="K27" s="230"/>
      <c r="L27" s="231">
        <f t="shared" si="2"/>
        <v>0</v>
      </c>
      <c r="M27" s="232">
        <f t="shared" si="2"/>
        <v>0</v>
      </c>
      <c r="N27" s="232">
        <f t="shared" si="2"/>
        <v>0</v>
      </c>
      <c r="O27" s="233">
        <f t="shared" si="5"/>
        <v>0</v>
      </c>
      <c r="P27" s="234">
        <f t="shared" si="6"/>
        <v>0</v>
      </c>
      <c r="Q27" s="235">
        <f>P27*[1]Factors!D14</f>
        <v>0</v>
      </c>
      <c r="R27" s="235">
        <f t="shared" si="7"/>
        <v>0</v>
      </c>
      <c r="S27" s="235">
        <f>R27*[1]Factors!D14</f>
        <v>0</v>
      </c>
      <c r="T27" s="236">
        <f>R27*[1]Factors!D14*[1]Factors!E14</f>
        <v>0</v>
      </c>
      <c r="U27" s="231"/>
      <c r="V27" s="232"/>
      <c r="W27" s="233"/>
      <c r="X27" s="292"/>
      <c r="Y27" s="232"/>
      <c r="Z27" s="231"/>
      <c r="AA27" s="232">
        <f t="shared" si="3"/>
        <v>0</v>
      </c>
      <c r="AB27" s="232"/>
      <c r="AC27" s="233">
        <f t="shared" si="4"/>
        <v>0</v>
      </c>
      <c r="AD27" s="94"/>
      <c r="AE27" s="94"/>
      <c r="AF27" s="94"/>
      <c r="AG27" s="94"/>
      <c r="AH27" s="94"/>
      <c r="AI27" s="94"/>
      <c r="AJ27" s="94"/>
      <c r="AK27" s="94"/>
      <c r="AL27" s="94"/>
      <c r="AM27" s="94"/>
    </row>
    <row r="28" spans="1:219" s="20" customFormat="1" ht="15.75" hidden="1" customHeight="1" outlineLevel="1">
      <c r="A28" s="31"/>
      <c r="B28" s="31"/>
      <c r="C28" s="94"/>
      <c r="D28" s="94"/>
      <c r="E28" s="94"/>
      <c r="F28" s="149"/>
      <c r="G28" s="227">
        <v>7</v>
      </c>
      <c r="H28" s="228">
        <v>1990</v>
      </c>
      <c r="I28" s="229">
        <v>1991</v>
      </c>
      <c r="J28" s="229">
        <v>1991</v>
      </c>
      <c r="K28" s="230"/>
      <c r="L28" s="231">
        <f t="shared" si="2"/>
        <v>0</v>
      </c>
      <c r="M28" s="232">
        <f t="shared" si="2"/>
        <v>0</v>
      </c>
      <c r="N28" s="232">
        <f t="shared" si="2"/>
        <v>0</v>
      </c>
      <c r="O28" s="233">
        <f t="shared" si="5"/>
        <v>0</v>
      </c>
      <c r="P28" s="234">
        <f t="shared" si="6"/>
        <v>0</v>
      </c>
      <c r="Q28" s="235">
        <f>P28*[1]Factors!D15</f>
        <v>0</v>
      </c>
      <c r="R28" s="235">
        <f t="shared" si="7"/>
        <v>0</v>
      </c>
      <c r="S28" s="235">
        <f>R28*[1]Factors!D15</f>
        <v>0</v>
      </c>
      <c r="T28" s="236">
        <f>R28*[1]Factors!D15*[1]Factors!E15</f>
        <v>0</v>
      </c>
      <c r="U28" s="231"/>
      <c r="V28" s="232"/>
      <c r="W28" s="233"/>
      <c r="X28" s="292"/>
      <c r="Y28" s="232"/>
      <c r="Z28" s="231"/>
      <c r="AA28" s="232">
        <f t="shared" si="3"/>
        <v>0</v>
      </c>
      <c r="AB28" s="232"/>
      <c r="AC28" s="233">
        <f t="shared" si="4"/>
        <v>0</v>
      </c>
      <c r="AD28" s="94"/>
      <c r="AE28" s="94"/>
      <c r="AF28" s="94"/>
      <c r="AG28" s="94"/>
      <c r="AH28" s="94"/>
      <c r="AI28" s="94"/>
      <c r="AJ28" s="94"/>
      <c r="AK28" s="94"/>
      <c r="AL28" s="94"/>
      <c r="AM28" s="94"/>
    </row>
    <row r="29" spans="1:219" s="20" customFormat="1" ht="15.75" hidden="1" customHeight="1" outlineLevel="1">
      <c r="A29" s="31"/>
      <c r="B29" s="31"/>
      <c r="C29" s="94"/>
      <c r="D29" s="94"/>
      <c r="E29" s="94"/>
      <c r="F29" s="149"/>
      <c r="G29" s="227">
        <v>8</v>
      </c>
      <c r="H29" s="228">
        <v>1990</v>
      </c>
      <c r="I29" s="229">
        <v>1991</v>
      </c>
      <c r="J29" s="229">
        <v>1991</v>
      </c>
      <c r="K29" s="230"/>
      <c r="L29" s="231">
        <f t="shared" si="2"/>
        <v>0</v>
      </c>
      <c r="M29" s="232">
        <f t="shared" si="2"/>
        <v>0</v>
      </c>
      <c r="N29" s="232">
        <f t="shared" si="2"/>
        <v>0</v>
      </c>
      <c r="O29" s="233">
        <f t="shared" si="5"/>
        <v>0</v>
      </c>
      <c r="P29" s="234">
        <f t="shared" si="6"/>
        <v>0</v>
      </c>
      <c r="Q29" s="235">
        <f>P29*[1]Factors!D16</f>
        <v>0</v>
      </c>
      <c r="R29" s="235">
        <f t="shared" si="7"/>
        <v>0</v>
      </c>
      <c r="S29" s="235">
        <f>R29*[1]Factors!D16</f>
        <v>0</v>
      </c>
      <c r="T29" s="236">
        <f>R29*[1]Factors!D16*[1]Factors!E16</f>
        <v>0</v>
      </c>
      <c r="U29" s="231"/>
      <c r="V29" s="232"/>
      <c r="W29" s="233"/>
      <c r="X29" s="292"/>
      <c r="Y29" s="232"/>
      <c r="Z29" s="231"/>
      <c r="AA29" s="232">
        <f t="shared" si="3"/>
        <v>0</v>
      </c>
      <c r="AB29" s="232"/>
      <c r="AC29" s="233">
        <f t="shared" si="4"/>
        <v>0</v>
      </c>
      <c r="AD29" s="94"/>
      <c r="AE29" s="94"/>
      <c r="AF29" s="94"/>
      <c r="AG29" s="94"/>
      <c r="AH29" s="94"/>
      <c r="AI29" s="94"/>
      <c r="AJ29" s="94"/>
      <c r="AK29" s="94"/>
      <c r="AL29" s="94"/>
      <c r="AM29" s="94"/>
    </row>
    <row r="30" spans="1:219" s="20" customFormat="1" ht="15.75" hidden="1" customHeight="1" outlineLevel="1">
      <c r="A30" s="31"/>
      <c r="B30" s="31"/>
      <c r="C30" s="94"/>
      <c r="D30" s="94"/>
      <c r="E30" s="94"/>
      <c r="F30" s="149"/>
      <c r="G30" s="227">
        <v>9</v>
      </c>
      <c r="H30" s="228">
        <v>1990</v>
      </c>
      <c r="I30" s="229">
        <v>1991</v>
      </c>
      <c r="J30" s="229">
        <v>1991</v>
      </c>
      <c r="K30" s="230"/>
      <c r="L30" s="231">
        <f t="shared" si="2"/>
        <v>0</v>
      </c>
      <c r="M30" s="232">
        <f t="shared" si="2"/>
        <v>0</v>
      </c>
      <c r="N30" s="232">
        <f t="shared" si="2"/>
        <v>0</v>
      </c>
      <c r="O30" s="233">
        <f t="shared" si="5"/>
        <v>0</v>
      </c>
      <c r="P30" s="234">
        <f t="shared" si="6"/>
        <v>0</v>
      </c>
      <c r="Q30" s="235">
        <f>P30*[1]Factors!D17</f>
        <v>0</v>
      </c>
      <c r="R30" s="235">
        <f t="shared" si="7"/>
        <v>0</v>
      </c>
      <c r="S30" s="235">
        <f>R30*[1]Factors!D17</f>
        <v>0</v>
      </c>
      <c r="T30" s="236">
        <f>R30*[1]Factors!D17*[1]Factors!E17</f>
        <v>0</v>
      </c>
      <c r="U30" s="231"/>
      <c r="V30" s="232"/>
      <c r="W30" s="233"/>
      <c r="X30" s="292"/>
      <c r="Y30" s="232"/>
      <c r="Z30" s="231"/>
      <c r="AA30" s="232">
        <f t="shared" si="3"/>
        <v>0</v>
      </c>
      <c r="AB30" s="232"/>
      <c r="AC30" s="233">
        <f t="shared" si="4"/>
        <v>0</v>
      </c>
      <c r="AD30" s="94"/>
      <c r="AE30" s="94"/>
      <c r="AF30" s="94"/>
      <c r="AG30" s="94"/>
      <c r="AH30" s="94"/>
      <c r="AI30" s="94"/>
      <c r="AJ30" s="94"/>
      <c r="AK30" s="94"/>
      <c r="AL30" s="94"/>
      <c r="AM30" s="94"/>
    </row>
    <row r="31" spans="1:219" s="20" customFormat="1" ht="15.75" hidden="1" customHeight="1" outlineLevel="1">
      <c r="A31" s="31"/>
      <c r="B31" s="31"/>
      <c r="C31" s="94"/>
      <c r="D31" s="94"/>
      <c r="E31" s="94"/>
      <c r="F31" s="149"/>
      <c r="G31" s="227">
        <v>10</v>
      </c>
      <c r="H31" s="228">
        <v>1990</v>
      </c>
      <c r="I31" s="229">
        <v>1991</v>
      </c>
      <c r="J31" s="229">
        <v>1991</v>
      </c>
      <c r="K31" s="230"/>
      <c r="L31" s="231">
        <f t="shared" si="2"/>
        <v>0</v>
      </c>
      <c r="M31" s="232">
        <f t="shared" si="2"/>
        <v>0</v>
      </c>
      <c r="N31" s="232">
        <f t="shared" si="2"/>
        <v>0</v>
      </c>
      <c r="O31" s="233">
        <f t="shared" si="5"/>
        <v>0</v>
      </c>
      <c r="P31" s="234">
        <f t="shared" si="6"/>
        <v>0</v>
      </c>
      <c r="Q31" s="235">
        <f>P31*[1]Factors!D18</f>
        <v>0</v>
      </c>
      <c r="R31" s="235">
        <f t="shared" si="7"/>
        <v>0</v>
      </c>
      <c r="S31" s="235">
        <f>R31*[1]Factors!D18</f>
        <v>0</v>
      </c>
      <c r="T31" s="236">
        <f>R31*[1]Factors!D18*[1]Factors!E18</f>
        <v>0</v>
      </c>
      <c r="U31" s="231"/>
      <c r="V31" s="232"/>
      <c r="W31" s="233"/>
      <c r="X31" s="292"/>
      <c r="Y31" s="232"/>
      <c r="Z31" s="231"/>
      <c r="AA31" s="232">
        <f t="shared" si="3"/>
        <v>0</v>
      </c>
      <c r="AB31" s="232"/>
      <c r="AC31" s="233">
        <f t="shared" si="4"/>
        <v>0</v>
      </c>
      <c r="AD31" s="94"/>
      <c r="AE31" s="94"/>
      <c r="AF31" s="94"/>
      <c r="AG31" s="94"/>
      <c r="AH31" s="94"/>
      <c r="AI31" s="94"/>
      <c r="AJ31" s="94"/>
      <c r="AK31" s="94"/>
      <c r="AL31" s="94"/>
      <c r="AM31" s="94"/>
    </row>
    <row r="32" spans="1:219" s="20" customFormat="1" ht="15.75" hidden="1" customHeight="1" outlineLevel="1">
      <c r="A32" s="31"/>
      <c r="B32" s="31"/>
      <c r="C32" s="94"/>
      <c r="D32" s="94"/>
      <c r="E32" s="94"/>
      <c r="F32" s="149"/>
      <c r="G32" s="227">
        <v>11</v>
      </c>
      <c r="H32" s="228">
        <v>1990</v>
      </c>
      <c r="I32" s="229">
        <v>1991</v>
      </c>
      <c r="J32" s="229">
        <v>1991</v>
      </c>
      <c r="K32" s="230"/>
      <c r="L32" s="231">
        <f t="shared" si="2"/>
        <v>0</v>
      </c>
      <c r="M32" s="232">
        <f t="shared" si="2"/>
        <v>0</v>
      </c>
      <c r="N32" s="232">
        <f t="shared" si="2"/>
        <v>0</v>
      </c>
      <c r="O32" s="233">
        <f t="shared" si="5"/>
        <v>0</v>
      </c>
      <c r="P32" s="234">
        <f t="shared" si="6"/>
        <v>0</v>
      </c>
      <c r="Q32" s="235">
        <f>P32*[1]Factors!D19</f>
        <v>0</v>
      </c>
      <c r="R32" s="235">
        <f t="shared" si="7"/>
        <v>0</v>
      </c>
      <c r="S32" s="235">
        <f>R32*[1]Factors!D19</f>
        <v>0</v>
      </c>
      <c r="T32" s="236">
        <f>R32*[1]Factors!D19*[1]Factors!E19</f>
        <v>0</v>
      </c>
      <c r="U32" s="231"/>
      <c r="V32" s="232"/>
      <c r="W32" s="233"/>
      <c r="X32" s="292"/>
      <c r="Y32" s="232"/>
      <c r="Z32" s="231"/>
      <c r="AA32" s="232">
        <f t="shared" si="3"/>
        <v>0</v>
      </c>
      <c r="AB32" s="232"/>
      <c r="AC32" s="233">
        <f t="shared" si="4"/>
        <v>0</v>
      </c>
      <c r="AD32" s="94"/>
      <c r="AE32" s="94"/>
      <c r="AF32" s="94"/>
      <c r="AG32" s="94"/>
      <c r="AH32" s="94"/>
      <c r="AI32" s="94"/>
      <c r="AJ32" s="94"/>
      <c r="AK32" s="94"/>
      <c r="AL32" s="94"/>
      <c r="AM32" s="94"/>
    </row>
    <row r="33" spans="1:39" s="20" customFormat="1" hidden="1">
      <c r="A33" s="31"/>
      <c r="B33" s="31"/>
      <c r="C33" s="94"/>
      <c r="D33" s="94"/>
      <c r="E33" s="94"/>
      <c r="F33" s="149"/>
      <c r="G33" s="227">
        <v>12</v>
      </c>
      <c r="H33" s="228">
        <v>1990</v>
      </c>
      <c r="I33" s="229">
        <v>1991</v>
      </c>
      <c r="J33" s="229">
        <v>1991</v>
      </c>
      <c r="K33" s="230"/>
      <c r="L33" s="231">
        <f t="shared" si="2"/>
        <v>0</v>
      </c>
      <c r="M33" s="232">
        <f t="shared" si="2"/>
        <v>0</v>
      </c>
      <c r="N33" s="232">
        <f t="shared" si="2"/>
        <v>0</v>
      </c>
      <c r="O33" s="233">
        <f t="shared" si="5"/>
        <v>0</v>
      </c>
      <c r="P33" s="234">
        <f t="shared" si="6"/>
        <v>0</v>
      </c>
      <c r="Q33" s="235">
        <f>P33*[1]Factors!D20</f>
        <v>0</v>
      </c>
      <c r="R33" s="235">
        <f t="shared" si="7"/>
        <v>0</v>
      </c>
      <c r="S33" s="235">
        <f>R33*[1]Factors!D20</f>
        <v>0</v>
      </c>
      <c r="T33" s="236">
        <f>R33*[1]Factors!D20*[1]Factors!E20</f>
        <v>0</v>
      </c>
      <c r="U33" s="231"/>
      <c r="V33" s="232"/>
      <c r="W33" s="233"/>
      <c r="X33" s="292"/>
      <c r="Y33" s="232"/>
      <c r="Z33" s="231"/>
      <c r="AA33" s="232">
        <f t="shared" si="3"/>
        <v>0</v>
      </c>
      <c r="AB33" s="232"/>
      <c r="AC33" s="233">
        <f t="shared" si="4"/>
        <v>0</v>
      </c>
      <c r="AD33" s="94"/>
      <c r="AE33" s="94"/>
      <c r="AF33" s="94"/>
      <c r="AG33" s="94"/>
      <c r="AH33" s="94"/>
      <c r="AI33" s="94"/>
      <c r="AJ33" s="94"/>
      <c r="AK33" s="94"/>
      <c r="AL33" s="94"/>
      <c r="AM33" s="94"/>
    </row>
    <row r="34" spans="1:39" s="20" customFormat="1" hidden="1">
      <c r="A34" s="31"/>
      <c r="B34" s="31"/>
      <c r="C34" s="94"/>
      <c r="D34" s="94"/>
      <c r="E34" s="94"/>
      <c r="F34" s="149"/>
      <c r="G34" s="227">
        <v>1</v>
      </c>
      <c r="H34" s="228">
        <v>1991</v>
      </c>
      <c r="I34" s="229">
        <v>1991</v>
      </c>
      <c r="J34" s="229">
        <v>1991</v>
      </c>
      <c r="K34" s="230"/>
      <c r="L34" s="231">
        <f t="shared" si="2"/>
        <v>0</v>
      </c>
      <c r="M34" s="232">
        <f t="shared" si="2"/>
        <v>0</v>
      </c>
      <c r="N34" s="232">
        <f t="shared" si="2"/>
        <v>0</v>
      </c>
      <c r="O34" s="233">
        <f t="shared" si="5"/>
        <v>0</v>
      </c>
      <c r="P34" s="234">
        <f t="shared" si="6"/>
        <v>0</v>
      </c>
      <c r="Q34" s="235">
        <f>P34*[1]Factors!D21</f>
        <v>0</v>
      </c>
      <c r="R34" s="235">
        <f t="shared" si="7"/>
        <v>0</v>
      </c>
      <c r="S34" s="235">
        <f>R34*[1]Factors!D21</f>
        <v>0</v>
      </c>
      <c r="T34" s="236">
        <f>R34*[1]Factors!D21*[1]Factors!E21</f>
        <v>0</v>
      </c>
      <c r="U34" s="231"/>
      <c r="V34" s="232"/>
      <c r="W34" s="233"/>
      <c r="X34" s="292"/>
      <c r="Y34" s="232"/>
      <c r="Z34" s="231"/>
      <c r="AA34" s="232">
        <f t="shared" si="3"/>
        <v>0</v>
      </c>
      <c r="AB34" s="232"/>
      <c r="AC34" s="233">
        <f t="shared" si="4"/>
        <v>0</v>
      </c>
      <c r="AD34" s="94"/>
      <c r="AE34" s="94"/>
      <c r="AF34" s="94"/>
      <c r="AG34" s="94"/>
      <c r="AH34" s="94"/>
      <c r="AI34" s="94"/>
      <c r="AJ34" s="94"/>
      <c r="AK34" s="94"/>
      <c r="AL34" s="94"/>
      <c r="AM34" s="94"/>
    </row>
    <row r="35" spans="1:39" s="20" customFormat="1" hidden="1">
      <c r="A35" s="31"/>
      <c r="B35" s="31"/>
      <c r="C35" s="94"/>
      <c r="D35" s="94"/>
      <c r="E35" s="94"/>
      <c r="F35" s="149"/>
      <c r="G35" s="227">
        <v>2</v>
      </c>
      <c r="H35" s="228">
        <v>1991</v>
      </c>
      <c r="I35" s="229">
        <v>1991</v>
      </c>
      <c r="J35" s="229">
        <v>1991</v>
      </c>
      <c r="K35" s="230"/>
      <c r="L35" s="231">
        <f t="shared" si="2"/>
        <v>0</v>
      </c>
      <c r="M35" s="232">
        <f t="shared" si="2"/>
        <v>0</v>
      </c>
      <c r="N35" s="232">
        <f t="shared" si="2"/>
        <v>0</v>
      </c>
      <c r="O35" s="233">
        <f t="shared" si="5"/>
        <v>0</v>
      </c>
      <c r="P35" s="234">
        <f t="shared" si="6"/>
        <v>0</v>
      </c>
      <c r="Q35" s="235">
        <f>P35*[1]Factors!D22</f>
        <v>0</v>
      </c>
      <c r="R35" s="235">
        <f t="shared" si="7"/>
        <v>0</v>
      </c>
      <c r="S35" s="235">
        <f>R35*[1]Factors!D22</f>
        <v>0</v>
      </c>
      <c r="T35" s="236">
        <f>R35*[1]Factors!D22*[1]Factors!E22</f>
        <v>0</v>
      </c>
      <c r="U35" s="231"/>
      <c r="V35" s="232"/>
      <c r="W35" s="233"/>
      <c r="X35" s="292"/>
      <c r="Y35" s="232"/>
      <c r="Z35" s="231"/>
      <c r="AA35" s="232">
        <f t="shared" si="3"/>
        <v>0</v>
      </c>
      <c r="AB35" s="232"/>
      <c r="AC35" s="233">
        <f t="shared" si="4"/>
        <v>0</v>
      </c>
      <c r="AD35" s="94"/>
      <c r="AE35" s="94"/>
      <c r="AF35" s="94"/>
      <c r="AG35" s="94"/>
      <c r="AH35" s="94"/>
      <c r="AI35" s="94"/>
      <c r="AJ35" s="94"/>
      <c r="AK35" s="94"/>
      <c r="AL35" s="94"/>
      <c r="AM35" s="94"/>
    </row>
    <row r="36" spans="1:39" s="20" customFormat="1" hidden="1">
      <c r="A36" s="31"/>
      <c r="B36" s="31"/>
      <c r="C36" s="94"/>
      <c r="D36" s="94"/>
      <c r="E36" s="94"/>
      <c r="F36" s="149"/>
      <c r="G36" s="227">
        <v>3</v>
      </c>
      <c r="H36" s="228">
        <v>1991</v>
      </c>
      <c r="I36" s="229">
        <v>1991</v>
      </c>
      <c r="J36" s="229">
        <v>1991</v>
      </c>
      <c r="K36" s="230"/>
      <c r="L36" s="231">
        <f t="shared" si="2"/>
        <v>0</v>
      </c>
      <c r="M36" s="232">
        <f t="shared" si="2"/>
        <v>0</v>
      </c>
      <c r="N36" s="232">
        <f t="shared" si="2"/>
        <v>0</v>
      </c>
      <c r="O36" s="233">
        <f t="shared" si="5"/>
        <v>0</v>
      </c>
      <c r="P36" s="234">
        <f t="shared" si="6"/>
        <v>0</v>
      </c>
      <c r="Q36" s="235">
        <f>P36*[1]Factors!D23</f>
        <v>0</v>
      </c>
      <c r="R36" s="235">
        <f t="shared" si="7"/>
        <v>0</v>
      </c>
      <c r="S36" s="235">
        <f>R36*[1]Factors!D23</f>
        <v>0</v>
      </c>
      <c r="T36" s="236">
        <f>R36*[1]Factors!D23*[1]Factors!E23</f>
        <v>0</v>
      </c>
      <c r="U36" s="231"/>
      <c r="V36" s="232"/>
      <c r="W36" s="233"/>
      <c r="X36" s="292"/>
      <c r="Y36" s="232"/>
      <c r="Z36" s="231"/>
      <c r="AA36" s="232">
        <f t="shared" si="3"/>
        <v>0</v>
      </c>
      <c r="AB36" s="232"/>
      <c r="AC36" s="233">
        <f t="shared" si="4"/>
        <v>0</v>
      </c>
      <c r="AD36" s="94"/>
      <c r="AE36" s="94"/>
      <c r="AF36" s="94"/>
      <c r="AG36" s="94"/>
      <c r="AH36" s="94"/>
      <c r="AI36" s="94"/>
      <c r="AJ36" s="94"/>
      <c r="AK36" s="94"/>
      <c r="AL36" s="94"/>
      <c r="AM36" s="94"/>
    </row>
    <row r="37" spans="1:39" s="20" customFormat="1" hidden="1">
      <c r="A37" s="31"/>
      <c r="B37" s="31"/>
      <c r="C37" s="94"/>
      <c r="D37" s="94"/>
      <c r="E37" s="94"/>
      <c r="F37" s="149"/>
      <c r="G37" s="227">
        <v>4</v>
      </c>
      <c r="H37" s="228">
        <v>1991</v>
      </c>
      <c r="I37" s="229">
        <v>1991</v>
      </c>
      <c r="J37" s="229">
        <v>1992</v>
      </c>
      <c r="K37" s="230"/>
      <c r="L37" s="231">
        <f t="shared" si="2"/>
        <v>0</v>
      </c>
      <c r="M37" s="232">
        <f t="shared" si="2"/>
        <v>0</v>
      </c>
      <c r="N37" s="232">
        <f t="shared" si="2"/>
        <v>0</v>
      </c>
      <c r="O37" s="233">
        <f t="shared" si="5"/>
        <v>0</v>
      </c>
      <c r="P37" s="234">
        <f t="shared" si="6"/>
        <v>0</v>
      </c>
      <c r="Q37" s="235">
        <f>P37*[1]Factors!D24</f>
        <v>0</v>
      </c>
      <c r="R37" s="235">
        <f t="shared" si="7"/>
        <v>0</v>
      </c>
      <c r="S37" s="235">
        <f>R37*[1]Factors!D24</f>
        <v>0</v>
      </c>
      <c r="T37" s="236">
        <f>R37*[1]Factors!D24*[1]Factors!E24</f>
        <v>0</v>
      </c>
      <c r="U37" s="231"/>
      <c r="V37" s="232"/>
      <c r="W37" s="233"/>
      <c r="X37" s="292"/>
      <c r="Y37" s="232"/>
      <c r="Z37" s="231"/>
      <c r="AA37" s="232">
        <f t="shared" si="3"/>
        <v>0</v>
      </c>
      <c r="AB37" s="232"/>
      <c r="AC37" s="233">
        <f t="shared" si="4"/>
        <v>0</v>
      </c>
      <c r="AD37" s="94"/>
      <c r="AE37" s="94"/>
      <c r="AF37" s="94"/>
      <c r="AG37" s="94"/>
      <c r="AH37" s="94"/>
      <c r="AI37" s="94"/>
      <c r="AJ37" s="94"/>
      <c r="AK37" s="94"/>
      <c r="AL37" s="94"/>
      <c r="AM37" s="94"/>
    </row>
    <row r="38" spans="1:39" s="20" customFormat="1" hidden="1">
      <c r="A38" s="31"/>
      <c r="B38" s="31"/>
      <c r="C38" s="94"/>
      <c r="D38" s="94"/>
      <c r="E38" s="94"/>
      <c r="F38" s="149"/>
      <c r="G38" s="227">
        <v>5</v>
      </c>
      <c r="H38" s="228">
        <v>1991</v>
      </c>
      <c r="I38" s="229">
        <v>1991</v>
      </c>
      <c r="J38" s="229">
        <v>1992</v>
      </c>
      <c r="K38" s="230"/>
      <c r="L38" s="231">
        <f t="shared" si="2"/>
        <v>0</v>
      </c>
      <c r="M38" s="232">
        <f t="shared" si="2"/>
        <v>0</v>
      </c>
      <c r="N38" s="232">
        <f t="shared" si="2"/>
        <v>0</v>
      </c>
      <c r="O38" s="233">
        <f t="shared" si="5"/>
        <v>0</v>
      </c>
      <c r="P38" s="234">
        <f t="shared" si="6"/>
        <v>0</v>
      </c>
      <c r="Q38" s="235">
        <f>P38*[1]Factors!D25</f>
        <v>0</v>
      </c>
      <c r="R38" s="235">
        <f t="shared" si="7"/>
        <v>0</v>
      </c>
      <c r="S38" s="235">
        <f>R38*[1]Factors!D25</f>
        <v>0</v>
      </c>
      <c r="T38" s="236">
        <f>R38*[1]Factors!D25*[1]Factors!E25</f>
        <v>0</v>
      </c>
      <c r="U38" s="231"/>
      <c r="V38" s="232"/>
      <c r="W38" s="233"/>
      <c r="X38" s="292"/>
      <c r="Y38" s="232"/>
      <c r="Z38" s="231"/>
      <c r="AA38" s="232">
        <f t="shared" si="3"/>
        <v>0</v>
      </c>
      <c r="AB38" s="232"/>
      <c r="AC38" s="233">
        <f t="shared" si="4"/>
        <v>0</v>
      </c>
      <c r="AD38" s="94"/>
      <c r="AE38" s="94"/>
      <c r="AF38" s="94"/>
      <c r="AG38" s="94"/>
      <c r="AH38" s="94"/>
      <c r="AI38" s="94"/>
      <c r="AJ38" s="94"/>
      <c r="AK38" s="94"/>
      <c r="AL38" s="94"/>
      <c r="AM38" s="94"/>
    </row>
    <row r="39" spans="1:39" s="20" customFormat="1" hidden="1">
      <c r="A39" s="31"/>
      <c r="B39" s="31"/>
      <c r="C39" s="94"/>
      <c r="D39" s="94"/>
      <c r="E39" s="94"/>
      <c r="F39" s="149"/>
      <c r="G39" s="227">
        <v>6</v>
      </c>
      <c r="H39" s="228">
        <v>1991</v>
      </c>
      <c r="I39" s="229">
        <v>1991</v>
      </c>
      <c r="J39" s="229">
        <v>1992</v>
      </c>
      <c r="K39" s="230"/>
      <c r="L39" s="231">
        <f t="shared" si="2"/>
        <v>0</v>
      </c>
      <c r="M39" s="232">
        <f t="shared" si="2"/>
        <v>0</v>
      </c>
      <c r="N39" s="232">
        <f t="shared" si="2"/>
        <v>0</v>
      </c>
      <c r="O39" s="233">
        <f t="shared" si="5"/>
        <v>0</v>
      </c>
      <c r="P39" s="234">
        <f t="shared" si="6"/>
        <v>0</v>
      </c>
      <c r="Q39" s="235">
        <f>P39*[1]Factors!D26</f>
        <v>0</v>
      </c>
      <c r="R39" s="235">
        <f t="shared" si="7"/>
        <v>0</v>
      </c>
      <c r="S39" s="235">
        <f>R39*[1]Factors!D26</f>
        <v>0</v>
      </c>
      <c r="T39" s="236">
        <f>R39*[1]Factors!D26*[1]Factors!E26</f>
        <v>0</v>
      </c>
      <c r="U39" s="231"/>
      <c r="V39" s="232"/>
      <c r="W39" s="233"/>
      <c r="X39" s="292"/>
      <c r="Y39" s="232"/>
      <c r="Z39" s="231"/>
      <c r="AA39" s="232">
        <f t="shared" si="3"/>
        <v>0</v>
      </c>
      <c r="AB39" s="232"/>
      <c r="AC39" s="233">
        <f t="shared" si="4"/>
        <v>0</v>
      </c>
      <c r="AD39" s="94"/>
      <c r="AE39" s="94"/>
      <c r="AF39" s="94"/>
      <c r="AG39" s="94"/>
      <c r="AH39" s="94"/>
      <c r="AI39" s="94"/>
      <c r="AJ39" s="94"/>
      <c r="AK39" s="94"/>
      <c r="AL39" s="94"/>
      <c r="AM39" s="94"/>
    </row>
    <row r="40" spans="1:39" s="20" customFormat="1" hidden="1">
      <c r="A40" s="31"/>
      <c r="B40" s="31"/>
      <c r="C40" s="94"/>
      <c r="D40" s="94"/>
      <c r="E40" s="94"/>
      <c r="F40" s="149"/>
      <c r="G40" s="227">
        <v>7</v>
      </c>
      <c r="H40" s="228">
        <v>1991</v>
      </c>
      <c r="I40" s="229">
        <v>1992</v>
      </c>
      <c r="J40" s="229">
        <v>1992</v>
      </c>
      <c r="K40" s="230"/>
      <c r="L40" s="231">
        <f t="shared" si="2"/>
        <v>0</v>
      </c>
      <c r="M40" s="232">
        <f t="shared" si="2"/>
        <v>0</v>
      </c>
      <c r="N40" s="232">
        <f t="shared" si="2"/>
        <v>0</v>
      </c>
      <c r="O40" s="233">
        <f t="shared" si="5"/>
        <v>0</v>
      </c>
      <c r="P40" s="234">
        <f t="shared" si="6"/>
        <v>0</v>
      </c>
      <c r="Q40" s="235">
        <f>P40*[1]Factors!D27</f>
        <v>0</v>
      </c>
      <c r="R40" s="235">
        <f t="shared" si="7"/>
        <v>0</v>
      </c>
      <c r="S40" s="235">
        <f>R40*[1]Factors!D27</f>
        <v>0</v>
      </c>
      <c r="T40" s="236">
        <f>R40*[1]Factors!D27*[1]Factors!E27</f>
        <v>0</v>
      </c>
      <c r="U40" s="231"/>
      <c r="V40" s="232"/>
      <c r="W40" s="233"/>
      <c r="X40" s="292"/>
      <c r="Y40" s="232"/>
      <c r="Z40" s="231"/>
      <c r="AA40" s="232">
        <f t="shared" si="3"/>
        <v>0</v>
      </c>
      <c r="AB40" s="232"/>
      <c r="AC40" s="233">
        <f t="shared" si="4"/>
        <v>0</v>
      </c>
      <c r="AD40" s="94"/>
      <c r="AE40" s="94"/>
      <c r="AF40" s="94"/>
      <c r="AG40" s="94"/>
      <c r="AH40" s="94"/>
      <c r="AI40" s="94"/>
      <c r="AJ40" s="94"/>
      <c r="AK40" s="94"/>
      <c r="AL40" s="94"/>
      <c r="AM40" s="94"/>
    </row>
    <row r="41" spans="1:39" s="20" customFormat="1" hidden="1">
      <c r="A41" s="31"/>
      <c r="B41" s="31"/>
      <c r="C41" s="94"/>
      <c r="D41" s="94"/>
      <c r="E41" s="94"/>
      <c r="F41" s="149"/>
      <c r="G41" s="227">
        <v>8</v>
      </c>
      <c r="H41" s="228">
        <v>1991</v>
      </c>
      <c r="I41" s="229">
        <v>1992</v>
      </c>
      <c r="J41" s="229">
        <v>1992</v>
      </c>
      <c r="K41" s="230"/>
      <c r="L41" s="231">
        <f t="shared" si="2"/>
        <v>0</v>
      </c>
      <c r="M41" s="232">
        <f t="shared" si="2"/>
        <v>0</v>
      </c>
      <c r="N41" s="232">
        <f t="shared" si="2"/>
        <v>0</v>
      </c>
      <c r="O41" s="233">
        <f t="shared" si="5"/>
        <v>0</v>
      </c>
      <c r="P41" s="234">
        <f t="shared" si="6"/>
        <v>0</v>
      </c>
      <c r="Q41" s="235">
        <f>P41*[1]Factors!D28</f>
        <v>0</v>
      </c>
      <c r="R41" s="235">
        <f t="shared" si="7"/>
        <v>0</v>
      </c>
      <c r="S41" s="235">
        <f>R41*[1]Factors!D28</f>
        <v>0</v>
      </c>
      <c r="T41" s="236">
        <f>R41*[1]Factors!D28*[1]Factors!E28</f>
        <v>0</v>
      </c>
      <c r="U41" s="231"/>
      <c r="V41" s="232"/>
      <c r="W41" s="233"/>
      <c r="X41" s="292"/>
      <c r="Y41" s="232"/>
      <c r="Z41" s="231"/>
      <c r="AA41" s="232">
        <f t="shared" si="3"/>
        <v>0</v>
      </c>
      <c r="AB41" s="232"/>
      <c r="AC41" s="233">
        <f t="shared" si="4"/>
        <v>0</v>
      </c>
      <c r="AD41" s="94"/>
      <c r="AE41" s="94"/>
      <c r="AF41" s="94"/>
      <c r="AG41" s="94"/>
      <c r="AH41" s="94"/>
      <c r="AI41" s="94"/>
      <c r="AJ41" s="94"/>
      <c r="AK41" s="94"/>
      <c r="AL41" s="94"/>
      <c r="AM41" s="94"/>
    </row>
    <row r="42" spans="1:39" s="20" customFormat="1" hidden="1">
      <c r="A42" s="31"/>
      <c r="B42" s="31"/>
      <c r="C42" s="94"/>
      <c r="D42" s="94"/>
      <c r="E42" s="94"/>
      <c r="F42" s="149"/>
      <c r="G42" s="227">
        <v>9</v>
      </c>
      <c r="H42" s="228">
        <v>1991</v>
      </c>
      <c r="I42" s="229">
        <v>1992</v>
      </c>
      <c r="J42" s="229">
        <v>1992</v>
      </c>
      <c r="K42" s="230"/>
      <c r="L42" s="231">
        <f t="shared" si="2"/>
        <v>0</v>
      </c>
      <c r="M42" s="232">
        <f t="shared" si="2"/>
        <v>0</v>
      </c>
      <c r="N42" s="232">
        <f t="shared" si="2"/>
        <v>0</v>
      </c>
      <c r="O42" s="233">
        <f t="shared" si="5"/>
        <v>0</v>
      </c>
      <c r="P42" s="234">
        <f t="shared" si="6"/>
        <v>0</v>
      </c>
      <c r="Q42" s="235">
        <f>P42*[1]Factors!D29</f>
        <v>0</v>
      </c>
      <c r="R42" s="235">
        <f t="shared" si="7"/>
        <v>0</v>
      </c>
      <c r="S42" s="235">
        <f>R42*[1]Factors!D29</f>
        <v>0</v>
      </c>
      <c r="T42" s="236">
        <f>R42*[1]Factors!D29*[1]Factors!E29</f>
        <v>0</v>
      </c>
      <c r="U42" s="231"/>
      <c r="V42" s="232"/>
      <c r="W42" s="233"/>
      <c r="X42" s="292"/>
      <c r="Y42" s="232"/>
      <c r="Z42" s="231"/>
      <c r="AA42" s="232">
        <f t="shared" si="3"/>
        <v>0</v>
      </c>
      <c r="AB42" s="232"/>
      <c r="AC42" s="233">
        <f t="shared" si="4"/>
        <v>0</v>
      </c>
      <c r="AD42" s="94"/>
      <c r="AE42" s="94"/>
      <c r="AF42" s="94"/>
      <c r="AG42" s="94"/>
      <c r="AH42" s="94"/>
      <c r="AI42" s="94"/>
      <c r="AJ42" s="94"/>
      <c r="AK42" s="94"/>
      <c r="AL42" s="94"/>
      <c r="AM42" s="94"/>
    </row>
    <row r="43" spans="1:39" s="20" customFormat="1" hidden="1">
      <c r="A43" s="31"/>
      <c r="B43" s="31"/>
      <c r="C43" s="94"/>
      <c r="D43" s="94"/>
      <c r="E43" s="94"/>
      <c r="F43" s="149"/>
      <c r="G43" s="227">
        <v>10</v>
      </c>
      <c r="H43" s="228">
        <v>1991</v>
      </c>
      <c r="I43" s="229">
        <v>1992</v>
      </c>
      <c r="J43" s="229">
        <v>1992</v>
      </c>
      <c r="K43" s="230"/>
      <c r="L43" s="231">
        <f t="shared" si="2"/>
        <v>0</v>
      </c>
      <c r="M43" s="232">
        <f t="shared" si="2"/>
        <v>0</v>
      </c>
      <c r="N43" s="232">
        <f t="shared" si="2"/>
        <v>0</v>
      </c>
      <c r="O43" s="233">
        <f t="shared" si="5"/>
        <v>0</v>
      </c>
      <c r="P43" s="234">
        <f t="shared" si="6"/>
        <v>0</v>
      </c>
      <c r="Q43" s="235">
        <f>P43*[1]Factors!D30</f>
        <v>0</v>
      </c>
      <c r="R43" s="235">
        <f t="shared" si="7"/>
        <v>0</v>
      </c>
      <c r="S43" s="235">
        <f>R43*[1]Factors!D30</f>
        <v>0</v>
      </c>
      <c r="T43" s="236">
        <f>R43*[1]Factors!D30*[1]Factors!E30</f>
        <v>0</v>
      </c>
      <c r="U43" s="231"/>
      <c r="V43" s="232"/>
      <c r="W43" s="233"/>
      <c r="X43" s="292"/>
      <c r="Y43" s="232"/>
      <c r="Z43" s="231"/>
      <c r="AA43" s="232">
        <f t="shared" si="3"/>
        <v>0</v>
      </c>
      <c r="AB43" s="232"/>
      <c r="AC43" s="233">
        <f t="shared" si="4"/>
        <v>0</v>
      </c>
      <c r="AD43" s="94"/>
      <c r="AE43" s="94"/>
      <c r="AF43" s="94"/>
      <c r="AG43" s="94"/>
      <c r="AH43" s="94"/>
      <c r="AI43" s="94"/>
      <c r="AJ43" s="94"/>
      <c r="AK43" s="94"/>
      <c r="AL43" s="94"/>
      <c r="AM43" s="94"/>
    </row>
    <row r="44" spans="1:39" s="20" customFormat="1" hidden="1">
      <c r="A44" s="31"/>
      <c r="B44" s="31"/>
      <c r="C44" s="94"/>
      <c r="D44" s="94"/>
      <c r="E44" s="94"/>
      <c r="F44" s="149"/>
      <c r="G44" s="227">
        <v>11</v>
      </c>
      <c r="H44" s="228">
        <v>1991</v>
      </c>
      <c r="I44" s="229">
        <v>1992</v>
      </c>
      <c r="J44" s="229">
        <v>1992</v>
      </c>
      <c r="K44" s="230"/>
      <c r="L44" s="231">
        <f t="shared" si="2"/>
        <v>0</v>
      </c>
      <c r="M44" s="232">
        <f t="shared" si="2"/>
        <v>0</v>
      </c>
      <c r="N44" s="232">
        <f t="shared" si="2"/>
        <v>0</v>
      </c>
      <c r="O44" s="233">
        <f t="shared" si="5"/>
        <v>0</v>
      </c>
      <c r="P44" s="234">
        <f t="shared" si="6"/>
        <v>0</v>
      </c>
      <c r="Q44" s="235">
        <f>P44*[1]Factors!D31</f>
        <v>0</v>
      </c>
      <c r="R44" s="235">
        <f t="shared" si="7"/>
        <v>0</v>
      </c>
      <c r="S44" s="235">
        <f>R44*[1]Factors!D31</f>
        <v>0</v>
      </c>
      <c r="T44" s="236">
        <f>R44*[1]Factors!D31*[1]Factors!E31</f>
        <v>0</v>
      </c>
      <c r="U44" s="231"/>
      <c r="V44" s="232"/>
      <c r="W44" s="233"/>
      <c r="X44" s="292"/>
      <c r="Y44" s="232"/>
      <c r="Z44" s="231"/>
      <c r="AA44" s="232">
        <f t="shared" si="3"/>
        <v>0</v>
      </c>
      <c r="AB44" s="232"/>
      <c r="AC44" s="233">
        <f t="shared" si="4"/>
        <v>0</v>
      </c>
      <c r="AD44" s="94"/>
      <c r="AE44" s="94"/>
      <c r="AF44" s="94"/>
      <c r="AG44" s="94"/>
      <c r="AH44" s="94"/>
      <c r="AI44" s="94"/>
      <c r="AJ44" s="94"/>
      <c r="AK44" s="94"/>
      <c r="AL44" s="94"/>
      <c r="AM44" s="94"/>
    </row>
    <row r="45" spans="1:39" s="20" customFormat="1" hidden="1">
      <c r="A45" s="31"/>
      <c r="B45" s="31"/>
      <c r="C45" s="94"/>
      <c r="D45" s="94"/>
      <c r="E45" s="94"/>
      <c r="F45" s="149"/>
      <c r="G45" s="227">
        <v>12</v>
      </c>
      <c r="H45" s="228">
        <v>1991</v>
      </c>
      <c r="I45" s="229">
        <v>1992</v>
      </c>
      <c r="J45" s="229">
        <v>1992</v>
      </c>
      <c r="K45" s="230"/>
      <c r="L45" s="231">
        <f t="shared" si="2"/>
        <v>0</v>
      </c>
      <c r="M45" s="232">
        <f t="shared" si="2"/>
        <v>0</v>
      </c>
      <c r="N45" s="232">
        <f t="shared" si="2"/>
        <v>0</v>
      </c>
      <c r="O45" s="233">
        <f t="shared" si="5"/>
        <v>0</v>
      </c>
      <c r="P45" s="234">
        <f t="shared" si="6"/>
        <v>0</v>
      </c>
      <c r="Q45" s="235">
        <f>P45*[1]Factors!D32</f>
        <v>0</v>
      </c>
      <c r="R45" s="235">
        <f t="shared" si="7"/>
        <v>0</v>
      </c>
      <c r="S45" s="235">
        <f>R45*[1]Factors!D32</f>
        <v>0</v>
      </c>
      <c r="T45" s="236">
        <f>R45*[1]Factors!D32*[1]Factors!E32</f>
        <v>0</v>
      </c>
      <c r="U45" s="231"/>
      <c r="V45" s="232"/>
      <c r="W45" s="233"/>
      <c r="X45" s="292"/>
      <c r="Y45" s="232"/>
      <c r="Z45" s="231"/>
      <c r="AA45" s="232">
        <f t="shared" si="3"/>
        <v>0</v>
      </c>
      <c r="AB45" s="232"/>
      <c r="AC45" s="233">
        <f t="shared" si="4"/>
        <v>0</v>
      </c>
      <c r="AD45" s="94"/>
      <c r="AE45" s="94"/>
      <c r="AF45" s="94"/>
      <c r="AG45" s="94"/>
      <c r="AH45" s="94"/>
      <c r="AI45" s="94"/>
      <c r="AJ45" s="94"/>
      <c r="AK45" s="94"/>
      <c r="AL45" s="94"/>
      <c r="AM45" s="94"/>
    </row>
    <row r="46" spans="1:39" s="20" customFormat="1" hidden="1">
      <c r="A46" s="31"/>
      <c r="B46" s="31"/>
      <c r="C46" s="94"/>
      <c r="D46" s="94"/>
      <c r="E46" s="94"/>
      <c r="F46" s="149"/>
      <c r="G46" s="227">
        <v>1</v>
      </c>
      <c r="H46" s="228">
        <v>1992</v>
      </c>
      <c r="I46" s="229">
        <v>1992</v>
      </c>
      <c r="J46" s="229">
        <v>1992</v>
      </c>
      <c r="K46" s="230"/>
      <c r="L46" s="231">
        <f t="shared" si="2"/>
        <v>0</v>
      </c>
      <c r="M46" s="232">
        <f t="shared" si="2"/>
        <v>0</v>
      </c>
      <c r="N46" s="232">
        <f t="shared" si="2"/>
        <v>0</v>
      </c>
      <c r="O46" s="233">
        <f t="shared" si="5"/>
        <v>0</v>
      </c>
      <c r="P46" s="234">
        <f t="shared" si="6"/>
        <v>0</v>
      </c>
      <c r="Q46" s="235">
        <f>P46*[1]Factors!D33</f>
        <v>0</v>
      </c>
      <c r="R46" s="235">
        <f t="shared" si="7"/>
        <v>0</v>
      </c>
      <c r="S46" s="235">
        <f>R46*[1]Factors!D33</f>
        <v>0</v>
      </c>
      <c r="T46" s="236">
        <f>R46*[1]Factors!D33*[1]Factors!E33</f>
        <v>0</v>
      </c>
      <c r="U46" s="231"/>
      <c r="V46" s="232"/>
      <c r="W46" s="233"/>
      <c r="X46" s="292"/>
      <c r="Y46" s="232"/>
      <c r="Z46" s="231"/>
      <c r="AA46" s="232">
        <f t="shared" si="3"/>
        <v>0</v>
      </c>
      <c r="AB46" s="232"/>
      <c r="AC46" s="233">
        <f t="shared" si="4"/>
        <v>0</v>
      </c>
      <c r="AD46" s="94"/>
      <c r="AE46" s="94"/>
      <c r="AF46" s="94"/>
      <c r="AG46" s="94"/>
      <c r="AH46" s="94"/>
      <c r="AI46" s="94"/>
      <c r="AJ46" s="94"/>
      <c r="AK46" s="94"/>
      <c r="AL46" s="94"/>
      <c r="AM46" s="94"/>
    </row>
    <row r="47" spans="1:39" s="20" customFormat="1" hidden="1">
      <c r="A47" s="31"/>
      <c r="B47" s="31"/>
      <c r="C47" s="94"/>
      <c r="D47" s="94"/>
      <c r="E47" s="94"/>
      <c r="F47" s="149"/>
      <c r="G47" s="227">
        <v>2</v>
      </c>
      <c r="H47" s="228">
        <v>1992</v>
      </c>
      <c r="I47" s="229">
        <v>1992</v>
      </c>
      <c r="J47" s="229">
        <v>1992</v>
      </c>
      <c r="K47" s="230"/>
      <c r="L47" s="231">
        <f t="shared" si="2"/>
        <v>0</v>
      </c>
      <c r="M47" s="232">
        <f t="shared" si="2"/>
        <v>0</v>
      </c>
      <c r="N47" s="232">
        <f t="shared" si="2"/>
        <v>0</v>
      </c>
      <c r="O47" s="233">
        <f t="shared" si="5"/>
        <v>0</v>
      </c>
      <c r="P47" s="234">
        <f t="shared" si="6"/>
        <v>0</v>
      </c>
      <c r="Q47" s="235">
        <f>P47*[1]Factors!D34</f>
        <v>0</v>
      </c>
      <c r="R47" s="235">
        <f t="shared" si="7"/>
        <v>0</v>
      </c>
      <c r="S47" s="235">
        <f>R47*[1]Factors!D34</f>
        <v>0</v>
      </c>
      <c r="T47" s="236">
        <f>R47*[1]Factors!D34*[1]Factors!E34</f>
        <v>0</v>
      </c>
      <c r="U47" s="231"/>
      <c r="V47" s="232"/>
      <c r="W47" s="233"/>
      <c r="X47" s="292"/>
      <c r="Y47" s="232"/>
      <c r="Z47" s="231"/>
      <c r="AA47" s="232">
        <f t="shared" si="3"/>
        <v>0</v>
      </c>
      <c r="AB47" s="232"/>
      <c r="AC47" s="233">
        <f t="shared" si="4"/>
        <v>0</v>
      </c>
      <c r="AD47" s="94"/>
      <c r="AE47" s="94"/>
      <c r="AF47" s="94"/>
      <c r="AG47" s="94"/>
      <c r="AH47" s="94"/>
      <c r="AI47" s="94"/>
      <c r="AJ47" s="94"/>
      <c r="AK47" s="94"/>
      <c r="AL47" s="94"/>
      <c r="AM47" s="94"/>
    </row>
    <row r="48" spans="1:39" s="20" customFormat="1" hidden="1">
      <c r="A48" s="31"/>
      <c r="B48" s="31"/>
      <c r="C48" s="94"/>
      <c r="D48" s="94"/>
      <c r="E48" s="94"/>
      <c r="F48" s="149"/>
      <c r="G48" s="227">
        <v>3</v>
      </c>
      <c r="H48" s="228">
        <v>1992</v>
      </c>
      <c r="I48" s="229">
        <v>1992</v>
      </c>
      <c r="J48" s="229">
        <v>1992</v>
      </c>
      <c r="K48" s="230"/>
      <c r="L48" s="231">
        <f t="shared" si="2"/>
        <v>0</v>
      </c>
      <c r="M48" s="232">
        <f t="shared" si="2"/>
        <v>0</v>
      </c>
      <c r="N48" s="232">
        <f t="shared" si="2"/>
        <v>0</v>
      </c>
      <c r="O48" s="233">
        <f t="shared" si="5"/>
        <v>0</v>
      </c>
      <c r="P48" s="234">
        <f t="shared" si="6"/>
        <v>0</v>
      </c>
      <c r="Q48" s="235">
        <f>P48*[1]Factors!D35</f>
        <v>0</v>
      </c>
      <c r="R48" s="235">
        <f t="shared" si="7"/>
        <v>0</v>
      </c>
      <c r="S48" s="235">
        <f>R48*[1]Factors!D35</f>
        <v>0</v>
      </c>
      <c r="T48" s="236">
        <f>R48*[1]Factors!D35*[1]Factors!E35</f>
        <v>0</v>
      </c>
      <c r="U48" s="231"/>
      <c r="V48" s="232"/>
      <c r="W48" s="233"/>
      <c r="X48" s="292"/>
      <c r="Y48" s="232"/>
      <c r="Z48" s="231"/>
      <c r="AA48" s="232">
        <f t="shared" si="3"/>
        <v>0</v>
      </c>
      <c r="AB48" s="232"/>
      <c r="AC48" s="233">
        <f t="shared" si="4"/>
        <v>0</v>
      </c>
      <c r="AD48" s="94"/>
      <c r="AE48" s="94"/>
      <c r="AF48" s="94"/>
      <c r="AG48" s="94"/>
      <c r="AH48" s="94"/>
      <c r="AI48" s="94"/>
      <c r="AJ48" s="94"/>
      <c r="AK48" s="94"/>
      <c r="AL48" s="94"/>
      <c r="AM48" s="94"/>
    </row>
    <row r="49" spans="1:39" s="20" customFormat="1" hidden="1">
      <c r="A49" s="31"/>
      <c r="B49" s="31"/>
      <c r="C49" s="94"/>
      <c r="D49" s="94"/>
      <c r="E49" s="94"/>
      <c r="F49" s="149"/>
      <c r="G49" s="227">
        <v>4</v>
      </c>
      <c r="H49" s="228">
        <v>1992</v>
      </c>
      <c r="I49" s="229">
        <v>1992</v>
      </c>
      <c r="J49" s="229">
        <v>1993</v>
      </c>
      <c r="K49" s="230"/>
      <c r="L49" s="231">
        <f t="shared" si="2"/>
        <v>0</v>
      </c>
      <c r="M49" s="232">
        <f t="shared" si="2"/>
        <v>0</v>
      </c>
      <c r="N49" s="232">
        <f t="shared" si="2"/>
        <v>0</v>
      </c>
      <c r="O49" s="233">
        <f t="shared" si="5"/>
        <v>0</v>
      </c>
      <c r="P49" s="234">
        <f t="shared" si="6"/>
        <v>0</v>
      </c>
      <c r="Q49" s="235">
        <f>P49*[1]Factors!D36</f>
        <v>0</v>
      </c>
      <c r="R49" s="235">
        <f t="shared" si="7"/>
        <v>0</v>
      </c>
      <c r="S49" s="235">
        <f>R49*[1]Factors!D36</f>
        <v>0</v>
      </c>
      <c r="T49" s="236">
        <f>R49*[1]Factors!D36*[1]Factors!E36</f>
        <v>0</v>
      </c>
      <c r="U49" s="231"/>
      <c r="V49" s="232"/>
      <c r="W49" s="233"/>
      <c r="X49" s="292"/>
      <c r="Y49" s="232"/>
      <c r="Z49" s="231"/>
      <c r="AA49" s="232">
        <f t="shared" si="3"/>
        <v>0</v>
      </c>
      <c r="AB49" s="232"/>
      <c r="AC49" s="233">
        <f t="shared" si="4"/>
        <v>0</v>
      </c>
      <c r="AD49" s="94"/>
      <c r="AE49" s="94"/>
      <c r="AF49" s="94"/>
      <c r="AG49" s="94"/>
      <c r="AH49" s="94"/>
      <c r="AI49" s="94"/>
      <c r="AJ49" s="94"/>
      <c r="AK49" s="94"/>
      <c r="AL49" s="94"/>
      <c r="AM49" s="94"/>
    </row>
    <row r="50" spans="1:39" s="20" customFormat="1" hidden="1">
      <c r="A50" s="31"/>
      <c r="B50" s="31"/>
      <c r="C50" s="94"/>
      <c r="D50" s="94"/>
      <c r="E50" s="94"/>
      <c r="F50" s="149"/>
      <c r="G50" s="227">
        <v>5</v>
      </c>
      <c r="H50" s="228">
        <v>1992</v>
      </c>
      <c r="I50" s="229">
        <v>1992</v>
      </c>
      <c r="J50" s="229">
        <v>1993</v>
      </c>
      <c r="K50" s="230"/>
      <c r="L50" s="231">
        <f t="shared" si="2"/>
        <v>0</v>
      </c>
      <c r="M50" s="232">
        <f t="shared" si="2"/>
        <v>0</v>
      </c>
      <c r="N50" s="232">
        <f t="shared" si="2"/>
        <v>0</v>
      </c>
      <c r="O50" s="233">
        <f t="shared" si="5"/>
        <v>0</v>
      </c>
      <c r="P50" s="234">
        <f t="shared" si="6"/>
        <v>0</v>
      </c>
      <c r="Q50" s="235">
        <f>P50*[1]Factors!D37</f>
        <v>0</v>
      </c>
      <c r="R50" s="235">
        <f t="shared" si="7"/>
        <v>0</v>
      </c>
      <c r="S50" s="235">
        <f>R50*[1]Factors!D37</f>
        <v>0</v>
      </c>
      <c r="T50" s="236">
        <f>R50*[1]Factors!D37*[1]Factors!E37</f>
        <v>0</v>
      </c>
      <c r="U50" s="231"/>
      <c r="V50" s="232"/>
      <c r="W50" s="233"/>
      <c r="X50" s="292"/>
      <c r="Y50" s="232"/>
      <c r="Z50" s="231"/>
      <c r="AA50" s="232">
        <f t="shared" si="3"/>
        <v>0</v>
      </c>
      <c r="AB50" s="232"/>
      <c r="AC50" s="233">
        <f t="shared" si="4"/>
        <v>0</v>
      </c>
      <c r="AD50" s="94"/>
      <c r="AE50" s="94"/>
      <c r="AF50" s="94"/>
      <c r="AG50" s="94"/>
      <c r="AH50" s="94"/>
      <c r="AI50" s="94"/>
      <c r="AJ50" s="94"/>
      <c r="AK50" s="94"/>
      <c r="AL50" s="94"/>
      <c r="AM50" s="94"/>
    </row>
    <row r="51" spans="1:39" s="20" customFormat="1" hidden="1">
      <c r="A51" s="31"/>
      <c r="B51" s="31"/>
      <c r="C51" s="94"/>
      <c r="D51" s="94"/>
      <c r="E51" s="94"/>
      <c r="F51" s="149"/>
      <c r="G51" s="227">
        <v>6</v>
      </c>
      <c r="H51" s="228">
        <v>1992</v>
      </c>
      <c r="I51" s="229">
        <v>1992</v>
      </c>
      <c r="J51" s="229">
        <v>1993</v>
      </c>
      <c r="K51" s="230"/>
      <c r="L51" s="231">
        <f t="shared" si="2"/>
        <v>0</v>
      </c>
      <c r="M51" s="232">
        <f t="shared" si="2"/>
        <v>0</v>
      </c>
      <c r="N51" s="232">
        <f t="shared" si="2"/>
        <v>0</v>
      </c>
      <c r="O51" s="233">
        <f t="shared" si="5"/>
        <v>0</v>
      </c>
      <c r="P51" s="234">
        <f t="shared" si="6"/>
        <v>0</v>
      </c>
      <c r="Q51" s="235">
        <f>P51*[1]Factors!D38</f>
        <v>0</v>
      </c>
      <c r="R51" s="235">
        <f t="shared" si="7"/>
        <v>0</v>
      </c>
      <c r="S51" s="235">
        <f>R51*[1]Factors!D38</f>
        <v>0</v>
      </c>
      <c r="T51" s="236">
        <f>R51*[1]Factors!D38*[1]Factors!E38</f>
        <v>0</v>
      </c>
      <c r="U51" s="231"/>
      <c r="V51" s="232"/>
      <c r="W51" s="233"/>
      <c r="X51" s="292"/>
      <c r="Y51" s="232"/>
      <c r="Z51" s="231"/>
      <c r="AA51" s="232">
        <f t="shared" si="3"/>
        <v>0</v>
      </c>
      <c r="AB51" s="232"/>
      <c r="AC51" s="233">
        <f t="shared" si="4"/>
        <v>0</v>
      </c>
      <c r="AD51" s="94"/>
      <c r="AE51" s="94"/>
      <c r="AF51" s="94"/>
      <c r="AG51" s="94"/>
      <c r="AH51" s="94"/>
      <c r="AI51" s="94"/>
      <c r="AJ51" s="94"/>
      <c r="AK51" s="94"/>
      <c r="AL51" s="94"/>
      <c r="AM51" s="94"/>
    </row>
    <row r="52" spans="1:39" s="20" customFormat="1" hidden="1">
      <c r="A52" s="31"/>
      <c r="B52" s="31"/>
      <c r="C52" s="94"/>
      <c r="D52" s="94"/>
      <c r="E52" s="94"/>
      <c r="F52" s="149"/>
      <c r="G52" s="227">
        <v>7</v>
      </c>
      <c r="H52" s="228">
        <v>1992</v>
      </c>
      <c r="I52" s="229">
        <v>1993</v>
      </c>
      <c r="J52" s="229">
        <v>1993</v>
      </c>
      <c r="K52" s="230"/>
      <c r="L52" s="231">
        <f t="shared" si="2"/>
        <v>0</v>
      </c>
      <c r="M52" s="232">
        <f t="shared" si="2"/>
        <v>0</v>
      </c>
      <c r="N52" s="232">
        <f t="shared" si="2"/>
        <v>0</v>
      </c>
      <c r="O52" s="233">
        <f t="shared" si="5"/>
        <v>0</v>
      </c>
      <c r="P52" s="234">
        <f t="shared" si="6"/>
        <v>0</v>
      </c>
      <c r="Q52" s="235">
        <f>P52*[1]Factors!D39</f>
        <v>0</v>
      </c>
      <c r="R52" s="235">
        <f t="shared" si="7"/>
        <v>0</v>
      </c>
      <c r="S52" s="235">
        <f>R52*[1]Factors!D39</f>
        <v>0</v>
      </c>
      <c r="T52" s="236">
        <f>R52*[1]Factors!D39*[1]Factors!E39</f>
        <v>0</v>
      </c>
      <c r="U52" s="231"/>
      <c r="V52" s="232"/>
      <c r="W52" s="233"/>
      <c r="X52" s="292"/>
      <c r="Y52" s="232"/>
      <c r="Z52" s="231"/>
      <c r="AA52" s="232">
        <f t="shared" si="3"/>
        <v>0</v>
      </c>
      <c r="AB52" s="232"/>
      <c r="AC52" s="233">
        <f t="shared" si="4"/>
        <v>0</v>
      </c>
      <c r="AD52" s="94"/>
      <c r="AE52" s="94"/>
      <c r="AF52" s="94"/>
      <c r="AG52" s="94"/>
      <c r="AH52" s="94"/>
      <c r="AI52" s="94"/>
      <c r="AJ52" s="94"/>
      <c r="AK52" s="94"/>
      <c r="AL52" s="94"/>
      <c r="AM52" s="94"/>
    </row>
    <row r="53" spans="1:39" s="20" customFormat="1" hidden="1">
      <c r="A53" s="31"/>
      <c r="B53" s="31"/>
      <c r="C53" s="94"/>
      <c r="D53" s="94"/>
      <c r="E53" s="94"/>
      <c r="F53" s="149"/>
      <c r="G53" s="227">
        <v>8</v>
      </c>
      <c r="H53" s="228">
        <v>1992</v>
      </c>
      <c r="I53" s="229">
        <v>1993</v>
      </c>
      <c r="J53" s="229">
        <v>1993</v>
      </c>
      <c r="K53" s="230"/>
      <c r="L53" s="231">
        <f t="shared" si="2"/>
        <v>0</v>
      </c>
      <c r="M53" s="232">
        <f t="shared" si="2"/>
        <v>0</v>
      </c>
      <c r="N53" s="232">
        <f t="shared" si="2"/>
        <v>0</v>
      </c>
      <c r="O53" s="233">
        <f t="shared" si="5"/>
        <v>0</v>
      </c>
      <c r="P53" s="234">
        <f t="shared" si="6"/>
        <v>0</v>
      </c>
      <c r="Q53" s="235">
        <f>P53*[1]Factors!D40</f>
        <v>0</v>
      </c>
      <c r="R53" s="235">
        <f t="shared" si="7"/>
        <v>0</v>
      </c>
      <c r="S53" s="235">
        <f>R53*[1]Factors!D40</f>
        <v>0</v>
      </c>
      <c r="T53" s="236">
        <f>R53*[1]Factors!D40*[1]Factors!E40</f>
        <v>0</v>
      </c>
      <c r="U53" s="231"/>
      <c r="V53" s="232"/>
      <c r="W53" s="233"/>
      <c r="X53" s="292"/>
      <c r="Y53" s="232"/>
      <c r="Z53" s="231"/>
      <c r="AA53" s="232">
        <f t="shared" si="3"/>
        <v>0</v>
      </c>
      <c r="AB53" s="232"/>
      <c r="AC53" s="233">
        <f t="shared" si="4"/>
        <v>0</v>
      </c>
      <c r="AD53" s="94"/>
      <c r="AE53" s="94"/>
      <c r="AF53" s="94"/>
      <c r="AG53" s="94"/>
      <c r="AH53" s="94"/>
      <c r="AI53" s="94"/>
      <c r="AJ53" s="94"/>
      <c r="AK53" s="94"/>
      <c r="AL53" s="94"/>
      <c r="AM53" s="94"/>
    </row>
    <row r="54" spans="1:39" s="20" customFormat="1" hidden="1">
      <c r="A54" s="31"/>
      <c r="B54" s="31"/>
      <c r="C54" s="94"/>
      <c r="D54" s="94"/>
      <c r="E54" s="94"/>
      <c r="F54" s="149"/>
      <c r="G54" s="227">
        <v>9</v>
      </c>
      <c r="H54" s="228">
        <v>1992</v>
      </c>
      <c r="I54" s="229">
        <v>1993</v>
      </c>
      <c r="J54" s="229">
        <v>1993</v>
      </c>
      <c r="K54" s="230"/>
      <c r="L54" s="231">
        <f t="shared" ref="L54:N86" si="8">Z54</f>
        <v>0</v>
      </c>
      <c r="M54" s="232">
        <f t="shared" si="8"/>
        <v>0</v>
      </c>
      <c r="N54" s="232">
        <f t="shared" si="8"/>
        <v>0</v>
      </c>
      <c r="O54" s="233">
        <f t="shared" si="5"/>
        <v>0</v>
      </c>
      <c r="P54" s="234">
        <f t="shared" si="6"/>
        <v>0</v>
      </c>
      <c r="Q54" s="235">
        <f>P54*[1]Factors!D41</f>
        <v>0</v>
      </c>
      <c r="R54" s="235">
        <f t="shared" si="7"/>
        <v>0</v>
      </c>
      <c r="S54" s="235">
        <f>R54*[1]Factors!D41</f>
        <v>0</v>
      </c>
      <c r="T54" s="236">
        <f>R54*[1]Factors!D41*[1]Factors!E41</f>
        <v>0</v>
      </c>
      <c r="U54" s="231"/>
      <c r="V54" s="232"/>
      <c r="W54" s="233"/>
      <c r="X54" s="292"/>
      <c r="Y54" s="232"/>
      <c r="Z54" s="231"/>
      <c r="AA54" s="232">
        <f t="shared" si="3"/>
        <v>0</v>
      </c>
      <c r="AB54" s="232"/>
      <c r="AC54" s="233">
        <f t="shared" si="4"/>
        <v>0</v>
      </c>
      <c r="AD54" s="94"/>
      <c r="AE54" s="94"/>
      <c r="AF54" s="94"/>
      <c r="AG54" s="94"/>
      <c r="AH54" s="94"/>
      <c r="AI54" s="94"/>
      <c r="AJ54" s="94"/>
      <c r="AK54" s="94"/>
      <c r="AL54" s="94"/>
      <c r="AM54" s="94"/>
    </row>
    <row r="55" spans="1:39" s="20" customFormat="1" hidden="1">
      <c r="A55" s="31"/>
      <c r="B55" s="31"/>
      <c r="C55" s="94"/>
      <c r="D55" s="94"/>
      <c r="E55" s="94"/>
      <c r="F55" s="149"/>
      <c r="G55" s="227">
        <v>10</v>
      </c>
      <c r="H55" s="228">
        <v>1992</v>
      </c>
      <c r="I55" s="229">
        <v>1993</v>
      </c>
      <c r="J55" s="229">
        <v>1993</v>
      </c>
      <c r="K55" s="230"/>
      <c r="L55" s="231">
        <f t="shared" si="8"/>
        <v>0</v>
      </c>
      <c r="M55" s="232">
        <f t="shared" si="8"/>
        <v>0</v>
      </c>
      <c r="N55" s="232">
        <f t="shared" si="8"/>
        <v>0</v>
      </c>
      <c r="O55" s="233">
        <f t="shared" si="5"/>
        <v>0</v>
      </c>
      <c r="P55" s="234">
        <f t="shared" si="6"/>
        <v>0</v>
      </c>
      <c r="Q55" s="235">
        <f>P55*[1]Factors!D42</f>
        <v>0</v>
      </c>
      <c r="R55" s="235">
        <f t="shared" si="7"/>
        <v>0</v>
      </c>
      <c r="S55" s="235">
        <f>R55*[1]Factors!D42</f>
        <v>0</v>
      </c>
      <c r="T55" s="236">
        <f>R55*[1]Factors!D42*[1]Factors!E42</f>
        <v>0</v>
      </c>
      <c r="U55" s="231"/>
      <c r="V55" s="232"/>
      <c r="W55" s="233"/>
      <c r="X55" s="292"/>
      <c r="Y55" s="232"/>
      <c r="Z55" s="231"/>
      <c r="AA55" s="232">
        <f t="shared" si="3"/>
        <v>0</v>
      </c>
      <c r="AB55" s="232"/>
      <c r="AC55" s="233">
        <f t="shared" si="4"/>
        <v>0</v>
      </c>
      <c r="AD55" s="94"/>
      <c r="AE55" s="94"/>
      <c r="AF55" s="94"/>
      <c r="AG55" s="94"/>
      <c r="AH55" s="94"/>
      <c r="AI55" s="94"/>
      <c r="AJ55" s="94"/>
      <c r="AK55" s="94"/>
      <c r="AL55" s="94"/>
      <c r="AM55" s="94"/>
    </row>
    <row r="56" spans="1:39" s="20" customFormat="1" hidden="1">
      <c r="A56" s="31"/>
      <c r="B56" s="31"/>
      <c r="C56" s="94"/>
      <c r="D56" s="94"/>
      <c r="E56" s="94"/>
      <c r="F56" s="149"/>
      <c r="G56" s="227">
        <v>11</v>
      </c>
      <c r="H56" s="228">
        <v>1992</v>
      </c>
      <c r="I56" s="229">
        <v>1993</v>
      </c>
      <c r="J56" s="229">
        <v>1993</v>
      </c>
      <c r="K56" s="230"/>
      <c r="L56" s="231">
        <f t="shared" si="8"/>
        <v>0</v>
      </c>
      <c r="M56" s="232">
        <f t="shared" si="8"/>
        <v>0</v>
      </c>
      <c r="N56" s="232">
        <f t="shared" si="8"/>
        <v>0</v>
      </c>
      <c r="O56" s="233">
        <f t="shared" si="5"/>
        <v>0</v>
      </c>
      <c r="P56" s="234">
        <f t="shared" si="6"/>
        <v>0</v>
      </c>
      <c r="Q56" s="235">
        <f>P56*[1]Factors!D43</f>
        <v>0</v>
      </c>
      <c r="R56" s="235">
        <f t="shared" si="7"/>
        <v>0</v>
      </c>
      <c r="S56" s="235">
        <f>R56*[1]Factors!D43</f>
        <v>0</v>
      </c>
      <c r="T56" s="236">
        <f>R56*[1]Factors!D43*[1]Factors!E43</f>
        <v>0</v>
      </c>
      <c r="U56" s="231"/>
      <c r="V56" s="232"/>
      <c r="W56" s="233"/>
      <c r="X56" s="292"/>
      <c r="Y56" s="232"/>
      <c r="Z56" s="231"/>
      <c r="AA56" s="232">
        <f t="shared" si="3"/>
        <v>0</v>
      </c>
      <c r="AB56" s="232"/>
      <c r="AC56" s="233">
        <f t="shared" si="4"/>
        <v>0</v>
      </c>
      <c r="AD56" s="94"/>
      <c r="AE56" s="94"/>
      <c r="AF56" s="94"/>
      <c r="AG56" s="94"/>
      <c r="AH56" s="94"/>
      <c r="AI56" s="94"/>
      <c r="AJ56" s="94"/>
      <c r="AK56" s="94"/>
      <c r="AL56" s="94"/>
      <c r="AM56" s="94"/>
    </row>
    <row r="57" spans="1:39" s="20" customFormat="1" hidden="1">
      <c r="A57" s="31"/>
      <c r="B57" s="31"/>
      <c r="C57" s="94"/>
      <c r="D57" s="94"/>
      <c r="E57" s="94"/>
      <c r="F57" s="149"/>
      <c r="G57" s="227">
        <v>12</v>
      </c>
      <c r="H57" s="228">
        <v>1992</v>
      </c>
      <c r="I57" s="229">
        <v>1993</v>
      </c>
      <c r="J57" s="229">
        <v>1993</v>
      </c>
      <c r="K57" s="230"/>
      <c r="L57" s="231">
        <f t="shared" si="8"/>
        <v>0</v>
      </c>
      <c r="M57" s="232">
        <f t="shared" si="8"/>
        <v>0</v>
      </c>
      <c r="N57" s="232">
        <f t="shared" si="8"/>
        <v>0</v>
      </c>
      <c r="O57" s="233">
        <f t="shared" si="5"/>
        <v>0</v>
      </c>
      <c r="P57" s="234">
        <f t="shared" si="6"/>
        <v>0</v>
      </c>
      <c r="Q57" s="235">
        <f>P57*[1]Factors!D44</f>
        <v>0</v>
      </c>
      <c r="R57" s="235">
        <f t="shared" si="7"/>
        <v>0</v>
      </c>
      <c r="S57" s="235">
        <f>R57*[1]Factors!D44</f>
        <v>0</v>
      </c>
      <c r="T57" s="236">
        <f>R57*[1]Factors!D44*[1]Factors!E44</f>
        <v>0</v>
      </c>
      <c r="U57" s="231"/>
      <c r="V57" s="232"/>
      <c r="W57" s="233"/>
      <c r="X57" s="292"/>
      <c r="Y57" s="232"/>
      <c r="Z57" s="231"/>
      <c r="AA57" s="232">
        <f t="shared" si="3"/>
        <v>0</v>
      </c>
      <c r="AB57" s="232"/>
      <c r="AC57" s="233">
        <f t="shared" si="4"/>
        <v>0</v>
      </c>
      <c r="AD57" s="94"/>
      <c r="AE57" s="94"/>
      <c r="AF57" s="94"/>
      <c r="AG57" s="94"/>
      <c r="AH57" s="94"/>
      <c r="AI57" s="94"/>
      <c r="AJ57" s="94"/>
      <c r="AK57" s="94"/>
      <c r="AL57" s="94"/>
      <c r="AM57" s="94"/>
    </row>
    <row r="58" spans="1:39" s="20" customFormat="1" hidden="1">
      <c r="A58" s="31"/>
      <c r="B58" s="31"/>
      <c r="C58" s="94"/>
      <c r="D58" s="94"/>
      <c r="E58" s="94"/>
      <c r="F58" s="149"/>
      <c r="G58" s="227">
        <v>1</v>
      </c>
      <c r="H58" s="228">
        <v>1993</v>
      </c>
      <c r="I58" s="229">
        <v>1993</v>
      </c>
      <c r="J58" s="229">
        <v>1993</v>
      </c>
      <c r="K58" s="230"/>
      <c r="L58" s="231">
        <f t="shared" si="8"/>
        <v>0</v>
      </c>
      <c r="M58" s="232">
        <f t="shared" si="8"/>
        <v>0</v>
      </c>
      <c r="N58" s="232">
        <f t="shared" si="8"/>
        <v>0</v>
      </c>
      <c r="O58" s="233">
        <f t="shared" si="5"/>
        <v>0</v>
      </c>
      <c r="P58" s="234">
        <f t="shared" si="6"/>
        <v>0</v>
      </c>
      <c r="Q58" s="235">
        <f>P58*[1]Factors!D45</f>
        <v>0</v>
      </c>
      <c r="R58" s="235">
        <f t="shared" si="7"/>
        <v>0</v>
      </c>
      <c r="S58" s="235">
        <f>R58*[1]Factors!D45</f>
        <v>0</v>
      </c>
      <c r="T58" s="236">
        <f>R58*[1]Factors!D45*[1]Factors!E45</f>
        <v>0</v>
      </c>
      <c r="U58" s="231"/>
      <c r="V58" s="232"/>
      <c r="W58" s="233"/>
      <c r="X58" s="292"/>
      <c r="Y58" s="232"/>
      <c r="Z58" s="231"/>
      <c r="AA58" s="232">
        <f t="shared" si="3"/>
        <v>0</v>
      </c>
      <c r="AB58" s="232"/>
      <c r="AC58" s="233">
        <f>AB58+AA58</f>
        <v>0</v>
      </c>
      <c r="AD58" s="94"/>
      <c r="AE58" s="94"/>
      <c r="AF58" s="94"/>
      <c r="AG58" s="94"/>
      <c r="AH58" s="94"/>
      <c r="AI58" s="94"/>
      <c r="AJ58" s="94"/>
      <c r="AK58" s="94"/>
      <c r="AL58" s="94"/>
      <c r="AM58" s="94"/>
    </row>
    <row r="59" spans="1:39" s="20" customFormat="1" hidden="1">
      <c r="A59" s="31"/>
      <c r="B59" s="31"/>
      <c r="C59" s="94"/>
      <c r="D59" s="94"/>
      <c r="E59" s="94"/>
      <c r="F59" s="149"/>
      <c r="G59" s="227">
        <v>2</v>
      </c>
      <c r="H59" s="228">
        <v>1993</v>
      </c>
      <c r="I59" s="229">
        <v>1993</v>
      </c>
      <c r="J59" s="229">
        <v>1993</v>
      </c>
      <c r="K59" s="230"/>
      <c r="L59" s="231">
        <f t="shared" si="8"/>
        <v>0</v>
      </c>
      <c r="M59" s="232">
        <f t="shared" si="8"/>
        <v>0</v>
      </c>
      <c r="N59" s="232">
        <f t="shared" si="8"/>
        <v>0</v>
      </c>
      <c r="O59" s="233">
        <f t="shared" si="5"/>
        <v>0</v>
      </c>
      <c r="P59" s="234">
        <f t="shared" si="6"/>
        <v>0</v>
      </c>
      <c r="Q59" s="235">
        <f>P59*[1]Factors!D46</f>
        <v>0</v>
      </c>
      <c r="R59" s="235">
        <f t="shared" si="7"/>
        <v>0</v>
      </c>
      <c r="S59" s="235">
        <f>R59*[1]Factors!D46</f>
        <v>0</v>
      </c>
      <c r="T59" s="236">
        <f>R59*[1]Factors!D46*[1]Factors!E46</f>
        <v>0</v>
      </c>
      <c r="U59" s="231"/>
      <c r="V59" s="232"/>
      <c r="W59" s="233"/>
      <c r="X59" s="292"/>
      <c r="Y59" s="232"/>
      <c r="Z59" s="231"/>
      <c r="AA59" s="232">
        <f t="shared" si="3"/>
        <v>0</v>
      </c>
      <c r="AB59" s="232"/>
      <c r="AC59" s="233">
        <f t="shared" ref="AC59:AC122" si="9">AB59+AA59</f>
        <v>0</v>
      </c>
      <c r="AD59" s="94"/>
      <c r="AE59" s="94"/>
      <c r="AF59" s="94"/>
      <c r="AG59" s="94"/>
      <c r="AH59" s="94"/>
      <c r="AI59" s="94"/>
      <c r="AJ59" s="94"/>
      <c r="AK59" s="94"/>
      <c r="AL59" s="94"/>
      <c r="AM59" s="94"/>
    </row>
    <row r="60" spans="1:39" s="20" customFormat="1" hidden="1">
      <c r="A60" s="31"/>
      <c r="B60" s="31"/>
      <c r="C60" s="94"/>
      <c r="D60" s="94"/>
      <c r="E60" s="94"/>
      <c r="F60" s="149"/>
      <c r="G60" s="227">
        <v>3</v>
      </c>
      <c r="H60" s="228">
        <v>1993</v>
      </c>
      <c r="I60" s="229">
        <v>1993</v>
      </c>
      <c r="J60" s="229">
        <v>1993</v>
      </c>
      <c r="K60" s="230"/>
      <c r="L60" s="231">
        <f t="shared" si="8"/>
        <v>0</v>
      </c>
      <c r="M60" s="232">
        <f t="shared" si="8"/>
        <v>0</v>
      </c>
      <c r="N60" s="232">
        <f t="shared" si="8"/>
        <v>0</v>
      </c>
      <c r="O60" s="233">
        <f t="shared" si="5"/>
        <v>0</v>
      </c>
      <c r="P60" s="234">
        <f t="shared" si="6"/>
        <v>0</v>
      </c>
      <c r="Q60" s="235">
        <f>P60*[1]Factors!D47</f>
        <v>0</v>
      </c>
      <c r="R60" s="235">
        <f t="shared" si="7"/>
        <v>0</v>
      </c>
      <c r="S60" s="235">
        <f>R60*[1]Factors!D47</f>
        <v>0</v>
      </c>
      <c r="T60" s="236">
        <f>R60*[1]Factors!D47*[1]Factors!E47</f>
        <v>0</v>
      </c>
      <c r="U60" s="231"/>
      <c r="V60" s="232"/>
      <c r="W60" s="233"/>
      <c r="X60" s="292"/>
      <c r="Y60" s="232"/>
      <c r="Z60" s="231"/>
      <c r="AA60" s="232">
        <f t="shared" si="3"/>
        <v>0</v>
      </c>
      <c r="AB60" s="232"/>
      <c r="AC60" s="233">
        <f t="shared" si="9"/>
        <v>0</v>
      </c>
      <c r="AD60" s="94"/>
      <c r="AE60" s="94"/>
      <c r="AF60" s="94"/>
      <c r="AG60" s="94"/>
      <c r="AH60" s="94"/>
      <c r="AI60" s="94"/>
      <c r="AJ60" s="94"/>
      <c r="AK60" s="94"/>
      <c r="AL60" s="94"/>
      <c r="AM60" s="94"/>
    </row>
    <row r="61" spans="1:39" s="20" customFormat="1" hidden="1">
      <c r="A61" s="31"/>
      <c r="B61" s="31"/>
      <c r="C61" s="94"/>
      <c r="D61" s="94"/>
      <c r="E61" s="94"/>
      <c r="F61" s="149"/>
      <c r="G61" s="227">
        <v>4</v>
      </c>
      <c r="H61" s="228">
        <v>1993</v>
      </c>
      <c r="I61" s="229">
        <v>1993</v>
      </c>
      <c r="J61" s="229">
        <v>1994</v>
      </c>
      <c r="K61" s="230"/>
      <c r="L61" s="231">
        <f t="shared" si="8"/>
        <v>0</v>
      </c>
      <c r="M61" s="232">
        <f t="shared" si="8"/>
        <v>0</v>
      </c>
      <c r="N61" s="232">
        <f t="shared" si="8"/>
        <v>0</v>
      </c>
      <c r="O61" s="233">
        <f t="shared" si="5"/>
        <v>0</v>
      </c>
      <c r="P61" s="234">
        <f t="shared" si="6"/>
        <v>0</v>
      </c>
      <c r="Q61" s="235">
        <f>P61*[1]Factors!D48</f>
        <v>0</v>
      </c>
      <c r="R61" s="235">
        <f t="shared" si="7"/>
        <v>0</v>
      </c>
      <c r="S61" s="235">
        <f>R61*[1]Factors!D48</f>
        <v>0</v>
      </c>
      <c r="T61" s="236">
        <f>R61*[1]Factors!D48*[1]Factors!E48</f>
        <v>0</v>
      </c>
      <c r="U61" s="231"/>
      <c r="V61" s="232"/>
      <c r="W61" s="233"/>
      <c r="X61" s="292"/>
      <c r="Y61" s="232"/>
      <c r="Z61" s="231"/>
      <c r="AA61" s="232">
        <f t="shared" si="3"/>
        <v>0</v>
      </c>
      <c r="AB61" s="232"/>
      <c r="AC61" s="233">
        <f t="shared" si="9"/>
        <v>0</v>
      </c>
      <c r="AD61" s="94"/>
      <c r="AE61" s="94"/>
      <c r="AF61" s="94"/>
      <c r="AG61" s="94"/>
      <c r="AH61" s="94"/>
      <c r="AI61" s="94"/>
      <c r="AJ61" s="94"/>
      <c r="AK61" s="94"/>
      <c r="AL61" s="94"/>
      <c r="AM61" s="94"/>
    </row>
    <row r="62" spans="1:39" s="20" customFormat="1" hidden="1">
      <c r="A62" s="31"/>
      <c r="B62" s="31"/>
      <c r="C62" s="94"/>
      <c r="D62" s="94"/>
      <c r="E62" s="94"/>
      <c r="F62" s="149"/>
      <c r="G62" s="227">
        <v>5</v>
      </c>
      <c r="H62" s="228">
        <v>1993</v>
      </c>
      <c r="I62" s="229">
        <v>1993</v>
      </c>
      <c r="J62" s="229">
        <v>1994</v>
      </c>
      <c r="K62" s="230"/>
      <c r="L62" s="231">
        <f t="shared" si="8"/>
        <v>0</v>
      </c>
      <c r="M62" s="232">
        <f t="shared" si="8"/>
        <v>0</v>
      </c>
      <c r="N62" s="232">
        <f t="shared" si="8"/>
        <v>0</v>
      </c>
      <c r="O62" s="233">
        <f t="shared" si="5"/>
        <v>0</v>
      </c>
      <c r="P62" s="234">
        <f t="shared" si="6"/>
        <v>0</v>
      </c>
      <c r="Q62" s="235">
        <f>P62*[1]Factors!D49</f>
        <v>0</v>
      </c>
      <c r="R62" s="235">
        <f t="shared" si="7"/>
        <v>0</v>
      </c>
      <c r="S62" s="235">
        <f>R62*[1]Factors!D49</f>
        <v>0</v>
      </c>
      <c r="T62" s="236">
        <f>R62*[1]Factors!D49*[1]Factors!E49</f>
        <v>0</v>
      </c>
      <c r="U62" s="231"/>
      <c r="V62" s="232"/>
      <c r="W62" s="233"/>
      <c r="X62" s="292"/>
      <c r="Y62" s="232"/>
      <c r="Z62" s="231"/>
      <c r="AA62" s="232">
        <f t="shared" si="3"/>
        <v>0</v>
      </c>
      <c r="AB62" s="232"/>
      <c r="AC62" s="233">
        <f t="shared" si="9"/>
        <v>0</v>
      </c>
      <c r="AD62" s="94"/>
      <c r="AE62" s="94"/>
      <c r="AF62" s="94"/>
      <c r="AG62" s="94"/>
      <c r="AH62" s="94"/>
      <c r="AI62" s="94"/>
      <c r="AJ62" s="94"/>
      <c r="AK62" s="94"/>
      <c r="AL62" s="94"/>
      <c r="AM62" s="94"/>
    </row>
    <row r="63" spans="1:39" s="20" customFormat="1" hidden="1">
      <c r="A63" s="31"/>
      <c r="B63" s="31"/>
      <c r="C63" s="94"/>
      <c r="D63" s="94"/>
      <c r="E63" s="94"/>
      <c r="F63" s="149"/>
      <c r="G63" s="227">
        <v>6</v>
      </c>
      <c r="H63" s="228">
        <v>1993</v>
      </c>
      <c r="I63" s="229">
        <v>1993</v>
      </c>
      <c r="J63" s="229">
        <v>1994</v>
      </c>
      <c r="K63" s="230"/>
      <c r="L63" s="231">
        <f t="shared" si="8"/>
        <v>0</v>
      </c>
      <c r="M63" s="232">
        <f t="shared" si="8"/>
        <v>0</v>
      </c>
      <c r="N63" s="232">
        <f t="shared" si="8"/>
        <v>0</v>
      </c>
      <c r="O63" s="233">
        <f t="shared" si="5"/>
        <v>0</v>
      </c>
      <c r="P63" s="234">
        <f t="shared" si="6"/>
        <v>0</v>
      </c>
      <c r="Q63" s="235">
        <f>P63*[1]Factors!D50</f>
        <v>0</v>
      </c>
      <c r="R63" s="235">
        <f t="shared" si="7"/>
        <v>0</v>
      </c>
      <c r="S63" s="235">
        <f>R63*[1]Factors!D50</f>
        <v>0</v>
      </c>
      <c r="T63" s="236">
        <f>R63*[1]Factors!D50*[1]Factors!E50</f>
        <v>0</v>
      </c>
      <c r="U63" s="231"/>
      <c r="V63" s="232"/>
      <c r="W63" s="233"/>
      <c r="X63" s="292"/>
      <c r="Y63" s="232"/>
      <c r="Z63" s="231"/>
      <c r="AA63" s="232">
        <f t="shared" si="3"/>
        <v>0</v>
      </c>
      <c r="AB63" s="232"/>
      <c r="AC63" s="233">
        <f t="shared" si="9"/>
        <v>0</v>
      </c>
      <c r="AD63" s="94"/>
      <c r="AE63" s="94"/>
      <c r="AF63" s="94"/>
      <c r="AG63" s="94"/>
      <c r="AH63" s="94"/>
      <c r="AI63" s="94"/>
      <c r="AJ63" s="94"/>
      <c r="AK63" s="94"/>
      <c r="AL63" s="94"/>
      <c r="AM63" s="94"/>
    </row>
    <row r="64" spans="1:39" s="20" customFormat="1" hidden="1">
      <c r="A64" s="31"/>
      <c r="B64" s="31"/>
      <c r="C64" s="94"/>
      <c r="D64" s="94"/>
      <c r="E64" s="94"/>
      <c r="F64" s="149"/>
      <c r="G64" s="227">
        <v>7</v>
      </c>
      <c r="H64" s="228">
        <v>1993</v>
      </c>
      <c r="I64" s="229">
        <v>1994</v>
      </c>
      <c r="J64" s="229">
        <v>1994</v>
      </c>
      <c r="K64" s="230"/>
      <c r="L64" s="231">
        <f t="shared" si="8"/>
        <v>0</v>
      </c>
      <c r="M64" s="232">
        <f t="shared" si="8"/>
        <v>0</v>
      </c>
      <c r="N64" s="232">
        <f t="shared" si="8"/>
        <v>0</v>
      </c>
      <c r="O64" s="233">
        <f t="shared" si="5"/>
        <v>0</v>
      </c>
      <c r="P64" s="234">
        <f t="shared" si="6"/>
        <v>0</v>
      </c>
      <c r="Q64" s="235">
        <f>P64*[1]Factors!D51</f>
        <v>0</v>
      </c>
      <c r="R64" s="235">
        <f t="shared" si="7"/>
        <v>0</v>
      </c>
      <c r="S64" s="235">
        <f>R64*[1]Factors!D51</f>
        <v>0</v>
      </c>
      <c r="T64" s="236">
        <f>R64*[1]Factors!D51*[1]Factors!E51</f>
        <v>0</v>
      </c>
      <c r="U64" s="231"/>
      <c r="V64" s="232"/>
      <c r="W64" s="233"/>
      <c r="X64" s="292"/>
      <c r="Y64" s="232"/>
      <c r="Z64" s="231"/>
      <c r="AA64" s="232">
        <f t="shared" si="3"/>
        <v>0</v>
      </c>
      <c r="AB64" s="232"/>
      <c r="AC64" s="233">
        <f t="shared" si="9"/>
        <v>0</v>
      </c>
      <c r="AD64" s="94"/>
      <c r="AE64" s="94"/>
      <c r="AF64" s="94"/>
      <c r="AG64" s="94"/>
      <c r="AH64" s="94"/>
      <c r="AI64" s="94"/>
      <c r="AJ64" s="94"/>
      <c r="AK64" s="94"/>
      <c r="AL64" s="94"/>
      <c r="AM64" s="94"/>
    </row>
    <row r="65" spans="1:39" s="20" customFormat="1" hidden="1">
      <c r="A65" s="31"/>
      <c r="B65" s="31"/>
      <c r="C65" s="94"/>
      <c r="D65" s="94"/>
      <c r="E65" s="94"/>
      <c r="F65" s="149"/>
      <c r="G65" s="227">
        <v>8</v>
      </c>
      <c r="H65" s="228">
        <v>1993</v>
      </c>
      <c r="I65" s="229">
        <v>1994</v>
      </c>
      <c r="J65" s="229">
        <v>1994</v>
      </c>
      <c r="K65" s="230"/>
      <c r="L65" s="231">
        <f t="shared" si="8"/>
        <v>0</v>
      </c>
      <c r="M65" s="232">
        <f t="shared" si="8"/>
        <v>0</v>
      </c>
      <c r="N65" s="232">
        <f t="shared" si="8"/>
        <v>0</v>
      </c>
      <c r="O65" s="233">
        <f t="shared" si="5"/>
        <v>0</v>
      </c>
      <c r="P65" s="234">
        <f t="shared" si="6"/>
        <v>0</v>
      </c>
      <c r="Q65" s="235">
        <f>P65*[1]Factors!D52</f>
        <v>0</v>
      </c>
      <c r="R65" s="235">
        <f t="shared" si="7"/>
        <v>0</v>
      </c>
      <c r="S65" s="235">
        <f>R65*[1]Factors!D52</f>
        <v>0</v>
      </c>
      <c r="T65" s="236">
        <f>R65*[1]Factors!D52*[1]Factors!E52</f>
        <v>0</v>
      </c>
      <c r="U65" s="231"/>
      <c r="V65" s="232"/>
      <c r="W65" s="233"/>
      <c r="X65" s="292"/>
      <c r="Y65" s="232"/>
      <c r="Z65" s="231"/>
      <c r="AA65" s="232">
        <f t="shared" si="3"/>
        <v>0</v>
      </c>
      <c r="AB65" s="232"/>
      <c r="AC65" s="233">
        <f t="shared" si="9"/>
        <v>0</v>
      </c>
      <c r="AD65" s="94"/>
      <c r="AE65" s="94"/>
      <c r="AF65" s="94"/>
      <c r="AG65" s="94"/>
      <c r="AH65" s="94"/>
      <c r="AI65" s="94"/>
      <c r="AJ65" s="94"/>
      <c r="AK65" s="94"/>
      <c r="AL65" s="94"/>
      <c r="AM65" s="94"/>
    </row>
    <row r="66" spans="1:39" s="20" customFormat="1" hidden="1">
      <c r="A66" s="31"/>
      <c r="B66" s="31"/>
      <c r="C66" s="94"/>
      <c r="D66" s="94"/>
      <c r="E66" s="94"/>
      <c r="F66" s="149"/>
      <c r="G66" s="227">
        <v>9</v>
      </c>
      <c r="H66" s="228">
        <v>1993</v>
      </c>
      <c r="I66" s="229">
        <v>1994</v>
      </c>
      <c r="J66" s="229">
        <v>1994</v>
      </c>
      <c r="K66" s="230"/>
      <c r="L66" s="231">
        <f t="shared" si="8"/>
        <v>0</v>
      </c>
      <c r="M66" s="232">
        <f t="shared" si="8"/>
        <v>0</v>
      </c>
      <c r="N66" s="232">
        <f t="shared" si="8"/>
        <v>0</v>
      </c>
      <c r="O66" s="233">
        <f t="shared" si="5"/>
        <v>0</v>
      </c>
      <c r="P66" s="234">
        <f t="shared" si="6"/>
        <v>0</v>
      </c>
      <c r="Q66" s="235">
        <f>P66*[1]Factors!D53</f>
        <v>0</v>
      </c>
      <c r="R66" s="235">
        <f t="shared" si="7"/>
        <v>0</v>
      </c>
      <c r="S66" s="235">
        <f>R66*[1]Factors!D53</f>
        <v>0</v>
      </c>
      <c r="T66" s="236">
        <f>R66*[1]Factors!D53*[1]Factors!E53</f>
        <v>0</v>
      </c>
      <c r="U66" s="231"/>
      <c r="V66" s="232"/>
      <c r="W66" s="233"/>
      <c r="X66" s="292"/>
      <c r="Y66" s="232"/>
      <c r="Z66" s="231"/>
      <c r="AA66" s="232">
        <f t="shared" si="3"/>
        <v>0</v>
      </c>
      <c r="AB66" s="232"/>
      <c r="AC66" s="233">
        <f t="shared" si="9"/>
        <v>0</v>
      </c>
      <c r="AD66" s="94"/>
      <c r="AE66" s="94"/>
      <c r="AF66" s="94"/>
      <c r="AG66" s="94"/>
      <c r="AH66" s="94"/>
      <c r="AI66" s="94"/>
      <c r="AJ66" s="94"/>
      <c r="AK66" s="94"/>
      <c r="AL66" s="94"/>
      <c r="AM66" s="94"/>
    </row>
    <row r="67" spans="1:39" s="20" customFormat="1" hidden="1">
      <c r="A67" s="31"/>
      <c r="B67" s="31"/>
      <c r="C67" s="94"/>
      <c r="D67" s="94"/>
      <c r="E67" s="94"/>
      <c r="F67" s="149"/>
      <c r="G67" s="227">
        <v>10</v>
      </c>
      <c r="H67" s="228">
        <v>1993</v>
      </c>
      <c r="I67" s="229">
        <v>1994</v>
      </c>
      <c r="J67" s="229">
        <v>1994</v>
      </c>
      <c r="K67" s="230"/>
      <c r="L67" s="231">
        <f t="shared" si="8"/>
        <v>0</v>
      </c>
      <c r="M67" s="232">
        <f t="shared" si="8"/>
        <v>0</v>
      </c>
      <c r="N67" s="232">
        <f t="shared" si="8"/>
        <v>0</v>
      </c>
      <c r="O67" s="233">
        <f t="shared" si="5"/>
        <v>0</v>
      </c>
      <c r="P67" s="234">
        <f t="shared" si="6"/>
        <v>0</v>
      </c>
      <c r="Q67" s="235">
        <f>P67*[1]Factors!D54</f>
        <v>0</v>
      </c>
      <c r="R67" s="235">
        <f t="shared" si="7"/>
        <v>0</v>
      </c>
      <c r="S67" s="235">
        <f>R67*[1]Factors!D54</f>
        <v>0</v>
      </c>
      <c r="T67" s="236">
        <f>R67*[1]Factors!D54*[1]Factors!E54</f>
        <v>0</v>
      </c>
      <c r="U67" s="231"/>
      <c r="V67" s="232"/>
      <c r="W67" s="233"/>
      <c r="X67" s="292"/>
      <c r="Y67" s="232"/>
      <c r="Z67" s="231"/>
      <c r="AA67" s="232">
        <f t="shared" si="3"/>
        <v>0</v>
      </c>
      <c r="AB67" s="232"/>
      <c r="AC67" s="233">
        <f t="shared" si="9"/>
        <v>0</v>
      </c>
      <c r="AD67" s="94"/>
      <c r="AE67" s="94"/>
      <c r="AF67" s="94"/>
      <c r="AG67" s="94"/>
      <c r="AH67" s="94"/>
      <c r="AI67" s="94"/>
      <c r="AJ67" s="94"/>
      <c r="AK67" s="94"/>
      <c r="AL67" s="94"/>
      <c r="AM67" s="94"/>
    </row>
    <row r="68" spans="1:39" s="20" customFormat="1" hidden="1">
      <c r="A68" s="31"/>
      <c r="B68" s="31"/>
      <c r="C68" s="94"/>
      <c r="D68" s="94"/>
      <c r="E68" s="94"/>
      <c r="F68" s="149"/>
      <c r="G68" s="227">
        <v>11</v>
      </c>
      <c r="H68" s="228">
        <v>1993</v>
      </c>
      <c r="I68" s="229">
        <v>1994</v>
      </c>
      <c r="J68" s="229">
        <v>1994</v>
      </c>
      <c r="K68" s="230"/>
      <c r="L68" s="231">
        <f t="shared" si="8"/>
        <v>0</v>
      </c>
      <c r="M68" s="232">
        <f t="shared" si="8"/>
        <v>0</v>
      </c>
      <c r="N68" s="232">
        <f t="shared" si="8"/>
        <v>0</v>
      </c>
      <c r="O68" s="233">
        <f t="shared" si="5"/>
        <v>0</v>
      </c>
      <c r="P68" s="234">
        <f t="shared" si="6"/>
        <v>0</v>
      </c>
      <c r="Q68" s="235">
        <f>P68*[1]Factors!D55</f>
        <v>0</v>
      </c>
      <c r="R68" s="235">
        <f t="shared" si="7"/>
        <v>0</v>
      </c>
      <c r="S68" s="235">
        <f>R68*[1]Factors!D55</f>
        <v>0</v>
      </c>
      <c r="T68" s="236">
        <f>R68*[1]Factors!D55*[1]Factors!E55</f>
        <v>0</v>
      </c>
      <c r="U68" s="231"/>
      <c r="V68" s="232"/>
      <c r="W68" s="233"/>
      <c r="X68" s="292"/>
      <c r="Y68" s="232"/>
      <c r="Z68" s="231"/>
      <c r="AA68" s="232">
        <f t="shared" si="3"/>
        <v>0</v>
      </c>
      <c r="AB68" s="232"/>
      <c r="AC68" s="233">
        <f t="shared" si="9"/>
        <v>0</v>
      </c>
      <c r="AD68" s="94"/>
      <c r="AE68" s="94"/>
      <c r="AF68" s="94"/>
      <c r="AG68" s="94"/>
      <c r="AH68" s="94"/>
      <c r="AI68" s="94"/>
      <c r="AJ68" s="94"/>
      <c r="AK68" s="94"/>
      <c r="AL68" s="94"/>
      <c r="AM68" s="94"/>
    </row>
    <row r="69" spans="1:39" s="20" customFormat="1" hidden="1">
      <c r="A69" s="31"/>
      <c r="B69" s="31"/>
      <c r="C69" s="94"/>
      <c r="D69" s="94"/>
      <c r="E69" s="94"/>
      <c r="F69" s="149"/>
      <c r="G69" s="227">
        <v>12</v>
      </c>
      <c r="H69" s="228">
        <v>1993</v>
      </c>
      <c r="I69" s="229">
        <v>1994</v>
      </c>
      <c r="J69" s="229">
        <v>1994</v>
      </c>
      <c r="K69" s="230"/>
      <c r="L69" s="231">
        <f t="shared" si="8"/>
        <v>0</v>
      </c>
      <c r="M69" s="232">
        <f t="shared" si="8"/>
        <v>0</v>
      </c>
      <c r="N69" s="232">
        <f t="shared" si="8"/>
        <v>0</v>
      </c>
      <c r="O69" s="233">
        <f t="shared" si="5"/>
        <v>0</v>
      </c>
      <c r="P69" s="234">
        <f t="shared" si="6"/>
        <v>0</v>
      </c>
      <c r="Q69" s="235">
        <f>P69*[1]Factors!D56</f>
        <v>0</v>
      </c>
      <c r="R69" s="235">
        <f t="shared" si="7"/>
        <v>0</v>
      </c>
      <c r="S69" s="235">
        <f>R69*[1]Factors!D56</f>
        <v>0</v>
      </c>
      <c r="T69" s="236">
        <f>R69*[1]Factors!D56*[1]Factors!E56</f>
        <v>0</v>
      </c>
      <c r="U69" s="231"/>
      <c r="V69" s="232"/>
      <c r="W69" s="233"/>
      <c r="X69" s="292"/>
      <c r="Y69" s="232"/>
      <c r="Z69" s="231"/>
      <c r="AA69" s="232">
        <f t="shared" si="3"/>
        <v>0</v>
      </c>
      <c r="AB69" s="232"/>
      <c r="AC69" s="233">
        <f t="shared" si="9"/>
        <v>0</v>
      </c>
      <c r="AD69" s="94"/>
      <c r="AE69" s="94"/>
      <c r="AF69" s="94"/>
      <c r="AG69" s="94"/>
      <c r="AH69" s="94"/>
      <c r="AI69" s="94"/>
      <c r="AJ69" s="94"/>
      <c r="AK69" s="94"/>
      <c r="AL69" s="94"/>
      <c r="AM69" s="94"/>
    </row>
    <row r="70" spans="1:39" s="20" customFormat="1" hidden="1">
      <c r="A70" s="31"/>
      <c r="B70" s="31"/>
      <c r="C70" s="94"/>
      <c r="D70" s="94"/>
      <c r="E70" s="94"/>
      <c r="F70" s="149"/>
      <c r="G70" s="227">
        <v>1</v>
      </c>
      <c r="H70" s="228">
        <v>1994</v>
      </c>
      <c r="I70" s="229">
        <v>1994</v>
      </c>
      <c r="J70" s="229">
        <v>1994</v>
      </c>
      <c r="K70" s="230"/>
      <c r="L70" s="231">
        <f t="shared" si="8"/>
        <v>0</v>
      </c>
      <c r="M70" s="232">
        <f t="shared" si="8"/>
        <v>0</v>
      </c>
      <c r="N70" s="232">
        <f t="shared" si="8"/>
        <v>0</v>
      </c>
      <c r="O70" s="233">
        <f t="shared" si="5"/>
        <v>0</v>
      </c>
      <c r="P70" s="234">
        <f t="shared" si="6"/>
        <v>0</v>
      </c>
      <c r="Q70" s="235">
        <f>P70*[1]Factors!D57</f>
        <v>0</v>
      </c>
      <c r="R70" s="235">
        <f t="shared" si="7"/>
        <v>0</v>
      </c>
      <c r="S70" s="235">
        <f>R70*[1]Factors!D57</f>
        <v>0</v>
      </c>
      <c r="T70" s="236">
        <f>R70*[1]Factors!D57*[1]Factors!E57</f>
        <v>0</v>
      </c>
      <c r="U70" s="231"/>
      <c r="V70" s="232"/>
      <c r="W70" s="233"/>
      <c r="X70" s="292"/>
      <c r="Y70" s="232"/>
      <c r="Z70" s="231"/>
      <c r="AA70" s="232">
        <f t="shared" si="3"/>
        <v>0</v>
      </c>
      <c r="AB70" s="232"/>
      <c r="AC70" s="233">
        <f t="shared" si="9"/>
        <v>0</v>
      </c>
      <c r="AD70" s="94"/>
      <c r="AE70" s="94"/>
      <c r="AF70" s="94"/>
      <c r="AG70" s="94"/>
      <c r="AH70" s="94"/>
      <c r="AI70" s="94"/>
      <c r="AJ70" s="94"/>
      <c r="AK70" s="94"/>
      <c r="AL70" s="94"/>
      <c r="AM70" s="94"/>
    </row>
    <row r="71" spans="1:39" s="20" customFormat="1" hidden="1">
      <c r="A71" s="31"/>
      <c r="B71" s="31"/>
      <c r="C71" s="94"/>
      <c r="D71" s="94"/>
      <c r="E71" s="94"/>
      <c r="F71" s="149"/>
      <c r="G71" s="227">
        <v>2</v>
      </c>
      <c r="H71" s="228">
        <v>1994</v>
      </c>
      <c r="I71" s="229">
        <v>1994</v>
      </c>
      <c r="J71" s="229">
        <v>1994</v>
      </c>
      <c r="K71" s="230"/>
      <c r="L71" s="231">
        <f t="shared" si="8"/>
        <v>0</v>
      </c>
      <c r="M71" s="232">
        <f t="shared" si="8"/>
        <v>0</v>
      </c>
      <c r="N71" s="232">
        <f t="shared" si="8"/>
        <v>0</v>
      </c>
      <c r="O71" s="233">
        <f t="shared" si="5"/>
        <v>0</v>
      </c>
      <c r="P71" s="234">
        <f t="shared" si="6"/>
        <v>0</v>
      </c>
      <c r="Q71" s="235">
        <f>P71*[1]Factors!D58</f>
        <v>0</v>
      </c>
      <c r="R71" s="235">
        <f t="shared" si="7"/>
        <v>0</v>
      </c>
      <c r="S71" s="235">
        <f>R71*[1]Factors!D58</f>
        <v>0</v>
      </c>
      <c r="T71" s="236">
        <f>R71*[1]Factors!D58*[1]Factors!E58</f>
        <v>0</v>
      </c>
      <c r="U71" s="231"/>
      <c r="V71" s="232"/>
      <c r="W71" s="233"/>
      <c r="X71" s="292"/>
      <c r="Y71" s="232"/>
      <c r="Z71" s="231"/>
      <c r="AA71" s="232">
        <f t="shared" si="3"/>
        <v>0</v>
      </c>
      <c r="AB71" s="232"/>
      <c r="AC71" s="233">
        <f t="shared" si="9"/>
        <v>0</v>
      </c>
      <c r="AD71" s="94"/>
      <c r="AE71" s="94"/>
      <c r="AF71" s="94"/>
      <c r="AG71" s="94"/>
      <c r="AH71" s="94"/>
      <c r="AI71" s="94"/>
      <c r="AJ71" s="94"/>
      <c r="AK71" s="94"/>
      <c r="AL71" s="94"/>
      <c r="AM71" s="94"/>
    </row>
    <row r="72" spans="1:39" s="20" customFormat="1" hidden="1">
      <c r="A72" s="31"/>
      <c r="B72" s="31"/>
      <c r="C72" s="94"/>
      <c r="D72" s="94"/>
      <c r="E72" s="94"/>
      <c r="F72" s="149"/>
      <c r="G72" s="227">
        <v>3</v>
      </c>
      <c r="H72" s="228">
        <v>1994</v>
      </c>
      <c r="I72" s="229">
        <v>1994</v>
      </c>
      <c r="J72" s="229">
        <v>1994</v>
      </c>
      <c r="K72" s="230"/>
      <c r="L72" s="231">
        <f t="shared" si="8"/>
        <v>0</v>
      </c>
      <c r="M72" s="232">
        <f t="shared" si="8"/>
        <v>0</v>
      </c>
      <c r="N72" s="232">
        <f t="shared" si="8"/>
        <v>0</v>
      </c>
      <c r="O72" s="233">
        <f t="shared" si="5"/>
        <v>0</v>
      </c>
      <c r="P72" s="234">
        <f t="shared" si="6"/>
        <v>0</v>
      </c>
      <c r="Q72" s="235">
        <f>P72*[1]Factors!D59</f>
        <v>0</v>
      </c>
      <c r="R72" s="235">
        <f t="shared" si="7"/>
        <v>0</v>
      </c>
      <c r="S72" s="235">
        <f>R72*[1]Factors!D59</f>
        <v>0</v>
      </c>
      <c r="T72" s="236">
        <f>R72*[1]Factors!D59*[1]Factors!E59</f>
        <v>0</v>
      </c>
      <c r="U72" s="231"/>
      <c r="V72" s="232"/>
      <c r="W72" s="233"/>
      <c r="X72" s="292"/>
      <c r="Y72" s="232"/>
      <c r="Z72" s="231"/>
      <c r="AA72" s="232">
        <f t="shared" si="3"/>
        <v>0</v>
      </c>
      <c r="AB72" s="232"/>
      <c r="AC72" s="233">
        <f t="shared" si="9"/>
        <v>0</v>
      </c>
      <c r="AD72" s="94"/>
      <c r="AE72" s="94"/>
      <c r="AF72" s="94"/>
      <c r="AG72" s="94"/>
      <c r="AH72" s="94"/>
      <c r="AI72" s="94"/>
      <c r="AJ72" s="94"/>
      <c r="AK72" s="94"/>
      <c r="AL72" s="94"/>
      <c r="AM72" s="94"/>
    </row>
    <row r="73" spans="1:39" s="20" customFormat="1" hidden="1">
      <c r="A73" s="31"/>
      <c r="B73" s="31"/>
      <c r="C73" s="94"/>
      <c r="D73" s="94"/>
      <c r="E73" s="94"/>
      <c r="F73" s="149"/>
      <c r="G73" s="227">
        <v>4</v>
      </c>
      <c r="H73" s="228">
        <v>1994</v>
      </c>
      <c r="I73" s="229">
        <v>1994</v>
      </c>
      <c r="J73" s="229">
        <v>1995</v>
      </c>
      <c r="K73" s="230"/>
      <c r="L73" s="231">
        <f t="shared" si="8"/>
        <v>0</v>
      </c>
      <c r="M73" s="232">
        <f t="shared" si="8"/>
        <v>0</v>
      </c>
      <c r="N73" s="232">
        <f t="shared" si="8"/>
        <v>0</v>
      </c>
      <c r="O73" s="233">
        <f t="shared" si="5"/>
        <v>0</v>
      </c>
      <c r="P73" s="234">
        <f t="shared" si="6"/>
        <v>0</v>
      </c>
      <c r="Q73" s="235">
        <f>P73*[1]Factors!D60</f>
        <v>0</v>
      </c>
      <c r="R73" s="235">
        <f t="shared" si="7"/>
        <v>0</v>
      </c>
      <c r="S73" s="235">
        <f>R73*[1]Factors!D60</f>
        <v>0</v>
      </c>
      <c r="T73" s="236">
        <f>R73*[1]Factors!D60*[1]Factors!E60</f>
        <v>0</v>
      </c>
      <c r="U73" s="231"/>
      <c r="V73" s="232"/>
      <c r="W73" s="233"/>
      <c r="X73" s="292"/>
      <c r="Y73" s="232"/>
      <c r="Z73" s="231"/>
      <c r="AA73" s="232">
        <f t="shared" si="3"/>
        <v>0</v>
      </c>
      <c r="AB73" s="232"/>
      <c r="AC73" s="233">
        <f t="shared" si="9"/>
        <v>0</v>
      </c>
      <c r="AD73" s="94"/>
      <c r="AE73" s="94"/>
      <c r="AF73" s="94"/>
      <c r="AG73" s="94"/>
      <c r="AH73" s="94"/>
      <c r="AI73" s="94"/>
      <c r="AJ73" s="94"/>
      <c r="AK73" s="94"/>
      <c r="AL73" s="94"/>
      <c r="AM73" s="94"/>
    </row>
    <row r="74" spans="1:39" s="20" customFormat="1" hidden="1">
      <c r="A74" s="31"/>
      <c r="B74" s="31"/>
      <c r="C74" s="94"/>
      <c r="D74" s="94"/>
      <c r="E74" s="94"/>
      <c r="F74" s="149"/>
      <c r="G74" s="227">
        <v>5</v>
      </c>
      <c r="H74" s="228">
        <v>1994</v>
      </c>
      <c r="I74" s="229">
        <v>1994</v>
      </c>
      <c r="J74" s="229">
        <v>1995</v>
      </c>
      <c r="K74" s="230"/>
      <c r="L74" s="231">
        <f t="shared" si="8"/>
        <v>0</v>
      </c>
      <c r="M74" s="232">
        <f t="shared" si="8"/>
        <v>0</v>
      </c>
      <c r="N74" s="232">
        <f t="shared" si="8"/>
        <v>0</v>
      </c>
      <c r="O74" s="233">
        <f t="shared" si="5"/>
        <v>0</v>
      </c>
      <c r="P74" s="234">
        <f t="shared" si="6"/>
        <v>0</v>
      </c>
      <c r="Q74" s="235">
        <f>P74*[1]Factors!D61</f>
        <v>0</v>
      </c>
      <c r="R74" s="235">
        <f t="shared" si="7"/>
        <v>0</v>
      </c>
      <c r="S74" s="235">
        <f>R74*[1]Factors!D61</f>
        <v>0</v>
      </c>
      <c r="T74" s="236">
        <f>R74*[1]Factors!D61*[1]Factors!E61</f>
        <v>0</v>
      </c>
      <c r="U74" s="231"/>
      <c r="V74" s="232"/>
      <c r="W74" s="233"/>
      <c r="X74" s="292"/>
      <c r="Y74" s="232"/>
      <c r="Z74" s="231"/>
      <c r="AA74" s="232">
        <f t="shared" si="3"/>
        <v>0</v>
      </c>
      <c r="AB74" s="232"/>
      <c r="AC74" s="233">
        <f t="shared" si="9"/>
        <v>0</v>
      </c>
      <c r="AD74" s="94"/>
      <c r="AE74" s="94"/>
      <c r="AF74" s="94"/>
      <c r="AG74" s="94"/>
      <c r="AH74" s="94"/>
      <c r="AI74" s="94"/>
      <c r="AJ74" s="94"/>
      <c r="AK74" s="94"/>
      <c r="AL74" s="94"/>
      <c r="AM74" s="94"/>
    </row>
    <row r="75" spans="1:39" s="20" customFormat="1" hidden="1">
      <c r="A75" s="31"/>
      <c r="B75" s="31"/>
      <c r="C75" s="94"/>
      <c r="D75" s="94"/>
      <c r="E75" s="94"/>
      <c r="F75" s="149"/>
      <c r="G75" s="227">
        <v>6</v>
      </c>
      <c r="H75" s="228">
        <v>1994</v>
      </c>
      <c r="I75" s="229">
        <v>1994</v>
      </c>
      <c r="J75" s="229">
        <v>1995</v>
      </c>
      <c r="K75" s="230"/>
      <c r="L75" s="231">
        <f t="shared" si="8"/>
        <v>0</v>
      </c>
      <c r="M75" s="232">
        <f t="shared" si="8"/>
        <v>0</v>
      </c>
      <c r="N75" s="232">
        <f t="shared" si="8"/>
        <v>0</v>
      </c>
      <c r="O75" s="233">
        <f t="shared" si="5"/>
        <v>0</v>
      </c>
      <c r="P75" s="234">
        <f t="shared" si="6"/>
        <v>0</v>
      </c>
      <c r="Q75" s="235">
        <f>P75*[1]Factors!D62</f>
        <v>0</v>
      </c>
      <c r="R75" s="235">
        <f t="shared" si="7"/>
        <v>0</v>
      </c>
      <c r="S75" s="235">
        <f>R75*[1]Factors!D62</f>
        <v>0</v>
      </c>
      <c r="T75" s="236">
        <f>R75*[1]Factors!D62*[1]Factors!E62</f>
        <v>0</v>
      </c>
      <c r="U75" s="231"/>
      <c r="V75" s="232"/>
      <c r="W75" s="233"/>
      <c r="X75" s="292"/>
      <c r="Y75" s="232"/>
      <c r="Z75" s="231"/>
      <c r="AA75" s="232">
        <f t="shared" si="3"/>
        <v>0</v>
      </c>
      <c r="AB75" s="232"/>
      <c r="AC75" s="233">
        <f t="shared" si="9"/>
        <v>0</v>
      </c>
      <c r="AD75" s="94"/>
      <c r="AE75" s="94"/>
      <c r="AF75" s="94"/>
      <c r="AG75" s="94"/>
      <c r="AH75" s="94"/>
      <c r="AI75" s="94"/>
      <c r="AJ75" s="94"/>
      <c r="AK75" s="94"/>
      <c r="AL75" s="94"/>
      <c r="AM75" s="94"/>
    </row>
    <row r="76" spans="1:39" s="20" customFormat="1" hidden="1">
      <c r="A76" s="31"/>
      <c r="B76" s="31"/>
      <c r="C76" s="94"/>
      <c r="D76" s="94"/>
      <c r="E76" s="94"/>
      <c r="F76" s="149"/>
      <c r="G76" s="227">
        <v>7</v>
      </c>
      <c r="H76" s="228">
        <v>1994</v>
      </c>
      <c r="I76" s="229">
        <v>1995</v>
      </c>
      <c r="J76" s="229">
        <v>1995</v>
      </c>
      <c r="K76" s="230"/>
      <c r="L76" s="231">
        <f t="shared" si="8"/>
        <v>0</v>
      </c>
      <c r="M76" s="232">
        <f t="shared" si="8"/>
        <v>0</v>
      </c>
      <c r="N76" s="232">
        <f t="shared" si="8"/>
        <v>0</v>
      </c>
      <c r="O76" s="233">
        <f t="shared" si="5"/>
        <v>0</v>
      </c>
      <c r="P76" s="234">
        <f t="shared" si="6"/>
        <v>0</v>
      </c>
      <c r="Q76" s="235">
        <f>P76*[1]Factors!D63</f>
        <v>0</v>
      </c>
      <c r="R76" s="235">
        <f t="shared" si="7"/>
        <v>0</v>
      </c>
      <c r="S76" s="235">
        <f>R76*[1]Factors!D63</f>
        <v>0</v>
      </c>
      <c r="T76" s="236">
        <f>R76*[1]Factors!D63*[1]Factors!E63</f>
        <v>0</v>
      </c>
      <c r="U76" s="231"/>
      <c r="V76" s="232"/>
      <c r="W76" s="233"/>
      <c r="X76" s="292"/>
      <c r="Y76" s="232"/>
      <c r="Z76" s="231"/>
      <c r="AA76" s="232">
        <f t="shared" si="3"/>
        <v>0</v>
      </c>
      <c r="AB76" s="232"/>
      <c r="AC76" s="233">
        <f t="shared" si="9"/>
        <v>0</v>
      </c>
      <c r="AD76" s="94"/>
      <c r="AE76" s="94"/>
      <c r="AF76" s="94"/>
      <c r="AG76" s="94"/>
      <c r="AH76" s="94"/>
      <c r="AI76" s="94"/>
      <c r="AJ76" s="94"/>
      <c r="AK76" s="94"/>
      <c r="AL76" s="94"/>
      <c r="AM76" s="94"/>
    </row>
    <row r="77" spans="1:39" s="20" customFormat="1" hidden="1">
      <c r="A77" s="31"/>
      <c r="B77" s="31"/>
      <c r="C77" s="94"/>
      <c r="D77" s="94"/>
      <c r="E77" s="94"/>
      <c r="F77" s="149"/>
      <c r="G77" s="227">
        <v>8</v>
      </c>
      <c r="H77" s="228">
        <v>1994</v>
      </c>
      <c r="I77" s="229">
        <v>1995</v>
      </c>
      <c r="J77" s="229">
        <v>1995</v>
      </c>
      <c r="K77" s="230"/>
      <c r="L77" s="231">
        <f t="shared" si="8"/>
        <v>0</v>
      </c>
      <c r="M77" s="232">
        <f t="shared" si="8"/>
        <v>0</v>
      </c>
      <c r="N77" s="232">
        <f t="shared" si="8"/>
        <v>0</v>
      </c>
      <c r="O77" s="233">
        <f t="shared" si="5"/>
        <v>0</v>
      </c>
      <c r="P77" s="234">
        <f t="shared" si="6"/>
        <v>0</v>
      </c>
      <c r="Q77" s="235">
        <f>P77*[1]Factors!D64</f>
        <v>0</v>
      </c>
      <c r="R77" s="235">
        <f t="shared" si="7"/>
        <v>0</v>
      </c>
      <c r="S77" s="235">
        <f>R77*[1]Factors!D64</f>
        <v>0</v>
      </c>
      <c r="T77" s="236">
        <f>R77*[1]Factors!D64*[1]Factors!E64</f>
        <v>0</v>
      </c>
      <c r="U77" s="231"/>
      <c r="V77" s="232"/>
      <c r="W77" s="233"/>
      <c r="X77" s="292"/>
      <c r="Y77" s="232"/>
      <c r="Z77" s="231"/>
      <c r="AA77" s="232">
        <f t="shared" si="3"/>
        <v>0</v>
      </c>
      <c r="AB77" s="232"/>
      <c r="AC77" s="233">
        <f t="shared" si="9"/>
        <v>0</v>
      </c>
      <c r="AD77" s="94"/>
      <c r="AE77" s="94"/>
      <c r="AF77" s="94"/>
      <c r="AG77" s="94"/>
      <c r="AH77" s="94"/>
      <c r="AI77" s="94"/>
      <c r="AJ77" s="94"/>
      <c r="AK77" s="94"/>
      <c r="AL77" s="94"/>
      <c r="AM77" s="94"/>
    </row>
    <row r="78" spans="1:39" s="20" customFormat="1" hidden="1">
      <c r="A78" s="31"/>
      <c r="B78" s="31"/>
      <c r="C78" s="94"/>
      <c r="D78" s="94"/>
      <c r="E78" s="94"/>
      <c r="F78" s="149"/>
      <c r="G78" s="227">
        <v>9</v>
      </c>
      <c r="H78" s="228">
        <v>1994</v>
      </c>
      <c r="I78" s="229">
        <v>1995</v>
      </c>
      <c r="J78" s="229">
        <v>1995</v>
      </c>
      <c r="K78" s="230"/>
      <c r="L78" s="231">
        <f t="shared" si="8"/>
        <v>0</v>
      </c>
      <c r="M78" s="232">
        <f t="shared" si="8"/>
        <v>0</v>
      </c>
      <c r="N78" s="232">
        <f t="shared" si="8"/>
        <v>0</v>
      </c>
      <c r="O78" s="233">
        <f t="shared" si="5"/>
        <v>0</v>
      </c>
      <c r="P78" s="234">
        <f t="shared" si="6"/>
        <v>0</v>
      </c>
      <c r="Q78" s="235">
        <f>P78*[1]Factors!D65</f>
        <v>0</v>
      </c>
      <c r="R78" s="235">
        <f t="shared" si="7"/>
        <v>0</v>
      </c>
      <c r="S78" s="235">
        <f>R78*[1]Factors!D65</f>
        <v>0</v>
      </c>
      <c r="T78" s="236">
        <f>R78*[1]Factors!D65*[1]Factors!E65</f>
        <v>0</v>
      </c>
      <c r="U78" s="231"/>
      <c r="V78" s="232"/>
      <c r="W78" s="233"/>
      <c r="X78" s="292"/>
      <c r="Y78" s="232"/>
      <c r="Z78" s="231"/>
      <c r="AA78" s="232">
        <f t="shared" si="3"/>
        <v>0</v>
      </c>
      <c r="AB78" s="232"/>
      <c r="AC78" s="233">
        <f t="shared" si="9"/>
        <v>0</v>
      </c>
      <c r="AD78" s="94"/>
      <c r="AE78" s="94"/>
      <c r="AF78" s="94"/>
      <c r="AG78" s="94"/>
      <c r="AH78" s="94"/>
      <c r="AI78" s="94"/>
      <c r="AJ78" s="94"/>
      <c r="AK78" s="94"/>
      <c r="AL78" s="94"/>
      <c r="AM78" s="94"/>
    </row>
    <row r="79" spans="1:39" s="20" customFormat="1" hidden="1">
      <c r="A79" s="31"/>
      <c r="B79" s="31"/>
      <c r="C79" s="94"/>
      <c r="D79" s="94"/>
      <c r="E79" s="94"/>
      <c r="F79" s="149"/>
      <c r="G79" s="227">
        <v>10</v>
      </c>
      <c r="H79" s="228">
        <v>1994</v>
      </c>
      <c r="I79" s="229">
        <v>1995</v>
      </c>
      <c r="J79" s="229">
        <v>1995</v>
      </c>
      <c r="K79" s="230"/>
      <c r="L79" s="231">
        <f t="shared" si="8"/>
        <v>0</v>
      </c>
      <c r="M79" s="232">
        <f t="shared" si="8"/>
        <v>0</v>
      </c>
      <c r="N79" s="232">
        <f t="shared" si="8"/>
        <v>0</v>
      </c>
      <c r="O79" s="233">
        <f t="shared" si="5"/>
        <v>0</v>
      </c>
      <c r="P79" s="234">
        <f t="shared" si="6"/>
        <v>0</v>
      </c>
      <c r="Q79" s="235">
        <f>P79*[1]Factors!D66</f>
        <v>0</v>
      </c>
      <c r="R79" s="235">
        <f t="shared" si="7"/>
        <v>0</v>
      </c>
      <c r="S79" s="235">
        <f>R79*[1]Factors!D66</f>
        <v>0</v>
      </c>
      <c r="T79" s="236">
        <f>R79*[1]Factors!D66*[1]Factors!E66</f>
        <v>0</v>
      </c>
      <c r="U79" s="231"/>
      <c r="V79" s="232"/>
      <c r="W79" s="233"/>
      <c r="X79" s="292"/>
      <c r="Y79" s="232"/>
      <c r="Z79" s="231"/>
      <c r="AA79" s="232">
        <f t="shared" si="3"/>
        <v>0</v>
      </c>
      <c r="AB79" s="232"/>
      <c r="AC79" s="233">
        <f t="shared" si="9"/>
        <v>0</v>
      </c>
      <c r="AD79" s="94"/>
      <c r="AE79" s="94"/>
      <c r="AF79" s="94"/>
      <c r="AG79" s="94"/>
      <c r="AH79" s="94"/>
      <c r="AI79" s="94"/>
      <c r="AJ79" s="94"/>
      <c r="AK79" s="94"/>
      <c r="AL79" s="94"/>
      <c r="AM79" s="94"/>
    </row>
    <row r="80" spans="1:39" s="20" customFormat="1" hidden="1">
      <c r="A80" s="31"/>
      <c r="B80" s="31"/>
      <c r="C80" s="94"/>
      <c r="D80" s="94"/>
      <c r="E80" s="94"/>
      <c r="F80" s="149"/>
      <c r="G80" s="227">
        <v>11</v>
      </c>
      <c r="H80" s="228">
        <v>1994</v>
      </c>
      <c r="I80" s="229">
        <v>1995</v>
      </c>
      <c r="J80" s="229">
        <v>1995</v>
      </c>
      <c r="K80" s="230"/>
      <c r="L80" s="231">
        <f t="shared" si="8"/>
        <v>0</v>
      </c>
      <c r="M80" s="232">
        <f t="shared" si="8"/>
        <v>0</v>
      </c>
      <c r="N80" s="232">
        <f t="shared" si="8"/>
        <v>0</v>
      </c>
      <c r="O80" s="233">
        <f t="shared" si="5"/>
        <v>0</v>
      </c>
      <c r="P80" s="234">
        <f t="shared" si="6"/>
        <v>0</v>
      </c>
      <c r="Q80" s="235">
        <f>P80*[1]Factors!D67</f>
        <v>0</v>
      </c>
      <c r="R80" s="235">
        <f t="shared" si="7"/>
        <v>0</v>
      </c>
      <c r="S80" s="235">
        <f>R80*[1]Factors!D67</f>
        <v>0</v>
      </c>
      <c r="T80" s="236">
        <f>R80*[1]Factors!D67*[1]Factors!E67</f>
        <v>0</v>
      </c>
      <c r="U80" s="231"/>
      <c r="V80" s="232"/>
      <c r="W80" s="233"/>
      <c r="X80" s="292"/>
      <c r="Y80" s="232"/>
      <c r="Z80" s="231"/>
      <c r="AA80" s="232">
        <f t="shared" si="3"/>
        <v>0</v>
      </c>
      <c r="AB80" s="232"/>
      <c r="AC80" s="233">
        <f t="shared" si="9"/>
        <v>0</v>
      </c>
      <c r="AD80" s="94"/>
      <c r="AE80" s="94"/>
      <c r="AF80" s="94"/>
      <c r="AG80" s="94"/>
      <c r="AH80" s="94"/>
      <c r="AI80" s="94"/>
      <c r="AJ80" s="94"/>
      <c r="AK80" s="94"/>
      <c r="AL80" s="94"/>
      <c r="AM80" s="94"/>
    </row>
    <row r="81" spans="1:39" s="20" customFormat="1" hidden="1">
      <c r="A81" s="31"/>
      <c r="B81" s="31"/>
      <c r="C81" s="94"/>
      <c r="D81" s="94"/>
      <c r="E81" s="94"/>
      <c r="F81" s="149"/>
      <c r="G81" s="227">
        <v>12</v>
      </c>
      <c r="H81" s="228">
        <v>1994</v>
      </c>
      <c r="I81" s="229">
        <v>1995</v>
      </c>
      <c r="J81" s="229">
        <v>1995</v>
      </c>
      <c r="K81" s="230"/>
      <c r="L81" s="231">
        <f t="shared" si="8"/>
        <v>0</v>
      </c>
      <c r="M81" s="232">
        <f t="shared" si="8"/>
        <v>0</v>
      </c>
      <c r="N81" s="232">
        <f t="shared" si="8"/>
        <v>0</v>
      </c>
      <c r="O81" s="233">
        <f t="shared" si="5"/>
        <v>0</v>
      </c>
      <c r="P81" s="234">
        <f t="shared" si="6"/>
        <v>0</v>
      </c>
      <c r="Q81" s="235">
        <f>P81*[1]Factors!D68</f>
        <v>0</v>
      </c>
      <c r="R81" s="235">
        <f t="shared" si="7"/>
        <v>0</v>
      </c>
      <c r="S81" s="235">
        <f>R81*[1]Factors!D68</f>
        <v>0</v>
      </c>
      <c r="T81" s="236">
        <f>R81*[1]Factors!D68*[1]Factors!E68</f>
        <v>0</v>
      </c>
      <c r="U81" s="231"/>
      <c r="V81" s="232"/>
      <c r="W81" s="233"/>
      <c r="X81" s="292"/>
      <c r="Y81" s="232"/>
      <c r="Z81" s="231"/>
      <c r="AA81" s="232">
        <f t="shared" si="3"/>
        <v>0</v>
      </c>
      <c r="AB81" s="232"/>
      <c r="AC81" s="233">
        <f t="shared" si="9"/>
        <v>0</v>
      </c>
      <c r="AD81" s="94"/>
      <c r="AE81" s="94"/>
      <c r="AF81" s="94"/>
      <c r="AG81" s="94"/>
      <c r="AH81" s="94"/>
      <c r="AI81" s="94"/>
      <c r="AJ81" s="94"/>
      <c r="AK81" s="94"/>
      <c r="AL81" s="94"/>
      <c r="AM81" s="94"/>
    </row>
    <row r="82" spans="1:39" s="20" customFormat="1" hidden="1">
      <c r="A82" s="31"/>
      <c r="B82" s="31"/>
      <c r="C82" s="94"/>
      <c r="D82" s="94"/>
      <c r="E82" s="94"/>
      <c r="F82" s="149"/>
      <c r="G82" s="227">
        <v>1</v>
      </c>
      <c r="H82" s="228">
        <v>1995</v>
      </c>
      <c r="I82" s="229">
        <v>1995</v>
      </c>
      <c r="J82" s="229">
        <v>1995</v>
      </c>
      <c r="K82" s="230"/>
      <c r="L82" s="231">
        <f t="shared" si="8"/>
        <v>0</v>
      </c>
      <c r="M82" s="232">
        <f t="shared" si="8"/>
        <v>0</v>
      </c>
      <c r="N82" s="232">
        <f t="shared" si="8"/>
        <v>0</v>
      </c>
      <c r="O82" s="233">
        <f t="shared" si="5"/>
        <v>0</v>
      </c>
      <c r="P82" s="234">
        <f t="shared" si="6"/>
        <v>0</v>
      </c>
      <c r="Q82" s="235">
        <f>P82*[1]Factors!D69</f>
        <v>0</v>
      </c>
      <c r="R82" s="235">
        <f t="shared" si="7"/>
        <v>0</v>
      </c>
      <c r="S82" s="235">
        <f>R82*[1]Factors!D69</f>
        <v>0</v>
      </c>
      <c r="T82" s="236">
        <f>R82*[1]Factors!D69*[1]Factors!E69</f>
        <v>0</v>
      </c>
      <c r="U82" s="231"/>
      <c r="V82" s="232"/>
      <c r="W82" s="233"/>
      <c r="X82" s="292"/>
      <c r="Y82" s="232"/>
      <c r="Z82" s="231"/>
      <c r="AA82" s="232">
        <f t="shared" si="3"/>
        <v>0</v>
      </c>
      <c r="AB82" s="232"/>
      <c r="AC82" s="233">
        <f t="shared" si="9"/>
        <v>0</v>
      </c>
      <c r="AD82" s="94"/>
      <c r="AE82" s="94"/>
      <c r="AF82" s="94"/>
      <c r="AG82" s="94"/>
      <c r="AH82" s="94"/>
      <c r="AI82" s="94"/>
      <c r="AJ82" s="94"/>
      <c r="AK82" s="94"/>
      <c r="AL82" s="94"/>
      <c r="AM82" s="94"/>
    </row>
    <row r="83" spans="1:39" s="20" customFormat="1" hidden="1">
      <c r="A83" s="31"/>
      <c r="B83" s="31"/>
      <c r="C83" s="94"/>
      <c r="D83" s="94"/>
      <c r="E83" s="94"/>
      <c r="F83" s="149"/>
      <c r="G83" s="227">
        <v>2</v>
      </c>
      <c r="H83" s="228">
        <v>1995</v>
      </c>
      <c r="I83" s="229">
        <v>1995</v>
      </c>
      <c r="J83" s="229">
        <v>1995</v>
      </c>
      <c r="K83" s="230"/>
      <c r="L83" s="231">
        <f t="shared" si="8"/>
        <v>0</v>
      </c>
      <c r="M83" s="232">
        <f t="shared" si="8"/>
        <v>0</v>
      </c>
      <c r="N83" s="232">
        <f t="shared" si="8"/>
        <v>0</v>
      </c>
      <c r="O83" s="233">
        <f t="shared" si="5"/>
        <v>0</v>
      </c>
      <c r="P83" s="234">
        <f t="shared" si="6"/>
        <v>0</v>
      </c>
      <c r="Q83" s="235">
        <f>P83*[1]Factors!D70</f>
        <v>0</v>
      </c>
      <c r="R83" s="235">
        <f t="shared" si="7"/>
        <v>0</v>
      </c>
      <c r="S83" s="235">
        <f>R83*[1]Factors!D70</f>
        <v>0</v>
      </c>
      <c r="T83" s="236">
        <f>R83*[1]Factors!D70*[1]Factors!E70</f>
        <v>0</v>
      </c>
      <c r="U83" s="231"/>
      <c r="V83" s="232"/>
      <c r="W83" s="233"/>
      <c r="X83" s="292"/>
      <c r="Y83" s="232"/>
      <c r="Z83" s="231"/>
      <c r="AA83" s="232">
        <f t="shared" si="3"/>
        <v>0</v>
      </c>
      <c r="AB83" s="232"/>
      <c r="AC83" s="233">
        <f t="shared" si="9"/>
        <v>0</v>
      </c>
      <c r="AD83" s="94"/>
      <c r="AE83" s="94"/>
      <c r="AF83" s="94"/>
      <c r="AG83" s="94"/>
      <c r="AH83" s="94"/>
      <c r="AI83" s="94"/>
      <c r="AJ83" s="94"/>
      <c r="AK83" s="94"/>
      <c r="AL83" s="94"/>
      <c r="AM83" s="94"/>
    </row>
    <row r="84" spans="1:39" s="20" customFormat="1" hidden="1">
      <c r="A84" s="31"/>
      <c r="B84" s="31"/>
      <c r="C84" s="94"/>
      <c r="D84" s="94"/>
      <c r="E84" s="94"/>
      <c r="F84" s="149"/>
      <c r="G84" s="227">
        <v>3</v>
      </c>
      <c r="H84" s="228">
        <v>1995</v>
      </c>
      <c r="I84" s="229">
        <v>1995</v>
      </c>
      <c r="J84" s="229">
        <v>1995</v>
      </c>
      <c r="K84" s="230"/>
      <c r="L84" s="231">
        <f t="shared" si="8"/>
        <v>0</v>
      </c>
      <c r="M84" s="232">
        <f t="shared" si="8"/>
        <v>0</v>
      </c>
      <c r="N84" s="232">
        <f t="shared" si="8"/>
        <v>0</v>
      </c>
      <c r="O84" s="233">
        <f t="shared" si="5"/>
        <v>0</v>
      </c>
      <c r="P84" s="234">
        <f t="shared" si="6"/>
        <v>0</v>
      </c>
      <c r="Q84" s="235">
        <f>P84*[1]Factors!D71</f>
        <v>0</v>
      </c>
      <c r="R84" s="235">
        <f t="shared" si="7"/>
        <v>0</v>
      </c>
      <c r="S84" s="235">
        <f>R84*[1]Factors!D71</f>
        <v>0</v>
      </c>
      <c r="T84" s="236">
        <f>R84*[1]Factors!D71*[1]Factors!E71</f>
        <v>0</v>
      </c>
      <c r="U84" s="231"/>
      <c r="V84" s="232"/>
      <c r="W84" s="233"/>
      <c r="X84" s="292"/>
      <c r="Y84" s="232"/>
      <c r="Z84" s="231"/>
      <c r="AA84" s="232">
        <f t="shared" si="3"/>
        <v>0</v>
      </c>
      <c r="AB84" s="232"/>
      <c r="AC84" s="233">
        <f t="shared" si="9"/>
        <v>0</v>
      </c>
      <c r="AD84" s="94"/>
      <c r="AE84" s="94"/>
      <c r="AF84" s="94"/>
      <c r="AG84" s="94"/>
      <c r="AH84" s="94"/>
      <c r="AI84" s="94"/>
      <c r="AJ84" s="94"/>
      <c r="AK84" s="94"/>
      <c r="AL84" s="94"/>
      <c r="AM84" s="94"/>
    </row>
    <row r="85" spans="1:39" s="20" customFormat="1" hidden="1">
      <c r="A85" s="31"/>
      <c r="B85" s="31"/>
      <c r="C85" s="94"/>
      <c r="D85" s="94"/>
      <c r="E85" s="94"/>
      <c r="F85" s="149"/>
      <c r="G85" s="227">
        <v>4</v>
      </c>
      <c r="H85" s="228">
        <v>1995</v>
      </c>
      <c r="I85" s="229">
        <v>1995</v>
      </c>
      <c r="J85" s="229">
        <v>1996</v>
      </c>
      <c r="K85" s="230"/>
      <c r="L85" s="231">
        <f t="shared" si="8"/>
        <v>0</v>
      </c>
      <c r="M85" s="232">
        <f t="shared" si="8"/>
        <v>0</v>
      </c>
      <c r="N85" s="232">
        <f t="shared" si="8"/>
        <v>0</v>
      </c>
      <c r="O85" s="233">
        <f t="shared" si="5"/>
        <v>0</v>
      </c>
      <c r="P85" s="234">
        <f t="shared" si="6"/>
        <v>0</v>
      </c>
      <c r="Q85" s="235">
        <f>P85*[1]Factors!D72</f>
        <v>0</v>
      </c>
      <c r="R85" s="235">
        <f t="shared" si="7"/>
        <v>0</v>
      </c>
      <c r="S85" s="235">
        <f>R85*[1]Factors!D72</f>
        <v>0</v>
      </c>
      <c r="T85" s="236">
        <f>R85*[1]Factors!D72*[1]Factors!E72</f>
        <v>0</v>
      </c>
      <c r="U85" s="231"/>
      <c r="V85" s="232"/>
      <c r="W85" s="233"/>
      <c r="X85" s="292"/>
      <c r="Y85" s="232"/>
      <c r="Z85" s="231"/>
      <c r="AA85" s="232">
        <f t="shared" si="3"/>
        <v>0</v>
      </c>
      <c r="AB85" s="232"/>
      <c r="AC85" s="233">
        <f t="shared" si="9"/>
        <v>0</v>
      </c>
      <c r="AD85" s="94"/>
      <c r="AE85" s="94"/>
      <c r="AF85" s="94"/>
      <c r="AG85" s="94"/>
      <c r="AH85" s="94"/>
      <c r="AI85" s="94"/>
      <c r="AJ85" s="94"/>
      <c r="AK85" s="94"/>
      <c r="AL85" s="94"/>
      <c r="AM85" s="94"/>
    </row>
    <row r="86" spans="1:39" s="20" customFormat="1" hidden="1">
      <c r="A86" s="31"/>
      <c r="B86" s="31"/>
      <c r="C86" s="94"/>
      <c r="D86" s="94"/>
      <c r="E86" s="94"/>
      <c r="F86" s="149"/>
      <c r="G86" s="227">
        <v>5</v>
      </c>
      <c r="H86" s="228">
        <v>1995</v>
      </c>
      <c r="I86" s="229">
        <v>1995</v>
      </c>
      <c r="J86" s="229">
        <v>1996</v>
      </c>
      <c r="K86" s="230"/>
      <c r="L86" s="231">
        <f t="shared" si="8"/>
        <v>0</v>
      </c>
      <c r="M86" s="232">
        <f>AA86</f>
        <v>0</v>
      </c>
      <c r="N86" s="232">
        <f>AB86</f>
        <v>0</v>
      </c>
      <c r="O86" s="233">
        <f t="shared" si="5"/>
        <v>0</v>
      </c>
      <c r="P86" s="234">
        <f t="shared" si="6"/>
        <v>0</v>
      </c>
      <c r="Q86" s="235">
        <f>P86*[1]Factors!D73</f>
        <v>0</v>
      </c>
      <c r="R86" s="235">
        <f t="shared" si="7"/>
        <v>0</v>
      </c>
      <c r="S86" s="235">
        <f>R86*[1]Factors!D73</f>
        <v>0</v>
      </c>
      <c r="T86" s="236">
        <f>R86*[1]Factors!D73*[1]Factors!E73</f>
        <v>0</v>
      </c>
      <c r="U86" s="231"/>
      <c r="V86" s="232"/>
      <c r="W86" s="233"/>
      <c r="X86" s="292"/>
      <c r="Y86" s="232"/>
      <c r="Z86" s="231"/>
      <c r="AA86" s="232">
        <f t="shared" ref="AA86:AA149" si="10">+Y86</f>
        <v>0</v>
      </c>
      <c r="AB86" s="232"/>
      <c r="AC86" s="233">
        <f t="shared" si="9"/>
        <v>0</v>
      </c>
      <c r="AD86" s="94"/>
      <c r="AE86" s="94"/>
      <c r="AF86" s="94"/>
      <c r="AG86" s="94"/>
      <c r="AH86" s="94"/>
      <c r="AI86" s="94"/>
      <c r="AJ86" s="94"/>
      <c r="AK86" s="94"/>
      <c r="AL86" s="94"/>
      <c r="AM86" s="94"/>
    </row>
    <row r="87" spans="1:39" s="20" customFormat="1" hidden="1">
      <c r="A87" s="31"/>
      <c r="B87" s="31"/>
      <c r="C87" s="94"/>
      <c r="D87" s="94"/>
      <c r="E87" s="94"/>
      <c r="F87" s="149"/>
      <c r="G87" s="227">
        <v>6</v>
      </c>
      <c r="H87" s="228">
        <v>1995</v>
      </c>
      <c r="I87" s="229">
        <v>1995</v>
      </c>
      <c r="J87" s="229">
        <v>1996</v>
      </c>
      <c r="K87" s="230"/>
      <c r="L87" s="231">
        <f t="shared" ref="L87:N150" si="11">Z87</f>
        <v>0</v>
      </c>
      <c r="M87" s="232">
        <f t="shared" si="11"/>
        <v>0</v>
      </c>
      <c r="N87" s="232">
        <f t="shared" si="11"/>
        <v>0</v>
      </c>
      <c r="O87" s="233">
        <f t="shared" ref="O87:O150" si="12">N87+M87</f>
        <v>0</v>
      </c>
      <c r="P87" s="234">
        <f t="shared" ref="P87:P150" si="13">O87</f>
        <v>0</v>
      </c>
      <c r="Q87" s="235">
        <f>P87*[1]Factors!D74</f>
        <v>0</v>
      </c>
      <c r="R87" s="235">
        <f t="shared" ref="R87:R150" si="14">U87+W87</f>
        <v>0</v>
      </c>
      <c r="S87" s="235">
        <f>R87*[1]Factors!D74</f>
        <v>0</v>
      </c>
      <c r="T87" s="236">
        <f>R87*[1]Factors!D74*[1]Factors!E74</f>
        <v>0</v>
      </c>
      <c r="U87" s="231"/>
      <c r="V87" s="232"/>
      <c r="W87" s="233"/>
      <c r="X87" s="292"/>
      <c r="Y87" s="232"/>
      <c r="Z87" s="231"/>
      <c r="AA87" s="232">
        <f t="shared" si="10"/>
        <v>0</v>
      </c>
      <c r="AB87" s="232"/>
      <c r="AC87" s="233">
        <f t="shared" si="9"/>
        <v>0</v>
      </c>
      <c r="AD87" s="94"/>
      <c r="AE87" s="94"/>
      <c r="AF87" s="94"/>
      <c r="AG87" s="94"/>
      <c r="AH87" s="94"/>
      <c r="AI87" s="94"/>
      <c r="AJ87" s="94"/>
      <c r="AK87" s="94"/>
      <c r="AL87" s="94"/>
      <c r="AM87" s="94"/>
    </row>
    <row r="88" spans="1:39" s="20" customFormat="1" hidden="1">
      <c r="A88" s="31"/>
      <c r="B88" s="31"/>
      <c r="C88" s="94"/>
      <c r="D88" s="94"/>
      <c r="E88" s="94"/>
      <c r="F88" s="149"/>
      <c r="G88" s="227">
        <v>7</v>
      </c>
      <c r="H88" s="228">
        <v>1995</v>
      </c>
      <c r="I88" s="229">
        <v>1996</v>
      </c>
      <c r="J88" s="229">
        <v>1996</v>
      </c>
      <c r="K88" s="230"/>
      <c r="L88" s="231">
        <f t="shared" si="11"/>
        <v>0</v>
      </c>
      <c r="M88" s="232">
        <f t="shared" si="11"/>
        <v>0</v>
      </c>
      <c r="N88" s="232">
        <f t="shared" si="11"/>
        <v>0</v>
      </c>
      <c r="O88" s="233">
        <f t="shared" si="12"/>
        <v>0</v>
      </c>
      <c r="P88" s="234">
        <f t="shared" si="13"/>
        <v>0</v>
      </c>
      <c r="Q88" s="235">
        <f>P88*[1]Factors!D75</f>
        <v>0</v>
      </c>
      <c r="R88" s="235">
        <f t="shared" si="14"/>
        <v>0</v>
      </c>
      <c r="S88" s="235">
        <f>R88*[1]Factors!D75</f>
        <v>0</v>
      </c>
      <c r="T88" s="236">
        <f>R88*[1]Factors!D75*[1]Factors!E75</f>
        <v>0</v>
      </c>
      <c r="U88" s="231"/>
      <c r="V88" s="232"/>
      <c r="W88" s="233"/>
      <c r="X88" s="292"/>
      <c r="Y88" s="232"/>
      <c r="Z88" s="231"/>
      <c r="AA88" s="232">
        <f t="shared" si="10"/>
        <v>0</v>
      </c>
      <c r="AB88" s="232"/>
      <c r="AC88" s="233">
        <f t="shared" si="9"/>
        <v>0</v>
      </c>
      <c r="AD88" s="94"/>
      <c r="AE88" s="94"/>
      <c r="AF88" s="94"/>
      <c r="AG88" s="94"/>
      <c r="AH88" s="94"/>
      <c r="AI88" s="94"/>
      <c r="AJ88" s="94"/>
      <c r="AK88" s="94"/>
      <c r="AL88" s="94"/>
      <c r="AM88" s="94"/>
    </row>
    <row r="89" spans="1:39" s="20" customFormat="1" hidden="1">
      <c r="A89" s="31"/>
      <c r="B89" s="31"/>
      <c r="C89" s="94"/>
      <c r="D89" s="94"/>
      <c r="E89" s="94"/>
      <c r="F89" s="149"/>
      <c r="G89" s="227">
        <v>8</v>
      </c>
      <c r="H89" s="228">
        <v>1995</v>
      </c>
      <c r="I89" s="229">
        <v>1996</v>
      </c>
      <c r="J89" s="229">
        <v>1996</v>
      </c>
      <c r="K89" s="230"/>
      <c r="L89" s="231">
        <f t="shared" si="11"/>
        <v>0</v>
      </c>
      <c r="M89" s="232">
        <f t="shared" si="11"/>
        <v>0</v>
      </c>
      <c r="N89" s="232">
        <f t="shared" si="11"/>
        <v>0</v>
      </c>
      <c r="O89" s="233">
        <f t="shared" si="12"/>
        <v>0</v>
      </c>
      <c r="P89" s="234">
        <f t="shared" si="13"/>
        <v>0</v>
      </c>
      <c r="Q89" s="235">
        <f>P89*[1]Factors!D76</f>
        <v>0</v>
      </c>
      <c r="R89" s="235">
        <f t="shared" si="14"/>
        <v>0</v>
      </c>
      <c r="S89" s="235">
        <f>R89*[1]Factors!D76</f>
        <v>0</v>
      </c>
      <c r="T89" s="236">
        <f>R89*[1]Factors!D76*[1]Factors!E76</f>
        <v>0</v>
      </c>
      <c r="U89" s="231"/>
      <c r="V89" s="232"/>
      <c r="W89" s="233"/>
      <c r="X89" s="292"/>
      <c r="Y89" s="232"/>
      <c r="Z89" s="231"/>
      <c r="AA89" s="232">
        <f t="shared" si="10"/>
        <v>0</v>
      </c>
      <c r="AB89" s="232"/>
      <c r="AC89" s="233">
        <f t="shared" si="9"/>
        <v>0</v>
      </c>
      <c r="AD89" s="94"/>
      <c r="AE89" s="94"/>
      <c r="AF89" s="94"/>
      <c r="AG89" s="94"/>
      <c r="AH89" s="94"/>
      <c r="AI89" s="94"/>
      <c r="AJ89" s="94"/>
      <c r="AK89" s="94"/>
      <c r="AL89" s="94"/>
      <c r="AM89" s="94"/>
    </row>
    <row r="90" spans="1:39" s="20" customFormat="1" hidden="1">
      <c r="A90" s="31"/>
      <c r="B90" s="31"/>
      <c r="C90" s="94"/>
      <c r="D90" s="94"/>
      <c r="E90" s="94"/>
      <c r="F90" s="149"/>
      <c r="G90" s="227">
        <v>9</v>
      </c>
      <c r="H90" s="228">
        <v>1995</v>
      </c>
      <c r="I90" s="229">
        <v>1996</v>
      </c>
      <c r="J90" s="229">
        <v>1996</v>
      </c>
      <c r="K90" s="230"/>
      <c r="L90" s="231">
        <f t="shared" si="11"/>
        <v>0</v>
      </c>
      <c r="M90" s="232">
        <f t="shared" si="11"/>
        <v>0</v>
      </c>
      <c r="N90" s="232">
        <f t="shared" si="11"/>
        <v>0</v>
      </c>
      <c r="O90" s="233">
        <f t="shared" si="12"/>
        <v>0</v>
      </c>
      <c r="P90" s="234">
        <f t="shared" si="13"/>
        <v>0</v>
      </c>
      <c r="Q90" s="235">
        <f>P90*[1]Factors!D77</f>
        <v>0</v>
      </c>
      <c r="R90" s="235">
        <f t="shared" si="14"/>
        <v>0</v>
      </c>
      <c r="S90" s="235">
        <f>R90*[1]Factors!D77</f>
        <v>0</v>
      </c>
      <c r="T90" s="236">
        <f>R90*[1]Factors!D77*[1]Factors!E77</f>
        <v>0</v>
      </c>
      <c r="U90" s="231"/>
      <c r="V90" s="232"/>
      <c r="W90" s="233"/>
      <c r="X90" s="292"/>
      <c r="Y90" s="232"/>
      <c r="Z90" s="231"/>
      <c r="AA90" s="232">
        <f t="shared" si="10"/>
        <v>0</v>
      </c>
      <c r="AB90" s="232"/>
      <c r="AC90" s="233">
        <f t="shared" si="9"/>
        <v>0</v>
      </c>
      <c r="AD90" s="94"/>
      <c r="AE90" s="94"/>
      <c r="AF90" s="94"/>
      <c r="AG90" s="94"/>
      <c r="AH90" s="94"/>
      <c r="AI90" s="94"/>
      <c r="AJ90" s="94"/>
      <c r="AK90" s="94"/>
      <c r="AL90" s="94"/>
      <c r="AM90" s="94"/>
    </row>
    <row r="91" spans="1:39" s="20" customFormat="1" hidden="1">
      <c r="A91" s="31"/>
      <c r="B91" s="31"/>
      <c r="C91" s="94"/>
      <c r="D91" s="94"/>
      <c r="E91" s="94"/>
      <c r="F91" s="149"/>
      <c r="G91" s="227">
        <v>10</v>
      </c>
      <c r="H91" s="228">
        <v>1995</v>
      </c>
      <c r="I91" s="229">
        <v>1996</v>
      </c>
      <c r="J91" s="229">
        <v>1996</v>
      </c>
      <c r="K91" s="230"/>
      <c r="L91" s="231">
        <f t="shared" si="11"/>
        <v>0</v>
      </c>
      <c r="M91" s="232">
        <f t="shared" si="11"/>
        <v>0</v>
      </c>
      <c r="N91" s="232">
        <f t="shared" si="11"/>
        <v>0</v>
      </c>
      <c r="O91" s="233">
        <f t="shared" si="12"/>
        <v>0</v>
      </c>
      <c r="P91" s="234">
        <f t="shared" si="13"/>
        <v>0</v>
      </c>
      <c r="Q91" s="235">
        <f>P91*[1]Factors!D78</f>
        <v>0</v>
      </c>
      <c r="R91" s="235">
        <f t="shared" si="14"/>
        <v>0</v>
      </c>
      <c r="S91" s="235">
        <f>R91*[1]Factors!D78</f>
        <v>0</v>
      </c>
      <c r="T91" s="236">
        <f>R91*[1]Factors!D78*[1]Factors!E78</f>
        <v>0</v>
      </c>
      <c r="U91" s="231"/>
      <c r="V91" s="232"/>
      <c r="W91" s="233"/>
      <c r="X91" s="292"/>
      <c r="Y91" s="232"/>
      <c r="Z91" s="231"/>
      <c r="AA91" s="232">
        <f t="shared" si="10"/>
        <v>0</v>
      </c>
      <c r="AB91" s="232"/>
      <c r="AC91" s="233">
        <f t="shared" si="9"/>
        <v>0</v>
      </c>
      <c r="AD91" s="94"/>
      <c r="AE91" s="94"/>
      <c r="AF91" s="94"/>
      <c r="AG91" s="94"/>
      <c r="AH91" s="94"/>
      <c r="AI91" s="94"/>
      <c r="AJ91" s="94"/>
      <c r="AK91" s="94"/>
      <c r="AL91" s="94"/>
      <c r="AM91" s="94"/>
    </row>
    <row r="92" spans="1:39" s="20" customFormat="1" hidden="1">
      <c r="A92" s="31"/>
      <c r="B92" s="31"/>
      <c r="C92" s="94"/>
      <c r="D92" s="94"/>
      <c r="E92" s="94"/>
      <c r="F92" s="149"/>
      <c r="G92" s="227">
        <v>11</v>
      </c>
      <c r="H92" s="228">
        <v>1995</v>
      </c>
      <c r="I92" s="229">
        <v>1996</v>
      </c>
      <c r="J92" s="229">
        <v>1996</v>
      </c>
      <c r="K92" s="230"/>
      <c r="L92" s="231">
        <f t="shared" si="11"/>
        <v>0</v>
      </c>
      <c r="M92" s="232">
        <f t="shared" si="11"/>
        <v>0</v>
      </c>
      <c r="N92" s="232">
        <f t="shared" si="11"/>
        <v>0</v>
      </c>
      <c r="O92" s="233">
        <f t="shared" si="12"/>
        <v>0</v>
      </c>
      <c r="P92" s="234">
        <f t="shared" si="13"/>
        <v>0</v>
      </c>
      <c r="Q92" s="235">
        <f>P92*[1]Factors!D79</f>
        <v>0</v>
      </c>
      <c r="R92" s="235">
        <f t="shared" si="14"/>
        <v>0</v>
      </c>
      <c r="S92" s="235">
        <f>R92*[1]Factors!D79</f>
        <v>0</v>
      </c>
      <c r="T92" s="236">
        <f>R92*[1]Factors!D79*[1]Factors!E79</f>
        <v>0</v>
      </c>
      <c r="U92" s="231"/>
      <c r="V92" s="232"/>
      <c r="W92" s="233"/>
      <c r="X92" s="292"/>
      <c r="Y92" s="232"/>
      <c r="Z92" s="231"/>
      <c r="AA92" s="232">
        <f t="shared" si="10"/>
        <v>0</v>
      </c>
      <c r="AB92" s="232"/>
      <c r="AC92" s="233">
        <f t="shared" si="9"/>
        <v>0</v>
      </c>
      <c r="AD92" s="94"/>
      <c r="AE92" s="94"/>
      <c r="AF92" s="94"/>
      <c r="AG92" s="94"/>
      <c r="AH92" s="94"/>
      <c r="AI92" s="94"/>
      <c r="AJ92" s="94"/>
      <c r="AK92" s="94"/>
      <c r="AL92" s="94"/>
      <c r="AM92" s="94"/>
    </row>
    <row r="93" spans="1:39" s="20" customFormat="1" hidden="1">
      <c r="A93" s="31"/>
      <c r="B93" s="31"/>
      <c r="C93" s="94"/>
      <c r="D93" s="94"/>
      <c r="E93" s="94"/>
      <c r="F93" s="149"/>
      <c r="G93" s="227">
        <v>12</v>
      </c>
      <c r="H93" s="228">
        <v>1995</v>
      </c>
      <c r="I93" s="229">
        <v>1996</v>
      </c>
      <c r="J93" s="229">
        <v>1996</v>
      </c>
      <c r="K93" s="230"/>
      <c r="L93" s="231">
        <f t="shared" si="11"/>
        <v>0</v>
      </c>
      <c r="M93" s="232">
        <f t="shared" si="11"/>
        <v>0</v>
      </c>
      <c r="N93" s="232">
        <f t="shared" si="11"/>
        <v>0</v>
      </c>
      <c r="O93" s="233">
        <f t="shared" si="12"/>
        <v>0</v>
      </c>
      <c r="P93" s="234">
        <f t="shared" si="13"/>
        <v>0</v>
      </c>
      <c r="Q93" s="235">
        <f>P93*[1]Factors!D80</f>
        <v>0</v>
      </c>
      <c r="R93" s="235">
        <f t="shared" si="14"/>
        <v>0</v>
      </c>
      <c r="S93" s="235">
        <f>R93*[1]Factors!D80</f>
        <v>0</v>
      </c>
      <c r="T93" s="236">
        <f>R93*[1]Factors!D80*[1]Factors!E80</f>
        <v>0</v>
      </c>
      <c r="U93" s="231"/>
      <c r="V93" s="232"/>
      <c r="W93" s="233"/>
      <c r="X93" s="292"/>
      <c r="Y93" s="232"/>
      <c r="Z93" s="231"/>
      <c r="AA93" s="232">
        <f t="shared" si="10"/>
        <v>0</v>
      </c>
      <c r="AB93" s="232"/>
      <c r="AC93" s="233">
        <f t="shared" si="9"/>
        <v>0</v>
      </c>
      <c r="AD93" s="94"/>
      <c r="AE93" s="94"/>
      <c r="AF93" s="94"/>
      <c r="AG93" s="94"/>
      <c r="AH93" s="94"/>
      <c r="AI93" s="94"/>
      <c r="AJ93" s="94"/>
      <c r="AK93" s="94"/>
      <c r="AL93" s="94"/>
      <c r="AM93" s="94"/>
    </row>
    <row r="94" spans="1:39" s="20" customFormat="1" hidden="1">
      <c r="A94" s="31"/>
      <c r="B94" s="31"/>
      <c r="C94" s="94"/>
      <c r="D94" s="94"/>
      <c r="E94" s="94"/>
      <c r="F94" s="149"/>
      <c r="G94" s="227">
        <v>1</v>
      </c>
      <c r="H94" s="228">
        <v>1996</v>
      </c>
      <c r="I94" s="229">
        <v>1996</v>
      </c>
      <c r="J94" s="229">
        <v>1996</v>
      </c>
      <c r="K94" s="230"/>
      <c r="L94" s="231">
        <f t="shared" si="11"/>
        <v>0</v>
      </c>
      <c r="M94" s="232">
        <f t="shared" si="11"/>
        <v>0</v>
      </c>
      <c r="N94" s="232">
        <f t="shared" si="11"/>
        <v>0</v>
      </c>
      <c r="O94" s="233">
        <f t="shared" si="12"/>
        <v>0</v>
      </c>
      <c r="P94" s="234">
        <f t="shared" si="13"/>
        <v>0</v>
      </c>
      <c r="Q94" s="235">
        <f>P94*[1]Factors!D81</f>
        <v>0</v>
      </c>
      <c r="R94" s="235">
        <f t="shared" si="14"/>
        <v>0</v>
      </c>
      <c r="S94" s="235">
        <f>R94*[1]Factors!D81</f>
        <v>0</v>
      </c>
      <c r="T94" s="236">
        <f>R94*[1]Factors!D81*[1]Factors!E81</f>
        <v>0</v>
      </c>
      <c r="U94" s="231"/>
      <c r="V94" s="232"/>
      <c r="W94" s="233"/>
      <c r="X94" s="292"/>
      <c r="Y94" s="232"/>
      <c r="Z94" s="231"/>
      <c r="AA94" s="232">
        <f t="shared" si="10"/>
        <v>0</v>
      </c>
      <c r="AB94" s="232"/>
      <c r="AC94" s="233">
        <f t="shared" si="9"/>
        <v>0</v>
      </c>
      <c r="AD94" s="94"/>
      <c r="AE94" s="94"/>
      <c r="AF94" s="94"/>
      <c r="AG94" s="94"/>
      <c r="AH94" s="94"/>
      <c r="AI94" s="94"/>
      <c r="AJ94" s="94"/>
      <c r="AK94" s="94"/>
      <c r="AL94" s="94"/>
      <c r="AM94" s="94"/>
    </row>
    <row r="95" spans="1:39" s="20" customFormat="1" hidden="1">
      <c r="A95" s="31"/>
      <c r="B95" s="31"/>
      <c r="C95" s="94"/>
      <c r="D95" s="94"/>
      <c r="E95" s="94"/>
      <c r="F95" s="149"/>
      <c r="G95" s="227">
        <v>2</v>
      </c>
      <c r="H95" s="228">
        <v>1996</v>
      </c>
      <c r="I95" s="229">
        <v>1996</v>
      </c>
      <c r="J95" s="229">
        <v>1996</v>
      </c>
      <c r="K95" s="230"/>
      <c r="L95" s="231">
        <f t="shared" si="11"/>
        <v>0</v>
      </c>
      <c r="M95" s="232">
        <f t="shared" si="11"/>
        <v>0</v>
      </c>
      <c r="N95" s="232">
        <f t="shared" si="11"/>
        <v>0</v>
      </c>
      <c r="O95" s="233">
        <f t="shared" si="12"/>
        <v>0</v>
      </c>
      <c r="P95" s="234">
        <f t="shared" si="13"/>
        <v>0</v>
      </c>
      <c r="Q95" s="235">
        <f>P95*[1]Factors!D82</f>
        <v>0</v>
      </c>
      <c r="R95" s="235">
        <f t="shared" si="14"/>
        <v>0</v>
      </c>
      <c r="S95" s="235">
        <f>R95*[1]Factors!D82</f>
        <v>0</v>
      </c>
      <c r="T95" s="236">
        <f>R95*[1]Factors!D82*[1]Factors!E82</f>
        <v>0</v>
      </c>
      <c r="U95" s="231"/>
      <c r="V95" s="232"/>
      <c r="W95" s="233"/>
      <c r="X95" s="292"/>
      <c r="Y95" s="232"/>
      <c r="Z95" s="231"/>
      <c r="AA95" s="232">
        <f t="shared" si="10"/>
        <v>0</v>
      </c>
      <c r="AB95" s="232"/>
      <c r="AC95" s="233">
        <f t="shared" si="9"/>
        <v>0</v>
      </c>
      <c r="AD95" s="94"/>
      <c r="AE95" s="94"/>
      <c r="AF95" s="94"/>
      <c r="AG95" s="94"/>
      <c r="AH95" s="94"/>
      <c r="AI95" s="94"/>
      <c r="AJ95" s="94"/>
      <c r="AK95" s="94"/>
      <c r="AL95" s="94"/>
      <c r="AM95" s="94"/>
    </row>
    <row r="96" spans="1:39" s="20" customFormat="1" hidden="1">
      <c r="A96" s="31"/>
      <c r="B96" s="31"/>
      <c r="C96" s="94"/>
      <c r="D96" s="94"/>
      <c r="E96" s="94"/>
      <c r="F96" s="149"/>
      <c r="G96" s="227">
        <v>3</v>
      </c>
      <c r="H96" s="228">
        <v>1996</v>
      </c>
      <c r="I96" s="229">
        <v>1996</v>
      </c>
      <c r="J96" s="229">
        <v>1996</v>
      </c>
      <c r="K96" s="230"/>
      <c r="L96" s="231">
        <f t="shared" si="11"/>
        <v>0</v>
      </c>
      <c r="M96" s="232">
        <f t="shared" si="11"/>
        <v>0</v>
      </c>
      <c r="N96" s="232">
        <f t="shared" si="11"/>
        <v>0</v>
      </c>
      <c r="O96" s="233">
        <f t="shared" si="12"/>
        <v>0</v>
      </c>
      <c r="P96" s="234">
        <f t="shared" si="13"/>
        <v>0</v>
      </c>
      <c r="Q96" s="235">
        <f>P96*[1]Factors!D83</f>
        <v>0</v>
      </c>
      <c r="R96" s="235">
        <f t="shared" si="14"/>
        <v>0</v>
      </c>
      <c r="S96" s="235">
        <f>R96*[1]Factors!D83</f>
        <v>0</v>
      </c>
      <c r="T96" s="236">
        <f>R96*[1]Factors!D83*[1]Factors!E83</f>
        <v>0</v>
      </c>
      <c r="U96" s="231"/>
      <c r="V96" s="232"/>
      <c r="W96" s="233"/>
      <c r="X96" s="292"/>
      <c r="Y96" s="232"/>
      <c r="Z96" s="231"/>
      <c r="AA96" s="232">
        <f t="shared" si="10"/>
        <v>0</v>
      </c>
      <c r="AB96" s="232"/>
      <c r="AC96" s="233">
        <f t="shared" si="9"/>
        <v>0</v>
      </c>
      <c r="AD96" s="94"/>
      <c r="AE96" s="94"/>
      <c r="AF96" s="94"/>
      <c r="AG96" s="94"/>
      <c r="AH96" s="94"/>
      <c r="AI96" s="94"/>
      <c r="AJ96" s="94"/>
      <c r="AK96" s="94"/>
      <c r="AL96" s="94"/>
      <c r="AM96" s="94"/>
    </row>
    <row r="97" spans="1:39" s="20" customFormat="1" hidden="1">
      <c r="A97" s="31"/>
      <c r="B97" s="31"/>
      <c r="C97" s="94"/>
      <c r="D97" s="94"/>
      <c r="E97" s="94"/>
      <c r="F97" s="149"/>
      <c r="G97" s="227">
        <v>4</v>
      </c>
      <c r="H97" s="228">
        <v>1996</v>
      </c>
      <c r="I97" s="229">
        <v>1996</v>
      </c>
      <c r="J97" s="229">
        <v>1997</v>
      </c>
      <c r="K97" s="230"/>
      <c r="L97" s="231">
        <f t="shared" si="11"/>
        <v>0</v>
      </c>
      <c r="M97" s="232">
        <f t="shared" si="11"/>
        <v>0</v>
      </c>
      <c r="N97" s="232">
        <f t="shared" si="11"/>
        <v>0</v>
      </c>
      <c r="O97" s="233">
        <f t="shared" si="12"/>
        <v>0</v>
      </c>
      <c r="P97" s="234">
        <f t="shared" si="13"/>
        <v>0</v>
      </c>
      <c r="Q97" s="235">
        <f>P97*[1]Factors!D84</f>
        <v>0</v>
      </c>
      <c r="R97" s="235">
        <f t="shared" si="14"/>
        <v>0</v>
      </c>
      <c r="S97" s="235">
        <f>R97*[1]Factors!D84</f>
        <v>0</v>
      </c>
      <c r="T97" s="236">
        <f>R97*[1]Factors!D84*[1]Factors!E84</f>
        <v>0</v>
      </c>
      <c r="U97" s="231"/>
      <c r="V97" s="232"/>
      <c r="W97" s="233"/>
      <c r="X97" s="292"/>
      <c r="Y97" s="232"/>
      <c r="Z97" s="231"/>
      <c r="AA97" s="232">
        <f t="shared" si="10"/>
        <v>0</v>
      </c>
      <c r="AB97" s="232"/>
      <c r="AC97" s="233">
        <f t="shared" si="9"/>
        <v>0</v>
      </c>
      <c r="AD97" s="94"/>
      <c r="AE97" s="94"/>
      <c r="AF97" s="94"/>
      <c r="AG97" s="94"/>
      <c r="AH97" s="94"/>
      <c r="AI97" s="94"/>
      <c r="AJ97" s="94"/>
      <c r="AK97" s="94"/>
      <c r="AL97" s="94"/>
      <c r="AM97" s="94"/>
    </row>
    <row r="98" spans="1:39" s="20" customFormat="1" hidden="1">
      <c r="A98" s="31"/>
      <c r="B98" s="31"/>
      <c r="C98" s="94"/>
      <c r="D98" s="94"/>
      <c r="E98" s="94"/>
      <c r="F98" s="149"/>
      <c r="G98" s="227">
        <v>5</v>
      </c>
      <c r="H98" s="228">
        <v>1996</v>
      </c>
      <c r="I98" s="229">
        <v>1996</v>
      </c>
      <c r="J98" s="229">
        <v>1997</v>
      </c>
      <c r="K98" s="230"/>
      <c r="L98" s="231">
        <f t="shared" si="11"/>
        <v>0</v>
      </c>
      <c r="M98" s="232">
        <f t="shared" si="11"/>
        <v>0</v>
      </c>
      <c r="N98" s="232">
        <f t="shared" si="11"/>
        <v>0</v>
      </c>
      <c r="O98" s="233">
        <f t="shared" si="12"/>
        <v>0</v>
      </c>
      <c r="P98" s="234">
        <f t="shared" si="13"/>
        <v>0</v>
      </c>
      <c r="Q98" s="235">
        <f>P98*[1]Factors!D85</f>
        <v>0</v>
      </c>
      <c r="R98" s="235">
        <f t="shared" si="14"/>
        <v>0</v>
      </c>
      <c r="S98" s="235">
        <f>R98*[1]Factors!D85</f>
        <v>0</v>
      </c>
      <c r="T98" s="236">
        <f>R98*[1]Factors!D85*[1]Factors!E85</f>
        <v>0</v>
      </c>
      <c r="U98" s="231"/>
      <c r="V98" s="232"/>
      <c r="W98" s="233"/>
      <c r="X98" s="292"/>
      <c r="Y98" s="232"/>
      <c r="Z98" s="231"/>
      <c r="AA98" s="232">
        <f t="shared" si="10"/>
        <v>0</v>
      </c>
      <c r="AB98" s="232"/>
      <c r="AC98" s="233">
        <f t="shared" si="9"/>
        <v>0</v>
      </c>
      <c r="AD98" s="94"/>
      <c r="AE98" s="94"/>
      <c r="AF98" s="94"/>
      <c r="AG98" s="94"/>
      <c r="AH98" s="94"/>
      <c r="AI98" s="94"/>
      <c r="AJ98" s="94"/>
      <c r="AK98" s="94"/>
      <c r="AL98" s="94"/>
      <c r="AM98" s="94"/>
    </row>
    <row r="99" spans="1:39" s="20" customFormat="1" hidden="1">
      <c r="A99" s="31"/>
      <c r="B99" s="31"/>
      <c r="C99" s="94"/>
      <c r="D99" s="94"/>
      <c r="E99" s="94"/>
      <c r="F99" s="149"/>
      <c r="G99" s="227">
        <v>6</v>
      </c>
      <c r="H99" s="228">
        <v>1996</v>
      </c>
      <c r="I99" s="229">
        <v>1996</v>
      </c>
      <c r="J99" s="229">
        <v>1997</v>
      </c>
      <c r="K99" s="230"/>
      <c r="L99" s="231">
        <f t="shared" si="11"/>
        <v>0</v>
      </c>
      <c r="M99" s="232">
        <f t="shared" si="11"/>
        <v>0</v>
      </c>
      <c r="N99" s="232">
        <f t="shared" si="11"/>
        <v>0</v>
      </c>
      <c r="O99" s="233">
        <f t="shared" si="12"/>
        <v>0</v>
      </c>
      <c r="P99" s="234">
        <f t="shared" si="13"/>
        <v>0</v>
      </c>
      <c r="Q99" s="235">
        <f>P99*[1]Factors!D86</f>
        <v>0</v>
      </c>
      <c r="R99" s="235">
        <f t="shared" si="14"/>
        <v>0</v>
      </c>
      <c r="S99" s="235">
        <f>R99*[1]Factors!D86</f>
        <v>0</v>
      </c>
      <c r="T99" s="236">
        <f>R99*[1]Factors!D86*[1]Factors!E86</f>
        <v>0</v>
      </c>
      <c r="U99" s="231"/>
      <c r="V99" s="232"/>
      <c r="W99" s="233"/>
      <c r="X99" s="292"/>
      <c r="Y99" s="232"/>
      <c r="Z99" s="231"/>
      <c r="AA99" s="232">
        <f t="shared" si="10"/>
        <v>0</v>
      </c>
      <c r="AB99" s="232"/>
      <c r="AC99" s="233">
        <f t="shared" si="9"/>
        <v>0</v>
      </c>
      <c r="AD99" s="94"/>
      <c r="AE99" s="94"/>
      <c r="AF99" s="94"/>
      <c r="AG99" s="94"/>
      <c r="AH99" s="94"/>
      <c r="AI99" s="94"/>
      <c r="AJ99" s="94"/>
      <c r="AK99" s="94"/>
      <c r="AL99" s="94"/>
      <c r="AM99" s="94"/>
    </row>
    <row r="100" spans="1:39" s="20" customFormat="1" hidden="1">
      <c r="A100" s="31"/>
      <c r="B100" s="31"/>
      <c r="C100" s="94"/>
      <c r="D100" s="94"/>
      <c r="E100" s="94"/>
      <c r="F100" s="149"/>
      <c r="G100" s="227">
        <v>7</v>
      </c>
      <c r="H100" s="228">
        <v>1996</v>
      </c>
      <c r="I100" s="229">
        <v>1997</v>
      </c>
      <c r="J100" s="229">
        <v>1997</v>
      </c>
      <c r="K100" s="230"/>
      <c r="L100" s="231">
        <f t="shared" si="11"/>
        <v>0</v>
      </c>
      <c r="M100" s="232">
        <f t="shared" si="11"/>
        <v>0</v>
      </c>
      <c r="N100" s="232">
        <f t="shared" si="11"/>
        <v>0</v>
      </c>
      <c r="O100" s="233">
        <f t="shared" si="12"/>
        <v>0</v>
      </c>
      <c r="P100" s="234">
        <f t="shared" si="13"/>
        <v>0</v>
      </c>
      <c r="Q100" s="235">
        <f>P100*[1]Factors!D87</f>
        <v>0</v>
      </c>
      <c r="R100" s="235">
        <f t="shared" si="14"/>
        <v>0</v>
      </c>
      <c r="S100" s="235">
        <f>R100*[1]Factors!D87</f>
        <v>0</v>
      </c>
      <c r="T100" s="236">
        <f>R100*[1]Factors!D87*[1]Factors!E87</f>
        <v>0</v>
      </c>
      <c r="U100" s="231"/>
      <c r="V100" s="232"/>
      <c r="W100" s="233"/>
      <c r="X100" s="292"/>
      <c r="Y100" s="232"/>
      <c r="Z100" s="231"/>
      <c r="AA100" s="232">
        <f t="shared" si="10"/>
        <v>0</v>
      </c>
      <c r="AB100" s="232"/>
      <c r="AC100" s="233">
        <f t="shared" si="9"/>
        <v>0</v>
      </c>
      <c r="AD100" s="94"/>
      <c r="AE100" s="94"/>
      <c r="AF100" s="94"/>
      <c r="AG100" s="94"/>
      <c r="AH100" s="94"/>
      <c r="AI100" s="94"/>
      <c r="AJ100" s="94"/>
      <c r="AK100" s="94"/>
      <c r="AL100" s="94"/>
      <c r="AM100" s="94"/>
    </row>
    <row r="101" spans="1:39" s="20" customFormat="1" hidden="1">
      <c r="A101" s="31"/>
      <c r="B101" s="31"/>
      <c r="C101" s="94"/>
      <c r="D101" s="94"/>
      <c r="E101" s="94"/>
      <c r="F101" s="149"/>
      <c r="G101" s="227">
        <v>8</v>
      </c>
      <c r="H101" s="228">
        <v>1996</v>
      </c>
      <c r="I101" s="229">
        <v>1997</v>
      </c>
      <c r="J101" s="229">
        <v>1997</v>
      </c>
      <c r="K101" s="230"/>
      <c r="L101" s="231">
        <f t="shared" si="11"/>
        <v>0</v>
      </c>
      <c r="M101" s="232">
        <f t="shared" si="11"/>
        <v>0</v>
      </c>
      <c r="N101" s="232">
        <f t="shared" si="11"/>
        <v>0</v>
      </c>
      <c r="O101" s="233">
        <f t="shared" si="12"/>
        <v>0</v>
      </c>
      <c r="P101" s="234">
        <f t="shared" si="13"/>
        <v>0</v>
      </c>
      <c r="Q101" s="235">
        <f>P101*[1]Factors!D88</f>
        <v>0</v>
      </c>
      <c r="R101" s="235">
        <f t="shared" si="14"/>
        <v>0</v>
      </c>
      <c r="S101" s="235">
        <f>R101*[1]Factors!D88</f>
        <v>0</v>
      </c>
      <c r="T101" s="236">
        <f>R101*[1]Factors!D88*[1]Factors!E88</f>
        <v>0</v>
      </c>
      <c r="U101" s="231"/>
      <c r="V101" s="232"/>
      <c r="W101" s="233"/>
      <c r="X101" s="292"/>
      <c r="Y101" s="232"/>
      <c r="Z101" s="231"/>
      <c r="AA101" s="232">
        <f t="shared" si="10"/>
        <v>0</v>
      </c>
      <c r="AB101" s="232"/>
      <c r="AC101" s="233">
        <f t="shared" si="9"/>
        <v>0</v>
      </c>
      <c r="AD101" s="94"/>
      <c r="AE101" s="94"/>
      <c r="AF101" s="94"/>
      <c r="AG101" s="94"/>
      <c r="AH101" s="94"/>
      <c r="AI101" s="94"/>
      <c r="AJ101" s="94"/>
      <c r="AK101" s="94"/>
      <c r="AL101" s="94"/>
      <c r="AM101" s="94"/>
    </row>
    <row r="102" spans="1:39" s="20" customFormat="1" hidden="1">
      <c r="A102" s="31"/>
      <c r="B102" s="31"/>
      <c r="C102" s="94"/>
      <c r="D102" s="94"/>
      <c r="E102" s="94"/>
      <c r="F102" s="149"/>
      <c r="G102" s="227">
        <v>9</v>
      </c>
      <c r="H102" s="228">
        <v>1996</v>
      </c>
      <c r="I102" s="229">
        <v>1997</v>
      </c>
      <c r="J102" s="229">
        <v>1997</v>
      </c>
      <c r="K102" s="230"/>
      <c r="L102" s="231">
        <f t="shared" si="11"/>
        <v>0</v>
      </c>
      <c r="M102" s="232">
        <f t="shared" si="11"/>
        <v>0</v>
      </c>
      <c r="N102" s="232">
        <f t="shared" si="11"/>
        <v>0</v>
      </c>
      <c r="O102" s="233">
        <f t="shared" si="12"/>
        <v>0</v>
      </c>
      <c r="P102" s="234">
        <f t="shared" si="13"/>
        <v>0</v>
      </c>
      <c r="Q102" s="235">
        <f>P102*[1]Factors!D89</f>
        <v>0</v>
      </c>
      <c r="R102" s="235">
        <f t="shared" si="14"/>
        <v>0</v>
      </c>
      <c r="S102" s="235">
        <f>R102*[1]Factors!D89</f>
        <v>0</v>
      </c>
      <c r="T102" s="236">
        <f>R102*[1]Factors!D89*[1]Factors!E89</f>
        <v>0</v>
      </c>
      <c r="U102" s="231"/>
      <c r="V102" s="232"/>
      <c r="W102" s="233"/>
      <c r="X102" s="292"/>
      <c r="Y102" s="232"/>
      <c r="Z102" s="231"/>
      <c r="AA102" s="232">
        <f t="shared" si="10"/>
        <v>0</v>
      </c>
      <c r="AB102" s="232"/>
      <c r="AC102" s="233">
        <f t="shared" si="9"/>
        <v>0</v>
      </c>
      <c r="AD102" s="94"/>
      <c r="AE102" s="94"/>
      <c r="AF102" s="94"/>
      <c r="AG102" s="94"/>
      <c r="AH102" s="94"/>
      <c r="AI102" s="94"/>
      <c r="AJ102" s="94"/>
      <c r="AK102" s="94"/>
      <c r="AL102" s="94"/>
      <c r="AM102" s="94"/>
    </row>
    <row r="103" spans="1:39" s="20" customFormat="1" hidden="1">
      <c r="A103" s="31"/>
      <c r="B103" s="31"/>
      <c r="C103" s="94"/>
      <c r="D103" s="94"/>
      <c r="E103" s="94"/>
      <c r="F103" s="149"/>
      <c r="G103" s="227">
        <v>10</v>
      </c>
      <c r="H103" s="228">
        <v>1996</v>
      </c>
      <c r="I103" s="229">
        <v>1997</v>
      </c>
      <c r="J103" s="229">
        <v>1997</v>
      </c>
      <c r="K103" s="230"/>
      <c r="L103" s="231">
        <f t="shared" si="11"/>
        <v>0</v>
      </c>
      <c r="M103" s="232">
        <f t="shared" si="11"/>
        <v>0</v>
      </c>
      <c r="N103" s="232">
        <f t="shared" si="11"/>
        <v>0</v>
      </c>
      <c r="O103" s="233">
        <f t="shared" si="12"/>
        <v>0</v>
      </c>
      <c r="P103" s="234">
        <f t="shared" si="13"/>
        <v>0</v>
      </c>
      <c r="Q103" s="235">
        <f>P103*[1]Factors!D90</f>
        <v>0</v>
      </c>
      <c r="R103" s="235">
        <f t="shared" si="14"/>
        <v>0</v>
      </c>
      <c r="S103" s="235">
        <f>R103*[1]Factors!D90</f>
        <v>0</v>
      </c>
      <c r="T103" s="236">
        <f>R103*[1]Factors!D90*[1]Factors!E90</f>
        <v>0</v>
      </c>
      <c r="U103" s="231"/>
      <c r="V103" s="232"/>
      <c r="W103" s="233"/>
      <c r="X103" s="292"/>
      <c r="Y103" s="232"/>
      <c r="Z103" s="231"/>
      <c r="AA103" s="232">
        <f t="shared" si="10"/>
        <v>0</v>
      </c>
      <c r="AB103" s="232"/>
      <c r="AC103" s="233">
        <f t="shared" si="9"/>
        <v>0</v>
      </c>
      <c r="AD103" s="94"/>
      <c r="AE103" s="94"/>
      <c r="AF103" s="94"/>
      <c r="AG103" s="94"/>
      <c r="AH103" s="94"/>
      <c r="AI103" s="94"/>
      <c r="AJ103" s="94"/>
      <c r="AK103" s="94"/>
      <c r="AL103" s="94"/>
      <c r="AM103" s="94"/>
    </row>
    <row r="104" spans="1:39" s="20" customFormat="1" hidden="1">
      <c r="A104" s="31"/>
      <c r="B104" s="31"/>
      <c r="C104" s="94"/>
      <c r="D104" s="94"/>
      <c r="E104" s="94"/>
      <c r="F104" s="149"/>
      <c r="G104" s="227">
        <v>11</v>
      </c>
      <c r="H104" s="228">
        <v>1996</v>
      </c>
      <c r="I104" s="229">
        <v>1997</v>
      </c>
      <c r="J104" s="229">
        <v>1997</v>
      </c>
      <c r="K104" s="230"/>
      <c r="L104" s="231">
        <f t="shared" si="11"/>
        <v>0</v>
      </c>
      <c r="M104" s="232">
        <f t="shared" si="11"/>
        <v>0</v>
      </c>
      <c r="N104" s="232">
        <f t="shared" si="11"/>
        <v>0</v>
      </c>
      <c r="O104" s="233">
        <f t="shared" si="12"/>
        <v>0</v>
      </c>
      <c r="P104" s="234">
        <f t="shared" si="13"/>
        <v>0</v>
      </c>
      <c r="Q104" s="235">
        <f>P104*[1]Factors!D91</f>
        <v>0</v>
      </c>
      <c r="R104" s="235">
        <f t="shared" si="14"/>
        <v>0</v>
      </c>
      <c r="S104" s="235">
        <f>R104*[1]Factors!D91</f>
        <v>0</v>
      </c>
      <c r="T104" s="236">
        <f>R104*[1]Factors!D91*[1]Factors!E91</f>
        <v>0</v>
      </c>
      <c r="U104" s="231"/>
      <c r="V104" s="232"/>
      <c r="W104" s="233"/>
      <c r="X104" s="292"/>
      <c r="Y104" s="232"/>
      <c r="Z104" s="231"/>
      <c r="AA104" s="232">
        <f t="shared" si="10"/>
        <v>0</v>
      </c>
      <c r="AB104" s="232"/>
      <c r="AC104" s="233">
        <f t="shared" si="9"/>
        <v>0</v>
      </c>
      <c r="AD104" s="94"/>
      <c r="AE104" s="94"/>
      <c r="AF104" s="94"/>
      <c r="AG104" s="94"/>
      <c r="AH104" s="94"/>
      <c r="AI104" s="94"/>
      <c r="AJ104" s="94"/>
      <c r="AK104" s="94"/>
      <c r="AL104" s="94"/>
      <c r="AM104" s="94"/>
    </row>
    <row r="105" spans="1:39" s="20" customFormat="1" hidden="1">
      <c r="A105" s="31"/>
      <c r="B105" s="31"/>
      <c r="C105" s="94"/>
      <c r="D105" s="94"/>
      <c r="E105" s="94"/>
      <c r="F105" s="149"/>
      <c r="G105" s="227">
        <v>12</v>
      </c>
      <c r="H105" s="228">
        <v>1996</v>
      </c>
      <c r="I105" s="229">
        <v>1997</v>
      </c>
      <c r="J105" s="229">
        <v>1997</v>
      </c>
      <c r="K105" s="230"/>
      <c r="L105" s="231">
        <f t="shared" si="11"/>
        <v>0</v>
      </c>
      <c r="M105" s="232">
        <f t="shared" si="11"/>
        <v>0</v>
      </c>
      <c r="N105" s="232">
        <f t="shared" si="11"/>
        <v>0</v>
      </c>
      <c r="O105" s="233">
        <f t="shared" si="12"/>
        <v>0</v>
      </c>
      <c r="P105" s="234">
        <f t="shared" si="13"/>
        <v>0</v>
      </c>
      <c r="Q105" s="235">
        <f>P105*[1]Factors!D92</f>
        <v>0</v>
      </c>
      <c r="R105" s="235">
        <f t="shared" si="14"/>
        <v>0</v>
      </c>
      <c r="S105" s="235">
        <f>R105*[1]Factors!D92</f>
        <v>0</v>
      </c>
      <c r="T105" s="236">
        <f>R105*[1]Factors!D92*[1]Factors!E92</f>
        <v>0</v>
      </c>
      <c r="U105" s="231"/>
      <c r="V105" s="232"/>
      <c r="W105" s="233"/>
      <c r="X105" s="292"/>
      <c r="Y105" s="232"/>
      <c r="Z105" s="231"/>
      <c r="AA105" s="232">
        <f t="shared" si="10"/>
        <v>0</v>
      </c>
      <c r="AB105" s="232"/>
      <c r="AC105" s="233">
        <f t="shared" si="9"/>
        <v>0</v>
      </c>
      <c r="AD105" s="94"/>
      <c r="AE105" s="94"/>
      <c r="AF105" s="94"/>
      <c r="AG105" s="94"/>
      <c r="AH105" s="94"/>
      <c r="AI105" s="94"/>
      <c r="AJ105" s="94"/>
      <c r="AK105" s="94"/>
      <c r="AL105" s="94"/>
      <c r="AM105" s="94"/>
    </row>
    <row r="106" spans="1:39" s="20" customFormat="1" hidden="1">
      <c r="A106" s="31"/>
      <c r="B106" s="31"/>
      <c r="C106" s="94"/>
      <c r="D106" s="94"/>
      <c r="E106" s="94"/>
      <c r="F106" s="149"/>
      <c r="G106" s="227">
        <v>1</v>
      </c>
      <c r="H106" s="228">
        <v>1997</v>
      </c>
      <c r="I106" s="229">
        <v>1997</v>
      </c>
      <c r="J106" s="229">
        <v>1997</v>
      </c>
      <c r="K106" s="230"/>
      <c r="L106" s="231">
        <f t="shared" si="11"/>
        <v>0</v>
      </c>
      <c r="M106" s="232">
        <f t="shared" si="11"/>
        <v>0</v>
      </c>
      <c r="N106" s="232">
        <f t="shared" si="11"/>
        <v>0</v>
      </c>
      <c r="O106" s="233">
        <f t="shared" si="12"/>
        <v>0</v>
      </c>
      <c r="P106" s="234">
        <f t="shared" si="13"/>
        <v>0</v>
      </c>
      <c r="Q106" s="235">
        <f>P106*[1]Factors!D93</f>
        <v>0</v>
      </c>
      <c r="R106" s="235">
        <f t="shared" si="14"/>
        <v>0</v>
      </c>
      <c r="S106" s="235">
        <f>R106*[1]Factors!D93</f>
        <v>0</v>
      </c>
      <c r="T106" s="236">
        <f>R106*[1]Factors!D93*[1]Factors!E93</f>
        <v>0</v>
      </c>
      <c r="U106" s="231"/>
      <c r="V106" s="232"/>
      <c r="W106" s="233"/>
      <c r="X106" s="292"/>
      <c r="Y106" s="232"/>
      <c r="Z106" s="231"/>
      <c r="AA106" s="232">
        <f t="shared" si="10"/>
        <v>0</v>
      </c>
      <c r="AB106" s="232"/>
      <c r="AC106" s="233">
        <f t="shared" si="9"/>
        <v>0</v>
      </c>
      <c r="AD106" s="94"/>
      <c r="AE106" s="94"/>
      <c r="AF106" s="94"/>
      <c r="AG106" s="94"/>
      <c r="AH106" s="94"/>
      <c r="AI106" s="94"/>
      <c r="AJ106" s="94"/>
      <c r="AK106" s="94"/>
      <c r="AL106" s="94"/>
      <c r="AM106" s="94"/>
    </row>
    <row r="107" spans="1:39" s="20" customFormat="1" hidden="1">
      <c r="A107" s="31"/>
      <c r="B107" s="31"/>
      <c r="C107" s="94"/>
      <c r="D107" s="94"/>
      <c r="E107" s="94"/>
      <c r="F107" s="149"/>
      <c r="G107" s="227">
        <v>2</v>
      </c>
      <c r="H107" s="228">
        <v>1997</v>
      </c>
      <c r="I107" s="229">
        <v>1997</v>
      </c>
      <c r="J107" s="229">
        <v>1997</v>
      </c>
      <c r="K107" s="230"/>
      <c r="L107" s="231">
        <f t="shared" si="11"/>
        <v>0</v>
      </c>
      <c r="M107" s="232">
        <f t="shared" si="11"/>
        <v>0</v>
      </c>
      <c r="N107" s="232">
        <f t="shared" si="11"/>
        <v>0</v>
      </c>
      <c r="O107" s="233">
        <f t="shared" si="12"/>
        <v>0</v>
      </c>
      <c r="P107" s="234">
        <f t="shared" si="13"/>
        <v>0</v>
      </c>
      <c r="Q107" s="235">
        <f>P107*[1]Factors!D94</f>
        <v>0</v>
      </c>
      <c r="R107" s="235">
        <f t="shared" si="14"/>
        <v>0</v>
      </c>
      <c r="S107" s="235">
        <f>R107*[1]Factors!D94</f>
        <v>0</v>
      </c>
      <c r="T107" s="236">
        <f>R107*[1]Factors!D94*[1]Factors!E94</f>
        <v>0</v>
      </c>
      <c r="U107" s="231"/>
      <c r="V107" s="232"/>
      <c r="W107" s="233"/>
      <c r="X107" s="292"/>
      <c r="Y107" s="232"/>
      <c r="Z107" s="231"/>
      <c r="AA107" s="232">
        <f t="shared" si="10"/>
        <v>0</v>
      </c>
      <c r="AB107" s="232"/>
      <c r="AC107" s="233">
        <f t="shared" si="9"/>
        <v>0</v>
      </c>
      <c r="AD107" s="94"/>
      <c r="AE107" s="94"/>
      <c r="AF107" s="94"/>
      <c r="AG107" s="94"/>
      <c r="AH107" s="94"/>
      <c r="AI107" s="94"/>
      <c r="AJ107" s="94"/>
      <c r="AK107" s="94"/>
      <c r="AL107" s="94"/>
      <c r="AM107" s="94"/>
    </row>
    <row r="108" spans="1:39" s="20" customFormat="1" hidden="1">
      <c r="A108" s="31"/>
      <c r="B108" s="31"/>
      <c r="C108" s="94"/>
      <c r="D108" s="94"/>
      <c r="E108" s="94"/>
      <c r="F108" s="149"/>
      <c r="G108" s="227">
        <v>3</v>
      </c>
      <c r="H108" s="228">
        <v>1997</v>
      </c>
      <c r="I108" s="229">
        <v>1997</v>
      </c>
      <c r="J108" s="229">
        <v>1997</v>
      </c>
      <c r="K108" s="230"/>
      <c r="L108" s="231">
        <f t="shared" si="11"/>
        <v>0</v>
      </c>
      <c r="M108" s="232">
        <f t="shared" si="11"/>
        <v>0</v>
      </c>
      <c r="N108" s="232">
        <f t="shared" si="11"/>
        <v>0</v>
      </c>
      <c r="O108" s="233">
        <f t="shared" si="12"/>
        <v>0</v>
      </c>
      <c r="P108" s="234">
        <f t="shared" si="13"/>
        <v>0</v>
      </c>
      <c r="Q108" s="235">
        <f>P108*[1]Factors!D95</f>
        <v>0</v>
      </c>
      <c r="R108" s="235">
        <f t="shared" si="14"/>
        <v>0</v>
      </c>
      <c r="S108" s="235">
        <f>R108*[1]Factors!D95</f>
        <v>0</v>
      </c>
      <c r="T108" s="236">
        <f>R108*[1]Factors!D95*[1]Factors!E95</f>
        <v>0</v>
      </c>
      <c r="U108" s="231"/>
      <c r="V108" s="232"/>
      <c r="W108" s="233"/>
      <c r="X108" s="292"/>
      <c r="Y108" s="232"/>
      <c r="Z108" s="231"/>
      <c r="AA108" s="232">
        <f t="shared" si="10"/>
        <v>0</v>
      </c>
      <c r="AB108" s="232"/>
      <c r="AC108" s="233">
        <f t="shared" si="9"/>
        <v>0</v>
      </c>
      <c r="AD108" s="94"/>
      <c r="AE108" s="94"/>
      <c r="AF108" s="94"/>
      <c r="AG108" s="94"/>
      <c r="AH108" s="94"/>
      <c r="AI108" s="94"/>
      <c r="AJ108" s="94"/>
      <c r="AK108" s="94"/>
      <c r="AL108" s="94"/>
      <c r="AM108" s="94"/>
    </row>
    <row r="109" spans="1:39" s="20" customFormat="1" hidden="1">
      <c r="A109" s="31"/>
      <c r="B109" s="31"/>
      <c r="C109" s="94"/>
      <c r="D109" s="94"/>
      <c r="E109" s="94"/>
      <c r="F109" s="149"/>
      <c r="G109" s="227">
        <v>4</v>
      </c>
      <c r="H109" s="228">
        <v>1997</v>
      </c>
      <c r="I109" s="229">
        <v>1997</v>
      </c>
      <c r="J109" s="229">
        <v>1998</v>
      </c>
      <c r="K109" s="230"/>
      <c r="L109" s="231">
        <f t="shared" si="11"/>
        <v>0</v>
      </c>
      <c r="M109" s="232">
        <f t="shared" si="11"/>
        <v>0</v>
      </c>
      <c r="N109" s="232">
        <f t="shared" si="11"/>
        <v>0</v>
      </c>
      <c r="O109" s="233">
        <f t="shared" si="12"/>
        <v>0</v>
      </c>
      <c r="P109" s="234">
        <f t="shared" si="13"/>
        <v>0</v>
      </c>
      <c r="Q109" s="235">
        <f>P109*[1]Factors!D96</f>
        <v>0</v>
      </c>
      <c r="R109" s="235">
        <f t="shared" si="14"/>
        <v>0</v>
      </c>
      <c r="S109" s="235">
        <f>R109*[1]Factors!D96</f>
        <v>0</v>
      </c>
      <c r="T109" s="236">
        <f>R109*[1]Factors!D96*[1]Factors!E96</f>
        <v>0</v>
      </c>
      <c r="U109" s="231"/>
      <c r="V109" s="232"/>
      <c r="W109" s="233"/>
      <c r="X109" s="292"/>
      <c r="Y109" s="232"/>
      <c r="Z109" s="231"/>
      <c r="AA109" s="232">
        <f t="shared" si="10"/>
        <v>0</v>
      </c>
      <c r="AB109" s="232"/>
      <c r="AC109" s="233">
        <f t="shared" si="9"/>
        <v>0</v>
      </c>
      <c r="AD109" s="94"/>
      <c r="AE109" s="94"/>
      <c r="AF109" s="94"/>
      <c r="AG109" s="94"/>
      <c r="AH109" s="94"/>
      <c r="AI109" s="94"/>
      <c r="AJ109" s="94"/>
      <c r="AK109" s="94"/>
      <c r="AL109" s="94"/>
      <c r="AM109" s="94"/>
    </row>
    <row r="110" spans="1:39" s="20" customFormat="1" hidden="1">
      <c r="A110" s="31"/>
      <c r="B110" s="31"/>
      <c r="C110" s="94"/>
      <c r="D110" s="94"/>
      <c r="E110" s="94"/>
      <c r="F110" s="149"/>
      <c r="G110" s="227">
        <v>5</v>
      </c>
      <c r="H110" s="228">
        <v>1997</v>
      </c>
      <c r="I110" s="229">
        <v>1997</v>
      </c>
      <c r="J110" s="229">
        <v>1998</v>
      </c>
      <c r="K110" s="230"/>
      <c r="L110" s="231">
        <f t="shared" si="11"/>
        <v>0</v>
      </c>
      <c r="M110" s="232">
        <f t="shared" si="11"/>
        <v>0</v>
      </c>
      <c r="N110" s="232">
        <f t="shared" si="11"/>
        <v>0</v>
      </c>
      <c r="O110" s="233">
        <f t="shared" si="12"/>
        <v>0</v>
      </c>
      <c r="P110" s="234">
        <f t="shared" si="13"/>
        <v>0</v>
      </c>
      <c r="Q110" s="235">
        <f>P110*[1]Factors!D97</f>
        <v>0</v>
      </c>
      <c r="R110" s="235">
        <f t="shared" si="14"/>
        <v>0</v>
      </c>
      <c r="S110" s="235">
        <f>R110*[1]Factors!D97</f>
        <v>0</v>
      </c>
      <c r="T110" s="236">
        <f>R110*[1]Factors!D97*[1]Factors!E97</f>
        <v>0</v>
      </c>
      <c r="U110" s="231"/>
      <c r="V110" s="232"/>
      <c r="W110" s="233"/>
      <c r="X110" s="292"/>
      <c r="Y110" s="232"/>
      <c r="Z110" s="231"/>
      <c r="AA110" s="232">
        <f t="shared" si="10"/>
        <v>0</v>
      </c>
      <c r="AB110" s="232"/>
      <c r="AC110" s="233">
        <f t="shared" si="9"/>
        <v>0</v>
      </c>
      <c r="AD110" s="94"/>
      <c r="AE110" s="94"/>
      <c r="AF110" s="94"/>
      <c r="AG110" s="94"/>
      <c r="AH110" s="94"/>
      <c r="AI110" s="94"/>
      <c r="AJ110" s="94"/>
      <c r="AK110" s="94"/>
      <c r="AL110" s="94"/>
      <c r="AM110" s="94"/>
    </row>
    <row r="111" spans="1:39" s="20" customFormat="1" hidden="1">
      <c r="A111" s="31"/>
      <c r="B111" s="31"/>
      <c r="C111" s="94"/>
      <c r="D111" s="94"/>
      <c r="E111" s="94"/>
      <c r="F111" s="149"/>
      <c r="G111" s="227">
        <v>6</v>
      </c>
      <c r="H111" s="228">
        <v>1997</v>
      </c>
      <c r="I111" s="229">
        <v>1997</v>
      </c>
      <c r="J111" s="229">
        <v>1998</v>
      </c>
      <c r="K111" s="230"/>
      <c r="L111" s="231">
        <f t="shared" si="11"/>
        <v>0</v>
      </c>
      <c r="M111" s="232">
        <f t="shared" si="11"/>
        <v>0</v>
      </c>
      <c r="N111" s="232">
        <f t="shared" si="11"/>
        <v>0</v>
      </c>
      <c r="O111" s="233">
        <f t="shared" si="12"/>
        <v>0</v>
      </c>
      <c r="P111" s="234">
        <f t="shared" si="13"/>
        <v>0</v>
      </c>
      <c r="Q111" s="235">
        <f>P111*[1]Factors!D98</f>
        <v>0</v>
      </c>
      <c r="R111" s="235">
        <f t="shared" si="14"/>
        <v>0</v>
      </c>
      <c r="S111" s="235">
        <f>R111*[1]Factors!D98</f>
        <v>0</v>
      </c>
      <c r="T111" s="236">
        <f>R111*[1]Factors!D98*[1]Factors!E98</f>
        <v>0</v>
      </c>
      <c r="U111" s="231"/>
      <c r="V111" s="232"/>
      <c r="W111" s="233"/>
      <c r="X111" s="292"/>
      <c r="Y111" s="232"/>
      <c r="Z111" s="231"/>
      <c r="AA111" s="232">
        <f t="shared" si="10"/>
        <v>0</v>
      </c>
      <c r="AB111" s="232"/>
      <c r="AC111" s="233">
        <f t="shared" si="9"/>
        <v>0</v>
      </c>
      <c r="AD111" s="94"/>
      <c r="AE111" s="94"/>
      <c r="AF111" s="94"/>
      <c r="AG111" s="94"/>
      <c r="AH111" s="94"/>
      <c r="AI111" s="94"/>
      <c r="AJ111" s="94"/>
      <c r="AK111" s="94"/>
      <c r="AL111" s="94"/>
      <c r="AM111" s="94"/>
    </row>
    <row r="112" spans="1:39" s="20" customFormat="1" hidden="1">
      <c r="A112" s="31"/>
      <c r="B112" s="31"/>
      <c r="C112" s="94"/>
      <c r="D112" s="94"/>
      <c r="E112" s="94"/>
      <c r="F112" s="149"/>
      <c r="G112" s="227">
        <v>7</v>
      </c>
      <c r="H112" s="228">
        <v>1997</v>
      </c>
      <c r="I112" s="229">
        <v>1998</v>
      </c>
      <c r="J112" s="229">
        <v>1998</v>
      </c>
      <c r="K112" s="230"/>
      <c r="L112" s="231">
        <f t="shared" si="11"/>
        <v>0</v>
      </c>
      <c r="M112" s="232">
        <f t="shared" si="11"/>
        <v>0</v>
      </c>
      <c r="N112" s="232">
        <f t="shared" si="11"/>
        <v>0</v>
      </c>
      <c r="O112" s="233">
        <f t="shared" si="12"/>
        <v>0</v>
      </c>
      <c r="P112" s="234">
        <f t="shared" si="13"/>
        <v>0</v>
      </c>
      <c r="Q112" s="235">
        <f>P112*[1]Factors!D99</f>
        <v>0</v>
      </c>
      <c r="R112" s="235">
        <f t="shared" si="14"/>
        <v>0</v>
      </c>
      <c r="S112" s="235">
        <f>R112*[1]Factors!D99</f>
        <v>0</v>
      </c>
      <c r="T112" s="236">
        <f>R112*[1]Factors!D99*[1]Factors!E99</f>
        <v>0</v>
      </c>
      <c r="U112" s="231"/>
      <c r="V112" s="232"/>
      <c r="W112" s="233"/>
      <c r="X112" s="292"/>
      <c r="Y112" s="232"/>
      <c r="Z112" s="231"/>
      <c r="AA112" s="232">
        <f t="shared" si="10"/>
        <v>0</v>
      </c>
      <c r="AB112" s="232"/>
      <c r="AC112" s="233">
        <f t="shared" si="9"/>
        <v>0</v>
      </c>
      <c r="AD112" s="94"/>
      <c r="AE112" s="94"/>
      <c r="AF112" s="94"/>
      <c r="AG112" s="94"/>
      <c r="AH112" s="94"/>
      <c r="AI112" s="94"/>
      <c r="AJ112" s="94"/>
      <c r="AK112" s="94"/>
      <c r="AL112" s="94"/>
      <c r="AM112" s="94"/>
    </row>
    <row r="113" spans="1:39" s="20" customFormat="1" hidden="1">
      <c r="A113" s="31"/>
      <c r="B113" s="31"/>
      <c r="C113" s="94"/>
      <c r="D113" s="94"/>
      <c r="E113" s="94"/>
      <c r="F113" s="149"/>
      <c r="G113" s="227">
        <v>8</v>
      </c>
      <c r="H113" s="228">
        <v>1997</v>
      </c>
      <c r="I113" s="229">
        <v>1998</v>
      </c>
      <c r="J113" s="229">
        <v>1998</v>
      </c>
      <c r="K113" s="230"/>
      <c r="L113" s="231">
        <f t="shared" si="11"/>
        <v>0</v>
      </c>
      <c r="M113" s="232">
        <f t="shared" si="11"/>
        <v>0</v>
      </c>
      <c r="N113" s="232">
        <f t="shared" si="11"/>
        <v>0</v>
      </c>
      <c r="O113" s="233">
        <f t="shared" si="12"/>
        <v>0</v>
      </c>
      <c r="P113" s="234">
        <f t="shared" si="13"/>
        <v>0</v>
      </c>
      <c r="Q113" s="235">
        <f>P113*[1]Factors!D100</f>
        <v>0</v>
      </c>
      <c r="R113" s="235">
        <f t="shared" si="14"/>
        <v>0</v>
      </c>
      <c r="S113" s="235">
        <f>R113*[1]Factors!D100</f>
        <v>0</v>
      </c>
      <c r="T113" s="236">
        <f>R113*[1]Factors!D100*[1]Factors!E100</f>
        <v>0</v>
      </c>
      <c r="U113" s="231"/>
      <c r="V113" s="232"/>
      <c r="W113" s="233"/>
      <c r="X113" s="292"/>
      <c r="Y113" s="232"/>
      <c r="Z113" s="231"/>
      <c r="AA113" s="232">
        <f t="shared" si="10"/>
        <v>0</v>
      </c>
      <c r="AB113" s="232"/>
      <c r="AC113" s="233">
        <f t="shared" si="9"/>
        <v>0</v>
      </c>
      <c r="AD113" s="94"/>
      <c r="AE113" s="94"/>
      <c r="AF113" s="94"/>
      <c r="AG113" s="94"/>
      <c r="AH113" s="94"/>
      <c r="AI113" s="94"/>
      <c r="AJ113" s="94"/>
      <c r="AK113" s="94"/>
      <c r="AL113" s="94"/>
      <c r="AM113" s="94"/>
    </row>
    <row r="114" spans="1:39" s="20" customFormat="1" hidden="1">
      <c r="A114" s="31"/>
      <c r="B114" s="31"/>
      <c r="C114" s="94"/>
      <c r="D114" s="94"/>
      <c r="E114" s="94"/>
      <c r="F114" s="149"/>
      <c r="G114" s="227">
        <v>9</v>
      </c>
      <c r="H114" s="228">
        <v>1997</v>
      </c>
      <c r="I114" s="229">
        <v>1998</v>
      </c>
      <c r="J114" s="229">
        <v>1998</v>
      </c>
      <c r="K114" s="230"/>
      <c r="L114" s="231">
        <f t="shared" si="11"/>
        <v>0</v>
      </c>
      <c r="M114" s="232">
        <f t="shared" si="11"/>
        <v>0</v>
      </c>
      <c r="N114" s="232">
        <f t="shared" si="11"/>
        <v>0</v>
      </c>
      <c r="O114" s="233">
        <f t="shared" si="12"/>
        <v>0</v>
      </c>
      <c r="P114" s="234">
        <f t="shared" si="13"/>
        <v>0</v>
      </c>
      <c r="Q114" s="235">
        <f>P114*[1]Factors!D101</f>
        <v>0</v>
      </c>
      <c r="R114" s="235">
        <f t="shared" si="14"/>
        <v>0</v>
      </c>
      <c r="S114" s="235">
        <f>R114*[1]Factors!D101</f>
        <v>0</v>
      </c>
      <c r="T114" s="236">
        <f>R114*[1]Factors!D101*[1]Factors!E101</f>
        <v>0</v>
      </c>
      <c r="U114" s="231"/>
      <c r="V114" s="232"/>
      <c r="W114" s="233"/>
      <c r="X114" s="292"/>
      <c r="Y114" s="232"/>
      <c r="Z114" s="231"/>
      <c r="AA114" s="232">
        <f t="shared" si="10"/>
        <v>0</v>
      </c>
      <c r="AB114" s="232"/>
      <c r="AC114" s="233">
        <f t="shared" si="9"/>
        <v>0</v>
      </c>
      <c r="AD114" s="94"/>
      <c r="AE114" s="94"/>
      <c r="AF114" s="94"/>
      <c r="AG114" s="94"/>
      <c r="AH114" s="94"/>
      <c r="AI114" s="94"/>
      <c r="AJ114" s="94"/>
      <c r="AK114" s="94"/>
      <c r="AL114" s="94"/>
      <c r="AM114" s="94"/>
    </row>
    <row r="115" spans="1:39" s="20" customFormat="1" hidden="1">
      <c r="A115" s="31"/>
      <c r="B115" s="31"/>
      <c r="C115" s="94"/>
      <c r="D115" s="94"/>
      <c r="E115" s="94"/>
      <c r="F115" s="149"/>
      <c r="G115" s="227">
        <v>10</v>
      </c>
      <c r="H115" s="228">
        <v>1997</v>
      </c>
      <c r="I115" s="229">
        <v>1998</v>
      </c>
      <c r="J115" s="229">
        <v>1998</v>
      </c>
      <c r="K115" s="230"/>
      <c r="L115" s="231">
        <f t="shared" si="11"/>
        <v>0</v>
      </c>
      <c r="M115" s="232">
        <f t="shared" si="11"/>
        <v>0</v>
      </c>
      <c r="N115" s="232">
        <f t="shared" si="11"/>
        <v>0</v>
      </c>
      <c r="O115" s="233">
        <f t="shared" si="12"/>
        <v>0</v>
      </c>
      <c r="P115" s="234">
        <f t="shared" si="13"/>
        <v>0</v>
      </c>
      <c r="Q115" s="235">
        <f>P115*[1]Factors!D102</f>
        <v>0</v>
      </c>
      <c r="R115" s="235">
        <f t="shared" si="14"/>
        <v>0</v>
      </c>
      <c r="S115" s="235">
        <f>R115*[1]Factors!D102</f>
        <v>0</v>
      </c>
      <c r="T115" s="236">
        <f>R115*[1]Factors!D102*[1]Factors!E102</f>
        <v>0</v>
      </c>
      <c r="U115" s="231"/>
      <c r="V115" s="232"/>
      <c r="W115" s="233"/>
      <c r="X115" s="292"/>
      <c r="Y115" s="232"/>
      <c r="Z115" s="231"/>
      <c r="AA115" s="232">
        <f t="shared" si="10"/>
        <v>0</v>
      </c>
      <c r="AB115" s="232"/>
      <c r="AC115" s="233">
        <f t="shared" si="9"/>
        <v>0</v>
      </c>
      <c r="AD115" s="94"/>
      <c r="AE115" s="94"/>
      <c r="AF115" s="94"/>
      <c r="AG115" s="94"/>
      <c r="AH115" s="94"/>
      <c r="AI115" s="94"/>
      <c r="AJ115" s="94"/>
      <c r="AK115" s="94"/>
      <c r="AL115" s="94"/>
      <c r="AM115" s="94"/>
    </row>
    <row r="116" spans="1:39" s="20" customFormat="1" hidden="1">
      <c r="A116" s="31"/>
      <c r="B116" s="31"/>
      <c r="C116" s="94"/>
      <c r="D116" s="94"/>
      <c r="E116" s="94"/>
      <c r="F116" s="149"/>
      <c r="G116" s="227">
        <v>11</v>
      </c>
      <c r="H116" s="228">
        <v>1997</v>
      </c>
      <c r="I116" s="229">
        <v>1998</v>
      </c>
      <c r="J116" s="229">
        <v>1998</v>
      </c>
      <c r="K116" s="230"/>
      <c r="L116" s="231">
        <f t="shared" si="11"/>
        <v>0</v>
      </c>
      <c r="M116" s="232">
        <f t="shared" si="11"/>
        <v>0</v>
      </c>
      <c r="N116" s="232">
        <f t="shared" si="11"/>
        <v>0</v>
      </c>
      <c r="O116" s="233">
        <f t="shared" si="12"/>
        <v>0</v>
      </c>
      <c r="P116" s="234">
        <f t="shared" si="13"/>
        <v>0</v>
      </c>
      <c r="Q116" s="235">
        <f>P116*[1]Factors!D103</f>
        <v>0</v>
      </c>
      <c r="R116" s="235">
        <f t="shared" si="14"/>
        <v>0</v>
      </c>
      <c r="S116" s="235">
        <f>R116*[1]Factors!D103</f>
        <v>0</v>
      </c>
      <c r="T116" s="236">
        <f>R116*[1]Factors!D103*[1]Factors!E103</f>
        <v>0</v>
      </c>
      <c r="U116" s="231"/>
      <c r="V116" s="232"/>
      <c r="W116" s="233"/>
      <c r="X116" s="292"/>
      <c r="Y116" s="232"/>
      <c r="Z116" s="231"/>
      <c r="AA116" s="232">
        <f t="shared" si="10"/>
        <v>0</v>
      </c>
      <c r="AB116" s="232"/>
      <c r="AC116" s="233">
        <f t="shared" si="9"/>
        <v>0</v>
      </c>
      <c r="AD116" s="94"/>
      <c r="AE116" s="94"/>
      <c r="AF116" s="94"/>
      <c r="AG116" s="94"/>
      <c r="AH116" s="94"/>
      <c r="AI116" s="94"/>
      <c r="AJ116" s="94"/>
      <c r="AK116" s="94"/>
      <c r="AL116" s="94"/>
      <c r="AM116" s="94"/>
    </row>
    <row r="117" spans="1:39" s="20" customFormat="1" hidden="1">
      <c r="A117" s="31"/>
      <c r="B117" s="31"/>
      <c r="C117" s="94"/>
      <c r="D117" s="94"/>
      <c r="E117" s="94"/>
      <c r="F117" s="149"/>
      <c r="G117" s="227">
        <v>12</v>
      </c>
      <c r="H117" s="228">
        <v>1997</v>
      </c>
      <c r="I117" s="229">
        <v>1998</v>
      </c>
      <c r="J117" s="229">
        <v>1998</v>
      </c>
      <c r="K117" s="230"/>
      <c r="L117" s="231">
        <f t="shared" si="11"/>
        <v>0</v>
      </c>
      <c r="M117" s="232">
        <f t="shared" si="11"/>
        <v>0</v>
      </c>
      <c r="N117" s="232">
        <f t="shared" si="11"/>
        <v>0</v>
      </c>
      <c r="O117" s="233">
        <f t="shared" si="12"/>
        <v>0</v>
      </c>
      <c r="P117" s="234">
        <f t="shared" si="13"/>
        <v>0</v>
      </c>
      <c r="Q117" s="235">
        <f>P117*[1]Factors!D104</f>
        <v>0</v>
      </c>
      <c r="R117" s="235">
        <f t="shared" si="14"/>
        <v>0</v>
      </c>
      <c r="S117" s="235">
        <f>R117*[1]Factors!D104</f>
        <v>0</v>
      </c>
      <c r="T117" s="236">
        <f>R117*[1]Factors!D104*[1]Factors!E104</f>
        <v>0</v>
      </c>
      <c r="U117" s="231"/>
      <c r="V117" s="232"/>
      <c r="W117" s="233"/>
      <c r="X117" s="292"/>
      <c r="Y117" s="232"/>
      <c r="Z117" s="231"/>
      <c r="AA117" s="232">
        <f t="shared" si="10"/>
        <v>0</v>
      </c>
      <c r="AB117" s="232"/>
      <c r="AC117" s="233">
        <f t="shared" si="9"/>
        <v>0</v>
      </c>
      <c r="AD117" s="94"/>
      <c r="AE117" s="94"/>
      <c r="AF117" s="94"/>
      <c r="AG117" s="94"/>
      <c r="AH117" s="94"/>
      <c r="AI117" s="94"/>
      <c r="AJ117" s="94"/>
      <c r="AK117" s="94"/>
      <c r="AL117" s="94"/>
      <c r="AM117" s="94"/>
    </row>
    <row r="118" spans="1:39" s="20" customFormat="1" hidden="1">
      <c r="A118" s="31"/>
      <c r="B118" s="31"/>
      <c r="C118" s="94"/>
      <c r="D118" s="94"/>
      <c r="E118" s="94"/>
      <c r="F118" s="149"/>
      <c r="G118" s="227">
        <v>1</v>
      </c>
      <c r="H118" s="228">
        <v>1998</v>
      </c>
      <c r="I118" s="229">
        <v>1998</v>
      </c>
      <c r="J118" s="229">
        <v>1998</v>
      </c>
      <c r="K118" s="230"/>
      <c r="L118" s="231">
        <f t="shared" si="11"/>
        <v>0</v>
      </c>
      <c r="M118" s="232">
        <f t="shared" si="11"/>
        <v>0</v>
      </c>
      <c r="N118" s="232">
        <f t="shared" si="11"/>
        <v>0</v>
      </c>
      <c r="O118" s="233">
        <f t="shared" si="12"/>
        <v>0</v>
      </c>
      <c r="P118" s="234">
        <f t="shared" si="13"/>
        <v>0</v>
      </c>
      <c r="Q118" s="235">
        <f>P118*[1]Factors!D105</f>
        <v>0</v>
      </c>
      <c r="R118" s="235">
        <f t="shared" si="14"/>
        <v>0</v>
      </c>
      <c r="S118" s="235">
        <f>R118*[1]Factors!D105</f>
        <v>0</v>
      </c>
      <c r="T118" s="236">
        <f>R118*[1]Factors!D105*[1]Factors!E105</f>
        <v>0</v>
      </c>
      <c r="U118" s="231"/>
      <c r="V118" s="232"/>
      <c r="W118" s="233"/>
      <c r="X118" s="292"/>
      <c r="Y118" s="232"/>
      <c r="Z118" s="231"/>
      <c r="AA118" s="232">
        <f t="shared" si="10"/>
        <v>0</v>
      </c>
      <c r="AB118" s="232"/>
      <c r="AC118" s="233">
        <f t="shared" si="9"/>
        <v>0</v>
      </c>
      <c r="AD118" s="94"/>
      <c r="AE118" s="94"/>
      <c r="AF118" s="94"/>
      <c r="AG118" s="94"/>
      <c r="AH118" s="94"/>
      <c r="AI118" s="94"/>
      <c r="AJ118" s="94"/>
      <c r="AK118" s="94"/>
      <c r="AL118" s="94"/>
      <c r="AM118" s="94"/>
    </row>
    <row r="119" spans="1:39" s="20" customFormat="1" hidden="1">
      <c r="A119" s="31"/>
      <c r="B119" s="31"/>
      <c r="C119" s="94"/>
      <c r="D119" s="94"/>
      <c r="E119" s="94"/>
      <c r="F119" s="149"/>
      <c r="G119" s="227">
        <v>2</v>
      </c>
      <c r="H119" s="228">
        <v>1998</v>
      </c>
      <c r="I119" s="229">
        <v>1998</v>
      </c>
      <c r="J119" s="229">
        <v>1998</v>
      </c>
      <c r="K119" s="230"/>
      <c r="L119" s="231">
        <f t="shared" si="11"/>
        <v>0</v>
      </c>
      <c r="M119" s="232">
        <f t="shared" si="11"/>
        <v>0</v>
      </c>
      <c r="N119" s="232">
        <f t="shared" si="11"/>
        <v>0</v>
      </c>
      <c r="O119" s="233">
        <f t="shared" si="12"/>
        <v>0</v>
      </c>
      <c r="P119" s="234">
        <f t="shared" si="13"/>
        <v>0</v>
      </c>
      <c r="Q119" s="235">
        <f>P119*[1]Factors!D106</f>
        <v>0</v>
      </c>
      <c r="R119" s="235">
        <f t="shared" si="14"/>
        <v>0</v>
      </c>
      <c r="S119" s="235">
        <f>R119*[1]Factors!D106</f>
        <v>0</v>
      </c>
      <c r="T119" s="236">
        <f>R119*[1]Factors!D106*[1]Factors!E106</f>
        <v>0</v>
      </c>
      <c r="U119" s="231"/>
      <c r="V119" s="232"/>
      <c r="W119" s="233"/>
      <c r="X119" s="292"/>
      <c r="Y119" s="232"/>
      <c r="Z119" s="231"/>
      <c r="AA119" s="232">
        <f t="shared" si="10"/>
        <v>0</v>
      </c>
      <c r="AB119" s="232"/>
      <c r="AC119" s="233">
        <f t="shared" si="9"/>
        <v>0</v>
      </c>
      <c r="AD119" s="94"/>
      <c r="AE119" s="94"/>
      <c r="AF119" s="94"/>
      <c r="AG119" s="94"/>
      <c r="AH119" s="94"/>
      <c r="AI119" s="94"/>
      <c r="AJ119" s="94"/>
      <c r="AK119" s="94"/>
      <c r="AL119" s="94"/>
      <c r="AM119" s="94"/>
    </row>
    <row r="120" spans="1:39" s="20" customFormat="1" hidden="1">
      <c r="A120" s="31"/>
      <c r="B120" s="31"/>
      <c r="C120" s="94"/>
      <c r="D120" s="94"/>
      <c r="E120" s="94"/>
      <c r="F120" s="149"/>
      <c r="G120" s="227">
        <v>3</v>
      </c>
      <c r="H120" s="228">
        <v>1998</v>
      </c>
      <c r="I120" s="229">
        <v>1998</v>
      </c>
      <c r="J120" s="229">
        <v>1998</v>
      </c>
      <c r="K120" s="230"/>
      <c r="L120" s="231">
        <f t="shared" si="11"/>
        <v>0</v>
      </c>
      <c r="M120" s="232">
        <f t="shared" si="11"/>
        <v>0</v>
      </c>
      <c r="N120" s="232">
        <f t="shared" si="11"/>
        <v>0</v>
      </c>
      <c r="O120" s="233">
        <f t="shared" si="12"/>
        <v>0</v>
      </c>
      <c r="P120" s="234">
        <f t="shared" si="13"/>
        <v>0</v>
      </c>
      <c r="Q120" s="235">
        <f>P120*[1]Factors!D107</f>
        <v>0</v>
      </c>
      <c r="R120" s="235">
        <f t="shared" si="14"/>
        <v>0</v>
      </c>
      <c r="S120" s="235">
        <f>R120*[1]Factors!D107</f>
        <v>0</v>
      </c>
      <c r="T120" s="236">
        <f>R120*[1]Factors!D107*[1]Factors!E107</f>
        <v>0</v>
      </c>
      <c r="U120" s="231"/>
      <c r="V120" s="232"/>
      <c r="W120" s="233"/>
      <c r="X120" s="292"/>
      <c r="Y120" s="232"/>
      <c r="Z120" s="231"/>
      <c r="AA120" s="232">
        <f t="shared" si="10"/>
        <v>0</v>
      </c>
      <c r="AB120" s="232"/>
      <c r="AC120" s="233">
        <f t="shared" si="9"/>
        <v>0</v>
      </c>
      <c r="AD120" s="94"/>
      <c r="AE120" s="94"/>
      <c r="AF120" s="94"/>
      <c r="AG120" s="94"/>
      <c r="AH120" s="94"/>
      <c r="AI120" s="94"/>
      <c r="AJ120" s="94"/>
      <c r="AK120" s="94"/>
      <c r="AL120" s="94"/>
      <c r="AM120" s="94"/>
    </row>
    <row r="121" spans="1:39" s="20" customFormat="1" hidden="1">
      <c r="A121" s="31"/>
      <c r="B121" s="31"/>
      <c r="C121" s="94"/>
      <c r="D121" s="94"/>
      <c r="E121" s="94"/>
      <c r="F121" s="149"/>
      <c r="G121" s="227">
        <v>4</v>
      </c>
      <c r="H121" s="228">
        <v>1998</v>
      </c>
      <c r="I121" s="229">
        <v>1998</v>
      </c>
      <c r="J121" s="229">
        <v>1999</v>
      </c>
      <c r="K121" s="230"/>
      <c r="L121" s="231">
        <f t="shared" si="11"/>
        <v>0</v>
      </c>
      <c r="M121" s="232">
        <f t="shared" si="11"/>
        <v>0</v>
      </c>
      <c r="N121" s="232">
        <f t="shared" si="11"/>
        <v>0</v>
      </c>
      <c r="O121" s="233">
        <f t="shared" si="12"/>
        <v>0</v>
      </c>
      <c r="P121" s="234">
        <f t="shared" si="13"/>
        <v>0</v>
      </c>
      <c r="Q121" s="235">
        <f>P121*[1]Factors!D108</f>
        <v>0</v>
      </c>
      <c r="R121" s="235">
        <f t="shared" si="14"/>
        <v>0</v>
      </c>
      <c r="S121" s="235">
        <f>R121*[1]Factors!D108</f>
        <v>0</v>
      </c>
      <c r="T121" s="236">
        <f>R121*[1]Factors!D108*[1]Factors!E108</f>
        <v>0</v>
      </c>
      <c r="U121" s="231"/>
      <c r="V121" s="232"/>
      <c r="W121" s="233"/>
      <c r="X121" s="292"/>
      <c r="Y121" s="232"/>
      <c r="Z121" s="231"/>
      <c r="AA121" s="232">
        <f t="shared" si="10"/>
        <v>0</v>
      </c>
      <c r="AB121" s="232"/>
      <c r="AC121" s="233">
        <f t="shared" si="9"/>
        <v>0</v>
      </c>
      <c r="AD121" s="94"/>
      <c r="AE121" s="94"/>
      <c r="AF121" s="94"/>
      <c r="AG121" s="94"/>
      <c r="AH121" s="94"/>
      <c r="AI121" s="94"/>
      <c r="AJ121" s="94"/>
      <c r="AK121" s="94"/>
      <c r="AL121" s="94"/>
      <c r="AM121" s="94"/>
    </row>
    <row r="122" spans="1:39" s="20" customFormat="1" hidden="1">
      <c r="A122" s="31"/>
      <c r="B122" s="31"/>
      <c r="C122" s="94"/>
      <c r="D122" s="94"/>
      <c r="E122" s="94"/>
      <c r="F122" s="149"/>
      <c r="G122" s="227">
        <v>5</v>
      </c>
      <c r="H122" s="228">
        <v>1998</v>
      </c>
      <c r="I122" s="229">
        <v>1998</v>
      </c>
      <c r="J122" s="229">
        <v>1999</v>
      </c>
      <c r="K122" s="230"/>
      <c r="L122" s="231">
        <f t="shared" si="11"/>
        <v>0</v>
      </c>
      <c r="M122" s="232">
        <f t="shared" si="11"/>
        <v>0</v>
      </c>
      <c r="N122" s="232">
        <f t="shared" si="11"/>
        <v>0</v>
      </c>
      <c r="O122" s="233">
        <f t="shared" si="12"/>
        <v>0</v>
      </c>
      <c r="P122" s="234">
        <f t="shared" si="13"/>
        <v>0</v>
      </c>
      <c r="Q122" s="235">
        <f>P122*[1]Factors!D109</f>
        <v>0</v>
      </c>
      <c r="R122" s="235">
        <f t="shared" si="14"/>
        <v>0</v>
      </c>
      <c r="S122" s="235">
        <f>R122*[1]Factors!D109</f>
        <v>0</v>
      </c>
      <c r="T122" s="236">
        <f>R122*[1]Factors!D109*[1]Factors!E109</f>
        <v>0</v>
      </c>
      <c r="U122" s="231"/>
      <c r="V122" s="232"/>
      <c r="W122" s="233"/>
      <c r="X122" s="292"/>
      <c r="Y122" s="232"/>
      <c r="Z122" s="231"/>
      <c r="AA122" s="232">
        <f t="shared" si="10"/>
        <v>0</v>
      </c>
      <c r="AB122" s="232"/>
      <c r="AC122" s="233">
        <f t="shared" si="9"/>
        <v>0</v>
      </c>
      <c r="AD122" s="94"/>
      <c r="AE122" s="94"/>
      <c r="AF122" s="94"/>
      <c r="AG122" s="94"/>
      <c r="AH122" s="94"/>
      <c r="AI122" s="94"/>
      <c r="AJ122" s="94"/>
      <c r="AK122" s="94"/>
      <c r="AL122" s="94"/>
      <c r="AM122" s="94"/>
    </row>
    <row r="123" spans="1:39" s="20" customFormat="1" hidden="1">
      <c r="A123" s="31"/>
      <c r="B123" s="31"/>
      <c r="C123" s="94"/>
      <c r="D123" s="94"/>
      <c r="E123" s="94"/>
      <c r="F123" s="149"/>
      <c r="G123" s="227">
        <v>6</v>
      </c>
      <c r="H123" s="228">
        <v>1998</v>
      </c>
      <c r="I123" s="229">
        <v>1998</v>
      </c>
      <c r="J123" s="229">
        <v>1999</v>
      </c>
      <c r="K123" s="230"/>
      <c r="L123" s="231">
        <f t="shared" si="11"/>
        <v>0</v>
      </c>
      <c r="M123" s="232">
        <f t="shared" si="11"/>
        <v>0</v>
      </c>
      <c r="N123" s="232">
        <f t="shared" si="11"/>
        <v>0</v>
      </c>
      <c r="O123" s="233">
        <f t="shared" si="12"/>
        <v>0</v>
      </c>
      <c r="P123" s="234">
        <f t="shared" si="13"/>
        <v>0</v>
      </c>
      <c r="Q123" s="235">
        <f>P123*[1]Factors!D110</f>
        <v>0</v>
      </c>
      <c r="R123" s="235">
        <f t="shared" si="14"/>
        <v>0</v>
      </c>
      <c r="S123" s="235">
        <f>R123*[1]Factors!D110</f>
        <v>0</v>
      </c>
      <c r="T123" s="236">
        <f>R123*[1]Factors!D110*[1]Factors!E110</f>
        <v>0</v>
      </c>
      <c r="U123" s="231"/>
      <c r="V123" s="232"/>
      <c r="W123" s="233"/>
      <c r="X123" s="292"/>
      <c r="Y123" s="232"/>
      <c r="Z123" s="231"/>
      <c r="AA123" s="232">
        <f t="shared" si="10"/>
        <v>0</v>
      </c>
      <c r="AB123" s="232"/>
      <c r="AC123" s="233">
        <f t="shared" ref="AC123:AC186" si="15">AB123+AA123</f>
        <v>0</v>
      </c>
      <c r="AD123" s="94"/>
      <c r="AE123" s="94"/>
      <c r="AF123" s="94"/>
      <c r="AG123" s="94"/>
      <c r="AH123" s="94"/>
      <c r="AI123" s="94"/>
      <c r="AJ123" s="94"/>
      <c r="AK123" s="94"/>
      <c r="AL123" s="94"/>
      <c r="AM123" s="94"/>
    </row>
    <row r="124" spans="1:39" s="20" customFormat="1" hidden="1">
      <c r="A124" s="31"/>
      <c r="B124" s="31"/>
      <c r="C124" s="94"/>
      <c r="D124" s="94"/>
      <c r="E124" s="94"/>
      <c r="F124" s="149"/>
      <c r="G124" s="227">
        <v>7</v>
      </c>
      <c r="H124" s="228">
        <v>1998</v>
      </c>
      <c r="I124" s="229">
        <v>1999</v>
      </c>
      <c r="J124" s="229">
        <v>1999</v>
      </c>
      <c r="K124" s="230"/>
      <c r="L124" s="231">
        <f t="shared" si="11"/>
        <v>0</v>
      </c>
      <c r="M124" s="232">
        <f t="shared" si="11"/>
        <v>0</v>
      </c>
      <c r="N124" s="232">
        <f t="shared" si="11"/>
        <v>0</v>
      </c>
      <c r="O124" s="233">
        <f t="shared" si="12"/>
        <v>0</v>
      </c>
      <c r="P124" s="234">
        <f t="shared" si="13"/>
        <v>0</v>
      </c>
      <c r="Q124" s="235">
        <f>P124*[1]Factors!D111</f>
        <v>0</v>
      </c>
      <c r="R124" s="235">
        <f t="shared" si="14"/>
        <v>0</v>
      </c>
      <c r="S124" s="235">
        <f>R124*[1]Factors!D111</f>
        <v>0</v>
      </c>
      <c r="T124" s="236">
        <f>R124*[1]Factors!D111*[1]Factors!E111</f>
        <v>0</v>
      </c>
      <c r="U124" s="231"/>
      <c r="V124" s="232"/>
      <c r="W124" s="233"/>
      <c r="X124" s="292"/>
      <c r="Y124" s="232"/>
      <c r="Z124" s="231"/>
      <c r="AA124" s="232">
        <f t="shared" si="10"/>
        <v>0</v>
      </c>
      <c r="AB124" s="232"/>
      <c r="AC124" s="233">
        <f t="shared" si="15"/>
        <v>0</v>
      </c>
      <c r="AD124" s="94"/>
      <c r="AE124" s="94"/>
      <c r="AF124" s="94"/>
      <c r="AG124" s="94"/>
      <c r="AH124" s="94"/>
      <c r="AI124" s="94"/>
      <c r="AJ124" s="94"/>
      <c r="AK124" s="94"/>
      <c r="AL124" s="94"/>
      <c r="AM124" s="94"/>
    </row>
    <row r="125" spans="1:39" s="20" customFormat="1" hidden="1">
      <c r="A125" s="31"/>
      <c r="B125" s="31"/>
      <c r="C125" s="94"/>
      <c r="D125" s="94"/>
      <c r="E125" s="94"/>
      <c r="F125" s="149"/>
      <c r="G125" s="227">
        <v>8</v>
      </c>
      <c r="H125" s="228">
        <v>1998</v>
      </c>
      <c r="I125" s="229">
        <v>1999</v>
      </c>
      <c r="J125" s="229">
        <v>1999</v>
      </c>
      <c r="K125" s="230"/>
      <c r="L125" s="231">
        <f t="shared" si="11"/>
        <v>0</v>
      </c>
      <c r="M125" s="232">
        <f t="shared" si="11"/>
        <v>0</v>
      </c>
      <c r="N125" s="232">
        <f t="shared" si="11"/>
        <v>0</v>
      </c>
      <c r="O125" s="233">
        <f t="shared" si="12"/>
        <v>0</v>
      </c>
      <c r="P125" s="234">
        <f t="shared" si="13"/>
        <v>0</v>
      </c>
      <c r="Q125" s="235">
        <f>P125*[1]Factors!D112</f>
        <v>0</v>
      </c>
      <c r="R125" s="235">
        <f t="shared" si="14"/>
        <v>0</v>
      </c>
      <c r="S125" s="235">
        <f>R125*[1]Factors!D112</f>
        <v>0</v>
      </c>
      <c r="T125" s="236">
        <f>R125*[1]Factors!D112*[1]Factors!E112</f>
        <v>0</v>
      </c>
      <c r="U125" s="231"/>
      <c r="V125" s="232"/>
      <c r="W125" s="233"/>
      <c r="X125" s="292"/>
      <c r="Y125" s="232"/>
      <c r="Z125" s="231"/>
      <c r="AA125" s="232">
        <f t="shared" si="10"/>
        <v>0</v>
      </c>
      <c r="AB125" s="232"/>
      <c r="AC125" s="233">
        <f t="shared" si="15"/>
        <v>0</v>
      </c>
      <c r="AD125" s="94"/>
      <c r="AE125" s="94"/>
      <c r="AF125" s="94"/>
      <c r="AG125" s="94"/>
      <c r="AH125" s="94"/>
      <c r="AI125" s="94"/>
      <c r="AJ125" s="94"/>
      <c r="AK125" s="94"/>
      <c r="AL125" s="94"/>
      <c r="AM125" s="94"/>
    </row>
    <row r="126" spans="1:39" s="20" customFormat="1" hidden="1">
      <c r="A126" s="31"/>
      <c r="B126" s="31"/>
      <c r="C126" s="94"/>
      <c r="D126" s="94"/>
      <c r="E126" s="94"/>
      <c r="F126" s="149"/>
      <c r="G126" s="227">
        <v>9</v>
      </c>
      <c r="H126" s="228">
        <v>1998</v>
      </c>
      <c r="I126" s="229">
        <v>1999</v>
      </c>
      <c r="J126" s="229">
        <v>1999</v>
      </c>
      <c r="K126" s="230"/>
      <c r="L126" s="231">
        <f t="shared" si="11"/>
        <v>0</v>
      </c>
      <c r="M126" s="232">
        <f t="shared" si="11"/>
        <v>0</v>
      </c>
      <c r="N126" s="232">
        <f t="shared" si="11"/>
        <v>0</v>
      </c>
      <c r="O126" s="233">
        <f t="shared" si="12"/>
        <v>0</v>
      </c>
      <c r="P126" s="234">
        <f t="shared" si="13"/>
        <v>0</v>
      </c>
      <c r="Q126" s="235">
        <f>P126*[1]Factors!D113</f>
        <v>0</v>
      </c>
      <c r="R126" s="235">
        <f t="shared" si="14"/>
        <v>0</v>
      </c>
      <c r="S126" s="235">
        <f>R126*[1]Factors!D113</f>
        <v>0</v>
      </c>
      <c r="T126" s="236">
        <f>R126*[1]Factors!D113*[1]Factors!E113</f>
        <v>0</v>
      </c>
      <c r="U126" s="231"/>
      <c r="V126" s="232"/>
      <c r="W126" s="233"/>
      <c r="X126" s="292"/>
      <c r="Y126" s="232"/>
      <c r="Z126" s="231"/>
      <c r="AA126" s="232">
        <f t="shared" si="10"/>
        <v>0</v>
      </c>
      <c r="AB126" s="232"/>
      <c r="AC126" s="233">
        <f t="shared" si="15"/>
        <v>0</v>
      </c>
      <c r="AD126" s="94"/>
      <c r="AE126" s="94"/>
      <c r="AF126" s="94"/>
      <c r="AG126" s="94"/>
      <c r="AH126" s="94"/>
      <c r="AI126" s="94"/>
      <c r="AJ126" s="94"/>
      <c r="AK126" s="94"/>
      <c r="AL126" s="94"/>
      <c r="AM126" s="94"/>
    </row>
    <row r="127" spans="1:39" s="20" customFormat="1" hidden="1">
      <c r="A127" s="31"/>
      <c r="B127" s="31"/>
      <c r="C127" s="94"/>
      <c r="D127" s="94"/>
      <c r="E127" s="94"/>
      <c r="F127" s="149"/>
      <c r="G127" s="227">
        <v>10</v>
      </c>
      <c r="H127" s="228">
        <v>1998</v>
      </c>
      <c r="I127" s="229">
        <v>1999</v>
      </c>
      <c r="J127" s="229">
        <v>1999</v>
      </c>
      <c r="K127" s="230"/>
      <c r="L127" s="231">
        <f t="shared" si="11"/>
        <v>0</v>
      </c>
      <c r="M127" s="232">
        <f t="shared" si="11"/>
        <v>0</v>
      </c>
      <c r="N127" s="232">
        <f t="shared" si="11"/>
        <v>0</v>
      </c>
      <c r="O127" s="233">
        <f t="shared" si="12"/>
        <v>0</v>
      </c>
      <c r="P127" s="234">
        <f t="shared" si="13"/>
        <v>0</v>
      </c>
      <c r="Q127" s="235">
        <f>P127*[1]Factors!D114</f>
        <v>0</v>
      </c>
      <c r="R127" s="235">
        <f t="shared" si="14"/>
        <v>0</v>
      </c>
      <c r="S127" s="235">
        <f>R127*[1]Factors!D114</f>
        <v>0</v>
      </c>
      <c r="T127" s="236">
        <f>R127*[1]Factors!D114*[1]Factors!E114</f>
        <v>0</v>
      </c>
      <c r="U127" s="231"/>
      <c r="V127" s="232"/>
      <c r="W127" s="233"/>
      <c r="X127" s="292"/>
      <c r="Y127" s="232"/>
      <c r="Z127" s="231"/>
      <c r="AA127" s="232">
        <f t="shared" si="10"/>
        <v>0</v>
      </c>
      <c r="AB127" s="232"/>
      <c r="AC127" s="233">
        <f t="shared" si="15"/>
        <v>0</v>
      </c>
      <c r="AD127" s="94"/>
      <c r="AE127" s="94"/>
      <c r="AF127" s="94"/>
      <c r="AG127" s="94"/>
      <c r="AH127" s="94"/>
      <c r="AI127" s="94"/>
      <c r="AJ127" s="94"/>
      <c r="AK127" s="94"/>
      <c r="AL127" s="94"/>
      <c r="AM127" s="94"/>
    </row>
    <row r="128" spans="1:39" s="20" customFormat="1" hidden="1">
      <c r="A128" s="31"/>
      <c r="B128" s="31"/>
      <c r="C128" s="94"/>
      <c r="D128" s="94"/>
      <c r="E128" s="94"/>
      <c r="F128" s="149"/>
      <c r="G128" s="227">
        <v>11</v>
      </c>
      <c r="H128" s="228">
        <v>1998</v>
      </c>
      <c r="I128" s="229">
        <v>1999</v>
      </c>
      <c r="J128" s="229">
        <v>1999</v>
      </c>
      <c r="K128" s="230"/>
      <c r="L128" s="231">
        <f t="shared" si="11"/>
        <v>0</v>
      </c>
      <c r="M128" s="232">
        <f t="shared" si="11"/>
        <v>0</v>
      </c>
      <c r="N128" s="232">
        <f t="shared" si="11"/>
        <v>0</v>
      </c>
      <c r="O128" s="233">
        <f t="shared" si="12"/>
        <v>0</v>
      </c>
      <c r="P128" s="234">
        <f t="shared" si="13"/>
        <v>0</v>
      </c>
      <c r="Q128" s="235">
        <f>P128*[1]Factors!D115</f>
        <v>0</v>
      </c>
      <c r="R128" s="235">
        <f t="shared" si="14"/>
        <v>0</v>
      </c>
      <c r="S128" s="235">
        <f>R128*[1]Factors!D115</f>
        <v>0</v>
      </c>
      <c r="T128" s="236">
        <f>R128*[1]Factors!D115*[1]Factors!E115</f>
        <v>0</v>
      </c>
      <c r="U128" s="231"/>
      <c r="V128" s="232"/>
      <c r="W128" s="233"/>
      <c r="X128" s="292"/>
      <c r="Y128" s="232"/>
      <c r="Z128" s="231"/>
      <c r="AA128" s="232">
        <f t="shared" si="10"/>
        <v>0</v>
      </c>
      <c r="AB128" s="232"/>
      <c r="AC128" s="233">
        <f t="shared" si="15"/>
        <v>0</v>
      </c>
      <c r="AD128" s="94"/>
      <c r="AE128" s="94"/>
      <c r="AF128" s="94"/>
      <c r="AG128" s="94"/>
      <c r="AH128" s="94"/>
      <c r="AI128" s="94"/>
      <c r="AJ128" s="94"/>
      <c r="AK128" s="94"/>
      <c r="AL128" s="94"/>
      <c r="AM128" s="94"/>
    </row>
    <row r="129" spans="1:39" s="20" customFormat="1" hidden="1">
      <c r="A129" s="31"/>
      <c r="B129" s="31"/>
      <c r="C129" s="94"/>
      <c r="D129" s="94"/>
      <c r="E129" s="94"/>
      <c r="F129" s="149"/>
      <c r="G129" s="227">
        <v>12</v>
      </c>
      <c r="H129" s="228">
        <v>1998</v>
      </c>
      <c r="I129" s="229">
        <v>1999</v>
      </c>
      <c r="J129" s="229">
        <v>1999</v>
      </c>
      <c r="K129" s="230"/>
      <c r="L129" s="231">
        <f t="shared" si="11"/>
        <v>0</v>
      </c>
      <c r="M129" s="232">
        <f t="shared" si="11"/>
        <v>0</v>
      </c>
      <c r="N129" s="232">
        <f t="shared" si="11"/>
        <v>0</v>
      </c>
      <c r="O129" s="233">
        <f t="shared" si="12"/>
        <v>0</v>
      </c>
      <c r="P129" s="234">
        <f t="shared" si="13"/>
        <v>0</v>
      </c>
      <c r="Q129" s="235">
        <f>P129*[1]Factors!D116</f>
        <v>0</v>
      </c>
      <c r="R129" s="235">
        <f t="shared" si="14"/>
        <v>0</v>
      </c>
      <c r="S129" s="235">
        <f>R129*[1]Factors!D116</f>
        <v>0</v>
      </c>
      <c r="T129" s="236">
        <f>R129*[1]Factors!D116*[1]Factors!E116</f>
        <v>0</v>
      </c>
      <c r="U129" s="231"/>
      <c r="V129" s="232"/>
      <c r="W129" s="233"/>
      <c r="X129" s="292"/>
      <c r="Y129" s="232"/>
      <c r="Z129" s="231"/>
      <c r="AA129" s="232">
        <f t="shared" si="10"/>
        <v>0</v>
      </c>
      <c r="AB129" s="232"/>
      <c r="AC129" s="233">
        <f t="shared" si="15"/>
        <v>0</v>
      </c>
      <c r="AD129" s="94"/>
      <c r="AE129" s="94"/>
      <c r="AF129" s="94"/>
      <c r="AG129" s="94"/>
      <c r="AH129" s="94"/>
      <c r="AI129" s="94"/>
      <c r="AJ129" s="94"/>
      <c r="AK129" s="94"/>
      <c r="AL129" s="94"/>
      <c r="AM129" s="94"/>
    </row>
    <row r="130" spans="1:39" s="20" customFormat="1" hidden="1">
      <c r="A130" s="31"/>
      <c r="B130" s="31"/>
      <c r="C130" s="94"/>
      <c r="D130" s="94"/>
      <c r="E130" s="94"/>
      <c r="F130" s="149"/>
      <c r="G130" s="227">
        <v>1</v>
      </c>
      <c r="H130" s="228">
        <v>1999</v>
      </c>
      <c r="I130" s="229">
        <v>1999</v>
      </c>
      <c r="J130" s="229">
        <v>1999</v>
      </c>
      <c r="K130" s="230"/>
      <c r="L130" s="231">
        <f t="shared" si="11"/>
        <v>0</v>
      </c>
      <c r="M130" s="232">
        <f t="shared" si="11"/>
        <v>0</v>
      </c>
      <c r="N130" s="232">
        <f t="shared" si="11"/>
        <v>0</v>
      </c>
      <c r="O130" s="233">
        <f t="shared" si="12"/>
        <v>0</v>
      </c>
      <c r="P130" s="234">
        <f t="shared" si="13"/>
        <v>0</v>
      </c>
      <c r="Q130" s="235">
        <f>P130*[1]Factors!D117</f>
        <v>0</v>
      </c>
      <c r="R130" s="235">
        <f t="shared" si="14"/>
        <v>0</v>
      </c>
      <c r="S130" s="235">
        <f>R130*[1]Factors!D117</f>
        <v>0</v>
      </c>
      <c r="T130" s="236">
        <f>R130*[1]Factors!D117*[1]Factors!E117</f>
        <v>0</v>
      </c>
      <c r="U130" s="231"/>
      <c r="V130" s="232"/>
      <c r="W130" s="233"/>
      <c r="X130" s="292"/>
      <c r="Y130" s="232"/>
      <c r="Z130" s="231"/>
      <c r="AA130" s="232">
        <f t="shared" si="10"/>
        <v>0</v>
      </c>
      <c r="AB130" s="232"/>
      <c r="AC130" s="233">
        <f t="shared" si="15"/>
        <v>0</v>
      </c>
      <c r="AD130" s="94"/>
      <c r="AE130" s="94"/>
      <c r="AF130" s="94"/>
      <c r="AG130" s="94"/>
      <c r="AH130" s="94"/>
      <c r="AI130" s="94"/>
      <c r="AJ130" s="94"/>
      <c r="AK130" s="94"/>
      <c r="AL130" s="94"/>
      <c r="AM130" s="94"/>
    </row>
    <row r="131" spans="1:39" s="20" customFormat="1" hidden="1">
      <c r="A131" s="31"/>
      <c r="B131" s="31"/>
      <c r="C131" s="94"/>
      <c r="D131" s="94"/>
      <c r="E131" s="94"/>
      <c r="F131" s="149"/>
      <c r="G131" s="227">
        <v>2</v>
      </c>
      <c r="H131" s="228">
        <v>1999</v>
      </c>
      <c r="I131" s="229">
        <v>1999</v>
      </c>
      <c r="J131" s="229">
        <v>1999</v>
      </c>
      <c r="K131" s="230"/>
      <c r="L131" s="231">
        <f t="shared" si="11"/>
        <v>0</v>
      </c>
      <c r="M131" s="232">
        <f t="shared" si="11"/>
        <v>0</v>
      </c>
      <c r="N131" s="232">
        <f t="shared" si="11"/>
        <v>0</v>
      </c>
      <c r="O131" s="233">
        <f t="shared" si="12"/>
        <v>0</v>
      </c>
      <c r="P131" s="234">
        <f t="shared" si="13"/>
        <v>0</v>
      </c>
      <c r="Q131" s="235">
        <f>P131*[1]Factors!D118</f>
        <v>0</v>
      </c>
      <c r="R131" s="235">
        <f t="shared" si="14"/>
        <v>0</v>
      </c>
      <c r="S131" s="235">
        <f>R131*[1]Factors!D118</f>
        <v>0</v>
      </c>
      <c r="T131" s="236">
        <f>R131*[1]Factors!D118*[1]Factors!E118</f>
        <v>0</v>
      </c>
      <c r="U131" s="231"/>
      <c r="V131" s="232"/>
      <c r="W131" s="233"/>
      <c r="X131" s="292"/>
      <c r="Y131" s="232"/>
      <c r="Z131" s="231"/>
      <c r="AA131" s="232">
        <f t="shared" si="10"/>
        <v>0</v>
      </c>
      <c r="AB131" s="232"/>
      <c r="AC131" s="233">
        <f t="shared" si="15"/>
        <v>0</v>
      </c>
      <c r="AD131" s="94"/>
      <c r="AE131" s="94"/>
      <c r="AF131" s="94"/>
      <c r="AG131" s="94"/>
      <c r="AH131" s="94"/>
      <c r="AI131" s="94"/>
      <c r="AJ131" s="94"/>
      <c r="AK131" s="94"/>
      <c r="AL131" s="94"/>
      <c r="AM131" s="94"/>
    </row>
    <row r="132" spans="1:39" s="20" customFormat="1" hidden="1">
      <c r="A132" s="31"/>
      <c r="B132" s="31"/>
      <c r="C132" s="94"/>
      <c r="D132" s="94"/>
      <c r="E132" s="94"/>
      <c r="F132" s="149"/>
      <c r="G132" s="227">
        <v>3</v>
      </c>
      <c r="H132" s="228">
        <v>1999</v>
      </c>
      <c r="I132" s="229">
        <v>1999</v>
      </c>
      <c r="J132" s="229">
        <v>1999</v>
      </c>
      <c r="K132" s="230"/>
      <c r="L132" s="231">
        <f t="shared" si="11"/>
        <v>0</v>
      </c>
      <c r="M132" s="232">
        <f t="shared" si="11"/>
        <v>0</v>
      </c>
      <c r="N132" s="232">
        <f t="shared" si="11"/>
        <v>0</v>
      </c>
      <c r="O132" s="233">
        <f t="shared" si="12"/>
        <v>0</v>
      </c>
      <c r="P132" s="234">
        <f t="shared" si="13"/>
        <v>0</v>
      </c>
      <c r="Q132" s="235">
        <f>P132*[1]Factors!D119</f>
        <v>0</v>
      </c>
      <c r="R132" s="235">
        <f t="shared" si="14"/>
        <v>0</v>
      </c>
      <c r="S132" s="235">
        <f>R132*[1]Factors!D119</f>
        <v>0</v>
      </c>
      <c r="T132" s="236">
        <f>R132*[1]Factors!D119*[1]Factors!E119</f>
        <v>0</v>
      </c>
      <c r="U132" s="231"/>
      <c r="V132" s="232"/>
      <c r="W132" s="233"/>
      <c r="X132" s="292"/>
      <c r="Y132" s="232"/>
      <c r="Z132" s="231"/>
      <c r="AA132" s="232">
        <f t="shared" si="10"/>
        <v>0</v>
      </c>
      <c r="AB132" s="232"/>
      <c r="AC132" s="233">
        <f t="shared" si="15"/>
        <v>0</v>
      </c>
      <c r="AD132" s="94"/>
      <c r="AE132" s="94"/>
      <c r="AF132" s="94"/>
      <c r="AG132" s="94"/>
      <c r="AH132" s="94"/>
      <c r="AI132" s="94"/>
      <c r="AJ132" s="94"/>
      <c r="AK132" s="94"/>
      <c r="AL132" s="94"/>
      <c r="AM132" s="94"/>
    </row>
    <row r="133" spans="1:39" s="20" customFormat="1" hidden="1">
      <c r="A133" s="31"/>
      <c r="B133" s="31"/>
      <c r="C133" s="94"/>
      <c r="D133" s="94"/>
      <c r="E133" s="94"/>
      <c r="F133" s="149"/>
      <c r="G133" s="227">
        <v>4</v>
      </c>
      <c r="H133" s="228">
        <v>1999</v>
      </c>
      <c r="I133" s="229">
        <v>1999</v>
      </c>
      <c r="J133" s="229">
        <v>2000</v>
      </c>
      <c r="K133" s="230"/>
      <c r="L133" s="231">
        <f t="shared" si="11"/>
        <v>0</v>
      </c>
      <c r="M133" s="232">
        <f t="shared" si="11"/>
        <v>0</v>
      </c>
      <c r="N133" s="232">
        <f t="shared" si="11"/>
        <v>0</v>
      </c>
      <c r="O133" s="233">
        <f t="shared" si="12"/>
        <v>0</v>
      </c>
      <c r="P133" s="234">
        <f t="shared" si="13"/>
        <v>0</v>
      </c>
      <c r="Q133" s="235">
        <f>P133*[1]Factors!D120</f>
        <v>0</v>
      </c>
      <c r="R133" s="235">
        <f t="shared" si="14"/>
        <v>0</v>
      </c>
      <c r="S133" s="235">
        <f>R133*[1]Factors!D120</f>
        <v>0</v>
      </c>
      <c r="T133" s="236">
        <f>R133*[1]Factors!D120*[1]Factors!E120</f>
        <v>0</v>
      </c>
      <c r="U133" s="231"/>
      <c r="V133" s="232"/>
      <c r="W133" s="233"/>
      <c r="X133" s="292"/>
      <c r="Y133" s="232"/>
      <c r="Z133" s="231"/>
      <c r="AA133" s="232">
        <f t="shared" si="10"/>
        <v>0</v>
      </c>
      <c r="AB133" s="232"/>
      <c r="AC133" s="233">
        <f t="shared" si="15"/>
        <v>0</v>
      </c>
      <c r="AD133" s="94"/>
      <c r="AE133" s="94"/>
      <c r="AF133" s="94"/>
      <c r="AG133" s="94"/>
      <c r="AH133" s="94"/>
      <c r="AI133" s="94"/>
      <c r="AJ133" s="94"/>
      <c r="AK133" s="94"/>
      <c r="AL133" s="94"/>
      <c r="AM133" s="94"/>
    </row>
    <row r="134" spans="1:39" s="20" customFormat="1" hidden="1">
      <c r="A134" s="31"/>
      <c r="B134" s="31"/>
      <c r="C134" s="94"/>
      <c r="D134" s="94"/>
      <c r="E134" s="94"/>
      <c r="F134" s="149"/>
      <c r="G134" s="227">
        <v>5</v>
      </c>
      <c r="H134" s="228">
        <v>1999</v>
      </c>
      <c r="I134" s="229">
        <v>1999</v>
      </c>
      <c r="J134" s="229">
        <v>2000</v>
      </c>
      <c r="K134" s="230"/>
      <c r="L134" s="231">
        <f t="shared" si="11"/>
        <v>0</v>
      </c>
      <c r="M134" s="232">
        <f t="shared" si="11"/>
        <v>0</v>
      </c>
      <c r="N134" s="232">
        <f t="shared" si="11"/>
        <v>0</v>
      </c>
      <c r="O134" s="233">
        <f t="shared" si="12"/>
        <v>0</v>
      </c>
      <c r="P134" s="234">
        <f t="shared" si="13"/>
        <v>0</v>
      </c>
      <c r="Q134" s="235">
        <f>P134*[1]Factors!D121</f>
        <v>0</v>
      </c>
      <c r="R134" s="235">
        <f t="shared" si="14"/>
        <v>0</v>
      </c>
      <c r="S134" s="235">
        <f>R134*[1]Factors!D121</f>
        <v>0</v>
      </c>
      <c r="T134" s="236">
        <f>R134*[1]Factors!D121*[1]Factors!E121</f>
        <v>0</v>
      </c>
      <c r="U134" s="231"/>
      <c r="V134" s="232"/>
      <c r="W134" s="233"/>
      <c r="X134" s="292"/>
      <c r="Y134" s="232"/>
      <c r="Z134" s="231"/>
      <c r="AA134" s="232">
        <f t="shared" si="10"/>
        <v>0</v>
      </c>
      <c r="AB134" s="232"/>
      <c r="AC134" s="233">
        <f t="shared" si="15"/>
        <v>0</v>
      </c>
      <c r="AD134" s="94"/>
      <c r="AE134" s="94"/>
      <c r="AF134" s="94"/>
      <c r="AG134" s="94"/>
      <c r="AH134" s="94"/>
      <c r="AI134" s="94"/>
      <c r="AJ134" s="94"/>
      <c r="AK134" s="94"/>
      <c r="AL134" s="94"/>
      <c r="AM134" s="94"/>
    </row>
    <row r="135" spans="1:39" s="20" customFormat="1" hidden="1">
      <c r="A135" s="31"/>
      <c r="B135" s="31"/>
      <c r="C135" s="94"/>
      <c r="D135" s="94"/>
      <c r="E135" s="94"/>
      <c r="F135" s="149"/>
      <c r="G135" s="227">
        <v>6</v>
      </c>
      <c r="H135" s="228">
        <v>1999</v>
      </c>
      <c r="I135" s="229">
        <v>1999</v>
      </c>
      <c r="J135" s="229">
        <v>2000</v>
      </c>
      <c r="K135" s="230"/>
      <c r="L135" s="231">
        <f t="shared" si="11"/>
        <v>0</v>
      </c>
      <c r="M135" s="232">
        <f t="shared" si="11"/>
        <v>0</v>
      </c>
      <c r="N135" s="232">
        <f t="shared" si="11"/>
        <v>0</v>
      </c>
      <c r="O135" s="233">
        <f t="shared" si="12"/>
        <v>0</v>
      </c>
      <c r="P135" s="234">
        <f t="shared" si="13"/>
        <v>0</v>
      </c>
      <c r="Q135" s="235">
        <f>P135*[1]Factors!D122</f>
        <v>0</v>
      </c>
      <c r="R135" s="235">
        <f t="shared" si="14"/>
        <v>0</v>
      </c>
      <c r="S135" s="235">
        <f>R135*[1]Factors!D122</f>
        <v>0</v>
      </c>
      <c r="T135" s="236">
        <f>R135*[1]Factors!D122*[1]Factors!E122</f>
        <v>0</v>
      </c>
      <c r="U135" s="231"/>
      <c r="V135" s="232"/>
      <c r="W135" s="233"/>
      <c r="X135" s="292"/>
      <c r="Y135" s="232"/>
      <c r="Z135" s="231"/>
      <c r="AA135" s="232">
        <f t="shared" si="10"/>
        <v>0</v>
      </c>
      <c r="AB135" s="232"/>
      <c r="AC135" s="233">
        <f t="shared" si="15"/>
        <v>0</v>
      </c>
      <c r="AD135" s="94"/>
      <c r="AE135" s="94"/>
      <c r="AF135" s="94"/>
      <c r="AG135" s="94"/>
      <c r="AH135" s="94"/>
      <c r="AI135" s="94"/>
      <c r="AJ135" s="94"/>
      <c r="AK135" s="94"/>
      <c r="AL135" s="94"/>
      <c r="AM135" s="94"/>
    </row>
    <row r="136" spans="1:39" s="20" customFormat="1" hidden="1">
      <c r="A136" s="31"/>
      <c r="B136" s="31"/>
      <c r="C136" s="94"/>
      <c r="D136" s="94"/>
      <c r="E136" s="94"/>
      <c r="F136" s="149"/>
      <c r="G136" s="227">
        <v>7</v>
      </c>
      <c r="H136" s="228">
        <v>1999</v>
      </c>
      <c r="I136" s="229">
        <v>2000</v>
      </c>
      <c r="J136" s="229">
        <v>2000</v>
      </c>
      <c r="K136" s="230"/>
      <c r="L136" s="231">
        <f t="shared" si="11"/>
        <v>0</v>
      </c>
      <c r="M136" s="232">
        <f t="shared" si="11"/>
        <v>0</v>
      </c>
      <c r="N136" s="232">
        <f t="shared" si="11"/>
        <v>0</v>
      </c>
      <c r="O136" s="233">
        <f t="shared" si="12"/>
        <v>0</v>
      </c>
      <c r="P136" s="234">
        <f t="shared" si="13"/>
        <v>0</v>
      </c>
      <c r="Q136" s="235">
        <f>P136*[1]Factors!D123</f>
        <v>0</v>
      </c>
      <c r="R136" s="235">
        <f t="shared" si="14"/>
        <v>0</v>
      </c>
      <c r="S136" s="235">
        <f>R136*[1]Factors!D123</f>
        <v>0</v>
      </c>
      <c r="T136" s="236">
        <f>R136*[1]Factors!D123*[1]Factors!E123</f>
        <v>0</v>
      </c>
      <c r="U136" s="231"/>
      <c r="V136" s="232"/>
      <c r="W136" s="233"/>
      <c r="X136" s="292"/>
      <c r="Y136" s="232"/>
      <c r="Z136" s="231"/>
      <c r="AA136" s="232">
        <f t="shared" si="10"/>
        <v>0</v>
      </c>
      <c r="AB136" s="232"/>
      <c r="AC136" s="233">
        <f t="shared" si="15"/>
        <v>0</v>
      </c>
      <c r="AD136" s="94"/>
      <c r="AE136" s="94"/>
      <c r="AF136" s="94"/>
      <c r="AG136" s="94"/>
      <c r="AH136" s="94"/>
      <c r="AI136" s="94"/>
      <c r="AJ136" s="94"/>
      <c r="AK136" s="94"/>
      <c r="AL136" s="94"/>
      <c r="AM136" s="94"/>
    </row>
    <row r="137" spans="1:39" s="20" customFormat="1" hidden="1">
      <c r="A137" s="31"/>
      <c r="B137" s="31"/>
      <c r="C137" s="94"/>
      <c r="D137" s="94"/>
      <c r="E137" s="94"/>
      <c r="F137" s="149"/>
      <c r="G137" s="227">
        <v>8</v>
      </c>
      <c r="H137" s="228">
        <v>1999</v>
      </c>
      <c r="I137" s="229">
        <v>2000</v>
      </c>
      <c r="J137" s="229">
        <v>2000</v>
      </c>
      <c r="K137" s="230"/>
      <c r="L137" s="231">
        <f t="shared" si="11"/>
        <v>0</v>
      </c>
      <c r="M137" s="232">
        <f t="shared" si="11"/>
        <v>0</v>
      </c>
      <c r="N137" s="232">
        <f t="shared" si="11"/>
        <v>0</v>
      </c>
      <c r="O137" s="233">
        <f t="shared" si="12"/>
        <v>0</v>
      </c>
      <c r="P137" s="234">
        <f t="shared" si="13"/>
        <v>0</v>
      </c>
      <c r="Q137" s="235">
        <f>P137*[1]Factors!D124</f>
        <v>0</v>
      </c>
      <c r="R137" s="235">
        <f t="shared" si="14"/>
        <v>0</v>
      </c>
      <c r="S137" s="235">
        <f>R137*[1]Factors!D124</f>
        <v>0</v>
      </c>
      <c r="T137" s="236">
        <f>R137*[1]Factors!D124*[1]Factors!E124</f>
        <v>0</v>
      </c>
      <c r="U137" s="231"/>
      <c r="V137" s="232"/>
      <c r="W137" s="233"/>
      <c r="X137" s="292"/>
      <c r="Y137" s="232"/>
      <c r="Z137" s="231"/>
      <c r="AA137" s="232">
        <f t="shared" si="10"/>
        <v>0</v>
      </c>
      <c r="AB137" s="232"/>
      <c r="AC137" s="233">
        <f t="shared" si="15"/>
        <v>0</v>
      </c>
      <c r="AD137" s="94"/>
      <c r="AE137" s="94"/>
      <c r="AF137" s="94"/>
      <c r="AG137" s="94"/>
      <c r="AH137" s="94"/>
      <c r="AI137" s="94"/>
      <c r="AJ137" s="94"/>
      <c r="AK137" s="94"/>
      <c r="AL137" s="94"/>
      <c r="AM137" s="94"/>
    </row>
    <row r="138" spans="1:39" s="20" customFormat="1" hidden="1">
      <c r="A138" s="31"/>
      <c r="B138" s="31"/>
      <c r="C138" s="94"/>
      <c r="D138" s="94"/>
      <c r="E138" s="94"/>
      <c r="F138" s="149"/>
      <c r="G138" s="227">
        <v>9</v>
      </c>
      <c r="H138" s="228">
        <v>1999</v>
      </c>
      <c r="I138" s="229">
        <v>2000</v>
      </c>
      <c r="J138" s="229">
        <v>2000</v>
      </c>
      <c r="K138" s="230"/>
      <c r="L138" s="231">
        <f t="shared" si="11"/>
        <v>0</v>
      </c>
      <c r="M138" s="232">
        <f t="shared" si="11"/>
        <v>0</v>
      </c>
      <c r="N138" s="232">
        <f t="shared" si="11"/>
        <v>0</v>
      </c>
      <c r="O138" s="233">
        <f t="shared" si="12"/>
        <v>0</v>
      </c>
      <c r="P138" s="234">
        <f t="shared" si="13"/>
        <v>0</v>
      </c>
      <c r="Q138" s="235">
        <f>P138*[1]Factors!D125</f>
        <v>0</v>
      </c>
      <c r="R138" s="235">
        <f t="shared" si="14"/>
        <v>0</v>
      </c>
      <c r="S138" s="235">
        <f>R138*[1]Factors!D125</f>
        <v>0</v>
      </c>
      <c r="T138" s="236">
        <f>R138*[1]Factors!D125*[1]Factors!E125</f>
        <v>0</v>
      </c>
      <c r="U138" s="231"/>
      <c r="V138" s="232"/>
      <c r="W138" s="233"/>
      <c r="X138" s="292"/>
      <c r="Y138" s="232"/>
      <c r="Z138" s="231"/>
      <c r="AA138" s="232">
        <f t="shared" si="10"/>
        <v>0</v>
      </c>
      <c r="AB138" s="232"/>
      <c r="AC138" s="233">
        <f t="shared" si="15"/>
        <v>0</v>
      </c>
      <c r="AD138" s="94"/>
      <c r="AE138" s="94"/>
      <c r="AF138" s="94"/>
      <c r="AG138" s="94"/>
      <c r="AH138" s="94"/>
      <c r="AI138" s="94"/>
      <c r="AJ138" s="94"/>
      <c r="AK138" s="94"/>
      <c r="AL138" s="94"/>
      <c r="AM138" s="94"/>
    </row>
    <row r="139" spans="1:39" s="20" customFormat="1" hidden="1">
      <c r="A139" s="31"/>
      <c r="B139" s="31"/>
      <c r="C139" s="94"/>
      <c r="D139" s="94"/>
      <c r="E139" s="94"/>
      <c r="F139" s="149"/>
      <c r="G139" s="227">
        <v>10</v>
      </c>
      <c r="H139" s="228">
        <v>1999</v>
      </c>
      <c r="I139" s="229">
        <v>2000</v>
      </c>
      <c r="J139" s="229">
        <v>2000</v>
      </c>
      <c r="K139" s="230"/>
      <c r="L139" s="231">
        <f t="shared" si="11"/>
        <v>0</v>
      </c>
      <c r="M139" s="232">
        <f t="shared" si="11"/>
        <v>0</v>
      </c>
      <c r="N139" s="232">
        <f t="shared" si="11"/>
        <v>0</v>
      </c>
      <c r="O139" s="233">
        <f t="shared" si="12"/>
        <v>0</v>
      </c>
      <c r="P139" s="234">
        <f t="shared" si="13"/>
        <v>0</v>
      </c>
      <c r="Q139" s="235">
        <f>P139*[1]Factors!D126</f>
        <v>0</v>
      </c>
      <c r="R139" s="235">
        <f t="shared" si="14"/>
        <v>0</v>
      </c>
      <c r="S139" s="235">
        <f>R139*[1]Factors!D126</f>
        <v>0</v>
      </c>
      <c r="T139" s="236">
        <f>R139*[1]Factors!D126*[1]Factors!E126</f>
        <v>0</v>
      </c>
      <c r="U139" s="231"/>
      <c r="V139" s="232"/>
      <c r="W139" s="233"/>
      <c r="X139" s="292"/>
      <c r="Y139" s="232"/>
      <c r="Z139" s="231"/>
      <c r="AA139" s="232">
        <f t="shared" si="10"/>
        <v>0</v>
      </c>
      <c r="AB139" s="232"/>
      <c r="AC139" s="233">
        <f t="shared" si="15"/>
        <v>0</v>
      </c>
      <c r="AD139" s="94"/>
      <c r="AE139" s="94"/>
      <c r="AF139" s="94"/>
      <c r="AG139" s="94"/>
      <c r="AH139" s="94"/>
      <c r="AI139" s="94"/>
      <c r="AJ139" s="94"/>
      <c r="AK139" s="94"/>
      <c r="AL139" s="94"/>
      <c r="AM139" s="94"/>
    </row>
    <row r="140" spans="1:39" s="20" customFormat="1" hidden="1">
      <c r="A140" s="31"/>
      <c r="B140" s="31"/>
      <c r="C140" s="94"/>
      <c r="D140" s="94"/>
      <c r="E140" s="94"/>
      <c r="F140" s="149"/>
      <c r="G140" s="227">
        <v>11</v>
      </c>
      <c r="H140" s="228">
        <v>1999</v>
      </c>
      <c r="I140" s="229">
        <v>2000</v>
      </c>
      <c r="J140" s="229">
        <v>2000</v>
      </c>
      <c r="K140" s="230"/>
      <c r="L140" s="231">
        <f t="shared" si="11"/>
        <v>0</v>
      </c>
      <c r="M140" s="232">
        <f t="shared" si="11"/>
        <v>0</v>
      </c>
      <c r="N140" s="232">
        <f t="shared" si="11"/>
        <v>0</v>
      </c>
      <c r="O140" s="233">
        <f t="shared" si="12"/>
        <v>0</v>
      </c>
      <c r="P140" s="234">
        <f t="shared" si="13"/>
        <v>0</v>
      </c>
      <c r="Q140" s="235">
        <f>P140*[1]Factors!D127</f>
        <v>0</v>
      </c>
      <c r="R140" s="235">
        <f t="shared" si="14"/>
        <v>0</v>
      </c>
      <c r="S140" s="235">
        <f>R140*[1]Factors!D127</f>
        <v>0</v>
      </c>
      <c r="T140" s="236">
        <f>R140*[1]Factors!D127*[1]Factors!E127</f>
        <v>0</v>
      </c>
      <c r="U140" s="231"/>
      <c r="V140" s="232"/>
      <c r="W140" s="233"/>
      <c r="X140" s="292"/>
      <c r="Y140" s="232"/>
      <c r="Z140" s="231"/>
      <c r="AA140" s="232">
        <f t="shared" si="10"/>
        <v>0</v>
      </c>
      <c r="AB140" s="232"/>
      <c r="AC140" s="233">
        <f t="shared" si="15"/>
        <v>0</v>
      </c>
      <c r="AD140" s="94"/>
      <c r="AE140" s="94"/>
      <c r="AF140" s="94"/>
      <c r="AG140" s="94"/>
      <c r="AH140" s="94"/>
      <c r="AI140" s="94"/>
      <c r="AJ140" s="94"/>
      <c r="AK140" s="94"/>
      <c r="AL140" s="94"/>
      <c r="AM140" s="94"/>
    </row>
    <row r="141" spans="1:39" s="20" customFormat="1" hidden="1">
      <c r="A141" s="31"/>
      <c r="B141" s="31"/>
      <c r="C141" s="94"/>
      <c r="D141" s="94"/>
      <c r="E141" s="94"/>
      <c r="F141" s="149"/>
      <c r="G141" s="227">
        <v>12</v>
      </c>
      <c r="H141" s="228">
        <v>1999</v>
      </c>
      <c r="I141" s="229">
        <v>2000</v>
      </c>
      <c r="J141" s="229">
        <v>2000</v>
      </c>
      <c r="K141" s="230"/>
      <c r="L141" s="231">
        <f t="shared" si="11"/>
        <v>0</v>
      </c>
      <c r="M141" s="232">
        <f t="shared" si="11"/>
        <v>0</v>
      </c>
      <c r="N141" s="232">
        <f t="shared" si="11"/>
        <v>0</v>
      </c>
      <c r="O141" s="233">
        <f t="shared" si="12"/>
        <v>0</v>
      </c>
      <c r="P141" s="234">
        <f t="shared" si="13"/>
        <v>0</v>
      </c>
      <c r="Q141" s="235">
        <f>P141*[1]Factors!D128</f>
        <v>0</v>
      </c>
      <c r="R141" s="235">
        <f t="shared" si="14"/>
        <v>0</v>
      </c>
      <c r="S141" s="235">
        <f>R141*[1]Factors!D128</f>
        <v>0</v>
      </c>
      <c r="T141" s="236">
        <f>R141*[1]Factors!D128*[1]Factors!E128</f>
        <v>0</v>
      </c>
      <c r="U141" s="231"/>
      <c r="V141" s="232"/>
      <c r="W141" s="233"/>
      <c r="X141" s="292"/>
      <c r="Y141" s="232"/>
      <c r="Z141" s="231"/>
      <c r="AA141" s="232">
        <f t="shared" si="10"/>
        <v>0</v>
      </c>
      <c r="AB141" s="232"/>
      <c r="AC141" s="233">
        <f t="shared" si="15"/>
        <v>0</v>
      </c>
      <c r="AD141" s="94"/>
      <c r="AE141" s="94"/>
      <c r="AF141" s="94"/>
      <c r="AG141" s="94"/>
      <c r="AH141" s="94"/>
      <c r="AI141" s="94"/>
      <c r="AJ141" s="94"/>
      <c r="AK141" s="94"/>
      <c r="AL141" s="94"/>
      <c r="AM141" s="94"/>
    </row>
    <row r="142" spans="1:39" s="20" customFormat="1" hidden="1">
      <c r="A142" s="31"/>
      <c r="B142" s="31"/>
      <c r="C142" s="94"/>
      <c r="D142" s="94"/>
      <c r="E142" s="94"/>
      <c r="F142" s="149"/>
      <c r="G142" s="227">
        <v>1</v>
      </c>
      <c r="H142" s="228">
        <v>2000</v>
      </c>
      <c r="I142" s="229">
        <v>2000</v>
      </c>
      <c r="J142" s="229">
        <v>2000</v>
      </c>
      <c r="K142" s="230"/>
      <c r="L142" s="231">
        <f t="shared" si="11"/>
        <v>0</v>
      </c>
      <c r="M142" s="232">
        <f t="shared" si="11"/>
        <v>0</v>
      </c>
      <c r="N142" s="232">
        <f t="shared" si="11"/>
        <v>0</v>
      </c>
      <c r="O142" s="233">
        <f t="shared" si="12"/>
        <v>0</v>
      </c>
      <c r="P142" s="234">
        <f t="shared" si="13"/>
        <v>0</v>
      </c>
      <c r="Q142" s="235">
        <f>P142*[1]Factors!D129</f>
        <v>0</v>
      </c>
      <c r="R142" s="235">
        <f t="shared" si="14"/>
        <v>0</v>
      </c>
      <c r="S142" s="235">
        <f>R142*[1]Factors!D129</f>
        <v>0</v>
      </c>
      <c r="T142" s="236">
        <f>R142*[1]Factors!D129*[1]Factors!E129</f>
        <v>0</v>
      </c>
      <c r="U142" s="231"/>
      <c r="V142" s="232"/>
      <c r="W142" s="233"/>
      <c r="X142" s="292"/>
      <c r="Y142" s="232"/>
      <c r="Z142" s="231"/>
      <c r="AA142" s="232">
        <f t="shared" si="10"/>
        <v>0</v>
      </c>
      <c r="AB142" s="232"/>
      <c r="AC142" s="233">
        <f t="shared" si="15"/>
        <v>0</v>
      </c>
      <c r="AD142" s="94"/>
      <c r="AE142" s="94"/>
      <c r="AF142" s="94"/>
      <c r="AG142" s="94"/>
      <c r="AH142" s="94"/>
      <c r="AI142" s="94"/>
      <c r="AJ142" s="94"/>
      <c r="AK142" s="94"/>
      <c r="AL142" s="94"/>
      <c r="AM142" s="94"/>
    </row>
    <row r="143" spans="1:39" s="20" customFormat="1" hidden="1">
      <c r="A143" s="31"/>
      <c r="B143" s="31"/>
      <c r="C143" s="94"/>
      <c r="D143" s="94"/>
      <c r="E143" s="94"/>
      <c r="F143" s="149"/>
      <c r="G143" s="227">
        <v>2</v>
      </c>
      <c r="H143" s="228">
        <v>2000</v>
      </c>
      <c r="I143" s="229">
        <v>2000</v>
      </c>
      <c r="J143" s="229">
        <v>2000</v>
      </c>
      <c r="K143" s="230"/>
      <c r="L143" s="231">
        <f t="shared" si="11"/>
        <v>0</v>
      </c>
      <c r="M143" s="232">
        <f t="shared" si="11"/>
        <v>0</v>
      </c>
      <c r="N143" s="232">
        <f t="shared" si="11"/>
        <v>0</v>
      </c>
      <c r="O143" s="233">
        <f t="shared" si="12"/>
        <v>0</v>
      </c>
      <c r="P143" s="234">
        <f t="shared" si="13"/>
        <v>0</v>
      </c>
      <c r="Q143" s="235">
        <f>P143*[1]Factors!D130</f>
        <v>0</v>
      </c>
      <c r="R143" s="235">
        <f t="shared" si="14"/>
        <v>0</v>
      </c>
      <c r="S143" s="235">
        <f>R143*[1]Factors!D130</f>
        <v>0</v>
      </c>
      <c r="T143" s="236">
        <f>R143*[1]Factors!D130*[1]Factors!E130</f>
        <v>0</v>
      </c>
      <c r="U143" s="231"/>
      <c r="V143" s="232"/>
      <c r="W143" s="233"/>
      <c r="X143" s="292"/>
      <c r="Y143" s="232"/>
      <c r="Z143" s="231"/>
      <c r="AA143" s="232">
        <f t="shared" si="10"/>
        <v>0</v>
      </c>
      <c r="AB143" s="232"/>
      <c r="AC143" s="233">
        <f t="shared" si="15"/>
        <v>0</v>
      </c>
      <c r="AD143" s="94"/>
      <c r="AE143" s="94"/>
      <c r="AF143" s="94"/>
      <c r="AG143" s="94"/>
      <c r="AH143" s="94"/>
      <c r="AI143" s="94"/>
      <c r="AJ143" s="94"/>
      <c r="AK143" s="94"/>
      <c r="AL143" s="94"/>
      <c r="AM143" s="94"/>
    </row>
    <row r="144" spans="1:39" s="20" customFormat="1" hidden="1">
      <c r="A144" s="31"/>
      <c r="B144" s="31"/>
      <c r="C144" s="94"/>
      <c r="D144" s="94"/>
      <c r="E144" s="94"/>
      <c r="F144" s="149"/>
      <c r="G144" s="227">
        <v>3</v>
      </c>
      <c r="H144" s="228">
        <v>2000</v>
      </c>
      <c r="I144" s="229">
        <v>2000</v>
      </c>
      <c r="J144" s="229">
        <v>2000</v>
      </c>
      <c r="K144" s="230"/>
      <c r="L144" s="231">
        <f t="shared" si="11"/>
        <v>0</v>
      </c>
      <c r="M144" s="232">
        <f t="shared" si="11"/>
        <v>0</v>
      </c>
      <c r="N144" s="232">
        <f t="shared" si="11"/>
        <v>0</v>
      </c>
      <c r="O144" s="233">
        <f t="shared" si="12"/>
        <v>0</v>
      </c>
      <c r="P144" s="234">
        <f t="shared" si="13"/>
        <v>0</v>
      </c>
      <c r="Q144" s="235">
        <f>P144*[1]Factors!D131</f>
        <v>0</v>
      </c>
      <c r="R144" s="235">
        <f t="shared" si="14"/>
        <v>0</v>
      </c>
      <c r="S144" s="235">
        <f>R144*[1]Factors!D131</f>
        <v>0</v>
      </c>
      <c r="T144" s="236">
        <f>R144*[1]Factors!D131*[1]Factors!E131</f>
        <v>0</v>
      </c>
      <c r="U144" s="231"/>
      <c r="V144" s="232"/>
      <c r="W144" s="233"/>
      <c r="X144" s="292"/>
      <c r="Y144" s="232"/>
      <c r="Z144" s="231"/>
      <c r="AA144" s="232">
        <f t="shared" si="10"/>
        <v>0</v>
      </c>
      <c r="AB144" s="232"/>
      <c r="AC144" s="233">
        <f t="shared" si="15"/>
        <v>0</v>
      </c>
      <c r="AD144" s="94"/>
      <c r="AE144" s="94"/>
      <c r="AF144" s="94"/>
      <c r="AG144" s="94"/>
      <c r="AH144" s="94"/>
      <c r="AI144" s="94"/>
      <c r="AJ144" s="94"/>
      <c r="AK144" s="94"/>
      <c r="AL144" s="94"/>
      <c r="AM144" s="94"/>
    </row>
    <row r="145" spans="1:39" s="20" customFormat="1" hidden="1">
      <c r="A145" s="31"/>
      <c r="B145" s="31"/>
      <c r="C145" s="94"/>
      <c r="D145" s="94"/>
      <c r="E145" s="94"/>
      <c r="F145" s="149"/>
      <c r="G145" s="227">
        <v>4</v>
      </c>
      <c r="H145" s="228">
        <v>2000</v>
      </c>
      <c r="I145" s="229">
        <v>2000</v>
      </c>
      <c r="J145" s="229">
        <v>2001</v>
      </c>
      <c r="K145" s="230"/>
      <c r="L145" s="231">
        <f t="shared" si="11"/>
        <v>0</v>
      </c>
      <c r="M145" s="232">
        <f t="shared" si="11"/>
        <v>0</v>
      </c>
      <c r="N145" s="232">
        <f t="shared" si="11"/>
        <v>0</v>
      </c>
      <c r="O145" s="233">
        <f t="shared" si="12"/>
        <v>0</v>
      </c>
      <c r="P145" s="234">
        <f t="shared" si="13"/>
        <v>0</v>
      </c>
      <c r="Q145" s="235">
        <f>P145*[1]Factors!D132</f>
        <v>0</v>
      </c>
      <c r="R145" s="235">
        <f t="shared" si="14"/>
        <v>0</v>
      </c>
      <c r="S145" s="235">
        <f>R145*[1]Factors!D132</f>
        <v>0</v>
      </c>
      <c r="T145" s="236">
        <f>R145*[1]Factors!D132*[1]Factors!E132</f>
        <v>0</v>
      </c>
      <c r="U145" s="231"/>
      <c r="V145" s="232"/>
      <c r="W145" s="233"/>
      <c r="X145" s="292"/>
      <c r="Y145" s="232"/>
      <c r="Z145" s="231"/>
      <c r="AA145" s="232">
        <f t="shared" si="10"/>
        <v>0</v>
      </c>
      <c r="AB145" s="232"/>
      <c r="AC145" s="233">
        <f t="shared" si="15"/>
        <v>0</v>
      </c>
      <c r="AD145" s="94"/>
      <c r="AE145" s="94"/>
      <c r="AF145" s="94"/>
      <c r="AG145" s="94"/>
      <c r="AH145" s="94"/>
      <c r="AI145" s="94"/>
      <c r="AJ145" s="94"/>
      <c r="AK145" s="94"/>
      <c r="AL145" s="94"/>
      <c r="AM145" s="94"/>
    </row>
    <row r="146" spans="1:39" s="20" customFormat="1" hidden="1">
      <c r="A146" s="31"/>
      <c r="B146" s="31"/>
      <c r="C146" s="94"/>
      <c r="D146" s="94"/>
      <c r="E146" s="94"/>
      <c r="F146" s="149"/>
      <c r="G146" s="227">
        <v>5</v>
      </c>
      <c r="H146" s="228">
        <v>2000</v>
      </c>
      <c r="I146" s="229">
        <v>2000</v>
      </c>
      <c r="J146" s="229">
        <v>2001</v>
      </c>
      <c r="K146" s="230"/>
      <c r="L146" s="231">
        <f t="shared" si="11"/>
        <v>0</v>
      </c>
      <c r="M146" s="232">
        <f t="shared" si="11"/>
        <v>0</v>
      </c>
      <c r="N146" s="232">
        <f t="shared" si="11"/>
        <v>0</v>
      </c>
      <c r="O146" s="233">
        <f t="shared" si="12"/>
        <v>0</v>
      </c>
      <c r="P146" s="234">
        <f t="shared" si="13"/>
        <v>0</v>
      </c>
      <c r="Q146" s="235">
        <f>P146*[1]Factors!D133</f>
        <v>0</v>
      </c>
      <c r="R146" s="235">
        <f t="shared" si="14"/>
        <v>0</v>
      </c>
      <c r="S146" s="235">
        <f>R146*[1]Factors!D133</f>
        <v>0</v>
      </c>
      <c r="T146" s="236">
        <f>R146*[1]Factors!D133*[1]Factors!E133</f>
        <v>0</v>
      </c>
      <c r="U146" s="231"/>
      <c r="V146" s="232"/>
      <c r="W146" s="233"/>
      <c r="X146" s="292"/>
      <c r="Y146" s="232"/>
      <c r="Z146" s="231"/>
      <c r="AA146" s="232">
        <f t="shared" si="10"/>
        <v>0</v>
      </c>
      <c r="AB146" s="232"/>
      <c r="AC146" s="233">
        <f t="shared" si="15"/>
        <v>0</v>
      </c>
      <c r="AD146" s="94"/>
      <c r="AE146" s="94"/>
      <c r="AF146" s="94"/>
      <c r="AG146" s="94"/>
      <c r="AH146" s="94"/>
      <c r="AI146" s="94"/>
      <c r="AJ146" s="94"/>
      <c r="AK146" s="94"/>
      <c r="AL146" s="94"/>
      <c r="AM146" s="94"/>
    </row>
    <row r="147" spans="1:39" s="20" customFormat="1" hidden="1">
      <c r="A147" s="31"/>
      <c r="B147" s="31"/>
      <c r="C147" s="94"/>
      <c r="D147" s="94"/>
      <c r="E147" s="94"/>
      <c r="F147" s="149"/>
      <c r="G147" s="227">
        <v>6</v>
      </c>
      <c r="H147" s="228">
        <v>2000</v>
      </c>
      <c r="I147" s="229">
        <v>2000</v>
      </c>
      <c r="J147" s="229">
        <v>2001</v>
      </c>
      <c r="K147" s="230"/>
      <c r="L147" s="231">
        <f t="shared" si="11"/>
        <v>0</v>
      </c>
      <c r="M147" s="232">
        <f t="shared" si="11"/>
        <v>0</v>
      </c>
      <c r="N147" s="232">
        <f t="shared" si="11"/>
        <v>0</v>
      </c>
      <c r="O147" s="233">
        <f t="shared" si="12"/>
        <v>0</v>
      </c>
      <c r="P147" s="234">
        <f t="shared" si="13"/>
        <v>0</v>
      </c>
      <c r="Q147" s="235">
        <f>P147*[1]Factors!D134</f>
        <v>0</v>
      </c>
      <c r="R147" s="235">
        <f t="shared" si="14"/>
        <v>0</v>
      </c>
      <c r="S147" s="235">
        <f>R147*[1]Factors!D134</f>
        <v>0</v>
      </c>
      <c r="T147" s="236">
        <f>R147*[1]Factors!D134*[1]Factors!E134</f>
        <v>0</v>
      </c>
      <c r="U147" s="231"/>
      <c r="V147" s="232"/>
      <c r="W147" s="233"/>
      <c r="X147" s="292"/>
      <c r="Y147" s="232"/>
      <c r="Z147" s="231"/>
      <c r="AA147" s="232">
        <f t="shared" si="10"/>
        <v>0</v>
      </c>
      <c r="AB147" s="232"/>
      <c r="AC147" s="233">
        <f t="shared" si="15"/>
        <v>0</v>
      </c>
      <c r="AD147" s="94"/>
      <c r="AE147" s="94"/>
      <c r="AF147" s="94"/>
      <c r="AG147" s="94"/>
      <c r="AH147" s="94"/>
      <c r="AI147" s="94"/>
      <c r="AJ147" s="94"/>
      <c r="AK147" s="94"/>
      <c r="AL147" s="94"/>
      <c r="AM147" s="94"/>
    </row>
    <row r="148" spans="1:39" s="20" customFormat="1" hidden="1">
      <c r="A148" s="31"/>
      <c r="B148" s="31"/>
      <c r="C148" s="94"/>
      <c r="D148" s="94"/>
      <c r="E148" s="94"/>
      <c r="F148" s="149"/>
      <c r="G148" s="227">
        <v>7</v>
      </c>
      <c r="H148" s="228">
        <v>2000</v>
      </c>
      <c r="I148" s="229">
        <v>2001</v>
      </c>
      <c r="J148" s="229">
        <v>2001</v>
      </c>
      <c r="K148" s="230"/>
      <c r="L148" s="231">
        <f t="shared" si="11"/>
        <v>0</v>
      </c>
      <c r="M148" s="232">
        <f t="shared" si="11"/>
        <v>0</v>
      </c>
      <c r="N148" s="232">
        <f t="shared" si="11"/>
        <v>0</v>
      </c>
      <c r="O148" s="233">
        <f t="shared" si="12"/>
        <v>0</v>
      </c>
      <c r="P148" s="234">
        <f t="shared" si="13"/>
        <v>0</v>
      </c>
      <c r="Q148" s="235">
        <f>P148*[1]Factors!D135</f>
        <v>0</v>
      </c>
      <c r="R148" s="235">
        <f t="shared" si="14"/>
        <v>0</v>
      </c>
      <c r="S148" s="235">
        <f>R148*[1]Factors!D135</f>
        <v>0</v>
      </c>
      <c r="T148" s="236">
        <f>R148*[1]Factors!D135*[1]Factors!E135</f>
        <v>0</v>
      </c>
      <c r="U148" s="231"/>
      <c r="V148" s="232"/>
      <c r="W148" s="233"/>
      <c r="X148" s="292"/>
      <c r="Y148" s="232"/>
      <c r="Z148" s="231"/>
      <c r="AA148" s="232">
        <f t="shared" si="10"/>
        <v>0</v>
      </c>
      <c r="AB148" s="232"/>
      <c r="AC148" s="233">
        <f t="shared" si="15"/>
        <v>0</v>
      </c>
      <c r="AD148" s="94"/>
      <c r="AE148" s="94"/>
      <c r="AF148" s="94"/>
      <c r="AG148" s="94"/>
      <c r="AH148" s="94"/>
      <c r="AI148" s="94"/>
      <c r="AJ148" s="94"/>
      <c r="AK148" s="94"/>
      <c r="AL148" s="94"/>
      <c r="AM148" s="94"/>
    </row>
    <row r="149" spans="1:39" s="20" customFormat="1" hidden="1">
      <c r="A149" s="31"/>
      <c r="B149" s="31"/>
      <c r="C149" s="94"/>
      <c r="D149" s="94"/>
      <c r="E149" s="94"/>
      <c r="F149" s="149"/>
      <c r="G149" s="227">
        <v>8</v>
      </c>
      <c r="H149" s="228">
        <v>2000</v>
      </c>
      <c r="I149" s="229">
        <v>2001</v>
      </c>
      <c r="J149" s="229">
        <v>2001</v>
      </c>
      <c r="K149" s="230"/>
      <c r="L149" s="231">
        <f t="shared" si="11"/>
        <v>0</v>
      </c>
      <c r="M149" s="232">
        <f t="shared" si="11"/>
        <v>0</v>
      </c>
      <c r="N149" s="232">
        <f t="shared" si="11"/>
        <v>0</v>
      </c>
      <c r="O149" s="233">
        <f t="shared" si="12"/>
        <v>0</v>
      </c>
      <c r="P149" s="234">
        <f t="shared" si="13"/>
        <v>0</v>
      </c>
      <c r="Q149" s="235">
        <f>P149*[1]Factors!D136</f>
        <v>0</v>
      </c>
      <c r="R149" s="235">
        <f t="shared" si="14"/>
        <v>0</v>
      </c>
      <c r="S149" s="235">
        <f>R149*[1]Factors!D136</f>
        <v>0</v>
      </c>
      <c r="T149" s="236">
        <f>R149*[1]Factors!D136*[1]Factors!E136</f>
        <v>0</v>
      </c>
      <c r="U149" s="231"/>
      <c r="V149" s="232"/>
      <c r="W149" s="233"/>
      <c r="X149" s="292"/>
      <c r="Y149" s="232"/>
      <c r="Z149" s="231"/>
      <c r="AA149" s="232">
        <f t="shared" si="10"/>
        <v>0</v>
      </c>
      <c r="AB149" s="232"/>
      <c r="AC149" s="233">
        <f t="shared" si="15"/>
        <v>0</v>
      </c>
      <c r="AD149" s="94"/>
      <c r="AE149" s="94"/>
      <c r="AF149" s="94"/>
      <c r="AG149" s="94"/>
      <c r="AH149" s="94"/>
      <c r="AI149" s="94"/>
      <c r="AJ149" s="94"/>
      <c r="AK149" s="94"/>
      <c r="AL149" s="94"/>
      <c r="AM149" s="94"/>
    </row>
    <row r="150" spans="1:39" s="20" customFormat="1" hidden="1">
      <c r="A150" s="31"/>
      <c r="B150" s="31"/>
      <c r="C150" s="94"/>
      <c r="D150" s="94"/>
      <c r="E150" s="94"/>
      <c r="F150" s="149"/>
      <c r="G150" s="227">
        <v>9</v>
      </c>
      <c r="H150" s="228">
        <v>2000</v>
      </c>
      <c r="I150" s="229">
        <v>2001</v>
      </c>
      <c r="J150" s="229">
        <v>2001</v>
      </c>
      <c r="K150" s="230"/>
      <c r="L150" s="231">
        <f t="shared" si="11"/>
        <v>0</v>
      </c>
      <c r="M150" s="232">
        <f t="shared" si="11"/>
        <v>0</v>
      </c>
      <c r="N150" s="232">
        <f t="shared" si="11"/>
        <v>0</v>
      </c>
      <c r="O150" s="233">
        <f t="shared" si="12"/>
        <v>0</v>
      </c>
      <c r="P150" s="234">
        <f t="shared" si="13"/>
        <v>0</v>
      </c>
      <c r="Q150" s="235">
        <f>P150*[1]Factors!D137</f>
        <v>0</v>
      </c>
      <c r="R150" s="235">
        <f t="shared" si="14"/>
        <v>0</v>
      </c>
      <c r="S150" s="235">
        <f>R150*[1]Factors!D137</f>
        <v>0</v>
      </c>
      <c r="T150" s="236">
        <f>R150*[1]Factors!D137*[1]Factors!E137</f>
        <v>0</v>
      </c>
      <c r="U150" s="231"/>
      <c r="V150" s="232"/>
      <c r="W150" s="233"/>
      <c r="X150" s="292"/>
      <c r="Y150" s="232"/>
      <c r="Z150" s="231"/>
      <c r="AA150" s="232">
        <f t="shared" ref="AA150:AA213" si="16">+Y150</f>
        <v>0</v>
      </c>
      <c r="AB150" s="232"/>
      <c r="AC150" s="233">
        <f t="shared" si="15"/>
        <v>0</v>
      </c>
      <c r="AD150" s="94"/>
      <c r="AE150" s="94"/>
      <c r="AF150" s="94"/>
      <c r="AG150" s="94"/>
      <c r="AH150" s="94"/>
      <c r="AI150" s="94"/>
      <c r="AJ150" s="94"/>
      <c r="AK150" s="94"/>
      <c r="AL150" s="94"/>
      <c r="AM150" s="94"/>
    </row>
    <row r="151" spans="1:39" s="20" customFormat="1" hidden="1">
      <c r="A151" s="31"/>
      <c r="B151" s="31"/>
      <c r="C151" s="94"/>
      <c r="D151" s="94"/>
      <c r="E151" s="94"/>
      <c r="F151" s="149"/>
      <c r="G151" s="227">
        <v>10</v>
      </c>
      <c r="H151" s="228">
        <v>2000</v>
      </c>
      <c r="I151" s="229">
        <v>2001</v>
      </c>
      <c r="J151" s="229">
        <v>2001</v>
      </c>
      <c r="K151" s="230"/>
      <c r="L151" s="231">
        <f t="shared" ref="L151:N214" si="17">Z151</f>
        <v>0</v>
      </c>
      <c r="M151" s="232">
        <f t="shared" si="17"/>
        <v>0</v>
      </c>
      <c r="N151" s="232">
        <f t="shared" si="17"/>
        <v>0</v>
      </c>
      <c r="O151" s="233">
        <f t="shared" ref="O151:O214" si="18">N151+M151</f>
        <v>0</v>
      </c>
      <c r="P151" s="234">
        <f t="shared" ref="P151:P214" si="19">O151</f>
        <v>0</v>
      </c>
      <c r="Q151" s="235">
        <f>P151*[1]Factors!D138</f>
        <v>0</v>
      </c>
      <c r="R151" s="235">
        <f t="shared" ref="R151:R214" si="20">U151+W151</f>
        <v>0</v>
      </c>
      <c r="S151" s="235">
        <f>R151*[1]Factors!D138</f>
        <v>0</v>
      </c>
      <c r="T151" s="236">
        <f>R151*[1]Factors!D138*[1]Factors!E138</f>
        <v>0</v>
      </c>
      <c r="U151" s="231"/>
      <c r="V151" s="232"/>
      <c r="W151" s="233"/>
      <c r="X151" s="292"/>
      <c r="Y151" s="232"/>
      <c r="Z151" s="231"/>
      <c r="AA151" s="232">
        <f t="shared" si="16"/>
        <v>0</v>
      </c>
      <c r="AB151" s="232"/>
      <c r="AC151" s="233">
        <f t="shared" si="15"/>
        <v>0</v>
      </c>
      <c r="AD151" s="94"/>
      <c r="AE151" s="94"/>
      <c r="AF151" s="94"/>
      <c r="AG151" s="94"/>
      <c r="AH151" s="94"/>
      <c r="AI151" s="94"/>
      <c r="AJ151" s="94"/>
      <c r="AK151" s="94"/>
      <c r="AL151" s="94"/>
      <c r="AM151" s="94"/>
    </row>
    <row r="152" spans="1:39" s="20" customFormat="1" hidden="1">
      <c r="A152" s="31"/>
      <c r="B152" s="31"/>
      <c r="C152" s="94"/>
      <c r="D152" s="94"/>
      <c r="E152" s="94"/>
      <c r="F152" s="149"/>
      <c r="G152" s="227">
        <v>11</v>
      </c>
      <c r="H152" s="228">
        <v>2000</v>
      </c>
      <c r="I152" s="229">
        <v>2001</v>
      </c>
      <c r="J152" s="229">
        <v>2001</v>
      </c>
      <c r="K152" s="230"/>
      <c r="L152" s="231">
        <f t="shared" si="17"/>
        <v>0</v>
      </c>
      <c r="M152" s="232">
        <f t="shared" si="17"/>
        <v>0</v>
      </c>
      <c r="N152" s="232">
        <f t="shared" si="17"/>
        <v>0</v>
      </c>
      <c r="O152" s="233">
        <f t="shared" si="18"/>
        <v>0</v>
      </c>
      <c r="P152" s="234">
        <f t="shared" si="19"/>
        <v>0</v>
      </c>
      <c r="Q152" s="235">
        <f>P152*[1]Factors!D139</f>
        <v>0</v>
      </c>
      <c r="R152" s="235">
        <f t="shared" si="20"/>
        <v>0</v>
      </c>
      <c r="S152" s="235">
        <f>R152*[1]Factors!D139</f>
        <v>0</v>
      </c>
      <c r="T152" s="236">
        <f>R152*[1]Factors!D139*[1]Factors!E139</f>
        <v>0</v>
      </c>
      <c r="U152" s="231"/>
      <c r="V152" s="232"/>
      <c r="W152" s="233"/>
      <c r="X152" s="292"/>
      <c r="Y152" s="232"/>
      <c r="Z152" s="231"/>
      <c r="AA152" s="232">
        <f t="shared" si="16"/>
        <v>0</v>
      </c>
      <c r="AB152" s="232"/>
      <c r="AC152" s="233">
        <f t="shared" si="15"/>
        <v>0</v>
      </c>
      <c r="AD152" s="94"/>
      <c r="AE152" s="94"/>
      <c r="AF152" s="94"/>
      <c r="AG152" s="94"/>
      <c r="AH152" s="94"/>
      <c r="AI152" s="94"/>
      <c r="AJ152" s="94"/>
      <c r="AK152" s="94"/>
      <c r="AL152" s="94"/>
      <c r="AM152" s="94"/>
    </row>
    <row r="153" spans="1:39" s="20" customFormat="1" hidden="1">
      <c r="A153" s="31"/>
      <c r="B153" s="31"/>
      <c r="C153" s="94"/>
      <c r="D153" s="94"/>
      <c r="E153" s="94"/>
      <c r="F153" s="149"/>
      <c r="G153" s="227">
        <v>12</v>
      </c>
      <c r="H153" s="228">
        <v>2000</v>
      </c>
      <c r="I153" s="229">
        <v>2001</v>
      </c>
      <c r="J153" s="229">
        <v>2001</v>
      </c>
      <c r="K153" s="230"/>
      <c r="L153" s="231">
        <f t="shared" si="17"/>
        <v>0</v>
      </c>
      <c r="M153" s="232">
        <f t="shared" si="17"/>
        <v>0</v>
      </c>
      <c r="N153" s="232">
        <f t="shared" si="17"/>
        <v>0</v>
      </c>
      <c r="O153" s="233">
        <f t="shared" si="18"/>
        <v>0</v>
      </c>
      <c r="P153" s="234">
        <f t="shared" si="19"/>
        <v>0</v>
      </c>
      <c r="Q153" s="235">
        <f>P153*[1]Factors!D140</f>
        <v>0</v>
      </c>
      <c r="R153" s="235">
        <f t="shared" si="20"/>
        <v>0</v>
      </c>
      <c r="S153" s="235">
        <f>R153*[1]Factors!D140</f>
        <v>0</v>
      </c>
      <c r="T153" s="236">
        <f>R153*[1]Factors!D140*[1]Factors!E140</f>
        <v>0</v>
      </c>
      <c r="U153" s="231"/>
      <c r="V153" s="232"/>
      <c r="W153" s="233"/>
      <c r="X153" s="292"/>
      <c r="Y153" s="232"/>
      <c r="Z153" s="231"/>
      <c r="AA153" s="232">
        <f t="shared" si="16"/>
        <v>0</v>
      </c>
      <c r="AB153" s="232"/>
      <c r="AC153" s="233">
        <f t="shared" si="15"/>
        <v>0</v>
      </c>
      <c r="AD153" s="94"/>
      <c r="AE153" s="94"/>
      <c r="AF153" s="94"/>
      <c r="AG153" s="94"/>
      <c r="AH153" s="94"/>
      <c r="AI153" s="94"/>
      <c r="AJ153" s="94"/>
      <c r="AK153" s="94"/>
      <c r="AL153" s="94"/>
      <c r="AM153" s="94"/>
    </row>
    <row r="154" spans="1:39" s="20" customFormat="1" hidden="1">
      <c r="A154" s="31"/>
      <c r="B154" s="31"/>
      <c r="C154" s="94"/>
      <c r="D154" s="94"/>
      <c r="E154" s="94"/>
      <c r="F154" s="149"/>
      <c r="G154" s="227">
        <v>1</v>
      </c>
      <c r="H154" s="228">
        <v>2001</v>
      </c>
      <c r="I154" s="229">
        <v>2001</v>
      </c>
      <c r="J154" s="229">
        <v>2001</v>
      </c>
      <c r="K154" s="230"/>
      <c r="L154" s="231">
        <f t="shared" si="17"/>
        <v>0</v>
      </c>
      <c r="M154" s="232">
        <f t="shared" si="17"/>
        <v>0</v>
      </c>
      <c r="N154" s="232">
        <f t="shared" si="17"/>
        <v>0</v>
      </c>
      <c r="O154" s="233">
        <f t="shared" si="18"/>
        <v>0</v>
      </c>
      <c r="P154" s="234">
        <f t="shared" si="19"/>
        <v>0</v>
      </c>
      <c r="Q154" s="235">
        <f>P154*[1]Factors!D141</f>
        <v>0</v>
      </c>
      <c r="R154" s="235">
        <f t="shared" si="20"/>
        <v>0</v>
      </c>
      <c r="S154" s="235">
        <f>R154*[1]Factors!D141</f>
        <v>0</v>
      </c>
      <c r="T154" s="236">
        <f>R154*[1]Factors!D141*[1]Factors!E141</f>
        <v>0</v>
      </c>
      <c r="U154" s="231"/>
      <c r="V154" s="232"/>
      <c r="W154" s="233"/>
      <c r="X154" s="292"/>
      <c r="Y154" s="232"/>
      <c r="Z154" s="231"/>
      <c r="AA154" s="232">
        <f t="shared" si="16"/>
        <v>0</v>
      </c>
      <c r="AB154" s="232"/>
      <c r="AC154" s="233">
        <f t="shared" si="15"/>
        <v>0</v>
      </c>
      <c r="AD154" s="94"/>
      <c r="AE154" s="94"/>
      <c r="AF154" s="94"/>
      <c r="AG154" s="94"/>
      <c r="AH154" s="94"/>
      <c r="AI154" s="94"/>
      <c r="AJ154" s="94"/>
      <c r="AK154" s="94"/>
      <c r="AL154" s="94"/>
      <c r="AM154" s="94"/>
    </row>
    <row r="155" spans="1:39" s="20" customFormat="1" hidden="1">
      <c r="A155" s="31"/>
      <c r="B155" s="31"/>
      <c r="C155" s="94"/>
      <c r="D155" s="94"/>
      <c r="E155" s="94"/>
      <c r="F155" s="149"/>
      <c r="G155" s="227">
        <v>2</v>
      </c>
      <c r="H155" s="228">
        <v>2001</v>
      </c>
      <c r="I155" s="229">
        <v>2001</v>
      </c>
      <c r="J155" s="229">
        <v>2001</v>
      </c>
      <c r="K155" s="230"/>
      <c r="L155" s="231">
        <f t="shared" si="17"/>
        <v>0</v>
      </c>
      <c r="M155" s="232">
        <f t="shared" si="17"/>
        <v>0</v>
      </c>
      <c r="N155" s="232">
        <f t="shared" si="17"/>
        <v>0</v>
      </c>
      <c r="O155" s="233">
        <f t="shared" si="18"/>
        <v>0</v>
      </c>
      <c r="P155" s="234">
        <f t="shared" si="19"/>
        <v>0</v>
      </c>
      <c r="Q155" s="235">
        <f>P155*[1]Factors!D142</f>
        <v>0</v>
      </c>
      <c r="R155" s="235">
        <f t="shared" si="20"/>
        <v>0</v>
      </c>
      <c r="S155" s="235">
        <f>R155*[1]Factors!D142</f>
        <v>0</v>
      </c>
      <c r="T155" s="236">
        <f>R155*[1]Factors!D142*[1]Factors!E142</f>
        <v>0</v>
      </c>
      <c r="U155" s="231"/>
      <c r="V155" s="232"/>
      <c r="W155" s="233"/>
      <c r="X155" s="292"/>
      <c r="Y155" s="232"/>
      <c r="Z155" s="231"/>
      <c r="AA155" s="232">
        <f t="shared" si="16"/>
        <v>0</v>
      </c>
      <c r="AB155" s="232"/>
      <c r="AC155" s="233">
        <f t="shared" si="15"/>
        <v>0</v>
      </c>
      <c r="AD155" s="94"/>
      <c r="AE155" s="94"/>
      <c r="AF155" s="94"/>
      <c r="AG155" s="94"/>
      <c r="AH155" s="94"/>
      <c r="AI155" s="94"/>
      <c r="AJ155" s="94"/>
      <c r="AK155" s="94"/>
      <c r="AL155" s="94"/>
      <c r="AM155" s="94"/>
    </row>
    <row r="156" spans="1:39" s="20" customFormat="1" hidden="1">
      <c r="A156" s="31"/>
      <c r="B156" s="31"/>
      <c r="C156" s="94"/>
      <c r="D156" s="94"/>
      <c r="E156" s="94"/>
      <c r="F156" s="149"/>
      <c r="G156" s="227">
        <v>3</v>
      </c>
      <c r="H156" s="228">
        <v>2001</v>
      </c>
      <c r="I156" s="229">
        <v>2001</v>
      </c>
      <c r="J156" s="229">
        <v>2001</v>
      </c>
      <c r="K156" s="230"/>
      <c r="L156" s="231">
        <f t="shared" si="17"/>
        <v>0</v>
      </c>
      <c r="M156" s="232">
        <f t="shared" si="17"/>
        <v>0</v>
      </c>
      <c r="N156" s="232">
        <f t="shared" si="17"/>
        <v>0</v>
      </c>
      <c r="O156" s="233">
        <f t="shared" si="18"/>
        <v>0</v>
      </c>
      <c r="P156" s="234">
        <f t="shared" si="19"/>
        <v>0</v>
      </c>
      <c r="Q156" s="235">
        <f>P156*[1]Factors!D143</f>
        <v>0</v>
      </c>
      <c r="R156" s="235">
        <f t="shared" si="20"/>
        <v>0</v>
      </c>
      <c r="S156" s="235">
        <f>R156*[1]Factors!D143</f>
        <v>0</v>
      </c>
      <c r="T156" s="236">
        <f>R156*[1]Factors!D143*[1]Factors!E143</f>
        <v>0</v>
      </c>
      <c r="U156" s="231"/>
      <c r="V156" s="232"/>
      <c r="W156" s="233"/>
      <c r="X156" s="292"/>
      <c r="Y156" s="232"/>
      <c r="Z156" s="231"/>
      <c r="AA156" s="232">
        <f t="shared" si="16"/>
        <v>0</v>
      </c>
      <c r="AB156" s="232"/>
      <c r="AC156" s="233">
        <f t="shared" si="15"/>
        <v>0</v>
      </c>
      <c r="AD156" s="94"/>
      <c r="AE156" s="94"/>
      <c r="AF156" s="94"/>
      <c r="AG156" s="94"/>
      <c r="AH156" s="94"/>
      <c r="AI156" s="94"/>
      <c r="AJ156" s="94"/>
      <c r="AK156" s="94"/>
      <c r="AL156" s="94"/>
      <c r="AM156" s="94"/>
    </row>
    <row r="157" spans="1:39" s="20" customFormat="1" hidden="1">
      <c r="A157" s="31"/>
      <c r="B157" s="31"/>
      <c r="C157" s="94"/>
      <c r="D157" s="94"/>
      <c r="E157" s="94"/>
      <c r="F157" s="149"/>
      <c r="G157" s="227">
        <v>4</v>
      </c>
      <c r="H157" s="228">
        <v>2001</v>
      </c>
      <c r="I157" s="229">
        <v>2001</v>
      </c>
      <c r="J157" s="229">
        <v>2002</v>
      </c>
      <c r="K157" s="230"/>
      <c r="L157" s="231">
        <f t="shared" si="17"/>
        <v>0</v>
      </c>
      <c r="M157" s="232">
        <f t="shared" si="17"/>
        <v>0</v>
      </c>
      <c r="N157" s="232">
        <f t="shared" si="17"/>
        <v>0</v>
      </c>
      <c r="O157" s="233">
        <f t="shared" si="18"/>
        <v>0</v>
      </c>
      <c r="P157" s="234">
        <f t="shared" si="19"/>
        <v>0</v>
      </c>
      <c r="Q157" s="235">
        <f>P157*[1]Factors!D144</f>
        <v>0</v>
      </c>
      <c r="R157" s="235">
        <f t="shared" si="20"/>
        <v>0</v>
      </c>
      <c r="S157" s="235">
        <f>R157*[1]Factors!D144</f>
        <v>0</v>
      </c>
      <c r="T157" s="236">
        <f>R157*[1]Factors!D144*[1]Factors!E144</f>
        <v>0</v>
      </c>
      <c r="U157" s="231"/>
      <c r="V157" s="232"/>
      <c r="W157" s="233"/>
      <c r="X157" s="292"/>
      <c r="Y157" s="232"/>
      <c r="Z157" s="231"/>
      <c r="AA157" s="232">
        <f t="shared" si="16"/>
        <v>0</v>
      </c>
      <c r="AB157" s="232"/>
      <c r="AC157" s="233">
        <f t="shared" si="15"/>
        <v>0</v>
      </c>
      <c r="AD157" s="94"/>
      <c r="AE157" s="94"/>
      <c r="AF157" s="94"/>
      <c r="AG157" s="94"/>
      <c r="AH157" s="94"/>
      <c r="AI157" s="94"/>
      <c r="AJ157" s="94"/>
      <c r="AK157" s="94"/>
      <c r="AL157" s="94"/>
      <c r="AM157" s="94"/>
    </row>
    <row r="158" spans="1:39" s="20" customFormat="1" hidden="1">
      <c r="A158" s="31"/>
      <c r="B158" s="31"/>
      <c r="C158" s="94"/>
      <c r="D158" s="94"/>
      <c r="E158" s="94"/>
      <c r="F158" s="149"/>
      <c r="G158" s="227">
        <v>5</v>
      </c>
      <c r="H158" s="228">
        <v>2001</v>
      </c>
      <c r="I158" s="229">
        <v>2001</v>
      </c>
      <c r="J158" s="229">
        <v>2002</v>
      </c>
      <c r="K158" s="230"/>
      <c r="L158" s="231">
        <f t="shared" si="17"/>
        <v>0</v>
      </c>
      <c r="M158" s="232">
        <f t="shared" si="17"/>
        <v>0</v>
      </c>
      <c r="N158" s="232">
        <f t="shared" si="17"/>
        <v>0</v>
      </c>
      <c r="O158" s="233">
        <f t="shared" si="18"/>
        <v>0</v>
      </c>
      <c r="P158" s="234">
        <f t="shared" si="19"/>
        <v>0</v>
      </c>
      <c r="Q158" s="235">
        <f>P158*[1]Factors!D145</f>
        <v>0</v>
      </c>
      <c r="R158" s="235">
        <f t="shared" si="20"/>
        <v>0</v>
      </c>
      <c r="S158" s="235">
        <f>R158*[1]Factors!D145</f>
        <v>0</v>
      </c>
      <c r="T158" s="236">
        <f>R158*[1]Factors!D145*[1]Factors!E145</f>
        <v>0</v>
      </c>
      <c r="U158" s="231"/>
      <c r="V158" s="232"/>
      <c r="W158" s="233"/>
      <c r="X158" s="292"/>
      <c r="Y158" s="232"/>
      <c r="Z158" s="231"/>
      <c r="AA158" s="232">
        <f t="shared" si="16"/>
        <v>0</v>
      </c>
      <c r="AB158" s="232"/>
      <c r="AC158" s="233">
        <f t="shared" si="15"/>
        <v>0</v>
      </c>
      <c r="AD158" s="94"/>
      <c r="AE158" s="94"/>
      <c r="AF158" s="94"/>
      <c r="AG158" s="94"/>
      <c r="AH158" s="94"/>
      <c r="AI158" s="94"/>
      <c r="AJ158" s="94"/>
      <c r="AK158" s="94"/>
      <c r="AL158" s="94"/>
      <c r="AM158" s="94"/>
    </row>
    <row r="159" spans="1:39" s="20" customFormat="1" hidden="1">
      <c r="A159" s="31"/>
      <c r="B159" s="31"/>
      <c r="C159" s="94"/>
      <c r="D159" s="94"/>
      <c r="E159" s="94"/>
      <c r="F159" s="149"/>
      <c r="G159" s="227">
        <v>6</v>
      </c>
      <c r="H159" s="228">
        <v>2001</v>
      </c>
      <c r="I159" s="229">
        <v>2001</v>
      </c>
      <c r="J159" s="229">
        <v>2002</v>
      </c>
      <c r="K159" s="230"/>
      <c r="L159" s="231">
        <f t="shared" si="17"/>
        <v>0</v>
      </c>
      <c r="M159" s="232">
        <f t="shared" si="17"/>
        <v>0</v>
      </c>
      <c r="N159" s="232">
        <f t="shared" si="17"/>
        <v>0</v>
      </c>
      <c r="O159" s="233">
        <f t="shared" si="18"/>
        <v>0</v>
      </c>
      <c r="P159" s="234">
        <f t="shared" si="19"/>
        <v>0</v>
      </c>
      <c r="Q159" s="235">
        <f>P159*[1]Factors!D146</f>
        <v>0</v>
      </c>
      <c r="R159" s="235">
        <f t="shared" si="20"/>
        <v>0</v>
      </c>
      <c r="S159" s="235">
        <f>R159*[1]Factors!D146</f>
        <v>0</v>
      </c>
      <c r="T159" s="236">
        <f>R159*[1]Factors!D146*[1]Factors!E146</f>
        <v>0</v>
      </c>
      <c r="U159" s="231"/>
      <c r="V159" s="232"/>
      <c r="W159" s="233"/>
      <c r="X159" s="292"/>
      <c r="Y159" s="232"/>
      <c r="Z159" s="231"/>
      <c r="AA159" s="232">
        <f t="shared" si="16"/>
        <v>0</v>
      </c>
      <c r="AB159" s="232"/>
      <c r="AC159" s="233">
        <f t="shared" si="15"/>
        <v>0</v>
      </c>
      <c r="AD159" s="94"/>
      <c r="AE159" s="94"/>
      <c r="AF159" s="94"/>
      <c r="AG159" s="94"/>
      <c r="AH159" s="94"/>
      <c r="AI159" s="94"/>
      <c r="AJ159" s="94"/>
      <c r="AK159" s="94"/>
      <c r="AL159" s="94"/>
      <c r="AM159" s="94"/>
    </row>
    <row r="160" spans="1:39" s="20" customFormat="1" hidden="1">
      <c r="A160" s="31"/>
      <c r="B160" s="31"/>
      <c r="C160" s="94"/>
      <c r="D160" s="94"/>
      <c r="E160" s="94"/>
      <c r="F160" s="149"/>
      <c r="G160" s="227">
        <v>7</v>
      </c>
      <c r="H160" s="228">
        <v>2001</v>
      </c>
      <c r="I160" s="229">
        <v>2002</v>
      </c>
      <c r="J160" s="229">
        <v>2002</v>
      </c>
      <c r="K160" s="230"/>
      <c r="L160" s="231">
        <f t="shared" si="17"/>
        <v>0</v>
      </c>
      <c r="M160" s="232">
        <f t="shared" si="17"/>
        <v>0</v>
      </c>
      <c r="N160" s="232">
        <f t="shared" si="17"/>
        <v>0</v>
      </c>
      <c r="O160" s="233">
        <f t="shared" si="18"/>
        <v>0</v>
      </c>
      <c r="P160" s="234">
        <f t="shared" si="19"/>
        <v>0</v>
      </c>
      <c r="Q160" s="235">
        <f>P160*[1]Factors!D147</f>
        <v>0</v>
      </c>
      <c r="R160" s="235">
        <f t="shared" si="20"/>
        <v>0</v>
      </c>
      <c r="S160" s="235">
        <f>R160*[1]Factors!D147</f>
        <v>0</v>
      </c>
      <c r="T160" s="236">
        <f>R160*[1]Factors!D147*[1]Factors!E147</f>
        <v>0</v>
      </c>
      <c r="U160" s="231"/>
      <c r="V160" s="232"/>
      <c r="W160" s="233"/>
      <c r="X160" s="292"/>
      <c r="Y160" s="232"/>
      <c r="Z160" s="231"/>
      <c r="AA160" s="232">
        <f t="shared" si="16"/>
        <v>0</v>
      </c>
      <c r="AB160" s="232"/>
      <c r="AC160" s="233">
        <f t="shared" si="15"/>
        <v>0</v>
      </c>
      <c r="AD160" s="94"/>
      <c r="AE160" s="94"/>
      <c r="AF160" s="94"/>
      <c r="AG160" s="94"/>
      <c r="AH160" s="94"/>
      <c r="AI160" s="94"/>
      <c r="AJ160" s="94"/>
      <c r="AK160" s="94"/>
      <c r="AL160" s="94"/>
      <c r="AM160" s="94"/>
    </row>
    <row r="161" spans="1:39" s="20" customFormat="1" hidden="1">
      <c r="A161" s="31"/>
      <c r="B161" s="31"/>
      <c r="C161" s="94"/>
      <c r="D161" s="94"/>
      <c r="E161" s="94"/>
      <c r="F161" s="149"/>
      <c r="G161" s="227">
        <v>8</v>
      </c>
      <c r="H161" s="228">
        <v>2001</v>
      </c>
      <c r="I161" s="229">
        <v>2002</v>
      </c>
      <c r="J161" s="229">
        <v>2002</v>
      </c>
      <c r="K161" s="230"/>
      <c r="L161" s="231">
        <f t="shared" si="17"/>
        <v>0</v>
      </c>
      <c r="M161" s="232">
        <f t="shared" si="17"/>
        <v>0</v>
      </c>
      <c r="N161" s="232">
        <f t="shared" si="17"/>
        <v>0</v>
      </c>
      <c r="O161" s="233">
        <f t="shared" si="18"/>
        <v>0</v>
      </c>
      <c r="P161" s="234">
        <f t="shared" si="19"/>
        <v>0</v>
      </c>
      <c r="Q161" s="235">
        <f>P161*[1]Factors!D148</f>
        <v>0</v>
      </c>
      <c r="R161" s="235">
        <f t="shared" si="20"/>
        <v>0</v>
      </c>
      <c r="S161" s="235">
        <f>R161*[1]Factors!D148</f>
        <v>0</v>
      </c>
      <c r="T161" s="236">
        <f>R161*[1]Factors!D148*[1]Factors!E148</f>
        <v>0</v>
      </c>
      <c r="U161" s="231"/>
      <c r="V161" s="232"/>
      <c r="W161" s="233"/>
      <c r="X161" s="292"/>
      <c r="Y161" s="232"/>
      <c r="Z161" s="231"/>
      <c r="AA161" s="232">
        <f t="shared" si="16"/>
        <v>0</v>
      </c>
      <c r="AB161" s="232"/>
      <c r="AC161" s="233">
        <f t="shared" si="15"/>
        <v>0</v>
      </c>
      <c r="AD161" s="94"/>
      <c r="AE161" s="94"/>
      <c r="AF161" s="94"/>
      <c r="AG161" s="94"/>
      <c r="AH161" s="94"/>
      <c r="AI161" s="94"/>
      <c r="AJ161" s="94"/>
      <c r="AK161" s="94"/>
      <c r="AL161" s="94"/>
      <c r="AM161" s="94"/>
    </row>
    <row r="162" spans="1:39" s="20" customFormat="1" hidden="1">
      <c r="A162" s="31"/>
      <c r="B162" s="31"/>
      <c r="C162" s="94"/>
      <c r="D162" s="94"/>
      <c r="E162" s="94"/>
      <c r="F162" s="149"/>
      <c r="G162" s="227">
        <v>9</v>
      </c>
      <c r="H162" s="228">
        <v>2001</v>
      </c>
      <c r="I162" s="229">
        <v>2002</v>
      </c>
      <c r="J162" s="229">
        <v>2002</v>
      </c>
      <c r="K162" s="230"/>
      <c r="L162" s="231">
        <f t="shared" si="17"/>
        <v>0</v>
      </c>
      <c r="M162" s="232">
        <f t="shared" si="17"/>
        <v>0</v>
      </c>
      <c r="N162" s="232">
        <f t="shared" si="17"/>
        <v>0</v>
      </c>
      <c r="O162" s="233">
        <f t="shared" si="18"/>
        <v>0</v>
      </c>
      <c r="P162" s="234">
        <f t="shared" si="19"/>
        <v>0</v>
      </c>
      <c r="Q162" s="235">
        <f>P162*[1]Factors!D149</f>
        <v>0</v>
      </c>
      <c r="R162" s="235">
        <f t="shared" si="20"/>
        <v>0</v>
      </c>
      <c r="S162" s="235">
        <f>R162*[1]Factors!D149</f>
        <v>0</v>
      </c>
      <c r="T162" s="236">
        <f>R162*[1]Factors!D149*[1]Factors!E149</f>
        <v>0</v>
      </c>
      <c r="U162" s="231"/>
      <c r="V162" s="232"/>
      <c r="W162" s="233"/>
      <c r="X162" s="292"/>
      <c r="Y162" s="232"/>
      <c r="Z162" s="231"/>
      <c r="AA162" s="232">
        <f t="shared" si="16"/>
        <v>0</v>
      </c>
      <c r="AB162" s="232"/>
      <c r="AC162" s="233">
        <f t="shared" si="15"/>
        <v>0</v>
      </c>
      <c r="AD162" s="94"/>
      <c r="AE162" s="94"/>
      <c r="AF162" s="94"/>
      <c r="AG162" s="94"/>
      <c r="AH162" s="94"/>
      <c r="AI162" s="94"/>
      <c r="AJ162" s="94"/>
      <c r="AK162" s="94"/>
      <c r="AL162" s="94"/>
      <c r="AM162" s="94"/>
    </row>
    <row r="163" spans="1:39" s="20" customFormat="1" hidden="1">
      <c r="A163" s="31"/>
      <c r="B163" s="31"/>
      <c r="C163" s="94"/>
      <c r="D163" s="94"/>
      <c r="E163" s="94"/>
      <c r="F163" s="149"/>
      <c r="G163" s="227">
        <v>10</v>
      </c>
      <c r="H163" s="228">
        <v>2001</v>
      </c>
      <c r="I163" s="229">
        <v>2002</v>
      </c>
      <c r="J163" s="229">
        <v>2002</v>
      </c>
      <c r="K163" s="230"/>
      <c r="L163" s="231">
        <f t="shared" si="17"/>
        <v>0</v>
      </c>
      <c r="M163" s="232">
        <f t="shared" si="17"/>
        <v>0</v>
      </c>
      <c r="N163" s="232">
        <f t="shared" si="17"/>
        <v>0</v>
      </c>
      <c r="O163" s="233">
        <f t="shared" si="18"/>
        <v>0</v>
      </c>
      <c r="P163" s="234">
        <f t="shared" si="19"/>
        <v>0</v>
      </c>
      <c r="Q163" s="235">
        <f>P163*[1]Factors!D150</f>
        <v>0</v>
      </c>
      <c r="R163" s="235">
        <f t="shared" si="20"/>
        <v>0</v>
      </c>
      <c r="S163" s="235">
        <f>R163*[1]Factors!D150</f>
        <v>0</v>
      </c>
      <c r="T163" s="236">
        <f>R163*[1]Factors!D150*[1]Factors!E150</f>
        <v>0</v>
      </c>
      <c r="U163" s="231"/>
      <c r="V163" s="232"/>
      <c r="W163" s="233"/>
      <c r="X163" s="292"/>
      <c r="Y163" s="232"/>
      <c r="Z163" s="231"/>
      <c r="AA163" s="232">
        <f t="shared" si="16"/>
        <v>0</v>
      </c>
      <c r="AB163" s="232"/>
      <c r="AC163" s="233">
        <f t="shared" si="15"/>
        <v>0</v>
      </c>
      <c r="AD163" s="94"/>
      <c r="AE163" s="94"/>
      <c r="AF163" s="94"/>
      <c r="AG163" s="94"/>
      <c r="AH163" s="94"/>
      <c r="AI163" s="94"/>
      <c r="AJ163" s="94"/>
      <c r="AK163" s="94"/>
      <c r="AL163" s="94"/>
      <c r="AM163" s="94"/>
    </row>
    <row r="164" spans="1:39" s="20" customFormat="1" hidden="1">
      <c r="A164" s="31"/>
      <c r="B164" s="31"/>
      <c r="C164" s="94"/>
      <c r="D164" s="94"/>
      <c r="E164" s="94"/>
      <c r="F164" s="149"/>
      <c r="G164" s="227">
        <v>11</v>
      </c>
      <c r="H164" s="228">
        <v>2001</v>
      </c>
      <c r="I164" s="229">
        <v>2002</v>
      </c>
      <c r="J164" s="229">
        <v>2002</v>
      </c>
      <c r="K164" s="230"/>
      <c r="L164" s="231">
        <f t="shared" si="17"/>
        <v>0</v>
      </c>
      <c r="M164" s="232">
        <f t="shared" si="17"/>
        <v>0</v>
      </c>
      <c r="N164" s="232">
        <f t="shared" si="17"/>
        <v>0</v>
      </c>
      <c r="O164" s="233">
        <f t="shared" si="18"/>
        <v>0</v>
      </c>
      <c r="P164" s="234">
        <f t="shared" si="19"/>
        <v>0</v>
      </c>
      <c r="Q164" s="235">
        <f>P164*[1]Factors!D151</f>
        <v>0</v>
      </c>
      <c r="R164" s="235">
        <f t="shared" si="20"/>
        <v>0</v>
      </c>
      <c r="S164" s="235">
        <f>R164*[1]Factors!D151</f>
        <v>0</v>
      </c>
      <c r="T164" s="236">
        <f>R164*[1]Factors!D151*[1]Factors!E151</f>
        <v>0</v>
      </c>
      <c r="U164" s="234"/>
      <c r="V164" s="232"/>
      <c r="W164" s="233"/>
      <c r="X164" s="292"/>
      <c r="Y164" s="232"/>
      <c r="Z164" s="231"/>
      <c r="AA164" s="232">
        <f t="shared" si="16"/>
        <v>0</v>
      </c>
      <c r="AB164" s="232"/>
      <c r="AC164" s="233">
        <f t="shared" si="15"/>
        <v>0</v>
      </c>
      <c r="AD164" s="94"/>
      <c r="AE164" s="94"/>
      <c r="AF164" s="94"/>
      <c r="AG164" s="94"/>
      <c r="AH164" s="94"/>
      <c r="AI164" s="94"/>
      <c r="AJ164" s="94"/>
      <c r="AK164" s="94"/>
      <c r="AL164" s="94"/>
      <c r="AM164" s="94"/>
    </row>
    <row r="165" spans="1:39" s="20" customFormat="1" hidden="1">
      <c r="A165" s="31"/>
      <c r="B165" s="31"/>
      <c r="C165" s="94"/>
      <c r="D165" s="94"/>
      <c r="E165" s="94"/>
      <c r="F165" s="149"/>
      <c r="G165" s="227">
        <v>12</v>
      </c>
      <c r="H165" s="228">
        <v>2001</v>
      </c>
      <c r="I165" s="229">
        <v>2002</v>
      </c>
      <c r="J165" s="229">
        <v>2002</v>
      </c>
      <c r="K165" s="230"/>
      <c r="L165" s="231">
        <f t="shared" si="17"/>
        <v>0</v>
      </c>
      <c r="M165" s="232">
        <f t="shared" si="17"/>
        <v>0</v>
      </c>
      <c r="N165" s="232">
        <f t="shared" si="17"/>
        <v>0</v>
      </c>
      <c r="O165" s="233">
        <f t="shared" si="18"/>
        <v>0</v>
      </c>
      <c r="P165" s="234">
        <f t="shared" si="19"/>
        <v>0</v>
      </c>
      <c r="Q165" s="235">
        <f>P165*[1]Factors!D152</f>
        <v>0</v>
      </c>
      <c r="R165" s="235">
        <f t="shared" si="20"/>
        <v>0</v>
      </c>
      <c r="S165" s="235">
        <f>R165*[1]Factors!D152</f>
        <v>0</v>
      </c>
      <c r="T165" s="236">
        <f>R165*[1]Factors!D152*[1]Factors!E152</f>
        <v>0</v>
      </c>
      <c r="U165" s="234"/>
      <c r="V165" s="232"/>
      <c r="W165" s="233"/>
      <c r="X165" s="292"/>
      <c r="Y165" s="232"/>
      <c r="Z165" s="231"/>
      <c r="AA165" s="232">
        <f t="shared" si="16"/>
        <v>0</v>
      </c>
      <c r="AB165" s="232"/>
      <c r="AC165" s="233">
        <f t="shared" si="15"/>
        <v>0</v>
      </c>
      <c r="AD165" s="94"/>
      <c r="AE165" s="94"/>
      <c r="AF165" s="94"/>
      <c r="AG165" s="94"/>
      <c r="AH165" s="94"/>
      <c r="AI165" s="94"/>
      <c r="AJ165" s="94"/>
      <c r="AK165" s="94"/>
      <c r="AL165" s="94"/>
      <c r="AM165" s="94"/>
    </row>
    <row r="166" spans="1:39" s="20" customFormat="1" hidden="1">
      <c r="A166" s="31"/>
      <c r="B166" s="31"/>
      <c r="C166" s="94"/>
      <c r="D166" s="94"/>
      <c r="E166" s="94"/>
      <c r="F166" s="149"/>
      <c r="G166" s="227">
        <v>1</v>
      </c>
      <c r="H166" s="228">
        <v>2002</v>
      </c>
      <c r="I166" s="229">
        <v>2002</v>
      </c>
      <c r="J166" s="229">
        <v>2002</v>
      </c>
      <c r="K166" s="230"/>
      <c r="L166" s="231">
        <f t="shared" si="17"/>
        <v>0</v>
      </c>
      <c r="M166" s="232">
        <f t="shared" si="17"/>
        <v>0</v>
      </c>
      <c r="N166" s="232">
        <f t="shared" si="17"/>
        <v>0</v>
      </c>
      <c r="O166" s="233">
        <f t="shared" si="18"/>
        <v>0</v>
      </c>
      <c r="P166" s="234">
        <f t="shared" si="19"/>
        <v>0</v>
      </c>
      <c r="Q166" s="235">
        <f>P166*[1]Factors!D153</f>
        <v>0</v>
      </c>
      <c r="R166" s="235">
        <f t="shared" si="20"/>
        <v>0</v>
      </c>
      <c r="S166" s="235">
        <f>R166*[1]Factors!D153</f>
        <v>0</v>
      </c>
      <c r="T166" s="236">
        <f>R166*[1]Factors!D153*[1]Factors!E153</f>
        <v>0</v>
      </c>
      <c r="U166" s="234"/>
      <c r="V166" s="232"/>
      <c r="W166" s="233"/>
      <c r="X166" s="292"/>
      <c r="Y166" s="232"/>
      <c r="Z166" s="231"/>
      <c r="AA166" s="232">
        <f t="shared" si="16"/>
        <v>0</v>
      </c>
      <c r="AB166" s="232"/>
      <c r="AC166" s="233">
        <f t="shared" si="15"/>
        <v>0</v>
      </c>
      <c r="AD166" s="94"/>
      <c r="AE166" s="94"/>
      <c r="AF166" s="94"/>
      <c r="AG166" s="94"/>
      <c r="AH166" s="94"/>
      <c r="AI166" s="94"/>
      <c r="AJ166" s="94"/>
      <c r="AK166" s="94"/>
      <c r="AL166" s="94"/>
      <c r="AM166" s="94"/>
    </row>
    <row r="167" spans="1:39" s="20" customFormat="1" hidden="1">
      <c r="A167" s="31"/>
      <c r="B167" s="31"/>
      <c r="C167" s="94"/>
      <c r="D167" s="94"/>
      <c r="E167" s="94"/>
      <c r="F167" s="149"/>
      <c r="G167" s="227">
        <v>2</v>
      </c>
      <c r="H167" s="228">
        <v>2002</v>
      </c>
      <c r="I167" s="229">
        <v>2002</v>
      </c>
      <c r="J167" s="229">
        <v>2002</v>
      </c>
      <c r="K167" s="230"/>
      <c r="L167" s="231">
        <f t="shared" si="17"/>
        <v>0</v>
      </c>
      <c r="M167" s="232">
        <f t="shared" si="17"/>
        <v>0</v>
      </c>
      <c r="N167" s="232">
        <f t="shared" si="17"/>
        <v>0</v>
      </c>
      <c r="O167" s="233">
        <f t="shared" si="18"/>
        <v>0</v>
      </c>
      <c r="P167" s="234">
        <f t="shared" si="19"/>
        <v>0</v>
      </c>
      <c r="Q167" s="235">
        <f>P167*[1]Factors!D154</f>
        <v>0</v>
      </c>
      <c r="R167" s="235">
        <f t="shared" si="20"/>
        <v>0</v>
      </c>
      <c r="S167" s="235">
        <f>R167*[1]Factors!D154</f>
        <v>0</v>
      </c>
      <c r="T167" s="236">
        <f>R167*[1]Factors!D154*[1]Factors!E154</f>
        <v>0</v>
      </c>
      <c r="U167" s="234"/>
      <c r="V167" s="232"/>
      <c r="W167" s="233"/>
      <c r="X167" s="292"/>
      <c r="Y167" s="232"/>
      <c r="Z167" s="231"/>
      <c r="AA167" s="232">
        <f t="shared" si="16"/>
        <v>0</v>
      </c>
      <c r="AB167" s="232"/>
      <c r="AC167" s="233">
        <f t="shared" si="15"/>
        <v>0</v>
      </c>
      <c r="AD167" s="94"/>
      <c r="AE167" s="94"/>
      <c r="AF167" s="94"/>
      <c r="AG167" s="94"/>
      <c r="AH167" s="94"/>
      <c r="AI167" s="94"/>
      <c r="AJ167" s="94"/>
      <c r="AK167" s="94"/>
      <c r="AL167" s="94"/>
      <c r="AM167" s="94"/>
    </row>
    <row r="168" spans="1:39" s="20" customFormat="1" hidden="1">
      <c r="A168" s="31"/>
      <c r="B168" s="31"/>
      <c r="C168" s="94"/>
      <c r="D168" s="94"/>
      <c r="E168" s="94"/>
      <c r="F168" s="149"/>
      <c r="G168" s="227">
        <v>3</v>
      </c>
      <c r="H168" s="228">
        <v>2002</v>
      </c>
      <c r="I168" s="229">
        <v>2002</v>
      </c>
      <c r="J168" s="229">
        <v>2002</v>
      </c>
      <c r="K168" s="230"/>
      <c r="L168" s="231">
        <f t="shared" si="17"/>
        <v>0</v>
      </c>
      <c r="M168" s="232">
        <f t="shared" si="17"/>
        <v>0</v>
      </c>
      <c r="N168" s="232">
        <f t="shared" si="17"/>
        <v>0</v>
      </c>
      <c r="O168" s="233">
        <f t="shared" si="18"/>
        <v>0</v>
      </c>
      <c r="P168" s="234">
        <f t="shared" si="19"/>
        <v>0</v>
      </c>
      <c r="Q168" s="235">
        <f>P168*[1]Factors!D155</f>
        <v>0</v>
      </c>
      <c r="R168" s="235">
        <f t="shared" si="20"/>
        <v>0</v>
      </c>
      <c r="S168" s="235">
        <f>R168*[1]Factors!D155</f>
        <v>0</v>
      </c>
      <c r="T168" s="236">
        <f>R168*[1]Factors!D155*[1]Factors!E155</f>
        <v>0</v>
      </c>
      <c r="U168" s="234"/>
      <c r="V168" s="232"/>
      <c r="W168" s="233"/>
      <c r="X168" s="292"/>
      <c r="Y168" s="232"/>
      <c r="Z168" s="231"/>
      <c r="AA168" s="232">
        <f t="shared" si="16"/>
        <v>0</v>
      </c>
      <c r="AB168" s="232"/>
      <c r="AC168" s="233">
        <f t="shared" si="15"/>
        <v>0</v>
      </c>
      <c r="AD168" s="94"/>
      <c r="AE168" s="94"/>
      <c r="AF168" s="94"/>
      <c r="AG168" s="94"/>
      <c r="AH168" s="94"/>
      <c r="AI168" s="94"/>
      <c r="AJ168" s="94"/>
      <c r="AK168" s="94"/>
      <c r="AL168" s="94"/>
      <c r="AM168" s="94"/>
    </row>
    <row r="169" spans="1:39" s="20" customFormat="1" hidden="1">
      <c r="A169" s="31"/>
      <c r="B169" s="31"/>
      <c r="C169" s="94"/>
      <c r="D169" s="94"/>
      <c r="E169" s="94"/>
      <c r="F169" s="149"/>
      <c r="G169" s="227">
        <v>4</v>
      </c>
      <c r="H169" s="228">
        <v>2002</v>
      </c>
      <c r="I169" s="229">
        <v>2002</v>
      </c>
      <c r="J169" s="229">
        <v>2003</v>
      </c>
      <c r="K169" s="230"/>
      <c r="L169" s="231">
        <f t="shared" si="17"/>
        <v>0</v>
      </c>
      <c r="M169" s="232">
        <f t="shared" si="17"/>
        <v>0</v>
      </c>
      <c r="N169" s="232">
        <f t="shared" si="17"/>
        <v>0</v>
      </c>
      <c r="O169" s="233">
        <f t="shared" si="18"/>
        <v>0</v>
      </c>
      <c r="P169" s="234">
        <f t="shared" si="19"/>
        <v>0</v>
      </c>
      <c r="Q169" s="235">
        <f>P169*[1]Factors!D156</f>
        <v>0</v>
      </c>
      <c r="R169" s="235">
        <f t="shared" si="20"/>
        <v>0</v>
      </c>
      <c r="S169" s="235">
        <f>R169*[1]Factors!D156</f>
        <v>0</v>
      </c>
      <c r="T169" s="236">
        <f>R169*[1]Factors!D156*[1]Factors!E156</f>
        <v>0</v>
      </c>
      <c r="U169" s="234"/>
      <c r="V169" s="232"/>
      <c r="W169" s="233"/>
      <c r="X169" s="292"/>
      <c r="Y169" s="232"/>
      <c r="Z169" s="231"/>
      <c r="AA169" s="232">
        <f t="shared" si="16"/>
        <v>0</v>
      </c>
      <c r="AB169" s="232"/>
      <c r="AC169" s="233">
        <f t="shared" si="15"/>
        <v>0</v>
      </c>
      <c r="AD169" s="94"/>
      <c r="AE169" s="94"/>
      <c r="AF169" s="94"/>
      <c r="AG169" s="94"/>
      <c r="AH169" s="94"/>
      <c r="AI169" s="94"/>
      <c r="AJ169" s="94"/>
      <c r="AK169" s="94"/>
      <c r="AL169" s="94"/>
      <c r="AM169" s="94"/>
    </row>
    <row r="170" spans="1:39" s="20" customFormat="1" hidden="1">
      <c r="A170" s="31"/>
      <c r="B170" s="31"/>
      <c r="C170" s="94"/>
      <c r="D170" s="94"/>
      <c r="E170" s="94"/>
      <c r="F170" s="149"/>
      <c r="G170" s="227">
        <v>5</v>
      </c>
      <c r="H170" s="228">
        <v>2002</v>
      </c>
      <c r="I170" s="229">
        <v>2002</v>
      </c>
      <c r="J170" s="229">
        <v>2003</v>
      </c>
      <c r="K170" s="230"/>
      <c r="L170" s="231">
        <f t="shared" si="17"/>
        <v>0</v>
      </c>
      <c r="M170" s="232">
        <f t="shared" si="17"/>
        <v>0</v>
      </c>
      <c r="N170" s="232">
        <f t="shared" si="17"/>
        <v>0</v>
      </c>
      <c r="O170" s="233">
        <f t="shared" si="18"/>
        <v>0</v>
      </c>
      <c r="P170" s="234">
        <f t="shared" si="19"/>
        <v>0</v>
      </c>
      <c r="Q170" s="235">
        <f>P170*[1]Factors!D157</f>
        <v>0</v>
      </c>
      <c r="R170" s="235">
        <f t="shared" si="20"/>
        <v>0</v>
      </c>
      <c r="S170" s="235">
        <f>R170*[1]Factors!D157</f>
        <v>0</v>
      </c>
      <c r="T170" s="236">
        <f>R170*[1]Factors!D157*[1]Factors!E157</f>
        <v>0</v>
      </c>
      <c r="U170" s="234"/>
      <c r="V170" s="232"/>
      <c r="W170" s="233"/>
      <c r="X170" s="292"/>
      <c r="Y170" s="232"/>
      <c r="Z170" s="231"/>
      <c r="AA170" s="232">
        <f t="shared" si="16"/>
        <v>0</v>
      </c>
      <c r="AB170" s="232"/>
      <c r="AC170" s="233">
        <f t="shared" si="15"/>
        <v>0</v>
      </c>
      <c r="AD170" s="94"/>
      <c r="AE170" s="94"/>
      <c r="AF170" s="94"/>
      <c r="AG170" s="94"/>
      <c r="AH170" s="94"/>
      <c r="AI170" s="94"/>
      <c r="AJ170" s="94"/>
      <c r="AK170" s="94"/>
      <c r="AL170" s="94"/>
      <c r="AM170" s="94"/>
    </row>
    <row r="171" spans="1:39" s="20" customFormat="1" hidden="1">
      <c r="A171" s="31"/>
      <c r="B171" s="31"/>
      <c r="C171" s="94"/>
      <c r="D171" s="94"/>
      <c r="E171" s="94"/>
      <c r="F171" s="149"/>
      <c r="G171" s="227">
        <v>6</v>
      </c>
      <c r="H171" s="228">
        <v>2002</v>
      </c>
      <c r="I171" s="229">
        <v>2002</v>
      </c>
      <c r="J171" s="229">
        <v>2003</v>
      </c>
      <c r="K171" s="230"/>
      <c r="L171" s="231">
        <f t="shared" si="17"/>
        <v>0</v>
      </c>
      <c r="M171" s="232">
        <f t="shared" si="17"/>
        <v>0</v>
      </c>
      <c r="N171" s="232">
        <f t="shared" si="17"/>
        <v>0</v>
      </c>
      <c r="O171" s="233">
        <f t="shared" si="18"/>
        <v>0</v>
      </c>
      <c r="P171" s="234">
        <f t="shared" si="19"/>
        <v>0</v>
      </c>
      <c r="Q171" s="235">
        <f>P171*[1]Factors!D158</f>
        <v>0</v>
      </c>
      <c r="R171" s="235">
        <f t="shared" si="20"/>
        <v>0</v>
      </c>
      <c r="S171" s="235">
        <f>R171*[1]Factors!D158</f>
        <v>0</v>
      </c>
      <c r="T171" s="236">
        <f>R171*[1]Factors!D158*[1]Factors!E158</f>
        <v>0</v>
      </c>
      <c r="U171" s="234"/>
      <c r="V171" s="232"/>
      <c r="W171" s="233"/>
      <c r="X171" s="292"/>
      <c r="Y171" s="232"/>
      <c r="Z171" s="231"/>
      <c r="AA171" s="232">
        <f t="shared" si="16"/>
        <v>0</v>
      </c>
      <c r="AB171" s="232"/>
      <c r="AC171" s="233">
        <f t="shared" si="15"/>
        <v>0</v>
      </c>
      <c r="AD171" s="94"/>
      <c r="AE171" s="94"/>
      <c r="AF171" s="94"/>
      <c r="AG171" s="94"/>
      <c r="AH171" s="94"/>
      <c r="AI171" s="94"/>
      <c r="AJ171" s="94"/>
      <c r="AK171" s="94"/>
      <c r="AL171" s="94"/>
      <c r="AM171" s="94"/>
    </row>
    <row r="172" spans="1:39" s="20" customFormat="1" hidden="1">
      <c r="A172" s="31"/>
      <c r="B172" s="31"/>
      <c r="C172" s="94"/>
      <c r="D172" s="94"/>
      <c r="E172" s="94"/>
      <c r="F172" s="149"/>
      <c r="G172" s="227">
        <v>7</v>
      </c>
      <c r="H172" s="228">
        <v>2002</v>
      </c>
      <c r="I172" s="229">
        <v>2003</v>
      </c>
      <c r="J172" s="229">
        <v>2003</v>
      </c>
      <c r="K172" s="230"/>
      <c r="L172" s="231">
        <f t="shared" si="17"/>
        <v>0</v>
      </c>
      <c r="M172" s="232">
        <f t="shared" si="17"/>
        <v>0</v>
      </c>
      <c r="N172" s="232">
        <f t="shared" si="17"/>
        <v>0</v>
      </c>
      <c r="O172" s="233">
        <f t="shared" si="18"/>
        <v>0</v>
      </c>
      <c r="P172" s="234">
        <f t="shared" si="19"/>
        <v>0</v>
      </c>
      <c r="Q172" s="235">
        <f>P172*[1]Factors!D159</f>
        <v>0</v>
      </c>
      <c r="R172" s="235">
        <f t="shared" si="20"/>
        <v>0</v>
      </c>
      <c r="S172" s="235">
        <f>R172*[1]Factors!D159</f>
        <v>0</v>
      </c>
      <c r="T172" s="236">
        <f>R172*[1]Factors!D159*[1]Factors!E159</f>
        <v>0</v>
      </c>
      <c r="U172" s="234"/>
      <c r="V172" s="232"/>
      <c r="W172" s="233"/>
      <c r="X172" s="292"/>
      <c r="Y172" s="232"/>
      <c r="Z172" s="231"/>
      <c r="AA172" s="232">
        <f t="shared" si="16"/>
        <v>0</v>
      </c>
      <c r="AB172" s="232"/>
      <c r="AC172" s="233">
        <f t="shared" si="15"/>
        <v>0</v>
      </c>
      <c r="AD172" s="94"/>
      <c r="AE172" s="94"/>
      <c r="AF172" s="94"/>
      <c r="AG172" s="94"/>
      <c r="AH172" s="94"/>
      <c r="AI172" s="94"/>
      <c r="AJ172" s="94"/>
      <c r="AK172" s="94"/>
      <c r="AL172" s="94"/>
      <c r="AM172" s="94"/>
    </row>
    <row r="173" spans="1:39" s="20" customFormat="1" hidden="1">
      <c r="A173" s="31"/>
      <c r="B173" s="31"/>
      <c r="C173" s="94"/>
      <c r="D173" s="94"/>
      <c r="E173" s="94"/>
      <c r="F173" s="149"/>
      <c r="G173" s="227">
        <v>8</v>
      </c>
      <c r="H173" s="228">
        <v>2002</v>
      </c>
      <c r="I173" s="229">
        <v>2003</v>
      </c>
      <c r="J173" s="229">
        <v>2003</v>
      </c>
      <c r="K173" s="230"/>
      <c r="L173" s="231">
        <f t="shared" si="17"/>
        <v>0</v>
      </c>
      <c r="M173" s="232">
        <f t="shared" si="17"/>
        <v>0</v>
      </c>
      <c r="N173" s="232">
        <f t="shared" si="17"/>
        <v>0</v>
      </c>
      <c r="O173" s="233">
        <f t="shared" si="18"/>
        <v>0</v>
      </c>
      <c r="P173" s="234">
        <f t="shared" si="19"/>
        <v>0</v>
      </c>
      <c r="Q173" s="235">
        <f>P173*[1]Factors!D160</f>
        <v>0</v>
      </c>
      <c r="R173" s="235">
        <f t="shared" si="20"/>
        <v>0</v>
      </c>
      <c r="S173" s="235">
        <f>R173*[1]Factors!D160</f>
        <v>0</v>
      </c>
      <c r="T173" s="236">
        <f>R173*[1]Factors!D160*[1]Factors!E160</f>
        <v>0</v>
      </c>
      <c r="U173" s="234"/>
      <c r="V173" s="232"/>
      <c r="W173" s="233"/>
      <c r="X173" s="292"/>
      <c r="Y173" s="232"/>
      <c r="Z173" s="231"/>
      <c r="AA173" s="232">
        <f t="shared" si="16"/>
        <v>0</v>
      </c>
      <c r="AB173" s="232"/>
      <c r="AC173" s="233">
        <f t="shared" si="15"/>
        <v>0</v>
      </c>
      <c r="AD173" s="94"/>
      <c r="AE173" s="94"/>
      <c r="AF173" s="94"/>
      <c r="AG173" s="94"/>
      <c r="AH173" s="94"/>
      <c r="AI173" s="94"/>
      <c r="AJ173" s="94"/>
      <c r="AK173" s="94"/>
      <c r="AL173" s="94"/>
      <c r="AM173" s="94"/>
    </row>
    <row r="174" spans="1:39" s="20" customFormat="1" hidden="1">
      <c r="A174" s="31"/>
      <c r="B174" s="31"/>
      <c r="C174" s="94"/>
      <c r="D174" s="94"/>
      <c r="E174" s="94"/>
      <c r="F174" s="149"/>
      <c r="G174" s="227">
        <v>9</v>
      </c>
      <c r="H174" s="228">
        <v>2002</v>
      </c>
      <c r="I174" s="229">
        <v>2003</v>
      </c>
      <c r="J174" s="229">
        <v>2003</v>
      </c>
      <c r="K174" s="230"/>
      <c r="L174" s="231">
        <f t="shared" si="17"/>
        <v>0</v>
      </c>
      <c r="M174" s="232">
        <f t="shared" si="17"/>
        <v>0</v>
      </c>
      <c r="N174" s="232">
        <f t="shared" si="17"/>
        <v>0</v>
      </c>
      <c r="O174" s="233">
        <f t="shared" si="18"/>
        <v>0</v>
      </c>
      <c r="P174" s="234">
        <f t="shared" si="19"/>
        <v>0</v>
      </c>
      <c r="Q174" s="235">
        <f>P174*[1]Factors!D161</f>
        <v>0</v>
      </c>
      <c r="R174" s="235">
        <f t="shared" si="20"/>
        <v>0</v>
      </c>
      <c r="S174" s="235">
        <f>R174*[1]Factors!D161</f>
        <v>0</v>
      </c>
      <c r="T174" s="236">
        <f>R174*[1]Factors!D161*[1]Factors!E161</f>
        <v>0</v>
      </c>
      <c r="U174" s="234"/>
      <c r="V174" s="232"/>
      <c r="W174" s="233"/>
      <c r="X174" s="292"/>
      <c r="Y174" s="232"/>
      <c r="Z174" s="231"/>
      <c r="AA174" s="232">
        <f t="shared" si="16"/>
        <v>0</v>
      </c>
      <c r="AB174" s="232"/>
      <c r="AC174" s="233">
        <f t="shared" si="15"/>
        <v>0</v>
      </c>
      <c r="AD174" s="94"/>
      <c r="AE174" s="94"/>
      <c r="AF174" s="94"/>
      <c r="AG174" s="94"/>
      <c r="AH174" s="94"/>
      <c r="AI174" s="94"/>
      <c r="AJ174" s="94"/>
      <c r="AK174" s="94"/>
      <c r="AL174" s="94"/>
      <c r="AM174" s="94"/>
    </row>
    <row r="175" spans="1:39" s="20" customFormat="1" hidden="1">
      <c r="A175" s="31"/>
      <c r="B175" s="31"/>
      <c r="C175" s="94"/>
      <c r="D175" s="94"/>
      <c r="E175" s="94"/>
      <c r="F175" s="149"/>
      <c r="G175" s="227">
        <v>10</v>
      </c>
      <c r="H175" s="228">
        <v>2002</v>
      </c>
      <c r="I175" s="229">
        <v>2003</v>
      </c>
      <c r="J175" s="229">
        <v>2003</v>
      </c>
      <c r="K175" s="230"/>
      <c r="L175" s="231">
        <f t="shared" si="17"/>
        <v>0</v>
      </c>
      <c r="M175" s="232">
        <f t="shared" si="17"/>
        <v>0</v>
      </c>
      <c r="N175" s="232">
        <f t="shared" si="17"/>
        <v>0</v>
      </c>
      <c r="O175" s="233">
        <f t="shared" si="18"/>
        <v>0</v>
      </c>
      <c r="P175" s="234">
        <f t="shared" si="19"/>
        <v>0</v>
      </c>
      <c r="Q175" s="235">
        <f>P175*[1]Factors!D162</f>
        <v>0</v>
      </c>
      <c r="R175" s="235">
        <f t="shared" si="20"/>
        <v>0</v>
      </c>
      <c r="S175" s="235">
        <f>R175*[1]Factors!D162</f>
        <v>0</v>
      </c>
      <c r="T175" s="236">
        <f>R175*[1]Factors!D162*[1]Factors!E162</f>
        <v>0</v>
      </c>
      <c r="U175" s="234"/>
      <c r="V175" s="232"/>
      <c r="W175" s="233"/>
      <c r="X175" s="292"/>
      <c r="Y175" s="232"/>
      <c r="Z175" s="231"/>
      <c r="AA175" s="232">
        <f t="shared" si="16"/>
        <v>0</v>
      </c>
      <c r="AB175" s="232"/>
      <c r="AC175" s="233">
        <f t="shared" si="15"/>
        <v>0</v>
      </c>
      <c r="AD175" s="94"/>
      <c r="AE175" s="94"/>
      <c r="AF175" s="94"/>
      <c r="AG175" s="94"/>
      <c r="AH175" s="94"/>
      <c r="AI175" s="94"/>
      <c r="AJ175" s="94"/>
      <c r="AK175" s="94"/>
      <c r="AL175" s="94"/>
      <c r="AM175" s="94"/>
    </row>
    <row r="176" spans="1:39" s="20" customFormat="1" hidden="1">
      <c r="A176" s="31"/>
      <c r="B176" s="31"/>
      <c r="C176" s="94"/>
      <c r="D176" s="94"/>
      <c r="E176" s="94"/>
      <c r="F176" s="149"/>
      <c r="G176" s="227">
        <v>11</v>
      </c>
      <c r="H176" s="228">
        <v>2002</v>
      </c>
      <c r="I176" s="229">
        <v>2003</v>
      </c>
      <c r="J176" s="229">
        <v>2003</v>
      </c>
      <c r="K176" s="230"/>
      <c r="L176" s="231">
        <f t="shared" si="17"/>
        <v>0</v>
      </c>
      <c r="M176" s="232">
        <f t="shared" si="17"/>
        <v>0</v>
      </c>
      <c r="N176" s="232">
        <f t="shared" si="17"/>
        <v>0</v>
      </c>
      <c r="O176" s="233">
        <f t="shared" si="18"/>
        <v>0</v>
      </c>
      <c r="P176" s="234">
        <f t="shared" si="19"/>
        <v>0</v>
      </c>
      <c r="Q176" s="235">
        <f>P176*[1]Factors!D163</f>
        <v>0</v>
      </c>
      <c r="R176" s="235">
        <f t="shared" si="20"/>
        <v>0</v>
      </c>
      <c r="S176" s="235">
        <f>R176*[1]Factors!D163</f>
        <v>0</v>
      </c>
      <c r="T176" s="236">
        <f>R176*[1]Factors!D163*[1]Factors!E163</f>
        <v>0</v>
      </c>
      <c r="U176" s="234"/>
      <c r="V176" s="235"/>
      <c r="W176" s="236"/>
      <c r="X176" s="292" t="s">
        <v>220</v>
      </c>
      <c r="Y176" s="232"/>
      <c r="Z176" s="231"/>
      <c r="AA176" s="232">
        <f t="shared" si="16"/>
        <v>0</v>
      </c>
      <c r="AB176" s="232"/>
      <c r="AC176" s="233">
        <f t="shared" si="15"/>
        <v>0</v>
      </c>
      <c r="AD176" s="94"/>
      <c r="AE176" s="94"/>
      <c r="AF176" s="94"/>
      <c r="AG176" s="94"/>
      <c r="AH176" s="94"/>
      <c r="AI176" s="94"/>
      <c r="AJ176" s="94"/>
      <c r="AK176" s="94"/>
      <c r="AL176" s="94"/>
      <c r="AM176" s="94"/>
    </row>
    <row r="177" spans="1:39" s="20" customFormat="1" hidden="1">
      <c r="A177" s="31"/>
      <c r="B177" s="31"/>
      <c r="C177" s="94"/>
      <c r="D177" s="94"/>
      <c r="E177" s="94"/>
      <c r="F177" s="149"/>
      <c r="G177" s="227">
        <v>12</v>
      </c>
      <c r="H177" s="228">
        <v>2002</v>
      </c>
      <c r="I177" s="229">
        <v>2003</v>
      </c>
      <c r="J177" s="229">
        <v>2003</v>
      </c>
      <c r="K177" s="230"/>
      <c r="L177" s="231">
        <f t="shared" si="17"/>
        <v>0</v>
      </c>
      <c r="M177" s="232">
        <f t="shared" si="17"/>
        <v>0</v>
      </c>
      <c r="N177" s="232">
        <f t="shared" si="17"/>
        <v>0</v>
      </c>
      <c r="O177" s="233">
        <f t="shared" si="18"/>
        <v>0</v>
      </c>
      <c r="P177" s="234">
        <f t="shared" si="19"/>
        <v>0</v>
      </c>
      <c r="Q177" s="235">
        <f>P177*[1]Factors!D164</f>
        <v>0</v>
      </c>
      <c r="R177" s="235">
        <f t="shared" si="20"/>
        <v>0</v>
      </c>
      <c r="S177" s="235">
        <f>R177*[1]Factors!D164</f>
        <v>0</v>
      </c>
      <c r="T177" s="236">
        <f>R177*[1]Factors!D164*[1]Factors!E164</f>
        <v>0</v>
      </c>
      <c r="U177" s="234"/>
      <c r="V177" s="235"/>
      <c r="W177" s="236"/>
      <c r="X177" s="292"/>
      <c r="Y177" s="232"/>
      <c r="Z177" s="231"/>
      <c r="AA177" s="232">
        <f t="shared" si="16"/>
        <v>0</v>
      </c>
      <c r="AB177" s="232"/>
      <c r="AC177" s="233">
        <f t="shared" si="15"/>
        <v>0</v>
      </c>
      <c r="AD177" s="94"/>
      <c r="AE177" s="94"/>
      <c r="AF177" s="94"/>
      <c r="AG177" s="94"/>
      <c r="AH177" s="94"/>
      <c r="AI177" s="94"/>
      <c r="AJ177" s="94"/>
      <c r="AK177" s="94"/>
      <c r="AL177" s="94"/>
      <c r="AM177" s="94"/>
    </row>
    <row r="178" spans="1:39" s="20" customFormat="1" hidden="1">
      <c r="A178" s="31"/>
      <c r="B178" s="31"/>
      <c r="C178" s="94"/>
      <c r="D178" s="94"/>
      <c r="E178" s="94"/>
      <c r="F178" s="149"/>
      <c r="G178" s="227">
        <v>1</v>
      </c>
      <c r="H178" s="228">
        <v>2003</v>
      </c>
      <c r="I178" s="229">
        <v>2003</v>
      </c>
      <c r="J178" s="229">
        <v>2003</v>
      </c>
      <c r="K178" s="230"/>
      <c r="L178" s="231">
        <f t="shared" si="17"/>
        <v>0</v>
      </c>
      <c r="M178" s="232">
        <f t="shared" si="17"/>
        <v>0</v>
      </c>
      <c r="N178" s="232">
        <f t="shared" si="17"/>
        <v>0</v>
      </c>
      <c r="O178" s="233">
        <f t="shared" si="18"/>
        <v>0</v>
      </c>
      <c r="P178" s="234">
        <f t="shared" si="19"/>
        <v>0</v>
      </c>
      <c r="Q178" s="235">
        <f>P178*[1]Factors!D165</f>
        <v>0</v>
      </c>
      <c r="R178" s="235">
        <f t="shared" si="20"/>
        <v>0</v>
      </c>
      <c r="S178" s="235">
        <f>R178*[1]Factors!D165</f>
        <v>0</v>
      </c>
      <c r="T178" s="236">
        <f>R178*[1]Factors!D165*[1]Factors!E165</f>
        <v>0</v>
      </c>
      <c r="U178" s="234"/>
      <c r="V178" s="235"/>
      <c r="W178" s="236"/>
      <c r="X178" s="292"/>
      <c r="Y178" s="232"/>
      <c r="Z178" s="231"/>
      <c r="AA178" s="232">
        <f t="shared" si="16"/>
        <v>0</v>
      </c>
      <c r="AB178" s="232"/>
      <c r="AC178" s="233">
        <f t="shared" si="15"/>
        <v>0</v>
      </c>
      <c r="AD178" s="94"/>
      <c r="AE178" s="94"/>
      <c r="AF178" s="94"/>
      <c r="AG178" s="94"/>
      <c r="AH178" s="94"/>
      <c r="AI178" s="94"/>
      <c r="AJ178" s="94"/>
      <c r="AK178" s="94"/>
      <c r="AL178" s="94"/>
      <c r="AM178" s="94"/>
    </row>
    <row r="179" spans="1:39" s="20" customFormat="1" hidden="1">
      <c r="A179" s="31"/>
      <c r="B179" s="31"/>
      <c r="C179" s="94"/>
      <c r="D179" s="94"/>
      <c r="E179" s="94"/>
      <c r="F179" s="149"/>
      <c r="G179" s="227">
        <v>2</v>
      </c>
      <c r="H179" s="228">
        <v>2003</v>
      </c>
      <c r="I179" s="229">
        <v>2003</v>
      </c>
      <c r="J179" s="229">
        <v>2003</v>
      </c>
      <c r="K179" s="230"/>
      <c r="L179" s="231">
        <f t="shared" si="17"/>
        <v>0</v>
      </c>
      <c r="M179" s="232">
        <f t="shared" si="17"/>
        <v>0</v>
      </c>
      <c r="N179" s="232">
        <f t="shared" si="17"/>
        <v>0</v>
      </c>
      <c r="O179" s="233">
        <f t="shared" si="18"/>
        <v>0</v>
      </c>
      <c r="P179" s="234">
        <f t="shared" si="19"/>
        <v>0</v>
      </c>
      <c r="Q179" s="235">
        <f>P179*[1]Factors!D166</f>
        <v>0</v>
      </c>
      <c r="R179" s="235">
        <f t="shared" si="20"/>
        <v>0</v>
      </c>
      <c r="S179" s="235">
        <f>R179*[1]Factors!D166</f>
        <v>0</v>
      </c>
      <c r="T179" s="236">
        <f>R179*[1]Factors!D166*[1]Factors!E166</f>
        <v>0</v>
      </c>
      <c r="U179" s="234"/>
      <c r="V179" s="235"/>
      <c r="W179" s="236"/>
      <c r="X179" s="292"/>
      <c r="Y179" s="232"/>
      <c r="Z179" s="231"/>
      <c r="AA179" s="232">
        <f t="shared" si="16"/>
        <v>0</v>
      </c>
      <c r="AB179" s="232"/>
      <c r="AC179" s="233">
        <f t="shared" si="15"/>
        <v>0</v>
      </c>
      <c r="AD179" s="94"/>
      <c r="AE179" s="94"/>
      <c r="AF179" s="94"/>
      <c r="AG179" s="94"/>
      <c r="AH179" s="94"/>
      <c r="AI179" s="94"/>
      <c r="AJ179" s="94"/>
      <c r="AK179" s="94"/>
      <c r="AL179" s="94"/>
      <c r="AM179" s="94"/>
    </row>
    <row r="180" spans="1:39" s="20" customFormat="1" hidden="1">
      <c r="A180" s="31"/>
      <c r="B180" s="31"/>
      <c r="C180" s="94"/>
      <c r="D180" s="94"/>
      <c r="E180" s="94"/>
      <c r="F180" s="149"/>
      <c r="G180" s="227">
        <v>3</v>
      </c>
      <c r="H180" s="228">
        <v>2003</v>
      </c>
      <c r="I180" s="229">
        <v>2003</v>
      </c>
      <c r="J180" s="229">
        <v>2003</v>
      </c>
      <c r="K180" s="230"/>
      <c r="L180" s="231">
        <f t="shared" si="17"/>
        <v>0</v>
      </c>
      <c r="M180" s="232">
        <f t="shared" si="17"/>
        <v>0</v>
      </c>
      <c r="N180" s="232">
        <f t="shared" si="17"/>
        <v>0</v>
      </c>
      <c r="O180" s="233">
        <f t="shared" si="18"/>
        <v>0</v>
      </c>
      <c r="P180" s="234">
        <f t="shared" si="19"/>
        <v>0</v>
      </c>
      <c r="Q180" s="235">
        <f>P180*[1]Factors!D167</f>
        <v>0</v>
      </c>
      <c r="R180" s="235">
        <f t="shared" si="20"/>
        <v>0</v>
      </c>
      <c r="S180" s="235">
        <f>R180*[1]Factors!D167</f>
        <v>0</v>
      </c>
      <c r="T180" s="236">
        <f>R180*[1]Factors!D167*[1]Factors!E167</f>
        <v>0</v>
      </c>
      <c r="U180" s="234"/>
      <c r="V180" s="235"/>
      <c r="W180" s="236"/>
      <c r="X180" s="292"/>
      <c r="Y180" s="232"/>
      <c r="Z180" s="231"/>
      <c r="AA180" s="232">
        <f t="shared" si="16"/>
        <v>0</v>
      </c>
      <c r="AB180" s="232"/>
      <c r="AC180" s="233">
        <f t="shared" si="15"/>
        <v>0</v>
      </c>
      <c r="AD180" s="94"/>
      <c r="AE180" s="94"/>
      <c r="AF180" s="94"/>
      <c r="AG180" s="94"/>
      <c r="AH180" s="94"/>
      <c r="AI180" s="94"/>
      <c r="AJ180" s="94"/>
      <c r="AK180" s="94"/>
      <c r="AL180" s="94"/>
      <c r="AM180" s="94"/>
    </row>
    <row r="181" spans="1:39" s="20" customFormat="1" hidden="1">
      <c r="A181" s="31"/>
      <c r="B181" s="31"/>
      <c r="C181" s="94"/>
      <c r="D181" s="94"/>
      <c r="E181" s="94"/>
      <c r="F181" s="149"/>
      <c r="G181" s="227">
        <v>4</v>
      </c>
      <c r="H181" s="228">
        <v>2003</v>
      </c>
      <c r="I181" s="229">
        <v>2003</v>
      </c>
      <c r="J181" s="229">
        <v>2004</v>
      </c>
      <c r="K181" s="230"/>
      <c r="L181" s="231">
        <f t="shared" si="17"/>
        <v>0</v>
      </c>
      <c r="M181" s="232">
        <f t="shared" si="17"/>
        <v>0</v>
      </c>
      <c r="N181" s="232">
        <f t="shared" si="17"/>
        <v>0</v>
      </c>
      <c r="O181" s="233">
        <f t="shared" si="18"/>
        <v>0</v>
      </c>
      <c r="P181" s="234">
        <f t="shared" si="19"/>
        <v>0</v>
      </c>
      <c r="Q181" s="235">
        <f>P181*[1]Factors!D168</f>
        <v>0</v>
      </c>
      <c r="R181" s="235">
        <f t="shared" si="20"/>
        <v>0</v>
      </c>
      <c r="S181" s="235">
        <f>R181*[1]Factors!D168</f>
        <v>0</v>
      </c>
      <c r="T181" s="236">
        <f>R181*[1]Factors!D168*[1]Factors!E168</f>
        <v>0</v>
      </c>
      <c r="U181" s="234"/>
      <c r="V181" s="235"/>
      <c r="W181" s="236"/>
      <c r="X181" s="292"/>
      <c r="Y181" s="232"/>
      <c r="Z181" s="231"/>
      <c r="AA181" s="232">
        <f t="shared" si="16"/>
        <v>0</v>
      </c>
      <c r="AB181" s="232"/>
      <c r="AC181" s="233">
        <f t="shared" si="15"/>
        <v>0</v>
      </c>
      <c r="AD181" s="94"/>
      <c r="AE181" s="94"/>
      <c r="AF181" s="94"/>
      <c r="AG181" s="94"/>
      <c r="AH181" s="94"/>
      <c r="AI181" s="94"/>
      <c r="AJ181" s="94"/>
      <c r="AK181" s="94"/>
      <c r="AL181" s="94"/>
      <c r="AM181" s="94"/>
    </row>
    <row r="182" spans="1:39" s="20" customFormat="1" hidden="1">
      <c r="A182" s="31"/>
      <c r="B182" s="31"/>
      <c r="C182" s="94"/>
      <c r="D182" s="94"/>
      <c r="E182" s="94"/>
      <c r="F182" s="149"/>
      <c r="G182" s="227">
        <v>5</v>
      </c>
      <c r="H182" s="228">
        <v>2003</v>
      </c>
      <c r="I182" s="229">
        <v>2003</v>
      </c>
      <c r="J182" s="229">
        <v>2004</v>
      </c>
      <c r="K182" s="230"/>
      <c r="L182" s="231">
        <f t="shared" si="17"/>
        <v>0</v>
      </c>
      <c r="M182" s="232">
        <f t="shared" si="17"/>
        <v>0</v>
      </c>
      <c r="N182" s="232">
        <f t="shared" si="17"/>
        <v>0</v>
      </c>
      <c r="O182" s="233">
        <f t="shared" si="18"/>
        <v>0</v>
      </c>
      <c r="P182" s="234">
        <f t="shared" si="19"/>
        <v>0</v>
      </c>
      <c r="Q182" s="235">
        <f>P182*[1]Factors!D169</f>
        <v>0</v>
      </c>
      <c r="R182" s="235">
        <f t="shared" si="20"/>
        <v>0</v>
      </c>
      <c r="S182" s="235">
        <f>R182*[1]Factors!D169</f>
        <v>0</v>
      </c>
      <c r="T182" s="236">
        <f>R182*[1]Factors!D169*[1]Factors!E169</f>
        <v>0</v>
      </c>
      <c r="U182" s="234"/>
      <c r="V182" s="235"/>
      <c r="W182" s="236"/>
      <c r="X182" s="292"/>
      <c r="Y182" s="232"/>
      <c r="Z182" s="231"/>
      <c r="AA182" s="232">
        <f t="shared" si="16"/>
        <v>0</v>
      </c>
      <c r="AB182" s="232"/>
      <c r="AC182" s="233">
        <f t="shared" si="15"/>
        <v>0</v>
      </c>
      <c r="AD182" s="94"/>
      <c r="AE182" s="94"/>
      <c r="AF182" s="94"/>
      <c r="AG182" s="94"/>
      <c r="AH182" s="94"/>
      <c r="AI182" s="94"/>
      <c r="AJ182" s="94"/>
      <c r="AK182" s="94"/>
      <c r="AL182" s="94"/>
      <c r="AM182" s="94"/>
    </row>
    <row r="183" spans="1:39" s="20" customFormat="1" hidden="1">
      <c r="A183" s="31"/>
      <c r="B183" s="31"/>
      <c r="C183" s="94"/>
      <c r="D183" s="94"/>
      <c r="E183" s="94"/>
      <c r="F183" s="149"/>
      <c r="G183" s="227">
        <v>6</v>
      </c>
      <c r="H183" s="228">
        <v>2003</v>
      </c>
      <c r="I183" s="229">
        <v>2003</v>
      </c>
      <c r="J183" s="229">
        <v>2004</v>
      </c>
      <c r="K183" s="230"/>
      <c r="L183" s="231">
        <f t="shared" si="17"/>
        <v>0</v>
      </c>
      <c r="M183" s="232">
        <f t="shared" si="17"/>
        <v>0</v>
      </c>
      <c r="N183" s="232">
        <f t="shared" si="17"/>
        <v>0</v>
      </c>
      <c r="O183" s="233">
        <f t="shared" si="18"/>
        <v>0</v>
      </c>
      <c r="P183" s="234">
        <f t="shared" si="19"/>
        <v>0</v>
      </c>
      <c r="Q183" s="235">
        <f>P183*[1]Factors!D170</f>
        <v>0</v>
      </c>
      <c r="R183" s="235">
        <f t="shared" si="20"/>
        <v>0</v>
      </c>
      <c r="S183" s="235">
        <f>R183*[1]Factors!D170</f>
        <v>0</v>
      </c>
      <c r="T183" s="236">
        <f>R183*[1]Factors!D170*[1]Factors!E170</f>
        <v>0</v>
      </c>
      <c r="U183" s="234"/>
      <c r="V183" s="235"/>
      <c r="W183" s="236"/>
      <c r="X183" s="292"/>
      <c r="Y183" s="232"/>
      <c r="Z183" s="231"/>
      <c r="AA183" s="232">
        <f t="shared" si="16"/>
        <v>0</v>
      </c>
      <c r="AB183" s="232"/>
      <c r="AC183" s="233">
        <f t="shared" si="15"/>
        <v>0</v>
      </c>
      <c r="AD183" s="94"/>
      <c r="AE183" s="94"/>
      <c r="AF183" s="94"/>
      <c r="AG183" s="94"/>
      <c r="AH183" s="94"/>
      <c r="AI183" s="94"/>
      <c r="AJ183" s="94"/>
      <c r="AK183" s="94"/>
      <c r="AL183" s="94"/>
      <c r="AM183" s="94"/>
    </row>
    <row r="184" spans="1:39" s="20" customFormat="1" hidden="1">
      <c r="A184" s="31"/>
      <c r="B184" s="31"/>
      <c r="C184" s="94"/>
      <c r="D184" s="94"/>
      <c r="E184" s="94"/>
      <c r="F184" s="149"/>
      <c r="G184" s="227">
        <v>7</v>
      </c>
      <c r="H184" s="228">
        <v>2003</v>
      </c>
      <c r="I184" s="229">
        <v>2004</v>
      </c>
      <c r="J184" s="229">
        <v>2004</v>
      </c>
      <c r="K184" s="230"/>
      <c r="L184" s="231">
        <f t="shared" si="17"/>
        <v>0</v>
      </c>
      <c r="M184" s="232">
        <f t="shared" si="17"/>
        <v>0</v>
      </c>
      <c r="N184" s="232">
        <f t="shared" si="17"/>
        <v>0</v>
      </c>
      <c r="O184" s="233">
        <f t="shared" si="18"/>
        <v>0</v>
      </c>
      <c r="P184" s="234">
        <f t="shared" si="19"/>
        <v>0</v>
      </c>
      <c r="Q184" s="235">
        <f>P184*[1]Factors!D171</f>
        <v>0</v>
      </c>
      <c r="R184" s="235">
        <f t="shared" si="20"/>
        <v>0</v>
      </c>
      <c r="S184" s="235">
        <f>R184*[1]Factors!D171</f>
        <v>0</v>
      </c>
      <c r="T184" s="236">
        <f>R184*[1]Factors!D171*[1]Factors!E171</f>
        <v>0</v>
      </c>
      <c r="U184" s="234"/>
      <c r="V184" s="235"/>
      <c r="W184" s="236"/>
      <c r="X184" s="292"/>
      <c r="Y184" s="232"/>
      <c r="Z184" s="231"/>
      <c r="AA184" s="232">
        <f t="shared" si="16"/>
        <v>0</v>
      </c>
      <c r="AB184" s="232"/>
      <c r="AC184" s="233">
        <f t="shared" si="15"/>
        <v>0</v>
      </c>
      <c r="AD184" s="94"/>
      <c r="AE184" s="94"/>
      <c r="AF184" s="94"/>
      <c r="AG184" s="94"/>
      <c r="AH184" s="94"/>
      <c r="AI184" s="94"/>
      <c r="AJ184" s="94"/>
      <c r="AK184" s="94"/>
      <c r="AL184" s="94"/>
      <c r="AM184" s="94"/>
    </row>
    <row r="185" spans="1:39" s="20" customFormat="1" hidden="1">
      <c r="A185" s="31"/>
      <c r="B185" s="31"/>
      <c r="C185" s="94"/>
      <c r="D185" s="94"/>
      <c r="E185" s="94"/>
      <c r="F185" s="149"/>
      <c r="G185" s="227">
        <v>8</v>
      </c>
      <c r="H185" s="228">
        <v>2003</v>
      </c>
      <c r="I185" s="229">
        <v>2004</v>
      </c>
      <c r="J185" s="229">
        <v>2004</v>
      </c>
      <c r="K185" s="230"/>
      <c r="L185" s="231">
        <f t="shared" si="17"/>
        <v>0</v>
      </c>
      <c r="M185" s="232">
        <f t="shared" si="17"/>
        <v>0</v>
      </c>
      <c r="N185" s="232">
        <f t="shared" si="17"/>
        <v>0</v>
      </c>
      <c r="O185" s="233">
        <f t="shared" si="18"/>
        <v>0</v>
      </c>
      <c r="P185" s="234">
        <f t="shared" si="19"/>
        <v>0</v>
      </c>
      <c r="Q185" s="235">
        <f>P185*[1]Factors!D172</f>
        <v>0</v>
      </c>
      <c r="R185" s="235">
        <f t="shared" si="20"/>
        <v>0</v>
      </c>
      <c r="S185" s="235">
        <f>R185*[1]Factors!D172</f>
        <v>0</v>
      </c>
      <c r="T185" s="236">
        <f>R185*[1]Factors!D172*[1]Factors!E172</f>
        <v>0</v>
      </c>
      <c r="U185" s="234"/>
      <c r="V185" s="235"/>
      <c r="W185" s="236"/>
      <c r="X185" s="292"/>
      <c r="Y185" s="232"/>
      <c r="Z185" s="231"/>
      <c r="AA185" s="232">
        <f t="shared" si="16"/>
        <v>0</v>
      </c>
      <c r="AB185" s="232"/>
      <c r="AC185" s="233">
        <f t="shared" si="15"/>
        <v>0</v>
      </c>
      <c r="AD185" s="94"/>
      <c r="AE185" s="94"/>
      <c r="AF185" s="94"/>
      <c r="AG185" s="94"/>
      <c r="AH185" s="94"/>
      <c r="AI185" s="94"/>
      <c r="AJ185" s="94"/>
      <c r="AK185" s="94"/>
      <c r="AL185" s="94"/>
      <c r="AM185" s="94"/>
    </row>
    <row r="186" spans="1:39" s="20" customFormat="1" hidden="1">
      <c r="A186" s="31"/>
      <c r="B186" s="31"/>
      <c r="C186" s="94"/>
      <c r="D186" s="94"/>
      <c r="E186" s="94"/>
      <c r="F186" s="149"/>
      <c r="G186" s="227">
        <v>9</v>
      </c>
      <c r="H186" s="228">
        <v>2003</v>
      </c>
      <c r="I186" s="229">
        <v>2004</v>
      </c>
      <c r="J186" s="229">
        <v>2004</v>
      </c>
      <c r="K186" s="230"/>
      <c r="L186" s="231">
        <f t="shared" si="17"/>
        <v>0</v>
      </c>
      <c r="M186" s="232">
        <f t="shared" si="17"/>
        <v>0</v>
      </c>
      <c r="N186" s="232">
        <f t="shared" si="17"/>
        <v>0</v>
      </c>
      <c r="O186" s="233">
        <f t="shared" si="18"/>
        <v>0</v>
      </c>
      <c r="P186" s="234">
        <f t="shared" si="19"/>
        <v>0</v>
      </c>
      <c r="Q186" s="235">
        <f>P186*[1]Factors!D173</f>
        <v>0</v>
      </c>
      <c r="R186" s="235">
        <f t="shared" si="20"/>
        <v>0</v>
      </c>
      <c r="S186" s="235">
        <f>R186*[1]Factors!D173</f>
        <v>0</v>
      </c>
      <c r="T186" s="236">
        <f>R186*[1]Factors!D173*[1]Factors!E173</f>
        <v>0</v>
      </c>
      <c r="U186" s="234"/>
      <c r="V186" s="235"/>
      <c r="W186" s="236"/>
      <c r="X186" s="292"/>
      <c r="Y186" s="232"/>
      <c r="Z186" s="231"/>
      <c r="AA186" s="232">
        <f t="shared" si="16"/>
        <v>0</v>
      </c>
      <c r="AB186" s="232"/>
      <c r="AC186" s="233">
        <f t="shared" si="15"/>
        <v>0</v>
      </c>
      <c r="AD186" s="94"/>
      <c r="AE186" s="94"/>
      <c r="AF186" s="94"/>
      <c r="AG186" s="94"/>
      <c r="AH186" s="94"/>
      <c r="AI186" s="94"/>
      <c r="AJ186" s="94"/>
      <c r="AK186" s="94"/>
      <c r="AL186" s="94"/>
      <c r="AM186" s="94"/>
    </row>
    <row r="187" spans="1:39" s="20" customFormat="1" hidden="1">
      <c r="A187" s="31"/>
      <c r="B187" s="31"/>
      <c r="C187" s="94"/>
      <c r="D187" s="94"/>
      <c r="E187" s="94"/>
      <c r="F187" s="149"/>
      <c r="G187" s="227">
        <v>10</v>
      </c>
      <c r="H187" s="228">
        <v>2003</v>
      </c>
      <c r="I187" s="229">
        <v>2004</v>
      </c>
      <c r="J187" s="229">
        <v>2004</v>
      </c>
      <c r="K187" s="230"/>
      <c r="L187" s="231">
        <f t="shared" si="17"/>
        <v>0</v>
      </c>
      <c r="M187" s="232">
        <f t="shared" si="17"/>
        <v>0</v>
      </c>
      <c r="N187" s="232">
        <f t="shared" si="17"/>
        <v>0</v>
      </c>
      <c r="O187" s="233">
        <f t="shared" si="18"/>
        <v>0</v>
      </c>
      <c r="P187" s="234">
        <f t="shared" si="19"/>
        <v>0</v>
      </c>
      <c r="Q187" s="235">
        <f>P187*[1]Factors!D174</f>
        <v>0</v>
      </c>
      <c r="R187" s="235">
        <f t="shared" si="20"/>
        <v>0</v>
      </c>
      <c r="S187" s="235">
        <f>R187*[1]Factors!D174</f>
        <v>0</v>
      </c>
      <c r="T187" s="236">
        <f>R187*[1]Factors!D174*[1]Factors!E174</f>
        <v>0</v>
      </c>
      <c r="U187" s="234"/>
      <c r="V187" s="235"/>
      <c r="W187" s="236">
        <v>0</v>
      </c>
      <c r="X187" s="382">
        <v>20</v>
      </c>
      <c r="Y187" s="232"/>
      <c r="Z187" s="231"/>
      <c r="AA187" s="232">
        <f t="shared" si="16"/>
        <v>0</v>
      </c>
      <c r="AB187" s="232"/>
      <c r="AC187" s="233">
        <f t="shared" ref="AC187:AC250" si="21">AB187+AA187</f>
        <v>0</v>
      </c>
      <c r="AD187" s="94"/>
      <c r="AE187" s="94"/>
      <c r="AF187" s="94"/>
      <c r="AG187" s="94"/>
      <c r="AH187" s="94"/>
      <c r="AI187" s="94"/>
      <c r="AJ187" s="94"/>
      <c r="AK187" s="94"/>
      <c r="AL187" s="94"/>
      <c r="AM187" s="94"/>
    </row>
    <row r="188" spans="1:39" s="20" customFormat="1" hidden="1">
      <c r="A188" s="31"/>
      <c r="B188" s="31"/>
      <c r="C188" s="94"/>
      <c r="D188" s="94"/>
      <c r="E188" s="94"/>
      <c r="F188" s="149"/>
      <c r="G188" s="227">
        <v>11</v>
      </c>
      <c r="H188" s="228">
        <v>2003</v>
      </c>
      <c r="I188" s="229">
        <v>2004</v>
      </c>
      <c r="J188" s="229">
        <v>2004</v>
      </c>
      <c r="K188" s="230"/>
      <c r="L188" s="231">
        <f t="shared" si="17"/>
        <v>0</v>
      </c>
      <c r="M188" s="232">
        <f t="shared" si="17"/>
        <v>0</v>
      </c>
      <c r="N188" s="232">
        <f t="shared" si="17"/>
        <v>0</v>
      </c>
      <c r="O188" s="233">
        <f t="shared" si="18"/>
        <v>0</v>
      </c>
      <c r="P188" s="234">
        <f t="shared" si="19"/>
        <v>0</v>
      </c>
      <c r="Q188" s="235">
        <f>P188*[1]Factors!D175</f>
        <v>0</v>
      </c>
      <c r="R188" s="235">
        <f t="shared" si="20"/>
        <v>0</v>
      </c>
      <c r="S188" s="235">
        <f>R188*[1]Factors!D175</f>
        <v>0</v>
      </c>
      <c r="T188" s="236">
        <f>R188*[1]Factors!D175*[1]Factors!E175</f>
        <v>0</v>
      </c>
      <c r="U188" s="234"/>
      <c r="V188" s="235"/>
      <c r="W188" s="236">
        <v>0</v>
      </c>
      <c r="X188" s="382">
        <v>20</v>
      </c>
      <c r="Y188" s="232">
        <f>X188*W188</f>
        <v>0</v>
      </c>
      <c r="Z188" s="231"/>
      <c r="AA188" s="232">
        <f t="shared" si="16"/>
        <v>0</v>
      </c>
      <c r="AB188" s="232"/>
      <c r="AC188" s="233">
        <f t="shared" si="21"/>
        <v>0</v>
      </c>
      <c r="AD188" s="94"/>
      <c r="AE188" s="94"/>
      <c r="AF188" s="94"/>
      <c r="AG188" s="94"/>
      <c r="AH188" s="94"/>
      <c r="AI188" s="94"/>
      <c r="AJ188" s="94"/>
      <c r="AK188" s="94"/>
      <c r="AL188" s="94"/>
      <c r="AM188" s="94"/>
    </row>
    <row r="189" spans="1:39" s="20" customFormat="1" hidden="1">
      <c r="A189" s="31"/>
      <c r="B189" s="31"/>
      <c r="C189" s="94"/>
      <c r="D189" s="94"/>
      <c r="E189" s="94"/>
      <c r="F189" s="149"/>
      <c r="G189" s="227">
        <v>12</v>
      </c>
      <c r="H189" s="228">
        <v>2003</v>
      </c>
      <c r="I189" s="229">
        <v>2004</v>
      </c>
      <c r="J189" s="229">
        <v>2004</v>
      </c>
      <c r="K189" s="230"/>
      <c r="L189" s="231">
        <f t="shared" si="17"/>
        <v>0</v>
      </c>
      <c r="M189" s="232">
        <f t="shared" si="17"/>
        <v>0</v>
      </c>
      <c r="N189" s="232">
        <f t="shared" si="17"/>
        <v>0</v>
      </c>
      <c r="O189" s="233">
        <f t="shared" si="18"/>
        <v>0</v>
      </c>
      <c r="P189" s="234">
        <f t="shared" si="19"/>
        <v>0</v>
      </c>
      <c r="Q189" s="235">
        <f>P189*[1]Factors!D176</f>
        <v>0</v>
      </c>
      <c r="R189" s="235">
        <f t="shared" si="20"/>
        <v>0</v>
      </c>
      <c r="S189" s="235">
        <f>R189*[1]Factors!D176</f>
        <v>0</v>
      </c>
      <c r="T189" s="236">
        <f>R189*[1]Factors!D176*[1]Factors!E176</f>
        <v>0</v>
      </c>
      <c r="U189" s="234"/>
      <c r="V189" s="235"/>
      <c r="W189" s="236">
        <v>0</v>
      </c>
      <c r="X189" s="382">
        <v>20</v>
      </c>
      <c r="Y189" s="232"/>
      <c r="Z189" s="231"/>
      <c r="AA189" s="232">
        <f t="shared" si="16"/>
        <v>0</v>
      </c>
      <c r="AB189" s="232"/>
      <c r="AC189" s="233">
        <f t="shared" si="21"/>
        <v>0</v>
      </c>
      <c r="AD189" s="94"/>
      <c r="AE189" s="94"/>
      <c r="AF189" s="94"/>
      <c r="AG189" s="94"/>
      <c r="AH189" s="94"/>
      <c r="AI189" s="94"/>
      <c r="AJ189" s="94"/>
      <c r="AK189" s="94"/>
      <c r="AL189" s="94"/>
      <c r="AM189" s="94"/>
    </row>
    <row r="190" spans="1:39" s="20" customFormat="1" hidden="1">
      <c r="A190" s="31"/>
      <c r="B190" s="31"/>
      <c r="C190" s="94"/>
      <c r="D190" s="94"/>
      <c r="E190" s="94"/>
      <c r="F190" s="149"/>
      <c r="G190" s="227">
        <v>1</v>
      </c>
      <c r="H190" s="228">
        <v>2004</v>
      </c>
      <c r="I190" s="229">
        <v>2004</v>
      </c>
      <c r="J190" s="229">
        <v>2004</v>
      </c>
      <c r="K190" s="230"/>
      <c r="L190" s="231">
        <f t="shared" si="17"/>
        <v>0</v>
      </c>
      <c r="M190" s="232">
        <f t="shared" si="17"/>
        <v>0</v>
      </c>
      <c r="N190" s="232">
        <f t="shared" si="17"/>
        <v>0</v>
      </c>
      <c r="O190" s="233">
        <f t="shared" si="18"/>
        <v>0</v>
      </c>
      <c r="P190" s="234">
        <f t="shared" si="19"/>
        <v>0</v>
      </c>
      <c r="Q190" s="235">
        <f>P190*[1]Factors!D177</f>
        <v>0</v>
      </c>
      <c r="R190" s="235">
        <f t="shared" si="20"/>
        <v>0</v>
      </c>
      <c r="S190" s="235">
        <f>R190*[1]Factors!D177</f>
        <v>0</v>
      </c>
      <c r="T190" s="236">
        <f>R190*[1]Factors!D177*[1]Factors!E177</f>
        <v>0</v>
      </c>
      <c r="U190" s="234"/>
      <c r="V190" s="235"/>
      <c r="W190" s="236">
        <v>0</v>
      </c>
      <c r="X190" s="382">
        <f>X189*(1+AE11)</f>
        <v>20.191482140190338</v>
      </c>
      <c r="Y190" s="232"/>
      <c r="Z190" s="231"/>
      <c r="AA190" s="232">
        <f t="shared" si="16"/>
        <v>0</v>
      </c>
      <c r="AB190" s="232"/>
      <c r="AC190" s="233">
        <f t="shared" si="21"/>
        <v>0</v>
      </c>
      <c r="AD190" s="94"/>
      <c r="AE190" s="94"/>
      <c r="AF190" s="94"/>
      <c r="AG190" s="94"/>
      <c r="AH190" s="94"/>
      <c r="AI190" s="94"/>
      <c r="AJ190" s="94"/>
      <c r="AK190" s="94"/>
      <c r="AL190" s="94"/>
      <c r="AM190" s="94"/>
    </row>
    <row r="191" spans="1:39" s="20" customFormat="1" hidden="1">
      <c r="A191" s="31"/>
      <c r="B191" s="31"/>
      <c r="C191" s="94"/>
      <c r="D191" s="94"/>
      <c r="E191" s="94"/>
      <c r="F191" s="149"/>
      <c r="G191" s="227">
        <v>2</v>
      </c>
      <c r="H191" s="228">
        <v>2004</v>
      </c>
      <c r="I191" s="229">
        <v>2004</v>
      </c>
      <c r="J191" s="229">
        <v>2004</v>
      </c>
      <c r="K191" s="230"/>
      <c r="L191" s="231">
        <f t="shared" si="17"/>
        <v>0</v>
      </c>
      <c r="M191" s="232">
        <f t="shared" si="17"/>
        <v>0</v>
      </c>
      <c r="N191" s="232">
        <f t="shared" si="17"/>
        <v>0</v>
      </c>
      <c r="O191" s="233">
        <f t="shared" si="18"/>
        <v>0</v>
      </c>
      <c r="P191" s="234">
        <f t="shared" si="19"/>
        <v>0</v>
      </c>
      <c r="Q191" s="235">
        <f>P191*[1]Factors!D178</f>
        <v>0</v>
      </c>
      <c r="R191" s="235">
        <f t="shared" si="20"/>
        <v>0</v>
      </c>
      <c r="S191" s="235">
        <f>R191*[1]Factors!D178</f>
        <v>0</v>
      </c>
      <c r="T191" s="236">
        <f>R191*[1]Factors!D178*[1]Factors!E178</f>
        <v>0</v>
      </c>
      <c r="U191" s="234"/>
      <c r="V191" s="235"/>
      <c r="W191" s="236">
        <v>0</v>
      </c>
      <c r="X191" s="382">
        <f>X190</f>
        <v>20.191482140190338</v>
      </c>
      <c r="Y191" s="232"/>
      <c r="Z191" s="231"/>
      <c r="AA191" s="232">
        <f t="shared" si="16"/>
        <v>0</v>
      </c>
      <c r="AB191" s="232"/>
      <c r="AC191" s="233">
        <f t="shared" si="21"/>
        <v>0</v>
      </c>
      <c r="AD191" s="94"/>
      <c r="AE191" s="94"/>
      <c r="AF191" s="94"/>
      <c r="AG191" s="94"/>
      <c r="AH191" s="94"/>
      <c r="AI191" s="94"/>
      <c r="AJ191" s="94"/>
      <c r="AK191" s="94"/>
      <c r="AL191" s="94"/>
      <c r="AM191" s="94"/>
    </row>
    <row r="192" spans="1:39" s="20" customFormat="1" hidden="1">
      <c r="A192" s="31"/>
      <c r="B192" s="31"/>
      <c r="C192" s="94"/>
      <c r="D192" s="94"/>
      <c r="E192" s="94"/>
      <c r="F192" s="149"/>
      <c r="G192" s="227">
        <v>3</v>
      </c>
      <c r="H192" s="228">
        <v>2004</v>
      </c>
      <c r="I192" s="229">
        <v>2004</v>
      </c>
      <c r="J192" s="229">
        <v>2004</v>
      </c>
      <c r="K192" s="230"/>
      <c r="L192" s="231">
        <f t="shared" si="17"/>
        <v>0</v>
      </c>
      <c r="M192" s="232">
        <f t="shared" si="17"/>
        <v>0</v>
      </c>
      <c r="N192" s="232">
        <f t="shared" si="17"/>
        <v>0</v>
      </c>
      <c r="O192" s="233">
        <f t="shared" si="18"/>
        <v>0</v>
      </c>
      <c r="P192" s="234">
        <f t="shared" si="19"/>
        <v>0</v>
      </c>
      <c r="Q192" s="235">
        <f>P192*[1]Factors!D179</f>
        <v>0</v>
      </c>
      <c r="R192" s="235">
        <f t="shared" si="20"/>
        <v>0</v>
      </c>
      <c r="S192" s="235">
        <f>R192*[1]Factors!D179</f>
        <v>0</v>
      </c>
      <c r="T192" s="236">
        <f>R192*[1]Factors!D179*[1]Factors!E179</f>
        <v>0</v>
      </c>
      <c r="U192" s="234"/>
      <c r="V192" s="235"/>
      <c r="W192" s="236">
        <v>0</v>
      </c>
      <c r="X192" s="382">
        <f t="shared" ref="X192:X201" si="22">X191</f>
        <v>20.191482140190338</v>
      </c>
      <c r="Y192" s="232"/>
      <c r="Z192" s="231"/>
      <c r="AA192" s="232">
        <f t="shared" si="16"/>
        <v>0</v>
      </c>
      <c r="AB192" s="232"/>
      <c r="AC192" s="233">
        <f t="shared" si="21"/>
        <v>0</v>
      </c>
      <c r="AD192" s="94"/>
      <c r="AE192" s="94"/>
      <c r="AF192" s="94"/>
      <c r="AG192" s="94"/>
      <c r="AH192" s="94"/>
      <c r="AI192" s="94"/>
      <c r="AJ192" s="94"/>
      <c r="AK192" s="94"/>
      <c r="AL192" s="94"/>
      <c r="AM192" s="94"/>
    </row>
    <row r="193" spans="1:39" s="20" customFormat="1" ht="15.75" hidden="1" customHeight="1" outlineLevel="1">
      <c r="A193" s="31"/>
      <c r="B193" s="31"/>
      <c r="C193" s="94"/>
      <c r="D193" s="94"/>
      <c r="E193" s="94"/>
      <c r="F193" s="149"/>
      <c r="G193" s="227">
        <v>4</v>
      </c>
      <c r="H193" s="228">
        <v>2004</v>
      </c>
      <c r="I193" s="229">
        <v>2004</v>
      </c>
      <c r="J193" s="229">
        <v>2005</v>
      </c>
      <c r="K193" s="230"/>
      <c r="L193" s="231">
        <f t="shared" si="17"/>
        <v>0</v>
      </c>
      <c r="M193" s="232">
        <f t="shared" si="17"/>
        <v>0</v>
      </c>
      <c r="N193" s="232">
        <f t="shared" si="17"/>
        <v>0</v>
      </c>
      <c r="O193" s="233">
        <f t="shared" si="18"/>
        <v>0</v>
      </c>
      <c r="P193" s="234">
        <f t="shared" si="19"/>
        <v>0</v>
      </c>
      <c r="Q193" s="235">
        <f>P193*[1]Factors!D180</f>
        <v>0</v>
      </c>
      <c r="R193" s="235">
        <f t="shared" si="20"/>
        <v>0</v>
      </c>
      <c r="S193" s="235">
        <f>R193*[1]Factors!D180</f>
        <v>0</v>
      </c>
      <c r="T193" s="236">
        <f>R193*[1]Factors!D180*[1]Factors!E180</f>
        <v>0</v>
      </c>
      <c r="U193" s="234"/>
      <c r="V193" s="235"/>
      <c r="W193" s="236">
        <v>0</v>
      </c>
      <c r="X193" s="382">
        <f t="shared" si="22"/>
        <v>20.191482140190338</v>
      </c>
      <c r="Y193" s="232"/>
      <c r="Z193" s="231"/>
      <c r="AA193" s="232">
        <f t="shared" si="16"/>
        <v>0</v>
      </c>
      <c r="AB193" s="232"/>
      <c r="AC193" s="233">
        <f t="shared" si="21"/>
        <v>0</v>
      </c>
      <c r="AD193" s="94"/>
      <c r="AE193" s="94"/>
      <c r="AF193" s="94"/>
      <c r="AG193" s="94"/>
      <c r="AH193" s="94"/>
      <c r="AI193" s="94"/>
      <c r="AJ193" s="94"/>
      <c r="AK193" s="94"/>
      <c r="AL193" s="94"/>
      <c r="AM193" s="94"/>
    </row>
    <row r="194" spans="1:39" s="20" customFormat="1" ht="15.75" hidden="1" customHeight="1" outlineLevel="1">
      <c r="A194" s="31"/>
      <c r="B194" s="31"/>
      <c r="C194" s="94"/>
      <c r="D194" s="94"/>
      <c r="E194" s="94"/>
      <c r="F194" s="149"/>
      <c r="G194" s="227">
        <v>5</v>
      </c>
      <c r="H194" s="228">
        <v>2004</v>
      </c>
      <c r="I194" s="229">
        <v>2004</v>
      </c>
      <c r="J194" s="229">
        <v>2005</v>
      </c>
      <c r="K194" s="230"/>
      <c r="L194" s="231">
        <f t="shared" si="17"/>
        <v>0</v>
      </c>
      <c r="M194" s="232">
        <f t="shared" si="17"/>
        <v>0</v>
      </c>
      <c r="N194" s="232">
        <f t="shared" si="17"/>
        <v>0</v>
      </c>
      <c r="O194" s="233">
        <f t="shared" si="18"/>
        <v>0</v>
      </c>
      <c r="P194" s="234">
        <f t="shared" si="19"/>
        <v>0</v>
      </c>
      <c r="Q194" s="235">
        <f>P194*[1]Factors!D181</f>
        <v>0</v>
      </c>
      <c r="R194" s="235">
        <f t="shared" si="20"/>
        <v>0</v>
      </c>
      <c r="S194" s="235">
        <f>R194*[1]Factors!D181</f>
        <v>0</v>
      </c>
      <c r="T194" s="236">
        <f>R194*[1]Factors!D181*[1]Factors!E181</f>
        <v>0</v>
      </c>
      <c r="U194" s="234"/>
      <c r="V194" s="235"/>
      <c r="W194" s="236">
        <v>0</v>
      </c>
      <c r="X194" s="382">
        <f t="shared" si="22"/>
        <v>20.191482140190338</v>
      </c>
      <c r="Y194" s="232"/>
      <c r="Z194" s="231"/>
      <c r="AA194" s="232">
        <f t="shared" si="16"/>
        <v>0</v>
      </c>
      <c r="AB194" s="232"/>
      <c r="AC194" s="233">
        <f t="shared" si="21"/>
        <v>0</v>
      </c>
      <c r="AD194" s="94"/>
      <c r="AE194" s="94"/>
      <c r="AF194" s="94"/>
      <c r="AG194" s="94"/>
      <c r="AH194" s="94"/>
      <c r="AI194" s="94"/>
      <c r="AJ194" s="94"/>
      <c r="AK194" s="94"/>
      <c r="AL194" s="94"/>
      <c r="AM194" s="94"/>
    </row>
    <row r="195" spans="1:39" s="20" customFormat="1" ht="15.75" hidden="1" customHeight="1" outlineLevel="1">
      <c r="A195" s="31"/>
      <c r="B195" s="31"/>
      <c r="C195" s="94"/>
      <c r="D195" s="94"/>
      <c r="E195" s="94"/>
      <c r="F195" s="149"/>
      <c r="G195" s="227">
        <v>6</v>
      </c>
      <c r="H195" s="228">
        <v>2004</v>
      </c>
      <c r="I195" s="229">
        <v>2004</v>
      </c>
      <c r="J195" s="229">
        <v>2005</v>
      </c>
      <c r="K195" s="230"/>
      <c r="L195" s="231">
        <f t="shared" si="17"/>
        <v>0</v>
      </c>
      <c r="M195" s="232">
        <f t="shared" si="17"/>
        <v>0</v>
      </c>
      <c r="N195" s="232">
        <f t="shared" si="17"/>
        <v>0</v>
      </c>
      <c r="O195" s="233">
        <f t="shared" si="18"/>
        <v>0</v>
      </c>
      <c r="P195" s="234">
        <f t="shared" si="19"/>
        <v>0</v>
      </c>
      <c r="Q195" s="235">
        <f>P195*[1]Factors!D182</f>
        <v>0</v>
      </c>
      <c r="R195" s="235">
        <f t="shared" si="20"/>
        <v>0</v>
      </c>
      <c r="S195" s="235">
        <f>R195*[1]Factors!D182</f>
        <v>0</v>
      </c>
      <c r="T195" s="236">
        <f>R195*[1]Factors!D182*[1]Factors!E182</f>
        <v>0</v>
      </c>
      <c r="U195" s="234"/>
      <c r="V195" s="235"/>
      <c r="W195" s="236">
        <v>0</v>
      </c>
      <c r="X195" s="382">
        <f t="shared" si="22"/>
        <v>20.191482140190338</v>
      </c>
      <c r="Y195" s="232"/>
      <c r="Z195" s="231"/>
      <c r="AA195" s="232">
        <f t="shared" si="16"/>
        <v>0</v>
      </c>
      <c r="AB195" s="232"/>
      <c r="AC195" s="233">
        <f t="shared" si="21"/>
        <v>0</v>
      </c>
      <c r="AD195" s="94"/>
      <c r="AE195" s="94"/>
      <c r="AF195" s="94"/>
      <c r="AG195" s="94"/>
      <c r="AH195" s="94"/>
      <c r="AI195" s="94"/>
      <c r="AJ195" s="94"/>
      <c r="AK195" s="94"/>
      <c r="AL195" s="94"/>
      <c r="AM195" s="94"/>
    </row>
    <row r="196" spans="1:39" s="20" customFormat="1" ht="15.75" hidden="1" customHeight="1" outlineLevel="1">
      <c r="A196" s="31"/>
      <c r="B196" s="31"/>
      <c r="C196" s="94"/>
      <c r="D196" s="94"/>
      <c r="E196" s="94"/>
      <c r="F196" s="149"/>
      <c r="G196" s="227">
        <v>7</v>
      </c>
      <c r="H196" s="228">
        <v>2004</v>
      </c>
      <c r="I196" s="229">
        <v>2005</v>
      </c>
      <c r="J196" s="229">
        <v>2005</v>
      </c>
      <c r="K196" s="230"/>
      <c r="L196" s="231">
        <f t="shared" si="17"/>
        <v>0</v>
      </c>
      <c r="M196" s="232">
        <f t="shared" si="17"/>
        <v>0</v>
      </c>
      <c r="N196" s="232">
        <f t="shared" si="17"/>
        <v>0</v>
      </c>
      <c r="O196" s="233">
        <f t="shared" si="18"/>
        <v>0</v>
      </c>
      <c r="P196" s="234">
        <f t="shared" si="19"/>
        <v>0</v>
      </c>
      <c r="Q196" s="235">
        <f>P196*[1]Factors!D183</f>
        <v>0</v>
      </c>
      <c r="R196" s="235">
        <f t="shared" si="20"/>
        <v>0</v>
      </c>
      <c r="S196" s="235">
        <f>R196*[1]Factors!D183</f>
        <v>0</v>
      </c>
      <c r="T196" s="236">
        <f>R196*[1]Factors!D183*[1]Factors!E183</f>
        <v>0</v>
      </c>
      <c r="U196" s="234"/>
      <c r="V196" s="235"/>
      <c r="W196" s="236">
        <v>0</v>
      </c>
      <c r="X196" s="382">
        <f t="shared" si="22"/>
        <v>20.191482140190338</v>
      </c>
      <c r="Y196" s="232"/>
      <c r="Z196" s="231"/>
      <c r="AA196" s="232">
        <f t="shared" si="16"/>
        <v>0</v>
      </c>
      <c r="AB196" s="232"/>
      <c r="AC196" s="233">
        <f t="shared" si="21"/>
        <v>0</v>
      </c>
      <c r="AD196" s="94"/>
      <c r="AE196" s="94"/>
      <c r="AF196" s="94"/>
      <c r="AG196" s="94"/>
      <c r="AH196" s="94"/>
      <c r="AI196" s="94"/>
      <c r="AJ196" s="94"/>
      <c r="AK196" s="94"/>
      <c r="AL196" s="94"/>
      <c r="AM196" s="94"/>
    </row>
    <row r="197" spans="1:39" s="20" customFormat="1" ht="15.75" hidden="1" customHeight="1" outlineLevel="1">
      <c r="A197" s="31"/>
      <c r="B197" s="31"/>
      <c r="C197" s="94"/>
      <c r="D197" s="94"/>
      <c r="E197" s="94"/>
      <c r="F197" s="149"/>
      <c r="G197" s="227">
        <v>8</v>
      </c>
      <c r="H197" s="228">
        <v>2004</v>
      </c>
      <c r="I197" s="229">
        <v>2005</v>
      </c>
      <c r="J197" s="229">
        <v>2005</v>
      </c>
      <c r="K197" s="230"/>
      <c r="L197" s="231">
        <f t="shared" si="17"/>
        <v>0</v>
      </c>
      <c r="M197" s="232">
        <f t="shared" si="17"/>
        <v>0</v>
      </c>
      <c r="N197" s="232">
        <f t="shared" si="17"/>
        <v>0</v>
      </c>
      <c r="O197" s="233">
        <f t="shared" si="18"/>
        <v>0</v>
      </c>
      <c r="P197" s="234">
        <f t="shared" si="19"/>
        <v>0</v>
      </c>
      <c r="Q197" s="235">
        <f>P197*[1]Factors!D184</f>
        <v>0</v>
      </c>
      <c r="R197" s="235">
        <f t="shared" si="20"/>
        <v>0</v>
      </c>
      <c r="S197" s="235">
        <f>R197*[1]Factors!D184</f>
        <v>0</v>
      </c>
      <c r="T197" s="236">
        <f>R197*[1]Factors!D184*[1]Factors!E184</f>
        <v>0</v>
      </c>
      <c r="U197" s="234"/>
      <c r="V197" s="235"/>
      <c r="W197" s="236">
        <v>0</v>
      </c>
      <c r="X197" s="382">
        <f t="shared" si="22"/>
        <v>20.191482140190338</v>
      </c>
      <c r="Y197" s="232"/>
      <c r="Z197" s="231"/>
      <c r="AA197" s="232">
        <f t="shared" si="16"/>
        <v>0</v>
      </c>
      <c r="AB197" s="232"/>
      <c r="AC197" s="233">
        <f t="shared" si="21"/>
        <v>0</v>
      </c>
      <c r="AD197" s="94"/>
      <c r="AE197" s="94"/>
      <c r="AF197" s="94"/>
      <c r="AG197" s="94"/>
      <c r="AH197" s="94"/>
      <c r="AI197" s="94"/>
      <c r="AJ197" s="94"/>
      <c r="AK197" s="94"/>
      <c r="AL197" s="94"/>
      <c r="AM197" s="94"/>
    </row>
    <row r="198" spans="1:39" s="20" customFormat="1" ht="15.75" hidden="1" customHeight="1" outlineLevel="1">
      <c r="A198" s="31"/>
      <c r="B198" s="31"/>
      <c r="C198" s="94"/>
      <c r="D198" s="94"/>
      <c r="E198" s="94"/>
      <c r="F198" s="149"/>
      <c r="G198" s="227">
        <v>9</v>
      </c>
      <c r="H198" s="228">
        <v>2004</v>
      </c>
      <c r="I198" s="229">
        <v>2005</v>
      </c>
      <c r="J198" s="229">
        <v>2005</v>
      </c>
      <c r="K198" s="230"/>
      <c r="L198" s="231">
        <f t="shared" si="17"/>
        <v>0</v>
      </c>
      <c r="M198" s="232">
        <f t="shared" si="17"/>
        <v>0</v>
      </c>
      <c r="N198" s="232">
        <f t="shared" si="17"/>
        <v>0</v>
      </c>
      <c r="O198" s="233">
        <f t="shared" si="18"/>
        <v>0</v>
      </c>
      <c r="P198" s="234">
        <f t="shared" si="19"/>
        <v>0</v>
      </c>
      <c r="Q198" s="235">
        <f>P198*[1]Factors!D185</f>
        <v>0</v>
      </c>
      <c r="R198" s="235">
        <f t="shared" si="20"/>
        <v>0</v>
      </c>
      <c r="S198" s="235">
        <f>R198*[1]Factors!D185</f>
        <v>0</v>
      </c>
      <c r="T198" s="236">
        <f>R198*[1]Factors!D185*[1]Factors!E185</f>
        <v>0</v>
      </c>
      <c r="U198" s="234"/>
      <c r="V198" s="235"/>
      <c r="W198" s="236">
        <v>0</v>
      </c>
      <c r="X198" s="382">
        <f t="shared" si="22"/>
        <v>20.191482140190338</v>
      </c>
      <c r="Y198" s="232"/>
      <c r="Z198" s="231"/>
      <c r="AA198" s="232">
        <f t="shared" si="16"/>
        <v>0</v>
      </c>
      <c r="AB198" s="232"/>
      <c r="AC198" s="233">
        <f t="shared" si="21"/>
        <v>0</v>
      </c>
      <c r="AD198" s="94"/>
      <c r="AE198" s="94"/>
      <c r="AF198" s="94"/>
      <c r="AG198" s="94"/>
      <c r="AH198" s="94"/>
      <c r="AI198" s="94"/>
      <c r="AJ198" s="94"/>
      <c r="AK198" s="94"/>
      <c r="AL198" s="94"/>
      <c r="AM198" s="94"/>
    </row>
    <row r="199" spans="1:39" s="20" customFormat="1" ht="15.75" hidden="1" customHeight="1" outlineLevel="1">
      <c r="A199" s="31"/>
      <c r="B199" s="31"/>
      <c r="C199" s="94"/>
      <c r="D199" s="94"/>
      <c r="E199" s="94"/>
      <c r="F199" s="149"/>
      <c r="G199" s="227">
        <v>10</v>
      </c>
      <c r="H199" s="228">
        <v>2004</v>
      </c>
      <c r="I199" s="229">
        <v>2005</v>
      </c>
      <c r="J199" s="229">
        <v>2005</v>
      </c>
      <c r="K199" s="230"/>
      <c r="L199" s="231">
        <f t="shared" si="17"/>
        <v>0</v>
      </c>
      <c r="M199" s="232">
        <f t="shared" si="17"/>
        <v>0</v>
      </c>
      <c r="N199" s="232">
        <f t="shared" si="17"/>
        <v>0</v>
      </c>
      <c r="O199" s="233">
        <f t="shared" si="18"/>
        <v>0</v>
      </c>
      <c r="P199" s="234">
        <f t="shared" si="19"/>
        <v>0</v>
      </c>
      <c r="Q199" s="235">
        <f>P199*[1]Factors!D186</f>
        <v>0</v>
      </c>
      <c r="R199" s="235">
        <f t="shared" si="20"/>
        <v>0</v>
      </c>
      <c r="S199" s="235">
        <f>R199*[1]Factors!D186</f>
        <v>0</v>
      </c>
      <c r="T199" s="236">
        <f>R199*[1]Factors!D186*[1]Factors!E186</f>
        <v>0</v>
      </c>
      <c r="U199" s="234"/>
      <c r="V199" s="235"/>
      <c r="W199" s="236">
        <v>0</v>
      </c>
      <c r="X199" s="382">
        <f t="shared" si="22"/>
        <v>20.191482140190338</v>
      </c>
      <c r="Y199" s="232"/>
      <c r="Z199" s="231"/>
      <c r="AA199" s="232">
        <f t="shared" si="16"/>
        <v>0</v>
      </c>
      <c r="AB199" s="232"/>
      <c r="AC199" s="233">
        <f t="shared" si="21"/>
        <v>0</v>
      </c>
      <c r="AD199" s="94"/>
      <c r="AE199" s="94"/>
      <c r="AF199" s="94"/>
      <c r="AG199" s="94"/>
      <c r="AH199" s="94"/>
      <c r="AI199" s="94"/>
      <c r="AJ199" s="94"/>
      <c r="AK199" s="94"/>
      <c r="AL199" s="94"/>
      <c r="AM199" s="94"/>
    </row>
    <row r="200" spans="1:39" s="20" customFormat="1" ht="15.75" hidden="1" customHeight="1" outlineLevel="1">
      <c r="A200" s="31"/>
      <c r="B200" s="31"/>
      <c r="C200" s="94"/>
      <c r="D200" s="94"/>
      <c r="E200" s="94"/>
      <c r="F200" s="149"/>
      <c r="G200" s="227">
        <v>11</v>
      </c>
      <c r="H200" s="228">
        <v>2004</v>
      </c>
      <c r="I200" s="229">
        <v>2005</v>
      </c>
      <c r="J200" s="229">
        <v>2005</v>
      </c>
      <c r="K200" s="230"/>
      <c r="L200" s="231">
        <f t="shared" si="17"/>
        <v>0</v>
      </c>
      <c r="M200" s="232">
        <f t="shared" si="17"/>
        <v>0</v>
      </c>
      <c r="N200" s="232">
        <f t="shared" si="17"/>
        <v>0</v>
      </c>
      <c r="O200" s="233">
        <f t="shared" si="18"/>
        <v>0</v>
      </c>
      <c r="P200" s="234">
        <f t="shared" si="19"/>
        <v>0</v>
      </c>
      <c r="Q200" s="235">
        <f>P200*[1]Factors!D187</f>
        <v>0</v>
      </c>
      <c r="R200" s="235">
        <f t="shared" si="20"/>
        <v>0</v>
      </c>
      <c r="S200" s="235">
        <f>R200*[1]Factors!D187</f>
        <v>0</v>
      </c>
      <c r="T200" s="236">
        <f>R200*[1]Factors!D187*[1]Factors!E187</f>
        <v>0</v>
      </c>
      <c r="U200" s="234"/>
      <c r="V200" s="235"/>
      <c r="W200" s="236">
        <v>0</v>
      </c>
      <c r="X200" s="382">
        <f t="shared" si="22"/>
        <v>20.191482140190338</v>
      </c>
      <c r="Y200" s="232">
        <f>X200*W200</f>
        <v>0</v>
      </c>
      <c r="Z200" s="231"/>
      <c r="AA200" s="232">
        <f t="shared" si="16"/>
        <v>0</v>
      </c>
      <c r="AB200" s="232"/>
      <c r="AC200" s="233">
        <f t="shared" si="21"/>
        <v>0</v>
      </c>
      <c r="AD200" s="94"/>
      <c r="AE200" s="94"/>
      <c r="AF200" s="94"/>
      <c r="AG200" s="94"/>
      <c r="AH200" s="94"/>
      <c r="AI200" s="94"/>
      <c r="AJ200" s="94"/>
      <c r="AK200" s="94"/>
      <c r="AL200" s="94"/>
      <c r="AM200" s="94"/>
    </row>
    <row r="201" spans="1:39" s="20" customFormat="1" ht="15.75" hidden="1" customHeight="1" outlineLevel="1">
      <c r="A201" s="31"/>
      <c r="B201" s="31"/>
      <c r="C201" s="94"/>
      <c r="D201" s="94"/>
      <c r="E201" s="94"/>
      <c r="F201" s="149"/>
      <c r="G201" s="227">
        <v>12</v>
      </c>
      <c r="H201" s="228">
        <v>2004</v>
      </c>
      <c r="I201" s="229">
        <v>2005</v>
      </c>
      <c r="J201" s="229">
        <v>2005</v>
      </c>
      <c r="K201" s="230"/>
      <c r="L201" s="231">
        <f t="shared" si="17"/>
        <v>0</v>
      </c>
      <c r="M201" s="232">
        <f t="shared" si="17"/>
        <v>0</v>
      </c>
      <c r="N201" s="232">
        <f t="shared" si="17"/>
        <v>0</v>
      </c>
      <c r="O201" s="233">
        <f t="shared" si="18"/>
        <v>0</v>
      </c>
      <c r="P201" s="234">
        <f t="shared" si="19"/>
        <v>0</v>
      </c>
      <c r="Q201" s="235">
        <f>P201*[1]Factors!D188</f>
        <v>0</v>
      </c>
      <c r="R201" s="235">
        <f t="shared" si="20"/>
        <v>0</v>
      </c>
      <c r="S201" s="235">
        <f>R201*[1]Factors!D188</f>
        <v>0</v>
      </c>
      <c r="T201" s="236">
        <f>R201*[1]Factors!D188*[1]Factors!E188</f>
        <v>0</v>
      </c>
      <c r="U201" s="234"/>
      <c r="V201" s="235"/>
      <c r="W201" s="236">
        <v>0</v>
      </c>
      <c r="X201" s="382">
        <f t="shared" si="22"/>
        <v>20.191482140190338</v>
      </c>
      <c r="Y201" s="232"/>
      <c r="Z201" s="231"/>
      <c r="AA201" s="232">
        <f t="shared" si="16"/>
        <v>0</v>
      </c>
      <c r="AB201" s="232"/>
      <c r="AC201" s="233">
        <f t="shared" si="21"/>
        <v>0</v>
      </c>
      <c r="AD201" s="94"/>
      <c r="AE201" s="94"/>
      <c r="AF201" s="94"/>
      <c r="AG201" s="94"/>
      <c r="AH201" s="94"/>
      <c r="AI201" s="94"/>
      <c r="AJ201" s="94"/>
      <c r="AK201" s="94"/>
      <c r="AL201" s="94"/>
      <c r="AM201" s="94"/>
    </row>
    <row r="202" spans="1:39" s="20" customFormat="1" ht="15.75" hidden="1" customHeight="1">
      <c r="A202" s="31"/>
      <c r="B202" s="31"/>
      <c r="C202" s="94"/>
      <c r="D202" s="94"/>
      <c r="E202" s="94"/>
      <c r="F202" s="149"/>
      <c r="G202" s="227">
        <v>1</v>
      </c>
      <c r="H202" s="228">
        <v>2005</v>
      </c>
      <c r="I202" s="229">
        <v>2005</v>
      </c>
      <c r="J202" s="229">
        <v>2005</v>
      </c>
      <c r="K202" s="241" t="e">
        <f>[1]Lib_RawData!G13</f>
        <v>#REF!</v>
      </c>
      <c r="L202" s="232">
        <f t="shared" si="17"/>
        <v>0</v>
      </c>
      <c r="M202" s="232">
        <f t="shared" si="17"/>
        <v>0</v>
      </c>
      <c r="N202" s="232">
        <f t="shared" si="17"/>
        <v>0</v>
      </c>
      <c r="O202" s="233">
        <f t="shared" si="18"/>
        <v>0</v>
      </c>
      <c r="P202" s="234">
        <f t="shared" si="19"/>
        <v>0</v>
      </c>
      <c r="Q202" s="235">
        <f>P202*[1]Factors!D189</f>
        <v>0</v>
      </c>
      <c r="R202" s="235">
        <f t="shared" si="20"/>
        <v>0</v>
      </c>
      <c r="S202" s="235">
        <f>R202*[1]Factors!D189</f>
        <v>0</v>
      </c>
      <c r="T202" s="236">
        <f>R202*[1]Factors!D189*[1]Factors!E189</f>
        <v>0</v>
      </c>
      <c r="U202" s="234"/>
      <c r="V202" s="235"/>
      <c r="W202" s="236">
        <v>0</v>
      </c>
      <c r="X202" s="382">
        <f>X201*(1+AC9)</f>
        <v>21.090274823449331</v>
      </c>
      <c r="Y202" s="232"/>
      <c r="Z202" s="232"/>
      <c r="AA202" s="232">
        <f t="shared" si="16"/>
        <v>0</v>
      </c>
      <c r="AB202" s="232"/>
      <c r="AC202" s="233">
        <f t="shared" si="21"/>
        <v>0</v>
      </c>
      <c r="AD202" s="94"/>
      <c r="AE202" s="94"/>
      <c r="AF202" s="94"/>
      <c r="AG202" s="94"/>
      <c r="AH202" s="94"/>
      <c r="AI202" s="94"/>
      <c r="AJ202" s="94"/>
      <c r="AK202" s="94"/>
      <c r="AL202" s="94"/>
      <c r="AM202" s="94"/>
    </row>
    <row r="203" spans="1:39" s="20" customFormat="1" ht="15.75" hidden="1" customHeight="1">
      <c r="A203" s="31"/>
      <c r="B203" s="31"/>
      <c r="C203" s="94"/>
      <c r="D203" s="94"/>
      <c r="E203" s="94"/>
      <c r="F203" s="149"/>
      <c r="G203" s="227">
        <v>2</v>
      </c>
      <c r="H203" s="228">
        <v>2005</v>
      </c>
      <c r="I203" s="229">
        <v>2005</v>
      </c>
      <c r="J203" s="229">
        <v>2005</v>
      </c>
      <c r="K203" s="241" t="e">
        <f>[1]Lib_RawData!G14</f>
        <v>#REF!</v>
      </c>
      <c r="L203" s="231">
        <f t="shared" si="17"/>
        <v>0</v>
      </c>
      <c r="M203" s="232">
        <f t="shared" si="17"/>
        <v>0</v>
      </c>
      <c r="N203" s="232">
        <f t="shared" si="17"/>
        <v>0</v>
      </c>
      <c r="O203" s="233">
        <f t="shared" si="18"/>
        <v>0</v>
      </c>
      <c r="P203" s="234">
        <f t="shared" si="19"/>
        <v>0</v>
      </c>
      <c r="Q203" s="235">
        <f>P203*[1]Factors!D190</f>
        <v>0</v>
      </c>
      <c r="R203" s="235">
        <f t="shared" si="20"/>
        <v>0</v>
      </c>
      <c r="S203" s="235">
        <f>R203*[1]Factors!D190</f>
        <v>0</v>
      </c>
      <c r="T203" s="236">
        <f>R203*[1]Factors!D190*[1]Factors!E190</f>
        <v>0</v>
      </c>
      <c r="U203" s="234"/>
      <c r="V203" s="235"/>
      <c r="W203" s="236">
        <v>0</v>
      </c>
      <c r="X203" s="382">
        <f>X202</f>
        <v>21.090274823449331</v>
      </c>
      <c r="Y203" s="232"/>
      <c r="Z203" s="231"/>
      <c r="AA203" s="232">
        <f t="shared" si="16"/>
        <v>0</v>
      </c>
      <c r="AB203" s="232"/>
      <c r="AC203" s="233">
        <f t="shared" si="21"/>
        <v>0</v>
      </c>
      <c r="AD203" s="94"/>
      <c r="AE203" s="94"/>
      <c r="AF203" s="94"/>
      <c r="AG203" s="94"/>
      <c r="AH203" s="94"/>
      <c r="AI203" s="94"/>
      <c r="AJ203" s="94"/>
      <c r="AK203" s="94"/>
      <c r="AL203" s="94"/>
      <c r="AM203" s="94"/>
    </row>
    <row r="204" spans="1:39" s="20" customFormat="1" ht="15.75" hidden="1" customHeight="1">
      <c r="A204" s="31"/>
      <c r="B204" s="31"/>
      <c r="C204" s="94"/>
      <c r="D204" s="94"/>
      <c r="E204" s="94"/>
      <c r="F204" s="149"/>
      <c r="G204" s="227">
        <v>3</v>
      </c>
      <c r="H204" s="228">
        <v>2005</v>
      </c>
      <c r="I204" s="229">
        <v>2005</v>
      </c>
      <c r="J204" s="229">
        <v>2005</v>
      </c>
      <c r="K204" s="241" t="e">
        <f>[1]Lib_RawData!G15</f>
        <v>#REF!</v>
      </c>
      <c r="L204" s="231">
        <f t="shared" si="17"/>
        <v>0</v>
      </c>
      <c r="M204" s="232">
        <f t="shared" si="17"/>
        <v>0</v>
      </c>
      <c r="N204" s="232">
        <f t="shared" si="17"/>
        <v>0</v>
      </c>
      <c r="O204" s="233">
        <f t="shared" si="18"/>
        <v>0</v>
      </c>
      <c r="P204" s="234">
        <f t="shared" si="19"/>
        <v>0</v>
      </c>
      <c r="Q204" s="235">
        <f>P204*[1]Factors!D191</f>
        <v>0</v>
      </c>
      <c r="R204" s="235">
        <f t="shared" si="20"/>
        <v>0</v>
      </c>
      <c r="S204" s="235">
        <f>R204*[1]Factors!D191</f>
        <v>0</v>
      </c>
      <c r="T204" s="236">
        <f>R204*[1]Factors!D191*[1]Factors!E191</f>
        <v>0</v>
      </c>
      <c r="U204" s="234"/>
      <c r="V204" s="235"/>
      <c r="W204" s="236">
        <v>0</v>
      </c>
      <c r="X204" s="382">
        <f t="shared" ref="X204:X213" si="23">X203</f>
        <v>21.090274823449331</v>
      </c>
      <c r="Y204" s="232"/>
      <c r="Z204" s="231"/>
      <c r="AA204" s="232">
        <f t="shared" si="16"/>
        <v>0</v>
      </c>
      <c r="AB204" s="232"/>
      <c r="AC204" s="233">
        <f t="shared" si="21"/>
        <v>0</v>
      </c>
      <c r="AD204" s="94"/>
      <c r="AE204" s="94"/>
      <c r="AF204" s="94"/>
      <c r="AG204" s="94"/>
      <c r="AH204" s="94"/>
      <c r="AI204" s="94"/>
      <c r="AJ204" s="94"/>
      <c r="AK204" s="94"/>
      <c r="AL204" s="94"/>
      <c r="AM204" s="94"/>
    </row>
    <row r="205" spans="1:39" s="20" customFormat="1" ht="15.75" hidden="1" customHeight="1">
      <c r="A205" s="31"/>
      <c r="B205" s="31"/>
      <c r="C205" s="94"/>
      <c r="D205" s="94"/>
      <c r="E205" s="94"/>
      <c r="F205" s="149"/>
      <c r="G205" s="227">
        <v>4</v>
      </c>
      <c r="H205" s="228">
        <v>2005</v>
      </c>
      <c r="I205" s="229">
        <v>2005</v>
      </c>
      <c r="J205" s="229">
        <v>2006</v>
      </c>
      <c r="K205" s="241" t="e">
        <f>[1]Lib_RawData!G16</f>
        <v>#REF!</v>
      </c>
      <c r="L205" s="231">
        <f t="shared" si="17"/>
        <v>0</v>
      </c>
      <c r="M205" s="232">
        <f t="shared" si="17"/>
        <v>0</v>
      </c>
      <c r="N205" s="232">
        <f t="shared" si="17"/>
        <v>0</v>
      </c>
      <c r="O205" s="233">
        <f t="shared" si="18"/>
        <v>0</v>
      </c>
      <c r="P205" s="234">
        <f t="shared" si="19"/>
        <v>0</v>
      </c>
      <c r="Q205" s="235">
        <f>P205*[1]Factors!D192</f>
        <v>0</v>
      </c>
      <c r="R205" s="235">
        <f t="shared" si="20"/>
        <v>0</v>
      </c>
      <c r="S205" s="235">
        <f>R205*[1]Factors!D192</f>
        <v>0</v>
      </c>
      <c r="T205" s="236">
        <f>R205*[1]Factors!D192*[1]Factors!E192</f>
        <v>0</v>
      </c>
      <c r="U205" s="234"/>
      <c r="V205" s="235"/>
      <c r="W205" s="236">
        <v>0</v>
      </c>
      <c r="X205" s="382">
        <f t="shared" si="23"/>
        <v>21.090274823449331</v>
      </c>
      <c r="Y205" s="232"/>
      <c r="Z205" s="231"/>
      <c r="AA205" s="232">
        <f t="shared" si="16"/>
        <v>0</v>
      </c>
      <c r="AB205" s="232"/>
      <c r="AC205" s="233">
        <f t="shared" si="21"/>
        <v>0</v>
      </c>
      <c r="AD205" s="94"/>
      <c r="AE205" s="94"/>
      <c r="AF205" s="94"/>
      <c r="AG205" s="94"/>
      <c r="AH205" s="94"/>
      <c r="AI205" s="94"/>
      <c r="AJ205" s="94"/>
      <c r="AK205" s="94"/>
      <c r="AL205" s="94"/>
      <c r="AM205" s="94"/>
    </row>
    <row r="206" spans="1:39" s="20" customFormat="1" ht="15.75" hidden="1" customHeight="1">
      <c r="A206" s="31"/>
      <c r="B206" s="31"/>
      <c r="C206" s="94"/>
      <c r="D206" s="94"/>
      <c r="E206" s="94"/>
      <c r="F206" s="149"/>
      <c r="G206" s="227">
        <v>5</v>
      </c>
      <c r="H206" s="228">
        <v>2005</v>
      </c>
      <c r="I206" s="229">
        <v>2005</v>
      </c>
      <c r="J206" s="229">
        <v>2006</v>
      </c>
      <c r="K206" s="241" t="e">
        <f>[1]Lib_RawData!G17</f>
        <v>#REF!</v>
      </c>
      <c r="L206" s="231">
        <f t="shared" si="17"/>
        <v>0</v>
      </c>
      <c r="M206" s="232">
        <f t="shared" si="17"/>
        <v>0</v>
      </c>
      <c r="N206" s="232">
        <f t="shared" si="17"/>
        <v>0</v>
      </c>
      <c r="O206" s="233">
        <f t="shared" si="18"/>
        <v>0</v>
      </c>
      <c r="P206" s="234">
        <f t="shared" si="19"/>
        <v>0</v>
      </c>
      <c r="Q206" s="235">
        <f>P206*[1]Factors!D193</f>
        <v>0</v>
      </c>
      <c r="R206" s="235">
        <f t="shared" si="20"/>
        <v>0</v>
      </c>
      <c r="S206" s="235">
        <f>R206*[1]Factors!D193</f>
        <v>0</v>
      </c>
      <c r="T206" s="236">
        <f>R206*[1]Factors!D193*[1]Factors!E193</f>
        <v>0</v>
      </c>
      <c r="U206" s="234"/>
      <c r="V206" s="235"/>
      <c r="W206" s="236">
        <v>0</v>
      </c>
      <c r="X206" s="382">
        <f t="shared" si="23"/>
        <v>21.090274823449331</v>
      </c>
      <c r="Y206" s="232"/>
      <c r="Z206" s="231"/>
      <c r="AA206" s="232">
        <f t="shared" si="16"/>
        <v>0</v>
      </c>
      <c r="AB206" s="232"/>
      <c r="AC206" s="233">
        <f t="shared" si="21"/>
        <v>0</v>
      </c>
      <c r="AD206" s="94"/>
      <c r="AE206" s="94"/>
      <c r="AF206" s="94"/>
      <c r="AG206" s="94"/>
      <c r="AH206" s="94"/>
      <c r="AI206" s="94"/>
      <c r="AJ206" s="94"/>
      <c r="AK206" s="94"/>
      <c r="AL206" s="94"/>
      <c r="AM206" s="94"/>
    </row>
    <row r="207" spans="1:39" s="20" customFormat="1" ht="15.75" hidden="1" customHeight="1">
      <c r="A207" s="31"/>
      <c r="B207" s="31"/>
      <c r="C207" s="94"/>
      <c r="D207" s="94"/>
      <c r="E207" s="94"/>
      <c r="F207" s="149"/>
      <c r="G207" s="227">
        <v>6</v>
      </c>
      <c r="H207" s="228">
        <v>2005</v>
      </c>
      <c r="I207" s="229">
        <v>2005</v>
      </c>
      <c r="J207" s="229">
        <v>2006</v>
      </c>
      <c r="K207" s="241" t="e">
        <f>[1]Lib_RawData!G18</f>
        <v>#REF!</v>
      </c>
      <c r="L207" s="231">
        <f t="shared" si="17"/>
        <v>0</v>
      </c>
      <c r="M207" s="232">
        <f t="shared" si="17"/>
        <v>0</v>
      </c>
      <c r="N207" s="232">
        <f t="shared" si="17"/>
        <v>0</v>
      </c>
      <c r="O207" s="233">
        <f t="shared" si="18"/>
        <v>0</v>
      </c>
      <c r="P207" s="234">
        <f t="shared" si="19"/>
        <v>0</v>
      </c>
      <c r="Q207" s="235">
        <f>P207*[1]Factors!D194</f>
        <v>0</v>
      </c>
      <c r="R207" s="235">
        <f t="shared" si="20"/>
        <v>0</v>
      </c>
      <c r="S207" s="235">
        <f>R207*[1]Factors!D194</f>
        <v>0</v>
      </c>
      <c r="T207" s="236">
        <f>R207*[1]Factors!D194*[1]Factors!E194</f>
        <v>0</v>
      </c>
      <c r="U207" s="234"/>
      <c r="V207" s="235"/>
      <c r="W207" s="236">
        <v>0</v>
      </c>
      <c r="X207" s="382">
        <f t="shared" si="23"/>
        <v>21.090274823449331</v>
      </c>
      <c r="Y207" s="232"/>
      <c r="Z207" s="231"/>
      <c r="AA207" s="232">
        <f t="shared" si="16"/>
        <v>0</v>
      </c>
      <c r="AB207" s="232"/>
      <c r="AC207" s="233">
        <f t="shared" si="21"/>
        <v>0</v>
      </c>
      <c r="AD207" s="94"/>
      <c r="AE207" s="94"/>
      <c r="AF207" s="94"/>
      <c r="AG207" s="94"/>
      <c r="AH207" s="94"/>
      <c r="AI207" s="94"/>
      <c r="AJ207" s="94"/>
      <c r="AK207" s="94"/>
      <c r="AL207" s="94"/>
      <c r="AM207" s="94"/>
    </row>
    <row r="208" spans="1:39" s="20" customFormat="1" ht="15.75" hidden="1" customHeight="1">
      <c r="A208" s="31"/>
      <c r="B208" s="31"/>
      <c r="C208" s="94"/>
      <c r="D208" s="94"/>
      <c r="E208" s="94"/>
      <c r="F208" s="149"/>
      <c r="G208" s="227">
        <v>7</v>
      </c>
      <c r="H208" s="228">
        <v>2005</v>
      </c>
      <c r="I208" s="229">
        <v>2006</v>
      </c>
      <c r="J208" s="229">
        <v>2006</v>
      </c>
      <c r="K208" s="241" t="e">
        <f>[1]Lib_RawData!G19</f>
        <v>#REF!</v>
      </c>
      <c r="L208" s="231">
        <f t="shared" si="17"/>
        <v>0</v>
      </c>
      <c r="M208" s="232">
        <f t="shared" si="17"/>
        <v>0</v>
      </c>
      <c r="N208" s="232">
        <f t="shared" si="17"/>
        <v>0</v>
      </c>
      <c r="O208" s="233">
        <f t="shared" si="18"/>
        <v>0</v>
      </c>
      <c r="P208" s="234">
        <f t="shared" si="19"/>
        <v>0</v>
      </c>
      <c r="Q208" s="235">
        <f>P208*[1]Factors!D195</f>
        <v>0</v>
      </c>
      <c r="R208" s="235">
        <f t="shared" si="20"/>
        <v>0</v>
      </c>
      <c r="S208" s="235">
        <f>R208*[1]Factors!D195</f>
        <v>0</v>
      </c>
      <c r="T208" s="236">
        <f>R208*[1]Factors!D195*[1]Factors!E195</f>
        <v>0</v>
      </c>
      <c r="U208" s="234"/>
      <c r="V208" s="235"/>
      <c r="W208" s="236">
        <v>0</v>
      </c>
      <c r="X208" s="382">
        <f t="shared" si="23"/>
        <v>21.090274823449331</v>
      </c>
      <c r="Y208" s="232"/>
      <c r="Z208" s="231"/>
      <c r="AA208" s="232">
        <f t="shared" si="16"/>
        <v>0</v>
      </c>
      <c r="AB208" s="232"/>
      <c r="AC208" s="233">
        <f t="shared" si="21"/>
        <v>0</v>
      </c>
      <c r="AD208" s="94"/>
      <c r="AE208" s="94"/>
      <c r="AF208" s="94"/>
      <c r="AG208" s="94"/>
      <c r="AH208" s="94"/>
      <c r="AI208" s="94"/>
      <c r="AJ208" s="94"/>
      <c r="AK208" s="94"/>
      <c r="AL208" s="94"/>
      <c r="AM208" s="94"/>
    </row>
    <row r="209" spans="1:39" s="20" customFormat="1" ht="15.75" hidden="1" customHeight="1">
      <c r="A209" s="31"/>
      <c r="B209" s="31"/>
      <c r="C209" s="94"/>
      <c r="D209" s="94"/>
      <c r="E209" s="94"/>
      <c r="F209" s="149"/>
      <c r="G209" s="227">
        <v>8</v>
      </c>
      <c r="H209" s="228">
        <v>2005</v>
      </c>
      <c r="I209" s="229">
        <v>2006</v>
      </c>
      <c r="J209" s="229">
        <v>2006</v>
      </c>
      <c r="K209" s="241" t="e">
        <f>[1]Lib_RawData!G20</f>
        <v>#REF!</v>
      </c>
      <c r="L209" s="231">
        <f t="shared" si="17"/>
        <v>0</v>
      </c>
      <c r="M209" s="232">
        <f t="shared" si="17"/>
        <v>0</v>
      </c>
      <c r="N209" s="232">
        <f t="shared" si="17"/>
        <v>0</v>
      </c>
      <c r="O209" s="233">
        <f t="shared" si="18"/>
        <v>0</v>
      </c>
      <c r="P209" s="234">
        <f t="shared" si="19"/>
        <v>0</v>
      </c>
      <c r="Q209" s="235">
        <f>P209*[1]Factors!D196</f>
        <v>0</v>
      </c>
      <c r="R209" s="235">
        <f t="shared" si="20"/>
        <v>0</v>
      </c>
      <c r="S209" s="235">
        <f>R209*[1]Factors!D196</f>
        <v>0</v>
      </c>
      <c r="T209" s="236">
        <f>R209*[1]Factors!D196*[1]Factors!E196</f>
        <v>0</v>
      </c>
      <c r="U209" s="234"/>
      <c r="V209" s="235"/>
      <c r="W209" s="236">
        <v>0</v>
      </c>
      <c r="X209" s="382">
        <f t="shared" si="23"/>
        <v>21.090274823449331</v>
      </c>
      <c r="Y209" s="232"/>
      <c r="Z209" s="231"/>
      <c r="AA209" s="232">
        <f t="shared" si="16"/>
        <v>0</v>
      </c>
      <c r="AB209" s="232"/>
      <c r="AC209" s="233">
        <f t="shared" si="21"/>
        <v>0</v>
      </c>
      <c r="AD209" s="94"/>
      <c r="AE209" s="94"/>
      <c r="AF209" s="94"/>
      <c r="AG209" s="94"/>
      <c r="AH209" s="94"/>
      <c r="AI209" s="94"/>
      <c r="AJ209" s="94"/>
      <c r="AK209" s="94"/>
      <c r="AL209" s="94"/>
      <c r="AM209" s="94"/>
    </row>
    <row r="210" spans="1:39" s="20" customFormat="1" ht="15.75" hidden="1" customHeight="1">
      <c r="A210" s="31"/>
      <c r="B210" s="31"/>
      <c r="C210" s="94"/>
      <c r="D210" s="94"/>
      <c r="E210" s="94"/>
      <c r="F210" s="149"/>
      <c r="G210" s="227">
        <v>9</v>
      </c>
      <c r="H210" s="228">
        <v>2005</v>
      </c>
      <c r="I210" s="229">
        <v>2006</v>
      </c>
      <c r="J210" s="229">
        <v>2006</v>
      </c>
      <c r="K210" s="241" t="e">
        <f>[1]Lib_RawData!G21</f>
        <v>#REF!</v>
      </c>
      <c r="L210" s="231">
        <f t="shared" si="17"/>
        <v>0</v>
      </c>
      <c r="M210" s="232">
        <f t="shared" si="17"/>
        <v>0</v>
      </c>
      <c r="N210" s="232">
        <f t="shared" si="17"/>
        <v>0</v>
      </c>
      <c r="O210" s="233">
        <f t="shared" si="18"/>
        <v>0</v>
      </c>
      <c r="P210" s="234">
        <f t="shared" si="19"/>
        <v>0</v>
      </c>
      <c r="Q210" s="235">
        <f>P210*[1]Factors!D197</f>
        <v>0</v>
      </c>
      <c r="R210" s="235">
        <f t="shared" si="20"/>
        <v>0</v>
      </c>
      <c r="S210" s="235">
        <f>R210*[1]Factors!D197</f>
        <v>0</v>
      </c>
      <c r="T210" s="236">
        <f>R210*[1]Factors!D197*[1]Factors!E197</f>
        <v>0</v>
      </c>
      <c r="U210" s="234"/>
      <c r="V210" s="235"/>
      <c r="W210" s="236">
        <v>0</v>
      </c>
      <c r="X210" s="382">
        <f t="shared" si="23"/>
        <v>21.090274823449331</v>
      </c>
      <c r="Y210" s="232"/>
      <c r="Z210" s="231"/>
      <c r="AA210" s="232">
        <f t="shared" si="16"/>
        <v>0</v>
      </c>
      <c r="AB210" s="232"/>
      <c r="AC210" s="233">
        <f t="shared" si="21"/>
        <v>0</v>
      </c>
      <c r="AD210" s="94"/>
      <c r="AE210" s="94"/>
      <c r="AF210" s="94"/>
      <c r="AG210" s="94"/>
      <c r="AH210" s="94"/>
      <c r="AI210" s="94"/>
      <c r="AJ210" s="94"/>
      <c r="AK210" s="94"/>
      <c r="AL210" s="94"/>
      <c r="AM210" s="94"/>
    </row>
    <row r="211" spans="1:39" s="20" customFormat="1" ht="15.75" hidden="1" customHeight="1">
      <c r="A211" s="31"/>
      <c r="B211" s="31"/>
      <c r="C211" s="94"/>
      <c r="D211" s="94"/>
      <c r="E211" s="94"/>
      <c r="F211" s="149"/>
      <c r="G211" s="227">
        <v>10</v>
      </c>
      <c r="H211" s="228">
        <v>2005</v>
      </c>
      <c r="I211" s="229">
        <v>2006</v>
      </c>
      <c r="J211" s="229">
        <v>2006</v>
      </c>
      <c r="K211" s="241" t="e">
        <f>[1]Lib_RawData!G22</f>
        <v>#REF!</v>
      </c>
      <c r="L211" s="231">
        <f t="shared" si="17"/>
        <v>0</v>
      </c>
      <c r="M211" s="232">
        <f t="shared" si="17"/>
        <v>0</v>
      </c>
      <c r="N211" s="232">
        <f t="shared" si="17"/>
        <v>0</v>
      </c>
      <c r="O211" s="233">
        <f t="shared" si="18"/>
        <v>0</v>
      </c>
      <c r="P211" s="234">
        <f t="shared" si="19"/>
        <v>0</v>
      </c>
      <c r="Q211" s="235">
        <f>P211*[1]Factors!D198</f>
        <v>0</v>
      </c>
      <c r="R211" s="235">
        <f t="shared" si="20"/>
        <v>0</v>
      </c>
      <c r="S211" s="235">
        <f>R211*[1]Factors!D198</f>
        <v>0</v>
      </c>
      <c r="T211" s="236">
        <f>R211*[1]Factors!D198*[1]Factors!E198</f>
        <v>0</v>
      </c>
      <c r="U211" s="234"/>
      <c r="V211" s="235"/>
      <c r="W211" s="236">
        <v>0</v>
      </c>
      <c r="X211" s="382">
        <f t="shared" si="23"/>
        <v>21.090274823449331</v>
      </c>
      <c r="Y211" s="232"/>
      <c r="Z211" s="231"/>
      <c r="AA211" s="232">
        <f t="shared" si="16"/>
        <v>0</v>
      </c>
      <c r="AB211" s="232"/>
      <c r="AC211" s="233">
        <f t="shared" si="21"/>
        <v>0</v>
      </c>
      <c r="AD211" s="94"/>
      <c r="AE211" s="94"/>
      <c r="AF211" s="94"/>
      <c r="AG211" s="94"/>
      <c r="AH211" s="94"/>
      <c r="AI211" s="94"/>
      <c r="AJ211" s="94"/>
      <c r="AK211" s="94"/>
      <c r="AL211" s="94"/>
      <c r="AM211" s="94"/>
    </row>
    <row r="212" spans="1:39" s="20" customFormat="1" ht="15.75" hidden="1" customHeight="1">
      <c r="A212" s="31"/>
      <c r="B212" s="31"/>
      <c r="C212" s="94"/>
      <c r="D212" s="94"/>
      <c r="E212" s="94"/>
      <c r="F212" s="149"/>
      <c r="G212" s="227">
        <v>11</v>
      </c>
      <c r="H212" s="228">
        <v>2005</v>
      </c>
      <c r="I212" s="229">
        <v>2006</v>
      </c>
      <c r="J212" s="229">
        <v>2006</v>
      </c>
      <c r="K212" s="241" t="e">
        <f>[1]Lib_RawData!G23</f>
        <v>#REF!</v>
      </c>
      <c r="L212" s="231">
        <f t="shared" si="17"/>
        <v>0</v>
      </c>
      <c r="M212" s="232">
        <f t="shared" si="17"/>
        <v>0</v>
      </c>
      <c r="N212" s="232">
        <f t="shared" si="17"/>
        <v>0</v>
      </c>
      <c r="O212" s="233">
        <f t="shared" si="18"/>
        <v>0</v>
      </c>
      <c r="P212" s="234">
        <f t="shared" si="19"/>
        <v>0</v>
      </c>
      <c r="Q212" s="235">
        <f>P212*[1]Factors!D199</f>
        <v>0</v>
      </c>
      <c r="R212" s="235">
        <f t="shared" si="20"/>
        <v>0</v>
      </c>
      <c r="S212" s="235">
        <f>R212*[1]Factors!D199</f>
        <v>0</v>
      </c>
      <c r="T212" s="236">
        <f>R212*[1]Factors!D199*[1]Factors!E199</f>
        <v>0</v>
      </c>
      <c r="U212" s="234"/>
      <c r="V212" s="235"/>
      <c r="W212" s="236">
        <v>0</v>
      </c>
      <c r="X212" s="382">
        <f t="shared" si="23"/>
        <v>21.090274823449331</v>
      </c>
      <c r="Y212" s="232">
        <f t="shared" ref="Y212:Y223" si="24">X212*W212</f>
        <v>0</v>
      </c>
      <c r="Z212" s="231"/>
      <c r="AA212" s="232">
        <f t="shared" si="16"/>
        <v>0</v>
      </c>
      <c r="AB212" s="232"/>
      <c r="AC212" s="233">
        <f t="shared" si="21"/>
        <v>0</v>
      </c>
      <c r="AD212" s="94"/>
      <c r="AE212" s="94"/>
      <c r="AF212" s="94"/>
      <c r="AG212" s="94"/>
      <c r="AH212" s="94"/>
      <c r="AI212" s="94"/>
      <c r="AJ212" s="94"/>
      <c r="AK212" s="94"/>
      <c r="AL212" s="94"/>
      <c r="AM212" s="94"/>
    </row>
    <row r="213" spans="1:39" s="20" customFormat="1" ht="15.75" hidden="1" customHeight="1">
      <c r="A213" s="31"/>
      <c r="B213" s="31"/>
      <c r="C213" s="94"/>
      <c r="D213" s="94"/>
      <c r="E213" s="94"/>
      <c r="F213" s="149"/>
      <c r="G213" s="227">
        <v>12</v>
      </c>
      <c r="H213" s="228">
        <v>2005</v>
      </c>
      <c r="I213" s="229">
        <v>2006</v>
      </c>
      <c r="J213" s="229">
        <v>2006</v>
      </c>
      <c r="K213" s="241" t="e">
        <f>[1]Lib_RawData!G24</f>
        <v>#REF!</v>
      </c>
      <c r="L213" s="231">
        <f t="shared" si="17"/>
        <v>0</v>
      </c>
      <c r="M213" s="232">
        <f t="shared" si="17"/>
        <v>0</v>
      </c>
      <c r="N213" s="232">
        <f t="shared" si="17"/>
        <v>0</v>
      </c>
      <c r="O213" s="233">
        <f t="shared" si="18"/>
        <v>0</v>
      </c>
      <c r="P213" s="234">
        <f t="shared" si="19"/>
        <v>0</v>
      </c>
      <c r="Q213" s="235">
        <f>P213*[1]Factors!D200</f>
        <v>0</v>
      </c>
      <c r="R213" s="235">
        <f t="shared" si="20"/>
        <v>0</v>
      </c>
      <c r="S213" s="235">
        <f>R213*[1]Factors!D200</f>
        <v>0</v>
      </c>
      <c r="T213" s="236">
        <f>R213*[1]Factors!D200*[1]Factors!E200</f>
        <v>0</v>
      </c>
      <c r="U213" s="234"/>
      <c r="V213" s="235"/>
      <c r="W213" s="236">
        <v>0</v>
      </c>
      <c r="X213" s="382">
        <f t="shared" si="23"/>
        <v>21.090274823449331</v>
      </c>
      <c r="Y213" s="232">
        <f t="shared" si="24"/>
        <v>0</v>
      </c>
      <c r="Z213" s="231"/>
      <c r="AA213" s="232">
        <f t="shared" si="16"/>
        <v>0</v>
      </c>
      <c r="AB213" s="232"/>
      <c r="AC213" s="233">
        <f t="shared" si="21"/>
        <v>0</v>
      </c>
      <c r="AD213" s="94"/>
      <c r="AE213" s="94"/>
      <c r="AF213" s="94"/>
      <c r="AG213" s="94"/>
      <c r="AH213" s="94"/>
      <c r="AI213" s="94"/>
      <c r="AJ213" s="94"/>
      <c r="AK213" s="94"/>
      <c r="AL213" s="94"/>
      <c r="AM213" s="94"/>
    </row>
    <row r="214" spans="1:39" s="20" customFormat="1" ht="15.75" hidden="1" customHeight="1">
      <c r="A214" s="31"/>
      <c r="B214" s="31"/>
      <c r="C214" s="94"/>
      <c r="D214" s="94"/>
      <c r="E214" s="94"/>
      <c r="F214" s="149"/>
      <c r="G214" s="227">
        <v>1</v>
      </c>
      <c r="H214" s="228">
        <v>2006</v>
      </c>
      <c r="I214" s="229">
        <v>2006</v>
      </c>
      <c r="J214" s="229">
        <v>2006</v>
      </c>
      <c r="K214" s="241" t="e">
        <f>[1]Lib_RawData!G25</f>
        <v>#REF!</v>
      </c>
      <c r="L214" s="231">
        <f t="shared" si="17"/>
        <v>0</v>
      </c>
      <c r="M214" s="232">
        <f t="shared" si="17"/>
        <v>0</v>
      </c>
      <c r="N214" s="232">
        <f t="shared" si="17"/>
        <v>0</v>
      </c>
      <c r="O214" s="233">
        <f t="shared" si="18"/>
        <v>0</v>
      </c>
      <c r="P214" s="234">
        <f t="shared" si="19"/>
        <v>0</v>
      </c>
      <c r="Q214" s="235">
        <f>P214*[1]Factors!D201</f>
        <v>0</v>
      </c>
      <c r="R214" s="235">
        <f t="shared" si="20"/>
        <v>0</v>
      </c>
      <c r="S214" s="235">
        <f>R214*[1]Factors!D201</f>
        <v>0</v>
      </c>
      <c r="T214" s="236">
        <f>R214*[1]Factors!D201*[1]Factors!E201</f>
        <v>0</v>
      </c>
      <c r="U214" s="234"/>
      <c r="V214" s="235"/>
      <c r="W214" s="236">
        <v>0</v>
      </c>
      <c r="X214" s="382">
        <f>X213*(1+AC10)</f>
        <v>21.98906750670832</v>
      </c>
      <c r="Y214" s="232">
        <f t="shared" si="24"/>
        <v>0</v>
      </c>
      <c r="Z214" s="231"/>
      <c r="AA214" s="232">
        <f t="shared" ref="AA214:AA277" si="25">+Y214</f>
        <v>0</v>
      </c>
      <c r="AB214" s="232"/>
      <c r="AC214" s="233">
        <f t="shared" si="21"/>
        <v>0</v>
      </c>
      <c r="AD214" s="94"/>
      <c r="AE214" s="94"/>
      <c r="AF214" s="94"/>
      <c r="AG214" s="94"/>
      <c r="AH214" s="94"/>
      <c r="AI214" s="94"/>
      <c r="AJ214" s="94"/>
      <c r="AK214" s="94"/>
      <c r="AL214" s="94"/>
      <c r="AM214" s="94"/>
    </row>
    <row r="215" spans="1:39" s="20" customFormat="1" ht="15.75" hidden="1" customHeight="1">
      <c r="A215" s="31"/>
      <c r="B215" s="31"/>
      <c r="C215" s="94"/>
      <c r="D215" s="94"/>
      <c r="E215" s="94"/>
      <c r="F215" s="149"/>
      <c r="G215" s="227">
        <v>2</v>
      </c>
      <c r="H215" s="228">
        <v>2006</v>
      </c>
      <c r="I215" s="229">
        <v>2006</v>
      </c>
      <c r="J215" s="229">
        <v>2006</v>
      </c>
      <c r="K215" s="241" t="e">
        <f>[1]Lib_RawData!G26</f>
        <v>#REF!</v>
      </c>
      <c r="L215" s="231">
        <f t="shared" ref="L215:N278" si="26">Z215</f>
        <v>0</v>
      </c>
      <c r="M215" s="232">
        <f t="shared" si="26"/>
        <v>0</v>
      </c>
      <c r="N215" s="232">
        <f t="shared" si="26"/>
        <v>0</v>
      </c>
      <c r="O215" s="233">
        <f t="shared" ref="O215:O278" si="27">N215+M215</f>
        <v>0</v>
      </c>
      <c r="P215" s="234">
        <f t="shared" ref="P215:P278" si="28">O215</f>
        <v>0</v>
      </c>
      <c r="Q215" s="235">
        <f>P215*[1]Factors!D202</f>
        <v>0</v>
      </c>
      <c r="R215" s="235">
        <f t="shared" ref="R215:R278" si="29">U215+W215</f>
        <v>0</v>
      </c>
      <c r="S215" s="235">
        <f>R215*[1]Factors!D202</f>
        <v>0</v>
      </c>
      <c r="T215" s="236">
        <f>R215*[1]Factors!D202*[1]Factors!E202</f>
        <v>0</v>
      </c>
      <c r="U215" s="234"/>
      <c r="V215" s="235"/>
      <c r="W215" s="236">
        <v>0</v>
      </c>
      <c r="X215" s="382">
        <f>X214</f>
        <v>21.98906750670832</v>
      </c>
      <c r="Y215" s="232">
        <f t="shared" si="24"/>
        <v>0</v>
      </c>
      <c r="Z215" s="231"/>
      <c r="AA215" s="232">
        <f t="shared" si="25"/>
        <v>0</v>
      </c>
      <c r="AB215" s="232"/>
      <c r="AC215" s="233">
        <f t="shared" si="21"/>
        <v>0</v>
      </c>
      <c r="AD215" s="94"/>
      <c r="AE215" s="94"/>
      <c r="AF215" s="94"/>
      <c r="AG215" s="94"/>
      <c r="AH215" s="94"/>
      <c r="AI215" s="94"/>
      <c r="AJ215" s="94"/>
      <c r="AK215" s="94"/>
      <c r="AL215" s="94"/>
      <c r="AM215" s="94"/>
    </row>
    <row r="216" spans="1:39" s="20" customFormat="1" ht="15.75" hidden="1" customHeight="1">
      <c r="A216" s="31"/>
      <c r="B216" s="31"/>
      <c r="C216" s="94"/>
      <c r="D216" s="94"/>
      <c r="E216" s="94"/>
      <c r="F216" s="149"/>
      <c r="G216" s="227">
        <v>3</v>
      </c>
      <c r="H216" s="228">
        <v>2006</v>
      </c>
      <c r="I216" s="229">
        <v>2006</v>
      </c>
      <c r="J216" s="229">
        <v>2006</v>
      </c>
      <c r="K216" s="241" t="e">
        <f>[1]Lib_RawData!G27</f>
        <v>#REF!</v>
      </c>
      <c r="L216" s="231">
        <f t="shared" si="26"/>
        <v>0</v>
      </c>
      <c r="M216" s="232">
        <f t="shared" si="26"/>
        <v>0</v>
      </c>
      <c r="N216" s="232">
        <f t="shared" si="26"/>
        <v>0</v>
      </c>
      <c r="O216" s="233">
        <f t="shared" si="27"/>
        <v>0</v>
      </c>
      <c r="P216" s="234">
        <f t="shared" si="28"/>
        <v>0</v>
      </c>
      <c r="Q216" s="235">
        <f>P216*[1]Factors!D203</f>
        <v>0</v>
      </c>
      <c r="R216" s="235">
        <f t="shared" si="29"/>
        <v>0</v>
      </c>
      <c r="S216" s="235">
        <f>R216*[1]Factors!D203</f>
        <v>0</v>
      </c>
      <c r="T216" s="236">
        <f>R216*[1]Factors!D203*[1]Factors!E203</f>
        <v>0</v>
      </c>
      <c r="U216" s="234"/>
      <c r="V216" s="235"/>
      <c r="W216" s="236">
        <v>0</v>
      </c>
      <c r="X216" s="382">
        <f t="shared" ref="X216:X225" si="30">X215</f>
        <v>21.98906750670832</v>
      </c>
      <c r="Y216" s="232">
        <f t="shared" si="24"/>
        <v>0</v>
      </c>
      <c r="Z216" s="231"/>
      <c r="AA216" s="232">
        <f t="shared" si="25"/>
        <v>0</v>
      </c>
      <c r="AB216" s="232"/>
      <c r="AC216" s="233">
        <f t="shared" si="21"/>
        <v>0</v>
      </c>
      <c r="AD216" s="94"/>
      <c r="AE216" s="94"/>
      <c r="AF216" s="94"/>
      <c r="AG216" s="94"/>
      <c r="AH216" s="94"/>
      <c r="AI216" s="94"/>
      <c r="AJ216" s="94"/>
      <c r="AK216" s="94"/>
      <c r="AL216" s="94"/>
      <c r="AM216" s="94"/>
    </row>
    <row r="217" spans="1:39" s="20" customFormat="1" ht="15.75" hidden="1" customHeight="1">
      <c r="A217" s="31"/>
      <c r="B217" s="31"/>
      <c r="C217" s="94"/>
      <c r="D217" s="94"/>
      <c r="E217" s="94"/>
      <c r="F217" s="149"/>
      <c r="G217" s="227">
        <v>4</v>
      </c>
      <c r="H217" s="228">
        <v>2006</v>
      </c>
      <c r="I217" s="229">
        <v>2006</v>
      </c>
      <c r="J217" s="229">
        <v>2007</v>
      </c>
      <c r="K217" s="241" t="e">
        <f>[1]Lib_RawData!G28</f>
        <v>#REF!</v>
      </c>
      <c r="L217" s="231">
        <f t="shared" si="26"/>
        <v>0</v>
      </c>
      <c r="M217" s="232">
        <f t="shared" si="26"/>
        <v>0</v>
      </c>
      <c r="N217" s="232">
        <f t="shared" si="26"/>
        <v>0</v>
      </c>
      <c r="O217" s="233">
        <f t="shared" si="27"/>
        <v>0</v>
      </c>
      <c r="P217" s="234">
        <f t="shared" si="28"/>
        <v>0</v>
      </c>
      <c r="Q217" s="235">
        <f>P217*[1]Factors!D204</f>
        <v>0</v>
      </c>
      <c r="R217" s="235">
        <f t="shared" si="29"/>
        <v>0</v>
      </c>
      <c r="S217" s="235">
        <f>R217*[1]Factors!D204</f>
        <v>0</v>
      </c>
      <c r="T217" s="236">
        <f>R217*[1]Factors!D204*[1]Factors!E204</f>
        <v>0</v>
      </c>
      <c r="U217" s="234"/>
      <c r="V217" s="235"/>
      <c r="W217" s="236">
        <v>0</v>
      </c>
      <c r="X217" s="382">
        <f t="shared" si="30"/>
        <v>21.98906750670832</v>
      </c>
      <c r="Y217" s="232">
        <f t="shared" si="24"/>
        <v>0</v>
      </c>
      <c r="Z217" s="231"/>
      <c r="AA217" s="232">
        <f t="shared" si="25"/>
        <v>0</v>
      </c>
      <c r="AB217" s="232"/>
      <c r="AC217" s="233">
        <f t="shared" si="21"/>
        <v>0</v>
      </c>
      <c r="AD217" s="94"/>
      <c r="AE217" s="94"/>
      <c r="AF217" s="94"/>
      <c r="AG217" s="94"/>
      <c r="AH217" s="94"/>
      <c r="AI217" s="94"/>
      <c r="AJ217" s="94"/>
      <c r="AK217" s="94"/>
      <c r="AL217" s="94"/>
      <c r="AM217" s="94"/>
    </row>
    <row r="218" spans="1:39" s="20" customFormat="1" ht="15.75" hidden="1" customHeight="1">
      <c r="A218" s="31"/>
      <c r="B218" s="31"/>
      <c r="C218" s="94"/>
      <c r="D218" s="94"/>
      <c r="E218" s="94"/>
      <c r="F218" s="149"/>
      <c r="G218" s="227">
        <v>5</v>
      </c>
      <c r="H218" s="228">
        <v>2006</v>
      </c>
      <c r="I218" s="229">
        <v>2006</v>
      </c>
      <c r="J218" s="229">
        <v>2007</v>
      </c>
      <c r="K218" s="241" t="e">
        <f>[1]Lib_RawData!G29</f>
        <v>#REF!</v>
      </c>
      <c r="L218" s="231">
        <f t="shared" si="26"/>
        <v>0</v>
      </c>
      <c r="M218" s="232">
        <f t="shared" si="26"/>
        <v>0</v>
      </c>
      <c r="N218" s="232">
        <f t="shared" si="26"/>
        <v>0</v>
      </c>
      <c r="O218" s="233">
        <f t="shared" si="27"/>
        <v>0</v>
      </c>
      <c r="P218" s="234">
        <f t="shared" si="28"/>
        <v>0</v>
      </c>
      <c r="Q218" s="235">
        <f>P218*[1]Factors!D205</f>
        <v>0</v>
      </c>
      <c r="R218" s="235">
        <f t="shared" si="29"/>
        <v>0</v>
      </c>
      <c r="S218" s="235">
        <f>R218*[1]Factors!D205</f>
        <v>0</v>
      </c>
      <c r="T218" s="236">
        <f>R218*[1]Factors!D205*[1]Factors!E205</f>
        <v>0</v>
      </c>
      <c r="U218" s="234"/>
      <c r="V218" s="235"/>
      <c r="W218" s="236">
        <v>0</v>
      </c>
      <c r="X218" s="382">
        <f t="shared" si="30"/>
        <v>21.98906750670832</v>
      </c>
      <c r="Y218" s="232">
        <f t="shared" si="24"/>
        <v>0</v>
      </c>
      <c r="Z218" s="231"/>
      <c r="AA218" s="232">
        <f t="shared" si="25"/>
        <v>0</v>
      </c>
      <c r="AB218" s="232"/>
      <c r="AC218" s="233">
        <f t="shared" si="21"/>
        <v>0</v>
      </c>
      <c r="AD218" s="94"/>
      <c r="AE218" s="94"/>
      <c r="AF218" s="94"/>
      <c r="AG218" s="94"/>
      <c r="AH218" s="94"/>
      <c r="AI218" s="94"/>
      <c r="AJ218" s="94"/>
      <c r="AK218" s="94"/>
      <c r="AL218" s="94"/>
      <c r="AM218" s="94"/>
    </row>
    <row r="219" spans="1:39" s="20" customFormat="1" ht="15.75" hidden="1" customHeight="1">
      <c r="A219" s="31"/>
      <c r="B219" s="31"/>
      <c r="C219" s="94"/>
      <c r="D219" s="94"/>
      <c r="E219" s="94"/>
      <c r="F219" s="149"/>
      <c r="G219" s="227">
        <v>6</v>
      </c>
      <c r="H219" s="228">
        <v>2006</v>
      </c>
      <c r="I219" s="229">
        <v>2006</v>
      </c>
      <c r="J219" s="229">
        <v>2007</v>
      </c>
      <c r="K219" s="241" t="e">
        <f>[1]Lib_RawData!G30</f>
        <v>#REF!</v>
      </c>
      <c r="L219" s="231">
        <f t="shared" si="26"/>
        <v>0</v>
      </c>
      <c r="M219" s="232">
        <f t="shared" si="26"/>
        <v>0</v>
      </c>
      <c r="N219" s="232">
        <f t="shared" si="26"/>
        <v>0</v>
      </c>
      <c r="O219" s="233">
        <f t="shared" si="27"/>
        <v>0</v>
      </c>
      <c r="P219" s="234">
        <f t="shared" si="28"/>
        <v>0</v>
      </c>
      <c r="Q219" s="235">
        <f>P219*[1]Factors!D206</f>
        <v>0</v>
      </c>
      <c r="R219" s="235">
        <f t="shared" si="29"/>
        <v>0</v>
      </c>
      <c r="S219" s="235">
        <f>R219*[1]Factors!D206</f>
        <v>0</v>
      </c>
      <c r="T219" s="236">
        <f>R219*[1]Factors!D206*[1]Factors!E206</f>
        <v>0</v>
      </c>
      <c r="U219" s="234"/>
      <c r="V219" s="235"/>
      <c r="W219" s="236">
        <v>0</v>
      </c>
      <c r="X219" s="382">
        <f t="shared" si="30"/>
        <v>21.98906750670832</v>
      </c>
      <c r="Y219" s="232">
        <f t="shared" si="24"/>
        <v>0</v>
      </c>
      <c r="Z219" s="231"/>
      <c r="AA219" s="232">
        <f t="shared" si="25"/>
        <v>0</v>
      </c>
      <c r="AB219" s="232"/>
      <c r="AC219" s="233">
        <f t="shared" si="21"/>
        <v>0</v>
      </c>
      <c r="AD219" s="94"/>
      <c r="AE219" s="94"/>
      <c r="AF219" s="94"/>
      <c r="AG219" s="94"/>
      <c r="AH219" s="94"/>
      <c r="AI219" s="94"/>
      <c r="AJ219" s="94"/>
      <c r="AK219" s="94"/>
      <c r="AL219" s="94"/>
      <c r="AM219" s="94"/>
    </row>
    <row r="220" spans="1:39" s="20" customFormat="1" ht="15.75" hidden="1" customHeight="1">
      <c r="A220" s="31"/>
      <c r="B220" s="31"/>
      <c r="C220" s="94"/>
      <c r="D220" s="94"/>
      <c r="E220" s="94"/>
      <c r="F220" s="149"/>
      <c r="G220" s="14">
        <v>7</v>
      </c>
      <c r="H220" s="15">
        <v>2006</v>
      </c>
      <c r="I220" s="200">
        <v>2007</v>
      </c>
      <c r="J220" s="200">
        <v>2007</v>
      </c>
      <c r="K220" s="16" t="e">
        <f>[1]Lib_RawData!G31</f>
        <v>#REF!</v>
      </c>
      <c r="L220" s="17">
        <f t="shared" si="26"/>
        <v>0</v>
      </c>
      <c r="M220" s="10">
        <f t="shared" si="26"/>
        <v>0</v>
      </c>
      <c r="N220" s="10">
        <f t="shared" si="26"/>
        <v>0</v>
      </c>
      <c r="O220" s="18">
        <f t="shared" si="27"/>
        <v>0</v>
      </c>
      <c r="P220" s="19">
        <f t="shared" si="28"/>
        <v>0</v>
      </c>
      <c r="Q220" s="20">
        <f>P220*[1]Factors!D207</f>
        <v>0</v>
      </c>
      <c r="R220" s="20">
        <f t="shared" si="29"/>
        <v>0</v>
      </c>
      <c r="S220" s="20">
        <f>R220*[1]Factors!D207</f>
        <v>0</v>
      </c>
      <c r="T220" s="21">
        <f>R220*[1]Factors!D207*[1]Factors!E207</f>
        <v>0</v>
      </c>
      <c r="U220" s="19"/>
      <c r="W220" s="21">
        <v>0</v>
      </c>
      <c r="X220" s="27">
        <f t="shared" si="30"/>
        <v>21.98906750670832</v>
      </c>
      <c r="Y220" s="10">
        <f t="shared" si="24"/>
        <v>0</v>
      </c>
      <c r="Z220" s="17"/>
      <c r="AA220" s="10">
        <f t="shared" si="25"/>
        <v>0</v>
      </c>
      <c r="AB220" s="10"/>
      <c r="AC220" s="18">
        <f t="shared" si="21"/>
        <v>0</v>
      </c>
      <c r="AD220" s="94"/>
      <c r="AE220" s="94"/>
      <c r="AF220" s="94"/>
      <c r="AG220" s="94"/>
      <c r="AH220" s="94"/>
      <c r="AI220" s="94"/>
      <c r="AJ220" s="94"/>
      <c r="AK220" s="94"/>
      <c r="AL220" s="94"/>
      <c r="AM220" s="94"/>
    </row>
    <row r="221" spans="1:39" s="20" customFormat="1" ht="15.75" hidden="1" customHeight="1">
      <c r="A221" s="31"/>
      <c r="B221" s="31"/>
      <c r="C221" s="94"/>
      <c r="D221" s="94"/>
      <c r="E221" s="94"/>
      <c r="F221" s="149"/>
      <c r="G221" s="14">
        <v>8</v>
      </c>
      <c r="H221" s="15">
        <v>2006</v>
      </c>
      <c r="I221" s="200">
        <v>2007</v>
      </c>
      <c r="J221" s="200">
        <v>2007</v>
      </c>
      <c r="K221" s="16" t="e">
        <f>[1]Lib_RawData!G32</f>
        <v>#REF!</v>
      </c>
      <c r="L221" s="17">
        <f t="shared" si="26"/>
        <v>0</v>
      </c>
      <c r="M221" s="10">
        <f t="shared" si="26"/>
        <v>0</v>
      </c>
      <c r="N221" s="10">
        <f t="shared" si="26"/>
        <v>0</v>
      </c>
      <c r="O221" s="18">
        <f t="shared" si="27"/>
        <v>0</v>
      </c>
      <c r="P221" s="19">
        <f t="shared" si="28"/>
        <v>0</v>
      </c>
      <c r="Q221" s="20">
        <f>P221*[1]Factors!D208</f>
        <v>0</v>
      </c>
      <c r="R221" s="20">
        <f t="shared" si="29"/>
        <v>0</v>
      </c>
      <c r="S221" s="20">
        <f>R221*[1]Factors!D208</f>
        <v>0</v>
      </c>
      <c r="T221" s="21">
        <f>R221*[1]Factors!D208*[1]Factors!E208</f>
        <v>0</v>
      </c>
      <c r="U221" s="19"/>
      <c r="W221" s="21">
        <v>0</v>
      </c>
      <c r="X221" s="27">
        <f t="shared" si="30"/>
        <v>21.98906750670832</v>
      </c>
      <c r="Y221" s="10">
        <f t="shared" si="24"/>
        <v>0</v>
      </c>
      <c r="Z221" s="17"/>
      <c r="AA221" s="10">
        <f t="shared" si="25"/>
        <v>0</v>
      </c>
      <c r="AB221" s="10"/>
      <c r="AC221" s="18">
        <f t="shared" si="21"/>
        <v>0</v>
      </c>
      <c r="AD221" s="94"/>
      <c r="AE221" s="94"/>
      <c r="AF221" s="94"/>
      <c r="AG221" s="94"/>
      <c r="AH221" s="94"/>
      <c r="AI221" s="94"/>
      <c r="AJ221" s="94"/>
      <c r="AK221" s="94"/>
      <c r="AL221" s="94"/>
      <c r="AM221" s="94"/>
    </row>
    <row r="222" spans="1:39" s="20" customFormat="1" ht="15.75" hidden="1" customHeight="1">
      <c r="A222" s="31"/>
      <c r="B222" s="31"/>
      <c r="C222" s="94"/>
      <c r="D222" s="94"/>
      <c r="E222" s="94"/>
      <c r="F222" s="149"/>
      <c r="G222" s="14">
        <v>9</v>
      </c>
      <c r="H222" s="15">
        <v>2006</v>
      </c>
      <c r="I222" s="200">
        <v>2007</v>
      </c>
      <c r="J222" s="200">
        <v>2007</v>
      </c>
      <c r="K222" s="16" t="e">
        <f>[1]Lib_RawData!G33</f>
        <v>#REF!</v>
      </c>
      <c r="L222" s="17">
        <f t="shared" si="26"/>
        <v>0</v>
      </c>
      <c r="M222" s="10">
        <f t="shared" si="26"/>
        <v>0</v>
      </c>
      <c r="N222" s="10">
        <f t="shared" si="26"/>
        <v>0</v>
      </c>
      <c r="O222" s="18">
        <f t="shared" si="27"/>
        <v>0</v>
      </c>
      <c r="P222" s="19">
        <f t="shared" si="28"/>
        <v>0</v>
      </c>
      <c r="Q222" s="20">
        <f>P222*[1]Factors!D209</f>
        <v>0</v>
      </c>
      <c r="R222" s="20">
        <f t="shared" si="29"/>
        <v>0</v>
      </c>
      <c r="S222" s="20">
        <f>R222*[1]Factors!D209</f>
        <v>0</v>
      </c>
      <c r="T222" s="21">
        <f>R222*[1]Factors!D209*[1]Factors!E209</f>
        <v>0</v>
      </c>
      <c r="U222" s="19"/>
      <c r="W222" s="21">
        <v>0</v>
      </c>
      <c r="X222" s="27">
        <f t="shared" si="30"/>
        <v>21.98906750670832</v>
      </c>
      <c r="Y222" s="10">
        <f t="shared" si="24"/>
        <v>0</v>
      </c>
      <c r="Z222" s="17"/>
      <c r="AA222" s="10">
        <f t="shared" si="25"/>
        <v>0</v>
      </c>
      <c r="AB222" s="10"/>
      <c r="AC222" s="18">
        <f t="shared" si="21"/>
        <v>0</v>
      </c>
      <c r="AD222" s="94"/>
      <c r="AE222" s="94"/>
      <c r="AF222" s="94"/>
      <c r="AG222" s="94"/>
      <c r="AH222" s="94"/>
      <c r="AI222" s="94"/>
      <c r="AJ222" s="94"/>
      <c r="AK222" s="94"/>
      <c r="AL222" s="94"/>
      <c r="AM222" s="94"/>
    </row>
    <row r="223" spans="1:39" s="20" customFormat="1" ht="15.75" hidden="1" customHeight="1">
      <c r="A223" s="31"/>
      <c r="B223" s="31"/>
      <c r="C223" s="94"/>
      <c r="D223" s="94"/>
      <c r="E223" s="94"/>
      <c r="F223" s="149"/>
      <c r="G223" s="14">
        <v>10</v>
      </c>
      <c r="H223" s="15">
        <v>2006</v>
      </c>
      <c r="I223" s="200">
        <v>2007</v>
      </c>
      <c r="J223" s="200">
        <v>2007</v>
      </c>
      <c r="K223" s="16" t="e">
        <f>[1]Lib_RawData!G34</f>
        <v>#REF!</v>
      </c>
      <c r="L223" s="17">
        <f t="shared" si="26"/>
        <v>0</v>
      </c>
      <c r="M223" s="10">
        <f t="shared" si="26"/>
        <v>0</v>
      </c>
      <c r="N223" s="10">
        <f t="shared" si="26"/>
        <v>0</v>
      </c>
      <c r="O223" s="18">
        <f t="shared" si="27"/>
        <v>0</v>
      </c>
      <c r="P223" s="19">
        <f t="shared" si="28"/>
        <v>0</v>
      </c>
      <c r="Q223" s="20">
        <f>P223*[1]Factors!D210</f>
        <v>0</v>
      </c>
      <c r="R223" s="20">
        <f t="shared" si="29"/>
        <v>0</v>
      </c>
      <c r="S223" s="20">
        <f>R223*[1]Factors!D210</f>
        <v>0</v>
      </c>
      <c r="T223" s="21">
        <f>R223*[1]Factors!D210*[1]Factors!E210</f>
        <v>0</v>
      </c>
      <c r="U223" s="19"/>
      <c r="W223" s="21">
        <v>0</v>
      </c>
      <c r="X223" s="27">
        <f t="shared" si="30"/>
        <v>21.98906750670832</v>
      </c>
      <c r="Y223" s="10">
        <f t="shared" si="24"/>
        <v>0</v>
      </c>
      <c r="Z223" s="17"/>
      <c r="AA223" s="10">
        <f t="shared" si="25"/>
        <v>0</v>
      </c>
      <c r="AB223" s="10"/>
      <c r="AC223" s="18">
        <f t="shared" si="21"/>
        <v>0</v>
      </c>
      <c r="AD223" s="94"/>
      <c r="AE223" s="94"/>
      <c r="AF223" s="94"/>
      <c r="AG223" s="94"/>
      <c r="AH223" s="94"/>
      <c r="AI223" s="94"/>
      <c r="AJ223" s="94"/>
      <c r="AK223" s="94"/>
      <c r="AL223" s="94"/>
      <c r="AM223" s="94"/>
    </row>
    <row r="224" spans="1:39" s="20" customFormat="1" ht="15.75" hidden="1" customHeight="1">
      <c r="A224" s="31"/>
      <c r="B224" s="31"/>
      <c r="C224" s="94"/>
      <c r="D224" s="94"/>
      <c r="E224" s="94"/>
      <c r="F224" s="149"/>
      <c r="G224" s="14">
        <v>11</v>
      </c>
      <c r="H224" s="15">
        <v>2006</v>
      </c>
      <c r="I224" s="200">
        <v>2007</v>
      </c>
      <c r="J224" s="200">
        <v>2007</v>
      </c>
      <c r="K224" s="16" t="e">
        <f>[1]Lib_RawData!G35</f>
        <v>#REF!</v>
      </c>
      <c r="L224" s="17">
        <f t="shared" si="26"/>
        <v>0</v>
      </c>
      <c r="M224" s="10">
        <f t="shared" si="26"/>
        <v>0</v>
      </c>
      <c r="N224" s="10">
        <f t="shared" si="26"/>
        <v>0</v>
      </c>
      <c r="O224" s="18">
        <f t="shared" si="27"/>
        <v>0</v>
      </c>
      <c r="P224" s="19">
        <f t="shared" si="28"/>
        <v>0</v>
      </c>
      <c r="Q224" s="20">
        <f>P224*[1]Factors!D211</f>
        <v>0</v>
      </c>
      <c r="R224" s="20">
        <f t="shared" si="29"/>
        <v>0</v>
      </c>
      <c r="S224" s="20">
        <f>R224*[1]Factors!D211</f>
        <v>0</v>
      </c>
      <c r="T224" s="21">
        <f>R224*[1]Factors!D211*[1]Factors!E211</f>
        <v>0</v>
      </c>
      <c r="U224" s="19"/>
      <c r="W224" s="21">
        <v>0</v>
      </c>
      <c r="X224" s="27">
        <f t="shared" si="30"/>
        <v>21.98906750670832</v>
      </c>
      <c r="Y224" s="10">
        <f>X224*W224</f>
        <v>0</v>
      </c>
      <c r="Z224" s="17"/>
      <c r="AA224" s="10">
        <f t="shared" si="25"/>
        <v>0</v>
      </c>
      <c r="AB224" s="10"/>
      <c r="AC224" s="18">
        <f t="shared" si="21"/>
        <v>0</v>
      </c>
      <c r="AD224" s="94"/>
      <c r="AE224" s="94"/>
      <c r="AF224" s="94"/>
      <c r="AG224" s="94"/>
      <c r="AH224" s="94"/>
      <c r="AI224" s="94"/>
      <c r="AJ224" s="94"/>
      <c r="AK224" s="94"/>
      <c r="AL224" s="94"/>
      <c r="AM224" s="94"/>
    </row>
    <row r="225" spans="1:39" s="20" customFormat="1" hidden="1">
      <c r="A225" s="31"/>
      <c r="B225" s="31"/>
      <c r="C225" s="94"/>
      <c r="D225" s="94"/>
      <c r="E225" s="94"/>
      <c r="F225" s="149"/>
      <c r="G225" s="14">
        <v>12</v>
      </c>
      <c r="H225" s="15">
        <v>2006</v>
      </c>
      <c r="I225" s="200">
        <v>2007</v>
      </c>
      <c r="J225" s="200">
        <v>2007</v>
      </c>
      <c r="K225" s="16" t="e">
        <f>[1]Lib_RawData!G36</f>
        <v>#REF!</v>
      </c>
      <c r="L225" s="17">
        <f t="shared" si="26"/>
        <v>0</v>
      </c>
      <c r="M225" s="10">
        <f t="shared" si="26"/>
        <v>0</v>
      </c>
      <c r="N225" s="10">
        <f t="shared" si="26"/>
        <v>0</v>
      </c>
      <c r="O225" s="18">
        <f t="shared" si="27"/>
        <v>0</v>
      </c>
      <c r="P225" s="19">
        <f t="shared" si="28"/>
        <v>0</v>
      </c>
      <c r="Q225" s="20">
        <f>P225*[1]Factors!D212</f>
        <v>0</v>
      </c>
      <c r="R225" s="20">
        <f t="shared" si="29"/>
        <v>0</v>
      </c>
      <c r="S225" s="20">
        <f>R225*[1]Factors!D212</f>
        <v>0</v>
      </c>
      <c r="T225" s="21">
        <f>R225*[1]Factors!D212*[1]Factors!E212</f>
        <v>0</v>
      </c>
      <c r="U225" s="19"/>
      <c r="W225" s="21">
        <v>0</v>
      </c>
      <c r="X225" s="27">
        <f t="shared" si="30"/>
        <v>21.98906750670832</v>
      </c>
      <c r="Y225" s="10">
        <f t="shared" ref="Y225:Y288" si="31">X225*W225</f>
        <v>0</v>
      </c>
      <c r="Z225" s="17"/>
      <c r="AA225" s="10">
        <f t="shared" si="25"/>
        <v>0</v>
      </c>
      <c r="AB225" s="10"/>
      <c r="AC225" s="18">
        <f t="shared" si="21"/>
        <v>0</v>
      </c>
      <c r="AD225" s="94"/>
      <c r="AE225" s="94"/>
      <c r="AF225" s="94"/>
      <c r="AG225" s="94"/>
      <c r="AH225" s="94"/>
      <c r="AI225" s="94"/>
      <c r="AJ225" s="94"/>
      <c r="AK225" s="94"/>
      <c r="AL225" s="94"/>
      <c r="AM225" s="94"/>
    </row>
    <row r="226" spans="1:39" s="20" customFormat="1" hidden="1">
      <c r="A226" s="31"/>
      <c r="B226" s="31"/>
      <c r="C226" s="94"/>
      <c r="D226" s="94"/>
      <c r="E226" s="94"/>
      <c r="F226" s="149"/>
      <c r="G226" s="14">
        <v>1</v>
      </c>
      <c r="H226" s="15">
        <v>2007</v>
      </c>
      <c r="I226" s="200">
        <v>2007</v>
      </c>
      <c r="J226" s="200">
        <v>2007</v>
      </c>
      <c r="K226" s="16" t="e">
        <f>[1]Lib_RawData!G37</f>
        <v>#REF!</v>
      </c>
      <c r="L226" s="17">
        <f t="shared" si="26"/>
        <v>0</v>
      </c>
      <c r="M226" s="10">
        <f t="shared" si="26"/>
        <v>0</v>
      </c>
      <c r="N226" s="10">
        <f t="shared" si="26"/>
        <v>0</v>
      </c>
      <c r="O226" s="18">
        <f t="shared" si="27"/>
        <v>0</v>
      </c>
      <c r="P226" s="19">
        <f t="shared" si="28"/>
        <v>0</v>
      </c>
      <c r="Q226" s="20">
        <f>P226*[1]Factors!D213</f>
        <v>0</v>
      </c>
      <c r="R226" s="20">
        <f t="shared" si="29"/>
        <v>0</v>
      </c>
      <c r="S226" s="20">
        <f>R226*[1]Factors!D213</f>
        <v>0</v>
      </c>
      <c r="T226" s="21">
        <f>R226*[1]Factors!D213*[1]Factors!E213</f>
        <v>0</v>
      </c>
      <c r="U226" s="19"/>
      <c r="W226" s="21">
        <v>0</v>
      </c>
      <c r="X226" s="27">
        <f>X225*(1+AC11)</f>
        <v>22.714163278388657</v>
      </c>
      <c r="Y226" s="10">
        <f t="shared" si="31"/>
        <v>0</v>
      </c>
      <c r="Z226" s="17"/>
      <c r="AA226" s="10">
        <f t="shared" si="25"/>
        <v>0</v>
      </c>
      <c r="AB226" s="10"/>
      <c r="AC226" s="18">
        <f t="shared" si="21"/>
        <v>0</v>
      </c>
      <c r="AD226" s="94"/>
      <c r="AE226" s="94"/>
      <c r="AF226" s="94"/>
      <c r="AG226" s="94"/>
      <c r="AH226" s="94"/>
      <c r="AI226" s="94"/>
      <c r="AJ226" s="94"/>
      <c r="AK226" s="94"/>
      <c r="AL226" s="94"/>
      <c r="AM226" s="94"/>
    </row>
    <row r="227" spans="1:39" s="20" customFormat="1" hidden="1">
      <c r="A227" s="31"/>
      <c r="B227" s="31"/>
      <c r="C227" s="94"/>
      <c r="D227" s="94"/>
      <c r="E227" s="94"/>
      <c r="F227" s="149"/>
      <c r="G227" s="14">
        <v>2</v>
      </c>
      <c r="H227" s="15">
        <v>2007</v>
      </c>
      <c r="I227" s="200">
        <v>2007</v>
      </c>
      <c r="J227" s="200">
        <v>2007</v>
      </c>
      <c r="K227" s="16" t="e">
        <f>[1]Lib_RawData!G38</f>
        <v>#REF!</v>
      </c>
      <c r="L227" s="17">
        <f t="shared" si="26"/>
        <v>0</v>
      </c>
      <c r="M227" s="10">
        <f t="shared" si="26"/>
        <v>0</v>
      </c>
      <c r="N227" s="10">
        <f t="shared" si="26"/>
        <v>0</v>
      </c>
      <c r="O227" s="18">
        <f t="shared" si="27"/>
        <v>0</v>
      </c>
      <c r="P227" s="19">
        <f t="shared" si="28"/>
        <v>0</v>
      </c>
      <c r="Q227" s="20">
        <f>P227*[1]Factors!D214</f>
        <v>0</v>
      </c>
      <c r="R227" s="20">
        <f t="shared" si="29"/>
        <v>0</v>
      </c>
      <c r="S227" s="20">
        <f>R227*[1]Factors!D214</f>
        <v>0</v>
      </c>
      <c r="T227" s="21">
        <f>R227*[1]Factors!D214*[1]Factors!E214</f>
        <v>0</v>
      </c>
      <c r="U227" s="19"/>
      <c r="W227" s="21">
        <v>0</v>
      </c>
      <c r="X227" s="27">
        <f>X226</f>
        <v>22.714163278388657</v>
      </c>
      <c r="Y227" s="10">
        <f t="shared" si="31"/>
        <v>0</v>
      </c>
      <c r="Z227" s="17"/>
      <c r="AA227" s="10">
        <f t="shared" si="25"/>
        <v>0</v>
      </c>
      <c r="AB227" s="10"/>
      <c r="AC227" s="18">
        <f t="shared" si="21"/>
        <v>0</v>
      </c>
      <c r="AD227" s="94"/>
      <c r="AE227" s="94"/>
      <c r="AF227" s="94"/>
      <c r="AG227" s="94"/>
      <c r="AH227" s="94"/>
      <c r="AI227" s="94"/>
      <c r="AJ227" s="94"/>
      <c r="AK227" s="94"/>
      <c r="AL227" s="94"/>
      <c r="AM227" s="94"/>
    </row>
    <row r="228" spans="1:39" s="20" customFormat="1" hidden="1">
      <c r="A228" s="31"/>
      <c r="B228" s="31"/>
      <c r="C228" s="94"/>
      <c r="D228" s="94"/>
      <c r="E228" s="94"/>
      <c r="F228" s="149"/>
      <c r="G228" s="14">
        <v>3</v>
      </c>
      <c r="H228" s="15">
        <v>2007</v>
      </c>
      <c r="I228" s="200">
        <v>2007</v>
      </c>
      <c r="J228" s="200">
        <v>2007</v>
      </c>
      <c r="K228" s="16" t="e">
        <f>[1]Lib_RawData!G39</f>
        <v>#REF!</v>
      </c>
      <c r="L228" s="17">
        <f t="shared" si="26"/>
        <v>0</v>
      </c>
      <c r="M228" s="10">
        <f t="shared" si="26"/>
        <v>0</v>
      </c>
      <c r="N228" s="10">
        <f t="shared" si="26"/>
        <v>0</v>
      </c>
      <c r="O228" s="18">
        <f t="shared" si="27"/>
        <v>0</v>
      </c>
      <c r="P228" s="19">
        <f t="shared" si="28"/>
        <v>0</v>
      </c>
      <c r="Q228" s="20">
        <f>P228*[1]Factors!D215</f>
        <v>0</v>
      </c>
      <c r="R228" s="20">
        <f t="shared" si="29"/>
        <v>0</v>
      </c>
      <c r="S228" s="20">
        <f>R228*[1]Factors!D215</f>
        <v>0</v>
      </c>
      <c r="T228" s="21">
        <f>R228*[1]Factors!D215*[1]Factors!E215</f>
        <v>0</v>
      </c>
      <c r="U228" s="19"/>
      <c r="W228" s="21">
        <v>0</v>
      </c>
      <c r="X228" s="27">
        <f t="shared" ref="X228:X237" si="32">X227</f>
        <v>22.714163278388657</v>
      </c>
      <c r="Y228" s="10">
        <f t="shared" si="31"/>
        <v>0</v>
      </c>
      <c r="Z228" s="17"/>
      <c r="AA228" s="10">
        <f t="shared" si="25"/>
        <v>0</v>
      </c>
      <c r="AB228" s="10"/>
      <c r="AC228" s="18">
        <f t="shared" si="21"/>
        <v>0</v>
      </c>
      <c r="AD228" s="94"/>
      <c r="AE228" s="94"/>
      <c r="AF228" s="94"/>
      <c r="AG228" s="94"/>
      <c r="AH228" s="94"/>
      <c r="AI228" s="94"/>
      <c r="AJ228" s="94"/>
      <c r="AK228" s="94"/>
      <c r="AL228" s="94"/>
      <c r="AM228" s="94"/>
    </row>
    <row r="229" spans="1:39" s="20" customFormat="1" hidden="1">
      <c r="A229" s="31"/>
      <c r="B229" s="31"/>
      <c r="C229" s="94"/>
      <c r="D229" s="94"/>
      <c r="E229" s="94"/>
      <c r="F229" s="149"/>
      <c r="G229" s="14">
        <v>4</v>
      </c>
      <c r="H229" s="15">
        <v>2007</v>
      </c>
      <c r="I229" s="200">
        <v>2007</v>
      </c>
      <c r="J229" s="200">
        <v>2008</v>
      </c>
      <c r="K229" s="16" t="e">
        <f>[1]Lib_RawData!G40</f>
        <v>#REF!</v>
      </c>
      <c r="L229" s="17">
        <f t="shared" si="26"/>
        <v>0</v>
      </c>
      <c r="M229" s="10">
        <f t="shared" si="26"/>
        <v>0</v>
      </c>
      <c r="N229" s="10">
        <f t="shared" si="26"/>
        <v>0</v>
      </c>
      <c r="O229" s="18">
        <f t="shared" si="27"/>
        <v>0</v>
      </c>
      <c r="P229" s="19">
        <f t="shared" si="28"/>
        <v>0</v>
      </c>
      <c r="Q229" s="20">
        <f>P229*[1]Factors!D216</f>
        <v>0</v>
      </c>
      <c r="R229" s="20">
        <f t="shared" si="29"/>
        <v>0</v>
      </c>
      <c r="S229" s="20">
        <f>R229*[1]Factors!D216</f>
        <v>0</v>
      </c>
      <c r="T229" s="21">
        <f>R229*[1]Factors!D216*[1]Factors!E216</f>
        <v>0</v>
      </c>
      <c r="U229" s="19"/>
      <c r="W229" s="21">
        <v>0</v>
      </c>
      <c r="X229" s="27">
        <f t="shared" si="32"/>
        <v>22.714163278388657</v>
      </c>
      <c r="Y229" s="10">
        <f t="shared" si="31"/>
        <v>0</v>
      </c>
      <c r="Z229" s="17"/>
      <c r="AA229" s="10">
        <f t="shared" si="25"/>
        <v>0</v>
      </c>
      <c r="AB229" s="10"/>
      <c r="AC229" s="18">
        <f t="shared" si="21"/>
        <v>0</v>
      </c>
      <c r="AD229" s="94"/>
      <c r="AE229" s="94"/>
      <c r="AF229" s="94"/>
      <c r="AG229" s="94"/>
      <c r="AH229" s="94"/>
      <c r="AI229" s="94"/>
      <c r="AJ229" s="94"/>
      <c r="AK229" s="94"/>
      <c r="AL229" s="94"/>
      <c r="AM229" s="94"/>
    </row>
    <row r="230" spans="1:39" s="20" customFormat="1" hidden="1">
      <c r="A230" s="31"/>
      <c r="B230" s="31"/>
      <c r="C230" s="94"/>
      <c r="D230" s="94"/>
      <c r="E230" s="94"/>
      <c r="F230" s="149"/>
      <c r="G230" s="14">
        <v>5</v>
      </c>
      <c r="H230" s="15">
        <v>2007</v>
      </c>
      <c r="I230" s="200">
        <v>2007</v>
      </c>
      <c r="J230" s="200">
        <v>2008</v>
      </c>
      <c r="K230" s="16" t="e">
        <f>[1]Lib_RawData!G41</f>
        <v>#REF!</v>
      </c>
      <c r="L230" s="17">
        <f t="shared" si="26"/>
        <v>0</v>
      </c>
      <c r="M230" s="10">
        <f t="shared" si="26"/>
        <v>0</v>
      </c>
      <c r="N230" s="10">
        <f t="shared" si="26"/>
        <v>0</v>
      </c>
      <c r="O230" s="18">
        <f t="shared" si="27"/>
        <v>0</v>
      </c>
      <c r="P230" s="19">
        <f t="shared" si="28"/>
        <v>0</v>
      </c>
      <c r="Q230" s="20">
        <f>P230*[1]Factors!D217</f>
        <v>0</v>
      </c>
      <c r="R230" s="20">
        <f t="shared" si="29"/>
        <v>0</v>
      </c>
      <c r="S230" s="20">
        <f>R230*[1]Factors!D217</f>
        <v>0</v>
      </c>
      <c r="T230" s="21">
        <f>R230*[1]Factors!D217*[1]Factors!E217</f>
        <v>0</v>
      </c>
      <c r="U230" s="19"/>
      <c r="W230" s="21">
        <v>0</v>
      </c>
      <c r="X230" s="27">
        <f t="shared" si="32"/>
        <v>22.714163278388657</v>
      </c>
      <c r="Y230" s="10">
        <f t="shared" si="31"/>
        <v>0</v>
      </c>
      <c r="Z230" s="17"/>
      <c r="AA230" s="10">
        <f t="shared" si="25"/>
        <v>0</v>
      </c>
      <c r="AB230" s="10"/>
      <c r="AC230" s="18">
        <f t="shared" si="21"/>
        <v>0</v>
      </c>
      <c r="AD230" s="94"/>
      <c r="AE230" s="94"/>
      <c r="AF230" s="94"/>
      <c r="AG230" s="94"/>
      <c r="AH230" s="94"/>
      <c r="AI230" s="94"/>
      <c r="AJ230" s="94"/>
      <c r="AK230" s="94"/>
      <c r="AL230" s="94"/>
      <c r="AM230" s="94"/>
    </row>
    <row r="231" spans="1:39" s="20" customFormat="1" hidden="1">
      <c r="A231" s="31"/>
      <c r="B231" s="31"/>
      <c r="C231" s="94"/>
      <c r="D231" s="94"/>
      <c r="E231" s="94"/>
      <c r="F231" s="149"/>
      <c r="G231" s="14">
        <v>6</v>
      </c>
      <c r="H231" s="15">
        <v>2007</v>
      </c>
      <c r="I231" s="200">
        <v>2007</v>
      </c>
      <c r="J231" s="200">
        <v>2008</v>
      </c>
      <c r="K231" s="16" t="e">
        <f>[1]Lib_RawData!G42</f>
        <v>#REF!</v>
      </c>
      <c r="L231" s="17">
        <f t="shared" si="26"/>
        <v>0</v>
      </c>
      <c r="M231" s="10">
        <f t="shared" si="26"/>
        <v>0</v>
      </c>
      <c r="N231" s="10">
        <f t="shared" si="26"/>
        <v>0</v>
      </c>
      <c r="O231" s="18">
        <f t="shared" si="27"/>
        <v>0</v>
      </c>
      <c r="P231" s="19">
        <f t="shared" si="28"/>
        <v>0</v>
      </c>
      <c r="Q231" s="20">
        <f>P231*[1]Factors!D218</f>
        <v>0</v>
      </c>
      <c r="R231" s="20">
        <f t="shared" si="29"/>
        <v>0</v>
      </c>
      <c r="S231" s="20">
        <f>R231*[1]Factors!D218</f>
        <v>0</v>
      </c>
      <c r="T231" s="21">
        <f>R231*[1]Factors!D218*[1]Factors!E218</f>
        <v>0</v>
      </c>
      <c r="U231" s="19"/>
      <c r="W231" s="21">
        <v>0</v>
      </c>
      <c r="X231" s="27">
        <f t="shared" si="32"/>
        <v>22.714163278388657</v>
      </c>
      <c r="Y231" s="10">
        <f t="shared" si="31"/>
        <v>0</v>
      </c>
      <c r="Z231" s="17"/>
      <c r="AA231" s="10">
        <f t="shared" si="25"/>
        <v>0</v>
      </c>
      <c r="AB231" s="10"/>
      <c r="AC231" s="18">
        <f t="shared" si="21"/>
        <v>0</v>
      </c>
      <c r="AD231" s="94"/>
      <c r="AE231" s="94"/>
      <c r="AF231" s="94"/>
      <c r="AG231" s="94"/>
      <c r="AH231" s="94"/>
      <c r="AI231" s="94"/>
      <c r="AJ231" s="94"/>
      <c r="AK231" s="94"/>
      <c r="AL231" s="94"/>
      <c r="AM231" s="94"/>
    </row>
    <row r="232" spans="1:39" s="20" customFormat="1" hidden="1">
      <c r="A232" s="31"/>
      <c r="B232" s="31"/>
      <c r="C232" s="94"/>
      <c r="D232" s="94"/>
      <c r="E232" s="94"/>
      <c r="F232" s="149"/>
      <c r="G232" s="14">
        <v>7</v>
      </c>
      <c r="H232" s="15">
        <v>2007</v>
      </c>
      <c r="I232" s="200">
        <v>2008</v>
      </c>
      <c r="J232" s="200">
        <v>2008</v>
      </c>
      <c r="K232" s="16" t="e">
        <f>[1]Lib_RawData!G43</f>
        <v>#REF!</v>
      </c>
      <c r="L232" s="17">
        <f t="shared" si="26"/>
        <v>0</v>
      </c>
      <c r="M232" s="10">
        <f t="shared" si="26"/>
        <v>0</v>
      </c>
      <c r="N232" s="10">
        <f t="shared" si="26"/>
        <v>0</v>
      </c>
      <c r="O232" s="18">
        <f t="shared" si="27"/>
        <v>0</v>
      </c>
      <c r="P232" s="19">
        <f t="shared" si="28"/>
        <v>0</v>
      </c>
      <c r="Q232" s="20">
        <f>P232*[1]Factors!D219</f>
        <v>0</v>
      </c>
      <c r="R232" s="20">
        <f t="shared" si="29"/>
        <v>0</v>
      </c>
      <c r="S232" s="20">
        <f>R232*[1]Factors!D219</f>
        <v>0</v>
      </c>
      <c r="T232" s="21">
        <f>R232*[1]Factors!D219*[1]Factors!E219</f>
        <v>0</v>
      </c>
      <c r="U232" s="19"/>
      <c r="W232" s="21">
        <v>0</v>
      </c>
      <c r="X232" s="27">
        <f t="shared" si="32"/>
        <v>22.714163278388657</v>
      </c>
      <c r="Y232" s="10">
        <f t="shared" si="31"/>
        <v>0</v>
      </c>
      <c r="Z232" s="17"/>
      <c r="AA232" s="10">
        <f t="shared" si="25"/>
        <v>0</v>
      </c>
      <c r="AB232" s="10"/>
      <c r="AC232" s="18">
        <f t="shared" si="21"/>
        <v>0</v>
      </c>
      <c r="AD232" s="94"/>
      <c r="AE232" s="94"/>
      <c r="AF232" s="94"/>
      <c r="AG232" s="94"/>
      <c r="AH232" s="94"/>
      <c r="AI232" s="94"/>
      <c r="AJ232" s="94"/>
      <c r="AK232" s="94"/>
      <c r="AL232" s="94"/>
      <c r="AM232" s="94"/>
    </row>
    <row r="233" spans="1:39" s="20" customFormat="1" hidden="1">
      <c r="A233" s="31"/>
      <c r="B233" s="31"/>
      <c r="C233" s="94"/>
      <c r="D233" s="94"/>
      <c r="E233" s="94"/>
      <c r="F233" s="149"/>
      <c r="G233" s="14">
        <v>8</v>
      </c>
      <c r="H233" s="15">
        <v>2007</v>
      </c>
      <c r="I233" s="200">
        <v>2008</v>
      </c>
      <c r="J233" s="200">
        <v>2008</v>
      </c>
      <c r="K233" s="16" t="e">
        <f>[1]Lib_RawData!G44</f>
        <v>#REF!</v>
      </c>
      <c r="L233" s="17">
        <f t="shared" si="26"/>
        <v>0</v>
      </c>
      <c r="M233" s="10">
        <f t="shared" si="26"/>
        <v>0</v>
      </c>
      <c r="N233" s="10">
        <f t="shared" si="26"/>
        <v>0</v>
      </c>
      <c r="O233" s="18">
        <f t="shared" si="27"/>
        <v>0</v>
      </c>
      <c r="P233" s="19">
        <f t="shared" si="28"/>
        <v>0</v>
      </c>
      <c r="Q233" s="20">
        <f>P233*[1]Factors!D220</f>
        <v>0</v>
      </c>
      <c r="R233" s="20">
        <f t="shared" si="29"/>
        <v>0</v>
      </c>
      <c r="S233" s="20">
        <f>R233*[1]Factors!D220</f>
        <v>0</v>
      </c>
      <c r="T233" s="21">
        <f>R233*[1]Factors!D220*[1]Factors!E220</f>
        <v>0</v>
      </c>
      <c r="U233" s="19"/>
      <c r="W233" s="21">
        <v>0</v>
      </c>
      <c r="X233" s="27">
        <f t="shared" si="32"/>
        <v>22.714163278388657</v>
      </c>
      <c r="Y233" s="10">
        <f t="shared" si="31"/>
        <v>0</v>
      </c>
      <c r="Z233" s="17"/>
      <c r="AA233" s="10">
        <f t="shared" si="25"/>
        <v>0</v>
      </c>
      <c r="AB233" s="10"/>
      <c r="AC233" s="18">
        <f t="shared" si="21"/>
        <v>0</v>
      </c>
      <c r="AD233" s="94"/>
      <c r="AE233" s="94"/>
      <c r="AF233" s="94"/>
      <c r="AG233" s="94"/>
      <c r="AH233" s="94"/>
      <c r="AI233" s="94"/>
      <c r="AJ233" s="94"/>
      <c r="AK233" s="94"/>
      <c r="AL233" s="94"/>
      <c r="AM233" s="94"/>
    </row>
    <row r="234" spans="1:39" s="20" customFormat="1" hidden="1">
      <c r="A234" s="31"/>
      <c r="B234" s="31"/>
      <c r="C234" s="94"/>
      <c r="D234" s="94"/>
      <c r="E234" s="94"/>
      <c r="F234" s="149"/>
      <c r="G234" s="14">
        <v>9</v>
      </c>
      <c r="H234" s="15">
        <v>2007</v>
      </c>
      <c r="I234" s="200">
        <v>2008</v>
      </c>
      <c r="J234" s="200">
        <v>2008</v>
      </c>
      <c r="K234" s="16" t="e">
        <f>[1]Lib_RawData!G45</f>
        <v>#REF!</v>
      </c>
      <c r="L234" s="17">
        <f t="shared" si="26"/>
        <v>0</v>
      </c>
      <c r="M234" s="10">
        <f t="shared" si="26"/>
        <v>0</v>
      </c>
      <c r="N234" s="10">
        <f t="shared" si="26"/>
        <v>0</v>
      </c>
      <c r="O234" s="18">
        <f t="shared" si="27"/>
        <v>0</v>
      </c>
      <c r="P234" s="19">
        <f t="shared" si="28"/>
        <v>0</v>
      </c>
      <c r="Q234" s="20">
        <f>P234*[1]Factors!D221</f>
        <v>0</v>
      </c>
      <c r="R234" s="20">
        <f t="shared" si="29"/>
        <v>0</v>
      </c>
      <c r="S234" s="20">
        <f>R234*[1]Factors!D221</f>
        <v>0</v>
      </c>
      <c r="T234" s="21">
        <f>R234*[1]Factors!D221*[1]Factors!E221</f>
        <v>0</v>
      </c>
      <c r="U234" s="19"/>
      <c r="W234" s="21">
        <v>0</v>
      </c>
      <c r="X234" s="27">
        <f t="shared" si="32"/>
        <v>22.714163278388657</v>
      </c>
      <c r="Y234" s="10">
        <f t="shared" si="31"/>
        <v>0</v>
      </c>
      <c r="Z234" s="17"/>
      <c r="AA234" s="10">
        <f t="shared" si="25"/>
        <v>0</v>
      </c>
      <c r="AB234" s="10"/>
      <c r="AC234" s="18">
        <f t="shared" si="21"/>
        <v>0</v>
      </c>
      <c r="AD234" s="94"/>
      <c r="AE234" s="94"/>
      <c r="AF234" s="94"/>
      <c r="AG234" s="94"/>
      <c r="AH234" s="94"/>
      <c r="AI234" s="94"/>
      <c r="AJ234" s="94"/>
      <c r="AK234" s="94"/>
      <c r="AL234" s="94"/>
      <c r="AM234" s="94"/>
    </row>
    <row r="235" spans="1:39" s="20" customFormat="1" hidden="1">
      <c r="A235" s="31"/>
      <c r="B235" s="31"/>
      <c r="C235" s="94"/>
      <c r="D235" s="94"/>
      <c r="E235" s="94"/>
      <c r="F235" s="149"/>
      <c r="G235" s="14">
        <v>10</v>
      </c>
      <c r="H235" s="15">
        <v>2007</v>
      </c>
      <c r="I235" s="200">
        <v>2008</v>
      </c>
      <c r="J235" s="200">
        <v>2008</v>
      </c>
      <c r="K235" s="16" t="e">
        <f>[1]Lib_RawData!G46</f>
        <v>#REF!</v>
      </c>
      <c r="L235" s="17">
        <f t="shared" si="26"/>
        <v>0</v>
      </c>
      <c r="M235" s="10">
        <f t="shared" si="26"/>
        <v>0</v>
      </c>
      <c r="N235" s="10">
        <f t="shared" si="26"/>
        <v>0</v>
      </c>
      <c r="O235" s="18">
        <f t="shared" si="27"/>
        <v>0</v>
      </c>
      <c r="P235" s="19">
        <f t="shared" si="28"/>
        <v>0</v>
      </c>
      <c r="Q235" s="20">
        <f>P235*[1]Factors!D222</f>
        <v>0</v>
      </c>
      <c r="R235" s="20">
        <f t="shared" si="29"/>
        <v>0</v>
      </c>
      <c r="S235" s="20">
        <f>R235*[1]Factors!D222</f>
        <v>0</v>
      </c>
      <c r="T235" s="21">
        <f>R235*[1]Factors!D222*[1]Factors!E222</f>
        <v>0</v>
      </c>
      <c r="U235" s="19"/>
      <c r="W235" s="21">
        <v>0</v>
      </c>
      <c r="X235" s="27">
        <f t="shared" si="32"/>
        <v>22.714163278388657</v>
      </c>
      <c r="Y235" s="10">
        <f t="shared" si="31"/>
        <v>0</v>
      </c>
      <c r="Z235" s="17"/>
      <c r="AA235" s="10">
        <f t="shared" si="25"/>
        <v>0</v>
      </c>
      <c r="AB235" s="10"/>
      <c r="AC235" s="18">
        <f t="shared" si="21"/>
        <v>0</v>
      </c>
      <c r="AD235" s="94"/>
      <c r="AE235" s="94"/>
      <c r="AF235" s="94"/>
      <c r="AG235" s="94"/>
      <c r="AH235" s="94"/>
      <c r="AI235" s="94"/>
      <c r="AJ235" s="94"/>
      <c r="AK235" s="94"/>
      <c r="AL235" s="94"/>
      <c r="AM235" s="94"/>
    </row>
    <row r="236" spans="1:39" s="20" customFormat="1" hidden="1">
      <c r="A236" s="31"/>
      <c r="B236" s="31"/>
      <c r="C236" s="94"/>
      <c r="D236" s="94"/>
      <c r="E236" s="94"/>
      <c r="F236" s="149"/>
      <c r="G236" s="14">
        <v>11</v>
      </c>
      <c r="H236" s="15">
        <v>2007</v>
      </c>
      <c r="I236" s="200">
        <v>2008</v>
      </c>
      <c r="J236" s="200">
        <v>2008</v>
      </c>
      <c r="K236" s="16" t="e">
        <f>[1]Lib_RawData!G47</f>
        <v>#REF!</v>
      </c>
      <c r="L236" s="17">
        <f t="shared" si="26"/>
        <v>0</v>
      </c>
      <c r="M236" s="10">
        <f t="shared" si="26"/>
        <v>0</v>
      </c>
      <c r="N236" s="10">
        <f t="shared" si="26"/>
        <v>0</v>
      </c>
      <c r="O236" s="18">
        <f t="shared" si="27"/>
        <v>0</v>
      </c>
      <c r="P236" s="19">
        <f t="shared" si="28"/>
        <v>0</v>
      </c>
      <c r="Q236" s="20">
        <f>P236*[1]Factors!D223</f>
        <v>0</v>
      </c>
      <c r="R236" s="20">
        <f t="shared" si="29"/>
        <v>0</v>
      </c>
      <c r="S236" s="20">
        <f>R236*[1]Factors!D223</f>
        <v>0</v>
      </c>
      <c r="T236" s="21">
        <f>R236*[1]Factors!D223*[1]Factors!E223</f>
        <v>0</v>
      </c>
      <c r="U236" s="19"/>
      <c r="W236" s="21">
        <v>0</v>
      </c>
      <c r="X236" s="27">
        <f t="shared" si="32"/>
        <v>22.714163278388657</v>
      </c>
      <c r="Y236" s="10">
        <f t="shared" si="31"/>
        <v>0</v>
      </c>
      <c r="Z236" s="17"/>
      <c r="AA236" s="10">
        <f t="shared" si="25"/>
        <v>0</v>
      </c>
      <c r="AB236" s="10"/>
      <c r="AC236" s="18">
        <f t="shared" si="21"/>
        <v>0</v>
      </c>
      <c r="AD236" s="94"/>
      <c r="AE236" s="94"/>
      <c r="AF236" s="94"/>
      <c r="AG236" s="94"/>
      <c r="AH236" s="94"/>
      <c r="AI236" s="94"/>
      <c r="AJ236" s="94"/>
      <c r="AK236" s="94"/>
      <c r="AL236" s="94"/>
      <c r="AM236" s="94"/>
    </row>
    <row r="237" spans="1:39" s="20" customFormat="1" hidden="1">
      <c r="A237" s="31"/>
      <c r="B237" s="31"/>
      <c r="C237" s="94"/>
      <c r="D237" s="94"/>
      <c r="E237" s="94"/>
      <c r="F237" s="149"/>
      <c r="G237" s="14">
        <v>12</v>
      </c>
      <c r="H237" s="15">
        <v>2007</v>
      </c>
      <c r="I237" s="200">
        <v>2008</v>
      </c>
      <c r="J237" s="200">
        <v>2008</v>
      </c>
      <c r="K237" s="16" t="e">
        <f>[1]Lib_RawData!G48</f>
        <v>#REF!</v>
      </c>
      <c r="L237" s="17">
        <f t="shared" si="26"/>
        <v>0</v>
      </c>
      <c r="M237" s="10">
        <f t="shared" si="26"/>
        <v>0</v>
      </c>
      <c r="N237" s="10">
        <f t="shared" si="26"/>
        <v>0</v>
      </c>
      <c r="O237" s="18">
        <f t="shared" si="27"/>
        <v>0</v>
      </c>
      <c r="P237" s="19">
        <f t="shared" si="28"/>
        <v>0</v>
      </c>
      <c r="Q237" s="20">
        <f>P237*[1]Factors!D224</f>
        <v>0</v>
      </c>
      <c r="R237" s="20">
        <f t="shared" si="29"/>
        <v>0</v>
      </c>
      <c r="S237" s="20">
        <f>R237*[1]Factors!D224</f>
        <v>0</v>
      </c>
      <c r="T237" s="21">
        <f>R237*[1]Factors!D224*[1]Factors!E224</f>
        <v>0</v>
      </c>
      <c r="U237" s="19"/>
      <c r="W237" s="21">
        <v>0</v>
      </c>
      <c r="X237" s="27">
        <f t="shared" si="32"/>
        <v>22.714163278388657</v>
      </c>
      <c r="Y237" s="10">
        <f t="shared" si="31"/>
        <v>0</v>
      </c>
      <c r="Z237" s="17"/>
      <c r="AA237" s="10">
        <f t="shared" si="25"/>
        <v>0</v>
      </c>
      <c r="AB237" s="10"/>
      <c r="AC237" s="18">
        <f t="shared" si="21"/>
        <v>0</v>
      </c>
      <c r="AD237" s="94"/>
      <c r="AE237" s="94"/>
      <c r="AF237" s="94"/>
      <c r="AG237" s="94"/>
      <c r="AH237" s="94"/>
      <c r="AI237" s="94"/>
      <c r="AJ237" s="94"/>
      <c r="AK237" s="94"/>
      <c r="AL237" s="94"/>
      <c r="AM237" s="94"/>
    </row>
    <row r="238" spans="1:39" s="20" customFormat="1" hidden="1">
      <c r="A238" s="31"/>
      <c r="B238" s="31"/>
      <c r="C238" s="94"/>
      <c r="D238" s="94"/>
      <c r="E238" s="94"/>
      <c r="F238" s="149"/>
      <c r="G238" s="14">
        <v>1</v>
      </c>
      <c r="H238" s="15">
        <v>2008</v>
      </c>
      <c r="I238" s="200">
        <v>2008</v>
      </c>
      <c r="J238" s="200">
        <v>2008</v>
      </c>
      <c r="K238" s="16" t="e">
        <f>[1]Lib_RawData!G49</f>
        <v>#REF!</v>
      </c>
      <c r="L238" s="17">
        <f t="shared" si="26"/>
        <v>0</v>
      </c>
      <c r="M238" s="10">
        <f t="shared" si="26"/>
        <v>0</v>
      </c>
      <c r="N238" s="10">
        <f t="shared" si="26"/>
        <v>0</v>
      </c>
      <c r="O238" s="18">
        <f t="shared" si="27"/>
        <v>0</v>
      </c>
      <c r="P238" s="19">
        <f t="shared" si="28"/>
        <v>0</v>
      </c>
      <c r="Q238" s="20">
        <f>P238*[1]Factors!D225</f>
        <v>0</v>
      </c>
      <c r="R238" s="20">
        <f t="shared" si="29"/>
        <v>0</v>
      </c>
      <c r="S238" s="20">
        <f>R238*[1]Factors!D225</f>
        <v>0</v>
      </c>
      <c r="T238" s="21">
        <f>R238*[1]Factors!D225*[1]Factors!E225</f>
        <v>0</v>
      </c>
      <c r="U238" s="19"/>
      <c r="W238" s="21">
        <v>0</v>
      </c>
      <c r="X238" s="27">
        <f>X237*(1+AC12)</f>
        <v>23.51576093892313</v>
      </c>
      <c r="Y238" s="10">
        <f t="shared" si="31"/>
        <v>0</v>
      </c>
      <c r="Z238" s="17"/>
      <c r="AA238" s="10">
        <f t="shared" si="25"/>
        <v>0</v>
      </c>
      <c r="AB238" s="10"/>
      <c r="AC238" s="18">
        <f t="shared" si="21"/>
        <v>0</v>
      </c>
      <c r="AD238" s="94"/>
      <c r="AE238" s="94"/>
      <c r="AF238" s="94"/>
      <c r="AG238" s="94"/>
      <c r="AH238" s="94"/>
      <c r="AI238" s="94"/>
      <c r="AJ238" s="94"/>
      <c r="AK238" s="94"/>
      <c r="AL238" s="94"/>
      <c r="AM238" s="94"/>
    </row>
    <row r="239" spans="1:39" s="20" customFormat="1" hidden="1">
      <c r="A239" s="31"/>
      <c r="B239" s="31"/>
      <c r="C239" s="94"/>
      <c r="D239" s="94"/>
      <c r="E239" s="94"/>
      <c r="F239" s="149"/>
      <c r="G239" s="14">
        <v>2</v>
      </c>
      <c r="H239" s="15">
        <v>2008</v>
      </c>
      <c r="I239" s="200">
        <v>2008</v>
      </c>
      <c r="J239" s="200">
        <v>2008</v>
      </c>
      <c r="K239" s="16" t="e">
        <f>[1]Lib_RawData!G50</f>
        <v>#REF!</v>
      </c>
      <c r="L239" s="17">
        <f t="shared" si="26"/>
        <v>0</v>
      </c>
      <c r="M239" s="10">
        <f t="shared" si="26"/>
        <v>0</v>
      </c>
      <c r="N239" s="10">
        <f t="shared" si="26"/>
        <v>0</v>
      </c>
      <c r="O239" s="18">
        <f t="shared" si="27"/>
        <v>0</v>
      </c>
      <c r="P239" s="19">
        <f t="shared" si="28"/>
        <v>0</v>
      </c>
      <c r="Q239" s="20">
        <f>P239*[1]Factors!D226</f>
        <v>0</v>
      </c>
      <c r="R239" s="20">
        <f t="shared" si="29"/>
        <v>0</v>
      </c>
      <c r="S239" s="20">
        <f>R239*[1]Factors!D226</f>
        <v>0</v>
      </c>
      <c r="T239" s="21">
        <f>R239*[1]Factors!D226*[1]Factors!E226</f>
        <v>0</v>
      </c>
      <c r="U239" s="19"/>
      <c r="W239" s="21">
        <v>0</v>
      </c>
      <c r="X239" s="27">
        <f>X238</f>
        <v>23.51576093892313</v>
      </c>
      <c r="Y239" s="10">
        <f t="shared" si="31"/>
        <v>0</v>
      </c>
      <c r="Z239" s="17"/>
      <c r="AA239" s="10">
        <f t="shared" si="25"/>
        <v>0</v>
      </c>
      <c r="AB239" s="10"/>
      <c r="AC239" s="18">
        <f t="shared" si="21"/>
        <v>0</v>
      </c>
      <c r="AD239" s="94"/>
      <c r="AE239" s="94"/>
      <c r="AF239" s="94"/>
      <c r="AG239" s="94"/>
      <c r="AH239" s="94"/>
      <c r="AI239" s="94"/>
      <c r="AJ239" s="94"/>
      <c r="AK239" s="94"/>
      <c r="AL239" s="94"/>
      <c r="AM239" s="94"/>
    </row>
    <row r="240" spans="1:39" s="20" customFormat="1" hidden="1">
      <c r="A240" s="31"/>
      <c r="B240" s="31"/>
      <c r="C240" s="94"/>
      <c r="D240" s="94"/>
      <c r="E240" s="94"/>
      <c r="F240" s="149"/>
      <c r="G240" s="14">
        <v>3</v>
      </c>
      <c r="H240" s="15">
        <v>2008</v>
      </c>
      <c r="I240" s="200">
        <v>2008</v>
      </c>
      <c r="J240" s="200">
        <v>2008</v>
      </c>
      <c r="K240" s="16" t="e">
        <f>[1]Lib_RawData!G51</f>
        <v>#REF!</v>
      </c>
      <c r="L240" s="17">
        <f t="shared" si="26"/>
        <v>0</v>
      </c>
      <c r="M240" s="10">
        <f t="shared" si="26"/>
        <v>0</v>
      </c>
      <c r="N240" s="10">
        <f t="shared" si="26"/>
        <v>0</v>
      </c>
      <c r="O240" s="18">
        <f t="shared" si="27"/>
        <v>0</v>
      </c>
      <c r="P240" s="19">
        <f t="shared" si="28"/>
        <v>0</v>
      </c>
      <c r="Q240" s="20">
        <f>P240*[1]Factors!D227</f>
        <v>0</v>
      </c>
      <c r="R240" s="20">
        <f t="shared" si="29"/>
        <v>0</v>
      </c>
      <c r="S240" s="20">
        <f>R240*[1]Factors!D227</f>
        <v>0</v>
      </c>
      <c r="T240" s="21">
        <f>R240*[1]Factors!D227*[1]Factors!E227</f>
        <v>0</v>
      </c>
      <c r="U240" s="19"/>
      <c r="W240" s="21">
        <v>0</v>
      </c>
      <c r="X240" s="27">
        <f t="shared" ref="X240:X249" si="33">X239</f>
        <v>23.51576093892313</v>
      </c>
      <c r="Y240" s="10">
        <f t="shared" si="31"/>
        <v>0</v>
      </c>
      <c r="Z240" s="17"/>
      <c r="AA240" s="10">
        <f t="shared" si="25"/>
        <v>0</v>
      </c>
      <c r="AB240" s="10"/>
      <c r="AC240" s="18">
        <f t="shared" si="21"/>
        <v>0</v>
      </c>
      <c r="AD240" s="94"/>
      <c r="AE240" s="94"/>
      <c r="AF240" s="94"/>
      <c r="AG240" s="94"/>
      <c r="AH240" s="94"/>
      <c r="AI240" s="94"/>
      <c r="AJ240" s="94"/>
      <c r="AK240" s="94"/>
      <c r="AL240" s="94"/>
      <c r="AM240" s="94"/>
    </row>
    <row r="241" spans="1:39" s="20" customFormat="1" hidden="1">
      <c r="A241" s="31"/>
      <c r="B241" s="31"/>
      <c r="C241" s="94"/>
      <c r="D241" s="94"/>
      <c r="E241" s="94"/>
      <c r="F241" s="149"/>
      <c r="G241" s="14">
        <v>4</v>
      </c>
      <c r="H241" s="15">
        <v>2008</v>
      </c>
      <c r="I241" s="200">
        <v>2008</v>
      </c>
      <c r="J241" s="200">
        <v>2009</v>
      </c>
      <c r="K241" s="16" t="e">
        <f>[1]Lib_RawData!G52</f>
        <v>#REF!</v>
      </c>
      <c r="L241" s="17">
        <f t="shared" si="26"/>
        <v>0</v>
      </c>
      <c r="M241" s="10">
        <f t="shared" si="26"/>
        <v>0</v>
      </c>
      <c r="N241" s="10">
        <f t="shared" si="26"/>
        <v>0</v>
      </c>
      <c r="O241" s="18">
        <f t="shared" si="27"/>
        <v>0</v>
      </c>
      <c r="P241" s="19">
        <f t="shared" si="28"/>
        <v>0</v>
      </c>
      <c r="Q241" s="20">
        <f>P241*[1]Factors!D228</f>
        <v>0</v>
      </c>
      <c r="R241" s="20">
        <f t="shared" si="29"/>
        <v>0</v>
      </c>
      <c r="S241" s="20">
        <f>R241*[1]Factors!D228</f>
        <v>0</v>
      </c>
      <c r="T241" s="21">
        <f>R241*[1]Factors!D228*[1]Factors!E228</f>
        <v>0</v>
      </c>
      <c r="U241" s="19"/>
      <c r="W241" s="21">
        <v>0</v>
      </c>
      <c r="X241" s="27">
        <f t="shared" si="33"/>
        <v>23.51576093892313</v>
      </c>
      <c r="Y241" s="10">
        <f t="shared" si="31"/>
        <v>0</v>
      </c>
      <c r="Z241" s="17"/>
      <c r="AA241" s="10">
        <f t="shared" si="25"/>
        <v>0</v>
      </c>
      <c r="AB241" s="10"/>
      <c r="AC241" s="18">
        <f t="shared" si="21"/>
        <v>0</v>
      </c>
      <c r="AD241" s="94"/>
      <c r="AE241" s="94"/>
      <c r="AF241" s="94"/>
      <c r="AG241" s="94"/>
      <c r="AH241" s="94"/>
      <c r="AI241" s="94"/>
      <c r="AJ241" s="94"/>
      <c r="AK241" s="94"/>
      <c r="AL241" s="94"/>
      <c r="AM241" s="94"/>
    </row>
    <row r="242" spans="1:39" s="20" customFormat="1" hidden="1">
      <c r="A242" s="31"/>
      <c r="B242" s="31"/>
      <c r="C242" s="94"/>
      <c r="D242" s="94"/>
      <c r="E242" s="94"/>
      <c r="F242" s="149"/>
      <c r="G242" s="14">
        <v>5</v>
      </c>
      <c r="H242" s="15">
        <v>2008</v>
      </c>
      <c r="I242" s="200">
        <v>2008</v>
      </c>
      <c r="J242" s="200">
        <v>2009</v>
      </c>
      <c r="K242" s="16" t="e">
        <f>[1]Lib_RawData!G53</f>
        <v>#REF!</v>
      </c>
      <c r="L242" s="17">
        <f t="shared" si="26"/>
        <v>0</v>
      </c>
      <c r="M242" s="10">
        <f t="shared" si="26"/>
        <v>0</v>
      </c>
      <c r="N242" s="10">
        <f t="shared" si="26"/>
        <v>0</v>
      </c>
      <c r="O242" s="18">
        <f t="shared" si="27"/>
        <v>0</v>
      </c>
      <c r="P242" s="19">
        <f t="shared" si="28"/>
        <v>0</v>
      </c>
      <c r="Q242" s="20">
        <f>P242*[1]Factors!D229</f>
        <v>0</v>
      </c>
      <c r="R242" s="20">
        <f t="shared" si="29"/>
        <v>0</v>
      </c>
      <c r="S242" s="20">
        <f>R242*[1]Factors!D229</f>
        <v>0</v>
      </c>
      <c r="T242" s="21">
        <f>R242*[1]Factors!D229*[1]Factors!E229</f>
        <v>0</v>
      </c>
      <c r="U242" s="19"/>
      <c r="W242" s="21">
        <v>0</v>
      </c>
      <c r="X242" s="27">
        <f t="shared" si="33"/>
        <v>23.51576093892313</v>
      </c>
      <c r="Y242" s="10">
        <f t="shared" si="31"/>
        <v>0</v>
      </c>
      <c r="Z242" s="17"/>
      <c r="AA242" s="10">
        <f t="shared" si="25"/>
        <v>0</v>
      </c>
      <c r="AB242" s="10"/>
      <c r="AC242" s="18">
        <f t="shared" si="21"/>
        <v>0</v>
      </c>
      <c r="AD242" s="94"/>
      <c r="AE242" s="94"/>
      <c r="AF242" s="94"/>
      <c r="AG242" s="94"/>
      <c r="AH242" s="94"/>
      <c r="AI242" s="94"/>
      <c r="AJ242" s="94"/>
      <c r="AK242" s="94"/>
      <c r="AL242" s="94"/>
      <c r="AM242" s="94"/>
    </row>
    <row r="243" spans="1:39" s="20" customFormat="1" hidden="1">
      <c r="A243" s="31"/>
      <c r="B243" s="31"/>
      <c r="C243" s="94"/>
      <c r="D243" s="94"/>
      <c r="E243" s="94"/>
      <c r="F243" s="149"/>
      <c r="G243" s="14">
        <v>6</v>
      </c>
      <c r="H243" s="15">
        <v>2008</v>
      </c>
      <c r="I243" s="200">
        <v>2008</v>
      </c>
      <c r="J243" s="200">
        <v>2009</v>
      </c>
      <c r="K243" s="16" t="e">
        <f>[1]Lib_RawData!G54</f>
        <v>#REF!</v>
      </c>
      <c r="L243" s="17">
        <f t="shared" si="26"/>
        <v>0</v>
      </c>
      <c r="M243" s="10">
        <f t="shared" si="26"/>
        <v>0</v>
      </c>
      <c r="N243" s="10">
        <f t="shared" si="26"/>
        <v>0</v>
      </c>
      <c r="O243" s="18">
        <f t="shared" si="27"/>
        <v>0</v>
      </c>
      <c r="P243" s="19">
        <f t="shared" si="28"/>
        <v>0</v>
      </c>
      <c r="Q243" s="20">
        <f>P243*[1]Factors!D230</f>
        <v>0</v>
      </c>
      <c r="R243" s="20">
        <f t="shared" si="29"/>
        <v>0</v>
      </c>
      <c r="S243" s="20">
        <f>R243*[1]Factors!D230</f>
        <v>0</v>
      </c>
      <c r="T243" s="21">
        <f>R243*[1]Factors!D230*[1]Factors!E230</f>
        <v>0</v>
      </c>
      <c r="U243" s="19"/>
      <c r="W243" s="21">
        <v>0</v>
      </c>
      <c r="X243" s="27">
        <f t="shared" si="33"/>
        <v>23.51576093892313</v>
      </c>
      <c r="Y243" s="10">
        <f t="shared" si="31"/>
        <v>0</v>
      </c>
      <c r="Z243" s="17"/>
      <c r="AA243" s="10">
        <f t="shared" si="25"/>
        <v>0</v>
      </c>
      <c r="AB243" s="10"/>
      <c r="AC243" s="18">
        <f t="shared" si="21"/>
        <v>0</v>
      </c>
      <c r="AD243" s="94"/>
      <c r="AE243" s="94"/>
      <c r="AF243" s="94"/>
      <c r="AG243" s="94"/>
      <c r="AH243" s="94"/>
      <c r="AI243" s="94"/>
      <c r="AJ243" s="94"/>
      <c r="AK243" s="94"/>
      <c r="AL243" s="94"/>
      <c r="AM243" s="94"/>
    </row>
    <row r="244" spans="1:39" s="20" customFormat="1" hidden="1">
      <c r="A244" s="31"/>
      <c r="B244" s="31"/>
      <c r="C244" s="94"/>
      <c r="D244" s="94"/>
      <c r="E244" s="94"/>
      <c r="F244" s="149"/>
      <c r="G244" s="14">
        <v>7</v>
      </c>
      <c r="H244" s="15">
        <v>2008</v>
      </c>
      <c r="I244" s="200">
        <v>2009</v>
      </c>
      <c r="J244" s="200">
        <v>2009</v>
      </c>
      <c r="K244" s="16" t="e">
        <f>[1]Lib_RawData!G55</f>
        <v>#REF!</v>
      </c>
      <c r="L244" s="17">
        <f t="shared" si="26"/>
        <v>0</v>
      </c>
      <c r="M244" s="10">
        <f t="shared" si="26"/>
        <v>0</v>
      </c>
      <c r="N244" s="10">
        <f t="shared" si="26"/>
        <v>0</v>
      </c>
      <c r="O244" s="18">
        <f t="shared" si="27"/>
        <v>0</v>
      </c>
      <c r="P244" s="19">
        <f t="shared" si="28"/>
        <v>0</v>
      </c>
      <c r="Q244" s="20">
        <f>P244*[1]Factors!D231</f>
        <v>0</v>
      </c>
      <c r="R244" s="20">
        <f t="shared" si="29"/>
        <v>0</v>
      </c>
      <c r="S244" s="20">
        <f>R244*[1]Factors!D231</f>
        <v>0</v>
      </c>
      <c r="T244" s="21">
        <f>R244*[1]Factors!D231*[1]Factors!E231</f>
        <v>0</v>
      </c>
      <c r="U244" s="19"/>
      <c r="W244" s="21">
        <v>0</v>
      </c>
      <c r="X244" s="27">
        <f t="shared" si="33"/>
        <v>23.51576093892313</v>
      </c>
      <c r="Y244" s="10">
        <f t="shared" si="31"/>
        <v>0</v>
      </c>
      <c r="Z244" s="17"/>
      <c r="AA244" s="10">
        <f t="shared" si="25"/>
        <v>0</v>
      </c>
      <c r="AB244" s="10"/>
      <c r="AC244" s="18">
        <f t="shared" si="21"/>
        <v>0</v>
      </c>
      <c r="AD244" s="94"/>
      <c r="AE244" s="94"/>
      <c r="AF244" s="94"/>
      <c r="AG244" s="94"/>
      <c r="AH244" s="94"/>
      <c r="AI244" s="94"/>
      <c r="AJ244" s="94"/>
      <c r="AK244" s="94"/>
      <c r="AL244" s="94"/>
      <c r="AM244" s="94"/>
    </row>
    <row r="245" spans="1:39" s="20" customFormat="1" hidden="1">
      <c r="A245" s="31"/>
      <c r="B245" s="31"/>
      <c r="C245" s="94"/>
      <c r="D245" s="94"/>
      <c r="E245" s="94"/>
      <c r="F245" s="149"/>
      <c r="G245" s="14">
        <v>8</v>
      </c>
      <c r="H245" s="15">
        <v>2008</v>
      </c>
      <c r="I245" s="200">
        <v>2009</v>
      </c>
      <c r="J245" s="200">
        <v>2009</v>
      </c>
      <c r="K245" s="16" t="e">
        <f>[1]Lib_RawData!G56</f>
        <v>#REF!</v>
      </c>
      <c r="L245" s="17">
        <f t="shared" si="26"/>
        <v>0</v>
      </c>
      <c r="M245" s="10">
        <f t="shared" si="26"/>
        <v>0</v>
      </c>
      <c r="N245" s="10">
        <f t="shared" si="26"/>
        <v>0</v>
      </c>
      <c r="O245" s="18">
        <f t="shared" si="27"/>
        <v>0</v>
      </c>
      <c r="P245" s="19">
        <f t="shared" si="28"/>
        <v>0</v>
      </c>
      <c r="Q245" s="20">
        <f>P245*[1]Factors!D232</f>
        <v>0</v>
      </c>
      <c r="R245" s="20">
        <f t="shared" si="29"/>
        <v>0</v>
      </c>
      <c r="S245" s="20">
        <f>R245*[1]Factors!D232</f>
        <v>0</v>
      </c>
      <c r="T245" s="21">
        <f>R245*[1]Factors!D232*[1]Factors!E232</f>
        <v>0</v>
      </c>
      <c r="U245" s="19"/>
      <c r="W245" s="21">
        <v>0</v>
      </c>
      <c r="X245" s="27">
        <f t="shared" si="33"/>
        <v>23.51576093892313</v>
      </c>
      <c r="Y245" s="10">
        <f t="shared" si="31"/>
        <v>0</v>
      </c>
      <c r="Z245" s="17"/>
      <c r="AA245" s="10">
        <f t="shared" si="25"/>
        <v>0</v>
      </c>
      <c r="AB245" s="10"/>
      <c r="AC245" s="18">
        <f t="shared" si="21"/>
        <v>0</v>
      </c>
      <c r="AD245" s="94"/>
      <c r="AE245" s="94"/>
      <c r="AF245" s="94"/>
      <c r="AG245" s="94"/>
      <c r="AH245" s="94"/>
      <c r="AI245" s="94"/>
      <c r="AJ245" s="94"/>
      <c r="AK245" s="94"/>
      <c r="AL245" s="94"/>
      <c r="AM245" s="94"/>
    </row>
    <row r="246" spans="1:39" s="20" customFormat="1" hidden="1">
      <c r="A246" s="31"/>
      <c r="B246" s="31"/>
      <c r="C246" s="94"/>
      <c r="D246" s="94"/>
      <c r="E246" s="94"/>
      <c r="F246" s="149"/>
      <c r="G246" s="14">
        <v>9</v>
      </c>
      <c r="H246" s="15">
        <v>2008</v>
      </c>
      <c r="I246" s="200">
        <v>2009</v>
      </c>
      <c r="J246" s="200">
        <v>2009</v>
      </c>
      <c r="K246" s="16" t="e">
        <f>[1]Lib_RawData!G57</f>
        <v>#REF!</v>
      </c>
      <c r="L246" s="17">
        <f t="shared" si="26"/>
        <v>0</v>
      </c>
      <c r="M246" s="10">
        <f t="shared" si="26"/>
        <v>0</v>
      </c>
      <c r="N246" s="10">
        <f t="shared" si="26"/>
        <v>0</v>
      </c>
      <c r="O246" s="18">
        <f t="shared" si="27"/>
        <v>0</v>
      </c>
      <c r="P246" s="19">
        <f t="shared" si="28"/>
        <v>0</v>
      </c>
      <c r="Q246" s="20">
        <f>P246*[1]Factors!D233</f>
        <v>0</v>
      </c>
      <c r="R246" s="20">
        <f t="shared" si="29"/>
        <v>0</v>
      </c>
      <c r="S246" s="20">
        <f>R246*[1]Factors!D233</f>
        <v>0</v>
      </c>
      <c r="T246" s="21">
        <f>R246*[1]Factors!D233*[1]Factors!E233</f>
        <v>0</v>
      </c>
      <c r="U246" s="19"/>
      <c r="W246" s="21">
        <v>0</v>
      </c>
      <c r="X246" s="27">
        <f t="shared" si="33"/>
        <v>23.51576093892313</v>
      </c>
      <c r="Y246" s="10">
        <f t="shared" si="31"/>
        <v>0</v>
      </c>
      <c r="Z246" s="17"/>
      <c r="AA246" s="10">
        <f t="shared" si="25"/>
        <v>0</v>
      </c>
      <c r="AB246" s="10"/>
      <c r="AC246" s="18">
        <f t="shared" si="21"/>
        <v>0</v>
      </c>
      <c r="AD246" s="94"/>
      <c r="AE246" s="94"/>
      <c r="AF246" s="94"/>
      <c r="AG246" s="94"/>
      <c r="AH246" s="94"/>
      <c r="AI246" s="94"/>
      <c r="AJ246" s="94"/>
      <c r="AK246" s="94"/>
      <c r="AL246" s="94"/>
      <c r="AM246" s="94"/>
    </row>
    <row r="247" spans="1:39" s="20" customFormat="1" hidden="1">
      <c r="A247" s="31"/>
      <c r="B247" s="31"/>
      <c r="C247" s="94"/>
      <c r="D247" s="94"/>
      <c r="E247" s="94"/>
      <c r="F247" s="149"/>
      <c r="G247" s="14">
        <v>10</v>
      </c>
      <c r="H247" s="15">
        <v>2008</v>
      </c>
      <c r="I247" s="200">
        <v>2009</v>
      </c>
      <c r="J247" s="200">
        <v>2009</v>
      </c>
      <c r="K247" s="16" t="e">
        <f>[1]Lib_RawData!G58</f>
        <v>#REF!</v>
      </c>
      <c r="L247" s="17">
        <f t="shared" si="26"/>
        <v>0</v>
      </c>
      <c r="M247" s="10">
        <f t="shared" si="26"/>
        <v>0</v>
      </c>
      <c r="N247" s="10">
        <f t="shared" si="26"/>
        <v>0</v>
      </c>
      <c r="O247" s="18">
        <f t="shared" si="27"/>
        <v>0</v>
      </c>
      <c r="P247" s="19">
        <f t="shared" si="28"/>
        <v>0</v>
      </c>
      <c r="Q247" s="20">
        <f>P247*[1]Factors!D234</f>
        <v>0</v>
      </c>
      <c r="R247" s="20">
        <f t="shared" si="29"/>
        <v>0</v>
      </c>
      <c r="S247" s="20">
        <f>R247*[1]Factors!D234</f>
        <v>0</v>
      </c>
      <c r="T247" s="21">
        <f>R247*[1]Factors!D234*[1]Factors!E234</f>
        <v>0</v>
      </c>
      <c r="U247" s="19"/>
      <c r="W247" s="21">
        <v>0</v>
      </c>
      <c r="X247" s="27">
        <f t="shared" si="33"/>
        <v>23.51576093892313</v>
      </c>
      <c r="Y247" s="10">
        <f t="shared" si="31"/>
        <v>0</v>
      </c>
      <c r="Z247" s="17"/>
      <c r="AA247" s="10">
        <f t="shared" si="25"/>
        <v>0</v>
      </c>
      <c r="AB247" s="10"/>
      <c r="AC247" s="18">
        <f t="shared" si="21"/>
        <v>0</v>
      </c>
      <c r="AD247" s="94"/>
      <c r="AE247" s="94"/>
      <c r="AF247" s="94"/>
      <c r="AG247" s="94"/>
      <c r="AH247" s="94"/>
      <c r="AI247" s="94"/>
      <c r="AJ247" s="94"/>
      <c r="AK247" s="94"/>
      <c r="AL247" s="94"/>
      <c r="AM247" s="94"/>
    </row>
    <row r="248" spans="1:39" s="20" customFormat="1" hidden="1">
      <c r="A248" s="31"/>
      <c r="B248" s="31"/>
      <c r="C248" s="94"/>
      <c r="D248" s="94"/>
      <c r="E248" s="94"/>
      <c r="F248" s="149"/>
      <c r="G248" s="14">
        <v>11</v>
      </c>
      <c r="H248" s="15">
        <v>2008</v>
      </c>
      <c r="I248" s="200">
        <v>2009</v>
      </c>
      <c r="J248" s="200">
        <v>2009</v>
      </c>
      <c r="K248" s="16" t="e">
        <f>[1]Lib_RawData!G59</f>
        <v>#REF!</v>
      </c>
      <c r="L248" s="17">
        <f t="shared" si="26"/>
        <v>0</v>
      </c>
      <c r="M248" s="10">
        <f t="shared" si="26"/>
        <v>0</v>
      </c>
      <c r="N248" s="10">
        <f t="shared" si="26"/>
        <v>0</v>
      </c>
      <c r="O248" s="18">
        <f t="shared" si="27"/>
        <v>0</v>
      </c>
      <c r="P248" s="19">
        <f t="shared" si="28"/>
        <v>0</v>
      </c>
      <c r="Q248" s="20">
        <f>P248*[1]Factors!D235</f>
        <v>0</v>
      </c>
      <c r="R248" s="20">
        <f t="shared" si="29"/>
        <v>0</v>
      </c>
      <c r="S248" s="20">
        <f>R248*[1]Factors!D235</f>
        <v>0</v>
      </c>
      <c r="T248" s="21">
        <f>R248*[1]Factors!D235*[1]Factors!E235</f>
        <v>0</v>
      </c>
      <c r="U248" s="19"/>
      <c r="W248" s="21">
        <v>0</v>
      </c>
      <c r="X248" s="27">
        <f t="shared" si="33"/>
        <v>23.51576093892313</v>
      </c>
      <c r="Y248" s="10">
        <f t="shared" si="31"/>
        <v>0</v>
      </c>
      <c r="Z248" s="17"/>
      <c r="AA248" s="10">
        <f t="shared" si="25"/>
        <v>0</v>
      </c>
      <c r="AB248" s="10"/>
      <c r="AC248" s="18">
        <f t="shared" si="21"/>
        <v>0</v>
      </c>
      <c r="AD248" s="94"/>
      <c r="AE248" s="94"/>
      <c r="AF248" s="94"/>
      <c r="AG248" s="94"/>
      <c r="AH248" s="94"/>
      <c r="AI248" s="94"/>
      <c r="AJ248" s="94"/>
      <c r="AK248" s="94"/>
      <c r="AL248" s="94"/>
      <c r="AM248" s="94"/>
    </row>
    <row r="249" spans="1:39" s="20" customFormat="1" hidden="1">
      <c r="A249" s="31"/>
      <c r="B249" s="31"/>
      <c r="C249" s="94"/>
      <c r="D249" s="94"/>
      <c r="E249" s="94"/>
      <c r="F249" s="149"/>
      <c r="G249" s="14">
        <v>12</v>
      </c>
      <c r="H249" s="15">
        <v>2008</v>
      </c>
      <c r="I249" s="200">
        <v>2009</v>
      </c>
      <c r="J249" s="200">
        <v>2009</v>
      </c>
      <c r="K249" s="16" t="e">
        <f>[1]Lib_RawData!G60</f>
        <v>#REF!</v>
      </c>
      <c r="L249" s="17">
        <f t="shared" si="26"/>
        <v>0</v>
      </c>
      <c r="M249" s="10">
        <f t="shared" si="26"/>
        <v>0</v>
      </c>
      <c r="N249" s="10">
        <f t="shared" si="26"/>
        <v>0</v>
      </c>
      <c r="O249" s="18">
        <f t="shared" si="27"/>
        <v>0</v>
      </c>
      <c r="P249" s="19">
        <f t="shared" si="28"/>
        <v>0</v>
      </c>
      <c r="Q249" s="20">
        <f>P249*[1]Factors!D236</f>
        <v>0</v>
      </c>
      <c r="R249" s="20">
        <f t="shared" si="29"/>
        <v>0</v>
      </c>
      <c r="S249" s="20">
        <f>R249*[1]Factors!D236</f>
        <v>0</v>
      </c>
      <c r="T249" s="21">
        <f>R249*[1]Factors!D236*[1]Factors!E236</f>
        <v>0</v>
      </c>
      <c r="U249" s="19"/>
      <c r="W249" s="21">
        <v>0</v>
      </c>
      <c r="X249" s="27">
        <f t="shared" si="33"/>
        <v>23.51576093892313</v>
      </c>
      <c r="Y249" s="10">
        <f t="shared" si="31"/>
        <v>0</v>
      </c>
      <c r="Z249" s="17"/>
      <c r="AA249" s="10">
        <f t="shared" si="25"/>
        <v>0</v>
      </c>
      <c r="AB249" s="10"/>
      <c r="AC249" s="18">
        <f t="shared" si="21"/>
        <v>0</v>
      </c>
      <c r="AD249" s="94"/>
      <c r="AE249" s="94"/>
      <c r="AF249" s="94"/>
      <c r="AG249" s="94"/>
      <c r="AH249" s="94"/>
      <c r="AI249" s="94"/>
      <c r="AJ249" s="94"/>
      <c r="AK249" s="94"/>
      <c r="AL249" s="94"/>
      <c r="AM249" s="94"/>
    </row>
    <row r="250" spans="1:39" s="20" customFormat="1" hidden="1">
      <c r="A250" s="31"/>
      <c r="B250" s="31"/>
      <c r="C250" s="94"/>
      <c r="D250" s="94"/>
      <c r="E250" s="94"/>
      <c r="F250" s="149"/>
      <c r="G250" s="14">
        <v>1</v>
      </c>
      <c r="H250" s="15">
        <v>2009</v>
      </c>
      <c r="I250" s="200">
        <v>2009</v>
      </c>
      <c r="J250" s="200">
        <v>2009</v>
      </c>
      <c r="K250" s="16" t="str">
        <f>[1]Lib_RawData!G61</f>
        <v>CFO</v>
      </c>
      <c r="L250" s="17">
        <f t="shared" si="26"/>
        <v>0</v>
      </c>
      <c r="M250" s="10">
        <f t="shared" si="26"/>
        <v>0</v>
      </c>
      <c r="N250" s="10">
        <f t="shared" si="26"/>
        <v>0</v>
      </c>
      <c r="O250" s="18">
        <f t="shared" si="27"/>
        <v>0</v>
      </c>
      <c r="P250" s="19">
        <f t="shared" si="28"/>
        <v>0</v>
      </c>
      <c r="Q250" s="20">
        <f>P250*[1]Factors!D237</f>
        <v>0</v>
      </c>
      <c r="R250" s="20">
        <f t="shared" si="29"/>
        <v>0</v>
      </c>
      <c r="S250" s="20">
        <f>R250*[1]Factors!D237</f>
        <v>0</v>
      </c>
      <c r="T250" s="21">
        <f>R250*[1]Factors!D237*[1]Factors!E237</f>
        <v>0</v>
      </c>
      <c r="U250" s="19"/>
      <c r="W250" s="21">
        <v>0</v>
      </c>
      <c r="X250" s="27">
        <f>X238*(1+AC13)</f>
        <v>23.328791158649835</v>
      </c>
      <c r="Y250" s="10">
        <f t="shared" si="31"/>
        <v>0</v>
      </c>
      <c r="Z250" s="17"/>
      <c r="AA250" s="10">
        <f t="shared" si="25"/>
        <v>0</v>
      </c>
      <c r="AB250" s="10"/>
      <c r="AC250" s="18">
        <f t="shared" si="21"/>
        <v>0</v>
      </c>
      <c r="AD250" s="94"/>
      <c r="AE250" s="94"/>
      <c r="AF250" s="94"/>
      <c r="AG250" s="94"/>
      <c r="AH250" s="94"/>
      <c r="AI250" s="94"/>
      <c r="AJ250" s="94"/>
      <c r="AK250" s="94"/>
      <c r="AL250" s="94"/>
      <c r="AM250" s="94"/>
    </row>
    <row r="251" spans="1:39" s="20" customFormat="1" hidden="1">
      <c r="A251" s="31"/>
      <c r="B251" s="31"/>
      <c r="C251" s="94"/>
      <c r="D251" s="94"/>
      <c r="E251" s="94"/>
      <c r="F251" s="149"/>
      <c r="G251" s="14">
        <v>2</v>
      </c>
      <c r="H251" s="15">
        <v>2009</v>
      </c>
      <c r="I251" s="200">
        <v>2009</v>
      </c>
      <c r="J251" s="200">
        <v>2009</v>
      </c>
      <c r="K251" s="16" t="str">
        <f>[1]Lib_RawData!G62</f>
        <v>CFO</v>
      </c>
      <c r="L251" s="17">
        <f t="shared" si="26"/>
        <v>0</v>
      </c>
      <c r="M251" s="10">
        <f t="shared" si="26"/>
        <v>0</v>
      </c>
      <c r="N251" s="10">
        <f t="shared" si="26"/>
        <v>0</v>
      </c>
      <c r="O251" s="18">
        <f t="shared" si="27"/>
        <v>0</v>
      </c>
      <c r="P251" s="19">
        <f t="shared" si="28"/>
        <v>0</v>
      </c>
      <c r="Q251" s="20">
        <f>P251*[1]Factors!D238</f>
        <v>0</v>
      </c>
      <c r="R251" s="20">
        <f t="shared" si="29"/>
        <v>0</v>
      </c>
      <c r="S251" s="20">
        <f>R251*[1]Factors!D238</f>
        <v>0</v>
      </c>
      <c r="T251" s="21">
        <f>R251*[1]Factors!D238*[1]Factors!E238</f>
        <v>0</v>
      </c>
      <c r="U251" s="19"/>
      <c r="W251" s="21">
        <v>0</v>
      </c>
      <c r="X251" s="27">
        <f>X250</f>
        <v>23.328791158649835</v>
      </c>
      <c r="Y251" s="10">
        <f t="shared" si="31"/>
        <v>0</v>
      </c>
      <c r="Z251" s="17"/>
      <c r="AA251" s="10">
        <f t="shared" si="25"/>
        <v>0</v>
      </c>
      <c r="AB251" s="10"/>
      <c r="AC251" s="18">
        <f t="shared" ref="AC251:AC314" si="34">AB251+AA251</f>
        <v>0</v>
      </c>
      <c r="AD251" s="94"/>
      <c r="AE251" s="94"/>
      <c r="AF251" s="94"/>
      <c r="AG251" s="94"/>
      <c r="AH251" s="94"/>
      <c r="AI251" s="94"/>
      <c r="AJ251" s="94"/>
      <c r="AK251" s="94"/>
      <c r="AL251" s="94"/>
      <c r="AM251" s="94"/>
    </row>
    <row r="252" spans="1:39" s="20" customFormat="1" hidden="1">
      <c r="A252" s="31"/>
      <c r="B252" s="31"/>
      <c r="C252" s="94"/>
      <c r="D252" s="94"/>
      <c r="E252" s="94"/>
      <c r="F252" s="149"/>
      <c r="G252" s="14">
        <v>3</v>
      </c>
      <c r="H252" s="15">
        <v>2009</v>
      </c>
      <c r="I252" s="200">
        <v>2009</v>
      </c>
      <c r="J252" s="200">
        <v>2009</v>
      </c>
      <c r="K252" s="16" t="str">
        <f>[1]Lib_RawData!G63</f>
        <v>CFO</v>
      </c>
      <c r="L252" s="17">
        <f t="shared" si="26"/>
        <v>0</v>
      </c>
      <c r="M252" s="10">
        <f t="shared" si="26"/>
        <v>0</v>
      </c>
      <c r="N252" s="10">
        <f t="shared" si="26"/>
        <v>0</v>
      </c>
      <c r="O252" s="18">
        <f t="shared" si="27"/>
        <v>0</v>
      </c>
      <c r="P252" s="19">
        <f t="shared" si="28"/>
        <v>0</v>
      </c>
      <c r="Q252" s="20">
        <f>P252*[1]Factors!D239</f>
        <v>0</v>
      </c>
      <c r="R252" s="20">
        <f t="shared" si="29"/>
        <v>0</v>
      </c>
      <c r="S252" s="20">
        <f>R252*[1]Factors!D239</f>
        <v>0</v>
      </c>
      <c r="T252" s="21">
        <f>R252*[1]Factors!D239*[1]Factors!E239</f>
        <v>0</v>
      </c>
      <c r="U252" s="19"/>
      <c r="W252" s="21">
        <v>0</v>
      </c>
      <c r="X252" s="27">
        <f t="shared" ref="X252:X261" si="35">X251</f>
        <v>23.328791158649835</v>
      </c>
      <c r="Y252" s="10">
        <f t="shared" si="31"/>
        <v>0</v>
      </c>
      <c r="Z252" s="17"/>
      <c r="AA252" s="10">
        <f t="shared" si="25"/>
        <v>0</v>
      </c>
      <c r="AB252" s="10"/>
      <c r="AC252" s="18">
        <f t="shared" si="34"/>
        <v>0</v>
      </c>
      <c r="AD252" s="94"/>
      <c r="AE252" s="94"/>
      <c r="AF252" s="94"/>
      <c r="AG252" s="94"/>
      <c r="AH252" s="94"/>
      <c r="AI252" s="94"/>
      <c r="AJ252" s="94"/>
      <c r="AK252" s="94"/>
      <c r="AL252" s="94"/>
      <c r="AM252" s="94"/>
    </row>
    <row r="253" spans="1:39" s="20" customFormat="1" hidden="1">
      <c r="A253" s="31"/>
      <c r="B253" s="31"/>
      <c r="C253" s="94"/>
      <c r="D253" s="94"/>
      <c r="E253" s="94"/>
      <c r="F253" s="149"/>
      <c r="G253" s="14">
        <v>4</v>
      </c>
      <c r="H253" s="15">
        <v>2009</v>
      </c>
      <c r="I253" s="200">
        <v>2009</v>
      </c>
      <c r="J253" s="200">
        <v>2010</v>
      </c>
      <c r="K253" s="16" t="str">
        <f>[1]Lib_RawData!G64</f>
        <v>CFO</v>
      </c>
      <c r="L253" s="17">
        <f t="shared" si="26"/>
        <v>0</v>
      </c>
      <c r="M253" s="10">
        <f t="shared" si="26"/>
        <v>0</v>
      </c>
      <c r="N253" s="10">
        <f t="shared" si="26"/>
        <v>0</v>
      </c>
      <c r="O253" s="18">
        <f t="shared" si="27"/>
        <v>0</v>
      </c>
      <c r="P253" s="19">
        <f t="shared" si="28"/>
        <v>0</v>
      </c>
      <c r="Q253" s="20">
        <f>P253*[1]Factors!D240</f>
        <v>0</v>
      </c>
      <c r="R253" s="20">
        <f t="shared" si="29"/>
        <v>0</v>
      </c>
      <c r="S253" s="20">
        <f>R253*[1]Factors!D240</f>
        <v>0</v>
      </c>
      <c r="T253" s="21">
        <f>R253*[1]Factors!D240*[1]Factors!E240</f>
        <v>0</v>
      </c>
      <c r="U253" s="19"/>
      <c r="W253" s="21">
        <v>0</v>
      </c>
      <c r="X253" s="27">
        <f t="shared" si="35"/>
        <v>23.328791158649835</v>
      </c>
      <c r="Y253" s="10">
        <f t="shared" si="31"/>
        <v>0</v>
      </c>
      <c r="Z253" s="17"/>
      <c r="AA253" s="10">
        <f t="shared" si="25"/>
        <v>0</v>
      </c>
      <c r="AB253" s="10"/>
      <c r="AC253" s="18">
        <f t="shared" si="34"/>
        <v>0</v>
      </c>
      <c r="AD253" s="94"/>
      <c r="AE253" s="94"/>
      <c r="AF253" s="94"/>
      <c r="AG253" s="94"/>
      <c r="AH253" s="94"/>
      <c r="AI253" s="94"/>
      <c r="AJ253" s="94"/>
      <c r="AK253" s="94"/>
      <c r="AL253" s="94"/>
      <c r="AM253" s="94"/>
    </row>
    <row r="254" spans="1:39" s="20" customFormat="1" hidden="1">
      <c r="A254" s="31"/>
      <c r="B254" s="31"/>
      <c r="C254" s="94"/>
      <c r="D254" s="94"/>
      <c r="E254" s="94"/>
      <c r="F254" s="149"/>
      <c r="G254" s="14">
        <v>5</v>
      </c>
      <c r="H254" s="15">
        <v>2009</v>
      </c>
      <c r="I254" s="200">
        <v>2009</v>
      </c>
      <c r="J254" s="200">
        <v>2010</v>
      </c>
      <c r="K254" s="16" t="str">
        <f>[1]Lib_RawData!G65</f>
        <v>CFO</v>
      </c>
      <c r="L254" s="17">
        <f t="shared" si="26"/>
        <v>0</v>
      </c>
      <c r="M254" s="10">
        <f t="shared" si="26"/>
        <v>0</v>
      </c>
      <c r="N254" s="10">
        <f t="shared" si="26"/>
        <v>0</v>
      </c>
      <c r="O254" s="18">
        <f t="shared" si="27"/>
        <v>0</v>
      </c>
      <c r="P254" s="19">
        <f t="shared" si="28"/>
        <v>0</v>
      </c>
      <c r="Q254" s="20">
        <f>P254*[1]Factors!D241</f>
        <v>0</v>
      </c>
      <c r="R254" s="20">
        <f t="shared" si="29"/>
        <v>0</v>
      </c>
      <c r="S254" s="20">
        <f>R254*[1]Factors!D241</f>
        <v>0</v>
      </c>
      <c r="T254" s="21">
        <f>R254*[1]Factors!D241*[1]Factors!E241</f>
        <v>0</v>
      </c>
      <c r="U254" s="19"/>
      <c r="W254" s="21">
        <v>0</v>
      </c>
      <c r="X254" s="27">
        <f t="shared" si="35"/>
        <v>23.328791158649835</v>
      </c>
      <c r="Y254" s="10">
        <f t="shared" si="31"/>
        <v>0</v>
      </c>
      <c r="Z254" s="17"/>
      <c r="AA254" s="10">
        <f t="shared" si="25"/>
        <v>0</v>
      </c>
      <c r="AB254" s="10"/>
      <c r="AC254" s="18">
        <f t="shared" si="34"/>
        <v>0</v>
      </c>
      <c r="AD254" s="94"/>
      <c r="AE254" s="94"/>
      <c r="AF254" s="94"/>
      <c r="AG254" s="94"/>
      <c r="AH254" s="94"/>
      <c r="AI254" s="94"/>
      <c r="AJ254" s="94"/>
      <c r="AK254" s="94"/>
      <c r="AL254" s="94"/>
      <c r="AM254" s="94"/>
    </row>
    <row r="255" spans="1:39" s="20" customFormat="1" hidden="1">
      <c r="A255" s="31"/>
      <c r="B255" s="31"/>
      <c r="C255" s="94"/>
      <c r="D255" s="94"/>
      <c r="E255" s="94"/>
      <c r="F255" s="149"/>
      <c r="G255" s="14">
        <v>6</v>
      </c>
      <c r="H255" s="15">
        <v>2009</v>
      </c>
      <c r="I255" s="200">
        <v>2009</v>
      </c>
      <c r="J255" s="200">
        <v>2010</v>
      </c>
      <c r="K255" s="16" t="str">
        <f>[1]Lib_RawData!G66</f>
        <v>CFO</v>
      </c>
      <c r="L255" s="17">
        <f t="shared" si="26"/>
        <v>0</v>
      </c>
      <c r="M255" s="10">
        <f t="shared" si="26"/>
        <v>0</v>
      </c>
      <c r="N255" s="10">
        <f t="shared" si="26"/>
        <v>0</v>
      </c>
      <c r="O255" s="18">
        <f t="shared" si="27"/>
        <v>0</v>
      </c>
      <c r="P255" s="19">
        <f t="shared" si="28"/>
        <v>0</v>
      </c>
      <c r="Q255" s="20">
        <f>P255*[1]Factors!D242</f>
        <v>0</v>
      </c>
      <c r="R255" s="20">
        <f t="shared" si="29"/>
        <v>0</v>
      </c>
      <c r="S255" s="20">
        <f>R255*[1]Factors!D242</f>
        <v>0</v>
      </c>
      <c r="T255" s="21">
        <f>R255*[1]Factors!D242*[1]Factors!E242</f>
        <v>0</v>
      </c>
      <c r="U255" s="19"/>
      <c r="W255" s="21">
        <v>0</v>
      </c>
      <c r="X255" s="27">
        <f t="shared" si="35"/>
        <v>23.328791158649835</v>
      </c>
      <c r="Y255" s="10">
        <f t="shared" si="31"/>
        <v>0</v>
      </c>
      <c r="Z255" s="17"/>
      <c r="AA255" s="10">
        <f t="shared" si="25"/>
        <v>0</v>
      </c>
      <c r="AB255" s="10"/>
      <c r="AC255" s="18">
        <f t="shared" si="34"/>
        <v>0</v>
      </c>
      <c r="AD255" s="94"/>
      <c r="AE255" s="94"/>
      <c r="AF255" s="94"/>
      <c r="AG255" s="94"/>
      <c r="AH255" s="94"/>
      <c r="AI255" s="94"/>
      <c r="AJ255" s="94"/>
      <c r="AK255" s="94"/>
      <c r="AL255" s="94"/>
      <c r="AM255" s="94"/>
    </row>
    <row r="256" spans="1:39" s="20" customFormat="1" hidden="1">
      <c r="A256" s="31"/>
      <c r="B256" s="31"/>
      <c r="C256" s="94"/>
      <c r="D256" s="94"/>
      <c r="E256" s="94"/>
      <c r="F256" s="149"/>
      <c r="G256" s="14">
        <v>7</v>
      </c>
      <c r="H256" s="15">
        <v>2009</v>
      </c>
      <c r="I256" s="200">
        <v>2010</v>
      </c>
      <c r="J256" s="200">
        <v>2010</v>
      </c>
      <c r="K256" s="16" t="str">
        <f>[1]Lib_RawData!G67</f>
        <v>CFO</v>
      </c>
      <c r="L256" s="17">
        <f t="shared" si="26"/>
        <v>0</v>
      </c>
      <c r="M256" s="10">
        <f t="shared" si="26"/>
        <v>0</v>
      </c>
      <c r="N256" s="10">
        <f t="shared" si="26"/>
        <v>0</v>
      </c>
      <c r="O256" s="18">
        <f t="shared" si="27"/>
        <v>0</v>
      </c>
      <c r="P256" s="19">
        <f t="shared" si="28"/>
        <v>0</v>
      </c>
      <c r="Q256" s="20">
        <f>P256*[1]Factors!D243</f>
        <v>0</v>
      </c>
      <c r="R256" s="20">
        <f t="shared" si="29"/>
        <v>0</v>
      </c>
      <c r="S256" s="20">
        <f>R256*[1]Factors!D243</f>
        <v>0</v>
      </c>
      <c r="T256" s="21">
        <f>R256*[1]Factors!D243*[1]Factors!E243</f>
        <v>0</v>
      </c>
      <c r="U256" s="19"/>
      <c r="W256" s="21">
        <v>0</v>
      </c>
      <c r="X256" s="27">
        <f t="shared" si="35"/>
        <v>23.328791158649835</v>
      </c>
      <c r="Y256" s="10">
        <f t="shared" si="31"/>
        <v>0</v>
      </c>
      <c r="Z256" s="17"/>
      <c r="AA256" s="10">
        <f t="shared" si="25"/>
        <v>0</v>
      </c>
      <c r="AB256" s="10"/>
      <c r="AC256" s="18">
        <f t="shared" si="34"/>
        <v>0</v>
      </c>
      <c r="AD256" s="94"/>
      <c r="AE256" s="94"/>
      <c r="AF256" s="94"/>
      <c r="AG256" s="94"/>
      <c r="AH256" s="94"/>
      <c r="AI256" s="94"/>
      <c r="AJ256" s="94"/>
      <c r="AK256" s="94"/>
      <c r="AL256" s="94"/>
      <c r="AM256" s="94"/>
    </row>
    <row r="257" spans="1:39" s="20" customFormat="1" hidden="1">
      <c r="A257" s="31"/>
      <c r="B257" s="31"/>
      <c r="C257" s="94"/>
      <c r="D257" s="94"/>
      <c r="E257" s="94"/>
      <c r="F257" s="149"/>
      <c r="G257" s="14">
        <v>8</v>
      </c>
      <c r="H257" s="15">
        <v>2009</v>
      </c>
      <c r="I257" s="200">
        <v>2010</v>
      </c>
      <c r="J257" s="200">
        <v>2010</v>
      </c>
      <c r="K257" s="16" t="str">
        <f>[1]Lib_RawData!G68</f>
        <v>CFO</v>
      </c>
      <c r="L257" s="17">
        <f t="shared" si="26"/>
        <v>0</v>
      </c>
      <c r="M257" s="10">
        <f t="shared" si="26"/>
        <v>0</v>
      </c>
      <c r="N257" s="10">
        <f t="shared" si="26"/>
        <v>0</v>
      </c>
      <c r="O257" s="18">
        <f t="shared" si="27"/>
        <v>0</v>
      </c>
      <c r="P257" s="19">
        <f t="shared" si="28"/>
        <v>0</v>
      </c>
      <c r="Q257" s="20">
        <f>P257*[1]Factors!D244</f>
        <v>0</v>
      </c>
      <c r="R257" s="20">
        <f t="shared" si="29"/>
        <v>0</v>
      </c>
      <c r="S257" s="20">
        <f>R257*[1]Factors!D244</f>
        <v>0</v>
      </c>
      <c r="T257" s="21">
        <f>R257*[1]Factors!D244*[1]Factors!E244</f>
        <v>0</v>
      </c>
      <c r="U257" s="19"/>
      <c r="W257" s="21">
        <v>0</v>
      </c>
      <c r="X257" s="27">
        <f t="shared" si="35"/>
        <v>23.328791158649835</v>
      </c>
      <c r="Y257" s="10">
        <f t="shared" si="31"/>
        <v>0</v>
      </c>
      <c r="Z257" s="17"/>
      <c r="AA257" s="10">
        <f t="shared" si="25"/>
        <v>0</v>
      </c>
      <c r="AB257" s="10"/>
      <c r="AC257" s="18">
        <f t="shared" si="34"/>
        <v>0</v>
      </c>
      <c r="AD257" s="94"/>
      <c r="AE257" s="94"/>
      <c r="AF257" s="94"/>
      <c r="AG257" s="94"/>
      <c r="AH257" s="94"/>
      <c r="AI257" s="94"/>
      <c r="AJ257" s="94"/>
      <c r="AK257" s="94"/>
      <c r="AL257" s="94"/>
      <c r="AM257" s="94"/>
    </row>
    <row r="258" spans="1:39" s="20" customFormat="1" hidden="1">
      <c r="A258" s="31"/>
      <c r="B258" s="31"/>
      <c r="C258" s="94"/>
      <c r="D258" s="94"/>
      <c r="E258" s="94"/>
      <c r="F258" s="149"/>
      <c r="G258" s="14">
        <v>9</v>
      </c>
      <c r="H258" s="15">
        <v>2009</v>
      </c>
      <c r="I258" s="200">
        <v>2010</v>
      </c>
      <c r="J258" s="200">
        <v>2010</v>
      </c>
      <c r="K258" s="16" t="str">
        <f>[1]Lib_RawData!G69</f>
        <v>CFO</v>
      </c>
      <c r="L258" s="17">
        <f t="shared" si="26"/>
        <v>0</v>
      </c>
      <c r="M258" s="10">
        <f t="shared" si="26"/>
        <v>0</v>
      </c>
      <c r="N258" s="10">
        <f t="shared" si="26"/>
        <v>0</v>
      </c>
      <c r="O258" s="18">
        <f t="shared" si="27"/>
        <v>0</v>
      </c>
      <c r="P258" s="19">
        <f t="shared" si="28"/>
        <v>0</v>
      </c>
      <c r="Q258" s="20">
        <f>P258*[1]Factors!D245</f>
        <v>0</v>
      </c>
      <c r="R258" s="20">
        <f t="shared" si="29"/>
        <v>0</v>
      </c>
      <c r="S258" s="20">
        <f>R258*[1]Factors!D245</f>
        <v>0</v>
      </c>
      <c r="T258" s="21">
        <f>R258*[1]Factors!D245*[1]Factors!E245</f>
        <v>0</v>
      </c>
      <c r="U258" s="19"/>
      <c r="W258" s="21">
        <v>0</v>
      </c>
      <c r="X258" s="27">
        <f t="shared" si="35"/>
        <v>23.328791158649835</v>
      </c>
      <c r="Y258" s="10">
        <f t="shared" si="31"/>
        <v>0</v>
      </c>
      <c r="Z258" s="17"/>
      <c r="AA258" s="10">
        <f t="shared" si="25"/>
        <v>0</v>
      </c>
      <c r="AB258" s="10"/>
      <c r="AC258" s="18">
        <f t="shared" si="34"/>
        <v>0</v>
      </c>
      <c r="AD258" s="94"/>
      <c r="AE258" s="94"/>
      <c r="AF258" s="94"/>
      <c r="AG258" s="94"/>
      <c r="AH258" s="94"/>
      <c r="AI258" s="94"/>
      <c r="AJ258" s="94"/>
      <c r="AK258" s="94"/>
      <c r="AL258" s="94"/>
      <c r="AM258" s="94"/>
    </row>
    <row r="259" spans="1:39" s="20" customFormat="1" hidden="1">
      <c r="A259" s="31"/>
      <c r="B259" s="31"/>
      <c r="C259" s="94"/>
      <c r="D259" s="94"/>
      <c r="E259" s="94"/>
      <c r="F259" s="149"/>
      <c r="G259" s="14">
        <v>10</v>
      </c>
      <c r="H259" s="15">
        <v>2009</v>
      </c>
      <c r="I259" s="200">
        <v>2010</v>
      </c>
      <c r="J259" s="200">
        <v>2010</v>
      </c>
      <c r="K259" s="16" t="str">
        <f>[1]Lib_RawData!G70</f>
        <v>CFO</v>
      </c>
      <c r="L259" s="17">
        <f t="shared" si="26"/>
        <v>0</v>
      </c>
      <c r="M259" s="10">
        <f t="shared" si="26"/>
        <v>0</v>
      </c>
      <c r="N259" s="10">
        <f t="shared" si="26"/>
        <v>0</v>
      </c>
      <c r="O259" s="18">
        <f t="shared" si="27"/>
        <v>0</v>
      </c>
      <c r="P259" s="19">
        <f t="shared" si="28"/>
        <v>0</v>
      </c>
      <c r="Q259" s="20">
        <f>P259*[1]Factors!D246</f>
        <v>0</v>
      </c>
      <c r="R259" s="20">
        <f t="shared" si="29"/>
        <v>0</v>
      </c>
      <c r="S259" s="20">
        <f>R259*[1]Factors!D246</f>
        <v>0</v>
      </c>
      <c r="T259" s="21">
        <f>R259*[1]Factors!D246*[1]Factors!E246</f>
        <v>0</v>
      </c>
      <c r="U259" s="19"/>
      <c r="W259" s="21">
        <v>0</v>
      </c>
      <c r="X259" s="27">
        <f t="shared" si="35"/>
        <v>23.328791158649835</v>
      </c>
      <c r="Y259" s="10">
        <f t="shared" si="31"/>
        <v>0</v>
      </c>
      <c r="Z259" s="17"/>
      <c r="AA259" s="10">
        <f t="shared" si="25"/>
        <v>0</v>
      </c>
      <c r="AB259" s="10"/>
      <c r="AC259" s="18">
        <f t="shared" si="34"/>
        <v>0</v>
      </c>
      <c r="AD259" s="94"/>
      <c r="AE259" s="94"/>
      <c r="AF259" s="94"/>
      <c r="AG259" s="94"/>
      <c r="AH259" s="94"/>
      <c r="AI259" s="94"/>
      <c r="AJ259" s="94"/>
      <c r="AK259" s="94"/>
      <c r="AL259" s="94"/>
      <c r="AM259" s="94"/>
    </row>
    <row r="260" spans="1:39" s="20" customFormat="1" hidden="1">
      <c r="A260" s="31"/>
      <c r="B260" s="31"/>
      <c r="C260" s="94"/>
      <c r="D260" s="94"/>
      <c r="E260" s="94"/>
      <c r="F260" s="149"/>
      <c r="G260" s="14">
        <v>11</v>
      </c>
      <c r="H260" s="15">
        <v>2009</v>
      </c>
      <c r="I260" s="200">
        <v>2010</v>
      </c>
      <c r="J260" s="200">
        <v>2010</v>
      </c>
      <c r="K260" s="16" t="str">
        <f>[1]Lib_RawData!G71</f>
        <v>CFO</v>
      </c>
      <c r="L260" s="17">
        <f t="shared" si="26"/>
        <v>0</v>
      </c>
      <c r="M260" s="10">
        <f t="shared" si="26"/>
        <v>0</v>
      </c>
      <c r="N260" s="10">
        <f t="shared" si="26"/>
        <v>0</v>
      </c>
      <c r="O260" s="18">
        <f t="shared" si="27"/>
        <v>0</v>
      </c>
      <c r="P260" s="19">
        <f t="shared" si="28"/>
        <v>0</v>
      </c>
      <c r="Q260" s="20">
        <f>P260*[1]Factors!D247</f>
        <v>0</v>
      </c>
      <c r="R260" s="20">
        <f t="shared" si="29"/>
        <v>0</v>
      </c>
      <c r="S260" s="20">
        <f>R260*[1]Factors!D247</f>
        <v>0</v>
      </c>
      <c r="T260" s="21">
        <f>R260*[1]Factors!D247*[1]Factors!E247</f>
        <v>0</v>
      </c>
      <c r="U260" s="19"/>
      <c r="W260" s="21">
        <v>0</v>
      </c>
      <c r="X260" s="27">
        <f t="shared" si="35"/>
        <v>23.328791158649835</v>
      </c>
      <c r="Y260" s="10">
        <f t="shared" si="31"/>
        <v>0</v>
      </c>
      <c r="Z260" s="17"/>
      <c r="AA260" s="10">
        <f t="shared" si="25"/>
        <v>0</v>
      </c>
      <c r="AB260" s="10"/>
      <c r="AC260" s="18">
        <f t="shared" si="34"/>
        <v>0</v>
      </c>
      <c r="AD260" s="94"/>
      <c r="AE260" s="94"/>
      <c r="AF260" s="94"/>
      <c r="AG260" s="94"/>
      <c r="AH260" s="94"/>
      <c r="AI260" s="94"/>
      <c r="AJ260" s="94"/>
      <c r="AK260" s="94"/>
      <c r="AL260" s="94"/>
      <c r="AM260" s="94"/>
    </row>
    <row r="261" spans="1:39" s="20" customFormat="1" hidden="1">
      <c r="A261" s="31"/>
      <c r="B261" s="31"/>
      <c r="C261" s="94"/>
      <c r="D261" s="94"/>
      <c r="E261" s="94"/>
      <c r="F261" s="149"/>
      <c r="G261" s="14">
        <v>12</v>
      </c>
      <c r="H261" s="15">
        <v>2009</v>
      </c>
      <c r="I261" s="200">
        <v>2010</v>
      </c>
      <c r="J261" s="200">
        <v>2010</v>
      </c>
      <c r="K261" s="16" t="str">
        <f>[1]Lib_RawData!G72</f>
        <v>CFO</v>
      </c>
      <c r="L261" s="17">
        <f t="shared" si="26"/>
        <v>0</v>
      </c>
      <c r="M261" s="10">
        <f t="shared" si="26"/>
        <v>0</v>
      </c>
      <c r="N261" s="10">
        <f t="shared" si="26"/>
        <v>0</v>
      </c>
      <c r="O261" s="18">
        <f t="shared" si="27"/>
        <v>0</v>
      </c>
      <c r="P261" s="19">
        <f t="shared" si="28"/>
        <v>0</v>
      </c>
      <c r="Q261" s="20">
        <f>P261*[1]Factors!D248</f>
        <v>0</v>
      </c>
      <c r="R261" s="20">
        <f t="shared" si="29"/>
        <v>0</v>
      </c>
      <c r="S261" s="20">
        <f>R261*[1]Factors!D248</f>
        <v>0</v>
      </c>
      <c r="T261" s="21">
        <f>R261*[1]Factors!D248*[1]Factors!E248</f>
        <v>0</v>
      </c>
      <c r="U261" s="19"/>
      <c r="W261" s="21">
        <v>0</v>
      </c>
      <c r="X261" s="27">
        <f t="shared" si="35"/>
        <v>23.328791158649835</v>
      </c>
      <c r="Y261" s="10">
        <f t="shared" si="31"/>
        <v>0</v>
      </c>
      <c r="Z261" s="17"/>
      <c r="AA261" s="10">
        <f t="shared" si="25"/>
        <v>0</v>
      </c>
      <c r="AB261" s="10"/>
      <c r="AC261" s="18">
        <f t="shared" si="34"/>
        <v>0</v>
      </c>
      <c r="AD261" s="94"/>
      <c r="AE261" s="94"/>
      <c r="AF261" s="94"/>
      <c r="AG261" s="94"/>
      <c r="AH261" s="94"/>
      <c r="AI261" s="94"/>
      <c r="AJ261" s="94"/>
      <c r="AK261" s="94"/>
      <c r="AL261" s="94"/>
      <c r="AM261" s="94"/>
    </row>
    <row r="262" spans="1:39" s="20" customFormat="1" hidden="1">
      <c r="A262" s="31"/>
      <c r="B262" s="31"/>
      <c r="C262" s="94"/>
      <c r="D262" s="94"/>
      <c r="E262" s="94"/>
      <c r="F262" s="149"/>
      <c r="G262" s="14">
        <v>1</v>
      </c>
      <c r="H262" s="15">
        <v>2010</v>
      </c>
      <c r="I262" s="200">
        <v>2010</v>
      </c>
      <c r="J262" s="200">
        <v>2010</v>
      </c>
      <c r="K262" s="16" t="str">
        <f>[1]Lib_RawData!G73</f>
        <v>CFO</v>
      </c>
      <c r="L262" s="17">
        <f t="shared" si="26"/>
        <v>0</v>
      </c>
      <c r="M262" s="10">
        <f t="shared" si="26"/>
        <v>0</v>
      </c>
      <c r="N262" s="10">
        <f t="shared" si="26"/>
        <v>0</v>
      </c>
      <c r="O262" s="18">
        <f t="shared" si="27"/>
        <v>0</v>
      </c>
      <c r="P262" s="19">
        <f t="shared" si="28"/>
        <v>0</v>
      </c>
      <c r="Q262" s="20">
        <f>P262*[1]Factors!D249</f>
        <v>0</v>
      </c>
      <c r="R262" s="20">
        <f t="shared" si="29"/>
        <v>0</v>
      </c>
      <c r="S262" s="20">
        <f>R262*[1]Factors!D249</f>
        <v>0</v>
      </c>
      <c r="T262" s="21">
        <f>R262*[1]Factors!D249*[1]Factors!E249</f>
        <v>0</v>
      </c>
      <c r="U262" s="19"/>
      <c r="W262" s="21">
        <v>0</v>
      </c>
      <c r="X262" s="27">
        <f>X261*(1+AC14)</f>
        <v>23.608357487454235</v>
      </c>
      <c r="Y262" s="10">
        <f t="shared" si="31"/>
        <v>0</v>
      </c>
      <c r="Z262" s="17"/>
      <c r="AA262" s="10">
        <f t="shared" si="25"/>
        <v>0</v>
      </c>
      <c r="AB262" s="10"/>
      <c r="AC262" s="18">
        <f t="shared" si="34"/>
        <v>0</v>
      </c>
      <c r="AD262" s="94"/>
      <c r="AE262" s="94"/>
      <c r="AF262" s="94"/>
      <c r="AG262" s="94"/>
      <c r="AH262" s="94"/>
      <c r="AI262" s="94"/>
      <c r="AJ262" s="94"/>
      <c r="AK262" s="94"/>
      <c r="AL262" s="94"/>
      <c r="AM262" s="94"/>
    </row>
    <row r="263" spans="1:39" s="20" customFormat="1" hidden="1">
      <c r="A263" s="31"/>
      <c r="B263" s="31"/>
      <c r="C263" s="94"/>
      <c r="D263" s="94"/>
      <c r="E263" s="94"/>
      <c r="F263" s="149"/>
      <c r="G263" s="14">
        <v>2</v>
      </c>
      <c r="H263" s="15">
        <v>2010</v>
      </c>
      <c r="I263" s="200">
        <v>2010</v>
      </c>
      <c r="J263" s="200">
        <v>2010</v>
      </c>
      <c r="K263" s="16" t="str">
        <f>[1]Lib_RawData!G74</f>
        <v>CFO</v>
      </c>
      <c r="L263" s="17">
        <f t="shared" si="26"/>
        <v>0</v>
      </c>
      <c r="M263" s="10">
        <f t="shared" si="26"/>
        <v>0</v>
      </c>
      <c r="N263" s="10">
        <f t="shared" si="26"/>
        <v>0</v>
      </c>
      <c r="O263" s="18">
        <f t="shared" si="27"/>
        <v>0</v>
      </c>
      <c r="P263" s="19">
        <f t="shared" si="28"/>
        <v>0</v>
      </c>
      <c r="Q263" s="20">
        <f>P263*[1]Factors!D250</f>
        <v>0</v>
      </c>
      <c r="R263" s="20">
        <f t="shared" si="29"/>
        <v>0</v>
      </c>
      <c r="S263" s="20">
        <f>R263*[1]Factors!D250</f>
        <v>0</v>
      </c>
      <c r="T263" s="21">
        <f>R263*[1]Factors!D250*[1]Factors!E250</f>
        <v>0</v>
      </c>
      <c r="U263" s="19"/>
      <c r="W263" s="21">
        <v>0</v>
      </c>
      <c r="X263" s="27">
        <f>X262</f>
        <v>23.608357487454235</v>
      </c>
      <c r="Y263" s="10">
        <f t="shared" si="31"/>
        <v>0</v>
      </c>
      <c r="Z263" s="17"/>
      <c r="AA263" s="10">
        <f t="shared" si="25"/>
        <v>0</v>
      </c>
      <c r="AB263" s="10"/>
      <c r="AC263" s="18">
        <f t="shared" si="34"/>
        <v>0</v>
      </c>
      <c r="AD263" s="94"/>
      <c r="AE263" s="94"/>
      <c r="AF263" s="94"/>
      <c r="AG263" s="94"/>
      <c r="AH263" s="94"/>
      <c r="AI263" s="94"/>
      <c r="AJ263" s="94"/>
      <c r="AK263" s="94"/>
      <c r="AL263" s="94"/>
      <c r="AM263" s="94"/>
    </row>
    <row r="264" spans="1:39" s="20" customFormat="1" hidden="1">
      <c r="A264" s="31"/>
      <c r="B264" s="31"/>
      <c r="C264" s="94"/>
      <c r="D264" s="94"/>
      <c r="E264" s="94"/>
      <c r="F264" s="149"/>
      <c r="G264" s="14">
        <v>3</v>
      </c>
      <c r="H264" s="15">
        <v>2010</v>
      </c>
      <c r="I264" s="200">
        <v>2010</v>
      </c>
      <c r="J264" s="200">
        <v>2010</v>
      </c>
      <c r="K264" s="16" t="str">
        <f>[1]Lib_RawData!G75</f>
        <v>CFO</v>
      </c>
      <c r="L264" s="17">
        <f t="shared" si="26"/>
        <v>0</v>
      </c>
      <c r="M264" s="10">
        <f t="shared" si="26"/>
        <v>0</v>
      </c>
      <c r="N264" s="10">
        <f t="shared" si="26"/>
        <v>0</v>
      </c>
      <c r="O264" s="18">
        <f t="shared" si="27"/>
        <v>0</v>
      </c>
      <c r="P264" s="19">
        <f t="shared" si="28"/>
        <v>0</v>
      </c>
      <c r="Q264" s="20">
        <f>P264*[1]Factors!D251</f>
        <v>0</v>
      </c>
      <c r="R264" s="20">
        <f t="shared" si="29"/>
        <v>0</v>
      </c>
      <c r="S264" s="20">
        <f>R264*[1]Factors!D251</f>
        <v>0</v>
      </c>
      <c r="T264" s="21">
        <f>R264*[1]Factors!D251*[1]Factors!E251</f>
        <v>0</v>
      </c>
      <c r="U264" s="19"/>
      <c r="W264" s="21">
        <v>0</v>
      </c>
      <c r="X264" s="27">
        <f t="shared" ref="X264:X273" si="36">X263</f>
        <v>23.608357487454235</v>
      </c>
      <c r="Y264" s="10">
        <f t="shared" si="31"/>
        <v>0</v>
      </c>
      <c r="Z264" s="17"/>
      <c r="AA264" s="10">
        <f t="shared" si="25"/>
        <v>0</v>
      </c>
      <c r="AB264" s="10"/>
      <c r="AC264" s="18">
        <f t="shared" si="34"/>
        <v>0</v>
      </c>
      <c r="AD264" s="94"/>
      <c r="AE264" s="94"/>
      <c r="AF264" s="94"/>
      <c r="AG264" s="94"/>
      <c r="AH264" s="94"/>
      <c r="AI264" s="94"/>
      <c r="AJ264" s="94"/>
      <c r="AK264" s="94"/>
      <c r="AL264" s="94"/>
      <c r="AM264" s="94"/>
    </row>
    <row r="265" spans="1:39" s="20" customFormat="1" hidden="1">
      <c r="A265" s="31"/>
      <c r="B265" s="31"/>
      <c r="C265" s="94"/>
      <c r="D265" s="94"/>
      <c r="E265" s="94"/>
      <c r="F265" s="149"/>
      <c r="G265" s="14">
        <v>4</v>
      </c>
      <c r="H265" s="15">
        <v>2010</v>
      </c>
      <c r="I265" s="200">
        <v>2010</v>
      </c>
      <c r="J265" s="200">
        <v>2011</v>
      </c>
      <c r="K265" s="16" t="str">
        <f>[1]Lib_RawData!G76</f>
        <v>CFO</v>
      </c>
      <c r="L265" s="17">
        <f t="shared" si="26"/>
        <v>0</v>
      </c>
      <c r="M265" s="10">
        <f t="shared" si="26"/>
        <v>0</v>
      </c>
      <c r="N265" s="10">
        <f t="shared" si="26"/>
        <v>0</v>
      </c>
      <c r="O265" s="18">
        <f t="shared" si="27"/>
        <v>0</v>
      </c>
      <c r="P265" s="19">
        <f t="shared" si="28"/>
        <v>0</v>
      </c>
      <c r="Q265" s="20">
        <f>P265*[1]Factors!D252</f>
        <v>0</v>
      </c>
      <c r="R265" s="20">
        <f t="shared" si="29"/>
        <v>0</v>
      </c>
      <c r="S265" s="20">
        <f>R265*[1]Factors!D252</f>
        <v>0</v>
      </c>
      <c r="T265" s="21">
        <f>R265*[1]Factors!D252*[1]Factors!E252</f>
        <v>0</v>
      </c>
      <c r="U265" s="19"/>
      <c r="W265" s="21">
        <v>0</v>
      </c>
      <c r="X265" s="27">
        <f t="shared" si="36"/>
        <v>23.608357487454235</v>
      </c>
      <c r="Y265" s="10">
        <f t="shared" si="31"/>
        <v>0</v>
      </c>
      <c r="Z265" s="17"/>
      <c r="AA265" s="10">
        <f t="shared" si="25"/>
        <v>0</v>
      </c>
      <c r="AB265" s="10"/>
      <c r="AC265" s="18">
        <f t="shared" si="34"/>
        <v>0</v>
      </c>
      <c r="AD265" s="94"/>
      <c r="AE265" s="94"/>
      <c r="AF265" s="94"/>
      <c r="AG265" s="94"/>
      <c r="AH265" s="94"/>
      <c r="AI265" s="94"/>
      <c r="AJ265" s="94"/>
      <c r="AK265" s="94"/>
      <c r="AL265" s="94"/>
      <c r="AM265" s="94"/>
    </row>
    <row r="266" spans="1:39" s="20" customFormat="1" hidden="1">
      <c r="A266" s="31"/>
      <c r="B266" s="31"/>
      <c r="C266" s="94"/>
      <c r="D266" s="94"/>
      <c r="E266" s="94"/>
      <c r="F266" s="149"/>
      <c r="G266" s="14">
        <v>5</v>
      </c>
      <c r="H266" s="15">
        <v>2010</v>
      </c>
      <c r="I266" s="200">
        <v>2010</v>
      </c>
      <c r="J266" s="200">
        <v>2011</v>
      </c>
      <c r="K266" s="16" t="str">
        <f>[1]Lib_RawData!G77</f>
        <v>CFO</v>
      </c>
      <c r="L266" s="17">
        <f t="shared" si="26"/>
        <v>0</v>
      </c>
      <c r="M266" s="10">
        <f t="shared" si="26"/>
        <v>0</v>
      </c>
      <c r="N266" s="10">
        <f t="shared" si="26"/>
        <v>0</v>
      </c>
      <c r="O266" s="18">
        <f t="shared" si="27"/>
        <v>0</v>
      </c>
      <c r="P266" s="19">
        <f t="shared" si="28"/>
        <v>0</v>
      </c>
      <c r="Q266" s="20">
        <f>P266*[1]Factors!D253</f>
        <v>0</v>
      </c>
      <c r="R266" s="20">
        <f t="shared" si="29"/>
        <v>0</v>
      </c>
      <c r="S266" s="20">
        <f>R266*[1]Factors!D253</f>
        <v>0</v>
      </c>
      <c r="T266" s="21">
        <f>R266*[1]Factors!D253*[1]Factors!E253</f>
        <v>0</v>
      </c>
      <c r="U266" s="19"/>
      <c r="W266" s="21">
        <v>0</v>
      </c>
      <c r="X266" s="27">
        <f t="shared" si="36"/>
        <v>23.608357487454235</v>
      </c>
      <c r="Y266" s="10">
        <f t="shared" si="31"/>
        <v>0</v>
      </c>
      <c r="Z266" s="17"/>
      <c r="AA266" s="10">
        <f t="shared" si="25"/>
        <v>0</v>
      </c>
      <c r="AB266" s="10"/>
      <c r="AC266" s="18">
        <f t="shared" si="34"/>
        <v>0</v>
      </c>
      <c r="AD266" s="94"/>
      <c r="AE266" s="94"/>
      <c r="AF266" s="94"/>
      <c r="AG266" s="94"/>
      <c r="AH266" s="94"/>
      <c r="AI266" s="94"/>
      <c r="AJ266" s="94"/>
      <c r="AK266" s="94"/>
      <c r="AL266" s="94"/>
      <c r="AM266" s="94"/>
    </row>
    <row r="267" spans="1:39" s="20" customFormat="1" hidden="1">
      <c r="A267" s="31"/>
      <c r="B267" s="31"/>
      <c r="C267" s="94"/>
      <c r="D267" s="94"/>
      <c r="E267" s="94"/>
      <c r="F267" s="149"/>
      <c r="G267" s="14">
        <v>6</v>
      </c>
      <c r="H267" s="15">
        <v>2010</v>
      </c>
      <c r="I267" s="200">
        <v>2010</v>
      </c>
      <c r="J267" s="200">
        <v>2011</v>
      </c>
      <c r="K267" s="16" t="str">
        <f>[1]Lib_RawData!G78</f>
        <v>CFO</v>
      </c>
      <c r="L267" s="17">
        <f t="shared" si="26"/>
        <v>0</v>
      </c>
      <c r="M267" s="10">
        <f t="shared" si="26"/>
        <v>0</v>
      </c>
      <c r="N267" s="10">
        <f t="shared" si="26"/>
        <v>0</v>
      </c>
      <c r="O267" s="18">
        <f t="shared" si="27"/>
        <v>0</v>
      </c>
      <c r="P267" s="19">
        <f t="shared" si="28"/>
        <v>0</v>
      </c>
      <c r="Q267" s="20">
        <f>P267*[1]Factors!D254</f>
        <v>0</v>
      </c>
      <c r="R267" s="20">
        <f t="shared" si="29"/>
        <v>0</v>
      </c>
      <c r="S267" s="20">
        <f>R267*[1]Factors!D254</f>
        <v>0</v>
      </c>
      <c r="T267" s="21">
        <f>R267*[1]Factors!D254*[1]Factors!E254</f>
        <v>0</v>
      </c>
      <c r="U267" s="19"/>
      <c r="W267" s="21">
        <v>0</v>
      </c>
      <c r="X267" s="27">
        <f t="shared" si="36"/>
        <v>23.608357487454235</v>
      </c>
      <c r="Y267" s="10">
        <f t="shared" si="31"/>
        <v>0</v>
      </c>
      <c r="Z267" s="17"/>
      <c r="AA267" s="10">
        <f t="shared" si="25"/>
        <v>0</v>
      </c>
      <c r="AB267" s="10"/>
      <c r="AC267" s="18">
        <f t="shared" si="34"/>
        <v>0</v>
      </c>
      <c r="AD267" s="94"/>
      <c r="AE267" s="94"/>
      <c r="AF267" s="94"/>
      <c r="AG267" s="94"/>
      <c r="AH267" s="94"/>
      <c r="AI267" s="94"/>
      <c r="AJ267" s="94"/>
      <c r="AK267" s="94"/>
      <c r="AL267" s="94"/>
      <c r="AM267" s="94"/>
    </row>
    <row r="268" spans="1:39" s="20" customFormat="1" hidden="1">
      <c r="A268" s="31"/>
      <c r="B268" s="31"/>
      <c r="C268" s="94"/>
      <c r="D268" s="94"/>
      <c r="E268" s="94"/>
      <c r="F268" s="149"/>
      <c r="G268" s="14">
        <v>7</v>
      </c>
      <c r="H268" s="15">
        <v>2010</v>
      </c>
      <c r="I268" s="200">
        <v>2011</v>
      </c>
      <c r="J268" s="200">
        <v>2011</v>
      </c>
      <c r="K268" s="16" t="str">
        <f>[1]Lib_RawData!G79</f>
        <v>CFO</v>
      </c>
      <c r="L268" s="17">
        <f t="shared" si="26"/>
        <v>0</v>
      </c>
      <c r="M268" s="10">
        <f t="shared" si="26"/>
        <v>0</v>
      </c>
      <c r="N268" s="10">
        <f t="shared" si="26"/>
        <v>0</v>
      </c>
      <c r="O268" s="18">
        <f t="shared" si="27"/>
        <v>0</v>
      </c>
      <c r="P268" s="19">
        <f t="shared" si="28"/>
        <v>0</v>
      </c>
      <c r="Q268" s="20">
        <f>P268*[1]Factors!D255</f>
        <v>0</v>
      </c>
      <c r="R268" s="20">
        <f t="shared" si="29"/>
        <v>0</v>
      </c>
      <c r="S268" s="20">
        <f>R268*[1]Factors!D255</f>
        <v>0</v>
      </c>
      <c r="T268" s="21">
        <f>R268*[1]Factors!D255*[1]Factors!E255</f>
        <v>0</v>
      </c>
      <c r="U268" s="19"/>
      <c r="W268" s="21">
        <v>0</v>
      </c>
      <c r="X268" s="27">
        <f t="shared" si="36"/>
        <v>23.608357487454235</v>
      </c>
      <c r="Y268" s="10">
        <f t="shared" si="31"/>
        <v>0</v>
      </c>
      <c r="Z268" s="17"/>
      <c r="AA268" s="10">
        <f t="shared" si="25"/>
        <v>0</v>
      </c>
      <c r="AB268" s="10"/>
      <c r="AC268" s="18">
        <f t="shared" si="34"/>
        <v>0</v>
      </c>
      <c r="AD268" s="94"/>
      <c r="AE268" s="94"/>
      <c r="AF268" s="94"/>
      <c r="AG268" s="94"/>
      <c r="AH268" s="94"/>
      <c r="AI268" s="94"/>
      <c r="AJ268" s="94"/>
      <c r="AK268" s="94"/>
      <c r="AL268" s="94"/>
      <c r="AM268" s="94"/>
    </row>
    <row r="269" spans="1:39" s="20" customFormat="1" hidden="1">
      <c r="A269" s="31"/>
      <c r="B269" s="31"/>
      <c r="C269" s="94"/>
      <c r="D269" s="94"/>
      <c r="E269" s="94"/>
      <c r="F269" s="149"/>
      <c r="G269" s="14">
        <v>8</v>
      </c>
      <c r="H269" s="15">
        <v>2010</v>
      </c>
      <c r="I269" s="200">
        <v>2011</v>
      </c>
      <c r="J269" s="200">
        <v>2011</v>
      </c>
      <c r="K269" s="16" t="str">
        <f>[1]Lib_RawData!G80</f>
        <v>CFO</v>
      </c>
      <c r="L269" s="17">
        <f t="shared" si="26"/>
        <v>0</v>
      </c>
      <c r="M269" s="10">
        <f t="shared" si="26"/>
        <v>0</v>
      </c>
      <c r="N269" s="10">
        <f t="shared" si="26"/>
        <v>0</v>
      </c>
      <c r="O269" s="18">
        <f t="shared" si="27"/>
        <v>0</v>
      </c>
      <c r="P269" s="19">
        <f t="shared" si="28"/>
        <v>0</v>
      </c>
      <c r="Q269" s="20">
        <f>P269*[1]Factors!D256</f>
        <v>0</v>
      </c>
      <c r="R269" s="20">
        <f t="shared" si="29"/>
        <v>0</v>
      </c>
      <c r="S269" s="20">
        <f>R269*[1]Factors!D256</f>
        <v>0</v>
      </c>
      <c r="T269" s="21">
        <f>R269*[1]Factors!D256*[1]Factors!E256</f>
        <v>0</v>
      </c>
      <c r="U269" s="19"/>
      <c r="W269" s="21">
        <v>0</v>
      </c>
      <c r="X269" s="27">
        <f t="shared" si="36"/>
        <v>23.608357487454235</v>
      </c>
      <c r="Y269" s="10">
        <f t="shared" si="31"/>
        <v>0</v>
      </c>
      <c r="Z269" s="17"/>
      <c r="AA269" s="10">
        <f t="shared" si="25"/>
        <v>0</v>
      </c>
      <c r="AB269" s="10"/>
      <c r="AC269" s="18">
        <f t="shared" si="34"/>
        <v>0</v>
      </c>
      <c r="AD269" s="94"/>
      <c r="AE269" s="94"/>
      <c r="AF269" s="94"/>
      <c r="AG269" s="94"/>
      <c r="AH269" s="94"/>
      <c r="AI269" s="94"/>
      <c r="AJ269" s="94"/>
      <c r="AK269" s="94"/>
      <c r="AL269" s="94"/>
      <c r="AM269" s="94"/>
    </row>
    <row r="270" spans="1:39" s="20" customFormat="1" hidden="1">
      <c r="A270" s="31"/>
      <c r="B270" s="31"/>
      <c r="C270" s="94"/>
      <c r="D270" s="94"/>
      <c r="E270" s="94"/>
      <c r="F270" s="149"/>
      <c r="G270" s="14">
        <v>9</v>
      </c>
      <c r="H270" s="15">
        <v>2010</v>
      </c>
      <c r="I270" s="200">
        <v>2011</v>
      </c>
      <c r="J270" s="200">
        <v>2011</v>
      </c>
      <c r="K270" s="16" t="str">
        <f>[1]Lib_RawData!G81</f>
        <v>CFO</v>
      </c>
      <c r="L270" s="17">
        <f t="shared" si="26"/>
        <v>0</v>
      </c>
      <c r="M270" s="10">
        <f t="shared" si="26"/>
        <v>0</v>
      </c>
      <c r="N270" s="10">
        <f t="shared" si="26"/>
        <v>0</v>
      </c>
      <c r="O270" s="18">
        <f t="shared" si="27"/>
        <v>0</v>
      </c>
      <c r="P270" s="19">
        <f t="shared" si="28"/>
        <v>0</v>
      </c>
      <c r="Q270" s="20">
        <f>P270*[1]Factors!D257</f>
        <v>0</v>
      </c>
      <c r="R270" s="20">
        <f t="shared" si="29"/>
        <v>0</v>
      </c>
      <c r="S270" s="20">
        <f>R270*[1]Factors!D257</f>
        <v>0</v>
      </c>
      <c r="T270" s="21">
        <f>R270*[1]Factors!D257*[1]Factors!E257</f>
        <v>0</v>
      </c>
      <c r="U270" s="19"/>
      <c r="W270" s="21">
        <v>0</v>
      </c>
      <c r="X270" s="27">
        <f t="shared" si="36"/>
        <v>23.608357487454235</v>
      </c>
      <c r="Y270" s="10">
        <f t="shared" si="31"/>
        <v>0</v>
      </c>
      <c r="Z270" s="17"/>
      <c r="AA270" s="10">
        <f t="shared" si="25"/>
        <v>0</v>
      </c>
      <c r="AB270" s="10"/>
      <c r="AC270" s="18">
        <f t="shared" si="34"/>
        <v>0</v>
      </c>
      <c r="AD270" s="94"/>
      <c r="AE270" s="94"/>
      <c r="AF270" s="94"/>
      <c r="AG270" s="94"/>
      <c r="AH270" s="94"/>
      <c r="AI270" s="94"/>
      <c r="AJ270" s="94"/>
      <c r="AK270" s="94"/>
      <c r="AL270" s="94"/>
      <c r="AM270" s="94"/>
    </row>
    <row r="271" spans="1:39" s="20" customFormat="1" hidden="1">
      <c r="A271" s="31"/>
      <c r="B271" s="31"/>
      <c r="C271" s="94"/>
      <c r="D271" s="94"/>
      <c r="E271" s="94"/>
      <c r="F271" s="149"/>
      <c r="G271" s="14">
        <v>10</v>
      </c>
      <c r="H271" s="15">
        <v>2010</v>
      </c>
      <c r="I271" s="200">
        <v>2011</v>
      </c>
      <c r="J271" s="200">
        <v>2011</v>
      </c>
      <c r="K271" s="16" t="str">
        <f>[1]Lib_RawData!G82</f>
        <v>CFO</v>
      </c>
      <c r="L271" s="17">
        <f t="shared" si="26"/>
        <v>0</v>
      </c>
      <c r="M271" s="10">
        <f t="shared" si="26"/>
        <v>0</v>
      </c>
      <c r="N271" s="10">
        <f t="shared" si="26"/>
        <v>0</v>
      </c>
      <c r="O271" s="18">
        <f t="shared" si="27"/>
        <v>0</v>
      </c>
      <c r="P271" s="19">
        <f t="shared" si="28"/>
        <v>0</v>
      </c>
      <c r="Q271" s="20">
        <f>P271*[1]Factors!D258</f>
        <v>0</v>
      </c>
      <c r="R271" s="20">
        <f t="shared" si="29"/>
        <v>0</v>
      </c>
      <c r="S271" s="20">
        <f>R271*[1]Factors!D258</f>
        <v>0</v>
      </c>
      <c r="T271" s="21">
        <f>R271*[1]Factors!D258*[1]Factors!E258</f>
        <v>0</v>
      </c>
      <c r="U271" s="19"/>
      <c r="W271" s="21">
        <f>[1]Lib_RawData!AK82</f>
        <v>0</v>
      </c>
      <c r="X271" s="27">
        <f t="shared" si="36"/>
        <v>23.608357487454235</v>
      </c>
      <c r="Y271" s="10">
        <f t="shared" si="31"/>
        <v>0</v>
      </c>
      <c r="Z271" s="17"/>
      <c r="AA271" s="10">
        <f t="shared" si="25"/>
        <v>0</v>
      </c>
      <c r="AB271" s="10"/>
      <c r="AC271" s="18">
        <f t="shared" si="34"/>
        <v>0</v>
      </c>
      <c r="AD271" s="94"/>
      <c r="AE271" s="94"/>
      <c r="AF271" s="94"/>
      <c r="AG271" s="94"/>
      <c r="AH271" s="94"/>
      <c r="AI271" s="94"/>
      <c r="AJ271" s="94"/>
      <c r="AK271" s="94"/>
      <c r="AL271" s="94"/>
      <c r="AM271" s="94"/>
    </row>
    <row r="272" spans="1:39" s="20" customFormat="1" hidden="1">
      <c r="A272" s="31"/>
      <c r="B272" s="31"/>
      <c r="C272" s="94"/>
      <c r="D272" s="94"/>
      <c r="E272" s="94"/>
      <c r="F272" s="149"/>
      <c r="G272" s="14">
        <v>11</v>
      </c>
      <c r="H272" s="15">
        <v>2010</v>
      </c>
      <c r="I272" s="200">
        <v>2011</v>
      </c>
      <c r="J272" s="200">
        <v>2011</v>
      </c>
      <c r="K272" s="16" t="str">
        <f>[1]Lib_RawData!G83</f>
        <v>CFO</v>
      </c>
      <c r="L272" s="17">
        <f t="shared" si="26"/>
        <v>0</v>
      </c>
      <c r="M272" s="10">
        <f t="shared" si="26"/>
        <v>0</v>
      </c>
      <c r="N272" s="10">
        <f t="shared" si="26"/>
        <v>0</v>
      </c>
      <c r="O272" s="18">
        <f t="shared" si="27"/>
        <v>0</v>
      </c>
      <c r="P272" s="19">
        <f t="shared" si="28"/>
        <v>0</v>
      </c>
      <c r="Q272" s="20">
        <f>P272*[1]Factors!D259</f>
        <v>0</v>
      </c>
      <c r="R272" s="20">
        <f t="shared" si="29"/>
        <v>0</v>
      </c>
      <c r="S272" s="20">
        <f>R272*[1]Factors!D259</f>
        <v>0</v>
      </c>
      <c r="T272" s="21">
        <f>R272*[1]Factors!D259*[1]Factors!E259</f>
        <v>0</v>
      </c>
      <c r="U272" s="19"/>
      <c r="W272" s="21">
        <f>[1]Lib_RawData!AK83</f>
        <v>0</v>
      </c>
      <c r="X272" s="27">
        <f t="shared" si="36"/>
        <v>23.608357487454235</v>
      </c>
      <c r="Y272" s="10">
        <f t="shared" si="31"/>
        <v>0</v>
      </c>
      <c r="Z272" s="17"/>
      <c r="AA272" s="10">
        <f t="shared" si="25"/>
        <v>0</v>
      </c>
      <c r="AB272" s="10"/>
      <c r="AC272" s="18">
        <f t="shared" si="34"/>
        <v>0</v>
      </c>
      <c r="AD272" s="94"/>
      <c r="AE272" s="94"/>
      <c r="AF272" s="94"/>
      <c r="AG272" s="94"/>
      <c r="AH272" s="94"/>
      <c r="AI272" s="94"/>
      <c r="AJ272" s="94"/>
      <c r="AK272" s="94"/>
      <c r="AL272" s="94"/>
      <c r="AM272" s="94"/>
    </row>
    <row r="273" spans="1:39" s="20" customFormat="1" hidden="1">
      <c r="A273" s="31"/>
      <c r="B273" s="31"/>
      <c r="C273" s="94"/>
      <c r="D273" s="94"/>
      <c r="E273" s="94"/>
      <c r="F273" s="149"/>
      <c r="G273" s="14">
        <v>12</v>
      </c>
      <c r="H273" s="15">
        <v>2010</v>
      </c>
      <c r="I273" s="200">
        <v>2011</v>
      </c>
      <c r="J273" s="200">
        <v>2011</v>
      </c>
      <c r="K273" s="16" t="str">
        <f>[1]Lib_RawData!G84</f>
        <v>CFO</v>
      </c>
      <c r="L273" s="17">
        <f t="shared" si="26"/>
        <v>0</v>
      </c>
      <c r="M273" s="10">
        <f t="shared" si="26"/>
        <v>0</v>
      </c>
      <c r="N273" s="10">
        <f t="shared" si="26"/>
        <v>0</v>
      </c>
      <c r="O273" s="18">
        <f t="shared" si="27"/>
        <v>0</v>
      </c>
      <c r="P273" s="19">
        <f t="shared" si="28"/>
        <v>0</v>
      </c>
      <c r="Q273" s="20">
        <f>P273*[1]Factors!D260</f>
        <v>0</v>
      </c>
      <c r="R273" s="20">
        <f t="shared" si="29"/>
        <v>0</v>
      </c>
      <c r="S273" s="20">
        <f>R273*[1]Factors!D260</f>
        <v>0</v>
      </c>
      <c r="T273" s="21">
        <f>R273*[1]Factors!D260*[1]Factors!E260</f>
        <v>0</v>
      </c>
      <c r="U273" s="19"/>
      <c r="W273" s="21">
        <f>[1]Lib_RawData!AK84</f>
        <v>0</v>
      </c>
      <c r="X273" s="27">
        <f t="shared" si="36"/>
        <v>23.608357487454235</v>
      </c>
      <c r="Y273" s="10">
        <f t="shared" si="31"/>
        <v>0</v>
      </c>
      <c r="Z273" s="17"/>
      <c r="AA273" s="10">
        <f t="shared" si="25"/>
        <v>0</v>
      </c>
      <c r="AB273" s="10"/>
      <c r="AC273" s="18">
        <f t="shared" si="34"/>
        <v>0</v>
      </c>
      <c r="AD273" s="94"/>
      <c r="AE273" s="94"/>
      <c r="AF273" s="94"/>
      <c r="AG273" s="94"/>
      <c r="AH273" s="94"/>
      <c r="AI273" s="94"/>
      <c r="AJ273" s="94"/>
      <c r="AK273" s="94"/>
      <c r="AL273" s="94"/>
      <c r="AM273" s="94"/>
    </row>
    <row r="274" spans="1:39" s="20" customFormat="1" hidden="1">
      <c r="A274" s="31"/>
      <c r="B274" s="31"/>
      <c r="C274" s="94"/>
      <c r="D274" s="94"/>
      <c r="E274" s="94"/>
      <c r="F274" s="149"/>
      <c r="G274" s="14">
        <v>1</v>
      </c>
      <c r="H274" s="15">
        <v>2011</v>
      </c>
      <c r="I274" s="200">
        <v>2011</v>
      </c>
      <c r="J274" s="200">
        <v>2011</v>
      </c>
      <c r="K274" s="16" t="str">
        <f>[1]Lib_RawData!G85</f>
        <v>CFO</v>
      </c>
      <c r="L274" s="17">
        <f t="shared" si="26"/>
        <v>0</v>
      </c>
      <c r="M274" s="10">
        <f t="shared" si="26"/>
        <v>0</v>
      </c>
      <c r="N274" s="10">
        <f t="shared" si="26"/>
        <v>0</v>
      </c>
      <c r="O274" s="18">
        <f t="shared" si="27"/>
        <v>0</v>
      </c>
      <c r="P274" s="19">
        <f t="shared" si="28"/>
        <v>0</v>
      </c>
      <c r="Q274" s="20">
        <f>P274*[1]Factors!D261</f>
        <v>0</v>
      </c>
      <c r="R274" s="20">
        <f t="shared" si="29"/>
        <v>0</v>
      </c>
      <c r="S274" s="20">
        <f>R274*[1]Factors!D261</f>
        <v>0</v>
      </c>
      <c r="T274" s="21">
        <f>R274*[1]Factors!D261*[1]Factors!E261</f>
        <v>0</v>
      </c>
      <c r="U274" s="19"/>
      <c r="W274" s="21">
        <f>[1]Lib_RawData!AK85</f>
        <v>0</v>
      </c>
      <c r="X274" s="383">
        <f>X262*(1+AG$18)</f>
        <v>24.238975516615248</v>
      </c>
      <c r="Y274" s="10">
        <f t="shared" si="31"/>
        <v>0</v>
      </c>
      <c r="Z274" s="17"/>
      <c r="AA274" s="10">
        <f t="shared" si="25"/>
        <v>0</v>
      </c>
      <c r="AB274" s="10"/>
      <c r="AC274" s="18">
        <f t="shared" si="34"/>
        <v>0</v>
      </c>
      <c r="AD274" s="94"/>
      <c r="AE274" s="94"/>
      <c r="AF274" s="94"/>
      <c r="AG274" s="94"/>
      <c r="AH274" s="94"/>
      <c r="AI274" s="94"/>
      <c r="AJ274" s="94"/>
      <c r="AK274" s="94"/>
      <c r="AL274" s="94"/>
      <c r="AM274" s="94"/>
    </row>
    <row r="275" spans="1:39" s="20" customFormat="1" hidden="1">
      <c r="A275" s="31"/>
      <c r="B275" s="31"/>
      <c r="C275" s="94"/>
      <c r="D275" s="94"/>
      <c r="E275" s="94"/>
      <c r="F275" s="149"/>
      <c r="G275" s="14">
        <v>2</v>
      </c>
      <c r="H275" s="15">
        <v>2011</v>
      </c>
      <c r="I275" s="200">
        <v>2011</v>
      </c>
      <c r="J275" s="200">
        <v>2011</v>
      </c>
      <c r="K275" s="16" t="str">
        <f>[1]Lib_RawData!G86</f>
        <v>CFO</v>
      </c>
      <c r="L275" s="17">
        <f t="shared" si="26"/>
        <v>0</v>
      </c>
      <c r="M275" s="10">
        <f t="shared" si="26"/>
        <v>0</v>
      </c>
      <c r="N275" s="10">
        <f t="shared" si="26"/>
        <v>0</v>
      </c>
      <c r="O275" s="18">
        <f t="shared" si="27"/>
        <v>0</v>
      </c>
      <c r="P275" s="19">
        <f t="shared" si="28"/>
        <v>0</v>
      </c>
      <c r="Q275" s="20">
        <f>P275*[1]Factors!D262</f>
        <v>0</v>
      </c>
      <c r="R275" s="20">
        <f t="shared" si="29"/>
        <v>0</v>
      </c>
      <c r="S275" s="20">
        <f>R275*[1]Factors!D262</f>
        <v>0</v>
      </c>
      <c r="T275" s="21">
        <f>R275*[1]Factors!D262*[1]Factors!E262</f>
        <v>0</v>
      </c>
      <c r="U275" s="19"/>
      <c r="W275" s="21">
        <f>[1]Lib_RawData!AK86</f>
        <v>0</v>
      </c>
      <c r="X275" s="383">
        <f>X274</f>
        <v>24.238975516615248</v>
      </c>
      <c r="Y275" s="10">
        <f t="shared" si="31"/>
        <v>0</v>
      </c>
      <c r="Z275" s="17"/>
      <c r="AA275" s="10">
        <f t="shared" si="25"/>
        <v>0</v>
      </c>
      <c r="AB275" s="10"/>
      <c r="AC275" s="18">
        <f t="shared" si="34"/>
        <v>0</v>
      </c>
      <c r="AD275" s="94"/>
      <c r="AE275" s="94"/>
      <c r="AF275" s="94"/>
      <c r="AG275" s="94"/>
      <c r="AH275" s="94"/>
      <c r="AI275" s="94"/>
      <c r="AJ275" s="94"/>
      <c r="AK275" s="94"/>
      <c r="AL275" s="94"/>
      <c r="AM275" s="94"/>
    </row>
    <row r="276" spans="1:39" s="20" customFormat="1" hidden="1">
      <c r="A276" s="31"/>
      <c r="B276" s="31"/>
      <c r="C276" s="94"/>
      <c r="D276" s="94"/>
      <c r="E276" s="94"/>
      <c r="F276" s="149"/>
      <c r="G276" s="14">
        <v>3</v>
      </c>
      <c r="H276" s="15">
        <v>2011</v>
      </c>
      <c r="I276" s="200">
        <v>2011</v>
      </c>
      <c r="J276" s="200">
        <v>2011</v>
      </c>
      <c r="K276" s="16" t="str">
        <f>[1]Lib_RawData!G87</f>
        <v>CFO</v>
      </c>
      <c r="L276" s="17">
        <f t="shared" si="26"/>
        <v>0</v>
      </c>
      <c r="M276" s="10">
        <f t="shared" si="26"/>
        <v>0</v>
      </c>
      <c r="N276" s="10">
        <f t="shared" si="26"/>
        <v>0</v>
      </c>
      <c r="O276" s="18">
        <f t="shared" si="27"/>
        <v>0</v>
      </c>
      <c r="P276" s="19">
        <f t="shared" si="28"/>
        <v>0</v>
      </c>
      <c r="Q276" s="20">
        <f>P276*[1]Factors!D263</f>
        <v>0</v>
      </c>
      <c r="R276" s="20">
        <f t="shared" si="29"/>
        <v>0</v>
      </c>
      <c r="S276" s="20">
        <f>R276*[1]Factors!D263</f>
        <v>0</v>
      </c>
      <c r="T276" s="21">
        <f>R276*[1]Factors!D263*[1]Factors!E263</f>
        <v>0</v>
      </c>
      <c r="U276" s="19"/>
      <c r="W276" s="21">
        <f>[1]Lib_RawData!AK87</f>
        <v>0</v>
      </c>
      <c r="X276" s="383">
        <f t="shared" ref="X276:X285" si="37">X275</f>
        <v>24.238975516615248</v>
      </c>
      <c r="Y276" s="10">
        <f t="shared" si="31"/>
        <v>0</v>
      </c>
      <c r="Z276" s="17"/>
      <c r="AA276" s="10">
        <f t="shared" si="25"/>
        <v>0</v>
      </c>
      <c r="AB276" s="10"/>
      <c r="AC276" s="18">
        <f t="shared" si="34"/>
        <v>0</v>
      </c>
      <c r="AD276" s="94"/>
      <c r="AE276" s="94"/>
      <c r="AF276" s="94"/>
      <c r="AG276" s="94"/>
      <c r="AH276" s="94"/>
      <c r="AI276" s="94"/>
      <c r="AJ276" s="94"/>
      <c r="AK276" s="94"/>
      <c r="AL276" s="94"/>
      <c r="AM276" s="94"/>
    </row>
    <row r="277" spans="1:39" s="20" customFormat="1" hidden="1">
      <c r="A277" s="31"/>
      <c r="B277" s="31"/>
      <c r="C277" s="94"/>
      <c r="D277" s="94"/>
      <c r="E277" s="94"/>
      <c r="F277" s="149"/>
      <c r="G277" s="14">
        <v>4</v>
      </c>
      <c r="H277" s="15">
        <v>2011</v>
      </c>
      <c r="I277" s="200">
        <v>2011</v>
      </c>
      <c r="J277" s="200">
        <v>2012</v>
      </c>
      <c r="K277" s="16" t="str">
        <f>[1]Lib_RawData!G88</f>
        <v>CFO</v>
      </c>
      <c r="L277" s="17">
        <f t="shared" si="26"/>
        <v>0</v>
      </c>
      <c r="M277" s="10">
        <f t="shared" si="26"/>
        <v>0</v>
      </c>
      <c r="N277" s="10">
        <f t="shared" si="26"/>
        <v>0</v>
      </c>
      <c r="O277" s="18">
        <f t="shared" si="27"/>
        <v>0</v>
      </c>
      <c r="P277" s="19">
        <f t="shared" si="28"/>
        <v>0</v>
      </c>
      <c r="Q277" s="20">
        <f>P277*[1]Factors!D264</f>
        <v>0</v>
      </c>
      <c r="R277" s="20">
        <f t="shared" si="29"/>
        <v>0</v>
      </c>
      <c r="S277" s="20">
        <f>R277*[1]Factors!D264</f>
        <v>0</v>
      </c>
      <c r="T277" s="21">
        <f>R277*[1]Factors!D264*[1]Factors!E264</f>
        <v>0</v>
      </c>
      <c r="U277" s="19"/>
      <c r="W277" s="21">
        <f>[1]Lib_RawData!AK88</f>
        <v>0</v>
      </c>
      <c r="X277" s="383">
        <f t="shared" si="37"/>
        <v>24.238975516615248</v>
      </c>
      <c r="Y277" s="10">
        <f t="shared" si="31"/>
        <v>0</v>
      </c>
      <c r="Z277" s="17"/>
      <c r="AA277" s="10">
        <f t="shared" si="25"/>
        <v>0</v>
      </c>
      <c r="AB277" s="10"/>
      <c r="AC277" s="18">
        <f t="shared" si="34"/>
        <v>0</v>
      </c>
      <c r="AD277" s="94"/>
      <c r="AE277" s="94"/>
      <c r="AF277" s="94"/>
      <c r="AG277" s="94"/>
      <c r="AH277" s="94"/>
      <c r="AI277" s="94"/>
      <c r="AJ277" s="94"/>
      <c r="AK277" s="94"/>
      <c r="AL277" s="94"/>
      <c r="AM277" s="94"/>
    </row>
    <row r="278" spans="1:39" s="20" customFormat="1" hidden="1">
      <c r="A278" s="31"/>
      <c r="B278" s="31"/>
      <c r="C278" s="94"/>
      <c r="D278" s="94"/>
      <c r="E278" s="94"/>
      <c r="F278" s="149"/>
      <c r="G278" s="14">
        <v>5</v>
      </c>
      <c r="H278" s="15">
        <v>2011</v>
      </c>
      <c r="I278" s="200">
        <v>2011</v>
      </c>
      <c r="J278" s="200">
        <v>2012</v>
      </c>
      <c r="K278" s="16" t="str">
        <f>[1]Lib_RawData!G89</f>
        <v>CFO</v>
      </c>
      <c r="L278" s="17">
        <f t="shared" si="26"/>
        <v>0</v>
      </c>
      <c r="M278" s="10">
        <f t="shared" si="26"/>
        <v>0</v>
      </c>
      <c r="N278" s="10">
        <f t="shared" si="26"/>
        <v>0</v>
      </c>
      <c r="O278" s="18">
        <f t="shared" si="27"/>
        <v>0</v>
      </c>
      <c r="P278" s="19">
        <f t="shared" si="28"/>
        <v>0</v>
      </c>
      <c r="Q278" s="20">
        <f>P278*[1]Factors!D265</f>
        <v>0</v>
      </c>
      <c r="R278" s="20">
        <f t="shared" si="29"/>
        <v>0</v>
      </c>
      <c r="S278" s="20">
        <f>R278*[1]Factors!D265</f>
        <v>0</v>
      </c>
      <c r="T278" s="21">
        <f>R278*[1]Factors!D265*[1]Factors!E265</f>
        <v>0</v>
      </c>
      <c r="U278" s="19"/>
      <c r="W278" s="21">
        <f>[1]Lib_RawData!AK89</f>
        <v>0</v>
      </c>
      <c r="X278" s="383">
        <f t="shared" si="37"/>
        <v>24.238975516615248</v>
      </c>
      <c r="Y278" s="10">
        <f t="shared" si="31"/>
        <v>0</v>
      </c>
      <c r="Z278" s="17"/>
      <c r="AA278" s="10">
        <f t="shared" ref="AA278:AA341" si="38">+Y278</f>
        <v>0</v>
      </c>
      <c r="AB278" s="10"/>
      <c r="AC278" s="18">
        <f t="shared" si="34"/>
        <v>0</v>
      </c>
      <c r="AD278" s="94"/>
      <c r="AE278" s="94"/>
      <c r="AF278" s="94"/>
      <c r="AG278" s="94"/>
      <c r="AH278" s="94"/>
      <c r="AI278" s="94"/>
      <c r="AJ278" s="94"/>
      <c r="AK278" s="94"/>
      <c r="AL278" s="94"/>
      <c r="AM278" s="94"/>
    </row>
    <row r="279" spans="1:39" s="20" customFormat="1" hidden="1">
      <c r="A279" s="31"/>
      <c r="B279" s="31"/>
      <c r="C279" s="94"/>
      <c r="D279" s="94"/>
      <c r="E279" s="94"/>
      <c r="F279" s="149"/>
      <c r="G279" s="14">
        <v>6</v>
      </c>
      <c r="H279" s="15">
        <v>2011</v>
      </c>
      <c r="I279" s="200">
        <v>2011</v>
      </c>
      <c r="J279" s="200">
        <v>2012</v>
      </c>
      <c r="K279" s="16" t="str">
        <f>[1]Lib_RawData!G90</f>
        <v>CFO</v>
      </c>
      <c r="L279" s="17">
        <f t="shared" ref="L279:N342" si="39">Z279</f>
        <v>0</v>
      </c>
      <c r="M279" s="10">
        <f t="shared" si="39"/>
        <v>0</v>
      </c>
      <c r="N279" s="10">
        <f t="shared" si="39"/>
        <v>0</v>
      </c>
      <c r="O279" s="18">
        <f t="shared" ref="O279:O342" si="40">N279+M279</f>
        <v>0</v>
      </c>
      <c r="P279" s="19">
        <f t="shared" ref="P279:P342" si="41">O279</f>
        <v>0</v>
      </c>
      <c r="Q279" s="20">
        <f>P279*[1]Factors!D266</f>
        <v>0</v>
      </c>
      <c r="R279" s="20">
        <f t="shared" ref="R279:R342" si="42">U279+W279</f>
        <v>0</v>
      </c>
      <c r="S279" s="20">
        <f>R279*[1]Factors!D266</f>
        <v>0</v>
      </c>
      <c r="T279" s="21">
        <f>R279*[1]Factors!D266*[1]Factors!E266</f>
        <v>0</v>
      </c>
      <c r="U279" s="19"/>
      <c r="W279" s="21">
        <f>[1]Lib_RawData!AK90</f>
        <v>0</v>
      </c>
      <c r="X279" s="383">
        <f t="shared" si="37"/>
        <v>24.238975516615248</v>
      </c>
      <c r="Y279" s="10">
        <f t="shared" si="31"/>
        <v>0</v>
      </c>
      <c r="Z279" s="17"/>
      <c r="AA279" s="10">
        <f t="shared" si="38"/>
        <v>0</v>
      </c>
      <c r="AB279" s="10"/>
      <c r="AC279" s="18">
        <f t="shared" si="34"/>
        <v>0</v>
      </c>
      <c r="AD279" s="94"/>
      <c r="AE279" s="94"/>
      <c r="AF279" s="94"/>
      <c r="AG279" s="94"/>
      <c r="AH279" s="94"/>
      <c r="AI279" s="94"/>
      <c r="AJ279" s="94"/>
      <c r="AK279" s="94"/>
      <c r="AL279" s="94"/>
      <c r="AM279" s="94"/>
    </row>
    <row r="280" spans="1:39" s="20" customFormat="1" hidden="1">
      <c r="A280" s="31"/>
      <c r="B280" s="31"/>
      <c r="C280" s="94"/>
      <c r="D280" s="94"/>
      <c r="E280" s="94"/>
      <c r="F280" s="149"/>
      <c r="G280" s="14">
        <v>7</v>
      </c>
      <c r="H280" s="15">
        <v>2011</v>
      </c>
      <c r="I280" s="200">
        <v>2012</v>
      </c>
      <c r="J280" s="200">
        <v>2012</v>
      </c>
      <c r="K280" s="16" t="str">
        <f>[1]Lib_RawData!G91</f>
        <v>CFO</v>
      </c>
      <c r="L280" s="17">
        <f t="shared" si="39"/>
        <v>0</v>
      </c>
      <c r="M280" s="10">
        <f t="shared" si="39"/>
        <v>0</v>
      </c>
      <c r="N280" s="10">
        <f t="shared" si="39"/>
        <v>0</v>
      </c>
      <c r="O280" s="18">
        <f t="shared" si="40"/>
        <v>0</v>
      </c>
      <c r="P280" s="19">
        <f t="shared" si="41"/>
        <v>0</v>
      </c>
      <c r="Q280" s="20">
        <f>P280*[1]Factors!D267</f>
        <v>0</v>
      </c>
      <c r="R280" s="20">
        <f t="shared" si="42"/>
        <v>0</v>
      </c>
      <c r="S280" s="20">
        <f>R280*[1]Factors!D267</f>
        <v>0</v>
      </c>
      <c r="T280" s="21">
        <f>R280*[1]Factors!D267*[1]Factors!E267</f>
        <v>0</v>
      </c>
      <c r="U280" s="19"/>
      <c r="W280" s="21">
        <f>[1]Lib_RawData!AK91</f>
        <v>0</v>
      </c>
      <c r="X280" s="383">
        <f t="shared" si="37"/>
        <v>24.238975516615248</v>
      </c>
      <c r="Y280" s="10">
        <f t="shared" si="31"/>
        <v>0</v>
      </c>
      <c r="Z280" s="17"/>
      <c r="AA280" s="10">
        <f t="shared" si="38"/>
        <v>0</v>
      </c>
      <c r="AB280" s="10"/>
      <c r="AC280" s="18">
        <f t="shared" si="34"/>
        <v>0</v>
      </c>
      <c r="AD280" s="94"/>
      <c r="AE280" s="94"/>
      <c r="AF280" s="94"/>
      <c r="AG280" s="94"/>
      <c r="AH280" s="94"/>
      <c r="AI280" s="94"/>
      <c r="AJ280" s="94"/>
      <c r="AK280" s="94"/>
      <c r="AL280" s="94"/>
      <c r="AM280" s="94"/>
    </row>
    <row r="281" spans="1:39" s="20" customFormat="1" hidden="1">
      <c r="A281" s="31"/>
      <c r="B281" s="31"/>
      <c r="C281" s="94"/>
      <c r="D281" s="94"/>
      <c r="E281" s="94"/>
      <c r="F281" s="149"/>
      <c r="G281" s="14">
        <v>8</v>
      </c>
      <c r="H281" s="15">
        <v>2011</v>
      </c>
      <c r="I281" s="200">
        <v>2012</v>
      </c>
      <c r="J281" s="200">
        <v>2012</v>
      </c>
      <c r="K281" s="16" t="str">
        <f>[1]Lib_RawData!G92</f>
        <v>CFO</v>
      </c>
      <c r="L281" s="17">
        <f t="shared" si="39"/>
        <v>0</v>
      </c>
      <c r="M281" s="10">
        <f t="shared" si="39"/>
        <v>0</v>
      </c>
      <c r="N281" s="10">
        <f t="shared" si="39"/>
        <v>0</v>
      </c>
      <c r="O281" s="18">
        <f t="shared" si="40"/>
        <v>0</v>
      </c>
      <c r="P281" s="19">
        <f t="shared" si="41"/>
        <v>0</v>
      </c>
      <c r="Q281" s="20">
        <f>P281*[1]Factors!D268</f>
        <v>0</v>
      </c>
      <c r="R281" s="20">
        <f t="shared" si="42"/>
        <v>0</v>
      </c>
      <c r="S281" s="20">
        <f>R281*[1]Factors!D268</f>
        <v>0</v>
      </c>
      <c r="T281" s="21">
        <f>R281*[1]Factors!D268*[1]Factors!E268</f>
        <v>0</v>
      </c>
      <c r="U281" s="19"/>
      <c r="W281" s="21">
        <f>[1]Lib_RawData!AK92</f>
        <v>0</v>
      </c>
      <c r="X281" s="383">
        <f t="shared" si="37"/>
        <v>24.238975516615248</v>
      </c>
      <c r="Y281" s="10">
        <f t="shared" si="31"/>
        <v>0</v>
      </c>
      <c r="Z281" s="17"/>
      <c r="AA281" s="10">
        <f t="shared" si="38"/>
        <v>0</v>
      </c>
      <c r="AB281" s="10"/>
      <c r="AC281" s="18">
        <f t="shared" si="34"/>
        <v>0</v>
      </c>
      <c r="AD281" s="94"/>
      <c r="AE281" s="94"/>
      <c r="AF281" s="94"/>
      <c r="AG281" s="94"/>
      <c r="AH281" s="94"/>
      <c r="AI281" s="94"/>
      <c r="AJ281" s="94"/>
      <c r="AK281" s="94"/>
      <c r="AL281" s="94"/>
      <c r="AM281" s="94"/>
    </row>
    <row r="282" spans="1:39" s="20" customFormat="1" hidden="1">
      <c r="A282" s="31"/>
      <c r="B282" s="31"/>
      <c r="C282" s="94"/>
      <c r="D282" s="94"/>
      <c r="E282" s="94"/>
      <c r="F282" s="149"/>
      <c r="G282" s="14">
        <v>9</v>
      </c>
      <c r="H282" s="15">
        <v>2011</v>
      </c>
      <c r="I282" s="200">
        <v>2012</v>
      </c>
      <c r="J282" s="200">
        <v>2012</v>
      </c>
      <c r="K282" s="16" t="str">
        <f>[1]Lib_RawData!G93</f>
        <v>CFO</v>
      </c>
      <c r="L282" s="17">
        <f t="shared" si="39"/>
        <v>0</v>
      </c>
      <c r="M282" s="10">
        <f t="shared" si="39"/>
        <v>0</v>
      </c>
      <c r="N282" s="10">
        <f t="shared" si="39"/>
        <v>0</v>
      </c>
      <c r="O282" s="18">
        <f t="shared" si="40"/>
        <v>0</v>
      </c>
      <c r="P282" s="19">
        <f t="shared" si="41"/>
        <v>0</v>
      </c>
      <c r="Q282" s="20">
        <f>P282*[1]Factors!D269</f>
        <v>0</v>
      </c>
      <c r="R282" s="20">
        <f t="shared" si="42"/>
        <v>0</v>
      </c>
      <c r="S282" s="20">
        <f>R282*[1]Factors!D269</f>
        <v>0</v>
      </c>
      <c r="T282" s="21">
        <f>R282*[1]Factors!D269*[1]Factors!E269</f>
        <v>0</v>
      </c>
      <c r="U282" s="19"/>
      <c r="W282" s="21">
        <f>[1]Lib_RawData!AK93</f>
        <v>0</v>
      </c>
      <c r="X282" s="383">
        <f t="shared" si="37"/>
        <v>24.238975516615248</v>
      </c>
      <c r="Y282" s="10">
        <f t="shared" si="31"/>
        <v>0</v>
      </c>
      <c r="Z282" s="17"/>
      <c r="AA282" s="10">
        <f t="shared" si="38"/>
        <v>0</v>
      </c>
      <c r="AB282" s="10"/>
      <c r="AC282" s="18">
        <f t="shared" si="34"/>
        <v>0</v>
      </c>
      <c r="AD282" s="94"/>
      <c r="AE282" s="94"/>
      <c r="AF282" s="94"/>
      <c r="AG282" s="94"/>
      <c r="AH282" s="94"/>
      <c r="AI282" s="94"/>
      <c r="AJ282" s="94"/>
      <c r="AK282" s="94"/>
      <c r="AL282" s="94"/>
      <c r="AM282" s="94"/>
    </row>
    <row r="283" spans="1:39" s="20" customFormat="1" hidden="1">
      <c r="A283" s="31"/>
      <c r="B283" s="31"/>
      <c r="C283" s="94"/>
      <c r="D283" s="94"/>
      <c r="E283" s="94"/>
      <c r="F283" s="149"/>
      <c r="G283" s="14">
        <v>10</v>
      </c>
      <c r="H283" s="15">
        <v>2011</v>
      </c>
      <c r="I283" s="200">
        <v>2012</v>
      </c>
      <c r="J283" s="200">
        <v>2012</v>
      </c>
      <c r="K283" s="16" t="str">
        <f>[1]Lib_RawData!G94</f>
        <v>CFO</v>
      </c>
      <c r="L283" s="17">
        <f t="shared" si="39"/>
        <v>0</v>
      </c>
      <c r="M283" s="10">
        <f t="shared" si="39"/>
        <v>0</v>
      </c>
      <c r="N283" s="10">
        <f t="shared" si="39"/>
        <v>0</v>
      </c>
      <c r="O283" s="18">
        <f t="shared" si="40"/>
        <v>0</v>
      </c>
      <c r="P283" s="19">
        <f t="shared" si="41"/>
        <v>0</v>
      </c>
      <c r="Q283" s="20">
        <f>P283*[1]Factors!D270</f>
        <v>0</v>
      </c>
      <c r="R283" s="20">
        <f t="shared" si="42"/>
        <v>0</v>
      </c>
      <c r="S283" s="20">
        <f>R283*[1]Factors!D270</f>
        <v>0</v>
      </c>
      <c r="T283" s="21">
        <f>R283*[1]Factors!D270*[1]Factors!E270</f>
        <v>0</v>
      </c>
      <c r="U283" s="19"/>
      <c r="W283" s="21">
        <f>[1]Lib_RawData!AK94</f>
        <v>0</v>
      </c>
      <c r="X283" s="383">
        <f t="shared" si="37"/>
        <v>24.238975516615248</v>
      </c>
      <c r="Y283" s="10">
        <f t="shared" si="31"/>
        <v>0</v>
      </c>
      <c r="Z283" s="17"/>
      <c r="AA283" s="10">
        <f t="shared" si="38"/>
        <v>0</v>
      </c>
      <c r="AB283" s="10"/>
      <c r="AC283" s="18">
        <f t="shared" si="34"/>
        <v>0</v>
      </c>
      <c r="AD283" s="94"/>
      <c r="AE283" s="94"/>
      <c r="AF283" s="94"/>
      <c r="AG283" s="94"/>
      <c r="AH283" s="94"/>
      <c r="AI283" s="94"/>
      <c r="AJ283" s="94"/>
      <c r="AK283" s="94"/>
      <c r="AL283" s="94"/>
      <c r="AM283" s="94"/>
    </row>
    <row r="284" spans="1:39" s="20" customFormat="1" hidden="1">
      <c r="A284" s="31"/>
      <c r="B284" s="31"/>
      <c r="C284" s="94"/>
      <c r="D284" s="94"/>
      <c r="E284" s="94"/>
      <c r="F284" s="149"/>
      <c r="G284" s="14">
        <v>11</v>
      </c>
      <c r="H284" s="15">
        <v>2011</v>
      </c>
      <c r="I284" s="200">
        <v>2012</v>
      </c>
      <c r="J284" s="200">
        <v>2012</v>
      </c>
      <c r="K284" s="16" t="str">
        <f>[1]Lib_RawData!G95</f>
        <v>CFO</v>
      </c>
      <c r="L284" s="17">
        <f t="shared" si="39"/>
        <v>0</v>
      </c>
      <c r="M284" s="10">
        <f t="shared" si="39"/>
        <v>0</v>
      </c>
      <c r="N284" s="10">
        <f t="shared" si="39"/>
        <v>0</v>
      </c>
      <c r="O284" s="18">
        <f t="shared" si="40"/>
        <v>0</v>
      </c>
      <c r="P284" s="19">
        <f t="shared" si="41"/>
        <v>0</v>
      </c>
      <c r="Q284" s="20">
        <f>P284*[1]Factors!D271</f>
        <v>0</v>
      </c>
      <c r="R284" s="20">
        <f t="shared" si="42"/>
        <v>0</v>
      </c>
      <c r="S284" s="20">
        <f>R284*[1]Factors!D271</f>
        <v>0</v>
      </c>
      <c r="T284" s="21">
        <f>R284*[1]Factors!D271*[1]Factors!E271</f>
        <v>0</v>
      </c>
      <c r="U284" s="19"/>
      <c r="W284" s="21">
        <f>[1]Lib_RawData!AK95</f>
        <v>0</v>
      </c>
      <c r="X284" s="383">
        <f t="shared" si="37"/>
        <v>24.238975516615248</v>
      </c>
      <c r="Y284" s="10">
        <f t="shared" si="31"/>
        <v>0</v>
      </c>
      <c r="Z284" s="17"/>
      <c r="AA284" s="10">
        <f t="shared" si="38"/>
        <v>0</v>
      </c>
      <c r="AB284" s="10"/>
      <c r="AC284" s="18">
        <f t="shared" si="34"/>
        <v>0</v>
      </c>
      <c r="AD284" s="94"/>
      <c r="AE284" s="94"/>
      <c r="AF284" s="94"/>
      <c r="AG284" s="94"/>
      <c r="AH284" s="94"/>
      <c r="AI284" s="94"/>
      <c r="AJ284" s="94"/>
      <c r="AK284" s="94"/>
      <c r="AL284" s="94"/>
      <c r="AM284" s="94"/>
    </row>
    <row r="285" spans="1:39" s="20" customFormat="1" hidden="1">
      <c r="A285" s="31"/>
      <c r="B285" s="31"/>
      <c r="C285" s="94"/>
      <c r="D285" s="94"/>
      <c r="E285" s="94"/>
      <c r="F285" s="149"/>
      <c r="G285" s="14">
        <v>12</v>
      </c>
      <c r="H285" s="15">
        <v>2011</v>
      </c>
      <c r="I285" s="200">
        <v>2012</v>
      </c>
      <c r="J285" s="200">
        <v>2012</v>
      </c>
      <c r="K285" s="16" t="str">
        <f>[1]Lib_RawData!G96</f>
        <v>CFO</v>
      </c>
      <c r="L285" s="17">
        <f t="shared" si="39"/>
        <v>0</v>
      </c>
      <c r="M285" s="10">
        <f t="shared" si="39"/>
        <v>0</v>
      </c>
      <c r="N285" s="10">
        <f t="shared" si="39"/>
        <v>0</v>
      </c>
      <c r="O285" s="18">
        <f t="shared" si="40"/>
        <v>0</v>
      </c>
      <c r="P285" s="19">
        <f t="shared" si="41"/>
        <v>0</v>
      </c>
      <c r="Q285" s="20">
        <f>P285*[1]Factors!D272</f>
        <v>0</v>
      </c>
      <c r="R285" s="20">
        <f t="shared" si="42"/>
        <v>0</v>
      </c>
      <c r="S285" s="20">
        <f>R285*[1]Factors!D272</f>
        <v>0</v>
      </c>
      <c r="T285" s="21">
        <f>R285*[1]Factors!D272*[1]Factors!E272</f>
        <v>0</v>
      </c>
      <c r="U285" s="19"/>
      <c r="W285" s="21">
        <f>[1]Lib_RawData!AK96</f>
        <v>0</v>
      </c>
      <c r="X285" s="383">
        <f t="shared" si="37"/>
        <v>24.238975516615248</v>
      </c>
      <c r="Y285" s="10">
        <f t="shared" si="31"/>
        <v>0</v>
      </c>
      <c r="Z285" s="17"/>
      <c r="AA285" s="10">
        <f t="shared" si="38"/>
        <v>0</v>
      </c>
      <c r="AB285" s="10"/>
      <c r="AC285" s="18">
        <f t="shared" si="34"/>
        <v>0</v>
      </c>
      <c r="AD285" s="94"/>
      <c r="AE285" s="94"/>
      <c r="AF285" s="94"/>
      <c r="AG285" s="94"/>
      <c r="AH285" s="94"/>
      <c r="AI285" s="94"/>
      <c r="AJ285" s="94"/>
      <c r="AK285" s="94"/>
      <c r="AL285" s="94"/>
      <c r="AM285" s="94"/>
    </row>
    <row r="286" spans="1:39" s="20" customFormat="1" hidden="1">
      <c r="A286" s="31"/>
      <c r="B286" s="31"/>
      <c r="C286" s="94"/>
      <c r="D286" s="94"/>
      <c r="E286" s="94"/>
      <c r="F286" s="149"/>
      <c r="G286" s="14">
        <v>1</v>
      </c>
      <c r="H286" s="15">
        <v>2012</v>
      </c>
      <c r="I286" s="200">
        <v>2012</v>
      </c>
      <c r="J286" s="200">
        <v>2012</v>
      </c>
      <c r="K286" s="16" t="str">
        <f>[1]Lib_RawData!G97</f>
        <v>CFO</v>
      </c>
      <c r="L286" s="17">
        <f t="shared" si="39"/>
        <v>0</v>
      </c>
      <c r="M286" s="10">
        <f t="shared" si="39"/>
        <v>0</v>
      </c>
      <c r="N286" s="10">
        <f t="shared" si="39"/>
        <v>0</v>
      </c>
      <c r="O286" s="18">
        <f t="shared" si="40"/>
        <v>0</v>
      </c>
      <c r="P286" s="19">
        <f t="shared" si="41"/>
        <v>0</v>
      </c>
      <c r="Q286" s="20">
        <f>P286*[1]Factors!D273</f>
        <v>0</v>
      </c>
      <c r="R286" s="20">
        <f t="shared" si="42"/>
        <v>0</v>
      </c>
      <c r="S286" s="20">
        <f>R286*[1]Factors!D273</f>
        <v>0</v>
      </c>
      <c r="T286" s="21">
        <f>R286*[1]Factors!D273*[1]Factors!E273</f>
        <v>0</v>
      </c>
      <c r="U286" s="19"/>
      <c r="W286" s="21">
        <f>[1]Lib_RawData!AK97</f>
        <v>0</v>
      </c>
      <c r="X286" s="383">
        <f>X274*(1+AG$19)</f>
        <v>24.732266384636461</v>
      </c>
      <c r="Y286" s="10">
        <f t="shared" si="31"/>
        <v>0</v>
      </c>
      <c r="Z286" s="17"/>
      <c r="AA286" s="10">
        <f t="shared" si="38"/>
        <v>0</v>
      </c>
      <c r="AB286" s="10"/>
      <c r="AC286" s="18">
        <f t="shared" si="34"/>
        <v>0</v>
      </c>
      <c r="AD286" s="94"/>
      <c r="AE286" s="94"/>
      <c r="AF286" s="94"/>
      <c r="AG286" s="94"/>
      <c r="AH286" s="94"/>
      <c r="AI286" s="94"/>
      <c r="AJ286" s="94"/>
      <c r="AK286" s="94"/>
      <c r="AL286" s="94"/>
      <c r="AM286" s="94"/>
    </row>
    <row r="287" spans="1:39" s="20" customFormat="1" hidden="1">
      <c r="A287" s="31"/>
      <c r="B287" s="31"/>
      <c r="C287" s="94"/>
      <c r="D287" s="94"/>
      <c r="E287" s="94"/>
      <c r="F287" s="149"/>
      <c r="G287" s="14">
        <v>2</v>
      </c>
      <c r="H287" s="15">
        <v>2012</v>
      </c>
      <c r="I287" s="200">
        <v>2012</v>
      </c>
      <c r="J287" s="200">
        <v>2012</v>
      </c>
      <c r="K287" s="16" t="str">
        <f>[1]Lib_RawData!G98</f>
        <v>CFO</v>
      </c>
      <c r="L287" s="17">
        <f t="shared" si="39"/>
        <v>0</v>
      </c>
      <c r="M287" s="10">
        <f t="shared" si="39"/>
        <v>0</v>
      </c>
      <c r="N287" s="10">
        <f t="shared" si="39"/>
        <v>0</v>
      </c>
      <c r="O287" s="18">
        <f t="shared" si="40"/>
        <v>0</v>
      </c>
      <c r="P287" s="19">
        <f t="shared" si="41"/>
        <v>0</v>
      </c>
      <c r="Q287" s="20">
        <f>P287*[1]Factors!D274</f>
        <v>0</v>
      </c>
      <c r="R287" s="20">
        <f t="shared" si="42"/>
        <v>0</v>
      </c>
      <c r="S287" s="20">
        <f>R287*[1]Factors!D274</f>
        <v>0</v>
      </c>
      <c r="T287" s="21">
        <f>R287*[1]Factors!D274*[1]Factors!E274</f>
        <v>0</v>
      </c>
      <c r="U287" s="19"/>
      <c r="W287" s="21">
        <f>[1]Lib_RawData!AK98</f>
        <v>0</v>
      </c>
      <c r="X287" s="383">
        <f>X286</f>
        <v>24.732266384636461</v>
      </c>
      <c r="Y287" s="10">
        <f t="shared" si="31"/>
        <v>0</v>
      </c>
      <c r="Z287" s="17"/>
      <c r="AA287" s="10">
        <f t="shared" si="38"/>
        <v>0</v>
      </c>
      <c r="AB287" s="10"/>
      <c r="AC287" s="18">
        <f t="shared" si="34"/>
        <v>0</v>
      </c>
      <c r="AD287" s="94"/>
      <c r="AE287" s="94"/>
      <c r="AF287" s="94"/>
      <c r="AG287" s="94"/>
      <c r="AH287" s="94"/>
      <c r="AI287" s="94"/>
      <c r="AJ287" s="94"/>
      <c r="AK287" s="94"/>
      <c r="AL287" s="94"/>
      <c r="AM287" s="94"/>
    </row>
    <row r="288" spans="1:39" s="20" customFormat="1" hidden="1">
      <c r="A288" s="31"/>
      <c r="B288" s="31"/>
      <c r="C288" s="94"/>
      <c r="D288" s="94"/>
      <c r="E288" s="94"/>
      <c r="F288" s="149"/>
      <c r="G288" s="14">
        <v>3</v>
      </c>
      <c r="H288" s="15">
        <v>2012</v>
      </c>
      <c r="I288" s="200">
        <v>2012</v>
      </c>
      <c r="J288" s="200">
        <v>2012</v>
      </c>
      <c r="K288" s="16" t="str">
        <f>[1]Lib_RawData!G99</f>
        <v>CFO</v>
      </c>
      <c r="L288" s="17">
        <f t="shared" si="39"/>
        <v>0</v>
      </c>
      <c r="M288" s="10">
        <f t="shared" si="39"/>
        <v>0</v>
      </c>
      <c r="N288" s="10">
        <f t="shared" si="39"/>
        <v>0</v>
      </c>
      <c r="O288" s="18">
        <f t="shared" si="40"/>
        <v>0</v>
      </c>
      <c r="P288" s="19">
        <f t="shared" si="41"/>
        <v>0</v>
      </c>
      <c r="Q288" s="20">
        <f>P288*[1]Factors!D275</f>
        <v>0</v>
      </c>
      <c r="R288" s="20">
        <f t="shared" si="42"/>
        <v>0</v>
      </c>
      <c r="S288" s="20">
        <f>R288*[1]Factors!D275</f>
        <v>0</v>
      </c>
      <c r="T288" s="21">
        <f>R288*[1]Factors!D275*[1]Factors!E275</f>
        <v>0</v>
      </c>
      <c r="U288" s="19"/>
      <c r="W288" s="21">
        <f>[1]Lib_RawData!AK99</f>
        <v>0</v>
      </c>
      <c r="X288" s="383">
        <f t="shared" ref="X288:X297" si="43">X287</f>
        <v>24.732266384636461</v>
      </c>
      <c r="Y288" s="10">
        <f t="shared" si="31"/>
        <v>0</v>
      </c>
      <c r="Z288" s="17"/>
      <c r="AA288" s="10">
        <f t="shared" si="38"/>
        <v>0</v>
      </c>
      <c r="AB288" s="10"/>
      <c r="AC288" s="18">
        <f t="shared" si="34"/>
        <v>0</v>
      </c>
      <c r="AD288" s="94"/>
      <c r="AE288" s="94"/>
      <c r="AF288" s="94"/>
      <c r="AG288" s="94"/>
      <c r="AH288" s="94"/>
      <c r="AI288" s="94"/>
      <c r="AJ288" s="94"/>
      <c r="AK288" s="94"/>
      <c r="AL288" s="94"/>
      <c r="AM288" s="94"/>
    </row>
    <row r="289" spans="1:39" s="20" customFormat="1" hidden="1">
      <c r="A289" s="31"/>
      <c r="B289" s="31"/>
      <c r="C289" s="94"/>
      <c r="D289" s="94"/>
      <c r="E289" s="94"/>
      <c r="F289" s="149"/>
      <c r="G289" s="14">
        <v>4</v>
      </c>
      <c r="H289" s="15">
        <v>2012</v>
      </c>
      <c r="I289" s="200">
        <v>2012</v>
      </c>
      <c r="J289" s="200">
        <v>2013</v>
      </c>
      <c r="K289" s="16" t="str">
        <f>[1]Lib_RawData!G100</f>
        <v>CFO</v>
      </c>
      <c r="L289" s="17">
        <f t="shared" si="39"/>
        <v>0</v>
      </c>
      <c r="M289" s="10">
        <f t="shared" si="39"/>
        <v>0</v>
      </c>
      <c r="N289" s="10">
        <f t="shared" si="39"/>
        <v>0</v>
      </c>
      <c r="O289" s="18">
        <f t="shared" si="40"/>
        <v>0</v>
      </c>
      <c r="P289" s="19">
        <f t="shared" si="41"/>
        <v>0</v>
      </c>
      <c r="Q289" s="20">
        <f>P289*[1]Factors!D276</f>
        <v>0</v>
      </c>
      <c r="R289" s="20">
        <f t="shared" si="42"/>
        <v>0</v>
      </c>
      <c r="S289" s="20">
        <f>R289*[1]Factors!D276</f>
        <v>0</v>
      </c>
      <c r="T289" s="21">
        <f>R289*[1]Factors!D276*[1]Factors!E276</f>
        <v>0</v>
      </c>
      <c r="U289" s="19"/>
      <c r="W289" s="21">
        <f>[1]Lib_RawData!AK100</f>
        <v>0</v>
      </c>
      <c r="X289" s="383">
        <f t="shared" si="43"/>
        <v>24.732266384636461</v>
      </c>
      <c r="Y289" s="10">
        <f t="shared" ref="Y289:Y352" si="44">X289*W289</f>
        <v>0</v>
      </c>
      <c r="Z289" s="17"/>
      <c r="AA289" s="10">
        <f t="shared" si="38"/>
        <v>0</v>
      </c>
      <c r="AB289" s="10"/>
      <c r="AC289" s="18">
        <f t="shared" si="34"/>
        <v>0</v>
      </c>
      <c r="AD289" s="94"/>
      <c r="AE289" s="94"/>
      <c r="AF289" s="94"/>
      <c r="AG289" s="94"/>
      <c r="AH289" s="94"/>
      <c r="AI289" s="94"/>
      <c r="AJ289" s="94"/>
      <c r="AK289" s="94"/>
      <c r="AL289" s="94"/>
      <c r="AM289" s="94"/>
    </row>
    <row r="290" spans="1:39" s="20" customFormat="1" hidden="1">
      <c r="A290" s="31"/>
      <c r="B290" s="31"/>
      <c r="C290" s="94"/>
      <c r="D290" s="94"/>
      <c r="E290" s="94"/>
      <c r="F290" s="149"/>
      <c r="G290" s="14">
        <v>5</v>
      </c>
      <c r="H290" s="15">
        <v>2012</v>
      </c>
      <c r="I290" s="200">
        <v>2012</v>
      </c>
      <c r="J290" s="200">
        <v>2013</v>
      </c>
      <c r="K290" s="16" t="str">
        <f>[1]Lib_RawData!G101</f>
        <v>CFO</v>
      </c>
      <c r="L290" s="17">
        <f t="shared" si="39"/>
        <v>0</v>
      </c>
      <c r="M290" s="10">
        <f t="shared" si="39"/>
        <v>0</v>
      </c>
      <c r="N290" s="10">
        <f t="shared" si="39"/>
        <v>0</v>
      </c>
      <c r="O290" s="18">
        <f t="shared" si="40"/>
        <v>0</v>
      </c>
      <c r="P290" s="19">
        <f t="shared" si="41"/>
        <v>0</v>
      </c>
      <c r="Q290" s="20">
        <f>P290*[1]Factors!D277</f>
        <v>0</v>
      </c>
      <c r="R290" s="20">
        <f t="shared" si="42"/>
        <v>0</v>
      </c>
      <c r="S290" s="20">
        <f>R290*[1]Factors!D277</f>
        <v>0</v>
      </c>
      <c r="T290" s="21">
        <f>R290*[1]Factors!D277*[1]Factors!E277</f>
        <v>0</v>
      </c>
      <c r="U290" s="17"/>
      <c r="V290" s="10"/>
      <c r="W290" s="21">
        <f>[1]Lib_RawData!AK101</f>
        <v>0</v>
      </c>
      <c r="X290" s="383">
        <f t="shared" si="43"/>
        <v>24.732266384636461</v>
      </c>
      <c r="Y290" s="10">
        <f t="shared" si="44"/>
        <v>0</v>
      </c>
      <c r="Z290" s="17"/>
      <c r="AA290" s="10">
        <f t="shared" si="38"/>
        <v>0</v>
      </c>
      <c r="AB290" s="10"/>
      <c r="AC290" s="18">
        <f t="shared" si="34"/>
        <v>0</v>
      </c>
      <c r="AD290" s="94"/>
      <c r="AE290" s="94"/>
      <c r="AF290" s="94"/>
      <c r="AG290" s="94"/>
      <c r="AH290" s="94"/>
      <c r="AI290" s="94"/>
      <c r="AJ290" s="94"/>
      <c r="AK290" s="94"/>
      <c r="AL290" s="94"/>
      <c r="AM290" s="94"/>
    </row>
    <row r="291" spans="1:39" s="20" customFormat="1" hidden="1">
      <c r="A291" s="31"/>
      <c r="B291" s="31"/>
      <c r="C291" s="94"/>
      <c r="D291" s="94"/>
      <c r="E291" s="94"/>
      <c r="F291" s="149"/>
      <c r="G291" s="14">
        <v>6</v>
      </c>
      <c r="H291" s="15">
        <v>2012</v>
      </c>
      <c r="I291" s="200">
        <v>2012</v>
      </c>
      <c r="J291" s="200">
        <v>2013</v>
      </c>
      <c r="K291" s="16" t="str">
        <f>[1]Lib_RawData!G102</f>
        <v>CFO</v>
      </c>
      <c r="L291" s="17">
        <f t="shared" si="39"/>
        <v>0</v>
      </c>
      <c r="M291" s="10">
        <f t="shared" si="39"/>
        <v>0</v>
      </c>
      <c r="N291" s="10">
        <f t="shared" si="39"/>
        <v>0</v>
      </c>
      <c r="O291" s="18">
        <f t="shared" si="40"/>
        <v>0</v>
      </c>
      <c r="P291" s="19">
        <f t="shared" si="41"/>
        <v>0</v>
      </c>
      <c r="Q291" s="20">
        <f>P291*[1]Factors!D278</f>
        <v>0</v>
      </c>
      <c r="R291" s="20">
        <f t="shared" si="42"/>
        <v>0</v>
      </c>
      <c r="S291" s="20">
        <f>R291*[1]Factors!D278</f>
        <v>0</v>
      </c>
      <c r="T291" s="21">
        <f>R291*[1]Factors!D278*[1]Factors!E278</f>
        <v>0</v>
      </c>
      <c r="U291" s="17"/>
      <c r="V291" s="10"/>
      <c r="W291" s="21">
        <f>[1]Lib_RawData!AK102</f>
        <v>0</v>
      </c>
      <c r="X291" s="383">
        <f t="shared" si="43"/>
        <v>24.732266384636461</v>
      </c>
      <c r="Y291" s="10">
        <f t="shared" si="44"/>
        <v>0</v>
      </c>
      <c r="Z291" s="17"/>
      <c r="AA291" s="10">
        <f t="shared" si="38"/>
        <v>0</v>
      </c>
      <c r="AB291" s="10"/>
      <c r="AC291" s="18">
        <f t="shared" si="34"/>
        <v>0</v>
      </c>
      <c r="AD291" s="94"/>
      <c r="AE291" s="94"/>
      <c r="AF291" s="94"/>
      <c r="AG291" s="94"/>
      <c r="AH291" s="94"/>
      <c r="AI291" s="94"/>
      <c r="AJ291" s="94"/>
      <c r="AK291" s="94"/>
      <c r="AL291" s="94"/>
      <c r="AM291" s="94"/>
    </row>
    <row r="292" spans="1:39" s="20" customFormat="1" hidden="1">
      <c r="A292" s="31"/>
      <c r="B292" s="31"/>
      <c r="C292" s="94"/>
      <c r="D292" s="94"/>
      <c r="E292" s="94"/>
      <c r="F292" s="149"/>
      <c r="G292" s="14">
        <v>7</v>
      </c>
      <c r="H292" s="15">
        <v>2012</v>
      </c>
      <c r="I292" s="200">
        <v>2013</v>
      </c>
      <c r="J292" s="200">
        <v>2013</v>
      </c>
      <c r="K292" s="16" t="str">
        <f>[1]Lib_RawData!G103</f>
        <v>CFO</v>
      </c>
      <c r="L292" s="17">
        <f t="shared" si="39"/>
        <v>0</v>
      </c>
      <c r="M292" s="10">
        <f t="shared" si="39"/>
        <v>0</v>
      </c>
      <c r="N292" s="10">
        <f t="shared" si="39"/>
        <v>0</v>
      </c>
      <c r="O292" s="18">
        <f t="shared" si="40"/>
        <v>0</v>
      </c>
      <c r="P292" s="19">
        <f t="shared" si="41"/>
        <v>0</v>
      </c>
      <c r="Q292" s="20">
        <f>P292*[1]Factors!D279</f>
        <v>0</v>
      </c>
      <c r="R292" s="20">
        <f t="shared" si="42"/>
        <v>0</v>
      </c>
      <c r="S292" s="20">
        <f>R292*[1]Factors!D279</f>
        <v>0</v>
      </c>
      <c r="T292" s="21">
        <f>R292*[1]Factors!D279*[1]Factors!E279</f>
        <v>0</v>
      </c>
      <c r="U292" s="17"/>
      <c r="V292" s="10"/>
      <c r="W292" s="21">
        <f>[1]Lib_RawData!AK103</f>
        <v>0</v>
      </c>
      <c r="X292" s="383">
        <f t="shared" si="43"/>
        <v>24.732266384636461</v>
      </c>
      <c r="Y292" s="10">
        <f t="shared" si="44"/>
        <v>0</v>
      </c>
      <c r="Z292" s="17"/>
      <c r="AA292" s="10">
        <f t="shared" si="38"/>
        <v>0</v>
      </c>
      <c r="AB292" s="10"/>
      <c r="AC292" s="18">
        <f t="shared" si="34"/>
        <v>0</v>
      </c>
      <c r="AD292" s="94"/>
      <c r="AE292" s="94"/>
      <c r="AF292" s="94"/>
      <c r="AG292" s="94"/>
      <c r="AH292" s="94"/>
      <c r="AI292" s="94"/>
      <c r="AJ292" s="94"/>
      <c r="AK292" s="94"/>
      <c r="AL292" s="94"/>
      <c r="AM292" s="94"/>
    </row>
    <row r="293" spans="1:39" s="20" customFormat="1" hidden="1">
      <c r="A293" s="31"/>
      <c r="B293" s="31"/>
      <c r="C293" s="94"/>
      <c r="D293" s="94"/>
      <c r="E293" s="94"/>
      <c r="F293" s="149"/>
      <c r="G293" s="14">
        <v>8</v>
      </c>
      <c r="H293" s="15">
        <v>2012</v>
      </c>
      <c r="I293" s="200">
        <v>2013</v>
      </c>
      <c r="J293" s="200">
        <v>2013</v>
      </c>
      <c r="K293" s="16" t="str">
        <f>[1]Lib_RawData!G104</f>
        <v>CFO</v>
      </c>
      <c r="L293" s="17">
        <f t="shared" si="39"/>
        <v>0</v>
      </c>
      <c r="M293" s="10">
        <f t="shared" si="39"/>
        <v>0</v>
      </c>
      <c r="N293" s="10">
        <f t="shared" si="39"/>
        <v>0</v>
      </c>
      <c r="O293" s="18">
        <f t="shared" si="40"/>
        <v>0</v>
      </c>
      <c r="P293" s="19">
        <f t="shared" si="41"/>
        <v>0</v>
      </c>
      <c r="Q293" s="20">
        <f>P293*[1]Factors!D280</f>
        <v>0</v>
      </c>
      <c r="R293" s="20">
        <f t="shared" si="42"/>
        <v>0</v>
      </c>
      <c r="S293" s="20">
        <f>R293*[1]Factors!D280</f>
        <v>0</v>
      </c>
      <c r="T293" s="21">
        <f>R293*[1]Factors!D280*[1]Factors!E280</f>
        <v>0</v>
      </c>
      <c r="U293" s="17"/>
      <c r="V293" s="10"/>
      <c r="W293" s="21">
        <f>[1]Lib_RawData!AK104</f>
        <v>0</v>
      </c>
      <c r="X293" s="383">
        <f t="shared" si="43"/>
        <v>24.732266384636461</v>
      </c>
      <c r="Y293" s="10">
        <f t="shared" si="44"/>
        <v>0</v>
      </c>
      <c r="Z293" s="17"/>
      <c r="AA293" s="10">
        <f t="shared" si="38"/>
        <v>0</v>
      </c>
      <c r="AB293" s="10"/>
      <c r="AC293" s="18">
        <f t="shared" si="34"/>
        <v>0</v>
      </c>
      <c r="AD293" s="94"/>
      <c r="AE293" s="94"/>
      <c r="AF293" s="94"/>
      <c r="AG293" s="94"/>
      <c r="AH293" s="94"/>
      <c r="AI293" s="94"/>
      <c r="AJ293" s="94"/>
      <c r="AK293" s="94"/>
      <c r="AL293" s="94"/>
      <c r="AM293" s="94"/>
    </row>
    <row r="294" spans="1:39" s="20" customFormat="1" hidden="1">
      <c r="A294" s="31"/>
      <c r="B294" s="31"/>
      <c r="C294" s="94"/>
      <c r="D294" s="94"/>
      <c r="E294" s="94"/>
      <c r="F294" s="149"/>
      <c r="G294" s="14">
        <v>9</v>
      </c>
      <c r="H294" s="15">
        <v>2012</v>
      </c>
      <c r="I294" s="200">
        <v>2013</v>
      </c>
      <c r="J294" s="200">
        <v>2013</v>
      </c>
      <c r="K294" s="16" t="str">
        <f>[1]Lib_RawData!G105</f>
        <v>CFO</v>
      </c>
      <c r="L294" s="17">
        <f t="shared" si="39"/>
        <v>0</v>
      </c>
      <c r="M294" s="10">
        <f t="shared" si="39"/>
        <v>0</v>
      </c>
      <c r="N294" s="10">
        <f t="shared" si="39"/>
        <v>0</v>
      </c>
      <c r="O294" s="18">
        <f t="shared" si="40"/>
        <v>0</v>
      </c>
      <c r="P294" s="19">
        <f t="shared" si="41"/>
        <v>0</v>
      </c>
      <c r="Q294" s="20">
        <f>P294*[1]Factors!D281</f>
        <v>0</v>
      </c>
      <c r="R294" s="20">
        <f t="shared" si="42"/>
        <v>0</v>
      </c>
      <c r="S294" s="20">
        <f>R294*[1]Factors!D281</f>
        <v>0</v>
      </c>
      <c r="T294" s="21">
        <f>R294*[1]Factors!D281*[1]Factors!E281</f>
        <v>0</v>
      </c>
      <c r="U294" s="17"/>
      <c r="V294" s="10"/>
      <c r="W294" s="21">
        <f>[1]Lib_RawData!AK105</f>
        <v>0</v>
      </c>
      <c r="X294" s="383">
        <f t="shared" si="43"/>
        <v>24.732266384636461</v>
      </c>
      <c r="Y294" s="10">
        <f t="shared" si="44"/>
        <v>0</v>
      </c>
      <c r="Z294" s="17"/>
      <c r="AA294" s="10">
        <f t="shared" si="38"/>
        <v>0</v>
      </c>
      <c r="AB294" s="10"/>
      <c r="AC294" s="18">
        <f t="shared" si="34"/>
        <v>0</v>
      </c>
      <c r="AD294" s="94"/>
      <c r="AE294" s="94"/>
      <c r="AF294" s="94"/>
      <c r="AG294" s="94"/>
      <c r="AH294" s="94"/>
      <c r="AI294" s="94"/>
      <c r="AJ294" s="94"/>
      <c r="AK294" s="94"/>
      <c r="AL294" s="94"/>
      <c r="AM294" s="94"/>
    </row>
    <row r="295" spans="1:39" s="20" customFormat="1" hidden="1">
      <c r="A295" s="31"/>
      <c r="B295" s="31"/>
      <c r="C295" s="94"/>
      <c r="D295" s="94"/>
      <c r="E295" s="94"/>
      <c r="F295" s="149"/>
      <c r="G295" s="14">
        <v>10</v>
      </c>
      <c r="H295" s="15">
        <v>2012</v>
      </c>
      <c r="I295" s="200">
        <v>2013</v>
      </c>
      <c r="J295" s="200">
        <v>2013</v>
      </c>
      <c r="K295" s="16" t="str">
        <f>[1]Lib_RawData!G106</f>
        <v>CFO</v>
      </c>
      <c r="L295" s="17">
        <f t="shared" si="39"/>
        <v>0</v>
      </c>
      <c r="M295" s="10">
        <f t="shared" si="39"/>
        <v>0</v>
      </c>
      <c r="N295" s="10">
        <f t="shared" si="39"/>
        <v>0</v>
      </c>
      <c r="O295" s="18">
        <f t="shared" si="40"/>
        <v>0</v>
      </c>
      <c r="P295" s="19">
        <f t="shared" si="41"/>
        <v>0</v>
      </c>
      <c r="Q295" s="20">
        <f>P295*[1]Factors!D282</f>
        <v>0</v>
      </c>
      <c r="R295" s="20">
        <f t="shared" si="42"/>
        <v>0</v>
      </c>
      <c r="S295" s="20">
        <f>R295*[1]Factors!D282</f>
        <v>0</v>
      </c>
      <c r="T295" s="21">
        <f>R295*[1]Factors!D282*[1]Factors!E282</f>
        <v>0</v>
      </c>
      <c r="U295" s="17"/>
      <c r="V295" s="10"/>
      <c r="W295" s="21">
        <f>[1]Lib_RawData!AK106</f>
        <v>0</v>
      </c>
      <c r="X295" s="383">
        <f t="shared" si="43"/>
        <v>24.732266384636461</v>
      </c>
      <c r="Y295" s="10">
        <f t="shared" si="44"/>
        <v>0</v>
      </c>
      <c r="Z295" s="17"/>
      <c r="AA295" s="10">
        <f t="shared" si="38"/>
        <v>0</v>
      </c>
      <c r="AB295" s="10"/>
      <c r="AC295" s="18">
        <f t="shared" si="34"/>
        <v>0</v>
      </c>
      <c r="AD295" s="94"/>
      <c r="AE295" s="94"/>
      <c r="AF295" s="94"/>
      <c r="AG295" s="94"/>
      <c r="AH295" s="94"/>
      <c r="AI295" s="94"/>
      <c r="AJ295" s="94"/>
      <c r="AK295" s="94"/>
      <c r="AL295" s="94"/>
      <c r="AM295" s="94"/>
    </row>
    <row r="296" spans="1:39" s="20" customFormat="1" hidden="1">
      <c r="A296" s="31"/>
      <c r="B296" s="31"/>
      <c r="C296" s="94"/>
      <c r="D296" s="94"/>
      <c r="E296" s="94"/>
      <c r="F296" s="149"/>
      <c r="G296" s="14">
        <v>11</v>
      </c>
      <c r="H296" s="15">
        <v>2012</v>
      </c>
      <c r="I296" s="200">
        <v>2013</v>
      </c>
      <c r="J296" s="200">
        <v>2013</v>
      </c>
      <c r="K296" s="16" t="str">
        <f>[1]Lib_RawData!G107</f>
        <v>CFO</v>
      </c>
      <c r="L296" s="17">
        <f t="shared" si="39"/>
        <v>0</v>
      </c>
      <c r="M296" s="10">
        <f t="shared" si="39"/>
        <v>0</v>
      </c>
      <c r="N296" s="10">
        <f t="shared" si="39"/>
        <v>0</v>
      </c>
      <c r="O296" s="18">
        <f t="shared" si="40"/>
        <v>0</v>
      </c>
      <c r="P296" s="19">
        <f t="shared" si="41"/>
        <v>0</v>
      </c>
      <c r="Q296" s="20">
        <f>P296*[1]Factors!D283</f>
        <v>0</v>
      </c>
      <c r="R296" s="20">
        <f t="shared" si="42"/>
        <v>0</v>
      </c>
      <c r="S296" s="20">
        <f>R296*[1]Factors!D283</f>
        <v>0</v>
      </c>
      <c r="T296" s="21">
        <f>R296*[1]Factors!D283*[1]Factors!E283</f>
        <v>0</v>
      </c>
      <c r="U296" s="17"/>
      <c r="V296" s="10"/>
      <c r="W296" s="21">
        <f>[1]Lib_RawData!AK107</f>
        <v>0</v>
      </c>
      <c r="X296" s="383">
        <f t="shared" si="43"/>
        <v>24.732266384636461</v>
      </c>
      <c r="Y296" s="10">
        <f t="shared" si="44"/>
        <v>0</v>
      </c>
      <c r="Z296" s="17"/>
      <c r="AA296" s="10">
        <f t="shared" si="38"/>
        <v>0</v>
      </c>
      <c r="AB296" s="10"/>
      <c r="AC296" s="18">
        <f t="shared" si="34"/>
        <v>0</v>
      </c>
      <c r="AD296" s="94"/>
      <c r="AE296" s="94"/>
      <c r="AF296" s="94"/>
      <c r="AG296" s="94"/>
      <c r="AH296" s="94"/>
      <c r="AI296" s="94"/>
      <c r="AJ296" s="94"/>
      <c r="AK296" s="94"/>
      <c r="AL296" s="94"/>
      <c r="AM296" s="94"/>
    </row>
    <row r="297" spans="1:39" s="20" customFormat="1" hidden="1">
      <c r="A297" s="31"/>
      <c r="B297" s="31"/>
      <c r="C297" s="94"/>
      <c r="D297" s="94"/>
      <c r="E297" s="94"/>
      <c r="F297" s="149"/>
      <c r="G297" s="14">
        <v>12</v>
      </c>
      <c r="H297" s="15">
        <v>2012</v>
      </c>
      <c r="I297" s="200">
        <v>2013</v>
      </c>
      <c r="J297" s="200">
        <v>2013</v>
      </c>
      <c r="K297" s="16" t="str">
        <f>[1]Lib_RawData!G108</f>
        <v>CFO</v>
      </c>
      <c r="L297" s="17">
        <f t="shared" si="39"/>
        <v>0</v>
      </c>
      <c r="M297" s="10">
        <f t="shared" si="39"/>
        <v>0</v>
      </c>
      <c r="N297" s="10">
        <f t="shared" si="39"/>
        <v>0</v>
      </c>
      <c r="O297" s="18">
        <f t="shared" si="40"/>
        <v>0</v>
      </c>
      <c r="P297" s="19">
        <f t="shared" si="41"/>
        <v>0</v>
      </c>
      <c r="Q297" s="20">
        <f>P297*[1]Factors!D284</f>
        <v>0</v>
      </c>
      <c r="R297" s="20">
        <f t="shared" si="42"/>
        <v>0</v>
      </c>
      <c r="S297" s="20">
        <f>R297*[1]Factors!D284</f>
        <v>0</v>
      </c>
      <c r="T297" s="21">
        <f>R297*[1]Factors!D284*[1]Factors!E284</f>
        <v>0</v>
      </c>
      <c r="U297" s="17"/>
      <c r="V297" s="10"/>
      <c r="W297" s="21">
        <f>[1]Lib_RawData!AK108</f>
        <v>0</v>
      </c>
      <c r="X297" s="383">
        <f t="shared" si="43"/>
        <v>24.732266384636461</v>
      </c>
      <c r="Y297" s="10">
        <f t="shared" si="44"/>
        <v>0</v>
      </c>
      <c r="Z297" s="17"/>
      <c r="AA297" s="10">
        <f t="shared" si="38"/>
        <v>0</v>
      </c>
      <c r="AB297" s="10"/>
      <c r="AC297" s="18">
        <f t="shared" si="34"/>
        <v>0</v>
      </c>
      <c r="AD297" s="94"/>
      <c r="AE297" s="94"/>
      <c r="AF297" s="94"/>
      <c r="AG297" s="94"/>
      <c r="AH297" s="94"/>
      <c r="AI297" s="94"/>
      <c r="AJ297" s="94"/>
      <c r="AK297" s="94"/>
      <c r="AL297" s="94"/>
      <c r="AM297" s="94"/>
    </row>
    <row r="298" spans="1:39" s="20" customFormat="1" hidden="1">
      <c r="A298" s="31"/>
      <c r="B298" s="31"/>
      <c r="C298" s="94"/>
      <c r="D298" s="94"/>
      <c r="E298" s="94"/>
      <c r="F298" s="149"/>
      <c r="G298" s="14">
        <v>1</v>
      </c>
      <c r="H298" s="15">
        <v>2013</v>
      </c>
      <c r="I298" s="200">
        <v>2013</v>
      </c>
      <c r="J298" s="200">
        <v>2013</v>
      </c>
      <c r="K298" s="16" t="str">
        <f>[1]Lib_RawData!G109</f>
        <v>CFO</v>
      </c>
      <c r="L298" s="17">
        <f t="shared" si="39"/>
        <v>0</v>
      </c>
      <c r="M298" s="10">
        <f t="shared" si="39"/>
        <v>0</v>
      </c>
      <c r="N298" s="10">
        <f t="shared" si="39"/>
        <v>0</v>
      </c>
      <c r="O298" s="18">
        <f t="shared" si="40"/>
        <v>0</v>
      </c>
      <c r="P298" s="19">
        <f t="shared" si="41"/>
        <v>0</v>
      </c>
      <c r="Q298" s="20">
        <f>P298*[1]Factors!D285</f>
        <v>0</v>
      </c>
      <c r="R298" s="20">
        <f t="shared" si="42"/>
        <v>0</v>
      </c>
      <c r="S298" s="20">
        <f>R298*[1]Factors!D285</f>
        <v>0</v>
      </c>
      <c r="T298" s="21">
        <f>R298*[1]Factors!D285*[1]Factors!E285</f>
        <v>0</v>
      </c>
      <c r="U298" s="17"/>
      <c r="V298" s="10"/>
      <c r="W298" s="21">
        <f>[1]Lib_RawData!AK109</f>
        <v>0</v>
      </c>
      <c r="X298" s="27">
        <f t="shared" ref="X298:X361" si="45">X286*(1+X$20)</f>
        <v>25.597895708098736</v>
      </c>
      <c r="Y298" s="10">
        <f t="shared" si="44"/>
        <v>0</v>
      </c>
      <c r="Z298" s="17"/>
      <c r="AA298" s="10">
        <f t="shared" si="38"/>
        <v>0</v>
      </c>
      <c r="AB298" s="10"/>
      <c r="AC298" s="18">
        <f t="shared" si="34"/>
        <v>0</v>
      </c>
      <c r="AD298" s="94"/>
      <c r="AE298" s="94"/>
      <c r="AF298" s="94"/>
      <c r="AG298" s="94"/>
      <c r="AH298" s="94"/>
      <c r="AI298" s="94"/>
      <c r="AJ298" s="94"/>
      <c r="AK298" s="94"/>
      <c r="AL298" s="94"/>
      <c r="AM298" s="94"/>
    </row>
    <row r="299" spans="1:39" s="20" customFormat="1" hidden="1">
      <c r="A299" s="31"/>
      <c r="B299" s="31"/>
      <c r="C299" s="94"/>
      <c r="D299" s="94"/>
      <c r="E299" s="94"/>
      <c r="F299" s="149"/>
      <c r="G299" s="14">
        <v>2</v>
      </c>
      <c r="H299" s="15">
        <v>2013</v>
      </c>
      <c r="I299" s="200">
        <v>2013</v>
      </c>
      <c r="J299" s="200">
        <v>2013</v>
      </c>
      <c r="K299" s="16" t="str">
        <f>[1]Lib_RawData!G110</f>
        <v>CFO</v>
      </c>
      <c r="L299" s="17">
        <f t="shared" si="39"/>
        <v>0</v>
      </c>
      <c r="M299" s="10">
        <f t="shared" si="39"/>
        <v>0</v>
      </c>
      <c r="N299" s="10">
        <f t="shared" si="39"/>
        <v>0</v>
      </c>
      <c r="O299" s="18">
        <f t="shared" si="40"/>
        <v>0</v>
      </c>
      <c r="P299" s="19">
        <f t="shared" si="41"/>
        <v>0</v>
      </c>
      <c r="Q299" s="20">
        <f>P299*[1]Factors!D286</f>
        <v>0</v>
      </c>
      <c r="R299" s="20">
        <f t="shared" si="42"/>
        <v>0</v>
      </c>
      <c r="S299" s="20">
        <f>R299*[1]Factors!D286</f>
        <v>0</v>
      </c>
      <c r="T299" s="21">
        <f>R299*[1]Factors!D286*[1]Factors!E286</f>
        <v>0</v>
      </c>
      <c r="U299" s="17"/>
      <c r="V299" s="10"/>
      <c r="W299" s="21">
        <f>[1]Lib_RawData!AK110</f>
        <v>0</v>
      </c>
      <c r="X299" s="27">
        <f t="shared" si="45"/>
        <v>25.597895708098736</v>
      </c>
      <c r="Y299" s="10">
        <f t="shared" si="44"/>
        <v>0</v>
      </c>
      <c r="Z299" s="17"/>
      <c r="AA299" s="10">
        <f t="shared" si="38"/>
        <v>0</v>
      </c>
      <c r="AB299" s="10"/>
      <c r="AC299" s="18">
        <f t="shared" si="34"/>
        <v>0</v>
      </c>
      <c r="AD299" s="94"/>
      <c r="AE299" s="94"/>
      <c r="AF299" s="94"/>
      <c r="AG299" s="94"/>
      <c r="AH299" s="94"/>
      <c r="AI299" s="94"/>
      <c r="AJ299" s="94"/>
      <c r="AK299" s="94"/>
      <c r="AL299" s="94"/>
      <c r="AM299" s="94"/>
    </row>
    <row r="300" spans="1:39" s="20" customFormat="1" hidden="1">
      <c r="A300" s="31"/>
      <c r="B300" s="31"/>
      <c r="C300" s="94"/>
      <c r="D300" s="94"/>
      <c r="E300" s="94"/>
      <c r="F300" s="149"/>
      <c r="G300" s="14">
        <v>3</v>
      </c>
      <c r="H300" s="15">
        <v>2013</v>
      </c>
      <c r="I300" s="200">
        <v>2013</v>
      </c>
      <c r="J300" s="200">
        <v>2013</v>
      </c>
      <c r="K300" s="16" t="str">
        <f>[1]Lib_RawData!G111</f>
        <v>CFO</v>
      </c>
      <c r="L300" s="17">
        <f t="shared" si="39"/>
        <v>0</v>
      </c>
      <c r="M300" s="10">
        <f t="shared" si="39"/>
        <v>0</v>
      </c>
      <c r="N300" s="10">
        <f t="shared" si="39"/>
        <v>0</v>
      </c>
      <c r="O300" s="18">
        <f t="shared" si="40"/>
        <v>0</v>
      </c>
      <c r="P300" s="19">
        <f t="shared" si="41"/>
        <v>0</v>
      </c>
      <c r="Q300" s="20">
        <f>P300*[1]Factors!D287</f>
        <v>0</v>
      </c>
      <c r="R300" s="20">
        <f t="shared" si="42"/>
        <v>0</v>
      </c>
      <c r="S300" s="20">
        <f>R300*[1]Factors!D287</f>
        <v>0</v>
      </c>
      <c r="T300" s="21">
        <f>R300*[1]Factors!D287*[1]Factors!E287</f>
        <v>0</v>
      </c>
      <c r="U300" s="17"/>
      <c r="V300" s="10"/>
      <c r="W300" s="21">
        <f>[1]Lib_RawData!AK111</f>
        <v>0</v>
      </c>
      <c r="X300" s="27">
        <f t="shared" si="45"/>
        <v>25.597895708098736</v>
      </c>
      <c r="Y300" s="10">
        <f t="shared" si="44"/>
        <v>0</v>
      </c>
      <c r="Z300" s="17"/>
      <c r="AA300" s="10">
        <f t="shared" si="38"/>
        <v>0</v>
      </c>
      <c r="AB300" s="10"/>
      <c r="AC300" s="18">
        <f t="shared" si="34"/>
        <v>0</v>
      </c>
      <c r="AD300" s="94"/>
      <c r="AE300" s="94"/>
      <c r="AF300" s="94"/>
      <c r="AG300" s="94"/>
      <c r="AH300" s="94"/>
      <c r="AI300" s="94"/>
      <c r="AJ300" s="94"/>
      <c r="AK300" s="94"/>
      <c r="AL300" s="94"/>
      <c r="AM300" s="94"/>
    </row>
    <row r="301" spans="1:39" s="20" customFormat="1" hidden="1">
      <c r="A301" s="31"/>
      <c r="B301" s="31"/>
      <c r="C301" s="94"/>
      <c r="D301" s="94"/>
      <c r="E301" s="94"/>
      <c r="F301" s="149"/>
      <c r="G301" s="14">
        <v>4</v>
      </c>
      <c r="H301" s="15">
        <v>2013</v>
      </c>
      <c r="I301" s="200">
        <v>2013</v>
      </c>
      <c r="J301" s="200">
        <v>2014</v>
      </c>
      <c r="K301" s="16" t="str">
        <f>[1]Lib_RawData!G112</f>
        <v>CFO</v>
      </c>
      <c r="L301" s="17">
        <f t="shared" si="39"/>
        <v>0</v>
      </c>
      <c r="M301" s="10">
        <f t="shared" si="39"/>
        <v>0</v>
      </c>
      <c r="N301" s="10">
        <f t="shared" si="39"/>
        <v>0</v>
      </c>
      <c r="O301" s="18">
        <f t="shared" si="40"/>
        <v>0</v>
      </c>
      <c r="P301" s="19">
        <f t="shared" si="41"/>
        <v>0</v>
      </c>
      <c r="Q301" s="20">
        <f>P301*[1]Factors!D288</f>
        <v>0</v>
      </c>
      <c r="R301" s="20">
        <f t="shared" si="42"/>
        <v>0</v>
      </c>
      <c r="S301" s="20">
        <f>R301*[1]Factors!D288</f>
        <v>0</v>
      </c>
      <c r="T301" s="21">
        <f>R301*[1]Factors!D288*[1]Factors!E288</f>
        <v>0</v>
      </c>
      <c r="U301" s="17"/>
      <c r="V301" s="10"/>
      <c r="W301" s="21">
        <f>[1]Lib_RawData!AK112</f>
        <v>0</v>
      </c>
      <c r="X301" s="27">
        <f t="shared" si="45"/>
        <v>25.597895708098736</v>
      </c>
      <c r="Y301" s="10">
        <f t="shared" si="44"/>
        <v>0</v>
      </c>
      <c r="Z301" s="17"/>
      <c r="AA301" s="10">
        <f t="shared" si="38"/>
        <v>0</v>
      </c>
      <c r="AB301" s="10"/>
      <c r="AC301" s="18">
        <f t="shared" si="34"/>
        <v>0</v>
      </c>
      <c r="AD301" s="94"/>
      <c r="AE301" s="94"/>
      <c r="AF301" s="94"/>
      <c r="AG301" s="94"/>
      <c r="AH301" s="94"/>
      <c r="AI301" s="94"/>
      <c r="AJ301" s="94"/>
      <c r="AK301" s="94"/>
      <c r="AL301" s="94"/>
      <c r="AM301" s="94"/>
    </row>
    <row r="302" spans="1:39" s="20" customFormat="1" hidden="1">
      <c r="A302" s="31"/>
      <c r="B302" s="31"/>
      <c r="C302" s="94"/>
      <c r="D302" s="94"/>
      <c r="E302" s="94"/>
      <c r="F302" s="149"/>
      <c r="G302" s="14">
        <v>5</v>
      </c>
      <c r="H302" s="15">
        <v>2013</v>
      </c>
      <c r="I302" s="200">
        <v>2013</v>
      </c>
      <c r="J302" s="200">
        <v>2014</v>
      </c>
      <c r="K302" s="16" t="str">
        <f>[1]Lib_RawData!G113</f>
        <v>CFO</v>
      </c>
      <c r="L302" s="17">
        <f t="shared" si="39"/>
        <v>0</v>
      </c>
      <c r="M302" s="10">
        <f t="shared" si="39"/>
        <v>0</v>
      </c>
      <c r="N302" s="10">
        <f t="shared" si="39"/>
        <v>0</v>
      </c>
      <c r="O302" s="18">
        <f t="shared" si="40"/>
        <v>0</v>
      </c>
      <c r="P302" s="19">
        <f t="shared" si="41"/>
        <v>0</v>
      </c>
      <c r="Q302" s="20">
        <f>P302*[1]Factors!D289</f>
        <v>0</v>
      </c>
      <c r="R302" s="20">
        <f t="shared" si="42"/>
        <v>0</v>
      </c>
      <c r="S302" s="20">
        <f>R302*[1]Factors!D289</f>
        <v>0</v>
      </c>
      <c r="T302" s="21">
        <f>R302*[1]Factors!D289*[1]Factors!E289</f>
        <v>0</v>
      </c>
      <c r="U302" s="17"/>
      <c r="V302" s="10"/>
      <c r="W302" s="21">
        <f>[1]Lib_RawData!AK113</f>
        <v>0</v>
      </c>
      <c r="X302" s="27">
        <f t="shared" si="45"/>
        <v>25.597895708098736</v>
      </c>
      <c r="Y302" s="10">
        <f t="shared" si="44"/>
        <v>0</v>
      </c>
      <c r="Z302" s="17"/>
      <c r="AA302" s="10">
        <f t="shared" si="38"/>
        <v>0</v>
      </c>
      <c r="AB302" s="10"/>
      <c r="AC302" s="18">
        <f t="shared" si="34"/>
        <v>0</v>
      </c>
      <c r="AD302" s="94"/>
      <c r="AE302" s="94"/>
      <c r="AF302" s="94"/>
      <c r="AG302" s="94"/>
      <c r="AH302" s="94"/>
      <c r="AI302" s="94"/>
      <c r="AJ302" s="94"/>
      <c r="AK302" s="94"/>
      <c r="AL302" s="94"/>
      <c r="AM302" s="94"/>
    </row>
    <row r="303" spans="1:39" s="20" customFormat="1" hidden="1">
      <c r="A303" s="31"/>
      <c r="B303" s="31"/>
      <c r="C303" s="94"/>
      <c r="D303" s="94"/>
      <c r="E303" s="94"/>
      <c r="F303" s="149"/>
      <c r="G303" s="14">
        <v>6</v>
      </c>
      <c r="H303" s="15">
        <v>2013</v>
      </c>
      <c r="I303" s="200">
        <v>2013</v>
      </c>
      <c r="J303" s="200">
        <v>2014</v>
      </c>
      <c r="K303" s="16" t="str">
        <f>[1]Lib_RawData!G114</f>
        <v>CFO</v>
      </c>
      <c r="L303" s="17">
        <f t="shared" si="39"/>
        <v>0</v>
      </c>
      <c r="M303" s="10">
        <f t="shared" si="39"/>
        <v>0</v>
      </c>
      <c r="N303" s="10">
        <f t="shared" si="39"/>
        <v>0</v>
      </c>
      <c r="O303" s="18">
        <f t="shared" si="40"/>
        <v>0</v>
      </c>
      <c r="P303" s="19">
        <f t="shared" si="41"/>
        <v>0</v>
      </c>
      <c r="Q303" s="20">
        <f>P303*[1]Factors!D290</f>
        <v>0</v>
      </c>
      <c r="R303" s="20">
        <f t="shared" si="42"/>
        <v>0</v>
      </c>
      <c r="S303" s="20">
        <f>R303*[1]Factors!D290</f>
        <v>0</v>
      </c>
      <c r="T303" s="21">
        <f>R303*[1]Factors!D290*[1]Factors!E290</f>
        <v>0</v>
      </c>
      <c r="U303" s="17"/>
      <c r="V303" s="10"/>
      <c r="W303" s="21">
        <f>[1]Lib_RawData!AK114</f>
        <v>0</v>
      </c>
      <c r="X303" s="27">
        <f t="shared" si="45"/>
        <v>25.597895708098736</v>
      </c>
      <c r="Y303" s="10">
        <f t="shared" si="44"/>
        <v>0</v>
      </c>
      <c r="Z303" s="17"/>
      <c r="AA303" s="10">
        <f t="shared" si="38"/>
        <v>0</v>
      </c>
      <c r="AB303" s="10"/>
      <c r="AC303" s="18">
        <f t="shared" si="34"/>
        <v>0</v>
      </c>
      <c r="AD303" s="94"/>
      <c r="AE303" s="94"/>
      <c r="AF303" s="94"/>
      <c r="AG303" s="94"/>
      <c r="AH303" s="94"/>
      <c r="AI303" s="94"/>
      <c r="AJ303" s="94"/>
      <c r="AK303" s="94"/>
      <c r="AL303" s="94"/>
      <c r="AM303" s="94"/>
    </row>
    <row r="304" spans="1:39" s="20" customFormat="1" hidden="1">
      <c r="A304" s="31"/>
      <c r="B304" s="31"/>
      <c r="C304" s="94"/>
      <c r="D304" s="94"/>
      <c r="E304" s="94"/>
      <c r="F304" s="149"/>
      <c r="G304" s="14">
        <v>7</v>
      </c>
      <c r="H304" s="15">
        <v>2013</v>
      </c>
      <c r="I304" s="200">
        <v>2014</v>
      </c>
      <c r="J304" s="200">
        <v>2014</v>
      </c>
      <c r="K304" s="16" t="str">
        <f>[1]Lib_RawData!G115</f>
        <v>CFO</v>
      </c>
      <c r="L304" s="17">
        <f t="shared" si="39"/>
        <v>0</v>
      </c>
      <c r="M304" s="10">
        <f t="shared" si="39"/>
        <v>0</v>
      </c>
      <c r="N304" s="10">
        <f t="shared" si="39"/>
        <v>0</v>
      </c>
      <c r="O304" s="18">
        <f t="shared" si="40"/>
        <v>0</v>
      </c>
      <c r="P304" s="19">
        <f t="shared" si="41"/>
        <v>0</v>
      </c>
      <c r="Q304" s="20">
        <f>P304*[1]Factors!D291</f>
        <v>0</v>
      </c>
      <c r="R304" s="20">
        <f t="shared" si="42"/>
        <v>0</v>
      </c>
      <c r="S304" s="20">
        <f>R304*[1]Factors!D291</f>
        <v>0</v>
      </c>
      <c r="T304" s="21">
        <f>R304*[1]Factors!D291*[1]Factors!E291</f>
        <v>0</v>
      </c>
      <c r="U304" s="17"/>
      <c r="V304" s="10"/>
      <c r="W304" s="21">
        <f>[1]Lib_RawData!AK115</f>
        <v>0</v>
      </c>
      <c r="X304" s="27">
        <f t="shared" si="45"/>
        <v>25.597895708098736</v>
      </c>
      <c r="Y304" s="10">
        <f t="shared" si="44"/>
        <v>0</v>
      </c>
      <c r="Z304" s="17"/>
      <c r="AA304" s="10">
        <f t="shared" si="38"/>
        <v>0</v>
      </c>
      <c r="AB304" s="10"/>
      <c r="AC304" s="18">
        <f t="shared" si="34"/>
        <v>0</v>
      </c>
      <c r="AD304" s="94"/>
      <c r="AE304" s="94"/>
      <c r="AF304" s="94"/>
      <c r="AG304" s="94"/>
      <c r="AH304" s="94"/>
      <c r="AI304" s="94"/>
      <c r="AJ304" s="94"/>
      <c r="AK304" s="94"/>
      <c r="AL304" s="94"/>
      <c r="AM304" s="94"/>
    </row>
    <row r="305" spans="1:39" s="20" customFormat="1" hidden="1">
      <c r="A305" s="31"/>
      <c r="B305" s="31"/>
      <c r="C305" s="94"/>
      <c r="D305" s="94"/>
      <c r="E305" s="94"/>
      <c r="F305" s="149"/>
      <c r="G305" s="14">
        <v>8</v>
      </c>
      <c r="H305" s="15">
        <v>2013</v>
      </c>
      <c r="I305" s="200">
        <v>2014</v>
      </c>
      <c r="J305" s="200">
        <v>2014</v>
      </c>
      <c r="K305" s="16" t="str">
        <f>[1]Lib_RawData!G116</f>
        <v>CFO</v>
      </c>
      <c r="L305" s="17">
        <f t="shared" si="39"/>
        <v>0</v>
      </c>
      <c r="M305" s="10">
        <f t="shared" si="39"/>
        <v>0</v>
      </c>
      <c r="N305" s="10">
        <f t="shared" si="39"/>
        <v>0</v>
      </c>
      <c r="O305" s="18">
        <f t="shared" si="40"/>
        <v>0</v>
      </c>
      <c r="P305" s="19">
        <f t="shared" si="41"/>
        <v>0</v>
      </c>
      <c r="Q305" s="20">
        <f>P305*[1]Factors!D292</f>
        <v>0</v>
      </c>
      <c r="R305" s="20">
        <f t="shared" si="42"/>
        <v>0</v>
      </c>
      <c r="S305" s="20">
        <f>R305*[1]Factors!D292</f>
        <v>0</v>
      </c>
      <c r="T305" s="21">
        <f>R305*[1]Factors!D292*[1]Factors!E292</f>
        <v>0</v>
      </c>
      <c r="U305" s="17"/>
      <c r="V305" s="10"/>
      <c r="W305" s="21">
        <f>[1]Lib_RawData!AK116</f>
        <v>0</v>
      </c>
      <c r="X305" s="27">
        <f t="shared" si="45"/>
        <v>25.597895708098736</v>
      </c>
      <c r="Y305" s="10">
        <f t="shared" si="44"/>
        <v>0</v>
      </c>
      <c r="Z305" s="17"/>
      <c r="AA305" s="10">
        <f t="shared" si="38"/>
        <v>0</v>
      </c>
      <c r="AB305" s="10"/>
      <c r="AC305" s="18">
        <f t="shared" si="34"/>
        <v>0</v>
      </c>
      <c r="AD305" s="94"/>
      <c r="AE305" s="94"/>
      <c r="AF305" s="94"/>
      <c r="AG305" s="94"/>
      <c r="AH305" s="94"/>
      <c r="AI305" s="94"/>
      <c r="AJ305" s="94"/>
      <c r="AK305" s="94"/>
      <c r="AL305" s="94"/>
      <c r="AM305" s="94"/>
    </row>
    <row r="306" spans="1:39" s="20" customFormat="1" hidden="1">
      <c r="A306" s="31"/>
      <c r="B306" s="31"/>
      <c r="C306" s="94"/>
      <c r="D306" s="94"/>
      <c r="E306" s="94"/>
      <c r="F306" s="149"/>
      <c r="G306" s="14">
        <v>9</v>
      </c>
      <c r="H306" s="15">
        <v>2013</v>
      </c>
      <c r="I306" s="200">
        <v>2014</v>
      </c>
      <c r="J306" s="200">
        <v>2014</v>
      </c>
      <c r="K306" s="16" t="str">
        <f>[1]Lib_RawData!G117</f>
        <v>CFO</v>
      </c>
      <c r="L306" s="17">
        <f t="shared" si="39"/>
        <v>0</v>
      </c>
      <c r="M306" s="10">
        <f t="shared" si="39"/>
        <v>0</v>
      </c>
      <c r="N306" s="10">
        <f t="shared" si="39"/>
        <v>0</v>
      </c>
      <c r="O306" s="18">
        <f t="shared" si="40"/>
        <v>0</v>
      </c>
      <c r="P306" s="19">
        <f t="shared" si="41"/>
        <v>0</v>
      </c>
      <c r="Q306" s="20">
        <f>P306*[1]Factors!D293</f>
        <v>0</v>
      </c>
      <c r="R306" s="20">
        <f t="shared" si="42"/>
        <v>0</v>
      </c>
      <c r="S306" s="20">
        <f>R306*[1]Factors!D293</f>
        <v>0</v>
      </c>
      <c r="T306" s="21">
        <f>R306*[1]Factors!D293*[1]Factors!E293</f>
        <v>0</v>
      </c>
      <c r="U306" s="17"/>
      <c r="V306" s="10"/>
      <c r="W306" s="21">
        <f>[1]Lib_RawData!AK117</f>
        <v>0</v>
      </c>
      <c r="X306" s="27">
        <f t="shared" si="45"/>
        <v>25.597895708098736</v>
      </c>
      <c r="Y306" s="10">
        <f t="shared" si="44"/>
        <v>0</v>
      </c>
      <c r="Z306" s="17"/>
      <c r="AA306" s="10">
        <f t="shared" si="38"/>
        <v>0</v>
      </c>
      <c r="AB306" s="10"/>
      <c r="AC306" s="18">
        <f t="shared" si="34"/>
        <v>0</v>
      </c>
      <c r="AD306" s="94"/>
      <c r="AE306" s="94"/>
      <c r="AF306" s="94"/>
      <c r="AG306" s="94"/>
      <c r="AH306" s="94"/>
      <c r="AI306" s="94"/>
      <c r="AJ306" s="94"/>
      <c r="AK306" s="94"/>
      <c r="AL306" s="94"/>
      <c r="AM306" s="94"/>
    </row>
    <row r="307" spans="1:39" s="20" customFormat="1" hidden="1">
      <c r="A307" s="31"/>
      <c r="B307" s="31"/>
      <c r="C307" s="94"/>
      <c r="D307" s="94"/>
      <c r="E307" s="94"/>
      <c r="F307" s="149"/>
      <c r="G307" s="14">
        <v>10</v>
      </c>
      <c r="H307" s="15">
        <v>2013</v>
      </c>
      <c r="I307" s="200">
        <v>2014</v>
      </c>
      <c r="J307" s="200">
        <v>2014</v>
      </c>
      <c r="K307" s="16" t="str">
        <f>[1]Lib_RawData!G118</f>
        <v>CFO</v>
      </c>
      <c r="L307" s="17">
        <f t="shared" si="39"/>
        <v>0</v>
      </c>
      <c r="M307" s="10">
        <f t="shared" si="39"/>
        <v>0</v>
      </c>
      <c r="N307" s="10">
        <f t="shared" si="39"/>
        <v>0</v>
      </c>
      <c r="O307" s="18">
        <f t="shared" si="40"/>
        <v>0</v>
      </c>
      <c r="P307" s="19">
        <f t="shared" si="41"/>
        <v>0</v>
      </c>
      <c r="Q307" s="20">
        <f>P307*[1]Factors!D294</f>
        <v>0</v>
      </c>
      <c r="R307" s="20">
        <f t="shared" si="42"/>
        <v>0</v>
      </c>
      <c r="S307" s="20">
        <f>R307*[1]Factors!D294</f>
        <v>0</v>
      </c>
      <c r="T307" s="21">
        <f>R307*[1]Factors!D294*[1]Factors!E294</f>
        <v>0</v>
      </c>
      <c r="U307" s="17"/>
      <c r="V307" s="10"/>
      <c r="W307" s="21">
        <f>[1]Lib_RawData!AK118</f>
        <v>0</v>
      </c>
      <c r="X307" s="27">
        <f t="shared" si="45"/>
        <v>25.597895708098736</v>
      </c>
      <c r="Y307" s="10">
        <f t="shared" si="44"/>
        <v>0</v>
      </c>
      <c r="Z307" s="17"/>
      <c r="AA307" s="10">
        <f t="shared" si="38"/>
        <v>0</v>
      </c>
      <c r="AB307" s="10"/>
      <c r="AC307" s="18">
        <f t="shared" si="34"/>
        <v>0</v>
      </c>
      <c r="AD307" s="94"/>
      <c r="AE307" s="94"/>
      <c r="AF307" s="94"/>
      <c r="AG307" s="94"/>
      <c r="AH307" s="94"/>
      <c r="AI307" s="94"/>
      <c r="AJ307" s="94"/>
      <c r="AK307" s="94"/>
      <c r="AL307" s="94"/>
      <c r="AM307" s="94"/>
    </row>
    <row r="308" spans="1:39" s="20" customFormat="1" hidden="1">
      <c r="A308" s="31"/>
      <c r="B308" s="31"/>
      <c r="C308" s="94"/>
      <c r="D308" s="94"/>
      <c r="E308" s="94"/>
      <c r="F308" s="149"/>
      <c r="G308" s="14">
        <v>11</v>
      </c>
      <c r="H308" s="15">
        <v>2013</v>
      </c>
      <c r="I308" s="200">
        <v>2014</v>
      </c>
      <c r="J308" s="200">
        <v>2014</v>
      </c>
      <c r="K308" s="16" t="str">
        <f>[1]Lib_RawData!G119</f>
        <v>CFO</v>
      </c>
      <c r="L308" s="17">
        <f t="shared" si="39"/>
        <v>0</v>
      </c>
      <c r="M308" s="10">
        <f t="shared" si="39"/>
        <v>0</v>
      </c>
      <c r="N308" s="10">
        <f t="shared" si="39"/>
        <v>0</v>
      </c>
      <c r="O308" s="18">
        <f t="shared" si="40"/>
        <v>0</v>
      </c>
      <c r="P308" s="19">
        <f t="shared" si="41"/>
        <v>0</v>
      </c>
      <c r="Q308" s="20">
        <f>P308*[1]Factors!D295</f>
        <v>0</v>
      </c>
      <c r="R308" s="20">
        <f t="shared" si="42"/>
        <v>0</v>
      </c>
      <c r="S308" s="20">
        <f>R308*[1]Factors!D295</f>
        <v>0</v>
      </c>
      <c r="T308" s="21">
        <f>R308*[1]Factors!D295*[1]Factors!E295</f>
        <v>0</v>
      </c>
      <c r="U308" s="17"/>
      <c r="V308" s="10"/>
      <c r="W308" s="21">
        <f>[1]Lib_RawData!AK119</f>
        <v>0</v>
      </c>
      <c r="X308" s="27">
        <f t="shared" si="45"/>
        <v>25.597895708098736</v>
      </c>
      <c r="Y308" s="10">
        <f t="shared" si="44"/>
        <v>0</v>
      </c>
      <c r="Z308" s="17"/>
      <c r="AA308" s="10">
        <f t="shared" si="38"/>
        <v>0</v>
      </c>
      <c r="AB308" s="10"/>
      <c r="AC308" s="18">
        <f t="shared" si="34"/>
        <v>0</v>
      </c>
      <c r="AD308" s="94"/>
      <c r="AE308" s="94"/>
      <c r="AF308" s="94"/>
      <c r="AG308" s="94"/>
      <c r="AH308" s="94"/>
      <c r="AI308" s="94"/>
      <c r="AJ308" s="94"/>
      <c r="AK308" s="94"/>
      <c r="AL308" s="94"/>
      <c r="AM308" s="94"/>
    </row>
    <row r="309" spans="1:39" s="20" customFormat="1" hidden="1">
      <c r="A309" s="31"/>
      <c r="B309" s="31"/>
      <c r="C309" s="94"/>
      <c r="D309" s="94"/>
      <c r="E309" s="94"/>
      <c r="F309" s="149"/>
      <c r="G309" s="14">
        <v>12</v>
      </c>
      <c r="H309" s="15">
        <v>2013</v>
      </c>
      <c r="I309" s="200">
        <v>2014</v>
      </c>
      <c r="J309" s="200">
        <v>2014</v>
      </c>
      <c r="K309" s="16" t="str">
        <f>[1]Lib_RawData!G120</f>
        <v>CFO</v>
      </c>
      <c r="L309" s="17">
        <f t="shared" si="39"/>
        <v>0</v>
      </c>
      <c r="M309" s="10">
        <f t="shared" si="39"/>
        <v>0</v>
      </c>
      <c r="N309" s="10">
        <f t="shared" si="39"/>
        <v>0</v>
      </c>
      <c r="O309" s="18">
        <f t="shared" si="40"/>
        <v>0</v>
      </c>
      <c r="P309" s="19">
        <f t="shared" si="41"/>
        <v>0</v>
      </c>
      <c r="Q309" s="20">
        <f>P309*[1]Factors!D296</f>
        <v>0</v>
      </c>
      <c r="R309" s="20">
        <f t="shared" si="42"/>
        <v>0</v>
      </c>
      <c r="S309" s="20">
        <f>R309*[1]Factors!D296</f>
        <v>0</v>
      </c>
      <c r="T309" s="21">
        <f>R309*[1]Factors!D296*[1]Factors!E296</f>
        <v>0</v>
      </c>
      <c r="U309" s="17"/>
      <c r="V309" s="10"/>
      <c r="W309" s="21">
        <f>[1]Lib_RawData!AK120</f>
        <v>0</v>
      </c>
      <c r="X309" s="27">
        <f t="shared" si="45"/>
        <v>25.597895708098736</v>
      </c>
      <c r="Y309" s="10">
        <f t="shared" si="44"/>
        <v>0</v>
      </c>
      <c r="Z309" s="17"/>
      <c r="AA309" s="10">
        <f t="shared" si="38"/>
        <v>0</v>
      </c>
      <c r="AB309" s="10"/>
      <c r="AC309" s="18">
        <f t="shared" si="34"/>
        <v>0</v>
      </c>
      <c r="AD309" s="94"/>
      <c r="AE309" s="94"/>
      <c r="AF309" s="94"/>
      <c r="AG309" s="94"/>
      <c r="AH309" s="94"/>
      <c r="AI309" s="94"/>
      <c r="AJ309" s="94"/>
      <c r="AK309" s="94"/>
      <c r="AL309" s="94"/>
      <c r="AM309" s="94"/>
    </row>
    <row r="310" spans="1:39" s="20" customFormat="1" hidden="1">
      <c r="A310" s="31"/>
      <c r="B310" s="31"/>
      <c r="C310" s="94"/>
      <c r="D310" s="94"/>
      <c r="E310" s="94"/>
      <c r="F310" s="149"/>
      <c r="G310" s="14">
        <v>1</v>
      </c>
      <c r="H310" s="15">
        <v>2014</v>
      </c>
      <c r="I310" s="200">
        <v>2014</v>
      </c>
      <c r="J310" s="200">
        <v>2014</v>
      </c>
      <c r="K310" s="16" t="str">
        <f>[1]Lib_RawData!G121</f>
        <v>CFO</v>
      </c>
      <c r="L310" s="17">
        <f t="shared" si="39"/>
        <v>0</v>
      </c>
      <c r="M310" s="10">
        <f t="shared" si="39"/>
        <v>0</v>
      </c>
      <c r="N310" s="10">
        <f t="shared" si="39"/>
        <v>0</v>
      </c>
      <c r="O310" s="18">
        <f t="shared" si="40"/>
        <v>0</v>
      </c>
      <c r="P310" s="19">
        <f t="shared" si="41"/>
        <v>0</v>
      </c>
      <c r="Q310" s="20">
        <f>P310*[1]Factors!D297</f>
        <v>0</v>
      </c>
      <c r="R310" s="20">
        <f t="shared" si="42"/>
        <v>0</v>
      </c>
      <c r="S310" s="20">
        <f>R310*[1]Factors!D297</f>
        <v>0</v>
      </c>
      <c r="T310" s="21">
        <f>R310*[1]Factors!D297*[1]Factors!E297</f>
        <v>0</v>
      </c>
      <c r="U310" s="17"/>
      <c r="V310" s="10"/>
      <c r="W310" s="21">
        <f>[1]Lib_RawData!AK121</f>
        <v>0</v>
      </c>
      <c r="X310" s="27">
        <f t="shared" si="45"/>
        <v>26.493822057882191</v>
      </c>
      <c r="Y310" s="10">
        <f t="shared" si="44"/>
        <v>0</v>
      </c>
      <c r="Z310" s="17"/>
      <c r="AA310" s="10">
        <f t="shared" si="38"/>
        <v>0</v>
      </c>
      <c r="AB310" s="10"/>
      <c r="AC310" s="18">
        <f t="shared" si="34"/>
        <v>0</v>
      </c>
      <c r="AD310" s="94"/>
      <c r="AE310" s="94"/>
      <c r="AF310" s="94"/>
      <c r="AG310" s="94"/>
      <c r="AH310" s="94"/>
      <c r="AI310" s="94"/>
      <c r="AJ310" s="94"/>
      <c r="AK310" s="94"/>
      <c r="AL310" s="94"/>
      <c r="AM310" s="94"/>
    </row>
    <row r="311" spans="1:39" s="20" customFormat="1" hidden="1">
      <c r="A311" s="31"/>
      <c r="B311" s="31"/>
      <c r="C311" s="94"/>
      <c r="D311" s="94"/>
      <c r="E311" s="94"/>
      <c r="F311" s="149"/>
      <c r="G311" s="14">
        <v>2</v>
      </c>
      <c r="H311" s="15">
        <v>2014</v>
      </c>
      <c r="I311" s="200">
        <v>2014</v>
      </c>
      <c r="J311" s="200">
        <v>2014</v>
      </c>
      <c r="K311" s="16" t="str">
        <f>[1]Lib_RawData!G122</f>
        <v>CFO</v>
      </c>
      <c r="L311" s="17">
        <f t="shared" si="39"/>
        <v>0</v>
      </c>
      <c r="M311" s="10">
        <f t="shared" si="39"/>
        <v>0</v>
      </c>
      <c r="N311" s="10">
        <f t="shared" si="39"/>
        <v>0</v>
      </c>
      <c r="O311" s="18">
        <f t="shared" si="40"/>
        <v>0</v>
      </c>
      <c r="P311" s="19">
        <f t="shared" si="41"/>
        <v>0</v>
      </c>
      <c r="Q311" s="20">
        <f>P311*[1]Factors!D298</f>
        <v>0</v>
      </c>
      <c r="R311" s="20">
        <f t="shared" si="42"/>
        <v>0</v>
      </c>
      <c r="S311" s="20">
        <f>R311*[1]Factors!D298</f>
        <v>0</v>
      </c>
      <c r="T311" s="21">
        <f>R311*[1]Factors!D298*[1]Factors!E298</f>
        <v>0</v>
      </c>
      <c r="U311" s="17"/>
      <c r="V311" s="10"/>
      <c r="W311" s="21">
        <f>[1]Lib_RawData!AK122</f>
        <v>0</v>
      </c>
      <c r="X311" s="27">
        <f t="shared" si="45"/>
        <v>26.493822057882191</v>
      </c>
      <c r="Y311" s="10">
        <f t="shared" si="44"/>
        <v>0</v>
      </c>
      <c r="Z311" s="17"/>
      <c r="AA311" s="10">
        <f t="shared" si="38"/>
        <v>0</v>
      </c>
      <c r="AB311" s="10"/>
      <c r="AC311" s="18">
        <f t="shared" si="34"/>
        <v>0</v>
      </c>
      <c r="AD311" s="94"/>
      <c r="AE311" s="94"/>
      <c r="AF311" s="94"/>
      <c r="AG311" s="94"/>
      <c r="AH311" s="94"/>
      <c r="AI311" s="94"/>
      <c r="AJ311" s="94"/>
      <c r="AK311" s="94"/>
      <c r="AL311" s="94"/>
      <c r="AM311" s="94"/>
    </row>
    <row r="312" spans="1:39" s="20" customFormat="1" hidden="1">
      <c r="A312" s="31"/>
      <c r="B312" s="31"/>
      <c r="C312" s="94"/>
      <c r="D312" s="94"/>
      <c r="E312" s="94"/>
      <c r="F312" s="149"/>
      <c r="G312" s="14">
        <v>3</v>
      </c>
      <c r="H312" s="15">
        <v>2014</v>
      </c>
      <c r="I312" s="200">
        <v>2014</v>
      </c>
      <c r="J312" s="200">
        <v>2014</v>
      </c>
      <c r="K312" s="16" t="str">
        <f>[1]Lib_RawData!G123</f>
        <v>CFO</v>
      </c>
      <c r="L312" s="17">
        <f t="shared" si="39"/>
        <v>0</v>
      </c>
      <c r="M312" s="10">
        <f t="shared" si="39"/>
        <v>0</v>
      </c>
      <c r="N312" s="10">
        <f t="shared" si="39"/>
        <v>0</v>
      </c>
      <c r="O312" s="18">
        <f t="shared" si="40"/>
        <v>0</v>
      </c>
      <c r="P312" s="19">
        <f t="shared" si="41"/>
        <v>0</v>
      </c>
      <c r="Q312" s="20">
        <f>P312*[1]Factors!D299</f>
        <v>0</v>
      </c>
      <c r="R312" s="20">
        <f t="shared" si="42"/>
        <v>0</v>
      </c>
      <c r="S312" s="20">
        <f>R312*[1]Factors!D299</f>
        <v>0</v>
      </c>
      <c r="T312" s="21">
        <f>R312*[1]Factors!D299*[1]Factors!E299</f>
        <v>0</v>
      </c>
      <c r="U312" s="17"/>
      <c r="V312" s="10"/>
      <c r="W312" s="21">
        <f>[1]Lib_RawData!AK123</f>
        <v>0</v>
      </c>
      <c r="X312" s="27">
        <f t="shared" si="45"/>
        <v>26.493822057882191</v>
      </c>
      <c r="Y312" s="10">
        <f t="shared" si="44"/>
        <v>0</v>
      </c>
      <c r="Z312" s="17"/>
      <c r="AA312" s="10">
        <f t="shared" si="38"/>
        <v>0</v>
      </c>
      <c r="AB312" s="10"/>
      <c r="AC312" s="18">
        <f t="shared" si="34"/>
        <v>0</v>
      </c>
      <c r="AD312" s="94"/>
      <c r="AE312" s="94"/>
      <c r="AF312" s="94"/>
      <c r="AG312" s="94"/>
      <c r="AH312" s="94"/>
      <c r="AI312" s="94"/>
      <c r="AJ312" s="94"/>
      <c r="AK312" s="94"/>
      <c r="AL312" s="94"/>
      <c r="AM312" s="94"/>
    </row>
    <row r="313" spans="1:39" s="20" customFormat="1" hidden="1">
      <c r="A313" s="31"/>
      <c r="B313" s="31"/>
      <c r="C313" s="94"/>
      <c r="D313" s="94"/>
      <c r="E313" s="94"/>
      <c r="F313" s="149"/>
      <c r="G313" s="14">
        <v>4</v>
      </c>
      <c r="H313" s="15">
        <v>2014</v>
      </c>
      <c r="I313" s="200">
        <v>2014</v>
      </c>
      <c r="J313" s="200">
        <v>2015</v>
      </c>
      <c r="K313" s="16" t="str">
        <f>[1]Lib_RawData!G124</f>
        <v>CFO</v>
      </c>
      <c r="L313" s="17">
        <f t="shared" si="39"/>
        <v>0</v>
      </c>
      <c r="M313" s="10">
        <f t="shared" si="39"/>
        <v>0</v>
      </c>
      <c r="N313" s="10">
        <f t="shared" si="39"/>
        <v>0</v>
      </c>
      <c r="O313" s="18">
        <f t="shared" si="40"/>
        <v>0</v>
      </c>
      <c r="P313" s="19">
        <f t="shared" si="41"/>
        <v>0</v>
      </c>
      <c r="Q313" s="20">
        <f>P313*[1]Factors!D300</f>
        <v>0</v>
      </c>
      <c r="R313" s="20">
        <f t="shared" si="42"/>
        <v>0</v>
      </c>
      <c r="S313" s="20">
        <f>R313*[1]Factors!D300</f>
        <v>0</v>
      </c>
      <c r="T313" s="21">
        <f>R313*[1]Factors!D300*[1]Factors!E300</f>
        <v>0</v>
      </c>
      <c r="U313" s="17"/>
      <c r="V313" s="10"/>
      <c r="W313" s="21">
        <f>[1]Lib_RawData!AK124</f>
        <v>0</v>
      </c>
      <c r="X313" s="27">
        <f t="shared" si="45"/>
        <v>26.493822057882191</v>
      </c>
      <c r="Y313" s="10">
        <f t="shared" si="44"/>
        <v>0</v>
      </c>
      <c r="Z313" s="17"/>
      <c r="AA313" s="10">
        <f t="shared" si="38"/>
        <v>0</v>
      </c>
      <c r="AB313" s="10"/>
      <c r="AC313" s="18">
        <f t="shared" si="34"/>
        <v>0</v>
      </c>
      <c r="AD313" s="94"/>
      <c r="AE313" s="94"/>
      <c r="AF313" s="94"/>
      <c r="AG313" s="94"/>
      <c r="AH313" s="94"/>
      <c r="AI313" s="94"/>
      <c r="AJ313" s="94"/>
      <c r="AK313" s="94"/>
      <c r="AL313" s="94"/>
      <c r="AM313" s="94"/>
    </row>
    <row r="314" spans="1:39" s="20" customFormat="1" hidden="1">
      <c r="A314" s="31"/>
      <c r="B314" s="31"/>
      <c r="C314" s="94"/>
      <c r="D314" s="94"/>
      <c r="E314" s="94"/>
      <c r="F314" s="149"/>
      <c r="G314" s="14">
        <v>5</v>
      </c>
      <c r="H314" s="15">
        <v>2014</v>
      </c>
      <c r="I314" s="200">
        <v>2014</v>
      </c>
      <c r="J314" s="200">
        <v>2015</v>
      </c>
      <c r="K314" s="16" t="str">
        <f>[1]Lib_RawData!G125</f>
        <v>CFO</v>
      </c>
      <c r="L314" s="17">
        <f t="shared" si="39"/>
        <v>0</v>
      </c>
      <c r="M314" s="10">
        <f t="shared" si="39"/>
        <v>0</v>
      </c>
      <c r="N314" s="10">
        <f t="shared" si="39"/>
        <v>0</v>
      </c>
      <c r="O314" s="18">
        <f t="shared" si="40"/>
        <v>0</v>
      </c>
      <c r="P314" s="19">
        <f t="shared" si="41"/>
        <v>0</v>
      </c>
      <c r="Q314" s="20">
        <f>P314*[1]Factors!D301</f>
        <v>0</v>
      </c>
      <c r="R314" s="20">
        <f t="shared" si="42"/>
        <v>0</v>
      </c>
      <c r="S314" s="20">
        <f>R314*[1]Factors!D301</f>
        <v>0</v>
      </c>
      <c r="T314" s="21">
        <f>R314*[1]Factors!D301*[1]Factors!E301</f>
        <v>0</v>
      </c>
      <c r="U314" s="17"/>
      <c r="V314" s="10"/>
      <c r="W314" s="18">
        <f>[1]Lib_RawData!AK125</f>
        <v>0</v>
      </c>
      <c r="X314" s="27">
        <f t="shared" si="45"/>
        <v>26.493822057882191</v>
      </c>
      <c r="Y314" s="10">
        <f t="shared" si="44"/>
        <v>0</v>
      </c>
      <c r="Z314" s="17"/>
      <c r="AA314" s="10">
        <f t="shared" si="38"/>
        <v>0</v>
      </c>
      <c r="AB314" s="10"/>
      <c r="AC314" s="18">
        <f t="shared" si="34"/>
        <v>0</v>
      </c>
      <c r="AD314" s="94"/>
      <c r="AE314" s="94"/>
      <c r="AF314" s="94"/>
      <c r="AG314" s="94"/>
      <c r="AH314" s="94"/>
      <c r="AI314" s="94"/>
      <c r="AJ314" s="94"/>
      <c r="AK314" s="94"/>
      <c r="AL314" s="94"/>
      <c r="AM314" s="94"/>
    </row>
    <row r="315" spans="1:39" s="20" customFormat="1" hidden="1">
      <c r="A315" s="31"/>
      <c r="B315" s="31"/>
      <c r="C315" s="94"/>
      <c r="D315" s="94"/>
      <c r="E315" s="94"/>
      <c r="F315" s="149"/>
      <c r="G315" s="14">
        <v>6</v>
      </c>
      <c r="H315" s="15">
        <v>2014</v>
      </c>
      <c r="I315" s="200">
        <v>2014</v>
      </c>
      <c r="J315" s="200">
        <v>2015</v>
      </c>
      <c r="K315" s="16" t="str">
        <f>[1]Lib_RawData!G126</f>
        <v>CFO</v>
      </c>
      <c r="L315" s="17">
        <f t="shared" si="39"/>
        <v>0</v>
      </c>
      <c r="M315" s="10">
        <f t="shared" si="39"/>
        <v>0</v>
      </c>
      <c r="N315" s="10">
        <f t="shared" si="39"/>
        <v>0</v>
      </c>
      <c r="O315" s="18">
        <f t="shared" si="40"/>
        <v>0</v>
      </c>
      <c r="P315" s="19">
        <f t="shared" si="41"/>
        <v>0</v>
      </c>
      <c r="Q315" s="20">
        <f>P315*[1]Factors!D302</f>
        <v>0</v>
      </c>
      <c r="R315" s="20">
        <f t="shared" si="42"/>
        <v>0</v>
      </c>
      <c r="S315" s="20">
        <f>R315*[1]Factors!D302</f>
        <v>0</v>
      </c>
      <c r="T315" s="21">
        <f>R315*[1]Factors!D302*[1]Factors!E302</f>
        <v>0</v>
      </c>
      <c r="U315" s="17"/>
      <c r="V315" s="10"/>
      <c r="W315" s="18">
        <f>[1]Lib_RawData!AK126</f>
        <v>0</v>
      </c>
      <c r="X315" s="27">
        <f t="shared" si="45"/>
        <v>26.493822057882191</v>
      </c>
      <c r="Y315" s="10">
        <f t="shared" si="44"/>
        <v>0</v>
      </c>
      <c r="Z315" s="17"/>
      <c r="AA315" s="10">
        <f t="shared" si="38"/>
        <v>0</v>
      </c>
      <c r="AB315" s="10"/>
      <c r="AC315" s="18">
        <f t="shared" ref="AC315:AC378" si="46">AB315+AA315</f>
        <v>0</v>
      </c>
      <c r="AD315" s="94"/>
      <c r="AE315" s="94"/>
      <c r="AF315" s="94"/>
      <c r="AG315" s="94"/>
      <c r="AH315" s="94"/>
      <c r="AI315" s="94"/>
      <c r="AJ315" s="94"/>
      <c r="AK315" s="94"/>
      <c r="AL315" s="94"/>
      <c r="AM315" s="94"/>
    </row>
    <row r="316" spans="1:39" s="20" customFormat="1">
      <c r="A316" s="31"/>
      <c r="B316" s="31"/>
      <c r="C316" s="94"/>
      <c r="D316" s="94"/>
      <c r="E316" s="94"/>
      <c r="F316" s="149"/>
      <c r="G316" s="14">
        <v>7</v>
      </c>
      <c r="H316" s="15">
        <v>2014</v>
      </c>
      <c r="I316" s="200">
        <v>2015</v>
      </c>
      <c r="J316" s="200">
        <v>2015</v>
      </c>
      <c r="K316" s="16" t="str">
        <f>[1]Lib_RawData!G127</f>
        <v>CFO</v>
      </c>
      <c r="L316" s="17">
        <f t="shared" si="39"/>
        <v>0</v>
      </c>
      <c r="M316" s="10">
        <f t="shared" si="39"/>
        <v>0</v>
      </c>
      <c r="N316" s="10">
        <f t="shared" si="39"/>
        <v>0</v>
      </c>
      <c r="O316" s="18">
        <f t="shared" si="40"/>
        <v>0</v>
      </c>
      <c r="P316" s="19">
        <f t="shared" si="41"/>
        <v>0</v>
      </c>
      <c r="Q316" s="20">
        <f>P316*[1]Factors!D303</f>
        <v>0</v>
      </c>
      <c r="R316" s="20">
        <f t="shared" si="42"/>
        <v>0</v>
      </c>
      <c r="S316" s="20">
        <f>R316*[1]Factors!D303</f>
        <v>0</v>
      </c>
      <c r="T316" s="21">
        <f>R316*[1]Factors!D303*[1]Factors!E303</f>
        <v>0</v>
      </c>
      <c r="U316" s="17"/>
      <c r="V316" s="10"/>
      <c r="W316" s="18">
        <f>[1]Lib_RawData!AK127</f>
        <v>0</v>
      </c>
      <c r="X316" s="27">
        <f t="shared" si="45"/>
        <v>26.493822057882191</v>
      </c>
      <c r="Y316" s="10">
        <f t="shared" si="44"/>
        <v>0</v>
      </c>
      <c r="Z316" s="17"/>
      <c r="AA316" s="10">
        <f t="shared" si="38"/>
        <v>0</v>
      </c>
      <c r="AB316" s="10"/>
      <c r="AC316" s="18">
        <f t="shared" si="46"/>
        <v>0</v>
      </c>
      <c r="AD316" s="94"/>
      <c r="AE316" s="94"/>
      <c r="AF316" s="94"/>
      <c r="AG316" s="94"/>
      <c r="AH316" s="94"/>
      <c r="AI316" s="94"/>
      <c r="AJ316" s="94"/>
      <c r="AK316" s="94"/>
      <c r="AL316" s="94"/>
      <c r="AM316" s="94"/>
    </row>
    <row r="317" spans="1:39" s="20" customFormat="1">
      <c r="A317" s="31"/>
      <c r="B317" s="31"/>
      <c r="C317" s="94"/>
      <c r="D317" s="94"/>
      <c r="E317" s="94"/>
      <c r="F317" s="149"/>
      <c r="G317" s="14">
        <v>8</v>
      </c>
      <c r="H317" s="15">
        <v>2014</v>
      </c>
      <c r="I317" s="200">
        <v>2015</v>
      </c>
      <c r="J317" s="200">
        <v>2015</v>
      </c>
      <c r="K317" s="16" t="str">
        <f>[1]Lib_RawData!G128</f>
        <v>CFO</v>
      </c>
      <c r="L317" s="17">
        <f t="shared" si="39"/>
        <v>0</v>
      </c>
      <c r="M317" s="10">
        <f t="shared" si="39"/>
        <v>0</v>
      </c>
      <c r="N317" s="10">
        <f t="shared" si="39"/>
        <v>0</v>
      </c>
      <c r="O317" s="18">
        <f t="shared" si="40"/>
        <v>0</v>
      </c>
      <c r="P317" s="19">
        <f t="shared" si="41"/>
        <v>0</v>
      </c>
      <c r="Q317" s="20">
        <f>P317*[1]Factors!D304</f>
        <v>0</v>
      </c>
      <c r="R317" s="20">
        <f t="shared" si="42"/>
        <v>0</v>
      </c>
      <c r="S317" s="20">
        <f>R317*[1]Factors!D304</f>
        <v>0</v>
      </c>
      <c r="T317" s="21">
        <f>R317*[1]Factors!D304*[1]Factors!E304</f>
        <v>0</v>
      </c>
      <c r="U317" s="17"/>
      <c r="V317" s="10"/>
      <c r="W317" s="18">
        <f>[1]Lib_RawData!AK128</f>
        <v>0</v>
      </c>
      <c r="X317" s="27">
        <f t="shared" si="45"/>
        <v>26.493822057882191</v>
      </c>
      <c r="Y317" s="10">
        <f t="shared" si="44"/>
        <v>0</v>
      </c>
      <c r="Z317" s="17"/>
      <c r="AA317" s="10">
        <f t="shared" si="38"/>
        <v>0</v>
      </c>
      <c r="AB317" s="10"/>
      <c r="AC317" s="18">
        <f t="shared" si="46"/>
        <v>0</v>
      </c>
      <c r="AD317" s="94"/>
      <c r="AE317" s="94"/>
      <c r="AF317" s="94"/>
      <c r="AG317" s="94"/>
      <c r="AH317" s="94"/>
      <c r="AI317" s="94"/>
      <c r="AJ317" s="94"/>
      <c r="AK317" s="94"/>
      <c r="AL317" s="94"/>
      <c r="AM317" s="94"/>
    </row>
    <row r="318" spans="1:39" s="20" customFormat="1">
      <c r="A318" s="31"/>
      <c r="B318" s="31"/>
      <c r="C318" s="94"/>
      <c r="D318" s="94"/>
      <c r="E318" s="94"/>
      <c r="F318" s="149"/>
      <c r="G318" s="14">
        <v>9</v>
      </c>
      <c r="H318" s="15">
        <v>2014</v>
      </c>
      <c r="I318" s="200">
        <v>2015</v>
      </c>
      <c r="J318" s="200">
        <v>2015</v>
      </c>
      <c r="K318" s="16" t="str">
        <f>[1]Lib_RawData!G129</f>
        <v>CFO</v>
      </c>
      <c r="L318" s="17">
        <f t="shared" si="39"/>
        <v>0</v>
      </c>
      <c r="M318" s="10">
        <f t="shared" si="39"/>
        <v>0</v>
      </c>
      <c r="N318" s="10">
        <f t="shared" si="39"/>
        <v>0</v>
      </c>
      <c r="O318" s="18">
        <f t="shared" si="40"/>
        <v>0</v>
      </c>
      <c r="P318" s="19">
        <f t="shared" si="41"/>
        <v>0</v>
      </c>
      <c r="Q318" s="20">
        <f>P318*[1]Factors!D305</f>
        <v>0</v>
      </c>
      <c r="R318" s="20">
        <f t="shared" si="42"/>
        <v>0</v>
      </c>
      <c r="S318" s="20">
        <f>R318*[1]Factors!D305</f>
        <v>0</v>
      </c>
      <c r="T318" s="21">
        <f>R318*[1]Factors!D305*[1]Factors!E305</f>
        <v>0</v>
      </c>
      <c r="U318" s="17"/>
      <c r="V318" s="10"/>
      <c r="W318" s="18">
        <f>[1]Lib_RawData!AK129</f>
        <v>0</v>
      </c>
      <c r="X318" s="27">
        <f t="shared" si="45"/>
        <v>26.493822057882191</v>
      </c>
      <c r="Y318" s="10">
        <f t="shared" si="44"/>
        <v>0</v>
      </c>
      <c r="Z318" s="17"/>
      <c r="AA318" s="10">
        <f t="shared" si="38"/>
        <v>0</v>
      </c>
      <c r="AB318" s="10"/>
      <c r="AC318" s="18">
        <f t="shared" si="46"/>
        <v>0</v>
      </c>
      <c r="AD318" s="94"/>
      <c r="AE318" s="94"/>
      <c r="AF318" s="94"/>
      <c r="AG318" s="94"/>
      <c r="AH318" s="94"/>
      <c r="AI318" s="94"/>
      <c r="AJ318" s="94"/>
      <c r="AK318" s="94"/>
      <c r="AL318" s="94"/>
      <c r="AM318" s="94"/>
    </row>
    <row r="319" spans="1:39" s="20" customFormat="1">
      <c r="A319" s="31"/>
      <c r="B319" s="31"/>
      <c r="C319" s="94"/>
      <c r="D319" s="94"/>
      <c r="E319" s="94"/>
      <c r="F319" s="149"/>
      <c r="G319" s="14">
        <v>10</v>
      </c>
      <c r="H319" s="15">
        <v>2014</v>
      </c>
      <c r="I319" s="200">
        <v>2015</v>
      </c>
      <c r="J319" s="200">
        <v>2015</v>
      </c>
      <c r="K319" s="16" t="str">
        <f>[1]Lib_RawData!G130</f>
        <v>CFO</v>
      </c>
      <c r="L319" s="17">
        <f t="shared" si="39"/>
        <v>0</v>
      </c>
      <c r="M319" s="10">
        <f t="shared" si="39"/>
        <v>0</v>
      </c>
      <c r="N319" s="10">
        <f t="shared" si="39"/>
        <v>0</v>
      </c>
      <c r="O319" s="18">
        <f t="shared" si="40"/>
        <v>0</v>
      </c>
      <c r="P319" s="19">
        <f t="shared" si="41"/>
        <v>0</v>
      </c>
      <c r="Q319" s="20">
        <f>P319*[1]Factors!D306</f>
        <v>0</v>
      </c>
      <c r="R319" s="20">
        <f t="shared" si="42"/>
        <v>0</v>
      </c>
      <c r="S319" s="20">
        <f>R319*[1]Factors!D306</f>
        <v>0</v>
      </c>
      <c r="T319" s="21">
        <f>R319*[1]Factors!D306*[1]Factors!E306</f>
        <v>0</v>
      </c>
      <c r="U319" s="17"/>
      <c r="V319" s="10"/>
      <c r="W319" s="18">
        <f>[1]Lib_RawData!AK130</f>
        <v>0</v>
      </c>
      <c r="X319" s="27">
        <f t="shared" si="45"/>
        <v>26.493822057882191</v>
      </c>
      <c r="Y319" s="10">
        <f t="shared" si="44"/>
        <v>0</v>
      </c>
      <c r="Z319" s="17"/>
      <c r="AA319" s="10">
        <f t="shared" si="38"/>
        <v>0</v>
      </c>
      <c r="AB319" s="10"/>
      <c r="AC319" s="18">
        <f t="shared" si="46"/>
        <v>0</v>
      </c>
      <c r="AD319" s="94"/>
      <c r="AE319" s="94"/>
      <c r="AF319" s="94"/>
      <c r="AG319" s="94"/>
      <c r="AH319" s="94"/>
      <c r="AI319" s="94"/>
      <c r="AJ319" s="94"/>
      <c r="AK319" s="94"/>
      <c r="AL319" s="94"/>
      <c r="AM319" s="94"/>
    </row>
    <row r="320" spans="1:39" s="20" customFormat="1">
      <c r="A320" s="31"/>
      <c r="B320" s="31"/>
      <c r="C320" s="94"/>
      <c r="D320" s="94"/>
      <c r="E320" s="94"/>
      <c r="F320" s="149"/>
      <c r="G320" s="14">
        <v>11</v>
      </c>
      <c r="H320" s="15">
        <v>2014</v>
      </c>
      <c r="I320" s="200">
        <v>2015</v>
      </c>
      <c r="J320" s="200">
        <v>2015</v>
      </c>
      <c r="K320" s="16" t="str">
        <f>[1]Lib_RawData!G131</f>
        <v>CFO</v>
      </c>
      <c r="L320" s="17">
        <f t="shared" si="39"/>
        <v>0</v>
      </c>
      <c r="M320" s="10">
        <f t="shared" si="39"/>
        <v>0</v>
      </c>
      <c r="N320" s="10">
        <f t="shared" si="39"/>
        <v>0</v>
      </c>
      <c r="O320" s="18">
        <f t="shared" si="40"/>
        <v>0</v>
      </c>
      <c r="P320" s="19">
        <f t="shared" si="41"/>
        <v>0</v>
      </c>
      <c r="Q320" s="20">
        <f>P320*[1]Factors!D307</f>
        <v>0</v>
      </c>
      <c r="R320" s="20">
        <f t="shared" si="42"/>
        <v>0</v>
      </c>
      <c r="S320" s="20">
        <f>R320*[1]Factors!D307</f>
        <v>0</v>
      </c>
      <c r="T320" s="21">
        <f>R320*[1]Factors!D307*[1]Factors!E307</f>
        <v>0</v>
      </c>
      <c r="U320" s="17"/>
      <c r="V320" s="10"/>
      <c r="W320" s="18">
        <f>[1]Lib_RawData!AK131</f>
        <v>0</v>
      </c>
      <c r="X320" s="27">
        <f t="shared" si="45"/>
        <v>26.493822057882191</v>
      </c>
      <c r="Y320" s="10">
        <f t="shared" si="44"/>
        <v>0</v>
      </c>
      <c r="Z320" s="17"/>
      <c r="AA320" s="10">
        <f t="shared" si="38"/>
        <v>0</v>
      </c>
      <c r="AB320" s="10"/>
      <c r="AC320" s="18">
        <f t="shared" si="46"/>
        <v>0</v>
      </c>
      <c r="AD320" s="94"/>
      <c r="AE320" s="94"/>
      <c r="AF320" s="94"/>
      <c r="AG320" s="94"/>
      <c r="AH320" s="94"/>
      <c r="AI320" s="94"/>
      <c r="AJ320" s="94"/>
      <c r="AK320" s="94"/>
      <c r="AL320" s="94"/>
      <c r="AM320" s="94"/>
    </row>
    <row r="321" spans="1:39" s="20" customFormat="1">
      <c r="A321" s="31"/>
      <c r="B321" s="31"/>
      <c r="C321" s="94"/>
      <c r="D321" s="94"/>
      <c r="E321" s="94"/>
      <c r="F321" s="149"/>
      <c r="G321" s="14">
        <v>12</v>
      </c>
      <c r="H321" s="15">
        <v>2014</v>
      </c>
      <c r="I321" s="200">
        <v>2015</v>
      </c>
      <c r="J321" s="200">
        <v>2015</v>
      </c>
      <c r="K321" s="16" t="str">
        <f>[1]Lib_RawData!G132</f>
        <v>CFO</v>
      </c>
      <c r="L321" s="17">
        <f t="shared" si="39"/>
        <v>0</v>
      </c>
      <c r="M321" s="10">
        <f t="shared" si="39"/>
        <v>0</v>
      </c>
      <c r="N321" s="10">
        <f t="shared" si="39"/>
        <v>0</v>
      </c>
      <c r="O321" s="18">
        <f t="shared" si="40"/>
        <v>0</v>
      </c>
      <c r="P321" s="19">
        <f t="shared" si="41"/>
        <v>0</v>
      </c>
      <c r="Q321" s="20">
        <f>P321*[1]Factors!D308</f>
        <v>0</v>
      </c>
      <c r="R321" s="20">
        <f t="shared" si="42"/>
        <v>0</v>
      </c>
      <c r="S321" s="20">
        <f>R321*[1]Factors!D308</f>
        <v>0</v>
      </c>
      <c r="T321" s="21">
        <f>R321*[1]Factors!D308*[1]Factors!E308</f>
        <v>0</v>
      </c>
      <c r="U321" s="17"/>
      <c r="V321" s="10"/>
      <c r="W321" s="18">
        <f>[1]Lib_RawData!AK132</f>
        <v>0</v>
      </c>
      <c r="X321" s="27">
        <f t="shared" si="45"/>
        <v>26.493822057882191</v>
      </c>
      <c r="Y321" s="10">
        <f t="shared" si="44"/>
        <v>0</v>
      </c>
      <c r="Z321" s="17"/>
      <c r="AA321" s="10">
        <f t="shared" si="38"/>
        <v>0</v>
      </c>
      <c r="AB321" s="10"/>
      <c r="AC321" s="18">
        <f t="shared" si="46"/>
        <v>0</v>
      </c>
      <c r="AD321" s="94"/>
      <c r="AE321" s="94"/>
      <c r="AF321" s="94"/>
      <c r="AG321" s="94"/>
      <c r="AH321" s="94"/>
      <c r="AI321" s="94"/>
      <c r="AJ321" s="94"/>
      <c r="AK321" s="94"/>
      <c r="AL321" s="94"/>
      <c r="AM321" s="94"/>
    </row>
    <row r="322" spans="1:39" s="20" customFormat="1">
      <c r="A322" s="31"/>
      <c r="B322" s="31"/>
      <c r="C322" s="94"/>
      <c r="D322" s="94"/>
      <c r="E322" s="94"/>
      <c r="F322" s="149"/>
      <c r="G322" s="14">
        <v>1</v>
      </c>
      <c r="H322" s="15">
        <v>2015</v>
      </c>
      <c r="I322" s="200">
        <v>2015</v>
      </c>
      <c r="J322" s="200">
        <v>2015</v>
      </c>
      <c r="K322" s="16" t="str">
        <f>[1]Lib_RawData!G133</f>
        <v>CFO</v>
      </c>
      <c r="L322" s="17">
        <f t="shared" si="39"/>
        <v>0</v>
      </c>
      <c r="M322" s="10">
        <f t="shared" si="39"/>
        <v>0</v>
      </c>
      <c r="N322" s="10">
        <f t="shared" si="39"/>
        <v>0</v>
      </c>
      <c r="O322" s="18">
        <f t="shared" si="40"/>
        <v>0</v>
      </c>
      <c r="P322" s="19">
        <f t="shared" si="41"/>
        <v>0</v>
      </c>
      <c r="Q322" s="20">
        <f>P322*[1]Factors!D309</f>
        <v>0</v>
      </c>
      <c r="R322" s="20">
        <f t="shared" si="42"/>
        <v>0</v>
      </c>
      <c r="S322" s="20">
        <f>R322*[1]Factors!D309</f>
        <v>0</v>
      </c>
      <c r="T322" s="21">
        <f>R322*[1]Factors!D309*[1]Factors!E309</f>
        <v>0</v>
      </c>
      <c r="U322" s="17"/>
      <c r="V322" s="10"/>
      <c r="W322" s="18">
        <f>[1]Lib_RawData!AK133</f>
        <v>0</v>
      </c>
      <c r="X322" s="27">
        <f t="shared" si="45"/>
        <v>27.421105829908065</v>
      </c>
      <c r="Y322" s="10">
        <f t="shared" si="44"/>
        <v>0</v>
      </c>
      <c r="Z322" s="17"/>
      <c r="AA322" s="10">
        <f t="shared" si="38"/>
        <v>0</v>
      </c>
      <c r="AB322" s="10"/>
      <c r="AC322" s="18">
        <f t="shared" si="46"/>
        <v>0</v>
      </c>
      <c r="AD322" s="94"/>
      <c r="AE322" s="94"/>
      <c r="AF322" s="94"/>
      <c r="AG322" s="94"/>
      <c r="AH322" s="94"/>
      <c r="AI322" s="94"/>
      <c r="AJ322" s="94"/>
      <c r="AK322" s="94"/>
      <c r="AL322" s="94"/>
      <c r="AM322" s="94"/>
    </row>
    <row r="323" spans="1:39" s="20" customFormat="1">
      <c r="A323" s="31"/>
      <c r="B323" s="31"/>
      <c r="C323" s="94"/>
      <c r="D323" s="94"/>
      <c r="E323" s="94"/>
      <c r="F323" s="149"/>
      <c r="G323" s="14">
        <v>2</v>
      </c>
      <c r="H323" s="15">
        <v>2015</v>
      </c>
      <c r="I323" s="200">
        <v>2015</v>
      </c>
      <c r="J323" s="200">
        <v>2015</v>
      </c>
      <c r="K323" s="16" t="str">
        <f>[1]Lib_RawData!G134</f>
        <v>CFO</v>
      </c>
      <c r="L323" s="17">
        <f t="shared" si="39"/>
        <v>0</v>
      </c>
      <c r="M323" s="10">
        <f t="shared" si="39"/>
        <v>0</v>
      </c>
      <c r="N323" s="10">
        <f t="shared" si="39"/>
        <v>0</v>
      </c>
      <c r="O323" s="18">
        <f t="shared" si="40"/>
        <v>0</v>
      </c>
      <c r="P323" s="19">
        <f t="shared" si="41"/>
        <v>0</v>
      </c>
      <c r="Q323" s="20">
        <f>P323*[1]Factors!D310</f>
        <v>0</v>
      </c>
      <c r="R323" s="20">
        <f t="shared" si="42"/>
        <v>0</v>
      </c>
      <c r="S323" s="20">
        <f>R323*[1]Factors!D310</f>
        <v>0</v>
      </c>
      <c r="T323" s="21">
        <f>R323*[1]Factors!D310*[1]Factors!E310</f>
        <v>0</v>
      </c>
      <c r="U323" s="17"/>
      <c r="V323" s="10"/>
      <c r="W323" s="18">
        <f>[1]Lib_RawData!AK134</f>
        <v>0</v>
      </c>
      <c r="X323" s="27">
        <f t="shared" si="45"/>
        <v>27.421105829908065</v>
      </c>
      <c r="Y323" s="10">
        <f t="shared" si="44"/>
        <v>0</v>
      </c>
      <c r="Z323" s="17"/>
      <c r="AA323" s="10">
        <f t="shared" si="38"/>
        <v>0</v>
      </c>
      <c r="AB323" s="10"/>
      <c r="AC323" s="18">
        <f t="shared" si="46"/>
        <v>0</v>
      </c>
      <c r="AD323" s="94"/>
      <c r="AE323" s="94"/>
      <c r="AF323" s="94"/>
      <c r="AG323" s="94"/>
      <c r="AH323" s="94"/>
      <c r="AI323" s="94"/>
      <c r="AJ323" s="94"/>
      <c r="AK323" s="94"/>
      <c r="AL323" s="94"/>
      <c r="AM323" s="94"/>
    </row>
    <row r="324" spans="1:39" s="20" customFormat="1">
      <c r="A324" s="31"/>
      <c r="B324" s="31"/>
      <c r="C324" s="94"/>
      <c r="D324" s="94"/>
      <c r="E324" s="94"/>
      <c r="F324" s="149"/>
      <c r="G324" s="14">
        <v>3</v>
      </c>
      <c r="H324" s="15">
        <v>2015</v>
      </c>
      <c r="I324" s="200">
        <v>2015</v>
      </c>
      <c r="J324" s="200">
        <v>2015</v>
      </c>
      <c r="K324" s="16" t="str">
        <f>[1]Lib_RawData!G135</f>
        <v>CFO</v>
      </c>
      <c r="L324" s="17">
        <f t="shared" si="39"/>
        <v>0</v>
      </c>
      <c r="M324" s="10">
        <f t="shared" si="39"/>
        <v>0</v>
      </c>
      <c r="N324" s="10">
        <f t="shared" si="39"/>
        <v>0</v>
      </c>
      <c r="O324" s="18">
        <f t="shared" si="40"/>
        <v>0</v>
      </c>
      <c r="P324" s="19">
        <f t="shared" si="41"/>
        <v>0</v>
      </c>
      <c r="Q324" s="20">
        <f>P324*[1]Factors!D311</f>
        <v>0</v>
      </c>
      <c r="R324" s="20">
        <f t="shared" si="42"/>
        <v>0</v>
      </c>
      <c r="S324" s="20">
        <f>R324*[1]Factors!D311</f>
        <v>0</v>
      </c>
      <c r="T324" s="21">
        <f>R324*[1]Factors!D311*[1]Factors!E311</f>
        <v>0</v>
      </c>
      <c r="U324" s="17"/>
      <c r="V324" s="10"/>
      <c r="W324" s="18">
        <f>[1]Lib_RawData!AK135</f>
        <v>0</v>
      </c>
      <c r="X324" s="27">
        <f t="shared" si="45"/>
        <v>27.421105829908065</v>
      </c>
      <c r="Y324" s="10">
        <f t="shared" si="44"/>
        <v>0</v>
      </c>
      <c r="Z324" s="17"/>
      <c r="AA324" s="10">
        <f t="shared" si="38"/>
        <v>0</v>
      </c>
      <c r="AB324" s="10"/>
      <c r="AC324" s="18">
        <f t="shared" si="46"/>
        <v>0</v>
      </c>
      <c r="AD324" s="94"/>
      <c r="AE324" s="94"/>
      <c r="AF324" s="94"/>
      <c r="AG324" s="94"/>
      <c r="AH324" s="94"/>
      <c r="AI324" s="94"/>
      <c r="AJ324" s="94"/>
      <c r="AK324" s="94"/>
      <c r="AL324" s="94"/>
      <c r="AM324" s="94"/>
    </row>
    <row r="325" spans="1:39" s="20" customFormat="1">
      <c r="A325" s="31"/>
      <c r="B325" s="31"/>
      <c r="C325" s="94"/>
      <c r="D325" s="94"/>
      <c r="E325" s="94"/>
      <c r="F325" s="149"/>
      <c r="G325" s="14">
        <v>4</v>
      </c>
      <c r="H325" s="15">
        <v>2015</v>
      </c>
      <c r="I325" s="200">
        <v>2015</v>
      </c>
      <c r="J325" s="200">
        <v>2016</v>
      </c>
      <c r="K325" s="16" t="str">
        <f>[1]Lib_RawData!G136</f>
        <v>CFO</v>
      </c>
      <c r="L325" s="17">
        <f t="shared" si="39"/>
        <v>0</v>
      </c>
      <c r="M325" s="10">
        <f t="shared" si="39"/>
        <v>0</v>
      </c>
      <c r="N325" s="10">
        <f t="shared" si="39"/>
        <v>0</v>
      </c>
      <c r="O325" s="18">
        <f t="shared" si="40"/>
        <v>0</v>
      </c>
      <c r="P325" s="19">
        <f t="shared" si="41"/>
        <v>0</v>
      </c>
      <c r="Q325" s="20">
        <f>P325*[1]Factors!D312</f>
        <v>0</v>
      </c>
      <c r="R325" s="20">
        <f t="shared" si="42"/>
        <v>0</v>
      </c>
      <c r="S325" s="20">
        <f>R325*[1]Factors!D312</f>
        <v>0</v>
      </c>
      <c r="T325" s="21">
        <f>R325*[1]Factors!D312*[1]Factors!E312</f>
        <v>0</v>
      </c>
      <c r="U325" s="17"/>
      <c r="V325" s="10"/>
      <c r="W325" s="18">
        <f>[1]Lib_RawData!AK136</f>
        <v>0</v>
      </c>
      <c r="X325" s="27">
        <f t="shared" si="45"/>
        <v>27.421105829908065</v>
      </c>
      <c r="Y325" s="10">
        <f t="shared" si="44"/>
        <v>0</v>
      </c>
      <c r="Z325" s="17"/>
      <c r="AA325" s="10">
        <f t="shared" si="38"/>
        <v>0</v>
      </c>
      <c r="AB325" s="10"/>
      <c r="AC325" s="18">
        <f t="shared" si="46"/>
        <v>0</v>
      </c>
      <c r="AD325" s="94"/>
      <c r="AE325" s="94"/>
      <c r="AF325" s="94"/>
      <c r="AG325" s="94"/>
      <c r="AH325" s="94"/>
      <c r="AI325" s="94"/>
      <c r="AJ325" s="94"/>
      <c r="AK325" s="94"/>
      <c r="AL325" s="94"/>
      <c r="AM325" s="94"/>
    </row>
    <row r="326" spans="1:39" s="20" customFormat="1">
      <c r="A326" s="31"/>
      <c r="B326" s="31"/>
      <c r="C326" s="94"/>
      <c r="D326" s="94"/>
      <c r="E326" s="94"/>
      <c r="F326" s="149"/>
      <c r="G326" s="14">
        <v>5</v>
      </c>
      <c r="H326" s="15">
        <v>2015</v>
      </c>
      <c r="I326" s="200">
        <v>2015</v>
      </c>
      <c r="J326" s="200">
        <v>2016</v>
      </c>
      <c r="K326" s="16" t="str">
        <f>[1]Lib_RawData!G137</f>
        <v>CFO</v>
      </c>
      <c r="L326" s="17">
        <f t="shared" si="39"/>
        <v>0</v>
      </c>
      <c r="M326" s="10">
        <f t="shared" si="39"/>
        <v>0</v>
      </c>
      <c r="N326" s="10">
        <f t="shared" si="39"/>
        <v>0</v>
      </c>
      <c r="O326" s="18">
        <f t="shared" si="40"/>
        <v>0</v>
      </c>
      <c r="P326" s="19">
        <f t="shared" si="41"/>
        <v>0</v>
      </c>
      <c r="Q326" s="20">
        <f>P326*[1]Factors!D313</f>
        <v>0</v>
      </c>
      <c r="R326" s="20">
        <f t="shared" si="42"/>
        <v>0</v>
      </c>
      <c r="S326" s="20">
        <f>R326*[1]Factors!D313</f>
        <v>0</v>
      </c>
      <c r="T326" s="21">
        <f>R326*[1]Factors!D313*[1]Factors!E313</f>
        <v>0</v>
      </c>
      <c r="U326" s="17"/>
      <c r="V326" s="10"/>
      <c r="W326" s="18">
        <f>[1]Lib_RawData!AK137</f>
        <v>0</v>
      </c>
      <c r="X326" s="27">
        <f t="shared" si="45"/>
        <v>27.421105829908065</v>
      </c>
      <c r="Y326" s="10">
        <f t="shared" si="44"/>
        <v>0</v>
      </c>
      <c r="Z326" s="17"/>
      <c r="AA326" s="10">
        <f t="shared" si="38"/>
        <v>0</v>
      </c>
      <c r="AB326" s="10"/>
      <c r="AC326" s="18">
        <f t="shared" si="46"/>
        <v>0</v>
      </c>
      <c r="AD326" s="94"/>
      <c r="AE326" s="94"/>
      <c r="AF326" s="94"/>
      <c r="AG326" s="94"/>
      <c r="AH326" s="94"/>
      <c r="AI326" s="94"/>
      <c r="AJ326" s="94"/>
      <c r="AK326" s="94"/>
      <c r="AL326" s="94"/>
      <c r="AM326" s="94"/>
    </row>
    <row r="327" spans="1:39" s="20" customFormat="1">
      <c r="A327" s="31"/>
      <c r="B327" s="31"/>
      <c r="C327" s="94"/>
      <c r="D327" s="94"/>
      <c r="E327" s="94"/>
      <c r="F327" s="149"/>
      <c r="G327" s="14">
        <v>6</v>
      </c>
      <c r="H327" s="15">
        <v>2015</v>
      </c>
      <c r="I327" s="200">
        <v>2015</v>
      </c>
      <c r="J327" s="200">
        <v>2016</v>
      </c>
      <c r="K327" s="16" t="str">
        <f>[1]Lib_RawData!G138</f>
        <v>CFO</v>
      </c>
      <c r="L327" s="17">
        <f t="shared" si="39"/>
        <v>0</v>
      </c>
      <c r="M327" s="10">
        <f t="shared" si="39"/>
        <v>0</v>
      </c>
      <c r="N327" s="10">
        <f t="shared" si="39"/>
        <v>0</v>
      </c>
      <c r="O327" s="18">
        <f t="shared" si="40"/>
        <v>0</v>
      </c>
      <c r="P327" s="19">
        <f t="shared" si="41"/>
        <v>0</v>
      </c>
      <c r="Q327" s="20">
        <f>P327*[1]Factors!D314</f>
        <v>0</v>
      </c>
      <c r="R327" s="20">
        <f t="shared" si="42"/>
        <v>0</v>
      </c>
      <c r="S327" s="20">
        <f>R327*[1]Factors!D314</f>
        <v>0</v>
      </c>
      <c r="T327" s="21">
        <f>R327*[1]Factors!D314*[1]Factors!E314</f>
        <v>0</v>
      </c>
      <c r="U327" s="17"/>
      <c r="V327" s="10"/>
      <c r="W327" s="18">
        <f>[1]Lib_RawData!AK138</f>
        <v>0</v>
      </c>
      <c r="X327" s="27">
        <f t="shared" si="45"/>
        <v>27.421105829908065</v>
      </c>
      <c r="Y327" s="10">
        <f t="shared" si="44"/>
        <v>0</v>
      </c>
      <c r="Z327" s="17"/>
      <c r="AA327" s="10">
        <f t="shared" si="38"/>
        <v>0</v>
      </c>
      <c r="AB327" s="10"/>
      <c r="AC327" s="18">
        <f t="shared" si="46"/>
        <v>0</v>
      </c>
      <c r="AD327" s="94"/>
      <c r="AE327" s="94"/>
      <c r="AF327" s="94"/>
      <c r="AG327" s="94"/>
      <c r="AH327" s="94"/>
      <c r="AI327" s="94"/>
      <c r="AJ327" s="94"/>
      <c r="AK327" s="94"/>
      <c r="AL327" s="94"/>
      <c r="AM327" s="94"/>
    </row>
    <row r="328" spans="1:39" s="20" customFormat="1">
      <c r="A328" s="31"/>
      <c r="B328" s="31"/>
      <c r="C328" s="94"/>
      <c r="D328" s="94"/>
      <c r="E328" s="94"/>
      <c r="F328" s="149"/>
      <c r="G328" s="14">
        <v>7</v>
      </c>
      <c r="H328" s="15">
        <v>2015</v>
      </c>
      <c r="I328" s="200">
        <v>2016</v>
      </c>
      <c r="J328" s="200">
        <v>2016</v>
      </c>
      <c r="K328" s="16" t="str">
        <f>[1]Lib_RawData!G139</f>
        <v>CFO</v>
      </c>
      <c r="L328" s="17">
        <f t="shared" si="39"/>
        <v>0</v>
      </c>
      <c r="M328" s="10">
        <f t="shared" si="39"/>
        <v>0</v>
      </c>
      <c r="N328" s="10">
        <f t="shared" si="39"/>
        <v>0</v>
      </c>
      <c r="O328" s="18">
        <f t="shared" si="40"/>
        <v>0</v>
      </c>
      <c r="P328" s="19">
        <f t="shared" si="41"/>
        <v>0</v>
      </c>
      <c r="Q328" s="20">
        <f>P328*[1]Factors!D315</f>
        <v>0</v>
      </c>
      <c r="R328" s="20">
        <f t="shared" si="42"/>
        <v>0</v>
      </c>
      <c r="S328" s="20">
        <f>R328*[1]Factors!D315</f>
        <v>0</v>
      </c>
      <c r="T328" s="21">
        <f>R328*[1]Factors!D315*[1]Factors!E315</f>
        <v>0</v>
      </c>
      <c r="U328" s="17"/>
      <c r="V328" s="10"/>
      <c r="W328" s="18">
        <f>[1]Lib_RawData!AK139</f>
        <v>0</v>
      </c>
      <c r="X328" s="27">
        <f t="shared" si="45"/>
        <v>27.421105829908065</v>
      </c>
      <c r="Y328" s="10">
        <f t="shared" si="44"/>
        <v>0</v>
      </c>
      <c r="Z328" s="17"/>
      <c r="AA328" s="10">
        <f t="shared" si="38"/>
        <v>0</v>
      </c>
      <c r="AB328" s="10"/>
      <c r="AC328" s="18">
        <f t="shared" si="46"/>
        <v>0</v>
      </c>
      <c r="AD328" s="94"/>
      <c r="AE328" s="94"/>
      <c r="AF328" s="94"/>
      <c r="AG328" s="94"/>
      <c r="AH328" s="94"/>
      <c r="AI328" s="94"/>
      <c r="AJ328" s="94"/>
      <c r="AK328" s="94"/>
      <c r="AL328" s="94"/>
      <c r="AM328" s="94"/>
    </row>
    <row r="329" spans="1:39" s="20" customFormat="1">
      <c r="A329" s="31"/>
      <c r="B329" s="31"/>
      <c r="C329" s="94"/>
      <c r="D329" s="94"/>
      <c r="E329" s="94"/>
      <c r="F329" s="149"/>
      <c r="G329" s="14">
        <v>8</v>
      </c>
      <c r="H329" s="15">
        <v>2015</v>
      </c>
      <c r="I329" s="200">
        <v>2016</v>
      </c>
      <c r="J329" s="200">
        <v>2016</v>
      </c>
      <c r="K329" s="16" t="str">
        <f>[1]Lib_RawData!G140</f>
        <v>CFO</v>
      </c>
      <c r="L329" s="17">
        <f t="shared" si="39"/>
        <v>0</v>
      </c>
      <c r="M329" s="10">
        <f t="shared" si="39"/>
        <v>0</v>
      </c>
      <c r="N329" s="10">
        <f t="shared" si="39"/>
        <v>0</v>
      </c>
      <c r="O329" s="18">
        <f t="shared" si="40"/>
        <v>0</v>
      </c>
      <c r="P329" s="19">
        <f t="shared" si="41"/>
        <v>0</v>
      </c>
      <c r="Q329" s="20">
        <f>P329*[1]Factors!D316</f>
        <v>0</v>
      </c>
      <c r="R329" s="20">
        <f t="shared" si="42"/>
        <v>0</v>
      </c>
      <c r="S329" s="20">
        <f>R329*[1]Factors!D316</f>
        <v>0</v>
      </c>
      <c r="T329" s="21">
        <f>R329*[1]Factors!D316*[1]Factors!E316</f>
        <v>0</v>
      </c>
      <c r="U329" s="17"/>
      <c r="V329" s="10"/>
      <c r="W329" s="18">
        <f>[1]Lib_RawData!AK140</f>
        <v>0</v>
      </c>
      <c r="X329" s="27">
        <f t="shared" si="45"/>
        <v>27.421105829908065</v>
      </c>
      <c r="Y329" s="10">
        <f t="shared" si="44"/>
        <v>0</v>
      </c>
      <c r="Z329" s="17"/>
      <c r="AA329" s="10">
        <f t="shared" si="38"/>
        <v>0</v>
      </c>
      <c r="AB329" s="10"/>
      <c r="AC329" s="18">
        <f t="shared" si="46"/>
        <v>0</v>
      </c>
      <c r="AD329" s="94"/>
      <c r="AE329" s="94"/>
      <c r="AF329" s="94"/>
      <c r="AG329" s="94"/>
      <c r="AH329" s="94"/>
      <c r="AI329" s="94"/>
      <c r="AJ329" s="94"/>
      <c r="AK329" s="94"/>
      <c r="AL329" s="94"/>
      <c r="AM329" s="94"/>
    </row>
    <row r="330" spans="1:39" s="20" customFormat="1">
      <c r="A330" s="31"/>
      <c r="B330" s="31"/>
      <c r="C330" s="94"/>
      <c r="D330" s="94"/>
      <c r="E330" s="94"/>
      <c r="F330" s="149"/>
      <c r="G330" s="14">
        <v>9</v>
      </c>
      <c r="H330" s="15">
        <v>2015</v>
      </c>
      <c r="I330" s="200">
        <v>2016</v>
      </c>
      <c r="J330" s="200">
        <v>2016</v>
      </c>
      <c r="K330" s="16" t="str">
        <f>[1]Lib_RawData!G141</f>
        <v>CFO</v>
      </c>
      <c r="L330" s="17">
        <f t="shared" si="39"/>
        <v>0</v>
      </c>
      <c r="M330" s="10">
        <f t="shared" si="39"/>
        <v>0</v>
      </c>
      <c r="N330" s="10">
        <f t="shared" si="39"/>
        <v>0</v>
      </c>
      <c r="O330" s="18">
        <f t="shared" si="40"/>
        <v>0</v>
      </c>
      <c r="P330" s="19">
        <f t="shared" si="41"/>
        <v>0</v>
      </c>
      <c r="Q330" s="20">
        <f>P330*[1]Factors!D317</f>
        <v>0</v>
      </c>
      <c r="R330" s="20">
        <f t="shared" si="42"/>
        <v>0</v>
      </c>
      <c r="S330" s="20">
        <f>R330*[1]Factors!D317</f>
        <v>0</v>
      </c>
      <c r="T330" s="21">
        <f>R330*[1]Factors!D317*[1]Factors!E317</f>
        <v>0</v>
      </c>
      <c r="U330" s="17"/>
      <c r="V330" s="10"/>
      <c r="W330" s="18">
        <f>[1]Lib_RawData!AK141</f>
        <v>0</v>
      </c>
      <c r="X330" s="27">
        <f t="shared" si="45"/>
        <v>27.421105829908065</v>
      </c>
      <c r="Y330" s="10">
        <f t="shared" si="44"/>
        <v>0</v>
      </c>
      <c r="Z330" s="17"/>
      <c r="AA330" s="10">
        <f t="shared" si="38"/>
        <v>0</v>
      </c>
      <c r="AB330" s="10"/>
      <c r="AC330" s="18">
        <f t="shared" si="46"/>
        <v>0</v>
      </c>
      <c r="AD330" s="94"/>
      <c r="AE330" s="94"/>
      <c r="AF330" s="94"/>
      <c r="AG330" s="94"/>
      <c r="AH330" s="94"/>
      <c r="AI330" s="94"/>
      <c r="AJ330" s="94"/>
      <c r="AK330" s="94"/>
      <c r="AL330" s="94"/>
      <c r="AM330" s="94"/>
    </row>
    <row r="331" spans="1:39" s="20" customFormat="1">
      <c r="A331" s="31"/>
      <c r="B331" s="31"/>
      <c r="C331" s="94"/>
      <c r="D331" s="94"/>
      <c r="E331" s="94"/>
      <c r="F331" s="149"/>
      <c r="G331" s="14">
        <v>10</v>
      </c>
      <c r="H331" s="15">
        <v>2015</v>
      </c>
      <c r="I331" s="200">
        <v>2016</v>
      </c>
      <c r="J331" s="200">
        <v>2016</v>
      </c>
      <c r="K331" s="16" t="str">
        <f>[1]Lib_RawData!G142</f>
        <v>CFO</v>
      </c>
      <c r="L331" s="17">
        <f t="shared" si="39"/>
        <v>0</v>
      </c>
      <c r="M331" s="10">
        <f t="shared" si="39"/>
        <v>0</v>
      </c>
      <c r="N331" s="10">
        <f t="shared" si="39"/>
        <v>0</v>
      </c>
      <c r="O331" s="18">
        <f t="shared" si="40"/>
        <v>0</v>
      </c>
      <c r="P331" s="19">
        <f t="shared" si="41"/>
        <v>0</v>
      </c>
      <c r="Q331" s="20">
        <f>P331*[1]Factors!D318</f>
        <v>0</v>
      </c>
      <c r="R331" s="20">
        <f t="shared" si="42"/>
        <v>0</v>
      </c>
      <c r="S331" s="20">
        <f>R331*[1]Factors!D318</f>
        <v>0</v>
      </c>
      <c r="T331" s="21">
        <f>R331*[1]Factors!D318*[1]Factors!E318</f>
        <v>0</v>
      </c>
      <c r="U331" s="17"/>
      <c r="V331" s="10"/>
      <c r="W331" s="18">
        <f>[1]Lib_RawData!AK142</f>
        <v>0</v>
      </c>
      <c r="X331" s="27">
        <f t="shared" si="45"/>
        <v>27.421105829908065</v>
      </c>
      <c r="Y331" s="10">
        <f t="shared" si="44"/>
        <v>0</v>
      </c>
      <c r="Z331" s="17"/>
      <c r="AA331" s="10">
        <f t="shared" si="38"/>
        <v>0</v>
      </c>
      <c r="AB331" s="10"/>
      <c r="AC331" s="18">
        <f t="shared" si="46"/>
        <v>0</v>
      </c>
      <c r="AD331" s="94"/>
      <c r="AE331" s="94"/>
      <c r="AF331" s="94"/>
      <c r="AG331" s="94"/>
      <c r="AH331" s="94"/>
      <c r="AI331" s="94"/>
      <c r="AJ331" s="94"/>
      <c r="AK331" s="94"/>
      <c r="AL331" s="94"/>
      <c r="AM331" s="94"/>
    </row>
    <row r="332" spans="1:39" s="20" customFormat="1">
      <c r="A332" s="31"/>
      <c r="B332" s="31"/>
      <c r="C332" s="94"/>
      <c r="D332" s="94"/>
      <c r="E332" s="94"/>
      <c r="F332" s="149"/>
      <c r="G332" s="14">
        <v>11</v>
      </c>
      <c r="H332" s="15">
        <v>2015</v>
      </c>
      <c r="I332" s="200">
        <v>2016</v>
      </c>
      <c r="J332" s="200">
        <v>2016</v>
      </c>
      <c r="K332" s="16" t="str">
        <f>[1]Lib_RawData!G143</f>
        <v>CFO</v>
      </c>
      <c r="L332" s="17">
        <f t="shared" si="39"/>
        <v>0</v>
      </c>
      <c r="M332" s="10">
        <f t="shared" si="39"/>
        <v>0</v>
      </c>
      <c r="N332" s="10">
        <f t="shared" si="39"/>
        <v>0</v>
      </c>
      <c r="O332" s="18">
        <f t="shared" si="40"/>
        <v>0</v>
      </c>
      <c r="P332" s="19">
        <f t="shared" si="41"/>
        <v>0</v>
      </c>
      <c r="Q332" s="20">
        <f>P332*[1]Factors!D319</f>
        <v>0</v>
      </c>
      <c r="R332" s="20">
        <f t="shared" si="42"/>
        <v>0</v>
      </c>
      <c r="S332" s="20">
        <f>R332*[1]Factors!D319</f>
        <v>0</v>
      </c>
      <c r="T332" s="21">
        <f>R332*[1]Factors!D319*[1]Factors!E319</f>
        <v>0</v>
      </c>
      <c r="U332" s="17"/>
      <c r="V332" s="10"/>
      <c r="W332" s="18">
        <f>[1]Lib_RawData!AK143</f>
        <v>0</v>
      </c>
      <c r="X332" s="27">
        <f t="shared" si="45"/>
        <v>27.421105829908065</v>
      </c>
      <c r="Y332" s="10">
        <f t="shared" si="44"/>
        <v>0</v>
      </c>
      <c r="Z332" s="17"/>
      <c r="AA332" s="10">
        <f t="shared" si="38"/>
        <v>0</v>
      </c>
      <c r="AB332" s="10"/>
      <c r="AC332" s="18">
        <f t="shared" si="46"/>
        <v>0</v>
      </c>
      <c r="AD332" s="94"/>
      <c r="AE332" s="94"/>
      <c r="AF332" s="94"/>
      <c r="AG332" s="94"/>
      <c r="AH332" s="94"/>
      <c r="AI332" s="94"/>
      <c r="AJ332" s="94"/>
      <c r="AK332" s="94"/>
      <c r="AL332" s="94"/>
      <c r="AM332" s="94"/>
    </row>
    <row r="333" spans="1:39" s="20" customFormat="1">
      <c r="A333" s="31"/>
      <c r="B333" s="31"/>
      <c r="C333" s="94"/>
      <c r="D333" s="94"/>
      <c r="E333" s="94"/>
      <c r="F333" s="149"/>
      <c r="G333" s="14">
        <v>12</v>
      </c>
      <c r="H333" s="15">
        <v>2015</v>
      </c>
      <c r="I333" s="200">
        <v>2016</v>
      </c>
      <c r="J333" s="200">
        <v>2016</v>
      </c>
      <c r="K333" s="16" t="str">
        <f>[1]Lib_RawData!G144</f>
        <v>CFO</v>
      </c>
      <c r="L333" s="17">
        <f t="shared" si="39"/>
        <v>0</v>
      </c>
      <c r="M333" s="10">
        <f t="shared" si="39"/>
        <v>0</v>
      </c>
      <c r="N333" s="10">
        <f t="shared" si="39"/>
        <v>0</v>
      </c>
      <c r="O333" s="18">
        <f t="shared" si="40"/>
        <v>0</v>
      </c>
      <c r="P333" s="19">
        <f t="shared" si="41"/>
        <v>0</v>
      </c>
      <c r="Q333" s="20">
        <f>P333*[1]Factors!D320</f>
        <v>0</v>
      </c>
      <c r="R333" s="20">
        <f t="shared" si="42"/>
        <v>0</v>
      </c>
      <c r="S333" s="20">
        <f>R333*[1]Factors!D320</f>
        <v>0</v>
      </c>
      <c r="T333" s="21">
        <f>R333*[1]Factors!D320*[1]Factors!E320</f>
        <v>0</v>
      </c>
      <c r="U333" s="17"/>
      <c r="V333" s="10"/>
      <c r="W333" s="18">
        <f>[1]Lib_RawData!AK144</f>
        <v>0</v>
      </c>
      <c r="X333" s="27">
        <f t="shared" si="45"/>
        <v>27.421105829908065</v>
      </c>
      <c r="Y333" s="10">
        <f t="shared" si="44"/>
        <v>0</v>
      </c>
      <c r="Z333" s="17"/>
      <c r="AA333" s="10">
        <f t="shared" si="38"/>
        <v>0</v>
      </c>
      <c r="AB333" s="10"/>
      <c r="AC333" s="18">
        <f t="shared" si="46"/>
        <v>0</v>
      </c>
      <c r="AD333" s="94"/>
      <c r="AE333" s="94"/>
      <c r="AF333" s="94"/>
      <c r="AG333" s="94"/>
      <c r="AH333" s="94"/>
      <c r="AI333" s="94"/>
      <c r="AJ333" s="94"/>
      <c r="AK333" s="94"/>
      <c r="AL333" s="94"/>
      <c r="AM333" s="94"/>
    </row>
    <row r="334" spans="1:39" s="20" customFormat="1">
      <c r="A334" s="31"/>
      <c r="B334" s="31"/>
      <c r="C334" s="94"/>
      <c r="D334" s="94"/>
      <c r="E334" s="94"/>
      <c r="F334" s="149"/>
      <c r="G334" s="14">
        <v>1</v>
      </c>
      <c r="H334" s="15">
        <v>2016</v>
      </c>
      <c r="I334" s="200">
        <v>2016</v>
      </c>
      <c r="J334" s="200">
        <v>2016</v>
      </c>
      <c r="K334" s="16" t="str">
        <f>[1]Lib_RawData!G145</f>
        <v>CFO</v>
      </c>
      <c r="L334" s="17">
        <f t="shared" si="39"/>
        <v>0</v>
      </c>
      <c r="M334" s="10">
        <f t="shared" si="39"/>
        <v>0</v>
      </c>
      <c r="N334" s="10">
        <f t="shared" si="39"/>
        <v>0</v>
      </c>
      <c r="O334" s="18">
        <f t="shared" si="40"/>
        <v>0</v>
      </c>
      <c r="P334" s="19">
        <f t="shared" si="41"/>
        <v>0</v>
      </c>
      <c r="Q334" s="20">
        <f>P334*[1]Factors!D321</f>
        <v>0</v>
      </c>
      <c r="R334" s="20">
        <f t="shared" si="42"/>
        <v>0</v>
      </c>
      <c r="S334" s="20">
        <f>R334*[1]Factors!D321</f>
        <v>0</v>
      </c>
      <c r="T334" s="21">
        <f>R334*[1]Factors!D321*[1]Factors!E321</f>
        <v>0</v>
      </c>
      <c r="U334" s="17"/>
      <c r="V334" s="10"/>
      <c r="W334" s="18">
        <f>[1]Lib_RawData!AK145</f>
        <v>0</v>
      </c>
      <c r="X334" s="27">
        <f t="shared" si="45"/>
        <v>28.380844533954846</v>
      </c>
      <c r="Y334" s="10">
        <f t="shared" si="44"/>
        <v>0</v>
      </c>
      <c r="Z334" s="17"/>
      <c r="AA334" s="10">
        <f t="shared" si="38"/>
        <v>0</v>
      </c>
      <c r="AB334" s="10"/>
      <c r="AC334" s="18">
        <f t="shared" si="46"/>
        <v>0</v>
      </c>
      <c r="AD334" s="94"/>
      <c r="AE334" s="94"/>
      <c r="AF334" s="94"/>
      <c r="AG334" s="94"/>
      <c r="AH334" s="94"/>
      <c r="AI334" s="94"/>
      <c r="AJ334" s="94"/>
      <c r="AK334" s="94"/>
      <c r="AL334" s="94"/>
      <c r="AM334" s="94"/>
    </row>
    <row r="335" spans="1:39" s="20" customFormat="1">
      <c r="A335" s="31"/>
      <c r="B335" s="31"/>
      <c r="C335" s="94"/>
      <c r="D335" s="94"/>
      <c r="E335" s="94"/>
      <c r="F335" s="149"/>
      <c r="G335" s="14">
        <v>2</v>
      </c>
      <c r="H335" s="15">
        <v>2016</v>
      </c>
      <c r="I335" s="200">
        <v>2016</v>
      </c>
      <c r="J335" s="200">
        <v>2016</v>
      </c>
      <c r="K335" s="16" t="str">
        <f>[1]Lib_RawData!G146</f>
        <v>CFO</v>
      </c>
      <c r="L335" s="17">
        <f t="shared" si="39"/>
        <v>0</v>
      </c>
      <c r="M335" s="10">
        <f t="shared" si="39"/>
        <v>0</v>
      </c>
      <c r="N335" s="10">
        <f t="shared" si="39"/>
        <v>0</v>
      </c>
      <c r="O335" s="18">
        <f t="shared" si="40"/>
        <v>0</v>
      </c>
      <c r="P335" s="19">
        <f t="shared" si="41"/>
        <v>0</v>
      </c>
      <c r="Q335" s="20">
        <f>P335*[1]Factors!D322</f>
        <v>0</v>
      </c>
      <c r="R335" s="20">
        <f t="shared" si="42"/>
        <v>0</v>
      </c>
      <c r="S335" s="20">
        <f>R335*[1]Factors!D322</f>
        <v>0</v>
      </c>
      <c r="T335" s="21">
        <f>R335*[1]Factors!D322*[1]Factors!E322</f>
        <v>0</v>
      </c>
      <c r="U335" s="17"/>
      <c r="V335" s="10"/>
      <c r="W335" s="18">
        <f>[1]Lib_RawData!AK146</f>
        <v>0</v>
      </c>
      <c r="X335" s="27">
        <f t="shared" si="45"/>
        <v>28.380844533954846</v>
      </c>
      <c r="Y335" s="10">
        <f t="shared" si="44"/>
        <v>0</v>
      </c>
      <c r="Z335" s="17"/>
      <c r="AA335" s="10">
        <f t="shared" si="38"/>
        <v>0</v>
      </c>
      <c r="AB335" s="10"/>
      <c r="AC335" s="18">
        <f t="shared" si="46"/>
        <v>0</v>
      </c>
      <c r="AD335" s="94"/>
      <c r="AE335" s="94"/>
      <c r="AF335" s="94"/>
      <c r="AG335" s="94"/>
      <c r="AH335" s="94"/>
      <c r="AI335" s="94"/>
      <c r="AJ335" s="94"/>
      <c r="AK335" s="94"/>
      <c r="AL335" s="94"/>
      <c r="AM335" s="94"/>
    </row>
    <row r="336" spans="1:39" s="20" customFormat="1">
      <c r="A336" s="31"/>
      <c r="B336" s="31"/>
      <c r="C336" s="94"/>
      <c r="D336" s="94"/>
      <c r="E336" s="94"/>
      <c r="F336" s="149"/>
      <c r="G336" s="14">
        <v>3</v>
      </c>
      <c r="H336" s="15">
        <v>2016</v>
      </c>
      <c r="I336" s="200">
        <v>2016</v>
      </c>
      <c r="J336" s="200">
        <v>2016</v>
      </c>
      <c r="K336" s="16" t="str">
        <f>[1]Lib_RawData!G147</f>
        <v>CFO</v>
      </c>
      <c r="L336" s="17">
        <f t="shared" si="39"/>
        <v>0</v>
      </c>
      <c r="M336" s="10">
        <f t="shared" si="39"/>
        <v>0</v>
      </c>
      <c r="N336" s="10">
        <f t="shared" si="39"/>
        <v>0</v>
      </c>
      <c r="O336" s="18">
        <f t="shared" si="40"/>
        <v>0</v>
      </c>
      <c r="P336" s="19">
        <f t="shared" si="41"/>
        <v>0</v>
      </c>
      <c r="Q336" s="20">
        <f>P336*[1]Factors!D323</f>
        <v>0</v>
      </c>
      <c r="R336" s="20">
        <f t="shared" si="42"/>
        <v>0</v>
      </c>
      <c r="S336" s="20">
        <f>R336*[1]Factors!D323</f>
        <v>0</v>
      </c>
      <c r="T336" s="21">
        <f>R336*[1]Factors!D323*[1]Factors!E323</f>
        <v>0</v>
      </c>
      <c r="U336" s="17"/>
      <c r="V336" s="10"/>
      <c r="W336" s="18">
        <f>[1]Lib_RawData!AK147</f>
        <v>0</v>
      </c>
      <c r="X336" s="27">
        <f t="shared" si="45"/>
        <v>28.380844533954846</v>
      </c>
      <c r="Y336" s="10">
        <f t="shared" si="44"/>
        <v>0</v>
      </c>
      <c r="Z336" s="17"/>
      <c r="AA336" s="10">
        <f t="shared" si="38"/>
        <v>0</v>
      </c>
      <c r="AB336" s="10"/>
      <c r="AC336" s="18">
        <f t="shared" si="46"/>
        <v>0</v>
      </c>
      <c r="AD336" s="94"/>
      <c r="AE336" s="94"/>
      <c r="AF336" s="94"/>
      <c r="AG336" s="94"/>
      <c r="AH336" s="94"/>
      <c r="AI336" s="94"/>
      <c r="AJ336" s="94"/>
      <c r="AK336" s="94"/>
      <c r="AL336" s="94"/>
      <c r="AM336" s="94"/>
    </row>
    <row r="337" spans="1:39" s="20" customFormat="1">
      <c r="A337" s="31"/>
      <c r="B337" s="31"/>
      <c r="C337" s="94"/>
      <c r="D337" s="94"/>
      <c r="E337" s="94"/>
      <c r="F337" s="149"/>
      <c r="G337" s="14">
        <v>4</v>
      </c>
      <c r="H337" s="15">
        <v>2016</v>
      </c>
      <c r="I337" s="200">
        <v>2016</v>
      </c>
      <c r="J337" s="200">
        <v>2017</v>
      </c>
      <c r="K337" s="16" t="str">
        <f>[1]Lib_RawData!G148</f>
        <v>CFO</v>
      </c>
      <c r="L337" s="17">
        <f t="shared" si="39"/>
        <v>0</v>
      </c>
      <c r="M337" s="10">
        <f t="shared" si="39"/>
        <v>0</v>
      </c>
      <c r="N337" s="10">
        <f t="shared" si="39"/>
        <v>0</v>
      </c>
      <c r="O337" s="18">
        <f t="shared" si="40"/>
        <v>0</v>
      </c>
      <c r="P337" s="19">
        <f t="shared" si="41"/>
        <v>0</v>
      </c>
      <c r="Q337" s="20">
        <f>P337*[1]Factors!D324</f>
        <v>0</v>
      </c>
      <c r="R337" s="20">
        <f t="shared" si="42"/>
        <v>0</v>
      </c>
      <c r="S337" s="20">
        <f>R337*[1]Factors!D324</f>
        <v>0</v>
      </c>
      <c r="T337" s="21">
        <f>R337*[1]Factors!D324*[1]Factors!E324</f>
        <v>0</v>
      </c>
      <c r="U337" s="17"/>
      <c r="V337" s="10"/>
      <c r="W337" s="18">
        <f>[1]Lib_RawData!AK148</f>
        <v>0</v>
      </c>
      <c r="X337" s="27">
        <f t="shared" si="45"/>
        <v>28.380844533954846</v>
      </c>
      <c r="Y337" s="10">
        <f t="shared" si="44"/>
        <v>0</v>
      </c>
      <c r="Z337" s="17"/>
      <c r="AA337" s="10">
        <f t="shared" si="38"/>
        <v>0</v>
      </c>
      <c r="AB337" s="10"/>
      <c r="AC337" s="18">
        <f t="shared" si="46"/>
        <v>0</v>
      </c>
      <c r="AD337" s="94"/>
      <c r="AE337" s="94"/>
      <c r="AF337" s="94"/>
      <c r="AG337" s="94"/>
      <c r="AH337" s="94"/>
      <c r="AI337" s="94"/>
      <c r="AJ337" s="94"/>
      <c r="AK337" s="94"/>
      <c r="AL337" s="94"/>
      <c r="AM337" s="94"/>
    </row>
    <row r="338" spans="1:39" s="20" customFormat="1">
      <c r="A338" s="31"/>
      <c r="B338" s="31"/>
      <c r="C338" s="94"/>
      <c r="D338" s="94"/>
      <c r="E338" s="94"/>
      <c r="F338" s="149"/>
      <c r="G338" s="14">
        <v>5</v>
      </c>
      <c r="H338" s="15">
        <v>2016</v>
      </c>
      <c r="I338" s="200">
        <v>2016</v>
      </c>
      <c r="J338" s="200">
        <v>2017</v>
      </c>
      <c r="K338" s="16" t="str">
        <f>[1]Lib_RawData!G149</f>
        <v>CFO</v>
      </c>
      <c r="L338" s="17">
        <f t="shared" si="39"/>
        <v>0</v>
      </c>
      <c r="M338" s="10">
        <f t="shared" si="39"/>
        <v>0</v>
      </c>
      <c r="N338" s="10">
        <f t="shared" si="39"/>
        <v>0</v>
      </c>
      <c r="O338" s="18">
        <f t="shared" si="40"/>
        <v>0</v>
      </c>
      <c r="P338" s="19">
        <f t="shared" si="41"/>
        <v>0</v>
      </c>
      <c r="Q338" s="20">
        <f>P338*[1]Factors!D325</f>
        <v>0</v>
      </c>
      <c r="R338" s="20">
        <f t="shared" si="42"/>
        <v>0</v>
      </c>
      <c r="S338" s="20">
        <f>R338*[1]Factors!D325</f>
        <v>0</v>
      </c>
      <c r="T338" s="21">
        <f>R338*[1]Factors!D325*[1]Factors!E325</f>
        <v>0</v>
      </c>
      <c r="U338" s="17"/>
      <c r="V338" s="10"/>
      <c r="W338" s="18">
        <f>[1]Lib_RawData!AK149</f>
        <v>0</v>
      </c>
      <c r="X338" s="27">
        <f t="shared" si="45"/>
        <v>28.380844533954846</v>
      </c>
      <c r="Y338" s="10">
        <f t="shared" si="44"/>
        <v>0</v>
      </c>
      <c r="Z338" s="17"/>
      <c r="AA338" s="10">
        <f t="shared" si="38"/>
        <v>0</v>
      </c>
      <c r="AB338" s="10"/>
      <c r="AC338" s="18">
        <f t="shared" si="46"/>
        <v>0</v>
      </c>
      <c r="AD338" s="94"/>
      <c r="AE338" s="94"/>
      <c r="AF338" s="94"/>
      <c r="AG338" s="94"/>
      <c r="AH338" s="94"/>
      <c r="AI338" s="94"/>
      <c r="AJ338" s="94"/>
      <c r="AK338" s="94"/>
      <c r="AL338" s="94"/>
      <c r="AM338" s="94"/>
    </row>
    <row r="339" spans="1:39" s="20" customFormat="1">
      <c r="A339" s="31"/>
      <c r="B339" s="31"/>
      <c r="C339" s="94"/>
      <c r="D339" s="94"/>
      <c r="E339" s="94"/>
      <c r="F339" s="149"/>
      <c r="G339" s="14">
        <v>6</v>
      </c>
      <c r="H339" s="15">
        <v>2016</v>
      </c>
      <c r="I339" s="200">
        <v>2016</v>
      </c>
      <c r="J339" s="200">
        <v>2017</v>
      </c>
      <c r="K339" s="16" t="str">
        <f>[1]Lib_RawData!G150</f>
        <v>CFO</v>
      </c>
      <c r="L339" s="17">
        <f t="shared" si="39"/>
        <v>0</v>
      </c>
      <c r="M339" s="10">
        <f t="shared" si="39"/>
        <v>0</v>
      </c>
      <c r="N339" s="10">
        <f t="shared" si="39"/>
        <v>0</v>
      </c>
      <c r="O339" s="18">
        <f t="shared" si="40"/>
        <v>0</v>
      </c>
      <c r="P339" s="19">
        <f t="shared" si="41"/>
        <v>0</v>
      </c>
      <c r="Q339" s="20">
        <f>P339*[1]Factors!D326</f>
        <v>0</v>
      </c>
      <c r="R339" s="20">
        <f t="shared" si="42"/>
        <v>0</v>
      </c>
      <c r="S339" s="20">
        <f>R339*[1]Factors!D326</f>
        <v>0</v>
      </c>
      <c r="T339" s="21">
        <f>R339*[1]Factors!D326*[1]Factors!E326</f>
        <v>0</v>
      </c>
      <c r="U339" s="17"/>
      <c r="V339" s="10"/>
      <c r="W339" s="18">
        <f>[1]Lib_RawData!AK150</f>
        <v>0</v>
      </c>
      <c r="X339" s="27">
        <f t="shared" si="45"/>
        <v>28.380844533954846</v>
      </c>
      <c r="Y339" s="10">
        <f t="shared" si="44"/>
        <v>0</v>
      </c>
      <c r="Z339" s="17"/>
      <c r="AA339" s="10">
        <f t="shared" si="38"/>
        <v>0</v>
      </c>
      <c r="AB339" s="10"/>
      <c r="AC339" s="18">
        <f t="shared" si="46"/>
        <v>0</v>
      </c>
      <c r="AD339" s="94"/>
      <c r="AE339" s="94"/>
      <c r="AF339" s="94"/>
      <c r="AG339" s="94"/>
      <c r="AH339" s="94"/>
      <c r="AI339" s="94"/>
      <c r="AJ339" s="94"/>
      <c r="AK339" s="94"/>
      <c r="AL339" s="94"/>
      <c r="AM339" s="94"/>
    </row>
    <row r="340" spans="1:39" s="20" customFormat="1">
      <c r="A340" s="31"/>
      <c r="B340" s="31"/>
      <c r="C340" s="94"/>
      <c r="D340" s="94"/>
      <c r="E340" s="94"/>
      <c r="F340" s="149"/>
      <c r="G340" s="14">
        <v>7</v>
      </c>
      <c r="H340" s="15">
        <v>2016</v>
      </c>
      <c r="I340" s="200">
        <v>2017</v>
      </c>
      <c r="J340" s="200">
        <v>2017</v>
      </c>
      <c r="K340" s="16" t="str">
        <f>[1]Lib_RawData!G151</f>
        <v>CFO</v>
      </c>
      <c r="L340" s="17">
        <f t="shared" si="39"/>
        <v>0</v>
      </c>
      <c r="M340" s="10">
        <f t="shared" si="39"/>
        <v>0</v>
      </c>
      <c r="N340" s="10">
        <f t="shared" si="39"/>
        <v>0</v>
      </c>
      <c r="O340" s="18">
        <f t="shared" si="40"/>
        <v>0</v>
      </c>
      <c r="P340" s="19">
        <f t="shared" si="41"/>
        <v>0</v>
      </c>
      <c r="Q340" s="20">
        <f>P340*[1]Factors!D327</f>
        <v>0</v>
      </c>
      <c r="R340" s="20">
        <f t="shared" si="42"/>
        <v>0</v>
      </c>
      <c r="S340" s="20">
        <f>R340*[1]Factors!D327</f>
        <v>0</v>
      </c>
      <c r="T340" s="21">
        <f>R340*[1]Factors!D327*[1]Factors!E327</f>
        <v>0</v>
      </c>
      <c r="U340" s="17"/>
      <c r="V340" s="10"/>
      <c r="W340" s="18">
        <f>[1]Lib_RawData!AK151</f>
        <v>0</v>
      </c>
      <c r="X340" s="27">
        <f t="shared" si="45"/>
        <v>28.380844533954846</v>
      </c>
      <c r="Y340" s="10">
        <f t="shared" si="44"/>
        <v>0</v>
      </c>
      <c r="Z340" s="17"/>
      <c r="AA340" s="10">
        <f t="shared" si="38"/>
        <v>0</v>
      </c>
      <c r="AB340" s="10"/>
      <c r="AC340" s="18">
        <f t="shared" si="46"/>
        <v>0</v>
      </c>
      <c r="AD340" s="94"/>
      <c r="AE340" s="94"/>
      <c r="AF340" s="94"/>
      <c r="AG340" s="94"/>
      <c r="AH340" s="94"/>
      <c r="AI340" s="94"/>
      <c r="AJ340" s="94"/>
      <c r="AK340" s="94"/>
      <c r="AL340" s="94"/>
      <c r="AM340" s="94"/>
    </row>
    <row r="341" spans="1:39" s="20" customFormat="1">
      <c r="A341" s="31"/>
      <c r="B341" s="31"/>
      <c r="C341" s="94"/>
      <c r="D341" s="94"/>
      <c r="E341" s="94"/>
      <c r="F341" s="149"/>
      <c r="G341" s="14">
        <v>8</v>
      </c>
      <c r="H341" s="15">
        <v>2016</v>
      </c>
      <c r="I341" s="200">
        <v>2017</v>
      </c>
      <c r="J341" s="200">
        <v>2017</v>
      </c>
      <c r="K341" s="16" t="str">
        <f>[1]Lib_RawData!G152</f>
        <v>CFO</v>
      </c>
      <c r="L341" s="17">
        <f t="shared" si="39"/>
        <v>0</v>
      </c>
      <c r="M341" s="10">
        <f t="shared" si="39"/>
        <v>0</v>
      </c>
      <c r="N341" s="10">
        <f t="shared" si="39"/>
        <v>0</v>
      </c>
      <c r="O341" s="18">
        <f t="shared" si="40"/>
        <v>0</v>
      </c>
      <c r="P341" s="19">
        <f t="shared" si="41"/>
        <v>0</v>
      </c>
      <c r="Q341" s="20">
        <f>P341*[1]Factors!D328</f>
        <v>0</v>
      </c>
      <c r="R341" s="20">
        <f t="shared" si="42"/>
        <v>0</v>
      </c>
      <c r="S341" s="20">
        <f>R341*[1]Factors!D328</f>
        <v>0</v>
      </c>
      <c r="T341" s="21">
        <f>R341*[1]Factors!D328*[1]Factors!E328</f>
        <v>0</v>
      </c>
      <c r="U341" s="17"/>
      <c r="V341" s="10"/>
      <c r="W341" s="18">
        <f>[1]Lib_RawData!AK152</f>
        <v>0</v>
      </c>
      <c r="X341" s="27">
        <f t="shared" si="45"/>
        <v>28.380844533954846</v>
      </c>
      <c r="Y341" s="10">
        <f t="shared" si="44"/>
        <v>0</v>
      </c>
      <c r="Z341" s="17"/>
      <c r="AA341" s="10">
        <f t="shared" si="38"/>
        <v>0</v>
      </c>
      <c r="AB341" s="10"/>
      <c r="AC341" s="18">
        <f t="shared" si="46"/>
        <v>0</v>
      </c>
      <c r="AD341" s="94"/>
      <c r="AE341" s="94"/>
      <c r="AF341" s="94"/>
      <c r="AG341" s="94"/>
      <c r="AH341" s="94"/>
      <c r="AI341" s="94"/>
      <c r="AJ341" s="94"/>
      <c r="AK341" s="94"/>
      <c r="AL341" s="94"/>
      <c r="AM341" s="94"/>
    </row>
    <row r="342" spans="1:39" s="20" customFormat="1">
      <c r="A342" s="31"/>
      <c r="B342" s="31"/>
      <c r="C342" s="94"/>
      <c r="D342" s="94"/>
      <c r="E342" s="94"/>
      <c r="F342" s="149"/>
      <c r="G342" s="14">
        <v>9</v>
      </c>
      <c r="H342" s="15">
        <v>2016</v>
      </c>
      <c r="I342" s="200">
        <v>2017</v>
      </c>
      <c r="J342" s="200">
        <v>2017</v>
      </c>
      <c r="K342" s="16" t="str">
        <f>[1]Lib_RawData!G153</f>
        <v>CFO</v>
      </c>
      <c r="L342" s="17">
        <f t="shared" si="39"/>
        <v>0</v>
      </c>
      <c r="M342" s="10">
        <f t="shared" si="39"/>
        <v>0</v>
      </c>
      <c r="N342" s="10">
        <f t="shared" si="39"/>
        <v>0</v>
      </c>
      <c r="O342" s="18">
        <f t="shared" si="40"/>
        <v>0</v>
      </c>
      <c r="P342" s="19">
        <f t="shared" si="41"/>
        <v>0</v>
      </c>
      <c r="Q342" s="20">
        <f>P342*[1]Factors!D329</f>
        <v>0</v>
      </c>
      <c r="R342" s="20">
        <f t="shared" si="42"/>
        <v>0</v>
      </c>
      <c r="S342" s="20">
        <f>R342*[1]Factors!D329</f>
        <v>0</v>
      </c>
      <c r="T342" s="21">
        <f>R342*[1]Factors!D329*[1]Factors!E329</f>
        <v>0</v>
      </c>
      <c r="U342" s="17"/>
      <c r="V342" s="10"/>
      <c r="W342" s="18">
        <f>[1]Lib_RawData!AK153</f>
        <v>0</v>
      </c>
      <c r="X342" s="27">
        <f t="shared" si="45"/>
        <v>28.380844533954846</v>
      </c>
      <c r="Y342" s="10">
        <f t="shared" si="44"/>
        <v>0</v>
      </c>
      <c r="Z342" s="17"/>
      <c r="AA342" s="10">
        <f t="shared" ref="AA342:AA405" si="47">+Y342</f>
        <v>0</v>
      </c>
      <c r="AB342" s="10"/>
      <c r="AC342" s="18">
        <f t="shared" si="46"/>
        <v>0</v>
      </c>
      <c r="AD342" s="94"/>
      <c r="AE342" s="94"/>
      <c r="AF342" s="94"/>
      <c r="AG342" s="94"/>
      <c r="AH342" s="94"/>
      <c r="AI342" s="94"/>
      <c r="AJ342" s="94"/>
      <c r="AK342" s="94"/>
      <c r="AL342" s="94"/>
      <c r="AM342" s="94"/>
    </row>
    <row r="343" spans="1:39" s="20" customFormat="1">
      <c r="A343" s="31"/>
      <c r="B343" s="31"/>
      <c r="C343" s="94"/>
      <c r="D343" s="94"/>
      <c r="E343" s="94"/>
      <c r="F343" s="149"/>
      <c r="G343" s="14">
        <v>10</v>
      </c>
      <c r="H343" s="15">
        <v>2016</v>
      </c>
      <c r="I343" s="200">
        <v>2017</v>
      </c>
      <c r="J343" s="200">
        <v>2017</v>
      </c>
      <c r="K343" s="16" t="str">
        <f>[1]Lib_RawData!G154</f>
        <v>CFO</v>
      </c>
      <c r="L343" s="17">
        <f t="shared" ref="L343:N406" si="48">Z343</f>
        <v>0</v>
      </c>
      <c r="M343" s="10">
        <f t="shared" si="48"/>
        <v>0</v>
      </c>
      <c r="N343" s="10">
        <f t="shared" si="48"/>
        <v>0</v>
      </c>
      <c r="O343" s="18">
        <f t="shared" ref="O343:O406" si="49">N343+M343</f>
        <v>0</v>
      </c>
      <c r="P343" s="19">
        <f t="shared" ref="P343:P406" si="50">O343</f>
        <v>0</v>
      </c>
      <c r="Q343" s="20">
        <f>P343*[1]Factors!D330</f>
        <v>0</v>
      </c>
      <c r="R343" s="20">
        <f t="shared" ref="R343:R406" si="51">U343+W343</f>
        <v>0</v>
      </c>
      <c r="S343" s="20">
        <f>R343*[1]Factors!D330</f>
        <v>0</v>
      </c>
      <c r="T343" s="21">
        <f>R343*[1]Factors!D330*[1]Factors!E330</f>
        <v>0</v>
      </c>
      <c r="U343" s="17"/>
      <c r="V343" s="10"/>
      <c r="W343" s="18">
        <f>[1]Lib_RawData!AK154</f>
        <v>0</v>
      </c>
      <c r="X343" s="27">
        <f t="shared" si="45"/>
        <v>28.380844533954846</v>
      </c>
      <c r="Y343" s="10">
        <f t="shared" si="44"/>
        <v>0</v>
      </c>
      <c r="Z343" s="17"/>
      <c r="AA343" s="10">
        <f t="shared" si="47"/>
        <v>0</v>
      </c>
      <c r="AB343" s="10"/>
      <c r="AC343" s="18">
        <f t="shared" si="46"/>
        <v>0</v>
      </c>
      <c r="AD343" s="94"/>
      <c r="AE343" s="94"/>
      <c r="AF343" s="94"/>
      <c r="AG343" s="94"/>
      <c r="AH343" s="94"/>
      <c r="AI343" s="94"/>
      <c r="AJ343" s="94"/>
      <c r="AK343" s="94"/>
      <c r="AL343" s="94"/>
      <c r="AM343" s="94"/>
    </row>
    <row r="344" spans="1:39" s="20" customFormat="1">
      <c r="A344" s="31"/>
      <c r="B344" s="31"/>
      <c r="C344" s="94"/>
      <c r="D344" s="94"/>
      <c r="E344" s="94"/>
      <c r="F344" s="149"/>
      <c r="G344" s="14">
        <v>11</v>
      </c>
      <c r="H344" s="15">
        <v>2016</v>
      </c>
      <c r="I344" s="200">
        <v>2017</v>
      </c>
      <c r="J344" s="200">
        <v>2017</v>
      </c>
      <c r="K344" s="16" t="str">
        <f>[1]Lib_RawData!G155</f>
        <v>CFO</v>
      </c>
      <c r="L344" s="17">
        <f t="shared" si="48"/>
        <v>0</v>
      </c>
      <c r="M344" s="10">
        <f t="shared" si="48"/>
        <v>0</v>
      </c>
      <c r="N344" s="10">
        <f t="shared" si="48"/>
        <v>0</v>
      </c>
      <c r="O344" s="18">
        <f t="shared" si="49"/>
        <v>0</v>
      </c>
      <c r="P344" s="19">
        <f t="shared" si="50"/>
        <v>0</v>
      </c>
      <c r="Q344" s="20">
        <f>P344*[1]Factors!D331</f>
        <v>0</v>
      </c>
      <c r="R344" s="20">
        <f t="shared" si="51"/>
        <v>0</v>
      </c>
      <c r="S344" s="20">
        <f>R344*[1]Factors!D331</f>
        <v>0</v>
      </c>
      <c r="T344" s="21">
        <f>R344*[1]Factors!D331*[1]Factors!E331</f>
        <v>0</v>
      </c>
      <c r="U344" s="17"/>
      <c r="V344" s="10"/>
      <c r="W344" s="18">
        <f>[1]Lib_RawData!AK155</f>
        <v>0</v>
      </c>
      <c r="X344" s="27">
        <f t="shared" si="45"/>
        <v>28.380844533954846</v>
      </c>
      <c r="Y344" s="10">
        <f t="shared" si="44"/>
        <v>0</v>
      </c>
      <c r="Z344" s="17"/>
      <c r="AA344" s="10">
        <f t="shared" si="47"/>
        <v>0</v>
      </c>
      <c r="AB344" s="10"/>
      <c r="AC344" s="18">
        <f t="shared" si="46"/>
        <v>0</v>
      </c>
      <c r="AD344" s="94"/>
      <c r="AE344" s="94"/>
      <c r="AF344" s="94"/>
      <c r="AG344" s="94"/>
      <c r="AH344" s="94"/>
      <c r="AI344" s="94"/>
      <c r="AJ344" s="94"/>
      <c r="AK344" s="94"/>
      <c r="AL344" s="94"/>
      <c r="AM344" s="94"/>
    </row>
    <row r="345" spans="1:39" s="20" customFormat="1">
      <c r="A345" s="31"/>
      <c r="B345" s="31"/>
      <c r="C345" s="94"/>
      <c r="D345" s="94"/>
      <c r="E345" s="94"/>
      <c r="F345" s="149"/>
      <c r="G345" s="14">
        <v>12</v>
      </c>
      <c r="H345" s="15">
        <v>2016</v>
      </c>
      <c r="I345" s="200">
        <v>2017</v>
      </c>
      <c r="J345" s="200">
        <v>2017</v>
      </c>
      <c r="K345" s="16" t="str">
        <f>[1]Lib_RawData!G156</f>
        <v>CFO</v>
      </c>
      <c r="L345" s="17">
        <f t="shared" si="48"/>
        <v>0</v>
      </c>
      <c r="M345" s="10">
        <f t="shared" si="48"/>
        <v>0</v>
      </c>
      <c r="N345" s="10">
        <f t="shared" si="48"/>
        <v>0</v>
      </c>
      <c r="O345" s="18">
        <f t="shared" si="49"/>
        <v>0</v>
      </c>
      <c r="P345" s="19">
        <f t="shared" si="50"/>
        <v>0</v>
      </c>
      <c r="Q345" s="20">
        <f>P345*[1]Factors!D332</f>
        <v>0</v>
      </c>
      <c r="R345" s="20">
        <f t="shared" si="51"/>
        <v>0</v>
      </c>
      <c r="S345" s="20">
        <f>R345*[1]Factors!D332</f>
        <v>0</v>
      </c>
      <c r="T345" s="21">
        <f>R345*[1]Factors!D332*[1]Factors!E332</f>
        <v>0</v>
      </c>
      <c r="U345" s="17"/>
      <c r="V345" s="10"/>
      <c r="W345" s="18">
        <f>[1]Lib_RawData!AK156</f>
        <v>0</v>
      </c>
      <c r="X345" s="27">
        <f t="shared" si="45"/>
        <v>28.380844533954846</v>
      </c>
      <c r="Y345" s="10">
        <f t="shared" si="44"/>
        <v>0</v>
      </c>
      <c r="Z345" s="17"/>
      <c r="AA345" s="10">
        <f t="shared" si="47"/>
        <v>0</v>
      </c>
      <c r="AB345" s="10"/>
      <c r="AC345" s="18">
        <f t="shared" si="46"/>
        <v>0</v>
      </c>
      <c r="AD345" s="94"/>
      <c r="AE345" s="94"/>
      <c r="AF345" s="94"/>
      <c r="AG345" s="94"/>
      <c r="AH345" s="94"/>
      <c r="AI345" s="94"/>
      <c r="AJ345" s="94"/>
      <c r="AK345" s="94"/>
      <c r="AL345" s="94"/>
      <c r="AM345" s="94"/>
    </row>
    <row r="346" spans="1:39" s="20" customFormat="1">
      <c r="A346" s="31"/>
      <c r="B346" s="31"/>
      <c r="C346" s="94"/>
      <c r="D346" s="94"/>
      <c r="E346" s="94"/>
      <c r="F346" s="149"/>
      <c r="G346" s="14">
        <v>1</v>
      </c>
      <c r="H346" s="15">
        <v>2017</v>
      </c>
      <c r="I346" s="200">
        <v>2017</v>
      </c>
      <c r="J346" s="200">
        <v>2017</v>
      </c>
      <c r="K346" s="16" t="str">
        <f>[1]Lib_RawData!G157</f>
        <v>CFO</v>
      </c>
      <c r="L346" s="17">
        <f t="shared" si="48"/>
        <v>0</v>
      </c>
      <c r="M346" s="10">
        <f t="shared" si="48"/>
        <v>0</v>
      </c>
      <c r="N346" s="10">
        <f t="shared" si="48"/>
        <v>0</v>
      </c>
      <c r="O346" s="18">
        <f t="shared" si="49"/>
        <v>0</v>
      </c>
      <c r="P346" s="19">
        <f t="shared" si="50"/>
        <v>0</v>
      </c>
      <c r="Q346" s="20">
        <f>P346*[1]Factors!D333</f>
        <v>0</v>
      </c>
      <c r="R346" s="20">
        <f t="shared" si="51"/>
        <v>0</v>
      </c>
      <c r="S346" s="20">
        <f>R346*[1]Factors!D333</f>
        <v>0</v>
      </c>
      <c r="T346" s="21">
        <f>R346*[1]Factors!D333*[1]Factors!E333</f>
        <v>0</v>
      </c>
      <c r="U346" s="17"/>
      <c r="V346" s="10"/>
      <c r="W346" s="18">
        <f>[1]Lib_RawData!AK157</f>
        <v>0</v>
      </c>
      <c r="X346" s="27">
        <f t="shared" si="45"/>
        <v>29.374174092643262</v>
      </c>
      <c r="Y346" s="10">
        <f t="shared" si="44"/>
        <v>0</v>
      </c>
      <c r="Z346" s="17"/>
      <c r="AA346" s="10">
        <f t="shared" si="47"/>
        <v>0</v>
      </c>
      <c r="AB346" s="10"/>
      <c r="AC346" s="18">
        <f t="shared" si="46"/>
        <v>0</v>
      </c>
      <c r="AD346" s="94"/>
      <c r="AE346" s="94"/>
      <c r="AF346" s="94"/>
      <c r="AG346" s="94"/>
      <c r="AH346" s="94"/>
      <c r="AI346" s="94"/>
      <c r="AJ346" s="94"/>
      <c r="AK346" s="94"/>
      <c r="AL346" s="94"/>
      <c r="AM346" s="94"/>
    </row>
    <row r="347" spans="1:39" s="20" customFormat="1">
      <c r="A347" s="31"/>
      <c r="B347" s="31"/>
      <c r="C347" s="94"/>
      <c r="D347" s="94"/>
      <c r="E347" s="94"/>
      <c r="F347" s="149"/>
      <c r="G347" s="14">
        <v>2</v>
      </c>
      <c r="H347" s="15">
        <v>2017</v>
      </c>
      <c r="I347" s="200">
        <v>2017</v>
      </c>
      <c r="J347" s="200">
        <v>2017</v>
      </c>
      <c r="K347" s="16" t="str">
        <f>[1]Lib_RawData!G158</f>
        <v>CFO</v>
      </c>
      <c r="L347" s="17">
        <f t="shared" si="48"/>
        <v>0</v>
      </c>
      <c r="M347" s="10">
        <f t="shared" si="48"/>
        <v>0</v>
      </c>
      <c r="N347" s="10">
        <f t="shared" si="48"/>
        <v>0</v>
      </c>
      <c r="O347" s="18">
        <f t="shared" si="49"/>
        <v>0</v>
      </c>
      <c r="P347" s="19">
        <f t="shared" si="50"/>
        <v>0</v>
      </c>
      <c r="Q347" s="20">
        <f>P347*[1]Factors!D334</f>
        <v>0</v>
      </c>
      <c r="R347" s="20">
        <f t="shared" si="51"/>
        <v>0</v>
      </c>
      <c r="S347" s="20">
        <f>R347*[1]Factors!D334</f>
        <v>0</v>
      </c>
      <c r="T347" s="21">
        <f>R347*[1]Factors!D334*[1]Factors!E334</f>
        <v>0</v>
      </c>
      <c r="U347" s="17"/>
      <c r="V347" s="10"/>
      <c r="W347" s="18">
        <f>[1]Lib_RawData!AK158</f>
        <v>0</v>
      </c>
      <c r="X347" s="27">
        <f t="shared" si="45"/>
        <v>29.374174092643262</v>
      </c>
      <c r="Y347" s="10">
        <f t="shared" si="44"/>
        <v>0</v>
      </c>
      <c r="Z347" s="17"/>
      <c r="AA347" s="10">
        <f t="shared" si="47"/>
        <v>0</v>
      </c>
      <c r="AB347" s="10"/>
      <c r="AC347" s="18">
        <f t="shared" si="46"/>
        <v>0</v>
      </c>
      <c r="AD347" s="94"/>
      <c r="AE347" s="94"/>
      <c r="AF347" s="94"/>
      <c r="AG347" s="94"/>
      <c r="AH347" s="94"/>
      <c r="AI347" s="94"/>
      <c r="AJ347" s="94"/>
      <c r="AK347" s="94"/>
      <c r="AL347" s="94"/>
      <c r="AM347" s="94"/>
    </row>
    <row r="348" spans="1:39" s="20" customFormat="1">
      <c r="A348" s="31"/>
      <c r="B348" s="31"/>
      <c r="C348" s="94"/>
      <c r="D348" s="94"/>
      <c r="E348" s="94"/>
      <c r="F348" s="149"/>
      <c r="G348" s="14">
        <v>3</v>
      </c>
      <c r="H348" s="15">
        <v>2017</v>
      </c>
      <c r="I348" s="200">
        <v>2017</v>
      </c>
      <c r="J348" s="200">
        <v>2017</v>
      </c>
      <c r="K348" s="16" t="str">
        <f>[1]Lib_RawData!G159</f>
        <v>CFO</v>
      </c>
      <c r="L348" s="17">
        <f t="shared" si="48"/>
        <v>0</v>
      </c>
      <c r="M348" s="10">
        <f t="shared" si="48"/>
        <v>0</v>
      </c>
      <c r="N348" s="10">
        <f t="shared" si="48"/>
        <v>0</v>
      </c>
      <c r="O348" s="18">
        <f t="shared" si="49"/>
        <v>0</v>
      </c>
      <c r="P348" s="19">
        <f t="shared" si="50"/>
        <v>0</v>
      </c>
      <c r="Q348" s="20">
        <f>P348*[1]Factors!D335</f>
        <v>0</v>
      </c>
      <c r="R348" s="20">
        <f t="shared" si="51"/>
        <v>0</v>
      </c>
      <c r="S348" s="20">
        <f>R348*[1]Factors!D335</f>
        <v>0</v>
      </c>
      <c r="T348" s="21">
        <f>R348*[1]Factors!D335*[1]Factors!E335</f>
        <v>0</v>
      </c>
      <c r="U348" s="17"/>
      <c r="V348" s="10"/>
      <c r="W348" s="18">
        <f>[1]Lib_RawData!AK159</f>
        <v>0</v>
      </c>
      <c r="X348" s="27">
        <f t="shared" si="45"/>
        <v>29.374174092643262</v>
      </c>
      <c r="Y348" s="10">
        <f t="shared" si="44"/>
        <v>0</v>
      </c>
      <c r="Z348" s="17"/>
      <c r="AA348" s="10">
        <f t="shared" si="47"/>
        <v>0</v>
      </c>
      <c r="AB348" s="10"/>
      <c r="AC348" s="18">
        <f t="shared" si="46"/>
        <v>0</v>
      </c>
      <c r="AD348" s="94"/>
      <c r="AE348" s="94"/>
      <c r="AF348" s="94"/>
      <c r="AG348" s="94"/>
      <c r="AH348" s="94"/>
      <c r="AI348" s="94"/>
      <c r="AJ348" s="94"/>
      <c r="AK348" s="94"/>
      <c r="AL348" s="94"/>
      <c r="AM348" s="94"/>
    </row>
    <row r="349" spans="1:39" s="20" customFormat="1">
      <c r="A349" s="31"/>
      <c r="B349" s="31"/>
      <c r="C349" s="94"/>
      <c r="D349" s="94"/>
      <c r="E349" s="94"/>
      <c r="F349" s="149"/>
      <c r="G349" s="14">
        <v>4</v>
      </c>
      <c r="H349" s="15">
        <v>2017</v>
      </c>
      <c r="I349" s="200">
        <v>2017</v>
      </c>
      <c r="J349" s="200">
        <v>2018</v>
      </c>
      <c r="K349" s="16" t="str">
        <f>[1]Lib_RawData!G160</f>
        <v>CFO</v>
      </c>
      <c r="L349" s="17">
        <f t="shared" si="48"/>
        <v>0</v>
      </c>
      <c r="M349" s="10">
        <f t="shared" si="48"/>
        <v>0</v>
      </c>
      <c r="N349" s="10">
        <f t="shared" si="48"/>
        <v>0</v>
      </c>
      <c r="O349" s="18">
        <f t="shared" si="49"/>
        <v>0</v>
      </c>
      <c r="P349" s="19">
        <f t="shared" si="50"/>
        <v>0</v>
      </c>
      <c r="Q349" s="20">
        <f>P349*[1]Factors!D336</f>
        <v>0</v>
      </c>
      <c r="R349" s="20">
        <f t="shared" si="51"/>
        <v>0</v>
      </c>
      <c r="S349" s="20">
        <f>R349*[1]Factors!D336</f>
        <v>0</v>
      </c>
      <c r="T349" s="21">
        <f>R349*[1]Factors!D336*[1]Factors!E336</f>
        <v>0</v>
      </c>
      <c r="U349" s="17"/>
      <c r="V349" s="10"/>
      <c r="W349" s="18">
        <f>[1]Lib_RawData!AK160</f>
        <v>0</v>
      </c>
      <c r="X349" s="27">
        <f t="shared" si="45"/>
        <v>29.374174092643262</v>
      </c>
      <c r="Y349" s="10">
        <f t="shared" si="44"/>
        <v>0</v>
      </c>
      <c r="Z349" s="17"/>
      <c r="AA349" s="10">
        <f t="shared" si="47"/>
        <v>0</v>
      </c>
      <c r="AB349" s="10"/>
      <c r="AC349" s="18">
        <f t="shared" si="46"/>
        <v>0</v>
      </c>
      <c r="AD349" s="94"/>
      <c r="AE349" s="94"/>
      <c r="AF349" s="94"/>
      <c r="AG349" s="94"/>
      <c r="AH349" s="94"/>
      <c r="AI349" s="94"/>
      <c r="AJ349" s="94"/>
      <c r="AK349" s="94"/>
      <c r="AL349" s="94"/>
      <c r="AM349" s="94"/>
    </row>
    <row r="350" spans="1:39" s="20" customFormat="1">
      <c r="A350" s="31"/>
      <c r="B350" s="31"/>
      <c r="C350" s="94"/>
      <c r="D350" s="94"/>
      <c r="E350" s="94"/>
      <c r="F350" s="149"/>
      <c r="G350" s="14">
        <v>5</v>
      </c>
      <c r="H350" s="15">
        <v>2017</v>
      </c>
      <c r="I350" s="200">
        <v>2017</v>
      </c>
      <c r="J350" s="200">
        <v>2018</v>
      </c>
      <c r="K350" s="16" t="str">
        <f>[1]Lib_RawData!G161</f>
        <v>CFO</v>
      </c>
      <c r="L350" s="17">
        <f t="shared" si="48"/>
        <v>0</v>
      </c>
      <c r="M350" s="10">
        <f t="shared" si="48"/>
        <v>0</v>
      </c>
      <c r="N350" s="10">
        <f t="shared" si="48"/>
        <v>0</v>
      </c>
      <c r="O350" s="18">
        <f t="shared" si="49"/>
        <v>0</v>
      </c>
      <c r="P350" s="19">
        <f t="shared" si="50"/>
        <v>0</v>
      </c>
      <c r="Q350" s="20">
        <f>P350*[1]Factors!D337</f>
        <v>0</v>
      </c>
      <c r="R350" s="20">
        <f t="shared" si="51"/>
        <v>0</v>
      </c>
      <c r="S350" s="20">
        <f>R350*[1]Factors!D337</f>
        <v>0</v>
      </c>
      <c r="T350" s="21">
        <f>R350*[1]Factors!D337*[1]Factors!E337</f>
        <v>0</v>
      </c>
      <c r="U350" s="17"/>
      <c r="V350" s="10"/>
      <c r="W350" s="18">
        <f>[1]Lib_RawData!AK161</f>
        <v>0</v>
      </c>
      <c r="X350" s="27">
        <f t="shared" si="45"/>
        <v>29.374174092643262</v>
      </c>
      <c r="Y350" s="10">
        <f t="shared" si="44"/>
        <v>0</v>
      </c>
      <c r="Z350" s="17"/>
      <c r="AA350" s="10">
        <f t="shared" si="47"/>
        <v>0</v>
      </c>
      <c r="AB350" s="10"/>
      <c r="AC350" s="18">
        <f t="shared" si="46"/>
        <v>0</v>
      </c>
      <c r="AD350" s="94"/>
      <c r="AE350" s="94"/>
      <c r="AF350" s="94"/>
      <c r="AG350" s="94"/>
      <c r="AH350" s="94"/>
      <c r="AI350" s="94"/>
      <c r="AJ350" s="94"/>
      <c r="AK350" s="94"/>
      <c r="AL350" s="94"/>
      <c r="AM350" s="94"/>
    </row>
    <row r="351" spans="1:39" s="20" customFormat="1">
      <c r="A351" s="31"/>
      <c r="B351" s="31"/>
      <c r="C351" s="94"/>
      <c r="D351" s="94"/>
      <c r="E351" s="94"/>
      <c r="F351" s="149"/>
      <c r="G351" s="14">
        <v>6</v>
      </c>
      <c r="H351" s="15">
        <v>2017</v>
      </c>
      <c r="I351" s="200">
        <v>2017</v>
      </c>
      <c r="J351" s="200">
        <v>2018</v>
      </c>
      <c r="K351" s="16" t="str">
        <f>[1]Lib_RawData!G162</f>
        <v>CFO</v>
      </c>
      <c r="L351" s="17">
        <f t="shared" si="48"/>
        <v>0</v>
      </c>
      <c r="M351" s="10">
        <f t="shared" si="48"/>
        <v>0</v>
      </c>
      <c r="N351" s="10">
        <f t="shared" si="48"/>
        <v>0</v>
      </c>
      <c r="O351" s="18">
        <f t="shared" si="49"/>
        <v>0</v>
      </c>
      <c r="P351" s="19">
        <f t="shared" si="50"/>
        <v>0</v>
      </c>
      <c r="Q351" s="20">
        <f>P351*[1]Factors!D338</f>
        <v>0</v>
      </c>
      <c r="R351" s="20">
        <f t="shared" si="51"/>
        <v>0</v>
      </c>
      <c r="S351" s="20">
        <f>R351*[1]Factors!D338</f>
        <v>0</v>
      </c>
      <c r="T351" s="21">
        <f>R351*[1]Factors!D338*[1]Factors!E338</f>
        <v>0</v>
      </c>
      <c r="U351" s="17"/>
      <c r="V351" s="10"/>
      <c r="W351" s="18">
        <f>[1]Lib_RawData!AK162</f>
        <v>0</v>
      </c>
      <c r="X351" s="27">
        <f t="shared" si="45"/>
        <v>29.374174092643262</v>
      </c>
      <c r="Y351" s="10">
        <f t="shared" si="44"/>
        <v>0</v>
      </c>
      <c r="Z351" s="17"/>
      <c r="AA351" s="10">
        <f t="shared" si="47"/>
        <v>0</v>
      </c>
      <c r="AB351" s="10"/>
      <c r="AC351" s="18">
        <f t="shared" si="46"/>
        <v>0</v>
      </c>
      <c r="AD351" s="94"/>
      <c r="AE351" s="94"/>
      <c r="AF351" s="94"/>
      <c r="AG351" s="94"/>
      <c r="AH351" s="94"/>
      <c r="AI351" s="94"/>
      <c r="AJ351" s="94"/>
      <c r="AK351" s="94"/>
      <c r="AL351" s="94"/>
      <c r="AM351" s="94"/>
    </row>
    <row r="352" spans="1:39" s="20" customFormat="1">
      <c r="A352" s="31"/>
      <c r="B352" s="31"/>
      <c r="C352" s="94"/>
      <c r="D352" s="94"/>
      <c r="E352" s="94"/>
      <c r="F352" s="149"/>
      <c r="G352" s="14">
        <v>7</v>
      </c>
      <c r="H352" s="15">
        <v>2017</v>
      </c>
      <c r="I352" s="200">
        <v>2018</v>
      </c>
      <c r="J352" s="200">
        <v>2018</v>
      </c>
      <c r="K352" s="16" t="str">
        <f>[1]Lib_RawData!G163</f>
        <v>CFO</v>
      </c>
      <c r="L352" s="17">
        <f t="shared" si="48"/>
        <v>0</v>
      </c>
      <c r="M352" s="10">
        <f t="shared" si="48"/>
        <v>0</v>
      </c>
      <c r="N352" s="10">
        <f t="shared" si="48"/>
        <v>0</v>
      </c>
      <c r="O352" s="18">
        <f t="shared" si="49"/>
        <v>0</v>
      </c>
      <c r="P352" s="19">
        <f t="shared" si="50"/>
        <v>0</v>
      </c>
      <c r="Q352" s="20">
        <f>P352*[1]Factors!D339</f>
        <v>0</v>
      </c>
      <c r="R352" s="20">
        <f t="shared" si="51"/>
        <v>0</v>
      </c>
      <c r="S352" s="20">
        <f>R352*[1]Factors!D339</f>
        <v>0</v>
      </c>
      <c r="T352" s="21">
        <f>R352*[1]Factors!D339*[1]Factors!E339</f>
        <v>0</v>
      </c>
      <c r="U352" s="17"/>
      <c r="V352" s="10"/>
      <c r="W352" s="18">
        <f>[1]Lib_RawData!AK163</f>
        <v>0</v>
      </c>
      <c r="X352" s="27">
        <f t="shared" si="45"/>
        <v>29.374174092643262</v>
      </c>
      <c r="Y352" s="10">
        <f t="shared" si="44"/>
        <v>0</v>
      </c>
      <c r="Z352" s="17"/>
      <c r="AA352" s="10">
        <f t="shared" si="47"/>
        <v>0</v>
      </c>
      <c r="AB352" s="10"/>
      <c r="AC352" s="18">
        <f t="shared" si="46"/>
        <v>0</v>
      </c>
      <c r="AD352" s="94"/>
      <c r="AE352" s="94"/>
      <c r="AF352" s="94"/>
      <c r="AG352" s="94"/>
      <c r="AH352" s="94"/>
      <c r="AI352" s="94"/>
      <c r="AJ352" s="94"/>
      <c r="AK352" s="94"/>
      <c r="AL352" s="94"/>
      <c r="AM352" s="94"/>
    </row>
    <row r="353" spans="1:39" s="20" customFormat="1">
      <c r="A353" s="31"/>
      <c r="B353" s="31"/>
      <c r="C353" s="94"/>
      <c r="D353" s="94"/>
      <c r="E353" s="94"/>
      <c r="F353" s="149"/>
      <c r="G353" s="14">
        <v>8</v>
      </c>
      <c r="H353" s="15">
        <v>2017</v>
      </c>
      <c r="I353" s="200">
        <v>2018</v>
      </c>
      <c r="J353" s="200">
        <v>2018</v>
      </c>
      <c r="K353" s="16" t="str">
        <f>[1]Lib_RawData!G164</f>
        <v>CFO</v>
      </c>
      <c r="L353" s="17">
        <f t="shared" si="48"/>
        <v>0</v>
      </c>
      <c r="M353" s="10">
        <f t="shared" si="48"/>
        <v>0</v>
      </c>
      <c r="N353" s="10">
        <f t="shared" si="48"/>
        <v>0</v>
      </c>
      <c r="O353" s="18">
        <f t="shared" si="49"/>
        <v>0</v>
      </c>
      <c r="P353" s="19">
        <f t="shared" si="50"/>
        <v>0</v>
      </c>
      <c r="Q353" s="20">
        <f>P353*[1]Factors!D340</f>
        <v>0</v>
      </c>
      <c r="R353" s="20">
        <f t="shared" si="51"/>
        <v>0</v>
      </c>
      <c r="S353" s="20">
        <f>R353*[1]Factors!D340</f>
        <v>0</v>
      </c>
      <c r="T353" s="21">
        <f>R353*[1]Factors!D340*[1]Factors!E340</f>
        <v>0</v>
      </c>
      <c r="U353" s="17"/>
      <c r="V353" s="10"/>
      <c r="W353" s="18">
        <f>[1]Lib_RawData!AK164</f>
        <v>0</v>
      </c>
      <c r="X353" s="27">
        <f t="shared" si="45"/>
        <v>29.374174092643262</v>
      </c>
      <c r="Y353" s="10">
        <f t="shared" ref="Y353:Y416" si="52">X353*W353</f>
        <v>0</v>
      </c>
      <c r="Z353" s="17"/>
      <c r="AA353" s="10">
        <f t="shared" si="47"/>
        <v>0</v>
      </c>
      <c r="AB353" s="10"/>
      <c r="AC353" s="18">
        <f t="shared" si="46"/>
        <v>0</v>
      </c>
      <c r="AD353" s="94"/>
      <c r="AE353" s="94"/>
      <c r="AF353" s="94"/>
      <c r="AG353" s="94"/>
      <c r="AH353" s="94"/>
      <c r="AI353" s="94"/>
      <c r="AJ353" s="94"/>
      <c r="AK353" s="94"/>
      <c r="AL353" s="94"/>
      <c r="AM353" s="94"/>
    </row>
    <row r="354" spans="1:39" s="20" customFormat="1">
      <c r="A354" s="31"/>
      <c r="B354" s="31"/>
      <c r="C354" s="94"/>
      <c r="D354" s="94"/>
      <c r="E354" s="94"/>
      <c r="F354" s="149"/>
      <c r="G354" s="14">
        <v>9</v>
      </c>
      <c r="H354" s="15">
        <v>2017</v>
      </c>
      <c r="I354" s="200">
        <v>2018</v>
      </c>
      <c r="J354" s="200">
        <v>2018</v>
      </c>
      <c r="K354" s="16" t="str">
        <f>[1]Lib_RawData!G165</f>
        <v>CFO</v>
      </c>
      <c r="L354" s="17">
        <f t="shared" si="48"/>
        <v>0</v>
      </c>
      <c r="M354" s="10">
        <f t="shared" si="48"/>
        <v>0</v>
      </c>
      <c r="N354" s="10">
        <f t="shared" si="48"/>
        <v>0</v>
      </c>
      <c r="O354" s="18">
        <f t="shared" si="49"/>
        <v>0</v>
      </c>
      <c r="P354" s="19">
        <f t="shared" si="50"/>
        <v>0</v>
      </c>
      <c r="Q354" s="20">
        <f>P354*[1]Factors!D341</f>
        <v>0</v>
      </c>
      <c r="R354" s="20">
        <f t="shared" si="51"/>
        <v>0</v>
      </c>
      <c r="S354" s="20">
        <f>R354*[1]Factors!D341</f>
        <v>0</v>
      </c>
      <c r="T354" s="21">
        <f>R354*[1]Factors!D341*[1]Factors!E341</f>
        <v>0</v>
      </c>
      <c r="U354" s="17"/>
      <c r="V354" s="10"/>
      <c r="W354" s="18">
        <f>[1]Lib_RawData!AK165</f>
        <v>0</v>
      </c>
      <c r="X354" s="27">
        <f t="shared" si="45"/>
        <v>29.374174092643262</v>
      </c>
      <c r="Y354" s="10">
        <f t="shared" si="52"/>
        <v>0</v>
      </c>
      <c r="Z354" s="17"/>
      <c r="AA354" s="10">
        <f t="shared" si="47"/>
        <v>0</v>
      </c>
      <c r="AB354" s="10"/>
      <c r="AC354" s="18">
        <f t="shared" si="46"/>
        <v>0</v>
      </c>
      <c r="AD354" s="94"/>
      <c r="AE354" s="94"/>
      <c r="AF354" s="94"/>
      <c r="AG354" s="94"/>
      <c r="AH354" s="94"/>
      <c r="AI354" s="94"/>
      <c r="AJ354" s="94"/>
      <c r="AK354" s="94"/>
      <c r="AL354" s="94"/>
      <c r="AM354" s="94"/>
    </row>
    <row r="355" spans="1:39" s="20" customFormat="1">
      <c r="A355" s="31"/>
      <c r="B355" s="31"/>
      <c r="C355" s="94"/>
      <c r="D355" s="94"/>
      <c r="E355" s="94"/>
      <c r="F355" s="149"/>
      <c r="G355" s="14">
        <v>10</v>
      </c>
      <c r="H355" s="15">
        <v>2017</v>
      </c>
      <c r="I355" s="200">
        <v>2018</v>
      </c>
      <c r="J355" s="200">
        <v>2018</v>
      </c>
      <c r="K355" s="16" t="str">
        <f>[1]Lib_RawData!G166</f>
        <v>CFO</v>
      </c>
      <c r="L355" s="17">
        <f t="shared" si="48"/>
        <v>0</v>
      </c>
      <c r="M355" s="10">
        <f t="shared" si="48"/>
        <v>0</v>
      </c>
      <c r="N355" s="10">
        <f t="shared" si="48"/>
        <v>0</v>
      </c>
      <c r="O355" s="18">
        <f t="shared" si="49"/>
        <v>0</v>
      </c>
      <c r="P355" s="19">
        <f t="shared" si="50"/>
        <v>0</v>
      </c>
      <c r="Q355" s="20">
        <f>P355*[1]Factors!D342</f>
        <v>0</v>
      </c>
      <c r="R355" s="20">
        <f t="shared" si="51"/>
        <v>0</v>
      </c>
      <c r="S355" s="20">
        <f>R355*[1]Factors!D342</f>
        <v>0</v>
      </c>
      <c r="T355" s="21">
        <f>R355*[1]Factors!D342*[1]Factors!E342</f>
        <v>0</v>
      </c>
      <c r="U355" s="17"/>
      <c r="V355" s="10"/>
      <c r="W355" s="18">
        <f>[1]Lib_RawData!AK166</f>
        <v>0</v>
      </c>
      <c r="X355" s="27">
        <f t="shared" si="45"/>
        <v>29.374174092643262</v>
      </c>
      <c r="Y355" s="10">
        <f t="shared" si="52"/>
        <v>0</v>
      </c>
      <c r="Z355" s="17"/>
      <c r="AA355" s="10">
        <f t="shared" si="47"/>
        <v>0</v>
      </c>
      <c r="AB355" s="10"/>
      <c r="AC355" s="18">
        <f t="shared" si="46"/>
        <v>0</v>
      </c>
      <c r="AD355" s="94"/>
      <c r="AE355" s="94"/>
      <c r="AF355" s="94"/>
      <c r="AG355" s="94"/>
      <c r="AH355" s="94"/>
      <c r="AI355" s="94"/>
      <c r="AJ355" s="94"/>
      <c r="AK355" s="94"/>
      <c r="AL355" s="94"/>
      <c r="AM355" s="94"/>
    </row>
    <row r="356" spans="1:39" s="20" customFormat="1">
      <c r="A356" s="31"/>
      <c r="B356" s="31"/>
      <c r="C356" s="94"/>
      <c r="D356" s="94"/>
      <c r="E356" s="94"/>
      <c r="F356" s="149"/>
      <c r="G356" s="14">
        <v>11</v>
      </c>
      <c r="H356" s="15">
        <v>2017</v>
      </c>
      <c r="I356" s="200">
        <v>2018</v>
      </c>
      <c r="J356" s="200">
        <v>2018</v>
      </c>
      <c r="K356" s="16" t="str">
        <f>[1]Lib_RawData!G167</f>
        <v>CFO</v>
      </c>
      <c r="L356" s="17">
        <f t="shared" si="48"/>
        <v>0</v>
      </c>
      <c r="M356" s="10">
        <f t="shared" si="48"/>
        <v>0</v>
      </c>
      <c r="N356" s="10">
        <f t="shared" si="48"/>
        <v>0</v>
      </c>
      <c r="O356" s="18">
        <f t="shared" si="49"/>
        <v>0</v>
      </c>
      <c r="P356" s="19">
        <f t="shared" si="50"/>
        <v>0</v>
      </c>
      <c r="Q356" s="20">
        <f>P356*[1]Factors!D343</f>
        <v>0</v>
      </c>
      <c r="R356" s="20">
        <f t="shared" si="51"/>
        <v>0</v>
      </c>
      <c r="S356" s="20">
        <f>R356*[1]Factors!D343</f>
        <v>0</v>
      </c>
      <c r="T356" s="21">
        <f>R356*[1]Factors!D343*[1]Factors!E343</f>
        <v>0</v>
      </c>
      <c r="U356" s="17"/>
      <c r="V356" s="10"/>
      <c r="W356" s="18">
        <f>[1]Lib_RawData!AK167</f>
        <v>0</v>
      </c>
      <c r="X356" s="27">
        <f t="shared" si="45"/>
        <v>29.374174092643262</v>
      </c>
      <c r="Y356" s="10">
        <f t="shared" si="52"/>
        <v>0</v>
      </c>
      <c r="Z356" s="17"/>
      <c r="AA356" s="10">
        <f t="shared" si="47"/>
        <v>0</v>
      </c>
      <c r="AB356" s="10"/>
      <c r="AC356" s="18">
        <f t="shared" si="46"/>
        <v>0</v>
      </c>
      <c r="AD356" s="94"/>
      <c r="AE356" s="94"/>
      <c r="AF356" s="94"/>
      <c r="AG356" s="94"/>
      <c r="AH356" s="94"/>
      <c r="AI356" s="94"/>
      <c r="AJ356" s="94"/>
      <c r="AK356" s="94"/>
      <c r="AL356" s="94"/>
      <c r="AM356" s="94"/>
    </row>
    <row r="357" spans="1:39" s="20" customFormat="1">
      <c r="A357" s="31"/>
      <c r="B357" s="31"/>
      <c r="C357" s="94"/>
      <c r="D357" s="94"/>
      <c r="E357" s="94"/>
      <c r="F357" s="149"/>
      <c r="G357" s="14">
        <v>12</v>
      </c>
      <c r="H357" s="15">
        <v>2017</v>
      </c>
      <c r="I357" s="200">
        <v>2018</v>
      </c>
      <c r="J357" s="200">
        <v>2018</v>
      </c>
      <c r="K357" s="16" t="str">
        <f>[1]Lib_RawData!G168</f>
        <v>CFO</v>
      </c>
      <c r="L357" s="17">
        <f t="shared" si="48"/>
        <v>0</v>
      </c>
      <c r="M357" s="10">
        <f t="shared" si="48"/>
        <v>0</v>
      </c>
      <c r="N357" s="10">
        <f t="shared" si="48"/>
        <v>0</v>
      </c>
      <c r="O357" s="18">
        <f t="shared" si="49"/>
        <v>0</v>
      </c>
      <c r="P357" s="19">
        <f t="shared" si="50"/>
        <v>0</v>
      </c>
      <c r="Q357" s="20">
        <f>P357*[1]Factors!D344</f>
        <v>0</v>
      </c>
      <c r="R357" s="20">
        <f t="shared" si="51"/>
        <v>0</v>
      </c>
      <c r="S357" s="20">
        <f>R357*[1]Factors!D344</f>
        <v>0</v>
      </c>
      <c r="T357" s="21">
        <f>R357*[1]Factors!D344*[1]Factors!E344</f>
        <v>0</v>
      </c>
      <c r="U357" s="17"/>
      <c r="V357" s="10"/>
      <c r="W357" s="18">
        <f>[1]Lib_RawData!AK168</f>
        <v>0</v>
      </c>
      <c r="X357" s="27">
        <f t="shared" si="45"/>
        <v>29.374174092643262</v>
      </c>
      <c r="Y357" s="10">
        <f t="shared" si="52"/>
        <v>0</v>
      </c>
      <c r="Z357" s="17"/>
      <c r="AA357" s="10">
        <f t="shared" si="47"/>
        <v>0</v>
      </c>
      <c r="AB357" s="10"/>
      <c r="AC357" s="18">
        <f t="shared" si="46"/>
        <v>0</v>
      </c>
      <c r="AD357" s="94"/>
      <c r="AE357" s="94"/>
      <c r="AF357" s="94"/>
      <c r="AG357" s="94"/>
      <c r="AH357" s="94"/>
      <c r="AI357" s="94"/>
      <c r="AJ357" s="94"/>
      <c r="AK357" s="94"/>
      <c r="AL357" s="94"/>
      <c r="AM357" s="94"/>
    </row>
    <row r="358" spans="1:39" s="20" customFormat="1">
      <c r="A358" s="31"/>
      <c r="B358" s="31"/>
      <c r="C358" s="94"/>
      <c r="D358" s="94"/>
      <c r="E358" s="94"/>
      <c r="F358" s="149"/>
      <c r="G358" s="14">
        <v>1</v>
      </c>
      <c r="H358" s="15">
        <v>2018</v>
      </c>
      <c r="I358" s="200">
        <v>2018</v>
      </c>
      <c r="J358" s="200">
        <v>2018</v>
      </c>
      <c r="K358" s="16" t="str">
        <f>[1]Lib_RawData!G169</f>
        <v>CFO</v>
      </c>
      <c r="L358" s="17">
        <f t="shared" si="48"/>
        <v>0</v>
      </c>
      <c r="M358" s="10">
        <f t="shared" si="48"/>
        <v>0</v>
      </c>
      <c r="N358" s="10">
        <f t="shared" si="48"/>
        <v>0</v>
      </c>
      <c r="O358" s="18">
        <f t="shared" si="49"/>
        <v>0</v>
      </c>
      <c r="P358" s="19">
        <f t="shared" si="50"/>
        <v>0</v>
      </c>
      <c r="Q358" s="20">
        <f>P358*[1]Factors!D345</f>
        <v>0</v>
      </c>
      <c r="R358" s="20">
        <f t="shared" si="51"/>
        <v>0</v>
      </c>
      <c r="S358" s="20">
        <f>R358*[1]Factors!D345</f>
        <v>0</v>
      </c>
      <c r="T358" s="21">
        <f>R358*[1]Factors!D345*[1]Factors!E345</f>
        <v>0</v>
      </c>
      <c r="U358" s="17"/>
      <c r="V358" s="10"/>
      <c r="W358" s="18">
        <f>[1]Lib_RawData!AK169</f>
        <v>0</v>
      </c>
      <c r="X358" s="27">
        <f t="shared" si="45"/>
        <v>30.402270185885772</v>
      </c>
      <c r="Y358" s="10">
        <f t="shared" si="52"/>
        <v>0</v>
      </c>
      <c r="Z358" s="17"/>
      <c r="AA358" s="10">
        <f t="shared" si="47"/>
        <v>0</v>
      </c>
      <c r="AB358" s="10"/>
      <c r="AC358" s="18">
        <f t="shared" si="46"/>
        <v>0</v>
      </c>
      <c r="AD358" s="94"/>
      <c r="AE358" s="94"/>
      <c r="AF358" s="94"/>
      <c r="AG358" s="94"/>
      <c r="AH358" s="94"/>
      <c r="AI358" s="94"/>
      <c r="AJ358" s="94"/>
      <c r="AK358" s="94"/>
      <c r="AL358" s="94"/>
      <c r="AM358" s="94"/>
    </row>
    <row r="359" spans="1:39" s="20" customFormat="1">
      <c r="A359" s="31"/>
      <c r="B359" s="31"/>
      <c r="C359" s="94"/>
      <c r="D359" s="94"/>
      <c r="E359" s="94"/>
      <c r="F359" s="149"/>
      <c r="G359" s="14">
        <v>2</v>
      </c>
      <c r="H359" s="15">
        <v>2018</v>
      </c>
      <c r="I359" s="200">
        <v>2018</v>
      </c>
      <c r="J359" s="200">
        <v>2018</v>
      </c>
      <c r="K359" s="16" t="str">
        <f>[1]Lib_RawData!G170</f>
        <v>CFO</v>
      </c>
      <c r="L359" s="17">
        <f t="shared" si="48"/>
        <v>0</v>
      </c>
      <c r="M359" s="10">
        <f t="shared" si="48"/>
        <v>0</v>
      </c>
      <c r="N359" s="10">
        <f t="shared" si="48"/>
        <v>0</v>
      </c>
      <c r="O359" s="18">
        <f t="shared" si="49"/>
        <v>0</v>
      </c>
      <c r="P359" s="19">
        <f t="shared" si="50"/>
        <v>0</v>
      </c>
      <c r="Q359" s="20">
        <f>P359*[1]Factors!D346</f>
        <v>0</v>
      </c>
      <c r="R359" s="20">
        <f t="shared" si="51"/>
        <v>0</v>
      </c>
      <c r="S359" s="20">
        <f>R359*[1]Factors!D346</f>
        <v>0</v>
      </c>
      <c r="T359" s="21">
        <f>R359*[1]Factors!D346*[1]Factors!E346</f>
        <v>0</v>
      </c>
      <c r="U359" s="17"/>
      <c r="V359" s="10"/>
      <c r="W359" s="18">
        <f>[1]Lib_RawData!AK170</f>
        <v>0</v>
      </c>
      <c r="X359" s="27">
        <f t="shared" si="45"/>
        <v>30.402270185885772</v>
      </c>
      <c r="Y359" s="10">
        <f t="shared" si="52"/>
        <v>0</v>
      </c>
      <c r="Z359" s="17"/>
      <c r="AA359" s="10">
        <f t="shared" si="47"/>
        <v>0</v>
      </c>
      <c r="AB359" s="10"/>
      <c r="AC359" s="18">
        <f t="shared" si="46"/>
        <v>0</v>
      </c>
      <c r="AD359" s="94"/>
      <c r="AE359" s="94"/>
      <c r="AF359" s="94"/>
      <c r="AG359" s="94"/>
      <c r="AH359" s="94"/>
      <c r="AI359" s="94"/>
      <c r="AJ359" s="94"/>
      <c r="AK359" s="94"/>
      <c r="AL359" s="94"/>
      <c r="AM359" s="94"/>
    </row>
    <row r="360" spans="1:39" s="20" customFormat="1">
      <c r="A360" s="31"/>
      <c r="B360" s="31"/>
      <c r="C360" s="94"/>
      <c r="D360" s="94"/>
      <c r="E360" s="94"/>
      <c r="F360" s="149"/>
      <c r="G360" s="14">
        <v>3</v>
      </c>
      <c r="H360" s="15">
        <v>2018</v>
      </c>
      <c r="I360" s="200">
        <v>2018</v>
      </c>
      <c r="J360" s="200">
        <v>2018</v>
      </c>
      <c r="K360" s="16" t="str">
        <f>[1]Lib_RawData!G171</f>
        <v>CFO</v>
      </c>
      <c r="L360" s="17">
        <f t="shared" si="48"/>
        <v>0</v>
      </c>
      <c r="M360" s="10">
        <f t="shared" si="48"/>
        <v>0</v>
      </c>
      <c r="N360" s="10">
        <f t="shared" si="48"/>
        <v>0</v>
      </c>
      <c r="O360" s="18">
        <f t="shared" si="49"/>
        <v>0</v>
      </c>
      <c r="P360" s="19">
        <f t="shared" si="50"/>
        <v>0</v>
      </c>
      <c r="Q360" s="20">
        <f>P360*[1]Factors!D347</f>
        <v>0</v>
      </c>
      <c r="R360" s="20">
        <f t="shared" si="51"/>
        <v>0</v>
      </c>
      <c r="S360" s="20">
        <f>R360*[1]Factors!D347</f>
        <v>0</v>
      </c>
      <c r="T360" s="21">
        <f>R360*[1]Factors!D347*[1]Factors!E347</f>
        <v>0</v>
      </c>
      <c r="U360" s="17"/>
      <c r="V360" s="10"/>
      <c r="W360" s="18">
        <f>[1]Lib_RawData!AK171</f>
        <v>0</v>
      </c>
      <c r="X360" s="27">
        <f t="shared" si="45"/>
        <v>30.402270185885772</v>
      </c>
      <c r="Y360" s="10">
        <f t="shared" si="52"/>
        <v>0</v>
      </c>
      <c r="Z360" s="17"/>
      <c r="AA360" s="10">
        <f t="shared" si="47"/>
        <v>0</v>
      </c>
      <c r="AB360" s="10"/>
      <c r="AC360" s="18">
        <f t="shared" si="46"/>
        <v>0</v>
      </c>
      <c r="AD360" s="94"/>
      <c r="AE360" s="94"/>
      <c r="AF360" s="94"/>
      <c r="AG360" s="94"/>
      <c r="AH360" s="94"/>
      <c r="AI360" s="94"/>
      <c r="AJ360" s="94"/>
      <c r="AK360" s="94"/>
      <c r="AL360" s="94"/>
      <c r="AM360" s="94"/>
    </row>
    <row r="361" spans="1:39" s="20" customFormat="1">
      <c r="A361" s="31"/>
      <c r="B361" s="31"/>
      <c r="C361" s="94"/>
      <c r="D361" s="94"/>
      <c r="E361" s="94"/>
      <c r="F361" s="149"/>
      <c r="G361" s="14">
        <v>4</v>
      </c>
      <c r="H361" s="15">
        <v>2018</v>
      </c>
      <c r="I361" s="200">
        <v>2018</v>
      </c>
      <c r="J361" s="200">
        <v>2019</v>
      </c>
      <c r="K361" s="16" t="str">
        <f>[1]Lib_RawData!G172</f>
        <v>CFO</v>
      </c>
      <c r="L361" s="17">
        <f t="shared" si="48"/>
        <v>0</v>
      </c>
      <c r="M361" s="10">
        <f t="shared" si="48"/>
        <v>0</v>
      </c>
      <c r="N361" s="10">
        <f t="shared" si="48"/>
        <v>0</v>
      </c>
      <c r="O361" s="18">
        <f t="shared" si="49"/>
        <v>0</v>
      </c>
      <c r="P361" s="19">
        <f t="shared" si="50"/>
        <v>0</v>
      </c>
      <c r="Q361" s="20">
        <f>P361*[1]Factors!D348</f>
        <v>0</v>
      </c>
      <c r="R361" s="20">
        <f t="shared" si="51"/>
        <v>0</v>
      </c>
      <c r="S361" s="20">
        <f>R361*[1]Factors!D348</f>
        <v>0</v>
      </c>
      <c r="T361" s="21">
        <f>R361*[1]Factors!D348*[1]Factors!E348</f>
        <v>0</v>
      </c>
      <c r="U361" s="17"/>
      <c r="V361" s="10"/>
      <c r="W361" s="18">
        <f>[1]Lib_RawData!AK172</f>
        <v>0</v>
      </c>
      <c r="X361" s="27">
        <f t="shared" si="45"/>
        <v>30.402270185885772</v>
      </c>
      <c r="Y361" s="10">
        <f t="shared" si="52"/>
        <v>0</v>
      </c>
      <c r="Z361" s="17"/>
      <c r="AA361" s="10">
        <f t="shared" si="47"/>
        <v>0</v>
      </c>
      <c r="AB361" s="10"/>
      <c r="AC361" s="18">
        <f t="shared" si="46"/>
        <v>0</v>
      </c>
      <c r="AD361" s="94"/>
      <c r="AE361" s="94"/>
      <c r="AF361" s="94"/>
      <c r="AG361" s="94"/>
      <c r="AH361" s="94"/>
      <c r="AI361" s="94"/>
      <c r="AJ361" s="94"/>
      <c r="AK361" s="94"/>
      <c r="AL361" s="94"/>
      <c r="AM361" s="94"/>
    </row>
    <row r="362" spans="1:39" s="20" customFormat="1">
      <c r="A362" s="31"/>
      <c r="B362" s="31"/>
      <c r="C362" s="94"/>
      <c r="D362" s="94"/>
      <c r="E362" s="94"/>
      <c r="F362" s="149"/>
      <c r="G362" s="14">
        <v>5</v>
      </c>
      <c r="H362" s="15">
        <v>2018</v>
      </c>
      <c r="I362" s="200">
        <v>2018</v>
      </c>
      <c r="J362" s="200">
        <v>2019</v>
      </c>
      <c r="K362" s="16" t="str">
        <f>[1]Lib_RawData!G173</f>
        <v>CFO</v>
      </c>
      <c r="L362" s="17">
        <f t="shared" si="48"/>
        <v>0</v>
      </c>
      <c r="M362" s="10">
        <f t="shared" si="48"/>
        <v>0</v>
      </c>
      <c r="N362" s="10">
        <f t="shared" si="48"/>
        <v>0</v>
      </c>
      <c r="O362" s="18">
        <f t="shared" si="49"/>
        <v>0</v>
      </c>
      <c r="P362" s="19">
        <f t="shared" si="50"/>
        <v>0</v>
      </c>
      <c r="Q362" s="20">
        <f>P362*[1]Factors!D349</f>
        <v>0</v>
      </c>
      <c r="R362" s="20">
        <f t="shared" si="51"/>
        <v>0</v>
      </c>
      <c r="S362" s="20">
        <f>R362*[1]Factors!D349</f>
        <v>0</v>
      </c>
      <c r="T362" s="21">
        <f>R362*[1]Factors!D349*[1]Factors!E349</f>
        <v>0</v>
      </c>
      <c r="U362" s="17"/>
      <c r="V362" s="10"/>
      <c r="W362" s="18">
        <f>[1]Lib_RawData!AK173</f>
        <v>0</v>
      </c>
      <c r="X362" s="27">
        <f t="shared" ref="X362:X425" si="53">X350*(1+X$20)</f>
        <v>30.402270185885772</v>
      </c>
      <c r="Y362" s="10">
        <f t="shared" si="52"/>
        <v>0</v>
      </c>
      <c r="Z362" s="17"/>
      <c r="AA362" s="10">
        <f t="shared" si="47"/>
        <v>0</v>
      </c>
      <c r="AB362" s="10"/>
      <c r="AC362" s="18">
        <f t="shared" si="46"/>
        <v>0</v>
      </c>
      <c r="AD362" s="94"/>
      <c r="AE362" s="94"/>
      <c r="AF362" s="94"/>
      <c r="AG362" s="94"/>
      <c r="AH362" s="94"/>
      <c r="AI362" s="94"/>
      <c r="AJ362" s="94"/>
      <c r="AK362" s="94"/>
      <c r="AL362" s="94"/>
      <c r="AM362" s="94"/>
    </row>
    <row r="363" spans="1:39" s="20" customFormat="1">
      <c r="A363" s="31"/>
      <c r="B363" s="31"/>
      <c r="C363" s="94"/>
      <c r="D363" s="94"/>
      <c r="E363" s="94"/>
      <c r="F363" s="149"/>
      <c r="G363" s="14">
        <v>6</v>
      </c>
      <c r="H363" s="15">
        <v>2018</v>
      </c>
      <c r="I363" s="200">
        <v>2018</v>
      </c>
      <c r="J363" s="200">
        <v>2019</v>
      </c>
      <c r="K363" s="16" t="str">
        <f>[1]Lib_RawData!G174</f>
        <v>CFO</v>
      </c>
      <c r="L363" s="17">
        <f t="shared" si="48"/>
        <v>0</v>
      </c>
      <c r="M363" s="10">
        <f t="shared" si="48"/>
        <v>0</v>
      </c>
      <c r="N363" s="10">
        <f t="shared" si="48"/>
        <v>0</v>
      </c>
      <c r="O363" s="18">
        <f t="shared" si="49"/>
        <v>0</v>
      </c>
      <c r="P363" s="19">
        <f t="shared" si="50"/>
        <v>0</v>
      </c>
      <c r="Q363" s="20">
        <f>P363*[1]Factors!D350</f>
        <v>0</v>
      </c>
      <c r="R363" s="20">
        <f t="shared" si="51"/>
        <v>0</v>
      </c>
      <c r="S363" s="20">
        <f>R363*[1]Factors!D350</f>
        <v>0</v>
      </c>
      <c r="T363" s="21">
        <f>R363*[1]Factors!D350*[1]Factors!E350</f>
        <v>0</v>
      </c>
      <c r="U363" s="17"/>
      <c r="V363" s="10"/>
      <c r="W363" s="18">
        <f>[1]Lib_RawData!AK174</f>
        <v>0</v>
      </c>
      <c r="X363" s="27">
        <f t="shared" si="53"/>
        <v>30.402270185885772</v>
      </c>
      <c r="Y363" s="10">
        <f t="shared" si="52"/>
        <v>0</v>
      </c>
      <c r="Z363" s="17"/>
      <c r="AA363" s="10">
        <f t="shared" si="47"/>
        <v>0</v>
      </c>
      <c r="AB363" s="10"/>
      <c r="AC363" s="18">
        <f t="shared" si="46"/>
        <v>0</v>
      </c>
      <c r="AD363" s="94"/>
      <c r="AE363" s="94"/>
      <c r="AF363" s="94"/>
      <c r="AG363" s="94"/>
      <c r="AH363" s="94"/>
      <c r="AI363" s="94"/>
      <c r="AJ363" s="94"/>
      <c r="AK363" s="94"/>
      <c r="AL363" s="94"/>
      <c r="AM363" s="94"/>
    </row>
    <row r="364" spans="1:39" s="20" customFormat="1">
      <c r="A364" s="31"/>
      <c r="B364" s="31"/>
      <c r="C364" s="94"/>
      <c r="D364" s="94"/>
      <c r="E364" s="94"/>
      <c r="F364" s="149"/>
      <c r="G364" s="14">
        <v>7</v>
      </c>
      <c r="H364" s="15">
        <v>2018</v>
      </c>
      <c r="I364" s="200">
        <v>2019</v>
      </c>
      <c r="J364" s="200">
        <v>2019</v>
      </c>
      <c r="K364" s="16" t="str">
        <f>[1]Lib_RawData!G175</f>
        <v>CFO</v>
      </c>
      <c r="L364" s="17">
        <f t="shared" si="48"/>
        <v>0</v>
      </c>
      <c r="M364" s="10">
        <f t="shared" si="48"/>
        <v>0</v>
      </c>
      <c r="N364" s="10">
        <f t="shared" si="48"/>
        <v>0</v>
      </c>
      <c r="O364" s="18">
        <f t="shared" si="49"/>
        <v>0</v>
      </c>
      <c r="P364" s="19">
        <f t="shared" si="50"/>
        <v>0</v>
      </c>
      <c r="Q364" s="20">
        <f>P364*[1]Factors!D351</f>
        <v>0</v>
      </c>
      <c r="R364" s="20">
        <f t="shared" si="51"/>
        <v>0</v>
      </c>
      <c r="S364" s="20">
        <f>R364*[1]Factors!D351</f>
        <v>0</v>
      </c>
      <c r="T364" s="21">
        <f>R364*[1]Factors!D351*[1]Factors!E351</f>
        <v>0</v>
      </c>
      <c r="U364" s="17"/>
      <c r="V364" s="10"/>
      <c r="W364" s="18">
        <f>[1]Lib_RawData!AK175</f>
        <v>0</v>
      </c>
      <c r="X364" s="27">
        <f t="shared" si="53"/>
        <v>30.402270185885772</v>
      </c>
      <c r="Y364" s="10">
        <f t="shared" si="52"/>
        <v>0</v>
      </c>
      <c r="Z364" s="17"/>
      <c r="AA364" s="10">
        <f t="shared" si="47"/>
        <v>0</v>
      </c>
      <c r="AB364" s="10"/>
      <c r="AC364" s="18">
        <f t="shared" si="46"/>
        <v>0</v>
      </c>
      <c r="AD364" s="94"/>
      <c r="AE364" s="94"/>
      <c r="AF364" s="94"/>
      <c r="AG364" s="94"/>
      <c r="AH364" s="94"/>
      <c r="AI364" s="94"/>
      <c r="AJ364" s="94"/>
      <c r="AK364" s="94"/>
      <c r="AL364" s="94"/>
      <c r="AM364" s="94"/>
    </row>
    <row r="365" spans="1:39" s="20" customFormat="1">
      <c r="A365" s="31"/>
      <c r="B365" s="31"/>
      <c r="C365" s="94"/>
      <c r="D365" s="94"/>
      <c r="E365" s="94"/>
      <c r="F365" s="149"/>
      <c r="G365" s="14">
        <v>8</v>
      </c>
      <c r="H365" s="15">
        <v>2018</v>
      </c>
      <c r="I365" s="200">
        <v>2019</v>
      </c>
      <c r="J365" s="200">
        <v>2019</v>
      </c>
      <c r="K365" s="16" t="str">
        <f>[1]Lib_RawData!G176</f>
        <v>CFO</v>
      </c>
      <c r="L365" s="17">
        <f t="shared" si="48"/>
        <v>0</v>
      </c>
      <c r="M365" s="10">
        <f t="shared" si="48"/>
        <v>0</v>
      </c>
      <c r="N365" s="10">
        <f t="shared" si="48"/>
        <v>0</v>
      </c>
      <c r="O365" s="18">
        <f t="shared" si="49"/>
        <v>0</v>
      </c>
      <c r="P365" s="19">
        <f t="shared" si="50"/>
        <v>0</v>
      </c>
      <c r="Q365" s="20">
        <f>P365*[1]Factors!D352</f>
        <v>0</v>
      </c>
      <c r="R365" s="20">
        <f t="shared" si="51"/>
        <v>0</v>
      </c>
      <c r="S365" s="20">
        <f>R365*[1]Factors!D352</f>
        <v>0</v>
      </c>
      <c r="T365" s="21">
        <f>R365*[1]Factors!D352*[1]Factors!E352</f>
        <v>0</v>
      </c>
      <c r="U365" s="17"/>
      <c r="V365" s="10"/>
      <c r="W365" s="18">
        <f>[1]Lib_RawData!AK176</f>
        <v>0</v>
      </c>
      <c r="X365" s="27">
        <f t="shared" si="53"/>
        <v>30.402270185885772</v>
      </c>
      <c r="Y365" s="10">
        <f t="shared" si="52"/>
        <v>0</v>
      </c>
      <c r="Z365" s="17"/>
      <c r="AA365" s="10">
        <f t="shared" si="47"/>
        <v>0</v>
      </c>
      <c r="AB365" s="10"/>
      <c r="AC365" s="18">
        <f t="shared" si="46"/>
        <v>0</v>
      </c>
      <c r="AD365" s="94"/>
      <c r="AE365" s="94"/>
      <c r="AF365" s="94"/>
      <c r="AG365" s="94"/>
      <c r="AH365" s="94"/>
      <c r="AI365" s="94"/>
      <c r="AJ365" s="94"/>
      <c r="AK365" s="94"/>
      <c r="AL365" s="94"/>
      <c r="AM365" s="94"/>
    </row>
    <row r="366" spans="1:39" s="20" customFormat="1">
      <c r="A366" s="31"/>
      <c r="B366" s="31"/>
      <c r="C366" s="94"/>
      <c r="D366" s="94"/>
      <c r="E366" s="94"/>
      <c r="F366" s="149"/>
      <c r="G366" s="14">
        <v>9</v>
      </c>
      <c r="H366" s="15">
        <v>2018</v>
      </c>
      <c r="I366" s="200">
        <v>2019</v>
      </c>
      <c r="J366" s="200">
        <v>2019</v>
      </c>
      <c r="K366" s="16" t="str">
        <f>[1]Lib_RawData!G177</f>
        <v>CFO</v>
      </c>
      <c r="L366" s="17">
        <f t="shared" si="48"/>
        <v>0</v>
      </c>
      <c r="M366" s="10">
        <f t="shared" si="48"/>
        <v>0</v>
      </c>
      <c r="N366" s="10">
        <f t="shared" si="48"/>
        <v>0</v>
      </c>
      <c r="O366" s="18">
        <f t="shared" si="49"/>
        <v>0</v>
      </c>
      <c r="P366" s="19">
        <f t="shared" si="50"/>
        <v>0</v>
      </c>
      <c r="Q366" s="20">
        <f>P366*[1]Factors!D353</f>
        <v>0</v>
      </c>
      <c r="R366" s="20">
        <f t="shared" si="51"/>
        <v>0</v>
      </c>
      <c r="S366" s="20">
        <f>R366*[1]Factors!D353</f>
        <v>0</v>
      </c>
      <c r="T366" s="21">
        <f>R366*[1]Factors!D353*[1]Factors!E353</f>
        <v>0</v>
      </c>
      <c r="U366" s="17"/>
      <c r="V366" s="10"/>
      <c r="W366" s="18">
        <f>[1]Lib_RawData!AK177</f>
        <v>0</v>
      </c>
      <c r="X366" s="27">
        <f t="shared" si="53"/>
        <v>30.402270185885772</v>
      </c>
      <c r="Y366" s="10">
        <f t="shared" si="52"/>
        <v>0</v>
      </c>
      <c r="Z366" s="17"/>
      <c r="AA366" s="10">
        <f t="shared" si="47"/>
        <v>0</v>
      </c>
      <c r="AB366" s="10"/>
      <c r="AC366" s="18">
        <f t="shared" si="46"/>
        <v>0</v>
      </c>
      <c r="AD366" s="94"/>
      <c r="AE366" s="94"/>
      <c r="AF366" s="94"/>
      <c r="AG366" s="94"/>
      <c r="AH366" s="94"/>
      <c r="AI366" s="94"/>
      <c r="AJ366" s="94"/>
      <c r="AK366" s="94"/>
      <c r="AL366" s="94"/>
      <c r="AM366" s="94"/>
    </row>
    <row r="367" spans="1:39" s="20" customFormat="1">
      <c r="A367" s="31"/>
      <c r="B367" s="31"/>
      <c r="C367" s="94"/>
      <c r="D367" s="94"/>
      <c r="E367" s="94"/>
      <c r="F367" s="149"/>
      <c r="G367" s="14">
        <v>10</v>
      </c>
      <c r="H367" s="15">
        <v>2018</v>
      </c>
      <c r="I367" s="200">
        <v>2019</v>
      </c>
      <c r="J367" s="200">
        <v>2019</v>
      </c>
      <c r="K367" s="16" t="str">
        <f>[1]Lib_RawData!G178</f>
        <v>CFO</v>
      </c>
      <c r="L367" s="17">
        <f t="shared" si="48"/>
        <v>0</v>
      </c>
      <c r="M367" s="10">
        <f t="shared" si="48"/>
        <v>0</v>
      </c>
      <c r="N367" s="10">
        <f t="shared" si="48"/>
        <v>0</v>
      </c>
      <c r="O367" s="18">
        <f t="shared" si="49"/>
        <v>0</v>
      </c>
      <c r="P367" s="19">
        <f t="shared" si="50"/>
        <v>0</v>
      </c>
      <c r="Q367" s="20">
        <f>P367*[1]Factors!D354</f>
        <v>0</v>
      </c>
      <c r="R367" s="20">
        <f t="shared" si="51"/>
        <v>0</v>
      </c>
      <c r="S367" s="20">
        <f>R367*[1]Factors!D354</f>
        <v>0</v>
      </c>
      <c r="T367" s="21">
        <f>R367*[1]Factors!D354*[1]Factors!E354</f>
        <v>0</v>
      </c>
      <c r="U367" s="17"/>
      <c r="V367" s="10"/>
      <c r="W367" s="18">
        <f>[1]Lib_RawData!AK178</f>
        <v>0</v>
      </c>
      <c r="X367" s="27">
        <f t="shared" si="53"/>
        <v>30.402270185885772</v>
      </c>
      <c r="Y367" s="10">
        <f t="shared" si="52"/>
        <v>0</v>
      </c>
      <c r="Z367" s="17"/>
      <c r="AA367" s="10">
        <f t="shared" si="47"/>
        <v>0</v>
      </c>
      <c r="AB367" s="10"/>
      <c r="AC367" s="18">
        <f t="shared" si="46"/>
        <v>0</v>
      </c>
      <c r="AD367" s="94"/>
      <c r="AE367" s="94"/>
      <c r="AF367" s="94"/>
      <c r="AG367" s="94"/>
      <c r="AH367" s="94"/>
      <c r="AI367" s="94"/>
      <c r="AJ367" s="94"/>
      <c r="AK367" s="94"/>
      <c r="AL367" s="94"/>
      <c r="AM367" s="94"/>
    </row>
    <row r="368" spans="1:39" s="20" customFormat="1">
      <c r="A368" s="31"/>
      <c r="B368" s="31"/>
      <c r="C368" s="94"/>
      <c r="D368" s="94"/>
      <c r="E368" s="94"/>
      <c r="F368" s="149"/>
      <c r="G368" s="14">
        <v>11</v>
      </c>
      <c r="H368" s="15">
        <v>2018</v>
      </c>
      <c r="I368" s="200">
        <v>2019</v>
      </c>
      <c r="J368" s="200">
        <v>2019</v>
      </c>
      <c r="K368" s="16" t="str">
        <f>[1]Lib_RawData!G179</f>
        <v>CFO</v>
      </c>
      <c r="L368" s="17">
        <f t="shared" si="48"/>
        <v>0</v>
      </c>
      <c r="M368" s="10">
        <f t="shared" si="48"/>
        <v>0</v>
      </c>
      <c r="N368" s="10">
        <f t="shared" si="48"/>
        <v>0</v>
      </c>
      <c r="O368" s="18">
        <f t="shared" si="49"/>
        <v>0</v>
      </c>
      <c r="P368" s="19">
        <f t="shared" si="50"/>
        <v>0</v>
      </c>
      <c r="Q368" s="20">
        <f>P368*[1]Factors!D355</f>
        <v>0</v>
      </c>
      <c r="R368" s="20">
        <f t="shared" si="51"/>
        <v>0</v>
      </c>
      <c r="S368" s="20">
        <f>R368*[1]Factors!D355</f>
        <v>0</v>
      </c>
      <c r="T368" s="21">
        <f>R368*[1]Factors!D355*[1]Factors!E355</f>
        <v>0</v>
      </c>
      <c r="U368" s="17"/>
      <c r="V368" s="10"/>
      <c r="W368" s="18">
        <f>[1]Lib_RawData!AK179</f>
        <v>0</v>
      </c>
      <c r="X368" s="27">
        <f t="shared" si="53"/>
        <v>30.402270185885772</v>
      </c>
      <c r="Y368" s="10">
        <f t="shared" si="52"/>
        <v>0</v>
      </c>
      <c r="Z368" s="17"/>
      <c r="AA368" s="10">
        <f t="shared" si="47"/>
        <v>0</v>
      </c>
      <c r="AB368" s="10"/>
      <c r="AC368" s="18">
        <f t="shared" si="46"/>
        <v>0</v>
      </c>
      <c r="AD368" s="94"/>
      <c r="AE368" s="94"/>
      <c r="AF368" s="94"/>
      <c r="AG368" s="94"/>
      <c r="AH368" s="94"/>
      <c r="AI368" s="94"/>
      <c r="AJ368" s="94"/>
      <c r="AK368" s="94"/>
      <c r="AL368" s="94"/>
      <c r="AM368" s="94"/>
    </row>
    <row r="369" spans="1:39" s="20" customFormat="1">
      <c r="A369" s="31"/>
      <c r="B369" s="31"/>
      <c r="C369" s="94"/>
      <c r="D369" s="94"/>
      <c r="E369" s="94"/>
      <c r="F369" s="149"/>
      <c r="G369" s="14">
        <v>12</v>
      </c>
      <c r="H369" s="15">
        <v>2018</v>
      </c>
      <c r="I369" s="200">
        <v>2019</v>
      </c>
      <c r="J369" s="200">
        <v>2019</v>
      </c>
      <c r="K369" s="16" t="str">
        <f>[1]Lib_RawData!G180</f>
        <v>CFO</v>
      </c>
      <c r="L369" s="17">
        <f t="shared" si="48"/>
        <v>0</v>
      </c>
      <c r="M369" s="10">
        <f t="shared" si="48"/>
        <v>0</v>
      </c>
      <c r="N369" s="10">
        <f t="shared" si="48"/>
        <v>0</v>
      </c>
      <c r="O369" s="18">
        <f t="shared" si="49"/>
        <v>0</v>
      </c>
      <c r="P369" s="19">
        <f t="shared" si="50"/>
        <v>0</v>
      </c>
      <c r="Q369" s="20">
        <f>P369*[1]Factors!D356</f>
        <v>0</v>
      </c>
      <c r="R369" s="20">
        <f t="shared" si="51"/>
        <v>0</v>
      </c>
      <c r="S369" s="20">
        <f>R369*[1]Factors!D356</f>
        <v>0</v>
      </c>
      <c r="T369" s="21">
        <f>R369*[1]Factors!D356*[1]Factors!E356</f>
        <v>0</v>
      </c>
      <c r="U369" s="17"/>
      <c r="V369" s="10"/>
      <c r="W369" s="18">
        <f>[1]Lib_RawData!AK180</f>
        <v>0</v>
      </c>
      <c r="X369" s="27">
        <f t="shared" si="53"/>
        <v>30.402270185885772</v>
      </c>
      <c r="Y369" s="10">
        <f t="shared" si="52"/>
        <v>0</v>
      </c>
      <c r="Z369" s="17"/>
      <c r="AA369" s="10">
        <f t="shared" si="47"/>
        <v>0</v>
      </c>
      <c r="AB369" s="10"/>
      <c r="AC369" s="18">
        <f t="shared" si="46"/>
        <v>0</v>
      </c>
      <c r="AD369" s="94"/>
      <c r="AE369" s="94"/>
      <c r="AF369" s="94"/>
      <c r="AG369" s="94"/>
      <c r="AH369" s="94"/>
      <c r="AI369" s="94"/>
      <c r="AJ369" s="94"/>
      <c r="AK369" s="94"/>
      <c r="AL369" s="94"/>
      <c r="AM369" s="94"/>
    </row>
    <row r="370" spans="1:39" s="20" customFormat="1">
      <c r="A370" s="31"/>
      <c r="B370" s="31"/>
      <c r="C370" s="94"/>
      <c r="D370" s="94"/>
      <c r="E370" s="94"/>
      <c r="F370" s="149"/>
      <c r="G370" s="14">
        <v>1</v>
      </c>
      <c r="H370" s="15">
        <v>2019</v>
      </c>
      <c r="I370" s="200">
        <v>2019</v>
      </c>
      <c r="J370" s="200">
        <v>2019</v>
      </c>
      <c r="K370" s="16" t="str">
        <f>[1]Lib_RawData!G181</f>
        <v>CFO</v>
      </c>
      <c r="L370" s="17">
        <f t="shared" si="48"/>
        <v>0</v>
      </c>
      <c r="M370" s="10">
        <f t="shared" si="48"/>
        <v>0</v>
      </c>
      <c r="N370" s="10">
        <f t="shared" si="48"/>
        <v>0</v>
      </c>
      <c r="O370" s="18">
        <f t="shared" si="49"/>
        <v>0</v>
      </c>
      <c r="P370" s="19">
        <f t="shared" si="50"/>
        <v>0</v>
      </c>
      <c r="Q370" s="20">
        <f>P370*[1]Factors!D357</f>
        <v>0</v>
      </c>
      <c r="R370" s="20">
        <f t="shared" si="51"/>
        <v>0</v>
      </c>
      <c r="S370" s="20">
        <f>R370*[1]Factors!D357</f>
        <v>0</v>
      </c>
      <c r="T370" s="21">
        <f>R370*[1]Factors!D357*[1]Factors!E357</f>
        <v>0</v>
      </c>
      <c r="U370" s="17"/>
      <c r="V370" s="10"/>
      <c r="W370" s="18">
        <f>[1]Lib_RawData!AK181</f>
        <v>0</v>
      </c>
      <c r="X370" s="27">
        <f t="shared" si="53"/>
        <v>31.466349642391773</v>
      </c>
      <c r="Y370" s="10">
        <f t="shared" si="52"/>
        <v>0</v>
      </c>
      <c r="Z370" s="17"/>
      <c r="AA370" s="10">
        <f t="shared" si="47"/>
        <v>0</v>
      </c>
      <c r="AB370" s="10"/>
      <c r="AC370" s="18">
        <f t="shared" si="46"/>
        <v>0</v>
      </c>
      <c r="AD370" s="94"/>
      <c r="AE370" s="94"/>
      <c r="AF370" s="94"/>
      <c r="AG370" s="94"/>
      <c r="AH370" s="94"/>
      <c r="AI370" s="94"/>
      <c r="AJ370" s="94"/>
      <c r="AK370" s="94"/>
      <c r="AL370" s="94"/>
      <c r="AM370" s="94"/>
    </row>
    <row r="371" spans="1:39" s="20" customFormat="1">
      <c r="A371" s="31"/>
      <c r="B371" s="31"/>
      <c r="C371" s="94"/>
      <c r="D371" s="94"/>
      <c r="E371" s="94"/>
      <c r="F371" s="149"/>
      <c r="G371" s="14">
        <v>2</v>
      </c>
      <c r="H371" s="15">
        <v>2019</v>
      </c>
      <c r="I371" s="200">
        <v>2019</v>
      </c>
      <c r="J371" s="200">
        <v>2019</v>
      </c>
      <c r="K371" s="16" t="str">
        <f>[1]Lib_RawData!G182</f>
        <v>CFO</v>
      </c>
      <c r="L371" s="17">
        <f t="shared" si="48"/>
        <v>0</v>
      </c>
      <c r="M371" s="10">
        <f t="shared" si="48"/>
        <v>0</v>
      </c>
      <c r="N371" s="10">
        <f t="shared" si="48"/>
        <v>0</v>
      </c>
      <c r="O371" s="18">
        <f t="shared" si="49"/>
        <v>0</v>
      </c>
      <c r="P371" s="19">
        <f t="shared" si="50"/>
        <v>0</v>
      </c>
      <c r="Q371" s="20">
        <f>P371*[1]Factors!D358</f>
        <v>0</v>
      </c>
      <c r="R371" s="20">
        <f t="shared" si="51"/>
        <v>0</v>
      </c>
      <c r="S371" s="20">
        <f>R371*[1]Factors!D358</f>
        <v>0</v>
      </c>
      <c r="T371" s="21">
        <f>R371*[1]Factors!D358*[1]Factors!E358</f>
        <v>0</v>
      </c>
      <c r="U371" s="17"/>
      <c r="V371" s="10"/>
      <c r="W371" s="18">
        <f>[1]Lib_RawData!AK182</f>
        <v>0</v>
      </c>
      <c r="X371" s="27">
        <f t="shared" si="53"/>
        <v>31.466349642391773</v>
      </c>
      <c r="Y371" s="10">
        <f t="shared" si="52"/>
        <v>0</v>
      </c>
      <c r="Z371" s="17"/>
      <c r="AA371" s="10">
        <f t="shared" si="47"/>
        <v>0</v>
      </c>
      <c r="AB371" s="10"/>
      <c r="AC371" s="18">
        <f t="shared" si="46"/>
        <v>0</v>
      </c>
      <c r="AD371" s="94"/>
      <c r="AE371" s="94"/>
      <c r="AF371" s="94"/>
      <c r="AG371" s="94"/>
      <c r="AH371" s="94"/>
      <c r="AI371" s="94"/>
      <c r="AJ371" s="94"/>
      <c r="AK371" s="94"/>
      <c r="AL371" s="94"/>
      <c r="AM371" s="94"/>
    </row>
    <row r="372" spans="1:39" s="20" customFormat="1">
      <c r="A372" s="31"/>
      <c r="B372" s="31"/>
      <c r="C372" s="94"/>
      <c r="D372" s="94"/>
      <c r="E372" s="94"/>
      <c r="F372" s="149"/>
      <c r="G372" s="14">
        <v>3</v>
      </c>
      <c r="H372" s="15">
        <v>2019</v>
      </c>
      <c r="I372" s="200">
        <v>2019</v>
      </c>
      <c r="J372" s="200">
        <v>2019</v>
      </c>
      <c r="K372" s="16" t="str">
        <f>[1]Lib_RawData!G183</f>
        <v>CFO</v>
      </c>
      <c r="L372" s="17">
        <f t="shared" si="48"/>
        <v>0</v>
      </c>
      <c r="M372" s="10">
        <f t="shared" si="48"/>
        <v>0</v>
      </c>
      <c r="N372" s="10">
        <f t="shared" si="48"/>
        <v>0</v>
      </c>
      <c r="O372" s="18">
        <f t="shared" si="49"/>
        <v>0</v>
      </c>
      <c r="P372" s="19">
        <f t="shared" si="50"/>
        <v>0</v>
      </c>
      <c r="Q372" s="20">
        <f>P372*[1]Factors!D359</f>
        <v>0</v>
      </c>
      <c r="R372" s="20">
        <f t="shared" si="51"/>
        <v>0</v>
      </c>
      <c r="S372" s="20">
        <f>R372*[1]Factors!D359</f>
        <v>0</v>
      </c>
      <c r="T372" s="21">
        <f>R372*[1]Factors!D359*[1]Factors!E359</f>
        <v>0</v>
      </c>
      <c r="U372" s="17"/>
      <c r="V372" s="10"/>
      <c r="W372" s="18">
        <f>[1]Lib_RawData!AK183</f>
        <v>0</v>
      </c>
      <c r="X372" s="27">
        <f t="shared" si="53"/>
        <v>31.466349642391773</v>
      </c>
      <c r="Y372" s="10">
        <f t="shared" si="52"/>
        <v>0</v>
      </c>
      <c r="Z372" s="17"/>
      <c r="AA372" s="10">
        <f t="shared" si="47"/>
        <v>0</v>
      </c>
      <c r="AB372" s="10"/>
      <c r="AC372" s="18">
        <f t="shared" si="46"/>
        <v>0</v>
      </c>
      <c r="AD372" s="94"/>
      <c r="AE372" s="94"/>
      <c r="AF372" s="94"/>
      <c r="AG372" s="94"/>
      <c r="AH372" s="94"/>
      <c r="AI372" s="94"/>
      <c r="AJ372" s="94"/>
      <c r="AK372" s="94"/>
      <c r="AL372" s="94"/>
      <c r="AM372" s="94"/>
    </row>
    <row r="373" spans="1:39" s="20" customFormat="1">
      <c r="A373" s="31"/>
      <c r="B373" s="31"/>
      <c r="C373" s="94"/>
      <c r="D373" s="94"/>
      <c r="E373" s="94"/>
      <c r="F373" s="149"/>
      <c r="G373" s="14">
        <v>4</v>
      </c>
      <c r="H373" s="15">
        <v>2019</v>
      </c>
      <c r="I373" s="200">
        <v>2019</v>
      </c>
      <c r="J373" s="200">
        <v>2020</v>
      </c>
      <c r="K373" s="16" t="str">
        <f>[1]Lib_RawData!G184</f>
        <v>CFO</v>
      </c>
      <c r="L373" s="17">
        <f t="shared" si="48"/>
        <v>0</v>
      </c>
      <c r="M373" s="10">
        <f t="shared" si="48"/>
        <v>0</v>
      </c>
      <c r="N373" s="10">
        <f t="shared" si="48"/>
        <v>0</v>
      </c>
      <c r="O373" s="18">
        <f t="shared" si="49"/>
        <v>0</v>
      </c>
      <c r="P373" s="19">
        <f t="shared" si="50"/>
        <v>0</v>
      </c>
      <c r="Q373" s="20">
        <f>P373*[1]Factors!D360</f>
        <v>0</v>
      </c>
      <c r="R373" s="20">
        <f t="shared" si="51"/>
        <v>0</v>
      </c>
      <c r="S373" s="20">
        <f>R373*[1]Factors!D360</f>
        <v>0</v>
      </c>
      <c r="T373" s="21">
        <f>R373*[1]Factors!D360*[1]Factors!E360</f>
        <v>0</v>
      </c>
      <c r="U373" s="17"/>
      <c r="V373" s="10"/>
      <c r="W373" s="18">
        <f>[1]Lib_RawData!AK184</f>
        <v>0</v>
      </c>
      <c r="X373" s="27">
        <f t="shared" si="53"/>
        <v>31.466349642391773</v>
      </c>
      <c r="Y373" s="10">
        <f t="shared" si="52"/>
        <v>0</v>
      </c>
      <c r="Z373" s="17"/>
      <c r="AA373" s="10">
        <f t="shared" si="47"/>
        <v>0</v>
      </c>
      <c r="AB373" s="10"/>
      <c r="AC373" s="18">
        <f t="shared" si="46"/>
        <v>0</v>
      </c>
      <c r="AD373" s="94"/>
      <c r="AE373" s="94"/>
      <c r="AF373" s="94"/>
      <c r="AG373" s="94"/>
      <c r="AH373" s="94"/>
      <c r="AI373" s="94"/>
      <c r="AJ373" s="94"/>
      <c r="AK373" s="94"/>
      <c r="AL373" s="94"/>
      <c r="AM373" s="94"/>
    </row>
    <row r="374" spans="1:39" s="20" customFormat="1">
      <c r="A374" s="31"/>
      <c r="B374" s="31"/>
      <c r="C374" s="94"/>
      <c r="D374" s="94"/>
      <c r="E374" s="94"/>
      <c r="F374" s="149"/>
      <c r="G374" s="14">
        <v>5</v>
      </c>
      <c r="H374" s="15">
        <v>2019</v>
      </c>
      <c r="I374" s="200">
        <v>2019</v>
      </c>
      <c r="J374" s="200">
        <v>2020</v>
      </c>
      <c r="K374" s="16" t="str">
        <f>[1]Lib_RawData!G185</f>
        <v>CFO</v>
      </c>
      <c r="L374" s="17">
        <f t="shared" si="48"/>
        <v>0</v>
      </c>
      <c r="M374" s="10">
        <f t="shared" si="48"/>
        <v>0</v>
      </c>
      <c r="N374" s="10">
        <f t="shared" si="48"/>
        <v>0</v>
      </c>
      <c r="O374" s="18">
        <f t="shared" si="49"/>
        <v>0</v>
      </c>
      <c r="P374" s="19">
        <f t="shared" si="50"/>
        <v>0</v>
      </c>
      <c r="Q374" s="20">
        <f>P374*[1]Factors!D361</f>
        <v>0</v>
      </c>
      <c r="R374" s="20">
        <f t="shared" si="51"/>
        <v>0</v>
      </c>
      <c r="S374" s="20">
        <f>R374*[1]Factors!D361</f>
        <v>0</v>
      </c>
      <c r="T374" s="21">
        <f>R374*[1]Factors!D361*[1]Factors!E361</f>
        <v>0</v>
      </c>
      <c r="U374" s="17"/>
      <c r="V374" s="10"/>
      <c r="W374" s="18">
        <f>[1]Lib_RawData!AK185</f>
        <v>0</v>
      </c>
      <c r="X374" s="27">
        <f t="shared" si="53"/>
        <v>31.466349642391773</v>
      </c>
      <c r="Y374" s="10">
        <f t="shared" si="52"/>
        <v>0</v>
      </c>
      <c r="Z374" s="17"/>
      <c r="AA374" s="10">
        <f t="shared" si="47"/>
        <v>0</v>
      </c>
      <c r="AB374" s="10"/>
      <c r="AC374" s="18">
        <f t="shared" si="46"/>
        <v>0</v>
      </c>
      <c r="AD374" s="94"/>
      <c r="AE374" s="94"/>
      <c r="AF374" s="94"/>
      <c r="AG374" s="94"/>
      <c r="AH374" s="94"/>
      <c r="AI374" s="94"/>
      <c r="AJ374" s="94"/>
      <c r="AK374" s="94"/>
      <c r="AL374" s="94"/>
      <c r="AM374" s="94"/>
    </row>
    <row r="375" spans="1:39" s="20" customFormat="1">
      <c r="A375" s="31"/>
      <c r="B375" s="31"/>
      <c r="C375" s="94"/>
      <c r="D375" s="94"/>
      <c r="E375" s="94"/>
      <c r="F375" s="149"/>
      <c r="G375" s="14">
        <v>6</v>
      </c>
      <c r="H375" s="15">
        <v>2019</v>
      </c>
      <c r="I375" s="200">
        <v>2019</v>
      </c>
      <c r="J375" s="200">
        <v>2020</v>
      </c>
      <c r="K375" s="16" t="str">
        <f>[1]Lib_RawData!G186</f>
        <v>CFO</v>
      </c>
      <c r="L375" s="17">
        <f t="shared" si="48"/>
        <v>0</v>
      </c>
      <c r="M375" s="10">
        <f t="shared" si="48"/>
        <v>0</v>
      </c>
      <c r="N375" s="10">
        <f t="shared" si="48"/>
        <v>0</v>
      </c>
      <c r="O375" s="18">
        <f t="shared" si="49"/>
        <v>0</v>
      </c>
      <c r="P375" s="19">
        <f t="shared" si="50"/>
        <v>0</v>
      </c>
      <c r="Q375" s="20">
        <f>P375*[1]Factors!D362</f>
        <v>0</v>
      </c>
      <c r="R375" s="20">
        <f t="shared" si="51"/>
        <v>0</v>
      </c>
      <c r="S375" s="20">
        <f>R375*[1]Factors!D362</f>
        <v>0</v>
      </c>
      <c r="T375" s="21">
        <f>R375*[1]Factors!D362*[1]Factors!E362</f>
        <v>0</v>
      </c>
      <c r="U375" s="17"/>
      <c r="V375" s="10"/>
      <c r="W375" s="18">
        <f>[1]Lib_RawData!AK186</f>
        <v>0</v>
      </c>
      <c r="X375" s="27">
        <f t="shared" si="53"/>
        <v>31.466349642391773</v>
      </c>
      <c r="Y375" s="10">
        <f t="shared" si="52"/>
        <v>0</v>
      </c>
      <c r="Z375" s="17"/>
      <c r="AA375" s="10">
        <f t="shared" si="47"/>
        <v>0</v>
      </c>
      <c r="AB375" s="10"/>
      <c r="AC375" s="18">
        <f t="shared" si="46"/>
        <v>0</v>
      </c>
      <c r="AD375" s="94"/>
      <c r="AE375" s="94"/>
      <c r="AF375" s="94"/>
      <c r="AG375" s="94"/>
      <c r="AH375" s="94"/>
      <c r="AI375" s="94"/>
      <c r="AJ375" s="94"/>
      <c r="AK375" s="94"/>
      <c r="AL375" s="94"/>
      <c r="AM375" s="94"/>
    </row>
    <row r="376" spans="1:39" s="20" customFormat="1">
      <c r="A376" s="31"/>
      <c r="B376" s="31"/>
      <c r="C376" s="94"/>
      <c r="D376" s="94"/>
      <c r="E376" s="94"/>
      <c r="F376" s="149"/>
      <c r="G376" s="14">
        <v>7</v>
      </c>
      <c r="H376" s="15">
        <v>2019</v>
      </c>
      <c r="I376" s="200">
        <v>2020</v>
      </c>
      <c r="J376" s="200">
        <v>2020</v>
      </c>
      <c r="K376" s="16" t="str">
        <f>[1]Lib_RawData!G187</f>
        <v>CFO</v>
      </c>
      <c r="L376" s="17">
        <f t="shared" si="48"/>
        <v>0</v>
      </c>
      <c r="M376" s="10">
        <f t="shared" si="48"/>
        <v>0</v>
      </c>
      <c r="N376" s="10">
        <f t="shared" si="48"/>
        <v>0</v>
      </c>
      <c r="O376" s="18">
        <f t="shared" si="49"/>
        <v>0</v>
      </c>
      <c r="P376" s="19">
        <f t="shared" si="50"/>
        <v>0</v>
      </c>
      <c r="Q376" s="20">
        <f>P376*[1]Factors!D363</f>
        <v>0</v>
      </c>
      <c r="R376" s="20">
        <f t="shared" si="51"/>
        <v>0</v>
      </c>
      <c r="S376" s="20">
        <f>R376*[1]Factors!D363</f>
        <v>0</v>
      </c>
      <c r="T376" s="21">
        <f>R376*[1]Factors!D363*[1]Factors!E363</f>
        <v>0</v>
      </c>
      <c r="U376" s="17"/>
      <c r="V376" s="10"/>
      <c r="W376" s="18">
        <f>[1]Lib_RawData!AK187</f>
        <v>0</v>
      </c>
      <c r="X376" s="27">
        <f t="shared" si="53"/>
        <v>31.466349642391773</v>
      </c>
      <c r="Y376" s="10">
        <f t="shared" si="52"/>
        <v>0</v>
      </c>
      <c r="Z376" s="17"/>
      <c r="AA376" s="10">
        <f t="shared" si="47"/>
        <v>0</v>
      </c>
      <c r="AB376" s="10"/>
      <c r="AC376" s="18">
        <f t="shared" si="46"/>
        <v>0</v>
      </c>
      <c r="AD376" s="94"/>
      <c r="AE376" s="94"/>
      <c r="AF376" s="94"/>
      <c r="AG376" s="94"/>
      <c r="AH376" s="94"/>
      <c r="AI376" s="94"/>
      <c r="AJ376" s="94"/>
      <c r="AK376" s="94"/>
      <c r="AL376" s="94"/>
      <c r="AM376" s="94"/>
    </row>
    <row r="377" spans="1:39" s="20" customFormat="1">
      <c r="A377" s="31"/>
      <c r="B377" s="31"/>
      <c r="C377" s="94"/>
      <c r="D377" s="94"/>
      <c r="E377" s="94"/>
      <c r="F377" s="149"/>
      <c r="G377" s="14">
        <v>8</v>
      </c>
      <c r="H377" s="15">
        <v>2019</v>
      </c>
      <c r="I377" s="200">
        <v>2020</v>
      </c>
      <c r="J377" s="200">
        <v>2020</v>
      </c>
      <c r="K377" s="16" t="str">
        <f>[1]Lib_RawData!G188</f>
        <v>CFO</v>
      </c>
      <c r="L377" s="17">
        <f t="shared" si="48"/>
        <v>0</v>
      </c>
      <c r="M377" s="10">
        <f t="shared" si="48"/>
        <v>0</v>
      </c>
      <c r="N377" s="10">
        <f t="shared" si="48"/>
        <v>0</v>
      </c>
      <c r="O377" s="18">
        <f t="shared" si="49"/>
        <v>0</v>
      </c>
      <c r="P377" s="19">
        <f t="shared" si="50"/>
        <v>0</v>
      </c>
      <c r="Q377" s="20">
        <f>P377*[1]Factors!D364</f>
        <v>0</v>
      </c>
      <c r="R377" s="20">
        <f t="shared" si="51"/>
        <v>0</v>
      </c>
      <c r="S377" s="20">
        <f>R377*[1]Factors!D364</f>
        <v>0</v>
      </c>
      <c r="T377" s="21">
        <f>R377*[1]Factors!D364*[1]Factors!E364</f>
        <v>0</v>
      </c>
      <c r="U377" s="17"/>
      <c r="V377" s="10"/>
      <c r="W377" s="18">
        <f>[1]Lib_RawData!AK188</f>
        <v>0</v>
      </c>
      <c r="X377" s="27">
        <f t="shared" si="53"/>
        <v>31.466349642391773</v>
      </c>
      <c r="Y377" s="10">
        <f t="shared" si="52"/>
        <v>0</v>
      </c>
      <c r="Z377" s="17"/>
      <c r="AA377" s="10">
        <f t="shared" si="47"/>
        <v>0</v>
      </c>
      <c r="AB377" s="10"/>
      <c r="AC377" s="18">
        <f t="shared" si="46"/>
        <v>0</v>
      </c>
      <c r="AD377" s="94"/>
      <c r="AE377" s="94"/>
      <c r="AF377" s="94"/>
      <c r="AG377" s="94"/>
      <c r="AH377" s="94"/>
      <c r="AI377" s="94"/>
      <c r="AJ377" s="94"/>
      <c r="AK377" s="94"/>
      <c r="AL377" s="94"/>
      <c r="AM377" s="94"/>
    </row>
    <row r="378" spans="1:39" s="20" customFormat="1">
      <c r="A378" s="31"/>
      <c r="B378" s="31"/>
      <c r="C378" s="94"/>
      <c r="D378" s="94"/>
      <c r="E378" s="94"/>
      <c r="F378" s="149"/>
      <c r="G378" s="14">
        <v>9</v>
      </c>
      <c r="H378" s="15">
        <v>2019</v>
      </c>
      <c r="I378" s="200">
        <v>2020</v>
      </c>
      <c r="J378" s="200">
        <v>2020</v>
      </c>
      <c r="K378" s="16" t="str">
        <f>[1]Lib_RawData!G189</f>
        <v>CFO</v>
      </c>
      <c r="L378" s="17">
        <f t="shared" si="48"/>
        <v>0</v>
      </c>
      <c r="M378" s="10">
        <f t="shared" si="48"/>
        <v>0</v>
      </c>
      <c r="N378" s="10">
        <f t="shared" si="48"/>
        <v>0</v>
      </c>
      <c r="O378" s="18">
        <f t="shared" si="49"/>
        <v>0</v>
      </c>
      <c r="P378" s="19">
        <f t="shared" si="50"/>
        <v>0</v>
      </c>
      <c r="Q378" s="20">
        <f>P378*[1]Factors!D365</f>
        <v>0</v>
      </c>
      <c r="R378" s="20">
        <f t="shared" si="51"/>
        <v>0</v>
      </c>
      <c r="S378" s="20">
        <f>R378*[1]Factors!D365</f>
        <v>0</v>
      </c>
      <c r="T378" s="21">
        <f>R378*[1]Factors!D365*[1]Factors!E365</f>
        <v>0</v>
      </c>
      <c r="U378" s="17"/>
      <c r="V378" s="10"/>
      <c r="W378" s="18">
        <f>[1]Lib_RawData!AK189</f>
        <v>0</v>
      </c>
      <c r="X378" s="27">
        <f t="shared" si="53"/>
        <v>31.466349642391773</v>
      </c>
      <c r="Y378" s="10">
        <f t="shared" si="52"/>
        <v>0</v>
      </c>
      <c r="Z378" s="17"/>
      <c r="AA378" s="10">
        <f t="shared" si="47"/>
        <v>0</v>
      </c>
      <c r="AB378" s="10"/>
      <c r="AC378" s="18">
        <f t="shared" si="46"/>
        <v>0</v>
      </c>
      <c r="AD378" s="94"/>
      <c r="AE378" s="94"/>
      <c r="AF378" s="94"/>
      <c r="AG378" s="94"/>
      <c r="AH378" s="94"/>
      <c r="AI378" s="94"/>
      <c r="AJ378" s="94"/>
      <c r="AK378" s="94"/>
      <c r="AL378" s="94"/>
      <c r="AM378" s="94"/>
    </row>
    <row r="379" spans="1:39" s="20" customFormat="1">
      <c r="A379" s="31"/>
      <c r="B379" s="31"/>
      <c r="C379" s="94"/>
      <c r="D379" s="94"/>
      <c r="E379" s="94"/>
      <c r="F379" s="149"/>
      <c r="G379" s="14">
        <v>10</v>
      </c>
      <c r="H379" s="15">
        <v>2019</v>
      </c>
      <c r="I379" s="200">
        <v>2020</v>
      </c>
      <c r="J379" s="200">
        <v>2020</v>
      </c>
      <c r="K379" s="16" t="str">
        <f>[1]Lib_RawData!G190</f>
        <v>CFO</v>
      </c>
      <c r="L379" s="17">
        <f t="shared" si="48"/>
        <v>0</v>
      </c>
      <c r="M379" s="10">
        <f t="shared" si="48"/>
        <v>0</v>
      </c>
      <c r="N379" s="10">
        <f t="shared" si="48"/>
        <v>0</v>
      </c>
      <c r="O379" s="18">
        <f t="shared" si="49"/>
        <v>0</v>
      </c>
      <c r="P379" s="19">
        <f t="shared" si="50"/>
        <v>0</v>
      </c>
      <c r="Q379" s="20">
        <f>P379*[1]Factors!D366</f>
        <v>0</v>
      </c>
      <c r="R379" s="20">
        <f t="shared" si="51"/>
        <v>0</v>
      </c>
      <c r="S379" s="20">
        <f>R379*[1]Factors!D366</f>
        <v>0</v>
      </c>
      <c r="T379" s="21">
        <f>R379*[1]Factors!D366*[1]Factors!E366</f>
        <v>0</v>
      </c>
      <c r="U379" s="17"/>
      <c r="V379" s="10"/>
      <c r="W379" s="18">
        <f>[1]Lib_RawData!AK190</f>
        <v>0</v>
      </c>
      <c r="X379" s="27">
        <f t="shared" si="53"/>
        <v>31.466349642391773</v>
      </c>
      <c r="Y379" s="10">
        <f t="shared" si="52"/>
        <v>0</v>
      </c>
      <c r="Z379" s="17"/>
      <c r="AA379" s="10">
        <f t="shared" si="47"/>
        <v>0</v>
      </c>
      <c r="AB379" s="10"/>
      <c r="AC379" s="18">
        <f t="shared" ref="AC379:AC442" si="54">AB379+AA379</f>
        <v>0</v>
      </c>
      <c r="AD379" s="94"/>
      <c r="AE379" s="94"/>
      <c r="AF379" s="94"/>
      <c r="AG379" s="94"/>
      <c r="AH379" s="94"/>
      <c r="AI379" s="94"/>
      <c r="AJ379" s="94"/>
      <c r="AK379" s="94"/>
      <c r="AL379" s="94"/>
      <c r="AM379" s="94"/>
    </row>
    <row r="380" spans="1:39" s="20" customFormat="1">
      <c r="A380" s="31"/>
      <c r="B380" s="31"/>
      <c r="C380" s="94"/>
      <c r="D380" s="94"/>
      <c r="E380" s="94"/>
      <c r="F380" s="149"/>
      <c r="G380" s="14">
        <v>11</v>
      </c>
      <c r="H380" s="15">
        <v>2019</v>
      </c>
      <c r="I380" s="200">
        <v>2020</v>
      </c>
      <c r="J380" s="200">
        <v>2020</v>
      </c>
      <c r="K380" s="16" t="str">
        <f>[1]Lib_RawData!G191</f>
        <v>CFO</v>
      </c>
      <c r="L380" s="17">
        <f t="shared" si="48"/>
        <v>0</v>
      </c>
      <c r="M380" s="10">
        <f t="shared" si="48"/>
        <v>0</v>
      </c>
      <c r="N380" s="10">
        <f t="shared" si="48"/>
        <v>0</v>
      </c>
      <c r="O380" s="18">
        <f t="shared" si="49"/>
        <v>0</v>
      </c>
      <c r="P380" s="19">
        <f t="shared" si="50"/>
        <v>0</v>
      </c>
      <c r="Q380" s="20">
        <f>P380*[1]Factors!D367</f>
        <v>0</v>
      </c>
      <c r="R380" s="20">
        <f t="shared" si="51"/>
        <v>0</v>
      </c>
      <c r="S380" s="20">
        <f>R380*[1]Factors!D367</f>
        <v>0</v>
      </c>
      <c r="T380" s="21">
        <f>R380*[1]Factors!D367*[1]Factors!E367</f>
        <v>0</v>
      </c>
      <c r="U380" s="17"/>
      <c r="V380" s="10"/>
      <c r="W380" s="18">
        <f>[1]Lib_RawData!AK191</f>
        <v>0</v>
      </c>
      <c r="X380" s="27">
        <f t="shared" si="53"/>
        <v>31.466349642391773</v>
      </c>
      <c r="Y380" s="10">
        <f t="shared" si="52"/>
        <v>0</v>
      </c>
      <c r="Z380" s="17"/>
      <c r="AA380" s="10">
        <f t="shared" si="47"/>
        <v>0</v>
      </c>
      <c r="AB380" s="10"/>
      <c r="AC380" s="18">
        <f t="shared" si="54"/>
        <v>0</v>
      </c>
      <c r="AD380" s="94"/>
      <c r="AE380" s="94"/>
      <c r="AF380" s="94"/>
      <c r="AG380" s="94"/>
      <c r="AH380" s="94"/>
      <c r="AI380" s="94"/>
      <c r="AJ380" s="94"/>
      <c r="AK380" s="94"/>
      <c r="AL380" s="94"/>
      <c r="AM380" s="94"/>
    </row>
    <row r="381" spans="1:39" s="20" customFormat="1">
      <c r="A381" s="31"/>
      <c r="B381" s="31"/>
      <c r="C381" s="94"/>
      <c r="D381" s="94"/>
      <c r="E381" s="94"/>
      <c r="F381" s="149"/>
      <c r="G381" s="14">
        <v>12</v>
      </c>
      <c r="H381" s="15">
        <v>2019</v>
      </c>
      <c r="I381" s="200">
        <v>2020</v>
      </c>
      <c r="J381" s="200">
        <v>2020</v>
      </c>
      <c r="K381" s="16" t="str">
        <f>[1]Lib_RawData!G192</f>
        <v>CFO</v>
      </c>
      <c r="L381" s="17">
        <f t="shared" si="48"/>
        <v>0</v>
      </c>
      <c r="M381" s="10">
        <f t="shared" si="48"/>
        <v>0</v>
      </c>
      <c r="N381" s="10">
        <f t="shared" si="48"/>
        <v>0</v>
      </c>
      <c r="O381" s="18">
        <f t="shared" si="49"/>
        <v>0</v>
      </c>
      <c r="P381" s="19">
        <f t="shared" si="50"/>
        <v>0</v>
      </c>
      <c r="Q381" s="20">
        <f>P381*[1]Factors!D368</f>
        <v>0</v>
      </c>
      <c r="R381" s="20">
        <f t="shared" si="51"/>
        <v>0</v>
      </c>
      <c r="S381" s="20">
        <f>R381*[1]Factors!D368</f>
        <v>0</v>
      </c>
      <c r="T381" s="21">
        <f>R381*[1]Factors!D368*[1]Factors!E368</f>
        <v>0</v>
      </c>
      <c r="U381" s="17"/>
      <c r="V381" s="10"/>
      <c r="W381" s="18">
        <f>[1]Lib_RawData!AK192</f>
        <v>0</v>
      </c>
      <c r="X381" s="27">
        <f t="shared" si="53"/>
        <v>31.466349642391773</v>
      </c>
      <c r="Y381" s="10">
        <f t="shared" si="52"/>
        <v>0</v>
      </c>
      <c r="Z381" s="17"/>
      <c r="AA381" s="10">
        <f t="shared" si="47"/>
        <v>0</v>
      </c>
      <c r="AB381" s="10"/>
      <c r="AC381" s="18">
        <f t="shared" si="54"/>
        <v>0</v>
      </c>
      <c r="AD381" s="94"/>
      <c r="AE381" s="94"/>
      <c r="AF381" s="94"/>
      <c r="AG381" s="94"/>
      <c r="AH381" s="94"/>
      <c r="AI381" s="94"/>
      <c r="AJ381" s="94"/>
      <c r="AK381" s="94"/>
      <c r="AL381" s="94"/>
      <c r="AM381" s="94"/>
    </row>
    <row r="382" spans="1:39" s="20" customFormat="1">
      <c r="A382" s="31"/>
      <c r="B382" s="31"/>
      <c r="C382" s="94"/>
      <c r="D382" s="94"/>
      <c r="E382" s="94"/>
      <c r="F382" s="149"/>
      <c r="G382" s="14">
        <v>1</v>
      </c>
      <c r="H382" s="15">
        <v>2020</v>
      </c>
      <c r="I382" s="200">
        <v>2020</v>
      </c>
      <c r="J382" s="200">
        <v>2020</v>
      </c>
      <c r="K382" s="16" t="str">
        <f>[1]Lib_RawData!G193</f>
        <v>CFO</v>
      </c>
      <c r="L382" s="17">
        <f t="shared" si="48"/>
        <v>0</v>
      </c>
      <c r="M382" s="10">
        <f t="shared" si="48"/>
        <v>0</v>
      </c>
      <c r="N382" s="10">
        <f t="shared" si="48"/>
        <v>0</v>
      </c>
      <c r="O382" s="18">
        <f t="shared" si="49"/>
        <v>0</v>
      </c>
      <c r="P382" s="19">
        <f t="shared" si="50"/>
        <v>0</v>
      </c>
      <c r="Q382" s="20">
        <f>P382*[1]Factors!D369</f>
        <v>0</v>
      </c>
      <c r="R382" s="20">
        <f t="shared" si="51"/>
        <v>0</v>
      </c>
      <c r="S382" s="20">
        <f>R382*[1]Factors!D369</f>
        <v>0</v>
      </c>
      <c r="T382" s="21">
        <f>R382*[1]Factors!D369*[1]Factors!E369</f>
        <v>0</v>
      </c>
      <c r="U382" s="17"/>
      <c r="V382" s="10"/>
      <c r="W382" s="18">
        <f>[1]Lib_RawData!AK193</f>
        <v>0</v>
      </c>
      <c r="X382" s="27">
        <f t="shared" si="53"/>
        <v>32.567671879875483</v>
      </c>
      <c r="Y382" s="10">
        <f t="shared" si="52"/>
        <v>0</v>
      </c>
      <c r="Z382" s="17"/>
      <c r="AA382" s="10">
        <f t="shared" si="47"/>
        <v>0</v>
      </c>
      <c r="AB382" s="10"/>
      <c r="AC382" s="18">
        <f t="shared" si="54"/>
        <v>0</v>
      </c>
      <c r="AD382" s="94"/>
      <c r="AE382" s="94"/>
      <c r="AF382" s="94"/>
      <c r="AG382" s="94"/>
      <c r="AH382" s="94"/>
      <c r="AI382" s="94"/>
      <c r="AJ382" s="94"/>
      <c r="AK382" s="94"/>
      <c r="AL382" s="94"/>
      <c r="AM382" s="94"/>
    </row>
    <row r="383" spans="1:39" s="20" customFormat="1">
      <c r="A383" s="31"/>
      <c r="B383" s="31"/>
      <c r="C383" s="94"/>
      <c r="D383" s="94"/>
      <c r="E383" s="94"/>
      <c r="F383" s="149"/>
      <c r="G383" s="14">
        <v>2</v>
      </c>
      <c r="H383" s="15">
        <v>2020</v>
      </c>
      <c r="I383" s="200">
        <v>2020</v>
      </c>
      <c r="J383" s="200">
        <v>2020</v>
      </c>
      <c r="K383" s="16" t="str">
        <f>[1]Lib_RawData!G194</f>
        <v>CFO</v>
      </c>
      <c r="L383" s="17">
        <f t="shared" si="48"/>
        <v>0</v>
      </c>
      <c r="M383" s="10">
        <f t="shared" si="48"/>
        <v>0</v>
      </c>
      <c r="N383" s="10">
        <f t="shared" si="48"/>
        <v>0</v>
      </c>
      <c r="O383" s="18">
        <f t="shared" si="49"/>
        <v>0</v>
      </c>
      <c r="P383" s="19">
        <f t="shared" si="50"/>
        <v>0</v>
      </c>
      <c r="Q383" s="20">
        <f>P383*[1]Factors!D370</f>
        <v>0</v>
      </c>
      <c r="R383" s="20">
        <f t="shared" si="51"/>
        <v>0</v>
      </c>
      <c r="S383" s="20">
        <f>R383*[1]Factors!D370</f>
        <v>0</v>
      </c>
      <c r="T383" s="21">
        <f>R383*[1]Factors!D370*[1]Factors!E370</f>
        <v>0</v>
      </c>
      <c r="U383" s="17"/>
      <c r="V383" s="10"/>
      <c r="W383" s="18">
        <f>[1]Lib_RawData!AK194</f>
        <v>0</v>
      </c>
      <c r="X383" s="27">
        <f t="shared" si="53"/>
        <v>32.567671879875483</v>
      </c>
      <c r="Y383" s="10">
        <f t="shared" si="52"/>
        <v>0</v>
      </c>
      <c r="Z383" s="17"/>
      <c r="AA383" s="10">
        <f t="shared" si="47"/>
        <v>0</v>
      </c>
      <c r="AB383" s="10"/>
      <c r="AC383" s="18">
        <f t="shared" si="54"/>
        <v>0</v>
      </c>
      <c r="AD383" s="94"/>
      <c r="AE383" s="94"/>
      <c r="AF383" s="94"/>
      <c r="AG383" s="94"/>
      <c r="AH383" s="94"/>
      <c r="AI383" s="94"/>
      <c r="AJ383" s="94"/>
      <c r="AK383" s="94"/>
      <c r="AL383" s="94"/>
      <c r="AM383" s="94"/>
    </row>
    <row r="384" spans="1:39" s="20" customFormat="1">
      <c r="A384" s="31"/>
      <c r="B384" s="31"/>
      <c r="C384" s="94"/>
      <c r="D384" s="94"/>
      <c r="E384" s="94"/>
      <c r="F384" s="149"/>
      <c r="G384" s="14">
        <v>3</v>
      </c>
      <c r="H384" s="15">
        <v>2020</v>
      </c>
      <c r="I384" s="200">
        <v>2020</v>
      </c>
      <c r="J384" s="200">
        <v>2020</v>
      </c>
      <c r="K384" s="16" t="str">
        <f>[1]Lib_RawData!G195</f>
        <v>CFO</v>
      </c>
      <c r="L384" s="17">
        <f t="shared" si="48"/>
        <v>0</v>
      </c>
      <c r="M384" s="10">
        <f t="shared" si="48"/>
        <v>0</v>
      </c>
      <c r="N384" s="10">
        <f t="shared" si="48"/>
        <v>0</v>
      </c>
      <c r="O384" s="18">
        <f t="shared" si="49"/>
        <v>0</v>
      </c>
      <c r="P384" s="19">
        <f t="shared" si="50"/>
        <v>0</v>
      </c>
      <c r="Q384" s="20">
        <f>P384*[1]Factors!D371</f>
        <v>0</v>
      </c>
      <c r="R384" s="20">
        <f t="shared" si="51"/>
        <v>0</v>
      </c>
      <c r="S384" s="20">
        <f>R384*[1]Factors!D371</f>
        <v>0</v>
      </c>
      <c r="T384" s="21">
        <f>R384*[1]Factors!D371*[1]Factors!E371</f>
        <v>0</v>
      </c>
      <c r="U384" s="17"/>
      <c r="V384" s="10"/>
      <c r="W384" s="18">
        <f>[1]Lib_RawData!AK195</f>
        <v>0</v>
      </c>
      <c r="X384" s="27">
        <f t="shared" si="53"/>
        <v>32.567671879875483</v>
      </c>
      <c r="Y384" s="10">
        <f t="shared" si="52"/>
        <v>0</v>
      </c>
      <c r="Z384" s="17"/>
      <c r="AA384" s="10">
        <f t="shared" si="47"/>
        <v>0</v>
      </c>
      <c r="AB384" s="10"/>
      <c r="AC384" s="18">
        <f t="shared" si="54"/>
        <v>0</v>
      </c>
      <c r="AD384" s="94"/>
      <c r="AE384" s="94"/>
      <c r="AF384" s="94"/>
      <c r="AG384" s="94"/>
      <c r="AH384" s="94"/>
      <c r="AI384" s="94"/>
      <c r="AJ384" s="94"/>
      <c r="AK384" s="94"/>
      <c r="AL384" s="94"/>
      <c r="AM384" s="94"/>
    </row>
    <row r="385" spans="1:39" s="20" customFormat="1">
      <c r="A385" s="31"/>
      <c r="B385" s="31"/>
      <c r="C385" s="94"/>
      <c r="D385" s="94"/>
      <c r="E385" s="94"/>
      <c r="F385" s="149"/>
      <c r="G385" s="14">
        <v>4</v>
      </c>
      <c r="H385" s="15">
        <v>2020</v>
      </c>
      <c r="I385" s="200">
        <v>2020</v>
      </c>
      <c r="J385" s="200">
        <v>2021</v>
      </c>
      <c r="K385" s="16" t="str">
        <f>[1]Lib_RawData!G196</f>
        <v>CFO</v>
      </c>
      <c r="L385" s="17">
        <f t="shared" si="48"/>
        <v>0</v>
      </c>
      <c r="M385" s="10">
        <f t="shared" si="48"/>
        <v>0</v>
      </c>
      <c r="N385" s="10">
        <f t="shared" si="48"/>
        <v>0</v>
      </c>
      <c r="O385" s="18">
        <f t="shared" si="49"/>
        <v>0</v>
      </c>
      <c r="P385" s="19">
        <f t="shared" si="50"/>
        <v>0</v>
      </c>
      <c r="Q385" s="20">
        <f>P385*[1]Factors!D372</f>
        <v>0</v>
      </c>
      <c r="R385" s="20">
        <f t="shared" si="51"/>
        <v>0</v>
      </c>
      <c r="S385" s="20">
        <f>R385*[1]Factors!D372</f>
        <v>0</v>
      </c>
      <c r="T385" s="21">
        <f>R385*[1]Factors!D372*[1]Factors!E372</f>
        <v>0</v>
      </c>
      <c r="U385" s="17"/>
      <c r="V385" s="10"/>
      <c r="W385" s="18">
        <f>[1]Lib_RawData!AK196</f>
        <v>0</v>
      </c>
      <c r="X385" s="27">
        <f t="shared" si="53"/>
        <v>32.567671879875483</v>
      </c>
      <c r="Y385" s="10">
        <f t="shared" si="52"/>
        <v>0</v>
      </c>
      <c r="Z385" s="17"/>
      <c r="AA385" s="10">
        <f t="shared" si="47"/>
        <v>0</v>
      </c>
      <c r="AB385" s="10"/>
      <c r="AC385" s="18">
        <f t="shared" si="54"/>
        <v>0</v>
      </c>
      <c r="AD385" s="94"/>
      <c r="AE385" s="94"/>
      <c r="AF385" s="94"/>
      <c r="AG385" s="94"/>
      <c r="AH385" s="94"/>
      <c r="AI385" s="94"/>
      <c r="AJ385" s="94"/>
      <c r="AK385" s="94"/>
      <c r="AL385" s="94"/>
      <c r="AM385" s="94"/>
    </row>
    <row r="386" spans="1:39" s="20" customFormat="1">
      <c r="A386" s="31"/>
      <c r="B386" s="31"/>
      <c r="C386" s="94"/>
      <c r="D386" s="94"/>
      <c r="E386" s="94"/>
      <c r="F386" s="149"/>
      <c r="G386" s="14">
        <v>5</v>
      </c>
      <c r="H386" s="15">
        <v>2020</v>
      </c>
      <c r="I386" s="200">
        <v>2020</v>
      </c>
      <c r="J386" s="200">
        <v>2021</v>
      </c>
      <c r="K386" s="16" t="str">
        <f>[1]Lib_RawData!G197</f>
        <v>CFO</v>
      </c>
      <c r="L386" s="17">
        <f t="shared" si="48"/>
        <v>0</v>
      </c>
      <c r="M386" s="10">
        <f t="shared" si="48"/>
        <v>0</v>
      </c>
      <c r="N386" s="10">
        <f t="shared" si="48"/>
        <v>0</v>
      </c>
      <c r="O386" s="18">
        <f t="shared" si="49"/>
        <v>0</v>
      </c>
      <c r="P386" s="19">
        <f t="shared" si="50"/>
        <v>0</v>
      </c>
      <c r="Q386" s="20">
        <f>P386*[1]Factors!D373</f>
        <v>0</v>
      </c>
      <c r="R386" s="20">
        <f t="shared" si="51"/>
        <v>0</v>
      </c>
      <c r="S386" s="20">
        <f>R386*[1]Factors!D373</f>
        <v>0</v>
      </c>
      <c r="T386" s="21">
        <f>R386*[1]Factors!D373*[1]Factors!E373</f>
        <v>0</v>
      </c>
      <c r="U386" s="17"/>
      <c r="V386" s="10"/>
      <c r="W386" s="18">
        <f>[1]Lib_RawData!AK197</f>
        <v>0</v>
      </c>
      <c r="X386" s="27">
        <f t="shared" si="53"/>
        <v>32.567671879875483</v>
      </c>
      <c r="Y386" s="10">
        <f t="shared" si="52"/>
        <v>0</v>
      </c>
      <c r="Z386" s="17"/>
      <c r="AA386" s="10">
        <f t="shared" si="47"/>
        <v>0</v>
      </c>
      <c r="AB386" s="10"/>
      <c r="AC386" s="18">
        <f t="shared" si="54"/>
        <v>0</v>
      </c>
      <c r="AD386" s="94"/>
      <c r="AE386" s="94"/>
      <c r="AF386" s="94"/>
      <c r="AG386" s="94"/>
      <c r="AH386" s="94"/>
      <c r="AI386" s="94"/>
      <c r="AJ386" s="94"/>
      <c r="AK386" s="94"/>
      <c r="AL386" s="94"/>
      <c r="AM386" s="94"/>
    </row>
    <row r="387" spans="1:39" s="20" customFormat="1">
      <c r="A387" s="31"/>
      <c r="B387" s="31"/>
      <c r="C387" s="94"/>
      <c r="D387" s="94"/>
      <c r="E387" s="94"/>
      <c r="F387" s="149"/>
      <c r="G387" s="14">
        <v>6</v>
      </c>
      <c r="H387" s="15">
        <v>2020</v>
      </c>
      <c r="I387" s="200">
        <v>2020</v>
      </c>
      <c r="J387" s="200">
        <v>2021</v>
      </c>
      <c r="K387" s="16" t="str">
        <f>[1]Lib_RawData!G198</f>
        <v>CFO</v>
      </c>
      <c r="L387" s="17">
        <f t="shared" si="48"/>
        <v>0</v>
      </c>
      <c r="M387" s="10">
        <f t="shared" si="48"/>
        <v>0</v>
      </c>
      <c r="N387" s="10">
        <f t="shared" si="48"/>
        <v>0</v>
      </c>
      <c r="O387" s="18">
        <f t="shared" si="49"/>
        <v>0</v>
      </c>
      <c r="P387" s="19">
        <f t="shared" si="50"/>
        <v>0</v>
      </c>
      <c r="Q387" s="20">
        <f>P387*[1]Factors!D374</f>
        <v>0</v>
      </c>
      <c r="R387" s="20">
        <f t="shared" si="51"/>
        <v>0</v>
      </c>
      <c r="S387" s="20">
        <f>R387*[1]Factors!D374</f>
        <v>0</v>
      </c>
      <c r="T387" s="21">
        <f>R387*[1]Factors!D374*[1]Factors!E374</f>
        <v>0</v>
      </c>
      <c r="U387" s="17"/>
      <c r="V387" s="10"/>
      <c r="W387" s="18">
        <f>[1]Lib_RawData!AK198</f>
        <v>0</v>
      </c>
      <c r="X387" s="27">
        <f t="shared" si="53"/>
        <v>32.567671879875483</v>
      </c>
      <c r="Y387" s="10">
        <f t="shared" si="52"/>
        <v>0</v>
      </c>
      <c r="Z387" s="17"/>
      <c r="AA387" s="10">
        <f t="shared" si="47"/>
        <v>0</v>
      </c>
      <c r="AB387" s="10"/>
      <c r="AC387" s="18">
        <f t="shared" si="54"/>
        <v>0</v>
      </c>
      <c r="AD387" s="94"/>
      <c r="AE387" s="94"/>
      <c r="AF387" s="94"/>
      <c r="AG387" s="94"/>
      <c r="AH387" s="94"/>
      <c r="AI387" s="94"/>
      <c r="AJ387" s="94"/>
      <c r="AK387" s="94"/>
      <c r="AL387" s="94"/>
      <c r="AM387" s="94"/>
    </row>
    <row r="388" spans="1:39" s="20" customFormat="1">
      <c r="A388" s="31"/>
      <c r="B388" s="31"/>
      <c r="C388" s="94"/>
      <c r="D388" s="94"/>
      <c r="E388" s="94"/>
      <c r="F388" s="149"/>
      <c r="G388" s="14">
        <v>7</v>
      </c>
      <c r="H388" s="15">
        <v>2020</v>
      </c>
      <c r="I388" s="200">
        <v>2021</v>
      </c>
      <c r="J388" s="200">
        <v>2021</v>
      </c>
      <c r="K388" s="16" t="str">
        <f>[1]Lib_RawData!G199</f>
        <v>CFO</v>
      </c>
      <c r="L388" s="17">
        <f t="shared" si="48"/>
        <v>0</v>
      </c>
      <c r="M388" s="10">
        <f t="shared" si="48"/>
        <v>0</v>
      </c>
      <c r="N388" s="10">
        <f t="shared" si="48"/>
        <v>0</v>
      </c>
      <c r="O388" s="18">
        <f t="shared" si="49"/>
        <v>0</v>
      </c>
      <c r="P388" s="19">
        <f t="shared" si="50"/>
        <v>0</v>
      </c>
      <c r="Q388" s="20">
        <f>P388*[1]Factors!D375</f>
        <v>0</v>
      </c>
      <c r="R388" s="20">
        <f t="shared" si="51"/>
        <v>0</v>
      </c>
      <c r="S388" s="20">
        <f>R388*[1]Factors!D375</f>
        <v>0</v>
      </c>
      <c r="T388" s="21">
        <f>R388*[1]Factors!D375*[1]Factors!E375</f>
        <v>0</v>
      </c>
      <c r="U388" s="17"/>
      <c r="V388" s="10"/>
      <c r="W388" s="18">
        <f>[1]Lib_RawData!AK199</f>
        <v>0</v>
      </c>
      <c r="X388" s="27">
        <f t="shared" si="53"/>
        <v>32.567671879875483</v>
      </c>
      <c r="Y388" s="10">
        <f t="shared" si="52"/>
        <v>0</v>
      </c>
      <c r="Z388" s="17"/>
      <c r="AA388" s="10">
        <f t="shared" si="47"/>
        <v>0</v>
      </c>
      <c r="AB388" s="10"/>
      <c r="AC388" s="18">
        <f t="shared" si="54"/>
        <v>0</v>
      </c>
      <c r="AD388" s="94"/>
      <c r="AE388" s="94"/>
      <c r="AF388" s="94"/>
      <c r="AG388" s="94"/>
      <c r="AH388" s="94"/>
      <c r="AI388" s="94"/>
      <c r="AJ388" s="94"/>
      <c r="AK388" s="94"/>
      <c r="AL388" s="94"/>
      <c r="AM388" s="94"/>
    </row>
    <row r="389" spans="1:39" s="20" customFormat="1">
      <c r="A389" s="31"/>
      <c r="B389" s="31"/>
      <c r="C389" s="94"/>
      <c r="D389" s="94"/>
      <c r="E389" s="94"/>
      <c r="F389" s="149"/>
      <c r="G389" s="14">
        <v>8</v>
      </c>
      <c r="H389" s="15">
        <v>2020</v>
      </c>
      <c r="I389" s="200">
        <v>2021</v>
      </c>
      <c r="J389" s="200">
        <v>2021</v>
      </c>
      <c r="K389" s="16" t="str">
        <f>[1]Lib_RawData!G200</f>
        <v>CFO</v>
      </c>
      <c r="L389" s="17">
        <f t="shared" si="48"/>
        <v>0</v>
      </c>
      <c r="M389" s="10">
        <f t="shared" si="48"/>
        <v>0</v>
      </c>
      <c r="N389" s="10">
        <f t="shared" si="48"/>
        <v>0</v>
      </c>
      <c r="O389" s="18">
        <f t="shared" si="49"/>
        <v>0</v>
      </c>
      <c r="P389" s="19">
        <f t="shared" si="50"/>
        <v>0</v>
      </c>
      <c r="Q389" s="20">
        <f>P389*[1]Factors!D376</f>
        <v>0</v>
      </c>
      <c r="R389" s="20">
        <f t="shared" si="51"/>
        <v>0</v>
      </c>
      <c r="S389" s="20">
        <f>R389*[1]Factors!D376</f>
        <v>0</v>
      </c>
      <c r="T389" s="21">
        <f>R389*[1]Factors!D376*[1]Factors!E376</f>
        <v>0</v>
      </c>
      <c r="U389" s="17"/>
      <c r="V389" s="10"/>
      <c r="W389" s="18">
        <f>[1]Lib_RawData!AK200</f>
        <v>0</v>
      </c>
      <c r="X389" s="27">
        <f t="shared" si="53"/>
        <v>32.567671879875483</v>
      </c>
      <c r="Y389" s="10">
        <f t="shared" si="52"/>
        <v>0</v>
      </c>
      <c r="Z389" s="17"/>
      <c r="AA389" s="10">
        <f t="shared" si="47"/>
        <v>0</v>
      </c>
      <c r="AB389" s="10"/>
      <c r="AC389" s="18">
        <f t="shared" si="54"/>
        <v>0</v>
      </c>
      <c r="AD389" s="94"/>
      <c r="AE389" s="94"/>
      <c r="AF389" s="94"/>
      <c r="AG389" s="94"/>
      <c r="AH389" s="94"/>
      <c r="AI389" s="94"/>
      <c r="AJ389" s="94"/>
      <c r="AK389" s="94"/>
      <c r="AL389" s="94"/>
      <c r="AM389" s="94"/>
    </row>
    <row r="390" spans="1:39" s="20" customFormat="1">
      <c r="A390" s="31"/>
      <c r="B390" s="31"/>
      <c r="C390" s="94"/>
      <c r="D390" s="94"/>
      <c r="E390" s="94"/>
      <c r="F390" s="149"/>
      <c r="G390" s="14">
        <v>9</v>
      </c>
      <c r="H390" s="15">
        <v>2020</v>
      </c>
      <c r="I390" s="200">
        <v>2021</v>
      </c>
      <c r="J390" s="200">
        <v>2021</v>
      </c>
      <c r="K390" s="16" t="str">
        <f>[1]Lib_RawData!G201</f>
        <v>CFO</v>
      </c>
      <c r="L390" s="17">
        <f t="shared" si="48"/>
        <v>0</v>
      </c>
      <c r="M390" s="10">
        <f t="shared" si="48"/>
        <v>0</v>
      </c>
      <c r="N390" s="10">
        <f t="shared" si="48"/>
        <v>0</v>
      </c>
      <c r="O390" s="18">
        <f t="shared" si="49"/>
        <v>0</v>
      </c>
      <c r="P390" s="19">
        <f t="shared" si="50"/>
        <v>0</v>
      </c>
      <c r="Q390" s="20">
        <f>P390*[1]Factors!D377</f>
        <v>0</v>
      </c>
      <c r="R390" s="20">
        <f t="shared" si="51"/>
        <v>0</v>
      </c>
      <c r="S390" s="20">
        <f>R390*[1]Factors!D377</f>
        <v>0</v>
      </c>
      <c r="T390" s="21">
        <f>R390*[1]Factors!D377*[1]Factors!E377</f>
        <v>0</v>
      </c>
      <c r="U390" s="17"/>
      <c r="V390" s="10"/>
      <c r="W390" s="18">
        <f>[1]Lib_RawData!AK201</f>
        <v>0</v>
      </c>
      <c r="X390" s="27">
        <f t="shared" si="53"/>
        <v>32.567671879875483</v>
      </c>
      <c r="Y390" s="10">
        <f t="shared" si="52"/>
        <v>0</v>
      </c>
      <c r="Z390" s="17"/>
      <c r="AA390" s="10">
        <f t="shared" si="47"/>
        <v>0</v>
      </c>
      <c r="AB390" s="10"/>
      <c r="AC390" s="18">
        <f t="shared" si="54"/>
        <v>0</v>
      </c>
      <c r="AD390" s="94"/>
      <c r="AE390" s="94"/>
      <c r="AF390" s="94"/>
      <c r="AG390" s="94"/>
      <c r="AH390" s="94"/>
      <c r="AI390" s="94"/>
      <c r="AJ390" s="94"/>
      <c r="AK390" s="94"/>
      <c r="AL390" s="94"/>
      <c r="AM390" s="94"/>
    </row>
    <row r="391" spans="1:39" s="20" customFormat="1">
      <c r="A391" s="31"/>
      <c r="B391" s="31"/>
      <c r="C391" s="94"/>
      <c r="D391" s="94"/>
      <c r="E391" s="94"/>
      <c r="F391" s="149"/>
      <c r="G391" s="14">
        <v>10</v>
      </c>
      <c r="H391" s="15">
        <v>2020</v>
      </c>
      <c r="I391" s="200">
        <v>2021</v>
      </c>
      <c r="J391" s="200">
        <v>2021</v>
      </c>
      <c r="K391" s="16" t="str">
        <f>[1]Lib_RawData!G202</f>
        <v>CFO</v>
      </c>
      <c r="L391" s="17">
        <f t="shared" si="48"/>
        <v>0</v>
      </c>
      <c r="M391" s="10">
        <f t="shared" si="48"/>
        <v>0</v>
      </c>
      <c r="N391" s="10">
        <f t="shared" si="48"/>
        <v>0</v>
      </c>
      <c r="O391" s="18">
        <f t="shared" si="49"/>
        <v>0</v>
      </c>
      <c r="P391" s="19">
        <f t="shared" si="50"/>
        <v>0</v>
      </c>
      <c r="Q391" s="20">
        <f>P391*[1]Factors!D378</f>
        <v>0</v>
      </c>
      <c r="R391" s="20">
        <f t="shared" si="51"/>
        <v>0</v>
      </c>
      <c r="S391" s="20">
        <f>R391*[1]Factors!D378</f>
        <v>0</v>
      </c>
      <c r="T391" s="21">
        <f>R391*[1]Factors!D378*[1]Factors!E378</f>
        <v>0</v>
      </c>
      <c r="U391" s="17"/>
      <c r="V391" s="10"/>
      <c r="W391" s="18">
        <f>[1]Lib_RawData!AK202</f>
        <v>0</v>
      </c>
      <c r="X391" s="27">
        <f t="shared" si="53"/>
        <v>32.567671879875483</v>
      </c>
      <c r="Y391" s="10">
        <f t="shared" si="52"/>
        <v>0</v>
      </c>
      <c r="Z391" s="17"/>
      <c r="AA391" s="10">
        <f t="shared" si="47"/>
        <v>0</v>
      </c>
      <c r="AB391" s="10"/>
      <c r="AC391" s="18">
        <f t="shared" si="54"/>
        <v>0</v>
      </c>
      <c r="AD391" s="94"/>
      <c r="AE391" s="94"/>
      <c r="AF391" s="94"/>
      <c r="AG391" s="94"/>
      <c r="AH391" s="94"/>
      <c r="AI391" s="94"/>
      <c r="AJ391" s="94"/>
      <c r="AK391" s="94"/>
      <c r="AL391" s="94"/>
      <c r="AM391" s="94"/>
    </row>
    <row r="392" spans="1:39" s="20" customFormat="1">
      <c r="A392" s="31"/>
      <c r="B392" s="31"/>
      <c r="C392" s="94"/>
      <c r="D392" s="94"/>
      <c r="E392" s="94"/>
      <c r="F392" s="149"/>
      <c r="G392" s="14">
        <v>11</v>
      </c>
      <c r="H392" s="15">
        <v>2020</v>
      </c>
      <c r="I392" s="200">
        <v>2021</v>
      </c>
      <c r="J392" s="200">
        <v>2021</v>
      </c>
      <c r="K392" s="16" t="str">
        <f>[1]Lib_RawData!G203</f>
        <v>CFO</v>
      </c>
      <c r="L392" s="17">
        <f t="shared" si="48"/>
        <v>0</v>
      </c>
      <c r="M392" s="10">
        <f t="shared" si="48"/>
        <v>0</v>
      </c>
      <c r="N392" s="10">
        <f t="shared" si="48"/>
        <v>0</v>
      </c>
      <c r="O392" s="18">
        <f t="shared" si="49"/>
        <v>0</v>
      </c>
      <c r="P392" s="19">
        <f t="shared" si="50"/>
        <v>0</v>
      </c>
      <c r="Q392" s="20">
        <f>P392*[1]Factors!D379</f>
        <v>0</v>
      </c>
      <c r="R392" s="20">
        <f t="shared" si="51"/>
        <v>0</v>
      </c>
      <c r="S392" s="20">
        <f>R392*[1]Factors!D379</f>
        <v>0</v>
      </c>
      <c r="T392" s="21">
        <f>R392*[1]Factors!D379*[1]Factors!E379</f>
        <v>0</v>
      </c>
      <c r="U392" s="17"/>
      <c r="V392" s="10"/>
      <c r="W392" s="18">
        <f>[1]Lib_RawData!AK203</f>
        <v>0</v>
      </c>
      <c r="X392" s="27">
        <f t="shared" si="53"/>
        <v>32.567671879875483</v>
      </c>
      <c r="Y392" s="10">
        <f t="shared" si="52"/>
        <v>0</v>
      </c>
      <c r="Z392" s="17"/>
      <c r="AA392" s="10">
        <f t="shared" si="47"/>
        <v>0</v>
      </c>
      <c r="AB392" s="10"/>
      <c r="AC392" s="18">
        <f t="shared" si="54"/>
        <v>0</v>
      </c>
      <c r="AD392" s="94"/>
      <c r="AE392" s="94"/>
      <c r="AF392" s="94"/>
      <c r="AG392" s="94"/>
      <c r="AH392" s="94"/>
      <c r="AI392" s="94"/>
      <c r="AJ392" s="94"/>
      <c r="AK392" s="94"/>
      <c r="AL392" s="94"/>
      <c r="AM392" s="94"/>
    </row>
    <row r="393" spans="1:39" s="20" customFormat="1">
      <c r="A393" s="31"/>
      <c r="B393" s="31"/>
      <c r="C393" s="94"/>
      <c r="D393" s="94"/>
      <c r="E393" s="94"/>
      <c r="F393" s="149"/>
      <c r="G393" s="14">
        <v>12</v>
      </c>
      <c r="H393" s="15">
        <v>2020</v>
      </c>
      <c r="I393" s="200">
        <v>2021</v>
      </c>
      <c r="J393" s="200">
        <v>2021</v>
      </c>
      <c r="K393" s="16" t="str">
        <f>[1]Lib_RawData!G204</f>
        <v>CFO</v>
      </c>
      <c r="L393" s="17">
        <f t="shared" si="48"/>
        <v>0</v>
      </c>
      <c r="M393" s="10">
        <f t="shared" si="48"/>
        <v>0</v>
      </c>
      <c r="N393" s="10">
        <f t="shared" si="48"/>
        <v>0</v>
      </c>
      <c r="O393" s="18">
        <f t="shared" si="49"/>
        <v>0</v>
      </c>
      <c r="P393" s="19">
        <f t="shared" si="50"/>
        <v>0</v>
      </c>
      <c r="Q393" s="20">
        <f>P393*[1]Factors!D380</f>
        <v>0</v>
      </c>
      <c r="R393" s="20">
        <f t="shared" si="51"/>
        <v>0</v>
      </c>
      <c r="S393" s="20">
        <f>R393*[1]Factors!D380</f>
        <v>0</v>
      </c>
      <c r="T393" s="21">
        <f>R393*[1]Factors!D380*[1]Factors!E380</f>
        <v>0</v>
      </c>
      <c r="U393" s="17"/>
      <c r="V393" s="10"/>
      <c r="W393" s="18">
        <f>[1]Lib_RawData!AK204</f>
        <v>0</v>
      </c>
      <c r="X393" s="27">
        <f t="shared" si="53"/>
        <v>32.567671879875483</v>
      </c>
      <c r="Y393" s="10">
        <f t="shared" si="52"/>
        <v>0</v>
      </c>
      <c r="Z393" s="17"/>
      <c r="AA393" s="10">
        <f t="shared" si="47"/>
        <v>0</v>
      </c>
      <c r="AB393" s="10"/>
      <c r="AC393" s="18">
        <f t="shared" si="54"/>
        <v>0</v>
      </c>
      <c r="AD393" s="94"/>
      <c r="AE393" s="94"/>
      <c r="AF393" s="94"/>
      <c r="AG393" s="94"/>
      <c r="AH393" s="94"/>
      <c r="AI393" s="94"/>
      <c r="AJ393" s="94"/>
      <c r="AK393" s="94"/>
      <c r="AL393" s="94"/>
      <c r="AM393" s="94"/>
    </row>
    <row r="394" spans="1:39" s="20" customFormat="1">
      <c r="A394" s="31"/>
      <c r="B394" s="31"/>
      <c r="C394" s="94"/>
      <c r="D394" s="94"/>
      <c r="E394" s="94"/>
      <c r="F394" s="149"/>
      <c r="G394" s="14">
        <v>1</v>
      </c>
      <c r="H394" s="15">
        <v>2021</v>
      </c>
      <c r="I394" s="200">
        <v>2021</v>
      </c>
      <c r="J394" s="200">
        <v>2021</v>
      </c>
      <c r="K394" s="16" t="str">
        <f>[1]Lib_RawData!G205</f>
        <v>CFO</v>
      </c>
      <c r="L394" s="17">
        <f t="shared" si="48"/>
        <v>0</v>
      </c>
      <c r="M394" s="10">
        <f t="shared" si="48"/>
        <v>0</v>
      </c>
      <c r="N394" s="10">
        <f t="shared" si="48"/>
        <v>0</v>
      </c>
      <c r="O394" s="18">
        <f t="shared" si="49"/>
        <v>0</v>
      </c>
      <c r="P394" s="19">
        <f t="shared" si="50"/>
        <v>0</v>
      </c>
      <c r="Q394" s="20">
        <f>P394*[1]Factors!D381</f>
        <v>0</v>
      </c>
      <c r="R394" s="20">
        <f t="shared" si="51"/>
        <v>0</v>
      </c>
      <c r="S394" s="20">
        <f>R394*[1]Factors!D381</f>
        <v>0</v>
      </c>
      <c r="T394" s="21">
        <f>R394*[1]Factors!D381*[1]Factors!E381</f>
        <v>0</v>
      </c>
      <c r="U394" s="17"/>
      <c r="V394" s="10"/>
      <c r="W394" s="18">
        <f>[1]Lib_RawData!AK205</f>
        <v>0</v>
      </c>
      <c r="X394" s="27">
        <f t="shared" si="53"/>
        <v>33.707540395671124</v>
      </c>
      <c r="Y394" s="10">
        <f t="shared" si="52"/>
        <v>0</v>
      </c>
      <c r="Z394" s="17"/>
      <c r="AA394" s="10">
        <f t="shared" si="47"/>
        <v>0</v>
      </c>
      <c r="AB394" s="10"/>
      <c r="AC394" s="18">
        <f t="shared" si="54"/>
        <v>0</v>
      </c>
      <c r="AD394" s="94"/>
      <c r="AE394" s="94"/>
      <c r="AF394" s="94"/>
      <c r="AG394" s="94"/>
      <c r="AH394" s="94"/>
      <c r="AI394" s="94"/>
      <c r="AJ394" s="94"/>
      <c r="AK394" s="94"/>
      <c r="AL394" s="94"/>
      <c r="AM394" s="94"/>
    </row>
    <row r="395" spans="1:39" s="20" customFormat="1">
      <c r="A395" s="31"/>
      <c r="B395" s="31"/>
      <c r="C395" s="94"/>
      <c r="D395" s="94"/>
      <c r="E395" s="94"/>
      <c r="F395" s="149"/>
      <c r="G395" s="14">
        <v>2</v>
      </c>
      <c r="H395" s="15">
        <v>2021</v>
      </c>
      <c r="I395" s="200">
        <v>2021</v>
      </c>
      <c r="J395" s="200">
        <v>2021</v>
      </c>
      <c r="K395" s="16" t="str">
        <f>[1]Lib_RawData!G206</f>
        <v>CFO</v>
      </c>
      <c r="L395" s="17">
        <f t="shared" si="48"/>
        <v>0</v>
      </c>
      <c r="M395" s="10">
        <f t="shared" si="48"/>
        <v>0</v>
      </c>
      <c r="N395" s="10">
        <f t="shared" si="48"/>
        <v>0</v>
      </c>
      <c r="O395" s="18">
        <f t="shared" si="49"/>
        <v>0</v>
      </c>
      <c r="P395" s="19">
        <f t="shared" si="50"/>
        <v>0</v>
      </c>
      <c r="Q395" s="20">
        <f>P395*[1]Factors!D382</f>
        <v>0</v>
      </c>
      <c r="R395" s="20">
        <f t="shared" si="51"/>
        <v>0</v>
      </c>
      <c r="S395" s="20">
        <f>R395*[1]Factors!D382</f>
        <v>0</v>
      </c>
      <c r="T395" s="21">
        <f>R395*[1]Factors!D382*[1]Factors!E382</f>
        <v>0</v>
      </c>
      <c r="U395" s="17"/>
      <c r="V395" s="10"/>
      <c r="W395" s="18">
        <f>[1]Lib_RawData!AK206</f>
        <v>0</v>
      </c>
      <c r="X395" s="27">
        <f t="shared" si="53"/>
        <v>33.707540395671124</v>
      </c>
      <c r="Y395" s="10">
        <f t="shared" si="52"/>
        <v>0</v>
      </c>
      <c r="Z395" s="17"/>
      <c r="AA395" s="10">
        <f t="shared" si="47"/>
        <v>0</v>
      </c>
      <c r="AB395" s="10"/>
      <c r="AC395" s="18">
        <f t="shared" si="54"/>
        <v>0</v>
      </c>
      <c r="AD395" s="94"/>
      <c r="AE395" s="94"/>
      <c r="AF395" s="94"/>
      <c r="AG395" s="94"/>
      <c r="AH395" s="94"/>
      <c r="AI395" s="94"/>
      <c r="AJ395" s="94"/>
      <c r="AK395" s="94"/>
      <c r="AL395" s="94"/>
      <c r="AM395" s="94"/>
    </row>
    <row r="396" spans="1:39" s="20" customFormat="1">
      <c r="A396" s="31"/>
      <c r="B396" s="31"/>
      <c r="C396" s="94"/>
      <c r="D396" s="94"/>
      <c r="E396" s="94"/>
      <c r="F396" s="149"/>
      <c r="G396" s="14">
        <v>3</v>
      </c>
      <c r="H396" s="15">
        <v>2021</v>
      </c>
      <c r="I396" s="200">
        <v>2021</v>
      </c>
      <c r="J396" s="200">
        <v>2021</v>
      </c>
      <c r="K396" s="16" t="str">
        <f>[1]Lib_RawData!G207</f>
        <v>CFO</v>
      </c>
      <c r="L396" s="17">
        <f t="shared" si="48"/>
        <v>0</v>
      </c>
      <c r="M396" s="10">
        <f t="shared" si="48"/>
        <v>0</v>
      </c>
      <c r="N396" s="10">
        <f t="shared" si="48"/>
        <v>0</v>
      </c>
      <c r="O396" s="18">
        <f t="shared" si="49"/>
        <v>0</v>
      </c>
      <c r="P396" s="19">
        <f t="shared" si="50"/>
        <v>0</v>
      </c>
      <c r="Q396" s="20">
        <f>P396*[1]Factors!D383</f>
        <v>0</v>
      </c>
      <c r="R396" s="20">
        <f t="shared" si="51"/>
        <v>0</v>
      </c>
      <c r="S396" s="20">
        <f>R396*[1]Factors!D383</f>
        <v>0</v>
      </c>
      <c r="T396" s="21">
        <f>R396*[1]Factors!D383*[1]Factors!E383</f>
        <v>0</v>
      </c>
      <c r="U396" s="17"/>
      <c r="V396" s="10"/>
      <c r="W396" s="18">
        <f>[1]Lib_RawData!AK207</f>
        <v>0</v>
      </c>
      <c r="X396" s="27">
        <f t="shared" si="53"/>
        <v>33.707540395671124</v>
      </c>
      <c r="Y396" s="10">
        <f t="shared" si="52"/>
        <v>0</v>
      </c>
      <c r="Z396" s="17"/>
      <c r="AA396" s="10">
        <f t="shared" si="47"/>
        <v>0</v>
      </c>
      <c r="AB396" s="10"/>
      <c r="AC396" s="18">
        <f t="shared" si="54"/>
        <v>0</v>
      </c>
      <c r="AD396" s="94"/>
      <c r="AE396" s="94"/>
      <c r="AF396" s="94"/>
      <c r="AG396" s="94"/>
      <c r="AH396" s="94"/>
      <c r="AI396" s="94"/>
      <c r="AJ396" s="94"/>
      <c r="AK396" s="94"/>
      <c r="AL396" s="94"/>
      <c r="AM396" s="94"/>
    </row>
    <row r="397" spans="1:39" s="20" customFormat="1">
      <c r="A397" s="31"/>
      <c r="B397" s="31"/>
      <c r="C397" s="94"/>
      <c r="D397" s="94"/>
      <c r="E397" s="94"/>
      <c r="F397" s="149"/>
      <c r="G397" s="14">
        <v>4</v>
      </c>
      <c r="H397" s="15">
        <v>2021</v>
      </c>
      <c r="I397" s="200">
        <v>2021</v>
      </c>
      <c r="J397" s="200">
        <v>2022</v>
      </c>
      <c r="K397" s="16" t="str">
        <f>[1]Lib_RawData!G208</f>
        <v>CFO</v>
      </c>
      <c r="L397" s="17">
        <f t="shared" si="48"/>
        <v>0</v>
      </c>
      <c r="M397" s="10">
        <f t="shared" si="48"/>
        <v>0</v>
      </c>
      <c r="N397" s="10">
        <f t="shared" si="48"/>
        <v>0</v>
      </c>
      <c r="O397" s="18">
        <f t="shared" si="49"/>
        <v>0</v>
      </c>
      <c r="P397" s="19">
        <f t="shared" si="50"/>
        <v>0</v>
      </c>
      <c r="Q397" s="20">
        <f>P397*[1]Factors!D384</f>
        <v>0</v>
      </c>
      <c r="R397" s="20">
        <f t="shared" si="51"/>
        <v>0</v>
      </c>
      <c r="S397" s="20">
        <f>R397*[1]Factors!D384</f>
        <v>0</v>
      </c>
      <c r="T397" s="21">
        <f>R397*[1]Factors!D384*[1]Factors!E384</f>
        <v>0</v>
      </c>
      <c r="U397" s="17"/>
      <c r="V397" s="10"/>
      <c r="W397" s="18">
        <f>[1]Lib_RawData!AK208</f>
        <v>0</v>
      </c>
      <c r="X397" s="27">
        <f t="shared" si="53"/>
        <v>33.707540395671124</v>
      </c>
      <c r="Y397" s="10">
        <f t="shared" si="52"/>
        <v>0</v>
      </c>
      <c r="Z397" s="17"/>
      <c r="AA397" s="10">
        <f t="shared" si="47"/>
        <v>0</v>
      </c>
      <c r="AB397" s="10"/>
      <c r="AC397" s="18">
        <f t="shared" si="54"/>
        <v>0</v>
      </c>
      <c r="AD397" s="94"/>
      <c r="AE397" s="94"/>
      <c r="AF397" s="94"/>
      <c r="AG397" s="94"/>
      <c r="AH397" s="94"/>
      <c r="AI397" s="94"/>
      <c r="AJ397" s="94"/>
      <c r="AK397" s="94"/>
      <c r="AL397" s="94"/>
      <c r="AM397" s="94"/>
    </row>
    <row r="398" spans="1:39" s="20" customFormat="1">
      <c r="A398" s="31"/>
      <c r="B398" s="31"/>
      <c r="C398" s="94"/>
      <c r="D398" s="94"/>
      <c r="E398" s="94"/>
      <c r="F398" s="149"/>
      <c r="G398" s="14">
        <v>5</v>
      </c>
      <c r="H398" s="15">
        <v>2021</v>
      </c>
      <c r="I398" s="200">
        <v>2021</v>
      </c>
      <c r="J398" s="200">
        <v>2022</v>
      </c>
      <c r="K398" s="16" t="str">
        <f>[1]Lib_RawData!G209</f>
        <v>CFO</v>
      </c>
      <c r="L398" s="17">
        <f t="shared" si="48"/>
        <v>0</v>
      </c>
      <c r="M398" s="10">
        <f t="shared" si="48"/>
        <v>0</v>
      </c>
      <c r="N398" s="10">
        <f t="shared" si="48"/>
        <v>0</v>
      </c>
      <c r="O398" s="18">
        <f t="shared" si="49"/>
        <v>0</v>
      </c>
      <c r="P398" s="19">
        <f t="shared" si="50"/>
        <v>0</v>
      </c>
      <c r="Q398" s="20">
        <f>P398*[1]Factors!D385</f>
        <v>0</v>
      </c>
      <c r="R398" s="20">
        <f t="shared" si="51"/>
        <v>0</v>
      </c>
      <c r="S398" s="20">
        <f>R398*[1]Factors!D385</f>
        <v>0</v>
      </c>
      <c r="T398" s="21">
        <f>R398*[1]Factors!D385*[1]Factors!E385</f>
        <v>0</v>
      </c>
      <c r="U398" s="17"/>
      <c r="V398" s="10"/>
      <c r="W398" s="18">
        <f>[1]Lib_RawData!AK209</f>
        <v>0</v>
      </c>
      <c r="X398" s="27">
        <f t="shared" si="53"/>
        <v>33.707540395671124</v>
      </c>
      <c r="Y398" s="10">
        <f t="shared" si="52"/>
        <v>0</v>
      </c>
      <c r="Z398" s="17"/>
      <c r="AA398" s="10">
        <f t="shared" si="47"/>
        <v>0</v>
      </c>
      <c r="AB398" s="10"/>
      <c r="AC398" s="18">
        <f t="shared" si="54"/>
        <v>0</v>
      </c>
      <c r="AD398" s="94"/>
      <c r="AE398" s="94"/>
      <c r="AF398" s="94"/>
      <c r="AG398" s="94"/>
      <c r="AH398" s="94"/>
      <c r="AI398" s="94"/>
      <c r="AJ398" s="94"/>
      <c r="AK398" s="94"/>
      <c r="AL398" s="94"/>
      <c r="AM398" s="94"/>
    </row>
    <row r="399" spans="1:39" s="20" customFormat="1">
      <c r="A399" s="31"/>
      <c r="B399" s="31"/>
      <c r="C399" s="94"/>
      <c r="D399" s="94"/>
      <c r="E399" s="94"/>
      <c r="F399" s="149"/>
      <c r="G399" s="14">
        <v>6</v>
      </c>
      <c r="H399" s="15">
        <v>2021</v>
      </c>
      <c r="I399" s="200">
        <v>2021</v>
      </c>
      <c r="J399" s="200">
        <v>2022</v>
      </c>
      <c r="K399" s="16" t="str">
        <f>[1]Lib_RawData!G210</f>
        <v>CFO</v>
      </c>
      <c r="L399" s="17">
        <f t="shared" si="48"/>
        <v>0</v>
      </c>
      <c r="M399" s="10">
        <f t="shared" si="48"/>
        <v>0</v>
      </c>
      <c r="N399" s="10">
        <f t="shared" si="48"/>
        <v>0</v>
      </c>
      <c r="O399" s="18">
        <f t="shared" si="49"/>
        <v>0</v>
      </c>
      <c r="P399" s="19">
        <f t="shared" si="50"/>
        <v>0</v>
      </c>
      <c r="Q399" s="20">
        <f>P399*[1]Factors!D386</f>
        <v>0</v>
      </c>
      <c r="R399" s="20">
        <f t="shared" si="51"/>
        <v>0</v>
      </c>
      <c r="S399" s="20">
        <f>R399*[1]Factors!D386</f>
        <v>0</v>
      </c>
      <c r="T399" s="21">
        <f>R399*[1]Factors!D386*[1]Factors!E386</f>
        <v>0</v>
      </c>
      <c r="U399" s="17"/>
      <c r="V399" s="10"/>
      <c r="W399" s="18">
        <f>[1]Lib_RawData!AK210</f>
        <v>0</v>
      </c>
      <c r="X399" s="27">
        <f t="shared" si="53"/>
        <v>33.707540395671124</v>
      </c>
      <c r="Y399" s="10">
        <f t="shared" si="52"/>
        <v>0</v>
      </c>
      <c r="Z399" s="17"/>
      <c r="AA399" s="10">
        <f t="shared" si="47"/>
        <v>0</v>
      </c>
      <c r="AB399" s="10"/>
      <c r="AC399" s="18">
        <f t="shared" si="54"/>
        <v>0</v>
      </c>
      <c r="AD399" s="94"/>
      <c r="AE399" s="94"/>
      <c r="AF399" s="94"/>
      <c r="AG399" s="94"/>
      <c r="AH399" s="94"/>
      <c r="AI399" s="94"/>
      <c r="AJ399" s="94"/>
      <c r="AK399" s="94"/>
      <c r="AL399" s="94"/>
      <c r="AM399" s="94"/>
    </row>
    <row r="400" spans="1:39" s="20" customFormat="1">
      <c r="A400" s="31"/>
      <c r="B400" s="31"/>
      <c r="C400" s="94"/>
      <c r="D400" s="94"/>
      <c r="E400" s="94"/>
      <c r="F400" s="149"/>
      <c r="G400" s="14">
        <v>7</v>
      </c>
      <c r="H400" s="15">
        <v>2021</v>
      </c>
      <c r="I400" s="200">
        <v>2022</v>
      </c>
      <c r="J400" s="200">
        <v>2022</v>
      </c>
      <c r="K400" s="16" t="str">
        <f>[1]Lib_RawData!G211</f>
        <v>CFO</v>
      </c>
      <c r="L400" s="17">
        <f t="shared" si="48"/>
        <v>0</v>
      </c>
      <c r="M400" s="10">
        <f t="shared" si="48"/>
        <v>0</v>
      </c>
      <c r="N400" s="10">
        <f t="shared" si="48"/>
        <v>0</v>
      </c>
      <c r="O400" s="18">
        <f t="shared" si="49"/>
        <v>0</v>
      </c>
      <c r="P400" s="19">
        <f t="shared" si="50"/>
        <v>0</v>
      </c>
      <c r="Q400" s="20">
        <f>P400*[1]Factors!D387</f>
        <v>0</v>
      </c>
      <c r="R400" s="20">
        <f t="shared" si="51"/>
        <v>0</v>
      </c>
      <c r="S400" s="20">
        <f>R400*[1]Factors!D387</f>
        <v>0</v>
      </c>
      <c r="T400" s="21">
        <f>R400*[1]Factors!D387*[1]Factors!E387</f>
        <v>0</v>
      </c>
      <c r="U400" s="17"/>
      <c r="V400" s="10"/>
      <c r="W400" s="18">
        <f>[1]Lib_RawData!AK211</f>
        <v>0</v>
      </c>
      <c r="X400" s="27">
        <f t="shared" si="53"/>
        <v>33.707540395671124</v>
      </c>
      <c r="Y400" s="10">
        <f t="shared" si="52"/>
        <v>0</v>
      </c>
      <c r="Z400" s="17"/>
      <c r="AA400" s="10">
        <f t="shared" si="47"/>
        <v>0</v>
      </c>
      <c r="AB400" s="10"/>
      <c r="AC400" s="18">
        <f t="shared" si="54"/>
        <v>0</v>
      </c>
      <c r="AD400" s="94"/>
      <c r="AE400" s="94"/>
      <c r="AF400" s="94"/>
      <c r="AG400" s="94"/>
      <c r="AH400" s="94"/>
      <c r="AI400" s="94"/>
      <c r="AJ400" s="94"/>
      <c r="AK400" s="94"/>
      <c r="AL400" s="94"/>
      <c r="AM400" s="94"/>
    </row>
    <row r="401" spans="1:39" s="20" customFormat="1">
      <c r="A401" s="31"/>
      <c r="B401" s="31"/>
      <c r="C401" s="94"/>
      <c r="D401" s="94"/>
      <c r="E401" s="94"/>
      <c r="F401" s="149"/>
      <c r="G401" s="14">
        <v>8</v>
      </c>
      <c r="H401" s="15">
        <v>2021</v>
      </c>
      <c r="I401" s="200">
        <v>2022</v>
      </c>
      <c r="J401" s="200">
        <v>2022</v>
      </c>
      <c r="K401" s="16" t="str">
        <f>[1]Lib_RawData!G212</f>
        <v>CFO</v>
      </c>
      <c r="L401" s="17">
        <f t="shared" si="48"/>
        <v>0</v>
      </c>
      <c r="M401" s="10">
        <f t="shared" si="48"/>
        <v>0</v>
      </c>
      <c r="N401" s="10">
        <f t="shared" si="48"/>
        <v>0</v>
      </c>
      <c r="O401" s="18">
        <f t="shared" si="49"/>
        <v>0</v>
      </c>
      <c r="P401" s="19">
        <f t="shared" si="50"/>
        <v>0</v>
      </c>
      <c r="Q401" s="20">
        <f>P401*[1]Factors!D388</f>
        <v>0</v>
      </c>
      <c r="R401" s="20">
        <f t="shared" si="51"/>
        <v>0</v>
      </c>
      <c r="S401" s="20">
        <f>R401*[1]Factors!D388</f>
        <v>0</v>
      </c>
      <c r="T401" s="21">
        <f>R401*[1]Factors!D388*[1]Factors!E388</f>
        <v>0</v>
      </c>
      <c r="U401" s="17"/>
      <c r="V401" s="10"/>
      <c r="W401" s="18">
        <f>[1]Lib_RawData!AK212</f>
        <v>0</v>
      </c>
      <c r="X401" s="27">
        <f t="shared" si="53"/>
        <v>33.707540395671124</v>
      </c>
      <c r="Y401" s="10">
        <f t="shared" si="52"/>
        <v>0</v>
      </c>
      <c r="Z401" s="17"/>
      <c r="AA401" s="10">
        <f t="shared" si="47"/>
        <v>0</v>
      </c>
      <c r="AB401" s="10"/>
      <c r="AC401" s="18">
        <f t="shared" si="54"/>
        <v>0</v>
      </c>
      <c r="AD401" s="94"/>
      <c r="AE401" s="94"/>
      <c r="AF401" s="94"/>
      <c r="AG401" s="94"/>
      <c r="AH401" s="94"/>
      <c r="AI401" s="94"/>
      <c r="AJ401" s="94"/>
      <c r="AK401" s="94"/>
      <c r="AL401" s="94"/>
      <c r="AM401" s="94"/>
    </row>
    <row r="402" spans="1:39" s="20" customFormat="1">
      <c r="A402" s="31"/>
      <c r="B402" s="31"/>
      <c r="C402" s="94"/>
      <c r="D402" s="94"/>
      <c r="E402" s="94"/>
      <c r="F402" s="149"/>
      <c r="G402" s="14">
        <v>9</v>
      </c>
      <c r="H402" s="15">
        <v>2021</v>
      </c>
      <c r="I402" s="200">
        <v>2022</v>
      </c>
      <c r="J402" s="200">
        <v>2022</v>
      </c>
      <c r="K402" s="16" t="str">
        <f>[1]Lib_RawData!G213</f>
        <v>CFO</v>
      </c>
      <c r="L402" s="17">
        <f t="shared" si="48"/>
        <v>0</v>
      </c>
      <c r="M402" s="10">
        <f t="shared" si="48"/>
        <v>0</v>
      </c>
      <c r="N402" s="10">
        <f t="shared" si="48"/>
        <v>0</v>
      </c>
      <c r="O402" s="18">
        <f t="shared" si="49"/>
        <v>0</v>
      </c>
      <c r="P402" s="19">
        <f t="shared" si="50"/>
        <v>0</v>
      </c>
      <c r="Q402" s="20">
        <f>P402*[1]Factors!D389</f>
        <v>0</v>
      </c>
      <c r="R402" s="20">
        <f t="shared" si="51"/>
        <v>0</v>
      </c>
      <c r="S402" s="20">
        <f>R402*[1]Factors!D389</f>
        <v>0</v>
      </c>
      <c r="T402" s="21">
        <f>R402*[1]Factors!D389*[1]Factors!E389</f>
        <v>0</v>
      </c>
      <c r="U402" s="17"/>
      <c r="V402" s="10"/>
      <c r="W402" s="18">
        <f>[1]Lib_RawData!AK213</f>
        <v>0</v>
      </c>
      <c r="X402" s="27">
        <f t="shared" si="53"/>
        <v>33.707540395671124</v>
      </c>
      <c r="Y402" s="10">
        <f t="shared" si="52"/>
        <v>0</v>
      </c>
      <c r="Z402" s="17"/>
      <c r="AA402" s="10">
        <f t="shared" si="47"/>
        <v>0</v>
      </c>
      <c r="AB402" s="10"/>
      <c r="AC402" s="18">
        <f t="shared" si="54"/>
        <v>0</v>
      </c>
      <c r="AD402" s="94"/>
      <c r="AE402" s="94"/>
      <c r="AF402" s="94"/>
      <c r="AG402" s="94"/>
      <c r="AH402" s="94"/>
      <c r="AI402" s="94"/>
      <c r="AJ402" s="94"/>
      <c r="AK402" s="94"/>
      <c r="AL402" s="94"/>
      <c r="AM402" s="94"/>
    </row>
    <row r="403" spans="1:39" s="20" customFormat="1">
      <c r="A403" s="31"/>
      <c r="B403" s="31"/>
      <c r="C403" s="94"/>
      <c r="D403" s="94"/>
      <c r="E403" s="94"/>
      <c r="F403" s="149"/>
      <c r="G403" s="14">
        <v>10</v>
      </c>
      <c r="H403" s="15">
        <v>2021</v>
      </c>
      <c r="I403" s="200">
        <v>2022</v>
      </c>
      <c r="J403" s="200">
        <v>2022</v>
      </c>
      <c r="K403" s="16" t="str">
        <f>[1]Lib_RawData!G214</f>
        <v>CFO</v>
      </c>
      <c r="L403" s="17">
        <f t="shared" si="48"/>
        <v>0</v>
      </c>
      <c r="M403" s="10">
        <f t="shared" si="48"/>
        <v>0</v>
      </c>
      <c r="N403" s="10">
        <f t="shared" si="48"/>
        <v>0</v>
      </c>
      <c r="O403" s="18">
        <f t="shared" si="49"/>
        <v>0</v>
      </c>
      <c r="P403" s="19">
        <f t="shared" si="50"/>
        <v>0</v>
      </c>
      <c r="Q403" s="20">
        <f>P403*[1]Factors!D390</f>
        <v>0</v>
      </c>
      <c r="R403" s="20">
        <f t="shared" si="51"/>
        <v>0</v>
      </c>
      <c r="S403" s="20">
        <f>R403*[1]Factors!D390</f>
        <v>0</v>
      </c>
      <c r="T403" s="21">
        <f>R403*[1]Factors!D390*[1]Factors!E390</f>
        <v>0</v>
      </c>
      <c r="U403" s="17"/>
      <c r="V403" s="10"/>
      <c r="W403" s="18">
        <f>[1]Lib_RawData!AK214</f>
        <v>0</v>
      </c>
      <c r="X403" s="27">
        <f t="shared" si="53"/>
        <v>33.707540395671124</v>
      </c>
      <c r="Y403" s="10">
        <f t="shared" si="52"/>
        <v>0</v>
      </c>
      <c r="Z403" s="17"/>
      <c r="AA403" s="10">
        <f t="shared" si="47"/>
        <v>0</v>
      </c>
      <c r="AB403" s="10"/>
      <c r="AC403" s="18">
        <f t="shared" si="54"/>
        <v>0</v>
      </c>
      <c r="AD403" s="94"/>
      <c r="AE403" s="94"/>
      <c r="AF403" s="94"/>
      <c r="AG403" s="94"/>
      <c r="AH403" s="94"/>
      <c r="AI403" s="94"/>
      <c r="AJ403" s="94"/>
      <c r="AK403" s="94"/>
      <c r="AL403" s="94"/>
      <c r="AM403" s="94"/>
    </row>
    <row r="404" spans="1:39" s="20" customFormat="1">
      <c r="A404" s="31"/>
      <c r="B404" s="31"/>
      <c r="C404" s="94"/>
      <c r="D404" s="94"/>
      <c r="E404" s="94"/>
      <c r="F404" s="149"/>
      <c r="G404" s="14">
        <v>11</v>
      </c>
      <c r="H404" s="15">
        <v>2021</v>
      </c>
      <c r="I404" s="200">
        <v>2022</v>
      </c>
      <c r="J404" s="200">
        <v>2022</v>
      </c>
      <c r="K404" s="16" t="str">
        <f>[1]Lib_RawData!G215</f>
        <v>CFO</v>
      </c>
      <c r="L404" s="17">
        <f t="shared" si="48"/>
        <v>0</v>
      </c>
      <c r="M404" s="10">
        <f t="shared" si="48"/>
        <v>0</v>
      </c>
      <c r="N404" s="10">
        <f t="shared" si="48"/>
        <v>0</v>
      </c>
      <c r="O404" s="18">
        <f t="shared" si="49"/>
        <v>0</v>
      </c>
      <c r="P404" s="19">
        <f t="shared" si="50"/>
        <v>0</v>
      </c>
      <c r="Q404" s="20">
        <f>P404*[1]Factors!D391</f>
        <v>0</v>
      </c>
      <c r="R404" s="20">
        <f t="shared" si="51"/>
        <v>0</v>
      </c>
      <c r="S404" s="20">
        <f>R404*[1]Factors!D391</f>
        <v>0</v>
      </c>
      <c r="T404" s="21">
        <f>R404*[1]Factors!D391*[1]Factors!E391</f>
        <v>0</v>
      </c>
      <c r="U404" s="17"/>
      <c r="V404" s="10"/>
      <c r="W404" s="18">
        <f>[1]Lib_RawData!AK215</f>
        <v>0</v>
      </c>
      <c r="X404" s="27">
        <f t="shared" si="53"/>
        <v>33.707540395671124</v>
      </c>
      <c r="Y404" s="10">
        <f t="shared" si="52"/>
        <v>0</v>
      </c>
      <c r="Z404" s="17"/>
      <c r="AA404" s="10">
        <f t="shared" si="47"/>
        <v>0</v>
      </c>
      <c r="AB404" s="10"/>
      <c r="AC404" s="18">
        <f t="shared" si="54"/>
        <v>0</v>
      </c>
      <c r="AD404" s="94"/>
      <c r="AE404" s="94"/>
      <c r="AF404" s="94"/>
      <c r="AG404" s="94"/>
      <c r="AH404" s="94"/>
      <c r="AI404" s="94"/>
      <c r="AJ404" s="94"/>
      <c r="AK404" s="94"/>
      <c r="AL404" s="94"/>
      <c r="AM404" s="94"/>
    </row>
    <row r="405" spans="1:39" s="20" customFormat="1">
      <c r="A405" s="31"/>
      <c r="B405" s="31"/>
      <c r="C405" s="94"/>
      <c r="D405" s="94"/>
      <c r="E405" s="94"/>
      <c r="F405" s="149"/>
      <c r="G405" s="14">
        <v>12</v>
      </c>
      <c r="H405" s="15">
        <v>2021</v>
      </c>
      <c r="I405" s="200">
        <v>2022</v>
      </c>
      <c r="J405" s="200">
        <v>2022</v>
      </c>
      <c r="K405" s="16" t="str">
        <f>[1]Lib_RawData!G216</f>
        <v>CFO</v>
      </c>
      <c r="L405" s="17">
        <f t="shared" si="48"/>
        <v>0</v>
      </c>
      <c r="M405" s="10">
        <f t="shared" si="48"/>
        <v>0</v>
      </c>
      <c r="N405" s="10">
        <f t="shared" si="48"/>
        <v>0</v>
      </c>
      <c r="O405" s="18">
        <f t="shared" si="49"/>
        <v>0</v>
      </c>
      <c r="P405" s="19">
        <f t="shared" si="50"/>
        <v>0</v>
      </c>
      <c r="Q405" s="20">
        <f>P405*[1]Factors!D392</f>
        <v>0</v>
      </c>
      <c r="R405" s="20">
        <f t="shared" si="51"/>
        <v>0</v>
      </c>
      <c r="S405" s="20">
        <f>R405*[1]Factors!D392</f>
        <v>0</v>
      </c>
      <c r="T405" s="21">
        <f>R405*[1]Factors!D392*[1]Factors!E392</f>
        <v>0</v>
      </c>
      <c r="U405" s="17"/>
      <c r="V405" s="10"/>
      <c r="W405" s="18">
        <f>[1]Lib_RawData!AK216</f>
        <v>0</v>
      </c>
      <c r="X405" s="27">
        <f t="shared" si="53"/>
        <v>33.707540395671124</v>
      </c>
      <c r="Y405" s="10">
        <f t="shared" si="52"/>
        <v>0</v>
      </c>
      <c r="Z405" s="17"/>
      <c r="AA405" s="10">
        <f t="shared" si="47"/>
        <v>0</v>
      </c>
      <c r="AB405" s="10"/>
      <c r="AC405" s="18">
        <f t="shared" si="54"/>
        <v>0</v>
      </c>
      <c r="AD405" s="94"/>
      <c r="AE405" s="94"/>
      <c r="AF405" s="94"/>
      <c r="AG405" s="94"/>
      <c r="AH405" s="94"/>
      <c r="AI405" s="94"/>
      <c r="AJ405" s="94"/>
      <c r="AK405" s="94"/>
      <c r="AL405" s="94"/>
      <c r="AM405" s="94"/>
    </row>
    <row r="406" spans="1:39" s="20" customFormat="1">
      <c r="A406" s="31"/>
      <c r="B406" s="31"/>
      <c r="C406" s="94"/>
      <c r="D406" s="94"/>
      <c r="E406" s="94"/>
      <c r="F406" s="149"/>
      <c r="G406" s="14">
        <v>1</v>
      </c>
      <c r="H406" s="15">
        <v>2022</v>
      </c>
      <c r="I406" s="200">
        <v>2022</v>
      </c>
      <c r="J406" s="200">
        <v>2022</v>
      </c>
      <c r="K406" s="16" t="str">
        <f>[1]Lib_RawData!G217</f>
        <v>CFO</v>
      </c>
      <c r="L406" s="17">
        <f t="shared" si="48"/>
        <v>0</v>
      </c>
      <c r="M406" s="10">
        <f t="shared" si="48"/>
        <v>0</v>
      </c>
      <c r="N406" s="10">
        <f t="shared" si="48"/>
        <v>0</v>
      </c>
      <c r="O406" s="18">
        <f t="shared" si="49"/>
        <v>0</v>
      </c>
      <c r="P406" s="19">
        <f t="shared" si="50"/>
        <v>0</v>
      </c>
      <c r="Q406" s="20">
        <f>P406*[1]Factors!D393</f>
        <v>0</v>
      </c>
      <c r="R406" s="20">
        <f t="shared" si="51"/>
        <v>0</v>
      </c>
      <c r="S406" s="20">
        <f>R406*[1]Factors!D393</f>
        <v>0</v>
      </c>
      <c r="T406" s="21">
        <f>R406*[1]Factors!D393*[1]Factors!E393</f>
        <v>0</v>
      </c>
      <c r="U406" s="17"/>
      <c r="V406" s="10"/>
      <c r="W406" s="18">
        <f>[1]Lib_RawData!AK217</f>
        <v>0</v>
      </c>
      <c r="X406" s="27">
        <f t="shared" si="53"/>
        <v>34.887304309519614</v>
      </c>
      <c r="Y406" s="10">
        <f t="shared" si="52"/>
        <v>0</v>
      </c>
      <c r="Z406" s="17"/>
      <c r="AA406" s="10">
        <f t="shared" ref="AA406:AA469" si="55">+Y406</f>
        <v>0</v>
      </c>
      <c r="AB406" s="10"/>
      <c r="AC406" s="18">
        <f t="shared" si="54"/>
        <v>0</v>
      </c>
      <c r="AD406" s="94"/>
      <c r="AE406" s="94"/>
      <c r="AF406" s="94"/>
      <c r="AG406" s="94"/>
      <c r="AH406" s="94"/>
      <c r="AI406" s="94"/>
      <c r="AJ406" s="94"/>
      <c r="AK406" s="94"/>
      <c r="AL406" s="94"/>
      <c r="AM406" s="94"/>
    </row>
    <row r="407" spans="1:39" s="20" customFormat="1">
      <c r="A407" s="31"/>
      <c r="B407" s="31"/>
      <c r="C407" s="94"/>
      <c r="D407" s="94"/>
      <c r="E407" s="94"/>
      <c r="F407" s="149"/>
      <c r="G407" s="14">
        <v>2</v>
      </c>
      <c r="H407" s="15">
        <v>2022</v>
      </c>
      <c r="I407" s="200">
        <v>2022</v>
      </c>
      <c r="J407" s="200">
        <v>2022</v>
      </c>
      <c r="K407" s="16" t="str">
        <f>[1]Lib_RawData!G218</f>
        <v>CFO</v>
      </c>
      <c r="L407" s="17">
        <f t="shared" ref="L407:N470" si="56">Z407</f>
        <v>0</v>
      </c>
      <c r="M407" s="10">
        <f t="shared" si="56"/>
        <v>0</v>
      </c>
      <c r="N407" s="10">
        <f t="shared" si="56"/>
        <v>0</v>
      </c>
      <c r="O407" s="18">
        <f t="shared" ref="O407:O470" si="57">N407+M407</f>
        <v>0</v>
      </c>
      <c r="P407" s="19">
        <f t="shared" ref="P407:P470" si="58">O407</f>
        <v>0</v>
      </c>
      <c r="Q407" s="20">
        <f>P407*[1]Factors!D394</f>
        <v>0</v>
      </c>
      <c r="R407" s="20">
        <f t="shared" ref="R407:R470" si="59">U407+W407</f>
        <v>0</v>
      </c>
      <c r="S407" s="20">
        <f>R407*[1]Factors!D394</f>
        <v>0</v>
      </c>
      <c r="T407" s="21">
        <f>R407*[1]Factors!D394*[1]Factors!E394</f>
        <v>0</v>
      </c>
      <c r="U407" s="17"/>
      <c r="V407" s="10"/>
      <c r="W407" s="18">
        <f>[1]Lib_RawData!AK218</f>
        <v>0</v>
      </c>
      <c r="X407" s="27">
        <f t="shared" si="53"/>
        <v>34.887304309519614</v>
      </c>
      <c r="Y407" s="10">
        <f t="shared" si="52"/>
        <v>0</v>
      </c>
      <c r="Z407" s="17"/>
      <c r="AA407" s="10">
        <f t="shared" si="55"/>
        <v>0</v>
      </c>
      <c r="AB407" s="10"/>
      <c r="AC407" s="18">
        <f t="shared" si="54"/>
        <v>0</v>
      </c>
      <c r="AD407" s="94"/>
      <c r="AE407" s="94"/>
      <c r="AF407" s="94"/>
      <c r="AG407" s="94"/>
      <c r="AH407" s="94"/>
      <c r="AI407" s="94"/>
      <c r="AJ407" s="94"/>
      <c r="AK407" s="94"/>
      <c r="AL407" s="94"/>
      <c r="AM407" s="94"/>
    </row>
    <row r="408" spans="1:39" s="20" customFormat="1">
      <c r="A408" s="31"/>
      <c r="B408" s="31"/>
      <c r="C408" s="94"/>
      <c r="D408" s="94"/>
      <c r="E408" s="94"/>
      <c r="F408" s="149"/>
      <c r="G408" s="14">
        <v>3</v>
      </c>
      <c r="H408" s="15">
        <v>2022</v>
      </c>
      <c r="I408" s="200">
        <v>2022</v>
      </c>
      <c r="J408" s="200">
        <v>2022</v>
      </c>
      <c r="K408" s="16" t="str">
        <f>[1]Lib_RawData!G219</f>
        <v>CFO</v>
      </c>
      <c r="L408" s="17">
        <f t="shared" si="56"/>
        <v>0</v>
      </c>
      <c r="M408" s="10">
        <f t="shared" si="56"/>
        <v>0</v>
      </c>
      <c r="N408" s="10">
        <f t="shared" si="56"/>
        <v>0</v>
      </c>
      <c r="O408" s="18">
        <f t="shared" si="57"/>
        <v>0</v>
      </c>
      <c r="P408" s="19">
        <f t="shared" si="58"/>
        <v>0</v>
      </c>
      <c r="Q408" s="20">
        <f>P408*[1]Factors!D395</f>
        <v>0</v>
      </c>
      <c r="R408" s="20">
        <f t="shared" si="59"/>
        <v>0</v>
      </c>
      <c r="S408" s="20">
        <f>R408*[1]Factors!D395</f>
        <v>0</v>
      </c>
      <c r="T408" s="21">
        <f>R408*[1]Factors!D395*[1]Factors!E395</f>
        <v>0</v>
      </c>
      <c r="U408" s="17"/>
      <c r="V408" s="10"/>
      <c r="W408" s="18">
        <f>[1]Lib_RawData!AK219</f>
        <v>0</v>
      </c>
      <c r="X408" s="27">
        <f t="shared" si="53"/>
        <v>34.887304309519614</v>
      </c>
      <c r="Y408" s="10">
        <f t="shared" si="52"/>
        <v>0</v>
      </c>
      <c r="Z408" s="17"/>
      <c r="AA408" s="10">
        <f t="shared" si="55"/>
        <v>0</v>
      </c>
      <c r="AB408" s="10"/>
      <c r="AC408" s="18">
        <f t="shared" si="54"/>
        <v>0</v>
      </c>
      <c r="AD408" s="94"/>
      <c r="AE408" s="94"/>
      <c r="AF408" s="94"/>
      <c r="AG408" s="94"/>
      <c r="AH408" s="94"/>
      <c r="AI408" s="94"/>
      <c r="AJ408" s="94"/>
      <c r="AK408" s="94"/>
      <c r="AL408" s="94"/>
      <c r="AM408" s="94"/>
    </row>
    <row r="409" spans="1:39" s="20" customFormat="1">
      <c r="A409" s="31"/>
      <c r="B409" s="31"/>
      <c r="C409" s="94"/>
      <c r="D409" s="94"/>
      <c r="E409" s="94"/>
      <c r="F409" s="149"/>
      <c r="G409" s="14">
        <v>4</v>
      </c>
      <c r="H409" s="15">
        <v>2022</v>
      </c>
      <c r="I409" s="200">
        <v>2022</v>
      </c>
      <c r="J409" s="200">
        <v>2023</v>
      </c>
      <c r="K409" s="16" t="str">
        <f>[1]Lib_RawData!G220</f>
        <v>CFO</v>
      </c>
      <c r="L409" s="17">
        <f t="shared" si="56"/>
        <v>0</v>
      </c>
      <c r="M409" s="10">
        <f t="shared" si="56"/>
        <v>0</v>
      </c>
      <c r="N409" s="10">
        <f t="shared" si="56"/>
        <v>0</v>
      </c>
      <c r="O409" s="18">
        <f t="shared" si="57"/>
        <v>0</v>
      </c>
      <c r="P409" s="19">
        <f t="shared" si="58"/>
        <v>0</v>
      </c>
      <c r="Q409" s="20">
        <f>P409*[1]Factors!D396</f>
        <v>0</v>
      </c>
      <c r="R409" s="20">
        <f t="shared" si="59"/>
        <v>0</v>
      </c>
      <c r="S409" s="20">
        <f>R409*[1]Factors!D396</f>
        <v>0</v>
      </c>
      <c r="T409" s="21">
        <f>R409*[1]Factors!D396*[1]Factors!E396</f>
        <v>0</v>
      </c>
      <c r="U409" s="17"/>
      <c r="V409" s="10"/>
      <c r="W409" s="18">
        <f>[1]Lib_RawData!AK220</f>
        <v>0</v>
      </c>
      <c r="X409" s="27">
        <f t="shared" si="53"/>
        <v>34.887304309519614</v>
      </c>
      <c r="Y409" s="10">
        <f t="shared" si="52"/>
        <v>0</v>
      </c>
      <c r="Z409" s="17"/>
      <c r="AA409" s="10">
        <f t="shared" si="55"/>
        <v>0</v>
      </c>
      <c r="AB409" s="10"/>
      <c r="AC409" s="18">
        <f t="shared" si="54"/>
        <v>0</v>
      </c>
      <c r="AD409" s="94"/>
      <c r="AE409" s="94"/>
      <c r="AF409" s="94"/>
      <c r="AG409" s="94"/>
      <c r="AH409" s="94"/>
      <c r="AI409" s="94"/>
      <c r="AJ409" s="94"/>
      <c r="AK409" s="94"/>
      <c r="AL409" s="94"/>
      <c r="AM409" s="94"/>
    </row>
    <row r="410" spans="1:39" s="20" customFormat="1">
      <c r="A410" s="31"/>
      <c r="B410" s="31"/>
      <c r="C410" s="94"/>
      <c r="D410" s="94"/>
      <c r="E410" s="94"/>
      <c r="F410" s="149"/>
      <c r="G410" s="14">
        <v>5</v>
      </c>
      <c r="H410" s="15">
        <v>2022</v>
      </c>
      <c r="I410" s="200">
        <v>2022</v>
      </c>
      <c r="J410" s="200">
        <v>2023</v>
      </c>
      <c r="K410" s="16" t="str">
        <f>[1]Lib_RawData!G221</f>
        <v>CFO</v>
      </c>
      <c r="L410" s="17">
        <f t="shared" si="56"/>
        <v>0</v>
      </c>
      <c r="M410" s="10">
        <f t="shared" si="56"/>
        <v>0</v>
      </c>
      <c r="N410" s="10">
        <f t="shared" si="56"/>
        <v>0</v>
      </c>
      <c r="O410" s="18">
        <f t="shared" si="57"/>
        <v>0</v>
      </c>
      <c r="P410" s="19">
        <f t="shared" si="58"/>
        <v>0</v>
      </c>
      <c r="Q410" s="20">
        <f>P410*[1]Factors!D397</f>
        <v>0</v>
      </c>
      <c r="R410" s="20">
        <f t="shared" si="59"/>
        <v>0</v>
      </c>
      <c r="S410" s="20">
        <f>R410*[1]Factors!D397</f>
        <v>0</v>
      </c>
      <c r="T410" s="21">
        <f>R410*[1]Factors!D397*[1]Factors!E397</f>
        <v>0</v>
      </c>
      <c r="U410" s="17"/>
      <c r="V410" s="10"/>
      <c r="W410" s="18">
        <f>[1]Lib_RawData!AK221</f>
        <v>0</v>
      </c>
      <c r="X410" s="27">
        <f t="shared" si="53"/>
        <v>34.887304309519614</v>
      </c>
      <c r="Y410" s="10">
        <f t="shared" si="52"/>
        <v>0</v>
      </c>
      <c r="Z410" s="17"/>
      <c r="AA410" s="10">
        <f t="shared" si="55"/>
        <v>0</v>
      </c>
      <c r="AB410" s="10"/>
      <c r="AC410" s="18">
        <f t="shared" si="54"/>
        <v>0</v>
      </c>
      <c r="AD410" s="94"/>
      <c r="AE410" s="94"/>
      <c r="AF410" s="94"/>
      <c r="AG410" s="94"/>
      <c r="AH410" s="94"/>
      <c r="AI410" s="94"/>
      <c r="AJ410" s="94"/>
      <c r="AK410" s="94"/>
      <c r="AL410" s="94"/>
      <c r="AM410" s="94"/>
    </row>
    <row r="411" spans="1:39" s="20" customFormat="1">
      <c r="A411" s="31"/>
      <c r="B411" s="31"/>
      <c r="C411" s="94"/>
      <c r="D411" s="94"/>
      <c r="E411" s="94"/>
      <c r="F411" s="149"/>
      <c r="G411" s="14">
        <v>6</v>
      </c>
      <c r="H411" s="15">
        <v>2022</v>
      </c>
      <c r="I411" s="200">
        <v>2022</v>
      </c>
      <c r="J411" s="200">
        <v>2023</v>
      </c>
      <c r="K411" s="16" t="str">
        <f>[1]Lib_RawData!G222</f>
        <v>CFO</v>
      </c>
      <c r="L411" s="17">
        <f t="shared" si="56"/>
        <v>0</v>
      </c>
      <c r="M411" s="10">
        <f t="shared" si="56"/>
        <v>0</v>
      </c>
      <c r="N411" s="10">
        <f t="shared" si="56"/>
        <v>0</v>
      </c>
      <c r="O411" s="18">
        <f t="shared" si="57"/>
        <v>0</v>
      </c>
      <c r="P411" s="19">
        <f t="shared" si="58"/>
        <v>0</v>
      </c>
      <c r="Q411" s="20">
        <f>P411*[1]Factors!D398</f>
        <v>0</v>
      </c>
      <c r="R411" s="20">
        <f t="shared" si="59"/>
        <v>0</v>
      </c>
      <c r="S411" s="20">
        <f>R411*[1]Factors!D398</f>
        <v>0</v>
      </c>
      <c r="T411" s="21">
        <f>R411*[1]Factors!D398*[1]Factors!E398</f>
        <v>0</v>
      </c>
      <c r="U411" s="17"/>
      <c r="V411" s="10"/>
      <c r="W411" s="18">
        <f>[1]Lib_RawData!AK222</f>
        <v>0</v>
      </c>
      <c r="X411" s="27">
        <f t="shared" si="53"/>
        <v>34.887304309519614</v>
      </c>
      <c r="Y411" s="10">
        <f t="shared" si="52"/>
        <v>0</v>
      </c>
      <c r="Z411" s="17"/>
      <c r="AA411" s="10">
        <f t="shared" si="55"/>
        <v>0</v>
      </c>
      <c r="AB411" s="10"/>
      <c r="AC411" s="18">
        <f t="shared" si="54"/>
        <v>0</v>
      </c>
      <c r="AD411" s="94"/>
      <c r="AE411" s="94"/>
      <c r="AF411" s="94"/>
      <c r="AG411" s="94"/>
      <c r="AH411" s="94"/>
      <c r="AI411" s="94"/>
      <c r="AJ411" s="94"/>
      <c r="AK411" s="94"/>
      <c r="AL411" s="94"/>
      <c r="AM411" s="94"/>
    </row>
    <row r="412" spans="1:39" s="20" customFormat="1">
      <c r="A412" s="31"/>
      <c r="B412" s="31"/>
      <c r="C412" s="94"/>
      <c r="D412" s="94"/>
      <c r="E412" s="94"/>
      <c r="F412" s="149"/>
      <c r="G412" s="14">
        <v>7</v>
      </c>
      <c r="H412" s="15">
        <v>2022</v>
      </c>
      <c r="I412" s="200">
        <v>2023</v>
      </c>
      <c r="J412" s="200">
        <v>2023</v>
      </c>
      <c r="K412" s="16" t="str">
        <f>[1]Lib_RawData!G223</f>
        <v>CFO</v>
      </c>
      <c r="L412" s="17">
        <f t="shared" si="56"/>
        <v>0</v>
      </c>
      <c r="M412" s="10">
        <f t="shared" si="56"/>
        <v>0</v>
      </c>
      <c r="N412" s="10">
        <f t="shared" si="56"/>
        <v>0</v>
      </c>
      <c r="O412" s="18">
        <f t="shared" si="57"/>
        <v>0</v>
      </c>
      <c r="P412" s="19">
        <f t="shared" si="58"/>
        <v>0</v>
      </c>
      <c r="Q412" s="20">
        <f>P412*[1]Factors!D399</f>
        <v>0</v>
      </c>
      <c r="R412" s="20">
        <f t="shared" si="59"/>
        <v>0</v>
      </c>
      <c r="S412" s="20">
        <f>R412*[1]Factors!D399</f>
        <v>0</v>
      </c>
      <c r="T412" s="21">
        <f>R412*[1]Factors!D399*[1]Factors!E399</f>
        <v>0</v>
      </c>
      <c r="U412" s="17"/>
      <c r="V412" s="10"/>
      <c r="W412" s="18">
        <f>[1]Lib_RawData!AK223</f>
        <v>0</v>
      </c>
      <c r="X412" s="27">
        <f t="shared" si="53"/>
        <v>34.887304309519614</v>
      </c>
      <c r="Y412" s="10">
        <f t="shared" si="52"/>
        <v>0</v>
      </c>
      <c r="Z412" s="17"/>
      <c r="AA412" s="10">
        <f t="shared" si="55"/>
        <v>0</v>
      </c>
      <c r="AB412" s="10"/>
      <c r="AC412" s="18">
        <f t="shared" si="54"/>
        <v>0</v>
      </c>
      <c r="AD412" s="94"/>
      <c r="AE412" s="94"/>
      <c r="AF412" s="94"/>
      <c r="AG412" s="94"/>
      <c r="AH412" s="94"/>
      <c r="AI412" s="94"/>
      <c r="AJ412" s="94"/>
      <c r="AK412" s="94"/>
      <c r="AL412" s="94"/>
      <c r="AM412" s="94"/>
    </row>
    <row r="413" spans="1:39" s="20" customFormat="1">
      <c r="A413" s="31"/>
      <c r="B413" s="31"/>
      <c r="C413" s="94"/>
      <c r="D413" s="94"/>
      <c r="E413" s="94"/>
      <c r="F413" s="149"/>
      <c r="G413" s="14">
        <v>8</v>
      </c>
      <c r="H413" s="15">
        <v>2022</v>
      </c>
      <c r="I413" s="200">
        <v>2023</v>
      </c>
      <c r="J413" s="200">
        <v>2023</v>
      </c>
      <c r="K413" s="16" t="str">
        <f>[1]Lib_RawData!G224</f>
        <v>CFO</v>
      </c>
      <c r="L413" s="17">
        <f t="shared" si="56"/>
        <v>0</v>
      </c>
      <c r="M413" s="10">
        <f t="shared" si="56"/>
        <v>0</v>
      </c>
      <c r="N413" s="10">
        <f t="shared" si="56"/>
        <v>0</v>
      </c>
      <c r="O413" s="18">
        <f t="shared" si="57"/>
        <v>0</v>
      </c>
      <c r="P413" s="19">
        <f t="shared" si="58"/>
        <v>0</v>
      </c>
      <c r="Q413" s="20">
        <f>P413*[1]Factors!D400</f>
        <v>0</v>
      </c>
      <c r="R413" s="20">
        <f t="shared" si="59"/>
        <v>0</v>
      </c>
      <c r="S413" s="20">
        <f>R413*[1]Factors!D400</f>
        <v>0</v>
      </c>
      <c r="T413" s="21">
        <f>R413*[1]Factors!D400*[1]Factors!E400</f>
        <v>0</v>
      </c>
      <c r="U413" s="17"/>
      <c r="V413" s="10"/>
      <c r="W413" s="18">
        <f>[1]Lib_RawData!AK224</f>
        <v>0</v>
      </c>
      <c r="X413" s="27">
        <f t="shared" si="53"/>
        <v>34.887304309519614</v>
      </c>
      <c r="Y413" s="10">
        <f t="shared" si="52"/>
        <v>0</v>
      </c>
      <c r="Z413" s="17"/>
      <c r="AA413" s="10">
        <f t="shared" si="55"/>
        <v>0</v>
      </c>
      <c r="AB413" s="10"/>
      <c r="AC413" s="18">
        <f t="shared" si="54"/>
        <v>0</v>
      </c>
      <c r="AD413" s="94"/>
      <c r="AE413" s="94"/>
      <c r="AF413" s="94"/>
      <c r="AG413" s="94"/>
      <c r="AH413" s="94"/>
      <c r="AI413" s="94"/>
      <c r="AJ413" s="94"/>
      <c r="AK413" s="94"/>
      <c r="AL413" s="94"/>
      <c r="AM413" s="94"/>
    </row>
    <row r="414" spans="1:39" s="20" customFormat="1">
      <c r="A414" s="31"/>
      <c r="B414" s="31"/>
      <c r="C414" s="94"/>
      <c r="D414" s="94"/>
      <c r="E414" s="94"/>
      <c r="F414" s="149"/>
      <c r="G414" s="14">
        <v>9</v>
      </c>
      <c r="H414" s="15">
        <v>2022</v>
      </c>
      <c r="I414" s="200">
        <v>2023</v>
      </c>
      <c r="J414" s="200">
        <v>2023</v>
      </c>
      <c r="K414" s="16" t="str">
        <f>[1]Lib_RawData!G225</f>
        <v>CFO</v>
      </c>
      <c r="L414" s="17">
        <f t="shared" si="56"/>
        <v>0</v>
      </c>
      <c r="M414" s="10">
        <f t="shared" si="56"/>
        <v>0</v>
      </c>
      <c r="N414" s="10">
        <f t="shared" si="56"/>
        <v>0</v>
      </c>
      <c r="O414" s="18">
        <f t="shared" si="57"/>
        <v>0</v>
      </c>
      <c r="P414" s="19">
        <f t="shared" si="58"/>
        <v>0</v>
      </c>
      <c r="Q414" s="20">
        <f>P414*[1]Factors!D401</f>
        <v>0</v>
      </c>
      <c r="R414" s="20">
        <f t="shared" si="59"/>
        <v>0</v>
      </c>
      <c r="S414" s="20">
        <f>R414*[1]Factors!D401</f>
        <v>0</v>
      </c>
      <c r="T414" s="21">
        <f>R414*[1]Factors!D401*[1]Factors!E401</f>
        <v>0</v>
      </c>
      <c r="U414" s="17"/>
      <c r="V414" s="10"/>
      <c r="W414" s="18">
        <f>[1]Lib_RawData!AK225</f>
        <v>0</v>
      </c>
      <c r="X414" s="27">
        <f t="shared" si="53"/>
        <v>34.887304309519614</v>
      </c>
      <c r="Y414" s="10">
        <f t="shared" si="52"/>
        <v>0</v>
      </c>
      <c r="Z414" s="17"/>
      <c r="AA414" s="10">
        <f t="shared" si="55"/>
        <v>0</v>
      </c>
      <c r="AB414" s="10"/>
      <c r="AC414" s="18">
        <f t="shared" si="54"/>
        <v>0</v>
      </c>
      <c r="AD414" s="94"/>
      <c r="AE414" s="94"/>
      <c r="AF414" s="94"/>
      <c r="AG414" s="94"/>
      <c r="AH414" s="94"/>
      <c r="AI414" s="94"/>
      <c r="AJ414" s="94"/>
      <c r="AK414" s="94"/>
      <c r="AL414" s="94"/>
      <c r="AM414" s="94"/>
    </row>
    <row r="415" spans="1:39" s="20" customFormat="1">
      <c r="A415" s="31"/>
      <c r="B415" s="31"/>
      <c r="C415" s="94"/>
      <c r="D415" s="94"/>
      <c r="E415" s="94"/>
      <c r="F415" s="149"/>
      <c r="G415" s="14">
        <v>10</v>
      </c>
      <c r="H415" s="15">
        <v>2022</v>
      </c>
      <c r="I415" s="200">
        <v>2023</v>
      </c>
      <c r="J415" s="200">
        <v>2023</v>
      </c>
      <c r="K415" s="16" t="str">
        <f>[1]Lib_RawData!G226</f>
        <v>CFO</v>
      </c>
      <c r="L415" s="17">
        <f t="shared" si="56"/>
        <v>0</v>
      </c>
      <c r="M415" s="10">
        <f t="shared" si="56"/>
        <v>0</v>
      </c>
      <c r="N415" s="10">
        <f t="shared" si="56"/>
        <v>0</v>
      </c>
      <c r="O415" s="18">
        <f t="shared" si="57"/>
        <v>0</v>
      </c>
      <c r="P415" s="19">
        <f t="shared" si="58"/>
        <v>0</v>
      </c>
      <c r="Q415" s="20">
        <f>P415*[1]Factors!D402</f>
        <v>0</v>
      </c>
      <c r="R415" s="20">
        <f t="shared" si="59"/>
        <v>0</v>
      </c>
      <c r="S415" s="20">
        <f>R415*[1]Factors!D402</f>
        <v>0</v>
      </c>
      <c r="T415" s="21">
        <f>R415*[1]Factors!D402*[1]Factors!E402</f>
        <v>0</v>
      </c>
      <c r="U415" s="17"/>
      <c r="V415" s="10"/>
      <c r="W415" s="18">
        <f>[1]Lib_RawData!AK226</f>
        <v>0</v>
      </c>
      <c r="X415" s="27">
        <f t="shared" si="53"/>
        <v>34.887304309519614</v>
      </c>
      <c r="Y415" s="10">
        <f t="shared" si="52"/>
        <v>0</v>
      </c>
      <c r="Z415" s="17"/>
      <c r="AA415" s="10">
        <f t="shared" si="55"/>
        <v>0</v>
      </c>
      <c r="AB415" s="10"/>
      <c r="AC415" s="18">
        <f t="shared" si="54"/>
        <v>0</v>
      </c>
      <c r="AD415" s="94"/>
      <c r="AE415" s="94"/>
      <c r="AF415" s="94"/>
      <c r="AG415" s="94"/>
      <c r="AH415" s="94"/>
      <c r="AI415" s="94"/>
      <c r="AJ415" s="94"/>
      <c r="AK415" s="94"/>
      <c r="AL415" s="94"/>
      <c r="AM415" s="94"/>
    </row>
    <row r="416" spans="1:39" s="20" customFormat="1">
      <c r="A416" s="31"/>
      <c r="B416" s="31"/>
      <c r="C416" s="94"/>
      <c r="D416" s="94"/>
      <c r="E416" s="94"/>
      <c r="F416" s="149"/>
      <c r="G416" s="14">
        <v>11</v>
      </c>
      <c r="H416" s="15">
        <v>2022</v>
      </c>
      <c r="I416" s="200">
        <v>2023</v>
      </c>
      <c r="J416" s="200">
        <v>2023</v>
      </c>
      <c r="K416" s="16" t="str">
        <f>[1]Lib_RawData!G227</f>
        <v>CFO</v>
      </c>
      <c r="L416" s="17">
        <f t="shared" si="56"/>
        <v>0</v>
      </c>
      <c r="M416" s="10">
        <f t="shared" si="56"/>
        <v>0</v>
      </c>
      <c r="N416" s="10">
        <f t="shared" si="56"/>
        <v>0</v>
      </c>
      <c r="O416" s="18">
        <f t="shared" si="57"/>
        <v>0</v>
      </c>
      <c r="P416" s="19">
        <f t="shared" si="58"/>
        <v>0</v>
      </c>
      <c r="Q416" s="20">
        <f>P416*[1]Factors!D403</f>
        <v>0</v>
      </c>
      <c r="R416" s="20">
        <f t="shared" si="59"/>
        <v>0</v>
      </c>
      <c r="S416" s="20">
        <f>R416*[1]Factors!D403</f>
        <v>0</v>
      </c>
      <c r="T416" s="21">
        <f>R416*[1]Factors!D403*[1]Factors!E403</f>
        <v>0</v>
      </c>
      <c r="U416" s="17"/>
      <c r="V416" s="10"/>
      <c r="W416" s="18">
        <f>[1]Lib_RawData!AK227</f>
        <v>0</v>
      </c>
      <c r="X416" s="27">
        <f t="shared" si="53"/>
        <v>34.887304309519614</v>
      </c>
      <c r="Y416" s="10">
        <f t="shared" si="52"/>
        <v>0</v>
      </c>
      <c r="Z416" s="17"/>
      <c r="AA416" s="10">
        <f t="shared" si="55"/>
        <v>0</v>
      </c>
      <c r="AB416" s="10"/>
      <c r="AC416" s="18">
        <f t="shared" si="54"/>
        <v>0</v>
      </c>
      <c r="AD416" s="94"/>
      <c r="AE416" s="94"/>
      <c r="AF416" s="94"/>
      <c r="AG416" s="94"/>
      <c r="AH416" s="94"/>
      <c r="AI416" s="94"/>
      <c r="AJ416" s="94"/>
      <c r="AK416" s="94"/>
      <c r="AL416" s="94"/>
      <c r="AM416" s="94"/>
    </row>
    <row r="417" spans="1:39" s="20" customFormat="1">
      <c r="A417" s="31"/>
      <c r="B417" s="31"/>
      <c r="C417" s="94"/>
      <c r="D417" s="94"/>
      <c r="E417" s="94"/>
      <c r="F417" s="149"/>
      <c r="G417" s="14">
        <v>12</v>
      </c>
      <c r="H417" s="15">
        <v>2022</v>
      </c>
      <c r="I417" s="200">
        <v>2023</v>
      </c>
      <c r="J417" s="200">
        <v>2023</v>
      </c>
      <c r="K417" s="16" t="str">
        <f>[1]Lib_RawData!G228</f>
        <v>CFO</v>
      </c>
      <c r="L417" s="17">
        <f t="shared" si="56"/>
        <v>0</v>
      </c>
      <c r="M417" s="10">
        <f t="shared" si="56"/>
        <v>0</v>
      </c>
      <c r="N417" s="10">
        <f t="shared" si="56"/>
        <v>0</v>
      </c>
      <c r="O417" s="18">
        <f t="shared" si="57"/>
        <v>0</v>
      </c>
      <c r="P417" s="19">
        <f t="shared" si="58"/>
        <v>0</v>
      </c>
      <c r="Q417" s="20">
        <f>P417*[1]Factors!D404</f>
        <v>0</v>
      </c>
      <c r="R417" s="20">
        <f t="shared" si="59"/>
        <v>0</v>
      </c>
      <c r="S417" s="20">
        <f>R417*[1]Factors!D404</f>
        <v>0</v>
      </c>
      <c r="T417" s="21">
        <f>R417*[1]Factors!D404*[1]Factors!E404</f>
        <v>0</v>
      </c>
      <c r="U417" s="17"/>
      <c r="V417" s="10"/>
      <c r="W417" s="18">
        <f>[1]Lib_RawData!AK228</f>
        <v>0</v>
      </c>
      <c r="X417" s="27">
        <f t="shared" si="53"/>
        <v>34.887304309519614</v>
      </c>
      <c r="Y417" s="10">
        <f t="shared" ref="Y417:Y480" si="60">X417*W417</f>
        <v>0</v>
      </c>
      <c r="Z417" s="17"/>
      <c r="AA417" s="10">
        <f t="shared" si="55"/>
        <v>0</v>
      </c>
      <c r="AB417" s="10"/>
      <c r="AC417" s="18">
        <f t="shared" si="54"/>
        <v>0</v>
      </c>
      <c r="AD417" s="94"/>
      <c r="AE417" s="94"/>
      <c r="AF417" s="94"/>
      <c r="AG417" s="94"/>
      <c r="AH417" s="94"/>
      <c r="AI417" s="94"/>
      <c r="AJ417" s="94"/>
      <c r="AK417" s="94"/>
      <c r="AL417" s="94"/>
      <c r="AM417" s="94"/>
    </row>
    <row r="418" spans="1:39" s="20" customFormat="1">
      <c r="A418" s="31"/>
      <c r="B418" s="31"/>
      <c r="C418" s="94"/>
      <c r="D418" s="94"/>
      <c r="E418" s="94"/>
      <c r="F418" s="149"/>
      <c r="G418" s="14">
        <v>1</v>
      </c>
      <c r="H418" s="15">
        <v>2023</v>
      </c>
      <c r="I418" s="200">
        <v>2023</v>
      </c>
      <c r="J418" s="200">
        <v>2023</v>
      </c>
      <c r="K418" s="16" t="str">
        <f>[1]Lib_RawData!G229</f>
        <v>CFO</v>
      </c>
      <c r="L418" s="17">
        <f t="shared" si="56"/>
        <v>0</v>
      </c>
      <c r="M418" s="10">
        <f t="shared" si="56"/>
        <v>0</v>
      </c>
      <c r="N418" s="10">
        <f t="shared" si="56"/>
        <v>0</v>
      </c>
      <c r="O418" s="18">
        <f t="shared" si="57"/>
        <v>0</v>
      </c>
      <c r="P418" s="19">
        <f t="shared" si="58"/>
        <v>0</v>
      </c>
      <c r="Q418" s="20">
        <f>P418*[1]Factors!D405</f>
        <v>0</v>
      </c>
      <c r="R418" s="20">
        <f t="shared" si="59"/>
        <v>0</v>
      </c>
      <c r="S418" s="20">
        <f>R418*[1]Factors!D405</f>
        <v>0</v>
      </c>
      <c r="T418" s="21">
        <f>R418*[1]Factors!D405*[1]Factors!E405</f>
        <v>0</v>
      </c>
      <c r="U418" s="17"/>
      <c r="V418" s="10"/>
      <c r="W418" s="18">
        <f>[1]Lib_RawData!AK229</f>
        <v>0</v>
      </c>
      <c r="X418" s="27">
        <f t="shared" si="53"/>
        <v>36.1083599603528</v>
      </c>
      <c r="Y418" s="10">
        <f t="shared" si="60"/>
        <v>0</v>
      </c>
      <c r="Z418" s="17"/>
      <c r="AA418" s="10">
        <f t="shared" si="55"/>
        <v>0</v>
      </c>
      <c r="AB418" s="10"/>
      <c r="AC418" s="18">
        <f t="shared" si="54"/>
        <v>0</v>
      </c>
      <c r="AD418" s="94"/>
      <c r="AE418" s="94"/>
      <c r="AF418" s="94"/>
      <c r="AG418" s="94"/>
      <c r="AH418" s="94"/>
      <c r="AI418" s="94"/>
      <c r="AJ418" s="94"/>
      <c r="AK418" s="94"/>
      <c r="AL418" s="94"/>
      <c r="AM418" s="94"/>
    </row>
    <row r="419" spans="1:39" s="20" customFormat="1">
      <c r="A419" s="31"/>
      <c r="B419" s="31"/>
      <c r="C419" s="94"/>
      <c r="D419" s="94"/>
      <c r="E419" s="94"/>
      <c r="F419" s="149"/>
      <c r="G419" s="14">
        <v>2</v>
      </c>
      <c r="H419" s="15">
        <v>2023</v>
      </c>
      <c r="I419" s="200">
        <v>2023</v>
      </c>
      <c r="J419" s="200">
        <v>2023</v>
      </c>
      <c r="K419" s="16" t="str">
        <f>[1]Lib_RawData!G230</f>
        <v>CFO</v>
      </c>
      <c r="L419" s="17">
        <f t="shared" si="56"/>
        <v>0</v>
      </c>
      <c r="M419" s="10">
        <f t="shared" si="56"/>
        <v>0</v>
      </c>
      <c r="N419" s="10">
        <f t="shared" si="56"/>
        <v>0</v>
      </c>
      <c r="O419" s="18">
        <f t="shared" si="57"/>
        <v>0</v>
      </c>
      <c r="P419" s="19">
        <f t="shared" si="58"/>
        <v>0</v>
      </c>
      <c r="Q419" s="20">
        <f>P419*[1]Factors!D406</f>
        <v>0</v>
      </c>
      <c r="R419" s="20">
        <f t="shared" si="59"/>
        <v>0</v>
      </c>
      <c r="S419" s="20">
        <f>R419*[1]Factors!D406</f>
        <v>0</v>
      </c>
      <c r="T419" s="21">
        <f>R419*[1]Factors!D406*[1]Factors!E406</f>
        <v>0</v>
      </c>
      <c r="U419" s="17"/>
      <c r="V419" s="10"/>
      <c r="W419" s="18">
        <f>[1]Lib_RawData!AK230</f>
        <v>0</v>
      </c>
      <c r="X419" s="27">
        <f t="shared" si="53"/>
        <v>36.1083599603528</v>
      </c>
      <c r="Y419" s="10">
        <f t="shared" si="60"/>
        <v>0</v>
      </c>
      <c r="Z419" s="17"/>
      <c r="AA419" s="10">
        <f t="shared" si="55"/>
        <v>0</v>
      </c>
      <c r="AB419" s="10"/>
      <c r="AC419" s="18">
        <f t="shared" si="54"/>
        <v>0</v>
      </c>
      <c r="AD419" s="94"/>
      <c r="AE419" s="94"/>
      <c r="AF419" s="94"/>
      <c r="AG419" s="94"/>
      <c r="AH419" s="94"/>
      <c r="AI419" s="94"/>
      <c r="AJ419" s="94"/>
      <c r="AK419" s="94"/>
      <c r="AL419" s="94"/>
      <c r="AM419" s="94"/>
    </row>
    <row r="420" spans="1:39" s="20" customFormat="1">
      <c r="A420" s="31"/>
      <c r="B420" s="31"/>
      <c r="C420" s="94"/>
      <c r="D420" s="94"/>
      <c r="E420" s="94"/>
      <c r="F420" s="149"/>
      <c r="G420" s="14">
        <v>3</v>
      </c>
      <c r="H420" s="15">
        <v>2023</v>
      </c>
      <c r="I420" s="200">
        <v>2023</v>
      </c>
      <c r="J420" s="200">
        <v>2023</v>
      </c>
      <c r="K420" s="16" t="str">
        <f>[1]Lib_RawData!G231</f>
        <v>CFO</v>
      </c>
      <c r="L420" s="17">
        <f t="shared" si="56"/>
        <v>0</v>
      </c>
      <c r="M420" s="10">
        <f t="shared" si="56"/>
        <v>0</v>
      </c>
      <c r="N420" s="10">
        <f t="shared" si="56"/>
        <v>0</v>
      </c>
      <c r="O420" s="18">
        <f t="shared" si="57"/>
        <v>0</v>
      </c>
      <c r="P420" s="19">
        <f t="shared" si="58"/>
        <v>0</v>
      </c>
      <c r="Q420" s="20">
        <f>P420*[1]Factors!D407</f>
        <v>0</v>
      </c>
      <c r="R420" s="20">
        <f t="shared" si="59"/>
        <v>0</v>
      </c>
      <c r="S420" s="20">
        <f>R420*[1]Factors!D407</f>
        <v>0</v>
      </c>
      <c r="T420" s="21">
        <f>R420*[1]Factors!D407*[1]Factors!E407</f>
        <v>0</v>
      </c>
      <c r="U420" s="17"/>
      <c r="V420" s="10"/>
      <c r="W420" s="18">
        <f>[1]Lib_RawData!AK231</f>
        <v>0</v>
      </c>
      <c r="X420" s="27">
        <f t="shared" si="53"/>
        <v>36.1083599603528</v>
      </c>
      <c r="Y420" s="10">
        <f t="shared" si="60"/>
        <v>0</v>
      </c>
      <c r="Z420" s="17"/>
      <c r="AA420" s="10">
        <f t="shared" si="55"/>
        <v>0</v>
      </c>
      <c r="AB420" s="10"/>
      <c r="AC420" s="18">
        <f t="shared" si="54"/>
        <v>0</v>
      </c>
      <c r="AD420" s="94"/>
      <c r="AE420" s="94"/>
      <c r="AF420" s="94"/>
      <c r="AG420" s="94"/>
      <c r="AH420" s="94"/>
      <c r="AI420" s="94"/>
      <c r="AJ420" s="94"/>
      <c r="AK420" s="94"/>
      <c r="AL420" s="94"/>
      <c r="AM420" s="94"/>
    </row>
    <row r="421" spans="1:39" s="20" customFormat="1">
      <c r="A421" s="31"/>
      <c r="B421" s="31"/>
      <c r="C421" s="94"/>
      <c r="D421" s="94"/>
      <c r="E421" s="94"/>
      <c r="F421" s="149"/>
      <c r="G421" s="14">
        <v>4</v>
      </c>
      <c r="H421" s="15">
        <v>2023</v>
      </c>
      <c r="I421" s="200">
        <v>2023</v>
      </c>
      <c r="J421" s="200">
        <v>2024</v>
      </c>
      <c r="K421" s="16" t="str">
        <f>[1]Lib_RawData!G232</f>
        <v>CFO</v>
      </c>
      <c r="L421" s="17">
        <f t="shared" si="56"/>
        <v>0</v>
      </c>
      <c r="M421" s="10">
        <f t="shared" si="56"/>
        <v>0</v>
      </c>
      <c r="N421" s="10">
        <f t="shared" si="56"/>
        <v>0</v>
      </c>
      <c r="O421" s="18">
        <f t="shared" si="57"/>
        <v>0</v>
      </c>
      <c r="P421" s="19">
        <f t="shared" si="58"/>
        <v>0</v>
      </c>
      <c r="Q421" s="20">
        <f>P421*[1]Factors!D408</f>
        <v>0</v>
      </c>
      <c r="R421" s="20">
        <f t="shared" si="59"/>
        <v>0</v>
      </c>
      <c r="S421" s="20">
        <f>R421*[1]Factors!D408</f>
        <v>0</v>
      </c>
      <c r="T421" s="21">
        <f>R421*[1]Factors!D408*[1]Factors!E408</f>
        <v>0</v>
      </c>
      <c r="U421" s="17"/>
      <c r="V421" s="10"/>
      <c r="W421" s="18">
        <f>[1]Lib_RawData!AK232</f>
        <v>0</v>
      </c>
      <c r="X421" s="27">
        <f t="shared" si="53"/>
        <v>36.1083599603528</v>
      </c>
      <c r="Y421" s="10">
        <f t="shared" si="60"/>
        <v>0</v>
      </c>
      <c r="Z421" s="17"/>
      <c r="AA421" s="10">
        <f t="shared" si="55"/>
        <v>0</v>
      </c>
      <c r="AB421" s="10"/>
      <c r="AC421" s="18">
        <f t="shared" si="54"/>
        <v>0</v>
      </c>
      <c r="AD421" s="94"/>
      <c r="AE421" s="94"/>
      <c r="AF421" s="94"/>
      <c r="AG421" s="94"/>
      <c r="AH421" s="94"/>
      <c r="AI421" s="94"/>
      <c r="AJ421" s="94"/>
      <c r="AK421" s="94"/>
      <c r="AL421" s="94"/>
      <c r="AM421" s="94"/>
    </row>
    <row r="422" spans="1:39" s="20" customFormat="1">
      <c r="A422" s="31"/>
      <c r="B422" s="31"/>
      <c r="C422" s="94"/>
      <c r="D422" s="94"/>
      <c r="E422" s="94"/>
      <c r="F422" s="149"/>
      <c r="G422" s="14">
        <v>5</v>
      </c>
      <c r="H422" s="15">
        <v>2023</v>
      </c>
      <c r="I422" s="200">
        <v>2023</v>
      </c>
      <c r="J422" s="200">
        <v>2024</v>
      </c>
      <c r="K422" s="16" t="str">
        <f>[1]Lib_RawData!G233</f>
        <v>CFO</v>
      </c>
      <c r="L422" s="17">
        <f t="shared" si="56"/>
        <v>0</v>
      </c>
      <c r="M422" s="10">
        <f t="shared" si="56"/>
        <v>0</v>
      </c>
      <c r="N422" s="10">
        <f t="shared" si="56"/>
        <v>0</v>
      </c>
      <c r="O422" s="18">
        <f t="shared" si="57"/>
        <v>0</v>
      </c>
      <c r="P422" s="19">
        <f t="shared" si="58"/>
        <v>0</v>
      </c>
      <c r="Q422" s="20">
        <f>P422*[1]Factors!D409</f>
        <v>0</v>
      </c>
      <c r="R422" s="20">
        <f t="shared" si="59"/>
        <v>0</v>
      </c>
      <c r="S422" s="20">
        <f>R422*[1]Factors!D409</f>
        <v>0</v>
      </c>
      <c r="T422" s="21">
        <f>R422*[1]Factors!D409*[1]Factors!E409</f>
        <v>0</v>
      </c>
      <c r="U422" s="17"/>
      <c r="V422" s="10"/>
      <c r="W422" s="18">
        <f>[1]Lib_RawData!AK233</f>
        <v>0</v>
      </c>
      <c r="X422" s="27">
        <f t="shared" si="53"/>
        <v>36.1083599603528</v>
      </c>
      <c r="Y422" s="10">
        <f t="shared" si="60"/>
        <v>0</v>
      </c>
      <c r="Z422" s="17"/>
      <c r="AA422" s="10">
        <f t="shared" si="55"/>
        <v>0</v>
      </c>
      <c r="AB422" s="10"/>
      <c r="AC422" s="18">
        <f t="shared" si="54"/>
        <v>0</v>
      </c>
      <c r="AD422" s="94"/>
      <c r="AE422" s="94"/>
      <c r="AF422" s="94"/>
      <c r="AG422" s="94"/>
      <c r="AH422" s="94"/>
      <c r="AI422" s="94"/>
      <c r="AJ422" s="94"/>
      <c r="AK422" s="94"/>
      <c r="AL422" s="94"/>
      <c r="AM422" s="94"/>
    </row>
    <row r="423" spans="1:39" s="20" customFormat="1">
      <c r="A423" s="31"/>
      <c r="B423" s="31"/>
      <c r="C423" s="94"/>
      <c r="D423" s="94"/>
      <c r="E423" s="94"/>
      <c r="F423" s="149"/>
      <c r="G423" s="14">
        <v>6</v>
      </c>
      <c r="H423" s="15">
        <v>2023</v>
      </c>
      <c r="I423" s="200">
        <v>2023</v>
      </c>
      <c r="J423" s="200">
        <v>2024</v>
      </c>
      <c r="K423" s="16" t="str">
        <f>[1]Lib_RawData!G234</f>
        <v>CFO</v>
      </c>
      <c r="L423" s="17">
        <f t="shared" si="56"/>
        <v>0</v>
      </c>
      <c r="M423" s="10">
        <f t="shared" si="56"/>
        <v>0</v>
      </c>
      <c r="N423" s="10">
        <f t="shared" si="56"/>
        <v>0</v>
      </c>
      <c r="O423" s="18">
        <f t="shared" si="57"/>
        <v>0</v>
      </c>
      <c r="P423" s="19">
        <f t="shared" si="58"/>
        <v>0</v>
      </c>
      <c r="Q423" s="20">
        <f>P423*[1]Factors!D410</f>
        <v>0</v>
      </c>
      <c r="R423" s="20">
        <f t="shared" si="59"/>
        <v>0</v>
      </c>
      <c r="S423" s="20">
        <f>R423*[1]Factors!D410</f>
        <v>0</v>
      </c>
      <c r="T423" s="21">
        <f>R423*[1]Factors!D410*[1]Factors!E410</f>
        <v>0</v>
      </c>
      <c r="U423" s="17"/>
      <c r="V423" s="10"/>
      <c r="W423" s="18">
        <f>[1]Lib_RawData!AK234</f>
        <v>0</v>
      </c>
      <c r="X423" s="27">
        <f t="shared" si="53"/>
        <v>36.1083599603528</v>
      </c>
      <c r="Y423" s="10">
        <f t="shared" si="60"/>
        <v>0</v>
      </c>
      <c r="Z423" s="17"/>
      <c r="AA423" s="10">
        <f t="shared" si="55"/>
        <v>0</v>
      </c>
      <c r="AB423" s="10"/>
      <c r="AC423" s="18">
        <f t="shared" si="54"/>
        <v>0</v>
      </c>
      <c r="AD423" s="94"/>
      <c r="AE423" s="94"/>
      <c r="AF423" s="94"/>
      <c r="AG423" s="94"/>
      <c r="AH423" s="94"/>
      <c r="AI423" s="94"/>
      <c r="AJ423" s="94"/>
      <c r="AK423" s="94"/>
      <c r="AL423" s="94"/>
      <c r="AM423" s="94"/>
    </row>
    <row r="424" spans="1:39" s="20" customFormat="1">
      <c r="A424" s="31"/>
      <c r="B424" s="31"/>
      <c r="C424" s="94"/>
      <c r="D424" s="94"/>
      <c r="E424" s="94"/>
      <c r="F424" s="149"/>
      <c r="G424" s="14">
        <v>7</v>
      </c>
      <c r="H424" s="15">
        <v>2023</v>
      </c>
      <c r="I424" s="200">
        <v>2024</v>
      </c>
      <c r="J424" s="200">
        <v>2024</v>
      </c>
      <c r="K424" s="16" t="str">
        <f>[1]Lib_RawData!G235</f>
        <v>CFO</v>
      </c>
      <c r="L424" s="17">
        <f t="shared" si="56"/>
        <v>0</v>
      </c>
      <c r="M424" s="10">
        <f t="shared" si="56"/>
        <v>0</v>
      </c>
      <c r="N424" s="10">
        <f t="shared" si="56"/>
        <v>0</v>
      </c>
      <c r="O424" s="18">
        <f t="shared" si="57"/>
        <v>0</v>
      </c>
      <c r="P424" s="19">
        <f t="shared" si="58"/>
        <v>0</v>
      </c>
      <c r="Q424" s="20">
        <f>P424*[1]Factors!D411</f>
        <v>0</v>
      </c>
      <c r="R424" s="20">
        <f t="shared" si="59"/>
        <v>0</v>
      </c>
      <c r="S424" s="20">
        <f>R424*[1]Factors!D411</f>
        <v>0</v>
      </c>
      <c r="T424" s="21">
        <f>R424*[1]Factors!D411*[1]Factors!E411</f>
        <v>0</v>
      </c>
      <c r="U424" s="17"/>
      <c r="V424" s="10"/>
      <c r="W424" s="18">
        <f>[1]Lib_RawData!AK235</f>
        <v>0</v>
      </c>
      <c r="X424" s="27">
        <f t="shared" si="53"/>
        <v>36.1083599603528</v>
      </c>
      <c r="Y424" s="10">
        <f t="shared" si="60"/>
        <v>0</v>
      </c>
      <c r="Z424" s="17"/>
      <c r="AA424" s="10">
        <f t="shared" si="55"/>
        <v>0</v>
      </c>
      <c r="AB424" s="10"/>
      <c r="AC424" s="18">
        <f t="shared" si="54"/>
        <v>0</v>
      </c>
      <c r="AD424" s="94"/>
      <c r="AE424" s="94"/>
      <c r="AF424" s="94"/>
      <c r="AG424" s="94"/>
      <c r="AH424" s="94"/>
      <c r="AI424" s="94"/>
      <c r="AJ424" s="94"/>
      <c r="AK424" s="94"/>
      <c r="AL424" s="94"/>
      <c r="AM424" s="94"/>
    </row>
    <row r="425" spans="1:39" s="20" customFormat="1">
      <c r="A425" s="31"/>
      <c r="B425" s="31"/>
      <c r="C425" s="94"/>
      <c r="D425" s="94"/>
      <c r="E425" s="94"/>
      <c r="F425" s="149"/>
      <c r="G425" s="14">
        <v>8</v>
      </c>
      <c r="H425" s="15">
        <v>2023</v>
      </c>
      <c r="I425" s="200">
        <v>2024</v>
      </c>
      <c r="J425" s="200">
        <v>2024</v>
      </c>
      <c r="K425" s="16" t="str">
        <f>[1]Lib_RawData!G236</f>
        <v>CFO</v>
      </c>
      <c r="L425" s="17">
        <f t="shared" si="56"/>
        <v>0</v>
      </c>
      <c r="M425" s="10">
        <f t="shared" si="56"/>
        <v>0</v>
      </c>
      <c r="N425" s="10">
        <f t="shared" si="56"/>
        <v>0</v>
      </c>
      <c r="O425" s="18">
        <f t="shared" si="57"/>
        <v>0</v>
      </c>
      <c r="P425" s="19">
        <f t="shared" si="58"/>
        <v>0</v>
      </c>
      <c r="Q425" s="20">
        <f>P425*[1]Factors!D412</f>
        <v>0</v>
      </c>
      <c r="R425" s="20">
        <f t="shared" si="59"/>
        <v>0</v>
      </c>
      <c r="S425" s="20">
        <f>R425*[1]Factors!D412</f>
        <v>0</v>
      </c>
      <c r="T425" s="21">
        <f>R425*[1]Factors!D412*[1]Factors!E412</f>
        <v>0</v>
      </c>
      <c r="U425" s="17"/>
      <c r="V425" s="10"/>
      <c r="W425" s="18">
        <f>[1]Lib_RawData!AK236</f>
        <v>0</v>
      </c>
      <c r="X425" s="27">
        <f t="shared" si="53"/>
        <v>36.1083599603528</v>
      </c>
      <c r="Y425" s="10">
        <f t="shared" si="60"/>
        <v>0</v>
      </c>
      <c r="Z425" s="17"/>
      <c r="AA425" s="10">
        <f t="shared" si="55"/>
        <v>0</v>
      </c>
      <c r="AB425" s="10"/>
      <c r="AC425" s="18">
        <f t="shared" si="54"/>
        <v>0</v>
      </c>
      <c r="AD425" s="94"/>
      <c r="AE425" s="94"/>
      <c r="AF425" s="94"/>
      <c r="AG425" s="94"/>
      <c r="AH425" s="94"/>
      <c r="AI425" s="94"/>
      <c r="AJ425" s="94"/>
      <c r="AK425" s="94"/>
      <c r="AL425" s="94"/>
      <c r="AM425" s="94"/>
    </row>
    <row r="426" spans="1:39" s="20" customFormat="1">
      <c r="A426" s="31"/>
      <c r="B426" s="31"/>
      <c r="C426" s="94"/>
      <c r="D426" s="94"/>
      <c r="E426" s="94"/>
      <c r="F426" s="149"/>
      <c r="G426" s="14">
        <v>9</v>
      </c>
      <c r="H426" s="15">
        <v>2023</v>
      </c>
      <c r="I426" s="200">
        <v>2024</v>
      </c>
      <c r="J426" s="200">
        <v>2024</v>
      </c>
      <c r="K426" s="16" t="str">
        <f>[1]Lib_RawData!G237</f>
        <v>CFO</v>
      </c>
      <c r="L426" s="17">
        <f t="shared" si="56"/>
        <v>0</v>
      </c>
      <c r="M426" s="10">
        <f t="shared" si="56"/>
        <v>0</v>
      </c>
      <c r="N426" s="10">
        <f t="shared" si="56"/>
        <v>0</v>
      </c>
      <c r="O426" s="18">
        <f t="shared" si="57"/>
        <v>0</v>
      </c>
      <c r="P426" s="19">
        <f t="shared" si="58"/>
        <v>0</v>
      </c>
      <c r="Q426" s="20">
        <f>P426*[1]Factors!D413</f>
        <v>0</v>
      </c>
      <c r="R426" s="20">
        <f t="shared" si="59"/>
        <v>0</v>
      </c>
      <c r="S426" s="20">
        <f>R426*[1]Factors!D413</f>
        <v>0</v>
      </c>
      <c r="T426" s="21">
        <f>R426*[1]Factors!D413*[1]Factors!E413</f>
        <v>0</v>
      </c>
      <c r="U426" s="17"/>
      <c r="V426" s="10"/>
      <c r="W426" s="18">
        <f>[1]Lib_RawData!AK237</f>
        <v>0</v>
      </c>
      <c r="X426" s="27">
        <f t="shared" ref="X426:X489" si="61">X414*(1+X$20)</f>
        <v>36.1083599603528</v>
      </c>
      <c r="Y426" s="10">
        <f t="shared" si="60"/>
        <v>0</v>
      </c>
      <c r="Z426" s="17"/>
      <c r="AA426" s="10">
        <f t="shared" si="55"/>
        <v>0</v>
      </c>
      <c r="AB426" s="10"/>
      <c r="AC426" s="18">
        <f t="shared" si="54"/>
        <v>0</v>
      </c>
      <c r="AD426" s="94"/>
      <c r="AE426" s="94"/>
      <c r="AF426" s="94"/>
      <c r="AG426" s="94"/>
      <c r="AH426" s="94"/>
      <c r="AI426" s="94"/>
      <c r="AJ426" s="94"/>
      <c r="AK426" s="94"/>
      <c r="AL426" s="94"/>
      <c r="AM426" s="94"/>
    </row>
    <row r="427" spans="1:39" s="20" customFormat="1">
      <c r="A427" s="31"/>
      <c r="B427" s="31"/>
      <c r="C427" s="94"/>
      <c r="D427" s="94"/>
      <c r="E427" s="94"/>
      <c r="F427" s="149"/>
      <c r="G427" s="14">
        <v>10</v>
      </c>
      <c r="H427" s="15">
        <v>2023</v>
      </c>
      <c r="I427" s="200">
        <v>2024</v>
      </c>
      <c r="J427" s="200">
        <v>2024</v>
      </c>
      <c r="K427" s="16" t="str">
        <f>[1]Lib_RawData!G238</f>
        <v>CFO</v>
      </c>
      <c r="L427" s="17">
        <f t="shared" si="56"/>
        <v>0</v>
      </c>
      <c r="M427" s="10">
        <f t="shared" si="56"/>
        <v>0</v>
      </c>
      <c r="N427" s="10">
        <f t="shared" si="56"/>
        <v>0</v>
      </c>
      <c r="O427" s="18">
        <f t="shared" si="57"/>
        <v>0</v>
      </c>
      <c r="P427" s="19">
        <f t="shared" si="58"/>
        <v>0</v>
      </c>
      <c r="Q427" s="20">
        <f>P427*[1]Factors!D414</f>
        <v>0</v>
      </c>
      <c r="R427" s="20">
        <f t="shared" si="59"/>
        <v>0</v>
      </c>
      <c r="S427" s="20">
        <f>R427*[1]Factors!D414</f>
        <v>0</v>
      </c>
      <c r="T427" s="21">
        <f>R427*[1]Factors!D414*[1]Factors!E414</f>
        <v>0</v>
      </c>
      <c r="U427" s="17"/>
      <c r="V427" s="10"/>
      <c r="W427" s="18">
        <f>[1]Lib_RawData!AK238</f>
        <v>0</v>
      </c>
      <c r="X427" s="27">
        <f t="shared" si="61"/>
        <v>36.1083599603528</v>
      </c>
      <c r="Y427" s="10">
        <f t="shared" si="60"/>
        <v>0</v>
      </c>
      <c r="Z427" s="17"/>
      <c r="AA427" s="10">
        <f t="shared" si="55"/>
        <v>0</v>
      </c>
      <c r="AB427" s="10"/>
      <c r="AC427" s="18">
        <f t="shared" si="54"/>
        <v>0</v>
      </c>
      <c r="AD427" s="94"/>
      <c r="AE427" s="94"/>
      <c r="AF427" s="94"/>
      <c r="AG427" s="94"/>
      <c r="AH427" s="94"/>
      <c r="AI427" s="94"/>
      <c r="AJ427" s="94"/>
      <c r="AK427" s="94"/>
      <c r="AL427" s="94"/>
      <c r="AM427" s="94"/>
    </row>
    <row r="428" spans="1:39" s="20" customFormat="1">
      <c r="A428" s="31"/>
      <c r="B428" s="31"/>
      <c r="C428" s="94"/>
      <c r="D428" s="94"/>
      <c r="E428" s="94"/>
      <c r="F428" s="149"/>
      <c r="G428" s="14">
        <v>11</v>
      </c>
      <c r="H428" s="15">
        <v>2023</v>
      </c>
      <c r="I428" s="200">
        <v>2024</v>
      </c>
      <c r="J428" s="200">
        <v>2024</v>
      </c>
      <c r="K428" s="16" t="str">
        <f>[1]Lib_RawData!G239</f>
        <v>CFO</v>
      </c>
      <c r="L428" s="17">
        <f t="shared" si="56"/>
        <v>0</v>
      </c>
      <c r="M428" s="10">
        <f t="shared" si="56"/>
        <v>0</v>
      </c>
      <c r="N428" s="10">
        <f t="shared" si="56"/>
        <v>0</v>
      </c>
      <c r="O428" s="18">
        <f t="shared" si="57"/>
        <v>0</v>
      </c>
      <c r="P428" s="19">
        <f t="shared" si="58"/>
        <v>0</v>
      </c>
      <c r="Q428" s="20">
        <f>P428*[1]Factors!D415</f>
        <v>0</v>
      </c>
      <c r="R428" s="20">
        <f t="shared" si="59"/>
        <v>0</v>
      </c>
      <c r="S428" s="20">
        <f>R428*[1]Factors!D415</f>
        <v>0</v>
      </c>
      <c r="T428" s="21">
        <f>R428*[1]Factors!D415*[1]Factors!E415</f>
        <v>0</v>
      </c>
      <c r="U428" s="17"/>
      <c r="V428" s="10"/>
      <c r="W428" s="18">
        <f>[1]Lib_RawData!AK239</f>
        <v>0</v>
      </c>
      <c r="X428" s="27">
        <f t="shared" si="61"/>
        <v>36.1083599603528</v>
      </c>
      <c r="Y428" s="10">
        <f t="shared" si="60"/>
        <v>0</v>
      </c>
      <c r="Z428" s="17"/>
      <c r="AA428" s="10">
        <f t="shared" si="55"/>
        <v>0</v>
      </c>
      <c r="AB428" s="10"/>
      <c r="AC428" s="18">
        <f t="shared" si="54"/>
        <v>0</v>
      </c>
      <c r="AD428" s="94"/>
      <c r="AE428" s="94"/>
      <c r="AF428" s="94"/>
      <c r="AG428" s="94"/>
      <c r="AH428" s="94"/>
      <c r="AI428" s="94"/>
      <c r="AJ428" s="94"/>
      <c r="AK428" s="94"/>
      <c r="AL428" s="94"/>
      <c r="AM428" s="94"/>
    </row>
    <row r="429" spans="1:39" s="20" customFormat="1">
      <c r="A429" s="31"/>
      <c r="B429" s="31"/>
      <c r="C429" s="94"/>
      <c r="D429" s="94"/>
      <c r="E429" s="94"/>
      <c r="F429" s="149"/>
      <c r="G429" s="14">
        <v>12</v>
      </c>
      <c r="H429" s="15">
        <v>2023</v>
      </c>
      <c r="I429" s="200">
        <v>2024</v>
      </c>
      <c r="J429" s="200">
        <v>2024</v>
      </c>
      <c r="K429" s="16" t="str">
        <f>[1]Lib_RawData!G240</f>
        <v>CFO</v>
      </c>
      <c r="L429" s="17">
        <f t="shared" si="56"/>
        <v>0</v>
      </c>
      <c r="M429" s="10">
        <f t="shared" si="56"/>
        <v>0</v>
      </c>
      <c r="N429" s="10">
        <f t="shared" si="56"/>
        <v>0</v>
      </c>
      <c r="O429" s="18">
        <f t="shared" si="57"/>
        <v>0</v>
      </c>
      <c r="P429" s="19">
        <f t="shared" si="58"/>
        <v>0</v>
      </c>
      <c r="Q429" s="20">
        <f>P429*[1]Factors!D416</f>
        <v>0</v>
      </c>
      <c r="R429" s="20">
        <f t="shared" si="59"/>
        <v>0</v>
      </c>
      <c r="S429" s="20">
        <f>R429*[1]Factors!D416</f>
        <v>0</v>
      </c>
      <c r="T429" s="21">
        <f>R429*[1]Factors!D416*[1]Factors!E416</f>
        <v>0</v>
      </c>
      <c r="U429" s="17"/>
      <c r="V429" s="10"/>
      <c r="W429" s="18">
        <f>[1]Lib_RawData!AK240</f>
        <v>0</v>
      </c>
      <c r="X429" s="27">
        <f t="shared" si="61"/>
        <v>36.1083599603528</v>
      </c>
      <c r="Y429" s="10">
        <f t="shared" si="60"/>
        <v>0</v>
      </c>
      <c r="Z429" s="17"/>
      <c r="AA429" s="10">
        <f t="shared" si="55"/>
        <v>0</v>
      </c>
      <c r="AB429" s="10"/>
      <c r="AC429" s="18">
        <f t="shared" si="54"/>
        <v>0</v>
      </c>
      <c r="AD429" s="94"/>
      <c r="AE429" s="94"/>
      <c r="AF429" s="94"/>
      <c r="AG429" s="94"/>
      <c r="AH429" s="94"/>
      <c r="AI429" s="94"/>
      <c r="AJ429" s="94"/>
      <c r="AK429" s="94"/>
      <c r="AL429" s="94"/>
      <c r="AM429" s="94"/>
    </row>
    <row r="430" spans="1:39" s="20" customFormat="1">
      <c r="A430" s="31"/>
      <c r="B430" s="31"/>
      <c r="C430" s="94"/>
      <c r="D430" s="94"/>
      <c r="E430" s="94"/>
      <c r="F430" s="149"/>
      <c r="G430" s="14">
        <v>1</v>
      </c>
      <c r="H430" s="15">
        <v>2024</v>
      </c>
      <c r="I430" s="200">
        <v>2024</v>
      </c>
      <c r="J430" s="200">
        <v>2024</v>
      </c>
      <c r="K430" s="16" t="str">
        <f>[1]Lib_RawData!G241</f>
        <v>CFO</v>
      </c>
      <c r="L430" s="17">
        <f t="shared" si="56"/>
        <v>0</v>
      </c>
      <c r="M430" s="10">
        <f t="shared" si="56"/>
        <v>0</v>
      </c>
      <c r="N430" s="10">
        <f t="shared" si="56"/>
        <v>0</v>
      </c>
      <c r="O430" s="18">
        <f t="shared" si="57"/>
        <v>0</v>
      </c>
      <c r="P430" s="19">
        <f t="shared" si="58"/>
        <v>0</v>
      </c>
      <c r="Q430" s="20">
        <f>P430*[1]Factors!D417</f>
        <v>0</v>
      </c>
      <c r="R430" s="20">
        <f t="shared" si="59"/>
        <v>0</v>
      </c>
      <c r="S430" s="20">
        <f>R430*[1]Factors!D417</f>
        <v>0</v>
      </c>
      <c r="T430" s="21">
        <f>R430*[1]Factors!D417*[1]Factors!E417</f>
        <v>0</v>
      </c>
      <c r="U430" s="17"/>
      <c r="V430" s="10"/>
      <c r="W430" s="18">
        <f>[1]Lib_RawData!AK241</f>
        <v>0</v>
      </c>
      <c r="X430" s="27">
        <f t="shared" si="61"/>
        <v>37.372152558965148</v>
      </c>
      <c r="Y430" s="10">
        <f t="shared" si="60"/>
        <v>0</v>
      </c>
      <c r="Z430" s="17"/>
      <c r="AA430" s="10">
        <f t="shared" si="55"/>
        <v>0</v>
      </c>
      <c r="AB430" s="10"/>
      <c r="AC430" s="18">
        <f t="shared" si="54"/>
        <v>0</v>
      </c>
      <c r="AD430" s="94"/>
      <c r="AE430" s="94"/>
      <c r="AF430" s="94"/>
      <c r="AG430" s="94"/>
      <c r="AH430" s="94"/>
      <c r="AI430" s="94"/>
      <c r="AJ430" s="94"/>
      <c r="AK430" s="94"/>
      <c r="AL430" s="94"/>
      <c r="AM430" s="94"/>
    </row>
    <row r="431" spans="1:39" s="20" customFormat="1">
      <c r="A431" s="31"/>
      <c r="B431" s="31"/>
      <c r="C431" s="94"/>
      <c r="D431" s="94"/>
      <c r="E431" s="94"/>
      <c r="F431" s="149"/>
      <c r="G431" s="14">
        <v>2</v>
      </c>
      <c r="H431" s="15">
        <v>2024</v>
      </c>
      <c r="I431" s="200">
        <v>2024</v>
      </c>
      <c r="J431" s="200">
        <v>2024</v>
      </c>
      <c r="K431" s="16" t="str">
        <f>[1]Lib_RawData!G242</f>
        <v>CFO</v>
      </c>
      <c r="L431" s="17">
        <f t="shared" si="56"/>
        <v>0</v>
      </c>
      <c r="M431" s="10">
        <f t="shared" si="56"/>
        <v>0</v>
      </c>
      <c r="N431" s="10">
        <f t="shared" si="56"/>
        <v>0</v>
      </c>
      <c r="O431" s="18">
        <f t="shared" si="57"/>
        <v>0</v>
      </c>
      <c r="P431" s="19">
        <f t="shared" si="58"/>
        <v>0</v>
      </c>
      <c r="Q431" s="20">
        <f>P431*[1]Factors!D418</f>
        <v>0</v>
      </c>
      <c r="R431" s="20">
        <f t="shared" si="59"/>
        <v>0</v>
      </c>
      <c r="S431" s="20">
        <f>R431*[1]Factors!D418</f>
        <v>0</v>
      </c>
      <c r="T431" s="21">
        <f>R431*[1]Factors!D418*[1]Factors!E418</f>
        <v>0</v>
      </c>
      <c r="U431" s="17"/>
      <c r="V431" s="10"/>
      <c r="W431" s="18">
        <f>[1]Lib_RawData!AK242</f>
        <v>0</v>
      </c>
      <c r="X431" s="27">
        <f t="shared" si="61"/>
        <v>37.372152558965148</v>
      </c>
      <c r="Y431" s="10">
        <f t="shared" si="60"/>
        <v>0</v>
      </c>
      <c r="Z431" s="17"/>
      <c r="AA431" s="10">
        <f t="shared" si="55"/>
        <v>0</v>
      </c>
      <c r="AB431" s="10"/>
      <c r="AC431" s="18">
        <f t="shared" si="54"/>
        <v>0</v>
      </c>
      <c r="AD431" s="94"/>
      <c r="AE431" s="94"/>
      <c r="AF431" s="94"/>
      <c r="AG431" s="94"/>
      <c r="AH431" s="94"/>
      <c r="AI431" s="94"/>
      <c r="AJ431" s="94"/>
      <c r="AK431" s="94"/>
      <c r="AL431" s="94"/>
      <c r="AM431" s="94"/>
    </row>
    <row r="432" spans="1:39" s="20" customFormat="1">
      <c r="A432" s="31"/>
      <c r="B432" s="31"/>
      <c r="C432" s="94"/>
      <c r="D432" s="94"/>
      <c r="E432" s="94"/>
      <c r="F432" s="149"/>
      <c r="G432" s="14">
        <v>3</v>
      </c>
      <c r="H432" s="15">
        <v>2024</v>
      </c>
      <c r="I432" s="200">
        <v>2024</v>
      </c>
      <c r="J432" s="200">
        <v>2024</v>
      </c>
      <c r="K432" s="16" t="str">
        <f>[1]Lib_RawData!G243</f>
        <v>CFO</v>
      </c>
      <c r="L432" s="17">
        <f t="shared" si="56"/>
        <v>0</v>
      </c>
      <c r="M432" s="10">
        <f t="shared" si="56"/>
        <v>0</v>
      </c>
      <c r="N432" s="10">
        <f t="shared" si="56"/>
        <v>0</v>
      </c>
      <c r="O432" s="18">
        <f t="shared" si="57"/>
        <v>0</v>
      </c>
      <c r="P432" s="19">
        <f t="shared" si="58"/>
        <v>0</v>
      </c>
      <c r="Q432" s="20">
        <f>P432*[1]Factors!D419</f>
        <v>0</v>
      </c>
      <c r="R432" s="20">
        <f t="shared" si="59"/>
        <v>0</v>
      </c>
      <c r="S432" s="20">
        <f>R432*[1]Factors!D419</f>
        <v>0</v>
      </c>
      <c r="T432" s="21">
        <f>R432*[1]Factors!D419*[1]Factors!E419</f>
        <v>0</v>
      </c>
      <c r="U432" s="17"/>
      <c r="V432" s="10"/>
      <c r="W432" s="18">
        <f>[1]Lib_RawData!AK243</f>
        <v>0</v>
      </c>
      <c r="X432" s="27">
        <f t="shared" si="61"/>
        <v>37.372152558965148</v>
      </c>
      <c r="Y432" s="10">
        <f t="shared" si="60"/>
        <v>0</v>
      </c>
      <c r="Z432" s="17"/>
      <c r="AA432" s="10">
        <f t="shared" si="55"/>
        <v>0</v>
      </c>
      <c r="AB432" s="10"/>
      <c r="AC432" s="18">
        <f t="shared" si="54"/>
        <v>0</v>
      </c>
      <c r="AD432" s="94"/>
      <c r="AE432" s="94"/>
      <c r="AF432" s="94"/>
      <c r="AG432" s="94"/>
      <c r="AH432" s="94"/>
      <c r="AI432" s="94"/>
      <c r="AJ432" s="94"/>
      <c r="AK432" s="94"/>
      <c r="AL432" s="94"/>
      <c r="AM432" s="94"/>
    </row>
    <row r="433" spans="1:39" s="20" customFormat="1">
      <c r="A433" s="31"/>
      <c r="B433" s="31"/>
      <c r="C433" s="94"/>
      <c r="D433" s="94"/>
      <c r="E433" s="94"/>
      <c r="F433" s="149"/>
      <c r="G433" s="14">
        <v>4</v>
      </c>
      <c r="H433" s="15">
        <v>2024</v>
      </c>
      <c r="I433" s="200">
        <v>2024</v>
      </c>
      <c r="J433" s="200">
        <v>2025</v>
      </c>
      <c r="K433" s="16" t="str">
        <f>[1]Lib_RawData!G244</f>
        <v>CFO</v>
      </c>
      <c r="L433" s="17">
        <f t="shared" si="56"/>
        <v>0</v>
      </c>
      <c r="M433" s="10">
        <f t="shared" si="56"/>
        <v>0</v>
      </c>
      <c r="N433" s="10">
        <f t="shared" si="56"/>
        <v>0</v>
      </c>
      <c r="O433" s="18">
        <f t="shared" si="57"/>
        <v>0</v>
      </c>
      <c r="P433" s="19">
        <f t="shared" si="58"/>
        <v>0</v>
      </c>
      <c r="Q433" s="20">
        <f>P433*[1]Factors!D420</f>
        <v>0</v>
      </c>
      <c r="R433" s="20">
        <f t="shared" si="59"/>
        <v>0</v>
      </c>
      <c r="S433" s="20">
        <f>R433*[1]Factors!D420</f>
        <v>0</v>
      </c>
      <c r="T433" s="21">
        <f>R433*[1]Factors!D420*[1]Factors!E420</f>
        <v>0</v>
      </c>
      <c r="U433" s="17"/>
      <c r="V433" s="10"/>
      <c r="W433" s="18">
        <f>[1]Lib_RawData!AK244</f>
        <v>0</v>
      </c>
      <c r="X433" s="27">
        <f t="shared" si="61"/>
        <v>37.372152558965148</v>
      </c>
      <c r="Y433" s="10">
        <f t="shared" si="60"/>
        <v>0</v>
      </c>
      <c r="Z433" s="17"/>
      <c r="AA433" s="10">
        <f t="shared" si="55"/>
        <v>0</v>
      </c>
      <c r="AB433" s="10"/>
      <c r="AC433" s="18">
        <f t="shared" si="54"/>
        <v>0</v>
      </c>
      <c r="AD433" s="94"/>
      <c r="AE433" s="94"/>
      <c r="AF433" s="94"/>
      <c r="AG433" s="94"/>
      <c r="AH433" s="94"/>
      <c r="AI433" s="94"/>
      <c r="AJ433" s="94"/>
      <c r="AK433" s="94"/>
      <c r="AL433" s="94"/>
      <c r="AM433" s="94"/>
    </row>
    <row r="434" spans="1:39" s="20" customFormat="1">
      <c r="A434" s="31"/>
      <c r="B434" s="31"/>
      <c r="C434" s="94"/>
      <c r="D434" s="94"/>
      <c r="E434" s="94"/>
      <c r="F434" s="149"/>
      <c r="G434" s="14">
        <v>5</v>
      </c>
      <c r="H434" s="15">
        <v>2024</v>
      </c>
      <c r="I434" s="200">
        <v>2024</v>
      </c>
      <c r="J434" s="200">
        <v>2025</v>
      </c>
      <c r="K434" s="16" t="str">
        <f>[1]Lib_RawData!G245</f>
        <v>CFO</v>
      </c>
      <c r="L434" s="17">
        <f t="shared" si="56"/>
        <v>0</v>
      </c>
      <c r="M434" s="10">
        <f t="shared" si="56"/>
        <v>0</v>
      </c>
      <c r="N434" s="10">
        <f t="shared" si="56"/>
        <v>0</v>
      </c>
      <c r="O434" s="18">
        <f t="shared" si="57"/>
        <v>0</v>
      </c>
      <c r="P434" s="19">
        <f t="shared" si="58"/>
        <v>0</v>
      </c>
      <c r="Q434" s="20">
        <f>P434*[1]Factors!D421</f>
        <v>0</v>
      </c>
      <c r="R434" s="20">
        <f t="shared" si="59"/>
        <v>0</v>
      </c>
      <c r="S434" s="20">
        <f>R434*[1]Factors!D421</f>
        <v>0</v>
      </c>
      <c r="T434" s="21">
        <f>R434*[1]Factors!D421*[1]Factors!E421</f>
        <v>0</v>
      </c>
      <c r="U434" s="17"/>
      <c r="V434" s="10"/>
      <c r="W434" s="18">
        <f>[1]Lib_RawData!AK245</f>
        <v>0</v>
      </c>
      <c r="X434" s="27">
        <f t="shared" si="61"/>
        <v>37.372152558965148</v>
      </c>
      <c r="Y434" s="10">
        <f t="shared" si="60"/>
        <v>0</v>
      </c>
      <c r="Z434" s="17"/>
      <c r="AA434" s="10">
        <f t="shared" si="55"/>
        <v>0</v>
      </c>
      <c r="AB434" s="10"/>
      <c r="AC434" s="18">
        <f t="shared" si="54"/>
        <v>0</v>
      </c>
      <c r="AD434" s="94"/>
      <c r="AE434" s="94"/>
      <c r="AF434" s="94"/>
      <c r="AG434" s="94"/>
      <c r="AH434" s="94"/>
      <c r="AI434" s="94"/>
      <c r="AJ434" s="94"/>
      <c r="AK434" s="94"/>
      <c r="AL434" s="94"/>
      <c r="AM434" s="94"/>
    </row>
    <row r="435" spans="1:39" s="20" customFormat="1">
      <c r="A435" s="31"/>
      <c r="B435" s="31"/>
      <c r="C435" s="94"/>
      <c r="D435" s="94"/>
      <c r="E435" s="94"/>
      <c r="F435" s="149"/>
      <c r="G435" s="14">
        <v>6</v>
      </c>
      <c r="H435" s="15">
        <v>2024</v>
      </c>
      <c r="I435" s="200">
        <v>2024</v>
      </c>
      <c r="J435" s="200">
        <v>2025</v>
      </c>
      <c r="K435" s="16" t="str">
        <f>[1]Lib_RawData!G246</f>
        <v>CFO</v>
      </c>
      <c r="L435" s="17">
        <f t="shared" si="56"/>
        <v>0</v>
      </c>
      <c r="M435" s="10">
        <f t="shared" si="56"/>
        <v>0</v>
      </c>
      <c r="N435" s="10">
        <f t="shared" si="56"/>
        <v>0</v>
      </c>
      <c r="O435" s="18">
        <f t="shared" si="57"/>
        <v>0</v>
      </c>
      <c r="P435" s="19">
        <f t="shared" si="58"/>
        <v>0</v>
      </c>
      <c r="Q435" s="20">
        <f>P435*[1]Factors!D422</f>
        <v>0</v>
      </c>
      <c r="R435" s="20">
        <f t="shared" si="59"/>
        <v>0</v>
      </c>
      <c r="S435" s="20">
        <f>R435*[1]Factors!D422</f>
        <v>0</v>
      </c>
      <c r="T435" s="21">
        <f>R435*[1]Factors!D422*[1]Factors!E422</f>
        <v>0</v>
      </c>
      <c r="U435" s="17"/>
      <c r="V435" s="10"/>
      <c r="W435" s="18">
        <f>[1]Lib_RawData!AK246</f>
        <v>0</v>
      </c>
      <c r="X435" s="27">
        <f t="shared" si="61"/>
        <v>37.372152558965148</v>
      </c>
      <c r="Y435" s="10">
        <f t="shared" si="60"/>
        <v>0</v>
      </c>
      <c r="Z435" s="17"/>
      <c r="AA435" s="10">
        <f t="shared" si="55"/>
        <v>0</v>
      </c>
      <c r="AB435" s="10"/>
      <c r="AC435" s="18">
        <f t="shared" si="54"/>
        <v>0</v>
      </c>
      <c r="AD435" s="94"/>
      <c r="AE435" s="94"/>
      <c r="AF435" s="94"/>
      <c r="AG435" s="94"/>
      <c r="AH435" s="94"/>
      <c r="AI435" s="94"/>
      <c r="AJ435" s="94"/>
      <c r="AK435" s="94"/>
      <c r="AL435" s="94"/>
      <c r="AM435" s="94"/>
    </row>
    <row r="436" spans="1:39" s="20" customFormat="1">
      <c r="A436" s="31"/>
      <c r="B436" s="31"/>
      <c r="C436" s="94"/>
      <c r="D436" s="94"/>
      <c r="E436" s="94"/>
      <c r="F436" s="149"/>
      <c r="G436" s="14">
        <v>7</v>
      </c>
      <c r="H436" s="15">
        <v>2024</v>
      </c>
      <c r="I436" s="200">
        <v>2025</v>
      </c>
      <c r="J436" s="200">
        <v>2025</v>
      </c>
      <c r="K436" s="16" t="str">
        <f>[1]Lib_RawData!G247</f>
        <v>CFO</v>
      </c>
      <c r="L436" s="17">
        <f t="shared" si="56"/>
        <v>0</v>
      </c>
      <c r="M436" s="10">
        <f t="shared" si="56"/>
        <v>0</v>
      </c>
      <c r="N436" s="10">
        <f t="shared" si="56"/>
        <v>0</v>
      </c>
      <c r="O436" s="18">
        <f t="shared" si="57"/>
        <v>0</v>
      </c>
      <c r="P436" s="19">
        <f t="shared" si="58"/>
        <v>0</v>
      </c>
      <c r="Q436" s="20">
        <f>P436*[1]Factors!D423</f>
        <v>0</v>
      </c>
      <c r="R436" s="20">
        <f t="shared" si="59"/>
        <v>0</v>
      </c>
      <c r="S436" s="20">
        <f>R436*[1]Factors!D423</f>
        <v>0</v>
      </c>
      <c r="T436" s="21">
        <f>R436*[1]Factors!D423*[1]Factors!E423</f>
        <v>0</v>
      </c>
      <c r="U436" s="17"/>
      <c r="V436" s="10"/>
      <c r="W436" s="18">
        <f>[1]Lib_RawData!AK247</f>
        <v>0</v>
      </c>
      <c r="X436" s="27">
        <f t="shared" si="61"/>
        <v>37.372152558965148</v>
      </c>
      <c r="Y436" s="10">
        <f t="shared" si="60"/>
        <v>0</v>
      </c>
      <c r="Z436" s="17"/>
      <c r="AA436" s="10">
        <f t="shared" si="55"/>
        <v>0</v>
      </c>
      <c r="AB436" s="10"/>
      <c r="AC436" s="18">
        <f t="shared" si="54"/>
        <v>0</v>
      </c>
      <c r="AD436" s="94"/>
      <c r="AE436" s="94"/>
      <c r="AF436" s="94"/>
      <c r="AG436" s="94"/>
      <c r="AH436" s="94"/>
      <c r="AI436" s="94"/>
      <c r="AJ436" s="94"/>
      <c r="AK436" s="94"/>
      <c r="AL436" s="94"/>
      <c r="AM436" s="94"/>
    </row>
    <row r="437" spans="1:39" s="20" customFormat="1">
      <c r="A437" s="31"/>
      <c r="B437" s="31"/>
      <c r="C437" s="94"/>
      <c r="D437" s="94"/>
      <c r="E437" s="94"/>
      <c r="F437" s="149"/>
      <c r="G437" s="14">
        <v>8</v>
      </c>
      <c r="H437" s="15">
        <v>2024</v>
      </c>
      <c r="I437" s="200">
        <v>2025</v>
      </c>
      <c r="J437" s="200">
        <v>2025</v>
      </c>
      <c r="K437" s="16" t="str">
        <f>[1]Lib_RawData!G248</f>
        <v>CFO</v>
      </c>
      <c r="L437" s="17">
        <f t="shared" si="56"/>
        <v>0</v>
      </c>
      <c r="M437" s="10">
        <f t="shared" si="56"/>
        <v>0</v>
      </c>
      <c r="N437" s="10">
        <f t="shared" si="56"/>
        <v>0</v>
      </c>
      <c r="O437" s="18">
        <f t="shared" si="57"/>
        <v>0</v>
      </c>
      <c r="P437" s="19">
        <f t="shared" si="58"/>
        <v>0</v>
      </c>
      <c r="Q437" s="20">
        <f>P437*[1]Factors!D424</f>
        <v>0</v>
      </c>
      <c r="R437" s="20">
        <f t="shared" si="59"/>
        <v>0</v>
      </c>
      <c r="S437" s="20">
        <f>R437*[1]Factors!D424</f>
        <v>0</v>
      </c>
      <c r="T437" s="21">
        <f>R437*[1]Factors!D424*[1]Factors!E424</f>
        <v>0</v>
      </c>
      <c r="U437" s="17"/>
      <c r="V437" s="10"/>
      <c r="W437" s="18">
        <f>[1]Lib_RawData!AK248</f>
        <v>0</v>
      </c>
      <c r="X437" s="27">
        <f t="shared" si="61"/>
        <v>37.372152558965148</v>
      </c>
      <c r="Y437" s="10">
        <f t="shared" si="60"/>
        <v>0</v>
      </c>
      <c r="Z437" s="17"/>
      <c r="AA437" s="10">
        <f t="shared" si="55"/>
        <v>0</v>
      </c>
      <c r="AB437" s="10"/>
      <c r="AC437" s="18">
        <f t="shared" si="54"/>
        <v>0</v>
      </c>
      <c r="AD437" s="94"/>
      <c r="AE437" s="94"/>
      <c r="AF437" s="94"/>
      <c r="AG437" s="94"/>
      <c r="AH437" s="94"/>
      <c r="AI437" s="94"/>
      <c r="AJ437" s="94"/>
      <c r="AK437" s="94"/>
      <c r="AL437" s="94"/>
      <c r="AM437" s="94"/>
    </row>
    <row r="438" spans="1:39" s="20" customFormat="1">
      <c r="A438" s="31"/>
      <c r="B438" s="31"/>
      <c r="C438" s="94"/>
      <c r="D438" s="94"/>
      <c r="E438" s="94"/>
      <c r="F438" s="149"/>
      <c r="G438" s="14">
        <v>9</v>
      </c>
      <c r="H438" s="15">
        <v>2024</v>
      </c>
      <c r="I438" s="200">
        <v>2025</v>
      </c>
      <c r="J438" s="200">
        <v>2025</v>
      </c>
      <c r="K438" s="16" t="str">
        <f>[1]Lib_RawData!G249</f>
        <v>CFO</v>
      </c>
      <c r="L438" s="17">
        <f t="shared" si="56"/>
        <v>0</v>
      </c>
      <c r="M438" s="10">
        <f t="shared" si="56"/>
        <v>0</v>
      </c>
      <c r="N438" s="10">
        <f t="shared" si="56"/>
        <v>0</v>
      </c>
      <c r="O438" s="18">
        <f t="shared" si="57"/>
        <v>0</v>
      </c>
      <c r="P438" s="19">
        <f t="shared" si="58"/>
        <v>0</v>
      </c>
      <c r="Q438" s="20">
        <f>P438*[1]Factors!D425</f>
        <v>0</v>
      </c>
      <c r="R438" s="20">
        <f t="shared" si="59"/>
        <v>0</v>
      </c>
      <c r="S438" s="20">
        <f>R438*[1]Factors!D425</f>
        <v>0</v>
      </c>
      <c r="T438" s="21">
        <f>R438*[1]Factors!D425*[1]Factors!E425</f>
        <v>0</v>
      </c>
      <c r="U438" s="17"/>
      <c r="V438" s="10"/>
      <c r="W438" s="18">
        <f>[1]Lib_RawData!AK249</f>
        <v>0</v>
      </c>
      <c r="X438" s="27">
        <f t="shared" si="61"/>
        <v>37.372152558965148</v>
      </c>
      <c r="Y438" s="10">
        <f t="shared" si="60"/>
        <v>0</v>
      </c>
      <c r="Z438" s="17"/>
      <c r="AA438" s="10">
        <f t="shared" si="55"/>
        <v>0</v>
      </c>
      <c r="AB438" s="10"/>
      <c r="AC438" s="18">
        <f t="shared" si="54"/>
        <v>0</v>
      </c>
      <c r="AD438" s="94"/>
      <c r="AE438" s="94"/>
      <c r="AF438" s="94"/>
      <c r="AG438" s="94"/>
      <c r="AH438" s="94"/>
      <c r="AI438" s="94"/>
      <c r="AJ438" s="94"/>
      <c r="AK438" s="94"/>
      <c r="AL438" s="94"/>
      <c r="AM438" s="94"/>
    </row>
    <row r="439" spans="1:39" s="20" customFormat="1">
      <c r="A439" s="31"/>
      <c r="B439" s="31"/>
      <c r="C439" s="94"/>
      <c r="D439" s="94"/>
      <c r="E439" s="94"/>
      <c r="F439" s="149"/>
      <c r="G439" s="14">
        <v>10</v>
      </c>
      <c r="H439" s="15">
        <v>2024</v>
      </c>
      <c r="I439" s="200">
        <v>2025</v>
      </c>
      <c r="J439" s="200">
        <v>2025</v>
      </c>
      <c r="K439" s="16" t="str">
        <f>[1]Lib_RawData!G250</f>
        <v>CFO</v>
      </c>
      <c r="L439" s="17">
        <f t="shared" si="56"/>
        <v>0</v>
      </c>
      <c r="M439" s="10">
        <f t="shared" si="56"/>
        <v>0</v>
      </c>
      <c r="N439" s="10">
        <f t="shared" si="56"/>
        <v>0</v>
      </c>
      <c r="O439" s="18">
        <f t="shared" si="57"/>
        <v>0</v>
      </c>
      <c r="P439" s="19">
        <f t="shared" si="58"/>
        <v>0</v>
      </c>
      <c r="Q439" s="20">
        <f>P439*[1]Factors!D426</f>
        <v>0</v>
      </c>
      <c r="R439" s="20">
        <f t="shared" si="59"/>
        <v>0</v>
      </c>
      <c r="S439" s="20">
        <f>R439*[1]Factors!D426</f>
        <v>0</v>
      </c>
      <c r="T439" s="21">
        <f>R439*[1]Factors!D426*[1]Factors!E426</f>
        <v>0</v>
      </c>
      <c r="U439" s="17"/>
      <c r="V439" s="10"/>
      <c r="W439" s="18">
        <f>[1]Lib_RawData!AK250</f>
        <v>0</v>
      </c>
      <c r="X439" s="27">
        <f t="shared" si="61"/>
        <v>37.372152558965148</v>
      </c>
      <c r="Y439" s="10">
        <f t="shared" si="60"/>
        <v>0</v>
      </c>
      <c r="Z439" s="17"/>
      <c r="AA439" s="10">
        <f t="shared" si="55"/>
        <v>0</v>
      </c>
      <c r="AB439" s="10"/>
      <c r="AC439" s="18">
        <f t="shared" si="54"/>
        <v>0</v>
      </c>
      <c r="AD439" s="94"/>
      <c r="AE439" s="94"/>
      <c r="AF439" s="94"/>
      <c r="AG439" s="94"/>
      <c r="AH439" s="94"/>
      <c r="AI439" s="94"/>
      <c r="AJ439" s="94"/>
      <c r="AK439" s="94"/>
      <c r="AL439" s="94"/>
      <c r="AM439" s="94"/>
    </row>
    <row r="440" spans="1:39" s="20" customFormat="1">
      <c r="A440" s="31"/>
      <c r="B440" s="31"/>
      <c r="C440" s="94"/>
      <c r="D440" s="94"/>
      <c r="E440" s="94"/>
      <c r="F440" s="149"/>
      <c r="G440" s="14">
        <v>11</v>
      </c>
      <c r="H440" s="15">
        <v>2024</v>
      </c>
      <c r="I440" s="200">
        <v>2025</v>
      </c>
      <c r="J440" s="200">
        <v>2025</v>
      </c>
      <c r="K440" s="16" t="str">
        <f>[1]Lib_RawData!G251</f>
        <v>CFO</v>
      </c>
      <c r="L440" s="17">
        <f t="shared" si="56"/>
        <v>0</v>
      </c>
      <c r="M440" s="10">
        <f t="shared" si="56"/>
        <v>0</v>
      </c>
      <c r="N440" s="10">
        <f t="shared" si="56"/>
        <v>0</v>
      </c>
      <c r="O440" s="18">
        <f t="shared" si="57"/>
        <v>0</v>
      </c>
      <c r="P440" s="19">
        <f t="shared" si="58"/>
        <v>0</v>
      </c>
      <c r="Q440" s="20">
        <f>P440*[1]Factors!D427</f>
        <v>0</v>
      </c>
      <c r="R440" s="20">
        <f t="shared" si="59"/>
        <v>0</v>
      </c>
      <c r="S440" s="20">
        <f>R440*[1]Factors!D427</f>
        <v>0</v>
      </c>
      <c r="T440" s="21">
        <f>R440*[1]Factors!D427*[1]Factors!E427</f>
        <v>0</v>
      </c>
      <c r="U440" s="17"/>
      <c r="V440" s="10"/>
      <c r="W440" s="18">
        <f>[1]Lib_RawData!AK251</f>
        <v>0</v>
      </c>
      <c r="X440" s="27">
        <f t="shared" si="61"/>
        <v>37.372152558965148</v>
      </c>
      <c r="Y440" s="10">
        <f t="shared" si="60"/>
        <v>0</v>
      </c>
      <c r="Z440" s="17"/>
      <c r="AA440" s="10">
        <f t="shared" si="55"/>
        <v>0</v>
      </c>
      <c r="AB440" s="10"/>
      <c r="AC440" s="18">
        <f t="shared" si="54"/>
        <v>0</v>
      </c>
      <c r="AD440" s="94"/>
      <c r="AE440" s="94"/>
      <c r="AF440" s="94"/>
      <c r="AG440" s="94"/>
      <c r="AH440" s="94"/>
      <c r="AI440" s="94"/>
      <c r="AJ440" s="94"/>
      <c r="AK440" s="94"/>
      <c r="AL440" s="94"/>
      <c r="AM440" s="94"/>
    </row>
    <row r="441" spans="1:39" s="20" customFormat="1">
      <c r="A441" s="31"/>
      <c r="B441" s="31"/>
      <c r="C441" s="94"/>
      <c r="D441" s="94"/>
      <c r="E441" s="94"/>
      <c r="F441" s="149"/>
      <c r="G441" s="14">
        <v>12</v>
      </c>
      <c r="H441" s="15">
        <v>2024</v>
      </c>
      <c r="I441" s="200">
        <v>2025</v>
      </c>
      <c r="J441" s="200">
        <v>2025</v>
      </c>
      <c r="K441" s="16" t="str">
        <f>[1]Lib_RawData!G252</f>
        <v>CFO</v>
      </c>
      <c r="L441" s="17">
        <f t="shared" si="56"/>
        <v>0</v>
      </c>
      <c r="M441" s="10">
        <f t="shared" si="56"/>
        <v>0</v>
      </c>
      <c r="N441" s="10">
        <f t="shared" si="56"/>
        <v>0</v>
      </c>
      <c r="O441" s="18">
        <f t="shared" si="57"/>
        <v>0</v>
      </c>
      <c r="P441" s="19">
        <f t="shared" si="58"/>
        <v>0</v>
      </c>
      <c r="Q441" s="20">
        <f>P441*[1]Factors!D428</f>
        <v>0</v>
      </c>
      <c r="R441" s="20">
        <f t="shared" si="59"/>
        <v>0</v>
      </c>
      <c r="S441" s="20">
        <f>R441*[1]Factors!D428</f>
        <v>0</v>
      </c>
      <c r="T441" s="21">
        <f>R441*[1]Factors!D428*[1]Factors!E428</f>
        <v>0</v>
      </c>
      <c r="U441" s="17"/>
      <c r="V441" s="10"/>
      <c r="W441" s="18">
        <f>[1]Lib_RawData!AK252</f>
        <v>0</v>
      </c>
      <c r="X441" s="27">
        <f t="shared" si="61"/>
        <v>37.372152558965148</v>
      </c>
      <c r="Y441" s="10">
        <f t="shared" si="60"/>
        <v>0</v>
      </c>
      <c r="Z441" s="17"/>
      <c r="AA441" s="10">
        <f t="shared" si="55"/>
        <v>0</v>
      </c>
      <c r="AB441" s="10"/>
      <c r="AC441" s="18">
        <f t="shared" si="54"/>
        <v>0</v>
      </c>
      <c r="AD441" s="94"/>
      <c r="AE441" s="94"/>
      <c r="AF441" s="94"/>
      <c r="AG441" s="94"/>
      <c r="AH441" s="94"/>
      <c r="AI441" s="94"/>
      <c r="AJ441" s="94"/>
      <c r="AK441" s="94"/>
      <c r="AL441" s="94"/>
      <c r="AM441" s="94"/>
    </row>
    <row r="442" spans="1:39" s="20" customFormat="1">
      <c r="A442" s="31"/>
      <c r="B442" s="31"/>
      <c r="C442" s="94"/>
      <c r="D442" s="94"/>
      <c r="E442" s="94"/>
      <c r="F442" s="149"/>
      <c r="G442" s="14">
        <v>1</v>
      </c>
      <c r="H442" s="15">
        <v>2025</v>
      </c>
      <c r="I442" s="200">
        <v>2025</v>
      </c>
      <c r="J442" s="200">
        <v>2025</v>
      </c>
      <c r="K442" s="16" t="str">
        <f>[1]Lib_RawData!G253</f>
        <v>CFO</v>
      </c>
      <c r="L442" s="17">
        <f t="shared" si="56"/>
        <v>0</v>
      </c>
      <c r="M442" s="10">
        <f t="shared" si="56"/>
        <v>0</v>
      </c>
      <c r="N442" s="10">
        <f t="shared" si="56"/>
        <v>0</v>
      </c>
      <c r="O442" s="18">
        <f t="shared" si="57"/>
        <v>0</v>
      </c>
      <c r="P442" s="19">
        <f t="shared" si="58"/>
        <v>0</v>
      </c>
      <c r="Q442" s="20">
        <f>P442*[1]Factors!D429</f>
        <v>0</v>
      </c>
      <c r="R442" s="20">
        <f t="shared" si="59"/>
        <v>0</v>
      </c>
      <c r="S442" s="20">
        <f>R442*[1]Factors!D429</f>
        <v>0</v>
      </c>
      <c r="T442" s="21">
        <f>R442*[1]Factors!D429*[1]Factors!E429</f>
        <v>0</v>
      </c>
      <c r="U442" s="17"/>
      <c r="V442" s="10"/>
      <c r="W442" s="18">
        <f>[1]Lib_RawData!AK253</f>
        <v>0</v>
      </c>
      <c r="X442" s="27">
        <f t="shared" si="61"/>
        <v>38.680177898528925</v>
      </c>
      <c r="Y442" s="10">
        <f t="shared" si="60"/>
        <v>0</v>
      </c>
      <c r="Z442" s="17"/>
      <c r="AA442" s="10">
        <f t="shared" si="55"/>
        <v>0</v>
      </c>
      <c r="AB442" s="10"/>
      <c r="AC442" s="18">
        <f t="shared" si="54"/>
        <v>0</v>
      </c>
      <c r="AD442" s="94"/>
      <c r="AE442" s="94"/>
      <c r="AF442" s="94"/>
      <c r="AG442" s="94"/>
      <c r="AH442" s="94"/>
      <c r="AI442" s="94"/>
      <c r="AJ442" s="94"/>
      <c r="AK442" s="94"/>
      <c r="AL442" s="94"/>
      <c r="AM442" s="94"/>
    </row>
    <row r="443" spans="1:39" s="20" customFormat="1">
      <c r="A443" s="31"/>
      <c r="B443" s="31"/>
      <c r="C443" s="94"/>
      <c r="D443" s="94"/>
      <c r="E443" s="94"/>
      <c r="F443" s="149"/>
      <c r="G443" s="14">
        <v>2</v>
      </c>
      <c r="H443" s="15">
        <v>2025</v>
      </c>
      <c r="I443" s="200">
        <v>2025</v>
      </c>
      <c r="J443" s="200">
        <v>2025</v>
      </c>
      <c r="K443" s="16" t="str">
        <f>[1]Lib_RawData!G254</f>
        <v>CFO</v>
      </c>
      <c r="L443" s="17">
        <f t="shared" si="56"/>
        <v>0</v>
      </c>
      <c r="M443" s="10">
        <f t="shared" si="56"/>
        <v>0</v>
      </c>
      <c r="N443" s="10">
        <f t="shared" si="56"/>
        <v>0</v>
      </c>
      <c r="O443" s="18">
        <f t="shared" si="57"/>
        <v>0</v>
      </c>
      <c r="P443" s="19">
        <f t="shared" si="58"/>
        <v>0</v>
      </c>
      <c r="Q443" s="20">
        <f>P443*[1]Factors!D430</f>
        <v>0</v>
      </c>
      <c r="R443" s="20">
        <f t="shared" si="59"/>
        <v>0</v>
      </c>
      <c r="S443" s="20">
        <f>R443*[1]Factors!D430</f>
        <v>0</v>
      </c>
      <c r="T443" s="21">
        <f>R443*[1]Factors!D430*[1]Factors!E430</f>
        <v>0</v>
      </c>
      <c r="U443" s="17"/>
      <c r="V443" s="10"/>
      <c r="W443" s="18">
        <f>[1]Lib_RawData!AK254</f>
        <v>0</v>
      </c>
      <c r="X443" s="27">
        <f t="shared" si="61"/>
        <v>38.680177898528925</v>
      </c>
      <c r="Y443" s="10">
        <f t="shared" si="60"/>
        <v>0</v>
      </c>
      <c r="Z443" s="17"/>
      <c r="AA443" s="10">
        <f t="shared" si="55"/>
        <v>0</v>
      </c>
      <c r="AB443" s="10"/>
      <c r="AC443" s="18">
        <f t="shared" ref="AC443:AC506" si="62">AB443+AA443</f>
        <v>0</v>
      </c>
      <c r="AD443" s="94"/>
      <c r="AE443" s="94"/>
      <c r="AF443" s="94"/>
      <c r="AG443" s="94"/>
      <c r="AH443" s="94"/>
      <c r="AI443" s="94"/>
      <c r="AJ443" s="94"/>
      <c r="AK443" s="94"/>
      <c r="AL443" s="94"/>
      <c r="AM443" s="94"/>
    </row>
    <row r="444" spans="1:39" s="20" customFormat="1">
      <c r="A444" s="31"/>
      <c r="B444" s="31"/>
      <c r="C444" s="94"/>
      <c r="D444" s="94"/>
      <c r="E444" s="94"/>
      <c r="F444" s="149"/>
      <c r="G444" s="14">
        <v>3</v>
      </c>
      <c r="H444" s="15">
        <v>2025</v>
      </c>
      <c r="I444" s="200">
        <v>2025</v>
      </c>
      <c r="J444" s="200">
        <v>2025</v>
      </c>
      <c r="K444" s="16" t="str">
        <f>[1]Lib_RawData!G255</f>
        <v>CFO</v>
      </c>
      <c r="L444" s="17">
        <f t="shared" si="56"/>
        <v>0</v>
      </c>
      <c r="M444" s="10">
        <f t="shared" si="56"/>
        <v>0</v>
      </c>
      <c r="N444" s="10">
        <f t="shared" si="56"/>
        <v>0</v>
      </c>
      <c r="O444" s="18">
        <f t="shared" si="57"/>
        <v>0</v>
      </c>
      <c r="P444" s="19">
        <f t="shared" si="58"/>
        <v>0</v>
      </c>
      <c r="Q444" s="20">
        <f>P444*[1]Factors!D431</f>
        <v>0</v>
      </c>
      <c r="R444" s="20">
        <f t="shared" si="59"/>
        <v>0</v>
      </c>
      <c r="S444" s="20">
        <f>R444*[1]Factors!D431</f>
        <v>0</v>
      </c>
      <c r="T444" s="21">
        <f>R444*[1]Factors!D431*[1]Factors!E431</f>
        <v>0</v>
      </c>
      <c r="U444" s="17"/>
      <c r="V444" s="10"/>
      <c r="W444" s="18">
        <f>[1]Lib_RawData!AK255</f>
        <v>0</v>
      </c>
      <c r="X444" s="27">
        <f t="shared" si="61"/>
        <v>38.680177898528925</v>
      </c>
      <c r="Y444" s="10">
        <f t="shared" si="60"/>
        <v>0</v>
      </c>
      <c r="Z444" s="17"/>
      <c r="AA444" s="10">
        <f t="shared" si="55"/>
        <v>0</v>
      </c>
      <c r="AB444" s="10"/>
      <c r="AC444" s="18">
        <f t="shared" si="62"/>
        <v>0</v>
      </c>
      <c r="AD444" s="94"/>
      <c r="AE444" s="94"/>
      <c r="AF444" s="94"/>
      <c r="AG444" s="94"/>
      <c r="AH444" s="94"/>
      <c r="AI444" s="94"/>
      <c r="AJ444" s="94"/>
      <c r="AK444" s="94"/>
      <c r="AL444" s="94"/>
      <c r="AM444" s="94"/>
    </row>
    <row r="445" spans="1:39" s="20" customFormat="1">
      <c r="A445" s="31"/>
      <c r="B445" s="31"/>
      <c r="C445" s="94"/>
      <c r="D445" s="94"/>
      <c r="E445" s="94"/>
      <c r="F445" s="149"/>
      <c r="G445" s="14">
        <v>4</v>
      </c>
      <c r="H445" s="15">
        <v>2025</v>
      </c>
      <c r="I445" s="200">
        <v>2025</v>
      </c>
      <c r="J445" s="200">
        <v>2026</v>
      </c>
      <c r="K445" s="16" t="str">
        <f>[1]Lib_RawData!G256</f>
        <v>CFO</v>
      </c>
      <c r="L445" s="17">
        <f t="shared" si="56"/>
        <v>0</v>
      </c>
      <c r="M445" s="10">
        <f t="shared" si="56"/>
        <v>0</v>
      </c>
      <c r="N445" s="10">
        <f t="shared" si="56"/>
        <v>0</v>
      </c>
      <c r="O445" s="18">
        <f t="shared" si="57"/>
        <v>0</v>
      </c>
      <c r="P445" s="19">
        <f t="shared" si="58"/>
        <v>0</v>
      </c>
      <c r="Q445" s="20">
        <f>P445*[1]Factors!D432</f>
        <v>0</v>
      </c>
      <c r="R445" s="20">
        <f t="shared" si="59"/>
        <v>0</v>
      </c>
      <c r="S445" s="20">
        <f>R445*[1]Factors!D432</f>
        <v>0</v>
      </c>
      <c r="T445" s="21">
        <f>R445*[1]Factors!D432*[1]Factors!E432</f>
        <v>0</v>
      </c>
      <c r="U445" s="17"/>
      <c r="V445" s="10"/>
      <c r="W445" s="18">
        <f>[1]Lib_RawData!AK256</f>
        <v>0</v>
      </c>
      <c r="X445" s="27">
        <f t="shared" si="61"/>
        <v>38.680177898528925</v>
      </c>
      <c r="Y445" s="10">
        <f t="shared" si="60"/>
        <v>0</v>
      </c>
      <c r="Z445" s="17"/>
      <c r="AA445" s="10">
        <f t="shared" si="55"/>
        <v>0</v>
      </c>
      <c r="AB445" s="10"/>
      <c r="AC445" s="18">
        <f t="shared" si="62"/>
        <v>0</v>
      </c>
      <c r="AD445" s="94"/>
      <c r="AE445" s="94"/>
      <c r="AF445" s="94"/>
      <c r="AG445" s="94"/>
      <c r="AH445" s="94"/>
      <c r="AI445" s="94"/>
      <c r="AJ445" s="94"/>
      <c r="AK445" s="94"/>
      <c r="AL445" s="94"/>
      <c r="AM445" s="94"/>
    </row>
    <row r="446" spans="1:39" s="20" customFormat="1">
      <c r="A446" s="31"/>
      <c r="B446" s="31"/>
      <c r="C446" s="94"/>
      <c r="D446" s="94"/>
      <c r="E446" s="94"/>
      <c r="F446" s="149"/>
      <c r="G446" s="14">
        <v>5</v>
      </c>
      <c r="H446" s="15">
        <v>2025</v>
      </c>
      <c r="I446" s="200">
        <v>2025</v>
      </c>
      <c r="J446" s="200">
        <v>2026</v>
      </c>
      <c r="K446" s="16" t="str">
        <f>[1]Lib_RawData!G257</f>
        <v>CFO</v>
      </c>
      <c r="L446" s="17">
        <f t="shared" si="56"/>
        <v>0</v>
      </c>
      <c r="M446" s="10">
        <f t="shared" si="56"/>
        <v>0</v>
      </c>
      <c r="N446" s="10">
        <f t="shared" si="56"/>
        <v>0</v>
      </c>
      <c r="O446" s="18">
        <f t="shared" si="57"/>
        <v>0</v>
      </c>
      <c r="P446" s="19">
        <f t="shared" si="58"/>
        <v>0</v>
      </c>
      <c r="Q446" s="20">
        <f>P446*[1]Factors!D433</f>
        <v>0</v>
      </c>
      <c r="R446" s="20">
        <f t="shared" si="59"/>
        <v>0</v>
      </c>
      <c r="S446" s="20">
        <f>R446*[1]Factors!D433</f>
        <v>0</v>
      </c>
      <c r="T446" s="21">
        <f>R446*[1]Factors!D433*[1]Factors!E433</f>
        <v>0</v>
      </c>
      <c r="U446" s="17"/>
      <c r="V446" s="10"/>
      <c r="W446" s="18">
        <f>[1]Lib_RawData!AK257</f>
        <v>0</v>
      </c>
      <c r="X446" s="27">
        <f t="shared" si="61"/>
        <v>38.680177898528925</v>
      </c>
      <c r="Y446" s="10">
        <f t="shared" si="60"/>
        <v>0</v>
      </c>
      <c r="Z446" s="17"/>
      <c r="AA446" s="10">
        <f t="shared" si="55"/>
        <v>0</v>
      </c>
      <c r="AB446" s="10"/>
      <c r="AC446" s="18">
        <f t="shared" si="62"/>
        <v>0</v>
      </c>
      <c r="AD446" s="94"/>
      <c r="AE446" s="94"/>
      <c r="AF446" s="94"/>
      <c r="AG446" s="94"/>
      <c r="AH446" s="94"/>
      <c r="AI446" s="94"/>
      <c r="AJ446" s="94"/>
      <c r="AK446" s="94"/>
      <c r="AL446" s="94"/>
      <c r="AM446" s="94"/>
    </row>
    <row r="447" spans="1:39" s="20" customFormat="1">
      <c r="A447" s="31"/>
      <c r="B447" s="31"/>
      <c r="C447" s="94"/>
      <c r="D447" s="94"/>
      <c r="E447" s="94"/>
      <c r="F447" s="149"/>
      <c r="G447" s="14">
        <v>6</v>
      </c>
      <c r="H447" s="15">
        <v>2025</v>
      </c>
      <c r="I447" s="200">
        <v>2025</v>
      </c>
      <c r="J447" s="200">
        <v>2026</v>
      </c>
      <c r="K447" s="16" t="str">
        <f>[1]Lib_RawData!G258</f>
        <v>CFO</v>
      </c>
      <c r="L447" s="17">
        <f t="shared" si="56"/>
        <v>0</v>
      </c>
      <c r="M447" s="10">
        <f t="shared" si="56"/>
        <v>0</v>
      </c>
      <c r="N447" s="10">
        <f t="shared" si="56"/>
        <v>0</v>
      </c>
      <c r="O447" s="18">
        <f t="shared" si="57"/>
        <v>0</v>
      </c>
      <c r="P447" s="19">
        <f t="shared" si="58"/>
        <v>0</v>
      </c>
      <c r="Q447" s="20">
        <f>P447*[1]Factors!D434</f>
        <v>0</v>
      </c>
      <c r="R447" s="20">
        <f t="shared" si="59"/>
        <v>0</v>
      </c>
      <c r="S447" s="20">
        <f>R447*[1]Factors!D434</f>
        <v>0</v>
      </c>
      <c r="T447" s="21">
        <f>R447*[1]Factors!D434*[1]Factors!E434</f>
        <v>0</v>
      </c>
      <c r="U447" s="17"/>
      <c r="V447" s="10"/>
      <c r="W447" s="18">
        <f>[1]Lib_RawData!AK258</f>
        <v>0</v>
      </c>
      <c r="X447" s="27">
        <f t="shared" si="61"/>
        <v>38.680177898528925</v>
      </c>
      <c r="Y447" s="10">
        <f t="shared" si="60"/>
        <v>0</v>
      </c>
      <c r="Z447" s="17"/>
      <c r="AA447" s="10">
        <f t="shared" si="55"/>
        <v>0</v>
      </c>
      <c r="AB447" s="10"/>
      <c r="AC447" s="18">
        <f t="shared" si="62"/>
        <v>0</v>
      </c>
      <c r="AD447" s="94"/>
      <c r="AE447" s="94"/>
      <c r="AF447" s="94"/>
      <c r="AG447" s="94"/>
      <c r="AH447" s="94"/>
      <c r="AI447" s="94"/>
      <c r="AJ447" s="94"/>
      <c r="AK447" s="94"/>
      <c r="AL447" s="94"/>
      <c r="AM447" s="94"/>
    </row>
    <row r="448" spans="1:39" s="20" customFormat="1">
      <c r="A448" s="31"/>
      <c r="B448" s="31"/>
      <c r="C448" s="94"/>
      <c r="D448" s="94"/>
      <c r="E448" s="94"/>
      <c r="F448" s="149"/>
      <c r="G448" s="14">
        <v>7</v>
      </c>
      <c r="H448" s="15">
        <v>2025</v>
      </c>
      <c r="I448" s="200">
        <v>2026</v>
      </c>
      <c r="J448" s="200">
        <v>2026</v>
      </c>
      <c r="K448" s="16" t="str">
        <f>[1]Lib_RawData!G259</f>
        <v>CFO</v>
      </c>
      <c r="L448" s="17">
        <f t="shared" si="56"/>
        <v>0</v>
      </c>
      <c r="M448" s="10">
        <f t="shared" si="56"/>
        <v>0</v>
      </c>
      <c r="N448" s="10">
        <f t="shared" si="56"/>
        <v>0</v>
      </c>
      <c r="O448" s="18">
        <f t="shared" si="57"/>
        <v>0</v>
      </c>
      <c r="P448" s="19">
        <f t="shared" si="58"/>
        <v>0</v>
      </c>
      <c r="Q448" s="20">
        <f>P448*[1]Factors!D435</f>
        <v>0</v>
      </c>
      <c r="R448" s="20">
        <f t="shared" si="59"/>
        <v>0</v>
      </c>
      <c r="S448" s="20">
        <f>R448*[1]Factors!D435</f>
        <v>0</v>
      </c>
      <c r="T448" s="21">
        <f>R448*[1]Factors!D435*[1]Factors!E435</f>
        <v>0</v>
      </c>
      <c r="U448" s="17"/>
      <c r="V448" s="10"/>
      <c r="W448" s="18">
        <f>[1]Lib_RawData!AK259</f>
        <v>0</v>
      </c>
      <c r="X448" s="27">
        <f t="shared" si="61"/>
        <v>38.680177898528925</v>
      </c>
      <c r="Y448" s="10">
        <f t="shared" si="60"/>
        <v>0</v>
      </c>
      <c r="Z448" s="17"/>
      <c r="AA448" s="10">
        <f t="shared" si="55"/>
        <v>0</v>
      </c>
      <c r="AB448" s="10"/>
      <c r="AC448" s="18">
        <f t="shared" si="62"/>
        <v>0</v>
      </c>
      <c r="AD448" s="94"/>
      <c r="AE448" s="94"/>
      <c r="AF448" s="94"/>
      <c r="AG448" s="94"/>
      <c r="AH448" s="94"/>
      <c r="AI448" s="94"/>
      <c r="AJ448" s="94"/>
      <c r="AK448" s="94"/>
      <c r="AL448" s="94"/>
      <c r="AM448" s="94"/>
    </row>
    <row r="449" spans="1:39" s="20" customFormat="1">
      <c r="A449" s="31"/>
      <c r="B449" s="31"/>
      <c r="C449" s="94"/>
      <c r="D449" s="94"/>
      <c r="E449" s="94"/>
      <c r="F449" s="149"/>
      <c r="G449" s="14">
        <v>8</v>
      </c>
      <c r="H449" s="15">
        <v>2025</v>
      </c>
      <c r="I449" s="200">
        <v>2026</v>
      </c>
      <c r="J449" s="200">
        <v>2026</v>
      </c>
      <c r="K449" s="16" t="str">
        <f>[1]Lib_RawData!G260</f>
        <v>CFO</v>
      </c>
      <c r="L449" s="17">
        <f t="shared" si="56"/>
        <v>0</v>
      </c>
      <c r="M449" s="10">
        <f t="shared" si="56"/>
        <v>0</v>
      </c>
      <c r="N449" s="10">
        <f t="shared" si="56"/>
        <v>0</v>
      </c>
      <c r="O449" s="18">
        <f t="shared" si="57"/>
        <v>0</v>
      </c>
      <c r="P449" s="19">
        <f t="shared" si="58"/>
        <v>0</v>
      </c>
      <c r="Q449" s="20">
        <f>P449*[1]Factors!D436</f>
        <v>0</v>
      </c>
      <c r="R449" s="20">
        <f t="shared" si="59"/>
        <v>0</v>
      </c>
      <c r="S449" s="20">
        <f>R449*[1]Factors!D436</f>
        <v>0</v>
      </c>
      <c r="T449" s="21">
        <f>R449*[1]Factors!D436*[1]Factors!E436</f>
        <v>0</v>
      </c>
      <c r="U449" s="17"/>
      <c r="V449" s="10"/>
      <c r="W449" s="18">
        <f>[1]Lib_RawData!AK260</f>
        <v>0</v>
      </c>
      <c r="X449" s="27">
        <f t="shared" si="61"/>
        <v>38.680177898528925</v>
      </c>
      <c r="Y449" s="10">
        <f t="shared" si="60"/>
        <v>0</v>
      </c>
      <c r="Z449" s="17"/>
      <c r="AA449" s="10">
        <f t="shared" si="55"/>
        <v>0</v>
      </c>
      <c r="AB449" s="10"/>
      <c r="AC449" s="18">
        <f t="shared" si="62"/>
        <v>0</v>
      </c>
      <c r="AD449" s="94"/>
      <c r="AE449" s="94"/>
      <c r="AF449" s="94"/>
      <c r="AG449" s="94"/>
      <c r="AH449" s="94"/>
      <c r="AI449" s="94"/>
      <c r="AJ449" s="94"/>
      <c r="AK449" s="94"/>
      <c r="AL449" s="94"/>
      <c r="AM449" s="94"/>
    </row>
    <row r="450" spans="1:39" s="20" customFormat="1">
      <c r="A450" s="31"/>
      <c r="B450" s="31"/>
      <c r="C450" s="94"/>
      <c r="D450" s="94"/>
      <c r="E450" s="94"/>
      <c r="F450" s="149"/>
      <c r="G450" s="14">
        <v>9</v>
      </c>
      <c r="H450" s="15">
        <v>2025</v>
      </c>
      <c r="I450" s="200">
        <v>2026</v>
      </c>
      <c r="J450" s="200">
        <v>2026</v>
      </c>
      <c r="K450" s="16" t="str">
        <f>[1]Lib_RawData!G261</f>
        <v>CFO</v>
      </c>
      <c r="L450" s="17">
        <f t="shared" si="56"/>
        <v>0</v>
      </c>
      <c r="M450" s="10">
        <f t="shared" si="56"/>
        <v>0</v>
      </c>
      <c r="N450" s="10">
        <f t="shared" si="56"/>
        <v>0</v>
      </c>
      <c r="O450" s="18">
        <f t="shared" si="57"/>
        <v>0</v>
      </c>
      <c r="P450" s="19">
        <f t="shared" si="58"/>
        <v>0</v>
      </c>
      <c r="Q450" s="20">
        <f>P450*[1]Factors!D437</f>
        <v>0</v>
      </c>
      <c r="R450" s="20">
        <f t="shared" si="59"/>
        <v>0</v>
      </c>
      <c r="S450" s="20">
        <f>R450*[1]Factors!D437</f>
        <v>0</v>
      </c>
      <c r="T450" s="21">
        <f>R450*[1]Factors!D437*[1]Factors!E437</f>
        <v>0</v>
      </c>
      <c r="U450" s="17"/>
      <c r="V450" s="10"/>
      <c r="W450" s="18">
        <f>[1]Lib_RawData!AK261</f>
        <v>0</v>
      </c>
      <c r="X450" s="27">
        <f t="shared" si="61"/>
        <v>38.680177898528925</v>
      </c>
      <c r="Y450" s="10">
        <f t="shared" si="60"/>
        <v>0</v>
      </c>
      <c r="Z450" s="17"/>
      <c r="AA450" s="10">
        <f t="shared" si="55"/>
        <v>0</v>
      </c>
      <c r="AB450" s="10"/>
      <c r="AC450" s="18">
        <f t="shared" si="62"/>
        <v>0</v>
      </c>
      <c r="AD450" s="94"/>
      <c r="AE450" s="94"/>
      <c r="AF450" s="94"/>
      <c r="AG450" s="94"/>
      <c r="AH450" s="94"/>
      <c r="AI450" s="94"/>
      <c r="AJ450" s="94"/>
      <c r="AK450" s="94"/>
      <c r="AL450" s="94"/>
      <c r="AM450" s="94"/>
    </row>
    <row r="451" spans="1:39" s="20" customFormat="1">
      <c r="A451" s="31"/>
      <c r="B451" s="31"/>
      <c r="C451" s="94"/>
      <c r="D451" s="94"/>
      <c r="E451" s="94"/>
      <c r="F451" s="149"/>
      <c r="G451" s="14">
        <v>10</v>
      </c>
      <c r="H451" s="15">
        <v>2025</v>
      </c>
      <c r="I451" s="200">
        <v>2026</v>
      </c>
      <c r="J451" s="200">
        <v>2026</v>
      </c>
      <c r="K451" s="16" t="str">
        <f>[1]Lib_RawData!G262</f>
        <v>CFO</v>
      </c>
      <c r="L451" s="17">
        <f t="shared" si="56"/>
        <v>0</v>
      </c>
      <c r="M451" s="10">
        <f t="shared" si="56"/>
        <v>0</v>
      </c>
      <c r="N451" s="10">
        <f t="shared" si="56"/>
        <v>0</v>
      </c>
      <c r="O451" s="18">
        <f t="shared" si="57"/>
        <v>0</v>
      </c>
      <c r="P451" s="19">
        <f t="shared" si="58"/>
        <v>0</v>
      </c>
      <c r="Q451" s="20">
        <f>P451*[1]Factors!D438</f>
        <v>0</v>
      </c>
      <c r="R451" s="20">
        <f t="shared" si="59"/>
        <v>0</v>
      </c>
      <c r="S451" s="20">
        <f>R451*[1]Factors!D438</f>
        <v>0</v>
      </c>
      <c r="T451" s="21">
        <f>R451*[1]Factors!D438*[1]Factors!E438</f>
        <v>0</v>
      </c>
      <c r="U451" s="17"/>
      <c r="V451" s="10"/>
      <c r="W451" s="18">
        <f>[1]Lib_RawData!AK262</f>
        <v>0</v>
      </c>
      <c r="X451" s="27">
        <f t="shared" si="61"/>
        <v>38.680177898528925</v>
      </c>
      <c r="Y451" s="10">
        <f t="shared" si="60"/>
        <v>0</v>
      </c>
      <c r="Z451" s="17"/>
      <c r="AA451" s="10">
        <f t="shared" si="55"/>
        <v>0</v>
      </c>
      <c r="AB451" s="10"/>
      <c r="AC451" s="18">
        <f t="shared" si="62"/>
        <v>0</v>
      </c>
      <c r="AD451" s="94"/>
      <c r="AE451" s="94"/>
      <c r="AF451" s="94"/>
      <c r="AG451" s="94"/>
      <c r="AH451" s="94"/>
      <c r="AI451" s="94"/>
      <c r="AJ451" s="94"/>
      <c r="AK451" s="94"/>
      <c r="AL451" s="94"/>
      <c r="AM451" s="94"/>
    </row>
    <row r="452" spans="1:39" s="20" customFormat="1">
      <c r="A452" s="31"/>
      <c r="B452" s="31"/>
      <c r="C452" s="94"/>
      <c r="D452" s="94"/>
      <c r="E452" s="94"/>
      <c r="F452" s="149"/>
      <c r="G452" s="14">
        <v>11</v>
      </c>
      <c r="H452" s="15">
        <v>2025</v>
      </c>
      <c r="I452" s="200">
        <v>2026</v>
      </c>
      <c r="J452" s="200">
        <v>2026</v>
      </c>
      <c r="K452" s="16" t="str">
        <f>[1]Lib_RawData!G263</f>
        <v>CFO</v>
      </c>
      <c r="L452" s="17">
        <f t="shared" si="56"/>
        <v>0</v>
      </c>
      <c r="M452" s="10">
        <f t="shared" si="56"/>
        <v>0</v>
      </c>
      <c r="N452" s="10">
        <f t="shared" si="56"/>
        <v>0</v>
      </c>
      <c r="O452" s="18">
        <f t="shared" si="57"/>
        <v>0</v>
      </c>
      <c r="P452" s="19">
        <f t="shared" si="58"/>
        <v>0</v>
      </c>
      <c r="Q452" s="20">
        <f>P452*[1]Factors!D439</f>
        <v>0</v>
      </c>
      <c r="R452" s="20">
        <f t="shared" si="59"/>
        <v>0</v>
      </c>
      <c r="S452" s="20">
        <f>R452*[1]Factors!D439</f>
        <v>0</v>
      </c>
      <c r="T452" s="21">
        <f>R452*[1]Factors!D439*[1]Factors!E439</f>
        <v>0</v>
      </c>
      <c r="U452" s="17"/>
      <c r="V452" s="10"/>
      <c r="W452" s="18">
        <f>[1]Lib_RawData!AK263</f>
        <v>0</v>
      </c>
      <c r="X452" s="27">
        <f t="shared" si="61"/>
        <v>38.680177898528925</v>
      </c>
      <c r="Y452" s="10">
        <f t="shared" si="60"/>
        <v>0</v>
      </c>
      <c r="Z452" s="17"/>
      <c r="AA452" s="10">
        <f t="shared" si="55"/>
        <v>0</v>
      </c>
      <c r="AB452" s="10"/>
      <c r="AC452" s="18">
        <f t="shared" si="62"/>
        <v>0</v>
      </c>
      <c r="AD452" s="94"/>
      <c r="AE452" s="94"/>
      <c r="AF452" s="94"/>
      <c r="AG452" s="94"/>
      <c r="AH452" s="94"/>
      <c r="AI452" s="94"/>
      <c r="AJ452" s="94"/>
      <c r="AK452" s="94"/>
      <c r="AL452" s="94"/>
      <c r="AM452" s="94"/>
    </row>
    <row r="453" spans="1:39" s="20" customFormat="1">
      <c r="A453" s="31"/>
      <c r="B453" s="31"/>
      <c r="C453" s="94"/>
      <c r="D453" s="94"/>
      <c r="E453" s="94"/>
      <c r="F453" s="149"/>
      <c r="G453" s="14">
        <v>12</v>
      </c>
      <c r="H453" s="15">
        <v>2025</v>
      </c>
      <c r="I453" s="200">
        <v>2026</v>
      </c>
      <c r="J453" s="200">
        <v>2026</v>
      </c>
      <c r="K453" s="16" t="str">
        <f>[1]Lib_RawData!G264</f>
        <v>CFO</v>
      </c>
      <c r="L453" s="17">
        <f t="shared" si="56"/>
        <v>0</v>
      </c>
      <c r="M453" s="10">
        <f t="shared" si="56"/>
        <v>0</v>
      </c>
      <c r="N453" s="10">
        <f t="shared" si="56"/>
        <v>0</v>
      </c>
      <c r="O453" s="18">
        <f t="shared" si="57"/>
        <v>0</v>
      </c>
      <c r="P453" s="19">
        <f t="shared" si="58"/>
        <v>0</v>
      </c>
      <c r="Q453" s="20">
        <f>P453*[1]Factors!D440</f>
        <v>0</v>
      </c>
      <c r="R453" s="20">
        <f t="shared" si="59"/>
        <v>0</v>
      </c>
      <c r="S453" s="20">
        <f>R453*[1]Factors!D440</f>
        <v>0</v>
      </c>
      <c r="T453" s="21">
        <f>R453*[1]Factors!D440*[1]Factors!E440</f>
        <v>0</v>
      </c>
      <c r="U453" s="17"/>
      <c r="V453" s="10"/>
      <c r="W453" s="18">
        <f>[1]Lib_RawData!AK264</f>
        <v>0</v>
      </c>
      <c r="X453" s="27">
        <f t="shared" si="61"/>
        <v>38.680177898528925</v>
      </c>
      <c r="Y453" s="10">
        <f t="shared" si="60"/>
        <v>0</v>
      </c>
      <c r="Z453" s="17"/>
      <c r="AA453" s="10">
        <f t="shared" si="55"/>
        <v>0</v>
      </c>
      <c r="AB453" s="10"/>
      <c r="AC453" s="18">
        <f t="shared" si="62"/>
        <v>0</v>
      </c>
      <c r="AD453" s="94"/>
      <c r="AE453" s="94"/>
      <c r="AF453" s="94"/>
      <c r="AG453" s="94"/>
      <c r="AH453" s="94"/>
      <c r="AI453" s="94"/>
      <c r="AJ453" s="94"/>
      <c r="AK453" s="94"/>
      <c r="AL453" s="94"/>
      <c r="AM453" s="94"/>
    </row>
    <row r="454" spans="1:39" s="20" customFormat="1">
      <c r="A454" s="31"/>
      <c r="B454" s="31"/>
      <c r="C454" s="94"/>
      <c r="D454" s="94"/>
      <c r="E454" s="94"/>
      <c r="F454" s="149"/>
      <c r="G454" s="14">
        <v>1</v>
      </c>
      <c r="H454" s="15">
        <v>2026</v>
      </c>
      <c r="I454" s="200">
        <v>2026</v>
      </c>
      <c r="J454" s="200">
        <v>2026</v>
      </c>
      <c r="K454" s="16" t="str">
        <f>[1]Lib_RawData!G265</f>
        <v>CFO</v>
      </c>
      <c r="L454" s="17">
        <f t="shared" si="56"/>
        <v>0</v>
      </c>
      <c r="M454" s="10">
        <f t="shared" si="56"/>
        <v>0</v>
      </c>
      <c r="N454" s="10">
        <f t="shared" si="56"/>
        <v>0</v>
      </c>
      <c r="O454" s="18">
        <f t="shared" si="57"/>
        <v>0</v>
      </c>
      <c r="P454" s="19">
        <f t="shared" si="58"/>
        <v>0</v>
      </c>
      <c r="Q454" s="20">
        <f>P454*[1]Factors!D441</f>
        <v>0</v>
      </c>
      <c r="R454" s="20">
        <f t="shared" si="59"/>
        <v>0</v>
      </c>
      <c r="S454" s="20">
        <f>R454*[1]Factors!D441</f>
        <v>0</v>
      </c>
      <c r="T454" s="21">
        <f>R454*[1]Factors!D441*[1]Factors!E441</f>
        <v>0</v>
      </c>
      <c r="U454" s="17"/>
      <c r="V454" s="10"/>
      <c r="W454" s="18">
        <f>[1]Lib_RawData!AK265</f>
        <v>0</v>
      </c>
      <c r="X454" s="27">
        <f t="shared" si="61"/>
        <v>40.033984124977437</v>
      </c>
      <c r="Y454" s="10">
        <f t="shared" si="60"/>
        <v>0</v>
      </c>
      <c r="Z454" s="17"/>
      <c r="AA454" s="10">
        <f t="shared" si="55"/>
        <v>0</v>
      </c>
      <c r="AB454" s="10"/>
      <c r="AC454" s="18">
        <f t="shared" si="62"/>
        <v>0</v>
      </c>
      <c r="AD454" s="94"/>
      <c r="AE454" s="94"/>
      <c r="AF454" s="94"/>
      <c r="AG454" s="94"/>
      <c r="AH454" s="94"/>
      <c r="AI454" s="94"/>
      <c r="AJ454" s="94"/>
      <c r="AK454" s="94"/>
      <c r="AL454" s="94"/>
      <c r="AM454" s="94"/>
    </row>
    <row r="455" spans="1:39" s="20" customFormat="1">
      <c r="A455" s="31"/>
      <c r="B455" s="31"/>
      <c r="C455" s="94"/>
      <c r="D455" s="94"/>
      <c r="E455" s="94"/>
      <c r="F455" s="149"/>
      <c r="G455" s="14">
        <v>2</v>
      </c>
      <c r="H455" s="15">
        <v>2026</v>
      </c>
      <c r="I455" s="200">
        <v>2026</v>
      </c>
      <c r="J455" s="200">
        <v>2026</v>
      </c>
      <c r="K455" s="16" t="str">
        <f>[1]Lib_RawData!G266</f>
        <v>CFO</v>
      </c>
      <c r="L455" s="17">
        <f t="shared" si="56"/>
        <v>0</v>
      </c>
      <c r="M455" s="10">
        <f t="shared" si="56"/>
        <v>0</v>
      </c>
      <c r="N455" s="10">
        <f t="shared" si="56"/>
        <v>0</v>
      </c>
      <c r="O455" s="18">
        <f t="shared" si="57"/>
        <v>0</v>
      </c>
      <c r="P455" s="19">
        <f t="shared" si="58"/>
        <v>0</v>
      </c>
      <c r="Q455" s="20">
        <f>P455*[1]Factors!D442</f>
        <v>0</v>
      </c>
      <c r="R455" s="20">
        <f t="shared" si="59"/>
        <v>0</v>
      </c>
      <c r="S455" s="20">
        <f>R455*[1]Factors!D442</f>
        <v>0</v>
      </c>
      <c r="T455" s="21">
        <f>R455*[1]Factors!D442*[1]Factors!E442</f>
        <v>0</v>
      </c>
      <c r="U455" s="17"/>
      <c r="V455" s="10"/>
      <c r="W455" s="18">
        <f>[1]Lib_RawData!AK266</f>
        <v>0</v>
      </c>
      <c r="X455" s="27">
        <f t="shared" si="61"/>
        <v>40.033984124977437</v>
      </c>
      <c r="Y455" s="10">
        <f t="shared" si="60"/>
        <v>0</v>
      </c>
      <c r="Z455" s="17"/>
      <c r="AA455" s="10">
        <f t="shared" si="55"/>
        <v>0</v>
      </c>
      <c r="AB455" s="10"/>
      <c r="AC455" s="18">
        <f t="shared" si="62"/>
        <v>0</v>
      </c>
      <c r="AD455" s="94"/>
      <c r="AE455" s="94"/>
      <c r="AF455" s="94"/>
      <c r="AG455" s="94"/>
      <c r="AH455" s="94"/>
      <c r="AI455" s="94"/>
      <c r="AJ455" s="94"/>
      <c r="AK455" s="94"/>
      <c r="AL455" s="94"/>
      <c r="AM455" s="94"/>
    </row>
    <row r="456" spans="1:39" s="20" customFormat="1">
      <c r="A456" s="31"/>
      <c r="B456" s="31"/>
      <c r="C456" s="94"/>
      <c r="D456" s="94"/>
      <c r="E456" s="94"/>
      <c r="F456" s="149"/>
      <c r="G456" s="14">
        <v>3</v>
      </c>
      <c r="H456" s="15">
        <v>2026</v>
      </c>
      <c r="I456" s="200">
        <v>2026</v>
      </c>
      <c r="J456" s="200">
        <v>2026</v>
      </c>
      <c r="K456" s="16" t="str">
        <f>[1]Lib_RawData!G267</f>
        <v>CFO</v>
      </c>
      <c r="L456" s="17">
        <f t="shared" si="56"/>
        <v>0</v>
      </c>
      <c r="M456" s="10">
        <f t="shared" si="56"/>
        <v>0</v>
      </c>
      <c r="N456" s="10">
        <f t="shared" si="56"/>
        <v>0</v>
      </c>
      <c r="O456" s="18">
        <f t="shared" si="57"/>
        <v>0</v>
      </c>
      <c r="P456" s="19">
        <f t="shared" si="58"/>
        <v>0</v>
      </c>
      <c r="Q456" s="20">
        <f>P456*[1]Factors!D443</f>
        <v>0</v>
      </c>
      <c r="R456" s="20">
        <f t="shared" si="59"/>
        <v>0</v>
      </c>
      <c r="S456" s="20">
        <f>R456*[1]Factors!D443</f>
        <v>0</v>
      </c>
      <c r="T456" s="21">
        <f>R456*[1]Factors!D443*[1]Factors!E443</f>
        <v>0</v>
      </c>
      <c r="U456" s="17"/>
      <c r="V456" s="10"/>
      <c r="W456" s="18">
        <f>[1]Lib_RawData!AK267</f>
        <v>0</v>
      </c>
      <c r="X456" s="27">
        <f t="shared" si="61"/>
        <v>40.033984124977437</v>
      </c>
      <c r="Y456" s="10">
        <f t="shared" si="60"/>
        <v>0</v>
      </c>
      <c r="Z456" s="17"/>
      <c r="AA456" s="10">
        <f t="shared" si="55"/>
        <v>0</v>
      </c>
      <c r="AB456" s="10"/>
      <c r="AC456" s="18">
        <f t="shared" si="62"/>
        <v>0</v>
      </c>
      <c r="AD456" s="94"/>
      <c r="AE456" s="94"/>
      <c r="AF456" s="94"/>
      <c r="AG456" s="94"/>
      <c r="AH456" s="94"/>
      <c r="AI456" s="94"/>
      <c r="AJ456" s="94"/>
      <c r="AK456" s="94"/>
      <c r="AL456" s="94"/>
      <c r="AM456" s="94"/>
    </row>
    <row r="457" spans="1:39" s="20" customFormat="1">
      <c r="A457" s="31"/>
      <c r="B457" s="31"/>
      <c r="C457" s="94"/>
      <c r="D457" s="94"/>
      <c r="E457" s="94"/>
      <c r="F457" s="149"/>
      <c r="G457" s="14">
        <v>4</v>
      </c>
      <c r="H457" s="15">
        <v>2026</v>
      </c>
      <c r="I457" s="200">
        <v>2026</v>
      </c>
      <c r="J457" s="200">
        <v>2027</v>
      </c>
      <c r="K457" s="16" t="str">
        <f>[1]Lib_RawData!G268</f>
        <v>CFO</v>
      </c>
      <c r="L457" s="17">
        <f t="shared" si="56"/>
        <v>0</v>
      </c>
      <c r="M457" s="10">
        <f t="shared" si="56"/>
        <v>0</v>
      </c>
      <c r="N457" s="10">
        <f t="shared" si="56"/>
        <v>0</v>
      </c>
      <c r="O457" s="18">
        <f t="shared" si="57"/>
        <v>0</v>
      </c>
      <c r="P457" s="19">
        <f t="shared" si="58"/>
        <v>0</v>
      </c>
      <c r="Q457" s="20">
        <f>P457*[1]Factors!D444</f>
        <v>0</v>
      </c>
      <c r="R457" s="20">
        <f t="shared" si="59"/>
        <v>0</v>
      </c>
      <c r="S457" s="20">
        <f>R457*[1]Factors!D444</f>
        <v>0</v>
      </c>
      <c r="T457" s="21">
        <f>R457*[1]Factors!D444*[1]Factors!E444</f>
        <v>0</v>
      </c>
      <c r="U457" s="17"/>
      <c r="V457" s="10"/>
      <c r="W457" s="18">
        <f>[1]Lib_RawData!AK268</f>
        <v>0</v>
      </c>
      <c r="X457" s="27">
        <f t="shared" si="61"/>
        <v>40.033984124977437</v>
      </c>
      <c r="Y457" s="10">
        <f t="shared" si="60"/>
        <v>0</v>
      </c>
      <c r="Z457" s="17"/>
      <c r="AA457" s="10">
        <f t="shared" si="55"/>
        <v>0</v>
      </c>
      <c r="AB457" s="10"/>
      <c r="AC457" s="18">
        <f t="shared" si="62"/>
        <v>0</v>
      </c>
      <c r="AD457" s="94"/>
      <c r="AE457" s="94"/>
      <c r="AF457" s="94"/>
      <c r="AG457" s="94"/>
      <c r="AH457" s="94"/>
      <c r="AI457" s="94"/>
      <c r="AJ457" s="94"/>
      <c r="AK457" s="94"/>
      <c r="AL457" s="94"/>
      <c r="AM457" s="94"/>
    </row>
    <row r="458" spans="1:39" s="20" customFormat="1">
      <c r="A458" s="31"/>
      <c r="B458" s="31"/>
      <c r="C458" s="94"/>
      <c r="D458" s="94"/>
      <c r="E458" s="94"/>
      <c r="F458" s="149"/>
      <c r="G458" s="14">
        <v>5</v>
      </c>
      <c r="H458" s="15">
        <v>2026</v>
      </c>
      <c r="I458" s="200">
        <v>2026</v>
      </c>
      <c r="J458" s="200">
        <v>2027</v>
      </c>
      <c r="K458" s="16" t="str">
        <f>[1]Lib_RawData!G269</f>
        <v>CFO</v>
      </c>
      <c r="L458" s="17">
        <f t="shared" si="56"/>
        <v>0</v>
      </c>
      <c r="M458" s="10">
        <f t="shared" si="56"/>
        <v>0</v>
      </c>
      <c r="N458" s="10">
        <f t="shared" si="56"/>
        <v>0</v>
      </c>
      <c r="O458" s="18">
        <f t="shared" si="57"/>
        <v>0</v>
      </c>
      <c r="P458" s="19">
        <f t="shared" si="58"/>
        <v>0</v>
      </c>
      <c r="Q458" s="20">
        <f>P458*[1]Factors!D445</f>
        <v>0</v>
      </c>
      <c r="R458" s="20">
        <f t="shared" si="59"/>
        <v>0</v>
      </c>
      <c r="S458" s="20">
        <f>R458*[1]Factors!D445</f>
        <v>0</v>
      </c>
      <c r="T458" s="21">
        <f>R458*[1]Factors!D445*[1]Factors!E445</f>
        <v>0</v>
      </c>
      <c r="U458" s="17"/>
      <c r="V458" s="10"/>
      <c r="W458" s="18">
        <f>[1]Lib_RawData!AK269</f>
        <v>0</v>
      </c>
      <c r="X458" s="27">
        <f t="shared" si="61"/>
        <v>40.033984124977437</v>
      </c>
      <c r="Y458" s="10">
        <f t="shared" si="60"/>
        <v>0</v>
      </c>
      <c r="Z458" s="17"/>
      <c r="AA458" s="10">
        <f t="shared" si="55"/>
        <v>0</v>
      </c>
      <c r="AB458" s="10"/>
      <c r="AC458" s="18">
        <f t="shared" si="62"/>
        <v>0</v>
      </c>
      <c r="AD458" s="94"/>
      <c r="AE458" s="94"/>
      <c r="AF458" s="94"/>
      <c r="AG458" s="94"/>
      <c r="AH458" s="94"/>
      <c r="AI458" s="94"/>
      <c r="AJ458" s="94"/>
      <c r="AK458" s="94"/>
      <c r="AL458" s="94"/>
      <c r="AM458" s="94"/>
    </row>
    <row r="459" spans="1:39" s="20" customFormat="1">
      <c r="A459" s="31"/>
      <c r="B459" s="31"/>
      <c r="C459" s="94"/>
      <c r="D459" s="94"/>
      <c r="E459" s="94"/>
      <c r="F459" s="149"/>
      <c r="G459" s="14">
        <v>6</v>
      </c>
      <c r="H459" s="15">
        <v>2026</v>
      </c>
      <c r="I459" s="200">
        <v>2026</v>
      </c>
      <c r="J459" s="200">
        <v>2027</v>
      </c>
      <c r="K459" s="16" t="str">
        <f>[1]Lib_RawData!G270</f>
        <v>CFO</v>
      </c>
      <c r="L459" s="17">
        <f t="shared" si="56"/>
        <v>0</v>
      </c>
      <c r="M459" s="10">
        <f t="shared" si="56"/>
        <v>0</v>
      </c>
      <c r="N459" s="10">
        <f t="shared" si="56"/>
        <v>0</v>
      </c>
      <c r="O459" s="18">
        <f t="shared" si="57"/>
        <v>0</v>
      </c>
      <c r="P459" s="19">
        <f t="shared" si="58"/>
        <v>0</v>
      </c>
      <c r="Q459" s="20">
        <f>P459*[1]Factors!D446</f>
        <v>0</v>
      </c>
      <c r="R459" s="20">
        <f t="shared" si="59"/>
        <v>0</v>
      </c>
      <c r="S459" s="20">
        <f>R459*[1]Factors!D446</f>
        <v>0</v>
      </c>
      <c r="T459" s="21">
        <f>R459*[1]Factors!D446*[1]Factors!E446</f>
        <v>0</v>
      </c>
      <c r="U459" s="17"/>
      <c r="V459" s="10"/>
      <c r="W459" s="18">
        <f>[1]Lib_RawData!AK270</f>
        <v>0</v>
      </c>
      <c r="X459" s="27">
        <f t="shared" si="61"/>
        <v>40.033984124977437</v>
      </c>
      <c r="Y459" s="10">
        <f t="shared" si="60"/>
        <v>0</v>
      </c>
      <c r="Z459" s="17"/>
      <c r="AA459" s="10">
        <f t="shared" si="55"/>
        <v>0</v>
      </c>
      <c r="AB459" s="10"/>
      <c r="AC459" s="18">
        <f t="shared" si="62"/>
        <v>0</v>
      </c>
      <c r="AD459" s="94"/>
      <c r="AE459" s="94"/>
      <c r="AF459" s="94"/>
      <c r="AG459" s="94"/>
      <c r="AH459" s="94"/>
      <c r="AI459" s="94"/>
      <c r="AJ459" s="94"/>
      <c r="AK459" s="94"/>
      <c r="AL459" s="94"/>
      <c r="AM459" s="94"/>
    </row>
    <row r="460" spans="1:39" s="20" customFormat="1">
      <c r="A460" s="31"/>
      <c r="B460" s="31"/>
      <c r="C460" s="94"/>
      <c r="D460" s="94"/>
      <c r="E460" s="94"/>
      <c r="F460" s="149"/>
      <c r="G460" s="14">
        <v>7</v>
      </c>
      <c r="H460" s="15">
        <v>2026</v>
      </c>
      <c r="I460" s="200">
        <v>2027</v>
      </c>
      <c r="J460" s="200">
        <v>2027</v>
      </c>
      <c r="K460" s="16" t="str">
        <f>[1]Lib_RawData!G271</f>
        <v>CFO</v>
      </c>
      <c r="L460" s="17">
        <f t="shared" si="56"/>
        <v>0</v>
      </c>
      <c r="M460" s="10">
        <f t="shared" si="56"/>
        <v>0</v>
      </c>
      <c r="N460" s="10">
        <f t="shared" si="56"/>
        <v>0</v>
      </c>
      <c r="O460" s="18">
        <f t="shared" si="57"/>
        <v>0</v>
      </c>
      <c r="P460" s="19">
        <f t="shared" si="58"/>
        <v>0</v>
      </c>
      <c r="Q460" s="20">
        <f>P460*[1]Factors!D447</f>
        <v>0</v>
      </c>
      <c r="R460" s="20">
        <f t="shared" si="59"/>
        <v>0</v>
      </c>
      <c r="S460" s="20">
        <f>R460*[1]Factors!D447</f>
        <v>0</v>
      </c>
      <c r="T460" s="21">
        <f>R460*[1]Factors!D447*[1]Factors!E447</f>
        <v>0</v>
      </c>
      <c r="U460" s="17"/>
      <c r="V460" s="10"/>
      <c r="W460" s="18">
        <f>[1]Lib_RawData!AK271</f>
        <v>0</v>
      </c>
      <c r="X460" s="27">
        <f t="shared" si="61"/>
        <v>40.033984124977437</v>
      </c>
      <c r="Y460" s="10">
        <f t="shared" si="60"/>
        <v>0</v>
      </c>
      <c r="Z460" s="17"/>
      <c r="AA460" s="10">
        <f t="shared" si="55"/>
        <v>0</v>
      </c>
      <c r="AB460" s="10"/>
      <c r="AC460" s="18">
        <f t="shared" si="62"/>
        <v>0</v>
      </c>
      <c r="AD460" s="94"/>
      <c r="AE460" s="94"/>
      <c r="AF460" s="94"/>
      <c r="AG460" s="94"/>
      <c r="AH460" s="94"/>
      <c r="AI460" s="94"/>
      <c r="AJ460" s="94"/>
      <c r="AK460" s="94"/>
      <c r="AL460" s="94"/>
      <c r="AM460" s="94"/>
    </row>
    <row r="461" spans="1:39" s="20" customFormat="1">
      <c r="A461" s="31"/>
      <c r="B461" s="31"/>
      <c r="C461" s="94"/>
      <c r="D461" s="94"/>
      <c r="E461" s="94"/>
      <c r="F461" s="149"/>
      <c r="G461" s="14">
        <v>8</v>
      </c>
      <c r="H461" s="15">
        <v>2026</v>
      </c>
      <c r="I461" s="200">
        <v>2027</v>
      </c>
      <c r="J461" s="200">
        <v>2027</v>
      </c>
      <c r="K461" s="16" t="str">
        <f>[1]Lib_RawData!G272</f>
        <v>CFO</v>
      </c>
      <c r="L461" s="17">
        <f t="shared" si="56"/>
        <v>0</v>
      </c>
      <c r="M461" s="10">
        <f t="shared" si="56"/>
        <v>0</v>
      </c>
      <c r="N461" s="10">
        <f t="shared" si="56"/>
        <v>0</v>
      </c>
      <c r="O461" s="18">
        <f t="shared" si="57"/>
        <v>0</v>
      </c>
      <c r="P461" s="19">
        <f t="shared" si="58"/>
        <v>0</v>
      </c>
      <c r="Q461" s="20">
        <f>P461*[1]Factors!D448</f>
        <v>0</v>
      </c>
      <c r="R461" s="20">
        <f t="shared" si="59"/>
        <v>0</v>
      </c>
      <c r="S461" s="20">
        <f>R461*[1]Factors!D448</f>
        <v>0</v>
      </c>
      <c r="T461" s="21">
        <f>R461*[1]Factors!D448*[1]Factors!E448</f>
        <v>0</v>
      </c>
      <c r="U461" s="17"/>
      <c r="V461" s="10"/>
      <c r="W461" s="18">
        <f>[1]Lib_RawData!AK272</f>
        <v>0</v>
      </c>
      <c r="X461" s="27">
        <f t="shared" si="61"/>
        <v>40.033984124977437</v>
      </c>
      <c r="Y461" s="10">
        <f t="shared" si="60"/>
        <v>0</v>
      </c>
      <c r="Z461" s="17"/>
      <c r="AA461" s="10">
        <f t="shared" si="55"/>
        <v>0</v>
      </c>
      <c r="AB461" s="10"/>
      <c r="AC461" s="18">
        <f t="shared" si="62"/>
        <v>0</v>
      </c>
      <c r="AD461" s="94"/>
      <c r="AE461" s="94"/>
      <c r="AF461" s="94"/>
      <c r="AG461" s="94"/>
      <c r="AH461" s="94"/>
      <c r="AI461" s="94"/>
      <c r="AJ461" s="94"/>
      <c r="AK461" s="94"/>
      <c r="AL461" s="94"/>
      <c r="AM461" s="94"/>
    </row>
    <row r="462" spans="1:39" s="20" customFormat="1">
      <c r="A462" s="31"/>
      <c r="B462" s="31"/>
      <c r="C462" s="94"/>
      <c r="D462" s="94"/>
      <c r="E462" s="94"/>
      <c r="F462" s="149"/>
      <c r="G462" s="14">
        <v>9</v>
      </c>
      <c r="H462" s="15">
        <v>2026</v>
      </c>
      <c r="I462" s="200">
        <v>2027</v>
      </c>
      <c r="J462" s="200">
        <v>2027</v>
      </c>
      <c r="K462" s="16" t="str">
        <f>[1]Lib_RawData!G273</f>
        <v>CFO</v>
      </c>
      <c r="L462" s="17">
        <f t="shared" si="56"/>
        <v>0</v>
      </c>
      <c r="M462" s="10">
        <f t="shared" si="56"/>
        <v>0</v>
      </c>
      <c r="N462" s="10">
        <f t="shared" si="56"/>
        <v>0</v>
      </c>
      <c r="O462" s="18">
        <f t="shared" si="57"/>
        <v>0</v>
      </c>
      <c r="P462" s="19">
        <f t="shared" si="58"/>
        <v>0</v>
      </c>
      <c r="Q462" s="20">
        <f>P462*[1]Factors!D449</f>
        <v>0</v>
      </c>
      <c r="R462" s="20">
        <f t="shared" si="59"/>
        <v>0</v>
      </c>
      <c r="S462" s="20">
        <f>R462*[1]Factors!D449</f>
        <v>0</v>
      </c>
      <c r="T462" s="21">
        <f>R462*[1]Factors!D449*[1]Factors!E449</f>
        <v>0</v>
      </c>
      <c r="U462" s="17"/>
      <c r="V462" s="10"/>
      <c r="W462" s="18">
        <f>[1]Lib_RawData!AK273</f>
        <v>0</v>
      </c>
      <c r="X462" s="27">
        <f t="shared" si="61"/>
        <v>40.033984124977437</v>
      </c>
      <c r="Y462" s="10">
        <f t="shared" si="60"/>
        <v>0</v>
      </c>
      <c r="Z462" s="17"/>
      <c r="AA462" s="10">
        <f t="shared" si="55"/>
        <v>0</v>
      </c>
      <c r="AB462" s="10"/>
      <c r="AC462" s="18">
        <f t="shared" si="62"/>
        <v>0</v>
      </c>
      <c r="AD462" s="94"/>
      <c r="AE462" s="94"/>
      <c r="AF462" s="94"/>
      <c r="AG462" s="94"/>
      <c r="AH462" s="94"/>
      <c r="AI462" s="94"/>
      <c r="AJ462" s="94"/>
      <c r="AK462" s="94"/>
      <c r="AL462" s="94"/>
      <c r="AM462" s="94"/>
    </row>
    <row r="463" spans="1:39" s="20" customFormat="1">
      <c r="A463" s="31"/>
      <c r="B463" s="31"/>
      <c r="C463" s="94"/>
      <c r="D463" s="94"/>
      <c r="E463" s="94"/>
      <c r="F463" s="149"/>
      <c r="G463" s="14">
        <v>10</v>
      </c>
      <c r="H463" s="15">
        <v>2026</v>
      </c>
      <c r="I463" s="200">
        <v>2027</v>
      </c>
      <c r="J463" s="200">
        <v>2027</v>
      </c>
      <c r="K463" s="16" t="str">
        <f>[1]Lib_RawData!G274</f>
        <v>CFO</v>
      </c>
      <c r="L463" s="17">
        <f t="shared" si="56"/>
        <v>0</v>
      </c>
      <c r="M463" s="10">
        <f t="shared" si="56"/>
        <v>0</v>
      </c>
      <c r="N463" s="10">
        <f t="shared" si="56"/>
        <v>0</v>
      </c>
      <c r="O463" s="18">
        <f t="shared" si="57"/>
        <v>0</v>
      </c>
      <c r="P463" s="19">
        <f t="shared" si="58"/>
        <v>0</v>
      </c>
      <c r="Q463" s="20">
        <f>P463*[1]Factors!D450</f>
        <v>0</v>
      </c>
      <c r="R463" s="20">
        <f t="shared" si="59"/>
        <v>0</v>
      </c>
      <c r="S463" s="20">
        <f>R463*[1]Factors!D450</f>
        <v>0</v>
      </c>
      <c r="T463" s="21">
        <f>R463*[1]Factors!D450*[1]Factors!E450</f>
        <v>0</v>
      </c>
      <c r="U463" s="17"/>
      <c r="V463" s="10"/>
      <c r="W463" s="18">
        <f>[1]Lib_RawData!AK274</f>
        <v>0</v>
      </c>
      <c r="X463" s="27">
        <f t="shared" si="61"/>
        <v>40.033984124977437</v>
      </c>
      <c r="Y463" s="10">
        <f t="shared" si="60"/>
        <v>0</v>
      </c>
      <c r="Z463" s="17"/>
      <c r="AA463" s="10">
        <f t="shared" si="55"/>
        <v>0</v>
      </c>
      <c r="AB463" s="10"/>
      <c r="AC463" s="18">
        <f t="shared" si="62"/>
        <v>0</v>
      </c>
      <c r="AD463" s="94"/>
      <c r="AE463" s="94"/>
      <c r="AF463" s="94"/>
      <c r="AG463" s="94"/>
      <c r="AH463" s="94"/>
      <c r="AI463" s="94"/>
      <c r="AJ463" s="94"/>
      <c r="AK463" s="94"/>
      <c r="AL463" s="94"/>
      <c r="AM463" s="94"/>
    </row>
    <row r="464" spans="1:39" s="20" customFormat="1">
      <c r="A464" s="31"/>
      <c r="B464" s="31"/>
      <c r="C464" s="94"/>
      <c r="D464" s="94"/>
      <c r="E464" s="94"/>
      <c r="F464" s="149"/>
      <c r="G464" s="14">
        <v>11</v>
      </c>
      <c r="H464" s="15">
        <v>2026</v>
      </c>
      <c r="I464" s="200">
        <v>2027</v>
      </c>
      <c r="J464" s="200">
        <v>2027</v>
      </c>
      <c r="K464" s="16" t="str">
        <f>[1]Lib_RawData!G275</f>
        <v>CFO</v>
      </c>
      <c r="L464" s="17">
        <f t="shared" si="56"/>
        <v>0</v>
      </c>
      <c r="M464" s="10">
        <f t="shared" si="56"/>
        <v>0</v>
      </c>
      <c r="N464" s="10">
        <f t="shared" si="56"/>
        <v>0</v>
      </c>
      <c r="O464" s="18">
        <f t="shared" si="57"/>
        <v>0</v>
      </c>
      <c r="P464" s="19">
        <f t="shared" si="58"/>
        <v>0</v>
      </c>
      <c r="Q464" s="20">
        <f>P464*[1]Factors!D451</f>
        <v>0</v>
      </c>
      <c r="R464" s="20">
        <f t="shared" si="59"/>
        <v>0</v>
      </c>
      <c r="S464" s="20">
        <f>R464*[1]Factors!D451</f>
        <v>0</v>
      </c>
      <c r="T464" s="21">
        <f>R464*[1]Factors!D451*[1]Factors!E451</f>
        <v>0</v>
      </c>
      <c r="U464" s="17"/>
      <c r="V464" s="10"/>
      <c r="W464" s="18">
        <f>[1]Lib_RawData!AK275</f>
        <v>0</v>
      </c>
      <c r="X464" s="27">
        <f t="shared" si="61"/>
        <v>40.033984124977437</v>
      </c>
      <c r="Y464" s="10">
        <f t="shared" si="60"/>
        <v>0</v>
      </c>
      <c r="Z464" s="17"/>
      <c r="AA464" s="10">
        <f t="shared" si="55"/>
        <v>0</v>
      </c>
      <c r="AB464" s="10"/>
      <c r="AC464" s="18">
        <f t="shared" si="62"/>
        <v>0</v>
      </c>
      <c r="AD464" s="94"/>
      <c r="AE464" s="94"/>
      <c r="AF464" s="94"/>
      <c r="AG464" s="94"/>
      <c r="AH464" s="94"/>
      <c r="AI464" s="94"/>
      <c r="AJ464" s="94"/>
      <c r="AK464" s="94"/>
      <c r="AL464" s="94"/>
      <c r="AM464" s="94"/>
    </row>
    <row r="465" spans="1:39" s="20" customFormat="1">
      <c r="A465" s="31"/>
      <c r="B465" s="31"/>
      <c r="C465" s="94"/>
      <c r="D465" s="94"/>
      <c r="E465" s="94"/>
      <c r="F465" s="149"/>
      <c r="G465" s="14">
        <v>12</v>
      </c>
      <c r="H465" s="15">
        <v>2026</v>
      </c>
      <c r="I465" s="200">
        <v>2027</v>
      </c>
      <c r="J465" s="200">
        <v>2027</v>
      </c>
      <c r="K465" s="16" t="str">
        <f>[1]Lib_RawData!G276</f>
        <v>CFO</v>
      </c>
      <c r="L465" s="17">
        <f t="shared" si="56"/>
        <v>0</v>
      </c>
      <c r="M465" s="10">
        <f t="shared" si="56"/>
        <v>0</v>
      </c>
      <c r="N465" s="10">
        <f t="shared" si="56"/>
        <v>0</v>
      </c>
      <c r="O465" s="18">
        <f t="shared" si="57"/>
        <v>0</v>
      </c>
      <c r="P465" s="19">
        <f t="shared" si="58"/>
        <v>0</v>
      </c>
      <c r="Q465" s="20">
        <f>P465*[1]Factors!D452</f>
        <v>0</v>
      </c>
      <c r="R465" s="20">
        <f t="shared" si="59"/>
        <v>0</v>
      </c>
      <c r="S465" s="20">
        <f>R465*[1]Factors!D452</f>
        <v>0</v>
      </c>
      <c r="T465" s="21">
        <f>R465*[1]Factors!D452*[1]Factors!E452</f>
        <v>0</v>
      </c>
      <c r="U465" s="17"/>
      <c r="V465" s="10"/>
      <c r="W465" s="18">
        <f>[1]Lib_RawData!AK276</f>
        <v>0</v>
      </c>
      <c r="X465" s="27">
        <f t="shared" si="61"/>
        <v>40.033984124977437</v>
      </c>
      <c r="Y465" s="10">
        <f t="shared" si="60"/>
        <v>0</v>
      </c>
      <c r="Z465" s="17"/>
      <c r="AA465" s="10">
        <f t="shared" si="55"/>
        <v>0</v>
      </c>
      <c r="AB465" s="10"/>
      <c r="AC465" s="18">
        <f t="shared" si="62"/>
        <v>0</v>
      </c>
      <c r="AD465" s="94"/>
      <c r="AE465" s="94"/>
      <c r="AF465" s="94"/>
      <c r="AG465" s="94"/>
      <c r="AH465" s="94"/>
      <c r="AI465" s="94"/>
      <c r="AJ465" s="94"/>
      <c r="AK465" s="94"/>
      <c r="AL465" s="94"/>
      <c r="AM465" s="94"/>
    </row>
    <row r="466" spans="1:39" s="20" customFormat="1">
      <c r="A466" s="31"/>
      <c r="B466" s="31"/>
      <c r="C466" s="94"/>
      <c r="D466" s="94"/>
      <c r="E466" s="94"/>
      <c r="F466" s="149"/>
      <c r="G466" s="14">
        <v>1</v>
      </c>
      <c r="H466" s="15">
        <v>2027</v>
      </c>
      <c r="I466" s="200">
        <v>2027</v>
      </c>
      <c r="J466" s="200">
        <v>2027</v>
      </c>
      <c r="K466" s="16" t="str">
        <f>[1]Lib_RawData!G277</f>
        <v>CFO</v>
      </c>
      <c r="L466" s="17">
        <f t="shared" si="56"/>
        <v>0</v>
      </c>
      <c r="M466" s="10">
        <f t="shared" si="56"/>
        <v>0</v>
      </c>
      <c r="N466" s="10">
        <f t="shared" si="56"/>
        <v>0</v>
      </c>
      <c r="O466" s="18">
        <f t="shared" si="57"/>
        <v>0</v>
      </c>
      <c r="P466" s="19">
        <f t="shared" si="58"/>
        <v>0</v>
      </c>
      <c r="Q466" s="20">
        <f>P466*[1]Factors!D453</f>
        <v>0</v>
      </c>
      <c r="R466" s="20">
        <f t="shared" si="59"/>
        <v>0</v>
      </c>
      <c r="S466" s="20">
        <f>R466*[1]Factors!D453</f>
        <v>0</v>
      </c>
      <c r="T466" s="21">
        <f>R466*[1]Factors!D453*[1]Factors!E453</f>
        <v>0</v>
      </c>
      <c r="U466" s="17"/>
      <c r="V466" s="10"/>
      <c r="W466" s="18">
        <f>[1]Lib_RawData!AK277</f>
        <v>0</v>
      </c>
      <c r="X466" s="27">
        <f t="shared" si="61"/>
        <v>41.43517356935164</v>
      </c>
      <c r="Y466" s="10">
        <f t="shared" si="60"/>
        <v>0</v>
      </c>
      <c r="Z466" s="17"/>
      <c r="AA466" s="10">
        <f t="shared" si="55"/>
        <v>0</v>
      </c>
      <c r="AB466" s="10"/>
      <c r="AC466" s="18">
        <f t="shared" si="62"/>
        <v>0</v>
      </c>
      <c r="AD466" s="94"/>
      <c r="AE466" s="94"/>
      <c r="AF466" s="94"/>
      <c r="AG466" s="94"/>
      <c r="AH466" s="94"/>
      <c r="AI466" s="94"/>
      <c r="AJ466" s="94"/>
      <c r="AK466" s="94"/>
      <c r="AL466" s="94"/>
      <c r="AM466" s="94"/>
    </row>
    <row r="467" spans="1:39" s="20" customFormat="1">
      <c r="A467" s="31"/>
      <c r="B467" s="31"/>
      <c r="C467" s="94"/>
      <c r="D467" s="94"/>
      <c r="E467" s="94"/>
      <c r="F467" s="149"/>
      <c r="G467" s="14">
        <v>2</v>
      </c>
      <c r="H467" s="15">
        <v>2027</v>
      </c>
      <c r="I467" s="200">
        <v>2027</v>
      </c>
      <c r="J467" s="200">
        <v>2027</v>
      </c>
      <c r="K467" s="16" t="str">
        <f>[1]Lib_RawData!G278</f>
        <v>CFO</v>
      </c>
      <c r="L467" s="17">
        <f t="shared" si="56"/>
        <v>0</v>
      </c>
      <c r="M467" s="10">
        <f t="shared" si="56"/>
        <v>0</v>
      </c>
      <c r="N467" s="10">
        <f t="shared" si="56"/>
        <v>0</v>
      </c>
      <c r="O467" s="18">
        <f t="shared" si="57"/>
        <v>0</v>
      </c>
      <c r="P467" s="19">
        <f t="shared" si="58"/>
        <v>0</v>
      </c>
      <c r="Q467" s="20">
        <f>P467*[1]Factors!D454</f>
        <v>0</v>
      </c>
      <c r="R467" s="20">
        <f t="shared" si="59"/>
        <v>0</v>
      </c>
      <c r="S467" s="20">
        <f>R467*[1]Factors!D454</f>
        <v>0</v>
      </c>
      <c r="T467" s="21">
        <f>R467*[1]Factors!D454*[1]Factors!E454</f>
        <v>0</v>
      </c>
      <c r="U467" s="17"/>
      <c r="V467" s="10"/>
      <c r="W467" s="18">
        <f>[1]Lib_RawData!AK278</f>
        <v>0</v>
      </c>
      <c r="X467" s="27">
        <f t="shared" si="61"/>
        <v>41.43517356935164</v>
      </c>
      <c r="Y467" s="10">
        <f t="shared" si="60"/>
        <v>0</v>
      </c>
      <c r="Z467" s="17"/>
      <c r="AA467" s="10">
        <f t="shared" si="55"/>
        <v>0</v>
      </c>
      <c r="AB467" s="10"/>
      <c r="AC467" s="18">
        <f t="shared" si="62"/>
        <v>0</v>
      </c>
      <c r="AD467" s="94"/>
      <c r="AE467" s="94"/>
      <c r="AF467" s="94"/>
      <c r="AG467" s="94"/>
      <c r="AH467" s="94"/>
      <c r="AI467" s="94"/>
      <c r="AJ467" s="94"/>
      <c r="AK467" s="94"/>
      <c r="AL467" s="94"/>
      <c r="AM467" s="94"/>
    </row>
    <row r="468" spans="1:39" s="20" customFormat="1">
      <c r="A468" s="31"/>
      <c r="B468" s="31"/>
      <c r="C468" s="94"/>
      <c r="D468" s="94"/>
      <c r="E468" s="94"/>
      <c r="F468" s="149"/>
      <c r="G468" s="14">
        <v>3</v>
      </c>
      <c r="H468" s="15">
        <v>2027</v>
      </c>
      <c r="I468" s="200">
        <v>2027</v>
      </c>
      <c r="J468" s="200">
        <v>2027</v>
      </c>
      <c r="K468" s="16" t="str">
        <f>[1]Lib_RawData!G279</f>
        <v>CFO</v>
      </c>
      <c r="L468" s="17">
        <f t="shared" si="56"/>
        <v>0</v>
      </c>
      <c r="M468" s="10">
        <f t="shared" si="56"/>
        <v>0</v>
      </c>
      <c r="N468" s="10">
        <f t="shared" si="56"/>
        <v>0</v>
      </c>
      <c r="O468" s="18">
        <f t="shared" si="57"/>
        <v>0</v>
      </c>
      <c r="P468" s="19">
        <f t="shared" si="58"/>
        <v>0</v>
      </c>
      <c r="Q468" s="20">
        <f>P468*[1]Factors!D455</f>
        <v>0</v>
      </c>
      <c r="R468" s="20">
        <f t="shared" si="59"/>
        <v>0</v>
      </c>
      <c r="S468" s="20">
        <f>R468*[1]Factors!D455</f>
        <v>0</v>
      </c>
      <c r="T468" s="21">
        <f>R468*[1]Factors!D455*[1]Factors!E455</f>
        <v>0</v>
      </c>
      <c r="U468" s="17"/>
      <c r="V468" s="10"/>
      <c r="W468" s="18">
        <f>[1]Lib_RawData!AK279</f>
        <v>0</v>
      </c>
      <c r="X468" s="27">
        <f t="shared" si="61"/>
        <v>41.43517356935164</v>
      </c>
      <c r="Y468" s="10">
        <f t="shared" si="60"/>
        <v>0</v>
      </c>
      <c r="Z468" s="17"/>
      <c r="AA468" s="10">
        <f t="shared" si="55"/>
        <v>0</v>
      </c>
      <c r="AB468" s="10"/>
      <c r="AC468" s="18">
        <f t="shared" si="62"/>
        <v>0</v>
      </c>
      <c r="AD468" s="94"/>
      <c r="AE468" s="94"/>
      <c r="AF468" s="94"/>
      <c r="AG468" s="94"/>
      <c r="AH468" s="94"/>
      <c r="AI468" s="94"/>
      <c r="AJ468" s="94"/>
      <c r="AK468" s="94"/>
      <c r="AL468" s="94"/>
      <c r="AM468" s="94"/>
    </row>
    <row r="469" spans="1:39" s="20" customFormat="1">
      <c r="A469" s="31"/>
      <c r="B469" s="31"/>
      <c r="C469" s="94"/>
      <c r="D469" s="94"/>
      <c r="E469" s="94"/>
      <c r="F469" s="149"/>
      <c r="G469" s="14">
        <v>4</v>
      </c>
      <c r="H469" s="15">
        <v>2027</v>
      </c>
      <c r="I469" s="200">
        <v>2027</v>
      </c>
      <c r="J469" s="200">
        <v>2028</v>
      </c>
      <c r="K469" s="16" t="str">
        <f>[1]Lib_RawData!G280</f>
        <v>CFO</v>
      </c>
      <c r="L469" s="17">
        <f t="shared" si="56"/>
        <v>0</v>
      </c>
      <c r="M469" s="10">
        <f t="shared" si="56"/>
        <v>0</v>
      </c>
      <c r="N469" s="10">
        <f t="shared" si="56"/>
        <v>0</v>
      </c>
      <c r="O469" s="18">
        <f t="shared" si="57"/>
        <v>0</v>
      </c>
      <c r="P469" s="19">
        <f t="shared" si="58"/>
        <v>0</v>
      </c>
      <c r="Q469" s="20">
        <f>P469*[1]Factors!D456</f>
        <v>0</v>
      </c>
      <c r="R469" s="20">
        <f t="shared" si="59"/>
        <v>0</v>
      </c>
      <c r="S469" s="20">
        <f>R469*[1]Factors!D456</f>
        <v>0</v>
      </c>
      <c r="T469" s="21">
        <f>R469*[1]Factors!D456*[1]Factors!E456</f>
        <v>0</v>
      </c>
      <c r="U469" s="17"/>
      <c r="V469" s="10"/>
      <c r="W469" s="18">
        <f>[1]Lib_RawData!AK280</f>
        <v>0</v>
      </c>
      <c r="X469" s="27">
        <f t="shared" si="61"/>
        <v>41.43517356935164</v>
      </c>
      <c r="Y469" s="10">
        <f t="shared" si="60"/>
        <v>0</v>
      </c>
      <c r="Z469" s="17"/>
      <c r="AA469" s="10">
        <f t="shared" si="55"/>
        <v>0</v>
      </c>
      <c r="AB469" s="10"/>
      <c r="AC469" s="18">
        <f t="shared" si="62"/>
        <v>0</v>
      </c>
      <c r="AD469" s="94"/>
      <c r="AE469" s="94"/>
      <c r="AF469" s="94"/>
      <c r="AG469" s="94"/>
      <c r="AH469" s="94"/>
      <c r="AI469" s="94"/>
      <c r="AJ469" s="94"/>
      <c r="AK469" s="94"/>
      <c r="AL469" s="94"/>
      <c r="AM469" s="94"/>
    </row>
    <row r="470" spans="1:39" s="20" customFormat="1">
      <c r="A470" s="31"/>
      <c r="B470" s="31"/>
      <c r="C470" s="94"/>
      <c r="D470" s="94"/>
      <c r="E470" s="94"/>
      <c r="F470" s="149"/>
      <c r="G470" s="14">
        <v>5</v>
      </c>
      <c r="H470" s="15">
        <v>2027</v>
      </c>
      <c r="I470" s="200">
        <v>2027</v>
      </c>
      <c r="J470" s="200">
        <v>2028</v>
      </c>
      <c r="K470" s="16" t="str">
        <f>[1]Lib_RawData!G281</f>
        <v>CFO</v>
      </c>
      <c r="L470" s="17">
        <f t="shared" si="56"/>
        <v>0</v>
      </c>
      <c r="M470" s="10">
        <f t="shared" si="56"/>
        <v>0</v>
      </c>
      <c r="N470" s="10">
        <f t="shared" si="56"/>
        <v>0</v>
      </c>
      <c r="O470" s="18">
        <f t="shared" si="57"/>
        <v>0</v>
      </c>
      <c r="P470" s="19">
        <f t="shared" si="58"/>
        <v>0</v>
      </c>
      <c r="Q470" s="20">
        <f>P470*[1]Factors!D457</f>
        <v>0</v>
      </c>
      <c r="R470" s="20">
        <f t="shared" si="59"/>
        <v>0</v>
      </c>
      <c r="S470" s="20">
        <f>R470*[1]Factors!D457</f>
        <v>0</v>
      </c>
      <c r="T470" s="21">
        <f>R470*[1]Factors!D457*[1]Factors!E457</f>
        <v>0</v>
      </c>
      <c r="U470" s="17"/>
      <c r="V470" s="10"/>
      <c r="W470" s="18">
        <f>[1]Lib_RawData!AK281</f>
        <v>0</v>
      </c>
      <c r="X470" s="27">
        <f t="shared" si="61"/>
        <v>41.43517356935164</v>
      </c>
      <c r="Y470" s="10">
        <f t="shared" si="60"/>
        <v>0</v>
      </c>
      <c r="Z470" s="17"/>
      <c r="AA470" s="10">
        <f t="shared" ref="AA470:AA513" si="63">+Y470</f>
        <v>0</v>
      </c>
      <c r="AB470" s="10"/>
      <c r="AC470" s="18">
        <f t="shared" si="62"/>
        <v>0</v>
      </c>
      <c r="AD470" s="94"/>
      <c r="AE470" s="94"/>
      <c r="AF470" s="94"/>
      <c r="AG470" s="94"/>
      <c r="AH470" s="94"/>
      <c r="AI470" s="94"/>
      <c r="AJ470" s="94"/>
      <c r="AK470" s="94"/>
      <c r="AL470" s="94"/>
      <c r="AM470" s="94"/>
    </row>
    <row r="471" spans="1:39" s="20" customFormat="1">
      <c r="A471" s="31"/>
      <c r="B471" s="31"/>
      <c r="C471" s="94"/>
      <c r="D471" s="94"/>
      <c r="E471" s="94"/>
      <c r="F471" s="149"/>
      <c r="G471" s="14">
        <v>6</v>
      </c>
      <c r="H471" s="15">
        <v>2027</v>
      </c>
      <c r="I471" s="200">
        <v>2027</v>
      </c>
      <c r="J471" s="200">
        <v>2028</v>
      </c>
      <c r="K471" s="16" t="str">
        <f>[1]Lib_RawData!G282</f>
        <v>CFO</v>
      </c>
      <c r="L471" s="17">
        <f t="shared" ref="L471:N511" si="64">Z471</f>
        <v>0</v>
      </c>
      <c r="M471" s="10">
        <f t="shared" si="64"/>
        <v>0</v>
      </c>
      <c r="N471" s="10">
        <f t="shared" si="64"/>
        <v>0</v>
      </c>
      <c r="O471" s="18">
        <f t="shared" ref="O471:O513" si="65">N471+M471</f>
        <v>0</v>
      </c>
      <c r="P471" s="19">
        <f t="shared" ref="P471:P513" si="66">O471</f>
        <v>0</v>
      </c>
      <c r="Q471" s="20">
        <f>P471*[1]Factors!D458</f>
        <v>0</v>
      </c>
      <c r="R471" s="20">
        <f t="shared" ref="R471:R513" si="67">U471+W471</f>
        <v>0</v>
      </c>
      <c r="S471" s="20">
        <f>R471*[1]Factors!D458</f>
        <v>0</v>
      </c>
      <c r="T471" s="21">
        <f>R471*[1]Factors!D458*[1]Factors!E458</f>
        <v>0</v>
      </c>
      <c r="U471" s="17"/>
      <c r="V471" s="10"/>
      <c r="W471" s="18">
        <f>[1]Lib_RawData!AK282</f>
        <v>0</v>
      </c>
      <c r="X471" s="27">
        <f t="shared" si="61"/>
        <v>41.43517356935164</v>
      </c>
      <c r="Y471" s="10">
        <f t="shared" si="60"/>
        <v>0</v>
      </c>
      <c r="Z471" s="17"/>
      <c r="AA471" s="10">
        <f t="shared" si="63"/>
        <v>0</v>
      </c>
      <c r="AB471" s="10"/>
      <c r="AC471" s="18">
        <f t="shared" si="62"/>
        <v>0</v>
      </c>
      <c r="AD471" s="94"/>
      <c r="AE471" s="94"/>
      <c r="AF471" s="94"/>
      <c r="AG471" s="94"/>
      <c r="AH471" s="94"/>
      <c r="AI471" s="94"/>
      <c r="AJ471" s="94"/>
      <c r="AK471" s="94"/>
      <c r="AL471" s="94"/>
      <c r="AM471" s="94"/>
    </row>
    <row r="472" spans="1:39" s="20" customFormat="1">
      <c r="A472" s="31"/>
      <c r="B472" s="31"/>
      <c r="C472" s="94"/>
      <c r="D472" s="94"/>
      <c r="E472" s="94"/>
      <c r="F472" s="149"/>
      <c r="G472" s="14">
        <v>7</v>
      </c>
      <c r="H472" s="15">
        <v>2027</v>
      </c>
      <c r="I472" s="200">
        <v>2028</v>
      </c>
      <c r="J472" s="200">
        <v>2028</v>
      </c>
      <c r="K472" s="16" t="str">
        <f>[1]Lib_RawData!G283</f>
        <v>CFO</v>
      </c>
      <c r="L472" s="17">
        <f t="shared" si="64"/>
        <v>0</v>
      </c>
      <c r="M472" s="10">
        <f t="shared" si="64"/>
        <v>0</v>
      </c>
      <c r="N472" s="10">
        <f t="shared" si="64"/>
        <v>0</v>
      </c>
      <c r="O472" s="18">
        <f t="shared" si="65"/>
        <v>0</v>
      </c>
      <c r="P472" s="19">
        <f t="shared" si="66"/>
        <v>0</v>
      </c>
      <c r="Q472" s="20">
        <f>P472*[1]Factors!D459</f>
        <v>0</v>
      </c>
      <c r="R472" s="20">
        <f t="shared" si="67"/>
        <v>0</v>
      </c>
      <c r="S472" s="20">
        <f>R472*[1]Factors!D459</f>
        <v>0</v>
      </c>
      <c r="T472" s="21">
        <f>R472*[1]Factors!D459*[1]Factors!E459</f>
        <v>0</v>
      </c>
      <c r="U472" s="17"/>
      <c r="V472" s="10"/>
      <c r="W472" s="18">
        <f>[1]Lib_RawData!AK283</f>
        <v>0</v>
      </c>
      <c r="X472" s="27">
        <f t="shared" si="61"/>
        <v>41.43517356935164</v>
      </c>
      <c r="Y472" s="10">
        <f t="shared" si="60"/>
        <v>0</v>
      </c>
      <c r="Z472" s="17"/>
      <c r="AA472" s="10">
        <f t="shared" si="63"/>
        <v>0</v>
      </c>
      <c r="AB472" s="10"/>
      <c r="AC472" s="18">
        <f t="shared" si="62"/>
        <v>0</v>
      </c>
      <c r="AD472" s="94"/>
      <c r="AE472" s="94"/>
      <c r="AF472" s="94"/>
      <c r="AG472" s="94"/>
      <c r="AH472" s="94"/>
      <c r="AI472" s="94"/>
      <c r="AJ472" s="94"/>
      <c r="AK472" s="94"/>
      <c r="AL472" s="94"/>
      <c r="AM472" s="94"/>
    </row>
    <row r="473" spans="1:39" s="20" customFormat="1">
      <c r="A473" s="31"/>
      <c r="B473" s="31"/>
      <c r="C473" s="94"/>
      <c r="D473" s="94"/>
      <c r="E473" s="94"/>
      <c r="F473" s="149"/>
      <c r="G473" s="14">
        <v>8</v>
      </c>
      <c r="H473" s="15">
        <v>2027</v>
      </c>
      <c r="I473" s="200">
        <v>2028</v>
      </c>
      <c r="J473" s="200">
        <v>2028</v>
      </c>
      <c r="K473" s="16" t="str">
        <f>[1]Lib_RawData!G284</f>
        <v>CFO</v>
      </c>
      <c r="L473" s="17">
        <f t="shared" si="64"/>
        <v>0</v>
      </c>
      <c r="M473" s="10">
        <f t="shared" si="64"/>
        <v>0</v>
      </c>
      <c r="N473" s="10">
        <f t="shared" si="64"/>
        <v>0</v>
      </c>
      <c r="O473" s="18">
        <f t="shared" si="65"/>
        <v>0</v>
      </c>
      <c r="P473" s="19">
        <f t="shared" si="66"/>
        <v>0</v>
      </c>
      <c r="Q473" s="20">
        <f>P473*[1]Factors!D460</f>
        <v>0</v>
      </c>
      <c r="R473" s="20">
        <f t="shared" si="67"/>
        <v>0</v>
      </c>
      <c r="S473" s="20">
        <f>R473*[1]Factors!D460</f>
        <v>0</v>
      </c>
      <c r="T473" s="21">
        <f>R473*[1]Factors!D460*[1]Factors!E460</f>
        <v>0</v>
      </c>
      <c r="U473" s="17"/>
      <c r="V473" s="10"/>
      <c r="W473" s="18">
        <f>[1]Lib_RawData!AK284</f>
        <v>0</v>
      </c>
      <c r="X473" s="27">
        <f t="shared" si="61"/>
        <v>41.43517356935164</v>
      </c>
      <c r="Y473" s="10">
        <f t="shared" si="60"/>
        <v>0</v>
      </c>
      <c r="Z473" s="17"/>
      <c r="AA473" s="10">
        <f t="shared" si="63"/>
        <v>0</v>
      </c>
      <c r="AB473" s="10"/>
      <c r="AC473" s="18">
        <f t="shared" si="62"/>
        <v>0</v>
      </c>
      <c r="AD473" s="94"/>
      <c r="AE473" s="94"/>
      <c r="AF473" s="94"/>
      <c r="AG473" s="94"/>
      <c r="AH473" s="94"/>
      <c r="AI473" s="94"/>
      <c r="AJ473" s="94"/>
      <c r="AK473" s="94"/>
      <c r="AL473" s="94"/>
      <c r="AM473" s="94"/>
    </row>
    <row r="474" spans="1:39" s="20" customFormat="1">
      <c r="A474" s="31"/>
      <c r="B474" s="31"/>
      <c r="C474" s="94"/>
      <c r="D474" s="94"/>
      <c r="E474" s="94"/>
      <c r="F474" s="149"/>
      <c r="G474" s="14">
        <v>9</v>
      </c>
      <c r="H474" s="15">
        <v>2027</v>
      </c>
      <c r="I474" s="200">
        <v>2028</v>
      </c>
      <c r="J474" s="200">
        <v>2028</v>
      </c>
      <c r="K474" s="16" t="str">
        <f>[1]Lib_RawData!G285</f>
        <v>CFO</v>
      </c>
      <c r="L474" s="17">
        <f t="shared" si="64"/>
        <v>0</v>
      </c>
      <c r="M474" s="10">
        <f t="shared" si="64"/>
        <v>0</v>
      </c>
      <c r="N474" s="10">
        <f t="shared" si="64"/>
        <v>0</v>
      </c>
      <c r="O474" s="18">
        <f t="shared" si="65"/>
        <v>0</v>
      </c>
      <c r="P474" s="19">
        <f t="shared" si="66"/>
        <v>0</v>
      </c>
      <c r="Q474" s="20">
        <f>P474*[1]Factors!D461</f>
        <v>0</v>
      </c>
      <c r="R474" s="20">
        <f t="shared" si="67"/>
        <v>0</v>
      </c>
      <c r="S474" s="20">
        <f>R474*[1]Factors!D461</f>
        <v>0</v>
      </c>
      <c r="T474" s="21">
        <f>R474*[1]Factors!D461*[1]Factors!E461</f>
        <v>0</v>
      </c>
      <c r="U474" s="17"/>
      <c r="V474" s="10"/>
      <c r="W474" s="18">
        <f>[1]Lib_RawData!AK285</f>
        <v>0</v>
      </c>
      <c r="X474" s="27">
        <f t="shared" si="61"/>
        <v>41.43517356935164</v>
      </c>
      <c r="Y474" s="10">
        <f t="shared" si="60"/>
        <v>0</v>
      </c>
      <c r="Z474" s="17"/>
      <c r="AA474" s="10">
        <f t="shared" si="63"/>
        <v>0</v>
      </c>
      <c r="AB474" s="10"/>
      <c r="AC474" s="18">
        <f t="shared" si="62"/>
        <v>0</v>
      </c>
      <c r="AD474" s="94"/>
      <c r="AE474" s="94"/>
      <c r="AF474" s="94"/>
      <c r="AG474" s="94"/>
      <c r="AH474" s="94"/>
      <c r="AI474" s="94"/>
      <c r="AJ474" s="94"/>
      <c r="AK474" s="94"/>
      <c r="AL474" s="94"/>
      <c r="AM474" s="94"/>
    </row>
    <row r="475" spans="1:39" s="20" customFormat="1">
      <c r="A475" s="31"/>
      <c r="B475" s="31"/>
      <c r="C475" s="94"/>
      <c r="D475" s="94"/>
      <c r="E475" s="94"/>
      <c r="F475" s="149"/>
      <c r="G475" s="14">
        <v>10</v>
      </c>
      <c r="H475" s="15">
        <v>2027</v>
      </c>
      <c r="I475" s="200">
        <v>2028</v>
      </c>
      <c r="J475" s="200">
        <v>2028</v>
      </c>
      <c r="K475" s="16" t="str">
        <f>[1]Lib_RawData!G286</f>
        <v>CFO</v>
      </c>
      <c r="L475" s="17">
        <f t="shared" si="64"/>
        <v>0</v>
      </c>
      <c r="M475" s="10">
        <f t="shared" si="64"/>
        <v>0</v>
      </c>
      <c r="N475" s="10">
        <f t="shared" si="64"/>
        <v>0</v>
      </c>
      <c r="O475" s="18">
        <f t="shared" si="65"/>
        <v>0</v>
      </c>
      <c r="P475" s="19">
        <f t="shared" si="66"/>
        <v>0</v>
      </c>
      <c r="Q475" s="20">
        <f>P475*[1]Factors!D462</f>
        <v>0</v>
      </c>
      <c r="R475" s="20">
        <f t="shared" si="67"/>
        <v>0</v>
      </c>
      <c r="S475" s="20">
        <f>R475*[1]Factors!D462</f>
        <v>0</v>
      </c>
      <c r="T475" s="21">
        <f>R475*[1]Factors!D462*[1]Factors!E462</f>
        <v>0</v>
      </c>
      <c r="U475" s="17"/>
      <c r="V475" s="10"/>
      <c r="W475" s="18">
        <f>[1]Lib_RawData!AK286</f>
        <v>0</v>
      </c>
      <c r="X475" s="27">
        <f t="shared" si="61"/>
        <v>41.43517356935164</v>
      </c>
      <c r="Y475" s="10">
        <f t="shared" si="60"/>
        <v>0</v>
      </c>
      <c r="Z475" s="17"/>
      <c r="AA475" s="10">
        <f t="shared" si="63"/>
        <v>0</v>
      </c>
      <c r="AB475" s="10"/>
      <c r="AC475" s="18">
        <f t="shared" si="62"/>
        <v>0</v>
      </c>
      <c r="AD475" s="94"/>
      <c r="AE475" s="94"/>
      <c r="AF475" s="94"/>
      <c r="AG475" s="94"/>
      <c r="AH475" s="94"/>
      <c r="AI475" s="94"/>
      <c r="AJ475" s="94"/>
      <c r="AK475" s="94"/>
      <c r="AL475" s="94"/>
      <c r="AM475" s="94"/>
    </row>
    <row r="476" spans="1:39" s="20" customFormat="1">
      <c r="A476" s="31"/>
      <c r="B476" s="31"/>
      <c r="C476" s="94"/>
      <c r="D476" s="94"/>
      <c r="E476" s="94"/>
      <c r="F476" s="149"/>
      <c r="G476" s="14">
        <v>11</v>
      </c>
      <c r="H476" s="15">
        <v>2027</v>
      </c>
      <c r="I476" s="200">
        <v>2028</v>
      </c>
      <c r="J476" s="200">
        <v>2028</v>
      </c>
      <c r="K476" s="16" t="str">
        <f>[1]Lib_RawData!G287</f>
        <v>CFO</v>
      </c>
      <c r="L476" s="17">
        <f t="shared" si="64"/>
        <v>0</v>
      </c>
      <c r="M476" s="10">
        <f t="shared" si="64"/>
        <v>0</v>
      </c>
      <c r="N476" s="10">
        <f t="shared" si="64"/>
        <v>0</v>
      </c>
      <c r="O476" s="18">
        <f t="shared" si="65"/>
        <v>0</v>
      </c>
      <c r="P476" s="19">
        <f t="shared" si="66"/>
        <v>0</v>
      </c>
      <c r="Q476" s="20">
        <f>P476*[1]Factors!D463</f>
        <v>0</v>
      </c>
      <c r="R476" s="20">
        <f t="shared" si="67"/>
        <v>0</v>
      </c>
      <c r="S476" s="20">
        <f>R476*[1]Factors!D463</f>
        <v>0</v>
      </c>
      <c r="T476" s="21">
        <f>R476*[1]Factors!D463*[1]Factors!E463</f>
        <v>0</v>
      </c>
      <c r="U476" s="17"/>
      <c r="V476" s="10"/>
      <c r="W476" s="18">
        <f>[1]Lib_RawData!AK287</f>
        <v>0</v>
      </c>
      <c r="X476" s="27">
        <f t="shared" si="61"/>
        <v>41.43517356935164</v>
      </c>
      <c r="Y476" s="10">
        <f t="shared" si="60"/>
        <v>0</v>
      </c>
      <c r="Z476" s="17"/>
      <c r="AA476" s="10">
        <f t="shared" si="63"/>
        <v>0</v>
      </c>
      <c r="AB476" s="10"/>
      <c r="AC476" s="18">
        <f t="shared" si="62"/>
        <v>0</v>
      </c>
      <c r="AD476" s="94"/>
      <c r="AE476" s="94"/>
      <c r="AF476" s="94"/>
      <c r="AG476" s="94"/>
      <c r="AH476" s="94"/>
      <c r="AI476" s="94"/>
      <c r="AJ476" s="94"/>
      <c r="AK476" s="94"/>
      <c r="AL476" s="94"/>
      <c r="AM476" s="94"/>
    </row>
    <row r="477" spans="1:39" s="20" customFormat="1">
      <c r="A477" s="31"/>
      <c r="B477" s="31"/>
      <c r="C477" s="94"/>
      <c r="D477" s="94"/>
      <c r="E477" s="94"/>
      <c r="F477" s="149"/>
      <c r="G477" s="14">
        <v>12</v>
      </c>
      <c r="H477" s="15">
        <v>2027</v>
      </c>
      <c r="I477" s="200">
        <v>2028</v>
      </c>
      <c r="J477" s="200">
        <v>2028</v>
      </c>
      <c r="K477" s="16" t="str">
        <f>[1]Lib_RawData!G288</f>
        <v>CFO</v>
      </c>
      <c r="L477" s="17">
        <f t="shared" si="64"/>
        <v>0</v>
      </c>
      <c r="M477" s="10">
        <f t="shared" si="64"/>
        <v>0</v>
      </c>
      <c r="N477" s="10">
        <f t="shared" si="64"/>
        <v>0</v>
      </c>
      <c r="O477" s="18">
        <f t="shared" si="65"/>
        <v>0</v>
      </c>
      <c r="P477" s="19">
        <f t="shared" si="66"/>
        <v>0</v>
      </c>
      <c r="Q477" s="20">
        <f>P477*[1]Factors!D464</f>
        <v>0</v>
      </c>
      <c r="R477" s="20">
        <f t="shared" si="67"/>
        <v>0</v>
      </c>
      <c r="S477" s="20">
        <f>R477*[1]Factors!D464</f>
        <v>0</v>
      </c>
      <c r="T477" s="21">
        <f>R477*[1]Factors!D464*[1]Factors!E464</f>
        <v>0</v>
      </c>
      <c r="U477" s="17"/>
      <c r="V477" s="10"/>
      <c r="W477" s="18">
        <f>[1]Lib_RawData!AK288</f>
        <v>0</v>
      </c>
      <c r="X477" s="27">
        <f t="shared" si="61"/>
        <v>41.43517356935164</v>
      </c>
      <c r="Y477" s="10">
        <f t="shared" si="60"/>
        <v>0</v>
      </c>
      <c r="Z477" s="17"/>
      <c r="AA477" s="10">
        <f t="shared" si="63"/>
        <v>0</v>
      </c>
      <c r="AB477" s="10"/>
      <c r="AC477" s="18">
        <f t="shared" si="62"/>
        <v>0</v>
      </c>
      <c r="AD477" s="94"/>
      <c r="AE477" s="94"/>
      <c r="AF477" s="94"/>
      <c r="AG477" s="94"/>
      <c r="AH477" s="94"/>
      <c r="AI477" s="94"/>
      <c r="AJ477" s="94"/>
      <c r="AK477" s="94"/>
      <c r="AL477" s="94"/>
      <c r="AM477" s="94"/>
    </row>
    <row r="478" spans="1:39" s="20" customFormat="1">
      <c r="A478" s="31"/>
      <c r="B478" s="31"/>
      <c r="C478" s="94"/>
      <c r="D478" s="94"/>
      <c r="E478" s="94"/>
      <c r="F478" s="149"/>
      <c r="G478" s="14">
        <v>1</v>
      </c>
      <c r="H478" s="15">
        <v>2028</v>
      </c>
      <c r="I478" s="200">
        <v>2028</v>
      </c>
      <c r="J478" s="200">
        <v>2028</v>
      </c>
      <c r="K478" s="16" t="str">
        <f>[1]Lib_RawData!G289</f>
        <v>CFO</v>
      </c>
      <c r="L478" s="17">
        <f t="shared" si="64"/>
        <v>0</v>
      </c>
      <c r="M478" s="10">
        <f t="shared" si="64"/>
        <v>0</v>
      </c>
      <c r="N478" s="10">
        <f t="shared" si="64"/>
        <v>0</v>
      </c>
      <c r="O478" s="18">
        <f t="shared" si="65"/>
        <v>0</v>
      </c>
      <c r="P478" s="19">
        <f t="shared" si="66"/>
        <v>0</v>
      </c>
      <c r="Q478" s="20">
        <f>P478*[1]Factors!D465</f>
        <v>0</v>
      </c>
      <c r="R478" s="20">
        <f t="shared" si="67"/>
        <v>0</v>
      </c>
      <c r="S478" s="20">
        <f>R478*[1]Factors!D465</f>
        <v>0</v>
      </c>
      <c r="T478" s="21">
        <f>R478*[1]Factors!D465*[1]Factors!E465</f>
        <v>0</v>
      </c>
      <c r="U478" s="17"/>
      <c r="V478" s="10"/>
      <c r="W478" s="18">
        <f>[1]Lib_RawData!AK289</f>
        <v>0</v>
      </c>
      <c r="X478" s="27">
        <f t="shared" si="61"/>
        <v>42.885404644278942</v>
      </c>
      <c r="Y478" s="10">
        <f t="shared" si="60"/>
        <v>0</v>
      </c>
      <c r="Z478" s="17"/>
      <c r="AA478" s="10">
        <f t="shared" si="63"/>
        <v>0</v>
      </c>
      <c r="AB478" s="10"/>
      <c r="AC478" s="18">
        <f t="shared" si="62"/>
        <v>0</v>
      </c>
      <c r="AD478" s="94"/>
      <c r="AE478" s="94"/>
      <c r="AF478" s="94"/>
      <c r="AG478" s="94"/>
      <c r="AH478" s="94"/>
      <c r="AI478" s="94"/>
      <c r="AJ478" s="94"/>
      <c r="AK478" s="94"/>
      <c r="AL478" s="94"/>
      <c r="AM478" s="94"/>
    </row>
    <row r="479" spans="1:39" s="20" customFormat="1">
      <c r="A479" s="31"/>
      <c r="B479" s="31"/>
      <c r="C479" s="94"/>
      <c r="D479" s="94"/>
      <c r="E479" s="94"/>
      <c r="F479" s="149"/>
      <c r="G479" s="14">
        <v>2</v>
      </c>
      <c r="H479" s="15">
        <v>2028</v>
      </c>
      <c r="I479" s="200">
        <v>2028</v>
      </c>
      <c r="J479" s="200">
        <v>2028</v>
      </c>
      <c r="K479" s="16" t="str">
        <f>[1]Lib_RawData!G290</f>
        <v>CFO</v>
      </c>
      <c r="L479" s="17">
        <f t="shared" si="64"/>
        <v>0</v>
      </c>
      <c r="M479" s="10">
        <f t="shared" si="64"/>
        <v>0</v>
      </c>
      <c r="N479" s="10">
        <f t="shared" si="64"/>
        <v>0</v>
      </c>
      <c r="O479" s="18">
        <f t="shared" si="65"/>
        <v>0</v>
      </c>
      <c r="P479" s="19">
        <f t="shared" si="66"/>
        <v>0</v>
      </c>
      <c r="Q479" s="20">
        <f>P479*[1]Factors!D466</f>
        <v>0</v>
      </c>
      <c r="R479" s="20">
        <f t="shared" si="67"/>
        <v>0</v>
      </c>
      <c r="S479" s="20">
        <f>R479*[1]Factors!D466</f>
        <v>0</v>
      </c>
      <c r="T479" s="21">
        <f>R479*[1]Factors!D466*[1]Factors!E466</f>
        <v>0</v>
      </c>
      <c r="U479" s="17"/>
      <c r="V479" s="10"/>
      <c r="W479" s="18">
        <f>[1]Lib_RawData!AK290</f>
        <v>0</v>
      </c>
      <c r="X479" s="27">
        <f t="shared" si="61"/>
        <v>42.885404644278942</v>
      </c>
      <c r="Y479" s="10">
        <f t="shared" si="60"/>
        <v>0</v>
      </c>
      <c r="Z479" s="17"/>
      <c r="AA479" s="10">
        <f t="shared" si="63"/>
        <v>0</v>
      </c>
      <c r="AB479" s="10"/>
      <c r="AC479" s="18">
        <f t="shared" si="62"/>
        <v>0</v>
      </c>
      <c r="AD479" s="94"/>
      <c r="AE479" s="94"/>
      <c r="AF479" s="94"/>
      <c r="AG479" s="94"/>
      <c r="AH479" s="94"/>
      <c r="AI479" s="94"/>
      <c r="AJ479" s="94"/>
      <c r="AK479" s="94"/>
      <c r="AL479" s="94"/>
      <c r="AM479" s="94"/>
    </row>
    <row r="480" spans="1:39" s="20" customFormat="1">
      <c r="A480" s="31"/>
      <c r="B480" s="31"/>
      <c r="C480" s="94"/>
      <c r="D480" s="94"/>
      <c r="E480" s="94"/>
      <c r="F480" s="149"/>
      <c r="G480" s="14">
        <v>3</v>
      </c>
      <c r="H480" s="15">
        <v>2028</v>
      </c>
      <c r="I480" s="200">
        <v>2028</v>
      </c>
      <c r="J480" s="200">
        <v>2028</v>
      </c>
      <c r="K480" s="16" t="str">
        <f>[1]Lib_RawData!G291</f>
        <v>CFO</v>
      </c>
      <c r="L480" s="17">
        <f t="shared" si="64"/>
        <v>0</v>
      </c>
      <c r="M480" s="10">
        <f t="shared" si="64"/>
        <v>0</v>
      </c>
      <c r="N480" s="10">
        <f t="shared" si="64"/>
        <v>0</v>
      </c>
      <c r="O480" s="18">
        <f t="shared" si="65"/>
        <v>0</v>
      </c>
      <c r="P480" s="19">
        <f t="shared" si="66"/>
        <v>0</v>
      </c>
      <c r="Q480" s="20">
        <f>P480*[1]Factors!D467</f>
        <v>0</v>
      </c>
      <c r="R480" s="20">
        <f t="shared" si="67"/>
        <v>0</v>
      </c>
      <c r="S480" s="20">
        <f>R480*[1]Factors!D467</f>
        <v>0</v>
      </c>
      <c r="T480" s="21">
        <f>R480*[1]Factors!D467*[1]Factors!E467</f>
        <v>0</v>
      </c>
      <c r="U480" s="17"/>
      <c r="V480" s="10"/>
      <c r="W480" s="18">
        <f>[1]Lib_RawData!AK291</f>
        <v>0</v>
      </c>
      <c r="X480" s="27">
        <f t="shared" si="61"/>
        <v>42.885404644278942</v>
      </c>
      <c r="Y480" s="10">
        <f t="shared" si="60"/>
        <v>0</v>
      </c>
      <c r="Z480" s="17"/>
      <c r="AA480" s="10">
        <f t="shared" si="63"/>
        <v>0</v>
      </c>
      <c r="AB480" s="10"/>
      <c r="AC480" s="18">
        <f t="shared" si="62"/>
        <v>0</v>
      </c>
      <c r="AD480" s="94"/>
      <c r="AE480" s="94"/>
      <c r="AF480" s="94"/>
      <c r="AG480" s="94"/>
      <c r="AH480" s="94"/>
      <c r="AI480" s="94"/>
      <c r="AJ480" s="94"/>
      <c r="AK480" s="94"/>
      <c r="AL480" s="94"/>
      <c r="AM480" s="94"/>
    </row>
    <row r="481" spans="1:39" s="20" customFormat="1">
      <c r="A481" s="31"/>
      <c r="B481" s="31"/>
      <c r="C481" s="94"/>
      <c r="D481" s="94"/>
      <c r="E481" s="94"/>
      <c r="F481" s="149"/>
      <c r="G481" s="14">
        <v>4</v>
      </c>
      <c r="H481" s="15">
        <v>2028</v>
      </c>
      <c r="I481" s="200">
        <v>2028</v>
      </c>
      <c r="J481" s="200">
        <v>2029</v>
      </c>
      <c r="K481" s="16" t="str">
        <f>[1]Lib_RawData!G292</f>
        <v>CFO</v>
      </c>
      <c r="L481" s="17">
        <f t="shared" si="64"/>
        <v>0</v>
      </c>
      <c r="M481" s="10">
        <f t="shared" si="64"/>
        <v>0</v>
      </c>
      <c r="N481" s="10">
        <f t="shared" si="64"/>
        <v>0</v>
      </c>
      <c r="O481" s="18">
        <f t="shared" si="65"/>
        <v>0</v>
      </c>
      <c r="P481" s="19">
        <f t="shared" si="66"/>
        <v>0</v>
      </c>
      <c r="Q481" s="20">
        <f>P481*[1]Factors!D468</f>
        <v>0</v>
      </c>
      <c r="R481" s="20">
        <f t="shared" si="67"/>
        <v>0</v>
      </c>
      <c r="S481" s="20">
        <f>R481*[1]Factors!D468</f>
        <v>0</v>
      </c>
      <c r="T481" s="21">
        <f>R481*[1]Factors!D468*[1]Factors!E468</f>
        <v>0</v>
      </c>
      <c r="U481" s="17"/>
      <c r="V481" s="10"/>
      <c r="W481" s="18">
        <f>[1]Lib_RawData!AK292</f>
        <v>0</v>
      </c>
      <c r="X481" s="27">
        <f t="shared" si="61"/>
        <v>42.885404644278942</v>
      </c>
      <c r="Y481" s="10">
        <f t="shared" ref="Y481:Y513" si="68">X481*W481</f>
        <v>0</v>
      </c>
      <c r="Z481" s="17"/>
      <c r="AA481" s="10">
        <f t="shared" si="63"/>
        <v>0</v>
      </c>
      <c r="AB481" s="10"/>
      <c r="AC481" s="18">
        <f t="shared" si="62"/>
        <v>0</v>
      </c>
      <c r="AD481" s="94"/>
      <c r="AE481" s="94"/>
      <c r="AF481" s="94"/>
      <c r="AG481" s="94"/>
      <c r="AH481" s="94"/>
      <c r="AI481" s="94"/>
      <c r="AJ481" s="94"/>
      <c r="AK481" s="94"/>
      <c r="AL481" s="94"/>
      <c r="AM481" s="94"/>
    </row>
    <row r="482" spans="1:39" s="20" customFormat="1">
      <c r="A482" s="31"/>
      <c r="B482" s="31"/>
      <c r="C482" s="94"/>
      <c r="D482" s="94"/>
      <c r="E482" s="94"/>
      <c r="F482" s="149"/>
      <c r="G482" s="14">
        <v>5</v>
      </c>
      <c r="H482" s="15">
        <v>2028</v>
      </c>
      <c r="I482" s="200">
        <v>2028</v>
      </c>
      <c r="J482" s="200">
        <v>2029</v>
      </c>
      <c r="K482" s="16" t="str">
        <f>[1]Lib_RawData!G293</f>
        <v>CFO</v>
      </c>
      <c r="L482" s="17">
        <f t="shared" si="64"/>
        <v>0</v>
      </c>
      <c r="M482" s="10">
        <f t="shared" si="64"/>
        <v>0</v>
      </c>
      <c r="N482" s="10">
        <f t="shared" si="64"/>
        <v>0</v>
      </c>
      <c r="O482" s="18">
        <f t="shared" si="65"/>
        <v>0</v>
      </c>
      <c r="P482" s="19">
        <f t="shared" si="66"/>
        <v>0</v>
      </c>
      <c r="Q482" s="20">
        <f>P482*[1]Factors!D469</f>
        <v>0</v>
      </c>
      <c r="R482" s="20">
        <f t="shared" si="67"/>
        <v>0</v>
      </c>
      <c r="S482" s="20">
        <f>R482*[1]Factors!D469</f>
        <v>0</v>
      </c>
      <c r="T482" s="21">
        <f>R482*[1]Factors!D469*[1]Factors!E469</f>
        <v>0</v>
      </c>
      <c r="U482" s="17"/>
      <c r="V482" s="10"/>
      <c r="W482" s="18">
        <f>[1]Lib_RawData!AK293</f>
        <v>0</v>
      </c>
      <c r="X482" s="27">
        <f t="shared" si="61"/>
        <v>42.885404644278942</v>
      </c>
      <c r="Y482" s="10">
        <f t="shared" si="68"/>
        <v>0</v>
      </c>
      <c r="Z482" s="17"/>
      <c r="AA482" s="10">
        <f t="shared" si="63"/>
        <v>0</v>
      </c>
      <c r="AB482" s="10"/>
      <c r="AC482" s="18">
        <f t="shared" si="62"/>
        <v>0</v>
      </c>
      <c r="AD482" s="94"/>
      <c r="AE482" s="94"/>
      <c r="AF482" s="94"/>
      <c r="AG482" s="94"/>
      <c r="AH482" s="94"/>
      <c r="AI482" s="94"/>
      <c r="AJ482" s="94"/>
      <c r="AK482" s="94"/>
      <c r="AL482" s="94"/>
      <c r="AM482" s="94"/>
    </row>
    <row r="483" spans="1:39" s="20" customFormat="1">
      <c r="A483" s="31"/>
      <c r="B483" s="31"/>
      <c r="C483" s="94"/>
      <c r="D483" s="94"/>
      <c r="E483" s="94"/>
      <c r="F483" s="149"/>
      <c r="G483" s="14">
        <v>6</v>
      </c>
      <c r="H483" s="15">
        <v>2028</v>
      </c>
      <c r="I483" s="200">
        <v>2028</v>
      </c>
      <c r="J483" s="200">
        <v>2029</v>
      </c>
      <c r="K483" s="16" t="str">
        <f>[1]Lib_RawData!G294</f>
        <v>CFO</v>
      </c>
      <c r="L483" s="17">
        <f t="shared" si="64"/>
        <v>0</v>
      </c>
      <c r="M483" s="10">
        <f t="shared" si="64"/>
        <v>0</v>
      </c>
      <c r="N483" s="10">
        <f t="shared" si="64"/>
        <v>0</v>
      </c>
      <c r="O483" s="18">
        <f t="shared" si="65"/>
        <v>0</v>
      </c>
      <c r="P483" s="19">
        <f t="shared" si="66"/>
        <v>0</v>
      </c>
      <c r="Q483" s="20">
        <f>P483*[1]Factors!D470</f>
        <v>0</v>
      </c>
      <c r="R483" s="20">
        <f t="shared" si="67"/>
        <v>0</v>
      </c>
      <c r="S483" s="20">
        <f>R483*[1]Factors!D470</f>
        <v>0</v>
      </c>
      <c r="T483" s="21">
        <f>R483*[1]Factors!D470*[1]Factors!E470</f>
        <v>0</v>
      </c>
      <c r="U483" s="17"/>
      <c r="V483" s="10"/>
      <c r="W483" s="18">
        <f>[1]Lib_RawData!AK294</f>
        <v>0</v>
      </c>
      <c r="X483" s="27">
        <f t="shared" si="61"/>
        <v>42.885404644278942</v>
      </c>
      <c r="Y483" s="10">
        <f t="shared" si="68"/>
        <v>0</v>
      </c>
      <c r="Z483" s="17"/>
      <c r="AA483" s="10">
        <f t="shared" si="63"/>
        <v>0</v>
      </c>
      <c r="AB483" s="10"/>
      <c r="AC483" s="18">
        <f t="shared" si="62"/>
        <v>0</v>
      </c>
      <c r="AD483" s="94"/>
      <c r="AE483" s="94"/>
      <c r="AF483" s="94"/>
      <c r="AG483" s="94"/>
      <c r="AH483" s="94"/>
      <c r="AI483" s="94"/>
      <c r="AJ483" s="94"/>
      <c r="AK483" s="94"/>
      <c r="AL483" s="94"/>
      <c r="AM483" s="94"/>
    </row>
    <row r="484" spans="1:39" s="20" customFormat="1">
      <c r="A484" s="31"/>
      <c r="B484" s="31"/>
      <c r="C484" s="94"/>
      <c r="D484" s="94"/>
      <c r="E484" s="94"/>
      <c r="F484" s="149"/>
      <c r="G484" s="14">
        <v>7</v>
      </c>
      <c r="H484" s="15">
        <v>2028</v>
      </c>
      <c r="I484" s="200">
        <v>2029</v>
      </c>
      <c r="J484" s="200">
        <v>2029</v>
      </c>
      <c r="K484" s="16" t="str">
        <f>[1]Lib_RawData!G295</f>
        <v>CFO</v>
      </c>
      <c r="L484" s="17">
        <f t="shared" si="64"/>
        <v>0</v>
      </c>
      <c r="M484" s="10">
        <f t="shared" si="64"/>
        <v>0</v>
      </c>
      <c r="N484" s="10">
        <f t="shared" si="64"/>
        <v>0</v>
      </c>
      <c r="O484" s="18">
        <f t="shared" si="65"/>
        <v>0</v>
      </c>
      <c r="P484" s="19">
        <f t="shared" si="66"/>
        <v>0</v>
      </c>
      <c r="Q484" s="20">
        <f>P484*[1]Factors!D471</f>
        <v>0</v>
      </c>
      <c r="R484" s="20">
        <f t="shared" si="67"/>
        <v>0</v>
      </c>
      <c r="S484" s="20">
        <f>R484*[1]Factors!D471</f>
        <v>0</v>
      </c>
      <c r="T484" s="21">
        <f>R484*[1]Factors!D471*[1]Factors!E471</f>
        <v>0</v>
      </c>
      <c r="U484" s="17"/>
      <c r="V484" s="10"/>
      <c r="W484" s="18">
        <f>[1]Lib_RawData!AK295</f>
        <v>0</v>
      </c>
      <c r="X484" s="27">
        <f t="shared" si="61"/>
        <v>42.885404644278942</v>
      </c>
      <c r="Y484" s="10">
        <f t="shared" si="68"/>
        <v>0</v>
      </c>
      <c r="Z484" s="17"/>
      <c r="AA484" s="10">
        <f t="shared" si="63"/>
        <v>0</v>
      </c>
      <c r="AB484" s="10"/>
      <c r="AC484" s="18">
        <f t="shared" si="62"/>
        <v>0</v>
      </c>
      <c r="AD484" s="94"/>
      <c r="AE484" s="94"/>
      <c r="AF484" s="94"/>
      <c r="AG484" s="94"/>
      <c r="AH484" s="94"/>
      <c r="AI484" s="94"/>
      <c r="AJ484" s="94"/>
      <c r="AK484" s="94"/>
      <c r="AL484" s="94"/>
      <c r="AM484" s="94"/>
    </row>
    <row r="485" spans="1:39" s="20" customFormat="1">
      <c r="A485" s="31"/>
      <c r="B485" s="31"/>
      <c r="C485" s="94"/>
      <c r="D485" s="94"/>
      <c r="E485" s="94"/>
      <c r="F485" s="149"/>
      <c r="G485" s="14">
        <v>8</v>
      </c>
      <c r="H485" s="15">
        <v>2028</v>
      </c>
      <c r="I485" s="200">
        <v>2029</v>
      </c>
      <c r="J485" s="200">
        <v>2029</v>
      </c>
      <c r="K485" s="16" t="str">
        <f>[1]Lib_RawData!G296</f>
        <v>CFO</v>
      </c>
      <c r="L485" s="17">
        <f t="shared" si="64"/>
        <v>0</v>
      </c>
      <c r="M485" s="10">
        <f t="shared" si="64"/>
        <v>0</v>
      </c>
      <c r="N485" s="10">
        <f t="shared" si="64"/>
        <v>0</v>
      </c>
      <c r="O485" s="18">
        <f t="shared" si="65"/>
        <v>0</v>
      </c>
      <c r="P485" s="19">
        <f t="shared" si="66"/>
        <v>0</v>
      </c>
      <c r="Q485" s="20">
        <f>P485*[1]Factors!D472</f>
        <v>0</v>
      </c>
      <c r="R485" s="20">
        <f t="shared" si="67"/>
        <v>0</v>
      </c>
      <c r="S485" s="20">
        <f>R485*[1]Factors!D472</f>
        <v>0</v>
      </c>
      <c r="T485" s="21">
        <f>R485*[1]Factors!D472*[1]Factors!E472</f>
        <v>0</v>
      </c>
      <c r="U485" s="17"/>
      <c r="V485" s="10"/>
      <c r="W485" s="18">
        <f>[1]Lib_RawData!AK296</f>
        <v>0</v>
      </c>
      <c r="X485" s="27">
        <f t="shared" si="61"/>
        <v>42.885404644278942</v>
      </c>
      <c r="Y485" s="10">
        <f t="shared" si="68"/>
        <v>0</v>
      </c>
      <c r="Z485" s="17"/>
      <c r="AA485" s="10">
        <f t="shared" si="63"/>
        <v>0</v>
      </c>
      <c r="AB485" s="10"/>
      <c r="AC485" s="18">
        <f t="shared" si="62"/>
        <v>0</v>
      </c>
      <c r="AD485" s="94"/>
      <c r="AE485" s="94"/>
      <c r="AF485" s="94"/>
      <c r="AG485" s="94"/>
      <c r="AH485" s="94"/>
      <c r="AI485" s="94"/>
      <c r="AJ485" s="94"/>
      <c r="AK485" s="94"/>
      <c r="AL485" s="94"/>
      <c r="AM485" s="94"/>
    </row>
    <row r="486" spans="1:39" s="20" customFormat="1">
      <c r="A486" s="31"/>
      <c r="B486" s="31"/>
      <c r="C486" s="94"/>
      <c r="D486" s="94"/>
      <c r="E486" s="94"/>
      <c r="F486" s="149"/>
      <c r="G486" s="14">
        <v>9</v>
      </c>
      <c r="H486" s="15">
        <v>2028</v>
      </c>
      <c r="I486" s="200">
        <v>2029</v>
      </c>
      <c r="J486" s="200">
        <v>2029</v>
      </c>
      <c r="K486" s="16" t="str">
        <f>[1]Lib_RawData!G297</f>
        <v>CFO</v>
      </c>
      <c r="L486" s="17">
        <f t="shared" si="64"/>
        <v>0</v>
      </c>
      <c r="M486" s="10">
        <f t="shared" si="64"/>
        <v>0</v>
      </c>
      <c r="N486" s="10">
        <f t="shared" si="64"/>
        <v>0</v>
      </c>
      <c r="O486" s="18">
        <f t="shared" si="65"/>
        <v>0</v>
      </c>
      <c r="P486" s="19">
        <f t="shared" si="66"/>
        <v>0</v>
      </c>
      <c r="Q486" s="20">
        <f>P486*[1]Factors!D473</f>
        <v>0</v>
      </c>
      <c r="R486" s="20">
        <f t="shared" si="67"/>
        <v>0</v>
      </c>
      <c r="S486" s="20">
        <f>R486*[1]Factors!D473</f>
        <v>0</v>
      </c>
      <c r="T486" s="21">
        <f>R486*[1]Factors!D473*[1]Factors!E473</f>
        <v>0</v>
      </c>
      <c r="U486" s="17"/>
      <c r="V486" s="10"/>
      <c r="W486" s="18">
        <f>[1]Lib_RawData!AK297</f>
        <v>0</v>
      </c>
      <c r="X486" s="27">
        <f t="shared" si="61"/>
        <v>42.885404644278942</v>
      </c>
      <c r="Y486" s="10">
        <f t="shared" si="68"/>
        <v>0</v>
      </c>
      <c r="Z486" s="17"/>
      <c r="AA486" s="10">
        <f t="shared" si="63"/>
        <v>0</v>
      </c>
      <c r="AB486" s="10"/>
      <c r="AC486" s="18">
        <f t="shared" si="62"/>
        <v>0</v>
      </c>
      <c r="AD486" s="94"/>
      <c r="AE486" s="94"/>
      <c r="AF486" s="94"/>
      <c r="AG486" s="94"/>
      <c r="AH486" s="94"/>
      <c r="AI486" s="94"/>
      <c r="AJ486" s="94"/>
      <c r="AK486" s="94"/>
      <c r="AL486" s="94"/>
      <c r="AM486" s="94"/>
    </row>
    <row r="487" spans="1:39" s="20" customFormat="1">
      <c r="A487" s="31"/>
      <c r="B487" s="31"/>
      <c r="C487" s="94"/>
      <c r="D487" s="94"/>
      <c r="E487" s="94"/>
      <c r="F487" s="149"/>
      <c r="G487" s="14">
        <v>10</v>
      </c>
      <c r="H487" s="15">
        <v>2028</v>
      </c>
      <c r="I487" s="200">
        <v>2029</v>
      </c>
      <c r="J487" s="200">
        <v>2029</v>
      </c>
      <c r="K487" s="16" t="str">
        <f>[1]Lib_RawData!G298</f>
        <v>CFO</v>
      </c>
      <c r="L487" s="17">
        <f t="shared" si="64"/>
        <v>0</v>
      </c>
      <c r="M487" s="10">
        <f t="shared" si="64"/>
        <v>0</v>
      </c>
      <c r="N487" s="10">
        <f t="shared" si="64"/>
        <v>0</v>
      </c>
      <c r="O487" s="18">
        <f t="shared" si="65"/>
        <v>0</v>
      </c>
      <c r="P487" s="19">
        <f t="shared" si="66"/>
        <v>0</v>
      </c>
      <c r="Q487" s="20">
        <f>P487*[1]Factors!D474</f>
        <v>0</v>
      </c>
      <c r="R487" s="20">
        <f t="shared" si="67"/>
        <v>0</v>
      </c>
      <c r="S487" s="20">
        <f>R487*[1]Factors!D474</f>
        <v>0</v>
      </c>
      <c r="T487" s="21">
        <f>R487*[1]Factors!D474*[1]Factors!E474</f>
        <v>0</v>
      </c>
      <c r="U487" s="17"/>
      <c r="V487" s="10"/>
      <c r="W487" s="18">
        <f>[1]Lib_RawData!AK298</f>
        <v>0</v>
      </c>
      <c r="X487" s="27">
        <f t="shared" si="61"/>
        <v>42.885404644278942</v>
      </c>
      <c r="Y487" s="10">
        <f t="shared" si="68"/>
        <v>0</v>
      </c>
      <c r="Z487" s="17"/>
      <c r="AA487" s="10">
        <f t="shared" si="63"/>
        <v>0</v>
      </c>
      <c r="AB487" s="10"/>
      <c r="AC487" s="18">
        <f t="shared" si="62"/>
        <v>0</v>
      </c>
      <c r="AD487" s="94"/>
      <c r="AE487" s="94"/>
      <c r="AF487" s="94"/>
      <c r="AG487" s="94"/>
      <c r="AH487" s="94"/>
      <c r="AI487" s="94"/>
      <c r="AJ487" s="94"/>
      <c r="AK487" s="94"/>
      <c r="AL487" s="94"/>
      <c r="AM487" s="94"/>
    </row>
    <row r="488" spans="1:39" s="20" customFormat="1">
      <c r="A488" s="31"/>
      <c r="B488" s="31"/>
      <c r="C488" s="94"/>
      <c r="D488" s="94"/>
      <c r="E488" s="94"/>
      <c r="F488" s="149"/>
      <c r="G488" s="14">
        <v>11</v>
      </c>
      <c r="H488" s="15">
        <v>2028</v>
      </c>
      <c r="I488" s="200">
        <v>2029</v>
      </c>
      <c r="J488" s="200">
        <v>2029</v>
      </c>
      <c r="K488" s="16" t="str">
        <f>[1]Lib_RawData!G299</f>
        <v>CFO</v>
      </c>
      <c r="L488" s="17">
        <f t="shared" si="64"/>
        <v>0</v>
      </c>
      <c r="M488" s="10">
        <f t="shared" si="64"/>
        <v>0</v>
      </c>
      <c r="N488" s="10">
        <f t="shared" si="64"/>
        <v>0</v>
      </c>
      <c r="O488" s="18">
        <f t="shared" si="65"/>
        <v>0</v>
      </c>
      <c r="P488" s="19">
        <f t="shared" si="66"/>
        <v>0</v>
      </c>
      <c r="Q488" s="20">
        <f>P488*[1]Factors!D475</f>
        <v>0</v>
      </c>
      <c r="R488" s="20">
        <f t="shared" si="67"/>
        <v>0</v>
      </c>
      <c r="S488" s="20">
        <f>R488*[1]Factors!D475</f>
        <v>0</v>
      </c>
      <c r="T488" s="21">
        <f>R488*[1]Factors!D475*[1]Factors!E475</f>
        <v>0</v>
      </c>
      <c r="U488" s="17"/>
      <c r="V488" s="10"/>
      <c r="W488" s="18">
        <f>[1]Lib_RawData!AK299</f>
        <v>0</v>
      </c>
      <c r="X488" s="27">
        <f t="shared" si="61"/>
        <v>42.885404644278942</v>
      </c>
      <c r="Y488" s="10">
        <f t="shared" si="68"/>
        <v>0</v>
      </c>
      <c r="Z488" s="17"/>
      <c r="AA488" s="10">
        <f t="shared" si="63"/>
        <v>0</v>
      </c>
      <c r="AB488" s="10"/>
      <c r="AC488" s="18">
        <f t="shared" si="62"/>
        <v>0</v>
      </c>
      <c r="AD488" s="94"/>
      <c r="AE488" s="94"/>
      <c r="AF488" s="94"/>
      <c r="AG488" s="94"/>
      <c r="AH488" s="94"/>
      <c r="AI488" s="94"/>
      <c r="AJ488" s="94"/>
      <c r="AK488" s="94"/>
      <c r="AL488" s="94"/>
      <c r="AM488" s="94"/>
    </row>
    <row r="489" spans="1:39" s="20" customFormat="1">
      <c r="A489" s="31"/>
      <c r="B489" s="31"/>
      <c r="C489" s="94"/>
      <c r="D489" s="94"/>
      <c r="E489" s="94"/>
      <c r="F489" s="149"/>
      <c r="G489" s="14">
        <v>12</v>
      </c>
      <c r="H489" s="15">
        <v>2028</v>
      </c>
      <c r="I489" s="200">
        <v>2029</v>
      </c>
      <c r="J489" s="200">
        <v>2029</v>
      </c>
      <c r="K489" s="16" t="str">
        <f>[1]Lib_RawData!G300</f>
        <v>CFO</v>
      </c>
      <c r="L489" s="17">
        <f t="shared" si="64"/>
        <v>0</v>
      </c>
      <c r="M489" s="10">
        <f t="shared" si="64"/>
        <v>0</v>
      </c>
      <c r="N489" s="10">
        <f t="shared" si="64"/>
        <v>0</v>
      </c>
      <c r="O489" s="18">
        <f t="shared" si="65"/>
        <v>0</v>
      </c>
      <c r="P489" s="19">
        <f t="shared" si="66"/>
        <v>0</v>
      </c>
      <c r="Q489" s="20">
        <f>P489*[1]Factors!D476</f>
        <v>0</v>
      </c>
      <c r="R489" s="20">
        <f t="shared" si="67"/>
        <v>0</v>
      </c>
      <c r="S489" s="20">
        <f>R489*[1]Factors!D476</f>
        <v>0</v>
      </c>
      <c r="T489" s="21">
        <f>R489*[1]Factors!D476*[1]Factors!E476</f>
        <v>0</v>
      </c>
      <c r="U489" s="17"/>
      <c r="V489" s="10"/>
      <c r="W489" s="18">
        <f>[1]Lib_RawData!AK300</f>
        <v>0</v>
      </c>
      <c r="X489" s="27">
        <f t="shared" si="61"/>
        <v>42.885404644278942</v>
      </c>
      <c r="Y489" s="10">
        <f t="shared" si="68"/>
        <v>0</v>
      </c>
      <c r="Z489" s="17"/>
      <c r="AA489" s="10">
        <f t="shared" si="63"/>
        <v>0</v>
      </c>
      <c r="AB489" s="10"/>
      <c r="AC489" s="18">
        <f t="shared" si="62"/>
        <v>0</v>
      </c>
      <c r="AD489" s="94"/>
      <c r="AE489" s="94"/>
      <c r="AF489" s="94"/>
      <c r="AG489" s="94"/>
      <c r="AH489" s="94"/>
      <c r="AI489" s="94"/>
      <c r="AJ489" s="94"/>
      <c r="AK489" s="94"/>
      <c r="AL489" s="94"/>
      <c r="AM489" s="94"/>
    </row>
    <row r="490" spans="1:39" s="20" customFormat="1">
      <c r="A490" s="31"/>
      <c r="B490" s="31"/>
      <c r="C490" s="94"/>
      <c r="D490" s="94"/>
      <c r="E490" s="94"/>
      <c r="F490" s="149"/>
      <c r="G490" s="14">
        <v>1</v>
      </c>
      <c r="H490" s="15">
        <v>2029</v>
      </c>
      <c r="I490" s="200">
        <v>2029</v>
      </c>
      <c r="J490" s="200">
        <v>2029</v>
      </c>
      <c r="K490" s="16" t="str">
        <f>[1]Lib_RawData!G301</f>
        <v>CFO</v>
      </c>
      <c r="L490" s="17">
        <f t="shared" si="64"/>
        <v>0</v>
      </c>
      <c r="M490" s="10">
        <f t="shared" si="64"/>
        <v>0</v>
      </c>
      <c r="N490" s="10">
        <f t="shared" si="64"/>
        <v>0</v>
      </c>
      <c r="O490" s="18">
        <f t="shared" si="65"/>
        <v>0</v>
      </c>
      <c r="P490" s="19">
        <f t="shared" si="66"/>
        <v>0</v>
      </c>
      <c r="Q490" s="20">
        <f>P490*[1]Factors!D477</f>
        <v>0</v>
      </c>
      <c r="R490" s="20">
        <f t="shared" si="67"/>
        <v>0</v>
      </c>
      <c r="S490" s="20">
        <f>R490*[1]Factors!D477</f>
        <v>0</v>
      </c>
      <c r="T490" s="21">
        <f>R490*[1]Factors!D477*[1]Factors!E477</f>
        <v>0</v>
      </c>
      <c r="U490" s="17"/>
      <c r="V490" s="10"/>
      <c r="W490" s="18">
        <f>[1]Lib_RawData!AK301</f>
        <v>0</v>
      </c>
      <c r="X490" s="27">
        <f t="shared" ref="X490:X513" si="69">X478*(1+X$20)</f>
        <v>44.3863938068287</v>
      </c>
      <c r="Y490" s="10">
        <f t="shared" si="68"/>
        <v>0</v>
      </c>
      <c r="Z490" s="17"/>
      <c r="AA490" s="10">
        <f t="shared" si="63"/>
        <v>0</v>
      </c>
      <c r="AB490" s="10"/>
      <c r="AC490" s="18">
        <f t="shared" si="62"/>
        <v>0</v>
      </c>
      <c r="AD490" s="94"/>
      <c r="AE490" s="94"/>
      <c r="AF490" s="94"/>
      <c r="AG490" s="94"/>
      <c r="AH490" s="94"/>
      <c r="AI490" s="94"/>
      <c r="AJ490" s="94"/>
      <c r="AK490" s="94"/>
      <c r="AL490" s="94"/>
      <c r="AM490" s="94"/>
    </row>
    <row r="491" spans="1:39" s="20" customFormat="1">
      <c r="A491" s="31"/>
      <c r="B491" s="31"/>
      <c r="C491" s="94"/>
      <c r="D491" s="94"/>
      <c r="E491" s="94"/>
      <c r="F491" s="149"/>
      <c r="G491" s="14">
        <v>2</v>
      </c>
      <c r="H491" s="15">
        <v>2029</v>
      </c>
      <c r="I491" s="200">
        <v>2029</v>
      </c>
      <c r="J491" s="200">
        <v>2029</v>
      </c>
      <c r="K491" s="16" t="str">
        <f>[1]Lib_RawData!G302</f>
        <v>CFO</v>
      </c>
      <c r="L491" s="17">
        <f t="shared" si="64"/>
        <v>0</v>
      </c>
      <c r="M491" s="10">
        <f t="shared" si="64"/>
        <v>0</v>
      </c>
      <c r="N491" s="10">
        <f t="shared" si="64"/>
        <v>0</v>
      </c>
      <c r="O491" s="18">
        <f t="shared" si="65"/>
        <v>0</v>
      </c>
      <c r="P491" s="19">
        <f t="shared" si="66"/>
        <v>0</v>
      </c>
      <c r="Q491" s="20">
        <f>P491*[1]Factors!D478</f>
        <v>0</v>
      </c>
      <c r="R491" s="20">
        <f t="shared" si="67"/>
        <v>0</v>
      </c>
      <c r="S491" s="20">
        <f>R491*[1]Factors!D478</f>
        <v>0</v>
      </c>
      <c r="T491" s="21">
        <f>R491*[1]Factors!D478*[1]Factors!E478</f>
        <v>0</v>
      </c>
      <c r="U491" s="17"/>
      <c r="V491" s="10"/>
      <c r="W491" s="18">
        <f>[1]Lib_RawData!AK302</f>
        <v>0</v>
      </c>
      <c r="X491" s="27">
        <f t="shared" si="69"/>
        <v>44.3863938068287</v>
      </c>
      <c r="Y491" s="10">
        <f t="shared" si="68"/>
        <v>0</v>
      </c>
      <c r="Z491" s="17"/>
      <c r="AA491" s="10">
        <f t="shared" si="63"/>
        <v>0</v>
      </c>
      <c r="AB491" s="10"/>
      <c r="AC491" s="18">
        <f t="shared" si="62"/>
        <v>0</v>
      </c>
      <c r="AD491" s="94"/>
      <c r="AE491" s="94"/>
      <c r="AF491" s="94"/>
      <c r="AG491" s="94"/>
      <c r="AH491" s="94"/>
      <c r="AI491" s="94"/>
      <c r="AJ491" s="94"/>
      <c r="AK491" s="94"/>
      <c r="AL491" s="94"/>
      <c r="AM491" s="94"/>
    </row>
    <row r="492" spans="1:39" s="20" customFormat="1">
      <c r="A492" s="31"/>
      <c r="B492" s="31"/>
      <c r="C492" s="94"/>
      <c r="D492" s="94"/>
      <c r="E492" s="94"/>
      <c r="F492" s="149"/>
      <c r="G492" s="14">
        <v>3</v>
      </c>
      <c r="H492" s="15">
        <v>2029</v>
      </c>
      <c r="I492" s="200">
        <v>2029</v>
      </c>
      <c r="J492" s="200">
        <v>2029</v>
      </c>
      <c r="K492" s="16" t="str">
        <f>[1]Lib_RawData!G303</f>
        <v>CFO</v>
      </c>
      <c r="L492" s="17">
        <f t="shared" si="64"/>
        <v>0</v>
      </c>
      <c r="M492" s="10">
        <f t="shared" si="64"/>
        <v>0</v>
      </c>
      <c r="N492" s="10">
        <f t="shared" si="64"/>
        <v>0</v>
      </c>
      <c r="O492" s="18">
        <f t="shared" si="65"/>
        <v>0</v>
      </c>
      <c r="P492" s="19">
        <f t="shared" si="66"/>
        <v>0</v>
      </c>
      <c r="Q492" s="20">
        <f>P492*[1]Factors!D479</f>
        <v>0</v>
      </c>
      <c r="R492" s="20">
        <f t="shared" si="67"/>
        <v>0</v>
      </c>
      <c r="S492" s="20">
        <f>R492*[1]Factors!D479</f>
        <v>0</v>
      </c>
      <c r="T492" s="21">
        <f>R492*[1]Factors!D479*[1]Factors!E479</f>
        <v>0</v>
      </c>
      <c r="U492" s="17"/>
      <c r="V492" s="10"/>
      <c r="W492" s="18">
        <f>[1]Lib_RawData!AK303</f>
        <v>0</v>
      </c>
      <c r="X492" s="27">
        <f t="shared" si="69"/>
        <v>44.3863938068287</v>
      </c>
      <c r="Y492" s="10">
        <f t="shared" si="68"/>
        <v>0</v>
      </c>
      <c r="Z492" s="17"/>
      <c r="AA492" s="10">
        <f t="shared" si="63"/>
        <v>0</v>
      </c>
      <c r="AB492" s="10"/>
      <c r="AC492" s="18">
        <f t="shared" si="62"/>
        <v>0</v>
      </c>
      <c r="AD492" s="94"/>
      <c r="AE492" s="94"/>
      <c r="AF492" s="94"/>
      <c r="AG492" s="94"/>
      <c r="AH492" s="94"/>
      <c r="AI492" s="94"/>
      <c r="AJ492" s="94"/>
      <c r="AK492" s="94"/>
      <c r="AL492" s="94"/>
      <c r="AM492" s="94"/>
    </row>
    <row r="493" spans="1:39" s="20" customFormat="1">
      <c r="A493" s="31"/>
      <c r="B493" s="31"/>
      <c r="C493" s="94"/>
      <c r="D493" s="94"/>
      <c r="E493" s="94"/>
      <c r="F493" s="149"/>
      <c r="G493" s="14">
        <v>4</v>
      </c>
      <c r="H493" s="15">
        <v>2029</v>
      </c>
      <c r="I493" s="200">
        <v>2029</v>
      </c>
      <c r="J493" s="200">
        <v>2030</v>
      </c>
      <c r="K493" s="16" t="str">
        <f>[1]Lib_RawData!G304</f>
        <v>CFO</v>
      </c>
      <c r="L493" s="17">
        <f t="shared" si="64"/>
        <v>0</v>
      </c>
      <c r="M493" s="10">
        <f t="shared" si="64"/>
        <v>0</v>
      </c>
      <c r="N493" s="10">
        <f t="shared" si="64"/>
        <v>0</v>
      </c>
      <c r="O493" s="18">
        <f t="shared" si="65"/>
        <v>0</v>
      </c>
      <c r="P493" s="19">
        <f t="shared" si="66"/>
        <v>0</v>
      </c>
      <c r="Q493" s="20">
        <f>P493*[1]Factors!D480</f>
        <v>0</v>
      </c>
      <c r="R493" s="20">
        <f t="shared" si="67"/>
        <v>0</v>
      </c>
      <c r="S493" s="20">
        <f>R493*[1]Factors!D480</f>
        <v>0</v>
      </c>
      <c r="T493" s="21">
        <f>R493*[1]Factors!D480*[1]Factors!E480</f>
        <v>0</v>
      </c>
      <c r="U493" s="17"/>
      <c r="V493" s="10"/>
      <c r="W493" s="18">
        <f>[1]Lib_RawData!AK304</f>
        <v>0</v>
      </c>
      <c r="X493" s="27">
        <f t="shared" si="69"/>
        <v>44.3863938068287</v>
      </c>
      <c r="Y493" s="10">
        <f t="shared" si="68"/>
        <v>0</v>
      </c>
      <c r="Z493" s="17"/>
      <c r="AA493" s="10">
        <f t="shared" si="63"/>
        <v>0</v>
      </c>
      <c r="AB493" s="10"/>
      <c r="AC493" s="18">
        <f t="shared" si="62"/>
        <v>0</v>
      </c>
      <c r="AD493" s="94"/>
      <c r="AE493" s="94"/>
      <c r="AF493" s="94"/>
      <c r="AG493" s="94"/>
      <c r="AH493" s="94"/>
      <c r="AI493" s="94"/>
      <c r="AJ493" s="94"/>
      <c r="AK493" s="94"/>
      <c r="AL493" s="94"/>
      <c r="AM493" s="94"/>
    </row>
    <row r="494" spans="1:39" s="20" customFormat="1">
      <c r="A494" s="31"/>
      <c r="B494" s="31"/>
      <c r="C494" s="94"/>
      <c r="D494" s="94"/>
      <c r="E494" s="94"/>
      <c r="F494" s="149"/>
      <c r="G494" s="14">
        <v>5</v>
      </c>
      <c r="H494" s="15">
        <v>2029</v>
      </c>
      <c r="I494" s="200">
        <v>2029</v>
      </c>
      <c r="J494" s="200">
        <v>2030</v>
      </c>
      <c r="K494" s="16" t="str">
        <f>[1]Lib_RawData!G305</f>
        <v>CFO</v>
      </c>
      <c r="L494" s="17">
        <f t="shared" si="64"/>
        <v>0</v>
      </c>
      <c r="M494" s="10">
        <f t="shared" si="64"/>
        <v>0</v>
      </c>
      <c r="N494" s="10">
        <f t="shared" si="64"/>
        <v>0</v>
      </c>
      <c r="O494" s="18">
        <f t="shared" si="65"/>
        <v>0</v>
      </c>
      <c r="P494" s="19">
        <f t="shared" si="66"/>
        <v>0</v>
      </c>
      <c r="Q494" s="20">
        <f>P494*[1]Factors!D481</f>
        <v>0</v>
      </c>
      <c r="R494" s="20">
        <f t="shared" si="67"/>
        <v>0</v>
      </c>
      <c r="S494" s="20">
        <f>R494*[1]Factors!D481</f>
        <v>0</v>
      </c>
      <c r="T494" s="21">
        <f>R494*[1]Factors!D481*[1]Factors!E481</f>
        <v>0</v>
      </c>
      <c r="U494" s="17"/>
      <c r="V494" s="10"/>
      <c r="W494" s="18">
        <f>[1]Lib_RawData!AK305</f>
        <v>0</v>
      </c>
      <c r="X494" s="27">
        <f t="shared" si="69"/>
        <v>44.3863938068287</v>
      </c>
      <c r="Y494" s="10">
        <f t="shared" si="68"/>
        <v>0</v>
      </c>
      <c r="Z494" s="17"/>
      <c r="AA494" s="10">
        <f t="shared" si="63"/>
        <v>0</v>
      </c>
      <c r="AB494" s="10"/>
      <c r="AC494" s="18">
        <f t="shared" si="62"/>
        <v>0</v>
      </c>
      <c r="AD494" s="94"/>
      <c r="AE494" s="94"/>
      <c r="AF494" s="94"/>
      <c r="AG494" s="94"/>
      <c r="AH494" s="94"/>
      <c r="AI494" s="94"/>
      <c r="AJ494" s="94"/>
      <c r="AK494" s="94"/>
      <c r="AL494" s="94"/>
      <c r="AM494" s="94"/>
    </row>
    <row r="495" spans="1:39" s="20" customFormat="1">
      <c r="A495" s="31"/>
      <c r="B495" s="31"/>
      <c r="C495" s="94"/>
      <c r="D495" s="94"/>
      <c r="E495" s="94"/>
      <c r="F495" s="149"/>
      <c r="G495" s="14">
        <v>6</v>
      </c>
      <c r="H495" s="15">
        <v>2029</v>
      </c>
      <c r="I495" s="200">
        <v>2029</v>
      </c>
      <c r="J495" s="200">
        <v>2030</v>
      </c>
      <c r="K495" s="16" t="str">
        <f>[1]Lib_RawData!G306</f>
        <v>CFO</v>
      </c>
      <c r="L495" s="17">
        <f t="shared" si="64"/>
        <v>0</v>
      </c>
      <c r="M495" s="10">
        <f t="shared" si="64"/>
        <v>0</v>
      </c>
      <c r="N495" s="10">
        <f t="shared" si="64"/>
        <v>0</v>
      </c>
      <c r="O495" s="18">
        <f t="shared" si="65"/>
        <v>0</v>
      </c>
      <c r="P495" s="19">
        <f t="shared" si="66"/>
        <v>0</v>
      </c>
      <c r="Q495" s="20">
        <f>P495*[1]Factors!D482</f>
        <v>0</v>
      </c>
      <c r="R495" s="20">
        <f t="shared" si="67"/>
        <v>0</v>
      </c>
      <c r="S495" s="20">
        <f>R495*[1]Factors!D482</f>
        <v>0</v>
      </c>
      <c r="T495" s="21">
        <f>R495*[1]Factors!D482*[1]Factors!E482</f>
        <v>0</v>
      </c>
      <c r="U495" s="17"/>
      <c r="V495" s="10"/>
      <c r="W495" s="18">
        <f>[1]Lib_RawData!AK306</f>
        <v>0</v>
      </c>
      <c r="X495" s="27">
        <f t="shared" si="69"/>
        <v>44.3863938068287</v>
      </c>
      <c r="Y495" s="10">
        <f t="shared" si="68"/>
        <v>0</v>
      </c>
      <c r="Z495" s="17"/>
      <c r="AA495" s="10">
        <f t="shared" si="63"/>
        <v>0</v>
      </c>
      <c r="AB495" s="10"/>
      <c r="AC495" s="18">
        <f t="shared" si="62"/>
        <v>0</v>
      </c>
      <c r="AD495" s="94"/>
      <c r="AE495" s="94"/>
      <c r="AF495" s="94"/>
      <c r="AG495" s="94"/>
      <c r="AH495" s="94"/>
      <c r="AI495" s="94"/>
      <c r="AJ495" s="94"/>
      <c r="AK495" s="94"/>
      <c r="AL495" s="94"/>
      <c r="AM495" s="94"/>
    </row>
    <row r="496" spans="1:39" s="20" customFormat="1">
      <c r="A496" s="31"/>
      <c r="B496" s="31"/>
      <c r="C496" s="94"/>
      <c r="D496" s="94"/>
      <c r="E496" s="94"/>
      <c r="F496" s="149"/>
      <c r="G496" s="14">
        <v>7</v>
      </c>
      <c r="H496" s="15">
        <v>2029</v>
      </c>
      <c r="I496" s="200">
        <v>2030</v>
      </c>
      <c r="J496" s="200">
        <v>2030</v>
      </c>
      <c r="K496" s="16" t="str">
        <f>[1]Lib_RawData!G307</f>
        <v>CFO</v>
      </c>
      <c r="L496" s="17">
        <f t="shared" si="64"/>
        <v>0</v>
      </c>
      <c r="M496" s="10">
        <f t="shared" si="64"/>
        <v>0</v>
      </c>
      <c r="N496" s="10">
        <f t="shared" si="64"/>
        <v>0</v>
      </c>
      <c r="O496" s="18">
        <f t="shared" si="65"/>
        <v>0</v>
      </c>
      <c r="P496" s="19">
        <f t="shared" si="66"/>
        <v>0</v>
      </c>
      <c r="Q496" s="20">
        <f>P496*[1]Factors!D483</f>
        <v>0</v>
      </c>
      <c r="R496" s="20">
        <f t="shared" si="67"/>
        <v>0</v>
      </c>
      <c r="S496" s="20">
        <f>R496*[1]Factors!D483</f>
        <v>0</v>
      </c>
      <c r="T496" s="21">
        <f>R496*[1]Factors!D483*[1]Factors!E483</f>
        <v>0</v>
      </c>
      <c r="U496" s="17"/>
      <c r="V496" s="10"/>
      <c r="W496" s="18">
        <f>[1]Lib_RawData!AK307</f>
        <v>0</v>
      </c>
      <c r="X496" s="27">
        <f t="shared" si="69"/>
        <v>44.3863938068287</v>
      </c>
      <c r="Y496" s="10">
        <f t="shared" si="68"/>
        <v>0</v>
      </c>
      <c r="Z496" s="17"/>
      <c r="AA496" s="10">
        <f t="shared" si="63"/>
        <v>0</v>
      </c>
      <c r="AB496" s="10"/>
      <c r="AC496" s="18">
        <f t="shared" si="62"/>
        <v>0</v>
      </c>
      <c r="AD496" s="94"/>
      <c r="AE496" s="94"/>
      <c r="AF496" s="94"/>
      <c r="AG496" s="94"/>
      <c r="AH496" s="94"/>
      <c r="AI496" s="94"/>
      <c r="AJ496" s="94"/>
      <c r="AK496" s="94"/>
      <c r="AL496" s="94"/>
      <c r="AM496" s="94"/>
    </row>
    <row r="497" spans="1:39" s="20" customFormat="1">
      <c r="A497" s="31"/>
      <c r="B497" s="31"/>
      <c r="C497" s="94"/>
      <c r="D497" s="94"/>
      <c r="E497" s="94"/>
      <c r="F497" s="149"/>
      <c r="G497" s="14">
        <v>8</v>
      </c>
      <c r="H497" s="15">
        <v>2029</v>
      </c>
      <c r="I497" s="200">
        <v>2030</v>
      </c>
      <c r="J497" s="200">
        <v>2030</v>
      </c>
      <c r="K497" s="16" t="str">
        <f>[1]Lib_RawData!G308</f>
        <v>CFO</v>
      </c>
      <c r="L497" s="17">
        <f t="shared" si="64"/>
        <v>0</v>
      </c>
      <c r="M497" s="10">
        <f t="shared" si="64"/>
        <v>0</v>
      </c>
      <c r="N497" s="10">
        <f t="shared" si="64"/>
        <v>0</v>
      </c>
      <c r="O497" s="18">
        <f t="shared" si="65"/>
        <v>0</v>
      </c>
      <c r="P497" s="19">
        <f t="shared" si="66"/>
        <v>0</v>
      </c>
      <c r="Q497" s="20">
        <f>P497*[1]Factors!D484</f>
        <v>0</v>
      </c>
      <c r="R497" s="20">
        <f t="shared" si="67"/>
        <v>0</v>
      </c>
      <c r="S497" s="20">
        <f>R497*[1]Factors!D484</f>
        <v>0</v>
      </c>
      <c r="T497" s="21">
        <f>R497*[1]Factors!D484*[1]Factors!E484</f>
        <v>0</v>
      </c>
      <c r="U497" s="17"/>
      <c r="V497" s="10"/>
      <c r="W497" s="18">
        <f>[1]Lib_RawData!AK308</f>
        <v>0</v>
      </c>
      <c r="X497" s="27">
        <f t="shared" si="69"/>
        <v>44.3863938068287</v>
      </c>
      <c r="Y497" s="10">
        <f t="shared" si="68"/>
        <v>0</v>
      </c>
      <c r="Z497" s="17"/>
      <c r="AA497" s="10">
        <f t="shared" si="63"/>
        <v>0</v>
      </c>
      <c r="AB497" s="10"/>
      <c r="AC497" s="18">
        <f t="shared" si="62"/>
        <v>0</v>
      </c>
      <c r="AD497" s="94"/>
      <c r="AE497" s="94"/>
      <c r="AF497" s="94"/>
      <c r="AG497" s="94"/>
      <c r="AH497" s="94"/>
      <c r="AI497" s="94"/>
      <c r="AJ497" s="94"/>
      <c r="AK497" s="94"/>
      <c r="AL497" s="94"/>
      <c r="AM497" s="94"/>
    </row>
    <row r="498" spans="1:39" s="20" customFormat="1">
      <c r="A498" s="31"/>
      <c r="B498" s="31"/>
      <c r="C498" s="94"/>
      <c r="D498" s="94"/>
      <c r="E498" s="94"/>
      <c r="F498" s="149"/>
      <c r="G498" s="14">
        <v>9</v>
      </c>
      <c r="H498" s="15">
        <v>2029</v>
      </c>
      <c r="I498" s="200">
        <v>2030</v>
      </c>
      <c r="J498" s="200">
        <v>2030</v>
      </c>
      <c r="K498" s="16" t="str">
        <f>[1]Lib_RawData!G309</f>
        <v>CFO</v>
      </c>
      <c r="L498" s="17">
        <f t="shared" si="64"/>
        <v>0</v>
      </c>
      <c r="M498" s="10">
        <f t="shared" si="64"/>
        <v>0</v>
      </c>
      <c r="N498" s="10">
        <f t="shared" si="64"/>
        <v>0</v>
      </c>
      <c r="O498" s="18">
        <f t="shared" si="65"/>
        <v>0</v>
      </c>
      <c r="P498" s="19">
        <f t="shared" si="66"/>
        <v>0</v>
      </c>
      <c r="Q498" s="20">
        <f>P498*[1]Factors!D485</f>
        <v>0</v>
      </c>
      <c r="R498" s="20">
        <f t="shared" si="67"/>
        <v>0</v>
      </c>
      <c r="S498" s="20">
        <f>R498*[1]Factors!D485</f>
        <v>0</v>
      </c>
      <c r="T498" s="21">
        <f>R498*[1]Factors!D485*[1]Factors!E485</f>
        <v>0</v>
      </c>
      <c r="U498" s="17"/>
      <c r="V498" s="10"/>
      <c r="W498" s="18">
        <f>[1]Lib_RawData!AK309</f>
        <v>0</v>
      </c>
      <c r="X498" s="27">
        <f t="shared" si="69"/>
        <v>44.3863938068287</v>
      </c>
      <c r="Y498" s="10">
        <f t="shared" si="68"/>
        <v>0</v>
      </c>
      <c r="Z498" s="17"/>
      <c r="AA498" s="10">
        <f t="shared" si="63"/>
        <v>0</v>
      </c>
      <c r="AB498" s="10"/>
      <c r="AC498" s="18">
        <f t="shared" si="62"/>
        <v>0</v>
      </c>
      <c r="AD498" s="94"/>
      <c r="AE498" s="94"/>
      <c r="AF498" s="94"/>
      <c r="AG498" s="94"/>
      <c r="AH498" s="94"/>
      <c r="AI498" s="94"/>
      <c r="AJ498" s="94"/>
      <c r="AK498" s="94"/>
      <c r="AL498" s="94"/>
      <c r="AM498" s="94"/>
    </row>
    <row r="499" spans="1:39" s="20" customFormat="1">
      <c r="A499" s="31"/>
      <c r="B499" s="31"/>
      <c r="C499" s="94"/>
      <c r="D499" s="94"/>
      <c r="E499" s="94"/>
      <c r="F499" s="149"/>
      <c r="G499" s="14">
        <v>10</v>
      </c>
      <c r="H499" s="15">
        <v>2029</v>
      </c>
      <c r="I499" s="200">
        <v>2030</v>
      </c>
      <c r="J499" s="200">
        <v>2030</v>
      </c>
      <c r="K499" s="16" t="str">
        <f>[1]Lib_RawData!G310</f>
        <v>CFO</v>
      </c>
      <c r="L499" s="17">
        <f t="shared" si="64"/>
        <v>0</v>
      </c>
      <c r="M499" s="10">
        <f t="shared" si="64"/>
        <v>0</v>
      </c>
      <c r="N499" s="10">
        <f t="shared" si="64"/>
        <v>0</v>
      </c>
      <c r="O499" s="18">
        <f t="shared" si="65"/>
        <v>0</v>
      </c>
      <c r="P499" s="19">
        <f t="shared" si="66"/>
        <v>0</v>
      </c>
      <c r="Q499" s="20">
        <f>P499*[1]Factors!D486</f>
        <v>0</v>
      </c>
      <c r="R499" s="20">
        <f t="shared" si="67"/>
        <v>0</v>
      </c>
      <c r="S499" s="20">
        <f>R499*[1]Factors!D486</f>
        <v>0</v>
      </c>
      <c r="T499" s="21">
        <f>R499*[1]Factors!D486*[1]Factors!E486</f>
        <v>0</v>
      </c>
      <c r="U499" s="17"/>
      <c r="V499" s="10"/>
      <c r="W499" s="18">
        <f>[1]Lib_RawData!AK310</f>
        <v>0</v>
      </c>
      <c r="X499" s="27">
        <f t="shared" si="69"/>
        <v>44.3863938068287</v>
      </c>
      <c r="Y499" s="10">
        <f t="shared" si="68"/>
        <v>0</v>
      </c>
      <c r="Z499" s="17"/>
      <c r="AA499" s="10">
        <f t="shared" si="63"/>
        <v>0</v>
      </c>
      <c r="AB499" s="10"/>
      <c r="AC499" s="18">
        <f t="shared" si="62"/>
        <v>0</v>
      </c>
      <c r="AD499" s="94"/>
      <c r="AE499" s="94"/>
      <c r="AF499" s="94"/>
      <c r="AG499" s="94"/>
      <c r="AH499" s="94"/>
      <c r="AI499" s="94"/>
      <c r="AJ499" s="94"/>
      <c r="AK499" s="94"/>
      <c r="AL499" s="94"/>
      <c r="AM499" s="94"/>
    </row>
    <row r="500" spans="1:39" s="20" customFormat="1">
      <c r="A500" s="31"/>
      <c r="B500" s="31"/>
      <c r="C500" s="94"/>
      <c r="D500" s="94"/>
      <c r="E500" s="94"/>
      <c r="F500" s="149"/>
      <c r="G500" s="14">
        <v>11</v>
      </c>
      <c r="H500" s="15">
        <v>2029</v>
      </c>
      <c r="I500" s="200">
        <v>2030</v>
      </c>
      <c r="J500" s="200">
        <v>2030</v>
      </c>
      <c r="K500" s="16" t="str">
        <f>[1]Lib_RawData!G311</f>
        <v>CFO</v>
      </c>
      <c r="L500" s="17">
        <f t="shared" si="64"/>
        <v>0</v>
      </c>
      <c r="M500" s="10">
        <f t="shared" si="64"/>
        <v>0</v>
      </c>
      <c r="N500" s="10">
        <f t="shared" si="64"/>
        <v>0</v>
      </c>
      <c r="O500" s="18">
        <f t="shared" si="65"/>
        <v>0</v>
      </c>
      <c r="P500" s="19">
        <f t="shared" si="66"/>
        <v>0</v>
      </c>
      <c r="Q500" s="20">
        <f>P500*[1]Factors!D487</f>
        <v>0</v>
      </c>
      <c r="R500" s="20">
        <f t="shared" si="67"/>
        <v>0</v>
      </c>
      <c r="S500" s="20">
        <f>R500*[1]Factors!D487</f>
        <v>0</v>
      </c>
      <c r="T500" s="21">
        <f>R500*[1]Factors!D487*[1]Factors!E487</f>
        <v>0</v>
      </c>
      <c r="U500" s="17"/>
      <c r="V500" s="10"/>
      <c r="W500" s="18">
        <f>[1]Lib_RawData!AK311</f>
        <v>0</v>
      </c>
      <c r="X500" s="27">
        <f t="shared" si="69"/>
        <v>44.3863938068287</v>
      </c>
      <c r="Y500" s="10">
        <f t="shared" si="68"/>
        <v>0</v>
      </c>
      <c r="Z500" s="17"/>
      <c r="AA500" s="10">
        <f t="shared" si="63"/>
        <v>0</v>
      </c>
      <c r="AB500" s="10"/>
      <c r="AC500" s="18">
        <f t="shared" si="62"/>
        <v>0</v>
      </c>
      <c r="AD500" s="94"/>
      <c r="AE500" s="94"/>
      <c r="AF500" s="94"/>
      <c r="AG500" s="94"/>
      <c r="AH500" s="94"/>
      <c r="AI500" s="94"/>
      <c r="AJ500" s="94"/>
      <c r="AK500" s="94"/>
      <c r="AL500" s="94"/>
      <c r="AM500" s="94"/>
    </row>
    <row r="501" spans="1:39" s="20" customFormat="1">
      <c r="A501" s="31"/>
      <c r="B501" s="31"/>
      <c r="C501" s="94"/>
      <c r="D501" s="94"/>
      <c r="E501" s="94"/>
      <c r="F501" s="149"/>
      <c r="G501" s="14">
        <v>12</v>
      </c>
      <c r="H501" s="15">
        <v>2029</v>
      </c>
      <c r="I501" s="200">
        <v>2030</v>
      </c>
      <c r="J501" s="200">
        <v>2030</v>
      </c>
      <c r="K501" s="16" t="str">
        <f>[1]Lib_RawData!G312</f>
        <v>CFO</v>
      </c>
      <c r="L501" s="17">
        <f t="shared" si="64"/>
        <v>0</v>
      </c>
      <c r="M501" s="10">
        <f t="shared" si="64"/>
        <v>0</v>
      </c>
      <c r="N501" s="10">
        <f t="shared" si="64"/>
        <v>0</v>
      </c>
      <c r="O501" s="18">
        <f t="shared" si="65"/>
        <v>0</v>
      </c>
      <c r="P501" s="19">
        <f t="shared" si="66"/>
        <v>0</v>
      </c>
      <c r="Q501" s="20">
        <f>P501*[1]Factors!D488</f>
        <v>0</v>
      </c>
      <c r="R501" s="20">
        <f t="shared" si="67"/>
        <v>0</v>
      </c>
      <c r="S501" s="20">
        <f>R501*[1]Factors!D488</f>
        <v>0</v>
      </c>
      <c r="T501" s="21">
        <f>R501*[1]Factors!D488*[1]Factors!E488</f>
        <v>0</v>
      </c>
      <c r="U501" s="17"/>
      <c r="V501" s="10"/>
      <c r="W501" s="18">
        <f>[1]Lib_RawData!AK312</f>
        <v>0</v>
      </c>
      <c r="X501" s="27">
        <f t="shared" si="69"/>
        <v>44.3863938068287</v>
      </c>
      <c r="Y501" s="10">
        <f t="shared" si="68"/>
        <v>0</v>
      </c>
      <c r="Z501" s="17"/>
      <c r="AA501" s="10">
        <f t="shared" si="63"/>
        <v>0</v>
      </c>
      <c r="AB501" s="10"/>
      <c r="AC501" s="18">
        <f t="shared" si="62"/>
        <v>0</v>
      </c>
      <c r="AD501" s="94"/>
      <c r="AE501" s="94"/>
      <c r="AF501" s="94"/>
      <c r="AG501" s="94"/>
      <c r="AH501" s="94"/>
      <c r="AI501" s="94"/>
      <c r="AJ501" s="94"/>
      <c r="AK501" s="94"/>
      <c r="AL501" s="94"/>
      <c r="AM501" s="94"/>
    </row>
    <row r="502" spans="1:39" s="20" customFormat="1">
      <c r="A502" s="31"/>
      <c r="B502" s="31"/>
      <c r="C502" s="94"/>
      <c r="D502" s="94"/>
      <c r="E502" s="94"/>
      <c r="F502" s="149"/>
      <c r="G502" s="14">
        <v>1</v>
      </c>
      <c r="H502" s="15">
        <v>2030</v>
      </c>
      <c r="I502" s="200">
        <v>2030</v>
      </c>
      <c r="J502" s="200">
        <v>2030</v>
      </c>
      <c r="K502" s="16" t="str">
        <f>[1]Lib_RawData!G313</f>
        <v>CFO</v>
      </c>
      <c r="L502" s="17">
        <f t="shared" si="64"/>
        <v>0</v>
      </c>
      <c r="M502" s="10">
        <f t="shared" si="64"/>
        <v>0</v>
      </c>
      <c r="N502" s="10">
        <f t="shared" si="64"/>
        <v>0</v>
      </c>
      <c r="O502" s="18">
        <f t="shared" si="65"/>
        <v>0</v>
      </c>
      <c r="P502" s="19">
        <f t="shared" si="66"/>
        <v>0</v>
      </c>
      <c r="Q502" s="20">
        <f>P502*[1]Factors!D489</f>
        <v>0</v>
      </c>
      <c r="R502" s="20">
        <f t="shared" si="67"/>
        <v>0</v>
      </c>
      <c r="S502" s="20">
        <f>R502*[1]Factors!D489</f>
        <v>0</v>
      </c>
      <c r="T502" s="21">
        <f>R502*[1]Factors!D489*[1]Factors!E489</f>
        <v>0</v>
      </c>
      <c r="U502" s="17"/>
      <c r="V502" s="10"/>
      <c r="W502" s="18">
        <f>[1]Lib_RawData!AK313</f>
        <v>0</v>
      </c>
      <c r="X502" s="27">
        <f t="shared" si="69"/>
        <v>45.939917590067701</v>
      </c>
      <c r="Y502" s="10">
        <f t="shared" si="68"/>
        <v>0</v>
      </c>
      <c r="Z502" s="17"/>
      <c r="AA502" s="10">
        <f t="shared" si="63"/>
        <v>0</v>
      </c>
      <c r="AB502" s="10"/>
      <c r="AC502" s="18">
        <f t="shared" si="62"/>
        <v>0</v>
      </c>
      <c r="AD502" s="94"/>
      <c r="AE502" s="94"/>
      <c r="AF502" s="94"/>
      <c r="AG502" s="94"/>
      <c r="AH502" s="94"/>
      <c r="AI502" s="94"/>
      <c r="AJ502" s="94"/>
      <c r="AK502" s="94"/>
      <c r="AL502" s="94"/>
      <c r="AM502" s="94"/>
    </row>
    <row r="503" spans="1:39" s="20" customFormat="1">
      <c r="A503" s="31"/>
      <c r="B503" s="31"/>
      <c r="C503" s="94"/>
      <c r="D503" s="94"/>
      <c r="E503" s="94"/>
      <c r="F503" s="149"/>
      <c r="G503" s="14">
        <v>2</v>
      </c>
      <c r="H503" s="15">
        <v>2030</v>
      </c>
      <c r="I503" s="200">
        <v>2030</v>
      </c>
      <c r="J503" s="200">
        <v>2030</v>
      </c>
      <c r="K503" s="16" t="str">
        <f>[1]Lib_RawData!G314</f>
        <v>CFO</v>
      </c>
      <c r="L503" s="17">
        <f t="shared" si="64"/>
        <v>0</v>
      </c>
      <c r="M503" s="10">
        <f t="shared" si="64"/>
        <v>0</v>
      </c>
      <c r="N503" s="10">
        <f t="shared" si="64"/>
        <v>0</v>
      </c>
      <c r="O503" s="18">
        <f t="shared" si="65"/>
        <v>0</v>
      </c>
      <c r="P503" s="19">
        <f t="shared" si="66"/>
        <v>0</v>
      </c>
      <c r="Q503" s="20">
        <f>P503*[1]Factors!D490</f>
        <v>0</v>
      </c>
      <c r="R503" s="20">
        <f t="shared" si="67"/>
        <v>0</v>
      </c>
      <c r="S503" s="20">
        <f>R503*[1]Factors!D490</f>
        <v>0</v>
      </c>
      <c r="T503" s="21">
        <f>R503*[1]Factors!D490*[1]Factors!E490</f>
        <v>0</v>
      </c>
      <c r="U503" s="17"/>
      <c r="V503" s="10"/>
      <c r="W503" s="18">
        <f>[1]Lib_RawData!AK314</f>
        <v>0</v>
      </c>
      <c r="X503" s="27">
        <f t="shared" si="69"/>
        <v>45.939917590067701</v>
      </c>
      <c r="Y503" s="10">
        <f t="shared" si="68"/>
        <v>0</v>
      </c>
      <c r="Z503" s="17"/>
      <c r="AA503" s="10">
        <f t="shared" si="63"/>
        <v>0</v>
      </c>
      <c r="AB503" s="10"/>
      <c r="AC503" s="18">
        <f t="shared" si="62"/>
        <v>0</v>
      </c>
      <c r="AD503" s="94"/>
      <c r="AE503" s="94"/>
      <c r="AF503" s="94"/>
      <c r="AG503" s="94"/>
      <c r="AH503" s="94"/>
      <c r="AI503" s="94"/>
      <c r="AJ503" s="94"/>
      <c r="AK503" s="94"/>
      <c r="AL503" s="94"/>
      <c r="AM503" s="94"/>
    </row>
    <row r="504" spans="1:39" s="20" customFormat="1">
      <c r="A504" s="31"/>
      <c r="B504" s="31"/>
      <c r="C504" s="94"/>
      <c r="D504" s="94"/>
      <c r="E504" s="94"/>
      <c r="F504" s="149"/>
      <c r="G504" s="14">
        <v>3</v>
      </c>
      <c r="H504" s="15">
        <v>2030</v>
      </c>
      <c r="I504" s="200">
        <v>2030</v>
      </c>
      <c r="J504" s="200">
        <v>2030</v>
      </c>
      <c r="K504" s="16" t="str">
        <f>[1]Lib_RawData!G315</f>
        <v>CFO</v>
      </c>
      <c r="L504" s="17">
        <f t="shared" si="64"/>
        <v>0</v>
      </c>
      <c r="M504" s="10">
        <f t="shared" si="64"/>
        <v>0</v>
      </c>
      <c r="N504" s="10">
        <f t="shared" si="64"/>
        <v>0</v>
      </c>
      <c r="O504" s="18">
        <f t="shared" si="65"/>
        <v>0</v>
      </c>
      <c r="P504" s="19">
        <f t="shared" si="66"/>
        <v>0</v>
      </c>
      <c r="Q504" s="20">
        <f>P504*[1]Factors!D491</f>
        <v>0</v>
      </c>
      <c r="R504" s="20">
        <f t="shared" si="67"/>
        <v>0</v>
      </c>
      <c r="S504" s="20">
        <f>R504*[1]Factors!D491</f>
        <v>0</v>
      </c>
      <c r="T504" s="21">
        <f>R504*[1]Factors!D491*[1]Factors!E491</f>
        <v>0</v>
      </c>
      <c r="U504" s="17"/>
      <c r="V504" s="10"/>
      <c r="W504" s="18">
        <f>[1]Lib_RawData!AK315</f>
        <v>0</v>
      </c>
      <c r="X504" s="27">
        <f t="shared" si="69"/>
        <v>45.939917590067701</v>
      </c>
      <c r="Y504" s="10">
        <f t="shared" si="68"/>
        <v>0</v>
      </c>
      <c r="Z504" s="17"/>
      <c r="AA504" s="10">
        <f t="shared" si="63"/>
        <v>0</v>
      </c>
      <c r="AB504" s="10"/>
      <c r="AC504" s="18">
        <f t="shared" si="62"/>
        <v>0</v>
      </c>
      <c r="AD504" s="94"/>
      <c r="AE504" s="94"/>
      <c r="AF504" s="94"/>
      <c r="AG504" s="94"/>
      <c r="AH504" s="94"/>
      <c r="AI504" s="94"/>
      <c r="AJ504" s="94"/>
      <c r="AK504" s="94"/>
      <c r="AL504" s="94"/>
      <c r="AM504" s="94"/>
    </row>
    <row r="505" spans="1:39" s="20" customFormat="1">
      <c r="A505" s="31"/>
      <c r="B505" s="31"/>
      <c r="C505" s="94"/>
      <c r="D505" s="94"/>
      <c r="E505" s="94"/>
      <c r="F505" s="149"/>
      <c r="G505" s="14">
        <v>4</v>
      </c>
      <c r="H505" s="15">
        <v>2030</v>
      </c>
      <c r="I505" s="200">
        <v>2030</v>
      </c>
      <c r="J505" s="200">
        <v>2031</v>
      </c>
      <c r="K505" s="16" t="str">
        <f>[1]Lib_RawData!G316</f>
        <v>CFO</v>
      </c>
      <c r="L505" s="17">
        <f t="shared" si="64"/>
        <v>0</v>
      </c>
      <c r="M505" s="10">
        <f t="shared" si="64"/>
        <v>0</v>
      </c>
      <c r="N505" s="10">
        <f t="shared" si="64"/>
        <v>0</v>
      </c>
      <c r="O505" s="18">
        <f t="shared" si="65"/>
        <v>0</v>
      </c>
      <c r="P505" s="19">
        <f t="shared" si="66"/>
        <v>0</v>
      </c>
      <c r="Q505" s="20">
        <f>P505*[1]Factors!D492</f>
        <v>0</v>
      </c>
      <c r="R505" s="20">
        <f t="shared" si="67"/>
        <v>0</v>
      </c>
      <c r="S505" s="20">
        <f>R505*[1]Factors!D492</f>
        <v>0</v>
      </c>
      <c r="T505" s="21">
        <f>R505*[1]Factors!D492*[1]Factors!E492</f>
        <v>0</v>
      </c>
      <c r="U505" s="17"/>
      <c r="V505" s="10"/>
      <c r="W505" s="18">
        <f>[1]Lib_RawData!AK316</f>
        <v>0</v>
      </c>
      <c r="X505" s="27">
        <f t="shared" si="69"/>
        <v>45.939917590067701</v>
      </c>
      <c r="Y505" s="10">
        <f t="shared" si="68"/>
        <v>0</v>
      </c>
      <c r="Z505" s="17"/>
      <c r="AA505" s="10">
        <f t="shared" si="63"/>
        <v>0</v>
      </c>
      <c r="AB505" s="10"/>
      <c r="AC505" s="18">
        <f t="shared" si="62"/>
        <v>0</v>
      </c>
      <c r="AD505" s="94"/>
      <c r="AE505" s="94"/>
      <c r="AF505" s="94"/>
      <c r="AG505" s="94"/>
      <c r="AH505" s="94"/>
      <c r="AI505" s="94"/>
      <c r="AJ505" s="94"/>
      <c r="AK505" s="94"/>
      <c r="AL505" s="94"/>
      <c r="AM505" s="94"/>
    </row>
    <row r="506" spans="1:39" s="20" customFormat="1">
      <c r="A506" s="31"/>
      <c r="B506" s="31"/>
      <c r="C506" s="94"/>
      <c r="D506" s="94"/>
      <c r="E506" s="94"/>
      <c r="F506" s="149"/>
      <c r="G506" s="14">
        <v>5</v>
      </c>
      <c r="H506" s="15">
        <v>2030</v>
      </c>
      <c r="I506" s="200">
        <v>2030</v>
      </c>
      <c r="J506" s="200">
        <v>2031</v>
      </c>
      <c r="K506" s="16" t="str">
        <f>[1]Lib_RawData!G317</f>
        <v>CFO</v>
      </c>
      <c r="L506" s="17">
        <f t="shared" si="64"/>
        <v>0</v>
      </c>
      <c r="M506" s="10">
        <f t="shared" si="64"/>
        <v>0</v>
      </c>
      <c r="N506" s="10">
        <f t="shared" si="64"/>
        <v>0</v>
      </c>
      <c r="O506" s="18">
        <f t="shared" si="65"/>
        <v>0</v>
      </c>
      <c r="P506" s="19">
        <f t="shared" si="66"/>
        <v>0</v>
      </c>
      <c r="Q506" s="20">
        <f>P506*[1]Factors!D493</f>
        <v>0</v>
      </c>
      <c r="R506" s="20">
        <f t="shared" si="67"/>
        <v>0</v>
      </c>
      <c r="S506" s="20">
        <f>R506*[1]Factors!D493</f>
        <v>0</v>
      </c>
      <c r="T506" s="21">
        <f>R506*[1]Factors!D493*[1]Factors!E493</f>
        <v>0</v>
      </c>
      <c r="U506" s="17"/>
      <c r="V506" s="10"/>
      <c r="W506" s="18">
        <f>[1]Lib_RawData!AK317</f>
        <v>0</v>
      </c>
      <c r="X506" s="27">
        <f t="shared" si="69"/>
        <v>45.939917590067701</v>
      </c>
      <c r="Y506" s="10">
        <f t="shared" si="68"/>
        <v>0</v>
      </c>
      <c r="Z506" s="17"/>
      <c r="AA506" s="10">
        <f t="shared" si="63"/>
        <v>0</v>
      </c>
      <c r="AB506" s="10"/>
      <c r="AC506" s="18">
        <f t="shared" si="62"/>
        <v>0</v>
      </c>
      <c r="AD506" s="94"/>
      <c r="AE506" s="94"/>
      <c r="AF506" s="94"/>
      <c r="AG506" s="94"/>
      <c r="AH506" s="94"/>
      <c r="AI506" s="94"/>
      <c r="AJ506" s="94"/>
      <c r="AK506" s="94"/>
      <c r="AL506" s="94"/>
      <c r="AM506" s="94"/>
    </row>
    <row r="507" spans="1:39" s="20" customFormat="1">
      <c r="A507" s="31"/>
      <c r="B507" s="31"/>
      <c r="C507" s="94"/>
      <c r="D507" s="94"/>
      <c r="E507" s="94"/>
      <c r="F507" s="149"/>
      <c r="G507" s="14">
        <v>6</v>
      </c>
      <c r="H507" s="15">
        <v>2030</v>
      </c>
      <c r="I507" s="200">
        <v>2030</v>
      </c>
      <c r="J507" s="200">
        <v>2031</v>
      </c>
      <c r="K507" s="16" t="str">
        <f>[1]Lib_RawData!G318</f>
        <v>CFO</v>
      </c>
      <c r="L507" s="17">
        <f t="shared" si="64"/>
        <v>0</v>
      </c>
      <c r="M507" s="10">
        <f t="shared" si="64"/>
        <v>0</v>
      </c>
      <c r="N507" s="10">
        <f t="shared" si="64"/>
        <v>0</v>
      </c>
      <c r="O507" s="18">
        <f t="shared" si="65"/>
        <v>0</v>
      </c>
      <c r="P507" s="19">
        <f t="shared" si="66"/>
        <v>0</v>
      </c>
      <c r="Q507" s="20">
        <f>P507*[1]Factors!D494</f>
        <v>0</v>
      </c>
      <c r="R507" s="20">
        <f t="shared" si="67"/>
        <v>0</v>
      </c>
      <c r="S507" s="20">
        <f>R507*[1]Factors!D494</f>
        <v>0</v>
      </c>
      <c r="T507" s="21">
        <f>R507*[1]Factors!D494*[1]Factors!E494</f>
        <v>0</v>
      </c>
      <c r="U507" s="17"/>
      <c r="V507" s="10"/>
      <c r="W507" s="18">
        <f>[1]Lib_RawData!AK318</f>
        <v>0</v>
      </c>
      <c r="X507" s="27">
        <f t="shared" si="69"/>
        <v>45.939917590067701</v>
      </c>
      <c r="Y507" s="10">
        <f t="shared" si="68"/>
        <v>0</v>
      </c>
      <c r="Z507" s="17"/>
      <c r="AA507" s="10">
        <f t="shared" si="63"/>
        <v>0</v>
      </c>
      <c r="AB507" s="10"/>
      <c r="AC507" s="18">
        <f t="shared" ref="AC507:AC513" si="70">AB507+AA507</f>
        <v>0</v>
      </c>
      <c r="AD507" s="94"/>
      <c r="AE507" s="94"/>
      <c r="AF507" s="94"/>
      <c r="AG507" s="94"/>
      <c r="AH507" s="94"/>
      <c r="AI507" s="94"/>
      <c r="AJ507" s="94"/>
      <c r="AK507" s="94"/>
      <c r="AL507" s="94"/>
      <c r="AM507" s="94"/>
    </row>
    <row r="508" spans="1:39" s="20" customFormat="1">
      <c r="A508" s="31"/>
      <c r="B508" s="31"/>
      <c r="C508" s="94"/>
      <c r="D508" s="94"/>
      <c r="E508" s="94"/>
      <c r="F508" s="149"/>
      <c r="G508" s="14">
        <v>7</v>
      </c>
      <c r="H508" s="15">
        <v>2030</v>
      </c>
      <c r="I508" s="200">
        <v>2031</v>
      </c>
      <c r="J508" s="200">
        <v>2031</v>
      </c>
      <c r="K508" s="16" t="str">
        <f>[1]Lib_RawData!G319</f>
        <v>CFO</v>
      </c>
      <c r="L508" s="17">
        <f t="shared" si="64"/>
        <v>0</v>
      </c>
      <c r="M508" s="10">
        <f t="shared" si="64"/>
        <v>0</v>
      </c>
      <c r="N508" s="10">
        <f t="shared" si="64"/>
        <v>0</v>
      </c>
      <c r="O508" s="18">
        <f t="shared" si="65"/>
        <v>0</v>
      </c>
      <c r="P508" s="19">
        <f t="shared" si="66"/>
        <v>0</v>
      </c>
      <c r="Q508" s="20">
        <f>P508*[1]Factors!D495</f>
        <v>0</v>
      </c>
      <c r="R508" s="20">
        <f t="shared" si="67"/>
        <v>0</v>
      </c>
      <c r="S508" s="20">
        <f>R508*[1]Factors!D495</f>
        <v>0</v>
      </c>
      <c r="T508" s="21">
        <f>R508*[1]Factors!D495*[1]Factors!E495</f>
        <v>0</v>
      </c>
      <c r="U508" s="17"/>
      <c r="V508" s="10"/>
      <c r="W508" s="18">
        <f>[1]Lib_RawData!AK319</f>
        <v>0</v>
      </c>
      <c r="X508" s="27">
        <f t="shared" si="69"/>
        <v>45.939917590067701</v>
      </c>
      <c r="Y508" s="10">
        <f t="shared" si="68"/>
        <v>0</v>
      </c>
      <c r="Z508" s="17"/>
      <c r="AA508" s="10">
        <f t="shared" si="63"/>
        <v>0</v>
      </c>
      <c r="AB508" s="10"/>
      <c r="AC508" s="18">
        <f t="shared" si="70"/>
        <v>0</v>
      </c>
      <c r="AD508" s="94"/>
      <c r="AE508" s="94"/>
      <c r="AF508" s="94"/>
      <c r="AG508" s="94"/>
      <c r="AH508" s="94"/>
      <c r="AI508" s="94"/>
      <c r="AJ508" s="94"/>
      <c r="AK508" s="94"/>
      <c r="AL508" s="94"/>
      <c r="AM508" s="94"/>
    </row>
    <row r="509" spans="1:39" s="20" customFormat="1">
      <c r="A509" s="31"/>
      <c r="B509" s="31"/>
      <c r="C509" s="94"/>
      <c r="D509" s="94"/>
      <c r="E509" s="94"/>
      <c r="F509" s="149"/>
      <c r="G509" s="14">
        <v>8</v>
      </c>
      <c r="H509" s="15">
        <v>2030</v>
      </c>
      <c r="I509" s="200">
        <v>2031</v>
      </c>
      <c r="J509" s="200">
        <v>2031</v>
      </c>
      <c r="K509" s="16" t="str">
        <f>[1]Lib_RawData!G320</f>
        <v>CFO</v>
      </c>
      <c r="L509" s="17">
        <f t="shared" si="64"/>
        <v>0</v>
      </c>
      <c r="M509" s="10">
        <f t="shared" si="64"/>
        <v>0</v>
      </c>
      <c r="N509" s="10">
        <f t="shared" si="64"/>
        <v>0</v>
      </c>
      <c r="O509" s="18">
        <f t="shared" si="65"/>
        <v>0</v>
      </c>
      <c r="P509" s="19">
        <f t="shared" si="66"/>
        <v>0</v>
      </c>
      <c r="Q509" s="20">
        <f>P509*[1]Factors!D496</f>
        <v>0</v>
      </c>
      <c r="R509" s="20">
        <f t="shared" si="67"/>
        <v>0</v>
      </c>
      <c r="S509" s="20">
        <f>R509*[1]Factors!D496</f>
        <v>0</v>
      </c>
      <c r="T509" s="21">
        <f>R509*[1]Factors!D496*[1]Factors!E496</f>
        <v>0</v>
      </c>
      <c r="U509" s="17"/>
      <c r="V509" s="10"/>
      <c r="W509" s="18">
        <f>[1]Lib_RawData!AK320</f>
        <v>0</v>
      </c>
      <c r="X509" s="27">
        <f t="shared" si="69"/>
        <v>45.939917590067701</v>
      </c>
      <c r="Y509" s="10">
        <f t="shared" si="68"/>
        <v>0</v>
      </c>
      <c r="Z509" s="17"/>
      <c r="AA509" s="10">
        <f t="shared" si="63"/>
        <v>0</v>
      </c>
      <c r="AB509" s="10"/>
      <c r="AC509" s="18">
        <f t="shared" si="70"/>
        <v>0</v>
      </c>
      <c r="AD509" s="94"/>
      <c r="AE509" s="94"/>
      <c r="AF509" s="94"/>
      <c r="AG509" s="94"/>
      <c r="AH509" s="94"/>
      <c r="AI509" s="94"/>
      <c r="AJ509" s="94"/>
      <c r="AK509" s="94"/>
      <c r="AL509" s="94"/>
      <c r="AM509" s="94"/>
    </row>
    <row r="510" spans="1:39" s="20" customFormat="1">
      <c r="A510" s="31"/>
      <c r="B510" s="31"/>
      <c r="C510" s="94"/>
      <c r="D510" s="94"/>
      <c r="E510" s="94"/>
      <c r="F510" s="149"/>
      <c r="G510" s="14">
        <v>9</v>
      </c>
      <c r="H510" s="15">
        <v>2030</v>
      </c>
      <c r="I510" s="200">
        <v>2031</v>
      </c>
      <c r="J510" s="200">
        <v>2031</v>
      </c>
      <c r="K510" s="16" t="str">
        <f>[1]Lib_RawData!G321</f>
        <v>CFO</v>
      </c>
      <c r="L510" s="17">
        <f t="shared" si="64"/>
        <v>0</v>
      </c>
      <c r="M510" s="10">
        <f t="shared" si="64"/>
        <v>0</v>
      </c>
      <c r="N510" s="10">
        <f t="shared" si="64"/>
        <v>0</v>
      </c>
      <c r="O510" s="18">
        <f t="shared" si="65"/>
        <v>0</v>
      </c>
      <c r="P510" s="19">
        <f t="shared" si="66"/>
        <v>0</v>
      </c>
      <c r="Q510" s="20">
        <f>P510*[1]Factors!D497</f>
        <v>0</v>
      </c>
      <c r="R510" s="20">
        <f t="shared" si="67"/>
        <v>0</v>
      </c>
      <c r="S510" s="20">
        <f>R510*[1]Factors!D497</f>
        <v>0</v>
      </c>
      <c r="T510" s="21">
        <f>R510*[1]Factors!D497*[1]Factors!E497</f>
        <v>0</v>
      </c>
      <c r="U510" s="17"/>
      <c r="V510" s="10"/>
      <c r="W510" s="18">
        <f>[1]Lib_RawData!AK321</f>
        <v>0</v>
      </c>
      <c r="X510" s="27">
        <f t="shared" si="69"/>
        <v>45.939917590067701</v>
      </c>
      <c r="Y510" s="10">
        <f t="shared" si="68"/>
        <v>0</v>
      </c>
      <c r="Z510" s="17"/>
      <c r="AA510" s="10">
        <f t="shared" si="63"/>
        <v>0</v>
      </c>
      <c r="AB510" s="10"/>
      <c r="AC510" s="18">
        <f t="shared" si="70"/>
        <v>0</v>
      </c>
      <c r="AD510" s="94"/>
      <c r="AE510" s="94"/>
      <c r="AF510" s="94"/>
      <c r="AG510" s="94"/>
      <c r="AH510" s="94"/>
      <c r="AI510" s="94"/>
      <c r="AJ510" s="94"/>
      <c r="AK510" s="94"/>
      <c r="AL510" s="94"/>
      <c r="AM510" s="94"/>
    </row>
    <row r="511" spans="1:39" s="20" customFormat="1">
      <c r="A511" s="31"/>
      <c r="B511" s="31"/>
      <c r="C511" s="94"/>
      <c r="D511" s="94"/>
      <c r="E511" s="94"/>
      <c r="F511" s="149"/>
      <c r="G511" s="14">
        <v>10</v>
      </c>
      <c r="H511" s="15">
        <v>2030</v>
      </c>
      <c r="I511" s="200">
        <v>2031</v>
      </c>
      <c r="J511" s="200">
        <v>2031</v>
      </c>
      <c r="K511" s="16" t="str">
        <f>[1]Lib_RawData!G322</f>
        <v>CFO</v>
      </c>
      <c r="L511" s="17">
        <f t="shared" si="64"/>
        <v>0</v>
      </c>
      <c r="M511" s="10">
        <f t="shared" si="64"/>
        <v>0</v>
      </c>
      <c r="N511" s="10">
        <f t="shared" si="64"/>
        <v>0</v>
      </c>
      <c r="O511" s="18">
        <f t="shared" si="65"/>
        <v>0</v>
      </c>
      <c r="P511" s="19">
        <f t="shared" si="66"/>
        <v>0</v>
      </c>
      <c r="Q511" s="20">
        <f>P511*[1]Factors!D498</f>
        <v>0</v>
      </c>
      <c r="R511" s="20">
        <f t="shared" si="67"/>
        <v>0</v>
      </c>
      <c r="S511" s="20">
        <f>R511*[1]Factors!D498</f>
        <v>0</v>
      </c>
      <c r="T511" s="21">
        <f>R511*[1]Factors!D498*[1]Factors!E498</f>
        <v>0</v>
      </c>
      <c r="U511" s="17"/>
      <c r="V511" s="10"/>
      <c r="W511" s="18">
        <f>[1]Lib_RawData!AK322</f>
        <v>0</v>
      </c>
      <c r="X511" s="27">
        <f t="shared" si="69"/>
        <v>45.939917590067701</v>
      </c>
      <c r="Y511" s="10">
        <f t="shared" si="68"/>
        <v>0</v>
      </c>
      <c r="Z511" s="17"/>
      <c r="AA511" s="10">
        <f t="shared" si="63"/>
        <v>0</v>
      </c>
      <c r="AB511" s="10"/>
      <c r="AC511" s="18">
        <f t="shared" si="70"/>
        <v>0</v>
      </c>
      <c r="AD511" s="94"/>
      <c r="AE511" s="94"/>
      <c r="AF511" s="94"/>
      <c r="AG511" s="94"/>
      <c r="AH511" s="94"/>
      <c r="AI511" s="94"/>
      <c r="AJ511" s="94"/>
      <c r="AK511" s="94"/>
      <c r="AL511" s="94"/>
      <c r="AM511" s="94"/>
    </row>
    <row r="512" spans="1:39" s="20" customFormat="1">
      <c r="A512" s="31"/>
      <c r="B512" s="31"/>
      <c r="C512" s="94"/>
      <c r="D512" s="94"/>
      <c r="E512" s="94"/>
      <c r="F512" s="149"/>
      <c r="G512" s="14">
        <v>11</v>
      </c>
      <c r="H512" s="15">
        <v>2030</v>
      </c>
      <c r="I512" s="200">
        <v>2031</v>
      </c>
      <c r="J512" s="200">
        <v>2031</v>
      </c>
      <c r="K512" s="16" t="str">
        <f>[1]Lib_RawData!G323</f>
        <v>CFO</v>
      </c>
      <c r="L512" s="17">
        <f t="shared" ref="L512:N513" si="71">Z512</f>
        <v>0</v>
      </c>
      <c r="M512" s="10">
        <f t="shared" si="71"/>
        <v>0</v>
      </c>
      <c r="N512" s="10">
        <f t="shared" si="71"/>
        <v>0</v>
      </c>
      <c r="O512" s="18">
        <f t="shared" si="65"/>
        <v>0</v>
      </c>
      <c r="P512" s="19">
        <f t="shared" si="66"/>
        <v>0</v>
      </c>
      <c r="Q512" s="20">
        <f>P512*[1]Factors!D499</f>
        <v>0</v>
      </c>
      <c r="R512" s="20">
        <f t="shared" si="67"/>
        <v>0</v>
      </c>
      <c r="S512" s="20">
        <f>R512*[1]Factors!D499</f>
        <v>0</v>
      </c>
      <c r="T512" s="21">
        <f>R512*[1]Factors!D499*[1]Factors!E499</f>
        <v>0</v>
      </c>
      <c r="U512" s="17"/>
      <c r="V512" s="10"/>
      <c r="W512" s="18">
        <f>[1]Lib_RawData!AK323</f>
        <v>0</v>
      </c>
      <c r="X512" s="27">
        <f t="shared" si="69"/>
        <v>45.939917590067701</v>
      </c>
      <c r="Y512" s="10">
        <f t="shared" si="68"/>
        <v>0</v>
      </c>
      <c r="Z512" s="17"/>
      <c r="AA512" s="10">
        <f t="shared" si="63"/>
        <v>0</v>
      </c>
      <c r="AB512" s="10"/>
      <c r="AC512" s="18">
        <f t="shared" si="70"/>
        <v>0</v>
      </c>
      <c r="AD512" s="94"/>
      <c r="AE512" s="94"/>
      <c r="AF512" s="94"/>
      <c r="AG512" s="94"/>
      <c r="AH512" s="94"/>
      <c r="AI512" s="94"/>
      <c r="AJ512" s="94"/>
      <c r="AK512" s="94"/>
      <c r="AL512" s="94"/>
      <c r="AM512" s="94"/>
    </row>
    <row r="513" spans="1:39" s="20" customFormat="1">
      <c r="A513" s="31"/>
      <c r="B513" s="31"/>
      <c r="C513" s="94"/>
      <c r="D513" s="94"/>
      <c r="E513" s="94"/>
      <c r="F513" s="149"/>
      <c r="G513" s="14">
        <v>12</v>
      </c>
      <c r="H513" s="15">
        <v>2030</v>
      </c>
      <c r="I513" s="200">
        <v>2031</v>
      </c>
      <c r="J513" s="200">
        <v>2031</v>
      </c>
      <c r="K513" s="16" t="str">
        <f>[1]Lib_RawData!G324</f>
        <v>CFO</v>
      </c>
      <c r="L513" s="17">
        <f t="shared" si="71"/>
        <v>0</v>
      </c>
      <c r="M513" s="10">
        <f t="shared" si="71"/>
        <v>0</v>
      </c>
      <c r="N513" s="10">
        <f t="shared" si="71"/>
        <v>0</v>
      </c>
      <c r="O513" s="18">
        <f t="shared" si="65"/>
        <v>0</v>
      </c>
      <c r="P513" s="19">
        <f t="shared" si="66"/>
        <v>0</v>
      </c>
      <c r="Q513" s="20">
        <f>P513*[1]Factors!D500</f>
        <v>0</v>
      </c>
      <c r="R513" s="20">
        <f t="shared" si="67"/>
        <v>0</v>
      </c>
      <c r="S513" s="20">
        <f>R513*[1]Factors!D500</f>
        <v>0</v>
      </c>
      <c r="T513" s="21">
        <f>R513*[1]Factors!D500*[1]Factors!E500</f>
        <v>0</v>
      </c>
      <c r="U513" s="17"/>
      <c r="V513" s="10"/>
      <c r="W513" s="18">
        <f>[1]Lib_RawData!AK324</f>
        <v>0</v>
      </c>
      <c r="X513" s="27">
        <f t="shared" si="69"/>
        <v>45.939917590067701</v>
      </c>
      <c r="Y513" s="10">
        <f t="shared" si="68"/>
        <v>0</v>
      </c>
      <c r="Z513" s="17"/>
      <c r="AA513" s="10">
        <f t="shared" si="63"/>
        <v>0</v>
      </c>
      <c r="AB513" s="10"/>
      <c r="AC513" s="18">
        <f t="shared" si="70"/>
        <v>0</v>
      </c>
      <c r="AD513" s="94"/>
      <c r="AE513" s="94"/>
      <c r="AF513" s="94"/>
      <c r="AG513" s="94"/>
      <c r="AH513" s="94"/>
      <c r="AI513" s="94"/>
      <c r="AJ513" s="94"/>
      <c r="AK513" s="94"/>
      <c r="AL513" s="94"/>
      <c r="AM513" s="94"/>
    </row>
    <row r="514" spans="1:39">
      <c r="Z514" s="149"/>
      <c r="AA514" s="149"/>
      <c r="AB514" s="149"/>
      <c r="AC514" s="149"/>
    </row>
    <row r="515" spans="1:39">
      <c r="Z515" s="149"/>
      <c r="AA515" s="149"/>
      <c r="AB515" s="149"/>
      <c r="AC515" s="149"/>
    </row>
    <row r="516" spans="1:39">
      <c r="Z516" s="149"/>
      <c r="AA516" s="149"/>
      <c r="AB516" s="149"/>
      <c r="AC516" s="149"/>
    </row>
    <row r="517" spans="1:39">
      <c r="X517" s="149"/>
      <c r="Z517" s="149"/>
      <c r="AA517" s="149"/>
      <c r="AB517" s="149"/>
      <c r="AC517" s="149"/>
    </row>
    <row r="518" spans="1:39">
      <c r="G518" s="251" t="s">
        <v>186</v>
      </c>
      <c r="H518" s="251"/>
      <c r="I518" s="251"/>
      <c r="J518" s="251"/>
      <c r="K518" s="252"/>
      <c r="L518" s="251"/>
      <c r="M518" s="251"/>
      <c r="N518" s="251"/>
      <c r="O518" s="251"/>
      <c r="P518" s="251"/>
      <c r="Q518" s="251"/>
      <c r="R518" s="251"/>
      <c r="S518" s="251"/>
      <c r="T518" s="251"/>
      <c r="U518" s="251"/>
      <c r="V518" s="251"/>
      <c r="W518" s="251"/>
      <c r="X518" s="251"/>
      <c r="Y518" s="251"/>
      <c r="Z518" s="251"/>
      <c r="AA518" s="251"/>
      <c r="AB518" s="251"/>
      <c r="AC518" s="251"/>
    </row>
    <row r="519" spans="1:39">
      <c r="G519" s="89" t="s">
        <v>424</v>
      </c>
      <c r="H519" s="94"/>
      <c r="I519" s="94"/>
      <c r="J519" s="94"/>
      <c r="L519" s="94"/>
      <c r="M519" s="94"/>
      <c r="N519" s="94"/>
      <c r="O519" s="94"/>
      <c r="Q519" s="89"/>
      <c r="R519" s="89"/>
      <c r="S519" s="89"/>
      <c r="T519" s="89"/>
      <c r="U519" s="89"/>
      <c r="V519" s="94"/>
      <c r="W519" s="94"/>
      <c r="X519" s="94"/>
      <c r="Y519" s="94"/>
    </row>
    <row r="520" spans="1:39">
      <c r="G520" s="28">
        <v>1990</v>
      </c>
      <c r="H520" s="31"/>
      <c r="I520" s="31"/>
      <c r="J520" s="31"/>
      <c r="K520" s="253" t="s">
        <v>425</v>
      </c>
      <c r="L520" s="235">
        <f t="shared" ref="L520:AA536" si="72">SUMIF($I$22:$I$513,$G520,L$22:L$513)</f>
        <v>0</v>
      </c>
      <c r="M520" s="235">
        <f t="shared" si="72"/>
        <v>0</v>
      </c>
      <c r="N520" s="235">
        <f t="shared" si="72"/>
        <v>0</v>
      </c>
      <c r="O520" s="235">
        <f t="shared" si="72"/>
        <v>0</v>
      </c>
      <c r="P520" s="235">
        <f t="shared" si="72"/>
        <v>0</v>
      </c>
      <c r="Q520" s="235">
        <f t="shared" si="72"/>
        <v>0</v>
      </c>
      <c r="R520" s="235">
        <f t="shared" si="72"/>
        <v>0</v>
      </c>
      <c r="S520" s="235">
        <f t="shared" si="72"/>
        <v>0</v>
      </c>
      <c r="T520" s="235">
        <f t="shared" si="72"/>
        <v>0</v>
      </c>
      <c r="U520" s="235">
        <f t="shared" si="72"/>
        <v>0</v>
      </c>
      <c r="V520" s="235">
        <f t="shared" si="72"/>
        <v>0</v>
      </c>
      <c r="W520" s="235">
        <f t="shared" si="72"/>
        <v>0</v>
      </c>
      <c r="X520" s="272">
        <f>SUMIF($I$22:$I$513,$G520,X$22:X$513)/12</f>
        <v>0</v>
      </c>
      <c r="Y520" s="235">
        <f t="shared" si="72"/>
        <v>0</v>
      </c>
      <c r="Z520" s="235">
        <f t="shared" si="72"/>
        <v>0</v>
      </c>
      <c r="AA520" s="235">
        <f t="shared" si="72"/>
        <v>0</v>
      </c>
      <c r="AB520" s="235">
        <f t="shared" ref="AB520:AC535" si="73">SUMIF($I$22:$I$513,$G520,AB$22:AB$513)</f>
        <v>0</v>
      </c>
      <c r="AC520" s="235">
        <f t="shared" si="73"/>
        <v>0</v>
      </c>
    </row>
    <row r="521" spans="1:39">
      <c r="G521" s="28">
        <v>1991</v>
      </c>
      <c r="H521" s="31"/>
      <c r="I521" s="31"/>
      <c r="J521" s="31"/>
      <c r="K521" s="253" t="s">
        <v>425</v>
      </c>
      <c r="L521" s="235">
        <f t="shared" si="72"/>
        <v>0</v>
      </c>
      <c r="M521" s="235">
        <f t="shared" si="72"/>
        <v>0</v>
      </c>
      <c r="N521" s="235">
        <f t="shared" si="72"/>
        <v>0</v>
      </c>
      <c r="O521" s="235">
        <f t="shared" si="72"/>
        <v>0</v>
      </c>
      <c r="P521" s="235">
        <f t="shared" si="72"/>
        <v>0</v>
      </c>
      <c r="Q521" s="235">
        <f t="shared" si="72"/>
        <v>0</v>
      </c>
      <c r="R521" s="235">
        <f t="shared" si="72"/>
        <v>0</v>
      </c>
      <c r="S521" s="235">
        <f t="shared" si="72"/>
        <v>0</v>
      </c>
      <c r="T521" s="235">
        <f t="shared" si="72"/>
        <v>0</v>
      </c>
      <c r="U521" s="235">
        <f t="shared" si="72"/>
        <v>0</v>
      </c>
      <c r="V521" s="235">
        <f t="shared" si="72"/>
        <v>0</v>
      </c>
      <c r="W521" s="235">
        <f t="shared" si="72"/>
        <v>0</v>
      </c>
      <c r="X521" s="272">
        <f t="shared" ref="X521:X560" si="74">SUMIF($I$22:$I$513,$G521,X$22:X$513)/12</f>
        <v>0</v>
      </c>
      <c r="Y521" s="235">
        <f t="shared" si="72"/>
        <v>0</v>
      </c>
      <c r="Z521" s="235">
        <f t="shared" si="72"/>
        <v>0</v>
      </c>
      <c r="AA521" s="235">
        <f t="shared" si="72"/>
        <v>0</v>
      </c>
      <c r="AB521" s="235">
        <f t="shared" si="73"/>
        <v>0</v>
      </c>
      <c r="AC521" s="235">
        <f t="shared" si="73"/>
        <v>0</v>
      </c>
    </row>
    <row r="522" spans="1:39">
      <c r="G522" s="28">
        <v>1992</v>
      </c>
      <c r="H522" s="31"/>
      <c r="I522" s="31"/>
      <c r="J522" s="31"/>
      <c r="K522" s="253" t="s">
        <v>425</v>
      </c>
      <c r="L522" s="235">
        <f t="shared" si="72"/>
        <v>0</v>
      </c>
      <c r="M522" s="235">
        <f t="shared" si="72"/>
        <v>0</v>
      </c>
      <c r="N522" s="235">
        <f t="shared" si="72"/>
        <v>0</v>
      </c>
      <c r="O522" s="235">
        <f t="shared" si="72"/>
        <v>0</v>
      </c>
      <c r="P522" s="235">
        <f t="shared" si="72"/>
        <v>0</v>
      </c>
      <c r="Q522" s="235">
        <f t="shared" si="72"/>
        <v>0</v>
      </c>
      <c r="R522" s="235">
        <f t="shared" si="72"/>
        <v>0</v>
      </c>
      <c r="S522" s="235">
        <f t="shared" si="72"/>
        <v>0</v>
      </c>
      <c r="T522" s="235">
        <f t="shared" si="72"/>
        <v>0</v>
      </c>
      <c r="U522" s="235">
        <f t="shared" si="72"/>
        <v>0</v>
      </c>
      <c r="V522" s="235">
        <f t="shared" si="72"/>
        <v>0</v>
      </c>
      <c r="W522" s="235">
        <f t="shared" si="72"/>
        <v>0</v>
      </c>
      <c r="X522" s="272">
        <f t="shared" si="74"/>
        <v>0</v>
      </c>
      <c r="Y522" s="235">
        <f t="shared" si="72"/>
        <v>0</v>
      </c>
      <c r="Z522" s="235">
        <f t="shared" si="72"/>
        <v>0</v>
      </c>
      <c r="AA522" s="235">
        <f t="shared" si="72"/>
        <v>0</v>
      </c>
      <c r="AB522" s="235">
        <f t="shared" si="73"/>
        <v>0</v>
      </c>
      <c r="AC522" s="235">
        <f t="shared" si="73"/>
        <v>0</v>
      </c>
    </row>
    <row r="523" spans="1:39">
      <c r="G523" s="28">
        <v>1993</v>
      </c>
      <c r="H523" s="31"/>
      <c r="I523" s="31"/>
      <c r="J523" s="31"/>
      <c r="K523" s="253" t="s">
        <v>425</v>
      </c>
      <c r="L523" s="235">
        <f t="shared" si="72"/>
        <v>0</v>
      </c>
      <c r="M523" s="235">
        <f t="shared" si="72"/>
        <v>0</v>
      </c>
      <c r="N523" s="235">
        <f t="shared" si="72"/>
        <v>0</v>
      </c>
      <c r="O523" s="235">
        <f t="shared" si="72"/>
        <v>0</v>
      </c>
      <c r="P523" s="235">
        <f t="shared" si="72"/>
        <v>0</v>
      </c>
      <c r="Q523" s="235">
        <f t="shared" si="72"/>
        <v>0</v>
      </c>
      <c r="R523" s="235">
        <f t="shared" si="72"/>
        <v>0</v>
      </c>
      <c r="S523" s="235">
        <f t="shared" si="72"/>
        <v>0</v>
      </c>
      <c r="T523" s="235">
        <f t="shared" si="72"/>
        <v>0</v>
      </c>
      <c r="U523" s="235">
        <f t="shared" si="72"/>
        <v>0</v>
      </c>
      <c r="V523" s="235">
        <f t="shared" si="72"/>
        <v>0</v>
      </c>
      <c r="W523" s="235">
        <f t="shared" si="72"/>
        <v>0</v>
      </c>
      <c r="X523" s="272">
        <f t="shared" si="74"/>
        <v>0</v>
      </c>
      <c r="Y523" s="235">
        <f t="shared" si="72"/>
        <v>0</v>
      </c>
      <c r="Z523" s="235">
        <f t="shared" si="72"/>
        <v>0</v>
      </c>
      <c r="AA523" s="235">
        <f t="shared" si="72"/>
        <v>0</v>
      </c>
      <c r="AB523" s="235">
        <f t="shared" si="73"/>
        <v>0</v>
      </c>
      <c r="AC523" s="235">
        <f t="shared" si="73"/>
        <v>0</v>
      </c>
    </row>
    <row r="524" spans="1:39">
      <c r="G524" s="28">
        <v>1994</v>
      </c>
      <c r="H524" s="31"/>
      <c r="I524" s="31"/>
      <c r="J524" s="31"/>
      <c r="K524" s="253" t="s">
        <v>425</v>
      </c>
      <c r="L524" s="235">
        <f t="shared" si="72"/>
        <v>0</v>
      </c>
      <c r="M524" s="235">
        <f t="shared" si="72"/>
        <v>0</v>
      </c>
      <c r="N524" s="235">
        <f t="shared" si="72"/>
        <v>0</v>
      </c>
      <c r="O524" s="235">
        <f t="shared" si="72"/>
        <v>0</v>
      </c>
      <c r="P524" s="235">
        <f t="shared" si="72"/>
        <v>0</v>
      </c>
      <c r="Q524" s="235">
        <f t="shared" si="72"/>
        <v>0</v>
      </c>
      <c r="R524" s="235">
        <f t="shared" si="72"/>
        <v>0</v>
      </c>
      <c r="S524" s="235">
        <f t="shared" si="72"/>
        <v>0</v>
      </c>
      <c r="T524" s="235">
        <f t="shared" si="72"/>
        <v>0</v>
      </c>
      <c r="U524" s="235">
        <f t="shared" si="72"/>
        <v>0</v>
      </c>
      <c r="V524" s="235">
        <f t="shared" si="72"/>
        <v>0</v>
      </c>
      <c r="W524" s="235">
        <f t="shared" si="72"/>
        <v>0</v>
      </c>
      <c r="X524" s="272">
        <f t="shared" si="74"/>
        <v>0</v>
      </c>
      <c r="Y524" s="235">
        <f t="shared" si="72"/>
        <v>0</v>
      </c>
      <c r="Z524" s="235">
        <f t="shared" si="72"/>
        <v>0</v>
      </c>
      <c r="AA524" s="235">
        <f t="shared" si="72"/>
        <v>0</v>
      </c>
      <c r="AB524" s="235">
        <f t="shared" si="73"/>
        <v>0</v>
      </c>
      <c r="AC524" s="235">
        <f t="shared" si="73"/>
        <v>0</v>
      </c>
    </row>
    <row r="525" spans="1:39">
      <c r="G525" s="28">
        <v>1995</v>
      </c>
      <c r="H525" s="31"/>
      <c r="I525" s="31"/>
      <c r="J525" s="31"/>
      <c r="K525" s="253" t="s">
        <v>425</v>
      </c>
      <c r="L525" s="235">
        <f t="shared" si="72"/>
        <v>0</v>
      </c>
      <c r="M525" s="235">
        <f t="shared" si="72"/>
        <v>0</v>
      </c>
      <c r="N525" s="235">
        <f t="shared" si="72"/>
        <v>0</v>
      </c>
      <c r="O525" s="235">
        <f t="shared" si="72"/>
        <v>0</v>
      </c>
      <c r="P525" s="235">
        <f t="shared" si="72"/>
        <v>0</v>
      </c>
      <c r="Q525" s="235">
        <f t="shared" si="72"/>
        <v>0</v>
      </c>
      <c r="R525" s="235">
        <f t="shared" si="72"/>
        <v>0</v>
      </c>
      <c r="S525" s="235">
        <f t="shared" si="72"/>
        <v>0</v>
      </c>
      <c r="T525" s="235">
        <f t="shared" si="72"/>
        <v>0</v>
      </c>
      <c r="U525" s="235">
        <f t="shared" si="72"/>
        <v>0</v>
      </c>
      <c r="V525" s="235">
        <f t="shared" si="72"/>
        <v>0</v>
      </c>
      <c r="W525" s="235">
        <f t="shared" si="72"/>
        <v>0</v>
      </c>
      <c r="X525" s="272">
        <f t="shared" si="74"/>
        <v>0</v>
      </c>
      <c r="Y525" s="235">
        <f t="shared" si="72"/>
        <v>0</v>
      </c>
      <c r="Z525" s="235">
        <f t="shared" si="72"/>
        <v>0</v>
      </c>
      <c r="AA525" s="235">
        <f t="shared" si="72"/>
        <v>0</v>
      </c>
      <c r="AB525" s="235">
        <f t="shared" si="73"/>
        <v>0</v>
      </c>
      <c r="AC525" s="235">
        <f t="shared" si="73"/>
        <v>0</v>
      </c>
    </row>
    <row r="526" spans="1:39">
      <c r="G526" s="28">
        <v>1996</v>
      </c>
      <c r="H526" s="31"/>
      <c r="I526" s="31"/>
      <c r="J526" s="31"/>
      <c r="K526" s="253" t="s">
        <v>425</v>
      </c>
      <c r="L526" s="235">
        <f t="shared" si="72"/>
        <v>0</v>
      </c>
      <c r="M526" s="235">
        <f t="shared" si="72"/>
        <v>0</v>
      </c>
      <c r="N526" s="235">
        <f t="shared" si="72"/>
        <v>0</v>
      </c>
      <c r="O526" s="235">
        <f t="shared" si="72"/>
        <v>0</v>
      </c>
      <c r="P526" s="235">
        <f t="shared" si="72"/>
        <v>0</v>
      </c>
      <c r="Q526" s="235">
        <f t="shared" si="72"/>
        <v>0</v>
      </c>
      <c r="R526" s="235">
        <f t="shared" si="72"/>
        <v>0</v>
      </c>
      <c r="S526" s="235">
        <f t="shared" si="72"/>
        <v>0</v>
      </c>
      <c r="T526" s="235">
        <f t="shared" si="72"/>
        <v>0</v>
      </c>
      <c r="U526" s="235">
        <f t="shared" si="72"/>
        <v>0</v>
      </c>
      <c r="V526" s="235">
        <f t="shared" si="72"/>
        <v>0</v>
      </c>
      <c r="W526" s="235">
        <f t="shared" si="72"/>
        <v>0</v>
      </c>
      <c r="X526" s="272">
        <f t="shared" si="74"/>
        <v>0</v>
      </c>
      <c r="Y526" s="235">
        <f t="shared" si="72"/>
        <v>0</v>
      </c>
      <c r="Z526" s="235">
        <f t="shared" si="72"/>
        <v>0</v>
      </c>
      <c r="AA526" s="235">
        <f t="shared" si="72"/>
        <v>0</v>
      </c>
      <c r="AB526" s="235">
        <f t="shared" si="73"/>
        <v>0</v>
      </c>
      <c r="AC526" s="235">
        <f t="shared" si="73"/>
        <v>0</v>
      </c>
    </row>
    <row r="527" spans="1:39">
      <c r="G527" s="28">
        <v>1997</v>
      </c>
      <c r="H527" s="31"/>
      <c r="I527" s="31"/>
      <c r="J527" s="31"/>
      <c r="K527" s="253" t="s">
        <v>425</v>
      </c>
      <c r="L527" s="235">
        <f t="shared" si="72"/>
        <v>0</v>
      </c>
      <c r="M527" s="235">
        <f t="shared" si="72"/>
        <v>0</v>
      </c>
      <c r="N527" s="235">
        <f t="shared" si="72"/>
        <v>0</v>
      </c>
      <c r="O527" s="235">
        <f t="shared" si="72"/>
        <v>0</v>
      </c>
      <c r="P527" s="235">
        <f t="shared" si="72"/>
        <v>0</v>
      </c>
      <c r="Q527" s="235">
        <f t="shared" si="72"/>
        <v>0</v>
      </c>
      <c r="R527" s="235">
        <f t="shared" si="72"/>
        <v>0</v>
      </c>
      <c r="S527" s="235">
        <f t="shared" si="72"/>
        <v>0</v>
      </c>
      <c r="T527" s="235">
        <f t="shared" si="72"/>
        <v>0</v>
      </c>
      <c r="U527" s="235">
        <f t="shared" si="72"/>
        <v>0</v>
      </c>
      <c r="V527" s="235">
        <f t="shared" si="72"/>
        <v>0</v>
      </c>
      <c r="W527" s="235">
        <f t="shared" si="72"/>
        <v>0</v>
      </c>
      <c r="X527" s="272">
        <f t="shared" si="74"/>
        <v>0</v>
      </c>
      <c r="Y527" s="235">
        <f t="shared" si="72"/>
        <v>0</v>
      </c>
      <c r="Z527" s="235">
        <f t="shared" si="72"/>
        <v>0</v>
      </c>
      <c r="AA527" s="235">
        <f t="shared" si="72"/>
        <v>0</v>
      </c>
      <c r="AB527" s="235">
        <f t="shared" si="73"/>
        <v>0</v>
      </c>
      <c r="AC527" s="235">
        <f t="shared" si="73"/>
        <v>0</v>
      </c>
    </row>
    <row r="528" spans="1:39">
      <c r="G528" s="28">
        <v>1998</v>
      </c>
      <c r="H528" s="31"/>
      <c r="I528" s="31"/>
      <c r="J528" s="31"/>
      <c r="K528" s="253" t="s">
        <v>425</v>
      </c>
      <c r="L528" s="235">
        <f t="shared" si="72"/>
        <v>0</v>
      </c>
      <c r="M528" s="235">
        <f t="shared" si="72"/>
        <v>0</v>
      </c>
      <c r="N528" s="235">
        <f t="shared" si="72"/>
        <v>0</v>
      </c>
      <c r="O528" s="235">
        <f t="shared" si="72"/>
        <v>0</v>
      </c>
      <c r="P528" s="235">
        <f t="shared" si="72"/>
        <v>0</v>
      </c>
      <c r="Q528" s="235">
        <f t="shared" si="72"/>
        <v>0</v>
      </c>
      <c r="R528" s="235">
        <f t="shared" si="72"/>
        <v>0</v>
      </c>
      <c r="S528" s="235">
        <f t="shared" si="72"/>
        <v>0</v>
      </c>
      <c r="T528" s="235">
        <f t="shared" si="72"/>
        <v>0</v>
      </c>
      <c r="U528" s="235">
        <f t="shared" si="72"/>
        <v>0</v>
      </c>
      <c r="V528" s="235">
        <f t="shared" si="72"/>
        <v>0</v>
      </c>
      <c r="W528" s="235">
        <f t="shared" si="72"/>
        <v>0</v>
      </c>
      <c r="X528" s="272">
        <f t="shared" si="74"/>
        <v>0</v>
      </c>
      <c r="Y528" s="235">
        <f t="shared" si="72"/>
        <v>0</v>
      </c>
      <c r="Z528" s="235">
        <f t="shared" si="72"/>
        <v>0</v>
      </c>
      <c r="AA528" s="235">
        <f t="shared" si="72"/>
        <v>0</v>
      </c>
      <c r="AB528" s="235">
        <f t="shared" si="73"/>
        <v>0</v>
      </c>
      <c r="AC528" s="235">
        <f t="shared" si="73"/>
        <v>0</v>
      </c>
    </row>
    <row r="529" spans="1:29">
      <c r="A529" s="94"/>
      <c r="B529" s="94"/>
      <c r="F529" s="94"/>
      <c r="G529" s="28">
        <v>1999</v>
      </c>
      <c r="H529" s="31"/>
      <c r="I529" s="31"/>
      <c r="J529" s="31"/>
      <c r="K529" s="253" t="s">
        <v>425</v>
      </c>
      <c r="L529" s="235">
        <f t="shared" si="72"/>
        <v>0</v>
      </c>
      <c r="M529" s="235">
        <f t="shared" si="72"/>
        <v>0</v>
      </c>
      <c r="N529" s="235">
        <f t="shared" si="72"/>
        <v>0</v>
      </c>
      <c r="O529" s="235">
        <f t="shared" si="72"/>
        <v>0</v>
      </c>
      <c r="P529" s="235">
        <f t="shared" si="72"/>
        <v>0</v>
      </c>
      <c r="Q529" s="235">
        <f t="shared" si="72"/>
        <v>0</v>
      </c>
      <c r="R529" s="235">
        <f t="shared" si="72"/>
        <v>0</v>
      </c>
      <c r="S529" s="235">
        <f t="shared" si="72"/>
        <v>0</v>
      </c>
      <c r="T529" s="235">
        <f t="shared" si="72"/>
        <v>0</v>
      </c>
      <c r="U529" s="235">
        <f t="shared" si="72"/>
        <v>0</v>
      </c>
      <c r="V529" s="235">
        <f t="shared" si="72"/>
        <v>0</v>
      </c>
      <c r="W529" s="235">
        <f t="shared" si="72"/>
        <v>0</v>
      </c>
      <c r="X529" s="272">
        <f t="shared" si="74"/>
        <v>0</v>
      </c>
      <c r="Y529" s="235">
        <f t="shared" si="72"/>
        <v>0</v>
      </c>
      <c r="Z529" s="235">
        <f t="shared" si="72"/>
        <v>0</v>
      </c>
      <c r="AA529" s="235">
        <f t="shared" si="72"/>
        <v>0</v>
      </c>
      <c r="AB529" s="235">
        <f t="shared" si="73"/>
        <v>0</v>
      </c>
      <c r="AC529" s="235">
        <f t="shared" si="73"/>
        <v>0</v>
      </c>
    </row>
    <row r="530" spans="1:29">
      <c r="A530" s="94"/>
      <c r="B530" s="94"/>
      <c r="F530" s="94"/>
      <c r="G530" s="28">
        <v>2000</v>
      </c>
      <c r="H530" s="31"/>
      <c r="I530" s="31"/>
      <c r="J530" s="31"/>
      <c r="K530" s="253" t="s">
        <v>425</v>
      </c>
      <c r="L530" s="235">
        <f t="shared" si="72"/>
        <v>0</v>
      </c>
      <c r="M530" s="235">
        <f t="shared" si="72"/>
        <v>0</v>
      </c>
      <c r="N530" s="235">
        <f t="shared" si="72"/>
        <v>0</v>
      </c>
      <c r="O530" s="235">
        <f t="shared" si="72"/>
        <v>0</v>
      </c>
      <c r="P530" s="235">
        <f t="shared" si="72"/>
        <v>0</v>
      </c>
      <c r="Q530" s="235">
        <f t="shared" si="72"/>
        <v>0</v>
      </c>
      <c r="R530" s="235">
        <f t="shared" si="72"/>
        <v>0</v>
      </c>
      <c r="S530" s="235">
        <f t="shared" si="72"/>
        <v>0</v>
      </c>
      <c r="T530" s="235">
        <f t="shared" si="72"/>
        <v>0</v>
      </c>
      <c r="U530" s="235">
        <f t="shared" si="72"/>
        <v>0</v>
      </c>
      <c r="V530" s="235">
        <f t="shared" si="72"/>
        <v>0</v>
      </c>
      <c r="W530" s="235">
        <f t="shared" si="72"/>
        <v>0</v>
      </c>
      <c r="X530" s="272">
        <f t="shared" si="74"/>
        <v>0</v>
      </c>
      <c r="Y530" s="235">
        <f t="shared" si="72"/>
        <v>0</v>
      </c>
      <c r="Z530" s="235">
        <f t="shared" si="72"/>
        <v>0</v>
      </c>
      <c r="AA530" s="235">
        <f t="shared" si="72"/>
        <v>0</v>
      </c>
      <c r="AB530" s="235">
        <f t="shared" si="73"/>
        <v>0</v>
      </c>
      <c r="AC530" s="235">
        <f t="shared" si="73"/>
        <v>0</v>
      </c>
    </row>
    <row r="531" spans="1:29">
      <c r="A531" s="94"/>
      <c r="B531" s="94"/>
      <c r="F531" s="94"/>
      <c r="G531" s="28">
        <v>2001</v>
      </c>
      <c r="H531" s="31"/>
      <c r="I531" s="31"/>
      <c r="J531" s="31"/>
      <c r="K531" s="253" t="s">
        <v>425</v>
      </c>
      <c r="L531" s="235">
        <f t="shared" si="72"/>
        <v>0</v>
      </c>
      <c r="M531" s="235">
        <f t="shared" si="72"/>
        <v>0</v>
      </c>
      <c r="N531" s="235">
        <f t="shared" si="72"/>
        <v>0</v>
      </c>
      <c r="O531" s="235">
        <f t="shared" si="72"/>
        <v>0</v>
      </c>
      <c r="P531" s="235">
        <f t="shared" si="72"/>
        <v>0</v>
      </c>
      <c r="Q531" s="235">
        <f t="shared" si="72"/>
        <v>0</v>
      </c>
      <c r="R531" s="235">
        <f t="shared" si="72"/>
        <v>0</v>
      </c>
      <c r="S531" s="235">
        <f t="shared" si="72"/>
        <v>0</v>
      </c>
      <c r="T531" s="235">
        <f t="shared" si="72"/>
        <v>0</v>
      </c>
      <c r="U531" s="235">
        <f t="shared" si="72"/>
        <v>0</v>
      </c>
      <c r="V531" s="235">
        <f t="shared" si="72"/>
        <v>0</v>
      </c>
      <c r="W531" s="235">
        <f t="shared" si="72"/>
        <v>0</v>
      </c>
      <c r="X531" s="272">
        <f t="shared" si="74"/>
        <v>0</v>
      </c>
      <c r="Y531" s="235">
        <f t="shared" si="72"/>
        <v>0</v>
      </c>
      <c r="Z531" s="235">
        <f t="shared" si="72"/>
        <v>0</v>
      </c>
      <c r="AA531" s="235">
        <f t="shared" si="72"/>
        <v>0</v>
      </c>
      <c r="AB531" s="235">
        <f t="shared" si="73"/>
        <v>0</v>
      </c>
      <c r="AC531" s="235">
        <f t="shared" si="73"/>
        <v>0</v>
      </c>
    </row>
    <row r="532" spans="1:29">
      <c r="A532" s="94"/>
      <c r="B532" s="94"/>
      <c r="F532" s="94"/>
      <c r="G532" s="28">
        <v>2002</v>
      </c>
      <c r="H532" s="31"/>
      <c r="I532" s="31"/>
      <c r="J532" s="31"/>
      <c r="K532" s="253" t="s">
        <v>425</v>
      </c>
      <c r="L532" s="235">
        <f t="shared" si="72"/>
        <v>0</v>
      </c>
      <c r="M532" s="235">
        <f t="shared" si="72"/>
        <v>0</v>
      </c>
      <c r="N532" s="235">
        <f t="shared" si="72"/>
        <v>0</v>
      </c>
      <c r="O532" s="235">
        <f t="shared" si="72"/>
        <v>0</v>
      </c>
      <c r="P532" s="235">
        <f t="shared" si="72"/>
        <v>0</v>
      </c>
      <c r="Q532" s="235">
        <f t="shared" si="72"/>
        <v>0</v>
      </c>
      <c r="R532" s="235">
        <f t="shared" si="72"/>
        <v>0</v>
      </c>
      <c r="S532" s="235">
        <f t="shared" si="72"/>
        <v>0</v>
      </c>
      <c r="T532" s="235">
        <f t="shared" si="72"/>
        <v>0</v>
      </c>
      <c r="U532" s="235">
        <f t="shared" si="72"/>
        <v>0</v>
      </c>
      <c r="V532" s="235">
        <f t="shared" si="72"/>
        <v>0</v>
      </c>
      <c r="W532" s="235">
        <f t="shared" si="72"/>
        <v>0</v>
      </c>
      <c r="X532" s="272">
        <f t="shared" si="74"/>
        <v>0</v>
      </c>
      <c r="Y532" s="235">
        <f t="shared" si="72"/>
        <v>0</v>
      </c>
      <c r="Z532" s="235">
        <f t="shared" si="72"/>
        <v>0</v>
      </c>
      <c r="AA532" s="235">
        <f t="shared" si="72"/>
        <v>0</v>
      </c>
      <c r="AB532" s="235">
        <f t="shared" si="73"/>
        <v>0</v>
      </c>
      <c r="AC532" s="235">
        <f t="shared" si="73"/>
        <v>0</v>
      </c>
    </row>
    <row r="533" spans="1:29">
      <c r="A533" s="94"/>
      <c r="B533" s="94"/>
      <c r="F533" s="94"/>
      <c r="G533" s="28">
        <v>2003</v>
      </c>
      <c r="H533" s="31"/>
      <c r="I533" s="31"/>
      <c r="J533" s="31"/>
      <c r="K533" s="253" t="s">
        <v>425</v>
      </c>
      <c r="L533" s="235">
        <f t="shared" si="72"/>
        <v>0</v>
      </c>
      <c r="M533" s="235">
        <f t="shared" si="72"/>
        <v>0</v>
      </c>
      <c r="N533" s="235">
        <f t="shared" si="72"/>
        <v>0</v>
      </c>
      <c r="O533" s="235">
        <f t="shared" si="72"/>
        <v>0</v>
      </c>
      <c r="P533" s="235">
        <f t="shared" si="72"/>
        <v>0</v>
      </c>
      <c r="Q533" s="235">
        <f t="shared" si="72"/>
        <v>0</v>
      </c>
      <c r="R533" s="235">
        <f t="shared" si="72"/>
        <v>0</v>
      </c>
      <c r="S533" s="235">
        <f t="shared" si="72"/>
        <v>0</v>
      </c>
      <c r="T533" s="235">
        <f t="shared" si="72"/>
        <v>0</v>
      </c>
      <c r="U533" s="235">
        <f t="shared" si="72"/>
        <v>0</v>
      </c>
      <c r="V533" s="235">
        <f t="shared" si="72"/>
        <v>0</v>
      </c>
      <c r="W533" s="235">
        <f t="shared" si="72"/>
        <v>0</v>
      </c>
      <c r="X533" s="272">
        <f t="shared" si="74"/>
        <v>0</v>
      </c>
      <c r="Y533" s="235">
        <f t="shared" si="72"/>
        <v>0</v>
      </c>
      <c r="Z533" s="235">
        <f t="shared" si="72"/>
        <v>0</v>
      </c>
      <c r="AA533" s="235">
        <f t="shared" si="72"/>
        <v>0</v>
      </c>
      <c r="AB533" s="235">
        <f t="shared" si="73"/>
        <v>0</v>
      </c>
      <c r="AC533" s="235">
        <f t="shared" si="73"/>
        <v>0</v>
      </c>
    </row>
    <row r="534" spans="1:29">
      <c r="A534" s="94"/>
      <c r="B534" s="94"/>
      <c r="F534" s="94"/>
      <c r="G534" s="28">
        <v>2004</v>
      </c>
      <c r="H534" s="31"/>
      <c r="I534" s="31"/>
      <c r="J534" s="31"/>
      <c r="K534" s="253" t="s">
        <v>425</v>
      </c>
      <c r="L534" s="235">
        <f t="shared" si="72"/>
        <v>0</v>
      </c>
      <c r="M534" s="235">
        <f t="shared" si="72"/>
        <v>0</v>
      </c>
      <c r="N534" s="235">
        <f t="shared" si="72"/>
        <v>0</v>
      </c>
      <c r="O534" s="235">
        <f t="shared" si="72"/>
        <v>0</v>
      </c>
      <c r="P534" s="235">
        <f t="shared" si="72"/>
        <v>0</v>
      </c>
      <c r="Q534" s="235">
        <f t="shared" si="72"/>
        <v>0</v>
      </c>
      <c r="R534" s="235">
        <f t="shared" si="72"/>
        <v>0</v>
      </c>
      <c r="S534" s="235">
        <f t="shared" si="72"/>
        <v>0</v>
      </c>
      <c r="T534" s="235">
        <f t="shared" si="72"/>
        <v>0</v>
      </c>
      <c r="U534" s="235">
        <f t="shared" si="72"/>
        <v>0</v>
      </c>
      <c r="V534" s="235">
        <f t="shared" si="72"/>
        <v>0</v>
      </c>
      <c r="W534" s="235">
        <f t="shared" si="72"/>
        <v>0</v>
      </c>
      <c r="X534" s="272">
        <f t="shared" si="74"/>
        <v>15.095741070095173</v>
      </c>
      <c r="Y534" s="235">
        <f t="shared" si="72"/>
        <v>0</v>
      </c>
      <c r="Z534" s="235">
        <f t="shared" si="72"/>
        <v>0</v>
      </c>
      <c r="AA534" s="235">
        <f t="shared" si="72"/>
        <v>0</v>
      </c>
      <c r="AB534" s="235">
        <f t="shared" si="73"/>
        <v>0</v>
      </c>
      <c r="AC534" s="235">
        <f t="shared" si="73"/>
        <v>0</v>
      </c>
    </row>
    <row r="535" spans="1:29">
      <c r="A535" s="94"/>
      <c r="B535" s="94"/>
      <c r="F535" s="94"/>
      <c r="G535" s="28">
        <v>2005</v>
      </c>
      <c r="H535" s="31"/>
      <c r="I535" s="31"/>
      <c r="J535" s="31"/>
      <c r="K535" s="253" t="s">
        <v>425</v>
      </c>
      <c r="L535" s="235">
        <f t="shared" si="72"/>
        <v>0</v>
      </c>
      <c r="M535" s="235">
        <f t="shared" si="72"/>
        <v>0</v>
      </c>
      <c r="N535" s="235">
        <f t="shared" si="72"/>
        <v>0</v>
      </c>
      <c r="O535" s="235">
        <f t="shared" si="72"/>
        <v>0</v>
      </c>
      <c r="P535" s="235">
        <f t="shared" si="72"/>
        <v>0</v>
      </c>
      <c r="Q535" s="235">
        <f t="shared" si="72"/>
        <v>0</v>
      </c>
      <c r="R535" s="235">
        <f t="shared" si="72"/>
        <v>0</v>
      </c>
      <c r="S535" s="235">
        <f t="shared" si="72"/>
        <v>0</v>
      </c>
      <c r="T535" s="235">
        <f t="shared" si="72"/>
        <v>0</v>
      </c>
      <c r="U535" s="235">
        <f t="shared" si="72"/>
        <v>0</v>
      </c>
      <c r="V535" s="235">
        <f t="shared" si="72"/>
        <v>0</v>
      </c>
      <c r="W535" s="235">
        <f t="shared" si="72"/>
        <v>0</v>
      </c>
      <c r="X535" s="272">
        <f t="shared" si="74"/>
        <v>20.640878481819836</v>
      </c>
      <c r="Y535" s="235">
        <f t="shared" si="72"/>
        <v>0</v>
      </c>
      <c r="Z535" s="235">
        <f t="shared" si="72"/>
        <v>0</v>
      </c>
      <c r="AA535" s="235">
        <f t="shared" si="72"/>
        <v>0</v>
      </c>
      <c r="AB535" s="235">
        <f t="shared" si="73"/>
        <v>0</v>
      </c>
      <c r="AC535" s="235">
        <f t="shared" si="73"/>
        <v>0</v>
      </c>
    </row>
    <row r="536" spans="1:29">
      <c r="A536" s="94"/>
      <c r="B536" s="94"/>
      <c r="F536" s="94"/>
      <c r="G536" s="28">
        <v>2006</v>
      </c>
      <c r="H536" s="31"/>
      <c r="I536" s="31"/>
      <c r="J536" s="31"/>
      <c r="K536" s="253" t="s">
        <v>425</v>
      </c>
      <c r="L536" s="235">
        <f t="shared" si="72"/>
        <v>0</v>
      </c>
      <c r="M536" s="235">
        <f t="shared" si="72"/>
        <v>0</v>
      </c>
      <c r="N536" s="235">
        <f t="shared" si="72"/>
        <v>0</v>
      </c>
      <c r="O536" s="235">
        <f t="shared" si="72"/>
        <v>0</v>
      </c>
      <c r="P536" s="235">
        <f t="shared" si="72"/>
        <v>0</v>
      </c>
      <c r="Q536" s="235">
        <f t="shared" si="72"/>
        <v>0</v>
      </c>
      <c r="R536" s="235">
        <f t="shared" si="72"/>
        <v>0</v>
      </c>
      <c r="S536" s="235">
        <f t="shared" si="72"/>
        <v>0</v>
      </c>
      <c r="T536" s="235">
        <f t="shared" si="72"/>
        <v>0</v>
      </c>
      <c r="U536" s="235">
        <f t="shared" si="72"/>
        <v>0</v>
      </c>
      <c r="V536" s="235">
        <f t="shared" si="72"/>
        <v>0</v>
      </c>
      <c r="W536" s="235">
        <f t="shared" si="72"/>
        <v>0</v>
      </c>
      <c r="X536" s="272">
        <f t="shared" si="74"/>
        <v>21.539671165078826</v>
      </c>
      <c r="Y536" s="235">
        <f t="shared" si="72"/>
        <v>0</v>
      </c>
      <c r="Z536" s="235">
        <f t="shared" si="72"/>
        <v>0</v>
      </c>
      <c r="AA536" s="235">
        <f t="shared" si="72"/>
        <v>0</v>
      </c>
      <c r="AB536" s="235">
        <f t="shared" ref="AB536:AC551" si="75">SUMIF($I$22:$I$513,$G536,AB$22:AB$513)</f>
        <v>0</v>
      </c>
      <c r="AC536" s="235">
        <f t="shared" si="75"/>
        <v>0</v>
      </c>
    </row>
    <row r="537" spans="1:29">
      <c r="A537" s="94"/>
      <c r="B537" s="94"/>
      <c r="F537" s="94"/>
      <c r="G537" s="28">
        <v>2007</v>
      </c>
      <c r="H537" s="31"/>
      <c r="I537" s="31"/>
      <c r="J537" s="31"/>
      <c r="K537" s="253" t="s">
        <v>425</v>
      </c>
      <c r="L537" s="235">
        <f t="shared" ref="L537:AA552" si="76">SUMIF($I$22:$I$513,$G537,L$22:L$513)</f>
        <v>0</v>
      </c>
      <c r="M537" s="235">
        <f t="shared" si="76"/>
        <v>0</v>
      </c>
      <c r="N537" s="235">
        <f t="shared" si="76"/>
        <v>0</v>
      </c>
      <c r="O537" s="235">
        <f t="shared" si="76"/>
        <v>0</v>
      </c>
      <c r="P537" s="235">
        <f t="shared" si="76"/>
        <v>0</v>
      </c>
      <c r="Q537" s="235">
        <f t="shared" si="76"/>
        <v>0</v>
      </c>
      <c r="R537" s="235">
        <f t="shared" si="76"/>
        <v>0</v>
      </c>
      <c r="S537" s="235">
        <f t="shared" si="76"/>
        <v>0</v>
      </c>
      <c r="T537" s="235">
        <f t="shared" si="76"/>
        <v>0</v>
      </c>
      <c r="U537" s="235">
        <f t="shared" si="76"/>
        <v>0</v>
      </c>
      <c r="V537" s="235">
        <f t="shared" si="76"/>
        <v>0</v>
      </c>
      <c r="W537" s="235">
        <f t="shared" si="76"/>
        <v>0</v>
      </c>
      <c r="X537" s="272">
        <f t="shared" si="74"/>
        <v>22.351615392548492</v>
      </c>
      <c r="Y537" s="235">
        <f t="shared" si="76"/>
        <v>0</v>
      </c>
      <c r="Z537" s="235">
        <f t="shared" si="76"/>
        <v>0</v>
      </c>
      <c r="AA537" s="235">
        <f t="shared" si="76"/>
        <v>0</v>
      </c>
      <c r="AB537" s="235">
        <f t="shared" si="75"/>
        <v>0</v>
      </c>
      <c r="AC537" s="235">
        <f t="shared" si="75"/>
        <v>0</v>
      </c>
    </row>
    <row r="538" spans="1:29">
      <c r="A538" s="94"/>
      <c r="B538" s="94"/>
      <c r="F538" s="94"/>
      <c r="G538" s="28">
        <v>2008</v>
      </c>
      <c r="H538" s="31"/>
      <c r="I538" s="31"/>
      <c r="J538" s="31"/>
      <c r="K538" s="253" t="s">
        <v>425</v>
      </c>
      <c r="L538" s="235">
        <f t="shared" si="76"/>
        <v>0</v>
      </c>
      <c r="M538" s="235">
        <f t="shared" si="76"/>
        <v>0</v>
      </c>
      <c r="N538" s="235">
        <f t="shared" si="76"/>
        <v>0</v>
      </c>
      <c r="O538" s="235">
        <f t="shared" si="76"/>
        <v>0</v>
      </c>
      <c r="P538" s="235">
        <f t="shared" si="76"/>
        <v>0</v>
      </c>
      <c r="Q538" s="235">
        <f t="shared" si="76"/>
        <v>0</v>
      </c>
      <c r="R538" s="235">
        <f t="shared" si="76"/>
        <v>0</v>
      </c>
      <c r="S538" s="235">
        <f t="shared" si="76"/>
        <v>0</v>
      </c>
      <c r="T538" s="235">
        <f t="shared" si="76"/>
        <v>0</v>
      </c>
      <c r="U538" s="235">
        <f t="shared" si="76"/>
        <v>0</v>
      </c>
      <c r="V538" s="235">
        <f t="shared" si="76"/>
        <v>0</v>
      </c>
      <c r="W538" s="235">
        <f t="shared" si="76"/>
        <v>0</v>
      </c>
      <c r="X538" s="272">
        <f t="shared" si="74"/>
        <v>23.114962108655899</v>
      </c>
      <c r="Y538" s="235">
        <f t="shared" si="76"/>
        <v>0</v>
      </c>
      <c r="Z538" s="235">
        <f t="shared" si="76"/>
        <v>0</v>
      </c>
      <c r="AA538" s="235">
        <f t="shared" si="76"/>
        <v>0</v>
      </c>
      <c r="AB538" s="235">
        <f t="shared" si="75"/>
        <v>0</v>
      </c>
      <c r="AC538" s="235">
        <f t="shared" si="75"/>
        <v>0</v>
      </c>
    </row>
    <row r="539" spans="1:29">
      <c r="A539" s="94"/>
      <c r="B539" s="94"/>
      <c r="F539" s="94"/>
      <c r="G539" s="28">
        <v>2009</v>
      </c>
      <c r="H539" s="31"/>
      <c r="I539" s="31"/>
      <c r="J539" s="31"/>
      <c r="K539" s="253" t="s">
        <v>425</v>
      </c>
      <c r="L539" s="235">
        <f t="shared" si="76"/>
        <v>0</v>
      </c>
      <c r="M539" s="235">
        <f t="shared" si="76"/>
        <v>0</v>
      </c>
      <c r="N539" s="235">
        <f t="shared" si="76"/>
        <v>0</v>
      </c>
      <c r="O539" s="235">
        <f t="shared" si="76"/>
        <v>0</v>
      </c>
      <c r="P539" s="235">
        <f t="shared" si="76"/>
        <v>0</v>
      </c>
      <c r="Q539" s="235">
        <f t="shared" si="76"/>
        <v>0</v>
      </c>
      <c r="R539" s="235">
        <f t="shared" si="76"/>
        <v>0</v>
      </c>
      <c r="S539" s="235">
        <f t="shared" si="76"/>
        <v>0</v>
      </c>
      <c r="T539" s="235">
        <f t="shared" si="76"/>
        <v>0</v>
      </c>
      <c r="U539" s="235">
        <f t="shared" si="76"/>
        <v>0</v>
      </c>
      <c r="V539" s="235">
        <f t="shared" si="76"/>
        <v>0</v>
      </c>
      <c r="W539" s="235">
        <f t="shared" si="76"/>
        <v>0</v>
      </c>
      <c r="X539" s="272">
        <f t="shared" si="74"/>
        <v>23.422276048786486</v>
      </c>
      <c r="Y539" s="235">
        <f t="shared" si="76"/>
        <v>0</v>
      </c>
      <c r="Z539" s="235">
        <f t="shared" si="76"/>
        <v>0</v>
      </c>
      <c r="AA539" s="235">
        <f t="shared" si="76"/>
        <v>0</v>
      </c>
      <c r="AB539" s="235">
        <f t="shared" si="75"/>
        <v>0</v>
      </c>
      <c r="AC539" s="235">
        <f t="shared" si="75"/>
        <v>0</v>
      </c>
    </row>
    <row r="540" spans="1:29">
      <c r="A540" s="94"/>
      <c r="B540" s="94"/>
      <c r="F540" s="94"/>
      <c r="G540" s="89">
        <v>2010</v>
      </c>
      <c r="H540" s="94"/>
      <c r="I540" s="94"/>
      <c r="J540" s="94"/>
      <c r="K540" s="254" t="str">
        <f t="shared" ref="K540:K560" ca="1" si="77">OFFSET(K$208,($G540-2006)*12,0)&amp;"/"&amp;OFFSET(K$208,($G540-2006)*12+11,0)</f>
        <v>CFO/CFO</v>
      </c>
      <c r="L540" s="20">
        <f t="shared" si="76"/>
        <v>0</v>
      </c>
      <c r="M540" s="20">
        <f t="shared" si="76"/>
        <v>0</v>
      </c>
      <c r="N540" s="20">
        <f t="shared" si="76"/>
        <v>0</v>
      </c>
      <c r="O540" s="20">
        <f t="shared" si="76"/>
        <v>0</v>
      </c>
      <c r="P540" s="20">
        <f t="shared" si="76"/>
        <v>0</v>
      </c>
      <c r="Q540" s="20">
        <f t="shared" si="76"/>
        <v>0</v>
      </c>
      <c r="R540" s="20">
        <f t="shared" si="76"/>
        <v>0</v>
      </c>
      <c r="S540" s="20">
        <f t="shared" si="76"/>
        <v>0</v>
      </c>
      <c r="T540" s="20">
        <f t="shared" si="76"/>
        <v>0</v>
      </c>
      <c r="U540" s="20">
        <f t="shared" si="76"/>
        <v>0</v>
      </c>
      <c r="V540" s="20">
        <f t="shared" si="76"/>
        <v>0</v>
      </c>
      <c r="W540" s="20">
        <f t="shared" si="76"/>
        <v>0</v>
      </c>
      <c r="X540" s="273">
        <f t="shared" si="74"/>
        <v>23.468574323052035</v>
      </c>
      <c r="Y540" s="20">
        <f t="shared" si="76"/>
        <v>0</v>
      </c>
      <c r="Z540" s="20">
        <f t="shared" si="76"/>
        <v>0</v>
      </c>
      <c r="AA540" s="20">
        <f t="shared" si="76"/>
        <v>0</v>
      </c>
      <c r="AB540" s="20">
        <f t="shared" si="75"/>
        <v>0</v>
      </c>
      <c r="AC540" s="20">
        <f t="shared" si="75"/>
        <v>0</v>
      </c>
    </row>
    <row r="541" spans="1:29">
      <c r="A541" s="94"/>
      <c r="B541" s="94"/>
      <c r="F541" s="94"/>
      <c r="G541" s="89">
        <v>2011</v>
      </c>
      <c r="H541" s="94"/>
      <c r="I541" s="94"/>
      <c r="J541" s="94"/>
      <c r="K541" s="254" t="str">
        <f t="shared" ca="1" si="77"/>
        <v>CFO/CFO</v>
      </c>
      <c r="L541" s="20">
        <f t="shared" si="76"/>
        <v>0</v>
      </c>
      <c r="M541" s="20">
        <f t="shared" si="76"/>
        <v>0</v>
      </c>
      <c r="N541" s="20">
        <f t="shared" si="76"/>
        <v>0</v>
      </c>
      <c r="O541" s="20">
        <f t="shared" si="76"/>
        <v>0</v>
      </c>
      <c r="P541" s="20">
        <f t="shared" si="76"/>
        <v>0</v>
      </c>
      <c r="Q541" s="20">
        <f t="shared" si="76"/>
        <v>0</v>
      </c>
      <c r="R541" s="20">
        <f t="shared" si="76"/>
        <v>0</v>
      </c>
      <c r="S541" s="20">
        <f t="shared" si="76"/>
        <v>0</v>
      </c>
      <c r="T541" s="20">
        <f t="shared" si="76"/>
        <v>0</v>
      </c>
      <c r="U541" s="20">
        <f t="shared" si="76"/>
        <v>0</v>
      </c>
      <c r="V541" s="20">
        <f t="shared" si="76"/>
        <v>0</v>
      </c>
      <c r="W541" s="20">
        <f t="shared" si="76"/>
        <v>0</v>
      </c>
      <c r="X541" s="273">
        <f t="shared" si="74"/>
        <v>23.923666502034745</v>
      </c>
      <c r="Y541" s="20">
        <f t="shared" si="76"/>
        <v>0</v>
      </c>
      <c r="Z541" s="20">
        <f t="shared" si="76"/>
        <v>0</v>
      </c>
      <c r="AA541" s="20">
        <f t="shared" si="76"/>
        <v>0</v>
      </c>
      <c r="AB541" s="20">
        <f t="shared" si="75"/>
        <v>0</v>
      </c>
      <c r="AC541" s="20">
        <f t="shared" si="75"/>
        <v>0</v>
      </c>
    </row>
    <row r="542" spans="1:29">
      <c r="A542" s="94"/>
      <c r="B542" s="94"/>
      <c r="F542" s="94"/>
      <c r="G542" s="89">
        <v>2012</v>
      </c>
      <c r="H542" s="94"/>
      <c r="I542" s="94"/>
      <c r="J542" s="94"/>
      <c r="K542" s="254" t="str">
        <f t="shared" ca="1" si="77"/>
        <v>CFO/CFO</v>
      </c>
      <c r="L542" s="20">
        <f t="shared" si="76"/>
        <v>0</v>
      </c>
      <c r="M542" s="20">
        <f t="shared" si="76"/>
        <v>0</v>
      </c>
      <c r="N542" s="20">
        <f t="shared" si="76"/>
        <v>0</v>
      </c>
      <c r="O542" s="20">
        <f t="shared" si="76"/>
        <v>0</v>
      </c>
      <c r="P542" s="20">
        <f t="shared" si="76"/>
        <v>0</v>
      </c>
      <c r="Q542" s="20">
        <f t="shared" si="76"/>
        <v>0</v>
      </c>
      <c r="R542" s="20">
        <f t="shared" si="76"/>
        <v>0</v>
      </c>
      <c r="S542" s="20">
        <f t="shared" si="76"/>
        <v>0</v>
      </c>
      <c r="T542" s="20">
        <f t="shared" si="76"/>
        <v>0</v>
      </c>
      <c r="U542" s="20">
        <f t="shared" si="76"/>
        <v>0</v>
      </c>
      <c r="V542" s="20">
        <f t="shared" si="76"/>
        <v>0</v>
      </c>
      <c r="W542" s="20">
        <f t="shared" si="76"/>
        <v>0</v>
      </c>
      <c r="X542" s="273">
        <f t="shared" si="74"/>
        <v>24.485620950625854</v>
      </c>
      <c r="Y542" s="20">
        <f t="shared" si="76"/>
        <v>0</v>
      </c>
      <c r="Z542" s="20">
        <f t="shared" si="76"/>
        <v>0</v>
      </c>
      <c r="AA542" s="20">
        <f t="shared" si="76"/>
        <v>0</v>
      </c>
      <c r="AB542" s="20">
        <f t="shared" si="75"/>
        <v>0</v>
      </c>
      <c r="AC542" s="20">
        <f t="shared" si="75"/>
        <v>0</v>
      </c>
    </row>
    <row r="543" spans="1:29">
      <c r="A543" s="94"/>
      <c r="B543" s="94"/>
      <c r="F543" s="94"/>
      <c r="G543" s="89">
        <v>2013</v>
      </c>
      <c r="H543" s="94"/>
      <c r="I543" s="94"/>
      <c r="J543" s="94"/>
      <c r="K543" s="254" t="str">
        <f t="shared" ca="1" si="77"/>
        <v>CFO/CFO</v>
      </c>
      <c r="L543" s="20">
        <f t="shared" si="76"/>
        <v>0</v>
      </c>
      <c r="M543" s="20">
        <f t="shared" si="76"/>
        <v>0</v>
      </c>
      <c r="N543" s="20">
        <f t="shared" si="76"/>
        <v>0</v>
      </c>
      <c r="O543" s="20">
        <f t="shared" si="76"/>
        <v>0</v>
      </c>
      <c r="P543" s="20">
        <f t="shared" si="76"/>
        <v>0</v>
      </c>
      <c r="Q543" s="20">
        <f t="shared" si="76"/>
        <v>0</v>
      </c>
      <c r="R543" s="20">
        <f t="shared" si="76"/>
        <v>0</v>
      </c>
      <c r="S543" s="20">
        <f t="shared" si="76"/>
        <v>0</v>
      </c>
      <c r="T543" s="20">
        <f t="shared" si="76"/>
        <v>0</v>
      </c>
      <c r="U543" s="20">
        <f t="shared" si="76"/>
        <v>0</v>
      </c>
      <c r="V543" s="20">
        <f t="shared" si="76"/>
        <v>0</v>
      </c>
      <c r="W543" s="20">
        <f t="shared" si="76"/>
        <v>0</v>
      </c>
      <c r="X543" s="273">
        <f t="shared" si="74"/>
        <v>25.165081046367604</v>
      </c>
      <c r="Y543" s="20">
        <f t="shared" si="76"/>
        <v>0</v>
      </c>
      <c r="Z543" s="20">
        <f t="shared" si="76"/>
        <v>0</v>
      </c>
      <c r="AA543" s="20">
        <f t="shared" si="76"/>
        <v>0</v>
      </c>
      <c r="AB543" s="20">
        <f t="shared" si="75"/>
        <v>0</v>
      </c>
      <c r="AC543" s="20">
        <f t="shared" si="75"/>
        <v>0</v>
      </c>
    </row>
    <row r="544" spans="1:29">
      <c r="A544" s="94"/>
      <c r="B544" s="94"/>
      <c r="F544" s="94"/>
      <c r="G544" s="89">
        <v>2014</v>
      </c>
      <c r="H544" s="94"/>
      <c r="I544" s="94"/>
      <c r="J544" s="94"/>
      <c r="K544" s="254" t="str">
        <f t="shared" ca="1" si="77"/>
        <v>CFO/CFO</v>
      </c>
      <c r="L544" s="20">
        <f t="shared" si="76"/>
        <v>0</v>
      </c>
      <c r="M544" s="20">
        <f t="shared" si="76"/>
        <v>0</v>
      </c>
      <c r="N544" s="20">
        <f t="shared" si="76"/>
        <v>0</v>
      </c>
      <c r="O544" s="20">
        <f t="shared" si="76"/>
        <v>0</v>
      </c>
      <c r="P544" s="20">
        <f t="shared" si="76"/>
        <v>0</v>
      </c>
      <c r="Q544" s="20">
        <f t="shared" si="76"/>
        <v>0</v>
      </c>
      <c r="R544" s="20">
        <f t="shared" si="76"/>
        <v>0</v>
      </c>
      <c r="S544" s="20">
        <f t="shared" si="76"/>
        <v>0</v>
      </c>
      <c r="T544" s="20">
        <f t="shared" si="76"/>
        <v>0</v>
      </c>
      <c r="U544" s="20">
        <f t="shared" si="76"/>
        <v>0</v>
      </c>
      <c r="V544" s="20">
        <f t="shared" si="76"/>
        <v>0</v>
      </c>
      <c r="W544" s="20">
        <f t="shared" si="76"/>
        <v>0</v>
      </c>
      <c r="X544" s="273">
        <f t="shared" si="74"/>
        <v>26.045858882990469</v>
      </c>
      <c r="Y544" s="20">
        <f t="shared" si="76"/>
        <v>0</v>
      </c>
      <c r="Z544" s="20">
        <f t="shared" si="76"/>
        <v>0</v>
      </c>
      <c r="AA544" s="20">
        <f t="shared" si="76"/>
        <v>0</v>
      </c>
      <c r="AB544" s="20">
        <f t="shared" si="75"/>
        <v>0</v>
      </c>
      <c r="AC544" s="20">
        <f t="shared" si="75"/>
        <v>0</v>
      </c>
    </row>
    <row r="545" spans="1:29">
      <c r="A545" s="94"/>
      <c r="B545" s="94"/>
      <c r="F545" s="94"/>
      <c r="G545" s="89">
        <v>2015</v>
      </c>
      <c r="H545" s="94"/>
      <c r="I545" s="94"/>
      <c r="J545" s="94"/>
      <c r="K545" s="254" t="str">
        <f t="shared" ca="1" si="77"/>
        <v>CFO/CFO</v>
      </c>
      <c r="L545" s="20">
        <f t="shared" si="76"/>
        <v>0</v>
      </c>
      <c r="M545" s="20">
        <f t="shared" si="76"/>
        <v>0</v>
      </c>
      <c r="N545" s="20">
        <f t="shared" si="76"/>
        <v>0</v>
      </c>
      <c r="O545" s="20">
        <f t="shared" si="76"/>
        <v>0</v>
      </c>
      <c r="P545" s="20">
        <f t="shared" si="76"/>
        <v>0</v>
      </c>
      <c r="Q545" s="20">
        <f t="shared" si="76"/>
        <v>0</v>
      </c>
      <c r="R545" s="20">
        <f t="shared" si="76"/>
        <v>0</v>
      </c>
      <c r="S545" s="20">
        <f t="shared" si="76"/>
        <v>0</v>
      </c>
      <c r="T545" s="20">
        <f t="shared" si="76"/>
        <v>0</v>
      </c>
      <c r="U545" s="20">
        <f t="shared" si="76"/>
        <v>0</v>
      </c>
      <c r="V545" s="20">
        <f t="shared" si="76"/>
        <v>0</v>
      </c>
      <c r="W545" s="20">
        <f t="shared" si="76"/>
        <v>0</v>
      </c>
      <c r="X545" s="273">
        <f t="shared" si="74"/>
        <v>26.957463943895132</v>
      </c>
      <c r="Y545" s="20">
        <f t="shared" si="76"/>
        <v>0</v>
      </c>
      <c r="Z545" s="20">
        <f t="shared" si="76"/>
        <v>0</v>
      </c>
      <c r="AA545" s="20">
        <f t="shared" si="76"/>
        <v>0</v>
      </c>
      <c r="AB545" s="20">
        <f t="shared" si="75"/>
        <v>0</v>
      </c>
      <c r="AC545" s="20">
        <f t="shared" si="75"/>
        <v>0</v>
      </c>
    </row>
    <row r="546" spans="1:29">
      <c r="A546" s="94"/>
      <c r="B546" s="94"/>
      <c r="F546" s="94"/>
      <c r="G546" s="89">
        <v>2016</v>
      </c>
      <c r="H546" s="94"/>
      <c r="I546" s="94"/>
      <c r="J546" s="94"/>
      <c r="K546" s="254" t="str">
        <f t="shared" ca="1" si="77"/>
        <v>CFO/CFO</v>
      </c>
      <c r="L546" s="20">
        <f t="shared" si="76"/>
        <v>0</v>
      </c>
      <c r="M546" s="20">
        <f t="shared" si="76"/>
        <v>0</v>
      </c>
      <c r="N546" s="20">
        <f t="shared" si="76"/>
        <v>0</v>
      </c>
      <c r="O546" s="20">
        <f t="shared" si="76"/>
        <v>0</v>
      </c>
      <c r="P546" s="20">
        <f t="shared" si="76"/>
        <v>0</v>
      </c>
      <c r="Q546" s="20">
        <f t="shared" si="76"/>
        <v>0</v>
      </c>
      <c r="R546" s="20">
        <f t="shared" si="76"/>
        <v>0</v>
      </c>
      <c r="S546" s="20">
        <f t="shared" si="76"/>
        <v>0</v>
      </c>
      <c r="T546" s="20">
        <f t="shared" si="76"/>
        <v>0</v>
      </c>
      <c r="U546" s="20">
        <f t="shared" si="76"/>
        <v>0</v>
      </c>
      <c r="V546" s="20">
        <f t="shared" si="76"/>
        <v>0</v>
      </c>
      <c r="W546" s="20">
        <f t="shared" si="76"/>
        <v>0</v>
      </c>
      <c r="X546" s="273">
        <f t="shared" si="74"/>
        <v>27.900975181931461</v>
      </c>
      <c r="Y546" s="20">
        <f t="shared" si="76"/>
        <v>0</v>
      </c>
      <c r="Z546" s="20">
        <f t="shared" si="76"/>
        <v>0</v>
      </c>
      <c r="AA546" s="20">
        <f t="shared" si="76"/>
        <v>0</v>
      </c>
      <c r="AB546" s="20">
        <f t="shared" si="75"/>
        <v>0</v>
      </c>
      <c r="AC546" s="20">
        <f t="shared" si="75"/>
        <v>0</v>
      </c>
    </row>
    <row r="547" spans="1:29">
      <c r="A547" s="94"/>
      <c r="B547" s="94"/>
      <c r="F547" s="94"/>
      <c r="G547" s="89">
        <v>2017</v>
      </c>
      <c r="H547" s="94"/>
      <c r="I547" s="94"/>
      <c r="J547" s="94"/>
      <c r="K547" s="254" t="str">
        <f t="shared" ca="1" si="77"/>
        <v>CFO/CFO</v>
      </c>
      <c r="L547" s="20">
        <f t="shared" si="76"/>
        <v>0</v>
      </c>
      <c r="M547" s="20">
        <f t="shared" si="76"/>
        <v>0</v>
      </c>
      <c r="N547" s="20">
        <f t="shared" si="76"/>
        <v>0</v>
      </c>
      <c r="O547" s="20">
        <f t="shared" si="76"/>
        <v>0</v>
      </c>
      <c r="P547" s="20">
        <f t="shared" si="76"/>
        <v>0</v>
      </c>
      <c r="Q547" s="20">
        <f t="shared" si="76"/>
        <v>0</v>
      </c>
      <c r="R547" s="20">
        <f t="shared" si="76"/>
        <v>0</v>
      </c>
      <c r="S547" s="20">
        <f t="shared" si="76"/>
        <v>0</v>
      </c>
      <c r="T547" s="20">
        <f t="shared" si="76"/>
        <v>0</v>
      </c>
      <c r="U547" s="20">
        <f t="shared" si="76"/>
        <v>0</v>
      </c>
      <c r="V547" s="20">
        <f t="shared" si="76"/>
        <v>0</v>
      </c>
      <c r="W547" s="20">
        <f t="shared" si="76"/>
        <v>0</v>
      </c>
      <c r="X547" s="273">
        <f t="shared" si="74"/>
        <v>28.877509313299058</v>
      </c>
      <c r="Y547" s="20">
        <f t="shared" si="76"/>
        <v>0</v>
      </c>
      <c r="Z547" s="20">
        <f t="shared" si="76"/>
        <v>0</v>
      </c>
      <c r="AA547" s="20">
        <f t="shared" si="76"/>
        <v>0</v>
      </c>
      <c r="AB547" s="20">
        <f t="shared" si="75"/>
        <v>0</v>
      </c>
      <c r="AC547" s="20">
        <f t="shared" si="75"/>
        <v>0</v>
      </c>
    </row>
    <row r="548" spans="1:29">
      <c r="A548" s="94"/>
      <c r="B548" s="94"/>
      <c r="F548" s="94"/>
      <c r="G548" s="89">
        <v>2018</v>
      </c>
      <c r="H548" s="94"/>
      <c r="I548" s="94"/>
      <c r="J548" s="94"/>
      <c r="K548" s="254" t="str">
        <f t="shared" ca="1" si="77"/>
        <v>CFO/CFO</v>
      </c>
      <c r="L548" s="20">
        <f t="shared" si="76"/>
        <v>0</v>
      </c>
      <c r="M548" s="20">
        <f t="shared" si="76"/>
        <v>0</v>
      </c>
      <c r="N548" s="20">
        <f t="shared" si="76"/>
        <v>0</v>
      </c>
      <c r="O548" s="20">
        <f t="shared" si="76"/>
        <v>0</v>
      </c>
      <c r="P548" s="20">
        <f t="shared" si="76"/>
        <v>0</v>
      </c>
      <c r="Q548" s="20">
        <f t="shared" si="76"/>
        <v>0</v>
      </c>
      <c r="R548" s="20">
        <f t="shared" si="76"/>
        <v>0</v>
      </c>
      <c r="S548" s="20">
        <f t="shared" si="76"/>
        <v>0</v>
      </c>
      <c r="T548" s="20">
        <f t="shared" si="76"/>
        <v>0</v>
      </c>
      <c r="U548" s="20">
        <f t="shared" si="76"/>
        <v>0</v>
      </c>
      <c r="V548" s="20">
        <f t="shared" si="76"/>
        <v>0</v>
      </c>
      <c r="W548" s="20">
        <f t="shared" si="76"/>
        <v>0</v>
      </c>
      <c r="X548" s="273">
        <f t="shared" si="74"/>
        <v>29.888222139264514</v>
      </c>
      <c r="Y548" s="20">
        <f t="shared" si="76"/>
        <v>0</v>
      </c>
      <c r="Z548" s="20">
        <f t="shared" si="76"/>
        <v>0</v>
      </c>
      <c r="AA548" s="20">
        <f t="shared" si="76"/>
        <v>0</v>
      </c>
      <c r="AB548" s="20">
        <f t="shared" si="75"/>
        <v>0</v>
      </c>
      <c r="AC548" s="20">
        <f t="shared" si="75"/>
        <v>0</v>
      </c>
    </row>
    <row r="549" spans="1:29">
      <c r="A549" s="94"/>
      <c r="B549" s="94"/>
      <c r="F549" s="94"/>
      <c r="G549" s="89">
        <v>2019</v>
      </c>
      <c r="H549" s="94"/>
      <c r="I549" s="94"/>
      <c r="J549" s="94"/>
      <c r="K549" s="254" t="str">
        <f t="shared" ca="1" si="77"/>
        <v>CFO/CFO</v>
      </c>
      <c r="L549" s="20">
        <f t="shared" si="76"/>
        <v>0</v>
      </c>
      <c r="M549" s="20">
        <f t="shared" si="76"/>
        <v>0</v>
      </c>
      <c r="N549" s="20">
        <f t="shared" si="76"/>
        <v>0</v>
      </c>
      <c r="O549" s="20">
        <f t="shared" si="76"/>
        <v>0</v>
      </c>
      <c r="P549" s="20">
        <f t="shared" si="76"/>
        <v>0</v>
      </c>
      <c r="Q549" s="20">
        <f t="shared" si="76"/>
        <v>0</v>
      </c>
      <c r="R549" s="20">
        <f t="shared" si="76"/>
        <v>0</v>
      </c>
      <c r="S549" s="20">
        <f t="shared" si="76"/>
        <v>0</v>
      </c>
      <c r="T549" s="20">
        <f t="shared" si="76"/>
        <v>0</v>
      </c>
      <c r="U549" s="20">
        <f t="shared" si="76"/>
        <v>0</v>
      </c>
      <c r="V549" s="20">
        <f t="shared" si="76"/>
        <v>0</v>
      </c>
      <c r="W549" s="20">
        <f t="shared" si="76"/>
        <v>0</v>
      </c>
      <c r="X549" s="273">
        <f t="shared" si="74"/>
        <v>30.934309914138776</v>
      </c>
      <c r="Y549" s="20">
        <f t="shared" si="76"/>
        <v>0</v>
      </c>
      <c r="Z549" s="20">
        <f t="shared" si="76"/>
        <v>0</v>
      </c>
      <c r="AA549" s="20">
        <f t="shared" si="76"/>
        <v>0</v>
      </c>
      <c r="AB549" s="20">
        <f t="shared" si="75"/>
        <v>0</v>
      </c>
      <c r="AC549" s="20">
        <f t="shared" si="75"/>
        <v>0</v>
      </c>
    </row>
    <row r="550" spans="1:29">
      <c r="A550" s="94"/>
      <c r="B550" s="94"/>
      <c r="F550" s="94"/>
      <c r="G550" s="89">
        <v>2020</v>
      </c>
      <c r="H550" s="94"/>
      <c r="I550" s="94"/>
      <c r="J550" s="94"/>
      <c r="K550" s="254" t="str">
        <f t="shared" ca="1" si="77"/>
        <v>CFO/CFO</v>
      </c>
      <c r="L550" s="20">
        <f t="shared" si="76"/>
        <v>0</v>
      </c>
      <c r="M550" s="20">
        <f t="shared" si="76"/>
        <v>0</v>
      </c>
      <c r="N550" s="20">
        <f t="shared" si="76"/>
        <v>0</v>
      </c>
      <c r="O550" s="20">
        <f t="shared" si="76"/>
        <v>0</v>
      </c>
      <c r="P550" s="20">
        <f t="shared" si="76"/>
        <v>0</v>
      </c>
      <c r="Q550" s="20">
        <f t="shared" si="76"/>
        <v>0</v>
      </c>
      <c r="R550" s="20">
        <f t="shared" si="76"/>
        <v>0</v>
      </c>
      <c r="S550" s="20">
        <f t="shared" si="76"/>
        <v>0</v>
      </c>
      <c r="T550" s="20">
        <f t="shared" si="76"/>
        <v>0</v>
      </c>
      <c r="U550" s="20">
        <f t="shared" si="76"/>
        <v>0</v>
      </c>
      <c r="V550" s="20">
        <f t="shared" si="76"/>
        <v>0</v>
      </c>
      <c r="W550" s="20">
        <f t="shared" si="76"/>
        <v>0</v>
      </c>
      <c r="X550" s="273">
        <f t="shared" si="74"/>
        <v>32.017010761133626</v>
      </c>
      <c r="Y550" s="20">
        <f t="shared" si="76"/>
        <v>0</v>
      </c>
      <c r="Z550" s="20">
        <f t="shared" si="76"/>
        <v>0</v>
      </c>
      <c r="AA550" s="20">
        <f t="shared" si="76"/>
        <v>0</v>
      </c>
      <c r="AB550" s="20">
        <f t="shared" si="75"/>
        <v>0</v>
      </c>
      <c r="AC550" s="20">
        <f t="shared" si="75"/>
        <v>0</v>
      </c>
    </row>
    <row r="551" spans="1:29">
      <c r="A551" s="94"/>
      <c r="B551" s="94"/>
      <c r="F551" s="94"/>
      <c r="G551" s="89">
        <v>2021</v>
      </c>
      <c r="H551" s="94"/>
      <c r="I551" s="94"/>
      <c r="J551" s="94"/>
      <c r="K551" s="254" t="str">
        <f t="shared" ca="1" si="77"/>
        <v>CFO/CFO</v>
      </c>
      <c r="L551" s="20">
        <f t="shared" si="76"/>
        <v>0</v>
      </c>
      <c r="M551" s="20">
        <f t="shared" si="76"/>
        <v>0</v>
      </c>
      <c r="N551" s="20">
        <f t="shared" si="76"/>
        <v>0</v>
      </c>
      <c r="O551" s="20">
        <f t="shared" si="76"/>
        <v>0</v>
      </c>
      <c r="P551" s="20">
        <f t="shared" si="76"/>
        <v>0</v>
      </c>
      <c r="Q551" s="20">
        <f t="shared" si="76"/>
        <v>0</v>
      </c>
      <c r="R551" s="20">
        <f t="shared" si="76"/>
        <v>0</v>
      </c>
      <c r="S551" s="20">
        <f t="shared" si="76"/>
        <v>0</v>
      </c>
      <c r="T551" s="20">
        <f t="shared" si="76"/>
        <v>0</v>
      </c>
      <c r="U551" s="20">
        <f t="shared" si="76"/>
        <v>0</v>
      </c>
      <c r="V551" s="20">
        <f t="shared" si="76"/>
        <v>0</v>
      </c>
      <c r="W551" s="20">
        <f t="shared" si="76"/>
        <v>0</v>
      </c>
      <c r="X551" s="273">
        <f t="shared" si="74"/>
        <v>33.137606137773304</v>
      </c>
      <c r="Y551" s="20">
        <f t="shared" si="76"/>
        <v>0</v>
      </c>
      <c r="Z551" s="20">
        <f t="shared" si="76"/>
        <v>0</v>
      </c>
      <c r="AA551" s="20">
        <f t="shared" si="76"/>
        <v>0</v>
      </c>
      <c r="AB551" s="20">
        <f t="shared" si="75"/>
        <v>0</v>
      </c>
      <c r="AC551" s="20">
        <f t="shared" si="75"/>
        <v>0</v>
      </c>
    </row>
    <row r="552" spans="1:29">
      <c r="A552" s="94"/>
      <c r="B552" s="94"/>
      <c r="F552" s="94"/>
      <c r="G552" s="89">
        <v>2022</v>
      </c>
      <c r="H552" s="94"/>
      <c r="I552" s="94"/>
      <c r="J552" s="94"/>
      <c r="K552" s="254" t="str">
        <f t="shared" ca="1" si="77"/>
        <v>CFO/CFO</v>
      </c>
      <c r="L552" s="20">
        <f t="shared" si="76"/>
        <v>0</v>
      </c>
      <c r="M552" s="20">
        <f t="shared" si="76"/>
        <v>0</v>
      </c>
      <c r="N552" s="20">
        <f t="shared" si="76"/>
        <v>0</v>
      </c>
      <c r="O552" s="20">
        <f t="shared" si="76"/>
        <v>0</v>
      </c>
      <c r="P552" s="20">
        <f t="shared" si="76"/>
        <v>0</v>
      </c>
      <c r="Q552" s="20">
        <f t="shared" si="76"/>
        <v>0</v>
      </c>
      <c r="R552" s="20">
        <f t="shared" si="76"/>
        <v>0</v>
      </c>
      <c r="S552" s="20">
        <f t="shared" si="76"/>
        <v>0</v>
      </c>
      <c r="T552" s="20">
        <f t="shared" si="76"/>
        <v>0</v>
      </c>
      <c r="U552" s="20">
        <f t="shared" si="76"/>
        <v>0</v>
      </c>
      <c r="V552" s="20">
        <f t="shared" si="76"/>
        <v>0</v>
      </c>
      <c r="W552" s="20">
        <f t="shared" si="76"/>
        <v>0</v>
      </c>
      <c r="X552" s="273">
        <f t="shared" si="74"/>
        <v>34.297422352595369</v>
      </c>
      <c r="Y552" s="20">
        <f t="shared" si="76"/>
        <v>0</v>
      </c>
      <c r="Z552" s="20">
        <f t="shared" si="76"/>
        <v>0</v>
      </c>
      <c r="AA552" s="20">
        <f t="shared" si="76"/>
        <v>0</v>
      </c>
      <c r="AB552" s="20">
        <f t="shared" ref="Y552:AC560" si="78">SUMIF($I$22:$I$513,$G552,AB$22:AB$513)</f>
        <v>0</v>
      </c>
      <c r="AC552" s="20">
        <f t="shared" si="78"/>
        <v>0</v>
      </c>
    </row>
    <row r="553" spans="1:29">
      <c r="A553" s="94"/>
      <c r="B553" s="94"/>
      <c r="F553" s="94"/>
      <c r="G553" s="89">
        <v>2023</v>
      </c>
      <c r="H553" s="94"/>
      <c r="I553" s="94"/>
      <c r="J553" s="94"/>
      <c r="K553" s="254" t="str">
        <f t="shared" ca="1" si="77"/>
        <v>CFO/CFO</v>
      </c>
      <c r="L553" s="20">
        <f t="shared" ref="L553:AA560" si="79">SUMIF($I$22:$I$513,$G553,L$22:L$513)</f>
        <v>0</v>
      </c>
      <c r="M553" s="20">
        <f t="shared" si="79"/>
        <v>0</v>
      </c>
      <c r="N553" s="20">
        <f t="shared" si="79"/>
        <v>0</v>
      </c>
      <c r="O553" s="20">
        <f t="shared" si="79"/>
        <v>0</v>
      </c>
      <c r="P553" s="20">
        <f t="shared" si="79"/>
        <v>0</v>
      </c>
      <c r="Q553" s="20">
        <f t="shared" si="79"/>
        <v>0</v>
      </c>
      <c r="R553" s="20">
        <f t="shared" si="79"/>
        <v>0</v>
      </c>
      <c r="S553" s="20">
        <f t="shared" si="79"/>
        <v>0</v>
      </c>
      <c r="T553" s="20">
        <f t="shared" si="79"/>
        <v>0</v>
      </c>
      <c r="U553" s="20">
        <f t="shared" si="79"/>
        <v>0</v>
      </c>
      <c r="V553" s="20">
        <f t="shared" si="79"/>
        <v>0</v>
      </c>
      <c r="W553" s="20">
        <f t="shared" si="79"/>
        <v>0</v>
      </c>
      <c r="X553" s="273">
        <f t="shared" si="74"/>
        <v>35.497832134936203</v>
      </c>
      <c r="Y553" s="20">
        <f t="shared" si="79"/>
        <v>0</v>
      </c>
      <c r="Z553" s="20">
        <f t="shared" si="79"/>
        <v>0</v>
      </c>
      <c r="AA553" s="20">
        <f t="shared" si="79"/>
        <v>0</v>
      </c>
      <c r="AB553" s="20">
        <f t="shared" si="78"/>
        <v>0</v>
      </c>
      <c r="AC553" s="20">
        <f t="shared" si="78"/>
        <v>0</v>
      </c>
    </row>
    <row r="554" spans="1:29">
      <c r="A554" s="94"/>
      <c r="B554" s="94"/>
      <c r="F554" s="94"/>
      <c r="G554" s="89">
        <v>2024</v>
      </c>
      <c r="H554" s="94"/>
      <c r="I554" s="94"/>
      <c r="J554" s="94"/>
      <c r="K554" s="254" t="str">
        <f t="shared" ca="1" si="77"/>
        <v>CFO/CFO</v>
      </c>
      <c r="L554" s="20">
        <f t="shared" si="79"/>
        <v>0</v>
      </c>
      <c r="M554" s="20">
        <f t="shared" si="79"/>
        <v>0</v>
      </c>
      <c r="N554" s="20">
        <f t="shared" si="79"/>
        <v>0</v>
      </c>
      <c r="O554" s="20">
        <f t="shared" si="79"/>
        <v>0</v>
      </c>
      <c r="P554" s="20">
        <f t="shared" si="79"/>
        <v>0</v>
      </c>
      <c r="Q554" s="20">
        <f t="shared" si="79"/>
        <v>0</v>
      </c>
      <c r="R554" s="20">
        <f t="shared" si="79"/>
        <v>0</v>
      </c>
      <c r="S554" s="20">
        <f t="shared" si="79"/>
        <v>0</v>
      </c>
      <c r="T554" s="20">
        <f t="shared" si="79"/>
        <v>0</v>
      </c>
      <c r="U554" s="20">
        <f t="shared" si="79"/>
        <v>0</v>
      </c>
      <c r="V554" s="20">
        <f t="shared" si="79"/>
        <v>0</v>
      </c>
      <c r="W554" s="20">
        <f t="shared" si="79"/>
        <v>0</v>
      </c>
      <c r="X554" s="273">
        <f t="shared" si="74"/>
        <v>36.74025625965897</v>
      </c>
      <c r="Y554" s="20">
        <f t="shared" si="78"/>
        <v>0</v>
      </c>
      <c r="Z554" s="20">
        <f t="shared" si="78"/>
        <v>0</v>
      </c>
      <c r="AA554" s="20">
        <f t="shared" si="78"/>
        <v>0</v>
      </c>
      <c r="AB554" s="20">
        <f t="shared" si="78"/>
        <v>0</v>
      </c>
      <c r="AC554" s="20">
        <f t="shared" si="78"/>
        <v>0</v>
      </c>
    </row>
    <row r="555" spans="1:29">
      <c r="A555" s="94"/>
      <c r="B555" s="94"/>
      <c r="F555" s="94"/>
      <c r="G555" s="89">
        <v>2025</v>
      </c>
      <c r="H555" s="94"/>
      <c r="I555" s="94"/>
      <c r="J555" s="94"/>
      <c r="K555" s="254" t="str">
        <f t="shared" ca="1" si="77"/>
        <v>CFO/CFO</v>
      </c>
      <c r="L555" s="20">
        <f t="shared" si="79"/>
        <v>0</v>
      </c>
      <c r="M555" s="20">
        <f t="shared" si="79"/>
        <v>0</v>
      </c>
      <c r="N555" s="20">
        <f t="shared" si="79"/>
        <v>0</v>
      </c>
      <c r="O555" s="20">
        <f t="shared" si="79"/>
        <v>0</v>
      </c>
      <c r="P555" s="20">
        <f t="shared" si="79"/>
        <v>0</v>
      </c>
      <c r="Q555" s="20">
        <f t="shared" si="79"/>
        <v>0</v>
      </c>
      <c r="R555" s="20">
        <f t="shared" si="79"/>
        <v>0</v>
      </c>
      <c r="S555" s="20">
        <f t="shared" si="79"/>
        <v>0</v>
      </c>
      <c r="T555" s="20">
        <f t="shared" si="79"/>
        <v>0</v>
      </c>
      <c r="U555" s="20">
        <f t="shared" si="79"/>
        <v>0</v>
      </c>
      <c r="V555" s="20">
        <f t="shared" si="79"/>
        <v>0</v>
      </c>
      <c r="W555" s="20">
        <f t="shared" si="79"/>
        <v>0</v>
      </c>
      <c r="X555" s="273">
        <f t="shared" si="74"/>
        <v>38.02616522874704</v>
      </c>
      <c r="Y555" s="20">
        <f t="shared" si="78"/>
        <v>0</v>
      </c>
      <c r="Z555" s="20">
        <f t="shared" si="78"/>
        <v>0</v>
      </c>
      <c r="AA555" s="20">
        <f t="shared" si="78"/>
        <v>0</v>
      </c>
      <c r="AB555" s="20">
        <f t="shared" si="78"/>
        <v>0</v>
      </c>
      <c r="AC555" s="20">
        <f t="shared" si="78"/>
        <v>0</v>
      </c>
    </row>
    <row r="556" spans="1:29">
      <c r="A556" s="94"/>
      <c r="B556" s="94"/>
      <c r="F556" s="94"/>
      <c r="G556" s="89">
        <v>2026</v>
      </c>
      <c r="H556" s="94"/>
      <c r="I556" s="94"/>
      <c r="J556" s="94"/>
      <c r="K556" s="254" t="str">
        <f t="shared" ca="1" si="77"/>
        <v>CFO/CFO</v>
      </c>
      <c r="L556" s="20">
        <f t="shared" si="79"/>
        <v>0</v>
      </c>
      <c r="M556" s="20">
        <f t="shared" si="79"/>
        <v>0</v>
      </c>
      <c r="N556" s="20">
        <f t="shared" si="79"/>
        <v>0</v>
      </c>
      <c r="O556" s="20">
        <f t="shared" si="79"/>
        <v>0</v>
      </c>
      <c r="P556" s="20">
        <f t="shared" si="79"/>
        <v>0</v>
      </c>
      <c r="Q556" s="20">
        <f t="shared" si="79"/>
        <v>0</v>
      </c>
      <c r="R556" s="20">
        <f t="shared" si="79"/>
        <v>0</v>
      </c>
      <c r="S556" s="20">
        <f t="shared" si="79"/>
        <v>0</v>
      </c>
      <c r="T556" s="20">
        <f t="shared" si="79"/>
        <v>0</v>
      </c>
      <c r="U556" s="20">
        <f t="shared" si="79"/>
        <v>0</v>
      </c>
      <c r="V556" s="20">
        <f t="shared" si="79"/>
        <v>0</v>
      </c>
      <c r="W556" s="20">
        <f t="shared" si="79"/>
        <v>0</v>
      </c>
      <c r="X556" s="273">
        <f t="shared" si="74"/>
        <v>39.357081011753188</v>
      </c>
      <c r="Y556" s="20">
        <f t="shared" si="78"/>
        <v>0</v>
      </c>
      <c r="Z556" s="20">
        <f t="shared" si="78"/>
        <v>0</v>
      </c>
      <c r="AA556" s="20">
        <f t="shared" si="78"/>
        <v>0</v>
      </c>
      <c r="AB556" s="20">
        <f t="shared" si="78"/>
        <v>0</v>
      </c>
      <c r="AC556" s="20">
        <f t="shared" si="78"/>
        <v>0</v>
      </c>
    </row>
    <row r="557" spans="1:29">
      <c r="A557" s="94"/>
      <c r="B557" s="94"/>
      <c r="F557" s="94"/>
      <c r="G557" s="89">
        <v>2027</v>
      </c>
      <c r="H557" s="94"/>
      <c r="I557" s="94"/>
      <c r="J557" s="94"/>
      <c r="K557" s="254" t="str">
        <f t="shared" ca="1" si="77"/>
        <v>CFO/CFO</v>
      </c>
      <c r="L557" s="20">
        <f t="shared" si="79"/>
        <v>0</v>
      </c>
      <c r="M557" s="20">
        <f t="shared" si="79"/>
        <v>0</v>
      </c>
      <c r="N557" s="20">
        <f t="shared" si="79"/>
        <v>0</v>
      </c>
      <c r="O557" s="20">
        <f t="shared" si="79"/>
        <v>0</v>
      </c>
      <c r="P557" s="20">
        <f t="shared" si="79"/>
        <v>0</v>
      </c>
      <c r="Q557" s="20">
        <f t="shared" si="79"/>
        <v>0</v>
      </c>
      <c r="R557" s="20">
        <f t="shared" si="79"/>
        <v>0</v>
      </c>
      <c r="S557" s="20">
        <f t="shared" si="79"/>
        <v>0</v>
      </c>
      <c r="T557" s="20">
        <f t="shared" si="79"/>
        <v>0</v>
      </c>
      <c r="U557" s="20">
        <f t="shared" si="79"/>
        <v>0</v>
      </c>
      <c r="V557" s="20">
        <f t="shared" si="79"/>
        <v>0</v>
      </c>
      <c r="W557" s="20">
        <f t="shared" si="79"/>
        <v>0</v>
      </c>
      <c r="X557" s="273">
        <f t="shared" si="74"/>
        <v>40.734578847164549</v>
      </c>
      <c r="Y557" s="20">
        <f t="shared" si="78"/>
        <v>0</v>
      </c>
      <c r="Z557" s="20">
        <f t="shared" si="78"/>
        <v>0</v>
      </c>
      <c r="AA557" s="20">
        <f t="shared" si="78"/>
        <v>0</v>
      </c>
      <c r="AB557" s="20">
        <f t="shared" si="78"/>
        <v>0</v>
      </c>
      <c r="AC557" s="20">
        <f t="shared" si="78"/>
        <v>0</v>
      </c>
    </row>
    <row r="558" spans="1:29">
      <c r="A558" s="94"/>
      <c r="B558" s="94"/>
      <c r="F558" s="94"/>
      <c r="G558" s="89">
        <v>2028</v>
      </c>
      <c r="H558" s="94"/>
      <c r="I558" s="94"/>
      <c r="J558" s="94"/>
      <c r="K558" s="254" t="str">
        <f t="shared" ca="1" si="77"/>
        <v>CFO/CFO</v>
      </c>
      <c r="L558" s="20">
        <f t="shared" si="79"/>
        <v>0</v>
      </c>
      <c r="M558" s="20">
        <f t="shared" si="79"/>
        <v>0</v>
      </c>
      <c r="N558" s="20">
        <f t="shared" si="79"/>
        <v>0</v>
      </c>
      <c r="O558" s="20">
        <f t="shared" si="79"/>
        <v>0</v>
      </c>
      <c r="P558" s="20">
        <f t="shared" si="79"/>
        <v>0</v>
      </c>
      <c r="Q558" s="20">
        <f t="shared" si="79"/>
        <v>0</v>
      </c>
      <c r="R558" s="20">
        <f t="shared" si="79"/>
        <v>0</v>
      </c>
      <c r="S558" s="20">
        <f t="shared" si="79"/>
        <v>0</v>
      </c>
      <c r="T558" s="20">
        <f t="shared" si="79"/>
        <v>0</v>
      </c>
      <c r="U558" s="20">
        <f t="shared" si="79"/>
        <v>0</v>
      </c>
      <c r="V558" s="20">
        <f t="shared" si="79"/>
        <v>0</v>
      </c>
      <c r="W558" s="20">
        <f t="shared" si="79"/>
        <v>0</v>
      </c>
      <c r="X558" s="273">
        <f t="shared" si="74"/>
        <v>42.160289106815291</v>
      </c>
      <c r="Y558" s="20">
        <f t="shared" si="78"/>
        <v>0</v>
      </c>
      <c r="Z558" s="20">
        <f t="shared" si="78"/>
        <v>0</v>
      </c>
      <c r="AA558" s="20">
        <f t="shared" si="78"/>
        <v>0</v>
      </c>
      <c r="AB558" s="20">
        <f t="shared" si="78"/>
        <v>0</v>
      </c>
      <c r="AC558" s="20">
        <f t="shared" si="78"/>
        <v>0</v>
      </c>
    </row>
    <row r="559" spans="1:29">
      <c r="A559" s="94"/>
      <c r="B559" s="94"/>
      <c r="F559" s="94"/>
      <c r="G559" s="89">
        <v>2029</v>
      </c>
      <c r="H559" s="94"/>
      <c r="I559" s="94"/>
      <c r="J559" s="94"/>
      <c r="K559" s="254" t="str">
        <f t="shared" ca="1" si="77"/>
        <v>CFO/CFO</v>
      </c>
      <c r="L559" s="20">
        <f t="shared" si="79"/>
        <v>0</v>
      </c>
      <c r="M559" s="20">
        <f t="shared" si="79"/>
        <v>0</v>
      </c>
      <c r="N559" s="20">
        <f t="shared" si="79"/>
        <v>0</v>
      </c>
      <c r="O559" s="20">
        <f t="shared" si="79"/>
        <v>0</v>
      </c>
      <c r="P559" s="20">
        <f t="shared" si="79"/>
        <v>0</v>
      </c>
      <c r="Q559" s="20">
        <f t="shared" si="79"/>
        <v>0</v>
      </c>
      <c r="R559" s="20">
        <f t="shared" si="79"/>
        <v>0</v>
      </c>
      <c r="S559" s="20">
        <f t="shared" si="79"/>
        <v>0</v>
      </c>
      <c r="T559" s="20">
        <f t="shared" si="79"/>
        <v>0</v>
      </c>
      <c r="U559" s="20">
        <f t="shared" si="79"/>
        <v>0</v>
      </c>
      <c r="V559" s="20">
        <f t="shared" si="79"/>
        <v>0</v>
      </c>
      <c r="W559" s="20">
        <f t="shared" si="79"/>
        <v>0</v>
      </c>
      <c r="X559" s="273">
        <f t="shared" si="74"/>
        <v>43.635899225553828</v>
      </c>
      <c r="Y559" s="20">
        <f t="shared" si="78"/>
        <v>0</v>
      </c>
      <c r="Z559" s="20">
        <f t="shared" si="78"/>
        <v>0</v>
      </c>
      <c r="AA559" s="20">
        <f t="shared" si="78"/>
        <v>0</v>
      </c>
      <c r="AB559" s="20">
        <f t="shared" si="78"/>
        <v>0</v>
      </c>
      <c r="AC559" s="20">
        <f t="shared" si="78"/>
        <v>0</v>
      </c>
    </row>
    <row r="560" spans="1:29">
      <c r="A560" s="94"/>
      <c r="B560" s="94"/>
      <c r="F560" s="94"/>
      <c r="G560" s="89">
        <v>2030</v>
      </c>
      <c r="H560" s="94"/>
      <c r="I560" s="94"/>
      <c r="J560" s="94"/>
      <c r="K560" s="254" t="str">
        <f t="shared" ca="1" si="77"/>
        <v>CFO/CFO</v>
      </c>
      <c r="L560" s="20">
        <f t="shared" si="79"/>
        <v>0</v>
      </c>
      <c r="M560" s="20">
        <f t="shared" si="79"/>
        <v>0</v>
      </c>
      <c r="N560" s="20">
        <f t="shared" si="79"/>
        <v>0</v>
      </c>
      <c r="O560" s="20">
        <f t="shared" si="79"/>
        <v>0</v>
      </c>
      <c r="P560" s="20">
        <f t="shared" si="79"/>
        <v>0</v>
      </c>
      <c r="Q560" s="20">
        <f t="shared" si="79"/>
        <v>0</v>
      </c>
      <c r="R560" s="20">
        <f t="shared" si="79"/>
        <v>0</v>
      </c>
      <c r="S560" s="20">
        <f t="shared" si="79"/>
        <v>0</v>
      </c>
      <c r="T560" s="20">
        <f t="shared" si="79"/>
        <v>0</v>
      </c>
      <c r="U560" s="20">
        <f t="shared" si="79"/>
        <v>0</v>
      </c>
      <c r="V560" s="20">
        <f t="shared" si="79"/>
        <v>0</v>
      </c>
      <c r="W560" s="20">
        <f t="shared" si="79"/>
        <v>0</v>
      </c>
      <c r="X560" s="273">
        <f t="shared" si="74"/>
        <v>45.1631556984482</v>
      </c>
      <c r="Y560" s="20">
        <f t="shared" si="78"/>
        <v>0</v>
      </c>
      <c r="Z560" s="20">
        <f t="shared" si="78"/>
        <v>0</v>
      </c>
      <c r="AA560" s="20">
        <f t="shared" si="78"/>
        <v>0</v>
      </c>
      <c r="AB560" s="20">
        <f t="shared" si="78"/>
        <v>0</v>
      </c>
      <c r="AC560" s="20">
        <f t="shared" si="78"/>
        <v>0</v>
      </c>
    </row>
    <row r="561" spans="1:29">
      <c r="A561" s="94"/>
      <c r="B561" s="94"/>
      <c r="F561" s="94"/>
      <c r="G561" s="94"/>
      <c r="H561" s="94"/>
      <c r="I561" s="94"/>
      <c r="J561" s="94"/>
      <c r="L561" s="94"/>
      <c r="M561" s="94"/>
      <c r="N561" s="94"/>
      <c r="O561" s="94"/>
      <c r="U561" s="94"/>
      <c r="V561" s="94"/>
      <c r="W561" s="94"/>
      <c r="X561" s="94"/>
      <c r="Y561" s="94"/>
    </row>
    <row r="562" spans="1:29">
      <c r="A562" s="94"/>
      <c r="B562" s="94"/>
      <c r="F562" s="94"/>
      <c r="G562" s="89" t="s">
        <v>426</v>
      </c>
      <c r="H562" s="94"/>
      <c r="I562" s="94"/>
      <c r="J562" s="94"/>
      <c r="L562" s="94"/>
      <c r="M562" s="94"/>
      <c r="N562" s="94"/>
      <c r="O562" s="94"/>
      <c r="U562" s="94"/>
      <c r="V562" s="94"/>
      <c r="W562" s="94"/>
      <c r="X562" s="94"/>
      <c r="Y562" s="94"/>
    </row>
    <row r="563" spans="1:29">
      <c r="A563" s="94"/>
      <c r="B563" s="94"/>
      <c r="F563" s="94"/>
      <c r="G563" s="255">
        <v>1990</v>
      </c>
      <c r="H563" s="256"/>
      <c r="I563" s="256"/>
      <c r="J563" s="256"/>
      <c r="K563" s="257" t="s">
        <v>425</v>
      </c>
      <c r="L563" s="258">
        <f t="shared" ref="L563:AA579" si="80">SUMIF($J$22:$J$513,$G563,L$22:L$513)</f>
        <v>0</v>
      </c>
      <c r="M563" s="258">
        <f t="shared" si="80"/>
        <v>0</v>
      </c>
      <c r="N563" s="258">
        <f t="shared" si="80"/>
        <v>0</v>
      </c>
      <c r="O563" s="258">
        <f t="shared" si="80"/>
        <v>0</v>
      </c>
      <c r="P563" s="258">
        <f t="shared" si="80"/>
        <v>0</v>
      </c>
      <c r="Q563" s="258">
        <f t="shared" si="80"/>
        <v>0</v>
      </c>
      <c r="R563" s="258">
        <f t="shared" si="80"/>
        <v>0</v>
      </c>
      <c r="S563" s="258">
        <f t="shared" si="80"/>
        <v>0</v>
      </c>
      <c r="T563" s="258">
        <f t="shared" si="80"/>
        <v>0</v>
      </c>
      <c r="U563" s="258">
        <f t="shared" si="80"/>
        <v>0</v>
      </c>
      <c r="V563" s="258">
        <f t="shared" si="80"/>
        <v>0</v>
      </c>
      <c r="W563" s="258">
        <f t="shared" si="80"/>
        <v>0</v>
      </c>
      <c r="X563" s="274">
        <f>SUMIF($J$22:$J$513,$G563,X$22:X$513)/12</f>
        <v>0</v>
      </c>
      <c r="Y563" s="258">
        <f t="shared" si="80"/>
        <v>0</v>
      </c>
      <c r="Z563" s="258">
        <f t="shared" si="80"/>
        <v>0</v>
      </c>
      <c r="AA563" s="258">
        <f t="shared" si="80"/>
        <v>0</v>
      </c>
      <c r="AB563" s="258">
        <f t="shared" ref="AB563:AC578" si="81">SUMIF($J$22:$J$513,$G563,AB$22:AB$513)</f>
        <v>0</v>
      </c>
      <c r="AC563" s="258">
        <f t="shared" si="81"/>
        <v>0</v>
      </c>
    </row>
    <row r="564" spans="1:29">
      <c r="A564" s="94"/>
      <c r="B564" s="94"/>
      <c r="F564" s="94"/>
      <c r="G564" s="255">
        <v>1991</v>
      </c>
      <c r="H564" s="256"/>
      <c r="I564" s="256"/>
      <c r="J564" s="256"/>
      <c r="K564" s="257" t="s">
        <v>425</v>
      </c>
      <c r="L564" s="258">
        <f t="shared" si="80"/>
        <v>0</v>
      </c>
      <c r="M564" s="258">
        <f t="shared" si="80"/>
        <v>0</v>
      </c>
      <c r="N564" s="258">
        <f t="shared" si="80"/>
        <v>0</v>
      </c>
      <c r="O564" s="258">
        <f t="shared" si="80"/>
        <v>0</v>
      </c>
      <c r="P564" s="258">
        <f t="shared" si="80"/>
        <v>0</v>
      </c>
      <c r="Q564" s="258">
        <f t="shared" si="80"/>
        <v>0</v>
      </c>
      <c r="R564" s="258">
        <f t="shared" si="80"/>
        <v>0</v>
      </c>
      <c r="S564" s="258">
        <f t="shared" si="80"/>
        <v>0</v>
      </c>
      <c r="T564" s="258">
        <f t="shared" si="80"/>
        <v>0</v>
      </c>
      <c r="U564" s="258">
        <f t="shared" si="80"/>
        <v>0</v>
      </c>
      <c r="V564" s="258">
        <f t="shared" si="80"/>
        <v>0</v>
      </c>
      <c r="W564" s="258">
        <f t="shared" si="80"/>
        <v>0</v>
      </c>
      <c r="X564" s="274">
        <f t="shared" ref="X564:X603" si="82">SUMIF($J$22:$J$513,$G564,X$22:X$513)/12</f>
        <v>0</v>
      </c>
      <c r="Y564" s="258">
        <f t="shared" si="80"/>
        <v>0</v>
      </c>
      <c r="Z564" s="258">
        <f t="shared" si="80"/>
        <v>0</v>
      </c>
      <c r="AA564" s="258">
        <f t="shared" si="80"/>
        <v>0</v>
      </c>
      <c r="AB564" s="258">
        <f t="shared" si="81"/>
        <v>0</v>
      </c>
      <c r="AC564" s="258">
        <f t="shared" si="81"/>
        <v>0</v>
      </c>
    </row>
    <row r="565" spans="1:29">
      <c r="A565" s="94"/>
      <c r="B565" s="94"/>
      <c r="F565" s="94"/>
      <c r="G565" s="255">
        <v>1992</v>
      </c>
      <c r="H565" s="256"/>
      <c r="I565" s="256"/>
      <c r="J565" s="256"/>
      <c r="K565" s="257" t="s">
        <v>425</v>
      </c>
      <c r="L565" s="258">
        <f t="shared" si="80"/>
        <v>0</v>
      </c>
      <c r="M565" s="258">
        <f t="shared" si="80"/>
        <v>0</v>
      </c>
      <c r="N565" s="258">
        <f t="shared" si="80"/>
        <v>0</v>
      </c>
      <c r="O565" s="258">
        <f t="shared" si="80"/>
        <v>0</v>
      </c>
      <c r="P565" s="258">
        <f t="shared" si="80"/>
        <v>0</v>
      </c>
      <c r="Q565" s="258">
        <f t="shared" si="80"/>
        <v>0</v>
      </c>
      <c r="R565" s="258">
        <f t="shared" si="80"/>
        <v>0</v>
      </c>
      <c r="S565" s="258">
        <f t="shared" si="80"/>
        <v>0</v>
      </c>
      <c r="T565" s="258">
        <f t="shared" si="80"/>
        <v>0</v>
      </c>
      <c r="U565" s="258">
        <f t="shared" si="80"/>
        <v>0</v>
      </c>
      <c r="V565" s="258">
        <f t="shared" si="80"/>
        <v>0</v>
      </c>
      <c r="W565" s="258">
        <f t="shared" si="80"/>
        <v>0</v>
      </c>
      <c r="X565" s="274">
        <f t="shared" si="82"/>
        <v>0</v>
      </c>
      <c r="Y565" s="258">
        <f t="shared" si="80"/>
        <v>0</v>
      </c>
      <c r="Z565" s="258">
        <f t="shared" si="80"/>
        <v>0</v>
      </c>
      <c r="AA565" s="258">
        <f t="shared" si="80"/>
        <v>0</v>
      </c>
      <c r="AB565" s="258">
        <f t="shared" si="81"/>
        <v>0</v>
      </c>
      <c r="AC565" s="258">
        <f t="shared" si="81"/>
        <v>0</v>
      </c>
    </row>
    <row r="566" spans="1:29">
      <c r="A566" s="94"/>
      <c r="B566" s="94"/>
      <c r="F566" s="94"/>
      <c r="G566" s="255">
        <v>1993</v>
      </c>
      <c r="H566" s="256"/>
      <c r="I566" s="256"/>
      <c r="J566" s="256"/>
      <c r="K566" s="257" t="s">
        <v>425</v>
      </c>
      <c r="L566" s="258">
        <f t="shared" si="80"/>
        <v>0</v>
      </c>
      <c r="M566" s="258">
        <f t="shared" si="80"/>
        <v>0</v>
      </c>
      <c r="N566" s="258">
        <f t="shared" si="80"/>
        <v>0</v>
      </c>
      <c r="O566" s="258">
        <f t="shared" si="80"/>
        <v>0</v>
      </c>
      <c r="P566" s="258">
        <f t="shared" si="80"/>
        <v>0</v>
      </c>
      <c r="Q566" s="258">
        <f t="shared" si="80"/>
        <v>0</v>
      </c>
      <c r="R566" s="258">
        <f t="shared" si="80"/>
        <v>0</v>
      </c>
      <c r="S566" s="258">
        <f t="shared" si="80"/>
        <v>0</v>
      </c>
      <c r="T566" s="258">
        <f t="shared" si="80"/>
        <v>0</v>
      </c>
      <c r="U566" s="258">
        <f t="shared" si="80"/>
        <v>0</v>
      </c>
      <c r="V566" s="258">
        <f t="shared" si="80"/>
        <v>0</v>
      </c>
      <c r="W566" s="258">
        <f t="shared" si="80"/>
        <v>0</v>
      </c>
      <c r="X566" s="274">
        <f t="shared" si="82"/>
        <v>0</v>
      </c>
      <c r="Y566" s="258">
        <f t="shared" si="80"/>
        <v>0</v>
      </c>
      <c r="Z566" s="258">
        <f t="shared" si="80"/>
        <v>0</v>
      </c>
      <c r="AA566" s="258">
        <f t="shared" si="80"/>
        <v>0</v>
      </c>
      <c r="AB566" s="258">
        <f t="shared" si="81"/>
        <v>0</v>
      </c>
      <c r="AC566" s="258">
        <f t="shared" si="81"/>
        <v>0</v>
      </c>
    </row>
    <row r="567" spans="1:29">
      <c r="A567" s="94"/>
      <c r="B567" s="94"/>
      <c r="F567" s="94"/>
      <c r="G567" s="255">
        <v>1994</v>
      </c>
      <c r="H567" s="256"/>
      <c r="I567" s="256"/>
      <c r="J567" s="256"/>
      <c r="K567" s="257" t="s">
        <v>425</v>
      </c>
      <c r="L567" s="258">
        <f t="shared" si="80"/>
        <v>0</v>
      </c>
      <c r="M567" s="258">
        <f t="shared" si="80"/>
        <v>0</v>
      </c>
      <c r="N567" s="258">
        <f t="shared" si="80"/>
        <v>0</v>
      </c>
      <c r="O567" s="258">
        <f t="shared" si="80"/>
        <v>0</v>
      </c>
      <c r="P567" s="258">
        <f t="shared" si="80"/>
        <v>0</v>
      </c>
      <c r="Q567" s="258">
        <f t="shared" si="80"/>
        <v>0</v>
      </c>
      <c r="R567" s="258">
        <f t="shared" si="80"/>
        <v>0</v>
      </c>
      <c r="S567" s="258">
        <f t="shared" si="80"/>
        <v>0</v>
      </c>
      <c r="T567" s="258">
        <f t="shared" si="80"/>
        <v>0</v>
      </c>
      <c r="U567" s="258">
        <f t="shared" si="80"/>
        <v>0</v>
      </c>
      <c r="V567" s="258">
        <f t="shared" si="80"/>
        <v>0</v>
      </c>
      <c r="W567" s="258">
        <f t="shared" si="80"/>
        <v>0</v>
      </c>
      <c r="X567" s="274">
        <f t="shared" si="82"/>
        <v>0</v>
      </c>
      <c r="Y567" s="258">
        <f t="shared" si="80"/>
        <v>0</v>
      </c>
      <c r="Z567" s="258">
        <f t="shared" si="80"/>
        <v>0</v>
      </c>
      <c r="AA567" s="258">
        <f t="shared" si="80"/>
        <v>0</v>
      </c>
      <c r="AB567" s="258">
        <f t="shared" si="81"/>
        <v>0</v>
      </c>
      <c r="AC567" s="258">
        <f t="shared" si="81"/>
        <v>0</v>
      </c>
    </row>
    <row r="568" spans="1:29">
      <c r="A568" s="94"/>
      <c r="B568" s="94"/>
      <c r="F568" s="94"/>
      <c r="G568" s="255">
        <v>1995</v>
      </c>
      <c r="H568" s="256"/>
      <c r="I568" s="256"/>
      <c r="J568" s="256"/>
      <c r="K568" s="257" t="s">
        <v>425</v>
      </c>
      <c r="L568" s="258">
        <f t="shared" si="80"/>
        <v>0</v>
      </c>
      <c r="M568" s="258">
        <f t="shared" si="80"/>
        <v>0</v>
      </c>
      <c r="N568" s="258">
        <f t="shared" si="80"/>
        <v>0</v>
      </c>
      <c r="O568" s="258">
        <f t="shared" si="80"/>
        <v>0</v>
      </c>
      <c r="P568" s="258">
        <f t="shared" si="80"/>
        <v>0</v>
      </c>
      <c r="Q568" s="258">
        <f t="shared" si="80"/>
        <v>0</v>
      </c>
      <c r="R568" s="258">
        <f t="shared" si="80"/>
        <v>0</v>
      </c>
      <c r="S568" s="258">
        <f t="shared" si="80"/>
        <v>0</v>
      </c>
      <c r="T568" s="258">
        <f t="shared" si="80"/>
        <v>0</v>
      </c>
      <c r="U568" s="258">
        <f t="shared" si="80"/>
        <v>0</v>
      </c>
      <c r="V568" s="258">
        <f t="shared" si="80"/>
        <v>0</v>
      </c>
      <c r="W568" s="258">
        <f t="shared" si="80"/>
        <v>0</v>
      </c>
      <c r="X568" s="274">
        <f t="shared" si="82"/>
        <v>0</v>
      </c>
      <c r="Y568" s="258">
        <f t="shared" si="80"/>
        <v>0</v>
      </c>
      <c r="Z568" s="258">
        <f t="shared" si="80"/>
        <v>0</v>
      </c>
      <c r="AA568" s="258">
        <f t="shared" si="80"/>
        <v>0</v>
      </c>
      <c r="AB568" s="258">
        <f t="shared" si="81"/>
        <v>0</v>
      </c>
      <c r="AC568" s="258">
        <f t="shared" si="81"/>
        <v>0</v>
      </c>
    </row>
    <row r="569" spans="1:29">
      <c r="A569" s="94"/>
      <c r="B569" s="94"/>
      <c r="F569" s="94"/>
      <c r="G569" s="255">
        <v>1996</v>
      </c>
      <c r="H569" s="256"/>
      <c r="I569" s="256"/>
      <c r="J569" s="256"/>
      <c r="K569" s="257" t="s">
        <v>425</v>
      </c>
      <c r="L569" s="258">
        <f t="shared" si="80"/>
        <v>0</v>
      </c>
      <c r="M569" s="258">
        <f t="shared" si="80"/>
        <v>0</v>
      </c>
      <c r="N569" s="258">
        <f t="shared" si="80"/>
        <v>0</v>
      </c>
      <c r="O569" s="258">
        <f t="shared" si="80"/>
        <v>0</v>
      </c>
      <c r="P569" s="258">
        <f t="shared" si="80"/>
        <v>0</v>
      </c>
      <c r="Q569" s="258">
        <f t="shared" si="80"/>
        <v>0</v>
      </c>
      <c r="R569" s="258">
        <f t="shared" si="80"/>
        <v>0</v>
      </c>
      <c r="S569" s="258">
        <f t="shared" si="80"/>
        <v>0</v>
      </c>
      <c r="T569" s="258">
        <f t="shared" si="80"/>
        <v>0</v>
      </c>
      <c r="U569" s="258">
        <f t="shared" si="80"/>
        <v>0</v>
      </c>
      <c r="V569" s="258">
        <f t="shared" si="80"/>
        <v>0</v>
      </c>
      <c r="W569" s="258">
        <f t="shared" si="80"/>
        <v>0</v>
      </c>
      <c r="X569" s="274">
        <f t="shared" si="82"/>
        <v>0</v>
      </c>
      <c r="Y569" s="258">
        <f t="shared" si="80"/>
        <v>0</v>
      </c>
      <c r="Z569" s="258">
        <f t="shared" si="80"/>
        <v>0</v>
      </c>
      <c r="AA569" s="258">
        <f t="shared" si="80"/>
        <v>0</v>
      </c>
      <c r="AB569" s="258">
        <f t="shared" si="81"/>
        <v>0</v>
      </c>
      <c r="AC569" s="258">
        <f t="shared" si="81"/>
        <v>0</v>
      </c>
    </row>
    <row r="570" spans="1:29">
      <c r="A570" s="94"/>
      <c r="B570" s="94"/>
      <c r="F570" s="94"/>
      <c r="G570" s="255">
        <v>1997</v>
      </c>
      <c r="H570" s="256"/>
      <c r="I570" s="256"/>
      <c r="J570" s="256"/>
      <c r="K570" s="257" t="s">
        <v>425</v>
      </c>
      <c r="L570" s="258">
        <f t="shared" si="80"/>
        <v>0</v>
      </c>
      <c r="M570" s="258">
        <f t="shared" si="80"/>
        <v>0</v>
      </c>
      <c r="N570" s="258">
        <f t="shared" si="80"/>
        <v>0</v>
      </c>
      <c r="O570" s="258">
        <f t="shared" si="80"/>
        <v>0</v>
      </c>
      <c r="P570" s="258">
        <f t="shared" si="80"/>
        <v>0</v>
      </c>
      <c r="Q570" s="258">
        <f t="shared" si="80"/>
        <v>0</v>
      </c>
      <c r="R570" s="258">
        <f t="shared" si="80"/>
        <v>0</v>
      </c>
      <c r="S570" s="258">
        <f t="shared" si="80"/>
        <v>0</v>
      </c>
      <c r="T570" s="258">
        <f t="shared" si="80"/>
        <v>0</v>
      </c>
      <c r="U570" s="258">
        <f t="shared" si="80"/>
        <v>0</v>
      </c>
      <c r="V570" s="258">
        <f t="shared" si="80"/>
        <v>0</v>
      </c>
      <c r="W570" s="258">
        <f t="shared" si="80"/>
        <v>0</v>
      </c>
      <c r="X570" s="274">
        <f t="shared" si="82"/>
        <v>0</v>
      </c>
      <c r="Y570" s="258">
        <f t="shared" si="80"/>
        <v>0</v>
      </c>
      <c r="Z570" s="258">
        <f t="shared" si="80"/>
        <v>0</v>
      </c>
      <c r="AA570" s="258">
        <f t="shared" si="80"/>
        <v>0</v>
      </c>
      <c r="AB570" s="258">
        <f t="shared" si="81"/>
        <v>0</v>
      </c>
      <c r="AC570" s="258">
        <f t="shared" si="81"/>
        <v>0</v>
      </c>
    </row>
    <row r="571" spans="1:29">
      <c r="A571" s="94"/>
      <c r="B571" s="94"/>
      <c r="F571" s="94"/>
      <c r="G571" s="255">
        <v>1998</v>
      </c>
      <c r="H571" s="256"/>
      <c r="I571" s="256"/>
      <c r="J571" s="256"/>
      <c r="K571" s="257" t="s">
        <v>425</v>
      </c>
      <c r="L571" s="258">
        <f t="shared" si="80"/>
        <v>0</v>
      </c>
      <c r="M571" s="258">
        <f t="shared" si="80"/>
        <v>0</v>
      </c>
      <c r="N571" s="258">
        <f t="shared" si="80"/>
        <v>0</v>
      </c>
      <c r="O571" s="258">
        <f t="shared" si="80"/>
        <v>0</v>
      </c>
      <c r="P571" s="258">
        <f t="shared" si="80"/>
        <v>0</v>
      </c>
      <c r="Q571" s="258">
        <f t="shared" si="80"/>
        <v>0</v>
      </c>
      <c r="R571" s="258">
        <f t="shared" si="80"/>
        <v>0</v>
      </c>
      <c r="S571" s="258">
        <f t="shared" si="80"/>
        <v>0</v>
      </c>
      <c r="T571" s="258">
        <f t="shared" si="80"/>
        <v>0</v>
      </c>
      <c r="U571" s="258">
        <f t="shared" si="80"/>
        <v>0</v>
      </c>
      <c r="V571" s="258">
        <f t="shared" si="80"/>
        <v>0</v>
      </c>
      <c r="W571" s="258">
        <f t="shared" si="80"/>
        <v>0</v>
      </c>
      <c r="X571" s="274">
        <f t="shared" si="82"/>
        <v>0</v>
      </c>
      <c r="Y571" s="258">
        <f t="shared" si="80"/>
        <v>0</v>
      </c>
      <c r="Z571" s="258">
        <f t="shared" si="80"/>
        <v>0</v>
      </c>
      <c r="AA571" s="258">
        <f t="shared" si="80"/>
        <v>0</v>
      </c>
      <c r="AB571" s="258">
        <f t="shared" si="81"/>
        <v>0</v>
      </c>
      <c r="AC571" s="258">
        <f t="shared" si="81"/>
        <v>0</v>
      </c>
    </row>
    <row r="572" spans="1:29">
      <c r="A572" s="94"/>
      <c r="B572" s="94"/>
      <c r="F572" s="94"/>
      <c r="G572" s="255">
        <v>1999</v>
      </c>
      <c r="H572" s="256"/>
      <c r="I572" s="256"/>
      <c r="J572" s="256"/>
      <c r="K572" s="257" t="s">
        <v>425</v>
      </c>
      <c r="L572" s="258">
        <f t="shared" si="80"/>
        <v>0</v>
      </c>
      <c r="M572" s="258">
        <f t="shared" si="80"/>
        <v>0</v>
      </c>
      <c r="N572" s="258">
        <f t="shared" si="80"/>
        <v>0</v>
      </c>
      <c r="O572" s="258">
        <f t="shared" si="80"/>
        <v>0</v>
      </c>
      <c r="P572" s="258">
        <f t="shared" si="80"/>
        <v>0</v>
      </c>
      <c r="Q572" s="258">
        <f t="shared" si="80"/>
        <v>0</v>
      </c>
      <c r="R572" s="258">
        <f t="shared" si="80"/>
        <v>0</v>
      </c>
      <c r="S572" s="258">
        <f t="shared" si="80"/>
        <v>0</v>
      </c>
      <c r="T572" s="258">
        <f t="shared" si="80"/>
        <v>0</v>
      </c>
      <c r="U572" s="258">
        <f t="shared" si="80"/>
        <v>0</v>
      </c>
      <c r="V572" s="258">
        <f t="shared" si="80"/>
        <v>0</v>
      </c>
      <c r="W572" s="258">
        <f t="shared" si="80"/>
        <v>0</v>
      </c>
      <c r="X572" s="274">
        <f t="shared" si="82"/>
        <v>0</v>
      </c>
      <c r="Y572" s="258">
        <f t="shared" si="80"/>
        <v>0</v>
      </c>
      <c r="Z572" s="258">
        <f t="shared" si="80"/>
        <v>0</v>
      </c>
      <c r="AA572" s="258">
        <f t="shared" si="80"/>
        <v>0</v>
      </c>
      <c r="AB572" s="258">
        <f t="shared" si="81"/>
        <v>0</v>
      </c>
      <c r="AC572" s="258">
        <f t="shared" si="81"/>
        <v>0</v>
      </c>
    </row>
    <row r="573" spans="1:29">
      <c r="A573" s="94"/>
      <c r="B573" s="94"/>
      <c r="F573" s="94"/>
      <c r="G573" s="255">
        <v>2000</v>
      </c>
      <c r="H573" s="256"/>
      <c r="I573" s="256"/>
      <c r="J573" s="256"/>
      <c r="K573" s="257" t="s">
        <v>425</v>
      </c>
      <c r="L573" s="258">
        <f t="shared" si="80"/>
        <v>0</v>
      </c>
      <c r="M573" s="258">
        <f t="shared" si="80"/>
        <v>0</v>
      </c>
      <c r="N573" s="258">
        <f t="shared" si="80"/>
        <v>0</v>
      </c>
      <c r="O573" s="258">
        <f t="shared" si="80"/>
        <v>0</v>
      </c>
      <c r="P573" s="258">
        <f t="shared" si="80"/>
        <v>0</v>
      </c>
      <c r="Q573" s="258">
        <f t="shared" si="80"/>
        <v>0</v>
      </c>
      <c r="R573" s="258">
        <f t="shared" si="80"/>
        <v>0</v>
      </c>
      <c r="S573" s="258">
        <f t="shared" si="80"/>
        <v>0</v>
      </c>
      <c r="T573" s="258">
        <f t="shared" si="80"/>
        <v>0</v>
      </c>
      <c r="U573" s="258">
        <f t="shared" si="80"/>
        <v>0</v>
      </c>
      <c r="V573" s="258">
        <f t="shared" si="80"/>
        <v>0</v>
      </c>
      <c r="W573" s="258">
        <f t="shared" si="80"/>
        <v>0</v>
      </c>
      <c r="X573" s="274">
        <f t="shared" si="82"/>
        <v>0</v>
      </c>
      <c r="Y573" s="258">
        <f t="shared" si="80"/>
        <v>0</v>
      </c>
      <c r="Z573" s="258">
        <f t="shared" si="80"/>
        <v>0</v>
      </c>
      <c r="AA573" s="258">
        <f t="shared" si="80"/>
        <v>0</v>
      </c>
      <c r="AB573" s="258">
        <f t="shared" si="81"/>
        <v>0</v>
      </c>
      <c r="AC573" s="258">
        <f t="shared" si="81"/>
        <v>0</v>
      </c>
    </row>
    <row r="574" spans="1:29">
      <c r="A574" s="94"/>
      <c r="B574" s="94"/>
      <c r="F574" s="94"/>
      <c r="G574" s="255">
        <v>2001</v>
      </c>
      <c r="H574" s="256"/>
      <c r="I574" s="256"/>
      <c r="J574" s="256"/>
      <c r="K574" s="257" t="s">
        <v>425</v>
      </c>
      <c r="L574" s="258">
        <f t="shared" si="80"/>
        <v>0</v>
      </c>
      <c r="M574" s="258">
        <f t="shared" si="80"/>
        <v>0</v>
      </c>
      <c r="N574" s="258">
        <f t="shared" si="80"/>
        <v>0</v>
      </c>
      <c r="O574" s="258">
        <f t="shared" si="80"/>
        <v>0</v>
      </c>
      <c r="P574" s="258">
        <f t="shared" si="80"/>
        <v>0</v>
      </c>
      <c r="Q574" s="258">
        <f t="shared" si="80"/>
        <v>0</v>
      </c>
      <c r="R574" s="258">
        <f t="shared" si="80"/>
        <v>0</v>
      </c>
      <c r="S574" s="258">
        <f t="shared" si="80"/>
        <v>0</v>
      </c>
      <c r="T574" s="258">
        <f t="shared" si="80"/>
        <v>0</v>
      </c>
      <c r="U574" s="258">
        <f t="shared" si="80"/>
        <v>0</v>
      </c>
      <c r="V574" s="258">
        <f t="shared" si="80"/>
        <v>0</v>
      </c>
      <c r="W574" s="258">
        <f t="shared" si="80"/>
        <v>0</v>
      </c>
      <c r="X574" s="274">
        <f t="shared" si="82"/>
        <v>0</v>
      </c>
      <c r="Y574" s="258">
        <f t="shared" si="80"/>
        <v>0</v>
      </c>
      <c r="Z574" s="258">
        <f t="shared" si="80"/>
        <v>0</v>
      </c>
      <c r="AA574" s="258">
        <f t="shared" si="80"/>
        <v>0</v>
      </c>
      <c r="AB574" s="258">
        <f t="shared" si="81"/>
        <v>0</v>
      </c>
      <c r="AC574" s="258">
        <f t="shared" si="81"/>
        <v>0</v>
      </c>
    </row>
    <row r="575" spans="1:29">
      <c r="A575" s="94"/>
      <c r="B575" s="94"/>
      <c r="F575" s="94"/>
      <c r="G575" s="255">
        <v>2002</v>
      </c>
      <c r="H575" s="256"/>
      <c r="I575" s="256"/>
      <c r="J575" s="256"/>
      <c r="K575" s="257" t="s">
        <v>425</v>
      </c>
      <c r="L575" s="258">
        <f t="shared" si="80"/>
        <v>0</v>
      </c>
      <c r="M575" s="258">
        <f t="shared" si="80"/>
        <v>0</v>
      </c>
      <c r="N575" s="258">
        <f t="shared" si="80"/>
        <v>0</v>
      </c>
      <c r="O575" s="258">
        <f t="shared" si="80"/>
        <v>0</v>
      </c>
      <c r="P575" s="258">
        <f t="shared" si="80"/>
        <v>0</v>
      </c>
      <c r="Q575" s="258">
        <f t="shared" si="80"/>
        <v>0</v>
      </c>
      <c r="R575" s="258">
        <f t="shared" si="80"/>
        <v>0</v>
      </c>
      <c r="S575" s="258">
        <f t="shared" si="80"/>
        <v>0</v>
      </c>
      <c r="T575" s="258">
        <f t="shared" si="80"/>
        <v>0</v>
      </c>
      <c r="U575" s="258">
        <f t="shared" si="80"/>
        <v>0</v>
      </c>
      <c r="V575" s="258">
        <f t="shared" si="80"/>
        <v>0</v>
      </c>
      <c r="W575" s="258">
        <f t="shared" si="80"/>
        <v>0</v>
      </c>
      <c r="X575" s="274">
        <f t="shared" si="82"/>
        <v>0</v>
      </c>
      <c r="Y575" s="258">
        <f t="shared" si="80"/>
        <v>0</v>
      </c>
      <c r="Z575" s="258">
        <f t="shared" si="80"/>
        <v>0</v>
      </c>
      <c r="AA575" s="258">
        <f t="shared" si="80"/>
        <v>0</v>
      </c>
      <c r="AB575" s="258">
        <f t="shared" si="81"/>
        <v>0</v>
      </c>
      <c r="AC575" s="258">
        <f t="shared" si="81"/>
        <v>0</v>
      </c>
    </row>
    <row r="576" spans="1:29">
      <c r="A576" s="94"/>
      <c r="B576" s="94"/>
      <c r="F576" s="94"/>
      <c r="G576" s="255">
        <v>2003</v>
      </c>
      <c r="H576" s="256"/>
      <c r="I576" s="256"/>
      <c r="J576" s="256"/>
      <c r="K576" s="257" t="s">
        <v>425</v>
      </c>
      <c r="L576" s="258">
        <f t="shared" si="80"/>
        <v>0</v>
      </c>
      <c r="M576" s="258">
        <f t="shared" si="80"/>
        <v>0</v>
      </c>
      <c r="N576" s="258">
        <f t="shared" si="80"/>
        <v>0</v>
      </c>
      <c r="O576" s="258">
        <f t="shared" si="80"/>
        <v>0</v>
      </c>
      <c r="P576" s="258">
        <f t="shared" si="80"/>
        <v>0</v>
      </c>
      <c r="Q576" s="258">
        <f t="shared" si="80"/>
        <v>0</v>
      </c>
      <c r="R576" s="258">
        <f t="shared" si="80"/>
        <v>0</v>
      </c>
      <c r="S576" s="258">
        <f t="shared" si="80"/>
        <v>0</v>
      </c>
      <c r="T576" s="258">
        <f t="shared" si="80"/>
        <v>0</v>
      </c>
      <c r="U576" s="258">
        <f t="shared" si="80"/>
        <v>0</v>
      </c>
      <c r="V576" s="258">
        <f t="shared" si="80"/>
        <v>0</v>
      </c>
      <c r="W576" s="258">
        <f t="shared" si="80"/>
        <v>0</v>
      </c>
      <c r="X576" s="274">
        <f t="shared" si="82"/>
        <v>0</v>
      </c>
      <c r="Y576" s="258">
        <f t="shared" si="80"/>
        <v>0</v>
      </c>
      <c r="Z576" s="258">
        <f t="shared" si="80"/>
        <v>0</v>
      </c>
      <c r="AA576" s="258">
        <f t="shared" si="80"/>
        <v>0</v>
      </c>
      <c r="AB576" s="258">
        <f t="shared" si="81"/>
        <v>0</v>
      </c>
      <c r="AC576" s="258">
        <f t="shared" si="81"/>
        <v>0</v>
      </c>
    </row>
    <row r="577" spans="1:29">
      <c r="A577" s="94"/>
      <c r="B577" s="94"/>
      <c r="F577" s="94"/>
      <c r="G577" s="255">
        <v>2004</v>
      </c>
      <c r="H577" s="256"/>
      <c r="I577" s="256"/>
      <c r="J577" s="256"/>
      <c r="K577" s="257" t="s">
        <v>425</v>
      </c>
      <c r="L577" s="258">
        <f t="shared" si="80"/>
        <v>0</v>
      </c>
      <c r="M577" s="258">
        <f t="shared" si="80"/>
        <v>0</v>
      </c>
      <c r="N577" s="258">
        <f t="shared" si="80"/>
        <v>0</v>
      </c>
      <c r="O577" s="258">
        <f t="shared" si="80"/>
        <v>0</v>
      </c>
      <c r="P577" s="258">
        <f t="shared" si="80"/>
        <v>0</v>
      </c>
      <c r="Q577" s="258">
        <f t="shared" si="80"/>
        <v>0</v>
      </c>
      <c r="R577" s="258">
        <f t="shared" si="80"/>
        <v>0</v>
      </c>
      <c r="S577" s="258">
        <f t="shared" si="80"/>
        <v>0</v>
      </c>
      <c r="T577" s="258">
        <f t="shared" si="80"/>
        <v>0</v>
      </c>
      <c r="U577" s="258">
        <f t="shared" si="80"/>
        <v>0</v>
      </c>
      <c r="V577" s="258">
        <f t="shared" si="80"/>
        <v>0</v>
      </c>
      <c r="W577" s="258">
        <f t="shared" si="80"/>
        <v>0</v>
      </c>
      <c r="X577" s="274">
        <f t="shared" si="82"/>
        <v>10.047870535047586</v>
      </c>
      <c r="Y577" s="258">
        <f t="shared" si="80"/>
        <v>0</v>
      </c>
      <c r="Z577" s="258">
        <f t="shared" si="80"/>
        <v>0</v>
      </c>
      <c r="AA577" s="258">
        <f t="shared" si="80"/>
        <v>0</v>
      </c>
      <c r="AB577" s="258">
        <f t="shared" si="81"/>
        <v>0</v>
      </c>
      <c r="AC577" s="258">
        <f t="shared" si="81"/>
        <v>0</v>
      </c>
    </row>
    <row r="578" spans="1:29">
      <c r="A578" s="94"/>
      <c r="B578" s="94"/>
      <c r="F578" s="94"/>
      <c r="G578" s="255">
        <v>2005</v>
      </c>
      <c r="H578" s="256"/>
      <c r="I578" s="256"/>
      <c r="J578" s="256"/>
      <c r="K578" s="257" t="s">
        <v>425</v>
      </c>
      <c r="L578" s="258">
        <f t="shared" si="80"/>
        <v>0</v>
      </c>
      <c r="M578" s="258">
        <f t="shared" si="80"/>
        <v>0</v>
      </c>
      <c r="N578" s="258">
        <f t="shared" si="80"/>
        <v>0</v>
      </c>
      <c r="O578" s="258">
        <f t="shared" si="80"/>
        <v>0</v>
      </c>
      <c r="P578" s="258">
        <f t="shared" si="80"/>
        <v>0</v>
      </c>
      <c r="Q578" s="258">
        <f t="shared" si="80"/>
        <v>0</v>
      </c>
      <c r="R578" s="258">
        <f t="shared" si="80"/>
        <v>0</v>
      </c>
      <c r="S578" s="258">
        <f t="shared" si="80"/>
        <v>0</v>
      </c>
      <c r="T578" s="258">
        <f t="shared" si="80"/>
        <v>0</v>
      </c>
      <c r="U578" s="258">
        <f t="shared" si="80"/>
        <v>0</v>
      </c>
      <c r="V578" s="258">
        <f t="shared" si="80"/>
        <v>0</v>
      </c>
      <c r="W578" s="258">
        <f t="shared" si="80"/>
        <v>0</v>
      </c>
      <c r="X578" s="274">
        <f t="shared" si="82"/>
        <v>20.416180311005089</v>
      </c>
      <c r="Y578" s="258">
        <f t="shared" si="80"/>
        <v>0</v>
      </c>
      <c r="Z578" s="258">
        <f t="shared" si="80"/>
        <v>0</v>
      </c>
      <c r="AA578" s="258">
        <f t="shared" si="80"/>
        <v>0</v>
      </c>
      <c r="AB578" s="258">
        <f t="shared" si="81"/>
        <v>0</v>
      </c>
      <c r="AC578" s="258">
        <f t="shared" si="81"/>
        <v>0</v>
      </c>
    </row>
    <row r="579" spans="1:29">
      <c r="A579" s="94"/>
      <c r="B579" s="94"/>
      <c r="F579" s="94"/>
      <c r="G579" s="255">
        <v>2006</v>
      </c>
      <c r="H579" s="256"/>
      <c r="I579" s="256"/>
      <c r="J579" s="256"/>
      <c r="K579" s="257" t="s">
        <v>425</v>
      </c>
      <c r="L579" s="258">
        <f t="shared" si="80"/>
        <v>0</v>
      </c>
      <c r="M579" s="258">
        <f t="shared" si="80"/>
        <v>0</v>
      </c>
      <c r="N579" s="258">
        <f t="shared" si="80"/>
        <v>0</v>
      </c>
      <c r="O579" s="258">
        <f t="shared" si="80"/>
        <v>0</v>
      </c>
      <c r="P579" s="258">
        <f t="shared" si="80"/>
        <v>0</v>
      </c>
      <c r="Q579" s="258">
        <f t="shared" si="80"/>
        <v>0</v>
      </c>
      <c r="R579" s="258">
        <f t="shared" si="80"/>
        <v>0</v>
      </c>
      <c r="S579" s="258">
        <f t="shared" si="80"/>
        <v>0</v>
      </c>
      <c r="T579" s="258">
        <f t="shared" si="80"/>
        <v>0</v>
      </c>
      <c r="U579" s="258">
        <f t="shared" si="80"/>
        <v>0</v>
      </c>
      <c r="V579" s="258">
        <f t="shared" si="80"/>
        <v>0</v>
      </c>
      <c r="W579" s="258">
        <f t="shared" si="80"/>
        <v>0</v>
      </c>
      <c r="X579" s="274">
        <f t="shared" si="82"/>
        <v>21.314972994264078</v>
      </c>
      <c r="Y579" s="258">
        <f t="shared" si="80"/>
        <v>0</v>
      </c>
      <c r="Z579" s="258">
        <f t="shared" si="80"/>
        <v>0</v>
      </c>
      <c r="AA579" s="258">
        <f t="shared" si="80"/>
        <v>0</v>
      </c>
      <c r="AB579" s="258">
        <f t="shared" ref="AB579:AC594" si="83">SUMIF($J$22:$J$513,$G579,AB$22:AB$513)</f>
        <v>0</v>
      </c>
      <c r="AC579" s="258">
        <f t="shared" si="83"/>
        <v>0</v>
      </c>
    </row>
    <row r="580" spans="1:29">
      <c r="A580" s="94"/>
      <c r="B580" s="94"/>
      <c r="F580" s="94"/>
      <c r="G580" s="255">
        <v>2007</v>
      </c>
      <c r="H580" s="256"/>
      <c r="I580" s="256"/>
      <c r="J580" s="256"/>
      <c r="K580" s="257" t="s">
        <v>425</v>
      </c>
      <c r="L580" s="258">
        <f t="shared" ref="L580:AA595" si="84">SUMIF($J$22:$J$513,$G580,L$22:L$513)</f>
        <v>0</v>
      </c>
      <c r="M580" s="258">
        <f t="shared" si="84"/>
        <v>0</v>
      </c>
      <c r="N580" s="258">
        <f t="shared" si="84"/>
        <v>0</v>
      </c>
      <c r="O580" s="258">
        <f t="shared" si="84"/>
        <v>0</v>
      </c>
      <c r="P580" s="258">
        <f t="shared" si="84"/>
        <v>0</v>
      </c>
      <c r="Q580" s="258">
        <f t="shared" si="84"/>
        <v>0</v>
      </c>
      <c r="R580" s="258">
        <f t="shared" si="84"/>
        <v>0</v>
      </c>
      <c r="S580" s="258">
        <f t="shared" si="84"/>
        <v>0</v>
      </c>
      <c r="T580" s="258">
        <f t="shared" si="84"/>
        <v>0</v>
      </c>
      <c r="U580" s="258">
        <f t="shared" si="84"/>
        <v>0</v>
      </c>
      <c r="V580" s="258">
        <f t="shared" si="84"/>
        <v>0</v>
      </c>
      <c r="W580" s="258">
        <f t="shared" si="84"/>
        <v>0</v>
      </c>
      <c r="X580" s="274">
        <f t="shared" si="82"/>
        <v>22.170341449628406</v>
      </c>
      <c r="Y580" s="258">
        <f t="shared" si="84"/>
        <v>0</v>
      </c>
      <c r="Z580" s="258">
        <f t="shared" si="84"/>
        <v>0</v>
      </c>
      <c r="AA580" s="258">
        <f t="shared" si="84"/>
        <v>0</v>
      </c>
      <c r="AB580" s="258">
        <f t="shared" si="83"/>
        <v>0</v>
      </c>
      <c r="AC580" s="258">
        <f t="shared" si="83"/>
        <v>0</v>
      </c>
    </row>
    <row r="581" spans="1:29">
      <c r="A581" s="94"/>
      <c r="B581" s="94"/>
      <c r="F581" s="94"/>
      <c r="G581" s="255">
        <v>2008</v>
      </c>
      <c r="H581" s="256"/>
      <c r="I581" s="256"/>
      <c r="J581" s="256"/>
      <c r="K581" s="257" t="s">
        <v>425</v>
      </c>
      <c r="L581" s="258">
        <f t="shared" si="84"/>
        <v>0</v>
      </c>
      <c r="M581" s="258">
        <f t="shared" si="84"/>
        <v>0</v>
      </c>
      <c r="N581" s="258">
        <f t="shared" si="84"/>
        <v>0</v>
      </c>
      <c r="O581" s="258">
        <f t="shared" si="84"/>
        <v>0</v>
      </c>
      <c r="P581" s="258">
        <f t="shared" si="84"/>
        <v>0</v>
      </c>
      <c r="Q581" s="258">
        <f t="shared" si="84"/>
        <v>0</v>
      </c>
      <c r="R581" s="258">
        <f t="shared" si="84"/>
        <v>0</v>
      </c>
      <c r="S581" s="258">
        <f t="shared" si="84"/>
        <v>0</v>
      </c>
      <c r="T581" s="258">
        <f t="shared" si="84"/>
        <v>0</v>
      </c>
      <c r="U581" s="258">
        <f t="shared" si="84"/>
        <v>0</v>
      </c>
      <c r="V581" s="258">
        <f t="shared" si="84"/>
        <v>0</v>
      </c>
      <c r="W581" s="258">
        <f t="shared" si="84"/>
        <v>0</v>
      </c>
      <c r="X581" s="274">
        <f t="shared" si="82"/>
        <v>22.914562693522281</v>
      </c>
      <c r="Y581" s="258">
        <f t="shared" si="84"/>
        <v>0</v>
      </c>
      <c r="Z581" s="258">
        <f t="shared" si="84"/>
        <v>0</v>
      </c>
      <c r="AA581" s="258">
        <f t="shared" si="84"/>
        <v>0</v>
      </c>
      <c r="AB581" s="258">
        <f t="shared" si="83"/>
        <v>0</v>
      </c>
      <c r="AC581" s="258">
        <f t="shared" si="83"/>
        <v>0</v>
      </c>
    </row>
    <row r="582" spans="1:29">
      <c r="A582" s="94"/>
      <c r="B582" s="94"/>
      <c r="F582" s="94"/>
      <c r="G582" s="255">
        <v>2009</v>
      </c>
      <c r="H582" s="256"/>
      <c r="I582" s="256"/>
      <c r="J582" s="256"/>
      <c r="K582" s="257" t="s">
        <v>425</v>
      </c>
      <c r="L582" s="258">
        <f t="shared" si="84"/>
        <v>0</v>
      </c>
      <c r="M582" s="258">
        <f t="shared" si="84"/>
        <v>0</v>
      </c>
      <c r="N582" s="258">
        <f t="shared" si="84"/>
        <v>0</v>
      </c>
      <c r="O582" s="258">
        <f t="shared" si="84"/>
        <v>0</v>
      </c>
      <c r="P582" s="258">
        <f t="shared" si="84"/>
        <v>0</v>
      </c>
      <c r="Q582" s="258">
        <f t="shared" si="84"/>
        <v>0</v>
      </c>
      <c r="R582" s="258">
        <f t="shared" si="84"/>
        <v>0</v>
      </c>
      <c r="S582" s="258">
        <f t="shared" si="84"/>
        <v>0</v>
      </c>
      <c r="T582" s="258">
        <f t="shared" si="84"/>
        <v>0</v>
      </c>
      <c r="U582" s="258">
        <f t="shared" si="84"/>
        <v>0</v>
      </c>
      <c r="V582" s="258">
        <f t="shared" si="84"/>
        <v>0</v>
      </c>
      <c r="W582" s="258">
        <f t="shared" si="84"/>
        <v>0</v>
      </c>
      <c r="X582" s="274">
        <f t="shared" si="82"/>
        <v>23.469018493854808</v>
      </c>
      <c r="Y582" s="258">
        <f t="shared" si="84"/>
        <v>0</v>
      </c>
      <c r="Z582" s="258">
        <f t="shared" si="84"/>
        <v>0</v>
      </c>
      <c r="AA582" s="258">
        <f t="shared" si="84"/>
        <v>0</v>
      </c>
      <c r="AB582" s="258">
        <f t="shared" si="83"/>
        <v>0</v>
      </c>
      <c r="AC582" s="258">
        <f t="shared" si="83"/>
        <v>0</v>
      </c>
    </row>
    <row r="583" spans="1:29">
      <c r="A583" s="94"/>
      <c r="B583" s="94"/>
      <c r="F583" s="94"/>
      <c r="G583" s="89">
        <v>2010</v>
      </c>
      <c r="H583" s="94"/>
      <c r="I583" s="94"/>
      <c r="J583" s="94"/>
      <c r="K583" s="259" t="str">
        <f t="shared" ref="K583:K603" ca="1" si="85">OFFSET(K$205,($G583-2006)*12,0)&amp;"/"&amp;OFFSET(K$205,($G583-2006)*12+11,0)</f>
        <v>CFO/CFO</v>
      </c>
      <c r="L583" s="20">
        <f t="shared" si="84"/>
        <v>0</v>
      </c>
      <c r="M583" s="20">
        <f t="shared" si="84"/>
        <v>0</v>
      </c>
      <c r="N583" s="20">
        <f t="shared" si="84"/>
        <v>0</v>
      </c>
      <c r="O583" s="20">
        <f t="shared" si="84"/>
        <v>0</v>
      </c>
      <c r="P583" s="20">
        <f t="shared" si="84"/>
        <v>0</v>
      </c>
      <c r="Q583" s="20">
        <f t="shared" si="84"/>
        <v>0</v>
      </c>
      <c r="R583" s="20">
        <f t="shared" si="84"/>
        <v>0</v>
      </c>
      <c r="S583" s="20">
        <f t="shared" si="84"/>
        <v>0</v>
      </c>
      <c r="T583" s="20">
        <f t="shared" si="84"/>
        <v>0</v>
      </c>
      <c r="U583" s="20">
        <f t="shared" si="84"/>
        <v>0</v>
      </c>
      <c r="V583" s="20">
        <f t="shared" si="84"/>
        <v>0</v>
      </c>
      <c r="W583" s="20">
        <f t="shared" si="84"/>
        <v>0</v>
      </c>
      <c r="X583" s="273">
        <f t="shared" si="82"/>
        <v>23.398682740850933</v>
      </c>
      <c r="Y583" s="20">
        <f t="shared" si="84"/>
        <v>0</v>
      </c>
      <c r="Z583" s="20">
        <f t="shared" si="84"/>
        <v>0</v>
      </c>
      <c r="AA583" s="20">
        <f t="shared" si="84"/>
        <v>0</v>
      </c>
      <c r="AB583" s="20">
        <f t="shared" si="83"/>
        <v>0</v>
      </c>
      <c r="AC583" s="20">
        <f t="shared" si="83"/>
        <v>0</v>
      </c>
    </row>
    <row r="584" spans="1:29">
      <c r="A584" s="94"/>
      <c r="B584" s="94"/>
      <c r="F584" s="94"/>
      <c r="G584" s="89">
        <v>2011</v>
      </c>
      <c r="H584" s="94"/>
      <c r="I584" s="94"/>
      <c r="J584" s="94"/>
      <c r="K584" s="259" t="str">
        <f t="shared" ca="1" si="85"/>
        <v>CFO/CFO</v>
      </c>
      <c r="L584" s="20">
        <f t="shared" si="84"/>
        <v>0</v>
      </c>
      <c r="M584" s="20">
        <f t="shared" si="84"/>
        <v>0</v>
      </c>
      <c r="N584" s="20">
        <f t="shared" si="84"/>
        <v>0</v>
      </c>
      <c r="O584" s="20">
        <f t="shared" si="84"/>
        <v>0</v>
      </c>
      <c r="P584" s="20">
        <f t="shared" si="84"/>
        <v>0</v>
      </c>
      <c r="Q584" s="20">
        <f t="shared" si="84"/>
        <v>0</v>
      </c>
      <c r="R584" s="20">
        <f t="shared" si="84"/>
        <v>0</v>
      </c>
      <c r="S584" s="20">
        <f t="shared" si="84"/>
        <v>0</v>
      </c>
      <c r="T584" s="20">
        <f t="shared" si="84"/>
        <v>0</v>
      </c>
      <c r="U584" s="20">
        <f t="shared" si="84"/>
        <v>0</v>
      </c>
      <c r="V584" s="20">
        <f t="shared" si="84"/>
        <v>0</v>
      </c>
      <c r="W584" s="20">
        <f t="shared" si="84"/>
        <v>0</v>
      </c>
      <c r="X584" s="273">
        <f t="shared" si="82"/>
        <v>23.766011994744492</v>
      </c>
      <c r="Y584" s="20">
        <f t="shared" si="84"/>
        <v>0</v>
      </c>
      <c r="Z584" s="20">
        <f t="shared" si="84"/>
        <v>0</v>
      </c>
      <c r="AA584" s="20">
        <f t="shared" si="84"/>
        <v>0</v>
      </c>
      <c r="AB584" s="20">
        <f t="shared" si="83"/>
        <v>0</v>
      </c>
      <c r="AC584" s="20">
        <f t="shared" si="83"/>
        <v>0</v>
      </c>
    </row>
    <row r="585" spans="1:29">
      <c r="A585" s="94"/>
      <c r="B585" s="94"/>
      <c r="F585" s="94"/>
      <c r="G585" s="89">
        <v>2012</v>
      </c>
      <c r="H585" s="94"/>
      <c r="I585" s="94"/>
      <c r="J585" s="94"/>
      <c r="K585" s="259" t="str">
        <f t="shared" ca="1" si="85"/>
        <v>CFO/CFO</v>
      </c>
      <c r="L585" s="20">
        <f t="shared" si="84"/>
        <v>0</v>
      </c>
      <c r="M585" s="20">
        <f t="shared" si="84"/>
        <v>0</v>
      </c>
      <c r="N585" s="20">
        <f t="shared" si="84"/>
        <v>0</v>
      </c>
      <c r="O585" s="20">
        <f t="shared" si="84"/>
        <v>0</v>
      </c>
      <c r="P585" s="20">
        <f t="shared" si="84"/>
        <v>0</v>
      </c>
      <c r="Q585" s="20">
        <f t="shared" si="84"/>
        <v>0</v>
      </c>
      <c r="R585" s="20">
        <f t="shared" si="84"/>
        <v>0</v>
      </c>
      <c r="S585" s="20">
        <f t="shared" si="84"/>
        <v>0</v>
      </c>
      <c r="T585" s="20">
        <f t="shared" si="84"/>
        <v>0</v>
      </c>
      <c r="U585" s="20">
        <f t="shared" si="84"/>
        <v>0</v>
      </c>
      <c r="V585" s="20">
        <f t="shared" si="84"/>
        <v>0</v>
      </c>
      <c r="W585" s="20">
        <f t="shared" si="84"/>
        <v>0</v>
      </c>
      <c r="X585" s="273">
        <f t="shared" si="82"/>
        <v>24.36229823362055</v>
      </c>
      <c r="Y585" s="20">
        <f t="shared" si="84"/>
        <v>0</v>
      </c>
      <c r="Z585" s="20">
        <f t="shared" si="84"/>
        <v>0</v>
      </c>
      <c r="AA585" s="20">
        <f t="shared" si="84"/>
        <v>0</v>
      </c>
      <c r="AB585" s="20">
        <f t="shared" si="83"/>
        <v>0</v>
      </c>
      <c r="AC585" s="20">
        <f t="shared" si="83"/>
        <v>0</v>
      </c>
    </row>
    <row r="586" spans="1:29">
      <c r="A586" s="94"/>
      <c r="B586" s="94"/>
      <c r="F586" s="94"/>
      <c r="G586" s="89">
        <v>2013</v>
      </c>
      <c r="H586" s="94"/>
      <c r="I586" s="94"/>
      <c r="J586" s="94"/>
      <c r="K586" s="259" t="str">
        <f t="shared" ca="1" si="85"/>
        <v>CFO/CFO</v>
      </c>
      <c r="L586" s="20">
        <f t="shared" si="84"/>
        <v>0</v>
      </c>
      <c r="M586" s="20">
        <f t="shared" si="84"/>
        <v>0</v>
      </c>
      <c r="N586" s="20">
        <f t="shared" si="84"/>
        <v>0</v>
      </c>
      <c r="O586" s="20">
        <f t="shared" si="84"/>
        <v>0</v>
      </c>
      <c r="P586" s="20">
        <f t="shared" si="84"/>
        <v>0</v>
      </c>
      <c r="Q586" s="20">
        <f t="shared" si="84"/>
        <v>0</v>
      </c>
      <c r="R586" s="20">
        <f t="shared" si="84"/>
        <v>0</v>
      </c>
      <c r="S586" s="20">
        <f t="shared" si="84"/>
        <v>0</v>
      </c>
      <c r="T586" s="20">
        <f t="shared" si="84"/>
        <v>0</v>
      </c>
      <c r="U586" s="20">
        <f t="shared" si="84"/>
        <v>0</v>
      </c>
      <c r="V586" s="20">
        <f t="shared" si="84"/>
        <v>0</v>
      </c>
      <c r="W586" s="20">
        <f t="shared" si="84"/>
        <v>0</v>
      </c>
      <c r="X586" s="273">
        <f t="shared" si="82"/>
        <v>24.948673715502029</v>
      </c>
      <c r="Y586" s="20">
        <f t="shared" si="84"/>
        <v>0</v>
      </c>
      <c r="Z586" s="20">
        <f t="shared" si="84"/>
        <v>0</v>
      </c>
      <c r="AA586" s="20">
        <f t="shared" si="84"/>
        <v>0</v>
      </c>
      <c r="AB586" s="20">
        <f t="shared" si="83"/>
        <v>0</v>
      </c>
      <c r="AC586" s="20">
        <f t="shared" si="83"/>
        <v>0</v>
      </c>
    </row>
    <row r="587" spans="1:29">
      <c r="A587" s="94"/>
      <c r="B587" s="94"/>
      <c r="F587" s="94"/>
      <c r="G587" s="89">
        <v>2014</v>
      </c>
      <c r="H587" s="94"/>
      <c r="I587" s="94"/>
      <c r="J587" s="94"/>
      <c r="K587" s="259" t="str">
        <f t="shared" ca="1" si="85"/>
        <v>CFO/CFO</v>
      </c>
      <c r="L587" s="20">
        <f t="shared" si="84"/>
        <v>0</v>
      </c>
      <c r="M587" s="20">
        <f t="shared" si="84"/>
        <v>0</v>
      </c>
      <c r="N587" s="20">
        <f t="shared" si="84"/>
        <v>0</v>
      </c>
      <c r="O587" s="20">
        <f t="shared" si="84"/>
        <v>0</v>
      </c>
      <c r="P587" s="20">
        <f t="shared" si="84"/>
        <v>0</v>
      </c>
      <c r="Q587" s="20">
        <f t="shared" si="84"/>
        <v>0</v>
      </c>
      <c r="R587" s="20">
        <f t="shared" si="84"/>
        <v>0</v>
      </c>
      <c r="S587" s="20">
        <f t="shared" si="84"/>
        <v>0</v>
      </c>
      <c r="T587" s="20">
        <f t="shared" si="84"/>
        <v>0</v>
      </c>
      <c r="U587" s="20">
        <f t="shared" si="84"/>
        <v>0</v>
      </c>
      <c r="V587" s="20">
        <f t="shared" si="84"/>
        <v>0</v>
      </c>
      <c r="W587" s="20">
        <f t="shared" si="84"/>
        <v>0</v>
      </c>
      <c r="X587" s="273">
        <f t="shared" si="82"/>
        <v>25.821877295544606</v>
      </c>
      <c r="Y587" s="20">
        <f t="shared" si="84"/>
        <v>0</v>
      </c>
      <c r="Z587" s="20">
        <f t="shared" si="84"/>
        <v>0</v>
      </c>
      <c r="AA587" s="20">
        <f t="shared" si="84"/>
        <v>0</v>
      </c>
      <c r="AB587" s="20">
        <f t="shared" si="83"/>
        <v>0</v>
      </c>
      <c r="AC587" s="20">
        <f t="shared" si="83"/>
        <v>0</v>
      </c>
    </row>
    <row r="588" spans="1:29">
      <c r="A588" s="94"/>
      <c r="B588" s="94"/>
      <c r="F588" s="94"/>
      <c r="G588" s="89">
        <v>2015</v>
      </c>
      <c r="H588" s="94"/>
      <c r="I588" s="94"/>
      <c r="J588" s="94"/>
      <c r="K588" s="259" t="str">
        <f t="shared" ca="1" si="85"/>
        <v>CFO/CFO</v>
      </c>
      <c r="L588" s="20">
        <f t="shared" si="84"/>
        <v>0</v>
      </c>
      <c r="M588" s="20">
        <f t="shared" si="84"/>
        <v>0</v>
      </c>
      <c r="N588" s="20">
        <f t="shared" si="84"/>
        <v>0</v>
      </c>
      <c r="O588" s="20">
        <f t="shared" si="84"/>
        <v>0</v>
      </c>
      <c r="P588" s="20">
        <f t="shared" si="84"/>
        <v>0</v>
      </c>
      <c r="Q588" s="20">
        <f t="shared" si="84"/>
        <v>0</v>
      </c>
      <c r="R588" s="20">
        <f t="shared" si="84"/>
        <v>0</v>
      </c>
      <c r="S588" s="20">
        <f t="shared" si="84"/>
        <v>0</v>
      </c>
      <c r="T588" s="20">
        <f t="shared" si="84"/>
        <v>0</v>
      </c>
      <c r="U588" s="20">
        <f t="shared" si="84"/>
        <v>0</v>
      </c>
      <c r="V588" s="20">
        <f t="shared" si="84"/>
        <v>0</v>
      </c>
      <c r="W588" s="20">
        <f t="shared" si="84"/>
        <v>0</v>
      </c>
      <c r="X588" s="273">
        <f t="shared" si="82"/>
        <v>26.725643000888663</v>
      </c>
      <c r="Y588" s="20">
        <f t="shared" si="84"/>
        <v>0</v>
      </c>
      <c r="Z588" s="20">
        <f t="shared" si="84"/>
        <v>0</v>
      </c>
      <c r="AA588" s="20">
        <f t="shared" si="84"/>
        <v>0</v>
      </c>
      <c r="AB588" s="20">
        <f t="shared" si="83"/>
        <v>0</v>
      </c>
      <c r="AC588" s="20">
        <f t="shared" si="83"/>
        <v>0</v>
      </c>
    </row>
    <row r="589" spans="1:29">
      <c r="A589" s="94"/>
      <c r="B589" s="94"/>
      <c r="F589" s="94"/>
      <c r="G589" s="89">
        <v>2016</v>
      </c>
      <c r="H589" s="94"/>
      <c r="I589" s="94"/>
      <c r="J589" s="94"/>
      <c r="K589" s="259" t="str">
        <f t="shared" ca="1" si="85"/>
        <v>CFO/CFO</v>
      </c>
      <c r="L589" s="20">
        <f t="shared" si="84"/>
        <v>0</v>
      </c>
      <c r="M589" s="20">
        <f t="shared" si="84"/>
        <v>0</v>
      </c>
      <c r="N589" s="20">
        <f t="shared" si="84"/>
        <v>0</v>
      </c>
      <c r="O589" s="20">
        <f t="shared" si="84"/>
        <v>0</v>
      </c>
      <c r="P589" s="20">
        <f t="shared" si="84"/>
        <v>0</v>
      </c>
      <c r="Q589" s="20">
        <f t="shared" si="84"/>
        <v>0</v>
      </c>
      <c r="R589" s="20">
        <f t="shared" si="84"/>
        <v>0</v>
      </c>
      <c r="S589" s="20">
        <f t="shared" si="84"/>
        <v>0</v>
      </c>
      <c r="T589" s="20">
        <f t="shared" si="84"/>
        <v>0</v>
      </c>
      <c r="U589" s="20">
        <f t="shared" si="84"/>
        <v>0</v>
      </c>
      <c r="V589" s="20">
        <f t="shared" si="84"/>
        <v>0</v>
      </c>
      <c r="W589" s="20">
        <f t="shared" si="84"/>
        <v>0</v>
      </c>
      <c r="X589" s="273">
        <f t="shared" si="82"/>
        <v>27.661040505919768</v>
      </c>
      <c r="Y589" s="20">
        <f t="shared" si="84"/>
        <v>0</v>
      </c>
      <c r="Z589" s="20">
        <f t="shared" si="84"/>
        <v>0</v>
      </c>
      <c r="AA589" s="20">
        <f t="shared" si="84"/>
        <v>0</v>
      </c>
      <c r="AB589" s="20">
        <f t="shared" si="83"/>
        <v>0</v>
      </c>
      <c r="AC589" s="20">
        <f t="shared" si="83"/>
        <v>0</v>
      </c>
    </row>
    <row r="590" spans="1:29">
      <c r="A590" s="94"/>
      <c r="B590" s="94"/>
      <c r="F590" s="94"/>
      <c r="G590" s="89">
        <v>2017</v>
      </c>
      <c r="H590" s="94"/>
      <c r="I590" s="94"/>
      <c r="J590" s="94"/>
      <c r="K590" s="259" t="str">
        <f t="shared" ca="1" si="85"/>
        <v>CFO/CFO</v>
      </c>
      <c r="L590" s="20">
        <f t="shared" si="84"/>
        <v>0</v>
      </c>
      <c r="M590" s="20">
        <f t="shared" si="84"/>
        <v>0</v>
      </c>
      <c r="N590" s="20">
        <f t="shared" si="84"/>
        <v>0</v>
      </c>
      <c r="O590" s="20">
        <f t="shared" si="84"/>
        <v>0</v>
      </c>
      <c r="P590" s="20">
        <f t="shared" si="84"/>
        <v>0</v>
      </c>
      <c r="Q590" s="20">
        <f t="shared" si="84"/>
        <v>0</v>
      </c>
      <c r="R590" s="20">
        <f t="shared" si="84"/>
        <v>0</v>
      </c>
      <c r="S590" s="20">
        <f t="shared" si="84"/>
        <v>0</v>
      </c>
      <c r="T590" s="20">
        <f t="shared" si="84"/>
        <v>0</v>
      </c>
      <c r="U590" s="20">
        <f t="shared" si="84"/>
        <v>0</v>
      </c>
      <c r="V590" s="20">
        <f t="shared" si="84"/>
        <v>0</v>
      </c>
      <c r="W590" s="20">
        <f t="shared" si="84"/>
        <v>0</v>
      </c>
      <c r="X590" s="273">
        <f t="shared" si="82"/>
        <v>28.629176923626954</v>
      </c>
      <c r="Y590" s="20">
        <f t="shared" si="84"/>
        <v>0</v>
      </c>
      <c r="Z590" s="20">
        <f t="shared" si="84"/>
        <v>0</v>
      </c>
      <c r="AA590" s="20">
        <f t="shared" si="84"/>
        <v>0</v>
      </c>
      <c r="AB590" s="20">
        <f t="shared" si="83"/>
        <v>0</v>
      </c>
      <c r="AC590" s="20">
        <f t="shared" si="83"/>
        <v>0</v>
      </c>
    </row>
    <row r="591" spans="1:29">
      <c r="A591" s="94"/>
      <c r="B591" s="94"/>
      <c r="F591" s="94"/>
      <c r="G591" s="89">
        <v>2018</v>
      </c>
      <c r="H591" s="94"/>
      <c r="I591" s="94"/>
      <c r="J591" s="94"/>
      <c r="K591" s="259" t="str">
        <f t="shared" ca="1" si="85"/>
        <v>CFO/CFO</v>
      </c>
      <c r="L591" s="20">
        <f t="shared" si="84"/>
        <v>0</v>
      </c>
      <c r="M591" s="20">
        <f t="shared" si="84"/>
        <v>0</v>
      </c>
      <c r="N591" s="20">
        <f t="shared" si="84"/>
        <v>0</v>
      </c>
      <c r="O591" s="20">
        <f t="shared" si="84"/>
        <v>0</v>
      </c>
      <c r="P591" s="20">
        <f t="shared" si="84"/>
        <v>0</v>
      </c>
      <c r="Q591" s="20">
        <f t="shared" si="84"/>
        <v>0</v>
      </c>
      <c r="R591" s="20">
        <f t="shared" si="84"/>
        <v>0</v>
      </c>
      <c r="S591" s="20">
        <f t="shared" si="84"/>
        <v>0</v>
      </c>
      <c r="T591" s="20">
        <f t="shared" si="84"/>
        <v>0</v>
      </c>
      <c r="U591" s="20">
        <f t="shared" si="84"/>
        <v>0</v>
      </c>
      <c r="V591" s="20">
        <f t="shared" si="84"/>
        <v>0</v>
      </c>
      <c r="W591" s="20">
        <f t="shared" si="84"/>
        <v>0</v>
      </c>
      <c r="X591" s="273">
        <f t="shared" si="82"/>
        <v>29.63119811595389</v>
      </c>
      <c r="Y591" s="20">
        <f t="shared" si="84"/>
        <v>0</v>
      </c>
      <c r="Z591" s="20">
        <f t="shared" si="84"/>
        <v>0</v>
      </c>
      <c r="AA591" s="20">
        <f t="shared" si="84"/>
        <v>0</v>
      </c>
      <c r="AB591" s="20">
        <f t="shared" si="83"/>
        <v>0</v>
      </c>
      <c r="AC591" s="20">
        <f t="shared" si="83"/>
        <v>0</v>
      </c>
    </row>
    <row r="592" spans="1:29">
      <c r="A592" s="94"/>
      <c r="B592" s="94"/>
      <c r="F592" s="94"/>
      <c r="G592" s="89">
        <v>2019</v>
      </c>
      <c r="H592" s="94"/>
      <c r="I592" s="94"/>
      <c r="J592" s="94"/>
      <c r="K592" s="259" t="str">
        <f t="shared" ca="1" si="85"/>
        <v>CFO/CFO</v>
      </c>
      <c r="L592" s="20">
        <f t="shared" si="84"/>
        <v>0</v>
      </c>
      <c r="M592" s="20">
        <f t="shared" si="84"/>
        <v>0</v>
      </c>
      <c r="N592" s="20">
        <f t="shared" si="84"/>
        <v>0</v>
      </c>
      <c r="O592" s="20">
        <f t="shared" si="84"/>
        <v>0</v>
      </c>
      <c r="P592" s="20">
        <f t="shared" si="84"/>
        <v>0</v>
      </c>
      <c r="Q592" s="20">
        <f t="shared" si="84"/>
        <v>0</v>
      </c>
      <c r="R592" s="20">
        <f t="shared" si="84"/>
        <v>0</v>
      </c>
      <c r="S592" s="20">
        <f t="shared" si="84"/>
        <v>0</v>
      </c>
      <c r="T592" s="20">
        <f t="shared" si="84"/>
        <v>0</v>
      </c>
      <c r="U592" s="20">
        <f t="shared" si="84"/>
        <v>0</v>
      </c>
      <c r="V592" s="20">
        <f t="shared" si="84"/>
        <v>0</v>
      </c>
      <c r="W592" s="20">
        <f t="shared" si="84"/>
        <v>0</v>
      </c>
      <c r="X592" s="273">
        <f t="shared" si="82"/>
        <v>30.668290050012274</v>
      </c>
      <c r="Y592" s="20">
        <f t="shared" si="84"/>
        <v>0</v>
      </c>
      <c r="Z592" s="20">
        <f t="shared" si="84"/>
        <v>0</v>
      </c>
      <c r="AA592" s="20">
        <f t="shared" si="84"/>
        <v>0</v>
      </c>
      <c r="AB592" s="20">
        <f t="shared" si="83"/>
        <v>0</v>
      </c>
      <c r="AC592" s="20">
        <f t="shared" si="83"/>
        <v>0</v>
      </c>
    </row>
    <row r="593" spans="1:29">
      <c r="A593" s="94"/>
      <c r="B593" s="94"/>
      <c r="F593" s="94"/>
      <c r="G593" s="89">
        <v>2020</v>
      </c>
      <c r="H593" s="94"/>
      <c r="I593" s="94"/>
      <c r="J593" s="94"/>
      <c r="K593" s="259" t="str">
        <f t="shared" ca="1" si="85"/>
        <v>CFO/CFO</v>
      </c>
      <c r="L593" s="20">
        <f t="shared" si="84"/>
        <v>0</v>
      </c>
      <c r="M593" s="20">
        <f t="shared" si="84"/>
        <v>0</v>
      </c>
      <c r="N593" s="20">
        <f t="shared" si="84"/>
        <v>0</v>
      </c>
      <c r="O593" s="20">
        <f t="shared" si="84"/>
        <v>0</v>
      </c>
      <c r="P593" s="20">
        <f t="shared" si="84"/>
        <v>0</v>
      </c>
      <c r="Q593" s="20">
        <f t="shared" si="84"/>
        <v>0</v>
      </c>
      <c r="R593" s="20">
        <f t="shared" si="84"/>
        <v>0</v>
      </c>
      <c r="S593" s="20">
        <f t="shared" si="84"/>
        <v>0</v>
      </c>
      <c r="T593" s="20">
        <f t="shared" si="84"/>
        <v>0</v>
      </c>
      <c r="U593" s="20">
        <f t="shared" si="84"/>
        <v>0</v>
      </c>
      <c r="V593" s="20">
        <f t="shared" si="84"/>
        <v>0</v>
      </c>
      <c r="W593" s="20">
        <f t="shared" si="84"/>
        <v>0</v>
      </c>
      <c r="X593" s="273">
        <f t="shared" si="82"/>
        <v>31.741680201762701</v>
      </c>
      <c r="Y593" s="20">
        <f t="shared" si="84"/>
        <v>0</v>
      </c>
      <c r="Z593" s="20">
        <f t="shared" si="84"/>
        <v>0</v>
      </c>
      <c r="AA593" s="20">
        <f t="shared" si="84"/>
        <v>0</v>
      </c>
      <c r="AB593" s="20">
        <f t="shared" si="83"/>
        <v>0</v>
      </c>
      <c r="AC593" s="20">
        <f t="shared" si="83"/>
        <v>0</v>
      </c>
    </row>
    <row r="594" spans="1:29">
      <c r="A594" s="94"/>
      <c r="B594" s="94"/>
      <c r="F594" s="94"/>
      <c r="G594" s="89">
        <v>2021</v>
      </c>
      <c r="H594" s="94"/>
      <c r="I594" s="94"/>
      <c r="J594" s="94"/>
      <c r="K594" s="259" t="str">
        <f t="shared" ca="1" si="85"/>
        <v>CFO/CFO</v>
      </c>
      <c r="L594" s="20">
        <f t="shared" si="84"/>
        <v>0</v>
      </c>
      <c r="M594" s="20">
        <f t="shared" si="84"/>
        <v>0</v>
      </c>
      <c r="N594" s="20">
        <f t="shared" si="84"/>
        <v>0</v>
      </c>
      <c r="O594" s="20">
        <f t="shared" si="84"/>
        <v>0</v>
      </c>
      <c r="P594" s="20">
        <f t="shared" si="84"/>
        <v>0</v>
      </c>
      <c r="Q594" s="20">
        <f t="shared" si="84"/>
        <v>0</v>
      </c>
      <c r="R594" s="20">
        <f t="shared" si="84"/>
        <v>0</v>
      </c>
      <c r="S594" s="20">
        <f t="shared" si="84"/>
        <v>0</v>
      </c>
      <c r="T594" s="20">
        <f t="shared" si="84"/>
        <v>0</v>
      </c>
      <c r="U594" s="20">
        <f t="shared" si="84"/>
        <v>0</v>
      </c>
      <c r="V594" s="20">
        <f t="shared" si="84"/>
        <v>0</v>
      </c>
      <c r="W594" s="20">
        <f t="shared" si="84"/>
        <v>0</v>
      </c>
      <c r="X594" s="273">
        <f t="shared" si="82"/>
        <v>32.85263900882439</v>
      </c>
      <c r="Y594" s="20">
        <f t="shared" si="84"/>
        <v>0</v>
      </c>
      <c r="Z594" s="20">
        <f t="shared" si="84"/>
        <v>0</v>
      </c>
      <c r="AA594" s="20">
        <f t="shared" si="84"/>
        <v>0</v>
      </c>
      <c r="AB594" s="20">
        <f t="shared" si="83"/>
        <v>0</v>
      </c>
      <c r="AC594" s="20">
        <f t="shared" si="83"/>
        <v>0</v>
      </c>
    </row>
    <row r="595" spans="1:29">
      <c r="A595" s="94"/>
      <c r="B595" s="94"/>
      <c r="F595" s="94"/>
      <c r="G595" s="89">
        <v>2022</v>
      </c>
      <c r="H595" s="94"/>
      <c r="I595" s="94"/>
      <c r="J595" s="94"/>
      <c r="K595" s="259" t="str">
        <f t="shared" ca="1" si="85"/>
        <v>CFO/CFO</v>
      </c>
      <c r="L595" s="20">
        <f t="shared" si="84"/>
        <v>0</v>
      </c>
      <c r="M595" s="20">
        <f t="shared" si="84"/>
        <v>0</v>
      </c>
      <c r="N595" s="20">
        <f t="shared" si="84"/>
        <v>0</v>
      </c>
      <c r="O595" s="20">
        <f t="shared" si="84"/>
        <v>0</v>
      </c>
      <c r="P595" s="20">
        <f t="shared" si="84"/>
        <v>0</v>
      </c>
      <c r="Q595" s="20">
        <f t="shared" si="84"/>
        <v>0</v>
      </c>
      <c r="R595" s="20">
        <f t="shared" si="84"/>
        <v>0</v>
      </c>
      <c r="S595" s="20">
        <f t="shared" si="84"/>
        <v>0</v>
      </c>
      <c r="T595" s="20">
        <f t="shared" si="84"/>
        <v>0</v>
      </c>
      <c r="U595" s="20">
        <f t="shared" si="84"/>
        <v>0</v>
      </c>
      <c r="V595" s="20">
        <f t="shared" si="84"/>
        <v>0</v>
      </c>
      <c r="W595" s="20">
        <f t="shared" si="84"/>
        <v>0</v>
      </c>
      <c r="X595" s="273">
        <f t="shared" si="82"/>
        <v>34.002481374133247</v>
      </c>
      <c r="Y595" s="20">
        <f t="shared" si="84"/>
        <v>0</v>
      </c>
      <c r="Z595" s="20">
        <f t="shared" si="84"/>
        <v>0</v>
      </c>
      <c r="AA595" s="20">
        <f t="shared" si="84"/>
        <v>0</v>
      </c>
      <c r="AB595" s="20">
        <f t="shared" ref="Y595:AC603" si="86">SUMIF($J$22:$J$513,$G595,AB$22:AB$513)</f>
        <v>0</v>
      </c>
      <c r="AC595" s="20">
        <f t="shared" si="86"/>
        <v>0</v>
      </c>
    </row>
    <row r="596" spans="1:29">
      <c r="A596" s="94"/>
      <c r="B596" s="94"/>
      <c r="F596" s="94"/>
      <c r="G596" s="89">
        <v>2023</v>
      </c>
      <c r="H596" s="94"/>
      <c r="I596" s="94"/>
      <c r="J596" s="94"/>
      <c r="K596" s="259" t="str">
        <f t="shared" ca="1" si="85"/>
        <v>CFO/CFO</v>
      </c>
      <c r="L596" s="20">
        <f t="shared" ref="L596:AA603" si="87">SUMIF($J$22:$J$513,$G596,L$22:L$513)</f>
        <v>0</v>
      </c>
      <c r="M596" s="20">
        <f t="shared" si="87"/>
        <v>0</v>
      </c>
      <c r="N596" s="20">
        <f t="shared" si="87"/>
        <v>0</v>
      </c>
      <c r="O596" s="20">
        <f t="shared" si="87"/>
        <v>0</v>
      </c>
      <c r="P596" s="20">
        <f t="shared" si="87"/>
        <v>0</v>
      </c>
      <c r="Q596" s="20">
        <f t="shared" si="87"/>
        <v>0</v>
      </c>
      <c r="R596" s="20">
        <f t="shared" si="87"/>
        <v>0</v>
      </c>
      <c r="S596" s="20">
        <f t="shared" si="87"/>
        <v>0</v>
      </c>
      <c r="T596" s="20">
        <f t="shared" si="87"/>
        <v>0</v>
      </c>
      <c r="U596" s="20">
        <f t="shared" si="87"/>
        <v>0</v>
      </c>
      <c r="V596" s="20">
        <f t="shared" si="87"/>
        <v>0</v>
      </c>
      <c r="W596" s="20">
        <f t="shared" si="87"/>
        <v>0</v>
      </c>
      <c r="X596" s="273">
        <f t="shared" si="82"/>
        <v>35.192568222227912</v>
      </c>
      <c r="Y596" s="20">
        <f t="shared" si="87"/>
        <v>0</v>
      </c>
      <c r="Z596" s="20">
        <f t="shared" si="87"/>
        <v>0</v>
      </c>
      <c r="AA596" s="20">
        <f t="shared" si="87"/>
        <v>0</v>
      </c>
      <c r="AB596" s="20">
        <f t="shared" si="86"/>
        <v>0</v>
      </c>
      <c r="AC596" s="20">
        <f t="shared" si="86"/>
        <v>0</v>
      </c>
    </row>
    <row r="597" spans="1:29">
      <c r="A597" s="94"/>
      <c r="B597" s="94"/>
      <c r="F597" s="94"/>
      <c r="G597" s="89">
        <v>2024</v>
      </c>
      <c r="H597" s="94"/>
      <c r="I597" s="94"/>
      <c r="J597" s="94"/>
      <c r="K597" s="259" t="str">
        <f t="shared" ca="1" si="85"/>
        <v>CFO/CFO</v>
      </c>
      <c r="L597" s="20">
        <f t="shared" si="87"/>
        <v>0</v>
      </c>
      <c r="M597" s="20">
        <f t="shared" si="87"/>
        <v>0</v>
      </c>
      <c r="N597" s="20">
        <f t="shared" si="87"/>
        <v>0</v>
      </c>
      <c r="O597" s="20">
        <f t="shared" si="87"/>
        <v>0</v>
      </c>
      <c r="P597" s="20">
        <f t="shared" si="87"/>
        <v>0</v>
      </c>
      <c r="Q597" s="20">
        <f t="shared" si="87"/>
        <v>0</v>
      </c>
      <c r="R597" s="20">
        <f t="shared" si="87"/>
        <v>0</v>
      </c>
      <c r="S597" s="20">
        <f t="shared" si="87"/>
        <v>0</v>
      </c>
      <c r="T597" s="20">
        <f t="shared" si="87"/>
        <v>0</v>
      </c>
      <c r="U597" s="20">
        <f t="shared" si="87"/>
        <v>0</v>
      </c>
      <c r="V597" s="20">
        <f t="shared" si="87"/>
        <v>0</v>
      </c>
      <c r="W597" s="20">
        <f t="shared" si="87"/>
        <v>0</v>
      </c>
      <c r="X597" s="273">
        <f t="shared" si="82"/>
        <v>36.424308110005882</v>
      </c>
      <c r="Y597" s="20">
        <f t="shared" si="86"/>
        <v>0</v>
      </c>
      <c r="Z597" s="20">
        <f t="shared" si="86"/>
        <v>0</v>
      </c>
      <c r="AA597" s="20">
        <f t="shared" si="86"/>
        <v>0</v>
      </c>
      <c r="AB597" s="20">
        <f t="shared" si="86"/>
        <v>0</v>
      </c>
      <c r="AC597" s="20">
        <f t="shared" si="86"/>
        <v>0</v>
      </c>
    </row>
    <row r="598" spans="1:29">
      <c r="A598" s="94"/>
      <c r="B598" s="94"/>
      <c r="F598" s="94"/>
      <c r="G598" s="89">
        <v>2025</v>
      </c>
      <c r="H598" s="94"/>
      <c r="I598" s="94"/>
      <c r="J598" s="94"/>
      <c r="K598" s="259" t="str">
        <f t="shared" ca="1" si="85"/>
        <v>CFO/CFO</v>
      </c>
      <c r="L598" s="20">
        <f t="shared" si="87"/>
        <v>0</v>
      </c>
      <c r="M598" s="20">
        <f t="shared" si="87"/>
        <v>0</v>
      </c>
      <c r="N598" s="20">
        <f t="shared" si="87"/>
        <v>0</v>
      </c>
      <c r="O598" s="20">
        <f t="shared" si="87"/>
        <v>0</v>
      </c>
      <c r="P598" s="20">
        <f t="shared" si="87"/>
        <v>0</v>
      </c>
      <c r="Q598" s="20">
        <f t="shared" si="87"/>
        <v>0</v>
      </c>
      <c r="R598" s="20">
        <f t="shared" si="87"/>
        <v>0</v>
      </c>
      <c r="S598" s="20">
        <f t="shared" si="87"/>
        <v>0</v>
      </c>
      <c r="T598" s="20">
        <f t="shared" si="87"/>
        <v>0</v>
      </c>
      <c r="U598" s="20">
        <f t="shared" si="87"/>
        <v>0</v>
      </c>
      <c r="V598" s="20">
        <f t="shared" si="87"/>
        <v>0</v>
      </c>
      <c r="W598" s="20">
        <f t="shared" si="87"/>
        <v>0</v>
      </c>
      <c r="X598" s="273">
        <f t="shared" si="82"/>
        <v>37.699158893856094</v>
      </c>
      <c r="Y598" s="20">
        <f t="shared" si="86"/>
        <v>0</v>
      </c>
      <c r="Z598" s="20">
        <f t="shared" si="86"/>
        <v>0</v>
      </c>
      <c r="AA598" s="20">
        <f t="shared" si="86"/>
        <v>0</v>
      </c>
      <c r="AB598" s="20">
        <f t="shared" si="86"/>
        <v>0</v>
      </c>
      <c r="AC598" s="20">
        <f t="shared" si="86"/>
        <v>0</v>
      </c>
    </row>
    <row r="599" spans="1:29">
      <c r="A599" s="94"/>
      <c r="B599" s="94"/>
      <c r="F599" s="94"/>
      <c r="G599" s="89">
        <v>2026</v>
      </c>
      <c r="H599" s="94"/>
      <c r="I599" s="94"/>
      <c r="J599" s="94"/>
      <c r="K599" s="259" t="str">
        <f t="shared" ca="1" si="85"/>
        <v>CFO/CFO</v>
      </c>
      <c r="L599" s="20">
        <f t="shared" si="87"/>
        <v>0</v>
      </c>
      <c r="M599" s="20">
        <f t="shared" si="87"/>
        <v>0</v>
      </c>
      <c r="N599" s="20">
        <f t="shared" si="87"/>
        <v>0</v>
      </c>
      <c r="O599" s="20">
        <f t="shared" si="87"/>
        <v>0</v>
      </c>
      <c r="P599" s="20">
        <f t="shared" si="87"/>
        <v>0</v>
      </c>
      <c r="Q599" s="20">
        <f t="shared" si="87"/>
        <v>0</v>
      </c>
      <c r="R599" s="20">
        <f t="shared" si="87"/>
        <v>0</v>
      </c>
      <c r="S599" s="20">
        <f t="shared" si="87"/>
        <v>0</v>
      </c>
      <c r="T599" s="20">
        <f t="shared" si="87"/>
        <v>0</v>
      </c>
      <c r="U599" s="20">
        <f t="shared" si="87"/>
        <v>0</v>
      </c>
      <c r="V599" s="20">
        <f t="shared" si="87"/>
        <v>0</v>
      </c>
      <c r="W599" s="20">
        <f t="shared" si="87"/>
        <v>0</v>
      </c>
      <c r="X599" s="273">
        <f t="shared" si="82"/>
        <v>39.01862945514106</v>
      </c>
      <c r="Y599" s="20">
        <f t="shared" si="86"/>
        <v>0</v>
      </c>
      <c r="Z599" s="20">
        <f t="shared" si="86"/>
        <v>0</v>
      </c>
      <c r="AA599" s="20">
        <f t="shared" si="86"/>
        <v>0</v>
      </c>
      <c r="AB599" s="20">
        <f t="shared" si="86"/>
        <v>0</v>
      </c>
      <c r="AC599" s="20">
        <f t="shared" si="86"/>
        <v>0</v>
      </c>
    </row>
    <row r="600" spans="1:29">
      <c r="A600" s="94"/>
      <c r="B600" s="94"/>
      <c r="F600" s="94"/>
      <c r="G600" s="89">
        <v>2027</v>
      </c>
      <c r="H600" s="94"/>
      <c r="I600" s="94"/>
      <c r="J600" s="94"/>
      <c r="K600" s="259" t="str">
        <f t="shared" ca="1" si="85"/>
        <v>CFO/CFO</v>
      </c>
      <c r="L600" s="20">
        <f t="shared" si="87"/>
        <v>0</v>
      </c>
      <c r="M600" s="20">
        <f t="shared" si="87"/>
        <v>0</v>
      </c>
      <c r="N600" s="20">
        <f t="shared" si="87"/>
        <v>0</v>
      </c>
      <c r="O600" s="20">
        <f t="shared" si="87"/>
        <v>0</v>
      </c>
      <c r="P600" s="20">
        <f t="shared" si="87"/>
        <v>0</v>
      </c>
      <c r="Q600" s="20">
        <f t="shared" si="87"/>
        <v>0</v>
      </c>
      <c r="R600" s="20">
        <f t="shared" si="87"/>
        <v>0</v>
      </c>
      <c r="S600" s="20">
        <f t="shared" si="87"/>
        <v>0</v>
      </c>
      <c r="T600" s="20">
        <f t="shared" si="87"/>
        <v>0</v>
      </c>
      <c r="U600" s="20">
        <f t="shared" si="87"/>
        <v>0</v>
      </c>
      <c r="V600" s="20">
        <f t="shared" si="87"/>
        <v>0</v>
      </c>
      <c r="W600" s="20">
        <f t="shared" si="87"/>
        <v>0</v>
      </c>
      <c r="X600" s="273">
        <f t="shared" si="82"/>
        <v>40.384281486070996</v>
      </c>
      <c r="Y600" s="20">
        <f t="shared" si="86"/>
        <v>0</v>
      </c>
      <c r="Z600" s="20">
        <f t="shared" si="86"/>
        <v>0</v>
      </c>
      <c r="AA600" s="20">
        <f t="shared" si="86"/>
        <v>0</v>
      </c>
      <c r="AB600" s="20">
        <f t="shared" si="86"/>
        <v>0</v>
      </c>
      <c r="AC600" s="20">
        <f t="shared" si="86"/>
        <v>0</v>
      </c>
    </row>
    <row r="601" spans="1:29">
      <c r="A601" s="94"/>
      <c r="B601" s="94"/>
      <c r="F601" s="94"/>
      <c r="G601" s="89">
        <v>2028</v>
      </c>
      <c r="H601" s="94"/>
      <c r="I601" s="94"/>
      <c r="J601" s="94"/>
      <c r="K601" s="259" t="str">
        <f t="shared" ca="1" si="85"/>
        <v>CFO/CFO</v>
      </c>
      <c r="L601" s="20">
        <f t="shared" si="87"/>
        <v>0</v>
      </c>
      <c r="M601" s="20">
        <f t="shared" si="87"/>
        <v>0</v>
      </c>
      <c r="N601" s="20">
        <f t="shared" si="87"/>
        <v>0</v>
      </c>
      <c r="O601" s="20">
        <f t="shared" si="87"/>
        <v>0</v>
      </c>
      <c r="P601" s="20">
        <f t="shared" si="87"/>
        <v>0</v>
      </c>
      <c r="Q601" s="20">
        <f t="shared" si="87"/>
        <v>0</v>
      </c>
      <c r="R601" s="20">
        <f t="shared" si="87"/>
        <v>0</v>
      </c>
      <c r="S601" s="20">
        <f t="shared" si="87"/>
        <v>0</v>
      </c>
      <c r="T601" s="20">
        <f t="shared" si="87"/>
        <v>0</v>
      </c>
      <c r="U601" s="20">
        <f t="shared" si="87"/>
        <v>0</v>
      </c>
      <c r="V601" s="20">
        <f t="shared" si="87"/>
        <v>0</v>
      </c>
      <c r="W601" s="20">
        <f t="shared" si="87"/>
        <v>0</v>
      </c>
      <c r="X601" s="273">
        <f t="shared" si="82"/>
        <v>41.797731338083466</v>
      </c>
      <c r="Y601" s="20">
        <f t="shared" si="86"/>
        <v>0</v>
      </c>
      <c r="Z601" s="20">
        <f t="shared" si="86"/>
        <v>0</v>
      </c>
      <c r="AA601" s="20">
        <f t="shared" si="86"/>
        <v>0</v>
      </c>
      <c r="AB601" s="20">
        <f t="shared" si="86"/>
        <v>0</v>
      </c>
      <c r="AC601" s="20">
        <f t="shared" si="86"/>
        <v>0</v>
      </c>
    </row>
    <row r="602" spans="1:29">
      <c r="A602" s="94"/>
      <c r="B602" s="94"/>
      <c r="F602" s="94"/>
      <c r="G602" s="89">
        <v>2029</v>
      </c>
      <c r="H602" s="94"/>
      <c r="I602" s="94"/>
      <c r="J602" s="94"/>
      <c r="K602" s="259" t="str">
        <f t="shared" ca="1" si="85"/>
        <v>CFO/CFO</v>
      </c>
      <c r="L602" s="20">
        <f t="shared" si="87"/>
        <v>0</v>
      </c>
      <c r="M602" s="20">
        <f t="shared" si="87"/>
        <v>0</v>
      </c>
      <c r="N602" s="20">
        <f t="shared" si="87"/>
        <v>0</v>
      </c>
      <c r="O602" s="20">
        <f t="shared" si="87"/>
        <v>0</v>
      </c>
      <c r="P602" s="20">
        <f t="shared" si="87"/>
        <v>0</v>
      </c>
      <c r="Q602" s="20">
        <f t="shared" si="87"/>
        <v>0</v>
      </c>
      <c r="R602" s="20">
        <f t="shared" si="87"/>
        <v>0</v>
      </c>
      <c r="S602" s="20">
        <f t="shared" si="87"/>
        <v>0</v>
      </c>
      <c r="T602" s="20">
        <f t="shared" si="87"/>
        <v>0</v>
      </c>
      <c r="U602" s="20">
        <f t="shared" si="87"/>
        <v>0</v>
      </c>
      <c r="V602" s="20">
        <f t="shared" si="87"/>
        <v>0</v>
      </c>
      <c r="W602" s="20">
        <f t="shared" si="87"/>
        <v>0</v>
      </c>
      <c r="X602" s="273">
        <f t="shared" si="82"/>
        <v>43.260651934916382</v>
      </c>
      <c r="Y602" s="20">
        <f t="shared" si="86"/>
        <v>0</v>
      </c>
      <c r="Z602" s="20">
        <f t="shared" si="86"/>
        <v>0</v>
      </c>
      <c r="AA602" s="20">
        <f t="shared" si="86"/>
        <v>0</v>
      </c>
      <c r="AB602" s="20">
        <f t="shared" si="86"/>
        <v>0</v>
      </c>
      <c r="AC602" s="20">
        <f t="shared" si="86"/>
        <v>0</v>
      </c>
    </row>
    <row r="603" spans="1:29">
      <c r="A603" s="94"/>
      <c r="B603" s="94"/>
      <c r="F603" s="94"/>
      <c r="G603" s="89">
        <v>2030</v>
      </c>
      <c r="H603" s="94"/>
      <c r="I603" s="94"/>
      <c r="J603" s="94"/>
      <c r="K603" s="259" t="str">
        <f t="shared" ca="1" si="85"/>
        <v>CFO/CFO</v>
      </c>
      <c r="L603" s="20">
        <f t="shared" si="87"/>
        <v>0</v>
      </c>
      <c r="M603" s="20">
        <f t="shared" si="87"/>
        <v>0</v>
      </c>
      <c r="N603" s="20">
        <f t="shared" si="87"/>
        <v>0</v>
      </c>
      <c r="O603" s="20">
        <f t="shared" si="87"/>
        <v>0</v>
      </c>
      <c r="P603" s="20">
        <f t="shared" si="87"/>
        <v>0</v>
      </c>
      <c r="Q603" s="20">
        <f t="shared" si="87"/>
        <v>0</v>
      </c>
      <c r="R603" s="20">
        <f t="shared" si="87"/>
        <v>0</v>
      </c>
      <c r="S603" s="20">
        <f t="shared" si="87"/>
        <v>0</v>
      </c>
      <c r="T603" s="20">
        <f t="shared" si="87"/>
        <v>0</v>
      </c>
      <c r="U603" s="20">
        <f t="shared" si="87"/>
        <v>0</v>
      </c>
      <c r="V603" s="20">
        <f t="shared" si="87"/>
        <v>0</v>
      </c>
      <c r="W603" s="20">
        <f t="shared" si="87"/>
        <v>0</v>
      </c>
      <c r="X603" s="273">
        <f t="shared" si="82"/>
        <v>44.774774752638457</v>
      </c>
      <c r="Y603" s="20">
        <f t="shared" si="86"/>
        <v>0</v>
      </c>
      <c r="Z603" s="20">
        <f t="shared" si="86"/>
        <v>0</v>
      </c>
      <c r="AA603" s="20">
        <f t="shared" si="86"/>
        <v>0</v>
      </c>
      <c r="AB603" s="20">
        <f t="shared" si="86"/>
        <v>0</v>
      </c>
      <c r="AC603" s="20">
        <f t="shared" si="86"/>
        <v>0</v>
      </c>
    </row>
    <row r="604" spans="1:29">
      <c r="A604" s="94"/>
      <c r="B604" s="94"/>
      <c r="F604" s="94"/>
      <c r="G604" s="94"/>
      <c r="H604" s="94"/>
      <c r="I604" s="94"/>
      <c r="J604" s="94"/>
      <c r="L604" s="94"/>
      <c r="M604" s="94"/>
      <c r="N604" s="94"/>
      <c r="O604" s="94"/>
      <c r="U604" s="94"/>
      <c r="V604" s="94"/>
      <c r="W604" s="94"/>
      <c r="X604" s="94"/>
      <c r="Y604" s="94"/>
    </row>
    <row r="605" spans="1:29">
      <c r="A605" s="94"/>
      <c r="B605" s="94"/>
      <c r="F605" s="94"/>
      <c r="G605" s="89" t="s">
        <v>427</v>
      </c>
      <c r="H605" s="94"/>
      <c r="I605" s="94"/>
      <c r="J605" s="94"/>
      <c r="L605" s="94"/>
      <c r="M605" s="94"/>
      <c r="N605" s="94"/>
      <c r="O605" s="94"/>
      <c r="U605" s="94"/>
      <c r="V605" s="94"/>
      <c r="W605" s="94"/>
      <c r="X605" s="94"/>
      <c r="Y605" s="94"/>
    </row>
    <row r="606" spans="1:29">
      <c r="A606" s="94"/>
      <c r="B606" s="94"/>
      <c r="F606" s="94"/>
      <c r="G606" s="255">
        <v>1990</v>
      </c>
      <c r="H606" s="256"/>
      <c r="I606" s="256"/>
      <c r="J606" s="256"/>
      <c r="K606" s="257" t="s">
        <v>425</v>
      </c>
      <c r="L606" s="258">
        <f t="shared" ref="L606:AA622" si="88">SUMIF($H$22:$H$513,$G606,L$22:L$513)</f>
        <v>0</v>
      </c>
      <c r="M606" s="258">
        <f t="shared" si="88"/>
        <v>0</v>
      </c>
      <c r="N606" s="258">
        <f t="shared" si="88"/>
        <v>0</v>
      </c>
      <c r="O606" s="258">
        <f t="shared" si="88"/>
        <v>0</v>
      </c>
      <c r="P606" s="258">
        <f t="shared" si="88"/>
        <v>0</v>
      </c>
      <c r="Q606" s="258">
        <f t="shared" si="88"/>
        <v>0</v>
      </c>
      <c r="R606" s="258">
        <f t="shared" si="88"/>
        <v>0</v>
      </c>
      <c r="S606" s="258">
        <f t="shared" si="88"/>
        <v>0</v>
      </c>
      <c r="T606" s="258">
        <f t="shared" si="88"/>
        <v>0</v>
      </c>
      <c r="U606" s="258">
        <f t="shared" si="88"/>
        <v>0</v>
      </c>
      <c r="V606" s="258">
        <f t="shared" si="88"/>
        <v>0</v>
      </c>
      <c r="W606" s="258">
        <f t="shared" si="88"/>
        <v>0</v>
      </c>
      <c r="X606" s="274">
        <f>SUMIF($H$22:$H$513,$G606,X$22:X$513)/12</f>
        <v>0</v>
      </c>
      <c r="Y606" s="258">
        <f t="shared" si="88"/>
        <v>0</v>
      </c>
      <c r="Z606" s="258">
        <f t="shared" si="88"/>
        <v>0</v>
      </c>
      <c r="AA606" s="258">
        <f t="shared" si="88"/>
        <v>0</v>
      </c>
      <c r="AB606" s="258">
        <f t="shared" ref="AB606:AC621" si="89">SUMIF($H$22:$H$513,$G606,AB$22:AB$513)</f>
        <v>0</v>
      </c>
      <c r="AC606" s="258">
        <f t="shared" si="89"/>
        <v>0</v>
      </c>
    </row>
    <row r="607" spans="1:29">
      <c r="A607" s="94"/>
      <c r="B607" s="94"/>
      <c r="F607" s="94"/>
      <c r="G607" s="255">
        <v>1991</v>
      </c>
      <c r="H607" s="256"/>
      <c r="I607" s="256"/>
      <c r="J607" s="256"/>
      <c r="K607" s="257" t="s">
        <v>425</v>
      </c>
      <c r="L607" s="258">
        <f t="shared" si="88"/>
        <v>0</v>
      </c>
      <c r="M607" s="258">
        <f t="shared" si="88"/>
        <v>0</v>
      </c>
      <c r="N607" s="258">
        <f t="shared" si="88"/>
        <v>0</v>
      </c>
      <c r="O607" s="258">
        <f t="shared" si="88"/>
        <v>0</v>
      </c>
      <c r="P607" s="258">
        <f t="shared" si="88"/>
        <v>0</v>
      </c>
      <c r="Q607" s="258">
        <f t="shared" si="88"/>
        <v>0</v>
      </c>
      <c r="R607" s="258">
        <f t="shared" si="88"/>
        <v>0</v>
      </c>
      <c r="S607" s="258">
        <f t="shared" si="88"/>
        <v>0</v>
      </c>
      <c r="T607" s="258">
        <f t="shared" si="88"/>
        <v>0</v>
      </c>
      <c r="U607" s="258">
        <f t="shared" si="88"/>
        <v>0</v>
      </c>
      <c r="V607" s="258">
        <f t="shared" si="88"/>
        <v>0</v>
      </c>
      <c r="W607" s="258">
        <f t="shared" si="88"/>
        <v>0</v>
      </c>
      <c r="X607" s="274">
        <f t="shared" ref="X607:X646" si="90">SUMIF($H$22:$H$513,$G607,X$22:X$513)/12</f>
        <v>0</v>
      </c>
      <c r="Y607" s="258">
        <f t="shared" si="88"/>
        <v>0</v>
      </c>
      <c r="Z607" s="258">
        <f t="shared" si="88"/>
        <v>0</v>
      </c>
      <c r="AA607" s="258">
        <f t="shared" si="88"/>
        <v>0</v>
      </c>
      <c r="AB607" s="258">
        <f t="shared" si="89"/>
        <v>0</v>
      </c>
      <c r="AC607" s="258">
        <f t="shared" si="89"/>
        <v>0</v>
      </c>
    </row>
    <row r="608" spans="1:29">
      <c r="A608" s="94"/>
      <c r="B608" s="94"/>
      <c r="F608" s="94"/>
      <c r="G608" s="255">
        <v>1992</v>
      </c>
      <c r="H608" s="256"/>
      <c r="I608" s="256"/>
      <c r="J608" s="256"/>
      <c r="K608" s="257" t="s">
        <v>425</v>
      </c>
      <c r="L608" s="258">
        <f t="shared" si="88"/>
        <v>0</v>
      </c>
      <c r="M608" s="258">
        <f t="shared" si="88"/>
        <v>0</v>
      </c>
      <c r="N608" s="258">
        <f t="shared" si="88"/>
        <v>0</v>
      </c>
      <c r="O608" s="258">
        <f t="shared" si="88"/>
        <v>0</v>
      </c>
      <c r="P608" s="258">
        <f t="shared" si="88"/>
        <v>0</v>
      </c>
      <c r="Q608" s="258">
        <f t="shared" si="88"/>
        <v>0</v>
      </c>
      <c r="R608" s="258">
        <f t="shared" si="88"/>
        <v>0</v>
      </c>
      <c r="S608" s="258">
        <f t="shared" si="88"/>
        <v>0</v>
      </c>
      <c r="T608" s="258">
        <f t="shared" si="88"/>
        <v>0</v>
      </c>
      <c r="U608" s="258">
        <f t="shared" si="88"/>
        <v>0</v>
      </c>
      <c r="V608" s="258">
        <f t="shared" si="88"/>
        <v>0</v>
      </c>
      <c r="W608" s="258">
        <f t="shared" si="88"/>
        <v>0</v>
      </c>
      <c r="X608" s="274">
        <f t="shared" si="90"/>
        <v>0</v>
      </c>
      <c r="Y608" s="258">
        <f t="shared" si="88"/>
        <v>0</v>
      </c>
      <c r="Z608" s="258">
        <f t="shared" si="88"/>
        <v>0</v>
      </c>
      <c r="AA608" s="258">
        <f t="shared" si="88"/>
        <v>0</v>
      </c>
      <c r="AB608" s="258">
        <f t="shared" si="89"/>
        <v>0</v>
      </c>
      <c r="AC608" s="258">
        <f t="shared" si="89"/>
        <v>0</v>
      </c>
    </row>
    <row r="609" spans="1:29">
      <c r="A609" s="94"/>
      <c r="B609" s="94"/>
      <c r="F609" s="94"/>
      <c r="G609" s="255">
        <v>1993</v>
      </c>
      <c r="H609" s="256"/>
      <c r="I609" s="256"/>
      <c r="J609" s="256"/>
      <c r="K609" s="257" t="s">
        <v>425</v>
      </c>
      <c r="L609" s="258">
        <f t="shared" si="88"/>
        <v>0</v>
      </c>
      <c r="M609" s="258">
        <f t="shared" si="88"/>
        <v>0</v>
      </c>
      <c r="N609" s="258">
        <f t="shared" si="88"/>
        <v>0</v>
      </c>
      <c r="O609" s="258">
        <f t="shared" si="88"/>
        <v>0</v>
      </c>
      <c r="P609" s="258">
        <f t="shared" si="88"/>
        <v>0</v>
      </c>
      <c r="Q609" s="258">
        <f t="shared" si="88"/>
        <v>0</v>
      </c>
      <c r="R609" s="258">
        <f t="shared" si="88"/>
        <v>0</v>
      </c>
      <c r="S609" s="258">
        <f t="shared" si="88"/>
        <v>0</v>
      </c>
      <c r="T609" s="258">
        <f t="shared" si="88"/>
        <v>0</v>
      </c>
      <c r="U609" s="258">
        <f t="shared" si="88"/>
        <v>0</v>
      </c>
      <c r="V609" s="258">
        <f t="shared" si="88"/>
        <v>0</v>
      </c>
      <c r="W609" s="258">
        <f t="shared" si="88"/>
        <v>0</v>
      </c>
      <c r="X609" s="274">
        <f t="shared" si="90"/>
        <v>0</v>
      </c>
      <c r="Y609" s="258">
        <f t="shared" si="88"/>
        <v>0</v>
      </c>
      <c r="Z609" s="258">
        <f t="shared" si="88"/>
        <v>0</v>
      </c>
      <c r="AA609" s="258">
        <f t="shared" si="88"/>
        <v>0</v>
      </c>
      <c r="AB609" s="258">
        <f t="shared" si="89"/>
        <v>0</v>
      </c>
      <c r="AC609" s="258">
        <f t="shared" si="89"/>
        <v>0</v>
      </c>
    </row>
    <row r="610" spans="1:29">
      <c r="A610" s="94"/>
      <c r="B610" s="94"/>
      <c r="F610" s="94"/>
      <c r="G610" s="255">
        <v>1994</v>
      </c>
      <c r="H610" s="256"/>
      <c r="I610" s="256"/>
      <c r="J610" s="256"/>
      <c r="K610" s="257" t="s">
        <v>425</v>
      </c>
      <c r="L610" s="258">
        <f t="shared" si="88"/>
        <v>0</v>
      </c>
      <c r="M610" s="258">
        <f t="shared" si="88"/>
        <v>0</v>
      </c>
      <c r="N610" s="258">
        <f t="shared" si="88"/>
        <v>0</v>
      </c>
      <c r="O610" s="258">
        <f t="shared" si="88"/>
        <v>0</v>
      </c>
      <c r="P610" s="258">
        <f t="shared" si="88"/>
        <v>0</v>
      </c>
      <c r="Q610" s="258">
        <f t="shared" si="88"/>
        <v>0</v>
      </c>
      <c r="R610" s="258">
        <f t="shared" si="88"/>
        <v>0</v>
      </c>
      <c r="S610" s="258">
        <f t="shared" si="88"/>
        <v>0</v>
      </c>
      <c r="T610" s="258">
        <f t="shared" si="88"/>
        <v>0</v>
      </c>
      <c r="U610" s="258">
        <f t="shared" si="88"/>
        <v>0</v>
      </c>
      <c r="V610" s="258">
        <f t="shared" si="88"/>
        <v>0</v>
      </c>
      <c r="W610" s="258">
        <f t="shared" si="88"/>
        <v>0</v>
      </c>
      <c r="X610" s="274">
        <f t="shared" si="90"/>
        <v>0</v>
      </c>
      <c r="Y610" s="258">
        <f t="shared" si="88"/>
        <v>0</v>
      </c>
      <c r="Z610" s="258">
        <f t="shared" si="88"/>
        <v>0</v>
      </c>
      <c r="AA610" s="258">
        <f t="shared" si="88"/>
        <v>0</v>
      </c>
      <c r="AB610" s="258">
        <f t="shared" si="89"/>
        <v>0</v>
      </c>
      <c r="AC610" s="258">
        <f t="shared" si="89"/>
        <v>0</v>
      </c>
    </row>
    <row r="611" spans="1:29">
      <c r="A611" s="94"/>
      <c r="B611" s="94"/>
      <c r="F611" s="94"/>
      <c r="G611" s="255">
        <v>1995</v>
      </c>
      <c r="H611" s="256"/>
      <c r="I611" s="256"/>
      <c r="J611" s="256"/>
      <c r="K611" s="257" t="s">
        <v>425</v>
      </c>
      <c r="L611" s="258">
        <f t="shared" si="88"/>
        <v>0</v>
      </c>
      <c r="M611" s="258">
        <f t="shared" si="88"/>
        <v>0</v>
      </c>
      <c r="N611" s="258">
        <f t="shared" si="88"/>
        <v>0</v>
      </c>
      <c r="O611" s="258">
        <f t="shared" si="88"/>
        <v>0</v>
      </c>
      <c r="P611" s="258">
        <f t="shared" si="88"/>
        <v>0</v>
      </c>
      <c r="Q611" s="258">
        <f t="shared" si="88"/>
        <v>0</v>
      </c>
      <c r="R611" s="258">
        <f t="shared" si="88"/>
        <v>0</v>
      </c>
      <c r="S611" s="258">
        <f t="shared" si="88"/>
        <v>0</v>
      </c>
      <c r="T611" s="258">
        <f t="shared" si="88"/>
        <v>0</v>
      </c>
      <c r="U611" s="258">
        <f t="shared" si="88"/>
        <v>0</v>
      </c>
      <c r="V611" s="258">
        <f t="shared" si="88"/>
        <v>0</v>
      </c>
      <c r="W611" s="258">
        <f t="shared" si="88"/>
        <v>0</v>
      </c>
      <c r="X611" s="274">
        <f t="shared" si="90"/>
        <v>0</v>
      </c>
      <c r="Y611" s="258">
        <f t="shared" si="88"/>
        <v>0</v>
      </c>
      <c r="Z611" s="258">
        <f t="shared" si="88"/>
        <v>0</v>
      </c>
      <c r="AA611" s="258">
        <f t="shared" si="88"/>
        <v>0</v>
      </c>
      <c r="AB611" s="258">
        <f t="shared" si="89"/>
        <v>0</v>
      </c>
      <c r="AC611" s="258">
        <f t="shared" si="89"/>
        <v>0</v>
      </c>
    </row>
    <row r="612" spans="1:29">
      <c r="A612" s="94"/>
      <c r="B612" s="94"/>
      <c r="F612" s="94"/>
      <c r="G612" s="255">
        <v>1996</v>
      </c>
      <c r="H612" s="256"/>
      <c r="I612" s="256"/>
      <c r="J612" s="256"/>
      <c r="K612" s="257" t="s">
        <v>425</v>
      </c>
      <c r="L612" s="258">
        <f t="shared" si="88"/>
        <v>0</v>
      </c>
      <c r="M612" s="258">
        <f t="shared" si="88"/>
        <v>0</v>
      </c>
      <c r="N612" s="258">
        <f t="shared" si="88"/>
        <v>0</v>
      </c>
      <c r="O612" s="258">
        <f t="shared" si="88"/>
        <v>0</v>
      </c>
      <c r="P612" s="258">
        <f t="shared" si="88"/>
        <v>0</v>
      </c>
      <c r="Q612" s="258">
        <f t="shared" si="88"/>
        <v>0</v>
      </c>
      <c r="R612" s="258">
        <f t="shared" si="88"/>
        <v>0</v>
      </c>
      <c r="S612" s="258">
        <f t="shared" si="88"/>
        <v>0</v>
      </c>
      <c r="T612" s="258">
        <f t="shared" si="88"/>
        <v>0</v>
      </c>
      <c r="U612" s="258">
        <f t="shared" si="88"/>
        <v>0</v>
      </c>
      <c r="V612" s="258">
        <f t="shared" si="88"/>
        <v>0</v>
      </c>
      <c r="W612" s="258">
        <f t="shared" si="88"/>
        <v>0</v>
      </c>
      <c r="X612" s="274">
        <f t="shared" si="90"/>
        <v>0</v>
      </c>
      <c r="Y612" s="258">
        <f t="shared" si="88"/>
        <v>0</v>
      </c>
      <c r="Z612" s="258">
        <f t="shared" si="88"/>
        <v>0</v>
      </c>
      <c r="AA612" s="258">
        <f t="shared" si="88"/>
        <v>0</v>
      </c>
      <c r="AB612" s="258">
        <f t="shared" si="89"/>
        <v>0</v>
      </c>
      <c r="AC612" s="258">
        <f t="shared" si="89"/>
        <v>0</v>
      </c>
    </row>
    <row r="613" spans="1:29">
      <c r="A613" s="94"/>
      <c r="B613" s="94"/>
      <c r="F613" s="94"/>
      <c r="G613" s="255">
        <v>1997</v>
      </c>
      <c r="H613" s="256"/>
      <c r="I613" s="256"/>
      <c r="J613" s="256"/>
      <c r="K613" s="257" t="s">
        <v>425</v>
      </c>
      <c r="L613" s="258">
        <f t="shared" si="88"/>
        <v>0</v>
      </c>
      <c r="M613" s="258">
        <f t="shared" si="88"/>
        <v>0</v>
      </c>
      <c r="N613" s="258">
        <f t="shared" si="88"/>
        <v>0</v>
      </c>
      <c r="O613" s="258">
        <f t="shared" si="88"/>
        <v>0</v>
      </c>
      <c r="P613" s="258">
        <f t="shared" si="88"/>
        <v>0</v>
      </c>
      <c r="Q613" s="258">
        <f t="shared" si="88"/>
        <v>0</v>
      </c>
      <c r="R613" s="258">
        <f t="shared" si="88"/>
        <v>0</v>
      </c>
      <c r="S613" s="258">
        <f t="shared" si="88"/>
        <v>0</v>
      </c>
      <c r="T613" s="258">
        <f t="shared" si="88"/>
        <v>0</v>
      </c>
      <c r="U613" s="258">
        <f t="shared" si="88"/>
        <v>0</v>
      </c>
      <c r="V613" s="258">
        <f t="shared" si="88"/>
        <v>0</v>
      </c>
      <c r="W613" s="258">
        <f t="shared" si="88"/>
        <v>0</v>
      </c>
      <c r="X613" s="274">
        <f t="shared" si="90"/>
        <v>0</v>
      </c>
      <c r="Y613" s="258">
        <f t="shared" si="88"/>
        <v>0</v>
      </c>
      <c r="Z613" s="258">
        <f t="shared" si="88"/>
        <v>0</v>
      </c>
      <c r="AA613" s="258">
        <f t="shared" si="88"/>
        <v>0</v>
      </c>
      <c r="AB613" s="258">
        <f t="shared" si="89"/>
        <v>0</v>
      </c>
      <c r="AC613" s="258">
        <f t="shared" si="89"/>
        <v>0</v>
      </c>
    </row>
    <row r="614" spans="1:29">
      <c r="A614" s="94"/>
      <c r="B614" s="94"/>
      <c r="F614" s="94"/>
      <c r="G614" s="255">
        <v>1998</v>
      </c>
      <c r="H614" s="256"/>
      <c r="I614" s="256"/>
      <c r="J614" s="256"/>
      <c r="K614" s="257" t="s">
        <v>425</v>
      </c>
      <c r="L614" s="258">
        <f t="shared" si="88"/>
        <v>0</v>
      </c>
      <c r="M614" s="258">
        <f t="shared" si="88"/>
        <v>0</v>
      </c>
      <c r="N614" s="258">
        <f t="shared" si="88"/>
        <v>0</v>
      </c>
      <c r="O614" s="258">
        <f t="shared" si="88"/>
        <v>0</v>
      </c>
      <c r="P614" s="258">
        <f t="shared" si="88"/>
        <v>0</v>
      </c>
      <c r="Q614" s="258">
        <f t="shared" si="88"/>
        <v>0</v>
      </c>
      <c r="R614" s="258">
        <f t="shared" si="88"/>
        <v>0</v>
      </c>
      <c r="S614" s="258">
        <f t="shared" si="88"/>
        <v>0</v>
      </c>
      <c r="T614" s="258">
        <f t="shared" si="88"/>
        <v>0</v>
      </c>
      <c r="U614" s="258">
        <f t="shared" si="88"/>
        <v>0</v>
      </c>
      <c r="V614" s="258">
        <f t="shared" si="88"/>
        <v>0</v>
      </c>
      <c r="W614" s="258">
        <f t="shared" si="88"/>
        <v>0</v>
      </c>
      <c r="X614" s="274">
        <f t="shared" si="90"/>
        <v>0</v>
      </c>
      <c r="Y614" s="258">
        <f t="shared" si="88"/>
        <v>0</v>
      </c>
      <c r="Z614" s="258">
        <f t="shared" si="88"/>
        <v>0</v>
      </c>
      <c r="AA614" s="258">
        <f t="shared" si="88"/>
        <v>0</v>
      </c>
      <c r="AB614" s="258">
        <f t="shared" si="89"/>
        <v>0</v>
      </c>
      <c r="AC614" s="258">
        <f t="shared" si="89"/>
        <v>0</v>
      </c>
    </row>
    <row r="615" spans="1:29">
      <c r="A615" s="94"/>
      <c r="B615" s="94"/>
      <c r="F615" s="94"/>
      <c r="G615" s="255">
        <v>1999</v>
      </c>
      <c r="H615" s="256"/>
      <c r="I615" s="256"/>
      <c r="J615" s="256"/>
      <c r="K615" s="257" t="s">
        <v>425</v>
      </c>
      <c r="L615" s="258">
        <f t="shared" si="88"/>
        <v>0</v>
      </c>
      <c r="M615" s="258">
        <f t="shared" si="88"/>
        <v>0</v>
      </c>
      <c r="N615" s="258">
        <f t="shared" si="88"/>
        <v>0</v>
      </c>
      <c r="O615" s="258">
        <f t="shared" si="88"/>
        <v>0</v>
      </c>
      <c r="P615" s="258">
        <f t="shared" si="88"/>
        <v>0</v>
      </c>
      <c r="Q615" s="258">
        <f t="shared" si="88"/>
        <v>0</v>
      </c>
      <c r="R615" s="258">
        <f t="shared" si="88"/>
        <v>0</v>
      </c>
      <c r="S615" s="258">
        <f t="shared" si="88"/>
        <v>0</v>
      </c>
      <c r="T615" s="258">
        <f t="shared" si="88"/>
        <v>0</v>
      </c>
      <c r="U615" s="258">
        <f t="shared" si="88"/>
        <v>0</v>
      </c>
      <c r="V615" s="258">
        <f t="shared" si="88"/>
        <v>0</v>
      </c>
      <c r="W615" s="258">
        <f t="shared" si="88"/>
        <v>0</v>
      </c>
      <c r="X615" s="274">
        <f t="shared" si="90"/>
        <v>0</v>
      </c>
      <c r="Y615" s="258">
        <f t="shared" si="88"/>
        <v>0</v>
      </c>
      <c r="Z615" s="258">
        <f t="shared" si="88"/>
        <v>0</v>
      </c>
      <c r="AA615" s="258">
        <f t="shared" si="88"/>
        <v>0</v>
      </c>
      <c r="AB615" s="258">
        <f t="shared" si="89"/>
        <v>0</v>
      </c>
      <c r="AC615" s="258">
        <f t="shared" si="89"/>
        <v>0</v>
      </c>
    </row>
    <row r="616" spans="1:29">
      <c r="A616" s="94"/>
      <c r="B616" s="94"/>
      <c r="F616" s="94"/>
      <c r="G616" s="255">
        <v>2000</v>
      </c>
      <c r="H616" s="256"/>
      <c r="I616" s="256"/>
      <c r="J616" s="256"/>
      <c r="K616" s="257" t="s">
        <v>425</v>
      </c>
      <c r="L616" s="258">
        <f t="shared" si="88"/>
        <v>0</v>
      </c>
      <c r="M616" s="258">
        <f t="shared" si="88"/>
        <v>0</v>
      </c>
      <c r="N616" s="258">
        <f t="shared" si="88"/>
        <v>0</v>
      </c>
      <c r="O616" s="258">
        <f t="shared" si="88"/>
        <v>0</v>
      </c>
      <c r="P616" s="258">
        <f t="shared" si="88"/>
        <v>0</v>
      </c>
      <c r="Q616" s="258">
        <f t="shared" si="88"/>
        <v>0</v>
      </c>
      <c r="R616" s="258">
        <f t="shared" si="88"/>
        <v>0</v>
      </c>
      <c r="S616" s="258">
        <f t="shared" si="88"/>
        <v>0</v>
      </c>
      <c r="T616" s="258">
        <f t="shared" si="88"/>
        <v>0</v>
      </c>
      <c r="U616" s="258">
        <f t="shared" si="88"/>
        <v>0</v>
      </c>
      <c r="V616" s="258">
        <f t="shared" si="88"/>
        <v>0</v>
      </c>
      <c r="W616" s="258">
        <f t="shared" si="88"/>
        <v>0</v>
      </c>
      <c r="X616" s="274">
        <f t="shared" si="90"/>
        <v>0</v>
      </c>
      <c r="Y616" s="258">
        <f t="shared" si="88"/>
        <v>0</v>
      </c>
      <c r="Z616" s="258">
        <f t="shared" si="88"/>
        <v>0</v>
      </c>
      <c r="AA616" s="258">
        <f t="shared" si="88"/>
        <v>0</v>
      </c>
      <c r="AB616" s="258">
        <f t="shared" si="89"/>
        <v>0</v>
      </c>
      <c r="AC616" s="258">
        <f t="shared" si="89"/>
        <v>0</v>
      </c>
    </row>
    <row r="617" spans="1:29">
      <c r="A617" s="94"/>
      <c r="B617" s="94"/>
      <c r="F617" s="94"/>
      <c r="G617" s="255">
        <v>2001</v>
      </c>
      <c r="H617" s="256"/>
      <c r="I617" s="256"/>
      <c r="J617" s="256"/>
      <c r="K617" s="257" t="s">
        <v>425</v>
      </c>
      <c r="L617" s="258">
        <f t="shared" si="88"/>
        <v>0</v>
      </c>
      <c r="M617" s="258">
        <f t="shared" si="88"/>
        <v>0</v>
      </c>
      <c r="N617" s="258">
        <f t="shared" si="88"/>
        <v>0</v>
      </c>
      <c r="O617" s="258">
        <f t="shared" si="88"/>
        <v>0</v>
      </c>
      <c r="P617" s="258">
        <f t="shared" si="88"/>
        <v>0</v>
      </c>
      <c r="Q617" s="258">
        <f t="shared" si="88"/>
        <v>0</v>
      </c>
      <c r="R617" s="258">
        <f t="shared" si="88"/>
        <v>0</v>
      </c>
      <c r="S617" s="258">
        <f t="shared" si="88"/>
        <v>0</v>
      </c>
      <c r="T617" s="258">
        <f t="shared" si="88"/>
        <v>0</v>
      </c>
      <c r="U617" s="258">
        <f t="shared" si="88"/>
        <v>0</v>
      </c>
      <c r="V617" s="258">
        <f t="shared" si="88"/>
        <v>0</v>
      </c>
      <c r="W617" s="258">
        <f t="shared" si="88"/>
        <v>0</v>
      </c>
      <c r="X617" s="274">
        <f t="shared" si="90"/>
        <v>0</v>
      </c>
      <c r="Y617" s="258">
        <f t="shared" si="88"/>
        <v>0</v>
      </c>
      <c r="Z617" s="258">
        <f t="shared" si="88"/>
        <v>0</v>
      </c>
      <c r="AA617" s="258">
        <f t="shared" si="88"/>
        <v>0</v>
      </c>
      <c r="AB617" s="258">
        <f t="shared" si="89"/>
        <v>0</v>
      </c>
      <c r="AC617" s="258">
        <f t="shared" si="89"/>
        <v>0</v>
      </c>
    </row>
    <row r="618" spans="1:29">
      <c r="A618" s="94"/>
      <c r="B618" s="94"/>
      <c r="F618" s="94"/>
      <c r="G618" s="255">
        <v>2002</v>
      </c>
      <c r="H618" s="256"/>
      <c r="I618" s="256"/>
      <c r="J618" s="256"/>
      <c r="K618" s="257" t="s">
        <v>425</v>
      </c>
      <c r="L618" s="258">
        <f t="shared" si="88"/>
        <v>0</v>
      </c>
      <c r="M618" s="258">
        <f t="shared" si="88"/>
        <v>0</v>
      </c>
      <c r="N618" s="258">
        <f t="shared" si="88"/>
        <v>0</v>
      </c>
      <c r="O618" s="258">
        <f t="shared" si="88"/>
        <v>0</v>
      </c>
      <c r="P618" s="258">
        <f t="shared" si="88"/>
        <v>0</v>
      </c>
      <c r="Q618" s="258">
        <f t="shared" si="88"/>
        <v>0</v>
      </c>
      <c r="R618" s="258">
        <f t="shared" si="88"/>
        <v>0</v>
      </c>
      <c r="S618" s="258">
        <f t="shared" si="88"/>
        <v>0</v>
      </c>
      <c r="T618" s="258">
        <f t="shared" si="88"/>
        <v>0</v>
      </c>
      <c r="U618" s="258">
        <f t="shared" si="88"/>
        <v>0</v>
      </c>
      <c r="V618" s="258">
        <f t="shared" si="88"/>
        <v>0</v>
      </c>
      <c r="W618" s="258">
        <f t="shared" si="88"/>
        <v>0</v>
      </c>
      <c r="X618" s="274">
        <f t="shared" si="90"/>
        <v>0</v>
      </c>
      <c r="Y618" s="258">
        <f t="shared" si="88"/>
        <v>0</v>
      </c>
      <c r="Z618" s="258">
        <f t="shared" si="88"/>
        <v>0</v>
      </c>
      <c r="AA618" s="258">
        <f t="shared" si="88"/>
        <v>0</v>
      </c>
      <c r="AB618" s="258">
        <f t="shared" si="89"/>
        <v>0</v>
      </c>
      <c r="AC618" s="258">
        <f t="shared" si="89"/>
        <v>0</v>
      </c>
    </row>
    <row r="619" spans="1:29">
      <c r="A619" s="94"/>
      <c r="B619" s="94"/>
      <c r="F619" s="94"/>
      <c r="G619" s="255">
        <v>2003</v>
      </c>
      <c r="H619" s="256"/>
      <c r="I619" s="256"/>
      <c r="J619" s="256"/>
      <c r="K619" s="257" t="s">
        <v>425</v>
      </c>
      <c r="L619" s="258">
        <f t="shared" si="88"/>
        <v>0</v>
      </c>
      <c r="M619" s="258">
        <f t="shared" si="88"/>
        <v>0</v>
      </c>
      <c r="N619" s="258">
        <f t="shared" si="88"/>
        <v>0</v>
      </c>
      <c r="O619" s="258">
        <f t="shared" si="88"/>
        <v>0</v>
      </c>
      <c r="P619" s="258">
        <f t="shared" si="88"/>
        <v>0</v>
      </c>
      <c r="Q619" s="258">
        <f t="shared" si="88"/>
        <v>0</v>
      </c>
      <c r="R619" s="258">
        <f t="shared" si="88"/>
        <v>0</v>
      </c>
      <c r="S619" s="258">
        <f t="shared" si="88"/>
        <v>0</v>
      </c>
      <c r="T619" s="258">
        <f t="shared" si="88"/>
        <v>0</v>
      </c>
      <c r="U619" s="258">
        <f t="shared" si="88"/>
        <v>0</v>
      </c>
      <c r="V619" s="258">
        <f t="shared" si="88"/>
        <v>0</v>
      </c>
      <c r="W619" s="258">
        <f t="shared" si="88"/>
        <v>0</v>
      </c>
      <c r="X619" s="274">
        <f t="shared" si="90"/>
        <v>5</v>
      </c>
      <c r="Y619" s="258">
        <f t="shared" si="88"/>
        <v>0</v>
      </c>
      <c r="Z619" s="258">
        <f t="shared" si="88"/>
        <v>0</v>
      </c>
      <c r="AA619" s="258">
        <f t="shared" si="88"/>
        <v>0</v>
      </c>
      <c r="AB619" s="258">
        <f t="shared" si="89"/>
        <v>0</v>
      </c>
      <c r="AC619" s="258">
        <f t="shared" si="89"/>
        <v>0</v>
      </c>
    </row>
    <row r="620" spans="1:29">
      <c r="A620" s="94"/>
      <c r="B620" s="94"/>
      <c r="F620" s="94"/>
      <c r="G620" s="255">
        <v>2004</v>
      </c>
      <c r="H620" s="256"/>
      <c r="I620" s="256"/>
      <c r="J620" s="256"/>
      <c r="K620" s="257" t="s">
        <v>425</v>
      </c>
      <c r="L620" s="258">
        <f t="shared" si="88"/>
        <v>0</v>
      </c>
      <c r="M620" s="258">
        <f t="shared" si="88"/>
        <v>0</v>
      </c>
      <c r="N620" s="258">
        <f t="shared" si="88"/>
        <v>0</v>
      </c>
      <c r="O620" s="258">
        <f t="shared" si="88"/>
        <v>0</v>
      </c>
      <c r="P620" s="258">
        <f t="shared" si="88"/>
        <v>0</v>
      </c>
      <c r="Q620" s="258">
        <f t="shared" si="88"/>
        <v>0</v>
      </c>
      <c r="R620" s="258">
        <f t="shared" si="88"/>
        <v>0</v>
      </c>
      <c r="S620" s="258">
        <f t="shared" si="88"/>
        <v>0</v>
      </c>
      <c r="T620" s="258">
        <f t="shared" si="88"/>
        <v>0</v>
      </c>
      <c r="U620" s="258">
        <f t="shared" si="88"/>
        <v>0</v>
      </c>
      <c r="V620" s="258">
        <f t="shared" si="88"/>
        <v>0</v>
      </c>
      <c r="W620" s="258">
        <f t="shared" si="88"/>
        <v>0</v>
      </c>
      <c r="X620" s="274">
        <f t="shared" si="90"/>
        <v>20.191482140190342</v>
      </c>
      <c r="Y620" s="258">
        <f t="shared" si="88"/>
        <v>0</v>
      </c>
      <c r="Z620" s="258">
        <f t="shared" si="88"/>
        <v>0</v>
      </c>
      <c r="AA620" s="258">
        <f t="shared" si="88"/>
        <v>0</v>
      </c>
      <c r="AB620" s="258">
        <f t="shared" si="89"/>
        <v>0</v>
      </c>
      <c r="AC620" s="258">
        <f t="shared" si="89"/>
        <v>0</v>
      </c>
    </row>
    <row r="621" spans="1:29">
      <c r="A621" s="94"/>
      <c r="B621" s="94"/>
      <c r="F621" s="94"/>
      <c r="G621" s="255">
        <v>2005</v>
      </c>
      <c r="H621" s="256"/>
      <c r="I621" s="256"/>
      <c r="J621" s="256"/>
      <c r="K621" s="257" t="s">
        <v>425</v>
      </c>
      <c r="L621" s="258">
        <f t="shared" si="88"/>
        <v>0</v>
      </c>
      <c r="M621" s="258">
        <f t="shared" si="88"/>
        <v>0</v>
      </c>
      <c r="N621" s="258">
        <f t="shared" si="88"/>
        <v>0</v>
      </c>
      <c r="O621" s="258">
        <f t="shared" si="88"/>
        <v>0</v>
      </c>
      <c r="P621" s="258">
        <f t="shared" si="88"/>
        <v>0</v>
      </c>
      <c r="Q621" s="258">
        <f t="shared" si="88"/>
        <v>0</v>
      </c>
      <c r="R621" s="258">
        <f t="shared" si="88"/>
        <v>0</v>
      </c>
      <c r="S621" s="258">
        <f t="shared" si="88"/>
        <v>0</v>
      </c>
      <c r="T621" s="258">
        <f t="shared" si="88"/>
        <v>0</v>
      </c>
      <c r="U621" s="258">
        <f t="shared" si="88"/>
        <v>0</v>
      </c>
      <c r="V621" s="258">
        <f t="shared" si="88"/>
        <v>0</v>
      </c>
      <c r="W621" s="258">
        <f t="shared" si="88"/>
        <v>0</v>
      </c>
      <c r="X621" s="274">
        <f t="shared" si="90"/>
        <v>21.090274823449331</v>
      </c>
      <c r="Y621" s="258">
        <f t="shared" si="88"/>
        <v>0</v>
      </c>
      <c r="Z621" s="258">
        <f t="shared" si="88"/>
        <v>0</v>
      </c>
      <c r="AA621" s="258">
        <f t="shared" si="88"/>
        <v>0</v>
      </c>
      <c r="AB621" s="258">
        <f t="shared" si="89"/>
        <v>0</v>
      </c>
      <c r="AC621" s="258">
        <f t="shared" si="89"/>
        <v>0</v>
      </c>
    </row>
    <row r="622" spans="1:29">
      <c r="A622" s="94"/>
      <c r="B622" s="94"/>
      <c r="F622" s="94"/>
      <c r="G622" s="255">
        <v>2006</v>
      </c>
      <c r="H622" s="256"/>
      <c r="I622" s="256"/>
      <c r="J622" s="256"/>
      <c r="K622" s="257" t="s">
        <v>425</v>
      </c>
      <c r="L622" s="258">
        <f t="shared" si="88"/>
        <v>0</v>
      </c>
      <c r="M622" s="258">
        <f t="shared" si="88"/>
        <v>0</v>
      </c>
      <c r="N622" s="258">
        <f t="shared" si="88"/>
        <v>0</v>
      </c>
      <c r="O622" s="258">
        <f t="shared" si="88"/>
        <v>0</v>
      </c>
      <c r="P622" s="258">
        <f t="shared" si="88"/>
        <v>0</v>
      </c>
      <c r="Q622" s="258">
        <f t="shared" si="88"/>
        <v>0</v>
      </c>
      <c r="R622" s="258">
        <f t="shared" si="88"/>
        <v>0</v>
      </c>
      <c r="S622" s="258">
        <f t="shared" si="88"/>
        <v>0</v>
      </c>
      <c r="T622" s="258">
        <f t="shared" si="88"/>
        <v>0</v>
      </c>
      <c r="U622" s="258">
        <f t="shared" si="88"/>
        <v>0</v>
      </c>
      <c r="V622" s="258">
        <f t="shared" si="88"/>
        <v>0</v>
      </c>
      <c r="W622" s="258">
        <f t="shared" si="88"/>
        <v>0</v>
      </c>
      <c r="X622" s="274">
        <f t="shared" si="90"/>
        <v>21.98906750670832</v>
      </c>
      <c r="Y622" s="258">
        <f t="shared" si="88"/>
        <v>0</v>
      </c>
      <c r="Z622" s="258">
        <f t="shared" si="88"/>
        <v>0</v>
      </c>
      <c r="AA622" s="258">
        <f t="shared" si="88"/>
        <v>0</v>
      </c>
      <c r="AB622" s="258">
        <f t="shared" ref="AB622:AC637" si="91">SUMIF($H$22:$H$513,$G622,AB$22:AB$513)</f>
        <v>0</v>
      </c>
      <c r="AC622" s="258">
        <f t="shared" si="91"/>
        <v>0</v>
      </c>
    </row>
    <row r="623" spans="1:29">
      <c r="A623" s="94"/>
      <c r="B623" s="94"/>
      <c r="F623" s="94"/>
      <c r="G623" s="255">
        <v>2007</v>
      </c>
      <c r="H623" s="256"/>
      <c r="I623" s="256"/>
      <c r="J623" s="256"/>
      <c r="K623" s="257" t="s">
        <v>425</v>
      </c>
      <c r="L623" s="258">
        <f t="shared" ref="L623:AA638" si="92">SUMIF($H$22:$H$513,$G623,L$22:L$513)</f>
        <v>0</v>
      </c>
      <c r="M623" s="258">
        <f t="shared" si="92"/>
        <v>0</v>
      </c>
      <c r="N623" s="258">
        <f t="shared" si="92"/>
        <v>0</v>
      </c>
      <c r="O623" s="258">
        <f t="shared" si="92"/>
        <v>0</v>
      </c>
      <c r="P623" s="258">
        <f t="shared" si="92"/>
        <v>0</v>
      </c>
      <c r="Q623" s="258">
        <f t="shared" si="92"/>
        <v>0</v>
      </c>
      <c r="R623" s="258">
        <f t="shared" si="92"/>
        <v>0</v>
      </c>
      <c r="S623" s="258">
        <f t="shared" si="92"/>
        <v>0</v>
      </c>
      <c r="T623" s="258">
        <f t="shared" si="92"/>
        <v>0</v>
      </c>
      <c r="U623" s="258">
        <f t="shared" si="92"/>
        <v>0</v>
      </c>
      <c r="V623" s="258">
        <f t="shared" si="92"/>
        <v>0</v>
      </c>
      <c r="W623" s="258">
        <f t="shared" si="92"/>
        <v>0</v>
      </c>
      <c r="X623" s="274">
        <f t="shared" si="90"/>
        <v>22.714163278388664</v>
      </c>
      <c r="Y623" s="258">
        <f t="shared" si="92"/>
        <v>0</v>
      </c>
      <c r="Z623" s="258">
        <f t="shared" si="92"/>
        <v>0</v>
      </c>
      <c r="AA623" s="258">
        <f t="shared" si="92"/>
        <v>0</v>
      </c>
      <c r="AB623" s="258">
        <f t="shared" si="91"/>
        <v>0</v>
      </c>
      <c r="AC623" s="258">
        <f t="shared" si="91"/>
        <v>0</v>
      </c>
    </row>
    <row r="624" spans="1:29">
      <c r="A624" s="94"/>
      <c r="B624" s="94"/>
      <c r="F624" s="94"/>
      <c r="G624" s="255">
        <v>2008</v>
      </c>
      <c r="H624" s="256"/>
      <c r="I624" s="256"/>
      <c r="J624" s="256"/>
      <c r="K624" s="257" t="s">
        <v>425</v>
      </c>
      <c r="L624" s="258">
        <f t="shared" si="92"/>
        <v>0</v>
      </c>
      <c r="M624" s="258">
        <f t="shared" si="92"/>
        <v>0</v>
      </c>
      <c r="N624" s="258">
        <f t="shared" si="92"/>
        <v>0</v>
      </c>
      <c r="O624" s="258">
        <f t="shared" si="92"/>
        <v>0</v>
      </c>
      <c r="P624" s="258">
        <f t="shared" si="92"/>
        <v>0</v>
      </c>
      <c r="Q624" s="258">
        <f t="shared" si="92"/>
        <v>0</v>
      </c>
      <c r="R624" s="258">
        <f t="shared" si="92"/>
        <v>0</v>
      </c>
      <c r="S624" s="258">
        <f t="shared" si="92"/>
        <v>0</v>
      </c>
      <c r="T624" s="258">
        <f t="shared" si="92"/>
        <v>0</v>
      </c>
      <c r="U624" s="258">
        <f t="shared" si="92"/>
        <v>0</v>
      </c>
      <c r="V624" s="258">
        <f t="shared" si="92"/>
        <v>0</v>
      </c>
      <c r="W624" s="258">
        <f t="shared" si="92"/>
        <v>0</v>
      </c>
      <c r="X624" s="274">
        <f t="shared" si="90"/>
        <v>23.515760938923133</v>
      </c>
      <c r="Y624" s="258">
        <f t="shared" si="92"/>
        <v>0</v>
      </c>
      <c r="Z624" s="258">
        <f t="shared" si="92"/>
        <v>0</v>
      </c>
      <c r="AA624" s="258">
        <f t="shared" si="92"/>
        <v>0</v>
      </c>
      <c r="AB624" s="258">
        <f t="shared" si="91"/>
        <v>0</v>
      </c>
      <c r="AC624" s="258">
        <f t="shared" si="91"/>
        <v>0</v>
      </c>
    </row>
    <row r="625" spans="1:29">
      <c r="A625" s="94"/>
      <c r="B625" s="94"/>
      <c r="F625" s="94"/>
      <c r="G625" s="255">
        <v>2009</v>
      </c>
      <c r="H625" s="256"/>
      <c r="I625" s="256"/>
      <c r="J625" s="256"/>
      <c r="K625" s="257" t="s">
        <v>425</v>
      </c>
      <c r="L625" s="258">
        <f t="shared" si="92"/>
        <v>0</v>
      </c>
      <c r="M625" s="258">
        <f t="shared" si="92"/>
        <v>0</v>
      </c>
      <c r="N625" s="258">
        <f t="shared" si="92"/>
        <v>0</v>
      </c>
      <c r="O625" s="258">
        <f t="shared" si="92"/>
        <v>0</v>
      </c>
      <c r="P625" s="258">
        <f t="shared" si="92"/>
        <v>0</v>
      </c>
      <c r="Q625" s="258">
        <f t="shared" si="92"/>
        <v>0</v>
      </c>
      <c r="R625" s="258">
        <f t="shared" si="92"/>
        <v>0</v>
      </c>
      <c r="S625" s="258">
        <f t="shared" si="92"/>
        <v>0</v>
      </c>
      <c r="T625" s="258">
        <f t="shared" si="92"/>
        <v>0</v>
      </c>
      <c r="U625" s="258">
        <f t="shared" si="92"/>
        <v>0</v>
      </c>
      <c r="V625" s="258">
        <f t="shared" si="92"/>
        <v>0</v>
      </c>
      <c r="W625" s="258">
        <f t="shared" si="92"/>
        <v>0</v>
      </c>
      <c r="X625" s="274">
        <f t="shared" si="90"/>
        <v>23.328791158649835</v>
      </c>
      <c r="Y625" s="258">
        <f t="shared" si="92"/>
        <v>0</v>
      </c>
      <c r="Z625" s="258">
        <f t="shared" si="92"/>
        <v>0</v>
      </c>
      <c r="AA625" s="258">
        <f t="shared" si="92"/>
        <v>0</v>
      </c>
      <c r="AB625" s="258">
        <f t="shared" si="91"/>
        <v>0</v>
      </c>
      <c r="AC625" s="258">
        <f t="shared" si="91"/>
        <v>0</v>
      </c>
    </row>
    <row r="626" spans="1:29">
      <c r="A626" s="94"/>
      <c r="B626" s="94"/>
      <c r="F626" s="94"/>
      <c r="G626" s="89">
        <v>2010</v>
      </c>
      <c r="H626" s="94"/>
      <c r="I626" s="94"/>
      <c r="J626" s="94"/>
      <c r="K626" s="260" t="str">
        <f t="shared" ref="K626:K646" ca="1" si="93">OFFSET(K$214,($G626-2006)*12,0)&amp;"/"&amp;OFFSET(K$214,($G626-2006)*12+11,0)</f>
        <v>CFO/CFO</v>
      </c>
      <c r="L626" s="20">
        <f t="shared" si="92"/>
        <v>0</v>
      </c>
      <c r="M626" s="20">
        <f t="shared" si="92"/>
        <v>0</v>
      </c>
      <c r="N626" s="20">
        <f t="shared" si="92"/>
        <v>0</v>
      </c>
      <c r="O626" s="20">
        <f t="shared" si="92"/>
        <v>0</v>
      </c>
      <c r="P626" s="20">
        <f t="shared" si="92"/>
        <v>0</v>
      </c>
      <c r="Q626" s="20">
        <f t="shared" si="92"/>
        <v>0</v>
      </c>
      <c r="R626" s="20">
        <f t="shared" si="92"/>
        <v>0</v>
      </c>
      <c r="S626" s="20">
        <f t="shared" si="92"/>
        <v>0</v>
      </c>
      <c r="T626" s="20">
        <f t="shared" si="92"/>
        <v>0</v>
      </c>
      <c r="U626" s="20">
        <f t="shared" si="92"/>
        <v>0</v>
      </c>
      <c r="V626" s="20">
        <f t="shared" si="92"/>
        <v>0</v>
      </c>
      <c r="W626" s="20">
        <f t="shared" si="92"/>
        <v>0</v>
      </c>
      <c r="X626" s="273">
        <f t="shared" si="90"/>
        <v>23.608357487454239</v>
      </c>
      <c r="Y626" s="20">
        <f t="shared" si="92"/>
        <v>0</v>
      </c>
      <c r="Z626" s="20">
        <f t="shared" si="92"/>
        <v>0</v>
      </c>
      <c r="AA626" s="20">
        <f t="shared" si="92"/>
        <v>0</v>
      </c>
      <c r="AB626" s="20">
        <f t="shared" si="91"/>
        <v>0</v>
      </c>
      <c r="AC626" s="20">
        <f t="shared" si="91"/>
        <v>0</v>
      </c>
    </row>
    <row r="627" spans="1:29">
      <c r="A627" s="94"/>
      <c r="B627" s="94"/>
      <c r="F627" s="94"/>
      <c r="G627" s="89">
        <v>2011</v>
      </c>
      <c r="H627" s="94"/>
      <c r="I627" s="94"/>
      <c r="J627" s="94"/>
      <c r="K627" s="260" t="str">
        <f t="shared" ca="1" si="93"/>
        <v>CFO/CFO</v>
      </c>
      <c r="L627" s="20">
        <f t="shared" si="92"/>
        <v>0</v>
      </c>
      <c r="M627" s="20">
        <f t="shared" si="92"/>
        <v>0</v>
      </c>
      <c r="N627" s="20">
        <f t="shared" si="92"/>
        <v>0</v>
      </c>
      <c r="O627" s="20">
        <f t="shared" si="92"/>
        <v>0</v>
      </c>
      <c r="P627" s="20">
        <f t="shared" si="92"/>
        <v>0</v>
      </c>
      <c r="Q627" s="20">
        <f t="shared" si="92"/>
        <v>0</v>
      </c>
      <c r="R627" s="20">
        <f t="shared" si="92"/>
        <v>0</v>
      </c>
      <c r="S627" s="20">
        <f t="shared" si="92"/>
        <v>0</v>
      </c>
      <c r="T627" s="20">
        <f t="shared" si="92"/>
        <v>0</v>
      </c>
      <c r="U627" s="20">
        <f t="shared" si="92"/>
        <v>0</v>
      </c>
      <c r="V627" s="20">
        <f t="shared" si="92"/>
        <v>0</v>
      </c>
      <c r="W627" s="20">
        <f t="shared" si="92"/>
        <v>0</v>
      </c>
      <c r="X627" s="273">
        <f t="shared" si="90"/>
        <v>24.238975516615252</v>
      </c>
      <c r="Y627" s="20">
        <f t="shared" si="92"/>
        <v>0</v>
      </c>
      <c r="Z627" s="20">
        <f t="shared" si="92"/>
        <v>0</v>
      </c>
      <c r="AA627" s="20">
        <f t="shared" si="92"/>
        <v>0</v>
      </c>
      <c r="AB627" s="20">
        <f t="shared" si="91"/>
        <v>0</v>
      </c>
      <c r="AC627" s="20">
        <f t="shared" si="91"/>
        <v>0</v>
      </c>
    </row>
    <row r="628" spans="1:29">
      <c r="A628" s="94"/>
      <c r="B628" s="94"/>
      <c r="F628" s="94"/>
      <c r="G628" s="89">
        <v>2012</v>
      </c>
      <c r="H628" s="94"/>
      <c r="I628" s="94"/>
      <c r="J628" s="94"/>
      <c r="K628" s="260" t="str">
        <f t="shared" ca="1" si="93"/>
        <v>CFO/CFO</v>
      </c>
      <c r="L628" s="20">
        <f t="shared" si="92"/>
        <v>0</v>
      </c>
      <c r="M628" s="20">
        <f t="shared" si="92"/>
        <v>0</v>
      </c>
      <c r="N628" s="20">
        <f t="shared" si="92"/>
        <v>0</v>
      </c>
      <c r="O628" s="20">
        <f t="shared" si="92"/>
        <v>0</v>
      </c>
      <c r="P628" s="20">
        <f t="shared" si="92"/>
        <v>0</v>
      </c>
      <c r="Q628" s="20">
        <f t="shared" si="92"/>
        <v>0</v>
      </c>
      <c r="R628" s="20">
        <f t="shared" si="92"/>
        <v>0</v>
      </c>
      <c r="S628" s="20">
        <f t="shared" si="92"/>
        <v>0</v>
      </c>
      <c r="T628" s="20">
        <f t="shared" si="92"/>
        <v>0</v>
      </c>
      <c r="U628" s="20">
        <f t="shared" si="92"/>
        <v>0</v>
      </c>
      <c r="V628" s="20">
        <f t="shared" si="92"/>
        <v>0</v>
      </c>
      <c r="W628" s="20">
        <f t="shared" si="92"/>
        <v>0</v>
      </c>
      <c r="X628" s="273">
        <f t="shared" si="90"/>
        <v>24.732266384636461</v>
      </c>
      <c r="Y628" s="20">
        <f t="shared" si="92"/>
        <v>0</v>
      </c>
      <c r="Z628" s="20">
        <f t="shared" si="92"/>
        <v>0</v>
      </c>
      <c r="AA628" s="20">
        <f t="shared" si="92"/>
        <v>0</v>
      </c>
      <c r="AB628" s="20">
        <f t="shared" si="91"/>
        <v>0</v>
      </c>
      <c r="AC628" s="20">
        <f t="shared" si="91"/>
        <v>0</v>
      </c>
    </row>
    <row r="629" spans="1:29">
      <c r="A629" s="94"/>
      <c r="B629" s="94"/>
      <c r="F629" s="94"/>
      <c r="G629" s="89">
        <v>2013</v>
      </c>
      <c r="H629" s="94"/>
      <c r="I629" s="94"/>
      <c r="J629" s="94"/>
      <c r="K629" s="260" t="str">
        <f t="shared" ca="1" si="93"/>
        <v>CFO/CFO</v>
      </c>
      <c r="L629" s="20">
        <f t="shared" si="92"/>
        <v>0</v>
      </c>
      <c r="M629" s="20">
        <f t="shared" si="92"/>
        <v>0</v>
      </c>
      <c r="N629" s="20">
        <f t="shared" si="92"/>
        <v>0</v>
      </c>
      <c r="O629" s="20">
        <f t="shared" si="92"/>
        <v>0</v>
      </c>
      <c r="P629" s="20">
        <f t="shared" si="92"/>
        <v>0</v>
      </c>
      <c r="Q629" s="20">
        <f t="shared" si="92"/>
        <v>0</v>
      </c>
      <c r="R629" s="20">
        <f t="shared" si="92"/>
        <v>0</v>
      </c>
      <c r="S629" s="20">
        <f t="shared" si="92"/>
        <v>0</v>
      </c>
      <c r="T629" s="20">
        <f t="shared" si="92"/>
        <v>0</v>
      </c>
      <c r="U629" s="20">
        <f t="shared" si="92"/>
        <v>0</v>
      </c>
      <c r="V629" s="20">
        <f t="shared" si="92"/>
        <v>0</v>
      </c>
      <c r="W629" s="20">
        <f t="shared" si="92"/>
        <v>0</v>
      </c>
      <c r="X629" s="273">
        <f t="shared" si="90"/>
        <v>25.597895708098743</v>
      </c>
      <c r="Y629" s="20">
        <f t="shared" si="92"/>
        <v>0</v>
      </c>
      <c r="Z629" s="20">
        <f t="shared" si="92"/>
        <v>0</v>
      </c>
      <c r="AA629" s="20">
        <f t="shared" si="92"/>
        <v>0</v>
      </c>
      <c r="AB629" s="20">
        <f t="shared" si="91"/>
        <v>0</v>
      </c>
      <c r="AC629" s="20">
        <f t="shared" si="91"/>
        <v>0</v>
      </c>
    </row>
    <row r="630" spans="1:29">
      <c r="A630" s="94"/>
      <c r="B630" s="94"/>
      <c r="F630" s="94"/>
      <c r="G630" s="89">
        <v>2014</v>
      </c>
      <c r="H630" s="94"/>
      <c r="I630" s="94"/>
      <c r="J630" s="94"/>
      <c r="K630" s="260" t="str">
        <f t="shared" ca="1" si="93"/>
        <v>CFO/CFO</v>
      </c>
      <c r="L630" s="20">
        <f t="shared" si="92"/>
        <v>0</v>
      </c>
      <c r="M630" s="20">
        <f t="shared" si="92"/>
        <v>0</v>
      </c>
      <c r="N630" s="20">
        <f t="shared" si="92"/>
        <v>0</v>
      </c>
      <c r="O630" s="20">
        <f t="shared" si="92"/>
        <v>0</v>
      </c>
      <c r="P630" s="20">
        <f t="shared" si="92"/>
        <v>0</v>
      </c>
      <c r="Q630" s="20">
        <f t="shared" si="92"/>
        <v>0</v>
      </c>
      <c r="R630" s="20">
        <f t="shared" si="92"/>
        <v>0</v>
      </c>
      <c r="S630" s="20">
        <f t="shared" si="92"/>
        <v>0</v>
      </c>
      <c r="T630" s="20">
        <f t="shared" si="92"/>
        <v>0</v>
      </c>
      <c r="U630" s="20">
        <f t="shared" si="92"/>
        <v>0</v>
      </c>
      <c r="V630" s="20">
        <f t="shared" si="92"/>
        <v>0</v>
      </c>
      <c r="W630" s="20">
        <f t="shared" si="92"/>
        <v>0</v>
      </c>
      <c r="X630" s="273">
        <f t="shared" si="90"/>
        <v>26.493822057882195</v>
      </c>
      <c r="Y630" s="20">
        <f t="shared" si="92"/>
        <v>0</v>
      </c>
      <c r="Z630" s="20">
        <f t="shared" si="92"/>
        <v>0</v>
      </c>
      <c r="AA630" s="20">
        <f t="shared" si="92"/>
        <v>0</v>
      </c>
      <c r="AB630" s="20">
        <f t="shared" si="91"/>
        <v>0</v>
      </c>
      <c r="AC630" s="20">
        <f t="shared" si="91"/>
        <v>0</v>
      </c>
    </row>
    <row r="631" spans="1:29">
      <c r="A631" s="94"/>
      <c r="B631" s="94"/>
      <c r="F631" s="94"/>
      <c r="G631" s="89">
        <v>2015</v>
      </c>
      <c r="H631" s="94"/>
      <c r="I631" s="94"/>
      <c r="J631" s="94"/>
      <c r="K631" s="260" t="str">
        <f t="shared" ca="1" si="93"/>
        <v>CFO/CFO</v>
      </c>
      <c r="L631" s="20">
        <f t="shared" si="92"/>
        <v>0</v>
      </c>
      <c r="M631" s="20">
        <f t="shared" si="92"/>
        <v>0</v>
      </c>
      <c r="N631" s="20">
        <f t="shared" si="92"/>
        <v>0</v>
      </c>
      <c r="O631" s="20">
        <f t="shared" si="92"/>
        <v>0</v>
      </c>
      <c r="P631" s="20">
        <f t="shared" si="92"/>
        <v>0</v>
      </c>
      <c r="Q631" s="20">
        <f t="shared" si="92"/>
        <v>0</v>
      </c>
      <c r="R631" s="20">
        <f t="shared" si="92"/>
        <v>0</v>
      </c>
      <c r="S631" s="20">
        <f t="shared" si="92"/>
        <v>0</v>
      </c>
      <c r="T631" s="20">
        <f t="shared" si="92"/>
        <v>0</v>
      </c>
      <c r="U631" s="20">
        <f t="shared" si="92"/>
        <v>0</v>
      </c>
      <c r="V631" s="20">
        <f t="shared" si="92"/>
        <v>0</v>
      </c>
      <c r="W631" s="20">
        <f t="shared" si="92"/>
        <v>0</v>
      </c>
      <c r="X631" s="273">
        <f t="shared" si="90"/>
        <v>27.421105829908068</v>
      </c>
      <c r="Y631" s="20">
        <f t="shared" si="92"/>
        <v>0</v>
      </c>
      <c r="Z631" s="20">
        <f t="shared" si="92"/>
        <v>0</v>
      </c>
      <c r="AA631" s="20">
        <f t="shared" si="92"/>
        <v>0</v>
      </c>
      <c r="AB631" s="20">
        <f t="shared" si="91"/>
        <v>0</v>
      </c>
      <c r="AC631" s="20">
        <f t="shared" si="91"/>
        <v>0</v>
      </c>
    </row>
    <row r="632" spans="1:29">
      <c r="A632" s="94"/>
      <c r="B632" s="94"/>
      <c r="F632" s="94"/>
      <c r="G632" s="89">
        <v>2016</v>
      </c>
      <c r="H632" s="94"/>
      <c r="I632" s="94"/>
      <c r="J632" s="94"/>
      <c r="K632" s="260" t="str">
        <f t="shared" ca="1" si="93"/>
        <v>CFO/CFO</v>
      </c>
      <c r="L632" s="20">
        <f t="shared" si="92"/>
        <v>0</v>
      </c>
      <c r="M632" s="20">
        <f t="shared" si="92"/>
        <v>0</v>
      </c>
      <c r="N632" s="20">
        <f t="shared" si="92"/>
        <v>0</v>
      </c>
      <c r="O632" s="20">
        <f t="shared" si="92"/>
        <v>0</v>
      </c>
      <c r="P632" s="20">
        <f t="shared" si="92"/>
        <v>0</v>
      </c>
      <c r="Q632" s="20">
        <f t="shared" si="92"/>
        <v>0</v>
      </c>
      <c r="R632" s="20">
        <f t="shared" si="92"/>
        <v>0</v>
      </c>
      <c r="S632" s="20">
        <f t="shared" si="92"/>
        <v>0</v>
      </c>
      <c r="T632" s="20">
        <f t="shared" si="92"/>
        <v>0</v>
      </c>
      <c r="U632" s="20">
        <f t="shared" si="92"/>
        <v>0</v>
      </c>
      <c r="V632" s="20">
        <f t="shared" si="92"/>
        <v>0</v>
      </c>
      <c r="W632" s="20">
        <f t="shared" si="92"/>
        <v>0</v>
      </c>
      <c r="X632" s="273">
        <f t="shared" si="90"/>
        <v>28.380844533954853</v>
      </c>
      <c r="Y632" s="20">
        <f t="shared" si="92"/>
        <v>0</v>
      </c>
      <c r="Z632" s="20">
        <f t="shared" si="92"/>
        <v>0</v>
      </c>
      <c r="AA632" s="20">
        <f t="shared" si="92"/>
        <v>0</v>
      </c>
      <c r="AB632" s="20">
        <f t="shared" si="91"/>
        <v>0</v>
      </c>
      <c r="AC632" s="20">
        <f t="shared" si="91"/>
        <v>0</v>
      </c>
    </row>
    <row r="633" spans="1:29">
      <c r="A633" s="94"/>
      <c r="B633" s="94"/>
      <c r="F633" s="94"/>
      <c r="G633" s="89">
        <v>2017</v>
      </c>
      <c r="H633" s="94"/>
      <c r="I633" s="94"/>
      <c r="J633" s="94"/>
      <c r="K633" s="260" t="str">
        <f t="shared" ca="1" si="93"/>
        <v>CFO/CFO</v>
      </c>
      <c r="L633" s="20">
        <f t="shared" si="92"/>
        <v>0</v>
      </c>
      <c r="M633" s="20">
        <f t="shared" si="92"/>
        <v>0</v>
      </c>
      <c r="N633" s="20">
        <f t="shared" si="92"/>
        <v>0</v>
      </c>
      <c r="O633" s="20">
        <f t="shared" si="92"/>
        <v>0</v>
      </c>
      <c r="P633" s="20">
        <f t="shared" si="92"/>
        <v>0</v>
      </c>
      <c r="Q633" s="20">
        <f t="shared" si="92"/>
        <v>0</v>
      </c>
      <c r="R633" s="20">
        <f t="shared" si="92"/>
        <v>0</v>
      </c>
      <c r="S633" s="20">
        <f t="shared" si="92"/>
        <v>0</v>
      </c>
      <c r="T633" s="20">
        <f t="shared" si="92"/>
        <v>0</v>
      </c>
      <c r="U633" s="20">
        <f t="shared" si="92"/>
        <v>0</v>
      </c>
      <c r="V633" s="20">
        <f t="shared" si="92"/>
        <v>0</v>
      </c>
      <c r="W633" s="20">
        <f t="shared" si="92"/>
        <v>0</v>
      </c>
      <c r="X633" s="273">
        <f t="shared" si="90"/>
        <v>29.374174092643269</v>
      </c>
      <c r="Y633" s="20">
        <f t="shared" si="92"/>
        <v>0</v>
      </c>
      <c r="Z633" s="20">
        <f t="shared" si="92"/>
        <v>0</v>
      </c>
      <c r="AA633" s="20">
        <f t="shared" si="92"/>
        <v>0</v>
      </c>
      <c r="AB633" s="20">
        <f t="shared" si="91"/>
        <v>0</v>
      </c>
      <c r="AC633" s="20">
        <f t="shared" si="91"/>
        <v>0</v>
      </c>
    </row>
    <row r="634" spans="1:29">
      <c r="A634" s="94"/>
      <c r="B634" s="94"/>
      <c r="F634" s="94"/>
      <c r="G634" s="89">
        <v>2018</v>
      </c>
      <c r="H634" s="94"/>
      <c r="I634" s="94"/>
      <c r="J634" s="94"/>
      <c r="K634" s="260" t="str">
        <f t="shared" ca="1" si="93"/>
        <v>CFO/CFO</v>
      </c>
      <c r="L634" s="20">
        <f t="shared" si="92"/>
        <v>0</v>
      </c>
      <c r="M634" s="20">
        <f t="shared" si="92"/>
        <v>0</v>
      </c>
      <c r="N634" s="20">
        <f t="shared" si="92"/>
        <v>0</v>
      </c>
      <c r="O634" s="20">
        <f t="shared" si="92"/>
        <v>0</v>
      </c>
      <c r="P634" s="20">
        <f t="shared" si="92"/>
        <v>0</v>
      </c>
      <c r="Q634" s="20">
        <f t="shared" si="92"/>
        <v>0</v>
      </c>
      <c r="R634" s="20">
        <f t="shared" si="92"/>
        <v>0</v>
      </c>
      <c r="S634" s="20">
        <f t="shared" si="92"/>
        <v>0</v>
      </c>
      <c r="T634" s="20">
        <f t="shared" si="92"/>
        <v>0</v>
      </c>
      <c r="U634" s="20">
        <f t="shared" si="92"/>
        <v>0</v>
      </c>
      <c r="V634" s="20">
        <f t="shared" si="92"/>
        <v>0</v>
      </c>
      <c r="W634" s="20">
        <f t="shared" si="92"/>
        <v>0</v>
      </c>
      <c r="X634" s="273">
        <f t="shared" si="90"/>
        <v>30.402270185885769</v>
      </c>
      <c r="Y634" s="20">
        <f t="shared" si="92"/>
        <v>0</v>
      </c>
      <c r="Z634" s="20">
        <f t="shared" si="92"/>
        <v>0</v>
      </c>
      <c r="AA634" s="20">
        <f t="shared" si="92"/>
        <v>0</v>
      </c>
      <c r="AB634" s="20">
        <f t="shared" si="91"/>
        <v>0</v>
      </c>
      <c r="AC634" s="20">
        <f t="shared" si="91"/>
        <v>0</v>
      </c>
    </row>
    <row r="635" spans="1:29">
      <c r="A635" s="94"/>
      <c r="B635" s="94"/>
      <c r="F635" s="94"/>
      <c r="G635" s="89">
        <v>2019</v>
      </c>
      <c r="H635" s="94"/>
      <c r="I635" s="94"/>
      <c r="J635" s="94"/>
      <c r="K635" s="260" t="str">
        <f t="shared" ca="1" si="93"/>
        <v>CFO/CFO</v>
      </c>
      <c r="L635" s="20">
        <f t="shared" si="92"/>
        <v>0</v>
      </c>
      <c r="M635" s="20">
        <f t="shared" si="92"/>
        <v>0</v>
      </c>
      <c r="N635" s="20">
        <f t="shared" si="92"/>
        <v>0</v>
      </c>
      <c r="O635" s="20">
        <f t="shared" si="92"/>
        <v>0</v>
      </c>
      <c r="P635" s="20">
        <f t="shared" si="92"/>
        <v>0</v>
      </c>
      <c r="Q635" s="20">
        <f t="shared" si="92"/>
        <v>0</v>
      </c>
      <c r="R635" s="20">
        <f t="shared" si="92"/>
        <v>0</v>
      </c>
      <c r="S635" s="20">
        <f t="shared" si="92"/>
        <v>0</v>
      </c>
      <c r="T635" s="20">
        <f t="shared" si="92"/>
        <v>0</v>
      </c>
      <c r="U635" s="20">
        <f t="shared" si="92"/>
        <v>0</v>
      </c>
      <c r="V635" s="20">
        <f t="shared" si="92"/>
        <v>0</v>
      </c>
      <c r="W635" s="20">
        <f t="shared" si="92"/>
        <v>0</v>
      </c>
      <c r="X635" s="273">
        <f t="shared" si="90"/>
        <v>31.466349642391773</v>
      </c>
      <c r="Y635" s="20">
        <f t="shared" si="92"/>
        <v>0</v>
      </c>
      <c r="Z635" s="20">
        <f t="shared" si="92"/>
        <v>0</v>
      </c>
      <c r="AA635" s="20">
        <f t="shared" si="92"/>
        <v>0</v>
      </c>
      <c r="AB635" s="20">
        <f t="shared" si="91"/>
        <v>0</v>
      </c>
      <c r="AC635" s="20">
        <f t="shared" si="91"/>
        <v>0</v>
      </c>
    </row>
    <row r="636" spans="1:29">
      <c r="A636" s="94"/>
      <c r="B636" s="94"/>
      <c r="F636" s="94"/>
      <c r="G636" s="89">
        <v>2020</v>
      </c>
      <c r="H636" s="94"/>
      <c r="I636" s="94"/>
      <c r="J636" s="94"/>
      <c r="K636" s="260" t="str">
        <f t="shared" ca="1" si="93"/>
        <v>CFO/CFO</v>
      </c>
      <c r="L636" s="20">
        <f t="shared" si="92"/>
        <v>0</v>
      </c>
      <c r="M636" s="20">
        <f t="shared" si="92"/>
        <v>0</v>
      </c>
      <c r="N636" s="20">
        <f t="shared" si="92"/>
        <v>0</v>
      </c>
      <c r="O636" s="20">
        <f t="shared" si="92"/>
        <v>0</v>
      </c>
      <c r="P636" s="20">
        <f t="shared" si="92"/>
        <v>0</v>
      </c>
      <c r="Q636" s="20">
        <f t="shared" si="92"/>
        <v>0</v>
      </c>
      <c r="R636" s="20">
        <f t="shared" si="92"/>
        <v>0</v>
      </c>
      <c r="S636" s="20">
        <f t="shared" si="92"/>
        <v>0</v>
      </c>
      <c r="T636" s="20">
        <f t="shared" si="92"/>
        <v>0</v>
      </c>
      <c r="U636" s="20">
        <f t="shared" si="92"/>
        <v>0</v>
      </c>
      <c r="V636" s="20">
        <f t="shared" si="92"/>
        <v>0</v>
      </c>
      <c r="W636" s="20">
        <f t="shared" si="92"/>
        <v>0</v>
      </c>
      <c r="X636" s="273">
        <f t="shared" si="90"/>
        <v>32.567671879875483</v>
      </c>
      <c r="Y636" s="20">
        <f t="shared" si="92"/>
        <v>0</v>
      </c>
      <c r="Z636" s="20">
        <f t="shared" si="92"/>
        <v>0</v>
      </c>
      <c r="AA636" s="20">
        <f t="shared" si="92"/>
        <v>0</v>
      </c>
      <c r="AB636" s="20">
        <f t="shared" si="91"/>
        <v>0</v>
      </c>
      <c r="AC636" s="20">
        <f t="shared" si="91"/>
        <v>0</v>
      </c>
    </row>
    <row r="637" spans="1:29">
      <c r="A637" s="94"/>
      <c r="B637" s="94"/>
      <c r="F637" s="94"/>
      <c r="G637" s="89">
        <v>2021</v>
      </c>
      <c r="H637" s="94"/>
      <c r="I637" s="94"/>
      <c r="J637" s="94"/>
      <c r="K637" s="260" t="str">
        <f t="shared" ca="1" si="93"/>
        <v>CFO/CFO</v>
      </c>
      <c r="L637" s="20">
        <f t="shared" si="92"/>
        <v>0</v>
      </c>
      <c r="M637" s="20">
        <f t="shared" si="92"/>
        <v>0</v>
      </c>
      <c r="N637" s="20">
        <f t="shared" si="92"/>
        <v>0</v>
      </c>
      <c r="O637" s="20">
        <f t="shared" si="92"/>
        <v>0</v>
      </c>
      <c r="P637" s="20">
        <f t="shared" si="92"/>
        <v>0</v>
      </c>
      <c r="Q637" s="20">
        <f t="shared" si="92"/>
        <v>0</v>
      </c>
      <c r="R637" s="20">
        <f t="shared" si="92"/>
        <v>0</v>
      </c>
      <c r="S637" s="20">
        <f t="shared" si="92"/>
        <v>0</v>
      </c>
      <c r="T637" s="20">
        <f t="shared" si="92"/>
        <v>0</v>
      </c>
      <c r="U637" s="20">
        <f t="shared" si="92"/>
        <v>0</v>
      </c>
      <c r="V637" s="20">
        <f t="shared" si="92"/>
        <v>0</v>
      </c>
      <c r="W637" s="20">
        <f t="shared" si="92"/>
        <v>0</v>
      </c>
      <c r="X637" s="273">
        <f t="shared" si="90"/>
        <v>33.707540395671124</v>
      </c>
      <c r="Y637" s="20">
        <f t="shared" si="92"/>
        <v>0</v>
      </c>
      <c r="Z637" s="20">
        <f t="shared" si="92"/>
        <v>0</v>
      </c>
      <c r="AA637" s="20">
        <f t="shared" si="92"/>
        <v>0</v>
      </c>
      <c r="AB637" s="20">
        <f t="shared" si="91"/>
        <v>0</v>
      </c>
      <c r="AC637" s="20">
        <f t="shared" si="91"/>
        <v>0</v>
      </c>
    </row>
    <row r="638" spans="1:29">
      <c r="A638" s="94"/>
      <c r="B638" s="94"/>
      <c r="F638" s="94"/>
      <c r="G638" s="89">
        <v>2022</v>
      </c>
      <c r="H638" s="94"/>
      <c r="I638" s="94"/>
      <c r="J638" s="94"/>
      <c r="K638" s="260" t="str">
        <f t="shared" ca="1" si="93"/>
        <v>CFO/CFO</v>
      </c>
      <c r="L638" s="20">
        <f t="shared" si="92"/>
        <v>0</v>
      </c>
      <c r="M638" s="20">
        <f t="shared" si="92"/>
        <v>0</v>
      </c>
      <c r="N638" s="20">
        <f t="shared" si="92"/>
        <v>0</v>
      </c>
      <c r="O638" s="20">
        <f t="shared" si="92"/>
        <v>0</v>
      </c>
      <c r="P638" s="20">
        <f t="shared" si="92"/>
        <v>0</v>
      </c>
      <c r="Q638" s="20">
        <f t="shared" si="92"/>
        <v>0</v>
      </c>
      <c r="R638" s="20">
        <f t="shared" si="92"/>
        <v>0</v>
      </c>
      <c r="S638" s="20">
        <f t="shared" si="92"/>
        <v>0</v>
      </c>
      <c r="T638" s="20">
        <f t="shared" si="92"/>
        <v>0</v>
      </c>
      <c r="U638" s="20">
        <f t="shared" si="92"/>
        <v>0</v>
      </c>
      <c r="V638" s="20">
        <f t="shared" si="92"/>
        <v>0</v>
      </c>
      <c r="W638" s="20">
        <f t="shared" si="92"/>
        <v>0</v>
      </c>
      <c r="X638" s="273">
        <f t="shared" si="90"/>
        <v>34.887304309519614</v>
      </c>
      <c r="Y638" s="20">
        <f t="shared" si="92"/>
        <v>0</v>
      </c>
      <c r="Z638" s="20">
        <f t="shared" si="92"/>
        <v>0</v>
      </c>
      <c r="AA638" s="20">
        <f t="shared" si="92"/>
        <v>0</v>
      </c>
      <c r="AB638" s="20">
        <f t="shared" ref="Y638:AC646" si="94">SUMIF($H$22:$H$513,$G638,AB$22:AB$513)</f>
        <v>0</v>
      </c>
      <c r="AC638" s="20">
        <f t="shared" si="94"/>
        <v>0</v>
      </c>
    </row>
    <row r="639" spans="1:29">
      <c r="A639" s="94"/>
      <c r="B639" s="94"/>
      <c r="F639" s="94"/>
      <c r="G639" s="89">
        <v>2023</v>
      </c>
      <c r="H639" s="94"/>
      <c r="I639" s="94"/>
      <c r="J639" s="94"/>
      <c r="K639" s="260" t="str">
        <f t="shared" ca="1" si="93"/>
        <v>CFO/CFO</v>
      </c>
      <c r="L639" s="20">
        <f t="shared" ref="L639:AA646" si="95">SUMIF($H$22:$H$513,$G639,L$22:L$513)</f>
        <v>0</v>
      </c>
      <c r="M639" s="20">
        <f t="shared" si="95"/>
        <v>0</v>
      </c>
      <c r="N639" s="20">
        <f t="shared" si="95"/>
        <v>0</v>
      </c>
      <c r="O639" s="20">
        <f t="shared" si="95"/>
        <v>0</v>
      </c>
      <c r="P639" s="20">
        <f t="shared" si="95"/>
        <v>0</v>
      </c>
      <c r="Q639" s="20">
        <f t="shared" si="95"/>
        <v>0</v>
      </c>
      <c r="R639" s="20">
        <f t="shared" si="95"/>
        <v>0</v>
      </c>
      <c r="S639" s="20">
        <f t="shared" si="95"/>
        <v>0</v>
      </c>
      <c r="T639" s="20">
        <f t="shared" si="95"/>
        <v>0</v>
      </c>
      <c r="U639" s="20">
        <f t="shared" si="95"/>
        <v>0</v>
      </c>
      <c r="V639" s="20">
        <f t="shared" si="95"/>
        <v>0</v>
      </c>
      <c r="W639" s="20">
        <f t="shared" si="95"/>
        <v>0</v>
      </c>
      <c r="X639" s="273">
        <f t="shared" si="90"/>
        <v>36.1083599603528</v>
      </c>
      <c r="Y639" s="20">
        <f t="shared" si="95"/>
        <v>0</v>
      </c>
      <c r="Z639" s="20">
        <f t="shared" si="95"/>
        <v>0</v>
      </c>
      <c r="AA639" s="20">
        <f t="shared" si="95"/>
        <v>0</v>
      </c>
      <c r="AB639" s="20">
        <f t="shared" si="94"/>
        <v>0</v>
      </c>
      <c r="AC639" s="20">
        <f t="shared" si="94"/>
        <v>0</v>
      </c>
    </row>
    <row r="640" spans="1:29">
      <c r="A640" s="94"/>
      <c r="B640" s="94"/>
      <c r="F640" s="94"/>
      <c r="G640" s="89">
        <v>2024</v>
      </c>
      <c r="H640" s="94"/>
      <c r="I640" s="94"/>
      <c r="J640" s="94"/>
      <c r="K640" s="260" t="str">
        <f t="shared" ca="1" si="93"/>
        <v>CFO/CFO</v>
      </c>
      <c r="L640" s="20">
        <f t="shared" si="95"/>
        <v>0</v>
      </c>
      <c r="M640" s="20">
        <f t="shared" si="95"/>
        <v>0</v>
      </c>
      <c r="N640" s="20">
        <f t="shared" si="95"/>
        <v>0</v>
      </c>
      <c r="O640" s="20">
        <f t="shared" si="95"/>
        <v>0</v>
      </c>
      <c r="P640" s="20">
        <f t="shared" si="95"/>
        <v>0</v>
      </c>
      <c r="Q640" s="20">
        <f t="shared" si="95"/>
        <v>0</v>
      </c>
      <c r="R640" s="20">
        <f t="shared" si="95"/>
        <v>0</v>
      </c>
      <c r="S640" s="20">
        <f t="shared" si="95"/>
        <v>0</v>
      </c>
      <c r="T640" s="20">
        <f t="shared" si="95"/>
        <v>0</v>
      </c>
      <c r="U640" s="20">
        <f t="shared" si="95"/>
        <v>0</v>
      </c>
      <c r="V640" s="20">
        <f t="shared" si="95"/>
        <v>0</v>
      </c>
      <c r="W640" s="20">
        <f t="shared" si="95"/>
        <v>0</v>
      </c>
      <c r="X640" s="273">
        <f t="shared" si="90"/>
        <v>37.372152558965141</v>
      </c>
      <c r="Y640" s="20">
        <f t="shared" si="94"/>
        <v>0</v>
      </c>
      <c r="Z640" s="20">
        <f t="shared" si="94"/>
        <v>0</v>
      </c>
      <c r="AA640" s="20">
        <f t="shared" si="94"/>
        <v>0</v>
      </c>
      <c r="AB640" s="20">
        <f t="shared" si="94"/>
        <v>0</v>
      </c>
      <c r="AC640" s="20">
        <f t="shared" si="94"/>
        <v>0</v>
      </c>
    </row>
    <row r="641" spans="1:29">
      <c r="A641" s="94"/>
      <c r="B641" s="94"/>
      <c r="F641" s="94"/>
      <c r="G641" s="89">
        <v>2025</v>
      </c>
      <c r="H641" s="94"/>
      <c r="I641" s="94"/>
      <c r="J641" s="94"/>
      <c r="K641" s="260" t="str">
        <f t="shared" ca="1" si="93"/>
        <v>CFO/CFO</v>
      </c>
      <c r="L641" s="20">
        <f t="shared" si="95"/>
        <v>0</v>
      </c>
      <c r="M641" s="20">
        <f t="shared" si="95"/>
        <v>0</v>
      </c>
      <c r="N641" s="20">
        <f t="shared" si="95"/>
        <v>0</v>
      </c>
      <c r="O641" s="20">
        <f t="shared" si="95"/>
        <v>0</v>
      </c>
      <c r="P641" s="20">
        <f t="shared" si="95"/>
        <v>0</v>
      </c>
      <c r="Q641" s="20">
        <f t="shared" si="95"/>
        <v>0</v>
      </c>
      <c r="R641" s="20">
        <f t="shared" si="95"/>
        <v>0</v>
      </c>
      <c r="S641" s="20">
        <f t="shared" si="95"/>
        <v>0</v>
      </c>
      <c r="T641" s="20">
        <f t="shared" si="95"/>
        <v>0</v>
      </c>
      <c r="U641" s="20">
        <f t="shared" si="95"/>
        <v>0</v>
      </c>
      <c r="V641" s="20">
        <f t="shared" si="95"/>
        <v>0</v>
      </c>
      <c r="W641" s="20">
        <f t="shared" si="95"/>
        <v>0</v>
      </c>
      <c r="X641" s="273">
        <f t="shared" si="90"/>
        <v>38.680177898528932</v>
      </c>
      <c r="Y641" s="20">
        <f t="shared" si="94"/>
        <v>0</v>
      </c>
      <c r="Z641" s="20">
        <f t="shared" si="94"/>
        <v>0</v>
      </c>
      <c r="AA641" s="20">
        <f t="shared" si="94"/>
        <v>0</v>
      </c>
      <c r="AB641" s="20">
        <f t="shared" si="94"/>
        <v>0</v>
      </c>
      <c r="AC641" s="20">
        <f t="shared" si="94"/>
        <v>0</v>
      </c>
    </row>
    <row r="642" spans="1:29">
      <c r="A642" s="94"/>
      <c r="B642" s="94"/>
      <c r="F642" s="94"/>
      <c r="G642" s="89">
        <v>2026</v>
      </c>
      <c r="H642" s="94"/>
      <c r="I642" s="94"/>
      <c r="J642" s="94"/>
      <c r="K642" s="260" t="str">
        <f t="shared" ca="1" si="93"/>
        <v>CFO/CFO</v>
      </c>
      <c r="L642" s="20">
        <f t="shared" si="95"/>
        <v>0</v>
      </c>
      <c r="M642" s="20">
        <f t="shared" si="95"/>
        <v>0</v>
      </c>
      <c r="N642" s="20">
        <f t="shared" si="95"/>
        <v>0</v>
      </c>
      <c r="O642" s="20">
        <f t="shared" si="95"/>
        <v>0</v>
      </c>
      <c r="P642" s="20">
        <f t="shared" si="95"/>
        <v>0</v>
      </c>
      <c r="Q642" s="20">
        <f t="shared" si="95"/>
        <v>0</v>
      </c>
      <c r="R642" s="20">
        <f t="shared" si="95"/>
        <v>0</v>
      </c>
      <c r="S642" s="20">
        <f t="shared" si="95"/>
        <v>0</v>
      </c>
      <c r="T642" s="20">
        <f t="shared" si="95"/>
        <v>0</v>
      </c>
      <c r="U642" s="20">
        <f t="shared" si="95"/>
        <v>0</v>
      </c>
      <c r="V642" s="20">
        <f t="shared" si="95"/>
        <v>0</v>
      </c>
      <c r="W642" s="20">
        <f t="shared" si="95"/>
        <v>0</v>
      </c>
      <c r="X642" s="273">
        <f t="shared" si="90"/>
        <v>40.033984124977444</v>
      </c>
      <c r="Y642" s="20">
        <f t="shared" si="94"/>
        <v>0</v>
      </c>
      <c r="Z642" s="20">
        <f t="shared" si="94"/>
        <v>0</v>
      </c>
      <c r="AA642" s="20">
        <f t="shared" si="94"/>
        <v>0</v>
      </c>
      <c r="AB642" s="20">
        <f t="shared" si="94"/>
        <v>0</v>
      </c>
      <c r="AC642" s="20">
        <f t="shared" si="94"/>
        <v>0</v>
      </c>
    </row>
    <row r="643" spans="1:29">
      <c r="A643" s="94"/>
      <c r="B643" s="94"/>
      <c r="F643" s="94"/>
      <c r="G643" s="89">
        <v>2027</v>
      </c>
      <c r="H643" s="94"/>
      <c r="I643" s="94"/>
      <c r="J643" s="94"/>
      <c r="K643" s="260" t="str">
        <f t="shared" ca="1" si="93"/>
        <v>CFO/CFO</v>
      </c>
      <c r="L643" s="20">
        <f t="shared" si="95"/>
        <v>0</v>
      </c>
      <c r="M643" s="20">
        <f t="shared" si="95"/>
        <v>0</v>
      </c>
      <c r="N643" s="20">
        <f t="shared" si="95"/>
        <v>0</v>
      </c>
      <c r="O643" s="20">
        <f t="shared" si="95"/>
        <v>0</v>
      </c>
      <c r="P643" s="20">
        <f t="shared" si="95"/>
        <v>0</v>
      </c>
      <c r="Q643" s="20">
        <f t="shared" si="95"/>
        <v>0</v>
      </c>
      <c r="R643" s="20">
        <f t="shared" si="95"/>
        <v>0</v>
      </c>
      <c r="S643" s="20">
        <f t="shared" si="95"/>
        <v>0</v>
      </c>
      <c r="T643" s="20">
        <f t="shared" si="95"/>
        <v>0</v>
      </c>
      <c r="U643" s="20">
        <f t="shared" si="95"/>
        <v>0</v>
      </c>
      <c r="V643" s="20">
        <f t="shared" si="95"/>
        <v>0</v>
      </c>
      <c r="W643" s="20">
        <f t="shared" si="95"/>
        <v>0</v>
      </c>
      <c r="X643" s="273">
        <f t="shared" si="90"/>
        <v>41.435173569351647</v>
      </c>
      <c r="Y643" s="20">
        <f t="shared" si="94"/>
        <v>0</v>
      </c>
      <c r="Z643" s="20">
        <f t="shared" si="94"/>
        <v>0</v>
      </c>
      <c r="AA643" s="20">
        <f t="shared" si="94"/>
        <v>0</v>
      </c>
      <c r="AB643" s="20">
        <f t="shared" si="94"/>
        <v>0</v>
      </c>
      <c r="AC643" s="20">
        <f t="shared" si="94"/>
        <v>0</v>
      </c>
    </row>
    <row r="644" spans="1:29">
      <c r="A644" s="94"/>
      <c r="B644" s="94"/>
      <c r="F644" s="94"/>
      <c r="G644" s="89">
        <v>2028</v>
      </c>
      <c r="H644" s="94"/>
      <c r="I644" s="94"/>
      <c r="J644" s="94"/>
      <c r="K644" s="260" t="str">
        <f t="shared" ca="1" si="93"/>
        <v>CFO/CFO</v>
      </c>
      <c r="L644" s="20">
        <f t="shared" si="95"/>
        <v>0</v>
      </c>
      <c r="M644" s="20">
        <f t="shared" si="95"/>
        <v>0</v>
      </c>
      <c r="N644" s="20">
        <f t="shared" si="95"/>
        <v>0</v>
      </c>
      <c r="O644" s="20">
        <f t="shared" si="95"/>
        <v>0</v>
      </c>
      <c r="P644" s="20">
        <f t="shared" si="95"/>
        <v>0</v>
      </c>
      <c r="Q644" s="20">
        <f t="shared" si="95"/>
        <v>0</v>
      </c>
      <c r="R644" s="20">
        <f t="shared" si="95"/>
        <v>0</v>
      </c>
      <c r="S644" s="20">
        <f t="shared" si="95"/>
        <v>0</v>
      </c>
      <c r="T644" s="20">
        <f t="shared" si="95"/>
        <v>0</v>
      </c>
      <c r="U644" s="20">
        <f t="shared" si="95"/>
        <v>0</v>
      </c>
      <c r="V644" s="20">
        <f t="shared" si="95"/>
        <v>0</v>
      </c>
      <c r="W644" s="20">
        <f t="shared" si="95"/>
        <v>0</v>
      </c>
      <c r="X644" s="273">
        <f t="shared" si="90"/>
        <v>42.885404644278942</v>
      </c>
      <c r="Y644" s="20">
        <f t="shared" si="94"/>
        <v>0</v>
      </c>
      <c r="Z644" s="20">
        <f t="shared" si="94"/>
        <v>0</v>
      </c>
      <c r="AA644" s="20">
        <f t="shared" si="94"/>
        <v>0</v>
      </c>
      <c r="AB644" s="20">
        <f t="shared" si="94"/>
        <v>0</v>
      </c>
      <c r="AC644" s="20">
        <f t="shared" si="94"/>
        <v>0</v>
      </c>
    </row>
    <row r="645" spans="1:29">
      <c r="A645" s="94"/>
      <c r="B645" s="94"/>
      <c r="F645" s="94"/>
      <c r="G645" s="89">
        <v>2029</v>
      </c>
      <c r="H645" s="94"/>
      <c r="I645" s="94"/>
      <c r="J645" s="94"/>
      <c r="K645" s="260" t="str">
        <f t="shared" ca="1" si="93"/>
        <v>CFO/CFO</v>
      </c>
      <c r="L645" s="20">
        <f t="shared" si="95"/>
        <v>0</v>
      </c>
      <c r="M645" s="20">
        <f t="shared" si="95"/>
        <v>0</v>
      </c>
      <c r="N645" s="20">
        <f t="shared" si="95"/>
        <v>0</v>
      </c>
      <c r="O645" s="20">
        <f t="shared" si="95"/>
        <v>0</v>
      </c>
      <c r="P645" s="20">
        <f t="shared" si="95"/>
        <v>0</v>
      </c>
      <c r="Q645" s="20">
        <f t="shared" si="95"/>
        <v>0</v>
      </c>
      <c r="R645" s="20">
        <f t="shared" si="95"/>
        <v>0</v>
      </c>
      <c r="S645" s="20">
        <f t="shared" si="95"/>
        <v>0</v>
      </c>
      <c r="T645" s="20">
        <f t="shared" si="95"/>
        <v>0</v>
      </c>
      <c r="U645" s="20">
        <f t="shared" si="95"/>
        <v>0</v>
      </c>
      <c r="V645" s="20">
        <f t="shared" si="95"/>
        <v>0</v>
      </c>
      <c r="W645" s="20">
        <f t="shared" si="95"/>
        <v>0</v>
      </c>
      <c r="X645" s="273">
        <f t="shared" si="90"/>
        <v>44.386393806828714</v>
      </c>
      <c r="Y645" s="20">
        <f t="shared" si="94"/>
        <v>0</v>
      </c>
      <c r="Z645" s="20">
        <f t="shared" si="94"/>
        <v>0</v>
      </c>
      <c r="AA645" s="20">
        <f t="shared" si="94"/>
        <v>0</v>
      </c>
      <c r="AB645" s="20">
        <f t="shared" si="94"/>
        <v>0</v>
      </c>
      <c r="AC645" s="20">
        <f t="shared" si="94"/>
        <v>0</v>
      </c>
    </row>
    <row r="646" spans="1:29">
      <c r="A646" s="94"/>
      <c r="B646" s="94"/>
      <c r="F646" s="94"/>
      <c r="G646" s="89">
        <v>2030</v>
      </c>
      <c r="H646" s="94"/>
      <c r="I646" s="94"/>
      <c r="J646" s="94"/>
      <c r="K646" s="260" t="str">
        <f t="shared" ca="1" si="93"/>
        <v>CFO/CFO</v>
      </c>
      <c r="L646" s="20">
        <f t="shared" si="95"/>
        <v>0</v>
      </c>
      <c r="M646" s="20">
        <f t="shared" si="95"/>
        <v>0</v>
      </c>
      <c r="N646" s="20">
        <f t="shared" si="95"/>
        <v>0</v>
      </c>
      <c r="O646" s="20">
        <f t="shared" si="95"/>
        <v>0</v>
      </c>
      <c r="P646" s="20">
        <f t="shared" si="95"/>
        <v>0</v>
      </c>
      <c r="Q646" s="20">
        <f t="shared" si="95"/>
        <v>0</v>
      </c>
      <c r="R646" s="20">
        <f t="shared" si="95"/>
        <v>0</v>
      </c>
      <c r="S646" s="20">
        <f t="shared" si="95"/>
        <v>0</v>
      </c>
      <c r="T646" s="20">
        <f t="shared" si="95"/>
        <v>0</v>
      </c>
      <c r="U646" s="20">
        <f t="shared" si="95"/>
        <v>0</v>
      </c>
      <c r="V646" s="20">
        <f t="shared" si="95"/>
        <v>0</v>
      </c>
      <c r="W646" s="20">
        <f t="shared" si="95"/>
        <v>0</v>
      </c>
      <c r="X646" s="273">
        <f t="shared" si="90"/>
        <v>45.939917590067701</v>
      </c>
      <c r="Y646" s="20">
        <f t="shared" si="94"/>
        <v>0</v>
      </c>
      <c r="Z646" s="20">
        <f t="shared" si="94"/>
        <v>0</v>
      </c>
      <c r="AA646" s="20">
        <f t="shared" si="94"/>
        <v>0</v>
      </c>
      <c r="AB646" s="20">
        <f t="shared" si="94"/>
        <v>0</v>
      </c>
      <c r="AC646" s="20">
        <f t="shared" si="94"/>
        <v>0</v>
      </c>
    </row>
    <row r="647" spans="1:29">
      <c r="A647" s="94"/>
      <c r="B647" s="94"/>
      <c r="F647" s="94"/>
      <c r="X647" s="149"/>
      <c r="Z647" s="149"/>
      <c r="AA647" s="149"/>
      <c r="AB647" s="149"/>
      <c r="AC647" s="149"/>
    </row>
    <row r="648" spans="1:29">
      <c r="A648" s="94"/>
      <c r="B648" s="94"/>
      <c r="F648" s="94"/>
      <c r="X648" s="149"/>
      <c r="Z648" s="149"/>
      <c r="AA648" s="149"/>
      <c r="AB648" s="149"/>
      <c r="AC648" s="149"/>
    </row>
    <row r="649" spans="1:29">
      <c r="A649" s="94"/>
      <c r="B649" s="94"/>
      <c r="F649" s="94"/>
      <c r="X649" s="149"/>
      <c r="Z649" s="149"/>
      <c r="AA649" s="149"/>
      <c r="AB649" s="149"/>
      <c r="AC649" s="149"/>
    </row>
    <row r="650" spans="1:29">
      <c r="A650" s="94"/>
      <c r="B650" s="94"/>
      <c r="F650" s="94"/>
      <c r="X650" s="149"/>
      <c r="Z650" s="149"/>
      <c r="AA650" s="149"/>
      <c r="AB650" s="149"/>
      <c r="AC650" s="149"/>
    </row>
    <row r="651" spans="1:29">
      <c r="A651" s="94"/>
      <c r="B651" s="94"/>
      <c r="F651" s="94"/>
      <c r="X651" s="149"/>
      <c r="Z651" s="149"/>
      <c r="AA651" s="149"/>
      <c r="AB651" s="149"/>
      <c r="AC651" s="149"/>
    </row>
    <row r="652" spans="1:29">
      <c r="A652" s="94"/>
      <c r="B652" s="94"/>
      <c r="F652" s="94"/>
      <c r="X652" s="149"/>
      <c r="Z652" s="149"/>
      <c r="AA652" s="149"/>
      <c r="AB652" s="149"/>
      <c r="AC652" s="149"/>
    </row>
    <row r="653" spans="1:29">
      <c r="A653" s="94"/>
      <c r="B653" s="94"/>
      <c r="F653" s="94"/>
      <c r="X653" s="149"/>
      <c r="Z653" s="149"/>
      <c r="AA653" s="149"/>
      <c r="AB653" s="149"/>
      <c r="AC653" s="149"/>
    </row>
    <row r="654" spans="1:29">
      <c r="A654" s="94"/>
      <c r="B654" s="94"/>
      <c r="F654" s="94"/>
      <c r="X654" s="149"/>
      <c r="Z654" s="149"/>
      <c r="AA654" s="149"/>
      <c r="AB654" s="149"/>
      <c r="AC654" s="149"/>
    </row>
    <row r="655" spans="1:29">
      <c r="A655" s="94"/>
      <c r="B655" s="94"/>
      <c r="F655" s="94"/>
      <c r="X655" s="149"/>
      <c r="Z655" s="149"/>
      <c r="AA655" s="149"/>
      <c r="AB655" s="149"/>
      <c r="AC655" s="149"/>
    </row>
    <row r="656" spans="1:29">
      <c r="A656" s="94"/>
      <c r="B656" s="94"/>
      <c r="F656" s="94"/>
      <c r="X656" s="149"/>
      <c r="Z656" s="149"/>
      <c r="AA656" s="149"/>
      <c r="AB656" s="149"/>
      <c r="AC656" s="149"/>
    </row>
    <row r="657" spans="1:29">
      <c r="A657" s="94"/>
      <c r="B657" s="94"/>
      <c r="F657" s="94"/>
      <c r="X657" s="149"/>
      <c r="Z657" s="149"/>
      <c r="AA657" s="149"/>
      <c r="AB657" s="149"/>
      <c r="AC657" s="149"/>
    </row>
    <row r="658" spans="1:29">
      <c r="A658" s="94"/>
      <c r="B658" s="94"/>
      <c r="F658" s="94"/>
      <c r="X658" s="149"/>
      <c r="Z658" s="149"/>
      <c r="AA658" s="149"/>
      <c r="AB658" s="149"/>
      <c r="AC658" s="149"/>
    </row>
    <row r="659" spans="1:29">
      <c r="A659" s="94"/>
      <c r="B659" s="94"/>
      <c r="F659" s="94"/>
      <c r="X659" s="149"/>
      <c r="Z659" s="149"/>
      <c r="AA659" s="149"/>
      <c r="AB659" s="149"/>
      <c r="AC659" s="149"/>
    </row>
    <row r="660" spans="1:29">
      <c r="A660" s="94"/>
      <c r="B660" s="94"/>
      <c r="F660" s="94"/>
      <c r="X660" s="149"/>
      <c r="Z660" s="149"/>
      <c r="AA660" s="149"/>
      <c r="AB660" s="149"/>
      <c r="AC660" s="149"/>
    </row>
    <row r="661" spans="1:29">
      <c r="A661" s="94"/>
      <c r="B661" s="94"/>
      <c r="F661" s="94"/>
      <c r="X661" s="149"/>
      <c r="Z661" s="149"/>
      <c r="AA661" s="149"/>
      <c r="AB661" s="149"/>
      <c r="AC661" s="149"/>
    </row>
    <row r="662" spans="1:29">
      <c r="A662" s="94"/>
      <c r="B662" s="94"/>
      <c r="F662" s="94"/>
      <c r="X662" s="149"/>
      <c r="Z662" s="149"/>
      <c r="AA662" s="149"/>
      <c r="AB662" s="149"/>
      <c r="AC662" s="149"/>
    </row>
    <row r="663" spans="1:29">
      <c r="A663" s="94"/>
      <c r="B663" s="94"/>
      <c r="F663" s="94"/>
      <c r="X663" s="149"/>
      <c r="Z663" s="149"/>
      <c r="AA663" s="149"/>
      <c r="AB663" s="149"/>
      <c r="AC663" s="149"/>
    </row>
    <row r="664" spans="1:29">
      <c r="A664" s="94"/>
      <c r="B664" s="94"/>
      <c r="F664" s="94"/>
      <c r="X664" s="149"/>
      <c r="Z664" s="149"/>
      <c r="AA664" s="149"/>
      <c r="AB664" s="149"/>
      <c r="AC664" s="149"/>
    </row>
    <row r="665" spans="1:29">
      <c r="A665" s="94"/>
      <c r="B665" s="94"/>
      <c r="F665" s="94"/>
      <c r="X665" s="149"/>
      <c r="Z665" s="149"/>
      <c r="AA665" s="149"/>
      <c r="AB665" s="149"/>
      <c r="AC665" s="149"/>
    </row>
    <row r="666" spans="1:29">
      <c r="A666" s="94"/>
      <c r="B666" s="94"/>
      <c r="F666" s="94"/>
      <c r="X666" s="149"/>
      <c r="Z666" s="149"/>
      <c r="AA666" s="149"/>
      <c r="AB666" s="149"/>
      <c r="AC666" s="149"/>
    </row>
    <row r="667" spans="1:29">
      <c r="A667" s="94"/>
      <c r="B667" s="94"/>
      <c r="F667" s="94"/>
      <c r="X667" s="149"/>
      <c r="Z667" s="149"/>
      <c r="AA667" s="149"/>
      <c r="AB667" s="149"/>
      <c r="AC667" s="149"/>
    </row>
    <row r="668" spans="1:29">
      <c r="A668" s="94"/>
      <c r="B668" s="94"/>
      <c r="F668" s="94"/>
      <c r="X668" s="149"/>
      <c r="Z668" s="149"/>
      <c r="AA668" s="149"/>
      <c r="AB668" s="149"/>
      <c r="AC668" s="149"/>
    </row>
    <row r="669" spans="1:29">
      <c r="A669" s="94"/>
      <c r="B669" s="94"/>
      <c r="F669" s="94"/>
      <c r="X669" s="149"/>
      <c r="Z669" s="149"/>
      <c r="AA669" s="149"/>
      <c r="AB669" s="149"/>
      <c r="AC669" s="149"/>
    </row>
    <row r="670" spans="1:29">
      <c r="A670" s="94"/>
      <c r="B670" s="94"/>
      <c r="F670" s="94"/>
      <c r="X670" s="149"/>
      <c r="Z670" s="149"/>
      <c r="AA670" s="149"/>
      <c r="AB670" s="149"/>
      <c r="AC670" s="149"/>
    </row>
    <row r="671" spans="1:29">
      <c r="A671" s="94"/>
      <c r="B671" s="94"/>
      <c r="F671" s="94"/>
      <c r="X671" s="149"/>
      <c r="Z671" s="149"/>
      <c r="AA671" s="149"/>
      <c r="AB671" s="149"/>
      <c r="AC671" s="149"/>
    </row>
    <row r="672" spans="1:29">
      <c r="A672" s="94"/>
      <c r="B672" s="94"/>
      <c r="F672" s="94"/>
      <c r="X672" s="149"/>
      <c r="Z672" s="149"/>
      <c r="AA672" s="149"/>
      <c r="AB672" s="149"/>
      <c r="AC672" s="149"/>
    </row>
    <row r="673" spans="1:25">
      <c r="A673" s="94"/>
      <c r="B673" s="94"/>
      <c r="F673" s="94"/>
      <c r="I673" s="94"/>
      <c r="J673" s="94"/>
      <c r="L673" s="94"/>
      <c r="M673" s="94"/>
      <c r="N673" s="94"/>
      <c r="O673" s="94"/>
      <c r="U673" s="94"/>
      <c r="V673" s="94"/>
      <c r="W673" s="94"/>
      <c r="X673" s="94"/>
      <c r="Y673" s="94"/>
    </row>
    <row r="674" spans="1:25">
      <c r="A674" s="94"/>
      <c r="B674" s="94"/>
      <c r="F674" s="94"/>
      <c r="I674" s="94"/>
      <c r="J674" s="94"/>
      <c r="L674" s="94"/>
      <c r="M674" s="94"/>
      <c r="N674" s="94"/>
      <c r="O674" s="94"/>
      <c r="U674" s="94"/>
      <c r="V674" s="94"/>
      <c r="W674" s="94"/>
      <c r="X674" s="94"/>
      <c r="Y674" s="94"/>
    </row>
    <row r="675" spans="1:25">
      <c r="A675" s="94"/>
      <c r="B675" s="94"/>
      <c r="F675" s="94"/>
      <c r="I675" s="94"/>
      <c r="J675" s="94"/>
      <c r="L675" s="94"/>
      <c r="M675" s="94"/>
      <c r="N675" s="94"/>
      <c r="O675" s="94"/>
      <c r="U675" s="94"/>
      <c r="V675" s="94"/>
      <c r="W675" s="94"/>
      <c r="X675" s="94"/>
      <c r="Y675" s="94"/>
    </row>
    <row r="676" spans="1:25">
      <c r="A676" s="94"/>
      <c r="B676" s="94"/>
      <c r="F676" s="94"/>
      <c r="I676" s="94"/>
      <c r="J676" s="94"/>
      <c r="L676" s="94"/>
      <c r="M676" s="94"/>
      <c r="N676" s="94"/>
      <c r="O676" s="94"/>
      <c r="U676" s="94"/>
      <c r="V676" s="94"/>
      <c r="W676" s="94"/>
      <c r="X676" s="94"/>
      <c r="Y676" s="94"/>
    </row>
    <row r="677" spans="1:25">
      <c r="A677" s="94"/>
      <c r="B677" s="94"/>
      <c r="F677" s="94"/>
      <c r="I677" s="94"/>
      <c r="J677" s="94"/>
      <c r="L677" s="94"/>
      <c r="M677" s="94"/>
      <c r="N677" s="94"/>
      <c r="O677" s="94"/>
      <c r="U677" s="94"/>
      <c r="V677" s="94"/>
      <c r="W677" s="94"/>
      <c r="X677" s="94"/>
      <c r="Y677" s="94"/>
    </row>
    <row r="678" spans="1:25">
      <c r="A678" s="94"/>
      <c r="B678" s="94"/>
      <c r="F678" s="94"/>
      <c r="I678" s="94"/>
      <c r="J678" s="94"/>
      <c r="L678" s="94"/>
      <c r="M678" s="94"/>
      <c r="N678" s="94"/>
      <c r="O678" s="94"/>
      <c r="U678" s="94"/>
      <c r="V678" s="94"/>
      <c r="W678" s="94"/>
      <c r="X678" s="94"/>
      <c r="Y678" s="94"/>
    </row>
    <row r="679" spans="1:25">
      <c r="A679" s="94"/>
      <c r="B679" s="94"/>
      <c r="F679" s="94"/>
      <c r="I679" s="94"/>
      <c r="J679" s="94"/>
      <c r="L679" s="94"/>
      <c r="M679" s="94"/>
      <c r="N679" s="94"/>
      <c r="O679" s="94"/>
      <c r="U679" s="94"/>
      <c r="V679" s="94"/>
      <c r="W679" s="94"/>
      <c r="X679" s="94"/>
      <c r="Y679" s="94"/>
    </row>
    <row r="680" spans="1:25">
      <c r="A680" s="94"/>
      <c r="B680" s="94"/>
      <c r="F680" s="94"/>
      <c r="I680" s="94"/>
      <c r="J680" s="94"/>
      <c r="L680" s="94"/>
      <c r="M680" s="94"/>
      <c r="N680" s="94"/>
      <c r="O680" s="94"/>
      <c r="U680" s="94"/>
      <c r="V680" s="94"/>
      <c r="W680" s="94"/>
      <c r="X680" s="94"/>
      <c r="Y680" s="94"/>
    </row>
    <row r="681" spans="1:25">
      <c r="A681" s="94"/>
      <c r="B681" s="94"/>
      <c r="F681" s="94"/>
      <c r="I681" s="94"/>
      <c r="J681" s="94"/>
      <c r="L681" s="94"/>
      <c r="M681" s="94"/>
      <c r="N681" s="94"/>
      <c r="O681" s="94"/>
      <c r="U681" s="94"/>
      <c r="V681" s="94"/>
      <c r="W681" s="94"/>
      <c r="X681" s="94"/>
      <c r="Y681" s="94"/>
    </row>
    <row r="682" spans="1:25">
      <c r="A682" s="94"/>
      <c r="B682" s="94"/>
      <c r="F682" s="94"/>
      <c r="I682" s="94"/>
      <c r="J682" s="94"/>
      <c r="L682" s="94"/>
      <c r="M682" s="94"/>
      <c r="N682" s="94"/>
      <c r="O682" s="94"/>
      <c r="U682" s="94"/>
      <c r="V682" s="94"/>
      <c r="W682" s="94"/>
      <c r="X682" s="94"/>
      <c r="Y682" s="94"/>
    </row>
    <row r="683" spans="1:25">
      <c r="A683" s="94"/>
      <c r="B683" s="94"/>
      <c r="F683" s="94"/>
      <c r="I683" s="94"/>
      <c r="J683" s="94"/>
      <c r="L683" s="94"/>
      <c r="M683" s="94"/>
      <c r="N683" s="94"/>
      <c r="O683" s="94"/>
      <c r="U683" s="94"/>
      <c r="V683" s="94"/>
      <c r="W683" s="94"/>
      <c r="X683" s="94"/>
      <c r="Y683" s="94"/>
    </row>
    <row r="684" spans="1:25">
      <c r="A684" s="94"/>
      <c r="B684" s="94"/>
      <c r="F684" s="94"/>
      <c r="I684" s="94"/>
      <c r="J684" s="94"/>
      <c r="L684" s="94"/>
      <c r="M684" s="94"/>
      <c r="N684" s="94"/>
      <c r="O684" s="94"/>
      <c r="U684" s="94"/>
      <c r="V684" s="94"/>
      <c r="W684" s="94"/>
      <c r="X684" s="94"/>
      <c r="Y684" s="94"/>
    </row>
    <row r="685" spans="1:25">
      <c r="A685" s="94"/>
      <c r="B685" s="94"/>
      <c r="F685" s="94"/>
      <c r="I685" s="94"/>
      <c r="J685" s="94"/>
      <c r="L685" s="94"/>
      <c r="M685" s="94"/>
      <c r="N685" s="94"/>
      <c r="O685" s="94"/>
      <c r="U685" s="94"/>
      <c r="V685" s="94"/>
      <c r="W685" s="94"/>
      <c r="X685" s="94"/>
      <c r="Y685" s="94"/>
    </row>
    <row r="686" spans="1:25">
      <c r="A686" s="94"/>
      <c r="B686" s="94"/>
      <c r="F686" s="94"/>
      <c r="I686" s="94"/>
      <c r="J686" s="94"/>
      <c r="L686" s="94"/>
      <c r="M686" s="94"/>
      <c r="N686" s="94"/>
      <c r="O686" s="94"/>
      <c r="U686" s="94"/>
      <c r="V686" s="94"/>
      <c r="W686" s="94"/>
      <c r="X686" s="94"/>
      <c r="Y686" s="94"/>
    </row>
    <row r="687" spans="1:25">
      <c r="A687" s="94"/>
      <c r="B687" s="94"/>
      <c r="F687" s="94"/>
      <c r="I687" s="94"/>
      <c r="J687" s="94"/>
      <c r="L687" s="94"/>
      <c r="M687" s="94"/>
      <c r="N687" s="94"/>
      <c r="O687" s="94"/>
      <c r="U687" s="94"/>
      <c r="V687" s="94"/>
      <c r="W687" s="94"/>
      <c r="X687" s="94"/>
      <c r="Y687" s="94"/>
    </row>
    <row r="688" spans="1:25">
      <c r="A688" s="94"/>
      <c r="B688" s="94"/>
      <c r="F688" s="94"/>
      <c r="I688" s="94"/>
      <c r="J688" s="94"/>
      <c r="L688" s="94"/>
      <c r="M688" s="94"/>
      <c r="N688" s="94"/>
      <c r="O688" s="94"/>
      <c r="U688" s="94"/>
      <c r="V688" s="94"/>
      <c r="W688" s="94"/>
      <c r="X688" s="94"/>
      <c r="Y688" s="94"/>
    </row>
    <row r="689" spans="1:25">
      <c r="A689" s="94"/>
      <c r="B689" s="94"/>
      <c r="F689" s="94"/>
      <c r="I689" s="94"/>
      <c r="J689" s="94"/>
      <c r="L689" s="94"/>
      <c r="M689" s="94"/>
      <c r="N689" s="94"/>
      <c r="O689" s="94"/>
      <c r="U689" s="94"/>
      <c r="V689" s="94"/>
      <c r="W689" s="94"/>
      <c r="X689" s="94"/>
      <c r="Y689" s="94"/>
    </row>
    <row r="690" spans="1:25">
      <c r="A690" s="94"/>
      <c r="B690" s="94"/>
      <c r="F690" s="94"/>
      <c r="I690" s="94"/>
      <c r="J690" s="94"/>
      <c r="L690" s="94"/>
      <c r="M690" s="94"/>
      <c r="N690" s="94"/>
      <c r="O690" s="94"/>
      <c r="U690" s="94"/>
      <c r="V690" s="94"/>
      <c r="W690" s="94"/>
      <c r="X690" s="94"/>
      <c r="Y690" s="94"/>
    </row>
    <row r="691" spans="1:25">
      <c r="A691" s="94"/>
      <c r="B691" s="94"/>
      <c r="F691" s="94"/>
      <c r="I691" s="94"/>
      <c r="J691" s="94"/>
      <c r="L691" s="94"/>
      <c r="M691" s="94"/>
      <c r="N691" s="94"/>
      <c r="O691" s="94"/>
      <c r="U691" s="94"/>
      <c r="V691" s="94"/>
      <c r="W691" s="94"/>
      <c r="X691" s="94"/>
      <c r="Y691" s="94"/>
    </row>
    <row r="692" spans="1:25">
      <c r="A692" s="94"/>
      <c r="B692" s="94"/>
      <c r="F692" s="94"/>
      <c r="I692" s="94"/>
      <c r="J692" s="94"/>
      <c r="L692" s="94"/>
      <c r="M692" s="94"/>
      <c r="N692" s="94"/>
      <c r="O692" s="94"/>
      <c r="U692" s="94"/>
      <c r="V692" s="94"/>
      <c r="W692" s="94"/>
      <c r="X692" s="94"/>
      <c r="Y692" s="94"/>
    </row>
    <row r="693" spans="1:25">
      <c r="A693" s="94"/>
      <c r="B693" s="94"/>
      <c r="F693" s="94"/>
      <c r="I693" s="94"/>
      <c r="J693" s="94"/>
      <c r="L693" s="94"/>
      <c r="M693" s="94"/>
      <c r="N693" s="94"/>
      <c r="O693" s="94"/>
      <c r="U693" s="94"/>
      <c r="V693" s="94"/>
      <c r="W693" s="94"/>
      <c r="X693" s="94"/>
      <c r="Y693" s="94"/>
    </row>
    <row r="694" spans="1:25">
      <c r="A694" s="94"/>
      <c r="B694" s="94"/>
      <c r="F694" s="94"/>
      <c r="I694" s="94"/>
      <c r="J694" s="94"/>
      <c r="L694" s="94"/>
      <c r="M694" s="94"/>
      <c r="N694" s="94"/>
      <c r="O694" s="94"/>
      <c r="U694" s="94"/>
      <c r="V694" s="94"/>
      <c r="W694" s="94"/>
      <c r="X694" s="94"/>
      <c r="Y694" s="94"/>
    </row>
    <row r="695" spans="1:25">
      <c r="A695" s="94"/>
      <c r="B695" s="94"/>
      <c r="F695" s="94"/>
      <c r="I695" s="94"/>
      <c r="J695" s="94"/>
      <c r="L695" s="94"/>
      <c r="M695" s="94"/>
      <c r="N695" s="94"/>
      <c r="O695" s="94"/>
      <c r="U695" s="94"/>
      <c r="V695" s="94"/>
      <c r="W695" s="94"/>
      <c r="X695" s="94"/>
      <c r="Y695" s="94"/>
    </row>
    <row r="696" spans="1:25">
      <c r="A696" s="94"/>
      <c r="B696" s="94"/>
      <c r="F696" s="94"/>
      <c r="I696" s="94"/>
      <c r="J696" s="94"/>
      <c r="L696" s="94"/>
      <c r="M696" s="94"/>
      <c r="N696" s="94"/>
      <c r="O696" s="94"/>
      <c r="U696" s="94"/>
      <c r="V696" s="94"/>
      <c r="W696" s="94"/>
      <c r="X696" s="94"/>
      <c r="Y696" s="94"/>
    </row>
    <row r="697" spans="1:25">
      <c r="A697" s="94"/>
      <c r="B697" s="94"/>
      <c r="F697" s="94"/>
      <c r="I697" s="94"/>
      <c r="J697" s="94"/>
      <c r="L697" s="94"/>
      <c r="M697" s="94"/>
      <c r="N697" s="94"/>
      <c r="O697" s="94"/>
      <c r="U697" s="94"/>
      <c r="V697" s="94"/>
      <c r="W697" s="94"/>
      <c r="X697" s="94"/>
      <c r="Y697" s="94"/>
    </row>
    <row r="698" spans="1:25">
      <c r="A698" s="94"/>
      <c r="B698" s="94"/>
      <c r="F698" s="94"/>
      <c r="I698" s="94"/>
      <c r="J698" s="94"/>
      <c r="L698" s="94"/>
      <c r="M698" s="94"/>
      <c r="N698" s="94"/>
      <c r="O698" s="94"/>
      <c r="U698" s="94"/>
      <c r="V698" s="94"/>
      <c r="W698" s="94"/>
      <c r="X698" s="94"/>
      <c r="Y698" s="94"/>
    </row>
    <row r="699" spans="1:25">
      <c r="A699" s="94"/>
      <c r="B699" s="94"/>
      <c r="F699" s="94"/>
      <c r="I699" s="94"/>
      <c r="J699" s="94"/>
      <c r="L699" s="94"/>
      <c r="M699" s="94"/>
      <c r="N699" s="94"/>
      <c r="O699" s="94"/>
      <c r="U699" s="94"/>
      <c r="V699" s="94"/>
      <c r="W699" s="94"/>
      <c r="X699" s="94"/>
      <c r="Y699" s="94"/>
    </row>
    <row r="700" spans="1:25">
      <c r="A700" s="94"/>
      <c r="B700" s="94"/>
      <c r="F700" s="94"/>
      <c r="I700" s="94"/>
      <c r="J700" s="94"/>
      <c r="L700" s="94"/>
      <c r="M700" s="94"/>
      <c r="N700" s="94"/>
      <c r="O700" s="94"/>
      <c r="U700" s="94"/>
      <c r="V700" s="94"/>
      <c r="W700" s="94"/>
      <c r="X700" s="94"/>
      <c r="Y700" s="94"/>
    </row>
    <row r="701" spans="1:25">
      <c r="A701" s="94"/>
      <c r="B701" s="94"/>
      <c r="F701" s="94"/>
      <c r="I701" s="94"/>
      <c r="J701" s="94"/>
      <c r="L701" s="94"/>
      <c r="M701" s="94"/>
      <c r="N701" s="94"/>
      <c r="O701" s="94"/>
      <c r="U701" s="94"/>
      <c r="V701" s="94"/>
      <c r="W701" s="94"/>
      <c r="X701" s="94"/>
      <c r="Y701" s="94"/>
    </row>
    <row r="702" spans="1:25">
      <c r="A702" s="94"/>
      <c r="B702" s="94"/>
      <c r="F702" s="94"/>
      <c r="I702" s="94"/>
      <c r="J702" s="94"/>
      <c r="L702" s="94"/>
      <c r="M702" s="94"/>
      <c r="N702" s="94"/>
      <c r="O702" s="94"/>
      <c r="U702" s="94"/>
      <c r="V702" s="94"/>
      <c r="W702" s="94"/>
      <c r="X702" s="94"/>
      <c r="Y702" s="94"/>
    </row>
    <row r="703" spans="1:25">
      <c r="A703" s="94"/>
      <c r="B703" s="94"/>
      <c r="F703" s="94"/>
      <c r="I703" s="94"/>
      <c r="J703" s="94"/>
      <c r="L703" s="94"/>
      <c r="M703" s="94"/>
      <c r="N703" s="94"/>
      <c r="O703" s="94"/>
      <c r="U703" s="94"/>
      <c r="V703" s="94"/>
      <c r="W703" s="94"/>
      <c r="X703" s="94"/>
      <c r="Y703" s="94"/>
    </row>
    <row r="704" spans="1:25">
      <c r="A704" s="94"/>
      <c r="B704" s="94"/>
      <c r="F704" s="94"/>
      <c r="I704" s="94"/>
      <c r="J704" s="94"/>
      <c r="L704" s="94"/>
      <c r="M704" s="94"/>
      <c r="N704" s="94"/>
      <c r="O704" s="94"/>
      <c r="U704" s="94"/>
      <c r="V704" s="94"/>
      <c r="W704" s="94"/>
      <c r="X704" s="94"/>
      <c r="Y704" s="94"/>
    </row>
    <row r="705" spans="1:25">
      <c r="A705" s="94"/>
      <c r="B705" s="94"/>
      <c r="F705" s="94"/>
      <c r="I705" s="94"/>
      <c r="J705" s="94"/>
      <c r="L705" s="94"/>
      <c r="M705" s="94"/>
      <c r="N705" s="94"/>
      <c r="O705" s="94"/>
      <c r="U705" s="94"/>
      <c r="V705" s="94"/>
      <c r="W705" s="94"/>
      <c r="X705" s="94"/>
      <c r="Y705" s="94"/>
    </row>
    <row r="706" spans="1:25">
      <c r="A706" s="94"/>
      <c r="B706" s="94"/>
      <c r="F706" s="94"/>
      <c r="I706" s="94"/>
      <c r="J706" s="94"/>
      <c r="L706" s="94"/>
      <c r="M706" s="94"/>
      <c r="N706" s="94"/>
      <c r="O706" s="94"/>
      <c r="U706" s="94"/>
      <c r="V706" s="94"/>
      <c r="W706" s="94"/>
      <c r="X706" s="94"/>
      <c r="Y706" s="94"/>
    </row>
    <row r="707" spans="1:25">
      <c r="A707" s="94"/>
      <c r="B707" s="94"/>
      <c r="F707" s="94"/>
      <c r="I707" s="94"/>
      <c r="J707" s="94"/>
      <c r="L707" s="94"/>
      <c r="M707" s="94"/>
      <c r="N707" s="94"/>
      <c r="O707" s="94"/>
      <c r="U707" s="94"/>
      <c r="V707" s="94"/>
      <c r="W707" s="94"/>
      <c r="X707" s="94"/>
      <c r="Y707" s="94"/>
    </row>
    <row r="708" spans="1:25">
      <c r="A708" s="94"/>
      <c r="B708" s="94"/>
      <c r="F708" s="94"/>
      <c r="I708" s="94"/>
      <c r="J708" s="94"/>
      <c r="L708" s="94"/>
      <c r="M708" s="94"/>
      <c r="N708" s="94"/>
      <c r="O708" s="94"/>
      <c r="U708" s="94"/>
      <c r="V708" s="94"/>
      <c r="W708" s="94"/>
      <c r="X708" s="94"/>
      <c r="Y708" s="94"/>
    </row>
    <row r="709" spans="1:25">
      <c r="A709" s="94"/>
      <c r="B709" s="94"/>
      <c r="F709" s="94"/>
      <c r="I709" s="94"/>
      <c r="J709" s="94"/>
      <c r="L709" s="94"/>
      <c r="M709" s="94"/>
      <c r="N709" s="94"/>
      <c r="O709" s="94"/>
      <c r="U709" s="94"/>
      <c r="V709" s="94"/>
      <c r="W709" s="94"/>
      <c r="X709" s="94"/>
      <c r="Y709" s="94"/>
    </row>
    <row r="710" spans="1:25">
      <c r="A710" s="94"/>
      <c r="B710" s="94"/>
      <c r="F710" s="94"/>
      <c r="I710" s="94"/>
      <c r="J710" s="94"/>
      <c r="L710" s="94"/>
      <c r="M710" s="94"/>
      <c r="N710" s="94"/>
      <c r="O710" s="94"/>
      <c r="U710" s="94"/>
      <c r="V710" s="94"/>
      <c r="W710" s="94"/>
      <c r="X710" s="94"/>
      <c r="Y710" s="94"/>
    </row>
    <row r="711" spans="1:25">
      <c r="A711" s="94"/>
      <c r="B711" s="94"/>
      <c r="F711" s="94"/>
      <c r="I711" s="94"/>
      <c r="J711" s="94"/>
      <c r="L711" s="94"/>
      <c r="M711" s="94"/>
      <c r="N711" s="94"/>
      <c r="O711" s="94"/>
      <c r="U711" s="94"/>
      <c r="V711" s="94"/>
      <c r="W711" s="94"/>
      <c r="X711" s="94"/>
      <c r="Y711" s="94"/>
    </row>
    <row r="712" spans="1:25">
      <c r="A712" s="94"/>
      <c r="B712" s="94"/>
      <c r="F712" s="94"/>
      <c r="I712" s="94"/>
      <c r="J712" s="94"/>
      <c r="L712" s="94"/>
      <c r="M712" s="94"/>
      <c r="N712" s="94"/>
      <c r="O712" s="94"/>
      <c r="U712" s="94"/>
      <c r="V712" s="94"/>
      <c r="W712" s="94"/>
      <c r="X712" s="94"/>
      <c r="Y712" s="94"/>
    </row>
    <row r="713" spans="1:25">
      <c r="A713" s="94"/>
      <c r="B713" s="94"/>
      <c r="F713" s="94"/>
      <c r="I713" s="94"/>
      <c r="J713" s="94"/>
      <c r="L713" s="94"/>
      <c r="M713" s="94"/>
      <c r="N713" s="94"/>
      <c r="O713" s="94"/>
      <c r="U713" s="94"/>
      <c r="V713" s="94"/>
      <c r="W713" s="94"/>
      <c r="X713" s="94"/>
      <c r="Y713" s="94"/>
    </row>
    <row r="714" spans="1:25">
      <c r="A714" s="94"/>
      <c r="B714" s="94"/>
      <c r="F714" s="94"/>
      <c r="I714" s="94"/>
      <c r="J714" s="94"/>
      <c r="L714" s="94"/>
      <c r="M714" s="94"/>
      <c r="N714" s="94"/>
      <c r="O714" s="94"/>
      <c r="U714" s="94"/>
      <c r="V714" s="94"/>
      <c r="W714" s="94"/>
      <c r="X714" s="94"/>
      <c r="Y714" s="94"/>
    </row>
    <row r="715" spans="1:25">
      <c r="A715" s="94"/>
      <c r="B715" s="94"/>
      <c r="F715" s="94"/>
      <c r="I715" s="94"/>
      <c r="J715" s="94"/>
      <c r="L715" s="94"/>
      <c r="M715" s="94"/>
      <c r="N715" s="94"/>
      <c r="O715" s="94"/>
      <c r="U715" s="94"/>
      <c r="V715" s="94"/>
      <c r="W715" s="94"/>
      <c r="X715" s="94"/>
      <c r="Y715" s="94"/>
    </row>
    <row r="716" spans="1:25">
      <c r="A716" s="94"/>
      <c r="B716" s="94"/>
      <c r="F716" s="94"/>
      <c r="I716" s="94"/>
      <c r="J716" s="94"/>
      <c r="L716" s="94"/>
      <c r="M716" s="94"/>
      <c r="N716" s="94"/>
      <c r="O716" s="94"/>
      <c r="U716" s="94"/>
      <c r="V716" s="94"/>
      <c r="W716" s="94"/>
      <c r="X716" s="94"/>
      <c r="Y716" s="94"/>
    </row>
    <row r="717" spans="1:25">
      <c r="A717" s="94"/>
      <c r="B717" s="94"/>
      <c r="F717" s="94"/>
      <c r="I717" s="94"/>
      <c r="J717" s="94"/>
      <c r="L717" s="94"/>
      <c r="M717" s="94"/>
      <c r="N717" s="94"/>
      <c r="O717" s="94"/>
      <c r="U717" s="94"/>
      <c r="V717" s="94"/>
      <c r="W717" s="94"/>
      <c r="X717" s="94"/>
      <c r="Y717" s="94"/>
    </row>
    <row r="718" spans="1:25">
      <c r="A718" s="94"/>
      <c r="B718" s="94"/>
      <c r="F718" s="94"/>
      <c r="I718" s="94"/>
      <c r="J718" s="94"/>
      <c r="L718" s="94"/>
      <c r="M718" s="94"/>
      <c r="N718" s="94"/>
      <c r="O718" s="94"/>
      <c r="U718" s="94"/>
      <c r="V718" s="94"/>
      <c r="W718" s="94"/>
      <c r="X718" s="94"/>
      <c r="Y718" s="94"/>
    </row>
    <row r="719" spans="1:25">
      <c r="A719" s="94"/>
      <c r="B719" s="94"/>
      <c r="F719" s="94"/>
      <c r="I719" s="94"/>
      <c r="J719" s="94"/>
      <c r="L719" s="94"/>
      <c r="M719" s="94"/>
      <c r="N719" s="94"/>
      <c r="O719" s="94"/>
      <c r="U719" s="94"/>
      <c r="V719" s="94"/>
      <c r="W719" s="94"/>
      <c r="X719" s="94"/>
      <c r="Y719" s="94"/>
    </row>
    <row r="720" spans="1:25">
      <c r="A720" s="94"/>
      <c r="B720" s="94"/>
      <c r="F720" s="94"/>
      <c r="I720" s="94"/>
      <c r="J720" s="94"/>
      <c r="L720" s="94"/>
      <c r="M720" s="94"/>
      <c r="N720" s="94"/>
      <c r="O720" s="94"/>
      <c r="U720" s="94"/>
      <c r="V720" s="94"/>
      <c r="W720" s="94"/>
      <c r="X720" s="94"/>
      <c r="Y720" s="94"/>
    </row>
    <row r="721" spans="1:25">
      <c r="A721" s="94"/>
      <c r="B721" s="94"/>
      <c r="F721" s="94"/>
      <c r="I721" s="94"/>
      <c r="J721" s="94"/>
      <c r="L721" s="94"/>
      <c r="M721" s="94"/>
      <c r="N721" s="94"/>
      <c r="O721" s="94"/>
      <c r="U721" s="94"/>
      <c r="V721" s="94"/>
      <c r="W721" s="94"/>
      <c r="X721" s="94"/>
      <c r="Y721" s="94"/>
    </row>
    <row r="722" spans="1:25">
      <c r="A722" s="94"/>
      <c r="B722" s="94"/>
      <c r="F722" s="94"/>
      <c r="I722" s="94"/>
      <c r="J722" s="94"/>
      <c r="L722" s="94"/>
      <c r="M722" s="94"/>
      <c r="N722" s="94"/>
      <c r="O722" s="94"/>
      <c r="U722" s="94"/>
      <c r="V722" s="94"/>
      <c r="W722" s="94"/>
      <c r="X722" s="94"/>
      <c r="Y722" s="94"/>
    </row>
    <row r="723" spans="1:25">
      <c r="A723" s="94"/>
      <c r="B723" s="94"/>
      <c r="F723" s="94"/>
      <c r="I723" s="94"/>
      <c r="J723" s="94"/>
      <c r="L723" s="94"/>
      <c r="M723" s="94"/>
      <c r="N723" s="94"/>
      <c r="O723" s="94"/>
      <c r="U723" s="94"/>
      <c r="V723" s="94"/>
      <c r="W723" s="94"/>
      <c r="X723" s="94"/>
      <c r="Y723" s="94"/>
    </row>
    <row r="724" spans="1:25">
      <c r="A724" s="94"/>
      <c r="B724" s="94"/>
      <c r="F724" s="94"/>
      <c r="I724" s="94"/>
      <c r="J724" s="94"/>
      <c r="L724" s="94"/>
      <c r="M724" s="94"/>
      <c r="N724" s="94"/>
      <c r="O724" s="94"/>
      <c r="U724" s="94"/>
      <c r="V724" s="94"/>
      <c r="W724" s="94"/>
      <c r="X724" s="94"/>
      <c r="Y724" s="94"/>
    </row>
    <row r="725" spans="1:25">
      <c r="A725" s="94"/>
      <c r="B725" s="94"/>
      <c r="F725" s="94"/>
      <c r="I725" s="94"/>
      <c r="J725" s="94"/>
      <c r="L725" s="94"/>
      <c r="M725" s="94"/>
      <c r="N725" s="94"/>
      <c r="O725" s="94"/>
      <c r="U725" s="94"/>
      <c r="V725" s="94"/>
      <c r="W725" s="94"/>
      <c r="X725" s="94"/>
      <c r="Y725" s="94"/>
    </row>
    <row r="726" spans="1:25">
      <c r="A726" s="94"/>
      <c r="B726" s="94"/>
      <c r="F726" s="94"/>
      <c r="I726" s="94"/>
      <c r="J726" s="94"/>
      <c r="L726" s="94"/>
      <c r="M726" s="94"/>
      <c r="N726" s="94"/>
      <c r="O726" s="94"/>
      <c r="U726" s="94"/>
      <c r="V726" s="94"/>
      <c r="W726" s="94"/>
      <c r="X726" s="94"/>
      <c r="Y726" s="94"/>
    </row>
    <row r="727" spans="1:25">
      <c r="A727" s="94"/>
      <c r="B727" s="94"/>
      <c r="F727" s="94"/>
      <c r="I727" s="94"/>
      <c r="J727" s="94"/>
      <c r="L727" s="94"/>
      <c r="M727" s="94"/>
      <c r="N727" s="94"/>
      <c r="O727" s="94"/>
      <c r="U727" s="94"/>
      <c r="V727" s="94"/>
      <c r="W727" s="94"/>
      <c r="X727" s="94"/>
      <c r="Y727" s="94"/>
    </row>
    <row r="728" spans="1:25">
      <c r="A728" s="94"/>
      <c r="B728" s="94"/>
      <c r="F728" s="94"/>
      <c r="I728" s="94"/>
      <c r="J728" s="94"/>
      <c r="L728" s="94"/>
      <c r="M728" s="94"/>
      <c r="N728" s="94"/>
      <c r="O728" s="94"/>
      <c r="U728" s="94"/>
      <c r="V728" s="94"/>
      <c r="W728" s="94"/>
      <c r="X728" s="94"/>
      <c r="Y728" s="94"/>
    </row>
    <row r="729" spans="1:25">
      <c r="A729" s="94"/>
      <c r="B729" s="94"/>
      <c r="F729" s="94"/>
      <c r="I729" s="94"/>
      <c r="J729" s="94"/>
      <c r="L729" s="94"/>
      <c r="M729" s="94"/>
      <c r="N729" s="94"/>
      <c r="O729" s="94"/>
      <c r="U729" s="94"/>
      <c r="V729" s="94"/>
      <c r="W729" s="94"/>
      <c r="X729" s="94"/>
      <c r="Y729" s="94"/>
    </row>
    <row r="730" spans="1:25">
      <c r="A730" s="94"/>
      <c r="B730" s="94"/>
      <c r="F730" s="94"/>
      <c r="I730" s="94"/>
      <c r="J730" s="94"/>
      <c r="L730" s="94"/>
      <c r="M730" s="94"/>
      <c r="N730" s="94"/>
      <c r="O730" s="94"/>
      <c r="U730" s="94"/>
      <c r="V730" s="94"/>
      <c r="W730" s="94"/>
      <c r="X730" s="94"/>
      <c r="Y730" s="94"/>
    </row>
    <row r="731" spans="1:25">
      <c r="A731" s="94"/>
      <c r="B731" s="94"/>
      <c r="F731" s="94"/>
      <c r="I731" s="94"/>
      <c r="J731" s="94"/>
      <c r="L731" s="94"/>
      <c r="M731" s="94"/>
      <c r="N731" s="94"/>
      <c r="O731" s="94"/>
      <c r="U731" s="94"/>
      <c r="V731" s="94"/>
      <c r="W731" s="94"/>
      <c r="X731" s="94"/>
      <c r="Y731" s="94"/>
    </row>
    <row r="732" spans="1:25">
      <c r="A732" s="94"/>
      <c r="B732" s="94"/>
      <c r="F732" s="94"/>
      <c r="I732" s="94"/>
      <c r="J732" s="94"/>
      <c r="L732" s="94"/>
      <c r="M732" s="94"/>
      <c r="N732" s="94"/>
      <c r="O732" s="94"/>
      <c r="U732" s="94"/>
      <c r="V732" s="94"/>
      <c r="W732" s="94"/>
      <c r="X732" s="94"/>
      <c r="Y732" s="94"/>
    </row>
    <row r="733" spans="1:25">
      <c r="A733" s="94"/>
      <c r="B733" s="94"/>
      <c r="F733" s="94"/>
      <c r="I733" s="94"/>
      <c r="J733" s="94"/>
      <c r="L733" s="94"/>
      <c r="M733" s="94"/>
      <c r="N733" s="94"/>
      <c r="O733" s="94"/>
      <c r="U733" s="94"/>
      <c r="V733" s="94"/>
      <c r="W733" s="94"/>
      <c r="X733" s="94"/>
      <c r="Y733" s="94"/>
    </row>
    <row r="734" spans="1:25">
      <c r="A734" s="94"/>
      <c r="B734" s="94"/>
      <c r="F734" s="94"/>
      <c r="I734" s="94"/>
      <c r="J734" s="94"/>
      <c r="L734" s="94"/>
      <c r="M734" s="94"/>
      <c r="N734" s="94"/>
      <c r="O734" s="94"/>
      <c r="U734" s="94"/>
      <c r="V734" s="94"/>
      <c r="W734" s="94"/>
      <c r="X734" s="94"/>
      <c r="Y734" s="94"/>
    </row>
    <row r="735" spans="1:25">
      <c r="A735" s="94"/>
      <c r="B735" s="94"/>
      <c r="F735" s="94"/>
      <c r="I735" s="94"/>
      <c r="J735" s="94"/>
      <c r="L735" s="94"/>
      <c r="M735" s="94"/>
      <c r="N735" s="94"/>
      <c r="O735" s="94"/>
      <c r="U735" s="94"/>
      <c r="V735" s="94"/>
      <c r="W735" s="94"/>
      <c r="X735" s="94"/>
      <c r="Y735" s="94"/>
    </row>
    <row r="736" spans="1:25">
      <c r="A736" s="94"/>
      <c r="B736" s="94"/>
      <c r="F736" s="94"/>
      <c r="I736" s="94"/>
      <c r="J736" s="94"/>
      <c r="L736" s="94"/>
      <c r="M736" s="94"/>
      <c r="N736" s="94"/>
      <c r="O736" s="94"/>
      <c r="U736" s="94"/>
      <c r="V736" s="94"/>
      <c r="W736" s="94"/>
      <c r="X736" s="94"/>
      <c r="Y736" s="94"/>
    </row>
    <row r="737" spans="1:25">
      <c r="A737" s="94"/>
      <c r="B737" s="94"/>
      <c r="F737" s="94"/>
      <c r="I737" s="94"/>
      <c r="J737" s="94"/>
      <c r="L737" s="94"/>
      <c r="M737" s="94"/>
      <c r="N737" s="94"/>
      <c r="O737" s="94"/>
      <c r="U737" s="94"/>
      <c r="V737" s="94"/>
      <c r="W737" s="94"/>
      <c r="X737" s="94"/>
      <c r="Y737" s="94"/>
    </row>
    <row r="738" spans="1:25">
      <c r="A738" s="94"/>
      <c r="B738" s="94"/>
      <c r="F738" s="94"/>
      <c r="I738" s="94"/>
      <c r="J738" s="94"/>
      <c r="L738" s="94"/>
      <c r="M738" s="94"/>
      <c r="N738" s="94"/>
      <c r="O738" s="94"/>
      <c r="U738" s="94"/>
      <c r="V738" s="94"/>
      <c r="W738" s="94"/>
      <c r="X738" s="94"/>
      <c r="Y738" s="94"/>
    </row>
    <row r="739" spans="1:25">
      <c r="A739" s="94"/>
      <c r="B739" s="94"/>
      <c r="F739" s="94"/>
      <c r="I739" s="94"/>
      <c r="J739" s="94"/>
      <c r="L739" s="94"/>
      <c r="M739" s="94"/>
      <c r="N739" s="94"/>
      <c r="O739" s="94"/>
      <c r="U739" s="94"/>
      <c r="V739" s="94"/>
      <c r="W739" s="94"/>
      <c r="X739" s="94"/>
      <c r="Y739" s="94"/>
    </row>
    <row r="740" spans="1:25">
      <c r="A740" s="94"/>
      <c r="B740" s="94"/>
      <c r="F740" s="94"/>
      <c r="I740" s="94"/>
      <c r="J740" s="94"/>
      <c r="L740" s="94"/>
      <c r="M740" s="94"/>
      <c r="N740" s="94"/>
      <c r="O740" s="94"/>
      <c r="U740" s="94"/>
      <c r="V740" s="94"/>
      <c r="W740" s="94"/>
      <c r="X740" s="94"/>
      <c r="Y740" s="94"/>
    </row>
    <row r="741" spans="1:25">
      <c r="A741" s="94"/>
      <c r="B741" s="94"/>
      <c r="F741" s="94"/>
      <c r="I741" s="94"/>
      <c r="J741" s="94"/>
      <c r="L741" s="94"/>
      <c r="M741" s="94"/>
      <c r="N741" s="94"/>
      <c r="O741" s="94"/>
      <c r="U741" s="94"/>
      <c r="V741" s="94"/>
      <c r="W741" s="94"/>
      <c r="X741" s="94"/>
      <c r="Y741" s="94"/>
    </row>
    <row r="742" spans="1:25">
      <c r="A742" s="94"/>
      <c r="B742" s="94"/>
      <c r="F742" s="94"/>
      <c r="I742" s="94"/>
      <c r="J742" s="94"/>
      <c r="L742" s="94"/>
      <c r="M742" s="94"/>
      <c r="N742" s="94"/>
      <c r="O742" s="94"/>
      <c r="U742" s="94"/>
      <c r="V742" s="94"/>
      <c r="W742" s="94"/>
      <c r="X742" s="94"/>
      <c r="Y742" s="94"/>
    </row>
    <row r="743" spans="1:25">
      <c r="A743" s="94"/>
      <c r="B743" s="94"/>
      <c r="F743" s="94"/>
      <c r="I743" s="94"/>
      <c r="J743" s="94"/>
      <c r="L743" s="94"/>
      <c r="M743" s="94"/>
      <c r="N743" s="94"/>
      <c r="O743" s="94"/>
      <c r="U743" s="94"/>
      <c r="V743" s="94"/>
      <c r="W743" s="94"/>
      <c r="X743" s="94"/>
      <c r="Y743" s="94"/>
    </row>
    <row r="744" spans="1:25">
      <c r="A744" s="94"/>
      <c r="B744" s="94"/>
      <c r="F744" s="94"/>
      <c r="I744" s="94"/>
      <c r="J744" s="94"/>
      <c r="L744" s="94"/>
      <c r="M744" s="94"/>
      <c r="N744" s="94"/>
      <c r="O744" s="94"/>
      <c r="U744" s="94"/>
      <c r="V744" s="94"/>
      <c r="W744" s="94"/>
      <c r="X744" s="94"/>
      <c r="Y744" s="94"/>
    </row>
    <row r="745" spans="1:25">
      <c r="A745" s="94"/>
      <c r="B745" s="94"/>
      <c r="F745" s="94"/>
      <c r="I745" s="94"/>
      <c r="J745" s="94"/>
      <c r="L745" s="94"/>
      <c r="M745" s="94"/>
      <c r="N745" s="94"/>
      <c r="O745" s="94"/>
      <c r="U745" s="94"/>
      <c r="V745" s="94"/>
      <c r="W745" s="94"/>
      <c r="X745" s="94"/>
      <c r="Y745" s="94"/>
    </row>
    <row r="746" spans="1:25">
      <c r="A746" s="94"/>
      <c r="B746" s="94"/>
      <c r="F746" s="94"/>
      <c r="I746" s="94"/>
      <c r="J746" s="94"/>
      <c r="L746" s="94"/>
      <c r="M746" s="94"/>
      <c r="N746" s="94"/>
      <c r="O746" s="94"/>
      <c r="U746" s="94"/>
      <c r="V746" s="94"/>
      <c r="W746" s="94"/>
      <c r="X746" s="94"/>
      <c r="Y746" s="94"/>
    </row>
    <row r="747" spans="1:25">
      <c r="A747" s="94"/>
      <c r="B747" s="94"/>
      <c r="F747" s="94"/>
      <c r="I747" s="94"/>
      <c r="J747" s="94"/>
      <c r="L747" s="94"/>
      <c r="M747" s="94"/>
      <c r="N747" s="94"/>
      <c r="O747" s="94"/>
      <c r="U747" s="94"/>
      <c r="V747" s="94"/>
      <c r="W747" s="94"/>
      <c r="X747" s="94"/>
      <c r="Y747" s="94"/>
    </row>
    <row r="748" spans="1:25">
      <c r="A748" s="94"/>
      <c r="B748" s="94"/>
      <c r="F748" s="94"/>
      <c r="I748" s="94"/>
      <c r="J748" s="94"/>
      <c r="L748" s="94"/>
      <c r="M748" s="94"/>
      <c r="N748" s="94"/>
      <c r="O748" s="94"/>
      <c r="U748" s="94"/>
      <c r="V748" s="94"/>
      <c r="W748" s="94"/>
      <c r="X748" s="94"/>
      <c r="Y748" s="94"/>
    </row>
    <row r="749" spans="1:25">
      <c r="A749" s="94"/>
      <c r="B749" s="94"/>
      <c r="F749" s="94"/>
      <c r="I749" s="94"/>
      <c r="J749" s="94"/>
      <c r="L749" s="94"/>
      <c r="M749" s="94"/>
      <c r="N749" s="94"/>
      <c r="O749" s="94"/>
      <c r="U749" s="94"/>
      <c r="V749" s="94"/>
      <c r="W749" s="94"/>
      <c r="X749" s="94"/>
      <c r="Y749" s="94"/>
    </row>
    <row r="750" spans="1:25">
      <c r="A750" s="94"/>
      <c r="B750" s="94"/>
      <c r="F750" s="94"/>
      <c r="I750" s="94"/>
      <c r="J750" s="94"/>
      <c r="L750" s="94"/>
      <c r="M750" s="94"/>
      <c r="N750" s="94"/>
      <c r="O750" s="94"/>
      <c r="U750" s="94"/>
      <c r="V750" s="94"/>
      <c r="W750" s="94"/>
      <c r="X750" s="94"/>
      <c r="Y750" s="94"/>
    </row>
    <row r="751" spans="1:25">
      <c r="A751" s="94"/>
      <c r="B751" s="94"/>
      <c r="F751" s="94"/>
      <c r="I751" s="94"/>
      <c r="J751" s="94"/>
      <c r="L751" s="94"/>
      <c r="M751" s="94"/>
      <c r="N751" s="94"/>
      <c r="O751" s="94"/>
      <c r="U751" s="94"/>
      <c r="V751" s="94"/>
      <c r="W751" s="94"/>
      <c r="X751" s="94"/>
      <c r="Y751" s="94"/>
    </row>
    <row r="752" spans="1:25">
      <c r="A752" s="94"/>
      <c r="B752" s="94"/>
      <c r="F752" s="94"/>
      <c r="I752" s="94"/>
      <c r="J752" s="94"/>
      <c r="L752" s="94"/>
      <c r="M752" s="94"/>
      <c r="N752" s="94"/>
      <c r="O752" s="94"/>
      <c r="U752" s="94"/>
      <c r="V752" s="94"/>
      <c r="W752" s="94"/>
      <c r="X752" s="94"/>
      <c r="Y752" s="94"/>
    </row>
    <row r="753" spans="1:25">
      <c r="A753" s="94"/>
      <c r="B753" s="94"/>
      <c r="F753" s="94"/>
      <c r="I753" s="94"/>
      <c r="J753" s="94"/>
      <c r="L753" s="94"/>
      <c r="M753" s="94"/>
      <c r="N753" s="94"/>
      <c r="O753" s="94"/>
      <c r="U753" s="94"/>
      <c r="V753" s="94"/>
      <c r="W753" s="94"/>
      <c r="X753" s="94"/>
      <c r="Y753" s="94"/>
    </row>
    <row r="754" spans="1:25">
      <c r="A754" s="94"/>
      <c r="B754" s="94"/>
      <c r="F754" s="94"/>
      <c r="I754" s="94"/>
      <c r="J754" s="94"/>
      <c r="L754" s="94"/>
      <c r="M754" s="94"/>
      <c r="N754" s="94"/>
      <c r="O754" s="94"/>
      <c r="U754" s="94"/>
      <c r="V754" s="94"/>
      <c r="W754" s="94"/>
      <c r="X754" s="94"/>
      <c r="Y754" s="94"/>
    </row>
    <row r="755" spans="1:25">
      <c r="A755" s="94"/>
      <c r="B755" s="94"/>
      <c r="F755" s="94"/>
      <c r="I755" s="94"/>
      <c r="J755" s="94"/>
      <c r="L755" s="94"/>
      <c r="M755" s="94"/>
      <c r="N755" s="94"/>
      <c r="O755" s="94"/>
      <c r="U755" s="94"/>
      <c r="V755" s="94"/>
      <c r="W755" s="94"/>
      <c r="X755" s="94"/>
      <c r="Y755" s="94"/>
    </row>
    <row r="756" spans="1:25">
      <c r="A756" s="94"/>
      <c r="B756" s="94"/>
      <c r="F756" s="94"/>
      <c r="I756" s="94"/>
      <c r="J756" s="94"/>
      <c r="L756" s="94"/>
      <c r="M756" s="94"/>
      <c r="N756" s="94"/>
      <c r="O756" s="94"/>
      <c r="U756" s="94"/>
      <c r="V756" s="94"/>
      <c r="W756" s="94"/>
      <c r="X756" s="94"/>
      <c r="Y756" s="94"/>
    </row>
    <row r="757" spans="1:25">
      <c r="A757" s="94"/>
      <c r="B757" s="94"/>
      <c r="F757" s="94"/>
      <c r="I757" s="94"/>
      <c r="J757" s="94"/>
      <c r="L757" s="94"/>
      <c r="M757" s="94"/>
      <c r="N757" s="94"/>
      <c r="O757" s="94"/>
      <c r="U757" s="94"/>
      <c r="V757" s="94"/>
      <c r="W757" s="94"/>
      <c r="X757" s="94"/>
      <c r="Y757" s="94"/>
    </row>
    <row r="758" spans="1:25">
      <c r="A758" s="94"/>
      <c r="B758" s="94"/>
      <c r="F758" s="94"/>
      <c r="I758" s="94"/>
      <c r="J758" s="94"/>
      <c r="L758" s="94"/>
      <c r="M758" s="94"/>
      <c r="N758" s="94"/>
      <c r="O758" s="94"/>
      <c r="U758" s="94"/>
      <c r="V758" s="94"/>
      <c r="W758" s="94"/>
      <c r="X758" s="94"/>
      <c r="Y758" s="94"/>
    </row>
    <row r="759" spans="1:25">
      <c r="A759" s="94"/>
      <c r="B759" s="94"/>
      <c r="F759" s="94"/>
      <c r="I759" s="94"/>
      <c r="J759" s="94"/>
      <c r="L759" s="94"/>
      <c r="M759" s="94"/>
      <c r="N759" s="94"/>
      <c r="O759" s="94"/>
      <c r="U759" s="94"/>
      <c r="V759" s="94"/>
      <c r="W759" s="94"/>
      <c r="X759" s="94"/>
      <c r="Y759" s="94"/>
    </row>
    <row r="760" spans="1:25">
      <c r="A760" s="94"/>
      <c r="B760" s="94"/>
      <c r="F760" s="94"/>
      <c r="I760" s="94"/>
      <c r="J760" s="94"/>
      <c r="L760" s="94"/>
      <c r="M760" s="94"/>
      <c r="N760" s="94"/>
      <c r="O760" s="94"/>
      <c r="U760" s="94"/>
      <c r="V760" s="94"/>
      <c r="W760" s="94"/>
      <c r="X760" s="94"/>
      <c r="Y760" s="94"/>
    </row>
    <row r="761" spans="1:25">
      <c r="A761" s="94"/>
      <c r="B761" s="94"/>
      <c r="F761" s="94"/>
      <c r="I761" s="94"/>
      <c r="J761" s="94"/>
      <c r="L761" s="94"/>
      <c r="M761" s="94"/>
      <c r="N761" s="94"/>
      <c r="O761" s="94"/>
      <c r="U761" s="94"/>
      <c r="V761" s="94"/>
      <c r="W761" s="94"/>
      <c r="X761" s="94"/>
      <c r="Y761" s="94"/>
    </row>
    <row r="762" spans="1:25">
      <c r="A762" s="94"/>
      <c r="B762" s="94"/>
      <c r="F762" s="94"/>
      <c r="I762" s="94"/>
      <c r="J762" s="94"/>
      <c r="L762" s="94"/>
      <c r="M762" s="94"/>
      <c r="N762" s="94"/>
      <c r="O762" s="94"/>
      <c r="U762" s="94"/>
      <c r="V762" s="94"/>
      <c r="W762" s="94"/>
      <c r="X762" s="94"/>
      <c r="Y762" s="94"/>
    </row>
    <row r="763" spans="1:25">
      <c r="A763" s="94"/>
      <c r="B763" s="94"/>
      <c r="F763" s="94"/>
      <c r="I763" s="94"/>
      <c r="J763" s="94"/>
      <c r="L763" s="94"/>
      <c r="M763" s="94"/>
      <c r="N763" s="94"/>
      <c r="O763" s="94"/>
      <c r="U763" s="94"/>
      <c r="V763" s="94"/>
      <c r="W763" s="94"/>
      <c r="X763" s="94"/>
      <c r="Y763" s="94"/>
    </row>
    <row r="764" spans="1:25">
      <c r="A764" s="94"/>
      <c r="B764" s="94"/>
      <c r="F764" s="94"/>
      <c r="I764" s="94"/>
      <c r="J764" s="94"/>
      <c r="L764" s="94"/>
      <c r="M764" s="94"/>
      <c r="N764" s="94"/>
      <c r="O764" s="94"/>
      <c r="U764" s="94"/>
      <c r="V764" s="94"/>
      <c r="W764" s="94"/>
      <c r="X764" s="94"/>
      <c r="Y764" s="94"/>
    </row>
    <row r="765" spans="1:25">
      <c r="A765" s="94"/>
      <c r="B765" s="94"/>
      <c r="F765" s="94"/>
      <c r="I765" s="94"/>
      <c r="J765" s="94"/>
      <c r="L765" s="94"/>
      <c r="M765" s="94"/>
      <c r="N765" s="94"/>
      <c r="O765" s="94"/>
      <c r="U765" s="94"/>
      <c r="V765" s="94"/>
      <c r="W765" s="94"/>
      <c r="X765" s="94"/>
      <c r="Y765" s="94"/>
    </row>
    <row r="766" spans="1:25">
      <c r="A766" s="94"/>
      <c r="B766" s="94"/>
      <c r="F766" s="94"/>
      <c r="I766" s="94"/>
      <c r="J766" s="94"/>
      <c r="L766" s="94"/>
      <c r="M766" s="94"/>
      <c r="N766" s="94"/>
      <c r="O766" s="94"/>
      <c r="U766" s="94"/>
      <c r="V766" s="94"/>
      <c r="W766" s="94"/>
      <c r="X766" s="94"/>
      <c r="Y766" s="94"/>
    </row>
    <row r="767" spans="1:25">
      <c r="A767" s="94"/>
      <c r="B767" s="94"/>
      <c r="F767" s="94"/>
      <c r="I767" s="94"/>
      <c r="J767" s="94"/>
      <c r="L767" s="94"/>
      <c r="M767" s="94"/>
      <c r="N767" s="94"/>
      <c r="O767" s="94"/>
      <c r="U767" s="94"/>
      <c r="V767" s="94"/>
      <c r="W767" s="94"/>
      <c r="X767" s="94"/>
      <c r="Y767" s="94"/>
    </row>
    <row r="768" spans="1:25">
      <c r="A768" s="94"/>
      <c r="B768" s="94"/>
      <c r="F768" s="94"/>
      <c r="I768" s="94"/>
      <c r="J768" s="94"/>
      <c r="L768" s="94"/>
      <c r="M768" s="94"/>
      <c r="N768" s="94"/>
      <c r="O768" s="94"/>
      <c r="U768" s="94"/>
      <c r="V768" s="94"/>
      <c r="W768" s="94"/>
      <c r="X768" s="94"/>
      <c r="Y768" s="94"/>
    </row>
    <row r="769" spans="1:25">
      <c r="A769" s="94"/>
      <c r="B769" s="94"/>
      <c r="F769" s="94"/>
      <c r="I769" s="94"/>
      <c r="J769" s="94"/>
      <c r="L769" s="94"/>
      <c r="M769" s="94"/>
      <c r="N769" s="94"/>
      <c r="O769" s="94"/>
      <c r="U769" s="94"/>
      <c r="V769" s="94"/>
      <c r="W769" s="94"/>
      <c r="X769" s="94"/>
      <c r="Y769" s="94"/>
    </row>
    <row r="770" spans="1:25">
      <c r="A770" s="94"/>
      <c r="B770" s="94"/>
      <c r="F770" s="94"/>
      <c r="I770" s="94"/>
      <c r="J770" s="94"/>
      <c r="L770" s="94"/>
      <c r="M770" s="94"/>
      <c r="N770" s="94"/>
      <c r="O770" s="94"/>
      <c r="U770" s="94"/>
      <c r="V770" s="94"/>
      <c r="W770" s="94"/>
      <c r="X770" s="94"/>
      <c r="Y770" s="94"/>
    </row>
    <row r="771" spans="1:25">
      <c r="A771" s="94"/>
      <c r="B771" s="94"/>
      <c r="F771" s="94"/>
      <c r="I771" s="94"/>
      <c r="J771" s="94"/>
      <c r="L771" s="94"/>
      <c r="M771" s="94"/>
      <c r="N771" s="94"/>
      <c r="O771" s="94"/>
      <c r="U771" s="94"/>
      <c r="V771" s="94"/>
      <c r="W771" s="94"/>
      <c r="X771" s="94"/>
      <c r="Y771" s="94"/>
    </row>
    <row r="772" spans="1:25">
      <c r="A772" s="94"/>
      <c r="B772" s="94"/>
      <c r="F772" s="94"/>
      <c r="I772" s="94"/>
      <c r="J772" s="94"/>
      <c r="L772" s="94"/>
      <c r="M772" s="94"/>
      <c r="N772" s="94"/>
      <c r="O772" s="94"/>
      <c r="U772" s="94"/>
      <c r="V772" s="94"/>
      <c r="W772" s="94"/>
      <c r="X772" s="94"/>
      <c r="Y772" s="94"/>
    </row>
    <row r="773" spans="1:25">
      <c r="A773" s="94"/>
      <c r="B773" s="94"/>
      <c r="F773" s="94"/>
      <c r="I773" s="94"/>
      <c r="J773" s="94"/>
      <c r="L773" s="94"/>
      <c r="M773" s="94"/>
      <c r="N773" s="94"/>
      <c r="O773" s="94"/>
      <c r="U773" s="94"/>
      <c r="V773" s="94"/>
      <c r="W773" s="94"/>
      <c r="X773" s="94"/>
      <c r="Y773" s="94"/>
    </row>
    <row r="774" spans="1:25">
      <c r="A774" s="94"/>
      <c r="B774" s="94"/>
      <c r="F774" s="94"/>
      <c r="I774" s="94"/>
      <c r="J774" s="94"/>
      <c r="L774" s="94"/>
      <c r="M774" s="94"/>
      <c r="N774" s="94"/>
      <c r="O774" s="94"/>
      <c r="U774" s="94"/>
      <c r="V774" s="94"/>
      <c r="W774" s="94"/>
      <c r="X774" s="94"/>
      <c r="Y774" s="94"/>
    </row>
    <row r="775" spans="1:25">
      <c r="A775" s="94"/>
      <c r="B775" s="94"/>
      <c r="F775" s="94"/>
      <c r="I775" s="94"/>
      <c r="J775" s="94"/>
      <c r="L775" s="94"/>
      <c r="M775" s="94"/>
      <c r="N775" s="94"/>
      <c r="O775" s="94"/>
      <c r="U775" s="94"/>
      <c r="V775" s="94"/>
      <c r="W775" s="94"/>
      <c r="X775" s="94"/>
      <c r="Y775" s="94"/>
    </row>
    <row r="776" spans="1:25">
      <c r="A776" s="94"/>
      <c r="B776" s="94"/>
      <c r="F776" s="94"/>
      <c r="I776" s="94"/>
      <c r="J776" s="94"/>
      <c r="L776" s="94"/>
      <c r="M776" s="94"/>
      <c r="N776" s="94"/>
      <c r="O776" s="94"/>
      <c r="U776" s="94"/>
      <c r="V776" s="94"/>
      <c r="W776" s="94"/>
      <c r="X776" s="94"/>
      <c r="Y776" s="94"/>
    </row>
    <row r="777" spans="1:25">
      <c r="A777" s="94"/>
      <c r="B777" s="94"/>
      <c r="F777" s="94"/>
      <c r="I777" s="94"/>
      <c r="J777" s="94"/>
      <c r="L777" s="94"/>
      <c r="M777" s="94"/>
      <c r="N777" s="94"/>
      <c r="O777" s="94"/>
      <c r="U777" s="94"/>
      <c r="V777" s="94"/>
      <c r="W777" s="94"/>
      <c r="X777" s="94"/>
      <c r="Y777" s="94"/>
    </row>
    <row r="778" spans="1:25">
      <c r="A778" s="94"/>
      <c r="B778" s="94"/>
      <c r="F778" s="94"/>
      <c r="I778" s="94"/>
      <c r="J778" s="94"/>
      <c r="L778" s="94"/>
      <c r="M778" s="94"/>
      <c r="N778" s="94"/>
      <c r="O778" s="94"/>
      <c r="U778" s="94"/>
      <c r="V778" s="94"/>
      <c r="W778" s="94"/>
      <c r="X778" s="94"/>
      <c r="Y778" s="94"/>
    </row>
    <row r="779" spans="1:25">
      <c r="A779" s="94"/>
      <c r="B779" s="94"/>
      <c r="F779" s="94"/>
      <c r="I779" s="94"/>
      <c r="J779" s="94"/>
      <c r="L779" s="94"/>
      <c r="M779" s="94"/>
      <c r="N779" s="94"/>
      <c r="O779" s="94"/>
      <c r="U779" s="94"/>
      <c r="V779" s="94"/>
      <c r="W779" s="94"/>
      <c r="X779" s="94"/>
      <c r="Y779" s="94"/>
    </row>
    <row r="780" spans="1:25">
      <c r="A780" s="94"/>
      <c r="B780" s="94"/>
      <c r="F780" s="94"/>
      <c r="I780" s="94"/>
      <c r="J780" s="94"/>
      <c r="L780" s="94"/>
      <c r="M780" s="94"/>
      <c r="N780" s="94"/>
      <c r="O780" s="94"/>
      <c r="U780" s="94"/>
      <c r="V780" s="94"/>
      <c r="W780" s="94"/>
      <c r="X780" s="94"/>
      <c r="Y780" s="94"/>
    </row>
    <row r="781" spans="1:25">
      <c r="A781" s="94"/>
      <c r="B781" s="94"/>
      <c r="F781" s="94"/>
      <c r="I781" s="94"/>
      <c r="J781" s="94"/>
      <c r="L781" s="94"/>
      <c r="M781" s="94"/>
      <c r="N781" s="94"/>
      <c r="O781" s="94"/>
      <c r="U781" s="94"/>
      <c r="V781" s="94"/>
      <c r="W781" s="94"/>
      <c r="X781" s="94"/>
      <c r="Y781" s="94"/>
    </row>
    <row r="782" spans="1:25">
      <c r="A782" s="94"/>
      <c r="B782" s="94"/>
      <c r="F782" s="94"/>
      <c r="I782" s="94"/>
      <c r="J782" s="94"/>
      <c r="L782" s="94"/>
      <c r="M782" s="94"/>
      <c r="N782" s="94"/>
      <c r="O782" s="94"/>
      <c r="U782" s="94"/>
      <c r="V782" s="94"/>
      <c r="W782" s="94"/>
      <c r="X782" s="94"/>
      <c r="Y782" s="94"/>
    </row>
    <row r="783" spans="1:25">
      <c r="A783" s="94"/>
      <c r="B783" s="94"/>
      <c r="F783" s="94"/>
      <c r="I783" s="94"/>
      <c r="J783" s="94"/>
      <c r="L783" s="94"/>
      <c r="M783" s="94"/>
      <c r="N783" s="94"/>
      <c r="O783" s="94"/>
      <c r="U783" s="94"/>
      <c r="V783" s="94"/>
      <c r="W783" s="94"/>
      <c r="X783" s="94"/>
      <c r="Y783" s="94"/>
    </row>
    <row r="784" spans="1:25">
      <c r="A784" s="94"/>
      <c r="B784" s="94"/>
      <c r="F784" s="94"/>
      <c r="I784" s="94"/>
      <c r="J784" s="94"/>
      <c r="L784" s="94"/>
      <c r="M784" s="94"/>
      <c r="N784" s="94"/>
      <c r="O784" s="94"/>
      <c r="U784" s="94"/>
      <c r="V784" s="94"/>
      <c r="W784" s="94"/>
      <c r="X784" s="94"/>
      <c r="Y784" s="94"/>
    </row>
    <row r="785" spans="1:25">
      <c r="A785" s="94"/>
      <c r="B785" s="94"/>
      <c r="F785" s="94"/>
      <c r="I785" s="94"/>
      <c r="J785" s="94"/>
      <c r="L785" s="94"/>
      <c r="M785" s="94"/>
      <c r="N785" s="94"/>
      <c r="O785" s="94"/>
      <c r="U785" s="94"/>
      <c r="V785" s="94"/>
      <c r="W785" s="94"/>
      <c r="X785" s="94"/>
      <c r="Y785" s="94"/>
    </row>
    <row r="786" spans="1:25">
      <c r="A786" s="94"/>
      <c r="B786" s="94"/>
      <c r="F786" s="94"/>
      <c r="I786" s="94"/>
      <c r="J786" s="94"/>
      <c r="L786" s="94"/>
      <c r="M786" s="94"/>
      <c r="N786" s="94"/>
      <c r="O786" s="94"/>
      <c r="U786" s="94"/>
      <c r="V786" s="94"/>
      <c r="W786" s="94"/>
      <c r="X786" s="94"/>
      <c r="Y786" s="94"/>
    </row>
    <row r="787" spans="1:25">
      <c r="A787" s="94"/>
      <c r="B787" s="94"/>
      <c r="F787" s="94"/>
      <c r="I787" s="94"/>
      <c r="J787" s="94"/>
      <c r="L787" s="94"/>
      <c r="M787" s="94"/>
      <c r="N787" s="94"/>
      <c r="O787" s="94"/>
      <c r="U787" s="94"/>
      <c r="V787" s="94"/>
      <c r="W787" s="94"/>
      <c r="X787" s="94"/>
      <c r="Y787" s="94"/>
    </row>
    <row r="788" spans="1:25">
      <c r="A788" s="94"/>
      <c r="B788" s="94"/>
      <c r="F788" s="94"/>
      <c r="I788" s="94"/>
      <c r="J788" s="94"/>
      <c r="L788" s="94"/>
      <c r="M788" s="94"/>
      <c r="N788" s="94"/>
      <c r="O788" s="94"/>
      <c r="U788" s="94"/>
      <c r="V788" s="94"/>
      <c r="W788" s="94"/>
      <c r="X788" s="94"/>
      <c r="Y788" s="94"/>
    </row>
    <row r="789" spans="1:25">
      <c r="A789" s="94"/>
      <c r="B789" s="94"/>
      <c r="F789" s="94"/>
      <c r="I789" s="94"/>
      <c r="J789" s="94"/>
      <c r="L789" s="94"/>
      <c r="M789" s="94"/>
      <c r="N789" s="94"/>
      <c r="O789" s="94"/>
      <c r="U789" s="94"/>
      <c r="V789" s="94"/>
      <c r="W789" s="94"/>
      <c r="X789" s="94"/>
      <c r="Y789" s="94"/>
    </row>
    <row r="790" spans="1:25">
      <c r="A790" s="94"/>
      <c r="B790" s="94"/>
      <c r="F790" s="94"/>
      <c r="I790" s="94"/>
      <c r="J790" s="94"/>
      <c r="L790" s="94"/>
      <c r="M790" s="94"/>
      <c r="N790" s="94"/>
      <c r="O790" s="94"/>
      <c r="U790" s="94"/>
      <c r="V790" s="94"/>
      <c r="W790" s="94"/>
      <c r="X790" s="94"/>
      <c r="Y790" s="94"/>
    </row>
    <row r="791" spans="1:25">
      <c r="A791" s="94"/>
      <c r="B791" s="94"/>
      <c r="F791" s="94"/>
      <c r="I791" s="94"/>
      <c r="J791" s="94"/>
      <c r="L791" s="94"/>
      <c r="M791" s="94"/>
      <c r="N791" s="94"/>
      <c r="O791" s="94"/>
      <c r="U791" s="94"/>
      <c r="V791" s="94"/>
      <c r="W791" s="94"/>
      <c r="X791" s="94"/>
      <c r="Y791" s="94"/>
    </row>
    <row r="792" spans="1:25">
      <c r="A792" s="94"/>
      <c r="B792" s="94"/>
      <c r="F792" s="94"/>
      <c r="I792" s="94"/>
      <c r="J792" s="94"/>
      <c r="L792" s="94"/>
      <c r="M792" s="94"/>
      <c r="N792" s="94"/>
      <c r="O792" s="94"/>
      <c r="U792" s="94"/>
      <c r="V792" s="94"/>
      <c r="W792" s="94"/>
      <c r="X792" s="94"/>
      <c r="Y792" s="94"/>
    </row>
    <row r="793" spans="1:25">
      <c r="A793" s="94"/>
      <c r="B793" s="94"/>
      <c r="F793" s="94"/>
      <c r="I793" s="94"/>
      <c r="J793" s="94"/>
      <c r="L793" s="94"/>
      <c r="M793" s="94"/>
      <c r="N793" s="94"/>
      <c r="O793" s="94"/>
      <c r="U793" s="94"/>
      <c r="V793" s="94"/>
      <c r="W793" s="94"/>
      <c r="X793" s="94"/>
      <c r="Y793" s="94"/>
    </row>
    <row r="794" spans="1:25">
      <c r="A794" s="94"/>
      <c r="B794" s="94"/>
      <c r="F794" s="94"/>
      <c r="I794" s="94"/>
      <c r="J794" s="94"/>
      <c r="L794" s="94"/>
      <c r="M794" s="94"/>
      <c r="N794" s="94"/>
      <c r="O794" s="94"/>
      <c r="U794" s="94"/>
      <c r="V794" s="94"/>
      <c r="W794" s="94"/>
      <c r="X794" s="94"/>
      <c r="Y794" s="94"/>
    </row>
    <row r="795" spans="1:25">
      <c r="A795" s="94"/>
      <c r="B795" s="94"/>
      <c r="F795" s="94"/>
      <c r="I795" s="94"/>
      <c r="J795" s="94"/>
      <c r="L795" s="94"/>
      <c r="M795" s="94"/>
      <c r="N795" s="94"/>
      <c r="O795" s="94"/>
      <c r="U795" s="94"/>
      <c r="V795" s="94"/>
      <c r="W795" s="94"/>
      <c r="X795" s="94"/>
      <c r="Y795" s="94"/>
    </row>
    <row r="796" spans="1:25">
      <c r="A796" s="94"/>
      <c r="B796" s="94"/>
      <c r="F796" s="94"/>
      <c r="I796" s="94"/>
      <c r="J796" s="94"/>
      <c r="L796" s="94"/>
      <c r="M796" s="94"/>
      <c r="N796" s="94"/>
      <c r="O796" s="94"/>
      <c r="U796" s="94"/>
      <c r="V796" s="94"/>
      <c r="W796" s="94"/>
      <c r="X796" s="94"/>
      <c r="Y796" s="94"/>
    </row>
    <row r="797" spans="1:25">
      <c r="A797" s="94"/>
      <c r="B797" s="94"/>
      <c r="F797" s="94"/>
      <c r="I797" s="94"/>
      <c r="J797" s="94"/>
      <c r="L797" s="94"/>
      <c r="M797" s="94"/>
      <c r="N797" s="94"/>
      <c r="O797" s="94"/>
      <c r="U797" s="94"/>
      <c r="V797" s="94"/>
      <c r="W797" s="94"/>
      <c r="X797" s="94"/>
      <c r="Y797" s="94"/>
    </row>
    <row r="798" spans="1:25">
      <c r="A798" s="94"/>
      <c r="B798" s="94"/>
      <c r="F798" s="94"/>
      <c r="I798" s="94"/>
      <c r="J798" s="94"/>
      <c r="L798" s="94"/>
      <c r="M798" s="94"/>
      <c r="N798" s="94"/>
      <c r="O798" s="94"/>
      <c r="U798" s="94"/>
      <c r="V798" s="94"/>
      <c r="W798" s="94"/>
      <c r="X798" s="94"/>
      <c r="Y798" s="94"/>
    </row>
    <row r="799" spans="1:25">
      <c r="A799" s="94"/>
      <c r="B799" s="94"/>
      <c r="F799" s="94"/>
      <c r="I799" s="94"/>
      <c r="J799" s="94"/>
      <c r="L799" s="94"/>
      <c r="M799" s="94"/>
      <c r="N799" s="94"/>
      <c r="O799" s="94"/>
      <c r="U799" s="94"/>
      <c r="V799" s="94"/>
      <c r="W799" s="94"/>
      <c r="X799" s="94"/>
      <c r="Y799" s="94"/>
    </row>
    <row r="800" spans="1:25">
      <c r="A800" s="94"/>
      <c r="B800" s="94"/>
      <c r="F800" s="94"/>
      <c r="I800" s="94"/>
      <c r="J800" s="94"/>
      <c r="L800" s="94"/>
      <c r="M800" s="94"/>
      <c r="N800" s="94"/>
      <c r="O800" s="94"/>
      <c r="U800" s="94"/>
      <c r="V800" s="94"/>
      <c r="W800" s="94"/>
      <c r="X800" s="94"/>
      <c r="Y800" s="94"/>
    </row>
    <row r="801" spans="1:25">
      <c r="A801" s="94"/>
      <c r="B801" s="94"/>
      <c r="F801" s="94"/>
      <c r="I801" s="94"/>
      <c r="J801" s="94"/>
      <c r="L801" s="94"/>
      <c r="M801" s="94"/>
      <c r="N801" s="94"/>
      <c r="O801" s="94"/>
      <c r="U801" s="94"/>
      <c r="V801" s="94"/>
      <c r="W801" s="94"/>
      <c r="X801" s="94"/>
      <c r="Y801" s="94"/>
    </row>
    <row r="802" spans="1:25">
      <c r="A802" s="94"/>
      <c r="B802" s="94"/>
      <c r="F802" s="94"/>
      <c r="I802" s="94"/>
      <c r="J802" s="94"/>
      <c r="L802" s="94"/>
      <c r="M802" s="94"/>
      <c r="N802" s="94"/>
      <c r="O802" s="94"/>
      <c r="U802" s="94"/>
      <c r="V802" s="94"/>
      <c r="W802" s="94"/>
      <c r="X802" s="94"/>
      <c r="Y802" s="94"/>
    </row>
    <row r="803" spans="1:25">
      <c r="A803" s="94"/>
      <c r="B803" s="94"/>
      <c r="F803" s="94"/>
      <c r="I803" s="94"/>
      <c r="J803" s="94"/>
      <c r="L803" s="94"/>
      <c r="M803" s="94"/>
      <c r="N803" s="94"/>
      <c r="O803" s="94"/>
      <c r="U803" s="94"/>
      <c r="V803" s="94"/>
      <c r="W803" s="94"/>
      <c r="X803" s="94"/>
      <c r="Y803" s="94"/>
    </row>
    <row r="804" spans="1:25">
      <c r="A804" s="94"/>
      <c r="B804" s="94"/>
      <c r="F804" s="94"/>
      <c r="I804" s="94"/>
      <c r="J804" s="94"/>
      <c r="L804" s="94"/>
      <c r="M804" s="94"/>
      <c r="N804" s="94"/>
      <c r="O804" s="94"/>
      <c r="U804" s="94"/>
      <c r="V804" s="94"/>
      <c r="W804" s="94"/>
      <c r="X804" s="94"/>
      <c r="Y804" s="94"/>
    </row>
    <row r="805" spans="1:25">
      <c r="A805" s="94"/>
      <c r="B805" s="94"/>
      <c r="F805" s="94"/>
      <c r="I805" s="94"/>
      <c r="J805" s="94"/>
      <c r="L805" s="94"/>
      <c r="M805" s="94"/>
      <c r="N805" s="94"/>
      <c r="O805" s="94"/>
      <c r="U805" s="94"/>
      <c r="V805" s="94"/>
      <c r="W805" s="94"/>
      <c r="X805" s="94"/>
      <c r="Y805" s="94"/>
    </row>
    <row r="806" spans="1:25">
      <c r="A806" s="94"/>
      <c r="B806" s="94"/>
      <c r="F806" s="94"/>
      <c r="I806" s="94"/>
      <c r="J806" s="94"/>
      <c r="L806" s="94"/>
      <c r="M806" s="94"/>
      <c r="N806" s="94"/>
      <c r="O806" s="94"/>
      <c r="U806" s="94"/>
      <c r="V806" s="94"/>
      <c r="W806" s="94"/>
      <c r="X806" s="94"/>
      <c r="Y806" s="94"/>
    </row>
    <row r="807" spans="1:25">
      <c r="A807" s="94"/>
      <c r="B807" s="94"/>
      <c r="F807" s="94"/>
      <c r="I807" s="94"/>
      <c r="J807" s="94"/>
      <c r="L807" s="94"/>
      <c r="M807" s="94"/>
      <c r="N807" s="94"/>
      <c r="O807" s="94"/>
      <c r="U807" s="94"/>
      <c r="V807" s="94"/>
      <c r="W807" s="94"/>
      <c r="X807" s="94"/>
      <c r="Y807" s="94"/>
    </row>
    <row r="808" spans="1:25">
      <c r="A808" s="94"/>
      <c r="B808" s="94"/>
      <c r="F808" s="94"/>
      <c r="I808" s="94"/>
      <c r="J808" s="94"/>
      <c r="L808" s="94"/>
      <c r="M808" s="94"/>
      <c r="N808" s="94"/>
      <c r="O808" s="94"/>
      <c r="U808" s="94"/>
      <c r="V808" s="94"/>
      <c r="W808" s="94"/>
      <c r="X808" s="94"/>
      <c r="Y808" s="94"/>
    </row>
    <row r="809" spans="1:25">
      <c r="A809" s="94"/>
      <c r="B809" s="94"/>
      <c r="F809" s="94"/>
      <c r="I809" s="94"/>
      <c r="J809" s="94"/>
      <c r="L809" s="94"/>
      <c r="M809" s="94"/>
      <c r="N809" s="94"/>
      <c r="O809" s="94"/>
      <c r="U809" s="94"/>
      <c r="V809" s="94"/>
      <c r="W809" s="94"/>
      <c r="X809" s="94"/>
      <c r="Y809" s="94"/>
    </row>
    <row r="810" spans="1:25">
      <c r="A810" s="94"/>
      <c r="B810" s="94"/>
      <c r="F810" s="94"/>
      <c r="I810" s="94"/>
      <c r="J810" s="94"/>
      <c r="L810" s="94"/>
      <c r="M810" s="94"/>
      <c r="N810" s="94"/>
      <c r="O810" s="94"/>
      <c r="U810" s="94"/>
      <c r="V810" s="94"/>
      <c r="W810" s="94"/>
      <c r="X810" s="94"/>
      <c r="Y810" s="94"/>
    </row>
    <row r="811" spans="1:25">
      <c r="A811" s="94"/>
      <c r="B811" s="94"/>
      <c r="F811" s="94"/>
      <c r="I811" s="94"/>
      <c r="J811" s="94"/>
      <c r="L811" s="94"/>
      <c r="M811" s="94"/>
      <c r="N811" s="94"/>
      <c r="O811" s="94"/>
      <c r="U811" s="94"/>
      <c r="V811" s="94"/>
      <c r="W811" s="94"/>
      <c r="X811" s="94"/>
      <c r="Y811" s="94"/>
    </row>
    <row r="812" spans="1:25">
      <c r="A812" s="94"/>
      <c r="B812" s="94"/>
      <c r="F812" s="94"/>
      <c r="I812" s="94"/>
      <c r="J812" s="94"/>
      <c r="L812" s="94"/>
      <c r="M812" s="94"/>
      <c r="N812" s="94"/>
      <c r="O812" s="94"/>
      <c r="U812" s="94"/>
      <c r="V812" s="94"/>
      <c r="W812" s="94"/>
      <c r="X812" s="94"/>
      <c r="Y812" s="94"/>
    </row>
    <row r="813" spans="1:25">
      <c r="A813" s="94"/>
      <c r="B813" s="94"/>
      <c r="F813" s="94"/>
      <c r="I813" s="94"/>
      <c r="J813" s="94"/>
      <c r="L813" s="94"/>
      <c r="M813" s="94"/>
      <c r="N813" s="94"/>
      <c r="O813" s="94"/>
      <c r="U813" s="94"/>
      <c r="V813" s="94"/>
      <c r="W813" s="94"/>
      <c r="X813" s="94"/>
      <c r="Y813" s="94"/>
    </row>
  </sheetData>
  <mergeCells count="1">
    <mergeCell ref="G20:H20"/>
  </mergeCells>
  <pageMargins left="0.7" right="0.7" top="0.75" bottom="0.75" header="0.3" footer="0.3"/>
  <legacyDrawing r:id="rId1"/>
</worksheet>
</file>

<file path=xl/worksheets/sheet15.xml><?xml version="1.0" encoding="utf-8"?>
<worksheet xmlns="http://schemas.openxmlformats.org/spreadsheetml/2006/main" xmlns:r="http://schemas.openxmlformats.org/officeDocument/2006/relationships">
  <sheetPr>
    <tabColor rgb="FFC00000"/>
  </sheetPr>
  <dimension ref="A1"/>
  <sheetViews>
    <sheetView workbookViewId="0">
      <selection activeCell="AF1" sqref="A1:XFD1048576"/>
    </sheetView>
  </sheetViews>
  <sheetFormatPr defaultRowHeight="15.75"/>
  <cols>
    <col min="1" max="16384" width="9.140625" style="13"/>
  </cols>
  <sheetData/>
  <pageMargins left="0.7" right="0.7" top="0.75" bottom="0.75" header="0.3" footer="0.3"/>
</worksheet>
</file>

<file path=xl/worksheets/sheet16.xml><?xml version="1.0" encoding="utf-8"?>
<worksheet xmlns="http://schemas.openxmlformats.org/spreadsheetml/2006/main" xmlns:r="http://schemas.openxmlformats.org/officeDocument/2006/relationships">
  <dimension ref="A1:IV813"/>
  <sheetViews>
    <sheetView topLeftCell="S6" workbookViewId="0">
      <selection activeCell="AF1" sqref="A1:XFD1048576"/>
    </sheetView>
  </sheetViews>
  <sheetFormatPr defaultColWidth="9.140625" defaultRowHeight="15.75" outlineLevelRow="1" outlineLevelCol="1"/>
  <cols>
    <col min="1" max="1" width="8.28515625" style="31" hidden="1" customWidth="1"/>
    <col min="2" max="2" width="6.5703125" style="31" hidden="1" customWidth="1"/>
    <col min="3" max="3" width="6.5703125" style="94" hidden="1" customWidth="1"/>
    <col min="4" max="5" width="2.42578125" style="94" hidden="1" customWidth="1"/>
    <col min="6" max="6" width="2.42578125" style="149" customWidth="1"/>
    <col min="7" max="7" width="22.7109375" style="149" customWidth="1"/>
    <col min="8" max="8" width="7.5703125" style="149" bestFit="1" customWidth="1"/>
    <col min="9" max="9" width="20.5703125" style="149" bestFit="1" customWidth="1"/>
    <col min="10" max="11" width="20.42578125" style="149" customWidth="1"/>
    <col min="12" max="12" width="11.85546875" style="94" customWidth="1" outlineLevel="1"/>
    <col min="13" max="13" width="19.140625" style="94" customWidth="1" outlineLevel="1"/>
    <col min="14" max="14" width="20.28515625" style="94" customWidth="1" outlineLevel="1"/>
    <col min="15" max="15" width="18.42578125" style="94" customWidth="1" outlineLevel="1"/>
    <col min="16" max="16" width="16.140625" style="94" customWidth="1" outlineLevel="1"/>
    <col min="17" max="17" width="25.28515625" style="94" customWidth="1" outlineLevel="1"/>
    <col min="18" max="18" width="19.140625" style="94" customWidth="1" outlineLevel="1"/>
    <col min="19" max="19" width="18" style="94" customWidth="1" outlineLevel="1"/>
    <col min="20" max="20" width="15.7109375" style="94" customWidth="1" outlineLevel="1"/>
    <col min="21" max="21" width="16.28515625" style="149" customWidth="1"/>
    <col min="22" max="22" width="16" style="149" customWidth="1"/>
    <col min="23" max="23" width="14.140625" style="149" customWidth="1"/>
    <col min="24" max="24" width="16.28515625" style="149" customWidth="1"/>
    <col min="25" max="25" width="13.42578125" style="149" customWidth="1"/>
    <col min="26" max="27" width="14" style="149" customWidth="1"/>
    <col min="28" max="28" width="11.42578125" style="149" customWidth="1"/>
    <col min="29" max="29" width="21.42578125" style="149" customWidth="1"/>
    <col min="30" max="30" width="12.85546875" style="149" customWidth="1"/>
    <col min="31" max="31" width="11.7109375" style="149" customWidth="1"/>
    <col min="32" max="32" width="18.5703125" style="149" bestFit="1" customWidth="1"/>
    <col min="33" max="33" width="11.42578125" style="149" bestFit="1" customWidth="1"/>
    <col min="34" max="34" width="9.140625" style="94"/>
    <col min="35" max="35" width="18" style="94" customWidth="1"/>
    <col min="36" max="36" width="9.140625" style="94"/>
    <col min="37" max="37" width="17.5703125" style="94" customWidth="1"/>
    <col min="38" max="16384" width="9.140625" style="94"/>
  </cols>
  <sheetData>
    <row r="1" spans="1:256" hidden="1">
      <c r="A1" s="147" t="s">
        <v>358</v>
      </c>
      <c r="B1" s="147" t="s">
        <v>358</v>
      </c>
      <c r="C1" s="148"/>
      <c r="D1" s="148"/>
      <c r="E1" s="148"/>
      <c r="G1" s="150" t="s">
        <v>359</v>
      </c>
      <c r="H1" s="151"/>
      <c r="I1" s="152"/>
      <c r="J1" s="152"/>
      <c r="K1" s="152"/>
      <c r="L1" s="152"/>
      <c r="M1" s="154"/>
      <c r="N1" s="154"/>
      <c r="O1" s="154"/>
      <c r="P1" s="155"/>
      <c r="Q1" s="156"/>
      <c r="R1" s="157"/>
      <c r="S1" s="155"/>
      <c r="T1" s="155"/>
      <c r="U1" s="155"/>
      <c r="V1" s="155"/>
      <c r="W1" s="158"/>
    </row>
    <row r="2" spans="1:256"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256" hidden="1">
      <c r="L3" s="149"/>
      <c r="M3" s="149"/>
      <c r="N3" s="149"/>
      <c r="O3" s="149"/>
    </row>
    <row r="4" spans="1:256" hidden="1">
      <c r="I4" s="94"/>
      <c r="J4" s="94"/>
      <c r="K4" s="94"/>
      <c r="L4" s="149"/>
      <c r="M4" s="149"/>
      <c r="N4" s="149"/>
      <c r="O4" s="149"/>
      <c r="Q4" s="88"/>
      <c r="R4" s="20"/>
      <c r="U4" s="94"/>
      <c r="V4" s="94"/>
      <c r="W4" s="94"/>
    </row>
    <row r="5" spans="1:256" hidden="1">
      <c r="I5" s="94"/>
      <c r="J5" s="94"/>
      <c r="K5" s="94"/>
      <c r="L5" s="149"/>
      <c r="M5" s="149"/>
      <c r="N5" s="149"/>
      <c r="O5" s="149"/>
      <c r="Q5" s="88"/>
      <c r="R5" s="20"/>
      <c r="U5" s="94"/>
      <c r="V5" s="94"/>
      <c r="W5" s="94"/>
    </row>
    <row r="6" spans="1:256" ht="20.25">
      <c r="I6" s="94"/>
      <c r="J6" s="94"/>
      <c r="K6" s="94"/>
      <c r="L6" s="149"/>
      <c r="M6" s="149"/>
      <c r="N6" s="149"/>
      <c r="O6" s="149"/>
      <c r="Q6" s="88"/>
      <c r="R6" s="20"/>
      <c r="U6" s="159" t="s">
        <v>483</v>
      </c>
      <c r="V6" s="94"/>
      <c r="W6" s="94"/>
    </row>
    <row r="7" spans="1:256">
      <c r="I7" s="94"/>
      <c r="J7" s="94"/>
      <c r="K7" s="94"/>
      <c r="L7" s="149"/>
      <c r="M7" s="149"/>
      <c r="N7" s="149"/>
      <c r="O7" s="149"/>
      <c r="Q7" s="88"/>
      <c r="R7" s="20"/>
      <c r="U7" s="94"/>
      <c r="V7" s="94"/>
      <c r="W7" s="94"/>
    </row>
    <row r="8" spans="1:256">
      <c r="I8" s="94"/>
      <c r="J8" s="94"/>
      <c r="K8" s="94"/>
      <c r="L8" s="149"/>
      <c r="M8" s="149"/>
      <c r="N8" s="149"/>
      <c r="O8" s="149"/>
      <c r="Q8" s="88"/>
      <c r="R8" s="20"/>
      <c r="U8" s="161" t="s">
        <v>361</v>
      </c>
      <c r="V8" s="277" t="s">
        <v>483</v>
      </c>
      <c r="W8" s="162"/>
      <c r="X8" s="162"/>
      <c r="Y8" s="163"/>
    </row>
    <row r="9" spans="1:256">
      <c r="I9" s="94"/>
      <c r="J9" s="94"/>
      <c r="K9" s="94"/>
      <c r="L9" s="149"/>
      <c r="M9" s="149"/>
      <c r="N9" s="149"/>
      <c r="O9" s="149"/>
      <c r="Q9" s="88"/>
      <c r="R9" s="20"/>
      <c r="U9" s="164" t="s">
        <v>363</v>
      </c>
      <c r="V9" s="534">
        <v>41540</v>
      </c>
      <c r="W9" s="535"/>
      <c r="Y9" s="165"/>
    </row>
    <row r="10" spans="1:256">
      <c r="I10" s="94"/>
      <c r="J10" s="94"/>
      <c r="K10" s="94"/>
      <c r="L10" s="149"/>
      <c r="M10" s="149"/>
      <c r="N10" s="149"/>
      <c r="O10" s="149"/>
      <c r="P10" s="166" t="s">
        <v>364</v>
      </c>
      <c r="Q10" s="166" t="s">
        <v>365</v>
      </c>
      <c r="R10" s="166" t="s">
        <v>366</v>
      </c>
      <c r="U10" s="169" t="s">
        <v>367</v>
      </c>
      <c r="V10" s="411" t="s">
        <v>484</v>
      </c>
      <c r="W10" s="296"/>
      <c r="X10" s="296"/>
      <c r="Y10" s="265"/>
    </row>
    <row r="11" spans="1:256" ht="15.75" customHeight="1">
      <c r="I11" s="94"/>
      <c r="J11" s="94"/>
      <c r="K11" s="94"/>
      <c r="L11" s="149"/>
      <c r="M11" s="149"/>
      <c r="N11" s="149"/>
      <c r="O11" s="149"/>
      <c r="P11" s="94" t="s">
        <v>368</v>
      </c>
      <c r="Q11" s="88" t="s">
        <v>369</v>
      </c>
      <c r="R11" s="20" t="e">
        <f>P21/R21</f>
        <v>#REF!</v>
      </c>
      <c r="U11" s="164" t="s">
        <v>370</v>
      </c>
      <c r="V11" s="536" t="s">
        <v>485</v>
      </c>
      <c r="W11" s="537"/>
      <c r="X11" s="537"/>
      <c r="Y11" s="538"/>
    </row>
    <row r="12" spans="1:256">
      <c r="I12" s="94"/>
      <c r="J12" s="94"/>
      <c r="K12" s="94"/>
      <c r="L12" s="149"/>
      <c r="M12" s="149"/>
      <c r="N12" s="149"/>
      <c r="O12" s="149"/>
      <c r="P12" s="94" t="s">
        <v>372</v>
      </c>
      <c r="Q12" s="88" t="s">
        <v>373</v>
      </c>
      <c r="R12" s="20" t="e">
        <f>Q21/R21</f>
        <v>#REF!</v>
      </c>
      <c r="U12" s="164"/>
      <c r="V12" s="539"/>
      <c r="W12" s="540"/>
      <c r="X12" s="540"/>
      <c r="Y12" s="541"/>
    </row>
    <row r="13" spans="1:256">
      <c r="I13" s="94"/>
      <c r="J13" s="94"/>
      <c r="K13" s="94"/>
      <c r="L13" s="149"/>
      <c r="M13" s="149"/>
      <c r="N13" s="149"/>
      <c r="O13" s="149"/>
      <c r="P13" s="94" t="s">
        <v>374</v>
      </c>
      <c r="Q13" s="88" t="s">
        <v>375</v>
      </c>
      <c r="R13" s="20" t="e">
        <f>Q21/S21</f>
        <v>#REF!</v>
      </c>
      <c r="U13" s="164"/>
      <c r="V13" s="542" t="s">
        <v>486</v>
      </c>
      <c r="W13" s="543"/>
      <c r="X13" s="543"/>
      <c r="Y13" s="544"/>
    </row>
    <row r="14" spans="1:256">
      <c r="I14" s="94"/>
      <c r="J14" s="94"/>
      <c r="K14" s="94"/>
      <c r="L14" s="149"/>
      <c r="M14" s="149"/>
      <c r="N14" s="149"/>
      <c r="O14" s="149"/>
      <c r="P14" s="94" t="s">
        <v>376</v>
      </c>
      <c r="Q14" s="88" t="s">
        <v>377</v>
      </c>
      <c r="R14" s="20" t="e">
        <f>Q21/T21</f>
        <v>#REF!</v>
      </c>
      <c r="U14" s="169"/>
      <c r="V14" s="545"/>
      <c r="W14" s="546"/>
      <c r="X14" s="546"/>
      <c r="Y14" s="547"/>
    </row>
    <row r="15" spans="1:256" s="146" customFormat="1">
      <c r="A15" s="31"/>
      <c r="B15" s="31"/>
      <c r="C15" s="94"/>
      <c r="D15" s="94"/>
      <c r="E15" s="94"/>
      <c r="F15" s="170"/>
      <c r="G15" s="170"/>
      <c r="H15" s="170"/>
      <c r="I15" s="170"/>
      <c r="J15" s="170"/>
      <c r="K15" s="170"/>
      <c r="L15" s="88" t="s">
        <v>378</v>
      </c>
      <c r="M15" s="88" t="s">
        <v>379</v>
      </c>
      <c r="N15" s="88" t="s">
        <v>380</v>
      </c>
      <c r="O15" s="88" t="s">
        <v>381</v>
      </c>
      <c r="P15" s="94"/>
      <c r="Q15" s="94"/>
      <c r="R15" s="94"/>
      <c r="S15" s="94"/>
      <c r="T15" s="94"/>
      <c r="U15" s="413" t="s">
        <v>255</v>
      </c>
      <c r="V15" s="413" t="s">
        <v>255</v>
      </c>
      <c r="W15" s="171"/>
      <c r="X15" s="149"/>
      <c r="Y15" s="149"/>
      <c r="Z15" s="149"/>
      <c r="AA15" s="149"/>
      <c r="AB15" s="149"/>
      <c r="AC15" s="149"/>
      <c r="AD15" s="149"/>
      <c r="AE15" s="149"/>
      <c r="AF15" s="149"/>
      <c r="AG15" s="149"/>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c r="DO15" s="94"/>
      <c r="DP15" s="94"/>
      <c r="DQ15" s="94"/>
      <c r="DR15" s="94"/>
      <c r="DS15" s="94"/>
      <c r="DT15" s="94"/>
      <c r="DU15" s="94"/>
      <c r="DV15" s="94"/>
      <c r="DW15" s="94"/>
      <c r="DX15" s="94"/>
      <c r="DY15" s="94"/>
      <c r="DZ15" s="94"/>
      <c r="EA15" s="94"/>
      <c r="EB15" s="94"/>
      <c r="EC15" s="94"/>
      <c r="ED15" s="94"/>
      <c r="EE15" s="94"/>
      <c r="EF15" s="94"/>
      <c r="EG15" s="94"/>
      <c r="EH15" s="94"/>
      <c r="EI15" s="94"/>
      <c r="EJ15" s="94"/>
      <c r="EK15" s="94"/>
      <c r="EL15" s="94"/>
      <c r="EM15" s="94"/>
      <c r="EN15" s="94"/>
      <c r="EO15" s="94"/>
      <c r="EP15" s="94"/>
      <c r="EQ15" s="94"/>
      <c r="ER15" s="94"/>
      <c r="ES15" s="94"/>
      <c r="ET15" s="94"/>
      <c r="EU15" s="94"/>
      <c r="EV15" s="94"/>
      <c r="EW15" s="94"/>
      <c r="EX15" s="94"/>
      <c r="EY15" s="94"/>
      <c r="EZ15" s="94"/>
      <c r="FA15" s="94"/>
      <c r="FB15" s="94"/>
      <c r="FC15" s="94"/>
      <c r="FD15" s="94"/>
      <c r="FE15" s="94"/>
      <c r="FF15" s="94"/>
      <c r="FG15" s="94"/>
      <c r="FH15" s="94"/>
      <c r="FI15" s="94"/>
      <c r="FJ15" s="94"/>
      <c r="FK15" s="94"/>
      <c r="FL15" s="94"/>
      <c r="FM15" s="94"/>
      <c r="FN15" s="94"/>
      <c r="FO15" s="94"/>
      <c r="FP15" s="94"/>
      <c r="FQ15" s="94"/>
      <c r="FR15" s="94"/>
      <c r="FS15" s="94"/>
      <c r="FT15" s="94"/>
      <c r="FU15" s="94"/>
      <c r="FV15" s="94"/>
      <c r="FW15" s="94"/>
      <c r="FX15" s="94"/>
      <c r="FY15" s="94"/>
      <c r="FZ15" s="94"/>
      <c r="GA15" s="94"/>
      <c r="GB15" s="94"/>
      <c r="GC15" s="94"/>
      <c r="GD15" s="94"/>
      <c r="GE15" s="94"/>
      <c r="GF15" s="94"/>
      <c r="GG15" s="94"/>
      <c r="GH15" s="94"/>
      <c r="GI15" s="94"/>
      <c r="GJ15" s="94"/>
      <c r="GK15" s="94"/>
      <c r="GL15" s="94"/>
      <c r="GM15" s="94"/>
      <c r="GN15" s="94"/>
      <c r="GO15" s="94"/>
      <c r="GP15" s="94"/>
      <c r="GQ15" s="94"/>
      <c r="GR15" s="94"/>
      <c r="GS15" s="94"/>
      <c r="GT15" s="94"/>
      <c r="GU15" s="94"/>
      <c r="GV15" s="94"/>
      <c r="GW15" s="94"/>
      <c r="GX15" s="94"/>
      <c r="GY15" s="94"/>
      <c r="GZ15" s="94"/>
      <c r="HA15" s="94"/>
      <c r="HB15" s="94"/>
      <c r="HC15" s="94"/>
      <c r="HD15" s="94"/>
      <c r="HE15" s="94"/>
      <c r="HF15" s="94"/>
      <c r="HG15" s="94"/>
      <c r="HH15" s="94"/>
      <c r="HI15" s="94"/>
      <c r="HJ15" s="94"/>
      <c r="HK15" s="94"/>
      <c r="HL15" s="94"/>
      <c r="HM15" s="94"/>
      <c r="HN15" s="94"/>
      <c r="HO15" s="94"/>
      <c r="HP15" s="94"/>
      <c r="HQ15" s="94"/>
      <c r="HR15" s="94"/>
      <c r="HS15" s="94"/>
      <c r="HT15" s="94"/>
      <c r="HU15" s="94"/>
      <c r="HV15" s="94"/>
      <c r="HW15" s="94"/>
      <c r="HX15" s="94"/>
      <c r="HY15" s="94"/>
      <c r="HZ15" s="94"/>
      <c r="IA15" s="94"/>
      <c r="IB15" s="94"/>
      <c r="IC15" s="94"/>
      <c r="ID15" s="94"/>
      <c r="IE15" s="94"/>
      <c r="IF15" s="94"/>
      <c r="IG15" s="94"/>
      <c r="IH15" s="94"/>
      <c r="II15" s="94"/>
      <c r="IJ15" s="94"/>
      <c r="IK15" s="94"/>
      <c r="IL15" s="94"/>
      <c r="IM15" s="94"/>
      <c r="IN15" s="94"/>
      <c r="IO15" s="94"/>
      <c r="IP15" s="94"/>
      <c r="IQ15" s="94"/>
      <c r="IR15" s="94"/>
      <c r="IS15" s="94"/>
      <c r="IT15" s="94"/>
      <c r="IU15" s="94"/>
      <c r="IV15" s="94"/>
    </row>
    <row r="16" spans="1:256" s="146" customFormat="1">
      <c r="A16" s="31"/>
      <c r="B16" s="31"/>
      <c r="C16" s="94"/>
      <c r="D16" s="94"/>
      <c r="E16" s="94"/>
      <c r="F16" s="149"/>
      <c r="G16" s="431" t="s">
        <v>220</v>
      </c>
      <c r="H16" s="432" t="s">
        <v>383</v>
      </c>
      <c r="I16" s="431" t="s">
        <v>384</v>
      </c>
      <c r="J16" s="432" t="s">
        <v>384</v>
      </c>
      <c r="K16" s="431" t="s">
        <v>385</v>
      </c>
      <c r="L16" s="433" t="s">
        <v>386</v>
      </c>
      <c r="M16" s="434"/>
      <c r="N16" s="434"/>
      <c r="O16" s="435"/>
      <c r="P16" s="436" t="s">
        <v>387</v>
      </c>
      <c r="Q16" s="437"/>
      <c r="R16" s="437"/>
      <c r="S16" s="437"/>
      <c r="T16" s="438"/>
      <c r="U16" s="439" t="s">
        <v>388</v>
      </c>
      <c r="V16" s="440"/>
      <c r="W16" s="441"/>
      <c r="X16" s="442" t="s">
        <v>487</v>
      </c>
      <c r="Y16" s="442"/>
      <c r="Z16" s="442"/>
      <c r="AA16" s="442"/>
      <c r="AB16" s="442"/>
      <c r="AC16" s="443"/>
      <c r="AD16" s="439" t="s">
        <v>488</v>
      </c>
      <c r="AE16" s="440"/>
      <c r="AF16" s="440"/>
      <c r="AG16" s="441"/>
      <c r="AH16" s="433" t="s">
        <v>386</v>
      </c>
      <c r="AI16" s="434"/>
      <c r="AJ16" s="434"/>
      <c r="AK16" s="435"/>
      <c r="AL16" s="94"/>
      <c r="AM16" s="94"/>
      <c r="AN16" s="94"/>
      <c r="AO16" s="94"/>
      <c r="AP16" s="94"/>
      <c r="AQ16" s="94"/>
      <c r="AR16" s="94"/>
      <c r="AS16" s="94"/>
      <c r="AT16" s="94"/>
      <c r="AU16" s="94"/>
      <c r="AV16" s="94"/>
      <c r="AW16" s="94"/>
      <c r="AX16" s="94"/>
      <c r="AY16" s="94"/>
      <c r="AZ16" s="94"/>
      <c r="BA16" s="94"/>
      <c r="BB16" s="94"/>
      <c r="BC16" s="94"/>
      <c r="BD16" s="94"/>
      <c r="BE16" s="94"/>
      <c r="BF16" s="94"/>
      <c r="BG16" s="94"/>
      <c r="BH16" s="94"/>
      <c r="BI16" s="94"/>
      <c r="BJ16" s="94"/>
      <c r="BK16" s="94"/>
      <c r="BL16" s="94"/>
      <c r="BM16" s="94"/>
      <c r="BN16" s="94"/>
      <c r="BO16" s="94"/>
      <c r="BP16" s="94"/>
      <c r="BQ16" s="94"/>
      <c r="BR16" s="94"/>
      <c r="BS16" s="94"/>
      <c r="BT16" s="94"/>
      <c r="BU16" s="94"/>
      <c r="BV16" s="94"/>
      <c r="BW16" s="94"/>
      <c r="BX16" s="94"/>
      <c r="BY16" s="94"/>
      <c r="BZ16" s="94"/>
      <c r="CA16" s="94"/>
      <c r="CB16" s="94"/>
      <c r="CC16" s="94"/>
      <c r="CD16" s="94"/>
      <c r="CE16" s="94"/>
      <c r="CF16" s="94"/>
      <c r="CG16" s="94"/>
      <c r="CH16" s="94"/>
      <c r="CI16" s="94"/>
      <c r="CJ16" s="94"/>
      <c r="CK16" s="94"/>
      <c r="CL16" s="94"/>
      <c r="CM16" s="94"/>
      <c r="CN16" s="94"/>
      <c r="CO16" s="94"/>
      <c r="CP16" s="94"/>
      <c r="CQ16" s="94"/>
      <c r="CR16" s="94"/>
      <c r="CS16" s="94"/>
      <c r="CT16" s="94"/>
      <c r="CU16" s="94"/>
      <c r="CV16" s="94"/>
      <c r="CW16" s="94"/>
      <c r="CX16" s="94"/>
      <c r="CY16" s="94"/>
      <c r="CZ16" s="94"/>
      <c r="DA16" s="94"/>
      <c r="DB16" s="94"/>
      <c r="DC16" s="94"/>
      <c r="DD16" s="94"/>
      <c r="DE16" s="94"/>
      <c r="DF16" s="94"/>
      <c r="DG16" s="94"/>
      <c r="DH16" s="94"/>
      <c r="DI16" s="94"/>
      <c r="DJ16" s="94"/>
      <c r="DK16" s="94"/>
      <c r="DL16" s="94"/>
      <c r="DM16" s="94"/>
      <c r="DN16" s="94"/>
      <c r="DO16" s="94"/>
      <c r="DP16" s="94"/>
      <c r="DQ16" s="94"/>
      <c r="DR16" s="94"/>
      <c r="DS16" s="94"/>
      <c r="DT16" s="94"/>
      <c r="DU16" s="94"/>
      <c r="DV16" s="94"/>
      <c r="DW16" s="94"/>
      <c r="DX16" s="94"/>
      <c r="DY16" s="94"/>
      <c r="DZ16" s="94"/>
      <c r="EA16" s="94"/>
      <c r="EB16" s="94"/>
      <c r="EC16" s="94"/>
      <c r="ED16" s="94"/>
      <c r="EE16" s="94"/>
      <c r="EF16" s="94"/>
      <c r="EG16" s="94"/>
      <c r="EH16" s="94"/>
      <c r="EI16" s="94"/>
      <c r="EJ16" s="94"/>
      <c r="EK16" s="94"/>
      <c r="EL16" s="94"/>
      <c r="EM16" s="94"/>
      <c r="EN16" s="94"/>
      <c r="EO16" s="94"/>
      <c r="EP16" s="94"/>
      <c r="EQ16" s="94"/>
      <c r="ER16" s="94"/>
      <c r="ES16" s="94"/>
      <c r="ET16" s="94"/>
      <c r="EU16" s="94"/>
      <c r="EV16" s="94"/>
      <c r="EW16" s="94"/>
      <c r="EX16" s="94"/>
      <c r="EY16" s="94"/>
      <c r="EZ16" s="94"/>
      <c r="FA16" s="94"/>
      <c r="FB16" s="94"/>
      <c r="FC16" s="94"/>
      <c r="FD16" s="94"/>
      <c r="FE16" s="94"/>
      <c r="FF16" s="94"/>
      <c r="FG16" s="94"/>
      <c r="FH16" s="94"/>
      <c r="FI16" s="94"/>
      <c r="FJ16" s="94"/>
      <c r="FK16" s="94"/>
      <c r="FL16" s="94"/>
      <c r="FM16" s="94"/>
      <c r="FN16" s="94"/>
      <c r="FO16" s="94"/>
      <c r="FP16" s="94"/>
      <c r="FQ16" s="94"/>
      <c r="FR16" s="94"/>
      <c r="FS16" s="94"/>
      <c r="FT16" s="94"/>
      <c r="FU16" s="94"/>
      <c r="FV16" s="94"/>
      <c r="FW16" s="94"/>
      <c r="FX16" s="94"/>
      <c r="FY16" s="94"/>
      <c r="FZ16" s="94"/>
      <c r="GA16" s="94"/>
      <c r="GB16" s="94"/>
      <c r="GC16" s="94"/>
      <c r="GD16" s="94"/>
      <c r="GE16" s="94"/>
      <c r="GF16" s="94"/>
      <c r="GG16" s="94"/>
      <c r="GH16" s="94"/>
      <c r="GI16" s="94"/>
      <c r="GJ16" s="94"/>
      <c r="GK16" s="94"/>
      <c r="GL16" s="94"/>
      <c r="GM16" s="94"/>
      <c r="GN16" s="94"/>
      <c r="GO16" s="94"/>
      <c r="GP16" s="94"/>
      <c r="GQ16" s="94"/>
      <c r="GR16" s="94"/>
      <c r="GS16" s="94"/>
      <c r="GT16" s="94"/>
      <c r="GU16" s="94"/>
      <c r="GV16" s="94"/>
      <c r="GW16" s="94"/>
      <c r="GX16" s="94"/>
      <c r="GY16" s="94"/>
      <c r="GZ16" s="94"/>
      <c r="HA16" s="94"/>
      <c r="HB16" s="94"/>
      <c r="HC16" s="94"/>
      <c r="HD16" s="94"/>
      <c r="HE16" s="94"/>
      <c r="HF16" s="94"/>
      <c r="HG16" s="94"/>
      <c r="HH16" s="94"/>
      <c r="HI16" s="94"/>
      <c r="HJ16" s="94"/>
      <c r="HK16" s="94"/>
      <c r="HL16" s="94"/>
      <c r="HM16" s="94"/>
      <c r="HN16" s="94"/>
      <c r="HO16" s="94"/>
      <c r="HP16" s="94"/>
      <c r="HQ16" s="94"/>
      <c r="HR16" s="94"/>
      <c r="HS16" s="94"/>
      <c r="HT16" s="94"/>
      <c r="HU16" s="94"/>
      <c r="HV16" s="94"/>
      <c r="HW16" s="94"/>
      <c r="HX16" s="94"/>
      <c r="HY16" s="94"/>
      <c r="HZ16" s="94"/>
      <c r="IA16" s="94"/>
      <c r="IB16" s="94"/>
      <c r="IC16" s="94"/>
      <c r="ID16" s="94"/>
      <c r="IE16" s="94"/>
      <c r="IF16" s="94"/>
      <c r="IG16" s="94"/>
      <c r="IH16" s="94"/>
      <c r="II16" s="94"/>
      <c r="IJ16" s="94"/>
      <c r="IK16" s="94"/>
      <c r="IL16" s="94"/>
      <c r="IM16" s="94"/>
      <c r="IN16" s="94"/>
      <c r="IO16" s="94"/>
      <c r="IP16" s="94"/>
      <c r="IQ16" s="94"/>
      <c r="IR16" s="94"/>
      <c r="IS16" s="94"/>
      <c r="IT16" s="94"/>
      <c r="IU16" s="94"/>
      <c r="IV16" s="94"/>
    </row>
    <row r="17" spans="1:256" s="88" customFormat="1" ht="15.75" customHeight="1">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444" t="s">
        <v>489</v>
      </c>
      <c r="Y17" s="103" t="s">
        <v>490</v>
      </c>
      <c r="Z17" s="103" t="s">
        <v>491</v>
      </c>
      <c r="AA17" s="103" t="s">
        <v>492</v>
      </c>
      <c r="AB17" s="444" t="s">
        <v>493</v>
      </c>
      <c r="AC17" s="445" t="s">
        <v>2</v>
      </c>
      <c r="AD17" s="179" t="s">
        <v>408</v>
      </c>
      <c r="AE17" s="179" t="s">
        <v>409</v>
      </c>
      <c r="AF17" s="180" t="s">
        <v>494</v>
      </c>
      <c r="AG17" s="446" t="s">
        <v>2</v>
      </c>
      <c r="AH17" s="175" t="s">
        <v>393</v>
      </c>
      <c r="AI17" s="175" t="s">
        <v>394</v>
      </c>
      <c r="AJ17" s="175" t="s">
        <v>395</v>
      </c>
      <c r="AK17" s="175" t="s">
        <v>2</v>
      </c>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c r="DO17" s="146"/>
      <c r="DP17" s="146"/>
      <c r="DQ17" s="146"/>
      <c r="DR17" s="146"/>
      <c r="DS17" s="146"/>
      <c r="DT17" s="146"/>
      <c r="DU17" s="146"/>
      <c r="DV17" s="146"/>
      <c r="DW17" s="146"/>
      <c r="DX17" s="146"/>
      <c r="DY17" s="146"/>
      <c r="DZ17" s="146"/>
      <c r="EA17" s="146"/>
      <c r="EB17" s="146"/>
      <c r="EC17" s="146"/>
      <c r="ED17" s="146"/>
      <c r="EE17" s="146"/>
      <c r="EF17" s="146"/>
      <c r="EG17" s="146"/>
      <c r="EH17" s="146"/>
      <c r="EI17" s="146"/>
      <c r="EJ17" s="146"/>
      <c r="EK17" s="146"/>
      <c r="EL17" s="146"/>
      <c r="EM17" s="146"/>
      <c r="EN17" s="146"/>
      <c r="EO17" s="146"/>
      <c r="EP17" s="146"/>
      <c r="EQ17" s="146"/>
      <c r="ER17" s="146"/>
      <c r="ES17" s="146"/>
      <c r="ET17" s="146"/>
      <c r="EU17" s="146"/>
      <c r="EV17" s="146"/>
      <c r="EW17" s="146"/>
      <c r="EX17" s="146"/>
      <c r="EY17" s="146"/>
      <c r="EZ17" s="146"/>
      <c r="FA17" s="146"/>
      <c r="FB17" s="146"/>
      <c r="FC17" s="146"/>
      <c r="FD17" s="146"/>
      <c r="FE17" s="146"/>
      <c r="FF17" s="146"/>
      <c r="FG17" s="146"/>
      <c r="FH17" s="146"/>
      <c r="FI17" s="146"/>
      <c r="FJ17" s="146"/>
      <c r="FK17" s="146"/>
      <c r="FL17" s="146"/>
      <c r="FM17" s="146"/>
      <c r="FN17" s="146"/>
      <c r="FO17" s="146"/>
      <c r="FP17" s="146"/>
      <c r="FQ17" s="146"/>
      <c r="FR17" s="146"/>
      <c r="FS17" s="146"/>
      <c r="FT17" s="146"/>
      <c r="FU17" s="146"/>
      <c r="FV17" s="146"/>
      <c r="FW17" s="146"/>
      <c r="FX17" s="146"/>
      <c r="FY17" s="146"/>
      <c r="FZ17" s="146"/>
      <c r="GA17" s="146"/>
      <c r="GB17" s="146"/>
      <c r="GC17" s="146"/>
      <c r="GD17" s="146"/>
      <c r="GE17" s="146"/>
      <c r="GF17" s="146"/>
      <c r="GG17" s="146"/>
      <c r="GH17" s="146"/>
      <c r="GI17" s="146"/>
      <c r="GJ17" s="146"/>
      <c r="GK17" s="146"/>
      <c r="GL17" s="146"/>
      <c r="GM17" s="146"/>
      <c r="GN17" s="146"/>
      <c r="GO17" s="146"/>
      <c r="GP17" s="146"/>
      <c r="GQ17" s="146"/>
      <c r="GR17" s="146"/>
      <c r="GS17" s="146"/>
      <c r="GT17" s="146"/>
      <c r="GU17" s="146"/>
      <c r="GV17" s="146"/>
      <c r="GW17" s="146"/>
      <c r="GX17" s="146"/>
      <c r="GY17" s="146"/>
      <c r="GZ17" s="146"/>
      <c r="HA17" s="146"/>
      <c r="HB17" s="146"/>
      <c r="HC17" s="146"/>
      <c r="HD17" s="146"/>
      <c r="HE17" s="146"/>
      <c r="HF17" s="146"/>
      <c r="HG17" s="146"/>
      <c r="HH17" s="146"/>
      <c r="HI17" s="146"/>
      <c r="HJ17" s="146"/>
      <c r="HK17" s="146"/>
      <c r="HL17" s="146"/>
      <c r="HM17" s="146"/>
      <c r="HN17" s="146"/>
      <c r="HO17" s="146"/>
      <c r="HP17" s="146"/>
      <c r="HQ17" s="146"/>
      <c r="HR17" s="146"/>
      <c r="HS17" s="146"/>
      <c r="HT17" s="146"/>
      <c r="HU17" s="146"/>
      <c r="HV17" s="146"/>
      <c r="HW17" s="146"/>
      <c r="HX17" s="146"/>
      <c r="HY17" s="146"/>
      <c r="HZ17" s="146"/>
      <c r="IA17" s="146"/>
      <c r="IB17" s="146"/>
      <c r="IC17" s="146"/>
      <c r="ID17" s="146"/>
      <c r="IE17" s="146"/>
      <c r="IF17" s="146"/>
      <c r="IG17" s="146"/>
      <c r="IH17" s="146"/>
      <c r="II17" s="146"/>
      <c r="IJ17" s="146"/>
      <c r="IK17" s="146"/>
      <c r="IL17" s="146"/>
      <c r="IM17" s="146"/>
      <c r="IN17" s="146"/>
      <c r="IO17" s="146"/>
      <c r="IP17" s="146"/>
      <c r="IQ17" s="146"/>
      <c r="IR17" s="146"/>
      <c r="IS17" s="146"/>
      <c r="IT17" s="146"/>
      <c r="IU17" s="146"/>
      <c r="IV17" s="146"/>
    </row>
    <row r="18" spans="1:256" s="88" customFormat="1" ht="15.75" customHeight="1">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447"/>
      <c r="Y18" s="301"/>
      <c r="Z18" s="301"/>
      <c r="AA18" s="301"/>
      <c r="AB18" s="146"/>
      <c r="AC18" s="103"/>
      <c r="AD18" s="183"/>
      <c r="AE18" s="183"/>
      <c r="AF18" s="301"/>
      <c r="AG18" s="301"/>
      <c r="AH18" s="185"/>
      <c r="AI18" s="185" t="s">
        <v>406</v>
      </c>
      <c r="AJ18" s="185" t="s">
        <v>407</v>
      </c>
      <c r="AK18" s="185"/>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c r="DO18" s="146"/>
      <c r="DP18" s="146"/>
      <c r="DQ18" s="146"/>
      <c r="DR18" s="146"/>
      <c r="DS18" s="146"/>
      <c r="DT18" s="146"/>
      <c r="DU18" s="146"/>
      <c r="DV18" s="146"/>
      <c r="DW18" s="146"/>
      <c r="DX18" s="146"/>
      <c r="DY18" s="146"/>
      <c r="DZ18" s="146"/>
      <c r="EA18" s="146"/>
      <c r="EB18" s="146"/>
      <c r="EC18" s="146"/>
      <c r="ED18" s="146"/>
      <c r="EE18" s="146"/>
      <c r="EF18" s="146"/>
      <c r="EG18" s="146"/>
      <c r="EH18" s="146"/>
      <c r="EI18" s="146"/>
      <c r="EJ18" s="146"/>
      <c r="EK18" s="146"/>
      <c r="EL18" s="146"/>
      <c r="EM18" s="146"/>
      <c r="EN18" s="146"/>
      <c r="EO18" s="146"/>
      <c r="EP18" s="146"/>
      <c r="EQ18" s="146"/>
      <c r="ER18" s="146"/>
      <c r="ES18" s="146"/>
      <c r="ET18" s="146"/>
      <c r="EU18" s="146"/>
      <c r="EV18" s="146"/>
      <c r="EW18" s="146"/>
      <c r="EX18" s="146"/>
      <c r="EY18" s="146"/>
      <c r="EZ18" s="146"/>
      <c r="FA18" s="146"/>
      <c r="FB18" s="146"/>
      <c r="FC18" s="146"/>
      <c r="FD18" s="146"/>
      <c r="FE18" s="146"/>
      <c r="FF18" s="146"/>
      <c r="FG18" s="146"/>
      <c r="FH18" s="146"/>
      <c r="FI18" s="146"/>
      <c r="FJ18" s="146"/>
      <c r="FK18" s="146"/>
      <c r="FL18" s="146"/>
      <c r="FM18" s="146"/>
      <c r="FN18" s="146"/>
      <c r="FO18" s="146"/>
      <c r="FP18" s="146"/>
      <c r="FQ18" s="146"/>
      <c r="FR18" s="146"/>
      <c r="FS18" s="146"/>
      <c r="FT18" s="146"/>
      <c r="FU18" s="146"/>
      <c r="FV18" s="146"/>
      <c r="FW18" s="146"/>
      <c r="FX18" s="146"/>
      <c r="FY18" s="146"/>
      <c r="FZ18" s="146"/>
      <c r="GA18" s="146"/>
      <c r="GB18" s="146"/>
      <c r="GC18" s="146"/>
      <c r="GD18" s="146"/>
      <c r="GE18" s="146"/>
      <c r="GF18" s="146"/>
      <c r="GG18" s="146"/>
      <c r="GH18" s="146"/>
      <c r="GI18" s="146"/>
      <c r="GJ18" s="146"/>
      <c r="GK18" s="146"/>
      <c r="GL18" s="146"/>
      <c r="GM18" s="146"/>
      <c r="GN18" s="146"/>
      <c r="GO18" s="146"/>
      <c r="GP18" s="146"/>
      <c r="GQ18" s="146"/>
      <c r="GR18" s="146"/>
      <c r="GS18" s="146"/>
      <c r="GT18" s="146"/>
      <c r="GU18" s="146"/>
      <c r="GV18" s="146"/>
      <c r="GW18" s="146"/>
      <c r="GX18" s="146"/>
      <c r="GY18" s="146"/>
      <c r="GZ18" s="146"/>
      <c r="HA18" s="146"/>
      <c r="HB18" s="146"/>
      <c r="HC18" s="146"/>
      <c r="HD18" s="146"/>
      <c r="HE18" s="146"/>
      <c r="HF18" s="146"/>
      <c r="HG18" s="146"/>
      <c r="HH18" s="146"/>
      <c r="HI18" s="146"/>
      <c r="HJ18" s="146"/>
      <c r="HK18" s="146"/>
      <c r="HL18" s="146"/>
      <c r="HM18" s="146"/>
      <c r="HN18" s="146"/>
      <c r="HO18" s="146"/>
      <c r="HP18" s="146"/>
      <c r="HQ18" s="146"/>
      <c r="HR18" s="146"/>
      <c r="HS18" s="146"/>
      <c r="HT18" s="146"/>
      <c r="HU18" s="146"/>
      <c r="HV18" s="146"/>
      <c r="HW18" s="146"/>
      <c r="HX18" s="146"/>
      <c r="HY18" s="146"/>
      <c r="HZ18" s="146"/>
      <c r="IA18" s="146"/>
      <c r="IB18" s="146"/>
      <c r="IC18" s="146"/>
      <c r="ID18" s="146"/>
      <c r="IE18" s="146"/>
      <c r="IF18" s="146"/>
      <c r="IG18" s="146"/>
      <c r="IH18" s="146"/>
      <c r="II18" s="146"/>
      <c r="IJ18" s="146"/>
      <c r="IK18" s="146"/>
      <c r="IL18" s="146"/>
      <c r="IM18" s="146"/>
      <c r="IN18" s="146"/>
      <c r="IO18" s="146"/>
      <c r="IP18" s="146"/>
      <c r="IQ18" s="146"/>
      <c r="IR18" s="146"/>
      <c r="IS18" s="146"/>
      <c r="IT18" s="146"/>
      <c r="IU18" s="146"/>
      <c r="IV18" s="146"/>
    </row>
    <row r="19" spans="1:256" ht="15.75" customHeight="1">
      <c r="F19" s="94"/>
      <c r="G19" s="191" t="s">
        <v>415</v>
      </c>
      <c r="H19" s="192"/>
      <c r="I19" s="162"/>
      <c r="J19" s="193"/>
      <c r="K19" s="193"/>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448" t="s">
        <v>421</v>
      </c>
      <c r="Y19" s="288" t="s">
        <v>421</v>
      </c>
      <c r="Z19" s="288" t="s">
        <v>421</v>
      </c>
      <c r="AA19" s="194" t="s">
        <v>421</v>
      </c>
      <c r="AB19" s="288" t="s">
        <v>421</v>
      </c>
      <c r="AC19" s="288" t="s">
        <v>416</v>
      </c>
      <c r="AD19" s="449" t="s">
        <v>421</v>
      </c>
      <c r="AE19" s="194" t="s">
        <v>421</v>
      </c>
      <c r="AF19" s="194" t="s">
        <v>421</v>
      </c>
      <c r="AG19" s="288" t="s">
        <v>416</v>
      </c>
      <c r="AH19" s="195" t="s">
        <v>416</v>
      </c>
      <c r="AI19" s="196" t="s">
        <v>416</v>
      </c>
      <c r="AJ19" s="196" t="s">
        <v>416</v>
      </c>
      <c r="AK19" s="196" t="s">
        <v>416</v>
      </c>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c r="DO19" s="88"/>
      <c r="DP19" s="88"/>
      <c r="DQ19" s="88"/>
      <c r="DR19" s="88"/>
      <c r="DS19" s="88"/>
      <c r="DT19" s="88"/>
      <c r="DU19" s="88"/>
      <c r="DV19" s="88"/>
      <c r="DW19" s="88"/>
      <c r="DX19" s="88"/>
      <c r="DY19" s="88"/>
      <c r="DZ19" s="88"/>
      <c r="EA19" s="88"/>
      <c r="EB19" s="88"/>
      <c r="EC19" s="88"/>
      <c r="ED19" s="88"/>
      <c r="EE19" s="88"/>
      <c r="EF19" s="88"/>
      <c r="EG19" s="88"/>
      <c r="EH19" s="88"/>
      <c r="EI19" s="88"/>
      <c r="EJ19" s="88"/>
      <c r="EK19" s="88"/>
      <c r="EL19" s="88"/>
      <c r="EM19" s="88"/>
      <c r="EN19" s="88"/>
      <c r="EO19" s="88"/>
      <c r="EP19" s="88"/>
      <c r="EQ19" s="88"/>
      <c r="ER19" s="88"/>
      <c r="ES19" s="88"/>
      <c r="ET19" s="88"/>
      <c r="EU19" s="88"/>
      <c r="EV19" s="88"/>
      <c r="EW19" s="88"/>
      <c r="EX19" s="88"/>
      <c r="EY19" s="88"/>
      <c r="EZ19" s="88"/>
      <c r="FA19" s="88"/>
      <c r="FB19" s="88"/>
      <c r="FC19" s="88"/>
      <c r="FD19" s="88"/>
      <c r="FE19" s="88"/>
      <c r="FF19" s="88"/>
      <c r="FG19" s="88"/>
      <c r="FH19" s="88"/>
      <c r="FI19" s="88"/>
      <c r="FJ19" s="88"/>
      <c r="FK19" s="88"/>
      <c r="FL19" s="88"/>
      <c r="FM19" s="88"/>
      <c r="FN19" s="88"/>
      <c r="FO19" s="88"/>
      <c r="FP19" s="88"/>
      <c r="FQ19" s="88"/>
      <c r="FR19" s="88"/>
      <c r="FS19" s="88"/>
      <c r="FT19" s="88"/>
      <c r="FU19" s="88"/>
      <c r="FV19" s="88"/>
      <c r="FW19" s="88"/>
      <c r="FX19" s="88"/>
      <c r="FY19" s="88"/>
      <c r="FZ19" s="88"/>
      <c r="GA19" s="88"/>
      <c r="GB19" s="88"/>
      <c r="GC19" s="88"/>
      <c r="GD19" s="88"/>
      <c r="GE19" s="88"/>
      <c r="GF19" s="88"/>
      <c r="GG19" s="88"/>
      <c r="GH19" s="88"/>
      <c r="GI19" s="88"/>
      <c r="GJ19" s="88"/>
      <c r="GK19" s="88"/>
      <c r="GL19" s="88"/>
      <c r="GM19" s="88"/>
      <c r="GN19" s="88"/>
      <c r="GO19" s="88"/>
      <c r="GP19" s="88"/>
      <c r="GQ19" s="88"/>
      <c r="GR19" s="88"/>
      <c r="GS19" s="88"/>
      <c r="GT19" s="88"/>
      <c r="GU19" s="88"/>
      <c r="GV19" s="88"/>
      <c r="GW19" s="88"/>
      <c r="GX19" s="88"/>
      <c r="GY19" s="88"/>
      <c r="GZ19" s="88"/>
      <c r="HA19" s="88"/>
      <c r="HB19" s="88"/>
      <c r="HC19" s="88"/>
      <c r="HD19" s="88"/>
      <c r="HE19" s="88"/>
      <c r="HF19" s="88"/>
      <c r="HG19" s="88"/>
      <c r="HH19" s="88"/>
      <c r="HI19" s="88"/>
      <c r="HJ19" s="88"/>
      <c r="HK19" s="88"/>
      <c r="HL19" s="88"/>
      <c r="HM19" s="88"/>
      <c r="HN19" s="88"/>
      <c r="HO19" s="88"/>
      <c r="HP19" s="88"/>
      <c r="HQ19" s="88"/>
      <c r="HR19" s="88"/>
      <c r="HS19" s="88"/>
      <c r="HT19" s="88"/>
      <c r="HU19" s="88"/>
      <c r="HV19" s="88"/>
      <c r="HW19" s="88"/>
      <c r="HX19" s="88"/>
      <c r="HY19" s="88"/>
      <c r="HZ19" s="88"/>
      <c r="IA19" s="88"/>
      <c r="IB19" s="88"/>
      <c r="IC19" s="88"/>
      <c r="ID19" s="88"/>
      <c r="IE19" s="88"/>
      <c r="IF19" s="88"/>
      <c r="IG19" s="88"/>
      <c r="IH19" s="88"/>
      <c r="II19" s="88"/>
      <c r="IJ19" s="88"/>
      <c r="IK19" s="88"/>
      <c r="IL19" s="88"/>
      <c r="IM19" s="88"/>
      <c r="IN19" s="88"/>
      <c r="IO19" s="88"/>
      <c r="IP19" s="88"/>
      <c r="IQ19" s="88"/>
      <c r="IR19" s="88"/>
      <c r="IS19" s="88"/>
      <c r="IT19" s="88"/>
      <c r="IU19" s="88"/>
      <c r="IV19" s="88"/>
    </row>
    <row r="20" spans="1:256" ht="15.75" customHeight="1">
      <c r="F20" s="94"/>
      <c r="G20" s="392" t="s">
        <v>422</v>
      </c>
      <c r="H20" s="94"/>
      <c r="J20" s="200"/>
      <c r="K20" s="200"/>
      <c r="L20" s="195"/>
      <c r="M20" s="196"/>
      <c r="N20" s="196"/>
      <c r="O20" s="196"/>
      <c r="P20" s="196"/>
      <c r="Q20" s="196"/>
      <c r="R20" s="196"/>
      <c r="S20" s="196"/>
      <c r="T20" s="196"/>
      <c r="U20" s="201"/>
      <c r="V20" s="202"/>
      <c r="W20" s="203"/>
      <c r="X20" s="304">
        <v>0.01</v>
      </c>
      <c r="Y20" s="304">
        <v>0.02</v>
      </c>
      <c r="Z20" s="304">
        <v>0</v>
      </c>
      <c r="AA20" s="304"/>
      <c r="AB20" s="205">
        <v>3.5000000000000003E-2</v>
      </c>
      <c r="AC20" s="198"/>
      <c r="AD20" s="205">
        <v>0.01</v>
      </c>
      <c r="AE20" s="450" t="s">
        <v>220</v>
      </c>
      <c r="AF20" s="205">
        <v>3.5000000000000003E-2</v>
      </c>
      <c r="AG20" s="198"/>
      <c r="AH20" s="195"/>
      <c r="AI20" s="196"/>
      <c r="AJ20" s="196"/>
      <c r="AK20" s="196"/>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c r="DO20" s="88"/>
      <c r="DP20" s="88"/>
      <c r="DQ20" s="88"/>
      <c r="DR20" s="88"/>
      <c r="DS20" s="88"/>
      <c r="DT20" s="88"/>
      <c r="DU20" s="88"/>
      <c r="DV20" s="88"/>
      <c r="DW20" s="88"/>
      <c r="DX20" s="88"/>
      <c r="DY20" s="88"/>
      <c r="DZ20" s="88"/>
      <c r="EA20" s="88"/>
      <c r="EB20" s="88"/>
      <c r="EC20" s="88"/>
      <c r="ED20" s="88"/>
      <c r="EE20" s="88"/>
      <c r="EF20" s="88"/>
      <c r="EG20" s="88"/>
      <c r="EH20" s="88"/>
      <c r="EI20" s="88"/>
      <c r="EJ20" s="88"/>
      <c r="EK20" s="88"/>
      <c r="EL20" s="88"/>
      <c r="EM20" s="88"/>
      <c r="EN20" s="88"/>
      <c r="EO20" s="88"/>
      <c r="EP20" s="88"/>
      <c r="EQ20" s="88"/>
      <c r="ER20" s="88"/>
      <c r="ES20" s="88"/>
      <c r="ET20" s="88"/>
      <c r="EU20" s="88"/>
      <c r="EV20" s="88"/>
      <c r="EW20" s="88"/>
      <c r="EX20" s="88"/>
      <c r="EY20" s="88"/>
      <c r="EZ20" s="88"/>
      <c r="FA20" s="88"/>
      <c r="FB20" s="88"/>
      <c r="FC20" s="88"/>
      <c r="FD20" s="88"/>
      <c r="FE20" s="88"/>
      <c r="FF20" s="88"/>
      <c r="FG20" s="88"/>
      <c r="FH20" s="88"/>
      <c r="FI20" s="88"/>
      <c r="FJ20" s="88"/>
      <c r="FK20" s="88"/>
      <c r="FL20" s="88"/>
      <c r="FM20" s="88"/>
      <c r="FN20" s="88"/>
      <c r="FO20" s="88"/>
      <c r="FP20" s="88"/>
      <c r="FQ20" s="88"/>
      <c r="FR20" s="88"/>
      <c r="FS20" s="88"/>
      <c r="FT20" s="88"/>
      <c r="FU20" s="88"/>
      <c r="FV20" s="88"/>
      <c r="FW20" s="88"/>
      <c r="FX20" s="88"/>
      <c r="FY20" s="88"/>
      <c r="FZ20" s="88"/>
      <c r="GA20" s="88"/>
      <c r="GB20" s="88"/>
      <c r="GC20" s="88"/>
      <c r="GD20" s="88"/>
      <c r="GE20" s="88"/>
      <c r="GF20" s="88"/>
      <c r="GG20" s="88"/>
      <c r="GH20" s="88"/>
      <c r="GI20" s="88"/>
      <c r="GJ20" s="88"/>
      <c r="GK20" s="88"/>
      <c r="GL20" s="88"/>
      <c r="GM20" s="88"/>
      <c r="GN20" s="88"/>
      <c r="GO20" s="88"/>
      <c r="GP20" s="88"/>
      <c r="GQ20" s="88"/>
      <c r="GR20" s="88"/>
      <c r="GS20" s="88"/>
      <c r="GT20" s="88"/>
      <c r="GU20" s="88"/>
      <c r="GV20" s="88"/>
      <c r="GW20" s="88"/>
      <c r="GX20" s="88"/>
      <c r="GY20" s="88"/>
      <c r="GZ20" s="88"/>
      <c r="HA20" s="88"/>
      <c r="HB20" s="88"/>
      <c r="HC20" s="88"/>
      <c r="HD20" s="88"/>
      <c r="HE20" s="88"/>
      <c r="HF20" s="88"/>
      <c r="HG20" s="88"/>
      <c r="HH20" s="88"/>
      <c r="HI20" s="88"/>
      <c r="HJ20" s="88"/>
      <c r="HK20" s="88"/>
      <c r="HL20" s="88"/>
      <c r="HM20" s="88"/>
      <c r="HN20" s="88"/>
      <c r="HO20" s="88"/>
      <c r="HP20" s="88"/>
      <c r="HQ20" s="88"/>
      <c r="HR20" s="88"/>
      <c r="HS20" s="88"/>
      <c r="HT20" s="88"/>
      <c r="HU20" s="88"/>
      <c r="HV20" s="88"/>
      <c r="HW20" s="88"/>
      <c r="HX20" s="88"/>
      <c r="HY20" s="88"/>
      <c r="HZ20" s="88"/>
      <c r="IA20" s="88"/>
      <c r="IB20" s="88"/>
      <c r="IC20" s="88"/>
      <c r="ID20" s="88"/>
      <c r="IE20" s="88"/>
      <c r="IF20" s="88"/>
      <c r="IG20" s="88"/>
      <c r="IH20" s="88"/>
      <c r="II20" s="88"/>
      <c r="IJ20" s="88"/>
      <c r="IK20" s="88"/>
      <c r="IL20" s="88"/>
      <c r="IM20" s="88"/>
      <c r="IN20" s="88"/>
      <c r="IO20" s="88"/>
      <c r="IP20" s="88"/>
      <c r="IQ20" s="88"/>
      <c r="IR20" s="88"/>
      <c r="IS20" s="88"/>
      <c r="IT20" s="88"/>
      <c r="IU20" s="88"/>
      <c r="IV20" s="88"/>
    </row>
    <row r="21" spans="1:256" s="20" customFormat="1" ht="15.75" customHeight="1">
      <c r="A21" s="31"/>
      <c r="B21" s="31"/>
      <c r="C21" s="94"/>
      <c r="D21" s="94"/>
      <c r="E21" s="94"/>
      <c r="F21" s="206"/>
      <c r="G21" s="207" t="s">
        <v>423</v>
      </c>
      <c r="H21" s="206"/>
      <c r="I21" s="149"/>
      <c r="J21" s="208"/>
      <c r="K21" s="340"/>
      <c r="L21" s="209">
        <f t="shared" ref="L21:W21" si="0">SUM(L22:L513)</f>
        <v>0</v>
      </c>
      <c r="M21" s="210" t="e">
        <f t="shared" si="0"/>
        <v>#REF!</v>
      </c>
      <c r="N21" s="210">
        <f t="shared" si="0"/>
        <v>0</v>
      </c>
      <c r="O21" s="210" t="e">
        <f t="shared" si="0"/>
        <v>#REF!</v>
      </c>
      <c r="P21" s="211" t="e">
        <f t="shared" si="0"/>
        <v>#REF!</v>
      </c>
      <c r="Q21" s="211" t="e">
        <f t="shared" si="0"/>
        <v>#REF!</v>
      </c>
      <c r="R21" s="211" t="e">
        <f t="shared" si="0"/>
        <v>#REF!</v>
      </c>
      <c r="S21" s="211" t="e">
        <f t="shared" si="0"/>
        <v>#REF!</v>
      </c>
      <c r="T21" s="211" t="e">
        <f t="shared" si="0"/>
        <v>#REF!</v>
      </c>
      <c r="U21" s="212" t="e">
        <f t="shared" si="0"/>
        <v>#REF!</v>
      </c>
      <c r="V21" s="210">
        <f t="shared" si="0"/>
        <v>80909</v>
      </c>
      <c r="W21" s="209">
        <f t="shared" si="0"/>
        <v>0</v>
      </c>
      <c r="X21" s="209" t="s">
        <v>220</v>
      </c>
      <c r="Y21" s="213"/>
      <c r="Z21" s="213"/>
      <c r="AA21" s="213" t="s">
        <v>220</v>
      </c>
      <c r="AB21" s="210" t="s">
        <v>220</v>
      </c>
      <c r="AC21" s="305" t="e">
        <f>SUM(AC22:AC513)</f>
        <v>#REF!</v>
      </c>
      <c r="AD21" s="210" t="s">
        <v>220</v>
      </c>
      <c r="AE21" s="213" t="s">
        <v>220</v>
      </c>
      <c r="AF21" s="210" t="s">
        <v>220</v>
      </c>
      <c r="AG21" s="209" t="e">
        <f>SUM(AG22:AG289)</f>
        <v>#REF!</v>
      </c>
      <c r="AH21" s="209">
        <f>SUM(AH22:AH513)</f>
        <v>0</v>
      </c>
      <c r="AI21" s="210" t="e">
        <f>SUM(AI22:AI513)</f>
        <v>#REF!</v>
      </c>
      <c r="AJ21" s="210">
        <f>SUM(AJ22:AJ513)</f>
        <v>0</v>
      </c>
      <c r="AK21" s="210" t="e">
        <f>SUM(AK22:AK513)</f>
        <v>#REF!</v>
      </c>
    </row>
    <row r="22" spans="1:256" s="20" customFormat="1" ht="15.75" customHeight="1" outlineLevel="1">
      <c r="A22" s="31"/>
      <c r="B22" s="31"/>
      <c r="C22" s="94"/>
      <c r="D22" s="94"/>
      <c r="E22" s="94"/>
      <c r="F22" s="149"/>
      <c r="G22" s="215">
        <v>1</v>
      </c>
      <c r="H22" s="216" t="s">
        <v>220</v>
      </c>
      <c r="I22" s="217">
        <v>1990</v>
      </c>
      <c r="J22" s="217">
        <v>1990</v>
      </c>
      <c r="K22" s="341"/>
      <c r="L22" s="219"/>
      <c r="M22" s="220">
        <f t="shared" ref="M22:M57" si="1">AI22</f>
        <v>0</v>
      </c>
      <c r="N22" s="220"/>
      <c r="O22" s="221">
        <f>N22+M22</f>
        <v>0</v>
      </c>
      <c r="P22" s="222">
        <f>O22</f>
        <v>0</v>
      </c>
      <c r="Q22" s="223">
        <f>P22*[1]Factors!D9</f>
        <v>0</v>
      </c>
      <c r="R22" s="223">
        <f>U22+W22</f>
        <v>0</v>
      </c>
      <c r="S22" s="223">
        <f>R22*[1]Factors!D9</f>
        <v>0</v>
      </c>
      <c r="T22" s="224">
        <f>R22*[1]Factors!D9*[1]Factors!E9</f>
        <v>0</v>
      </c>
      <c r="U22" s="219"/>
      <c r="V22" s="220"/>
      <c r="W22" s="221"/>
      <c r="X22" s="220"/>
      <c r="Y22" s="220"/>
      <c r="Z22" s="220"/>
      <c r="AA22" s="220"/>
      <c r="AB22" s="220"/>
      <c r="AC22" s="220"/>
      <c r="AD22" s="220">
        <v>0</v>
      </c>
      <c r="AE22" s="220"/>
      <c r="AF22" s="220">
        <v>0</v>
      </c>
      <c r="AG22" s="221"/>
      <c r="AH22" s="220"/>
      <c r="AI22" s="220">
        <f t="shared" ref="AI22:AI85" si="2">AC22</f>
        <v>0</v>
      </c>
      <c r="AJ22" s="220"/>
      <c r="AK22" s="221">
        <f>AJ22+AI22</f>
        <v>0</v>
      </c>
    </row>
    <row r="23" spans="1:256" s="20" customFormat="1" ht="15.75" customHeight="1" outlineLevel="1">
      <c r="A23" s="31"/>
      <c r="B23" s="31"/>
      <c r="C23" s="94"/>
      <c r="D23" s="94"/>
      <c r="E23" s="94"/>
      <c r="F23" s="149"/>
      <c r="G23" s="227">
        <v>2</v>
      </c>
      <c r="H23" s="228">
        <v>1990</v>
      </c>
      <c r="I23" s="229">
        <v>1990</v>
      </c>
      <c r="J23" s="229">
        <v>1990</v>
      </c>
      <c r="K23" s="343"/>
      <c r="L23" s="231"/>
      <c r="M23" s="232">
        <f t="shared" si="1"/>
        <v>0</v>
      </c>
      <c r="N23" s="232"/>
      <c r="O23" s="233">
        <f t="shared" ref="O23:O86" si="3">N23+M23</f>
        <v>0</v>
      </c>
      <c r="P23" s="234">
        <f t="shared" ref="P23:P86" si="4">O23</f>
        <v>0</v>
      </c>
      <c r="Q23" s="235">
        <f>P23*[1]Factors!D10</f>
        <v>0</v>
      </c>
      <c r="R23" s="235">
        <f t="shared" ref="R23:R86" si="5">U23+W23</f>
        <v>0</v>
      </c>
      <c r="S23" s="235">
        <f>R23*[1]Factors!D10</f>
        <v>0</v>
      </c>
      <c r="T23" s="236">
        <f>R23*[1]Factors!D10*[1]Factors!E10</f>
        <v>0</v>
      </c>
      <c r="U23" s="231"/>
      <c r="V23" s="232"/>
      <c r="W23" s="233"/>
      <c r="X23" s="232"/>
      <c r="Y23" s="232"/>
      <c r="Z23" s="232"/>
      <c r="AA23" s="232"/>
      <c r="AB23" s="232"/>
      <c r="AC23" s="232"/>
      <c r="AD23" s="232"/>
      <c r="AE23" s="232"/>
      <c r="AF23" s="232"/>
      <c r="AG23" s="233"/>
      <c r="AH23" s="232"/>
      <c r="AI23" s="232">
        <f t="shared" si="2"/>
        <v>0</v>
      </c>
      <c r="AJ23" s="232"/>
      <c r="AK23" s="233">
        <f t="shared" ref="AK23:AK86" si="6">AJ23+AI23</f>
        <v>0</v>
      </c>
    </row>
    <row r="24" spans="1:256" s="20" customFormat="1" ht="15.75" customHeight="1" outlineLevel="1">
      <c r="A24" s="31"/>
      <c r="B24" s="31"/>
      <c r="C24" s="94"/>
      <c r="D24" s="94"/>
      <c r="E24" s="94"/>
      <c r="F24" s="149"/>
      <c r="G24" s="227">
        <v>3</v>
      </c>
      <c r="H24" s="228">
        <v>1990</v>
      </c>
      <c r="I24" s="229">
        <v>1990</v>
      </c>
      <c r="J24" s="229">
        <v>1990</v>
      </c>
      <c r="K24" s="343"/>
      <c r="L24" s="231"/>
      <c r="M24" s="232">
        <f t="shared" si="1"/>
        <v>0</v>
      </c>
      <c r="N24" s="232"/>
      <c r="O24" s="233">
        <f t="shared" si="3"/>
        <v>0</v>
      </c>
      <c r="P24" s="234">
        <f t="shared" si="4"/>
        <v>0</v>
      </c>
      <c r="Q24" s="235">
        <f>P24*[1]Factors!D11</f>
        <v>0</v>
      </c>
      <c r="R24" s="235">
        <f t="shared" si="5"/>
        <v>0</v>
      </c>
      <c r="S24" s="235">
        <f>R24*[1]Factors!D11</f>
        <v>0</v>
      </c>
      <c r="T24" s="236">
        <f>R24*[1]Factors!D11*[1]Factors!E11</f>
        <v>0</v>
      </c>
      <c r="U24" s="231"/>
      <c r="V24" s="232"/>
      <c r="W24" s="233"/>
      <c r="X24" s="232"/>
      <c r="Y24" s="232"/>
      <c r="Z24" s="232"/>
      <c r="AA24" s="232"/>
      <c r="AB24" s="232"/>
      <c r="AC24" s="232"/>
      <c r="AD24" s="232"/>
      <c r="AE24" s="232"/>
      <c r="AF24" s="232"/>
      <c r="AG24" s="233"/>
      <c r="AH24" s="232"/>
      <c r="AI24" s="232">
        <f t="shared" si="2"/>
        <v>0</v>
      </c>
      <c r="AJ24" s="232"/>
      <c r="AK24" s="233">
        <f t="shared" si="6"/>
        <v>0</v>
      </c>
    </row>
    <row r="25" spans="1:256" s="20" customFormat="1" ht="15.75" customHeight="1" outlineLevel="1">
      <c r="A25" s="31"/>
      <c r="B25" s="31"/>
      <c r="C25" s="94"/>
      <c r="D25" s="94"/>
      <c r="E25" s="94"/>
      <c r="F25" s="149"/>
      <c r="G25" s="227">
        <v>4</v>
      </c>
      <c r="H25" s="228">
        <v>1990</v>
      </c>
      <c r="I25" s="229">
        <v>1990</v>
      </c>
      <c r="J25" s="229">
        <v>1991</v>
      </c>
      <c r="K25" s="343"/>
      <c r="L25" s="231"/>
      <c r="M25" s="232">
        <f t="shared" si="1"/>
        <v>0</v>
      </c>
      <c r="N25" s="232"/>
      <c r="O25" s="233">
        <f t="shared" si="3"/>
        <v>0</v>
      </c>
      <c r="P25" s="234">
        <f t="shared" si="4"/>
        <v>0</v>
      </c>
      <c r="Q25" s="235">
        <f>P25*[1]Factors!D12</f>
        <v>0</v>
      </c>
      <c r="R25" s="235">
        <f t="shared" si="5"/>
        <v>0</v>
      </c>
      <c r="S25" s="235">
        <f>R25*[1]Factors!D12</f>
        <v>0</v>
      </c>
      <c r="T25" s="236">
        <f>R25*[1]Factors!D12*[1]Factors!E12</f>
        <v>0</v>
      </c>
      <c r="U25" s="231"/>
      <c r="V25" s="232"/>
      <c r="W25" s="233"/>
      <c r="X25" s="232"/>
      <c r="Y25" s="232"/>
      <c r="Z25" s="232"/>
      <c r="AA25" s="232"/>
      <c r="AB25" s="232"/>
      <c r="AC25" s="232"/>
      <c r="AD25" s="232"/>
      <c r="AE25" s="232"/>
      <c r="AF25" s="232"/>
      <c r="AG25" s="233"/>
      <c r="AH25" s="232"/>
      <c r="AI25" s="232">
        <f t="shared" si="2"/>
        <v>0</v>
      </c>
      <c r="AJ25" s="232"/>
      <c r="AK25" s="233">
        <f t="shared" si="6"/>
        <v>0</v>
      </c>
    </row>
    <row r="26" spans="1:256" s="20" customFormat="1" ht="15.75" customHeight="1" outlineLevel="1">
      <c r="A26" s="31"/>
      <c r="B26" s="31"/>
      <c r="C26" s="94"/>
      <c r="D26" s="94"/>
      <c r="E26" s="94"/>
      <c r="F26" s="149"/>
      <c r="G26" s="227">
        <v>5</v>
      </c>
      <c r="H26" s="228">
        <v>1990</v>
      </c>
      <c r="I26" s="229">
        <v>1990</v>
      </c>
      <c r="J26" s="229">
        <v>1991</v>
      </c>
      <c r="K26" s="343"/>
      <c r="L26" s="231"/>
      <c r="M26" s="232">
        <f t="shared" si="1"/>
        <v>0</v>
      </c>
      <c r="N26" s="232"/>
      <c r="O26" s="233">
        <f t="shared" si="3"/>
        <v>0</v>
      </c>
      <c r="P26" s="234">
        <f t="shared" si="4"/>
        <v>0</v>
      </c>
      <c r="Q26" s="235">
        <f>P26*[1]Factors!D13</f>
        <v>0</v>
      </c>
      <c r="R26" s="235">
        <f t="shared" si="5"/>
        <v>0</v>
      </c>
      <c r="S26" s="235">
        <f>R26*[1]Factors!D13</f>
        <v>0</v>
      </c>
      <c r="T26" s="236">
        <f>R26*[1]Factors!D13*[1]Factors!E13</f>
        <v>0</v>
      </c>
      <c r="U26" s="231"/>
      <c r="V26" s="232"/>
      <c r="W26" s="233"/>
      <c r="X26" s="232"/>
      <c r="Y26" s="232"/>
      <c r="Z26" s="232"/>
      <c r="AA26" s="232"/>
      <c r="AB26" s="232"/>
      <c r="AC26" s="232"/>
      <c r="AD26" s="232"/>
      <c r="AE26" s="232"/>
      <c r="AF26" s="232"/>
      <c r="AG26" s="233"/>
      <c r="AH26" s="232"/>
      <c r="AI26" s="232">
        <f t="shared" si="2"/>
        <v>0</v>
      </c>
      <c r="AJ26" s="232"/>
      <c r="AK26" s="233">
        <f t="shared" si="6"/>
        <v>0</v>
      </c>
    </row>
    <row r="27" spans="1:256" s="20" customFormat="1" ht="15.75" customHeight="1" outlineLevel="1">
      <c r="A27" s="31"/>
      <c r="B27" s="31"/>
      <c r="C27" s="94"/>
      <c r="D27" s="94"/>
      <c r="E27" s="94"/>
      <c r="F27" s="149"/>
      <c r="G27" s="227">
        <v>6</v>
      </c>
      <c r="H27" s="228">
        <v>1990</v>
      </c>
      <c r="I27" s="229">
        <v>1990</v>
      </c>
      <c r="J27" s="229">
        <v>1991</v>
      </c>
      <c r="K27" s="343"/>
      <c r="L27" s="231"/>
      <c r="M27" s="232">
        <f t="shared" si="1"/>
        <v>0</v>
      </c>
      <c r="N27" s="232"/>
      <c r="O27" s="233">
        <f t="shared" si="3"/>
        <v>0</v>
      </c>
      <c r="P27" s="234">
        <f t="shared" si="4"/>
        <v>0</v>
      </c>
      <c r="Q27" s="235">
        <f>P27*[1]Factors!D14</f>
        <v>0</v>
      </c>
      <c r="R27" s="235">
        <f t="shared" si="5"/>
        <v>0</v>
      </c>
      <c r="S27" s="235">
        <f>R27*[1]Factors!D14</f>
        <v>0</v>
      </c>
      <c r="T27" s="236">
        <f>R27*[1]Factors!D14*[1]Factors!E14</f>
        <v>0</v>
      </c>
      <c r="U27" s="231"/>
      <c r="V27" s="232"/>
      <c r="W27" s="233"/>
      <c r="X27" s="232"/>
      <c r="Y27" s="232"/>
      <c r="Z27" s="232"/>
      <c r="AA27" s="232"/>
      <c r="AB27" s="232"/>
      <c r="AC27" s="232"/>
      <c r="AD27" s="232"/>
      <c r="AE27" s="232"/>
      <c r="AF27" s="232"/>
      <c r="AG27" s="233"/>
      <c r="AH27" s="232"/>
      <c r="AI27" s="232">
        <f t="shared" si="2"/>
        <v>0</v>
      </c>
      <c r="AJ27" s="232"/>
      <c r="AK27" s="233">
        <f t="shared" si="6"/>
        <v>0</v>
      </c>
    </row>
    <row r="28" spans="1:256" s="20" customFormat="1" ht="15.75" customHeight="1" outlineLevel="1">
      <c r="A28" s="31"/>
      <c r="B28" s="31"/>
      <c r="C28" s="94"/>
      <c r="D28" s="94"/>
      <c r="E28" s="94"/>
      <c r="F28" s="149"/>
      <c r="G28" s="227">
        <v>7</v>
      </c>
      <c r="H28" s="228">
        <v>1990</v>
      </c>
      <c r="I28" s="229">
        <v>1991</v>
      </c>
      <c r="J28" s="229">
        <v>1991</v>
      </c>
      <c r="K28" s="343"/>
      <c r="L28" s="231"/>
      <c r="M28" s="232">
        <f t="shared" si="1"/>
        <v>0</v>
      </c>
      <c r="N28" s="232"/>
      <c r="O28" s="233">
        <f t="shared" si="3"/>
        <v>0</v>
      </c>
      <c r="P28" s="234">
        <f t="shared" si="4"/>
        <v>0</v>
      </c>
      <c r="Q28" s="235">
        <f>P28*[1]Factors!D15</f>
        <v>0</v>
      </c>
      <c r="R28" s="235">
        <f t="shared" si="5"/>
        <v>0</v>
      </c>
      <c r="S28" s="235">
        <f>R28*[1]Factors!D15</f>
        <v>0</v>
      </c>
      <c r="T28" s="236">
        <f>R28*[1]Factors!D15*[1]Factors!E15</f>
        <v>0</v>
      </c>
      <c r="U28" s="231"/>
      <c r="V28" s="232"/>
      <c r="W28" s="233"/>
      <c r="X28" s="232"/>
      <c r="Y28" s="232"/>
      <c r="Z28" s="232"/>
      <c r="AA28" s="232"/>
      <c r="AB28" s="232"/>
      <c r="AC28" s="232"/>
      <c r="AD28" s="232"/>
      <c r="AE28" s="232"/>
      <c r="AF28" s="232"/>
      <c r="AG28" s="233"/>
      <c r="AH28" s="232"/>
      <c r="AI28" s="232">
        <f t="shared" si="2"/>
        <v>0</v>
      </c>
      <c r="AJ28" s="232"/>
      <c r="AK28" s="233">
        <f t="shared" si="6"/>
        <v>0</v>
      </c>
    </row>
    <row r="29" spans="1:256" s="20" customFormat="1" ht="15.75" customHeight="1" outlineLevel="1">
      <c r="A29" s="31"/>
      <c r="B29" s="31"/>
      <c r="C29" s="94"/>
      <c r="D29" s="94"/>
      <c r="E29" s="94"/>
      <c r="F29" s="149"/>
      <c r="G29" s="227">
        <v>8</v>
      </c>
      <c r="H29" s="228">
        <v>1990</v>
      </c>
      <c r="I29" s="229">
        <v>1991</v>
      </c>
      <c r="J29" s="229">
        <v>1991</v>
      </c>
      <c r="K29" s="343"/>
      <c r="L29" s="231"/>
      <c r="M29" s="232">
        <f t="shared" si="1"/>
        <v>0</v>
      </c>
      <c r="N29" s="232"/>
      <c r="O29" s="233">
        <f t="shared" si="3"/>
        <v>0</v>
      </c>
      <c r="P29" s="234">
        <f t="shared" si="4"/>
        <v>0</v>
      </c>
      <c r="Q29" s="235">
        <f>P29*[1]Factors!D16</f>
        <v>0</v>
      </c>
      <c r="R29" s="235">
        <f t="shared" si="5"/>
        <v>0</v>
      </c>
      <c r="S29" s="235">
        <f>R29*[1]Factors!D16</f>
        <v>0</v>
      </c>
      <c r="T29" s="236">
        <f>R29*[1]Factors!D16*[1]Factors!E16</f>
        <v>0</v>
      </c>
      <c r="U29" s="231"/>
      <c r="V29" s="232"/>
      <c r="W29" s="233"/>
      <c r="X29" s="232"/>
      <c r="Y29" s="232"/>
      <c r="Z29" s="232"/>
      <c r="AA29" s="232"/>
      <c r="AB29" s="232"/>
      <c r="AC29" s="232"/>
      <c r="AD29" s="232"/>
      <c r="AE29" s="232"/>
      <c r="AF29" s="232"/>
      <c r="AG29" s="233"/>
      <c r="AH29" s="232"/>
      <c r="AI29" s="232">
        <f t="shared" si="2"/>
        <v>0</v>
      </c>
      <c r="AJ29" s="232"/>
      <c r="AK29" s="233">
        <f t="shared" si="6"/>
        <v>0</v>
      </c>
    </row>
    <row r="30" spans="1:256" s="20" customFormat="1" ht="15.75" customHeight="1" outlineLevel="1">
      <c r="A30" s="31"/>
      <c r="B30" s="31"/>
      <c r="C30" s="94"/>
      <c r="D30" s="94"/>
      <c r="E30" s="94"/>
      <c r="F30" s="149"/>
      <c r="G30" s="227">
        <v>9</v>
      </c>
      <c r="H30" s="228">
        <v>1990</v>
      </c>
      <c r="I30" s="229">
        <v>1991</v>
      </c>
      <c r="J30" s="229">
        <v>1991</v>
      </c>
      <c r="K30" s="343"/>
      <c r="L30" s="231"/>
      <c r="M30" s="232">
        <f t="shared" si="1"/>
        <v>0</v>
      </c>
      <c r="N30" s="232"/>
      <c r="O30" s="233">
        <f t="shared" si="3"/>
        <v>0</v>
      </c>
      <c r="P30" s="234">
        <f t="shared" si="4"/>
        <v>0</v>
      </c>
      <c r="Q30" s="235">
        <f>P30*[1]Factors!D17</f>
        <v>0</v>
      </c>
      <c r="R30" s="235">
        <f t="shared" si="5"/>
        <v>0</v>
      </c>
      <c r="S30" s="235">
        <f>R30*[1]Factors!D17</f>
        <v>0</v>
      </c>
      <c r="T30" s="236">
        <f>R30*[1]Factors!D17*[1]Factors!E17</f>
        <v>0</v>
      </c>
      <c r="U30" s="231"/>
      <c r="V30" s="232"/>
      <c r="W30" s="233"/>
      <c r="X30" s="232"/>
      <c r="Y30" s="232"/>
      <c r="Z30" s="232"/>
      <c r="AA30" s="232"/>
      <c r="AB30" s="232"/>
      <c r="AC30" s="232"/>
      <c r="AD30" s="232"/>
      <c r="AE30" s="232"/>
      <c r="AF30" s="232"/>
      <c r="AG30" s="233"/>
      <c r="AH30" s="232"/>
      <c r="AI30" s="232">
        <f t="shared" si="2"/>
        <v>0</v>
      </c>
      <c r="AJ30" s="232"/>
      <c r="AK30" s="233">
        <f t="shared" si="6"/>
        <v>0</v>
      </c>
    </row>
    <row r="31" spans="1:256" s="20" customFormat="1" ht="15.75" customHeight="1" outlineLevel="1">
      <c r="A31" s="31"/>
      <c r="B31" s="31"/>
      <c r="C31" s="94"/>
      <c r="D31" s="94"/>
      <c r="E31" s="94"/>
      <c r="F31" s="149"/>
      <c r="G31" s="227">
        <v>10</v>
      </c>
      <c r="H31" s="228">
        <v>1990</v>
      </c>
      <c r="I31" s="229">
        <v>1991</v>
      </c>
      <c r="J31" s="229">
        <v>1991</v>
      </c>
      <c r="K31" s="343"/>
      <c r="L31" s="231"/>
      <c r="M31" s="232">
        <f t="shared" si="1"/>
        <v>0</v>
      </c>
      <c r="N31" s="232"/>
      <c r="O31" s="233">
        <f t="shared" si="3"/>
        <v>0</v>
      </c>
      <c r="P31" s="234">
        <f t="shared" si="4"/>
        <v>0</v>
      </c>
      <c r="Q31" s="235">
        <f>P31*[1]Factors!D18</f>
        <v>0</v>
      </c>
      <c r="R31" s="235">
        <f t="shared" si="5"/>
        <v>0</v>
      </c>
      <c r="S31" s="235">
        <f>R31*[1]Factors!D18</f>
        <v>0</v>
      </c>
      <c r="T31" s="236">
        <f>R31*[1]Factors!D18*[1]Factors!E18</f>
        <v>0</v>
      </c>
      <c r="U31" s="231"/>
      <c r="V31" s="232"/>
      <c r="W31" s="233"/>
      <c r="X31" s="232"/>
      <c r="Y31" s="232"/>
      <c r="Z31" s="232"/>
      <c r="AA31" s="232"/>
      <c r="AB31" s="232"/>
      <c r="AC31" s="232"/>
      <c r="AD31" s="232"/>
      <c r="AE31" s="232"/>
      <c r="AF31" s="232"/>
      <c r="AG31" s="233"/>
      <c r="AH31" s="232"/>
      <c r="AI31" s="232">
        <f t="shared" si="2"/>
        <v>0</v>
      </c>
      <c r="AJ31" s="232"/>
      <c r="AK31" s="233">
        <f t="shared" si="6"/>
        <v>0</v>
      </c>
    </row>
    <row r="32" spans="1:256" s="20" customFormat="1" ht="15.75" customHeight="1" outlineLevel="1">
      <c r="A32" s="31"/>
      <c r="B32" s="31"/>
      <c r="C32" s="94"/>
      <c r="D32" s="94"/>
      <c r="E32" s="94"/>
      <c r="F32" s="149"/>
      <c r="G32" s="227">
        <v>11</v>
      </c>
      <c r="H32" s="228">
        <v>1990</v>
      </c>
      <c r="I32" s="229">
        <v>1991</v>
      </c>
      <c r="J32" s="229">
        <v>1991</v>
      </c>
      <c r="K32" s="343"/>
      <c r="L32" s="231"/>
      <c r="M32" s="232">
        <f t="shared" si="1"/>
        <v>0</v>
      </c>
      <c r="N32" s="232"/>
      <c r="O32" s="233">
        <f t="shared" si="3"/>
        <v>0</v>
      </c>
      <c r="P32" s="234">
        <f t="shared" si="4"/>
        <v>0</v>
      </c>
      <c r="Q32" s="235">
        <f>P32*[1]Factors!D19</f>
        <v>0</v>
      </c>
      <c r="R32" s="235">
        <f t="shared" si="5"/>
        <v>0</v>
      </c>
      <c r="S32" s="235">
        <f>R32*[1]Factors!D19</f>
        <v>0</v>
      </c>
      <c r="T32" s="236">
        <f>R32*[1]Factors!D19*[1]Factors!E19</f>
        <v>0</v>
      </c>
      <c r="U32" s="231"/>
      <c r="V32" s="232"/>
      <c r="W32" s="233"/>
      <c r="X32" s="232"/>
      <c r="Y32" s="232"/>
      <c r="Z32" s="232"/>
      <c r="AA32" s="232"/>
      <c r="AB32" s="232"/>
      <c r="AC32" s="232"/>
      <c r="AD32" s="232"/>
      <c r="AE32" s="232"/>
      <c r="AF32" s="232"/>
      <c r="AG32" s="233"/>
      <c r="AH32" s="232"/>
      <c r="AI32" s="232">
        <f t="shared" si="2"/>
        <v>0</v>
      </c>
      <c r="AJ32" s="232"/>
      <c r="AK32" s="233">
        <f t="shared" si="6"/>
        <v>0</v>
      </c>
    </row>
    <row r="33" spans="1:37" s="20" customFormat="1">
      <c r="A33" s="31"/>
      <c r="B33" s="31"/>
      <c r="C33" s="94"/>
      <c r="D33" s="94"/>
      <c r="E33" s="94"/>
      <c r="F33" s="149"/>
      <c r="G33" s="227">
        <v>12</v>
      </c>
      <c r="H33" s="228">
        <v>1990</v>
      </c>
      <c r="I33" s="229">
        <v>1991</v>
      </c>
      <c r="J33" s="229">
        <v>1991</v>
      </c>
      <c r="K33" s="343"/>
      <c r="L33" s="231"/>
      <c r="M33" s="232">
        <f t="shared" si="1"/>
        <v>0</v>
      </c>
      <c r="N33" s="232"/>
      <c r="O33" s="233">
        <f t="shared" si="3"/>
        <v>0</v>
      </c>
      <c r="P33" s="234">
        <f t="shared" si="4"/>
        <v>0</v>
      </c>
      <c r="Q33" s="235">
        <f>P33*[1]Factors!D20</f>
        <v>0</v>
      </c>
      <c r="R33" s="235">
        <f t="shared" si="5"/>
        <v>0</v>
      </c>
      <c r="S33" s="235">
        <f>R33*[1]Factors!D20</f>
        <v>0</v>
      </c>
      <c r="T33" s="236">
        <f>R33*[1]Factors!D20*[1]Factors!E20</f>
        <v>0</v>
      </c>
      <c r="U33" s="231"/>
      <c r="V33" s="232"/>
      <c r="W33" s="233"/>
      <c r="X33" s="232"/>
      <c r="Y33" s="232"/>
      <c r="Z33" s="232"/>
      <c r="AA33" s="232"/>
      <c r="AB33" s="232"/>
      <c r="AC33" s="232"/>
      <c r="AD33" s="232"/>
      <c r="AE33" s="232"/>
      <c r="AF33" s="232"/>
      <c r="AG33" s="233"/>
      <c r="AH33" s="232"/>
      <c r="AI33" s="232">
        <f t="shared" si="2"/>
        <v>0</v>
      </c>
      <c r="AJ33" s="232"/>
      <c r="AK33" s="233">
        <f t="shared" si="6"/>
        <v>0</v>
      </c>
    </row>
    <row r="34" spans="1:37" s="20" customFormat="1">
      <c r="A34" s="31"/>
      <c r="B34" s="31"/>
      <c r="C34" s="94"/>
      <c r="D34" s="94"/>
      <c r="E34" s="94"/>
      <c r="F34" s="149"/>
      <c r="G34" s="227">
        <v>1</v>
      </c>
      <c r="H34" s="228">
        <v>1991</v>
      </c>
      <c r="I34" s="229">
        <v>1991</v>
      </c>
      <c r="J34" s="229">
        <v>1991</v>
      </c>
      <c r="K34" s="343"/>
      <c r="L34" s="231"/>
      <c r="M34" s="232">
        <f t="shared" si="1"/>
        <v>0</v>
      </c>
      <c r="N34" s="232"/>
      <c r="O34" s="233">
        <f t="shared" si="3"/>
        <v>0</v>
      </c>
      <c r="P34" s="234">
        <f t="shared" si="4"/>
        <v>0</v>
      </c>
      <c r="Q34" s="235">
        <f>P34*[1]Factors!D21</f>
        <v>0</v>
      </c>
      <c r="R34" s="235">
        <f t="shared" si="5"/>
        <v>0</v>
      </c>
      <c r="S34" s="235">
        <f>R34*[1]Factors!D21</f>
        <v>0</v>
      </c>
      <c r="T34" s="236">
        <f>R34*[1]Factors!D21*[1]Factors!E21</f>
        <v>0</v>
      </c>
      <c r="U34" s="231"/>
      <c r="V34" s="232"/>
      <c r="W34" s="233"/>
      <c r="X34" s="232"/>
      <c r="Y34" s="232"/>
      <c r="Z34" s="232"/>
      <c r="AA34" s="232"/>
      <c r="AB34" s="232"/>
      <c r="AC34" s="232"/>
      <c r="AD34" s="232">
        <f>AD22*EXP(AD$20)</f>
        <v>0</v>
      </c>
      <c r="AE34" s="232"/>
      <c r="AF34" s="232">
        <f>AF22*EXP(AF$20)</f>
        <v>0</v>
      </c>
      <c r="AG34" s="233"/>
      <c r="AH34" s="232"/>
      <c r="AI34" s="232">
        <f t="shared" si="2"/>
        <v>0</v>
      </c>
      <c r="AJ34" s="232"/>
      <c r="AK34" s="233">
        <f t="shared" si="6"/>
        <v>0</v>
      </c>
    </row>
    <row r="35" spans="1:37" s="20" customFormat="1">
      <c r="A35" s="31"/>
      <c r="B35" s="31"/>
      <c r="C35" s="94"/>
      <c r="D35" s="94"/>
      <c r="E35" s="94"/>
      <c r="F35" s="149"/>
      <c r="G35" s="227">
        <v>2</v>
      </c>
      <c r="H35" s="228">
        <v>1991</v>
      </c>
      <c r="I35" s="229">
        <v>1991</v>
      </c>
      <c r="J35" s="229">
        <v>1991</v>
      </c>
      <c r="K35" s="343"/>
      <c r="L35" s="231"/>
      <c r="M35" s="232">
        <f t="shared" si="1"/>
        <v>0</v>
      </c>
      <c r="N35" s="232"/>
      <c r="O35" s="233">
        <f t="shared" si="3"/>
        <v>0</v>
      </c>
      <c r="P35" s="234">
        <f t="shared" si="4"/>
        <v>0</v>
      </c>
      <c r="Q35" s="235">
        <f>P35*[1]Factors!D22</f>
        <v>0</v>
      </c>
      <c r="R35" s="235">
        <f t="shared" si="5"/>
        <v>0</v>
      </c>
      <c r="S35" s="235">
        <f>R35*[1]Factors!D22</f>
        <v>0</v>
      </c>
      <c r="T35" s="236">
        <f>R35*[1]Factors!D22*[1]Factors!E22</f>
        <v>0</v>
      </c>
      <c r="U35" s="231"/>
      <c r="V35" s="232"/>
      <c r="W35" s="233"/>
      <c r="X35" s="232"/>
      <c r="Y35" s="232"/>
      <c r="Z35" s="232"/>
      <c r="AA35" s="232"/>
      <c r="AB35" s="232"/>
      <c r="AC35" s="232"/>
      <c r="AD35" s="232"/>
      <c r="AE35" s="232"/>
      <c r="AF35" s="232"/>
      <c r="AG35" s="233"/>
      <c r="AH35" s="232"/>
      <c r="AI35" s="232">
        <f t="shared" si="2"/>
        <v>0</v>
      </c>
      <c r="AJ35" s="232"/>
      <c r="AK35" s="233">
        <f t="shared" si="6"/>
        <v>0</v>
      </c>
    </row>
    <row r="36" spans="1:37" s="20" customFormat="1">
      <c r="A36" s="31"/>
      <c r="B36" s="31"/>
      <c r="C36" s="94"/>
      <c r="D36" s="94"/>
      <c r="E36" s="94"/>
      <c r="F36" s="149"/>
      <c r="G36" s="227">
        <v>3</v>
      </c>
      <c r="H36" s="228">
        <v>1991</v>
      </c>
      <c r="I36" s="229">
        <v>1991</v>
      </c>
      <c r="J36" s="229">
        <v>1991</v>
      </c>
      <c r="K36" s="343"/>
      <c r="L36" s="231"/>
      <c r="M36" s="232">
        <f t="shared" si="1"/>
        <v>0</v>
      </c>
      <c r="N36" s="232"/>
      <c r="O36" s="233">
        <f t="shared" si="3"/>
        <v>0</v>
      </c>
      <c r="P36" s="234">
        <f t="shared" si="4"/>
        <v>0</v>
      </c>
      <c r="Q36" s="235">
        <f>P36*[1]Factors!D23</f>
        <v>0</v>
      </c>
      <c r="R36" s="235">
        <f t="shared" si="5"/>
        <v>0</v>
      </c>
      <c r="S36" s="235">
        <f>R36*[1]Factors!D23</f>
        <v>0</v>
      </c>
      <c r="T36" s="236">
        <f>R36*[1]Factors!D23*[1]Factors!E23</f>
        <v>0</v>
      </c>
      <c r="U36" s="231"/>
      <c r="V36" s="232"/>
      <c r="W36" s="233"/>
      <c r="X36" s="232"/>
      <c r="Y36" s="232"/>
      <c r="Z36" s="232"/>
      <c r="AA36" s="232"/>
      <c r="AB36" s="232"/>
      <c r="AC36" s="232"/>
      <c r="AD36" s="232"/>
      <c r="AE36" s="232"/>
      <c r="AF36" s="232"/>
      <c r="AG36" s="233"/>
      <c r="AH36" s="232"/>
      <c r="AI36" s="232">
        <f t="shared" si="2"/>
        <v>0</v>
      </c>
      <c r="AJ36" s="232"/>
      <c r="AK36" s="233">
        <f t="shared" si="6"/>
        <v>0</v>
      </c>
    </row>
    <row r="37" spans="1:37" s="20" customFormat="1">
      <c r="A37" s="31"/>
      <c r="B37" s="31"/>
      <c r="C37" s="94"/>
      <c r="D37" s="94"/>
      <c r="E37" s="94"/>
      <c r="F37" s="149"/>
      <c r="G37" s="227">
        <v>4</v>
      </c>
      <c r="H37" s="228">
        <v>1991</v>
      </c>
      <c r="I37" s="229">
        <v>1991</v>
      </c>
      <c r="J37" s="229">
        <v>1992</v>
      </c>
      <c r="K37" s="343"/>
      <c r="L37" s="231"/>
      <c r="M37" s="232">
        <f t="shared" si="1"/>
        <v>0</v>
      </c>
      <c r="N37" s="232"/>
      <c r="O37" s="233">
        <f t="shared" si="3"/>
        <v>0</v>
      </c>
      <c r="P37" s="234">
        <f t="shared" si="4"/>
        <v>0</v>
      </c>
      <c r="Q37" s="235">
        <f>P37*[1]Factors!D24</f>
        <v>0</v>
      </c>
      <c r="R37" s="235">
        <f t="shared" si="5"/>
        <v>0</v>
      </c>
      <c r="S37" s="235">
        <f>R37*[1]Factors!D24</f>
        <v>0</v>
      </c>
      <c r="T37" s="236">
        <f>R37*[1]Factors!D24*[1]Factors!E24</f>
        <v>0</v>
      </c>
      <c r="U37" s="231"/>
      <c r="V37" s="232"/>
      <c r="W37" s="233"/>
      <c r="X37" s="232"/>
      <c r="Y37" s="232"/>
      <c r="Z37" s="232"/>
      <c r="AA37" s="232"/>
      <c r="AB37" s="232"/>
      <c r="AC37" s="232"/>
      <c r="AD37" s="232"/>
      <c r="AE37" s="232"/>
      <c r="AF37" s="232"/>
      <c r="AG37" s="233"/>
      <c r="AH37" s="232"/>
      <c r="AI37" s="232">
        <f t="shared" si="2"/>
        <v>0</v>
      </c>
      <c r="AJ37" s="232"/>
      <c r="AK37" s="233">
        <f t="shared" si="6"/>
        <v>0</v>
      </c>
    </row>
    <row r="38" spans="1:37" s="20" customFormat="1">
      <c r="A38" s="31"/>
      <c r="B38" s="31"/>
      <c r="C38" s="94"/>
      <c r="D38" s="94"/>
      <c r="E38" s="94"/>
      <c r="F38" s="149"/>
      <c r="G38" s="227">
        <v>5</v>
      </c>
      <c r="H38" s="228">
        <v>1991</v>
      </c>
      <c r="I38" s="229">
        <v>1991</v>
      </c>
      <c r="J38" s="229">
        <v>1992</v>
      </c>
      <c r="K38" s="343"/>
      <c r="L38" s="231"/>
      <c r="M38" s="232">
        <f t="shared" si="1"/>
        <v>0</v>
      </c>
      <c r="N38" s="232"/>
      <c r="O38" s="233">
        <f t="shared" si="3"/>
        <v>0</v>
      </c>
      <c r="P38" s="234">
        <f t="shared" si="4"/>
        <v>0</v>
      </c>
      <c r="Q38" s="235">
        <f>P38*[1]Factors!D25</f>
        <v>0</v>
      </c>
      <c r="R38" s="235">
        <f t="shared" si="5"/>
        <v>0</v>
      </c>
      <c r="S38" s="235">
        <f>R38*[1]Factors!D25</f>
        <v>0</v>
      </c>
      <c r="T38" s="236">
        <f>R38*[1]Factors!D25*[1]Factors!E25</f>
        <v>0</v>
      </c>
      <c r="U38" s="231"/>
      <c r="V38" s="232"/>
      <c r="W38" s="233"/>
      <c r="X38" s="232"/>
      <c r="Y38" s="232"/>
      <c r="Z38" s="232"/>
      <c r="AA38" s="232"/>
      <c r="AB38" s="232"/>
      <c r="AC38" s="232"/>
      <c r="AD38" s="232"/>
      <c r="AE38" s="232"/>
      <c r="AF38" s="232"/>
      <c r="AG38" s="233"/>
      <c r="AH38" s="232"/>
      <c r="AI38" s="232">
        <f t="shared" si="2"/>
        <v>0</v>
      </c>
      <c r="AJ38" s="232"/>
      <c r="AK38" s="233">
        <f t="shared" si="6"/>
        <v>0</v>
      </c>
    </row>
    <row r="39" spans="1:37" s="20" customFormat="1">
      <c r="A39" s="31"/>
      <c r="B39" s="31"/>
      <c r="C39" s="94"/>
      <c r="D39" s="94"/>
      <c r="E39" s="94"/>
      <c r="F39" s="149"/>
      <c r="G39" s="227">
        <v>6</v>
      </c>
      <c r="H39" s="228">
        <v>1991</v>
      </c>
      <c r="I39" s="229">
        <v>1991</v>
      </c>
      <c r="J39" s="229">
        <v>1992</v>
      </c>
      <c r="K39" s="343"/>
      <c r="L39" s="231"/>
      <c r="M39" s="232">
        <f t="shared" si="1"/>
        <v>0</v>
      </c>
      <c r="N39" s="232"/>
      <c r="O39" s="233">
        <f t="shared" si="3"/>
        <v>0</v>
      </c>
      <c r="P39" s="234">
        <f t="shared" si="4"/>
        <v>0</v>
      </c>
      <c r="Q39" s="235">
        <f>P39*[1]Factors!D26</f>
        <v>0</v>
      </c>
      <c r="R39" s="235">
        <f t="shared" si="5"/>
        <v>0</v>
      </c>
      <c r="S39" s="235">
        <f>R39*[1]Factors!D26</f>
        <v>0</v>
      </c>
      <c r="T39" s="236">
        <f>R39*[1]Factors!D26*[1]Factors!E26</f>
        <v>0</v>
      </c>
      <c r="U39" s="231"/>
      <c r="V39" s="232"/>
      <c r="W39" s="233"/>
      <c r="X39" s="232"/>
      <c r="Y39" s="232"/>
      <c r="Z39" s="232"/>
      <c r="AA39" s="232"/>
      <c r="AB39" s="232"/>
      <c r="AC39" s="232"/>
      <c r="AD39" s="232"/>
      <c r="AE39" s="232"/>
      <c r="AF39" s="232"/>
      <c r="AG39" s="233"/>
      <c r="AH39" s="232"/>
      <c r="AI39" s="232">
        <f t="shared" si="2"/>
        <v>0</v>
      </c>
      <c r="AJ39" s="232"/>
      <c r="AK39" s="233">
        <f t="shared" si="6"/>
        <v>0</v>
      </c>
    </row>
    <row r="40" spans="1:37" s="20" customFormat="1">
      <c r="A40" s="31"/>
      <c r="B40" s="31"/>
      <c r="C40" s="94"/>
      <c r="D40" s="94"/>
      <c r="E40" s="94"/>
      <c r="F40" s="149"/>
      <c r="G40" s="227">
        <v>7</v>
      </c>
      <c r="H40" s="228">
        <v>1991</v>
      </c>
      <c r="I40" s="229">
        <v>1992</v>
      </c>
      <c r="J40" s="229">
        <v>1992</v>
      </c>
      <c r="K40" s="343"/>
      <c r="L40" s="231"/>
      <c r="M40" s="232">
        <f t="shared" si="1"/>
        <v>0</v>
      </c>
      <c r="N40" s="232"/>
      <c r="O40" s="233">
        <f t="shared" si="3"/>
        <v>0</v>
      </c>
      <c r="P40" s="234">
        <f t="shared" si="4"/>
        <v>0</v>
      </c>
      <c r="Q40" s="235">
        <f>P40*[1]Factors!D27</f>
        <v>0</v>
      </c>
      <c r="R40" s="235">
        <f t="shared" si="5"/>
        <v>0</v>
      </c>
      <c r="S40" s="235">
        <f>R40*[1]Factors!D27</f>
        <v>0</v>
      </c>
      <c r="T40" s="236">
        <f>R40*[1]Factors!D27*[1]Factors!E27</f>
        <v>0</v>
      </c>
      <c r="U40" s="231"/>
      <c r="V40" s="232"/>
      <c r="W40" s="233"/>
      <c r="X40" s="232"/>
      <c r="Y40" s="232"/>
      <c r="Z40" s="232"/>
      <c r="AA40" s="232"/>
      <c r="AB40" s="232"/>
      <c r="AC40" s="232"/>
      <c r="AD40" s="232"/>
      <c r="AE40" s="232"/>
      <c r="AF40" s="232"/>
      <c r="AG40" s="233"/>
      <c r="AH40" s="232"/>
      <c r="AI40" s="232">
        <f t="shared" si="2"/>
        <v>0</v>
      </c>
      <c r="AJ40" s="232"/>
      <c r="AK40" s="233">
        <f t="shared" si="6"/>
        <v>0</v>
      </c>
    </row>
    <row r="41" spans="1:37" s="20" customFormat="1">
      <c r="A41" s="31"/>
      <c r="B41" s="31"/>
      <c r="C41" s="94"/>
      <c r="D41" s="94"/>
      <c r="E41" s="94"/>
      <c r="F41" s="149"/>
      <c r="G41" s="227">
        <v>8</v>
      </c>
      <c r="H41" s="228">
        <v>1991</v>
      </c>
      <c r="I41" s="229">
        <v>1992</v>
      </c>
      <c r="J41" s="229">
        <v>1992</v>
      </c>
      <c r="K41" s="343"/>
      <c r="L41" s="231"/>
      <c r="M41" s="232">
        <f t="shared" si="1"/>
        <v>0</v>
      </c>
      <c r="N41" s="232"/>
      <c r="O41" s="233">
        <f t="shared" si="3"/>
        <v>0</v>
      </c>
      <c r="P41" s="234">
        <f t="shared" si="4"/>
        <v>0</v>
      </c>
      <c r="Q41" s="235">
        <f>P41*[1]Factors!D28</f>
        <v>0</v>
      </c>
      <c r="R41" s="235">
        <f t="shared" si="5"/>
        <v>0</v>
      </c>
      <c r="S41" s="235">
        <f>R41*[1]Factors!D28</f>
        <v>0</v>
      </c>
      <c r="T41" s="236">
        <f>R41*[1]Factors!D28*[1]Factors!E28</f>
        <v>0</v>
      </c>
      <c r="U41" s="231"/>
      <c r="V41" s="232"/>
      <c r="W41" s="233"/>
      <c r="X41" s="232"/>
      <c r="Y41" s="232"/>
      <c r="Z41" s="232"/>
      <c r="AA41" s="232"/>
      <c r="AB41" s="232"/>
      <c r="AC41" s="232"/>
      <c r="AD41" s="232"/>
      <c r="AE41" s="232"/>
      <c r="AF41" s="232"/>
      <c r="AG41" s="233"/>
      <c r="AH41" s="232"/>
      <c r="AI41" s="232">
        <f t="shared" si="2"/>
        <v>0</v>
      </c>
      <c r="AJ41" s="232"/>
      <c r="AK41" s="233">
        <f t="shared" si="6"/>
        <v>0</v>
      </c>
    </row>
    <row r="42" spans="1:37" s="20" customFormat="1">
      <c r="A42" s="31"/>
      <c r="B42" s="31"/>
      <c r="C42" s="94"/>
      <c r="D42" s="94"/>
      <c r="E42" s="94"/>
      <c r="F42" s="149"/>
      <c r="G42" s="227">
        <v>9</v>
      </c>
      <c r="H42" s="228">
        <v>1991</v>
      </c>
      <c r="I42" s="229">
        <v>1992</v>
      </c>
      <c r="J42" s="229">
        <v>1992</v>
      </c>
      <c r="K42" s="343"/>
      <c r="L42" s="231"/>
      <c r="M42" s="232">
        <f t="shared" si="1"/>
        <v>0</v>
      </c>
      <c r="N42" s="232"/>
      <c r="O42" s="233">
        <f t="shared" si="3"/>
        <v>0</v>
      </c>
      <c r="P42" s="234">
        <f t="shared" si="4"/>
        <v>0</v>
      </c>
      <c r="Q42" s="235">
        <f>P42*[1]Factors!D29</f>
        <v>0</v>
      </c>
      <c r="R42" s="235">
        <f t="shared" si="5"/>
        <v>0</v>
      </c>
      <c r="S42" s="235">
        <f>R42*[1]Factors!D29</f>
        <v>0</v>
      </c>
      <c r="T42" s="236">
        <f>R42*[1]Factors!D29*[1]Factors!E29</f>
        <v>0</v>
      </c>
      <c r="U42" s="231"/>
      <c r="V42" s="232"/>
      <c r="W42" s="233"/>
      <c r="X42" s="232"/>
      <c r="Y42" s="232"/>
      <c r="Z42" s="232"/>
      <c r="AA42" s="232"/>
      <c r="AB42" s="232"/>
      <c r="AC42" s="232"/>
      <c r="AD42" s="232"/>
      <c r="AE42" s="232"/>
      <c r="AF42" s="232"/>
      <c r="AG42" s="233"/>
      <c r="AH42" s="232"/>
      <c r="AI42" s="232">
        <f t="shared" si="2"/>
        <v>0</v>
      </c>
      <c r="AJ42" s="232"/>
      <c r="AK42" s="233">
        <f t="shared" si="6"/>
        <v>0</v>
      </c>
    </row>
    <row r="43" spans="1:37" s="20" customFormat="1">
      <c r="A43" s="31"/>
      <c r="B43" s="31"/>
      <c r="C43" s="94"/>
      <c r="D43" s="94"/>
      <c r="E43" s="94"/>
      <c r="F43" s="149"/>
      <c r="G43" s="227">
        <v>10</v>
      </c>
      <c r="H43" s="228">
        <v>1991</v>
      </c>
      <c r="I43" s="229">
        <v>1992</v>
      </c>
      <c r="J43" s="229">
        <v>1992</v>
      </c>
      <c r="K43" s="343"/>
      <c r="L43" s="231"/>
      <c r="M43" s="232">
        <f t="shared" si="1"/>
        <v>0</v>
      </c>
      <c r="N43" s="232"/>
      <c r="O43" s="233">
        <f t="shared" si="3"/>
        <v>0</v>
      </c>
      <c r="P43" s="234">
        <f t="shared" si="4"/>
        <v>0</v>
      </c>
      <c r="Q43" s="235">
        <f>P43*[1]Factors!D30</f>
        <v>0</v>
      </c>
      <c r="R43" s="235">
        <f t="shared" si="5"/>
        <v>0</v>
      </c>
      <c r="S43" s="235">
        <f>R43*[1]Factors!D30</f>
        <v>0</v>
      </c>
      <c r="T43" s="236">
        <f>R43*[1]Factors!D30*[1]Factors!E30</f>
        <v>0</v>
      </c>
      <c r="U43" s="231"/>
      <c r="V43" s="232"/>
      <c r="W43" s="233"/>
      <c r="X43" s="232"/>
      <c r="Y43" s="232"/>
      <c r="Z43" s="232"/>
      <c r="AA43" s="232"/>
      <c r="AB43" s="232"/>
      <c r="AC43" s="232"/>
      <c r="AD43" s="232"/>
      <c r="AE43" s="232"/>
      <c r="AF43" s="232"/>
      <c r="AG43" s="233"/>
      <c r="AH43" s="232"/>
      <c r="AI43" s="232">
        <f t="shared" si="2"/>
        <v>0</v>
      </c>
      <c r="AJ43" s="232"/>
      <c r="AK43" s="233">
        <f t="shared" si="6"/>
        <v>0</v>
      </c>
    </row>
    <row r="44" spans="1:37" s="20" customFormat="1">
      <c r="A44" s="31"/>
      <c r="B44" s="31"/>
      <c r="C44" s="94"/>
      <c r="D44" s="94"/>
      <c r="E44" s="94"/>
      <c r="F44" s="149"/>
      <c r="G44" s="227">
        <v>11</v>
      </c>
      <c r="H44" s="228">
        <v>1991</v>
      </c>
      <c r="I44" s="229">
        <v>1992</v>
      </c>
      <c r="J44" s="229">
        <v>1992</v>
      </c>
      <c r="K44" s="343"/>
      <c r="L44" s="231"/>
      <c r="M44" s="232">
        <f t="shared" si="1"/>
        <v>0</v>
      </c>
      <c r="N44" s="232"/>
      <c r="O44" s="233">
        <f t="shared" si="3"/>
        <v>0</v>
      </c>
      <c r="P44" s="234">
        <f t="shared" si="4"/>
        <v>0</v>
      </c>
      <c r="Q44" s="235">
        <f>P44*[1]Factors!D31</f>
        <v>0</v>
      </c>
      <c r="R44" s="235">
        <f t="shared" si="5"/>
        <v>0</v>
      </c>
      <c r="S44" s="235">
        <f>R44*[1]Factors!D31</f>
        <v>0</v>
      </c>
      <c r="T44" s="236">
        <f>R44*[1]Factors!D31*[1]Factors!E31</f>
        <v>0</v>
      </c>
      <c r="U44" s="231"/>
      <c r="V44" s="232"/>
      <c r="W44" s="233"/>
      <c r="X44" s="232"/>
      <c r="Y44" s="232"/>
      <c r="Z44" s="232"/>
      <c r="AA44" s="232"/>
      <c r="AB44" s="232"/>
      <c r="AC44" s="232"/>
      <c r="AD44" s="232"/>
      <c r="AE44" s="232"/>
      <c r="AF44" s="232"/>
      <c r="AG44" s="233"/>
      <c r="AH44" s="232"/>
      <c r="AI44" s="232">
        <f t="shared" si="2"/>
        <v>0</v>
      </c>
      <c r="AJ44" s="232"/>
      <c r="AK44" s="233">
        <f t="shared" si="6"/>
        <v>0</v>
      </c>
    </row>
    <row r="45" spans="1:37" s="20" customFormat="1">
      <c r="A45" s="31"/>
      <c r="B45" s="31"/>
      <c r="C45" s="94"/>
      <c r="D45" s="94"/>
      <c r="E45" s="94"/>
      <c r="F45" s="149"/>
      <c r="G45" s="227">
        <v>12</v>
      </c>
      <c r="H45" s="228">
        <v>1991</v>
      </c>
      <c r="I45" s="229">
        <v>1992</v>
      </c>
      <c r="J45" s="229">
        <v>1992</v>
      </c>
      <c r="K45" s="343"/>
      <c r="L45" s="231"/>
      <c r="M45" s="232">
        <f t="shared" si="1"/>
        <v>0</v>
      </c>
      <c r="N45" s="232"/>
      <c r="O45" s="233">
        <f t="shared" si="3"/>
        <v>0</v>
      </c>
      <c r="P45" s="234">
        <f t="shared" si="4"/>
        <v>0</v>
      </c>
      <c r="Q45" s="235">
        <f>P45*[1]Factors!D32</f>
        <v>0</v>
      </c>
      <c r="R45" s="235">
        <f t="shared" si="5"/>
        <v>0</v>
      </c>
      <c r="S45" s="235">
        <f>R45*[1]Factors!D32</f>
        <v>0</v>
      </c>
      <c r="T45" s="236">
        <f>R45*[1]Factors!D32*[1]Factors!E32</f>
        <v>0</v>
      </c>
      <c r="U45" s="231"/>
      <c r="V45" s="232"/>
      <c r="W45" s="233"/>
      <c r="X45" s="232"/>
      <c r="Y45" s="232"/>
      <c r="Z45" s="232"/>
      <c r="AA45" s="232"/>
      <c r="AB45" s="232"/>
      <c r="AC45" s="232"/>
      <c r="AD45" s="232"/>
      <c r="AE45" s="232"/>
      <c r="AF45" s="232"/>
      <c r="AG45" s="233"/>
      <c r="AH45" s="232"/>
      <c r="AI45" s="232">
        <f t="shared" si="2"/>
        <v>0</v>
      </c>
      <c r="AJ45" s="232"/>
      <c r="AK45" s="233">
        <f t="shared" si="6"/>
        <v>0</v>
      </c>
    </row>
    <row r="46" spans="1:37" s="20" customFormat="1">
      <c r="A46" s="31"/>
      <c r="B46" s="31"/>
      <c r="C46" s="94"/>
      <c r="D46" s="94"/>
      <c r="E46" s="94"/>
      <c r="F46" s="149"/>
      <c r="G46" s="227">
        <v>1</v>
      </c>
      <c r="H46" s="228">
        <v>1992</v>
      </c>
      <c r="I46" s="229">
        <v>1992</v>
      </c>
      <c r="J46" s="229">
        <v>1992</v>
      </c>
      <c r="K46" s="343"/>
      <c r="L46" s="231"/>
      <c r="M46" s="232">
        <f t="shared" si="1"/>
        <v>0</v>
      </c>
      <c r="N46" s="232"/>
      <c r="O46" s="233">
        <f t="shared" si="3"/>
        <v>0</v>
      </c>
      <c r="P46" s="234">
        <f t="shared" si="4"/>
        <v>0</v>
      </c>
      <c r="Q46" s="235">
        <f>P46*[1]Factors!D33</f>
        <v>0</v>
      </c>
      <c r="R46" s="235">
        <f t="shared" si="5"/>
        <v>0</v>
      </c>
      <c r="S46" s="235">
        <f>R46*[1]Factors!D33</f>
        <v>0</v>
      </c>
      <c r="T46" s="236">
        <f>R46*[1]Factors!D33*[1]Factors!E33</f>
        <v>0</v>
      </c>
      <c r="U46" s="231"/>
      <c r="V46" s="232"/>
      <c r="W46" s="233"/>
      <c r="X46" s="232"/>
      <c r="Y46" s="232"/>
      <c r="Z46" s="232"/>
      <c r="AA46" s="232"/>
      <c r="AB46" s="232"/>
      <c r="AC46" s="232"/>
      <c r="AD46" s="232">
        <f>AD34*EXP(AD$20)</f>
        <v>0</v>
      </c>
      <c r="AE46" s="232"/>
      <c r="AF46" s="232">
        <f>AF34*EXP(AF$20)</f>
        <v>0</v>
      </c>
      <c r="AG46" s="233"/>
      <c r="AH46" s="232"/>
      <c r="AI46" s="232">
        <f t="shared" si="2"/>
        <v>0</v>
      </c>
      <c r="AJ46" s="232"/>
      <c r="AK46" s="233">
        <f t="shared" si="6"/>
        <v>0</v>
      </c>
    </row>
    <row r="47" spans="1:37" s="20" customFormat="1">
      <c r="A47" s="31"/>
      <c r="B47" s="31"/>
      <c r="C47" s="94"/>
      <c r="D47" s="94"/>
      <c r="E47" s="94"/>
      <c r="F47" s="149"/>
      <c r="G47" s="227">
        <v>2</v>
      </c>
      <c r="H47" s="228">
        <v>1992</v>
      </c>
      <c r="I47" s="229">
        <v>1992</v>
      </c>
      <c r="J47" s="229">
        <v>1992</v>
      </c>
      <c r="K47" s="343"/>
      <c r="L47" s="231"/>
      <c r="M47" s="232">
        <f t="shared" si="1"/>
        <v>0</v>
      </c>
      <c r="N47" s="232"/>
      <c r="O47" s="233">
        <f t="shared" si="3"/>
        <v>0</v>
      </c>
      <c r="P47" s="234">
        <f t="shared" si="4"/>
        <v>0</v>
      </c>
      <c r="Q47" s="235">
        <f>P47*[1]Factors!D34</f>
        <v>0</v>
      </c>
      <c r="R47" s="235">
        <f t="shared" si="5"/>
        <v>0</v>
      </c>
      <c r="S47" s="235">
        <f>R47*[1]Factors!D34</f>
        <v>0</v>
      </c>
      <c r="T47" s="236">
        <f>R47*[1]Factors!D34*[1]Factors!E34</f>
        <v>0</v>
      </c>
      <c r="U47" s="231"/>
      <c r="V47" s="232"/>
      <c r="W47" s="233"/>
      <c r="X47" s="232"/>
      <c r="Y47" s="232"/>
      <c r="Z47" s="232"/>
      <c r="AA47" s="232"/>
      <c r="AB47" s="232"/>
      <c r="AC47" s="232"/>
      <c r="AD47" s="232"/>
      <c r="AE47" s="232"/>
      <c r="AF47" s="232"/>
      <c r="AG47" s="233"/>
      <c r="AH47" s="232"/>
      <c r="AI47" s="232">
        <f t="shared" si="2"/>
        <v>0</v>
      </c>
      <c r="AJ47" s="232"/>
      <c r="AK47" s="233">
        <f t="shared" si="6"/>
        <v>0</v>
      </c>
    </row>
    <row r="48" spans="1:37" s="20" customFormat="1">
      <c r="A48" s="31"/>
      <c r="B48" s="31"/>
      <c r="C48" s="94"/>
      <c r="D48" s="94"/>
      <c r="E48" s="94"/>
      <c r="F48" s="149"/>
      <c r="G48" s="227">
        <v>3</v>
      </c>
      <c r="H48" s="228">
        <v>1992</v>
      </c>
      <c r="I48" s="229">
        <v>1992</v>
      </c>
      <c r="J48" s="229">
        <v>1992</v>
      </c>
      <c r="K48" s="343"/>
      <c r="L48" s="231"/>
      <c r="M48" s="232">
        <f t="shared" si="1"/>
        <v>0</v>
      </c>
      <c r="N48" s="232"/>
      <c r="O48" s="233">
        <f t="shared" si="3"/>
        <v>0</v>
      </c>
      <c r="P48" s="234">
        <f t="shared" si="4"/>
        <v>0</v>
      </c>
      <c r="Q48" s="235">
        <f>P48*[1]Factors!D35</f>
        <v>0</v>
      </c>
      <c r="R48" s="235">
        <f t="shared" si="5"/>
        <v>0</v>
      </c>
      <c r="S48" s="235">
        <f>R48*[1]Factors!D35</f>
        <v>0</v>
      </c>
      <c r="T48" s="236">
        <f>R48*[1]Factors!D35*[1]Factors!E35</f>
        <v>0</v>
      </c>
      <c r="U48" s="231"/>
      <c r="V48" s="232"/>
      <c r="W48" s="233"/>
      <c r="X48" s="232"/>
      <c r="Y48" s="232"/>
      <c r="Z48" s="232"/>
      <c r="AA48" s="232"/>
      <c r="AB48" s="232"/>
      <c r="AC48" s="232"/>
      <c r="AD48" s="232"/>
      <c r="AE48" s="232"/>
      <c r="AF48" s="232"/>
      <c r="AG48" s="233"/>
      <c r="AH48" s="232"/>
      <c r="AI48" s="232">
        <f t="shared" si="2"/>
        <v>0</v>
      </c>
      <c r="AJ48" s="232"/>
      <c r="AK48" s="233">
        <f t="shared" si="6"/>
        <v>0</v>
      </c>
    </row>
    <row r="49" spans="1:37" s="20" customFormat="1">
      <c r="A49" s="31"/>
      <c r="B49" s="31"/>
      <c r="C49" s="94"/>
      <c r="D49" s="94"/>
      <c r="E49" s="94"/>
      <c r="F49" s="149"/>
      <c r="G49" s="227">
        <v>4</v>
      </c>
      <c r="H49" s="228">
        <v>1992</v>
      </c>
      <c r="I49" s="229">
        <v>1992</v>
      </c>
      <c r="J49" s="229">
        <v>1993</v>
      </c>
      <c r="K49" s="343"/>
      <c r="L49" s="231"/>
      <c r="M49" s="232">
        <f t="shared" si="1"/>
        <v>0</v>
      </c>
      <c r="N49" s="232"/>
      <c r="O49" s="233">
        <f t="shared" si="3"/>
        <v>0</v>
      </c>
      <c r="P49" s="234">
        <f t="shared" si="4"/>
        <v>0</v>
      </c>
      <c r="Q49" s="235">
        <f>P49*[1]Factors!D36</f>
        <v>0</v>
      </c>
      <c r="R49" s="235">
        <f t="shared" si="5"/>
        <v>0</v>
      </c>
      <c r="S49" s="235">
        <f>R49*[1]Factors!D36</f>
        <v>0</v>
      </c>
      <c r="T49" s="236">
        <f>R49*[1]Factors!D36*[1]Factors!E36</f>
        <v>0</v>
      </c>
      <c r="U49" s="231"/>
      <c r="V49" s="232"/>
      <c r="W49" s="233"/>
      <c r="X49" s="232"/>
      <c r="Y49" s="232"/>
      <c r="Z49" s="232"/>
      <c r="AA49" s="232"/>
      <c r="AB49" s="232"/>
      <c r="AC49" s="232"/>
      <c r="AD49" s="232"/>
      <c r="AE49" s="232"/>
      <c r="AF49" s="232"/>
      <c r="AG49" s="233"/>
      <c r="AH49" s="232"/>
      <c r="AI49" s="232">
        <f t="shared" si="2"/>
        <v>0</v>
      </c>
      <c r="AJ49" s="232"/>
      <c r="AK49" s="233">
        <f t="shared" si="6"/>
        <v>0</v>
      </c>
    </row>
    <row r="50" spans="1:37" s="20" customFormat="1">
      <c r="A50" s="31"/>
      <c r="B50" s="31"/>
      <c r="C50" s="94"/>
      <c r="D50" s="94"/>
      <c r="E50" s="94"/>
      <c r="F50" s="149"/>
      <c r="G50" s="227">
        <v>5</v>
      </c>
      <c r="H50" s="228">
        <v>1992</v>
      </c>
      <c r="I50" s="229">
        <v>1992</v>
      </c>
      <c r="J50" s="229">
        <v>1993</v>
      </c>
      <c r="K50" s="343"/>
      <c r="L50" s="231"/>
      <c r="M50" s="232">
        <f t="shared" si="1"/>
        <v>0</v>
      </c>
      <c r="N50" s="232"/>
      <c r="O50" s="233">
        <f t="shared" si="3"/>
        <v>0</v>
      </c>
      <c r="P50" s="234">
        <f t="shared" si="4"/>
        <v>0</v>
      </c>
      <c r="Q50" s="235">
        <f>P50*[1]Factors!D37</f>
        <v>0</v>
      </c>
      <c r="R50" s="235">
        <f t="shared" si="5"/>
        <v>0</v>
      </c>
      <c r="S50" s="235">
        <f>R50*[1]Factors!D37</f>
        <v>0</v>
      </c>
      <c r="T50" s="236">
        <f>R50*[1]Factors!D37*[1]Factors!E37</f>
        <v>0</v>
      </c>
      <c r="U50" s="231"/>
      <c r="V50" s="232"/>
      <c r="W50" s="233"/>
      <c r="X50" s="232"/>
      <c r="Y50" s="232"/>
      <c r="Z50" s="232"/>
      <c r="AA50" s="232"/>
      <c r="AB50" s="232"/>
      <c r="AC50" s="232"/>
      <c r="AD50" s="232"/>
      <c r="AE50" s="232"/>
      <c r="AF50" s="232"/>
      <c r="AG50" s="233"/>
      <c r="AH50" s="232"/>
      <c r="AI50" s="232">
        <f t="shared" si="2"/>
        <v>0</v>
      </c>
      <c r="AJ50" s="232"/>
      <c r="AK50" s="233">
        <f t="shared" si="6"/>
        <v>0</v>
      </c>
    </row>
    <row r="51" spans="1:37" s="20" customFormat="1">
      <c r="A51" s="31"/>
      <c r="B51" s="31"/>
      <c r="C51" s="94"/>
      <c r="D51" s="94"/>
      <c r="E51" s="94"/>
      <c r="F51" s="149"/>
      <c r="G51" s="227">
        <v>6</v>
      </c>
      <c r="H51" s="228">
        <v>1992</v>
      </c>
      <c r="I51" s="229">
        <v>1992</v>
      </c>
      <c r="J51" s="229">
        <v>1993</v>
      </c>
      <c r="K51" s="343"/>
      <c r="L51" s="231"/>
      <c r="M51" s="232">
        <f t="shared" si="1"/>
        <v>0</v>
      </c>
      <c r="N51" s="232"/>
      <c r="O51" s="233">
        <f t="shared" si="3"/>
        <v>0</v>
      </c>
      <c r="P51" s="234">
        <f t="shared" si="4"/>
        <v>0</v>
      </c>
      <c r="Q51" s="235">
        <f>P51*[1]Factors!D38</f>
        <v>0</v>
      </c>
      <c r="R51" s="235">
        <f t="shared" si="5"/>
        <v>0</v>
      </c>
      <c r="S51" s="235">
        <f>R51*[1]Factors!D38</f>
        <v>0</v>
      </c>
      <c r="T51" s="236">
        <f>R51*[1]Factors!D38*[1]Factors!E38</f>
        <v>0</v>
      </c>
      <c r="U51" s="231"/>
      <c r="V51" s="232"/>
      <c r="W51" s="233"/>
      <c r="X51" s="232"/>
      <c r="Y51" s="232"/>
      <c r="Z51" s="232"/>
      <c r="AA51" s="232"/>
      <c r="AB51" s="232"/>
      <c r="AC51" s="232"/>
      <c r="AD51" s="232"/>
      <c r="AE51" s="232"/>
      <c r="AF51" s="232"/>
      <c r="AG51" s="233"/>
      <c r="AH51" s="232"/>
      <c r="AI51" s="232">
        <f t="shared" si="2"/>
        <v>0</v>
      </c>
      <c r="AJ51" s="232"/>
      <c r="AK51" s="233">
        <f t="shared" si="6"/>
        <v>0</v>
      </c>
    </row>
    <row r="52" spans="1:37" s="20" customFormat="1">
      <c r="A52" s="31"/>
      <c r="B52" s="31"/>
      <c r="C52" s="94"/>
      <c r="D52" s="94"/>
      <c r="E52" s="94"/>
      <c r="F52" s="149"/>
      <c r="G52" s="227">
        <v>7</v>
      </c>
      <c r="H52" s="228">
        <v>1992</v>
      </c>
      <c r="I52" s="229">
        <v>1993</v>
      </c>
      <c r="J52" s="229">
        <v>1993</v>
      </c>
      <c r="K52" s="343"/>
      <c r="L52" s="231"/>
      <c r="M52" s="232">
        <f t="shared" si="1"/>
        <v>0</v>
      </c>
      <c r="N52" s="232"/>
      <c r="O52" s="233">
        <f t="shared" si="3"/>
        <v>0</v>
      </c>
      <c r="P52" s="234">
        <f t="shared" si="4"/>
        <v>0</v>
      </c>
      <c r="Q52" s="235">
        <f>P52*[1]Factors!D39</f>
        <v>0</v>
      </c>
      <c r="R52" s="235">
        <f t="shared" si="5"/>
        <v>0</v>
      </c>
      <c r="S52" s="235">
        <f>R52*[1]Factors!D39</f>
        <v>0</v>
      </c>
      <c r="T52" s="236">
        <f>R52*[1]Factors!D39*[1]Factors!E39</f>
        <v>0</v>
      </c>
      <c r="U52" s="231"/>
      <c r="V52" s="232"/>
      <c r="W52" s="233"/>
      <c r="X52" s="232"/>
      <c r="Y52" s="232"/>
      <c r="Z52" s="232"/>
      <c r="AA52" s="232"/>
      <c r="AB52" s="232"/>
      <c r="AC52" s="232"/>
      <c r="AD52" s="232"/>
      <c r="AE52" s="232"/>
      <c r="AF52" s="232"/>
      <c r="AG52" s="233"/>
      <c r="AH52" s="232"/>
      <c r="AI52" s="232">
        <f t="shared" si="2"/>
        <v>0</v>
      </c>
      <c r="AJ52" s="232"/>
      <c r="AK52" s="233">
        <f t="shared" si="6"/>
        <v>0</v>
      </c>
    </row>
    <row r="53" spans="1:37" s="20" customFormat="1">
      <c r="A53" s="31"/>
      <c r="B53" s="31"/>
      <c r="C53" s="94"/>
      <c r="D53" s="94"/>
      <c r="E53" s="94"/>
      <c r="F53" s="149"/>
      <c r="G53" s="227">
        <v>8</v>
      </c>
      <c r="H53" s="228">
        <v>1992</v>
      </c>
      <c r="I53" s="229">
        <v>1993</v>
      </c>
      <c r="J53" s="229">
        <v>1993</v>
      </c>
      <c r="K53" s="343"/>
      <c r="L53" s="231"/>
      <c r="M53" s="232">
        <f t="shared" si="1"/>
        <v>0</v>
      </c>
      <c r="N53" s="232"/>
      <c r="O53" s="233">
        <f t="shared" si="3"/>
        <v>0</v>
      </c>
      <c r="P53" s="234">
        <f t="shared" si="4"/>
        <v>0</v>
      </c>
      <c r="Q53" s="235">
        <f>P53*[1]Factors!D40</f>
        <v>0</v>
      </c>
      <c r="R53" s="235">
        <f t="shared" si="5"/>
        <v>0</v>
      </c>
      <c r="S53" s="235">
        <f>R53*[1]Factors!D40</f>
        <v>0</v>
      </c>
      <c r="T53" s="236">
        <f>R53*[1]Factors!D40*[1]Factors!E40</f>
        <v>0</v>
      </c>
      <c r="U53" s="231"/>
      <c r="V53" s="232"/>
      <c r="W53" s="233"/>
      <c r="X53" s="232"/>
      <c r="Y53" s="232"/>
      <c r="Z53" s="232"/>
      <c r="AA53" s="232"/>
      <c r="AB53" s="232"/>
      <c r="AC53" s="232"/>
      <c r="AD53" s="232"/>
      <c r="AE53" s="232"/>
      <c r="AF53" s="232"/>
      <c r="AG53" s="233"/>
      <c r="AH53" s="232"/>
      <c r="AI53" s="232">
        <f t="shared" si="2"/>
        <v>0</v>
      </c>
      <c r="AJ53" s="232"/>
      <c r="AK53" s="233">
        <f t="shared" si="6"/>
        <v>0</v>
      </c>
    </row>
    <row r="54" spans="1:37" s="20" customFormat="1">
      <c r="A54" s="31"/>
      <c r="B54" s="31"/>
      <c r="C54" s="94"/>
      <c r="D54" s="94"/>
      <c r="E54" s="94"/>
      <c r="F54" s="149"/>
      <c r="G54" s="227">
        <v>9</v>
      </c>
      <c r="H54" s="228">
        <v>1992</v>
      </c>
      <c r="I54" s="229">
        <v>1993</v>
      </c>
      <c r="J54" s="229">
        <v>1993</v>
      </c>
      <c r="K54" s="343"/>
      <c r="L54" s="231"/>
      <c r="M54" s="232">
        <f t="shared" si="1"/>
        <v>0</v>
      </c>
      <c r="N54" s="232"/>
      <c r="O54" s="233">
        <f t="shared" si="3"/>
        <v>0</v>
      </c>
      <c r="P54" s="234">
        <f t="shared" si="4"/>
        <v>0</v>
      </c>
      <c r="Q54" s="235">
        <f>P54*[1]Factors!D41</f>
        <v>0</v>
      </c>
      <c r="R54" s="235">
        <f t="shared" si="5"/>
        <v>0</v>
      </c>
      <c r="S54" s="235">
        <f>R54*[1]Factors!D41</f>
        <v>0</v>
      </c>
      <c r="T54" s="236">
        <f>R54*[1]Factors!D41*[1]Factors!E41</f>
        <v>0</v>
      </c>
      <c r="U54" s="231"/>
      <c r="V54" s="232"/>
      <c r="W54" s="233"/>
      <c r="X54" s="232"/>
      <c r="Y54" s="232"/>
      <c r="Z54" s="232"/>
      <c r="AA54" s="232"/>
      <c r="AB54" s="232"/>
      <c r="AC54" s="232"/>
      <c r="AD54" s="232"/>
      <c r="AE54" s="232"/>
      <c r="AF54" s="232"/>
      <c r="AG54" s="233"/>
      <c r="AH54" s="232"/>
      <c r="AI54" s="232">
        <f t="shared" si="2"/>
        <v>0</v>
      </c>
      <c r="AJ54" s="232"/>
      <c r="AK54" s="233">
        <f t="shared" si="6"/>
        <v>0</v>
      </c>
    </row>
    <row r="55" spans="1:37" s="20" customFormat="1">
      <c r="A55" s="31"/>
      <c r="B55" s="31"/>
      <c r="C55" s="94"/>
      <c r="D55" s="94"/>
      <c r="E55" s="94"/>
      <c r="F55" s="149"/>
      <c r="G55" s="227">
        <v>10</v>
      </c>
      <c r="H55" s="228">
        <v>1992</v>
      </c>
      <c r="I55" s="229">
        <v>1993</v>
      </c>
      <c r="J55" s="229">
        <v>1993</v>
      </c>
      <c r="K55" s="343"/>
      <c r="L55" s="231"/>
      <c r="M55" s="232">
        <f t="shared" si="1"/>
        <v>0</v>
      </c>
      <c r="N55" s="232"/>
      <c r="O55" s="233">
        <f t="shared" si="3"/>
        <v>0</v>
      </c>
      <c r="P55" s="234">
        <f t="shared" si="4"/>
        <v>0</v>
      </c>
      <c r="Q55" s="235">
        <f>P55*[1]Factors!D42</f>
        <v>0</v>
      </c>
      <c r="R55" s="235">
        <f t="shared" si="5"/>
        <v>0</v>
      </c>
      <c r="S55" s="235">
        <f>R55*[1]Factors!D42</f>
        <v>0</v>
      </c>
      <c r="T55" s="236">
        <f>R55*[1]Factors!D42*[1]Factors!E42</f>
        <v>0</v>
      </c>
      <c r="U55" s="231"/>
      <c r="V55" s="232"/>
      <c r="W55" s="233"/>
      <c r="X55" s="232"/>
      <c r="Y55" s="232"/>
      <c r="Z55" s="232"/>
      <c r="AA55" s="232"/>
      <c r="AB55" s="232"/>
      <c r="AC55" s="232"/>
      <c r="AD55" s="232"/>
      <c r="AE55" s="232"/>
      <c r="AF55" s="232"/>
      <c r="AG55" s="233"/>
      <c r="AH55" s="232"/>
      <c r="AI55" s="232">
        <f t="shared" si="2"/>
        <v>0</v>
      </c>
      <c r="AJ55" s="232"/>
      <c r="AK55" s="233">
        <f t="shared" si="6"/>
        <v>0</v>
      </c>
    </row>
    <row r="56" spans="1:37" s="20" customFormat="1">
      <c r="A56" s="31"/>
      <c r="B56" s="31"/>
      <c r="C56" s="94"/>
      <c r="D56" s="94"/>
      <c r="E56" s="94"/>
      <c r="F56" s="149"/>
      <c r="G56" s="227">
        <v>11</v>
      </c>
      <c r="H56" s="228">
        <v>1992</v>
      </c>
      <c r="I56" s="229">
        <v>1993</v>
      </c>
      <c r="J56" s="229">
        <v>1993</v>
      </c>
      <c r="K56" s="343"/>
      <c r="L56" s="231"/>
      <c r="M56" s="232">
        <f t="shared" si="1"/>
        <v>0</v>
      </c>
      <c r="N56" s="232"/>
      <c r="O56" s="233">
        <f t="shared" si="3"/>
        <v>0</v>
      </c>
      <c r="P56" s="234">
        <f t="shared" si="4"/>
        <v>0</v>
      </c>
      <c r="Q56" s="235">
        <f>P56*[1]Factors!D43</f>
        <v>0</v>
      </c>
      <c r="R56" s="235">
        <f t="shared" si="5"/>
        <v>0</v>
      </c>
      <c r="S56" s="235">
        <f>R56*[1]Factors!D43</f>
        <v>0</v>
      </c>
      <c r="T56" s="236">
        <f>R56*[1]Factors!D43*[1]Factors!E43</f>
        <v>0</v>
      </c>
      <c r="U56" s="231"/>
      <c r="V56" s="232"/>
      <c r="W56" s="233"/>
      <c r="X56" s="232"/>
      <c r="Y56" s="232"/>
      <c r="Z56" s="232"/>
      <c r="AA56" s="232"/>
      <c r="AB56" s="232"/>
      <c r="AC56" s="232"/>
      <c r="AD56" s="232"/>
      <c r="AE56" s="232"/>
      <c r="AF56" s="232"/>
      <c r="AG56" s="233"/>
      <c r="AH56" s="232"/>
      <c r="AI56" s="232">
        <f t="shared" si="2"/>
        <v>0</v>
      </c>
      <c r="AJ56" s="232"/>
      <c r="AK56" s="233">
        <f t="shared" si="6"/>
        <v>0</v>
      </c>
    </row>
    <row r="57" spans="1:37" s="20" customFormat="1">
      <c r="A57" s="31"/>
      <c r="B57" s="31"/>
      <c r="C57" s="94"/>
      <c r="D57" s="94"/>
      <c r="E57" s="94"/>
      <c r="F57" s="149"/>
      <c r="G57" s="227">
        <v>12</v>
      </c>
      <c r="H57" s="228">
        <v>1992</v>
      </c>
      <c r="I57" s="229">
        <v>1993</v>
      </c>
      <c r="J57" s="229">
        <v>1993</v>
      </c>
      <c r="K57" s="343"/>
      <c r="L57" s="231"/>
      <c r="M57" s="232">
        <f t="shared" si="1"/>
        <v>0</v>
      </c>
      <c r="N57" s="232"/>
      <c r="O57" s="233">
        <f t="shared" si="3"/>
        <v>0</v>
      </c>
      <c r="P57" s="234">
        <f t="shared" si="4"/>
        <v>0</v>
      </c>
      <c r="Q57" s="235">
        <f>P57*[1]Factors!D44</f>
        <v>0</v>
      </c>
      <c r="R57" s="235">
        <f t="shared" si="5"/>
        <v>0</v>
      </c>
      <c r="S57" s="235">
        <f>R57*[1]Factors!D44</f>
        <v>0</v>
      </c>
      <c r="T57" s="236">
        <f>R57*[1]Factors!D44*[1]Factors!E44</f>
        <v>0</v>
      </c>
      <c r="U57" s="231"/>
      <c r="V57" s="232"/>
      <c r="W57" s="233"/>
      <c r="X57" s="232"/>
      <c r="Y57" s="232"/>
      <c r="Z57" s="232"/>
      <c r="AA57" s="232"/>
      <c r="AB57" s="232"/>
      <c r="AC57" s="232"/>
      <c r="AD57" s="232"/>
      <c r="AE57" s="232"/>
      <c r="AF57" s="232"/>
      <c r="AG57" s="233"/>
      <c r="AH57" s="232"/>
      <c r="AI57" s="232">
        <f t="shared" si="2"/>
        <v>0</v>
      </c>
      <c r="AJ57" s="232"/>
      <c r="AK57" s="233">
        <f t="shared" si="6"/>
        <v>0</v>
      </c>
    </row>
    <row r="58" spans="1:37" s="20" customFormat="1">
      <c r="A58" s="31"/>
      <c r="B58" s="31"/>
      <c r="C58" s="94"/>
      <c r="D58" s="94"/>
      <c r="E58" s="94"/>
      <c r="F58" s="149"/>
      <c r="G58" s="227">
        <v>1</v>
      </c>
      <c r="H58" s="228">
        <v>1993</v>
      </c>
      <c r="I58" s="229">
        <v>1993</v>
      </c>
      <c r="J58" s="229">
        <v>1993</v>
      </c>
      <c r="K58" s="343"/>
      <c r="L58" s="231">
        <f>AH58</f>
        <v>0</v>
      </c>
      <c r="M58" s="232">
        <f>AI58</f>
        <v>1004807.4</v>
      </c>
      <c r="N58" s="232"/>
      <c r="O58" s="233">
        <f t="shared" si="3"/>
        <v>1004807.4</v>
      </c>
      <c r="P58" s="234">
        <f t="shared" si="4"/>
        <v>1004807.4</v>
      </c>
      <c r="Q58" s="235">
        <f>P58*[1]Factors!D45</f>
        <v>1931743.5501913705</v>
      </c>
      <c r="R58" s="235">
        <f t="shared" si="5"/>
        <v>15000</v>
      </c>
      <c r="S58" s="235">
        <f>R58*[1]Factors!D45</f>
        <v>28837.519760374533</v>
      </c>
      <c r="T58" s="236">
        <f>R58*[1]Factors!D45*[1]Factors!E45</f>
        <v>15000</v>
      </c>
      <c r="U58" s="231">
        <v>15000</v>
      </c>
      <c r="V58" s="232"/>
      <c r="W58" s="233"/>
      <c r="X58" s="232"/>
      <c r="Y58" s="232"/>
      <c r="Z58" s="232"/>
      <c r="AA58" s="232"/>
      <c r="AB58" s="232"/>
      <c r="AC58" s="225">
        <f>2040000-1034305.14-887.46</f>
        <v>1004807.4</v>
      </c>
      <c r="AD58" s="232">
        <f>AD46*EXP(AD$20)</f>
        <v>0</v>
      </c>
      <c r="AE58" s="232"/>
      <c r="AF58" s="232">
        <f>AF46*EXP(AF$20)</f>
        <v>0</v>
      </c>
      <c r="AG58" s="233"/>
      <c r="AH58" s="232"/>
      <c r="AI58" s="232">
        <f t="shared" si="2"/>
        <v>1004807.4</v>
      </c>
      <c r="AJ58" s="232"/>
      <c r="AK58" s="233">
        <f t="shared" si="6"/>
        <v>1004807.4</v>
      </c>
    </row>
    <row r="59" spans="1:37" s="20" customFormat="1">
      <c r="A59" s="31"/>
      <c r="B59" s="31"/>
      <c r="C59" s="94"/>
      <c r="D59" s="94"/>
      <c r="E59" s="94"/>
      <c r="F59" s="149"/>
      <c r="G59" s="227">
        <v>2</v>
      </c>
      <c r="H59" s="228">
        <v>1993</v>
      </c>
      <c r="I59" s="229">
        <v>1993</v>
      </c>
      <c r="J59" s="229">
        <v>1993</v>
      </c>
      <c r="K59" s="343"/>
      <c r="L59" s="231"/>
      <c r="M59" s="232">
        <f t="shared" ref="M59:M122" si="7">AI59</f>
        <v>0</v>
      </c>
      <c r="N59" s="232"/>
      <c r="O59" s="233">
        <f t="shared" si="3"/>
        <v>0</v>
      </c>
      <c r="P59" s="234">
        <f t="shared" si="4"/>
        <v>0</v>
      </c>
      <c r="Q59" s="235">
        <f>P59*[1]Factors!D46</f>
        <v>0</v>
      </c>
      <c r="R59" s="235">
        <f t="shared" si="5"/>
        <v>0</v>
      </c>
      <c r="S59" s="235">
        <f>R59*[1]Factors!D46</f>
        <v>0</v>
      </c>
      <c r="T59" s="236">
        <f>R59*[1]Factors!D46*[1]Factors!E46</f>
        <v>0</v>
      </c>
      <c r="U59" s="231"/>
      <c r="V59" s="232"/>
      <c r="W59" s="233"/>
      <c r="X59" s="232"/>
      <c r="Y59" s="232"/>
      <c r="Z59" s="232"/>
      <c r="AA59" s="232"/>
      <c r="AB59" s="232"/>
      <c r="AC59" s="232"/>
      <c r="AD59" s="232"/>
      <c r="AE59" s="232"/>
      <c r="AF59" s="232"/>
      <c r="AG59" s="233"/>
      <c r="AH59" s="232"/>
      <c r="AI59" s="232">
        <f t="shared" si="2"/>
        <v>0</v>
      </c>
      <c r="AJ59" s="232"/>
      <c r="AK59" s="233">
        <f t="shared" si="6"/>
        <v>0</v>
      </c>
    </row>
    <row r="60" spans="1:37" s="20" customFormat="1">
      <c r="A60" s="31"/>
      <c r="B60" s="31"/>
      <c r="C60" s="94"/>
      <c r="D60" s="94"/>
      <c r="E60" s="94"/>
      <c r="F60" s="149"/>
      <c r="G60" s="227">
        <v>3</v>
      </c>
      <c r="H60" s="228">
        <v>1993</v>
      </c>
      <c r="I60" s="229">
        <v>1993</v>
      </c>
      <c r="J60" s="229">
        <v>1993</v>
      </c>
      <c r="K60" s="343"/>
      <c r="L60" s="231"/>
      <c r="M60" s="232">
        <f t="shared" si="7"/>
        <v>0</v>
      </c>
      <c r="N60" s="232"/>
      <c r="O60" s="233">
        <f t="shared" si="3"/>
        <v>0</v>
      </c>
      <c r="P60" s="234">
        <f t="shared" si="4"/>
        <v>0</v>
      </c>
      <c r="Q60" s="235">
        <f>P60*[1]Factors!D47</f>
        <v>0</v>
      </c>
      <c r="R60" s="235">
        <f t="shared" si="5"/>
        <v>0</v>
      </c>
      <c r="S60" s="235">
        <f>R60*[1]Factors!D47</f>
        <v>0</v>
      </c>
      <c r="T60" s="236">
        <f>R60*[1]Factors!D47*[1]Factors!E47</f>
        <v>0</v>
      </c>
      <c r="U60" s="231"/>
      <c r="V60" s="232"/>
      <c r="W60" s="233"/>
      <c r="X60" s="232"/>
      <c r="Y60" s="232"/>
      <c r="Z60" s="232"/>
      <c r="AA60" s="232"/>
      <c r="AB60" s="232"/>
      <c r="AC60" s="232"/>
      <c r="AD60" s="232"/>
      <c r="AE60" s="232"/>
      <c r="AF60" s="232"/>
      <c r="AG60" s="233"/>
      <c r="AH60" s="232"/>
      <c r="AI60" s="232">
        <f>AC60</f>
        <v>0</v>
      </c>
      <c r="AJ60" s="232"/>
      <c r="AK60" s="233">
        <f t="shared" si="6"/>
        <v>0</v>
      </c>
    </row>
    <row r="61" spans="1:37" s="20" customFormat="1">
      <c r="A61" s="31"/>
      <c r="B61" s="31"/>
      <c r="C61" s="94"/>
      <c r="D61" s="94"/>
      <c r="E61" s="94"/>
      <c r="F61" s="149"/>
      <c r="G61" s="227">
        <v>4</v>
      </c>
      <c r="H61" s="228">
        <v>1993</v>
      </c>
      <c r="I61" s="229">
        <v>1993</v>
      </c>
      <c r="J61" s="229">
        <v>1994</v>
      </c>
      <c r="K61" s="343"/>
      <c r="L61" s="231"/>
      <c r="M61" s="232">
        <f t="shared" si="7"/>
        <v>0</v>
      </c>
      <c r="N61" s="232"/>
      <c r="O61" s="233">
        <f t="shared" si="3"/>
        <v>0</v>
      </c>
      <c r="P61" s="234">
        <f t="shared" si="4"/>
        <v>0</v>
      </c>
      <c r="Q61" s="235">
        <f>P61*[1]Factors!D48</f>
        <v>0</v>
      </c>
      <c r="R61" s="235">
        <f t="shared" si="5"/>
        <v>0</v>
      </c>
      <c r="S61" s="235">
        <f>R61*[1]Factors!D48</f>
        <v>0</v>
      </c>
      <c r="T61" s="236">
        <f>R61*[1]Factors!D48*[1]Factors!E48</f>
        <v>0</v>
      </c>
      <c r="U61" s="231"/>
      <c r="V61" s="232"/>
      <c r="W61" s="233"/>
      <c r="X61" s="232"/>
      <c r="Y61" s="232"/>
      <c r="Z61" s="232"/>
      <c r="AA61" s="232"/>
      <c r="AB61" s="232"/>
      <c r="AC61" s="232"/>
      <c r="AD61" s="232"/>
      <c r="AE61" s="232"/>
      <c r="AF61" s="232"/>
      <c r="AG61" s="233"/>
      <c r="AH61" s="232"/>
      <c r="AI61" s="232">
        <f t="shared" si="2"/>
        <v>0</v>
      </c>
      <c r="AJ61" s="232"/>
      <c r="AK61" s="233">
        <f t="shared" si="6"/>
        <v>0</v>
      </c>
    </row>
    <row r="62" spans="1:37" s="20" customFormat="1">
      <c r="A62" s="31"/>
      <c r="B62" s="31"/>
      <c r="C62" s="94"/>
      <c r="D62" s="94"/>
      <c r="E62" s="94"/>
      <c r="F62" s="149"/>
      <c r="G62" s="227">
        <v>5</v>
      </c>
      <c r="H62" s="228">
        <v>1993</v>
      </c>
      <c r="I62" s="229">
        <v>1993</v>
      </c>
      <c r="J62" s="229">
        <v>1994</v>
      </c>
      <c r="K62" s="343"/>
      <c r="L62" s="231"/>
      <c r="M62" s="232">
        <f t="shared" si="7"/>
        <v>0</v>
      </c>
      <c r="N62" s="232"/>
      <c r="O62" s="233">
        <f t="shared" si="3"/>
        <v>0</v>
      </c>
      <c r="P62" s="234">
        <f t="shared" si="4"/>
        <v>0</v>
      </c>
      <c r="Q62" s="235">
        <f>P62*[1]Factors!D49</f>
        <v>0</v>
      </c>
      <c r="R62" s="235">
        <f t="shared" si="5"/>
        <v>0</v>
      </c>
      <c r="S62" s="235">
        <f>R62*[1]Factors!D49</f>
        <v>0</v>
      </c>
      <c r="T62" s="236">
        <f>R62*[1]Factors!D49*[1]Factors!E49</f>
        <v>0</v>
      </c>
      <c r="U62" s="231"/>
      <c r="V62" s="232"/>
      <c r="W62" s="233"/>
      <c r="X62" s="232"/>
      <c r="Y62" s="232"/>
      <c r="Z62" s="232"/>
      <c r="AA62" s="232"/>
      <c r="AB62" s="232"/>
      <c r="AC62" s="232"/>
      <c r="AD62" s="232"/>
      <c r="AE62" s="232"/>
      <c r="AF62" s="232"/>
      <c r="AG62" s="233"/>
      <c r="AH62" s="232"/>
      <c r="AI62" s="232">
        <f t="shared" si="2"/>
        <v>0</v>
      </c>
      <c r="AJ62" s="232"/>
      <c r="AK62" s="233">
        <f t="shared" si="6"/>
        <v>0</v>
      </c>
    </row>
    <row r="63" spans="1:37" s="20" customFormat="1">
      <c r="A63" s="31"/>
      <c r="B63" s="31"/>
      <c r="C63" s="94"/>
      <c r="D63" s="94"/>
      <c r="E63" s="94"/>
      <c r="F63" s="149"/>
      <c r="G63" s="227">
        <v>6</v>
      </c>
      <c r="H63" s="228">
        <v>1993</v>
      </c>
      <c r="I63" s="229">
        <v>1993</v>
      </c>
      <c r="J63" s="229">
        <v>1994</v>
      </c>
      <c r="K63" s="343"/>
      <c r="L63" s="231"/>
      <c r="M63" s="232">
        <f t="shared" si="7"/>
        <v>0</v>
      </c>
      <c r="N63" s="232"/>
      <c r="O63" s="233">
        <f t="shared" si="3"/>
        <v>0</v>
      </c>
      <c r="P63" s="234">
        <f t="shared" si="4"/>
        <v>0</v>
      </c>
      <c r="Q63" s="235">
        <f>P63*[1]Factors!D50</f>
        <v>0</v>
      </c>
      <c r="R63" s="235">
        <f t="shared" si="5"/>
        <v>0</v>
      </c>
      <c r="S63" s="235">
        <f>R63*[1]Factors!D50</f>
        <v>0</v>
      </c>
      <c r="T63" s="236">
        <f>R63*[1]Factors!D50*[1]Factors!E50</f>
        <v>0</v>
      </c>
      <c r="U63" s="231"/>
      <c r="V63" s="232"/>
      <c r="W63" s="233"/>
      <c r="X63" s="232"/>
      <c r="Y63" s="232"/>
      <c r="Z63" s="232"/>
      <c r="AA63" s="232"/>
      <c r="AB63" s="232"/>
      <c r="AC63" s="232"/>
      <c r="AD63" s="232"/>
      <c r="AE63" s="232"/>
      <c r="AF63" s="232"/>
      <c r="AG63" s="233"/>
      <c r="AH63" s="232"/>
      <c r="AI63" s="232">
        <f t="shared" si="2"/>
        <v>0</v>
      </c>
      <c r="AJ63" s="232"/>
      <c r="AK63" s="233">
        <f t="shared" si="6"/>
        <v>0</v>
      </c>
    </row>
    <row r="64" spans="1:37" s="20" customFormat="1">
      <c r="A64" s="31"/>
      <c r="B64" s="31"/>
      <c r="C64" s="94"/>
      <c r="D64" s="94"/>
      <c r="E64" s="94"/>
      <c r="F64" s="149"/>
      <c r="G64" s="227">
        <v>7</v>
      </c>
      <c r="H64" s="228">
        <v>1993</v>
      </c>
      <c r="I64" s="229">
        <v>1994</v>
      </c>
      <c r="J64" s="229">
        <v>1994</v>
      </c>
      <c r="K64" s="343"/>
      <c r="L64" s="231"/>
      <c r="M64" s="232">
        <f t="shared" si="7"/>
        <v>0</v>
      </c>
      <c r="N64" s="232"/>
      <c r="O64" s="233">
        <f t="shared" si="3"/>
        <v>0</v>
      </c>
      <c r="P64" s="234">
        <f t="shared" si="4"/>
        <v>0</v>
      </c>
      <c r="Q64" s="235">
        <f>P64*[1]Factors!D51</f>
        <v>0</v>
      </c>
      <c r="R64" s="235">
        <f t="shared" si="5"/>
        <v>0</v>
      </c>
      <c r="S64" s="235">
        <f>R64*[1]Factors!D51</f>
        <v>0</v>
      </c>
      <c r="T64" s="236">
        <f>R64*[1]Factors!D51*[1]Factors!E51</f>
        <v>0</v>
      </c>
      <c r="U64" s="231"/>
      <c r="V64" s="232"/>
      <c r="W64" s="233"/>
      <c r="X64" s="232"/>
      <c r="Y64" s="232"/>
      <c r="Z64" s="232"/>
      <c r="AA64" s="232"/>
      <c r="AB64" s="232"/>
      <c r="AC64" s="232"/>
      <c r="AD64" s="232"/>
      <c r="AE64" s="232"/>
      <c r="AF64" s="232"/>
      <c r="AG64" s="233"/>
      <c r="AH64" s="232"/>
      <c r="AI64" s="232">
        <f t="shared" si="2"/>
        <v>0</v>
      </c>
      <c r="AJ64" s="232"/>
      <c r="AK64" s="233">
        <f t="shared" si="6"/>
        <v>0</v>
      </c>
    </row>
    <row r="65" spans="1:37" s="20" customFormat="1">
      <c r="A65" s="31"/>
      <c r="B65" s="31"/>
      <c r="C65" s="94"/>
      <c r="D65" s="94"/>
      <c r="E65" s="94"/>
      <c r="F65" s="149"/>
      <c r="G65" s="227">
        <v>8</v>
      </c>
      <c r="H65" s="228">
        <v>1993</v>
      </c>
      <c r="I65" s="229">
        <v>1994</v>
      </c>
      <c r="J65" s="229">
        <v>1994</v>
      </c>
      <c r="K65" s="343"/>
      <c r="L65" s="231"/>
      <c r="M65" s="232">
        <f t="shared" si="7"/>
        <v>0</v>
      </c>
      <c r="N65" s="232"/>
      <c r="O65" s="233">
        <f t="shared" si="3"/>
        <v>0</v>
      </c>
      <c r="P65" s="234">
        <f t="shared" si="4"/>
        <v>0</v>
      </c>
      <c r="Q65" s="235">
        <f>P65*[1]Factors!D52</f>
        <v>0</v>
      </c>
      <c r="R65" s="235">
        <f t="shared" si="5"/>
        <v>0</v>
      </c>
      <c r="S65" s="235">
        <f>R65*[1]Factors!D52</f>
        <v>0</v>
      </c>
      <c r="T65" s="236">
        <f>R65*[1]Factors!D52*[1]Factors!E52</f>
        <v>0</v>
      </c>
      <c r="U65" s="231"/>
      <c r="V65" s="232"/>
      <c r="W65" s="233"/>
      <c r="X65" s="232"/>
      <c r="Y65" s="232"/>
      <c r="Z65" s="232"/>
      <c r="AA65" s="232"/>
      <c r="AB65" s="232"/>
      <c r="AC65" s="232"/>
      <c r="AD65" s="232"/>
      <c r="AE65" s="232"/>
      <c r="AF65" s="232"/>
      <c r="AG65" s="233"/>
      <c r="AH65" s="232"/>
      <c r="AI65" s="232">
        <f t="shared" si="2"/>
        <v>0</v>
      </c>
      <c r="AJ65" s="232"/>
      <c r="AK65" s="233">
        <f t="shared" si="6"/>
        <v>0</v>
      </c>
    </row>
    <row r="66" spans="1:37" s="20" customFormat="1">
      <c r="A66" s="31"/>
      <c r="B66" s="31"/>
      <c r="C66" s="94"/>
      <c r="D66" s="94"/>
      <c r="E66" s="94"/>
      <c r="F66" s="149"/>
      <c r="G66" s="227">
        <v>9</v>
      </c>
      <c r="H66" s="228">
        <v>1993</v>
      </c>
      <c r="I66" s="229">
        <v>1994</v>
      </c>
      <c r="J66" s="229">
        <v>1994</v>
      </c>
      <c r="K66" s="343"/>
      <c r="L66" s="231"/>
      <c r="M66" s="232">
        <f t="shared" si="7"/>
        <v>0</v>
      </c>
      <c r="N66" s="232"/>
      <c r="O66" s="233">
        <f t="shared" si="3"/>
        <v>0</v>
      </c>
      <c r="P66" s="234">
        <f t="shared" si="4"/>
        <v>0</v>
      </c>
      <c r="Q66" s="235">
        <f>P66*[1]Factors!D53</f>
        <v>0</v>
      </c>
      <c r="R66" s="235">
        <f t="shared" si="5"/>
        <v>0</v>
      </c>
      <c r="S66" s="235">
        <f>R66*[1]Factors!D53</f>
        <v>0</v>
      </c>
      <c r="T66" s="236">
        <f>R66*[1]Factors!D53*[1]Factors!E53</f>
        <v>0</v>
      </c>
      <c r="U66" s="231"/>
      <c r="V66" s="232"/>
      <c r="W66" s="233"/>
      <c r="X66" s="232"/>
      <c r="Y66" s="232"/>
      <c r="Z66" s="232"/>
      <c r="AA66" s="232"/>
      <c r="AB66" s="232"/>
      <c r="AC66" s="232"/>
      <c r="AD66" s="232"/>
      <c r="AE66" s="232"/>
      <c r="AF66" s="232"/>
      <c r="AG66" s="233"/>
      <c r="AH66" s="232"/>
      <c r="AI66" s="232">
        <f t="shared" si="2"/>
        <v>0</v>
      </c>
      <c r="AJ66" s="232"/>
      <c r="AK66" s="233">
        <f t="shared" si="6"/>
        <v>0</v>
      </c>
    </row>
    <row r="67" spans="1:37" s="20" customFormat="1">
      <c r="A67" s="31"/>
      <c r="B67" s="31"/>
      <c r="C67" s="94"/>
      <c r="D67" s="94"/>
      <c r="E67" s="94"/>
      <c r="F67" s="149"/>
      <c r="G67" s="227">
        <v>10</v>
      </c>
      <c r="H67" s="228">
        <v>1993</v>
      </c>
      <c r="I67" s="229">
        <v>1994</v>
      </c>
      <c r="J67" s="229">
        <v>1994</v>
      </c>
      <c r="K67" s="343"/>
      <c r="L67" s="231"/>
      <c r="M67" s="232">
        <f t="shared" si="7"/>
        <v>0</v>
      </c>
      <c r="N67" s="232"/>
      <c r="O67" s="233">
        <f t="shared" si="3"/>
        <v>0</v>
      </c>
      <c r="P67" s="234">
        <f t="shared" si="4"/>
        <v>0</v>
      </c>
      <c r="Q67" s="235">
        <f>P67*[1]Factors!D54</f>
        <v>0</v>
      </c>
      <c r="R67" s="235">
        <f t="shared" si="5"/>
        <v>0</v>
      </c>
      <c r="S67" s="235">
        <f>R67*[1]Factors!D54</f>
        <v>0</v>
      </c>
      <c r="T67" s="236">
        <f>R67*[1]Factors!D54*[1]Factors!E54</f>
        <v>0</v>
      </c>
      <c r="U67" s="231"/>
      <c r="V67" s="232"/>
      <c r="W67" s="233"/>
      <c r="X67" s="232"/>
      <c r="Y67" s="232"/>
      <c r="Z67" s="232"/>
      <c r="AA67" s="232"/>
      <c r="AB67" s="232"/>
      <c r="AC67" s="232"/>
      <c r="AD67" s="232"/>
      <c r="AE67" s="232"/>
      <c r="AF67" s="232"/>
      <c r="AG67" s="233"/>
      <c r="AH67" s="232"/>
      <c r="AI67" s="232">
        <f t="shared" si="2"/>
        <v>0</v>
      </c>
      <c r="AJ67" s="232"/>
      <c r="AK67" s="233">
        <f t="shared" si="6"/>
        <v>0</v>
      </c>
    </row>
    <row r="68" spans="1:37" s="20" customFormat="1">
      <c r="A68" s="31"/>
      <c r="B68" s="31"/>
      <c r="C68" s="94"/>
      <c r="D68" s="94"/>
      <c r="E68" s="94"/>
      <c r="F68" s="149"/>
      <c r="G68" s="227">
        <v>11</v>
      </c>
      <c r="H68" s="228">
        <v>1993</v>
      </c>
      <c r="I68" s="229">
        <v>1994</v>
      </c>
      <c r="J68" s="229">
        <v>1994</v>
      </c>
      <c r="K68" s="343"/>
      <c r="L68" s="231"/>
      <c r="M68" s="232">
        <f t="shared" si="7"/>
        <v>0</v>
      </c>
      <c r="N68" s="232"/>
      <c r="O68" s="233">
        <f t="shared" si="3"/>
        <v>0</v>
      </c>
      <c r="P68" s="234">
        <f t="shared" si="4"/>
        <v>0</v>
      </c>
      <c r="Q68" s="235">
        <f>P68*[1]Factors!D55</f>
        <v>0</v>
      </c>
      <c r="R68" s="235">
        <f t="shared" si="5"/>
        <v>0</v>
      </c>
      <c r="S68" s="235">
        <f>R68*[1]Factors!D55</f>
        <v>0</v>
      </c>
      <c r="T68" s="236">
        <f>R68*[1]Factors!D55*[1]Factors!E55</f>
        <v>0</v>
      </c>
      <c r="U68" s="231"/>
      <c r="V68" s="232"/>
      <c r="W68" s="233"/>
      <c r="X68" s="232"/>
      <c r="Y68" s="232"/>
      <c r="Z68" s="232"/>
      <c r="AA68" s="232"/>
      <c r="AB68" s="232"/>
      <c r="AC68" s="232"/>
      <c r="AD68" s="232"/>
      <c r="AE68" s="232"/>
      <c r="AF68" s="232"/>
      <c r="AG68" s="233"/>
      <c r="AH68" s="232"/>
      <c r="AI68" s="232">
        <f t="shared" si="2"/>
        <v>0</v>
      </c>
      <c r="AJ68" s="232"/>
      <c r="AK68" s="233">
        <f t="shared" si="6"/>
        <v>0</v>
      </c>
    </row>
    <row r="69" spans="1:37" s="20" customFormat="1">
      <c r="A69" s="31"/>
      <c r="B69" s="31"/>
      <c r="C69" s="94"/>
      <c r="D69" s="94"/>
      <c r="E69" s="94"/>
      <c r="F69" s="149"/>
      <c r="G69" s="227">
        <v>12</v>
      </c>
      <c r="H69" s="228">
        <v>1993</v>
      </c>
      <c r="I69" s="229">
        <v>1994</v>
      </c>
      <c r="J69" s="229">
        <v>1994</v>
      </c>
      <c r="K69" s="343"/>
      <c r="L69" s="231"/>
      <c r="M69" s="232">
        <f t="shared" si="7"/>
        <v>0</v>
      </c>
      <c r="N69" s="232"/>
      <c r="O69" s="233">
        <f t="shared" si="3"/>
        <v>0</v>
      </c>
      <c r="P69" s="234">
        <f t="shared" si="4"/>
        <v>0</v>
      </c>
      <c r="Q69" s="235">
        <f>P69*[1]Factors!D56</f>
        <v>0</v>
      </c>
      <c r="R69" s="235">
        <f t="shared" si="5"/>
        <v>0</v>
      </c>
      <c r="S69" s="235">
        <f>R69*[1]Factors!D56</f>
        <v>0</v>
      </c>
      <c r="T69" s="236">
        <f>R69*[1]Factors!D56*[1]Factors!E56</f>
        <v>0</v>
      </c>
      <c r="U69" s="231"/>
      <c r="V69" s="232"/>
      <c r="W69" s="233"/>
      <c r="X69" s="232"/>
      <c r="Y69" s="232"/>
      <c r="Z69" s="232"/>
      <c r="AA69" s="232"/>
      <c r="AB69" s="232"/>
      <c r="AC69" s="232"/>
      <c r="AD69" s="232"/>
      <c r="AE69" s="232"/>
      <c r="AF69" s="232"/>
      <c r="AG69" s="233"/>
      <c r="AH69" s="232"/>
      <c r="AI69" s="232">
        <f t="shared" si="2"/>
        <v>0</v>
      </c>
      <c r="AJ69" s="232"/>
      <c r="AK69" s="233">
        <f t="shared" si="6"/>
        <v>0</v>
      </c>
    </row>
    <row r="70" spans="1:37" s="20" customFormat="1">
      <c r="A70" s="31"/>
      <c r="B70" s="31"/>
      <c r="C70" s="94"/>
      <c r="D70" s="94"/>
      <c r="E70" s="94"/>
      <c r="F70" s="149"/>
      <c r="G70" s="227">
        <v>1</v>
      </c>
      <c r="H70" s="228">
        <v>1994</v>
      </c>
      <c r="I70" s="229">
        <v>1994</v>
      </c>
      <c r="J70" s="229">
        <v>1994</v>
      </c>
      <c r="K70" s="343"/>
      <c r="L70" s="231"/>
      <c r="M70" s="232">
        <f t="shared" si="7"/>
        <v>2450000</v>
      </c>
      <c r="N70" s="232"/>
      <c r="O70" s="233">
        <f t="shared" si="3"/>
        <v>2450000</v>
      </c>
      <c r="P70" s="234">
        <f t="shared" si="4"/>
        <v>2450000</v>
      </c>
      <c r="Q70" s="235">
        <f>P70*[1]Factors!D57</f>
        <v>4550848.5290124072</v>
      </c>
      <c r="R70" s="235">
        <f t="shared" si="5"/>
        <v>35000</v>
      </c>
      <c r="S70" s="235">
        <f>R70*[1]Factors!D57</f>
        <v>65012.121843034387</v>
      </c>
      <c r="T70" s="236">
        <f>R70*[1]Factors!D57*[1]Factors!E57</f>
        <v>35000</v>
      </c>
      <c r="U70" s="231">
        <v>35000</v>
      </c>
      <c r="V70" s="232"/>
      <c r="W70" s="233"/>
      <c r="X70" s="232"/>
      <c r="Y70" s="232"/>
      <c r="Z70" s="232"/>
      <c r="AA70" s="232"/>
      <c r="AB70" s="232"/>
      <c r="AC70" s="225">
        <f>2450000</f>
        <v>2450000</v>
      </c>
      <c r="AD70" s="232">
        <f>AD58*EXP(AD$20)</f>
        <v>0</v>
      </c>
      <c r="AE70" s="232"/>
      <c r="AF70" s="232">
        <f>AF58*EXP(AF$20)</f>
        <v>0</v>
      </c>
      <c r="AG70" s="233"/>
      <c r="AH70" s="232"/>
      <c r="AI70" s="232">
        <f t="shared" si="2"/>
        <v>2450000</v>
      </c>
      <c r="AJ70" s="232"/>
      <c r="AK70" s="233">
        <f t="shared" si="6"/>
        <v>2450000</v>
      </c>
    </row>
    <row r="71" spans="1:37" s="20" customFormat="1">
      <c r="A71" s="31"/>
      <c r="B71" s="31"/>
      <c r="C71" s="94"/>
      <c r="D71" s="94"/>
      <c r="E71" s="94"/>
      <c r="F71" s="149"/>
      <c r="G71" s="227">
        <v>2</v>
      </c>
      <c r="H71" s="228">
        <v>1994</v>
      </c>
      <c r="I71" s="229">
        <v>1994</v>
      </c>
      <c r="J71" s="229">
        <v>1994</v>
      </c>
      <c r="K71" s="343"/>
      <c r="L71" s="231"/>
      <c r="M71" s="232">
        <f t="shared" si="7"/>
        <v>0</v>
      </c>
      <c r="N71" s="232"/>
      <c r="O71" s="233">
        <f t="shared" si="3"/>
        <v>0</v>
      </c>
      <c r="P71" s="234">
        <f t="shared" si="4"/>
        <v>0</v>
      </c>
      <c r="Q71" s="235">
        <f>P71*[1]Factors!D58</f>
        <v>0</v>
      </c>
      <c r="R71" s="235">
        <f t="shared" si="5"/>
        <v>0</v>
      </c>
      <c r="S71" s="235">
        <f>R71*[1]Factors!D58</f>
        <v>0</v>
      </c>
      <c r="T71" s="236">
        <f>R71*[1]Factors!D58*[1]Factors!E58</f>
        <v>0</v>
      </c>
      <c r="U71" s="231"/>
      <c r="V71" s="232"/>
      <c r="W71" s="233"/>
      <c r="X71" s="232"/>
      <c r="Y71" s="232"/>
      <c r="Z71" s="232"/>
      <c r="AA71" s="232"/>
      <c r="AB71" s="232"/>
      <c r="AC71" s="232"/>
      <c r="AD71" s="232"/>
      <c r="AE71" s="232"/>
      <c r="AF71" s="232"/>
      <c r="AG71" s="233"/>
      <c r="AH71" s="232"/>
      <c r="AI71" s="232">
        <f t="shared" si="2"/>
        <v>0</v>
      </c>
      <c r="AJ71" s="232"/>
      <c r="AK71" s="233">
        <f t="shared" si="6"/>
        <v>0</v>
      </c>
    </row>
    <row r="72" spans="1:37" s="20" customFormat="1">
      <c r="A72" s="31"/>
      <c r="B72" s="31"/>
      <c r="C72" s="94"/>
      <c r="D72" s="94"/>
      <c r="E72" s="94"/>
      <c r="F72" s="149"/>
      <c r="G72" s="227">
        <v>3</v>
      </c>
      <c r="H72" s="228">
        <v>1994</v>
      </c>
      <c r="I72" s="229">
        <v>1994</v>
      </c>
      <c r="J72" s="229">
        <v>1994</v>
      </c>
      <c r="K72" s="343"/>
      <c r="L72" s="231"/>
      <c r="M72" s="232">
        <f t="shared" si="7"/>
        <v>0</v>
      </c>
      <c r="N72" s="232"/>
      <c r="O72" s="233">
        <f t="shared" si="3"/>
        <v>0</v>
      </c>
      <c r="P72" s="234">
        <f t="shared" si="4"/>
        <v>0</v>
      </c>
      <c r="Q72" s="235">
        <f>P72*[1]Factors!D59</f>
        <v>0</v>
      </c>
      <c r="R72" s="235">
        <f t="shared" si="5"/>
        <v>0</v>
      </c>
      <c r="S72" s="235">
        <f>R72*[1]Factors!D59</f>
        <v>0</v>
      </c>
      <c r="T72" s="236">
        <f>R72*[1]Factors!D59*[1]Factors!E59</f>
        <v>0</v>
      </c>
      <c r="U72" s="231"/>
      <c r="V72" s="232"/>
      <c r="W72" s="233"/>
      <c r="X72" s="232"/>
      <c r="Y72" s="232"/>
      <c r="Z72" s="232"/>
      <c r="AA72" s="232"/>
      <c r="AB72" s="232"/>
      <c r="AC72" s="232"/>
      <c r="AD72" s="232"/>
      <c r="AE72" s="232"/>
      <c r="AF72" s="232"/>
      <c r="AG72" s="233"/>
      <c r="AH72" s="232"/>
      <c r="AI72" s="232">
        <f t="shared" si="2"/>
        <v>0</v>
      </c>
      <c r="AJ72" s="232"/>
      <c r="AK72" s="233">
        <f t="shared" si="6"/>
        <v>0</v>
      </c>
    </row>
    <row r="73" spans="1:37" s="20" customFormat="1">
      <c r="A73" s="31"/>
      <c r="B73" s="31"/>
      <c r="C73" s="94"/>
      <c r="D73" s="94"/>
      <c r="E73" s="94"/>
      <c r="F73" s="149"/>
      <c r="G73" s="227">
        <v>4</v>
      </c>
      <c r="H73" s="228">
        <v>1994</v>
      </c>
      <c r="I73" s="229">
        <v>1994</v>
      </c>
      <c r="J73" s="229">
        <v>1995</v>
      </c>
      <c r="K73" s="343"/>
      <c r="L73" s="231"/>
      <c r="M73" s="232">
        <f t="shared" si="7"/>
        <v>0</v>
      </c>
      <c r="N73" s="232"/>
      <c r="O73" s="233">
        <f t="shared" si="3"/>
        <v>0</v>
      </c>
      <c r="P73" s="234">
        <f t="shared" si="4"/>
        <v>0</v>
      </c>
      <c r="Q73" s="235">
        <f>P73*[1]Factors!D60</f>
        <v>0</v>
      </c>
      <c r="R73" s="235">
        <f t="shared" si="5"/>
        <v>0</v>
      </c>
      <c r="S73" s="235">
        <f>R73*[1]Factors!D60</f>
        <v>0</v>
      </c>
      <c r="T73" s="236">
        <f>R73*[1]Factors!D60*[1]Factors!E60</f>
        <v>0</v>
      </c>
      <c r="U73" s="231"/>
      <c r="V73" s="232"/>
      <c r="W73" s="233"/>
      <c r="X73" s="232"/>
      <c r="Y73" s="232"/>
      <c r="Z73" s="232"/>
      <c r="AA73" s="232"/>
      <c r="AB73" s="232"/>
      <c r="AC73" s="232"/>
      <c r="AD73" s="232"/>
      <c r="AE73" s="232"/>
      <c r="AF73" s="232"/>
      <c r="AG73" s="233"/>
      <c r="AH73" s="232"/>
      <c r="AI73" s="232">
        <f t="shared" si="2"/>
        <v>0</v>
      </c>
      <c r="AJ73" s="232"/>
      <c r="AK73" s="233">
        <f t="shared" si="6"/>
        <v>0</v>
      </c>
    </row>
    <row r="74" spans="1:37" s="20" customFormat="1">
      <c r="A74" s="31"/>
      <c r="B74" s="31"/>
      <c r="C74" s="94"/>
      <c r="D74" s="94"/>
      <c r="E74" s="94"/>
      <c r="F74" s="149"/>
      <c r="G74" s="227">
        <v>5</v>
      </c>
      <c r="H74" s="228">
        <v>1994</v>
      </c>
      <c r="I74" s="229">
        <v>1994</v>
      </c>
      <c r="J74" s="229">
        <v>1995</v>
      </c>
      <c r="K74" s="343"/>
      <c r="L74" s="231"/>
      <c r="M74" s="232">
        <f t="shared" si="7"/>
        <v>0</v>
      </c>
      <c r="N74" s="232"/>
      <c r="O74" s="233">
        <f t="shared" si="3"/>
        <v>0</v>
      </c>
      <c r="P74" s="234">
        <f t="shared" si="4"/>
        <v>0</v>
      </c>
      <c r="Q74" s="235">
        <f>P74*[1]Factors!D61</f>
        <v>0</v>
      </c>
      <c r="R74" s="235">
        <f t="shared" si="5"/>
        <v>0</v>
      </c>
      <c r="S74" s="235">
        <f>R74*[1]Factors!D61</f>
        <v>0</v>
      </c>
      <c r="T74" s="236">
        <f>R74*[1]Factors!D61*[1]Factors!E61</f>
        <v>0</v>
      </c>
      <c r="U74" s="231"/>
      <c r="V74" s="232"/>
      <c r="W74" s="233"/>
      <c r="X74" s="232"/>
      <c r="Y74" s="232"/>
      <c r="Z74" s="232"/>
      <c r="AA74" s="232"/>
      <c r="AB74" s="232"/>
      <c r="AC74" s="232"/>
      <c r="AD74" s="232"/>
      <c r="AE74" s="232"/>
      <c r="AF74" s="232"/>
      <c r="AG74" s="233"/>
      <c r="AH74" s="232"/>
      <c r="AI74" s="232">
        <f t="shared" si="2"/>
        <v>0</v>
      </c>
      <c r="AJ74" s="232"/>
      <c r="AK74" s="233">
        <f t="shared" si="6"/>
        <v>0</v>
      </c>
    </row>
    <row r="75" spans="1:37" s="20" customFormat="1">
      <c r="A75" s="31"/>
      <c r="B75" s="31"/>
      <c r="C75" s="94"/>
      <c r="D75" s="94"/>
      <c r="E75" s="94"/>
      <c r="F75" s="149"/>
      <c r="G75" s="227">
        <v>6</v>
      </c>
      <c r="H75" s="228">
        <v>1994</v>
      </c>
      <c r="I75" s="229">
        <v>1994</v>
      </c>
      <c r="J75" s="229">
        <v>1995</v>
      </c>
      <c r="K75" s="343"/>
      <c r="L75" s="231"/>
      <c r="M75" s="232">
        <f t="shared" si="7"/>
        <v>0</v>
      </c>
      <c r="N75" s="232"/>
      <c r="O75" s="233">
        <f t="shared" si="3"/>
        <v>0</v>
      </c>
      <c r="P75" s="234">
        <f t="shared" si="4"/>
        <v>0</v>
      </c>
      <c r="Q75" s="235">
        <f>P75*[1]Factors!D62</f>
        <v>0</v>
      </c>
      <c r="R75" s="235">
        <f t="shared" si="5"/>
        <v>0</v>
      </c>
      <c r="S75" s="235">
        <f>R75*[1]Factors!D62</f>
        <v>0</v>
      </c>
      <c r="T75" s="236">
        <f>R75*[1]Factors!D62*[1]Factors!E62</f>
        <v>0</v>
      </c>
      <c r="U75" s="231"/>
      <c r="V75" s="232"/>
      <c r="W75" s="233"/>
      <c r="X75" s="232"/>
      <c r="Y75" s="232"/>
      <c r="Z75" s="232"/>
      <c r="AA75" s="232"/>
      <c r="AB75" s="232"/>
      <c r="AC75" s="232"/>
      <c r="AD75" s="232"/>
      <c r="AE75" s="232"/>
      <c r="AF75" s="232"/>
      <c r="AG75" s="233"/>
      <c r="AH75" s="232"/>
      <c r="AI75" s="232">
        <f t="shared" si="2"/>
        <v>0</v>
      </c>
      <c r="AJ75" s="232"/>
      <c r="AK75" s="233">
        <f t="shared" si="6"/>
        <v>0</v>
      </c>
    </row>
    <row r="76" spans="1:37" s="20" customFormat="1">
      <c r="A76" s="31"/>
      <c r="B76" s="31"/>
      <c r="C76" s="94"/>
      <c r="D76" s="94"/>
      <c r="E76" s="94"/>
      <c r="F76" s="149"/>
      <c r="G76" s="227">
        <v>7</v>
      </c>
      <c r="H76" s="228">
        <v>1994</v>
      </c>
      <c r="I76" s="229">
        <v>1995</v>
      </c>
      <c r="J76" s="229">
        <v>1995</v>
      </c>
      <c r="K76" s="343"/>
      <c r="L76" s="231"/>
      <c r="M76" s="232">
        <f t="shared" si="7"/>
        <v>0</v>
      </c>
      <c r="N76" s="232"/>
      <c r="O76" s="233">
        <f t="shared" si="3"/>
        <v>0</v>
      </c>
      <c r="P76" s="234">
        <f t="shared" si="4"/>
        <v>0</v>
      </c>
      <c r="Q76" s="235">
        <f>P76*[1]Factors!D63</f>
        <v>0</v>
      </c>
      <c r="R76" s="235">
        <f t="shared" si="5"/>
        <v>0</v>
      </c>
      <c r="S76" s="235">
        <f>R76*[1]Factors!D63</f>
        <v>0</v>
      </c>
      <c r="T76" s="236">
        <f>R76*[1]Factors!D63*[1]Factors!E63</f>
        <v>0</v>
      </c>
      <c r="U76" s="231"/>
      <c r="V76" s="232"/>
      <c r="W76" s="233"/>
      <c r="X76" s="232"/>
      <c r="Y76" s="232"/>
      <c r="Z76" s="232"/>
      <c r="AA76" s="232"/>
      <c r="AB76" s="232"/>
      <c r="AC76" s="232"/>
      <c r="AD76" s="232"/>
      <c r="AE76" s="232"/>
      <c r="AF76" s="232"/>
      <c r="AG76" s="233"/>
      <c r="AH76" s="232"/>
      <c r="AI76" s="232">
        <f t="shared" si="2"/>
        <v>0</v>
      </c>
      <c r="AJ76" s="232"/>
      <c r="AK76" s="233">
        <f t="shared" si="6"/>
        <v>0</v>
      </c>
    </row>
    <row r="77" spans="1:37" s="20" customFormat="1">
      <c r="A77" s="31"/>
      <c r="B77" s="31"/>
      <c r="C77" s="94"/>
      <c r="D77" s="94"/>
      <c r="E77" s="94"/>
      <c r="F77" s="149"/>
      <c r="G77" s="227">
        <v>8</v>
      </c>
      <c r="H77" s="228">
        <v>1994</v>
      </c>
      <c r="I77" s="229">
        <v>1995</v>
      </c>
      <c r="J77" s="229">
        <v>1995</v>
      </c>
      <c r="K77" s="343"/>
      <c r="L77" s="231"/>
      <c r="M77" s="232">
        <f t="shared" si="7"/>
        <v>0</v>
      </c>
      <c r="N77" s="232"/>
      <c r="O77" s="233">
        <f t="shared" si="3"/>
        <v>0</v>
      </c>
      <c r="P77" s="234">
        <f t="shared" si="4"/>
        <v>0</v>
      </c>
      <c r="Q77" s="235">
        <f>P77*[1]Factors!D64</f>
        <v>0</v>
      </c>
      <c r="R77" s="235">
        <f t="shared" si="5"/>
        <v>0</v>
      </c>
      <c r="S77" s="235">
        <f>R77*[1]Factors!D64</f>
        <v>0</v>
      </c>
      <c r="T77" s="236">
        <f>R77*[1]Factors!D64*[1]Factors!E64</f>
        <v>0</v>
      </c>
      <c r="U77" s="231"/>
      <c r="V77" s="232"/>
      <c r="W77" s="233"/>
      <c r="X77" s="232"/>
      <c r="Y77" s="232"/>
      <c r="Z77" s="232"/>
      <c r="AA77" s="232"/>
      <c r="AB77" s="232"/>
      <c r="AC77" s="232"/>
      <c r="AD77" s="232"/>
      <c r="AE77" s="232"/>
      <c r="AF77" s="232"/>
      <c r="AG77" s="233"/>
      <c r="AH77" s="232"/>
      <c r="AI77" s="232">
        <f t="shared" si="2"/>
        <v>0</v>
      </c>
      <c r="AJ77" s="232"/>
      <c r="AK77" s="233">
        <f t="shared" si="6"/>
        <v>0</v>
      </c>
    </row>
    <row r="78" spans="1:37" s="20" customFormat="1">
      <c r="A78" s="31"/>
      <c r="B78" s="31"/>
      <c r="C78" s="94"/>
      <c r="D78" s="94"/>
      <c r="E78" s="94"/>
      <c r="F78" s="149"/>
      <c r="G78" s="227">
        <v>9</v>
      </c>
      <c r="H78" s="228">
        <v>1994</v>
      </c>
      <c r="I78" s="229">
        <v>1995</v>
      </c>
      <c r="J78" s="229">
        <v>1995</v>
      </c>
      <c r="K78" s="343"/>
      <c r="L78" s="231"/>
      <c r="M78" s="232">
        <f t="shared" si="7"/>
        <v>0</v>
      </c>
      <c r="N78" s="232"/>
      <c r="O78" s="233">
        <f t="shared" si="3"/>
        <v>0</v>
      </c>
      <c r="P78" s="234">
        <f t="shared" si="4"/>
        <v>0</v>
      </c>
      <c r="Q78" s="235">
        <f>P78*[1]Factors!D65</f>
        <v>0</v>
      </c>
      <c r="R78" s="235">
        <f t="shared" si="5"/>
        <v>0</v>
      </c>
      <c r="S78" s="235">
        <f>R78*[1]Factors!D65</f>
        <v>0</v>
      </c>
      <c r="T78" s="236">
        <f>R78*[1]Factors!D65*[1]Factors!E65</f>
        <v>0</v>
      </c>
      <c r="U78" s="231"/>
      <c r="V78" s="232"/>
      <c r="W78" s="233"/>
      <c r="X78" s="232"/>
      <c r="Y78" s="232"/>
      <c r="Z78" s="232"/>
      <c r="AA78" s="232"/>
      <c r="AB78" s="232"/>
      <c r="AC78" s="232"/>
      <c r="AD78" s="232"/>
      <c r="AE78" s="232"/>
      <c r="AF78" s="232"/>
      <c r="AG78" s="233"/>
      <c r="AH78" s="232"/>
      <c r="AI78" s="232">
        <f t="shared" si="2"/>
        <v>0</v>
      </c>
      <c r="AJ78" s="232"/>
      <c r="AK78" s="233">
        <f t="shared" si="6"/>
        <v>0</v>
      </c>
    </row>
    <row r="79" spans="1:37" s="20" customFormat="1">
      <c r="A79" s="31"/>
      <c r="B79" s="31"/>
      <c r="C79" s="94"/>
      <c r="D79" s="94"/>
      <c r="E79" s="94"/>
      <c r="F79" s="149"/>
      <c r="G79" s="227">
        <v>10</v>
      </c>
      <c r="H79" s="228">
        <v>1994</v>
      </c>
      <c r="I79" s="229">
        <v>1995</v>
      </c>
      <c r="J79" s="229">
        <v>1995</v>
      </c>
      <c r="K79" s="343"/>
      <c r="L79" s="231"/>
      <c r="M79" s="232">
        <f t="shared" si="7"/>
        <v>0</v>
      </c>
      <c r="N79" s="232"/>
      <c r="O79" s="233">
        <f t="shared" si="3"/>
        <v>0</v>
      </c>
      <c r="P79" s="234">
        <f t="shared" si="4"/>
        <v>0</v>
      </c>
      <c r="Q79" s="235">
        <f>P79*[1]Factors!D66</f>
        <v>0</v>
      </c>
      <c r="R79" s="235">
        <f t="shared" si="5"/>
        <v>0</v>
      </c>
      <c r="S79" s="235">
        <f>R79*[1]Factors!D66</f>
        <v>0</v>
      </c>
      <c r="T79" s="236">
        <f>R79*[1]Factors!D66*[1]Factors!E66</f>
        <v>0</v>
      </c>
      <c r="U79" s="231"/>
      <c r="V79" s="232"/>
      <c r="W79" s="233"/>
      <c r="X79" s="232"/>
      <c r="Y79" s="232"/>
      <c r="Z79" s="232"/>
      <c r="AA79" s="232"/>
      <c r="AB79" s="232"/>
      <c r="AC79" s="232"/>
      <c r="AD79" s="232"/>
      <c r="AE79" s="232"/>
      <c r="AF79" s="232"/>
      <c r="AG79" s="233"/>
      <c r="AH79" s="232"/>
      <c r="AI79" s="232">
        <f t="shared" si="2"/>
        <v>0</v>
      </c>
      <c r="AJ79" s="232"/>
      <c r="AK79" s="233">
        <f t="shared" si="6"/>
        <v>0</v>
      </c>
    </row>
    <row r="80" spans="1:37" s="20" customFormat="1">
      <c r="A80" s="31"/>
      <c r="B80" s="31"/>
      <c r="C80" s="94"/>
      <c r="D80" s="94"/>
      <c r="E80" s="94"/>
      <c r="F80" s="149"/>
      <c r="G80" s="227">
        <v>11</v>
      </c>
      <c r="H80" s="228">
        <v>1994</v>
      </c>
      <c r="I80" s="229">
        <v>1995</v>
      </c>
      <c r="J80" s="229">
        <v>1995</v>
      </c>
      <c r="K80" s="343"/>
      <c r="L80" s="231"/>
      <c r="M80" s="232">
        <f t="shared" si="7"/>
        <v>0</v>
      </c>
      <c r="N80" s="232"/>
      <c r="O80" s="233">
        <f t="shared" si="3"/>
        <v>0</v>
      </c>
      <c r="P80" s="234">
        <f t="shared" si="4"/>
        <v>0</v>
      </c>
      <c r="Q80" s="235">
        <f>P80*[1]Factors!D67</f>
        <v>0</v>
      </c>
      <c r="R80" s="235">
        <f t="shared" si="5"/>
        <v>0</v>
      </c>
      <c r="S80" s="235">
        <f>R80*[1]Factors!D67</f>
        <v>0</v>
      </c>
      <c r="T80" s="236">
        <f>R80*[1]Factors!D67*[1]Factors!E67</f>
        <v>0</v>
      </c>
      <c r="U80" s="231"/>
      <c r="V80" s="232"/>
      <c r="W80" s="233"/>
      <c r="X80" s="232"/>
      <c r="Y80" s="232"/>
      <c r="Z80" s="232"/>
      <c r="AA80" s="232"/>
      <c r="AB80" s="232"/>
      <c r="AC80" s="232"/>
      <c r="AD80" s="232"/>
      <c r="AE80" s="232"/>
      <c r="AF80" s="232"/>
      <c r="AG80" s="233"/>
      <c r="AH80" s="232"/>
      <c r="AI80" s="232">
        <f t="shared" si="2"/>
        <v>0</v>
      </c>
      <c r="AJ80" s="232"/>
      <c r="AK80" s="233">
        <f t="shared" si="6"/>
        <v>0</v>
      </c>
    </row>
    <row r="81" spans="1:37" s="20" customFormat="1">
      <c r="A81" s="31"/>
      <c r="B81" s="31"/>
      <c r="C81" s="94"/>
      <c r="D81" s="94"/>
      <c r="E81" s="94"/>
      <c r="F81" s="149"/>
      <c r="G81" s="227">
        <v>12</v>
      </c>
      <c r="H81" s="228">
        <v>1994</v>
      </c>
      <c r="I81" s="229">
        <v>1995</v>
      </c>
      <c r="J81" s="229">
        <v>1995</v>
      </c>
      <c r="K81" s="343"/>
      <c r="L81" s="231"/>
      <c r="M81" s="232">
        <f t="shared" si="7"/>
        <v>0</v>
      </c>
      <c r="N81" s="232"/>
      <c r="O81" s="233">
        <f t="shared" si="3"/>
        <v>0</v>
      </c>
      <c r="P81" s="234">
        <f t="shared" si="4"/>
        <v>0</v>
      </c>
      <c r="Q81" s="235">
        <f>P81*[1]Factors!D68</f>
        <v>0</v>
      </c>
      <c r="R81" s="235">
        <f t="shared" si="5"/>
        <v>0</v>
      </c>
      <c r="S81" s="235">
        <f>R81*[1]Factors!D68</f>
        <v>0</v>
      </c>
      <c r="T81" s="236">
        <f>R81*[1]Factors!D68*[1]Factors!E68</f>
        <v>0</v>
      </c>
      <c r="U81" s="231"/>
      <c r="V81" s="232"/>
      <c r="W81" s="233"/>
      <c r="X81" s="232"/>
      <c r="Y81" s="232"/>
      <c r="Z81" s="232"/>
      <c r="AA81" s="232"/>
      <c r="AB81" s="232"/>
      <c r="AC81" s="232"/>
      <c r="AD81" s="232"/>
      <c r="AE81" s="232"/>
      <c r="AF81" s="232"/>
      <c r="AG81" s="233"/>
      <c r="AH81" s="232"/>
      <c r="AI81" s="232">
        <f t="shared" si="2"/>
        <v>0</v>
      </c>
      <c r="AJ81" s="232"/>
      <c r="AK81" s="233">
        <f t="shared" si="6"/>
        <v>0</v>
      </c>
    </row>
    <row r="82" spans="1:37" s="20" customFormat="1">
      <c r="A82" s="31"/>
      <c r="B82" s="31"/>
      <c r="C82" s="94"/>
      <c r="D82" s="94"/>
      <c r="E82" s="94"/>
      <c r="F82" s="149"/>
      <c r="G82" s="227">
        <v>1</v>
      </c>
      <c r="H82" s="228">
        <v>1995</v>
      </c>
      <c r="I82" s="229">
        <v>1995</v>
      </c>
      <c r="J82" s="229">
        <v>1995</v>
      </c>
      <c r="K82" s="343"/>
      <c r="L82" s="231"/>
      <c r="M82" s="232">
        <f t="shared" si="7"/>
        <v>0</v>
      </c>
      <c r="N82" s="232"/>
      <c r="O82" s="233">
        <f t="shared" si="3"/>
        <v>0</v>
      </c>
      <c r="P82" s="234">
        <f t="shared" si="4"/>
        <v>0</v>
      </c>
      <c r="Q82" s="235">
        <f>P82*[1]Factors!D69</f>
        <v>0</v>
      </c>
      <c r="R82" s="235">
        <f t="shared" si="5"/>
        <v>39000</v>
      </c>
      <c r="S82" s="235">
        <f>R82*[1]Factors!D69</f>
        <v>69992.346497676772</v>
      </c>
      <c r="T82" s="236">
        <f>R82*[1]Factors!D69*[1]Factors!E69</f>
        <v>39000</v>
      </c>
      <c r="U82" s="231">
        <v>39000</v>
      </c>
      <c r="V82" s="232"/>
      <c r="W82" s="233"/>
      <c r="X82" s="232"/>
      <c r="Y82" s="232"/>
      <c r="Z82" s="232"/>
      <c r="AA82" s="232"/>
      <c r="AB82" s="232"/>
      <c r="AC82" s="232"/>
      <c r="AD82" s="232">
        <f>AD70*EXP(AD$20)</f>
        <v>0</v>
      </c>
      <c r="AE82" s="232"/>
      <c r="AF82" s="232">
        <f>AF70*EXP(AF$20)</f>
        <v>0</v>
      </c>
      <c r="AG82" s="233"/>
      <c r="AH82" s="232"/>
      <c r="AI82" s="232">
        <f t="shared" si="2"/>
        <v>0</v>
      </c>
      <c r="AJ82" s="232"/>
      <c r="AK82" s="233">
        <f t="shared" si="6"/>
        <v>0</v>
      </c>
    </row>
    <row r="83" spans="1:37" s="20" customFormat="1">
      <c r="A83" s="31"/>
      <c r="B83" s="31"/>
      <c r="C83" s="94"/>
      <c r="D83" s="94"/>
      <c r="E83" s="94"/>
      <c r="F83" s="149"/>
      <c r="G83" s="227">
        <v>2</v>
      </c>
      <c r="H83" s="228">
        <v>1995</v>
      </c>
      <c r="I83" s="229">
        <v>1995</v>
      </c>
      <c r="J83" s="229">
        <v>1995</v>
      </c>
      <c r="K83" s="343"/>
      <c r="L83" s="231"/>
      <c r="M83" s="232">
        <f t="shared" si="7"/>
        <v>0</v>
      </c>
      <c r="N83" s="232"/>
      <c r="O83" s="233">
        <f t="shared" si="3"/>
        <v>0</v>
      </c>
      <c r="P83" s="234">
        <f t="shared" si="4"/>
        <v>0</v>
      </c>
      <c r="Q83" s="235">
        <f>P83*[1]Factors!D70</f>
        <v>0</v>
      </c>
      <c r="R83" s="235">
        <f t="shared" si="5"/>
        <v>0</v>
      </c>
      <c r="S83" s="235">
        <f>R83*[1]Factors!D70</f>
        <v>0</v>
      </c>
      <c r="T83" s="236">
        <f>R83*[1]Factors!D70*[1]Factors!E70</f>
        <v>0</v>
      </c>
      <c r="U83" s="231"/>
      <c r="V83" s="232"/>
      <c r="W83" s="233"/>
      <c r="X83" s="232"/>
      <c r="Y83" s="232"/>
      <c r="Z83" s="232"/>
      <c r="AA83" s="232"/>
      <c r="AB83" s="232"/>
      <c r="AC83" s="232"/>
      <c r="AD83" s="232"/>
      <c r="AE83" s="232"/>
      <c r="AF83" s="232"/>
      <c r="AG83" s="233"/>
      <c r="AH83" s="232"/>
      <c r="AI83" s="232">
        <f t="shared" si="2"/>
        <v>0</v>
      </c>
      <c r="AJ83" s="232"/>
      <c r="AK83" s="233">
        <f t="shared" si="6"/>
        <v>0</v>
      </c>
    </row>
    <row r="84" spans="1:37" s="20" customFormat="1">
      <c r="A84" s="31"/>
      <c r="B84" s="31"/>
      <c r="C84" s="94"/>
      <c r="D84" s="94"/>
      <c r="E84" s="94"/>
      <c r="F84" s="149"/>
      <c r="G84" s="227">
        <v>3</v>
      </c>
      <c r="H84" s="228">
        <v>1995</v>
      </c>
      <c r="I84" s="229">
        <v>1995</v>
      </c>
      <c r="J84" s="229">
        <v>1995</v>
      </c>
      <c r="K84" s="343"/>
      <c r="L84" s="231"/>
      <c r="M84" s="232">
        <f t="shared" si="7"/>
        <v>0</v>
      </c>
      <c r="N84" s="232"/>
      <c r="O84" s="233">
        <f t="shared" si="3"/>
        <v>0</v>
      </c>
      <c r="P84" s="234">
        <f t="shared" si="4"/>
        <v>0</v>
      </c>
      <c r="Q84" s="235">
        <f>P84*[1]Factors!D71</f>
        <v>0</v>
      </c>
      <c r="R84" s="235">
        <f t="shared" si="5"/>
        <v>0</v>
      </c>
      <c r="S84" s="235">
        <f>R84*[1]Factors!D71</f>
        <v>0</v>
      </c>
      <c r="T84" s="236">
        <f>R84*[1]Factors!D71*[1]Factors!E71</f>
        <v>0</v>
      </c>
      <c r="U84" s="231"/>
      <c r="V84" s="232"/>
      <c r="W84" s="233"/>
      <c r="X84" s="232"/>
      <c r="Y84" s="232"/>
      <c r="Z84" s="232"/>
      <c r="AA84" s="232"/>
      <c r="AB84" s="232"/>
      <c r="AC84" s="232"/>
      <c r="AD84" s="232"/>
      <c r="AE84" s="232"/>
      <c r="AF84" s="232"/>
      <c r="AG84" s="233"/>
      <c r="AH84" s="232"/>
      <c r="AI84" s="232">
        <f t="shared" si="2"/>
        <v>0</v>
      </c>
      <c r="AJ84" s="232"/>
      <c r="AK84" s="233">
        <f t="shared" si="6"/>
        <v>0</v>
      </c>
    </row>
    <row r="85" spans="1:37" s="20" customFormat="1">
      <c r="A85" s="31"/>
      <c r="B85" s="31"/>
      <c r="C85" s="94"/>
      <c r="D85" s="94"/>
      <c r="E85" s="94"/>
      <c r="F85" s="149"/>
      <c r="G85" s="227">
        <v>4</v>
      </c>
      <c r="H85" s="228">
        <v>1995</v>
      </c>
      <c r="I85" s="229">
        <v>1995</v>
      </c>
      <c r="J85" s="229">
        <v>1996</v>
      </c>
      <c r="K85" s="343"/>
      <c r="L85" s="231"/>
      <c r="M85" s="232">
        <f t="shared" si="7"/>
        <v>0</v>
      </c>
      <c r="N85" s="232"/>
      <c r="O85" s="233">
        <f t="shared" si="3"/>
        <v>0</v>
      </c>
      <c r="P85" s="234">
        <f t="shared" si="4"/>
        <v>0</v>
      </c>
      <c r="Q85" s="235">
        <f>P85*[1]Factors!D72</f>
        <v>0</v>
      </c>
      <c r="R85" s="235">
        <f t="shared" si="5"/>
        <v>0</v>
      </c>
      <c r="S85" s="235">
        <f>R85*[1]Factors!D72</f>
        <v>0</v>
      </c>
      <c r="T85" s="236">
        <f>R85*[1]Factors!D72*[1]Factors!E72</f>
        <v>0</v>
      </c>
      <c r="U85" s="231"/>
      <c r="V85" s="232"/>
      <c r="W85" s="233"/>
      <c r="X85" s="232"/>
      <c r="Y85" s="232"/>
      <c r="Z85" s="232"/>
      <c r="AA85" s="232"/>
      <c r="AB85" s="232"/>
      <c r="AC85" s="232"/>
      <c r="AD85" s="232"/>
      <c r="AE85" s="232"/>
      <c r="AF85" s="232"/>
      <c r="AG85" s="233"/>
      <c r="AH85" s="232"/>
      <c r="AI85" s="232">
        <f t="shared" si="2"/>
        <v>0</v>
      </c>
      <c r="AJ85" s="232"/>
      <c r="AK85" s="233">
        <f t="shared" si="6"/>
        <v>0</v>
      </c>
    </row>
    <row r="86" spans="1:37" s="20" customFormat="1">
      <c r="A86" s="31"/>
      <c r="B86" s="31"/>
      <c r="C86" s="94"/>
      <c r="D86" s="94"/>
      <c r="E86" s="94"/>
      <c r="F86" s="149"/>
      <c r="G86" s="227">
        <v>5</v>
      </c>
      <c r="H86" s="228">
        <v>1995</v>
      </c>
      <c r="I86" s="229">
        <v>1995</v>
      </c>
      <c r="J86" s="229">
        <v>1996</v>
      </c>
      <c r="K86" s="343"/>
      <c r="L86" s="231"/>
      <c r="M86" s="232">
        <f t="shared" si="7"/>
        <v>0</v>
      </c>
      <c r="N86" s="232"/>
      <c r="O86" s="233">
        <f t="shared" si="3"/>
        <v>0</v>
      </c>
      <c r="P86" s="234">
        <f t="shared" si="4"/>
        <v>0</v>
      </c>
      <c r="Q86" s="235">
        <f>P86*[1]Factors!D73</f>
        <v>0</v>
      </c>
      <c r="R86" s="235">
        <f t="shared" si="5"/>
        <v>0</v>
      </c>
      <c r="S86" s="235">
        <f>R86*[1]Factors!D73</f>
        <v>0</v>
      </c>
      <c r="T86" s="236">
        <f>R86*[1]Factors!D73*[1]Factors!E73</f>
        <v>0</v>
      </c>
      <c r="U86" s="231"/>
      <c r="V86" s="232"/>
      <c r="W86" s="233"/>
      <c r="X86" s="232"/>
      <c r="Y86" s="232"/>
      <c r="Z86" s="232"/>
      <c r="AA86" s="232"/>
      <c r="AB86" s="232"/>
      <c r="AC86" s="232"/>
      <c r="AD86" s="232"/>
      <c r="AE86" s="232"/>
      <c r="AF86" s="232"/>
      <c r="AG86" s="233"/>
      <c r="AH86" s="232"/>
      <c r="AI86" s="232">
        <f t="shared" ref="AI86:AI149" si="8">AC86</f>
        <v>0</v>
      </c>
      <c r="AJ86" s="232"/>
      <c r="AK86" s="233">
        <f t="shared" si="6"/>
        <v>0</v>
      </c>
    </row>
    <row r="87" spans="1:37" s="20" customFormat="1">
      <c r="A87" s="31"/>
      <c r="B87" s="31"/>
      <c r="C87" s="94"/>
      <c r="D87" s="94"/>
      <c r="E87" s="94"/>
      <c r="F87" s="149"/>
      <c r="G87" s="227">
        <v>6</v>
      </c>
      <c r="H87" s="228">
        <v>1995</v>
      </c>
      <c r="I87" s="229">
        <v>1995</v>
      </c>
      <c r="J87" s="229">
        <v>1996</v>
      </c>
      <c r="K87" s="343"/>
      <c r="L87" s="231"/>
      <c r="M87" s="232">
        <f t="shared" si="7"/>
        <v>0</v>
      </c>
      <c r="N87" s="232"/>
      <c r="O87" s="233">
        <f t="shared" ref="O87:O150" si="9">N87+M87</f>
        <v>0</v>
      </c>
      <c r="P87" s="234">
        <f t="shared" ref="P87:P150" si="10">O87</f>
        <v>0</v>
      </c>
      <c r="Q87" s="235">
        <f>P87*[1]Factors!D74</f>
        <v>0</v>
      </c>
      <c r="R87" s="235">
        <f t="shared" ref="R87:R150" si="11">U87+W87</f>
        <v>0</v>
      </c>
      <c r="S87" s="235">
        <f>R87*[1]Factors!D74</f>
        <v>0</v>
      </c>
      <c r="T87" s="236">
        <f>R87*[1]Factors!D74*[1]Factors!E74</f>
        <v>0</v>
      </c>
      <c r="U87" s="231"/>
      <c r="V87" s="232"/>
      <c r="W87" s="233"/>
      <c r="X87" s="232"/>
      <c r="Y87" s="232"/>
      <c r="Z87" s="232"/>
      <c r="AA87" s="232"/>
      <c r="AB87" s="232"/>
      <c r="AC87" s="232"/>
      <c r="AD87" s="232"/>
      <c r="AE87" s="232"/>
      <c r="AF87" s="232"/>
      <c r="AG87" s="233"/>
      <c r="AH87" s="232"/>
      <c r="AI87" s="232">
        <f t="shared" si="8"/>
        <v>0</v>
      </c>
      <c r="AJ87" s="232"/>
      <c r="AK87" s="233">
        <f t="shared" ref="AK87:AK150" si="12">AJ87+AI87</f>
        <v>0</v>
      </c>
    </row>
    <row r="88" spans="1:37" s="20" customFormat="1">
      <c r="A88" s="31"/>
      <c r="B88" s="31"/>
      <c r="C88" s="94"/>
      <c r="D88" s="94"/>
      <c r="E88" s="94"/>
      <c r="F88" s="149"/>
      <c r="G88" s="227">
        <v>7</v>
      </c>
      <c r="H88" s="228">
        <v>1995</v>
      </c>
      <c r="I88" s="229">
        <v>1996</v>
      </c>
      <c r="J88" s="229">
        <v>1996</v>
      </c>
      <c r="K88" s="343"/>
      <c r="L88" s="231"/>
      <c r="M88" s="232">
        <f t="shared" si="7"/>
        <v>0</v>
      </c>
      <c r="N88" s="232"/>
      <c r="O88" s="233">
        <f t="shared" si="9"/>
        <v>0</v>
      </c>
      <c r="P88" s="234">
        <f t="shared" si="10"/>
        <v>0</v>
      </c>
      <c r="Q88" s="235">
        <f>P88*[1]Factors!D75</f>
        <v>0</v>
      </c>
      <c r="R88" s="235">
        <f t="shared" si="11"/>
        <v>0</v>
      </c>
      <c r="S88" s="235">
        <f>R88*[1]Factors!D75</f>
        <v>0</v>
      </c>
      <c r="T88" s="236">
        <f>R88*[1]Factors!D75*[1]Factors!E75</f>
        <v>0</v>
      </c>
      <c r="U88" s="231"/>
      <c r="V88" s="232"/>
      <c r="W88" s="233"/>
      <c r="X88" s="232"/>
      <c r="Y88" s="232"/>
      <c r="Z88" s="232"/>
      <c r="AA88" s="232"/>
      <c r="AB88" s="232"/>
      <c r="AC88" s="232"/>
      <c r="AD88" s="232"/>
      <c r="AE88" s="232"/>
      <c r="AF88" s="232"/>
      <c r="AG88" s="233"/>
      <c r="AH88" s="232"/>
      <c r="AI88" s="232">
        <f t="shared" si="8"/>
        <v>0</v>
      </c>
      <c r="AJ88" s="232"/>
      <c r="AK88" s="233">
        <f t="shared" si="12"/>
        <v>0</v>
      </c>
    </row>
    <row r="89" spans="1:37" s="20" customFormat="1">
      <c r="A89" s="31"/>
      <c r="B89" s="31"/>
      <c r="C89" s="94"/>
      <c r="D89" s="94"/>
      <c r="E89" s="94"/>
      <c r="F89" s="149"/>
      <c r="G89" s="227">
        <v>8</v>
      </c>
      <c r="H89" s="228">
        <v>1995</v>
      </c>
      <c r="I89" s="229">
        <v>1996</v>
      </c>
      <c r="J89" s="229">
        <v>1996</v>
      </c>
      <c r="K89" s="343"/>
      <c r="L89" s="231"/>
      <c r="M89" s="232">
        <f t="shared" si="7"/>
        <v>0</v>
      </c>
      <c r="N89" s="232"/>
      <c r="O89" s="233">
        <f t="shared" si="9"/>
        <v>0</v>
      </c>
      <c r="P89" s="234">
        <f t="shared" si="10"/>
        <v>0</v>
      </c>
      <c r="Q89" s="235">
        <f>P89*[1]Factors!D76</f>
        <v>0</v>
      </c>
      <c r="R89" s="235">
        <f t="shared" si="11"/>
        <v>0</v>
      </c>
      <c r="S89" s="235">
        <f>R89*[1]Factors!D76</f>
        <v>0</v>
      </c>
      <c r="T89" s="236">
        <f>R89*[1]Factors!D76*[1]Factors!E76</f>
        <v>0</v>
      </c>
      <c r="U89" s="231"/>
      <c r="V89" s="232"/>
      <c r="W89" s="233"/>
      <c r="X89" s="232"/>
      <c r="Y89" s="232"/>
      <c r="Z89" s="232"/>
      <c r="AA89" s="232"/>
      <c r="AB89" s="232"/>
      <c r="AC89" s="232"/>
      <c r="AD89" s="232"/>
      <c r="AE89" s="232"/>
      <c r="AF89" s="232"/>
      <c r="AG89" s="233"/>
      <c r="AH89" s="232"/>
      <c r="AI89" s="232">
        <f t="shared" si="8"/>
        <v>0</v>
      </c>
      <c r="AJ89" s="232"/>
      <c r="AK89" s="233">
        <f t="shared" si="12"/>
        <v>0</v>
      </c>
    </row>
    <row r="90" spans="1:37" s="20" customFormat="1">
      <c r="A90" s="31"/>
      <c r="B90" s="31"/>
      <c r="C90" s="94"/>
      <c r="D90" s="94"/>
      <c r="E90" s="94"/>
      <c r="F90" s="149"/>
      <c r="G90" s="227">
        <v>9</v>
      </c>
      <c r="H90" s="228">
        <v>1995</v>
      </c>
      <c r="I90" s="229">
        <v>1996</v>
      </c>
      <c r="J90" s="229">
        <v>1996</v>
      </c>
      <c r="K90" s="343"/>
      <c r="L90" s="231"/>
      <c r="M90" s="232">
        <f t="shared" si="7"/>
        <v>0</v>
      </c>
      <c r="N90" s="232"/>
      <c r="O90" s="233">
        <f t="shared" si="9"/>
        <v>0</v>
      </c>
      <c r="P90" s="234">
        <f t="shared" si="10"/>
        <v>0</v>
      </c>
      <c r="Q90" s="235">
        <f>P90*[1]Factors!D77</f>
        <v>0</v>
      </c>
      <c r="R90" s="235">
        <f t="shared" si="11"/>
        <v>0</v>
      </c>
      <c r="S90" s="235">
        <f>R90*[1]Factors!D77</f>
        <v>0</v>
      </c>
      <c r="T90" s="236">
        <f>R90*[1]Factors!D77*[1]Factors!E77</f>
        <v>0</v>
      </c>
      <c r="U90" s="231"/>
      <c r="V90" s="232"/>
      <c r="W90" s="233"/>
      <c r="X90" s="232"/>
      <c r="Y90" s="232"/>
      <c r="Z90" s="232"/>
      <c r="AA90" s="232"/>
      <c r="AB90" s="232"/>
      <c r="AC90" s="232"/>
      <c r="AD90" s="232"/>
      <c r="AE90" s="232"/>
      <c r="AF90" s="232"/>
      <c r="AG90" s="233"/>
      <c r="AH90" s="232"/>
      <c r="AI90" s="232">
        <f t="shared" si="8"/>
        <v>0</v>
      </c>
      <c r="AJ90" s="232"/>
      <c r="AK90" s="233">
        <f t="shared" si="12"/>
        <v>0</v>
      </c>
    </row>
    <row r="91" spans="1:37" s="20" customFormat="1">
      <c r="A91" s="31"/>
      <c r="B91" s="31"/>
      <c r="C91" s="94"/>
      <c r="D91" s="94"/>
      <c r="E91" s="94"/>
      <c r="F91" s="149"/>
      <c r="G91" s="227">
        <v>10</v>
      </c>
      <c r="H91" s="228">
        <v>1995</v>
      </c>
      <c r="I91" s="229">
        <v>1996</v>
      </c>
      <c r="J91" s="229">
        <v>1996</v>
      </c>
      <c r="K91" s="343"/>
      <c r="L91" s="231"/>
      <c r="M91" s="232">
        <f t="shared" si="7"/>
        <v>0</v>
      </c>
      <c r="N91" s="232"/>
      <c r="O91" s="233">
        <f t="shared" si="9"/>
        <v>0</v>
      </c>
      <c r="P91" s="234">
        <f t="shared" si="10"/>
        <v>0</v>
      </c>
      <c r="Q91" s="235">
        <f>P91*[1]Factors!D78</f>
        <v>0</v>
      </c>
      <c r="R91" s="235">
        <f t="shared" si="11"/>
        <v>0</v>
      </c>
      <c r="S91" s="235">
        <f>R91*[1]Factors!D78</f>
        <v>0</v>
      </c>
      <c r="T91" s="236">
        <f>R91*[1]Factors!D78*[1]Factors!E78</f>
        <v>0</v>
      </c>
      <c r="U91" s="231"/>
      <c r="V91" s="232"/>
      <c r="W91" s="233"/>
      <c r="X91" s="232"/>
      <c r="Y91" s="232"/>
      <c r="Z91" s="232"/>
      <c r="AA91" s="232"/>
      <c r="AB91" s="232"/>
      <c r="AC91" s="232"/>
      <c r="AD91" s="232"/>
      <c r="AE91" s="232"/>
      <c r="AF91" s="232"/>
      <c r="AG91" s="233"/>
      <c r="AH91" s="232"/>
      <c r="AI91" s="232">
        <f t="shared" si="8"/>
        <v>0</v>
      </c>
      <c r="AJ91" s="232"/>
      <c r="AK91" s="233">
        <f t="shared" si="12"/>
        <v>0</v>
      </c>
    </row>
    <row r="92" spans="1:37" s="20" customFormat="1">
      <c r="A92" s="31"/>
      <c r="B92" s="31"/>
      <c r="C92" s="94"/>
      <c r="D92" s="94"/>
      <c r="E92" s="94"/>
      <c r="F92" s="149"/>
      <c r="G92" s="227">
        <v>11</v>
      </c>
      <c r="H92" s="228">
        <v>1995</v>
      </c>
      <c r="I92" s="229">
        <v>1996</v>
      </c>
      <c r="J92" s="229">
        <v>1996</v>
      </c>
      <c r="K92" s="343"/>
      <c r="L92" s="231"/>
      <c r="M92" s="232">
        <f t="shared" si="7"/>
        <v>0</v>
      </c>
      <c r="N92" s="232"/>
      <c r="O92" s="233">
        <f t="shared" si="9"/>
        <v>0</v>
      </c>
      <c r="P92" s="234">
        <f t="shared" si="10"/>
        <v>0</v>
      </c>
      <c r="Q92" s="235">
        <f>P92*[1]Factors!D79</f>
        <v>0</v>
      </c>
      <c r="R92" s="235">
        <f t="shared" si="11"/>
        <v>0</v>
      </c>
      <c r="S92" s="235">
        <f>R92*[1]Factors!D79</f>
        <v>0</v>
      </c>
      <c r="T92" s="236">
        <f>R92*[1]Factors!D79*[1]Factors!E79</f>
        <v>0</v>
      </c>
      <c r="U92" s="231"/>
      <c r="V92" s="232"/>
      <c r="W92" s="233"/>
      <c r="X92" s="232"/>
      <c r="Y92" s="232"/>
      <c r="Z92" s="232"/>
      <c r="AA92" s="232"/>
      <c r="AB92" s="232"/>
      <c r="AC92" s="232"/>
      <c r="AD92" s="232"/>
      <c r="AE92" s="232"/>
      <c r="AF92" s="232"/>
      <c r="AG92" s="233"/>
      <c r="AH92" s="232"/>
      <c r="AI92" s="232">
        <f t="shared" si="8"/>
        <v>0</v>
      </c>
      <c r="AJ92" s="232"/>
      <c r="AK92" s="233">
        <f t="shared" si="12"/>
        <v>0</v>
      </c>
    </row>
    <row r="93" spans="1:37" s="20" customFormat="1">
      <c r="A93" s="31"/>
      <c r="B93" s="31"/>
      <c r="C93" s="94"/>
      <c r="D93" s="94"/>
      <c r="E93" s="94"/>
      <c r="F93" s="149"/>
      <c r="G93" s="227">
        <v>12</v>
      </c>
      <c r="H93" s="228">
        <v>1995</v>
      </c>
      <c r="I93" s="229">
        <v>1996</v>
      </c>
      <c r="J93" s="229">
        <v>1996</v>
      </c>
      <c r="K93" s="343"/>
      <c r="L93" s="231"/>
      <c r="M93" s="232">
        <f t="shared" si="7"/>
        <v>0</v>
      </c>
      <c r="N93" s="232"/>
      <c r="O93" s="233">
        <f t="shared" si="9"/>
        <v>0</v>
      </c>
      <c r="P93" s="234">
        <f t="shared" si="10"/>
        <v>0</v>
      </c>
      <c r="Q93" s="235">
        <f>P93*[1]Factors!D80</f>
        <v>0</v>
      </c>
      <c r="R93" s="235">
        <f t="shared" si="11"/>
        <v>0</v>
      </c>
      <c r="S93" s="235">
        <f>R93*[1]Factors!D80</f>
        <v>0</v>
      </c>
      <c r="T93" s="236">
        <f>R93*[1]Factors!D80*[1]Factors!E80</f>
        <v>0</v>
      </c>
      <c r="U93" s="231"/>
      <c r="V93" s="232"/>
      <c r="W93" s="233"/>
      <c r="X93" s="232"/>
      <c r="Y93" s="232"/>
      <c r="Z93" s="232"/>
      <c r="AA93" s="232"/>
      <c r="AB93" s="232"/>
      <c r="AC93" s="232"/>
      <c r="AD93" s="232"/>
      <c r="AE93" s="232"/>
      <c r="AF93" s="232"/>
      <c r="AG93" s="233"/>
      <c r="AH93" s="232"/>
      <c r="AI93" s="232">
        <f t="shared" si="8"/>
        <v>0</v>
      </c>
      <c r="AJ93" s="232"/>
      <c r="AK93" s="233">
        <f t="shared" si="12"/>
        <v>0</v>
      </c>
    </row>
    <row r="94" spans="1:37" s="20" customFormat="1">
      <c r="A94" s="31"/>
      <c r="B94" s="31"/>
      <c r="C94" s="94"/>
      <c r="D94" s="94"/>
      <c r="E94" s="94"/>
      <c r="F94" s="149"/>
      <c r="G94" s="227">
        <v>1</v>
      </c>
      <c r="H94" s="228">
        <v>1996</v>
      </c>
      <c r="I94" s="229">
        <v>1996</v>
      </c>
      <c r="J94" s="229">
        <v>1996</v>
      </c>
      <c r="K94" s="343"/>
      <c r="L94" s="231"/>
      <c r="M94" s="232">
        <f t="shared" si="7"/>
        <v>4448387.76</v>
      </c>
      <c r="N94" s="232"/>
      <c r="O94" s="233">
        <f t="shared" si="9"/>
        <v>4448387.76</v>
      </c>
      <c r="P94" s="234">
        <f t="shared" si="10"/>
        <v>4448387.76</v>
      </c>
      <c r="Q94" s="235">
        <f>P94*[1]Factors!D81</f>
        <v>7713442.2755839024</v>
      </c>
      <c r="R94" s="235">
        <f t="shared" si="11"/>
        <v>0</v>
      </c>
      <c r="S94" s="235">
        <f>R94*[1]Factors!D81</f>
        <v>0</v>
      </c>
      <c r="T94" s="236">
        <f>R94*[1]Factors!D81*[1]Factors!E81</f>
        <v>0</v>
      </c>
      <c r="U94" s="231"/>
      <c r="V94" s="232"/>
      <c r="W94" s="233"/>
      <c r="X94" s="232"/>
      <c r="Y94" s="232"/>
      <c r="Z94" s="232"/>
      <c r="AA94" s="232"/>
      <c r="AB94" s="232"/>
      <c r="AC94" s="225">
        <f>4446000+2387.76</f>
        <v>4448387.76</v>
      </c>
      <c r="AD94" s="232">
        <f>AD82*EXP(AD$20)</f>
        <v>0</v>
      </c>
      <c r="AE94" s="232"/>
      <c r="AF94" s="232">
        <f>AF82*EXP(AF$20)</f>
        <v>0</v>
      </c>
      <c r="AG94" s="233"/>
      <c r="AH94" s="232"/>
      <c r="AI94" s="232">
        <f t="shared" si="8"/>
        <v>4448387.76</v>
      </c>
      <c r="AJ94" s="232"/>
      <c r="AK94" s="233">
        <f t="shared" si="12"/>
        <v>4448387.76</v>
      </c>
    </row>
    <row r="95" spans="1:37" s="20" customFormat="1">
      <c r="A95" s="31"/>
      <c r="B95" s="31"/>
      <c r="C95" s="94"/>
      <c r="D95" s="94"/>
      <c r="E95" s="94"/>
      <c r="F95" s="149"/>
      <c r="G95" s="227">
        <v>2</v>
      </c>
      <c r="H95" s="228">
        <v>1996</v>
      </c>
      <c r="I95" s="229">
        <v>1996</v>
      </c>
      <c r="J95" s="229">
        <v>1996</v>
      </c>
      <c r="K95" s="343"/>
      <c r="L95" s="231"/>
      <c r="M95" s="232">
        <f t="shared" si="7"/>
        <v>0</v>
      </c>
      <c r="N95" s="232"/>
      <c r="O95" s="233">
        <f t="shared" si="9"/>
        <v>0</v>
      </c>
      <c r="P95" s="234">
        <f t="shared" si="10"/>
        <v>0</v>
      </c>
      <c r="Q95" s="235">
        <f>P95*[1]Factors!D82</f>
        <v>0</v>
      </c>
      <c r="R95" s="235">
        <f t="shared" si="11"/>
        <v>0</v>
      </c>
      <c r="S95" s="235">
        <f>R95*[1]Factors!D82</f>
        <v>0</v>
      </c>
      <c r="T95" s="236">
        <f>R95*[1]Factors!D82*[1]Factors!E82</f>
        <v>0</v>
      </c>
      <c r="U95" s="231"/>
      <c r="V95" s="232"/>
      <c r="W95" s="233"/>
      <c r="X95" s="232"/>
      <c r="Y95" s="232"/>
      <c r="Z95" s="232"/>
      <c r="AA95" s="232"/>
      <c r="AB95" s="232"/>
      <c r="AC95" s="232"/>
      <c r="AD95" s="232"/>
      <c r="AE95" s="232"/>
      <c r="AF95" s="232"/>
      <c r="AG95" s="233"/>
      <c r="AH95" s="232"/>
      <c r="AI95" s="232">
        <f t="shared" si="8"/>
        <v>0</v>
      </c>
      <c r="AJ95" s="232"/>
      <c r="AK95" s="233">
        <f t="shared" si="12"/>
        <v>0</v>
      </c>
    </row>
    <row r="96" spans="1:37" s="20" customFormat="1">
      <c r="A96" s="31"/>
      <c r="B96" s="31"/>
      <c r="C96" s="94"/>
      <c r="D96" s="94"/>
      <c r="E96" s="94"/>
      <c r="F96" s="149"/>
      <c r="G96" s="227">
        <v>3</v>
      </c>
      <c r="H96" s="228">
        <v>1996</v>
      </c>
      <c r="I96" s="229">
        <v>1996</v>
      </c>
      <c r="J96" s="229">
        <v>1996</v>
      </c>
      <c r="K96" s="343"/>
      <c r="L96" s="231"/>
      <c r="M96" s="232">
        <f t="shared" si="7"/>
        <v>0</v>
      </c>
      <c r="N96" s="232"/>
      <c r="O96" s="233">
        <f t="shared" si="9"/>
        <v>0</v>
      </c>
      <c r="P96" s="234">
        <f t="shared" si="10"/>
        <v>0</v>
      </c>
      <c r="Q96" s="235">
        <f>P96*[1]Factors!D83</f>
        <v>0</v>
      </c>
      <c r="R96" s="235">
        <f t="shared" si="11"/>
        <v>0</v>
      </c>
      <c r="S96" s="235">
        <f>R96*[1]Factors!D83</f>
        <v>0</v>
      </c>
      <c r="T96" s="236">
        <f>R96*[1]Factors!D83*[1]Factors!E83</f>
        <v>0</v>
      </c>
      <c r="U96" s="231"/>
      <c r="V96" s="232"/>
      <c r="W96" s="233"/>
      <c r="X96" s="232"/>
      <c r="Y96" s="232"/>
      <c r="Z96" s="232"/>
      <c r="AA96" s="232"/>
      <c r="AB96" s="232"/>
      <c r="AC96" s="232"/>
      <c r="AD96" s="232"/>
      <c r="AE96" s="232"/>
      <c r="AF96" s="232"/>
      <c r="AG96" s="233"/>
      <c r="AH96" s="232"/>
      <c r="AI96" s="232">
        <f t="shared" si="8"/>
        <v>0</v>
      </c>
      <c r="AJ96" s="232"/>
      <c r="AK96" s="233">
        <f t="shared" si="12"/>
        <v>0</v>
      </c>
    </row>
    <row r="97" spans="1:37" s="20" customFormat="1">
      <c r="A97" s="31"/>
      <c r="B97" s="31"/>
      <c r="C97" s="94"/>
      <c r="D97" s="94"/>
      <c r="E97" s="94"/>
      <c r="F97" s="149"/>
      <c r="G97" s="227">
        <v>4</v>
      </c>
      <c r="H97" s="228">
        <v>1996</v>
      </c>
      <c r="I97" s="229">
        <v>1996</v>
      </c>
      <c r="J97" s="229">
        <v>1997</v>
      </c>
      <c r="K97" s="343"/>
      <c r="L97" s="231"/>
      <c r="M97" s="232">
        <f t="shared" si="7"/>
        <v>0</v>
      </c>
      <c r="N97" s="232"/>
      <c r="O97" s="233">
        <f t="shared" si="9"/>
        <v>0</v>
      </c>
      <c r="P97" s="234">
        <f t="shared" si="10"/>
        <v>0</v>
      </c>
      <c r="Q97" s="235">
        <f>P97*[1]Factors!D84</f>
        <v>0</v>
      </c>
      <c r="R97" s="235">
        <f t="shared" si="11"/>
        <v>0</v>
      </c>
      <c r="S97" s="235">
        <f>R97*[1]Factors!D84</f>
        <v>0</v>
      </c>
      <c r="T97" s="236">
        <f>R97*[1]Factors!D84*[1]Factors!E84</f>
        <v>0</v>
      </c>
      <c r="U97" s="231"/>
      <c r="V97" s="232"/>
      <c r="W97" s="233"/>
      <c r="X97" s="232"/>
      <c r="Y97" s="232"/>
      <c r="Z97" s="232"/>
      <c r="AA97" s="232"/>
      <c r="AB97" s="232"/>
      <c r="AC97" s="232"/>
      <c r="AD97" s="232"/>
      <c r="AE97" s="232"/>
      <c r="AF97" s="232"/>
      <c r="AG97" s="233"/>
      <c r="AH97" s="232"/>
      <c r="AI97" s="232">
        <f t="shared" si="8"/>
        <v>0</v>
      </c>
      <c r="AJ97" s="232"/>
      <c r="AK97" s="233">
        <f t="shared" si="12"/>
        <v>0</v>
      </c>
    </row>
    <row r="98" spans="1:37" s="20" customFormat="1">
      <c r="A98" s="31"/>
      <c r="B98" s="31"/>
      <c r="C98" s="94"/>
      <c r="D98" s="94"/>
      <c r="E98" s="94"/>
      <c r="F98" s="149"/>
      <c r="G98" s="227">
        <v>5</v>
      </c>
      <c r="H98" s="228">
        <v>1996</v>
      </c>
      <c r="I98" s="229">
        <v>1996</v>
      </c>
      <c r="J98" s="229">
        <v>1997</v>
      </c>
      <c r="K98" s="343"/>
      <c r="L98" s="231"/>
      <c r="M98" s="232">
        <f t="shared" si="7"/>
        <v>0</v>
      </c>
      <c r="N98" s="232"/>
      <c r="O98" s="233">
        <f t="shared" si="9"/>
        <v>0</v>
      </c>
      <c r="P98" s="234">
        <f t="shared" si="10"/>
        <v>0</v>
      </c>
      <c r="Q98" s="235">
        <f>P98*[1]Factors!D85</f>
        <v>0</v>
      </c>
      <c r="R98" s="235">
        <f t="shared" si="11"/>
        <v>0</v>
      </c>
      <c r="S98" s="235">
        <f>R98*[1]Factors!D85</f>
        <v>0</v>
      </c>
      <c r="T98" s="236">
        <f>R98*[1]Factors!D85*[1]Factors!E85</f>
        <v>0</v>
      </c>
      <c r="U98" s="231"/>
      <c r="V98" s="232"/>
      <c r="W98" s="233"/>
      <c r="X98" s="232"/>
      <c r="Y98" s="232"/>
      <c r="Z98" s="232"/>
      <c r="AA98" s="232"/>
      <c r="AB98" s="232"/>
      <c r="AC98" s="232"/>
      <c r="AD98" s="232"/>
      <c r="AE98" s="232"/>
      <c r="AF98" s="232"/>
      <c r="AG98" s="233"/>
      <c r="AH98" s="232"/>
      <c r="AI98" s="232">
        <f t="shared" si="8"/>
        <v>0</v>
      </c>
      <c r="AJ98" s="232"/>
      <c r="AK98" s="233">
        <f t="shared" si="12"/>
        <v>0</v>
      </c>
    </row>
    <row r="99" spans="1:37" s="20" customFormat="1">
      <c r="A99" s="31"/>
      <c r="B99" s="31"/>
      <c r="C99" s="94"/>
      <c r="D99" s="94"/>
      <c r="E99" s="94"/>
      <c r="F99" s="149"/>
      <c r="G99" s="227">
        <v>6</v>
      </c>
      <c r="H99" s="228">
        <v>1996</v>
      </c>
      <c r="I99" s="229">
        <v>1996</v>
      </c>
      <c r="J99" s="229">
        <v>1997</v>
      </c>
      <c r="K99" s="343"/>
      <c r="L99" s="231"/>
      <c r="M99" s="232">
        <f t="shared" si="7"/>
        <v>0</v>
      </c>
      <c r="N99" s="232"/>
      <c r="O99" s="233">
        <f t="shared" si="9"/>
        <v>0</v>
      </c>
      <c r="P99" s="234">
        <f t="shared" si="10"/>
        <v>0</v>
      </c>
      <c r="Q99" s="235">
        <f>P99*[1]Factors!D86</f>
        <v>0</v>
      </c>
      <c r="R99" s="235">
        <f t="shared" si="11"/>
        <v>0</v>
      </c>
      <c r="S99" s="235">
        <f>R99*[1]Factors!D86</f>
        <v>0</v>
      </c>
      <c r="T99" s="236">
        <f>R99*[1]Factors!D86*[1]Factors!E86</f>
        <v>0</v>
      </c>
      <c r="U99" s="231"/>
      <c r="V99" s="232"/>
      <c r="W99" s="233"/>
      <c r="X99" s="232"/>
      <c r="Y99" s="232"/>
      <c r="Z99" s="232"/>
      <c r="AA99" s="232"/>
      <c r="AB99" s="232"/>
      <c r="AC99" s="232"/>
      <c r="AD99" s="232"/>
      <c r="AE99" s="232"/>
      <c r="AF99" s="232"/>
      <c r="AG99" s="233"/>
      <c r="AH99" s="232"/>
      <c r="AI99" s="232">
        <f t="shared" si="8"/>
        <v>0</v>
      </c>
      <c r="AJ99" s="232"/>
      <c r="AK99" s="233">
        <f t="shared" si="12"/>
        <v>0</v>
      </c>
    </row>
    <row r="100" spans="1:37" s="20" customFormat="1">
      <c r="A100" s="31"/>
      <c r="B100" s="31"/>
      <c r="C100" s="94"/>
      <c r="D100" s="94"/>
      <c r="E100" s="94"/>
      <c r="F100" s="149"/>
      <c r="G100" s="227">
        <v>7</v>
      </c>
      <c r="H100" s="228">
        <v>1996</v>
      </c>
      <c r="I100" s="229">
        <v>1997</v>
      </c>
      <c r="J100" s="229">
        <v>1997</v>
      </c>
      <c r="K100" s="343"/>
      <c r="L100" s="231"/>
      <c r="M100" s="232">
        <f t="shared" si="7"/>
        <v>0</v>
      </c>
      <c r="N100" s="232"/>
      <c r="O100" s="233">
        <f t="shared" si="9"/>
        <v>0</v>
      </c>
      <c r="P100" s="234">
        <f t="shared" si="10"/>
        <v>0</v>
      </c>
      <c r="Q100" s="235">
        <f>P100*[1]Factors!D87</f>
        <v>0</v>
      </c>
      <c r="R100" s="235">
        <f t="shared" si="11"/>
        <v>0</v>
      </c>
      <c r="S100" s="235">
        <f>R100*[1]Factors!D87</f>
        <v>0</v>
      </c>
      <c r="T100" s="236">
        <f>R100*[1]Factors!D87*[1]Factors!E87</f>
        <v>0</v>
      </c>
      <c r="U100" s="231"/>
      <c r="V100" s="232"/>
      <c r="W100" s="233"/>
      <c r="X100" s="232"/>
      <c r="Y100" s="232"/>
      <c r="Z100" s="232"/>
      <c r="AA100" s="232"/>
      <c r="AB100" s="232"/>
      <c r="AC100" s="232"/>
      <c r="AD100" s="232"/>
      <c r="AE100" s="232"/>
      <c r="AF100" s="232"/>
      <c r="AG100" s="233"/>
      <c r="AH100" s="232"/>
      <c r="AI100" s="232">
        <f t="shared" si="8"/>
        <v>0</v>
      </c>
      <c r="AJ100" s="232"/>
      <c r="AK100" s="233">
        <f t="shared" si="12"/>
        <v>0</v>
      </c>
    </row>
    <row r="101" spans="1:37" s="20" customFormat="1">
      <c r="A101" s="31"/>
      <c r="B101" s="31"/>
      <c r="C101" s="94"/>
      <c r="D101" s="94"/>
      <c r="E101" s="94"/>
      <c r="F101" s="149"/>
      <c r="G101" s="227">
        <v>8</v>
      </c>
      <c r="H101" s="228">
        <v>1996</v>
      </c>
      <c r="I101" s="229">
        <v>1997</v>
      </c>
      <c r="J101" s="229">
        <v>1997</v>
      </c>
      <c r="K101" s="343"/>
      <c r="L101" s="231"/>
      <c r="M101" s="232">
        <f t="shared" si="7"/>
        <v>0</v>
      </c>
      <c r="N101" s="232"/>
      <c r="O101" s="233">
        <f t="shared" si="9"/>
        <v>0</v>
      </c>
      <c r="P101" s="234">
        <f t="shared" si="10"/>
        <v>0</v>
      </c>
      <c r="Q101" s="235">
        <f>P101*[1]Factors!D88</f>
        <v>0</v>
      </c>
      <c r="R101" s="235">
        <f t="shared" si="11"/>
        <v>0</v>
      </c>
      <c r="S101" s="235">
        <f>R101*[1]Factors!D88</f>
        <v>0</v>
      </c>
      <c r="T101" s="236">
        <f>R101*[1]Factors!D88*[1]Factors!E88</f>
        <v>0</v>
      </c>
      <c r="U101" s="231"/>
      <c r="V101" s="232"/>
      <c r="W101" s="233"/>
      <c r="X101" s="232"/>
      <c r="Y101" s="232"/>
      <c r="Z101" s="232"/>
      <c r="AA101" s="232"/>
      <c r="AB101" s="232"/>
      <c r="AC101" s="232"/>
      <c r="AD101" s="232"/>
      <c r="AE101" s="232"/>
      <c r="AF101" s="232"/>
      <c r="AG101" s="233"/>
      <c r="AH101" s="232"/>
      <c r="AI101" s="232">
        <f t="shared" si="8"/>
        <v>0</v>
      </c>
      <c r="AJ101" s="232"/>
      <c r="AK101" s="233">
        <f t="shared" si="12"/>
        <v>0</v>
      </c>
    </row>
    <row r="102" spans="1:37" s="20" customFormat="1">
      <c r="A102" s="31"/>
      <c r="B102" s="31"/>
      <c r="C102" s="94"/>
      <c r="D102" s="94"/>
      <c r="E102" s="94"/>
      <c r="F102" s="149"/>
      <c r="G102" s="227">
        <v>9</v>
      </c>
      <c r="H102" s="228">
        <v>1996</v>
      </c>
      <c r="I102" s="229">
        <v>1997</v>
      </c>
      <c r="J102" s="229">
        <v>1997</v>
      </c>
      <c r="K102" s="343"/>
      <c r="L102" s="231"/>
      <c r="M102" s="232">
        <f t="shared" si="7"/>
        <v>0</v>
      </c>
      <c r="N102" s="232"/>
      <c r="O102" s="233">
        <f t="shared" si="9"/>
        <v>0</v>
      </c>
      <c r="P102" s="234">
        <f t="shared" si="10"/>
        <v>0</v>
      </c>
      <c r="Q102" s="235">
        <f>P102*[1]Factors!D89</f>
        <v>0</v>
      </c>
      <c r="R102" s="235">
        <f t="shared" si="11"/>
        <v>0</v>
      </c>
      <c r="S102" s="235">
        <f>R102*[1]Factors!D89</f>
        <v>0</v>
      </c>
      <c r="T102" s="236">
        <f>R102*[1]Factors!D89*[1]Factors!E89</f>
        <v>0</v>
      </c>
      <c r="U102" s="231"/>
      <c r="V102" s="232"/>
      <c r="W102" s="233"/>
      <c r="X102" s="232"/>
      <c r="Y102" s="232"/>
      <c r="Z102" s="232"/>
      <c r="AA102" s="232"/>
      <c r="AB102" s="232"/>
      <c r="AC102" s="232"/>
      <c r="AD102" s="232"/>
      <c r="AE102" s="232"/>
      <c r="AF102" s="232"/>
      <c r="AG102" s="233"/>
      <c r="AH102" s="232"/>
      <c r="AI102" s="232">
        <f t="shared" si="8"/>
        <v>0</v>
      </c>
      <c r="AJ102" s="232"/>
      <c r="AK102" s="233">
        <f t="shared" si="12"/>
        <v>0</v>
      </c>
    </row>
    <row r="103" spans="1:37" s="20" customFormat="1">
      <c r="A103" s="31"/>
      <c r="B103" s="31"/>
      <c r="C103" s="94"/>
      <c r="D103" s="94"/>
      <c r="E103" s="94"/>
      <c r="F103" s="149"/>
      <c r="G103" s="227">
        <v>10</v>
      </c>
      <c r="H103" s="228">
        <v>1996</v>
      </c>
      <c r="I103" s="229">
        <v>1997</v>
      </c>
      <c r="J103" s="229">
        <v>1997</v>
      </c>
      <c r="K103" s="343"/>
      <c r="L103" s="231"/>
      <c r="M103" s="232">
        <f t="shared" si="7"/>
        <v>0</v>
      </c>
      <c r="N103" s="232"/>
      <c r="O103" s="233">
        <f t="shared" si="9"/>
        <v>0</v>
      </c>
      <c r="P103" s="234">
        <f t="shared" si="10"/>
        <v>0</v>
      </c>
      <c r="Q103" s="235">
        <f>P103*[1]Factors!D90</f>
        <v>0</v>
      </c>
      <c r="R103" s="235">
        <f t="shared" si="11"/>
        <v>0</v>
      </c>
      <c r="S103" s="235">
        <f>R103*[1]Factors!D90</f>
        <v>0</v>
      </c>
      <c r="T103" s="236">
        <f>R103*[1]Factors!D90*[1]Factors!E90</f>
        <v>0</v>
      </c>
      <c r="U103" s="231"/>
      <c r="V103" s="232"/>
      <c r="W103" s="233"/>
      <c r="X103" s="232"/>
      <c r="Y103" s="232"/>
      <c r="Z103" s="232"/>
      <c r="AA103" s="232"/>
      <c r="AB103" s="232"/>
      <c r="AC103" s="232"/>
      <c r="AD103" s="232"/>
      <c r="AE103" s="232"/>
      <c r="AF103" s="232"/>
      <c r="AG103" s="233"/>
      <c r="AH103" s="232"/>
      <c r="AI103" s="232">
        <f t="shared" si="8"/>
        <v>0</v>
      </c>
      <c r="AJ103" s="232"/>
      <c r="AK103" s="233">
        <f t="shared" si="12"/>
        <v>0</v>
      </c>
    </row>
    <row r="104" spans="1:37" s="20" customFormat="1">
      <c r="A104" s="31"/>
      <c r="B104" s="31"/>
      <c r="C104" s="94"/>
      <c r="D104" s="94"/>
      <c r="E104" s="94"/>
      <c r="F104" s="149"/>
      <c r="G104" s="227">
        <v>11</v>
      </c>
      <c r="H104" s="228">
        <v>1996</v>
      </c>
      <c r="I104" s="229">
        <v>1997</v>
      </c>
      <c r="J104" s="229">
        <v>1997</v>
      </c>
      <c r="K104" s="343"/>
      <c r="L104" s="231"/>
      <c r="M104" s="232">
        <f t="shared" si="7"/>
        <v>0</v>
      </c>
      <c r="N104" s="232"/>
      <c r="O104" s="233">
        <f t="shared" si="9"/>
        <v>0</v>
      </c>
      <c r="P104" s="234">
        <f t="shared" si="10"/>
        <v>0</v>
      </c>
      <c r="Q104" s="235">
        <f>P104*[1]Factors!D91</f>
        <v>0</v>
      </c>
      <c r="R104" s="235">
        <f t="shared" si="11"/>
        <v>0</v>
      </c>
      <c r="S104" s="235">
        <f>R104*[1]Factors!D91</f>
        <v>0</v>
      </c>
      <c r="T104" s="236">
        <f>R104*[1]Factors!D91*[1]Factors!E91</f>
        <v>0</v>
      </c>
      <c r="U104" s="231"/>
      <c r="V104" s="232"/>
      <c r="W104" s="233"/>
      <c r="X104" s="232"/>
      <c r="Y104" s="232"/>
      <c r="Z104" s="232"/>
      <c r="AA104" s="232"/>
      <c r="AB104" s="232"/>
      <c r="AC104" s="232"/>
      <c r="AD104" s="232"/>
      <c r="AE104" s="232"/>
      <c r="AF104" s="232"/>
      <c r="AG104" s="233"/>
      <c r="AH104" s="232"/>
      <c r="AI104" s="232">
        <f t="shared" si="8"/>
        <v>0</v>
      </c>
      <c r="AJ104" s="232"/>
      <c r="AK104" s="233">
        <f t="shared" si="12"/>
        <v>0</v>
      </c>
    </row>
    <row r="105" spans="1:37" s="20" customFormat="1">
      <c r="A105" s="31"/>
      <c r="B105" s="31"/>
      <c r="C105" s="94"/>
      <c r="D105" s="94"/>
      <c r="E105" s="94"/>
      <c r="F105" s="149"/>
      <c r="G105" s="227">
        <v>12</v>
      </c>
      <c r="H105" s="228">
        <v>1996</v>
      </c>
      <c r="I105" s="229">
        <v>1997</v>
      </c>
      <c r="J105" s="229">
        <v>1997</v>
      </c>
      <c r="K105" s="343"/>
      <c r="L105" s="231"/>
      <c r="M105" s="232">
        <f t="shared" si="7"/>
        <v>0</v>
      </c>
      <c r="N105" s="232"/>
      <c r="O105" s="233">
        <f t="shared" si="9"/>
        <v>0</v>
      </c>
      <c r="P105" s="234">
        <f t="shared" si="10"/>
        <v>0</v>
      </c>
      <c r="Q105" s="235">
        <f>P105*[1]Factors!D92</f>
        <v>0</v>
      </c>
      <c r="R105" s="235">
        <f t="shared" si="11"/>
        <v>0</v>
      </c>
      <c r="S105" s="235">
        <f>R105*[1]Factors!D92</f>
        <v>0</v>
      </c>
      <c r="T105" s="236">
        <f>R105*[1]Factors!D92*[1]Factors!E92</f>
        <v>0</v>
      </c>
      <c r="U105" s="231"/>
      <c r="V105" s="232"/>
      <c r="W105" s="233"/>
      <c r="X105" s="232"/>
      <c r="Y105" s="232"/>
      <c r="Z105" s="232"/>
      <c r="AA105" s="232"/>
      <c r="AB105" s="232"/>
      <c r="AC105" s="232"/>
      <c r="AD105" s="232">
        <f>AD94*EXP(AD$20)</f>
        <v>0</v>
      </c>
      <c r="AE105" s="232"/>
      <c r="AF105" s="232">
        <f>AF94*EXP(AF$20)</f>
        <v>0</v>
      </c>
      <c r="AG105" s="233"/>
      <c r="AH105" s="232"/>
      <c r="AI105" s="232">
        <f t="shared" si="8"/>
        <v>0</v>
      </c>
      <c r="AJ105" s="232"/>
      <c r="AK105" s="233">
        <f t="shared" si="12"/>
        <v>0</v>
      </c>
    </row>
    <row r="106" spans="1:37" s="20" customFormat="1">
      <c r="A106" s="31"/>
      <c r="B106" s="31"/>
      <c r="C106" s="94"/>
      <c r="D106" s="94"/>
      <c r="E106" s="94"/>
      <c r="F106" s="149"/>
      <c r="G106" s="227">
        <v>1</v>
      </c>
      <c r="H106" s="228">
        <v>1997</v>
      </c>
      <c r="I106" s="229">
        <v>1997</v>
      </c>
      <c r="J106" s="229">
        <v>1997</v>
      </c>
      <c r="K106" s="343"/>
      <c r="L106" s="231"/>
      <c r="M106" s="232">
        <f t="shared" si="7"/>
        <v>0</v>
      </c>
      <c r="N106" s="232"/>
      <c r="O106" s="233">
        <f t="shared" si="9"/>
        <v>0</v>
      </c>
      <c r="P106" s="234">
        <f t="shared" si="10"/>
        <v>0</v>
      </c>
      <c r="Q106" s="235">
        <f>P106*[1]Factors!D93</f>
        <v>0</v>
      </c>
      <c r="R106" s="235">
        <f t="shared" si="11"/>
        <v>0</v>
      </c>
      <c r="S106" s="235">
        <f>R106*[1]Factors!D93</f>
        <v>0</v>
      </c>
      <c r="T106" s="236">
        <f>R106*[1]Factors!D93*[1]Factors!E93</f>
        <v>0</v>
      </c>
      <c r="U106" s="231"/>
      <c r="V106" s="232"/>
      <c r="W106" s="233"/>
      <c r="X106" s="232"/>
      <c r="Y106" s="232"/>
      <c r="Z106" s="232"/>
      <c r="AA106" s="232"/>
      <c r="AB106" s="232"/>
      <c r="AC106" s="232"/>
      <c r="AD106" s="232"/>
      <c r="AE106" s="232"/>
      <c r="AF106" s="232"/>
      <c r="AG106" s="233"/>
      <c r="AH106" s="232"/>
      <c r="AI106" s="232">
        <f t="shared" si="8"/>
        <v>0</v>
      </c>
      <c r="AJ106" s="232"/>
      <c r="AK106" s="233">
        <f t="shared" si="12"/>
        <v>0</v>
      </c>
    </row>
    <row r="107" spans="1:37" s="20" customFormat="1">
      <c r="A107" s="31"/>
      <c r="B107" s="31"/>
      <c r="C107" s="94"/>
      <c r="D107" s="94"/>
      <c r="E107" s="94"/>
      <c r="F107" s="149"/>
      <c r="G107" s="227">
        <v>2</v>
      </c>
      <c r="H107" s="228">
        <v>1997</v>
      </c>
      <c r="I107" s="229">
        <v>1997</v>
      </c>
      <c r="J107" s="229">
        <v>1997</v>
      </c>
      <c r="K107" s="343"/>
      <c r="L107" s="231"/>
      <c r="M107" s="232">
        <f t="shared" si="7"/>
        <v>0</v>
      </c>
      <c r="N107" s="232"/>
      <c r="O107" s="233">
        <f t="shared" si="9"/>
        <v>0</v>
      </c>
      <c r="P107" s="234">
        <f t="shared" si="10"/>
        <v>0</v>
      </c>
      <c r="Q107" s="235">
        <f>P107*[1]Factors!D94</f>
        <v>0</v>
      </c>
      <c r="R107" s="235">
        <f t="shared" si="11"/>
        <v>0</v>
      </c>
      <c r="S107" s="235">
        <f>R107*[1]Factors!D94</f>
        <v>0</v>
      </c>
      <c r="T107" s="236">
        <f>R107*[1]Factors!D94*[1]Factors!E94</f>
        <v>0</v>
      </c>
      <c r="U107" s="231"/>
      <c r="V107" s="232"/>
      <c r="W107" s="233"/>
      <c r="X107" s="232"/>
      <c r="Y107" s="232"/>
      <c r="Z107" s="232"/>
      <c r="AA107" s="232"/>
      <c r="AB107" s="232"/>
      <c r="AC107" s="232"/>
      <c r="AD107" s="232"/>
      <c r="AE107" s="232"/>
      <c r="AF107" s="232"/>
      <c r="AG107" s="233"/>
      <c r="AH107" s="232"/>
      <c r="AI107" s="232">
        <f t="shared" si="8"/>
        <v>0</v>
      </c>
      <c r="AJ107" s="232"/>
      <c r="AK107" s="233">
        <f t="shared" si="12"/>
        <v>0</v>
      </c>
    </row>
    <row r="108" spans="1:37" s="20" customFormat="1">
      <c r="A108" s="31"/>
      <c r="B108" s="31"/>
      <c r="C108" s="94"/>
      <c r="D108" s="94"/>
      <c r="E108" s="94"/>
      <c r="F108" s="149"/>
      <c r="G108" s="227">
        <v>3</v>
      </c>
      <c r="H108" s="228">
        <v>1997</v>
      </c>
      <c r="I108" s="229">
        <v>1997</v>
      </c>
      <c r="J108" s="229">
        <v>1997</v>
      </c>
      <c r="K108" s="343"/>
      <c r="L108" s="231"/>
      <c r="M108" s="232">
        <f t="shared" si="7"/>
        <v>0</v>
      </c>
      <c r="N108" s="232"/>
      <c r="O108" s="233">
        <f t="shared" si="9"/>
        <v>0</v>
      </c>
      <c r="P108" s="234">
        <f t="shared" si="10"/>
        <v>0</v>
      </c>
      <c r="Q108" s="235">
        <f>P108*[1]Factors!D95</f>
        <v>0</v>
      </c>
      <c r="R108" s="235">
        <f t="shared" si="11"/>
        <v>0</v>
      </c>
      <c r="S108" s="235">
        <f>R108*[1]Factors!D95</f>
        <v>0</v>
      </c>
      <c r="T108" s="236">
        <f>R108*[1]Factors!D95*[1]Factors!E95</f>
        <v>0</v>
      </c>
      <c r="U108" s="231"/>
      <c r="V108" s="232"/>
      <c r="W108" s="233"/>
      <c r="X108" s="232"/>
      <c r="Y108" s="232"/>
      <c r="Z108" s="232"/>
      <c r="AA108" s="232"/>
      <c r="AB108" s="232"/>
      <c r="AC108" s="232"/>
      <c r="AD108" s="232"/>
      <c r="AE108" s="232"/>
      <c r="AF108" s="232"/>
      <c r="AG108" s="233"/>
      <c r="AH108" s="232"/>
      <c r="AI108" s="232">
        <f t="shared" si="8"/>
        <v>0</v>
      </c>
      <c r="AJ108" s="232"/>
      <c r="AK108" s="233">
        <f t="shared" si="12"/>
        <v>0</v>
      </c>
    </row>
    <row r="109" spans="1:37" s="20" customFormat="1">
      <c r="A109" s="31"/>
      <c r="B109" s="31"/>
      <c r="C109" s="94"/>
      <c r="D109" s="94"/>
      <c r="E109" s="94"/>
      <c r="F109" s="149"/>
      <c r="G109" s="227">
        <v>4</v>
      </c>
      <c r="H109" s="228">
        <v>1997</v>
      </c>
      <c r="I109" s="229">
        <v>1997</v>
      </c>
      <c r="J109" s="229">
        <v>1998</v>
      </c>
      <c r="K109" s="343"/>
      <c r="L109" s="231"/>
      <c r="M109" s="232">
        <f t="shared" si="7"/>
        <v>0</v>
      </c>
      <c r="N109" s="232"/>
      <c r="O109" s="233">
        <f t="shared" si="9"/>
        <v>0</v>
      </c>
      <c r="P109" s="234">
        <f t="shared" si="10"/>
        <v>0</v>
      </c>
      <c r="Q109" s="235">
        <f>P109*[1]Factors!D96</f>
        <v>0</v>
      </c>
      <c r="R109" s="235">
        <f t="shared" si="11"/>
        <v>0</v>
      </c>
      <c r="S109" s="235">
        <f>R109*[1]Factors!D96</f>
        <v>0</v>
      </c>
      <c r="T109" s="236">
        <f>R109*[1]Factors!D96*[1]Factors!E96</f>
        <v>0</v>
      </c>
      <c r="U109" s="231"/>
      <c r="V109" s="232"/>
      <c r="W109" s="233"/>
      <c r="X109" s="232"/>
      <c r="Y109" s="232"/>
      <c r="Z109" s="232"/>
      <c r="AA109" s="232"/>
      <c r="AB109" s="232"/>
      <c r="AC109" s="232"/>
      <c r="AD109" s="232"/>
      <c r="AE109" s="232"/>
      <c r="AF109" s="232"/>
      <c r="AG109" s="233"/>
      <c r="AH109" s="232"/>
      <c r="AI109" s="232">
        <f t="shared" si="8"/>
        <v>0</v>
      </c>
      <c r="AJ109" s="232"/>
      <c r="AK109" s="233">
        <f t="shared" si="12"/>
        <v>0</v>
      </c>
    </row>
    <row r="110" spans="1:37" s="20" customFormat="1">
      <c r="A110" s="31"/>
      <c r="B110" s="31"/>
      <c r="C110" s="94"/>
      <c r="D110" s="94"/>
      <c r="E110" s="94"/>
      <c r="F110" s="149"/>
      <c r="G110" s="227">
        <v>5</v>
      </c>
      <c r="H110" s="228">
        <v>1997</v>
      </c>
      <c r="I110" s="229">
        <v>1997</v>
      </c>
      <c r="J110" s="229">
        <v>1998</v>
      </c>
      <c r="K110" s="343"/>
      <c r="L110" s="231"/>
      <c r="M110" s="232">
        <f t="shared" si="7"/>
        <v>0</v>
      </c>
      <c r="N110" s="232"/>
      <c r="O110" s="233">
        <f t="shared" si="9"/>
        <v>0</v>
      </c>
      <c r="P110" s="234">
        <f t="shared" si="10"/>
        <v>0</v>
      </c>
      <c r="Q110" s="235">
        <f>P110*[1]Factors!D97</f>
        <v>0</v>
      </c>
      <c r="R110" s="235">
        <f t="shared" si="11"/>
        <v>0</v>
      </c>
      <c r="S110" s="235">
        <f>R110*[1]Factors!D97</f>
        <v>0</v>
      </c>
      <c r="T110" s="236">
        <f>R110*[1]Factors!D97*[1]Factors!E97</f>
        <v>0</v>
      </c>
      <c r="U110" s="231"/>
      <c r="V110" s="232"/>
      <c r="W110" s="233"/>
      <c r="X110" s="232"/>
      <c r="Y110" s="232"/>
      <c r="Z110" s="232"/>
      <c r="AA110" s="232"/>
      <c r="AB110" s="232"/>
      <c r="AC110" s="232"/>
      <c r="AD110" s="232"/>
      <c r="AE110" s="232"/>
      <c r="AF110" s="232"/>
      <c r="AG110" s="233"/>
      <c r="AH110" s="232"/>
      <c r="AI110" s="232">
        <f t="shared" si="8"/>
        <v>0</v>
      </c>
      <c r="AJ110" s="232"/>
      <c r="AK110" s="233">
        <f t="shared" si="12"/>
        <v>0</v>
      </c>
    </row>
    <row r="111" spans="1:37" s="20" customFormat="1">
      <c r="A111" s="31"/>
      <c r="B111" s="31"/>
      <c r="C111" s="94"/>
      <c r="D111" s="94"/>
      <c r="E111" s="94"/>
      <c r="F111" s="149"/>
      <c r="G111" s="227">
        <v>6</v>
      </c>
      <c r="H111" s="228">
        <v>1997</v>
      </c>
      <c r="I111" s="229">
        <v>1997</v>
      </c>
      <c r="J111" s="229">
        <v>1998</v>
      </c>
      <c r="K111" s="343"/>
      <c r="L111" s="231"/>
      <c r="M111" s="232">
        <f t="shared" si="7"/>
        <v>0</v>
      </c>
      <c r="N111" s="232"/>
      <c r="O111" s="233">
        <f t="shared" si="9"/>
        <v>0</v>
      </c>
      <c r="P111" s="234">
        <f t="shared" si="10"/>
        <v>0</v>
      </c>
      <c r="Q111" s="235">
        <f>P111*[1]Factors!D98</f>
        <v>0</v>
      </c>
      <c r="R111" s="235">
        <f t="shared" si="11"/>
        <v>0</v>
      </c>
      <c r="S111" s="235">
        <f>R111*[1]Factors!D98</f>
        <v>0</v>
      </c>
      <c r="T111" s="236">
        <f>R111*[1]Factors!D98*[1]Factors!E98</f>
        <v>0</v>
      </c>
      <c r="U111" s="231"/>
      <c r="V111" s="232"/>
      <c r="W111" s="233"/>
      <c r="X111" s="232"/>
      <c r="Y111" s="232"/>
      <c r="Z111" s="232"/>
      <c r="AA111" s="232"/>
      <c r="AB111" s="232"/>
      <c r="AC111" s="232"/>
      <c r="AD111" s="232"/>
      <c r="AE111" s="232"/>
      <c r="AF111" s="232"/>
      <c r="AG111" s="233"/>
      <c r="AH111" s="232"/>
      <c r="AI111" s="232">
        <f t="shared" si="8"/>
        <v>0</v>
      </c>
      <c r="AJ111" s="232"/>
      <c r="AK111" s="233">
        <f t="shared" si="12"/>
        <v>0</v>
      </c>
    </row>
    <row r="112" spans="1:37" s="20" customFormat="1">
      <c r="A112" s="31"/>
      <c r="B112" s="31"/>
      <c r="C112" s="94"/>
      <c r="D112" s="94"/>
      <c r="E112" s="94"/>
      <c r="F112" s="149"/>
      <c r="G112" s="227">
        <v>7</v>
      </c>
      <c r="H112" s="228">
        <v>1997</v>
      </c>
      <c r="I112" s="229">
        <v>1998</v>
      </c>
      <c r="J112" s="229">
        <v>1998</v>
      </c>
      <c r="K112" s="343"/>
      <c r="L112" s="231"/>
      <c r="M112" s="232">
        <f t="shared" si="7"/>
        <v>0</v>
      </c>
      <c r="N112" s="232"/>
      <c r="O112" s="233">
        <f t="shared" si="9"/>
        <v>0</v>
      </c>
      <c r="P112" s="234">
        <f t="shared" si="10"/>
        <v>0</v>
      </c>
      <c r="Q112" s="235">
        <f>P112*[1]Factors!D99</f>
        <v>0</v>
      </c>
      <c r="R112" s="235">
        <f t="shared" si="11"/>
        <v>0</v>
      </c>
      <c r="S112" s="235">
        <f>R112*[1]Factors!D99</f>
        <v>0</v>
      </c>
      <c r="T112" s="236">
        <f>R112*[1]Factors!D99*[1]Factors!E99</f>
        <v>0</v>
      </c>
      <c r="U112" s="231"/>
      <c r="V112" s="232"/>
      <c r="W112" s="233"/>
      <c r="X112" s="232"/>
      <c r="Y112" s="232"/>
      <c r="Z112" s="232"/>
      <c r="AA112" s="232"/>
      <c r="AB112" s="232"/>
      <c r="AC112" s="232"/>
      <c r="AD112" s="232"/>
      <c r="AE112" s="232"/>
      <c r="AF112" s="232"/>
      <c r="AG112" s="233"/>
      <c r="AH112" s="232"/>
      <c r="AI112" s="232">
        <f t="shared" si="8"/>
        <v>0</v>
      </c>
      <c r="AJ112" s="232"/>
      <c r="AK112" s="233">
        <f t="shared" si="12"/>
        <v>0</v>
      </c>
    </row>
    <row r="113" spans="1:37" s="20" customFormat="1">
      <c r="A113" s="31"/>
      <c r="B113" s="31"/>
      <c r="C113" s="94"/>
      <c r="D113" s="94"/>
      <c r="E113" s="94"/>
      <c r="F113" s="149"/>
      <c r="G113" s="227">
        <v>8</v>
      </c>
      <c r="H113" s="228">
        <v>1997</v>
      </c>
      <c r="I113" s="229">
        <v>1998</v>
      </c>
      <c r="J113" s="229">
        <v>1998</v>
      </c>
      <c r="K113" s="343"/>
      <c r="L113" s="231"/>
      <c r="M113" s="232">
        <f t="shared" si="7"/>
        <v>0</v>
      </c>
      <c r="N113" s="232"/>
      <c r="O113" s="233">
        <f t="shared" si="9"/>
        <v>0</v>
      </c>
      <c r="P113" s="234">
        <f t="shared" si="10"/>
        <v>0</v>
      </c>
      <c r="Q113" s="235">
        <f>P113*[1]Factors!D100</f>
        <v>0</v>
      </c>
      <c r="R113" s="235">
        <f t="shared" si="11"/>
        <v>0</v>
      </c>
      <c r="S113" s="235">
        <f>R113*[1]Factors!D100</f>
        <v>0</v>
      </c>
      <c r="T113" s="236">
        <f>R113*[1]Factors!D100*[1]Factors!E100</f>
        <v>0</v>
      </c>
      <c r="U113" s="231"/>
      <c r="V113" s="232"/>
      <c r="W113" s="233"/>
      <c r="X113" s="232"/>
      <c r="Y113" s="232"/>
      <c r="Z113" s="232"/>
      <c r="AA113" s="232"/>
      <c r="AB113" s="232"/>
      <c r="AC113" s="232"/>
      <c r="AD113" s="232"/>
      <c r="AE113" s="232"/>
      <c r="AF113" s="232"/>
      <c r="AG113" s="233"/>
      <c r="AH113" s="232"/>
      <c r="AI113" s="232">
        <f t="shared" si="8"/>
        <v>0</v>
      </c>
      <c r="AJ113" s="232"/>
      <c r="AK113" s="233">
        <f t="shared" si="12"/>
        <v>0</v>
      </c>
    </row>
    <row r="114" spans="1:37" s="20" customFormat="1">
      <c r="A114" s="31"/>
      <c r="B114" s="31"/>
      <c r="C114" s="94"/>
      <c r="D114" s="94"/>
      <c r="E114" s="94"/>
      <c r="F114" s="149"/>
      <c r="G114" s="227">
        <v>9</v>
      </c>
      <c r="H114" s="228">
        <v>1997</v>
      </c>
      <c r="I114" s="229">
        <v>1998</v>
      </c>
      <c r="J114" s="229">
        <v>1998</v>
      </c>
      <c r="K114" s="343"/>
      <c r="L114" s="231"/>
      <c r="M114" s="232">
        <f t="shared" si="7"/>
        <v>0</v>
      </c>
      <c r="N114" s="232"/>
      <c r="O114" s="233">
        <f t="shared" si="9"/>
        <v>0</v>
      </c>
      <c r="P114" s="234">
        <f t="shared" si="10"/>
        <v>0</v>
      </c>
      <c r="Q114" s="235">
        <f>P114*[1]Factors!D101</f>
        <v>0</v>
      </c>
      <c r="R114" s="235">
        <f t="shared" si="11"/>
        <v>0</v>
      </c>
      <c r="S114" s="235">
        <f>R114*[1]Factors!D101</f>
        <v>0</v>
      </c>
      <c r="T114" s="236">
        <f>R114*[1]Factors!D101*[1]Factors!E101</f>
        <v>0</v>
      </c>
      <c r="U114" s="231"/>
      <c r="V114" s="232"/>
      <c r="W114" s="233"/>
      <c r="X114" s="232"/>
      <c r="Y114" s="232"/>
      <c r="Z114" s="232"/>
      <c r="AA114" s="232"/>
      <c r="AB114" s="232"/>
      <c r="AC114" s="232"/>
      <c r="AD114" s="232"/>
      <c r="AE114" s="232"/>
      <c r="AF114" s="232"/>
      <c r="AG114" s="233"/>
      <c r="AH114" s="232"/>
      <c r="AI114" s="232">
        <f t="shared" si="8"/>
        <v>0</v>
      </c>
      <c r="AJ114" s="232"/>
      <c r="AK114" s="233">
        <f t="shared" si="12"/>
        <v>0</v>
      </c>
    </row>
    <row r="115" spans="1:37" s="20" customFormat="1">
      <c r="A115" s="31"/>
      <c r="B115" s="31"/>
      <c r="C115" s="94"/>
      <c r="D115" s="94"/>
      <c r="E115" s="94"/>
      <c r="F115" s="149"/>
      <c r="G115" s="227">
        <v>10</v>
      </c>
      <c r="H115" s="228">
        <v>1997</v>
      </c>
      <c r="I115" s="229">
        <v>1998</v>
      </c>
      <c r="J115" s="229">
        <v>1998</v>
      </c>
      <c r="K115" s="343"/>
      <c r="L115" s="231"/>
      <c r="M115" s="232">
        <f t="shared" si="7"/>
        <v>0</v>
      </c>
      <c r="N115" s="232"/>
      <c r="O115" s="233">
        <f t="shared" si="9"/>
        <v>0</v>
      </c>
      <c r="P115" s="234">
        <f t="shared" si="10"/>
        <v>0</v>
      </c>
      <c r="Q115" s="235">
        <f>P115*[1]Factors!D102</f>
        <v>0</v>
      </c>
      <c r="R115" s="235">
        <f t="shared" si="11"/>
        <v>0</v>
      </c>
      <c r="S115" s="235">
        <f>R115*[1]Factors!D102</f>
        <v>0</v>
      </c>
      <c r="T115" s="236">
        <f>R115*[1]Factors!D102*[1]Factors!E102</f>
        <v>0</v>
      </c>
      <c r="U115" s="231"/>
      <c r="V115" s="232"/>
      <c r="W115" s="233"/>
      <c r="X115" s="232"/>
      <c r="Y115" s="232"/>
      <c r="Z115" s="232"/>
      <c r="AA115" s="232"/>
      <c r="AB115" s="232"/>
      <c r="AC115" s="232"/>
      <c r="AD115" s="232"/>
      <c r="AE115" s="232"/>
      <c r="AF115" s="232"/>
      <c r="AG115" s="233"/>
      <c r="AH115" s="232"/>
      <c r="AI115" s="232">
        <f t="shared" si="8"/>
        <v>0</v>
      </c>
      <c r="AJ115" s="232"/>
      <c r="AK115" s="233">
        <f t="shared" si="12"/>
        <v>0</v>
      </c>
    </row>
    <row r="116" spans="1:37" s="20" customFormat="1">
      <c r="A116" s="31"/>
      <c r="B116" s="31"/>
      <c r="C116" s="94"/>
      <c r="D116" s="94"/>
      <c r="E116" s="94"/>
      <c r="F116" s="149"/>
      <c r="G116" s="227">
        <v>11</v>
      </c>
      <c r="H116" s="228">
        <v>1997</v>
      </c>
      <c r="I116" s="229">
        <v>1998</v>
      </c>
      <c r="J116" s="229">
        <v>1998</v>
      </c>
      <c r="K116" s="343"/>
      <c r="L116" s="231"/>
      <c r="M116" s="232">
        <f t="shared" si="7"/>
        <v>0</v>
      </c>
      <c r="N116" s="232"/>
      <c r="O116" s="233">
        <f t="shared" si="9"/>
        <v>0</v>
      </c>
      <c r="P116" s="234">
        <f t="shared" si="10"/>
        <v>0</v>
      </c>
      <c r="Q116" s="235">
        <f>P116*[1]Factors!D103</f>
        <v>0</v>
      </c>
      <c r="R116" s="235">
        <f t="shared" si="11"/>
        <v>0</v>
      </c>
      <c r="S116" s="235">
        <f>R116*[1]Factors!D103</f>
        <v>0</v>
      </c>
      <c r="T116" s="236">
        <f>R116*[1]Factors!D103*[1]Factors!E103</f>
        <v>0</v>
      </c>
      <c r="U116" s="231"/>
      <c r="V116" s="232"/>
      <c r="W116" s="233"/>
      <c r="X116" s="232"/>
      <c r="Y116" s="232"/>
      <c r="Z116" s="232"/>
      <c r="AA116" s="232"/>
      <c r="AB116" s="232"/>
      <c r="AC116" s="232"/>
      <c r="AD116" s="232">
        <f>AD105*EXP(AD$20)</f>
        <v>0</v>
      </c>
      <c r="AE116" s="232"/>
      <c r="AF116" s="232">
        <f>AF105*EXP(AF$20)</f>
        <v>0</v>
      </c>
      <c r="AG116" s="233"/>
      <c r="AH116" s="232"/>
      <c r="AI116" s="232">
        <f t="shared" si="8"/>
        <v>0</v>
      </c>
      <c r="AJ116" s="232"/>
      <c r="AK116" s="233">
        <f t="shared" si="12"/>
        <v>0</v>
      </c>
    </row>
    <row r="117" spans="1:37" s="20" customFormat="1">
      <c r="A117" s="31"/>
      <c r="B117" s="31"/>
      <c r="C117" s="94"/>
      <c r="D117" s="94"/>
      <c r="E117" s="94"/>
      <c r="F117" s="149"/>
      <c r="G117" s="227">
        <v>12</v>
      </c>
      <c r="H117" s="228">
        <v>1997</v>
      </c>
      <c r="I117" s="229">
        <v>1998</v>
      </c>
      <c r="J117" s="229">
        <v>1998</v>
      </c>
      <c r="K117" s="343"/>
      <c r="L117" s="231"/>
      <c r="M117" s="232">
        <f t="shared" si="7"/>
        <v>0</v>
      </c>
      <c r="N117" s="232"/>
      <c r="O117" s="233">
        <f t="shared" si="9"/>
        <v>0</v>
      </c>
      <c r="P117" s="234">
        <f t="shared" si="10"/>
        <v>0</v>
      </c>
      <c r="Q117" s="235">
        <f>P117*[1]Factors!D104</f>
        <v>0</v>
      </c>
      <c r="R117" s="235">
        <f t="shared" si="11"/>
        <v>0</v>
      </c>
      <c r="S117" s="235">
        <f>R117*[1]Factors!D104</f>
        <v>0</v>
      </c>
      <c r="T117" s="236">
        <f>R117*[1]Factors!D104*[1]Factors!E104</f>
        <v>0</v>
      </c>
      <c r="U117" s="231"/>
      <c r="V117" s="232"/>
      <c r="W117" s="233"/>
      <c r="X117" s="232"/>
      <c r="Y117" s="232"/>
      <c r="Z117" s="232"/>
      <c r="AA117" s="232"/>
      <c r="AB117" s="232"/>
      <c r="AC117" s="232"/>
      <c r="AD117" s="232"/>
      <c r="AE117" s="232"/>
      <c r="AF117" s="232"/>
      <c r="AG117" s="233"/>
      <c r="AH117" s="232"/>
      <c r="AI117" s="232">
        <f t="shared" si="8"/>
        <v>0</v>
      </c>
      <c r="AJ117" s="232"/>
      <c r="AK117" s="233">
        <f t="shared" si="12"/>
        <v>0</v>
      </c>
    </row>
    <row r="118" spans="1:37" s="20" customFormat="1">
      <c r="A118" s="31"/>
      <c r="B118" s="31"/>
      <c r="C118" s="94"/>
      <c r="D118" s="94"/>
      <c r="E118" s="94"/>
      <c r="F118" s="149"/>
      <c r="G118" s="227">
        <v>1</v>
      </c>
      <c r="H118" s="228">
        <v>1998</v>
      </c>
      <c r="I118" s="229">
        <v>1998</v>
      </c>
      <c r="J118" s="229">
        <v>1998</v>
      </c>
      <c r="K118" s="343"/>
      <c r="L118" s="231"/>
      <c r="M118" s="232">
        <f t="shared" si="7"/>
        <v>0</v>
      </c>
      <c r="N118" s="232"/>
      <c r="O118" s="233">
        <f t="shared" si="9"/>
        <v>0</v>
      </c>
      <c r="P118" s="234">
        <f t="shared" si="10"/>
        <v>0</v>
      </c>
      <c r="Q118" s="235">
        <f>P118*[1]Factors!D105</f>
        <v>0</v>
      </c>
      <c r="R118" s="235">
        <f t="shared" si="11"/>
        <v>0</v>
      </c>
      <c r="S118" s="235">
        <f>R118*[1]Factors!D105</f>
        <v>0</v>
      </c>
      <c r="T118" s="236">
        <f>R118*[1]Factors!D105*[1]Factors!E105</f>
        <v>0</v>
      </c>
      <c r="U118" s="231"/>
      <c r="V118" s="232"/>
      <c r="W118" s="233"/>
      <c r="X118" s="232"/>
      <c r="Y118" s="232"/>
      <c r="Z118" s="232"/>
      <c r="AA118" s="232"/>
      <c r="AB118" s="232"/>
      <c r="AC118" s="232"/>
      <c r="AD118" s="232"/>
      <c r="AE118" s="232"/>
      <c r="AF118" s="232"/>
      <c r="AG118" s="233"/>
      <c r="AH118" s="232"/>
      <c r="AI118" s="232">
        <f t="shared" si="8"/>
        <v>0</v>
      </c>
      <c r="AJ118" s="232"/>
      <c r="AK118" s="233">
        <f t="shared" si="12"/>
        <v>0</v>
      </c>
    </row>
    <row r="119" spans="1:37" s="20" customFormat="1">
      <c r="A119" s="31"/>
      <c r="B119" s="31"/>
      <c r="C119" s="94"/>
      <c r="D119" s="94"/>
      <c r="E119" s="94"/>
      <c r="F119" s="149"/>
      <c r="G119" s="227">
        <v>2</v>
      </c>
      <c r="H119" s="228">
        <v>1998</v>
      </c>
      <c r="I119" s="229">
        <v>1998</v>
      </c>
      <c r="J119" s="229">
        <v>1998</v>
      </c>
      <c r="K119" s="343"/>
      <c r="L119" s="231"/>
      <c r="M119" s="232">
        <f t="shared" si="7"/>
        <v>0</v>
      </c>
      <c r="N119" s="232"/>
      <c r="O119" s="233">
        <f t="shared" si="9"/>
        <v>0</v>
      </c>
      <c r="P119" s="234">
        <f t="shared" si="10"/>
        <v>0</v>
      </c>
      <c r="Q119" s="235">
        <f>P119*[1]Factors!D106</f>
        <v>0</v>
      </c>
      <c r="R119" s="235">
        <f t="shared" si="11"/>
        <v>0</v>
      </c>
      <c r="S119" s="235">
        <f>R119*[1]Factors!D106</f>
        <v>0</v>
      </c>
      <c r="T119" s="236">
        <f>R119*[1]Factors!D106*[1]Factors!E106</f>
        <v>0</v>
      </c>
      <c r="U119" s="231"/>
      <c r="V119" s="232"/>
      <c r="W119" s="233"/>
      <c r="X119" s="232"/>
      <c r="Y119" s="232"/>
      <c r="Z119" s="232"/>
      <c r="AA119" s="232"/>
      <c r="AB119" s="232"/>
      <c r="AC119" s="232"/>
      <c r="AD119" s="232"/>
      <c r="AE119" s="232"/>
      <c r="AF119" s="232"/>
      <c r="AG119" s="233"/>
      <c r="AH119" s="232"/>
      <c r="AI119" s="232">
        <f t="shared" si="8"/>
        <v>0</v>
      </c>
      <c r="AJ119" s="232"/>
      <c r="AK119" s="233">
        <f t="shared" si="12"/>
        <v>0</v>
      </c>
    </row>
    <row r="120" spans="1:37" s="20" customFormat="1">
      <c r="A120" s="31"/>
      <c r="B120" s="31"/>
      <c r="C120" s="94"/>
      <c r="D120" s="94"/>
      <c r="E120" s="94"/>
      <c r="F120" s="149"/>
      <c r="G120" s="227">
        <v>3</v>
      </c>
      <c r="H120" s="228">
        <v>1998</v>
      </c>
      <c r="I120" s="229">
        <v>1998</v>
      </c>
      <c r="J120" s="229">
        <v>1998</v>
      </c>
      <c r="K120" s="343"/>
      <c r="L120" s="231"/>
      <c r="M120" s="232">
        <f t="shared" si="7"/>
        <v>0</v>
      </c>
      <c r="N120" s="232"/>
      <c r="O120" s="233">
        <f t="shared" si="9"/>
        <v>0</v>
      </c>
      <c r="P120" s="234">
        <f t="shared" si="10"/>
        <v>0</v>
      </c>
      <c r="Q120" s="235">
        <f>P120*[1]Factors!D107</f>
        <v>0</v>
      </c>
      <c r="R120" s="235">
        <f t="shared" si="11"/>
        <v>0</v>
      </c>
      <c r="S120" s="235">
        <f>R120*[1]Factors!D107</f>
        <v>0</v>
      </c>
      <c r="T120" s="236">
        <f>R120*[1]Factors!D107*[1]Factors!E107</f>
        <v>0</v>
      </c>
      <c r="U120" s="231"/>
      <c r="V120" s="232"/>
      <c r="W120" s="233"/>
      <c r="X120" s="232"/>
      <c r="Y120" s="232"/>
      <c r="Z120" s="232"/>
      <c r="AA120" s="232"/>
      <c r="AB120" s="232"/>
      <c r="AC120" s="232"/>
      <c r="AD120" s="232"/>
      <c r="AE120" s="232"/>
      <c r="AF120" s="232"/>
      <c r="AG120" s="233"/>
      <c r="AH120" s="232"/>
      <c r="AI120" s="232">
        <f t="shared" si="8"/>
        <v>0</v>
      </c>
      <c r="AJ120" s="232"/>
      <c r="AK120" s="233">
        <f t="shared" si="12"/>
        <v>0</v>
      </c>
    </row>
    <row r="121" spans="1:37" s="20" customFormat="1">
      <c r="A121" s="31"/>
      <c r="B121" s="31"/>
      <c r="C121" s="94"/>
      <c r="D121" s="94"/>
      <c r="E121" s="94"/>
      <c r="F121" s="149"/>
      <c r="G121" s="227">
        <v>4</v>
      </c>
      <c r="H121" s="228">
        <v>1998</v>
      </c>
      <c r="I121" s="229">
        <v>1998</v>
      </c>
      <c r="J121" s="229">
        <v>1999</v>
      </c>
      <c r="K121" s="343"/>
      <c r="L121" s="231"/>
      <c r="M121" s="232">
        <f t="shared" si="7"/>
        <v>0</v>
      </c>
      <c r="N121" s="232"/>
      <c r="O121" s="233">
        <f t="shared" si="9"/>
        <v>0</v>
      </c>
      <c r="P121" s="234">
        <f t="shared" si="10"/>
        <v>0</v>
      </c>
      <c r="Q121" s="235">
        <f>P121*[1]Factors!D108</f>
        <v>0</v>
      </c>
      <c r="R121" s="235">
        <f t="shared" si="11"/>
        <v>0</v>
      </c>
      <c r="S121" s="235">
        <f>R121*[1]Factors!D108</f>
        <v>0</v>
      </c>
      <c r="T121" s="236">
        <f>R121*[1]Factors!D108*[1]Factors!E108</f>
        <v>0</v>
      </c>
      <c r="U121" s="231"/>
      <c r="V121" s="232"/>
      <c r="W121" s="233"/>
      <c r="X121" s="232"/>
      <c r="Y121" s="232"/>
      <c r="Z121" s="232"/>
      <c r="AA121" s="232"/>
      <c r="AB121" s="232"/>
      <c r="AC121" s="232"/>
      <c r="AD121" s="232"/>
      <c r="AE121" s="232"/>
      <c r="AF121" s="232"/>
      <c r="AG121" s="233"/>
      <c r="AH121" s="232"/>
      <c r="AI121" s="232">
        <f t="shared" si="8"/>
        <v>0</v>
      </c>
      <c r="AJ121" s="232"/>
      <c r="AK121" s="233">
        <f t="shared" si="12"/>
        <v>0</v>
      </c>
    </row>
    <row r="122" spans="1:37" s="20" customFormat="1">
      <c r="A122" s="31"/>
      <c r="B122" s="31"/>
      <c r="C122" s="94"/>
      <c r="D122" s="94"/>
      <c r="E122" s="94"/>
      <c r="F122" s="149"/>
      <c r="G122" s="227">
        <v>5</v>
      </c>
      <c r="H122" s="228">
        <v>1998</v>
      </c>
      <c r="I122" s="229">
        <v>1998</v>
      </c>
      <c r="J122" s="229">
        <v>1999</v>
      </c>
      <c r="K122" s="343"/>
      <c r="L122" s="231"/>
      <c r="M122" s="232">
        <f t="shared" si="7"/>
        <v>0</v>
      </c>
      <c r="N122" s="232"/>
      <c r="O122" s="233">
        <f t="shared" si="9"/>
        <v>0</v>
      </c>
      <c r="P122" s="234">
        <f t="shared" si="10"/>
        <v>0</v>
      </c>
      <c r="Q122" s="235">
        <f>P122*[1]Factors!D109</f>
        <v>0</v>
      </c>
      <c r="R122" s="235">
        <f t="shared" si="11"/>
        <v>0</v>
      </c>
      <c r="S122" s="235">
        <f>R122*[1]Factors!D109</f>
        <v>0</v>
      </c>
      <c r="T122" s="236">
        <f>R122*[1]Factors!D109*[1]Factors!E109</f>
        <v>0</v>
      </c>
      <c r="U122" s="231"/>
      <c r="V122" s="232"/>
      <c r="W122" s="233"/>
      <c r="X122" s="232"/>
      <c r="Y122" s="232"/>
      <c r="Z122" s="232"/>
      <c r="AA122" s="232"/>
      <c r="AB122" s="232"/>
      <c r="AC122" s="232"/>
      <c r="AD122" s="232"/>
      <c r="AE122" s="232"/>
      <c r="AF122" s="232"/>
      <c r="AG122" s="233"/>
      <c r="AH122" s="232"/>
      <c r="AI122" s="232">
        <f t="shared" si="8"/>
        <v>0</v>
      </c>
      <c r="AJ122" s="232"/>
      <c r="AK122" s="233">
        <f t="shared" si="12"/>
        <v>0</v>
      </c>
    </row>
    <row r="123" spans="1:37" s="20" customFormat="1">
      <c r="A123" s="31"/>
      <c r="B123" s="31"/>
      <c r="C123" s="94"/>
      <c r="D123" s="94"/>
      <c r="E123" s="94"/>
      <c r="F123" s="149"/>
      <c r="G123" s="227">
        <v>6</v>
      </c>
      <c r="H123" s="228">
        <v>1998</v>
      </c>
      <c r="I123" s="229">
        <v>1998</v>
      </c>
      <c r="J123" s="229">
        <v>1999</v>
      </c>
      <c r="K123" s="343"/>
      <c r="L123" s="231"/>
      <c r="M123" s="232">
        <f t="shared" ref="M123:M186" si="13">AI123</f>
        <v>0</v>
      </c>
      <c r="N123" s="232"/>
      <c r="O123" s="233">
        <f t="shared" si="9"/>
        <v>0</v>
      </c>
      <c r="P123" s="234">
        <f t="shared" si="10"/>
        <v>0</v>
      </c>
      <c r="Q123" s="235">
        <f>P123*[1]Factors!D110</f>
        <v>0</v>
      </c>
      <c r="R123" s="235">
        <f t="shared" si="11"/>
        <v>0</v>
      </c>
      <c r="S123" s="235">
        <f>R123*[1]Factors!D110</f>
        <v>0</v>
      </c>
      <c r="T123" s="236">
        <f>R123*[1]Factors!D110*[1]Factors!E110</f>
        <v>0</v>
      </c>
      <c r="U123" s="231"/>
      <c r="V123" s="232"/>
      <c r="W123" s="233"/>
      <c r="X123" s="232"/>
      <c r="Y123" s="232"/>
      <c r="Z123" s="232"/>
      <c r="AA123" s="232"/>
      <c r="AB123" s="232"/>
      <c r="AC123" s="232"/>
      <c r="AD123" s="232"/>
      <c r="AE123" s="232"/>
      <c r="AF123" s="232"/>
      <c r="AG123" s="233"/>
      <c r="AH123" s="232"/>
      <c r="AI123" s="232">
        <f t="shared" si="8"/>
        <v>0</v>
      </c>
      <c r="AJ123" s="232"/>
      <c r="AK123" s="233">
        <f t="shared" si="12"/>
        <v>0</v>
      </c>
    </row>
    <row r="124" spans="1:37" s="20" customFormat="1">
      <c r="A124" s="31"/>
      <c r="B124" s="31"/>
      <c r="C124" s="94"/>
      <c r="D124" s="94"/>
      <c r="E124" s="94"/>
      <c r="F124" s="149"/>
      <c r="G124" s="227">
        <v>7</v>
      </c>
      <c r="H124" s="228">
        <v>1998</v>
      </c>
      <c r="I124" s="229">
        <v>1999</v>
      </c>
      <c r="J124" s="229">
        <v>1999</v>
      </c>
      <c r="K124" s="343"/>
      <c r="L124" s="231"/>
      <c r="M124" s="232">
        <f t="shared" si="13"/>
        <v>0</v>
      </c>
      <c r="N124" s="232"/>
      <c r="O124" s="233">
        <f t="shared" si="9"/>
        <v>0</v>
      </c>
      <c r="P124" s="234">
        <f t="shared" si="10"/>
        <v>0</v>
      </c>
      <c r="Q124" s="235">
        <f>P124*[1]Factors!D111</f>
        <v>0</v>
      </c>
      <c r="R124" s="235">
        <f t="shared" si="11"/>
        <v>0</v>
      </c>
      <c r="S124" s="235">
        <f>R124*[1]Factors!D111</f>
        <v>0</v>
      </c>
      <c r="T124" s="236">
        <f>R124*[1]Factors!D111*[1]Factors!E111</f>
        <v>0</v>
      </c>
      <c r="U124" s="231"/>
      <c r="V124" s="232"/>
      <c r="W124" s="233"/>
      <c r="X124" s="232"/>
      <c r="Y124" s="232"/>
      <c r="Z124" s="232"/>
      <c r="AA124" s="232"/>
      <c r="AB124" s="232"/>
      <c r="AC124" s="232"/>
      <c r="AD124" s="232"/>
      <c r="AE124" s="232"/>
      <c r="AF124" s="232"/>
      <c r="AG124" s="233"/>
      <c r="AH124" s="232"/>
      <c r="AI124" s="232">
        <f t="shared" si="8"/>
        <v>0</v>
      </c>
      <c r="AJ124" s="232"/>
      <c r="AK124" s="233">
        <f t="shared" si="12"/>
        <v>0</v>
      </c>
    </row>
    <row r="125" spans="1:37" s="20" customFormat="1">
      <c r="A125" s="31"/>
      <c r="B125" s="31"/>
      <c r="C125" s="94"/>
      <c r="D125" s="94"/>
      <c r="E125" s="94"/>
      <c r="F125" s="149"/>
      <c r="G125" s="227">
        <v>8</v>
      </c>
      <c r="H125" s="228">
        <v>1998</v>
      </c>
      <c r="I125" s="229">
        <v>1999</v>
      </c>
      <c r="J125" s="229">
        <v>1999</v>
      </c>
      <c r="K125" s="343"/>
      <c r="L125" s="231"/>
      <c r="M125" s="232">
        <f t="shared" si="13"/>
        <v>0</v>
      </c>
      <c r="N125" s="232"/>
      <c r="O125" s="233">
        <f t="shared" si="9"/>
        <v>0</v>
      </c>
      <c r="P125" s="234">
        <f t="shared" si="10"/>
        <v>0</v>
      </c>
      <c r="Q125" s="235">
        <f>P125*[1]Factors!D112</f>
        <v>0</v>
      </c>
      <c r="R125" s="235">
        <f t="shared" si="11"/>
        <v>0</v>
      </c>
      <c r="S125" s="235">
        <f>R125*[1]Factors!D112</f>
        <v>0</v>
      </c>
      <c r="T125" s="236">
        <f>R125*[1]Factors!D112*[1]Factors!E112</f>
        <v>0</v>
      </c>
      <c r="U125" s="231"/>
      <c r="V125" s="232"/>
      <c r="W125" s="233"/>
      <c r="X125" s="232"/>
      <c r="Y125" s="232"/>
      <c r="Z125" s="232"/>
      <c r="AA125" s="232"/>
      <c r="AB125" s="232"/>
      <c r="AC125" s="232"/>
      <c r="AD125" s="232"/>
      <c r="AE125" s="232"/>
      <c r="AF125" s="232"/>
      <c r="AG125" s="233"/>
      <c r="AH125" s="232"/>
      <c r="AI125" s="232">
        <f t="shared" si="8"/>
        <v>0</v>
      </c>
      <c r="AJ125" s="232"/>
      <c r="AK125" s="233">
        <f t="shared" si="12"/>
        <v>0</v>
      </c>
    </row>
    <row r="126" spans="1:37" s="20" customFormat="1">
      <c r="A126" s="31"/>
      <c r="B126" s="31"/>
      <c r="C126" s="94"/>
      <c r="D126" s="94"/>
      <c r="E126" s="94"/>
      <c r="F126" s="149"/>
      <c r="G126" s="227">
        <v>9</v>
      </c>
      <c r="H126" s="228">
        <v>1998</v>
      </c>
      <c r="I126" s="229">
        <v>1999</v>
      </c>
      <c r="J126" s="229">
        <v>1999</v>
      </c>
      <c r="K126" s="343"/>
      <c r="L126" s="231"/>
      <c r="M126" s="232">
        <f t="shared" si="13"/>
        <v>0</v>
      </c>
      <c r="N126" s="232"/>
      <c r="O126" s="233">
        <f t="shared" si="9"/>
        <v>0</v>
      </c>
      <c r="P126" s="234">
        <f t="shared" si="10"/>
        <v>0</v>
      </c>
      <c r="Q126" s="235">
        <f>P126*[1]Factors!D113</f>
        <v>0</v>
      </c>
      <c r="R126" s="235">
        <f t="shared" si="11"/>
        <v>0</v>
      </c>
      <c r="S126" s="235">
        <f>R126*[1]Factors!D113</f>
        <v>0</v>
      </c>
      <c r="T126" s="236">
        <f>R126*[1]Factors!D113*[1]Factors!E113</f>
        <v>0</v>
      </c>
      <c r="U126" s="231"/>
      <c r="V126" s="232"/>
      <c r="W126" s="233"/>
      <c r="X126" s="232"/>
      <c r="Y126" s="232"/>
      <c r="Z126" s="232"/>
      <c r="AA126" s="232"/>
      <c r="AB126" s="232"/>
      <c r="AC126" s="232"/>
      <c r="AD126" s="232"/>
      <c r="AE126" s="232"/>
      <c r="AF126" s="232"/>
      <c r="AG126" s="233"/>
      <c r="AH126" s="232"/>
      <c r="AI126" s="232">
        <f t="shared" si="8"/>
        <v>0</v>
      </c>
      <c r="AJ126" s="232"/>
      <c r="AK126" s="233">
        <f t="shared" si="12"/>
        <v>0</v>
      </c>
    </row>
    <row r="127" spans="1:37" s="20" customFormat="1">
      <c r="A127" s="31"/>
      <c r="B127" s="31"/>
      <c r="C127" s="94"/>
      <c r="D127" s="94"/>
      <c r="E127" s="94"/>
      <c r="F127" s="149"/>
      <c r="G127" s="227">
        <v>10</v>
      </c>
      <c r="H127" s="228">
        <v>1998</v>
      </c>
      <c r="I127" s="229">
        <v>1999</v>
      </c>
      <c r="J127" s="229">
        <v>1999</v>
      </c>
      <c r="K127" s="343"/>
      <c r="L127" s="231"/>
      <c r="M127" s="232">
        <f t="shared" si="13"/>
        <v>0</v>
      </c>
      <c r="N127" s="232"/>
      <c r="O127" s="233">
        <f t="shared" si="9"/>
        <v>0</v>
      </c>
      <c r="P127" s="234">
        <f t="shared" si="10"/>
        <v>0</v>
      </c>
      <c r="Q127" s="235">
        <f>P127*[1]Factors!D114</f>
        <v>0</v>
      </c>
      <c r="R127" s="235">
        <f t="shared" si="11"/>
        <v>0</v>
      </c>
      <c r="S127" s="235">
        <f>R127*[1]Factors!D114</f>
        <v>0</v>
      </c>
      <c r="T127" s="236">
        <f>R127*[1]Factors!D114*[1]Factors!E114</f>
        <v>0</v>
      </c>
      <c r="U127" s="231"/>
      <c r="V127" s="232"/>
      <c r="W127" s="233"/>
      <c r="X127" s="232"/>
      <c r="Y127" s="232"/>
      <c r="Z127" s="232"/>
      <c r="AA127" s="232"/>
      <c r="AB127" s="232"/>
      <c r="AC127" s="232"/>
      <c r="AD127" s="232"/>
      <c r="AE127" s="232"/>
      <c r="AF127" s="232"/>
      <c r="AG127" s="233"/>
      <c r="AH127" s="232"/>
      <c r="AI127" s="232">
        <f t="shared" si="8"/>
        <v>0</v>
      </c>
      <c r="AJ127" s="232"/>
      <c r="AK127" s="233">
        <f t="shared" si="12"/>
        <v>0</v>
      </c>
    </row>
    <row r="128" spans="1:37" s="20" customFormat="1">
      <c r="A128" s="31"/>
      <c r="B128" s="31"/>
      <c r="C128" s="94"/>
      <c r="D128" s="94"/>
      <c r="E128" s="94"/>
      <c r="F128" s="149"/>
      <c r="G128" s="227">
        <v>11</v>
      </c>
      <c r="H128" s="228">
        <v>1998</v>
      </c>
      <c r="I128" s="229">
        <v>1999</v>
      </c>
      <c r="J128" s="229">
        <v>1999</v>
      </c>
      <c r="K128" s="343"/>
      <c r="L128" s="231"/>
      <c r="M128" s="232">
        <f t="shared" si="13"/>
        <v>0</v>
      </c>
      <c r="N128" s="232"/>
      <c r="O128" s="233">
        <f t="shared" si="9"/>
        <v>0</v>
      </c>
      <c r="P128" s="234">
        <f t="shared" si="10"/>
        <v>0</v>
      </c>
      <c r="Q128" s="235">
        <f>P128*[1]Factors!D115</f>
        <v>0</v>
      </c>
      <c r="R128" s="235">
        <f t="shared" si="11"/>
        <v>0</v>
      </c>
      <c r="S128" s="235">
        <f>R128*[1]Factors!D115</f>
        <v>0</v>
      </c>
      <c r="T128" s="236">
        <f>R128*[1]Factors!D115*[1]Factors!E115</f>
        <v>0</v>
      </c>
      <c r="U128" s="231"/>
      <c r="V128" s="232"/>
      <c r="W128" s="233"/>
      <c r="X128" s="232"/>
      <c r="Y128" s="232"/>
      <c r="Z128" s="232"/>
      <c r="AA128" s="232"/>
      <c r="AB128" s="232"/>
      <c r="AC128" s="232"/>
      <c r="AD128" s="232">
        <f>AD116*EXP(AD$20)</f>
        <v>0</v>
      </c>
      <c r="AE128" s="232"/>
      <c r="AF128" s="232">
        <f>AF116*EXP(AF$20)</f>
        <v>0</v>
      </c>
      <c r="AG128" s="233"/>
      <c r="AH128" s="232"/>
      <c r="AI128" s="232">
        <f t="shared" si="8"/>
        <v>0</v>
      </c>
      <c r="AJ128" s="232"/>
      <c r="AK128" s="233">
        <f t="shared" si="12"/>
        <v>0</v>
      </c>
    </row>
    <row r="129" spans="1:37" s="20" customFormat="1">
      <c r="A129" s="31"/>
      <c r="B129" s="31"/>
      <c r="C129" s="94"/>
      <c r="D129" s="94"/>
      <c r="E129" s="94"/>
      <c r="F129" s="149"/>
      <c r="G129" s="227">
        <v>12</v>
      </c>
      <c r="H129" s="228">
        <v>1998</v>
      </c>
      <c r="I129" s="229">
        <v>1999</v>
      </c>
      <c r="J129" s="229">
        <v>1999</v>
      </c>
      <c r="K129" s="343"/>
      <c r="L129" s="231"/>
      <c r="M129" s="232">
        <f t="shared" si="13"/>
        <v>0</v>
      </c>
      <c r="N129" s="232"/>
      <c r="O129" s="233">
        <f t="shared" si="9"/>
        <v>0</v>
      </c>
      <c r="P129" s="234">
        <f t="shared" si="10"/>
        <v>0</v>
      </c>
      <c r="Q129" s="235">
        <f>P129*[1]Factors!D116</f>
        <v>0</v>
      </c>
      <c r="R129" s="235">
        <f t="shared" si="11"/>
        <v>0</v>
      </c>
      <c r="S129" s="235">
        <f>R129*[1]Factors!D116</f>
        <v>0</v>
      </c>
      <c r="T129" s="236">
        <f>R129*[1]Factors!D116*[1]Factors!E116</f>
        <v>0</v>
      </c>
      <c r="U129" s="231"/>
      <c r="V129" s="232"/>
      <c r="W129" s="233"/>
      <c r="X129" s="232"/>
      <c r="Y129" s="232"/>
      <c r="Z129" s="232"/>
      <c r="AA129" s="232"/>
      <c r="AB129" s="232"/>
      <c r="AC129" s="232"/>
      <c r="AD129" s="232"/>
      <c r="AE129" s="232"/>
      <c r="AF129" s="232"/>
      <c r="AG129" s="233"/>
      <c r="AH129" s="232"/>
      <c r="AI129" s="232">
        <f t="shared" si="8"/>
        <v>0</v>
      </c>
      <c r="AJ129" s="232"/>
      <c r="AK129" s="233">
        <f t="shared" si="12"/>
        <v>0</v>
      </c>
    </row>
    <row r="130" spans="1:37" s="20" customFormat="1">
      <c r="A130" s="31"/>
      <c r="B130" s="31"/>
      <c r="C130" s="94"/>
      <c r="D130" s="94"/>
      <c r="E130" s="94"/>
      <c r="F130" s="149"/>
      <c r="G130" s="227">
        <v>1</v>
      </c>
      <c r="H130" s="228">
        <v>1999</v>
      </c>
      <c r="I130" s="229">
        <v>1999</v>
      </c>
      <c r="J130" s="229">
        <v>1999</v>
      </c>
      <c r="K130" s="343"/>
      <c r="L130" s="231"/>
      <c r="M130" s="232">
        <f t="shared" si="13"/>
        <v>0</v>
      </c>
      <c r="N130" s="232"/>
      <c r="O130" s="233">
        <f t="shared" si="9"/>
        <v>0</v>
      </c>
      <c r="P130" s="234">
        <f t="shared" si="10"/>
        <v>0</v>
      </c>
      <c r="Q130" s="235">
        <f>P130*[1]Factors!D117</f>
        <v>0</v>
      </c>
      <c r="R130" s="235">
        <f t="shared" si="11"/>
        <v>0</v>
      </c>
      <c r="S130" s="235">
        <f>R130*[1]Factors!D117</f>
        <v>0</v>
      </c>
      <c r="T130" s="236">
        <f>R130*[1]Factors!D117*[1]Factors!E117</f>
        <v>0</v>
      </c>
      <c r="U130" s="231"/>
      <c r="V130" s="232"/>
      <c r="W130" s="233"/>
      <c r="X130" s="232"/>
      <c r="Y130" s="232"/>
      <c r="Z130" s="232"/>
      <c r="AA130" s="232"/>
      <c r="AB130" s="232"/>
      <c r="AC130" s="232"/>
      <c r="AD130" s="232"/>
      <c r="AE130" s="232"/>
      <c r="AF130" s="232"/>
      <c r="AG130" s="233"/>
      <c r="AH130" s="232"/>
      <c r="AI130" s="232">
        <f t="shared" si="8"/>
        <v>0</v>
      </c>
      <c r="AJ130" s="232"/>
      <c r="AK130" s="233">
        <f t="shared" si="12"/>
        <v>0</v>
      </c>
    </row>
    <row r="131" spans="1:37" s="20" customFormat="1">
      <c r="A131" s="31"/>
      <c r="B131" s="31"/>
      <c r="C131" s="94"/>
      <c r="D131" s="94"/>
      <c r="E131" s="94"/>
      <c r="F131" s="149"/>
      <c r="G131" s="227">
        <v>2</v>
      </c>
      <c r="H131" s="228">
        <v>1999</v>
      </c>
      <c r="I131" s="229">
        <v>1999</v>
      </c>
      <c r="J131" s="229">
        <v>1999</v>
      </c>
      <c r="K131" s="343"/>
      <c r="L131" s="231"/>
      <c r="M131" s="232">
        <f t="shared" si="13"/>
        <v>0</v>
      </c>
      <c r="N131" s="232"/>
      <c r="O131" s="233">
        <f t="shared" si="9"/>
        <v>0</v>
      </c>
      <c r="P131" s="234">
        <f t="shared" si="10"/>
        <v>0</v>
      </c>
      <c r="Q131" s="235">
        <f>P131*[1]Factors!D118</f>
        <v>0</v>
      </c>
      <c r="R131" s="235">
        <f t="shared" si="11"/>
        <v>0</v>
      </c>
      <c r="S131" s="235">
        <f>R131*[1]Factors!D118</f>
        <v>0</v>
      </c>
      <c r="T131" s="236">
        <f>R131*[1]Factors!D118*[1]Factors!E118</f>
        <v>0</v>
      </c>
      <c r="U131" s="231"/>
      <c r="V131" s="232"/>
      <c r="W131" s="233"/>
      <c r="X131" s="232"/>
      <c r="Y131" s="232"/>
      <c r="Z131" s="232"/>
      <c r="AA131" s="232"/>
      <c r="AB131" s="232"/>
      <c r="AC131" s="232"/>
      <c r="AD131" s="232"/>
      <c r="AE131" s="232"/>
      <c r="AF131" s="232"/>
      <c r="AG131" s="233"/>
      <c r="AH131" s="232"/>
      <c r="AI131" s="232">
        <f t="shared" si="8"/>
        <v>0</v>
      </c>
      <c r="AJ131" s="232"/>
      <c r="AK131" s="233">
        <f t="shared" si="12"/>
        <v>0</v>
      </c>
    </row>
    <row r="132" spans="1:37" s="20" customFormat="1">
      <c r="A132" s="31"/>
      <c r="B132" s="31"/>
      <c r="C132" s="94"/>
      <c r="D132" s="94"/>
      <c r="E132" s="94"/>
      <c r="F132" s="149"/>
      <c r="G132" s="227">
        <v>3</v>
      </c>
      <c r="H132" s="228">
        <v>1999</v>
      </c>
      <c r="I132" s="229">
        <v>1999</v>
      </c>
      <c r="J132" s="229">
        <v>1999</v>
      </c>
      <c r="K132" s="343"/>
      <c r="L132" s="231"/>
      <c r="M132" s="232">
        <f t="shared" si="13"/>
        <v>0</v>
      </c>
      <c r="N132" s="232"/>
      <c r="O132" s="233">
        <f t="shared" si="9"/>
        <v>0</v>
      </c>
      <c r="P132" s="234">
        <f t="shared" si="10"/>
        <v>0</v>
      </c>
      <c r="Q132" s="235">
        <f>P132*[1]Factors!D119</f>
        <v>0</v>
      </c>
      <c r="R132" s="235">
        <f t="shared" si="11"/>
        <v>0</v>
      </c>
      <c r="S132" s="235">
        <f>R132*[1]Factors!D119</f>
        <v>0</v>
      </c>
      <c r="T132" s="236">
        <f>R132*[1]Factors!D119*[1]Factors!E119</f>
        <v>0</v>
      </c>
      <c r="U132" s="231"/>
      <c r="V132" s="232"/>
      <c r="W132" s="233"/>
      <c r="X132" s="232"/>
      <c r="Y132" s="232"/>
      <c r="Z132" s="232"/>
      <c r="AA132" s="232"/>
      <c r="AB132" s="232"/>
      <c r="AC132" s="232"/>
      <c r="AD132" s="232"/>
      <c r="AE132" s="232"/>
      <c r="AF132" s="232"/>
      <c r="AG132" s="233"/>
      <c r="AH132" s="232"/>
      <c r="AI132" s="232">
        <f t="shared" si="8"/>
        <v>0</v>
      </c>
      <c r="AJ132" s="232"/>
      <c r="AK132" s="233">
        <f t="shared" si="12"/>
        <v>0</v>
      </c>
    </row>
    <row r="133" spans="1:37" s="20" customFormat="1">
      <c r="A133" s="31"/>
      <c r="B133" s="31"/>
      <c r="C133" s="94"/>
      <c r="D133" s="94"/>
      <c r="E133" s="94"/>
      <c r="F133" s="149"/>
      <c r="G133" s="227">
        <v>4</v>
      </c>
      <c r="H133" s="228">
        <v>1999</v>
      </c>
      <c r="I133" s="229">
        <v>1999</v>
      </c>
      <c r="J133" s="229">
        <v>2000</v>
      </c>
      <c r="K133" s="343"/>
      <c r="L133" s="231"/>
      <c r="M133" s="232">
        <f t="shared" si="13"/>
        <v>0</v>
      </c>
      <c r="N133" s="232"/>
      <c r="O133" s="233">
        <f t="shared" si="9"/>
        <v>0</v>
      </c>
      <c r="P133" s="234">
        <f t="shared" si="10"/>
        <v>0</v>
      </c>
      <c r="Q133" s="235">
        <f>P133*[1]Factors!D120</f>
        <v>0</v>
      </c>
      <c r="R133" s="235">
        <f t="shared" si="11"/>
        <v>0</v>
      </c>
      <c r="S133" s="235">
        <f>R133*[1]Factors!D120</f>
        <v>0</v>
      </c>
      <c r="T133" s="236">
        <f>R133*[1]Factors!D120*[1]Factors!E120</f>
        <v>0</v>
      </c>
      <c r="U133" s="231"/>
      <c r="V133" s="232"/>
      <c r="W133" s="233"/>
      <c r="X133" s="232"/>
      <c r="Y133" s="232"/>
      <c r="Z133" s="232"/>
      <c r="AA133" s="232"/>
      <c r="AB133" s="232"/>
      <c r="AC133" s="232"/>
      <c r="AD133" s="232"/>
      <c r="AE133" s="232"/>
      <c r="AF133" s="232"/>
      <c r="AG133" s="233"/>
      <c r="AH133" s="232"/>
      <c r="AI133" s="232">
        <f t="shared" si="8"/>
        <v>0</v>
      </c>
      <c r="AJ133" s="232"/>
      <c r="AK133" s="233">
        <f t="shared" si="12"/>
        <v>0</v>
      </c>
    </row>
    <row r="134" spans="1:37" s="20" customFormat="1">
      <c r="A134" s="31"/>
      <c r="B134" s="31"/>
      <c r="C134" s="94"/>
      <c r="D134" s="94"/>
      <c r="E134" s="94"/>
      <c r="F134" s="149"/>
      <c r="G134" s="227">
        <v>5</v>
      </c>
      <c r="H134" s="228">
        <v>1999</v>
      </c>
      <c r="I134" s="229">
        <v>1999</v>
      </c>
      <c r="J134" s="229">
        <v>2000</v>
      </c>
      <c r="K134" s="343"/>
      <c r="L134" s="231"/>
      <c r="M134" s="232">
        <f t="shared" si="13"/>
        <v>0</v>
      </c>
      <c r="N134" s="232"/>
      <c r="O134" s="233">
        <f t="shared" si="9"/>
        <v>0</v>
      </c>
      <c r="P134" s="234">
        <f t="shared" si="10"/>
        <v>0</v>
      </c>
      <c r="Q134" s="235">
        <f>P134*[1]Factors!D121</f>
        <v>0</v>
      </c>
      <c r="R134" s="235">
        <f t="shared" si="11"/>
        <v>0</v>
      </c>
      <c r="S134" s="235">
        <f>R134*[1]Factors!D121</f>
        <v>0</v>
      </c>
      <c r="T134" s="236">
        <f>R134*[1]Factors!D121*[1]Factors!E121</f>
        <v>0</v>
      </c>
      <c r="U134" s="231"/>
      <c r="V134" s="232"/>
      <c r="W134" s="233"/>
      <c r="X134" s="232"/>
      <c r="Y134" s="232"/>
      <c r="Z134" s="232"/>
      <c r="AA134" s="232"/>
      <c r="AB134" s="232"/>
      <c r="AC134" s="232"/>
      <c r="AD134" s="232"/>
      <c r="AE134" s="232"/>
      <c r="AF134" s="232"/>
      <c r="AG134" s="233"/>
      <c r="AH134" s="232"/>
      <c r="AI134" s="232">
        <f t="shared" si="8"/>
        <v>0</v>
      </c>
      <c r="AJ134" s="232"/>
      <c r="AK134" s="233">
        <f t="shared" si="12"/>
        <v>0</v>
      </c>
    </row>
    <row r="135" spans="1:37" s="20" customFormat="1">
      <c r="A135" s="31"/>
      <c r="B135" s="31"/>
      <c r="C135" s="94"/>
      <c r="D135" s="94"/>
      <c r="E135" s="94"/>
      <c r="F135" s="149"/>
      <c r="G135" s="227">
        <v>6</v>
      </c>
      <c r="H135" s="228">
        <v>1999</v>
      </c>
      <c r="I135" s="229">
        <v>1999</v>
      </c>
      <c r="J135" s="229">
        <v>2000</v>
      </c>
      <c r="K135" s="343"/>
      <c r="L135" s="231"/>
      <c r="M135" s="232">
        <f t="shared" si="13"/>
        <v>0</v>
      </c>
      <c r="N135" s="232"/>
      <c r="O135" s="233">
        <f t="shared" si="9"/>
        <v>0</v>
      </c>
      <c r="P135" s="234">
        <f t="shared" si="10"/>
        <v>0</v>
      </c>
      <c r="Q135" s="235">
        <f>P135*[1]Factors!D122</f>
        <v>0</v>
      </c>
      <c r="R135" s="235">
        <f t="shared" si="11"/>
        <v>0</v>
      </c>
      <c r="S135" s="235">
        <f>R135*[1]Factors!D122</f>
        <v>0</v>
      </c>
      <c r="T135" s="236">
        <f>R135*[1]Factors!D122*[1]Factors!E122</f>
        <v>0</v>
      </c>
      <c r="U135" s="231"/>
      <c r="V135" s="232"/>
      <c r="W135" s="233"/>
      <c r="X135" s="232"/>
      <c r="Y135" s="232"/>
      <c r="Z135" s="232"/>
      <c r="AA135" s="232"/>
      <c r="AB135" s="232"/>
      <c r="AC135" s="232"/>
      <c r="AD135" s="232"/>
      <c r="AE135" s="232"/>
      <c r="AF135" s="232"/>
      <c r="AG135" s="233"/>
      <c r="AH135" s="232"/>
      <c r="AI135" s="232">
        <f t="shared" si="8"/>
        <v>0</v>
      </c>
      <c r="AJ135" s="232"/>
      <c r="AK135" s="233">
        <f t="shared" si="12"/>
        <v>0</v>
      </c>
    </row>
    <row r="136" spans="1:37" s="20" customFormat="1">
      <c r="A136" s="31"/>
      <c r="B136" s="31"/>
      <c r="C136" s="94"/>
      <c r="D136" s="94"/>
      <c r="E136" s="94"/>
      <c r="F136" s="149"/>
      <c r="G136" s="227">
        <v>7</v>
      </c>
      <c r="H136" s="228">
        <v>1999</v>
      </c>
      <c r="I136" s="229">
        <v>2000</v>
      </c>
      <c r="J136" s="229">
        <v>2000</v>
      </c>
      <c r="K136" s="343"/>
      <c r="L136" s="231"/>
      <c r="M136" s="232">
        <f t="shared" si="13"/>
        <v>0</v>
      </c>
      <c r="N136" s="232"/>
      <c r="O136" s="233">
        <f t="shared" si="9"/>
        <v>0</v>
      </c>
      <c r="P136" s="234">
        <f t="shared" si="10"/>
        <v>0</v>
      </c>
      <c r="Q136" s="235">
        <f>P136*[1]Factors!D123</f>
        <v>0</v>
      </c>
      <c r="R136" s="235">
        <f t="shared" si="11"/>
        <v>0</v>
      </c>
      <c r="S136" s="235">
        <f>R136*[1]Factors!D123</f>
        <v>0</v>
      </c>
      <c r="T136" s="236">
        <f>R136*[1]Factors!D123*[1]Factors!E123</f>
        <v>0</v>
      </c>
      <c r="U136" s="231"/>
      <c r="V136" s="232"/>
      <c r="W136" s="233"/>
      <c r="X136" s="232"/>
      <c r="Y136" s="232"/>
      <c r="Z136" s="232"/>
      <c r="AA136" s="232"/>
      <c r="AB136" s="232"/>
      <c r="AC136" s="232"/>
      <c r="AD136" s="232"/>
      <c r="AE136" s="232"/>
      <c r="AF136" s="232"/>
      <c r="AG136" s="233"/>
      <c r="AH136" s="232"/>
      <c r="AI136" s="232">
        <f t="shared" si="8"/>
        <v>0</v>
      </c>
      <c r="AJ136" s="232"/>
      <c r="AK136" s="233">
        <f t="shared" si="12"/>
        <v>0</v>
      </c>
    </row>
    <row r="137" spans="1:37" s="20" customFormat="1">
      <c r="A137" s="31"/>
      <c r="B137" s="31"/>
      <c r="C137" s="94"/>
      <c r="D137" s="94"/>
      <c r="E137" s="94"/>
      <c r="F137" s="149"/>
      <c r="G137" s="227">
        <v>8</v>
      </c>
      <c r="H137" s="228">
        <v>1999</v>
      </c>
      <c r="I137" s="229">
        <v>2000</v>
      </c>
      <c r="J137" s="229">
        <v>2000</v>
      </c>
      <c r="K137" s="343"/>
      <c r="L137" s="231"/>
      <c r="M137" s="232">
        <f t="shared" si="13"/>
        <v>0</v>
      </c>
      <c r="N137" s="232"/>
      <c r="O137" s="233">
        <f t="shared" si="9"/>
        <v>0</v>
      </c>
      <c r="P137" s="234">
        <f t="shared" si="10"/>
        <v>0</v>
      </c>
      <c r="Q137" s="235">
        <f>P137*[1]Factors!D124</f>
        <v>0</v>
      </c>
      <c r="R137" s="235">
        <f t="shared" si="11"/>
        <v>0</v>
      </c>
      <c r="S137" s="235">
        <f>R137*[1]Factors!D124</f>
        <v>0</v>
      </c>
      <c r="T137" s="236">
        <f>R137*[1]Factors!D124*[1]Factors!E124</f>
        <v>0</v>
      </c>
      <c r="U137" s="231"/>
      <c r="V137" s="232"/>
      <c r="W137" s="233"/>
      <c r="X137" s="232"/>
      <c r="Y137" s="232"/>
      <c r="Z137" s="232"/>
      <c r="AA137" s="232"/>
      <c r="AB137" s="232"/>
      <c r="AC137" s="232"/>
      <c r="AD137" s="232"/>
      <c r="AE137" s="232"/>
      <c r="AF137" s="232"/>
      <c r="AG137" s="233"/>
      <c r="AH137" s="232"/>
      <c r="AI137" s="232">
        <f t="shared" si="8"/>
        <v>0</v>
      </c>
      <c r="AJ137" s="232"/>
      <c r="AK137" s="233">
        <f t="shared" si="12"/>
        <v>0</v>
      </c>
    </row>
    <row r="138" spans="1:37" s="20" customFormat="1">
      <c r="A138" s="31"/>
      <c r="B138" s="31"/>
      <c r="C138" s="94"/>
      <c r="D138" s="94"/>
      <c r="E138" s="94"/>
      <c r="F138" s="149"/>
      <c r="G138" s="227">
        <v>9</v>
      </c>
      <c r="H138" s="228">
        <v>1999</v>
      </c>
      <c r="I138" s="229">
        <v>2000</v>
      </c>
      <c r="J138" s="229">
        <v>2000</v>
      </c>
      <c r="K138" s="343"/>
      <c r="L138" s="231"/>
      <c r="M138" s="232">
        <f t="shared" si="13"/>
        <v>0</v>
      </c>
      <c r="N138" s="232"/>
      <c r="O138" s="233">
        <f t="shared" si="9"/>
        <v>0</v>
      </c>
      <c r="P138" s="234">
        <f t="shared" si="10"/>
        <v>0</v>
      </c>
      <c r="Q138" s="235">
        <f>P138*[1]Factors!D125</f>
        <v>0</v>
      </c>
      <c r="R138" s="235">
        <f t="shared" si="11"/>
        <v>0</v>
      </c>
      <c r="S138" s="235">
        <f>R138*[1]Factors!D125</f>
        <v>0</v>
      </c>
      <c r="T138" s="236">
        <f>R138*[1]Factors!D125*[1]Factors!E125</f>
        <v>0</v>
      </c>
      <c r="U138" s="231"/>
      <c r="V138" s="232"/>
      <c r="W138" s="233"/>
      <c r="X138" s="232"/>
      <c r="Y138" s="232"/>
      <c r="Z138" s="232"/>
      <c r="AA138" s="232"/>
      <c r="AB138" s="232"/>
      <c r="AC138" s="232"/>
      <c r="AD138" s="232"/>
      <c r="AE138" s="232"/>
      <c r="AF138" s="232"/>
      <c r="AG138" s="233"/>
      <c r="AH138" s="232"/>
      <c r="AI138" s="232">
        <f t="shared" si="8"/>
        <v>0</v>
      </c>
      <c r="AJ138" s="232"/>
      <c r="AK138" s="233">
        <f t="shared" si="12"/>
        <v>0</v>
      </c>
    </row>
    <row r="139" spans="1:37" s="20" customFormat="1">
      <c r="A139" s="31"/>
      <c r="B139" s="31"/>
      <c r="C139" s="94"/>
      <c r="D139" s="94"/>
      <c r="E139" s="94"/>
      <c r="F139" s="149"/>
      <c r="G139" s="227">
        <v>10</v>
      </c>
      <c r="H139" s="228">
        <v>1999</v>
      </c>
      <c r="I139" s="229">
        <v>2000</v>
      </c>
      <c r="J139" s="229">
        <v>2000</v>
      </c>
      <c r="K139" s="343"/>
      <c r="L139" s="231"/>
      <c r="M139" s="232">
        <f t="shared" si="13"/>
        <v>0</v>
      </c>
      <c r="N139" s="232"/>
      <c r="O139" s="233">
        <f t="shared" si="9"/>
        <v>0</v>
      </c>
      <c r="P139" s="234">
        <f t="shared" si="10"/>
        <v>0</v>
      </c>
      <c r="Q139" s="235">
        <f>P139*[1]Factors!D126</f>
        <v>0</v>
      </c>
      <c r="R139" s="235">
        <f t="shared" si="11"/>
        <v>0</v>
      </c>
      <c r="S139" s="235">
        <f>R139*[1]Factors!D126</f>
        <v>0</v>
      </c>
      <c r="T139" s="236">
        <f>R139*[1]Factors!D126*[1]Factors!E126</f>
        <v>0</v>
      </c>
      <c r="U139" s="231"/>
      <c r="V139" s="232"/>
      <c r="W139" s="233"/>
      <c r="X139" s="232"/>
      <c r="Y139" s="232"/>
      <c r="Z139" s="232"/>
      <c r="AA139" s="232"/>
      <c r="AB139" s="232"/>
      <c r="AC139" s="232"/>
      <c r="AD139" s="232"/>
      <c r="AE139" s="232"/>
      <c r="AF139" s="232"/>
      <c r="AG139" s="233"/>
      <c r="AH139" s="232"/>
      <c r="AI139" s="232">
        <f t="shared" si="8"/>
        <v>0</v>
      </c>
      <c r="AJ139" s="232"/>
      <c r="AK139" s="233">
        <f t="shared" si="12"/>
        <v>0</v>
      </c>
    </row>
    <row r="140" spans="1:37" s="20" customFormat="1">
      <c r="A140" s="31"/>
      <c r="B140" s="31"/>
      <c r="C140" s="94"/>
      <c r="D140" s="94"/>
      <c r="E140" s="94"/>
      <c r="F140" s="149"/>
      <c r="G140" s="227">
        <v>11</v>
      </c>
      <c r="H140" s="228">
        <v>1999</v>
      </c>
      <c r="I140" s="229">
        <v>2000</v>
      </c>
      <c r="J140" s="229">
        <v>2000</v>
      </c>
      <c r="K140" s="343"/>
      <c r="L140" s="231"/>
      <c r="M140" s="232">
        <f t="shared" si="13"/>
        <v>0</v>
      </c>
      <c r="N140" s="232"/>
      <c r="O140" s="233">
        <f t="shared" si="9"/>
        <v>0</v>
      </c>
      <c r="P140" s="234">
        <f t="shared" si="10"/>
        <v>0</v>
      </c>
      <c r="Q140" s="235">
        <f>P140*[1]Factors!D127</f>
        <v>0</v>
      </c>
      <c r="R140" s="235">
        <f t="shared" si="11"/>
        <v>0</v>
      </c>
      <c r="S140" s="235">
        <f>R140*[1]Factors!D127</f>
        <v>0</v>
      </c>
      <c r="T140" s="236">
        <f>R140*[1]Factors!D127*[1]Factors!E127</f>
        <v>0</v>
      </c>
      <c r="U140" s="231"/>
      <c r="V140" s="232"/>
      <c r="W140" s="233"/>
      <c r="X140" s="232"/>
      <c r="Y140" s="232"/>
      <c r="Z140" s="232"/>
      <c r="AA140" s="232"/>
      <c r="AB140" s="232"/>
      <c r="AC140" s="232"/>
      <c r="AD140" s="232">
        <f>AD128*EXP(AD$20)</f>
        <v>0</v>
      </c>
      <c r="AE140" s="232"/>
      <c r="AF140" s="232">
        <f>AF128*EXP(AF$20)</f>
        <v>0</v>
      </c>
      <c r="AG140" s="233"/>
      <c r="AH140" s="232"/>
      <c r="AI140" s="232">
        <f t="shared" si="8"/>
        <v>0</v>
      </c>
      <c r="AJ140" s="232"/>
      <c r="AK140" s="233">
        <f t="shared" si="12"/>
        <v>0</v>
      </c>
    </row>
    <row r="141" spans="1:37" s="20" customFormat="1">
      <c r="A141" s="31"/>
      <c r="B141" s="31"/>
      <c r="C141" s="94"/>
      <c r="D141" s="94"/>
      <c r="E141" s="94"/>
      <c r="F141" s="149"/>
      <c r="G141" s="227">
        <v>12</v>
      </c>
      <c r="H141" s="228">
        <v>1999</v>
      </c>
      <c r="I141" s="229">
        <v>2000</v>
      </c>
      <c r="J141" s="229">
        <v>2000</v>
      </c>
      <c r="K141" s="343"/>
      <c r="L141" s="231"/>
      <c r="M141" s="232">
        <f t="shared" si="13"/>
        <v>0</v>
      </c>
      <c r="N141" s="232"/>
      <c r="O141" s="233">
        <f t="shared" si="9"/>
        <v>0</v>
      </c>
      <c r="P141" s="234">
        <f t="shared" si="10"/>
        <v>0</v>
      </c>
      <c r="Q141" s="235">
        <f>P141*[1]Factors!D128</f>
        <v>0</v>
      </c>
      <c r="R141" s="235">
        <f t="shared" si="11"/>
        <v>0</v>
      </c>
      <c r="S141" s="235">
        <f>R141*[1]Factors!D128</f>
        <v>0</v>
      </c>
      <c r="T141" s="236">
        <f>R141*[1]Factors!D128*[1]Factors!E128</f>
        <v>0</v>
      </c>
      <c r="U141" s="231"/>
      <c r="V141" s="232"/>
      <c r="W141" s="233"/>
      <c r="X141" s="232"/>
      <c r="Y141" s="232"/>
      <c r="Z141" s="232"/>
      <c r="AA141" s="232"/>
      <c r="AB141" s="232"/>
      <c r="AC141" s="232"/>
      <c r="AD141" s="232"/>
      <c r="AE141" s="232"/>
      <c r="AF141" s="232"/>
      <c r="AG141" s="233"/>
      <c r="AH141" s="232"/>
      <c r="AI141" s="232">
        <f t="shared" si="8"/>
        <v>0</v>
      </c>
      <c r="AJ141" s="232"/>
      <c r="AK141" s="233">
        <f t="shared" si="12"/>
        <v>0</v>
      </c>
    </row>
    <row r="142" spans="1:37" s="20" customFormat="1">
      <c r="A142" s="31"/>
      <c r="B142" s="31"/>
      <c r="C142" s="94"/>
      <c r="D142" s="94"/>
      <c r="E142" s="94"/>
      <c r="F142" s="149"/>
      <c r="G142" s="227">
        <v>1</v>
      </c>
      <c r="H142" s="228">
        <v>2000</v>
      </c>
      <c r="I142" s="229">
        <v>2000</v>
      </c>
      <c r="J142" s="229">
        <v>2000</v>
      </c>
      <c r="K142" s="343"/>
      <c r="L142" s="231"/>
      <c r="M142" s="232">
        <f t="shared" si="13"/>
        <v>0</v>
      </c>
      <c r="N142" s="232"/>
      <c r="O142" s="233">
        <f t="shared" si="9"/>
        <v>0</v>
      </c>
      <c r="P142" s="234">
        <f t="shared" si="10"/>
        <v>0</v>
      </c>
      <c r="Q142" s="235">
        <f>P142*[1]Factors!D129</f>
        <v>0</v>
      </c>
      <c r="R142" s="235">
        <f t="shared" si="11"/>
        <v>0</v>
      </c>
      <c r="S142" s="235">
        <f>R142*[1]Factors!D129</f>
        <v>0</v>
      </c>
      <c r="T142" s="236">
        <f>R142*[1]Factors!D129*[1]Factors!E129</f>
        <v>0</v>
      </c>
      <c r="U142" s="231"/>
      <c r="V142" s="232"/>
      <c r="W142" s="233"/>
      <c r="X142" s="232"/>
      <c r="Y142" s="232"/>
      <c r="Z142" s="232"/>
      <c r="AA142" s="232"/>
      <c r="AB142" s="232"/>
      <c r="AC142" s="232"/>
      <c r="AD142" s="232"/>
      <c r="AE142" s="232"/>
      <c r="AF142" s="232"/>
      <c r="AG142" s="233"/>
      <c r="AH142" s="232"/>
      <c r="AI142" s="232">
        <f t="shared" si="8"/>
        <v>0</v>
      </c>
      <c r="AJ142" s="232"/>
      <c r="AK142" s="233">
        <f t="shared" si="12"/>
        <v>0</v>
      </c>
    </row>
    <row r="143" spans="1:37" s="20" customFormat="1">
      <c r="A143" s="31"/>
      <c r="B143" s="31"/>
      <c r="C143" s="94"/>
      <c r="D143" s="94"/>
      <c r="E143" s="94"/>
      <c r="F143" s="149"/>
      <c r="G143" s="227">
        <v>2</v>
      </c>
      <c r="H143" s="228">
        <v>2000</v>
      </c>
      <c r="I143" s="229">
        <v>2000</v>
      </c>
      <c r="J143" s="229">
        <v>2000</v>
      </c>
      <c r="K143" s="343"/>
      <c r="L143" s="231"/>
      <c r="M143" s="232">
        <f t="shared" si="13"/>
        <v>0</v>
      </c>
      <c r="N143" s="232"/>
      <c r="O143" s="233">
        <f t="shared" si="9"/>
        <v>0</v>
      </c>
      <c r="P143" s="234">
        <f t="shared" si="10"/>
        <v>0</v>
      </c>
      <c r="Q143" s="235">
        <f>P143*[1]Factors!D130</f>
        <v>0</v>
      </c>
      <c r="R143" s="235">
        <f t="shared" si="11"/>
        <v>0</v>
      </c>
      <c r="S143" s="235">
        <f>R143*[1]Factors!D130</f>
        <v>0</v>
      </c>
      <c r="T143" s="236">
        <f>R143*[1]Factors!D130*[1]Factors!E130</f>
        <v>0</v>
      </c>
      <c r="U143" s="231"/>
      <c r="V143" s="232"/>
      <c r="W143" s="233"/>
      <c r="X143" s="232"/>
      <c r="Y143" s="232"/>
      <c r="Z143" s="232"/>
      <c r="AA143" s="232"/>
      <c r="AB143" s="232"/>
      <c r="AC143" s="232"/>
      <c r="AD143" s="232"/>
      <c r="AE143" s="232"/>
      <c r="AF143" s="232"/>
      <c r="AG143" s="233"/>
      <c r="AH143" s="232"/>
      <c r="AI143" s="232">
        <f t="shared" si="8"/>
        <v>0</v>
      </c>
      <c r="AJ143" s="232"/>
      <c r="AK143" s="233">
        <f t="shared" si="12"/>
        <v>0</v>
      </c>
    </row>
    <row r="144" spans="1:37" s="20" customFormat="1">
      <c r="A144" s="31"/>
      <c r="B144" s="31"/>
      <c r="C144" s="94"/>
      <c r="D144" s="94"/>
      <c r="E144" s="94"/>
      <c r="F144" s="149"/>
      <c r="G144" s="227">
        <v>3</v>
      </c>
      <c r="H144" s="228">
        <v>2000</v>
      </c>
      <c r="I144" s="229">
        <v>2000</v>
      </c>
      <c r="J144" s="229">
        <v>2000</v>
      </c>
      <c r="K144" s="343"/>
      <c r="L144" s="231"/>
      <c r="M144" s="232">
        <f t="shared" si="13"/>
        <v>0</v>
      </c>
      <c r="N144" s="232"/>
      <c r="O144" s="233">
        <f t="shared" si="9"/>
        <v>0</v>
      </c>
      <c r="P144" s="234">
        <f t="shared" si="10"/>
        <v>0</v>
      </c>
      <c r="Q144" s="235">
        <f>P144*[1]Factors!D131</f>
        <v>0</v>
      </c>
      <c r="R144" s="235">
        <f t="shared" si="11"/>
        <v>0</v>
      </c>
      <c r="S144" s="235">
        <f>R144*[1]Factors!D131</f>
        <v>0</v>
      </c>
      <c r="T144" s="236">
        <f>R144*[1]Factors!D131*[1]Factors!E131</f>
        <v>0</v>
      </c>
      <c r="U144" s="231"/>
      <c r="V144" s="232"/>
      <c r="W144" s="233"/>
      <c r="X144" s="232"/>
      <c r="Y144" s="232"/>
      <c r="Z144" s="232"/>
      <c r="AA144" s="232"/>
      <c r="AB144" s="232"/>
      <c r="AC144" s="232"/>
      <c r="AD144" s="232"/>
      <c r="AE144" s="232"/>
      <c r="AF144" s="232"/>
      <c r="AG144" s="233"/>
      <c r="AH144" s="232"/>
      <c r="AI144" s="232">
        <f t="shared" si="8"/>
        <v>0</v>
      </c>
      <c r="AJ144" s="232"/>
      <c r="AK144" s="233">
        <f t="shared" si="12"/>
        <v>0</v>
      </c>
    </row>
    <row r="145" spans="1:37" s="20" customFormat="1">
      <c r="A145" s="31"/>
      <c r="B145" s="31"/>
      <c r="C145" s="94"/>
      <c r="D145" s="94"/>
      <c r="E145" s="94"/>
      <c r="F145" s="149"/>
      <c r="G145" s="227">
        <v>4</v>
      </c>
      <c r="H145" s="228">
        <v>2000</v>
      </c>
      <c r="I145" s="229">
        <v>2000</v>
      </c>
      <c r="J145" s="229">
        <v>2001</v>
      </c>
      <c r="K145" s="343"/>
      <c r="L145" s="231"/>
      <c r="M145" s="232">
        <f t="shared" si="13"/>
        <v>0</v>
      </c>
      <c r="N145" s="232"/>
      <c r="O145" s="233">
        <f t="shared" si="9"/>
        <v>0</v>
      </c>
      <c r="P145" s="234">
        <f t="shared" si="10"/>
        <v>0</v>
      </c>
      <c r="Q145" s="235">
        <f>P145*[1]Factors!D132</f>
        <v>0</v>
      </c>
      <c r="R145" s="235">
        <f t="shared" si="11"/>
        <v>0</v>
      </c>
      <c r="S145" s="235">
        <f>R145*[1]Factors!D132</f>
        <v>0</v>
      </c>
      <c r="T145" s="236">
        <f>R145*[1]Factors!D132*[1]Factors!E132</f>
        <v>0</v>
      </c>
      <c r="U145" s="231"/>
      <c r="V145" s="232"/>
      <c r="W145" s="233"/>
      <c r="X145" s="232"/>
      <c r="Y145" s="232"/>
      <c r="Z145" s="232"/>
      <c r="AA145" s="232"/>
      <c r="AB145" s="232"/>
      <c r="AC145" s="232"/>
      <c r="AD145" s="232"/>
      <c r="AE145" s="232"/>
      <c r="AF145" s="232"/>
      <c r="AG145" s="233"/>
      <c r="AH145" s="232"/>
      <c r="AI145" s="232">
        <f t="shared" si="8"/>
        <v>0</v>
      </c>
      <c r="AJ145" s="232"/>
      <c r="AK145" s="233">
        <f t="shared" si="12"/>
        <v>0</v>
      </c>
    </row>
    <row r="146" spans="1:37" s="20" customFormat="1">
      <c r="A146" s="31"/>
      <c r="B146" s="31"/>
      <c r="C146" s="94"/>
      <c r="D146" s="94"/>
      <c r="E146" s="94"/>
      <c r="F146" s="149"/>
      <c r="G146" s="227">
        <v>5</v>
      </c>
      <c r="H146" s="228">
        <v>2000</v>
      </c>
      <c r="I146" s="229">
        <v>2000</v>
      </c>
      <c r="J146" s="229">
        <v>2001</v>
      </c>
      <c r="K146" s="343"/>
      <c r="L146" s="231"/>
      <c r="M146" s="232">
        <f t="shared" si="13"/>
        <v>0</v>
      </c>
      <c r="N146" s="232"/>
      <c r="O146" s="233">
        <f t="shared" si="9"/>
        <v>0</v>
      </c>
      <c r="P146" s="234">
        <f t="shared" si="10"/>
        <v>0</v>
      </c>
      <c r="Q146" s="235">
        <f>P146*[1]Factors!D133</f>
        <v>0</v>
      </c>
      <c r="R146" s="235">
        <f t="shared" si="11"/>
        <v>0</v>
      </c>
      <c r="S146" s="235">
        <f>R146*[1]Factors!D133</f>
        <v>0</v>
      </c>
      <c r="T146" s="236">
        <f>R146*[1]Factors!D133*[1]Factors!E133</f>
        <v>0</v>
      </c>
      <c r="U146" s="231"/>
      <c r="V146" s="232"/>
      <c r="W146" s="233"/>
      <c r="X146" s="232"/>
      <c r="Y146" s="232"/>
      <c r="Z146" s="232"/>
      <c r="AA146" s="232"/>
      <c r="AB146" s="232"/>
      <c r="AC146" s="232"/>
      <c r="AD146" s="232"/>
      <c r="AE146" s="232"/>
      <c r="AF146" s="232"/>
      <c r="AG146" s="233"/>
      <c r="AH146" s="232"/>
      <c r="AI146" s="232">
        <f t="shared" si="8"/>
        <v>0</v>
      </c>
      <c r="AJ146" s="232"/>
      <c r="AK146" s="233">
        <f t="shared" si="12"/>
        <v>0</v>
      </c>
    </row>
    <row r="147" spans="1:37" s="20" customFormat="1">
      <c r="A147" s="31"/>
      <c r="B147" s="31"/>
      <c r="C147" s="94"/>
      <c r="D147" s="94"/>
      <c r="E147" s="94"/>
      <c r="F147" s="149"/>
      <c r="G147" s="227">
        <v>6</v>
      </c>
      <c r="H147" s="228">
        <v>2000</v>
      </c>
      <c r="I147" s="229">
        <v>2000</v>
      </c>
      <c r="J147" s="229">
        <v>2001</v>
      </c>
      <c r="K147" s="343"/>
      <c r="L147" s="231"/>
      <c r="M147" s="232">
        <f t="shared" si="13"/>
        <v>0</v>
      </c>
      <c r="N147" s="232"/>
      <c r="O147" s="233">
        <f t="shared" si="9"/>
        <v>0</v>
      </c>
      <c r="P147" s="234">
        <f t="shared" si="10"/>
        <v>0</v>
      </c>
      <c r="Q147" s="235">
        <f>P147*[1]Factors!D134</f>
        <v>0</v>
      </c>
      <c r="R147" s="235">
        <f t="shared" si="11"/>
        <v>0</v>
      </c>
      <c r="S147" s="235">
        <f>R147*[1]Factors!D134</f>
        <v>0</v>
      </c>
      <c r="T147" s="236">
        <f>R147*[1]Factors!D134*[1]Factors!E134</f>
        <v>0</v>
      </c>
      <c r="U147" s="231"/>
      <c r="V147" s="232"/>
      <c r="W147" s="233"/>
      <c r="X147" s="232"/>
      <c r="Y147" s="232"/>
      <c r="Z147" s="232"/>
      <c r="AA147" s="232"/>
      <c r="AB147" s="232"/>
      <c r="AC147" s="232"/>
      <c r="AD147" s="232"/>
      <c r="AE147" s="232"/>
      <c r="AF147" s="232"/>
      <c r="AG147" s="233"/>
      <c r="AH147" s="232"/>
      <c r="AI147" s="232">
        <f t="shared" si="8"/>
        <v>0</v>
      </c>
      <c r="AJ147" s="232"/>
      <c r="AK147" s="233">
        <f t="shared" si="12"/>
        <v>0</v>
      </c>
    </row>
    <row r="148" spans="1:37" s="20" customFormat="1">
      <c r="A148" s="31"/>
      <c r="B148" s="31"/>
      <c r="C148" s="94"/>
      <c r="D148" s="94"/>
      <c r="E148" s="94"/>
      <c r="F148" s="149"/>
      <c r="G148" s="227">
        <v>7</v>
      </c>
      <c r="H148" s="228">
        <v>2000</v>
      </c>
      <c r="I148" s="229">
        <v>2001</v>
      </c>
      <c r="J148" s="229">
        <v>2001</v>
      </c>
      <c r="K148" s="343"/>
      <c r="L148" s="231"/>
      <c r="M148" s="232">
        <f t="shared" si="13"/>
        <v>0</v>
      </c>
      <c r="N148" s="232"/>
      <c r="O148" s="233">
        <f t="shared" si="9"/>
        <v>0</v>
      </c>
      <c r="P148" s="234">
        <f t="shared" si="10"/>
        <v>0</v>
      </c>
      <c r="Q148" s="235">
        <f>P148*[1]Factors!D135</f>
        <v>0</v>
      </c>
      <c r="R148" s="235">
        <f t="shared" si="11"/>
        <v>0</v>
      </c>
      <c r="S148" s="235">
        <f>R148*[1]Factors!D135</f>
        <v>0</v>
      </c>
      <c r="T148" s="236">
        <f>R148*[1]Factors!D135*[1]Factors!E135</f>
        <v>0</v>
      </c>
      <c r="U148" s="231"/>
      <c r="V148" s="232"/>
      <c r="W148" s="233"/>
      <c r="X148" s="232"/>
      <c r="Y148" s="232"/>
      <c r="Z148" s="232"/>
      <c r="AA148" s="232"/>
      <c r="AB148" s="232"/>
      <c r="AC148" s="232"/>
      <c r="AD148" s="232"/>
      <c r="AE148" s="232"/>
      <c r="AF148" s="232"/>
      <c r="AG148" s="233"/>
      <c r="AH148" s="232"/>
      <c r="AI148" s="232">
        <f t="shared" si="8"/>
        <v>0</v>
      </c>
      <c r="AJ148" s="232"/>
      <c r="AK148" s="233">
        <f t="shared" si="12"/>
        <v>0</v>
      </c>
    </row>
    <row r="149" spans="1:37" s="20" customFormat="1">
      <c r="A149" s="31"/>
      <c r="B149" s="31"/>
      <c r="C149" s="94"/>
      <c r="D149" s="94"/>
      <c r="E149" s="94"/>
      <c r="F149" s="149"/>
      <c r="G149" s="227">
        <v>8</v>
      </c>
      <c r="H149" s="228">
        <v>2000</v>
      </c>
      <c r="I149" s="229">
        <v>2001</v>
      </c>
      <c r="J149" s="229">
        <v>2001</v>
      </c>
      <c r="K149" s="343"/>
      <c r="L149" s="231"/>
      <c r="M149" s="232">
        <f t="shared" si="13"/>
        <v>0</v>
      </c>
      <c r="N149" s="232"/>
      <c r="O149" s="233">
        <f t="shared" si="9"/>
        <v>0</v>
      </c>
      <c r="P149" s="234">
        <f t="shared" si="10"/>
        <v>0</v>
      </c>
      <c r="Q149" s="235">
        <f>P149*[1]Factors!D136</f>
        <v>0</v>
      </c>
      <c r="R149" s="235">
        <f t="shared" si="11"/>
        <v>0</v>
      </c>
      <c r="S149" s="235">
        <f>R149*[1]Factors!D136</f>
        <v>0</v>
      </c>
      <c r="T149" s="236">
        <f>R149*[1]Factors!D136*[1]Factors!E136</f>
        <v>0</v>
      </c>
      <c r="U149" s="231"/>
      <c r="V149" s="232"/>
      <c r="W149" s="233"/>
      <c r="X149" s="232"/>
      <c r="Y149" s="232"/>
      <c r="Z149" s="232"/>
      <c r="AA149" s="232"/>
      <c r="AB149" s="232"/>
      <c r="AC149" s="232"/>
      <c r="AD149" s="232"/>
      <c r="AE149" s="232"/>
      <c r="AF149" s="232"/>
      <c r="AG149" s="233"/>
      <c r="AH149" s="232"/>
      <c r="AI149" s="232">
        <f t="shared" si="8"/>
        <v>0</v>
      </c>
      <c r="AJ149" s="232"/>
      <c r="AK149" s="233">
        <f t="shared" si="12"/>
        <v>0</v>
      </c>
    </row>
    <row r="150" spans="1:37" s="20" customFormat="1">
      <c r="A150" s="31"/>
      <c r="B150" s="31"/>
      <c r="C150" s="94"/>
      <c r="D150" s="94"/>
      <c r="E150" s="94"/>
      <c r="F150" s="149"/>
      <c r="G150" s="227">
        <v>9</v>
      </c>
      <c r="H150" s="228">
        <v>2000</v>
      </c>
      <c r="I150" s="229">
        <v>2001</v>
      </c>
      <c r="J150" s="229">
        <v>2001</v>
      </c>
      <c r="K150" s="343"/>
      <c r="L150" s="231"/>
      <c r="M150" s="232">
        <f t="shared" si="13"/>
        <v>0</v>
      </c>
      <c r="N150" s="232"/>
      <c r="O150" s="233">
        <f t="shared" si="9"/>
        <v>0</v>
      </c>
      <c r="P150" s="234">
        <f t="shared" si="10"/>
        <v>0</v>
      </c>
      <c r="Q150" s="235">
        <f>P150*[1]Factors!D137</f>
        <v>0</v>
      </c>
      <c r="R150" s="235">
        <f t="shared" si="11"/>
        <v>0</v>
      </c>
      <c r="S150" s="235">
        <f>R150*[1]Factors!D137</f>
        <v>0</v>
      </c>
      <c r="T150" s="236">
        <f>R150*[1]Factors!D137*[1]Factors!E137</f>
        <v>0</v>
      </c>
      <c r="U150" s="231"/>
      <c r="V150" s="232"/>
      <c r="W150" s="233"/>
      <c r="X150" s="232"/>
      <c r="Y150" s="232"/>
      <c r="Z150" s="232"/>
      <c r="AA150" s="232"/>
      <c r="AB150" s="232"/>
      <c r="AC150" s="232"/>
      <c r="AD150" s="232"/>
      <c r="AE150" s="232"/>
      <c r="AF150" s="232"/>
      <c r="AG150" s="233"/>
      <c r="AH150" s="232"/>
      <c r="AI150" s="232">
        <f t="shared" ref="AI150:AI213" si="14">AC150</f>
        <v>0</v>
      </c>
      <c r="AJ150" s="232"/>
      <c r="AK150" s="233">
        <f t="shared" si="12"/>
        <v>0</v>
      </c>
    </row>
    <row r="151" spans="1:37" s="20" customFormat="1">
      <c r="A151" s="31"/>
      <c r="B151" s="31"/>
      <c r="C151" s="94"/>
      <c r="D151" s="94"/>
      <c r="E151" s="94"/>
      <c r="F151" s="149"/>
      <c r="G151" s="227">
        <v>10</v>
      </c>
      <c r="H151" s="228">
        <v>2000</v>
      </c>
      <c r="I151" s="229">
        <v>2001</v>
      </c>
      <c r="J151" s="229">
        <v>2001</v>
      </c>
      <c r="K151" s="343"/>
      <c r="L151" s="231"/>
      <c r="M151" s="232">
        <f t="shared" si="13"/>
        <v>0</v>
      </c>
      <c r="N151" s="232"/>
      <c r="O151" s="233">
        <f t="shared" ref="O151:O214" si="15">N151+M151</f>
        <v>0</v>
      </c>
      <c r="P151" s="234">
        <f t="shared" ref="P151:P214" si="16">O151</f>
        <v>0</v>
      </c>
      <c r="Q151" s="235">
        <f>P151*[1]Factors!D138</f>
        <v>0</v>
      </c>
      <c r="R151" s="235">
        <f t="shared" ref="R151:R214" si="17">U151+W151</f>
        <v>0</v>
      </c>
      <c r="S151" s="235">
        <f>R151*[1]Factors!D138</f>
        <v>0</v>
      </c>
      <c r="T151" s="236">
        <f>R151*[1]Factors!D138*[1]Factors!E138</f>
        <v>0</v>
      </c>
      <c r="U151" s="231"/>
      <c r="V151" s="232"/>
      <c r="W151" s="233"/>
      <c r="X151" s="232"/>
      <c r="Y151" s="232"/>
      <c r="Z151" s="232"/>
      <c r="AA151" s="232"/>
      <c r="AB151" s="232"/>
      <c r="AC151" s="232"/>
      <c r="AD151" s="232"/>
      <c r="AE151" s="232"/>
      <c r="AF151" s="232"/>
      <c r="AG151" s="233"/>
      <c r="AH151" s="232"/>
      <c r="AI151" s="232">
        <f t="shared" si="14"/>
        <v>0</v>
      </c>
      <c r="AJ151" s="232"/>
      <c r="AK151" s="233">
        <f t="shared" ref="AK151:AK214" si="18">AJ151+AI151</f>
        <v>0</v>
      </c>
    </row>
    <row r="152" spans="1:37" s="20" customFormat="1">
      <c r="A152" s="31"/>
      <c r="B152" s="31"/>
      <c r="C152" s="94"/>
      <c r="D152" s="94"/>
      <c r="E152" s="94"/>
      <c r="F152" s="149"/>
      <c r="G152" s="227">
        <v>11</v>
      </c>
      <c r="H152" s="228">
        <v>2000</v>
      </c>
      <c r="I152" s="229">
        <v>2001</v>
      </c>
      <c r="J152" s="229">
        <v>2001</v>
      </c>
      <c r="K152" s="343"/>
      <c r="L152" s="231"/>
      <c r="M152" s="232">
        <f t="shared" si="13"/>
        <v>0</v>
      </c>
      <c r="N152" s="232"/>
      <c r="O152" s="233">
        <f t="shared" si="15"/>
        <v>0</v>
      </c>
      <c r="P152" s="234">
        <f t="shared" si="16"/>
        <v>0</v>
      </c>
      <c r="Q152" s="235">
        <f>P152*[1]Factors!D139</f>
        <v>0</v>
      </c>
      <c r="R152" s="235">
        <f t="shared" si="17"/>
        <v>0</v>
      </c>
      <c r="S152" s="235">
        <f>R152*[1]Factors!D139</f>
        <v>0</v>
      </c>
      <c r="T152" s="236">
        <f>R152*[1]Factors!D139*[1]Factors!E139</f>
        <v>0</v>
      </c>
      <c r="U152" s="231"/>
      <c r="V152" s="232"/>
      <c r="W152" s="233"/>
      <c r="X152" s="232"/>
      <c r="Y152" s="232"/>
      <c r="Z152" s="232"/>
      <c r="AA152" s="232"/>
      <c r="AB152" s="232"/>
      <c r="AC152" s="232"/>
      <c r="AD152" s="232">
        <f>AD140*EXP(AD$20)</f>
        <v>0</v>
      </c>
      <c r="AE152" s="232"/>
      <c r="AF152" s="232">
        <f>AF140*EXP(AF$20)</f>
        <v>0</v>
      </c>
      <c r="AG152" s="233"/>
      <c r="AH152" s="232"/>
      <c r="AI152" s="232">
        <f t="shared" si="14"/>
        <v>0</v>
      </c>
      <c r="AJ152" s="232"/>
      <c r="AK152" s="233">
        <f t="shared" si="18"/>
        <v>0</v>
      </c>
    </row>
    <row r="153" spans="1:37" s="20" customFormat="1">
      <c r="A153" s="31"/>
      <c r="B153" s="31"/>
      <c r="C153" s="94"/>
      <c r="D153" s="94"/>
      <c r="E153" s="94"/>
      <c r="F153" s="149"/>
      <c r="G153" s="227">
        <v>12</v>
      </c>
      <c r="H153" s="228">
        <v>2000</v>
      </c>
      <c r="I153" s="229">
        <v>2001</v>
      </c>
      <c r="J153" s="229">
        <v>2001</v>
      </c>
      <c r="K153" s="343"/>
      <c r="L153" s="231"/>
      <c r="M153" s="232">
        <f t="shared" si="13"/>
        <v>0</v>
      </c>
      <c r="N153" s="232"/>
      <c r="O153" s="233">
        <f t="shared" si="15"/>
        <v>0</v>
      </c>
      <c r="P153" s="234">
        <f t="shared" si="16"/>
        <v>0</v>
      </c>
      <c r="Q153" s="235">
        <f>P153*[1]Factors!D140</f>
        <v>0</v>
      </c>
      <c r="R153" s="235">
        <f t="shared" si="17"/>
        <v>0</v>
      </c>
      <c r="S153" s="235">
        <f>R153*[1]Factors!D140</f>
        <v>0</v>
      </c>
      <c r="T153" s="236">
        <f>R153*[1]Factors!D140*[1]Factors!E140</f>
        <v>0</v>
      </c>
      <c r="U153" s="231"/>
      <c r="V153" s="232"/>
      <c r="W153" s="233"/>
      <c r="X153" s="232"/>
      <c r="Y153" s="232"/>
      <c r="Z153" s="232"/>
      <c r="AA153" s="232"/>
      <c r="AB153" s="232"/>
      <c r="AC153" s="232"/>
      <c r="AD153" s="232"/>
      <c r="AE153" s="232"/>
      <c r="AF153" s="232"/>
      <c r="AG153" s="233"/>
      <c r="AH153" s="232"/>
      <c r="AI153" s="232">
        <f t="shared" si="14"/>
        <v>0</v>
      </c>
      <c r="AJ153" s="232"/>
      <c r="AK153" s="233">
        <f t="shared" si="18"/>
        <v>0</v>
      </c>
    </row>
    <row r="154" spans="1:37" s="20" customFormat="1">
      <c r="A154" s="31"/>
      <c r="B154" s="31"/>
      <c r="C154" s="94"/>
      <c r="D154" s="94"/>
      <c r="E154" s="94"/>
      <c r="F154" s="149"/>
      <c r="G154" s="227">
        <v>1</v>
      </c>
      <c r="H154" s="228">
        <v>2001</v>
      </c>
      <c r="I154" s="229">
        <v>2001</v>
      </c>
      <c r="J154" s="229">
        <v>2001</v>
      </c>
      <c r="K154" s="343"/>
      <c r="L154" s="231"/>
      <c r="M154" s="232">
        <f t="shared" si="13"/>
        <v>0</v>
      </c>
      <c r="N154" s="232"/>
      <c r="O154" s="233">
        <f t="shared" si="15"/>
        <v>0</v>
      </c>
      <c r="P154" s="234">
        <f t="shared" si="16"/>
        <v>0</v>
      </c>
      <c r="Q154" s="235">
        <f>P154*[1]Factors!D141</f>
        <v>0</v>
      </c>
      <c r="R154" s="235">
        <f t="shared" si="17"/>
        <v>0</v>
      </c>
      <c r="S154" s="235">
        <f>R154*[1]Factors!D141</f>
        <v>0</v>
      </c>
      <c r="T154" s="236">
        <f>R154*[1]Factors!D141*[1]Factors!E141</f>
        <v>0</v>
      </c>
      <c r="U154" s="231"/>
      <c r="V154" s="232"/>
      <c r="W154" s="233"/>
      <c r="X154" s="232"/>
      <c r="Y154" s="232"/>
      <c r="Z154" s="232"/>
      <c r="AA154" s="232"/>
      <c r="AB154" s="232"/>
      <c r="AC154" s="232"/>
      <c r="AD154" s="232"/>
      <c r="AE154" s="232"/>
      <c r="AF154" s="232"/>
      <c r="AG154" s="233"/>
      <c r="AH154" s="232"/>
      <c r="AI154" s="232">
        <f t="shared" si="14"/>
        <v>0</v>
      </c>
      <c r="AJ154" s="232"/>
      <c r="AK154" s="233">
        <f t="shared" si="18"/>
        <v>0</v>
      </c>
    </row>
    <row r="155" spans="1:37" s="20" customFormat="1">
      <c r="A155" s="31"/>
      <c r="B155" s="31"/>
      <c r="C155" s="94"/>
      <c r="D155" s="94"/>
      <c r="E155" s="94"/>
      <c r="F155" s="149"/>
      <c r="G155" s="227">
        <v>2</v>
      </c>
      <c r="H155" s="228">
        <v>2001</v>
      </c>
      <c r="I155" s="229">
        <v>2001</v>
      </c>
      <c r="J155" s="229">
        <v>2001</v>
      </c>
      <c r="K155" s="343"/>
      <c r="L155" s="231"/>
      <c r="M155" s="232">
        <f t="shared" si="13"/>
        <v>0</v>
      </c>
      <c r="N155" s="232"/>
      <c r="O155" s="233">
        <f t="shared" si="15"/>
        <v>0</v>
      </c>
      <c r="P155" s="234">
        <f t="shared" si="16"/>
        <v>0</v>
      </c>
      <c r="Q155" s="235">
        <f>P155*[1]Factors!D142</f>
        <v>0</v>
      </c>
      <c r="R155" s="235">
        <f t="shared" si="17"/>
        <v>0</v>
      </c>
      <c r="S155" s="235">
        <f>R155*[1]Factors!D142</f>
        <v>0</v>
      </c>
      <c r="T155" s="236">
        <f>R155*[1]Factors!D142*[1]Factors!E142</f>
        <v>0</v>
      </c>
      <c r="U155" s="231"/>
      <c r="V155" s="232"/>
      <c r="W155" s="233"/>
      <c r="X155" s="232"/>
      <c r="Y155" s="232"/>
      <c r="Z155" s="232"/>
      <c r="AA155" s="232"/>
      <c r="AB155" s="232"/>
      <c r="AC155" s="232"/>
      <c r="AD155" s="232"/>
      <c r="AE155" s="232"/>
      <c r="AF155" s="232"/>
      <c r="AG155" s="233"/>
      <c r="AH155" s="232"/>
      <c r="AI155" s="232">
        <f t="shared" si="14"/>
        <v>0</v>
      </c>
      <c r="AJ155" s="232"/>
      <c r="AK155" s="233">
        <f t="shared" si="18"/>
        <v>0</v>
      </c>
    </row>
    <row r="156" spans="1:37" s="20" customFormat="1">
      <c r="A156" s="31"/>
      <c r="B156" s="31"/>
      <c r="C156" s="94"/>
      <c r="D156" s="94"/>
      <c r="E156" s="94"/>
      <c r="F156" s="149"/>
      <c r="G156" s="227">
        <v>3</v>
      </c>
      <c r="H156" s="228">
        <v>2001</v>
      </c>
      <c r="I156" s="229">
        <v>2001</v>
      </c>
      <c r="J156" s="229">
        <v>2001</v>
      </c>
      <c r="K156" s="343"/>
      <c r="L156" s="231"/>
      <c r="M156" s="232">
        <f t="shared" si="13"/>
        <v>0</v>
      </c>
      <c r="N156" s="232"/>
      <c r="O156" s="233">
        <f t="shared" si="15"/>
        <v>0</v>
      </c>
      <c r="P156" s="234">
        <f t="shared" si="16"/>
        <v>0</v>
      </c>
      <c r="Q156" s="235">
        <f>P156*[1]Factors!D143</f>
        <v>0</v>
      </c>
      <c r="R156" s="235">
        <f t="shared" si="17"/>
        <v>0</v>
      </c>
      <c r="S156" s="235">
        <f>R156*[1]Factors!D143</f>
        <v>0</v>
      </c>
      <c r="T156" s="236">
        <f>R156*[1]Factors!D143*[1]Factors!E143</f>
        <v>0</v>
      </c>
      <c r="U156" s="231"/>
      <c r="V156" s="232"/>
      <c r="W156" s="233"/>
      <c r="X156" s="232"/>
      <c r="Y156" s="232"/>
      <c r="Z156" s="232"/>
      <c r="AA156" s="232"/>
      <c r="AB156" s="232"/>
      <c r="AC156" s="232"/>
      <c r="AD156" s="232"/>
      <c r="AE156" s="232"/>
      <c r="AF156" s="232"/>
      <c r="AG156" s="233"/>
      <c r="AH156" s="232"/>
      <c r="AI156" s="232">
        <f t="shared" si="14"/>
        <v>0</v>
      </c>
      <c r="AJ156" s="232"/>
      <c r="AK156" s="233">
        <f t="shared" si="18"/>
        <v>0</v>
      </c>
    </row>
    <row r="157" spans="1:37" s="20" customFormat="1">
      <c r="A157" s="31"/>
      <c r="B157" s="31"/>
      <c r="C157" s="94"/>
      <c r="D157" s="94"/>
      <c r="E157" s="94"/>
      <c r="F157" s="149"/>
      <c r="G157" s="227">
        <v>4</v>
      </c>
      <c r="H157" s="228">
        <v>2001</v>
      </c>
      <c r="I157" s="229">
        <v>2001</v>
      </c>
      <c r="J157" s="229">
        <v>2002</v>
      </c>
      <c r="K157" s="343"/>
      <c r="L157" s="231"/>
      <c r="M157" s="232">
        <f t="shared" si="13"/>
        <v>0</v>
      </c>
      <c r="N157" s="232"/>
      <c r="O157" s="233">
        <f t="shared" si="15"/>
        <v>0</v>
      </c>
      <c r="P157" s="234">
        <f t="shared" si="16"/>
        <v>0</v>
      </c>
      <c r="Q157" s="235">
        <f>P157*[1]Factors!D144</f>
        <v>0</v>
      </c>
      <c r="R157" s="235">
        <f t="shared" si="17"/>
        <v>0</v>
      </c>
      <c r="S157" s="235">
        <f>R157*[1]Factors!D144</f>
        <v>0</v>
      </c>
      <c r="T157" s="236">
        <f>R157*[1]Factors!D144*[1]Factors!E144</f>
        <v>0</v>
      </c>
      <c r="U157" s="231"/>
      <c r="V157" s="232"/>
      <c r="W157" s="233"/>
      <c r="X157" s="232"/>
      <c r="Y157" s="232"/>
      <c r="Z157" s="232"/>
      <c r="AA157" s="232"/>
      <c r="AB157" s="232"/>
      <c r="AC157" s="232"/>
      <c r="AD157" s="232"/>
      <c r="AE157" s="232"/>
      <c r="AF157" s="232"/>
      <c r="AG157" s="233"/>
      <c r="AH157" s="232"/>
      <c r="AI157" s="232">
        <f t="shared" si="14"/>
        <v>0</v>
      </c>
      <c r="AJ157" s="232"/>
      <c r="AK157" s="233">
        <f t="shared" si="18"/>
        <v>0</v>
      </c>
    </row>
    <row r="158" spans="1:37" s="20" customFormat="1">
      <c r="A158" s="31"/>
      <c r="B158" s="31"/>
      <c r="C158" s="94"/>
      <c r="D158" s="94"/>
      <c r="E158" s="94"/>
      <c r="F158" s="149"/>
      <c r="G158" s="227">
        <v>5</v>
      </c>
      <c r="H158" s="228">
        <v>2001</v>
      </c>
      <c r="I158" s="229">
        <v>2001</v>
      </c>
      <c r="J158" s="229">
        <v>2002</v>
      </c>
      <c r="K158" s="343"/>
      <c r="L158" s="231"/>
      <c r="M158" s="232">
        <f t="shared" si="13"/>
        <v>0</v>
      </c>
      <c r="N158" s="232"/>
      <c r="O158" s="233">
        <f t="shared" si="15"/>
        <v>0</v>
      </c>
      <c r="P158" s="234">
        <f t="shared" si="16"/>
        <v>0</v>
      </c>
      <c r="Q158" s="235">
        <f>P158*[1]Factors!D145</f>
        <v>0</v>
      </c>
      <c r="R158" s="235">
        <f t="shared" si="17"/>
        <v>0</v>
      </c>
      <c r="S158" s="235">
        <f>R158*[1]Factors!D145</f>
        <v>0</v>
      </c>
      <c r="T158" s="236">
        <f>R158*[1]Factors!D145*[1]Factors!E145</f>
        <v>0</v>
      </c>
      <c r="U158" s="231"/>
      <c r="V158" s="232"/>
      <c r="W158" s="233"/>
      <c r="X158" s="232"/>
      <c r="Y158" s="232"/>
      <c r="Z158" s="232"/>
      <c r="AA158" s="232"/>
      <c r="AB158" s="232"/>
      <c r="AC158" s="232"/>
      <c r="AD158" s="232"/>
      <c r="AE158" s="232"/>
      <c r="AF158" s="232"/>
      <c r="AG158" s="233"/>
      <c r="AH158" s="232"/>
      <c r="AI158" s="232">
        <f t="shared" si="14"/>
        <v>0</v>
      </c>
      <c r="AJ158" s="232"/>
      <c r="AK158" s="233">
        <f t="shared" si="18"/>
        <v>0</v>
      </c>
    </row>
    <row r="159" spans="1:37" s="20" customFormat="1">
      <c r="A159" s="31"/>
      <c r="B159" s="31"/>
      <c r="C159" s="94"/>
      <c r="D159" s="94"/>
      <c r="E159" s="94"/>
      <c r="F159" s="149"/>
      <c r="G159" s="227">
        <v>6</v>
      </c>
      <c r="H159" s="228">
        <v>2001</v>
      </c>
      <c r="I159" s="229">
        <v>2001</v>
      </c>
      <c r="J159" s="229">
        <v>2002</v>
      </c>
      <c r="K159" s="343"/>
      <c r="L159" s="231"/>
      <c r="M159" s="232">
        <f t="shared" si="13"/>
        <v>0</v>
      </c>
      <c r="N159" s="232"/>
      <c r="O159" s="233">
        <f t="shared" si="15"/>
        <v>0</v>
      </c>
      <c r="P159" s="234">
        <f t="shared" si="16"/>
        <v>0</v>
      </c>
      <c r="Q159" s="235">
        <f>P159*[1]Factors!D146</f>
        <v>0</v>
      </c>
      <c r="R159" s="235">
        <f t="shared" si="17"/>
        <v>0</v>
      </c>
      <c r="S159" s="235">
        <f>R159*[1]Factors!D146</f>
        <v>0</v>
      </c>
      <c r="T159" s="236">
        <f>R159*[1]Factors!D146*[1]Factors!E146</f>
        <v>0</v>
      </c>
      <c r="U159" s="231"/>
      <c r="V159" s="232"/>
      <c r="W159" s="233"/>
      <c r="X159" s="232"/>
      <c r="Y159" s="232"/>
      <c r="Z159" s="232"/>
      <c r="AA159" s="232"/>
      <c r="AB159" s="232"/>
      <c r="AC159" s="232"/>
      <c r="AD159" s="232"/>
      <c r="AE159" s="232"/>
      <c r="AF159" s="232"/>
      <c r="AG159" s="233"/>
      <c r="AH159" s="232"/>
      <c r="AI159" s="232">
        <f t="shared" si="14"/>
        <v>0</v>
      </c>
      <c r="AJ159" s="232"/>
      <c r="AK159" s="233">
        <f t="shared" si="18"/>
        <v>0</v>
      </c>
    </row>
    <row r="160" spans="1:37" s="20" customFormat="1">
      <c r="A160" s="31"/>
      <c r="B160" s="31"/>
      <c r="C160" s="94"/>
      <c r="D160" s="94"/>
      <c r="E160" s="94"/>
      <c r="F160" s="149"/>
      <c r="G160" s="227">
        <v>7</v>
      </c>
      <c r="H160" s="228">
        <v>2001</v>
      </c>
      <c r="I160" s="229">
        <v>2002</v>
      </c>
      <c r="J160" s="229">
        <v>2002</v>
      </c>
      <c r="K160" s="343"/>
      <c r="L160" s="231"/>
      <c r="M160" s="232">
        <f t="shared" si="13"/>
        <v>0</v>
      </c>
      <c r="N160" s="232"/>
      <c r="O160" s="233">
        <f t="shared" si="15"/>
        <v>0</v>
      </c>
      <c r="P160" s="234">
        <f t="shared" si="16"/>
        <v>0</v>
      </c>
      <c r="Q160" s="235">
        <f>P160*[1]Factors!D147</f>
        <v>0</v>
      </c>
      <c r="R160" s="235">
        <f t="shared" si="17"/>
        <v>0</v>
      </c>
      <c r="S160" s="235">
        <f>R160*[1]Factors!D147</f>
        <v>0</v>
      </c>
      <c r="T160" s="236">
        <f>R160*[1]Factors!D147*[1]Factors!E147</f>
        <v>0</v>
      </c>
      <c r="U160" s="231"/>
      <c r="V160" s="232"/>
      <c r="W160" s="233"/>
      <c r="X160" s="232"/>
      <c r="Y160" s="232"/>
      <c r="Z160" s="232"/>
      <c r="AA160" s="232"/>
      <c r="AB160" s="232"/>
      <c r="AC160" s="232"/>
      <c r="AD160" s="232"/>
      <c r="AE160" s="232"/>
      <c r="AF160" s="232"/>
      <c r="AG160" s="233"/>
      <c r="AH160" s="232"/>
      <c r="AI160" s="232">
        <f t="shared" si="14"/>
        <v>0</v>
      </c>
      <c r="AJ160" s="232"/>
      <c r="AK160" s="233">
        <f t="shared" si="18"/>
        <v>0</v>
      </c>
    </row>
    <row r="161" spans="1:37" s="20" customFormat="1">
      <c r="A161" s="31"/>
      <c r="B161" s="31"/>
      <c r="C161" s="94"/>
      <c r="D161" s="94"/>
      <c r="E161" s="94"/>
      <c r="F161" s="149"/>
      <c r="G161" s="227">
        <v>8</v>
      </c>
      <c r="H161" s="228">
        <v>2001</v>
      </c>
      <c r="I161" s="229">
        <v>2002</v>
      </c>
      <c r="J161" s="229">
        <v>2002</v>
      </c>
      <c r="K161" s="343"/>
      <c r="L161" s="231"/>
      <c r="M161" s="232">
        <f t="shared" si="13"/>
        <v>0</v>
      </c>
      <c r="N161" s="232"/>
      <c r="O161" s="233">
        <f t="shared" si="15"/>
        <v>0</v>
      </c>
      <c r="P161" s="234">
        <f t="shared" si="16"/>
        <v>0</v>
      </c>
      <c r="Q161" s="235">
        <f>P161*[1]Factors!D148</f>
        <v>0</v>
      </c>
      <c r="R161" s="235">
        <f t="shared" si="17"/>
        <v>0</v>
      </c>
      <c r="S161" s="235">
        <f>R161*[1]Factors!D148</f>
        <v>0</v>
      </c>
      <c r="T161" s="236">
        <f>R161*[1]Factors!D148*[1]Factors!E148</f>
        <v>0</v>
      </c>
      <c r="U161" s="231"/>
      <c r="V161" s="232"/>
      <c r="W161" s="233"/>
      <c r="X161" s="232"/>
      <c r="Y161" s="232"/>
      <c r="Z161" s="232"/>
      <c r="AA161" s="232"/>
      <c r="AB161" s="232"/>
      <c r="AC161" s="232"/>
      <c r="AD161" s="232"/>
      <c r="AE161" s="232"/>
      <c r="AF161" s="232"/>
      <c r="AG161" s="233"/>
      <c r="AH161" s="232"/>
      <c r="AI161" s="232">
        <f t="shared" si="14"/>
        <v>0</v>
      </c>
      <c r="AJ161" s="232"/>
      <c r="AK161" s="233">
        <f t="shared" si="18"/>
        <v>0</v>
      </c>
    </row>
    <row r="162" spans="1:37" s="20" customFormat="1">
      <c r="A162" s="31"/>
      <c r="B162" s="31"/>
      <c r="C162" s="94"/>
      <c r="D162" s="94"/>
      <c r="E162" s="94"/>
      <c r="F162" s="149"/>
      <c r="G162" s="227">
        <v>9</v>
      </c>
      <c r="H162" s="228">
        <v>2001</v>
      </c>
      <c r="I162" s="229">
        <v>2002</v>
      </c>
      <c r="J162" s="229">
        <v>2002</v>
      </c>
      <c r="K162" s="343"/>
      <c r="L162" s="231"/>
      <c r="M162" s="232">
        <f t="shared" si="13"/>
        <v>0</v>
      </c>
      <c r="N162" s="232"/>
      <c r="O162" s="233">
        <f t="shared" si="15"/>
        <v>0</v>
      </c>
      <c r="P162" s="234">
        <f t="shared" si="16"/>
        <v>0</v>
      </c>
      <c r="Q162" s="235">
        <f>P162*[1]Factors!D149</f>
        <v>0</v>
      </c>
      <c r="R162" s="235">
        <f t="shared" si="17"/>
        <v>0</v>
      </c>
      <c r="S162" s="235">
        <f>R162*[1]Factors!D149</f>
        <v>0</v>
      </c>
      <c r="T162" s="236">
        <f>R162*[1]Factors!D149*[1]Factors!E149</f>
        <v>0</v>
      </c>
      <c r="U162" s="231"/>
      <c r="V162" s="232"/>
      <c r="W162" s="233"/>
      <c r="X162" s="232"/>
      <c r="Y162" s="232"/>
      <c r="Z162" s="232"/>
      <c r="AA162" s="232"/>
      <c r="AB162" s="232"/>
      <c r="AC162" s="232"/>
      <c r="AD162" s="232"/>
      <c r="AE162" s="232"/>
      <c r="AF162" s="232"/>
      <c r="AG162" s="233"/>
      <c r="AH162" s="232"/>
      <c r="AI162" s="232">
        <f t="shared" si="14"/>
        <v>0</v>
      </c>
      <c r="AJ162" s="232"/>
      <c r="AK162" s="233">
        <f t="shared" si="18"/>
        <v>0</v>
      </c>
    </row>
    <row r="163" spans="1:37" s="20" customFormat="1">
      <c r="A163" s="31"/>
      <c r="B163" s="31"/>
      <c r="C163" s="94"/>
      <c r="D163" s="94"/>
      <c r="E163" s="94"/>
      <c r="F163" s="149"/>
      <c r="G163" s="227">
        <v>10</v>
      </c>
      <c r="H163" s="228">
        <v>2001</v>
      </c>
      <c r="I163" s="229">
        <v>2002</v>
      </c>
      <c r="J163" s="229">
        <v>2002</v>
      </c>
      <c r="K163" s="343"/>
      <c r="L163" s="231"/>
      <c r="M163" s="232">
        <f t="shared" si="13"/>
        <v>0</v>
      </c>
      <c r="N163" s="232"/>
      <c r="O163" s="233">
        <f t="shared" si="15"/>
        <v>0</v>
      </c>
      <c r="P163" s="234">
        <f t="shared" si="16"/>
        <v>0</v>
      </c>
      <c r="Q163" s="235">
        <f>P163*[1]Factors!D150</f>
        <v>0</v>
      </c>
      <c r="R163" s="235">
        <f t="shared" si="17"/>
        <v>0</v>
      </c>
      <c r="S163" s="235">
        <f>R163*[1]Factors!D150</f>
        <v>0</v>
      </c>
      <c r="T163" s="236">
        <f>R163*[1]Factors!D150*[1]Factors!E150</f>
        <v>0</v>
      </c>
      <c r="U163" s="231"/>
      <c r="V163" s="232"/>
      <c r="W163" s="233"/>
      <c r="X163" s="232"/>
      <c r="Y163" s="232"/>
      <c r="Z163" s="232"/>
      <c r="AA163" s="232"/>
      <c r="AB163" s="232"/>
      <c r="AC163" s="232"/>
      <c r="AD163" s="232"/>
      <c r="AE163" s="232"/>
      <c r="AF163" s="232"/>
      <c r="AG163" s="233"/>
      <c r="AH163" s="232"/>
      <c r="AI163" s="232">
        <f t="shared" si="14"/>
        <v>0</v>
      </c>
      <c r="AJ163" s="232"/>
      <c r="AK163" s="233">
        <f t="shared" si="18"/>
        <v>0</v>
      </c>
    </row>
    <row r="164" spans="1:37" s="20" customFormat="1">
      <c r="A164" s="31"/>
      <c r="B164" s="31"/>
      <c r="C164" s="94"/>
      <c r="D164" s="94"/>
      <c r="E164" s="94"/>
      <c r="F164" s="149"/>
      <c r="G164" s="227">
        <v>11</v>
      </c>
      <c r="H164" s="228">
        <v>2001</v>
      </c>
      <c r="I164" s="229">
        <v>2002</v>
      </c>
      <c r="J164" s="229">
        <v>2002</v>
      </c>
      <c r="K164" s="343"/>
      <c r="L164" s="231"/>
      <c r="M164" s="232">
        <f t="shared" si="13"/>
        <v>0</v>
      </c>
      <c r="N164" s="232"/>
      <c r="O164" s="233">
        <f t="shared" si="15"/>
        <v>0</v>
      </c>
      <c r="P164" s="234">
        <f t="shared" si="16"/>
        <v>0</v>
      </c>
      <c r="Q164" s="235">
        <f>P164*[1]Factors!D151</f>
        <v>0</v>
      </c>
      <c r="R164" s="235">
        <f t="shared" si="17"/>
        <v>0</v>
      </c>
      <c r="S164" s="235">
        <f>R164*[1]Factors!D151</f>
        <v>0</v>
      </c>
      <c r="T164" s="236">
        <f>R164*[1]Factors!D151*[1]Factors!E151</f>
        <v>0</v>
      </c>
      <c r="U164" s="234"/>
      <c r="V164" s="232"/>
      <c r="W164" s="233"/>
      <c r="X164" s="232"/>
      <c r="Y164" s="232"/>
      <c r="Z164" s="232"/>
      <c r="AA164" s="232"/>
      <c r="AB164" s="232">
        <f>AB152*EXP(AB$20)</f>
        <v>0</v>
      </c>
      <c r="AC164" s="232">
        <f>AA164*U164+AB164*V164</f>
        <v>0</v>
      </c>
      <c r="AD164" s="232">
        <v>0</v>
      </c>
      <c r="AE164" s="232"/>
      <c r="AF164" s="232">
        <f>AF152*EXP(AF$20)</f>
        <v>0</v>
      </c>
      <c r="AG164" s="233">
        <f>AD164*U164</f>
        <v>0</v>
      </c>
      <c r="AH164" s="232"/>
      <c r="AI164" s="232">
        <f t="shared" si="14"/>
        <v>0</v>
      </c>
      <c r="AJ164" s="232"/>
      <c r="AK164" s="233">
        <f t="shared" si="18"/>
        <v>0</v>
      </c>
    </row>
    <row r="165" spans="1:37" s="20" customFormat="1">
      <c r="A165" s="31"/>
      <c r="B165" s="31"/>
      <c r="C165" s="94"/>
      <c r="D165" s="94"/>
      <c r="E165" s="94"/>
      <c r="F165" s="149"/>
      <c r="G165" s="227">
        <v>12</v>
      </c>
      <c r="H165" s="228">
        <v>2001</v>
      </c>
      <c r="I165" s="229">
        <v>2002</v>
      </c>
      <c r="J165" s="229">
        <v>2002</v>
      </c>
      <c r="K165" s="343"/>
      <c r="L165" s="231"/>
      <c r="M165" s="232">
        <f t="shared" si="13"/>
        <v>0</v>
      </c>
      <c r="N165" s="232"/>
      <c r="O165" s="233">
        <f t="shared" si="15"/>
        <v>0</v>
      </c>
      <c r="P165" s="234">
        <f t="shared" si="16"/>
        <v>0</v>
      </c>
      <c r="Q165" s="235">
        <f>P165*[1]Factors!D152</f>
        <v>0</v>
      </c>
      <c r="R165" s="235">
        <f t="shared" si="17"/>
        <v>0</v>
      </c>
      <c r="S165" s="235">
        <f>R165*[1]Factors!D152</f>
        <v>0</v>
      </c>
      <c r="T165" s="236">
        <f>R165*[1]Factors!D152*[1]Factors!E152</f>
        <v>0</v>
      </c>
      <c r="U165" s="234"/>
      <c r="V165" s="232"/>
      <c r="W165" s="233"/>
      <c r="X165" s="232"/>
      <c r="Y165" s="232"/>
      <c r="Z165" s="232"/>
      <c r="AA165" s="232"/>
      <c r="AB165" s="232"/>
      <c r="AC165" s="232"/>
      <c r="AD165" s="232"/>
      <c r="AE165" s="232"/>
      <c r="AF165" s="232"/>
      <c r="AG165" s="233"/>
      <c r="AH165" s="232"/>
      <c r="AI165" s="232">
        <f t="shared" si="14"/>
        <v>0</v>
      </c>
      <c r="AJ165" s="232"/>
      <c r="AK165" s="233">
        <f t="shared" si="18"/>
        <v>0</v>
      </c>
    </row>
    <row r="166" spans="1:37" s="20" customFormat="1">
      <c r="A166" s="31"/>
      <c r="B166" s="31"/>
      <c r="C166" s="94"/>
      <c r="D166" s="94"/>
      <c r="E166" s="94"/>
      <c r="F166" s="149"/>
      <c r="G166" s="227">
        <v>1</v>
      </c>
      <c r="H166" s="228">
        <v>2002</v>
      </c>
      <c r="I166" s="229">
        <v>2002</v>
      </c>
      <c r="J166" s="229">
        <v>2002</v>
      </c>
      <c r="K166" s="343"/>
      <c r="L166" s="231"/>
      <c r="M166" s="232">
        <f t="shared" si="13"/>
        <v>0</v>
      </c>
      <c r="N166" s="232"/>
      <c r="O166" s="233">
        <f t="shared" si="15"/>
        <v>0</v>
      </c>
      <c r="P166" s="234">
        <f t="shared" si="16"/>
        <v>0</v>
      </c>
      <c r="Q166" s="235">
        <f>P166*[1]Factors!D153</f>
        <v>0</v>
      </c>
      <c r="R166" s="235">
        <f t="shared" si="17"/>
        <v>0</v>
      </c>
      <c r="S166" s="235">
        <f>R166*[1]Factors!D153</f>
        <v>0</v>
      </c>
      <c r="T166" s="236">
        <f>R166*[1]Factors!D153*[1]Factors!E153</f>
        <v>0</v>
      </c>
      <c r="U166" s="234"/>
      <c r="V166" s="232"/>
      <c r="W166" s="233"/>
      <c r="X166" s="232"/>
      <c r="Y166" s="232"/>
      <c r="Z166" s="232"/>
      <c r="AA166" s="232"/>
      <c r="AB166" s="232"/>
      <c r="AC166" s="232"/>
      <c r="AD166" s="232"/>
      <c r="AE166" s="232"/>
      <c r="AF166" s="232"/>
      <c r="AG166" s="233"/>
      <c r="AH166" s="232"/>
      <c r="AI166" s="232">
        <f t="shared" si="14"/>
        <v>0</v>
      </c>
      <c r="AJ166" s="232"/>
      <c r="AK166" s="233">
        <f t="shared" si="18"/>
        <v>0</v>
      </c>
    </row>
    <row r="167" spans="1:37" s="20" customFormat="1">
      <c r="A167" s="31"/>
      <c r="B167" s="31"/>
      <c r="C167" s="94"/>
      <c r="D167" s="94"/>
      <c r="E167" s="94"/>
      <c r="F167" s="149"/>
      <c r="G167" s="227">
        <v>2</v>
      </c>
      <c r="H167" s="228">
        <v>2002</v>
      </c>
      <c r="I167" s="229">
        <v>2002</v>
      </c>
      <c r="J167" s="229">
        <v>2002</v>
      </c>
      <c r="K167" s="343"/>
      <c r="L167" s="231"/>
      <c r="M167" s="232">
        <f t="shared" si="13"/>
        <v>0</v>
      </c>
      <c r="N167" s="232"/>
      <c r="O167" s="233">
        <f t="shared" si="15"/>
        <v>0</v>
      </c>
      <c r="P167" s="234">
        <f t="shared" si="16"/>
        <v>0</v>
      </c>
      <c r="Q167" s="235">
        <f>P167*[1]Factors!D154</f>
        <v>0</v>
      </c>
      <c r="R167" s="235">
        <f t="shared" si="17"/>
        <v>0</v>
      </c>
      <c r="S167" s="235">
        <f>R167*[1]Factors!D154</f>
        <v>0</v>
      </c>
      <c r="T167" s="236">
        <f>R167*[1]Factors!D154*[1]Factors!E154</f>
        <v>0</v>
      </c>
      <c r="U167" s="234"/>
      <c r="V167" s="232"/>
      <c r="W167" s="233"/>
      <c r="X167" s="232"/>
      <c r="Y167" s="232"/>
      <c r="Z167" s="232"/>
      <c r="AA167" s="232"/>
      <c r="AB167" s="232"/>
      <c r="AC167" s="232"/>
      <c r="AD167" s="232"/>
      <c r="AE167" s="232"/>
      <c r="AF167" s="232"/>
      <c r="AG167" s="233"/>
      <c r="AH167" s="232"/>
      <c r="AI167" s="232">
        <f t="shared" si="14"/>
        <v>0</v>
      </c>
      <c r="AJ167" s="232"/>
      <c r="AK167" s="233">
        <f t="shared" si="18"/>
        <v>0</v>
      </c>
    </row>
    <row r="168" spans="1:37" s="20" customFormat="1">
      <c r="A168" s="31"/>
      <c r="B168" s="31"/>
      <c r="C168" s="94"/>
      <c r="D168" s="94"/>
      <c r="E168" s="94"/>
      <c r="F168" s="149"/>
      <c r="G168" s="227">
        <v>3</v>
      </c>
      <c r="H168" s="228">
        <v>2002</v>
      </c>
      <c r="I168" s="229">
        <v>2002</v>
      </c>
      <c r="J168" s="229">
        <v>2002</v>
      </c>
      <c r="K168" s="343"/>
      <c r="L168" s="231"/>
      <c r="M168" s="232">
        <f t="shared" si="13"/>
        <v>0</v>
      </c>
      <c r="N168" s="232"/>
      <c r="O168" s="233">
        <f t="shared" si="15"/>
        <v>0</v>
      </c>
      <c r="P168" s="234">
        <f t="shared" si="16"/>
        <v>0</v>
      </c>
      <c r="Q168" s="235">
        <f>P168*[1]Factors!D155</f>
        <v>0</v>
      </c>
      <c r="R168" s="235">
        <f t="shared" si="17"/>
        <v>0</v>
      </c>
      <c r="S168" s="235">
        <f>R168*[1]Factors!D155</f>
        <v>0</v>
      </c>
      <c r="T168" s="236">
        <f>R168*[1]Factors!D155*[1]Factors!E155</f>
        <v>0</v>
      </c>
      <c r="U168" s="234"/>
      <c r="V168" s="232"/>
      <c r="W168" s="233"/>
      <c r="X168" s="232"/>
      <c r="Y168" s="232"/>
      <c r="Z168" s="232"/>
      <c r="AA168" s="232"/>
      <c r="AB168" s="232"/>
      <c r="AC168" s="232"/>
      <c r="AD168" s="232"/>
      <c r="AE168" s="232"/>
      <c r="AF168" s="232"/>
      <c r="AG168" s="233"/>
      <c r="AH168" s="232"/>
      <c r="AI168" s="232">
        <f t="shared" si="14"/>
        <v>0</v>
      </c>
      <c r="AJ168" s="232"/>
      <c r="AK168" s="233">
        <f t="shared" si="18"/>
        <v>0</v>
      </c>
    </row>
    <row r="169" spans="1:37" s="20" customFormat="1">
      <c r="A169" s="31"/>
      <c r="B169" s="31"/>
      <c r="C169" s="94"/>
      <c r="D169" s="94"/>
      <c r="E169" s="94"/>
      <c r="F169" s="149"/>
      <c r="G169" s="227">
        <v>4</v>
      </c>
      <c r="H169" s="228">
        <v>2002</v>
      </c>
      <c r="I169" s="229">
        <v>2002</v>
      </c>
      <c r="J169" s="229">
        <v>2003</v>
      </c>
      <c r="K169" s="343"/>
      <c r="L169" s="231"/>
      <c r="M169" s="232">
        <f t="shared" si="13"/>
        <v>0</v>
      </c>
      <c r="N169" s="232"/>
      <c r="O169" s="233">
        <f t="shared" si="15"/>
        <v>0</v>
      </c>
      <c r="P169" s="234">
        <f t="shared" si="16"/>
        <v>0</v>
      </c>
      <c r="Q169" s="235">
        <f>P169*[1]Factors!D156</f>
        <v>0</v>
      </c>
      <c r="R169" s="235">
        <f t="shared" si="17"/>
        <v>0</v>
      </c>
      <c r="S169" s="235">
        <f>R169*[1]Factors!D156</f>
        <v>0</v>
      </c>
      <c r="T169" s="236">
        <f>R169*[1]Factors!D156*[1]Factors!E156</f>
        <v>0</v>
      </c>
      <c r="U169" s="234"/>
      <c r="V169" s="232"/>
      <c r="W169" s="233"/>
      <c r="X169" s="232"/>
      <c r="Y169" s="232"/>
      <c r="Z169" s="232"/>
      <c r="AA169" s="232"/>
      <c r="AB169" s="232"/>
      <c r="AC169" s="232"/>
      <c r="AD169" s="232"/>
      <c r="AE169" s="232"/>
      <c r="AF169" s="232"/>
      <c r="AG169" s="233"/>
      <c r="AH169" s="232"/>
      <c r="AI169" s="232">
        <f t="shared" si="14"/>
        <v>0</v>
      </c>
      <c r="AJ169" s="232"/>
      <c r="AK169" s="233">
        <f t="shared" si="18"/>
        <v>0</v>
      </c>
    </row>
    <row r="170" spans="1:37" s="20" customFormat="1">
      <c r="A170" s="31"/>
      <c r="B170" s="31"/>
      <c r="C170" s="94"/>
      <c r="D170" s="94"/>
      <c r="E170" s="94"/>
      <c r="F170" s="149"/>
      <c r="G170" s="227">
        <v>5</v>
      </c>
      <c r="H170" s="228">
        <v>2002</v>
      </c>
      <c r="I170" s="229">
        <v>2002</v>
      </c>
      <c r="J170" s="229">
        <v>2003</v>
      </c>
      <c r="K170" s="343"/>
      <c r="L170" s="231"/>
      <c r="M170" s="232">
        <f t="shared" si="13"/>
        <v>0</v>
      </c>
      <c r="N170" s="232"/>
      <c r="O170" s="233">
        <f t="shared" si="15"/>
        <v>0</v>
      </c>
      <c r="P170" s="234">
        <f t="shared" si="16"/>
        <v>0</v>
      </c>
      <c r="Q170" s="235">
        <f>P170*[1]Factors!D157</f>
        <v>0</v>
      </c>
      <c r="R170" s="235">
        <f t="shared" si="17"/>
        <v>0</v>
      </c>
      <c r="S170" s="235">
        <f>R170*[1]Factors!D157</f>
        <v>0</v>
      </c>
      <c r="T170" s="236">
        <f>R170*[1]Factors!D157*[1]Factors!E157</f>
        <v>0</v>
      </c>
      <c r="U170" s="234"/>
      <c r="V170" s="232"/>
      <c r="W170" s="233"/>
      <c r="X170" s="232"/>
      <c r="Y170" s="232"/>
      <c r="Z170" s="232"/>
      <c r="AA170" s="232"/>
      <c r="AB170" s="232"/>
      <c r="AC170" s="232"/>
      <c r="AD170" s="232"/>
      <c r="AE170" s="232"/>
      <c r="AF170" s="232"/>
      <c r="AG170" s="233"/>
      <c r="AH170" s="232"/>
      <c r="AI170" s="232">
        <f t="shared" si="14"/>
        <v>0</v>
      </c>
      <c r="AJ170" s="232"/>
      <c r="AK170" s="233">
        <f t="shared" si="18"/>
        <v>0</v>
      </c>
    </row>
    <row r="171" spans="1:37" s="20" customFormat="1">
      <c r="A171" s="31"/>
      <c r="B171" s="31"/>
      <c r="C171" s="94"/>
      <c r="D171" s="94"/>
      <c r="E171" s="94"/>
      <c r="F171" s="149"/>
      <c r="G171" s="227">
        <v>6</v>
      </c>
      <c r="H171" s="228">
        <v>2002</v>
      </c>
      <c r="I171" s="229">
        <v>2002</v>
      </c>
      <c r="J171" s="229">
        <v>2003</v>
      </c>
      <c r="K171" s="343"/>
      <c r="L171" s="231"/>
      <c r="M171" s="232">
        <f t="shared" si="13"/>
        <v>0</v>
      </c>
      <c r="N171" s="232"/>
      <c r="O171" s="233">
        <f t="shared" si="15"/>
        <v>0</v>
      </c>
      <c r="P171" s="234">
        <f t="shared" si="16"/>
        <v>0</v>
      </c>
      <c r="Q171" s="235">
        <f>P171*[1]Factors!D158</f>
        <v>0</v>
      </c>
      <c r="R171" s="235">
        <f t="shared" si="17"/>
        <v>0</v>
      </c>
      <c r="S171" s="235">
        <f>R171*[1]Factors!D158</f>
        <v>0</v>
      </c>
      <c r="T171" s="236">
        <f>R171*[1]Factors!D158*[1]Factors!E158</f>
        <v>0</v>
      </c>
      <c r="U171" s="234"/>
      <c r="V171" s="232"/>
      <c r="W171" s="233"/>
      <c r="X171" s="232"/>
      <c r="Y171" s="232"/>
      <c r="Z171" s="232"/>
      <c r="AA171" s="232"/>
      <c r="AB171" s="232"/>
      <c r="AC171" s="232"/>
      <c r="AD171" s="232"/>
      <c r="AE171" s="232"/>
      <c r="AF171" s="232"/>
      <c r="AG171" s="233"/>
      <c r="AH171" s="232"/>
      <c r="AI171" s="232">
        <f t="shared" si="14"/>
        <v>0</v>
      </c>
      <c r="AJ171" s="232"/>
      <c r="AK171" s="233">
        <f t="shared" si="18"/>
        <v>0</v>
      </c>
    </row>
    <row r="172" spans="1:37" s="20" customFormat="1">
      <c r="A172" s="31"/>
      <c r="B172" s="31"/>
      <c r="C172" s="94"/>
      <c r="D172" s="94"/>
      <c r="E172" s="94"/>
      <c r="F172" s="149"/>
      <c r="G172" s="227">
        <v>7</v>
      </c>
      <c r="H172" s="228">
        <v>2002</v>
      </c>
      <c r="I172" s="229">
        <v>2003</v>
      </c>
      <c r="J172" s="229">
        <v>2003</v>
      </c>
      <c r="K172" s="343"/>
      <c r="L172" s="231"/>
      <c r="M172" s="232">
        <f t="shared" si="13"/>
        <v>0</v>
      </c>
      <c r="N172" s="232"/>
      <c r="O172" s="233">
        <f t="shared" si="15"/>
        <v>0</v>
      </c>
      <c r="P172" s="234">
        <f t="shared" si="16"/>
        <v>0</v>
      </c>
      <c r="Q172" s="235">
        <f>P172*[1]Factors!D159</f>
        <v>0</v>
      </c>
      <c r="R172" s="235">
        <f t="shared" si="17"/>
        <v>0</v>
      </c>
      <c r="S172" s="235">
        <f>R172*[1]Factors!D159</f>
        <v>0</v>
      </c>
      <c r="T172" s="236">
        <f>R172*[1]Factors!D159*[1]Factors!E159</f>
        <v>0</v>
      </c>
      <c r="U172" s="234"/>
      <c r="V172" s="232"/>
      <c r="W172" s="233"/>
      <c r="X172" s="232"/>
      <c r="Y172" s="232"/>
      <c r="Z172" s="232"/>
      <c r="AA172" s="232"/>
      <c r="AB172" s="232"/>
      <c r="AC172" s="232"/>
      <c r="AD172" s="232"/>
      <c r="AE172" s="232"/>
      <c r="AF172" s="232"/>
      <c r="AG172" s="233"/>
      <c r="AH172" s="232"/>
      <c r="AI172" s="232">
        <f t="shared" si="14"/>
        <v>0</v>
      </c>
      <c r="AJ172" s="232"/>
      <c r="AK172" s="233">
        <f t="shared" si="18"/>
        <v>0</v>
      </c>
    </row>
    <row r="173" spans="1:37" s="20" customFormat="1">
      <c r="A173" s="31"/>
      <c r="B173" s="31"/>
      <c r="C173" s="94"/>
      <c r="D173" s="94"/>
      <c r="E173" s="94"/>
      <c r="F173" s="149"/>
      <c r="G173" s="227">
        <v>8</v>
      </c>
      <c r="H173" s="228">
        <v>2002</v>
      </c>
      <c r="I173" s="229">
        <v>2003</v>
      </c>
      <c r="J173" s="229">
        <v>2003</v>
      </c>
      <c r="K173" s="343"/>
      <c r="L173" s="231"/>
      <c r="M173" s="232">
        <f t="shared" si="13"/>
        <v>0</v>
      </c>
      <c r="N173" s="232"/>
      <c r="O173" s="233">
        <f t="shared" si="15"/>
        <v>0</v>
      </c>
      <c r="P173" s="234">
        <f t="shared" si="16"/>
        <v>0</v>
      </c>
      <c r="Q173" s="235">
        <f>P173*[1]Factors!D160</f>
        <v>0</v>
      </c>
      <c r="R173" s="235">
        <f t="shared" si="17"/>
        <v>0</v>
      </c>
      <c r="S173" s="235">
        <f>R173*[1]Factors!D160</f>
        <v>0</v>
      </c>
      <c r="T173" s="236">
        <f>R173*[1]Factors!D160*[1]Factors!E160</f>
        <v>0</v>
      </c>
      <c r="U173" s="234"/>
      <c r="V173" s="232"/>
      <c r="W173" s="233"/>
      <c r="X173" s="232"/>
      <c r="Y173" s="232"/>
      <c r="Z173" s="232"/>
      <c r="AA173" s="232"/>
      <c r="AB173" s="232"/>
      <c r="AC173" s="232"/>
      <c r="AD173" s="232"/>
      <c r="AE173" s="232"/>
      <c r="AF173" s="232"/>
      <c r="AG173" s="233"/>
      <c r="AH173" s="232"/>
      <c r="AI173" s="232">
        <f t="shared" si="14"/>
        <v>0</v>
      </c>
      <c r="AJ173" s="232"/>
      <c r="AK173" s="233">
        <f t="shared" si="18"/>
        <v>0</v>
      </c>
    </row>
    <row r="174" spans="1:37" s="20" customFormat="1">
      <c r="A174" s="31"/>
      <c r="B174" s="31"/>
      <c r="C174" s="94"/>
      <c r="D174" s="94"/>
      <c r="E174" s="94"/>
      <c r="F174" s="149"/>
      <c r="G174" s="227">
        <v>9</v>
      </c>
      <c r="H174" s="228">
        <v>2002</v>
      </c>
      <c r="I174" s="229">
        <v>2003</v>
      </c>
      <c r="J174" s="229">
        <v>2003</v>
      </c>
      <c r="K174" s="343"/>
      <c r="L174" s="231"/>
      <c r="M174" s="232">
        <f t="shared" si="13"/>
        <v>0</v>
      </c>
      <c r="N174" s="232"/>
      <c r="O174" s="233">
        <f t="shared" si="15"/>
        <v>0</v>
      </c>
      <c r="P174" s="234">
        <f t="shared" si="16"/>
        <v>0</v>
      </c>
      <c r="Q174" s="235">
        <f>P174*[1]Factors!D161</f>
        <v>0</v>
      </c>
      <c r="R174" s="235">
        <f t="shared" si="17"/>
        <v>0</v>
      </c>
      <c r="S174" s="235">
        <f>R174*[1]Factors!D161</f>
        <v>0</v>
      </c>
      <c r="T174" s="236">
        <f>R174*[1]Factors!D161*[1]Factors!E161</f>
        <v>0</v>
      </c>
      <c r="U174" s="234"/>
      <c r="V174" s="232"/>
      <c r="W174" s="233"/>
      <c r="X174" s="232"/>
      <c r="Y174" s="232"/>
      <c r="Z174" s="232"/>
      <c r="AA174" s="232"/>
      <c r="AB174" s="232"/>
      <c r="AC174" s="232"/>
      <c r="AD174" s="232"/>
      <c r="AE174" s="232"/>
      <c r="AF174" s="232"/>
      <c r="AG174" s="233"/>
      <c r="AH174" s="232"/>
      <c r="AI174" s="232">
        <f t="shared" si="14"/>
        <v>0</v>
      </c>
      <c r="AJ174" s="232"/>
      <c r="AK174" s="233">
        <f t="shared" si="18"/>
        <v>0</v>
      </c>
    </row>
    <row r="175" spans="1:37" s="20" customFormat="1">
      <c r="A175" s="31"/>
      <c r="B175" s="31"/>
      <c r="C175" s="94"/>
      <c r="D175" s="94"/>
      <c r="E175" s="94"/>
      <c r="F175" s="149"/>
      <c r="G175" s="227">
        <v>10</v>
      </c>
      <c r="H175" s="228">
        <v>2002</v>
      </c>
      <c r="I175" s="229">
        <v>2003</v>
      </c>
      <c r="J175" s="229">
        <v>2003</v>
      </c>
      <c r="K175" s="343"/>
      <c r="L175" s="231"/>
      <c r="M175" s="232">
        <f t="shared" si="13"/>
        <v>0</v>
      </c>
      <c r="N175" s="232"/>
      <c r="O175" s="233">
        <f t="shared" si="15"/>
        <v>0</v>
      </c>
      <c r="P175" s="234">
        <f t="shared" si="16"/>
        <v>0</v>
      </c>
      <c r="Q175" s="235">
        <f>P175*[1]Factors!D162</f>
        <v>0</v>
      </c>
      <c r="R175" s="235">
        <f t="shared" si="17"/>
        <v>0</v>
      </c>
      <c r="S175" s="235">
        <f>R175*[1]Factors!D162</f>
        <v>0</v>
      </c>
      <c r="T175" s="236">
        <f>R175*[1]Factors!D162*[1]Factors!E162</f>
        <v>0</v>
      </c>
      <c r="U175" s="234"/>
      <c r="V175" s="232"/>
      <c r="W175" s="233"/>
      <c r="X175" s="232"/>
      <c r="Y175" s="232"/>
      <c r="Z175" s="232"/>
      <c r="AA175" s="232"/>
      <c r="AB175" s="232"/>
      <c r="AC175" s="232"/>
      <c r="AD175" s="232"/>
      <c r="AE175" s="232"/>
      <c r="AF175" s="232"/>
      <c r="AG175" s="233"/>
      <c r="AH175" s="232"/>
      <c r="AI175" s="232">
        <f t="shared" si="14"/>
        <v>0</v>
      </c>
      <c r="AJ175" s="232"/>
      <c r="AK175" s="233">
        <f t="shared" si="18"/>
        <v>0</v>
      </c>
    </row>
    <row r="176" spans="1:37" s="20" customFormat="1">
      <c r="A176" s="31"/>
      <c r="B176" s="31"/>
      <c r="C176" s="94"/>
      <c r="D176" s="94"/>
      <c r="E176" s="94"/>
      <c r="F176" s="149"/>
      <c r="G176" s="227">
        <v>11</v>
      </c>
      <c r="H176" s="228">
        <v>2002</v>
      </c>
      <c r="I176" s="229">
        <v>2003</v>
      </c>
      <c r="J176" s="229">
        <v>2003</v>
      </c>
      <c r="K176" s="343"/>
      <c r="L176" s="231"/>
      <c r="M176" s="232">
        <f t="shared" si="13"/>
        <v>0</v>
      </c>
      <c r="N176" s="232"/>
      <c r="O176" s="233">
        <f t="shared" si="15"/>
        <v>0</v>
      </c>
      <c r="P176" s="234">
        <f t="shared" si="16"/>
        <v>0</v>
      </c>
      <c r="Q176" s="235">
        <f>P176*[1]Factors!D163</f>
        <v>0</v>
      </c>
      <c r="R176" s="235">
        <f t="shared" si="17"/>
        <v>0</v>
      </c>
      <c r="S176" s="235">
        <f>R176*[1]Factors!D163</f>
        <v>0</v>
      </c>
      <c r="T176" s="236">
        <f>R176*[1]Factors!D163*[1]Factors!E163</f>
        <v>0</v>
      </c>
      <c r="U176" s="234"/>
      <c r="V176" s="235"/>
      <c r="W176" s="236"/>
      <c r="X176" s="232"/>
      <c r="Y176" s="232"/>
      <c r="Z176" s="232"/>
      <c r="AA176" s="232"/>
      <c r="AB176" s="232">
        <v>0</v>
      </c>
      <c r="AC176" s="232">
        <f>AA176*U176+AB176*V176</f>
        <v>0</v>
      </c>
      <c r="AD176" s="232">
        <v>0</v>
      </c>
      <c r="AE176" s="232" t="s">
        <v>220</v>
      </c>
      <c r="AF176" s="232">
        <f>AF164*EXP(AF$20)</f>
        <v>0</v>
      </c>
      <c r="AG176" s="233">
        <f>AD176*U176</f>
        <v>0</v>
      </c>
      <c r="AH176" s="232"/>
      <c r="AI176" s="232">
        <f t="shared" si="14"/>
        <v>0</v>
      </c>
      <c r="AJ176" s="232"/>
      <c r="AK176" s="233">
        <f t="shared" si="18"/>
        <v>0</v>
      </c>
    </row>
    <row r="177" spans="1:37" s="20" customFormat="1">
      <c r="A177" s="31"/>
      <c r="B177" s="31"/>
      <c r="C177" s="94"/>
      <c r="D177" s="94"/>
      <c r="E177" s="94"/>
      <c r="F177" s="149"/>
      <c r="G177" s="227">
        <v>12</v>
      </c>
      <c r="H177" s="228">
        <v>2002</v>
      </c>
      <c r="I177" s="229">
        <v>2003</v>
      </c>
      <c r="J177" s="229">
        <v>2003</v>
      </c>
      <c r="K177" s="343"/>
      <c r="L177" s="231"/>
      <c r="M177" s="232">
        <f t="shared" si="13"/>
        <v>0</v>
      </c>
      <c r="N177" s="232"/>
      <c r="O177" s="233">
        <f t="shared" si="15"/>
        <v>0</v>
      </c>
      <c r="P177" s="234">
        <f t="shared" si="16"/>
        <v>0</v>
      </c>
      <c r="Q177" s="235">
        <f>P177*[1]Factors!D164</f>
        <v>0</v>
      </c>
      <c r="R177" s="235">
        <f t="shared" si="17"/>
        <v>0</v>
      </c>
      <c r="S177" s="235">
        <f>R177*[1]Factors!D164</f>
        <v>0</v>
      </c>
      <c r="T177" s="236">
        <f>R177*[1]Factors!D164*[1]Factors!E164</f>
        <v>0</v>
      </c>
      <c r="U177" s="234"/>
      <c r="V177" s="235"/>
      <c r="W177" s="236"/>
      <c r="X177" s="232"/>
      <c r="Y177" s="232"/>
      <c r="Z177" s="232"/>
      <c r="AA177" s="232"/>
      <c r="AB177" s="232"/>
      <c r="AC177" s="232"/>
      <c r="AD177" s="232"/>
      <c r="AE177" s="232"/>
      <c r="AF177" s="232"/>
      <c r="AG177" s="233"/>
      <c r="AH177" s="232"/>
      <c r="AI177" s="232">
        <f t="shared" si="14"/>
        <v>0</v>
      </c>
      <c r="AJ177" s="232"/>
      <c r="AK177" s="233">
        <f t="shared" si="18"/>
        <v>0</v>
      </c>
    </row>
    <row r="178" spans="1:37" s="20" customFormat="1">
      <c r="A178" s="31"/>
      <c r="B178" s="31"/>
      <c r="C178" s="94"/>
      <c r="D178" s="94"/>
      <c r="E178" s="94"/>
      <c r="F178" s="149"/>
      <c r="G178" s="227">
        <v>1</v>
      </c>
      <c r="H178" s="228">
        <v>2003</v>
      </c>
      <c r="I178" s="229">
        <v>2003</v>
      </c>
      <c r="J178" s="229">
        <v>2003</v>
      </c>
      <c r="K178" s="343"/>
      <c r="L178" s="231"/>
      <c r="M178" s="232">
        <f t="shared" si="13"/>
        <v>0</v>
      </c>
      <c r="N178" s="232"/>
      <c r="O178" s="233">
        <f t="shared" si="15"/>
        <v>0</v>
      </c>
      <c r="P178" s="234">
        <f t="shared" si="16"/>
        <v>0</v>
      </c>
      <c r="Q178" s="235">
        <f>P178*[1]Factors!D165</f>
        <v>0</v>
      </c>
      <c r="R178" s="235">
        <f t="shared" si="17"/>
        <v>0</v>
      </c>
      <c r="S178" s="235">
        <f>R178*[1]Factors!D165</f>
        <v>0</v>
      </c>
      <c r="T178" s="236">
        <f>R178*[1]Factors!D165*[1]Factors!E165</f>
        <v>0</v>
      </c>
      <c r="U178" s="234"/>
      <c r="V178" s="235"/>
      <c r="W178" s="236"/>
      <c r="X178" s="232"/>
      <c r="Y178" s="232"/>
      <c r="Z178" s="232"/>
      <c r="AA178" s="232"/>
      <c r="AB178" s="232"/>
      <c r="AC178" s="232"/>
      <c r="AD178" s="232"/>
      <c r="AE178" s="232"/>
      <c r="AF178" s="232"/>
      <c r="AG178" s="233"/>
      <c r="AH178" s="232"/>
      <c r="AI178" s="232">
        <f t="shared" si="14"/>
        <v>0</v>
      </c>
      <c r="AJ178" s="232"/>
      <c r="AK178" s="233">
        <f t="shared" si="18"/>
        <v>0</v>
      </c>
    </row>
    <row r="179" spans="1:37" s="20" customFormat="1">
      <c r="A179" s="31"/>
      <c r="B179" s="31"/>
      <c r="C179" s="94"/>
      <c r="D179" s="94"/>
      <c r="E179" s="94"/>
      <c r="F179" s="149"/>
      <c r="G179" s="227">
        <v>2</v>
      </c>
      <c r="H179" s="228">
        <v>2003</v>
      </c>
      <c r="I179" s="229">
        <v>2003</v>
      </c>
      <c r="J179" s="229">
        <v>2003</v>
      </c>
      <c r="K179" s="343"/>
      <c r="L179" s="231"/>
      <c r="M179" s="232">
        <f t="shared" si="13"/>
        <v>0</v>
      </c>
      <c r="N179" s="232"/>
      <c r="O179" s="233">
        <f t="shared" si="15"/>
        <v>0</v>
      </c>
      <c r="P179" s="234">
        <f t="shared" si="16"/>
        <v>0</v>
      </c>
      <c r="Q179" s="235">
        <f>P179*[1]Factors!D166</f>
        <v>0</v>
      </c>
      <c r="R179" s="235">
        <f t="shared" si="17"/>
        <v>0</v>
      </c>
      <c r="S179" s="235">
        <f>R179*[1]Factors!D166</f>
        <v>0</v>
      </c>
      <c r="T179" s="236">
        <f>R179*[1]Factors!D166*[1]Factors!E166</f>
        <v>0</v>
      </c>
      <c r="U179" s="234"/>
      <c r="V179" s="235"/>
      <c r="W179" s="236"/>
      <c r="X179" s="232"/>
      <c r="Y179" s="232"/>
      <c r="Z179" s="232"/>
      <c r="AA179" s="232"/>
      <c r="AB179" s="232"/>
      <c r="AC179" s="232"/>
      <c r="AD179" s="232"/>
      <c r="AE179" s="232"/>
      <c r="AF179" s="232"/>
      <c r="AG179" s="233"/>
      <c r="AH179" s="232"/>
      <c r="AI179" s="232">
        <f t="shared" si="14"/>
        <v>0</v>
      </c>
      <c r="AJ179" s="232"/>
      <c r="AK179" s="233">
        <f t="shared" si="18"/>
        <v>0</v>
      </c>
    </row>
    <row r="180" spans="1:37" s="20" customFormat="1">
      <c r="A180" s="31"/>
      <c r="B180" s="31"/>
      <c r="C180" s="94"/>
      <c r="D180" s="94"/>
      <c r="E180" s="94"/>
      <c r="F180" s="149"/>
      <c r="G180" s="227">
        <v>3</v>
      </c>
      <c r="H180" s="228">
        <v>2003</v>
      </c>
      <c r="I180" s="229">
        <v>2003</v>
      </c>
      <c r="J180" s="229">
        <v>2003</v>
      </c>
      <c r="K180" s="343"/>
      <c r="L180" s="231"/>
      <c r="M180" s="232">
        <f t="shared" si="13"/>
        <v>0</v>
      </c>
      <c r="N180" s="232"/>
      <c r="O180" s="233">
        <f t="shared" si="15"/>
        <v>0</v>
      </c>
      <c r="P180" s="234">
        <f t="shared" si="16"/>
        <v>0</v>
      </c>
      <c r="Q180" s="235">
        <f>P180*[1]Factors!D167</f>
        <v>0</v>
      </c>
      <c r="R180" s="235">
        <f t="shared" si="17"/>
        <v>0</v>
      </c>
      <c r="S180" s="235">
        <f>R180*[1]Factors!D167</f>
        <v>0</v>
      </c>
      <c r="T180" s="236">
        <f>R180*[1]Factors!D167*[1]Factors!E167</f>
        <v>0</v>
      </c>
      <c r="U180" s="234"/>
      <c r="V180" s="235"/>
      <c r="W180" s="236"/>
      <c r="X180" s="232"/>
      <c r="Y180" s="232"/>
      <c r="Z180" s="232"/>
      <c r="AA180" s="232"/>
      <c r="AB180" s="232"/>
      <c r="AC180" s="232"/>
      <c r="AD180" s="232"/>
      <c r="AE180" s="232"/>
      <c r="AF180" s="232"/>
      <c r="AG180" s="233"/>
      <c r="AH180" s="232"/>
      <c r="AI180" s="232">
        <f t="shared" si="14"/>
        <v>0</v>
      </c>
      <c r="AJ180" s="232"/>
      <c r="AK180" s="233">
        <f t="shared" si="18"/>
        <v>0</v>
      </c>
    </row>
    <row r="181" spans="1:37" s="20" customFormat="1">
      <c r="A181" s="31"/>
      <c r="B181" s="31"/>
      <c r="C181" s="94"/>
      <c r="D181" s="94"/>
      <c r="E181" s="94"/>
      <c r="F181" s="149"/>
      <c r="G181" s="227">
        <v>4</v>
      </c>
      <c r="H181" s="228">
        <v>2003</v>
      </c>
      <c r="I181" s="229">
        <v>2003</v>
      </c>
      <c r="J181" s="229">
        <v>2004</v>
      </c>
      <c r="K181" s="343"/>
      <c r="L181" s="231"/>
      <c r="M181" s="232">
        <f t="shared" si="13"/>
        <v>0</v>
      </c>
      <c r="N181" s="232"/>
      <c r="O181" s="233">
        <f t="shared" si="15"/>
        <v>0</v>
      </c>
      <c r="P181" s="234">
        <f t="shared" si="16"/>
        <v>0</v>
      </c>
      <c r="Q181" s="235">
        <f>P181*[1]Factors!D168</f>
        <v>0</v>
      </c>
      <c r="R181" s="235">
        <f t="shared" si="17"/>
        <v>0</v>
      </c>
      <c r="S181" s="235">
        <f>R181*[1]Factors!D168</f>
        <v>0</v>
      </c>
      <c r="T181" s="236">
        <f>R181*[1]Factors!D168*[1]Factors!E168</f>
        <v>0</v>
      </c>
      <c r="U181" s="234"/>
      <c r="V181" s="235"/>
      <c r="W181" s="236"/>
      <c r="X181" s="232"/>
      <c r="Y181" s="232"/>
      <c r="Z181" s="232"/>
      <c r="AA181" s="232"/>
      <c r="AB181" s="232"/>
      <c r="AC181" s="232"/>
      <c r="AD181" s="232"/>
      <c r="AE181" s="232"/>
      <c r="AF181" s="232"/>
      <c r="AG181" s="233"/>
      <c r="AH181" s="232"/>
      <c r="AI181" s="232">
        <f t="shared" si="14"/>
        <v>0</v>
      </c>
      <c r="AJ181" s="232"/>
      <c r="AK181" s="233">
        <f t="shared" si="18"/>
        <v>0</v>
      </c>
    </row>
    <row r="182" spans="1:37" s="20" customFormat="1">
      <c r="A182" s="31"/>
      <c r="B182" s="31"/>
      <c r="C182" s="94"/>
      <c r="D182" s="94"/>
      <c r="E182" s="94"/>
      <c r="F182" s="149"/>
      <c r="G182" s="227">
        <v>5</v>
      </c>
      <c r="H182" s="228">
        <v>2003</v>
      </c>
      <c r="I182" s="229">
        <v>2003</v>
      </c>
      <c r="J182" s="229">
        <v>2004</v>
      </c>
      <c r="K182" s="343"/>
      <c r="L182" s="231"/>
      <c r="M182" s="232">
        <f t="shared" si="13"/>
        <v>0</v>
      </c>
      <c r="N182" s="232"/>
      <c r="O182" s="233">
        <f t="shared" si="15"/>
        <v>0</v>
      </c>
      <c r="P182" s="234">
        <f t="shared" si="16"/>
        <v>0</v>
      </c>
      <c r="Q182" s="235">
        <f>P182*[1]Factors!D169</f>
        <v>0</v>
      </c>
      <c r="R182" s="235">
        <f t="shared" si="17"/>
        <v>0</v>
      </c>
      <c r="S182" s="235">
        <f>R182*[1]Factors!D169</f>
        <v>0</v>
      </c>
      <c r="T182" s="236">
        <f>R182*[1]Factors!D169*[1]Factors!E169</f>
        <v>0</v>
      </c>
      <c r="U182" s="234"/>
      <c r="V182" s="235"/>
      <c r="W182" s="236"/>
      <c r="X182" s="232"/>
      <c r="Y182" s="232"/>
      <c r="Z182" s="232"/>
      <c r="AA182" s="232"/>
      <c r="AB182" s="232"/>
      <c r="AC182" s="232"/>
      <c r="AD182" s="232"/>
      <c r="AE182" s="232"/>
      <c r="AF182" s="232"/>
      <c r="AG182" s="233"/>
      <c r="AH182" s="232"/>
      <c r="AI182" s="232">
        <f t="shared" si="14"/>
        <v>0</v>
      </c>
      <c r="AJ182" s="232"/>
      <c r="AK182" s="233">
        <f t="shared" si="18"/>
        <v>0</v>
      </c>
    </row>
    <row r="183" spans="1:37" s="20" customFormat="1">
      <c r="A183" s="31"/>
      <c r="B183" s="31"/>
      <c r="C183" s="94"/>
      <c r="D183" s="94"/>
      <c r="E183" s="94"/>
      <c r="F183" s="149"/>
      <c r="G183" s="227">
        <v>6</v>
      </c>
      <c r="H183" s="228">
        <v>2003</v>
      </c>
      <c r="I183" s="229">
        <v>2003</v>
      </c>
      <c r="J183" s="229">
        <v>2004</v>
      </c>
      <c r="K183" s="343"/>
      <c r="L183" s="231"/>
      <c r="M183" s="232">
        <f t="shared" si="13"/>
        <v>0</v>
      </c>
      <c r="N183" s="232"/>
      <c r="O183" s="233">
        <f t="shared" si="15"/>
        <v>0</v>
      </c>
      <c r="P183" s="234">
        <f t="shared" si="16"/>
        <v>0</v>
      </c>
      <c r="Q183" s="235">
        <f>P183*[1]Factors!D170</f>
        <v>0</v>
      </c>
      <c r="R183" s="235">
        <f t="shared" si="17"/>
        <v>0</v>
      </c>
      <c r="S183" s="235">
        <f>R183*[1]Factors!D170</f>
        <v>0</v>
      </c>
      <c r="T183" s="236">
        <f>R183*[1]Factors!D170*[1]Factors!E170</f>
        <v>0</v>
      </c>
      <c r="U183" s="234"/>
      <c r="V183" s="235"/>
      <c r="W183" s="236"/>
      <c r="X183" s="232"/>
      <c r="Y183" s="232"/>
      <c r="Z183" s="232"/>
      <c r="AA183" s="232"/>
      <c r="AB183" s="232"/>
      <c r="AC183" s="232"/>
      <c r="AD183" s="232"/>
      <c r="AE183" s="232"/>
      <c r="AF183" s="232"/>
      <c r="AG183" s="233"/>
      <c r="AH183" s="232"/>
      <c r="AI183" s="232">
        <f t="shared" si="14"/>
        <v>0</v>
      </c>
      <c r="AJ183" s="232"/>
      <c r="AK183" s="233">
        <f t="shared" si="18"/>
        <v>0</v>
      </c>
    </row>
    <row r="184" spans="1:37" s="20" customFormat="1">
      <c r="A184" s="31"/>
      <c r="B184" s="31"/>
      <c r="C184" s="94"/>
      <c r="D184" s="94"/>
      <c r="E184" s="94"/>
      <c r="F184" s="149"/>
      <c r="G184" s="227">
        <v>7</v>
      </c>
      <c r="H184" s="228">
        <v>2003</v>
      </c>
      <c r="I184" s="229">
        <v>2004</v>
      </c>
      <c r="J184" s="229">
        <v>2004</v>
      </c>
      <c r="K184" s="343"/>
      <c r="L184" s="231"/>
      <c r="M184" s="232">
        <f t="shared" si="13"/>
        <v>0</v>
      </c>
      <c r="N184" s="232"/>
      <c r="O184" s="233">
        <f t="shared" si="15"/>
        <v>0</v>
      </c>
      <c r="P184" s="234">
        <f t="shared" si="16"/>
        <v>0</v>
      </c>
      <c r="Q184" s="235">
        <f>P184*[1]Factors!D171</f>
        <v>0</v>
      </c>
      <c r="R184" s="235">
        <f t="shared" si="17"/>
        <v>0</v>
      </c>
      <c r="S184" s="235">
        <f>R184*[1]Factors!D171</f>
        <v>0</v>
      </c>
      <c r="T184" s="236">
        <f>R184*[1]Factors!D171*[1]Factors!E171</f>
        <v>0</v>
      </c>
      <c r="U184" s="234"/>
      <c r="V184" s="235"/>
      <c r="W184" s="236"/>
      <c r="X184" s="232"/>
      <c r="Y184" s="232"/>
      <c r="Z184" s="232"/>
      <c r="AA184" s="232"/>
      <c r="AB184" s="232"/>
      <c r="AC184" s="232"/>
      <c r="AD184" s="232"/>
      <c r="AE184" s="232"/>
      <c r="AF184" s="232"/>
      <c r="AG184" s="233"/>
      <c r="AH184" s="232"/>
      <c r="AI184" s="232">
        <f t="shared" si="14"/>
        <v>0</v>
      </c>
      <c r="AJ184" s="232"/>
      <c r="AK184" s="233">
        <f t="shared" si="18"/>
        <v>0</v>
      </c>
    </row>
    <row r="185" spans="1:37" s="20" customFormat="1">
      <c r="A185" s="31"/>
      <c r="B185" s="31"/>
      <c r="C185" s="94"/>
      <c r="D185" s="94"/>
      <c r="E185" s="94"/>
      <c r="F185" s="149"/>
      <c r="G185" s="227">
        <v>8</v>
      </c>
      <c r="H185" s="228">
        <v>2003</v>
      </c>
      <c r="I185" s="229">
        <v>2004</v>
      </c>
      <c r="J185" s="229">
        <v>2004</v>
      </c>
      <c r="K185" s="343"/>
      <c r="L185" s="231"/>
      <c r="M185" s="232">
        <f t="shared" si="13"/>
        <v>0</v>
      </c>
      <c r="N185" s="232"/>
      <c r="O185" s="233">
        <f t="shared" si="15"/>
        <v>0</v>
      </c>
      <c r="P185" s="234">
        <f t="shared" si="16"/>
        <v>0</v>
      </c>
      <c r="Q185" s="235">
        <f>P185*[1]Factors!D172</f>
        <v>0</v>
      </c>
      <c r="R185" s="235">
        <f t="shared" si="17"/>
        <v>0</v>
      </c>
      <c r="S185" s="235">
        <f>R185*[1]Factors!D172</f>
        <v>0</v>
      </c>
      <c r="T185" s="236">
        <f>R185*[1]Factors!D172*[1]Factors!E172</f>
        <v>0</v>
      </c>
      <c r="U185" s="234"/>
      <c r="V185" s="235"/>
      <c r="W185" s="236"/>
      <c r="X185" s="232"/>
      <c r="Y185" s="232"/>
      <c r="Z185" s="232"/>
      <c r="AA185" s="232"/>
      <c r="AB185" s="232"/>
      <c r="AC185" s="232"/>
      <c r="AD185" s="232"/>
      <c r="AE185" s="232"/>
      <c r="AF185" s="232"/>
      <c r="AG185" s="233"/>
      <c r="AH185" s="232"/>
      <c r="AI185" s="232">
        <f t="shared" si="14"/>
        <v>0</v>
      </c>
      <c r="AJ185" s="232"/>
      <c r="AK185" s="233">
        <f t="shared" si="18"/>
        <v>0</v>
      </c>
    </row>
    <row r="186" spans="1:37" s="20" customFormat="1">
      <c r="A186" s="31"/>
      <c r="B186" s="31"/>
      <c r="C186" s="94"/>
      <c r="D186" s="94"/>
      <c r="E186" s="94"/>
      <c r="F186" s="149"/>
      <c r="G186" s="227">
        <v>9</v>
      </c>
      <c r="H186" s="228">
        <v>2003</v>
      </c>
      <c r="I186" s="229">
        <v>2004</v>
      </c>
      <c r="J186" s="229">
        <v>2004</v>
      </c>
      <c r="K186" s="343"/>
      <c r="L186" s="231"/>
      <c r="M186" s="232">
        <f t="shared" si="13"/>
        <v>0</v>
      </c>
      <c r="N186" s="232"/>
      <c r="O186" s="233">
        <f t="shared" si="15"/>
        <v>0</v>
      </c>
      <c r="P186" s="234">
        <f t="shared" si="16"/>
        <v>0</v>
      </c>
      <c r="Q186" s="235">
        <f>P186*[1]Factors!D173</f>
        <v>0</v>
      </c>
      <c r="R186" s="235">
        <f t="shared" si="17"/>
        <v>0</v>
      </c>
      <c r="S186" s="235">
        <f>R186*[1]Factors!D173</f>
        <v>0</v>
      </c>
      <c r="T186" s="236">
        <f>R186*[1]Factors!D173*[1]Factors!E173</f>
        <v>0</v>
      </c>
      <c r="U186" s="234"/>
      <c r="V186" s="235"/>
      <c r="W186" s="236"/>
      <c r="X186" s="232"/>
      <c r="Y186" s="232"/>
      <c r="Z186" s="232"/>
      <c r="AA186" s="232"/>
      <c r="AB186" s="232"/>
      <c r="AC186" s="232"/>
      <c r="AD186" s="232"/>
      <c r="AE186" s="232"/>
      <c r="AF186" s="232"/>
      <c r="AG186" s="233"/>
      <c r="AH186" s="232"/>
      <c r="AI186" s="232">
        <f t="shared" si="14"/>
        <v>0</v>
      </c>
      <c r="AJ186" s="232"/>
      <c r="AK186" s="233">
        <f t="shared" si="18"/>
        <v>0</v>
      </c>
    </row>
    <row r="187" spans="1:37" s="20" customFormat="1">
      <c r="A187" s="31"/>
      <c r="B187" s="31"/>
      <c r="C187" s="94"/>
      <c r="D187" s="94"/>
      <c r="E187" s="94"/>
      <c r="F187" s="149"/>
      <c r="G187" s="227">
        <v>10</v>
      </c>
      <c r="H187" s="228">
        <v>2003</v>
      </c>
      <c r="I187" s="229">
        <v>2004</v>
      </c>
      <c r="J187" s="229">
        <v>2004</v>
      </c>
      <c r="K187" s="343"/>
      <c r="L187" s="231"/>
      <c r="M187" s="232">
        <f t="shared" ref="M187:M250" si="19">AI187</f>
        <v>0</v>
      </c>
      <c r="N187" s="232"/>
      <c r="O187" s="233">
        <f t="shared" si="15"/>
        <v>0</v>
      </c>
      <c r="P187" s="234">
        <f t="shared" si="16"/>
        <v>0</v>
      </c>
      <c r="Q187" s="235">
        <f>P187*[1]Factors!D174</f>
        <v>0</v>
      </c>
      <c r="R187" s="235">
        <f t="shared" si="17"/>
        <v>0</v>
      </c>
      <c r="S187" s="235">
        <f>R187*[1]Factors!D174</f>
        <v>0</v>
      </c>
      <c r="T187" s="236">
        <f>R187*[1]Factors!D174*[1]Factors!E174</f>
        <v>0</v>
      </c>
      <c r="U187" s="234"/>
      <c r="V187" s="235"/>
      <c r="W187" s="236"/>
      <c r="X187" s="232"/>
      <c r="Y187" s="232"/>
      <c r="Z187" s="232"/>
      <c r="AA187" s="232"/>
      <c r="AB187" s="232"/>
      <c r="AC187" s="232"/>
      <c r="AD187" s="232"/>
      <c r="AE187" s="232"/>
      <c r="AF187" s="232"/>
      <c r="AG187" s="233"/>
      <c r="AH187" s="232"/>
      <c r="AI187" s="232">
        <f t="shared" si="14"/>
        <v>0</v>
      </c>
      <c r="AJ187" s="232"/>
      <c r="AK187" s="233">
        <f t="shared" si="18"/>
        <v>0</v>
      </c>
    </row>
    <row r="188" spans="1:37" s="20" customFormat="1">
      <c r="A188" s="31"/>
      <c r="B188" s="31"/>
      <c r="C188" s="94"/>
      <c r="D188" s="94"/>
      <c r="E188" s="94"/>
      <c r="F188" s="149"/>
      <c r="G188" s="227">
        <v>11</v>
      </c>
      <c r="H188" s="228">
        <v>2003</v>
      </c>
      <c r="I188" s="229">
        <v>2004</v>
      </c>
      <c r="J188" s="229">
        <v>2004</v>
      </c>
      <c r="K188" s="343"/>
      <c r="L188" s="231"/>
      <c r="M188" s="232">
        <f t="shared" si="19"/>
        <v>0</v>
      </c>
      <c r="N188" s="232"/>
      <c r="O188" s="233">
        <f t="shared" si="15"/>
        <v>0</v>
      </c>
      <c r="P188" s="234">
        <f t="shared" si="16"/>
        <v>0</v>
      </c>
      <c r="Q188" s="235">
        <f>P188*[1]Factors!D175</f>
        <v>0</v>
      </c>
      <c r="R188" s="235">
        <f t="shared" si="17"/>
        <v>0</v>
      </c>
      <c r="S188" s="235">
        <f>R188*[1]Factors!D175</f>
        <v>0</v>
      </c>
      <c r="T188" s="236">
        <f>R188*[1]Factors!D175*[1]Factors!E175</f>
        <v>0</v>
      </c>
      <c r="U188" s="234"/>
      <c r="V188" s="235"/>
      <c r="W188" s="236"/>
      <c r="X188" s="232"/>
      <c r="Y188" s="232"/>
      <c r="Z188" s="232"/>
      <c r="AA188" s="232"/>
      <c r="AB188" s="232">
        <f>AB176*EXP(AB$20)</f>
        <v>0</v>
      </c>
      <c r="AC188" s="232">
        <f>AA188*U188+AB188*V188</f>
        <v>0</v>
      </c>
      <c r="AD188" s="232">
        <v>0</v>
      </c>
      <c r="AE188" s="232"/>
      <c r="AF188" s="232">
        <f>AF176*EXP(AF$20)</f>
        <v>0</v>
      </c>
      <c r="AG188" s="233">
        <f>AD188*U188</f>
        <v>0</v>
      </c>
      <c r="AH188" s="232"/>
      <c r="AI188" s="232">
        <f t="shared" si="14"/>
        <v>0</v>
      </c>
      <c r="AJ188" s="232"/>
      <c r="AK188" s="233">
        <f t="shared" si="18"/>
        <v>0</v>
      </c>
    </row>
    <row r="189" spans="1:37" s="20" customFormat="1">
      <c r="A189" s="31"/>
      <c r="B189" s="31"/>
      <c r="C189" s="94"/>
      <c r="D189" s="94"/>
      <c r="E189" s="94"/>
      <c r="F189" s="149"/>
      <c r="G189" s="227">
        <v>12</v>
      </c>
      <c r="H189" s="228">
        <v>2003</v>
      </c>
      <c r="I189" s="229">
        <v>2004</v>
      </c>
      <c r="J189" s="229">
        <v>2004</v>
      </c>
      <c r="K189" s="343"/>
      <c r="L189" s="231"/>
      <c r="M189" s="232">
        <f t="shared" si="19"/>
        <v>0</v>
      </c>
      <c r="N189" s="232"/>
      <c r="O189" s="233">
        <f t="shared" si="15"/>
        <v>0</v>
      </c>
      <c r="P189" s="234">
        <f t="shared" si="16"/>
        <v>0</v>
      </c>
      <c r="Q189" s="235">
        <f>P189*[1]Factors!D176</f>
        <v>0</v>
      </c>
      <c r="R189" s="235">
        <f t="shared" si="17"/>
        <v>0</v>
      </c>
      <c r="S189" s="235">
        <f>R189*[1]Factors!D176</f>
        <v>0</v>
      </c>
      <c r="T189" s="236">
        <f>R189*[1]Factors!D176*[1]Factors!E176</f>
        <v>0</v>
      </c>
      <c r="U189" s="234"/>
      <c r="V189" s="235"/>
      <c r="W189" s="236"/>
      <c r="X189" s="232"/>
      <c r="Y189" s="232"/>
      <c r="Z189" s="232"/>
      <c r="AA189" s="232"/>
      <c r="AB189" s="232"/>
      <c r="AC189" s="232"/>
      <c r="AD189" s="232"/>
      <c r="AE189" s="232"/>
      <c r="AF189" s="232"/>
      <c r="AG189" s="233"/>
      <c r="AH189" s="232"/>
      <c r="AI189" s="232">
        <f t="shared" si="14"/>
        <v>0</v>
      </c>
      <c r="AJ189" s="232"/>
      <c r="AK189" s="233">
        <f t="shared" si="18"/>
        <v>0</v>
      </c>
    </row>
    <row r="190" spans="1:37" s="20" customFormat="1">
      <c r="A190" s="31"/>
      <c r="B190" s="31"/>
      <c r="C190" s="94"/>
      <c r="D190" s="94"/>
      <c r="E190" s="94"/>
      <c r="F190" s="149"/>
      <c r="G190" s="227">
        <v>1</v>
      </c>
      <c r="H190" s="228">
        <v>2004</v>
      </c>
      <c r="I190" s="229">
        <v>2004</v>
      </c>
      <c r="J190" s="229">
        <v>2004</v>
      </c>
      <c r="K190" s="343"/>
      <c r="L190" s="231"/>
      <c r="M190" s="232">
        <f t="shared" si="19"/>
        <v>0</v>
      </c>
      <c r="N190" s="232"/>
      <c r="O190" s="233">
        <f t="shared" si="15"/>
        <v>0</v>
      </c>
      <c r="P190" s="234">
        <f t="shared" si="16"/>
        <v>0</v>
      </c>
      <c r="Q190" s="235">
        <f>P190*[1]Factors!D177</f>
        <v>0</v>
      </c>
      <c r="R190" s="235">
        <f t="shared" si="17"/>
        <v>0</v>
      </c>
      <c r="S190" s="235">
        <f>R190*[1]Factors!D177</f>
        <v>0</v>
      </c>
      <c r="T190" s="236">
        <f>R190*[1]Factors!D177*[1]Factors!E177</f>
        <v>0</v>
      </c>
      <c r="U190" s="234"/>
      <c r="V190" s="235"/>
      <c r="W190" s="236"/>
      <c r="X190" s="232"/>
      <c r="Y190" s="232"/>
      <c r="Z190" s="232"/>
      <c r="AA190" s="232"/>
      <c r="AB190" s="232"/>
      <c r="AC190" s="232"/>
      <c r="AD190" s="232"/>
      <c r="AE190" s="232"/>
      <c r="AF190" s="232"/>
      <c r="AG190" s="233"/>
      <c r="AH190" s="232"/>
      <c r="AI190" s="232">
        <f t="shared" si="14"/>
        <v>0</v>
      </c>
      <c r="AJ190" s="232"/>
      <c r="AK190" s="233">
        <f t="shared" si="18"/>
        <v>0</v>
      </c>
    </row>
    <row r="191" spans="1:37" s="20" customFormat="1">
      <c r="A191" s="31"/>
      <c r="B191" s="31"/>
      <c r="C191" s="94"/>
      <c r="D191" s="94"/>
      <c r="E191" s="94"/>
      <c r="F191" s="149"/>
      <c r="G191" s="227">
        <v>2</v>
      </c>
      <c r="H191" s="228">
        <v>2004</v>
      </c>
      <c r="I191" s="229">
        <v>2004</v>
      </c>
      <c r="J191" s="229">
        <v>2004</v>
      </c>
      <c r="K191" s="343"/>
      <c r="L191" s="231"/>
      <c r="M191" s="232">
        <f t="shared" si="19"/>
        <v>0</v>
      </c>
      <c r="N191" s="232"/>
      <c r="O191" s="233">
        <f t="shared" si="15"/>
        <v>0</v>
      </c>
      <c r="P191" s="234">
        <f t="shared" si="16"/>
        <v>0</v>
      </c>
      <c r="Q191" s="235">
        <f>P191*[1]Factors!D178</f>
        <v>0</v>
      </c>
      <c r="R191" s="235">
        <f t="shared" si="17"/>
        <v>0</v>
      </c>
      <c r="S191" s="235">
        <f>R191*[1]Factors!D178</f>
        <v>0</v>
      </c>
      <c r="T191" s="236">
        <f>R191*[1]Factors!D178*[1]Factors!E178</f>
        <v>0</v>
      </c>
      <c r="U191" s="234"/>
      <c r="V191" s="235"/>
      <c r="W191" s="236"/>
      <c r="X191" s="232"/>
      <c r="Y191" s="232"/>
      <c r="Z191" s="232"/>
      <c r="AA191" s="232"/>
      <c r="AB191" s="232"/>
      <c r="AC191" s="232"/>
      <c r="AD191" s="232"/>
      <c r="AE191" s="232"/>
      <c r="AF191" s="232"/>
      <c r="AG191" s="233"/>
      <c r="AH191" s="232"/>
      <c r="AI191" s="232">
        <f t="shared" si="14"/>
        <v>0</v>
      </c>
      <c r="AJ191" s="232"/>
      <c r="AK191" s="233">
        <f t="shared" si="18"/>
        <v>0</v>
      </c>
    </row>
    <row r="192" spans="1:37" s="20" customFormat="1">
      <c r="A192" s="31"/>
      <c r="B192" s="31"/>
      <c r="C192" s="94"/>
      <c r="D192" s="94"/>
      <c r="E192" s="94"/>
      <c r="F192" s="149"/>
      <c r="G192" s="227">
        <v>3</v>
      </c>
      <c r="H192" s="228">
        <v>2004</v>
      </c>
      <c r="I192" s="229">
        <v>2004</v>
      </c>
      <c r="J192" s="229">
        <v>2004</v>
      </c>
      <c r="K192" s="343"/>
      <c r="L192" s="231"/>
      <c r="M192" s="232">
        <f t="shared" si="19"/>
        <v>0</v>
      </c>
      <c r="N192" s="232"/>
      <c r="O192" s="233">
        <f t="shared" si="15"/>
        <v>0</v>
      </c>
      <c r="P192" s="234">
        <f t="shared" si="16"/>
        <v>0</v>
      </c>
      <c r="Q192" s="235">
        <f>P192*[1]Factors!D179</f>
        <v>0</v>
      </c>
      <c r="R192" s="235">
        <f t="shared" si="17"/>
        <v>0</v>
      </c>
      <c r="S192" s="235">
        <f>R192*[1]Factors!D179</f>
        <v>0</v>
      </c>
      <c r="T192" s="236">
        <f>R192*[1]Factors!D179*[1]Factors!E179</f>
        <v>0</v>
      </c>
      <c r="U192" s="234"/>
      <c r="V192" s="235"/>
      <c r="W192" s="236"/>
      <c r="X192" s="232"/>
      <c r="Y192" s="232"/>
      <c r="Z192" s="232"/>
      <c r="AA192" s="232"/>
      <c r="AB192" s="232"/>
      <c r="AC192" s="232"/>
      <c r="AD192" s="232"/>
      <c r="AE192" s="232"/>
      <c r="AF192" s="232"/>
      <c r="AG192" s="233"/>
      <c r="AH192" s="232"/>
      <c r="AI192" s="232">
        <f t="shared" si="14"/>
        <v>0</v>
      </c>
      <c r="AJ192" s="232"/>
      <c r="AK192" s="233">
        <f t="shared" si="18"/>
        <v>0</v>
      </c>
    </row>
    <row r="193" spans="1:37" s="20" customFormat="1" ht="15.75" customHeight="1">
      <c r="A193" s="31"/>
      <c r="B193" s="31"/>
      <c r="C193" s="94"/>
      <c r="D193" s="94"/>
      <c r="E193" s="94"/>
      <c r="F193" s="149"/>
      <c r="G193" s="227">
        <v>4</v>
      </c>
      <c r="H193" s="228">
        <v>2004</v>
      </c>
      <c r="I193" s="229">
        <v>2004</v>
      </c>
      <c r="J193" s="229">
        <v>2005</v>
      </c>
      <c r="K193" s="343"/>
      <c r="L193" s="231"/>
      <c r="M193" s="232">
        <f t="shared" si="19"/>
        <v>0</v>
      </c>
      <c r="N193" s="232"/>
      <c r="O193" s="233">
        <f t="shared" si="15"/>
        <v>0</v>
      </c>
      <c r="P193" s="234">
        <f t="shared" si="16"/>
        <v>0</v>
      </c>
      <c r="Q193" s="235">
        <f>P193*[1]Factors!D180</f>
        <v>0</v>
      </c>
      <c r="R193" s="235">
        <f t="shared" si="17"/>
        <v>0</v>
      </c>
      <c r="S193" s="235">
        <f>R193*[1]Factors!D180</f>
        <v>0</v>
      </c>
      <c r="T193" s="236">
        <f>R193*[1]Factors!D180*[1]Factors!E180</f>
        <v>0</v>
      </c>
      <c r="U193" s="234"/>
      <c r="V193" s="235"/>
      <c r="W193" s="236"/>
      <c r="X193" s="232"/>
      <c r="Y193" s="232"/>
      <c r="Z193" s="232"/>
      <c r="AA193" s="232"/>
      <c r="AB193" s="232"/>
      <c r="AC193" s="232"/>
      <c r="AD193" s="232"/>
      <c r="AE193" s="232"/>
      <c r="AF193" s="232"/>
      <c r="AG193" s="233"/>
      <c r="AH193" s="232"/>
      <c r="AI193" s="232">
        <f t="shared" si="14"/>
        <v>0</v>
      </c>
      <c r="AJ193" s="232"/>
      <c r="AK193" s="233">
        <f t="shared" si="18"/>
        <v>0</v>
      </c>
    </row>
    <row r="194" spans="1:37" s="20" customFormat="1" ht="15.75" customHeight="1">
      <c r="A194" s="31"/>
      <c r="B194" s="31"/>
      <c r="C194" s="94"/>
      <c r="D194" s="94"/>
      <c r="E194" s="94"/>
      <c r="F194" s="149"/>
      <c r="G194" s="227">
        <v>5</v>
      </c>
      <c r="H194" s="228">
        <v>2004</v>
      </c>
      <c r="I194" s="229">
        <v>2004</v>
      </c>
      <c r="J194" s="229">
        <v>2005</v>
      </c>
      <c r="K194" s="343"/>
      <c r="L194" s="231"/>
      <c r="M194" s="232">
        <f t="shared" si="19"/>
        <v>0</v>
      </c>
      <c r="N194" s="232"/>
      <c r="O194" s="233">
        <f t="shared" si="15"/>
        <v>0</v>
      </c>
      <c r="P194" s="234">
        <f t="shared" si="16"/>
        <v>0</v>
      </c>
      <c r="Q194" s="235">
        <f>P194*[1]Factors!D181</f>
        <v>0</v>
      </c>
      <c r="R194" s="235">
        <f t="shared" si="17"/>
        <v>0</v>
      </c>
      <c r="S194" s="235">
        <f>R194*[1]Factors!D181</f>
        <v>0</v>
      </c>
      <c r="T194" s="236">
        <f>R194*[1]Factors!D181*[1]Factors!E181</f>
        <v>0</v>
      </c>
      <c r="U194" s="234"/>
      <c r="V194" s="235"/>
      <c r="W194" s="236"/>
      <c r="X194" s="232"/>
      <c r="Y194" s="232"/>
      <c r="Z194" s="232"/>
      <c r="AA194" s="232"/>
      <c r="AB194" s="232"/>
      <c r="AC194" s="232"/>
      <c r="AD194" s="232"/>
      <c r="AE194" s="232"/>
      <c r="AF194" s="232"/>
      <c r="AG194" s="233"/>
      <c r="AH194" s="232"/>
      <c r="AI194" s="232">
        <f t="shared" si="14"/>
        <v>0</v>
      </c>
      <c r="AJ194" s="232"/>
      <c r="AK194" s="233">
        <f t="shared" si="18"/>
        <v>0</v>
      </c>
    </row>
    <row r="195" spans="1:37" s="20" customFormat="1" ht="15.75" customHeight="1">
      <c r="A195" s="31"/>
      <c r="B195" s="31"/>
      <c r="C195" s="94"/>
      <c r="D195" s="94"/>
      <c r="E195" s="94"/>
      <c r="F195" s="149"/>
      <c r="G195" s="227">
        <v>6</v>
      </c>
      <c r="H195" s="228">
        <v>2004</v>
      </c>
      <c r="I195" s="229">
        <v>2004</v>
      </c>
      <c r="J195" s="229">
        <v>2005</v>
      </c>
      <c r="K195" s="343"/>
      <c r="L195" s="231"/>
      <c r="M195" s="232">
        <f t="shared" si="19"/>
        <v>0</v>
      </c>
      <c r="N195" s="232"/>
      <c r="O195" s="233">
        <f t="shared" si="15"/>
        <v>0</v>
      </c>
      <c r="P195" s="234">
        <f t="shared" si="16"/>
        <v>0</v>
      </c>
      <c r="Q195" s="235">
        <f>P195*[1]Factors!D182</f>
        <v>0</v>
      </c>
      <c r="R195" s="235">
        <f t="shared" si="17"/>
        <v>0</v>
      </c>
      <c r="S195" s="235">
        <f>R195*[1]Factors!D182</f>
        <v>0</v>
      </c>
      <c r="T195" s="236">
        <f>R195*[1]Factors!D182*[1]Factors!E182</f>
        <v>0</v>
      </c>
      <c r="U195" s="234"/>
      <c r="V195" s="235"/>
      <c r="W195" s="236"/>
      <c r="X195" s="232"/>
      <c r="Y195" s="232"/>
      <c r="Z195" s="232"/>
      <c r="AA195" s="232"/>
      <c r="AB195" s="232"/>
      <c r="AC195" s="232"/>
      <c r="AD195" s="232"/>
      <c r="AE195" s="232"/>
      <c r="AF195" s="232"/>
      <c r="AG195" s="233"/>
      <c r="AH195" s="232"/>
      <c r="AI195" s="232">
        <f t="shared" si="14"/>
        <v>0</v>
      </c>
      <c r="AJ195" s="232"/>
      <c r="AK195" s="233">
        <f t="shared" si="18"/>
        <v>0</v>
      </c>
    </row>
    <row r="196" spans="1:37" s="20" customFormat="1" ht="15.75" customHeight="1">
      <c r="A196" s="31"/>
      <c r="B196" s="31"/>
      <c r="C196" s="94"/>
      <c r="D196" s="94"/>
      <c r="E196" s="94"/>
      <c r="F196" s="149"/>
      <c r="G196" s="227">
        <v>7</v>
      </c>
      <c r="H196" s="228">
        <v>2004</v>
      </c>
      <c r="I196" s="229">
        <v>2005</v>
      </c>
      <c r="J196" s="229">
        <v>2005</v>
      </c>
      <c r="K196" s="343"/>
      <c r="L196" s="231"/>
      <c r="M196" s="232">
        <f t="shared" si="19"/>
        <v>0</v>
      </c>
      <c r="N196" s="232"/>
      <c r="O196" s="233">
        <f t="shared" si="15"/>
        <v>0</v>
      </c>
      <c r="P196" s="234">
        <f t="shared" si="16"/>
        <v>0</v>
      </c>
      <c r="Q196" s="235">
        <f>P196*[1]Factors!D183</f>
        <v>0</v>
      </c>
      <c r="R196" s="235">
        <f t="shared" si="17"/>
        <v>0</v>
      </c>
      <c r="S196" s="235">
        <f>R196*[1]Factors!D183</f>
        <v>0</v>
      </c>
      <c r="T196" s="236">
        <f>R196*[1]Factors!D183*[1]Factors!E183</f>
        <v>0</v>
      </c>
      <c r="U196" s="234"/>
      <c r="V196" s="235"/>
      <c r="W196" s="236"/>
      <c r="X196" s="232"/>
      <c r="Y196" s="232"/>
      <c r="Z196" s="232"/>
      <c r="AA196" s="232"/>
      <c r="AB196" s="232"/>
      <c r="AC196" s="232"/>
      <c r="AD196" s="232"/>
      <c r="AE196" s="232"/>
      <c r="AF196" s="232"/>
      <c r="AG196" s="233"/>
      <c r="AH196" s="232"/>
      <c r="AI196" s="232">
        <f t="shared" si="14"/>
        <v>0</v>
      </c>
      <c r="AJ196" s="232"/>
      <c r="AK196" s="233">
        <f t="shared" si="18"/>
        <v>0</v>
      </c>
    </row>
    <row r="197" spans="1:37" s="20" customFormat="1" ht="15.75" customHeight="1">
      <c r="A197" s="31"/>
      <c r="B197" s="31"/>
      <c r="C197" s="94"/>
      <c r="D197" s="94"/>
      <c r="E197" s="94"/>
      <c r="F197" s="149"/>
      <c r="G197" s="227">
        <v>8</v>
      </c>
      <c r="H197" s="228">
        <v>2004</v>
      </c>
      <c r="I197" s="229">
        <v>2005</v>
      </c>
      <c r="J197" s="229">
        <v>2005</v>
      </c>
      <c r="K197" s="343"/>
      <c r="L197" s="231"/>
      <c r="M197" s="232">
        <f t="shared" si="19"/>
        <v>0</v>
      </c>
      <c r="N197" s="232"/>
      <c r="O197" s="233">
        <f t="shared" si="15"/>
        <v>0</v>
      </c>
      <c r="P197" s="234">
        <f t="shared" si="16"/>
        <v>0</v>
      </c>
      <c r="Q197" s="235">
        <f>P197*[1]Factors!D184</f>
        <v>0</v>
      </c>
      <c r="R197" s="235">
        <f t="shared" si="17"/>
        <v>0</v>
      </c>
      <c r="S197" s="235">
        <f>R197*[1]Factors!D184</f>
        <v>0</v>
      </c>
      <c r="T197" s="236">
        <f>R197*[1]Factors!D184*[1]Factors!E184</f>
        <v>0</v>
      </c>
      <c r="U197" s="234"/>
      <c r="V197" s="235"/>
      <c r="W197" s="236"/>
      <c r="X197" s="232"/>
      <c r="Y197" s="232"/>
      <c r="Z197" s="232"/>
      <c r="AA197" s="232"/>
      <c r="AB197" s="232"/>
      <c r="AC197" s="232"/>
      <c r="AD197" s="232"/>
      <c r="AE197" s="232"/>
      <c r="AF197" s="232"/>
      <c r="AG197" s="233"/>
      <c r="AH197" s="232"/>
      <c r="AI197" s="232">
        <f t="shared" si="14"/>
        <v>0</v>
      </c>
      <c r="AJ197" s="232"/>
      <c r="AK197" s="233">
        <f t="shared" si="18"/>
        <v>0</v>
      </c>
    </row>
    <row r="198" spans="1:37" s="20" customFormat="1" ht="15.75" customHeight="1">
      <c r="A198" s="31"/>
      <c r="B198" s="31"/>
      <c r="C198" s="94"/>
      <c r="D198" s="94"/>
      <c r="E198" s="94"/>
      <c r="F198" s="149"/>
      <c r="G198" s="227">
        <v>9</v>
      </c>
      <c r="H198" s="228">
        <v>2004</v>
      </c>
      <c r="I198" s="229">
        <v>2005</v>
      </c>
      <c r="J198" s="229">
        <v>2005</v>
      </c>
      <c r="K198" s="343"/>
      <c r="L198" s="231"/>
      <c r="M198" s="232">
        <f t="shared" si="19"/>
        <v>0</v>
      </c>
      <c r="N198" s="232"/>
      <c r="O198" s="233">
        <f t="shared" si="15"/>
        <v>0</v>
      </c>
      <c r="P198" s="234">
        <f t="shared" si="16"/>
        <v>0</v>
      </c>
      <c r="Q198" s="235">
        <f>P198*[1]Factors!D185</f>
        <v>0</v>
      </c>
      <c r="R198" s="235">
        <f t="shared" si="17"/>
        <v>0</v>
      </c>
      <c r="S198" s="235">
        <f>R198*[1]Factors!D185</f>
        <v>0</v>
      </c>
      <c r="T198" s="236">
        <f>R198*[1]Factors!D185*[1]Factors!E185</f>
        <v>0</v>
      </c>
      <c r="U198" s="234"/>
      <c r="V198" s="235"/>
      <c r="W198" s="236"/>
      <c r="X198" s="232"/>
      <c r="Y198" s="232"/>
      <c r="Z198" s="232"/>
      <c r="AA198" s="232"/>
      <c r="AB198" s="232"/>
      <c r="AC198" s="232"/>
      <c r="AD198" s="232"/>
      <c r="AE198" s="232"/>
      <c r="AF198" s="232"/>
      <c r="AG198" s="233"/>
      <c r="AH198" s="232"/>
      <c r="AI198" s="232">
        <f t="shared" si="14"/>
        <v>0</v>
      </c>
      <c r="AJ198" s="232"/>
      <c r="AK198" s="233">
        <f t="shared" si="18"/>
        <v>0</v>
      </c>
    </row>
    <row r="199" spans="1:37" s="20" customFormat="1" ht="15.75" customHeight="1">
      <c r="A199" s="31"/>
      <c r="B199" s="31"/>
      <c r="C199" s="94"/>
      <c r="D199" s="94"/>
      <c r="E199" s="94"/>
      <c r="F199" s="149"/>
      <c r="G199" s="227">
        <v>10</v>
      </c>
      <c r="H199" s="228">
        <v>2004</v>
      </c>
      <c r="I199" s="229">
        <v>2005</v>
      </c>
      <c r="J199" s="229">
        <v>2005</v>
      </c>
      <c r="K199" s="343"/>
      <c r="L199" s="231"/>
      <c r="M199" s="232">
        <f t="shared" si="19"/>
        <v>0</v>
      </c>
      <c r="N199" s="232"/>
      <c r="O199" s="233">
        <f t="shared" si="15"/>
        <v>0</v>
      </c>
      <c r="P199" s="234">
        <f t="shared" si="16"/>
        <v>0</v>
      </c>
      <c r="Q199" s="235">
        <f>P199*[1]Factors!D186</f>
        <v>0</v>
      </c>
      <c r="R199" s="235">
        <f t="shared" si="17"/>
        <v>0</v>
      </c>
      <c r="S199" s="235">
        <f>R199*[1]Factors!D186</f>
        <v>0</v>
      </c>
      <c r="T199" s="236">
        <f>R199*[1]Factors!D186*[1]Factors!E186</f>
        <v>0</v>
      </c>
      <c r="U199" s="234"/>
      <c r="V199" s="235"/>
      <c r="W199" s="236"/>
      <c r="X199" s="232"/>
      <c r="Y199" s="232"/>
      <c r="Z199" s="232"/>
      <c r="AA199" s="232"/>
      <c r="AB199" s="232"/>
      <c r="AC199" s="232"/>
      <c r="AD199" s="232"/>
      <c r="AE199" s="232"/>
      <c r="AF199" s="232"/>
      <c r="AG199" s="233"/>
      <c r="AH199" s="232"/>
      <c r="AI199" s="232">
        <f t="shared" si="14"/>
        <v>0</v>
      </c>
      <c r="AJ199" s="232"/>
      <c r="AK199" s="233">
        <f t="shared" si="18"/>
        <v>0</v>
      </c>
    </row>
    <row r="200" spans="1:37" s="20" customFormat="1" ht="15.75" customHeight="1">
      <c r="A200" s="31"/>
      <c r="B200" s="31"/>
      <c r="C200" s="94"/>
      <c r="D200" s="94"/>
      <c r="E200" s="94"/>
      <c r="F200" s="149"/>
      <c r="G200" s="227">
        <v>11</v>
      </c>
      <c r="H200" s="228">
        <v>2004</v>
      </c>
      <c r="I200" s="229">
        <v>2005</v>
      </c>
      <c r="J200" s="229">
        <v>2005</v>
      </c>
      <c r="K200" s="343"/>
      <c r="L200" s="231"/>
      <c r="M200" s="232">
        <f t="shared" si="19"/>
        <v>0</v>
      </c>
      <c r="N200" s="232"/>
      <c r="O200" s="233">
        <f t="shared" si="15"/>
        <v>0</v>
      </c>
      <c r="P200" s="234">
        <f t="shared" si="16"/>
        <v>0</v>
      </c>
      <c r="Q200" s="235">
        <f>P200*[1]Factors!D187</f>
        <v>0</v>
      </c>
      <c r="R200" s="235">
        <f t="shared" si="17"/>
        <v>0</v>
      </c>
      <c r="S200" s="235">
        <f>R200*[1]Factors!D187</f>
        <v>0</v>
      </c>
      <c r="T200" s="236">
        <f>R200*[1]Factors!D187*[1]Factors!E187</f>
        <v>0</v>
      </c>
      <c r="U200" s="234"/>
      <c r="V200" s="235"/>
      <c r="W200" s="236"/>
      <c r="X200" s="232"/>
      <c r="Y200" s="232"/>
      <c r="Z200" s="232"/>
      <c r="AA200" s="232"/>
      <c r="AB200" s="232">
        <v>0</v>
      </c>
      <c r="AC200" s="232">
        <f>AA200*U200+AB200*V200</f>
        <v>0</v>
      </c>
      <c r="AD200" s="232">
        <v>0</v>
      </c>
      <c r="AE200" s="232"/>
      <c r="AF200" s="232">
        <f>AF188*EXP(AF$20)</f>
        <v>0</v>
      </c>
      <c r="AG200" s="233">
        <f>AD200*U200</f>
        <v>0</v>
      </c>
      <c r="AH200" s="232"/>
      <c r="AI200" s="232">
        <f t="shared" si="14"/>
        <v>0</v>
      </c>
      <c r="AJ200" s="232"/>
      <c r="AK200" s="233">
        <f t="shared" si="18"/>
        <v>0</v>
      </c>
    </row>
    <row r="201" spans="1:37" s="20" customFormat="1" ht="15.75" customHeight="1">
      <c r="A201" s="31"/>
      <c r="B201" s="31"/>
      <c r="C201" s="94"/>
      <c r="D201" s="94"/>
      <c r="E201" s="94"/>
      <c r="F201" s="149"/>
      <c r="G201" s="227">
        <v>12</v>
      </c>
      <c r="H201" s="228">
        <v>2004</v>
      </c>
      <c r="I201" s="229">
        <v>2005</v>
      </c>
      <c r="J201" s="229">
        <v>2005</v>
      </c>
      <c r="K201" s="343"/>
      <c r="L201" s="231"/>
      <c r="M201" s="232">
        <f t="shared" si="19"/>
        <v>0</v>
      </c>
      <c r="N201" s="232"/>
      <c r="O201" s="233">
        <f t="shared" si="15"/>
        <v>0</v>
      </c>
      <c r="P201" s="234">
        <f t="shared" si="16"/>
        <v>0</v>
      </c>
      <c r="Q201" s="235">
        <f>P201*[1]Factors!D188</f>
        <v>0</v>
      </c>
      <c r="R201" s="235">
        <f t="shared" si="17"/>
        <v>0</v>
      </c>
      <c r="S201" s="235">
        <f>R201*[1]Factors!D188</f>
        <v>0</v>
      </c>
      <c r="T201" s="236">
        <f>R201*[1]Factors!D188*[1]Factors!E188</f>
        <v>0</v>
      </c>
      <c r="U201" s="234"/>
      <c r="V201" s="235"/>
      <c r="W201" s="236"/>
      <c r="X201" s="232"/>
      <c r="Y201" s="232"/>
      <c r="Z201" s="232"/>
      <c r="AA201" s="232"/>
      <c r="AB201" s="232"/>
      <c r="AC201" s="232"/>
      <c r="AD201" s="232"/>
      <c r="AE201" s="232"/>
      <c r="AF201" s="232"/>
      <c r="AG201" s="233"/>
      <c r="AH201" s="232"/>
      <c r="AI201" s="232">
        <f t="shared" si="14"/>
        <v>0</v>
      </c>
      <c r="AJ201" s="232"/>
      <c r="AK201" s="233">
        <f t="shared" si="18"/>
        <v>0</v>
      </c>
    </row>
    <row r="202" spans="1:37" s="20" customFormat="1" ht="15.75" customHeight="1">
      <c r="A202" s="31"/>
      <c r="B202" s="31"/>
      <c r="C202" s="94"/>
      <c r="D202" s="94"/>
      <c r="E202" s="94"/>
      <c r="F202" s="149"/>
      <c r="G202" s="227">
        <v>1</v>
      </c>
      <c r="H202" s="228">
        <v>2005</v>
      </c>
      <c r="I202" s="229">
        <v>2005</v>
      </c>
      <c r="J202" s="229">
        <v>2005</v>
      </c>
      <c r="K202" s="345" t="e">
        <f>[1]Lib_RawData!G13</f>
        <v>#REF!</v>
      </c>
      <c r="L202" s="232"/>
      <c r="M202" s="232">
        <f t="shared" si="19"/>
        <v>0</v>
      </c>
      <c r="N202" s="232"/>
      <c r="O202" s="233">
        <f t="shared" si="15"/>
        <v>0</v>
      </c>
      <c r="P202" s="234">
        <f t="shared" si="16"/>
        <v>0</v>
      </c>
      <c r="Q202" s="235">
        <f>P202*[1]Factors!D189</f>
        <v>0</v>
      </c>
      <c r="R202" s="235" t="e">
        <f t="shared" si="17"/>
        <v>#REF!</v>
      </c>
      <c r="S202" s="235" t="e">
        <f>R202*[1]Factors!D189</f>
        <v>#REF!</v>
      </c>
      <c r="T202" s="236" t="e">
        <f>R202*[1]Factors!D189*[1]Factors!E189</f>
        <v>#REF!</v>
      </c>
      <c r="U202" s="234" t="e">
        <f>[1]Lib_RawData!AE13</f>
        <v>#REF!</v>
      </c>
      <c r="V202" s="344"/>
      <c r="W202" s="236"/>
      <c r="X202" s="232"/>
      <c r="Y202" s="232"/>
      <c r="Z202" s="232"/>
      <c r="AA202" s="232"/>
      <c r="AB202" s="232"/>
      <c r="AC202" s="232"/>
      <c r="AD202" s="232"/>
      <c r="AE202" s="232"/>
      <c r="AF202" s="232"/>
      <c r="AG202" s="233"/>
      <c r="AH202" s="232"/>
      <c r="AI202" s="232">
        <f t="shared" si="14"/>
        <v>0</v>
      </c>
      <c r="AJ202" s="232"/>
      <c r="AK202" s="233">
        <f t="shared" si="18"/>
        <v>0</v>
      </c>
    </row>
    <row r="203" spans="1:37" s="20" customFormat="1" ht="15.75" customHeight="1">
      <c r="A203" s="31"/>
      <c r="B203" s="31"/>
      <c r="C203" s="94"/>
      <c r="D203" s="94"/>
      <c r="E203" s="94"/>
      <c r="F203" s="149"/>
      <c r="G203" s="227">
        <v>2</v>
      </c>
      <c r="H203" s="228">
        <v>2005</v>
      </c>
      <c r="I203" s="229">
        <v>2005</v>
      </c>
      <c r="J203" s="229">
        <v>2005</v>
      </c>
      <c r="K203" s="345" t="e">
        <f>[1]Lib_RawData!G14</f>
        <v>#REF!</v>
      </c>
      <c r="L203" s="231"/>
      <c r="M203" s="232">
        <f t="shared" si="19"/>
        <v>0</v>
      </c>
      <c r="N203" s="232"/>
      <c r="O203" s="233">
        <f t="shared" si="15"/>
        <v>0</v>
      </c>
      <c r="P203" s="234">
        <f t="shared" si="16"/>
        <v>0</v>
      </c>
      <c r="Q203" s="235">
        <f>P203*[1]Factors!D190</f>
        <v>0</v>
      </c>
      <c r="R203" s="235" t="e">
        <f t="shared" si="17"/>
        <v>#REF!</v>
      </c>
      <c r="S203" s="235" t="e">
        <f>R203*[1]Factors!D190</f>
        <v>#REF!</v>
      </c>
      <c r="T203" s="236" t="e">
        <f>R203*[1]Factors!D190*[1]Factors!E190</f>
        <v>#REF!</v>
      </c>
      <c r="U203" s="234" t="e">
        <f>[1]Lib_RawData!AE14</f>
        <v>#REF!</v>
      </c>
      <c r="V203" s="344"/>
      <c r="W203" s="236"/>
      <c r="X203" s="232"/>
      <c r="Y203" s="232"/>
      <c r="Z203" s="232"/>
      <c r="AA203" s="232"/>
      <c r="AB203" s="232"/>
      <c r="AC203" s="232"/>
      <c r="AD203" s="232"/>
      <c r="AE203" s="232"/>
      <c r="AF203" s="232"/>
      <c r="AG203" s="233"/>
      <c r="AH203" s="232"/>
      <c r="AI203" s="232">
        <f t="shared" si="14"/>
        <v>0</v>
      </c>
      <c r="AJ203" s="232"/>
      <c r="AK203" s="233">
        <f t="shared" si="18"/>
        <v>0</v>
      </c>
    </row>
    <row r="204" spans="1:37" s="20" customFormat="1" ht="15.75" customHeight="1">
      <c r="A204" s="31"/>
      <c r="B204" s="31"/>
      <c r="C204" s="94"/>
      <c r="D204" s="94"/>
      <c r="E204" s="94"/>
      <c r="F204" s="149"/>
      <c r="G204" s="227">
        <v>3</v>
      </c>
      <c r="H204" s="228">
        <v>2005</v>
      </c>
      <c r="I204" s="229">
        <v>2005</v>
      </c>
      <c r="J204" s="229">
        <v>2005</v>
      </c>
      <c r="K204" s="345" t="e">
        <f>[1]Lib_RawData!G15</f>
        <v>#REF!</v>
      </c>
      <c r="L204" s="231"/>
      <c r="M204" s="232">
        <f t="shared" si="19"/>
        <v>0</v>
      </c>
      <c r="N204" s="232"/>
      <c r="O204" s="233">
        <f t="shared" si="15"/>
        <v>0</v>
      </c>
      <c r="P204" s="234">
        <f t="shared" si="16"/>
        <v>0</v>
      </c>
      <c r="Q204" s="235">
        <f>P204*[1]Factors!D191</f>
        <v>0</v>
      </c>
      <c r="R204" s="235" t="e">
        <f t="shared" si="17"/>
        <v>#REF!</v>
      </c>
      <c r="S204" s="235" t="e">
        <f>R204*[1]Factors!D191</f>
        <v>#REF!</v>
      </c>
      <c r="T204" s="236" t="e">
        <f>R204*[1]Factors!D191*[1]Factors!E191</f>
        <v>#REF!</v>
      </c>
      <c r="U204" s="234" t="e">
        <f>[1]Lib_RawData!AE15</f>
        <v>#REF!</v>
      </c>
      <c r="V204" s="344"/>
      <c r="W204" s="236"/>
      <c r="X204" s="232"/>
      <c r="Y204" s="232"/>
      <c r="Z204" s="232"/>
      <c r="AA204" s="232"/>
      <c r="AB204" s="232"/>
      <c r="AC204" s="232"/>
      <c r="AD204" s="232"/>
      <c r="AE204" s="232"/>
      <c r="AF204" s="232"/>
      <c r="AG204" s="233"/>
      <c r="AH204" s="232"/>
      <c r="AI204" s="232">
        <f t="shared" si="14"/>
        <v>0</v>
      </c>
      <c r="AJ204" s="232"/>
      <c r="AK204" s="233">
        <f t="shared" si="18"/>
        <v>0</v>
      </c>
    </row>
    <row r="205" spans="1:37" s="20" customFormat="1" ht="15.75" customHeight="1">
      <c r="A205" s="31"/>
      <c r="B205" s="31"/>
      <c r="C205" s="94"/>
      <c r="D205" s="94"/>
      <c r="E205" s="94"/>
      <c r="F205" s="149"/>
      <c r="G205" s="227">
        <v>4</v>
      </c>
      <c r="H205" s="228">
        <v>2005</v>
      </c>
      <c r="I205" s="229">
        <v>2005</v>
      </c>
      <c r="J205" s="229">
        <v>2006</v>
      </c>
      <c r="K205" s="345" t="e">
        <f>[1]Lib_RawData!G16</f>
        <v>#REF!</v>
      </c>
      <c r="L205" s="231"/>
      <c r="M205" s="232">
        <f t="shared" si="19"/>
        <v>0</v>
      </c>
      <c r="N205" s="232"/>
      <c r="O205" s="233">
        <f t="shared" si="15"/>
        <v>0</v>
      </c>
      <c r="P205" s="234">
        <f t="shared" si="16"/>
        <v>0</v>
      </c>
      <c r="Q205" s="235">
        <f>P205*[1]Factors!D192</f>
        <v>0</v>
      </c>
      <c r="R205" s="235" t="e">
        <f t="shared" si="17"/>
        <v>#REF!</v>
      </c>
      <c r="S205" s="235" t="e">
        <f>R205*[1]Factors!D192</f>
        <v>#REF!</v>
      </c>
      <c r="T205" s="236" t="e">
        <f>R205*[1]Factors!D192*[1]Factors!E192</f>
        <v>#REF!</v>
      </c>
      <c r="U205" s="234" t="e">
        <f>[1]Lib_RawData!AE16</f>
        <v>#REF!</v>
      </c>
      <c r="V205" s="344"/>
      <c r="W205" s="236"/>
      <c r="X205" s="232"/>
      <c r="Y205" s="232"/>
      <c r="Z205" s="232"/>
      <c r="AA205" s="232"/>
      <c r="AB205" s="232"/>
      <c r="AC205" s="232"/>
      <c r="AD205" s="232"/>
      <c r="AE205" s="232"/>
      <c r="AF205" s="232"/>
      <c r="AG205" s="233"/>
      <c r="AH205" s="232"/>
      <c r="AI205" s="232">
        <f t="shared" si="14"/>
        <v>0</v>
      </c>
      <c r="AJ205" s="232"/>
      <c r="AK205" s="233">
        <f t="shared" si="18"/>
        <v>0</v>
      </c>
    </row>
    <row r="206" spans="1:37" s="20" customFormat="1" ht="15.75" customHeight="1">
      <c r="A206" s="31"/>
      <c r="B206" s="31"/>
      <c r="C206" s="94"/>
      <c r="D206" s="94"/>
      <c r="E206" s="94"/>
      <c r="F206" s="149"/>
      <c r="G206" s="227">
        <v>5</v>
      </c>
      <c r="H206" s="228">
        <v>2005</v>
      </c>
      <c r="I206" s="229">
        <v>2005</v>
      </c>
      <c r="J206" s="229">
        <v>2006</v>
      </c>
      <c r="K206" s="345" t="e">
        <f>[1]Lib_RawData!G17</f>
        <v>#REF!</v>
      </c>
      <c r="L206" s="231"/>
      <c r="M206" s="232">
        <f t="shared" si="19"/>
        <v>0</v>
      </c>
      <c r="N206" s="232"/>
      <c r="O206" s="233">
        <f t="shared" si="15"/>
        <v>0</v>
      </c>
      <c r="P206" s="234">
        <f t="shared" si="16"/>
        <v>0</v>
      </c>
      <c r="Q206" s="235">
        <f>P206*[1]Factors!D193</f>
        <v>0</v>
      </c>
      <c r="R206" s="235" t="e">
        <f t="shared" si="17"/>
        <v>#REF!</v>
      </c>
      <c r="S206" s="235" t="e">
        <f>R206*[1]Factors!D193</f>
        <v>#REF!</v>
      </c>
      <c r="T206" s="236" t="e">
        <f>R206*[1]Factors!D193*[1]Factors!E193</f>
        <v>#REF!</v>
      </c>
      <c r="U206" s="234" t="e">
        <f>[1]Lib_RawData!AE17</f>
        <v>#REF!</v>
      </c>
      <c r="V206" s="344"/>
      <c r="W206" s="236"/>
      <c r="X206" s="232"/>
      <c r="Y206" s="232"/>
      <c r="Z206" s="232"/>
      <c r="AA206" s="232"/>
      <c r="AB206" s="232"/>
      <c r="AC206" s="232"/>
      <c r="AD206" s="232"/>
      <c r="AE206" s="232"/>
      <c r="AF206" s="232"/>
      <c r="AG206" s="233"/>
      <c r="AH206" s="232"/>
      <c r="AI206" s="232">
        <f t="shared" si="14"/>
        <v>0</v>
      </c>
      <c r="AJ206" s="232"/>
      <c r="AK206" s="233">
        <f t="shared" si="18"/>
        <v>0</v>
      </c>
    </row>
    <row r="207" spans="1:37" s="20" customFormat="1" ht="15.75" customHeight="1">
      <c r="A207" s="31"/>
      <c r="B207" s="31"/>
      <c r="C207" s="94"/>
      <c r="D207" s="94"/>
      <c r="E207" s="94"/>
      <c r="F207" s="149"/>
      <c r="G207" s="227">
        <v>6</v>
      </c>
      <c r="H207" s="228">
        <v>2005</v>
      </c>
      <c r="I207" s="229">
        <v>2005</v>
      </c>
      <c r="J207" s="229">
        <v>2006</v>
      </c>
      <c r="K207" s="345" t="e">
        <f>[1]Lib_RawData!G18</f>
        <v>#REF!</v>
      </c>
      <c r="L207" s="231"/>
      <c r="M207" s="232">
        <f t="shared" si="19"/>
        <v>0</v>
      </c>
      <c r="N207" s="232"/>
      <c r="O207" s="233">
        <f t="shared" si="15"/>
        <v>0</v>
      </c>
      <c r="P207" s="234">
        <f t="shared" si="16"/>
        <v>0</v>
      </c>
      <c r="Q207" s="235">
        <f>P207*[1]Factors!D194</f>
        <v>0</v>
      </c>
      <c r="R207" s="235" t="e">
        <f t="shared" si="17"/>
        <v>#REF!</v>
      </c>
      <c r="S207" s="235" t="e">
        <f>R207*[1]Factors!D194</f>
        <v>#REF!</v>
      </c>
      <c r="T207" s="236" t="e">
        <f>R207*[1]Factors!D194*[1]Factors!E194</f>
        <v>#REF!</v>
      </c>
      <c r="U207" s="234" t="e">
        <f>[1]Lib_RawData!AE18</f>
        <v>#REF!</v>
      </c>
      <c r="V207" s="344"/>
      <c r="W207" s="236"/>
      <c r="X207" s="232"/>
      <c r="Y207" s="232"/>
      <c r="Z207" s="232"/>
      <c r="AA207" s="232"/>
      <c r="AB207" s="232"/>
      <c r="AC207" s="232"/>
      <c r="AD207" s="232"/>
      <c r="AE207" s="232"/>
      <c r="AF207" s="232"/>
      <c r="AG207" s="233"/>
      <c r="AH207" s="232"/>
      <c r="AI207" s="232">
        <f t="shared" si="14"/>
        <v>0</v>
      </c>
      <c r="AJ207" s="232"/>
      <c r="AK207" s="233">
        <f t="shared" si="18"/>
        <v>0</v>
      </c>
    </row>
    <row r="208" spans="1:37" s="20" customFormat="1" ht="15.75" customHeight="1">
      <c r="A208" s="31"/>
      <c r="B208" s="31"/>
      <c r="C208" s="94"/>
      <c r="D208" s="94"/>
      <c r="E208" s="94"/>
      <c r="F208" s="149"/>
      <c r="G208" s="227">
        <v>7</v>
      </c>
      <c r="H208" s="228">
        <v>2005</v>
      </c>
      <c r="I208" s="229">
        <v>2006</v>
      </c>
      <c r="J208" s="229">
        <v>2006</v>
      </c>
      <c r="K208" s="345" t="e">
        <f>[1]Lib_RawData!G19</f>
        <v>#REF!</v>
      </c>
      <c r="L208" s="231"/>
      <c r="M208" s="232">
        <f t="shared" si="19"/>
        <v>0</v>
      </c>
      <c r="N208" s="232"/>
      <c r="O208" s="233">
        <f t="shared" si="15"/>
        <v>0</v>
      </c>
      <c r="P208" s="234">
        <f t="shared" si="16"/>
        <v>0</v>
      </c>
      <c r="Q208" s="235">
        <f>P208*[1]Factors!D195</f>
        <v>0</v>
      </c>
      <c r="R208" s="235" t="e">
        <f t="shared" si="17"/>
        <v>#REF!</v>
      </c>
      <c r="S208" s="235" t="e">
        <f>R208*[1]Factors!D195</f>
        <v>#REF!</v>
      </c>
      <c r="T208" s="236" t="e">
        <f>R208*[1]Factors!D195*[1]Factors!E195</f>
        <v>#REF!</v>
      </c>
      <c r="U208" s="234" t="e">
        <f>[1]Lib_RawData!AE19</f>
        <v>#REF!</v>
      </c>
      <c r="V208" s="344"/>
      <c r="W208" s="236"/>
      <c r="X208" s="232"/>
      <c r="Y208" s="232"/>
      <c r="Z208" s="232"/>
      <c r="AA208" s="232"/>
      <c r="AB208" s="232"/>
      <c r="AC208" s="232"/>
      <c r="AD208" s="232"/>
      <c r="AE208" s="232"/>
      <c r="AF208" s="232"/>
      <c r="AG208" s="233"/>
      <c r="AH208" s="232"/>
      <c r="AI208" s="232">
        <f t="shared" si="14"/>
        <v>0</v>
      </c>
      <c r="AJ208" s="232"/>
      <c r="AK208" s="233">
        <f t="shared" si="18"/>
        <v>0</v>
      </c>
    </row>
    <row r="209" spans="1:37" s="20" customFormat="1" ht="15.75" customHeight="1">
      <c r="A209" s="31"/>
      <c r="B209" s="31"/>
      <c r="C209" s="94"/>
      <c r="D209" s="94"/>
      <c r="E209" s="94"/>
      <c r="F209" s="149"/>
      <c r="G209" s="227">
        <v>8</v>
      </c>
      <c r="H209" s="228">
        <v>2005</v>
      </c>
      <c r="I209" s="229">
        <v>2006</v>
      </c>
      <c r="J209" s="229">
        <v>2006</v>
      </c>
      <c r="K209" s="345" t="e">
        <f>[1]Lib_RawData!G20</f>
        <v>#REF!</v>
      </c>
      <c r="L209" s="231"/>
      <c r="M209" s="232">
        <f t="shared" si="19"/>
        <v>0</v>
      </c>
      <c r="N209" s="232"/>
      <c r="O209" s="233">
        <f t="shared" si="15"/>
        <v>0</v>
      </c>
      <c r="P209" s="234">
        <f t="shared" si="16"/>
        <v>0</v>
      </c>
      <c r="Q209" s="235">
        <f>P209*[1]Factors!D196</f>
        <v>0</v>
      </c>
      <c r="R209" s="235" t="e">
        <f t="shared" si="17"/>
        <v>#REF!</v>
      </c>
      <c r="S209" s="235" t="e">
        <f>R209*[1]Factors!D196</f>
        <v>#REF!</v>
      </c>
      <c r="T209" s="236" t="e">
        <f>R209*[1]Factors!D196*[1]Factors!E196</f>
        <v>#REF!</v>
      </c>
      <c r="U209" s="234" t="e">
        <f>[1]Lib_RawData!AE20</f>
        <v>#REF!</v>
      </c>
      <c r="V209" s="344"/>
      <c r="W209" s="236"/>
      <c r="X209" s="232"/>
      <c r="Y209" s="232"/>
      <c r="Z209" s="232"/>
      <c r="AA209" s="232"/>
      <c r="AB209" s="232"/>
      <c r="AC209" s="232"/>
      <c r="AD209" s="232"/>
      <c r="AE209" s="232"/>
      <c r="AF209" s="232"/>
      <c r="AG209" s="233"/>
      <c r="AH209" s="232"/>
      <c r="AI209" s="232">
        <f t="shared" si="14"/>
        <v>0</v>
      </c>
      <c r="AJ209" s="232"/>
      <c r="AK209" s="233">
        <f t="shared" si="18"/>
        <v>0</v>
      </c>
    </row>
    <row r="210" spans="1:37" s="20" customFormat="1" ht="15.75" customHeight="1">
      <c r="A210" s="31"/>
      <c r="B210" s="31"/>
      <c r="C210" s="94"/>
      <c r="D210" s="94"/>
      <c r="E210" s="94"/>
      <c r="F210" s="149"/>
      <c r="G210" s="227">
        <v>9</v>
      </c>
      <c r="H210" s="228">
        <v>2005</v>
      </c>
      <c r="I210" s="229">
        <v>2006</v>
      </c>
      <c r="J210" s="229">
        <v>2006</v>
      </c>
      <c r="K210" s="345" t="e">
        <f>[1]Lib_RawData!G21</f>
        <v>#REF!</v>
      </c>
      <c r="L210" s="231"/>
      <c r="M210" s="232">
        <f t="shared" si="19"/>
        <v>0</v>
      </c>
      <c r="N210" s="232"/>
      <c r="O210" s="233">
        <f t="shared" si="15"/>
        <v>0</v>
      </c>
      <c r="P210" s="234">
        <f t="shared" si="16"/>
        <v>0</v>
      </c>
      <c r="Q210" s="235">
        <f>P210*[1]Factors!D197</f>
        <v>0</v>
      </c>
      <c r="R210" s="235" t="e">
        <f t="shared" si="17"/>
        <v>#REF!</v>
      </c>
      <c r="S210" s="235" t="e">
        <f>R210*[1]Factors!D197</f>
        <v>#REF!</v>
      </c>
      <c r="T210" s="236" t="e">
        <f>R210*[1]Factors!D197*[1]Factors!E197</f>
        <v>#REF!</v>
      </c>
      <c r="U210" s="234" t="e">
        <f>[1]Lib_RawData!AE21</f>
        <v>#REF!</v>
      </c>
      <c r="V210" s="344"/>
      <c r="W210" s="236"/>
      <c r="X210" s="232"/>
      <c r="Y210" s="232"/>
      <c r="Z210" s="232"/>
      <c r="AA210" s="232"/>
      <c r="AB210" s="232"/>
      <c r="AC210" s="232"/>
      <c r="AD210" s="232"/>
      <c r="AE210" s="232"/>
      <c r="AF210" s="232"/>
      <c r="AG210" s="233"/>
      <c r="AH210" s="232"/>
      <c r="AI210" s="232">
        <f t="shared" si="14"/>
        <v>0</v>
      </c>
      <c r="AJ210" s="232"/>
      <c r="AK210" s="233">
        <f t="shared" si="18"/>
        <v>0</v>
      </c>
    </row>
    <row r="211" spans="1:37" s="20" customFormat="1" ht="15.75" customHeight="1">
      <c r="A211" s="31"/>
      <c r="B211" s="31"/>
      <c r="C211" s="94"/>
      <c r="D211" s="94"/>
      <c r="E211" s="94"/>
      <c r="F211" s="149"/>
      <c r="G211" s="227">
        <v>10</v>
      </c>
      <c r="H211" s="228">
        <v>2005</v>
      </c>
      <c r="I211" s="229">
        <v>2006</v>
      </c>
      <c r="J211" s="229">
        <v>2006</v>
      </c>
      <c r="K211" s="345" t="e">
        <f>[1]Lib_RawData!G22</f>
        <v>#REF!</v>
      </c>
      <c r="L211" s="231"/>
      <c r="M211" s="232">
        <f t="shared" si="19"/>
        <v>0</v>
      </c>
      <c r="N211" s="232"/>
      <c r="O211" s="233">
        <f t="shared" si="15"/>
        <v>0</v>
      </c>
      <c r="P211" s="234">
        <f t="shared" si="16"/>
        <v>0</v>
      </c>
      <c r="Q211" s="235">
        <f>P211*[1]Factors!D198</f>
        <v>0</v>
      </c>
      <c r="R211" s="235" t="e">
        <f t="shared" si="17"/>
        <v>#REF!</v>
      </c>
      <c r="S211" s="235" t="e">
        <f>R211*[1]Factors!D198</f>
        <v>#REF!</v>
      </c>
      <c r="T211" s="236" t="e">
        <f>R211*[1]Factors!D198*[1]Factors!E198</f>
        <v>#REF!</v>
      </c>
      <c r="U211" s="234" t="e">
        <f>[1]Lib_RawData!AE22</f>
        <v>#REF!</v>
      </c>
      <c r="V211" s="344"/>
      <c r="W211" s="236"/>
      <c r="X211" s="232"/>
      <c r="Y211" s="232"/>
      <c r="Z211" s="232"/>
      <c r="AA211" s="232"/>
      <c r="AB211" s="232"/>
      <c r="AC211" s="232"/>
      <c r="AD211" s="232"/>
      <c r="AE211" s="232"/>
      <c r="AF211" s="232"/>
      <c r="AG211" s="233"/>
      <c r="AH211" s="232"/>
      <c r="AI211" s="232">
        <f t="shared" si="14"/>
        <v>0</v>
      </c>
      <c r="AJ211" s="232"/>
      <c r="AK211" s="233">
        <f t="shared" si="18"/>
        <v>0</v>
      </c>
    </row>
    <row r="212" spans="1:37" s="20" customFormat="1" ht="15.75" customHeight="1">
      <c r="A212" s="31"/>
      <c r="B212" s="31"/>
      <c r="C212" s="94"/>
      <c r="D212" s="94"/>
      <c r="E212" s="94"/>
      <c r="F212" s="149"/>
      <c r="G212" s="227">
        <v>11</v>
      </c>
      <c r="H212" s="228">
        <v>2005</v>
      </c>
      <c r="I212" s="229">
        <v>2006</v>
      </c>
      <c r="J212" s="229">
        <v>2006</v>
      </c>
      <c r="K212" s="345" t="e">
        <f>[1]Lib_RawData!G23</f>
        <v>#REF!</v>
      </c>
      <c r="L212" s="231"/>
      <c r="M212" s="232" t="e">
        <f t="shared" si="19"/>
        <v>#REF!</v>
      </c>
      <c r="N212" s="232"/>
      <c r="O212" s="233" t="e">
        <f t="shared" si="15"/>
        <v>#REF!</v>
      </c>
      <c r="P212" s="234" t="e">
        <f t="shared" si="16"/>
        <v>#REF!</v>
      </c>
      <c r="Q212" s="235" t="e">
        <f>P212*[1]Factors!D199</f>
        <v>#REF!</v>
      </c>
      <c r="R212" s="235" t="e">
        <f t="shared" si="17"/>
        <v>#REF!</v>
      </c>
      <c r="S212" s="235" t="e">
        <f>R212*[1]Factors!D199</f>
        <v>#REF!</v>
      </c>
      <c r="T212" s="236" t="e">
        <f>R212*[1]Factors!D199*[1]Factors!E199</f>
        <v>#REF!</v>
      </c>
      <c r="U212" s="234" t="e">
        <f>[1]Lib_RawData!AE23</f>
        <v>#REF!</v>
      </c>
      <c r="V212" s="344"/>
      <c r="W212" s="236"/>
      <c r="X212" s="232"/>
      <c r="Y212" s="232"/>
      <c r="Z212" s="232"/>
      <c r="AA212" s="232"/>
      <c r="AB212" s="232">
        <f t="shared" ref="AB212:AB275" si="20">AB200*EXP(AB$20)</f>
        <v>0</v>
      </c>
      <c r="AC212" s="232" t="e">
        <f t="shared" ref="AC212:AC223" si="21">AA212*U212+AB212*V212</f>
        <v>#REF!</v>
      </c>
      <c r="AD212" s="232"/>
      <c r="AE212" s="232"/>
      <c r="AF212" s="232">
        <f t="shared" ref="AF212:AF275" si="22">AF200*EXP(AF$20)</f>
        <v>0</v>
      </c>
      <c r="AG212" s="233" t="e">
        <f t="shared" ref="AG212:AG275" si="23">AD212*U212</f>
        <v>#REF!</v>
      </c>
      <c r="AH212" s="232"/>
      <c r="AI212" s="232" t="e">
        <f t="shared" si="14"/>
        <v>#REF!</v>
      </c>
      <c r="AJ212" s="232"/>
      <c r="AK212" s="233" t="e">
        <f t="shared" si="18"/>
        <v>#REF!</v>
      </c>
    </row>
    <row r="213" spans="1:37" s="20" customFormat="1" ht="15.75" customHeight="1">
      <c r="A213" s="31"/>
      <c r="B213" s="31"/>
      <c r="C213" s="94"/>
      <c r="D213" s="94"/>
      <c r="E213" s="94"/>
      <c r="F213" s="149"/>
      <c r="G213" s="227">
        <v>12</v>
      </c>
      <c r="H213" s="228">
        <v>2005</v>
      </c>
      <c r="I213" s="229">
        <v>2006</v>
      </c>
      <c r="J213" s="229">
        <v>2006</v>
      </c>
      <c r="K213" s="345" t="e">
        <f>[1]Lib_RawData!G24</f>
        <v>#REF!</v>
      </c>
      <c r="L213" s="231"/>
      <c r="M213" s="232" t="e">
        <f t="shared" si="19"/>
        <v>#REF!</v>
      </c>
      <c r="N213" s="232"/>
      <c r="O213" s="233" t="e">
        <f t="shared" si="15"/>
        <v>#REF!</v>
      </c>
      <c r="P213" s="234" t="e">
        <f t="shared" si="16"/>
        <v>#REF!</v>
      </c>
      <c r="Q213" s="235" t="e">
        <f>P213*[1]Factors!D200</f>
        <v>#REF!</v>
      </c>
      <c r="R213" s="235" t="e">
        <f t="shared" si="17"/>
        <v>#REF!</v>
      </c>
      <c r="S213" s="235" t="e">
        <f>R213*[1]Factors!D200</f>
        <v>#REF!</v>
      </c>
      <c r="T213" s="236" t="e">
        <f>R213*[1]Factors!D200*[1]Factors!E200</f>
        <v>#REF!</v>
      </c>
      <c r="U213" s="234" t="e">
        <f>[1]Lib_RawData!AE24</f>
        <v>#REF!</v>
      </c>
      <c r="V213" s="344"/>
      <c r="W213" s="236"/>
      <c r="X213" s="232"/>
      <c r="Y213" s="232"/>
      <c r="Z213" s="232"/>
      <c r="AA213" s="232"/>
      <c r="AB213" s="232">
        <f t="shared" si="20"/>
        <v>0</v>
      </c>
      <c r="AC213" s="232" t="e">
        <f t="shared" si="21"/>
        <v>#REF!</v>
      </c>
      <c r="AD213" s="232"/>
      <c r="AE213" s="232"/>
      <c r="AF213" s="232">
        <f t="shared" si="22"/>
        <v>0</v>
      </c>
      <c r="AG213" s="233" t="e">
        <f t="shared" si="23"/>
        <v>#REF!</v>
      </c>
      <c r="AH213" s="232"/>
      <c r="AI213" s="232" t="e">
        <f t="shared" si="14"/>
        <v>#REF!</v>
      </c>
      <c r="AJ213" s="232"/>
      <c r="AK213" s="233" t="e">
        <f t="shared" si="18"/>
        <v>#REF!</v>
      </c>
    </row>
    <row r="214" spans="1:37" s="20" customFormat="1" ht="15.75" customHeight="1">
      <c r="A214" s="31"/>
      <c r="B214" s="31"/>
      <c r="C214" s="94"/>
      <c r="D214" s="94"/>
      <c r="E214" s="94"/>
      <c r="F214" s="149"/>
      <c r="G214" s="227">
        <v>1</v>
      </c>
      <c r="H214" s="228">
        <v>2006</v>
      </c>
      <c r="I214" s="229">
        <v>2006</v>
      </c>
      <c r="J214" s="229">
        <v>2006</v>
      </c>
      <c r="K214" s="345" t="e">
        <f>[1]Lib_RawData!G25</f>
        <v>#REF!</v>
      </c>
      <c r="L214" s="231"/>
      <c r="M214" s="232" t="e">
        <f t="shared" si="19"/>
        <v>#REF!</v>
      </c>
      <c r="N214" s="232"/>
      <c r="O214" s="233" t="e">
        <f t="shared" si="15"/>
        <v>#REF!</v>
      </c>
      <c r="P214" s="234" t="e">
        <f t="shared" si="16"/>
        <v>#REF!</v>
      </c>
      <c r="Q214" s="235" t="e">
        <f>P214*[1]Factors!D201</f>
        <v>#REF!</v>
      </c>
      <c r="R214" s="235" t="e">
        <f t="shared" si="17"/>
        <v>#REF!</v>
      </c>
      <c r="S214" s="235" t="e">
        <f>R214*[1]Factors!D201</f>
        <v>#REF!</v>
      </c>
      <c r="T214" s="236" t="e">
        <f>R214*[1]Factors!D201*[1]Factors!E201</f>
        <v>#REF!</v>
      </c>
      <c r="U214" s="234" t="e">
        <f>[1]Lib_RawData!AE25</f>
        <v>#REF!</v>
      </c>
      <c r="V214" s="344"/>
      <c r="W214" s="236"/>
      <c r="X214" s="232"/>
      <c r="Y214" s="232"/>
      <c r="Z214" s="232"/>
      <c r="AA214" s="232"/>
      <c r="AB214" s="232">
        <f t="shared" si="20"/>
        <v>0</v>
      </c>
      <c r="AC214" s="232" t="e">
        <f t="shared" si="21"/>
        <v>#REF!</v>
      </c>
      <c r="AD214" s="232"/>
      <c r="AE214" s="232"/>
      <c r="AF214" s="232">
        <f t="shared" si="22"/>
        <v>0</v>
      </c>
      <c r="AG214" s="233" t="e">
        <f t="shared" si="23"/>
        <v>#REF!</v>
      </c>
      <c r="AH214" s="232"/>
      <c r="AI214" s="232" t="e">
        <f t="shared" ref="AI214:AI277" si="24">AC214</f>
        <v>#REF!</v>
      </c>
      <c r="AJ214" s="232"/>
      <c r="AK214" s="233" t="e">
        <f t="shared" si="18"/>
        <v>#REF!</v>
      </c>
    </row>
    <row r="215" spans="1:37" s="20" customFormat="1" ht="15.75" customHeight="1">
      <c r="A215" s="31"/>
      <c r="B215" s="31"/>
      <c r="C215" s="94"/>
      <c r="D215" s="94"/>
      <c r="E215" s="94"/>
      <c r="F215" s="149"/>
      <c r="G215" s="227">
        <v>2</v>
      </c>
      <c r="H215" s="228">
        <v>2006</v>
      </c>
      <c r="I215" s="229">
        <v>2006</v>
      </c>
      <c r="J215" s="229">
        <v>2006</v>
      </c>
      <c r="K215" s="345" t="e">
        <f>[1]Lib_RawData!G26</f>
        <v>#REF!</v>
      </c>
      <c r="L215" s="231"/>
      <c r="M215" s="232" t="e">
        <f t="shared" si="19"/>
        <v>#REF!</v>
      </c>
      <c r="N215" s="232"/>
      <c r="O215" s="233" t="e">
        <f t="shared" ref="O215:O278" si="25">N215+M215</f>
        <v>#REF!</v>
      </c>
      <c r="P215" s="234" t="e">
        <f t="shared" ref="P215:P278" si="26">O215</f>
        <v>#REF!</v>
      </c>
      <c r="Q215" s="235" t="e">
        <f>P215*[1]Factors!D202</f>
        <v>#REF!</v>
      </c>
      <c r="R215" s="235" t="e">
        <f t="shared" ref="R215:R278" si="27">U215+W215</f>
        <v>#REF!</v>
      </c>
      <c r="S215" s="235" t="e">
        <f>R215*[1]Factors!D202</f>
        <v>#REF!</v>
      </c>
      <c r="T215" s="236" t="e">
        <f>R215*[1]Factors!D202*[1]Factors!E202</f>
        <v>#REF!</v>
      </c>
      <c r="U215" s="234" t="e">
        <f>[1]Lib_RawData!AE26</f>
        <v>#REF!</v>
      </c>
      <c r="V215" s="344"/>
      <c r="W215" s="236"/>
      <c r="X215" s="232"/>
      <c r="Y215" s="232"/>
      <c r="Z215" s="232"/>
      <c r="AA215" s="232"/>
      <c r="AB215" s="232">
        <f t="shared" si="20"/>
        <v>0</v>
      </c>
      <c r="AC215" s="232" t="e">
        <f t="shared" si="21"/>
        <v>#REF!</v>
      </c>
      <c r="AD215" s="232"/>
      <c r="AE215" s="232"/>
      <c r="AF215" s="232">
        <f t="shared" si="22"/>
        <v>0</v>
      </c>
      <c r="AG215" s="233" t="e">
        <f t="shared" si="23"/>
        <v>#REF!</v>
      </c>
      <c r="AH215" s="232"/>
      <c r="AI215" s="232" t="e">
        <f t="shared" si="24"/>
        <v>#REF!</v>
      </c>
      <c r="AJ215" s="232"/>
      <c r="AK215" s="233" t="e">
        <f t="shared" ref="AK215:AK278" si="28">AJ215+AI215</f>
        <v>#REF!</v>
      </c>
    </row>
    <row r="216" spans="1:37" s="20" customFormat="1" ht="15.75" customHeight="1">
      <c r="A216" s="31"/>
      <c r="B216" s="31"/>
      <c r="C216" s="94"/>
      <c r="D216" s="94"/>
      <c r="E216" s="94"/>
      <c r="F216" s="149"/>
      <c r="G216" s="227">
        <v>3</v>
      </c>
      <c r="H216" s="228">
        <v>2006</v>
      </c>
      <c r="I216" s="229">
        <v>2006</v>
      </c>
      <c r="J216" s="229">
        <v>2006</v>
      </c>
      <c r="K216" s="345" t="e">
        <f>[1]Lib_RawData!G27</f>
        <v>#REF!</v>
      </c>
      <c r="L216" s="231"/>
      <c r="M216" s="232" t="e">
        <f t="shared" si="19"/>
        <v>#REF!</v>
      </c>
      <c r="N216" s="232"/>
      <c r="O216" s="233" t="e">
        <f t="shared" si="25"/>
        <v>#REF!</v>
      </c>
      <c r="P216" s="234" t="e">
        <f t="shared" si="26"/>
        <v>#REF!</v>
      </c>
      <c r="Q216" s="235" t="e">
        <f>P216*[1]Factors!D203</f>
        <v>#REF!</v>
      </c>
      <c r="R216" s="235" t="e">
        <f t="shared" si="27"/>
        <v>#REF!</v>
      </c>
      <c r="S216" s="235" t="e">
        <f>R216*[1]Factors!D203</f>
        <v>#REF!</v>
      </c>
      <c r="T216" s="236" t="e">
        <f>R216*[1]Factors!D203*[1]Factors!E203</f>
        <v>#REF!</v>
      </c>
      <c r="U216" s="234" t="e">
        <f>[1]Lib_RawData!AE27</f>
        <v>#REF!</v>
      </c>
      <c r="V216" s="344"/>
      <c r="W216" s="236"/>
      <c r="X216" s="232"/>
      <c r="Y216" s="232"/>
      <c r="Z216" s="232"/>
      <c r="AA216" s="232"/>
      <c r="AB216" s="232">
        <f t="shared" si="20"/>
        <v>0</v>
      </c>
      <c r="AC216" s="232" t="e">
        <f t="shared" si="21"/>
        <v>#REF!</v>
      </c>
      <c r="AD216" s="232"/>
      <c r="AE216" s="232"/>
      <c r="AF216" s="232">
        <f t="shared" si="22"/>
        <v>0</v>
      </c>
      <c r="AG216" s="233" t="e">
        <f t="shared" si="23"/>
        <v>#REF!</v>
      </c>
      <c r="AH216" s="232"/>
      <c r="AI216" s="232" t="e">
        <f t="shared" si="24"/>
        <v>#REF!</v>
      </c>
      <c r="AJ216" s="232"/>
      <c r="AK216" s="233" t="e">
        <f t="shared" si="28"/>
        <v>#REF!</v>
      </c>
    </row>
    <row r="217" spans="1:37" s="20" customFormat="1" ht="15.75" customHeight="1">
      <c r="A217" s="31"/>
      <c r="B217" s="31"/>
      <c r="C217" s="94"/>
      <c r="D217" s="94"/>
      <c r="E217" s="94"/>
      <c r="F217" s="149"/>
      <c r="G217" s="227">
        <v>4</v>
      </c>
      <c r="H217" s="228">
        <v>2006</v>
      </c>
      <c r="I217" s="229">
        <v>2006</v>
      </c>
      <c r="J217" s="229">
        <v>2007</v>
      </c>
      <c r="K217" s="345" t="e">
        <f>[1]Lib_RawData!G28</f>
        <v>#REF!</v>
      </c>
      <c r="L217" s="231"/>
      <c r="M217" s="232" t="e">
        <f t="shared" si="19"/>
        <v>#REF!</v>
      </c>
      <c r="N217" s="232"/>
      <c r="O217" s="233" t="e">
        <f t="shared" si="25"/>
        <v>#REF!</v>
      </c>
      <c r="P217" s="234" t="e">
        <f t="shared" si="26"/>
        <v>#REF!</v>
      </c>
      <c r="Q217" s="235" t="e">
        <f>P217*[1]Factors!D204</f>
        <v>#REF!</v>
      </c>
      <c r="R217" s="235" t="e">
        <f t="shared" si="27"/>
        <v>#REF!</v>
      </c>
      <c r="S217" s="235" t="e">
        <f>R217*[1]Factors!D204</f>
        <v>#REF!</v>
      </c>
      <c r="T217" s="236" t="e">
        <f>R217*[1]Factors!D204*[1]Factors!E204</f>
        <v>#REF!</v>
      </c>
      <c r="U217" s="234" t="e">
        <f>[1]Lib_RawData!AE28</f>
        <v>#REF!</v>
      </c>
      <c r="V217" s="344"/>
      <c r="W217" s="236"/>
      <c r="X217" s="232"/>
      <c r="Y217" s="232"/>
      <c r="Z217" s="232"/>
      <c r="AA217" s="232"/>
      <c r="AB217" s="232">
        <f t="shared" si="20"/>
        <v>0</v>
      </c>
      <c r="AC217" s="232" t="e">
        <f t="shared" si="21"/>
        <v>#REF!</v>
      </c>
      <c r="AD217" s="232"/>
      <c r="AE217" s="232"/>
      <c r="AF217" s="232">
        <f t="shared" si="22"/>
        <v>0</v>
      </c>
      <c r="AG217" s="233" t="e">
        <f t="shared" si="23"/>
        <v>#REF!</v>
      </c>
      <c r="AH217" s="232"/>
      <c r="AI217" s="232" t="e">
        <f t="shared" si="24"/>
        <v>#REF!</v>
      </c>
      <c r="AJ217" s="232"/>
      <c r="AK217" s="233" t="e">
        <f t="shared" si="28"/>
        <v>#REF!</v>
      </c>
    </row>
    <row r="218" spans="1:37" s="20" customFormat="1" ht="15.75" customHeight="1">
      <c r="A218" s="31"/>
      <c r="B218" s="31"/>
      <c r="C218" s="94"/>
      <c r="D218" s="94"/>
      <c r="E218" s="94"/>
      <c r="F218" s="149"/>
      <c r="G218" s="227">
        <v>5</v>
      </c>
      <c r="H218" s="228">
        <v>2006</v>
      </c>
      <c r="I218" s="229">
        <v>2006</v>
      </c>
      <c r="J218" s="229">
        <v>2007</v>
      </c>
      <c r="K218" s="345" t="e">
        <f>[1]Lib_RawData!G29</f>
        <v>#REF!</v>
      </c>
      <c r="L218" s="231"/>
      <c r="M218" s="232" t="e">
        <f t="shared" si="19"/>
        <v>#REF!</v>
      </c>
      <c r="N218" s="232"/>
      <c r="O218" s="233" t="e">
        <f t="shared" si="25"/>
        <v>#REF!</v>
      </c>
      <c r="P218" s="234" t="e">
        <f t="shared" si="26"/>
        <v>#REF!</v>
      </c>
      <c r="Q218" s="235" t="e">
        <f>P218*[1]Factors!D205</f>
        <v>#REF!</v>
      </c>
      <c r="R218" s="235" t="e">
        <f t="shared" si="27"/>
        <v>#REF!</v>
      </c>
      <c r="S218" s="235" t="e">
        <f>R218*[1]Factors!D205</f>
        <v>#REF!</v>
      </c>
      <c r="T218" s="236" t="e">
        <f>R218*[1]Factors!D205*[1]Factors!E205</f>
        <v>#REF!</v>
      </c>
      <c r="U218" s="234" t="e">
        <f>[1]Lib_RawData!AE29</f>
        <v>#REF!</v>
      </c>
      <c r="V218" s="344"/>
      <c r="W218" s="236"/>
      <c r="X218" s="232"/>
      <c r="Y218" s="232"/>
      <c r="Z218" s="232"/>
      <c r="AA218" s="232"/>
      <c r="AB218" s="232">
        <f t="shared" si="20"/>
        <v>0</v>
      </c>
      <c r="AC218" s="232" t="e">
        <f t="shared" si="21"/>
        <v>#REF!</v>
      </c>
      <c r="AD218" s="232"/>
      <c r="AE218" s="232"/>
      <c r="AF218" s="232">
        <f t="shared" si="22"/>
        <v>0</v>
      </c>
      <c r="AG218" s="233" t="e">
        <f t="shared" si="23"/>
        <v>#REF!</v>
      </c>
      <c r="AH218" s="232"/>
      <c r="AI218" s="232" t="e">
        <f t="shared" si="24"/>
        <v>#REF!</v>
      </c>
      <c r="AJ218" s="232"/>
      <c r="AK218" s="233" t="e">
        <f t="shared" si="28"/>
        <v>#REF!</v>
      </c>
    </row>
    <row r="219" spans="1:37" s="20" customFormat="1" ht="15.75" customHeight="1">
      <c r="A219" s="31"/>
      <c r="B219" s="31"/>
      <c r="C219" s="94"/>
      <c r="D219" s="94"/>
      <c r="E219" s="94"/>
      <c r="F219" s="149"/>
      <c r="G219" s="227">
        <v>6</v>
      </c>
      <c r="H219" s="228">
        <v>2006</v>
      </c>
      <c r="I219" s="229">
        <v>2006</v>
      </c>
      <c r="J219" s="229">
        <v>2007</v>
      </c>
      <c r="K219" s="345" t="e">
        <f>[1]Lib_RawData!G30</f>
        <v>#REF!</v>
      </c>
      <c r="L219" s="231"/>
      <c r="M219" s="232" t="e">
        <f t="shared" si="19"/>
        <v>#REF!</v>
      </c>
      <c r="N219" s="232"/>
      <c r="O219" s="233" t="e">
        <f t="shared" si="25"/>
        <v>#REF!</v>
      </c>
      <c r="P219" s="234" t="e">
        <f t="shared" si="26"/>
        <v>#REF!</v>
      </c>
      <c r="Q219" s="235" t="e">
        <f>P219*[1]Factors!D206</f>
        <v>#REF!</v>
      </c>
      <c r="R219" s="235" t="e">
        <f t="shared" si="27"/>
        <v>#REF!</v>
      </c>
      <c r="S219" s="235" t="e">
        <f>R219*[1]Factors!D206</f>
        <v>#REF!</v>
      </c>
      <c r="T219" s="236" t="e">
        <f>R219*[1]Factors!D206*[1]Factors!E206</f>
        <v>#REF!</v>
      </c>
      <c r="U219" s="234" t="e">
        <f>[1]Lib_RawData!AE30</f>
        <v>#REF!</v>
      </c>
      <c r="V219" s="344"/>
      <c r="W219" s="236"/>
      <c r="X219" s="232"/>
      <c r="Y219" s="232"/>
      <c r="Z219" s="232"/>
      <c r="AA219" s="232"/>
      <c r="AB219" s="232">
        <f t="shared" si="20"/>
        <v>0</v>
      </c>
      <c r="AC219" s="232" t="e">
        <f t="shared" si="21"/>
        <v>#REF!</v>
      </c>
      <c r="AD219" s="232"/>
      <c r="AE219" s="232"/>
      <c r="AF219" s="232">
        <f t="shared" si="22"/>
        <v>0</v>
      </c>
      <c r="AG219" s="233" t="e">
        <f t="shared" si="23"/>
        <v>#REF!</v>
      </c>
      <c r="AH219" s="232"/>
      <c r="AI219" s="232" t="e">
        <f t="shared" si="24"/>
        <v>#REF!</v>
      </c>
      <c r="AJ219" s="232"/>
      <c r="AK219" s="233" t="e">
        <f t="shared" si="28"/>
        <v>#REF!</v>
      </c>
    </row>
    <row r="220" spans="1:37" s="20" customFormat="1" ht="15.75" customHeight="1">
      <c r="A220" s="31"/>
      <c r="B220" s="31"/>
      <c r="C220" s="94"/>
      <c r="D220" s="94"/>
      <c r="E220" s="94"/>
      <c r="F220" s="149"/>
      <c r="G220" s="14">
        <v>7</v>
      </c>
      <c r="H220" s="15">
        <v>2006</v>
      </c>
      <c r="I220" s="200">
        <v>2007</v>
      </c>
      <c r="J220" s="200">
        <v>2007</v>
      </c>
      <c r="K220" s="24" t="e">
        <f>[1]Lib_RawData!G31</f>
        <v>#REF!</v>
      </c>
      <c r="L220" s="17"/>
      <c r="M220" s="10" t="e">
        <f t="shared" si="19"/>
        <v>#REF!</v>
      </c>
      <c r="N220" s="10"/>
      <c r="O220" s="18" t="e">
        <f t="shared" si="25"/>
        <v>#REF!</v>
      </c>
      <c r="P220" s="19" t="e">
        <f t="shared" si="26"/>
        <v>#REF!</v>
      </c>
      <c r="Q220" s="20" t="e">
        <f>P220*[1]Factors!D207</f>
        <v>#REF!</v>
      </c>
      <c r="R220" s="20" t="e">
        <f t="shared" si="27"/>
        <v>#REF!</v>
      </c>
      <c r="S220" s="20" t="e">
        <f>R220*[1]Factors!D207</f>
        <v>#REF!</v>
      </c>
      <c r="T220" s="21" t="e">
        <f>R220*[1]Factors!D207*[1]Factors!E207</f>
        <v>#REF!</v>
      </c>
      <c r="U220" s="19" t="e">
        <f>[1]Lib_RawData!AE31</f>
        <v>#REF!</v>
      </c>
      <c r="V220" s="344"/>
      <c r="W220" s="21"/>
      <c r="X220" s="10"/>
      <c r="Y220" s="10"/>
      <c r="Z220" s="10"/>
      <c r="AA220" s="10"/>
      <c r="AB220" s="10">
        <f t="shared" si="20"/>
        <v>0</v>
      </c>
      <c r="AC220" s="10" t="e">
        <f t="shared" si="21"/>
        <v>#REF!</v>
      </c>
      <c r="AD220" s="10"/>
      <c r="AE220" s="10"/>
      <c r="AF220" s="10">
        <f t="shared" si="22"/>
        <v>0</v>
      </c>
      <c r="AG220" s="18" t="e">
        <f t="shared" si="23"/>
        <v>#REF!</v>
      </c>
      <c r="AH220" s="10"/>
      <c r="AI220" s="10" t="e">
        <f t="shared" si="24"/>
        <v>#REF!</v>
      </c>
      <c r="AJ220" s="10"/>
      <c r="AK220" s="18" t="e">
        <f t="shared" si="28"/>
        <v>#REF!</v>
      </c>
    </row>
    <row r="221" spans="1:37" s="20" customFormat="1" ht="15.75" customHeight="1">
      <c r="A221" s="31"/>
      <c r="B221" s="31"/>
      <c r="C221" s="94"/>
      <c r="D221" s="94"/>
      <c r="E221" s="94"/>
      <c r="F221" s="149"/>
      <c r="G221" s="14">
        <v>8</v>
      </c>
      <c r="H221" s="15">
        <v>2006</v>
      </c>
      <c r="I221" s="200">
        <v>2007</v>
      </c>
      <c r="J221" s="200">
        <v>2007</v>
      </c>
      <c r="K221" s="24" t="e">
        <f>[1]Lib_RawData!G32</f>
        <v>#REF!</v>
      </c>
      <c r="L221" s="17"/>
      <c r="M221" s="10" t="e">
        <f t="shared" si="19"/>
        <v>#REF!</v>
      </c>
      <c r="N221" s="10"/>
      <c r="O221" s="18" t="e">
        <f t="shared" si="25"/>
        <v>#REF!</v>
      </c>
      <c r="P221" s="19" t="e">
        <f t="shared" si="26"/>
        <v>#REF!</v>
      </c>
      <c r="Q221" s="20" t="e">
        <f>P221*[1]Factors!D208</f>
        <v>#REF!</v>
      </c>
      <c r="R221" s="20" t="e">
        <f t="shared" si="27"/>
        <v>#REF!</v>
      </c>
      <c r="S221" s="20" t="e">
        <f>R221*[1]Factors!D208</f>
        <v>#REF!</v>
      </c>
      <c r="T221" s="21" t="e">
        <f>R221*[1]Factors!D208*[1]Factors!E208</f>
        <v>#REF!</v>
      </c>
      <c r="U221" s="19" t="e">
        <f>[1]Lib_RawData!AE32</f>
        <v>#REF!</v>
      </c>
      <c r="V221" s="344"/>
      <c r="W221" s="21"/>
      <c r="X221" s="10"/>
      <c r="Y221" s="10"/>
      <c r="Z221" s="10"/>
      <c r="AA221" s="10"/>
      <c r="AB221" s="10">
        <f t="shared" si="20"/>
        <v>0</v>
      </c>
      <c r="AC221" s="10" t="e">
        <f t="shared" si="21"/>
        <v>#REF!</v>
      </c>
      <c r="AD221" s="10"/>
      <c r="AE221" s="10"/>
      <c r="AF221" s="10">
        <f t="shared" si="22"/>
        <v>0</v>
      </c>
      <c r="AG221" s="18" t="e">
        <f t="shared" si="23"/>
        <v>#REF!</v>
      </c>
      <c r="AH221" s="10"/>
      <c r="AI221" s="10" t="e">
        <f t="shared" si="24"/>
        <v>#REF!</v>
      </c>
      <c r="AJ221" s="10"/>
      <c r="AK221" s="18" t="e">
        <f t="shared" si="28"/>
        <v>#REF!</v>
      </c>
    </row>
    <row r="222" spans="1:37" s="20" customFormat="1" ht="15.75" customHeight="1">
      <c r="A222" s="31"/>
      <c r="B222" s="31"/>
      <c r="C222" s="94"/>
      <c r="D222" s="94"/>
      <c r="E222" s="94"/>
      <c r="F222" s="149"/>
      <c r="G222" s="14">
        <v>9</v>
      </c>
      <c r="H222" s="15">
        <v>2006</v>
      </c>
      <c r="I222" s="200">
        <v>2007</v>
      </c>
      <c r="J222" s="200">
        <v>2007</v>
      </c>
      <c r="K222" s="24" t="e">
        <f>[1]Lib_RawData!G33</f>
        <v>#REF!</v>
      </c>
      <c r="L222" s="17"/>
      <c r="M222" s="10" t="e">
        <f t="shared" si="19"/>
        <v>#REF!</v>
      </c>
      <c r="N222" s="10"/>
      <c r="O222" s="18" t="e">
        <f t="shared" si="25"/>
        <v>#REF!</v>
      </c>
      <c r="P222" s="19" t="e">
        <f t="shared" si="26"/>
        <v>#REF!</v>
      </c>
      <c r="Q222" s="20" t="e">
        <f>P222*[1]Factors!D209</f>
        <v>#REF!</v>
      </c>
      <c r="R222" s="20" t="e">
        <f t="shared" si="27"/>
        <v>#REF!</v>
      </c>
      <c r="S222" s="20" t="e">
        <f>R222*[1]Factors!D209</f>
        <v>#REF!</v>
      </c>
      <c r="T222" s="21" t="e">
        <f>R222*[1]Factors!D209*[1]Factors!E209</f>
        <v>#REF!</v>
      </c>
      <c r="U222" s="19" t="e">
        <f>[1]Lib_RawData!AE33</f>
        <v>#REF!</v>
      </c>
      <c r="V222" s="344"/>
      <c r="W222" s="21"/>
      <c r="X222" s="10"/>
      <c r="Y222" s="10"/>
      <c r="Z222" s="10"/>
      <c r="AA222" s="10"/>
      <c r="AB222" s="10">
        <f t="shared" si="20"/>
        <v>0</v>
      </c>
      <c r="AC222" s="10" t="e">
        <f t="shared" si="21"/>
        <v>#REF!</v>
      </c>
      <c r="AD222" s="10"/>
      <c r="AE222" s="10"/>
      <c r="AF222" s="10">
        <f t="shared" si="22"/>
        <v>0</v>
      </c>
      <c r="AG222" s="18" t="e">
        <f t="shared" si="23"/>
        <v>#REF!</v>
      </c>
      <c r="AH222" s="10"/>
      <c r="AI222" s="10" t="e">
        <f t="shared" si="24"/>
        <v>#REF!</v>
      </c>
      <c r="AJ222" s="10"/>
      <c r="AK222" s="18" t="e">
        <f t="shared" si="28"/>
        <v>#REF!</v>
      </c>
    </row>
    <row r="223" spans="1:37" s="20" customFormat="1" ht="15.75" customHeight="1">
      <c r="A223" s="31"/>
      <c r="B223" s="31"/>
      <c r="C223" s="94"/>
      <c r="D223" s="94"/>
      <c r="E223" s="94"/>
      <c r="F223" s="149"/>
      <c r="G223" s="14">
        <v>10</v>
      </c>
      <c r="H223" s="15">
        <v>2006</v>
      </c>
      <c r="I223" s="200">
        <v>2007</v>
      </c>
      <c r="J223" s="200">
        <v>2007</v>
      </c>
      <c r="K223" s="24" t="e">
        <f>[1]Lib_RawData!G34</f>
        <v>#REF!</v>
      </c>
      <c r="L223" s="17"/>
      <c r="M223" s="10" t="e">
        <f t="shared" si="19"/>
        <v>#REF!</v>
      </c>
      <c r="N223" s="10"/>
      <c r="O223" s="18" t="e">
        <f t="shared" si="25"/>
        <v>#REF!</v>
      </c>
      <c r="P223" s="19" t="e">
        <f t="shared" si="26"/>
        <v>#REF!</v>
      </c>
      <c r="Q223" s="20" t="e">
        <f>P223*[1]Factors!D210</f>
        <v>#REF!</v>
      </c>
      <c r="R223" s="20" t="e">
        <f t="shared" si="27"/>
        <v>#REF!</v>
      </c>
      <c r="S223" s="20" t="e">
        <f>R223*[1]Factors!D210</f>
        <v>#REF!</v>
      </c>
      <c r="T223" s="21" t="e">
        <f>R223*[1]Factors!D210*[1]Factors!E210</f>
        <v>#REF!</v>
      </c>
      <c r="U223" s="19" t="e">
        <f>[1]Lib_RawData!AE34</f>
        <v>#REF!</v>
      </c>
      <c r="V223" s="344"/>
      <c r="W223" s="21"/>
      <c r="X223" s="10"/>
      <c r="Y223" s="10"/>
      <c r="Z223" s="10"/>
      <c r="AA223" s="10"/>
      <c r="AB223" s="10">
        <f t="shared" si="20"/>
        <v>0</v>
      </c>
      <c r="AC223" s="10" t="e">
        <f t="shared" si="21"/>
        <v>#REF!</v>
      </c>
      <c r="AD223" s="10"/>
      <c r="AE223" s="10"/>
      <c r="AF223" s="10">
        <f t="shared" si="22"/>
        <v>0</v>
      </c>
      <c r="AG223" s="18" t="e">
        <f t="shared" si="23"/>
        <v>#REF!</v>
      </c>
      <c r="AH223" s="10"/>
      <c r="AI223" s="10" t="e">
        <f t="shared" si="24"/>
        <v>#REF!</v>
      </c>
      <c r="AJ223" s="10"/>
      <c r="AK223" s="18" t="e">
        <f t="shared" si="28"/>
        <v>#REF!</v>
      </c>
    </row>
    <row r="224" spans="1:37" s="20" customFormat="1" ht="15.75" customHeight="1">
      <c r="A224" s="31"/>
      <c r="B224" s="31"/>
      <c r="C224" s="94"/>
      <c r="D224" s="94"/>
      <c r="E224" s="94"/>
      <c r="F224" s="149"/>
      <c r="G224" s="14">
        <v>11</v>
      </c>
      <c r="H224" s="15">
        <v>2006</v>
      </c>
      <c r="I224" s="200">
        <v>2007</v>
      </c>
      <c r="J224" s="200">
        <v>2007</v>
      </c>
      <c r="K224" s="24" t="e">
        <f>[1]Lib_RawData!G35</f>
        <v>#REF!</v>
      </c>
      <c r="L224" s="17"/>
      <c r="M224" s="10" t="e">
        <f t="shared" si="19"/>
        <v>#REF!</v>
      </c>
      <c r="N224" s="10"/>
      <c r="O224" s="18" t="e">
        <f t="shared" si="25"/>
        <v>#REF!</v>
      </c>
      <c r="P224" s="19" t="e">
        <f t="shared" si="26"/>
        <v>#REF!</v>
      </c>
      <c r="Q224" s="20" t="e">
        <f>P224*[1]Factors!D211</f>
        <v>#REF!</v>
      </c>
      <c r="R224" s="20" t="e">
        <f t="shared" si="27"/>
        <v>#REF!</v>
      </c>
      <c r="S224" s="20" t="e">
        <f>R224*[1]Factors!D211</f>
        <v>#REF!</v>
      </c>
      <c r="T224" s="21" t="e">
        <f>R224*[1]Factors!D211*[1]Factors!E211</f>
        <v>#REF!</v>
      </c>
      <c r="U224" s="19" t="e">
        <f>[1]Lib_RawData!AE35</f>
        <v>#REF!</v>
      </c>
      <c r="V224" s="344"/>
      <c r="W224" s="21"/>
      <c r="X224" s="10"/>
      <c r="Y224" s="10"/>
      <c r="Z224" s="10"/>
      <c r="AA224" s="10"/>
      <c r="AB224" s="10">
        <f t="shared" si="20"/>
        <v>0</v>
      </c>
      <c r="AC224" s="10" t="e">
        <f>AA224*U224+AB224*V224</f>
        <v>#REF!</v>
      </c>
      <c r="AD224" s="10"/>
      <c r="AE224" s="10"/>
      <c r="AF224" s="10">
        <f t="shared" si="22"/>
        <v>0</v>
      </c>
      <c r="AG224" s="18" t="e">
        <f t="shared" si="23"/>
        <v>#REF!</v>
      </c>
      <c r="AH224" s="10"/>
      <c r="AI224" s="10" t="e">
        <f t="shared" si="24"/>
        <v>#REF!</v>
      </c>
      <c r="AJ224" s="10"/>
      <c r="AK224" s="18" t="e">
        <f t="shared" si="28"/>
        <v>#REF!</v>
      </c>
    </row>
    <row r="225" spans="1:37" s="20" customFormat="1">
      <c r="A225" s="31"/>
      <c r="B225" s="31"/>
      <c r="C225" s="94"/>
      <c r="D225" s="94"/>
      <c r="E225" s="94"/>
      <c r="F225" s="149"/>
      <c r="G225" s="14">
        <v>12</v>
      </c>
      <c r="H225" s="15">
        <v>2006</v>
      </c>
      <c r="I225" s="200">
        <v>2007</v>
      </c>
      <c r="J225" s="200">
        <v>2007</v>
      </c>
      <c r="K225" s="24" t="e">
        <f>[1]Lib_RawData!G36</f>
        <v>#REF!</v>
      </c>
      <c r="L225" s="17"/>
      <c r="M225" s="10" t="e">
        <f t="shared" si="19"/>
        <v>#REF!</v>
      </c>
      <c r="N225" s="10"/>
      <c r="O225" s="18" t="e">
        <f t="shared" si="25"/>
        <v>#REF!</v>
      </c>
      <c r="P225" s="19" t="e">
        <f t="shared" si="26"/>
        <v>#REF!</v>
      </c>
      <c r="Q225" s="20" t="e">
        <f>P225*[1]Factors!D212</f>
        <v>#REF!</v>
      </c>
      <c r="R225" s="20" t="e">
        <f t="shared" si="27"/>
        <v>#REF!</v>
      </c>
      <c r="S225" s="20" t="e">
        <f>R225*[1]Factors!D212</f>
        <v>#REF!</v>
      </c>
      <c r="T225" s="21" t="e">
        <f>R225*[1]Factors!D212*[1]Factors!E212</f>
        <v>#REF!</v>
      </c>
      <c r="U225" s="19" t="e">
        <f>[1]Lib_RawData!AE36</f>
        <v>#REF!</v>
      </c>
      <c r="V225" s="344"/>
      <c r="W225" s="21"/>
      <c r="X225" s="10"/>
      <c r="Y225" s="10"/>
      <c r="Z225" s="10"/>
      <c r="AA225" s="10"/>
      <c r="AB225" s="10">
        <f t="shared" si="20"/>
        <v>0</v>
      </c>
      <c r="AC225" s="10" t="e">
        <f t="shared" ref="AC225:AC288" si="29">AA225*U225+AB225*V225</f>
        <v>#REF!</v>
      </c>
      <c r="AD225" s="10"/>
      <c r="AE225" s="10"/>
      <c r="AF225" s="10">
        <f t="shared" si="22"/>
        <v>0</v>
      </c>
      <c r="AG225" s="18" t="e">
        <f t="shared" si="23"/>
        <v>#REF!</v>
      </c>
      <c r="AH225" s="10"/>
      <c r="AI225" s="10" t="e">
        <f t="shared" si="24"/>
        <v>#REF!</v>
      </c>
      <c r="AJ225" s="10"/>
      <c r="AK225" s="18" t="e">
        <f t="shared" si="28"/>
        <v>#REF!</v>
      </c>
    </row>
    <row r="226" spans="1:37" s="20" customFormat="1">
      <c r="A226" s="31"/>
      <c r="B226" s="31"/>
      <c r="C226" s="94"/>
      <c r="D226" s="94"/>
      <c r="E226" s="94"/>
      <c r="F226" s="149"/>
      <c r="G226" s="14">
        <v>1</v>
      </c>
      <c r="H226" s="15">
        <v>2007</v>
      </c>
      <c r="I226" s="200">
        <v>2007</v>
      </c>
      <c r="J226" s="200">
        <v>2007</v>
      </c>
      <c r="K226" s="24" t="e">
        <f>[1]Lib_RawData!G37</f>
        <v>#REF!</v>
      </c>
      <c r="L226" s="17"/>
      <c r="M226" s="10" t="e">
        <f t="shared" si="19"/>
        <v>#REF!</v>
      </c>
      <c r="N226" s="10"/>
      <c r="O226" s="18" t="e">
        <f t="shared" si="25"/>
        <v>#REF!</v>
      </c>
      <c r="P226" s="19" t="e">
        <f t="shared" si="26"/>
        <v>#REF!</v>
      </c>
      <c r="Q226" s="20" t="e">
        <f>P226*[1]Factors!D213</f>
        <v>#REF!</v>
      </c>
      <c r="R226" s="20" t="e">
        <f t="shared" si="27"/>
        <v>#REF!</v>
      </c>
      <c r="S226" s="20" t="e">
        <f>R226*[1]Factors!D213</f>
        <v>#REF!</v>
      </c>
      <c r="T226" s="21" t="e">
        <f>R226*[1]Factors!D213*[1]Factors!E213</f>
        <v>#REF!</v>
      </c>
      <c r="U226" s="19" t="e">
        <f>[1]Lib_RawData!AE37</f>
        <v>#REF!</v>
      </c>
      <c r="V226" s="344">
        <v>424</v>
      </c>
      <c r="W226" s="21"/>
      <c r="X226" s="10"/>
      <c r="Y226" s="10"/>
      <c r="Z226" s="10"/>
      <c r="AA226" s="10"/>
      <c r="AB226" s="10">
        <f t="shared" si="20"/>
        <v>0</v>
      </c>
      <c r="AC226" s="10" t="e">
        <f t="shared" si="29"/>
        <v>#REF!</v>
      </c>
      <c r="AD226" s="10"/>
      <c r="AE226" s="10"/>
      <c r="AF226" s="10">
        <f t="shared" si="22"/>
        <v>0</v>
      </c>
      <c r="AG226" s="18" t="e">
        <f t="shared" si="23"/>
        <v>#REF!</v>
      </c>
      <c r="AH226" s="10"/>
      <c r="AI226" s="10" t="e">
        <f t="shared" si="24"/>
        <v>#REF!</v>
      </c>
      <c r="AJ226" s="10"/>
      <c r="AK226" s="18" t="e">
        <f t="shared" si="28"/>
        <v>#REF!</v>
      </c>
    </row>
    <row r="227" spans="1:37" s="20" customFormat="1">
      <c r="A227" s="31"/>
      <c r="B227" s="31"/>
      <c r="C227" s="94"/>
      <c r="D227" s="94"/>
      <c r="E227" s="94"/>
      <c r="F227" s="149"/>
      <c r="G227" s="14">
        <v>2</v>
      </c>
      <c r="H227" s="15">
        <v>2007</v>
      </c>
      <c r="I227" s="200">
        <v>2007</v>
      </c>
      <c r="J227" s="200">
        <v>2007</v>
      </c>
      <c r="K227" s="24" t="e">
        <f>[1]Lib_RawData!G38</f>
        <v>#REF!</v>
      </c>
      <c r="L227" s="17"/>
      <c r="M227" s="10" t="e">
        <f t="shared" si="19"/>
        <v>#REF!</v>
      </c>
      <c r="N227" s="10"/>
      <c r="O227" s="18" t="e">
        <f t="shared" si="25"/>
        <v>#REF!</v>
      </c>
      <c r="P227" s="19" t="e">
        <f t="shared" si="26"/>
        <v>#REF!</v>
      </c>
      <c r="Q227" s="20" t="e">
        <f>P227*[1]Factors!D214</f>
        <v>#REF!</v>
      </c>
      <c r="R227" s="20" t="e">
        <f t="shared" si="27"/>
        <v>#REF!</v>
      </c>
      <c r="S227" s="20" t="e">
        <f>R227*[1]Factors!D214</f>
        <v>#REF!</v>
      </c>
      <c r="T227" s="21" t="e">
        <f>R227*[1]Factors!D214*[1]Factors!E214</f>
        <v>#REF!</v>
      </c>
      <c r="U227" s="19" t="e">
        <f>[1]Lib_RawData!AE38</f>
        <v>#REF!</v>
      </c>
      <c r="V227" s="344">
        <v>181</v>
      </c>
      <c r="W227" s="21"/>
      <c r="X227" s="10"/>
      <c r="Y227" s="10"/>
      <c r="Z227" s="10"/>
      <c r="AA227" s="10"/>
      <c r="AB227" s="10">
        <f t="shared" si="20"/>
        <v>0</v>
      </c>
      <c r="AC227" s="10" t="e">
        <f t="shared" si="29"/>
        <v>#REF!</v>
      </c>
      <c r="AD227" s="10"/>
      <c r="AE227" s="10"/>
      <c r="AF227" s="10">
        <f t="shared" si="22"/>
        <v>0</v>
      </c>
      <c r="AG227" s="18" t="e">
        <f t="shared" si="23"/>
        <v>#REF!</v>
      </c>
      <c r="AH227" s="10"/>
      <c r="AI227" s="10" t="e">
        <f t="shared" si="24"/>
        <v>#REF!</v>
      </c>
      <c r="AJ227" s="10"/>
      <c r="AK227" s="18" t="e">
        <f t="shared" si="28"/>
        <v>#REF!</v>
      </c>
    </row>
    <row r="228" spans="1:37" s="20" customFormat="1">
      <c r="A228" s="31"/>
      <c r="B228" s="31"/>
      <c r="C228" s="94"/>
      <c r="D228" s="94"/>
      <c r="E228" s="94"/>
      <c r="F228" s="149"/>
      <c r="G228" s="14">
        <v>3</v>
      </c>
      <c r="H228" s="15">
        <v>2007</v>
      </c>
      <c r="I228" s="200">
        <v>2007</v>
      </c>
      <c r="J228" s="200">
        <v>2007</v>
      </c>
      <c r="K228" s="24" t="e">
        <f>[1]Lib_RawData!G39</f>
        <v>#REF!</v>
      </c>
      <c r="L228" s="17"/>
      <c r="M228" s="10" t="e">
        <f t="shared" si="19"/>
        <v>#REF!</v>
      </c>
      <c r="N228" s="10"/>
      <c r="O228" s="18" t="e">
        <f t="shared" si="25"/>
        <v>#REF!</v>
      </c>
      <c r="P228" s="19" t="e">
        <f t="shared" si="26"/>
        <v>#REF!</v>
      </c>
      <c r="Q228" s="20" t="e">
        <f>P228*[1]Factors!D215</f>
        <v>#REF!</v>
      </c>
      <c r="R228" s="20" t="e">
        <f t="shared" si="27"/>
        <v>#REF!</v>
      </c>
      <c r="S228" s="20" t="e">
        <f>R228*[1]Factors!D215</f>
        <v>#REF!</v>
      </c>
      <c r="T228" s="21" t="e">
        <f>R228*[1]Factors!D215*[1]Factors!E215</f>
        <v>#REF!</v>
      </c>
      <c r="U228" s="19" t="e">
        <f>[1]Lib_RawData!AE39</f>
        <v>#REF!</v>
      </c>
      <c r="V228" s="344">
        <v>1648</v>
      </c>
      <c r="W228" s="21"/>
      <c r="X228" s="10"/>
      <c r="Y228" s="10"/>
      <c r="Z228" s="10"/>
      <c r="AA228" s="10"/>
      <c r="AB228" s="10">
        <f t="shared" si="20"/>
        <v>0</v>
      </c>
      <c r="AC228" s="10" t="e">
        <f t="shared" si="29"/>
        <v>#REF!</v>
      </c>
      <c r="AD228" s="10"/>
      <c r="AE228" s="10"/>
      <c r="AF228" s="10">
        <f t="shared" si="22"/>
        <v>0</v>
      </c>
      <c r="AG228" s="18" t="e">
        <f t="shared" si="23"/>
        <v>#REF!</v>
      </c>
      <c r="AH228" s="10"/>
      <c r="AI228" s="10" t="e">
        <f t="shared" si="24"/>
        <v>#REF!</v>
      </c>
      <c r="AJ228" s="10"/>
      <c r="AK228" s="18" t="e">
        <f t="shared" si="28"/>
        <v>#REF!</v>
      </c>
    </row>
    <row r="229" spans="1:37" s="20" customFormat="1">
      <c r="A229" s="31"/>
      <c r="B229" s="31"/>
      <c r="C229" s="94"/>
      <c r="D229" s="94"/>
      <c r="E229" s="94"/>
      <c r="F229" s="149"/>
      <c r="G229" s="14">
        <v>4</v>
      </c>
      <c r="H229" s="15">
        <v>2007</v>
      </c>
      <c r="I229" s="200">
        <v>2007</v>
      </c>
      <c r="J229" s="200">
        <v>2008</v>
      </c>
      <c r="K229" s="24" t="e">
        <f>[1]Lib_RawData!G40</f>
        <v>#REF!</v>
      </c>
      <c r="L229" s="17"/>
      <c r="M229" s="10" t="e">
        <f t="shared" si="19"/>
        <v>#REF!</v>
      </c>
      <c r="N229" s="10"/>
      <c r="O229" s="18" t="e">
        <f t="shared" si="25"/>
        <v>#REF!</v>
      </c>
      <c r="P229" s="19" t="e">
        <f t="shared" si="26"/>
        <v>#REF!</v>
      </c>
      <c r="Q229" s="20" t="e">
        <f>P229*[1]Factors!D216</f>
        <v>#REF!</v>
      </c>
      <c r="R229" s="20" t="e">
        <f t="shared" si="27"/>
        <v>#REF!</v>
      </c>
      <c r="S229" s="20" t="e">
        <f>R229*[1]Factors!D216</f>
        <v>#REF!</v>
      </c>
      <c r="T229" s="21" t="e">
        <f>R229*[1]Factors!D216*[1]Factors!E216</f>
        <v>#REF!</v>
      </c>
      <c r="U229" s="19" t="e">
        <f>[1]Lib_RawData!AE40</f>
        <v>#REF!</v>
      </c>
      <c r="V229" s="344">
        <v>756</v>
      </c>
      <c r="W229" s="21"/>
      <c r="X229" s="10"/>
      <c r="Y229" s="10"/>
      <c r="Z229" s="10"/>
      <c r="AA229" s="10"/>
      <c r="AB229" s="10">
        <f t="shared" si="20"/>
        <v>0</v>
      </c>
      <c r="AC229" s="10" t="e">
        <f t="shared" si="29"/>
        <v>#REF!</v>
      </c>
      <c r="AD229" s="10"/>
      <c r="AE229" s="10"/>
      <c r="AF229" s="10">
        <f t="shared" si="22"/>
        <v>0</v>
      </c>
      <c r="AG229" s="18" t="e">
        <f t="shared" si="23"/>
        <v>#REF!</v>
      </c>
      <c r="AH229" s="10"/>
      <c r="AI229" s="10" t="e">
        <f t="shared" si="24"/>
        <v>#REF!</v>
      </c>
      <c r="AJ229" s="10"/>
      <c r="AK229" s="18" t="e">
        <f t="shared" si="28"/>
        <v>#REF!</v>
      </c>
    </row>
    <row r="230" spans="1:37" s="20" customFormat="1">
      <c r="A230" s="31"/>
      <c r="B230" s="31"/>
      <c r="C230" s="94"/>
      <c r="D230" s="94"/>
      <c r="E230" s="94"/>
      <c r="F230" s="149"/>
      <c r="G230" s="14">
        <v>5</v>
      </c>
      <c r="H230" s="15">
        <v>2007</v>
      </c>
      <c r="I230" s="200">
        <v>2007</v>
      </c>
      <c r="J230" s="200">
        <v>2008</v>
      </c>
      <c r="K230" s="24" t="e">
        <f>[1]Lib_RawData!G41</f>
        <v>#REF!</v>
      </c>
      <c r="L230" s="17"/>
      <c r="M230" s="10" t="e">
        <f t="shared" si="19"/>
        <v>#REF!</v>
      </c>
      <c r="N230" s="10"/>
      <c r="O230" s="18" t="e">
        <f t="shared" si="25"/>
        <v>#REF!</v>
      </c>
      <c r="P230" s="19" t="e">
        <f t="shared" si="26"/>
        <v>#REF!</v>
      </c>
      <c r="Q230" s="20" t="e">
        <f>P230*[1]Factors!D217</f>
        <v>#REF!</v>
      </c>
      <c r="R230" s="20" t="e">
        <f t="shared" si="27"/>
        <v>#REF!</v>
      </c>
      <c r="S230" s="20" t="e">
        <f>R230*[1]Factors!D217</f>
        <v>#REF!</v>
      </c>
      <c r="T230" s="21" t="e">
        <f>R230*[1]Factors!D217*[1]Factors!E217</f>
        <v>#REF!</v>
      </c>
      <c r="U230" s="19" t="e">
        <f>[1]Lib_RawData!AE41</f>
        <v>#REF!</v>
      </c>
      <c r="V230" s="344">
        <v>1318</v>
      </c>
      <c r="W230" s="21"/>
      <c r="X230" s="10"/>
      <c r="Y230" s="10"/>
      <c r="Z230" s="10"/>
      <c r="AA230" s="10"/>
      <c r="AB230" s="10">
        <f t="shared" si="20"/>
        <v>0</v>
      </c>
      <c r="AC230" s="10" t="e">
        <f t="shared" si="29"/>
        <v>#REF!</v>
      </c>
      <c r="AD230" s="10"/>
      <c r="AE230" s="10"/>
      <c r="AF230" s="10">
        <f t="shared" si="22"/>
        <v>0</v>
      </c>
      <c r="AG230" s="18" t="e">
        <f t="shared" si="23"/>
        <v>#REF!</v>
      </c>
      <c r="AH230" s="10"/>
      <c r="AI230" s="10" t="e">
        <f t="shared" si="24"/>
        <v>#REF!</v>
      </c>
      <c r="AJ230" s="10"/>
      <c r="AK230" s="18" t="e">
        <f t="shared" si="28"/>
        <v>#REF!</v>
      </c>
    </row>
    <row r="231" spans="1:37" s="20" customFormat="1">
      <c r="A231" s="31"/>
      <c r="B231" s="31"/>
      <c r="C231" s="94"/>
      <c r="D231" s="94"/>
      <c r="E231" s="94"/>
      <c r="F231" s="149"/>
      <c r="G231" s="14">
        <v>6</v>
      </c>
      <c r="H231" s="15">
        <v>2007</v>
      </c>
      <c r="I231" s="200">
        <v>2007</v>
      </c>
      <c r="J231" s="200">
        <v>2008</v>
      </c>
      <c r="K231" s="24" t="e">
        <f>[1]Lib_RawData!G42</f>
        <v>#REF!</v>
      </c>
      <c r="L231" s="17"/>
      <c r="M231" s="10" t="e">
        <f t="shared" si="19"/>
        <v>#REF!</v>
      </c>
      <c r="N231" s="10"/>
      <c r="O231" s="18" t="e">
        <f t="shared" si="25"/>
        <v>#REF!</v>
      </c>
      <c r="P231" s="19" t="e">
        <f t="shared" si="26"/>
        <v>#REF!</v>
      </c>
      <c r="Q231" s="20" t="e">
        <f>P231*[1]Factors!D218</f>
        <v>#REF!</v>
      </c>
      <c r="R231" s="20" t="e">
        <f t="shared" si="27"/>
        <v>#REF!</v>
      </c>
      <c r="S231" s="20" t="e">
        <f>R231*[1]Factors!D218</f>
        <v>#REF!</v>
      </c>
      <c r="T231" s="21" t="e">
        <f>R231*[1]Factors!D218*[1]Factors!E218</f>
        <v>#REF!</v>
      </c>
      <c r="U231" s="19" t="e">
        <f>[1]Lib_RawData!AE42</f>
        <v>#REF!</v>
      </c>
      <c r="V231" s="344">
        <v>1535</v>
      </c>
      <c r="W231" s="21"/>
      <c r="X231" s="10"/>
      <c r="Y231" s="10"/>
      <c r="Z231" s="10"/>
      <c r="AA231" s="10"/>
      <c r="AB231" s="10">
        <f t="shared" si="20"/>
        <v>0</v>
      </c>
      <c r="AC231" s="10" t="e">
        <f t="shared" si="29"/>
        <v>#REF!</v>
      </c>
      <c r="AD231" s="10"/>
      <c r="AE231" s="10"/>
      <c r="AF231" s="10">
        <f t="shared" si="22"/>
        <v>0</v>
      </c>
      <c r="AG231" s="18" t="e">
        <f t="shared" si="23"/>
        <v>#REF!</v>
      </c>
      <c r="AH231" s="10"/>
      <c r="AI231" s="10" t="e">
        <f t="shared" si="24"/>
        <v>#REF!</v>
      </c>
      <c r="AJ231" s="10"/>
      <c r="AK231" s="18" t="e">
        <f t="shared" si="28"/>
        <v>#REF!</v>
      </c>
    </row>
    <row r="232" spans="1:37" s="20" customFormat="1">
      <c r="A232" s="31"/>
      <c r="B232" s="31"/>
      <c r="C232" s="94"/>
      <c r="D232" s="94"/>
      <c r="E232" s="94"/>
      <c r="F232" s="149"/>
      <c r="G232" s="14">
        <v>7</v>
      </c>
      <c r="H232" s="15">
        <v>2007</v>
      </c>
      <c r="I232" s="200">
        <v>2008</v>
      </c>
      <c r="J232" s="200">
        <v>2008</v>
      </c>
      <c r="K232" s="24" t="e">
        <f>[1]Lib_RawData!G43</f>
        <v>#REF!</v>
      </c>
      <c r="L232" s="17"/>
      <c r="M232" s="10" t="e">
        <f t="shared" si="19"/>
        <v>#REF!</v>
      </c>
      <c r="N232" s="10"/>
      <c r="O232" s="18" t="e">
        <f t="shared" si="25"/>
        <v>#REF!</v>
      </c>
      <c r="P232" s="19" t="e">
        <f t="shared" si="26"/>
        <v>#REF!</v>
      </c>
      <c r="Q232" s="20" t="e">
        <f>P232*[1]Factors!D219</f>
        <v>#REF!</v>
      </c>
      <c r="R232" s="20" t="e">
        <f t="shared" si="27"/>
        <v>#REF!</v>
      </c>
      <c r="S232" s="20" t="e">
        <f>R232*[1]Factors!D219</f>
        <v>#REF!</v>
      </c>
      <c r="T232" s="21" t="e">
        <f>R232*[1]Factors!D219*[1]Factors!E219</f>
        <v>#REF!</v>
      </c>
      <c r="U232" s="19" t="e">
        <f>[1]Lib_RawData!AE43</f>
        <v>#REF!</v>
      </c>
      <c r="V232" s="344">
        <v>1481</v>
      </c>
      <c r="W232" s="21"/>
      <c r="X232" s="10"/>
      <c r="Y232" s="10"/>
      <c r="Z232" s="10"/>
      <c r="AA232" s="10"/>
      <c r="AB232" s="10">
        <f t="shared" si="20"/>
        <v>0</v>
      </c>
      <c r="AC232" s="10" t="e">
        <f t="shared" si="29"/>
        <v>#REF!</v>
      </c>
      <c r="AD232" s="10"/>
      <c r="AE232" s="10"/>
      <c r="AF232" s="10">
        <f t="shared" si="22"/>
        <v>0</v>
      </c>
      <c r="AG232" s="18" t="e">
        <f t="shared" si="23"/>
        <v>#REF!</v>
      </c>
      <c r="AH232" s="10"/>
      <c r="AI232" s="10" t="e">
        <f t="shared" si="24"/>
        <v>#REF!</v>
      </c>
      <c r="AJ232" s="10"/>
      <c r="AK232" s="18" t="e">
        <f t="shared" si="28"/>
        <v>#REF!</v>
      </c>
    </row>
    <row r="233" spans="1:37" s="20" customFormat="1">
      <c r="A233" s="31"/>
      <c r="B233" s="31"/>
      <c r="C233" s="94"/>
      <c r="D233" s="94"/>
      <c r="E233" s="94"/>
      <c r="F233" s="149"/>
      <c r="G233" s="14">
        <v>8</v>
      </c>
      <c r="H233" s="15">
        <v>2007</v>
      </c>
      <c r="I233" s="200">
        <v>2008</v>
      </c>
      <c r="J233" s="200">
        <v>2008</v>
      </c>
      <c r="K233" s="24" t="e">
        <f>[1]Lib_RawData!G44</f>
        <v>#REF!</v>
      </c>
      <c r="L233" s="17"/>
      <c r="M233" s="10" t="e">
        <f t="shared" si="19"/>
        <v>#REF!</v>
      </c>
      <c r="N233" s="10"/>
      <c r="O233" s="18" t="e">
        <f t="shared" si="25"/>
        <v>#REF!</v>
      </c>
      <c r="P233" s="19" t="e">
        <f t="shared" si="26"/>
        <v>#REF!</v>
      </c>
      <c r="Q233" s="20" t="e">
        <f>P233*[1]Factors!D220</f>
        <v>#REF!</v>
      </c>
      <c r="R233" s="20" t="e">
        <f t="shared" si="27"/>
        <v>#REF!</v>
      </c>
      <c r="S233" s="20" t="e">
        <f>R233*[1]Factors!D220</f>
        <v>#REF!</v>
      </c>
      <c r="T233" s="21" t="e">
        <f>R233*[1]Factors!D220*[1]Factors!E220</f>
        <v>#REF!</v>
      </c>
      <c r="U233" s="19" t="e">
        <f>[1]Lib_RawData!AE44</f>
        <v>#REF!</v>
      </c>
      <c r="V233" s="344">
        <v>1037</v>
      </c>
      <c r="W233" s="21"/>
      <c r="X233" s="10"/>
      <c r="Y233" s="10"/>
      <c r="Z233" s="10"/>
      <c r="AA233" s="10"/>
      <c r="AB233" s="10">
        <f t="shared" si="20"/>
        <v>0</v>
      </c>
      <c r="AC233" s="10" t="e">
        <f t="shared" si="29"/>
        <v>#REF!</v>
      </c>
      <c r="AD233" s="10"/>
      <c r="AE233" s="10"/>
      <c r="AF233" s="10">
        <f t="shared" si="22"/>
        <v>0</v>
      </c>
      <c r="AG233" s="18" t="e">
        <f t="shared" si="23"/>
        <v>#REF!</v>
      </c>
      <c r="AH233" s="10"/>
      <c r="AI233" s="10" t="e">
        <f t="shared" si="24"/>
        <v>#REF!</v>
      </c>
      <c r="AJ233" s="10"/>
      <c r="AK233" s="18" t="e">
        <f t="shared" si="28"/>
        <v>#REF!</v>
      </c>
    </row>
    <row r="234" spans="1:37" s="20" customFormat="1">
      <c r="A234" s="31"/>
      <c r="B234" s="31"/>
      <c r="C234" s="94"/>
      <c r="D234" s="94"/>
      <c r="E234" s="94"/>
      <c r="F234" s="149"/>
      <c r="G234" s="14">
        <v>9</v>
      </c>
      <c r="H234" s="15">
        <v>2007</v>
      </c>
      <c r="I234" s="200">
        <v>2008</v>
      </c>
      <c r="J234" s="200">
        <v>2008</v>
      </c>
      <c r="K234" s="24" t="e">
        <f>[1]Lib_RawData!G45</f>
        <v>#REF!</v>
      </c>
      <c r="L234" s="17"/>
      <c r="M234" s="10" t="e">
        <f t="shared" si="19"/>
        <v>#REF!</v>
      </c>
      <c r="N234" s="10"/>
      <c r="O234" s="18" t="e">
        <f t="shared" si="25"/>
        <v>#REF!</v>
      </c>
      <c r="P234" s="19" t="e">
        <f t="shared" si="26"/>
        <v>#REF!</v>
      </c>
      <c r="Q234" s="20" t="e">
        <f>P234*[1]Factors!D221</f>
        <v>#REF!</v>
      </c>
      <c r="R234" s="20" t="e">
        <f t="shared" si="27"/>
        <v>#REF!</v>
      </c>
      <c r="S234" s="20" t="e">
        <f>R234*[1]Factors!D221</f>
        <v>#REF!</v>
      </c>
      <c r="T234" s="21" t="e">
        <f>R234*[1]Factors!D221*[1]Factors!E221</f>
        <v>#REF!</v>
      </c>
      <c r="U234" s="19" t="e">
        <f>[1]Lib_RawData!AE45</f>
        <v>#REF!</v>
      </c>
      <c r="V234" s="344">
        <v>1163</v>
      </c>
      <c r="W234" s="21"/>
      <c r="X234" s="10"/>
      <c r="Y234" s="10"/>
      <c r="Z234" s="10"/>
      <c r="AA234" s="10"/>
      <c r="AB234" s="10">
        <f t="shared" si="20"/>
        <v>0</v>
      </c>
      <c r="AC234" s="10" t="e">
        <f t="shared" si="29"/>
        <v>#REF!</v>
      </c>
      <c r="AD234" s="10"/>
      <c r="AE234" s="10"/>
      <c r="AF234" s="10">
        <f t="shared" si="22"/>
        <v>0</v>
      </c>
      <c r="AG234" s="18" t="e">
        <f t="shared" si="23"/>
        <v>#REF!</v>
      </c>
      <c r="AH234" s="10"/>
      <c r="AI234" s="10" t="e">
        <f t="shared" si="24"/>
        <v>#REF!</v>
      </c>
      <c r="AJ234" s="10"/>
      <c r="AK234" s="18" t="e">
        <f t="shared" si="28"/>
        <v>#REF!</v>
      </c>
    </row>
    <row r="235" spans="1:37" s="20" customFormat="1">
      <c r="A235" s="31"/>
      <c r="B235" s="31"/>
      <c r="C235" s="94"/>
      <c r="D235" s="94"/>
      <c r="E235" s="94"/>
      <c r="F235" s="149"/>
      <c r="G235" s="14">
        <v>10</v>
      </c>
      <c r="H235" s="15">
        <v>2007</v>
      </c>
      <c r="I235" s="200">
        <v>2008</v>
      </c>
      <c r="J235" s="200">
        <v>2008</v>
      </c>
      <c r="K235" s="24" t="e">
        <f>[1]Lib_RawData!G46</f>
        <v>#REF!</v>
      </c>
      <c r="L235" s="17"/>
      <c r="M235" s="10" t="e">
        <f t="shared" si="19"/>
        <v>#REF!</v>
      </c>
      <c r="N235" s="10"/>
      <c r="O235" s="18" t="e">
        <f t="shared" si="25"/>
        <v>#REF!</v>
      </c>
      <c r="P235" s="19" t="e">
        <f t="shared" si="26"/>
        <v>#REF!</v>
      </c>
      <c r="Q235" s="20" t="e">
        <f>P235*[1]Factors!D222</f>
        <v>#REF!</v>
      </c>
      <c r="R235" s="20" t="e">
        <f t="shared" si="27"/>
        <v>#REF!</v>
      </c>
      <c r="S235" s="20" t="e">
        <f>R235*[1]Factors!D222</f>
        <v>#REF!</v>
      </c>
      <c r="T235" s="21" t="e">
        <f>R235*[1]Factors!D222*[1]Factors!E222</f>
        <v>#REF!</v>
      </c>
      <c r="U235" s="19" t="e">
        <f>[1]Lib_RawData!AE46</f>
        <v>#REF!</v>
      </c>
      <c r="V235" s="344">
        <v>874</v>
      </c>
      <c r="W235" s="21"/>
      <c r="X235" s="10"/>
      <c r="Y235" s="10"/>
      <c r="Z235" s="10"/>
      <c r="AA235" s="10"/>
      <c r="AB235" s="10">
        <f t="shared" si="20"/>
        <v>0</v>
      </c>
      <c r="AC235" s="10" t="e">
        <f t="shared" si="29"/>
        <v>#REF!</v>
      </c>
      <c r="AD235" s="10"/>
      <c r="AE235" s="10"/>
      <c r="AF235" s="10">
        <f t="shared" si="22"/>
        <v>0</v>
      </c>
      <c r="AG235" s="18" t="e">
        <f t="shared" si="23"/>
        <v>#REF!</v>
      </c>
      <c r="AH235" s="10"/>
      <c r="AI235" s="10" t="e">
        <f t="shared" si="24"/>
        <v>#REF!</v>
      </c>
      <c r="AJ235" s="10"/>
      <c r="AK235" s="18" t="e">
        <f t="shared" si="28"/>
        <v>#REF!</v>
      </c>
    </row>
    <row r="236" spans="1:37" s="20" customFormat="1">
      <c r="A236" s="31"/>
      <c r="B236" s="31"/>
      <c r="C236" s="94"/>
      <c r="D236" s="94"/>
      <c r="E236" s="94"/>
      <c r="F236" s="149"/>
      <c r="G236" s="14">
        <v>11</v>
      </c>
      <c r="H236" s="15">
        <v>2007</v>
      </c>
      <c r="I236" s="200">
        <v>2008</v>
      </c>
      <c r="J236" s="200">
        <v>2008</v>
      </c>
      <c r="K236" s="24" t="e">
        <f>[1]Lib_RawData!G47</f>
        <v>#REF!</v>
      </c>
      <c r="L236" s="17"/>
      <c r="M236" s="10" t="e">
        <f t="shared" si="19"/>
        <v>#REF!</v>
      </c>
      <c r="N236" s="10"/>
      <c r="O236" s="18" t="e">
        <f t="shared" si="25"/>
        <v>#REF!</v>
      </c>
      <c r="P236" s="19" t="e">
        <f t="shared" si="26"/>
        <v>#REF!</v>
      </c>
      <c r="Q236" s="20" t="e">
        <f>P236*[1]Factors!D223</f>
        <v>#REF!</v>
      </c>
      <c r="R236" s="20" t="e">
        <f t="shared" si="27"/>
        <v>#REF!</v>
      </c>
      <c r="S236" s="20" t="e">
        <f>R236*[1]Factors!D223</f>
        <v>#REF!</v>
      </c>
      <c r="T236" s="21" t="e">
        <f>R236*[1]Factors!D223*[1]Factors!E223</f>
        <v>#REF!</v>
      </c>
      <c r="U236" s="19" t="e">
        <f>[1]Lib_RawData!AE47</f>
        <v>#REF!</v>
      </c>
      <c r="V236" s="344">
        <v>504</v>
      </c>
      <c r="W236" s="21"/>
      <c r="X236" s="10"/>
      <c r="Y236" s="10"/>
      <c r="Z236" s="10"/>
      <c r="AA236" s="10"/>
      <c r="AB236" s="10">
        <f t="shared" si="20"/>
        <v>0</v>
      </c>
      <c r="AC236" s="10" t="e">
        <f t="shared" si="29"/>
        <v>#REF!</v>
      </c>
      <c r="AD236" s="10"/>
      <c r="AE236" s="10"/>
      <c r="AF236" s="10">
        <f t="shared" si="22"/>
        <v>0</v>
      </c>
      <c r="AG236" s="18" t="e">
        <f t="shared" si="23"/>
        <v>#REF!</v>
      </c>
      <c r="AH236" s="10"/>
      <c r="AI236" s="10" t="e">
        <f t="shared" si="24"/>
        <v>#REF!</v>
      </c>
      <c r="AJ236" s="10"/>
      <c r="AK236" s="18" t="e">
        <f t="shared" si="28"/>
        <v>#REF!</v>
      </c>
    </row>
    <row r="237" spans="1:37" s="20" customFormat="1">
      <c r="A237" s="31"/>
      <c r="B237" s="31"/>
      <c r="C237" s="94"/>
      <c r="D237" s="94"/>
      <c r="E237" s="94"/>
      <c r="F237" s="149"/>
      <c r="G237" s="14">
        <v>12</v>
      </c>
      <c r="H237" s="15">
        <v>2007</v>
      </c>
      <c r="I237" s="200">
        <v>2008</v>
      </c>
      <c r="J237" s="200">
        <v>2008</v>
      </c>
      <c r="K237" s="24" t="e">
        <f>[1]Lib_RawData!G48</f>
        <v>#REF!</v>
      </c>
      <c r="L237" s="17"/>
      <c r="M237" s="10" t="e">
        <f t="shared" si="19"/>
        <v>#REF!</v>
      </c>
      <c r="N237" s="10"/>
      <c r="O237" s="18" t="e">
        <f t="shared" si="25"/>
        <v>#REF!</v>
      </c>
      <c r="P237" s="19" t="e">
        <f t="shared" si="26"/>
        <v>#REF!</v>
      </c>
      <c r="Q237" s="20" t="e">
        <f>P237*[1]Factors!D224</f>
        <v>#REF!</v>
      </c>
      <c r="R237" s="20" t="e">
        <f t="shared" si="27"/>
        <v>#REF!</v>
      </c>
      <c r="S237" s="20" t="e">
        <f>R237*[1]Factors!D224</f>
        <v>#REF!</v>
      </c>
      <c r="T237" s="21" t="e">
        <f>R237*[1]Factors!D224*[1]Factors!E224</f>
        <v>#REF!</v>
      </c>
      <c r="U237" s="19" t="e">
        <f>[1]Lib_RawData!AE48</f>
        <v>#REF!</v>
      </c>
      <c r="V237" s="344">
        <v>5883</v>
      </c>
      <c r="W237" s="21"/>
      <c r="X237" s="10"/>
      <c r="Y237" s="10"/>
      <c r="Z237" s="10"/>
      <c r="AA237" s="10"/>
      <c r="AB237" s="10">
        <f t="shared" si="20"/>
        <v>0</v>
      </c>
      <c r="AC237" s="10" t="e">
        <f t="shared" si="29"/>
        <v>#REF!</v>
      </c>
      <c r="AD237" s="10"/>
      <c r="AE237" s="10"/>
      <c r="AF237" s="10">
        <f t="shared" si="22"/>
        <v>0</v>
      </c>
      <c r="AG237" s="18" t="e">
        <f t="shared" si="23"/>
        <v>#REF!</v>
      </c>
      <c r="AH237" s="10"/>
      <c r="AI237" s="10" t="e">
        <f t="shared" si="24"/>
        <v>#REF!</v>
      </c>
      <c r="AJ237" s="10"/>
      <c r="AK237" s="18" t="e">
        <f t="shared" si="28"/>
        <v>#REF!</v>
      </c>
    </row>
    <row r="238" spans="1:37" s="20" customFormat="1">
      <c r="A238" s="31"/>
      <c r="B238" s="31"/>
      <c r="C238" s="94"/>
      <c r="D238" s="94"/>
      <c r="E238" s="94"/>
      <c r="F238" s="149"/>
      <c r="G238" s="14">
        <v>1</v>
      </c>
      <c r="H238" s="15">
        <v>2008</v>
      </c>
      <c r="I238" s="200">
        <v>2008</v>
      </c>
      <c r="J238" s="200">
        <v>2008</v>
      </c>
      <c r="K238" s="24" t="e">
        <f>[1]Lib_RawData!G49</f>
        <v>#REF!</v>
      </c>
      <c r="L238" s="17"/>
      <c r="M238" s="10" t="e">
        <f t="shared" si="19"/>
        <v>#REF!</v>
      </c>
      <c r="N238" s="10"/>
      <c r="O238" s="18" t="e">
        <f t="shared" si="25"/>
        <v>#REF!</v>
      </c>
      <c r="P238" s="19" t="e">
        <f t="shared" si="26"/>
        <v>#REF!</v>
      </c>
      <c r="Q238" s="20" t="e">
        <f>P238*[1]Factors!D225</f>
        <v>#REF!</v>
      </c>
      <c r="R238" s="20" t="e">
        <f t="shared" si="27"/>
        <v>#REF!</v>
      </c>
      <c r="S238" s="20" t="e">
        <f>R238*[1]Factors!D225</f>
        <v>#REF!</v>
      </c>
      <c r="T238" s="21" t="e">
        <f>R238*[1]Factors!D225*[1]Factors!E225</f>
        <v>#REF!</v>
      </c>
      <c r="U238" s="19" t="e">
        <f>[1]Lib_RawData!AE49</f>
        <v>#REF!</v>
      </c>
      <c r="V238" s="344">
        <v>720</v>
      </c>
      <c r="W238" s="21"/>
      <c r="X238" s="10"/>
      <c r="Y238" s="10"/>
      <c r="Z238" s="10"/>
      <c r="AA238" s="10"/>
      <c r="AB238" s="10">
        <f t="shared" si="20"/>
        <v>0</v>
      </c>
      <c r="AC238" s="10" t="e">
        <f t="shared" si="29"/>
        <v>#REF!</v>
      </c>
      <c r="AD238" s="10"/>
      <c r="AE238" s="10"/>
      <c r="AF238" s="10">
        <f t="shared" si="22"/>
        <v>0</v>
      </c>
      <c r="AG238" s="18" t="e">
        <f t="shared" si="23"/>
        <v>#REF!</v>
      </c>
      <c r="AH238" s="10"/>
      <c r="AI238" s="10" t="e">
        <f t="shared" si="24"/>
        <v>#REF!</v>
      </c>
      <c r="AJ238" s="10"/>
      <c r="AK238" s="18" t="e">
        <f t="shared" si="28"/>
        <v>#REF!</v>
      </c>
    </row>
    <row r="239" spans="1:37" s="20" customFormat="1">
      <c r="A239" s="31"/>
      <c r="B239" s="31"/>
      <c r="C239" s="94"/>
      <c r="D239" s="94"/>
      <c r="E239" s="94"/>
      <c r="F239" s="149"/>
      <c r="G239" s="14">
        <v>2</v>
      </c>
      <c r="H239" s="15">
        <v>2008</v>
      </c>
      <c r="I239" s="200">
        <v>2008</v>
      </c>
      <c r="J239" s="200">
        <v>2008</v>
      </c>
      <c r="K239" s="24" t="e">
        <f>[1]Lib_RawData!G50</f>
        <v>#REF!</v>
      </c>
      <c r="L239" s="17"/>
      <c r="M239" s="10" t="e">
        <f t="shared" si="19"/>
        <v>#REF!</v>
      </c>
      <c r="N239" s="10"/>
      <c r="O239" s="18" t="e">
        <f t="shared" si="25"/>
        <v>#REF!</v>
      </c>
      <c r="P239" s="19" t="e">
        <f t="shared" si="26"/>
        <v>#REF!</v>
      </c>
      <c r="Q239" s="20" t="e">
        <f>P239*[1]Factors!D226</f>
        <v>#REF!</v>
      </c>
      <c r="R239" s="20" t="e">
        <f t="shared" si="27"/>
        <v>#REF!</v>
      </c>
      <c r="S239" s="20" t="e">
        <f>R239*[1]Factors!D226</f>
        <v>#REF!</v>
      </c>
      <c r="T239" s="21" t="e">
        <f>R239*[1]Factors!D226*[1]Factors!E226</f>
        <v>#REF!</v>
      </c>
      <c r="U239" s="19" t="e">
        <f>[1]Lib_RawData!AE50</f>
        <v>#REF!</v>
      </c>
      <c r="V239" s="344">
        <v>894</v>
      </c>
      <c r="W239" s="21"/>
      <c r="X239" s="10"/>
      <c r="Y239" s="10"/>
      <c r="Z239" s="10"/>
      <c r="AA239" s="10"/>
      <c r="AB239" s="10">
        <f t="shared" si="20"/>
        <v>0</v>
      </c>
      <c r="AC239" s="10" t="e">
        <f t="shared" si="29"/>
        <v>#REF!</v>
      </c>
      <c r="AD239" s="10"/>
      <c r="AE239" s="10"/>
      <c r="AF239" s="10">
        <f t="shared" si="22"/>
        <v>0</v>
      </c>
      <c r="AG239" s="18" t="e">
        <f t="shared" si="23"/>
        <v>#REF!</v>
      </c>
      <c r="AH239" s="10"/>
      <c r="AI239" s="10" t="e">
        <f t="shared" si="24"/>
        <v>#REF!</v>
      </c>
      <c r="AJ239" s="10"/>
      <c r="AK239" s="18" t="e">
        <f t="shared" si="28"/>
        <v>#REF!</v>
      </c>
    </row>
    <row r="240" spans="1:37" s="20" customFormat="1">
      <c r="A240" s="31"/>
      <c r="B240" s="31"/>
      <c r="C240" s="94"/>
      <c r="D240" s="94"/>
      <c r="E240" s="94"/>
      <c r="F240" s="149"/>
      <c r="G240" s="14">
        <v>3</v>
      </c>
      <c r="H240" s="15">
        <v>2008</v>
      </c>
      <c r="I240" s="200">
        <v>2008</v>
      </c>
      <c r="J240" s="200">
        <v>2008</v>
      </c>
      <c r="K240" s="24" t="e">
        <f>[1]Lib_RawData!G51</f>
        <v>#REF!</v>
      </c>
      <c r="L240" s="17"/>
      <c r="M240" s="10" t="e">
        <f t="shared" si="19"/>
        <v>#REF!</v>
      </c>
      <c r="N240" s="10"/>
      <c r="O240" s="18" t="e">
        <f t="shared" si="25"/>
        <v>#REF!</v>
      </c>
      <c r="P240" s="19" t="e">
        <f t="shared" si="26"/>
        <v>#REF!</v>
      </c>
      <c r="Q240" s="20" t="e">
        <f>P240*[1]Factors!D227</f>
        <v>#REF!</v>
      </c>
      <c r="R240" s="20" t="e">
        <f t="shared" si="27"/>
        <v>#REF!</v>
      </c>
      <c r="S240" s="20" t="e">
        <f>R240*[1]Factors!D227</f>
        <v>#REF!</v>
      </c>
      <c r="T240" s="21" t="e">
        <f>R240*[1]Factors!D227*[1]Factors!E227</f>
        <v>#REF!</v>
      </c>
      <c r="U240" s="19" t="e">
        <f>[1]Lib_RawData!AE51</f>
        <v>#REF!</v>
      </c>
      <c r="V240" s="344">
        <v>2041</v>
      </c>
      <c r="W240" s="21"/>
      <c r="X240" s="10"/>
      <c r="Y240" s="10"/>
      <c r="Z240" s="10"/>
      <c r="AA240" s="10"/>
      <c r="AB240" s="10">
        <f t="shared" si="20"/>
        <v>0</v>
      </c>
      <c r="AC240" s="10" t="e">
        <f t="shared" si="29"/>
        <v>#REF!</v>
      </c>
      <c r="AD240" s="10"/>
      <c r="AE240" s="10"/>
      <c r="AF240" s="10">
        <f t="shared" si="22"/>
        <v>0</v>
      </c>
      <c r="AG240" s="18" t="e">
        <f t="shared" si="23"/>
        <v>#REF!</v>
      </c>
      <c r="AH240" s="10"/>
      <c r="AI240" s="10" t="e">
        <f t="shared" si="24"/>
        <v>#REF!</v>
      </c>
      <c r="AJ240" s="10"/>
      <c r="AK240" s="18" t="e">
        <f t="shared" si="28"/>
        <v>#REF!</v>
      </c>
    </row>
    <row r="241" spans="1:37" s="20" customFormat="1">
      <c r="A241" s="31"/>
      <c r="B241" s="31"/>
      <c r="C241" s="94"/>
      <c r="D241" s="94"/>
      <c r="E241" s="94"/>
      <c r="F241" s="149"/>
      <c r="G241" s="14">
        <v>4</v>
      </c>
      <c r="H241" s="15">
        <v>2008</v>
      </c>
      <c r="I241" s="200">
        <v>2008</v>
      </c>
      <c r="J241" s="200">
        <v>2009</v>
      </c>
      <c r="K241" s="24" t="e">
        <f>[1]Lib_RawData!G52</f>
        <v>#REF!</v>
      </c>
      <c r="L241" s="17"/>
      <c r="M241" s="10" t="e">
        <f t="shared" si="19"/>
        <v>#REF!</v>
      </c>
      <c r="N241" s="10"/>
      <c r="O241" s="18" t="e">
        <f t="shared" si="25"/>
        <v>#REF!</v>
      </c>
      <c r="P241" s="19" t="e">
        <f t="shared" si="26"/>
        <v>#REF!</v>
      </c>
      <c r="Q241" s="20" t="e">
        <f>P241*[1]Factors!D228</f>
        <v>#REF!</v>
      </c>
      <c r="R241" s="20" t="e">
        <f t="shared" si="27"/>
        <v>#REF!</v>
      </c>
      <c r="S241" s="20" t="e">
        <f>R241*[1]Factors!D228</f>
        <v>#REF!</v>
      </c>
      <c r="T241" s="21" t="e">
        <f>R241*[1]Factors!D228*[1]Factors!E228</f>
        <v>#REF!</v>
      </c>
      <c r="U241" s="19" t="e">
        <f>[1]Lib_RawData!AE52</f>
        <v>#REF!</v>
      </c>
      <c r="V241" s="344">
        <v>2352</v>
      </c>
      <c r="W241" s="21"/>
      <c r="X241" s="10"/>
      <c r="Y241" s="10"/>
      <c r="Z241" s="10"/>
      <c r="AA241" s="10"/>
      <c r="AB241" s="10">
        <f t="shared" si="20"/>
        <v>0</v>
      </c>
      <c r="AC241" s="10" t="e">
        <f t="shared" si="29"/>
        <v>#REF!</v>
      </c>
      <c r="AD241" s="10"/>
      <c r="AE241" s="10"/>
      <c r="AF241" s="10">
        <f t="shared" si="22"/>
        <v>0</v>
      </c>
      <c r="AG241" s="18" t="e">
        <f t="shared" si="23"/>
        <v>#REF!</v>
      </c>
      <c r="AH241" s="10"/>
      <c r="AI241" s="10" t="e">
        <f t="shared" si="24"/>
        <v>#REF!</v>
      </c>
      <c r="AJ241" s="10"/>
      <c r="AK241" s="18" t="e">
        <f t="shared" si="28"/>
        <v>#REF!</v>
      </c>
    </row>
    <row r="242" spans="1:37" s="20" customFormat="1">
      <c r="A242" s="31"/>
      <c r="B242" s="31"/>
      <c r="C242" s="94"/>
      <c r="D242" s="94"/>
      <c r="E242" s="94"/>
      <c r="F242" s="149"/>
      <c r="G242" s="14">
        <v>5</v>
      </c>
      <c r="H242" s="15">
        <v>2008</v>
      </c>
      <c r="I242" s="200">
        <v>2008</v>
      </c>
      <c r="J242" s="200">
        <v>2009</v>
      </c>
      <c r="K242" s="24" t="e">
        <f>[1]Lib_RawData!G53</f>
        <v>#REF!</v>
      </c>
      <c r="L242" s="17"/>
      <c r="M242" s="10" t="e">
        <f t="shared" si="19"/>
        <v>#REF!</v>
      </c>
      <c r="N242" s="10"/>
      <c r="O242" s="18" t="e">
        <f t="shared" si="25"/>
        <v>#REF!</v>
      </c>
      <c r="P242" s="19" t="e">
        <f t="shared" si="26"/>
        <v>#REF!</v>
      </c>
      <c r="Q242" s="20" t="e">
        <f>P242*[1]Factors!D229</f>
        <v>#REF!</v>
      </c>
      <c r="R242" s="20" t="e">
        <f t="shared" si="27"/>
        <v>#REF!</v>
      </c>
      <c r="S242" s="20" t="e">
        <f>R242*[1]Factors!D229</f>
        <v>#REF!</v>
      </c>
      <c r="T242" s="21" t="e">
        <f>R242*[1]Factors!D229*[1]Factors!E229</f>
        <v>#REF!</v>
      </c>
      <c r="U242" s="19" t="e">
        <f>[1]Lib_RawData!AE53</f>
        <v>#REF!</v>
      </c>
      <c r="V242" s="344">
        <v>2347</v>
      </c>
      <c r="W242" s="21"/>
      <c r="X242" s="10"/>
      <c r="Y242" s="10"/>
      <c r="Z242" s="10"/>
      <c r="AA242" s="10"/>
      <c r="AB242" s="10">
        <f t="shared" si="20"/>
        <v>0</v>
      </c>
      <c r="AC242" s="10" t="e">
        <f t="shared" si="29"/>
        <v>#REF!</v>
      </c>
      <c r="AD242" s="10"/>
      <c r="AE242" s="10"/>
      <c r="AF242" s="10">
        <f t="shared" si="22"/>
        <v>0</v>
      </c>
      <c r="AG242" s="18" t="e">
        <f t="shared" si="23"/>
        <v>#REF!</v>
      </c>
      <c r="AH242" s="10"/>
      <c r="AI242" s="10" t="e">
        <f t="shared" si="24"/>
        <v>#REF!</v>
      </c>
      <c r="AJ242" s="10"/>
      <c r="AK242" s="18" t="e">
        <f t="shared" si="28"/>
        <v>#REF!</v>
      </c>
    </row>
    <row r="243" spans="1:37" s="20" customFormat="1">
      <c r="A243" s="31"/>
      <c r="B243" s="31"/>
      <c r="C243" s="94"/>
      <c r="D243" s="94"/>
      <c r="E243" s="94"/>
      <c r="F243" s="149"/>
      <c r="G243" s="14">
        <v>6</v>
      </c>
      <c r="H243" s="15">
        <v>2008</v>
      </c>
      <c r="I243" s="200">
        <v>2008</v>
      </c>
      <c r="J243" s="200">
        <v>2009</v>
      </c>
      <c r="K243" s="24" t="e">
        <f>[1]Lib_RawData!G54</f>
        <v>#REF!</v>
      </c>
      <c r="L243" s="17"/>
      <c r="M243" s="10" t="e">
        <f t="shared" si="19"/>
        <v>#REF!</v>
      </c>
      <c r="N243" s="10"/>
      <c r="O243" s="18" t="e">
        <f t="shared" si="25"/>
        <v>#REF!</v>
      </c>
      <c r="P243" s="19" t="e">
        <f t="shared" si="26"/>
        <v>#REF!</v>
      </c>
      <c r="Q243" s="20" t="e">
        <f>P243*[1]Factors!D230</f>
        <v>#REF!</v>
      </c>
      <c r="R243" s="20" t="e">
        <f t="shared" si="27"/>
        <v>#REF!</v>
      </c>
      <c r="S243" s="20" t="e">
        <f>R243*[1]Factors!D230</f>
        <v>#REF!</v>
      </c>
      <c r="T243" s="21" t="e">
        <f>R243*[1]Factors!D230*[1]Factors!E230</f>
        <v>#REF!</v>
      </c>
      <c r="U243" s="19" t="e">
        <f>[1]Lib_RawData!AE54</f>
        <v>#REF!</v>
      </c>
      <c r="V243" s="344">
        <v>2350</v>
      </c>
      <c r="W243" s="21"/>
      <c r="X243" s="10"/>
      <c r="Y243" s="10"/>
      <c r="Z243" s="10"/>
      <c r="AA243" s="10"/>
      <c r="AB243" s="10">
        <f t="shared" si="20"/>
        <v>0</v>
      </c>
      <c r="AC243" s="10" t="e">
        <f t="shared" si="29"/>
        <v>#REF!</v>
      </c>
      <c r="AD243" s="10"/>
      <c r="AE243" s="10"/>
      <c r="AF243" s="10">
        <f t="shared" si="22"/>
        <v>0</v>
      </c>
      <c r="AG243" s="18" t="e">
        <f t="shared" si="23"/>
        <v>#REF!</v>
      </c>
      <c r="AH243" s="10"/>
      <c r="AI243" s="10" t="e">
        <f t="shared" si="24"/>
        <v>#REF!</v>
      </c>
      <c r="AJ243" s="10"/>
      <c r="AK243" s="18" t="e">
        <f t="shared" si="28"/>
        <v>#REF!</v>
      </c>
    </row>
    <row r="244" spans="1:37" s="20" customFormat="1">
      <c r="A244" s="31"/>
      <c r="B244" s="31"/>
      <c r="C244" s="94"/>
      <c r="D244" s="94"/>
      <c r="E244" s="94"/>
      <c r="F244" s="149"/>
      <c r="G244" s="14">
        <v>7</v>
      </c>
      <c r="H244" s="15">
        <v>2008</v>
      </c>
      <c r="I244" s="200">
        <v>2009</v>
      </c>
      <c r="J244" s="200">
        <v>2009</v>
      </c>
      <c r="K244" s="24" t="e">
        <f>[1]Lib_RawData!G55</f>
        <v>#REF!</v>
      </c>
      <c r="L244" s="17"/>
      <c r="M244" s="10" t="e">
        <f t="shared" si="19"/>
        <v>#REF!</v>
      </c>
      <c r="N244" s="10"/>
      <c r="O244" s="18" t="e">
        <f t="shared" si="25"/>
        <v>#REF!</v>
      </c>
      <c r="P244" s="19" t="e">
        <f t="shared" si="26"/>
        <v>#REF!</v>
      </c>
      <c r="Q244" s="20" t="e">
        <f>P244*[1]Factors!D231</f>
        <v>#REF!</v>
      </c>
      <c r="R244" s="20" t="e">
        <f t="shared" si="27"/>
        <v>#REF!</v>
      </c>
      <c r="S244" s="20" t="e">
        <f>R244*[1]Factors!D231</f>
        <v>#REF!</v>
      </c>
      <c r="T244" s="21" t="e">
        <f>R244*[1]Factors!D231*[1]Factors!E231</f>
        <v>#REF!</v>
      </c>
      <c r="U244" s="19" t="e">
        <f>[1]Lib_RawData!AE55</f>
        <v>#REF!</v>
      </c>
      <c r="V244" s="344">
        <v>2608</v>
      </c>
      <c r="W244" s="21"/>
      <c r="X244" s="10"/>
      <c r="Y244" s="10"/>
      <c r="Z244" s="10"/>
      <c r="AA244" s="10"/>
      <c r="AB244" s="10">
        <f t="shared" si="20"/>
        <v>0</v>
      </c>
      <c r="AC244" s="10" t="e">
        <f t="shared" si="29"/>
        <v>#REF!</v>
      </c>
      <c r="AD244" s="10"/>
      <c r="AE244" s="10"/>
      <c r="AF244" s="10">
        <f t="shared" si="22"/>
        <v>0</v>
      </c>
      <c r="AG244" s="18" t="e">
        <f t="shared" si="23"/>
        <v>#REF!</v>
      </c>
      <c r="AH244" s="10"/>
      <c r="AI244" s="10" t="e">
        <f t="shared" si="24"/>
        <v>#REF!</v>
      </c>
      <c r="AJ244" s="10"/>
      <c r="AK244" s="18" t="e">
        <f t="shared" si="28"/>
        <v>#REF!</v>
      </c>
    </row>
    <row r="245" spans="1:37" s="20" customFormat="1">
      <c r="A245" s="31"/>
      <c r="B245" s="31"/>
      <c r="C245" s="94"/>
      <c r="D245" s="94"/>
      <c r="E245" s="94"/>
      <c r="F245" s="149"/>
      <c r="G245" s="14">
        <v>8</v>
      </c>
      <c r="H245" s="15">
        <v>2008</v>
      </c>
      <c r="I245" s="200">
        <v>2009</v>
      </c>
      <c r="J245" s="200">
        <v>2009</v>
      </c>
      <c r="K245" s="24" t="e">
        <f>[1]Lib_RawData!G56</f>
        <v>#REF!</v>
      </c>
      <c r="L245" s="17"/>
      <c r="M245" s="10" t="e">
        <f t="shared" si="19"/>
        <v>#REF!</v>
      </c>
      <c r="N245" s="10"/>
      <c r="O245" s="18" t="e">
        <f t="shared" si="25"/>
        <v>#REF!</v>
      </c>
      <c r="P245" s="19" t="e">
        <f t="shared" si="26"/>
        <v>#REF!</v>
      </c>
      <c r="Q245" s="20" t="e">
        <f>P245*[1]Factors!D232</f>
        <v>#REF!</v>
      </c>
      <c r="R245" s="20" t="e">
        <f t="shared" si="27"/>
        <v>#REF!</v>
      </c>
      <c r="S245" s="20" t="e">
        <f>R245*[1]Factors!D232</f>
        <v>#REF!</v>
      </c>
      <c r="T245" s="21" t="e">
        <f>R245*[1]Factors!D232*[1]Factors!E232</f>
        <v>#REF!</v>
      </c>
      <c r="U245" s="19" t="e">
        <f>[1]Lib_RawData!AE56</f>
        <v>#REF!</v>
      </c>
      <c r="V245" s="344">
        <v>3207</v>
      </c>
      <c r="W245" s="21"/>
      <c r="X245" s="10"/>
      <c r="Y245" s="10"/>
      <c r="Z245" s="10"/>
      <c r="AA245" s="10"/>
      <c r="AB245" s="10">
        <f t="shared" si="20"/>
        <v>0</v>
      </c>
      <c r="AC245" s="10" t="e">
        <f t="shared" si="29"/>
        <v>#REF!</v>
      </c>
      <c r="AD245" s="10"/>
      <c r="AE245" s="10"/>
      <c r="AF245" s="10">
        <f t="shared" si="22"/>
        <v>0</v>
      </c>
      <c r="AG245" s="18" t="e">
        <f t="shared" si="23"/>
        <v>#REF!</v>
      </c>
      <c r="AH245" s="10"/>
      <c r="AI245" s="10" t="e">
        <f t="shared" si="24"/>
        <v>#REF!</v>
      </c>
      <c r="AJ245" s="10"/>
      <c r="AK245" s="18" t="e">
        <f t="shared" si="28"/>
        <v>#REF!</v>
      </c>
    </row>
    <row r="246" spans="1:37" s="20" customFormat="1">
      <c r="A246" s="31"/>
      <c r="B246" s="31"/>
      <c r="C246" s="94"/>
      <c r="D246" s="94"/>
      <c r="E246" s="94"/>
      <c r="F246" s="149"/>
      <c r="G246" s="14">
        <v>9</v>
      </c>
      <c r="H246" s="15">
        <v>2008</v>
      </c>
      <c r="I246" s="200">
        <v>2009</v>
      </c>
      <c r="J246" s="200">
        <v>2009</v>
      </c>
      <c r="K246" s="24" t="e">
        <f>[1]Lib_RawData!G57</f>
        <v>#REF!</v>
      </c>
      <c r="L246" s="17"/>
      <c r="M246" s="10" t="e">
        <f t="shared" si="19"/>
        <v>#REF!</v>
      </c>
      <c r="N246" s="10"/>
      <c r="O246" s="18" t="e">
        <f t="shared" si="25"/>
        <v>#REF!</v>
      </c>
      <c r="P246" s="19" t="e">
        <f t="shared" si="26"/>
        <v>#REF!</v>
      </c>
      <c r="Q246" s="20" t="e">
        <f>P246*[1]Factors!D233</f>
        <v>#REF!</v>
      </c>
      <c r="R246" s="20" t="e">
        <f t="shared" si="27"/>
        <v>#REF!</v>
      </c>
      <c r="S246" s="20" t="e">
        <f>R246*[1]Factors!D233</f>
        <v>#REF!</v>
      </c>
      <c r="T246" s="21" t="e">
        <f>R246*[1]Factors!D233*[1]Factors!E233</f>
        <v>#REF!</v>
      </c>
      <c r="U246" s="19" t="e">
        <f>[1]Lib_RawData!AE57</f>
        <v>#REF!</v>
      </c>
      <c r="V246" s="344">
        <v>3690</v>
      </c>
      <c r="W246" s="21"/>
      <c r="X246" s="10"/>
      <c r="Y246" s="10"/>
      <c r="Z246" s="10"/>
      <c r="AA246" s="10"/>
      <c r="AB246" s="10">
        <f t="shared" si="20"/>
        <v>0</v>
      </c>
      <c r="AC246" s="10" t="e">
        <f t="shared" si="29"/>
        <v>#REF!</v>
      </c>
      <c r="AD246" s="10"/>
      <c r="AE246" s="10"/>
      <c r="AF246" s="10">
        <f t="shared" si="22"/>
        <v>0</v>
      </c>
      <c r="AG246" s="18" t="e">
        <f t="shared" si="23"/>
        <v>#REF!</v>
      </c>
      <c r="AH246" s="10"/>
      <c r="AI246" s="10" t="e">
        <f t="shared" si="24"/>
        <v>#REF!</v>
      </c>
      <c r="AJ246" s="10"/>
      <c r="AK246" s="18" t="e">
        <f t="shared" si="28"/>
        <v>#REF!</v>
      </c>
    </row>
    <row r="247" spans="1:37" s="20" customFormat="1">
      <c r="A247" s="31"/>
      <c r="B247" s="31"/>
      <c r="C247" s="94"/>
      <c r="D247" s="94"/>
      <c r="E247" s="94"/>
      <c r="F247" s="149"/>
      <c r="G247" s="14">
        <v>10</v>
      </c>
      <c r="H247" s="15">
        <v>2008</v>
      </c>
      <c r="I247" s="200">
        <v>2009</v>
      </c>
      <c r="J247" s="200">
        <v>2009</v>
      </c>
      <c r="K247" s="24" t="e">
        <f>[1]Lib_RawData!G58</f>
        <v>#REF!</v>
      </c>
      <c r="L247" s="17"/>
      <c r="M247" s="10" t="e">
        <f t="shared" si="19"/>
        <v>#REF!</v>
      </c>
      <c r="N247" s="10"/>
      <c r="O247" s="18" t="e">
        <f t="shared" si="25"/>
        <v>#REF!</v>
      </c>
      <c r="P247" s="19" t="e">
        <f t="shared" si="26"/>
        <v>#REF!</v>
      </c>
      <c r="Q247" s="20" t="e">
        <f>P247*[1]Factors!D234</f>
        <v>#REF!</v>
      </c>
      <c r="R247" s="20" t="e">
        <f t="shared" si="27"/>
        <v>#REF!</v>
      </c>
      <c r="S247" s="20" t="e">
        <f>R247*[1]Factors!D234</f>
        <v>#REF!</v>
      </c>
      <c r="T247" s="21" t="e">
        <f>R247*[1]Factors!D234*[1]Factors!E234</f>
        <v>#REF!</v>
      </c>
      <c r="U247" s="19" t="e">
        <f>[1]Lib_RawData!AE58</f>
        <v>#REF!</v>
      </c>
      <c r="V247" s="344">
        <v>3036</v>
      </c>
      <c r="W247" s="21"/>
      <c r="X247" s="10"/>
      <c r="Y247" s="10"/>
      <c r="Z247" s="10"/>
      <c r="AA247" s="10"/>
      <c r="AB247" s="10">
        <f t="shared" si="20"/>
        <v>0</v>
      </c>
      <c r="AC247" s="10" t="e">
        <f t="shared" si="29"/>
        <v>#REF!</v>
      </c>
      <c r="AD247" s="10"/>
      <c r="AE247" s="10"/>
      <c r="AF247" s="10">
        <f t="shared" si="22"/>
        <v>0</v>
      </c>
      <c r="AG247" s="18" t="e">
        <f t="shared" si="23"/>
        <v>#REF!</v>
      </c>
      <c r="AH247" s="10"/>
      <c r="AI247" s="10" t="e">
        <f t="shared" si="24"/>
        <v>#REF!</v>
      </c>
      <c r="AJ247" s="10"/>
      <c r="AK247" s="18" t="e">
        <f t="shared" si="28"/>
        <v>#REF!</v>
      </c>
    </row>
    <row r="248" spans="1:37" s="20" customFormat="1">
      <c r="A248" s="31"/>
      <c r="B248" s="31"/>
      <c r="C248" s="94"/>
      <c r="D248" s="94"/>
      <c r="E248" s="94"/>
      <c r="F248" s="149"/>
      <c r="G248" s="14">
        <v>11</v>
      </c>
      <c r="H248" s="15">
        <v>2008</v>
      </c>
      <c r="I248" s="200">
        <v>2009</v>
      </c>
      <c r="J248" s="200">
        <v>2009</v>
      </c>
      <c r="K248" s="24" t="e">
        <f>[1]Lib_RawData!G59</f>
        <v>#REF!</v>
      </c>
      <c r="L248" s="17"/>
      <c r="M248" s="10" t="e">
        <f t="shared" si="19"/>
        <v>#REF!</v>
      </c>
      <c r="N248" s="10"/>
      <c r="O248" s="18" t="e">
        <f t="shared" si="25"/>
        <v>#REF!</v>
      </c>
      <c r="P248" s="19" t="e">
        <f t="shared" si="26"/>
        <v>#REF!</v>
      </c>
      <c r="Q248" s="20" t="e">
        <f>P248*[1]Factors!D235</f>
        <v>#REF!</v>
      </c>
      <c r="R248" s="20" t="e">
        <f t="shared" si="27"/>
        <v>#REF!</v>
      </c>
      <c r="S248" s="20" t="e">
        <f>R248*[1]Factors!D235</f>
        <v>#REF!</v>
      </c>
      <c r="T248" s="21" t="e">
        <f>R248*[1]Factors!D235*[1]Factors!E235</f>
        <v>#REF!</v>
      </c>
      <c r="U248" s="19" t="e">
        <f>[1]Lib_RawData!AE59</f>
        <v>#REF!</v>
      </c>
      <c r="V248" s="344">
        <v>1951</v>
      </c>
      <c r="W248" s="21"/>
      <c r="X248" s="10"/>
      <c r="Y248" s="10"/>
      <c r="Z248" s="10"/>
      <c r="AA248" s="10"/>
      <c r="AB248" s="10">
        <f t="shared" si="20"/>
        <v>0</v>
      </c>
      <c r="AC248" s="10" t="e">
        <f t="shared" si="29"/>
        <v>#REF!</v>
      </c>
      <c r="AD248" s="10"/>
      <c r="AE248" s="10"/>
      <c r="AF248" s="10">
        <f t="shared" si="22"/>
        <v>0</v>
      </c>
      <c r="AG248" s="18" t="e">
        <f t="shared" si="23"/>
        <v>#REF!</v>
      </c>
      <c r="AH248" s="10"/>
      <c r="AI248" s="10" t="e">
        <f t="shared" si="24"/>
        <v>#REF!</v>
      </c>
      <c r="AJ248" s="10"/>
      <c r="AK248" s="18" t="e">
        <f t="shared" si="28"/>
        <v>#REF!</v>
      </c>
    </row>
    <row r="249" spans="1:37" s="20" customFormat="1">
      <c r="A249" s="31"/>
      <c r="B249" s="31"/>
      <c r="C249" s="94"/>
      <c r="D249" s="94"/>
      <c r="E249" s="94"/>
      <c r="F249" s="149"/>
      <c r="G249" s="14">
        <v>12</v>
      </c>
      <c r="H249" s="15">
        <v>2008</v>
      </c>
      <c r="I249" s="200">
        <v>2009</v>
      </c>
      <c r="J249" s="200">
        <v>2009</v>
      </c>
      <c r="K249" s="24" t="e">
        <f>[1]Lib_RawData!G60</f>
        <v>#REF!</v>
      </c>
      <c r="L249" s="17"/>
      <c r="M249" s="10" t="e">
        <f t="shared" si="19"/>
        <v>#REF!</v>
      </c>
      <c r="N249" s="10"/>
      <c r="O249" s="18" t="e">
        <f t="shared" si="25"/>
        <v>#REF!</v>
      </c>
      <c r="P249" s="19" t="e">
        <f t="shared" si="26"/>
        <v>#REF!</v>
      </c>
      <c r="Q249" s="20" t="e">
        <f>P249*[1]Factors!D236</f>
        <v>#REF!</v>
      </c>
      <c r="R249" s="20" t="e">
        <f t="shared" si="27"/>
        <v>#REF!</v>
      </c>
      <c r="S249" s="20" t="e">
        <f>R249*[1]Factors!D236</f>
        <v>#REF!</v>
      </c>
      <c r="T249" s="21" t="e">
        <f>R249*[1]Factors!D236*[1]Factors!E236</f>
        <v>#REF!</v>
      </c>
      <c r="U249" s="19" t="e">
        <f>[1]Lib_RawData!AE60</f>
        <v>#REF!</v>
      </c>
      <c r="V249" s="344">
        <v>3246</v>
      </c>
      <c r="W249" s="21"/>
      <c r="X249" s="10"/>
      <c r="Y249" s="10"/>
      <c r="Z249" s="10"/>
      <c r="AA249" s="10"/>
      <c r="AB249" s="10">
        <f t="shared" si="20"/>
        <v>0</v>
      </c>
      <c r="AC249" s="10" t="e">
        <f t="shared" si="29"/>
        <v>#REF!</v>
      </c>
      <c r="AD249" s="10"/>
      <c r="AE249" s="10"/>
      <c r="AF249" s="10">
        <f t="shared" si="22"/>
        <v>0</v>
      </c>
      <c r="AG249" s="18" t="e">
        <f t="shared" si="23"/>
        <v>#REF!</v>
      </c>
      <c r="AH249" s="10"/>
      <c r="AI249" s="10" t="e">
        <f t="shared" si="24"/>
        <v>#REF!</v>
      </c>
      <c r="AJ249" s="10"/>
      <c r="AK249" s="18" t="e">
        <f t="shared" si="28"/>
        <v>#REF!</v>
      </c>
    </row>
    <row r="250" spans="1:37" s="20" customFormat="1">
      <c r="A250" s="31"/>
      <c r="B250" s="31"/>
      <c r="C250" s="94"/>
      <c r="D250" s="94"/>
      <c r="E250" s="94"/>
      <c r="F250" s="149"/>
      <c r="G250" s="14">
        <v>1</v>
      </c>
      <c r="H250" s="15">
        <v>2009</v>
      </c>
      <c r="I250" s="200">
        <v>2009</v>
      </c>
      <c r="J250" s="200">
        <v>2009</v>
      </c>
      <c r="K250" s="24" t="str">
        <f>[1]Lib_RawData!G61</f>
        <v>CFO</v>
      </c>
      <c r="L250" s="17"/>
      <c r="M250" s="10">
        <f t="shared" si="19"/>
        <v>0</v>
      </c>
      <c r="N250" s="10"/>
      <c r="O250" s="18">
        <f t="shared" si="25"/>
        <v>0</v>
      </c>
      <c r="P250" s="19">
        <f t="shared" si="26"/>
        <v>0</v>
      </c>
      <c r="Q250" s="20">
        <f>P250*[1]Factors!D237</f>
        <v>0</v>
      </c>
      <c r="R250" s="20">
        <f t="shared" si="27"/>
        <v>0</v>
      </c>
      <c r="S250" s="20">
        <f>R250*[1]Factors!D237</f>
        <v>0</v>
      </c>
      <c r="T250" s="21">
        <f>R250*[1]Factors!D237*[1]Factors!E237</f>
        <v>0</v>
      </c>
      <c r="U250" s="19">
        <f>[1]Lib_RawData!AE61</f>
        <v>0</v>
      </c>
      <c r="V250" s="344">
        <v>1421</v>
      </c>
      <c r="W250" s="21"/>
      <c r="X250" s="10"/>
      <c r="Y250" s="10"/>
      <c r="Z250" s="10"/>
      <c r="AA250" s="10"/>
      <c r="AB250" s="10">
        <f t="shared" si="20"/>
        <v>0</v>
      </c>
      <c r="AC250" s="10">
        <f t="shared" si="29"/>
        <v>0</v>
      </c>
      <c r="AD250" s="10"/>
      <c r="AE250" s="10"/>
      <c r="AF250" s="10">
        <f t="shared" si="22"/>
        <v>0</v>
      </c>
      <c r="AG250" s="18">
        <f t="shared" si="23"/>
        <v>0</v>
      </c>
      <c r="AH250" s="10"/>
      <c r="AI250" s="10">
        <f t="shared" si="24"/>
        <v>0</v>
      </c>
      <c r="AJ250" s="10"/>
      <c r="AK250" s="18">
        <f t="shared" si="28"/>
        <v>0</v>
      </c>
    </row>
    <row r="251" spans="1:37" s="20" customFormat="1">
      <c r="A251" s="31"/>
      <c r="B251" s="31"/>
      <c r="C251" s="94"/>
      <c r="D251" s="94"/>
      <c r="E251" s="94"/>
      <c r="F251" s="149"/>
      <c r="G251" s="14">
        <v>2</v>
      </c>
      <c r="H251" s="15">
        <v>2009</v>
      </c>
      <c r="I251" s="200">
        <v>2009</v>
      </c>
      <c r="J251" s="200">
        <v>2009</v>
      </c>
      <c r="K251" s="24" t="str">
        <f>[1]Lib_RawData!G62</f>
        <v>CFO</v>
      </c>
      <c r="L251" s="17"/>
      <c r="M251" s="10">
        <f t="shared" ref="M251:M314" si="30">AI251</f>
        <v>0</v>
      </c>
      <c r="N251" s="10"/>
      <c r="O251" s="18">
        <f t="shared" si="25"/>
        <v>0</v>
      </c>
      <c r="P251" s="19">
        <f t="shared" si="26"/>
        <v>0</v>
      </c>
      <c r="Q251" s="20">
        <f>P251*[1]Factors!D238</f>
        <v>0</v>
      </c>
      <c r="R251" s="20">
        <f t="shared" si="27"/>
        <v>0</v>
      </c>
      <c r="S251" s="20">
        <f>R251*[1]Factors!D238</f>
        <v>0</v>
      </c>
      <c r="T251" s="21">
        <f>R251*[1]Factors!D238*[1]Factors!E238</f>
        <v>0</v>
      </c>
      <c r="U251" s="19">
        <f>[1]Lib_RawData!AE62</f>
        <v>0</v>
      </c>
      <c r="V251" s="344">
        <v>1753</v>
      </c>
      <c r="W251" s="21"/>
      <c r="X251" s="10"/>
      <c r="Y251" s="10"/>
      <c r="Z251" s="10"/>
      <c r="AA251" s="10"/>
      <c r="AB251" s="10">
        <f t="shared" si="20"/>
        <v>0</v>
      </c>
      <c r="AC251" s="10">
        <f t="shared" si="29"/>
        <v>0</v>
      </c>
      <c r="AD251" s="10"/>
      <c r="AE251" s="10"/>
      <c r="AF251" s="10">
        <f t="shared" si="22"/>
        <v>0</v>
      </c>
      <c r="AG251" s="18">
        <f t="shared" si="23"/>
        <v>0</v>
      </c>
      <c r="AH251" s="10"/>
      <c r="AI251" s="10">
        <f t="shared" si="24"/>
        <v>0</v>
      </c>
      <c r="AJ251" s="10"/>
      <c r="AK251" s="18">
        <f t="shared" si="28"/>
        <v>0</v>
      </c>
    </row>
    <row r="252" spans="1:37" s="20" customFormat="1">
      <c r="A252" s="31"/>
      <c r="B252" s="31"/>
      <c r="C252" s="94"/>
      <c r="D252" s="94"/>
      <c r="E252" s="94"/>
      <c r="F252" s="149"/>
      <c r="G252" s="14">
        <v>3</v>
      </c>
      <c r="H252" s="15">
        <v>2009</v>
      </c>
      <c r="I252" s="200">
        <v>2009</v>
      </c>
      <c r="J252" s="200">
        <v>2009</v>
      </c>
      <c r="K252" s="24" t="str">
        <f>[1]Lib_RawData!G63</f>
        <v>CFO</v>
      </c>
      <c r="L252" s="17"/>
      <c r="M252" s="10">
        <f t="shared" si="30"/>
        <v>0</v>
      </c>
      <c r="N252" s="10"/>
      <c r="O252" s="18">
        <f t="shared" si="25"/>
        <v>0</v>
      </c>
      <c r="P252" s="19">
        <f t="shared" si="26"/>
        <v>0</v>
      </c>
      <c r="Q252" s="20">
        <f>P252*[1]Factors!D239</f>
        <v>0</v>
      </c>
      <c r="R252" s="20">
        <f t="shared" si="27"/>
        <v>0</v>
      </c>
      <c r="S252" s="20">
        <f>R252*[1]Factors!D239</f>
        <v>0</v>
      </c>
      <c r="T252" s="21">
        <f>R252*[1]Factors!D239*[1]Factors!E239</f>
        <v>0</v>
      </c>
      <c r="U252" s="19">
        <f>[1]Lib_RawData!AE63</f>
        <v>0</v>
      </c>
      <c r="V252" s="344">
        <v>2956</v>
      </c>
      <c r="W252" s="21"/>
      <c r="X252" s="10"/>
      <c r="Y252" s="10"/>
      <c r="Z252" s="10"/>
      <c r="AA252" s="10"/>
      <c r="AB252" s="10">
        <f t="shared" si="20"/>
        <v>0</v>
      </c>
      <c r="AC252" s="10">
        <f t="shared" si="29"/>
        <v>0</v>
      </c>
      <c r="AD252" s="10"/>
      <c r="AE252" s="10"/>
      <c r="AF252" s="10">
        <f t="shared" si="22"/>
        <v>0</v>
      </c>
      <c r="AG252" s="18">
        <f t="shared" si="23"/>
        <v>0</v>
      </c>
      <c r="AH252" s="10"/>
      <c r="AI252" s="10">
        <f t="shared" si="24"/>
        <v>0</v>
      </c>
      <c r="AJ252" s="10"/>
      <c r="AK252" s="18">
        <f t="shared" si="28"/>
        <v>0</v>
      </c>
    </row>
    <row r="253" spans="1:37" s="20" customFormat="1">
      <c r="A253" s="31"/>
      <c r="B253" s="31"/>
      <c r="C253" s="94"/>
      <c r="D253" s="94"/>
      <c r="E253" s="94"/>
      <c r="F253" s="149"/>
      <c r="G253" s="14">
        <v>4</v>
      </c>
      <c r="H253" s="15">
        <v>2009</v>
      </c>
      <c r="I253" s="200">
        <v>2009</v>
      </c>
      <c r="J253" s="200">
        <v>2010</v>
      </c>
      <c r="K253" s="24" t="str">
        <f>[1]Lib_RawData!G64</f>
        <v>CFO</v>
      </c>
      <c r="L253" s="17"/>
      <c r="M253" s="10">
        <f t="shared" si="30"/>
        <v>0</v>
      </c>
      <c r="N253" s="10"/>
      <c r="O253" s="18">
        <f t="shared" si="25"/>
        <v>0</v>
      </c>
      <c r="P253" s="19">
        <f t="shared" si="26"/>
        <v>0</v>
      </c>
      <c r="Q253" s="20">
        <f>P253*[1]Factors!D240</f>
        <v>0</v>
      </c>
      <c r="R253" s="20">
        <f t="shared" si="27"/>
        <v>0</v>
      </c>
      <c r="S253" s="20">
        <f>R253*[1]Factors!D240</f>
        <v>0</v>
      </c>
      <c r="T253" s="21">
        <f>R253*[1]Factors!D240*[1]Factors!E240</f>
        <v>0</v>
      </c>
      <c r="U253" s="19">
        <f>[1]Lib_RawData!AE64</f>
        <v>0</v>
      </c>
      <c r="V253" s="344">
        <v>2989</v>
      </c>
      <c r="W253" s="21"/>
      <c r="X253" s="10"/>
      <c r="Y253" s="10"/>
      <c r="Z253" s="10"/>
      <c r="AA253" s="10"/>
      <c r="AB253" s="10">
        <f t="shared" si="20"/>
        <v>0</v>
      </c>
      <c r="AC253" s="10">
        <f t="shared" si="29"/>
        <v>0</v>
      </c>
      <c r="AD253" s="10"/>
      <c r="AE253" s="10"/>
      <c r="AF253" s="10">
        <f t="shared" si="22"/>
        <v>0</v>
      </c>
      <c r="AG253" s="18">
        <f t="shared" si="23"/>
        <v>0</v>
      </c>
      <c r="AH253" s="10"/>
      <c r="AI253" s="10">
        <f t="shared" si="24"/>
        <v>0</v>
      </c>
      <c r="AJ253" s="10"/>
      <c r="AK253" s="18">
        <f t="shared" si="28"/>
        <v>0</v>
      </c>
    </row>
    <row r="254" spans="1:37" s="20" customFormat="1">
      <c r="A254" s="31"/>
      <c r="B254" s="31"/>
      <c r="C254" s="94"/>
      <c r="D254" s="94"/>
      <c r="E254" s="94"/>
      <c r="F254" s="149"/>
      <c r="G254" s="14">
        <v>5</v>
      </c>
      <c r="H254" s="15">
        <v>2009</v>
      </c>
      <c r="I254" s="200">
        <v>2009</v>
      </c>
      <c r="J254" s="200">
        <v>2010</v>
      </c>
      <c r="K254" s="24" t="str">
        <f>[1]Lib_RawData!G65</f>
        <v>CFO</v>
      </c>
      <c r="L254" s="17"/>
      <c r="M254" s="10">
        <f t="shared" si="30"/>
        <v>0</v>
      </c>
      <c r="N254" s="10"/>
      <c r="O254" s="18">
        <f t="shared" si="25"/>
        <v>0</v>
      </c>
      <c r="P254" s="19">
        <f t="shared" si="26"/>
        <v>0</v>
      </c>
      <c r="Q254" s="20">
        <f>P254*[1]Factors!D241</f>
        <v>0</v>
      </c>
      <c r="R254" s="20">
        <f t="shared" si="27"/>
        <v>0</v>
      </c>
      <c r="S254" s="20">
        <f>R254*[1]Factors!D241</f>
        <v>0</v>
      </c>
      <c r="T254" s="21">
        <f>R254*[1]Factors!D241*[1]Factors!E241</f>
        <v>0</v>
      </c>
      <c r="U254" s="19">
        <f>[1]Lib_RawData!AE65</f>
        <v>0</v>
      </c>
      <c r="V254" s="344">
        <v>2528</v>
      </c>
      <c r="W254" s="21"/>
      <c r="X254" s="10"/>
      <c r="Y254" s="10"/>
      <c r="Z254" s="10"/>
      <c r="AA254" s="10"/>
      <c r="AB254" s="10">
        <f t="shared" si="20"/>
        <v>0</v>
      </c>
      <c r="AC254" s="10">
        <f t="shared" si="29"/>
        <v>0</v>
      </c>
      <c r="AD254" s="10"/>
      <c r="AE254" s="10"/>
      <c r="AF254" s="10">
        <f t="shared" si="22"/>
        <v>0</v>
      </c>
      <c r="AG254" s="18">
        <f t="shared" si="23"/>
        <v>0</v>
      </c>
      <c r="AH254" s="10"/>
      <c r="AI254" s="10">
        <f t="shared" si="24"/>
        <v>0</v>
      </c>
      <c r="AJ254" s="10"/>
      <c r="AK254" s="18">
        <f t="shared" si="28"/>
        <v>0</v>
      </c>
    </row>
    <row r="255" spans="1:37" s="20" customFormat="1">
      <c r="A255" s="31"/>
      <c r="B255" s="31"/>
      <c r="C255" s="94"/>
      <c r="D255" s="94"/>
      <c r="E255" s="94"/>
      <c r="F255" s="149"/>
      <c r="G255" s="14">
        <v>6</v>
      </c>
      <c r="H255" s="15">
        <v>2009</v>
      </c>
      <c r="I255" s="200">
        <v>2009</v>
      </c>
      <c r="J255" s="200">
        <v>2010</v>
      </c>
      <c r="K255" s="24" t="str">
        <f>[1]Lib_RawData!G66</f>
        <v>CFO</v>
      </c>
      <c r="L255" s="17"/>
      <c r="M255" s="10">
        <f t="shared" si="30"/>
        <v>0</v>
      </c>
      <c r="N255" s="10"/>
      <c r="O255" s="18">
        <f t="shared" si="25"/>
        <v>0</v>
      </c>
      <c r="P255" s="19">
        <f t="shared" si="26"/>
        <v>0</v>
      </c>
      <c r="Q255" s="20">
        <f>P255*[1]Factors!D242</f>
        <v>0</v>
      </c>
      <c r="R255" s="20">
        <f t="shared" si="27"/>
        <v>0</v>
      </c>
      <c r="S255" s="20">
        <f>R255*[1]Factors!D242</f>
        <v>0</v>
      </c>
      <c r="T255" s="21">
        <f>R255*[1]Factors!D242*[1]Factors!E242</f>
        <v>0</v>
      </c>
      <c r="U255" s="19">
        <f>[1]Lib_RawData!AE66</f>
        <v>0</v>
      </c>
      <c r="V255" s="344">
        <v>2510</v>
      </c>
      <c r="W255" s="21"/>
      <c r="X255" s="10"/>
      <c r="Y255" s="10"/>
      <c r="Z255" s="10"/>
      <c r="AA255" s="10"/>
      <c r="AB255" s="451">
        <f t="shared" si="20"/>
        <v>0</v>
      </c>
      <c r="AC255" s="10">
        <f t="shared" si="29"/>
        <v>0</v>
      </c>
      <c r="AD255" s="10"/>
      <c r="AE255" s="10"/>
      <c r="AF255" s="10">
        <f t="shared" si="22"/>
        <v>0</v>
      </c>
      <c r="AG255" s="18">
        <f t="shared" si="23"/>
        <v>0</v>
      </c>
      <c r="AH255" s="10"/>
      <c r="AI255" s="10">
        <f t="shared" si="24"/>
        <v>0</v>
      </c>
      <c r="AJ255" s="10"/>
      <c r="AK255" s="18">
        <f t="shared" si="28"/>
        <v>0</v>
      </c>
    </row>
    <row r="256" spans="1:37" s="20" customFormat="1">
      <c r="A256" s="31"/>
      <c r="B256" s="31"/>
      <c r="C256" s="94"/>
      <c r="D256" s="94"/>
      <c r="E256" s="94"/>
      <c r="F256" s="149"/>
      <c r="G256" s="14">
        <v>7</v>
      </c>
      <c r="H256" s="15">
        <v>2009</v>
      </c>
      <c r="I256" s="200">
        <v>2010</v>
      </c>
      <c r="J256" s="200">
        <v>2010</v>
      </c>
      <c r="K256" s="24" t="str">
        <f>[1]Lib_RawData!G67</f>
        <v>CFO</v>
      </c>
      <c r="L256" s="17"/>
      <c r="M256" s="10">
        <f t="shared" si="30"/>
        <v>0</v>
      </c>
      <c r="N256" s="10"/>
      <c r="O256" s="18">
        <f t="shared" si="25"/>
        <v>0</v>
      </c>
      <c r="P256" s="19">
        <f t="shared" si="26"/>
        <v>0</v>
      </c>
      <c r="Q256" s="20">
        <f>P256*[1]Factors!D243</f>
        <v>0</v>
      </c>
      <c r="R256" s="20">
        <f t="shared" si="27"/>
        <v>0</v>
      </c>
      <c r="S256" s="20">
        <f>R256*[1]Factors!D243</f>
        <v>0</v>
      </c>
      <c r="T256" s="21">
        <f>R256*[1]Factors!D243*[1]Factors!E243</f>
        <v>0</v>
      </c>
      <c r="U256" s="19">
        <f>[1]Lib_RawData!AE67</f>
        <v>0</v>
      </c>
      <c r="V256" s="344">
        <v>3156</v>
      </c>
      <c r="W256" s="21"/>
      <c r="X256" s="10"/>
      <c r="Y256" s="10"/>
      <c r="Z256" s="10"/>
      <c r="AA256" s="10"/>
      <c r="AB256" s="451">
        <f t="shared" si="20"/>
        <v>0</v>
      </c>
      <c r="AC256" s="10">
        <f t="shared" si="29"/>
        <v>0</v>
      </c>
      <c r="AD256" s="10"/>
      <c r="AE256" s="10"/>
      <c r="AF256" s="10">
        <f t="shared" si="22"/>
        <v>0</v>
      </c>
      <c r="AG256" s="18">
        <f t="shared" si="23"/>
        <v>0</v>
      </c>
      <c r="AH256" s="10"/>
      <c r="AI256" s="10">
        <f t="shared" si="24"/>
        <v>0</v>
      </c>
      <c r="AJ256" s="10"/>
      <c r="AK256" s="18">
        <f t="shared" si="28"/>
        <v>0</v>
      </c>
    </row>
    <row r="257" spans="1:37" s="20" customFormat="1">
      <c r="A257" s="31"/>
      <c r="B257" s="31"/>
      <c r="C257" s="94"/>
      <c r="D257" s="94"/>
      <c r="E257" s="94"/>
      <c r="F257" s="149"/>
      <c r="G257" s="14">
        <v>8</v>
      </c>
      <c r="H257" s="15">
        <v>2009</v>
      </c>
      <c r="I257" s="200">
        <v>2010</v>
      </c>
      <c r="J257" s="200">
        <v>2010</v>
      </c>
      <c r="K257" s="24" t="str">
        <f>[1]Lib_RawData!G68</f>
        <v>CFO</v>
      </c>
      <c r="L257" s="17"/>
      <c r="M257" s="10">
        <f t="shared" si="30"/>
        <v>0</v>
      </c>
      <c r="N257" s="10"/>
      <c r="O257" s="18">
        <f t="shared" si="25"/>
        <v>0</v>
      </c>
      <c r="P257" s="19">
        <f t="shared" si="26"/>
        <v>0</v>
      </c>
      <c r="Q257" s="20">
        <f>P257*[1]Factors!D244</f>
        <v>0</v>
      </c>
      <c r="R257" s="20">
        <f t="shared" si="27"/>
        <v>0</v>
      </c>
      <c r="S257" s="20">
        <f>R257*[1]Factors!D244</f>
        <v>0</v>
      </c>
      <c r="T257" s="21">
        <f>R257*[1]Factors!D244*[1]Factors!E244</f>
        <v>0</v>
      </c>
      <c r="U257" s="19">
        <f>[1]Lib_RawData!AE68</f>
        <v>0</v>
      </c>
      <c r="V257" s="344">
        <v>3290</v>
      </c>
      <c r="W257" s="21"/>
      <c r="X257" s="10"/>
      <c r="Y257" s="10"/>
      <c r="Z257" s="10"/>
      <c r="AA257" s="10"/>
      <c r="AB257" s="10">
        <f t="shared" si="20"/>
        <v>0</v>
      </c>
      <c r="AC257" s="10">
        <f t="shared" si="29"/>
        <v>0</v>
      </c>
      <c r="AD257" s="10"/>
      <c r="AE257" s="10"/>
      <c r="AF257" s="10">
        <f t="shared" si="22"/>
        <v>0</v>
      </c>
      <c r="AG257" s="18">
        <f t="shared" si="23"/>
        <v>0</v>
      </c>
      <c r="AH257" s="10"/>
      <c r="AI257" s="10">
        <f t="shared" si="24"/>
        <v>0</v>
      </c>
      <c r="AJ257" s="10"/>
      <c r="AK257" s="18">
        <f t="shared" si="28"/>
        <v>0</v>
      </c>
    </row>
    <row r="258" spans="1:37" s="20" customFormat="1">
      <c r="A258" s="31"/>
      <c r="B258" s="31"/>
      <c r="C258" s="94"/>
      <c r="D258" s="94"/>
      <c r="E258" s="94"/>
      <c r="F258" s="149"/>
      <c r="G258" s="14">
        <v>9</v>
      </c>
      <c r="H258" s="15">
        <v>2009</v>
      </c>
      <c r="I258" s="200">
        <v>2010</v>
      </c>
      <c r="J258" s="200">
        <v>2010</v>
      </c>
      <c r="K258" s="24" t="str">
        <f>[1]Lib_RawData!G69</f>
        <v>CFO</v>
      </c>
      <c r="L258" s="17"/>
      <c r="M258" s="10">
        <f t="shared" si="30"/>
        <v>0</v>
      </c>
      <c r="N258" s="10"/>
      <c r="O258" s="18">
        <f t="shared" si="25"/>
        <v>0</v>
      </c>
      <c r="P258" s="19">
        <f t="shared" si="26"/>
        <v>0</v>
      </c>
      <c r="Q258" s="20">
        <f>P258*[1]Factors!D245</f>
        <v>0</v>
      </c>
      <c r="R258" s="20">
        <f t="shared" si="27"/>
        <v>0</v>
      </c>
      <c r="S258" s="20">
        <f>R258*[1]Factors!D245</f>
        <v>0</v>
      </c>
      <c r="T258" s="21">
        <f>R258*[1]Factors!D245*[1]Factors!E245</f>
        <v>0</v>
      </c>
      <c r="U258" s="19">
        <f>[1]Lib_RawData!AE69</f>
        <v>0</v>
      </c>
      <c r="V258" s="344">
        <v>2617</v>
      </c>
      <c r="W258" s="21"/>
      <c r="X258" s="10"/>
      <c r="Y258" s="10"/>
      <c r="Z258" s="10"/>
      <c r="AA258" s="10"/>
      <c r="AB258" s="10">
        <f t="shared" si="20"/>
        <v>0</v>
      </c>
      <c r="AC258" s="10">
        <f t="shared" si="29"/>
        <v>0</v>
      </c>
      <c r="AD258" s="10"/>
      <c r="AE258" s="10"/>
      <c r="AF258" s="10">
        <f t="shared" si="22"/>
        <v>0</v>
      </c>
      <c r="AG258" s="18">
        <f t="shared" si="23"/>
        <v>0</v>
      </c>
      <c r="AH258" s="10"/>
      <c r="AI258" s="10">
        <f t="shared" si="24"/>
        <v>0</v>
      </c>
      <c r="AJ258" s="10"/>
      <c r="AK258" s="18">
        <f t="shared" si="28"/>
        <v>0</v>
      </c>
    </row>
    <row r="259" spans="1:37" s="20" customFormat="1">
      <c r="A259" s="31"/>
      <c r="B259" s="31"/>
      <c r="C259" s="94"/>
      <c r="D259" s="94"/>
      <c r="E259" s="94"/>
      <c r="F259" s="149"/>
      <c r="G259" s="14">
        <v>10</v>
      </c>
      <c r="H259" s="15">
        <v>2009</v>
      </c>
      <c r="I259" s="200">
        <v>2010</v>
      </c>
      <c r="J259" s="200">
        <v>2010</v>
      </c>
      <c r="K259" s="24" t="str">
        <f>[1]Lib_RawData!G70</f>
        <v>CFO</v>
      </c>
      <c r="L259" s="17"/>
      <c r="M259" s="10">
        <f t="shared" si="30"/>
        <v>0</v>
      </c>
      <c r="N259" s="10"/>
      <c r="O259" s="18">
        <f t="shared" si="25"/>
        <v>0</v>
      </c>
      <c r="P259" s="19">
        <f t="shared" si="26"/>
        <v>0</v>
      </c>
      <c r="Q259" s="20">
        <f>P259*[1]Factors!D246</f>
        <v>0</v>
      </c>
      <c r="R259" s="20">
        <f t="shared" si="27"/>
        <v>0</v>
      </c>
      <c r="S259" s="20">
        <f>R259*[1]Factors!D246</f>
        <v>0</v>
      </c>
      <c r="T259" s="21">
        <f>R259*[1]Factors!D246*[1]Factors!E246</f>
        <v>0</v>
      </c>
      <c r="U259" s="19">
        <f>[1]Lib_RawData!AE70</f>
        <v>0</v>
      </c>
      <c r="V259" s="344">
        <v>1477</v>
      </c>
      <c r="W259" s="21"/>
      <c r="X259" s="10"/>
      <c r="Y259" s="10"/>
      <c r="Z259" s="10"/>
      <c r="AA259" s="10"/>
      <c r="AB259" s="10">
        <f t="shared" si="20"/>
        <v>0</v>
      </c>
      <c r="AC259" s="10">
        <f t="shared" si="29"/>
        <v>0</v>
      </c>
      <c r="AD259" s="10"/>
      <c r="AE259" s="10"/>
      <c r="AF259" s="10">
        <f t="shared" si="22"/>
        <v>0</v>
      </c>
      <c r="AG259" s="18">
        <f t="shared" si="23"/>
        <v>0</v>
      </c>
      <c r="AH259" s="10"/>
      <c r="AI259" s="10">
        <f t="shared" si="24"/>
        <v>0</v>
      </c>
      <c r="AJ259" s="10"/>
      <c r="AK259" s="18">
        <f t="shared" si="28"/>
        <v>0</v>
      </c>
    </row>
    <row r="260" spans="1:37" s="20" customFormat="1">
      <c r="A260" s="31"/>
      <c r="B260" s="31"/>
      <c r="C260" s="94"/>
      <c r="D260" s="94"/>
      <c r="E260" s="94"/>
      <c r="F260" s="149"/>
      <c r="G260" s="14">
        <v>11</v>
      </c>
      <c r="H260" s="15">
        <v>2009</v>
      </c>
      <c r="I260" s="200">
        <v>2010</v>
      </c>
      <c r="J260" s="200">
        <v>2010</v>
      </c>
      <c r="K260" s="24" t="str">
        <f>[1]Lib_RawData!G71</f>
        <v>CFO</v>
      </c>
      <c r="L260" s="17"/>
      <c r="M260" s="10">
        <f t="shared" si="30"/>
        <v>0</v>
      </c>
      <c r="N260" s="10"/>
      <c r="O260" s="18">
        <f t="shared" si="25"/>
        <v>0</v>
      </c>
      <c r="P260" s="19">
        <f t="shared" si="26"/>
        <v>0</v>
      </c>
      <c r="Q260" s="20">
        <f>P260*[1]Factors!D247</f>
        <v>0</v>
      </c>
      <c r="R260" s="20">
        <f t="shared" si="27"/>
        <v>0</v>
      </c>
      <c r="S260" s="20">
        <f>R260*[1]Factors!D247</f>
        <v>0</v>
      </c>
      <c r="T260" s="21">
        <f>R260*[1]Factors!D247*[1]Factors!E247</f>
        <v>0</v>
      </c>
      <c r="U260" s="19">
        <f>[1]Lib_RawData!AE71</f>
        <v>0</v>
      </c>
      <c r="V260" s="344">
        <v>1100</v>
      </c>
      <c r="W260" s="21"/>
      <c r="X260" s="10"/>
      <c r="Y260" s="10"/>
      <c r="Z260" s="10"/>
      <c r="AA260" s="10"/>
      <c r="AB260" s="10">
        <f t="shared" si="20"/>
        <v>0</v>
      </c>
      <c r="AC260" s="10">
        <f t="shared" si="29"/>
        <v>0</v>
      </c>
      <c r="AD260" s="10"/>
      <c r="AE260" s="10"/>
      <c r="AF260" s="10">
        <f t="shared" si="22"/>
        <v>0</v>
      </c>
      <c r="AG260" s="18">
        <f t="shared" si="23"/>
        <v>0</v>
      </c>
      <c r="AH260" s="10"/>
      <c r="AI260" s="10">
        <f t="shared" si="24"/>
        <v>0</v>
      </c>
      <c r="AJ260" s="10"/>
      <c r="AK260" s="18">
        <f t="shared" si="28"/>
        <v>0</v>
      </c>
    </row>
    <row r="261" spans="1:37" s="20" customFormat="1">
      <c r="A261" s="31"/>
      <c r="B261" s="31"/>
      <c r="C261" s="94"/>
      <c r="D261" s="94"/>
      <c r="E261" s="94"/>
      <c r="F261" s="149"/>
      <c r="G261" s="14">
        <v>12</v>
      </c>
      <c r="H261" s="15">
        <v>2009</v>
      </c>
      <c r="I261" s="200">
        <v>2010</v>
      </c>
      <c r="J261" s="200">
        <v>2010</v>
      </c>
      <c r="K261" s="24" t="str">
        <f>[1]Lib_RawData!G72</f>
        <v>CFO</v>
      </c>
      <c r="L261" s="17"/>
      <c r="M261" s="10">
        <f t="shared" si="30"/>
        <v>0</v>
      </c>
      <c r="N261" s="10"/>
      <c r="O261" s="18">
        <f t="shared" si="25"/>
        <v>0</v>
      </c>
      <c r="P261" s="19">
        <f t="shared" si="26"/>
        <v>0</v>
      </c>
      <c r="Q261" s="20">
        <f>P261*[1]Factors!D248</f>
        <v>0</v>
      </c>
      <c r="R261" s="20">
        <f t="shared" si="27"/>
        <v>0</v>
      </c>
      <c r="S261" s="20">
        <f>R261*[1]Factors!D248</f>
        <v>0</v>
      </c>
      <c r="T261" s="21">
        <f>R261*[1]Factors!D248*[1]Factors!E248</f>
        <v>0</v>
      </c>
      <c r="U261" s="19">
        <f>[1]Lib_RawData!AE72</f>
        <v>0</v>
      </c>
      <c r="V261" s="344">
        <v>1707</v>
      </c>
      <c r="W261" s="21"/>
      <c r="X261" s="10"/>
      <c r="Y261" s="10"/>
      <c r="Z261" s="10"/>
      <c r="AA261" s="10"/>
      <c r="AB261" s="10">
        <f t="shared" si="20"/>
        <v>0</v>
      </c>
      <c r="AC261" s="10">
        <f t="shared" si="29"/>
        <v>0</v>
      </c>
      <c r="AD261" s="10"/>
      <c r="AE261" s="10"/>
      <c r="AF261" s="10">
        <f t="shared" si="22"/>
        <v>0</v>
      </c>
      <c r="AG261" s="18">
        <f t="shared" si="23"/>
        <v>0</v>
      </c>
      <c r="AH261" s="10"/>
      <c r="AI261" s="10">
        <f t="shared" si="24"/>
        <v>0</v>
      </c>
      <c r="AJ261" s="10"/>
      <c r="AK261" s="18">
        <f t="shared" si="28"/>
        <v>0</v>
      </c>
    </row>
    <row r="262" spans="1:37" s="20" customFormat="1">
      <c r="A262" s="31"/>
      <c r="B262" s="31"/>
      <c r="C262" s="94"/>
      <c r="D262" s="94"/>
      <c r="E262" s="94"/>
      <c r="F262" s="149"/>
      <c r="G262" s="14">
        <v>1</v>
      </c>
      <c r="H262" s="15">
        <v>2010</v>
      </c>
      <c r="I262" s="200">
        <v>2010</v>
      </c>
      <c r="J262" s="200">
        <v>2010</v>
      </c>
      <c r="K262" s="24" t="str">
        <f>[1]Lib_RawData!G73</f>
        <v>CFO</v>
      </c>
      <c r="L262" s="17"/>
      <c r="M262" s="10">
        <f t="shared" si="30"/>
        <v>0</v>
      </c>
      <c r="N262" s="10"/>
      <c r="O262" s="18">
        <f t="shared" si="25"/>
        <v>0</v>
      </c>
      <c r="P262" s="19">
        <f t="shared" si="26"/>
        <v>0</v>
      </c>
      <c r="Q262" s="20">
        <f>P262*[1]Factors!D249</f>
        <v>0</v>
      </c>
      <c r="R262" s="20">
        <f t="shared" si="27"/>
        <v>0</v>
      </c>
      <c r="S262" s="20">
        <f>R262*[1]Factors!D249</f>
        <v>0</v>
      </c>
      <c r="T262" s="21">
        <f>R262*[1]Factors!D249*[1]Factors!E249</f>
        <v>0</v>
      </c>
      <c r="U262" s="19">
        <f>[1]Lib_RawData!AE73</f>
        <v>0</v>
      </c>
      <c r="V262" s="344">
        <v>407</v>
      </c>
      <c r="W262" s="21"/>
      <c r="X262" s="10"/>
      <c r="Y262" s="10"/>
      <c r="Z262" s="10"/>
      <c r="AA262" s="10"/>
      <c r="AB262" s="10">
        <f t="shared" si="20"/>
        <v>0</v>
      </c>
      <c r="AC262" s="10">
        <f t="shared" si="29"/>
        <v>0</v>
      </c>
      <c r="AD262" s="10"/>
      <c r="AE262" s="10"/>
      <c r="AF262" s="10">
        <f t="shared" si="22"/>
        <v>0</v>
      </c>
      <c r="AG262" s="18">
        <f t="shared" si="23"/>
        <v>0</v>
      </c>
      <c r="AH262" s="10"/>
      <c r="AI262" s="10">
        <f t="shared" si="24"/>
        <v>0</v>
      </c>
      <c r="AJ262" s="10"/>
      <c r="AK262" s="18">
        <f t="shared" si="28"/>
        <v>0</v>
      </c>
    </row>
    <row r="263" spans="1:37" s="20" customFormat="1">
      <c r="A263" s="31"/>
      <c r="B263" s="31"/>
      <c r="C263" s="94"/>
      <c r="D263" s="94"/>
      <c r="E263" s="94"/>
      <c r="F263" s="149"/>
      <c r="G263" s="14">
        <v>2</v>
      </c>
      <c r="H263" s="15">
        <v>2010</v>
      </c>
      <c r="I263" s="200">
        <v>2010</v>
      </c>
      <c r="J263" s="200">
        <v>2010</v>
      </c>
      <c r="K263" s="24" t="str">
        <f>[1]Lib_RawData!G74</f>
        <v>CFO</v>
      </c>
      <c r="L263" s="17"/>
      <c r="M263" s="10">
        <f t="shared" si="30"/>
        <v>0</v>
      </c>
      <c r="N263" s="10"/>
      <c r="O263" s="18">
        <f t="shared" si="25"/>
        <v>0</v>
      </c>
      <c r="P263" s="19">
        <f t="shared" si="26"/>
        <v>0</v>
      </c>
      <c r="Q263" s="20">
        <f>P263*[1]Factors!D250</f>
        <v>0</v>
      </c>
      <c r="R263" s="20">
        <f t="shared" si="27"/>
        <v>0</v>
      </c>
      <c r="S263" s="20">
        <f>R263*[1]Factors!D250</f>
        <v>0</v>
      </c>
      <c r="T263" s="21">
        <f>R263*[1]Factors!D250*[1]Factors!E250</f>
        <v>0</v>
      </c>
      <c r="U263" s="19">
        <f>[1]Lib_RawData!AE74</f>
        <v>0</v>
      </c>
      <c r="V263" s="344">
        <v>400</v>
      </c>
      <c r="W263" s="21"/>
      <c r="X263" s="10"/>
      <c r="Y263" s="10"/>
      <c r="Z263" s="10"/>
      <c r="AA263" s="10"/>
      <c r="AB263" s="10">
        <f t="shared" si="20"/>
        <v>0</v>
      </c>
      <c r="AC263" s="10">
        <f t="shared" si="29"/>
        <v>0</v>
      </c>
      <c r="AD263" s="10"/>
      <c r="AE263" s="10"/>
      <c r="AF263" s="10">
        <f t="shared" si="22"/>
        <v>0</v>
      </c>
      <c r="AG263" s="18">
        <f t="shared" si="23"/>
        <v>0</v>
      </c>
      <c r="AH263" s="10"/>
      <c r="AI263" s="10">
        <f t="shared" si="24"/>
        <v>0</v>
      </c>
      <c r="AJ263" s="10"/>
      <c r="AK263" s="18">
        <f t="shared" si="28"/>
        <v>0</v>
      </c>
    </row>
    <row r="264" spans="1:37" s="20" customFormat="1">
      <c r="A264" s="31"/>
      <c r="B264" s="31"/>
      <c r="C264" s="94"/>
      <c r="D264" s="94"/>
      <c r="E264" s="94"/>
      <c r="F264" s="149"/>
      <c r="G264" s="14">
        <v>3</v>
      </c>
      <c r="H264" s="15">
        <v>2010</v>
      </c>
      <c r="I264" s="200">
        <v>2010</v>
      </c>
      <c r="J264" s="200">
        <v>2010</v>
      </c>
      <c r="K264" s="24" t="str">
        <f>[1]Lib_RawData!G75</f>
        <v>CFO</v>
      </c>
      <c r="L264" s="17"/>
      <c r="M264" s="10">
        <f t="shared" si="30"/>
        <v>0</v>
      </c>
      <c r="N264" s="10"/>
      <c r="O264" s="18">
        <f t="shared" si="25"/>
        <v>0</v>
      </c>
      <c r="P264" s="19">
        <f t="shared" si="26"/>
        <v>0</v>
      </c>
      <c r="Q264" s="20">
        <f>P264*[1]Factors!D251</f>
        <v>0</v>
      </c>
      <c r="R264" s="20">
        <f t="shared" si="27"/>
        <v>0</v>
      </c>
      <c r="S264" s="20">
        <f>R264*[1]Factors!D251</f>
        <v>0</v>
      </c>
      <c r="T264" s="21">
        <f>R264*[1]Factors!D251*[1]Factors!E251</f>
        <v>0</v>
      </c>
      <c r="U264" s="19">
        <f>[1]Lib_RawData!AE75</f>
        <v>0</v>
      </c>
      <c r="V264" s="344">
        <v>1424</v>
      </c>
      <c r="W264" s="21"/>
      <c r="X264" s="10"/>
      <c r="Y264" s="10"/>
      <c r="Z264" s="10"/>
      <c r="AA264" s="10"/>
      <c r="AB264" s="10">
        <f t="shared" si="20"/>
        <v>0</v>
      </c>
      <c r="AC264" s="10">
        <f t="shared" si="29"/>
        <v>0</v>
      </c>
      <c r="AD264" s="10"/>
      <c r="AE264" s="10"/>
      <c r="AF264" s="10">
        <f t="shared" si="22"/>
        <v>0</v>
      </c>
      <c r="AG264" s="18">
        <f t="shared" si="23"/>
        <v>0</v>
      </c>
      <c r="AH264" s="10"/>
      <c r="AI264" s="10">
        <f t="shared" si="24"/>
        <v>0</v>
      </c>
      <c r="AJ264" s="10"/>
      <c r="AK264" s="18">
        <f t="shared" si="28"/>
        <v>0</v>
      </c>
    </row>
    <row r="265" spans="1:37" s="20" customFormat="1">
      <c r="A265" s="31"/>
      <c r="B265" s="31"/>
      <c r="C265" s="94"/>
      <c r="D265" s="94"/>
      <c r="E265" s="94"/>
      <c r="F265" s="149"/>
      <c r="G265" s="14">
        <v>4</v>
      </c>
      <c r="H265" s="15">
        <v>2010</v>
      </c>
      <c r="I265" s="200">
        <v>2010</v>
      </c>
      <c r="J265" s="200">
        <v>2011</v>
      </c>
      <c r="K265" s="24" t="str">
        <f>[1]Lib_RawData!G76</f>
        <v>CFO</v>
      </c>
      <c r="L265" s="17"/>
      <c r="M265" s="10">
        <f t="shared" si="30"/>
        <v>0</v>
      </c>
      <c r="N265" s="10"/>
      <c r="O265" s="18">
        <f t="shared" si="25"/>
        <v>0</v>
      </c>
      <c r="P265" s="19">
        <f t="shared" si="26"/>
        <v>0</v>
      </c>
      <c r="Q265" s="20">
        <f>P265*[1]Factors!D252</f>
        <v>0</v>
      </c>
      <c r="R265" s="20">
        <f t="shared" si="27"/>
        <v>0</v>
      </c>
      <c r="S265" s="20">
        <f>R265*[1]Factors!D252</f>
        <v>0</v>
      </c>
      <c r="T265" s="21">
        <f>R265*[1]Factors!D252*[1]Factors!E252</f>
        <v>0</v>
      </c>
      <c r="U265" s="19">
        <f>[1]Lib_RawData!AE76</f>
        <v>0</v>
      </c>
      <c r="V265" s="344">
        <v>1546</v>
      </c>
      <c r="W265" s="21"/>
      <c r="X265" s="10"/>
      <c r="Y265" s="10"/>
      <c r="Z265" s="10"/>
      <c r="AA265" s="10"/>
      <c r="AB265" s="10">
        <f t="shared" si="20"/>
        <v>0</v>
      </c>
      <c r="AC265" s="10">
        <f t="shared" si="29"/>
        <v>0</v>
      </c>
      <c r="AD265" s="10"/>
      <c r="AE265" s="10"/>
      <c r="AF265" s="10">
        <f t="shared" si="22"/>
        <v>0</v>
      </c>
      <c r="AG265" s="18">
        <f t="shared" si="23"/>
        <v>0</v>
      </c>
      <c r="AH265" s="10"/>
      <c r="AI265" s="10">
        <f t="shared" si="24"/>
        <v>0</v>
      </c>
      <c r="AJ265" s="10"/>
      <c r="AK265" s="18">
        <f t="shared" si="28"/>
        <v>0</v>
      </c>
    </row>
    <row r="266" spans="1:37" s="20" customFormat="1">
      <c r="A266" s="31"/>
      <c r="B266" s="31"/>
      <c r="C266" s="94"/>
      <c r="D266" s="94"/>
      <c r="E266" s="94"/>
      <c r="F266" s="149"/>
      <c r="G266" s="14">
        <v>5</v>
      </c>
      <c r="H266" s="15">
        <v>2010</v>
      </c>
      <c r="I266" s="200">
        <v>2010</v>
      </c>
      <c r="J266" s="200">
        <v>2011</v>
      </c>
      <c r="K266" s="24" t="str">
        <f>[1]Lib_RawData!G77</f>
        <v>CFO</v>
      </c>
      <c r="L266" s="17"/>
      <c r="M266" s="10">
        <f t="shared" si="30"/>
        <v>0</v>
      </c>
      <c r="N266" s="10"/>
      <c r="O266" s="18">
        <f t="shared" si="25"/>
        <v>0</v>
      </c>
      <c r="P266" s="19">
        <f t="shared" si="26"/>
        <v>0</v>
      </c>
      <c r="Q266" s="20">
        <f>P266*[1]Factors!D253</f>
        <v>0</v>
      </c>
      <c r="R266" s="20">
        <f t="shared" si="27"/>
        <v>0</v>
      </c>
      <c r="S266" s="20">
        <f>R266*[1]Factors!D253</f>
        <v>0</v>
      </c>
      <c r="T266" s="21">
        <f>R266*[1]Factors!D253*[1]Factors!E253</f>
        <v>0</v>
      </c>
      <c r="U266" s="19">
        <f>[1]Lib_RawData!AE77</f>
        <v>0</v>
      </c>
      <c r="V266" s="344">
        <v>738</v>
      </c>
      <c r="W266" s="21"/>
      <c r="X266" s="10"/>
      <c r="Y266" s="10"/>
      <c r="Z266" s="10"/>
      <c r="AA266" s="10"/>
      <c r="AB266" s="10">
        <f t="shared" si="20"/>
        <v>0</v>
      </c>
      <c r="AC266" s="10">
        <f t="shared" si="29"/>
        <v>0</v>
      </c>
      <c r="AD266" s="10"/>
      <c r="AE266" s="10"/>
      <c r="AF266" s="10">
        <f t="shared" si="22"/>
        <v>0</v>
      </c>
      <c r="AG266" s="18">
        <f t="shared" si="23"/>
        <v>0</v>
      </c>
      <c r="AH266" s="10"/>
      <c r="AI266" s="10">
        <f t="shared" si="24"/>
        <v>0</v>
      </c>
      <c r="AJ266" s="10"/>
      <c r="AK266" s="18">
        <f t="shared" si="28"/>
        <v>0</v>
      </c>
    </row>
    <row r="267" spans="1:37" s="20" customFormat="1">
      <c r="A267" s="31"/>
      <c r="B267" s="31"/>
      <c r="C267" s="94"/>
      <c r="D267" s="94"/>
      <c r="E267" s="94"/>
      <c r="F267" s="149"/>
      <c r="G267" s="14">
        <v>6</v>
      </c>
      <c r="H267" s="15">
        <v>2010</v>
      </c>
      <c r="I267" s="200">
        <v>2010</v>
      </c>
      <c r="J267" s="200">
        <v>2011</v>
      </c>
      <c r="K267" s="24" t="str">
        <f>[1]Lib_RawData!G78</f>
        <v>CFO</v>
      </c>
      <c r="L267" s="17"/>
      <c r="M267" s="10">
        <f t="shared" si="30"/>
        <v>0</v>
      </c>
      <c r="N267" s="10"/>
      <c r="O267" s="18">
        <f t="shared" si="25"/>
        <v>0</v>
      </c>
      <c r="P267" s="19">
        <f t="shared" si="26"/>
        <v>0</v>
      </c>
      <c r="Q267" s="20">
        <f>P267*[1]Factors!D254</f>
        <v>0</v>
      </c>
      <c r="R267" s="20">
        <f t="shared" si="27"/>
        <v>0</v>
      </c>
      <c r="S267" s="20">
        <f>R267*[1]Factors!D254</f>
        <v>0</v>
      </c>
      <c r="T267" s="21">
        <f>R267*[1]Factors!D254*[1]Factors!E254</f>
        <v>0</v>
      </c>
      <c r="U267" s="19">
        <f>[1]Lib_RawData!AE78</f>
        <v>0</v>
      </c>
      <c r="V267" s="344">
        <v>702</v>
      </c>
      <c r="W267" s="21"/>
      <c r="X267" s="10"/>
      <c r="Y267" s="10"/>
      <c r="Z267" s="10"/>
      <c r="AA267" s="10"/>
      <c r="AB267" s="10">
        <f t="shared" si="20"/>
        <v>0</v>
      </c>
      <c r="AC267" s="10">
        <f t="shared" si="29"/>
        <v>0</v>
      </c>
      <c r="AD267" s="10"/>
      <c r="AE267" s="10"/>
      <c r="AF267" s="10">
        <f t="shared" si="22"/>
        <v>0</v>
      </c>
      <c r="AG267" s="18">
        <f t="shared" si="23"/>
        <v>0</v>
      </c>
      <c r="AH267" s="10"/>
      <c r="AI267" s="10">
        <f t="shared" si="24"/>
        <v>0</v>
      </c>
      <c r="AJ267" s="10"/>
      <c r="AK267" s="18">
        <f t="shared" si="28"/>
        <v>0</v>
      </c>
    </row>
    <row r="268" spans="1:37" s="20" customFormat="1">
      <c r="A268" s="31"/>
      <c r="B268" s="31"/>
      <c r="C268" s="94"/>
      <c r="D268" s="94"/>
      <c r="E268" s="94"/>
      <c r="F268" s="149"/>
      <c r="G268" s="14">
        <v>7</v>
      </c>
      <c r="H268" s="15">
        <v>2010</v>
      </c>
      <c r="I268" s="200">
        <v>2011</v>
      </c>
      <c r="J268" s="200">
        <v>2011</v>
      </c>
      <c r="K268" s="24" t="str">
        <f>[1]Lib_RawData!G79</f>
        <v>CFO</v>
      </c>
      <c r="L268" s="17"/>
      <c r="M268" s="10">
        <f t="shared" si="30"/>
        <v>0</v>
      </c>
      <c r="N268" s="10"/>
      <c r="O268" s="18">
        <f t="shared" si="25"/>
        <v>0</v>
      </c>
      <c r="P268" s="19">
        <f t="shared" si="26"/>
        <v>0</v>
      </c>
      <c r="Q268" s="20">
        <f>P268*[1]Factors!D255</f>
        <v>0</v>
      </c>
      <c r="R268" s="20">
        <f t="shared" si="27"/>
        <v>0</v>
      </c>
      <c r="S268" s="20">
        <f>R268*[1]Factors!D255</f>
        <v>0</v>
      </c>
      <c r="T268" s="21">
        <f>R268*[1]Factors!D255*[1]Factors!E255</f>
        <v>0</v>
      </c>
      <c r="U268" s="19">
        <f>[1]Lib_RawData!AE79</f>
        <v>0</v>
      </c>
      <c r="V268" s="344">
        <v>743</v>
      </c>
      <c r="W268" s="21"/>
      <c r="X268" s="10"/>
      <c r="Y268" s="10"/>
      <c r="Z268" s="10"/>
      <c r="AA268" s="10"/>
      <c r="AB268" s="10">
        <f t="shared" si="20"/>
        <v>0</v>
      </c>
      <c r="AC268" s="10">
        <f t="shared" si="29"/>
        <v>0</v>
      </c>
      <c r="AD268" s="10"/>
      <c r="AE268" s="10"/>
      <c r="AF268" s="10">
        <f t="shared" si="22"/>
        <v>0</v>
      </c>
      <c r="AG268" s="18">
        <f t="shared" si="23"/>
        <v>0</v>
      </c>
      <c r="AH268" s="10"/>
      <c r="AI268" s="10">
        <f t="shared" si="24"/>
        <v>0</v>
      </c>
      <c r="AJ268" s="10"/>
      <c r="AK268" s="18">
        <f t="shared" si="28"/>
        <v>0</v>
      </c>
    </row>
    <row r="269" spans="1:37" s="20" customFormat="1">
      <c r="A269" s="31"/>
      <c r="B269" s="31"/>
      <c r="C269" s="94"/>
      <c r="D269" s="94"/>
      <c r="E269" s="94"/>
      <c r="F269" s="149"/>
      <c r="G269" s="14">
        <v>8</v>
      </c>
      <c r="H269" s="15">
        <v>2010</v>
      </c>
      <c r="I269" s="200">
        <v>2011</v>
      </c>
      <c r="J269" s="200">
        <v>2011</v>
      </c>
      <c r="K269" s="24" t="str">
        <f>[1]Lib_RawData!G80</f>
        <v>CFO</v>
      </c>
      <c r="L269" s="17"/>
      <c r="M269" s="10">
        <f t="shared" si="30"/>
        <v>0</v>
      </c>
      <c r="N269" s="10"/>
      <c r="O269" s="18">
        <f t="shared" si="25"/>
        <v>0</v>
      </c>
      <c r="P269" s="19">
        <f t="shared" si="26"/>
        <v>0</v>
      </c>
      <c r="Q269" s="20">
        <f>P269*[1]Factors!D256</f>
        <v>0</v>
      </c>
      <c r="R269" s="20">
        <f t="shared" si="27"/>
        <v>0</v>
      </c>
      <c r="S269" s="20">
        <f>R269*[1]Factors!D256</f>
        <v>0</v>
      </c>
      <c r="T269" s="21">
        <f>R269*[1]Factors!D256*[1]Factors!E256</f>
        <v>0</v>
      </c>
      <c r="U269" s="19">
        <f>[1]Lib_RawData!AE80</f>
        <v>0</v>
      </c>
      <c r="V269" s="344">
        <v>1120</v>
      </c>
      <c r="W269" s="21"/>
      <c r="X269" s="10"/>
      <c r="Y269" s="10"/>
      <c r="Z269" s="10"/>
      <c r="AA269" s="10"/>
      <c r="AB269" s="10">
        <f t="shared" si="20"/>
        <v>0</v>
      </c>
      <c r="AC269" s="10">
        <f t="shared" si="29"/>
        <v>0</v>
      </c>
      <c r="AD269" s="10"/>
      <c r="AE269" s="10"/>
      <c r="AF269" s="10">
        <f t="shared" si="22"/>
        <v>0</v>
      </c>
      <c r="AG269" s="18">
        <f t="shared" si="23"/>
        <v>0</v>
      </c>
      <c r="AH269" s="10"/>
      <c r="AI269" s="10">
        <f t="shared" si="24"/>
        <v>0</v>
      </c>
      <c r="AJ269" s="10"/>
      <c r="AK269" s="18">
        <f t="shared" si="28"/>
        <v>0</v>
      </c>
    </row>
    <row r="270" spans="1:37" s="20" customFormat="1">
      <c r="A270" s="31"/>
      <c r="B270" s="31"/>
      <c r="C270" s="94"/>
      <c r="D270" s="94"/>
      <c r="E270" s="94"/>
      <c r="F270" s="149"/>
      <c r="G270" s="14">
        <v>9</v>
      </c>
      <c r="H270" s="15">
        <v>2010</v>
      </c>
      <c r="I270" s="200">
        <v>2011</v>
      </c>
      <c r="J270" s="200">
        <v>2011</v>
      </c>
      <c r="K270" s="24" t="str">
        <f>[1]Lib_RawData!G81</f>
        <v>CFO</v>
      </c>
      <c r="L270" s="17"/>
      <c r="M270" s="10">
        <f t="shared" si="30"/>
        <v>0</v>
      </c>
      <c r="N270" s="10"/>
      <c r="O270" s="18">
        <f t="shared" si="25"/>
        <v>0</v>
      </c>
      <c r="P270" s="19">
        <f t="shared" si="26"/>
        <v>0</v>
      </c>
      <c r="Q270" s="20">
        <f>P270*[1]Factors!D257</f>
        <v>0</v>
      </c>
      <c r="R270" s="20">
        <f t="shared" si="27"/>
        <v>0</v>
      </c>
      <c r="S270" s="20">
        <f>R270*[1]Factors!D257</f>
        <v>0</v>
      </c>
      <c r="T270" s="21">
        <f>R270*[1]Factors!D257*[1]Factors!E257</f>
        <v>0</v>
      </c>
      <c r="U270" s="19">
        <f>[1]Lib_RawData!AE81</f>
        <v>0</v>
      </c>
      <c r="V270" s="344">
        <v>729</v>
      </c>
      <c r="W270" s="21"/>
      <c r="X270" s="10"/>
      <c r="Y270" s="10"/>
      <c r="Z270" s="10"/>
      <c r="AA270" s="10"/>
      <c r="AB270" s="10">
        <f t="shared" si="20"/>
        <v>0</v>
      </c>
      <c r="AC270" s="10">
        <f t="shared" si="29"/>
        <v>0</v>
      </c>
      <c r="AD270" s="10"/>
      <c r="AE270" s="10"/>
      <c r="AF270" s="10">
        <f t="shared" si="22"/>
        <v>0</v>
      </c>
      <c r="AG270" s="18">
        <f t="shared" si="23"/>
        <v>0</v>
      </c>
      <c r="AH270" s="10"/>
      <c r="AI270" s="10">
        <f t="shared" si="24"/>
        <v>0</v>
      </c>
      <c r="AJ270" s="10"/>
      <c r="AK270" s="18">
        <f t="shared" si="28"/>
        <v>0</v>
      </c>
    </row>
    <row r="271" spans="1:37" s="20" customFormat="1">
      <c r="A271" s="31"/>
      <c r="B271" s="31"/>
      <c r="C271" s="94"/>
      <c r="D271" s="94"/>
      <c r="E271" s="94"/>
      <c r="F271" s="149"/>
      <c r="G271" s="14">
        <v>10</v>
      </c>
      <c r="H271" s="15">
        <v>2010</v>
      </c>
      <c r="I271" s="200">
        <v>2011</v>
      </c>
      <c r="J271" s="200">
        <v>2011</v>
      </c>
      <c r="K271" s="24" t="str">
        <f>[1]Lib_RawData!G82</f>
        <v>CFO</v>
      </c>
      <c r="L271" s="17"/>
      <c r="M271" s="10">
        <f t="shared" si="30"/>
        <v>0</v>
      </c>
      <c r="N271" s="10"/>
      <c r="O271" s="18">
        <f t="shared" si="25"/>
        <v>0</v>
      </c>
      <c r="P271" s="19">
        <f t="shared" si="26"/>
        <v>0</v>
      </c>
      <c r="Q271" s="20">
        <f>P271*[1]Factors!D258</f>
        <v>0</v>
      </c>
      <c r="R271" s="20">
        <f t="shared" si="27"/>
        <v>0</v>
      </c>
      <c r="S271" s="20">
        <f>R271*[1]Factors!D258</f>
        <v>0</v>
      </c>
      <c r="T271" s="21">
        <f>R271*[1]Factors!D258*[1]Factors!E258</f>
        <v>0</v>
      </c>
      <c r="U271" s="19">
        <f>[1]Lib_RawData!AE82</f>
        <v>0</v>
      </c>
      <c r="V271" s="344">
        <v>55</v>
      </c>
      <c r="W271" s="21"/>
      <c r="X271" s="10"/>
      <c r="Y271" s="10"/>
      <c r="Z271" s="10"/>
      <c r="AA271" s="10"/>
      <c r="AB271" s="10">
        <f t="shared" si="20"/>
        <v>0</v>
      </c>
      <c r="AC271" s="10">
        <f t="shared" si="29"/>
        <v>0</v>
      </c>
      <c r="AD271" s="10"/>
      <c r="AE271" s="10"/>
      <c r="AF271" s="10">
        <f t="shared" si="22"/>
        <v>0</v>
      </c>
      <c r="AG271" s="18">
        <f t="shared" si="23"/>
        <v>0</v>
      </c>
      <c r="AH271" s="10"/>
      <c r="AI271" s="10">
        <f t="shared" si="24"/>
        <v>0</v>
      </c>
      <c r="AJ271" s="10"/>
      <c r="AK271" s="18">
        <f t="shared" si="28"/>
        <v>0</v>
      </c>
    </row>
    <row r="272" spans="1:37" s="20" customFormat="1">
      <c r="A272" s="31"/>
      <c r="B272" s="31"/>
      <c r="C272" s="94"/>
      <c r="D272" s="94"/>
      <c r="E272" s="94"/>
      <c r="F272" s="149"/>
      <c r="G272" s="14">
        <v>11</v>
      </c>
      <c r="H272" s="15">
        <v>2010</v>
      </c>
      <c r="I272" s="200">
        <v>2011</v>
      </c>
      <c r="J272" s="200">
        <v>2011</v>
      </c>
      <c r="K272" s="24" t="str">
        <f>[1]Lib_RawData!G83</f>
        <v>CFO</v>
      </c>
      <c r="L272" s="17"/>
      <c r="M272" s="10">
        <f t="shared" si="30"/>
        <v>0</v>
      </c>
      <c r="N272" s="10"/>
      <c r="O272" s="18">
        <f t="shared" si="25"/>
        <v>0</v>
      </c>
      <c r="P272" s="19">
        <f t="shared" si="26"/>
        <v>0</v>
      </c>
      <c r="Q272" s="20">
        <f>P272*[1]Factors!D259</f>
        <v>0</v>
      </c>
      <c r="R272" s="20">
        <f t="shared" si="27"/>
        <v>0</v>
      </c>
      <c r="S272" s="20">
        <f>R272*[1]Factors!D259</f>
        <v>0</v>
      </c>
      <c r="T272" s="21">
        <f>R272*[1]Factors!D259*[1]Factors!E259</f>
        <v>0</v>
      </c>
      <c r="U272" s="19">
        <f>[1]Lib_RawData!AE83</f>
        <v>0</v>
      </c>
      <c r="V272" s="344">
        <v>295</v>
      </c>
      <c r="W272" s="21"/>
      <c r="X272" s="10"/>
      <c r="Y272" s="10"/>
      <c r="Z272" s="10"/>
      <c r="AA272" s="10"/>
      <c r="AB272" s="10">
        <f t="shared" si="20"/>
        <v>0</v>
      </c>
      <c r="AC272" s="10">
        <f t="shared" si="29"/>
        <v>0</v>
      </c>
      <c r="AD272" s="10"/>
      <c r="AE272" s="10"/>
      <c r="AF272" s="10">
        <f t="shared" si="22"/>
        <v>0</v>
      </c>
      <c r="AG272" s="18">
        <f t="shared" si="23"/>
        <v>0</v>
      </c>
      <c r="AH272" s="10"/>
      <c r="AI272" s="10">
        <f t="shared" si="24"/>
        <v>0</v>
      </c>
      <c r="AJ272" s="10"/>
      <c r="AK272" s="18">
        <f t="shared" si="28"/>
        <v>0</v>
      </c>
    </row>
    <row r="273" spans="1:37" s="20" customFormat="1">
      <c r="A273" s="31"/>
      <c r="B273" s="31"/>
      <c r="C273" s="94"/>
      <c r="D273" s="94"/>
      <c r="E273" s="94"/>
      <c r="F273" s="149"/>
      <c r="G273" s="14">
        <v>12</v>
      </c>
      <c r="H273" s="15">
        <v>2010</v>
      </c>
      <c r="I273" s="200">
        <v>2011</v>
      </c>
      <c r="J273" s="200">
        <v>2011</v>
      </c>
      <c r="K273" s="24" t="str">
        <f>[1]Lib_RawData!G84</f>
        <v>CFO</v>
      </c>
      <c r="L273" s="17"/>
      <c r="M273" s="10">
        <f t="shared" si="30"/>
        <v>0</v>
      </c>
      <c r="N273" s="10"/>
      <c r="O273" s="18">
        <f t="shared" si="25"/>
        <v>0</v>
      </c>
      <c r="P273" s="19">
        <f t="shared" si="26"/>
        <v>0</v>
      </c>
      <c r="Q273" s="20">
        <f>P273*[1]Factors!D260</f>
        <v>0</v>
      </c>
      <c r="R273" s="20">
        <f t="shared" si="27"/>
        <v>0</v>
      </c>
      <c r="S273" s="20">
        <f>R273*[1]Factors!D260</f>
        <v>0</v>
      </c>
      <c r="T273" s="21">
        <f>R273*[1]Factors!D260*[1]Factors!E260</f>
        <v>0</v>
      </c>
      <c r="U273" s="19">
        <f>[1]Lib_RawData!AE84</f>
        <v>0</v>
      </c>
      <c r="V273" s="344">
        <v>0</v>
      </c>
      <c r="W273" s="21"/>
      <c r="X273" s="10"/>
      <c r="Y273" s="10"/>
      <c r="Z273" s="10"/>
      <c r="AA273" s="10"/>
      <c r="AB273" s="10">
        <f t="shared" si="20"/>
        <v>0</v>
      </c>
      <c r="AC273" s="10">
        <f t="shared" si="29"/>
        <v>0</v>
      </c>
      <c r="AD273" s="10"/>
      <c r="AE273" s="10"/>
      <c r="AF273" s="10">
        <f t="shared" si="22"/>
        <v>0</v>
      </c>
      <c r="AG273" s="18">
        <f t="shared" si="23"/>
        <v>0</v>
      </c>
      <c r="AH273" s="10"/>
      <c r="AI273" s="10">
        <f t="shared" si="24"/>
        <v>0</v>
      </c>
      <c r="AJ273" s="10"/>
      <c r="AK273" s="18">
        <f t="shared" si="28"/>
        <v>0</v>
      </c>
    </row>
    <row r="274" spans="1:37" s="20" customFormat="1">
      <c r="A274" s="31"/>
      <c r="B274" s="31"/>
      <c r="C274" s="94"/>
      <c r="D274" s="94"/>
      <c r="E274" s="94"/>
      <c r="F274" s="149"/>
      <c r="G274" s="14">
        <v>1</v>
      </c>
      <c r="H274" s="15">
        <v>2011</v>
      </c>
      <c r="I274" s="200">
        <v>2011</v>
      </c>
      <c r="J274" s="200">
        <v>2011</v>
      </c>
      <c r="K274" s="24" t="str">
        <f>[1]Lib_RawData!G85</f>
        <v>CFO</v>
      </c>
      <c r="L274" s="17"/>
      <c r="M274" s="10">
        <f t="shared" si="30"/>
        <v>0</v>
      </c>
      <c r="N274" s="10"/>
      <c r="O274" s="18">
        <f t="shared" si="25"/>
        <v>0</v>
      </c>
      <c r="P274" s="19">
        <f t="shared" si="26"/>
        <v>0</v>
      </c>
      <c r="Q274" s="20">
        <f>P274*[1]Factors!D261</f>
        <v>0</v>
      </c>
      <c r="R274" s="20">
        <f t="shared" si="27"/>
        <v>0</v>
      </c>
      <c r="S274" s="20">
        <f>R274*[1]Factors!D261</f>
        <v>0</v>
      </c>
      <c r="T274" s="21">
        <f>R274*[1]Factors!D261*[1]Factors!E261</f>
        <v>0</v>
      </c>
      <c r="U274" s="19">
        <f>[1]Lib_RawData!AE85</f>
        <v>0</v>
      </c>
      <c r="V274" s="344"/>
      <c r="W274" s="21"/>
      <c r="X274" s="10"/>
      <c r="Y274" s="10"/>
      <c r="Z274" s="10"/>
      <c r="AA274" s="10"/>
      <c r="AB274" s="10">
        <f t="shared" si="20"/>
        <v>0</v>
      </c>
      <c r="AC274" s="10">
        <f t="shared" si="29"/>
        <v>0</v>
      </c>
      <c r="AD274" s="10"/>
      <c r="AE274" s="10"/>
      <c r="AF274" s="10">
        <f t="shared" si="22"/>
        <v>0</v>
      </c>
      <c r="AG274" s="18">
        <f t="shared" si="23"/>
        <v>0</v>
      </c>
      <c r="AH274" s="10"/>
      <c r="AI274" s="10">
        <f t="shared" si="24"/>
        <v>0</v>
      </c>
      <c r="AJ274" s="10"/>
      <c r="AK274" s="18">
        <f t="shared" si="28"/>
        <v>0</v>
      </c>
    </row>
    <row r="275" spans="1:37" s="20" customFormat="1">
      <c r="A275" s="31"/>
      <c r="B275" s="31"/>
      <c r="C275" s="94"/>
      <c r="D275" s="94"/>
      <c r="E275" s="94"/>
      <c r="F275" s="149"/>
      <c r="G275" s="14">
        <v>2</v>
      </c>
      <c r="H275" s="15">
        <v>2011</v>
      </c>
      <c r="I275" s="200">
        <v>2011</v>
      </c>
      <c r="J275" s="200">
        <v>2011</v>
      </c>
      <c r="K275" s="24" t="str">
        <f>[1]Lib_RawData!G86</f>
        <v>CFO</v>
      </c>
      <c r="L275" s="17"/>
      <c r="M275" s="10">
        <f t="shared" si="30"/>
        <v>0</v>
      </c>
      <c r="N275" s="10"/>
      <c r="O275" s="18">
        <f t="shared" si="25"/>
        <v>0</v>
      </c>
      <c r="P275" s="19">
        <f t="shared" si="26"/>
        <v>0</v>
      </c>
      <c r="Q275" s="20">
        <f>P275*[1]Factors!D262</f>
        <v>0</v>
      </c>
      <c r="R275" s="20">
        <f t="shared" si="27"/>
        <v>0</v>
      </c>
      <c r="S275" s="20">
        <f>R275*[1]Factors!D262</f>
        <v>0</v>
      </c>
      <c r="T275" s="21">
        <f>R275*[1]Factors!D262*[1]Factors!E262</f>
        <v>0</v>
      </c>
      <c r="U275" s="19">
        <f>[1]Lib_RawData!AE86</f>
        <v>0</v>
      </c>
      <c r="V275" s="344"/>
      <c r="W275" s="21"/>
      <c r="X275" s="10"/>
      <c r="Y275" s="10"/>
      <c r="Z275" s="10"/>
      <c r="AA275" s="10"/>
      <c r="AB275" s="10">
        <f t="shared" si="20"/>
        <v>0</v>
      </c>
      <c r="AC275" s="10">
        <f t="shared" si="29"/>
        <v>0</v>
      </c>
      <c r="AD275" s="10"/>
      <c r="AE275" s="10"/>
      <c r="AF275" s="10">
        <f t="shared" si="22"/>
        <v>0</v>
      </c>
      <c r="AG275" s="18">
        <f t="shared" si="23"/>
        <v>0</v>
      </c>
      <c r="AH275" s="10"/>
      <c r="AI275" s="10">
        <f t="shared" si="24"/>
        <v>0</v>
      </c>
      <c r="AJ275" s="10"/>
      <c r="AK275" s="18">
        <f t="shared" si="28"/>
        <v>0</v>
      </c>
    </row>
    <row r="276" spans="1:37" s="20" customFormat="1">
      <c r="A276" s="31"/>
      <c r="B276" s="31"/>
      <c r="C276" s="94"/>
      <c r="D276" s="94"/>
      <c r="E276" s="94"/>
      <c r="F276" s="149"/>
      <c r="G276" s="14">
        <v>3</v>
      </c>
      <c r="H276" s="15">
        <v>2011</v>
      </c>
      <c r="I276" s="200">
        <v>2011</v>
      </c>
      <c r="J276" s="200">
        <v>2011</v>
      </c>
      <c r="K276" s="24" t="str">
        <f>[1]Lib_RawData!G87</f>
        <v>CFO</v>
      </c>
      <c r="L276" s="17"/>
      <c r="M276" s="10">
        <f t="shared" si="30"/>
        <v>0</v>
      </c>
      <c r="N276" s="10"/>
      <c r="O276" s="18">
        <f t="shared" si="25"/>
        <v>0</v>
      </c>
      <c r="P276" s="19">
        <f t="shared" si="26"/>
        <v>0</v>
      </c>
      <c r="Q276" s="20">
        <f>P276*[1]Factors!D263</f>
        <v>0</v>
      </c>
      <c r="R276" s="20">
        <f t="shared" si="27"/>
        <v>0</v>
      </c>
      <c r="S276" s="20">
        <f>R276*[1]Factors!D263</f>
        <v>0</v>
      </c>
      <c r="T276" s="21">
        <f>R276*[1]Factors!D263*[1]Factors!E263</f>
        <v>0</v>
      </c>
      <c r="U276" s="19">
        <f>[1]Lib_RawData!AE87</f>
        <v>0</v>
      </c>
      <c r="V276" s="344"/>
      <c r="W276" s="21"/>
      <c r="X276" s="10"/>
      <c r="Y276" s="10"/>
      <c r="Z276" s="10"/>
      <c r="AA276" s="10"/>
      <c r="AB276" s="10">
        <f t="shared" ref="AB276:AB339" si="31">AB264*EXP(AB$20)</f>
        <v>0</v>
      </c>
      <c r="AC276" s="10">
        <f t="shared" si="29"/>
        <v>0</v>
      </c>
      <c r="AD276" s="10"/>
      <c r="AE276" s="10"/>
      <c r="AF276" s="10">
        <f t="shared" ref="AF276:AF339" si="32">AF264*EXP(AF$20)</f>
        <v>0</v>
      </c>
      <c r="AG276" s="18">
        <f t="shared" ref="AG276:AG339" si="33">AD276*U276</f>
        <v>0</v>
      </c>
      <c r="AH276" s="10"/>
      <c r="AI276" s="10">
        <f t="shared" si="24"/>
        <v>0</v>
      </c>
      <c r="AJ276" s="10"/>
      <c r="AK276" s="18">
        <f t="shared" si="28"/>
        <v>0</v>
      </c>
    </row>
    <row r="277" spans="1:37" s="20" customFormat="1">
      <c r="A277" s="31"/>
      <c r="B277" s="31"/>
      <c r="C277" s="94"/>
      <c r="D277" s="94"/>
      <c r="E277" s="94"/>
      <c r="F277" s="149"/>
      <c r="G277" s="14">
        <v>4</v>
      </c>
      <c r="H277" s="15">
        <v>2011</v>
      </c>
      <c r="I277" s="200">
        <v>2011</v>
      </c>
      <c r="J277" s="200">
        <v>2012</v>
      </c>
      <c r="K277" s="24" t="str">
        <f>[1]Lib_RawData!G88</f>
        <v>CFO</v>
      </c>
      <c r="L277" s="17"/>
      <c r="M277" s="10">
        <f t="shared" si="30"/>
        <v>0</v>
      </c>
      <c r="N277" s="10"/>
      <c r="O277" s="18">
        <f t="shared" si="25"/>
        <v>0</v>
      </c>
      <c r="P277" s="19">
        <f t="shared" si="26"/>
        <v>0</v>
      </c>
      <c r="Q277" s="20">
        <f>P277*[1]Factors!D264</f>
        <v>0</v>
      </c>
      <c r="R277" s="20">
        <f t="shared" si="27"/>
        <v>0</v>
      </c>
      <c r="S277" s="20">
        <f>R277*[1]Factors!D264</f>
        <v>0</v>
      </c>
      <c r="T277" s="21">
        <f>R277*[1]Factors!D264*[1]Factors!E264</f>
        <v>0</v>
      </c>
      <c r="U277" s="19">
        <f>[1]Lib_RawData!AE88</f>
        <v>0</v>
      </c>
      <c r="V277" s="344"/>
      <c r="W277" s="21"/>
      <c r="X277" s="10"/>
      <c r="Y277" s="10"/>
      <c r="Z277" s="10"/>
      <c r="AA277" s="10"/>
      <c r="AB277" s="10">
        <f t="shared" si="31"/>
        <v>0</v>
      </c>
      <c r="AC277" s="10">
        <f t="shared" si="29"/>
        <v>0</v>
      </c>
      <c r="AD277" s="10"/>
      <c r="AE277" s="10"/>
      <c r="AF277" s="10">
        <f t="shared" si="32"/>
        <v>0</v>
      </c>
      <c r="AG277" s="18">
        <f t="shared" si="33"/>
        <v>0</v>
      </c>
      <c r="AH277" s="10"/>
      <c r="AI277" s="10">
        <f t="shared" si="24"/>
        <v>0</v>
      </c>
      <c r="AJ277" s="10"/>
      <c r="AK277" s="18">
        <f t="shared" si="28"/>
        <v>0</v>
      </c>
    </row>
    <row r="278" spans="1:37" s="20" customFormat="1">
      <c r="A278" s="31"/>
      <c r="B278" s="31"/>
      <c r="C278" s="94"/>
      <c r="D278" s="94"/>
      <c r="E278" s="94"/>
      <c r="F278" s="149"/>
      <c r="G278" s="14">
        <v>5</v>
      </c>
      <c r="H278" s="15">
        <v>2011</v>
      </c>
      <c r="I278" s="200">
        <v>2011</v>
      </c>
      <c r="J278" s="200">
        <v>2012</v>
      </c>
      <c r="K278" s="24" t="str">
        <f>[1]Lib_RawData!G89</f>
        <v>CFO</v>
      </c>
      <c r="L278" s="17"/>
      <c r="M278" s="10">
        <f t="shared" si="30"/>
        <v>0</v>
      </c>
      <c r="N278" s="10"/>
      <c r="O278" s="18">
        <f t="shared" si="25"/>
        <v>0</v>
      </c>
      <c r="P278" s="19">
        <f t="shared" si="26"/>
        <v>0</v>
      </c>
      <c r="Q278" s="20">
        <f>P278*[1]Factors!D265</f>
        <v>0</v>
      </c>
      <c r="R278" s="20">
        <f t="shared" si="27"/>
        <v>0</v>
      </c>
      <c r="S278" s="20">
        <f>R278*[1]Factors!D265</f>
        <v>0</v>
      </c>
      <c r="T278" s="21">
        <f>R278*[1]Factors!D265*[1]Factors!E265</f>
        <v>0</v>
      </c>
      <c r="U278" s="19">
        <f>[1]Lib_RawData!AE89</f>
        <v>0</v>
      </c>
      <c r="V278" s="344"/>
      <c r="W278" s="21"/>
      <c r="X278" s="10"/>
      <c r="Y278" s="10"/>
      <c r="Z278" s="10"/>
      <c r="AA278" s="10"/>
      <c r="AB278" s="10">
        <f t="shared" si="31"/>
        <v>0</v>
      </c>
      <c r="AC278" s="10">
        <f t="shared" si="29"/>
        <v>0</v>
      </c>
      <c r="AD278" s="10"/>
      <c r="AE278" s="10"/>
      <c r="AF278" s="10">
        <f t="shared" si="32"/>
        <v>0</v>
      </c>
      <c r="AG278" s="18">
        <f t="shared" si="33"/>
        <v>0</v>
      </c>
      <c r="AH278" s="10"/>
      <c r="AI278" s="10">
        <f t="shared" ref="AI278:AI341" si="34">AC278</f>
        <v>0</v>
      </c>
      <c r="AJ278" s="10"/>
      <c r="AK278" s="18">
        <f t="shared" si="28"/>
        <v>0</v>
      </c>
    </row>
    <row r="279" spans="1:37" s="20" customFormat="1">
      <c r="A279" s="31"/>
      <c r="B279" s="31"/>
      <c r="C279" s="94"/>
      <c r="D279" s="94"/>
      <c r="E279" s="94"/>
      <c r="F279" s="149"/>
      <c r="G279" s="14">
        <v>6</v>
      </c>
      <c r="H279" s="15">
        <v>2011</v>
      </c>
      <c r="I279" s="200">
        <v>2011</v>
      </c>
      <c r="J279" s="200">
        <v>2012</v>
      </c>
      <c r="K279" s="24" t="str">
        <f>[1]Lib_RawData!G90</f>
        <v>CFO</v>
      </c>
      <c r="L279" s="17"/>
      <c r="M279" s="10">
        <f t="shared" si="30"/>
        <v>0</v>
      </c>
      <c r="N279" s="10"/>
      <c r="O279" s="18">
        <f t="shared" ref="O279:O342" si="35">N279+M279</f>
        <v>0</v>
      </c>
      <c r="P279" s="19">
        <f t="shared" ref="P279:P342" si="36">O279</f>
        <v>0</v>
      </c>
      <c r="Q279" s="20">
        <f>P279*[1]Factors!D266</f>
        <v>0</v>
      </c>
      <c r="R279" s="20">
        <f t="shared" ref="R279:R342" si="37">U279+W279</f>
        <v>0</v>
      </c>
      <c r="S279" s="20">
        <f>R279*[1]Factors!D266</f>
        <v>0</v>
      </c>
      <c r="T279" s="21">
        <f>R279*[1]Factors!D266*[1]Factors!E266</f>
        <v>0</v>
      </c>
      <c r="U279" s="19">
        <f>[1]Lib_RawData!AE90</f>
        <v>0</v>
      </c>
      <c r="V279" s="344"/>
      <c r="W279" s="21"/>
      <c r="X279" s="10"/>
      <c r="Y279" s="10"/>
      <c r="Z279" s="10"/>
      <c r="AA279" s="10"/>
      <c r="AB279" s="10">
        <f t="shared" si="31"/>
        <v>0</v>
      </c>
      <c r="AC279" s="10">
        <f t="shared" si="29"/>
        <v>0</v>
      </c>
      <c r="AD279" s="10"/>
      <c r="AE279" s="10"/>
      <c r="AF279" s="10">
        <f t="shared" si="32"/>
        <v>0</v>
      </c>
      <c r="AG279" s="18">
        <f t="shared" si="33"/>
        <v>0</v>
      </c>
      <c r="AH279" s="10"/>
      <c r="AI279" s="10">
        <f t="shared" si="34"/>
        <v>0</v>
      </c>
      <c r="AJ279" s="10"/>
      <c r="AK279" s="18">
        <f t="shared" ref="AK279:AK342" si="38">AJ279+AI279</f>
        <v>0</v>
      </c>
    </row>
    <row r="280" spans="1:37" s="20" customFormat="1">
      <c r="A280" s="31"/>
      <c r="B280" s="31"/>
      <c r="C280" s="94"/>
      <c r="D280" s="94"/>
      <c r="E280" s="94"/>
      <c r="F280" s="149"/>
      <c r="G280" s="14">
        <v>7</v>
      </c>
      <c r="H280" s="15">
        <v>2011</v>
      </c>
      <c r="I280" s="200">
        <v>2012</v>
      </c>
      <c r="J280" s="200">
        <v>2012</v>
      </c>
      <c r="K280" s="24" t="str">
        <f>[1]Lib_RawData!G91</f>
        <v>CFO</v>
      </c>
      <c r="L280" s="17"/>
      <c r="M280" s="10">
        <f t="shared" si="30"/>
        <v>0</v>
      </c>
      <c r="N280" s="10"/>
      <c r="O280" s="18">
        <f t="shared" si="35"/>
        <v>0</v>
      </c>
      <c r="P280" s="19">
        <f t="shared" si="36"/>
        <v>0</v>
      </c>
      <c r="Q280" s="20">
        <f>P280*[1]Factors!D267</f>
        <v>0</v>
      </c>
      <c r="R280" s="20">
        <f t="shared" si="37"/>
        <v>0</v>
      </c>
      <c r="S280" s="20">
        <f>R280*[1]Factors!D267</f>
        <v>0</v>
      </c>
      <c r="T280" s="21">
        <f>R280*[1]Factors!D267*[1]Factors!E267</f>
        <v>0</v>
      </c>
      <c r="U280" s="19">
        <f>[1]Lib_RawData!AE91</f>
        <v>0</v>
      </c>
      <c r="V280" s="344"/>
      <c r="W280" s="21"/>
      <c r="X280" s="10"/>
      <c r="Y280" s="10"/>
      <c r="Z280" s="10"/>
      <c r="AA280" s="10"/>
      <c r="AB280" s="10">
        <f t="shared" si="31"/>
        <v>0</v>
      </c>
      <c r="AC280" s="10">
        <f t="shared" si="29"/>
        <v>0</v>
      </c>
      <c r="AD280" s="10"/>
      <c r="AE280" s="10"/>
      <c r="AF280" s="10">
        <f t="shared" si="32"/>
        <v>0</v>
      </c>
      <c r="AG280" s="18">
        <f t="shared" si="33"/>
        <v>0</v>
      </c>
      <c r="AH280" s="10"/>
      <c r="AI280" s="10">
        <f t="shared" si="34"/>
        <v>0</v>
      </c>
      <c r="AJ280" s="10"/>
      <c r="AK280" s="18">
        <f t="shared" si="38"/>
        <v>0</v>
      </c>
    </row>
    <row r="281" spans="1:37" s="20" customFormat="1">
      <c r="A281" s="31"/>
      <c r="B281" s="31"/>
      <c r="C281" s="94"/>
      <c r="D281" s="94"/>
      <c r="E281" s="94"/>
      <c r="F281" s="149"/>
      <c r="G281" s="14">
        <v>8</v>
      </c>
      <c r="H281" s="15">
        <v>2011</v>
      </c>
      <c r="I281" s="200">
        <v>2012</v>
      </c>
      <c r="J281" s="200">
        <v>2012</v>
      </c>
      <c r="K281" s="24" t="str">
        <f>[1]Lib_RawData!G92</f>
        <v>CFO</v>
      </c>
      <c r="L281" s="17"/>
      <c r="M281" s="10">
        <f t="shared" si="30"/>
        <v>0</v>
      </c>
      <c r="N281" s="10"/>
      <c r="O281" s="18">
        <f t="shared" si="35"/>
        <v>0</v>
      </c>
      <c r="P281" s="19">
        <f t="shared" si="36"/>
        <v>0</v>
      </c>
      <c r="Q281" s="20">
        <f>P281*[1]Factors!D268</f>
        <v>0</v>
      </c>
      <c r="R281" s="20">
        <f t="shared" si="37"/>
        <v>0</v>
      </c>
      <c r="S281" s="20">
        <f>R281*[1]Factors!D268</f>
        <v>0</v>
      </c>
      <c r="T281" s="21">
        <f>R281*[1]Factors!D268*[1]Factors!E268</f>
        <v>0</v>
      </c>
      <c r="U281" s="19">
        <f>[1]Lib_RawData!AE92</f>
        <v>0</v>
      </c>
      <c r="V281" s="344"/>
      <c r="W281" s="21"/>
      <c r="X281" s="10"/>
      <c r="Y281" s="10"/>
      <c r="Z281" s="10"/>
      <c r="AA281" s="10"/>
      <c r="AB281" s="10">
        <f t="shared" si="31"/>
        <v>0</v>
      </c>
      <c r="AC281" s="10">
        <f t="shared" si="29"/>
        <v>0</v>
      </c>
      <c r="AD281" s="10"/>
      <c r="AE281" s="10"/>
      <c r="AF281" s="10">
        <f t="shared" si="32"/>
        <v>0</v>
      </c>
      <c r="AG281" s="18">
        <f t="shared" si="33"/>
        <v>0</v>
      </c>
      <c r="AH281" s="10"/>
      <c r="AI281" s="10">
        <f t="shared" si="34"/>
        <v>0</v>
      </c>
      <c r="AJ281" s="10"/>
      <c r="AK281" s="18">
        <f t="shared" si="38"/>
        <v>0</v>
      </c>
    </row>
    <row r="282" spans="1:37" s="20" customFormat="1">
      <c r="A282" s="31"/>
      <c r="B282" s="31"/>
      <c r="C282" s="94"/>
      <c r="D282" s="94"/>
      <c r="E282" s="94"/>
      <c r="F282" s="149"/>
      <c r="G282" s="14">
        <v>9</v>
      </c>
      <c r="H282" s="15">
        <v>2011</v>
      </c>
      <c r="I282" s="200">
        <v>2012</v>
      </c>
      <c r="J282" s="200">
        <v>2012</v>
      </c>
      <c r="K282" s="24" t="str">
        <f>[1]Lib_RawData!G93</f>
        <v>CFO</v>
      </c>
      <c r="L282" s="17"/>
      <c r="M282" s="10">
        <f t="shared" si="30"/>
        <v>0</v>
      </c>
      <c r="N282" s="10"/>
      <c r="O282" s="18">
        <f t="shared" si="35"/>
        <v>0</v>
      </c>
      <c r="P282" s="19">
        <f t="shared" si="36"/>
        <v>0</v>
      </c>
      <c r="Q282" s="20">
        <f>P282*[1]Factors!D269</f>
        <v>0</v>
      </c>
      <c r="R282" s="20">
        <f t="shared" si="37"/>
        <v>0</v>
      </c>
      <c r="S282" s="20">
        <f>R282*[1]Factors!D269</f>
        <v>0</v>
      </c>
      <c r="T282" s="21">
        <f>R282*[1]Factors!D269*[1]Factors!E269</f>
        <v>0</v>
      </c>
      <c r="U282" s="19">
        <f>[1]Lib_RawData!AE93</f>
        <v>0</v>
      </c>
      <c r="V282" s="344"/>
      <c r="W282" s="21"/>
      <c r="X282" s="10"/>
      <c r="Y282" s="10"/>
      <c r="Z282" s="10"/>
      <c r="AA282" s="10"/>
      <c r="AB282" s="10">
        <f t="shared" si="31"/>
        <v>0</v>
      </c>
      <c r="AC282" s="10">
        <f t="shared" si="29"/>
        <v>0</v>
      </c>
      <c r="AD282" s="10"/>
      <c r="AE282" s="10"/>
      <c r="AF282" s="10">
        <f t="shared" si="32"/>
        <v>0</v>
      </c>
      <c r="AG282" s="18">
        <f t="shared" si="33"/>
        <v>0</v>
      </c>
      <c r="AH282" s="10"/>
      <c r="AI282" s="10">
        <f t="shared" si="34"/>
        <v>0</v>
      </c>
      <c r="AJ282" s="10"/>
      <c r="AK282" s="18">
        <f t="shared" si="38"/>
        <v>0</v>
      </c>
    </row>
    <row r="283" spans="1:37" s="20" customFormat="1">
      <c r="A283" s="31"/>
      <c r="B283" s="31"/>
      <c r="C283" s="94"/>
      <c r="D283" s="94"/>
      <c r="E283" s="94"/>
      <c r="F283" s="149"/>
      <c r="G283" s="14">
        <v>10</v>
      </c>
      <c r="H283" s="15">
        <v>2011</v>
      </c>
      <c r="I283" s="200">
        <v>2012</v>
      </c>
      <c r="J283" s="200">
        <v>2012</v>
      </c>
      <c r="K283" s="24" t="str">
        <f>[1]Lib_RawData!G94</f>
        <v>CFO</v>
      </c>
      <c r="L283" s="17"/>
      <c r="M283" s="10">
        <f t="shared" si="30"/>
        <v>0</v>
      </c>
      <c r="N283" s="10"/>
      <c r="O283" s="18">
        <f t="shared" si="35"/>
        <v>0</v>
      </c>
      <c r="P283" s="19">
        <f t="shared" si="36"/>
        <v>0</v>
      </c>
      <c r="Q283" s="20">
        <f>P283*[1]Factors!D270</f>
        <v>0</v>
      </c>
      <c r="R283" s="20">
        <f t="shared" si="37"/>
        <v>0</v>
      </c>
      <c r="S283" s="20">
        <f>R283*[1]Factors!D270</f>
        <v>0</v>
      </c>
      <c r="T283" s="21">
        <f>R283*[1]Factors!D270*[1]Factors!E270</f>
        <v>0</v>
      </c>
      <c r="U283" s="19">
        <f>[1]Lib_RawData!AE94</f>
        <v>0</v>
      </c>
      <c r="V283" s="344"/>
      <c r="W283" s="21"/>
      <c r="X283" s="10"/>
      <c r="Y283" s="10"/>
      <c r="Z283" s="10"/>
      <c r="AA283" s="10"/>
      <c r="AB283" s="10">
        <f t="shared" si="31"/>
        <v>0</v>
      </c>
      <c r="AC283" s="10">
        <f t="shared" si="29"/>
        <v>0</v>
      </c>
      <c r="AD283" s="10"/>
      <c r="AE283" s="10"/>
      <c r="AF283" s="10">
        <f t="shared" si="32"/>
        <v>0</v>
      </c>
      <c r="AG283" s="18">
        <f t="shared" si="33"/>
        <v>0</v>
      </c>
      <c r="AH283" s="10"/>
      <c r="AI283" s="10">
        <f t="shared" si="34"/>
        <v>0</v>
      </c>
      <c r="AJ283" s="10"/>
      <c r="AK283" s="18">
        <f t="shared" si="38"/>
        <v>0</v>
      </c>
    </row>
    <row r="284" spans="1:37" s="20" customFormat="1">
      <c r="A284" s="31"/>
      <c r="B284" s="31"/>
      <c r="C284" s="94"/>
      <c r="D284" s="94"/>
      <c r="E284" s="94"/>
      <c r="F284" s="149"/>
      <c r="G284" s="14">
        <v>11</v>
      </c>
      <c r="H284" s="15">
        <v>2011</v>
      </c>
      <c r="I284" s="200">
        <v>2012</v>
      </c>
      <c r="J284" s="200">
        <v>2012</v>
      </c>
      <c r="K284" s="24" t="str">
        <f>[1]Lib_RawData!G95</f>
        <v>CFO</v>
      </c>
      <c r="L284" s="17"/>
      <c r="M284" s="10">
        <f t="shared" si="30"/>
        <v>0</v>
      </c>
      <c r="N284" s="10"/>
      <c r="O284" s="18">
        <f t="shared" si="35"/>
        <v>0</v>
      </c>
      <c r="P284" s="19">
        <f t="shared" si="36"/>
        <v>0</v>
      </c>
      <c r="Q284" s="20">
        <f>P284*[1]Factors!D271</f>
        <v>0</v>
      </c>
      <c r="R284" s="20">
        <f t="shared" si="37"/>
        <v>0</v>
      </c>
      <c r="S284" s="20">
        <f>R284*[1]Factors!D271</f>
        <v>0</v>
      </c>
      <c r="T284" s="21">
        <f>R284*[1]Factors!D271*[1]Factors!E271</f>
        <v>0</v>
      </c>
      <c r="U284" s="19">
        <f>[1]Lib_RawData!AE95</f>
        <v>0</v>
      </c>
      <c r="V284" s="344"/>
      <c r="W284" s="21"/>
      <c r="X284" s="10"/>
      <c r="Y284" s="10"/>
      <c r="Z284" s="10"/>
      <c r="AA284" s="10"/>
      <c r="AB284" s="10">
        <f t="shared" si="31"/>
        <v>0</v>
      </c>
      <c r="AC284" s="10">
        <f t="shared" si="29"/>
        <v>0</v>
      </c>
      <c r="AD284" s="10"/>
      <c r="AE284" s="10"/>
      <c r="AF284" s="10">
        <f t="shared" si="32"/>
        <v>0</v>
      </c>
      <c r="AG284" s="18">
        <f t="shared" si="33"/>
        <v>0</v>
      </c>
      <c r="AH284" s="10"/>
      <c r="AI284" s="10">
        <f t="shared" si="34"/>
        <v>0</v>
      </c>
      <c r="AJ284" s="10"/>
      <c r="AK284" s="18">
        <f t="shared" si="38"/>
        <v>0</v>
      </c>
    </row>
    <row r="285" spans="1:37" s="20" customFormat="1">
      <c r="A285" s="31"/>
      <c r="B285" s="31"/>
      <c r="C285" s="94"/>
      <c r="D285" s="94"/>
      <c r="E285" s="94"/>
      <c r="F285" s="149"/>
      <c r="G285" s="14">
        <v>12</v>
      </c>
      <c r="H285" s="15">
        <v>2011</v>
      </c>
      <c r="I285" s="200">
        <v>2012</v>
      </c>
      <c r="J285" s="200">
        <v>2012</v>
      </c>
      <c r="K285" s="24" t="str">
        <f>[1]Lib_RawData!G96</f>
        <v>CFO</v>
      </c>
      <c r="L285" s="17"/>
      <c r="M285" s="10">
        <f t="shared" si="30"/>
        <v>0</v>
      </c>
      <c r="N285" s="10"/>
      <c r="O285" s="18">
        <f t="shared" si="35"/>
        <v>0</v>
      </c>
      <c r="P285" s="19">
        <f t="shared" si="36"/>
        <v>0</v>
      </c>
      <c r="Q285" s="20">
        <f>P285*[1]Factors!D272</f>
        <v>0</v>
      </c>
      <c r="R285" s="20">
        <f t="shared" si="37"/>
        <v>0</v>
      </c>
      <c r="S285" s="20">
        <f>R285*[1]Factors!D272</f>
        <v>0</v>
      </c>
      <c r="T285" s="21">
        <f>R285*[1]Factors!D272*[1]Factors!E272</f>
        <v>0</v>
      </c>
      <c r="U285" s="19">
        <f>[1]Lib_RawData!AE96</f>
        <v>0</v>
      </c>
      <c r="V285" s="344"/>
      <c r="W285" s="21"/>
      <c r="X285" s="10"/>
      <c r="Y285" s="10"/>
      <c r="Z285" s="10"/>
      <c r="AA285" s="10"/>
      <c r="AB285" s="10">
        <f t="shared" si="31"/>
        <v>0</v>
      </c>
      <c r="AC285" s="10">
        <f t="shared" si="29"/>
        <v>0</v>
      </c>
      <c r="AD285" s="10"/>
      <c r="AE285" s="10"/>
      <c r="AF285" s="10">
        <f t="shared" si="32"/>
        <v>0</v>
      </c>
      <c r="AG285" s="18">
        <f t="shared" si="33"/>
        <v>0</v>
      </c>
      <c r="AH285" s="10"/>
      <c r="AI285" s="10">
        <f t="shared" si="34"/>
        <v>0</v>
      </c>
      <c r="AJ285" s="10"/>
      <c r="AK285" s="18">
        <f t="shared" si="38"/>
        <v>0</v>
      </c>
    </row>
    <row r="286" spans="1:37" s="20" customFormat="1">
      <c r="A286" s="31"/>
      <c r="B286" s="31"/>
      <c r="C286" s="94"/>
      <c r="D286" s="94"/>
      <c r="E286" s="94"/>
      <c r="F286" s="149"/>
      <c r="G286" s="14">
        <v>1</v>
      </c>
      <c r="H286" s="15">
        <v>2012</v>
      </c>
      <c r="I286" s="200">
        <v>2012</v>
      </c>
      <c r="J286" s="200">
        <v>2012</v>
      </c>
      <c r="K286" s="24" t="str">
        <f>[1]Lib_RawData!G97</f>
        <v>CFO</v>
      </c>
      <c r="L286" s="17"/>
      <c r="M286" s="10">
        <f t="shared" si="30"/>
        <v>0</v>
      </c>
      <c r="N286" s="10"/>
      <c r="O286" s="18">
        <f t="shared" si="35"/>
        <v>0</v>
      </c>
      <c r="P286" s="19">
        <f t="shared" si="36"/>
        <v>0</v>
      </c>
      <c r="Q286" s="20">
        <f>P286*[1]Factors!D273</f>
        <v>0</v>
      </c>
      <c r="R286" s="20">
        <f t="shared" si="37"/>
        <v>0</v>
      </c>
      <c r="S286" s="20">
        <f>R286*[1]Factors!D273</f>
        <v>0</v>
      </c>
      <c r="T286" s="21">
        <f>R286*[1]Factors!D273*[1]Factors!E273</f>
        <v>0</v>
      </c>
      <c r="U286" s="19">
        <f>[1]Lib_RawData!AE97</f>
        <v>0</v>
      </c>
      <c r="V286" s="344"/>
      <c r="W286" s="21"/>
      <c r="X286" s="10"/>
      <c r="Y286" s="10"/>
      <c r="Z286" s="10"/>
      <c r="AA286" s="10"/>
      <c r="AB286" s="10">
        <f t="shared" si="31"/>
        <v>0</v>
      </c>
      <c r="AC286" s="10">
        <f t="shared" si="29"/>
        <v>0</v>
      </c>
      <c r="AD286" s="10"/>
      <c r="AE286" s="10"/>
      <c r="AF286" s="10">
        <f t="shared" si="32"/>
        <v>0</v>
      </c>
      <c r="AG286" s="18">
        <f t="shared" si="33"/>
        <v>0</v>
      </c>
      <c r="AH286" s="10"/>
      <c r="AI286" s="10">
        <f t="shared" si="34"/>
        <v>0</v>
      </c>
      <c r="AJ286" s="10"/>
      <c r="AK286" s="18">
        <f t="shared" si="38"/>
        <v>0</v>
      </c>
    </row>
    <row r="287" spans="1:37" s="20" customFormat="1">
      <c r="A287" s="31"/>
      <c r="B287" s="31"/>
      <c r="C287" s="94"/>
      <c r="D287" s="94"/>
      <c r="E287" s="94"/>
      <c r="F287" s="149"/>
      <c r="G287" s="14">
        <v>2</v>
      </c>
      <c r="H287" s="15">
        <v>2012</v>
      </c>
      <c r="I287" s="200">
        <v>2012</v>
      </c>
      <c r="J287" s="200">
        <v>2012</v>
      </c>
      <c r="K287" s="24" t="str">
        <f>[1]Lib_RawData!G98</f>
        <v>CFO</v>
      </c>
      <c r="L287" s="17"/>
      <c r="M287" s="10">
        <f t="shared" si="30"/>
        <v>0</v>
      </c>
      <c r="N287" s="10"/>
      <c r="O287" s="18">
        <f t="shared" si="35"/>
        <v>0</v>
      </c>
      <c r="P287" s="19">
        <f t="shared" si="36"/>
        <v>0</v>
      </c>
      <c r="Q287" s="20">
        <f>P287*[1]Factors!D274</f>
        <v>0</v>
      </c>
      <c r="R287" s="20">
        <f t="shared" si="37"/>
        <v>0</v>
      </c>
      <c r="S287" s="20">
        <f>R287*[1]Factors!D274</f>
        <v>0</v>
      </c>
      <c r="T287" s="21">
        <f>R287*[1]Factors!D274*[1]Factors!E274</f>
        <v>0</v>
      </c>
      <c r="U287" s="19">
        <f>[1]Lib_RawData!AE98</f>
        <v>0</v>
      </c>
      <c r="V287" s="344"/>
      <c r="W287" s="21"/>
      <c r="X287" s="10"/>
      <c r="Y287" s="10"/>
      <c r="Z287" s="10"/>
      <c r="AA287" s="10"/>
      <c r="AB287" s="10">
        <f t="shared" si="31"/>
        <v>0</v>
      </c>
      <c r="AC287" s="10">
        <f t="shared" si="29"/>
        <v>0</v>
      </c>
      <c r="AD287" s="10"/>
      <c r="AE287" s="10"/>
      <c r="AF287" s="10">
        <f t="shared" si="32"/>
        <v>0</v>
      </c>
      <c r="AG287" s="18">
        <f t="shared" si="33"/>
        <v>0</v>
      </c>
      <c r="AH287" s="10"/>
      <c r="AI287" s="10">
        <f t="shared" si="34"/>
        <v>0</v>
      </c>
      <c r="AJ287" s="10"/>
      <c r="AK287" s="18">
        <f t="shared" si="38"/>
        <v>0</v>
      </c>
    </row>
    <row r="288" spans="1:37" s="20" customFormat="1">
      <c r="A288" s="31"/>
      <c r="B288" s="31"/>
      <c r="C288" s="94"/>
      <c r="D288" s="94"/>
      <c r="E288" s="94"/>
      <c r="F288" s="149"/>
      <c r="G288" s="14">
        <v>3</v>
      </c>
      <c r="H288" s="15">
        <v>2012</v>
      </c>
      <c r="I288" s="200">
        <v>2012</v>
      </c>
      <c r="J288" s="200">
        <v>2012</v>
      </c>
      <c r="K288" s="24" t="str">
        <f>[1]Lib_RawData!G99</f>
        <v>CFO</v>
      </c>
      <c r="L288" s="17"/>
      <c r="M288" s="10">
        <f t="shared" si="30"/>
        <v>0</v>
      </c>
      <c r="N288" s="10"/>
      <c r="O288" s="18">
        <f t="shared" si="35"/>
        <v>0</v>
      </c>
      <c r="P288" s="19">
        <f t="shared" si="36"/>
        <v>0</v>
      </c>
      <c r="Q288" s="20">
        <f>P288*[1]Factors!D275</f>
        <v>0</v>
      </c>
      <c r="R288" s="20">
        <f t="shared" si="37"/>
        <v>0</v>
      </c>
      <c r="S288" s="20">
        <f>R288*[1]Factors!D275</f>
        <v>0</v>
      </c>
      <c r="T288" s="21">
        <f>R288*[1]Factors!D275*[1]Factors!E275</f>
        <v>0</v>
      </c>
      <c r="U288" s="19">
        <f>[1]Lib_RawData!AE99</f>
        <v>0</v>
      </c>
      <c r="V288" s="344"/>
      <c r="W288" s="21"/>
      <c r="X288" s="10"/>
      <c r="Y288" s="10"/>
      <c r="Z288" s="10"/>
      <c r="AA288" s="10"/>
      <c r="AB288" s="10">
        <f t="shared" si="31"/>
        <v>0</v>
      </c>
      <c r="AC288" s="10">
        <f t="shared" si="29"/>
        <v>0</v>
      </c>
      <c r="AD288" s="10"/>
      <c r="AE288" s="10"/>
      <c r="AF288" s="10">
        <f t="shared" si="32"/>
        <v>0</v>
      </c>
      <c r="AG288" s="18">
        <f t="shared" si="33"/>
        <v>0</v>
      </c>
      <c r="AH288" s="10"/>
      <c r="AI288" s="10">
        <f t="shared" si="34"/>
        <v>0</v>
      </c>
      <c r="AJ288" s="10"/>
      <c r="AK288" s="18">
        <f t="shared" si="38"/>
        <v>0</v>
      </c>
    </row>
    <row r="289" spans="1:37" s="20" customFormat="1">
      <c r="A289" s="31"/>
      <c r="B289" s="31"/>
      <c r="C289" s="94"/>
      <c r="D289" s="94"/>
      <c r="E289" s="94"/>
      <c r="F289" s="149"/>
      <c r="G289" s="14">
        <v>4</v>
      </c>
      <c r="H289" s="15">
        <v>2012</v>
      </c>
      <c r="I289" s="200">
        <v>2012</v>
      </c>
      <c r="J289" s="200">
        <v>2013</v>
      </c>
      <c r="K289" s="24" t="str">
        <f>[1]Lib_RawData!G100</f>
        <v>CFO</v>
      </c>
      <c r="L289" s="17"/>
      <c r="M289" s="10">
        <f t="shared" si="30"/>
        <v>0</v>
      </c>
      <c r="N289" s="10"/>
      <c r="O289" s="18">
        <f t="shared" si="35"/>
        <v>0</v>
      </c>
      <c r="P289" s="19">
        <f t="shared" si="36"/>
        <v>0</v>
      </c>
      <c r="Q289" s="20">
        <f>P289*[1]Factors!D276</f>
        <v>0</v>
      </c>
      <c r="R289" s="20">
        <f t="shared" si="37"/>
        <v>0</v>
      </c>
      <c r="S289" s="20">
        <f>R289*[1]Factors!D276</f>
        <v>0</v>
      </c>
      <c r="T289" s="21">
        <f>R289*[1]Factors!D276*[1]Factors!E276</f>
        <v>0</v>
      </c>
      <c r="U289" s="19">
        <f>[1]Lib_RawData!AE100</f>
        <v>0</v>
      </c>
      <c r="V289" s="344"/>
      <c r="W289" s="21"/>
      <c r="X289" s="10"/>
      <c r="Y289" s="10"/>
      <c r="Z289" s="10"/>
      <c r="AA289" s="10"/>
      <c r="AB289" s="10">
        <f t="shared" si="31"/>
        <v>0</v>
      </c>
      <c r="AC289" s="10">
        <f t="shared" ref="AC289:AC352" si="39">AA289*U289+AB289*V289</f>
        <v>0</v>
      </c>
      <c r="AD289" s="10"/>
      <c r="AE289" s="10"/>
      <c r="AF289" s="10">
        <f t="shared" si="32"/>
        <v>0</v>
      </c>
      <c r="AG289" s="18">
        <f t="shared" si="33"/>
        <v>0</v>
      </c>
      <c r="AH289" s="10"/>
      <c r="AI289" s="10">
        <f t="shared" si="34"/>
        <v>0</v>
      </c>
      <c r="AJ289" s="10"/>
      <c r="AK289" s="18">
        <f t="shared" si="38"/>
        <v>0</v>
      </c>
    </row>
    <row r="290" spans="1:37" s="20" customFormat="1">
      <c r="A290" s="31"/>
      <c r="B290" s="31"/>
      <c r="C290" s="94"/>
      <c r="D290" s="94"/>
      <c r="E290" s="94"/>
      <c r="F290" s="149"/>
      <c r="G290" s="14">
        <v>5</v>
      </c>
      <c r="H290" s="15">
        <v>2012</v>
      </c>
      <c r="I290" s="200">
        <v>2012</v>
      </c>
      <c r="J290" s="200">
        <v>2013</v>
      </c>
      <c r="K290" s="24" t="str">
        <f>[1]Lib_RawData!G101</f>
        <v>CFO</v>
      </c>
      <c r="L290" s="17"/>
      <c r="M290" s="10">
        <f t="shared" si="30"/>
        <v>0</v>
      </c>
      <c r="N290" s="10"/>
      <c r="O290" s="18">
        <f t="shared" si="35"/>
        <v>0</v>
      </c>
      <c r="P290" s="19">
        <f t="shared" si="36"/>
        <v>0</v>
      </c>
      <c r="Q290" s="20">
        <f>P290*[1]Factors!D277</f>
        <v>0</v>
      </c>
      <c r="R290" s="20">
        <f t="shared" si="37"/>
        <v>0</v>
      </c>
      <c r="S290" s="20">
        <f>R290*[1]Factors!D277</f>
        <v>0</v>
      </c>
      <c r="T290" s="21">
        <f>R290*[1]Factors!D277*[1]Factors!E277</f>
        <v>0</v>
      </c>
      <c r="U290" s="17">
        <f>[1]Lib_RawData!AE101</f>
        <v>0</v>
      </c>
      <c r="V290" s="225"/>
      <c r="W290" s="21"/>
      <c r="X290" s="10"/>
      <c r="Y290" s="10"/>
      <c r="Z290" s="10"/>
      <c r="AA290" s="10"/>
      <c r="AB290" s="10">
        <f t="shared" si="31"/>
        <v>0</v>
      </c>
      <c r="AC290" s="10">
        <f t="shared" si="39"/>
        <v>0</v>
      </c>
      <c r="AD290" s="10"/>
      <c r="AE290" s="10"/>
      <c r="AF290" s="10">
        <f t="shared" si="32"/>
        <v>0</v>
      </c>
      <c r="AG290" s="18">
        <f t="shared" si="33"/>
        <v>0</v>
      </c>
      <c r="AH290" s="10"/>
      <c r="AI290" s="10">
        <f t="shared" si="34"/>
        <v>0</v>
      </c>
      <c r="AJ290" s="10"/>
      <c r="AK290" s="18">
        <f t="shared" si="38"/>
        <v>0</v>
      </c>
    </row>
    <row r="291" spans="1:37" s="20" customFormat="1">
      <c r="A291" s="31"/>
      <c r="B291" s="31"/>
      <c r="C291" s="94"/>
      <c r="D291" s="94"/>
      <c r="E291" s="94"/>
      <c r="F291" s="149"/>
      <c r="G291" s="14">
        <v>6</v>
      </c>
      <c r="H291" s="15">
        <v>2012</v>
      </c>
      <c r="I291" s="200">
        <v>2012</v>
      </c>
      <c r="J291" s="200">
        <v>2013</v>
      </c>
      <c r="K291" s="24" t="str">
        <f>[1]Lib_RawData!G102</f>
        <v>CFO</v>
      </c>
      <c r="L291" s="17"/>
      <c r="M291" s="10">
        <f t="shared" si="30"/>
        <v>0</v>
      </c>
      <c r="N291" s="10"/>
      <c r="O291" s="18">
        <f t="shared" si="35"/>
        <v>0</v>
      </c>
      <c r="P291" s="19">
        <f t="shared" si="36"/>
        <v>0</v>
      </c>
      <c r="Q291" s="20">
        <f>P291*[1]Factors!D278</f>
        <v>0</v>
      </c>
      <c r="R291" s="20">
        <f t="shared" si="37"/>
        <v>0</v>
      </c>
      <c r="S291" s="20">
        <f>R291*[1]Factors!D278</f>
        <v>0</v>
      </c>
      <c r="T291" s="21">
        <f>R291*[1]Factors!D278*[1]Factors!E278</f>
        <v>0</v>
      </c>
      <c r="U291" s="17">
        <f>[1]Lib_RawData!AE102</f>
        <v>0</v>
      </c>
      <c r="V291" s="225"/>
      <c r="W291" s="21"/>
      <c r="X291" s="10"/>
      <c r="Y291" s="10"/>
      <c r="Z291" s="10"/>
      <c r="AA291" s="10"/>
      <c r="AB291" s="10">
        <f t="shared" si="31"/>
        <v>0</v>
      </c>
      <c r="AC291" s="10">
        <f t="shared" si="39"/>
        <v>0</v>
      </c>
      <c r="AD291" s="10"/>
      <c r="AE291" s="10"/>
      <c r="AF291" s="10">
        <f t="shared" si="32"/>
        <v>0</v>
      </c>
      <c r="AG291" s="18">
        <f t="shared" si="33"/>
        <v>0</v>
      </c>
      <c r="AH291" s="10"/>
      <c r="AI291" s="10">
        <f t="shared" si="34"/>
        <v>0</v>
      </c>
      <c r="AJ291" s="10"/>
      <c r="AK291" s="18">
        <f t="shared" si="38"/>
        <v>0</v>
      </c>
    </row>
    <row r="292" spans="1:37" s="20" customFormat="1">
      <c r="A292" s="31"/>
      <c r="B292" s="31"/>
      <c r="C292" s="94"/>
      <c r="D292" s="94"/>
      <c r="E292" s="94"/>
      <c r="F292" s="149"/>
      <c r="G292" s="14">
        <v>7</v>
      </c>
      <c r="H292" s="15">
        <v>2012</v>
      </c>
      <c r="I292" s="200">
        <v>2013</v>
      </c>
      <c r="J292" s="200">
        <v>2013</v>
      </c>
      <c r="K292" s="24" t="str">
        <f>[1]Lib_RawData!G103</f>
        <v>CFO</v>
      </c>
      <c r="L292" s="17"/>
      <c r="M292" s="10">
        <f t="shared" si="30"/>
        <v>0</v>
      </c>
      <c r="N292" s="10"/>
      <c r="O292" s="18">
        <f t="shared" si="35"/>
        <v>0</v>
      </c>
      <c r="P292" s="19">
        <f t="shared" si="36"/>
        <v>0</v>
      </c>
      <c r="Q292" s="20">
        <f>P292*[1]Factors!D279</f>
        <v>0</v>
      </c>
      <c r="R292" s="20">
        <f t="shared" si="37"/>
        <v>0</v>
      </c>
      <c r="S292" s="20">
        <f>R292*[1]Factors!D279</f>
        <v>0</v>
      </c>
      <c r="T292" s="21">
        <f>R292*[1]Factors!D279*[1]Factors!E279</f>
        <v>0</v>
      </c>
      <c r="U292" s="17">
        <f>[1]Lib_RawData!AE103</f>
        <v>0</v>
      </c>
      <c r="V292" s="225"/>
      <c r="W292" s="21"/>
      <c r="X292" s="10"/>
      <c r="Y292" s="10"/>
      <c r="Z292" s="10"/>
      <c r="AA292" s="10"/>
      <c r="AB292" s="10">
        <f t="shared" si="31"/>
        <v>0</v>
      </c>
      <c r="AC292" s="10">
        <f t="shared" si="39"/>
        <v>0</v>
      </c>
      <c r="AD292" s="10"/>
      <c r="AE292" s="10"/>
      <c r="AF292" s="10">
        <f t="shared" si="32"/>
        <v>0</v>
      </c>
      <c r="AG292" s="18">
        <f t="shared" si="33"/>
        <v>0</v>
      </c>
      <c r="AH292" s="10"/>
      <c r="AI292" s="10">
        <f t="shared" si="34"/>
        <v>0</v>
      </c>
      <c r="AJ292" s="10"/>
      <c r="AK292" s="18">
        <f t="shared" si="38"/>
        <v>0</v>
      </c>
    </row>
    <row r="293" spans="1:37" s="20" customFormat="1">
      <c r="A293" s="31"/>
      <c r="B293" s="31"/>
      <c r="C293" s="94"/>
      <c r="D293" s="94"/>
      <c r="E293" s="94"/>
      <c r="F293" s="149"/>
      <c r="G293" s="14">
        <v>8</v>
      </c>
      <c r="H293" s="15">
        <v>2012</v>
      </c>
      <c r="I293" s="200">
        <v>2013</v>
      </c>
      <c r="J293" s="200">
        <v>2013</v>
      </c>
      <c r="K293" s="24" t="str">
        <f>[1]Lib_RawData!G104</f>
        <v>CFO</v>
      </c>
      <c r="L293" s="17"/>
      <c r="M293" s="10">
        <f t="shared" si="30"/>
        <v>0</v>
      </c>
      <c r="N293" s="10"/>
      <c r="O293" s="18">
        <f t="shared" si="35"/>
        <v>0</v>
      </c>
      <c r="P293" s="19">
        <f t="shared" si="36"/>
        <v>0</v>
      </c>
      <c r="Q293" s="20">
        <f>P293*[1]Factors!D280</f>
        <v>0</v>
      </c>
      <c r="R293" s="20">
        <f t="shared" si="37"/>
        <v>0</v>
      </c>
      <c r="S293" s="20">
        <f>R293*[1]Factors!D280</f>
        <v>0</v>
      </c>
      <c r="T293" s="21">
        <f>R293*[1]Factors!D280*[1]Factors!E280</f>
        <v>0</v>
      </c>
      <c r="U293" s="17">
        <f>[1]Lib_RawData!AE104</f>
        <v>0</v>
      </c>
      <c r="V293" s="225"/>
      <c r="W293" s="21"/>
      <c r="X293" s="10"/>
      <c r="Y293" s="10"/>
      <c r="Z293" s="10"/>
      <c r="AA293" s="10"/>
      <c r="AB293" s="10">
        <f t="shared" si="31"/>
        <v>0</v>
      </c>
      <c r="AC293" s="10">
        <f t="shared" si="39"/>
        <v>0</v>
      </c>
      <c r="AD293" s="10"/>
      <c r="AE293" s="10"/>
      <c r="AF293" s="10">
        <f t="shared" si="32"/>
        <v>0</v>
      </c>
      <c r="AG293" s="18">
        <f t="shared" si="33"/>
        <v>0</v>
      </c>
      <c r="AH293" s="10"/>
      <c r="AI293" s="10">
        <f t="shared" si="34"/>
        <v>0</v>
      </c>
      <c r="AJ293" s="10"/>
      <c r="AK293" s="18">
        <f t="shared" si="38"/>
        <v>0</v>
      </c>
    </row>
    <row r="294" spans="1:37" s="20" customFormat="1">
      <c r="A294" s="31"/>
      <c r="B294" s="31"/>
      <c r="C294" s="94"/>
      <c r="D294" s="94"/>
      <c r="E294" s="94"/>
      <c r="F294" s="149"/>
      <c r="G294" s="14">
        <v>9</v>
      </c>
      <c r="H294" s="15">
        <v>2012</v>
      </c>
      <c r="I294" s="200">
        <v>2013</v>
      </c>
      <c r="J294" s="200">
        <v>2013</v>
      </c>
      <c r="K294" s="24" t="str">
        <f>[1]Lib_RawData!G105</f>
        <v>CFO</v>
      </c>
      <c r="L294" s="17"/>
      <c r="M294" s="10">
        <f t="shared" si="30"/>
        <v>0</v>
      </c>
      <c r="N294" s="10"/>
      <c r="O294" s="18">
        <f t="shared" si="35"/>
        <v>0</v>
      </c>
      <c r="P294" s="19">
        <f t="shared" si="36"/>
        <v>0</v>
      </c>
      <c r="Q294" s="20">
        <f>P294*[1]Factors!D281</f>
        <v>0</v>
      </c>
      <c r="R294" s="20">
        <f t="shared" si="37"/>
        <v>0</v>
      </c>
      <c r="S294" s="20">
        <f>R294*[1]Factors!D281</f>
        <v>0</v>
      </c>
      <c r="T294" s="21">
        <f>R294*[1]Factors!D281*[1]Factors!E281</f>
        <v>0</v>
      </c>
      <c r="U294" s="17">
        <f>[1]Lib_RawData!AE105</f>
        <v>0</v>
      </c>
      <c r="V294" s="225"/>
      <c r="W294" s="21"/>
      <c r="X294" s="10"/>
      <c r="Y294" s="10"/>
      <c r="Z294" s="10"/>
      <c r="AA294" s="10"/>
      <c r="AB294" s="10">
        <f t="shared" si="31"/>
        <v>0</v>
      </c>
      <c r="AC294" s="10">
        <f t="shared" si="39"/>
        <v>0</v>
      </c>
      <c r="AD294" s="10"/>
      <c r="AE294" s="10"/>
      <c r="AF294" s="10">
        <f t="shared" si="32"/>
        <v>0</v>
      </c>
      <c r="AG294" s="18">
        <f t="shared" si="33"/>
        <v>0</v>
      </c>
      <c r="AH294" s="10"/>
      <c r="AI294" s="10">
        <f t="shared" si="34"/>
        <v>0</v>
      </c>
      <c r="AJ294" s="10"/>
      <c r="AK294" s="18">
        <f t="shared" si="38"/>
        <v>0</v>
      </c>
    </row>
    <row r="295" spans="1:37" s="20" customFormat="1">
      <c r="A295" s="31"/>
      <c r="B295" s="31"/>
      <c r="C295" s="94"/>
      <c r="D295" s="94"/>
      <c r="E295" s="94"/>
      <c r="F295" s="149"/>
      <c r="G295" s="14">
        <v>10</v>
      </c>
      <c r="H295" s="15">
        <v>2012</v>
      </c>
      <c r="I295" s="200">
        <v>2013</v>
      </c>
      <c r="J295" s="200">
        <v>2013</v>
      </c>
      <c r="K295" s="24" t="str">
        <f>[1]Lib_RawData!G106</f>
        <v>CFO</v>
      </c>
      <c r="L295" s="17"/>
      <c r="M295" s="10">
        <f t="shared" si="30"/>
        <v>0</v>
      </c>
      <c r="N295" s="10"/>
      <c r="O295" s="18">
        <f t="shared" si="35"/>
        <v>0</v>
      </c>
      <c r="P295" s="19">
        <f t="shared" si="36"/>
        <v>0</v>
      </c>
      <c r="Q295" s="20">
        <f>P295*[1]Factors!D282</f>
        <v>0</v>
      </c>
      <c r="R295" s="20">
        <f t="shared" si="37"/>
        <v>0</v>
      </c>
      <c r="S295" s="20">
        <f>R295*[1]Factors!D282</f>
        <v>0</v>
      </c>
      <c r="T295" s="21">
        <f>R295*[1]Factors!D282*[1]Factors!E282</f>
        <v>0</v>
      </c>
      <c r="U295" s="17">
        <f>[1]Lib_RawData!AE106</f>
        <v>0</v>
      </c>
      <c r="V295" s="225"/>
      <c r="W295" s="21"/>
      <c r="X295" s="10"/>
      <c r="Y295" s="10"/>
      <c r="Z295" s="10"/>
      <c r="AA295" s="10"/>
      <c r="AB295" s="10">
        <f t="shared" si="31"/>
        <v>0</v>
      </c>
      <c r="AC295" s="10">
        <f t="shared" si="39"/>
        <v>0</v>
      </c>
      <c r="AD295" s="10"/>
      <c r="AE295" s="10"/>
      <c r="AF295" s="10">
        <f t="shared" si="32"/>
        <v>0</v>
      </c>
      <c r="AG295" s="18">
        <f t="shared" si="33"/>
        <v>0</v>
      </c>
      <c r="AH295" s="10"/>
      <c r="AI295" s="10">
        <f t="shared" si="34"/>
        <v>0</v>
      </c>
      <c r="AJ295" s="10"/>
      <c r="AK295" s="18">
        <f t="shared" si="38"/>
        <v>0</v>
      </c>
    </row>
    <row r="296" spans="1:37" s="20" customFormat="1">
      <c r="A296" s="31"/>
      <c r="B296" s="31"/>
      <c r="C296" s="94"/>
      <c r="D296" s="94"/>
      <c r="E296" s="94"/>
      <c r="F296" s="149"/>
      <c r="G296" s="14">
        <v>11</v>
      </c>
      <c r="H296" s="15">
        <v>2012</v>
      </c>
      <c r="I296" s="200">
        <v>2013</v>
      </c>
      <c r="J296" s="200">
        <v>2013</v>
      </c>
      <c r="K296" s="24" t="str">
        <f>[1]Lib_RawData!G107</f>
        <v>CFO</v>
      </c>
      <c r="L296" s="17"/>
      <c r="M296" s="10">
        <f t="shared" si="30"/>
        <v>0</v>
      </c>
      <c r="N296" s="10"/>
      <c r="O296" s="18">
        <f t="shared" si="35"/>
        <v>0</v>
      </c>
      <c r="P296" s="19">
        <f t="shared" si="36"/>
        <v>0</v>
      </c>
      <c r="Q296" s="20">
        <f>P296*[1]Factors!D283</f>
        <v>0</v>
      </c>
      <c r="R296" s="20">
        <f t="shared" si="37"/>
        <v>0</v>
      </c>
      <c r="S296" s="20">
        <f>R296*[1]Factors!D283</f>
        <v>0</v>
      </c>
      <c r="T296" s="21">
        <f>R296*[1]Factors!D283*[1]Factors!E283</f>
        <v>0</v>
      </c>
      <c r="U296" s="17">
        <f>[1]Lib_RawData!AE107</f>
        <v>0</v>
      </c>
      <c r="V296" s="225"/>
      <c r="W296" s="21"/>
      <c r="X296" s="10"/>
      <c r="Y296" s="10"/>
      <c r="Z296" s="10"/>
      <c r="AA296" s="10"/>
      <c r="AB296" s="10">
        <f t="shared" si="31"/>
        <v>0</v>
      </c>
      <c r="AC296" s="10">
        <f t="shared" si="39"/>
        <v>0</v>
      </c>
      <c r="AD296" s="10"/>
      <c r="AE296" s="10"/>
      <c r="AF296" s="10">
        <f t="shared" si="32"/>
        <v>0</v>
      </c>
      <c r="AG296" s="18">
        <f t="shared" si="33"/>
        <v>0</v>
      </c>
      <c r="AH296" s="10"/>
      <c r="AI296" s="10">
        <f t="shared" si="34"/>
        <v>0</v>
      </c>
      <c r="AJ296" s="10"/>
      <c r="AK296" s="18">
        <f t="shared" si="38"/>
        <v>0</v>
      </c>
    </row>
    <row r="297" spans="1:37" s="20" customFormat="1">
      <c r="A297" s="31"/>
      <c r="B297" s="31"/>
      <c r="C297" s="94"/>
      <c r="D297" s="94"/>
      <c r="E297" s="94"/>
      <c r="F297" s="149"/>
      <c r="G297" s="14">
        <v>12</v>
      </c>
      <c r="H297" s="15">
        <v>2012</v>
      </c>
      <c r="I297" s="200">
        <v>2013</v>
      </c>
      <c r="J297" s="200">
        <v>2013</v>
      </c>
      <c r="K297" s="24" t="str">
        <f>[1]Lib_RawData!G108</f>
        <v>CFO</v>
      </c>
      <c r="L297" s="17"/>
      <c r="M297" s="10">
        <f t="shared" si="30"/>
        <v>0</v>
      </c>
      <c r="N297" s="10"/>
      <c r="O297" s="18">
        <f t="shared" si="35"/>
        <v>0</v>
      </c>
      <c r="P297" s="19">
        <f t="shared" si="36"/>
        <v>0</v>
      </c>
      <c r="Q297" s="20">
        <f>P297*[1]Factors!D284</f>
        <v>0</v>
      </c>
      <c r="R297" s="20">
        <f t="shared" si="37"/>
        <v>0</v>
      </c>
      <c r="S297" s="20">
        <f>R297*[1]Factors!D284</f>
        <v>0</v>
      </c>
      <c r="T297" s="21">
        <f>R297*[1]Factors!D284*[1]Factors!E284</f>
        <v>0</v>
      </c>
      <c r="U297" s="17">
        <f>[1]Lib_RawData!AE108</f>
        <v>0</v>
      </c>
      <c r="V297" s="225"/>
      <c r="W297" s="21"/>
      <c r="X297" s="10"/>
      <c r="Y297" s="10"/>
      <c r="Z297" s="10"/>
      <c r="AA297" s="10"/>
      <c r="AB297" s="10">
        <f t="shared" si="31"/>
        <v>0</v>
      </c>
      <c r="AC297" s="10">
        <f t="shared" si="39"/>
        <v>0</v>
      </c>
      <c r="AD297" s="10"/>
      <c r="AE297" s="10"/>
      <c r="AF297" s="10">
        <f t="shared" si="32"/>
        <v>0</v>
      </c>
      <c r="AG297" s="18">
        <f t="shared" si="33"/>
        <v>0</v>
      </c>
      <c r="AH297" s="10"/>
      <c r="AI297" s="10">
        <f t="shared" si="34"/>
        <v>0</v>
      </c>
      <c r="AJ297" s="10"/>
      <c r="AK297" s="18">
        <f t="shared" si="38"/>
        <v>0</v>
      </c>
    </row>
    <row r="298" spans="1:37" s="20" customFormat="1">
      <c r="A298" s="31"/>
      <c r="B298" s="31"/>
      <c r="C298" s="94"/>
      <c r="D298" s="94"/>
      <c r="E298" s="94"/>
      <c r="F298" s="149"/>
      <c r="G298" s="14">
        <v>1</v>
      </c>
      <c r="H298" s="15">
        <v>2013</v>
      </c>
      <c r="I298" s="200">
        <v>2013</v>
      </c>
      <c r="J298" s="200">
        <v>2013</v>
      </c>
      <c r="K298" s="24" t="str">
        <f>[1]Lib_RawData!G109</f>
        <v>CFO</v>
      </c>
      <c r="L298" s="17"/>
      <c r="M298" s="10">
        <f t="shared" si="30"/>
        <v>0</v>
      </c>
      <c r="N298" s="10"/>
      <c r="O298" s="18">
        <f t="shared" si="35"/>
        <v>0</v>
      </c>
      <c r="P298" s="19">
        <f t="shared" si="36"/>
        <v>0</v>
      </c>
      <c r="Q298" s="20">
        <f>P298*[1]Factors!D285</f>
        <v>0</v>
      </c>
      <c r="R298" s="20">
        <f t="shared" si="37"/>
        <v>0</v>
      </c>
      <c r="S298" s="20">
        <f>R298*[1]Factors!D285</f>
        <v>0</v>
      </c>
      <c r="T298" s="21">
        <f>R298*[1]Factors!D285*[1]Factors!E285</f>
        <v>0</v>
      </c>
      <c r="U298" s="17">
        <f>[1]Lib_RawData!AE109</f>
        <v>0</v>
      </c>
      <c r="V298" s="225"/>
      <c r="W298" s="21"/>
      <c r="X298" s="10"/>
      <c r="Y298" s="10"/>
      <c r="Z298" s="10"/>
      <c r="AA298" s="10"/>
      <c r="AB298" s="10">
        <f t="shared" si="31"/>
        <v>0</v>
      </c>
      <c r="AC298" s="10">
        <f t="shared" si="39"/>
        <v>0</v>
      </c>
      <c r="AD298" s="10"/>
      <c r="AE298" s="10"/>
      <c r="AF298" s="10">
        <f t="shared" si="32"/>
        <v>0</v>
      </c>
      <c r="AG298" s="18">
        <f t="shared" si="33"/>
        <v>0</v>
      </c>
      <c r="AH298" s="10"/>
      <c r="AI298" s="10">
        <f t="shared" si="34"/>
        <v>0</v>
      </c>
      <c r="AJ298" s="10"/>
      <c r="AK298" s="18">
        <f t="shared" si="38"/>
        <v>0</v>
      </c>
    </row>
    <row r="299" spans="1:37" s="20" customFormat="1">
      <c r="A299" s="31"/>
      <c r="B299" s="31"/>
      <c r="C299" s="94"/>
      <c r="D299" s="94"/>
      <c r="E299" s="94"/>
      <c r="F299" s="149"/>
      <c r="G299" s="14">
        <v>2</v>
      </c>
      <c r="H299" s="15">
        <v>2013</v>
      </c>
      <c r="I299" s="200">
        <v>2013</v>
      </c>
      <c r="J299" s="200">
        <v>2013</v>
      </c>
      <c r="K299" s="24" t="str">
        <f>[1]Lib_RawData!G110</f>
        <v>CFO</v>
      </c>
      <c r="L299" s="17"/>
      <c r="M299" s="10">
        <f t="shared" si="30"/>
        <v>0</v>
      </c>
      <c r="N299" s="10"/>
      <c r="O299" s="18">
        <f t="shared" si="35"/>
        <v>0</v>
      </c>
      <c r="P299" s="19">
        <f t="shared" si="36"/>
        <v>0</v>
      </c>
      <c r="Q299" s="20">
        <f>P299*[1]Factors!D286</f>
        <v>0</v>
      </c>
      <c r="R299" s="20">
        <f t="shared" si="37"/>
        <v>0</v>
      </c>
      <c r="S299" s="20">
        <f>R299*[1]Factors!D286</f>
        <v>0</v>
      </c>
      <c r="T299" s="21">
        <f>R299*[1]Factors!D286*[1]Factors!E286</f>
        <v>0</v>
      </c>
      <c r="U299" s="17">
        <f>[1]Lib_RawData!AE110</f>
        <v>0</v>
      </c>
      <c r="V299" s="225"/>
      <c r="W299" s="21"/>
      <c r="X299" s="10"/>
      <c r="Y299" s="10"/>
      <c r="Z299" s="10"/>
      <c r="AA299" s="10"/>
      <c r="AB299" s="10">
        <f t="shared" si="31"/>
        <v>0</v>
      </c>
      <c r="AC299" s="10">
        <f t="shared" si="39"/>
        <v>0</v>
      </c>
      <c r="AD299" s="10"/>
      <c r="AE299" s="10"/>
      <c r="AF299" s="10">
        <f t="shared" si="32"/>
        <v>0</v>
      </c>
      <c r="AG299" s="18">
        <f t="shared" si="33"/>
        <v>0</v>
      </c>
      <c r="AH299" s="10"/>
      <c r="AI299" s="10">
        <f t="shared" si="34"/>
        <v>0</v>
      </c>
      <c r="AJ299" s="10"/>
      <c r="AK299" s="18">
        <f t="shared" si="38"/>
        <v>0</v>
      </c>
    </row>
    <row r="300" spans="1:37" s="20" customFormat="1">
      <c r="A300" s="31"/>
      <c r="B300" s="31"/>
      <c r="C300" s="94"/>
      <c r="D300" s="94"/>
      <c r="E300" s="94"/>
      <c r="F300" s="149"/>
      <c r="G300" s="14">
        <v>3</v>
      </c>
      <c r="H300" s="15">
        <v>2013</v>
      </c>
      <c r="I300" s="200">
        <v>2013</v>
      </c>
      <c r="J300" s="200">
        <v>2013</v>
      </c>
      <c r="K300" s="24" t="str">
        <f>[1]Lib_RawData!G111</f>
        <v>CFO</v>
      </c>
      <c r="L300" s="17"/>
      <c r="M300" s="10">
        <f t="shared" si="30"/>
        <v>0</v>
      </c>
      <c r="N300" s="10"/>
      <c r="O300" s="18">
        <f t="shared" si="35"/>
        <v>0</v>
      </c>
      <c r="P300" s="19">
        <f t="shared" si="36"/>
        <v>0</v>
      </c>
      <c r="Q300" s="20">
        <f>P300*[1]Factors!D287</f>
        <v>0</v>
      </c>
      <c r="R300" s="20">
        <f t="shared" si="37"/>
        <v>0</v>
      </c>
      <c r="S300" s="20">
        <f>R300*[1]Factors!D287</f>
        <v>0</v>
      </c>
      <c r="T300" s="21">
        <f>R300*[1]Factors!D287*[1]Factors!E287</f>
        <v>0</v>
      </c>
      <c r="U300" s="17">
        <f>[1]Lib_RawData!AE111</f>
        <v>0</v>
      </c>
      <c r="V300" s="225"/>
      <c r="W300" s="21"/>
      <c r="X300" s="10"/>
      <c r="Y300" s="10"/>
      <c r="Z300" s="10"/>
      <c r="AA300" s="10"/>
      <c r="AB300" s="10">
        <f t="shared" si="31"/>
        <v>0</v>
      </c>
      <c r="AC300" s="10">
        <f t="shared" si="39"/>
        <v>0</v>
      </c>
      <c r="AD300" s="10"/>
      <c r="AE300" s="10"/>
      <c r="AF300" s="10">
        <f t="shared" si="32"/>
        <v>0</v>
      </c>
      <c r="AG300" s="18">
        <f t="shared" si="33"/>
        <v>0</v>
      </c>
      <c r="AH300" s="10"/>
      <c r="AI300" s="10">
        <f t="shared" si="34"/>
        <v>0</v>
      </c>
      <c r="AJ300" s="10"/>
      <c r="AK300" s="18">
        <f t="shared" si="38"/>
        <v>0</v>
      </c>
    </row>
    <row r="301" spans="1:37" s="20" customFormat="1">
      <c r="A301" s="31"/>
      <c r="B301" s="31"/>
      <c r="C301" s="94"/>
      <c r="D301" s="94"/>
      <c r="E301" s="94"/>
      <c r="F301" s="149"/>
      <c r="G301" s="14">
        <v>4</v>
      </c>
      <c r="H301" s="15">
        <v>2013</v>
      </c>
      <c r="I301" s="200">
        <v>2013</v>
      </c>
      <c r="J301" s="200">
        <v>2014</v>
      </c>
      <c r="K301" s="24" t="str">
        <f>[1]Lib_RawData!G112</f>
        <v>CFO</v>
      </c>
      <c r="L301" s="17"/>
      <c r="M301" s="10">
        <f t="shared" si="30"/>
        <v>0</v>
      </c>
      <c r="N301" s="10"/>
      <c r="O301" s="18">
        <f t="shared" si="35"/>
        <v>0</v>
      </c>
      <c r="P301" s="19">
        <f t="shared" si="36"/>
        <v>0</v>
      </c>
      <c r="Q301" s="20">
        <f>P301*[1]Factors!D288</f>
        <v>0</v>
      </c>
      <c r="R301" s="20">
        <f t="shared" si="37"/>
        <v>0</v>
      </c>
      <c r="S301" s="20">
        <f>R301*[1]Factors!D288</f>
        <v>0</v>
      </c>
      <c r="T301" s="21">
        <f>R301*[1]Factors!D288*[1]Factors!E288</f>
        <v>0</v>
      </c>
      <c r="U301" s="17">
        <f>[1]Lib_RawData!AE112</f>
        <v>0</v>
      </c>
      <c r="V301" s="225"/>
      <c r="W301" s="21"/>
      <c r="X301" s="10"/>
      <c r="Y301" s="10"/>
      <c r="Z301" s="10"/>
      <c r="AA301" s="10"/>
      <c r="AB301" s="10">
        <f t="shared" si="31"/>
        <v>0</v>
      </c>
      <c r="AC301" s="10">
        <f t="shared" si="39"/>
        <v>0</v>
      </c>
      <c r="AD301" s="10"/>
      <c r="AE301" s="10"/>
      <c r="AF301" s="10">
        <f t="shared" si="32"/>
        <v>0</v>
      </c>
      <c r="AG301" s="18">
        <f t="shared" si="33"/>
        <v>0</v>
      </c>
      <c r="AH301" s="10"/>
      <c r="AI301" s="10">
        <f t="shared" si="34"/>
        <v>0</v>
      </c>
      <c r="AJ301" s="10"/>
      <c r="AK301" s="18">
        <f t="shared" si="38"/>
        <v>0</v>
      </c>
    </row>
    <row r="302" spans="1:37" s="20" customFormat="1">
      <c r="A302" s="31"/>
      <c r="B302" s="31"/>
      <c r="C302" s="94"/>
      <c r="D302" s="94"/>
      <c r="E302" s="94"/>
      <c r="F302" s="149"/>
      <c r="G302" s="14">
        <v>5</v>
      </c>
      <c r="H302" s="15">
        <v>2013</v>
      </c>
      <c r="I302" s="200">
        <v>2013</v>
      </c>
      <c r="J302" s="200">
        <v>2014</v>
      </c>
      <c r="K302" s="24" t="str">
        <f>[1]Lib_RawData!G113</f>
        <v>CFO</v>
      </c>
      <c r="L302" s="17"/>
      <c r="M302" s="10">
        <f t="shared" si="30"/>
        <v>0</v>
      </c>
      <c r="N302" s="10"/>
      <c r="O302" s="18">
        <f t="shared" si="35"/>
        <v>0</v>
      </c>
      <c r="P302" s="19">
        <f t="shared" si="36"/>
        <v>0</v>
      </c>
      <c r="Q302" s="20">
        <f>P302*[1]Factors!D289</f>
        <v>0</v>
      </c>
      <c r="R302" s="20">
        <f t="shared" si="37"/>
        <v>0</v>
      </c>
      <c r="S302" s="20">
        <f>R302*[1]Factors!D289</f>
        <v>0</v>
      </c>
      <c r="T302" s="21">
        <f>R302*[1]Factors!D289*[1]Factors!E289</f>
        <v>0</v>
      </c>
      <c r="U302" s="17">
        <f>[1]Lib_RawData!AE113</f>
        <v>0</v>
      </c>
      <c r="V302" s="225"/>
      <c r="W302" s="21"/>
      <c r="X302" s="10"/>
      <c r="Y302" s="10"/>
      <c r="Z302" s="10"/>
      <c r="AA302" s="10"/>
      <c r="AB302" s="10">
        <f t="shared" si="31"/>
        <v>0</v>
      </c>
      <c r="AC302" s="10">
        <f t="shared" si="39"/>
        <v>0</v>
      </c>
      <c r="AD302" s="10"/>
      <c r="AE302" s="10"/>
      <c r="AF302" s="10">
        <f t="shared" si="32"/>
        <v>0</v>
      </c>
      <c r="AG302" s="18">
        <f t="shared" si="33"/>
        <v>0</v>
      </c>
      <c r="AH302" s="10"/>
      <c r="AI302" s="10">
        <f t="shared" si="34"/>
        <v>0</v>
      </c>
      <c r="AJ302" s="10"/>
      <c r="AK302" s="18">
        <f t="shared" si="38"/>
        <v>0</v>
      </c>
    </row>
    <row r="303" spans="1:37" s="20" customFormat="1">
      <c r="A303" s="31"/>
      <c r="B303" s="31"/>
      <c r="C303" s="94"/>
      <c r="D303" s="94"/>
      <c r="E303" s="94"/>
      <c r="F303" s="149"/>
      <c r="G303" s="14">
        <v>6</v>
      </c>
      <c r="H303" s="15">
        <v>2013</v>
      </c>
      <c r="I303" s="200">
        <v>2013</v>
      </c>
      <c r="J303" s="200">
        <v>2014</v>
      </c>
      <c r="K303" s="24" t="str">
        <f>[1]Lib_RawData!G114</f>
        <v>CFO</v>
      </c>
      <c r="L303" s="17"/>
      <c r="M303" s="10">
        <f t="shared" si="30"/>
        <v>0</v>
      </c>
      <c r="N303" s="10"/>
      <c r="O303" s="18">
        <f t="shared" si="35"/>
        <v>0</v>
      </c>
      <c r="P303" s="19">
        <f t="shared" si="36"/>
        <v>0</v>
      </c>
      <c r="Q303" s="20">
        <f>P303*[1]Factors!D290</f>
        <v>0</v>
      </c>
      <c r="R303" s="20">
        <f t="shared" si="37"/>
        <v>0</v>
      </c>
      <c r="S303" s="20">
        <f>R303*[1]Factors!D290</f>
        <v>0</v>
      </c>
      <c r="T303" s="21">
        <f>R303*[1]Factors!D290*[1]Factors!E290</f>
        <v>0</v>
      </c>
      <c r="U303" s="17">
        <f>[1]Lib_RawData!AE114</f>
        <v>0</v>
      </c>
      <c r="V303" s="225"/>
      <c r="W303" s="21"/>
      <c r="X303" s="10"/>
      <c r="Y303" s="10"/>
      <c r="Z303" s="10"/>
      <c r="AA303" s="10"/>
      <c r="AB303" s="10">
        <f t="shared" si="31"/>
        <v>0</v>
      </c>
      <c r="AC303" s="10">
        <f t="shared" si="39"/>
        <v>0</v>
      </c>
      <c r="AD303" s="10"/>
      <c r="AE303" s="10"/>
      <c r="AF303" s="10">
        <f t="shared" si="32"/>
        <v>0</v>
      </c>
      <c r="AG303" s="18">
        <f t="shared" si="33"/>
        <v>0</v>
      </c>
      <c r="AH303" s="10"/>
      <c r="AI303" s="10">
        <f t="shared" si="34"/>
        <v>0</v>
      </c>
      <c r="AJ303" s="10"/>
      <c r="AK303" s="18">
        <f t="shared" si="38"/>
        <v>0</v>
      </c>
    </row>
    <row r="304" spans="1:37" s="20" customFormat="1">
      <c r="A304" s="31"/>
      <c r="B304" s="31"/>
      <c r="C304" s="94"/>
      <c r="D304" s="94"/>
      <c r="E304" s="94"/>
      <c r="F304" s="149"/>
      <c r="G304" s="14">
        <v>7</v>
      </c>
      <c r="H304" s="15">
        <v>2013</v>
      </c>
      <c r="I304" s="200">
        <v>2014</v>
      </c>
      <c r="J304" s="200">
        <v>2014</v>
      </c>
      <c r="K304" s="24" t="str">
        <f>[1]Lib_RawData!G115</f>
        <v>CFO</v>
      </c>
      <c r="L304" s="17"/>
      <c r="M304" s="10">
        <f t="shared" si="30"/>
        <v>0</v>
      </c>
      <c r="N304" s="10"/>
      <c r="O304" s="18">
        <f t="shared" si="35"/>
        <v>0</v>
      </c>
      <c r="P304" s="19">
        <f t="shared" si="36"/>
        <v>0</v>
      </c>
      <c r="Q304" s="20">
        <f>P304*[1]Factors!D291</f>
        <v>0</v>
      </c>
      <c r="R304" s="20">
        <f t="shared" si="37"/>
        <v>0</v>
      </c>
      <c r="S304" s="20">
        <f>R304*[1]Factors!D291</f>
        <v>0</v>
      </c>
      <c r="T304" s="21">
        <f>R304*[1]Factors!D291*[1]Factors!E291</f>
        <v>0</v>
      </c>
      <c r="U304" s="17">
        <f>[1]Lib_RawData!AE115</f>
        <v>0</v>
      </c>
      <c r="V304" s="225"/>
      <c r="W304" s="21"/>
      <c r="X304" s="10"/>
      <c r="Y304" s="10"/>
      <c r="Z304" s="10"/>
      <c r="AA304" s="10"/>
      <c r="AB304" s="10">
        <f t="shared" si="31"/>
        <v>0</v>
      </c>
      <c r="AC304" s="10">
        <f t="shared" si="39"/>
        <v>0</v>
      </c>
      <c r="AD304" s="10"/>
      <c r="AE304" s="10"/>
      <c r="AF304" s="10">
        <f t="shared" si="32"/>
        <v>0</v>
      </c>
      <c r="AG304" s="18">
        <f t="shared" si="33"/>
        <v>0</v>
      </c>
      <c r="AH304" s="10"/>
      <c r="AI304" s="10">
        <f t="shared" si="34"/>
        <v>0</v>
      </c>
      <c r="AJ304" s="10"/>
      <c r="AK304" s="18">
        <f t="shared" si="38"/>
        <v>0</v>
      </c>
    </row>
    <row r="305" spans="1:37" s="20" customFormat="1">
      <c r="A305" s="31"/>
      <c r="B305" s="31"/>
      <c r="C305" s="94"/>
      <c r="D305" s="94"/>
      <c r="E305" s="94"/>
      <c r="F305" s="149"/>
      <c r="G305" s="14">
        <v>8</v>
      </c>
      <c r="H305" s="15">
        <v>2013</v>
      </c>
      <c r="I305" s="200">
        <v>2014</v>
      </c>
      <c r="J305" s="200">
        <v>2014</v>
      </c>
      <c r="K305" s="24" t="str">
        <f>[1]Lib_RawData!G116</f>
        <v>CFO</v>
      </c>
      <c r="L305" s="17"/>
      <c r="M305" s="10">
        <f t="shared" si="30"/>
        <v>0</v>
      </c>
      <c r="N305" s="10"/>
      <c r="O305" s="18">
        <f t="shared" si="35"/>
        <v>0</v>
      </c>
      <c r="P305" s="19">
        <f t="shared" si="36"/>
        <v>0</v>
      </c>
      <c r="Q305" s="20">
        <f>P305*[1]Factors!D292</f>
        <v>0</v>
      </c>
      <c r="R305" s="20">
        <f t="shared" si="37"/>
        <v>0</v>
      </c>
      <c r="S305" s="20">
        <f>R305*[1]Factors!D292</f>
        <v>0</v>
      </c>
      <c r="T305" s="21">
        <f>R305*[1]Factors!D292*[1]Factors!E292</f>
        <v>0</v>
      </c>
      <c r="U305" s="17">
        <f>[1]Lib_RawData!AE116</f>
        <v>0</v>
      </c>
      <c r="V305" s="225"/>
      <c r="W305" s="21"/>
      <c r="X305" s="10"/>
      <c r="Y305" s="10"/>
      <c r="Z305" s="10"/>
      <c r="AA305" s="10"/>
      <c r="AB305" s="10">
        <f t="shared" si="31"/>
        <v>0</v>
      </c>
      <c r="AC305" s="10">
        <f t="shared" si="39"/>
        <v>0</v>
      </c>
      <c r="AD305" s="10"/>
      <c r="AE305" s="10"/>
      <c r="AF305" s="10">
        <f t="shared" si="32"/>
        <v>0</v>
      </c>
      <c r="AG305" s="18">
        <f t="shared" si="33"/>
        <v>0</v>
      </c>
      <c r="AH305" s="10"/>
      <c r="AI305" s="10">
        <f t="shared" si="34"/>
        <v>0</v>
      </c>
      <c r="AJ305" s="10"/>
      <c r="AK305" s="18">
        <f t="shared" si="38"/>
        <v>0</v>
      </c>
    </row>
    <row r="306" spans="1:37" s="20" customFormat="1">
      <c r="A306" s="31"/>
      <c r="B306" s="31"/>
      <c r="C306" s="94"/>
      <c r="D306" s="94"/>
      <c r="E306" s="94"/>
      <c r="F306" s="149"/>
      <c r="G306" s="14">
        <v>9</v>
      </c>
      <c r="H306" s="15">
        <v>2013</v>
      </c>
      <c r="I306" s="200">
        <v>2014</v>
      </c>
      <c r="J306" s="200">
        <v>2014</v>
      </c>
      <c r="K306" s="24" t="str">
        <f>[1]Lib_RawData!G117</f>
        <v>CFO</v>
      </c>
      <c r="L306" s="17"/>
      <c r="M306" s="10">
        <f t="shared" si="30"/>
        <v>0</v>
      </c>
      <c r="N306" s="10"/>
      <c r="O306" s="18">
        <f t="shared" si="35"/>
        <v>0</v>
      </c>
      <c r="P306" s="19">
        <f t="shared" si="36"/>
        <v>0</v>
      </c>
      <c r="Q306" s="20">
        <f>P306*[1]Factors!D293</f>
        <v>0</v>
      </c>
      <c r="R306" s="20">
        <f t="shared" si="37"/>
        <v>0</v>
      </c>
      <c r="S306" s="20">
        <f>R306*[1]Factors!D293</f>
        <v>0</v>
      </c>
      <c r="T306" s="21">
        <f>R306*[1]Factors!D293*[1]Factors!E293</f>
        <v>0</v>
      </c>
      <c r="U306" s="17">
        <f>[1]Lib_RawData!AE117</f>
        <v>0</v>
      </c>
      <c r="V306" s="225"/>
      <c r="W306" s="21"/>
      <c r="X306" s="10"/>
      <c r="Y306" s="10"/>
      <c r="Z306" s="10"/>
      <c r="AA306" s="10"/>
      <c r="AB306" s="10">
        <f t="shared" si="31"/>
        <v>0</v>
      </c>
      <c r="AC306" s="10">
        <f t="shared" si="39"/>
        <v>0</v>
      </c>
      <c r="AD306" s="10"/>
      <c r="AE306" s="10"/>
      <c r="AF306" s="10">
        <f t="shared" si="32"/>
        <v>0</v>
      </c>
      <c r="AG306" s="18">
        <f t="shared" si="33"/>
        <v>0</v>
      </c>
      <c r="AH306" s="10"/>
      <c r="AI306" s="10">
        <f t="shared" si="34"/>
        <v>0</v>
      </c>
      <c r="AJ306" s="10"/>
      <c r="AK306" s="18">
        <f t="shared" si="38"/>
        <v>0</v>
      </c>
    </row>
    <row r="307" spans="1:37" s="20" customFormat="1">
      <c r="A307" s="31"/>
      <c r="B307" s="31"/>
      <c r="C307" s="94"/>
      <c r="D307" s="94"/>
      <c r="E307" s="94"/>
      <c r="F307" s="149"/>
      <c r="G307" s="14">
        <v>10</v>
      </c>
      <c r="H307" s="15">
        <v>2013</v>
      </c>
      <c r="I307" s="200">
        <v>2014</v>
      </c>
      <c r="J307" s="200">
        <v>2014</v>
      </c>
      <c r="K307" s="24" t="str">
        <f>[1]Lib_RawData!G118</f>
        <v>CFO</v>
      </c>
      <c r="L307" s="17"/>
      <c r="M307" s="10">
        <f t="shared" si="30"/>
        <v>0</v>
      </c>
      <c r="N307" s="10"/>
      <c r="O307" s="18">
        <f t="shared" si="35"/>
        <v>0</v>
      </c>
      <c r="P307" s="19">
        <f t="shared" si="36"/>
        <v>0</v>
      </c>
      <c r="Q307" s="20">
        <f>P307*[1]Factors!D294</f>
        <v>0</v>
      </c>
      <c r="R307" s="20">
        <f t="shared" si="37"/>
        <v>0</v>
      </c>
      <c r="S307" s="20">
        <f>R307*[1]Factors!D294</f>
        <v>0</v>
      </c>
      <c r="T307" s="21">
        <f>R307*[1]Factors!D294*[1]Factors!E294</f>
        <v>0</v>
      </c>
      <c r="U307" s="17">
        <f>[1]Lib_RawData!AE118</f>
        <v>0</v>
      </c>
      <c r="V307" s="225"/>
      <c r="W307" s="21"/>
      <c r="X307" s="10"/>
      <c r="Y307" s="10"/>
      <c r="Z307" s="10"/>
      <c r="AA307" s="10"/>
      <c r="AB307" s="10">
        <f t="shared" si="31"/>
        <v>0</v>
      </c>
      <c r="AC307" s="10">
        <f t="shared" si="39"/>
        <v>0</v>
      </c>
      <c r="AD307" s="10"/>
      <c r="AE307" s="10"/>
      <c r="AF307" s="10">
        <f t="shared" si="32"/>
        <v>0</v>
      </c>
      <c r="AG307" s="18">
        <f t="shared" si="33"/>
        <v>0</v>
      </c>
      <c r="AH307" s="10"/>
      <c r="AI307" s="10">
        <f t="shared" si="34"/>
        <v>0</v>
      </c>
      <c r="AJ307" s="10"/>
      <c r="AK307" s="18">
        <f t="shared" si="38"/>
        <v>0</v>
      </c>
    </row>
    <row r="308" spans="1:37" s="20" customFormat="1">
      <c r="A308" s="31"/>
      <c r="B308" s="31"/>
      <c r="C308" s="94"/>
      <c r="D308" s="94"/>
      <c r="E308" s="94"/>
      <c r="F308" s="149"/>
      <c r="G308" s="14">
        <v>11</v>
      </c>
      <c r="H308" s="15">
        <v>2013</v>
      </c>
      <c r="I308" s="200">
        <v>2014</v>
      </c>
      <c r="J308" s="200">
        <v>2014</v>
      </c>
      <c r="K308" s="24" t="str">
        <f>[1]Lib_RawData!G119</f>
        <v>CFO</v>
      </c>
      <c r="L308" s="17"/>
      <c r="M308" s="10">
        <f t="shared" si="30"/>
        <v>0</v>
      </c>
      <c r="N308" s="10"/>
      <c r="O308" s="18">
        <f t="shared" si="35"/>
        <v>0</v>
      </c>
      <c r="P308" s="19">
        <f t="shared" si="36"/>
        <v>0</v>
      </c>
      <c r="Q308" s="20">
        <f>P308*[1]Factors!D295</f>
        <v>0</v>
      </c>
      <c r="R308" s="20">
        <f t="shared" si="37"/>
        <v>0</v>
      </c>
      <c r="S308" s="20">
        <f>R308*[1]Factors!D295</f>
        <v>0</v>
      </c>
      <c r="T308" s="21">
        <f>R308*[1]Factors!D295*[1]Factors!E295</f>
        <v>0</v>
      </c>
      <c r="U308" s="17">
        <f>[1]Lib_RawData!AE119</f>
        <v>0</v>
      </c>
      <c r="V308" s="225"/>
      <c r="W308" s="21"/>
      <c r="X308" s="10"/>
      <c r="Y308" s="10"/>
      <c r="Z308" s="10"/>
      <c r="AA308" s="10"/>
      <c r="AB308" s="10">
        <f t="shared" si="31"/>
        <v>0</v>
      </c>
      <c r="AC308" s="10">
        <f t="shared" si="39"/>
        <v>0</v>
      </c>
      <c r="AD308" s="10"/>
      <c r="AE308" s="10"/>
      <c r="AF308" s="10">
        <f t="shared" si="32"/>
        <v>0</v>
      </c>
      <c r="AG308" s="18">
        <f t="shared" si="33"/>
        <v>0</v>
      </c>
      <c r="AH308" s="10"/>
      <c r="AI308" s="10">
        <f t="shared" si="34"/>
        <v>0</v>
      </c>
      <c r="AJ308" s="10"/>
      <c r="AK308" s="18">
        <f t="shared" si="38"/>
        <v>0</v>
      </c>
    </row>
    <row r="309" spans="1:37" s="20" customFormat="1">
      <c r="A309" s="31"/>
      <c r="B309" s="31"/>
      <c r="C309" s="94"/>
      <c r="D309" s="94"/>
      <c r="E309" s="94"/>
      <c r="F309" s="149"/>
      <c r="G309" s="14">
        <v>12</v>
      </c>
      <c r="H309" s="15">
        <v>2013</v>
      </c>
      <c r="I309" s="200">
        <v>2014</v>
      </c>
      <c r="J309" s="200">
        <v>2014</v>
      </c>
      <c r="K309" s="24" t="str">
        <f>[1]Lib_RawData!G120</f>
        <v>CFO</v>
      </c>
      <c r="L309" s="17"/>
      <c r="M309" s="10">
        <f t="shared" si="30"/>
        <v>0</v>
      </c>
      <c r="N309" s="10"/>
      <c r="O309" s="18">
        <f t="shared" si="35"/>
        <v>0</v>
      </c>
      <c r="P309" s="19">
        <f t="shared" si="36"/>
        <v>0</v>
      </c>
      <c r="Q309" s="20">
        <f>P309*[1]Factors!D296</f>
        <v>0</v>
      </c>
      <c r="R309" s="20">
        <f t="shared" si="37"/>
        <v>0</v>
      </c>
      <c r="S309" s="20">
        <f>R309*[1]Factors!D296</f>
        <v>0</v>
      </c>
      <c r="T309" s="21">
        <f>R309*[1]Factors!D296*[1]Factors!E296</f>
        <v>0</v>
      </c>
      <c r="U309" s="17">
        <f>[1]Lib_RawData!AE120</f>
        <v>0</v>
      </c>
      <c r="V309" s="225"/>
      <c r="W309" s="21"/>
      <c r="X309" s="10"/>
      <c r="Y309" s="10"/>
      <c r="Z309" s="10"/>
      <c r="AA309" s="10"/>
      <c r="AB309" s="10">
        <f t="shared" si="31"/>
        <v>0</v>
      </c>
      <c r="AC309" s="10">
        <f t="shared" si="39"/>
        <v>0</v>
      </c>
      <c r="AD309" s="10"/>
      <c r="AE309" s="10"/>
      <c r="AF309" s="10">
        <f t="shared" si="32"/>
        <v>0</v>
      </c>
      <c r="AG309" s="18">
        <f t="shared" si="33"/>
        <v>0</v>
      </c>
      <c r="AH309" s="10"/>
      <c r="AI309" s="10">
        <f t="shared" si="34"/>
        <v>0</v>
      </c>
      <c r="AJ309" s="10"/>
      <c r="AK309" s="18">
        <f t="shared" si="38"/>
        <v>0</v>
      </c>
    </row>
    <row r="310" spans="1:37" s="20" customFormat="1">
      <c r="A310" s="31"/>
      <c r="B310" s="31"/>
      <c r="C310" s="94"/>
      <c r="D310" s="94"/>
      <c r="E310" s="94"/>
      <c r="F310" s="149"/>
      <c r="G310" s="14">
        <v>1</v>
      </c>
      <c r="H310" s="15">
        <v>2014</v>
      </c>
      <c r="I310" s="200">
        <v>2014</v>
      </c>
      <c r="J310" s="200">
        <v>2014</v>
      </c>
      <c r="K310" s="24" t="str">
        <f>[1]Lib_RawData!G121</f>
        <v>CFO</v>
      </c>
      <c r="L310" s="17"/>
      <c r="M310" s="10">
        <f t="shared" si="30"/>
        <v>0</v>
      </c>
      <c r="N310" s="10"/>
      <c r="O310" s="18">
        <f t="shared" si="35"/>
        <v>0</v>
      </c>
      <c r="P310" s="19">
        <f t="shared" si="36"/>
        <v>0</v>
      </c>
      <c r="Q310" s="20">
        <f>P310*[1]Factors!D297</f>
        <v>0</v>
      </c>
      <c r="R310" s="20">
        <f t="shared" si="37"/>
        <v>0</v>
      </c>
      <c r="S310" s="20">
        <f>R310*[1]Factors!D297</f>
        <v>0</v>
      </c>
      <c r="T310" s="21">
        <f>R310*[1]Factors!D297*[1]Factors!E297</f>
        <v>0</v>
      </c>
      <c r="U310" s="17">
        <f>[1]Lib_RawData!AE121</f>
        <v>0</v>
      </c>
      <c r="V310" s="225"/>
      <c r="W310" s="21"/>
      <c r="X310" s="10"/>
      <c r="Y310" s="10"/>
      <c r="Z310" s="10"/>
      <c r="AA310" s="10"/>
      <c r="AB310" s="10">
        <f t="shared" si="31"/>
        <v>0</v>
      </c>
      <c r="AC310" s="10">
        <f t="shared" si="39"/>
        <v>0</v>
      </c>
      <c r="AD310" s="10"/>
      <c r="AE310" s="10"/>
      <c r="AF310" s="10">
        <f t="shared" si="32"/>
        <v>0</v>
      </c>
      <c r="AG310" s="18">
        <f t="shared" si="33"/>
        <v>0</v>
      </c>
      <c r="AH310" s="10"/>
      <c r="AI310" s="10">
        <f t="shared" si="34"/>
        <v>0</v>
      </c>
      <c r="AJ310" s="10"/>
      <c r="AK310" s="18">
        <f t="shared" si="38"/>
        <v>0</v>
      </c>
    </row>
    <row r="311" spans="1:37" s="20" customFormat="1">
      <c r="A311" s="31"/>
      <c r="B311" s="31"/>
      <c r="C311" s="94"/>
      <c r="D311" s="94"/>
      <c r="E311" s="94"/>
      <c r="F311" s="149"/>
      <c r="G311" s="14">
        <v>2</v>
      </c>
      <c r="H311" s="15">
        <v>2014</v>
      </c>
      <c r="I311" s="200">
        <v>2014</v>
      </c>
      <c r="J311" s="200">
        <v>2014</v>
      </c>
      <c r="K311" s="24" t="str">
        <f>[1]Lib_RawData!G122</f>
        <v>CFO</v>
      </c>
      <c r="L311" s="17"/>
      <c r="M311" s="10">
        <f t="shared" si="30"/>
        <v>0</v>
      </c>
      <c r="N311" s="10"/>
      <c r="O311" s="18">
        <f t="shared" si="35"/>
        <v>0</v>
      </c>
      <c r="P311" s="19">
        <f t="shared" si="36"/>
        <v>0</v>
      </c>
      <c r="Q311" s="20">
        <f>P311*[1]Factors!D298</f>
        <v>0</v>
      </c>
      <c r="R311" s="20">
        <f t="shared" si="37"/>
        <v>0</v>
      </c>
      <c r="S311" s="20">
        <f>R311*[1]Factors!D298</f>
        <v>0</v>
      </c>
      <c r="T311" s="21">
        <f>R311*[1]Factors!D298*[1]Factors!E298</f>
        <v>0</v>
      </c>
      <c r="U311" s="17">
        <f>[1]Lib_RawData!AE122</f>
        <v>0</v>
      </c>
      <c r="V311" s="225"/>
      <c r="W311" s="21"/>
      <c r="X311" s="10"/>
      <c r="Y311" s="10"/>
      <c r="Z311" s="10"/>
      <c r="AA311" s="10"/>
      <c r="AB311" s="10">
        <f t="shared" si="31"/>
        <v>0</v>
      </c>
      <c r="AC311" s="10">
        <f t="shared" si="39"/>
        <v>0</v>
      </c>
      <c r="AD311" s="10"/>
      <c r="AE311" s="10"/>
      <c r="AF311" s="10">
        <f t="shared" si="32"/>
        <v>0</v>
      </c>
      <c r="AG311" s="18">
        <f t="shared" si="33"/>
        <v>0</v>
      </c>
      <c r="AH311" s="10"/>
      <c r="AI311" s="10">
        <f t="shared" si="34"/>
        <v>0</v>
      </c>
      <c r="AJ311" s="10"/>
      <c r="AK311" s="18">
        <f t="shared" si="38"/>
        <v>0</v>
      </c>
    </row>
    <row r="312" spans="1:37" s="20" customFormat="1">
      <c r="A312" s="31"/>
      <c r="B312" s="31"/>
      <c r="C312" s="94"/>
      <c r="D312" s="94"/>
      <c r="E312" s="94"/>
      <c r="F312" s="149"/>
      <c r="G312" s="14">
        <v>3</v>
      </c>
      <c r="H312" s="15">
        <v>2014</v>
      </c>
      <c r="I312" s="200">
        <v>2014</v>
      </c>
      <c r="J312" s="200">
        <v>2014</v>
      </c>
      <c r="K312" s="24" t="str">
        <f>[1]Lib_RawData!G123</f>
        <v>CFO</v>
      </c>
      <c r="L312" s="17"/>
      <c r="M312" s="10">
        <f t="shared" si="30"/>
        <v>0</v>
      </c>
      <c r="N312" s="10"/>
      <c r="O312" s="18">
        <f t="shared" si="35"/>
        <v>0</v>
      </c>
      <c r="P312" s="19">
        <f t="shared" si="36"/>
        <v>0</v>
      </c>
      <c r="Q312" s="20">
        <f>P312*[1]Factors!D299</f>
        <v>0</v>
      </c>
      <c r="R312" s="20">
        <f t="shared" si="37"/>
        <v>0</v>
      </c>
      <c r="S312" s="20">
        <f>R312*[1]Factors!D299</f>
        <v>0</v>
      </c>
      <c r="T312" s="21">
        <f>R312*[1]Factors!D299*[1]Factors!E299</f>
        <v>0</v>
      </c>
      <c r="U312" s="17">
        <f>[1]Lib_RawData!AE123</f>
        <v>0</v>
      </c>
      <c r="V312" s="225"/>
      <c r="W312" s="21"/>
      <c r="X312" s="10"/>
      <c r="Y312" s="10"/>
      <c r="Z312" s="10"/>
      <c r="AA312" s="10"/>
      <c r="AB312" s="10">
        <f t="shared" si="31"/>
        <v>0</v>
      </c>
      <c r="AC312" s="10">
        <f t="shared" si="39"/>
        <v>0</v>
      </c>
      <c r="AD312" s="10"/>
      <c r="AE312" s="10"/>
      <c r="AF312" s="10">
        <f t="shared" si="32"/>
        <v>0</v>
      </c>
      <c r="AG312" s="18">
        <f t="shared" si="33"/>
        <v>0</v>
      </c>
      <c r="AH312" s="10"/>
      <c r="AI312" s="10">
        <f t="shared" si="34"/>
        <v>0</v>
      </c>
      <c r="AJ312" s="10"/>
      <c r="AK312" s="18">
        <f t="shared" si="38"/>
        <v>0</v>
      </c>
    </row>
    <row r="313" spans="1:37" s="20" customFormat="1">
      <c r="A313" s="31"/>
      <c r="B313" s="31"/>
      <c r="C313" s="94"/>
      <c r="D313" s="94"/>
      <c r="E313" s="94"/>
      <c r="F313" s="149"/>
      <c r="G313" s="14">
        <v>4</v>
      </c>
      <c r="H313" s="15">
        <v>2014</v>
      </c>
      <c r="I313" s="200">
        <v>2014</v>
      </c>
      <c r="J313" s="200">
        <v>2015</v>
      </c>
      <c r="K313" s="24" t="str">
        <f>[1]Lib_RawData!G124</f>
        <v>CFO</v>
      </c>
      <c r="L313" s="17"/>
      <c r="M313" s="10">
        <f t="shared" si="30"/>
        <v>0</v>
      </c>
      <c r="N313" s="10"/>
      <c r="O313" s="18">
        <f t="shared" si="35"/>
        <v>0</v>
      </c>
      <c r="P313" s="19">
        <f t="shared" si="36"/>
        <v>0</v>
      </c>
      <c r="Q313" s="20">
        <f>P313*[1]Factors!D300</f>
        <v>0</v>
      </c>
      <c r="R313" s="20">
        <f t="shared" si="37"/>
        <v>0</v>
      </c>
      <c r="S313" s="20">
        <f>R313*[1]Factors!D300</f>
        <v>0</v>
      </c>
      <c r="T313" s="21">
        <f>R313*[1]Factors!D300*[1]Factors!E300</f>
        <v>0</v>
      </c>
      <c r="U313" s="17">
        <f>[1]Lib_RawData!AE124</f>
        <v>0</v>
      </c>
      <c r="V313" s="225"/>
      <c r="W313" s="21"/>
      <c r="X313" s="10"/>
      <c r="Y313" s="10"/>
      <c r="Z313" s="10"/>
      <c r="AA313" s="10"/>
      <c r="AB313" s="10">
        <f t="shared" si="31"/>
        <v>0</v>
      </c>
      <c r="AC313" s="10">
        <f t="shared" si="39"/>
        <v>0</v>
      </c>
      <c r="AD313" s="10"/>
      <c r="AE313" s="10"/>
      <c r="AF313" s="10">
        <f t="shared" si="32"/>
        <v>0</v>
      </c>
      <c r="AG313" s="18">
        <f t="shared" si="33"/>
        <v>0</v>
      </c>
      <c r="AH313" s="10"/>
      <c r="AI313" s="10">
        <f t="shared" si="34"/>
        <v>0</v>
      </c>
      <c r="AJ313" s="10"/>
      <c r="AK313" s="18">
        <f t="shared" si="38"/>
        <v>0</v>
      </c>
    </row>
    <row r="314" spans="1:37" s="20" customFormat="1">
      <c r="A314" s="31"/>
      <c r="B314" s="31"/>
      <c r="C314" s="94"/>
      <c r="D314" s="94"/>
      <c r="E314" s="94"/>
      <c r="F314" s="149"/>
      <c r="G314" s="14">
        <v>5</v>
      </c>
      <c r="H314" s="15">
        <v>2014</v>
      </c>
      <c r="I314" s="200">
        <v>2014</v>
      </c>
      <c r="J314" s="200">
        <v>2015</v>
      </c>
      <c r="K314" s="24" t="str">
        <f>[1]Lib_RawData!G125</f>
        <v>CFO</v>
      </c>
      <c r="L314" s="17"/>
      <c r="M314" s="10">
        <f t="shared" si="30"/>
        <v>0</v>
      </c>
      <c r="N314" s="10"/>
      <c r="O314" s="18">
        <f t="shared" si="35"/>
        <v>0</v>
      </c>
      <c r="P314" s="19">
        <f t="shared" si="36"/>
        <v>0</v>
      </c>
      <c r="Q314" s="20">
        <f>P314*[1]Factors!D301</f>
        <v>0</v>
      </c>
      <c r="R314" s="20">
        <f t="shared" si="37"/>
        <v>0</v>
      </c>
      <c r="S314" s="20">
        <f>R314*[1]Factors!D301</f>
        <v>0</v>
      </c>
      <c r="T314" s="21">
        <f>R314*[1]Factors!D301*[1]Factors!E301</f>
        <v>0</v>
      </c>
      <c r="U314" s="17">
        <f>[1]Lib_RawData!AE125</f>
        <v>0</v>
      </c>
      <c r="V314" s="225"/>
      <c r="W314" s="18"/>
      <c r="X314" s="10"/>
      <c r="Y314" s="10"/>
      <c r="Z314" s="10"/>
      <c r="AA314" s="10"/>
      <c r="AB314" s="10">
        <f t="shared" si="31"/>
        <v>0</v>
      </c>
      <c r="AC314" s="10">
        <f t="shared" si="39"/>
        <v>0</v>
      </c>
      <c r="AD314" s="10"/>
      <c r="AE314" s="10"/>
      <c r="AF314" s="10">
        <f t="shared" si="32"/>
        <v>0</v>
      </c>
      <c r="AG314" s="18">
        <f t="shared" si="33"/>
        <v>0</v>
      </c>
      <c r="AH314" s="10"/>
      <c r="AI314" s="10">
        <f t="shared" si="34"/>
        <v>0</v>
      </c>
      <c r="AJ314" s="10"/>
      <c r="AK314" s="18">
        <f t="shared" si="38"/>
        <v>0</v>
      </c>
    </row>
    <row r="315" spans="1:37" s="20" customFormat="1">
      <c r="A315" s="31"/>
      <c r="B315" s="31"/>
      <c r="C315" s="94"/>
      <c r="D315" s="94"/>
      <c r="E315" s="94"/>
      <c r="F315" s="149"/>
      <c r="G315" s="14">
        <v>6</v>
      </c>
      <c r="H315" s="15">
        <v>2014</v>
      </c>
      <c r="I315" s="200">
        <v>2014</v>
      </c>
      <c r="J315" s="200">
        <v>2015</v>
      </c>
      <c r="K315" s="24" t="str">
        <f>[1]Lib_RawData!G126</f>
        <v>CFO</v>
      </c>
      <c r="L315" s="17"/>
      <c r="M315" s="10">
        <f t="shared" ref="M315:M378" si="40">AI315</f>
        <v>0</v>
      </c>
      <c r="N315" s="10"/>
      <c r="O315" s="18">
        <f t="shared" si="35"/>
        <v>0</v>
      </c>
      <c r="P315" s="19">
        <f t="shared" si="36"/>
        <v>0</v>
      </c>
      <c r="Q315" s="20">
        <f>P315*[1]Factors!D302</f>
        <v>0</v>
      </c>
      <c r="R315" s="20">
        <f t="shared" si="37"/>
        <v>0</v>
      </c>
      <c r="S315" s="20">
        <f>R315*[1]Factors!D302</f>
        <v>0</v>
      </c>
      <c r="T315" s="21">
        <f>R315*[1]Factors!D302*[1]Factors!E302</f>
        <v>0</v>
      </c>
      <c r="U315" s="17">
        <f>[1]Lib_RawData!AE126</f>
        <v>0</v>
      </c>
      <c r="V315" s="225"/>
      <c r="W315" s="18"/>
      <c r="X315" s="10"/>
      <c r="Y315" s="10"/>
      <c r="Z315" s="10"/>
      <c r="AA315" s="10"/>
      <c r="AB315" s="10">
        <f t="shared" si="31"/>
        <v>0</v>
      </c>
      <c r="AC315" s="10">
        <f t="shared" si="39"/>
        <v>0</v>
      </c>
      <c r="AD315" s="10"/>
      <c r="AE315" s="10"/>
      <c r="AF315" s="10">
        <f t="shared" si="32"/>
        <v>0</v>
      </c>
      <c r="AG315" s="18">
        <f t="shared" si="33"/>
        <v>0</v>
      </c>
      <c r="AH315" s="10"/>
      <c r="AI315" s="10">
        <f t="shared" si="34"/>
        <v>0</v>
      </c>
      <c r="AJ315" s="10"/>
      <c r="AK315" s="18">
        <f t="shared" si="38"/>
        <v>0</v>
      </c>
    </row>
    <row r="316" spans="1:37" s="20" customFormat="1">
      <c r="A316" s="31"/>
      <c r="B316" s="31"/>
      <c r="C316" s="94"/>
      <c r="D316" s="94"/>
      <c r="E316" s="94"/>
      <c r="F316" s="149"/>
      <c r="G316" s="14">
        <v>7</v>
      </c>
      <c r="H316" s="15">
        <v>2014</v>
      </c>
      <c r="I316" s="200">
        <v>2015</v>
      </c>
      <c r="J316" s="200">
        <v>2015</v>
      </c>
      <c r="K316" s="24" t="str">
        <f>[1]Lib_RawData!G127</f>
        <v>CFO</v>
      </c>
      <c r="L316" s="17"/>
      <c r="M316" s="10">
        <f t="shared" si="40"/>
        <v>0</v>
      </c>
      <c r="N316" s="10"/>
      <c r="O316" s="18">
        <f t="shared" si="35"/>
        <v>0</v>
      </c>
      <c r="P316" s="19">
        <f t="shared" si="36"/>
        <v>0</v>
      </c>
      <c r="Q316" s="20">
        <f>P316*[1]Factors!D303</f>
        <v>0</v>
      </c>
      <c r="R316" s="20">
        <f t="shared" si="37"/>
        <v>0</v>
      </c>
      <c r="S316" s="20">
        <f>R316*[1]Factors!D303</f>
        <v>0</v>
      </c>
      <c r="T316" s="21">
        <f>R316*[1]Factors!D303*[1]Factors!E303</f>
        <v>0</v>
      </c>
      <c r="U316" s="17">
        <f>[1]Lib_RawData!AE127</f>
        <v>0</v>
      </c>
      <c r="V316" s="225"/>
      <c r="W316" s="18"/>
      <c r="X316" s="10"/>
      <c r="Y316" s="10"/>
      <c r="Z316" s="10"/>
      <c r="AA316" s="10"/>
      <c r="AB316" s="10">
        <f t="shared" si="31"/>
        <v>0</v>
      </c>
      <c r="AC316" s="10">
        <f t="shared" si="39"/>
        <v>0</v>
      </c>
      <c r="AD316" s="10"/>
      <c r="AE316" s="10"/>
      <c r="AF316" s="10">
        <f t="shared" si="32"/>
        <v>0</v>
      </c>
      <c r="AG316" s="18">
        <f t="shared" si="33"/>
        <v>0</v>
      </c>
      <c r="AH316" s="10"/>
      <c r="AI316" s="10">
        <f t="shared" si="34"/>
        <v>0</v>
      </c>
      <c r="AJ316" s="10"/>
      <c r="AK316" s="18">
        <f t="shared" si="38"/>
        <v>0</v>
      </c>
    </row>
    <row r="317" spans="1:37" s="20" customFormat="1">
      <c r="A317" s="31"/>
      <c r="B317" s="31"/>
      <c r="C317" s="94"/>
      <c r="D317" s="94"/>
      <c r="E317" s="94"/>
      <c r="F317" s="149"/>
      <c r="G317" s="14">
        <v>8</v>
      </c>
      <c r="H317" s="15">
        <v>2014</v>
      </c>
      <c r="I317" s="200">
        <v>2015</v>
      </c>
      <c r="J317" s="200">
        <v>2015</v>
      </c>
      <c r="K317" s="24" t="str">
        <f>[1]Lib_RawData!G128</f>
        <v>CFO</v>
      </c>
      <c r="L317" s="17"/>
      <c r="M317" s="10">
        <f t="shared" si="40"/>
        <v>0</v>
      </c>
      <c r="N317" s="10"/>
      <c r="O317" s="18">
        <f t="shared" si="35"/>
        <v>0</v>
      </c>
      <c r="P317" s="19">
        <f t="shared" si="36"/>
        <v>0</v>
      </c>
      <c r="Q317" s="20">
        <f>P317*[1]Factors!D304</f>
        <v>0</v>
      </c>
      <c r="R317" s="20">
        <f t="shared" si="37"/>
        <v>0</v>
      </c>
      <c r="S317" s="20">
        <f>R317*[1]Factors!D304</f>
        <v>0</v>
      </c>
      <c r="T317" s="21">
        <f>R317*[1]Factors!D304*[1]Factors!E304</f>
        <v>0</v>
      </c>
      <c r="U317" s="17">
        <f>[1]Lib_RawData!AE128</f>
        <v>0</v>
      </c>
      <c r="V317" s="225"/>
      <c r="W317" s="18"/>
      <c r="X317" s="10"/>
      <c r="Y317" s="10"/>
      <c r="Z317" s="10"/>
      <c r="AA317" s="10"/>
      <c r="AB317" s="10">
        <f t="shared" si="31"/>
        <v>0</v>
      </c>
      <c r="AC317" s="10">
        <f t="shared" si="39"/>
        <v>0</v>
      </c>
      <c r="AD317" s="10"/>
      <c r="AE317" s="10"/>
      <c r="AF317" s="10">
        <f t="shared" si="32"/>
        <v>0</v>
      </c>
      <c r="AG317" s="18">
        <f t="shared" si="33"/>
        <v>0</v>
      </c>
      <c r="AH317" s="10"/>
      <c r="AI317" s="10">
        <f t="shared" si="34"/>
        <v>0</v>
      </c>
      <c r="AJ317" s="10"/>
      <c r="AK317" s="18">
        <f t="shared" si="38"/>
        <v>0</v>
      </c>
    </row>
    <row r="318" spans="1:37" s="20" customFormat="1">
      <c r="A318" s="31"/>
      <c r="B318" s="31"/>
      <c r="C318" s="94"/>
      <c r="D318" s="94"/>
      <c r="E318" s="94"/>
      <c r="F318" s="149"/>
      <c r="G318" s="14">
        <v>9</v>
      </c>
      <c r="H318" s="15">
        <v>2014</v>
      </c>
      <c r="I318" s="200">
        <v>2015</v>
      </c>
      <c r="J318" s="200">
        <v>2015</v>
      </c>
      <c r="K318" s="24" t="str">
        <f>[1]Lib_RawData!G129</f>
        <v>CFO</v>
      </c>
      <c r="L318" s="17"/>
      <c r="M318" s="10">
        <f t="shared" si="40"/>
        <v>0</v>
      </c>
      <c r="N318" s="10"/>
      <c r="O318" s="18">
        <f t="shared" si="35"/>
        <v>0</v>
      </c>
      <c r="P318" s="19">
        <f t="shared" si="36"/>
        <v>0</v>
      </c>
      <c r="Q318" s="20">
        <f>P318*[1]Factors!D305</f>
        <v>0</v>
      </c>
      <c r="R318" s="20">
        <f t="shared" si="37"/>
        <v>0</v>
      </c>
      <c r="S318" s="20">
        <f>R318*[1]Factors!D305</f>
        <v>0</v>
      </c>
      <c r="T318" s="21">
        <f>R318*[1]Factors!D305*[1]Factors!E305</f>
        <v>0</v>
      </c>
      <c r="U318" s="17">
        <f>[1]Lib_RawData!AE129</f>
        <v>0</v>
      </c>
      <c r="V318" s="225"/>
      <c r="W318" s="18"/>
      <c r="X318" s="10"/>
      <c r="Y318" s="10"/>
      <c r="Z318" s="10"/>
      <c r="AA318" s="10"/>
      <c r="AB318" s="10">
        <f t="shared" si="31"/>
        <v>0</v>
      </c>
      <c r="AC318" s="10">
        <f t="shared" si="39"/>
        <v>0</v>
      </c>
      <c r="AD318" s="10"/>
      <c r="AE318" s="10"/>
      <c r="AF318" s="10">
        <f t="shared" si="32"/>
        <v>0</v>
      </c>
      <c r="AG318" s="18">
        <f t="shared" si="33"/>
        <v>0</v>
      </c>
      <c r="AH318" s="10"/>
      <c r="AI318" s="10">
        <f t="shared" si="34"/>
        <v>0</v>
      </c>
      <c r="AJ318" s="10"/>
      <c r="AK318" s="18">
        <f t="shared" si="38"/>
        <v>0</v>
      </c>
    </row>
    <row r="319" spans="1:37" s="20" customFormat="1">
      <c r="A319" s="31"/>
      <c r="B319" s="31"/>
      <c r="C319" s="94"/>
      <c r="D319" s="94"/>
      <c r="E319" s="94"/>
      <c r="F319" s="149"/>
      <c r="G319" s="14">
        <v>10</v>
      </c>
      <c r="H319" s="15">
        <v>2014</v>
      </c>
      <c r="I319" s="200">
        <v>2015</v>
      </c>
      <c r="J319" s="200">
        <v>2015</v>
      </c>
      <c r="K319" s="24" t="str">
        <f>[1]Lib_RawData!G130</f>
        <v>CFO</v>
      </c>
      <c r="L319" s="17"/>
      <c r="M319" s="10">
        <f t="shared" si="40"/>
        <v>0</v>
      </c>
      <c r="N319" s="10"/>
      <c r="O319" s="18">
        <f t="shared" si="35"/>
        <v>0</v>
      </c>
      <c r="P319" s="19">
        <f t="shared" si="36"/>
        <v>0</v>
      </c>
      <c r="Q319" s="20">
        <f>P319*[1]Factors!D306</f>
        <v>0</v>
      </c>
      <c r="R319" s="20">
        <f t="shared" si="37"/>
        <v>0</v>
      </c>
      <c r="S319" s="20">
        <f>R319*[1]Factors!D306</f>
        <v>0</v>
      </c>
      <c r="T319" s="21">
        <f>R319*[1]Factors!D306*[1]Factors!E306</f>
        <v>0</v>
      </c>
      <c r="U319" s="17">
        <f>[1]Lib_RawData!AE130</f>
        <v>0</v>
      </c>
      <c r="V319" s="225"/>
      <c r="W319" s="18"/>
      <c r="X319" s="10"/>
      <c r="Y319" s="10"/>
      <c r="Z319" s="10"/>
      <c r="AA319" s="10"/>
      <c r="AB319" s="10">
        <f t="shared" si="31"/>
        <v>0</v>
      </c>
      <c r="AC319" s="10">
        <f t="shared" si="39"/>
        <v>0</v>
      </c>
      <c r="AD319" s="10"/>
      <c r="AE319" s="10"/>
      <c r="AF319" s="10">
        <f t="shared" si="32"/>
        <v>0</v>
      </c>
      <c r="AG319" s="18">
        <f t="shared" si="33"/>
        <v>0</v>
      </c>
      <c r="AH319" s="10"/>
      <c r="AI319" s="10">
        <f t="shared" si="34"/>
        <v>0</v>
      </c>
      <c r="AJ319" s="10"/>
      <c r="AK319" s="18">
        <f t="shared" si="38"/>
        <v>0</v>
      </c>
    </row>
    <row r="320" spans="1:37" s="20" customFormat="1">
      <c r="A320" s="31"/>
      <c r="B320" s="31"/>
      <c r="C320" s="94"/>
      <c r="D320" s="94"/>
      <c r="E320" s="94"/>
      <c r="F320" s="149"/>
      <c r="G320" s="14">
        <v>11</v>
      </c>
      <c r="H320" s="15">
        <v>2014</v>
      </c>
      <c r="I320" s="200">
        <v>2015</v>
      </c>
      <c r="J320" s="200">
        <v>2015</v>
      </c>
      <c r="K320" s="24" t="str">
        <f>[1]Lib_RawData!G131</f>
        <v>CFO</v>
      </c>
      <c r="L320" s="17"/>
      <c r="M320" s="10">
        <f t="shared" si="40"/>
        <v>0</v>
      </c>
      <c r="N320" s="10"/>
      <c r="O320" s="18">
        <f t="shared" si="35"/>
        <v>0</v>
      </c>
      <c r="P320" s="19">
        <f t="shared" si="36"/>
        <v>0</v>
      </c>
      <c r="Q320" s="20">
        <f>P320*[1]Factors!D307</f>
        <v>0</v>
      </c>
      <c r="R320" s="20">
        <f t="shared" si="37"/>
        <v>0</v>
      </c>
      <c r="S320" s="20">
        <f>R320*[1]Factors!D307</f>
        <v>0</v>
      </c>
      <c r="T320" s="21">
        <f>R320*[1]Factors!D307*[1]Factors!E307</f>
        <v>0</v>
      </c>
      <c r="U320" s="17">
        <f>[1]Lib_RawData!AE131</f>
        <v>0</v>
      </c>
      <c r="V320" s="225"/>
      <c r="W320" s="18"/>
      <c r="X320" s="10"/>
      <c r="Y320" s="10"/>
      <c r="Z320" s="10"/>
      <c r="AA320" s="10"/>
      <c r="AB320" s="10">
        <f t="shared" si="31"/>
        <v>0</v>
      </c>
      <c r="AC320" s="10">
        <f>AA320*U320+AB320*V320</f>
        <v>0</v>
      </c>
      <c r="AD320" s="10"/>
      <c r="AE320" s="10"/>
      <c r="AF320" s="10">
        <f t="shared" si="32"/>
        <v>0</v>
      </c>
      <c r="AG320" s="18">
        <f t="shared" si="33"/>
        <v>0</v>
      </c>
      <c r="AH320" s="10"/>
      <c r="AI320" s="10">
        <f t="shared" si="34"/>
        <v>0</v>
      </c>
      <c r="AJ320" s="10"/>
      <c r="AK320" s="18">
        <f t="shared" si="38"/>
        <v>0</v>
      </c>
    </row>
    <row r="321" spans="1:37" s="20" customFormat="1">
      <c r="A321" s="31"/>
      <c r="B321" s="31"/>
      <c r="C321" s="94"/>
      <c r="D321" s="94"/>
      <c r="E321" s="94"/>
      <c r="F321" s="149"/>
      <c r="G321" s="14">
        <v>12</v>
      </c>
      <c r="H321" s="15">
        <v>2014</v>
      </c>
      <c r="I321" s="200">
        <v>2015</v>
      </c>
      <c r="J321" s="200">
        <v>2015</v>
      </c>
      <c r="K321" s="24" t="str">
        <f>[1]Lib_RawData!G132</f>
        <v>CFO</v>
      </c>
      <c r="L321" s="17"/>
      <c r="M321" s="10">
        <f t="shared" si="40"/>
        <v>0</v>
      </c>
      <c r="N321" s="10"/>
      <c r="O321" s="18">
        <f t="shared" si="35"/>
        <v>0</v>
      </c>
      <c r="P321" s="19">
        <f t="shared" si="36"/>
        <v>0</v>
      </c>
      <c r="Q321" s="20">
        <f>P321*[1]Factors!D308</f>
        <v>0</v>
      </c>
      <c r="R321" s="20">
        <f t="shared" si="37"/>
        <v>0</v>
      </c>
      <c r="S321" s="20">
        <f>R321*[1]Factors!D308</f>
        <v>0</v>
      </c>
      <c r="T321" s="21">
        <f>R321*[1]Factors!D308*[1]Factors!E308</f>
        <v>0</v>
      </c>
      <c r="U321" s="17">
        <f>[1]Lib_RawData!AE132</f>
        <v>0</v>
      </c>
      <c r="V321" s="225"/>
      <c r="W321" s="18"/>
      <c r="X321" s="10"/>
      <c r="Y321" s="10"/>
      <c r="Z321" s="10"/>
      <c r="AA321" s="10"/>
      <c r="AB321" s="10">
        <f t="shared" si="31"/>
        <v>0</v>
      </c>
      <c r="AC321" s="10">
        <f t="shared" si="39"/>
        <v>0</v>
      </c>
      <c r="AD321" s="10"/>
      <c r="AE321" s="10"/>
      <c r="AF321" s="10">
        <f t="shared" si="32"/>
        <v>0</v>
      </c>
      <c r="AG321" s="18">
        <f t="shared" si="33"/>
        <v>0</v>
      </c>
      <c r="AH321" s="10"/>
      <c r="AI321" s="10">
        <f t="shared" si="34"/>
        <v>0</v>
      </c>
      <c r="AJ321" s="10"/>
      <c r="AK321" s="18">
        <f t="shared" si="38"/>
        <v>0</v>
      </c>
    </row>
    <row r="322" spans="1:37" s="20" customFormat="1">
      <c r="A322" s="31"/>
      <c r="B322" s="31"/>
      <c r="C322" s="94"/>
      <c r="D322" s="94"/>
      <c r="E322" s="94"/>
      <c r="F322" s="149"/>
      <c r="G322" s="14">
        <v>1</v>
      </c>
      <c r="H322" s="15">
        <v>2015</v>
      </c>
      <c r="I322" s="200">
        <v>2015</v>
      </c>
      <c r="J322" s="200">
        <v>2015</v>
      </c>
      <c r="K322" s="24" t="str">
        <f>[1]Lib_RawData!G133</f>
        <v>CFO</v>
      </c>
      <c r="L322" s="17"/>
      <c r="M322" s="10">
        <f t="shared" si="40"/>
        <v>0</v>
      </c>
      <c r="N322" s="10"/>
      <c r="O322" s="18">
        <f t="shared" si="35"/>
        <v>0</v>
      </c>
      <c r="P322" s="19">
        <f t="shared" si="36"/>
        <v>0</v>
      </c>
      <c r="Q322" s="20">
        <f>P322*[1]Factors!D309</f>
        <v>0</v>
      </c>
      <c r="R322" s="20">
        <f t="shared" si="37"/>
        <v>0</v>
      </c>
      <c r="S322" s="20">
        <f>R322*[1]Factors!D309</f>
        <v>0</v>
      </c>
      <c r="T322" s="21">
        <f>R322*[1]Factors!D309*[1]Factors!E309</f>
        <v>0</v>
      </c>
      <c r="U322" s="17">
        <f>[1]Lib_RawData!AE133</f>
        <v>0</v>
      </c>
      <c r="V322" s="225"/>
      <c r="W322" s="18"/>
      <c r="X322" s="10"/>
      <c r="Y322" s="10"/>
      <c r="Z322" s="10"/>
      <c r="AA322" s="10"/>
      <c r="AB322" s="10">
        <f t="shared" si="31"/>
        <v>0</v>
      </c>
      <c r="AC322" s="10">
        <f t="shared" si="39"/>
        <v>0</v>
      </c>
      <c r="AD322" s="10"/>
      <c r="AE322" s="10"/>
      <c r="AF322" s="10">
        <f t="shared" si="32"/>
        <v>0</v>
      </c>
      <c r="AG322" s="18">
        <f t="shared" si="33"/>
        <v>0</v>
      </c>
      <c r="AH322" s="10"/>
      <c r="AI322" s="10">
        <f t="shared" si="34"/>
        <v>0</v>
      </c>
      <c r="AJ322" s="10"/>
      <c r="AK322" s="18">
        <f t="shared" si="38"/>
        <v>0</v>
      </c>
    </row>
    <row r="323" spans="1:37" s="20" customFormat="1">
      <c r="A323" s="31"/>
      <c r="B323" s="31"/>
      <c r="C323" s="94"/>
      <c r="D323" s="94"/>
      <c r="E323" s="94"/>
      <c r="F323" s="149"/>
      <c r="G323" s="14">
        <v>2</v>
      </c>
      <c r="H323" s="15">
        <v>2015</v>
      </c>
      <c r="I323" s="200">
        <v>2015</v>
      </c>
      <c r="J323" s="200">
        <v>2015</v>
      </c>
      <c r="K323" s="24" t="str">
        <f>[1]Lib_RawData!G134</f>
        <v>CFO</v>
      </c>
      <c r="L323" s="17"/>
      <c r="M323" s="10">
        <f t="shared" si="40"/>
        <v>0</v>
      </c>
      <c r="N323" s="10"/>
      <c r="O323" s="18">
        <f t="shared" si="35"/>
        <v>0</v>
      </c>
      <c r="P323" s="19">
        <f t="shared" si="36"/>
        <v>0</v>
      </c>
      <c r="Q323" s="20">
        <f>P323*[1]Factors!D310</f>
        <v>0</v>
      </c>
      <c r="R323" s="20">
        <f t="shared" si="37"/>
        <v>0</v>
      </c>
      <c r="S323" s="20">
        <f>R323*[1]Factors!D310</f>
        <v>0</v>
      </c>
      <c r="T323" s="21">
        <f>R323*[1]Factors!D310*[1]Factors!E310</f>
        <v>0</v>
      </c>
      <c r="U323" s="17">
        <f>[1]Lib_RawData!AE134</f>
        <v>0</v>
      </c>
      <c r="V323" s="225"/>
      <c r="W323" s="18"/>
      <c r="X323" s="10"/>
      <c r="Y323" s="10"/>
      <c r="Z323" s="10"/>
      <c r="AA323" s="10"/>
      <c r="AB323" s="10">
        <f t="shared" si="31"/>
        <v>0</v>
      </c>
      <c r="AC323" s="10">
        <f t="shared" si="39"/>
        <v>0</v>
      </c>
      <c r="AD323" s="10"/>
      <c r="AE323" s="10"/>
      <c r="AF323" s="10">
        <f t="shared" si="32"/>
        <v>0</v>
      </c>
      <c r="AG323" s="18">
        <f t="shared" si="33"/>
        <v>0</v>
      </c>
      <c r="AH323" s="10"/>
      <c r="AI323" s="10">
        <f t="shared" si="34"/>
        <v>0</v>
      </c>
      <c r="AJ323" s="10"/>
      <c r="AK323" s="18">
        <f t="shared" si="38"/>
        <v>0</v>
      </c>
    </row>
    <row r="324" spans="1:37" s="20" customFormat="1">
      <c r="A324" s="31"/>
      <c r="B324" s="31"/>
      <c r="C324" s="94"/>
      <c r="D324" s="94"/>
      <c r="E324" s="94"/>
      <c r="F324" s="149"/>
      <c r="G324" s="14">
        <v>3</v>
      </c>
      <c r="H324" s="15">
        <v>2015</v>
      </c>
      <c r="I324" s="200">
        <v>2015</v>
      </c>
      <c r="J324" s="200">
        <v>2015</v>
      </c>
      <c r="K324" s="24" t="str">
        <f>[1]Lib_RawData!G135</f>
        <v>CFO</v>
      </c>
      <c r="L324" s="17"/>
      <c r="M324" s="10">
        <f t="shared" si="40"/>
        <v>0</v>
      </c>
      <c r="N324" s="10"/>
      <c r="O324" s="18">
        <f t="shared" si="35"/>
        <v>0</v>
      </c>
      <c r="P324" s="19">
        <f t="shared" si="36"/>
        <v>0</v>
      </c>
      <c r="Q324" s="20">
        <f>P324*[1]Factors!D311</f>
        <v>0</v>
      </c>
      <c r="R324" s="20">
        <f t="shared" si="37"/>
        <v>0</v>
      </c>
      <c r="S324" s="20">
        <f>R324*[1]Factors!D311</f>
        <v>0</v>
      </c>
      <c r="T324" s="21">
        <f>R324*[1]Factors!D311*[1]Factors!E311</f>
        <v>0</v>
      </c>
      <c r="U324" s="17">
        <f>[1]Lib_RawData!AE135</f>
        <v>0</v>
      </c>
      <c r="V324" s="225"/>
      <c r="W324" s="18"/>
      <c r="X324" s="10"/>
      <c r="Y324" s="10"/>
      <c r="Z324" s="10"/>
      <c r="AA324" s="10"/>
      <c r="AB324" s="10">
        <f t="shared" si="31"/>
        <v>0</v>
      </c>
      <c r="AC324" s="10">
        <f t="shared" si="39"/>
        <v>0</v>
      </c>
      <c r="AD324" s="10"/>
      <c r="AE324" s="10"/>
      <c r="AF324" s="10">
        <f t="shared" si="32"/>
        <v>0</v>
      </c>
      <c r="AG324" s="18">
        <f t="shared" si="33"/>
        <v>0</v>
      </c>
      <c r="AH324" s="10"/>
      <c r="AI324" s="10">
        <f t="shared" si="34"/>
        <v>0</v>
      </c>
      <c r="AJ324" s="10"/>
      <c r="AK324" s="18">
        <f t="shared" si="38"/>
        <v>0</v>
      </c>
    </row>
    <row r="325" spans="1:37" s="20" customFormat="1">
      <c r="A325" s="31"/>
      <c r="B325" s="31"/>
      <c r="C325" s="94"/>
      <c r="D325" s="94"/>
      <c r="E325" s="94"/>
      <c r="F325" s="149"/>
      <c r="G325" s="14">
        <v>4</v>
      </c>
      <c r="H325" s="15">
        <v>2015</v>
      </c>
      <c r="I325" s="200">
        <v>2015</v>
      </c>
      <c r="J325" s="200">
        <v>2016</v>
      </c>
      <c r="K325" s="24" t="str">
        <f>[1]Lib_RawData!G136</f>
        <v>CFO</v>
      </c>
      <c r="L325" s="17"/>
      <c r="M325" s="10">
        <f t="shared" si="40"/>
        <v>0</v>
      </c>
      <c r="N325" s="10"/>
      <c r="O325" s="18">
        <f t="shared" si="35"/>
        <v>0</v>
      </c>
      <c r="P325" s="19">
        <f t="shared" si="36"/>
        <v>0</v>
      </c>
      <c r="Q325" s="20">
        <f>P325*[1]Factors!D312</f>
        <v>0</v>
      </c>
      <c r="R325" s="20">
        <f t="shared" si="37"/>
        <v>0</v>
      </c>
      <c r="S325" s="20">
        <f>R325*[1]Factors!D312</f>
        <v>0</v>
      </c>
      <c r="T325" s="21">
        <f>R325*[1]Factors!D312*[1]Factors!E312</f>
        <v>0</v>
      </c>
      <c r="U325" s="17">
        <f>[1]Lib_RawData!AE136</f>
        <v>0</v>
      </c>
      <c r="V325" s="225"/>
      <c r="W325" s="18"/>
      <c r="X325" s="10"/>
      <c r="Y325" s="10"/>
      <c r="Z325" s="10"/>
      <c r="AA325" s="10"/>
      <c r="AB325" s="10">
        <f t="shared" si="31"/>
        <v>0</v>
      </c>
      <c r="AC325" s="10">
        <f t="shared" si="39"/>
        <v>0</v>
      </c>
      <c r="AD325" s="10"/>
      <c r="AE325" s="10"/>
      <c r="AF325" s="10">
        <f t="shared" si="32"/>
        <v>0</v>
      </c>
      <c r="AG325" s="18">
        <f t="shared" si="33"/>
        <v>0</v>
      </c>
      <c r="AH325" s="10"/>
      <c r="AI325" s="10">
        <f t="shared" si="34"/>
        <v>0</v>
      </c>
      <c r="AJ325" s="10"/>
      <c r="AK325" s="18">
        <f t="shared" si="38"/>
        <v>0</v>
      </c>
    </row>
    <row r="326" spans="1:37" s="20" customFormat="1">
      <c r="A326" s="31"/>
      <c r="B326" s="31"/>
      <c r="C326" s="94"/>
      <c r="D326" s="94"/>
      <c r="E326" s="94"/>
      <c r="F326" s="149"/>
      <c r="G326" s="14">
        <v>5</v>
      </c>
      <c r="H326" s="15">
        <v>2015</v>
      </c>
      <c r="I326" s="200">
        <v>2015</v>
      </c>
      <c r="J326" s="200">
        <v>2016</v>
      </c>
      <c r="K326" s="24" t="str">
        <f>[1]Lib_RawData!G137</f>
        <v>CFO</v>
      </c>
      <c r="L326" s="17"/>
      <c r="M326" s="10">
        <f t="shared" si="40"/>
        <v>0</v>
      </c>
      <c r="N326" s="10"/>
      <c r="O326" s="18">
        <f t="shared" si="35"/>
        <v>0</v>
      </c>
      <c r="P326" s="19">
        <f t="shared" si="36"/>
        <v>0</v>
      </c>
      <c r="Q326" s="20">
        <f>P326*[1]Factors!D313</f>
        <v>0</v>
      </c>
      <c r="R326" s="20">
        <f t="shared" si="37"/>
        <v>0</v>
      </c>
      <c r="S326" s="20">
        <f>R326*[1]Factors!D313</f>
        <v>0</v>
      </c>
      <c r="T326" s="21">
        <f>R326*[1]Factors!D313*[1]Factors!E313</f>
        <v>0</v>
      </c>
      <c r="U326" s="17">
        <f>[1]Lib_RawData!AE137</f>
        <v>0</v>
      </c>
      <c r="V326" s="225"/>
      <c r="W326" s="18"/>
      <c r="X326" s="10"/>
      <c r="Y326" s="10"/>
      <c r="Z326" s="10"/>
      <c r="AA326" s="10"/>
      <c r="AB326" s="10">
        <f t="shared" si="31"/>
        <v>0</v>
      </c>
      <c r="AC326" s="10">
        <f t="shared" si="39"/>
        <v>0</v>
      </c>
      <c r="AD326" s="10"/>
      <c r="AE326" s="10"/>
      <c r="AF326" s="10">
        <f t="shared" si="32"/>
        <v>0</v>
      </c>
      <c r="AG326" s="18">
        <f t="shared" si="33"/>
        <v>0</v>
      </c>
      <c r="AH326" s="10"/>
      <c r="AI326" s="10">
        <f t="shared" si="34"/>
        <v>0</v>
      </c>
      <c r="AJ326" s="10"/>
      <c r="AK326" s="18">
        <f t="shared" si="38"/>
        <v>0</v>
      </c>
    </row>
    <row r="327" spans="1:37" s="20" customFormat="1">
      <c r="A327" s="31"/>
      <c r="B327" s="31"/>
      <c r="C327" s="94"/>
      <c r="D327" s="94"/>
      <c r="E327" s="94"/>
      <c r="F327" s="149"/>
      <c r="G327" s="14">
        <v>6</v>
      </c>
      <c r="H327" s="15">
        <v>2015</v>
      </c>
      <c r="I327" s="200">
        <v>2015</v>
      </c>
      <c r="J327" s="200">
        <v>2016</v>
      </c>
      <c r="K327" s="24" t="str">
        <f>[1]Lib_RawData!G138</f>
        <v>CFO</v>
      </c>
      <c r="L327" s="17"/>
      <c r="M327" s="10">
        <f t="shared" si="40"/>
        <v>0</v>
      </c>
      <c r="N327" s="10"/>
      <c r="O327" s="18">
        <f t="shared" si="35"/>
        <v>0</v>
      </c>
      <c r="P327" s="19">
        <f t="shared" si="36"/>
        <v>0</v>
      </c>
      <c r="Q327" s="20">
        <f>P327*[1]Factors!D314</f>
        <v>0</v>
      </c>
      <c r="R327" s="20">
        <f t="shared" si="37"/>
        <v>0</v>
      </c>
      <c r="S327" s="20">
        <f>R327*[1]Factors!D314</f>
        <v>0</v>
      </c>
      <c r="T327" s="21">
        <f>R327*[1]Factors!D314*[1]Factors!E314</f>
        <v>0</v>
      </c>
      <c r="U327" s="17">
        <f>[1]Lib_RawData!AE138</f>
        <v>0</v>
      </c>
      <c r="V327" s="225"/>
      <c r="W327" s="18"/>
      <c r="X327" s="10"/>
      <c r="Y327" s="10"/>
      <c r="Z327" s="10"/>
      <c r="AA327" s="10"/>
      <c r="AB327" s="10">
        <f t="shared" si="31"/>
        <v>0</v>
      </c>
      <c r="AC327" s="10">
        <f t="shared" si="39"/>
        <v>0</v>
      </c>
      <c r="AD327" s="10"/>
      <c r="AE327" s="10"/>
      <c r="AF327" s="10">
        <f t="shared" si="32"/>
        <v>0</v>
      </c>
      <c r="AG327" s="18">
        <f t="shared" si="33"/>
        <v>0</v>
      </c>
      <c r="AH327" s="10"/>
      <c r="AI327" s="10">
        <f t="shared" si="34"/>
        <v>0</v>
      </c>
      <c r="AJ327" s="10"/>
      <c r="AK327" s="18">
        <f t="shared" si="38"/>
        <v>0</v>
      </c>
    </row>
    <row r="328" spans="1:37" s="20" customFormat="1">
      <c r="A328" s="31"/>
      <c r="B328" s="31"/>
      <c r="C328" s="94"/>
      <c r="D328" s="94"/>
      <c r="E328" s="94"/>
      <c r="F328" s="149"/>
      <c r="G328" s="14">
        <v>7</v>
      </c>
      <c r="H328" s="15">
        <v>2015</v>
      </c>
      <c r="I328" s="200">
        <v>2016</v>
      </c>
      <c r="J328" s="200">
        <v>2016</v>
      </c>
      <c r="K328" s="24" t="str">
        <f>[1]Lib_RawData!G139</f>
        <v>CFO</v>
      </c>
      <c r="L328" s="17"/>
      <c r="M328" s="10">
        <f t="shared" si="40"/>
        <v>0</v>
      </c>
      <c r="N328" s="10"/>
      <c r="O328" s="18">
        <f t="shared" si="35"/>
        <v>0</v>
      </c>
      <c r="P328" s="19">
        <f t="shared" si="36"/>
        <v>0</v>
      </c>
      <c r="Q328" s="20">
        <f>P328*[1]Factors!D315</f>
        <v>0</v>
      </c>
      <c r="R328" s="20">
        <f t="shared" si="37"/>
        <v>0</v>
      </c>
      <c r="S328" s="20">
        <f>R328*[1]Factors!D315</f>
        <v>0</v>
      </c>
      <c r="T328" s="21">
        <f>R328*[1]Factors!D315*[1]Factors!E315</f>
        <v>0</v>
      </c>
      <c r="U328" s="17">
        <f>[1]Lib_RawData!AE139</f>
        <v>0</v>
      </c>
      <c r="V328" s="225"/>
      <c r="W328" s="18"/>
      <c r="X328" s="10"/>
      <c r="Y328" s="10"/>
      <c r="Z328" s="10"/>
      <c r="AA328" s="10"/>
      <c r="AB328" s="10">
        <f t="shared" si="31"/>
        <v>0</v>
      </c>
      <c r="AC328" s="10">
        <f t="shared" si="39"/>
        <v>0</v>
      </c>
      <c r="AD328" s="10"/>
      <c r="AE328" s="10"/>
      <c r="AF328" s="10">
        <f t="shared" si="32"/>
        <v>0</v>
      </c>
      <c r="AG328" s="18">
        <f t="shared" si="33"/>
        <v>0</v>
      </c>
      <c r="AH328" s="10"/>
      <c r="AI328" s="10">
        <f t="shared" si="34"/>
        <v>0</v>
      </c>
      <c r="AJ328" s="10"/>
      <c r="AK328" s="18">
        <f t="shared" si="38"/>
        <v>0</v>
      </c>
    </row>
    <row r="329" spans="1:37" s="20" customFormat="1">
      <c r="A329" s="31"/>
      <c r="B329" s="31"/>
      <c r="C329" s="94"/>
      <c r="D329" s="94"/>
      <c r="E329" s="94"/>
      <c r="F329" s="149"/>
      <c r="G329" s="14">
        <v>8</v>
      </c>
      <c r="H329" s="15">
        <v>2015</v>
      </c>
      <c r="I329" s="200">
        <v>2016</v>
      </c>
      <c r="J329" s="200">
        <v>2016</v>
      </c>
      <c r="K329" s="24" t="str">
        <f>[1]Lib_RawData!G140</f>
        <v>CFO</v>
      </c>
      <c r="L329" s="17"/>
      <c r="M329" s="10">
        <f t="shared" si="40"/>
        <v>0</v>
      </c>
      <c r="N329" s="10"/>
      <c r="O329" s="18">
        <f t="shared" si="35"/>
        <v>0</v>
      </c>
      <c r="P329" s="19">
        <f t="shared" si="36"/>
        <v>0</v>
      </c>
      <c r="Q329" s="20">
        <f>P329*[1]Factors!D316</f>
        <v>0</v>
      </c>
      <c r="R329" s="20">
        <f t="shared" si="37"/>
        <v>0</v>
      </c>
      <c r="S329" s="20">
        <f>R329*[1]Factors!D316</f>
        <v>0</v>
      </c>
      <c r="T329" s="21">
        <f>R329*[1]Factors!D316*[1]Factors!E316</f>
        <v>0</v>
      </c>
      <c r="U329" s="17">
        <f>[1]Lib_RawData!AE140</f>
        <v>0</v>
      </c>
      <c r="V329" s="225"/>
      <c r="W329" s="18"/>
      <c r="X329" s="10"/>
      <c r="Y329" s="10"/>
      <c r="Z329" s="10"/>
      <c r="AA329" s="10"/>
      <c r="AB329" s="10">
        <f t="shared" si="31"/>
        <v>0</v>
      </c>
      <c r="AC329" s="10">
        <f t="shared" si="39"/>
        <v>0</v>
      </c>
      <c r="AD329" s="10"/>
      <c r="AE329" s="10"/>
      <c r="AF329" s="10">
        <f t="shared" si="32"/>
        <v>0</v>
      </c>
      <c r="AG329" s="18">
        <f t="shared" si="33"/>
        <v>0</v>
      </c>
      <c r="AH329" s="10"/>
      <c r="AI329" s="10">
        <f t="shared" si="34"/>
        <v>0</v>
      </c>
      <c r="AJ329" s="10"/>
      <c r="AK329" s="18">
        <f t="shared" si="38"/>
        <v>0</v>
      </c>
    </row>
    <row r="330" spans="1:37" s="20" customFormat="1">
      <c r="A330" s="31"/>
      <c r="B330" s="31"/>
      <c r="C330" s="94"/>
      <c r="D330" s="94"/>
      <c r="E330" s="94"/>
      <c r="F330" s="149"/>
      <c r="G330" s="14">
        <v>9</v>
      </c>
      <c r="H330" s="15">
        <v>2015</v>
      </c>
      <c r="I330" s="200">
        <v>2016</v>
      </c>
      <c r="J330" s="200">
        <v>2016</v>
      </c>
      <c r="K330" s="24" t="str">
        <f>[1]Lib_RawData!G141</f>
        <v>CFO</v>
      </c>
      <c r="L330" s="17"/>
      <c r="M330" s="10">
        <f t="shared" si="40"/>
        <v>0</v>
      </c>
      <c r="N330" s="10"/>
      <c r="O330" s="18">
        <f t="shared" si="35"/>
        <v>0</v>
      </c>
      <c r="P330" s="19">
        <f t="shared" si="36"/>
        <v>0</v>
      </c>
      <c r="Q330" s="20">
        <f>P330*[1]Factors!D317</f>
        <v>0</v>
      </c>
      <c r="R330" s="20">
        <f t="shared" si="37"/>
        <v>0</v>
      </c>
      <c r="S330" s="20">
        <f>R330*[1]Factors!D317</f>
        <v>0</v>
      </c>
      <c r="T330" s="21">
        <f>R330*[1]Factors!D317*[1]Factors!E317</f>
        <v>0</v>
      </c>
      <c r="U330" s="17">
        <f>[1]Lib_RawData!AE141</f>
        <v>0</v>
      </c>
      <c r="V330" s="225"/>
      <c r="W330" s="18"/>
      <c r="X330" s="10"/>
      <c r="Y330" s="10"/>
      <c r="Z330" s="10"/>
      <c r="AA330" s="10"/>
      <c r="AB330" s="10">
        <f t="shared" si="31"/>
        <v>0</v>
      </c>
      <c r="AC330" s="10">
        <f t="shared" si="39"/>
        <v>0</v>
      </c>
      <c r="AD330" s="10"/>
      <c r="AE330" s="10"/>
      <c r="AF330" s="10">
        <f t="shared" si="32"/>
        <v>0</v>
      </c>
      <c r="AG330" s="18">
        <f t="shared" si="33"/>
        <v>0</v>
      </c>
      <c r="AH330" s="10"/>
      <c r="AI330" s="10">
        <f t="shared" si="34"/>
        <v>0</v>
      </c>
      <c r="AJ330" s="10"/>
      <c r="AK330" s="18">
        <f t="shared" si="38"/>
        <v>0</v>
      </c>
    </row>
    <row r="331" spans="1:37" s="20" customFormat="1">
      <c r="A331" s="31"/>
      <c r="B331" s="31"/>
      <c r="C331" s="94"/>
      <c r="D331" s="94"/>
      <c r="E331" s="94"/>
      <c r="F331" s="149"/>
      <c r="G331" s="14">
        <v>10</v>
      </c>
      <c r="H331" s="15">
        <v>2015</v>
      </c>
      <c r="I331" s="200">
        <v>2016</v>
      </c>
      <c r="J331" s="200">
        <v>2016</v>
      </c>
      <c r="K331" s="24" t="str">
        <f>[1]Lib_RawData!G142</f>
        <v>CFO</v>
      </c>
      <c r="L331" s="17"/>
      <c r="M331" s="10">
        <f t="shared" si="40"/>
        <v>0</v>
      </c>
      <c r="N331" s="10"/>
      <c r="O331" s="18">
        <f t="shared" si="35"/>
        <v>0</v>
      </c>
      <c r="P331" s="19">
        <f t="shared" si="36"/>
        <v>0</v>
      </c>
      <c r="Q331" s="20">
        <f>P331*[1]Factors!D318</f>
        <v>0</v>
      </c>
      <c r="R331" s="20">
        <f t="shared" si="37"/>
        <v>0</v>
      </c>
      <c r="S331" s="20">
        <f>R331*[1]Factors!D318</f>
        <v>0</v>
      </c>
      <c r="T331" s="21">
        <f>R331*[1]Factors!D318*[1]Factors!E318</f>
        <v>0</v>
      </c>
      <c r="U331" s="17">
        <f>[1]Lib_RawData!AE142</f>
        <v>0</v>
      </c>
      <c r="V331" s="225"/>
      <c r="W331" s="18"/>
      <c r="X331" s="10"/>
      <c r="Y331" s="10"/>
      <c r="Z331" s="10"/>
      <c r="AA331" s="10"/>
      <c r="AB331" s="10">
        <f t="shared" si="31"/>
        <v>0</v>
      </c>
      <c r="AC331" s="10">
        <f t="shared" si="39"/>
        <v>0</v>
      </c>
      <c r="AD331" s="10"/>
      <c r="AE331" s="10"/>
      <c r="AF331" s="10">
        <f t="shared" si="32"/>
        <v>0</v>
      </c>
      <c r="AG331" s="18">
        <f t="shared" si="33"/>
        <v>0</v>
      </c>
      <c r="AH331" s="10"/>
      <c r="AI331" s="10">
        <f t="shared" si="34"/>
        <v>0</v>
      </c>
      <c r="AJ331" s="10"/>
      <c r="AK331" s="18">
        <f t="shared" si="38"/>
        <v>0</v>
      </c>
    </row>
    <row r="332" spans="1:37" s="20" customFormat="1">
      <c r="A332" s="31"/>
      <c r="B332" s="31"/>
      <c r="C332" s="94"/>
      <c r="D332" s="94"/>
      <c r="E332" s="94"/>
      <c r="F332" s="149"/>
      <c r="G332" s="14">
        <v>11</v>
      </c>
      <c r="H332" s="15">
        <v>2015</v>
      </c>
      <c r="I332" s="200">
        <v>2016</v>
      </c>
      <c r="J332" s="200">
        <v>2016</v>
      </c>
      <c r="K332" s="24" t="str">
        <f>[1]Lib_RawData!G143</f>
        <v>CFO</v>
      </c>
      <c r="L332" s="17"/>
      <c r="M332" s="10">
        <f t="shared" si="40"/>
        <v>0</v>
      </c>
      <c r="N332" s="10"/>
      <c r="O332" s="18">
        <f t="shared" si="35"/>
        <v>0</v>
      </c>
      <c r="P332" s="19">
        <f t="shared" si="36"/>
        <v>0</v>
      </c>
      <c r="Q332" s="20">
        <f>P332*[1]Factors!D319</f>
        <v>0</v>
      </c>
      <c r="R332" s="20">
        <f t="shared" si="37"/>
        <v>0</v>
      </c>
      <c r="S332" s="20">
        <f>R332*[1]Factors!D319</f>
        <v>0</v>
      </c>
      <c r="T332" s="21">
        <f>R332*[1]Factors!D319*[1]Factors!E319</f>
        <v>0</v>
      </c>
      <c r="U332" s="17">
        <f>[1]Lib_RawData!AE143</f>
        <v>0</v>
      </c>
      <c r="V332" s="225"/>
      <c r="W332" s="18"/>
      <c r="X332" s="10"/>
      <c r="Y332" s="10"/>
      <c r="Z332" s="10"/>
      <c r="AA332" s="10"/>
      <c r="AB332" s="10">
        <f t="shared" si="31"/>
        <v>0</v>
      </c>
      <c r="AC332" s="10">
        <f t="shared" si="39"/>
        <v>0</v>
      </c>
      <c r="AD332" s="10"/>
      <c r="AE332" s="10"/>
      <c r="AF332" s="10">
        <f t="shared" si="32"/>
        <v>0</v>
      </c>
      <c r="AG332" s="18">
        <f t="shared" si="33"/>
        <v>0</v>
      </c>
      <c r="AH332" s="10"/>
      <c r="AI332" s="10">
        <f t="shared" si="34"/>
        <v>0</v>
      </c>
      <c r="AJ332" s="10"/>
      <c r="AK332" s="18">
        <f t="shared" si="38"/>
        <v>0</v>
      </c>
    </row>
    <row r="333" spans="1:37" s="20" customFormat="1">
      <c r="A333" s="31"/>
      <c r="B333" s="31"/>
      <c r="C333" s="94"/>
      <c r="D333" s="94"/>
      <c r="E333" s="94"/>
      <c r="F333" s="149"/>
      <c r="G333" s="14">
        <v>12</v>
      </c>
      <c r="H333" s="15">
        <v>2015</v>
      </c>
      <c r="I333" s="200">
        <v>2016</v>
      </c>
      <c r="J333" s="200">
        <v>2016</v>
      </c>
      <c r="K333" s="24" t="str">
        <f>[1]Lib_RawData!G144</f>
        <v>CFO</v>
      </c>
      <c r="L333" s="17"/>
      <c r="M333" s="10">
        <f t="shared" si="40"/>
        <v>0</v>
      </c>
      <c r="N333" s="10"/>
      <c r="O333" s="18">
        <f t="shared" si="35"/>
        <v>0</v>
      </c>
      <c r="P333" s="19">
        <f t="shared" si="36"/>
        <v>0</v>
      </c>
      <c r="Q333" s="20">
        <f>P333*[1]Factors!D320</f>
        <v>0</v>
      </c>
      <c r="R333" s="20">
        <f t="shared" si="37"/>
        <v>0</v>
      </c>
      <c r="S333" s="20">
        <f>R333*[1]Factors!D320</f>
        <v>0</v>
      </c>
      <c r="T333" s="21">
        <f>R333*[1]Factors!D320*[1]Factors!E320</f>
        <v>0</v>
      </c>
      <c r="U333" s="17">
        <f>[1]Lib_RawData!AE144</f>
        <v>0</v>
      </c>
      <c r="V333" s="225"/>
      <c r="W333" s="18"/>
      <c r="X333" s="10"/>
      <c r="Y333" s="10"/>
      <c r="Z333" s="10"/>
      <c r="AA333" s="10"/>
      <c r="AB333" s="10">
        <f t="shared" si="31"/>
        <v>0</v>
      </c>
      <c r="AC333" s="10">
        <f t="shared" si="39"/>
        <v>0</v>
      </c>
      <c r="AD333" s="10"/>
      <c r="AE333" s="10"/>
      <c r="AF333" s="10">
        <f t="shared" si="32"/>
        <v>0</v>
      </c>
      <c r="AG333" s="18">
        <f t="shared" si="33"/>
        <v>0</v>
      </c>
      <c r="AH333" s="10"/>
      <c r="AI333" s="10">
        <f t="shared" si="34"/>
        <v>0</v>
      </c>
      <c r="AJ333" s="10"/>
      <c r="AK333" s="18">
        <f t="shared" si="38"/>
        <v>0</v>
      </c>
    </row>
    <row r="334" spans="1:37" s="20" customFormat="1">
      <c r="A334" s="31"/>
      <c r="B334" s="31"/>
      <c r="C334" s="94"/>
      <c r="D334" s="94"/>
      <c r="E334" s="94"/>
      <c r="F334" s="149"/>
      <c r="G334" s="14">
        <v>1</v>
      </c>
      <c r="H334" s="15">
        <v>2016</v>
      </c>
      <c r="I334" s="200">
        <v>2016</v>
      </c>
      <c r="J334" s="200">
        <v>2016</v>
      </c>
      <c r="K334" s="24" t="str">
        <f>[1]Lib_RawData!G145</f>
        <v>CFO</v>
      </c>
      <c r="L334" s="17"/>
      <c r="M334" s="10">
        <f t="shared" si="40"/>
        <v>0</v>
      </c>
      <c r="N334" s="10"/>
      <c r="O334" s="18">
        <f t="shared" si="35"/>
        <v>0</v>
      </c>
      <c r="P334" s="19">
        <f t="shared" si="36"/>
        <v>0</v>
      </c>
      <c r="Q334" s="20">
        <f>P334*[1]Factors!D321</f>
        <v>0</v>
      </c>
      <c r="R334" s="20">
        <f t="shared" si="37"/>
        <v>0</v>
      </c>
      <c r="S334" s="20">
        <f>R334*[1]Factors!D321</f>
        <v>0</v>
      </c>
      <c r="T334" s="21">
        <f>R334*[1]Factors!D321*[1]Factors!E321</f>
        <v>0</v>
      </c>
      <c r="U334" s="17">
        <f>[1]Lib_RawData!AE145</f>
        <v>0</v>
      </c>
      <c r="V334" s="225"/>
      <c r="W334" s="18"/>
      <c r="X334" s="10"/>
      <c r="Y334" s="10"/>
      <c r="Z334" s="10"/>
      <c r="AA334" s="10"/>
      <c r="AB334" s="10">
        <f t="shared" si="31"/>
        <v>0</v>
      </c>
      <c r="AC334" s="10">
        <f t="shared" si="39"/>
        <v>0</v>
      </c>
      <c r="AD334" s="10"/>
      <c r="AE334" s="10"/>
      <c r="AF334" s="10">
        <f t="shared" si="32"/>
        <v>0</v>
      </c>
      <c r="AG334" s="18">
        <f t="shared" si="33"/>
        <v>0</v>
      </c>
      <c r="AH334" s="10"/>
      <c r="AI334" s="10">
        <f t="shared" si="34"/>
        <v>0</v>
      </c>
      <c r="AJ334" s="10"/>
      <c r="AK334" s="18">
        <f t="shared" si="38"/>
        <v>0</v>
      </c>
    </row>
    <row r="335" spans="1:37" s="20" customFormat="1">
      <c r="A335" s="31"/>
      <c r="B335" s="31"/>
      <c r="C335" s="94"/>
      <c r="D335" s="94"/>
      <c r="E335" s="94"/>
      <c r="F335" s="149"/>
      <c r="G335" s="14">
        <v>2</v>
      </c>
      <c r="H335" s="15">
        <v>2016</v>
      </c>
      <c r="I335" s="200">
        <v>2016</v>
      </c>
      <c r="J335" s="200">
        <v>2016</v>
      </c>
      <c r="K335" s="24" t="str">
        <f>[1]Lib_RawData!G146</f>
        <v>CFO</v>
      </c>
      <c r="L335" s="17"/>
      <c r="M335" s="10">
        <f t="shared" si="40"/>
        <v>0</v>
      </c>
      <c r="N335" s="10"/>
      <c r="O335" s="18">
        <f t="shared" si="35"/>
        <v>0</v>
      </c>
      <c r="P335" s="19">
        <f t="shared" si="36"/>
        <v>0</v>
      </c>
      <c r="Q335" s="20">
        <f>P335*[1]Factors!D322</f>
        <v>0</v>
      </c>
      <c r="R335" s="20">
        <f t="shared" si="37"/>
        <v>0</v>
      </c>
      <c r="S335" s="20">
        <f>R335*[1]Factors!D322</f>
        <v>0</v>
      </c>
      <c r="T335" s="21">
        <f>R335*[1]Factors!D322*[1]Factors!E322</f>
        <v>0</v>
      </c>
      <c r="U335" s="17">
        <f>[1]Lib_RawData!AE146</f>
        <v>0</v>
      </c>
      <c r="V335" s="225"/>
      <c r="W335" s="18"/>
      <c r="X335" s="10"/>
      <c r="Y335" s="10"/>
      <c r="Z335" s="10"/>
      <c r="AA335" s="10"/>
      <c r="AB335" s="10">
        <f t="shared" si="31"/>
        <v>0</v>
      </c>
      <c r="AC335" s="10">
        <f t="shared" si="39"/>
        <v>0</v>
      </c>
      <c r="AD335" s="10"/>
      <c r="AE335" s="10"/>
      <c r="AF335" s="10">
        <f t="shared" si="32"/>
        <v>0</v>
      </c>
      <c r="AG335" s="18">
        <f t="shared" si="33"/>
        <v>0</v>
      </c>
      <c r="AH335" s="10"/>
      <c r="AI335" s="10">
        <f t="shared" si="34"/>
        <v>0</v>
      </c>
      <c r="AJ335" s="10"/>
      <c r="AK335" s="18">
        <f t="shared" si="38"/>
        <v>0</v>
      </c>
    </row>
    <row r="336" spans="1:37" s="20" customFormat="1">
      <c r="A336" s="31"/>
      <c r="B336" s="31"/>
      <c r="C336" s="94"/>
      <c r="D336" s="94"/>
      <c r="E336" s="94"/>
      <c r="F336" s="149"/>
      <c r="G336" s="14">
        <v>3</v>
      </c>
      <c r="H336" s="15">
        <v>2016</v>
      </c>
      <c r="I336" s="200">
        <v>2016</v>
      </c>
      <c r="J336" s="200">
        <v>2016</v>
      </c>
      <c r="K336" s="24" t="str">
        <f>[1]Lib_RawData!G147</f>
        <v>CFO</v>
      </c>
      <c r="L336" s="17"/>
      <c r="M336" s="10">
        <f t="shared" si="40"/>
        <v>0</v>
      </c>
      <c r="N336" s="10"/>
      <c r="O336" s="18">
        <f t="shared" si="35"/>
        <v>0</v>
      </c>
      <c r="P336" s="19">
        <f t="shared" si="36"/>
        <v>0</v>
      </c>
      <c r="Q336" s="20">
        <f>P336*[1]Factors!D323</f>
        <v>0</v>
      </c>
      <c r="R336" s="20">
        <f t="shared" si="37"/>
        <v>0</v>
      </c>
      <c r="S336" s="20">
        <f>R336*[1]Factors!D323</f>
        <v>0</v>
      </c>
      <c r="T336" s="21">
        <f>R336*[1]Factors!D323*[1]Factors!E323</f>
        <v>0</v>
      </c>
      <c r="U336" s="17">
        <f>[1]Lib_RawData!AE147</f>
        <v>0</v>
      </c>
      <c r="V336" s="225"/>
      <c r="W336" s="18"/>
      <c r="X336" s="10"/>
      <c r="Y336" s="10"/>
      <c r="Z336" s="10"/>
      <c r="AA336" s="10"/>
      <c r="AB336" s="10">
        <f t="shared" si="31"/>
        <v>0</v>
      </c>
      <c r="AC336" s="10">
        <f t="shared" si="39"/>
        <v>0</v>
      </c>
      <c r="AD336" s="10"/>
      <c r="AE336" s="10"/>
      <c r="AF336" s="10">
        <f t="shared" si="32"/>
        <v>0</v>
      </c>
      <c r="AG336" s="18">
        <f t="shared" si="33"/>
        <v>0</v>
      </c>
      <c r="AH336" s="10"/>
      <c r="AI336" s="10">
        <f t="shared" si="34"/>
        <v>0</v>
      </c>
      <c r="AJ336" s="10"/>
      <c r="AK336" s="18">
        <f t="shared" si="38"/>
        <v>0</v>
      </c>
    </row>
    <row r="337" spans="1:37" s="20" customFormat="1">
      <c r="A337" s="31"/>
      <c r="B337" s="31"/>
      <c r="C337" s="94"/>
      <c r="D337" s="94"/>
      <c r="E337" s="94"/>
      <c r="F337" s="149"/>
      <c r="G337" s="14">
        <v>4</v>
      </c>
      <c r="H337" s="15">
        <v>2016</v>
      </c>
      <c r="I337" s="200">
        <v>2016</v>
      </c>
      <c r="J337" s="200">
        <v>2017</v>
      </c>
      <c r="K337" s="24" t="str">
        <f>[1]Lib_RawData!G148</f>
        <v>CFO</v>
      </c>
      <c r="L337" s="17"/>
      <c r="M337" s="10">
        <f t="shared" si="40"/>
        <v>0</v>
      </c>
      <c r="N337" s="10"/>
      <c r="O337" s="18">
        <f t="shared" si="35"/>
        <v>0</v>
      </c>
      <c r="P337" s="19">
        <f t="shared" si="36"/>
        <v>0</v>
      </c>
      <c r="Q337" s="20">
        <f>P337*[1]Factors!D324</f>
        <v>0</v>
      </c>
      <c r="R337" s="20">
        <f t="shared" si="37"/>
        <v>0</v>
      </c>
      <c r="S337" s="20">
        <f>R337*[1]Factors!D324</f>
        <v>0</v>
      </c>
      <c r="T337" s="21">
        <f>R337*[1]Factors!D324*[1]Factors!E324</f>
        <v>0</v>
      </c>
      <c r="U337" s="17">
        <f>[1]Lib_RawData!AE148</f>
        <v>0</v>
      </c>
      <c r="V337" s="225"/>
      <c r="W337" s="18"/>
      <c r="X337" s="10"/>
      <c r="Y337" s="10"/>
      <c r="Z337" s="10"/>
      <c r="AA337" s="10"/>
      <c r="AB337" s="10">
        <f t="shared" si="31"/>
        <v>0</v>
      </c>
      <c r="AC337" s="10">
        <f t="shared" si="39"/>
        <v>0</v>
      </c>
      <c r="AD337" s="10"/>
      <c r="AE337" s="10"/>
      <c r="AF337" s="10">
        <f t="shared" si="32"/>
        <v>0</v>
      </c>
      <c r="AG337" s="18">
        <f t="shared" si="33"/>
        <v>0</v>
      </c>
      <c r="AH337" s="10"/>
      <c r="AI337" s="10">
        <f t="shared" si="34"/>
        <v>0</v>
      </c>
      <c r="AJ337" s="10"/>
      <c r="AK337" s="18">
        <f t="shared" si="38"/>
        <v>0</v>
      </c>
    </row>
    <row r="338" spans="1:37" s="20" customFormat="1">
      <c r="A338" s="31"/>
      <c r="B338" s="31"/>
      <c r="C338" s="94"/>
      <c r="D338" s="94"/>
      <c r="E338" s="94"/>
      <c r="F338" s="149"/>
      <c r="G338" s="14">
        <v>5</v>
      </c>
      <c r="H338" s="15">
        <v>2016</v>
      </c>
      <c r="I338" s="200">
        <v>2016</v>
      </c>
      <c r="J338" s="200">
        <v>2017</v>
      </c>
      <c r="K338" s="24" t="str">
        <f>[1]Lib_RawData!G149</f>
        <v>CFO</v>
      </c>
      <c r="L338" s="17"/>
      <c r="M338" s="10">
        <f t="shared" si="40"/>
        <v>0</v>
      </c>
      <c r="N338" s="10"/>
      <c r="O338" s="18">
        <f t="shared" si="35"/>
        <v>0</v>
      </c>
      <c r="P338" s="19">
        <f t="shared" si="36"/>
        <v>0</v>
      </c>
      <c r="Q338" s="20">
        <f>P338*[1]Factors!D325</f>
        <v>0</v>
      </c>
      <c r="R338" s="20">
        <f t="shared" si="37"/>
        <v>0</v>
      </c>
      <c r="S338" s="20">
        <f>R338*[1]Factors!D325</f>
        <v>0</v>
      </c>
      <c r="T338" s="21">
        <f>R338*[1]Factors!D325*[1]Factors!E325</f>
        <v>0</v>
      </c>
      <c r="U338" s="17">
        <f>[1]Lib_RawData!AE149</f>
        <v>0</v>
      </c>
      <c r="V338" s="225"/>
      <c r="W338" s="18"/>
      <c r="X338" s="10"/>
      <c r="Y338" s="10"/>
      <c r="Z338" s="10"/>
      <c r="AA338" s="10"/>
      <c r="AB338" s="10">
        <f t="shared" si="31"/>
        <v>0</v>
      </c>
      <c r="AC338" s="10">
        <f t="shared" si="39"/>
        <v>0</v>
      </c>
      <c r="AD338" s="10"/>
      <c r="AE338" s="10"/>
      <c r="AF338" s="10">
        <f t="shared" si="32"/>
        <v>0</v>
      </c>
      <c r="AG338" s="18">
        <f t="shared" si="33"/>
        <v>0</v>
      </c>
      <c r="AH338" s="10"/>
      <c r="AI338" s="10">
        <f t="shared" si="34"/>
        <v>0</v>
      </c>
      <c r="AJ338" s="10"/>
      <c r="AK338" s="18">
        <f t="shared" si="38"/>
        <v>0</v>
      </c>
    </row>
    <row r="339" spans="1:37" s="20" customFormat="1">
      <c r="A339" s="31"/>
      <c r="B339" s="31"/>
      <c r="C339" s="94"/>
      <c r="D339" s="94"/>
      <c r="E339" s="94"/>
      <c r="F339" s="149"/>
      <c r="G339" s="14">
        <v>6</v>
      </c>
      <c r="H339" s="15">
        <v>2016</v>
      </c>
      <c r="I339" s="200">
        <v>2016</v>
      </c>
      <c r="J339" s="200">
        <v>2017</v>
      </c>
      <c r="K339" s="24" t="str">
        <f>[1]Lib_RawData!G150</f>
        <v>CFO</v>
      </c>
      <c r="L339" s="17"/>
      <c r="M339" s="10">
        <f t="shared" si="40"/>
        <v>0</v>
      </c>
      <c r="N339" s="10"/>
      <c r="O339" s="18">
        <f t="shared" si="35"/>
        <v>0</v>
      </c>
      <c r="P339" s="19">
        <f t="shared" si="36"/>
        <v>0</v>
      </c>
      <c r="Q339" s="20">
        <f>P339*[1]Factors!D326</f>
        <v>0</v>
      </c>
      <c r="R339" s="20">
        <f t="shared" si="37"/>
        <v>0</v>
      </c>
      <c r="S339" s="20">
        <f>R339*[1]Factors!D326</f>
        <v>0</v>
      </c>
      <c r="T339" s="21">
        <f>R339*[1]Factors!D326*[1]Factors!E326</f>
        <v>0</v>
      </c>
      <c r="U339" s="17">
        <f>[1]Lib_RawData!AE150</f>
        <v>0</v>
      </c>
      <c r="V339" s="225"/>
      <c r="W339" s="18"/>
      <c r="X339" s="10"/>
      <c r="Y339" s="10"/>
      <c r="Z339" s="10"/>
      <c r="AA339" s="10"/>
      <c r="AB339" s="10">
        <f t="shared" si="31"/>
        <v>0</v>
      </c>
      <c r="AC339" s="10">
        <f t="shared" si="39"/>
        <v>0</v>
      </c>
      <c r="AD339" s="10"/>
      <c r="AE339" s="10"/>
      <c r="AF339" s="10">
        <f t="shared" si="32"/>
        <v>0</v>
      </c>
      <c r="AG339" s="18">
        <f t="shared" si="33"/>
        <v>0</v>
      </c>
      <c r="AH339" s="10"/>
      <c r="AI339" s="10">
        <f t="shared" si="34"/>
        <v>0</v>
      </c>
      <c r="AJ339" s="10"/>
      <c r="AK339" s="18">
        <f t="shared" si="38"/>
        <v>0</v>
      </c>
    </row>
    <row r="340" spans="1:37" s="20" customFormat="1">
      <c r="A340" s="31"/>
      <c r="B340" s="31"/>
      <c r="C340" s="94"/>
      <c r="D340" s="94"/>
      <c r="E340" s="94"/>
      <c r="F340" s="149"/>
      <c r="G340" s="14">
        <v>7</v>
      </c>
      <c r="H340" s="15">
        <v>2016</v>
      </c>
      <c r="I340" s="200">
        <v>2017</v>
      </c>
      <c r="J340" s="200">
        <v>2017</v>
      </c>
      <c r="K340" s="24" t="str">
        <f>[1]Lib_RawData!G151</f>
        <v>CFO</v>
      </c>
      <c r="L340" s="17"/>
      <c r="M340" s="10">
        <f t="shared" si="40"/>
        <v>0</v>
      </c>
      <c r="N340" s="10"/>
      <c r="O340" s="18">
        <f t="shared" si="35"/>
        <v>0</v>
      </c>
      <c r="P340" s="19">
        <f t="shared" si="36"/>
        <v>0</v>
      </c>
      <c r="Q340" s="20">
        <f>P340*[1]Factors!D327</f>
        <v>0</v>
      </c>
      <c r="R340" s="20">
        <f t="shared" si="37"/>
        <v>0</v>
      </c>
      <c r="S340" s="20">
        <f>R340*[1]Factors!D327</f>
        <v>0</v>
      </c>
      <c r="T340" s="21">
        <f>R340*[1]Factors!D327*[1]Factors!E327</f>
        <v>0</v>
      </c>
      <c r="U340" s="17">
        <f>[1]Lib_RawData!AE151</f>
        <v>0</v>
      </c>
      <c r="V340" s="225"/>
      <c r="W340" s="18"/>
      <c r="X340" s="10"/>
      <c r="Y340" s="10"/>
      <c r="Z340" s="10"/>
      <c r="AA340" s="10"/>
      <c r="AB340" s="10">
        <f t="shared" ref="AB340:AB403" si="41">AB328*EXP(AB$20)</f>
        <v>0</v>
      </c>
      <c r="AC340" s="10">
        <f t="shared" si="39"/>
        <v>0</v>
      </c>
      <c r="AD340" s="10"/>
      <c r="AE340" s="10"/>
      <c r="AF340" s="10">
        <f t="shared" ref="AF340:AF403" si="42">AF328*EXP(AF$20)</f>
        <v>0</v>
      </c>
      <c r="AG340" s="18">
        <f t="shared" ref="AG340:AG403" si="43">AD340*U340</f>
        <v>0</v>
      </c>
      <c r="AH340" s="10"/>
      <c r="AI340" s="10">
        <f t="shared" si="34"/>
        <v>0</v>
      </c>
      <c r="AJ340" s="10"/>
      <c r="AK340" s="18">
        <f t="shared" si="38"/>
        <v>0</v>
      </c>
    </row>
    <row r="341" spans="1:37" s="20" customFormat="1">
      <c r="A341" s="31"/>
      <c r="B341" s="31"/>
      <c r="C341" s="94"/>
      <c r="D341" s="94"/>
      <c r="E341" s="94"/>
      <c r="F341" s="149"/>
      <c r="G341" s="14">
        <v>8</v>
      </c>
      <c r="H341" s="15">
        <v>2016</v>
      </c>
      <c r="I341" s="200">
        <v>2017</v>
      </c>
      <c r="J341" s="200">
        <v>2017</v>
      </c>
      <c r="K341" s="24" t="str">
        <f>[1]Lib_RawData!G152</f>
        <v>CFO</v>
      </c>
      <c r="L341" s="17"/>
      <c r="M341" s="10">
        <f t="shared" si="40"/>
        <v>0</v>
      </c>
      <c r="N341" s="10"/>
      <c r="O341" s="18">
        <f t="shared" si="35"/>
        <v>0</v>
      </c>
      <c r="P341" s="19">
        <f t="shared" si="36"/>
        <v>0</v>
      </c>
      <c r="Q341" s="20">
        <f>P341*[1]Factors!D328</f>
        <v>0</v>
      </c>
      <c r="R341" s="20">
        <f t="shared" si="37"/>
        <v>0</v>
      </c>
      <c r="S341" s="20">
        <f>R341*[1]Factors!D328</f>
        <v>0</v>
      </c>
      <c r="T341" s="21">
        <f>R341*[1]Factors!D328*[1]Factors!E328</f>
        <v>0</v>
      </c>
      <c r="U341" s="17">
        <f>[1]Lib_RawData!AE152</f>
        <v>0</v>
      </c>
      <c r="V341" s="225"/>
      <c r="W341" s="18"/>
      <c r="X341" s="10"/>
      <c r="Y341" s="10"/>
      <c r="Z341" s="10"/>
      <c r="AA341" s="10"/>
      <c r="AB341" s="10">
        <f t="shared" si="41"/>
        <v>0</v>
      </c>
      <c r="AC341" s="10">
        <f t="shared" si="39"/>
        <v>0</v>
      </c>
      <c r="AD341" s="10"/>
      <c r="AE341" s="10"/>
      <c r="AF341" s="10">
        <f t="shared" si="42"/>
        <v>0</v>
      </c>
      <c r="AG341" s="18">
        <f t="shared" si="43"/>
        <v>0</v>
      </c>
      <c r="AH341" s="10"/>
      <c r="AI341" s="10">
        <f t="shared" si="34"/>
        <v>0</v>
      </c>
      <c r="AJ341" s="10"/>
      <c r="AK341" s="18">
        <f t="shared" si="38"/>
        <v>0</v>
      </c>
    </row>
    <row r="342" spans="1:37" s="20" customFormat="1">
      <c r="A342" s="31"/>
      <c r="B342" s="31"/>
      <c r="C342" s="94"/>
      <c r="D342" s="94"/>
      <c r="E342" s="94"/>
      <c r="F342" s="149"/>
      <c r="G342" s="14">
        <v>9</v>
      </c>
      <c r="H342" s="15">
        <v>2016</v>
      </c>
      <c r="I342" s="200">
        <v>2017</v>
      </c>
      <c r="J342" s="200">
        <v>2017</v>
      </c>
      <c r="K342" s="24" t="str">
        <f>[1]Lib_RawData!G153</f>
        <v>CFO</v>
      </c>
      <c r="L342" s="17"/>
      <c r="M342" s="10">
        <f t="shared" si="40"/>
        <v>0</v>
      </c>
      <c r="N342" s="10"/>
      <c r="O342" s="18">
        <f t="shared" si="35"/>
        <v>0</v>
      </c>
      <c r="P342" s="19">
        <f t="shared" si="36"/>
        <v>0</v>
      </c>
      <c r="Q342" s="20">
        <f>P342*[1]Factors!D329</f>
        <v>0</v>
      </c>
      <c r="R342" s="20">
        <f t="shared" si="37"/>
        <v>0</v>
      </c>
      <c r="S342" s="20">
        <f>R342*[1]Factors!D329</f>
        <v>0</v>
      </c>
      <c r="T342" s="21">
        <f>R342*[1]Factors!D329*[1]Factors!E329</f>
        <v>0</v>
      </c>
      <c r="U342" s="17">
        <f>[1]Lib_RawData!AE153</f>
        <v>0</v>
      </c>
      <c r="V342" s="225"/>
      <c r="W342" s="18"/>
      <c r="X342" s="10"/>
      <c r="Y342" s="10"/>
      <c r="Z342" s="10"/>
      <c r="AA342" s="10"/>
      <c r="AB342" s="10">
        <f t="shared" si="41"/>
        <v>0</v>
      </c>
      <c r="AC342" s="10">
        <f t="shared" si="39"/>
        <v>0</v>
      </c>
      <c r="AD342" s="10"/>
      <c r="AE342" s="10"/>
      <c r="AF342" s="10">
        <f t="shared" si="42"/>
        <v>0</v>
      </c>
      <c r="AG342" s="18">
        <f t="shared" si="43"/>
        <v>0</v>
      </c>
      <c r="AH342" s="10"/>
      <c r="AI342" s="10">
        <f t="shared" ref="AI342:AI405" si="44">AC342</f>
        <v>0</v>
      </c>
      <c r="AJ342" s="10"/>
      <c r="AK342" s="18">
        <f t="shared" si="38"/>
        <v>0</v>
      </c>
    </row>
    <row r="343" spans="1:37" s="20" customFormat="1">
      <c r="A343" s="31"/>
      <c r="B343" s="31"/>
      <c r="C343" s="94"/>
      <c r="D343" s="94"/>
      <c r="E343" s="94"/>
      <c r="F343" s="149"/>
      <c r="G343" s="14">
        <v>10</v>
      </c>
      <c r="H343" s="15">
        <v>2016</v>
      </c>
      <c r="I343" s="200">
        <v>2017</v>
      </c>
      <c r="J343" s="200">
        <v>2017</v>
      </c>
      <c r="K343" s="24" t="str">
        <f>[1]Lib_RawData!G154</f>
        <v>CFO</v>
      </c>
      <c r="L343" s="17"/>
      <c r="M343" s="10">
        <f t="shared" si="40"/>
        <v>0</v>
      </c>
      <c r="N343" s="10"/>
      <c r="O343" s="18">
        <f t="shared" ref="O343:O406" si="45">N343+M343</f>
        <v>0</v>
      </c>
      <c r="P343" s="19">
        <f t="shared" ref="P343:P406" si="46">O343</f>
        <v>0</v>
      </c>
      <c r="Q343" s="20">
        <f>P343*[1]Factors!D330</f>
        <v>0</v>
      </c>
      <c r="R343" s="20">
        <f t="shared" ref="R343:R406" si="47">U343+W343</f>
        <v>0</v>
      </c>
      <c r="S343" s="20">
        <f>R343*[1]Factors!D330</f>
        <v>0</v>
      </c>
      <c r="T343" s="21">
        <f>R343*[1]Factors!D330*[1]Factors!E330</f>
        <v>0</v>
      </c>
      <c r="U343" s="17">
        <f>[1]Lib_RawData!AE154</f>
        <v>0</v>
      </c>
      <c r="V343" s="225"/>
      <c r="W343" s="18"/>
      <c r="X343" s="10"/>
      <c r="Y343" s="10"/>
      <c r="Z343" s="10"/>
      <c r="AA343" s="10"/>
      <c r="AB343" s="10">
        <f t="shared" si="41"/>
        <v>0</v>
      </c>
      <c r="AC343" s="10">
        <f t="shared" si="39"/>
        <v>0</v>
      </c>
      <c r="AD343" s="10"/>
      <c r="AE343" s="10"/>
      <c r="AF343" s="10">
        <f t="shared" si="42"/>
        <v>0</v>
      </c>
      <c r="AG343" s="18">
        <f t="shared" si="43"/>
        <v>0</v>
      </c>
      <c r="AH343" s="10"/>
      <c r="AI343" s="10">
        <f t="shared" si="44"/>
        <v>0</v>
      </c>
      <c r="AJ343" s="10"/>
      <c r="AK343" s="18">
        <f t="shared" ref="AK343:AK406" si="48">AJ343+AI343</f>
        <v>0</v>
      </c>
    </row>
    <row r="344" spans="1:37" s="20" customFormat="1">
      <c r="A344" s="31"/>
      <c r="B344" s="31"/>
      <c r="C344" s="94"/>
      <c r="D344" s="94"/>
      <c r="E344" s="94"/>
      <c r="F344" s="149"/>
      <c r="G344" s="14">
        <v>11</v>
      </c>
      <c r="H344" s="15">
        <v>2016</v>
      </c>
      <c r="I344" s="200">
        <v>2017</v>
      </c>
      <c r="J344" s="200">
        <v>2017</v>
      </c>
      <c r="K344" s="24" t="str">
        <f>[1]Lib_RawData!G155</f>
        <v>CFO</v>
      </c>
      <c r="L344" s="17"/>
      <c r="M344" s="10">
        <f t="shared" si="40"/>
        <v>0</v>
      </c>
      <c r="N344" s="10"/>
      <c r="O344" s="18">
        <f t="shared" si="45"/>
        <v>0</v>
      </c>
      <c r="P344" s="19">
        <f t="shared" si="46"/>
        <v>0</v>
      </c>
      <c r="Q344" s="20">
        <f>P344*[1]Factors!D331</f>
        <v>0</v>
      </c>
      <c r="R344" s="20">
        <f t="shared" si="47"/>
        <v>0</v>
      </c>
      <c r="S344" s="20">
        <f>R344*[1]Factors!D331</f>
        <v>0</v>
      </c>
      <c r="T344" s="21">
        <f>R344*[1]Factors!D331*[1]Factors!E331</f>
        <v>0</v>
      </c>
      <c r="U344" s="17">
        <f>[1]Lib_RawData!AE155</f>
        <v>0</v>
      </c>
      <c r="V344" s="225"/>
      <c r="W344" s="18"/>
      <c r="X344" s="10"/>
      <c r="Y344" s="10"/>
      <c r="Z344" s="10"/>
      <c r="AA344" s="10"/>
      <c r="AB344" s="10">
        <f t="shared" si="41"/>
        <v>0</v>
      </c>
      <c r="AC344" s="10">
        <f t="shared" si="39"/>
        <v>0</v>
      </c>
      <c r="AD344" s="10"/>
      <c r="AE344" s="10"/>
      <c r="AF344" s="10">
        <f t="shared" si="42"/>
        <v>0</v>
      </c>
      <c r="AG344" s="18">
        <f t="shared" si="43"/>
        <v>0</v>
      </c>
      <c r="AH344" s="10"/>
      <c r="AI344" s="10">
        <f t="shared" si="44"/>
        <v>0</v>
      </c>
      <c r="AJ344" s="10"/>
      <c r="AK344" s="18">
        <f t="shared" si="48"/>
        <v>0</v>
      </c>
    </row>
    <row r="345" spans="1:37" s="20" customFormat="1">
      <c r="A345" s="31"/>
      <c r="B345" s="31"/>
      <c r="C345" s="94"/>
      <c r="D345" s="94"/>
      <c r="E345" s="94"/>
      <c r="F345" s="149"/>
      <c r="G345" s="14">
        <v>12</v>
      </c>
      <c r="H345" s="15">
        <v>2016</v>
      </c>
      <c r="I345" s="200">
        <v>2017</v>
      </c>
      <c r="J345" s="200">
        <v>2017</v>
      </c>
      <c r="K345" s="24" t="str">
        <f>[1]Lib_RawData!G156</f>
        <v>CFO</v>
      </c>
      <c r="L345" s="17"/>
      <c r="M345" s="10">
        <f t="shared" si="40"/>
        <v>0</v>
      </c>
      <c r="N345" s="10"/>
      <c r="O345" s="18">
        <f t="shared" si="45"/>
        <v>0</v>
      </c>
      <c r="P345" s="19">
        <f t="shared" si="46"/>
        <v>0</v>
      </c>
      <c r="Q345" s="20">
        <f>P345*[1]Factors!D332</f>
        <v>0</v>
      </c>
      <c r="R345" s="20">
        <f t="shared" si="47"/>
        <v>0</v>
      </c>
      <c r="S345" s="20">
        <f>R345*[1]Factors!D332</f>
        <v>0</v>
      </c>
      <c r="T345" s="21">
        <f>R345*[1]Factors!D332*[1]Factors!E332</f>
        <v>0</v>
      </c>
      <c r="U345" s="17">
        <f>[1]Lib_RawData!AE156</f>
        <v>0</v>
      </c>
      <c r="V345" s="225"/>
      <c r="W345" s="18"/>
      <c r="X345" s="10"/>
      <c r="Y345" s="10"/>
      <c r="Z345" s="10"/>
      <c r="AA345" s="10"/>
      <c r="AB345" s="10">
        <f t="shared" si="41"/>
        <v>0</v>
      </c>
      <c r="AC345" s="10">
        <f t="shared" si="39"/>
        <v>0</v>
      </c>
      <c r="AD345" s="10"/>
      <c r="AE345" s="10"/>
      <c r="AF345" s="10">
        <f t="shared" si="42"/>
        <v>0</v>
      </c>
      <c r="AG345" s="18">
        <f t="shared" si="43"/>
        <v>0</v>
      </c>
      <c r="AH345" s="10"/>
      <c r="AI345" s="10">
        <f t="shared" si="44"/>
        <v>0</v>
      </c>
      <c r="AJ345" s="10"/>
      <c r="AK345" s="18">
        <f t="shared" si="48"/>
        <v>0</v>
      </c>
    </row>
    <row r="346" spans="1:37" s="20" customFormat="1">
      <c r="A346" s="31"/>
      <c r="B346" s="31"/>
      <c r="C346" s="94"/>
      <c r="D346" s="94"/>
      <c r="E346" s="94"/>
      <c r="F346" s="149"/>
      <c r="G346" s="14">
        <v>1</v>
      </c>
      <c r="H346" s="15">
        <v>2017</v>
      </c>
      <c r="I346" s="200">
        <v>2017</v>
      </c>
      <c r="J346" s="200">
        <v>2017</v>
      </c>
      <c r="K346" s="24" t="str">
        <f>[1]Lib_RawData!G157</f>
        <v>CFO</v>
      </c>
      <c r="L346" s="17"/>
      <c r="M346" s="10">
        <f t="shared" si="40"/>
        <v>0</v>
      </c>
      <c r="N346" s="10"/>
      <c r="O346" s="18">
        <f t="shared" si="45"/>
        <v>0</v>
      </c>
      <c r="P346" s="19">
        <f t="shared" si="46"/>
        <v>0</v>
      </c>
      <c r="Q346" s="20">
        <f>P346*[1]Factors!D333</f>
        <v>0</v>
      </c>
      <c r="R346" s="20">
        <f t="shared" si="47"/>
        <v>0</v>
      </c>
      <c r="S346" s="20">
        <f>R346*[1]Factors!D333</f>
        <v>0</v>
      </c>
      <c r="T346" s="21">
        <f>R346*[1]Factors!D333*[1]Factors!E333</f>
        <v>0</v>
      </c>
      <c r="U346" s="17">
        <f>[1]Lib_RawData!AE157</f>
        <v>0</v>
      </c>
      <c r="V346" s="225"/>
      <c r="W346" s="18"/>
      <c r="X346" s="10"/>
      <c r="Y346" s="10"/>
      <c r="Z346" s="10"/>
      <c r="AA346" s="10"/>
      <c r="AB346" s="10">
        <f t="shared" si="41"/>
        <v>0</v>
      </c>
      <c r="AC346" s="10">
        <f t="shared" si="39"/>
        <v>0</v>
      </c>
      <c r="AD346" s="10"/>
      <c r="AE346" s="10"/>
      <c r="AF346" s="10">
        <f t="shared" si="42"/>
        <v>0</v>
      </c>
      <c r="AG346" s="18">
        <f t="shared" si="43"/>
        <v>0</v>
      </c>
      <c r="AH346" s="10"/>
      <c r="AI346" s="10">
        <f t="shared" si="44"/>
        <v>0</v>
      </c>
      <c r="AJ346" s="10"/>
      <c r="AK346" s="18">
        <f t="shared" si="48"/>
        <v>0</v>
      </c>
    </row>
    <row r="347" spans="1:37" s="20" customFormat="1">
      <c r="A347" s="31"/>
      <c r="B347" s="31"/>
      <c r="C347" s="94"/>
      <c r="D347" s="94"/>
      <c r="E347" s="94"/>
      <c r="F347" s="149"/>
      <c r="G347" s="14">
        <v>2</v>
      </c>
      <c r="H347" s="15">
        <v>2017</v>
      </c>
      <c r="I347" s="200">
        <v>2017</v>
      </c>
      <c r="J347" s="200">
        <v>2017</v>
      </c>
      <c r="K347" s="24" t="str">
        <f>[1]Lib_RawData!G158</f>
        <v>CFO</v>
      </c>
      <c r="L347" s="17"/>
      <c r="M347" s="10">
        <f t="shared" si="40"/>
        <v>0</v>
      </c>
      <c r="N347" s="10"/>
      <c r="O347" s="18">
        <f t="shared" si="45"/>
        <v>0</v>
      </c>
      <c r="P347" s="19">
        <f t="shared" si="46"/>
        <v>0</v>
      </c>
      <c r="Q347" s="20">
        <f>P347*[1]Factors!D334</f>
        <v>0</v>
      </c>
      <c r="R347" s="20">
        <f t="shared" si="47"/>
        <v>0</v>
      </c>
      <c r="S347" s="20">
        <f>R347*[1]Factors!D334</f>
        <v>0</v>
      </c>
      <c r="T347" s="21">
        <f>R347*[1]Factors!D334*[1]Factors!E334</f>
        <v>0</v>
      </c>
      <c r="U347" s="17">
        <f>[1]Lib_RawData!AE158</f>
        <v>0</v>
      </c>
      <c r="V347" s="225"/>
      <c r="W347" s="18"/>
      <c r="X347" s="10"/>
      <c r="Y347" s="10"/>
      <c r="Z347" s="10"/>
      <c r="AA347" s="10"/>
      <c r="AB347" s="10">
        <f t="shared" si="41"/>
        <v>0</v>
      </c>
      <c r="AC347" s="10">
        <f t="shared" si="39"/>
        <v>0</v>
      </c>
      <c r="AD347" s="10"/>
      <c r="AE347" s="10"/>
      <c r="AF347" s="10">
        <f t="shared" si="42"/>
        <v>0</v>
      </c>
      <c r="AG347" s="18">
        <f t="shared" si="43"/>
        <v>0</v>
      </c>
      <c r="AH347" s="10"/>
      <c r="AI347" s="10">
        <f t="shared" si="44"/>
        <v>0</v>
      </c>
      <c r="AJ347" s="10"/>
      <c r="AK347" s="18">
        <f t="shared" si="48"/>
        <v>0</v>
      </c>
    </row>
    <row r="348" spans="1:37" s="20" customFormat="1">
      <c r="A348" s="31"/>
      <c r="B348" s="31"/>
      <c r="C348" s="94"/>
      <c r="D348" s="94"/>
      <c r="E348" s="94"/>
      <c r="F348" s="149"/>
      <c r="G348" s="14">
        <v>3</v>
      </c>
      <c r="H348" s="15">
        <v>2017</v>
      </c>
      <c r="I348" s="200">
        <v>2017</v>
      </c>
      <c r="J348" s="200">
        <v>2017</v>
      </c>
      <c r="K348" s="24" t="str">
        <f>[1]Lib_RawData!G159</f>
        <v>CFO</v>
      </c>
      <c r="L348" s="17"/>
      <c r="M348" s="10">
        <f t="shared" si="40"/>
        <v>0</v>
      </c>
      <c r="N348" s="10"/>
      <c r="O348" s="18">
        <f t="shared" si="45"/>
        <v>0</v>
      </c>
      <c r="P348" s="19">
        <f t="shared" si="46"/>
        <v>0</v>
      </c>
      <c r="Q348" s="20">
        <f>P348*[1]Factors!D335</f>
        <v>0</v>
      </c>
      <c r="R348" s="20">
        <f t="shared" si="47"/>
        <v>0</v>
      </c>
      <c r="S348" s="20">
        <f>R348*[1]Factors!D335</f>
        <v>0</v>
      </c>
      <c r="T348" s="21">
        <f>R348*[1]Factors!D335*[1]Factors!E335</f>
        <v>0</v>
      </c>
      <c r="U348" s="17">
        <f>[1]Lib_RawData!AE159</f>
        <v>0</v>
      </c>
      <c r="V348" s="225"/>
      <c r="W348" s="18"/>
      <c r="X348" s="10"/>
      <c r="Y348" s="10"/>
      <c r="Z348" s="10"/>
      <c r="AA348" s="10"/>
      <c r="AB348" s="10">
        <f t="shared" si="41"/>
        <v>0</v>
      </c>
      <c r="AC348" s="10">
        <f t="shared" si="39"/>
        <v>0</v>
      </c>
      <c r="AD348" s="10"/>
      <c r="AE348" s="10"/>
      <c r="AF348" s="10">
        <f t="shared" si="42"/>
        <v>0</v>
      </c>
      <c r="AG348" s="18">
        <f t="shared" si="43"/>
        <v>0</v>
      </c>
      <c r="AH348" s="10"/>
      <c r="AI348" s="10">
        <f t="shared" si="44"/>
        <v>0</v>
      </c>
      <c r="AJ348" s="10"/>
      <c r="AK348" s="18">
        <f t="shared" si="48"/>
        <v>0</v>
      </c>
    </row>
    <row r="349" spans="1:37" s="20" customFormat="1">
      <c r="A349" s="31"/>
      <c r="B349" s="31"/>
      <c r="C349" s="94"/>
      <c r="D349" s="94"/>
      <c r="E349" s="94"/>
      <c r="F349" s="149"/>
      <c r="G349" s="14">
        <v>4</v>
      </c>
      <c r="H349" s="15">
        <v>2017</v>
      </c>
      <c r="I349" s="200">
        <v>2017</v>
      </c>
      <c r="J349" s="200">
        <v>2018</v>
      </c>
      <c r="K349" s="24" t="str">
        <f>[1]Lib_RawData!G160</f>
        <v>CFO</v>
      </c>
      <c r="L349" s="17"/>
      <c r="M349" s="10">
        <f t="shared" si="40"/>
        <v>0</v>
      </c>
      <c r="N349" s="10"/>
      <c r="O349" s="18">
        <f t="shared" si="45"/>
        <v>0</v>
      </c>
      <c r="P349" s="19">
        <f t="shared" si="46"/>
        <v>0</v>
      </c>
      <c r="Q349" s="20">
        <f>P349*[1]Factors!D336</f>
        <v>0</v>
      </c>
      <c r="R349" s="20">
        <f t="shared" si="47"/>
        <v>0</v>
      </c>
      <c r="S349" s="20">
        <f>R349*[1]Factors!D336</f>
        <v>0</v>
      </c>
      <c r="T349" s="21">
        <f>R349*[1]Factors!D336*[1]Factors!E336</f>
        <v>0</v>
      </c>
      <c r="U349" s="17">
        <f>[1]Lib_RawData!AE160</f>
        <v>0</v>
      </c>
      <c r="V349" s="225"/>
      <c r="W349" s="18"/>
      <c r="X349" s="10"/>
      <c r="Y349" s="10"/>
      <c r="Z349" s="10"/>
      <c r="AA349" s="10"/>
      <c r="AB349" s="10">
        <f t="shared" si="41"/>
        <v>0</v>
      </c>
      <c r="AC349" s="10">
        <f t="shared" si="39"/>
        <v>0</v>
      </c>
      <c r="AD349" s="10"/>
      <c r="AE349" s="10"/>
      <c r="AF349" s="10">
        <f t="shared" si="42"/>
        <v>0</v>
      </c>
      <c r="AG349" s="18">
        <f t="shared" si="43"/>
        <v>0</v>
      </c>
      <c r="AH349" s="10"/>
      <c r="AI349" s="10">
        <f t="shared" si="44"/>
        <v>0</v>
      </c>
      <c r="AJ349" s="10"/>
      <c r="AK349" s="18">
        <f t="shared" si="48"/>
        <v>0</v>
      </c>
    </row>
    <row r="350" spans="1:37" s="20" customFormat="1">
      <c r="A350" s="31"/>
      <c r="B350" s="31"/>
      <c r="C350" s="94"/>
      <c r="D350" s="94"/>
      <c r="E350" s="94"/>
      <c r="F350" s="149"/>
      <c r="G350" s="14">
        <v>5</v>
      </c>
      <c r="H350" s="15">
        <v>2017</v>
      </c>
      <c r="I350" s="200">
        <v>2017</v>
      </c>
      <c r="J350" s="200">
        <v>2018</v>
      </c>
      <c r="K350" s="24" t="str">
        <f>[1]Lib_RawData!G161</f>
        <v>CFO</v>
      </c>
      <c r="L350" s="17"/>
      <c r="M350" s="10">
        <f t="shared" si="40"/>
        <v>0</v>
      </c>
      <c r="N350" s="10"/>
      <c r="O350" s="18">
        <f t="shared" si="45"/>
        <v>0</v>
      </c>
      <c r="P350" s="19">
        <f t="shared" si="46"/>
        <v>0</v>
      </c>
      <c r="Q350" s="20">
        <f>P350*[1]Factors!D337</f>
        <v>0</v>
      </c>
      <c r="R350" s="20">
        <f t="shared" si="47"/>
        <v>0</v>
      </c>
      <c r="S350" s="20">
        <f>R350*[1]Factors!D337</f>
        <v>0</v>
      </c>
      <c r="T350" s="21">
        <f>R350*[1]Factors!D337*[1]Factors!E337</f>
        <v>0</v>
      </c>
      <c r="U350" s="17">
        <f>[1]Lib_RawData!AE161</f>
        <v>0</v>
      </c>
      <c r="V350" s="225"/>
      <c r="W350" s="18"/>
      <c r="X350" s="10"/>
      <c r="Y350" s="10"/>
      <c r="Z350" s="10"/>
      <c r="AA350" s="10"/>
      <c r="AB350" s="10">
        <f t="shared" si="41"/>
        <v>0</v>
      </c>
      <c r="AC350" s="10">
        <f t="shared" si="39"/>
        <v>0</v>
      </c>
      <c r="AD350" s="10"/>
      <c r="AE350" s="10"/>
      <c r="AF350" s="10">
        <f t="shared" si="42"/>
        <v>0</v>
      </c>
      <c r="AG350" s="18">
        <f t="shared" si="43"/>
        <v>0</v>
      </c>
      <c r="AH350" s="10"/>
      <c r="AI350" s="10">
        <f t="shared" si="44"/>
        <v>0</v>
      </c>
      <c r="AJ350" s="10"/>
      <c r="AK350" s="18">
        <f t="shared" si="48"/>
        <v>0</v>
      </c>
    </row>
    <row r="351" spans="1:37" s="20" customFormat="1">
      <c r="A351" s="31"/>
      <c r="B351" s="31"/>
      <c r="C351" s="94"/>
      <c r="D351" s="94"/>
      <c r="E351" s="94"/>
      <c r="F351" s="149"/>
      <c r="G351" s="14">
        <v>6</v>
      </c>
      <c r="H351" s="15">
        <v>2017</v>
      </c>
      <c r="I351" s="200">
        <v>2017</v>
      </c>
      <c r="J351" s="200">
        <v>2018</v>
      </c>
      <c r="K351" s="24" t="str">
        <f>[1]Lib_RawData!G162</f>
        <v>CFO</v>
      </c>
      <c r="L351" s="17"/>
      <c r="M351" s="10">
        <f t="shared" si="40"/>
        <v>0</v>
      </c>
      <c r="N351" s="10"/>
      <c r="O351" s="18">
        <f t="shared" si="45"/>
        <v>0</v>
      </c>
      <c r="P351" s="19">
        <f t="shared" si="46"/>
        <v>0</v>
      </c>
      <c r="Q351" s="20">
        <f>P351*[1]Factors!D338</f>
        <v>0</v>
      </c>
      <c r="R351" s="20">
        <f t="shared" si="47"/>
        <v>0</v>
      </c>
      <c r="S351" s="20">
        <f>R351*[1]Factors!D338</f>
        <v>0</v>
      </c>
      <c r="T351" s="21">
        <f>R351*[1]Factors!D338*[1]Factors!E338</f>
        <v>0</v>
      </c>
      <c r="U351" s="17">
        <f>[1]Lib_RawData!AE162</f>
        <v>0</v>
      </c>
      <c r="V351" s="225"/>
      <c r="W351" s="18"/>
      <c r="X351" s="10"/>
      <c r="Y351" s="10"/>
      <c r="Z351" s="10"/>
      <c r="AA351" s="10"/>
      <c r="AB351" s="10">
        <f t="shared" si="41"/>
        <v>0</v>
      </c>
      <c r="AC351" s="10">
        <f t="shared" si="39"/>
        <v>0</v>
      </c>
      <c r="AD351" s="10"/>
      <c r="AE351" s="10"/>
      <c r="AF351" s="10">
        <f t="shared" si="42"/>
        <v>0</v>
      </c>
      <c r="AG351" s="18">
        <f t="shared" si="43"/>
        <v>0</v>
      </c>
      <c r="AH351" s="10"/>
      <c r="AI351" s="10">
        <f t="shared" si="44"/>
        <v>0</v>
      </c>
      <c r="AJ351" s="10"/>
      <c r="AK351" s="18">
        <f t="shared" si="48"/>
        <v>0</v>
      </c>
    </row>
    <row r="352" spans="1:37" s="20" customFormat="1">
      <c r="A352" s="31"/>
      <c r="B352" s="31"/>
      <c r="C352" s="94"/>
      <c r="D352" s="94"/>
      <c r="E352" s="94"/>
      <c r="F352" s="149"/>
      <c r="G352" s="14">
        <v>7</v>
      </c>
      <c r="H352" s="15">
        <v>2017</v>
      </c>
      <c r="I352" s="200">
        <v>2018</v>
      </c>
      <c r="J352" s="200">
        <v>2018</v>
      </c>
      <c r="K352" s="24" t="str">
        <f>[1]Lib_RawData!G163</f>
        <v>CFO</v>
      </c>
      <c r="L352" s="17"/>
      <c r="M352" s="10">
        <f t="shared" si="40"/>
        <v>0</v>
      </c>
      <c r="N352" s="10"/>
      <c r="O352" s="18">
        <f t="shared" si="45"/>
        <v>0</v>
      </c>
      <c r="P352" s="19">
        <f t="shared" si="46"/>
        <v>0</v>
      </c>
      <c r="Q352" s="20">
        <f>P352*[1]Factors!D339</f>
        <v>0</v>
      </c>
      <c r="R352" s="20">
        <f t="shared" si="47"/>
        <v>0</v>
      </c>
      <c r="S352" s="20">
        <f>R352*[1]Factors!D339</f>
        <v>0</v>
      </c>
      <c r="T352" s="21">
        <f>R352*[1]Factors!D339*[1]Factors!E339</f>
        <v>0</v>
      </c>
      <c r="U352" s="17">
        <f>[1]Lib_RawData!AE163</f>
        <v>0</v>
      </c>
      <c r="V352" s="225"/>
      <c r="W352" s="18"/>
      <c r="X352" s="10"/>
      <c r="Y352" s="10"/>
      <c r="Z352" s="10"/>
      <c r="AA352" s="10"/>
      <c r="AB352" s="10">
        <f t="shared" si="41"/>
        <v>0</v>
      </c>
      <c r="AC352" s="10">
        <f t="shared" si="39"/>
        <v>0</v>
      </c>
      <c r="AD352" s="10"/>
      <c r="AE352" s="10"/>
      <c r="AF352" s="10">
        <f t="shared" si="42"/>
        <v>0</v>
      </c>
      <c r="AG352" s="18">
        <f t="shared" si="43"/>
        <v>0</v>
      </c>
      <c r="AH352" s="10"/>
      <c r="AI352" s="10">
        <f t="shared" si="44"/>
        <v>0</v>
      </c>
      <c r="AJ352" s="10"/>
      <c r="AK352" s="18">
        <f t="shared" si="48"/>
        <v>0</v>
      </c>
    </row>
    <row r="353" spans="1:37" s="20" customFormat="1">
      <c r="A353" s="31"/>
      <c r="B353" s="31"/>
      <c r="C353" s="94"/>
      <c r="D353" s="94"/>
      <c r="E353" s="94"/>
      <c r="F353" s="149"/>
      <c r="G353" s="14">
        <v>8</v>
      </c>
      <c r="H353" s="15">
        <v>2017</v>
      </c>
      <c r="I353" s="200">
        <v>2018</v>
      </c>
      <c r="J353" s="200">
        <v>2018</v>
      </c>
      <c r="K353" s="24" t="str">
        <f>[1]Lib_RawData!G164</f>
        <v>CFO</v>
      </c>
      <c r="L353" s="17"/>
      <c r="M353" s="10">
        <f t="shared" si="40"/>
        <v>0</v>
      </c>
      <c r="N353" s="10"/>
      <c r="O353" s="18">
        <f t="shared" si="45"/>
        <v>0</v>
      </c>
      <c r="P353" s="19">
        <f t="shared" si="46"/>
        <v>0</v>
      </c>
      <c r="Q353" s="20">
        <f>P353*[1]Factors!D340</f>
        <v>0</v>
      </c>
      <c r="R353" s="20">
        <f t="shared" si="47"/>
        <v>0</v>
      </c>
      <c r="S353" s="20">
        <f>R353*[1]Factors!D340</f>
        <v>0</v>
      </c>
      <c r="T353" s="21">
        <f>R353*[1]Factors!D340*[1]Factors!E340</f>
        <v>0</v>
      </c>
      <c r="U353" s="17">
        <f>[1]Lib_RawData!AE164</f>
        <v>0</v>
      </c>
      <c r="V353" s="225"/>
      <c r="W353" s="18"/>
      <c r="X353" s="10"/>
      <c r="Y353" s="10"/>
      <c r="Z353" s="10"/>
      <c r="AA353" s="10"/>
      <c r="AB353" s="10">
        <f t="shared" si="41"/>
        <v>0</v>
      </c>
      <c r="AC353" s="10">
        <f t="shared" ref="AC353:AC416" si="49">AA353*U353+AB353*V353</f>
        <v>0</v>
      </c>
      <c r="AD353" s="10"/>
      <c r="AE353" s="10"/>
      <c r="AF353" s="10">
        <f t="shared" si="42"/>
        <v>0</v>
      </c>
      <c r="AG353" s="18">
        <f t="shared" si="43"/>
        <v>0</v>
      </c>
      <c r="AH353" s="10"/>
      <c r="AI353" s="10">
        <f t="shared" si="44"/>
        <v>0</v>
      </c>
      <c r="AJ353" s="10"/>
      <c r="AK353" s="18">
        <f t="shared" si="48"/>
        <v>0</v>
      </c>
    </row>
    <row r="354" spans="1:37" s="20" customFormat="1">
      <c r="A354" s="31"/>
      <c r="B354" s="31"/>
      <c r="C354" s="94"/>
      <c r="D354" s="94"/>
      <c r="E354" s="94"/>
      <c r="F354" s="149"/>
      <c r="G354" s="14">
        <v>9</v>
      </c>
      <c r="H354" s="15">
        <v>2017</v>
      </c>
      <c r="I354" s="200">
        <v>2018</v>
      </c>
      <c r="J354" s="200">
        <v>2018</v>
      </c>
      <c r="K354" s="24" t="str">
        <f>[1]Lib_RawData!G165</f>
        <v>CFO</v>
      </c>
      <c r="L354" s="17"/>
      <c r="M354" s="10">
        <f t="shared" si="40"/>
        <v>0</v>
      </c>
      <c r="N354" s="10"/>
      <c r="O354" s="18">
        <f t="shared" si="45"/>
        <v>0</v>
      </c>
      <c r="P354" s="19">
        <f t="shared" si="46"/>
        <v>0</v>
      </c>
      <c r="Q354" s="20">
        <f>P354*[1]Factors!D341</f>
        <v>0</v>
      </c>
      <c r="R354" s="20">
        <f t="shared" si="47"/>
        <v>0</v>
      </c>
      <c r="S354" s="20">
        <f>R354*[1]Factors!D341</f>
        <v>0</v>
      </c>
      <c r="T354" s="21">
        <f>R354*[1]Factors!D341*[1]Factors!E341</f>
        <v>0</v>
      </c>
      <c r="U354" s="17">
        <f>[1]Lib_RawData!AE165</f>
        <v>0</v>
      </c>
      <c r="V354" s="225"/>
      <c r="W354" s="18"/>
      <c r="X354" s="10"/>
      <c r="Y354" s="10"/>
      <c r="Z354" s="10"/>
      <c r="AA354" s="10"/>
      <c r="AB354" s="10">
        <f t="shared" si="41"/>
        <v>0</v>
      </c>
      <c r="AC354" s="10">
        <f t="shared" si="49"/>
        <v>0</v>
      </c>
      <c r="AD354" s="10"/>
      <c r="AE354" s="10"/>
      <c r="AF354" s="10">
        <f t="shared" si="42"/>
        <v>0</v>
      </c>
      <c r="AG354" s="18">
        <f t="shared" si="43"/>
        <v>0</v>
      </c>
      <c r="AH354" s="10"/>
      <c r="AI354" s="10">
        <f t="shared" si="44"/>
        <v>0</v>
      </c>
      <c r="AJ354" s="10"/>
      <c r="AK354" s="18">
        <f t="shared" si="48"/>
        <v>0</v>
      </c>
    </row>
    <row r="355" spans="1:37" s="20" customFormat="1">
      <c r="A355" s="31"/>
      <c r="B355" s="31"/>
      <c r="C355" s="94"/>
      <c r="D355" s="94"/>
      <c r="E355" s="94"/>
      <c r="F355" s="149"/>
      <c r="G355" s="14">
        <v>10</v>
      </c>
      <c r="H355" s="15">
        <v>2017</v>
      </c>
      <c r="I355" s="200">
        <v>2018</v>
      </c>
      <c r="J355" s="200">
        <v>2018</v>
      </c>
      <c r="K355" s="24" t="str">
        <f>[1]Lib_RawData!G166</f>
        <v>CFO</v>
      </c>
      <c r="L355" s="17"/>
      <c r="M355" s="10">
        <f t="shared" si="40"/>
        <v>0</v>
      </c>
      <c r="N355" s="10"/>
      <c r="O355" s="18">
        <f t="shared" si="45"/>
        <v>0</v>
      </c>
      <c r="P355" s="19">
        <f t="shared" si="46"/>
        <v>0</v>
      </c>
      <c r="Q355" s="20">
        <f>P355*[1]Factors!D342</f>
        <v>0</v>
      </c>
      <c r="R355" s="20">
        <f t="shared" si="47"/>
        <v>0</v>
      </c>
      <c r="S355" s="20">
        <f>R355*[1]Factors!D342</f>
        <v>0</v>
      </c>
      <c r="T355" s="21">
        <f>R355*[1]Factors!D342*[1]Factors!E342</f>
        <v>0</v>
      </c>
      <c r="U355" s="17">
        <f>[1]Lib_RawData!AE166</f>
        <v>0</v>
      </c>
      <c r="V355" s="225"/>
      <c r="W355" s="18"/>
      <c r="X355" s="10"/>
      <c r="Y355" s="10"/>
      <c r="Z355" s="10"/>
      <c r="AA355" s="10"/>
      <c r="AB355" s="10">
        <f t="shared" si="41"/>
        <v>0</v>
      </c>
      <c r="AC355" s="10">
        <f t="shared" si="49"/>
        <v>0</v>
      </c>
      <c r="AD355" s="10"/>
      <c r="AE355" s="10"/>
      <c r="AF355" s="10">
        <f t="shared" si="42"/>
        <v>0</v>
      </c>
      <c r="AG355" s="18">
        <f t="shared" si="43"/>
        <v>0</v>
      </c>
      <c r="AH355" s="10"/>
      <c r="AI355" s="10">
        <f t="shared" si="44"/>
        <v>0</v>
      </c>
      <c r="AJ355" s="10"/>
      <c r="AK355" s="18">
        <f t="shared" si="48"/>
        <v>0</v>
      </c>
    </row>
    <row r="356" spans="1:37" s="20" customFormat="1">
      <c r="A356" s="31"/>
      <c r="B356" s="31"/>
      <c r="C356" s="94"/>
      <c r="D356" s="94"/>
      <c r="E356" s="94"/>
      <c r="F356" s="149"/>
      <c r="G356" s="14">
        <v>11</v>
      </c>
      <c r="H356" s="15">
        <v>2017</v>
      </c>
      <c r="I356" s="200">
        <v>2018</v>
      </c>
      <c r="J356" s="200">
        <v>2018</v>
      </c>
      <c r="K356" s="24" t="str">
        <f>[1]Lib_RawData!G167</f>
        <v>CFO</v>
      </c>
      <c r="L356" s="17"/>
      <c r="M356" s="10">
        <f t="shared" si="40"/>
        <v>0</v>
      </c>
      <c r="N356" s="10"/>
      <c r="O356" s="18">
        <f t="shared" si="45"/>
        <v>0</v>
      </c>
      <c r="P356" s="19">
        <f t="shared" si="46"/>
        <v>0</v>
      </c>
      <c r="Q356" s="20">
        <f>P356*[1]Factors!D343</f>
        <v>0</v>
      </c>
      <c r="R356" s="20">
        <f t="shared" si="47"/>
        <v>0</v>
      </c>
      <c r="S356" s="20">
        <f>R356*[1]Factors!D343</f>
        <v>0</v>
      </c>
      <c r="T356" s="21">
        <f>R356*[1]Factors!D343*[1]Factors!E343</f>
        <v>0</v>
      </c>
      <c r="U356" s="17">
        <f>[1]Lib_RawData!AE167</f>
        <v>0</v>
      </c>
      <c r="V356" s="225"/>
      <c r="W356" s="18"/>
      <c r="X356" s="10"/>
      <c r="Y356" s="10"/>
      <c r="Z356" s="10"/>
      <c r="AA356" s="10"/>
      <c r="AB356" s="10">
        <f t="shared" si="41"/>
        <v>0</v>
      </c>
      <c r="AC356" s="10">
        <f t="shared" si="49"/>
        <v>0</v>
      </c>
      <c r="AD356" s="10"/>
      <c r="AE356" s="10"/>
      <c r="AF356" s="10">
        <f t="shared" si="42"/>
        <v>0</v>
      </c>
      <c r="AG356" s="18">
        <f t="shared" si="43"/>
        <v>0</v>
      </c>
      <c r="AH356" s="10"/>
      <c r="AI356" s="10">
        <f t="shared" si="44"/>
        <v>0</v>
      </c>
      <c r="AJ356" s="10"/>
      <c r="AK356" s="18">
        <f t="shared" si="48"/>
        <v>0</v>
      </c>
    </row>
    <row r="357" spans="1:37" s="20" customFormat="1">
      <c r="A357" s="31"/>
      <c r="B357" s="31"/>
      <c r="C357" s="94"/>
      <c r="D357" s="94"/>
      <c r="E357" s="94"/>
      <c r="F357" s="149"/>
      <c r="G357" s="14">
        <v>12</v>
      </c>
      <c r="H357" s="15">
        <v>2017</v>
      </c>
      <c r="I357" s="200">
        <v>2018</v>
      </c>
      <c r="J357" s="200">
        <v>2018</v>
      </c>
      <c r="K357" s="24" t="str">
        <f>[1]Lib_RawData!G168</f>
        <v>CFO</v>
      </c>
      <c r="L357" s="17"/>
      <c r="M357" s="10">
        <f t="shared" si="40"/>
        <v>0</v>
      </c>
      <c r="N357" s="10"/>
      <c r="O357" s="18">
        <f t="shared" si="45"/>
        <v>0</v>
      </c>
      <c r="P357" s="19">
        <f t="shared" si="46"/>
        <v>0</v>
      </c>
      <c r="Q357" s="20">
        <f>P357*[1]Factors!D344</f>
        <v>0</v>
      </c>
      <c r="R357" s="20">
        <f t="shared" si="47"/>
        <v>0</v>
      </c>
      <c r="S357" s="20">
        <f>R357*[1]Factors!D344</f>
        <v>0</v>
      </c>
      <c r="T357" s="21">
        <f>R357*[1]Factors!D344*[1]Factors!E344</f>
        <v>0</v>
      </c>
      <c r="U357" s="17">
        <f>[1]Lib_RawData!AE168</f>
        <v>0</v>
      </c>
      <c r="V357" s="225"/>
      <c r="W357" s="18"/>
      <c r="X357" s="10"/>
      <c r="Y357" s="10"/>
      <c r="Z357" s="10"/>
      <c r="AA357" s="10"/>
      <c r="AB357" s="10">
        <f t="shared" si="41"/>
        <v>0</v>
      </c>
      <c r="AC357" s="10">
        <f t="shared" si="49"/>
        <v>0</v>
      </c>
      <c r="AD357" s="10"/>
      <c r="AE357" s="10"/>
      <c r="AF357" s="10">
        <f t="shared" si="42"/>
        <v>0</v>
      </c>
      <c r="AG357" s="18">
        <f t="shared" si="43"/>
        <v>0</v>
      </c>
      <c r="AH357" s="10"/>
      <c r="AI357" s="10">
        <f t="shared" si="44"/>
        <v>0</v>
      </c>
      <c r="AJ357" s="10"/>
      <c r="AK357" s="18">
        <f t="shared" si="48"/>
        <v>0</v>
      </c>
    </row>
    <row r="358" spans="1:37" s="20" customFormat="1">
      <c r="A358" s="31"/>
      <c r="B358" s="31"/>
      <c r="C358" s="94"/>
      <c r="D358" s="94"/>
      <c r="E358" s="94"/>
      <c r="F358" s="149"/>
      <c r="G358" s="14">
        <v>1</v>
      </c>
      <c r="H358" s="15">
        <v>2018</v>
      </c>
      <c r="I358" s="200">
        <v>2018</v>
      </c>
      <c r="J358" s="200">
        <v>2018</v>
      </c>
      <c r="K358" s="24" t="str">
        <f>[1]Lib_RawData!G169</f>
        <v>CFO</v>
      </c>
      <c r="L358" s="17"/>
      <c r="M358" s="10">
        <f t="shared" si="40"/>
        <v>0</v>
      </c>
      <c r="N358" s="10"/>
      <c r="O358" s="18">
        <f t="shared" si="45"/>
        <v>0</v>
      </c>
      <c r="P358" s="19">
        <f t="shared" si="46"/>
        <v>0</v>
      </c>
      <c r="Q358" s="20">
        <f>P358*[1]Factors!D345</f>
        <v>0</v>
      </c>
      <c r="R358" s="20">
        <f t="shared" si="47"/>
        <v>0</v>
      </c>
      <c r="S358" s="20">
        <f>R358*[1]Factors!D345</f>
        <v>0</v>
      </c>
      <c r="T358" s="21">
        <f>R358*[1]Factors!D345*[1]Factors!E345</f>
        <v>0</v>
      </c>
      <c r="U358" s="17">
        <f>[1]Lib_RawData!AE169</f>
        <v>0</v>
      </c>
      <c r="V358" s="225"/>
      <c r="W358" s="18"/>
      <c r="X358" s="10"/>
      <c r="Y358" s="10"/>
      <c r="Z358" s="10"/>
      <c r="AA358" s="10"/>
      <c r="AB358" s="10">
        <f t="shared" si="41"/>
        <v>0</v>
      </c>
      <c r="AC358" s="10">
        <f t="shared" si="49"/>
        <v>0</v>
      </c>
      <c r="AD358" s="10"/>
      <c r="AE358" s="10"/>
      <c r="AF358" s="10">
        <f t="shared" si="42"/>
        <v>0</v>
      </c>
      <c r="AG358" s="18">
        <f t="shared" si="43"/>
        <v>0</v>
      </c>
      <c r="AH358" s="10"/>
      <c r="AI358" s="10">
        <f t="shared" si="44"/>
        <v>0</v>
      </c>
      <c r="AJ358" s="10"/>
      <c r="AK358" s="18">
        <f t="shared" si="48"/>
        <v>0</v>
      </c>
    </row>
    <row r="359" spans="1:37" s="20" customFormat="1">
      <c r="A359" s="31"/>
      <c r="B359" s="31"/>
      <c r="C359" s="94"/>
      <c r="D359" s="94"/>
      <c r="E359" s="94"/>
      <c r="F359" s="149"/>
      <c r="G359" s="14">
        <v>2</v>
      </c>
      <c r="H359" s="15">
        <v>2018</v>
      </c>
      <c r="I359" s="200">
        <v>2018</v>
      </c>
      <c r="J359" s="200">
        <v>2018</v>
      </c>
      <c r="K359" s="24" t="str">
        <f>[1]Lib_RawData!G170</f>
        <v>CFO</v>
      </c>
      <c r="L359" s="17"/>
      <c r="M359" s="10">
        <f t="shared" si="40"/>
        <v>0</v>
      </c>
      <c r="N359" s="10"/>
      <c r="O359" s="18">
        <f t="shared" si="45"/>
        <v>0</v>
      </c>
      <c r="P359" s="19">
        <f t="shared" si="46"/>
        <v>0</v>
      </c>
      <c r="Q359" s="20">
        <f>P359*[1]Factors!D346</f>
        <v>0</v>
      </c>
      <c r="R359" s="20">
        <f t="shared" si="47"/>
        <v>0</v>
      </c>
      <c r="S359" s="20">
        <f>R359*[1]Factors!D346</f>
        <v>0</v>
      </c>
      <c r="T359" s="21">
        <f>R359*[1]Factors!D346*[1]Factors!E346</f>
        <v>0</v>
      </c>
      <c r="U359" s="17">
        <f>[1]Lib_RawData!AE170</f>
        <v>0</v>
      </c>
      <c r="V359" s="225"/>
      <c r="W359" s="18"/>
      <c r="X359" s="10"/>
      <c r="Y359" s="10"/>
      <c r="Z359" s="10"/>
      <c r="AA359" s="10"/>
      <c r="AB359" s="10">
        <f t="shared" si="41"/>
        <v>0</v>
      </c>
      <c r="AC359" s="10">
        <f t="shared" si="49"/>
        <v>0</v>
      </c>
      <c r="AD359" s="10"/>
      <c r="AE359" s="10"/>
      <c r="AF359" s="10">
        <f t="shared" si="42"/>
        <v>0</v>
      </c>
      <c r="AG359" s="18">
        <f t="shared" si="43"/>
        <v>0</v>
      </c>
      <c r="AH359" s="10"/>
      <c r="AI359" s="10">
        <f t="shared" si="44"/>
        <v>0</v>
      </c>
      <c r="AJ359" s="10"/>
      <c r="AK359" s="18">
        <f t="shared" si="48"/>
        <v>0</v>
      </c>
    </row>
    <row r="360" spans="1:37" s="20" customFormat="1">
      <c r="A360" s="31"/>
      <c r="B360" s="31"/>
      <c r="C360" s="94"/>
      <c r="D360" s="94"/>
      <c r="E360" s="94"/>
      <c r="F360" s="149"/>
      <c r="G360" s="14">
        <v>3</v>
      </c>
      <c r="H360" s="15">
        <v>2018</v>
      </c>
      <c r="I360" s="200">
        <v>2018</v>
      </c>
      <c r="J360" s="200">
        <v>2018</v>
      </c>
      <c r="K360" s="24" t="str">
        <f>[1]Lib_RawData!G171</f>
        <v>CFO</v>
      </c>
      <c r="L360" s="17"/>
      <c r="M360" s="10">
        <f t="shared" si="40"/>
        <v>0</v>
      </c>
      <c r="N360" s="10"/>
      <c r="O360" s="18">
        <f t="shared" si="45"/>
        <v>0</v>
      </c>
      <c r="P360" s="19">
        <f t="shared" si="46"/>
        <v>0</v>
      </c>
      <c r="Q360" s="20">
        <f>P360*[1]Factors!D347</f>
        <v>0</v>
      </c>
      <c r="R360" s="20">
        <f t="shared" si="47"/>
        <v>0</v>
      </c>
      <c r="S360" s="20">
        <f>R360*[1]Factors!D347</f>
        <v>0</v>
      </c>
      <c r="T360" s="21">
        <f>R360*[1]Factors!D347*[1]Factors!E347</f>
        <v>0</v>
      </c>
      <c r="U360" s="17">
        <f>[1]Lib_RawData!AE171</f>
        <v>0</v>
      </c>
      <c r="V360" s="225"/>
      <c r="W360" s="18"/>
      <c r="X360" s="10"/>
      <c r="Y360" s="10"/>
      <c r="Z360" s="10"/>
      <c r="AA360" s="10"/>
      <c r="AB360" s="10">
        <f t="shared" si="41"/>
        <v>0</v>
      </c>
      <c r="AC360" s="10">
        <f t="shared" si="49"/>
        <v>0</v>
      </c>
      <c r="AD360" s="10"/>
      <c r="AE360" s="10"/>
      <c r="AF360" s="10">
        <f t="shared" si="42"/>
        <v>0</v>
      </c>
      <c r="AG360" s="18">
        <f t="shared" si="43"/>
        <v>0</v>
      </c>
      <c r="AH360" s="10"/>
      <c r="AI360" s="10">
        <f t="shared" si="44"/>
        <v>0</v>
      </c>
      <c r="AJ360" s="10"/>
      <c r="AK360" s="18">
        <f t="shared" si="48"/>
        <v>0</v>
      </c>
    </row>
    <row r="361" spans="1:37" s="20" customFormat="1">
      <c r="A361" s="31"/>
      <c r="B361" s="31"/>
      <c r="C361" s="94"/>
      <c r="D361" s="94"/>
      <c r="E361" s="94"/>
      <c r="F361" s="149"/>
      <c r="G361" s="14">
        <v>4</v>
      </c>
      <c r="H361" s="15">
        <v>2018</v>
      </c>
      <c r="I361" s="200">
        <v>2018</v>
      </c>
      <c r="J361" s="200">
        <v>2019</v>
      </c>
      <c r="K361" s="24" t="str">
        <f>[1]Lib_RawData!G172</f>
        <v>CFO</v>
      </c>
      <c r="L361" s="17"/>
      <c r="M361" s="10">
        <f t="shared" si="40"/>
        <v>0</v>
      </c>
      <c r="N361" s="10"/>
      <c r="O361" s="18">
        <f t="shared" si="45"/>
        <v>0</v>
      </c>
      <c r="P361" s="19">
        <f t="shared" si="46"/>
        <v>0</v>
      </c>
      <c r="Q361" s="20">
        <f>P361*[1]Factors!D348</f>
        <v>0</v>
      </c>
      <c r="R361" s="20">
        <f t="shared" si="47"/>
        <v>0</v>
      </c>
      <c r="S361" s="20">
        <f>R361*[1]Factors!D348</f>
        <v>0</v>
      </c>
      <c r="T361" s="21">
        <f>R361*[1]Factors!D348*[1]Factors!E348</f>
        <v>0</v>
      </c>
      <c r="U361" s="17">
        <f>[1]Lib_RawData!AE172</f>
        <v>0</v>
      </c>
      <c r="V361" s="225"/>
      <c r="W361" s="18"/>
      <c r="X361" s="10"/>
      <c r="Y361" s="10"/>
      <c r="Z361" s="10"/>
      <c r="AA361" s="10"/>
      <c r="AB361" s="10">
        <f t="shared" si="41"/>
        <v>0</v>
      </c>
      <c r="AC361" s="10">
        <f t="shared" si="49"/>
        <v>0</v>
      </c>
      <c r="AD361" s="10"/>
      <c r="AE361" s="10"/>
      <c r="AF361" s="10">
        <f t="shared" si="42"/>
        <v>0</v>
      </c>
      <c r="AG361" s="18">
        <f t="shared" si="43"/>
        <v>0</v>
      </c>
      <c r="AH361" s="10"/>
      <c r="AI361" s="10">
        <f t="shared" si="44"/>
        <v>0</v>
      </c>
      <c r="AJ361" s="10"/>
      <c r="AK361" s="18">
        <f t="shared" si="48"/>
        <v>0</v>
      </c>
    </row>
    <row r="362" spans="1:37" s="20" customFormat="1">
      <c r="A362" s="31"/>
      <c r="B362" s="31"/>
      <c r="C362" s="94"/>
      <c r="D362" s="94"/>
      <c r="E362" s="94"/>
      <c r="F362" s="149"/>
      <c r="G362" s="14">
        <v>5</v>
      </c>
      <c r="H362" s="15">
        <v>2018</v>
      </c>
      <c r="I362" s="200">
        <v>2018</v>
      </c>
      <c r="J362" s="200">
        <v>2019</v>
      </c>
      <c r="K362" s="24" t="str">
        <f>[1]Lib_RawData!G173</f>
        <v>CFO</v>
      </c>
      <c r="L362" s="17"/>
      <c r="M362" s="10">
        <f t="shared" si="40"/>
        <v>0</v>
      </c>
      <c r="N362" s="10"/>
      <c r="O362" s="18">
        <f t="shared" si="45"/>
        <v>0</v>
      </c>
      <c r="P362" s="19">
        <f t="shared" si="46"/>
        <v>0</v>
      </c>
      <c r="Q362" s="20">
        <f>P362*[1]Factors!D349</f>
        <v>0</v>
      </c>
      <c r="R362" s="20">
        <f t="shared" si="47"/>
        <v>0</v>
      </c>
      <c r="S362" s="20">
        <f>R362*[1]Factors!D349</f>
        <v>0</v>
      </c>
      <c r="T362" s="21">
        <f>R362*[1]Factors!D349*[1]Factors!E349</f>
        <v>0</v>
      </c>
      <c r="U362" s="17">
        <f>[1]Lib_RawData!AE173</f>
        <v>0</v>
      </c>
      <c r="V362" s="225"/>
      <c r="W362" s="18"/>
      <c r="X362" s="10"/>
      <c r="Y362" s="10"/>
      <c r="Z362" s="10"/>
      <c r="AA362" s="10"/>
      <c r="AB362" s="10">
        <f t="shared" si="41"/>
        <v>0</v>
      </c>
      <c r="AC362" s="10">
        <f t="shared" si="49"/>
        <v>0</v>
      </c>
      <c r="AD362" s="10"/>
      <c r="AE362" s="10"/>
      <c r="AF362" s="10">
        <f t="shared" si="42"/>
        <v>0</v>
      </c>
      <c r="AG362" s="18">
        <f t="shared" si="43"/>
        <v>0</v>
      </c>
      <c r="AH362" s="10"/>
      <c r="AI362" s="10">
        <f t="shared" si="44"/>
        <v>0</v>
      </c>
      <c r="AJ362" s="10"/>
      <c r="AK362" s="18">
        <f t="shared" si="48"/>
        <v>0</v>
      </c>
    </row>
    <row r="363" spans="1:37" s="20" customFormat="1">
      <c r="A363" s="31"/>
      <c r="B363" s="31"/>
      <c r="C363" s="94"/>
      <c r="D363" s="94"/>
      <c r="E363" s="94"/>
      <c r="F363" s="149"/>
      <c r="G363" s="14">
        <v>6</v>
      </c>
      <c r="H363" s="15">
        <v>2018</v>
      </c>
      <c r="I363" s="200">
        <v>2018</v>
      </c>
      <c r="J363" s="200">
        <v>2019</v>
      </c>
      <c r="K363" s="24" t="str">
        <f>[1]Lib_RawData!G174</f>
        <v>CFO</v>
      </c>
      <c r="L363" s="17"/>
      <c r="M363" s="10">
        <f t="shared" si="40"/>
        <v>0</v>
      </c>
      <c r="N363" s="10"/>
      <c r="O363" s="18">
        <f t="shared" si="45"/>
        <v>0</v>
      </c>
      <c r="P363" s="19">
        <f t="shared" si="46"/>
        <v>0</v>
      </c>
      <c r="Q363" s="20">
        <f>P363*[1]Factors!D350</f>
        <v>0</v>
      </c>
      <c r="R363" s="20">
        <f t="shared" si="47"/>
        <v>0</v>
      </c>
      <c r="S363" s="20">
        <f>R363*[1]Factors!D350</f>
        <v>0</v>
      </c>
      <c r="T363" s="21">
        <f>R363*[1]Factors!D350*[1]Factors!E350</f>
        <v>0</v>
      </c>
      <c r="U363" s="17">
        <f>[1]Lib_RawData!AE174</f>
        <v>0</v>
      </c>
      <c r="V363" s="225"/>
      <c r="W363" s="18"/>
      <c r="X363" s="10"/>
      <c r="Y363" s="10"/>
      <c r="Z363" s="10"/>
      <c r="AA363" s="10"/>
      <c r="AB363" s="10">
        <f t="shared" si="41"/>
        <v>0</v>
      </c>
      <c r="AC363" s="10">
        <f t="shared" si="49"/>
        <v>0</v>
      </c>
      <c r="AD363" s="10"/>
      <c r="AE363" s="10"/>
      <c r="AF363" s="10">
        <f t="shared" si="42"/>
        <v>0</v>
      </c>
      <c r="AG363" s="18">
        <f t="shared" si="43"/>
        <v>0</v>
      </c>
      <c r="AH363" s="10"/>
      <c r="AI363" s="10">
        <f t="shared" si="44"/>
        <v>0</v>
      </c>
      <c r="AJ363" s="10"/>
      <c r="AK363" s="18">
        <f t="shared" si="48"/>
        <v>0</v>
      </c>
    </row>
    <row r="364" spans="1:37" s="20" customFormat="1">
      <c r="A364" s="31"/>
      <c r="B364" s="31"/>
      <c r="C364" s="94"/>
      <c r="D364" s="94"/>
      <c r="E364" s="94"/>
      <c r="F364" s="149"/>
      <c r="G364" s="14">
        <v>7</v>
      </c>
      <c r="H364" s="15">
        <v>2018</v>
      </c>
      <c r="I364" s="200">
        <v>2019</v>
      </c>
      <c r="J364" s="200">
        <v>2019</v>
      </c>
      <c r="K364" s="24" t="str">
        <f>[1]Lib_RawData!G175</f>
        <v>CFO</v>
      </c>
      <c r="L364" s="17"/>
      <c r="M364" s="10">
        <f t="shared" si="40"/>
        <v>0</v>
      </c>
      <c r="N364" s="10"/>
      <c r="O364" s="18">
        <f t="shared" si="45"/>
        <v>0</v>
      </c>
      <c r="P364" s="19">
        <f t="shared" si="46"/>
        <v>0</v>
      </c>
      <c r="Q364" s="20">
        <f>P364*[1]Factors!D351</f>
        <v>0</v>
      </c>
      <c r="R364" s="20">
        <f t="shared" si="47"/>
        <v>0</v>
      </c>
      <c r="S364" s="20">
        <f>R364*[1]Factors!D351</f>
        <v>0</v>
      </c>
      <c r="T364" s="21">
        <f>R364*[1]Factors!D351*[1]Factors!E351</f>
        <v>0</v>
      </c>
      <c r="U364" s="17">
        <f>[1]Lib_RawData!AE175</f>
        <v>0</v>
      </c>
      <c r="V364" s="225"/>
      <c r="W364" s="18"/>
      <c r="X364" s="10"/>
      <c r="Y364" s="10"/>
      <c r="Z364" s="10"/>
      <c r="AA364" s="10"/>
      <c r="AB364" s="10">
        <f t="shared" si="41"/>
        <v>0</v>
      </c>
      <c r="AC364" s="10">
        <f t="shared" si="49"/>
        <v>0</v>
      </c>
      <c r="AD364" s="10"/>
      <c r="AE364" s="10"/>
      <c r="AF364" s="10">
        <f t="shared" si="42"/>
        <v>0</v>
      </c>
      <c r="AG364" s="18">
        <f t="shared" si="43"/>
        <v>0</v>
      </c>
      <c r="AH364" s="10"/>
      <c r="AI364" s="10">
        <f t="shared" si="44"/>
        <v>0</v>
      </c>
      <c r="AJ364" s="10"/>
      <c r="AK364" s="18">
        <f t="shared" si="48"/>
        <v>0</v>
      </c>
    </row>
    <row r="365" spans="1:37" s="20" customFormat="1">
      <c r="A365" s="31"/>
      <c r="B365" s="31"/>
      <c r="C365" s="94"/>
      <c r="D365" s="94"/>
      <c r="E365" s="94"/>
      <c r="F365" s="149"/>
      <c r="G365" s="14">
        <v>8</v>
      </c>
      <c r="H365" s="15">
        <v>2018</v>
      </c>
      <c r="I365" s="200">
        <v>2019</v>
      </c>
      <c r="J365" s="200">
        <v>2019</v>
      </c>
      <c r="K365" s="24" t="str">
        <f>[1]Lib_RawData!G176</f>
        <v>CFO</v>
      </c>
      <c r="L365" s="17"/>
      <c r="M365" s="10">
        <f t="shared" si="40"/>
        <v>0</v>
      </c>
      <c r="N365" s="10"/>
      <c r="O365" s="18">
        <f t="shared" si="45"/>
        <v>0</v>
      </c>
      <c r="P365" s="19">
        <f t="shared" si="46"/>
        <v>0</v>
      </c>
      <c r="Q365" s="20">
        <f>P365*[1]Factors!D352</f>
        <v>0</v>
      </c>
      <c r="R365" s="20">
        <f t="shared" si="47"/>
        <v>0</v>
      </c>
      <c r="S365" s="20">
        <f>R365*[1]Factors!D352</f>
        <v>0</v>
      </c>
      <c r="T365" s="21">
        <f>R365*[1]Factors!D352*[1]Factors!E352</f>
        <v>0</v>
      </c>
      <c r="U365" s="17">
        <f>[1]Lib_RawData!AE176</f>
        <v>0</v>
      </c>
      <c r="V365" s="225"/>
      <c r="W365" s="18"/>
      <c r="X365" s="10"/>
      <c r="Y365" s="10"/>
      <c r="Z365" s="10"/>
      <c r="AA365" s="10"/>
      <c r="AB365" s="10">
        <f t="shared" si="41"/>
        <v>0</v>
      </c>
      <c r="AC365" s="10">
        <f t="shared" si="49"/>
        <v>0</v>
      </c>
      <c r="AD365" s="10"/>
      <c r="AE365" s="10"/>
      <c r="AF365" s="10">
        <f t="shared" si="42"/>
        <v>0</v>
      </c>
      <c r="AG365" s="18">
        <f t="shared" si="43"/>
        <v>0</v>
      </c>
      <c r="AH365" s="10"/>
      <c r="AI365" s="10">
        <f t="shared" si="44"/>
        <v>0</v>
      </c>
      <c r="AJ365" s="10"/>
      <c r="AK365" s="18">
        <f t="shared" si="48"/>
        <v>0</v>
      </c>
    </row>
    <row r="366" spans="1:37" s="20" customFormat="1">
      <c r="A366" s="31"/>
      <c r="B366" s="31"/>
      <c r="C366" s="94"/>
      <c r="D366" s="94"/>
      <c r="E366" s="94"/>
      <c r="F366" s="149"/>
      <c r="G366" s="14">
        <v>9</v>
      </c>
      <c r="H366" s="15">
        <v>2018</v>
      </c>
      <c r="I366" s="200">
        <v>2019</v>
      </c>
      <c r="J366" s="200">
        <v>2019</v>
      </c>
      <c r="K366" s="24" t="str">
        <f>[1]Lib_RawData!G177</f>
        <v>CFO</v>
      </c>
      <c r="L366" s="17"/>
      <c r="M366" s="10">
        <f t="shared" si="40"/>
        <v>0</v>
      </c>
      <c r="N366" s="10"/>
      <c r="O366" s="18">
        <f t="shared" si="45"/>
        <v>0</v>
      </c>
      <c r="P366" s="19">
        <f t="shared" si="46"/>
        <v>0</v>
      </c>
      <c r="Q366" s="20">
        <f>P366*[1]Factors!D353</f>
        <v>0</v>
      </c>
      <c r="R366" s="20">
        <f t="shared" si="47"/>
        <v>0</v>
      </c>
      <c r="S366" s="20">
        <f>R366*[1]Factors!D353</f>
        <v>0</v>
      </c>
      <c r="T366" s="21">
        <f>R366*[1]Factors!D353*[1]Factors!E353</f>
        <v>0</v>
      </c>
      <c r="U366" s="17">
        <f>[1]Lib_RawData!AE177</f>
        <v>0</v>
      </c>
      <c r="V366" s="225"/>
      <c r="W366" s="18"/>
      <c r="X366" s="10"/>
      <c r="Y366" s="10"/>
      <c r="Z366" s="10"/>
      <c r="AA366" s="10"/>
      <c r="AB366" s="10">
        <f t="shared" si="41"/>
        <v>0</v>
      </c>
      <c r="AC366" s="10">
        <f t="shared" si="49"/>
        <v>0</v>
      </c>
      <c r="AD366" s="10"/>
      <c r="AE366" s="10"/>
      <c r="AF366" s="10">
        <f t="shared" si="42"/>
        <v>0</v>
      </c>
      <c r="AG366" s="18">
        <f t="shared" si="43"/>
        <v>0</v>
      </c>
      <c r="AH366" s="10"/>
      <c r="AI366" s="10">
        <f t="shared" si="44"/>
        <v>0</v>
      </c>
      <c r="AJ366" s="10"/>
      <c r="AK366" s="18">
        <f t="shared" si="48"/>
        <v>0</v>
      </c>
    </row>
    <row r="367" spans="1:37" s="20" customFormat="1">
      <c r="A367" s="31"/>
      <c r="B367" s="31"/>
      <c r="C367" s="94"/>
      <c r="D367" s="94"/>
      <c r="E367" s="94"/>
      <c r="F367" s="149"/>
      <c r="G367" s="14">
        <v>10</v>
      </c>
      <c r="H367" s="15">
        <v>2018</v>
      </c>
      <c r="I367" s="200">
        <v>2019</v>
      </c>
      <c r="J367" s="200">
        <v>2019</v>
      </c>
      <c r="K367" s="24" t="str">
        <f>[1]Lib_RawData!G178</f>
        <v>CFO</v>
      </c>
      <c r="L367" s="17"/>
      <c r="M367" s="10">
        <f t="shared" si="40"/>
        <v>0</v>
      </c>
      <c r="N367" s="10"/>
      <c r="O367" s="18">
        <f t="shared" si="45"/>
        <v>0</v>
      </c>
      <c r="P367" s="19">
        <f t="shared" si="46"/>
        <v>0</v>
      </c>
      <c r="Q367" s="20">
        <f>P367*[1]Factors!D354</f>
        <v>0</v>
      </c>
      <c r="R367" s="20">
        <f t="shared" si="47"/>
        <v>0</v>
      </c>
      <c r="S367" s="20">
        <f>R367*[1]Factors!D354</f>
        <v>0</v>
      </c>
      <c r="T367" s="21">
        <f>R367*[1]Factors!D354*[1]Factors!E354</f>
        <v>0</v>
      </c>
      <c r="U367" s="17">
        <f>[1]Lib_RawData!AE178</f>
        <v>0</v>
      </c>
      <c r="V367" s="225"/>
      <c r="W367" s="18"/>
      <c r="X367" s="10"/>
      <c r="Y367" s="10"/>
      <c r="Z367" s="10"/>
      <c r="AA367" s="10"/>
      <c r="AB367" s="10">
        <f t="shared" si="41"/>
        <v>0</v>
      </c>
      <c r="AC367" s="10">
        <f t="shared" si="49"/>
        <v>0</v>
      </c>
      <c r="AD367" s="10"/>
      <c r="AE367" s="10"/>
      <c r="AF367" s="10">
        <f t="shared" si="42"/>
        <v>0</v>
      </c>
      <c r="AG367" s="18">
        <f t="shared" si="43"/>
        <v>0</v>
      </c>
      <c r="AH367" s="10"/>
      <c r="AI367" s="10">
        <f t="shared" si="44"/>
        <v>0</v>
      </c>
      <c r="AJ367" s="10"/>
      <c r="AK367" s="18">
        <f t="shared" si="48"/>
        <v>0</v>
      </c>
    </row>
    <row r="368" spans="1:37" s="20" customFormat="1">
      <c r="A368" s="31"/>
      <c r="B368" s="31"/>
      <c r="C368" s="94"/>
      <c r="D368" s="94"/>
      <c r="E368" s="94"/>
      <c r="F368" s="149"/>
      <c r="G368" s="14">
        <v>11</v>
      </c>
      <c r="H368" s="15">
        <v>2018</v>
      </c>
      <c r="I368" s="200">
        <v>2019</v>
      </c>
      <c r="J368" s="200">
        <v>2019</v>
      </c>
      <c r="K368" s="24" t="str">
        <f>[1]Lib_RawData!G179</f>
        <v>CFO</v>
      </c>
      <c r="L368" s="17"/>
      <c r="M368" s="10">
        <f t="shared" si="40"/>
        <v>0</v>
      </c>
      <c r="N368" s="10"/>
      <c r="O368" s="18">
        <f t="shared" si="45"/>
        <v>0</v>
      </c>
      <c r="P368" s="19">
        <f t="shared" si="46"/>
        <v>0</v>
      </c>
      <c r="Q368" s="20">
        <f>P368*[1]Factors!D355</f>
        <v>0</v>
      </c>
      <c r="R368" s="20">
        <f t="shared" si="47"/>
        <v>0</v>
      </c>
      <c r="S368" s="20">
        <f>R368*[1]Factors!D355</f>
        <v>0</v>
      </c>
      <c r="T368" s="21">
        <f>R368*[1]Factors!D355*[1]Factors!E355</f>
        <v>0</v>
      </c>
      <c r="U368" s="17">
        <f>[1]Lib_RawData!AE179</f>
        <v>0</v>
      </c>
      <c r="V368" s="225"/>
      <c r="W368" s="18"/>
      <c r="X368" s="10"/>
      <c r="Y368" s="10"/>
      <c r="Z368" s="10"/>
      <c r="AA368" s="10"/>
      <c r="AB368" s="10">
        <f t="shared" si="41"/>
        <v>0</v>
      </c>
      <c r="AC368" s="10">
        <f t="shared" si="49"/>
        <v>0</v>
      </c>
      <c r="AD368" s="10"/>
      <c r="AE368" s="10"/>
      <c r="AF368" s="10">
        <f t="shared" si="42"/>
        <v>0</v>
      </c>
      <c r="AG368" s="18">
        <f t="shared" si="43"/>
        <v>0</v>
      </c>
      <c r="AH368" s="10"/>
      <c r="AI368" s="10">
        <f t="shared" si="44"/>
        <v>0</v>
      </c>
      <c r="AJ368" s="10"/>
      <c r="AK368" s="18">
        <f t="shared" si="48"/>
        <v>0</v>
      </c>
    </row>
    <row r="369" spans="1:37" s="20" customFormat="1">
      <c r="A369" s="31"/>
      <c r="B369" s="31"/>
      <c r="C369" s="94"/>
      <c r="D369" s="94"/>
      <c r="E369" s="94"/>
      <c r="F369" s="149"/>
      <c r="G369" s="14">
        <v>12</v>
      </c>
      <c r="H369" s="15">
        <v>2018</v>
      </c>
      <c r="I369" s="200">
        <v>2019</v>
      </c>
      <c r="J369" s="200">
        <v>2019</v>
      </c>
      <c r="K369" s="24" t="str">
        <f>[1]Lib_RawData!G180</f>
        <v>CFO</v>
      </c>
      <c r="L369" s="17"/>
      <c r="M369" s="10">
        <f t="shared" si="40"/>
        <v>0</v>
      </c>
      <c r="N369" s="10"/>
      <c r="O369" s="18">
        <f t="shared" si="45"/>
        <v>0</v>
      </c>
      <c r="P369" s="19">
        <f t="shared" si="46"/>
        <v>0</v>
      </c>
      <c r="Q369" s="20">
        <f>P369*[1]Factors!D356</f>
        <v>0</v>
      </c>
      <c r="R369" s="20">
        <f t="shared" si="47"/>
        <v>0</v>
      </c>
      <c r="S369" s="20">
        <f>R369*[1]Factors!D356</f>
        <v>0</v>
      </c>
      <c r="T369" s="21">
        <f>R369*[1]Factors!D356*[1]Factors!E356</f>
        <v>0</v>
      </c>
      <c r="U369" s="17">
        <f>[1]Lib_RawData!AE180</f>
        <v>0</v>
      </c>
      <c r="V369" s="225"/>
      <c r="W369" s="18"/>
      <c r="X369" s="10"/>
      <c r="Y369" s="10"/>
      <c r="Z369" s="10"/>
      <c r="AA369" s="10"/>
      <c r="AB369" s="10">
        <f t="shared" si="41"/>
        <v>0</v>
      </c>
      <c r="AC369" s="10">
        <f t="shared" si="49"/>
        <v>0</v>
      </c>
      <c r="AD369" s="10"/>
      <c r="AE369" s="10"/>
      <c r="AF369" s="10">
        <f t="shared" si="42"/>
        <v>0</v>
      </c>
      <c r="AG369" s="18">
        <f t="shared" si="43"/>
        <v>0</v>
      </c>
      <c r="AH369" s="10"/>
      <c r="AI369" s="10">
        <f t="shared" si="44"/>
        <v>0</v>
      </c>
      <c r="AJ369" s="10"/>
      <c r="AK369" s="18">
        <f t="shared" si="48"/>
        <v>0</v>
      </c>
    </row>
    <row r="370" spans="1:37" s="20" customFormat="1">
      <c r="A370" s="31"/>
      <c r="B370" s="31"/>
      <c r="C370" s="94"/>
      <c r="D370" s="94"/>
      <c r="E370" s="94"/>
      <c r="F370" s="149"/>
      <c r="G370" s="14">
        <v>1</v>
      </c>
      <c r="H370" s="15">
        <v>2019</v>
      </c>
      <c r="I370" s="200">
        <v>2019</v>
      </c>
      <c r="J370" s="200">
        <v>2019</v>
      </c>
      <c r="K370" s="24" t="str">
        <f>[1]Lib_RawData!G181</f>
        <v>CFO</v>
      </c>
      <c r="L370" s="17"/>
      <c r="M370" s="10">
        <f t="shared" si="40"/>
        <v>0</v>
      </c>
      <c r="N370" s="10"/>
      <c r="O370" s="18">
        <f t="shared" si="45"/>
        <v>0</v>
      </c>
      <c r="P370" s="19">
        <f t="shared" si="46"/>
        <v>0</v>
      </c>
      <c r="Q370" s="20">
        <f>P370*[1]Factors!D357</f>
        <v>0</v>
      </c>
      <c r="R370" s="20">
        <f t="shared" si="47"/>
        <v>0</v>
      </c>
      <c r="S370" s="20">
        <f>R370*[1]Factors!D357</f>
        <v>0</v>
      </c>
      <c r="T370" s="21">
        <f>R370*[1]Factors!D357*[1]Factors!E357</f>
        <v>0</v>
      </c>
      <c r="U370" s="17">
        <f>[1]Lib_RawData!AE181</f>
        <v>0</v>
      </c>
      <c r="V370" s="225"/>
      <c r="W370" s="18"/>
      <c r="X370" s="10"/>
      <c r="Y370" s="10"/>
      <c r="Z370" s="10"/>
      <c r="AA370" s="10"/>
      <c r="AB370" s="10">
        <f t="shared" si="41"/>
        <v>0</v>
      </c>
      <c r="AC370" s="10">
        <f t="shared" si="49"/>
        <v>0</v>
      </c>
      <c r="AD370" s="10"/>
      <c r="AE370" s="10"/>
      <c r="AF370" s="10">
        <f t="shared" si="42"/>
        <v>0</v>
      </c>
      <c r="AG370" s="18">
        <f t="shared" si="43"/>
        <v>0</v>
      </c>
      <c r="AH370" s="10"/>
      <c r="AI370" s="10">
        <f t="shared" si="44"/>
        <v>0</v>
      </c>
      <c r="AJ370" s="10"/>
      <c r="AK370" s="18">
        <f t="shared" si="48"/>
        <v>0</v>
      </c>
    </row>
    <row r="371" spans="1:37" s="20" customFormat="1">
      <c r="A371" s="31"/>
      <c r="B371" s="31"/>
      <c r="C371" s="94"/>
      <c r="D371" s="94"/>
      <c r="E371" s="94"/>
      <c r="F371" s="149"/>
      <c r="G371" s="14">
        <v>2</v>
      </c>
      <c r="H371" s="15">
        <v>2019</v>
      </c>
      <c r="I371" s="200">
        <v>2019</v>
      </c>
      <c r="J371" s="200">
        <v>2019</v>
      </c>
      <c r="K371" s="24" t="str">
        <f>[1]Lib_RawData!G182</f>
        <v>CFO</v>
      </c>
      <c r="L371" s="17"/>
      <c r="M371" s="10">
        <f t="shared" si="40"/>
        <v>0</v>
      </c>
      <c r="N371" s="10"/>
      <c r="O371" s="18">
        <f t="shared" si="45"/>
        <v>0</v>
      </c>
      <c r="P371" s="19">
        <f t="shared" si="46"/>
        <v>0</v>
      </c>
      <c r="Q371" s="20">
        <f>P371*[1]Factors!D358</f>
        <v>0</v>
      </c>
      <c r="R371" s="20">
        <f t="shared" si="47"/>
        <v>0</v>
      </c>
      <c r="S371" s="20">
        <f>R371*[1]Factors!D358</f>
        <v>0</v>
      </c>
      <c r="T371" s="21">
        <f>R371*[1]Factors!D358*[1]Factors!E358</f>
        <v>0</v>
      </c>
      <c r="U371" s="17">
        <f>[1]Lib_RawData!AE182</f>
        <v>0</v>
      </c>
      <c r="V371" s="225"/>
      <c r="W371" s="18"/>
      <c r="X371" s="10"/>
      <c r="Y371" s="10"/>
      <c r="Z371" s="10"/>
      <c r="AA371" s="10"/>
      <c r="AB371" s="10">
        <f t="shared" si="41"/>
        <v>0</v>
      </c>
      <c r="AC371" s="10">
        <f t="shared" si="49"/>
        <v>0</v>
      </c>
      <c r="AD371" s="10"/>
      <c r="AE371" s="10"/>
      <c r="AF371" s="10">
        <f t="shared" si="42"/>
        <v>0</v>
      </c>
      <c r="AG371" s="18">
        <f t="shared" si="43"/>
        <v>0</v>
      </c>
      <c r="AH371" s="10"/>
      <c r="AI371" s="10">
        <f t="shared" si="44"/>
        <v>0</v>
      </c>
      <c r="AJ371" s="10"/>
      <c r="AK371" s="18">
        <f t="shared" si="48"/>
        <v>0</v>
      </c>
    </row>
    <row r="372" spans="1:37" s="20" customFormat="1">
      <c r="A372" s="31"/>
      <c r="B372" s="31"/>
      <c r="C372" s="94"/>
      <c r="D372" s="94"/>
      <c r="E372" s="94"/>
      <c r="F372" s="149"/>
      <c r="G372" s="14">
        <v>3</v>
      </c>
      <c r="H372" s="15">
        <v>2019</v>
      </c>
      <c r="I372" s="200">
        <v>2019</v>
      </c>
      <c r="J372" s="200">
        <v>2019</v>
      </c>
      <c r="K372" s="24" t="str">
        <f>[1]Lib_RawData!G183</f>
        <v>CFO</v>
      </c>
      <c r="L372" s="17"/>
      <c r="M372" s="10">
        <f t="shared" si="40"/>
        <v>0</v>
      </c>
      <c r="N372" s="10"/>
      <c r="O372" s="18">
        <f t="shared" si="45"/>
        <v>0</v>
      </c>
      <c r="P372" s="19">
        <f t="shared" si="46"/>
        <v>0</v>
      </c>
      <c r="Q372" s="20">
        <f>P372*[1]Factors!D359</f>
        <v>0</v>
      </c>
      <c r="R372" s="20">
        <f t="shared" si="47"/>
        <v>0</v>
      </c>
      <c r="S372" s="20">
        <f>R372*[1]Factors!D359</f>
        <v>0</v>
      </c>
      <c r="T372" s="21">
        <f>R372*[1]Factors!D359*[1]Factors!E359</f>
        <v>0</v>
      </c>
      <c r="U372" s="17">
        <f>[1]Lib_RawData!AE183</f>
        <v>0</v>
      </c>
      <c r="V372" s="225"/>
      <c r="W372" s="18"/>
      <c r="X372" s="10"/>
      <c r="Y372" s="10"/>
      <c r="Z372" s="10"/>
      <c r="AA372" s="10"/>
      <c r="AB372" s="10">
        <f t="shared" si="41"/>
        <v>0</v>
      </c>
      <c r="AC372" s="10">
        <f t="shared" si="49"/>
        <v>0</v>
      </c>
      <c r="AD372" s="10"/>
      <c r="AE372" s="10"/>
      <c r="AF372" s="10">
        <f t="shared" si="42"/>
        <v>0</v>
      </c>
      <c r="AG372" s="18">
        <f t="shared" si="43"/>
        <v>0</v>
      </c>
      <c r="AH372" s="10"/>
      <c r="AI372" s="10">
        <f t="shared" si="44"/>
        <v>0</v>
      </c>
      <c r="AJ372" s="10"/>
      <c r="AK372" s="18">
        <f t="shared" si="48"/>
        <v>0</v>
      </c>
    </row>
    <row r="373" spans="1:37" s="20" customFormat="1">
      <c r="A373" s="31"/>
      <c r="B373" s="31"/>
      <c r="C373" s="94"/>
      <c r="D373" s="94"/>
      <c r="E373" s="94"/>
      <c r="F373" s="149"/>
      <c r="G373" s="14">
        <v>4</v>
      </c>
      <c r="H373" s="15">
        <v>2019</v>
      </c>
      <c r="I373" s="200">
        <v>2019</v>
      </c>
      <c r="J373" s="200">
        <v>2020</v>
      </c>
      <c r="K373" s="24" t="str">
        <f>[1]Lib_RawData!G184</f>
        <v>CFO</v>
      </c>
      <c r="L373" s="17"/>
      <c r="M373" s="10">
        <f t="shared" si="40"/>
        <v>0</v>
      </c>
      <c r="N373" s="10"/>
      <c r="O373" s="18">
        <f t="shared" si="45"/>
        <v>0</v>
      </c>
      <c r="P373" s="19">
        <f t="shared" si="46"/>
        <v>0</v>
      </c>
      <c r="Q373" s="20">
        <f>P373*[1]Factors!D360</f>
        <v>0</v>
      </c>
      <c r="R373" s="20">
        <f t="shared" si="47"/>
        <v>0</v>
      </c>
      <c r="S373" s="20">
        <f>R373*[1]Factors!D360</f>
        <v>0</v>
      </c>
      <c r="T373" s="21">
        <f>R373*[1]Factors!D360*[1]Factors!E360</f>
        <v>0</v>
      </c>
      <c r="U373" s="17">
        <f>[1]Lib_RawData!AE184</f>
        <v>0</v>
      </c>
      <c r="V373" s="225"/>
      <c r="W373" s="18"/>
      <c r="X373" s="10"/>
      <c r="Y373" s="10"/>
      <c r="Z373" s="10"/>
      <c r="AA373" s="10"/>
      <c r="AB373" s="10">
        <f t="shared" si="41"/>
        <v>0</v>
      </c>
      <c r="AC373" s="10">
        <f t="shared" si="49"/>
        <v>0</v>
      </c>
      <c r="AD373" s="10"/>
      <c r="AE373" s="10"/>
      <c r="AF373" s="10">
        <f t="shared" si="42"/>
        <v>0</v>
      </c>
      <c r="AG373" s="18">
        <f t="shared" si="43"/>
        <v>0</v>
      </c>
      <c r="AH373" s="10"/>
      <c r="AI373" s="10">
        <f t="shared" si="44"/>
        <v>0</v>
      </c>
      <c r="AJ373" s="10"/>
      <c r="AK373" s="18">
        <f t="shared" si="48"/>
        <v>0</v>
      </c>
    </row>
    <row r="374" spans="1:37" s="20" customFormat="1">
      <c r="A374" s="31"/>
      <c r="B374" s="31"/>
      <c r="C374" s="94"/>
      <c r="D374" s="94"/>
      <c r="E374" s="94"/>
      <c r="F374" s="149"/>
      <c r="G374" s="14">
        <v>5</v>
      </c>
      <c r="H374" s="15">
        <v>2019</v>
      </c>
      <c r="I374" s="200">
        <v>2019</v>
      </c>
      <c r="J374" s="200">
        <v>2020</v>
      </c>
      <c r="K374" s="24" t="str">
        <f>[1]Lib_RawData!G185</f>
        <v>CFO</v>
      </c>
      <c r="L374" s="17"/>
      <c r="M374" s="10">
        <f t="shared" si="40"/>
        <v>0</v>
      </c>
      <c r="N374" s="10"/>
      <c r="O374" s="18">
        <f t="shared" si="45"/>
        <v>0</v>
      </c>
      <c r="P374" s="19">
        <f t="shared" si="46"/>
        <v>0</v>
      </c>
      <c r="Q374" s="20">
        <f>P374*[1]Factors!D361</f>
        <v>0</v>
      </c>
      <c r="R374" s="20">
        <f t="shared" si="47"/>
        <v>0</v>
      </c>
      <c r="S374" s="20">
        <f>R374*[1]Factors!D361</f>
        <v>0</v>
      </c>
      <c r="T374" s="21">
        <f>R374*[1]Factors!D361*[1]Factors!E361</f>
        <v>0</v>
      </c>
      <c r="U374" s="17">
        <f>[1]Lib_RawData!AE185</f>
        <v>0</v>
      </c>
      <c r="V374" s="225"/>
      <c r="W374" s="18"/>
      <c r="X374" s="10"/>
      <c r="Y374" s="10"/>
      <c r="Z374" s="10"/>
      <c r="AA374" s="10"/>
      <c r="AB374" s="10">
        <f t="shared" si="41"/>
        <v>0</v>
      </c>
      <c r="AC374" s="10">
        <f t="shared" si="49"/>
        <v>0</v>
      </c>
      <c r="AD374" s="10"/>
      <c r="AE374" s="10"/>
      <c r="AF374" s="10">
        <f t="shared" si="42"/>
        <v>0</v>
      </c>
      <c r="AG374" s="18">
        <f t="shared" si="43"/>
        <v>0</v>
      </c>
      <c r="AH374" s="10"/>
      <c r="AI374" s="10">
        <f t="shared" si="44"/>
        <v>0</v>
      </c>
      <c r="AJ374" s="10"/>
      <c r="AK374" s="18">
        <f t="shared" si="48"/>
        <v>0</v>
      </c>
    </row>
    <row r="375" spans="1:37" s="20" customFormat="1">
      <c r="A375" s="31"/>
      <c r="B375" s="31"/>
      <c r="C375" s="94"/>
      <c r="D375" s="94"/>
      <c r="E375" s="94"/>
      <c r="F375" s="149"/>
      <c r="G375" s="14">
        <v>6</v>
      </c>
      <c r="H375" s="15">
        <v>2019</v>
      </c>
      <c r="I375" s="200">
        <v>2019</v>
      </c>
      <c r="J375" s="200">
        <v>2020</v>
      </c>
      <c r="K375" s="24" t="str">
        <f>[1]Lib_RawData!G186</f>
        <v>CFO</v>
      </c>
      <c r="L375" s="17"/>
      <c r="M375" s="10">
        <f t="shared" si="40"/>
        <v>0</v>
      </c>
      <c r="N375" s="10"/>
      <c r="O375" s="18">
        <f t="shared" si="45"/>
        <v>0</v>
      </c>
      <c r="P375" s="19">
        <f t="shared" si="46"/>
        <v>0</v>
      </c>
      <c r="Q375" s="20">
        <f>P375*[1]Factors!D362</f>
        <v>0</v>
      </c>
      <c r="R375" s="20">
        <f t="shared" si="47"/>
        <v>0</v>
      </c>
      <c r="S375" s="20">
        <f>R375*[1]Factors!D362</f>
        <v>0</v>
      </c>
      <c r="T375" s="21">
        <f>R375*[1]Factors!D362*[1]Factors!E362</f>
        <v>0</v>
      </c>
      <c r="U375" s="17">
        <f>[1]Lib_RawData!AE186</f>
        <v>0</v>
      </c>
      <c r="V375" s="225"/>
      <c r="W375" s="18"/>
      <c r="X375" s="10"/>
      <c r="Y375" s="10"/>
      <c r="Z375" s="10"/>
      <c r="AA375" s="10"/>
      <c r="AB375" s="10">
        <f t="shared" si="41"/>
        <v>0</v>
      </c>
      <c r="AC375" s="10">
        <f t="shared" si="49"/>
        <v>0</v>
      </c>
      <c r="AD375" s="10"/>
      <c r="AE375" s="10"/>
      <c r="AF375" s="10">
        <f t="shared" si="42"/>
        <v>0</v>
      </c>
      <c r="AG375" s="18">
        <f t="shared" si="43"/>
        <v>0</v>
      </c>
      <c r="AH375" s="10"/>
      <c r="AI375" s="10">
        <f t="shared" si="44"/>
        <v>0</v>
      </c>
      <c r="AJ375" s="10"/>
      <c r="AK375" s="18">
        <f t="shared" si="48"/>
        <v>0</v>
      </c>
    </row>
    <row r="376" spans="1:37" s="20" customFormat="1">
      <c r="A376" s="31"/>
      <c r="B376" s="31"/>
      <c r="C376" s="94"/>
      <c r="D376" s="94"/>
      <c r="E376" s="94"/>
      <c r="F376" s="149"/>
      <c r="G376" s="14">
        <v>7</v>
      </c>
      <c r="H376" s="15">
        <v>2019</v>
      </c>
      <c r="I376" s="200">
        <v>2020</v>
      </c>
      <c r="J376" s="200">
        <v>2020</v>
      </c>
      <c r="K376" s="24" t="str">
        <f>[1]Lib_RawData!G187</f>
        <v>CFO</v>
      </c>
      <c r="L376" s="17"/>
      <c r="M376" s="10">
        <f t="shared" si="40"/>
        <v>0</v>
      </c>
      <c r="N376" s="10"/>
      <c r="O376" s="18">
        <f t="shared" si="45"/>
        <v>0</v>
      </c>
      <c r="P376" s="19">
        <f t="shared" si="46"/>
        <v>0</v>
      </c>
      <c r="Q376" s="20">
        <f>P376*[1]Factors!D363</f>
        <v>0</v>
      </c>
      <c r="R376" s="20">
        <f t="shared" si="47"/>
        <v>0</v>
      </c>
      <c r="S376" s="20">
        <f>R376*[1]Factors!D363</f>
        <v>0</v>
      </c>
      <c r="T376" s="21">
        <f>R376*[1]Factors!D363*[1]Factors!E363</f>
        <v>0</v>
      </c>
      <c r="U376" s="17">
        <f>[1]Lib_RawData!AE187</f>
        <v>0</v>
      </c>
      <c r="V376" s="225"/>
      <c r="W376" s="18"/>
      <c r="X376" s="10"/>
      <c r="Y376" s="10"/>
      <c r="Z376" s="10"/>
      <c r="AA376" s="10"/>
      <c r="AB376" s="10">
        <f t="shared" si="41"/>
        <v>0</v>
      </c>
      <c r="AC376" s="10">
        <f t="shared" si="49"/>
        <v>0</v>
      </c>
      <c r="AD376" s="10"/>
      <c r="AE376" s="10"/>
      <c r="AF376" s="10">
        <f t="shared" si="42"/>
        <v>0</v>
      </c>
      <c r="AG376" s="18">
        <f t="shared" si="43"/>
        <v>0</v>
      </c>
      <c r="AH376" s="10"/>
      <c r="AI376" s="10">
        <f t="shared" si="44"/>
        <v>0</v>
      </c>
      <c r="AJ376" s="10"/>
      <c r="AK376" s="18">
        <f t="shared" si="48"/>
        <v>0</v>
      </c>
    </row>
    <row r="377" spans="1:37" s="20" customFormat="1">
      <c r="A377" s="31"/>
      <c r="B377" s="31"/>
      <c r="C377" s="94"/>
      <c r="D377" s="94"/>
      <c r="E377" s="94"/>
      <c r="F377" s="149"/>
      <c r="G377" s="14">
        <v>8</v>
      </c>
      <c r="H377" s="15">
        <v>2019</v>
      </c>
      <c r="I377" s="200">
        <v>2020</v>
      </c>
      <c r="J377" s="200">
        <v>2020</v>
      </c>
      <c r="K377" s="24" t="str">
        <f>[1]Lib_RawData!G188</f>
        <v>CFO</v>
      </c>
      <c r="L377" s="17"/>
      <c r="M377" s="10">
        <f t="shared" si="40"/>
        <v>0</v>
      </c>
      <c r="N377" s="10"/>
      <c r="O377" s="18">
        <f t="shared" si="45"/>
        <v>0</v>
      </c>
      <c r="P377" s="19">
        <f t="shared" si="46"/>
        <v>0</v>
      </c>
      <c r="Q377" s="20">
        <f>P377*[1]Factors!D364</f>
        <v>0</v>
      </c>
      <c r="R377" s="20">
        <f t="shared" si="47"/>
        <v>0</v>
      </c>
      <c r="S377" s="20">
        <f>R377*[1]Factors!D364</f>
        <v>0</v>
      </c>
      <c r="T377" s="21">
        <f>R377*[1]Factors!D364*[1]Factors!E364</f>
        <v>0</v>
      </c>
      <c r="U377" s="17">
        <f>[1]Lib_RawData!AE188</f>
        <v>0</v>
      </c>
      <c r="V377" s="225"/>
      <c r="W377" s="18"/>
      <c r="X377" s="10"/>
      <c r="Y377" s="10"/>
      <c r="Z377" s="10"/>
      <c r="AA377" s="10"/>
      <c r="AB377" s="10">
        <f t="shared" si="41"/>
        <v>0</v>
      </c>
      <c r="AC377" s="10">
        <f t="shared" si="49"/>
        <v>0</v>
      </c>
      <c r="AD377" s="10"/>
      <c r="AE377" s="10"/>
      <c r="AF377" s="10">
        <f t="shared" si="42"/>
        <v>0</v>
      </c>
      <c r="AG377" s="18">
        <f t="shared" si="43"/>
        <v>0</v>
      </c>
      <c r="AH377" s="10"/>
      <c r="AI377" s="10">
        <f t="shared" si="44"/>
        <v>0</v>
      </c>
      <c r="AJ377" s="10"/>
      <c r="AK377" s="18">
        <f t="shared" si="48"/>
        <v>0</v>
      </c>
    </row>
    <row r="378" spans="1:37" s="20" customFormat="1">
      <c r="A378" s="31"/>
      <c r="B378" s="31"/>
      <c r="C378" s="94"/>
      <c r="D378" s="94"/>
      <c r="E378" s="94"/>
      <c r="F378" s="149"/>
      <c r="G378" s="14">
        <v>9</v>
      </c>
      <c r="H378" s="15">
        <v>2019</v>
      </c>
      <c r="I378" s="200">
        <v>2020</v>
      </c>
      <c r="J378" s="200">
        <v>2020</v>
      </c>
      <c r="K378" s="24" t="str">
        <f>[1]Lib_RawData!G189</f>
        <v>CFO</v>
      </c>
      <c r="L378" s="17"/>
      <c r="M378" s="10">
        <f t="shared" si="40"/>
        <v>0</v>
      </c>
      <c r="N378" s="10"/>
      <c r="O378" s="18">
        <f t="shared" si="45"/>
        <v>0</v>
      </c>
      <c r="P378" s="19">
        <f t="shared" si="46"/>
        <v>0</v>
      </c>
      <c r="Q378" s="20">
        <f>P378*[1]Factors!D365</f>
        <v>0</v>
      </c>
      <c r="R378" s="20">
        <f t="shared" si="47"/>
        <v>0</v>
      </c>
      <c r="S378" s="20">
        <f>R378*[1]Factors!D365</f>
        <v>0</v>
      </c>
      <c r="T378" s="21">
        <f>R378*[1]Factors!D365*[1]Factors!E365</f>
        <v>0</v>
      </c>
      <c r="U378" s="17">
        <f>[1]Lib_RawData!AE189</f>
        <v>0</v>
      </c>
      <c r="V378" s="225"/>
      <c r="W378" s="18"/>
      <c r="X378" s="10"/>
      <c r="Y378" s="10"/>
      <c r="Z378" s="10"/>
      <c r="AA378" s="10"/>
      <c r="AB378" s="10">
        <f t="shared" si="41"/>
        <v>0</v>
      </c>
      <c r="AC378" s="10">
        <f t="shared" si="49"/>
        <v>0</v>
      </c>
      <c r="AD378" s="10"/>
      <c r="AE378" s="10"/>
      <c r="AF378" s="10">
        <f t="shared" si="42"/>
        <v>0</v>
      </c>
      <c r="AG378" s="18">
        <f t="shared" si="43"/>
        <v>0</v>
      </c>
      <c r="AH378" s="10"/>
      <c r="AI378" s="10">
        <f t="shared" si="44"/>
        <v>0</v>
      </c>
      <c r="AJ378" s="10"/>
      <c r="AK378" s="18">
        <f t="shared" si="48"/>
        <v>0</v>
      </c>
    </row>
    <row r="379" spans="1:37" s="20" customFormat="1">
      <c r="A379" s="31"/>
      <c r="B379" s="31"/>
      <c r="C379" s="94"/>
      <c r="D379" s="94"/>
      <c r="E379" s="94"/>
      <c r="F379" s="149"/>
      <c r="G379" s="14">
        <v>10</v>
      </c>
      <c r="H379" s="15">
        <v>2019</v>
      </c>
      <c r="I379" s="200">
        <v>2020</v>
      </c>
      <c r="J379" s="200">
        <v>2020</v>
      </c>
      <c r="K379" s="24" t="str">
        <f>[1]Lib_RawData!G190</f>
        <v>CFO</v>
      </c>
      <c r="L379" s="17"/>
      <c r="M379" s="10">
        <f t="shared" ref="M379:M442" si="50">AI379</f>
        <v>0</v>
      </c>
      <c r="N379" s="10"/>
      <c r="O379" s="18">
        <f t="shared" si="45"/>
        <v>0</v>
      </c>
      <c r="P379" s="19">
        <f t="shared" si="46"/>
        <v>0</v>
      </c>
      <c r="Q379" s="20">
        <f>P379*[1]Factors!D366</f>
        <v>0</v>
      </c>
      <c r="R379" s="20">
        <f t="shared" si="47"/>
        <v>0</v>
      </c>
      <c r="S379" s="20">
        <f>R379*[1]Factors!D366</f>
        <v>0</v>
      </c>
      <c r="T379" s="21">
        <f>R379*[1]Factors!D366*[1]Factors!E366</f>
        <v>0</v>
      </c>
      <c r="U379" s="17">
        <f>[1]Lib_RawData!AE190</f>
        <v>0</v>
      </c>
      <c r="V379" s="225"/>
      <c r="W379" s="18"/>
      <c r="X379" s="10"/>
      <c r="Y379" s="10"/>
      <c r="Z379" s="10"/>
      <c r="AA379" s="10"/>
      <c r="AB379" s="10">
        <f t="shared" si="41"/>
        <v>0</v>
      </c>
      <c r="AC379" s="10">
        <f t="shared" si="49"/>
        <v>0</v>
      </c>
      <c r="AD379" s="10"/>
      <c r="AE379" s="10"/>
      <c r="AF379" s="10">
        <f t="shared" si="42"/>
        <v>0</v>
      </c>
      <c r="AG379" s="18">
        <f t="shared" si="43"/>
        <v>0</v>
      </c>
      <c r="AH379" s="10"/>
      <c r="AI379" s="10">
        <f t="shared" si="44"/>
        <v>0</v>
      </c>
      <c r="AJ379" s="10"/>
      <c r="AK379" s="18">
        <f t="shared" si="48"/>
        <v>0</v>
      </c>
    </row>
    <row r="380" spans="1:37" s="20" customFormat="1">
      <c r="A380" s="31"/>
      <c r="B380" s="31"/>
      <c r="C380" s="94"/>
      <c r="D380" s="94"/>
      <c r="E380" s="94"/>
      <c r="F380" s="149"/>
      <c r="G380" s="14">
        <v>11</v>
      </c>
      <c r="H380" s="15">
        <v>2019</v>
      </c>
      <c r="I380" s="200">
        <v>2020</v>
      </c>
      <c r="J380" s="200">
        <v>2020</v>
      </c>
      <c r="K380" s="24" t="str">
        <f>[1]Lib_RawData!G191</f>
        <v>CFO</v>
      </c>
      <c r="L380" s="17"/>
      <c r="M380" s="10">
        <f t="shared" si="50"/>
        <v>0</v>
      </c>
      <c r="N380" s="10"/>
      <c r="O380" s="18">
        <f t="shared" si="45"/>
        <v>0</v>
      </c>
      <c r="P380" s="19">
        <f t="shared" si="46"/>
        <v>0</v>
      </c>
      <c r="Q380" s="20">
        <f>P380*[1]Factors!D367</f>
        <v>0</v>
      </c>
      <c r="R380" s="20">
        <f t="shared" si="47"/>
        <v>0</v>
      </c>
      <c r="S380" s="20">
        <f>R380*[1]Factors!D367</f>
        <v>0</v>
      </c>
      <c r="T380" s="21">
        <f>R380*[1]Factors!D367*[1]Factors!E367</f>
        <v>0</v>
      </c>
      <c r="U380" s="17">
        <f>[1]Lib_RawData!AE191</f>
        <v>0</v>
      </c>
      <c r="V380" s="225"/>
      <c r="W380" s="18"/>
      <c r="X380" s="10"/>
      <c r="Y380" s="10"/>
      <c r="Z380" s="10"/>
      <c r="AA380" s="10"/>
      <c r="AB380" s="10">
        <f t="shared" si="41"/>
        <v>0</v>
      </c>
      <c r="AC380" s="10">
        <f t="shared" si="49"/>
        <v>0</v>
      </c>
      <c r="AD380" s="10"/>
      <c r="AE380" s="10"/>
      <c r="AF380" s="10">
        <f t="shared" si="42"/>
        <v>0</v>
      </c>
      <c r="AG380" s="18">
        <f t="shared" si="43"/>
        <v>0</v>
      </c>
      <c r="AH380" s="10"/>
      <c r="AI380" s="10">
        <f t="shared" si="44"/>
        <v>0</v>
      </c>
      <c r="AJ380" s="10"/>
      <c r="AK380" s="18">
        <f t="shared" si="48"/>
        <v>0</v>
      </c>
    </row>
    <row r="381" spans="1:37" s="20" customFormat="1">
      <c r="A381" s="31"/>
      <c r="B381" s="31"/>
      <c r="C381" s="94"/>
      <c r="D381" s="94"/>
      <c r="E381" s="94"/>
      <c r="F381" s="149"/>
      <c r="G381" s="14">
        <v>12</v>
      </c>
      <c r="H381" s="15">
        <v>2019</v>
      </c>
      <c r="I381" s="200">
        <v>2020</v>
      </c>
      <c r="J381" s="200">
        <v>2020</v>
      </c>
      <c r="K381" s="24" t="str">
        <f>[1]Lib_RawData!G192</f>
        <v>CFO</v>
      </c>
      <c r="L381" s="17"/>
      <c r="M381" s="10">
        <f t="shared" si="50"/>
        <v>0</v>
      </c>
      <c r="N381" s="10"/>
      <c r="O381" s="18">
        <f t="shared" si="45"/>
        <v>0</v>
      </c>
      <c r="P381" s="19">
        <f t="shared" si="46"/>
        <v>0</v>
      </c>
      <c r="Q381" s="20">
        <f>P381*[1]Factors!D368</f>
        <v>0</v>
      </c>
      <c r="R381" s="20">
        <f t="shared" si="47"/>
        <v>0</v>
      </c>
      <c r="S381" s="20">
        <f>R381*[1]Factors!D368</f>
        <v>0</v>
      </c>
      <c r="T381" s="21">
        <f>R381*[1]Factors!D368*[1]Factors!E368</f>
        <v>0</v>
      </c>
      <c r="U381" s="17">
        <f>[1]Lib_RawData!AE192</f>
        <v>0</v>
      </c>
      <c r="V381" s="225"/>
      <c r="W381" s="18"/>
      <c r="X381" s="10"/>
      <c r="Y381" s="10"/>
      <c r="Z381" s="10"/>
      <c r="AA381" s="10"/>
      <c r="AB381" s="10">
        <f t="shared" si="41"/>
        <v>0</v>
      </c>
      <c r="AC381" s="10">
        <f t="shared" si="49"/>
        <v>0</v>
      </c>
      <c r="AD381" s="10"/>
      <c r="AE381" s="10"/>
      <c r="AF381" s="10">
        <f t="shared" si="42"/>
        <v>0</v>
      </c>
      <c r="AG381" s="18">
        <f t="shared" si="43"/>
        <v>0</v>
      </c>
      <c r="AH381" s="10"/>
      <c r="AI381" s="10">
        <f t="shared" si="44"/>
        <v>0</v>
      </c>
      <c r="AJ381" s="10"/>
      <c r="AK381" s="18">
        <f t="shared" si="48"/>
        <v>0</v>
      </c>
    </row>
    <row r="382" spans="1:37" s="20" customFormat="1">
      <c r="A382" s="31"/>
      <c r="B382" s="31"/>
      <c r="C382" s="94"/>
      <c r="D382" s="94"/>
      <c r="E382" s="94"/>
      <c r="F382" s="149"/>
      <c r="G382" s="14">
        <v>1</v>
      </c>
      <c r="H382" s="15">
        <v>2020</v>
      </c>
      <c r="I382" s="200">
        <v>2020</v>
      </c>
      <c r="J382" s="200">
        <v>2020</v>
      </c>
      <c r="K382" s="24" t="str">
        <f>[1]Lib_RawData!G193</f>
        <v>CFO</v>
      </c>
      <c r="L382" s="17"/>
      <c r="M382" s="10">
        <f t="shared" si="50"/>
        <v>0</v>
      </c>
      <c r="N382" s="10"/>
      <c r="O382" s="18">
        <f t="shared" si="45"/>
        <v>0</v>
      </c>
      <c r="P382" s="19">
        <f t="shared" si="46"/>
        <v>0</v>
      </c>
      <c r="Q382" s="20">
        <f>P382*[1]Factors!D369</f>
        <v>0</v>
      </c>
      <c r="R382" s="20">
        <f t="shared" si="47"/>
        <v>0</v>
      </c>
      <c r="S382" s="20">
        <f>R382*[1]Factors!D369</f>
        <v>0</v>
      </c>
      <c r="T382" s="21">
        <f>R382*[1]Factors!D369*[1]Factors!E369</f>
        <v>0</v>
      </c>
      <c r="U382" s="17">
        <f>[1]Lib_RawData!AE193</f>
        <v>0</v>
      </c>
      <c r="V382" s="225"/>
      <c r="W382" s="18"/>
      <c r="X382" s="10"/>
      <c r="Y382" s="10"/>
      <c r="Z382" s="10"/>
      <c r="AA382" s="10"/>
      <c r="AB382" s="10">
        <f t="shared" si="41"/>
        <v>0</v>
      </c>
      <c r="AC382" s="10">
        <f t="shared" si="49"/>
        <v>0</v>
      </c>
      <c r="AD382" s="10"/>
      <c r="AE382" s="10"/>
      <c r="AF382" s="10">
        <f t="shared" si="42"/>
        <v>0</v>
      </c>
      <c r="AG382" s="18">
        <f t="shared" si="43"/>
        <v>0</v>
      </c>
      <c r="AH382" s="10"/>
      <c r="AI382" s="10">
        <f t="shared" si="44"/>
        <v>0</v>
      </c>
      <c r="AJ382" s="10"/>
      <c r="AK382" s="18">
        <f t="shared" si="48"/>
        <v>0</v>
      </c>
    </row>
    <row r="383" spans="1:37" s="20" customFormat="1">
      <c r="A383" s="31"/>
      <c r="B383" s="31"/>
      <c r="C383" s="94"/>
      <c r="D383" s="94"/>
      <c r="E383" s="94"/>
      <c r="F383" s="149"/>
      <c r="G383" s="14">
        <v>2</v>
      </c>
      <c r="H383" s="15">
        <v>2020</v>
      </c>
      <c r="I383" s="200">
        <v>2020</v>
      </c>
      <c r="J383" s="200">
        <v>2020</v>
      </c>
      <c r="K383" s="24" t="str">
        <f>[1]Lib_RawData!G194</f>
        <v>CFO</v>
      </c>
      <c r="L383" s="17"/>
      <c r="M383" s="10">
        <f t="shared" si="50"/>
        <v>0</v>
      </c>
      <c r="N383" s="10"/>
      <c r="O383" s="18">
        <f t="shared" si="45"/>
        <v>0</v>
      </c>
      <c r="P383" s="19">
        <f t="shared" si="46"/>
        <v>0</v>
      </c>
      <c r="Q383" s="20">
        <f>P383*[1]Factors!D370</f>
        <v>0</v>
      </c>
      <c r="R383" s="20">
        <f t="shared" si="47"/>
        <v>0</v>
      </c>
      <c r="S383" s="20">
        <f>R383*[1]Factors!D370</f>
        <v>0</v>
      </c>
      <c r="T383" s="21">
        <f>R383*[1]Factors!D370*[1]Factors!E370</f>
        <v>0</v>
      </c>
      <c r="U383" s="17">
        <f>[1]Lib_RawData!AE194</f>
        <v>0</v>
      </c>
      <c r="V383" s="225"/>
      <c r="W383" s="18"/>
      <c r="X383" s="10"/>
      <c r="Y383" s="10"/>
      <c r="Z383" s="10"/>
      <c r="AA383" s="10"/>
      <c r="AB383" s="10">
        <f t="shared" si="41"/>
        <v>0</v>
      </c>
      <c r="AC383" s="10">
        <f t="shared" si="49"/>
        <v>0</v>
      </c>
      <c r="AD383" s="10"/>
      <c r="AE383" s="10"/>
      <c r="AF383" s="10">
        <f t="shared" si="42"/>
        <v>0</v>
      </c>
      <c r="AG383" s="18">
        <f t="shared" si="43"/>
        <v>0</v>
      </c>
      <c r="AH383" s="10"/>
      <c r="AI383" s="10">
        <f t="shared" si="44"/>
        <v>0</v>
      </c>
      <c r="AJ383" s="10"/>
      <c r="AK383" s="18">
        <f t="shared" si="48"/>
        <v>0</v>
      </c>
    </row>
    <row r="384" spans="1:37" s="20" customFormat="1">
      <c r="A384" s="31"/>
      <c r="B384" s="31"/>
      <c r="C384" s="94"/>
      <c r="D384" s="94"/>
      <c r="E384" s="94"/>
      <c r="F384" s="149"/>
      <c r="G384" s="14">
        <v>3</v>
      </c>
      <c r="H384" s="15">
        <v>2020</v>
      </c>
      <c r="I384" s="200">
        <v>2020</v>
      </c>
      <c r="J384" s="200">
        <v>2020</v>
      </c>
      <c r="K384" s="24" t="str">
        <f>[1]Lib_RawData!G195</f>
        <v>CFO</v>
      </c>
      <c r="L384" s="17"/>
      <c r="M384" s="10">
        <f t="shared" si="50"/>
        <v>0</v>
      </c>
      <c r="N384" s="10"/>
      <c r="O384" s="18">
        <f t="shared" si="45"/>
        <v>0</v>
      </c>
      <c r="P384" s="19">
        <f t="shared" si="46"/>
        <v>0</v>
      </c>
      <c r="Q384" s="20">
        <f>P384*[1]Factors!D371</f>
        <v>0</v>
      </c>
      <c r="R384" s="20">
        <f t="shared" si="47"/>
        <v>0</v>
      </c>
      <c r="S384" s="20">
        <f>R384*[1]Factors!D371</f>
        <v>0</v>
      </c>
      <c r="T384" s="21">
        <f>R384*[1]Factors!D371*[1]Factors!E371</f>
        <v>0</v>
      </c>
      <c r="U384" s="17">
        <f>[1]Lib_RawData!AE195</f>
        <v>0</v>
      </c>
      <c r="V384" s="225"/>
      <c r="W384" s="18"/>
      <c r="X384" s="10"/>
      <c r="Y384" s="10"/>
      <c r="Z384" s="10"/>
      <c r="AA384" s="10"/>
      <c r="AB384" s="10">
        <f t="shared" si="41"/>
        <v>0</v>
      </c>
      <c r="AC384" s="10">
        <f t="shared" si="49"/>
        <v>0</v>
      </c>
      <c r="AD384" s="10"/>
      <c r="AE384" s="10"/>
      <c r="AF384" s="10">
        <f t="shared" si="42"/>
        <v>0</v>
      </c>
      <c r="AG384" s="18">
        <f t="shared" si="43"/>
        <v>0</v>
      </c>
      <c r="AH384" s="10"/>
      <c r="AI384" s="10">
        <f t="shared" si="44"/>
        <v>0</v>
      </c>
      <c r="AJ384" s="10"/>
      <c r="AK384" s="18">
        <f t="shared" si="48"/>
        <v>0</v>
      </c>
    </row>
    <row r="385" spans="1:37" s="20" customFormat="1">
      <c r="A385" s="31"/>
      <c r="B385" s="31"/>
      <c r="C385" s="94"/>
      <c r="D385" s="94"/>
      <c r="E385" s="94"/>
      <c r="F385" s="149"/>
      <c r="G385" s="14">
        <v>4</v>
      </c>
      <c r="H385" s="15">
        <v>2020</v>
      </c>
      <c r="I385" s="200">
        <v>2020</v>
      </c>
      <c r="J385" s="200">
        <v>2021</v>
      </c>
      <c r="K385" s="24" t="str">
        <f>[1]Lib_RawData!G196</f>
        <v>CFO</v>
      </c>
      <c r="L385" s="17"/>
      <c r="M385" s="10">
        <f t="shared" si="50"/>
        <v>0</v>
      </c>
      <c r="N385" s="10"/>
      <c r="O385" s="18">
        <f t="shared" si="45"/>
        <v>0</v>
      </c>
      <c r="P385" s="19">
        <f t="shared" si="46"/>
        <v>0</v>
      </c>
      <c r="Q385" s="20">
        <f>P385*[1]Factors!D372</f>
        <v>0</v>
      </c>
      <c r="R385" s="20">
        <f t="shared" si="47"/>
        <v>0</v>
      </c>
      <c r="S385" s="20">
        <f>R385*[1]Factors!D372</f>
        <v>0</v>
      </c>
      <c r="T385" s="21">
        <f>R385*[1]Factors!D372*[1]Factors!E372</f>
        <v>0</v>
      </c>
      <c r="U385" s="17">
        <f>[1]Lib_RawData!AE196</f>
        <v>0</v>
      </c>
      <c r="V385" s="225"/>
      <c r="W385" s="18"/>
      <c r="X385" s="10"/>
      <c r="Y385" s="10"/>
      <c r="Z385" s="10"/>
      <c r="AA385" s="10"/>
      <c r="AB385" s="10">
        <f t="shared" si="41"/>
        <v>0</v>
      </c>
      <c r="AC385" s="10">
        <f t="shared" si="49"/>
        <v>0</v>
      </c>
      <c r="AD385" s="10"/>
      <c r="AE385" s="10"/>
      <c r="AF385" s="10">
        <f t="shared" si="42"/>
        <v>0</v>
      </c>
      <c r="AG385" s="18">
        <f t="shared" si="43"/>
        <v>0</v>
      </c>
      <c r="AH385" s="10"/>
      <c r="AI385" s="10">
        <f t="shared" si="44"/>
        <v>0</v>
      </c>
      <c r="AJ385" s="10"/>
      <c r="AK385" s="18">
        <f t="shared" si="48"/>
        <v>0</v>
      </c>
    </row>
    <row r="386" spans="1:37" s="20" customFormat="1">
      <c r="A386" s="31"/>
      <c r="B386" s="31"/>
      <c r="C386" s="94"/>
      <c r="D386" s="94"/>
      <c r="E386" s="94"/>
      <c r="F386" s="149"/>
      <c r="G386" s="14">
        <v>5</v>
      </c>
      <c r="H386" s="15">
        <v>2020</v>
      </c>
      <c r="I386" s="200">
        <v>2020</v>
      </c>
      <c r="J386" s="200">
        <v>2021</v>
      </c>
      <c r="K386" s="24" t="str">
        <f>[1]Lib_RawData!G197</f>
        <v>CFO</v>
      </c>
      <c r="L386" s="17"/>
      <c r="M386" s="10">
        <f t="shared" si="50"/>
        <v>0</v>
      </c>
      <c r="N386" s="10"/>
      <c r="O386" s="18">
        <f t="shared" si="45"/>
        <v>0</v>
      </c>
      <c r="P386" s="19">
        <f t="shared" si="46"/>
        <v>0</v>
      </c>
      <c r="Q386" s="20">
        <f>P386*[1]Factors!D373</f>
        <v>0</v>
      </c>
      <c r="R386" s="20">
        <f t="shared" si="47"/>
        <v>0</v>
      </c>
      <c r="S386" s="20">
        <f>R386*[1]Factors!D373</f>
        <v>0</v>
      </c>
      <c r="T386" s="21">
        <f>R386*[1]Factors!D373*[1]Factors!E373</f>
        <v>0</v>
      </c>
      <c r="U386" s="17">
        <f>[1]Lib_RawData!AE197</f>
        <v>0</v>
      </c>
      <c r="V386" s="225"/>
      <c r="W386" s="18"/>
      <c r="X386" s="10"/>
      <c r="Y386" s="10"/>
      <c r="Z386" s="10"/>
      <c r="AA386" s="10"/>
      <c r="AB386" s="10">
        <f t="shared" si="41"/>
        <v>0</v>
      </c>
      <c r="AC386" s="10">
        <f t="shared" si="49"/>
        <v>0</v>
      </c>
      <c r="AD386" s="10"/>
      <c r="AE386" s="10"/>
      <c r="AF386" s="10">
        <f t="shared" si="42"/>
        <v>0</v>
      </c>
      <c r="AG386" s="18">
        <f t="shared" si="43"/>
        <v>0</v>
      </c>
      <c r="AH386" s="10"/>
      <c r="AI386" s="10">
        <f t="shared" si="44"/>
        <v>0</v>
      </c>
      <c r="AJ386" s="10"/>
      <c r="AK386" s="18">
        <f t="shared" si="48"/>
        <v>0</v>
      </c>
    </row>
    <row r="387" spans="1:37" s="20" customFormat="1">
      <c r="A387" s="31"/>
      <c r="B387" s="31"/>
      <c r="C387" s="94"/>
      <c r="D387" s="94"/>
      <c r="E387" s="94"/>
      <c r="F387" s="149"/>
      <c r="G387" s="14">
        <v>6</v>
      </c>
      <c r="H387" s="15">
        <v>2020</v>
      </c>
      <c r="I387" s="200">
        <v>2020</v>
      </c>
      <c r="J387" s="200">
        <v>2021</v>
      </c>
      <c r="K387" s="24" t="str">
        <f>[1]Lib_RawData!G198</f>
        <v>CFO</v>
      </c>
      <c r="L387" s="17"/>
      <c r="M387" s="10">
        <f t="shared" si="50"/>
        <v>0</v>
      </c>
      <c r="N387" s="10"/>
      <c r="O387" s="18">
        <f t="shared" si="45"/>
        <v>0</v>
      </c>
      <c r="P387" s="19">
        <f t="shared" si="46"/>
        <v>0</v>
      </c>
      <c r="Q387" s="20">
        <f>P387*[1]Factors!D374</f>
        <v>0</v>
      </c>
      <c r="R387" s="20">
        <f t="shared" si="47"/>
        <v>0</v>
      </c>
      <c r="S387" s="20">
        <f>R387*[1]Factors!D374</f>
        <v>0</v>
      </c>
      <c r="T387" s="21">
        <f>R387*[1]Factors!D374*[1]Factors!E374</f>
        <v>0</v>
      </c>
      <c r="U387" s="17">
        <f>[1]Lib_RawData!AE198</f>
        <v>0</v>
      </c>
      <c r="V387" s="225"/>
      <c r="W387" s="18"/>
      <c r="X387" s="10"/>
      <c r="Y387" s="10"/>
      <c r="Z387" s="10"/>
      <c r="AA387" s="10"/>
      <c r="AB387" s="10">
        <f t="shared" si="41"/>
        <v>0</v>
      </c>
      <c r="AC387" s="10">
        <f t="shared" si="49"/>
        <v>0</v>
      </c>
      <c r="AD387" s="10"/>
      <c r="AE387" s="10"/>
      <c r="AF387" s="10">
        <f t="shared" si="42"/>
        <v>0</v>
      </c>
      <c r="AG387" s="18">
        <f t="shared" si="43"/>
        <v>0</v>
      </c>
      <c r="AH387" s="10"/>
      <c r="AI387" s="10">
        <f t="shared" si="44"/>
        <v>0</v>
      </c>
      <c r="AJ387" s="10"/>
      <c r="AK387" s="18">
        <f t="shared" si="48"/>
        <v>0</v>
      </c>
    </row>
    <row r="388" spans="1:37" s="20" customFormat="1">
      <c r="A388" s="31"/>
      <c r="B388" s="31"/>
      <c r="C388" s="94"/>
      <c r="D388" s="94"/>
      <c r="E388" s="94"/>
      <c r="F388" s="149"/>
      <c r="G388" s="14">
        <v>7</v>
      </c>
      <c r="H388" s="15">
        <v>2020</v>
      </c>
      <c r="I388" s="200">
        <v>2021</v>
      </c>
      <c r="J388" s="200">
        <v>2021</v>
      </c>
      <c r="K388" s="24" t="str">
        <f>[1]Lib_RawData!G199</f>
        <v>CFO</v>
      </c>
      <c r="L388" s="17"/>
      <c r="M388" s="10">
        <f t="shared" si="50"/>
        <v>0</v>
      </c>
      <c r="N388" s="10"/>
      <c r="O388" s="18">
        <f t="shared" si="45"/>
        <v>0</v>
      </c>
      <c r="P388" s="19">
        <f t="shared" si="46"/>
        <v>0</v>
      </c>
      <c r="Q388" s="20">
        <f>P388*[1]Factors!D375</f>
        <v>0</v>
      </c>
      <c r="R388" s="20">
        <f t="shared" si="47"/>
        <v>0</v>
      </c>
      <c r="S388" s="20">
        <f>R388*[1]Factors!D375</f>
        <v>0</v>
      </c>
      <c r="T388" s="21">
        <f>R388*[1]Factors!D375*[1]Factors!E375</f>
        <v>0</v>
      </c>
      <c r="U388" s="17">
        <f>[1]Lib_RawData!AE199</f>
        <v>0</v>
      </c>
      <c r="V388" s="225"/>
      <c r="W388" s="18"/>
      <c r="X388" s="10"/>
      <c r="Y388" s="10"/>
      <c r="Z388" s="10"/>
      <c r="AA388" s="10"/>
      <c r="AB388" s="10">
        <f t="shared" si="41"/>
        <v>0</v>
      </c>
      <c r="AC388" s="10">
        <f t="shared" si="49"/>
        <v>0</v>
      </c>
      <c r="AD388" s="10"/>
      <c r="AE388" s="10"/>
      <c r="AF388" s="10">
        <f t="shared" si="42"/>
        <v>0</v>
      </c>
      <c r="AG388" s="18">
        <f t="shared" si="43"/>
        <v>0</v>
      </c>
      <c r="AH388" s="10"/>
      <c r="AI388" s="10">
        <f t="shared" si="44"/>
        <v>0</v>
      </c>
      <c r="AJ388" s="10"/>
      <c r="AK388" s="18">
        <f t="shared" si="48"/>
        <v>0</v>
      </c>
    </row>
    <row r="389" spans="1:37" s="20" customFormat="1">
      <c r="A389" s="31"/>
      <c r="B389" s="31"/>
      <c r="C389" s="94"/>
      <c r="D389" s="94"/>
      <c r="E389" s="94"/>
      <c r="F389" s="149"/>
      <c r="G389" s="14">
        <v>8</v>
      </c>
      <c r="H389" s="15">
        <v>2020</v>
      </c>
      <c r="I389" s="200">
        <v>2021</v>
      </c>
      <c r="J389" s="200">
        <v>2021</v>
      </c>
      <c r="K389" s="24" t="str">
        <f>[1]Lib_RawData!G200</f>
        <v>CFO</v>
      </c>
      <c r="L389" s="17"/>
      <c r="M389" s="10">
        <f t="shared" si="50"/>
        <v>0</v>
      </c>
      <c r="N389" s="10"/>
      <c r="O389" s="18">
        <f t="shared" si="45"/>
        <v>0</v>
      </c>
      <c r="P389" s="19">
        <f t="shared" si="46"/>
        <v>0</v>
      </c>
      <c r="Q389" s="20">
        <f>P389*[1]Factors!D376</f>
        <v>0</v>
      </c>
      <c r="R389" s="20">
        <f t="shared" si="47"/>
        <v>0</v>
      </c>
      <c r="S389" s="20">
        <f>R389*[1]Factors!D376</f>
        <v>0</v>
      </c>
      <c r="T389" s="21">
        <f>R389*[1]Factors!D376*[1]Factors!E376</f>
        <v>0</v>
      </c>
      <c r="U389" s="17">
        <f>[1]Lib_RawData!AE200</f>
        <v>0</v>
      </c>
      <c r="V389" s="225"/>
      <c r="W389" s="18"/>
      <c r="X389" s="10"/>
      <c r="Y389" s="10"/>
      <c r="Z389" s="10"/>
      <c r="AA389" s="10"/>
      <c r="AB389" s="10">
        <f t="shared" si="41"/>
        <v>0</v>
      </c>
      <c r="AC389" s="10">
        <f t="shared" si="49"/>
        <v>0</v>
      </c>
      <c r="AD389" s="10"/>
      <c r="AE389" s="10"/>
      <c r="AF389" s="10">
        <f t="shared" si="42"/>
        <v>0</v>
      </c>
      <c r="AG389" s="18">
        <f t="shared" si="43"/>
        <v>0</v>
      </c>
      <c r="AH389" s="10"/>
      <c r="AI389" s="10">
        <f t="shared" si="44"/>
        <v>0</v>
      </c>
      <c r="AJ389" s="10"/>
      <c r="AK389" s="18">
        <f t="shared" si="48"/>
        <v>0</v>
      </c>
    </row>
    <row r="390" spans="1:37" s="20" customFormat="1">
      <c r="A390" s="31"/>
      <c r="B390" s="31"/>
      <c r="C390" s="94"/>
      <c r="D390" s="94"/>
      <c r="E390" s="94"/>
      <c r="F390" s="149"/>
      <c r="G390" s="14">
        <v>9</v>
      </c>
      <c r="H390" s="15">
        <v>2020</v>
      </c>
      <c r="I390" s="200">
        <v>2021</v>
      </c>
      <c r="J390" s="200">
        <v>2021</v>
      </c>
      <c r="K390" s="24" t="str">
        <f>[1]Lib_RawData!G201</f>
        <v>CFO</v>
      </c>
      <c r="L390" s="17"/>
      <c r="M390" s="10">
        <f t="shared" si="50"/>
        <v>0</v>
      </c>
      <c r="N390" s="10"/>
      <c r="O390" s="18">
        <f t="shared" si="45"/>
        <v>0</v>
      </c>
      <c r="P390" s="19">
        <f t="shared" si="46"/>
        <v>0</v>
      </c>
      <c r="Q390" s="20">
        <f>P390*[1]Factors!D377</f>
        <v>0</v>
      </c>
      <c r="R390" s="20">
        <f t="shared" si="47"/>
        <v>0</v>
      </c>
      <c r="S390" s="20">
        <f>R390*[1]Factors!D377</f>
        <v>0</v>
      </c>
      <c r="T390" s="21">
        <f>R390*[1]Factors!D377*[1]Factors!E377</f>
        <v>0</v>
      </c>
      <c r="U390" s="17">
        <f>[1]Lib_RawData!AE201</f>
        <v>0</v>
      </c>
      <c r="V390" s="225"/>
      <c r="W390" s="18"/>
      <c r="X390" s="10"/>
      <c r="Y390" s="10"/>
      <c r="Z390" s="10"/>
      <c r="AA390" s="10"/>
      <c r="AB390" s="10">
        <f t="shared" si="41"/>
        <v>0</v>
      </c>
      <c r="AC390" s="10">
        <f t="shared" si="49"/>
        <v>0</v>
      </c>
      <c r="AD390" s="10"/>
      <c r="AE390" s="10"/>
      <c r="AF390" s="10">
        <f t="shared" si="42"/>
        <v>0</v>
      </c>
      <c r="AG390" s="18">
        <f t="shared" si="43"/>
        <v>0</v>
      </c>
      <c r="AH390" s="10"/>
      <c r="AI390" s="10">
        <f t="shared" si="44"/>
        <v>0</v>
      </c>
      <c r="AJ390" s="10"/>
      <c r="AK390" s="18">
        <f t="shared" si="48"/>
        <v>0</v>
      </c>
    </row>
    <row r="391" spans="1:37" s="20" customFormat="1">
      <c r="A391" s="31"/>
      <c r="B391" s="31"/>
      <c r="C391" s="94"/>
      <c r="D391" s="94"/>
      <c r="E391" s="94"/>
      <c r="F391" s="149"/>
      <c r="G391" s="14">
        <v>10</v>
      </c>
      <c r="H391" s="15">
        <v>2020</v>
      </c>
      <c r="I391" s="200">
        <v>2021</v>
      </c>
      <c r="J391" s="200">
        <v>2021</v>
      </c>
      <c r="K391" s="24" t="str">
        <f>[1]Lib_RawData!G202</f>
        <v>CFO</v>
      </c>
      <c r="L391" s="17"/>
      <c r="M391" s="10">
        <f t="shared" si="50"/>
        <v>0</v>
      </c>
      <c r="N391" s="10"/>
      <c r="O391" s="18">
        <f t="shared" si="45"/>
        <v>0</v>
      </c>
      <c r="P391" s="19">
        <f t="shared" si="46"/>
        <v>0</v>
      </c>
      <c r="Q391" s="20">
        <f>P391*[1]Factors!D378</f>
        <v>0</v>
      </c>
      <c r="R391" s="20">
        <f t="shared" si="47"/>
        <v>0</v>
      </c>
      <c r="S391" s="20">
        <f>R391*[1]Factors!D378</f>
        <v>0</v>
      </c>
      <c r="T391" s="21">
        <f>R391*[1]Factors!D378*[1]Factors!E378</f>
        <v>0</v>
      </c>
      <c r="U391" s="17">
        <f>[1]Lib_RawData!AE202</f>
        <v>0</v>
      </c>
      <c r="V391" s="225"/>
      <c r="W391" s="18"/>
      <c r="X391" s="10"/>
      <c r="Y391" s="10"/>
      <c r="Z391" s="10"/>
      <c r="AA391" s="10"/>
      <c r="AB391" s="10">
        <f t="shared" si="41"/>
        <v>0</v>
      </c>
      <c r="AC391" s="10">
        <f t="shared" si="49"/>
        <v>0</v>
      </c>
      <c r="AD391" s="10"/>
      <c r="AE391" s="10"/>
      <c r="AF391" s="10">
        <f t="shared" si="42"/>
        <v>0</v>
      </c>
      <c r="AG391" s="18">
        <f t="shared" si="43"/>
        <v>0</v>
      </c>
      <c r="AH391" s="10"/>
      <c r="AI391" s="10">
        <f t="shared" si="44"/>
        <v>0</v>
      </c>
      <c r="AJ391" s="10"/>
      <c r="AK391" s="18">
        <f t="shared" si="48"/>
        <v>0</v>
      </c>
    </row>
    <row r="392" spans="1:37" s="20" customFormat="1">
      <c r="A392" s="31"/>
      <c r="B392" s="31"/>
      <c r="C392" s="94"/>
      <c r="D392" s="94"/>
      <c r="E392" s="94"/>
      <c r="F392" s="149"/>
      <c r="G392" s="14">
        <v>11</v>
      </c>
      <c r="H392" s="15">
        <v>2020</v>
      </c>
      <c r="I392" s="200">
        <v>2021</v>
      </c>
      <c r="J392" s="200">
        <v>2021</v>
      </c>
      <c r="K392" s="24" t="str">
        <f>[1]Lib_RawData!G203</f>
        <v>CFO</v>
      </c>
      <c r="L392" s="17"/>
      <c r="M392" s="10">
        <f t="shared" si="50"/>
        <v>0</v>
      </c>
      <c r="N392" s="10"/>
      <c r="O392" s="18">
        <f t="shared" si="45"/>
        <v>0</v>
      </c>
      <c r="P392" s="19">
        <f t="shared" si="46"/>
        <v>0</v>
      </c>
      <c r="Q392" s="20">
        <f>P392*[1]Factors!D379</f>
        <v>0</v>
      </c>
      <c r="R392" s="20">
        <f t="shared" si="47"/>
        <v>0</v>
      </c>
      <c r="S392" s="20">
        <f>R392*[1]Factors!D379</f>
        <v>0</v>
      </c>
      <c r="T392" s="21">
        <f>R392*[1]Factors!D379*[1]Factors!E379</f>
        <v>0</v>
      </c>
      <c r="U392" s="17">
        <f>[1]Lib_RawData!AE203</f>
        <v>0</v>
      </c>
      <c r="V392" s="225"/>
      <c r="W392" s="18"/>
      <c r="X392" s="10"/>
      <c r="Y392" s="10"/>
      <c r="Z392" s="10"/>
      <c r="AA392" s="10"/>
      <c r="AB392" s="10">
        <f t="shared" si="41"/>
        <v>0</v>
      </c>
      <c r="AC392" s="10">
        <f t="shared" si="49"/>
        <v>0</v>
      </c>
      <c r="AD392" s="10"/>
      <c r="AE392" s="10"/>
      <c r="AF392" s="10">
        <f t="shared" si="42"/>
        <v>0</v>
      </c>
      <c r="AG392" s="18">
        <f t="shared" si="43"/>
        <v>0</v>
      </c>
      <c r="AH392" s="10"/>
      <c r="AI392" s="10">
        <f t="shared" si="44"/>
        <v>0</v>
      </c>
      <c r="AJ392" s="10"/>
      <c r="AK392" s="18">
        <f t="shared" si="48"/>
        <v>0</v>
      </c>
    </row>
    <row r="393" spans="1:37" s="20" customFormat="1">
      <c r="A393" s="31"/>
      <c r="B393" s="31"/>
      <c r="C393" s="94"/>
      <c r="D393" s="94"/>
      <c r="E393" s="94"/>
      <c r="F393" s="149"/>
      <c r="G393" s="14">
        <v>12</v>
      </c>
      <c r="H393" s="15">
        <v>2020</v>
      </c>
      <c r="I393" s="200">
        <v>2021</v>
      </c>
      <c r="J393" s="200">
        <v>2021</v>
      </c>
      <c r="K393" s="24" t="str">
        <f>[1]Lib_RawData!G204</f>
        <v>CFO</v>
      </c>
      <c r="L393" s="17"/>
      <c r="M393" s="10">
        <f t="shared" si="50"/>
        <v>0</v>
      </c>
      <c r="N393" s="10"/>
      <c r="O393" s="18">
        <f t="shared" si="45"/>
        <v>0</v>
      </c>
      <c r="P393" s="19">
        <f t="shared" si="46"/>
        <v>0</v>
      </c>
      <c r="Q393" s="20">
        <f>P393*[1]Factors!D380</f>
        <v>0</v>
      </c>
      <c r="R393" s="20">
        <f t="shared" si="47"/>
        <v>0</v>
      </c>
      <c r="S393" s="20">
        <f>R393*[1]Factors!D380</f>
        <v>0</v>
      </c>
      <c r="T393" s="21">
        <f>R393*[1]Factors!D380*[1]Factors!E380</f>
        <v>0</v>
      </c>
      <c r="U393" s="17">
        <f>[1]Lib_RawData!AE204</f>
        <v>0</v>
      </c>
      <c r="V393" s="225"/>
      <c r="W393" s="18"/>
      <c r="X393" s="10"/>
      <c r="Y393" s="10"/>
      <c r="Z393" s="10"/>
      <c r="AA393" s="10"/>
      <c r="AB393" s="10">
        <f t="shared" si="41"/>
        <v>0</v>
      </c>
      <c r="AC393" s="10">
        <f t="shared" si="49"/>
        <v>0</v>
      </c>
      <c r="AD393" s="10"/>
      <c r="AE393" s="10"/>
      <c r="AF393" s="10">
        <f t="shared" si="42"/>
        <v>0</v>
      </c>
      <c r="AG393" s="18">
        <f t="shared" si="43"/>
        <v>0</v>
      </c>
      <c r="AH393" s="10"/>
      <c r="AI393" s="10">
        <f t="shared" si="44"/>
        <v>0</v>
      </c>
      <c r="AJ393" s="10"/>
      <c r="AK393" s="18">
        <f t="shared" si="48"/>
        <v>0</v>
      </c>
    </row>
    <row r="394" spans="1:37" s="20" customFormat="1">
      <c r="A394" s="31"/>
      <c r="B394" s="31"/>
      <c r="C394" s="94"/>
      <c r="D394" s="94"/>
      <c r="E394" s="94"/>
      <c r="F394" s="149"/>
      <c r="G394" s="14">
        <v>1</v>
      </c>
      <c r="H394" s="15">
        <v>2021</v>
      </c>
      <c r="I394" s="200">
        <v>2021</v>
      </c>
      <c r="J394" s="200">
        <v>2021</v>
      </c>
      <c r="K394" s="24" t="str">
        <f>[1]Lib_RawData!G205</f>
        <v>CFO</v>
      </c>
      <c r="L394" s="17"/>
      <c r="M394" s="10">
        <f t="shared" si="50"/>
        <v>0</v>
      </c>
      <c r="N394" s="10"/>
      <c r="O394" s="18">
        <f t="shared" si="45"/>
        <v>0</v>
      </c>
      <c r="P394" s="19">
        <f t="shared" si="46"/>
        <v>0</v>
      </c>
      <c r="Q394" s="20">
        <f>P394*[1]Factors!D381</f>
        <v>0</v>
      </c>
      <c r="R394" s="20">
        <f t="shared" si="47"/>
        <v>0</v>
      </c>
      <c r="S394" s="20">
        <f>R394*[1]Factors!D381</f>
        <v>0</v>
      </c>
      <c r="T394" s="21">
        <f>R394*[1]Factors!D381*[1]Factors!E381</f>
        <v>0</v>
      </c>
      <c r="U394" s="17">
        <f>[1]Lib_RawData!AE205</f>
        <v>0</v>
      </c>
      <c r="V394" s="225"/>
      <c r="W394" s="18"/>
      <c r="X394" s="10"/>
      <c r="Y394" s="10"/>
      <c r="Z394" s="10"/>
      <c r="AA394" s="10"/>
      <c r="AB394" s="10">
        <f t="shared" si="41"/>
        <v>0</v>
      </c>
      <c r="AC394" s="10">
        <f t="shared" si="49"/>
        <v>0</v>
      </c>
      <c r="AD394" s="10"/>
      <c r="AE394" s="10"/>
      <c r="AF394" s="10">
        <f t="shared" si="42"/>
        <v>0</v>
      </c>
      <c r="AG394" s="18">
        <f t="shared" si="43"/>
        <v>0</v>
      </c>
      <c r="AH394" s="10"/>
      <c r="AI394" s="10">
        <f t="shared" si="44"/>
        <v>0</v>
      </c>
      <c r="AJ394" s="10"/>
      <c r="AK394" s="18">
        <f t="shared" si="48"/>
        <v>0</v>
      </c>
    </row>
    <row r="395" spans="1:37" s="20" customFormat="1">
      <c r="A395" s="31"/>
      <c r="B395" s="31"/>
      <c r="C395" s="94"/>
      <c r="D395" s="94"/>
      <c r="E395" s="94"/>
      <c r="F395" s="149"/>
      <c r="G395" s="14">
        <v>2</v>
      </c>
      <c r="H395" s="15">
        <v>2021</v>
      </c>
      <c r="I395" s="200">
        <v>2021</v>
      </c>
      <c r="J395" s="200">
        <v>2021</v>
      </c>
      <c r="K395" s="24" t="str">
        <f>[1]Lib_RawData!G206</f>
        <v>CFO</v>
      </c>
      <c r="L395" s="17"/>
      <c r="M395" s="10">
        <f t="shared" si="50"/>
        <v>0</v>
      </c>
      <c r="N395" s="10"/>
      <c r="O395" s="18">
        <f t="shared" si="45"/>
        <v>0</v>
      </c>
      <c r="P395" s="19">
        <f t="shared" si="46"/>
        <v>0</v>
      </c>
      <c r="Q395" s="20">
        <f>P395*[1]Factors!D382</f>
        <v>0</v>
      </c>
      <c r="R395" s="20">
        <f t="shared" si="47"/>
        <v>0</v>
      </c>
      <c r="S395" s="20">
        <f>R395*[1]Factors!D382</f>
        <v>0</v>
      </c>
      <c r="T395" s="21">
        <f>R395*[1]Factors!D382*[1]Factors!E382</f>
        <v>0</v>
      </c>
      <c r="U395" s="17">
        <f>[1]Lib_RawData!AE206</f>
        <v>0</v>
      </c>
      <c r="V395" s="225"/>
      <c r="W395" s="18"/>
      <c r="X395" s="10"/>
      <c r="Y395" s="10"/>
      <c r="Z395" s="10"/>
      <c r="AA395" s="10"/>
      <c r="AB395" s="10">
        <f t="shared" si="41"/>
        <v>0</v>
      </c>
      <c r="AC395" s="10">
        <f t="shared" si="49"/>
        <v>0</v>
      </c>
      <c r="AD395" s="10"/>
      <c r="AE395" s="10"/>
      <c r="AF395" s="10">
        <f t="shared" si="42"/>
        <v>0</v>
      </c>
      <c r="AG395" s="18">
        <f t="shared" si="43"/>
        <v>0</v>
      </c>
      <c r="AH395" s="10"/>
      <c r="AI395" s="10">
        <f t="shared" si="44"/>
        <v>0</v>
      </c>
      <c r="AJ395" s="10"/>
      <c r="AK395" s="18">
        <f t="shared" si="48"/>
        <v>0</v>
      </c>
    </row>
    <row r="396" spans="1:37" s="20" customFormat="1">
      <c r="A396" s="31"/>
      <c r="B396" s="31"/>
      <c r="C396" s="94"/>
      <c r="D396" s="94"/>
      <c r="E396" s="94"/>
      <c r="F396" s="149"/>
      <c r="G396" s="14">
        <v>3</v>
      </c>
      <c r="H396" s="15">
        <v>2021</v>
      </c>
      <c r="I396" s="200">
        <v>2021</v>
      </c>
      <c r="J396" s="200">
        <v>2021</v>
      </c>
      <c r="K396" s="24" t="str">
        <f>[1]Lib_RawData!G207</f>
        <v>CFO</v>
      </c>
      <c r="L396" s="17"/>
      <c r="M396" s="10">
        <f t="shared" si="50"/>
        <v>0</v>
      </c>
      <c r="N396" s="10"/>
      <c r="O396" s="18">
        <f t="shared" si="45"/>
        <v>0</v>
      </c>
      <c r="P396" s="19">
        <f t="shared" si="46"/>
        <v>0</v>
      </c>
      <c r="Q396" s="20">
        <f>P396*[1]Factors!D383</f>
        <v>0</v>
      </c>
      <c r="R396" s="20">
        <f t="shared" si="47"/>
        <v>0</v>
      </c>
      <c r="S396" s="20">
        <f>R396*[1]Factors!D383</f>
        <v>0</v>
      </c>
      <c r="T396" s="21">
        <f>R396*[1]Factors!D383*[1]Factors!E383</f>
        <v>0</v>
      </c>
      <c r="U396" s="17">
        <f>[1]Lib_RawData!AE207</f>
        <v>0</v>
      </c>
      <c r="V396" s="225"/>
      <c r="W396" s="18"/>
      <c r="X396" s="10"/>
      <c r="Y396" s="10"/>
      <c r="Z396" s="10"/>
      <c r="AA396" s="10"/>
      <c r="AB396" s="10">
        <f t="shared" si="41"/>
        <v>0</v>
      </c>
      <c r="AC396" s="10">
        <f t="shared" si="49"/>
        <v>0</v>
      </c>
      <c r="AD396" s="10"/>
      <c r="AE396" s="10"/>
      <c r="AF396" s="10">
        <f t="shared" si="42"/>
        <v>0</v>
      </c>
      <c r="AG396" s="18">
        <f t="shared" si="43"/>
        <v>0</v>
      </c>
      <c r="AH396" s="10"/>
      <c r="AI396" s="10">
        <f t="shared" si="44"/>
        <v>0</v>
      </c>
      <c r="AJ396" s="10"/>
      <c r="AK396" s="18">
        <f t="shared" si="48"/>
        <v>0</v>
      </c>
    </row>
    <row r="397" spans="1:37" s="20" customFormat="1">
      <c r="A397" s="31"/>
      <c r="B397" s="31"/>
      <c r="C397" s="94"/>
      <c r="D397" s="94"/>
      <c r="E397" s="94"/>
      <c r="F397" s="149"/>
      <c r="G397" s="14">
        <v>4</v>
      </c>
      <c r="H397" s="15">
        <v>2021</v>
      </c>
      <c r="I397" s="200">
        <v>2021</v>
      </c>
      <c r="J397" s="200">
        <v>2022</v>
      </c>
      <c r="K397" s="24" t="str">
        <f>[1]Lib_RawData!G208</f>
        <v>CFO</v>
      </c>
      <c r="L397" s="17"/>
      <c r="M397" s="10">
        <f t="shared" si="50"/>
        <v>0</v>
      </c>
      <c r="N397" s="10"/>
      <c r="O397" s="18">
        <f t="shared" si="45"/>
        <v>0</v>
      </c>
      <c r="P397" s="19">
        <f t="shared" si="46"/>
        <v>0</v>
      </c>
      <c r="Q397" s="20">
        <f>P397*[1]Factors!D384</f>
        <v>0</v>
      </c>
      <c r="R397" s="20">
        <f t="shared" si="47"/>
        <v>0</v>
      </c>
      <c r="S397" s="20">
        <f>R397*[1]Factors!D384</f>
        <v>0</v>
      </c>
      <c r="T397" s="21">
        <f>R397*[1]Factors!D384*[1]Factors!E384</f>
        <v>0</v>
      </c>
      <c r="U397" s="17">
        <f>[1]Lib_RawData!AE208</f>
        <v>0</v>
      </c>
      <c r="V397" s="225"/>
      <c r="W397" s="18"/>
      <c r="X397" s="10"/>
      <c r="Y397" s="10"/>
      <c r="Z397" s="10"/>
      <c r="AA397" s="10"/>
      <c r="AB397" s="10">
        <f t="shared" si="41"/>
        <v>0</v>
      </c>
      <c r="AC397" s="10">
        <f t="shared" si="49"/>
        <v>0</v>
      </c>
      <c r="AD397" s="10"/>
      <c r="AE397" s="10"/>
      <c r="AF397" s="10">
        <f t="shared" si="42"/>
        <v>0</v>
      </c>
      <c r="AG397" s="18">
        <f t="shared" si="43"/>
        <v>0</v>
      </c>
      <c r="AH397" s="10"/>
      <c r="AI397" s="10">
        <f t="shared" si="44"/>
        <v>0</v>
      </c>
      <c r="AJ397" s="10"/>
      <c r="AK397" s="18">
        <f t="shared" si="48"/>
        <v>0</v>
      </c>
    </row>
    <row r="398" spans="1:37" s="20" customFormat="1">
      <c r="A398" s="31"/>
      <c r="B398" s="31"/>
      <c r="C398" s="94"/>
      <c r="D398" s="94"/>
      <c r="E398" s="94"/>
      <c r="F398" s="149"/>
      <c r="G398" s="14">
        <v>5</v>
      </c>
      <c r="H398" s="15">
        <v>2021</v>
      </c>
      <c r="I398" s="200">
        <v>2021</v>
      </c>
      <c r="J398" s="200">
        <v>2022</v>
      </c>
      <c r="K398" s="24" t="str">
        <f>[1]Lib_RawData!G209</f>
        <v>CFO</v>
      </c>
      <c r="L398" s="17"/>
      <c r="M398" s="10">
        <f t="shared" si="50"/>
        <v>0</v>
      </c>
      <c r="N398" s="10"/>
      <c r="O398" s="18">
        <f t="shared" si="45"/>
        <v>0</v>
      </c>
      <c r="P398" s="19">
        <f t="shared" si="46"/>
        <v>0</v>
      </c>
      <c r="Q398" s="20">
        <f>P398*[1]Factors!D385</f>
        <v>0</v>
      </c>
      <c r="R398" s="20">
        <f t="shared" si="47"/>
        <v>0</v>
      </c>
      <c r="S398" s="20">
        <f>R398*[1]Factors!D385</f>
        <v>0</v>
      </c>
      <c r="T398" s="21">
        <f>R398*[1]Factors!D385*[1]Factors!E385</f>
        <v>0</v>
      </c>
      <c r="U398" s="17">
        <f>[1]Lib_RawData!AE209</f>
        <v>0</v>
      </c>
      <c r="V398" s="225"/>
      <c r="W398" s="18"/>
      <c r="X398" s="10"/>
      <c r="Y398" s="10"/>
      <c r="Z398" s="10"/>
      <c r="AA398" s="10"/>
      <c r="AB398" s="10">
        <f t="shared" si="41"/>
        <v>0</v>
      </c>
      <c r="AC398" s="10">
        <f t="shared" si="49"/>
        <v>0</v>
      </c>
      <c r="AD398" s="10"/>
      <c r="AE398" s="10"/>
      <c r="AF398" s="10">
        <f t="shared" si="42"/>
        <v>0</v>
      </c>
      <c r="AG398" s="18">
        <f t="shared" si="43"/>
        <v>0</v>
      </c>
      <c r="AH398" s="10"/>
      <c r="AI398" s="10">
        <f t="shared" si="44"/>
        <v>0</v>
      </c>
      <c r="AJ398" s="10"/>
      <c r="AK398" s="18">
        <f t="shared" si="48"/>
        <v>0</v>
      </c>
    </row>
    <row r="399" spans="1:37" s="20" customFormat="1">
      <c r="A399" s="31"/>
      <c r="B399" s="31"/>
      <c r="C399" s="94"/>
      <c r="D399" s="94"/>
      <c r="E399" s="94"/>
      <c r="F399" s="149"/>
      <c r="G399" s="14">
        <v>6</v>
      </c>
      <c r="H399" s="15">
        <v>2021</v>
      </c>
      <c r="I399" s="200">
        <v>2021</v>
      </c>
      <c r="J399" s="200">
        <v>2022</v>
      </c>
      <c r="K399" s="24" t="str">
        <f>[1]Lib_RawData!G210</f>
        <v>CFO</v>
      </c>
      <c r="L399" s="17"/>
      <c r="M399" s="10">
        <f t="shared" si="50"/>
        <v>0</v>
      </c>
      <c r="N399" s="10"/>
      <c r="O399" s="18">
        <f t="shared" si="45"/>
        <v>0</v>
      </c>
      <c r="P399" s="19">
        <f t="shared" si="46"/>
        <v>0</v>
      </c>
      <c r="Q399" s="20">
        <f>P399*[1]Factors!D386</f>
        <v>0</v>
      </c>
      <c r="R399" s="20">
        <f t="shared" si="47"/>
        <v>0</v>
      </c>
      <c r="S399" s="20">
        <f>R399*[1]Factors!D386</f>
        <v>0</v>
      </c>
      <c r="T399" s="21">
        <f>R399*[1]Factors!D386*[1]Factors!E386</f>
        <v>0</v>
      </c>
      <c r="U399" s="17">
        <f>[1]Lib_RawData!AE210</f>
        <v>0</v>
      </c>
      <c r="V399" s="225"/>
      <c r="W399" s="18"/>
      <c r="X399" s="10"/>
      <c r="Y399" s="10"/>
      <c r="Z399" s="10"/>
      <c r="AA399" s="10"/>
      <c r="AB399" s="10">
        <f t="shared" si="41"/>
        <v>0</v>
      </c>
      <c r="AC399" s="10">
        <f t="shared" si="49"/>
        <v>0</v>
      </c>
      <c r="AD399" s="10"/>
      <c r="AE399" s="10"/>
      <c r="AF399" s="10">
        <f t="shared" si="42"/>
        <v>0</v>
      </c>
      <c r="AG399" s="18">
        <f t="shared" si="43"/>
        <v>0</v>
      </c>
      <c r="AH399" s="10"/>
      <c r="AI399" s="10">
        <f t="shared" si="44"/>
        <v>0</v>
      </c>
      <c r="AJ399" s="10"/>
      <c r="AK399" s="18">
        <f t="shared" si="48"/>
        <v>0</v>
      </c>
    </row>
    <row r="400" spans="1:37" s="20" customFormat="1">
      <c r="A400" s="31"/>
      <c r="B400" s="31"/>
      <c r="C400" s="94"/>
      <c r="D400" s="94"/>
      <c r="E400" s="94"/>
      <c r="F400" s="149"/>
      <c r="G400" s="14">
        <v>7</v>
      </c>
      <c r="H400" s="15">
        <v>2021</v>
      </c>
      <c r="I400" s="200">
        <v>2022</v>
      </c>
      <c r="J400" s="200">
        <v>2022</v>
      </c>
      <c r="K400" s="24" t="str">
        <f>[1]Lib_RawData!G211</f>
        <v>CFO</v>
      </c>
      <c r="L400" s="17"/>
      <c r="M400" s="10">
        <f t="shared" si="50"/>
        <v>0</v>
      </c>
      <c r="N400" s="10"/>
      <c r="O400" s="18">
        <f t="shared" si="45"/>
        <v>0</v>
      </c>
      <c r="P400" s="19">
        <f t="shared" si="46"/>
        <v>0</v>
      </c>
      <c r="Q400" s="20">
        <f>P400*[1]Factors!D387</f>
        <v>0</v>
      </c>
      <c r="R400" s="20">
        <f t="shared" si="47"/>
        <v>0</v>
      </c>
      <c r="S400" s="20">
        <f>R400*[1]Factors!D387</f>
        <v>0</v>
      </c>
      <c r="T400" s="21">
        <f>R400*[1]Factors!D387*[1]Factors!E387</f>
        <v>0</v>
      </c>
      <c r="U400" s="17">
        <f>[1]Lib_RawData!AE211</f>
        <v>0</v>
      </c>
      <c r="V400" s="225"/>
      <c r="W400" s="18"/>
      <c r="X400" s="10"/>
      <c r="Y400" s="10"/>
      <c r="Z400" s="10"/>
      <c r="AA400" s="10"/>
      <c r="AB400" s="10">
        <f t="shared" si="41"/>
        <v>0</v>
      </c>
      <c r="AC400" s="10">
        <f t="shared" si="49"/>
        <v>0</v>
      </c>
      <c r="AD400" s="10"/>
      <c r="AE400" s="10"/>
      <c r="AF400" s="10">
        <f t="shared" si="42"/>
        <v>0</v>
      </c>
      <c r="AG400" s="18">
        <f t="shared" si="43"/>
        <v>0</v>
      </c>
      <c r="AH400" s="10"/>
      <c r="AI400" s="10">
        <f t="shared" si="44"/>
        <v>0</v>
      </c>
      <c r="AJ400" s="10"/>
      <c r="AK400" s="18">
        <f t="shared" si="48"/>
        <v>0</v>
      </c>
    </row>
    <row r="401" spans="1:37" s="20" customFormat="1">
      <c r="A401" s="31"/>
      <c r="B401" s="31"/>
      <c r="C401" s="94"/>
      <c r="D401" s="94"/>
      <c r="E401" s="94"/>
      <c r="F401" s="149"/>
      <c r="G401" s="14">
        <v>8</v>
      </c>
      <c r="H401" s="15">
        <v>2021</v>
      </c>
      <c r="I401" s="200">
        <v>2022</v>
      </c>
      <c r="J401" s="200">
        <v>2022</v>
      </c>
      <c r="K401" s="24" t="str">
        <f>[1]Lib_RawData!G212</f>
        <v>CFO</v>
      </c>
      <c r="L401" s="17"/>
      <c r="M401" s="10">
        <f t="shared" si="50"/>
        <v>0</v>
      </c>
      <c r="N401" s="10"/>
      <c r="O401" s="18">
        <f t="shared" si="45"/>
        <v>0</v>
      </c>
      <c r="P401" s="19">
        <f t="shared" si="46"/>
        <v>0</v>
      </c>
      <c r="Q401" s="20">
        <f>P401*[1]Factors!D388</f>
        <v>0</v>
      </c>
      <c r="R401" s="20">
        <f t="shared" si="47"/>
        <v>0</v>
      </c>
      <c r="S401" s="20">
        <f>R401*[1]Factors!D388</f>
        <v>0</v>
      </c>
      <c r="T401" s="21">
        <f>R401*[1]Factors!D388*[1]Factors!E388</f>
        <v>0</v>
      </c>
      <c r="U401" s="17">
        <f>[1]Lib_RawData!AE212</f>
        <v>0</v>
      </c>
      <c r="V401" s="225"/>
      <c r="W401" s="18"/>
      <c r="X401" s="10"/>
      <c r="Y401" s="10"/>
      <c r="Z401" s="10"/>
      <c r="AA401" s="10"/>
      <c r="AB401" s="10">
        <f t="shared" si="41"/>
        <v>0</v>
      </c>
      <c r="AC401" s="10">
        <f t="shared" si="49"/>
        <v>0</v>
      </c>
      <c r="AD401" s="10"/>
      <c r="AE401" s="10"/>
      <c r="AF401" s="10">
        <f t="shared" si="42"/>
        <v>0</v>
      </c>
      <c r="AG401" s="18">
        <f t="shared" si="43"/>
        <v>0</v>
      </c>
      <c r="AH401" s="10"/>
      <c r="AI401" s="10">
        <f t="shared" si="44"/>
        <v>0</v>
      </c>
      <c r="AJ401" s="10"/>
      <c r="AK401" s="18">
        <f t="shared" si="48"/>
        <v>0</v>
      </c>
    </row>
    <row r="402" spans="1:37" s="20" customFormat="1">
      <c r="A402" s="31"/>
      <c r="B402" s="31"/>
      <c r="C402" s="94"/>
      <c r="D402" s="94"/>
      <c r="E402" s="94"/>
      <c r="F402" s="149"/>
      <c r="G402" s="14">
        <v>9</v>
      </c>
      <c r="H402" s="15">
        <v>2021</v>
      </c>
      <c r="I402" s="200">
        <v>2022</v>
      </c>
      <c r="J402" s="200">
        <v>2022</v>
      </c>
      <c r="K402" s="24" t="str">
        <f>[1]Lib_RawData!G213</f>
        <v>CFO</v>
      </c>
      <c r="L402" s="17"/>
      <c r="M402" s="10">
        <f t="shared" si="50"/>
        <v>0</v>
      </c>
      <c r="N402" s="10"/>
      <c r="O402" s="18">
        <f t="shared" si="45"/>
        <v>0</v>
      </c>
      <c r="P402" s="19">
        <f t="shared" si="46"/>
        <v>0</v>
      </c>
      <c r="Q402" s="20">
        <f>P402*[1]Factors!D389</f>
        <v>0</v>
      </c>
      <c r="R402" s="20">
        <f t="shared" si="47"/>
        <v>0</v>
      </c>
      <c r="S402" s="20">
        <f>R402*[1]Factors!D389</f>
        <v>0</v>
      </c>
      <c r="T402" s="21">
        <f>R402*[1]Factors!D389*[1]Factors!E389</f>
        <v>0</v>
      </c>
      <c r="U402" s="17">
        <f>[1]Lib_RawData!AE213</f>
        <v>0</v>
      </c>
      <c r="V402" s="225"/>
      <c r="W402" s="18"/>
      <c r="X402" s="10"/>
      <c r="Y402" s="10"/>
      <c r="Z402" s="10"/>
      <c r="AA402" s="10"/>
      <c r="AB402" s="10">
        <f t="shared" si="41"/>
        <v>0</v>
      </c>
      <c r="AC402" s="10">
        <f t="shared" si="49"/>
        <v>0</v>
      </c>
      <c r="AD402" s="10"/>
      <c r="AE402" s="10"/>
      <c r="AF402" s="10">
        <f t="shared" si="42"/>
        <v>0</v>
      </c>
      <c r="AG402" s="18">
        <f t="shared" si="43"/>
        <v>0</v>
      </c>
      <c r="AH402" s="10"/>
      <c r="AI402" s="10">
        <f t="shared" si="44"/>
        <v>0</v>
      </c>
      <c r="AJ402" s="10"/>
      <c r="AK402" s="18">
        <f t="shared" si="48"/>
        <v>0</v>
      </c>
    </row>
    <row r="403" spans="1:37" s="20" customFormat="1">
      <c r="A403" s="31"/>
      <c r="B403" s="31"/>
      <c r="C403" s="94"/>
      <c r="D403" s="94"/>
      <c r="E403" s="94"/>
      <c r="F403" s="149"/>
      <c r="G403" s="14">
        <v>10</v>
      </c>
      <c r="H403" s="15">
        <v>2021</v>
      </c>
      <c r="I403" s="200">
        <v>2022</v>
      </c>
      <c r="J403" s="200">
        <v>2022</v>
      </c>
      <c r="K403" s="24" t="str">
        <f>[1]Lib_RawData!G214</f>
        <v>CFO</v>
      </c>
      <c r="L403" s="17"/>
      <c r="M403" s="10">
        <f t="shared" si="50"/>
        <v>0</v>
      </c>
      <c r="N403" s="10"/>
      <c r="O403" s="18">
        <f t="shared" si="45"/>
        <v>0</v>
      </c>
      <c r="P403" s="19">
        <f t="shared" si="46"/>
        <v>0</v>
      </c>
      <c r="Q403" s="20">
        <f>P403*[1]Factors!D390</f>
        <v>0</v>
      </c>
      <c r="R403" s="20">
        <f t="shared" si="47"/>
        <v>0</v>
      </c>
      <c r="S403" s="20">
        <f>R403*[1]Factors!D390</f>
        <v>0</v>
      </c>
      <c r="T403" s="21">
        <f>R403*[1]Factors!D390*[1]Factors!E390</f>
        <v>0</v>
      </c>
      <c r="U403" s="17">
        <f>[1]Lib_RawData!AE214</f>
        <v>0</v>
      </c>
      <c r="V403" s="225"/>
      <c r="W403" s="18"/>
      <c r="X403" s="10"/>
      <c r="Y403" s="10"/>
      <c r="Z403" s="10"/>
      <c r="AA403" s="10"/>
      <c r="AB403" s="10">
        <f t="shared" si="41"/>
        <v>0</v>
      </c>
      <c r="AC403" s="10">
        <f t="shared" si="49"/>
        <v>0</v>
      </c>
      <c r="AD403" s="10"/>
      <c r="AE403" s="10"/>
      <c r="AF403" s="10">
        <f t="shared" si="42"/>
        <v>0</v>
      </c>
      <c r="AG403" s="18">
        <f t="shared" si="43"/>
        <v>0</v>
      </c>
      <c r="AH403" s="10"/>
      <c r="AI403" s="10">
        <f t="shared" si="44"/>
        <v>0</v>
      </c>
      <c r="AJ403" s="10"/>
      <c r="AK403" s="18">
        <f t="shared" si="48"/>
        <v>0</v>
      </c>
    </row>
    <row r="404" spans="1:37" s="20" customFormat="1">
      <c r="A404" s="31"/>
      <c r="B404" s="31"/>
      <c r="C404" s="94"/>
      <c r="D404" s="94"/>
      <c r="E404" s="94"/>
      <c r="F404" s="149"/>
      <c r="G404" s="14">
        <v>11</v>
      </c>
      <c r="H404" s="15">
        <v>2021</v>
      </c>
      <c r="I404" s="200">
        <v>2022</v>
      </c>
      <c r="J404" s="200">
        <v>2022</v>
      </c>
      <c r="K404" s="24" t="str">
        <f>[1]Lib_RawData!G215</f>
        <v>CFO</v>
      </c>
      <c r="L404" s="17"/>
      <c r="M404" s="10">
        <f t="shared" si="50"/>
        <v>0</v>
      </c>
      <c r="N404" s="10"/>
      <c r="O404" s="18">
        <f t="shared" si="45"/>
        <v>0</v>
      </c>
      <c r="P404" s="19">
        <f t="shared" si="46"/>
        <v>0</v>
      </c>
      <c r="Q404" s="20">
        <f>P404*[1]Factors!D391</f>
        <v>0</v>
      </c>
      <c r="R404" s="20">
        <f t="shared" si="47"/>
        <v>0</v>
      </c>
      <c r="S404" s="20">
        <f>R404*[1]Factors!D391</f>
        <v>0</v>
      </c>
      <c r="T404" s="21">
        <f>R404*[1]Factors!D391*[1]Factors!E391</f>
        <v>0</v>
      </c>
      <c r="U404" s="17">
        <f>[1]Lib_RawData!AE215</f>
        <v>0</v>
      </c>
      <c r="V404" s="225"/>
      <c r="W404" s="18"/>
      <c r="X404" s="10"/>
      <c r="Y404" s="10"/>
      <c r="Z404" s="10"/>
      <c r="AA404" s="10"/>
      <c r="AB404" s="10">
        <f t="shared" ref="AB404:AB467" si="51">AB392*EXP(AB$20)</f>
        <v>0</v>
      </c>
      <c r="AC404" s="10">
        <f t="shared" si="49"/>
        <v>0</v>
      </c>
      <c r="AD404" s="10"/>
      <c r="AE404" s="10"/>
      <c r="AF404" s="10">
        <f t="shared" ref="AF404:AF467" si="52">AF392*EXP(AF$20)</f>
        <v>0</v>
      </c>
      <c r="AG404" s="18">
        <f t="shared" ref="AG404:AG467" si="53">AD404*U404</f>
        <v>0</v>
      </c>
      <c r="AH404" s="10"/>
      <c r="AI404" s="10">
        <f t="shared" si="44"/>
        <v>0</v>
      </c>
      <c r="AJ404" s="10"/>
      <c r="AK404" s="18">
        <f t="shared" si="48"/>
        <v>0</v>
      </c>
    </row>
    <row r="405" spans="1:37" s="20" customFormat="1">
      <c r="A405" s="31"/>
      <c r="B405" s="31"/>
      <c r="C405" s="94"/>
      <c r="D405" s="94"/>
      <c r="E405" s="94"/>
      <c r="F405" s="149"/>
      <c r="G405" s="14">
        <v>12</v>
      </c>
      <c r="H405" s="15">
        <v>2021</v>
      </c>
      <c r="I405" s="200">
        <v>2022</v>
      </c>
      <c r="J405" s="200">
        <v>2022</v>
      </c>
      <c r="K405" s="24" t="str">
        <f>[1]Lib_RawData!G216</f>
        <v>CFO</v>
      </c>
      <c r="L405" s="17"/>
      <c r="M405" s="10">
        <f t="shared" si="50"/>
        <v>0</v>
      </c>
      <c r="N405" s="10"/>
      <c r="O405" s="18">
        <f t="shared" si="45"/>
        <v>0</v>
      </c>
      <c r="P405" s="19">
        <f t="shared" si="46"/>
        <v>0</v>
      </c>
      <c r="Q405" s="20">
        <f>P405*[1]Factors!D392</f>
        <v>0</v>
      </c>
      <c r="R405" s="20">
        <f t="shared" si="47"/>
        <v>0</v>
      </c>
      <c r="S405" s="20">
        <f>R405*[1]Factors!D392</f>
        <v>0</v>
      </c>
      <c r="T405" s="21">
        <f>R405*[1]Factors!D392*[1]Factors!E392</f>
        <v>0</v>
      </c>
      <c r="U405" s="17">
        <f>[1]Lib_RawData!AE216</f>
        <v>0</v>
      </c>
      <c r="V405" s="225"/>
      <c r="W405" s="18"/>
      <c r="X405" s="10"/>
      <c r="Y405" s="10"/>
      <c r="Z405" s="10"/>
      <c r="AA405" s="10"/>
      <c r="AB405" s="10">
        <f t="shared" si="51"/>
        <v>0</v>
      </c>
      <c r="AC405" s="10">
        <f t="shared" si="49"/>
        <v>0</v>
      </c>
      <c r="AD405" s="10"/>
      <c r="AE405" s="10"/>
      <c r="AF405" s="10">
        <f t="shared" si="52"/>
        <v>0</v>
      </c>
      <c r="AG405" s="18">
        <f t="shared" si="53"/>
        <v>0</v>
      </c>
      <c r="AH405" s="10"/>
      <c r="AI405" s="10">
        <f t="shared" si="44"/>
        <v>0</v>
      </c>
      <c r="AJ405" s="10"/>
      <c r="AK405" s="18">
        <f t="shared" si="48"/>
        <v>0</v>
      </c>
    </row>
    <row r="406" spans="1:37" s="20" customFormat="1">
      <c r="A406" s="31"/>
      <c r="B406" s="31"/>
      <c r="C406" s="94"/>
      <c r="D406" s="94"/>
      <c r="E406" s="94"/>
      <c r="F406" s="149"/>
      <c r="G406" s="14">
        <v>1</v>
      </c>
      <c r="H406" s="15">
        <v>2022</v>
      </c>
      <c r="I406" s="200">
        <v>2022</v>
      </c>
      <c r="J406" s="200">
        <v>2022</v>
      </c>
      <c r="K406" s="24" t="str">
        <f>[1]Lib_RawData!G217</f>
        <v>CFO</v>
      </c>
      <c r="L406" s="17"/>
      <c r="M406" s="10">
        <f t="shared" si="50"/>
        <v>0</v>
      </c>
      <c r="N406" s="10"/>
      <c r="O406" s="18">
        <f t="shared" si="45"/>
        <v>0</v>
      </c>
      <c r="P406" s="19">
        <f t="shared" si="46"/>
        <v>0</v>
      </c>
      <c r="Q406" s="20">
        <f>P406*[1]Factors!D393</f>
        <v>0</v>
      </c>
      <c r="R406" s="20">
        <f t="shared" si="47"/>
        <v>0</v>
      </c>
      <c r="S406" s="20">
        <f>R406*[1]Factors!D393</f>
        <v>0</v>
      </c>
      <c r="T406" s="21">
        <f>R406*[1]Factors!D393*[1]Factors!E393</f>
        <v>0</v>
      </c>
      <c r="U406" s="17">
        <f>[1]Lib_RawData!AE217</f>
        <v>0</v>
      </c>
      <c r="V406" s="225"/>
      <c r="W406" s="18"/>
      <c r="X406" s="10"/>
      <c r="Y406" s="10"/>
      <c r="Z406" s="10"/>
      <c r="AA406" s="10"/>
      <c r="AB406" s="10">
        <f t="shared" si="51"/>
        <v>0</v>
      </c>
      <c r="AC406" s="10">
        <f t="shared" si="49"/>
        <v>0</v>
      </c>
      <c r="AD406" s="10"/>
      <c r="AE406" s="10"/>
      <c r="AF406" s="10">
        <f t="shared" si="52"/>
        <v>0</v>
      </c>
      <c r="AG406" s="18">
        <f t="shared" si="53"/>
        <v>0</v>
      </c>
      <c r="AH406" s="10"/>
      <c r="AI406" s="10">
        <f t="shared" ref="AI406:AI469" si="54">AC406</f>
        <v>0</v>
      </c>
      <c r="AJ406" s="10"/>
      <c r="AK406" s="18">
        <f t="shared" si="48"/>
        <v>0</v>
      </c>
    </row>
    <row r="407" spans="1:37" s="20" customFormat="1">
      <c r="A407" s="31"/>
      <c r="B407" s="31"/>
      <c r="C407" s="94"/>
      <c r="D407" s="94"/>
      <c r="E407" s="94"/>
      <c r="F407" s="149"/>
      <c r="G407" s="14">
        <v>2</v>
      </c>
      <c r="H407" s="15">
        <v>2022</v>
      </c>
      <c r="I407" s="200">
        <v>2022</v>
      </c>
      <c r="J407" s="200">
        <v>2022</v>
      </c>
      <c r="K407" s="24" t="str">
        <f>[1]Lib_RawData!G218</f>
        <v>CFO</v>
      </c>
      <c r="L407" s="17"/>
      <c r="M407" s="10">
        <f t="shared" si="50"/>
        <v>0</v>
      </c>
      <c r="N407" s="10"/>
      <c r="O407" s="18">
        <f t="shared" ref="O407:O470" si="55">N407+M407</f>
        <v>0</v>
      </c>
      <c r="P407" s="19">
        <f t="shared" ref="P407:P470" si="56">O407</f>
        <v>0</v>
      </c>
      <c r="Q407" s="20">
        <f>P407*[1]Factors!D394</f>
        <v>0</v>
      </c>
      <c r="R407" s="20">
        <f t="shared" ref="R407:R470" si="57">U407+W407</f>
        <v>0</v>
      </c>
      <c r="S407" s="20">
        <f>R407*[1]Factors!D394</f>
        <v>0</v>
      </c>
      <c r="T407" s="21">
        <f>R407*[1]Factors!D394*[1]Factors!E394</f>
        <v>0</v>
      </c>
      <c r="U407" s="17">
        <f>[1]Lib_RawData!AE218</f>
        <v>0</v>
      </c>
      <c r="V407" s="225"/>
      <c r="W407" s="18"/>
      <c r="X407" s="10"/>
      <c r="Y407" s="10"/>
      <c r="Z407" s="10"/>
      <c r="AA407" s="10"/>
      <c r="AB407" s="10">
        <f t="shared" si="51"/>
        <v>0</v>
      </c>
      <c r="AC407" s="10">
        <f t="shared" si="49"/>
        <v>0</v>
      </c>
      <c r="AD407" s="10"/>
      <c r="AE407" s="10"/>
      <c r="AF407" s="10">
        <f t="shared" si="52"/>
        <v>0</v>
      </c>
      <c r="AG407" s="18">
        <f t="shared" si="53"/>
        <v>0</v>
      </c>
      <c r="AH407" s="10"/>
      <c r="AI407" s="10">
        <f t="shared" si="54"/>
        <v>0</v>
      </c>
      <c r="AJ407" s="10"/>
      <c r="AK407" s="18">
        <f t="shared" ref="AK407:AK470" si="58">AJ407+AI407</f>
        <v>0</v>
      </c>
    </row>
    <row r="408" spans="1:37" s="20" customFormat="1">
      <c r="A408" s="31"/>
      <c r="B408" s="31"/>
      <c r="C408" s="94"/>
      <c r="D408" s="94"/>
      <c r="E408" s="94"/>
      <c r="F408" s="149"/>
      <c r="G408" s="14">
        <v>3</v>
      </c>
      <c r="H408" s="15">
        <v>2022</v>
      </c>
      <c r="I408" s="200">
        <v>2022</v>
      </c>
      <c r="J408" s="200">
        <v>2022</v>
      </c>
      <c r="K408" s="24" t="str">
        <f>[1]Lib_RawData!G219</f>
        <v>CFO</v>
      </c>
      <c r="L408" s="17"/>
      <c r="M408" s="10">
        <f t="shared" si="50"/>
        <v>0</v>
      </c>
      <c r="N408" s="10"/>
      <c r="O408" s="18">
        <f t="shared" si="55"/>
        <v>0</v>
      </c>
      <c r="P408" s="19">
        <f t="shared" si="56"/>
        <v>0</v>
      </c>
      <c r="Q408" s="20">
        <f>P408*[1]Factors!D395</f>
        <v>0</v>
      </c>
      <c r="R408" s="20">
        <f t="shared" si="57"/>
        <v>0</v>
      </c>
      <c r="S408" s="20">
        <f>R408*[1]Factors!D395</f>
        <v>0</v>
      </c>
      <c r="T408" s="21">
        <f>R408*[1]Factors!D395*[1]Factors!E395</f>
        <v>0</v>
      </c>
      <c r="U408" s="17">
        <f>[1]Lib_RawData!AE219</f>
        <v>0</v>
      </c>
      <c r="V408" s="225"/>
      <c r="W408" s="18"/>
      <c r="X408" s="10"/>
      <c r="Y408" s="10"/>
      <c r="Z408" s="10"/>
      <c r="AA408" s="10"/>
      <c r="AB408" s="10">
        <f t="shared" si="51"/>
        <v>0</v>
      </c>
      <c r="AC408" s="10">
        <f t="shared" si="49"/>
        <v>0</v>
      </c>
      <c r="AD408" s="10"/>
      <c r="AE408" s="10"/>
      <c r="AF408" s="10">
        <f t="shared" si="52"/>
        <v>0</v>
      </c>
      <c r="AG408" s="18">
        <f t="shared" si="53"/>
        <v>0</v>
      </c>
      <c r="AH408" s="10"/>
      <c r="AI408" s="10">
        <f t="shared" si="54"/>
        <v>0</v>
      </c>
      <c r="AJ408" s="10"/>
      <c r="AK408" s="18">
        <f t="shared" si="58"/>
        <v>0</v>
      </c>
    </row>
    <row r="409" spans="1:37" s="20" customFormat="1">
      <c r="A409" s="31"/>
      <c r="B409" s="31"/>
      <c r="C409" s="94"/>
      <c r="D409" s="94"/>
      <c r="E409" s="94"/>
      <c r="F409" s="149"/>
      <c r="G409" s="14">
        <v>4</v>
      </c>
      <c r="H409" s="15">
        <v>2022</v>
      </c>
      <c r="I409" s="200">
        <v>2022</v>
      </c>
      <c r="J409" s="200">
        <v>2023</v>
      </c>
      <c r="K409" s="24" t="str">
        <f>[1]Lib_RawData!G220</f>
        <v>CFO</v>
      </c>
      <c r="L409" s="17"/>
      <c r="M409" s="10">
        <f t="shared" si="50"/>
        <v>0</v>
      </c>
      <c r="N409" s="10"/>
      <c r="O409" s="18">
        <f t="shared" si="55"/>
        <v>0</v>
      </c>
      <c r="P409" s="19">
        <f t="shared" si="56"/>
        <v>0</v>
      </c>
      <c r="Q409" s="20">
        <f>P409*[1]Factors!D396</f>
        <v>0</v>
      </c>
      <c r="R409" s="20">
        <f t="shared" si="57"/>
        <v>0</v>
      </c>
      <c r="S409" s="20">
        <f>R409*[1]Factors!D396</f>
        <v>0</v>
      </c>
      <c r="T409" s="21">
        <f>R409*[1]Factors!D396*[1]Factors!E396</f>
        <v>0</v>
      </c>
      <c r="U409" s="17">
        <f>[1]Lib_RawData!AE220</f>
        <v>0</v>
      </c>
      <c r="V409" s="225"/>
      <c r="W409" s="18"/>
      <c r="X409" s="10"/>
      <c r="Y409" s="10"/>
      <c r="Z409" s="10"/>
      <c r="AA409" s="10"/>
      <c r="AB409" s="10">
        <f t="shared" si="51"/>
        <v>0</v>
      </c>
      <c r="AC409" s="10">
        <f t="shared" si="49"/>
        <v>0</v>
      </c>
      <c r="AD409" s="10"/>
      <c r="AE409" s="10"/>
      <c r="AF409" s="10">
        <f t="shared" si="52"/>
        <v>0</v>
      </c>
      <c r="AG409" s="18">
        <f t="shared" si="53"/>
        <v>0</v>
      </c>
      <c r="AH409" s="10"/>
      <c r="AI409" s="10">
        <f t="shared" si="54"/>
        <v>0</v>
      </c>
      <c r="AJ409" s="10"/>
      <c r="AK409" s="18">
        <f t="shared" si="58"/>
        <v>0</v>
      </c>
    </row>
    <row r="410" spans="1:37" s="20" customFormat="1">
      <c r="A410" s="31"/>
      <c r="B410" s="31"/>
      <c r="C410" s="94"/>
      <c r="D410" s="94"/>
      <c r="E410" s="94"/>
      <c r="F410" s="149"/>
      <c r="G410" s="14">
        <v>5</v>
      </c>
      <c r="H410" s="15">
        <v>2022</v>
      </c>
      <c r="I410" s="200">
        <v>2022</v>
      </c>
      <c r="J410" s="200">
        <v>2023</v>
      </c>
      <c r="K410" s="24" t="str">
        <f>[1]Lib_RawData!G221</f>
        <v>CFO</v>
      </c>
      <c r="L410" s="17"/>
      <c r="M410" s="10">
        <f t="shared" si="50"/>
        <v>0</v>
      </c>
      <c r="N410" s="10"/>
      <c r="O410" s="18">
        <f t="shared" si="55"/>
        <v>0</v>
      </c>
      <c r="P410" s="19">
        <f t="shared" si="56"/>
        <v>0</v>
      </c>
      <c r="Q410" s="20">
        <f>P410*[1]Factors!D397</f>
        <v>0</v>
      </c>
      <c r="R410" s="20">
        <f t="shared" si="57"/>
        <v>0</v>
      </c>
      <c r="S410" s="20">
        <f>R410*[1]Factors!D397</f>
        <v>0</v>
      </c>
      <c r="T410" s="21">
        <f>R410*[1]Factors!D397*[1]Factors!E397</f>
        <v>0</v>
      </c>
      <c r="U410" s="17">
        <f>[1]Lib_RawData!AE221</f>
        <v>0</v>
      </c>
      <c r="V410" s="225"/>
      <c r="W410" s="18"/>
      <c r="X410" s="10"/>
      <c r="Y410" s="10"/>
      <c r="Z410" s="10"/>
      <c r="AA410" s="10"/>
      <c r="AB410" s="10">
        <f t="shared" si="51"/>
        <v>0</v>
      </c>
      <c r="AC410" s="10">
        <f t="shared" si="49"/>
        <v>0</v>
      </c>
      <c r="AD410" s="10"/>
      <c r="AE410" s="10"/>
      <c r="AF410" s="10">
        <f t="shared" si="52"/>
        <v>0</v>
      </c>
      <c r="AG410" s="18">
        <f t="shared" si="53"/>
        <v>0</v>
      </c>
      <c r="AH410" s="10"/>
      <c r="AI410" s="10">
        <f t="shared" si="54"/>
        <v>0</v>
      </c>
      <c r="AJ410" s="10"/>
      <c r="AK410" s="18">
        <f t="shared" si="58"/>
        <v>0</v>
      </c>
    </row>
    <row r="411" spans="1:37" s="20" customFormat="1">
      <c r="A411" s="31"/>
      <c r="B411" s="31"/>
      <c r="C411" s="94"/>
      <c r="D411" s="94"/>
      <c r="E411" s="94"/>
      <c r="F411" s="149"/>
      <c r="G411" s="14">
        <v>6</v>
      </c>
      <c r="H411" s="15">
        <v>2022</v>
      </c>
      <c r="I411" s="200">
        <v>2022</v>
      </c>
      <c r="J411" s="200">
        <v>2023</v>
      </c>
      <c r="K411" s="24" t="str">
        <f>[1]Lib_RawData!G222</f>
        <v>CFO</v>
      </c>
      <c r="L411" s="17"/>
      <c r="M411" s="10">
        <f t="shared" si="50"/>
        <v>0</v>
      </c>
      <c r="N411" s="10"/>
      <c r="O411" s="18">
        <f t="shared" si="55"/>
        <v>0</v>
      </c>
      <c r="P411" s="19">
        <f t="shared" si="56"/>
        <v>0</v>
      </c>
      <c r="Q411" s="20">
        <f>P411*[1]Factors!D398</f>
        <v>0</v>
      </c>
      <c r="R411" s="20">
        <f t="shared" si="57"/>
        <v>0</v>
      </c>
      <c r="S411" s="20">
        <f>R411*[1]Factors!D398</f>
        <v>0</v>
      </c>
      <c r="T411" s="21">
        <f>R411*[1]Factors!D398*[1]Factors!E398</f>
        <v>0</v>
      </c>
      <c r="U411" s="17">
        <f>[1]Lib_RawData!AE222</f>
        <v>0</v>
      </c>
      <c r="V411" s="225"/>
      <c r="W411" s="18"/>
      <c r="X411" s="10"/>
      <c r="Y411" s="10"/>
      <c r="Z411" s="10"/>
      <c r="AA411" s="10"/>
      <c r="AB411" s="10">
        <f t="shared" si="51"/>
        <v>0</v>
      </c>
      <c r="AC411" s="10">
        <f t="shared" si="49"/>
        <v>0</v>
      </c>
      <c r="AD411" s="10"/>
      <c r="AE411" s="10"/>
      <c r="AF411" s="10">
        <f t="shared" si="52"/>
        <v>0</v>
      </c>
      <c r="AG411" s="18">
        <f t="shared" si="53"/>
        <v>0</v>
      </c>
      <c r="AH411" s="10"/>
      <c r="AI411" s="10">
        <f t="shared" si="54"/>
        <v>0</v>
      </c>
      <c r="AJ411" s="10"/>
      <c r="AK411" s="18">
        <f t="shared" si="58"/>
        <v>0</v>
      </c>
    </row>
    <row r="412" spans="1:37" s="20" customFormat="1">
      <c r="A412" s="31"/>
      <c r="B412" s="31"/>
      <c r="C412" s="94"/>
      <c r="D412" s="94"/>
      <c r="E412" s="94"/>
      <c r="F412" s="149"/>
      <c r="G412" s="14">
        <v>7</v>
      </c>
      <c r="H412" s="15">
        <v>2022</v>
      </c>
      <c r="I412" s="200">
        <v>2023</v>
      </c>
      <c r="J412" s="200">
        <v>2023</v>
      </c>
      <c r="K412" s="24" t="str">
        <f>[1]Lib_RawData!G223</f>
        <v>CFO</v>
      </c>
      <c r="L412" s="17"/>
      <c r="M412" s="10">
        <f t="shared" si="50"/>
        <v>0</v>
      </c>
      <c r="N412" s="10"/>
      <c r="O412" s="18">
        <f t="shared" si="55"/>
        <v>0</v>
      </c>
      <c r="P412" s="19">
        <f t="shared" si="56"/>
        <v>0</v>
      </c>
      <c r="Q412" s="20">
        <f>P412*[1]Factors!D399</f>
        <v>0</v>
      </c>
      <c r="R412" s="20">
        <f t="shared" si="57"/>
        <v>0</v>
      </c>
      <c r="S412" s="20">
        <f>R412*[1]Factors!D399</f>
        <v>0</v>
      </c>
      <c r="T412" s="21">
        <f>R412*[1]Factors!D399*[1]Factors!E399</f>
        <v>0</v>
      </c>
      <c r="U412" s="17">
        <f>[1]Lib_RawData!AE223</f>
        <v>0</v>
      </c>
      <c r="V412" s="225"/>
      <c r="W412" s="18"/>
      <c r="X412" s="10"/>
      <c r="Y412" s="10"/>
      <c r="Z412" s="10"/>
      <c r="AA412" s="10"/>
      <c r="AB412" s="10">
        <f t="shared" si="51"/>
        <v>0</v>
      </c>
      <c r="AC412" s="10">
        <f t="shared" si="49"/>
        <v>0</v>
      </c>
      <c r="AD412" s="10"/>
      <c r="AE412" s="10"/>
      <c r="AF412" s="10">
        <f t="shared" si="52"/>
        <v>0</v>
      </c>
      <c r="AG412" s="18">
        <f t="shared" si="53"/>
        <v>0</v>
      </c>
      <c r="AH412" s="10"/>
      <c r="AI412" s="10">
        <f t="shared" si="54"/>
        <v>0</v>
      </c>
      <c r="AJ412" s="10"/>
      <c r="AK412" s="18">
        <f t="shared" si="58"/>
        <v>0</v>
      </c>
    </row>
    <row r="413" spans="1:37" s="20" customFormat="1">
      <c r="A413" s="31"/>
      <c r="B413" s="31"/>
      <c r="C413" s="94"/>
      <c r="D413" s="94"/>
      <c r="E413" s="94"/>
      <c r="F413" s="149"/>
      <c r="G413" s="14">
        <v>8</v>
      </c>
      <c r="H413" s="15">
        <v>2022</v>
      </c>
      <c r="I413" s="200">
        <v>2023</v>
      </c>
      <c r="J413" s="200">
        <v>2023</v>
      </c>
      <c r="K413" s="24" t="str">
        <f>[1]Lib_RawData!G224</f>
        <v>CFO</v>
      </c>
      <c r="L413" s="17"/>
      <c r="M413" s="10">
        <f t="shared" si="50"/>
        <v>0</v>
      </c>
      <c r="N413" s="10"/>
      <c r="O413" s="18">
        <f t="shared" si="55"/>
        <v>0</v>
      </c>
      <c r="P413" s="19">
        <f t="shared" si="56"/>
        <v>0</v>
      </c>
      <c r="Q413" s="20">
        <f>P413*[1]Factors!D400</f>
        <v>0</v>
      </c>
      <c r="R413" s="20">
        <f t="shared" si="57"/>
        <v>0</v>
      </c>
      <c r="S413" s="20">
        <f>R413*[1]Factors!D400</f>
        <v>0</v>
      </c>
      <c r="T413" s="21">
        <f>R413*[1]Factors!D400*[1]Factors!E400</f>
        <v>0</v>
      </c>
      <c r="U413" s="17">
        <f>[1]Lib_RawData!AE224</f>
        <v>0</v>
      </c>
      <c r="V413" s="225"/>
      <c r="W413" s="18"/>
      <c r="X413" s="10"/>
      <c r="Y413" s="10"/>
      <c r="Z413" s="10"/>
      <c r="AA413" s="10"/>
      <c r="AB413" s="10">
        <f t="shared" si="51"/>
        <v>0</v>
      </c>
      <c r="AC413" s="10">
        <f t="shared" si="49"/>
        <v>0</v>
      </c>
      <c r="AD413" s="10"/>
      <c r="AE413" s="10"/>
      <c r="AF413" s="10">
        <f t="shared" si="52"/>
        <v>0</v>
      </c>
      <c r="AG413" s="18">
        <f t="shared" si="53"/>
        <v>0</v>
      </c>
      <c r="AH413" s="10"/>
      <c r="AI413" s="10">
        <f t="shared" si="54"/>
        <v>0</v>
      </c>
      <c r="AJ413" s="10"/>
      <c r="AK413" s="18">
        <f t="shared" si="58"/>
        <v>0</v>
      </c>
    </row>
    <row r="414" spans="1:37" s="20" customFormat="1">
      <c r="A414" s="31"/>
      <c r="B414" s="31"/>
      <c r="C414" s="94"/>
      <c r="D414" s="94"/>
      <c r="E414" s="94"/>
      <c r="F414" s="149"/>
      <c r="G414" s="14">
        <v>9</v>
      </c>
      <c r="H414" s="15">
        <v>2022</v>
      </c>
      <c r="I414" s="200">
        <v>2023</v>
      </c>
      <c r="J414" s="200">
        <v>2023</v>
      </c>
      <c r="K414" s="24" t="str">
        <f>[1]Lib_RawData!G225</f>
        <v>CFO</v>
      </c>
      <c r="L414" s="17"/>
      <c r="M414" s="10">
        <f t="shared" si="50"/>
        <v>0</v>
      </c>
      <c r="N414" s="10"/>
      <c r="O414" s="18">
        <f t="shared" si="55"/>
        <v>0</v>
      </c>
      <c r="P414" s="19">
        <f t="shared" si="56"/>
        <v>0</v>
      </c>
      <c r="Q414" s="20">
        <f>P414*[1]Factors!D401</f>
        <v>0</v>
      </c>
      <c r="R414" s="20">
        <f t="shared" si="57"/>
        <v>0</v>
      </c>
      <c r="S414" s="20">
        <f>R414*[1]Factors!D401</f>
        <v>0</v>
      </c>
      <c r="T414" s="21">
        <f>R414*[1]Factors!D401*[1]Factors!E401</f>
        <v>0</v>
      </c>
      <c r="U414" s="17">
        <f>[1]Lib_RawData!AE225</f>
        <v>0</v>
      </c>
      <c r="V414" s="225"/>
      <c r="W414" s="18"/>
      <c r="X414" s="10"/>
      <c r="Y414" s="10"/>
      <c r="Z414" s="10"/>
      <c r="AA414" s="10"/>
      <c r="AB414" s="10">
        <f t="shared" si="51"/>
        <v>0</v>
      </c>
      <c r="AC414" s="10">
        <f t="shared" si="49"/>
        <v>0</v>
      </c>
      <c r="AD414" s="10"/>
      <c r="AE414" s="10"/>
      <c r="AF414" s="10">
        <f t="shared" si="52"/>
        <v>0</v>
      </c>
      <c r="AG414" s="18">
        <f t="shared" si="53"/>
        <v>0</v>
      </c>
      <c r="AH414" s="10"/>
      <c r="AI414" s="10">
        <f t="shared" si="54"/>
        <v>0</v>
      </c>
      <c r="AJ414" s="10"/>
      <c r="AK414" s="18">
        <f t="shared" si="58"/>
        <v>0</v>
      </c>
    </row>
    <row r="415" spans="1:37" s="20" customFormat="1">
      <c r="A415" s="31"/>
      <c r="B415" s="31"/>
      <c r="C415" s="94"/>
      <c r="D415" s="94"/>
      <c r="E415" s="94"/>
      <c r="F415" s="149"/>
      <c r="G415" s="14">
        <v>10</v>
      </c>
      <c r="H415" s="15">
        <v>2022</v>
      </c>
      <c r="I415" s="200">
        <v>2023</v>
      </c>
      <c r="J415" s="200">
        <v>2023</v>
      </c>
      <c r="K415" s="24" t="str">
        <f>[1]Lib_RawData!G226</f>
        <v>CFO</v>
      </c>
      <c r="L415" s="17"/>
      <c r="M415" s="10">
        <f t="shared" si="50"/>
        <v>0</v>
      </c>
      <c r="N415" s="10"/>
      <c r="O415" s="18">
        <f t="shared" si="55"/>
        <v>0</v>
      </c>
      <c r="P415" s="19">
        <f t="shared" si="56"/>
        <v>0</v>
      </c>
      <c r="Q415" s="20">
        <f>P415*[1]Factors!D402</f>
        <v>0</v>
      </c>
      <c r="R415" s="20">
        <f t="shared" si="57"/>
        <v>0</v>
      </c>
      <c r="S415" s="20">
        <f>R415*[1]Factors!D402</f>
        <v>0</v>
      </c>
      <c r="T415" s="21">
        <f>R415*[1]Factors!D402*[1]Factors!E402</f>
        <v>0</v>
      </c>
      <c r="U415" s="17">
        <f>[1]Lib_RawData!AE226</f>
        <v>0</v>
      </c>
      <c r="V415" s="225"/>
      <c r="W415" s="18"/>
      <c r="X415" s="10"/>
      <c r="Y415" s="10"/>
      <c r="Z415" s="10"/>
      <c r="AA415" s="10"/>
      <c r="AB415" s="10">
        <f t="shared" si="51"/>
        <v>0</v>
      </c>
      <c r="AC415" s="10">
        <f t="shared" si="49"/>
        <v>0</v>
      </c>
      <c r="AD415" s="10"/>
      <c r="AE415" s="10"/>
      <c r="AF415" s="10">
        <f t="shared" si="52"/>
        <v>0</v>
      </c>
      <c r="AG415" s="18">
        <f t="shared" si="53"/>
        <v>0</v>
      </c>
      <c r="AH415" s="10"/>
      <c r="AI415" s="10">
        <f t="shared" si="54"/>
        <v>0</v>
      </c>
      <c r="AJ415" s="10"/>
      <c r="AK415" s="18">
        <f t="shared" si="58"/>
        <v>0</v>
      </c>
    </row>
    <row r="416" spans="1:37" s="20" customFormat="1">
      <c r="A416" s="31"/>
      <c r="B416" s="31"/>
      <c r="C416" s="94"/>
      <c r="D416" s="94"/>
      <c r="E416" s="94"/>
      <c r="F416" s="149"/>
      <c r="G416" s="14">
        <v>11</v>
      </c>
      <c r="H416" s="15">
        <v>2022</v>
      </c>
      <c r="I416" s="200">
        <v>2023</v>
      </c>
      <c r="J416" s="200">
        <v>2023</v>
      </c>
      <c r="K416" s="24" t="str">
        <f>[1]Lib_RawData!G227</f>
        <v>CFO</v>
      </c>
      <c r="L416" s="17"/>
      <c r="M416" s="10">
        <f t="shared" si="50"/>
        <v>0</v>
      </c>
      <c r="N416" s="10"/>
      <c r="O416" s="18">
        <f t="shared" si="55"/>
        <v>0</v>
      </c>
      <c r="P416" s="19">
        <f t="shared" si="56"/>
        <v>0</v>
      </c>
      <c r="Q416" s="20">
        <f>P416*[1]Factors!D403</f>
        <v>0</v>
      </c>
      <c r="R416" s="20">
        <f t="shared" si="57"/>
        <v>0</v>
      </c>
      <c r="S416" s="20">
        <f>R416*[1]Factors!D403</f>
        <v>0</v>
      </c>
      <c r="T416" s="21">
        <f>R416*[1]Factors!D403*[1]Factors!E403</f>
        <v>0</v>
      </c>
      <c r="U416" s="17">
        <f>[1]Lib_RawData!AE227</f>
        <v>0</v>
      </c>
      <c r="V416" s="225"/>
      <c r="W416" s="18"/>
      <c r="X416" s="10"/>
      <c r="Y416" s="10"/>
      <c r="Z416" s="10"/>
      <c r="AA416" s="10"/>
      <c r="AB416" s="10">
        <f t="shared" si="51"/>
        <v>0</v>
      </c>
      <c r="AC416" s="10">
        <f t="shared" si="49"/>
        <v>0</v>
      </c>
      <c r="AD416" s="10"/>
      <c r="AE416" s="10"/>
      <c r="AF416" s="10">
        <f t="shared" si="52"/>
        <v>0</v>
      </c>
      <c r="AG416" s="18">
        <f t="shared" si="53"/>
        <v>0</v>
      </c>
      <c r="AH416" s="10"/>
      <c r="AI416" s="10">
        <f t="shared" si="54"/>
        <v>0</v>
      </c>
      <c r="AJ416" s="10"/>
      <c r="AK416" s="18">
        <f t="shared" si="58"/>
        <v>0</v>
      </c>
    </row>
    <row r="417" spans="1:37" s="20" customFormat="1">
      <c r="A417" s="31"/>
      <c r="B417" s="31"/>
      <c r="C417" s="94"/>
      <c r="D417" s="94"/>
      <c r="E417" s="94"/>
      <c r="F417" s="149"/>
      <c r="G417" s="14">
        <v>12</v>
      </c>
      <c r="H417" s="15">
        <v>2022</v>
      </c>
      <c r="I417" s="200">
        <v>2023</v>
      </c>
      <c r="J417" s="200">
        <v>2023</v>
      </c>
      <c r="K417" s="24" t="str">
        <f>[1]Lib_RawData!G228</f>
        <v>CFO</v>
      </c>
      <c r="L417" s="17"/>
      <c r="M417" s="10">
        <f t="shared" si="50"/>
        <v>0</v>
      </c>
      <c r="N417" s="10"/>
      <c r="O417" s="18">
        <f t="shared" si="55"/>
        <v>0</v>
      </c>
      <c r="P417" s="19">
        <f t="shared" si="56"/>
        <v>0</v>
      </c>
      <c r="Q417" s="20">
        <f>P417*[1]Factors!D404</f>
        <v>0</v>
      </c>
      <c r="R417" s="20">
        <f t="shared" si="57"/>
        <v>0</v>
      </c>
      <c r="S417" s="20">
        <f>R417*[1]Factors!D404</f>
        <v>0</v>
      </c>
      <c r="T417" s="21">
        <f>R417*[1]Factors!D404*[1]Factors!E404</f>
        <v>0</v>
      </c>
      <c r="U417" s="17">
        <f>[1]Lib_RawData!AE228</f>
        <v>0</v>
      </c>
      <c r="V417" s="225"/>
      <c r="W417" s="18"/>
      <c r="X417" s="10"/>
      <c r="Y417" s="10"/>
      <c r="Z417" s="10"/>
      <c r="AA417" s="10"/>
      <c r="AB417" s="10">
        <f t="shared" si="51"/>
        <v>0</v>
      </c>
      <c r="AC417" s="10">
        <f t="shared" ref="AC417:AC480" si="59">AA417*U417+AB417*V417</f>
        <v>0</v>
      </c>
      <c r="AD417" s="10"/>
      <c r="AE417" s="10"/>
      <c r="AF417" s="10">
        <f t="shared" si="52"/>
        <v>0</v>
      </c>
      <c r="AG417" s="18">
        <f t="shared" si="53"/>
        <v>0</v>
      </c>
      <c r="AH417" s="10"/>
      <c r="AI417" s="10">
        <f t="shared" si="54"/>
        <v>0</v>
      </c>
      <c r="AJ417" s="10"/>
      <c r="AK417" s="18">
        <f t="shared" si="58"/>
        <v>0</v>
      </c>
    </row>
    <row r="418" spans="1:37" s="20" customFormat="1">
      <c r="A418" s="31"/>
      <c r="B418" s="31"/>
      <c r="C418" s="94"/>
      <c r="D418" s="94"/>
      <c r="E418" s="94"/>
      <c r="F418" s="149"/>
      <c r="G418" s="14">
        <v>1</v>
      </c>
      <c r="H418" s="15">
        <v>2023</v>
      </c>
      <c r="I418" s="200">
        <v>2023</v>
      </c>
      <c r="J418" s="200">
        <v>2023</v>
      </c>
      <c r="K418" s="24" t="str">
        <f>[1]Lib_RawData!G229</f>
        <v>CFO</v>
      </c>
      <c r="L418" s="17"/>
      <c r="M418" s="10">
        <f t="shared" si="50"/>
        <v>0</v>
      </c>
      <c r="N418" s="10"/>
      <c r="O418" s="18">
        <f t="shared" si="55"/>
        <v>0</v>
      </c>
      <c r="P418" s="19">
        <f t="shared" si="56"/>
        <v>0</v>
      </c>
      <c r="Q418" s="20">
        <f>P418*[1]Factors!D405</f>
        <v>0</v>
      </c>
      <c r="R418" s="20">
        <f t="shared" si="57"/>
        <v>0</v>
      </c>
      <c r="S418" s="20">
        <f>R418*[1]Factors!D405</f>
        <v>0</v>
      </c>
      <c r="T418" s="21">
        <f>R418*[1]Factors!D405*[1]Factors!E405</f>
        <v>0</v>
      </c>
      <c r="U418" s="17">
        <f>[1]Lib_RawData!AE229</f>
        <v>0</v>
      </c>
      <c r="V418" s="225"/>
      <c r="W418" s="18"/>
      <c r="X418" s="10"/>
      <c r="Y418" s="10"/>
      <c r="Z418" s="10"/>
      <c r="AA418" s="10"/>
      <c r="AB418" s="10">
        <f t="shared" si="51"/>
        <v>0</v>
      </c>
      <c r="AC418" s="10">
        <f t="shared" si="59"/>
        <v>0</v>
      </c>
      <c r="AD418" s="10"/>
      <c r="AE418" s="10"/>
      <c r="AF418" s="10">
        <f t="shared" si="52"/>
        <v>0</v>
      </c>
      <c r="AG418" s="18">
        <f t="shared" si="53"/>
        <v>0</v>
      </c>
      <c r="AH418" s="10"/>
      <c r="AI418" s="10">
        <f t="shared" si="54"/>
        <v>0</v>
      </c>
      <c r="AJ418" s="10"/>
      <c r="AK418" s="18">
        <f t="shared" si="58"/>
        <v>0</v>
      </c>
    </row>
    <row r="419" spans="1:37" s="20" customFormat="1">
      <c r="A419" s="31"/>
      <c r="B419" s="31"/>
      <c r="C419" s="94"/>
      <c r="D419" s="94"/>
      <c r="E419" s="94"/>
      <c r="F419" s="149"/>
      <c r="G419" s="14">
        <v>2</v>
      </c>
      <c r="H419" s="15">
        <v>2023</v>
      </c>
      <c r="I419" s="200">
        <v>2023</v>
      </c>
      <c r="J419" s="200">
        <v>2023</v>
      </c>
      <c r="K419" s="24" t="str">
        <f>[1]Lib_RawData!G230</f>
        <v>CFO</v>
      </c>
      <c r="L419" s="17"/>
      <c r="M419" s="10">
        <f t="shared" si="50"/>
        <v>0</v>
      </c>
      <c r="N419" s="10"/>
      <c r="O419" s="18">
        <f t="shared" si="55"/>
        <v>0</v>
      </c>
      <c r="P419" s="19">
        <f t="shared" si="56"/>
        <v>0</v>
      </c>
      <c r="Q419" s="20">
        <f>P419*[1]Factors!D406</f>
        <v>0</v>
      </c>
      <c r="R419" s="20">
        <f t="shared" si="57"/>
        <v>0</v>
      </c>
      <c r="S419" s="20">
        <f>R419*[1]Factors!D406</f>
        <v>0</v>
      </c>
      <c r="T419" s="21">
        <f>R419*[1]Factors!D406*[1]Factors!E406</f>
        <v>0</v>
      </c>
      <c r="U419" s="17">
        <f>[1]Lib_RawData!AE230</f>
        <v>0</v>
      </c>
      <c r="V419" s="225"/>
      <c r="W419" s="18"/>
      <c r="X419" s="10"/>
      <c r="Y419" s="10"/>
      <c r="Z419" s="10"/>
      <c r="AA419" s="10"/>
      <c r="AB419" s="10">
        <f t="shared" si="51"/>
        <v>0</v>
      </c>
      <c r="AC419" s="10">
        <f t="shared" si="59"/>
        <v>0</v>
      </c>
      <c r="AD419" s="10"/>
      <c r="AE419" s="10"/>
      <c r="AF419" s="10">
        <f t="shared" si="52"/>
        <v>0</v>
      </c>
      <c r="AG419" s="18">
        <f t="shared" si="53"/>
        <v>0</v>
      </c>
      <c r="AH419" s="10"/>
      <c r="AI419" s="10">
        <f t="shared" si="54"/>
        <v>0</v>
      </c>
      <c r="AJ419" s="10"/>
      <c r="AK419" s="18">
        <f t="shared" si="58"/>
        <v>0</v>
      </c>
    </row>
    <row r="420" spans="1:37" s="20" customFormat="1">
      <c r="A420" s="31"/>
      <c r="B420" s="31"/>
      <c r="C420" s="94"/>
      <c r="D420" s="94"/>
      <c r="E420" s="94"/>
      <c r="F420" s="149"/>
      <c r="G420" s="14">
        <v>3</v>
      </c>
      <c r="H420" s="15">
        <v>2023</v>
      </c>
      <c r="I420" s="200">
        <v>2023</v>
      </c>
      <c r="J420" s="200">
        <v>2023</v>
      </c>
      <c r="K420" s="24" t="str">
        <f>[1]Lib_RawData!G231</f>
        <v>CFO</v>
      </c>
      <c r="L420" s="17"/>
      <c r="M420" s="10">
        <f t="shared" si="50"/>
        <v>0</v>
      </c>
      <c r="N420" s="10"/>
      <c r="O420" s="18">
        <f t="shared" si="55"/>
        <v>0</v>
      </c>
      <c r="P420" s="19">
        <f t="shared" si="56"/>
        <v>0</v>
      </c>
      <c r="Q420" s="20">
        <f>P420*[1]Factors!D407</f>
        <v>0</v>
      </c>
      <c r="R420" s="20">
        <f t="shared" si="57"/>
        <v>0</v>
      </c>
      <c r="S420" s="20">
        <f>R420*[1]Factors!D407</f>
        <v>0</v>
      </c>
      <c r="T420" s="21">
        <f>R420*[1]Factors!D407*[1]Factors!E407</f>
        <v>0</v>
      </c>
      <c r="U420" s="17">
        <f>[1]Lib_RawData!AE231</f>
        <v>0</v>
      </c>
      <c r="V420" s="225"/>
      <c r="W420" s="18"/>
      <c r="X420" s="10"/>
      <c r="Y420" s="10"/>
      <c r="Z420" s="10"/>
      <c r="AA420" s="10"/>
      <c r="AB420" s="10">
        <f t="shared" si="51"/>
        <v>0</v>
      </c>
      <c r="AC420" s="10">
        <f t="shared" si="59"/>
        <v>0</v>
      </c>
      <c r="AD420" s="10"/>
      <c r="AE420" s="10"/>
      <c r="AF420" s="10">
        <f t="shared" si="52"/>
        <v>0</v>
      </c>
      <c r="AG420" s="18">
        <f t="shared" si="53"/>
        <v>0</v>
      </c>
      <c r="AH420" s="10"/>
      <c r="AI420" s="10">
        <f t="shared" si="54"/>
        <v>0</v>
      </c>
      <c r="AJ420" s="10"/>
      <c r="AK420" s="18">
        <f t="shared" si="58"/>
        <v>0</v>
      </c>
    </row>
    <row r="421" spans="1:37" s="20" customFormat="1">
      <c r="A421" s="31"/>
      <c r="B421" s="31"/>
      <c r="C421" s="94"/>
      <c r="D421" s="94"/>
      <c r="E421" s="94"/>
      <c r="F421" s="149"/>
      <c r="G421" s="14">
        <v>4</v>
      </c>
      <c r="H421" s="15">
        <v>2023</v>
      </c>
      <c r="I421" s="200">
        <v>2023</v>
      </c>
      <c r="J421" s="200">
        <v>2024</v>
      </c>
      <c r="K421" s="24" t="str">
        <f>[1]Lib_RawData!G232</f>
        <v>CFO</v>
      </c>
      <c r="L421" s="17"/>
      <c r="M421" s="10">
        <f t="shared" si="50"/>
        <v>0</v>
      </c>
      <c r="N421" s="10"/>
      <c r="O421" s="18">
        <f t="shared" si="55"/>
        <v>0</v>
      </c>
      <c r="P421" s="19">
        <f t="shared" si="56"/>
        <v>0</v>
      </c>
      <c r="Q421" s="20">
        <f>P421*[1]Factors!D408</f>
        <v>0</v>
      </c>
      <c r="R421" s="20">
        <f t="shared" si="57"/>
        <v>0</v>
      </c>
      <c r="S421" s="20">
        <f>R421*[1]Factors!D408</f>
        <v>0</v>
      </c>
      <c r="T421" s="21">
        <f>R421*[1]Factors!D408*[1]Factors!E408</f>
        <v>0</v>
      </c>
      <c r="U421" s="17">
        <f>[1]Lib_RawData!AE232</f>
        <v>0</v>
      </c>
      <c r="V421" s="225"/>
      <c r="W421" s="18"/>
      <c r="X421" s="10"/>
      <c r="Y421" s="10"/>
      <c r="Z421" s="10"/>
      <c r="AA421" s="10"/>
      <c r="AB421" s="10">
        <f t="shared" si="51"/>
        <v>0</v>
      </c>
      <c r="AC421" s="10">
        <f t="shared" si="59"/>
        <v>0</v>
      </c>
      <c r="AD421" s="10"/>
      <c r="AE421" s="10"/>
      <c r="AF421" s="10">
        <f t="shared" si="52"/>
        <v>0</v>
      </c>
      <c r="AG421" s="18">
        <f t="shared" si="53"/>
        <v>0</v>
      </c>
      <c r="AH421" s="10"/>
      <c r="AI421" s="10">
        <f t="shared" si="54"/>
        <v>0</v>
      </c>
      <c r="AJ421" s="10"/>
      <c r="AK421" s="18">
        <f t="shared" si="58"/>
        <v>0</v>
      </c>
    </row>
    <row r="422" spans="1:37" s="20" customFormat="1">
      <c r="A422" s="31"/>
      <c r="B422" s="31"/>
      <c r="C422" s="94"/>
      <c r="D422" s="94"/>
      <c r="E422" s="94"/>
      <c r="F422" s="149"/>
      <c r="G422" s="14">
        <v>5</v>
      </c>
      <c r="H422" s="15">
        <v>2023</v>
      </c>
      <c r="I422" s="200">
        <v>2023</v>
      </c>
      <c r="J422" s="200">
        <v>2024</v>
      </c>
      <c r="K422" s="24" t="str">
        <f>[1]Lib_RawData!G233</f>
        <v>CFO</v>
      </c>
      <c r="L422" s="17"/>
      <c r="M422" s="10">
        <f t="shared" si="50"/>
        <v>0</v>
      </c>
      <c r="N422" s="10"/>
      <c r="O422" s="18">
        <f t="shared" si="55"/>
        <v>0</v>
      </c>
      <c r="P422" s="19">
        <f t="shared" si="56"/>
        <v>0</v>
      </c>
      <c r="Q422" s="20">
        <f>P422*[1]Factors!D409</f>
        <v>0</v>
      </c>
      <c r="R422" s="20">
        <f t="shared" si="57"/>
        <v>0</v>
      </c>
      <c r="S422" s="20">
        <f>R422*[1]Factors!D409</f>
        <v>0</v>
      </c>
      <c r="T422" s="21">
        <f>R422*[1]Factors!D409*[1]Factors!E409</f>
        <v>0</v>
      </c>
      <c r="U422" s="17">
        <f>[1]Lib_RawData!AE233</f>
        <v>0</v>
      </c>
      <c r="V422" s="225"/>
      <c r="W422" s="18"/>
      <c r="X422" s="10"/>
      <c r="Y422" s="10"/>
      <c r="Z422" s="10"/>
      <c r="AA422" s="10"/>
      <c r="AB422" s="10">
        <f t="shared" si="51"/>
        <v>0</v>
      </c>
      <c r="AC422" s="10">
        <f t="shared" si="59"/>
        <v>0</v>
      </c>
      <c r="AD422" s="10"/>
      <c r="AE422" s="10"/>
      <c r="AF422" s="10">
        <f t="shared" si="52"/>
        <v>0</v>
      </c>
      <c r="AG422" s="18">
        <f t="shared" si="53"/>
        <v>0</v>
      </c>
      <c r="AH422" s="10"/>
      <c r="AI422" s="10">
        <f t="shared" si="54"/>
        <v>0</v>
      </c>
      <c r="AJ422" s="10"/>
      <c r="AK422" s="18">
        <f t="shared" si="58"/>
        <v>0</v>
      </c>
    </row>
    <row r="423" spans="1:37" s="20" customFormat="1">
      <c r="A423" s="31"/>
      <c r="B423" s="31"/>
      <c r="C423" s="94"/>
      <c r="D423" s="94"/>
      <c r="E423" s="94"/>
      <c r="F423" s="149"/>
      <c r="G423" s="14">
        <v>6</v>
      </c>
      <c r="H423" s="15">
        <v>2023</v>
      </c>
      <c r="I423" s="200">
        <v>2023</v>
      </c>
      <c r="J423" s="200">
        <v>2024</v>
      </c>
      <c r="K423" s="24" t="str">
        <f>[1]Lib_RawData!G234</f>
        <v>CFO</v>
      </c>
      <c r="L423" s="17"/>
      <c r="M423" s="10">
        <f t="shared" si="50"/>
        <v>0</v>
      </c>
      <c r="N423" s="10"/>
      <c r="O423" s="18">
        <f t="shared" si="55"/>
        <v>0</v>
      </c>
      <c r="P423" s="19">
        <f t="shared" si="56"/>
        <v>0</v>
      </c>
      <c r="Q423" s="20">
        <f>P423*[1]Factors!D410</f>
        <v>0</v>
      </c>
      <c r="R423" s="20">
        <f t="shared" si="57"/>
        <v>0</v>
      </c>
      <c r="S423" s="20">
        <f>R423*[1]Factors!D410</f>
        <v>0</v>
      </c>
      <c r="T423" s="21">
        <f>R423*[1]Factors!D410*[1]Factors!E410</f>
        <v>0</v>
      </c>
      <c r="U423" s="17">
        <f>[1]Lib_RawData!AE234</f>
        <v>0</v>
      </c>
      <c r="V423" s="225"/>
      <c r="W423" s="18"/>
      <c r="X423" s="10"/>
      <c r="Y423" s="10"/>
      <c r="Z423" s="10"/>
      <c r="AA423" s="10"/>
      <c r="AB423" s="10">
        <f t="shared" si="51"/>
        <v>0</v>
      </c>
      <c r="AC423" s="10">
        <f t="shared" si="59"/>
        <v>0</v>
      </c>
      <c r="AD423" s="10"/>
      <c r="AE423" s="10"/>
      <c r="AF423" s="10">
        <f t="shared" si="52"/>
        <v>0</v>
      </c>
      <c r="AG423" s="18">
        <f t="shared" si="53"/>
        <v>0</v>
      </c>
      <c r="AH423" s="10"/>
      <c r="AI423" s="10">
        <f t="shared" si="54"/>
        <v>0</v>
      </c>
      <c r="AJ423" s="10"/>
      <c r="AK423" s="18">
        <f t="shared" si="58"/>
        <v>0</v>
      </c>
    </row>
    <row r="424" spans="1:37" s="20" customFormat="1">
      <c r="A424" s="31"/>
      <c r="B424" s="31"/>
      <c r="C424" s="94"/>
      <c r="D424" s="94"/>
      <c r="E424" s="94"/>
      <c r="F424" s="149"/>
      <c r="G424" s="14">
        <v>7</v>
      </c>
      <c r="H424" s="15">
        <v>2023</v>
      </c>
      <c r="I424" s="200">
        <v>2024</v>
      </c>
      <c r="J424" s="200">
        <v>2024</v>
      </c>
      <c r="K424" s="24" t="str">
        <f>[1]Lib_RawData!G235</f>
        <v>CFO</v>
      </c>
      <c r="L424" s="17"/>
      <c r="M424" s="10">
        <f t="shared" si="50"/>
        <v>0</v>
      </c>
      <c r="N424" s="10"/>
      <c r="O424" s="18">
        <f t="shared" si="55"/>
        <v>0</v>
      </c>
      <c r="P424" s="19">
        <f t="shared" si="56"/>
        <v>0</v>
      </c>
      <c r="Q424" s="20">
        <f>P424*[1]Factors!D411</f>
        <v>0</v>
      </c>
      <c r="R424" s="20">
        <f t="shared" si="57"/>
        <v>0</v>
      </c>
      <c r="S424" s="20">
        <f>R424*[1]Factors!D411</f>
        <v>0</v>
      </c>
      <c r="T424" s="21">
        <f>R424*[1]Factors!D411*[1]Factors!E411</f>
        <v>0</v>
      </c>
      <c r="U424" s="17">
        <f>[1]Lib_RawData!AE235</f>
        <v>0</v>
      </c>
      <c r="V424" s="225"/>
      <c r="W424" s="18"/>
      <c r="X424" s="10"/>
      <c r="Y424" s="10"/>
      <c r="Z424" s="10"/>
      <c r="AA424" s="10"/>
      <c r="AB424" s="10">
        <f t="shared" si="51"/>
        <v>0</v>
      </c>
      <c r="AC424" s="10">
        <f t="shared" si="59"/>
        <v>0</v>
      </c>
      <c r="AD424" s="10"/>
      <c r="AE424" s="10"/>
      <c r="AF424" s="10">
        <f t="shared" si="52"/>
        <v>0</v>
      </c>
      <c r="AG424" s="18">
        <f t="shared" si="53"/>
        <v>0</v>
      </c>
      <c r="AH424" s="10"/>
      <c r="AI424" s="10">
        <f t="shared" si="54"/>
        <v>0</v>
      </c>
      <c r="AJ424" s="10"/>
      <c r="AK424" s="18">
        <f t="shared" si="58"/>
        <v>0</v>
      </c>
    </row>
    <row r="425" spans="1:37" s="20" customFormat="1">
      <c r="A425" s="31"/>
      <c r="B425" s="31"/>
      <c r="C425" s="94"/>
      <c r="D425" s="94"/>
      <c r="E425" s="94"/>
      <c r="F425" s="149"/>
      <c r="G425" s="14">
        <v>8</v>
      </c>
      <c r="H425" s="15">
        <v>2023</v>
      </c>
      <c r="I425" s="200">
        <v>2024</v>
      </c>
      <c r="J425" s="200">
        <v>2024</v>
      </c>
      <c r="K425" s="24" t="str">
        <f>[1]Lib_RawData!G236</f>
        <v>CFO</v>
      </c>
      <c r="L425" s="17"/>
      <c r="M425" s="10">
        <f t="shared" si="50"/>
        <v>0</v>
      </c>
      <c r="N425" s="10"/>
      <c r="O425" s="18">
        <f t="shared" si="55"/>
        <v>0</v>
      </c>
      <c r="P425" s="19">
        <f t="shared" si="56"/>
        <v>0</v>
      </c>
      <c r="Q425" s="20">
        <f>P425*[1]Factors!D412</f>
        <v>0</v>
      </c>
      <c r="R425" s="20">
        <f t="shared" si="57"/>
        <v>0</v>
      </c>
      <c r="S425" s="20">
        <f>R425*[1]Factors!D412</f>
        <v>0</v>
      </c>
      <c r="T425" s="21">
        <f>R425*[1]Factors!D412*[1]Factors!E412</f>
        <v>0</v>
      </c>
      <c r="U425" s="17">
        <f>[1]Lib_RawData!AE236</f>
        <v>0</v>
      </c>
      <c r="V425" s="225"/>
      <c r="W425" s="18"/>
      <c r="X425" s="10"/>
      <c r="Y425" s="10"/>
      <c r="Z425" s="10"/>
      <c r="AA425" s="10"/>
      <c r="AB425" s="10">
        <f t="shared" si="51"/>
        <v>0</v>
      </c>
      <c r="AC425" s="10">
        <f t="shared" si="59"/>
        <v>0</v>
      </c>
      <c r="AD425" s="10"/>
      <c r="AE425" s="10"/>
      <c r="AF425" s="10">
        <f t="shared" si="52"/>
        <v>0</v>
      </c>
      <c r="AG425" s="18">
        <f t="shared" si="53"/>
        <v>0</v>
      </c>
      <c r="AH425" s="10"/>
      <c r="AI425" s="10">
        <f t="shared" si="54"/>
        <v>0</v>
      </c>
      <c r="AJ425" s="10"/>
      <c r="AK425" s="18">
        <f t="shared" si="58"/>
        <v>0</v>
      </c>
    </row>
    <row r="426" spans="1:37" s="20" customFormat="1">
      <c r="A426" s="31"/>
      <c r="B426" s="31"/>
      <c r="C426" s="94"/>
      <c r="D426" s="94"/>
      <c r="E426" s="94"/>
      <c r="F426" s="149"/>
      <c r="G426" s="14">
        <v>9</v>
      </c>
      <c r="H426" s="15">
        <v>2023</v>
      </c>
      <c r="I426" s="200">
        <v>2024</v>
      </c>
      <c r="J426" s="200">
        <v>2024</v>
      </c>
      <c r="K426" s="24" t="str">
        <f>[1]Lib_RawData!G237</f>
        <v>CFO</v>
      </c>
      <c r="L426" s="17"/>
      <c r="M426" s="10">
        <f t="shared" si="50"/>
        <v>0</v>
      </c>
      <c r="N426" s="10"/>
      <c r="O426" s="18">
        <f t="shared" si="55"/>
        <v>0</v>
      </c>
      <c r="P426" s="19">
        <f t="shared" si="56"/>
        <v>0</v>
      </c>
      <c r="Q426" s="20">
        <f>P426*[1]Factors!D413</f>
        <v>0</v>
      </c>
      <c r="R426" s="20">
        <f t="shared" si="57"/>
        <v>0</v>
      </c>
      <c r="S426" s="20">
        <f>R426*[1]Factors!D413</f>
        <v>0</v>
      </c>
      <c r="T426" s="21">
        <f>R426*[1]Factors!D413*[1]Factors!E413</f>
        <v>0</v>
      </c>
      <c r="U426" s="17">
        <f>[1]Lib_RawData!AE237</f>
        <v>0</v>
      </c>
      <c r="V426" s="225"/>
      <c r="W426" s="18"/>
      <c r="X426" s="10"/>
      <c r="Y426" s="10"/>
      <c r="Z426" s="10"/>
      <c r="AA426" s="10"/>
      <c r="AB426" s="10">
        <f t="shared" si="51"/>
        <v>0</v>
      </c>
      <c r="AC426" s="10">
        <f t="shared" si="59"/>
        <v>0</v>
      </c>
      <c r="AD426" s="10"/>
      <c r="AE426" s="10"/>
      <c r="AF426" s="10">
        <f t="shared" si="52"/>
        <v>0</v>
      </c>
      <c r="AG426" s="18">
        <f t="shared" si="53"/>
        <v>0</v>
      </c>
      <c r="AH426" s="10"/>
      <c r="AI426" s="10">
        <f t="shared" si="54"/>
        <v>0</v>
      </c>
      <c r="AJ426" s="10"/>
      <c r="AK426" s="18">
        <f t="shared" si="58"/>
        <v>0</v>
      </c>
    </row>
    <row r="427" spans="1:37" s="20" customFormat="1">
      <c r="A427" s="31"/>
      <c r="B427" s="31"/>
      <c r="C427" s="94"/>
      <c r="D427" s="94"/>
      <c r="E427" s="94"/>
      <c r="F427" s="149"/>
      <c r="G427" s="14">
        <v>10</v>
      </c>
      <c r="H427" s="15">
        <v>2023</v>
      </c>
      <c r="I427" s="200">
        <v>2024</v>
      </c>
      <c r="J427" s="200">
        <v>2024</v>
      </c>
      <c r="K427" s="24" t="str">
        <f>[1]Lib_RawData!G238</f>
        <v>CFO</v>
      </c>
      <c r="L427" s="17"/>
      <c r="M427" s="10">
        <f t="shared" si="50"/>
        <v>0</v>
      </c>
      <c r="N427" s="10"/>
      <c r="O427" s="18">
        <f t="shared" si="55"/>
        <v>0</v>
      </c>
      <c r="P427" s="19">
        <f t="shared" si="56"/>
        <v>0</v>
      </c>
      <c r="Q427" s="20">
        <f>P427*[1]Factors!D414</f>
        <v>0</v>
      </c>
      <c r="R427" s="20">
        <f t="shared" si="57"/>
        <v>0</v>
      </c>
      <c r="S427" s="20">
        <f>R427*[1]Factors!D414</f>
        <v>0</v>
      </c>
      <c r="T427" s="21">
        <f>R427*[1]Factors!D414*[1]Factors!E414</f>
        <v>0</v>
      </c>
      <c r="U427" s="17">
        <f>[1]Lib_RawData!AE238</f>
        <v>0</v>
      </c>
      <c r="V427" s="225"/>
      <c r="W427" s="18"/>
      <c r="X427" s="10"/>
      <c r="Y427" s="10"/>
      <c r="Z427" s="10"/>
      <c r="AA427" s="10"/>
      <c r="AB427" s="10">
        <f t="shared" si="51"/>
        <v>0</v>
      </c>
      <c r="AC427" s="10">
        <f t="shared" si="59"/>
        <v>0</v>
      </c>
      <c r="AD427" s="10"/>
      <c r="AE427" s="10"/>
      <c r="AF427" s="10">
        <f t="shared" si="52"/>
        <v>0</v>
      </c>
      <c r="AG427" s="18">
        <f t="shared" si="53"/>
        <v>0</v>
      </c>
      <c r="AH427" s="10"/>
      <c r="AI427" s="10">
        <f t="shared" si="54"/>
        <v>0</v>
      </c>
      <c r="AJ427" s="10"/>
      <c r="AK427" s="18">
        <f t="shared" si="58"/>
        <v>0</v>
      </c>
    </row>
    <row r="428" spans="1:37" s="20" customFormat="1">
      <c r="A428" s="31"/>
      <c r="B428" s="31"/>
      <c r="C428" s="94"/>
      <c r="D428" s="94"/>
      <c r="E428" s="94"/>
      <c r="F428" s="149"/>
      <c r="G428" s="14">
        <v>11</v>
      </c>
      <c r="H428" s="15">
        <v>2023</v>
      </c>
      <c r="I428" s="200">
        <v>2024</v>
      </c>
      <c r="J428" s="200">
        <v>2024</v>
      </c>
      <c r="K428" s="24" t="str">
        <f>[1]Lib_RawData!G239</f>
        <v>CFO</v>
      </c>
      <c r="L428" s="17"/>
      <c r="M428" s="10">
        <f t="shared" si="50"/>
        <v>0</v>
      </c>
      <c r="N428" s="10"/>
      <c r="O428" s="18">
        <f t="shared" si="55"/>
        <v>0</v>
      </c>
      <c r="P428" s="19">
        <f t="shared" si="56"/>
        <v>0</v>
      </c>
      <c r="Q428" s="20">
        <f>P428*[1]Factors!D415</f>
        <v>0</v>
      </c>
      <c r="R428" s="20">
        <f t="shared" si="57"/>
        <v>0</v>
      </c>
      <c r="S428" s="20">
        <f>R428*[1]Factors!D415</f>
        <v>0</v>
      </c>
      <c r="T428" s="21">
        <f>R428*[1]Factors!D415*[1]Factors!E415</f>
        <v>0</v>
      </c>
      <c r="U428" s="17">
        <f>[1]Lib_RawData!AE239</f>
        <v>0</v>
      </c>
      <c r="V428" s="225"/>
      <c r="W428" s="18"/>
      <c r="X428" s="10"/>
      <c r="Y428" s="10"/>
      <c r="Z428" s="10"/>
      <c r="AA428" s="10"/>
      <c r="AB428" s="10">
        <f t="shared" si="51"/>
        <v>0</v>
      </c>
      <c r="AC428" s="10">
        <f t="shared" si="59"/>
        <v>0</v>
      </c>
      <c r="AD428" s="10"/>
      <c r="AE428" s="10"/>
      <c r="AF428" s="10">
        <f t="shared" si="52"/>
        <v>0</v>
      </c>
      <c r="AG428" s="18">
        <f t="shared" si="53"/>
        <v>0</v>
      </c>
      <c r="AH428" s="10"/>
      <c r="AI428" s="10">
        <f t="shared" si="54"/>
        <v>0</v>
      </c>
      <c r="AJ428" s="10"/>
      <c r="AK428" s="18">
        <f t="shared" si="58"/>
        <v>0</v>
      </c>
    </row>
    <row r="429" spans="1:37" s="20" customFormat="1">
      <c r="A429" s="31"/>
      <c r="B429" s="31"/>
      <c r="C429" s="94"/>
      <c r="D429" s="94"/>
      <c r="E429" s="94"/>
      <c r="F429" s="149"/>
      <c r="G429" s="14">
        <v>12</v>
      </c>
      <c r="H429" s="15">
        <v>2023</v>
      </c>
      <c r="I429" s="200">
        <v>2024</v>
      </c>
      <c r="J429" s="200">
        <v>2024</v>
      </c>
      <c r="K429" s="24" t="str">
        <f>[1]Lib_RawData!G240</f>
        <v>CFO</v>
      </c>
      <c r="L429" s="17"/>
      <c r="M429" s="10">
        <f t="shared" si="50"/>
        <v>0</v>
      </c>
      <c r="N429" s="10"/>
      <c r="O429" s="18">
        <f t="shared" si="55"/>
        <v>0</v>
      </c>
      <c r="P429" s="19">
        <f t="shared" si="56"/>
        <v>0</v>
      </c>
      <c r="Q429" s="20">
        <f>P429*[1]Factors!D416</f>
        <v>0</v>
      </c>
      <c r="R429" s="20">
        <f t="shared" si="57"/>
        <v>0</v>
      </c>
      <c r="S429" s="20">
        <f>R429*[1]Factors!D416</f>
        <v>0</v>
      </c>
      <c r="T429" s="21">
        <f>R429*[1]Factors!D416*[1]Factors!E416</f>
        <v>0</v>
      </c>
      <c r="U429" s="17">
        <f>[1]Lib_RawData!AE240</f>
        <v>0</v>
      </c>
      <c r="V429" s="225"/>
      <c r="W429" s="18"/>
      <c r="X429" s="10"/>
      <c r="Y429" s="10"/>
      <c r="Z429" s="10"/>
      <c r="AA429" s="10"/>
      <c r="AB429" s="10">
        <f t="shared" si="51"/>
        <v>0</v>
      </c>
      <c r="AC429" s="10">
        <f t="shared" si="59"/>
        <v>0</v>
      </c>
      <c r="AD429" s="10"/>
      <c r="AE429" s="10"/>
      <c r="AF429" s="10">
        <f t="shared" si="52"/>
        <v>0</v>
      </c>
      <c r="AG429" s="18">
        <f t="shared" si="53"/>
        <v>0</v>
      </c>
      <c r="AH429" s="10"/>
      <c r="AI429" s="10">
        <f t="shared" si="54"/>
        <v>0</v>
      </c>
      <c r="AJ429" s="10"/>
      <c r="AK429" s="18">
        <f t="shared" si="58"/>
        <v>0</v>
      </c>
    </row>
    <row r="430" spans="1:37" s="20" customFormat="1">
      <c r="A430" s="31"/>
      <c r="B430" s="31"/>
      <c r="C430" s="94"/>
      <c r="D430" s="94"/>
      <c r="E430" s="94"/>
      <c r="F430" s="149"/>
      <c r="G430" s="14">
        <v>1</v>
      </c>
      <c r="H430" s="15">
        <v>2024</v>
      </c>
      <c r="I430" s="200">
        <v>2024</v>
      </c>
      <c r="J430" s="200">
        <v>2024</v>
      </c>
      <c r="K430" s="24" t="str">
        <f>[1]Lib_RawData!G241</f>
        <v>CFO</v>
      </c>
      <c r="L430" s="17"/>
      <c r="M430" s="10">
        <f t="shared" si="50"/>
        <v>0</v>
      </c>
      <c r="N430" s="10"/>
      <c r="O430" s="18">
        <f t="shared" si="55"/>
        <v>0</v>
      </c>
      <c r="P430" s="19">
        <f t="shared" si="56"/>
        <v>0</v>
      </c>
      <c r="Q430" s="20">
        <f>P430*[1]Factors!D417</f>
        <v>0</v>
      </c>
      <c r="R430" s="20">
        <f t="shared" si="57"/>
        <v>0</v>
      </c>
      <c r="S430" s="20">
        <f>R430*[1]Factors!D417</f>
        <v>0</v>
      </c>
      <c r="T430" s="21">
        <f>R430*[1]Factors!D417*[1]Factors!E417</f>
        <v>0</v>
      </c>
      <c r="U430" s="17">
        <f>[1]Lib_RawData!AE241</f>
        <v>0</v>
      </c>
      <c r="V430" s="225"/>
      <c r="W430" s="18"/>
      <c r="X430" s="10"/>
      <c r="Y430" s="10"/>
      <c r="Z430" s="10"/>
      <c r="AA430" s="10"/>
      <c r="AB430" s="10">
        <f t="shared" si="51"/>
        <v>0</v>
      </c>
      <c r="AC430" s="10">
        <f t="shared" si="59"/>
        <v>0</v>
      </c>
      <c r="AD430" s="10"/>
      <c r="AE430" s="10"/>
      <c r="AF430" s="10">
        <f t="shared" si="52"/>
        <v>0</v>
      </c>
      <c r="AG430" s="18">
        <f t="shared" si="53"/>
        <v>0</v>
      </c>
      <c r="AH430" s="10"/>
      <c r="AI430" s="10">
        <f t="shared" si="54"/>
        <v>0</v>
      </c>
      <c r="AJ430" s="10"/>
      <c r="AK430" s="18">
        <f t="shared" si="58"/>
        <v>0</v>
      </c>
    </row>
    <row r="431" spans="1:37" s="20" customFormat="1">
      <c r="A431" s="31"/>
      <c r="B431" s="31"/>
      <c r="C431" s="94"/>
      <c r="D431" s="94"/>
      <c r="E431" s="94"/>
      <c r="F431" s="149"/>
      <c r="G431" s="14">
        <v>2</v>
      </c>
      <c r="H431" s="15">
        <v>2024</v>
      </c>
      <c r="I431" s="200">
        <v>2024</v>
      </c>
      <c r="J431" s="200">
        <v>2024</v>
      </c>
      <c r="K431" s="24" t="str">
        <f>[1]Lib_RawData!G242</f>
        <v>CFO</v>
      </c>
      <c r="L431" s="17"/>
      <c r="M431" s="10">
        <f t="shared" si="50"/>
        <v>0</v>
      </c>
      <c r="N431" s="10"/>
      <c r="O431" s="18">
        <f t="shared" si="55"/>
        <v>0</v>
      </c>
      <c r="P431" s="19">
        <f t="shared" si="56"/>
        <v>0</v>
      </c>
      <c r="Q431" s="20">
        <f>P431*[1]Factors!D418</f>
        <v>0</v>
      </c>
      <c r="R431" s="20">
        <f t="shared" si="57"/>
        <v>0</v>
      </c>
      <c r="S431" s="20">
        <f>R431*[1]Factors!D418</f>
        <v>0</v>
      </c>
      <c r="T431" s="21">
        <f>R431*[1]Factors!D418*[1]Factors!E418</f>
        <v>0</v>
      </c>
      <c r="U431" s="17">
        <f>[1]Lib_RawData!AE242</f>
        <v>0</v>
      </c>
      <c r="V431" s="225"/>
      <c r="W431" s="18"/>
      <c r="X431" s="10"/>
      <c r="Y431" s="10"/>
      <c r="Z431" s="10"/>
      <c r="AA431" s="10"/>
      <c r="AB431" s="10">
        <f t="shared" si="51"/>
        <v>0</v>
      </c>
      <c r="AC431" s="10">
        <f t="shared" si="59"/>
        <v>0</v>
      </c>
      <c r="AD431" s="10"/>
      <c r="AE431" s="10"/>
      <c r="AF431" s="10">
        <f t="shared" si="52"/>
        <v>0</v>
      </c>
      <c r="AG431" s="18">
        <f t="shared" si="53"/>
        <v>0</v>
      </c>
      <c r="AH431" s="10"/>
      <c r="AI431" s="10">
        <f t="shared" si="54"/>
        <v>0</v>
      </c>
      <c r="AJ431" s="10"/>
      <c r="AK431" s="18">
        <f t="shared" si="58"/>
        <v>0</v>
      </c>
    </row>
    <row r="432" spans="1:37" s="20" customFormat="1">
      <c r="A432" s="31"/>
      <c r="B432" s="31"/>
      <c r="C432" s="94"/>
      <c r="D432" s="94"/>
      <c r="E432" s="94"/>
      <c r="F432" s="149"/>
      <c r="G432" s="14">
        <v>3</v>
      </c>
      <c r="H432" s="15">
        <v>2024</v>
      </c>
      <c r="I432" s="200">
        <v>2024</v>
      </c>
      <c r="J432" s="200">
        <v>2024</v>
      </c>
      <c r="K432" s="24" t="str">
        <f>[1]Lib_RawData!G243</f>
        <v>CFO</v>
      </c>
      <c r="L432" s="17"/>
      <c r="M432" s="10">
        <f t="shared" si="50"/>
        <v>0</v>
      </c>
      <c r="N432" s="10"/>
      <c r="O432" s="18">
        <f t="shared" si="55"/>
        <v>0</v>
      </c>
      <c r="P432" s="19">
        <f t="shared" si="56"/>
        <v>0</v>
      </c>
      <c r="Q432" s="20">
        <f>P432*[1]Factors!D419</f>
        <v>0</v>
      </c>
      <c r="R432" s="20">
        <f t="shared" si="57"/>
        <v>0</v>
      </c>
      <c r="S432" s="20">
        <f>R432*[1]Factors!D419</f>
        <v>0</v>
      </c>
      <c r="T432" s="21">
        <f>R432*[1]Factors!D419*[1]Factors!E419</f>
        <v>0</v>
      </c>
      <c r="U432" s="17">
        <f>[1]Lib_RawData!AE243</f>
        <v>0</v>
      </c>
      <c r="V432" s="225"/>
      <c r="W432" s="18"/>
      <c r="X432" s="10"/>
      <c r="Y432" s="10"/>
      <c r="Z432" s="10"/>
      <c r="AA432" s="10"/>
      <c r="AB432" s="10">
        <f t="shared" si="51"/>
        <v>0</v>
      </c>
      <c r="AC432" s="10">
        <f t="shared" si="59"/>
        <v>0</v>
      </c>
      <c r="AD432" s="10"/>
      <c r="AE432" s="10"/>
      <c r="AF432" s="10">
        <f t="shared" si="52"/>
        <v>0</v>
      </c>
      <c r="AG432" s="18">
        <f t="shared" si="53"/>
        <v>0</v>
      </c>
      <c r="AH432" s="10"/>
      <c r="AI432" s="10">
        <f t="shared" si="54"/>
        <v>0</v>
      </c>
      <c r="AJ432" s="10"/>
      <c r="AK432" s="18">
        <f t="shared" si="58"/>
        <v>0</v>
      </c>
    </row>
    <row r="433" spans="1:37" s="20" customFormat="1">
      <c r="A433" s="31"/>
      <c r="B433" s="31"/>
      <c r="C433" s="94"/>
      <c r="D433" s="94"/>
      <c r="E433" s="94"/>
      <c r="F433" s="149"/>
      <c r="G433" s="14">
        <v>4</v>
      </c>
      <c r="H433" s="15">
        <v>2024</v>
      </c>
      <c r="I433" s="200">
        <v>2024</v>
      </c>
      <c r="J433" s="200">
        <v>2025</v>
      </c>
      <c r="K433" s="24" t="str">
        <f>[1]Lib_RawData!G244</f>
        <v>CFO</v>
      </c>
      <c r="L433" s="17"/>
      <c r="M433" s="10">
        <f t="shared" si="50"/>
        <v>0</v>
      </c>
      <c r="N433" s="10"/>
      <c r="O433" s="18">
        <f t="shared" si="55"/>
        <v>0</v>
      </c>
      <c r="P433" s="19">
        <f t="shared" si="56"/>
        <v>0</v>
      </c>
      <c r="Q433" s="20">
        <f>P433*[1]Factors!D420</f>
        <v>0</v>
      </c>
      <c r="R433" s="20">
        <f t="shared" si="57"/>
        <v>0</v>
      </c>
      <c r="S433" s="20">
        <f>R433*[1]Factors!D420</f>
        <v>0</v>
      </c>
      <c r="T433" s="21">
        <f>R433*[1]Factors!D420*[1]Factors!E420</f>
        <v>0</v>
      </c>
      <c r="U433" s="17">
        <f>[1]Lib_RawData!AE244</f>
        <v>0</v>
      </c>
      <c r="V433" s="225"/>
      <c r="W433" s="18"/>
      <c r="X433" s="10"/>
      <c r="Y433" s="10"/>
      <c r="Z433" s="10"/>
      <c r="AA433" s="10"/>
      <c r="AB433" s="10">
        <f t="shared" si="51"/>
        <v>0</v>
      </c>
      <c r="AC433" s="10">
        <f t="shared" si="59"/>
        <v>0</v>
      </c>
      <c r="AD433" s="10"/>
      <c r="AE433" s="10"/>
      <c r="AF433" s="10">
        <f t="shared" si="52"/>
        <v>0</v>
      </c>
      <c r="AG433" s="18">
        <f t="shared" si="53"/>
        <v>0</v>
      </c>
      <c r="AH433" s="10"/>
      <c r="AI433" s="10">
        <f t="shared" si="54"/>
        <v>0</v>
      </c>
      <c r="AJ433" s="10"/>
      <c r="AK433" s="18">
        <f t="shared" si="58"/>
        <v>0</v>
      </c>
    </row>
    <row r="434" spans="1:37" s="20" customFormat="1">
      <c r="A434" s="31"/>
      <c r="B434" s="31"/>
      <c r="C434" s="94"/>
      <c r="D434" s="94"/>
      <c r="E434" s="94"/>
      <c r="F434" s="149"/>
      <c r="G434" s="14">
        <v>5</v>
      </c>
      <c r="H434" s="15">
        <v>2024</v>
      </c>
      <c r="I434" s="200">
        <v>2024</v>
      </c>
      <c r="J434" s="200">
        <v>2025</v>
      </c>
      <c r="K434" s="24" t="str">
        <f>[1]Lib_RawData!G245</f>
        <v>CFO</v>
      </c>
      <c r="L434" s="17"/>
      <c r="M434" s="10">
        <f t="shared" si="50"/>
        <v>0</v>
      </c>
      <c r="N434" s="10"/>
      <c r="O434" s="18">
        <f t="shared" si="55"/>
        <v>0</v>
      </c>
      <c r="P434" s="19">
        <f t="shared" si="56"/>
        <v>0</v>
      </c>
      <c r="Q434" s="20">
        <f>P434*[1]Factors!D421</f>
        <v>0</v>
      </c>
      <c r="R434" s="20">
        <f t="shared" si="57"/>
        <v>0</v>
      </c>
      <c r="S434" s="20">
        <f>R434*[1]Factors!D421</f>
        <v>0</v>
      </c>
      <c r="T434" s="21">
        <f>R434*[1]Factors!D421*[1]Factors!E421</f>
        <v>0</v>
      </c>
      <c r="U434" s="17">
        <f>[1]Lib_RawData!AE245</f>
        <v>0</v>
      </c>
      <c r="V434" s="225"/>
      <c r="W434" s="18"/>
      <c r="X434" s="10"/>
      <c r="Y434" s="10"/>
      <c r="Z434" s="10"/>
      <c r="AA434" s="10"/>
      <c r="AB434" s="10">
        <f t="shared" si="51"/>
        <v>0</v>
      </c>
      <c r="AC434" s="10">
        <f t="shared" si="59"/>
        <v>0</v>
      </c>
      <c r="AD434" s="10"/>
      <c r="AE434" s="10"/>
      <c r="AF434" s="10">
        <f t="shared" si="52"/>
        <v>0</v>
      </c>
      <c r="AG434" s="18">
        <f t="shared" si="53"/>
        <v>0</v>
      </c>
      <c r="AH434" s="10"/>
      <c r="AI434" s="10">
        <f t="shared" si="54"/>
        <v>0</v>
      </c>
      <c r="AJ434" s="10"/>
      <c r="AK434" s="18">
        <f t="shared" si="58"/>
        <v>0</v>
      </c>
    </row>
    <row r="435" spans="1:37" s="20" customFormat="1">
      <c r="A435" s="31"/>
      <c r="B435" s="31"/>
      <c r="C435" s="94"/>
      <c r="D435" s="94"/>
      <c r="E435" s="94"/>
      <c r="F435" s="149"/>
      <c r="G435" s="14">
        <v>6</v>
      </c>
      <c r="H435" s="15">
        <v>2024</v>
      </c>
      <c r="I435" s="200">
        <v>2024</v>
      </c>
      <c r="J435" s="200">
        <v>2025</v>
      </c>
      <c r="K435" s="24" t="str">
        <f>[1]Lib_RawData!G246</f>
        <v>CFO</v>
      </c>
      <c r="L435" s="17"/>
      <c r="M435" s="10">
        <f t="shared" si="50"/>
        <v>0</v>
      </c>
      <c r="N435" s="10"/>
      <c r="O435" s="18">
        <f t="shared" si="55"/>
        <v>0</v>
      </c>
      <c r="P435" s="19">
        <f t="shared" si="56"/>
        <v>0</v>
      </c>
      <c r="Q435" s="20">
        <f>P435*[1]Factors!D422</f>
        <v>0</v>
      </c>
      <c r="R435" s="20">
        <f t="shared" si="57"/>
        <v>0</v>
      </c>
      <c r="S435" s="20">
        <f>R435*[1]Factors!D422</f>
        <v>0</v>
      </c>
      <c r="T435" s="21">
        <f>R435*[1]Factors!D422*[1]Factors!E422</f>
        <v>0</v>
      </c>
      <c r="U435" s="17">
        <f>[1]Lib_RawData!AE246</f>
        <v>0</v>
      </c>
      <c r="V435" s="225"/>
      <c r="W435" s="18"/>
      <c r="X435" s="10"/>
      <c r="Y435" s="10"/>
      <c r="Z435" s="10"/>
      <c r="AA435" s="10"/>
      <c r="AB435" s="10">
        <f t="shared" si="51"/>
        <v>0</v>
      </c>
      <c r="AC435" s="10">
        <f t="shared" si="59"/>
        <v>0</v>
      </c>
      <c r="AD435" s="10"/>
      <c r="AE435" s="10"/>
      <c r="AF435" s="10">
        <f t="shared" si="52"/>
        <v>0</v>
      </c>
      <c r="AG435" s="18">
        <f t="shared" si="53"/>
        <v>0</v>
      </c>
      <c r="AH435" s="10"/>
      <c r="AI435" s="10">
        <f t="shared" si="54"/>
        <v>0</v>
      </c>
      <c r="AJ435" s="10"/>
      <c r="AK435" s="18">
        <f t="shared" si="58"/>
        <v>0</v>
      </c>
    </row>
    <row r="436" spans="1:37" s="20" customFormat="1">
      <c r="A436" s="31"/>
      <c r="B436" s="31"/>
      <c r="C436" s="94"/>
      <c r="D436" s="94"/>
      <c r="E436" s="94"/>
      <c r="F436" s="149"/>
      <c r="G436" s="14">
        <v>7</v>
      </c>
      <c r="H436" s="15">
        <v>2024</v>
      </c>
      <c r="I436" s="200">
        <v>2025</v>
      </c>
      <c r="J436" s="200">
        <v>2025</v>
      </c>
      <c r="K436" s="24" t="str">
        <f>[1]Lib_RawData!G247</f>
        <v>CFO</v>
      </c>
      <c r="L436" s="17"/>
      <c r="M436" s="10">
        <f t="shared" si="50"/>
        <v>0</v>
      </c>
      <c r="N436" s="10"/>
      <c r="O436" s="18">
        <f t="shared" si="55"/>
        <v>0</v>
      </c>
      <c r="P436" s="19">
        <f t="shared" si="56"/>
        <v>0</v>
      </c>
      <c r="Q436" s="20">
        <f>P436*[1]Factors!D423</f>
        <v>0</v>
      </c>
      <c r="R436" s="20">
        <f t="shared" si="57"/>
        <v>0</v>
      </c>
      <c r="S436" s="20">
        <f>R436*[1]Factors!D423</f>
        <v>0</v>
      </c>
      <c r="T436" s="21">
        <f>R436*[1]Factors!D423*[1]Factors!E423</f>
        <v>0</v>
      </c>
      <c r="U436" s="17">
        <f>[1]Lib_RawData!AE247</f>
        <v>0</v>
      </c>
      <c r="V436" s="225"/>
      <c r="W436" s="18"/>
      <c r="X436" s="10"/>
      <c r="Y436" s="10"/>
      <c r="Z436" s="10"/>
      <c r="AA436" s="10"/>
      <c r="AB436" s="10">
        <f t="shared" si="51"/>
        <v>0</v>
      </c>
      <c r="AC436" s="10">
        <f t="shared" si="59"/>
        <v>0</v>
      </c>
      <c r="AD436" s="10"/>
      <c r="AE436" s="10"/>
      <c r="AF436" s="10">
        <f t="shared" si="52"/>
        <v>0</v>
      </c>
      <c r="AG436" s="18">
        <f t="shared" si="53"/>
        <v>0</v>
      </c>
      <c r="AH436" s="10"/>
      <c r="AI436" s="10">
        <f t="shared" si="54"/>
        <v>0</v>
      </c>
      <c r="AJ436" s="10"/>
      <c r="AK436" s="18">
        <f t="shared" si="58"/>
        <v>0</v>
      </c>
    </row>
    <row r="437" spans="1:37" s="20" customFormat="1">
      <c r="A437" s="31"/>
      <c r="B437" s="31"/>
      <c r="C437" s="94"/>
      <c r="D437" s="94"/>
      <c r="E437" s="94"/>
      <c r="F437" s="149"/>
      <c r="G437" s="14">
        <v>8</v>
      </c>
      <c r="H437" s="15">
        <v>2024</v>
      </c>
      <c r="I437" s="200">
        <v>2025</v>
      </c>
      <c r="J437" s="200">
        <v>2025</v>
      </c>
      <c r="K437" s="24" t="str">
        <f>[1]Lib_RawData!G248</f>
        <v>CFO</v>
      </c>
      <c r="L437" s="17"/>
      <c r="M437" s="10">
        <f t="shared" si="50"/>
        <v>0</v>
      </c>
      <c r="N437" s="10"/>
      <c r="O437" s="18">
        <f t="shared" si="55"/>
        <v>0</v>
      </c>
      <c r="P437" s="19">
        <f t="shared" si="56"/>
        <v>0</v>
      </c>
      <c r="Q437" s="20">
        <f>P437*[1]Factors!D424</f>
        <v>0</v>
      </c>
      <c r="R437" s="20">
        <f t="shared" si="57"/>
        <v>0</v>
      </c>
      <c r="S437" s="20">
        <f>R437*[1]Factors!D424</f>
        <v>0</v>
      </c>
      <c r="T437" s="21">
        <f>R437*[1]Factors!D424*[1]Factors!E424</f>
        <v>0</v>
      </c>
      <c r="U437" s="17">
        <f>[1]Lib_RawData!AE248</f>
        <v>0</v>
      </c>
      <c r="V437" s="225"/>
      <c r="W437" s="18"/>
      <c r="X437" s="10"/>
      <c r="Y437" s="10"/>
      <c r="Z437" s="10"/>
      <c r="AA437" s="10"/>
      <c r="AB437" s="10">
        <f t="shared" si="51"/>
        <v>0</v>
      </c>
      <c r="AC437" s="10">
        <f t="shared" si="59"/>
        <v>0</v>
      </c>
      <c r="AD437" s="10"/>
      <c r="AE437" s="10"/>
      <c r="AF437" s="10">
        <f t="shared" si="52"/>
        <v>0</v>
      </c>
      <c r="AG437" s="18">
        <f t="shared" si="53"/>
        <v>0</v>
      </c>
      <c r="AH437" s="10"/>
      <c r="AI437" s="10">
        <f t="shared" si="54"/>
        <v>0</v>
      </c>
      <c r="AJ437" s="10"/>
      <c r="AK437" s="18">
        <f t="shared" si="58"/>
        <v>0</v>
      </c>
    </row>
    <row r="438" spans="1:37" s="20" customFormat="1">
      <c r="A438" s="31"/>
      <c r="B438" s="31"/>
      <c r="C438" s="94"/>
      <c r="D438" s="94"/>
      <c r="E438" s="94"/>
      <c r="F438" s="149"/>
      <c r="G438" s="14">
        <v>9</v>
      </c>
      <c r="H438" s="15">
        <v>2024</v>
      </c>
      <c r="I438" s="200">
        <v>2025</v>
      </c>
      <c r="J438" s="200">
        <v>2025</v>
      </c>
      <c r="K438" s="24" t="str">
        <f>[1]Lib_RawData!G249</f>
        <v>CFO</v>
      </c>
      <c r="L438" s="17"/>
      <c r="M438" s="10">
        <f t="shared" si="50"/>
        <v>0</v>
      </c>
      <c r="N438" s="10"/>
      <c r="O438" s="18">
        <f t="shared" si="55"/>
        <v>0</v>
      </c>
      <c r="P438" s="19">
        <f t="shared" si="56"/>
        <v>0</v>
      </c>
      <c r="Q438" s="20">
        <f>P438*[1]Factors!D425</f>
        <v>0</v>
      </c>
      <c r="R438" s="20">
        <f t="shared" si="57"/>
        <v>0</v>
      </c>
      <c r="S438" s="20">
        <f>R438*[1]Factors!D425</f>
        <v>0</v>
      </c>
      <c r="T438" s="21">
        <f>R438*[1]Factors!D425*[1]Factors!E425</f>
        <v>0</v>
      </c>
      <c r="U438" s="17">
        <f>[1]Lib_RawData!AE249</f>
        <v>0</v>
      </c>
      <c r="V438" s="225"/>
      <c r="W438" s="18"/>
      <c r="X438" s="10"/>
      <c r="Y438" s="10"/>
      <c r="Z438" s="10"/>
      <c r="AA438" s="10"/>
      <c r="AB438" s="10">
        <f t="shared" si="51"/>
        <v>0</v>
      </c>
      <c r="AC438" s="10">
        <f t="shared" si="59"/>
        <v>0</v>
      </c>
      <c r="AD438" s="10"/>
      <c r="AE438" s="10"/>
      <c r="AF438" s="10">
        <f t="shared" si="52"/>
        <v>0</v>
      </c>
      <c r="AG438" s="18">
        <f t="shared" si="53"/>
        <v>0</v>
      </c>
      <c r="AH438" s="10"/>
      <c r="AI438" s="10">
        <f t="shared" si="54"/>
        <v>0</v>
      </c>
      <c r="AJ438" s="10"/>
      <c r="AK438" s="18">
        <f t="shared" si="58"/>
        <v>0</v>
      </c>
    </row>
    <row r="439" spans="1:37" s="20" customFormat="1">
      <c r="A439" s="31"/>
      <c r="B439" s="31"/>
      <c r="C439" s="94"/>
      <c r="D439" s="94"/>
      <c r="E439" s="94"/>
      <c r="F439" s="149"/>
      <c r="G439" s="14">
        <v>10</v>
      </c>
      <c r="H439" s="15">
        <v>2024</v>
      </c>
      <c r="I439" s="200">
        <v>2025</v>
      </c>
      <c r="J439" s="200">
        <v>2025</v>
      </c>
      <c r="K439" s="24" t="str">
        <f>[1]Lib_RawData!G250</f>
        <v>CFO</v>
      </c>
      <c r="L439" s="17"/>
      <c r="M439" s="10">
        <f t="shared" si="50"/>
        <v>0</v>
      </c>
      <c r="N439" s="10"/>
      <c r="O439" s="18">
        <f t="shared" si="55"/>
        <v>0</v>
      </c>
      <c r="P439" s="19">
        <f t="shared" si="56"/>
        <v>0</v>
      </c>
      <c r="Q439" s="20">
        <f>P439*[1]Factors!D426</f>
        <v>0</v>
      </c>
      <c r="R439" s="20">
        <f t="shared" si="57"/>
        <v>0</v>
      </c>
      <c r="S439" s="20">
        <f>R439*[1]Factors!D426</f>
        <v>0</v>
      </c>
      <c r="T439" s="21">
        <f>R439*[1]Factors!D426*[1]Factors!E426</f>
        <v>0</v>
      </c>
      <c r="U439" s="17">
        <f>[1]Lib_RawData!AE250</f>
        <v>0</v>
      </c>
      <c r="V439" s="225"/>
      <c r="W439" s="18"/>
      <c r="X439" s="10"/>
      <c r="Y439" s="10"/>
      <c r="Z439" s="10"/>
      <c r="AA439" s="10"/>
      <c r="AB439" s="10">
        <f t="shared" si="51"/>
        <v>0</v>
      </c>
      <c r="AC439" s="10">
        <f t="shared" si="59"/>
        <v>0</v>
      </c>
      <c r="AD439" s="10"/>
      <c r="AE439" s="10"/>
      <c r="AF439" s="10">
        <f t="shared" si="52"/>
        <v>0</v>
      </c>
      <c r="AG439" s="18">
        <f t="shared" si="53"/>
        <v>0</v>
      </c>
      <c r="AH439" s="10"/>
      <c r="AI439" s="10">
        <f t="shared" si="54"/>
        <v>0</v>
      </c>
      <c r="AJ439" s="10"/>
      <c r="AK439" s="18">
        <f t="shared" si="58"/>
        <v>0</v>
      </c>
    </row>
    <row r="440" spans="1:37" s="20" customFormat="1">
      <c r="A440" s="31"/>
      <c r="B440" s="31"/>
      <c r="C440" s="94"/>
      <c r="D440" s="94"/>
      <c r="E440" s="94"/>
      <c r="F440" s="149"/>
      <c r="G440" s="14">
        <v>11</v>
      </c>
      <c r="H440" s="15">
        <v>2024</v>
      </c>
      <c r="I440" s="200">
        <v>2025</v>
      </c>
      <c r="J440" s="200">
        <v>2025</v>
      </c>
      <c r="K440" s="24" t="str">
        <f>[1]Lib_RawData!G251</f>
        <v>CFO</v>
      </c>
      <c r="L440" s="17"/>
      <c r="M440" s="10">
        <f t="shared" si="50"/>
        <v>0</v>
      </c>
      <c r="N440" s="10"/>
      <c r="O440" s="18">
        <f t="shared" si="55"/>
        <v>0</v>
      </c>
      <c r="P440" s="19">
        <f t="shared" si="56"/>
        <v>0</v>
      </c>
      <c r="Q440" s="20">
        <f>P440*[1]Factors!D427</f>
        <v>0</v>
      </c>
      <c r="R440" s="20">
        <f t="shared" si="57"/>
        <v>0</v>
      </c>
      <c r="S440" s="20">
        <f>R440*[1]Factors!D427</f>
        <v>0</v>
      </c>
      <c r="T440" s="21">
        <f>R440*[1]Factors!D427*[1]Factors!E427</f>
        <v>0</v>
      </c>
      <c r="U440" s="17">
        <f>[1]Lib_RawData!AE251</f>
        <v>0</v>
      </c>
      <c r="V440" s="225"/>
      <c r="W440" s="18"/>
      <c r="X440" s="10"/>
      <c r="Y440" s="10"/>
      <c r="Z440" s="10"/>
      <c r="AA440" s="10"/>
      <c r="AB440" s="10">
        <f t="shared" si="51"/>
        <v>0</v>
      </c>
      <c r="AC440" s="10">
        <f t="shared" si="59"/>
        <v>0</v>
      </c>
      <c r="AD440" s="10"/>
      <c r="AE440" s="10"/>
      <c r="AF440" s="10">
        <f t="shared" si="52"/>
        <v>0</v>
      </c>
      <c r="AG440" s="18">
        <f t="shared" si="53"/>
        <v>0</v>
      </c>
      <c r="AH440" s="10"/>
      <c r="AI440" s="10">
        <f t="shared" si="54"/>
        <v>0</v>
      </c>
      <c r="AJ440" s="10"/>
      <c r="AK440" s="18">
        <f t="shared" si="58"/>
        <v>0</v>
      </c>
    </row>
    <row r="441" spans="1:37" s="20" customFormat="1">
      <c r="A441" s="31"/>
      <c r="B441" s="31"/>
      <c r="C441" s="94"/>
      <c r="D441" s="94"/>
      <c r="E441" s="94"/>
      <c r="F441" s="149"/>
      <c r="G441" s="14">
        <v>12</v>
      </c>
      <c r="H441" s="15">
        <v>2024</v>
      </c>
      <c r="I441" s="200">
        <v>2025</v>
      </c>
      <c r="J441" s="200">
        <v>2025</v>
      </c>
      <c r="K441" s="24" t="str">
        <f>[1]Lib_RawData!G252</f>
        <v>CFO</v>
      </c>
      <c r="L441" s="17"/>
      <c r="M441" s="10">
        <f t="shared" si="50"/>
        <v>0</v>
      </c>
      <c r="N441" s="10"/>
      <c r="O441" s="18">
        <f t="shared" si="55"/>
        <v>0</v>
      </c>
      <c r="P441" s="19">
        <f t="shared" si="56"/>
        <v>0</v>
      </c>
      <c r="Q441" s="20">
        <f>P441*[1]Factors!D428</f>
        <v>0</v>
      </c>
      <c r="R441" s="20">
        <f t="shared" si="57"/>
        <v>0</v>
      </c>
      <c r="S441" s="20">
        <f>R441*[1]Factors!D428</f>
        <v>0</v>
      </c>
      <c r="T441" s="21">
        <f>R441*[1]Factors!D428*[1]Factors!E428</f>
        <v>0</v>
      </c>
      <c r="U441" s="17">
        <f>[1]Lib_RawData!AE252</f>
        <v>0</v>
      </c>
      <c r="V441" s="225"/>
      <c r="W441" s="18"/>
      <c r="X441" s="10"/>
      <c r="Y441" s="10"/>
      <c r="Z441" s="10"/>
      <c r="AA441" s="10"/>
      <c r="AB441" s="10">
        <f t="shared" si="51"/>
        <v>0</v>
      </c>
      <c r="AC441" s="10">
        <f t="shared" si="59"/>
        <v>0</v>
      </c>
      <c r="AD441" s="10"/>
      <c r="AE441" s="10"/>
      <c r="AF441" s="10">
        <f t="shared" si="52"/>
        <v>0</v>
      </c>
      <c r="AG441" s="18">
        <f t="shared" si="53"/>
        <v>0</v>
      </c>
      <c r="AH441" s="10"/>
      <c r="AI441" s="10">
        <f t="shared" si="54"/>
        <v>0</v>
      </c>
      <c r="AJ441" s="10"/>
      <c r="AK441" s="18">
        <f t="shared" si="58"/>
        <v>0</v>
      </c>
    </row>
    <row r="442" spans="1:37" s="20" customFormat="1">
      <c r="A442" s="31"/>
      <c r="B442" s="31"/>
      <c r="C442" s="94"/>
      <c r="D442" s="94"/>
      <c r="E442" s="94"/>
      <c r="F442" s="149"/>
      <c r="G442" s="14">
        <v>1</v>
      </c>
      <c r="H442" s="15">
        <v>2025</v>
      </c>
      <c r="I442" s="200">
        <v>2025</v>
      </c>
      <c r="J442" s="200">
        <v>2025</v>
      </c>
      <c r="K442" s="24" t="str">
        <f>[1]Lib_RawData!G253</f>
        <v>CFO</v>
      </c>
      <c r="L442" s="17"/>
      <c r="M442" s="10">
        <f t="shared" si="50"/>
        <v>0</v>
      </c>
      <c r="N442" s="10"/>
      <c r="O442" s="18">
        <f t="shared" si="55"/>
        <v>0</v>
      </c>
      <c r="P442" s="19">
        <f t="shared" si="56"/>
        <v>0</v>
      </c>
      <c r="Q442" s="20">
        <f>P442*[1]Factors!D429</f>
        <v>0</v>
      </c>
      <c r="R442" s="20">
        <f t="shared" si="57"/>
        <v>0</v>
      </c>
      <c r="S442" s="20">
        <f>R442*[1]Factors!D429</f>
        <v>0</v>
      </c>
      <c r="T442" s="21">
        <f>R442*[1]Factors!D429*[1]Factors!E429</f>
        <v>0</v>
      </c>
      <c r="U442" s="17">
        <f>[1]Lib_RawData!AE253</f>
        <v>0</v>
      </c>
      <c r="V442" s="225"/>
      <c r="W442" s="18"/>
      <c r="X442" s="10"/>
      <c r="Y442" s="10"/>
      <c r="Z442" s="10"/>
      <c r="AA442" s="10"/>
      <c r="AB442" s="10">
        <f t="shared" si="51"/>
        <v>0</v>
      </c>
      <c r="AC442" s="10">
        <f t="shared" si="59"/>
        <v>0</v>
      </c>
      <c r="AD442" s="10"/>
      <c r="AE442" s="10"/>
      <c r="AF442" s="10">
        <f t="shared" si="52"/>
        <v>0</v>
      </c>
      <c r="AG442" s="18">
        <f t="shared" si="53"/>
        <v>0</v>
      </c>
      <c r="AH442" s="10"/>
      <c r="AI442" s="10">
        <f t="shared" si="54"/>
        <v>0</v>
      </c>
      <c r="AJ442" s="10"/>
      <c r="AK442" s="18">
        <f t="shared" si="58"/>
        <v>0</v>
      </c>
    </row>
    <row r="443" spans="1:37" s="20" customFormat="1">
      <c r="A443" s="31"/>
      <c r="B443" s="31"/>
      <c r="C443" s="94"/>
      <c r="D443" s="94"/>
      <c r="E443" s="94"/>
      <c r="F443" s="149"/>
      <c r="G443" s="14">
        <v>2</v>
      </c>
      <c r="H443" s="15">
        <v>2025</v>
      </c>
      <c r="I443" s="200">
        <v>2025</v>
      </c>
      <c r="J443" s="200">
        <v>2025</v>
      </c>
      <c r="K443" s="24" t="str">
        <f>[1]Lib_RawData!G254</f>
        <v>CFO</v>
      </c>
      <c r="L443" s="17"/>
      <c r="M443" s="10">
        <f t="shared" ref="M443:M506" si="60">AI443</f>
        <v>0</v>
      </c>
      <c r="N443" s="10"/>
      <c r="O443" s="18">
        <f t="shared" si="55"/>
        <v>0</v>
      </c>
      <c r="P443" s="19">
        <f t="shared" si="56"/>
        <v>0</v>
      </c>
      <c r="Q443" s="20">
        <f>P443*[1]Factors!D430</f>
        <v>0</v>
      </c>
      <c r="R443" s="20">
        <f t="shared" si="57"/>
        <v>0</v>
      </c>
      <c r="S443" s="20">
        <f>R443*[1]Factors!D430</f>
        <v>0</v>
      </c>
      <c r="T443" s="21">
        <f>R443*[1]Factors!D430*[1]Factors!E430</f>
        <v>0</v>
      </c>
      <c r="U443" s="17">
        <f>[1]Lib_RawData!AE254</f>
        <v>0</v>
      </c>
      <c r="V443" s="225"/>
      <c r="W443" s="18"/>
      <c r="X443" s="10"/>
      <c r="Y443" s="10"/>
      <c r="Z443" s="10"/>
      <c r="AA443" s="10"/>
      <c r="AB443" s="10">
        <f t="shared" si="51"/>
        <v>0</v>
      </c>
      <c r="AC443" s="10">
        <f t="shared" si="59"/>
        <v>0</v>
      </c>
      <c r="AD443" s="10"/>
      <c r="AE443" s="10"/>
      <c r="AF443" s="10">
        <f t="shared" si="52"/>
        <v>0</v>
      </c>
      <c r="AG443" s="18">
        <f t="shared" si="53"/>
        <v>0</v>
      </c>
      <c r="AH443" s="10"/>
      <c r="AI443" s="10">
        <f t="shared" si="54"/>
        <v>0</v>
      </c>
      <c r="AJ443" s="10"/>
      <c r="AK443" s="18">
        <f t="shared" si="58"/>
        <v>0</v>
      </c>
    </row>
    <row r="444" spans="1:37" s="20" customFormat="1">
      <c r="A444" s="31"/>
      <c r="B444" s="31"/>
      <c r="C444" s="94"/>
      <c r="D444" s="94"/>
      <c r="E444" s="94"/>
      <c r="F444" s="149"/>
      <c r="G444" s="14">
        <v>3</v>
      </c>
      <c r="H444" s="15">
        <v>2025</v>
      </c>
      <c r="I444" s="200">
        <v>2025</v>
      </c>
      <c r="J444" s="200">
        <v>2025</v>
      </c>
      <c r="K444" s="24" t="str">
        <f>[1]Lib_RawData!G255</f>
        <v>CFO</v>
      </c>
      <c r="L444" s="17"/>
      <c r="M444" s="10">
        <f t="shared" si="60"/>
        <v>0</v>
      </c>
      <c r="N444" s="10"/>
      <c r="O444" s="18">
        <f t="shared" si="55"/>
        <v>0</v>
      </c>
      <c r="P444" s="19">
        <f t="shared" si="56"/>
        <v>0</v>
      </c>
      <c r="Q444" s="20">
        <f>P444*[1]Factors!D431</f>
        <v>0</v>
      </c>
      <c r="R444" s="20">
        <f t="shared" si="57"/>
        <v>0</v>
      </c>
      <c r="S444" s="20">
        <f>R444*[1]Factors!D431</f>
        <v>0</v>
      </c>
      <c r="T444" s="21">
        <f>R444*[1]Factors!D431*[1]Factors!E431</f>
        <v>0</v>
      </c>
      <c r="U444" s="17">
        <f>[1]Lib_RawData!AE255</f>
        <v>0</v>
      </c>
      <c r="V444" s="225"/>
      <c r="W444" s="18"/>
      <c r="X444" s="10"/>
      <c r="Y444" s="10"/>
      <c r="Z444" s="10"/>
      <c r="AA444" s="10"/>
      <c r="AB444" s="10">
        <f t="shared" si="51"/>
        <v>0</v>
      </c>
      <c r="AC444" s="10">
        <f t="shared" si="59"/>
        <v>0</v>
      </c>
      <c r="AD444" s="10"/>
      <c r="AE444" s="10"/>
      <c r="AF444" s="10">
        <f t="shared" si="52"/>
        <v>0</v>
      </c>
      <c r="AG444" s="18">
        <f t="shared" si="53"/>
        <v>0</v>
      </c>
      <c r="AH444" s="10"/>
      <c r="AI444" s="10">
        <f t="shared" si="54"/>
        <v>0</v>
      </c>
      <c r="AJ444" s="10"/>
      <c r="AK444" s="18">
        <f t="shared" si="58"/>
        <v>0</v>
      </c>
    </row>
    <row r="445" spans="1:37" s="20" customFormat="1">
      <c r="A445" s="31"/>
      <c r="B445" s="31"/>
      <c r="C445" s="94"/>
      <c r="D445" s="94"/>
      <c r="E445" s="94"/>
      <c r="F445" s="149"/>
      <c r="G445" s="14">
        <v>4</v>
      </c>
      <c r="H445" s="15">
        <v>2025</v>
      </c>
      <c r="I445" s="200">
        <v>2025</v>
      </c>
      <c r="J445" s="200">
        <v>2026</v>
      </c>
      <c r="K445" s="24" t="str">
        <f>[1]Lib_RawData!G256</f>
        <v>CFO</v>
      </c>
      <c r="L445" s="17"/>
      <c r="M445" s="10">
        <f t="shared" si="60"/>
        <v>0</v>
      </c>
      <c r="N445" s="10"/>
      <c r="O445" s="18">
        <f t="shared" si="55"/>
        <v>0</v>
      </c>
      <c r="P445" s="19">
        <f t="shared" si="56"/>
        <v>0</v>
      </c>
      <c r="Q445" s="20">
        <f>P445*[1]Factors!D432</f>
        <v>0</v>
      </c>
      <c r="R445" s="20">
        <f t="shared" si="57"/>
        <v>0</v>
      </c>
      <c r="S445" s="20">
        <f>R445*[1]Factors!D432</f>
        <v>0</v>
      </c>
      <c r="T445" s="21">
        <f>R445*[1]Factors!D432*[1]Factors!E432</f>
        <v>0</v>
      </c>
      <c r="U445" s="17">
        <f>[1]Lib_RawData!AE256</f>
        <v>0</v>
      </c>
      <c r="V445" s="225"/>
      <c r="W445" s="18"/>
      <c r="X445" s="10"/>
      <c r="Y445" s="10"/>
      <c r="Z445" s="10"/>
      <c r="AA445" s="10"/>
      <c r="AB445" s="10">
        <f t="shared" si="51"/>
        <v>0</v>
      </c>
      <c r="AC445" s="10">
        <f t="shared" si="59"/>
        <v>0</v>
      </c>
      <c r="AD445" s="10"/>
      <c r="AE445" s="10"/>
      <c r="AF445" s="10">
        <f t="shared" si="52"/>
        <v>0</v>
      </c>
      <c r="AG445" s="18">
        <f t="shared" si="53"/>
        <v>0</v>
      </c>
      <c r="AH445" s="10"/>
      <c r="AI445" s="10">
        <f t="shared" si="54"/>
        <v>0</v>
      </c>
      <c r="AJ445" s="10"/>
      <c r="AK445" s="18">
        <f t="shared" si="58"/>
        <v>0</v>
      </c>
    </row>
    <row r="446" spans="1:37" s="20" customFormat="1">
      <c r="A446" s="31"/>
      <c r="B446" s="31"/>
      <c r="C446" s="94"/>
      <c r="D446" s="94"/>
      <c r="E446" s="94"/>
      <c r="F446" s="149"/>
      <c r="G446" s="14">
        <v>5</v>
      </c>
      <c r="H446" s="15">
        <v>2025</v>
      </c>
      <c r="I446" s="200">
        <v>2025</v>
      </c>
      <c r="J446" s="200">
        <v>2026</v>
      </c>
      <c r="K446" s="24" t="str">
        <f>[1]Lib_RawData!G257</f>
        <v>CFO</v>
      </c>
      <c r="L446" s="17"/>
      <c r="M446" s="10">
        <f t="shared" si="60"/>
        <v>0</v>
      </c>
      <c r="N446" s="10"/>
      <c r="O446" s="18">
        <f t="shared" si="55"/>
        <v>0</v>
      </c>
      <c r="P446" s="19">
        <f t="shared" si="56"/>
        <v>0</v>
      </c>
      <c r="Q446" s="20">
        <f>P446*[1]Factors!D433</f>
        <v>0</v>
      </c>
      <c r="R446" s="20">
        <f t="shared" si="57"/>
        <v>0</v>
      </c>
      <c r="S446" s="20">
        <f>R446*[1]Factors!D433</f>
        <v>0</v>
      </c>
      <c r="T446" s="21">
        <f>R446*[1]Factors!D433*[1]Factors!E433</f>
        <v>0</v>
      </c>
      <c r="U446" s="17">
        <f>[1]Lib_RawData!AE257</f>
        <v>0</v>
      </c>
      <c r="V446" s="225"/>
      <c r="W446" s="18"/>
      <c r="X446" s="10"/>
      <c r="Y446" s="10"/>
      <c r="Z446" s="10"/>
      <c r="AA446" s="10"/>
      <c r="AB446" s="10">
        <f t="shared" si="51"/>
        <v>0</v>
      </c>
      <c r="AC446" s="10">
        <f t="shared" si="59"/>
        <v>0</v>
      </c>
      <c r="AD446" s="10"/>
      <c r="AE446" s="10"/>
      <c r="AF446" s="10">
        <f t="shared" si="52"/>
        <v>0</v>
      </c>
      <c r="AG446" s="18">
        <f t="shared" si="53"/>
        <v>0</v>
      </c>
      <c r="AH446" s="10"/>
      <c r="AI446" s="10">
        <f t="shared" si="54"/>
        <v>0</v>
      </c>
      <c r="AJ446" s="10"/>
      <c r="AK446" s="18">
        <f t="shared" si="58"/>
        <v>0</v>
      </c>
    </row>
    <row r="447" spans="1:37" s="20" customFormat="1">
      <c r="A447" s="31"/>
      <c r="B447" s="31"/>
      <c r="C447" s="94"/>
      <c r="D447" s="94"/>
      <c r="E447" s="94"/>
      <c r="F447" s="149"/>
      <c r="G447" s="14">
        <v>6</v>
      </c>
      <c r="H447" s="15">
        <v>2025</v>
      </c>
      <c r="I447" s="200">
        <v>2025</v>
      </c>
      <c r="J447" s="200">
        <v>2026</v>
      </c>
      <c r="K447" s="24" t="str">
        <f>[1]Lib_RawData!G258</f>
        <v>CFO</v>
      </c>
      <c r="L447" s="17"/>
      <c r="M447" s="10">
        <f t="shared" si="60"/>
        <v>0</v>
      </c>
      <c r="N447" s="10"/>
      <c r="O447" s="18">
        <f t="shared" si="55"/>
        <v>0</v>
      </c>
      <c r="P447" s="19">
        <f t="shared" si="56"/>
        <v>0</v>
      </c>
      <c r="Q447" s="20">
        <f>P447*[1]Factors!D434</f>
        <v>0</v>
      </c>
      <c r="R447" s="20">
        <f t="shared" si="57"/>
        <v>0</v>
      </c>
      <c r="S447" s="20">
        <f>R447*[1]Factors!D434</f>
        <v>0</v>
      </c>
      <c r="T447" s="21">
        <f>R447*[1]Factors!D434*[1]Factors!E434</f>
        <v>0</v>
      </c>
      <c r="U447" s="17">
        <f>[1]Lib_RawData!AE258</f>
        <v>0</v>
      </c>
      <c r="V447" s="225"/>
      <c r="W447" s="18"/>
      <c r="X447" s="10"/>
      <c r="Y447" s="10"/>
      <c r="Z447" s="10"/>
      <c r="AA447" s="10"/>
      <c r="AB447" s="10">
        <f t="shared" si="51"/>
        <v>0</v>
      </c>
      <c r="AC447" s="10">
        <f t="shared" si="59"/>
        <v>0</v>
      </c>
      <c r="AD447" s="10"/>
      <c r="AE447" s="10"/>
      <c r="AF447" s="10">
        <f t="shared" si="52"/>
        <v>0</v>
      </c>
      <c r="AG447" s="18">
        <f t="shared" si="53"/>
        <v>0</v>
      </c>
      <c r="AH447" s="10"/>
      <c r="AI447" s="10">
        <f t="shared" si="54"/>
        <v>0</v>
      </c>
      <c r="AJ447" s="10"/>
      <c r="AK447" s="18">
        <f t="shared" si="58"/>
        <v>0</v>
      </c>
    </row>
    <row r="448" spans="1:37" s="20" customFormat="1">
      <c r="A448" s="31"/>
      <c r="B448" s="31"/>
      <c r="C448" s="94"/>
      <c r="D448" s="94"/>
      <c r="E448" s="94"/>
      <c r="F448" s="149"/>
      <c r="G448" s="14">
        <v>7</v>
      </c>
      <c r="H448" s="15">
        <v>2025</v>
      </c>
      <c r="I448" s="200">
        <v>2026</v>
      </c>
      <c r="J448" s="200">
        <v>2026</v>
      </c>
      <c r="K448" s="24" t="str">
        <f>[1]Lib_RawData!G259</f>
        <v>CFO</v>
      </c>
      <c r="L448" s="17"/>
      <c r="M448" s="10">
        <f t="shared" si="60"/>
        <v>0</v>
      </c>
      <c r="N448" s="10"/>
      <c r="O448" s="18">
        <f t="shared" si="55"/>
        <v>0</v>
      </c>
      <c r="P448" s="19">
        <f t="shared" si="56"/>
        <v>0</v>
      </c>
      <c r="Q448" s="20">
        <f>P448*[1]Factors!D435</f>
        <v>0</v>
      </c>
      <c r="R448" s="20">
        <f t="shared" si="57"/>
        <v>0</v>
      </c>
      <c r="S448" s="20">
        <f>R448*[1]Factors!D435</f>
        <v>0</v>
      </c>
      <c r="T448" s="21">
        <f>R448*[1]Factors!D435*[1]Factors!E435</f>
        <v>0</v>
      </c>
      <c r="U448" s="17">
        <f>[1]Lib_RawData!AE259</f>
        <v>0</v>
      </c>
      <c r="V448" s="225"/>
      <c r="W448" s="18"/>
      <c r="X448" s="10"/>
      <c r="Y448" s="10"/>
      <c r="Z448" s="10"/>
      <c r="AA448" s="10"/>
      <c r="AB448" s="10">
        <f t="shared" si="51"/>
        <v>0</v>
      </c>
      <c r="AC448" s="10">
        <f t="shared" si="59"/>
        <v>0</v>
      </c>
      <c r="AD448" s="10"/>
      <c r="AE448" s="10"/>
      <c r="AF448" s="10">
        <f t="shared" si="52"/>
        <v>0</v>
      </c>
      <c r="AG448" s="18">
        <f t="shared" si="53"/>
        <v>0</v>
      </c>
      <c r="AH448" s="10"/>
      <c r="AI448" s="10">
        <f t="shared" si="54"/>
        <v>0</v>
      </c>
      <c r="AJ448" s="10"/>
      <c r="AK448" s="18">
        <f t="shared" si="58"/>
        <v>0</v>
      </c>
    </row>
    <row r="449" spans="1:37" s="20" customFormat="1">
      <c r="A449" s="31"/>
      <c r="B449" s="31"/>
      <c r="C449" s="94"/>
      <c r="D449" s="94"/>
      <c r="E449" s="94"/>
      <c r="F449" s="149"/>
      <c r="G449" s="14">
        <v>8</v>
      </c>
      <c r="H449" s="15">
        <v>2025</v>
      </c>
      <c r="I449" s="200">
        <v>2026</v>
      </c>
      <c r="J449" s="200">
        <v>2026</v>
      </c>
      <c r="K449" s="24" t="str">
        <f>[1]Lib_RawData!G260</f>
        <v>CFO</v>
      </c>
      <c r="L449" s="17"/>
      <c r="M449" s="10">
        <f t="shared" si="60"/>
        <v>0</v>
      </c>
      <c r="N449" s="10"/>
      <c r="O449" s="18">
        <f t="shared" si="55"/>
        <v>0</v>
      </c>
      <c r="P449" s="19">
        <f t="shared" si="56"/>
        <v>0</v>
      </c>
      <c r="Q449" s="20">
        <f>P449*[1]Factors!D436</f>
        <v>0</v>
      </c>
      <c r="R449" s="20">
        <f t="shared" si="57"/>
        <v>0</v>
      </c>
      <c r="S449" s="20">
        <f>R449*[1]Factors!D436</f>
        <v>0</v>
      </c>
      <c r="T449" s="21">
        <f>R449*[1]Factors!D436*[1]Factors!E436</f>
        <v>0</v>
      </c>
      <c r="U449" s="17">
        <f>[1]Lib_RawData!AE260</f>
        <v>0</v>
      </c>
      <c r="V449" s="225"/>
      <c r="W449" s="18"/>
      <c r="X449" s="10"/>
      <c r="Y449" s="10"/>
      <c r="Z449" s="10"/>
      <c r="AA449" s="10"/>
      <c r="AB449" s="10">
        <f t="shared" si="51"/>
        <v>0</v>
      </c>
      <c r="AC449" s="10">
        <f t="shared" si="59"/>
        <v>0</v>
      </c>
      <c r="AD449" s="10"/>
      <c r="AE449" s="10"/>
      <c r="AF449" s="10">
        <f t="shared" si="52"/>
        <v>0</v>
      </c>
      <c r="AG449" s="18">
        <f t="shared" si="53"/>
        <v>0</v>
      </c>
      <c r="AH449" s="10"/>
      <c r="AI449" s="10">
        <f t="shared" si="54"/>
        <v>0</v>
      </c>
      <c r="AJ449" s="10"/>
      <c r="AK449" s="18">
        <f t="shared" si="58"/>
        <v>0</v>
      </c>
    </row>
    <row r="450" spans="1:37" s="20" customFormat="1">
      <c r="A450" s="31"/>
      <c r="B450" s="31"/>
      <c r="C450" s="94"/>
      <c r="D450" s="94"/>
      <c r="E450" s="94"/>
      <c r="F450" s="149"/>
      <c r="G450" s="14">
        <v>9</v>
      </c>
      <c r="H450" s="15">
        <v>2025</v>
      </c>
      <c r="I450" s="200">
        <v>2026</v>
      </c>
      <c r="J450" s="200">
        <v>2026</v>
      </c>
      <c r="K450" s="24" t="str">
        <f>[1]Lib_RawData!G261</f>
        <v>CFO</v>
      </c>
      <c r="L450" s="17"/>
      <c r="M450" s="10">
        <f t="shared" si="60"/>
        <v>0</v>
      </c>
      <c r="N450" s="10"/>
      <c r="O450" s="18">
        <f t="shared" si="55"/>
        <v>0</v>
      </c>
      <c r="P450" s="19">
        <f t="shared" si="56"/>
        <v>0</v>
      </c>
      <c r="Q450" s="20">
        <f>P450*[1]Factors!D437</f>
        <v>0</v>
      </c>
      <c r="R450" s="20">
        <f t="shared" si="57"/>
        <v>0</v>
      </c>
      <c r="S450" s="20">
        <f>R450*[1]Factors!D437</f>
        <v>0</v>
      </c>
      <c r="T450" s="21">
        <f>R450*[1]Factors!D437*[1]Factors!E437</f>
        <v>0</v>
      </c>
      <c r="U450" s="17">
        <f>[1]Lib_RawData!AE261</f>
        <v>0</v>
      </c>
      <c r="V450" s="225"/>
      <c r="W450" s="18"/>
      <c r="X450" s="10"/>
      <c r="Y450" s="10"/>
      <c r="Z450" s="10"/>
      <c r="AA450" s="10"/>
      <c r="AB450" s="10">
        <f t="shared" si="51"/>
        <v>0</v>
      </c>
      <c r="AC450" s="10">
        <f t="shared" si="59"/>
        <v>0</v>
      </c>
      <c r="AD450" s="10"/>
      <c r="AE450" s="10"/>
      <c r="AF450" s="10">
        <f t="shared" si="52"/>
        <v>0</v>
      </c>
      <c r="AG450" s="18">
        <f t="shared" si="53"/>
        <v>0</v>
      </c>
      <c r="AH450" s="10"/>
      <c r="AI450" s="10">
        <f t="shared" si="54"/>
        <v>0</v>
      </c>
      <c r="AJ450" s="10"/>
      <c r="AK450" s="18">
        <f t="shared" si="58"/>
        <v>0</v>
      </c>
    </row>
    <row r="451" spans="1:37" s="20" customFormat="1">
      <c r="A451" s="31"/>
      <c r="B451" s="31"/>
      <c r="C451" s="94"/>
      <c r="D451" s="94"/>
      <c r="E451" s="94"/>
      <c r="F451" s="149"/>
      <c r="G451" s="14">
        <v>10</v>
      </c>
      <c r="H451" s="15">
        <v>2025</v>
      </c>
      <c r="I451" s="200">
        <v>2026</v>
      </c>
      <c r="J451" s="200">
        <v>2026</v>
      </c>
      <c r="K451" s="24" t="str">
        <f>[1]Lib_RawData!G262</f>
        <v>CFO</v>
      </c>
      <c r="L451" s="17"/>
      <c r="M451" s="10">
        <f t="shared" si="60"/>
        <v>0</v>
      </c>
      <c r="N451" s="10"/>
      <c r="O451" s="18">
        <f t="shared" si="55"/>
        <v>0</v>
      </c>
      <c r="P451" s="19">
        <f t="shared" si="56"/>
        <v>0</v>
      </c>
      <c r="Q451" s="20">
        <f>P451*[1]Factors!D438</f>
        <v>0</v>
      </c>
      <c r="R451" s="20">
        <f t="shared" si="57"/>
        <v>0</v>
      </c>
      <c r="S451" s="20">
        <f>R451*[1]Factors!D438</f>
        <v>0</v>
      </c>
      <c r="T451" s="21">
        <f>R451*[1]Factors!D438*[1]Factors!E438</f>
        <v>0</v>
      </c>
      <c r="U451" s="17">
        <f>[1]Lib_RawData!AE262</f>
        <v>0</v>
      </c>
      <c r="V451" s="225"/>
      <c r="W451" s="18"/>
      <c r="X451" s="10"/>
      <c r="Y451" s="10"/>
      <c r="Z451" s="10"/>
      <c r="AA451" s="10"/>
      <c r="AB451" s="10">
        <f t="shared" si="51"/>
        <v>0</v>
      </c>
      <c r="AC451" s="10">
        <f t="shared" si="59"/>
        <v>0</v>
      </c>
      <c r="AD451" s="10"/>
      <c r="AE451" s="10"/>
      <c r="AF451" s="10">
        <f t="shared" si="52"/>
        <v>0</v>
      </c>
      <c r="AG451" s="18">
        <f t="shared" si="53"/>
        <v>0</v>
      </c>
      <c r="AH451" s="10"/>
      <c r="AI451" s="10">
        <f t="shared" si="54"/>
        <v>0</v>
      </c>
      <c r="AJ451" s="10"/>
      <c r="AK451" s="18">
        <f t="shared" si="58"/>
        <v>0</v>
      </c>
    </row>
    <row r="452" spans="1:37" s="20" customFormat="1">
      <c r="A452" s="31"/>
      <c r="B452" s="31"/>
      <c r="C452" s="94"/>
      <c r="D452" s="94"/>
      <c r="E452" s="94"/>
      <c r="F452" s="149"/>
      <c r="G452" s="14">
        <v>11</v>
      </c>
      <c r="H452" s="15">
        <v>2025</v>
      </c>
      <c r="I452" s="200">
        <v>2026</v>
      </c>
      <c r="J452" s="200">
        <v>2026</v>
      </c>
      <c r="K452" s="24" t="str">
        <f>[1]Lib_RawData!G263</f>
        <v>CFO</v>
      </c>
      <c r="L452" s="17"/>
      <c r="M452" s="10">
        <f t="shared" si="60"/>
        <v>0</v>
      </c>
      <c r="N452" s="10"/>
      <c r="O452" s="18">
        <f t="shared" si="55"/>
        <v>0</v>
      </c>
      <c r="P452" s="19">
        <f t="shared" si="56"/>
        <v>0</v>
      </c>
      <c r="Q452" s="20">
        <f>P452*[1]Factors!D439</f>
        <v>0</v>
      </c>
      <c r="R452" s="20">
        <f t="shared" si="57"/>
        <v>0</v>
      </c>
      <c r="S452" s="20">
        <f>R452*[1]Factors!D439</f>
        <v>0</v>
      </c>
      <c r="T452" s="21">
        <f>R452*[1]Factors!D439*[1]Factors!E439</f>
        <v>0</v>
      </c>
      <c r="U452" s="17">
        <f>[1]Lib_RawData!AE263</f>
        <v>0</v>
      </c>
      <c r="V452" s="225"/>
      <c r="W452" s="18"/>
      <c r="X452" s="10"/>
      <c r="Y452" s="10"/>
      <c r="Z452" s="10"/>
      <c r="AA452" s="10"/>
      <c r="AB452" s="10">
        <f t="shared" si="51"/>
        <v>0</v>
      </c>
      <c r="AC452" s="10">
        <f t="shared" si="59"/>
        <v>0</v>
      </c>
      <c r="AD452" s="10"/>
      <c r="AE452" s="10"/>
      <c r="AF452" s="10">
        <f t="shared" si="52"/>
        <v>0</v>
      </c>
      <c r="AG452" s="18">
        <f t="shared" si="53"/>
        <v>0</v>
      </c>
      <c r="AH452" s="10"/>
      <c r="AI452" s="10">
        <f t="shared" si="54"/>
        <v>0</v>
      </c>
      <c r="AJ452" s="10"/>
      <c r="AK452" s="18">
        <f t="shared" si="58"/>
        <v>0</v>
      </c>
    </row>
    <row r="453" spans="1:37" s="20" customFormat="1">
      <c r="A453" s="31"/>
      <c r="B453" s="31"/>
      <c r="C453" s="94"/>
      <c r="D453" s="94"/>
      <c r="E453" s="94"/>
      <c r="F453" s="149"/>
      <c r="G453" s="14">
        <v>12</v>
      </c>
      <c r="H453" s="15">
        <v>2025</v>
      </c>
      <c r="I453" s="200">
        <v>2026</v>
      </c>
      <c r="J453" s="200">
        <v>2026</v>
      </c>
      <c r="K453" s="24" t="str">
        <f>[1]Lib_RawData!G264</f>
        <v>CFO</v>
      </c>
      <c r="L453" s="17"/>
      <c r="M453" s="10">
        <f t="shared" si="60"/>
        <v>0</v>
      </c>
      <c r="N453" s="10"/>
      <c r="O453" s="18">
        <f t="shared" si="55"/>
        <v>0</v>
      </c>
      <c r="P453" s="19">
        <f t="shared" si="56"/>
        <v>0</v>
      </c>
      <c r="Q453" s="20">
        <f>P453*[1]Factors!D440</f>
        <v>0</v>
      </c>
      <c r="R453" s="20">
        <f t="shared" si="57"/>
        <v>0</v>
      </c>
      <c r="S453" s="20">
        <f>R453*[1]Factors!D440</f>
        <v>0</v>
      </c>
      <c r="T453" s="21">
        <f>R453*[1]Factors!D440*[1]Factors!E440</f>
        <v>0</v>
      </c>
      <c r="U453" s="17">
        <f>[1]Lib_RawData!AE264</f>
        <v>0</v>
      </c>
      <c r="V453" s="225"/>
      <c r="W453" s="18"/>
      <c r="X453" s="10"/>
      <c r="Y453" s="10"/>
      <c r="Z453" s="10"/>
      <c r="AA453" s="10"/>
      <c r="AB453" s="10">
        <f t="shared" si="51"/>
        <v>0</v>
      </c>
      <c r="AC453" s="10">
        <f t="shared" si="59"/>
        <v>0</v>
      </c>
      <c r="AD453" s="10"/>
      <c r="AE453" s="10"/>
      <c r="AF453" s="10">
        <f t="shared" si="52"/>
        <v>0</v>
      </c>
      <c r="AG453" s="18">
        <f t="shared" si="53"/>
        <v>0</v>
      </c>
      <c r="AH453" s="10"/>
      <c r="AI453" s="10">
        <f t="shared" si="54"/>
        <v>0</v>
      </c>
      <c r="AJ453" s="10"/>
      <c r="AK453" s="18">
        <f t="shared" si="58"/>
        <v>0</v>
      </c>
    </row>
    <row r="454" spans="1:37" s="20" customFormat="1">
      <c r="A454" s="31"/>
      <c r="B454" s="31"/>
      <c r="C454" s="94"/>
      <c r="D454" s="94"/>
      <c r="E454" s="94"/>
      <c r="F454" s="149"/>
      <c r="G454" s="14">
        <v>1</v>
      </c>
      <c r="H454" s="15">
        <v>2026</v>
      </c>
      <c r="I454" s="200">
        <v>2026</v>
      </c>
      <c r="J454" s="200">
        <v>2026</v>
      </c>
      <c r="K454" s="24" t="str">
        <f>[1]Lib_RawData!G265</f>
        <v>CFO</v>
      </c>
      <c r="L454" s="17"/>
      <c r="M454" s="10">
        <f t="shared" si="60"/>
        <v>0</v>
      </c>
      <c r="N454" s="10"/>
      <c r="O454" s="18">
        <f t="shared" si="55"/>
        <v>0</v>
      </c>
      <c r="P454" s="19">
        <f t="shared" si="56"/>
        <v>0</v>
      </c>
      <c r="Q454" s="20">
        <f>P454*[1]Factors!D441</f>
        <v>0</v>
      </c>
      <c r="R454" s="20">
        <f t="shared" si="57"/>
        <v>0</v>
      </c>
      <c r="S454" s="20">
        <f>R454*[1]Factors!D441</f>
        <v>0</v>
      </c>
      <c r="T454" s="21">
        <f>R454*[1]Factors!D441*[1]Factors!E441</f>
        <v>0</v>
      </c>
      <c r="U454" s="17">
        <f>[1]Lib_RawData!AE265</f>
        <v>0</v>
      </c>
      <c r="V454" s="225"/>
      <c r="W454" s="18"/>
      <c r="X454" s="10"/>
      <c r="Y454" s="10"/>
      <c r="Z454" s="10"/>
      <c r="AA454" s="10"/>
      <c r="AB454" s="10">
        <f t="shared" si="51"/>
        <v>0</v>
      </c>
      <c r="AC454" s="10">
        <f t="shared" si="59"/>
        <v>0</v>
      </c>
      <c r="AD454" s="10"/>
      <c r="AE454" s="10"/>
      <c r="AF454" s="10">
        <f t="shared" si="52"/>
        <v>0</v>
      </c>
      <c r="AG454" s="18">
        <f t="shared" si="53"/>
        <v>0</v>
      </c>
      <c r="AH454" s="10"/>
      <c r="AI454" s="10">
        <f t="shared" si="54"/>
        <v>0</v>
      </c>
      <c r="AJ454" s="10"/>
      <c r="AK454" s="18">
        <f t="shared" si="58"/>
        <v>0</v>
      </c>
    </row>
    <row r="455" spans="1:37" s="20" customFormat="1">
      <c r="A455" s="31"/>
      <c r="B455" s="31"/>
      <c r="C455" s="94"/>
      <c r="D455" s="94"/>
      <c r="E455" s="94"/>
      <c r="F455" s="149"/>
      <c r="G455" s="14">
        <v>2</v>
      </c>
      <c r="H455" s="15">
        <v>2026</v>
      </c>
      <c r="I455" s="200">
        <v>2026</v>
      </c>
      <c r="J455" s="200">
        <v>2026</v>
      </c>
      <c r="K455" s="24" t="str">
        <f>[1]Lib_RawData!G266</f>
        <v>CFO</v>
      </c>
      <c r="L455" s="17"/>
      <c r="M455" s="10">
        <f t="shared" si="60"/>
        <v>0</v>
      </c>
      <c r="N455" s="10"/>
      <c r="O455" s="18">
        <f t="shared" si="55"/>
        <v>0</v>
      </c>
      <c r="P455" s="19">
        <f t="shared" si="56"/>
        <v>0</v>
      </c>
      <c r="Q455" s="20">
        <f>P455*[1]Factors!D442</f>
        <v>0</v>
      </c>
      <c r="R455" s="20">
        <f t="shared" si="57"/>
        <v>0</v>
      </c>
      <c r="S455" s="20">
        <f>R455*[1]Factors!D442</f>
        <v>0</v>
      </c>
      <c r="T455" s="21">
        <f>R455*[1]Factors!D442*[1]Factors!E442</f>
        <v>0</v>
      </c>
      <c r="U455" s="17">
        <f>[1]Lib_RawData!AE266</f>
        <v>0</v>
      </c>
      <c r="V455" s="225"/>
      <c r="W455" s="18"/>
      <c r="X455" s="10"/>
      <c r="Y455" s="10"/>
      <c r="Z455" s="10"/>
      <c r="AA455" s="10"/>
      <c r="AB455" s="10">
        <f t="shared" si="51"/>
        <v>0</v>
      </c>
      <c r="AC455" s="10">
        <f t="shared" si="59"/>
        <v>0</v>
      </c>
      <c r="AD455" s="10"/>
      <c r="AE455" s="10"/>
      <c r="AF455" s="10">
        <f t="shared" si="52"/>
        <v>0</v>
      </c>
      <c r="AG455" s="18">
        <f t="shared" si="53"/>
        <v>0</v>
      </c>
      <c r="AH455" s="10"/>
      <c r="AI455" s="10">
        <f t="shared" si="54"/>
        <v>0</v>
      </c>
      <c r="AJ455" s="10"/>
      <c r="AK455" s="18">
        <f t="shared" si="58"/>
        <v>0</v>
      </c>
    </row>
    <row r="456" spans="1:37" s="20" customFormat="1">
      <c r="A456" s="31"/>
      <c r="B456" s="31"/>
      <c r="C456" s="94"/>
      <c r="D456" s="94"/>
      <c r="E456" s="94"/>
      <c r="F456" s="149"/>
      <c r="G456" s="14">
        <v>3</v>
      </c>
      <c r="H456" s="15">
        <v>2026</v>
      </c>
      <c r="I456" s="200">
        <v>2026</v>
      </c>
      <c r="J456" s="200">
        <v>2026</v>
      </c>
      <c r="K456" s="24" t="str">
        <f>[1]Lib_RawData!G267</f>
        <v>CFO</v>
      </c>
      <c r="L456" s="17"/>
      <c r="M456" s="10">
        <f t="shared" si="60"/>
        <v>0</v>
      </c>
      <c r="N456" s="10"/>
      <c r="O456" s="18">
        <f t="shared" si="55"/>
        <v>0</v>
      </c>
      <c r="P456" s="19">
        <f t="shared" si="56"/>
        <v>0</v>
      </c>
      <c r="Q456" s="20">
        <f>P456*[1]Factors!D443</f>
        <v>0</v>
      </c>
      <c r="R456" s="20">
        <f t="shared" si="57"/>
        <v>0</v>
      </c>
      <c r="S456" s="20">
        <f>R456*[1]Factors!D443</f>
        <v>0</v>
      </c>
      <c r="T456" s="21">
        <f>R456*[1]Factors!D443*[1]Factors!E443</f>
        <v>0</v>
      </c>
      <c r="U456" s="17">
        <f>[1]Lib_RawData!AE267</f>
        <v>0</v>
      </c>
      <c r="V456" s="225"/>
      <c r="W456" s="18"/>
      <c r="X456" s="10"/>
      <c r="Y456" s="10"/>
      <c r="Z456" s="10"/>
      <c r="AA456" s="10"/>
      <c r="AB456" s="10">
        <f t="shared" si="51"/>
        <v>0</v>
      </c>
      <c r="AC456" s="10">
        <f t="shared" si="59"/>
        <v>0</v>
      </c>
      <c r="AD456" s="10"/>
      <c r="AE456" s="10"/>
      <c r="AF456" s="10">
        <f t="shared" si="52"/>
        <v>0</v>
      </c>
      <c r="AG456" s="18">
        <f t="shared" si="53"/>
        <v>0</v>
      </c>
      <c r="AH456" s="10"/>
      <c r="AI456" s="10">
        <f t="shared" si="54"/>
        <v>0</v>
      </c>
      <c r="AJ456" s="10"/>
      <c r="AK456" s="18">
        <f t="shared" si="58"/>
        <v>0</v>
      </c>
    </row>
    <row r="457" spans="1:37" s="20" customFormat="1">
      <c r="A457" s="31"/>
      <c r="B457" s="31"/>
      <c r="C457" s="94"/>
      <c r="D457" s="94"/>
      <c r="E457" s="94"/>
      <c r="F457" s="149"/>
      <c r="G457" s="14">
        <v>4</v>
      </c>
      <c r="H457" s="15">
        <v>2026</v>
      </c>
      <c r="I457" s="200">
        <v>2026</v>
      </c>
      <c r="J457" s="200">
        <v>2027</v>
      </c>
      <c r="K457" s="24" t="str">
        <f>[1]Lib_RawData!G268</f>
        <v>CFO</v>
      </c>
      <c r="L457" s="17"/>
      <c r="M457" s="10">
        <f t="shared" si="60"/>
        <v>0</v>
      </c>
      <c r="N457" s="10"/>
      <c r="O457" s="18">
        <f t="shared" si="55"/>
        <v>0</v>
      </c>
      <c r="P457" s="19">
        <f t="shared" si="56"/>
        <v>0</v>
      </c>
      <c r="Q457" s="20">
        <f>P457*[1]Factors!D444</f>
        <v>0</v>
      </c>
      <c r="R457" s="20">
        <f t="shared" si="57"/>
        <v>0</v>
      </c>
      <c r="S457" s="20">
        <f>R457*[1]Factors!D444</f>
        <v>0</v>
      </c>
      <c r="T457" s="21">
        <f>R457*[1]Factors!D444*[1]Factors!E444</f>
        <v>0</v>
      </c>
      <c r="U457" s="17">
        <f>[1]Lib_RawData!AE268</f>
        <v>0</v>
      </c>
      <c r="V457" s="225"/>
      <c r="W457" s="18"/>
      <c r="X457" s="10"/>
      <c r="Y457" s="10"/>
      <c r="Z457" s="10"/>
      <c r="AA457" s="10"/>
      <c r="AB457" s="10">
        <f t="shared" si="51"/>
        <v>0</v>
      </c>
      <c r="AC457" s="10">
        <f t="shared" si="59"/>
        <v>0</v>
      </c>
      <c r="AD457" s="10"/>
      <c r="AE457" s="10"/>
      <c r="AF457" s="10">
        <f t="shared" si="52"/>
        <v>0</v>
      </c>
      <c r="AG457" s="18">
        <f t="shared" si="53"/>
        <v>0</v>
      </c>
      <c r="AH457" s="10"/>
      <c r="AI457" s="10">
        <f t="shared" si="54"/>
        <v>0</v>
      </c>
      <c r="AJ457" s="10"/>
      <c r="AK457" s="18">
        <f t="shared" si="58"/>
        <v>0</v>
      </c>
    </row>
    <row r="458" spans="1:37" s="20" customFormat="1">
      <c r="A458" s="31"/>
      <c r="B458" s="31"/>
      <c r="C458" s="94"/>
      <c r="D458" s="94"/>
      <c r="E458" s="94"/>
      <c r="F458" s="149"/>
      <c r="G458" s="14">
        <v>5</v>
      </c>
      <c r="H458" s="15">
        <v>2026</v>
      </c>
      <c r="I458" s="200">
        <v>2026</v>
      </c>
      <c r="J458" s="200">
        <v>2027</v>
      </c>
      <c r="K458" s="24" t="str">
        <f>[1]Lib_RawData!G269</f>
        <v>CFO</v>
      </c>
      <c r="L458" s="17"/>
      <c r="M458" s="10">
        <f t="shared" si="60"/>
        <v>0</v>
      </c>
      <c r="N458" s="10"/>
      <c r="O458" s="18">
        <f t="shared" si="55"/>
        <v>0</v>
      </c>
      <c r="P458" s="19">
        <f t="shared" si="56"/>
        <v>0</v>
      </c>
      <c r="Q458" s="20">
        <f>P458*[1]Factors!D445</f>
        <v>0</v>
      </c>
      <c r="R458" s="20">
        <f t="shared" si="57"/>
        <v>0</v>
      </c>
      <c r="S458" s="20">
        <f>R458*[1]Factors!D445</f>
        <v>0</v>
      </c>
      <c r="T458" s="21">
        <f>R458*[1]Factors!D445*[1]Factors!E445</f>
        <v>0</v>
      </c>
      <c r="U458" s="17">
        <f>[1]Lib_RawData!AE269</f>
        <v>0</v>
      </c>
      <c r="V458" s="225"/>
      <c r="W458" s="18"/>
      <c r="X458" s="10"/>
      <c r="Y458" s="10"/>
      <c r="Z458" s="10"/>
      <c r="AA458" s="10"/>
      <c r="AB458" s="10">
        <f t="shared" si="51"/>
        <v>0</v>
      </c>
      <c r="AC458" s="10">
        <f t="shared" si="59"/>
        <v>0</v>
      </c>
      <c r="AD458" s="10"/>
      <c r="AE458" s="10"/>
      <c r="AF458" s="10">
        <f t="shared" si="52"/>
        <v>0</v>
      </c>
      <c r="AG458" s="18">
        <f t="shared" si="53"/>
        <v>0</v>
      </c>
      <c r="AH458" s="10"/>
      <c r="AI458" s="10">
        <f t="shared" si="54"/>
        <v>0</v>
      </c>
      <c r="AJ458" s="10"/>
      <c r="AK458" s="18">
        <f t="shared" si="58"/>
        <v>0</v>
      </c>
    </row>
    <row r="459" spans="1:37" s="20" customFormat="1">
      <c r="A459" s="31"/>
      <c r="B459" s="31"/>
      <c r="C459" s="94"/>
      <c r="D459" s="94"/>
      <c r="E459" s="94"/>
      <c r="F459" s="149"/>
      <c r="G459" s="14">
        <v>6</v>
      </c>
      <c r="H459" s="15">
        <v>2026</v>
      </c>
      <c r="I459" s="200">
        <v>2026</v>
      </c>
      <c r="J459" s="200">
        <v>2027</v>
      </c>
      <c r="K459" s="24" t="str">
        <f>[1]Lib_RawData!G270</f>
        <v>CFO</v>
      </c>
      <c r="L459" s="17"/>
      <c r="M459" s="10">
        <f t="shared" si="60"/>
        <v>0</v>
      </c>
      <c r="N459" s="10"/>
      <c r="O459" s="18">
        <f t="shared" si="55"/>
        <v>0</v>
      </c>
      <c r="P459" s="19">
        <f t="shared" si="56"/>
        <v>0</v>
      </c>
      <c r="Q459" s="20">
        <f>P459*[1]Factors!D446</f>
        <v>0</v>
      </c>
      <c r="R459" s="20">
        <f t="shared" si="57"/>
        <v>0</v>
      </c>
      <c r="S459" s="20">
        <f>R459*[1]Factors!D446</f>
        <v>0</v>
      </c>
      <c r="T459" s="21">
        <f>R459*[1]Factors!D446*[1]Factors!E446</f>
        <v>0</v>
      </c>
      <c r="U459" s="17">
        <f>[1]Lib_RawData!AE270</f>
        <v>0</v>
      </c>
      <c r="V459" s="225"/>
      <c r="W459" s="18"/>
      <c r="X459" s="10"/>
      <c r="Y459" s="10"/>
      <c r="Z459" s="10"/>
      <c r="AA459" s="10"/>
      <c r="AB459" s="10">
        <f t="shared" si="51"/>
        <v>0</v>
      </c>
      <c r="AC459" s="10">
        <f t="shared" si="59"/>
        <v>0</v>
      </c>
      <c r="AD459" s="10"/>
      <c r="AE459" s="10"/>
      <c r="AF459" s="10">
        <f t="shared" si="52"/>
        <v>0</v>
      </c>
      <c r="AG459" s="18">
        <f t="shared" si="53"/>
        <v>0</v>
      </c>
      <c r="AH459" s="10"/>
      <c r="AI459" s="10">
        <f t="shared" si="54"/>
        <v>0</v>
      </c>
      <c r="AJ459" s="10"/>
      <c r="AK459" s="18">
        <f t="shared" si="58"/>
        <v>0</v>
      </c>
    </row>
    <row r="460" spans="1:37" s="20" customFormat="1">
      <c r="A460" s="31"/>
      <c r="B460" s="31"/>
      <c r="C460" s="94"/>
      <c r="D460" s="94"/>
      <c r="E460" s="94"/>
      <c r="F460" s="149"/>
      <c r="G460" s="14">
        <v>7</v>
      </c>
      <c r="H460" s="15">
        <v>2026</v>
      </c>
      <c r="I460" s="200">
        <v>2027</v>
      </c>
      <c r="J460" s="200">
        <v>2027</v>
      </c>
      <c r="K460" s="24" t="str">
        <f>[1]Lib_RawData!G271</f>
        <v>CFO</v>
      </c>
      <c r="L460" s="17"/>
      <c r="M460" s="10">
        <f t="shared" si="60"/>
        <v>0</v>
      </c>
      <c r="N460" s="10"/>
      <c r="O460" s="18">
        <f t="shared" si="55"/>
        <v>0</v>
      </c>
      <c r="P460" s="19">
        <f t="shared" si="56"/>
        <v>0</v>
      </c>
      <c r="Q460" s="20">
        <f>P460*[1]Factors!D447</f>
        <v>0</v>
      </c>
      <c r="R460" s="20">
        <f t="shared" si="57"/>
        <v>0</v>
      </c>
      <c r="S460" s="20">
        <f>R460*[1]Factors!D447</f>
        <v>0</v>
      </c>
      <c r="T460" s="21">
        <f>R460*[1]Factors!D447*[1]Factors!E447</f>
        <v>0</v>
      </c>
      <c r="U460" s="17">
        <f>[1]Lib_RawData!AE271</f>
        <v>0</v>
      </c>
      <c r="V460" s="225"/>
      <c r="W460" s="18"/>
      <c r="X460" s="10"/>
      <c r="Y460" s="10"/>
      <c r="Z460" s="10"/>
      <c r="AA460" s="10"/>
      <c r="AB460" s="10">
        <f t="shared" si="51"/>
        <v>0</v>
      </c>
      <c r="AC460" s="10">
        <f t="shared" si="59"/>
        <v>0</v>
      </c>
      <c r="AD460" s="10"/>
      <c r="AE460" s="10"/>
      <c r="AF460" s="10">
        <f t="shared" si="52"/>
        <v>0</v>
      </c>
      <c r="AG460" s="18">
        <f t="shared" si="53"/>
        <v>0</v>
      </c>
      <c r="AH460" s="10"/>
      <c r="AI460" s="10">
        <f t="shared" si="54"/>
        <v>0</v>
      </c>
      <c r="AJ460" s="10"/>
      <c r="AK460" s="18">
        <f t="shared" si="58"/>
        <v>0</v>
      </c>
    </row>
    <row r="461" spans="1:37" s="20" customFormat="1">
      <c r="A461" s="31"/>
      <c r="B461" s="31"/>
      <c r="C461" s="94"/>
      <c r="D461" s="94"/>
      <c r="E461" s="94"/>
      <c r="F461" s="149"/>
      <c r="G461" s="14">
        <v>8</v>
      </c>
      <c r="H461" s="15">
        <v>2026</v>
      </c>
      <c r="I461" s="200">
        <v>2027</v>
      </c>
      <c r="J461" s="200">
        <v>2027</v>
      </c>
      <c r="K461" s="24" t="str">
        <f>[1]Lib_RawData!G272</f>
        <v>CFO</v>
      </c>
      <c r="L461" s="17"/>
      <c r="M461" s="10">
        <f t="shared" si="60"/>
        <v>0</v>
      </c>
      <c r="N461" s="10"/>
      <c r="O461" s="18">
        <f t="shared" si="55"/>
        <v>0</v>
      </c>
      <c r="P461" s="19">
        <f t="shared" si="56"/>
        <v>0</v>
      </c>
      <c r="Q461" s="20">
        <f>P461*[1]Factors!D448</f>
        <v>0</v>
      </c>
      <c r="R461" s="20">
        <f t="shared" si="57"/>
        <v>0</v>
      </c>
      <c r="S461" s="20">
        <f>R461*[1]Factors!D448</f>
        <v>0</v>
      </c>
      <c r="T461" s="21">
        <f>R461*[1]Factors!D448*[1]Factors!E448</f>
        <v>0</v>
      </c>
      <c r="U461" s="17">
        <f>[1]Lib_RawData!AE272</f>
        <v>0</v>
      </c>
      <c r="V461" s="225"/>
      <c r="W461" s="18"/>
      <c r="X461" s="10"/>
      <c r="Y461" s="10"/>
      <c r="Z461" s="10"/>
      <c r="AA461" s="10"/>
      <c r="AB461" s="10">
        <f t="shared" si="51"/>
        <v>0</v>
      </c>
      <c r="AC461" s="10">
        <f t="shared" si="59"/>
        <v>0</v>
      </c>
      <c r="AD461" s="10"/>
      <c r="AE461" s="10"/>
      <c r="AF461" s="10">
        <f t="shared" si="52"/>
        <v>0</v>
      </c>
      <c r="AG461" s="18">
        <f t="shared" si="53"/>
        <v>0</v>
      </c>
      <c r="AH461" s="10"/>
      <c r="AI461" s="10">
        <f t="shared" si="54"/>
        <v>0</v>
      </c>
      <c r="AJ461" s="10"/>
      <c r="AK461" s="18">
        <f t="shared" si="58"/>
        <v>0</v>
      </c>
    </row>
    <row r="462" spans="1:37" s="20" customFormat="1">
      <c r="A462" s="31"/>
      <c r="B462" s="31"/>
      <c r="C462" s="94"/>
      <c r="D462" s="94"/>
      <c r="E462" s="94"/>
      <c r="F462" s="149"/>
      <c r="G462" s="14">
        <v>9</v>
      </c>
      <c r="H462" s="15">
        <v>2026</v>
      </c>
      <c r="I462" s="200">
        <v>2027</v>
      </c>
      <c r="J462" s="200">
        <v>2027</v>
      </c>
      <c r="K462" s="24" t="str">
        <f>[1]Lib_RawData!G273</f>
        <v>CFO</v>
      </c>
      <c r="L462" s="17"/>
      <c r="M462" s="10">
        <f t="shared" si="60"/>
        <v>0</v>
      </c>
      <c r="N462" s="10"/>
      <c r="O462" s="18">
        <f t="shared" si="55"/>
        <v>0</v>
      </c>
      <c r="P462" s="19">
        <f t="shared" si="56"/>
        <v>0</v>
      </c>
      <c r="Q462" s="20">
        <f>P462*[1]Factors!D449</f>
        <v>0</v>
      </c>
      <c r="R462" s="20">
        <f t="shared" si="57"/>
        <v>0</v>
      </c>
      <c r="S462" s="20">
        <f>R462*[1]Factors!D449</f>
        <v>0</v>
      </c>
      <c r="T462" s="21">
        <f>R462*[1]Factors!D449*[1]Factors!E449</f>
        <v>0</v>
      </c>
      <c r="U462" s="17">
        <f>[1]Lib_RawData!AE273</f>
        <v>0</v>
      </c>
      <c r="V462" s="225"/>
      <c r="W462" s="18"/>
      <c r="X462" s="10"/>
      <c r="Y462" s="10"/>
      <c r="Z462" s="10"/>
      <c r="AA462" s="10"/>
      <c r="AB462" s="10">
        <f t="shared" si="51"/>
        <v>0</v>
      </c>
      <c r="AC462" s="10">
        <f t="shared" si="59"/>
        <v>0</v>
      </c>
      <c r="AD462" s="10"/>
      <c r="AE462" s="10"/>
      <c r="AF462" s="10">
        <f t="shared" si="52"/>
        <v>0</v>
      </c>
      <c r="AG462" s="18">
        <f t="shared" si="53"/>
        <v>0</v>
      </c>
      <c r="AH462" s="10"/>
      <c r="AI462" s="10">
        <f t="shared" si="54"/>
        <v>0</v>
      </c>
      <c r="AJ462" s="10"/>
      <c r="AK462" s="18">
        <f t="shared" si="58"/>
        <v>0</v>
      </c>
    </row>
    <row r="463" spans="1:37" s="20" customFormat="1">
      <c r="A463" s="31"/>
      <c r="B463" s="31"/>
      <c r="C463" s="94"/>
      <c r="D463" s="94"/>
      <c r="E463" s="94"/>
      <c r="F463" s="149"/>
      <c r="G463" s="14">
        <v>10</v>
      </c>
      <c r="H463" s="15">
        <v>2026</v>
      </c>
      <c r="I463" s="200">
        <v>2027</v>
      </c>
      <c r="J463" s="200">
        <v>2027</v>
      </c>
      <c r="K463" s="24" t="str">
        <f>[1]Lib_RawData!G274</f>
        <v>CFO</v>
      </c>
      <c r="L463" s="17"/>
      <c r="M463" s="10">
        <f t="shared" si="60"/>
        <v>0</v>
      </c>
      <c r="N463" s="10"/>
      <c r="O463" s="18">
        <f t="shared" si="55"/>
        <v>0</v>
      </c>
      <c r="P463" s="19">
        <f t="shared" si="56"/>
        <v>0</v>
      </c>
      <c r="Q463" s="20">
        <f>P463*[1]Factors!D450</f>
        <v>0</v>
      </c>
      <c r="R463" s="20">
        <f t="shared" si="57"/>
        <v>0</v>
      </c>
      <c r="S463" s="20">
        <f>R463*[1]Factors!D450</f>
        <v>0</v>
      </c>
      <c r="T463" s="21">
        <f>R463*[1]Factors!D450*[1]Factors!E450</f>
        <v>0</v>
      </c>
      <c r="U463" s="17">
        <f>[1]Lib_RawData!AE274</f>
        <v>0</v>
      </c>
      <c r="V463" s="225"/>
      <c r="W463" s="18"/>
      <c r="X463" s="10"/>
      <c r="Y463" s="10"/>
      <c r="Z463" s="10"/>
      <c r="AA463" s="10"/>
      <c r="AB463" s="10">
        <f t="shared" si="51"/>
        <v>0</v>
      </c>
      <c r="AC463" s="10">
        <f t="shared" si="59"/>
        <v>0</v>
      </c>
      <c r="AD463" s="10"/>
      <c r="AE463" s="10"/>
      <c r="AF463" s="10">
        <f t="shared" si="52"/>
        <v>0</v>
      </c>
      <c r="AG463" s="18">
        <f t="shared" si="53"/>
        <v>0</v>
      </c>
      <c r="AH463" s="10"/>
      <c r="AI463" s="10">
        <f t="shared" si="54"/>
        <v>0</v>
      </c>
      <c r="AJ463" s="10"/>
      <c r="AK463" s="18">
        <f t="shared" si="58"/>
        <v>0</v>
      </c>
    </row>
    <row r="464" spans="1:37" s="20" customFormat="1">
      <c r="A464" s="31"/>
      <c r="B464" s="31"/>
      <c r="C464" s="94"/>
      <c r="D464" s="94"/>
      <c r="E464" s="94"/>
      <c r="F464" s="149"/>
      <c r="G464" s="14">
        <v>11</v>
      </c>
      <c r="H464" s="15">
        <v>2026</v>
      </c>
      <c r="I464" s="200">
        <v>2027</v>
      </c>
      <c r="J464" s="200">
        <v>2027</v>
      </c>
      <c r="K464" s="24" t="str">
        <f>[1]Lib_RawData!G275</f>
        <v>CFO</v>
      </c>
      <c r="L464" s="17"/>
      <c r="M464" s="10">
        <f t="shared" si="60"/>
        <v>0</v>
      </c>
      <c r="N464" s="10"/>
      <c r="O464" s="18">
        <f t="shared" si="55"/>
        <v>0</v>
      </c>
      <c r="P464" s="19">
        <f t="shared" si="56"/>
        <v>0</v>
      </c>
      <c r="Q464" s="20">
        <f>P464*[1]Factors!D451</f>
        <v>0</v>
      </c>
      <c r="R464" s="20">
        <f t="shared" si="57"/>
        <v>0</v>
      </c>
      <c r="S464" s="20">
        <f>R464*[1]Factors!D451</f>
        <v>0</v>
      </c>
      <c r="T464" s="21">
        <f>R464*[1]Factors!D451*[1]Factors!E451</f>
        <v>0</v>
      </c>
      <c r="U464" s="17">
        <f>[1]Lib_RawData!AE275</f>
        <v>0</v>
      </c>
      <c r="V464" s="225"/>
      <c r="W464" s="18"/>
      <c r="X464" s="10"/>
      <c r="Y464" s="10"/>
      <c r="Z464" s="10"/>
      <c r="AA464" s="10"/>
      <c r="AB464" s="10">
        <f t="shared" si="51"/>
        <v>0</v>
      </c>
      <c r="AC464" s="10">
        <f t="shared" si="59"/>
        <v>0</v>
      </c>
      <c r="AD464" s="10"/>
      <c r="AE464" s="10"/>
      <c r="AF464" s="10">
        <f t="shared" si="52"/>
        <v>0</v>
      </c>
      <c r="AG464" s="18">
        <f t="shared" si="53"/>
        <v>0</v>
      </c>
      <c r="AH464" s="10"/>
      <c r="AI464" s="10">
        <f t="shared" si="54"/>
        <v>0</v>
      </c>
      <c r="AJ464" s="10"/>
      <c r="AK464" s="18">
        <f t="shared" si="58"/>
        <v>0</v>
      </c>
    </row>
    <row r="465" spans="1:37" s="20" customFormat="1">
      <c r="A465" s="31"/>
      <c r="B465" s="31"/>
      <c r="C465" s="94"/>
      <c r="D465" s="94"/>
      <c r="E465" s="94"/>
      <c r="F465" s="149"/>
      <c r="G465" s="14">
        <v>12</v>
      </c>
      <c r="H465" s="15">
        <v>2026</v>
      </c>
      <c r="I465" s="200">
        <v>2027</v>
      </c>
      <c r="J465" s="200">
        <v>2027</v>
      </c>
      <c r="K465" s="24" t="str">
        <f>[1]Lib_RawData!G276</f>
        <v>CFO</v>
      </c>
      <c r="L465" s="17"/>
      <c r="M465" s="10">
        <f t="shared" si="60"/>
        <v>0</v>
      </c>
      <c r="N465" s="10"/>
      <c r="O465" s="18">
        <f t="shared" si="55"/>
        <v>0</v>
      </c>
      <c r="P465" s="19">
        <f t="shared" si="56"/>
        <v>0</v>
      </c>
      <c r="Q465" s="20">
        <f>P465*[1]Factors!D452</f>
        <v>0</v>
      </c>
      <c r="R465" s="20">
        <f t="shared" si="57"/>
        <v>0</v>
      </c>
      <c r="S465" s="20">
        <f>R465*[1]Factors!D452</f>
        <v>0</v>
      </c>
      <c r="T465" s="21">
        <f>R465*[1]Factors!D452*[1]Factors!E452</f>
        <v>0</v>
      </c>
      <c r="U465" s="17">
        <f>[1]Lib_RawData!AE276</f>
        <v>0</v>
      </c>
      <c r="V465" s="225"/>
      <c r="W465" s="18"/>
      <c r="X465" s="10"/>
      <c r="Y465" s="10"/>
      <c r="Z465" s="10"/>
      <c r="AA465" s="10"/>
      <c r="AB465" s="10">
        <f t="shared" si="51"/>
        <v>0</v>
      </c>
      <c r="AC465" s="10">
        <f t="shared" si="59"/>
        <v>0</v>
      </c>
      <c r="AD465" s="10"/>
      <c r="AE465" s="10"/>
      <c r="AF465" s="10">
        <f t="shared" si="52"/>
        <v>0</v>
      </c>
      <c r="AG465" s="18">
        <f t="shared" si="53"/>
        <v>0</v>
      </c>
      <c r="AH465" s="10"/>
      <c r="AI465" s="10">
        <f t="shared" si="54"/>
        <v>0</v>
      </c>
      <c r="AJ465" s="10"/>
      <c r="AK465" s="18">
        <f t="shared" si="58"/>
        <v>0</v>
      </c>
    </row>
    <row r="466" spans="1:37" s="20" customFormat="1">
      <c r="A466" s="31"/>
      <c r="B466" s="31"/>
      <c r="C466" s="94"/>
      <c r="D466" s="94"/>
      <c r="E466" s="94"/>
      <c r="F466" s="149"/>
      <c r="G466" s="14">
        <v>1</v>
      </c>
      <c r="H466" s="15">
        <v>2027</v>
      </c>
      <c r="I466" s="200">
        <v>2027</v>
      </c>
      <c r="J466" s="200">
        <v>2027</v>
      </c>
      <c r="K466" s="24" t="str">
        <f>[1]Lib_RawData!G277</f>
        <v>CFO</v>
      </c>
      <c r="L466" s="17"/>
      <c r="M466" s="10">
        <f t="shared" si="60"/>
        <v>0</v>
      </c>
      <c r="N466" s="10"/>
      <c r="O466" s="18">
        <f t="shared" si="55"/>
        <v>0</v>
      </c>
      <c r="P466" s="19">
        <f t="shared" si="56"/>
        <v>0</v>
      </c>
      <c r="Q466" s="20">
        <f>P466*[1]Factors!D453</f>
        <v>0</v>
      </c>
      <c r="R466" s="20">
        <f t="shared" si="57"/>
        <v>0</v>
      </c>
      <c r="S466" s="20">
        <f>R466*[1]Factors!D453</f>
        <v>0</v>
      </c>
      <c r="T466" s="21">
        <f>R466*[1]Factors!D453*[1]Factors!E453</f>
        <v>0</v>
      </c>
      <c r="U466" s="17">
        <f>[1]Lib_RawData!AE277</f>
        <v>0</v>
      </c>
      <c r="V466" s="225"/>
      <c r="W466" s="18"/>
      <c r="X466" s="10"/>
      <c r="Y466" s="10"/>
      <c r="Z466" s="10"/>
      <c r="AA466" s="10"/>
      <c r="AB466" s="10">
        <f t="shared" si="51"/>
        <v>0</v>
      </c>
      <c r="AC466" s="10">
        <f t="shared" si="59"/>
        <v>0</v>
      </c>
      <c r="AD466" s="10"/>
      <c r="AE466" s="10"/>
      <c r="AF466" s="10">
        <f t="shared" si="52"/>
        <v>0</v>
      </c>
      <c r="AG466" s="18">
        <f t="shared" si="53"/>
        <v>0</v>
      </c>
      <c r="AH466" s="10"/>
      <c r="AI466" s="10">
        <f t="shared" si="54"/>
        <v>0</v>
      </c>
      <c r="AJ466" s="10"/>
      <c r="AK466" s="18">
        <f t="shared" si="58"/>
        <v>0</v>
      </c>
    </row>
    <row r="467" spans="1:37" s="20" customFormat="1">
      <c r="A467" s="31"/>
      <c r="B467" s="31"/>
      <c r="C467" s="94"/>
      <c r="D467" s="94"/>
      <c r="E467" s="94"/>
      <c r="F467" s="149"/>
      <c r="G467" s="14">
        <v>2</v>
      </c>
      <c r="H467" s="15">
        <v>2027</v>
      </c>
      <c r="I467" s="200">
        <v>2027</v>
      </c>
      <c r="J467" s="200">
        <v>2027</v>
      </c>
      <c r="K467" s="24" t="str">
        <f>[1]Lib_RawData!G278</f>
        <v>CFO</v>
      </c>
      <c r="L467" s="17"/>
      <c r="M467" s="10">
        <f t="shared" si="60"/>
        <v>0</v>
      </c>
      <c r="N467" s="10"/>
      <c r="O467" s="18">
        <f t="shared" si="55"/>
        <v>0</v>
      </c>
      <c r="P467" s="19">
        <f t="shared" si="56"/>
        <v>0</v>
      </c>
      <c r="Q467" s="20">
        <f>P467*[1]Factors!D454</f>
        <v>0</v>
      </c>
      <c r="R467" s="20">
        <f t="shared" si="57"/>
        <v>0</v>
      </c>
      <c r="S467" s="20">
        <f>R467*[1]Factors!D454</f>
        <v>0</v>
      </c>
      <c r="T467" s="21">
        <f>R467*[1]Factors!D454*[1]Factors!E454</f>
        <v>0</v>
      </c>
      <c r="U467" s="17">
        <f>[1]Lib_RawData!AE278</f>
        <v>0</v>
      </c>
      <c r="V467" s="225"/>
      <c r="W467" s="18"/>
      <c r="X467" s="10"/>
      <c r="Y467" s="10"/>
      <c r="Z467" s="10"/>
      <c r="AA467" s="10"/>
      <c r="AB467" s="10">
        <f t="shared" si="51"/>
        <v>0</v>
      </c>
      <c r="AC467" s="10">
        <f t="shared" si="59"/>
        <v>0</v>
      </c>
      <c r="AD467" s="10"/>
      <c r="AE467" s="10"/>
      <c r="AF467" s="10">
        <f t="shared" si="52"/>
        <v>0</v>
      </c>
      <c r="AG467" s="18">
        <f t="shared" si="53"/>
        <v>0</v>
      </c>
      <c r="AH467" s="10"/>
      <c r="AI467" s="10">
        <f t="shared" si="54"/>
        <v>0</v>
      </c>
      <c r="AJ467" s="10"/>
      <c r="AK467" s="18">
        <f t="shared" si="58"/>
        <v>0</v>
      </c>
    </row>
    <row r="468" spans="1:37" s="20" customFormat="1">
      <c r="A468" s="31"/>
      <c r="B468" s="31"/>
      <c r="C468" s="94"/>
      <c r="D468" s="94"/>
      <c r="E468" s="94"/>
      <c r="F468" s="149"/>
      <c r="G468" s="14">
        <v>3</v>
      </c>
      <c r="H468" s="15">
        <v>2027</v>
      </c>
      <c r="I468" s="200">
        <v>2027</v>
      </c>
      <c r="J468" s="200">
        <v>2027</v>
      </c>
      <c r="K468" s="24" t="str">
        <f>[1]Lib_RawData!G279</f>
        <v>CFO</v>
      </c>
      <c r="L468" s="17"/>
      <c r="M468" s="10">
        <f t="shared" si="60"/>
        <v>0</v>
      </c>
      <c r="N468" s="10"/>
      <c r="O468" s="18">
        <f t="shared" si="55"/>
        <v>0</v>
      </c>
      <c r="P468" s="19">
        <f t="shared" si="56"/>
        <v>0</v>
      </c>
      <c r="Q468" s="20">
        <f>P468*[1]Factors!D455</f>
        <v>0</v>
      </c>
      <c r="R468" s="20">
        <f t="shared" si="57"/>
        <v>0</v>
      </c>
      <c r="S468" s="20">
        <f>R468*[1]Factors!D455</f>
        <v>0</v>
      </c>
      <c r="T468" s="21">
        <f>R468*[1]Factors!D455*[1]Factors!E455</f>
        <v>0</v>
      </c>
      <c r="U468" s="17">
        <f>[1]Lib_RawData!AE279</f>
        <v>0</v>
      </c>
      <c r="V468" s="225"/>
      <c r="W468" s="18"/>
      <c r="X468" s="10"/>
      <c r="Y468" s="10"/>
      <c r="Z468" s="10"/>
      <c r="AA468" s="10"/>
      <c r="AB468" s="10">
        <f t="shared" ref="AB468:AB513" si="61">AB456*EXP(AB$20)</f>
        <v>0</v>
      </c>
      <c r="AC468" s="10">
        <f t="shared" si="59"/>
        <v>0</v>
      </c>
      <c r="AD468" s="10"/>
      <c r="AE468" s="10"/>
      <c r="AF468" s="10">
        <f t="shared" ref="AF468:AF513" si="62">AF456*EXP(AF$20)</f>
        <v>0</v>
      </c>
      <c r="AG468" s="18">
        <f t="shared" ref="AG468:AG511" si="63">AD468*U468</f>
        <v>0</v>
      </c>
      <c r="AH468" s="10"/>
      <c r="AI468" s="10">
        <f t="shared" si="54"/>
        <v>0</v>
      </c>
      <c r="AJ468" s="10"/>
      <c r="AK468" s="18">
        <f t="shared" si="58"/>
        <v>0</v>
      </c>
    </row>
    <row r="469" spans="1:37" s="20" customFormat="1">
      <c r="A469" s="31"/>
      <c r="B469" s="31"/>
      <c r="C469" s="94"/>
      <c r="D469" s="94"/>
      <c r="E469" s="94"/>
      <c r="F469" s="149"/>
      <c r="G469" s="14">
        <v>4</v>
      </c>
      <c r="H469" s="15">
        <v>2027</v>
      </c>
      <c r="I469" s="200">
        <v>2027</v>
      </c>
      <c r="J469" s="200">
        <v>2028</v>
      </c>
      <c r="K469" s="24" t="str">
        <f>[1]Lib_RawData!G280</f>
        <v>CFO</v>
      </c>
      <c r="L469" s="17"/>
      <c r="M469" s="10">
        <f t="shared" si="60"/>
        <v>0</v>
      </c>
      <c r="N469" s="10"/>
      <c r="O469" s="18">
        <f t="shared" si="55"/>
        <v>0</v>
      </c>
      <c r="P469" s="19">
        <f t="shared" si="56"/>
        <v>0</v>
      </c>
      <c r="Q469" s="20">
        <f>P469*[1]Factors!D456</f>
        <v>0</v>
      </c>
      <c r="R469" s="20">
        <f t="shared" si="57"/>
        <v>0</v>
      </c>
      <c r="S469" s="20">
        <f>R469*[1]Factors!D456</f>
        <v>0</v>
      </c>
      <c r="T469" s="21">
        <f>R469*[1]Factors!D456*[1]Factors!E456</f>
        <v>0</v>
      </c>
      <c r="U469" s="17">
        <f>[1]Lib_RawData!AE280</f>
        <v>0</v>
      </c>
      <c r="V469" s="225"/>
      <c r="W469" s="18"/>
      <c r="X469" s="10"/>
      <c r="Y469" s="10"/>
      <c r="Z469" s="10"/>
      <c r="AA469" s="10"/>
      <c r="AB469" s="10">
        <f t="shared" si="61"/>
        <v>0</v>
      </c>
      <c r="AC469" s="10">
        <f t="shared" si="59"/>
        <v>0</v>
      </c>
      <c r="AD469" s="10"/>
      <c r="AE469" s="10"/>
      <c r="AF469" s="10">
        <f t="shared" si="62"/>
        <v>0</v>
      </c>
      <c r="AG469" s="18">
        <f t="shared" si="63"/>
        <v>0</v>
      </c>
      <c r="AH469" s="10"/>
      <c r="AI469" s="10">
        <f t="shared" si="54"/>
        <v>0</v>
      </c>
      <c r="AJ469" s="10"/>
      <c r="AK469" s="18">
        <f t="shared" si="58"/>
        <v>0</v>
      </c>
    </row>
    <row r="470" spans="1:37" s="20" customFormat="1">
      <c r="A470" s="31"/>
      <c r="B470" s="31"/>
      <c r="C470" s="94"/>
      <c r="D470" s="94"/>
      <c r="E470" s="94"/>
      <c r="F470" s="149"/>
      <c r="G470" s="14">
        <v>5</v>
      </c>
      <c r="H470" s="15">
        <v>2027</v>
      </c>
      <c r="I470" s="200">
        <v>2027</v>
      </c>
      <c r="J470" s="200">
        <v>2028</v>
      </c>
      <c r="K470" s="24" t="str">
        <f>[1]Lib_RawData!G281</f>
        <v>CFO</v>
      </c>
      <c r="L470" s="17"/>
      <c r="M470" s="10">
        <f t="shared" si="60"/>
        <v>0</v>
      </c>
      <c r="N470" s="10"/>
      <c r="O470" s="18">
        <f t="shared" si="55"/>
        <v>0</v>
      </c>
      <c r="P470" s="19">
        <f t="shared" si="56"/>
        <v>0</v>
      </c>
      <c r="Q470" s="20">
        <f>P470*[1]Factors!D457</f>
        <v>0</v>
      </c>
      <c r="R470" s="20">
        <f t="shared" si="57"/>
        <v>0</v>
      </c>
      <c r="S470" s="20">
        <f>R470*[1]Factors!D457</f>
        <v>0</v>
      </c>
      <c r="T470" s="21">
        <f>R470*[1]Factors!D457*[1]Factors!E457</f>
        <v>0</v>
      </c>
      <c r="U470" s="17">
        <f>[1]Lib_RawData!AE281</f>
        <v>0</v>
      </c>
      <c r="V470" s="225"/>
      <c r="W470" s="18"/>
      <c r="X470" s="10"/>
      <c r="Y470" s="10"/>
      <c r="Z470" s="10"/>
      <c r="AA470" s="10"/>
      <c r="AB470" s="10">
        <f t="shared" si="61"/>
        <v>0</v>
      </c>
      <c r="AC470" s="10">
        <f t="shared" si="59"/>
        <v>0</v>
      </c>
      <c r="AD470" s="10"/>
      <c r="AE470" s="10"/>
      <c r="AF470" s="10">
        <f t="shared" si="62"/>
        <v>0</v>
      </c>
      <c r="AG470" s="18">
        <f t="shared" si="63"/>
        <v>0</v>
      </c>
      <c r="AH470" s="10"/>
      <c r="AI470" s="10">
        <f t="shared" ref="AI470:AI511" si="64">AC470</f>
        <v>0</v>
      </c>
      <c r="AJ470" s="10"/>
      <c r="AK470" s="18">
        <f t="shared" si="58"/>
        <v>0</v>
      </c>
    </row>
    <row r="471" spans="1:37" s="20" customFormat="1">
      <c r="A471" s="31"/>
      <c r="B471" s="31"/>
      <c r="C471" s="94"/>
      <c r="D471" s="94"/>
      <c r="E471" s="94"/>
      <c r="F471" s="149"/>
      <c r="G471" s="14">
        <v>6</v>
      </c>
      <c r="H471" s="15">
        <v>2027</v>
      </c>
      <c r="I471" s="200">
        <v>2027</v>
      </c>
      <c r="J471" s="200">
        <v>2028</v>
      </c>
      <c r="K471" s="24" t="str">
        <f>[1]Lib_RawData!G282</f>
        <v>CFO</v>
      </c>
      <c r="L471" s="17"/>
      <c r="M471" s="10">
        <f t="shared" si="60"/>
        <v>0</v>
      </c>
      <c r="N471" s="10"/>
      <c r="O471" s="18">
        <f t="shared" ref="O471:O513" si="65">N471+M471</f>
        <v>0</v>
      </c>
      <c r="P471" s="19">
        <f t="shared" ref="P471:P513" si="66">O471</f>
        <v>0</v>
      </c>
      <c r="Q471" s="20">
        <f>P471*[1]Factors!D458</f>
        <v>0</v>
      </c>
      <c r="R471" s="20">
        <f t="shared" ref="R471:R513" si="67">U471+W471</f>
        <v>0</v>
      </c>
      <c r="S471" s="20">
        <f>R471*[1]Factors!D458</f>
        <v>0</v>
      </c>
      <c r="T471" s="21">
        <f>R471*[1]Factors!D458*[1]Factors!E458</f>
        <v>0</v>
      </c>
      <c r="U471" s="17">
        <f>[1]Lib_RawData!AE282</f>
        <v>0</v>
      </c>
      <c r="V471" s="225"/>
      <c r="W471" s="18"/>
      <c r="X471" s="10"/>
      <c r="Y471" s="10"/>
      <c r="Z471" s="10"/>
      <c r="AA471" s="10"/>
      <c r="AB471" s="10">
        <f t="shared" si="61"/>
        <v>0</v>
      </c>
      <c r="AC471" s="10">
        <f t="shared" si="59"/>
        <v>0</v>
      </c>
      <c r="AD471" s="10"/>
      <c r="AE471" s="10"/>
      <c r="AF471" s="10">
        <f t="shared" si="62"/>
        <v>0</v>
      </c>
      <c r="AG471" s="18">
        <f t="shared" si="63"/>
        <v>0</v>
      </c>
      <c r="AH471" s="10"/>
      <c r="AI471" s="10">
        <f t="shared" si="64"/>
        <v>0</v>
      </c>
      <c r="AJ471" s="10"/>
      <c r="AK471" s="18">
        <f t="shared" ref="AK471:AK511" si="68">AJ471+AI471</f>
        <v>0</v>
      </c>
    </row>
    <row r="472" spans="1:37" s="20" customFormat="1">
      <c r="A472" s="31"/>
      <c r="B472" s="31"/>
      <c r="C472" s="94"/>
      <c r="D472" s="94"/>
      <c r="E472" s="94"/>
      <c r="F472" s="149"/>
      <c r="G472" s="14">
        <v>7</v>
      </c>
      <c r="H472" s="15">
        <v>2027</v>
      </c>
      <c r="I472" s="200">
        <v>2028</v>
      </c>
      <c r="J472" s="200">
        <v>2028</v>
      </c>
      <c r="K472" s="24" t="str">
        <f>[1]Lib_RawData!G283</f>
        <v>CFO</v>
      </c>
      <c r="L472" s="17"/>
      <c r="M472" s="10">
        <f t="shared" si="60"/>
        <v>0</v>
      </c>
      <c r="N472" s="10"/>
      <c r="O472" s="18">
        <f t="shared" si="65"/>
        <v>0</v>
      </c>
      <c r="P472" s="19">
        <f t="shared" si="66"/>
        <v>0</v>
      </c>
      <c r="Q472" s="20">
        <f>P472*[1]Factors!D459</f>
        <v>0</v>
      </c>
      <c r="R472" s="20">
        <f t="shared" si="67"/>
        <v>0</v>
      </c>
      <c r="S472" s="20">
        <f>R472*[1]Factors!D459</f>
        <v>0</v>
      </c>
      <c r="T472" s="21">
        <f>R472*[1]Factors!D459*[1]Factors!E459</f>
        <v>0</v>
      </c>
      <c r="U472" s="17">
        <f>[1]Lib_RawData!AE283</f>
        <v>0</v>
      </c>
      <c r="V472" s="225"/>
      <c r="W472" s="18"/>
      <c r="X472" s="10"/>
      <c r="Y472" s="10"/>
      <c r="Z472" s="10"/>
      <c r="AA472" s="10"/>
      <c r="AB472" s="10">
        <f t="shared" si="61"/>
        <v>0</v>
      </c>
      <c r="AC472" s="10">
        <f t="shared" si="59"/>
        <v>0</v>
      </c>
      <c r="AD472" s="10"/>
      <c r="AE472" s="10"/>
      <c r="AF472" s="10">
        <f t="shared" si="62"/>
        <v>0</v>
      </c>
      <c r="AG472" s="18">
        <f t="shared" si="63"/>
        <v>0</v>
      </c>
      <c r="AH472" s="10"/>
      <c r="AI472" s="10">
        <f t="shared" si="64"/>
        <v>0</v>
      </c>
      <c r="AJ472" s="10"/>
      <c r="AK472" s="18">
        <f t="shared" si="68"/>
        <v>0</v>
      </c>
    </row>
    <row r="473" spans="1:37" s="20" customFormat="1">
      <c r="A473" s="31"/>
      <c r="B473" s="31"/>
      <c r="C473" s="94"/>
      <c r="D473" s="94"/>
      <c r="E473" s="94"/>
      <c r="F473" s="149"/>
      <c r="G473" s="14">
        <v>8</v>
      </c>
      <c r="H473" s="15">
        <v>2027</v>
      </c>
      <c r="I473" s="200">
        <v>2028</v>
      </c>
      <c r="J473" s="200">
        <v>2028</v>
      </c>
      <c r="K473" s="24" t="str">
        <f>[1]Lib_RawData!G284</f>
        <v>CFO</v>
      </c>
      <c r="L473" s="17"/>
      <c r="M473" s="10">
        <f t="shared" si="60"/>
        <v>0</v>
      </c>
      <c r="N473" s="10"/>
      <c r="O473" s="18">
        <f t="shared" si="65"/>
        <v>0</v>
      </c>
      <c r="P473" s="19">
        <f t="shared" si="66"/>
        <v>0</v>
      </c>
      <c r="Q473" s="20">
        <f>P473*[1]Factors!D460</f>
        <v>0</v>
      </c>
      <c r="R473" s="20">
        <f t="shared" si="67"/>
        <v>0</v>
      </c>
      <c r="S473" s="20">
        <f>R473*[1]Factors!D460</f>
        <v>0</v>
      </c>
      <c r="T473" s="21">
        <f>R473*[1]Factors!D460*[1]Factors!E460</f>
        <v>0</v>
      </c>
      <c r="U473" s="17">
        <f>[1]Lib_RawData!AE284</f>
        <v>0</v>
      </c>
      <c r="V473" s="225"/>
      <c r="W473" s="18"/>
      <c r="X473" s="10"/>
      <c r="Y473" s="10"/>
      <c r="Z473" s="10"/>
      <c r="AA473" s="10"/>
      <c r="AB473" s="10">
        <f t="shared" si="61"/>
        <v>0</v>
      </c>
      <c r="AC473" s="10">
        <f t="shared" si="59"/>
        <v>0</v>
      </c>
      <c r="AD473" s="10"/>
      <c r="AE473" s="10"/>
      <c r="AF473" s="10">
        <f t="shared" si="62"/>
        <v>0</v>
      </c>
      <c r="AG473" s="18">
        <f t="shared" si="63"/>
        <v>0</v>
      </c>
      <c r="AH473" s="10"/>
      <c r="AI473" s="10">
        <f t="shared" si="64"/>
        <v>0</v>
      </c>
      <c r="AJ473" s="10"/>
      <c r="AK473" s="18">
        <f t="shared" si="68"/>
        <v>0</v>
      </c>
    </row>
    <row r="474" spans="1:37" s="20" customFormat="1">
      <c r="A474" s="31"/>
      <c r="B474" s="31"/>
      <c r="C474" s="94"/>
      <c r="D474" s="94"/>
      <c r="E474" s="94"/>
      <c r="F474" s="149"/>
      <c r="G474" s="14">
        <v>9</v>
      </c>
      <c r="H474" s="15">
        <v>2027</v>
      </c>
      <c r="I474" s="200">
        <v>2028</v>
      </c>
      <c r="J474" s="200">
        <v>2028</v>
      </c>
      <c r="K474" s="24" t="str">
        <f>[1]Lib_RawData!G285</f>
        <v>CFO</v>
      </c>
      <c r="L474" s="17"/>
      <c r="M474" s="10">
        <f t="shared" si="60"/>
        <v>0</v>
      </c>
      <c r="N474" s="10"/>
      <c r="O474" s="18">
        <f t="shared" si="65"/>
        <v>0</v>
      </c>
      <c r="P474" s="19">
        <f t="shared" si="66"/>
        <v>0</v>
      </c>
      <c r="Q474" s="20">
        <f>P474*[1]Factors!D461</f>
        <v>0</v>
      </c>
      <c r="R474" s="20">
        <f t="shared" si="67"/>
        <v>0</v>
      </c>
      <c r="S474" s="20">
        <f>R474*[1]Factors!D461</f>
        <v>0</v>
      </c>
      <c r="T474" s="21">
        <f>R474*[1]Factors!D461*[1]Factors!E461</f>
        <v>0</v>
      </c>
      <c r="U474" s="17">
        <f>[1]Lib_RawData!AE285</f>
        <v>0</v>
      </c>
      <c r="V474" s="225"/>
      <c r="W474" s="18"/>
      <c r="X474" s="10"/>
      <c r="Y474" s="10"/>
      <c r="Z474" s="10"/>
      <c r="AA474" s="10"/>
      <c r="AB474" s="10">
        <f t="shared" si="61"/>
        <v>0</v>
      </c>
      <c r="AC474" s="10">
        <f t="shared" si="59"/>
        <v>0</v>
      </c>
      <c r="AD474" s="10"/>
      <c r="AE474" s="10"/>
      <c r="AF474" s="10">
        <f t="shared" si="62"/>
        <v>0</v>
      </c>
      <c r="AG474" s="18">
        <f t="shared" si="63"/>
        <v>0</v>
      </c>
      <c r="AH474" s="10"/>
      <c r="AI474" s="10">
        <f t="shared" si="64"/>
        <v>0</v>
      </c>
      <c r="AJ474" s="10"/>
      <c r="AK474" s="18">
        <f t="shared" si="68"/>
        <v>0</v>
      </c>
    </row>
    <row r="475" spans="1:37" s="20" customFormat="1">
      <c r="A475" s="31"/>
      <c r="B475" s="31"/>
      <c r="C475" s="94"/>
      <c r="D475" s="94"/>
      <c r="E475" s="94"/>
      <c r="F475" s="149"/>
      <c r="G475" s="14">
        <v>10</v>
      </c>
      <c r="H475" s="15">
        <v>2027</v>
      </c>
      <c r="I475" s="200">
        <v>2028</v>
      </c>
      <c r="J475" s="200">
        <v>2028</v>
      </c>
      <c r="K475" s="24" t="str">
        <f>[1]Lib_RawData!G286</f>
        <v>CFO</v>
      </c>
      <c r="L475" s="17"/>
      <c r="M475" s="10">
        <f t="shared" si="60"/>
        <v>0</v>
      </c>
      <c r="N475" s="10"/>
      <c r="O475" s="18">
        <f t="shared" si="65"/>
        <v>0</v>
      </c>
      <c r="P475" s="19">
        <f t="shared" si="66"/>
        <v>0</v>
      </c>
      <c r="Q475" s="20">
        <f>P475*[1]Factors!D462</f>
        <v>0</v>
      </c>
      <c r="R475" s="20">
        <f t="shared" si="67"/>
        <v>0</v>
      </c>
      <c r="S475" s="20">
        <f>R475*[1]Factors!D462</f>
        <v>0</v>
      </c>
      <c r="T475" s="21">
        <f>R475*[1]Factors!D462*[1]Factors!E462</f>
        <v>0</v>
      </c>
      <c r="U475" s="17">
        <f>[1]Lib_RawData!AE286</f>
        <v>0</v>
      </c>
      <c r="V475" s="225"/>
      <c r="W475" s="18"/>
      <c r="X475" s="10"/>
      <c r="Y475" s="10"/>
      <c r="Z475" s="10"/>
      <c r="AA475" s="10"/>
      <c r="AB475" s="10">
        <f t="shared" si="61"/>
        <v>0</v>
      </c>
      <c r="AC475" s="10">
        <f t="shared" si="59"/>
        <v>0</v>
      </c>
      <c r="AD475" s="10"/>
      <c r="AE475" s="10"/>
      <c r="AF475" s="10">
        <f t="shared" si="62"/>
        <v>0</v>
      </c>
      <c r="AG475" s="18">
        <f t="shared" si="63"/>
        <v>0</v>
      </c>
      <c r="AH475" s="10"/>
      <c r="AI475" s="10">
        <f t="shared" si="64"/>
        <v>0</v>
      </c>
      <c r="AJ475" s="10"/>
      <c r="AK475" s="18">
        <f t="shared" si="68"/>
        <v>0</v>
      </c>
    </row>
    <row r="476" spans="1:37" s="20" customFormat="1">
      <c r="A476" s="31"/>
      <c r="B476" s="31"/>
      <c r="C476" s="94"/>
      <c r="D476" s="94"/>
      <c r="E476" s="94"/>
      <c r="F476" s="149"/>
      <c r="G476" s="14">
        <v>11</v>
      </c>
      <c r="H476" s="15">
        <v>2027</v>
      </c>
      <c r="I476" s="200">
        <v>2028</v>
      </c>
      <c r="J476" s="200">
        <v>2028</v>
      </c>
      <c r="K476" s="24" t="str">
        <f>[1]Lib_RawData!G287</f>
        <v>CFO</v>
      </c>
      <c r="L476" s="17"/>
      <c r="M476" s="10">
        <f t="shared" si="60"/>
        <v>0</v>
      </c>
      <c r="N476" s="10"/>
      <c r="O476" s="18">
        <f t="shared" si="65"/>
        <v>0</v>
      </c>
      <c r="P476" s="19">
        <f t="shared" si="66"/>
        <v>0</v>
      </c>
      <c r="Q476" s="20">
        <f>P476*[1]Factors!D463</f>
        <v>0</v>
      </c>
      <c r="R476" s="20">
        <f t="shared" si="67"/>
        <v>0</v>
      </c>
      <c r="S476" s="20">
        <f>R476*[1]Factors!D463</f>
        <v>0</v>
      </c>
      <c r="T476" s="21">
        <f>R476*[1]Factors!D463*[1]Factors!E463</f>
        <v>0</v>
      </c>
      <c r="U476" s="17">
        <f>[1]Lib_RawData!AE287</f>
        <v>0</v>
      </c>
      <c r="V476" s="225"/>
      <c r="W476" s="18"/>
      <c r="X476" s="10"/>
      <c r="Y476" s="10"/>
      <c r="Z476" s="10"/>
      <c r="AA476" s="10"/>
      <c r="AB476" s="10">
        <f t="shared" si="61"/>
        <v>0</v>
      </c>
      <c r="AC476" s="10">
        <f t="shared" si="59"/>
        <v>0</v>
      </c>
      <c r="AD476" s="10"/>
      <c r="AE476" s="10"/>
      <c r="AF476" s="10">
        <f t="shared" si="62"/>
        <v>0</v>
      </c>
      <c r="AG476" s="18">
        <f t="shared" si="63"/>
        <v>0</v>
      </c>
      <c r="AH476" s="10"/>
      <c r="AI476" s="10">
        <f t="shared" si="64"/>
        <v>0</v>
      </c>
      <c r="AJ476" s="10"/>
      <c r="AK476" s="18">
        <f t="shared" si="68"/>
        <v>0</v>
      </c>
    </row>
    <row r="477" spans="1:37" s="20" customFormat="1">
      <c r="A477" s="31"/>
      <c r="B477" s="31"/>
      <c r="C477" s="94"/>
      <c r="D477" s="94"/>
      <c r="E477" s="94"/>
      <c r="F477" s="149"/>
      <c r="G477" s="14">
        <v>12</v>
      </c>
      <c r="H477" s="15">
        <v>2027</v>
      </c>
      <c r="I477" s="200">
        <v>2028</v>
      </c>
      <c r="J477" s="200">
        <v>2028</v>
      </c>
      <c r="K477" s="24" t="str">
        <f>[1]Lib_RawData!G288</f>
        <v>CFO</v>
      </c>
      <c r="L477" s="17"/>
      <c r="M477" s="10">
        <f t="shared" si="60"/>
        <v>0</v>
      </c>
      <c r="N477" s="10"/>
      <c r="O477" s="18">
        <f t="shared" si="65"/>
        <v>0</v>
      </c>
      <c r="P477" s="19">
        <f t="shared" si="66"/>
        <v>0</v>
      </c>
      <c r="Q477" s="20">
        <f>P477*[1]Factors!D464</f>
        <v>0</v>
      </c>
      <c r="R477" s="20">
        <f t="shared" si="67"/>
        <v>0</v>
      </c>
      <c r="S477" s="20">
        <f>R477*[1]Factors!D464</f>
        <v>0</v>
      </c>
      <c r="T477" s="21">
        <f>R477*[1]Factors!D464*[1]Factors!E464</f>
        <v>0</v>
      </c>
      <c r="U477" s="17">
        <f>[1]Lib_RawData!AE288</f>
        <v>0</v>
      </c>
      <c r="V477" s="225"/>
      <c r="W477" s="18"/>
      <c r="X477" s="10"/>
      <c r="Y477" s="10"/>
      <c r="Z477" s="10"/>
      <c r="AA477" s="10"/>
      <c r="AB477" s="10">
        <f t="shared" si="61"/>
        <v>0</v>
      </c>
      <c r="AC477" s="10">
        <f t="shared" si="59"/>
        <v>0</v>
      </c>
      <c r="AD477" s="10"/>
      <c r="AE477" s="10"/>
      <c r="AF477" s="10">
        <f t="shared" si="62"/>
        <v>0</v>
      </c>
      <c r="AG477" s="18">
        <f t="shared" si="63"/>
        <v>0</v>
      </c>
      <c r="AH477" s="10"/>
      <c r="AI477" s="10">
        <f t="shared" si="64"/>
        <v>0</v>
      </c>
      <c r="AJ477" s="10"/>
      <c r="AK477" s="18">
        <f t="shared" si="68"/>
        <v>0</v>
      </c>
    </row>
    <row r="478" spans="1:37" s="20" customFormat="1">
      <c r="A478" s="31"/>
      <c r="B478" s="31"/>
      <c r="C478" s="94"/>
      <c r="D478" s="94"/>
      <c r="E478" s="94"/>
      <c r="F478" s="149"/>
      <c r="G478" s="14">
        <v>1</v>
      </c>
      <c r="H478" s="15">
        <v>2028</v>
      </c>
      <c r="I478" s="200">
        <v>2028</v>
      </c>
      <c r="J478" s="200">
        <v>2028</v>
      </c>
      <c r="K478" s="24" t="str">
        <f>[1]Lib_RawData!G289</f>
        <v>CFO</v>
      </c>
      <c r="L478" s="17"/>
      <c r="M478" s="10">
        <f t="shared" si="60"/>
        <v>0</v>
      </c>
      <c r="N478" s="10"/>
      <c r="O478" s="18">
        <f t="shared" si="65"/>
        <v>0</v>
      </c>
      <c r="P478" s="19">
        <f t="shared" si="66"/>
        <v>0</v>
      </c>
      <c r="Q478" s="20">
        <f>P478*[1]Factors!D465</f>
        <v>0</v>
      </c>
      <c r="R478" s="20">
        <f t="shared" si="67"/>
        <v>0</v>
      </c>
      <c r="S478" s="20">
        <f>R478*[1]Factors!D465</f>
        <v>0</v>
      </c>
      <c r="T478" s="21">
        <f>R478*[1]Factors!D465*[1]Factors!E465</f>
        <v>0</v>
      </c>
      <c r="U478" s="17">
        <f>[1]Lib_RawData!AE289</f>
        <v>0</v>
      </c>
      <c r="V478" s="225"/>
      <c r="W478" s="18"/>
      <c r="X478" s="10"/>
      <c r="Y478" s="10"/>
      <c r="Z478" s="10"/>
      <c r="AA478" s="10"/>
      <c r="AB478" s="10">
        <f t="shared" si="61"/>
        <v>0</v>
      </c>
      <c r="AC478" s="10">
        <f t="shared" si="59"/>
        <v>0</v>
      </c>
      <c r="AD478" s="10"/>
      <c r="AE478" s="10"/>
      <c r="AF478" s="10">
        <f t="shared" si="62"/>
        <v>0</v>
      </c>
      <c r="AG478" s="18">
        <f t="shared" si="63"/>
        <v>0</v>
      </c>
      <c r="AH478" s="10"/>
      <c r="AI478" s="10">
        <f t="shared" si="64"/>
        <v>0</v>
      </c>
      <c r="AJ478" s="10"/>
      <c r="AK478" s="18">
        <f t="shared" si="68"/>
        <v>0</v>
      </c>
    </row>
    <row r="479" spans="1:37" s="20" customFormat="1">
      <c r="A479" s="31"/>
      <c r="B479" s="31"/>
      <c r="C479" s="94"/>
      <c r="D479" s="94"/>
      <c r="E479" s="94"/>
      <c r="F479" s="149"/>
      <c r="G479" s="14">
        <v>2</v>
      </c>
      <c r="H479" s="15">
        <v>2028</v>
      </c>
      <c r="I479" s="200">
        <v>2028</v>
      </c>
      <c r="J479" s="200">
        <v>2028</v>
      </c>
      <c r="K479" s="24" t="str">
        <f>[1]Lib_RawData!G290</f>
        <v>CFO</v>
      </c>
      <c r="L479" s="17"/>
      <c r="M479" s="10">
        <f t="shared" si="60"/>
        <v>0</v>
      </c>
      <c r="N479" s="10"/>
      <c r="O479" s="18">
        <f t="shared" si="65"/>
        <v>0</v>
      </c>
      <c r="P479" s="19">
        <f t="shared" si="66"/>
        <v>0</v>
      </c>
      <c r="Q479" s="20">
        <f>P479*[1]Factors!D466</f>
        <v>0</v>
      </c>
      <c r="R479" s="20">
        <f t="shared" si="67"/>
        <v>0</v>
      </c>
      <c r="S479" s="20">
        <f>R479*[1]Factors!D466</f>
        <v>0</v>
      </c>
      <c r="T479" s="21">
        <f>R479*[1]Factors!D466*[1]Factors!E466</f>
        <v>0</v>
      </c>
      <c r="U479" s="17">
        <f>[1]Lib_RawData!AE290</f>
        <v>0</v>
      </c>
      <c r="V479" s="225"/>
      <c r="W479" s="18"/>
      <c r="X479" s="10"/>
      <c r="Y479" s="10"/>
      <c r="Z479" s="10"/>
      <c r="AA479" s="10"/>
      <c r="AB479" s="10">
        <f t="shared" si="61"/>
        <v>0</v>
      </c>
      <c r="AC479" s="10">
        <f t="shared" si="59"/>
        <v>0</v>
      </c>
      <c r="AD479" s="10"/>
      <c r="AE479" s="10"/>
      <c r="AF479" s="10">
        <f t="shared" si="62"/>
        <v>0</v>
      </c>
      <c r="AG479" s="18">
        <f t="shared" si="63"/>
        <v>0</v>
      </c>
      <c r="AH479" s="10"/>
      <c r="AI479" s="10">
        <f t="shared" si="64"/>
        <v>0</v>
      </c>
      <c r="AJ479" s="10"/>
      <c r="AK479" s="18">
        <f t="shared" si="68"/>
        <v>0</v>
      </c>
    </row>
    <row r="480" spans="1:37" s="20" customFormat="1">
      <c r="A480" s="31"/>
      <c r="B480" s="31"/>
      <c r="C480" s="94"/>
      <c r="D480" s="94"/>
      <c r="E480" s="94"/>
      <c r="F480" s="149"/>
      <c r="G480" s="14">
        <v>3</v>
      </c>
      <c r="H480" s="15">
        <v>2028</v>
      </c>
      <c r="I480" s="200">
        <v>2028</v>
      </c>
      <c r="J480" s="200">
        <v>2028</v>
      </c>
      <c r="K480" s="24" t="str">
        <f>[1]Lib_RawData!G291</f>
        <v>CFO</v>
      </c>
      <c r="L480" s="17"/>
      <c r="M480" s="10">
        <f t="shared" si="60"/>
        <v>0</v>
      </c>
      <c r="N480" s="10"/>
      <c r="O480" s="18">
        <f t="shared" si="65"/>
        <v>0</v>
      </c>
      <c r="P480" s="19">
        <f t="shared" si="66"/>
        <v>0</v>
      </c>
      <c r="Q480" s="20">
        <f>P480*[1]Factors!D467</f>
        <v>0</v>
      </c>
      <c r="R480" s="20">
        <f t="shared" si="67"/>
        <v>0</v>
      </c>
      <c r="S480" s="20">
        <f>R480*[1]Factors!D467</f>
        <v>0</v>
      </c>
      <c r="T480" s="21">
        <f>R480*[1]Factors!D467*[1]Factors!E467</f>
        <v>0</v>
      </c>
      <c r="U480" s="17">
        <f>[1]Lib_RawData!AE291</f>
        <v>0</v>
      </c>
      <c r="V480" s="225"/>
      <c r="W480" s="18"/>
      <c r="X480" s="10"/>
      <c r="Y480" s="10"/>
      <c r="Z480" s="10"/>
      <c r="AA480" s="10"/>
      <c r="AB480" s="10">
        <f t="shared" si="61"/>
        <v>0</v>
      </c>
      <c r="AC480" s="10">
        <f t="shared" si="59"/>
        <v>0</v>
      </c>
      <c r="AD480" s="10"/>
      <c r="AE480" s="10"/>
      <c r="AF480" s="10">
        <f t="shared" si="62"/>
        <v>0</v>
      </c>
      <c r="AG480" s="18">
        <f t="shared" si="63"/>
        <v>0</v>
      </c>
      <c r="AH480" s="10"/>
      <c r="AI480" s="10">
        <f t="shared" si="64"/>
        <v>0</v>
      </c>
      <c r="AJ480" s="10"/>
      <c r="AK480" s="18">
        <f t="shared" si="68"/>
        <v>0</v>
      </c>
    </row>
    <row r="481" spans="1:37" s="20" customFormat="1">
      <c r="A481" s="31"/>
      <c r="B481" s="31"/>
      <c r="C481" s="94"/>
      <c r="D481" s="94"/>
      <c r="E481" s="94"/>
      <c r="F481" s="149"/>
      <c r="G481" s="14">
        <v>4</v>
      </c>
      <c r="H481" s="15">
        <v>2028</v>
      </c>
      <c r="I481" s="200">
        <v>2028</v>
      </c>
      <c r="J481" s="200">
        <v>2029</v>
      </c>
      <c r="K481" s="24" t="str">
        <f>[1]Lib_RawData!G292</f>
        <v>CFO</v>
      </c>
      <c r="L481" s="17"/>
      <c r="M481" s="10">
        <f t="shared" si="60"/>
        <v>0</v>
      </c>
      <c r="N481" s="10"/>
      <c r="O481" s="18">
        <f t="shared" si="65"/>
        <v>0</v>
      </c>
      <c r="P481" s="19">
        <f t="shared" si="66"/>
        <v>0</v>
      </c>
      <c r="Q481" s="20">
        <f>P481*[1]Factors!D468</f>
        <v>0</v>
      </c>
      <c r="R481" s="20">
        <f t="shared" si="67"/>
        <v>0</v>
      </c>
      <c r="S481" s="20">
        <f>R481*[1]Factors!D468</f>
        <v>0</v>
      </c>
      <c r="T481" s="21">
        <f>R481*[1]Factors!D468*[1]Factors!E468</f>
        <v>0</v>
      </c>
      <c r="U481" s="17">
        <f>[1]Lib_RawData!AE292</f>
        <v>0</v>
      </c>
      <c r="V481" s="225"/>
      <c r="W481" s="18"/>
      <c r="X481" s="10"/>
      <c r="Y481" s="10"/>
      <c r="Z481" s="10"/>
      <c r="AA481" s="10"/>
      <c r="AB481" s="10">
        <f t="shared" si="61"/>
        <v>0</v>
      </c>
      <c r="AC481" s="10">
        <f t="shared" ref="AC481:AC511" si="69">AA481*U481+AB481*V481</f>
        <v>0</v>
      </c>
      <c r="AD481" s="10"/>
      <c r="AE481" s="10"/>
      <c r="AF481" s="10">
        <f t="shared" si="62"/>
        <v>0</v>
      </c>
      <c r="AG481" s="18">
        <f t="shared" si="63"/>
        <v>0</v>
      </c>
      <c r="AH481" s="10"/>
      <c r="AI481" s="10">
        <f t="shared" si="64"/>
        <v>0</v>
      </c>
      <c r="AJ481" s="10"/>
      <c r="AK481" s="18">
        <f t="shared" si="68"/>
        <v>0</v>
      </c>
    </row>
    <row r="482" spans="1:37" s="20" customFormat="1">
      <c r="A482" s="31"/>
      <c r="B482" s="31"/>
      <c r="C482" s="94"/>
      <c r="D482" s="94"/>
      <c r="E482" s="94"/>
      <c r="F482" s="149"/>
      <c r="G482" s="14">
        <v>5</v>
      </c>
      <c r="H482" s="15">
        <v>2028</v>
      </c>
      <c r="I482" s="200">
        <v>2028</v>
      </c>
      <c r="J482" s="200">
        <v>2029</v>
      </c>
      <c r="K482" s="24" t="str">
        <f>[1]Lib_RawData!G293</f>
        <v>CFO</v>
      </c>
      <c r="L482" s="17"/>
      <c r="M482" s="10">
        <f t="shared" si="60"/>
        <v>0</v>
      </c>
      <c r="N482" s="10"/>
      <c r="O482" s="18">
        <f t="shared" si="65"/>
        <v>0</v>
      </c>
      <c r="P482" s="19">
        <f t="shared" si="66"/>
        <v>0</v>
      </c>
      <c r="Q482" s="20">
        <f>P482*[1]Factors!D469</f>
        <v>0</v>
      </c>
      <c r="R482" s="20">
        <f t="shared" si="67"/>
        <v>0</v>
      </c>
      <c r="S482" s="20">
        <f>R482*[1]Factors!D469</f>
        <v>0</v>
      </c>
      <c r="T482" s="21">
        <f>R482*[1]Factors!D469*[1]Factors!E469</f>
        <v>0</v>
      </c>
      <c r="U482" s="17">
        <f>[1]Lib_RawData!AE293</f>
        <v>0</v>
      </c>
      <c r="V482" s="225"/>
      <c r="W482" s="18"/>
      <c r="X482" s="10"/>
      <c r="Y482" s="10"/>
      <c r="Z482" s="10"/>
      <c r="AA482" s="10"/>
      <c r="AB482" s="10">
        <f t="shared" si="61"/>
        <v>0</v>
      </c>
      <c r="AC482" s="10">
        <f t="shared" si="69"/>
        <v>0</v>
      </c>
      <c r="AD482" s="10"/>
      <c r="AE482" s="10"/>
      <c r="AF482" s="10">
        <f t="shared" si="62"/>
        <v>0</v>
      </c>
      <c r="AG482" s="18">
        <f t="shared" si="63"/>
        <v>0</v>
      </c>
      <c r="AH482" s="10"/>
      <c r="AI482" s="10">
        <f t="shared" si="64"/>
        <v>0</v>
      </c>
      <c r="AJ482" s="10"/>
      <c r="AK482" s="18">
        <f t="shared" si="68"/>
        <v>0</v>
      </c>
    </row>
    <row r="483" spans="1:37" s="20" customFormat="1">
      <c r="A483" s="31"/>
      <c r="B483" s="31"/>
      <c r="C483" s="94"/>
      <c r="D483" s="94"/>
      <c r="E483" s="94"/>
      <c r="F483" s="149"/>
      <c r="G483" s="14">
        <v>6</v>
      </c>
      <c r="H483" s="15">
        <v>2028</v>
      </c>
      <c r="I483" s="200">
        <v>2028</v>
      </c>
      <c r="J483" s="200">
        <v>2029</v>
      </c>
      <c r="K483" s="24" t="str">
        <f>[1]Lib_RawData!G294</f>
        <v>CFO</v>
      </c>
      <c r="L483" s="17"/>
      <c r="M483" s="10">
        <f t="shared" si="60"/>
        <v>0</v>
      </c>
      <c r="N483" s="10"/>
      <c r="O483" s="18">
        <f t="shared" si="65"/>
        <v>0</v>
      </c>
      <c r="P483" s="19">
        <f t="shared" si="66"/>
        <v>0</v>
      </c>
      <c r="Q483" s="20">
        <f>P483*[1]Factors!D470</f>
        <v>0</v>
      </c>
      <c r="R483" s="20">
        <f t="shared" si="67"/>
        <v>0</v>
      </c>
      <c r="S483" s="20">
        <f>R483*[1]Factors!D470</f>
        <v>0</v>
      </c>
      <c r="T483" s="21">
        <f>R483*[1]Factors!D470*[1]Factors!E470</f>
        <v>0</v>
      </c>
      <c r="U483" s="17">
        <f>[1]Lib_RawData!AE294</f>
        <v>0</v>
      </c>
      <c r="V483" s="225"/>
      <c r="W483" s="18"/>
      <c r="X483" s="10"/>
      <c r="Y483" s="10"/>
      <c r="Z483" s="10"/>
      <c r="AA483" s="10"/>
      <c r="AB483" s="10">
        <f t="shared" si="61"/>
        <v>0</v>
      </c>
      <c r="AC483" s="10">
        <f t="shared" si="69"/>
        <v>0</v>
      </c>
      <c r="AD483" s="10"/>
      <c r="AE483" s="10"/>
      <c r="AF483" s="10">
        <f t="shared" si="62"/>
        <v>0</v>
      </c>
      <c r="AG483" s="18">
        <f t="shared" si="63"/>
        <v>0</v>
      </c>
      <c r="AH483" s="10"/>
      <c r="AI483" s="10">
        <f t="shared" si="64"/>
        <v>0</v>
      </c>
      <c r="AJ483" s="10"/>
      <c r="AK483" s="18">
        <f t="shared" si="68"/>
        <v>0</v>
      </c>
    </row>
    <row r="484" spans="1:37" s="20" customFormat="1">
      <c r="A484" s="31"/>
      <c r="B484" s="31"/>
      <c r="C484" s="94"/>
      <c r="D484" s="94"/>
      <c r="E484" s="94"/>
      <c r="F484" s="149"/>
      <c r="G484" s="14">
        <v>7</v>
      </c>
      <c r="H484" s="15">
        <v>2028</v>
      </c>
      <c r="I484" s="200">
        <v>2029</v>
      </c>
      <c r="J484" s="200">
        <v>2029</v>
      </c>
      <c r="K484" s="24" t="str">
        <f>[1]Lib_RawData!G295</f>
        <v>CFO</v>
      </c>
      <c r="L484" s="17"/>
      <c r="M484" s="10">
        <f t="shared" si="60"/>
        <v>0</v>
      </c>
      <c r="N484" s="10"/>
      <c r="O484" s="18">
        <f t="shared" si="65"/>
        <v>0</v>
      </c>
      <c r="P484" s="19">
        <f t="shared" si="66"/>
        <v>0</v>
      </c>
      <c r="Q484" s="20">
        <f>P484*[1]Factors!D471</f>
        <v>0</v>
      </c>
      <c r="R484" s="20">
        <f t="shared" si="67"/>
        <v>0</v>
      </c>
      <c r="S484" s="20">
        <f>R484*[1]Factors!D471</f>
        <v>0</v>
      </c>
      <c r="T484" s="21">
        <f>R484*[1]Factors!D471*[1]Factors!E471</f>
        <v>0</v>
      </c>
      <c r="U484" s="17">
        <f>[1]Lib_RawData!AE295</f>
        <v>0</v>
      </c>
      <c r="V484" s="225"/>
      <c r="W484" s="18"/>
      <c r="X484" s="10"/>
      <c r="Y484" s="10"/>
      <c r="Z484" s="10"/>
      <c r="AA484" s="10"/>
      <c r="AB484" s="10">
        <f t="shared" si="61"/>
        <v>0</v>
      </c>
      <c r="AC484" s="10">
        <f t="shared" si="69"/>
        <v>0</v>
      </c>
      <c r="AD484" s="10"/>
      <c r="AE484" s="10"/>
      <c r="AF484" s="10">
        <f t="shared" si="62"/>
        <v>0</v>
      </c>
      <c r="AG484" s="18">
        <f t="shared" si="63"/>
        <v>0</v>
      </c>
      <c r="AH484" s="10"/>
      <c r="AI484" s="10">
        <f t="shared" si="64"/>
        <v>0</v>
      </c>
      <c r="AJ484" s="10"/>
      <c r="AK484" s="18">
        <f t="shared" si="68"/>
        <v>0</v>
      </c>
    </row>
    <row r="485" spans="1:37" s="20" customFormat="1">
      <c r="A485" s="31"/>
      <c r="B485" s="31"/>
      <c r="C485" s="94"/>
      <c r="D485" s="94"/>
      <c r="E485" s="94"/>
      <c r="F485" s="149"/>
      <c r="G485" s="14">
        <v>8</v>
      </c>
      <c r="H485" s="15">
        <v>2028</v>
      </c>
      <c r="I485" s="200">
        <v>2029</v>
      </c>
      <c r="J485" s="200">
        <v>2029</v>
      </c>
      <c r="K485" s="24" t="str">
        <f>[1]Lib_RawData!G296</f>
        <v>CFO</v>
      </c>
      <c r="L485" s="17"/>
      <c r="M485" s="10">
        <f t="shared" si="60"/>
        <v>0</v>
      </c>
      <c r="N485" s="10"/>
      <c r="O485" s="18">
        <f t="shared" si="65"/>
        <v>0</v>
      </c>
      <c r="P485" s="19">
        <f t="shared" si="66"/>
        <v>0</v>
      </c>
      <c r="Q485" s="20">
        <f>P485*[1]Factors!D472</f>
        <v>0</v>
      </c>
      <c r="R485" s="20">
        <f t="shared" si="67"/>
        <v>0</v>
      </c>
      <c r="S485" s="20">
        <f>R485*[1]Factors!D472</f>
        <v>0</v>
      </c>
      <c r="T485" s="21">
        <f>R485*[1]Factors!D472*[1]Factors!E472</f>
        <v>0</v>
      </c>
      <c r="U485" s="17">
        <f>[1]Lib_RawData!AE296</f>
        <v>0</v>
      </c>
      <c r="V485" s="225"/>
      <c r="W485" s="18"/>
      <c r="X485" s="10"/>
      <c r="Y485" s="10"/>
      <c r="Z485" s="10"/>
      <c r="AA485" s="10"/>
      <c r="AB485" s="10">
        <f t="shared" si="61"/>
        <v>0</v>
      </c>
      <c r="AC485" s="10">
        <f t="shared" si="69"/>
        <v>0</v>
      </c>
      <c r="AD485" s="10"/>
      <c r="AE485" s="10"/>
      <c r="AF485" s="10">
        <f t="shared" si="62"/>
        <v>0</v>
      </c>
      <c r="AG485" s="18">
        <f t="shared" si="63"/>
        <v>0</v>
      </c>
      <c r="AH485" s="10"/>
      <c r="AI485" s="10">
        <f t="shared" si="64"/>
        <v>0</v>
      </c>
      <c r="AJ485" s="10"/>
      <c r="AK485" s="18">
        <f t="shared" si="68"/>
        <v>0</v>
      </c>
    </row>
    <row r="486" spans="1:37" s="20" customFormat="1">
      <c r="A486" s="31"/>
      <c r="B486" s="31"/>
      <c r="C486" s="94"/>
      <c r="D486" s="94"/>
      <c r="E486" s="94"/>
      <c r="F486" s="149"/>
      <c r="G486" s="14">
        <v>9</v>
      </c>
      <c r="H486" s="15">
        <v>2028</v>
      </c>
      <c r="I486" s="200">
        <v>2029</v>
      </c>
      <c r="J486" s="200">
        <v>2029</v>
      </c>
      <c r="K486" s="24" t="str">
        <f>[1]Lib_RawData!G297</f>
        <v>CFO</v>
      </c>
      <c r="L486" s="17"/>
      <c r="M486" s="10">
        <f t="shared" si="60"/>
        <v>0</v>
      </c>
      <c r="N486" s="10"/>
      <c r="O486" s="18">
        <f t="shared" si="65"/>
        <v>0</v>
      </c>
      <c r="P486" s="19">
        <f t="shared" si="66"/>
        <v>0</v>
      </c>
      <c r="Q486" s="20">
        <f>P486*[1]Factors!D473</f>
        <v>0</v>
      </c>
      <c r="R486" s="20">
        <f t="shared" si="67"/>
        <v>0</v>
      </c>
      <c r="S486" s="20">
        <f>R486*[1]Factors!D473</f>
        <v>0</v>
      </c>
      <c r="T486" s="21">
        <f>R486*[1]Factors!D473*[1]Factors!E473</f>
        <v>0</v>
      </c>
      <c r="U486" s="17">
        <f>[1]Lib_RawData!AE297</f>
        <v>0</v>
      </c>
      <c r="V486" s="225"/>
      <c r="W486" s="18"/>
      <c r="X486" s="10"/>
      <c r="Y486" s="10"/>
      <c r="Z486" s="10"/>
      <c r="AA486" s="10"/>
      <c r="AB486" s="10">
        <f t="shared" si="61"/>
        <v>0</v>
      </c>
      <c r="AC486" s="10">
        <f t="shared" si="69"/>
        <v>0</v>
      </c>
      <c r="AD486" s="10"/>
      <c r="AE486" s="10"/>
      <c r="AF486" s="10">
        <f t="shared" si="62"/>
        <v>0</v>
      </c>
      <c r="AG486" s="18">
        <f t="shared" si="63"/>
        <v>0</v>
      </c>
      <c r="AH486" s="10"/>
      <c r="AI486" s="10">
        <f t="shared" si="64"/>
        <v>0</v>
      </c>
      <c r="AJ486" s="10"/>
      <c r="AK486" s="18">
        <f t="shared" si="68"/>
        <v>0</v>
      </c>
    </row>
    <row r="487" spans="1:37" s="20" customFormat="1">
      <c r="A487" s="31"/>
      <c r="B487" s="31"/>
      <c r="C487" s="94"/>
      <c r="D487" s="94"/>
      <c r="E487" s="94"/>
      <c r="F487" s="149"/>
      <c r="G487" s="14">
        <v>10</v>
      </c>
      <c r="H487" s="15">
        <v>2028</v>
      </c>
      <c r="I487" s="200">
        <v>2029</v>
      </c>
      <c r="J487" s="200">
        <v>2029</v>
      </c>
      <c r="K487" s="24" t="str">
        <f>[1]Lib_RawData!G298</f>
        <v>CFO</v>
      </c>
      <c r="L487" s="17"/>
      <c r="M487" s="10">
        <f t="shared" si="60"/>
        <v>0</v>
      </c>
      <c r="N487" s="10"/>
      <c r="O487" s="18">
        <f t="shared" si="65"/>
        <v>0</v>
      </c>
      <c r="P487" s="19">
        <f t="shared" si="66"/>
        <v>0</v>
      </c>
      <c r="Q487" s="20">
        <f>P487*[1]Factors!D474</f>
        <v>0</v>
      </c>
      <c r="R487" s="20">
        <f t="shared" si="67"/>
        <v>0</v>
      </c>
      <c r="S487" s="20">
        <f>R487*[1]Factors!D474</f>
        <v>0</v>
      </c>
      <c r="T487" s="21">
        <f>R487*[1]Factors!D474*[1]Factors!E474</f>
        <v>0</v>
      </c>
      <c r="U487" s="17">
        <f>[1]Lib_RawData!AE298</f>
        <v>0</v>
      </c>
      <c r="V487" s="225"/>
      <c r="W487" s="18"/>
      <c r="X487" s="10"/>
      <c r="Y487" s="10"/>
      <c r="Z487" s="10"/>
      <c r="AA487" s="10"/>
      <c r="AB487" s="10">
        <f t="shared" si="61"/>
        <v>0</v>
      </c>
      <c r="AC487" s="10">
        <f t="shared" si="69"/>
        <v>0</v>
      </c>
      <c r="AD487" s="10"/>
      <c r="AE487" s="10"/>
      <c r="AF487" s="10">
        <f t="shared" si="62"/>
        <v>0</v>
      </c>
      <c r="AG487" s="18">
        <f t="shared" si="63"/>
        <v>0</v>
      </c>
      <c r="AH487" s="10"/>
      <c r="AI487" s="10">
        <f t="shared" si="64"/>
        <v>0</v>
      </c>
      <c r="AJ487" s="10"/>
      <c r="AK487" s="18">
        <f t="shared" si="68"/>
        <v>0</v>
      </c>
    </row>
    <row r="488" spans="1:37" s="20" customFormat="1">
      <c r="A488" s="31"/>
      <c r="B488" s="31"/>
      <c r="C488" s="94"/>
      <c r="D488" s="94"/>
      <c r="E488" s="94"/>
      <c r="F488" s="149"/>
      <c r="G488" s="14">
        <v>11</v>
      </c>
      <c r="H488" s="15">
        <v>2028</v>
      </c>
      <c r="I488" s="200">
        <v>2029</v>
      </c>
      <c r="J488" s="200">
        <v>2029</v>
      </c>
      <c r="K488" s="24" t="str">
        <f>[1]Lib_RawData!G299</f>
        <v>CFO</v>
      </c>
      <c r="L488" s="17"/>
      <c r="M488" s="10">
        <f t="shared" si="60"/>
        <v>0</v>
      </c>
      <c r="N488" s="10"/>
      <c r="O488" s="18">
        <f t="shared" si="65"/>
        <v>0</v>
      </c>
      <c r="P488" s="19">
        <f t="shared" si="66"/>
        <v>0</v>
      </c>
      <c r="Q488" s="20">
        <f>P488*[1]Factors!D475</f>
        <v>0</v>
      </c>
      <c r="R488" s="20">
        <f t="shared" si="67"/>
        <v>0</v>
      </c>
      <c r="S488" s="20">
        <f>R488*[1]Factors!D475</f>
        <v>0</v>
      </c>
      <c r="T488" s="21">
        <f>R488*[1]Factors!D475*[1]Factors!E475</f>
        <v>0</v>
      </c>
      <c r="U488" s="17">
        <f>[1]Lib_RawData!AE299</f>
        <v>0</v>
      </c>
      <c r="V488" s="225"/>
      <c r="W488" s="18"/>
      <c r="X488" s="10"/>
      <c r="Y488" s="10"/>
      <c r="Z488" s="10"/>
      <c r="AA488" s="10"/>
      <c r="AB488" s="10">
        <f t="shared" si="61"/>
        <v>0</v>
      </c>
      <c r="AC488" s="10">
        <f t="shared" si="69"/>
        <v>0</v>
      </c>
      <c r="AD488" s="10"/>
      <c r="AE488" s="10"/>
      <c r="AF488" s="10">
        <f t="shared" si="62"/>
        <v>0</v>
      </c>
      <c r="AG488" s="18">
        <f t="shared" si="63"/>
        <v>0</v>
      </c>
      <c r="AH488" s="10"/>
      <c r="AI488" s="10">
        <f t="shared" si="64"/>
        <v>0</v>
      </c>
      <c r="AJ488" s="10"/>
      <c r="AK488" s="18">
        <f t="shared" si="68"/>
        <v>0</v>
      </c>
    </row>
    <row r="489" spans="1:37" s="20" customFormat="1">
      <c r="A489" s="31"/>
      <c r="B489" s="31"/>
      <c r="C489" s="94"/>
      <c r="D489" s="94"/>
      <c r="E489" s="94"/>
      <c r="F489" s="149"/>
      <c r="G489" s="14">
        <v>12</v>
      </c>
      <c r="H489" s="15">
        <v>2028</v>
      </c>
      <c r="I489" s="200">
        <v>2029</v>
      </c>
      <c r="J489" s="200">
        <v>2029</v>
      </c>
      <c r="K489" s="24" t="str">
        <f>[1]Lib_RawData!G300</f>
        <v>CFO</v>
      </c>
      <c r="L489" s="17"/>
      <c r="M489" s="10">
        <f t="shared" si="60"/>
        <v>0</v>
      </c>
      <c r="N489" s="10"/>
      <c r="O489" s="18">
        <f t="shared" si="65"/>
        <v>0</v>
      </c>
      <c r="P489" s="19">
        <f t="shared" si="66"/>
        <v>0</v>
      </c>
      <c r="Q489" s="20">
        <f>P489*[1]Factors!D476</f>
        <v>0</v>
      </c>
      <c r="R489" s="20">
        <f t="shared" si="67"/>
        <v>0</v>
      </c>
      <c r="S489" s="20">
        <f>R489*[1]Factors!D476</f>
        <v>0</v>
      </c>
      <c r="T489" s="21">
        <f>R489*[1]Factors!D476*[1]Factors!E476</f>
        <v>0</v>
      </c>
      <c r="U489" s="17">
        <f>[1]Lib_RawData!AE300</f>
        <v>0</v>
      </c>
      <c r="V489" s="225"/>
      <c r="W489" s="18"/>
      <c r="X489" s="10"/>
      <c r="Y489" s="10"/>
      <c r="Z489" s="10"/>
      <c r="AA489" s="10"/>
      <c r="AB489" s="10">
        <f t="shared" si="61"/>
        <v>0</v>
      </c>
      <c r="AC489" s="10">
        <f t="shared" si="69"/>
        <v>0</v>
      </c>
      <c r="AD489" s="10"/>
      <c r="AE489" s="10"/>
      <c r="AF489" s="10">
        <f t="shared" si="62"/>
        <v>0</v>
      </c>
      <c r="AG489" s="18">
        <f t="shared" si="63"/>
        <v>0</v>
      </c>
      <c r="AH489" s="10"/>
      <c r="AI489" s="10">
        <f t="shared" si="64"/>
        <v>0</v>
      </c>
      <c r="AJ489" s="10"/>
      <c r="AK489" s="18">
        <f t="shared" si="68"/>
        <v>0</v>
      </c>
    </row>
    <row r="490" spans="1:37" s="20" customFormat="1">
      <c r="A490" s="31"/>
      <c r="B490" s="31"/>
      <c r="C490" s="94"/>
      <c r="D490" s="94"/>
      <c r="E490" s="94"/>
      <c r="F490" s="149"/>
      <c r="G490" s="14">
        <v>1</v>
      </c>
      <c r="H490" s="15">
        <v>2029</v>
      </c>
      <c r="I490" s="200">
        <v>2029</v>
      </c>
      <c r="J490" s="200">
        <v>2029</v>
      </c>
      <c r="K490" s="24" t="str">
        <f>[1]Lib_RawData!G301</f>
        <v>CFO</v>
      </c>
      <c r="L490" s="17"/>
      <c r="M490" s="10">
        <f t="shared" si="60"/>
        <v>0</v>
      </c>
      <c r="N490" s="10"/>
      <c r="O490" s="18">
        <f t="shared" si="65"/>
        <v>0</v>
      </c>
      <c r="P490" s="19">
        <f t="shared" si="66"/>
        <v>0</v>
      </c>
      <c r="Q490" s="20">
        <f>P490*[1]Factors!D477</f>
        <v>0</v>
      </c>
      <c r="R490" s="20">
        <f t="shared" si="67"/>
        <v>0</v>
      </c>
      <c r="S490" s="20">
        <f>R490*[1]Factors!D477</f>
        <v>0</v>
      </c>
      <c r="T490" s="21">
        <f>R490*[1]Factors!D477*[1]Factors!E477</f>
        <v>0</v>
      </c>
      <c r="U490" s="17">
        <f>[1]Lib_RawData!AE301</f>
        <v>0</v>
      </c>
      <c r="V490" s="225"/>
      <c r="W490" s="18"/>
      <c r="X490" s="10"/>
      <c r="Y490" s="10"/>
      <c r="Z490" s="10"/>
      <c r="AA490" s="10"/>
      <c r="AB490" s="10">
        <f t="shared" si="61"/>
        <v>0</v>
      </c>
      <c r="AC490" s="10">
        <f t="shared" si="69"/>
        <v>0</v>
      </c>
      <c r="AD490" s="10"/>
      <c r="AE490" s="10"/>
      <c r="AF490" s="10">
        <f t="shared" si="62"/>
        <v>0</v>
      </c>
      <c r="AG490" s="18">
        <f t="shared" si="63"/>
        <v>0</v>
      </c>
      <c r="AH490" s="10"/>
      <c r="AI490" s="10">
        <f t="shared" si="64"/>
        <v>0</v>
      </c>
      <c r="AJ490" s="10"/>
      <c r="AK490" s="18">
        <f t="shared" si="68"/>
        <v>0</v>
      </c>
    </row>
    <row r="491" spans="1:37" s="20" customFormat="1">
      <c r="A491" s="31"/>
      <c r="B491" s="31"/>
      <c r="C491" s="94"/>
      <c r="D491" s="94"/>
      <c r="E491" s="94"/>
      <c r="F491" s="149"/>
      <c r="G491" s="14">
        <v>2</v>
      </c>
      <c r="H491" s="15">
        <v>2029</v>
      </c>
      <c r="I491" s="200">
        <v>2029</v>
      </c>
      <c r="J491" s="200">
        <v>2029</v>
      </c>
      <c r="K491" s="24" t="str">
        <f>[1]Lib_RawData!G302</f>
        <v>CFO</v>
      </c>
      <c r="L491" s="17"/>
      <c r="M491" s="10">
        <f t="shared" si="60"/>
        <v>0</v>
      </c>
      <c r="N491" s="10"/>
      <c r="O491" s="18">
        <f t="shared" si="65"/>
        <v>0</v>
      </c>
      <c r="P491" s="19">
        <f t="shared" si="66"/>
        <v>0</v>
      </c>
      <c r="Q491" s="20">
        <f>P491*[1]Factors!D478</f>
        <v>0</v>
      </c>
      <c r="R491" s="20">
        <f t="shared" si="67"/>
        <v>0</v>
      </c>
      <c r="S491" s="20">
        <f>R491*[1]Factors!D478</f>
        <v>0</v>
      </c>
      <c r="T491" s="21">
        <f>R491*[1]Factors!D478*[1]Factors!E478</f>
        <v>0</v>
      </c>
      <c r="U491" s="17">
        <f>[1]Lib_RawData!AE302</f>
        <v>0</v>
      </c>
      <c r="V491" s="225"/>
      <c r="W491" s="18"/>
      <c r="X491" s="10"/>
      <c r="Y491" s="10"/>
      <c r="Z491" s="10"/>
      <c r="AA491" s="10"/>
      <c r="AB491" s="10">
        <f t="shared" si="61"/>
        <v>0</v>
      </c>
      <c r="AC491" s="10">
        <f t="shared" si="69"/>
        <v>0</v>
      </c>
      <c r="AD491" s="10"/>
      <c r="AE491" s="10"/>
      <c r="AF491" s="10">
        <f t="shared" si="62"/>
        <v>0</v>
      </c>
      <c r="AG491" s="18">
        <f t="shared" si="63"/>
        <v>0</v>
      </c>
      <c r="AH491" s="10"/>
      <c r="AI491" s="10">
        <f t="shared" si="64"/>
        <v>0</v>
      </c>
      <c r="AJ491" s="10"/>
      <c r="AK491" s="18">
        <f t="shared" si="68"/>
        <v>0</v>
      </c>
    </row>
    <row r="492" spans="1:37" s="20" customFormat="1">
      <c r="A492" s="31"/>
      <c r="B492" s="31"/>
      <c r="C492" s="94"/>
      <c r="D492" s="94"/>
      <c r="E492" s="94"/>
      <c r="F492" s="149"/>
      <c r="G492" s="14">
        <v>3</v>
      </c>
      <c r="H492" s="15">
        <v>2029</v>
      </c>
      <c r="I492" s="200">
        <v>2029</v>
      </c>
      <c r="J492" s="200">
        <v>2029</v>
      </c>
      <c r="K492" s="24" t="str">
        <f>[1]Lib_RawData!G303</f>
        <v>CFO</v>
      </c>
      <c r="L492" s="17"/>
      <c r="M492" s="10">
        <f t="shared" si="60"/>
        <v>0</v>
      </c>
      <c r="N492" s="10"/>
      <c r="O492" s="18">
        <f t="shared" si="65"/>
        <v>0</v>
      </c>
      <c r="P492" s="19">
        <f t="shared" si="66"/>
        <v>0</v>
      </c>
      <c r="Q492" s="20">
        <f>P492*[1]Factors!D479</f>
        <v>0</v>
      </c>
      <c r="R492" s="20">
        <f t="shared" si="67"/>
        <v>0</v>
      </c>
      <c r="S492" s="20">
        <f>R492*[1]Factors!D479</f>
        <v>0</v>
      </c>
      <c r="T492" s="21">
        <f>R492*[1]Factors!D479*[1]Factors!E479</f>
        <v>0</v>
      </c>
      <c r="U492" s="17">
        <f>[1]Lib_RawData!AE303</f>
        <v>0</v>
      </c>
      <c r="V492" s="225"/>
      <c r="W492" s="18"/>
      <c r="X492" s="10"/>
      <c r="Y492" s="10"/>
      <c r="Z492" s="10"/>
      <c r="AA492" s="10"/>
      <c r="AB492" s="10">
        <f t="shared" si="61"/>
        <v>0</v>
      </c>
      <c r="AC492" s="10">
        <f t="shared" si="69"/>
        <v>0</v>
      </c>
      <c r="AD492" s="10"/>
      <c r="AE492" s="10"/>
      <c r="AF492" s="10">
        <f t="shared" si="62"/>
        <v>0</v>
      </c>
      <c r="AG492" s="18">
        <f t="shared" si="63"/>
        <v>0</v>
      </c>
      <c r="AH492" s="10"/>
      <c r="AI492" s="10">
        <f t="shared" si="64"/>
        <v>0</v>
      </c>
      <c r="AJ492" s="10"/>
      <c r="AK492" s="18">
        <f t="shared" si="68"/>
        <v>0</v>
      </c>
    </row>
    <row r="493" spans="1:37" s="20" customFormat="1">
      <c r="A493" s="31"/>
      <c r="B493" s="31"/>
      <c r="C493" s="94"/>
      <c r="D493" s="94"/>
      <c r="E493" s="94"/>
      <c r="F493" s="149"/>
      <c r="G493" s="14">
        <v>4</v>
      </c>
      <c r="H493" s="15">
        <v>2029</v>
      </c>
      <c r="I493" s="200">
        <v>2029</v>
      </c>
      <c r="J493" s="200">
        <v>2030</v>
      </c>
      <c r="K493" s="24" t="str">
        <f>[1]Lib_RawData!G304</f>
        <v>CFO</v>
      </c>
      <c r="L493" s="17"/>
      <c r="M493" s="10">
        <f t="shared" si="60"/>
        <v>0</v>
      </c>
      <c r="N493" s="10"/>
      <c r="O493" s="18">
        <f t="shared" si="65"/>
        <v>0</v>
      </c>
      <c r="P493" s="19">
        <f t="shared" si="66"/>
        <v>0</v>
      </c>
      <c r="Q493" s="20">
        <f>P493*[1]Factors!D480</f>
        <v>0</v>
      </c>
      <c r="R493" s="20">
        <f t="shared" si="67"/>
        <v>0</v>
      </c>
      <c r="S493" s="20">
        <f>R493*[1]Factors!D480</f>
        <v>0</v>
      </c>
      <c r="T493" s="21">
        <f>R493*[1]Factors!D480*[1]Factors!E480</f>
        <v>0</v>
      </c>
      <c r="U493" s="17">
        <f>[1]Lib_RawData!AE304</f>
        <v>0</v>
      </c>
      <c r="V493" s="225"/>
      <c r="W493" s="18"/>
      <c r="X493" s="10"/>
      <c r="Y493" s="10"/>
      <c r="Z493" s="10"/>
      <c r="AA493" s="10"/>
      <c r="AB493" s="10">
        <f t="shared" si="61"/>
        <v>0</v>
      </c>
      <c r="AC493" s="10">
        <f t="shared" si="69"/>
        <v>0</v>
      </c>
      <c r="AD493" s="10"/>
      <c r="AE493" s="10"/>
      <c r="AF493" s="10">
        <f t="shared" si="62"/>
        <v>0</v>
      </c>
      <c r="AG493" s="18">
        <f t="shared" si="63"/>
        <v>0</v>
      </c>
      <c r="AH493" s="10"/>
      <c r="AI493" s="10">
        <f t="shared" si="64"/>
        <v>0</v>
      </c>
      <c r="AJ493" s="10"/>
      <c r="AK493" s="18">
        <f t="shared" si="68"/>
        <v>0</v>
      </c>
    </row>
    <row r="494" spans="1:37" s="20" customFormat="1">
      <c r="A494" s="31"/>
      <c r="B494" s="31"/>
      <c r="C494" s="94"/>
      <c r="D494" s="94"/>
      <c r="E494" s="94"/>
      <c r="F494" s="149"/>
      <c r="G494" s="14">
        <v>5</v>
      </c>
      <c r="H494" s="15">
        <v>2029</v>
      </c>
      <c r="I494" s="200">
        <v>2029</v>
      </c>
      <c r="J494" s="200">
        <v>2030</v>
      </c>
      <c r="K494" s="24" t="str">
        <f>[1]Lib_RawData!G305</f>
        <v>CFO</v>
      </c>
      <c r="L494" s="17"/>
      <c r="M494" s="10">
        <f t="shared" si="60"/>
        <v>0</v>
      </c>
      <c r="N494" s="10"/>
      <c r="O494" s="18">
        <f t="shared" si="65"/>
        <v>0</v>
      </c>
      <c r="P494" s="19">
        <f t="shared" si="66"/>
        <v>0</v>
      </c>
      <c r="Q494" s="20">
        <f>P494*[1]Factors!D481</f>
        <v>0</v>
      </c>
      <c r="R494" s="20">
        <f t="shared" si="67"/>
        <v>0</v>
      </c>
      <c r="S494" s="20">
        <f>R494*[1]Factors!D481</f>
        <v>0</v>
      </c>
      <c r="T494" s="21">
        <f>R494*[1]Factors!D481*[1]Factors!E481</f>
        <v>0</v>
      </c>
      <c r="U494" s="17">
        <f>[1]Lib_RawData!AE305</f>
        <v>0</v>
      </c>
      <c r="V494" s="225"/>
      <c r="W494" s="18"/>
      <c r="X494" s="10"/>
      <c r="Y494" s="10"/>
      <c r="Z494" s="10"/>
      <c r="AA494" s="10"/>
      <c r="AB494" s="10">
        <f t="shared" si="61"/>
        <v>0</v>
      </c>
      <c r="AC494" s="10">
        <f t="shared" si="69"/>
        <v>0</v>
      </c>
      <c r="AD494" s="10"/>
      <c r="AE494" s="10"/>
      <c r="AF494" s="10">
        <f t="shared" si="62"/>
        <v>0</v>
      </c>
      <c r="AG494" s="18">
        <f t="shared" si="63"/>
        <v>0</v>
      </c>
      <c r="AH494" s="10"/>
      <c r="AI494" s="10">
        <f t="shared" si="64"/>
        <v>0</v>
      </c>
      <c r="AJ494" s="10"/>
      <c r="AK494" s="18">
        <f t="shared" si="68"/>
        <v>0</v>
      </c>
    </row>
    <row r="495" spans="1:37" s="20" customFormat="1">
      <c r="A495" s="31"/>
      <c r="B495" s="31"/>
      <c r="C495" s="94"/>
      <c r="D495" s="94"/>
      <c r="E495" s="94"/>
      <c r="F495" s="149"/>
      <c r="G495" s="14">
        <v>6</v>
      </c>
      <c r="H495" s="15">
        <v>2029</v>
      </c>
      <c r="I495" s="200">
        <v>2029</v>
      </c>
      <c r="J495" s="200">
        <v>2030</v>
      </c>
      <c r="K495" s="24" t="str">
        <f>[1]Lib_RawData!G306</f>
        <v>CFO</v>
      </c>
      <c r="L495" s="17"/>
      <c r="M495" s="10">
        <f t="shared" si="60"/>
        <v>0</v>
      </c>
      <c r="N495" s="10"/>
      <c r="O495" s="18">
        <f t="shared" si="65"/>
        <v>0</v>
      </c>
      <c r="P495" s="19">
        <f t="shared" si="66"/>
        <v>0</v>
      </c>
      <c r="Q495" s="20">
        <f>P495*[1]Factors!D482</f>
        <v>0</v>
      </c>
      <c r="R495" s="20">
        <f t="shared" si="67"/>
        <v>0</v>
      </c>
      <c r="S495" s="20">
        <f>R495*[1]Factors!D482</f>
        <v>0</v>
      </c>
      <c r="T495" s="21">
        <f>R495*[1]Factors!D482*[1]Factors!E482</f>
        <v>0</v>
      </c>
      <c r="U495" s="17">
        <f>[1]Lib_RawData!AE306</f>
        <v>0</v>
      </c>
      <c r="V495" s="225"/>
      <c r="W495" s="18"/>
      <c r="X495" s="10"/>
      <c r="Y495" s="10"/>
      <c r="Z495" s="10"/>
      <c r="AA495" s="10"/>
      <c r="AB495" s="10">
        <f t="shared" si="61"/>
        <v>0</v>
      </c>
      <c r="AC495" s="10">
        <f t="shared" si="69"/>
        <v>0</v>
      </c>
      <c r="AD495" s="10"/>
      <c r="AE495" s="10"/>
      <c r="AF495" s="10">
        <f t="shared" si="62"/>
        <v>0</v>
      </c>
      <c r="AG495" s="18">
        <f t="shared" si="63"/>
        <v>0</v>
      </c>
      <c r="AH495" s="10"/>
      <c r="AI495" s="10">
        <f t="shared" si="64"/>
        <v>0</v>
      </c>
      <c r="AJ495" s="10"/>
      <c r="AK495" s="18">
        <f t="shared" si="68"/>
        <v>0</v>
      </c>
    </row>
    <row r="496" spans="1:37" s="20" customFormat="1">
      <c r="A496" s="31"/>
      <c r="B496" s="31"/>
      <c r="C496" s="94"/>
      <c r="D496" s="94"/>
      <c r="E496" s="94"/>
      <c r="F496" s="149"/>
      <c r="G496" s="14">
        <v>7</v>
      </c>
      <c r="H496" s="15">
        <v>2029</v>
      </c>
      <c r="I496" s="200">
        <v>2030</v>
      </c>
      <c r="J496" s="200">
        <v>2030</v>
      </c>
      <c r="K496" s="24" t="str">
        <f>[1]Lib_RawData!G307</f>
        <v>CFO</v>
      </c>
      <c r="L496" s="17"/>
      <c r="M496" s="10">
        <f t="shared" si="60"/>
        <v>0</v>
      </c>
      <c r="N496" s="10"/>
      <c r="O496" s="18">
        <f t="shared" si="65"/>
        <v>0</v>
      </c>
      <c r="P496" s="19">
        <f t="shared" si="66"/>
        <v>0</v>
      </c>
      <c r="Q496" s="20">
        <f>P496*[1]Factors!D483</f>
        <v>0</v>
      </c>
      <c r="R496" s="20">
        <f t="shared" si="67"/>
        <v>0</v>
      </c>
      <c r="S496" s="20">
        <f>R496*[1]Factors!D483</f>
        <v>0</v>
      </c>
      <c r="T496" s="21">
        <f>R496*[1]Factors!D483*[1]Factors!E483</f>
        <v>0</v>
      </c>
      <c r="U496" s="17">
        <f>[1]Lib_RawData!AE307</f>
        <v>0</v>
      </c>
      <c r="V496" s="225"/>
      <c r="W496" s="18"/>
      <c r="X496" s="10"/>
      <c r="Y496" s="10"/>
      <c r="Z496" s="10"/>
      <c r="AA496" s="10"/>
      <c r="AB496" s="10">
        <f t="shared" si="61"/>
        <v>0</v>
      </c>
      <c r="AC496" s="10">
        <f t="shared" si="69"/>
        <v>0</v>
      </c>
      <c r="AD496" s="10"/>
      <c r="AE496" s="10"/>
      <c r="AF496" s="10">
        <f t="shared" si="62"/>
        <v>0</v>
      </c>
      <c r="AG496" s="18">
        <f t="shared" si="63"/>
        <v>0</v>
      </c>
      <c r="AH496" s="10"/>
      <c r="AI496" s="10">
        <f t="shared" si="64"/>
        <v>0</v>
      </c>
      <c r="AJ496" s="10"/>
      <c r="AK496" s="18">
        <f t="shared" si="68"/>
        <v>0</v>
      </c>
    </row>
    <row r="497" spans="1:37" s="20" customFormat="1">
      <c r="A497" s="31"/>
      <c r="B497" s="31"/>
      <c r="C497" s="94"/>
      <c r="D497" s="94"/>
      <c r="E497" s="94"/>
      <c r="F497" s="149"/>
      <c r="G497" s="14">
        <v>8</v>
      </c>
      <c r="H497" s="15">
        <v>2029</v>
      </c>
      <c r="I497" s="200">
        <v>2030</v>
      </c>
      <c r="J497" s="200">
        <v>2030</v>
      </c>
      <c r="K497" s="24" t="str">
        <f>[1]Lib_RawData!G308</f>
        <v>CFO</v>
      </c>
      <c r="L497" s="17"/>
      <c r="M497" s="10">
        <f t="shared" si="60"/>
        <v>0</v>
      </c>
      <c r="N497" s="10"/>
      <c r="O497" s="18">
        <f t="shared" si="65"/>
        <v>0</v>
      </c>
      <c r="P497" s="19">
        <f t="shared" si="66"/>
        <v>0</v>
      </c>
      <c r="Q497" s="20">
        <f>P497*[1]Factors!D484</f>
        <v>0</v>
      </c>
      <c r="R497" s="20">
        <f t="shared" si="67"/>
        <v>0</v>
      </c>
      <c r="S497" s="20">
        <f>R497*[1]Factors!D484</f>
        <v>0</v>
      </c>
      <c r="T497" s="21">
        <f>R497*[1]Factors!D484*[1]Factors!E484</f>
        <v>0</v>
      </c>
      <c r="U497" s="17">
        <f>[1]Lib_RawData!AE308</f>
        <v>0</v>
      </c>
      <c r="V497" s="225"/>
      <c r="W497" s="18"/>
      <c r="X497" s="10"/>
      <c r="Y497" s="10"/>
      <c r="Z497" s="10"/>
      <c r="AA497" s="10"/>
      <c r="AB497" s="10">
        <f t="shared" si="61"/>
        <v>0</v>
      </c>
      <c r="AC497" s="10">
        <f t="shared" si="69"/>
        <v>0</v>
      </c>
      <c r="AD497" s="10"/>
      <c r="AE497" s="10"/>
      <c r="AF497" s="10">
        <f t="shared" si="62"/>
        <v>0</v>
      </c>
      <c r="AG497" s="18">
        <f t="shared" si="63"/>
        <v>0</v>
      </c>
      <c r="AH497" s="10"/>
      <c r="AI497" s="10">
        <f t="shared" si="64"/>
        <v>0</v>
      </c>
      <c r="AJ497" s="10"/>
      <c r="AK497" s="18">
        <f t="shared" si="68"/>
        <v>0</v>
      </c>
    </row>
    <row r="498" spans="1:37" s="20" customFormat="1">
      <c r="A498" s="31"/>
      <c r="B498" s="31"/>
      <c r="C498" s="94"/>
      <c r="D498" s="94"/>
      <c r="E498" s="94"/>
      <c r="F498" s="149"/>
      <c r="G498" s="14">
        <v>9</v>
      </c>
      <c r="H498" s="15">
        <v>2029</v>
      </c>
      <c r="I498" s="200">
        <v>2030</v>
      </c>
      <c r="J498" s="200">
        <v>2030</v>
      </c>
      <c r="K498" s="24" t="str">
        <f>[1]Lib_RawData!G309</f>
        <v>CFO</v>
      </c>
      <c r="L498" s="17"/>
      <c r="M498" s="10">
        <f t="shared" si="60"/>
        <v>0</v>
      </c>
      <c r="N498" s="10"/>
      <c r="O498" s="18">
        <f t="shared" si="65"/>
        <v>0</v>
      </c>
      <c r="P498" s="19">
        <f t="shared" si="66"/>
        <v>0</v>
      </c>
      <c r="Q498" s="20">
        <f>P498*[1]Factors!D485</f>
        <v>0</v>
      </c>
      <c r="R498" s="20">
        <f t="shared" si="67"/>
        <v>0</v>
      </c>
      <c r="S498" s="20">
        <f>R498*[1]Factors!D485</f>
        <v>0</v>
      </c>
      <c r="T498" s="21">
        <f>R498*[1]Factors!D485*[1]Factors!E485</f>
        <v>0</v>
      </c>
      <c r="U498" s="17">
        <f>[1]Lib_RawData!AE309</f>
        <v>0</v>
      </c>
      <c r="V498" s="225"/>
      <c r="W498" s="18"/>
      <c r="X498" s="10"/>
      <c r="Y498" s="10"/>
      <c r="Z498" s="10"/>
      <c r="AA498" s="10"/>
      <c r="AB498" s="10">
        <f t="shared" si="61"/>
        <v>0</v>
      </c>
      <c r="AC498" s="10">
        <f t="shared" si="69"/>
        <v>0</v>
      </c>
      <c r="AD498" s="10"/>
      <c r="AE498" s="10"/>
      <c r="AF498" s="10">
        <f t="shared" si="62"/>
        <v>0</v>
      </c>
      <c r="AG498" s="18">
        <f t="shared" si="63"/>
        <v>0</v>
      </c>
      <c r="AH498" s="10"/>
      <c r="AI498" s="10">
        <f t="shared" si="64"/>
        <v>0</v>
      </c>
      <c r="AJ498" s="10"/>
      <c r="AK498" s="18">
        <f t="shared" si="68"/>
        <v>0</v>
      </c>
    </row>
    <row r="499" spans="1:37" s="20" customFormat="1">
      <c r="A499" s="31"/>
      <c r="B499" s="31"/>
      <c r="C499" s="94"/>
      <c r="D499" s="94"/>
      <c r="E499" s="94"/>
      <c r="F499" s="149"/>
      <c r="G499" s="14">
        <v>10</v>
      </c>
      <c r="H499" s="15">
        <v>2029</v>
      </c>
      <c r="I499" s="200">
        <v>2030</v>
      </c>
      <c r="J499" s="200">
        <v>2030</v>
      </c>
      <c r="K499" s="24" t="str">
        <f>[1]Lib_RawData!G310</f>
        <v>CFO</v>
      </c>
      <c r="L499" s="17"/>
      <c r="M499" s="10">
        <f t="shared" si="60"/>
        <v>0</v>
      </c>
      <c r="N499" s="10"/>
      <c r="O499" s="18">
        <f t="shared" si="65"/>
        <v>0</v>
      </c>
      <c r="P499" s="19">
        <f t="shared" si="66"/>
        <v>0</v>
      </c>
      <c r="Q499" s="20">
        <f>P499*[1]Factors!D486</f>
        <v>0</v>
      </c>
      <c r="R499" s="20">
        <f t="shared" si="67"/>
        <v>0</v>
      </c>
      <c r="S499" s="20">
        <f>R499*[1]Factors!D486</f>
        <v>0</v>
      </c>
      <c r="T499" s="21">
        <f>R499*[1]Factors!D486*[1]Factors!E486</f>
        <v>0</v>
      </c>
      <c r="U499" s="17">
        <f>[1]Lib_RawData!AE310</f>
        <v>0</v>
      </c>
      <c r="V499" s="225"/>
      <c r="W499" s="18"/>
      <c r="X499" s="10"/>
      <c r="Y499" s="10"/>
      <c r="Z499" s="10"/>
      <c r="AA499" s="10"/>
      <c r="AB499" s="10">
        <f t="shared" si="61"/>
        <v>0</v>
      </c>
      <c r="AC499" s="10">
        <f t="shared" si="69"/>
        <v>0</v>
      </c>
      <c r="AD499" s="10"/>
      <c r="AE499" s="10"/>
      <c r="AF499" s="10">
        <f t="shared" si="62"/>
        <v>0</v>
      </c>
      <c r="AG499" s="18">
        <f t="shared" si="63"/>
        <v>0</v>
      </c>
      <c r="AH499" s="10"/>
      <c r="AI499" s="10">
        <f t="shared" si="64"/>
        <v>0</v>
      </c>
      <c r="AJ499" s="10"/>
      <c r="AK499" s="18">
        <f t="shared" si="68"/>
        <v>0</v>
      </c>
    </row>
    <row r="500" spans="1:37" s="20" customFormat="1">
      <c r="A500" s="31"/>
      <c r="B500" s="31"/>
      <c r="C500" s="94"/>
      <c r="D500" s="94"/>
      <c r="E500" s="94"/>
      <c r="F500" s="149"/>
      <c r="G500" s="14">
        <v>11</v>
      </c>
      <c r="H500" s="15">
        <v>2029</v>
      </c>
      <c r="I500" s="200">
        <v>2030</v>
      </c>
      <c r="J500" s="200">
        <v>2030</v>
      </c>
      <c r="K500" s="24" t="str">
        <f>[1]Lib_RawData!G311</f>
        <v>CFO</v>
      </c>
      <c r="L500" s="17"/>
      <c r="M500" s="10">
        <f t="shared" si="60"/>
        <v>0</v>
      </c>
      <c r="N500" s="10"/>
      <c r="O500" s="18">
        <f t="shared" si="65"/>
        <v>0</v>
      </c>
      <c r="P500" s="19">
        <f t="shared" si="66"/>
        <v>0</v>
      </c>
      <c r="Q500" s="20">
        <f>P500*[1]Factors!D487</f>
        <v>0</v>
      </c>
      <c r="R500" s="20">
        <f t="shared" si="67"/>
        <v>0</v>
      </c>
      <c r="S500" s="20">
        <f>R500*[1]Factors!D487</f>
        <v>0</v>
      </c>
      <c r="T500" s="21">
        <f>R500*[1]Factors!D487*[1]Factors!E487</f>
        <v>0</v>
      </c>
      <c r="U500" s="17">
        <f>[1]Lib_RawData!AE311</f>
        <v>0</v>
      </c>
      <c r="V500" s="225"/>
      <c r="W500" s="18"/>
      <c r="X500" s="10"/>
      <c r="Y500" s="10"/>
      <c r="Z500" s="10"/>
      <c r="AA500" s="10"/>
      <c r="AB500" s="10">
        <f t="shared" si="61"/>
        <v>0</v>
      </c>
      <c r="AC500" s="10">
        <f t="shared" si="69"/>
        <v>0</v>
      </c>
      <c r="AD500" s="10"/>
      <c r="AE500" s="10"/>
      <c r="AF500" s="10">
        <f t="shared" si="62"/>
        <v>0</v>
      </c>
      <c r="AG500" s="18">
        <f t="shared" si="63"/>
        <v>0</v>
      </c>
      <c r="AH500" s="10"/>
      <c r="AI500" s="10">
        <f t="shared" si="64"/>
        <v>0</v>
      </c>
      <c r="AJ500" s="10"/>
      <c r="AK500" s="18">
        <f t="shared" si="68"/>
        <v>0</v>
      </c>
    </row>
    <row r="501" spans="1:37" s="20" customFormat="1">
      <c r="A501" s="31"/>
      <c r="B501" s="31"/>
      <c r="C501" s="94"/>
      <c r="D501" s="94"/>
      <c r="E501" s="94"/>
      <c r="F501" s="149"/>
      <c r="G501" s="14">
        <v>12</v>
      </c>
      <c r="H501" s="15">
        <v>2029</v>
      </c>
      <c r="I501" s="200">
        <v>2030</v>
      </c>
      <c r="J501" s="200">
        <v>2030</v>
      </c>
      <c r="K501" s="24" t="str">
        <f>[1]Lib_RawData!G312</f>
        <v>CFO</v>
      </c>
      <c r="L501" s="17"/>
      <c r="M501" s="10">
        <f t="shared" si="60"/>
        <v>0</v>
      </c>
      <c r="N501" s="10"/>
      <c r="O501" s="18">
        <f t="shared" si="65"/>
        <v>0</v>
      </c>
      <c r="P501" s="19">
        <f t="shared" si="66"/>
        <v>0</v>
      </c>
      <c r="Q501" s="20">
        <f>P501*[1]Factors!D488</f>
        <v>0</v>
      </c>
      <c r="R501" s="20">
        <f t="shared" si="67"/>
        <v>0</v>
      </c>
      <c r="S501" s="20">
        <f>R501*[1]Factors!D488</f>
        <v>0</v>
      </c>
      <c r="T501" s="21">
        <f>R501*[1]Factors!D488*[1]Factors!E488</f>
        <v>0</v>
      </c>
      <c r="U501" s="17">
        <f>[1]Lib_RawData!AE312</f>
        <v>0</v>
      </c>
      <c r="V501" s="225"/>
      <c r="W501" s="18"/>
      <c r="X501" s="10"/>
      <c r="Y501" s="10"/>
      <c r="Z501" s="10"/>
      <c r="AA501" s="10"/>
      <c r="AB501" s="10">
        <f t="shared" si="61"/>
        <v>0</v>
      </c>
      <c r="AC501" s="10">
        <f t="shared" si="69"/>
        <v>0</v>
      </c>
      <c r="AD501" s="10"/>
      <c r="AE501" s="10"/>
      <c r="AF501" s="10">
        <f t="shared" si="62"/>
        <v>0</v>
      </c>
      <c r="AG501" s="18">
        <f t="shared" si="63"/>
        <v>0</v>
      </c>
      <c r="AH501" s="10"/>
      <c r="AI501" s="10">
        <f t="shared" si="64"/>
        <v>0</v>
      </c>
      <c r="AJ501" s="10"/>
      <c r="AK501" s="18">
        <f t="shared" si="68"/>
        <v>0</v>
      </c>
    </row>
    <row r="502" spans="1:37" s="20" customFormat="1">
      <c r="A502" s="31"/>
      <c r="B502" s="31"/>
      <c r="C502" s="94"/>
      <c r="D502" s="94"/>
      <c r="E502" s="94"/>
      <c r="F502" s="149"/>
      <c r="G502" s="14">
        <v>1</v>
      </c>
      <c r="H502" s="15">
        <v>2030</v>
      </c>
      <c r="I502" s="200">
        <v>2030</v>
      </c>
      <c r="J502" s="200">
        <v>2030</v>
      </c>
      <c r="K502" s="24" t="str">
        <f>[1]Lib_RawData!G313</f>
        <v>CFO</v>
      </c>
      <c r="L502" s="17"/>
      <c r="M502" s="10">
        <f t="shared" si="60"/>
        <v>0</v>
      </c>
      <c r="N502" s="10"/>
      <c r="O502" s="18">
        <f t="shared" si="65"/>
        <v>0</v>
      </c>
      <c r="P502" s="19">
        <f t="shared" si="66"/>
        <v>0</v>
      </c>
      <c r="Q502" s="20">
        <f>P502*[1]Factors!D489</f>
        <v>0</v>
      </c>
      <c r="R502" s="20">
        <f t="shared" si="67"/>
        <v>0</v>
      </c>
      <c r="S502" s="20">
        <f>R502*[1]Factors!D489</f>
        <v>0</v>
      </c>
      <c r="T502" s="21">
        <f>R502*[1]Factors!D489*[1]Factors!E489</f>
        <v>0</v>
      </c>
      <c r="U502" s="17">
        <f>[1]Lib_RawData!AE313</f>
        <v>0</v>
      </c>
      <c r="V502" s="225"/>
      <c r="W502" s="18"/>
      <c r="X502" s="10"/>
      <c r="Y502" s="10"/>
      <c r="Z502" s="10"/>
      <c r="AA502" s="10"/>
      <c r="AB502" s="10">
        <f t="shared" si="61"/>
        <v>0</v>
      </c>
      <c r="AC502" s="10">
        <f t="shared" si="69"/>
        <v>0</v>
      </c>
      <c r="AD502" s="10"/>
      <c r="AE502" s="10"/>
      <c r="AF502" s="10">
        <f t="shared" si="62"/>
        <v>0</v>
      </c>
      <c r="AG502" s="18">
        <f t="shared" si="63"/>
        <v>0</v>
      </c>
      <c r="AH502" s="10"/>
      <c r="AI502" s="10">
        <f t="shared" si="64"/>
        <v>0</v>
      </c>
      <c r="AJ502" s="10"/>
      <c r="AK502" s="18">
        <f t="shared" si="68"/>
        <v>0</v>
      </c>
    </row>
    <row r="503" spans="1:37" s="20" customFormat="1">
      <c r="A503" s="31"/>
      <c r="B503" s="31"/>
      <c r="C503" s="94"/>
      <c r="D503" s="94"/>
      <c r="E503" s="94"/>
      <c r="F503" s="149"/>
      <c r="G503" s="14">
        <v>2</v>
      </c>
      <c r="H503" s="15">
        <v>2030</v>
      </c>
      <c r="I503" s="200">
        <v>2030</v>
      </c>
      <c r="J503" s="200">
        <v>2030</v>
      </c>
      <c r="K503" s="24" t="str">
        <f>[1]Lib_RawData!G314</f>
        <v>CFO</v>
      </c>
      <c r="L503" s="17"/>
      <c r="M503" s="10">
        <f t="shared" si="60"/>
        <v>0</v>
      </c>
      <c r="N503" s="10"/>
      <c r="O503" s="18">
        <f t="shared" si="65"/>
        <v>0</v>
      </c>
      <c r="P503" s="19">
        <f t="shared" si="66"/>
        <v>0</v>
      </c>
      <c r="Q503" s="20">
        <f>P503*[1]Factors!D490</f>
        <v>0</v>
      </c>
      <c r="R503" s="20">
        <f t="shared" si="67"/>
        <v>0</v>
      </c>
      <c r="S503" s="20">
        <f>R503*[1]Factors!D490</f>
        <v>0</v>
      </c>
      <c r="T503" s="21">
        <f>R503*[1]Factors!D490*[1]Factors!E490</f>
        <v>0</v>
      </c>
      <c r="U503" s="17">
        <f>[1]Lib_RawData!AE314</f>
        <v>0</v>
      </c>
      <c r="V503" s="225"/>
      <c r="W503" s="18"/>
      <c r="X503" s="10"/>
      <c r="Y503" s="10"/>
      <c r="Z503" s="10"/>
      <c r="AA503" s="10"/>
      <c r="AB503" s="10">
        <f t="shared" si="61"/>
        <v>0</v>
      </c>
      <c r="AC503" s="10">
        <f t="shared" si="69"/>
        <v>0</v>
      </c>
      <c r="AD503" s="10"/>
      <c r="AE503" s="10"/>
      <c r="AF503" s="10">
        <f t="shared" si="62"/>
        <v>0</v>
      </c>
      <c r="AG503" s="18">
        <f t="shared" si="63"/>
        <v>0</v>
      </c>
      <c r="AH503" s="10"/>
      <c r="AI503" s="10">
        <f t="shared" si="64"/>
        <v>0</v>
      </c>
      <c r="AJ503" s="10"/>
      <c r="AK503" s="18">
        <f t="shared" si="68"/>
        <v>0</v>
      </c>
    </row>
    <row r="504" spans="1:37" s="20" customFormat="1">
      <c r="A504" s="31"/>
      <c r="B504" s="31"/>
      <c r="C504" s="94"/>
      <c r="D504" s="94"/>
      <c r="E504" s="94"/>
      <c r="F504" s="149"/>
      <c r="G504" s="14">
        <v>3</v>
      </c>
      <c r="H504" s="15">
        <v>2030</v>
      </c>
      <c r="I504" s="200">
        <v>2030</v>
      </c>
      <c r="J504" s="200">
        <v>2030</v>
      </c>
      <c r="K504" s="24" t="str">
        <f>[1]Lib_RawData!G315</f>
        <v>CFO</v>
      </c>
      <c r="L504" s="17"/>
      <c r="M504" s="10">
        <f t="shared" si="60"/>
        <v>0</v>
      </c>
      <c r="N504" s="10"/>
      <c r="O504" s="18">
        <f t="shared" si="65"/>
        <v>0</v>
      </c>
      <c r="P504" s="19">
        <f t="shared" si="66"/>
        <v>0</v>
      </c>
      <c r="Q504" s="20">
        <f>P504*[1]Factors!D491</f>
        <v>0</v>
      </c>
      <c r="R504" s="20">
        <f t="shared" si="67"/>
        <v>0</v>
      </c>
      <c r="S504" s="20">
        <f>R504*[1]Factors!D491</f>
        <v>0</v>
      </c>
      <c r="T504" s="21">
        <f>R504*[1]Factors!D491*[1]Factors!E491</f>
        <v>0</v>
      </c>
      <c r="U504" s="17">
        <f>[1]Lib_RawData!AE315</f>
        <v>0</v>
      </c>
      <c r="V504" s="225"/>
      <c r="W504" s="18"/>
      <c r="X504" s="10"/>
      <c r="Y504" s="10"/>
      <c r="Z504" s="10"/>
      <c r="AA504" s="10"/>
      <c r="AB504" s="10">
        <f t="shared" si="61"/>
        <v>0</v>
      </c>
      <c r="AC504" s="10">
        <f t="shared" si="69"/>
        <v>0</v>
      </c>
      <c r="AD504" s="10"/>
      <c r="AE504" s="10"/>
      <c r="AF504" s="10">
        <f t="shared" si="62"/>
        <v>0</v>
      </c>
      <c r="AG504" s="18">
        <f t="shared" si="63"/>
        <v>0</v>
      </c>
      <c r="AH504" s="10"/>
      <c r="AI504" s="10">
        <f t="shared" si="64"/>
        <v>0</v>
      </c>
      <c r="AJ504" s="10"/>
      <c r="AK504" s="18">
        <f t="shared" si="68"/>
        <v>0</v>
      </c>
    </row>
    <row r="505" spans="1:37" s="20" customFormat="1">
      <c r="A505" s="31"/>
      <c r="B505" s="31"/>
      <c r="C505" s="94"/>
      <c r="D505" s="94"/>
      <c r="E505" s="94"/>
      <c r="F505" s="149"/>
      <c r="G505" s="14">
        <v>4</v>
      </c>
      <c r="H505" s="15">
        <v>2030</v>
      </c>
      <c r="I505" s="200">
        <v>2030</v>
      </c>
      <c r="J505" s="200">
        <v>2031</v>
      </c>
      <c r="K505" s="24" t="str">
        <f>[1]Lib_RawData!G316</f>
        <v>CFO</v>
      </c>
      <c r="L505" s="17"/>
      <c r="M505" s="10">
        <f t="shared" si="60"/>
        <v>0</v>
      </c>
      <c r="N505" s="10"/>
      <c r="O505" s="18">
        <f t="shared" si="65"/>
        <v>0</v>
      </c>
      <c r="P505" s="19">
        <f t="shared" si="66"/>
        <v>0</v>
      </c>
      <c r="Q505" s="20">
        <f>P505*[1]Factors!D492</f>
        <v>0</v>
      </c>
      <c r="R505" s="20">
        <f t="shared" si="67"/>
        <v>0</v>
      </c>
      <c r="S505" s="20">
        <f>R505*[1]Factors!D492</f>
        <v>0</v>
      </c>
      <c r="T505" s="21">
        <f>R505*[1]Factors!D492*[1]Factors!E492</f>
        <v>0</v>
      </c>
      <c r="U505" s="17">
        <f>[1]Lib_RawData!AE316</f>
        <v>0</v>
      </c>
      <c r="V505" s="225"/>
      <c r="W505" s="18"/>
      <c r="X505" s="10"/>
      <c r="Y505" s="10"/>
      <c r="Z505" s="10"/>
      <c r="AA505" s="10"/>
      <c r="AB505" s="10">
        <f t="shared" si="61"/>
        <v>0</v>
      </c>
      <c r="AC505" s="10">
        <f t="shared" si="69"/>
        <v>0</v>
      </c>
      <c r="AD505" s="10"/>
      <c r="AE505" s="10"/>
      <c r="AF505" s="10">
        <f t="shared" si="62"/>
        <v>0</v>
      </c>
      <c r="AG505" s="18">
        <f t="shared" si="63"/>
        <v>0</v>
      </c>
      <c r="AH505" s="10"/>
      <c r="AI505" s="10">
        <f t="shared" si="64"/>
        <v>0</v>
      </c>
      <c r="AJ505" s="10"/>
      <c r="AK505" s="18">
        <f t="shared" si="68"/>
        <v>0</v>
      </c>
    </row>
    <row r="506" spans="1:37" s="20" customFormat="1">
      <c r="A506" s="31"/>
      <c r="B506" s="31"/>
      <c r="C506" s="94"/>
      <c r="D506" s="94"/>
      <c r="E506" s="94"/>
      <c r="F506" s="149"/>
      <c r="G506" s="14">
        <v>5</v>
      </c>
      <c r="H506" s="15">
        <v>2030</v>
      </c>
      <c r="I506" s="200">
        <v>2030</v>
      </c>
      <c r="J506" s="200">
        <v>2031</v>
      </c>
      <c r="K506" s="24" t="str">
        <f>[1]Lib_RawData!G317</f>
        <v>CFO</v>
      </c>
      <c r="L506" s="17"/>
      <c r="M506" s="10">
        <f t="shared" si="60"/>
        <v>0</v>
      </c>
      <c r="N506" s="10"/>
      <c r="O506" s="18">
        <f t="shared" si="65"/>
        <v>0</v>
      </c>
      <c r="P506" s="19">
        <f t="shared" si="66"/>
        <v>0</v>
      </c>
      <c r="Q506" s="20">
        <f>P506*[1]Factors!D493</f>
        <v>0</v>
      </c>
      <c r="R506" s="20">
        <f t="shared" si="67"/>
        <v>0</v>
      </c>
      <c r="S506" s="20">
        <f>R506*[1]Factors!D493</f>
        <v>0</v>
      </c>
      <c r="T506" s="21">
        <f>R506*[1]Factors!D493*[1]Factors!E493</f>
        <v>0</v>
      </c>
      <c r="U506" s="17">
        <f>[1]Lib_RawData!AE317</f>
        <v>0</v>
      </c>
      <c r="V506" s="225"/>
      <c r="W506" s="18"/>
      <c r="X506" s="10"/>
      <c r="Y506" s="10"/>
      <c r="Z506" s="10"/>
      <c r="AA506" s="10"/>
      <c r="AB506" s="10">
        <f t="shared" si="61"/>
        <v>0</v>
      </c>
      <c r="AC506" s="10">
        <f t="shared" si="69"/>
        <v>0</v>
      </c>
      <c r="AD506" s="10"/>
      <c r="AE506" s="10"/>
      <c r="AF506" s="10">
        <f t="shared" si="62"/>
        <v>0</v>
      </c>
      <c r="AG506" s="18">
        <f t="shared" si="63"/>
        <v>0</v>
      </c>
      <c r="AH506" s="10"/>
      <c r="AI506" s="10">
        <f t="shared" si="64"/>
        <v>0</v>
      </c>
      <c r="AJ506" s="10"/>
      <c r="AK506" s="18">
        <f t="shared" si="68"/>
        <v>0</v>
      </c>
    </row>
    <row r="507" spans="1:37" s="20" customFormat="1">
      <c r="A507" s="31"/>
      <c r="B507" s="31"/>
      <c r="C507" s="94"/>
      <c r="D507" s="94"/>
      <c r="E507" s="94"/>
      <c r="F507" s="149"/>
      <c r="G507" s="14">
        <v>6</v>
      </c>
      <c r="H507" s="15">
        <v>2030</v>
      </c>
      <c r="I507" s="200">
        <v>2030</v>
      </c>
      <c r="J507" s="200">
        <v>2031</v>
      </c>
      <c r="K507" s="24" t="str">
        <f>[1]Lib_RawData!G318</f>
        <v>CFO</v>
      </c>
      <c r="L507" s="17"/>
      <c r="M507" s="10">
        <f t="shared" ref="M507:M513" si="70">AI507</f>
        <v>0</v>
      </c>
      <c r="N507" s="10"/>
      <c r="O507" s="18">
        <f t="shared" si="65"/>
        <v>0</v>
      </c>
      <c r="P507" s="19">
        <f t="shared" si="66"/>
        <v>0</v>
      </c>
      <c r="Q507" s="20">
        <f>P507*[1]Factors!D494</f>
        <v>0</v>
      </c>
      <c r="R507" s="20">
        <f t="shared" si="67"/>
        <v>0</v>
      </c>
      <c r="S507" s="20">
        <f>R507*[1]Factors!D494</f>
        <v>0</v>
      </c>
      <c r="T507" s="21">
        <f>R507*[1]Factors!D494*[1]Factors!E494</f>
        <v>0</v>
      </c>
      <c r="U507" s="17">
        <f>[1]Lib_RawData!AE318</f>
        <v>0</v>
      </c>
      <c r="V507" s="225"/>
      <c r="W507" s="18"/>
      <c r="X507" s="10"/>
      <c r="Y507" s="10"/>
      <c r="Z507" s="10"/>
      <c r="AA507" s="10"/>
      <c r="AB507" s="10">
        <f t="shared" si="61"/>
        <v>0</v>
      </c>
      <c r="AC507" s="10">
        <f t="shared" si="69"/>
        <v>0</v>
      </c>
      <c r="AD507" s="10"/>
      <c r="AE507" s="10"/>
      <c r="AF507" s="10">
        <f t="shared" si="62"/>
        <v>0</v>
      </c>
      <c r="AG507" s="18">
        <f t="shared" si="63"/>
        <v>0</v>
      </c>
      <c r="AH507" s="10"/>
      <c r="AI507" s="10">
        <f t="shared" si="64"/>
        <v>0</v>
      </c>
      <c r="AJ507" s="10"/>
      <c r="AK507" s="18">
        <f t="shared" si="68"/>
        <v>0</v>
      </c>
    </row>
    <row r="508" spans="1:37" s="20" customFormat="1">
      <c r="A508" s="31"/>
      <c r="B508" s="31"/>
      <c r="C508" s="94"/>
      <c r="D508" s="94"/>
      <c r="E508" s="94"/>
      <c r="F508" s="149"/>
      <c r="G508" s="14">
        <v>7</v>
      </c>
      <c r="H508" s="15">
        <v>2030</v>
      </c>
      <c r="I508" s="200">
        <v>2031</v>
      </c>
      <c r="J508" s="200">
        <v>2031</v>
      </c>
      <c r="K508" s="24" t="str">
        <f>[1]Lib_RawData!G319</f>
        <v>CFO</v>
      </c>
      <c r="L508" s="17"/>
      <c r="M508" s="10">
        <f t="shared" si="70"/>
        <v>0</v>
      </c>
      <c r="N508" s="10"/>
      <c r="O508" s="18">
        <f t="shared" si="65"/>
        <v>0</v>
      </c>
      <c r="P508" s="19">
        <f t="shared" si="66"/>
        <v>0</v>
      </c>
      <c r="Q508" s="20">
        <f>P508*[1]Factors!D495</f>
        <v>0</v>
      </c>
      <c r="R508" s="20">
        <f t="shared" si="67"/>
        <v>0</v>
      </c>
      <c r="S508" s="20">
        <f>R508*[1]Factors!D495</f>
        <v>0</v>
      </c>
      <c r="T508" s="21">
        <f>R508*[1]Factors!D495*[1]Factors!E495</f>
        <v>0</v>
      </c>
      <c r="U508" s="17">
        <f>[1]Lib_RawData!AE319</f>
        <v>0</v>
      </c>
      <c r="V508" s="225"/>
      <c r="W508" s="18"/>
      <c r="X508" s="10"/>
      <c r="Y508" s="10"/>
      <c r="Z508" s="10"/>
      <c r="AA508" s="10"/>
      <c r="AB508" s="10">
        <f t="shared" si="61"/>
        <v>0</v>
      </c>
      <c r="AC508" s="10">
        <f t="shared" si="69"/>
        <v>0</v>
      </c>
      <c r="AD508" s="10"/>
      <c r="AE508" s="10"/>
      <c r="AF508" s="10">
        <f t="shared" si="62"/>
        <v>0</v>
      </c>
      <c r="AG508" s="18">
        <f t="shared" si="63"/>
        <v>0</v>
      </c>
      <c r="AH508" s="10"/>
      <c r="AI508" s="10">
        <f t="shared" si="64"/>
        <v>0</v>
      </c>
      <c r="AJ508" s="10"/>
      <c r="AK508" s="18">
        <f t="shared" si="68"/>
        <v>0</v>
      </c>
    </row>
    <row r="509" spans="1:37" s="20" customFormat="1">
      <c r="A509" s="31"/>
      <c r="B509" s="31"/>
      <c r="C509" s="94"/>
      <c r="D509" s="94"/>
      <c r="E509" s="94"/>
      <c r="F509" s="149"/>
      <c r="G509" s="14">
        <v>8</v>
      </c>
      <c r="H509" s="15">
        <v>2030</v>
      </c>
      <c r="I509" s="200">
        <v>2031</v>
      </c>
      <c r="J509" s="200">
        <v>2031</v>
      </c>
      <c r="K509" s="24" t="str">
        <f>[1]Lib_RawData!G320</f>
        <v>CFO</v>
      </c>
      <c r="L509" s="17"/>
      <c r="M509" s="10">
        <f t="shared" si="70"/>
        <v>0</v>
      </c>
      <c r="N509" s="10"/>
      <c r="O509" s="18">
        <f t="shared" si="65"/>
        <v>0</v>
      </c>
      <c r="P509" s="19">
        <f t="shared" si="66"/>
        <v>0</v>
      </c>
      <c r="Q509" s="20">
        <f>P509*[1]Factors!D496</f>
        <v>0</v>
      </c>
      <c r="R509" s="20">
        <f t="shared" si="67"/>
        <v>0</v>
      </c>
      <c r="S509" s="20">
        <f>R509*[1]Factors!D496</f>
        <v>0</v>
      </c>
      <c r="T509" s="21">
        <f>R509*[1]Factors!D496*[1]Factors!E496</f>
        <v>0</v>
      </c>
      <c r="U509" s="17">
        <f>[1]Lib_RawData!AE320</f>
        <v>0</v>
      </c>
      <c r="V509" s="225"/>
      <c r="W509" s="18"/>
      <c r="X509" s="10"/>
      <c r="Y509" s="10"/>
      <c r="Z509" s="10"/>
      <c r="AA509" s="10"/>
      <c r="AB509" s="10">
        <f t="shared" si="61"/>
        <v>0</v>
      </c>
      <c r="AC509" s="10">
        <f t="shared" si="69"/>
        <v>0</v>
      </c>
      <c r="AD509" s="10"/>
      <c r="AE509" s="10"/>
      <c r="AF509" s="10">
        <f t="shared" si="62"/>
        <v>0</v>
      </c>
      <c r="AG509" s="18">
        <f t="shared" si="63"/>
        <v>0</v>
      </c>
      <c r="AH509" s="10"/>
      <c r="AI509" s="10">
        <f t="shared" si="64"/>
        <v>0</v>
      </c>
      <c r="AJ509" s="10"/>
      <c r="AK509" s="18">
        <f t="shared" si="68"/>
        <v>0</v>
      </c>
    </row>
    <row r="510" spans="1:37" s="20" customFormat="1">
      <c r="A510" s="31"/>
      <c r="B510" s="31"/>
      <c r="C510" s="94"/>
      <c r="D510" s="94"/>
      <c r="E510" s="94"/>
      <c r="F510" s="149"/>
      <c r="G510" s="14">
        <v>9</v>
      </c>
      <c r="H510" s="15">
        <v>2030</v>
      </c>
      <c r="I510" s="200">
        <v>2031</v>
      </c>
      <c r="J510" s="200">
        <v>2031</v>
      </c>
      <c r="K510" s="24" t="str">
        <f>[1]Lib_RawData!G321</f>
        <v>CFO</v>
      </c>
      <c r="L510" s="17"/>
      <c r="M510" s="10">
        <f t="shared" si="70"/>
        <v>0</v>
      </c>
      <c r="N510" s="10"/>
      <c r="O510" s="18">
        <f t="shared" si="65"/>
        <v>0</v>
      </c>
      <c r="P510" s="19">
        <f t="shared" si="66"/>
        <v>0</v>
      </c>
      <c r="Q510" s="20">
        <f>P510*[1]Factors!D497</f>
        <v>0</v>
      </c>
      <c r="R510" s="20">
        <f t="shared" si="67"/>
        <v>0</v>
      </c>
      <c r="S510" s="20">
        <f>R510*[1]Factors!D497</f>
        <v>0</v>
      </c>
      <c r="T510" s="21">
        <f>R510*[1]Factors!D497*[1]Factors!E497</f>
        <v>0</v>
      </c>
      <c r="U510" s="17">
        <f>[1]Lib_RawData!AE321</f>
        <v>0</v>
      </c>
      <c r="V510" s="225"/>
      <c r="W510" s="18"/>
      <c r="X510" s="10"/>
      <c r="Y510" s="10"/>
      <c r="Z510" s="10"/>
      <c r="AA510" s="10"/>
      <c r="AB510" s="10">
        <f t="shared" si="61"/>
        <v>0</v>
      </c>
      <c r="AC510" s="10">
        <f t="shared" si="69"/>
        <v>0</v>
      </c>
      <c r="AD510" s="10"/>
      <c r="AE510" s="10"/>
      <c r="AF510" s="10">
        <f t="shared" si="62"/>
        <v>0</v>
      </c>
      <c r="AG510" s="18">
        <f t="shared" si="63"/>
        <v>0</v>
      </c>
      <c r="AH510" s="10"/>
      <c r="AI510" s="10">
        <f t="shared" si="64"/>
        <v>0</v>
      </c>
      <c r="AJ510" s="10"/>
      <c r="AK510" s="18">
        <f t="shared" si="68"/>
        <v>0</v>
      </c>
    </row>
    <row r="511" spans="1:37" s="20" customFormat="1">
      <c r="A511" s="31"/>
      <c r="B511" s="31"/>
      <c r="C511" s="94"/>
      <c r="D511" s="94"/>
      <c r="E511" s="94"/>
      <c r="F511" s="149"/>
      <c r="G511" s="14">
        <v>10</v>
      </c>
      <c r="H511" s="15">
        <v>2030</v>
      </c>
      <c r="I511" s="200">
        <v>2031</v>
      </c>
      <c r="J511" s="200">
        <v>2031</v>
      </c>
      <c r="K511" s="24" t="str">
        <f>[1]Lib_RawData!G322</f>
        <v>CFO</v>
      </c>
      <c r="L511" s="17"/>
      <c r="M511" s="10">
        <f t="shared" si="70"/>
        <v>0</v>
      </c>
      <c r="N511" s="10"/>
      <c r="O511" s="18">
        <f t="shared" si="65"/>
        <v>0</v>
      </c>
      <c r="P511" s="19">
        <f t="shared" si="66"/>
        <v>0</v>
      </c>
      <c r="Q511" s="20">
        <f>P511*[1]Factors!D498</f>
        <v>0</v>
      </c>
      <c r="R511" s="20">
        <f t="shared" si="67"/>
        <v>0</v>
      </c>
      <c r="S511" s="20">
        <f>R511*[1]Factors!D498</f>
        <v>0</v>
      </c>
      <c r="T511" s="21">
        <f>R511*[1]Factors!D498*[1]Factors!E498</f>
        <v>0</v>
      </c>
      <c r="U511" s="17">
        <f>[1]Lib_RawData!AE322</f>
        <v>0</v>
      </c>
      <c r="V511" s="225"/>
      <c r="W511" s="18"/>
      <c r="X511" s="10"/>
      <c r="Y511" s="10"/>
      <c r="Z511" s="10"/>
      <c r="AA511" s="10"/>
      <c r="AB511" s="10">
        <f t="shared" si="61"/>
        <v>0</v>
      </c>
      <c r="AC511" s="10">
        <f t="shared" si="69"/>
        <v>0</v>
      </c>
      <c r="AD511" s="10"/>
      <c r="AE511" s="10"/>
      <c r="AF511" s="10">
        <f t="shared" si="62"/>
        <v>0</v>
      </c>
      <c r="AG511" s="18">
        <f t="shared" si="63"/>
        <v>0</v>
      </c>
      <c r="AH511" s="10"/>
      <c r="AI511" s="10">
        <f t="shared" si="64"/>
        <v>0</v>
      </c>
      <c r="AJ511" s="10"/>
      <c r="AK511" s="18">
        <f t="shared" si="68"/>
        <v>0</v>
      </c>
    </row>
    <row r="512" spans="1:37" s="20" customFormat="1">
      <c r="A512" s="31"/>
      <c r="B512" s="31"/>
      <c r="C512" s="94"/>
      <c r="D512" s="94"/>
      <c r="E512" s="94"/>
      <c r="F512" s="149"/>
      <c r="G512" s="14">
        <v>11</v>
      </c>
      <c r="H512" s="15">
        <v>2030</v>
      </c>
      <c r="I512" s="200">
        <v>2031</v>
      </c>
      <c r="J512" s="200">
        <v>2031</v>
      </c>
      <c r="K512" s="24" t="str">
        <f>[1]Lib_RawData!G323</f>
        <v>CFO</v>
      </c>
      <c r="L512" s="17"/>
      <c r="M512" s="10">
        <f t="shared" si="70"/>
        <v>0</v>
      </c>
      <c r="N512" s="10"/>
      <c r="O512" s="18">
        <f t="shared" si="65"/>
        <v>0</v>
      </c>
      <c r="P512" s="19">
        <f t="shared" si="66"/>
        <v>0</v>
      </c>
      <c r="Q512" s="20">
        <f>P512*[1]Factors!D499</f>
        <v>0</v>
      </c>
      <c r="R512" s="20">
        <f t="shared" si="67"/>
        <v>0</v>
      </c>
      <c r="S512" s="20">
        <f>R512*[1]Factors!D499</f>
        <v>0</v>
      </c>
      <c r="T512" s="21">
        <f>R512*[1]Factors!D499*[1]Factors!E499</f>
        <v>0</v>
      </c>
      <c r="U512" s="17">
        <f>[1]Lib_RawData!AE323</f>
        <v>0</v>
      </c>
      <c r="V512" s="225"/>
      <c r="W512" s="18"/>
      <c r="X512" s="10"/>
      <c r="Y512" s="10"/>
      <c r="Z512" s="10"/>
      <c r="AA512" s="10"/>
      <c r="AB512" s="10">
        <f t="shared" si="61"/>
        <v>0</v>
      </c>
      <c r="AC512" s="10">
        <f>AA512*U512+AB512*V512</f>
        <v>0</v>
      </c>
      <c r="AD512" s="10"/>
      <c r="AE512" s="10"/>
      <c r="AF512" s="10">
        <f t="shared" si="62"/>
        <v>0</v>
      </c>
      <c r="AG512" s="18">
        <f>AD512*U512</f>
        <v>0</v>
      </c>
      <c r="AH512" s="10"/>
      <c r="AI512" s="10">
        <f>AC512</f>
        <v>0</v>
      </c>
      <c r="AJ512" s="10"/>
      <c r="AK512" s="18">
        <f>AJ512+AI512</f>
        <v>0</v>
      </c>
    </row>
    <row r="513" spans="1:37" s="20" customFormat="1">
      <c r="A513" s="31"/>
      <c r="B513" s="31"/>
      <c r="C513" s="94"/>
      <c r="D513" s="94"/>
      <c r="E513" s="94"/>
      <c r="F513" s="149"/>
      <c r="G513" s="14">
        <v>12</v>
      </c>
      <c r="H513" s="15">
        <v>2030</v>
      </c>
      <c r="I513" s="200">
        <v>2031</v>
      </c>
      <c r="J513" s="200">
        <v>2031</v>
      </c>
      <c r="K513" s="24" t="str">
        <f>[1]Lib_RawData!G324</f>
        <v>CFO</v>
      </c>
      <c r="L513" s="17"/>
      <c r="M513" s="10">
        <f t="shared" si="70"/>
        <v>0</v>
      </c>
      <c r="N513" s="10"/>
      <c r="O513" s="18">
        <f t="shared" si="65"/>
        <v>0</v>
      </c>
      <c r="P513" s="19">
        <f t="shared" si="66"/>
        <v>0</v>
      </c>
      <c r="Q513" s="20">
        <f>P513*[1]Factors!D500</f>
        <v>0</v>
      </c>
      <c r="R513" s="20">
        <f t="shared" si="67"/>
        <v>0</v>
      </c>
      <c r="S513" s="20">
        <f>R513*[1]Factors!D500</f>
        <v>0</v>
      </c>
      <c r="T513" s="21">
        <f>R513*[1]Factors!D500*[1]Factors!E500</f>
        <v>0</v>
      </c>
      <c r="U513" s="17">
        <f>[1]Lib_RawData!AE324</f>
        <v>0</v>
      </c>
      <c r="V513" s="225"/>
      <c r="W513" s="18"/>
      <c r="X513" s="10"/>
      <c r="Y513" s="10"/>
      <c r="Z513" s="10"/>
      <c r="AA513" s="10"/>
      <c r="AB513" s="10">
        <f t="shared" si="61"/>
        <v>0</v>
      </c>
      <c r="AC513" s="10">
        <f>AA513*U513+AB513*V513</f>
        <v>0</v>
      </c>
      <c r="AD513" s="10"/>
      <c r="AE513" s="10"/>
      <c r="AF513" s="10">
        <f t="shared" si="62"/>
        <v>0</v>
      </c>
      <c r="AG513" s="18">
        <f>AD513*U513</f>
        <v>0</v>
      </c>
      <c r="AH513" s="10"/>
      <c r="AI513" s="10">
        <f>AC513</f>
        <v>0</v>
      </c>
      <c r="AJ513" s="10"/>
      <c r="AK513" s="18">
        <f>AJ513+AI513</f>
        <v>0</v>
      </c>
    </row>
    <row r="514" spans="1:37">
      <c r="G514" s="94"/>
      <c r="H514" s="94"/>
      <c r="I514" s="94"/>
      <c r="J514" s="94"/>
      <c r="K514" s="94"/>
      <c r="U514" s="94"/>
      <c r="V514" s="94"/>
      <c r="W514" s="94"/>
      <c r="X514" s="94"/>
      <c r="Y514" s="94"/>
      <c r="Z514" s="94"/>
      <c r="AA514" s="94"/>
      <c r="AB514" s="94"/>
      <c r="AC514" s="94"/>
      <c r="AD514" s="94"/>
      <c r="AE514" s="94"/>
      <c r="AF514" s="94"/>
      <c r="AG514" s="94"/>
    </row>
    <row r="515" spans="1:37">
      <c r="G515" s="94"/>
      <c r="H515" s="94"/>
      <c r="I515" s="94"/>
      <c r="J515" s="94"/>
      <c r="K515" s="94"/>
      <c r="U515" s="94"/>
      <c r="V515" s="94"/>
      <c r="W515" s="94"/>
      <c r="X515" s="94"/>
      <c r="Y515" s="94"/>
      <c r="Z515" s="94"/>
      <c r="AA515" s="94"/>
      <c r="AB515" s="94"/>
      <c r="AC515" s="94"/>
      <c r="AD515" s="94"/>
      <c r="AE515" s="94"/>
      <c r="AF515" s="94"/>
      <c r="AG515" s="94"/>
    </row>
    <row r="516" spans="1:37">
      <c r="G516" s="94"/>
      <c r="H516" s="94"/>
      <c r="I516" s="94"/>
      <c r="J516" s="94"/>
      <c r="K516" s="94"/>
      <c r="U516" s="94"/>
      <c r="V516" s="94"/>
      <c r="W516" s="94"/>
      <c r="X516" s="94"/>
      <c r="Y516" s="94"/>
      <c r="Z516" s="94"/>
      <c r="AA516" s="94"/>
      <c r="AB516" s="94"/>
      <c r="AC516" s="94"/>
      <c r="AD516" s="94"/>
      <c r="AE516" s="94"/>
      <c r="AF516" s="94"/>
      <c r="AG516" s="94"/>
    </row>
    <row r="517" spans="1:37">
      <c r="G517" s="94"/>
      <c r="H517" s="94"/>
      <c r="I517" s="94"/>
      <c r="J517" s="94"/>
      <c r="K517" s="94"/>
      <c r="U517" s="94"/>
      <c r="V517" s="94"/>
      <c r="W517" s="94"/>
    </row>
    <row r="518" spans="1:37">
      <c r="G518" s="251" t="s">
        <v>186</v>
      </c>
      <c r="H518" s="251"/>
      <c r="I518" s="251"/>
      <c r="J518" s="251"/>
      <c r="K518" s="251"/>
      <c r="L518" s="251"/>
      <c r="M518" s="251"/>
      <c r="N518" s="251"/>
      <c r="O518" s="251"/>
      <c r="P518" s="251"/>
      <c r="Q518" s="251"/>
      <c r="R518" s="251"/>
      <c r="S518" s="251"/>
      <c r="T518" s="251"/>
      <c r="U518" s="251"/>
      <c r="V518" s="251"/>
      <c r="W518" s="251"/>
      <c r="X518" s="251"/>
      <c r="Y518" s="251"/>
      <c r="Z518" s="251"/>
      <c r="AA518" s="251"/>
      <c r="AB518" s="251"/>
      <c r="AC518" s="251"/>
      <c r="AD518" s="251"/>
      <c r="AE518" s="251"/>
      <c r="AF518" s="251"/>
      <c r="AG518" s="251"/>
      <c r="AH518" s="251"/>
      <c r="AI518" s="251"/>
      <c r="AJ518" s="251"/>
      <c r="AK518" s="251"/>
    </row>
    <row r="519" spans="1:37">
      <c r="G519" s="89" t="s">
        <v>424</v>
      </c>
      <c r="H519" s="94"/>
      <c r="I519" s="94"/>
      <c r="J519" s="94"/>
      <c r="K519" s="94"/>
      <c r="Q519" s="89"/>
      <c r="R519" s="89"/>
      <c r="S519" s="89"/>
      <c r="T519" s="89"/>
      <c r="U519" s="89"/>
      <c r="V519" s="94"/>
      <c r="W519" s="94"/>
      <c r="X519" s="94"/>
      <c r="Y519" s="94"/>
      <c r="Z519" s="94"/>
      <c r="AA519" s="94"/>
      <c r="AB519" s="94"/>
      <c r="AC519" s="94"/>
      <c r="AD519" s="94"/>
      <c r="AE519" s="94"/>
      <c r="AF519" s="94"/>
      <c r="AG519" s="94"/>
    </row>
    <row r="520" spans="1:37">
      <c r="G520" s="28">
        <v>1990</v>
      </c>
      <c r="H520" s="31"/>
      <c r="I520" s="31"/>
      <c r="J520" s="31"/>
      <c r="K520" s="31" t="s">
        <v>425</v>
      </c>
      <c r="L520" s="235">
        <f t="shared" ref="L520:AA535" si="71">SUMIF($I$22:$I$513,$G520,L$22:L$513)</f>
        <v>0</v>
      </c>
      <c r="M520" s="235">
        <f t="shared" si="71"/>
        <v>0</v>
      </c>
      <c r="N520" s="235">
        <f t="shared" si="71"/>
        <v>0</v>
      </c>
      <c r="O520" s="235">
        <f t="shared" si="71"/>
        <v>0</v>
      </c>
      <c r="P520" s="235">
        <f t="shared" si="71"/>
        <v>0</v>
      </c>
      <c r="Q520" s="235">
        <f t="shared" si="71"/>
        <v>0</v>
      </c>
      <c r="R520" s="235">
        <f t="shared" si="71"/>
        <v>0</v>
      </c>
      <c r="S520" s="235">
        <f t="shared" si="71"/>
        <v>0</v>
      </c>
      <c r="T520" s="235">
        <f t="shared" si="71"/>
        <v>0</v>
      </c>
      <c r="U520" s="235">
        <f t="shared" si="71"/>
        <v>0</v>
      </c>
      <c r="V520" s="235">
        <f t="shared" si="71"/>
        <v>0</v>
      </c>
      <c r="W520" s="235">
        <f t="shared" si="71"/>
        <v>0</v>
      </c>
      <c r="X520" s="235">
        <f t="shared" si="71"/>
        <v>0</v>
      </c>
      <c r="Y520" s="235">
        <f t="shared" si="71"/>
        <v>0</v>
      </c>
      <c r="Z520" s="235">
        <f t="shared" si="71"/>
        <v>0</v>
      </c>
      <c r="AA520" s="235">
        <f t="shared" si="71"/>
        <v>0</v>
      </c>
      <c r="AB520" s="235">
        <f t="shared" ref="AB520:AK534" si="72">SUMIF($I$22:$I$513,$G520,AB$22:AB$513)</f>
        <v>0</v>
      </c>
      <c r="AC520" s="235">
        <f t="shared" si="72"/>
        <v>0</v>
      </c>
      <c r="AD520" s="235">
        <f t="shared" si="72"/>
        <v>0</v>
      </c>
      <c r="AE520" s="235">
        <f t="shared" si="72"/>
        <v>0</v>
      </c>
      <c r="AF520" s="235">
        <f t="shared" si="72"/>
        <v>0</v>
      </c>
      <c r="AG520" s="235">
        <f t="shared" si="72"/>
        <v>0</v>
      </c>
      <c r="AH520" s="235">
        <f t="shared" si="72"/>
        <v>0</v>
      </c>
      <c r="AI520" s="235">
        <f t="shared" si="72"/>
        <v>0</v>
      </c>
      <c r="AJ520" s="235">
        <f t="shared" si="72"/>
        <v>0</v>
      </c>
      <c r="AK520" s="235">
        <f t="shared" si="72"/>
        <v>0</v>
      </c>
    </row>
    <row r="521" spans="1:37">
      <c r="G521" s="28">
        <v>1991</v>
      </c>
      <c r="H521" s="31"/>
      <c r="I521" s="31"/>
      <c r="J521" s="31"/>
      <c r="K521" s="31" t="s">
        <v>425</v>
      </c>
      <c r="L521" s="235">
        <f t="shared" si="71"/>
        <v>0</v>
      </c>
      <c r="M521" s="235">
        <f t="shared" si="71"/>
        <v>0</v>
      </c>
      <c r="N521" s="235">
        <f t="shared" si="71"/>
        <v>0</v>
      </c>
      <c r="O521" s="235">
        <f t="shared" si="71"/>
        <v>0</v>
      </c>
      <c r="P521" s="235">
        <f t="shared" si="71"/>
        <v>0</v>
      </c>
      <c r="Q521" s="235">
        <f t="shared" si="71"/>
        <v>0</v>
      </c>
      <c r="R521" s="235">
        <f t="shared" si="71"/>
        <v>0</v>
      </c>
      <c r="S521" s="235">
        <f t="shared" si="71"/>
        <v>0</v>
      </c>
      <c r="T521" s="235">
        <f t="shared" si="71"/>
        <v>0</v>
      </c>
      <c r="U521" s="235">
        <f t="shared" si="71"/>
        <v>0</v>
      </c>
      <c r="V521" s="235">
        <f t="shared" si="71"/>
        <v>0</v>
      </c>
      <c r="W521" s="235">
        <f t="shared" si="71"/>
        <v>0</v>
      </c>
      <c r="X521" s="235">
        <f t="shared" si="71"/>
        <v>0</v>
      </c>
      <c r="Y521" s="235">
        <f t="shared" si="71"/>
        <v>0</v>
      </c>
      <c r="Z521" s="235">
        <f t="shared" si="71"/>
        <v>0</v>
      </c>
      <c r="AA521" s="235">
        <f t="shared" si="71"/>
        <v>0</v>
      </c>
      <c r="AB521" s="235">
        <f t="shared" si="72"/>
        <v>0</v>
      </c>
      <c r="AC521" s="235">
        <f t="shared" si="72"/>
        <v>0</v>
      </c>
      <c r="AD521" s="235">
        <f t="shared" si="72"/>
        <v>0</v>
      </c>
      <c r="AE521" s="235">
        <f t="shared" si="72"/>
        <v>0</v>
      </c>
      <c r="AF521" s="235">
        <f t="shared" si="72"/>
        <v>0</v>
      </c>
      <c r="AG521" s="235">
        <f t="shared" si="72"/>
        <v>0</v>
      </c>
      <c r="AH521" s="235">
        <f t="shared" si="72"/>
        <v>0</v>
      </c>
      <c r="AI521" s="235">
        <f t="shared" si="72"/>
        <v>0</v>
      </c>
      <c r="AJ521" s="235">
        <f t="shared" si="72"/>
        <v>0</v>
      </c>
      <c r="AK521" s="235">
        <f t="shared" si="72"/>
        <v>0</v>
      </c>
    </row>
    <row r="522" spans="1:37">
      <c r="G522" s="28">
        <v>1992</v>
      </c>
      <c r="H522" s="31"/>
      <c r="I522" s="31"/>
      <c r="J522" s="31"/>
      <c r="K522" s="31" t="s">
        <v>425</v>
      </c>
      <c r="L522" s="235">
        <f t="shared" si="71"/>
        <v>0</v>
      </c>
      <c r="M522" s="235">
        <f t="shared" si="71"/>
        <v>0</v>
      </c>
      <c r="N522" s="235">
        <f t="shared" si="71"/>
        <v>0</v>
      </c>
      <c r="O522" s="235">
        <f t="shared" si="71"/>
        <v>0</v>
      </c>
      <c r="P522" s="235">
        <f t="shared" si="71"/>
        <v>0</v>
      </c>
      <c r="Q522" s="235">
        <f t="shared" si="71"/>
        <v>0</v>
      </c>
      <c r="R522" s="235">
        <f t="shared" si="71"/>
        <v>0</v>
      </c>
      <c r="S522" s="235">
        <f t="shared" si="71"/>
        <v>0</v>
      </c>
      <c r="T522" s="235">
        <f t="shared" si="71"/>
        <v>0</v>
      </c>
      <c r="U522" s="235">
        <f t="shared" si="71"/>
        <v>0</v>
      </c>
      <c r="V522" s="235">
        <f t="shared" si="71"/>
        <v>0</v>
      </c>
      <c r="W522" s="235">
        <f t="shared" si="71"/>
        <v>0</v>
      </c>
      <c r="X522" s="235">
        <f t="shared" si="71"/>
        <v>0</v>
      </c>
      <c r="Y522" s="235">
        <f t="shared" si="71"/>
        <v>0</v>
      </c>
      <c r="Z522" s="235">
        <f t="shared" si="71"/>
        <v>0</v>
      </c>
      <c r="AA522" s="235">
        <f t="shared" si="71"/>
        <v>0</v>
      </c>
      <c r="AB522" s="235">
        <f t="shared" si="72"/>
        <v>0</v>
      </c>
      <c r="AC522" s="235">
        <f t="shared" si="72"/>
        <v>0</v>
      </c>
      <c r="AD522" s="235">
        <f t="shared" si="72"/>
        <v>0</v>
      </c>
      <c r="AE522" s="235">
        <f t="shared" si="72"/>
        <v>0</v>
      </c>
      <c r="AF522" s="235">
        <f t="shared" si="72"/>
        <v>0</v>
      </c>
      <c r="AG522" s="235">
        <f t="shared" si="72"/>
        <v>0</v>
      </c>
      <c r="AH522" s="235">
        <f t="shared" si="72"/>
        <v>0</v>
      </c>
      <c r="AI522" s="235">
        <f t="shared" si="72"/>
        <v>0</v>
      </c>
      <c r="AJ522" s="235">
        <f t="shared" si="72"/>
        <v>0</v>
      </c>
      <c r="AK522" s="235">
        <f t="shared" si="72"/>
        <v>0</v>
      </c>
    </row>
    <row r="523" spans="1:37">
      <c r="G523" s="28">
        <v>1993</v>
      </c>
      <c r="H523" s="31"/>
      <c r="I523" s="31"/>
      <c r="J523" s="31"/>
      <c r="K523" s="31" t="s">
        <v>425</v>
      </c>
      <c r="L523" s="235">
        <f t="shared" si="71"/>
        <v>0</v>
      </c>
      <c r="M523" s="235">
        <f t="shared" si="71"/>
        <v>1004807.4</v>
      </c>
      <c r="N523" s="235">
        <f t="shared" si="71"/>
        <v>0</v>
      </c>
      <c r="O523" s="235">
        <f t="shared" si="71"/>
        <v>1004807.4</v>
      </c>
      <c r="P523" s="235">
        <f t="shared" si="71"/>
        <v>1004807.4</v>
      </c>
      <c r="Q523" s="235">
        <f t="shared" si="71"/>
        <v>1931743.5501913705</v>
      </c>
      <c r="R523" s="235">
        <f t="shared" si="71"/>
        <v>15000</v>
      </c>
      <c r="S523" s="235">
        <f t="shared" si="71"/>
        <v>28837.519760374533</v>
      </c>
      <c r="T523" s="235">
        <f t="shared" si="71"/>
        <v>15000</v>
      </c>
      <c r="U523" s="235">
        <f t="shared" si="71"/>
        <v>15000</v>
      </c>
      <c r="V523" s="235">
        <f t="shared" si="71"/>
        <v>0</v>
      </c>
      <c r="W523" s="235">
        <f t="shared" si="71"/>
        <v>0</v>
      </c>
      <c r="X523" s="235">
        <f t="shared" si="71"/>
        <v>0</v>
      </c>
      <c r="Y523" s="235">
        <f t="shared" si="71"/>
        <v>0</v>
      </c>
      <c r="Z523" s="235">
        <f t="shared" si="71"/>
        <v>0</v>
      </c>
      <c r="AA523" s="235">
        <f t="shared" si="71"/>
        <v>0</v>
      </c>
      <c r="AB523" s="235">
        <f t="shared" si="72"/>
        <v>0</v>
      </c>
      <c r="AC523" s="235">
        <f t="shared" si="72"/>
        <v>1004807.4</v>
      </c>
      <c r="AD523" s="235">
        <f t="shared" si="72"/>
        <v>0</v>
      </c>
      <c r="AE523" s="235">
        <f t="shared" si="72"/>
        <v>0</v>
      </c>
      <c r="AF523" s="235">
        <f t="shared" si="72"/>
        <v>0</v>
      </c>
      <c r="AG523" s="235">
        <f t="shared" si="72"/>
        <v>0</v>
      </c>
      <c r="AH523" s="235">
        <f t="shared" si="72"/>
        <v>0</v>
      </c>
      <c r="AI523" s="235">
        <f t="shared" si="72"/>
        <v>1004807.4</v>
      </c>
      <c r="AJ523" s="235">
        <f t="shared" si="72"/>
        <v>0</v>
      </c>
      <c r="AK523" s="235">
        <f t="shared" si="72"/>
        <v>1004807.4</v>
      </c>
    </row>
    <row r="524" spans="1:37">
      <c r="G524" s="28">
        <v>1994</v>
      </c>
      <c r="H524" s="31"/>
      <c r="I524" s="31"/>
      <c r="J524" s="31"/>
      <c r="K524" s="31" t="s">
        <v>425</v>
      </c>
      <c r="L524" s="235">
        <f t="shared" si="71"/>
        <v>0</v>
      </c>
      <c r="M524" s="235">
        <f t="shared" si="71"/>
        <v>2450000</v>
      </c>
      <c r="N524" s="235">
        <f t="shared" si="71"/>
        <v>0</v>
      </c>
      <c r="O524" s="235">
        <f t="shared" si="71"/>
        <v>2450000</v>
      </c>
      <c r="P524" s="235">
        <f t="shared" si="71"/>
        <v>2450000</v>
      </c>
      <c r="Q524" s="235">
        <f t="shared" si="71"/>
        <v>4550848.5290124072</v>
      </c>
      <c r="R524" s="235">
        <f t="shared" si="71"/>
        <v>35000</v>
      </c>
      <c r="S524" s="235">
        <f t="shared" si="71"/>
        <v>65012.121843034387</v>
      </c>
      <c r="T524" s="235">
        <f t="shared" si="71"/>
        <v>35000</v>
      </c>
      <c r="U524" s="235">
        <f t="shared" si="71"/>
        <v>35000</v>
      </c>
      <c r="V524" s="235">
        <f t="shared" si="71"/>
        <v>0</v>
      </c>
      <c r="W524" s="235">
        <f t="shared" si="71"/>
        <v>0</v>
      </c>
      <c r="X524" s="235">
        <f t="shared" si="71"/>
        <v>0</v>
      </c>
      <c r="Y524" s="235">
        <f t="shared" si="71"/>
        <v>0</v>
      </c>
      <c r="Z524" s="235">
        <f t="shared" si="71"/>
        <v>0</v>
      </c>
      <c r="AA524" s="235">
        <f t="shared" si="71"/>
        <v>0</v>
      </c>
      <c r="AB524" s="235">
        <f t="shared" si="72"/>
        <v>0</v>
      </c>
      <c r="AC524" s="235">
        <f t="shared" si="72"/>
        <v>2450000</v>
      </c>
      <c r="AD524" s="235">
        <f t="shared" si="72"/>
        <v>0</v>
      </c>
      <c r="AE524" s="235">
        <f t="shared" si="72"/>
        <v>0</v>
      </c>
      <c r="AF524" s="235">
        <f t="shared" si="72"/>
        <v>0</v>
      </c>
      <c r="AG524" s="235">
        <f t="shared" si="72"/>
        <v>0</v>
      </c>
      <c r="AH524" s="235">
        <f t="shared" si="72"/>
        <v>0</v>
      </c>
      <c r="AI524" s="235">
        <f t="shared" si="72"/>
        <v>2450000</v>
      </c>
      <c r="AJ524" s="235">
        <f t="shared" si="72"/>
        <v>0</v>
      </c>
      <c r="AK524" s="235">
        <f t="shared" si="72"/>
        <v>2450000</v>
      </c>
    </row>
    <row r="525" spans="1:37">
      <c r="G525" s="28">
        <v>1995</v>
      </c>
      <c r="H525" s="31"/>
      <c r="I525" s="31"/>
      <c r="J525" s="31"/>
      <c r="K525" s="31" t="s">
        <v>425</v>
      </c>
      <c r="L525" s="235">
        <f t="shared" si="71"/>
        <v>0</v>
      </c>
      <c r="M525" s="235">
        <f t="shared" si="71"/>
        <v>0</v>
      </c>
      <c r="N525" s="235">
        <f t="shared" si="71"/>
        <v>0</v>
      </c>
      <c r="O525" s="235">
        <f t="shared" si="71"/>
        <v>0</v>
      </c>
      <c r="P525" s="235">
        <f t="shared" si="71"/>
        <v>0</v>
      </c>
      <c r="Q525" s="235">
        <f t="shared" si="71"/>
        <v>0</v>
      </c>
      <c r="R525" s="235">
        <f t="shared" si="71"/>
        <v>39000</v>
      </c>
      <c r="S525" s="235">
        <f t="shared" si="71"/>
        <v>69992.346497676772</v>
      </c>
      <c r="T525" s="235">
        <f t="shared" si="71"/>
        <v>39000</v>
      </c>
      <c r="U525" s="235">
        <f t="shared" si="71"/>
        <v>39000</v>
      </c>
      <c r="V525" s="235">
        <f t="shared" si="71"/>
        <v>0</v>
      </c>
      <c r="W525" s="235">
        <f t="shared" si="71"/>
        <v>0</v>
      </c>
      <c r="X525" s="235">
        <f t="shared" si="71"/>
        <v>0</v>
      </c>
      <c r="Y525" s="235">
        <f t="shared" si="71"/>
        <v>0</v>
      </c>
      <c r="Z525" s="235">
        <f t="shared" si="71"/>
        <v>0</v>
      </c>
      <c r="AA525" s="235">
        <f t="shared" si="71"/>
        <v>0</v>
      </c>
      <c r="AB525" s="235">
        <f t="shared" si="72"/>
        <v>0</v>
      </c>
      <c r="AC525" s="235">
        <f t="shared" si="72"/>
        <v>0</v>
      </c>
      <c r="AD525" s="235">
        <f t="shared" si="72"/>
        <v>0</v>
      </c>
      <c r="AE525" s="235">
        <f t="shared" si="72"/>
        <v>0</v>
      </c>
      <c r="AF525" s="235">
        <f t="shared" si="72"/>
        <v>0</v>
      </c>
      <c r="AG525" s="235">
        <f t="shared" si="72"/>
        <v>0</v>
      </c>
      <c r="AH525" s="235">
        <f t="shared" si="72"/>
        <v>0</v>
      </c>
      <c r="AI525" s="235">
        <f t="shared" si="72"/>
        <v>0</v>
      </c>
      <c r="AJ525" s="235">
        <f t="shared" si="72"/>
        <v>0</v>
      </c>
      <c r="AK525" s="235">
        <f t="shared" si="72"/>
        <v>0</v>
      </c>
    </row>
    <row r="526" spans="1:37">
      <c r="G526" s="28">
        <v>1996</v>
      </c>
      <c r="H526" s="31"/>
      <c r="I526" s="31"/>
      <c r="J526" s="31"/>
      <c r="K526" s="31" t="s">
        <v>425</v>
      </c>
      <c r="L526" s="235">
        <f t="shared" si="71"/>
        <v>0</v>
      </c>
      <c r="M526" s="235">
        <f t="shared" si="71"/>
        <v>4448387.76</v>
      </c>
      <c r="N526" s="235">
        <f t="shared" si="71"/>
        <v>0</v>
      </c>
      <c r="O526" s="235">
        <f t="shared" si="71"/>
        <v>4448387.76</v>
      </c>
      <c r="P526" s="235">
        <f t="shared" si="71"/>
        <v>4448387.76</v>
      </c>
      <c r="Q526" s="235">
        <f t="shared" si="71"/>
        <v>7713442.2755839024</v>
      </c>
      <c r="R526" s="235">
        <f t="shared" si="71"/>
        <v>0</v>
      </c>
      <c r="S526" s="235">
        <f t="shared" si="71"/>
        <v>0</v>
      </c>
      <c r="T526" s="235">
        <f t="shared" si="71"/>
        <v>0</v>
      </c>
      <c r="U526" s="235">
        <f t="shared" si="71"/>
        <v>0</v>
      </c>
      <c r="V526" s="235">
        <f t="shared" si="71"/>
        <v>0</v>
      </c>
      <c r="W526" s="235">
        <f t="shared" si="71"/>
        <v>0</v>
      </c>
      <c r="X526" s="235">
        <f t="shared" si="71"/>
        <v>0</v>
      </c>
      <c r="Y526" s="235">
        <f t="shared" si="71"/>
        <v>0</v>
      </c>
      <c r="Z526" s="235">
        <f t="shared" si="71"/>
        <v>0</v>
      </c>
      <c r="AA526" s="235">
        <f t="shared" si="71"/>
        <v>0</v>
      </c>
      <c r="AB526" s="235">
        <f t="shared" si="72"/>
        <v>0</v>
      </c>
      <c r="AC526" s="235">
        <f t="shared" si="72"/>
        <v>4448387.76</v>
      </c>
      <c r="AD526" s="235">
        <f t="shared" si="72"/>
        <v>0</v>
      </c>
      <c r="AE526" s="235">
        <f t="shared" si="72"/>
        <v>0</v>
      </c>
      <c r="AF526" s="235">
        <f t="shared" si="72"/>
        <v>0</v>
      </c>
      <c r="AG526" s="235">
        <f t="shared" si="72"/>
        <v>0</v>
      </c>
      <c r="AH526" s="235">
        <f t="shared" si="72"/>
        <v>0</v>
      </c>
      <c r="AI526" s="235">
        <f t="shared" si="72"/>
        <v>4448387.76</v>
      </c>
      <c r="AJ526" s="235">
        <f t="shared" si="72"/>
        <v>0</v>
      </c>
      <c r="AK526" s="235">
        <f t="shared" si="72"/>
        <v>4448387.76</v>
      </c>
    </row>
    <row r="527" spans="1:37">
      <c r="G527" s="28">
        <v>1997</v>
      </c>
      <c r="H527" s="31"/>
      <c r="I527" s="31"/>
      <c r="J527" s="31"/>
      <c r="K527" s="31" t="s">
        <v>425</v>
      </c>
      <c r="L527" s="235">
        <f t="shared" si="71"/>
        <v>0</v>
      </c>
      <c r="M527" s="235">
        <f t="shared" si="71"/>
        <v>0</v>
      </c>
      <c r="N527" s="235">
        <f t="shared" si="71"/>
        <v>0</v>
      </c>
      <c r="O527" s="235">
        <f t="shared" si="71"/>
        <v>0</v>
      </c>
      <c r="P527" s="235">
        <f t="shared" si="71"/>
        <v>0</v>
      </c>
      <c r="Q527" s="235">
        <f t="shared" si="71"/>
        <v>0</v>
      </c>
      <c r="R527" s="235">
        <f t="shared" si="71"/>
        <v>0</v>
      </c>
      <c r="S527" s="235">
        <f t="shared" si="71"/>
        <v>0</v>
      </c>
      <c r="T527" s="235">
        <f t="shared" si="71"/>
        <v>0</v>
      </c>
      <c r="U527" s="235">
        <f t="shared" si="71"/>
        <v>0</v>
      </c>
      <c r="V527" s="235">
        <f t="shared" si="71"/>
        <v>0</v>
      </c>
      <c r="W527" s="235">
        <f t="shared" si="71"/>
        <v>0</v>
      </c>
      <c r="X527" s="235">
        <f t="shared" si="71"/>
        <v>0</v>
      </c>
      <c r="Y527" s="235">
        <f t="shared" si="71"/>
        <v>0</v>
      </c>
      <c r="Z527" s="235">
        <f t="shared" si="71"/>
        <v>0</v>
      </c>
      <c r="AA527" s="235">
        <f t="shared" si="71"/>
        <v>0</v>
      </c>
      <c r="AB527" s="235">
        <f t="shared" si="72"/>
        <v>0</v>
      </c>
      <c r="AC527" s="235">
        <f t="shared" si="72"/>
        <v>0</v>
      </c>
      <c r="AD527" s="235">
        <f t="shared" si="72"/>
        <v>0</v>
      </c>
      <c r="AE527" s="235">
        <f t="shared" si="72"/>
        <v>0</v>
      </c>
      <c r="AF527" s="235">
        <f t="shared" si="72"/>
        <v>0</v>
      </c>
      <c r="AG527" s="235">
        <f t="shared" si="72"/>
        <v>0</v>
      </c>
      <c r="AH527" s="235">
        <f t="shared" si="72"/>
        <v>0</v>
      </c>
      <c r="AI527" s="235">
        <f t="shared" si="72"/>
        <v>0</v>
      </c>
      <c r="AJ527" s="235">
        <f t="shared" si="72"/>
        <v>0</v>
      </c>
      <c r="AK527" s="235">
        <f t="shared" si="72"/>
        <v>0</v>
      </c>
    </row>
    <row r="528" spans="1:37">
      <c r="G528" s="28">
        <v>1998</v>
      </c>
      <c r="H528" s="31"/>
      <c r="I528" s="31"/>
      <c r="J528" s="31"/>
      <c r="K528" s="31" t="s">
        <v>425</v>
      </c>
      <c r="L528" s="235">
        <f t="shared" si="71"/>
        <v>0</v>
      </c>
      <c r="M528" s="235">
        <f t="shared" si="71"/>
        <v>0</v>
      </c>
      <c r="N528" s="235">
        <f t="shared" si="71"/>
        <v>0</v>
      </c>
      <c r="O528" s="235">
        <f t="shared" si="71"/>
        <v>0</v>
      </c>
      <c r="P528" s="235">
        <f t="shared" si="71"/>
        <v>0</v>
      </c>
      <c r="Q528" s="235">
        <f t="shared" si="71"/>
        <v>0</v>
      </c>
      <c r="R528" s="235">
        <f t="shared" si="71"/>
        <v>0</v>
      </c>
      <c r="S528" s="235">
        <f t="shared" si="71"/>
        <v>0</v>
      </c>
      <c r="T528" s="235">
        <f t="shared" si="71"/>
        <v>0</v>
      </c>
      <c r="U528" s="235">
        <f t="shared" si="71"/>
        <v>0</v>
      </c>
      <c r="V528" s="235">
        <f t="shared" si="71"/>
        <v>0</v>
      </c>
      <c r="W528" s="235">
        <f t="shared" si="71"/>
        <v>0</v>
      </c>
      <c r="X528" s="235">
        <f t="shared" si="71"/>
        <v>0</v>
      </c>
      <c r="Y528" s="235">
        <f t="shared" si="71"/>
        <v>0</v>
      </c>
      <c r="Z528" s="235">
        <f t="shared" si="71"/>
        <v>0</v>
      </c>
      <c r="AA528" s="235">
        <f t="shared" si="71"/>
        <v>0</v>
      </c>
      <c r="AB528" s="235">
        <f t="shared" si="72"/>
        <v>0</v>
      </c>
      <c r="AC528" s="235">
        <f t="shared" si="72"/>
        <v>0</v>
      </c>
      <c r="AD528" s="235">
        <f t="shared" si="72"/>
        <v>0</v>
      </c>
      <c r="AE528" s="235">
        <f t="shared" si="72"/>
        <v>0</v>
      </c>
      <c r="AF528" s="235">
        <f t="shared" si="72"/>
        <v>0</v>
      </c>
      <c r="AG528" s="235">
        <f t="shared" si="72"/>
        <v>0</v>
      </c>
      <c r="AH528" s="235">
        <f t="shared" si="72"/>
        <v>0</v>
      </c>
      <c r="AI528" s="235">
        <f t="shared" si="72"/>
        <v>0</v>
      </c>
      <c r="AJ528" s="235">
        <f t="shared" si="72"/>
        <v>0</v>
      </c>
      <c r="AK528" s="235">
        <f t="shared" si="72"/>
        <v>0</v>
      </c>
    </row>
    <row r="529" spans="1:37">
      <c r="A529" s="94"/>
      <c r="B529" s="94"/>
      <c r="F529" s="94"/>
      <c r="G529" s="28">
        <v>1999</v>
      </c>
      <c r="H529" s="31"/>
      <c r="I529" s="31"/>
      <c r="J529" s="31"/>
      <c r="K529" s="31" t="s">
        <v>425</v>
      </c>
      <c r="L529" s="235">
        <f t="shared" si="71"/>
        <v>0</v>
      </c>
      <c r="M529" s="235">
        <f t="shared" si="71"/>
        <v>0</v>
      </c>
      <c r="N529" s="235">
        <f t="shared" si="71"/>
        <v>0</v>
      </c>
      <c r="O529" s="235">
        <f t="shared" si="71"/>
        <v>0</v>
      </c>
      <c r="P529" s="235">
        <f t="shared" si="71"/>
        <v>0</v>
      </c>
      <c r="Q529" s="235">
        <f t="shared" si="71"/>
        <v>0</v>
      </c>
      <c r="R529" s="235">
        <f t="shared" si="71"/>
        <v>0</v>
      </c>
      <c r="S529" s="235">
        <f t="shared" si="71"/>
        <v>0</v>
      </c>
      <c r="T529" s="235">
        <f t="shared" si="71"/>
        <v>0</v>
      </c>
      <c r="U529" s="235">
        <f t="shared" si="71"/>
        <v>0</v>
      </c>
      <c r="V529" s="235">
        <f t="shared" si="71"/>
        <v>0</v>
      </c>
      <c r="W529" s="235">
        <f t="shared" si="71"/>
        <v>0</v>
      </c>
      <c r="X529" s="235">
        <f t="shared" si="71"/>
        <v>0</v>
      </c>
      <c r="Y529" s="235">
        <f t="shared" si="71"/>
        <v>0</v>
      </c>
      <c r="Z529" s="235">
        <f t="shared" si="71"/>
        <v>0</v>
      </c>
      <c r="AA529" s="235">
        <f t="shared" si="71"/>
        <v>0</v>
      </c>
      <c r="AB529" s="235">
        <f t="shared" si="72"/>
        <v>0</v>
      </c>
      <c r="AC529" s="235">
        <f t="shared" si="72"/>
        <v>0</v>
      </c>
      <c r="AD529" s="235">
        <f t="shared" si="72"/>
        <v>0</v>
      </c>
      <c r="AE529" s="235">
        <f t="shared" si="72"/>
        <v>0</v>
      </c>
      <c r="AF529" s="235">
        <f t="shared" si="72"/>
        <v>0</v>
      </c>
      <c r="AG529" s="235">
        <f t="shared" si="72"/>
        <v>0</v>
      </c>
      <c r="AH529" s="235">
        <f t="shared" si="72"/>
        <v>0</v>
      </c>
      <c r="AI529" s="235">
        <f t="shared" si="72"/>
        <v>0</v>
      </c>
      <c r="AJ529" s="235">
        <f t="shared" si="72"/>
        <v>0</v>
      </c>
      <c r="AK529" s="235">
        <f t="shared" si="72"/>
        <v>0</v>
      </c>
    </row>
    <row r="530" spans="1:37">
      <c r="A530" s="94"/>
      <c r="B530" s="94"/>
      <c r="F530" s="94"/>
      <c r="G530" s="28">
        <v>2000</v>
      </c>
      <c r="H530" s="31"/>
      <c r="I530" s="31"/>
      <c r="J530" s="31"/>
      <c r="K530" s="31" t="s">
        <v>425</v>
      </c>
      <c r="L530" s="235">
        <f t="shared" si="71"/>
        <v>0</v>
      </c>
      <c r="M530" s="235">
        <f t="shared" si="71"/>
        <v>0</v>
      </c>
      <c r="N530" s="235">
        <f t="shared" si="71"/>
        <v>0</v>
      </c>
      <c r="O530" s="235">
        <f t="shared" si="71"/>
        <v>0</v>
      </c>
      <c r="P530" s="235">
        <f t="shared" si="71"/>
        <v>0</v>
      </c>
      <c r="Q530" s="235">
        <f t="shared" si="71"/>
        <v>0</v>
      </c>
      <c r="R530" s="235">
        <f t="shared" si="71"/>
        <v>0</v>
      </c>
      <c r="S530" s="235">
        <f t="shared" si="71"/>
        <v>0</v>
      </c>
      <c r="T530" s="235">
        <f t="shared" si="71"/>
        <v>0</v>
      </c>
      <c r="U530" s="235">
        <f t="shared" si="71"/>
        <v>0</v>
      </c>
      <c r="V530" s="235">
        <f t="shared" si="71"/>
        <v>0</v>
      </c>
      <c r="W530" s="235">
        <f t="shared" si="71"/>
        <v>0</v>
      </c>
      <c r="X530" s="235">
        <f t="shared" si="71"/>
        <v>0</v>
      </c>
      <c r="Y530" s="235">
        <f t="shared" si="71"/>
        <v>0</v>
      </c>
      <c r="Z530" s="235">
        <f t="shared" si="71"/>
        <v>0</v>
      </c>
      <c r="AA530" s="235">
        <f t="shared" si="71"/>
        <v>0</v>
      </c>
      <c r="AB530" s="235">
        <f t="shared" si="72"/>
        <v>0</v>
      </c>
      <c r="AC530" s="235">
        <f t="shared" si="72"/>
        <v>0</v>
      </c>
      <c r="AD530" s="235">
        <f t="shared" si="72"/>
        <v>0</v>
      </c>
      <c r="AE530" s="235">
        <f t="shared" si="72"/>
        <v>0</v>
      </c>
      <c r="AF530" s="235">
        <f t="shared" si="72"/>
        <v>0</v>
      </c>
      <c r="AG530" s="235">
        <f t="shared" si="72"/>
        <v>0</v>
      </c>
      <c r="AH530" s="235">
        <f t="shared" si="72"/>
        <v>0</v>
      </c>
      <c r="AI530" s="235">
        <f t="shared" si="72"/>
        <v>0</v>
      </c>
      <c r="AJ530" s="235">
        <f t="shared" si="72"/>
        <v>0</v>
      </c>
      <c r="AK530" s="235">
        <f t="shared" si="72"/>
        <v>0</v>
      </c>
    </row>
    <row r="531" spans="1:37">
      <c r="A531" s="94"/>
      <c r="B531" s="94"/>
      <c r="F531" s="94"/>
      <c r="G531" s="28">
        <v>2001</v>
      </c>
      <c r="H531" s="31"/>
      <c r="I531" s="31"/>
      <c r="J531" s="31"/>
      <c r="K531" s="31" t="s">
        <v>425</v>
      </c>
      <c r="L531" s="235">
        <f t="shared" si="71"/>
        <v>0</v>
      </c>
      <c r="M531" s="235">
        <f t="shared" si="71"/>
        <v>0</v>
      </c>
      <c r="N531" s="235">
        <f t="shared" si="71"/>
        <v>0</v>
      </c>
      <c r="O531" s="235">
        <f t="shared" si="71"/>
        <v>0</v>
      </c>
      <c r="P531" s="235">
        <f t="shared" si="71"/>
        <v>0</v>
      </c>
      <c r="Q531" s="235">
        <f t="shared" si="71"/>
        <v>0</v>
      </c>
      <c r="R531" s="235">
        <f t="shared" si="71"/>
        <v>0</v>
      </c>
      <c r="S531" s="235">
        <f t="shared" si="71"/>
        <v>0</v>
      </c>
      <c r="T531" s="235">
        <f t="shared" si="71"/>
        <v>0</v>
      </c>
      <c r="U531" s="235">
        <f t="shared" si="71"/>
        <v>0</v>
      </c>
      <c r="V531" s="235">
        <f t="shared" si="71"/>
        <v>0</v>
      </c>
      <c r="W531" s="235">
        <f t="shared" si="71"/>
        <v>0</v>
      </c>
      <c r="X531" s="235">
        <f t="shared" si="71"/>
        <v>0</v>
      </c>
      <c r="Y531" s="235">
        <f t="shared" si="71"/>
        <v>0</v>
      </c>
      <c r="Z531" s="235">
        <f t="shared" si="71"/>
        <v>0</v>
      </c>
      <c r="AA531" s="235">
        <f t="shared" si="71"/>
        <v>0</v>
      </c>
      <c r="AB531" s="235">
        <f t="shared" si="72"/>
        <v>0</v>
      </c>
      <c r="AC531" s="235">
        <f t="shared" si="72"/>
        <v>0</v>
      </c>
      <c r="AD531" s="235">
        <f t="shared" si="72"/>
        <v>0</v>
      </c>
      <c r="AE531" s="235">
        <f t="shared" si="72"/>
        <v>0</v>
      </c>
      <c r="AF531" s="235">
        <f t="shared" si="72"/>
        <v>0</v>
      </c>
      <c r="AG531" s="235">
        <f t="shared" si="72"/>
        <v>0</v>
      </c>
      <c r="AH531" s="235">
        <f t="shared" si="72"/>
        <v>0</v>
      </c>
      <c r="AI531" s="235">
        <f t="shared" si="72"/>
        <v>0</v>
      </c>
      <c r="AJ531" s="235">
        <f t="shared" si="72"/>
        <v>0</v>
      </c>
      <c r="AK531" s="235">
        <f t="shared" si="72"/>
        <v>0</v>
      </c>
    </row>
    <row r="532" spans="1:37">
      <c r="A532" s="94"/>
      <c r="B532" s="94"/>
      <c r="F532" s="94"/>
      <c r="G532" s="28">
        <v>2002</v>
      </c>
      <c r="H532" s="31"/>
      <c r="I532" s="31"/>
      <c r="J532" s="31"/>
      <c r="K532" s="31" t="s">
        <v>425</v>
      </c>
      <c r="L532" s="235">
        <f t="shared" si="71"/>
        <v>0</v>
      </c>
      <c r="M532" s="235">
        <f t="shared" si="71"/>
        <v>0</v>
      </c>
      <c r="N532" s="235">
        <f t="shared" si="71"/>
        <v>0</v>
      </c>
      <c r="O532" s="235">
        <f t="shared" si="71"/>
        <v>0</v>
      </c>
      <c r="P532" s="235">
        <f t="shared" si="71"/>
        <v>0</v>
      </c>
      <c r="Q532" s="235">
        <f t="shared" si="71"/>
        <v>0</v>
      </c>
      <c r="R532" s="235">
        <f t="shared" si="71"/>
        <v>0</v>
      </c>
      <c r="S532" s="235">
        <f t="shared" si="71"/>
        <v>0</v>
      </c>
      <c r="T532" s="235">
        <f t="shared" si="71"/>
        <v>0</v>
      </c>
      <c r="U532" s="235">
        <f t="shared" si="71"/>
        <v>0</v>
      </c>
      <c r="V532" s="235">
        <f t="shared" si="71"/>
        <v>0</v>
      </c>
      <c r="W532" s="235">
        <f t="shared" si="71"/>
        <v>0</v>
      </c>
      <c r="X532" s="235">
        <f t="shared" si="71"/>
        <v>0</v>
      </c>
      <c r="Y532" s="235">
        <f t="shared" si="71"/>
        <v>0</v>
      </c>
      <c r="Z532" s="235">
        <f t="shared" si="71"/>
        <v>0</v>
      </c>
      <c r="AA532" s="235">
        <f t="shared" si="71"/>
        <v>0</v>
      </c>
      <c r="AB532" s="235">
        <f t="shared" si="72"/>
        <v>0</v>
      </c>
      <c r="AC532" s="235">
        <f t="shared" si="72"/>
        <v>0</v>
      </c>
      <c r="AD532" s="235">
        <f t="shared" si="72"/>
        <v>0</v>
      </c>
      <c r="AE532" s="235">
        <f t="shared" si="72"/>
        <v>0</v>
      </c>
      <c r="AF532" s="235">
        <f t="shared" si="72"/>
        <v>0</v>
      </c>
      <c r="AG532" s="235">
        <f t="shared" si="72"/>
        <v>0</v>
      </c>
      <c r="AH532" s="235">
        <f t="shared" si="72"/>
        <v>0</v>
      </c>
      <c r="AI532" s="235">
        <f t="shared" si="72"/>
        <v>0</v>
      </c>
      <c r="AJ532" s="235">
        <f t="shared" si="72"/>
        <v>0</v>
      </c>
      <c r="AK532" s="235">
        <f t="shared" si="72"/>
        <v>0</v>
      </c>
    </row>
    <row r="533" spans="1:37">
      <c r="A533" s="94"/>
      <c r="B533" s="94"/>
      <c r="F533" s="94"/>
      <c r="G533" s="28">
        <v>2003</v>
      </c>
      <c r="H533" s="31"/>
      <c r="I533" s="31"/>
      <c r="J533" s="31"/>
      <c r="K533" s="31" t="s">
        <v>425</v>
      </c>
      <c r="L533" s="235">
        <f t="shared" si="71"/>
        <v>0</v>
      </c>
      <c r="M533" s="235">
        <f t="shared" si="71"/>
        <v>0</v>
      </c>
      <c r="N533" s="235">
        <f t="shared" si="71"/>
        <v>0</v>
      </c>
      <c r="O533" s="235">
        <f t="shared" si="71"/>
        <v>0</v>
      </c>
      <c r="P533" s="235">
        <f t="shared" si="71"/>
        <v>0</v>
      </c>
      <c r="Q533" s="235">
        <f t="shared" si="71"/>
        <v>0</v>
      </c>
      <c r="R533" s="235">
        <f t="shared" si="71"/>
        <v>0</v>
      </c>
      <c r="S533" s="235">
        <f t="shared" si="71"/>
        <v>0</v>
      </c>
      <c r="T533" s="235">
        <f t="shared" si="71"/>
        <v>0</v>
      </c>
      <c r="U533" s="235">
        <f t="shared" si="71"/>
        <v>0</v>
      </c>
      <c r="V533" s="235">
        <f t="shared" si="71"/>
        <v>0</v>
      </c>
      <c r="W533" s="235">
        <f t="shared" si="71"/>
        <v>0</v>
      </c>
      <c r="X533" s="235">
        <f t="shared" si="71"/>
        <v>0</v>
      </c>
      <c r="Y533" s="235">
        <f t="shared" si="71"/>
        <v>0</v>
      </c>
      <c r="Z533" s="235">
        <f t="shared" si="71"/>
        <v>0</v>
      </c>
      <c r="AA533" s="235">
        <f t="shared" si="71"/>
        <v>0</v>
      </c>
      <c r="AB533" s="235">
        <f t="shared" si="72"/>
        <v>0</v>
      </c>
      <c r="AC533" s="235">
        <f t="shared" si="72"/>
        <v>0</v>
      </c>
      <c r="AD533" s="235">
        <f t="shared" si="72"/>
        <v>0</v>
      </c>
      <c r="AE533" s="235">
        <f t="shared" si="72"/>
        <v>0</v>
      </c>
      <c r="AF533" s="235">
        <f t="shared" si="72"/>
        <v>0</v>
      </c>
      <c r="AG533" s="235">
        <f t="shared" si="72"/>
        <v>0</v>
      </c>
      <c r="AH533" s="235">
        <f t="shared" si="72"/>
        <v>0</v>
      </c>
      <c r="AI533" s="235">
        <f t="shared" si="72"/>
        <v>0</v>
      </c>
      <c r="AJ533" s="235">
        <f t="shared" si="72"/>
        <v>0</v>
      </c>
      <c r="AK533" s="235">
        <f t="shared" si="72"/>
        <v>0</v>
      </c>
    </row>
    <row r="534" spans="1:37">
      <c r="A534" s="94"/>
      <c r="B534" s="94"/>
      <c r="F534" s="94"/>
      <c r="G534" s="28">
        <v>2004</v>
      </c>
      <c r="H534" s="31"/>
      <c r="I534" s="31"/>
      <c r="J534" s="31"/>
      <c r="K534" s="31" t="s">
        <v>425</v>
      </c>
      <c r="L534" s="235">
        <f t="shared" si="71"/>
        <v>0</v>
      </c>
      <c r="M534" s="235">
        <f t="shared" si="71"/>
        <v>0</v>
      </c>
      <c r="N534" s="235">
        <f t="shared" si="71"/>
        <v>0</v>
      </c>
      <c r="O534" s="235">
        <f t="shared" si="71"/>
        <v>0</v>
      </c>
      <c r="P534" s="235">
        <f t="shared" si="71"/>
        <v>0</v>
      </c>
      <c r="Q534" s="235">
        <f t="shared" si="71"/>
        <v>0</v>
      </c>
      <c r="R534" s="235">
        <f t="shared" si="71"/>
        <v>0</v>
      </c>
      <c r="S534" s="235">
        <f t="shared" si="71"/>
        <v>0</v>
      </c>
      <c r="T534" s="235">
        <f t="shared" si="71"/>
        <v>0</v>
      </c>
      <c r="U534" s="235">
        <f t="shared" si="71"/>
        <v>0</v>
      </c>
      <c r="V534" s="235">
        <f t="shared" si="71"/>
        <v>0</v>
      </c>
      <c r="W534" s="235">
        <f t="shared" si="71"/>
        <v>0</v>
      </c>
      <c r="X534" s="235">
        <f t="shared" si="71"/>
        <v>0</v>
      </c>
      <c r="Y534" s="235">
        <f t="shared" si="71"/>
        <v>0</v>
      </c>
      <c r="Z534" s="235">
        <f t="shared" si="71"/>
        <v>0</v>
      </c>
      <c r="AA534" s="235">
        <f t="shared" si="71"/>
        <v>0</v>
      </c>
      <c r="AB534" s="235">
        <f t="shared" si="72"/>
        <v>0</v>
      </c>
      <c r="AC534" s="235">
        <f t="shared" si="72"/>
        <v>0</v>
      </c>
      <c r="AD534" s="235">
        <f t="shared" si="72"/>
        <v>0</v>
      </c>
      <c r="AE534" s="235">
        <f t="shared" si="72"/>
        <v>0</v>
      </c>
      <c r="AF534" s="235">
        <f t="shared" si="72"/>
        <v>0</v>
      </c>
      <c r="AG534" s="235">
        <f t="shared" si="72"/>
        <v>0</v>
      </c>
      <c r="AH534" s="235">
        <f t="shared" si="72"/>
        <v>0</v>
      </c>
      <c r="AI534" s="235">
        <f t="shared" si="72"/>
        <v>0</v>
      </c>
      <c r="AJ534" s="235">
        <f t="shared" si="72"/>
        <v>0</v>
      </c>
      <c r="AK534" s="235">
        <f t="shared" si="72"/>
        <v>0</v>
      </c>
    </row>
    <row r="535" spans="1:37">
      <c r="A535" s="94"/>
      <c r="B535" s="94"/>
      <c r="F535" s="94"/>
      <c r="G535" s="28">
        <v>2005</v>
      </c>
      <c r="H535" s="31"/>
      <c r="I535" s="31"/>
      <c r="J535" s="31"/>
      <c r="K535" s="31" t="s">
        <v>425</v>
      </c>
      <c r="L535" s="235">
        <f t="shared" si="71"/>
        <v>0</v>
      </c>
      <c r="M535" s="235">
        <f t="shared" si="71"/>
        <v>0</v>
      </c>
      <c r="N535" s="235">
        <f t="shared" si="71"/>
        <v>0</v>
      </c>
      <c r="O535" s="235">
        <f t="shared" si="71"/>
        <v>0</v>
      </c>
      <c r="P535" s="235">
        <f t="shared" si="71"/>
        <v>0</v>
      </c>
      <c r="Q535" s="235">
        <f t="shared" si="71"/>
        <v>0</v>
      </c>
      <c r="R535" s="235" t="e">
        <f t="shared" si="71"/>
        <v>#REF!</v>
      </c>
      <c r="S535" s="235" t="e">
        <f t="shared" si="71"/>
        <v>#REF!</v>
      </c>
      <c r="T535" s="235" t="e">
        <f t="shared" si="71"/>
        <v>#REF!</v>
      </c>
      <c r="U535" s="235" t="e">
        <f t="shared" si="71"/>
        <v>#REF!</v>
      </c>
      <c r="V535" s="235">
        <f t="shared" si="71"/>
        <v>0</v>
      </c>
      <c r="W535" s="235">
        <f t="shared" si="71"/>
        <v>0</v>
      </c>
      <c r="X535" s="235">
        <f t="shared" si="71"/>
        <v>0</v>
      </c>
      <c r="Y535" s="235">
        <f t="shared" si="71"/>
        <v>0</v>
      </c>
      <c r="Z535" s="235">
        <f t="shared" si="71"/>
        <v>0</v>
      </c>
      <c r="AA535" s="235">
        <f t="shared" ref="AA535:AK550" si="73">SUMIF($I$22:$I$513,$G535,AA$22:AA$513)</f>
        <v>0</v>
      </c>
      <c r="AB535" s="235">
        <f t="shared" si="73"/>
        <v>0</v>
      </c>
      <c r="AC535" s="235">
        <f t="shared" si="73"/>
        <v>0</v>
      </c>
      <c r="AD535" s="235">
        <f t="shared" si="73"/>
        <v>0</v>
      </c>
      <c r="AE535" s="235">
        <f t="shared" si="73"/>
        <v>0</v>
      </c>
      <c r="AF535" s="235">
        <f t="shared" si="73"/>
        <v>0</v>
      </c>
      <c r="AG535" s="235">
        <f t="shared" si="73"/>
        <v>0</v>
      </c>
      <c r="AH535" s="235">
        <f t="shared" si="73"/>
        <v>0</v>
      </c>
      <c r="AI535" s="235">
        <f t="shared" si="73"/>
        <v>0</v>
      </c>
      <c r="AJ535" s="235">
        <f t="shared" si="73"/>
        <v>0</v>
      </c>
      <c r="AK535" s="235">
        <f t="shared" si="73"/>
        <v>0</v>
      </c>
    </row>
    <row r="536" spans="1:37">
      <c r="A536" s="94"/>
      <c r="B536" s="94"/>
      <c r="F536" s="94"/>
      <c r="G536" s="28">
        <v>2006</v>
      </c>
      <c r="H536" s="31"/>
      <c r="I536" s="31"/>
      <c r="J536" s="31"/>
      <c r="K536" s="31" t="s">
        <v>425</v>
      </c>
      <c r="L536" s="235">
        <f t="shared" ref="L536:AA551" si="74">SUMIF($I$22:$I$513,$G536,L$22:L$513)</f>
        <v>0</v>
      </c>
      <c r="M536" s="235" t="e">
        <f t="shared" si="74"/>
        <v>#REF!</v>
      </c>
      <c r="N536" s="235">
        <f t="shared" si="74"/>
        <v>0</v>
      </c>
      <c r="O536" s="235" t="e">
        <f t="shared" si="74"/>
        <v>#REF!</v>
      </c>
      <c r="P536" s="235" t="e">
        <f t="shared" si="74"/>
        <v>#REF!</v>
      </c>
      <c r="Q536" s="235" t="e">
        <f t="shared" si="74"/>
        <v>#REF!</v>
      </c>
      <c r="R536" s="235" t="e">
        <f t="shared" si="74"/>
        <v>#REF!</v>
      </c>
      <c r="S536" s="235" t="e">
        <f t="shared" si="74"/>
        <v>#REF!</v>
      </c>
      <c r="T536" s="235" t="e">
        <f t="shared" si="74"/>
        <v>#REF!</v>
      </c>
      <c r="U536" s="235" t="e">
        <f t="shared" si="74"/>
        <v>#REF!</v>
      </c>
      <c r="V536" s="235">
        <f t="shared" si="74"/>
        <v>0</v>
      </c>
      <c r="W536" s="235">
        <f t="shared" si="74"/>
        <v>0</v>
      </c>
      <c r="X536" s="235">
        <f t="shared" si="74"/>
        <v>0</v>
      </c>
      <c r="Y536" s="235">
        <f t="shared" si="74"/>
        <v>0</v>
      </c>
      <c r="Z536" s="235">
        <f t="shared" si="74"/>
        <v>0</v>
      </c>
      <c r="AA536" s="235">
        <f t="shared" si="74"/>
        <v>0</v>
      </c>
      <c r="AB536" s="235">
        <f t="shared" si="73"/>
        <v>0</v>
      </c>
      <c r="AC536" s="235" t="e">
        <f t="shared" si="73"/>
        <v>#REF!</v>
      </c>
      <c r="AD536" s="235">
        <f t="shared" si="73"/>
        <v>0</v>
      </c>
      <c r="AE536" s="235">
        <f t="shared" si="73"/>
        <v>0</v>
      </c>
      <c r="AF536" s="235">
        <f t="shared" si="73"/>
        <v>0</v>
      </c>
      <c r="AG536" s="235" t="e">
        <f t="shared" si="73"/>
        <v>#REF!</v>
      </c>
      <c r="AH536" s="235">
        <f t="shared" si="73"/>
        <v>0</v>
      </c>
      <c r="AI536" s="235" t="e">
        <f t="shared" si="73"/>
        <v>#REF!</v>
      </c>
      <c r="AJ536" s="235">
        <f t="shared" si="73"/>
        <v>0</v>
      </c>
      <c r="AK536" s="235" t="e">
        <f t="shared" si="73"/>
        <v>#REF!</v>
      </c>
    </row>
    <row r="537" spans="1:37">
      <c r="A537" s="94"/>
      <c r="B537" s="94"/>
      <c r="F537" s="94"/>
      <c r="G537" s="28">
        <v>2007</v>
      </c>
      <c r="H537" s="31"/>
      <c r="I537" s="31"/>
      <c r="J537" s="31"/>
      <c r="K537" s="31" t="s">
        <v>425</v>
      </c>
      <c r="L537" s="235">
        <f t="shared" si="74"/>
        <v>0</v>
      </c>
      <c r="M537" s="235" t="e">
        <f t="shared" si="74"/>
        <v>#REF!</v>
      </c>
      <c r="N537" s="235">
        <f t="shared" si="74"/>
        <v>0</v>
      </c>
      <c r="O537" s="235" t="e">
        <f t="shared" si="74"/>
        <v>#REF!</v>
      </c>
      <c r="P537" s="235" t="e">
        <f t="shared" si="74"/>
        <v>#REF!</v>
      </c>
      <c r="Q537" s="235" t="e">
        <f t="shared" si="74"/>
        <v>#REF!</v>
      </c>
      <c r="R537" s="235" t="e">
        <f t="shared" si="74"/>
        <v>#REF!</v>
      </c>
      <c r="S537" s="235" t="e">
        <f t="shared" si="74"/>
        <v>#REF!</v>
      </c>
      <c r="T537" s="235" t="e">
        <f t="shared" si="74"/>
        <v>#REF!</v>
      </c>
      <c r="U537" s="235" t="e">
        <f t="shared" si="74"/>
        <v>#REF!</v>
      </c>
      <c r="V537" s="235">
        <f t="shared" si="74"/>
        <v>5862</v>
      </c>
      <c r="W537" s="235">
        <f t="shared" si="74"/>
        <v>0</v>
      </c>
      <c r="X537" s="235">
        <f t="shared" si="74"/>
        <v>0</v>
      </c>
      <c r="Y537" s="235">
        <f t="shared" si="74"/>
        <v>0</v>
      </c>
      <c r="Z537" s="235">
        <f t="shared" si="74"/>
        <v>0</v>
      </c>
      <c r="AA537" s="235">
        <f t="shared" si="74"/>
        <v>0</v>
      </c>
      <c r="AB537" s="235">
        <f t="shared" si="73"/>
        <v>0</v>
      </c>
      <c r="AC537" s="235" t="e">
        <f t="shared" si="73"/>
        <v>#REF!</v>
      </c>
      <c r="AD537" s="235">
        <f t="shared" si="73"/>
        <v>0</v>
      </c>
      <c r="AE537" s="235">
        <f t="shared" si="73"/>
        <v>0</v>
      </c>
      <c r="AF537" s="235">
        <f t="shared" si="73"/>
        <v>0</v>
      </c>
      <c r="AG537" s="235" t="e">
        <f t="shared" si="73"/>
        <v>#REF!</v>
      </c>
      <c r="AH537" s="235">
        <f t="shared" si="73"/>
        <v>0</v>
      </c>
      <c r="AI537" s="235" t="e">
        <f t="shared" si="73"/>
        <v>#REF!</v>
      </c>
      <c r="AJ537" s="235">
        <f t="shared" si="73"/>
        <v>0</v>
      </c>
      <c r="AK537" s="235" t="e">
        <f t="shared" si="73"/>
        <v>#REF!</v>
      </c>
    </row>
    <row r="538" spans="1:37">
      <c r="A538" s="94"/>
      <c r="B538" s="94"/>
      <c r="F538" s="94"/>
      <c r="G538" s="28">
        <v>2008</v>
      </c>
      <c r="H538" s="31"/>
      <c r="I538" s="31"/>
      <c r="J538" s="31"/>
      <c r="K538" s="31" t="s">
        <v>425</v>
      </c>
      <c r="L538" s="235">
        <f t="shared" si="74"/>
        <v>0</v>
      </c>
      <c r="M538" s="235" t="e">
        <f t="shared" si="74"/>
        <v>#REF!</v>
      </c>
      <c r="N538" s="235">
        <f t="shared" si="74"/>
        <v>0</v>
      </c>
      <c r="O538" s="235" t="e">
        <f t="shared" si="74"/>
        <v>#REF!</v>
      </c>
      <c r="P538" s="235" t="e">
        <f t="shared" si="74"/>
        <v>#REF!</v>
      </c>
      <c r="Q538" s="235" t="e">
        <f t="shared" si="74"/>
        <v>#REF!</v>
      </c>
      <c r="R538" s="235" t="e">
        <f t="shared" si="74"/>
        <v>#REF!</v>
      </c>
      <c r="S538" s="235" t="e">
        <f t="shared" si="74"/>
        <v>#REF!</v>
      </c>
      <c r="T538" s="235" t="e">
        <f t="shared" si="74"/>
        <v>#REF!</v>
      </c>
      <c r="U538" s="235" t="e">
        <f t="shared" si="74"/>
        <v>#REF!</v>
      </c>
      <c r="V538" s="235">
        <f t="shared" si="74"/>
        <v>21646</v>
      </c>
      <c r="W538" s="235">
        <f t="shared" si="74"/>
        <v>0</v>
      </c>
      <c r="X538" s="235">
        <f t="shared" si="74"/>
        <v>0</v>
      </c>
      <c r="Y538" s="235">
        <f t="shared" si="74"/>
        <v>0</v>
      </c>
      <c r="Z538" s="235">
        <f t="shared" si="74"/>
        <v>0</v>
      </c>
      <c r="AA538" s="235">
        <f t="shared" si="74"/>
        <v>0</v>
      </c>
      <c r="AB538" s="235">
        <f t="shared" si="73"/>
        <v>0</v>
      </c>
      <c r="AC538" s="235" t="e">
        <f t="shared" si="73"/>
        <v>#REF!</v>
      </c>
      <c r="AD538" s="235">
        <f t="shared" si="73"/>
        <v>0</v>
      </c>
      <c r="AE538" s="235">
        <f t="shared" si="73"/>
        <v>0</v>
      </c>
      <c r="AF538" s="235">
        <f t="shared" si="73"/>
        <v>0</v>
      </c>
      <c r="AG538" s="235" t="e">
        <f t="shared" si="73"/>
        <v>#REF!</v>
      </c>
      <c r="AH538" s="235">
        <f t="shared" si="73"/>
        <v>0</v>
      </c>
      <c r="AI538" s="235" t="e">
        <f t="shared" si="73"/>
        <v>#REF!</v>
      </c>
      <c r="AJ538" s="235">
        <f t="shared" si="73"/>
        <v>0</v>
      </c>
      <c r="AK538" s="235" t="e">
        <f t="shared" si="73"/>
        <v>#REF!</v>
      </c>
    </row>
    <row r="539" spans="1:37">
      <c r="A539" s="94"/>
      <c r="B539" s="94"/>
      <c r="F539" s="94"/>
      <c r="G539" s="28">
        <v>2009</v>
      </c>
      <c r="H539" s="31"/>
      <c r="I539" s="31"/>
      <c r="J539" s="31"/>
      <c r="K539" s="31" t="s">
        <v>425</v>
      </c>
      <c r="L539" s="235">
        <f t="shared" si="74"/>
        <v>0</v>
      </c>
      <c r="M539" s="235" t="e">
        <f t="shared" si="74"/>
        <v>#REF!</v>
      </c>
      <c r="N539" s="235">
        <f t="shared" si="74"/>
        <v>0</v>
      </c>
      <c r="O539" s="235" t="e">
        <f t="shared" si="74"/>
        <v>#REF!</v>
      </c>
      <c r="P539" s="235" t="e">
        <f t="shared" si="74"/>
        <v>#REF!</v>
      </c>
      <c r="Q539" s="235" t="e">
        <f t="shared" si="74"/>
        <v>#REF!</v>
      </c>
      <c r="R539" s="235" t="e">
        <f t="shared" si="74"/>
        <v>#REF!</v>
      </c>
      <c r="S539" s="235" t="e">
        <f t="shared" si="74"/>
        <v>#REF!</v>
      </c>
      <c r="T539" s="235" t="e">
        <f t="shared" si="74"/>
        <v>#REF!</v>
      </c>
      <c r="U539" s="235" t="e">
        <f t="shared" si="74"/>
        <v>#REF!</v>
      </c>
      <c r="V539" s="235">
        <f t="shared" si="74"/>
        <v>31895</v>
      </c>
      <c r="W539" s="235">
        <f t="shared" si="74"/>
        <v>0</v>
      </c>
      <c r="X539" s="235">
        <f t="shared" si="74"/>
        <v>0</v>
      </c>
      <c r="Y539" s="235">
        <f t="shared" si="74"/>
        <v>0</v>
      </c>
      <c r="Z539" s="235">
        <f t="shared" si="74"/>
        <v>0</v>
      </c>
      <c r="AA539" s="235">
        <f t="shared" si="74"/>
        <v>0</v>
      </c>
      <c r="AB539" s="235">
        <f t="shared" si="73"/>
        <v>0</v>
      </c>
      <c r="AC539" s="235" t="e">
        <f t="shared" si="73"/>
        <v>#REF!</v>
      </c>
      <c r="AD539" s="235">
        <f t="shared" si="73"/>
        <v>0</v>
      </c>
      <c r="AE539" s="235">
        <f t="shared" si="73"/>
        <v>0</v>
      </c>
      <c r="AF539" s="235">
        <f t="shared" si="73"/>
        <v>0</v>
      </c>
      <c r="AG539" s="235" t="e">
        <f t="shared" si="73"/>
        <v>#REF!</v>
      </c>
      <c r="AH539" s="235">
        <f t="shared" si="73"/>
        <v>0</v>
      </c>
      <c r="AI539" s="235" t="e">
        <f t="shared" si="73"/>
        <v>#REF!</v>
      </c>
      <c r="AJ539" s="235">
        <f t="shared" si="73"/>
        <v>0</v>
      </c>
      <c r="AK539" s="235" t="e">
        <f t="shared" si="73"/>
        <v>#REF!</v>
      </c>
    </row>
    <row r="540" spans="1:37">
      <c r="A540" s="94"/>
      <c r="B540" s="94"/>
      <c r="F540" s="94"/>
      <c r="G540" s="89">
        <v>2010</v>
      </c>
      <c r="H540" s="94"/>
      <c r="I540" s="94"/>
      <c r="J540" s="94"/>
      <c r="K540" s="354" t="str">
        <f t="shared" ref="K540:K560" ca="1" si="75">OFFSET(K$208,($G540-2006)*12,0)&amp;"/"&amp;OFFSET(K$208,($G540-2006)*12+11,0)</f>
        <v>CFO/CFO</v>
      </c>
      <c r="L540" s="20">
        <f t="shared" si="74"/>
        <v>0</v>
      </c>
      <c r="M540" s="20">
        <f t="shared" si="74"/>
        <v>0</v>
      </c>
      <c r="N540" s="20">
        <f t="shared" si="74"/>
        <v>0</v>
      </c>
      <c r="O540" s="20">
        <f t="shared" si="74"/>
        <v>0</v>
      </c>
      <c r="P540" s="20">
        <f t="shared" si="74"/>
        <v>0</v>
      </c>
      <c r="Q540" s="20">
        <f t="shared" si="74"/>
        <v>0</v>
      </c>
      <c r="R540" s="20">
        <f t="shared" si="74"/>
        <v>0</v>
      </c>
      <c r="S540" s="20">
        <f t="shared" si="74"/>
        <v>0</v>
      </c>
      <c r="T540" s="20">
        <f t="shared" si="74"/>
        <v>0</v>
      </c>
      <c r="U540" s="20">
        <f t="shared" si="74"/>
        <v>0</v>
      </c>
      <c r="V540" s="20">
        <f t="shared" si="74"/>
        <v>18564</v>
      </c>
      <c r="W540" s="20">
        <f t="shared" si="74"/>
        <v>0</v>
      </c>
      <c r="X540" s="20">
        <f t="shared" si="74"/>
        <v>0</v>
      </c>
      <c r="Y540" s="20">
        <f t="shared" si="74"/>
        <v>0</v>
      </c>
      <c r="Z540" s="20">
        <f t="shared" si="74"/>
        <v>0</v>
      </c>
      <c r="AA540" s="20">
        <f t="shared" si="74"/>
        <v>0</v>
      </c>
      <c r="AB540" s="20">
        <f t="shared" si="73"/>
        <v>0</v>
      </c>
      <c r="AC540" s="20">
        <f t="shared" si="73"/>
        <v>0</v>
      </c>
      <c r="AD540" s="20">
        <f t="shared" si="73"/>
        <v>0</v>
      </c>
      <c r="AE540" s="20">
        <f t="shared" si="73"/>
        <v>0</v>
      </c>
      <c r="AF540" s="20">
        <f t="shared" si="73"/>
        <v>0</v>
      </c>
      <c r="AG540" s="20">
        <f t="shared" si="73"/>
        <v>0</v>
      </c>
      <c r="AH540" s="20">
        <f t="shared" si="73"/>
        <v>0</v>
      </c>
      <c r="AI540" s="20">
        <f t="shared" si="73"/>
        <v>0</v>
      </c>
      <c r="AJ540" s="20">
        <f t="shared" si="73"/>
        <v>0</v>
      </c>
      <c r="AK540" s="20">
        <f t="shared" si="73"/>
        <v>0</v>
      </c>
    </row>
    <row r="541" spans="1:37">
      <c r="A541" s="94"/>
      <c r="B541" s="94"/>
      <c r="F541" s="94"/>
      <c r="G541" s="89">
        <v>2011</v>
      </c>
      <c r="H541" s="94"/>
      <c r="I541" s="94"/>
      <c r="J541" s="94"/>
      <c r="K541" s="354" t="str">
        <f t="shared" ca="1" si="75"/>
        <v>CFO/CFO</v>
      </c>
      <c r="L541" s="20">
        <f t="shared" si="74"/>
        <v>0</v>
      </c>
      <c r="M541" s="20">
        <f t="shared" si="74"/>
        <v>0</v>
      </c>
      <c r="N541" s="20">
        <f t="shared" si="74"/>
        <v>0</v>
      </c>
      <c r="O541" s="20">
        <f t="shared" si="74"/>
        <v>0</v>
      </c>
      <c r="P541" s="20">
        <f t="shared" si="74"/>
        <v>0</v>
      </c>
      <c r="Q541" s="20">
        <f t="shared" si="74"/>
        <v>0</v>
      </c>
      <c r="R541" s="20">
        <f t="shared" si="74"/>
        <v>0</v>
      </c>
      <c r="S541" s="20">
        <f t="shared" si="74"/>
        <v>0</v>
      </c>
      <c r="T541" s="20">
        <f t="shared" si="74"/>
        <v>0</v>
      </c>
      <c r="U541" s="20">
        <f t="shared" si="74"/>
        <v>0</v>
      </c>
      <c r="V541" s="20">
        <f t="shared" si="74"/>
        <v>2942</v>
      </c>
      <c r="W541" s="20">
        <f t="shared" si="74"/>
        <v>0</v>
      </c>
      <c r="X541" s="20">
        <f t="shared" si="74"/>
        <v>0</v>
      </c>
      <c r="Y541" s="20">
        <f t="shared" si="74"/>
        <v>0</v>
      </c>
      <c r="Z541" s="20">
        <f t="shared" si="74"/>
        <v>0</v>
      </c>
      <c r="AA541" s="20">
        <f t="shared" si="74"/>
        <v>0</v>
      </c>
      <c r="AB541" s="20">
        <f t="shared" si="73"/>
        <v>0</v>
      </c>
      <c r="AC541" s="20">
        <f t="shared" si="73"/>
        <v>0</v>
      </c>
      <c r="AD541" s="20">
        <f t="shared" si="73"/>
        <v>0</v>
      </c>
      <c r="AE541" s="20">
        <f t="shared" si="73"/>
        <v>0</v>
      </c>
      <c r="AF541" s="20">
        <f t="shared" si="73"/>
        <v>0</v>
      </c>
      <c r="AG541" s="20">
        <f t="shared" si="73"/>
        <v>0</v>
      </c>
      <c r="AH541" s="20">
        <f t="shared" si="73"/>
        <v>0</v>
      </c>
      <c r="AI541" s="20">
        <f t="shared" si="73"/>
        <v>0</v>
      </c>
      <c r="AJ541" s="20">
        <f t="shared" si="73"/>
        <v>0</v>
      </c>
      <c r="AK541" s="20">
        <f t="shared" si="73"/>
        <v>0</v>
      </c>
    </row>
    <row r="542" spans="1:37">
      <c r="A542" s="94"/>
      <c r="B542" s="94"/>
      <c r="F542" s="94"/>
      <c r="G542" s="89">
        <v>2012</v>
      </c>
      <c r="H542" s="94"/>
      <c r="I542" s="94"/>
      <c r="J542" s="94"/>
      <c r="K542" s="354" t="str">
        <f t="shared" ca="1" si="75"/>
        <v>CFO/CFO</v>
      </c>
      <c r="L542" s="20">
        <f t="shared" si="74"/>
        <v>0</v>
      </c>
      <c r="M542" s="20">
        <f t="shared" si="74"/>
        <v>0</v>
      </c>
      <c r="N542" s="20">
        <f t="shared" si="74"/>
        <v>0</v>
      </c>
      <c r="O542" s="20">
        <f t="shared" si="74"/>
        <v>0</v>
      </c>
      <c r="P542" s="20">
        <f t="shared" si="74"/>
        <v>0</v>
      </c>
      <c r="Q542" s="20">
        <f t="shared" si="74"/>
        <v>0</v>
      </c>
      <c r="R542" s="20">
        <f t="shared" si="74"/>
        <v>0</v>
      </c>
      <c r="S542" s="20">
        <f t="shared" si="74"/>
        <v>0</v>
      </c>
      <c r="T542" s="20">
        <f t="shared" si="74"/>
        <v>0</v>
      </c>
      <c r="U542" s="20">
        <f t="shared" si="74"/>
        <v>0</v>
      </c>
      <c r="V542" s="20">
        <f t="shared" si="74"/>
        <v>0</v>
      </c>
      <c r="W542" s="20">
        <f t="shared" si="74"/>
        <v>0</v>
      </c>
      <c r="X542" s="20">
        <f t="shared" si="74"/>
        <v>0</v>
      </c>
      <c r="Y542" s="20">
        <f t="shared" si="74"/>
        <v>0</v>
      </c>
      <c r="Z542" s="20">
        <f t="shared" si="74"/>
        <v>0</v>
      </c>
      <c r="AA542" s="20">
        <f t="shared" si="74"/>
        <v>0</v>
      </c>
      <c r="AB542" s="20">
        <f t="shared" si="73"/>
        <v>0</v>
      </c>
      <c r="AC542" s="20">
        <f t="shared" si="73"/>
        <v>0</v>
      </c>
      <c r="AD542" s="20">
        <f t="shared" si="73"/>
        <v>0</v>
      </c>
      <c r="AE542" s="20">
        <f t="shared" si="73"/>
        <v>0</v>
      </c>
      <c r="AF542" s="20">
        <f t="shared" si="73"/>
        <v>0</v>
      </c>
      <c r="AG542" s="20">
        <f t="shared" si="73"/>
        <v>0</v>
      </c>
      <c r="AH542" s="20">
        <f t="shared" si="73"/>
        <v>0</v>
      </c>
      <c r="AI542" s="20">
        <f t="shared" si="73"/>
        <v>0</v>
      </c>
      <c r="AJ542" s="20">
        <f t="shared" si="73"/>
        <v>0</v>
      </c>
      <c r="AK542" s="20">
        <f t="shared" si="73"/>
        <v>0</v>
      </c>
    </row>
    <row r="543" spans="1:37">
      <c r="A543" s="94"/>
      <c r="B543" s="94"/>
      <c r="F543" s="94"/>
      <c r="G543" s="89">
        <v>2013</v>
      </c>
      <c r="H543" s="94"/>
      <c r="I543" s="94"/>
      <c r="J543" s="94"/>
      <c r="K543" s="354" t="str">
        <f t="shared" ca="1" si="75"/>
        <v>CFO/CFO</v>
      </c>
      <c r="L543" s="20">
        <f t="shared" si="74"/>
        <v>0</v>
      </c>
      <c r="M543" s="20">
        <f t="shared" si="74"/>
        <v>0</v>
      </c>
      <c r="N543" s="20">
        <f t="shared" si="74"/>
        <v>0</v>
      </c>
      <c r="O543" s="20">
        <f t="shared" si="74"/>
        <v>0</v>
      </c>
      <c r="P543" s="20">
        <f t="shared" si="74"/>
        <v>0</v>
      </c>
      <c r="Q543" s="20">
        <f t="shared" si="74"/>
        <v>0</v>
      </c>
      <c r="R543" s="20">
        <f t="shared" si="74"/>
        <v>0</v>
      </c>
      <c r="S543" s="20">
        <f t="shared" si="74"/>
        <v>0</v>
      </c>
      <c r="T543" s="20">
        <f t="shared" si="74"/>
        <v>0</v>
      </c>
      <c r="U543" s="20">
        <f t="shared" si="74"/>
        <v>0</v>
      </c>
      <c r="V543" s="20">
        <f t="shared" si="74"/>
        <v>0</v>
      </c>
      <c r="W543" s="20">
        <f t="shared" si="74"/>
        <v>0</v>
      </c>
      <c r="X543" s="20">
        <f t="shared" si="74"/>
        <v>0</v>
      </c>
      <c r="Y543" s="20">
        <f t="shared" si="74"/>
        <v>0</v>
      </c>
      <c r="Z543" s="20">
        <f t="shared" si="74"/>
        <v>0</v>
      </c>
      <c r="AA543" s="20">
        <f t="shared" si="74"/>
        <v>0</v>
      </c>
      <c r="AB543" s="20">
        <f t="shared" si="73"/>
        <v>0</v>
      </c>
      <c r="AC543" s="20">
        <f t="shared" si="73"/>
        <v>0</v>
      </c>
      <c r="AD543" s="20">
        <f t="shared" si="73"/>
        <v>0</v>
      </c>
      <c r="AE543" s="20">
        <f t="shared" si="73"/>
        <v>0</v>
      </c>
      <c r="AF543" s="20">
        <f t="shared" si="73"/>
        <v>0</v>
      </c>
      <c r="AG543" s="20">
        <f t="shared" si="73"/>
        <v>0</v>
      </c>
      <c r="AH543" s="20">
        <f t="shared" si="73"/>
        <v>0</v>
      </c>
      <c r="AI543" s="20">
        <f t="shared" si="73"/>
        <v>0</v>
      </c>
      <c r="AJ543" s="20">
        <f t="shared" si="73"/>
        <v>0</v>
      </c>
      <c r="AK543" s="20">
        <f t="shared" si="73"/>
        <v>0</v>
      </c>
    </row>
    <row r="544" spans="1:37">
      <c r="A544" s="94"/>
      <c r="B544" s="94"/>
      <c r="F544" s="94"/>
      <c r="G544" s="89">
        <v>2014</v>
      </c>
      <c r="H544" s="94"/>
      <c r="I544" s="94"/>
      <c r="J544" s="94"/>
      <c r="K544" s="354" t="str">
        <f t="shared" ca="1" si="75"/>
        <v>CFO/CFO</v>
      </c>
      <c r="L544" s="20">
        <f t="shared" si="74"/>
        <v>0</v>
      </c>
      <c r="M544" s="20">
        <f t="shared" si="74"/>
        <v>0</v>
      </c>
      <c r="N544" s="20">
        <f t="shared" si="74"/>
        <v>0</v>
      </c>
      <c r="O544" s="20">
        <f t="shared" si="74"/>
        <v>0</v>
      </c>
      <c r="P544" s="20">
        <f t="shared" si="74"/>
        <v>0</v>
      </c>
      <c r="Q544" s="20">
        <f t="shared" si="74"/>
        <v>0</v>
      </c>
      <c r="R544" s="20">
        <f t="shared" si="74"/>
        <v>0</v>
      </c>
      <c r="S544" s="20">
        <f t="shared" si="74"/>
        <v>0</v>
      </c>
      <c r="T544" s="20">
        <f t="shared" si="74"/>
        <v>0</v>
      </c>
      <c r="U544" s="20">
        <f t="shared" si="74"/>
        <v>0</v>
      </c>
      <c r="V544" s="20">
        <f t="shared" si="74"/>
        <v>0</v>
      </c>
      <c r="W544" s="20">
        <f t="shared" si="74"/>
        <v>0</v>
      </c>
      <c r="X544" s="20">
        <f t="shared" si="74"/>
        <v>0</v>
      </c>
      <c r="Y544" s="20">
        <f t="shared" si="74"/>
        <v>0</v>
      </c>
      <c r="Z544" s="20">
        <f t="shared" si="74"/>
        <v>0</v>
      </c>
      <c r="AA544" s="20">
        <f t="shared" si="74"/>
        <v>0</v>
      </c>
      <c r="AB544" s="20">
        <f t="shared" si="73"/>
        <v>0</v>
      </c>
      <c r="AC544" s="20">
        <f t="shared" si="73"/>
        <v>0</v>
      </c>
      <c r="AD544" s="20">
        <f t="shared" si="73"/>
        <v>0</v>
      </c>
      <c r="AE544" s="20">
        <f t="shared" si="73"/>
        <v>0</v>
      </c>
      <c r="AF544" s="20">
        <f t="shared" si="73"/>
        <v>0</v>
      </c>
      <c r="AG544" s="20">
        <f t="shared" si="73"/>
        <v>0</v>
      </c>
      <c r="AH544" s="20">
        <f t="shared" si="73"/>
        <v>0</v>
      </c>
      <c r="AI544" s="20">
        <f t="shared" si="73"/>
        <v>0</v>
      </c>
      <c r="AJ544" s="20">
        <f t="shared" si="73"/>
        <v>0</v>
      </c>
      <c r="AK544" s="20">
        <f t="shared" si="73"/>
        <v>0</v>
      </c>
    </row>
    <row r="545" spans="1:37">
      <c r="A545" s="94"/>
      <c r="B545" s="94"/>
      <c r="F545" s="94"/>
      <c r="G545" s="89">
        <v>2015</v>
      </c>
      <c r="H545" s="94"/>
      <c r="I545" s="94"/>
      <c r="J545" s="94"/>
      <c r="K545" s="354" t="str">
        <f t="shared" ca="1" si="75"/>
        <v>CFO/CFO</v>
      </c>
      <c r="L545" s="20">
        <f t="shared" si="74"/>
        <v>0</v>
      </c>
      <c r="M545" s="20">
        <f t="shared" si="74"/>
        <v>0</v>
      </c>
      <c r="N545" s="20">
        <f t="shared" si="74"/>
        <v>0</v>
      </c>
      <c r="O545" s="20">
        <f t="shared" si="74"/>
        <v>0</v>
      </c>
      <c r="P545" s="20">
        <f t="shared" si="74"/>
        <v>0</v>
      </c>
      <c r="Q545" s="20">
        <f t="shared" si="74"/>
        <v>0</v>
      </c>
      <c r="R545" s="20">
        <f t="shared" si="74"/>
        <v>0</v>
      </c>
      <c r="S545" s="20">
        <f t="shared" si="74"/>
        <v>0</v>
      </c>
      <c r="T545" s="20">
        <f t="shared" si="74"/>
        <v>0</v>
      </c>
      <c r="U545" s="20">
        <f t="shared" si="74"/>
        <v>0</v>
      </c>
      <c r="V545" s="20">
        <f t="shared" si="74"/>
        <v>0</v>
      </c>
      <c r="W545" s="20">
        <f t="shared" si="74"/>
        <v>0</v>
      </c>
      <c r="X545" s="20">
        <f t="shared" si="74"/>
        <v>0</v>
      </c>
      <c r="Y545" s="20">
        <f t="shared" si="74"/>
        <v>0</v>
      </c>
      <c r="Z545" s="20">
        <f t="shared" si="74"/>
        <v>0</v>
      </c>
      <c r="AA545" s="20">
        <f t="shared" si="74"/>
        <v>0</v>
      </c>
      <c r="AB545" s="20">
        <f t="shared" si="73"/>
        <v>0</v>
      </c>
      <c r="AC545" s="20">
        <f t="shared" si="73"/>
        <v>0</v>
      </c>
      <c r="AD545" s="20">
        <f t="shared" si="73"/>
        <v>0</v>
      </c>
      <c r="AE545" s="20">
        <f t="shared" si="73"/>
        <v>0</v>
      </c>
      <c r="AF545" s="20">
        <f t="shared" si="73"/>
        <v>0</v>
      </c>
      <c r="AG545" s="20">
        <f t="shared" si="73"/>
        <v>0</v>
      </c>
      <c r="AH545" s="20">
        <f t="shared" si="73"/>
        <v>0</v>
      </c>
      <c r="AI545" s="20">
        <f t="shared" si="73"/>
        <v>0</v>
      </c>
      <c r="AJ545" s="20">
        <f t="shared" si="73"/>
        <v>0</v>
      </c>
      <c r="AK545" s="20">
        <f t="shared" si="73"/>
        <v>0</v>
      </c>
    </row>
    <row r="546" spans="1:37">
      <c r="A546" s="94"/>
      <c r="B546" s="94"/>
      <c r="F546" s="94"/>
      <c r="G546" s="89">
        <v>2016</v>
      </c>
      <c r="H546" s="94"/>
      <c r="I546" s="94"/>
      <c r="J546" s="94"/>
      <c r="K546" s="354" t="str">
        <f t="shared" ca="1" si="75"/>
        <v>CFO/CFO</v>
      </c>
      <c r="L546" s="20">
        <f t="shared" si="74"/>
        <v>0</v>
      </c>
      <c r="M546" s="20">
        <f t="shared" si="74"/>
        <v>0</v>
      </c>
      <c r="N546" s="20">
        <f t="shared" si="74"/>
        <v>0</v>
      </c>
      <c r="O546" s="20">
        <f t="shared" si="74"/>
        <v>0</v>
      </c>
      <c r="P546" s="20">
        <f t="shared" si="74"/>
        <v>0</v>
      </c>
      <c r="Q546" s="20">
        <f t="shared" si="74"/>
        <v>0</v>
      </c>
      <c r="R546" s="20">
        <f t="shared" si="74"/>
        <v>0</v>
      </c>
      <c r="S546" s="20">
        <f t="shared" si="74"/>
        <v>0</v>
      </c>
      <c r="T546" s="20">
        <f t="shared" si="74"/>
        <v>0</v>
      </c>
      <c r="U546" s="20">
        <f t="shared" si="74"/>
        <v>0</v>
      </c>
      <c r="V546" s="20">
        <f t="shared" si="74"/>
        <v>0</v>
      </c>
      <c r="W546" s="20">
        <f t="shared" si="74"/>
        <v>0</v>
      </c>
      <c r="X546" s="20">
        <f t="shared" si="74"/>
        <v>0</v>
      </c>
      <c r="Y546" s="20">
        <f t="shared" si="74"/>
        <v>0</v>
      </c>
      <c r="Z546" s="20">
        <f t="shared" si="74"/>
        <v>0</v>
      </c>
      <c r="AA546" s="20">
        <f t="shared" si="74"/>
        <v>0</v>
      </c>
      <c r="AB546" s="20">
        <f t="shared" si="73"/>
        <v>0</v>
      </c>
      <c r="AC546" s="20">
        <f t="shared" si="73"/>
        <v>0</v>
      </c>
      <c r="AD546" s="20">
        <f t="shared" si="73"/>
        <v>0</v>
      </c>
      <c r="AE546" s="20">
        <f t="shared" si="73"/>
        <v>0</v>
      </c>
      <c r="AF546" s="20">
        <f t="shared" si="73"/>
        <v>0</v>
      </c>
      <c r="AG546" s="20">
        <f t="shared" si="73"/>
        <v>0</v>
      </c>
      <c r="AH546" s="20">
        <f t="shared" si="73"/>
        <v>0</v>
      </c>
      <c r="AI546" s="20">
        <f t="shared" si="73"/>
        <v>0</v>
      </c>
      <c r="AJ546" s="20">
        <f t="shared" si="73"/>
        <v>0</v>
      </c>
      <c r="AK546" s="20">
        <f t="shared" si="73"/>
        <v>0</v>
      </c>
    </row>
    <row r="547" spans="1:37">
      <c r="A547" s="94"/>
      <c r="B547" s="94"/>
      <c r="F547" s="94"/>
      <c r="G547" s="89">
        <v>2017</v>
      </c>
      <c r="H547" s="94"/>
      <c r="I547" s="94"/>
      <c r="J547" s="94"/>
      <c r="K547" s="354" t="str">
        <f t="shared" ca="1" si="75"/>
        <v>CFO/CFO</v>
      </c>
      <c r="L547" s="20">
        <f t="shared" si="74"/>
        <v>0</v>
      </c>
      <c r="M547" s="20">
        <f t="shared" si="74"/>
        <v>0</v>
      </c>
      <c r="N547" s="20">
        <f t="shared" si="74"/>
        <v>0</v>
      </c>
      <c r="O547" s="20">
        <f t="shared" si="74"/>
        <v>0</v>
      </c>
      <c r="P547" s="20">
        <f t="shared" si="74"/>
        <v>0</v>
      </c>
      <c r="Q547" s="20">
        <f t="shared" si="74"/>
        <v>0</v>
      </c>
      <c r="R547" s="20">
        <f t="shared" si="74"/>
        <v>0</v>
      </c>
      <c r="S547" s="20">
        <f t="shared" si="74"/>
        <v>0</v>
      </c>
      <c r="T547" s="20">
        <f t="shared" si="74"/>
        <v>0</v>
      </c>
      <c r="U547" s="20">
        <f t="shared" si="74"/>
        <v>0</v>
      </c>
      <c r="V547" s="20">
        <f t="shared" si="74"/>
        <v>0</v>
      </c>
      <c r="W547" s="20">
        <f t="shared" si="74"/>
        <v>0</v>
      </c>
      <c r="X547" s="20">
        <f t="shared" si="74"/>
        <v>0</v>
      </c>
      <c r="Y547" s="20">
        <f t="shared" si="74"/>
        <v>0</v>
      </c>
      <c r="Z547" s="20">
        <f t="shared" si="74"/>
        <v>0</v>
      </c>
      <c r="AA547" s="20">
        <f t="shared" si="74"/>
        <v>0</v>
      </c>
      <c r="AB547" s="20">
        <f t="shared" si="73"/>
        <v>0</v>
      </c>
      <c r="AC547" s="20">
        <f t="shared" si="73"/>
        <v>0</v>
      </c>
      <c r="AD547" s="20">
        <f t="shared" si="73"/>
        <v>0</v>
      </c>
      <c r="AE547" s="20">
        <f t="shared" si="73"/>
        <v>0</v>
      </c>
      <c r="AF547" s="20">
        <f t="shared" si="73"/>
        <v>0</v>
      </c>
      <c r="AG547" s="20">
        <f t="shared" si="73"/>
        <v>0</v>
      </c>
      <c r="AH547" s="20">
        <f t="shared" si="73"/>
        <v>0</v>
      </c>
      <c r="AI547" s="20">
        <f t="shared" si="73"/>
        <v>0</v>
      </c>
      <c r="AJ547" s="20">
        <f t="shared" si="73"/>
        <v>0</v>
      </c>
      <c r="AK547" s="20">
        <f t="shared" si="73"/>
        <v>0</v>
      </c>
    </row>
    <row r="548" spans="1:37">
      <c r="A548" s="94"/>
      <c r="B548" s="94"/>
      <c r="F548" s="94"/>
      <c r="G548" s="89">
        <v>2018</v>
      </c>
      <c r="H548" s="94"/>
      <c r="I548" s="94"/>
      <c r="J548" s="94"/>
      <c r="K548" s="354" t="str">
        <f t="shared" ca="1" si="75"/>
        <v>CFO/CFO</v>
      </c>
      <c r="L548" s="20">
        <f t="shared" si="74"/>
        <v>0</v>
      </c>
      <c r="M548" s="20">
        <f t="shared" si="74"/>
        <v>0</v>
      </c>
      <c r="N548" s="20">
        <f t="shared" si="74"/>
        <v>0</v>
      </c>
      <c r="O548" s="20">
        <f t="shared" si="74"/>
        <v>0</v>
      </c>
      <c r="P548" s="20">
        <f t="shared" si="74"/>
        <v>0</v>
      </c>
      <c r="Q548" s="20">
        <f t="shared" si="74"/>
        <v>0</v>
      </c>
      <c r="R548" s="20">
        <f t="shared" si="74"/>
        <v>0</v>
      </c>
      <c r="S548" s="20">
        <f t="shared" si="74"/>
        <v>0</v>
      </c>
      <c r="T548" s="20">
        <f t="shared" si="74"/>
        <v>0</v>
      </c>
      <c r="U548" s="20">
        <f t="shared" si="74"/>
        <v>0</v>
      </c>
      <c r="V548" s="20">
        <f t="shared" si="74"/>
        <v>0</v>
      </c>
      <c r="W548" s="20">
        <f t="shared" si="74"/>
        <v>0</v>
      </c>
      <c r="X548" s="20">
        <f t="shared" si="74"/>
        <v>0</v>
      </c>
      <c r="Y548" s="20">
        <f t="shared" si="74"/>
        <v>0</v>
      </c>
      <c r="Z548" s="20">
        <f t="shared" si="74"/>
        <v>0</v>
      </c>
      <c r="AA548" s="20">
        <f t="shared" si="74"/>
        <v>0</v>
      </c>
      <c r="AB548" s="20">
        <f t="shared" si="73"/>
        <v>0</v>
      </c>
      <c r="AC548" s="20">
        <f t="shared" si="73"/>
        <v>0</v>
      </c>
      <c r="AD548" s="20">
        <f t="shared" si="73"/>
        <v>0</v>
      </c>
      <c r="AE548" s="20">
        <f t="shared" si="73"/>
        <v>0</v>
      </c>
      <c r="AF548" s="20">
        <f t="shared" si="73"/>
        <v>0</v>
      </c>
      <c r="AG548" s="20">
        <f t="shared" si="73"/>
        <v>0</v>
      </c>
      <c r="AH548" s="20">
        <f t="shared" si="73"/>
        <v>0</v>
      </c>
      <c r="AI548" s="20">
        <f t="shared" si="73"/>
        <v>0</v>
      </c>
      <c r="AJ548" s="20">
        <f t="shared" si="73"/>
        <v>0</v>
      </c>
      <c r="AK548" s="20">
        <f t="shared" si="73"/>
        <v>0</v>
      </c>
    </row>
    <row r="549" spans="1:37">
      <c r="A549" s="94"/>
      <c r="B549" s="94"/>
      <c r="F549" s="94"/>
      <c r="G549" s="89">
        <v>2019</v>
      </c>
      <c r="H549" s="94"/>
      <c r="I549" s="94"/>
      <c r="J549" s="94"/>
      <c r="K549" s="354" t="str">
        <f t="shared" ca="1" si="75"/>
        <v>CFO/CFO</v>
      </c>
      <c r="L549" s="20">
        <f t="shared" si="74"/>
        <v>0</v>
      </c>
      <c r="M549" s="20">
        <f t="shared" si="74"/>
        <v>0</v>
      </c>
      <c r="N549" s="20">
        <f t="shared" si="74"/>
        <v>0</v>
      </c>
      <c r="O549" s="20">
        <f t="shared" si="74"/>
        <v>0</v>
      </c>
      <c r="P549" s="20">
        <f t="shared" si="74"/>
        <v>0</v>
      </c>
      <c r="Q549" s="20">
        <f t="shared" si="74"/>
        <v>0</v>
      </c>
      <c r="R549" s="20">
        <f t="shared" si="74"/>
        <v>0</v>
      </c>
      <c r="S549" s="20">
        <f t="shared" si="74"/>
        <v>0</v>
      </c>
      <c r="T549" s="20">
        <f t="shared" si="74"/>
        <v>0</v>
      </c>
      <c r="U549" s="20">
        <f t="shared" si="74"/>
        <v>0</v>
      </c>
      <c r="V549" s="20">
        <f t="shared" si="74"/>
        <v>0</v>
      </c>
      <c r="W549" s="20">
        <f t="shared" si="74"/>
        <v>0</v>
      </c>
      <c r="X549" s="20">
        <f t="shared" si="74"/>
        <v>0</v>
      </c>
      <c r="Y549" s="20">
        <f t="shared" si="74"/>
        <v>0</v>
      </c>
      <c r="Z549" s="20">
        <f t="shared" si="74"/>
        <v>0</v>
      </c>
      <c r="AA549" s="20">
        <f t="shared" si="74"/>
        <v>0</v>
      </c>
      <c r="AB549" s="20">
        <f t="shared" si="73"/>
        <v>0</v>
      </c>
      <c r="AC549" s="20">
        <f t="shared" si="73"/>
        <v>0</v>
      </c>
      <c r="AD549" s="20">
        <f t="shared" si="73"/>
        <v>0</v>
      </c>
      <c r="AE549" s="20">
        <f t="shared" si="73"/>
        <v>0</v>
      </c>
      <c r="AF549" s="20">
        <f t="shared" si="73"/>
        <v>0</v>
      </c>
      <c r="AG549" s="20">
        <f t="shared" si="73"/>
        <v>0</v>
      </c>
      <c r="AH549" s="20">
        <f t="shared" si="73"/>
        <v>0</v>
      </c>
      <c r="AI549" s="20">
        <f t="shared" si="73"/>
        <v>0</v>
      </c>
      <c r="AJ549" s="20">
        <f t="shared" si="73"/>
        <v>0</v>
      </c>
      <c r="AK549" s="20">
        <f t="shared" si="73"/>
        <v>0</v>
      </c>
    </row>
    <row r="550" spans="1:37">
      <c r="A550" s="94"/>
      <c r="B550" s="94"/>
      <c r="F550" s="94"/>
      <c r="G550" s="89">
        <v>2020</v>
      </c>
      <c r="H550" s="94"/>
      <c r="I550" s="94"/>
      <c r="J550" s="94"/>
      <c r="K550" s="354" t="str">
        <f t="shared" ca="1" si="75"/>
        <v>CFO/CFO</v>
      </c>
      <c r="L550" s="20">
        <f t="shared" si="74"/>
        <v>0</v>
      </c>
      <c r="M550" s="20">
        <f t="shared" si="74"/>
        <v>0</v>
      </c>
      <c r="N550" s="20">
        <f t="shared" si="74"/>
        <v>0</v>
      </c>
      <c r="O550" s="20">
        <f t="shared" si="74"/>
        <v>0</v>
      </c>
      <c r="P550" s="20">
        <f t="shared" si="74"/>
        <v>0</v>
      </c>
      <c r="Q550" s="20">
        <f t="shared" si="74"/>
        <v>0</v>
      </c>
      <c r="R550" s="20">
        <f t="shared" si="74"/>
        <v>0</v>
      </c>
      <c r="S550" s="20">
        <f t="shared" si="74"/>
        <v>0</v>
      </c>
      <c r="T550" s="20">
        <f t="shared" si="74"/>
        <v>0</v>
      </c>
      <c r="U550" s="20">
        <f t="shared" si="74"/>
        <v>0</v>
      </c>
      <c r="V550" s="20">
        <f t="shared" si="74"/>
        <v>0</v>
      </c>
      <c r="W550" s="20">
        <f t="shared" si="74"/>
        <v>0</v>
      </c>
      <c r="X550" s="20">
        <f t="shared" si="74"/>
        <v>0</v>
      </c>
      <c r="Y550" s="20">
        <f t="shared" si="74"/>
        <v>0</v>
      </c>
      <c r="Z550" s="20">
        <f t="shared" si="74"/>
        <v>0</v>
      </c>
      <c r="AA550" s="20">
        <f t="shared" si="74"/>
        <v>0</v>
      </c>
      <c r="AB550" s="20">
        <f t="shared" si="73"/>
        <v>0</v>
      </c>
      <c r="AC550" s="20">
        <f t="shared" si="73"/>
        <v>0</v>
      </c>
      <c r="AD550" s="20">
        <f t="shared" si="73"/>
        <v>0</v>
      </c>
      <c r="AE550" s="20">
        <f t="shared" si="73"/>
        <v>0</v>
      </c>
      <c r="AF550" s="20">
        <f t="shared" si="73"/>
        <v>0</v>
      </c>
      <c r="AG550" s="20">
        <f t="shared" si="73"/>
        <v>0</v>
      </c>
      <c r="AH550" s="20">
        <f t="shared" si="73"/>
        <v>0</v>
      </c>
      <c r="AI550" s="20">
        <f t="shared" si="73"/>
        <v>0</v>
      </c>
      <c r="AJ550" s="20">
        <f t="shared" si="73"/>
        <v>0</v>
      </c>
      <c r="AK550" s="20">
        <f t="shared" si="73"/>
        <v>0</v>
      </c>
    </row>
    <row r="551" spans="1:37">
      <c r="A551" s="94"/>
      <c r="B551" s="94"/>
      <c r="F551" s="94"/>
      <c r="G551" s="89">
        <v>2021</v>
      </c>
      <c r="H551" s="94"/>
      <c r="I551" s="94"/>
      <c r="J551" s="94"/>
      <c r="K551" s="354" t="str">
        <f t="shared" ca="1" si="75"/>
        <v>CFO/CFO</v>
      </c>
      <c r="L551" s="20">
        <f t="shared" si="74"/>
        <v>0</v>
      </c>
      <c r="M551" s="20">
        <f t="shared" si="74"/>
        <v>0</v>
      </c>
      <c r="N551" s="20">
        <f t="shared" si="74"/>
        <v>0</v>
      </c>
      <c r="O551" s="20">
        <f t="shared" si="74"/>
        <v>0</v>
      </c>
      <c r="P551" s="20">
        <f t="shared" si="74"/>
        <v>0</v>
      </c>
      <c r="Q551" s="20">
        <f t="shared" si="74"/>
        <v>0</v>
      </c>
      <c r="R551" s="20">
        <f t="shared" si="74"/>
        <v>0</v>
      </c>
      <c r="S551" s="20">
        <f t="shared" si="74"/>
        <v>0</v>
      </c>
      <c r="T551" s="20">
        <f t="shared" si="74"/>
        <v>0</v>
      </c>
      <c r="U551" s="20">
        <f t="shared" si="74"/>
        <v>0</v>
      </c>
      <c r="V551" s="20">
        <f t="shared" si="74"/>
        <v>0</v>
      </c>
      <c r="W551" s="20">
        <f t="shared" si="74"/>
        <v>0</v>
      </c>
      <c r="X551" s="20">
        <f t="shared" si="74"/>
        <v>0</v>
      </c>
      <c r="Y551" s="20">
        <f t="shared" si="74"/>
        <v>0</v>
      </c>
      <c r="Z551" s="20">
        <f t="shared" si="74"/>
        <v>0</v>
      </c>
      <c r="AA551" s="20">
        <f t="shared" ref="AA551:AK560" si="76">SUMIF($I$22:$I$513,$G551,AA$22:AA$513)</f>
        <v>0</v>
      </c>
      <c r="AB551" s="20">
        <f t="shared" si="76"/>
        <v>0</v>
      </c>
      <c r="AC551" s="20">
        <f t="shared" si="76"/>
        <v>0</v>
      </c>
      <c r="AD551" s="20">
        <f t="shared" si="76"/>
        <v>0</v>
      </c>
      <c r="AE551" s="20">
        <f t="shared" si="76"/>
        <v>0</v>
      </c>
      <c r="AF551" s="20">
        <f t="shared" si="76"/>
        <v>0</v>
      </c>
      <c r="AG551" s="20">
        <f t="shared" si="76"/>
        <v>0</v>
      </c>
      <c r="AH551" s="20">
        <f t="shared" si="76"/>
        <v>0</v>
      </c>
      <c r="AI551" s="20">
        <f t="shared" si="76"/>
        <v>0</v>
      </c>
      <c r="AJ551" s="20">
        <f t="shared" si="76"/>
        <v>0</v>
      </c>
      <c r="AK551" s="20">
        <f t="shared" si="76"/>
        <v>0</v>
      </c>
    </row>
    <row r="552" spans="1:37">
      <c r="A552" s="94"/>
      <c r="B552" s="94"/>
      <c r="F552" s="94"/>
      <c r="G552" s="89">
        <v>2022</v>
      </c>
      <c r="H552" s="94"/>
      <c r="I552" s="94"/>
      <c r="J552" s="94"/>
      <c r="K552" s="354" t="str">
        <f t="shared" ca="1" si="75"/>
        <v>CFO/CFO</v>
      </c>
      <c r="L552" s="20">
        <f t="shared" ref="L552:AA560" si="77">SUMIF($I$22:$I$513,$G552,L$22:L$513)</f>
        <v>0</v>
      </c>
      <c r="M552" s="20">
        <f t="shared" si="77"/>
        <v>0</v>
      </c>
      <c r="N552" s="20">
        <f t="shared" si="77"/>
        <v>0</v>
      </c>
      <c r="O552" s="20">
        <f t="shared" si="77"/>
        <v>0</v>
      </c>
      <c r="P552" s="20">
        <f t="shared" si="77"/>
        <v>0</v>
      </c>
      <c r="Q552" s="20">
        <f t="shared" si="77"/>
        <v>0</v>
      </c>
      <c r="R552" s="20">
        <f t="shared" si="77"/>
        <v>0</v>
      </c>
      <c r="S552" s="20">
        <f t="shared" si="77"/>
        <v>0</v>
      </c>
      <c r="T552" s="20">
        <f t="shared" si="77"/>
        <v>0</v>
      </c>
      <c r="U552" s="20">
        <f t="shared" si="77"/>
        <v>0</v>
      </c>
      <c r="V552" s="20">
        <f t="shared" si="77"/>
        <v>0</v>
      </c>
      <c r="W552" s="20">
        <f t="shared" si="77"/>
        <v>0</v>
      </c>
      <c r="X552" s="20">
        <f t="shared" si="77"/>
        <v>0</v>
      </c>
      <c r="Y552" s="20">
        <f t="shared" si="77"/>
        <v>0</v>
      </c>
      <c r="Z552" s="20">
        <f t="shared" si="77"/>
        <v>0</v>
      </c>
      <c r="AA552" s="20">
        <f t="shared" si="77"/>
        <v>0</v>
      </c>
      <c r="AB552" s="20">
        <f t="shared" si="76"/>
        <v>0</v>
      </c>
      <c r="AC552" s="20">
        <f t="shared" si="76"/>
        <v>0</v>
      </c>
      <c r="AD552" s="20">
        <f t="shared" si="76"/>
        <v>0</v>
      </c>
      <c r="AE552" s="20">
        <f t="shared" si="76"/>
        <v>0</v>
      </c>
      <c r="AF552" s="20">
        <f t="shared" si="76"/>
        <v>0</v>
      </c>
      <c r="AG552" s="20">
        <f t="shared" si="76"/>
        <v>0</v>
      </c>
      <c r="AH552" s="20">
        <f t="shared" si="76"/>
        <v>0</v>
      </c>
      <c r="AI552" s="20">
        <f t="shared" si="76"/>
        <v>0</v>
      </c>
      <c r="AJ552" s="20">
        <f t="shared" si="76"/>
        <v>0</v>
      </c>
      <c r="AK552" s="20">
        <f t="shared" si="76"/>
        <v>0</v>
      </c>
    </row>
    <row r="553" spans="1:37">
      <c r="A553" s="94"/>
      <c r="B553" s="94"/>
      <c r="F553" s="94"/>
      <c r="G553" s="89">
        <v>2023</v>
      </c>
      <c r="H553" s="94"/>
      <c r="I553" s="94"/>
      <c r="J553" s="94"/>
      <c r="K553" s="354" t="str">
        <f t="shared" ca="1" si="75"/>
        <v>CFO/CFO</v>
      </c>
      <c r="L553" s="20">
        <f t="shared" si="77"/>
        <v>0</v>
      </c>
      <c r="M553" s="20">
        <f t="shared" si="77"/>
        <v>0</v>
      </c>
      <c r="N553" s="20">
        <f t="shared" si="77"/>
        <v>0</v>
      </c>
      <c r="O553" s="20">
        <f t="shared" si="77"/>
        <v>0</v>
      </c>
      <c r="P553" s="20">
        <f t="shared" si="77"/>
        <v>0</v>
      </c>
      <c r="Q553" s="20">
        <f t="shared" si="77"/>
        <v>0</v>
      </c>
      <c r="R553" s="20">
        <f t="shared" si="77"/>
        <v>0</v>
      </c>
      <c r="S553" s="20">
        <f t="shared" si="77"/>
        <v>0</v>
      </c>
      <c r="T553" s="20">
        <f t="shared" si="77"/>
        <v>0</v>
      </c>
      <c r="U553" s="20">
        <f t="shared" si="77"/>
        <v>0</v>
      </c>
      <c r="V553" s="20">
        <f t="shared" si="77"/>
        <v>0</v>
      </c>
      <c r="W553" s="20">
        <f t="shared" si="77"/>
        <v>0</v>
      </c>
      <c r="X553" s="20">
        <f t="shared" si="77"/>
        <v>0</v>
      </c>
      <c r="Y553" s="20">
        <f t="shared" si="77"/>
        <v>0</v>
      </c>
      <c r="Z553" s="20">
        <f t="shared" si="77"/>
        <v>0</v>
      </c>
      <c r="AA553" s="20">
        <f t="shared" si="77"/>
        <v>0</v>
      </c>
      <c r="AB553" s="20">
        <f t="shared" si="76"/>
        <v>0</v>
      </c>
      <c r="AC553" s="20">
        <f t="shared" si="76"/>
        <v>0</v>
      </c>
      <c r="AD553" s="20">
        <f t="shared" si="76"/>
        <v>0</v>
      </c>
      <c r="AE553" s="20">
        <f t="shared" si="76"/>
        <v>0</v>
      </c>
      <c r="AF553" s="20">
        <f t="shared" si="76"/>
        <v>0</v>
      </c>
      <c r="AG553" s="20">
        <f t="shared" si="76"/>
        <v>0</v>
      </c>
      <c r="AH553" s="20">
        <f t="shared" si="76"/>
        <v>0</v>
      </c>
      <c r="AI553" s="20">
        <f t="shared" si="76"/>
        <v>0</v>
      </c>
      <c r="AJ553" s="20">
        <f t="shared" si="76"/>
        <v>0</v>
      </c>
      <c r="AK553" s="20">
        <f t="shared" si="76"/>
        <v>0</v>
      </c>
    </row>
    <row r="554" spans="1:37">
      <c r="A554" s="94"/>
      <c r="B554" s="94"/>
      <c r="F554" s="94"/>
      <c r="G554" s="89">
        <v>2024</v>
      </c>
      <c r="H554" s="94"/>
      <c r="I554" s="94"/>
      <c r="J554" s="94"/>
      <c r="K554" s="354" t="str">
        <f t="shared" ca="1" si="75"/>
        <v>CFO/CFO</v>
      </c>
      <c r="L554" s="20">
        <f t="shared" si="77"/>
        <v>0</v>
      </c>
      <c r="M554" s="20">
        <f t="shared" si="77"/>
        <v>0</v>
      </c>
      <c r="N554" s="20">
        <f t="shared" si="77"/>
        <v>0</v>
      </c>
      <c r="O554" s="20">
        <f t="shared" si="77"/>
        <v>0</v>
      </c>
      <c r="P554" s="20">
        <f t="shared" si="77"/>
        <v>0</v>
      </c>
      <c r="Q554" s="20">
        <f t="shared" si="77"/>
        <v>0</v>
      </c>
      <c r="R554" s="20">
        <f t="shared" si="77"/>
        <v>0</v>
      </c>
      <c r="S554" s="20">
        <f t="shared" si="77"/>
        <v>0</v>
      </c>
      <c r="T554" s="20">
        <f t="shared" si="77"/>
        <v>0</v>
      </c>
      <c r="U554" s="20">
        <f t="shared" si="77"/>
        <v>0</v>
      </c>
      <c r="V554" s="20">
        <f t="shared" si="77"/>
        <v>0</v>
      </c>
      <c r="W554" s="20">
        <f t="shared" si="77"/>
        <v>0</v>
      </c>
      <c r="X554" s="20">
        <f t="shared" si="77"/>
        <v>0</v>
      </c>
      <c r="Y554" s="20">
        <f t="shared" si="77"/>
        <v>0</v>
      </c>
      <c r="Z554" s="20">
        <f t="shared" si="77"/>
        <v>0</v>
      </c>
      <c r="AA554" s="20">
        <f t="shared" si="77"/>
        <v>0</v>
      </c>
      <c r="AB554" s="20">
        <f t="shared" si="76"/>
        <v>0</v>
      </c>
      <c r="AC554" s="20">
        <f t="shared" si="76"/>
        <v>0</v>
      </c>
      <c r="AD554" s="20">
        <f t="shared" si="76"/>
        <v>0</v>
      </c>
      <c r="AE554" s="20">
        <f t="shared" si="76"/>
        <v>0</v>
      </c>
      <c r="AF554" s="20">
        <f t="shared" si="76"/>
        <v>0</v>
      </c>
      <c r="AG554" s="20">
        <f t="shared" si="76"/>
        <v>0</v>
      </c>
      <c r="AH554" s="20">
        <f t="shared" si="76"/>
        <v>0</v>
      </c>
      <c r="AI554" s="20">
        <f t="shared" si="76"/>
        <v>0</v>
      </c>
      <c r="AJ554" s="20">
        <f t="shared" si="76"/>
        <v>0</v>
      </c>
      <c r="AK554" s="20">
        <f t="shared" si="76"/>
        <v>0</v>
      </c>
    </row>
    <row r="555" spans="1:37">
      <c r="A555" s="94"/>
      <c r="B555" s="94"/>
      <c r="F555" s="94"/>
      <c r="G555" s="89">
        <v>2025</v>
      </c>
      <c r="H555" s="94"/>
      <c r="I555" s="94"/>
      <c r="J555" s="94"/>
      <c r="K555" s="354" t="str">
        <f t="shared" ca="1" si="75"/>
        <v>CFO/CFO</v>
      </c>
      <c r="L555" s="20">
        <f t="shared" si="77"/>
        <v>0</v>
      </c>
      <c r="M555" s="20">
        <f t="shared" si="77"/>
        <v>0</v>
      </c>
      <c r="N555" s="20">
        <f t="shared" si="77"/>
        <v>0</v>
      </c>
      <c r="O555" s="20">
        <f t="shared" si="77"/>
        <v>0</v>
      </c>
      <c r="P555" s="20">
        <f t="shared" si="77"/>
        <v>0</v>
      </c>
      <c r="Q555" s="20">
        <f t="shared" si="77"/>
        <v>0</v>
      </c>
      <c r="R555" s="20">
        <f t="shared" si="77"/>
        <v>0</v>
      </c>
      <c r="S555" s="20">
        <f t="shared" si="77"/>
        <v>0</v>
      </c>
      <c r="T555" s="20">
        <f t="shared" si="77"/>
        <v>0</v>
      </c>
      <c r="U555" s="20">
        <f t="shared" si="77"/>
        <v>0</v>
      </c>
      <c r="V555" s="20">
        <f t="shared" si="77"/>
        <v>0</v>
      </c>
      <c r="W555" s="20">
        <f t="shared" si="77"/>
        <v>0</v>
      </c>
      <c r="X555" s="20">
        <f t="shared" si="77"/>
        <v>0</v>
      </c>
      <c r="Y555" s="20">
        <f t="shared" si="77"/>
        <v>0</v>
      </c>
      <c r="Z555" s="20">
        <f t="shared" si="77"/>
        <v>0</v>
      </c>
      <c r="AA555" s="20">
        <f t="shared" si="77"/>
        <v>0</v>
      </c>
      <c r="AB555" s="20">
        <f t="shared" si="76"/>
        <v>0</v>
      </c>
      <c r="AC555" s="20">
        <f t="shared" si="76"/>
        <v>0</v>
      </c>
      <c r="AD555" s="20">
        <f t="shared" si="76"/>
        <v>0</v>
      </c>
      <c r="AE555" s="20">
        <f t="shared" si="76"/>
        <v>0</v>
      </c>
      <c r="AF555" s="20">
        <f t="shared" si="76"/>
        <v>0</v>
      </c>
      <c r="AG555" s="20">
        <f t="shared" si="76"/>
        <v>0</v>
      </c>
      <c r="AH555" s="20">
        <f t="shared" si="76"/>
        <v>0</v>
      </c>
      <c r="AI555" s="20">
        <f t="shared" si="76"/>
        <v>0</v>
      </c>
      <c r="AJ555" s="20">
        <f t="shared" si="76"/>
        <v>0</v>
      </c>
      <c r="AK555" s="20">
        <f t="shared" si="76"/>
        <v>0</v>
      </c>
    </row>
    <row r="556" spans="1:37">
      <c r="A556" s="94"/>
      <c r="B556" s="94"/>
      <c r="F556" s="94"/>
      <c r="G556" s="89">
        <v>2026</v>
      </c>
      <c r="H556" s="94"/>
      <c r="I556" s="94"/>
      <c r="J556" s="94"/>
      <c r="K556" s="354" t="str">
        <f t="shared" ca="1" si="75"/>
        <v>CFO/CFO</v>
      </c>
      <c r="L556" s="20">
        <f t="shared" si="77"/>
        <v>0</v>
      </c>
      <c r="M556" s="20">
        <f t="shared" si="77"/>
        <v>0</v>
      </c>
      <c r="N556" s="20">
        <f t="shared" si="77"/>
        <v>0</v>
      </c>
      <c r="O556" s="20">
        <f t="shared" si="77"/>
        <v>0</v>
      </c>
      <c r="P556" s="20">
        <f t="shared" si="77"/>
        <v>0</v>
      </c>
      <c r="Q556" s="20">
        <f t="shared" si="77"/>
        <v>0</v>
      </c>
      <c r="R556" s="20">
        <f t="shared" si="77"/>
        <v>0</v>
      </c>
      <c r="S556" s="20">
        <f t="shared" si="77"/>
        <v>0</v>
      </c>
      <c r="T556" s="20">
        <f t="shared" si="77"/>
        <v>0</v>
      </c>
      <c r="U556" s="20">
        <f t="shared" si="77"/>
        <v>0</v>
      </c>
      <c r="V556" s="20">
        <f t="shared" si="77"/>
        <v>0</v>
      </c>
      <c r="W556" s="20">
        <f t="shared" si="77"/>
        <v>0</v>
      </c>
      <c r="X556" s="20">
        <f t="shared" si="77"/>
        <v>0</v>
      </c>
      <c r="Y556" s="20">
        <f t="shared" si="77"/>
        <v>0</v>
      </c>
      <c r="Z556" s="20">
        <f t="shared" si="77"/>
        <v>0</v>
      </c>
      <c r="AA556" s="20">
        <f t="shared" si="77"/>
        <v>0</v>
      </c>
      <c r="AB556" s="20">
        <f t="shared" si="76"/>
        <v>0</v>
      </c>
      <c r="AC556" s="20">
        <f t="shared" si="76"/>
        <v>0</v>
      </c>
      <c r="AD556" s="20">
        <f t="shared" si="76"/>
        <v>0</v>
      </c>
      <c r="AE556" s="20">
        <f t="shared" si="76"/>
        <v>0</v>
      </c>
      <c r="AF556" s="20">
        <f t="shared" si="76"/>
        <v>0</v>
      </c>
      <c r="AG556" s="20">
        <f t="shared" si="76"/>
        <v>0</v>
      </c>
      <c r="AH556" s="20">
        <f t="shared" si="76"/>
        <v>0</v>
      </c>
      <c r="AI556" s="20">
        <f t="shared" si="76"/>
        <v>0</v>
      </c>
      <c r="AJ556" s="20">
        <f t="shared" si="76"/>
        <v>0</v>
      </c>
      <c r="AK556" s="20">
        <f t="shared" si="76"/>
        <v>0</v>
      </c>
    </row>
    <row r="557" spans="1:37">
      <c r="A557" s="94"/>
      <c r="B557" s="94"/>
      <c r="F557" s="94"/>
      <c r="G557" s="89">
        <v>2027</v>
      </c>
      <c r="H557" s="94"/>
      <c r="I557" s="94"/>
      <c r="J557" s="94"/>
      <c r="K557" s="354" t="str">
        <f t="shared" ca="1" si="75"/>
        <v>CFO/CFO</v>
      </c>
      <c r="L557" s="20">
        <f t="shared" si="77"/>
        <v>0</v>
      </c>
      <c r="M557" s="20">
        <f t="shared" si="77"/>
        <v>0</v>
      </c>
      <c r="N557" s="20">
        <f t="shared" si="77"/>
        <v>0</v>
      </c>
      <c r="O557" s="20">
        <f t="shared" si="77"/>
        <v>0</v>
      </c>
      <c r="P557" s="20">
        <f t="shared" si="77"/>
        <v>0</v>
      </c>
      <c r="Q557" s="20">
        <f t="shared" si="77"/>
        <v>0</v>
      </c>
      <c r="R557" s="20">
        <f t="shared" si="77"/>
        <v>0</v>
      </c>
      <c r="S557" s="20">
        <f t="shared" si="77"/>
        <v>0</v>
      </c>
      <c r="T557" s="20">
        <f t="shared" si="77"/>
        <v>0</v>
      </c>
      <c r="U557" s="20">
        <f t="shared" si="77"/>
        <v>0</v>
      </c>
      <c r="V557" s="20">
        <f t="shared" si="77"/>
        <v>0</v>
      </c>
      <c r="W557" s="20">
        <f t="shared" si="77"/>
        <v>0</v>
      </c>
      <c r="X557" s="20">
        <f t="shared" si="77"/>
        <v>0</v>
      </c>
      <c r="Y557" s="20">
        <f t="shared" si="77"/>
        <v>0</v>
      </c>
      <c r="Z557" s="20">
        <f t="shared" si="77"/>
        <v>0</v>
      </c>
      <c r="AA557" s="20">
        <f t="shared" si="77"/>
        <v>0</v>
      </c>
      <c r="AB557" s="20">
        <f t="shared" si="76"/>
        <v>0</v>
      </c>
      <c r="AC557" s="20">
        <f t="shared" si="76"/>
        <v>0</v>
      </c>
      <c r="AD557" s="20">
        <f t="shared" si="76"/>
        <v>0</v>
      </c>
      <c r="AE557" s="20">
        <f t="shared" si="76"/>
        <v>0</v>
      </c>
      <c r="AF557" s="20">
        <f t="shared" si="76"/>
        <v>0</v>
      </c>
      <c r="AG557" s="20">
        <f t="shared" si="76"/>
        <v>0</v>
      </c>
      <c r="AH557" s="20">
        <f t="shared" si="76"/>
        <v>0</v>
      </c>
      <c r="AI557" s="20">
        <f t="shared" si="76"/>
        <v>0</v>
      </c>
      <c r="AJ557" s="20">
        <f t="shared" si="76"/>
        <v>0</v>
      </c>
      <c r="AK557" s="20">
        <f t="shared" si="76"/>
        <v>0</v>
      </c>
    </row>
    <row r="558" spans="1:37">
      <c r="A558" s="94"/>
      <c r="B558" s="94"/>
      <c r="F558" s="94"/>
      <c r="G558" s="89">
        <v>2028</v>
      </c>
      <c r="H558" s="94"/>
      <c r="I558" s="94"/>
      <c r="J558" s="94"/>
      <c r="K558" s="354" t="str">
        <f t="shared" ca="1" si="75"/>
        <v>CFO/CFO</v>
      </c>
      <c r="L558" s="20">
        <f t="shared" si="77"/>
        <v>0</v>
      </c>
      <c r="M558" s="20">
        <f t="shared" si="77"/>
        <v>0</v>
      </c>
      <c r="N558" s="20">
        <f t="shared" si="77"/>
        <v>0</v>
      </c>
      <c r="O558" s="20">
        <f t="shared" si="77"/>
        <v>0</v>
      </c>
      <c r="P558" s="20">
        <f t="shared" si="77"/>
        <v>0</v>
      </c>
      <c r="Q558" s="20">
        <f t="shared" si="77"/>
        <v>0</v>
      </c>
      <c r="R558" s="20">
        <f t="shared" si="77"/>
        <v>0</v>
      </c>
      <c r="S558" s="20">
        <f t="shared" si="77"/>
        <v>0</v>
      </c>
      <c r="T558" s="20">
        <f t="shared" si="77"/>
        <v>0</v>
      </c>
      <c r="U558" s="20">
        <f t="shared" si="77"/>
        <v>0</v>
      </c>
      <c r="V558" s="20">
        <f t="shared" si="77"/>
        <v>0</v>
      </c>
      <c r="W558" s="20">
        <f t="shared" si="77"/>
        <v>0</v>
      </c>
      <c r="X558" s="20">
        <f t="shared" si="77"/>
        <v>0</v>
      </c>
      <c r="Y558" s="20">
        <f t="shared" si="77"/>
        <v>0</v>
      </c>
      <c r="Z558" s="20">
        <f t="shared" si="77"/>
        <v>0</v>
      </c>
      <c r="AA558" s="20">
        <f t="shared" si="77"/>
        <v>0</v>
      </c>
      <c r="AB558" s="20">
        <f t="shared" si="76"/>
        <v>0</v>
      </c>
      <c r="AC558" s="20">
        <f t="shared" si="76"/>
        <v>0</v>
      </c>
      <c r="AD558" s="20">
        <f t="shared" si="76"/>
        <v>0</v>
      </c>
      <c r="AE558" s="20">
        <f t="shared" si="76"/>
        <v>0</v>
      </c>
      <c r="AF558" s="20">
        <f t="shared" si="76"/>
        <v>0</v>
      </c>
      <c r="AG558" s="20">
        <f t="shared" si="76"/>
        <v>0</v>
      </c>
      <c r="AH558" s="20">
        <f t="shared" si="76"/>
        <v>0</v>
      </c>
      <c r="AI558" s="20">
        <f t="shared" si="76"/>
        <v>0</v>
      </c>
      <c r="AJ558" s="20">
        <f t="shared" si="76"/>
        <v>0</v>
      </c>
      <c r="AK558" s="20">
        <f t="shared" si="76"/>
        <v>0</v>
      </c>
    </row>
    <row r="559" spans="1:37">
      <c r="A559" s="94"/>
      <c r="B559" s="94"/>
      <c r="F559" s="94"/>
      <c r="G559" s="89">
        <v>2029</v>
      </c>
      <c r="H559" s="94"/>
      <c r="I559" s="94"/>
      <c r="J559" s="94"/>
      <c r="K559" s="354" t="str">
        <f t="shared" ca="1" si="75"/>
        <v>CFO/CFO</v>
      </c>
      <c r="L559" s="20">
        <f t="shared" si="77"/>
        <v>0</v>
      </c>
      <c r="M559" s="20">
        <f t="shared" si="77"/>
        <v>0</v>
      </c>
      <c r="N559" s="20">
        <f t="shared" si="77"/>
        <v>0</v>
      </c>
      <c r="O559" s="20">
        <f t="shared" si="77"/>
        <v>0</v>
      </c>
      <c r="P559" s="20">
        <f t="shared" si="77"/>
        <v>0</v>
      </c>
      <c r="Q559" s="20">
        <f t="shared" si="77"/>
        <v>0</v>
      </c>
      <c r="R559" s="20">
        <f t="shared" si="77"/>
        <v>0</v>
      </c>
      <c r="S559" s="20">
        <f t="shared" si="77"/>
        <v>0</v>
      </c>
      <c r="T559" s="20">
        <f t="shared" si="77"/>
        <v>0</v>
      </c>
      <c r="U559" s="20">
        <f t="shared" si="77"/>
        <v>0</v>
      </c>
      <c r="V559" s="20">
        <f t="shared" si="77"/>
        <v>0</v>
      </c>
      <c r="W559" s="20">
        <f t="shared" si="77"/>
        <v>0</v>
      </c>
      <c r="X559" s="20">
        <f t="shared" si="77"/>
        <v>0</v>
      </c>
      <c r="Y559" s="20">
        <f t="shared" si="77"/>
        <v>0</v>
      </c>
      <c r="Z559" s="20">
        <f t="shared" si="77"/>
        <v>0</v>
      </c>
      <c r="AA559" s="20">
        <f t="shared" si="77"/>
        <v>0</v>
      </c>
      <c r="AB559" s="20">
        <f t="shared" si="76"/>
        <v>0</v>
      </c>
      <c r="AC559" s="20">
        <f t="shared" si="76"/>
        <v>0</v>
      </c>
      <c r="AD559" s="20">
        <f t="shared" si="76"/>
        <v>0</v>
      </c>
      <c r="AE559" s="20">
        <f t="shared" si="76"/>
        <v>0</v>
      </c>
      <c r="AF559" s="20">
        <f t="shared" si="76"/>
        <v>0</v>
      </c>
      <c r="AG559" s="20">
        <f t="shared" si="76"/>
        <v>0</v>
      </c>
      <c r="AH559" s="20">
        <f t="shared" si="76"/>
        <v>0</v>
      </c>
      <c r="AI559" s="20">
        <f t="shared" si="76"/>
        <v>0</v>
      </c>
      <c r="AJ559" s="20">
        <f t="shared" si="76"/>
        <v>0</v>
      </c>
      <c r="AK559" s="20">
        <f t="shared" si="76"/>
        <v>0</v>
      </c>
    </row>
    <row r="560" spans="1:37">
      <c r="A560" s="94"/>
      <c r="B560" s="94"/>
      <c r="F560" s="94"/>
      <c r="G560" s="89">
        <v>2030</v>
      </c>
      <c r="H560" s="94"/>
      <c r="I560" s="94"/>
      <c r="J560" s="94"/>
      <c r="K560" s="354" t="str">
        <f t="shared" ca="1" si="75"/>
        <v>CFO/CFO</v>
      </c>
      <c r="L560" s="20">
        <f t="shared" si="77"/>
        <v>0</v>
      </c>
      <c r="M560" s="20">
        <f t="shared" si="77"/>
        <v>0</v>
      </c>
      <c r="N560" s="20">
        <f t="shared" si="77"/>
        <v>0</v>
      </c>
      <c r="O560" s="20">
        <f t="shared" si="77"/>
        <v>0</v>
      </c>
      <c r="P560" s="20">
        <f t="shared" si="77"/>
        <v>0</v>
      </c>
      <c r="Q560" s="20">
        <f t="shared" si="77"/>
        <v>0</v>
      </c>
      <c r="R560" s="20">
        <f t="shared" si="77"/>
        <v>0</v>
      </c>
      <c r="S560" s="20">
        <f t="shared" si="77"/>
        <v>0</v>
      </c>
      <c r="T560" s="20">
        <f t="shared" si="77"/>
        <v>0</v>
      </c>
      <c r="U560" s="20">
        <f t="shared" si="77"/>
        <v>0</v>
      </c>
      <c r="V560" s="20">
        <f t="shared" si="77"/>
        <v>0</v>
      </c>
      <c r="W560" s="20">
        <f t="shared" si="77"/>
        <v>0</v>
      </c>
      <c r="X560" s="20">
        <f t="shared" si="77"/>
        <v>0</v>
      </c>
      <c r="Y560" s="20">
        <f t="shared" si="77"/>
        <v>0</v>
      </c>
      <c r="Z560" s="20">
        <f t="shared" si="77"/>
        <v>0</v>
      </c>
      <c r="AA560" s="20">
        <f t="shared" si="77"/>
        <v>0</v>
      </c>
      <c r="AB560" s="20">
        <f t="shared" si="76"/>
        <v>0</v>
      </c>
      <c r="AC560" s="20">
        <f t="shared" si="76"/>
        <v>0</v>
      </c>
      <c r="AD560" s="20">
        <f t="shared" si="76"/>
        <v>0</v>
      </c>
      <c r="AE560" s="20">
        <f t="shared" si="76"/>
        <v>0</v>
      </c>
      <c r="AF560" s="20">
        <f t="shared" si="76"/>
        <v>0</v>
      </c>
      <c r="AG560" s="20">
        <f t="shared" si="76"/>
        <v>0</v>
      </c>
      <c r="AH560" s="20">
        <f t="shared" si="76"/>
        <v>0</v>
      </c>
      <c r="AI560" s="20">
        <f t="shared" si="76"/>
        <v>0</v>
      </c>
      <c r="AJ560" s="20">
        <f t="shared" si="76"/>
        <v>0</v>
      </c>
      <c r="AK560" s="20">
        <f t="shared" si="76"/>
        <v>0</v>
      </c>
    </row>
    <row r="561" spans="1:37">
      <c r="A561" s="94"/>
      <c r="B561" s="94"/>
      <c r="F561" s="94"/>
      <c r="G561" s="94"/>
      <c r="H561" s="94"/>
      <c r="I561" s="94"/>
      <c r="J561" s="94"/>
      <c r="K561" s="94"/>
      <c r="U561" s="94"/>
      <c r="V561" s="94"/>
      <c r="W561" s="94"/>
      <c r="X561" s="94"/>
      <c r="Y561" s="94"/>
      <c r="Z561" s="94"/>
      <c r="AA561" s="94"/>
      <c r="AB561" s="94"/>
      <c r="AC561" s="94"/>
      <c r="AD561" s="94"/>
      <c r="AE561" s="94"/>
      <c r="AF561" s="94"/>
      <c r="AG561" s="94"/>
    </row>
    <row r="562" spans="1:37">
      <c r="A562" s="94"/>
      <c r="B562" s="94"/>
      <c r="F562" s="94"/>
      <c r="G562" s="89" t="s">
        <v>426</v>
      </c>
      <c r="H562" s="94"/>
      <c r="I562" s="94"/>
      <c r="J562" s="94"/>
      <c r="K562" s="94"/>
      <c r="U562" s="94"/>
      <c r="V562" s="94"/>
      <c r="W562" s="94"/>
      <c r="X562" s="94"/>
      <c r="Y562" s="94"/>
      <c r="Z562" s="94"/>
      <c r="AA562" s="94"/>
      <c r="AB562" s="94"/>
      <c r="AC562" s="94"/>
      <c r="AD562" s="94"/>
      <c r="AE562" s="94"/>
      <c r="AF562" s="94"/>
      <c r="AG562" s="94"/>
    </row>
    <row r="563" spans="1:37">
      <c r="A563" s="94"/>
      <c r="B563" s="94"/>
      <c r="F563" s="94"/>
      <c r="G563" s="255">
        <v>1990</v>
      </c>
      <c r="H563" s="256"/>
      <c r="I563" s="256"/>
      <c r="J563" s="256"/>
      <c r="K563" s="256" t="s">
        <v>425</v>
      </c>
      <c r="L563" s="258">
        <f t="shared" ref="L563:AA578" si="78">SUMIF($J$22:$J$513,$G563,L$22:L$513)</f>
        <v>0</v>
      </c>
      <c r="M563" s="258">
        <f t="shared" si="78"/>
        <v>0</v>
      </c>
      <c r="N563" s="258">
        <f t="shared" si="78"/>
        <v>0</v>
      </c>
      <c r="O563" s="258">
        <f t="shared" si="78"/>
        <v>0</v>
      </c>
      <c r="P563" s="258">
        <f t="shared" si="78"/>
        <v>0</v>
      </c>
      <c r="Q563" s="258">
        <f t="shared" si="78"/>
        <v>0</v>
      </c>
      <c r="R563" s="258">
        <f t="shared" si="78"/>
        <v>0</v>
      </c>
      <c r="S563" s="258">
        <f t="shared" si="78"/>
        <v>0</v>
      </c>
      <c r="T563" s="258">
        <f t="shared" si="78"/>
        <v>0</v>
      </c>
      <c r="U563" s="258">
        <f t="shared" si="78"/>
        <v>0</v>
      </c>
      <c r="V563" s="258">
        <f t="shared" si="78"/>
        <v>0</v>
      </c>
      <c r="W563" s="258">
        <f t="shared" si="78"/>
        <v>0</v>
      </c>
      <c r="X563" s="258">
        <f t="shared" si="78"/>
        <v>0</v>
      </c>
      <c r="Y563" s="258">
        <f t="shared" si="78"/>
        <v>0</v>
      </c>
      <c r="Z563" s="258">
        <f t="shared" si="78"/>
        <v>0</v>
      </c>
      <c r="AA563" s="258">
        <f t="shared" si="78"/>
        <v>0</v>
      </c>
      <c r="AB563" s="258">
        <f t="shared" ref="AB563:AK577" si="79">SUMIF($J$22:$J$513,$G563,AB$22:AB$513)</f>
        <v>0</v>
      </c>
      <c r="AC563" s="258">
        <f t="shared" si="79"/>
        <v>0</v>
      </c>
      <c r="AD563" s="258">
        <f t="shared" si="79"/>
        <v>0</v>
      </c>
      <c r="AE563" s="258">
        <f t="shared" si="79"/>
        <v>0</v>
      </c>
      <c r="AF563" s="258">
        <f t="shared" si="79"/>
        <v>0</v>
      </c>
      <c r="AG563" s="258">
        <f t="shared" si="79"/>
        <v>0</v>
      </c>
      <c r="AH563" s="258">
        <f t="shared" si="79"/>
        <v>0</v>
      </c>
      <c r="AI563" s="258">
        <f t="shared" si="79"/>
        <v>0</v>
      </c>
      <c r="AJ563" s="258">
        <f t="shared" si="79"/>
        <v>0</v>
      </c>
      <c r="AK563" s="258">
        <f t="shared" si="79"/>
        <v>0</v>
      </c>
    </row>
    <row r="564" spans="1:37">
      <c r="A564" s="94"/>
      <c r="B564" s="94"/>
      <c r="F564" s="94"/>
      <c r="G564" s="255">
        <v>1991</v>
      </c>
      <c r="H564" s="256"/>
      <c r="I564" s="256"/>
      <c r="J564" s="256"/>
      <c r="K564" s="256" t="s">
        <v>425</v>
      </c>
      <c r="L564" s="258">
        <f t="shared" si="78"/>
        <v>0</v>
      </c>
      <c r="M564" s="258">
        <f t="shared" si="78"/>
        <v>0</v>
      </c>
      <c r="N564" s="258">
        <f t="shared" si="78"/>
        <v>0</v>
      </c>
      <c r="O564" s="258">
        <f t="shared" si="78"/>
        <v>0</v>
      </c>
      <c r="P564" s="258">
        <f t="shared" si="78"/>
        <v>0</v>
      </c>
      <c r="Q564" s="258">
        <f t="shared" si="78"/>
        <v>0</v>
      </c>
      <c r="R564" s="258">
        <f t="shared" si="78"/>
        <v>0</v>
      </c>
      <c r="S564" s="258">
        <f t="shared" si="78"/>
        <v>0</v>
      </c>
      <c r="T564" s="258">
        <f t="shared" si="78"/>
        <v>0</v>
      </c>
      <c r="U564" s="258">
        <f t="shared" si="78"/>
        <v>0</v>
      </c>
      <c r="V564" s="258">
        <f t="shared" si="78"/>
        <v>0</v>
      </c>
      <c r="W564" s="258">
        <f t="shared" si="78"/>
        <v>0</v>
      </c>
      <c r="X564" s="258">
        <f t="shared" si="78"/>
        <v>0</v>
      </c>
      <c r="Y564" s="258">
        <f t="shared" si="78"/>
        <v>0</v>
      </c>
      <c r="Z564" s="258">
        <f t="shared" si="78"/>
        <v>0</v>
      </c>
      <c r="AA564" s="258">
        <f t="shared" si="78"/>
        <v>0</v>
      </c>
      <c r="AB564" s="258">
        <f t="shared" si="79"/>
        <v>0</v>
      </c>
      <c r="AC564" s="258">
        <f t="shared" si="79"/>
        <v>0</v>
      </c>
      <c r="AD564" s="258">
        <f t="shared" si="79"/>
        <v>0</v>
      </c>
      <c r="AE564" s="258">
        <f t="shared" si="79"/>
        <v>0</v>
      </c>
      <c r="AF564" s="258">
        <f t="shared" si="79"/>
        <v>0</v>
      </c>
      <c r="AG564" s="258">
        <f t="shared" si="79"/>
        <v>0</v>
      </c>
      <c r="AH564" s="258">
        <f t="shared" si="79"/>
        <v>0</v>
      </c>
      <c r="AI564" s="258">
        <f t="shared" si="79"/>
        <v>0</v>
      </c>
      <c r="AJ564" s="258">
        <f t="shared" si="79"/>
        <v>0</v>
      </c>
      <c r="AK564" s="258">
        <f t="shared" si="79"/>
        <v>0</v>
      </c>
    </row>
    <row r="565" spans="1:37">
      <c r="A565" s="94"/>
      <c r="B565" s="94"/>
      <c r="F565" s="94"/>
      <c r="G565" s="255">
        <v>1992</v>
      </c>
      <c r="H565" s="256"/>
      <c r="I565" s="256"/>
      <c r="J565" s="256"/>
      <c r="K565" s="256" t="s">
        <v>425</v>
      </c>
      <c r="L565" s="258">
        <f t="shared" si="78"/>
        <v>0</v>
      </c>
      <c r="M565" s="258">
        <f t="shared" si="78"/>
        <v>0</v>
      </c>
      <c r="N565" s="258">
        <f t="shared" si="78"/>
        <v>0</v>
      </c>
      <c r="O565" s="258">
        <f t="shared" si="78"/>
        <v>0</v>
      </c>
      <c r="P565" s="258">
        <f t="shared" si="78"/>
        <v>0</v>
      </c>
      <c r="Q565" s="258">
        <f t="shared" si="78"/>
        <v>0</v>
      </c>
      <c r="R565" s="258">
        <f t="shared" si="78"/>
        <v>0</v>
      </c>
      <c r="S565" s="258">
        <f t="shared" si="78"/>
        <v>0</v>
      </c>
      <c r="T565" s="258">
        <f t="shared" si="78"/>
        <v>0</v>
      </c>
      <c r="U565" s="258">
        <f t="shared" si="78"/>
        <v>0</v>
      </c>
      <c r="V565" s="258">
        <f t="shared" si="78"/>
        <v>0</v>
      </c>
      <c r="W565" s="258">
        <f t="shared" si="78"/>
        <v>0</v>
      </c>
      <c r="X565" s="258">
        <f t="shared" si="78"/>
        <v>0</v>
      </c>
      <c r="Y565" s="258">
        <f t="shared" si="78"/>
        <v>0</v>
      </c>
      <c r="Z565" s="258">
        <f t="shared" si="78"/>
        <v>0</v>
      </c>
      <c r="AA565" s="258">
        <f t="shared" si="78"/>
        <v>0</v>
      </c>
      <c r="AB565" s="258">
        <f t="shared" si="79"/>
        <v>0</v>
      </c>
      <c r="AC565" s="258">
        <f t="shared" si="79"/>
        <v>0</v>
      </c>
      <c r="AD565" s="258">
        <f t="shared" si="79"/>
        <v>0</v>
      </c>
      <c r="AE565" s="258">
        <f t="shared" si="79"/>
        <v>0</v>
      </c>
      <c r="AF565" s="258">
        <f t="shared" si="79"/>
        <v>0</v>
      </c>
      <c r="AG565" s="258">
        <f t="shared" si="79"/>
        <v>0</v>
      </c>
      <c r="AH565" s="258">
        <f t="shared" si="79"/>
        <v>0</v>
      </c>
      <c r="AI565" s="258">
        <f t="shared" si="79"/>
        <v>0</v>
      </c>
      <c r="AJ565" s="258">
        <f t="shared" si="79"/>
        <v>0</v>
      </c>
      <c r="AK565" s="258">
        <f t="shared" si="79"/>
        <v>0</v>
      </c>
    </row>
    <row r="566" spans="1:37">
      <c r="A566" s="94"/>
      <c r="B566" s="94"/>
      <c r="F566" s="94"/>
      <c r="G566" s="255">
        <v>1993</v>
      </c>
      <c r="H566" s="256"/>
      <c r="I566" s="256"/>
      <c r="J566" s="256"/>
      <c r="K566" s="256" t="s">
        <v>425</v>
      </c>
      <c r="L566" s="258">
        <f t="shared" si="78"/>
        <v>0</v>
      </c>
      <c r="M566" s="258">
        <f t="shared" si="78"/>
        <v>1004807.4</v>
      </c>
      <c r="N566" s="258">
        <f t="shared" si="78"/>
        <v>0</v>
      </c>
      <c r="O566" s="258">
        <f t="shared" si="78"/>
        <v>1004807.4</v>
      </c>
      <c r="P566" s="258">
        <f t="shared" si="78"/>
        <v>1004807.4</v>
      </c>
      <c r="Q566" s="258">
        <f t="shared" si="78"/>
        <v>1931743.5501913705</v>
      </c>
      <c r="R566" s="258">
        <f t="shared" si="78"/>
        <v>15000</v>
      </c>
      <c r="S566" s="258">
        <f t="shared" si="78"/>
        <v>28837.519760374533</v>
      </c>
      <c r="T566" s="258">
        <f t="shared" si="78"/>
        <v>15000</v>
      </c>
      <c r="U566" s="258">
        <f t="shared" si="78"/>
        <v>15000</v>
      </c>
      <c r="V566" s="258">
        <f t="shared" si="78"/>
        <v>0</v>
      </c>
      <c r="W566" s="258">
        <f t="shared" si="78"/>
        <v>0</v>
      </c>
      <c r="X566" s="258">
        <f t="shared" si="78"/>
        <v>0</v>
      </c>
      <c r="Y566" s="258">
        <f t="shared" si="78"/>
        <v>0</v>
      </c>
      <c r="Z566" s="258">
        <f t="shared" si="78"/>
        <v>0</v>
      </c>
      <c r="AA566" s="258">
        <f t="shared" si="78"/>
        <v>0</v>
      </c>
      <c r="AB566" s="258">
        <f t="shared" si="79"/>
        <v>0</v>
      </c>
      <c r="AC566" s="258">
        <f t="shared" si="79"/>
        <v>1004807.4</v>
      </c>
      <c r="AD566" s="258">
        <f t="shared" si="79"/>
        <v>0</v>
      </c>
      <c r="AE566" s="258">
        <f t="shared" si="79"/>
        <v>0</v>
      </c>
      <c r="AF566" s="258">
        <f t="shared" si="79"/>
        <v>0</v>
      </c>
      <c r="AG566" s="258">
        <f t="shared" si="79"/>
        <v>0</v>
      </c>
      <c r="AH566" s="258">
        <f t="shared" si="79"/>
        <v>0</v>
      </c>
      <c r="AI566" s="258">
        <f t="shared" si="79"/>
        <v>1004807.4</v>
      </c>
      <c r="AJ566" s="258">
        <f t="shared" si="79"/>
        <v>0</v>
      </c>
      <c r="AK566" s="258">
        <f t="shared" si="79"/>
        <v>1004807.4</v>
      </c>
    </row>
    <row r="567" spans="1:37">
      <c r="A567" s="94"/>
      <c r="B567" s="94"/>
      <c r="F567" s="94"/>
      <c r="G567" s="255">
        <v>1994</v>
      </c>
      <c r="H567" s="256"/>
      <c r="I567" s="256"/>
      <c r="J567" s="256"/>
      <c r="K567" s="256" t="s">
        <v>425</v>
      </c>
      <c r="L567" s="258">
        <f t="shared" si="78"/>
        <v>0</v>
      </c>
      <c r="M567" s="258">
        <f t="shared" si="78"/>
        <v>2450000</v>
      </c>
      <c r="N567" s="258">
        <f t="shared" si="78"/>
        <v>0</v>
      </c>
      <c r="O567" s="258">
        <f t="shared" si="78"/>
        <v>2450000</v>
      </c>
      <c r="P567" s="258">
        <f t="shared" si="78"/>
        <v>2450000</v>
      </c>
      <c r="Q567" s="258">
        <f t="shared" si="78"/>
        <v>4550848.5290124072</v>
      </c>
      <c r="R567" s="258">
        <f t="shared" si="78"/>
        <v>35000</v>
      </c>
      <c r="S567" s="258">
        <f t="shared" si="78"/>
        <v>65012.121843034387</v>
      </c>
      <c r="T567" s="258">
        <f t="shared" si="78"/>
        <v>35000</v>
      </c>
      <c r="U567" s="258">
        <f t="shared" si="78"/>
        <v>35000</v>
      </c>
      <c r="V567" s="258">
        <f t="shared" si="78"/>
        <v>0</v>
      </c>
      <c r="W567" s="258">
        <f t="shared" si="78"/>
        <v>0</v>
      </c>
      <c r="X567" s="258">
        <f t="shared" si="78"/>
        <v>0</v>
      </c>
      <c r="Y567" s="258">
        <f t="shared" si="78"/>
        <v>0</v>
      </c>
      <c r="Z567" s="258">
        <f t="shared" si="78"/>
        <v>0</v>
      </c>
      <c r="AA567" s="258">
        <f t="shared" si="78"/>
        <v>0</v>
      </c>
      <c r="AB567" s="258">
        <f t="shared" si="79"/>
        <v>0</v>
      </c>
      <c r="AC567" s="258">
        <f t="shared" si="79"/>
        <v>2450000</v>
      </c>
      <c r="AD567" s="258">
        <f t="shared" si="79"/>
        <v>0</v>
      </c>
      <c r="AE567" s="258">
        <f t="shared" si="79"/>
        <v>0</v>
      </c>
      <c r="AF567" s="258">
        <f t="shared" si="79"/>
        <v>0</v>
      </c>
      <c r="AG567" s="258">
        <f t="shared" si="79"/>
        <v>0</v>
      </c>
      <c r="AH567" s="258">
        <f t="shared" si="79"/>
        <v>0</v>
      </c>
      <c r="AI567" s="258">
        <f t="shared" si="79"/>
        <v>2450000</v>
      </c>
      <c r="AJ567" s="258">
        <f t="shared" si="79"/>
        <v>0</v>
      </c>
      <c r="AK567" s="258">
        <f t="shared" si="79"/>
        <v>2450000</v>
      </c>
    </row>
    <row r="568" spans="1:37">
      <c r="A568" s="94"/>
      <c r="B568" s="94"/>
      <c r="F568" s="94"/>
      <c r="G568" s="255">
        <v>1995</v>
      </c>
      <c r="H568" s="256"/>
      <c r="I568" s="256"/>
      <c r="J568" s="256"/>
      <c r="K568" s="256" t="s">
        <v>425</v>
      </c>
      <c r="L568" s="258">
        <f t="shared" si="78"/>
        <v>0</v>
      </c>
      <c r="M568" s="258">
        <f t="shared" si="78"/>
        <v>0</v>
      </c>
      <c r="N568" s="258">
        <f t="shared" si="78"/>
        <v>0</v>
      </c>
      <c r="O568" s="258">
        <f t="shared" si="78"/>
        <v>0</v>
      </c>
      <c r="P568" s="258">
        <f t="shared" si="78"/>
        <v>0</v>
      </c>
      <c r="Q568" s="258">
        <f t="shared" si="78"/>
        <v>0</v>
      </c>
      <c r="R568" s="258">
        <f t="shared" si="78"/>
        <v>39000</v>
      </c>
      <c r="S568" s="258">
        <f t="shared" si="78"/>
        <v>69992.346497676772</v>
      </c>
      <c r="T568" s="258">
        <f t="shared" si="78"/>
        <v>39000</v>
      </c>
      <c r="U568" s="258">
        <f t="shared" si="78"/>
        <v>39000</v>
      </c>
      <c r="V568" s="258">
        <f t="shared" si="78"/>
        <v>0</v>
      </c>
      <c r="W568" s="258">
        <f t="shared" si="78"/>
        <v>0</v>
      </c>
      <c r="X568" s="258">
        <f t="shared" si="78"/>
        <v>0</v>
      </c>
      <c r="Y568" s="258">
        <f t="shared" si="78"/>
        <v>0</v>
      </c>
      <c r="Z568" s="258">
        <f t="shared" si="78"/>
        <v>0</v>
      </c>
      <c r="AA568" s="258">
        <f t="shared" si="78"/>
        <v>0</v>
      </c>
      <c r="AB568" s="258">
        <f t="shared" si="79"/>
        <v>0</v>
      </c>
      <c r="AC568" s="258">
        <f t="shared" si="79"/>
        <v>0</v>
      </c>
      <c r="AD568" s="258">
        <f t="shared" si="79"/>
        <v>0</v>
      </c>
      <c r="AE568" s="258">
        <f t="shared" si="79"/>
        <v>0</v>
      </c>
      <c r="AF568" s="258">
        <f t="shared" si="79"/>
        <v>0</v>
      </c>
      <c r="AG568" s="258">
        <f t="shared" si="79"/>
        <v>0</v>
      </c>
      <c r="AH568" s="258">
        <f t="shared" si="79"/>
        <v>0</v>
      </c>
      <c r="AI568" s="258">
        <f t="shared" si="79"/>
        <v>0</v>
      </c>
      <c r="AJ568" s="258">
        <f t="shared" si="79"/>
        <v>0</v>
      </c>
      <c r="AK568" s="258">
        <f t="shared" si="79"/>
        <v>0</v>
      </c>
    </row>
    <row r="569" spans="1:37">
      <c r="A569" s="94"/>
      <c r="B569" s="94"/>
      <c r="F569" s="94"/>
      <c r="G569" s="255">
        <v>1996</v>
      </c>
      <c r="H569" s="256"/>
      <c r="I569" s="256"/>
      <c r="J569" s="256"/>
      <c r="K569" s="256" t="s">
        <v>425</v>
      </c>
      <c r="L569" s="258">
        <f t="shared" si="78"/>
        <v>0</v>
      </c>
      <c r="M569" s="258">
        <f t="shared" si="78"/>
        <v>4448387.76</v>
      </c>
      <c r="N569" s="258">
        <f t="shared" si="78"/>
        <v>0</v>
      </c>
      <c r="O569" s="258">
        <f t="shared" si="78"/>
        <v>4448387.76</v>
      </c>
      <c r="P569" s="258">
        <f t="shared" si="78"/>
        <v>4448387.76</v>
      </c>
      <c r="Q569" s="258">
        <f t="shared" si="78"/>
        <v>7713442.2755839024</v>
      </c>
      <c r="R569" s="258">
        <f t="shared" si="78"/>
        <v>0</v>
      </c>
      <c r="S569" s="258">
        <f t="shared" si="78"/>
        <v>0</v>
      </c>
      <c r="T569" s="258">
        <f t="shared" si="78"/>
        <v>0</v>
      </c>
      <c r="U569" s="258">
        <f t="shared" si="78"/>
        <v>0</v>
      </c>
      <c r="V569" s="258">
        <f t="shared" si="78"/>
        <v>0</v>
      </c>
      <c r="W569" s="258">
        <f t="shared" si="78"/>
        <v>0</v>
      </c>
      <c r="X569" s="258">
        <f t="shared" si="78"/>
        <v>0</v>
      </c>
      <c r="Y569" s="258">
        <f t="shared" si="78"/>
        <v>0</v>
      </c>
      <c r="Z569" s="258">
        <f t="shared" si="78"/>
        <v>0</v>
      </c>
      <c r="AA569" s="258">
        <f t="shared" si="78"/>
        <v>0</v>
      </c>
      <c r="AB569" s="258">
        <f t="shared" si="79"/>
        <v>0</v>
      </c>
      <c r="AC569" s="258">
        <f t="shared" si="79"/>
        <v>4448387.76</v>
      </c>
      <c r="AD569" s="258">
        <f t="shared" si="79"/>
        <v>0</v>
      </c>
      <c r="AE569" s="258">
        <f t="shared" si="79"/>
        <v>0</v>
      </c>
      <c r="AF569" s="258">
        <f t="shared" si="79"/>
        <v>0</v>
      </c>
      <c r="AG569" s="258">
        <f t="shared" si="79"/>
        <v>0</v>
      </c>
      <c r="AH569" s="258">
        <f t="shared" si="79"/>
        <v>0</v>
      </c>
      <c r="AI569" s="258">
        <f t="shared" si="79"/>
        <v>4448387.76</v>
      </c>
      <c r="AJ569" s="258">
        <f t="shared" si="79"/>
        <v>0</v>
      </c>
      <c r="AK569" s="258">
        <f t="shared" si="79"/>
        <v>4448387.76</v>
      </c>
    </row>
    <row r="570" spans="1:37">
      <c r="A570" s="94"/>
      <c r="B570" s="94"/>
      <c r="F570" s="94"/>
      <c r="G570" s="255">
        <v>1997</v>
      </c>
      <c r="H570" s="256"/>
      <c r="I570" s="256"/>
      <c r="J570" s="256"/>
      <c r="K570" s="256" t="s">
        <v>425</v>
      </c>
      <c r="L570" s="258">
        <f t="shared" si="78"/>
        <v>0</v>
      </c>
      <c r="M570" s="258">
        <f t="shared" si="78"/>
        <v>0</v>
      </c>
      <c r="N570" s="258">
        <f t="shared" si="78"/>
        <v>0</v>
      </c>
      <c r="O570" s="258">
        <f t="shared" si="78"/>
        <v>0</v>
      </c>
      <c r="P570" s="258">
        <f t="shared" si="78"/>
        <v>0</v>
      </c>
      <c r="Q570" s="258">
        <f t="shared" si="78"/>
        <v>0</v>
      </c>
      <c r="R570" s="258">
        <f t="shared" si="78"/>
        <v>0</v>
      </c>
      <c r="S570" s="258">
        <f t="shared" si="78"/>
        <v>0</v>
      </c>
      <c r="T570" s="258">
        <f t="shared" si="78"/>
        <v>0</v>
      </c>
      <c r="U570" s="258">
        <f t="shared" si="78"/>
        <v>0</v>
      </c>
      <c r="V570" s="258">
        <f t="shared" si="78"/>
        <v>0</v>
      </c>
      <c r="W570" s="258">
        <f t="shared" si="78"/>
        <v>0</v>
      </c>
      <c r="X570" s="258">
        <f t="shared" si="78"/>
        <v>0</v>
      </c>
      <c r="Y570" s="258">
        <f t="shared" si="78"/>
        <v>0</v>
      </c>
      <c r="Z570" s="258">
        <f t="shared" si="78"/>
        <v>0</v>
      </c>
      <c r="AA570" s="258">
        <f t="shared" si="78"/>
        <v>0</v>
      </c>
      <c r="AB570" s="258">
        <f t="shared" si="79"/>
        <v>0</v>
      </c>
      <c r="AC570" s="258">
        <f t="shared" si="79"/>
        <v>0</v>
      </c>
      <c r="AD570" s="258">
        <f t="shared" si="79"/>
        <v>0</v>
      </c>
      <c r="AE570" s="258">
        <f t="shared" si="79"/>
        <v>0</v>
      </c>
      <c r="AF570" s="258">
        <f t="shared" si="79"/>
        <v>0</v>
      </c>
      <c r="AG570" s="258">
        <f t="shared" si="79"/>
        <v>0</v>
      </c>
      <c r="AH570" s="258">
        <f t="shared" si="79"/>
        <v>0</v>
      </c>
      <c r="AI570" s="258">
        <f t="shared" si="79"/>
        <v>0</v>
      </c>
      <c r="AJ570" s="258">
        <f t="shared" si="79"/>
        <v>0</v>
      </c>
      <c r="AK570" s="258">
        <f t="shared" si="79"/>
        <v>0</v>
      </c>
    </row>
    <row r="571" spans="1:37">
      <c r="A571" s="94"/>
      <c r="B571" s="94"/>
      <c r="F571" s="94"/>
      <c r="G571" s="255">
        <v>1998</v>
      </c>
      <c r="H571" s="256"/>
      <c r="I571" s="256"/>
      <c r="J571" s="256"/>
      <c r="K571" s="256" t="s">
        <v>425</v>
      </c>
      <c r="L571" s="258">
        <f t="shared" si="78"/>
        <v>0</v>
      </c>
      <c r="M571" s="258">
        <f t="shared" si="78"/>
        <v>0</v>
      </c>
      <c r="N571" s="258">
        <f t="shared" si="78"/>
        <v>0</v>
      </c>
      <c r="O571" s="258">
        <f t="shared" si="78"/>
        <v>0</v>
      </c>
      <c r="P571" s="258">
        <f t="shared" si="78"/>
        <v>0</v>
      </c>
      <c r="Q571" s="258">
        <f t="shared" si="78"/>
        <v>0</v>
      </c>
      <c r="R571" s="258">
        <f t="shared" si="78"/>
        <v>0</v>
      </c>
      <c r="S571" s="258">
        <f t="shared" si="78"/>
        <v>0</v>
      </c>
      <c r="T571" s="258">
        <f t="shared" si="78"/>
        <v>0</v>
      </c>
      <c r="U571" s="258">
        <f t="shared" si="78"/>
        <v>0</v>
      </c>
      <c r="V571" s="258">
        <f t="shared" si="78"/>
        <v>0</v>
      </c>
      <c r="W571" s="258">
        <f t="shared" si="78"/>
        <v>0</v>
      </c>
      <c r="X571" s="258">
        <f t="shared" si="78"/>
        <v>0</v>
      </c>
      <c r="Y571" s="258">
        <f t="shared" si="78"/>
        <v>0</v>
      </c>
      <c r="Z571" s="258">
        <f t="shared" si="78"/>
        <v>0</v>
      </c>
      <c r="AA571" s="258">
        <f t="shared" si="78"/>
        <v>0</v>
      </c>
      <c r="AB571" s="258">
        <f t="shared" si="79"/>
        <v>0</v>
      </c>
      <c r="AC571" s="258">
        <f t="shared" si="79"/>
        <v>0</v>
      </c>
      <c r="AD571" s="258">
        <f t="shared" si="79"/>
        <v>0</v>
      </c>
      <c r="AE571" s="258">
        <f t="shared" si="79"/>
        <v>0</v>
      </c>
      <c r="AF571" s="258">
        <f t="shared" si="79"/>
        <v>0</v>
      </c>
      <c r="AG571" s="258">
        <f t="shared" si="79"/>
        <v>0</v>
      </c>
      <c r="AH571" s="258">
        <f t="shared" si="79"/>
        <v>0</v>
      </c>
      <c r="AI571" s="258">
        <f t="shared" si="79"/>
        <v>0</v>
      </c>
      <c r="AJ571" s="258">
        <f t="shared" si="79"/>
        <v>0</v>
      </c>
      <c r="AK571" s="258">
        <f t="shared" si="79"/>
        <v>0</v>
      </c>
    </row>
    <row r="572" spans="1:37">
      <c r="A572" s="94"/>
      <c r="B572" s="94"/>
      <c r="F572" s="94"/>
      <c r="G572" s="255">
        <v>1999</v>
      </c>
      <c r="H572" s="256"/>
      <c r="I572" s="256"/>
      <c r="J572" s="256"/>
      <c r="K572" s="256" t="s">
        <v>425</v>
      </c>
      <c r="L572" s="258">
        <f t="shared" si="78"/>
        <v>0</v>
      </c>
      <c r="M572" s="258">
        <f t="shared" si="78"/>
        <v>0</v>
      </c>
      <c r="N572" s="258">
        <f t="shared" si="78"/>
        <v>0</v>
      </c>
      <c r="O572" s="258">
        <f t="shared" si="78"/>
        <v>0</v>
      </c>
      <c r="P572" s="258">
        <f t="shared" si="78"/>
        <v>0</v>
      </c>
      <c r="Q572" s="258">
        <f t="shared" si="78"/>
        <v>0</v>
      </c>
      <c r="R572" s="258">
        <f t="shared" si="78"/>
        <v>0</v>
      </c>
      <c r="S572" s="258">
        <f t="shared" si="78"/>
        <v>0</v>
      </c>
      <c r="T572" s="258">
        <f t="shared" si="78"/>
        <v>0</v>
      </c>
      <c r="U572" s="258">
        <f t="shared" si="78"/>
        <v>0</v>
      </c>
      <c r="V572" s="258">
        <f t="shared" si="78"/>
        <v>0</v>
      </c>
      <c r="W572" s="258">
        <f t="shared" si="78"/>
        <v>0</v>
      </c>
      <c r="X572" s="258">
        <f t="shared" si="78"/>
        <v>0</v>
      </c>
      <c r="Y572" s="258">
        <f t="shared" si="78"/>
        <v>0</v>
      </c>
      <c r="Z572" s="258">
        <f t="shared" si="78"/>
        <v>0</v>
      </c>
      <c r="AA572" s="258">
        <f t="shared" si="78"/>
        <v>0</v>
      </c>
      <c r="AB572" s="258">
        <f t="shared" si="79"/>
        <v>0</v>
      </c>
      <c r="AC572" s="258">
        <f t="shared" si="79"/>
        <v>0</v>
      </c>
      <c r="AD572" s="258">
        <f t="shared" si="79"/>
        <v>0</v>
      </c>
      <c r="AE572" s="258">
        <f t="shared" si="79"/>
        <v>0</v>
      </c>
      <c r="AF572" s="258">
        <f t="shared" si="79"/>
        <v>0</v>
      </c>
      <c r="AG572" s="258">
        <f t="shared" si="79"/>
        <v>0</v>
      </c>
      <c r="AH572" s="258">
        <f t="shared" si="79"/>
        <v>0</v>
      </c>
      <c r="AI572" s="258">
        <f t="shared" si="79"/>
        <v>0</v>
      </c>
      <c r="AJ572" s="258">
        <f t="shared" si="79"/>
        <v>0</v>
      </c>
      <c r="AK572" s="258">
        <f t="shared" si="79"/>
        <v>0</v>
      </c>
    </row>
    <row r="573" spans="1:37">
      <c r="A573" s="94"/>
      <c r="B573" s="94"/>
      <c r="F573" s="94"/>
      <c r="G573" s="255">
        <v>2000</v>
      </c>
      <c r="H573" s="256"/>
      <c r="I573" s="256"/>
      <c r="J573" s="256"/>
      <c r="K573" s="256" t="s">
        <v>425</v>
      </c>
      <c r="L573" s="258">
        <f t="shared" si="78"/>
        <v>0</v>
      </c>
      <c r="M573" s="258">
        <f t="shared" si="78"/>
        <v>0</v>
      </c>
      <c r="N573" s="258">
        <f t="shared" si="78"/>
        <v>0</v>
      </c>
      <c r="O573" s="258">
        <f t="shared" si="78"/>
        <v>0</v>
      </c>
      <c r="P573" s="258">
        <f t="shared" si="78"/>
        <v>0</v>
      </c>
      <c r="Q573" s="258">
        <f t="shared" si="78"/>
        <v>0</v>
      </c>
      <c r="R573" s="258">
        <f t="shared" si="78"/>
        <v>0</v>
      </c>
      <c r="S573" s="258">
        <f t="shared" si="78"/>
        <v>0</v>
      </c>
      <c r="T573" s="258">
        <f t="shared" si="78"/>
        <v>0</v>
      </c>
      <c r="U573" s="258">
        <f t="shared" si="78"/>
        <v>0</v>
      </c>
      <c r="V573" s="258">
        <f t="shared" si="78"/>
        <v>0</v>
      </c>
      <c r="W573" s="258">
        <f t="shared" si="78"/>
        <v>0</v>
      </c>
      <c r="X573" s="258">
        <f t="shared" si="78"/>
        <v>0</v>
      </c>
      <c r="Y573" s="258">
        <f t="shared" si="78"/>
        <v>0</v>
      </c>
      <c r="Z573" s="258">
        <f t="shared" si="78"/>
        <v>0</v>
      </c>
      <c r="AA573" s="258">
        <f t="shared" si="78"/>
        <v>0</v>
      </c>
      <c r="AB573" s="258">
        <f t="shared" si="79"/>
        <v>0</v>
      </c>
      <c r="AC573" s="258">
        <f t="shared" si="79"/>
        <v>0</v>
      </c>
      <c r="AD573" s="258">
        <f t="shared" si="79"/>
        <v>0</v>
      </c>
      <c r="AE573" s="258">
        <f t="shared" si="79"/>
        <v>0</v>
      </c>
      <c r="AF573" s="258">
        <f t="shared" si="79"/>
        <v>0</v>
      </c>
      <c r="AG573" s="258">
        <f t="shared" si="79"/>
        <v>0</v>
      </c>
      <c r="AH573" s="258">
        <f t="shared" si="79"/>
        <v>0</v>
      </c>
      <c r="AI573" s="258">
        <f t="shared" si="79"/>
        <v>0</v>
      </c>
      <c r="AJ573" s="258">
        <f t="shared" si="79"/>
        <v>0</v>
      </c>
      <c r="AK573" s="258">
        <f t="shared" si="79"/>
        <v>0</v>
      </c>
    </row>
    <row r="574" spans="1:37">
      <c r="A574" s="94"/>
      <c r="B574" s="94"/>
      <c r="F574" s="94"/>
      <c r="G574" s="255">
        <v>2001</v>
      </c>
      <c r="H574" s="256"/>
      <c r="I574" s="256"/>
      <c r="J574" s="256"/>
      <c r="K574" s="256" t="s">
        <v>425</v>
      </c>
      <c r="L574" s="258">
        <f t="shared" si="78"/>
        <v>0</v>
      </c>
      <c r="M574" s="258">
        <f t="shared" si="78"/>
        <v>0</v>
      </c>
      <c r="N574" s="258">
        <f t="shared" si="78"/>
        <v>0</v>
      </c>
      <c r="O574" s="258">
        <f t="shared" si="78"/>
        <v>0</v>
      </c>
      <c r="P574" s="258">
        <f t="shared" si="78"/>
        <v>0</v>
      </c>
      <c r="Q574" s="258">
        <f t="shared" si="78"/>
        <v>0</v>
      </c>
      <c r="R574" s="258">
        <f t="shared" si="78"/>
        <v>0</v>
      </c>
      <c r="S574" s="258">
        <f t="shared" si="78"/>
        <v>0</v>
      </c>
      <c r="T574" s="258">
        <f t="shared" si="78"/>
        <v>0</v>
      </c>
      <c r="U574" s="258">
        <f t="shared" si="78"/>
        <v>0</v>
      </c>
      <c r="V574" s="258">
        <f t="shared" si="78"/>
        <v>0</v>
      </c>
      <c r="W574" s="258">
        <f t="shared" si="78"/>
        <v>0</v>
      </c>
      <c r="X574" s="258">
        <f t="shared" si="78"/>
        <v>0</v>
      </c>
      <c r="Y574" s="258">
        <f t="shared" si="78"/>
        <v>0</v>
      </c>
      <c r="Z574" s="258">
        <f t="shared" si="78"/>
        <v>0</v>
      </c>
      <c r="AA574" s="258">
        <f t="shared" si="78"/>
        <v>0</v>
      </c>
      <c r="AB574" s="258">
        <f t="shared" si="79"/>
        <v>0</v>
      </c>
      <c r="AC574" s="258">
        <f t="shared" si="79"/>
        <v>0</v>
      </c>
      <c r="AD574" s="258">
        <f t="shared" si="79"/>
        <v>0</v>
      </c>
      <c r="AE574" s="258">
        <f t="shared" si="79"/>
        <v>0</v>
      </c>
      <c r="AF574" s="258">
        <f t="shared" si="79"/>
        <v>0</v>
      </c>
      <c r="AG574" s="258">
        <f t="shared" si="79"/>
        <v>0</v>
      </c>
      <c r="AH574" s="258">
        <f t="shared" si="79"/>
        <v>0</v>
      </c>
      <c r="AI574" s="258">
        <f t="shared" si="79"/>
        <v>0</v>
      </c>
      <c r="AJ574" s="258">
        <f t="shared" si="79"/>
        <v>0</v>
      </c>
      <c r="AK574" s="258">
        <f t="shared" si="79"/>
        <v>0</v>
      </c>
    </row>
    <row r="575" spans="1:37">
      <c r="A575" s="94"/>
      <c r="B575" s="94"/>
      <c r="F575" s="94"/>
      <c r="G575" s="255">
        <v>2002</v>
      </c>
      <c r="H575" s="256"/>
      <c r="I575" s="256"/>
      <c r="J575" s="256"/>
      <c r="K575" s="256" t="s">
        <v>425</v>
      </c>
      <c r="L575" s="258">
        <f t="shared" si="78"/>
        <v>0</v>
      </c>
      <c r="M575" s="258">
        <f t="shared" si="78"/>
        <v>0</v>
      </c>
      <c r="N575" s="258">
        <f t="shared" si="78"/>
        <v>0</v>
      </c>
      <c r="O575" s="258">
        <f t="shared" si="78"/>
        <v>0</v>
      </c>
      <c r="P575" s="258">
        <f t="shared" si="78"/>
        <v>0</v>
      </c>
      <c r="Q575" s="258">
        <f t="shared" si="78"/>
        <v>0</v>
      </c>
      <c r="R575" s="258">
        <f t="shared" si="78"/>
        <v>0</v>
      </c>
      <c r="S575" s="258">
        <f t="shared" si="78"/>
        <v>0</v>
      </c>
      <c r="T575" s="258">
        <f t="shared" si="78"/>
        <v>0</v>
      </c>
      <c r="U575" s="258">
        <f t="shared" si="78"/>
        <v>0</v>
      </c>
      <c r="V575" s="258">
        <f t="shared" si="78"/>
        <v>0</v>
      </c>
      <c r="W575" s="258">
        <f t="shared" si="78"/>
        <v>0</v>
      </c>
      <c r="X575" s="258">
        <f t="shared" si="78"/>
        <v>0</v>
      </c>
      <c r="Y575" s="258">
        <f t="shared" si="78"/>
        <v>0</v>
      </c>
      <c r="Z575" s="258">
        <f t="shared" si="78"/>
        <v>0</v>
      </c>
      <c r="AA575" s="258">
        <f t="shared" si="78"/>
        <v>0</v>
      </c>
      <c r="AB575" s="258">
        <f t="shared" si="79"/>
        <v>0</v>
      </c>
      <c r="AC575" s="258">
        <f t="shared" si="79"/>
        <v>0</v>
      </c>
      <c r="AD575" s="258">
        <f t="shared" si="79"/>
        <v>0</v>
      </c>
      <c r="AE575" s="258">
        <f t="shared" si="79"/>
        <v>0</v>
      </c>
      <c r="AF575" s="258">
        <f t="shared" si="79"/>
        <v>0</v>
      </c>
      <c r="AG575" s="258">
        <f t="shared" si="79"/>
        <v>0</v>
      </c>
      <c r="AH575" s="258">
        <f t="shared" si="79"/>
        <v>0</v>
      </c>
      <c r="AI575" s="258">
        <f t="shared" si="79"/>
        <v>0</v>
      </c>
      <c r="AJ575" s="258">
        <f t="shared" si="79"/>
        <v>0</v>
      </c>
      <c r="AK575" s="258">
        <f t="shared" si="79"/>
        <v>0</v>
      </c>
    </row>
    <row r="576" spans="1:37">
      <c r="A576" s="94"/>
      <c r="B576" s="94"/>
      <c r="F576" s="94"/>
      <c r="G576" s="255">
        <v>2003</v>
      </c>
      <c r="H576" s="256"/>
      <c r="I576" s="256"/>
      <c r="J576" s="256"/>
      <c r="K576" s="256" t="s">
        <v>425</v>
      </c>
      <c r="L576" s="258">
        <f t="shared" si="78"/>
        <v>0</v>
      </c>
      <c r="M576" s="258">
        <f t="shared" si="78"/>
        <v>0</v>
      </c>
      <c r="N576" s="258">
        <f t="shared" si="78"/>
        <v>0</v>
      </c>
      <c r="O576" s="258">
        <f t="shared" si="78"/>
        <v>0</v>
      </c>
      <c r="P576" s="258">
        <f t="shared" si="78"/>
        <v>0</v>
      </c>
      <c r="Q576" s="258">
        <f t="shared" si="78"/>
        <v>0</v>
      </c>
      <c r="R576" s="258">
        <f t="shared" si="78"/>
        <v>0</v>
      </c>
      <c r="S576" s="258">
        <f t="shared" si="78"/>
        <v>0</v>
      </c>
      <c r="T576" s="258">
        <f t="shared" si="78"/>
        <v>0</v>
      </c>
      <c r="U576" s="258">
        <f t="shared" si="78"/>
        <v>0</v>
      </c>
      <c r="V576" s="258">
        <f t="shared" si="78"/>
        <v>0</v>
      </c>
      <c r="W576" s="258">
        <f t="shared" si="78"/>
        <v>0</v>
      </c>
      <c r="X576" s="258">
        <f t="shared" si="78"/>
        <v>0</v>
      </c>
      <c r="Y576" s="258">
        <f t="shared" si="78"/>
        <v>0</v>
      </c>
      <c r="Z576" s="258">
        <f t="shared" si="78"/>
        <v>0</v>
      </c>
      <c r="AA576" s="258">
        <f t="shared" si="78"/>
        <v>0</v>
      </c>
      <c r="AB576" s="258">
        <f t="shared" si="79"/>
        <v>0</v>
      </c>
      <c r="AC576" s="258">
        <f t="shared" si="79"/>
        <v>0</v>
      </c>
      <c r="AD576" s="258">
        <f t="shared" si="79"/>
        <v>0</v>
      </c>
      <c r="AE576" s="258">
        <f t="shared" si="79"/>
        <v>0</v>
      </c>
      <c r="AF576" s="258">
        <f t="shared" si="79"/>
        <v>0</v>
      </c>
      <c r="AG576" s="258">
        <f t="shared" si="79"/>
        <v>0</v>
      </c>
      <c r="AH576" s="258">
        <f t="shared" si="79"/>
        <v>0</v>
      </c>
      <c r="AI576" s="258">
        <f t="shared" si="79"/>
        <v>0</v>
      </c>
      <c r="AJ576" s="258">
        <f t="shared" si="79"/>
        <v>0</v>
      </c>
      <c r="AK576" s="258">
        <f t="shared" si="79"/>
        <v>0</v>
      </c>
    </row>
    <row r="577" spans="1:37">
      <c r="A577" s="94"/>
      <c r="B577" s="94"/>
      <c r="F577" s="94"/>
      <c r="G577" s="255">
        <v>2004</v>
      </c>
      <c r="H577" s="256"/>
      <c r="I577" s="256"/>
      <c r="J577" s="256"/>
      <c r="K577" s="256" t="s">
        <v>425</v>
      </c>
      <c r="L577" s="258">
        <f t="shared" si="78"/>
        <v>0</v>
      </c>
      <c r="M577" s="258">
        <f t="shared" si="78"/>
        <v>0</v>
      </c>
      <c r="N577" s="258">
        <f t="shared" si="78"/>
        <v>0</v>
      </c>
      <c r="O577" s="258">
        <f t="shared" si="78"/>
        <v>0</v>
      </c>
      <c r="P577" s="258">
        <f t="shared" si="78"/>
        <v>0</v>
      </c>
      <c r="Q577" s="258">
        <f t="shared" si="78"/>
        <v>0</v>
      </c>
      <c r="R577" s="258">
        <f t="shared" si="78"/>
        <v>0</v>
      </c>
      <c r="S577" s="258">
        <f t="shared" si="78"/>
        <v>0</v>
      </c>
      <c r="T577" s="258">
        <f t="shared" si="78"/>
        <v>0</v>
      </c>
      <c r="U577" s="258">
        <f t="shared" si="78"/>
        <v>0</v>
      </c>
      <c r="V577" s="258">
        <f t="shared" si="78"/>
        <v>0</v>
      </c>
      <c r="W577" s="258">
        <f t="shared" si="78"/>
        <v>0</v>
      </c>
      <c r="X577" s="258">
        <f t="shared" si="78"/>
        <v>0</v>
      </c>
      <c r="Y577" s="258">
        <f t="shared" si="78"/>
        <v>0</v>
      </c>
      <c r="Z577" s="258">
        <f t="shared" si="78"/>
        <v>0</v>
      </c>
      <c r="AA577" s="258">
        <f t="shared" si="78"/>
        <v>0</v>
      </c>
      <c r="AB577" s="258">
        <f t="shared" si="79"/>
        <v>0</v>
      </c>
      <c r="AC577" s="258">
        <f t="shared" si="79"/>
        <v>0</v>
      </c>
      <c r="AD577" s="258">
        <f t="shared" si="79"/>
        <v>0</v>
      </c>
      <c r="AE577" s="258">
        <f t="shared" si="79"/>
        <v>0</v>
      </c>
      <c r="AF577" s="258">
        <f t="shared" si="79"/>
        <v>0</v>
      </c>
      <c r="AG577" s="258">
        <f t="shared" si="79"/>
        <v>0</v>
      </c>
      <c r="AH577" s="258">
        <f t="shared" si="79"/>
        <v>0</v>
      </c>
      <c r="AI577" s="258">
        <f t="shared" si="79"/>
        <v>0</v>
      </c>
      <c r="AJ577" s="258">
        <f t="shared" si="79"/>
        <v>0</v>
      </c>
      <c r="AK577" s="258">
        <f t="shared" si="79"/>
        <v>0</v>
      </c>
    </row>
    <row r="578" spans="1:37">
      <c r="A578" s="94"/>
      <c r="B578" s="94"/>
      <c r="F578" s="94"/>
      <c r="G578" s="255">
        <v>2005</v>
      </c>
      <c r="H578" s="256"/>
      <c r="I578" s="256"/>
      <c r="J578" s="256"/>
      <c r="K578" s="256" t="s">
        <v>425</v>
      </c>
      <c r="L578" s="258">
        <f t="shared" si="78"/>
        <v>0</v>
      </c>
      <c r="M578" s="258">
        <f t="shared" si="78"/>
        <v>0</v>
      </c>
      <c r="N578" s="258">
        <f t="shared" si="78"/>
        <v>0</v>
      </c>
      <c r="O578" s="258">
        <f t="shared" si="78"/>
        <v>0</v>
      </c>
      <c r="P578" s="258">
        <f t="shared" si="78"/>
        <v>0</v>
      </c>
      <c r="Q578" s="258">
        <f t="shared" si="78"/>
        <v>0</v>
      </c>
      <c r="R578" s="258" t="e">
        <f t="shared" si="78"/>
        <v>#REF!</v>
      </c>
      <c r="S578" s="258" t="e">
        <f t="shared" si="78"/>
        <v>#REF!</v>
      </c>
      <c r="T578" s="258" t="e">
        <f t="shared" si="78"/>
        <v>#REF!</v>
      </c>
      <c r="U578" s="258" t="e">
        <f t="shared" si="78"/>
        <v>#REF!</v>
      </c>
      <c r="V578" s="258">
        <f t="shared" si="78"/>
        <v>0</v>
      </c>
      <c r="W578" s="258">
        <f t="shared" si="78"/>
        <v>0</v>
      </c>
      <c r="X578" s="258">
        <f t="shared" si="78"/>
        <v>0</v>
      </c>
      <c r="Y578" s="258">
        <f t="shared" si="78"/>
        <v>0</v>
      </c>
      <c r="Z578" s="258">
        <f t="shared" si="78"/>
        <v>0</v>
      </c>
      <c r="AA578" s="258">
        <f t="shared" ref="AA578:AK593" si="80">SUMIF($J$22:$J$513,$G578,AA$22:AA$513)</f>
        <v>0</v>
      </c>
      <c r="AB578" s="258">
        <f t="shared" si="80"/>
        <v>0</v>
      </c>
      <c r="AC578" s="258">
        <f t="shared" si="80"/>
        <v>0</v>
      </c>
      <c r="AD578" s="258">
        <f t="shared" si="80"/>
        <v>0</v>
      </c>
      <c r="AE578" s="258">
        <f t="shared" si="80"/>
        <v>0</v>
      </c>
      <c r="AF578" s="258">
        <f t="shared" si="80"/>
        <v>0</v>
      </c>
      <c r="AG578" s="258">
        <f t="shared" si="80"/>
        <v>0</v>
      </c>
      <c r="AH578" s="258">
        <f t="shared" si="80"/>
        <v>0</v>
      </c>
      <c r="AI578" s="258">
        <f t="shared" si="80"/>
        <v>0</v>
      </c>
      <c r="AJ578" s="258">
        <f t="shared" si="80"/>
        <v>0</v>
      </c>
      <c r="AK578" s="258">
        <f t="shared" si="80"/>
        <v>0</v>
      </c>
    </row>
    <row r="579" spans="1:37">
      <c r="A579" s="94"/>
      <c r="B579" s="94"/>
      <c r="F579" s="94"/>
      <c r="G579" s="255">
        <v>2006</v>
      </c>
      <c r="H579" s="256"/>
      <c r="I579" s="256"/>
      <c r="J579" s="256"/>
      <c r="K579" s="256" t="s">
        <v>425</v>
      </c>
      <c r="L579" s="258">
        <f t="shared" ref="L579:AA594" si="81">SUMIF($J$22:$J$513,$G579,L$22:L$513)</f>
        <v>0</v>
      </c>
      <c r="M579" s="258" t="e">
        <f t="shared" si="81"/>
        <v>#REF!</v>
      </c>
      <c r="N579" s="258">
        <f t="shared" si="81"/>
        <v>0</v>
      </c>
      <c r="O579" s="258" t="e">
        <f t="shared" si="81"/>
        <v>#REF!</v>
      </c>
      <c r="P579" s="258" t="e">
        <f t="shared" si="81"/>
        <v>#REF!</v>
      </c>
      <c r="Q579" s="258" t="e">
        <f t="shared" si="81"/>
        <v>#REF!</v>
      </c>
      <c r="R579" s="258" t="e">
        <f t="shared" si="81"/>
        <v>#REF!</v>
      </c>
      <c r="S579" s="258" t="e">
        <f t="shared" si="81"/>
        <v>#REF!</v>
      </c>
      <c r="T579" s="258" t="e">
        <f t="shared" si="81"/>
        <v>#REF!</v>
      </c>
      <c r="U579" s="258" t="e">
        <f t="shared" si="81"/>
        <v>#REF!</v>
      </c>
      <c r="V579" s="258">
        <f t="shared" si="81"/>
        <v>0</v>
      </c>
      <c r="W579" s="258">
        <f t="shared" si="81"/>
        <v>0</v>
      </c>
      <c r="X579" s="258">
        <f t="shared" si="81"/>
        <v>0</v>
      </c>
      <c r="Y579" s="258">
        <f t="shared" si="81"/>
        <v>0</v>
      </c>
      <c r="Z579" s="258">
        <f t="shared" si="81"/>
        <v>0</v>
      </c>
      <c r="AA579" s="258">
        <f t="shared" si="81"/>
        <v>0</v>
      </c>
      <c r="AB579" s="258">
        <f t="shared" si="80"/>
        <v>0</v>
      </c>
      <c r="AC579" s="258" t="e">
        <f t="shared" si="80"/>
        <v>#REF!</v>
      </c>
      <c r="AD579" s="258">
        <f t="shared" si="80"/>
        <v>0</v>
      </c>
      <c r="AE579" s="258">
        <f t="shared" si="80"/>
        <v>0</v>
      </c>
      <c r="AF579" s="258">
        <f t="shared" si="80"/>
        <v>0</v>
      </c>
      <c r="AG579" s="258" t="e">
        <f t="shared" si="80"/>
        <v>#REF!</v>
      </c>
      <c r="AH579" s="258">
        <f t="shared" si="80"/>
        <v>0</v>
      </c>
      <c r="AI579" s="258" t="e">
        <f t="shared" si="80"/>
        <v>#REF!</v>
      </c>
      <c r="AJ579" s="258">
        <f t="shared" si="80"/>
        <v>0</v>
      </c>
      <c r="AK579" s="258" t="e">
        <f t="shared" si="80"/>
        <v>#REF!</v>
      </c>
    </row>
    <row r="580" spans="1:37">
      <c r="A580" s="94"/>
      <c r="B580" s="94"/>
      <c r="F580" s="94"/>
      <c r="G580" s="255">
        <v>2007</v>
      </c>
      <c r="H580" s="256"/>
      <c r="I580" s="256"/>
      <c r="J580" s="256"/>
      <c r="K580" s="256" t="s">
        <v>425</v>
      </c>
      <c r="L580" s="258">
        <f t="shared" si="81"/>
        <v>0</v>
      </c>
      <c r="M580" s="258" t="e">
        <f t="shared" si="81"/>
        <v>#REF!</v>
      </c>
      <c r="N580" s="258">
        <f t="shared" si="81"/>
        <v>0</v>
      </c>
      <c r="O580" s="258" t="e">
        <f t="shared" si="81"/>
        <v>#REF!</v>
      </c>
      <c r="P580" s="258" t="e">
        <f t="shared" si="81"/>
        <v>#REF!</v>
      </c>
      <c r="Q580" s="258" t="e">
        <f t="shared" si="81"/>
        <v>#REF!</v>
      </c>
      <c r="R580" s="258" t="e">
        <f t="shared" si="81"/>
        <v>#REF!</v>
      </c>
      <c r="S580" s="258" t="e">
        <f t="shared" si="81"/>
        <v>#REF!</v>
      </c>
      <c r="T580" s="258" t="e">
        <f t="shared" si="81"/>
        <v>#REF!</v>
      </c>
      <c r="U580" s="258" t="e">
        <f t="shared" si="81"/>
        <v>#REF!</v>
      </c>
      <c r="V580" s="258">
        <f t="shared" si="81"/>
        <v>2253</v>
      </c>
      <c r="W580" s="258">
        <f t="shared" si="81"/>
        <v>0</v>
      </c>
      <c r="X580" s="258">
        <f t="shared" si="81"/>
        <v>0</v>
      </c>
      <c r="Y580" s="258">
        <f t="shared" si="81"/>
        <v>0</v>
      </c>
      <c r="Z580" s="258">
        <f t="shared" si="81"/>
        <v>0</v>
      </c>
      <c r="AA580" s="258">
        <f t="shared" si="81"/>
        <v>0</v>
      </c>
      <c r="AB580" s="258">
        <f t="shared" si="80"/>
        <v>0</v>
      </c>
      <c r="AC580" s="258" t="e">
        <f t="shared" si="80"/>
        <v>#REF!</v>
      </c>
      <c r="AD580" s="258">
        <f t="shared" si="80"/>
        <v>0</v>
      </c>
      <c r="AE580" s="258">
        <f t="shared" si="80"/>
        <v>0</v>
      </c>
      <c r="AF580" s="258">
        <f t="shared" si="80"/>
        <v>0</v>
      </c>
      <c r="AG580" s="258" t="e">
        <f t="shared" si="80"/>
        <v>#REF!</v>
      </c>
      <c r="AH580" s="258">
        <f t="shared" si="80"/>
        <v>0</v>
      </c>
      <c r="AI580" s="258" t="e">
        <f t="shared" si="80"/>
        <v>#REF!</v>
      </c>
      <c r="AJ580" s="258">
        <f t="shared" si="80"/>
        <v>0</v>
      </c>
      <c r="AK580" s="258" t="e">
        <f t="shared" si="80"/>
        <v>#REF!</v>
      </c>
    </row>
    <row r="581" spans="1:37">
      <c r="A581" s="94"/>
      <c r="B581" s="94"/>
      <c r="F581" s="94"/>
      <c r="G581" s="255">
        <v>2008</v>
      </c>
      <c r="H581" s="256"/>
      <c r="I581" s="256"/>
      <c r="J581" s="256"/>
      <c r="K581" s="256" t="s">
        <v>425</v>
      </c>
      <c r="L581" s="258">
        <f t="shared" si="81"/>
        <v>0</v>
      </c>
      <c r="M581" s="258" t="e">
        <f t="shared" si="81"/>
        <v>#REF!</v>
      </c>
      <c r="N581" s="258">
        <f t="shared" si="81"/>
        <v>0</v>
      </c>
      <c r="O581" s="258" t="e">
        <f t="shared" si="81"/>
        <v>#REF!</v>
      </c>
      <c r="P581" s="258" t="e">
        <f t="shared" si="81"/>
        <v>#REF!</v>
      </c>
      <c r="Q581" s="258" t="e">
        <f t="shared" si="81"/>
        <v>#REF!</v>
      </c>
      <c r="R581" s="258" t="e">
        <f t="shared" si="81"/>
        <v>#REF!</v>
      </c>
      <c r="S581" s="258" t="e">
        <f t="shared" si="81"/>
        <v>#REF!</v>
      </c>
      <c r="T581" s="258" t="e">
        <f t="shared" si="81"/>
        <v>#REF!</v>
      </c>
      <c r="U581" s="258" t="e">
        <f t="shared" si="81"/>
        <v>#REF!</v>
      </c>
      <c r="V581" s="258">
        <f t="shared" si="81"/>
        <v>18206</v>
      </c>
      <c r="W581" s="258">
        <f t="shared" si="81"/>
        <v>0</v>
      </c>
      <c r="X581" s="258">
        <f t="shared" si="81"/>
        <v>0</v>
      </c>
      <c r="Y581" s="258">
        <f t="shared" si="81"/>
        <v>0</v>
      </c>
      <c r="Z581" s="258">
        <f t="shared" si="81"/>
        <v>0</v>
      </c>
      <c r="AA581" s="258">
        <f t="shared" si="81"/>
        <v>0</v>
      </c>
      <c r="AB581" s="258">
        <f t="shared" si="80"/>
        <v>0</v>
      </c>
      <c r="AC581" s="258" t="e">
        <f t="shared" si="80"/>
        <v>#REF!</v>
      </c>
      <c r="AD581" s="258">
        <f t="shared" si="80"/>
        <v>0</v>
      </c>
      <c r="AE581" s="258">
        <f t="shared" si="80"/>
        <v>0</v>
      </c>
      <c r="AF581" s="258">
        <f t="shared" si="80"/>
        <v>0</v>
      </c>
      <c r="AG581" s="258" t="e">
        <f t="shared" si="80"/>
        <v>#REF!</v>
      </c>
      <c r="AH581" s="258">
        <f t="shared" si="80"/>
        <v>0</v>
      </c>
      <c r="AI581" s="258" t="e">
        <f t="shared" si="80"/>
        <v>#REF!</v>
      </c>
      <c r="AJ581" s="258">
        <f t="shared" si="80"/>
        <v>0</v>
      </c>
      <c r="AK581" s="258" t="e">
        <f t="shared" si="80"/>
        <v>#REF!</v>
      </c>
    </row>
    <row r="582" spans="1:37">
      <c r="A582" s="94"/>
      <c r="B582" s="94"/>
      <c r="F582" s="94"/>
      <c r="G582" s="255">
        <v>2009</v>
      </c>
      <c r="H582" s="256"/>
      <c r="I582" s="256"/>
      <c r="J582" s="256"/>
      <c r="K582" s="256" t="s">
        <v>425</v>
      </c>
      <c r="L582" s="258">
        <f t="shared" si="81"/>
        <v>0</v>
      </c>
      <c r="M582" s="258" t="e">
        <f t="shared" si="81"/>
        <v>#REF!</v>
      </c>
      <c r="N582" s="258">
        <f t="shared" si="81"/>
        <v>0</v>
      </c>
      <c r="O582" s="258" t="e">
        <f t="shared" si="81"/>
        <v>#REF!</v>
      </c>
      <c r="P582" s="258" t="e">
        <f t="shared" si="81"/>
        <v>#REF!</v>
      </c>
      <c r="Q582" s="258" t="e">
        <f t="shared" si="81"/>
        <v>#REF!</v>
      </c>
      <c r="R582" s="258" t="e">
        <f t="shared" si="81"/>
        <v>#REF!</v>
      </c>
      <c r="S582" s="258" t="e">
        <f t="shared" si="81"/>
        <v>#REF!</v>
      </c>
      <c r="T582" s="258" t="e">
        <f t="shared" si="81"/>
        <v>#REF!</v>
      </c>
      <c r="U582" s="258" t="e">
        <f t="shared" si="81"/>
        <v>#REF!</v>
      </c>
      <c r="V582" s="258">
        <f t="shared" si="81"/>
        <v>30917</v>
      </c>
      <c r="W582" s="258">
        <f t="shared" si="81"/>
        <v>0</v>
      </c>
      <c r="X582" s="258">
        <f t="shared" si="81"/>
        <v>0</v>
      </c>
      <c r="Y582" s="258">
        <f t="shared" si="81"/>
        <v>0</v>
      </c>
      <c r="Z582" s="258">
        <f t="shared" si="81"/>
        <v>0</v>
      </c>
      <c r="AA582" s="258">
        <f t="shared" si="81"/>
        <v>0</v>
      </c>
      <c r="AB582" s="258">
        <f t="shared" si="80"/>
        <v>0</v>
      </c>
      <c r="AC582" s="258" t="e">
        <f t="shared" si="80"/>
        <v>#REF!</v>
      </c>
      <c r="AD582" s="258">
        <f t="shared" si="80"/>
        <v>0</v>
      </c>
      <c r="AE582" s="258">
        <f t="shared" si="80"/>
        <v>0</v>
      </c>
      <c r="AF582" s="258">
        <f t="shared" si="80"/>
        <v>0</v>
      </c>
      <c r="AG582" s="258" t="e">
        <f t="shared" si="80"/>
        <v>#REF!</v>
      </c>
      <c r="AH582" s="258">
        <f t="shared" si="80"/>
        <v>0</v>
      </c>
      <c r="AI582" s="258" t="e">
        <f t="shared" si="80"/>
        <v>#REF!</v>
      </c>
      <c r="AJ582" s="258">
        <f t="shared" si="80"/>
        <v>0</v>
      </c>
      <c r="AK582" s="258" t="e">
        <f t="shared" si="80"/>
        <v>#REF!</v>
      </c>
    </row>
    <row r="583" spans="1:37">
      <c r="A583" s="94"/>
      <c r="B583" s="94"/>
      <c r="F583" s="94"/>
      <c r="G583" s="89">
        <v>2010</v>
      </c>
      <c r="H583" s="94"/>
      <c r="I583" s="94"/>
      <c r="J583" s="94"/>
      <c r="K583" s="355" t="str">
        <f t="shared" ref="K583:K603" ca="1" si="82">OFFSET(K$205,($G583-2006)*12,0)&amp;"/"&amp;OFFSET(K$205,($G583-2006)*12+11,0)</f>
        <v>CFO/CFO</v>
      </c>
      <c r="L583" s="20">
        <f t="shared" si="81"/>
        <v>0</v>
      </c>
      <c r="M583" s="20">
        <f t="shared" si="81"/>
        <v>0</v>
      </c>
      <c r="N583" s="20">
        <f t="shared" si="81"/>
        <v>0</v>
      </c>
      <c r="O583" s="20">
        <f t="shared" si="81"/>
        <v>0</v>
      </c>
      <c r="P583" s="20">
        <f t="shared" si="81"/>
        <v>0</v>
      </c>
      <c r="Q583" s="20">
        <f t="shared" si="81"/>
        <v>0</v>
      </c>
      <c r="R583" s="20">
        <f t="shared" si="81"/>
        <v>0</v>
      </c>
      <c r="S583" s="20">
        <f t="shared" si="81"/>
        <v>0</v>
      </c>
      <c r="T583" s="20">
        <f t="shared" si="81"/>
        <v>0</v>
      </c>
      <c r="U583" s="20">
        <f t="shared" si="81"/>
        <v>0</v>
      </c>
      <c r="V583" s="20">
        <f t="shared" si="81"/>
        <v>23605</v>
      </c>
      <c r="W583" s="20">
        <f t="shared" si="81"/>
        <v>0</v>
      </c>
      <c r="X583" s="20">
        <f t="shared" si="81"/>
        <v>0</v>
      </c>
      <c r="Y583" s="20">
        <f t="shared" si="81"/>
        <v>0</v>
      </c>
      <c r="Z583" s="20">
        <f t="shared" si="81"/>
        <v>0</v>
      </c>
      <c r="AA583" s="20">
        <f t="shared" si="81"/>
        <v>0</v>
      </c>
      <c r="AB583" s="20">
        <f t="shared" si="80"/>
        <v>0</v>
      </c>
      <c r="AC583" s="20">
        <f t="shared" si="80"/>
        <v>0</v>
      </c>
      <c r="AD583" s="20">
        <f t="shared" si="80"/>
        <v>0</v>
      </c>
      <c r="AE583" s="20">
        <f t="shared" si="80"/>
        <v>0</v>
      </c>
      <c r="AF583" s="20">
        <f t="shared" si="80"/>
        <v>0</v>
      </c>
      <c r="AG583" s="20">
        <f t="shared" si="80"/>
        <v>0</v>
      </c>
      <c r="AH583" s="20">
        <f t="shared" si="80"/>
        <v>0</v>
      </c>
      <c r="AI583" s="20">
        <f t="shared" si="80"/>
        <v>0</v>
      </c>
      <c r="AJ583" s="20">
        <f t="shared" si="80"/>
        <v>0</v>
      </c>
      <c r="AK583" s="20">
        <f t="shared" si="80"/>
        <v>0</v>
      </c>
    </row>
    <row r="584" spans="1:37">
      <c r="A584" s="94"/>
      <c r="B584" s="94"/>
      <c r="F584" s="94"/>
      <c r="G584" s="89">
        <v>2011</v>
      </c>
      <c r="H584" s="94"/>
      <c r="I584" s="94"/>
      <c r="J584" s="94"/>
      <c r="K584" s="355" t="str">
        <f t="shared" ca="1" si="82"/>
        <v>CFO/CFO</v>
      </c>
      <c r="L584" s="20">
        <f t="shared" si="81"/>
        <v>0</v>
      </c>
      <c r="M584" s="20">
        <f t="shared" si="81"/>
        <v>0</v>
      </c>
      <c r="N584" s="20">
        <f t="shared" si="81"/>
        <v>0</v>
      </c>
      <c r="O584" s="20">
        <f t="shared" si="81"/>
        <v>0</v>
      </c>
      <c r="P584" s="20">
        <f t="shared" si="81"/>
        <v>0</v>
      </c>
      <c r="Q584" s="20">
        <f t="shared" si="81"/>
        <v>0</v>
      </c>
      <c r="R584" s="20">
        <f t="shared" si="81"/>
        <v>0</v>
      </c>
      <c r="S584" s="20">
        <f t="shared" si="81"/>
        <v>0</v>
      </c>
      <c r="T584" s="20">
        <f t="shared" si="81"/>
        <v>0</v>
      </c>
      <c r="U584" s="20">
        <f t="shared" si="81"/>
        <v>0</v>
      </c>
      <c r="V584" s="20">
        <f t="shared" si="81"/>
        <v>5928</v>
      </c>
      <c r="W584" s="20">
        <f t="shared" si="81"/>
        <v>0</v>
      </c>
      <c r="X584" s="20">
        <f t="shared" si="81"/>
        <v>0</v>
      </c>
      <c r="Y584" s="20">
        <f t="shared" si="81"/>
        <v>0</v>
      </c>
      <c r="Z584" s="20">
        <f t="shared" si="81"/>
        <v>0</v>
      </c>
      <c r="AA584" s="20">
        <f t="shared" si="81"/>
        <v>0</v>
      </c>
      <c r="AB584" s="20">
        <f t="shared" si="80"/>
        <v>0</v>
      </c>
      <c r="AC584" s="20">
        <f t="shared" si="80"/>
        <v>0</v>
      </c>
      <c r="AD584" s="20">
        <f t="shared" si="80"/>
        <v>0</v>
      </c>
      <c r="AE584" s="20">
        <f t="shared" si="80"/>
        <v>0</v>
      </c>
      <c r="AF584" s="20">
        <f t="shared" si="80"/>
        <v>0</v>
      </c>
      <c r="AG584" s="20">
        <f t="shared" si="80"/>
        <v>0</v>
      </c>
      <c r="AH584" s="20">
        <f t="shared" si="80"/>
        <v>0</v>
      </c>
      <c r="AI584" s="20">
        <f t="shared" si="80"/>
        <v>0</v>
      </c>
      <c r="AJ584" s="20">
        <f t="shared" si="80"/>
        <v>0</v>
      </c>
      <c r="AK584" s="20">
        <f t="shared" si="80"/>
        <v>0</v>
      </c>
    </row>
    <row r="585" spans="1:37">
      <c r="A585" s="94"/>
      <c r="B585" s="94"/>
      <c r="F585" s="94"/>
      <c r="G585" s="89">
        <v>2012</v>
      </c>
      <c r="H585" s="94"/>
      <c r="I585" s="94"/>
      <c r="J585" s="94"/>
      <c r="K585" s="355" t="str">
        <f t="shared" ca="1" si="82"/>
        <v>CFO/CFO</v>
      </c>
      <c r="L585" s="20">
        <f t="shared" si="81"/>
        <v>0</v>
      </c>
      <c r="M585" s="20">
        <f t="shared" si="81"/>
        <v>0</v>
      </c>
      <c r="N585" s="20">
        <f t="shared" si="81"/>
        <v>0</v>
      </c>
      <c r="O585" s="20">
        <f t="shared" si="81"/>
        <v>0</v>
      </c>
      <c r="P585" s="20">
        <f t="shared" si="81"/>
        <v>0</v>
      </c>
      <c r="Q585" s="20">
        <f t="shared" si="81"/>
        <v>0</v>
      </c>
      <c r="R585" s="20">
        <f t="shared" si="81"/>
        <v>0</v>
      </c>
      <c r="S585" s="20">
        <f t="shared" si="81"/>
        <v>0</v>
      </c>
      <c r="T585" s="20">
        <f t="shared" si="81"/>
        <v>0</v>
      </c>
      <c r="U585" s="20">
        <f t="shared" si="81"/>
        <v>0</v>
      </c>
      <c r="V585" s="20">
        <f t="shared" si="81"/>
        <v>0</v>
      </c>
      <c r="W585" s="20">
        <f t="shared" si="81"/>
        <v>0</v>
      </c>
      <c r="X585" s="20">
        <f t="shared" si="81"/>
        <v>0</v>
      </c>
      <c r="Y585" s="20">
        <f t="shared" si="81"/>
        <v>0</v>
      </c>
      <c r="Z585" s="20">
        <f t="shared" si="81"/>
        <v>0</v>
      </c>
      <c r="AA585" s="20">
        <f t="shared" si="81"/>
        <v>0</v>
      </c>
      <c r="AB585" s="20">
        <f t="shared" si="80"/>
        <v>0</v>
      </c>
      <c r="AC585" s="20">
        <f t="shared" si="80"/>
        <v>0</v>
      </c>
      <c r="AD585" s="20">
        <f t="shared" si="80"/>
        <v>0</v>
      </c>
      <c r="AE585" s="20">
        <f t="shared" si="80"/>
        <v>0</v>
      </c>
      <c r="AF585" s="20">
        <f t="shared" si="80"/>
        <v>0</v>
      </c>
      <c r="AG585" s="20">
        <f t="shared" si="80"/>
        <v>0</v>
      </c>
      <c r="AH585" s="20">
        <f t="shared" si="80"/>
        <v>0</v>
      </c>
      <c r="AI585" s="20">
        <f t="shared" si="80"/>
        <v>0</v>
      </c>
      <c r="AJ585" s="20">
        <f t="shared" si="80"/>
        <v>0</v>
      </c>
      <c r="AK585" s="20">
        <f t="shared" si="80"/>
        <v>0</v>
      </c>
    </row>
    <row r="586" spans="1:37">
      <c r="A586" s="94"/>
      <c r="B586" s="94"/>
      <c r="F586" s="94"/>
      <c r="G586" s="89">
        <v>2013</v>
      </c>
      <c r="H586" s="94"/>
      <c r="I586" s="94"/>
      <c r="J586" s="94"/>
      <c r="K586" s="355" t="str">
        <f t="shared" ca="1" si="82"/>
        <v>CFO/CFO</v>
      </c>
      <c r="L586" s="20">
        <f t="shared" si="81"/>
        <v>0</v>
      </c>
      <c r="M586" s="20">
        <f t="shared" si="81"/>
        <v>0</v>
      </c>
      <c r="N586" s="20">
        <f t="shared" si="81"/>
        <v>0</v>
      </c>
      <c r="O586" s="20">
        <f t="shared" si="81"/>
        <v>0</v>
      </c>
      <c r="P586" s="20">
        <f t="shared" si="81"/>
        <v>0</v>
      </c>
      <c r="Q586" s="20">
        <f t="shared" si="81"/>
        <v>0</v>
      </c>
      <c r="R586" s="20">
        <f t="shared" si="81"/>
        <v>0</v>
      </c>
      <c r="S586" s="20">
        <f t="shared" si="81"/>
        <v>0</v>
      </c>
      <c r="T586" s="20">
        <f t="shared" si="81"/>
        <v>0</v>
      </c>
      <c r="U586" s="20">
        <f t="shared" si="81"/>
        <v>0</v>
      </c>
      <c r="V586" s="20">
        <f t="shared" si="81"/>
        <v>0</v>
      </c>
      <c r="W586" s="20">
        <f t="shared" si="81"/>
        <v>0</v>
      </c>
      <c r="X586" s="20">
        <f t="shared" si="81"/>
        <v>0</v>
      </c>
      <c r="Y586" s="20">
        <f t="shared" si="81"/>
        <v>0</v>
      </c>
      <c r="Z586" s="20">
        <f t="shared" si="81"/>
        <v>0</v>
      </c>
      <c r="AA586" s="20">
        <f t="shared" si="81"/>
        <v>0</v>
      </c>
      <c r="AB586" s="20">
        <f t="shared" si="80"/>
        <v>0</v>
      </c>
      <c r="AC586" s="20">
        <f t="shared" si="80"/>
        <v>0</v>
      </c>
      <c r="AD586" s="20">
        <f t="shared" si="80"/>
        <v>0</v>
      </c>
      <c r="AE586" s="20">
        <f t="shared" si="80"/>
        <v>0</v>
      </c>
      <c r="AF586" s="20">
        <f t="shared" si="80"/>
        <v>0</v>
      </c>
      <c r="AG586" s="20">
        <f t="shared" si="80"/>
        <v>0</v>
      </c>
      <c r="AH586" s="20">
        <f t="shared" si="80"/>
        <v>0</v>
      </c>
      <c r="AI586" s="20">
        <f t="shared" si="80"/>
        <v>0</v>
      </c>
      <c r="AJ586" s="20">
        <f t="shared" si="80"/>
        <v>0</v>
      </c>
      <c r="AK586" s="20">
        <f t="shared" si="80"/>
        <v>0</v>
      </c>
    </row>
    <row r="587" spans="1:37">
      <c r="A587" s="94"/>
      <c r="B587" s="94"/>
      <c r="F587" s="94"/>
      <c r="G587" s="89">
        <v>2014</v>
      </c>
      <c r="H587" s="94"/>
      <c r="I587" s="94"/>
      <c r="J587" s="94"/>
      <c r="K587" s="355" t="str">
        <f t="shared" ca="1" si="82"/>
        <v>CFO/CFO</v>
      </c>
      <c r="L587" s="20">
        <f t="shared" si="81"/>
        <v>0</v>
      </c>
      <c r="M587" s="20">
        <f t="shared" si="81"/>
        <v>0</v>
      </c>
      <c r="N587" s="20">
        <f t="shared" si="81"/>
        <v>0</v>
      </c>
      <c r="O587" s="20">
        <f t="shared" si="81"/>
        <v>0</v>
      </c>
      <c r="P587" s="20">
        <f t="shared" si="81"/>
        <v>0</v>
      </c>
      <c r="Q587" s="20">
        <f t="shared" si="81"/>
        <v>0</v>
      </c>
      <c r="R587" s="20">
        <f t="shared" si="81"/>
        <v>0</v>
      </c>
      <c r="S587" s="20">
        <f t="shared" si="81"/>
        <v>0</v>
      </c>
      <c r="T587" s="20">
        <f t="shared" si="81"/>
        <v>0</v>
      </c>
      <c r="U587" s="20">
        <f t="shared" si="81"/>
        <v>0</v>
      </c>
      <c r="V587" s="20">
        <f t="shared" si="81"/>
        <v>0</v>
      </c>
      <c r="W587" s="20">
        <f t="shared" si="81"/>
        <v>0</v>
      </c>
      <c r="X587" s="20">
        <f t="shared" si="81"/>
        <v>0</v>
      </c>
      <c r="Y587" s="20">
        <f t="shared" si="81"/>
        <v>0</v>
      </c>
      <c r="Z587" s="20">
        <f t="shared" si="81"/>
        <v>0</v>
      </c>
      <c r="AA587" s="20">
        <f t="shared" si="81"/>
        <v>0</v>
      </c>
      <c r="AB587" s="20">
        <f t="shared" si="80"/>
        <v>0</v>
      </c>
      <c r="AC587" s="20">
        <f t="shared" si="80"/>
        <v>0</v>
      </c>
      <c r="AD587" s="20">
        <f t="shared" si="80"/>
        <v>0</v>
      </c>
      <c r="AE587" s="20">
        <f t="shared" si="80"/>
        <v>0</v>
      </c>
      <c r="AF587" s="20">
        <f t="shared" si="80"/>
        <v>0</v>
      </c>
      <c r="AG587" s="20">
        <f t="shared" si="80"/>
        <v>0</v>
      </c>
      <c r="AH587" s="20">
        <f t="shared" si="80"/>
        <v>0</v>
      </c>
      <c r="AI587" s="20">
        <f t="shared" si="80"/>
        <v>0</v>
      </c>
      <c r="AJ587" s="20">
        <f t="shared" si="80"/>
        <v>0</v>
      </c>
      <c r="AK587" s="20">
        <f t="shared" si="80"/>
        <v>0</v>
      </c>
    </row>
    <row r="588" spans="1:37">
      <c r="A588" s="94"/>
      <c r="B588" s="94"/>
      <c r="F588" s="94"/>
      <c r="G588" s="89">
        <v>2015</v>
      </c>
      <c r="H588" s="94"/>
      <c r="I588" s="94"/>
      <c r="J588" s="94"/>
      <c r="K588" s="355" t="str">
        <f t="shared" ca="1" si="82"/>
        <v>CFO/CFO</v>
      </c>
      <c r="L588" s="20">
        <f t="shared" si="81"/>
        <v>0</v>
      </c>
      <c r="M588" s="20">
        <f t="shared" si="81"/>
        <v>0</v>
      </c>
      <c r="N588" s="20">
        <f t="shared" si="81"/>
        <v>0</v>
      </c>
      <c r="O588" s="20">
        <f t="shared" si="81"/>
        <v>0</v>
      </c>
      <c r="P588" s="20">
        <f t="shared" si="81"/>
        <v>0</v>
      </c>
      <c r="Q588" s="20">
        <f t="shared" si="81"/>
        <v>0</v>
      </c>
      <c r="R588" s="20">
        <f t="shared" si="81"/>
        <v>0</v>
      </c>
      <c r="S588" s="20">
        <f t="shared" si="81"/>
        <v>0</v>
      </c>
      <c r="T588" s="20">
        <f t="shared" si="81"/>
        <v>0</v>
      </c>
      <c r="U588" s="20">
        <f t="shared" si="81"/>
        <v>0</v>
      </c>
      <c r="V588" s="20">
        <f t="shared" si="81"/>
        <v>0</v>
      </c>
      <c r="W588" s="20">
        <f t="shared" si="81"/>
        <v>0</v>
      </c>
      <c r="X588" s="20">
        <f t="shared" si="81"/>
        <v>0</v>
      </c>
      <c r="Y588" s="20">
        <f t="shared" si="81"/>
        <v>0</v>
      </c>
      <c r="Z588" s="20">
        <f t="shared" si="81"/>
        <v>0</v>
      </c>
      <c r="AA588" s="20">
        <f t="shared" si="81"/>
        <v>0</v>
      </c>
      <c r="AB588" s="20">
        <f t="shared" si="80"/>
        <v>0</v>
      </c>
      <c r="AC588" s="20">
        <f t="shared" si="80"/>
        <v>0</v>
      </c>
      <c r="AD588" s="20">
        <f t="shared" si="80"/>
        <v>0</v>
      </c>
      <c r="AE588" s="20">
        <f t="shared" si="80"/>
        <v>0</v>
      </c>
      <c r="AF588" s="20">
        <f t="shared" si="80"/>
        <v>0</v>
      </c>
      <c r="AG588" s="20">
        <f t="shared" si="80"/>
        <v>0</v>
      </c>
      <c r="AH588" s="20">
        <f t="shared" si="80"/>
        <v>0</v>
      </c>
      <c r="AI588" s="20">
        <f t="shared" si="80"/>
        <v>0</v>
      </c>
      <c r="AJ588" s="20">
        <f t="shared" si="80"/>
        <v>0</v>
      </c>
      <c r="AK588" s="20">
        <f t="shared" si="80"/>
        <v>0</v>
      </c>
    </row>
    <row r="589" spans="1:37">
      <c r="A589" s="94"/>
      <c r="B589" s="94"/>
      <c r="F589" s="94"/>
      <c r="G589" s="89">
        <v>2016</v>
      </c>
      <c r="H589" s="94"/>
      <c r="I589" s="94"/>
      <c r="J589" s="94"/>
      <c r="K589" s="355" t="str">
        <f t="shared" ca="1" si="82"/>
        <v>CFO/CFO</v>
      </c>
      <c r="L589" s="20">
        <f t="shared" si="81"/>
        <v>0</v>
      </c>
      <c r="M589" s="20">
        <f t="shared" si="81"/>
        <v>0</v>
      </c>
      <c r="N589" s="20">
        <f t="shared" si="81"/>
        <v>0</v>
      </c>
      <c r="O589" s="20">
        <f t="shared" si="81"/>
        <v>0</v>
      </c>
      <c r="P589" s="20">
        <f t="shared" si="81"/>
        <v>0</v>
      </c>
      <c r="Q589" s="20">
        <f t="shared" si="81"/>
        <v>0</v>
      </c>
      <c r="R589" s="20">
        <f t="shared" si="81"/>
        <v>0</v>
      </c>
      <c r="S589" s="20">
        <f t="shared" si="81"/>
        <v>0</v>
      </c>
      <c r="T589" s="20">
        <f t="shared" si="81"/>
        <v>0</v>
      </c>
      <c r="U589" s="20">
        <f t="shared" si="81"/>
        <v>0</v>
      </c>
      <c r="V589" s="20">
        <f t="shared" si="81"/>
        <v>0</v>
      </c>
      <c r="W589" s="20">
        <f t="shared" si="81"/>
        <v>0</v>
      </c>
      <c r="X589" s="20">
        <f t="shared" si="81"/>
        <v>0</v>
      </c>
      <c r="Y589" s="20">
        <f t="shared" si="81"/>
        <v>0</v>
      </c>
      <c r="Z589" s="20">
        <f t="shared" si="81"/>
        <v>0</v>
      </c>
      <c r="AA589" s="20">
        <f t="shared" si="81"/>
        <v>0</v>
      </c>
      <c r="AB589" s="20">
        <f t="shared" si="80"/>
        <v>0</v>
      </c>
      <c r="AC589" s="20">
        <f t="shared" si="80"/>
        <v>0</v>
      </c>
      <c r="AD589" s="20">
        <f t="shared" si="80"/>
        <v>0</v>
      </c>
      <c r="AE589" s="20">
        <f t="shared" si="80"/>
        <v>0</v>
      </c>
      <c r="AF589" s="20">
        <f t="shared" si="80"/>
        <v>0</v>
      </c>
      <c r="AG589" s="20">
        <f t="shared" si="80"/>
        <v>0</v>
      </c>
      <c r="AH589" s="20">
        <f t="shared" si="80"/>
        <v>0</v>
      </c>
      <c r="AI589" s="20">
        <f t="shared" si="80"/>
        <v>0</v>
      </c>
      <c r="AJ589" s="20">
        <f t="shared" si="80"/>
        <v>0</v>
      </c>
      <c r="AK589" s="20">
        <f t="shared" si="80"/>
        <v>0</v>
      </c>
    </row>
    <row r="590" spans="1:37">
      <c r="A590" s="94"/>
      <c r="B590" s="94"/>
      <c r="F590" s="94"/>
      <c r="G590" s="89">
        <v>2017</v>
      </c>
      <c r="H590" s="94"/>
      <c r="I590" s="94"/>
      <c r="J590" s="94"/>
      <c r="K590" s="355" t="str">
        <f t="shared" ca="1" si="82"/>
        <v>CFO/CFO</v>
      </c>
      <c r="L590" s="20">
        <f t="shared" si="81"/>
        <v>0</v>
      </c>
      <c r="M590" s="20">
        <f t="shared" si="81"/>
        <v>0</v>
      </c>
      <c r="N590" s="20">
        <f t="shared" si="81"/>
        <v>0</v>
      </c>
      <c r="O590" s="20">
        <f t="shared" si="81"/>
        <v>0</v>
      </c>
      <c r="P590" s="20">
        <f t="shared" si="81"/>
        <v>0</v>
      </c>
      <c r="Q590" s="20">
        <f t="shared" si="81"/>
        <v>0</v>
      </c>
      <c r="R590" s="20">
        <f t="shared" si="81"/>
        <v>0</v>
      </c>
      <c r="S590" s="20">
        <f t="shared" si="81"/>
        <v>0</v>
      </c>
      <c r="T590" s="20">
        <f t="shared" si="81"/>
        <v>0</v>
      </c>
      <c r="U590" s="20">
        <f t="shared" si="81"/>
        <v>0</v>
      </c>
      <c r="V590" s="20">
        <f t="shared" si="81"/>
        <v>0</v>
      </c>
      <c r="W590" s="20">
        <f t="shared" si="81"/>
        <v>0</v>
      </c>
      <c r="X590" s="20">
        <f t="shared" si="81"/>
        <v>0</v>
      </c>
      <c r="Y590" s="20">
        <f t="shared" si="81"/>
        <v>0</v>
      </c>
      <c r="Z590" s="20">
        <f t="shared" si="81"/>
        <v>0</v>
      </c>
      <c r="AA590" s="20">
        <f t="shared" si="81"/>
        <v>0</v>
      </c>
      <c r="AB590" s="20">
        <f t="shared" si="80"/>
        <v>0</v>
      </c>
      <c r="AC590" s="20">
        <f t="shared" si="80"/>
        <v>0</v>
      </c>
      <c r="AD590" s="20">
        <f t="shared" si="80"/>
        <v>0</v>
      </c>
      <c r="AE590" s="20">
        <f t="shared" si="80"/>
        <v>0</v>
      </c>
      <c r="AF590" s="20">
        <f t="shared" si="80"/>
        <v>0</v>
      </c>
      <c r="AG590" s="20">
        <f t="shared" si="80"/>
        <v>0</v>
      </c>
      <c r="AH590" s="20">
        <f t="shared" si="80"/>
        <v>0</v>
      </c>
      <c r="AI590" s="20">
        <f t="shared" si="80"/>
        <v>0</v>
      </c>
      <c r="AJ590" s="20">
        <f t="shared" si="80"/>
        <v>0</v>
      </c>
      <c r="AK590" s="20">
        <f t="shared" si="80"/>
        <v>0</v>
      </c>
    </row>
    <row r="591" spans="1:37">
      <c r="A591" s="94"/>
      <c r="B591" s="94"/>
      <c r="F591" s="94"/>
      <c r="G591" s="89">
        <v>2018</v>
      </c>
      <c r="H591" s="94"/>
      <c r="I591" s="94"/>
      <c r="J591" s="94"/>
      <c r="K591" s="355" t="str">
        <f t="shared" ca="1" si="82"/>
        <v>CFO/CFO</v>
      </c>
      <c r="L591" s="20">
        <f t="shared" si="81"/>
        <v>0</v>
      </c>
      <c r="M591" s="20">
        <f t="shared" si="81"/>
        <v>0</v>
      </c>
      <c r="N591" s="20">
        <f t="shared" si="81"/>
        <v>0</v>
      </c>
      <c r="O591" s="20">
        <f t="shared" si="81"/>
        <v>0</v>
      </c>
      <c r="P591" s="20">
        <f t="shared" si="81"/>
        <v>0</v>
      </c>
      <c r="Q591" s="20">
        <f t="shared" si="81"/>
        <v>0</v>
      </c>
      <c r="R591" s="20">
        <f t="shared" si="81"/>
        <v>0</v>
      </c>
      <c r="S591" s="20">
        <f t="shared" si="81"/>
        <v>0</v>
      </c>
      <c r="T591" s="20">
        <f t="shared" si="81"/>
        <v>0</v>
      </c>
      <c r="U591" s="20">
        <f t="shared" si="81"/>
        <v>0</v>
      </c>
      <c r="V591" s="20">
        <f t="shared" si="81"/>
        <v>0</v>
      </c>
      <c r="W591" s="20">
        <f t="shared" si="81"/>
        <v>0</v>
      </c>
      <c r="X591" s="20">
        <f t="shared" si="81"/>
        <v>0</v>
      </c>
      <c r="Y591" s="20">
        <f t="shared" si="81"/>
        <v>0</v>
      </c>
      <c r="Z591" s="20">
        <f t="shared" si="81"/>
        <v>0</v>
      </c>
      <c r="AA591" s="20">
        <f t="shared" si="81"/>
        <v>0</v>
      </c>
      <c r="AB591" s="20">
        <f t="shared" si="80"/>
        <v>0</v>
      </c>
      <c r="AC591" s="20">
        <f t="shared" si="80"/>
        <v>0</v>
      </c>
      <c r="AD591" s="20">
        <f t="shared" si="80"/>
        <v>0</v>
      </c>
      <c r="AE591" s="20">
        <f t="shared" si="80"/>
        <v>0</v>
      </c>
      <c r="AF591" s="20">
        <f t="shared" si="80"/>
        <v>0</v>
      </c>
      <c r="AG591" s="20">
        <f t="shared" si="80"/>
        <v>0</v>
      </c>
      <c r="AH591" s="20">
        <f t="shared" si="80"/>
        <v>0</v>
      </c>
      <c r="AI591" s="20">
        <f t="shared" si="80"/>
        <v>0</v>
      </c>
      <c r="AJ591" s="20">
        <f t="shared" si="80"/>
        <v>0</v>
      </c>
      <c r="AK591" s="20">
        <f t="shared" si="80"/>
        <v>0</v>
      </c>
    </row>
    <row r="592" spans="1:37">
      <c r="A592" s="94"/>
      <c r="B592" s="94"/>
      <c r="F592" s="94"/>
      <c r="G592" s="89">
        <v>2019</v>
      </c>
      <c r="H592" s="94"/>
      <c r="I592" s="94"/>
      <c r="J592" s="94"/>
      <c r="K592" s="355" t="str">
        <f t="shared" ca="1" si="82"/>
        <v>CFO/CFO</v>
      </c>
      <c r="L592" s="20">
        <f t="shared" si="81"/>
        <v>0</v>
      </c>
      <c r="M592" s="20">
        <f t="shared" si="81"/>
        <v>0</v>
      </c>
      <c r="N592" s="20">
        <f t="shared" si="81"/>
        <v>0</v>
      </c>
      <c r="O592" s="20">
        <f t="shared" si="81"/>
        <v>0</v>
      </c>
      <c r="P592" s="20">
        <f t="shared" si="81"/>
        <v>0</v>
      </c>
      <c r="Q592" s="20">
        <f t="shared" si="81"/>
        <v>0</v>
      </c>
      <c r="R592" s="20">
        <f t="shared" si="81"/>
        <v>0</v>
      </c>
      <c r="S592" s="20">
        <f t="shared" si="81"/>
        <v>0</v>
      </c>
      <c r="T592" s="20">
        <f t="shared" si="81"/>
        <v>0</v>
      </c>
      <c r="U592" s="20">
        <f t="shared" si="81"/>
        <v>0</v>
      </c>
      <c r="V592" s="20">
        <f t="shared" si="81"/>
        <v>0</v>
      </c>
      <c r="W592" s="20">
        <f t="shared" si="81"/>
        <v>0</v>
      </c>
      <c r="X592" s="20">
        <f t="shared" si="81"/>
        <v>0</v>
      </c>
      <c r="Y592" s="20">
        <f t="shared" si="81"/>
        <v>0</v>
      </c>
      <c r="Z592" s="20">
        <f t="shared" si="81"/>
        <v>0</v>
      </c>
      <c r="AA592" s="20">
        <f t="shared" si="81"/>
        <v>0</v>
      </c>
      <c r="AB592" s="20">
        <f t="shared" si="80"/>
        <v>0</v>
      </c>
      <c r="AC592" s="20">
        <f t="shared" si="80"/>
        <v>0</v>
      </c>
      <c r="AD592" s="20">
        <f t="shared" si="80"/>
        <v>0</v>
      </c>
      <c r="AE592" s="20">
        <f t="shared" si="80"/>
        <v>0</v>
      </c>
      <c r="AF592" s="20">
        <f t="shared" si="80"/>
        <v>0</v>
      </c>
      <c r="AG592" s="20">
        <f t="shared" si="80"/>
        <v>0</v>
      </c>
      <c r="AH592" s="20">
        <f t="shared" si="80"/>
        <v>0</v>
      </c>
      <c r="AI592" s="20">
        <f t="shared" si="80"/>
        <v>0</v>
      </c>
      <c r="AJ592" s="20">
        <f t="shared" si="80"/>
        <v>0</v>
      </c>
      <c r="AK592" s="20">
        <f t="shared" si="80"/>
        <v>0</v>
      </c>
    </row>
    <row r="593" spans="1:37">
      <c r="A593" s="94"/>
      <c r="B593" s="94"/>
      <c r="F593" s="94"/>
      <c r="G593" s="89">
        <v>2020</v>
      </c>
      <c r="H593" s="94"/>
      <c r="I593" s="94"/>
      <c r="J593" s="94"/>
      <c r="K593" s="355" t="str">
        <f t="shared" ca="1" si="82"/>
        <v>CFO/CFO</v>
      </c>
      <c r="L593" s="20">
        <f t="shared" si="81"/>
        <v>0</v>
      </c>
      <c r="M593" s="20">
        <f t="shared" si="81"/>
        <v>0</v>
      </c>
      <c r="N593" s="20">
        <f t="shared" si="81"/>
        <v>0</v>
      </c>
      <c r="O593" s="20">
        <f t="shared" si="81"/>
        <v>0</v>
      </c>
      <c r="P593" s="20">
        <f t="shared" si="81"/>
        <v>0</v>
      </c>
      <c r="Q593" s="20">
        <f t="shared" si="81"/>
        <v>0</v>
      </c>
      <c r="R593" s="20">
        <f t="shared" si="81"/>
        <v>0</v>
      </c>
      <c r="S593" s="20">
        <f t="shared" si="81"/>
        <v>0</v>
      </c>
      <c r="T593" s="20">
        <f t="shared" si="81"/>
        <v>0</v>
      </c>
      <c r="U593" s="20">
        <f t="shared" si="81"/>
        <v>0</v>
      </c>
      <c r="V593" s="20">
        <f t="shared" si="81"/>
        <v>0</v>
      </c>
      <c r="W593" s="20">
        <f t="shared" si="81"/>
        <v>0</v>
      </c>
      <c r="X593" s="20">
        <f t="shared" si="81"/>
        <v>0</v>
      </c>
      <c r="Y593" s="20">
        <f t="shared" si="81"/>
        <v>0</v>
      </c>
      <c r="Z593" s="20">
        <f t="shared" si="81"/>
        <v>0</v>
      </c>
      <c r="AA593" s="20">
        <f t="shared" si="81"/>
        <v>0</v>
      </c>
      <c r="AB593" s="20">
        <f t="shared" si="80"/>
        <v>0</v>
      </c>
      <c r="AC593" s="20">
        <f t="shared" si="80"/>
        <v>0</v>
      </c>
      <c r="AD593" s="20">
        <f t="shared" si="80"/>
        <v>0</v>
      </c>
      <c r="AE593" s="20">
        <f t="shared" si="80"/>
        <v>0</v>
      </c>
      <c r="AF593" s="20">
        <f t="shared" si="80"/>
        <v>0</v>
      </c>
      <c r="AG593" s="20">
        <f t="shared" si="80"/>
        <v>0</v>
      </c>
      <c r="AH593" s="20">
        <f t="shared" si="80"/>
        <v>0</v>
      </c>
      <c r="AI593" s="20">
        <f t="shared" si="80"/>
        <v>0</v>
      </c>
      <c r="AJ593" s="20">
        <f t="shared" si="80"/>
        <v>0</v>
      </c>
      <c r="AK593" s="20">
        <f t="shared" si="80"/>
        <v>0</v>
      </c>
    </row>
    <row r="594" spans="1:37">
      <c r="A594" s="94"/>
      <c r="B594" s="94"/>
      <c r="F594" s="94"/>
      <c r="G594" s="89">
        <v>2021</v>
      </c>
      <c r="H594" s="94"/>
      <c r="I594" s="94"/>
      <c r="J594" s="94"/>
      <c r="K594" s="355" t="str">
        <f t="shared" ca="1" si="82"/>
        <v>CFO/CFO</v>
      </c>
      <c r="L594" s="20">
        <f t="shared" si="81"/>
        <v>0</v>
      </c>
      <c r="M594" s="20">
        <f t="shared" si="81"/>
        <v>0</v>
      </c>
      <c r="N594" s="20">
        <f t="shared" si="81"/>
        <v>0</v>
      </c>
      <c r="O594" s="20">
        <f t="shared" si="81"/>
        <v>0</v>
      </c>
      <c r="P594" s="20">
        <f t="shared" si="81"/>
        <v>0</v>
      </c>
      <c r="Q594" s="20">
        <f t="shared" si="81"/>
        <v>0</v>
      </c>
      <c r="R594" s="20">
        <f t="shared" si="81"/>
        <v>0</v>
      </c>
      <c r="S594" s="20">
        <f t="shared" si="81"/>
        <v>0</v>
      </c>
      <c r="T594" s="20">
        <f t="shared" si="81"/>
        <v>0</v>
      </c>
      <c r="U594" s="20">
        <f t="shared" si="81"/>
        <v>0</v>
      </c>
      <c r="V594" s="20">
        <f t="shared" si="81"/>
        <v>0</v>
      </c>
      <c r="W594" s="20">
        <f t="shared" si="81"/>
        <v>0</v>
      </c>
      <c r="X594" s="20">
        <f t="shared" si="81"/>
        <v>0</v>
      </c>
      <c r="Y594" s="20">
        <f t="shared" si="81"/>
        <v>0</v>
      </c>
      <c r="Z594" s="20">
        <f t="shared" si="81"/>
        <v>0</v>
      </c>
      <c r="AA594" s="20">
        <f t="shared" ref="AA594:AK603" si="83">SUMIF($J$22:$J$513,$G594,AA$22:AA$513)</f>
        <v>0</v>
      </c>
      <c r="AB594" s="20">
        <f t="shared" si="83"/>
        <v>0</v>
      </c>
      <c r="AC594" s="20">
        <f t="shared" si="83"/>
        <v>0</v>
      </c>
      <c r="AD594" s="20">
        <f t="shared" si="83"/>
        <v>0</v>
      </c>
      <c r="AE594" s="20">
        <f t="shared" si="83"/>
        <v>0</v>
      </c>
      <c r="AF594" s="20">
        <f t="shared" si="83"/>
        <v>0</v>
      </c>
      <c r="AG594" s="20">
        <f t="shared" si="83"/>
        <v>0</v>
      </c>
      <c r="AH594" s="20">
        <f t="shared" si="83"/>
        <v>0</v>
      </c>
      <c r="AI594" s="20">
        <f t="shared" si="83"/>
        <v>0</v>
      </c>
      <c r="AJ594" s="20">
        <f t="shared" si="83"/>
        <v>0</v>
      </c>
      <c r="AK594" s="20">
        <f t="shared" si="83"/>
        <v>0</v>
      </c>
    </row>
    <row r="595" spans="1:37">
      <c r="A595" s="94"/>
      <c r="B595" s="94"/>
      <c r="F595" s="94"/>
      <c r="G595" s="89">
        <v>2022</v>
      </c>
      <c r="H595" s="94"/>
      <c r="I595" s="94"/>
      <c r="J595" s="94"/>
      <c r="K595" s="355" t="str">
        <f t="shared" ca="1" si="82"/>
        <v>CFO/CFO</v>
      </c>
      <c r="L595" s="20">
        <f t="shared" ref="L595:AA603" si="84">SUMIF($J$22:$J$513,$G595,L$22:L$513)</f>
        <v>0</v>
      </c>
      <c r="M595" s="20">
        <f t="shared" si="84"/>
        <v>0</v>
      </c>
      <c r="N595" s="20">
        <f t="shared" si="84"/>
        <v>0</v>
      </c>
      <c r="O595" s="20">
        <f t="shared" si="84"/>
        <v>0</v>
      </c>
      <c r="P595" s="20">
        <f t="shared" si="84"/>
        <v>0</v>
      </c>
      <c r="Q595" s="20">
        <f t="shared" si="84"/>
        <v>0</v>
      </c>
      <c r="R595" s="20">
        <f t="shared" si="84"/>
        <v>0</v>
      </c>
      <c r="S595" s="20">
        <f t="shared" si="84"/>
        <v>0</v>
      </c>
      <c r="T595" s="20">
        <f t="shared" si="84"/>
        <v>0</v>
      </c>
      <c r="U595" s="20">
        <f t="shared" si="84"/>
        <v>0</v>
      </c>
      <c r="V595" s="20">
        <f t="shared" si="84"/>
        <v>0</v>
      </c>
      <c r="W595" s="20">
        <f t="shared" si="84"/>
        <v>0</v>
      </c>
      <c r="X595" s="20">
        <f t="shared" si="84"/>
        <v>0</v>
      </c>
      <c r="Y595" s="20">
        <f t="shared" si="84"/>
        <v>0</v>
      </c>
      <c r="Z595" s="20">
        <f t="shared" si="84"/>
        <v>0</v>
      </c>
      <c r="AA595" s="20">
        <f t="shared" si="84"/>
        <v>0</v>
      </c>
      <c r="AB595" s="20">
        <f t="shared" si="83"/>
        <v>0</v>
      </c>
      <c r="AC595" s="20">
        <f t="shared" si="83"/>
        <v>0</v>
      </c>
      <c r="AD595" s="20">
        <f t="shared" si="83"/>
        <v>0</v>
      </c>
      <c r="AE595" s="20">
        <f t="shared" si="83"/>
        <v>0</v>
      </c>
      <c r="AF595" s="20">
        <f t="shared" si="83"/>
        <v>0</v>
      </c>
      <c r="AG595" s="20">
        <f t="shared" si="83"/>
        <v>0</v>
      </c>
      <c r="AH595" s="20">
        <f t="shared" si="83"/>
        <v>0</v>
      </c>
      <c r="AI595" s="20">
        <f t="shared" si="83"/>
        <v>0</v>
      </c>
      <c r="AJ595" s="20">
        <f t="shared" si="83"/>
        <v>0</v>
      </c>
      <c r="AK595" s="20">
        <f t="shared" si="83"/>
        <v>0</v>
      </c>
    </row>
    <row r="596" spans="1:37">
      <c r="A596" s="94"/>
      <c r="B596" s="94"/>
      <c r="F596" s="94"/>
      <c r="G596" s="89">
        <v>2023</v>
      </c>
      <c r="H596" s="94"/>
      <c r="I596" s="94"/>
      <c r="J596" s="94"/>
      <c r="K596" s="355" t="str">
        <f t="shared" ca="1" si="82"/>
        <v>CFO/CFO</v>
      </c>
      <c r="L596" s="20">
        <f t="shared" si="84"/>
        <v>0</v>
      </c>
      <c r="M596" s="20">
        <f t="shared" si="84"/>
        <v>0</v>
      </c>
      <c r="N596" s="20">
        <f t="shared" si="84"/>
        <v>0</v>
      </c>
      <c r="O596" s="20">
        <f t="shared" si="84"/>
        <v>0</v>
      </c>
      <c r="P596" s="20">
        <f t="shared" si="84"/>
        <v>0</v>
      </c>
      <c r="Q596" s="20">
        <f t="shared" si="84"/>
        <v>0</v>
      </c>
      <c r="R596" s="20">
        <f t="shared" si="84"/>
        <v>0</v>
      </c>
      <c r="S596" s="20">
        <f t="shared" si="84"/>
        <v>0</v>
      </c>
      <c r="T596" s="20">
        <f t="shared" si="84"/>
        <v>0</v>
      </c>
      <c r="U596" s="20">
        <f t="shared" si="84"/>
        <v>0</v>
      </c>
      <c r="V596" s="20">
        <f t="shared" si="84"/>
        <v>0</v>
      </c>
      <c r="W596" s="20">
        <f t="shared" si="84"/>
        <v>0</v>
      </c>
      <c r="X596" s="20">
        <f t="shared" si="84"/>
        <v>0</v>
      </c>
      <c r="Y596" s="20">
        <f t="shared" si="84"/>
        <v>0</v>
      </c>
      <c r="Z596" s="20">
        <f t="shared" si="84"/>
        <v>0</v>
      </c>
      <c r="AA596" s="20">
        <f t="shared" si="84"/>
        <v>0</v>
      </c>
      <c r="AB596" s="20">
        <f t="shared" si="83"/>
        <v>0</v>
      </c>
      <c r="AC596" s="20">
        <f t="shared" si="83"/>
        <v>0</v>
      </c>
      <c r="AD596" s="20">
        <f t="shared" si="83"/>
        <v>0</v>
      </c>
      <c r="AE596" s="20">
        <f t="shared" si="83"/>
        <v>0</v>
      </c>
      <c r="AF596" s="20">
        <f t="shared" si="83"/>
        <v>0</v>
      </c>
      <c r="AG596" s="20">
        <f t="shared" si="83"/>
        <v>0</v>
      </c>
      <c r="AH596" s="20">
        <f t="shared" si="83"/>
        <v>0</v>
      </c>
      <c r="AI596" s="20">
        <f t="shared" si="83"/>
        <v>0</v>
      </c>
      <c r="AJ596" s="20">
        <f t="shared" si="83"/>
        <v>0</v>
      </c>
      <c r="AK596" s="20">
        <f t="shared" si="83"/>
        <v>0</v>
      </c>
    </row>
    <row r="597" spans="1:37">
      <c r="A597" s="94"/>
      <c r="B597" s="94"/>
      <c r="F597" s="94"/>
      <c r="G597" s="89">
        <v>2024</v>
      </c>
      <c r="H597" s="94"/>
      <c r="I597" s="94"/>
      <c r="J597" s="94"/>
      <c r="K597" s="355" t="str">
        <f t="shared" ca="1" si="82"/>
        <v>CFO/CFO</v>
      </c>
      <c r="L597" s="20">
        <f t="shared" si="84"/>
        <v>0</v>
      </c>
      <c r="M597" s="20">
        <f t="shared" si="84"/>
        <v>0</v>
      </c>
      <c r="N597" s="20">
        <f t="shared" si="84"/>
        <v>0</v>
      </c>
      <c r="O597" s="20">
        <f t="shared" si="84"/>
        <v>0</v>
      </c>
      <c r="P597" s="20">
        <f t="shared" si="84"/>
        <v>0</v>
      </c>
      <c r="Q597" s="20">
        <f t="shared" si="84"/>
        <v>0</v>
      </c>
      <c r="R597" s="20">
        <f t="shared" si="84"/>
        <v>0</v>
      </c>
      <c r="S597" s="20">
        <f t="shared" si="84"/>
        <v>0</v>
      </c>
      <c r="T597" s="20">
        <f t="shared" si="84"/>
        <v>0</v>
      </c>
      <c r="U597" s="20">
        <f t="shared" si="84"/>
        <v>0</v>
      </c>
      <c r="V597" s="20">
        <f t="shared" si="84"/>
        <v>0</v>
      </c>
      <c r="W597" s="20">
        <f t="shared" si="84"/>
        <v>0</v>
      </c>
      <c r="X597" s="20">
        <f t="shared" si="84"/>
        <v>0</v>
      </c>
      <c r="Y597" s="20">
        <f t="shared" si="84"/>
        <v>0</v>
      </c>
      <c r="Z597" s="20">
        <f t="shared" si="84"/>
        <v>0</v>
      </c>
      <c r="AA597" s="20">
        <f t="shared" si="84"/>
        <v>0</v>
      </c>
      <c r="AB597" s="20">
        <f t="shared" si="83"/>
        <v>0</v>
      </c>
      <c r="AC597" s="20">
        <f t="shared" si="83"/>
        <v>0</v>
      </c>
      <c r="AD597" s="20">
        <f t="shared" si="83"/>
        <v>0</v>
      </c>
      <c r="AE597" s="20">
        <f t="shared" si="83"/>
        <v>0</v>
      </c>
      <c r="AF597" s="20">
        <f t="shared" si="83"/>
        <v>0</v>
      </c>
      <c r="AG597" s="20">
        <f t="shared" si="83"/>
        <v>0</v>
      </c>
      <c r="AH597" s="20">
        <f t="shared" si="83"/>
        <v>0</v>
      </c>
      <c r="AI597" s="20">
        <f t="shared" si="83"/>
        <v>0</v>
      </c>
      <c r="AJ597" s="20">
        <f t="shared" si="83"/>
        <v>0</v>
      </c>
      <c r="AK597" s="20">
        <f t="shared" si="83"/>
        <v>0</v>
      </c>
    </row>
    <row r="598" spans="1:37">
      <c r="A598" s="94"/>
      <c r="B598" s="94"/>
      <c r="F598" s="94"/>
      <c r="G598" s="89">
        <v>2025</v>
      </c>
      <c r="H598" s="94"/>
      <c r="I598" s="94"/>
      <c r="J598" s="94"/>
      <c r="K598" s="355" t="str">
        <f t="shared" ca="1" si="82"/>
        <v>CFO/CFO</v>
      </c>
      <c r="L598" s="20">
        <f t="shared" si="84"/>
        <v>0</v>
      </c>
      <c r="M598" s="20">
        <f t="shared" si="84"/>
        <v>0</v>
      </c>
      <c r="N598" s="20">
        <f t="shared" si="84"/>
        <v>0</v>
      </c>
      <c r="O598" s="20">
        <f t="shared" si="84"/>
        <v>0</v>
      </c>
      <c r="P598" s="20">
        <f t="shared" si="84"/>
        <v>0</v>
      </c>
      <c r="Q598" s="20">
        <f t="shared" si="84"/>
        <v>0</v>
      </c>
      <c r="R598" s="20">
        <f t="shared" si="84"/>
        <v>0</v>
      </c>
      <c r="S598" s="20">
        <f t="shared" si="84"/>
        <v>0</v>
      </c>
      <c r="T598" s="20">
        <f t="shared" si="84"/>
        <v>0</v>
      </c>
      <c r="U598" s="20">
        <f t="shared" si="84"/>
        <v>0</v>
      </c>
      <c r="V598" s="20">
        <f t="shared" si="84"/>
        <v>0</v>
      </c>
      <c r="W598" s="20">
        <f t="shared" si="84"/>
        <v>0</v>
      </c>
      <c r="X598" s="20">
        <f t="shared" si="84"/>
        <v>0</v>
      </c>
      <c r="Y598" s="20">
        <f t="shared" si="84"/>
        <v>0</v>
      </c>
      <c r="Z598" s="20">
        <f t="shared" si="84"/>
        <v>0</v>
      </c>
      <c r="AA598" s="20">
        <f t="shared" si="84"/>
        <v>0</v>
      </c>
      <c r="AB598" s="20">
        <f t="shared" si="83"/>
        <v>0</v>
      </c>
      <c r="AC598" s="20">
        <f t="shared" si="83"/>
        <v>0</v>
      </c>
      <c r="AD598" s="20">
        <f t="shared" si="83"/>
        <v>0</v>
      </c>
      <c r="AE598" s="20">
        <f t="shared" si="83"/>
        <v>0</v>
      </c>
      <c r="AF598" s="20">
        <f t="shared" si="83"/>
        <v>0</v>
      </c>
      <c r="AG598" s="20">
        <f t="shared" si="83"/>
        <v>0</v>
      </c>
      <c r="AH598" s="20">
        <f t="shared" si="83"/>
        <v>0</v>
      </c>
      <c r="AI598" s="20">
        <f t="shared" si="83"/>
        <v>0</v>
      </c>
      <c r="AJ598" s="20">
        <f t="shared" si="83"/>
        <v>0</v>
      </c>
      <c r="AK598" s="20">
        <f t="shared" si="83"/>
        <v>0</v>
      </c>
    </row>
    <row r="599" spans="1:37">
      <c r="A599" s="94"/>
      <c r="B599" s="94"/>
      <c r="F599" s="94"/>
      <c r="G599" s="89">
        <v>2026</v>
      </c>
      <c r="H599" s="94"/>
      <c r="I599" s="94"/>
      <c r="J599" s="94"/>
      <c r="K599" s="355" t="str">
        <f t="shared" ca="1" si="82"/>
        <v>CFO/CFO</v>
      </c>
      <c r="L599" s="20">
        <f t="shared" si="84"/>
        <v>0</v>
      </c>
      <c r="M599" s="20">
        <f t="shared" si="84"/>
        <v>0</v>
      </c>
      <c r="N599" s="20">
        <f t="shared" si="84"/>
        <v>0</v>
      </c>
      <c r="O599" s="20">
        <f t="shared" si="84"/>
        <v>0</v>
      </c>
      <c r="P599" s="20">
        <f t="shared" si="84"/>
        <v>0</v>
      </c>
      <c r="Q599" s="20">
        <f t="shared" si="84"/>
        <v>0</v>
      </c>
      <c r="R599" s="20">
        <f t="shared" si="84"/>
        <v>0</v>
      </c>
      <c r="S599" s="20">
        <f t="shared" si="84"/>
        <v>0</v>
      </c>
      <c r="T599" s="20">
        <f t="shared" si="84"/>
        <v>0</v>
      </c>
      <c r="U599" s="20">
        <f t="shared" si="84"/>
        <v>0</v>
      </c>
      <c r="V599" s="20">
        <f t="shared" si="84"/>
        <v>0</v>
      </c>
      <c r="W599" s="20">
        <f t="shared" si="84"/>
        <v>0</v>
      </c>
      <c r="X599" s="20">
        <f t="shared" si="84"/>
        <v>0</v>
      </c>
      <c r="Y599" s="20">
        <f t="shared" si="84"/>
        <v>0</v>
      </c>
      <c r="Z599" s="20">
        <f t="shared" si="84"/>
        <v>0</v>
      </c>
      <c r="AA599" s="20">
        <f t="shared" si="84"/>
        <v>0</v>
      </c>
      <c r="AB599" s="20">
        <f t="shared" si="83"/>
        <v>0</v>
      </c>
      <c r="AC599" s="20">
        <f t="shared" si="83"/>
        <v>0</v>
      </c>
      <c r="AD599" s="20">
        <f t="shared" si="83"/>
        <v>0</v>
      </c>
      <c r="AE599" s="20">
        <f t="shared" si="83"/>
        <v>0</v>
      </c>
      <c r="AF599" s="20">
        <f t="shared" si="83"/>
        <v>0</v>
      </c>
      <c r="AG599" s="20">
        <f t="shared" si="83"/>
        <v>0</v>
      </c>
      <c r="AH599" s="20">
        <f t="shared" si="83"/>
        <v>0</v>
      </c>
      <c r="AI599" s="20">
        <f t="shared" si="83"/>
        <v>0</v>
      </c>
      <c r="AJ599" s="20">
        <f t="shared" si="83"/>
        <v>0</v>
      </c>
      <c r="AK599" s="20">
        <f t="shared" si="83"/>
        <v>0</v>
      </c>
    </row>
    <row r="600" spans="1:37">
      <c r="A600" s="94"/>
      <c r="B600" s="94"/>
      <c r="F600" s="94"/>
      <c r="G600" s="89">
        <v>2027</v>
      </c>
      <c r="H600" s="94"/>
      <c r="I600" s="94"/>
      <c r="J600" s="94"/>
      <c r="K600" s="355" t="str">
        <f t="shared" ca="1" si="82"/>
        <v>CFO/CFO</v>
      </c>
      <c r="L600" s="20">
        <f t="shared" si="84"/>
        <v>0</v>
      </c>
      <c r="M600" s="20">
        <f t="shared" si="84"/>
        <v>0</v>
      </c>
      <c r="N600" s="20">
        <f t="shared" si="84"/>
        <v>0</v>
      </c>
      <c r="O600" s="20">
        <f t="shared" si="84"/>
        <v>0</v>
      </c>
      <c r="P600" s="20">
        <f t="shared" si="84"/>
        <v>0</v>
      </c>
      <c r="Q600" s="20">
        <f t="shared" si="84"/>
        <v>0</v>
      </c>
      <c r="R600" s="20">
        <f t="shared" si="84"/>
        <v>0</v>
      </c>
      <c r="S600" s="20">
        <f t="shared" si="84"/>
        <v>0</v>
      </c>
      <c r="T600" s="20">
        <f t="shared" si="84"/>
        <v>0</v>
      </c>
      <c r="U600" s="20">
        <f t="shared" si="84"/>
        <v>0</v>
      </c>
      <c r="V600" s="20">
        <f t="shared" si="84"/>
        <v>0</v>
      </c>
      <c r="W600" s="20">
        <f t="shared" si="84"/>
        <v>0</v>
      </c>
      <c r="X600" s="20">
        <f t="shared" si="84"/>
        <v>0</v>
      </c>
      <c r="Y600" s="20">
        <f t="shared" si="84"/>
        <v>0</v>
      </c>
      <c r="Z600" s="20">
        <f t="shared" si="84"/>
        <v>0</v>
      </c>
      <c r="AA600" s="20">
        <f t="shared" si="84"/>
        <v>0</v>
      </c>
      <c r="AB600" s="20">
        <f t="shared" si="83"/>
        <v>0</v>
      </c>
      <c r="AC600" s="20">
        <f t="shared" si="83"/>
        <v>0</v>
      </c>
      <c r="AD600" s="20">
        <f t="shared" si="83"/>
        <v>0</v>
      </c>
      <c r="AE600" s="20">
        <f t="shared" si="83"/>
        <v>0</v>
      </c>
      <c r="AF600" s="20">
        <f t="shared" si="83"/>
        <v>0</v>
      </c>
      <c r="AG600" s="20">
        <f t="shared" si="83"/>
        <v>0</v>
      </c>
      <c r="AH600" s="20">
        <f t="shared" si="83"/>
        <v>0</v>
      </c>
      <c r="AI600" s="20">
        <f t="shared" si="83"/>
        <v>0</v>
      </c>
      <c r="AJ600" s="20">
        <f t="shared" si="83"/>
        <v>0</v>
      </c>
      <c r="AK600" s="20">
        <f t="shared" si="83"/>
        <v>0</v>
      </c>
    </row>
    <row r="601" spans="1:37">
      <c r="A601" s="94"/>
      <c r="B601" s="94"/>
      <c r="F601" s="94"/>
      <c r="G601" s="89">
        <v>2028</v>
      </c>
      <c r="H601" s="94"/>
      <c r="I601" s="94"/>
      <c r="J601" s="94"/>
      <c r="K601" s="355" t="str">
        <f t="shared" ca="1" si="82"/>
        <v>CFO/CFO</v>
      </c>
      <c r="L601" s="20">
        <f t="shared" si="84"/>
        <v>0</v>
      </c>
      <c r="M601" s="20">
        <f t="shared" si="84"/>
        <v>0</v>
      </c>
      <c r="N601" s="20">
        <f t="shared" si="84"/>
        <v>0</v>
      </c>
      <c r="O601" s="20">
        <f t="shared" si="84"/>
        <v>0</v>
      </c>
      <c r="P601" s="20">
        <f t="shared" si="84"/>
        <v>0</v>
      </c>
      <c r="Q601" s="20">
        <f t="shared" si="84"/>
        <v>0</v>
      </c>
      <c r="R601" s="20">
        <f t="shared" si="84"/>
        <v>0</v>
      </c>
      <c r="S601" s="20">
        <f t="shared" si="84"/>
        <v>0</v>
      </c>
      <c r="T601" s="20">
        <f t="shared" si="84"/>
        <v>0</v>
      </c>
      <c r="U601" s="20">
        <f t="shared" si="84"/>
        <v>0</v>
      </c>
      <c r="V601" s="20">
        <f t="shared" si="84"/>
        <v>0</v>
      </c>
      <c r="W601" s="20">
        <f t="shared" si="84"/>
        <v>0</v>
      </c>
      <c r="X601" s="20">
        <f t="shared" si="84"/>
        <v>0</v>
      </c>
      <c r="Y601" s="20">
        <f t="shared" si="84"/>
        <v>0</v>
      </c>
      <c r="Z601" s="20">
        <f t="shared" si="84"/>
        <v>0</v>
      </c>
      <c r="AA601" s="20">
        <f t="shared" si="84"/>
        <v>0</v>
      </c>
      <c r="AB601" s="20">
        <f t="shared" si="83"/>
        <v>0</v>
      </c>
      <c r="AC601" s="20">
        <f t="shared" si="83"/>
        <v>0</v>
      </c>
      <c r="AD601" s="20">
        <f t="shared" si="83"/>
        <v>0</v>
      </c>
      <c r="AE601" s="20">
        <f t="shared" si="83"/>
        <v>0</v>
      </c>
      <c r="AF601" s="20">
        <f t="shared" si="83"/>
        <v>0</v>
      </c>
      <c r="AG601" s="20">
        <f t="shared" si="83"/>
        <v>0</v>
      </c>
      <c r="AH601" s="20">
        <f t="shared" si="83"/>
        <v>0</v>
      </c>
      <c r="AI601" s="20">
        <f t="shared" si="83"/>
        <v>0</v>
      </c>
      <c r="AJ601" s="20">
        <f t="shared" si="83"/>
        <v>0</v>
      </c>
      <c r="AK601" s="20">
        <f t="shared" si="83"/>
        <v>0</v>
      </c>
    </row>
    <row r="602" spans="1:37">
      <c r="A602" s="94"/>
      <c r="B602" s="94"/>
      <c r="F602" s="94"/>
      <c r="G602" s="89">
        <v>2029</v>
      </c>
      <c r="H602" s="94"/>
      <c r="I602" s="94"/>
      <c r="J602" s="94"/>
      <c r="K602" s="355" t="str">
        <f t="shared" ca="1" si="82"/>
        <v>CFO/CFO</v>
      </c>
      <c r="L602" s="20">
        <f t="shared" si="84"/>
        <v>0</v>
      </c>
      <c r="M602" s="20">
        <f t="shared" si="84"/>
        <v>0</v>
      </c>
      <c r="N602" s="20">
        <f t="shared" si="84"/>
        <v>0</v>
      </c>
      <c r="O602" s="20">
        <f t="shared" si="84"/>
        <v>0</v>
      </c>
      <c r="P602" s="20">
        <f t="shared" si="84"/>
        <v>0</v>
      </c>
      <c r="Q602" s="20">
        <f t="shared" si="84"/>
        <v>0</v>
      </c>
      <c r="R602" s="20">
        <f t="shared" si="84"/>
        <v>0</v>
      </c>
      <c r="S602" s="20">
        <f t="shared" si="84"/>
        <v>0</v>
      </c>
      <c r="T602" s="20">
        <f t="shared" si="84"/>
        <v>0</v>
      </c>
      <c r="U602" s="20">
        <f t="shared" si="84"/>
        <v>0</v>
      </c>
      <c r="V602" s="20">
        <f t="shared" si="84"/>
        <v>0</v>
      </c>
      <c r="W602" s="20">
        <f t="shared" si="84"/>
        <v>0</v>
      </c>
      <c r="X602" s="20">
        <f t="shared" si="84"/>
        <v>0</v>
      </c>
      <c r="Y602" s="20">
        <f t="shared" si="84"/>
        <v>0</v>
      </c>
      <c r="Z602" s="20">
        <f t="shared" si="84"/>
        <v>0</v>
      </c>
      <c r="AA602" s="20">
        <f t="shared" si="84"/>
        <v>0</v>
      </c>
      <c r="AB602" s="20">
        <f t="shared" si="83"/>
        <v>0</v>
      </c>
      <c r="AC602" s="20">
        <f t="shared" si="83"/>
        <v>0</v>
      </c>
      <c r="AD602" s="20">
        <f t="shared" si="83"/>
        <v>0</v>
      </c>
      <c r="AE602" s="20">
        <f t="shared" si="83"/>
        <v>0</v>
      </c>
      <c r="AF602" s="20">
        <f t="shared" si="83"/>
        <v>0</v>
      </c>
      <c r="AG602" s="20">
        <f t="shared" si="83"/>
        <v>0</v>
      </c>
      <c r="AH602" s="20">
        <f t="shared" si="83"/>
        <v>0</v>
      </c>
      <c r="AI602" s="20">
        <f t="shared" si="83"/>
        <v>0</v>
      </c>
      <c r="AJ602" s="20">
        <f t="shared" si="83"/>
        <v>0</v>
      </c>
      <c r="AK602" s="20">
        <f t="shared" si="83"/>
        <v>0</v>
      </c>
    </row>
    <row r="603" spans="1:37">
      <c r="A603" s="94"/>
      <c r="B603" s="94"/>
      <c r="F603" s="94"/>
      <c r="G603" s="89">
        <v>2030</v>
      </c>
      <c r="H603" s="94"/>
      <c r="I603" s="94"/>
      <c r="J603" s="94"/>
      <c r="K603" s="355" t="str">
        <f t="shared" ca="1" si="82"/>
        <v>CFO/CFO</v>
      </c>
      <c r="L603" s="20">
        <f t="shared" si="84"/>
        <v>0</v>
      </c>
      <c r="M603" s="20">
        <f t="shared" si="84"/>
        <v>0</v>
      </c>
      <c r="N603" s="20">
        <f t="shared" si="84"/>
        <v>0</v>
      </c>
      <c r="O603" s="20">
        <f t="shared" si="84"/>
        <v>0</v>
      </c>
      <c r="P603" s="20">
        <f t="shared" si="84"/>
        <v>0</v>
      </c>
      <c r="Q603" s="20">
        <f t="shared" si="84"/>
        <v>0</v>
      </c>
      <c r="R603" s="20">
        <f t="shared" si="84"/>
        <v>0</v>
      </c>
      <c r="S603" s="20">
        <f t="shared" si="84"/>
        <v>0</v>
      </c>
      <c r="T603" s="20">
        <f t="shared" si="84"/>
        <v>0</v>
      </c>
      <c r="U603" s="20">
        <f t="shared" si="84"/>
        <v>0</v>
      </c>
      <c r="V603" s="20">
        <f t="shared" si="84"/>
        <v>0</v>
      </c>
      <c r="W603" s="20">
        <f t="shared" si="84"/>
        <v>0</v>
      </c>
      <c r="X603" s="20">
        <f t="shared" si="84"/>
        <v>0</v>
      </c>
      <c r="Y603" s="20">
        <f t="shared" si="84"/>
        <v>0</v>
      </c>
      <c r="Z603" s="20">
        <f t="shared" si="84"/>
        <v>0</v>
      </c>
      <c r="AA603" s="20">
        <f t="shared" si="84"/>
        <v>0</v>
      </c>
      <c r="AB603" s="20">
        <f t="shared" si="83"/>
        <v>0</v>
      </c>
      <c r="AC603" s="20">
        <f t="shared" si="83"/>
        <v>0</v>
      </c>
      <c r="AD603" s="20">
        <f t="shared" si="83"/>
        <v>0</v>
      </c>
      <c r="AE603" s="20">
        <f t="shared" si="83"/>
        <v>0</v>
      </c>
      <c r="AF603" s="20">
        <f t="shared" si="83"/>
        <v>0</v>
      </c>
      <c r="AG603" s="20">
        <f t="shared" si="83"/>
        <v>0</v>
      </c>
      <c r="AH603" s="20">
        <f t="shared" si="83"/>
        <v>0</v>
      </c>
      <c r="AI603" s="20">
        <f t="shared" si="83"/>
        <v>0</v>
      </c>
      <c r="AJ603" s="20">
        <f t="shared" si="83"/>
        <v>0</v>
      </c>
      <c r="AK603" s="20">
        <f t="shared" si="83"/>
        <v>0</v>
      </c>
    </row>
    <row r="604" spans="1:37">
      <c r="A604" s="94"/>
      <c r="B604" s="94"/>
      <c r="F604" s="94"/>
      <c r="G604" s="94"/>
      <c r="H604" s="94"/>
      <c r="I604" s="94"/>
      <c r="J604" s="94"/>
      <c r="K604" s="94"/>
      <c r="U604" s="94"/>
      <c r="V604" s="94"/>
      <c r="W604" s="94"/>
      <c r="X604" s="94"/>
      <c r="Y604" s="94"/>
      <c r="Z604" s="94"/>
      <c r="AA604" s="94"/>
      <c r="AB604" s="94"/>
      <c r="AC604" s="94"/>
      <c r="AD604" s="94"/>
      <c r="AE604" s="94"/>
      <c r="AF604" s="94"/>
      <c r="AG604" s="94"/>
    </row>
    <row r="605" spans="1:37">
      <c r="A605" s="94"/>
      <c r="B605" s="94"/>
      <c r="F605" s="94"/>
      <c r="G605" s="89" t="s">
        <v>427</v>
      </c>
      <c r="H605" s="94"/>
      <c r="I605" s="94"/>
      <c r="J605" s="94"/>
      <c r="K605" s="94"/>
      <c r="U605" s="94"/>
      <c r="V605" s="94"/>
      <c r="W605" s="94"/>
      <c r="X605" s="94"/>
      <c r="Y605" s="94"/>
      <c r="Z605" s="94"/>
      <c r="AA605" s="94"/>
      <c r="AB605" s="94"/>
      <c r="AC605" s="94"/>
      <c r="AD605" s="94"/>
      <c r="AE605" s="94"/>
      <c r="AF605" s="94"/>
      <c r="AG605" s="94"/>
    </row>
    <row r="606" spans="1:37">
      <c r="A606" s="94"/>
      <c r="B606" s="94"/>
      <c r="F606" s="94"/>
      <c r="G606" s="255">
        <v>1990</v>
      </c>
      <c r="H606" s="256"/>
      <c r="I606" s="256"/>
      <c r="J606" s="256"/>
      <c r="K606" s="256" t="s">
        <v>425</v>
      </c>
      <c r="L606" s="258">
        <f t="shared" ref="L606:AA621" si="85">SUMIF($H$22:$H$513,$G606,L$22:L$513)</f>
        <v>0</v>
      </c>
      <c r="M606" s="258">
        <f t="shared" si="85"/>
        <v>0</v>
      </c>
      <c r="N606" s="258">
        <f t="shared" si="85"/>
        <v>0</v>
      </c>
      <c r="O606" s="258">
        <f t="shared" si="85"/>
        <v>0</v>
      </c>
      <c r="P606" s="258">
        <f t="shared" si="85"/>
        <v>0</v>
      </c>
      <c r="Q606" s="258">
        <f t="shared" si="85"/>
        <v>0</v>
      </c>
      <c r="R606" s="258">
        <f t="shared" si="85"/>
        <v>0</v>
      </c>
      <c r="S606" s="258">
        <f t="shared" si="85"/>
        <v>0</v>
      </c>
      <c r="T606" s="258">
        <f t="shared" si="85"/>
        <v>0</v>
      </c>
      <c r="U606" s="258">
        <f t="shared" si="85"/>
        <v>0</v>
      </c>
      <c r="V606" s="258">
        <f t="shared" si="85"/>
        <v>0</v>
      </c>
      <c r="W606" s="258">
        <f t="shared" si="85"/>
        <v>0</v>
      </c>
      <c r="X606" s="258">
        <f t="shared" si="85"/>
        <v>0</v>
      </c>
      <c r="Y606" s="258">
        <f t="shared" si="85"/>
        <v>0</v>
      </c>
      <c r="Z606" s="258">
        <f t="shared" si="85"/>
        <v>0</v>
      </c>
      <c r="AA606" s="258">
        <f t="shared" si="85"/>
        <v>0</v>
      </c>
      <c r="AB606" s="258">
        <f t="shared" ref="AB606:AK620" si="86">SUMIF($H$22:$H$513,$G606,AB$22:AB$513)</f>
        <v>0</v>
      </c>
      <c r="AC606" s="258">
        <f t="shared" si="86"/>
        <v>0</v>
      </c>
      <c r="AD606" s="258">
        <f t="shared" si="86"/>
        <v>0</v>
      </c>
      <c r="AE606" s="258">
        <f t="shared" si="86"/>
        <v>0</v>
      </c>
      <c r="AF606" s="258">
        <f t="shared" si="86"/>
        <v>0</v>
      </c>
      <c r="AG606" s="258">
        <f t="shared" si="86"/>
        <v>0</v>
      </c>
      <c r="AH606" s="258">
        <f t="shared" si="86"/>
        <v>0</v>
      </c>
      <c r="AI606" s="258">
        <f t="shared" si="86"/>
        <v>0</v>
      </c>
      <c r="AJ606" s="258">
        <f t="shared" si="86"/>
        <v>0</v>
      </c>
      <c r="AK606" s="258">
        <f t="shared" si="86"/>
        <v>0</v>
      </c>
    </row>
    <row r="607" spans="1:37">
      <c r="A607" s="94"/>
      <c r="B607" s="94"/>
      <c r="F607" s="94"/>
      <c r="G607" s="255">
        <v>1991</v>
      </c>
      <c r="H607" s="256"/>
      <c r="I607" s="256"/>
      <c r="J607" s="256"/>
      <c r="K607" s="256" t="s">
        <v>425</v>
      </c>
      <c r="L607" s="258">
        <f t="shared" si="85"/>
        <v>0</v>
      </c>
      <c r="M607" s="258">
        <f t="shared" si="85"/>
        <v>0</v>
      </c>
      <c r="N607" s="258">
        <f t="shared" si="85"/>
        <v>0</v>
      </c>
      <c r="O607" s="258">
        <f t="shared" si="85"/>
        <v>0</v>
      </c>
      <c r="P607" s="258">
        <f t="shared" si="85"/>
        <v>0</v>
      </c>
      <c r="Q607" s="258">
        <f t="shared" si="85"/>
        <v>0</v>
      </c>
      <c r="R607" s="258">
        <f t="shared" si="85"/>
        <v>0</v>
      </c>
      <c r="S607" s="258">
        <f t="shared" si="85"/>
        <v>0</v>
      </c>
      <c r="T607" s="258">
        <f t="shared" si="85"/>
        <v>0</v>
      </c>
      <c r="U607" s="258">
        <f t="shared" si="85"/>
        <v>0</v>
      </c>
      <c r="V607" s="258">
        <f t="shared" si="85"/>
        <v>0</v>
      </c>
      <c r="W607" s="258">
        <f t="shared" si="85"/>
        <v>0</v>
      </c>
      <c r="X607" s="258">
        <f t="shared" si="85"/>
        <v>0</v>
      </c>
      <c r="Y607" s="258">
        <f t="shared" si="85"/>
        <v>0</v>
      </c>
      <c r="Z607" s="258">
        <f t="shared" si="85"/>
        <v>0</v>
      </c>
      <c r="AA607" s="258">
        <f t="shared" si="85"/>
        <v>0</v>
      </c>
      <c r="AB607" s="258">
        <f t="shared" si="86"/>
        <v>0</v>
      </c>
      <c r="AC607" s="258">
        <f t="shared" si="86"/>
        <v>0</v>
      </c>
      <c r="AD607" s="258">
        <f t="shared" si="86"/>
        <v>0</v>
      </c>
      <c r="AE607" s="258">
        <f t="shared" si="86"/>
        <v>0</v>
      </c>
      <c r="AF607" s="258">
        <f t="shared" si="86"/>
        <v>0</v>
      </c>
      <c r="AG607" s="258">
        <f t="shared" si="86"/>
        <v>0</v>
      </c>
      <c r="AH607" s="258">
        <f t="shared" si="86"/>
        <v>0</v>
      </c>
      <c r="AI607" s="258">
        <f t="shared" si="86"/>
        <v>0</v>
      </c>
      <c r="AJ607" s="258">
        <f t="shared" si="86"/>
        <v>0</v>
      </c>
      <c r="AK607" s="258">
        <f t="shared" si="86"/>
        <v>0</v>
      </c>
    </row>
    <row r="608" spans="1:37">
      <c r="A608" s="94"/>
      <c r="B608" s="94"/>
      <c r="F608" s="94"/>
      <c r="G608" s="255">
        <v>1992</v>
      </c>
      <c r="H608" s="256"/>
      <c r="I608" s="256"/>
      <c r="J608" s="256"/>
      <c r="K608" s="256" t="s">
        <v>425</v>
      </c>
      <c r="L608" s="258">
        <f t="shared" si="85"/>
        <v>0</v>
      </c>
      <c r="M608" s="258">
        <f t="shared" si="85"/>
        <v>0</v>
      </c>
      <c r="N608" s="258">
        <f t="shared" si="85"/>
        <v>0</v>
      </c>
      <c r="O608" s="258">
        <f t="shared" si="85"/>
        <v>0</v>
      </c>
      <c r="P608" s="258">
        <f t="shared" si="85"/>
        <v>0</v>
      </c>
      <c r="Q608" s="258">
        <f t="shared" si="85"/>
        <v>0</v>
      </c>
      <c r="R608" s="258">
        <f t="shared" si="85"/>
        <v>0</v>
      </c>
      <c r="S608" s="258">
        <f t="shared" si="85"/>
        <v>0</v>
      </c>
      <c r="T608" s="258">
        <f t="shared" si="85"/>
        <v>0</v>
      </c>
      <c r="U608" s="258">
        <f t="shared" si="85"/>
        <v>0</v>
      </c>
      <c r="V608" s="258">
        <f t="shared" si="85"/>
        <v>0</v>
      </c>
      <c r="W608" s="258">
        <f t="shared" si="85"/>
        <v>0</v>
      </c>
      <c r="X608" s="258">
        <f t="shared" si="85"/>
        <v>0</v>
      </c>
      <c r="Y608" s="258">
        <f t="shared" si="85"/>
        <v>0</v>
      </c>
      <c r="Z608" s="258">
        <f t="shared" si="85"/>
        <v>0</v>
      </c>
      <c r="AA608" s="258">
        <f t="shared" si="85"/>
        <v>0</v>
      </c>
      <c r="AB608" s="258">
        <f t="shared" si="86"/>
        <v>0</v>
      </c>
      <c r="AC608" s="258">
        <f t="shared" si="86"/>
        <v>0</v>
      </c>
      <c r="AD608" s="258">
        <f t="shared" si="86"/>
        <v>0</v>
      </c>
      <c r="AE608" s="258">
        <f t="shared" si="86"/>
        <v>0</v>
      </c>
      <c r="AF608" s="258">
        <f t="shared" si="86"/>
        <v>0</v>
      </c>
      <c r="AG608" s="258">
        <f t="shared" si="86"/>
        <v>0</v>
      </c>
      <c r="AH608" s="258">
        <f t="shared" si="86"/>
        <v>0</v>
      </c>
      <c r="AI608" s="258">
        <f t="shared" si="86"/>
        <v>0</v>
      </c>
      <c r="AJ608" s="258">
        <f t="shared" si="86"/>
        <v>0</v>
      </c>
      <c r="AK608" s="258">
        <f t="shared" si="86"/>
        <v>0</v>
      </c>
    </row>
    <row r="609" spans="1:37">
      <c r="A609" s="94"/>
      <c r="B609" s="94"/>
      <c r="F609" s="94"/>
      <c r="G609" s="255">
        <v>1993</v>
      </c>
      <c r="H609" s="256"/>
      <c r="I609" s="256"/>
      <c r="J609" s="256"/>
      <c r="K609" s="256" t="s">
        <v>425</v>
      </c>
      <c r="L609" s="258">
        <f t="shared" si="85"/>
        <v>0</v>
      </c>
      <c r="M609" s="258">
        <f t="shared" si="85"/>
        <v>1004807.4</v>
      </c>
      <c r="N609" s="258">
        <f t="shared" si="85"/>
        <v>0</v>
      </c>
      <c r="O609" s="258">
        <f t="shared" si="85"/>
        <v>1004807.4</v>
      </c>
      <c r="P609" s="258">
        <f t="shared" si="85"/>
        <v>1004807.4</v>
      </c>
      <c r="Q609" s="258">
        <f t="shared" si="85"/>
        <v>1931743.5501913705</v>
      </c>
      <c r="R609" s="258">
        <f t="shared" si="85"/>
        <v>15000</v>
      </c>
      <c r="S609" s="258">
        <f t="shared" si="85"/>
        <v>28837.519760374533</v>
      </c>
      <c r="T609" s="258">
        <f t="shared" si="85"/>
        <v>15000</v>
      </c>
      <c r="U609" s="258">
        <f t="shared" si="85"/>
        <v>15000</v>
      </c>
      <c r="V609" s="258">
        <f t="shared" si="85"/>
        <v>0</v>
      </c>
      <c r="W609" s="258">
        <f t="shared" si="85"/>
        <v>0</v>
      </c>
      <c r="X609" s="258">
        <f t="shared" si="85"/>
        <v>0</v>
      </c>
      <c r="Y609" s="258">
        <f t="shared" si="85"/>
        <v>0</v>
      </c>
      <c r="Z609" s="258">
        <f t="shared" si="85"/>
        <v>0</v>
      </c>
      <c r="AA609" s="258">
        <f t="shared" si="85"/>
        <v>0</v>
      </c>
      <c r="AB609" s="258">
        <f t="shared" si="86"/>
        <v>0</v>
      </c>
      <c r="AC609" s="258">
        <f t="shared" si="86"/>
        <v>1004807.4</v>
      </c>
      <c r="AD609" s="258">
        <f t="shared" si="86"/>
        <v>0</v>
      </c>
      <c r="AE609" s="258">
        <f t="shared" si="86"/>
        <v>0</v>
      </c>
      <c r="AF609" s="258">
        <f t="shared" si="86"/>
        <v>0</v>
      </c>
      <c r="AG609" s="258">
        <f t="shared" si="86"/>
        <v>0</v>
      </c>
      <c r="AH609" s="258">
        <f t="shared" si="86"/>
        <v>0</v>
      </c>
      <c r="AI609" s="258">
        <f t="shared" si="86"/>
        <v>1004807.4</v>
      </c>
      <c r="AJ609" s="258">
        <f t="shared" si="86"/>
        <v>0</v>
      </c>
      <c r="AK609" s="258">
        <f t="shared" si="86"/>
        <v>1004807.4</v>
      </c>
    </row>
    <row r="610" spans="1:37">
      <c r="A610" s="94"/>
      <c r="B610" s="94"/>
      <c r="F610" s="94"/>
      <c r="G610" s="255">
        <v>1994</v>
      </c>
      <c r="H610" s="256"/>
      <c r="I610" s="256"/>
      <c r="J610" s="256"/>
      <c r="K610" s="256" t="s">
        <v>425</v>
      </c>
      <c r="L610" s="258">
        <f t="shared" si="85"/>
        <v>0</v>
      </c>
      <c r="M610" s="258">
        <f t="shared" si="85"/>
        <v>2450000</v>
      </c>
      <c r="N610" s="258">
        <f t="shared" si="85"/>
        <v>0</v>
      </c>
      <c r="O610" s="258">
        <f t="shared" si="85"/>
        <v>2450000</v>
      </c>
      <c r="P610" s="258">
        <f t="shared" si="85"/>
        <v>2450000</v>
      </c>
      <c r="Q610" s="258">
        <f t="shared" si="85"/>
        <v>4550848.5290124072</v>
      </c>
      <c r="R610" s="258">
        <f t="shared" si="85"/>
        <v>35000</v>
      </c>
      <c r="S610" s="258">
        <f t="shared" si="85"/>
        <v>65012.121843034387</v>
      </c>
      <c r="T610" s="258">
        <f t="shared" si="85"/>
        <v>35000</v>
      </c>
      <c r="U610" s="258">
        <f t="shared" si="85"/>
        <v>35000</v>
      </c>
      <c r="V610" s="258">
        <f t="shared" si="85"/>
        <v>0</v>
      </c>
      <c r="W610" s="258">
        <f t="shared" si="85"/>
        <v>0</v>
      </c>
      <c r="X610" s="258">
        <f t="shared" si="85"/>
        <v>0</v>
      </c>
      <c r="Y610" s="258">
        <f t="shared" si="85"/>
        <v>0</v>
      </c>
      <c r="Z610" s="258">
        <f t="shared" si="85"/>
        <v>0</v>
      </c>
      <c r="AA610" s="258">
        <f t="shared" si="85"/>
        <v>0</v>
      </c>
      <c r="AB610" s="258">
        <f t="shared" si="86"/>
        <v>0</v>
      </c>
      <c r="AC610" s="258">
        <f t="shared" si="86"/>
        <v>2450000</v>
      </c>
      <c r="AD610" s="258">
        <f t="shared" si="86"/>
        <v>0</v>
      </c>
      <c r="AE610" s="258">
        <f t="shared" si="86"/>
        <v>0</v>
      </c>
      <c r="AF610" s="258">
        <f t="shared" si="86"/>
        <v>0</v>
      </c>
      <c r="AG610" s="258">
        <f t="shared" si="86"/>
        <v>0</v>
      </c>
      <c r="AH610" s="258">
        <f t="shared" si="86"/>
        <v>0</v>
      </c>
      <c r="AI610" s="258">
        <f t="shared" si="86"/>
        <v>2450000</v>
      </c>
      <c r="AJ610" s="258">
        <f t="shared" si="86"/>
        <v>0</v>
      </c>
      <c r="AK610" s="258">
        <f t="shared" si="86"/>
        <v>2450000</v>
      </c>
    </row>
    <row r="611" spans="1:37">
      <c r="A611" s="94"/>
      <c r="B611" s="94"/>
      <c r="F611" s="94"/>
      <c r="G611" s="255">
        <v>1995</v>
      </c>
      <c r="H611" s="256"/>
      <c r="I611" s="256"/>
      <c r="J611" s="256"/>
      <c r="K611" s="256" t="s">
        <v>425</v>
      </c>
      <c r="L611" s="258">
        <f t="shared" si="85"/>
        <v>0</v>
      </c>
      <c r="M611" s="258">
        <f t="shared" si="85"/>
        <v>0</v>
      </c>
      <c r="N611" s="258">
        <f t="shared" si="85"/>
        <v>0</v>
      </c>
      <c r="O611" s="258">
        <f t="shared" si="85"/>
        <v>0</v>
      </c>
      <c r="P611" s="258">
        <f t="shared" si="85"/>
        <v>0</v>
      </c>
      <c r="Q611" s="258">
        <f t="shared" si="85"/>
        <v>0</v>
      </c>
      <c r="R611" s="258">
        <f t="shared" si="85"/>
        <v>39000</v>
      </c>
      <c r="S611" s="258">
        <f t="shared" si="85"/>
        <v>69992.346497676772</v>
      </c>
      <c r="T611" s="258">
        <f t="shared" si="85"/>
        <v>39000</v>
      </c>
      <c r="U611" s="258">
        <f t="shared" si="85"/>
        <v>39000</v>
      </c>
      <c r="V611" s="258">
        <f t="shared" si="85"/>
        <v>0</v>
      </c>
      <c r="W611" s="258">
        <f t="shared" si="85"/>
        <v>0</v>
      </c>
      <c r="X611" s="258">
        <f t="shared" si="85"/>
        <v>0</v>
      </c>
      <c r="Y611" s="258">
        <f t="shared" si="85"/>
        <v>0</v>
      </c>
      <c r="Z611" s="258">
        <f t="shared" si="85"/>
        <v>0</v>
      </c>
      <c r="AA611" s="258">
        <f t="shared" si="85"/>
        <v>0</v>
      </c>
      <c r="AB611" s="258">
        <f t="shared" si="86"/>
        <v>0</v>
      </c>
      <c r="AC611" s="258">
        <f t="shared" si="86"/>
        <v>0</v>
      </c>
      <c r="AD611" s="258">
        <f t="shared" si="86"/>
        <v>0</v>
      </c>
      <c r="AE611" s="258">
        <f t="shared" si="86"/>
        <v>0</v>
      </c>
      <c r="AF611" s="258">
        <f t="shared" si="86"/>
        <v>0</v>
      </c>
      <c r="AG611" s="258">
        <f t="shared" si="86"/>
        <v>0</v>
      </c>
      <c r="AH611" s="258">
        <f t="shared" si="86"/>
        <v>0</v>
      </c>
      <c r="AI611" s="258">
        <f t="shared" si="86"/>
        <v>0</v>
      </c>
      <c r="AJ611" s="258">
        <f t="shared" si="86"/>
        <v>0</v>
      </c>
      <c r="AK611" s="258">
        <f t="shared" si="86"/>
        <v>0</v>
      </c>
    </row>
    <row r="612" spans="1:37">
      <c r="A612" s="94"/>
      <c r="B612" s="94"/>
      <c r="F612" s="94"/>
      <c r="G612" s="255">
        <v>1996</v>
      </c>
      <c r="H612" s="256"/>
      <c r="I612" s="256"/>
      <c r="J612" s="256"/>
      <c r="K612" s="256" t="s">
        <v>425</v>
      </c>
      <c r="L612" s="258">
        <f t="shared" si="85"/>
        <v>0</v>
      </c>
      <c r="M612" s="258">
        <f t="shared" si="85"/>
        <v>4448387.76</v>
      </c>
      <c r="N612" s="258">
        <f t="shared" si="85"/>
        <v>0</v>
      </c>
      <c r="O612" s="258">
        <f t="shared" si="85"/>
        <v>4448387.76</v>
      </c>
      <c r="P612" s="258">
        <f t="shared" si="85"/>
        <v>4448387.76</v>
      </c>
      <c r="Q612" s="258">
        <f t="shared" si="85"/>
        <v>7713442.2755839024</v>
      </c>
      <c r="R612" s="258">
        <f t="shared" si="85"/>
        <v>0</v>
      </c>
      <c r="S612" s="258">
        <f t="shared" si="85"/>
        <v>0</v>
      </c>
      <c r="T612" s="258">
        <f t="shared" si="85"/>
        <v>0</v>
      </c>
      <c r="U612" s="258">
        <f t="shared" si="85"/>
        <v>0</v>
      </c>
      <c r="V612" s="258">
        <f t="shared" si="85"/>
        <v>0</v>
      </c>
      <c r="W612" s="258">
        <f t="shared" si="85"/>
        <v>0</v>
      </c>
      <c r="X612" s="258">
        <f t="shared" si="85"/>
        <v>0</v>
      </c>
      <c r="Y612" s="258">
        <f t="shared" si="85"/>
        <v>0</v>
      </c>
      <c r="Z612" s="258">
        <f t="shared" si="85"/>
        <v>0</v>
      </c>
      <c r="AA612" s="258">
        <f t="shared" si="85"/>
        <v>0</v>
      </c>
      <c r="AB612" s="258">
        <f t="shared" si="86"/>
        <v>0</v>
      </c>
      <c r="AC612" s="258">
        <f t="shared" si="86"/>
        <v>4448387.76</v>
      </c>
      <c r="AD612" s="258">
        <f t="shared" si="86"/>
        <v>0</v>
      </c>
      <c r="AE612" s="258">
        <f t="shared" si="86"/>
        <v>0</v>
      </c>
      <c r="AF612" s="258">
        <f t="shared" si="86"/>
        <v>0</v>
      </c>
      <c r="AG612" s="258">
        <f t="shared" si="86"/>
        <v>0</v>
      </c>
      <c r="AH612" s="258">
        <f t="shared" si="86"/>
        <v>0</v>
      </c>
      <c r="AI612" s="258">
        <f t="shared" si="86"/>
        <v>4448387.76</v>
      </c>
      <c r="AJ612" s="258">
        <f t="shared" si="86"/>
        <v>0</v>
      </c>
      <c r="AK612" s="258">
        <f t="shared" si="86"/>
        <v>4448387.76</v>
      </c>
    </row>
    <row r="613" spans="1:37">
      <c r="A613" s="94"/>
      <c r="B613" s="94"/>
      <c r="F613" s="94"/>
      <c r="G613" s="255">
        <v>1997</v>
      </c>
      <c r="H613" s="256"/>
      <c r="I613" s="256"/>
      <c r="J613" s="256"/>
      <c r="K613" s="256" t="s">
        <v>425</v>
      </c>
      <c r="L613" s="258">
        <f t="shared" si="85"/>
        <v>0</v>
      </c>
      <c r="M613" s="258">
        <f t="shared" si="85"/>
        <v>0</v>
      </c>
      <c r="N613" s="258">
        <f t="shared" si="85"/>
        <v>0</v>
      </c>
      <c r="O613" s="258">
        <f t="shared" si="85"/>
        <v>0</v>
      </c>
      <c r="P613" s="258">
        <f t="shared" si="85"/>
        <v>0</v>
      </c>
      <c r="Q613" s="258">
        <f t="shared" si="85"/>
        <v>0</v>
      </c>
      <c r="R613" s="258">
        <f t="shared" si="85"/>
        <v>0</v>
      </c>
      <c r="S613" s="258">
        <f t="shared" si="85"/>
        <v>0</v>
      </c>
      <c r="T613" s="258">
        <f t="shared" si="85"/>
        <v>0</v>
      </c>
      <c r="U613" s="258">
        <f t="shared" si="85"/>
        <v>0</v>
      </c>
      <c r="V613" s="258">
        <f t="shared" si="85"/>
        <v>0</v>
      </c>
      <c r="W613" s="258">
        <f t="shared" si="85"/>
        <v>0</v>
      </c>
      <c r="X613" s="258">
        <f t="shared" si="85"/>
        <v>0</v>
      </c>
      <c r="Y613" s="258">
        <f t="shared" si="85"/>
        <v>0</v>
      </c>
      <c r="Z613" s="258">
        <f t="shared" si="85"/>
        <v>0</v>
      </c>
      <c r="AA613" s="258">
        <f t="shared" si="85"/>
        <v>0</v>
      </c>
      <c r="AB613" s="258">
        <f t="shared" si="86"/>
        <v>0</v>
      </c>
      <c r="AC613" s="258">
        <f t="shared" si="86"/>
        <v>0</v>
      </c>
      <c r="AD613" s="258">
        <f t="shared" si="86"/>
        <v>0</v>
      </c>
      <c r="AE613" s="258">
        <f t="shared" si="86"/>
        <v>0</v>
      </c>
      <c r="AF613" s="258">
        <f t="shared" si="86"/>
        <v>0</v>
      </c>
      <c r="AG613" s="258">
        <f t="shared" si="86"/>
        <v>0</v>
      </c>
      <c r="AH613" s="258">
        <f t="shared" si="86"/>
        <v>0</v>
      </c>
      <c r="AI613" s="258">
        <f t="shared" si="86"/>
        <v>0</v>
      </c>
      <c r="AJ613" s="258">
        <f t="shared" si="86"/>
        <v>0</v>
      </c>
      <c r="AK613" s="258">
        <f t="shared" si="86"/>
        <v>0</v>
      </c>
    </row>
    <row r="614" spans="1:37">
      <c r="A614" s="94"/>
      <c r="B614" s="94"/>
      <c r="F614" s="94"/>
      <c r="G614" s="255">
        <v>1998</v>
      </c>
      <c r="H614" s="256"/>
      <c r="I614" s="256"/>
      <c r="J614" s="256"/>
      <c r="K614" s="256" t="s">
        <v>425</v>
      </c>
      <c r="L614" s="258">
        <f t="shared" si="85"/>
        <v>0</v>
      </c>
      <c r="M614" s="258">
        <f t="shared" si="85"/>
        <v>0</v>
      </c>
      <c r="N614" s="258">
        <f t="shared" si="85"/>
        <v>0</v>
      </c>
      <c r="O614" s="258">
        <f t="shared" si="85"/>
        <v>0</v>
      </c>
      <c r="P614" s="258">
        <f t="shared" si="85"/>
        <v>0</v>
      </c>
      <c r="Q614" s="258">
        <f t="shared" si="85"/>
        <v>0</v>
      </c>
      <c r="R614" s="258">
        <f t="shared" si="85"/>
        <v>0</v>
      </c>
      <c r="S614" s="258">
        <f t="shared" si="85"/>
        <v>0</v>
      </c>
      <c r="T614" s="258">
        <f t="shared" si="85"/>
        <v>0</v>
      </c>
      <c r="U614" s="258">
        <f t="shared" si="85"/>
        <v>0</v>
      </c>
      <c r="V614" s="258">
        <f t="shared" si="85"/>
        <v>0</v>
      </c>
      <c r="W614" s="258">
        <f t="shared" si="85"/>
        <v>0</v>
      </c>
      <c r="X614" s="258">
        <f t="shared" si="85"/>
        <v>0</v>
      </c>
      <c r="Y614" s="258">
        <f t="shared" si="85"/>
        <v>0</v>
      </c>
      <c r="Z614" s="258">
        <f t="shared" si="85"/>
        <v>0</v>
      </c>
      <c r="AA614" s="258">
        <f t="shared" si="85"/>
        <v>0</v>
      </c>
      <c r="AB614" s="258">
        <f t="shared" si="86"/>
        <v>0</v>
      </c>
      <c r="AC614" s="258">
        <f t="shared" si="86"/>
        <v>0</v>
      </c>
      <c r="AD614" s="258">
        <f t="shared" si="86"/>
        <v>0</v>
      </c>
      <c r="AE614" s="258">
        <f t="shared" si="86"/>
        <v>0</v>
      </c>
      <c r="AF614" s="258">
        <f t="shared" si="86"/>
        <v>0</v>
      </c>
      <c r="AG614" s="258">
        <f t="shared" si="86"/>
        <v>0</v>
      </c>
      <c r="AH614" s="258">
        <f t="shared" si="86"/>
        <v>0</v>
      </c>
      <c r="AI614" s="258">
        <f t="shared" si="86"/>
        <v>0</v>
      </c>
      <c r="AJ614" s="258">
        <f t="shared" si="86"/>
        <v>0</v>
      </c>
      <c r="AK614" s="258">
        <f t="shared" si="86"/>
        <v>0</v>
      </c>
    </row>
    <row r="615" spans="1:37">
      <c r="A615" s="94"/>
      <c r="B615" s="94"/>
      <c r="F615" s="94"/>
      <c r="G615" s="255">
        <v>1999</v>
      </c>
      <c r="H615" s="256"/>
      <c r="I615" s="256"/>
      <c r="J615" s="256"/>
      <c r="K615" s="256" t="s">
        <v>425</v>
      </c>
      <c r="L615" s="258">
        <f t="shared" si="85"/>
        <v>0</v>
      </c>
      <c r="M615" s="258">
        <f t="shared" si="85"/>
        <v>0</v>
      </c>
      <c r="N615" s="258">
        <f t="shared" si="85"/>
        <v>0</v>
      </c>
      <c r="O615" s="258">
        <f t="shared" si="85"/>
        <v>0</v>
      </c>
      <c r="P615" s="258">
        <f t="shared" si="85"/>
        <v>0</v>
      </c>
      <c r="Q615" s="258">
        <f t="shared" si="85"/>
        <v>0</v>
      </c>
      <c r="R615" s="258">
        <f t="shared" si="85"/>
        <v>0</v>
      </c>
      <c r="S615" s="258">
        <f t="shared" si="85"/>
        <v>0</v>
      </c>
      <c r="T615" s="258">
        <f t="shared" si="85"/>
        <v>0</v>
      </c>
      <c r="U615" s="258">
        <f t="shared" si="85"/>
        <v>0</v>
      </c>
      <c r="V615" s="258">
        <f t="shared" si="85"/>
        <v>0</v>
      </c>
      <c r="W615" s="258">
        <f t="shared" si="85"/>
        <v>0</v>
      </c>
      <c r="X615" s="258">
        <f t="shared" si="85"/>
        <v>0</v>
      </c>
      <c r="Y615" s="258">
        <f t="shared" si="85"/>
        <v>0</v>
      </c>
      <c r="Z615" s="258">
        <f t="shared" si="85"/>
        <v>0</v>
      </c>
      <c r="AA615" s="258">
        <f t="shared" si="85"/>
        <v>0</v>
      </c>
      <c r="AB615" s="258">
        <f t="shared" si="86"/>
        <v>0</v>
      </c>
      <c r="AC615" s="258">
        <f t="shared" si="86"/>
        <v>0</v>
      </c>
      <c r="AD615" s="258">
        <f t="shared" si="86"/>
        <v>0</v>
      </c>
      <c r="AE615" s="258">
        <f t="shared" si="86"/>
        <v>0</v>
      </c>
      <c r="AF615" s="258">
        <f t="shared" si="86"/>
        <v>0</v>
      </c>
      <c r="AG615" s="258">
        <f t="shared" si="86"/>
        <v>0</v>
      </c>
      <c r="AH615" s="258">
        <f t="shared" si="86"/>
        <v>0</v>
      </c>
      <c r="AI615" s="258">
        <f t="shared" si="86"/>
        <v>0</v>
      </c>
      <c r="AJ615" s="258">
        <f t="shared" si="86"/>
        <v>0</v>
      </c>
      <c r="AK615" s="258">
        <f t="shared" si="86"/>
        <v>0</v>
      </c>
    </row>
    <row r="616" spans="1:37">
      <c r="A616" s="94"/>
      <c r="B616" s="94"/>
      <c r="F616" s="94"/>
      <c r="G616" s="255">
        <v>2000</v>
      </c>
      <c r="H616" s="256"/>
      <c r="I616" s="256"/>
      <c r="J616" s="256"/>
      <c r="K616" s="256" t="s">
        <v>425</v>
      </c>
      <c r="L616" s="258">
        <f t="shared" si="85"/>
        <v>0</v>
      </c>
      <c r="M616" s="258">
        <f t="shared" si="85"/>
        <v>0</v>
      </c>
      <c r="N616" s="258">
        <f t="shared" si="85"/>
        <v>0</v>
      </c>
      <c r="O616" s="258">
        <f t="shared" si="85"/>
        <v>0</v>
      </c>
      <c r="P616" s="258">
        <f t="shared" si="85"/>
        <v>0</v>
      </c>
      <c r="Q616" s="258">
        <f t="shared" si="85"/>
        <v>0</v>
      </c>
      <c r="R616" s="258">
        <f t="shared" si="85"/>
        <v>0</v>
      </c>
      <c r="S616" s="258">
        <f t="shared" si="85"/>
        <v>0</v>
      </c>
      <c r="T616" s="258">
        <f t="shared" si="85"/>
        <v>0</v>
      </c>
      <c r="U616" s="258">
        <f t="shared" si="85"/>
        <v>0</v>
      </c>
      <c r="V616" s="258">
        <f t="shared" si="85"/>
        <v>0</v>
      </c>
      <c r="W616" s="258">
        <f t="shared" si="85"/>
        <v>0</v>
      </c>
      <c r="X616" s="258">
        <f t="shared" si="85"/>
        <v>0</v>
      </c>
      <c r="Y616" s="258">
        <f t="shared" si="85"/>
        <v>0</v>
      </c>
      <c r="Z616" s="258">
        <f t="shared" si="85"/>
        <v>0</v>
      </c>
      <c r="AA616" s="258">
        <f t="shared" si="85"/>
        <v>0</v>
      </c>
      <c r="AB616" s="258">
        <f t="shared" si="86"/>
        <v>0</v>
      </c>
      <c r="AC616" s="258">
        <f t="shared" si="86"/>
        <v>0</v>
      </c>
      <c r="AD616" s="258">
        <f t="shared" si="86"/>
        <v>0</v>
      </c>
      <c r="AE616" s="258">
        <f t="shared" si="86"/>
        <v>0</v>
      </c>
      <c r="AF616" s="258">
        <f t="shared" si="86"/>
        <v>0</v>
      </c>
      <c r="AG616" s="258">
        <f t="shared" si="86"/>
        <v>0</v>
      </c>
      <c r="AH616" s="258">
        <f t="shared" si="86"/>
        <v>0</v>
      </c>
      <c r="AI616" s="258">
        <f t="shared" si="86"/>
        <v>0</v>
      </c>
      <c r="AJ616" s="258">
        <f t="shared" si="86"/>
        <v>0</v>
      </c>
      <c r="AK616" s="258">
        <f t="shared" si="86"/>
        <v>0</v>
      </c>
    </row>
    <row r="617" spans="1:37">
      <c r="A617" s="94"/>
      <c r="B617" s="94"/>
      <c r="F617" s="94"/>
      <c r="G617" s="255">
        <v>2001</v>
      </c>
      <c r="H617" s="256"/>
      <c r="I617" s="256"/>
      <c r="J617" s="256"/>
      <c r="K617" s="256" t="s">
        <v>425</v>
      </c>
      <c r="L617" s="258">
        <f t="shared" si="85"/>
        <v>0</v>
      </c>
      <c r="M617" s="258">
        <f t="shared" si="85"/>
        <v>0</v>
      </c>
      <c r="N617" s="258">
        <f t="shared" si="85"/>
        <v>0</v>
      </c>
      <c r="O617" s="258">
        <f t="shared" si="85"/>
        <v>0</v>
      </c>
      <c r="P617" s="258">
        <f t="shared" si="85"/>
        <v>0</v>
      </c>
      <c r="Q617" s="258">
        <f t="shared" si="85"/>
        <v>0</v>
      </c>
      <c r="R617" s="258">
        <f t="shared" si="85"/>
        <v>0</v>
      </c>
      <c r="S617" s="258">
        <f t="shared" si="85"/>
        <v>0</v>
      </c>
      <c r="T617" s="258">
        <f t="shared" si="85"/>
        <v>0</v>
      </c>
      <c r="U617" s="258">
        <f t="shared" si="85"/>
        <v>0</v>
      </c>
      <c r="V617" s="258">
        <f t="shared" si="85"/>
        <v>0</v>
      </c>
      <c r="W617" s="258">
        <f t="shared" si="85"/>
        <v>0</v>
      </c>
      <c r="X617" s="258">
        <f t="shared" si="85"/>
        <v>0</v>
      </c>
      <c r="Y617" s="258">
        <f t="shared" si="85"/>
        <v>0</v>
      </c>
      <c r="Z617" s="258">
        <f t="shared" si="85"/>
        <v>0</v>
      </c>
      <c r="AA617" s="258">
        <f t="shared" si="85"/>
        <v>0</v>
      </c>
      <c r="AB617" s="258">
        <f t="shared" si="86"/>
        <v>0</v>
      </c>
      <c r="AC617" s="258">
        <f t="shared" si="86"/>
        <v>0</v>
      </c>
      <c r="AD617" s="258">
        <f t="shared" si="86"/>
        <v>0</v>
      </c>
      <c r="AE617" s="258">
        <f t="shared" si="86"/>
        <v>0</v>
      </c>
      <c r="AF617" s="258">
        <f t="shared" si="86"/>
        <v>0</v>
      </c>
      <c r="AG617" s="258">
        <f t="shared" si="86"/>
        <v>0</v>
      </c>
      <c r="AH617" s="258">
        <f t="shared" si="86"/>
        <v>0</v>
      </c>
      <c r="AI617" s="258">
        <f t="shared" si="86"/>
        <v>0</v>
      </c>
      <c r="AJ617" s="258">
        <f t="shared" si="86"/>
        <v>0</v>
      </c>
      <c r="AK617" s="258">
        <f t="shared" si="86"/>
        <v>0</v>
      </c>
    </row>
    <row r="618" spans="1:37">
      <c r="A618" s="94"/>
      <c r="B618" s="94"/>
      <c r="F618" s="94"/>
      <c r="G618" s="255">
        <v>2002</v>
      </c>
      <c r="H618" s="256"/>
      <c r="I618" s="256"/>
      <c r="J618" s="256"/>
      <c r="K618" s="256" t="s">
        <v>425</v>
      </c>
      <c r="L618" s="258">
        <f t="shared" si="85"/>
        <v>0</v>
      </c>
      <c r="M618" s="258">
        <f t="shared" si="85"/>
        <v>0</v>
      </c>
      <c r="N618" s="258">
        <f t="shared" si="85"/>
        <v>0</v>
      </c>
      <c r="O618" s="258">
        <f t="shared" si="85"/>
        <v>0</v>
      </c>
      <c r="P618" s="258">
        <f t="shared" si="85"/>
        <v>0</v>
      </c>
      <c r="Q618" s="258">
        <f t="shared" si="85"/>
        <v>0</v>
      </c>
      <c r="R618" s="258">
        <f t="shared" si="85"/>
        <v>0</v>
      </c>
      <c r="S618" s="258">
        <f t="shared" si="85"/>
        <v>0</v>
      </c>
      <c r="T618" s="258">
        <f t="shared" si="85"/>
        <v>0</v>
      </c>
      <c r="U618" s="258">
        <f t="shared" si="85"/>
        <v>0</v>
      </c>
      <c r="V618" s="258">
        <f t="shared" si="85"/>
        <v>0</v>
      </c>
      <c r="W618" s="258">
        <f t="shared" si="85"/>
        <v>0</v>
      </c>
      <c r="X618" s="258">
        <f t="shared" si="85"/>
        <v>0</v>
      </c>
      <c r="Y618" s="258">
        <f t="shared" si="85"/>
        <v>0</v>
      </c>
      <c r="Z618" s="258">
        <f t="shared" si="85"/>
        <v>0</v>
      </c>
      <c r="AA618" s="258">
        <f t="shared" si="85"/>
        <v>0</v>
      </c>
      <c r="AB618" s="258">
        <f t="shared" si="86"/>
        <v>0</v>
      </c>
      <c r="AC618" s="258">
        <f t="shared" si="86"/>
        <v>0</v>
      </c>
      <c r="AD618" s="258">
        <f t="shared" si="86"/>
        <v>0</v>
      </c>
      <c r="AE618" s="258">
        <f t="shared" si="86"/>
        <v>0</v>
      </c>
      <c r="AF618" s="258">
        <f t="shared" si="86"/>
        <v>0</v>
      </c>
      <c r="AG618" s="258">
        <f t="shared" si="86"/>
        <v>0</v>
      </c>
      <c r="AH618" s="258">
        <f t="shared" si="86"/>
        <v>0</v>
      </c>
      <c r="AI618" s="258">
        <f t="shared" si="86"/>
        <v>0</v>
      </c>
      <c r="AJ618" s="258">
        <f t="shared" si="86"/>
        <v>0</v>
      </c>
      <c r="AK618" s="258">
        <f t="shared" si="86"/>
        <v>0</v>
      </c>
    </row>
    <row r="619" spans="1:37">
      <c r="A619" s="94"/>
      <c r="B619" s="94"/>
      <c r="F619" s="94"/>
      <c r="G619" s="255">
        <v>2003</v>
      </c>
      <c r="H619" s="256"/>
      <c r="I619" s="256"/>
      <c r="J619" s="256"/>
      <c r="K619" s="256" t="s">
        <v>425</v>
      </c>
      <c r="L619" s="258">
        <f t="shared" si="85"/>
        <v>0</v>
      </c>
      <c r="M619" s="258">
        <f t="shared" si="85"/>
        <v>0</v>
      </c>
      <c r="N619" s="258">
        <f t="shared" si="85"/>
        <v>0</v>
      </c>
      <c r="O619" s="258">
        <f t="shared" si="85"/>
        <v>0</v>
      </c>
      <c r="P619" s="258">
        <f t="shared" si="85"/>
        <v>0</v>
      </c>
      <c r="Q619" s="258">
        <f t="shared" si="85"/>
        <v>0</v>
      </c>
      <c r="R619" s="258">
        <f t="shared" si="85"/>
        <v>0</v>
      </c>
      <c r="S619" s="258">
        <f t="shared" si="85"/>
        <v>0</v>
      </c>
      <c r="T619" s="258">
        <f t="shared" si="85"/>
        <v>0</v>
      </c>
      <c r="U619" s="258">
        <f t="shared" si="85"/>
        <v>0</v>
      </c>
      <c r="V619" s="258">
        <f t="shared" si="85"/>
        <v>0</v>
      </c>
      <c r="W619" s="258">
        <f t="shared" si="85"/>
        <v>0</v>
      </c>
      <c r="X619" s="258">
        <f t="shared" si="85"/>
        <v>0</v>
      </c>
      <c r="Y619" s="258">
        <f t="shared" si="85"/>
        <v>0</v>
      </c>
      <c r="Z619" s="258">
        <f t="shared" si="85"/>
        <v>0</v>
      </c>
      <c r="AA619" s="258">
        <f t="shared" si="85"/>
        <v>0</v>
      </c>
      <c r="AB619" s="258">
        <f t="shared" si="86"/>
        <v>0</v>
      </c>
      <c r="AC619" s="258">
        <f t="shared" si="86"/>
        <v>0</v>
      </c>
      <c r="AD619" s="258">
        <f t="shared" si="86"/>
        <v>0</v>
      </c>
      <c r="AE619" s="258">
        <f t="shared" si="86"/>
        <v>0</v>
      </c>
      <c r="AF619" s="258">
        <f t="shared" si="86"/>
        <v>0</v>
      </c>
      <c r="AG619" s="258">
        <f t="shared" si="86"/>
        <v>0</v>
      </c>
      <c r="AH619" s="258">
        <f t="shared" si="86"/>
        <v>0</v>
      </c>
      <c r="AI619" s="258">
        <f t="shared" si="86"/>
        <v>0</v>
      </c>
      <c r="AJ619" s="258">
        <f t="shared" si="86"/>
        <v>0</v>
      </c>
      <c r="AK619" s="258">
        <f t="shared" si="86"/>
        <v>0</v>
      </c>
    </row>
    <row r="620" spans="1:37">
      <c r="A620" s="94"/>
      <c r="B620" s="94"/>
      <c r="F620" s="94"/>
      <c r="G620" s="255">
        <v>2004</v>
      </c>
      <c r="H620" s="256"/>
      <c r="I620" s="256"/>
      <c r="J620" s="256"/>
      <c r="K620" s="256" t="s">
        <v>425</v>
      </c>
      <c r="L620" s="258">
        <f t="shared" si="85"/>
        <v>0</v>
      </c>
      <c r="M620" s="258">
        <f t="shared" si="85"/>
        <v>0</v>
      </c>
      <c r="N620" s="258">
        <f t="shared" si="85"/>
        <v>0</v>
      </c>
      <c r="O620" s="258">
        <f t="shared" si="85"/>
        <v>0</v>
      </c>
      <c r="P620" s="258">
        <f t="shared" si="85"/>
        <v>0</v>
      </c>
      <c r="Q620" s="258">
        <f t="shared" si="85"/>
        <v>0</v>
      </c>
      <c r="R620" s="258">
        <f t="shared" si="85"/>
        <v>0</v>
      </c>
      <c r="S620" s="258">
        <f t="shared" si="85"/>
        <v>0</v>
      </c>
      <c r="T620" s="258">
        <f t="shared" si="85"/>
        <v>0</v>
      </c>
      <c r="U620" s="258">
        <f t="shared" si="85"/>
        <v>0</v>
      </c>
      <c r="V620" s="258">
        <f t="shared" si="85"/>
        <v>0</v>
      </c>
      <c r="W620" s="258">
        <f t="shared" si="85"/>
        <v>0</v>
      </c>
      <c r="X620" s="258">
        <f t="shared" si="85"/>
        <v>0</v>
      </c>
      <c r="Y620" s="258">
        <f t="shared" si="85"/>
        <v>0</v>
      </c>
      <c r="Z620" s="258">
        <f t="shared" si="85"/>
        <v>0</v>
      </c>
      <c r="AA620" s="258">
        <f t="shared" si="85"/>
        <v>0</v>
      </c>
      <c r="AB620" s="258">
        <f t="shared" si="86"/>
        <v>0</v>
      </c>
      <c r="AC620" s="258">
        <f t="shared" si="86"/>
        <v>0</v>
      </c>
      <c r="AD620" s="258">
        <f t="shared" si="86"/>
        <v>0</v>
      </c>
      <c r="AE620" s="258">
        <f t="shared" si="86"/>
        <v>0</v>
      </c>
      <c r="AF620" s="258">
        <f t="shared" si="86"/>
        <v>0</v>
      </c>
      <c r="AG620" s="258">
        <f t="shared" si="86"/>
        <v>0</v>
      </c>
      <c r="AH620" s="258">
        <f t="shared" si="86"/>
        <v>0</v>
      </c>
      <c r="AI620" s="258">
        <f t="shared" si="86"/>
        <v>0</v>
      </c>
      <c r="AJ620" s="258">
        <f t="shared" si="86"/>
        <v>0</v>
      </c>
      <c r="AK620" s="258">
        <f t="shared" si="86"/>
        <v>0</v>
      </c>
    </row>
    <row r="621" spans="1:37">
      <c r="A621" s="94"/>
      <c r="B621" s="94"/>
      <c r="F621" s="94"/>
      <c r="G621" s="255">
        <v>2005</v>
      </c>
      <c r="H621" s="256"/>
      <c r="I621" s="256"/>
      <c r="J621" s="256"/>
      <c r="K621" s="256" t="s">
        <v>425</v>
      </c>
      <c r="L621" s="258">
        <f t="shared" si="85"/>
        <v>0</v>
      </c>
      <c r="M621" s="258" t="e">
        <f t="shared" si="85"/>
        <v>#REF!</v>
      </c>
      <c r="N621" s="258">
        <f t="shared" si="85"/>
        <v>0</v>
      </c>
      <c r="O621" s="258" t="e">
        <f t="shared" si="85"/>
        <v>#REF!</v>
      </c>
      <c r="P621" s="258" t="e">
        <f t="shared" si="85"/>
        <v>#REF!</v>
      </c>
      <c r="Q621" s="258" t="e">
        <f t="shared" si="85"/>
        <v>#REF!</v>
      </c>
      <c r="R621" s="258" t="e">
        <f t="shared" si="85"/>
        <v>#REF!</v>
      </c>
      <c r="S621" s="258" t="e">
        <f t="shared" si="85"/>
        <v>#REF!</v>
      </c>
      <c r="T621" s="258" t="e">
        <f t="shared" si="85"/>
        <v>#REF!</v>
      </c>
      <c r="U621" s="258" t="e">
        <f t="shared" si="85"/>
        <v>#REF!</v>
      </c>
      <c r="V621" s="258">
        <f t="shared" si="85"/>
        <v>0</v>
      </c>
      <c r="W621" s="258">
        <f t="shared" si="85"/>
        <v>0</v>
      </c>
      <c r="X621" s="258">
        <f t="shared" si="85"/>
        <v>0</v>
      </c>
      <c r="Y621" s="258">
        <f t="shared" si="85"/>
        <v>0</v>
      </c>
      <c r="Z621" s="258">
        <f t="shared" si="85"/>
        <v>0</v>
      </c>
      <c r="AA621" s="258">
        <f t="shared" ref="AA621:AK636" si="87">SUMIF($H$22:$H$513,$G621,AA$22:AA$513)</f>
        <v>0</v>
      </c>
      <c r="AB621" s="258">
        <f t="shared" si="87"/>
        <v>0</v>
      </c>
      <c r="AC621" s="258" t="e">
        <f t="shared" si="87"/>
        <v>#REF!</v>
      </c>
      <c r="AD621" s="258">
        <f t="shared" si="87"/>
        <v>0</v>
      </c>
      <c r="AE621" s="258">
        <f t="shared" si="87"/>
        <v>0</v>
      </c>
      <c r="AF621" s="258">
        <f t="shared" si="87"/>
        <v>0</v>
      </c>
      <c r="AG621" s="258" t="e">
        <f t="shared" si="87"/>
        <v>#REF!</v>
      </c>
      <c r="AH621" s="258">
        <f t="shared" si="87"/>
        <v>0</v>
      </c>
      <c r="AI621" s="258" t="e">
        <f t="shared" si="87"/>
        <v>#REF!</v>
      </c>
      <c r="AJ621" s="258">
        <f t="shared" si="87"/>
        <v>0</v>
      </c>
      <c r="AK621" s="258" t="e">
        <f t="shared" si="87"/>
        <v>#REF!</v>
      </c>
    </row>
    <row r="622" spans="1:37">
      <c r="A622" s="94"/>
      <c r="B622" s="94"/>
      <c r="F622" s="94"/>
      <c r="G622" s="255">
        <v>2006</v>
      </c>
      <c r="H622" s="256"/>
      <c r="I622" s="256"/>
      <c r="J622" s="256"/>
      <c r="K622" s="256" t="s">
        <v>425</v>
      </c>
      <c r="L622" s="258">
        <f t="shared" ref="L622:AA637" si="88">SUMIF($H$22:$H$513,$G622,L$22:L$513)</f>
        <v>0</v>
      </c>
      <c r="M622" s="258" t="e">
        <f t="shared" si="88"/>
        <v>#REF!</v>
      </c>
      <c r="N622" s="258">
        <f t="shared" si="88"/>
        <v>0</v>
      </c>
      <c r="O622" s="258" t="e">
        <f t="shared" si="88"/>
        <v>#REF!</v>
      </c>
      <c r="P622" s="258" t="e">
        <f t="shared" si="88"/>
        <v>#REF!</v>
      </c>
      <c r="Q622" s="258" t="e">
        <f t="shared" si="88"/>
        <v>#REF!</v>
      </c>
      <c r="R622" s="258" t="e">
        <f t="shared" si="88"/>
        <v>#REF!</v>
      </c>
      <c r="S622" s="258" t="e">
        <f t="shared" si="88"/>
        <v>#REF!</v>
      </c>
      <c r="T622" s="258" t="e">
        <f t="shared" si="88"/>
        <v>#REF!</v>
      </c>
      <c r="U622" s="258" t="e">
        <f t="shared" si="88"/>
        <v>#REF!</v>
      </c>
      <c r="V622" s="258">
        <f t="shared" si="88"/>
        <v>0</v>
      </c>
      <c r="W622" s="258">
        <f t="shared" si="88"/>
        <v>0</v>
      </c>
      <c r="X622" s="258">
        <f t="shared" si="88"/>
        <v>0</v>
      </c>
      <c r="Y622" s="258">
        <f t="shared" si="88"/>
        <v>0</v>
      </c>
      <c r="Z622" s="258">
        <f t="shared" si="88"/>
        <v>0</v>
      </c>
      <c r="AA622" s="258">
        <f t="shared" si="88"/>
        <v>0</v>
      </c>
      <c r="AB622" s="258">
        <f t="shared" si="87"/>
        <v>0</v>
      </c>
      <c r="AC622" s="258" t="e">
        <f t="shared" si="87"/>
        <v>#REF!</v>
      </c>
      <c r="AD622" s="258">
        <f t="shared" si="87"/>
        <v>0</v>
      </c>
      <c r="AE622" s="258">
        <f t="shared" si="87"/>
        <v>0</v>
      </c>
      <c r="AF622" s="258">
        <f t="shared" si="87"/>
        <v>0</v>
      </c>
      <c r="AG622" s="258" t="e">
        <f t="shared" si="87"/>
        <v>#REF!</v>
      </c>
      <c r="AH622" s="258">
        <f t="shared" si="87"/>
        <v>0</v>
      </c>
      <c r="AI622" s="258" t="e">
        <f t="shared" si="87"/>
        <v>#REF!</v>
      </c>
      <c r="AJ622" s="258">
        <f t="shared" si="87"/>
        <v>0</v>
      </c>
      <c r="AK622" s="258" t="e">
        <f t="shared" si="87"/>
        <v>#REF!</v>
      </c>
    </row>
    <row r="623" spans="1:37">
      <c r="A623" s="94"/>
      <c r="B623" s="94"/>
      <c r="F623" s="94"/>
      <c r="G623" s="255">
        <v>2007</v>
      </c>
      <c r="H623" s="256"/>
      <c r="I623" s="256"/>
      <c r="J623" s="256"/>
      <c r="K623" s="256" t="s">
        <v>425</v>
      </c>
      <c r="L623" s="258">
        <f t="shared" si="88"/>
        <v>0</v>
      </c>
      <c r="M623" s="258" t="e">
        <f t="shared" si="88"/>
        <v>#REF!</v>
      </c>
      <c r="N623" s="258">
        <f t="shared" si="88"/>
        <v>0</v>
      </c>
      <c r="O623" s="258" t="e">
        <f t="shared" si="88"/>
        <v>#REF!</v>
      </c>
      <c r="P623" s="258" t="e">
        <f t="shared" si="88"/>
        <v>#REF!</v>
      </c>
      <c r="Q623" s="258" t="e">
        <f t="shared" si="88"/>
        <v>#REF!</v>
      </c>
      <c r="R623" s="258" t="e">
        <f t="shared" si="88"/>
        <v>#REF!</v>
      </c>
      <c r="S623" s="258" t="e">
        <f t="shared" si="88"/>
        <v>#REF!</v>
      </c>
      <c r="T623" s="258" t="e">
        <f t="shared" si="88"/>
        <v>#REF!</v>
      </c>
      <c r="U623" s="258" t="e">
        <f t="shared" si="88"/>
        <v>#REF!</v>
      </c>
      <c r="V623" s="258">
        <f t="shared" si="88"/>
        <v>16804</v>
      </c>
      <c r="W623" s="258">
        <f t="shared" si="88"/>
        <v>0</v>
      </c>
      <c r="X623" s="258">
        <f t="shared" si="88"/>
        <v>0</v>
      </c>
      <c r="Y623" s="258">
        <f t="shared" si="88"/>
        <v>0</v>
      </c>
      <c r="Z623" s="258">
        <f t="shared" si="88"/>
        <v>0</v>
      </c>
      <c r="AA623" s="258">
        <f t="shared" si="88"/>
        <v>0</v>
      </c>
      <c r="AB623" s="258">
        <f t="shared" si="87"/>
        <v>0</v>
      </c>
      <c r="AC623" s="258" t="e">
        <f t="shared" si="87"/>
        <v>#REF!</v>
      </c>
      <c r="AD623" s="258">
        <f t="shared" si="87"/>
        <v>0</v>
      </c>
      <c r="AE623" s="258">
        <f t="shared" si="87"/>
        <v>0</v>
      </c>
      <c r="AF623" s="258">
        <f t="shared" si="87"/>
        <v>0</v>
      </c>
      <c r="AG623" s="258" t="e">
        <f t="shared" si="87"/>
        <v>#REF!</v>
      </c>
      <c r="AH623" s="258">
        <f t="shared" si="87"/>
        <v>0</v>
      </c>
      <c r="AI623" s="258" t="e">
        <f t="shared" si="87"/>
        <v>#REF!</v>
      </c>
      <c r="AJ623" s="258">
        <f t="shared" si="87"/>
        <v>0</v>
      </c>
      <c r="AK623" s="258" t="e">
        <f t="shared" si="87"/>
        <v>#REF!</v>
      </c>
    </row>
    <row r="624" spans="1:37">
      <c r="A624" s="94"/>
      <c r="B624" s="94"/>
      <c r="F624" s="94"/>
      <c r="G624" s="255">
        <v>2008</v>
      </c>
      <c r="H624" s="256"/>
      <c r="I624" s="256"/>
      <c r="J624" s="256"/>
      <c r="K624" s="256" t="s">
        <v>425</v>
      </c>
      <c r="L624" s="258">
        <f t="shared" si="88"/>
        <v>0</v>
      </c>
      <c r="M624" s="258" t="e">
        <f t="shared" si="88"/>
        <v>#REF!</v>
      </c>
      <c r="N624" s="258">
        <f t="shared" si="88"/>
        <v>0</v>
      </c>
      <c r="O624" s="258" t="e">
        <f t="shared" si="88"/>
        <v>#REF!</v>
      </c>
      <c r="P624" s="258" t="e">
        <f t="shared" si="88"/>
        <v>#REF!</v>
      </c>
      <c r="Q624" s="258" t="e">
        <f t="shared" si="88"/>
        <v>#REF!</v>
      </c>
      <c r="R624" s="258" t="e">
        <f t="shared" si="88"/>
        <v>#REF!</v>
      </c>
      <c r="S624" s="258" t="e">
        <f t="shared" si="88"/>
        <v>#REF!</v>
      </c>
      <c r="T624" s="258" t="e">
        <f t="shared" si="88"/>
        <v>#REF!</v>
      </c>
      <c r="U624" s="258" t="e">
        <f t="shared" si="88"/>
        <v>#REF!</v>
      </c>
      <c r="V624" s="258">
        <f t="shared" si="88"/>
        <v>28442</v>
      </c>
      <c r="W624" s="258">
        <f t="shared" si="88"/>
        <v>0</v>
      </c>
      <c r="X624" s="258">
        <f t="shared" si="88"/>
        <v>0</v>
      </c>
      <c r="Y624" s="258">
        <f t="shared" si="88"/>
        <v>0</v>
      </c>
      <c r="Z624" s="258">
        <f t="shared" si="88"/>
        <v>0</v>
      </c>
      <c r="AA624" s="258">
        <f t="shared" si="88"/>
        <v>0</v>
      </c>
      <c r="AB624" s="258">
        <f t="shared" si="87"/>
        <v>0</v>
      </c>
      <c r="AC624" s="258" t="e">
        <f t="shared" si="87"/>
        <v>#REF!</v>
      </c>
      <c r="AD624" s="258">
        <f t="shared" si="87"/>
        <v>0</v>
      </c>
      <c r="AE624" s="258">
        <f t="shared" si="87"/>
        <v>0</v>
      </c>
      <c r="AF624" s="258">
        <f t="shared" si="87"/>
        <v>0</v>
      </c>
      <c r="AG624" s="258" t="e">
        <f t="shared" si="87"/>
        <v>#REF!</v>
      </c>
      <c r="AH624" s="258">
        <f t="shared" si="87"/>
        <v>0</v>
      </c>
      <c r="AI624" s="258" t="e">
        <f t="shared" si="87"/>
        <v>#REF!</v>
      </c>
      <c r="AJ624" s="258">
        <f t="shared" si="87"/>
        <v>0</v>
      </c>
      <c r="AK624" s="258" t="e">
        <f t="shared" si="87"/>
        <v>#REF!</v>
      </c>
    </row>
    <row r="625" spans="1:37">
      <c r="A625" s="94"/>
      <c r="B625" s="94"/>
      <c r="F625" s="94"/>
      <c r="G625" s="255">
        <v>2009</v>
      </c>
      <c r="H625" s="256"/>
      <c r="I625" s="256"/>
      <c r="J625" s="256"/>
      <c r="K625" s="256" t="s">
        <v>425</v>
      </c>
      <c r="L625" s="258">
        <f t="shared" si="88"/>
        <v>0</v>
      </c>
      <c r="M625" s="258">
        <f t="shared" si="88"/>
        <v>0</v>
      </c>
      <c r="N625" s="258">
        <f t="shared" si="88"/>
        <v>0</v>
      </c>
      <c r="O625" s="258">
        <f t="shared" si="88"/>
        <v>0</v>
      </c>
      <c r="P625" s="258">
        <f t="shared" si="88"/>
        <v>0</v>
      </c>
      <c r="Q625" s="258">
        <f t="shared" si="88"/>
        <v>0</v>
      </c>
      <c r="R625" s="258">
        <f t="shared" si="88"/>
        <v>0</v>
      </c>
      <c r="S625" s="258">
        <f t="shared" si="88"/>
        <v>0</v>
      </c>
      <c r="T625" s="258">
        <f t="shared" si="88"/>
        <v>0</v>
      </c>
      <c r="U625" s="258">
        <f t="shared" si="88"/>
        <v>0</v>
      </c>
      <c r="V625" s="258">
        <f t="shared" si="88"/>
        <v>27504</v>
      </c>
      <c r="W625" s="258">
        <f t="shared" si="88"/>
        <v>0</v>
      </c>
      <c r="X625" s="258">
        <f t="shared" si="88"/>
        <v>0</v>
      </c>
      <c r="Y625" s="258">
        <f t="shared" si="88"/>
        <v>0</v>
      </c>
      <c r="Z625" s="258">
        <f t="shared" si="88"/>
        <v>0</v>
      </c>
      <c r="AA625" s="258">
        <f t="shared" si="88"/>
        <v>0</v>
      </c>
      <c r="AB625" s="258">
        <f t="shared" si="87"/>
        <v>0</v>
      </c>
      <c r="AC625" s="258">
        <f t="shared" si="87"/>
        <v>0</v>
      </c>
      <c r="AD625" s="258">
        <f t="shared" si="87"/>
        <v>0</v>
      </c>
      <c r="AE625" s="258">
        <f t="shared" si="87"/>
        <v>0</v>
      </c>
      <c r="AF625" s="258">
        <f t="shared" si="87"/>
        <v>0</v>
      </c>
      <c r="AG625" s="258">
        <f t="shared" si="87"/>
        <v>0</v>
      </c>
      <c r="AH625" s="258">
        <f t="shared" si="87"/>
        <v>0</v>
      </c>
      <c r="AI625" s="258">
        <f t="shared" si="87"/>
        <v>0</v>
      </c>
      <c r="AJ625" s="258">
        <f t="shared" si="87"/>
        <v>0</v>
      </c>
      <c r="AK625" s="258">
        <f t="shared" si="87"/>
        <v>0</v>
      </c>
    </row>
    <row r="626" spans="1:37">
      <c r="A626" s="94"/>
      <c r="B626" s="94"/>
      <c r="F626" s="94"/>
      <c r="G626" s="89">
        <v>2010</v>
      </c>
      <c r="H626" s="94"/>
      <c r="I626" s="94"/>
      <c r="J626" s="94"/>
      <c r="K626" s="356" t="str">
        <f t="shared" ref="K626:K646" ca="1" si="89">OFFSET(K$214,($G626-2006)*12,0)&amp;"/"&amp;OFFSET(K$214,($G626-2006)*12+11,0)</f>
        <v>CFO/CFO</v>
      </c>
      <c r="L626" s="20">
        <f t="shared" si="88"/>
        <v>0</v>
      </c>
      <c r="M626" s="20">
        <f t="shared" si="88"/>
        <v>0</v>
      </c>
      <c r="N626" s="20">
        <f t="shared" si="88"/>
        <v>0</v>
      </c>
      <c r="O626" s="20">
        <f t="shared" si="88"/>
        <v>0</v>
      </c>
      <c r="P626" s="20">
        <f t="shared" si="88"/>
        <v>0</v>
      </c>
      <c r="Q626" s="20">
        <f t="shared" si="88"/>
        <v>0</v>
      </c>
      <c r="R626" s="20">
        <f t="shared" si="88"/>
        <v>0</v>
      </c>
      <c r="S626" s="20">
        <f t="shared" si="88"/>
        <v>0</v>
      </c>
      <c r="T626" s="20">
        <f t="shared" si="88"/>
        <v>0</v>
      </c>
      <c r="U626" s="20">
        <f t="shared" si="88"/>
        <v>0</v>
      </c>
      <c r="V626" s="20">
        <f t="shared" si="88"/>
        <v>8159</v>
      </c>
      <c r="W626" s="20">
        <f t="shared" si="88"/>
        <v>0</v>
      </c>
      <c r="X626" s="20">
        <f t="shared" si="88"/>
        <v>0</v>
      </c>
      <c r="Y626" s="20">
        <f t="shared" si="88"/>
        <v>0</v>
      </c>
      <c r="Z626" s="20">
        <f t="shared" si="88"/>
        <v>0</v>
      </c>
      <c r="AA626" s="20">
        <f t="shared" si="88"/>
        <v>0</v>
      </c>
      <c r="AB626" s="20">
        <f t="shared" si="87"/>
        <v>0</v>
      </c>
      <c r="AC626" s="20">
        <f t="shared" si="87"/>
        <v>0</v>
      </c>
      <c r="AD626" s="20">
        <f t="shared" si="87"/>
        <v>0</v>
      </c>
      <c r="AE626" s="20">
        <f t="shared" si="87"/>
        <v>0</v>
      </c>
      <c r="AF626" s="20">
        <f t="shared" si="87"/>
        <v>0</v>
      </c>
      <c r="AG626" s="20">
        <f t="shared" si="87"/>
        <v>0</v>
      </c>
      <c r="AH626" s="20">
        <f t="shared" si="87"/>
        <v>0</v>
      </c>
      <c r="AI626" s="20">
        <f t="shared" si="87"/>
        <v>0</v>
      </c>
      <c r="AJ626" s="20">
        <f t="shared" si="87"/>
        <v>0</v>
      </c>
      <c r="AK626" s="20">
        <f t="shared" si="87"/>
        <v>0</v>
      </c>
    </row>
    <row r="627" spans="1:37">
      <c r="A627" s="94"/>
      <c r="B627" s="94"/>
      <c r="F627" s="94"/>
      <c r="G627" s="89">
        <v>2011</v>
      </c>
      <c r="H627" s="94"/>
      <c r="I627" s="94"/>
      <c r="J627" s="94"/>
      <c r="K627" s="356" t="str">
        <f t="shared" ca="1" si="89"/>
        <v>CFO/CFO</v>
      </c>
      <c r="L627" s="20">
        <f t="shared" si="88"/>
        <v>0</v>
      </c>
      <c r="M627" s="20">
        <f t="shared" si="88"/>
        <v>0</v>
      </c>
      <c r="N627" s="20">
        <f t="shared" si="88"/>
        <v>0</v>
      </c>
      <c r="O627" s="20">
        <f t="shared" si="88"/>
        <v>0</v>
      </c>
      <c r="P627" s="20">
        <f t="shared" si="88"/>
        <v>0</v>
      </c>
      <c r="Q627" s="20">
        <f t="shared" si="88"/>
        <v>0</v>
      </c>
      <c r="R627" s="20">
        <f t="shared" si="88"/>
        <v>0</v>
      </c>
      <c r="S627" s="20">
        <f t="shared" si="88"/>
        <v>0</v>
      </c>
      <c r="T627" s="20">
        <f t="shared" si="88"/>
        <v>0</v>
      </c>
      <c r="U627" s="20">
        <f t="shared" si="88"/>
        <v>0</v>
      </c>
      <c r="V627" s="20">
        <f t="shared" si="88"/>
        <v>0</v>
      </c>
      <c r="W627" s="20">
        <f t="shared" si="88"/>
        <v>0</v>
      </c>
      <c r="X627" s="20">
        <f t="shared" si="88"/>
        <v>0</v>
      </c>
      <c r="Y627" s="20">
        <f t="shared" si="88"/>
        <v>0</v>
      </c>
      <c r="Z627" s="20">
        <f t="shared" si="88"/>
        <v>0</v>
      </c>
      <c r="AA627" s="20">
        <f t="shared" si="88"/>
        <v>0</v>
      </c>
      <c r="AB627" s="20">
        <f t="shared" si="87"/>
        <v>0</v>
      </c>
      <c r="AC627" s="20">
        <f t="shared" si="87"/>
        <v>0</v>
      </c>
      <c r="AD627" s="20">
        <f t="shared" si="87"/>
        <v>0</v>
      </c>
      <c r="AE627" s="20">
        <f t="shared" si="87"/>
        <v>0</v>
      </c>
      <c r="AF627" s="20">
        <f t="shared" si="87"/>
        <v>0</v>
      </c>
      <c r="AG627" s="20">
        <f t="shared" si="87"/>
        <v>0</v>
      </c>
      <c r="AH627" s="20">
        <f t="shared" si="87"/>
        <v>0</v>
      </c>
      <c r="AI627" s="20">
        <f t="shared" si="87"/>
        <v>0</v>
      </c>
      <c r="AJ627" s="20">
        <f t="shared" si="87"/>
        <v>0</v>
      </c>
      <c r="AK627" s="20">
        <f t="shared" si="87"/>
        <v>0</v>
      </c>
    </row>
    <row r="628" spans="1:37">
      <c r="A628" s="94"/>
      <c r="B628" s="94"/>
      <c r="F628" s="94"/>
      <c r="G628" s="89">
        <v>2012</v>
      </c>
      <c r="H628" s="94"/>
      <c r="I628" s="94"/>
      <c r="J628" s="94"/>
      <c r="K628" s="356" t="str">
        <f t="shared" ca="1" si="89"/>
        <v>CFO/CFO</v>
      </c>
      <c r="L628" s="20">
        <f t="shared" si="88"/>
        <v>0</v>
      </c>
      <c r="M628" s="20">
        <f t="shared" si="88"/>
        <v>0</v>
      </c>
      <c r="N628" s="20">
        <f t="shared" si="88"/>
        <v>0</v>
      </c>
      <c r="O628" s="20">
        <f t="shared" si="88"/>
        <v>0</v>
      </c>
      <c r="P628" s="20">
        <f t="shared" si="88"/>
        <v>0</v>
      </c>
      <c r="Q628" s="20">
        <f t="shared" si="88"/>
        <v>0</v>
      </c>
      <c r="R628" s="20">
        <f t="shared" si="88"/>
        <v>0</v>
      </c>
      <c r="S628" s="20">
        <f t="shared" si="88"/>
        <v>0</v>
      </c>
      <c r="T628" s="20">
        <f t="shared" si="88"/>
        <v>0</v>
      </c>
      <c r="U628" s="20">
        <f t="shared" si="88"/>
        <v>0</v>
      </c>
      <c r="V628" s="20">
        <f t="shared" si="88"/>
        <v>0</v>
      </c>
      <c r="W628" s="20">
        <f t="shared" si="88"/>
        <v>0</v>
      </c>
      <c r="X628" s="20">
        <f t="shared" si="88"/>
        <v>0</v>
      </c>
      <c r="Y628" s="20">
        <f t="shared" si="88"/>
        <v>0</v>
      </c>
      <c r="Z628" s="20">
        <f t="shared" si="88"/>
        <v>0</v>
      </c>
      <c r="AA628" s="20">
        <f t="shared" si="88"/>
        <v>0</v>
      </c>
      <c r="AB628" s="20">
        <f t="shared" si="87"/>
        <v>0</v>
      </c>
      <c r="AC628" s="20">
        <f t="shared" si="87"/>
        <v>0</v>
      </c>
      <c r="AD628" s="20">
        <f t="shared" si="87"/>
        <v>0</v>
      </c>
      <c r="AE628" s="20">
        <f t="shared" si="87"/>
        <v>0</v>
      </c>
      <c r="AF628" s="20">
        <f t="shared" si="87"/>
        <v>0</v>
      </c>
      <c r="AG628" s="20">
        <f t="shared" si="87"/>
        <v>0</v>
      </c>
      <c r="AH628" s="20">
        <f t="shared" si="87"/>
        <v>0</v>
      </c>
      <c r="AI628" s="20">
        <f t="shared" si="87"/>
        <v>0</v>
      </c>
      <c r="AJ628" s="20">
        <f t="shared" si="87"/>
        <v>0</v>
      </c>
      <c r="AK628" s="20">
        <f t="shared" si="87"/>
        <v>0</v>
      </c>
    </row>
    <row r="629" spans="1:37">
      <c r="A629" s="94"/>
      <c r="B629" s="94"/>
      <c r="F629" s="94"/>
      <c r="G629" s="89">
        <v>2013</v>
      </c>
      <c r="H629" s="94"/>
      <c r="I629" s="94"/>
      <c r="J629" s="94"/>
      <c r="K629" s="356" t="str">
        <f t="shared" ca="1" si="89"/>
        <v>CFO/CFO</v>
      </c>
      <c r="L629" s="20">
        <f t="shared" si="88"/>
        <v>0</v>
      </c>
      <c r="M629" s="20">
        <f t="shared" si="88"/>
        <v>0</v>
      </c>
      <c r="N629" s="20">
        <f t="shared" si="88"/>
        <v>0</v>
      </c>
      <c r="O629" s="20">
        <f t="shared" si="88"/>
        <v>0</v>
      </c>
      <c r="P629" s="20">
        <f t="shared" si="88"/>
        <v>0</v>
      </c>
      <c r="Q629" s="20">
        <f t="shared" si="88"/>
        <v>0</v>
      </c>
      <c r="R629" s="20">
        <f t="shared" si="88"/>
        <v>0</v>
      </c>
      <c r="S629" s="20">
        <f t="shared" si="88"/>
        <v>0</v>
      </c>
      <c r="T629" s="20">
        <f t="shared" si="88"/>
        <v>0</v>
      </c>
      <c r="U629" s="20">
        <f t="shared" si="88"/>
        <v>0</v>
      </c>
      <c r="V629" s="20">
        <f t="shared" si="88"/>
        <v>0</v>
      </c>
      <c r="W629" s="20">
        <f t="shared" si="88"/>
        <v>0</v>
      </c>
      <c r="X629" s="20">
        <f t="shared" si="88"/>
        <v>0</v>
      </c>
      <c r="Y629" s="20">
        <f t="shared" si="88"/>
        <v>0</v>
      </c>
      <c r="Z629" s="20">
        <f t="shared" si="88"/>
        <v>0</v>
      </c>
      <c r="AA629" s="20">
        <f t="shared" si="88"/>
        <v>0</v>
      </c>
      <c r="AB629" s="20">
        <f t="shared" si="87"/>
        <v>0</v>
      </c>
      <c r="AC629" s="20">
        <f t="shared" si="87"/>
        <v>0</v>
      </c>
      <c r="AD629" s="20">
        <f t="shared" si="87"/>
        <v>0</v>
      </c>
      <c r="AE629" s="20">
        <f t="shared" si="87"/>
        <v>0</v>
      </c>
      <c r="AF629" s="20">
        <f t="shared" si="87"/>
        <v>0</v>
      </c>
      <c r="AG629" s="20">
        <f t="shared" si="87"/>
        <v>0</v>
      </c>
      <c r="AH629" s="20">
        <f t="shared" si="87"/>
        <v>0</v>
      </c>
      <c r="AI629" s="20">
        <f t="shared" si="87"/>
        <v>0</v>
      </c>
      <c r="AJ629" s="20">
        <f t="shared" si="87"/>
        <v>0</v>
      </c>
      <c r="AK629" s="20">
        <f t="shared" si="87"/>
        <v>0</v>
      </c>
    </row>
    <row r="630" spans="1:37">
      <c r="A630" s="94"/>
      <c r="B630" s="94"/>
      <c r="F630" s="94"/>
      <c r="G630" s="89">
        <v>2014</v>
      </c>
      <c r="H630" s="94"/>
      <c r="I630" s="94"/>
      <c r="J630" s="94"/>
      <c r="K630" s="356" t="str">
        <f t="shared" ca="1" si="89"/>
        <v>CFO/CFO</v>
      </c>
      <c r="L630" s="20">
        <f t="shared" si="88"/>
        <v>0</v>
      </c>
      <c r="M630" s="20">
        <f t="shared" si="88"/>
        <v>0</v>
      </c>
      <c r="N630" s="20">
        <f t="shared" si="88"/>
        <v>0</v>
      </c>
      <c r="O630" s="20">
        <f t="shared" si="88"/>
        <v>0</v>
      </c>
      <c r="P630" s="20">
        <f t="shared" si="88"/>
        <v>0</v>
      </c>
      <c r="Q630" s="20">
        <f t="shared" si="88"/>
        <v>0</v>
      </c>
      <c r="R630" s="20">
        <f t="shared" si="88"/>
        <v>0</v>
      </c>
      <c r="S630" s="20">
        <f t="shared" si="88"/>
        <v>0</v>
      </c>
      <c r="T630" s="20">
        <f t="shared" si="88"/>
        <v>0</v>
      </c>
      <c r="U630" s="20">
        <f t="shared" si="88"/>
        <v>0</v>
      </c>
      <c r="V630" s="20">
        <f t="shared" si="88"/>
        <v>0</v>
      </c>
      <c r="W630" s="20">
        <f t="shared" si="88"/>
        <v>0</v>
      </c>
      <c r="X630" s="20">
        <f t="shared" si="88"/>
        <v>0</v>
      </c>
      <c r="Y630" s="20">
        <f t="shared" si="88"/>
        <v>0</v>
      </c>
      <c r="Z630" s="20">
        <f t="shared" si="88"/>
        <v>0</v>
      </c>
      <c r="AA630" s="20">
        <f t="shared" si="88"/>
        <v>0</v>
      </c>
      <c r="AB630" s="20">
        <f t="shared" si="87"/>
        <v>0</v>
      </c>
      <c r="AC630" s="20">
        <f t="shared" si="87"/>
        <v>0</v>
      </c>
      <c r="AD630" s="20">
        <f t="shared" si="87"/>
        <v>0</v>
      </c>
      <c r="AE630" s="20">
        <f t="shared" si="87"/>
        <v>0</v>
      </c>
      <c r="AF630" s="20">
        <f t="shared" si="87"/>
        <v>0</v>
      </c>
      <c r="AG630" s="20">
        <f t="shared" si="87"/>
        <v>0</v>
      </c>
      <c r="AH630" s="20">
        <f t="shared" si="87"/>
        <v>0</v>
      </c>
      <c r="AI630" s="20">
        <f t="shared" si="87"/>
        <v>0</v>
      </c>
      <c r="AJ630" s="20">
        <f t="shared" si="87"/>
        <v>0</v>
      </c>
      <c r="AK630" s="20">
        <f t="shared" si="87"/>
        <v>0</v>
      </c>
    </row>
    <row r="631" spans="1:37">
      <c r="A631" s="94"/>
      <c r="B631" s="94"/>
      <c r="F631" s="94"/>
      <c r="G631" s="89">
        <v>2015</v>
      </c>
      <c r="H631" s="94"/>
      <c r="I631" s="94"/>
      <c r="J631" s="94"/>
      <c r="K631" s="356" t="str">
        <f t="shared" ca="1" si="89"/>
        <v>CFO/CFO</v>
      </c>
      <c r="L631" s="20">
        <f t="shared" si="88"/>
        <v>0</v>
      </c>
      <c r="M631" s="20">
        <f t="shared" si="88"/>
        <v>0</v>
      </c>
      <c r="N631" s="20">
        <f t="shared" si="88"/>
        <v>0</v>
      </c>
      <c r="O631" s="20">
        <f t="shared" si="88"/>
        <v>0</v>
      </c>
      <c r="P631" s="20">
        <f t="shared" si="88"/>
        <v>0</v>
      </c>
      <c r="Q631" s="20">
        <f t="shared" si="88"/>
        <v>0</v>
      </c>
      <c r="R631" s="20">
        <f t="shared" si="88"/>
        <v>0</v>
      </c>
      <c r="S631" s="20">
        <f t="shared" si="88"/>
        <v>0</v>
      </c>
      <c r="T631" s="20">
        <f t="shared" si="88"/>
        <v>0</v>
      </c>
      <c r="U631" s="20">
        <f t="shared" si="88"/>
        <v>0</v>
      </c>
      <c r="V631" s="20">
        <f t="shared" si="88"/>
        <v>0</v>
      </c>
      <c r="W631" s="20">
        <f t="shared" si="88"/>
        <v>0</v>
      </c>
      <c r="X631" s="20">
        <f t="shared" si="88"/>
        <v>0</v>
      </c>
      <c r="Y631" s="20">
        <f t="shared" si="88"/>
        <v>0</v>
      </c>
      <c r="Z631" s="20">
        <f t="shared" si="88"/>
        <v>0</v>
      </c>
      <c r="AA631" s="20">
        <f t="shared" si="88"/>
        <v>0</v>
      </c>
      <c r="AB631" s="20">
        <f t="shared" si="87"/>
        <v>0</v>
      </c>
      <c r="AC631" s="20">
        <f t="shared" si="87"/>
        <v>0</v>
      </c>
      <c r="AD631" s="20">
        <f t="shared" si="87"/>
        <v>0</v>
      </c>
      <c r="AE631" s="20">
        <f t="shared" si="87"/>
        <v>0</v>
      </c>
      <c r="AF631" s="20">
        <f t="shared" si="87"/>
        <v>0</v>
      </c>
      <c r="AG631" s="20">
        <f t="shared" si="87"/>
        <v>0</v>
      </c>
      <c r="AH631" s="20">
        <f t="shared" si="87"/>
        <v>0</v>
      </c>
      <c r="AI631" s="20">
        <f t="shared" si="87"/>
        <v>0</v>
      </c>
      <c r="AJ631" s="20">
        <f t="shared" si="87"/>
        <v>0</v>
      </c>
      <c r="AK631" s="20">
        <f t="shared" si="87"/>
        <v>0</v>
      </c>
    </row>
    <row r="632" spans="1:37">
      <c r="A632" s="94"/>
      <c r="B632" s="94"/>
      <c r="F632" s="94"/>
      <c r="G632" s="89">
        <v>2016</v>
      </c>
      <c r="H632" s="94"/>
      <c r="I632" s="94"/>
      <c r="J632" s="94"/>
      <c r="K632" s="356" t="str">
        <f t="shared" ca="1" si="89"/>
        <v>CFO/CFO</v>
      </c>
      <c r="L632" s="20">
        <f t="shared" si="88"/>
        <v>0</v>
      </c>
      <c r="M632" s="20">
        <f t="shared" si="88"/>
        <v>0</v>
      </c>
      <c r="N632" s="20">
        <f t="shared" si="88"/>
        <v>0</v>
      </c>
      <c r="O632" s="20">
        <f t="shared" si="88"/>
        <v>0</v>
      </c>
      <c r="P632" s="20">
        <f t="shared" si="88"/>
        <v>0</v>
      </c>
      <c r="Q632" s="20">
        <f t="shared" si="88"/>
        <v>0</v>
      </c>
      <c r="R632" s="20">
        <f t="shared" si="88"/>
        <v>0</v>
      </c>
      <c r="S632" s="20">
        <f t="shared" si="88"/>
        <v>0</v>
      </c>
      <c r="T632" s="20">
        <f t="shared" si="88"/>
        <v>0</v>
      </c>
      <c r="U632" s="20">
        <f t="shared" si="88"/>
        <v>0</v>
      </c>
      <c r="V632" s="20">
        <f t="shared" si="88"/>
        <v>0</v>
      </c>
      <c r="W632" s="20">
        <f t="shared" si="88"/>
        <v>0</v>
      </c>
      <c r="X632" s="20">
        <f t="shared" si="88"/>
        <v>0</v>
      </c>
      <c r="Y632" s="20">
        <f t="shared" si="88"/>
        <v>0</v>
      </c>
      <c r="Z632" s="20">
        <f t="shared" si="88"/>
        <v>0</v>
      </c>
      <c r="AA632" s="20">
        <f t="shared" si="88"/>
        <v>0</v>
      </c>
      <c r="AB632" s="20">
        <f t="shared" si="87"/>
        <v>0</v>
      </c>
      <c r="AC632" s="20">
        <f t="shared" si="87"/>
        <v>0</v>
      </c>
      <c r="AD632" s="20">
        <f t="shared" si="87"/>
        <v>0</v>
      </c>
      <c r="AE632" s="20">
        <f t="shared" si="87"/>
        <v>0</v>
      </c>
      <c r="AF632" s="20">
        <f t="shared" si="87"/>
        <v>0</v>
      </c>
      <c r="AG632" s="20">
        <f t="shared" si="87"/>
        <v>0</v>
      </c>
      <c r="AH632" s="20">
        <f t="shared" si="87"/>
        <v>0</v>
      </c>
      <c r="AI632" s="20">
        <f t="shared" si="87"/>
        <v>0</v>
      </c>
      <c r="AJ632" s="20">
        <f t="shared" si="87"/>
        <v>0</v>
      </c>
      <c r="AK632" s="20">
        <f t="shared" si="87"/>
        <v>0</v>
      </c>
    </row>
    <row r="633" spans="1:37">
      <c r="A633" s="94"/>
      <c r="B633" s="94"/>
      <c r="F633" s="94"/>
      <c r="G633" s="89">
        <v>2017</v>
      </c>
      <c r="H633" s="94"/>
      <c r="I633" s="94"/>
      <c r="J633" s="94"/>
      <c r="K633" s="356" t="str">
        <f t="shared" ca="1" si="89"/>
        <v>CFO/CFO</v>
      </c>
      <c r="L633" s="20">
        <f t="shared" si="88"/>
        <v>0</v>
      </c>
      <c r="M633" s="20">
        <f t="shared" si="88"/>
        <v>0</v>
      </c>
      <c r="N633" s="20">
        <f t="shared" si="88"/>
        <v>0</v>
      </c>
      <c r="O633" s="20">
        <f t="shared" si="88"/>
        <v>0</v>
      </c>
      <c r="P633" s="20">
        <f t="shared" si="88"/>
        <v>0</v>
      </c>
      <c r="Q633" s="20">
        <f t="shared" si="88"/>
        <v>0</v>
      </c>
      <c r="R633" s="20">
        <f t="shared" si="88"/>
        <v>0</v>
      </c>
      <c r="S633" s="20">
        <f t="shared" si="88"/>
        <v>0</v>
      </c>
      <c r="T633" s="20">
        <f t="shared" si="88"/>
        <v>0</v>
      </c>
      <c r="U633" s="20">
        <f t="shared" si="88"/>
        <v>0</v>
      </c>
      <c r="V633" s="20">
        <f t="shared" si="88"/>
        <v>0</v>
      </c>
      <c r="W633" s="20">
        <f t="shared" si="88"/>
        <v>0</v>
      </c>
      <c r="X633" s="20">
        <f t="shared" si="88"/>
        <v>0</v>
      </c>
      <c r="Y633" s="20">
        <f t="shared" si="88"/>
        <v>0</v>
      </c>
      <c r="Z633" s="20">
        <f t="shared" si="88"/>
        <v>0</v>
      </c>
      <c r="AA633" s="20">
        <f t="shared" si="88"/>
        <v>0</v>
      </c>
      <c r="AB633" s="20">
        <f t="shared" si="87"/>
        <v>0</v>
      </c>
      <c r="AC633" s="20">
        <f t="shared" si="87"/>
        <v>0</v>
      </c>
      <c r="AD633" s="20">
        <f t="shared" si="87"/>
        <v>0</v>
      </c>
      <c r="AE633" s="20">
        <f t="shared" si="87"/>
        <v>0</v>
      </c>
      <c r="AF633" s="20">
        <f t="shared" si="87"/>
        <v>0</v>
      </c>
      <c r="AG633" s="20">
        <f t="shared" si="87"/>
        <v>0</v>
      </c>
      <c r="AH633" s="20">
        <f t="shared" si="87"/>
        <v>0</v>
      </c>
      <c r="AI633" s="20">
        <f t="shared" si="87"/>
        <v>0</v>
      </c>
      <c r="AJ633" s="20">
        <f t="shared" si="87"/>
        <v>0</v>
      </c>
      <c r="AK633" s="20">
        <f t="shared" si="87"/>
        <v>0</v>
      </c>
    </row>
    <row r="634" spans="1:37">
      <c r="A634" s="94"/>
      <c r="B634" s="94"/>
      <c r="F634" s="94"/>
      <c r="G634" s="89">
        <v>2018</v>
      </c>
      <c r="H634" s="94"/>
      <c r="I634" s="94"/>
      <c r="J634" s="94"/>
      <c r="K634" s="356" t="str">
        <f t="shared" ca="1" si="89"/>
        <v>CFO/CFO</v>
      </c>
      <c r="L634" s="20">
        <f t="shared" si="88"/>
        <v>0</v>
      </c>
      <c r="M634" s="20">
        <f t="shared" si="88"/>
        <v>0</v>
      </c>
      <c r="N634" s="20">
        <f t="shared" si="88"/>
        <v>0</v>
      </c>
      <c r="O634" s="20">
        <f t="shared" si="88"/>
        <v>0</v>
      </c>
      <c r="P634" s="20">
        <f t="shared" si="88"/>
        <v>0</v>
      </c>
      <c r="Q634" s="20">
        <f t="shared" si="88"/>
        <v>0</v>
      </c>
      <c r="R634" s="20">
        <f t="shared" si="88"/>
        <v>0</v>
      </c>
      <c r="S634" s="20">
        <f t="shared" si="88"/>
        <v>0</v>
      </c>
      <c r="T634" s="20">
        <f t="shared" si="88"/>
        <v>0</v>
      </c>
      <c r="U634" s="20">
        <f t="shared" si="88"/>
        <v>0</v>
      </c>
      <c r="V634" s="20">
        <f t="shared" si="88"/>
        <v>0</v>
      </c>
      <c r="W634" s="20">
        <f t="shared" si="88"/>
        <v>0</v>
      </c>
      <c r="X634" s="20">
        <f t="shared" si="88"/>
        <v>0</v>
      </c>
      <c r="Y634" s="20">
        <f t="shared" si="88"/>
        <v>0</v>
      </c>
      <c r="Z634" s="20">
        <f t="shared" si="88"/>
        <v>0</v>
      </c>
      <c r="AA634" s="20">
        <f t="shared" si="88"/>
        <v>0</v>
      </c>
      <c r="AB634" s="20">
        <f t="shared" si="87"/>
        <v>0</v>
      </c>
      <c r="AC634" s="20">
        <f t="shared" si="87"/>
        <v>0</v>
      </c>
      <c r="AD634" s="20">
        <f t="shared" si="87"/>
        <v>0</v>
      </c>
      <c r="AE634" s="20">
        <f t="shared" si="87"/>
        <v>0</v>
      </c>
      <c r="AF634" s="20">
        <f t="shared" si="87"/>
        <v>0</v>
      </c>
      <c r="AG634" s="20">
        <f t="shared" si="87"/>
        <v>0</v>
      </c>
      <c r="AH634" s="20">
        <f t="shared" si="87"/>
        <v>0</v>
      </c>
      <c r="AI634" s="20">
        <f t="shared" si="87"/>
        <v>0</v>
      </c>
      <c r="AJ634" s="20">
        <f t="shared" si="87"/>
        <v>0</v>
      </c>
      <c r="AK634" s="20">
        <f t="shared" si="87"/>
        <v>0</v>
      </c>
    </row>
    <row r="635" spans="1:37">
      <c r="A635" s="94"/>
      <c r="B635" s="94"/>
      <c r="F635" s="94"/>
      <c r="G635" s="89">
        <v>2019</v>
      </c>
      <c r="H635" s="94"/>
      <c r="I635" s="94"/>
      <c r="J635" s="94"/>
      <c r="K635" s="356" t="str">
        <f t="shared" ca="1" si="89"/>
        <v>CFO/CFO</v>
      </c>
      <c r="L635" s="20">
        <f t="shared" si="88"/>
        <v>0</v>
      </c>
      <c r="M635" s="20">
        <f t="shared" si="88"/>
        <v>0</v>
      </c>
      <c r="N635" s="20">
        <f t="shared" si="88"/>
        <v>0</v>
      </c>
      <c r="O635" s="20">
        <f t="shared" si="88"/>
        <v>0</v>
      </c>
      <c r="P635" s="20">
        <f t="shared" si="88"/>
        <v>0</v>
      </c>
      <c r="Q635" s="20">
        <f t="shared" si="88"/>
        <v>0</v>
      </c>
      <c r="R635" s="20">
        <f t="shared" si="88"/>
        <v>0</v>
      </c>
      <c r="S635" s="20">
        <f t="shared" si="88"/>
        <v>0</v>
      </c>
      <c r="T635" s="20">
        <f t="shared" si="88"/>
        <v>0</v>
      </c>
      <c r="U635" s="20">
        <f t="shared" si="88"/>
        <v>0</v>
      </c>
      <c r="V635" s="20">
        <f t="shared" si="88"/>
        <v>0</v>
      </c>
      <c r="W635" s="20">
        <f t="shared" si="88"/>
        <v>0</v>
      </c>
      <c r="X635" s="20">
        <f t="shared" si="88"/>
        <v>0</v>
      </c>
      <c r="Y635" s="20">
        <f t="shared" si="88"/>
        <v>0</v>
      </c>
      <c r="Z635" s="20">
        <f t="shared" si="88"/>
        <v>0</v>
      </c>
      <c r="AA635" s="20">
        <f t="shared" si="88"/>
        <v>0</v>
      </c>
      <c r="AB635" s="20">
        <f t="shared" si="87"/>
        <v>0</v>
      </c>
      <c r="AC635" s="20">
        <f t="shared" si="87"/>
        <v>0</v>
      </c>
      <c r="AD635" s="20">
        <f t="shared" si="87"/>
        <v>0</v>
      </c>
      <c r="AE635" s="20">
        <f t="shared" si="87"/>
        <v>0</v>
      </c>
      <c r="AF635" s="20">
        <f t="shared" si="87"/>
        <v>0</v>
      </c>
      <c r="AG635" s="20">
        <f t="shared" si="87"/>
        <v>0</v>
      </c>
      <c r="AH635" s="20">
        <f t="shared" si="87"/>
        <v>0</v>
      </c>
      <c r="AI635" s="20">
        <f t="shared" si="87"/>
        <v>0</v>
      </c>
      <c r="AJ635" s="20">
        <f t="shared" si="87"/>
        <v>0</v>
      </c>
      <c r="AK635" s="20">
        <f t="shared" si="87"/>
        <v>0</v>
      </c>
    </row>
    <row r="636" spans="1:37">
      <c r="A636" s="94"/>
      <c r="B636" s="94"/>
      <c r="F636" s="94"/>
      <c r="G636" s="89">
        <v>2020</v>
      </c>
      <c r="H636" s="94"/>
      <c r="I636" s="94"/>
      <c r="J636" s="94"/>
      <c r="K636" s="356" t="str">
        <f t="shared" ca="1" si="89"/>
        <v>CFO/CFO</v>
      </c>
      <c r="L636" s="20">
        <f t="shared" si="88"/>
        <v>0</v>
      </c>
      <c r="M636" s="20">
        <f t="shared" si="88"/>
        <v>0</v>
      </c>
      <c r="N636" s="20">
        <f t="shared" si="88"/>
        <v>0</v>
      </c>
      <c r="O636" s="20">
        <f t="shared" si="88"/>
        <v>0</v>
      </c>
      <c r="P636" s="20">
        <f t="shared" si="88"/>
        <v>0</v>
      </c>
      <c r="Q636" s="20">
        <f t="shared" si="88"/>
        <v>0</v>
      </c>
      <c r="R636" s="20">
        <f t="shared" si="88"/>
        <v>0</v>
      </c>
      <c r="S636" s="20">
        <f t="shared" si="88"/>
        <v>0</v>
      </c>
      <c r="T636" s="20">
        <f t="shared" si="88"/>
        <v>0</v>
      </c>
      <c r="U636" s="20">
        <f t="shared" si="88"/>
        <v>0</v>
      </c>
      <c r="V636" s="20">
        <f t="shared" si="88"/>
        <v>0</v>
      </c>
      <c r="W636" s="20">
        <f t="shared" si="88"/>
        <v>0</v>
      </c>
      <c r="X636" s="20">
        <f t="shared" si="88"/>
        <v>0</v>
      </c>
      <c r="Y636" s="20">
        <f t="shared" si="88"/>
        <v>0</v>
      </c>
      <c r="Z636" s="20">
        <f t="shared" si="88"/>
        <v>0</v>
      </c>
      <c r="AA636" s="20">
        <f t="shared" si="88"/>
        <v>0</v>
      </c>
      <c r="AB636" s="20">
        <f t="shared" si="87"/>
        <v>0</v>
      </c>
      <c r="AC636" s="20">
        <f t="shared" si="87"/>
        <v>0</v>
      </c>
      <c r="AD636" s="20">
        <f t="shared" si="87"/>
        <v>0</v>
      </c>
      <c r="AE636" s="20">
        <f t="shared" si="87"/>
        <v>0</v>
      </c>
      <c r="AF636" s="20">
        <f t="shared" si="87"/>
        <v>0</v>
      </c>
      <c r="AG636" s="20">
        <f t="shared" si="87"/>
        <v>0</v>
      </c>
      <c r="AH636" s="20">
        <f t="shared" si="87"/>
        <v>0</v>
      </c>
      <c r="AI636" s="20">
        <f t="shared" si="87"/>
        <v>0</v>
      </c>
      <c r="AJ636" s="20">
        <f t="shared" si="87"/>
        <v>0</v>
      </c>
      <c r="AK636" s="20">
        <f t="shared" si="87"/>
        <v>0</v>
      </c>
    </row>
    <row r="637" spans="1:37">
      <c r="A637" s="94"/>
      <c r="B637" s="94"/>
      <c r="F637" s="94"/>
      <c r="G637" s="89">
        <v>2021</v>
      </c>
      <c r="H637" s="94"/>
      <c r="I637" s="94"/>
      <c r="J637" s="94"/>
      <c r="K637" s="356" t="str">
        <f t="shared" ca="1" si="89"/>
        <v>CFO/CFO</v>
      </c>
      <c r="L637" s="20">
        <f t="shared" si="88"/>
        <v>0</v>
      </c>
      <c r="M637" s="20">
        <f t="shared" si="88"/>
        <v>0</v>
      </c>
      <c r="N637" s="20">
        <f t="shared" si="88"/>
        <v>0</v>
      </c>
      <c r="O637" s="20">
        <f t="shared" si="88"/>
        <v>0</v>
      </c>
      <c r="P637" s="20">
        <f t="shared" si="88"/>
        <v>0</v>
      </c>
      <c r="Q637" s="20">
        <f t="shared" si="88"/>
        <v>0</v>
      </c>
      <c r="R637" s="20">
        <f t="shared" si="88"/>
        <v>0</v>
      </c>
      <c r="S637" s="20">
        <f t="shared" si="88"/>
        <v>0</v>
      </c>
      <c r="T637" s="20">
        <f t="shared" si="88"/>
        <v>0</v>
      </c>
      <c r="U637" s="20">
        <f t="shared" si="88"/>
        <v>0</v>
      </c>
      <c r="V637" s="20">
        <f t="shared" si="88"/>
        <v>0</v>
      </c>
      <c r="W637" s="20">
        <f t="shared" si="88"/>
        <v>0</v>
      </c>
      <c r="X637" s="20">
        <f t="shared" si="88"/>
        <v>0</v>
      </c>
      <c r="Y637" s="20">
        <f t="shared" si="88"/>
        <v>0</v>
      </c>
      <c r="Z637" s="20">
        <f t="shared" si="88"/>
        <v>0</v>
      </c>
      <c r="AA637" s="20">
        <f t="shared" ref="AA637:AK646" si="90">SUMIF($H$22:$H$513,$G637,AA$22:AA$513)</f>
        <v>0</v>
      </c>
      <c r="AB637" s="20">
        <f t="shared" si="90"/>
        <v>0</v>
      </c>
      <c r="AC637" s="20">
        <f t="shared" si="90"/>
        <v>0</v>
      </c>
      <c r="AD637" s="20">
        <f t="shared" si="90"/>
        <v>0</v>
      </c>
      <c r="AE637" s="20">
        <f t="shared" si="90"/>
        <v>0</v>
      </c>
      <c r="AF637" s="20">
        <f t="shared" si="90"/>
        <v>0</v>
      </c>
      <c r="AG637" s="20">
        <f t="shared" si="90"/>
        <v>0</v>
      </c>
      <c r="AH637" s="20">
        <f t="shared" si="90"/>
        <v>0</v>
      </c>
      <c r="AI637" s="20">
        <f t="shared" si="90"/>
        <v>0</v>
      </c>
      <c r="AJ637" s="20">
        <f t="shared" si="90"/>
        <v>0</v>
      </c>
      <c r="AK637" s="20">
        <f t="shared" si="90"/>
        <v>0</v>
      </c>
    </row>
    <row r="638" spans="1:37">
      <c r="A638" s="94"/>
      <c r="B638" s="94"/>
      <c r="F638" s="94"/>
      <c r="G638" s="89">
        <v>2022</v>
      </c>
      <c r="H638" s="94"/>
      <c r="I638" s="94"/>
      <c r="J638" s="94"/>
      <c r="K638" s="356" t="str">
        <f t="shared" ca="1" si="89"/>
        <v>CFO/CFO</v>
      </c>
      <c r="L638" s="20">
        <f t="shared" ref="L638:AA646" si="91">SUMIF($H$22:$H$513,$G638,L$22:L$513)</f>
        <v>0</v>
      </c>
      <c r="M638" s="20">
        <f t="shared" si="91"/>
        <v>0</v>
      </c>
      <c r="N638" s="20">
        <f t="shared" si="91"/>
        <v>0</v>
      </c>
      <c r="O638" s="20">
        <f t="shared" si="91"/>
        <v>0</v>
      </c>
      <c r="P638" s="20">
        <f t="shared" si="91"/>
        <v>0</v>
      </c>
      <c r="Q638" s="20">
        <f t="shared" si="91"/>
        <v>0</v>
      </c>
      <c r="R638" s="20">
        <f t="shared" si="91"/>
        <v>0</v>
      </c>
      <c r="S638" s="20">
        <f t="shared" si="91"/>
        <v>0</v>
      </c>
      <c r="T638" s="20">
        <f t="shared" si="91"/>
        <v>0</v>
      </c>
      <c r="U638" s="20">
        <f t="shared" si="91"/>
        <v>0</v>
      </c>
      <c r="V638" s="20">
        <f t="shared" si="91"/>
        <v>0</v>
      </c>
      <c r="W638" s="20">
        <f t="shared" si="91"/>
        <v>0</v>
      </c>
      <c r="X638" s="20">
        <f t="shared" si="91"/>
        <v>0</v>
      </c>
      <c r="Y638" s="20">
        <f t="shared" si="91"/>
        <v>0</v>
      </c>
      <c r="Z638" s="20">
        <f t="shared" si="91"/>
        <v>0</v>
      </c>
      <c r="AA638" s="20">
        <f t="shared" si="91"/>
        <v>0</v>
      </c>
      <c r="AB638" s="20">
        <f t="shared" si="90"/>
        <v>0</v>
      </c>
      <c r="AC638" s="20">
        <f t="shared" si="90"/>
        <v>0</v>
      </c>
      <c r="AD638" s="20">
        <f t="shared" si="90"/>
        <v>0</v>
      </c>
      <c r="AE638" s="20">
        <f t="shared" si="90"/>
        <v>0</v>
      </c>
      <c r="AF638" s="20">
        <f t="shared" si="90"/>
        <v>0</v>
      </c>
      <c r="AG638" s="20">
        <f t="shared" si="90"/>
        <v>0</v>
      </c>
      <c r="AH638" s="20">
        <f t="shared" si="90"/>
        <v>0</v>
      </c>
      <c r="AI638" s="20">
        <f t="shared" si="90"/>
        <v>0</v>
      </c>
      <c r="AJ638" s="20">
        <f t="shared" si="90"/>
        <v>0</v>
      </c>
      <c r="AK638" s="20">
        <f t="shared" si="90"/>
        <v>0</v>
      </c>
    </row>
    <row r="639" spans="1:37">
      <c r="A639" s="94"/>
      <c r="B639" s="94"/>
      <c r="F639" s="94"/>
      <c r="G639" s="89">
        <v>2023</v>
      </c>
      <c r="H639" s="94"/>
      <c r="I639" s="94"/>
      <c r="J639" s="94"/>
      <c r="K639" s="356" t="str">
        <f t="shared" ca="1" si="89"/>
        <v>CFO/CFO</v>
      </c>
      <c r="L639" s="20">
        <f t="shared" si="91"/>
        <v>0</v>
      </c>
      <c r="M639" s="20">
        <f t="shared" si="91"/>
        <v>0</v>
      </c>
      <c r="N639" s="20">
        <f t="shared" si="91"/>
        <v>0</v>
      </c>
      <c r="O639" s="20">
        <f t="shared" si="91"/>
        <v>0</v>
      </c>
      <c r="P639" s="20">
        <f t="shared" si="91"/>
        <v>0</v>
      </c>
      <c r="Q639" s="20">
        <f t="shared" si="91"/>
        <v>0</v>
      </c>
      <c r="R639" s="20">
        <f t="shared" si="91"/>
        <v>0</v>
      </c>
      <c r="S639" s="20">
        <f t="shared" si="91"/>
        <v>0</v>
      </c>
      <c r="T639" s="20">
        <f t="shared" si="91"/>
        <v>0</v>
      </c>
      <c r="U639" s="20">
        <f t="shared" si="91"/>
        <v>0</v>
      </c>
      <c r="V639" s="20">
        <f t="shared" si="91"/>
        <v>0</v>
      </c>
      <c r="W639" s="20">
        <f t="shared" si="91"/>
        <v>0</v>
      </c>
      <c r="X639" s="20">
        <f t="shared" si="91"/>
        <v>0</v>
      </c>
      <c r="Y639" s="20">
        <f t="shared" si="91"/>
        <v>0</v>
      </c>
      <c r="Z639" s="20">
        <f t="shared" si="91"/>
        <v>0</v>
      </c>
      <c r="AA639" s="20">
        <f t="shared" si="91"/>
        <v>0</v>
      </c>
      <c r="AB639" s="20">
        <f t="shared" si="90"/>
        <v>0</v>
      </c>
      <c r="AC639" s="20">
        <f t="shared" si="90"/>
        <v>0</v>
      </c>
      <c r="AD639" s="20">
        <f t="shared" si="90"/>
        <v>0</v>
      </c>
      <c r="AE639" s="20">
        <f t="shared" si="90"/>
        <v>0</v>
      </c>
      <c r="AF639" s="20">
        <f t="shared" si="90"/>
        <v>0</v>
      </c>
      <c r="AG639" s="20">
        <f t="shared" si="90"/>
        <v>0</v>
      </c>
      <c r="AH639" s="20">
        <f t="shared" si="90"/>
        <v>0</v>
      </c>
      <c r="AI639" s="20">
        <f t="shared" si="90"/>
        <v>0</v>
      </c>
      <c r="AJ639" s="20">
        <f t="shared" si="90"/>
        <v>0</v>
      </c>
      <c r="AK639" s="20">
        <f t="shared" si="90"/>
        <v>0</v>
      </c>
    </row>
    <row r="640" spans="1:37">
      <c r="A640" s="94"/>
      <c r="B640" s="94"/>
      <c r="F640" s="94"/>
      <c r="G640" s="89">
        <v>2024</v>
      </c>
      <c r="H640" s="94"/>
      <c r="I640" s="94"/>
      <c r="J640" s="94"/>
      <c r="K640" s="356" t="str">
        <f t="shared" ca="1" si="89"/>
        <v>CFO/CFO</v>
      </c>
      <c r="L640" s="20">
        <f t="shared" si="91"/>
        <v>0</v>
      </c>
      <c r="M640" s="20">
        <f t="shared" si="91"/>
        <v>0</v>
      </c>
      <c r="N640" s="20">
        <f t="shared" si="91"/>
        <v>0</v>
      </c>
      <c r="O640" s="20">
        <f t="shared" si="91"/>
        <v>0</v>
      </c>
      <c r="P640" s="20">
        <f t="shared" si="91"/>
        <v>0</v>
      </c>
      <c r="Q640" s="20">
        <f t="shared" si="91"/>
        <v>0</v>
      </c>
      <c r="R640" s="20">
        <f t="shared" si="91"/>
        <v>0</v>
      </c>
      <c r="S640" s="20">
        <f t="shared" si="91"/>
        <v>0</v>
      </c>
      <c r="T640" s="20">
        <f t="shared" si="91"/>
        <v>0</v>
      </c>
      <c r="U640" s="20">
        <f t="shared" si="91"/>
        <v>0</v>
      </c>
      <c r="V640" s="20">
        <f t="shared" si="91"/>
        <v>0</v>
      </c>
      <c r="W640" s="20">
        <f t="shared" si="91"/>
        <v>0</v>
      </c>
      <c r="X640" s="20">
        <f t="shared" si="91"/>
        <v>0</v>
      </c>
      <c r="Y640" s="20">
        <f t="shared" si="91"/>
        <v>0</v>
      </c>
      <c r="Z640" s="20">
        <f t="shared" si="91"/>
        <v>0</v>
      </c>
      <c r="AA640" s="20">
        <f t="shared" si="91"/>
        <v>0</v>
      </c>
      <c r="AB640" s="20">
        <f t="shared" si="90"/>
        <v>0</v>
      </c>
      <c r="AC640" s="20">
        <f t="shared" si="90"/>
        <v>0</v>
      </c>
      <c r="AD640" s="20">
        <f t="shared" si="90"/>
        <v>0</v>
      </c>
      <c r="AE640" s="20">
        <f t="shared" si="90"/>
        <v>0</v>
      </c>
      <c r="AF640" s="20">
        <f t="shared" si="90"/>
        <v>0</v>
      </c>
      <c r="AG640" s="20">
        <f t="shared" si="90"/>
        <v>0</v>
      </c>
      <c r="AH640" s="20">
        <f t="shared" si="90"/>
        <v>0</v>
      </c>
      <c r="AI640" s="20">
        <f t="shared" si="90"/>
        <v>0</v>
      </c>
      <c r="AJ640" s="20">
        <f t="shared" si="90"/>
        <v>0</v>
      </c>
      <c r="AK640" s="20">
        <f t="shared" si="90"/>
        <v>0</v>
      </c>
    </row>
    <row r="641" spans="1:37">
      <c r="A641" s="94"/>
      <c r="B641" s="94"/>
      <c r="F641" s="94"/>
      <c r="G641" s="89">
        <v>2025</v>
      </c>
      <c r="H641" s="94"/>
      <c r="I641" s="94"/>
      <c r="J641" s="94"/>
      <c r="K641" s="356" t="str">
        <f t="shared" ca="1" si="89"/>
        <v>CFO/CFO</v>
      </c>
      <c r="L641" s="20">
        <f t="shared" si="91"/>
        <v>0</v>
      </c>
      <c r="M641" s="20">
        <f t="shared" si="91"/>
        <v>0</v>
      </c>
      <c r="N641" s="20">
        <f t="shared" si="91"/>
        <v>0</v>
      </c>
      <c r="O641" s="20">
        <f t="shared" si="91"/>
        <v>0</v>
      </c>
      <c r="P641" s="20">
        <f t="shared" si="91"/>
        <v>0</v>
      </c>
      <c r="Q641" s="20">
        <f t="shared" si="91"/>
        <v>0</v>
      </c>
      <c r="R641" s="20">
        <f t="shared" si="91"/>
        <v>0</v>
      </c>
      <c r="S641" s="20">
        <f t="shared" si="91"/>
        <v>0</v>
      </c>
      <c r="T641" s="20">
        <f t="shared" si="91"/>
        <v>0</v>
      </c>
      <c r="U641" s="20">
        <f t="shared" si="91"/>
        <v>0</v>
      </c>
      <c r="V641" s="20">
        <f t="shared" si="91"/>
        <v>0</v>
      </c>
      <c r="W641" s="20">
        <f t="shared" si="91"/>
        <v>0</v>
      </c>
      <c r="X641" s="20">
        <f t="shared" si="91"/>
        <v>0</v>
      </c>
      <c r="Y641" s="20">
        <f t="shared" si="91"/>
        <v>0</v>
      </c>
      <c r="Z641" s="20">
        <f t="shared" si="91"/>
        <v>0</v>
      </c>
      <c r="AA641" s="20">
        <f t="shared" si="91"/>
        <v>0</v>
      </c>
      <c r="AB641" s="20">
        <f t="shared" si="90"/>
        <v>0</v>
      </c>
      <c r="AC641" s="20">
        <f t="shared" si="90"/>
        <v>0</v>
      </c>
      <c r="AD641" s="20">
        <f t="shared" si="90"/>
        <v>0</v>
      </c>
      <c r="AE641" s="20">
        <f t="shared" si="90"/>
        <v>0</v>
      </c>
      <c r="AF641" s="20">
        <f t="shared" si="90"/>
        <v>0</v>
      </c>
      <c r="AG641" s="20">
        <f t="shared" si="90"/>
        <v>0</v>
      </c>
      <c r="AH641" s="20">
        <f t="shared" si="90"/>
        <v>0</v>
      </c>
      <c r="AI641" s="20">
        <f t="shared" si="90"/>
        <v>0</v>
      </c>
      <c r="AJ641" s="20">
        <f t="shared" si="90"/>
        <v>0</v>
      </c>
      <c r="AK641" s="20">
        <f t="shared" si="90"/>
        <v>0</v>
      </c>
    </row>
    <row r="642" spans="1:37">
      <c r="A642" s="94"/>
      <c r="B642" s="94"/>
      <c r="F642" s="94"/>
      <c r="G642" s="89">
        <v>2026</v>
      </c>
      <c r="H642" s="94"/>
      <c r="I642" s="94"/>
      <c r="J642" s="94"/>
      <c r="K642" s="356" t="str">
        <f t="shared" ca="1" si="89"/>
        <v>CFO/CFO</v>
      </c>
      <c r="L642" s="20">
        <f t="shared" si="91"/>
        <v>0</v>
      </c>
      <c r="M642" s="20">
        <f t="shared" si="91"/>
        <v>0</v>
      </c>
      <c r="N642" s="20">
        <f t="shared" si="91"/>
        <v>0</v>
      </c>
      <c r="O642" s="20">
        <f t="shared" si="91"/>
        <v>0</v>
      </c>
      <c r="P642" s="20">
        <f t="shared" si="91"/>
        <v>0</v>
      </c>
      <c r="Q642" s="20">
        <f t="shared" si="91"/>
        <v>0</v>
      </c>
      <c r="R642" s="20">
        <f t="shared" si="91"/>
        <v>0</v>
      </c>
      <c r="S642" s="20">
        <f t="shared" si="91"/>
        <v>0</v>
      </c>
      <c r="T642" s="20">
        <f t="shared" si="91"/>
        <v>0</v>
      </c>
      <c r="U642" s="20">
        <f t="shared" si="91"/>
        <v>0</v>
      </c>
      <c r="V642" s="20">
        <f t="shared" si="91"/>
        <v>0</v>
      </c>
      <c r="W642" s="20">
        <f t="shared" si="91"/>
        <v>0</v>
      </c>
      <c r="X642" s="20">
        <f t="shared" si="91"/>
        <v>0</v>
      </c>
      <c r="Y642" s="20">
        <f t="shared" si="91"/>
        <v>0</v>
      </c>
      <c r="Z642" s="20">
        <f t="shared" si="91"/>
        <v>0</v>
      </c>
      <c r="AA642" s="20">
        <f t="shared" si="91"/>
        <v>0</v>
      </c>
      <c r="AB642" s="20">
        <f t="shared" si="90"/>
        <v>0</v>
      </c>
      <c r="AC642" s="20">
        <f t="shared" si="90"/>
        <v>0</v>
      </c>
      <c r="AD642" s="20">
        <f t="shared" si="90"/>
        <v>0</v>
      </c>
      <c r="AE642" s="20">
        <f t="shared" si="90"/>
        <v>0</v>
      </c>
      <c r="AF642" s="20">
        <f t="shared" si="90"/>
        <v>0</v>
      </c>
      <c r="AG642" s="20">
        <f t="shared" si="90"/>
        <v>0</v>
      </c>
      <c r="AH642" s="20">
        <f t="shared" si="90"/>
        <v>0</v>
      </c>
      <c r="AI642" s="20">
        <f t="shared" si="90"/>
        <v>0</v>
      </c>
      <c r="AJ642" s="20">
        <f t="shared" si="90"/>
        <v>0</v>
      </c>
      <c r="AK642" s="20">
        <f t="shared" si="90"/>
        <v>0</v>
      </c>
    </row>
    <row r="643" spans="1:37">
      <c r="A643" s="94"/>
      <c r="B643" s="94"/>
      <c r="F643" s="94"/>
      <c r="G643" s="89">
        <v>2027</v>
      </c>
      <c r="H643" s="94"/>
      <c r="I643" s="94"/>
      <c r="J643" s="94"/>
      <c r="K643" s="356" t="str">
        <f t="shared" ca="1" si="89"/>
        <v>CFO/CFO</v>
      </c>
      <c r="L643" s="20">
        <f t="shared" si="91"/>
        <v>0</v>
      </c>
      <c r="M643" s="20">
        <f t="shared" si="91"/>
        <v>0</v>
      </c>
      <c r="N643" s="20">
        <f t="shared" si="91"/>
        <v>0</v>
      </c>
      <c r="O643" s="20">
        <f t="shared" si="91"/>
        <v>0</v>
      </c>
      <c r="P643" s="20">
        <f t="shared" si="91"/>
        <v>0</v>
      </c>
      <c r="Q643" s="20">
        <f t="shared" si="91"/>
        <v>0</v>
      </c>
      <c r="R643" s="20">
        <f t="shared" si="91"/>
        <v>0</v>
      </c>
      <c r="S643" s="20">
        <f t="shared" si="91"/>
        <v>0</v>
      </c>
      <c r="T643" s="20">
        <f t="shared" si="91"/>
        <v>0</v>
      </c>
      <c r="U643" s="20">
        <f t="shared" si="91"/>
        <v>0</v>
      </c>
      <c r="V643" s="20">
        <f t="shared" si="91"/>
        <v>0</v>
      </c>
      <c r="W643" s="20">
        <f t="shared" si="91"/>
        <v>0</v>
      </c>
      <c r="X643" s="20">
        <f t="shared" si="91"/>
        <v>0</v>
      </c>
      <c r="Y643" s="20">
        <f t="shared" si="91"/>
        <v>0</v>
      </c>
      <c r="Z643" s="20">
        <f t="shared" si="91"/>
        <v>0</v>
      </c>
      <c r="AA643" s="20">
        <f t="shared" si="91"/>
        <v>0</v>
      </c>
      <c r="AB643" s="20">
        <f t="shared" si="90"/>
        <v>0</v>
      </c>
      <c r="AC643" s="20">
        <f t="shared" si="90"/>
        <v>0</v>
      </c>
      <c r="AD643" s="20">
        <f t="shared" si="90"/>
        <v>0</v>
      </c>
      <c r="AE643" s="20">
        <f t="shared" si="90"/>
        <v>0</v>
      </c>
      <c r="AF643" s="20">
        <f t="shared" si="90"/>
        <v>0</v>
      </c>
      <c r="AG643" s="20">
        <f t="shared" si="90"/>
        <v>0</v>
      </c>
      <c r="AH643" s="20">
        <f t="shared" si="90"/>
        <v>0</v>
      </c>
      <c r="AI643" s="20">
        <f t="shared" si="90"/>
        <v>0</v>
      </c>
      <c r="AJ643" s="20">
        <f t="shared" si="90"/>
        <v>0</v>
      </c>
      <c r="AK643" s="20">
        <f t="shared" si="90"/>
        <v>0</v>
      </c>
    </row>
    <row r="644" spans="1:37">
      <c r="A644" s="94"/>
      <c r="B644" s="94"/>
      <c r="F644" s="94"/>
      <c r="G644" s="89">
        <v>2028</v>
      </c>
      <c r="H644" s="94"/>
      <c r="I644" s="94"/>
      <c r="J644" s="94"/>
      <c r="K644" s="356" t="str">
        <f t="shared" ca="1" si="89"/>
        <v>CFO/CFO</v>
      </c>
      <c r="L644" s="20">
        <f t="shared" si="91"/>
        <v>0</v>
      </c>
      <c r="M644" s="20">
        <f t="shared" si="91"/>
        <v>0</v>
      </c>
      <c r="N644" s="20">
        <f t="shared" si="91"/>
        <v>0</v>
      </c>
      <c r="O644" s="20">
        <f t="shared" si="91"/>
        <v>0</v>
      </c>
      <c r="P644" s="20">
        <f t="shared" si="91"/>
        <v>0</v>
      </c>
      <c r="Q644" s="20">
        <f t="shared" si="91"/>
        <v>0</v>
      </c>
      <c r="R644" s="20">
        <f t="shared" si="91"/>
        <v>0</v>
      </c>
      <c r="S644" s="20">
        <f t="shared" si="91"/>
        <v>0</v>
      </c>
      <c r="T644" s="20">
        <f t="shared" si="91"/>
        <v>0</v>
      </c>
      <c r="U644" s="20">
        <f t="shared" si="91"/>
        <v>0</v>
      </c>
      <c r="V644" s="20">
        <f t="shared" si="91"/>
        <v>0</v>
      </c>
      <c r="W644" s="20">
        <f t="shared" si="91"/>
        <v>0</v>
      </c>
      <c r="X644" s="20">
        <f t="shared" si="91"/>
        <v>0</v>
      </c>
      <c r="Y644" s="20">
        <f t="shared" si="91"/>
        <v>0</v>
      </c>
      <c r="Z644" s="20">
        <f t="shared" si="91"/>
        <v>0</v>
      </c>
      <c r="AA644" s="20">
        <f t="shared" si="91"/>
        <v>0</v>
      </c>
      <c r="AB644" s="20">
        <f t="shared" si="90"/>
        <v>0</v>
      </c>
      <c r="AC644" s="20">
        <f t="shared" si="90"/>
        <v>0</v>
      </c>
      <c r="AD644" s="20">
        <f t="shared" si="90"/>
        <v>0</v>
      </c>
      <c r="AE644" s="20">
        <f t="shared" si="90"/>
        <v>0</v>
      </c>
      <c r="AF644" s="20">
        <f t="shared" si="90"/>
        <v>0</v>
      </c>
      <c r="AG644" s="20">
        <f t="shared" si="90"/>
        <v>0</v>
      </c>
      <c r="AH644" s="20">
        <f t="shared" si="90"/>
        <v>0</v>
      </c>
      <c r="AI644" s="20">
        <f t="shared" si="90"/>
        <v>0</v>
      </c>
      <c r="AJ644" s="20">
        <f t="shared" si="90"/>
        <v>0</v>
      </c>
      <c r="AK644" s="20">
        <f t="shared" si="90"/>
        <v>0</v>
      </c>
    </row>
    <row r="645" spans="1:37">
      <c r="A645" s="94"/>
      <c r="B645" s="94"/>
      <c r="F645" s="94"/>
      <c r="G645" s="89">
        <v>2029</v>
      </c>
      <c r="H645" s="94"/>
      <c r="I645" s="94"/>
      <c r="J645" s="94"/>
      <c r="K645" s="356" t="str">
        <f t="shared" ca="1" si="89"/>
        <v>CFO/CFO</v>
      </c>
      <c r="L645" s="20">
        <f t="shared" si="91"/>
        <v>0</v>
      </c>
      <c r="M645" s="20">
        <f t="shared" si="91"/>
        <v>0</v>
      </c>
      <c r="N645" s="20">
        <f t="shared" si="91"/>
        <v>0</v>
      </c>
      <c r="O645" s="20">
        <f t="shared" si="91"/>
        <v>0</v>
      </c>
      <c r="P645" s="20">
        <f t="shared" si="91"/>
        <v>0</v>
      </c>
      <c r="Q645" s="20">
        <f t="shared" si="91"/>
        <v>0</v>
      </c>
      <c r="R645" s="20">
        <f t="shared" si="91"/>
        <v>0</v>
      </c>
      <c r="S645" s="20">
        <f t="shared" si="91"/>
        <v>0</v>
      </c>
      <c r="T645" s="20">
        <f t="shared" si="91"/>
        <v>0</v>
      </c>
      <c r="U645" s="20">
        <f t="shared" si="91"/>
        <v>0</v>
      </c>
      <c r="V645" s="20">
        <f t="shared" si="91"/>
        <v>0</v>
      </c>
      <c r="W645" s="20">
        <f t="shared" si="91"/>
        <v>0</v>
      </c>
      <c r="X645" s="20">
        <f t="shared" si="91"/>
        <v>0</v>
      </c>
      <c r="Y645" s="20">
        <f t="shared" si="91"/>
        <v>0</v>
      </c>
      <c r="Z645" s="20">
        <f t="shared" si="91"/>
        <v>0</v>
      </c>
      <c r="AA645" s="20">
        <f t="shared" si="91"/>
        <v>0</v>
      </c>
      <c r="AB645" s="20">
        <f t="shared" si="90"/>
        <v>0</v>
      </c>
      <c r="AC645" s="20">
        <f t="shared" si="90"/>
        <v>0</v>
      </c>
      <c r="AD645" s="20">
        <f t="shared" si="90"/>
        <v>0</v>
      </c>
      <c r="AE645" s="20">
        <f t="shared" si="90"/>
        <v>0</v>
      </c>
      <c r="AF645" s="20">
        <f t="shared" si="90"/>
        <v>0</v>
      </c>
      <c r="AG645" s="20">
        <f t="shared" si="90"/>
        <v>0</v>
      </c>
      <c r="AH645" s="20">
        <f t="shared" si="90"/>
        <v>0</v>
      </c>
      <c r="AI645" s="20">
        <f t="shared" si="90"/>
        <v>0</v>
      </c>
      <c r="AJ645" s="20">
        <f t="shared" si="90"/>
        <v>0</v>
      </c>
      <c r="AK645" s="20">
        <f t="shared" si="90"/>
        <v>0</v>
      </c>
    </row>
    <row r="646" spans="1:37">
      <c r="A646" s="94"/>
      <c r="B646" s="94"/>
      <c r="F646" s="94"/>
      <c r="G646" s="89">
        <v>2030</v>
      </c>
      <c r="H646" s="94"/>
      <c r="I646" s="94"/>
      <c r="J646" s="94"/>
      <c r="K646" s="356" t="str">
        <f t="shared" ca="1" si="89"/>
        <v>CFO/CFO</v>
      </c>
      <c r="L646" s="20">
        <f t="shared" si="91"/>
        <v>0</v>
      </c>
      <c r="M646" s="20">
        <f t="shared" si="91"/>
        <v>0</v>
      </c>
      <c r="N646" s="20">
        <f t="shared" si="91"/>
        <v>0</v>
      </c>
      <c r="O646" s="20">
        <f t="shared" si="91"/>
        <v>0</v>
      </c>
      <c r="P646" s="20">
        <f t="shared" si="91"/>
        <v>0</v>
      </c>
      <c r="Q646" s="20">
        <f t="shared" si="91"/>
        <v>0</v>
      </c>
      <c r="R646" s="20">
        <f t="shared" si="91"/>
        <v>0</v>
      </c>
      <c r="S646" s="20">
        <f t="shared" si="91"/>
        <v>0</v>
      </c>
      <c r="T646" s="20">
        <f t="shared" si="91"/>
        <v>0</v>
      </c>
      <c r="U646" s="20">
        <f t="shared" si="91"/>
        <v>0</v>
      </c>
      <c r="V646" s="20">
        <f t="shared" si="91"/>
        <v>0</v>
      </c>
      <c r="W646" s="20">
        <f t="shared" si="91"/>
        <v>0</v>
      </c>
      <c r="X646" s="20">
        <f t="shared" si="91"/>
        <v>0</v>
      </c>
      <c r="Y646" s="20">
        <f t="shared" si="91"/>
        <v>0</v>
      </c>
      <c r="Z646" s="20">
        <f t="shared" si="91"/>
        <v>0</v>
      </c>
      <c r="AA646" s="20">
        <f t="shared" si="91"/>
        <v>0</v>
      </c>
      <c r="AB646" s="20">
        <f t="shared" si="90"/>
        <v>0</v>
      </c>
      <c r="AC646" s="20">
        <f t="shared" si="90"/>
        <v>0</v>
      </c>
      <c r="AD646" s="20">
        <f t="shared" si="90"/>
        <v>0</v>
      </c>
      <c r="AE646" s="20">
        <f t="shared" si="90"/>
        <v>0</v>
      </c>
      <c r="AF646" s="20">
        <f t="shared" si="90"/>
        <v>0</v>
      </c>
      <c r="AG646" s="20">
        <f t="shared" si="90"/>
        <v>0</v>
      </c>
      <c r="AH646" s="20">
        <f t="shared" si="90"/>
        <v>0</v>
      </c>
      <c r="AI646" s="20">
        <f t="shared" si="90"/>
        <v>0</v>
      </c>
      <c r="AJ646" s="20">
        <f t="shared" si="90"/>
        <v>0</v>
      </c>
      <c r="AK646" s="20">
        <f t="shared" si="90"/>
        <v>0</v>
      </c>
    </row>
    <row r="647" spans="1:37">
      <c r="A647" s="94"/>
      <c r="B647" s="94"/>
      <c r="F647" s="94"/>
    </row>
    <row r="648" spans="1:37">
      <c r="A648" s="94"/>
      <c r="B648" s="94"/>
      <c r="F648" s="94"/>
    </row>
    <row r="649" spans="1:37">
      <c r="A649" s="94"/>
      <c r="B649" s="94"/>
      <c r="F649" s="94"/>
    </row>
    <row r="650" spans="1:37">
      <c r="A650" s="94"/>
      <c r="B650" s="94"/>
      <c r="F650" s="94"/>
    </row>
    <row r="651" spans="1:37">
      <c r="A651" s="94"/>
      <c r="B651" s="94"/>
      <c r="F651" s="94"/>
    </row>
    <row r="652" spans="1:37">
      <c r="A652" s="94"/>
      <c r="B652" s="94"/>
      <c r="F652" s="94"/>
    </row>
    <row r="653" spans="1:37">
      <c r="A653" s="94"/>
      <c r="B653" s="94"/>
      <c r="F653" s="94"/>
    </row>
    <row r="654" spans="1:37">
      <c r="A654" s="94"/>
      <c r="B654" s="94"/>
      <c r="F654" s="94"/>
    </row>
    <row r="655" spans="1:37">
      <c r="A655" s="94"/>
      <c r="B655" s="94"/>
      <c r="F655" s="94"/>
    </row>
    <row r="656" spans="1:37">
      <c r="A656" s="94"/>
      <c r="B656" s="94"/>
      <c r="F656" s="94"/>
    </row>
    <row r="657" spans="1:6">
      <c r="A657" s="94"/>
      <c r="B657" s="94"/>
      <c r="F657" s="94"/>
    </row>
    <row r="658" spans="1:6">
      <c r="A658" s="94"/>
      <c r="B658" s="94"/>
      <c r="F658" s="94"/>
    </row>
    <row r="659" spans="1:6">
      <c r="A659" s="94"/>
      <c r="B659" s="94"/>
      <c r="F659" s="94"/>
    </row>
    <row r="660" spans="1:6">
      <c r="A660" s="94"/>
      <c r="B660" s="94"/>
      <c r="F660" s="94"/>
    </row>
    <row r="661" spans="1:6">
      <c r="A661" s="94"/>
      <c r="B661" s="94"/>
      <c r="F661" s="94"/>
    </row>
    <row r="662" spans="1:6">
      <c r="A662" s="94"/>
      <c r="B662" s="94"/>
      <c r="F662" s="94"/>
    </row>
    <row r="663" spans="1:6">
      <c r="A663" s="94"/>
      <c r="B663" s="94"/>
      <c r="F663" s="94"/>
    </row>
    <row r="664" spans="1:6">
      <c r="A664" s="94"/>
      <c r="B664" s="94"/>
      <c r="F664" s="94"/>
    </row>
    <row r="665" spans="1:6">
      <c r="A665" s="94"/>
      <c r="B665" s="94"/>
      <c r="F665" s="94"/>
    </row>
    <row r="666" spans="1:6">
      <c r="A666" s="94"/>
      <c r="B666" s="94"/>
      <c r="F666" s="94"/>
    </row>
    <row r="667" spans="1:6">
      <c r="A667" s="94"/>
      <c r="B667" s="94"/>
      <c r="F667" s="94"/>
    </row>
    <row r="668" spans="1:6">
      <c r="A668" s="94"/>
      <c r="B668" s="94"/>
      <c r="F668" s="94"/>
    </row>
    <row r="669" spans="1:6">
      <c r="A669" s="94"/>
      <c r="B669" s="94"/>
      <c r="F669" s="94"/>
    </row>
    <row r="670" spans="1:6">
      <c r="A670" s="94"/>
      <c r="B670" s="94"/>
      <c r="F670" s="94"/>
    </row>
    <row r="671" spans="1:6">
      <c r="A671" s="94"/>
      <c r="B671" s="94"/>
      <c r="F671" s="94"/>
    </row>
    <row r="672" spans="1:6">
      <c r="A672" s="94"/>
      <c r="B672" s="94"/>
      <c r="F672" s="94"/>
    </row>
    <row r="673" spans="1:33">
      <c r="A673" s="94"/>
      <c r="B673" s="94"/>
      <c r="F673" s="94"/>
      <c r="I673" s="94"/>
      <c r="J673" s="94"/>
      <c r="K673" s="94"/>
      <c r="U673" s="94"/>
      <c r="V673" s="94"/>
      <c r="W673" s="94"/>
      <c r="X673" s="94"/>
      <c r="Y673" s="94"/>
      <c r="Z673" s="94"/>
      <c r="AA673" s="94"/>
      <c r="AB673" s="94"/>
      <c r="AC673" s="94"/>
      <c r="AD673" s="94"/>
      <c r="AE673" s="94"/>
      <c r="AF673" s="94"/>
      <c r="AG673" s="94"/>
    </row>
    <row r="674" spans="1:33">
      <c r="A674" s="94"/>
      <c r="B674" s="94"/>
      <c r="F674" s="94"/>
      <c r="I674" s="94"/>
      <c r="J674" s="94"/>
      <c r="K674" s="94"/>
      <c r="U674" s="94"/>
      <c r="V674" s="94"/>
      <c r="W674" s="94"/>
      <c r="X674" s="94"/>
      <c r="Y674" s="94"/>
      <c r="Z674" s="94"/>
      <c r="AA674" s="94"/>
      <c r="AB674" s="94"/>
      <c r="AC674" s="94"/>
      <c r="AD674" s="94"/>
      <c r="AE674" s="94"/>
      <c r="AF674" s="94"/>
      <c r="AG674" s="94"/>
    </row>
    <row r="675" spans="1:33">
      <c r="A675" s="94"/>
      <c r="B675" s="94"/>
      <c r="F675" s="94"/>
      <c r="I675" s="94"/>
      <c r="J675" s="94"/>
      <c r="K675" s="94"/>
      <c r="U675" s="94"/>
      <c r="V675" s="94"/>
      <c r="W675" s="94"/>
      <c r="X675" s="94"/>
      <c r="Y675" s="94"/>
      <c r="Z675" s="94"/>
      <c r="AA675" s="94"/>
      <c r="AB675" s="94"/>
      <c r="AC675" s="94"/>
      <c r="AD675" s="94"/>
      <c r="AE675" s="94"/>
      <c r="AF675" s="94"/>
      <c r="AG675" s="94"/>
    </row>
    <row r="676" spans="1:33">
      <c r="A676" s="94"/>
      <c r="B676" s="94"/>
      <c r="F676" s="94"/>
      <c r="I676" s="94"/>
      <c r="J676" s="94"/>
      <c r="K676" s="94"/>
      <c r="U676" s="94"/>
      <c r="V676" s="94"/>
      <c r="W676" s="94"/>
      <c r="X676" s="94"/>
      <c r="Y676" s="94"/>
      <c r="Z676" s="94"/>
      <c r="AA676" s="94"/>
      <c r="AB676" s="94"/>
      <c r="AC676" s="94"/>
      <c r="AD676" s="94"/>
      <c r="AE676" s="94"/>
      <c r="AF676" s="94"/>
      <c r="AG676" s="94"/>
    </row>
    <row r="677" spans="1:33">
      <c r="A677" s="94"/>
      <c r="B677" s="94"/>
      <c r="F677" s="94"/>
      <c r="I677" s="94"/>
      <c r="J677" s="94"/>
      <c r="K677" s="94"/>
      <c r="U677" s="94"/>
      <c r="V677" s="94"/>
      <c r="W677" s="94"/>
      <c r="X677" s="94"/>
      <c r="Y677" s="94"/>
      <c r="Z677" s="94"/>
      <c r="AA677" s="94"/>
      <c r="AB677" s="94"/>
      <c r="AC677" s="94"/>
      <c r="AD677" s="94"/>
      <c r="AE677" s="94"/>
      <c r="AF677" s="94"/>
      <c r="AG677" s="94"/>
    </row>
    <row r="678" spans="1:33">
      <c r="A678" s="94"/>
      <c r="B678" s="94"/>
      <c r="F678" s="94"/>
      <c r="I678" s="94"/>
      <c r="J678" s="94"/>
      <c r="K678" s="94"/>
      <c r="U678" s="94"/>
      <c r="V678" s="94"/>
      <c r="W678" s="94"/>
      <c r="X678" s="94"/>
      <c r="Y678" s="94"/>
      <c r="Z678" s="94"/>
      <c r="AA678" s="94"/>
      <c r="AB678" s="94"/>
      <c r="AC678" s="94"/>
      <c r="AD678" s="94"/>
      <c r="AE678" s="94"/>
      <c r="AF678" s="94"/>
      <c r="AG678" s="94"/>
    </row>
    <row r="679" spans="1:33">
      <c r="A679" s="94"/>
      <c r="B679" s="94"/>
      <c r="F679" s="94"/>
      <c r="I679" s="94"/>
      <c r="J679" s="94"/>
      <c r="K679" s="94"/>
      <c r="U679" s="94"/>
      <c r="V679" s="94"/>
      <c r="W679" s="94"/>
      <c r="X679" s="94"/>
      <c r="Y679" s="94"/>
      <c r="Z679" s="94"/>
      <c r="AA679" s="94"/>
      <c r="AB679" s="94"/>
      <c r="AC679" s="94"/>
      <c r="AD679" s="94"/>
      <c r="AE679" s="94"/>
      <c r="AF679" s="94"/>
      <c r="AG679" s="94"/>
    </row>
    <row r="680" spans="1:33">
      <c r="A680" s="94"/>
      <c r="B680" s="94"/>
      <c r="F680" s="94"/>
      <c r="I680" s="94"/>
      <c r="J680" s="94"/>
      <c r="K680" s="94"/>
      <c r="U680" s="94"/>
      <c r="V680" s="94"/>
      <c r="W680" s="94"/>
      <c r="X680" s="94"/>
      <c r="Y680" s="94"/>
      <c r="Z680" s="94"/>
      <c r="AA680" s="94"/>
      <c r="AB680" s="94"/>
      <c r="AC680" s="94"/>
      <c r="AD680" s="94"/>
      <c r="AE680" s="94"/>
      <c r="AF680" s="94"/>
      <c r="AG680" s="94"/>
    </row>
    <row r="681" spans="1:33">
      <c r="A681" s="94"/>
      <c r="B681" s="94"/>
      <c r="F681" s="94"/>
      <c r="I681" s="94"/>
      <c r="J681" s="94"/>
      <c r="K681" s="94"/>
      <c r="U681" s="94"/>
      <c r="V681" s="94"/>
      <c r="W681" s="94"/>
      <c r="X681" s="94"/>
      <c r="Y681" s="94"/>
      <c r="Z681" s="94"/>
      <c r="AA681" s="94"/>
      <c r="AB681" s="94"/>
      <c r="AC681" s="94"/>
      <c r="AD681" s="94"/>
      <c r="AE681" s="94"/>
      <c r="AF681" s="94"/>
      <c r="AG681" s="94"/>
    </row>
    <row r="682" spans="1:33">
      <c r="A682" s="94"/>
      <c r="B682" s="94"/>
      <c r="F682" s="94"/>
      <c r="I682" s="94"/>
      <c r="J682" s="94"/>
      <c r="K682" s="94"/>
      <c r="U682" s="94"/>
      <c r="V682" s="94"/>
      <c r="W682" s="94"/>
      <c r="X682" s="94"/>
      <c r="Y682" s="94"/>
      <c r="Z682" s="94"/>
      <c r="AA682" s="94"/>
      <c r="AB682" s="94"/>
      <c r="AC682" s="94"/>
      <c r="AD682" s="94"/>
      <c r="AE682" s="94"/>
      <c r="AF682" s="94"/>
      <c r="AG682" s="94"/>
    </row>
    <row r="683" spans="1:33">
      <c r="A683" s="94"/>
      <c r="B683" s="94"/>
      <c r="F683" s="94"/>
      <c r="I683" s="94"/>
      <c r="J683" s="94"/>
      <c r="K683" s="94"/>
      <c r="U683" s="94"/>
      <c r="V683" s="94"/>
      <c r="W683" s="94"/>
      <c r="X683" s="94"/>
      <c r="Y683" s="94"/>
      <c r="Z683" s="94"/>
      <c r="AA683" s="94"/>
      <c r="AB683" s="94"/>
      <c r="AC683" s="94"/>
      <c r="AD683" s="94"/>
      <c r="AE683" s="94"/>
      <c r="AF683" s="94"/>
      <c r="AG683" s="94"/>
    </row>
    <row r="684" spans="1:33">
      <c r="A684" s="94"/>
      <c r="B684" s="94"/>
      <c r="F684" s="94"/>
      <c r="I684" s="94"/>
      <c r="J684" s="94"/>
      <c r="K684" s="94"/>
      <c r="U684" s="94"/>
      <c r="V684" s="94"/>
      <c r="W684" s="94"/>
      <c r="X684" s="94"/>
      <c r="Y684" s="94"/>
      <c r="Z684" s="94"/>
      <c r="AA684" s="94"/>
      <c r="AB684" s="94"/>
      <c r="AC684" s="94"/>
      <c r="AD684" s="94"/>
      <c r="AE684" s="94"/>
      <c r="AF684" s="94"/>
      <c r="AG684" s="94"/>
    </row>
    <row r="685" spans="1:33">
      <c r="A685" s="94"/>
      <c r="B685" s="94"/>
      <c r="F685" s="94"/>
      <c r="I685" s="94"/>
      <c r="J685" s="94"/>
      <c r="K685" s="94"/>
      <c r="U685" s="94"/>
      <c r="V685" s="94"/>
      <c r="W685" s="94"/>
      <c r="X685" s="94"/>
      <c r="Y685" s="94"/>
      <c r="Z685" s="94"/>
      <c r="AA685" s="94"/>
      <c r="AB685" s="94"/>
      <c r="AC685" s="94"/>
      <c r="AD685" s="94"/>
      <c r="AE685" s="94"/>
      <c r="AF685" s="94"/>
      <c r="AG685" s="94"/>
    </row>
    <row r="686" spans="1:33">
      <c r="A686" s="94"/>
      <c r="B686" s="94"/>
      <c r="F686" s="94"/>
      <c r="I686" s="94"/>
      <c r="J686" s="94"/>
      <c r="K686" s="94"/>
      <c r="U686" s="94"/>
      <c r="V686" s="94"/>
      <c r="W686" s="94"/>
      <c r="X686" s="94"/>
      <c r="Y686" s="94"/>
      <c r="Z686" s="94"/>
      <c r="AA686" s="94"/>
      <c r="AB686" s="94"/>
      <c r="AC686" s="94"/>
      <c r="AD686" s="94"/>
      <c r="AE686" s="94"/>
      <c r="AF686" s="94"/>
      <c r="AG686" s="94"/>
    </row>
    <row r="687" spans="1:33">
      <c r="A687" s="94"/>
      <c r="B687" s="94"/>
      <c r="F687" s="94"/>
      <c r="I687" s="94"/>
      <c r="J687" s="94"/>
      <c r="K687" s="94"/>
      <c r="U687" s="94"/>
      <c r="V687" s="94"/>
      <c r="W687" s="94"/>
      <c r="X687" s="94"/>
      <c r="Y687" s="94"/>
      <c r="Z687" s="94"/>
      <c r="AA687" s="94"/>
      <c r="AB687" s="94"/>
      <c r="AC687" s="94"/>
      <c r="AD687" s="94"/>
      <c r="AE687" s="94"/>
      <c r="AF687" s="94"/>
      <c r="AG687" s="94"/>
    </row>
    <row r="688" spans="1:33">
      <c r="A688" s="94"/>
      <c r="B688" s="94"/>
      <c r="F688" s="94"/>
      <c r="I688" s="94"/>
      <c r="J688" s="94"/>
      <c r="K688" s="94"/>
      <c r="U688" s="94"/>
      <c r="V688" s="94"/>
      <c r="W688" s="94"/>
      <c r="X688" s="94"/>
      <c r="Y688" s="94"/>
      <c r="Z688" s="94"/>
      <c r="AA688" s="94"/>
      <c r="AB688" s="94"/>
      <c r="AC688" s="94"/>
      <c r="AD688" s="94"/>
      <c r="AE688" s="94"/>
      <c r="AF688" s="94"/>
      <c r="AG688" s="94"/>
    </row>
    <row r="689" spans="1:33">
      <c r="A689" s="94"/>
      <c r="B689" s="94"/>
      <c r="F689" s="94"/>
      <c r="I689" s="94"/>
      <c r="J689" s="94"/>
      <c r="K689" s="94"/>
      <c r="U689" s="94"/>
      <c r="V689" s="94"/>
      <c r="W689" s="94"/>
      <c r="X689" s="94"/>
      <c r="Y689" s="94"/>
      <c r="Z689" s="94"/>
      <c r="AA689" s="94"/>
      <c r="AB689" s="94"/>
      <c r="AC689" s="94"/>
      <c r="AD689" s="94"/>
      <c r="AE689" s="94"/>
      <c r="AF689" s="94"/>
      <c r="AG689" s="94"/>
    </row>
    <row r="690" spans="1:33">
      <c r="A690" s="94"/>
      <c r="B690" s="94"/>
      <c r="F690" s="94"/>
      <c r="I690" s="94"/>
      <c r="J690" s="94"/>
      <c r="K690" s="94"/>
      <c r="U690" s="94"/>
      <c r="V690" s="94"/>
      <c r="W690" s="94"/>
      <c r="X690" s="94"/>
      <c r="Y690" s="94"/>
      <c r="Z690" s="94"/>
      <c r="AA690" s="94"/>
      <c r="AB690" s="94"/>
      <c r="AC690" s="94"/>
      <c r="AD690" s="94"/>
      <c r="AE690" s="94"/>
      <c r="AF690" s="94"/>
      <c r="AG690" s="94"/>
    </row>
    <row r="691" spans="1:33">
      <c r="A691" s="94"/>
      <c r="B691" s="94"/>
      <c r="F691" s="94"/>
      <c r="I691" s="94"/>
      <c r="J691" s="94"/>
      <c r="K691" s="94"/>
      <c r="U691" s="94"/>
      <c r="V691" s="94"/>
      <c r="W691" s="94"/>
      <c r="X691" s="94"/>
      <c r="Y691" s="94"/>
      <c r="Z691" s="94"/>
      <c r="AA691" s="94"/>
      <c r="AB691" s="94"/>
      <c r="AC691" s="94"/>
      <c r="AD691" s="94"/>
      <c r="AE691" s="94"/>
      <c r="AF691" s="94"/>
      <c r="AG691" s="94"/>
    </row>
    <row r="692" spans="1:33">
      <c r="A692" s="94"/>
      <c r="B692" s="94"/>
      <c r="F692" s="94"/>
      <c r="I692" s="94"/>
      <c r="J692" s="94"/>
      <c r="K692" s="94"/>
      <c r="U692" s="94"/>
      <c r="V692" s="94"/>
      <c r="W692" s="94"/>
      <c r="X692" s="94"/>
      <c r="Y692" s="94"/>
      <c r="Z692" s="94"/>
      <c r="AA692" s="94"/>
      <c r="AB692" s="94"/>
      <c r="AC692" s="94"/>
      <c r="AD692" s="94"/>
      <c r="AE692" s="94"/>
      <c r="AF692" s="94"/>
      <c r="AG692" s="94"/>
    </row>
    <row r="693" spans="1:33">
      <c r="A693" s="94"/>
      <c r="B693" s="94"/>
      <c r="F693" s="94"/>
      <c r="I693" s="94"/>
      <c r="J693" s="94"/>
      <c r="K693" s="94"/>
      <c r="U693" s="94"/>
      <c r="V693" s="94"/>
      <c r="W693" s="94"/>
      <c r="X693" s="94"/>
      <c r="Y693" s="94"/>
      <c r="Z693" s="94"/>
      <c r="AA693" s="94"/>
      <c r="AB693" s="94"/>
      <c r="AC693" s="94"/>
      <c r="AD693" s="94"/>
      <c r="AE693" s="94"/>
      <c r="AF693" s="94"/>
      <c r="AG693" s="94"/>
    </row>
    <row r="694" spans="1:33">
      <c r="A694" s="94"/>
      <c r="B694" s="94"/>
      <c r="F694" s="94"/>
      <c r="I694" s="94"/>
      <c r="J694" s="94"/>
      <c r="K694" s="94"/>
      <c r="U694" s="94"/>
      <c r="V694" s="94"/>
      <c r="W694" s="94"/>
      <c r="X694" s="94"/>
      <c r="Y694" s="94"/>
      <c r="Z694" s="94"/>
      <c r="AA694" s="94"/>
      <c r="AB694" s="94"/>
      <c r="AC694" s="94"/>
      <c r="AD694" s="94"/>
      <c r="AE694" s="94"/>
      <c r="AF694" s="94"/>
      <c r="AG694" s="94"/>
    </row>
    <row r="695" spans="1:33">
      <c r="A695" s="94"/>
      <c r="B695" s="94"/>
      <c r="F695" s="94"/>
      <c r="I695" s="94"/>
      <c r="J695" s="94"/>
      <c r="K695" s="94"/>
      <c r="U695" s="94"/>
      <c r="V695" s="94"/>
      <c r="W695" s="94"/>
      <c r="X695" s="94"/>
      <c r="Y695" s="94"/>
      <c r="Z695" s="94"/>
      <c r="AA695" s="94"/>
      <c r="AB695" s="94"/>
      <c r="AC695" s="94"/>
      <c r="AD695" s="94"/>
      <c r="AE695" s="94"/>
      <c r="AF695" s="94"/>
      <c r="AG695" s="94"/>
    </row>
    <row r="696" spans="1:33">
      <c r="A696" s="94"/>
      <c r="B696" s="94"/>
      <c r="F696" s="94"/>
      <c r="I696" s="94"/>
      <c r="J696" s="94"/>
      <c r="K696" s="94"/>
      <c r="U696" s="94"/>
      <c r="V696" s="94"/>
      <c r="W696" s="94"/>
      <c r="X696" s="94"/>
      <c r="Y696" s="94"/>
      <c r="Z696" s="94"/>
      <c r="AA696" s="94"/>
      <c r="AB696" s="94"/>
      <c r="AC696" s="94"/>
      <c r="AD696" s="94"/>
      <c r="AE696" s="94"/>
      <c r="AF696" s="94"/>
      <c r="AG696" s="94"/>
    </row>
    <row r="697" spans="1:33">
      <c r="A697" s="94"/>
      <c r="B697" s="94"/>
      <c r="F697" s="94"/>
      <c r="I697" s="94"/>
      <c r="J697" s="94"/>
      <c r="K697" s="94"/>
      <c r="U697" s="94"/>
      <c r="V697" s="94"/>
      <c r="W697" s="94"/>
      <c r="X697" s="94"/>
      <c r="Y697" s="94"/>
      <c r="Z697" s="94"/>
      <c r="AA697" s="94"/>
      <c r="AB697" s="94"/>
      <c r="AC697" s="94"/>
      <c r="AD697" s="94"/>
      <c r="AE697" s="94"/>
      <c r="AF697" s="94"/>
      <c r="AG697" s="94"/>
    </row>
    <row r="698" spans="1:33">
      <c r="A698" s="94"/>
      <c r="B698" s="94"/>
      <c r="F698" s="94"/>
      <c r="I698" s="94"/>
      <c r="J698" s="94"/>
      <c r="K698" s="94"/>
      <c r="U698" s="94"/>
      <c r="V698" s="94"/>
      <c r="W698" s="94"/>
      <c r="X698" s="94"/>
      <c r="Y698" s="94"/>
      <c r="Z698" s="94"/>
      <c r="AA698" s="94"/>
      <c r="AB698" s="94"/>
      <c r="AC698" s="94"/>
      <c r="AD698" s="94"/>
      <c r="AE698" s="94"/>
      <c r="AF698" s="94"/>
      <c r="AG698" s="94"/>
    </row>
    <row r="699" spans="1:33">
      <c r="A699" s="94"/>
      <c r="B699" s="94"/>
      <c r="F699" s="94"/>
      <c r="I699" s="94"/>
      <c r="J699" s="94"/>
      <c r="K699" s="94"/>
      <c r="U699" s="94"/>
      <c r="V699" s="94"/>
      <c r="W699" s="94"/>
      <c r="X699" s="94"/>
      <c r="Y699" s="94"/>
      <c r="Z699" s="94"/>
      <c r="AA699" s="94"/>
      <c r="AB699" s="94"/>
      <c r="AC699" s="94"/>
      <c r="AD699" s="94"/>
      <c r="AE699" s="94"/>
      <c r="AF699" s="94"/>
      <c r="AG699" s="94"/>
    </row>
    <row r="700" spans="1:33">
      <c r="A700" s="94"/>
      <c r="B700" s="94"/>
      <c r="F700" s="94"/>
      <c r="I700" s="94"/>
      <c r="J700" s="94"/>
      <c r="K700" s="94"/>
      <c r="U700" s="94"/>
      <c r="V700" s="94"/>
      <c r="W700" s="94"/>
      <c r="X700" s="94"/>
      <c r="Y700" s="94"/>
      <c r="Z700" s="94"/>
      <c r="AA700" s="94"/>
      <c r="AB700" s="94"/>
      <c r="AC700" s="94"/>
      <c r="AD700" s="94"/>
      <c r="AE700" s="94"/>
      <c r="AF700" s="94"/>
      <c r="AG700" s="94"/>
    </row>
    <row r="701" spans="1:33">
      <c r="A701" s="94"/>
      <c r="B701" s="94"/>
      <c r="F701" s="94"/>
      <c r="I701" s="94"/>
      <c r="J701" s="94"/>
      <c r="K701" s="94"/>
      <c r="U701" s="94"/>
      <c r="V701" s="94"/>
      <c r="W701" s="94"/>
      <c r="X701" s="94"/>
      <c r="Y701" s="94"/>
      <c r="Z701" s="94"/>
      <c r="AA701" s="94"/>
      <c r="AB701" s="94"/>
      <c r="AC701" s="94"/>
      <c r="AD701" s="94"/>
      <c r="AE701" s="94"/>
      <c r="AF701" s="94"/>
      <c r="AG701" s="94"/>
    </row>
    <row r="702" spans="1:33">
      <c r="A702" s="94"/>
      <c r="B702" s="94"/>
      <c r="F702" s="94"/>
      <c r="I702" s="94"/>
      <c r="J702" s="94"/>
      <c r="K702" s="94"/>
      <c r="U702" s="94"/>
      <c r="V702" s="94"/>
      <c r="W702" s="94"/>
      <c r="X702" s="94"/>
      <c r="Y702" s="94"/>
      <c r="Z702" s="94"/>
      <c r="AA702" s="94"/>
      <c r="AB702" s="94"/>
      <c r="AC702" s="94"/>
      <c r="AD702" s="94"/>
      <c r="AE702" s="94"/>
      <c r="AF702" s="94"/>
      <c r="AG702" s="94"/>
    </row>
    <row r="703" spans="1:33">
      <c r="A703" s="94"/>
      <c r="B703" s="94"/>
      <c r="F703" s="94"/>
      <c r="I703" s="94"/>
      <c r="J703" s="94"/>
      <c r="K703" s="94"/>
      <c r="U703" s="94"/>
      <c r="V703" s="94"/>
      <c r="W703" s="94"/>
      <c r="X703" s="94"/>
      <c r="Y703" s="94"/>
      <c r="Z703" s="94"/>
      <c r="AA703" s="94"/>
      <c r="AB703" s="94"/>
      <c r="AC703" s="94"/>
      <c r="AD703" s="94"/>
      <c r="AE703" s="94"/>
      <c r="AF703" s="94"/>
      <c r="AG703" s="94"/>
    </row>
    <row r="704" spans="1:33">
      <c r="A704" s="94"/>
      <c r="B704" s="94"/>
      <c r="F704" s="94"/>
      <c r="I704" s="94"/>
      <c r="J704" s="94"/>
      <c r="K704" s="94"/>
      <c r="U704" s="94"/>
      <c r="V704" s="94"/>
      <c r="W704" s="94"/>
      <c r="X704" s="94"/>
      <c r="Y704" s="94"/>
      <c r="Z704" s="94"/>
      <c r="AA704" s="94"/>
      <c r="AB704" s="94"/>
      <c r="AC704" s="94"/>
      <c r="AD704" s="94"/>
      <c r="AE704" s="94"/>
      <c r="AF704" s="94"/>
      <c r="AG704" s="94"/>
    </row>
    <row r="705" spans="1:33">
      <c r="A705" s="94"/>
      <c r="B705" s="94"/>
      <c r="F705" s="94"/>
      <c r="I705" s="94"/>
      <c r="J705" s="94"/>
      <c r="K705" s="94"/>
      <c r="U705" s="94"/>
      <c r="V705" s="94"/>
      <c r="W705" s="94"/>
      <c r="X705" s="94"/>
      <c r="Y705" s="94"/>
      <c r="Z705" s="94"/>
      <c r="AA705" s="94"/>
      <c r="AB705" s="94"/>
      <c r="AC705" s="94"/>
      <c r="AD705" s="94"/>
      <c r="AE705" s="94"/>
      <c r="AF705" s="94"/>
      <c r="AG705" s="94"/>
    </row>
    <row r="706" spans="1:33">
      <c r="A706" s="94"/>
      <c r="B706" s="94"/>
      <c r="F706" s="94"/>
      <c r="I706" s="94"/>
      <c r="J706" s="94"/>
      <c r="K706" s="94"/>
      <c r="U706" s="94"/>
      <c r="V706" s="94"/>
      <c r="W706" s="94"/>
      <c r="X706" s="94"/>
      <c r="Y706" s="94"/>
      <c r="Z706" s="94"/>
      <c r="AA706" s="94"/>
      <c r="AB706" s="94"/>
      <c r="AC706" s="94"/>
      <c r="AD706" s="94"/>
      <c r="AE706" s="94"/>
      <c r="AF706" s="94"/>
      <c r="AG706" s="94"/>
    </row>
    <row r="707" spans="1:33">
      <c r="A707" s="94"/>
      <c r="B707" s="94"/>
      <c r="F707" s="94"/>
      <c r="I707" s="94"/>
      <c r="J707" s="94"/>
      <c r="K707" s="94"/>
      <c r="U707" s="94"/>
      <c r="V707" s="94"/>
      <c r="W707" s="94"/>
      <c r="X707" s="94"/>
      <c r="Y707" s="94"/>
      <c r="Z707" s="94"/>
      <c r="AA707" s="94"/>
      <c r="AB707" s="94"/>
      <c r="AC707" s="94"/>
      <c r="AD707" s="94"/>
      <c r="AE707" s="94"/>
      <c r="AF707" s="94"/>
      <c r="AG707" s="94"/>
    </row>
    <row r="708" spans="1:33">
      <c r="A708" s="94"/>
      <c r="B708" s="94"/>
      <c r="F708" s="94"/>
      <c r="I708" s="94"/>
      <c r="J708" s="94"/>
      <c r="K708" s="94"/>
      <c r="U708" s="94"/>
      <c r="V708" s="94"/>
      <c r="W708" s="94"/>
      <c r="X708" s="94"/>
      <c r="Y708" s="94"/>
      <c r="Z708" s="94"/>
      <c r="AA708" s="94"/>
      <c r="AB708" s="94"/>
      <c r="AC708" s="94"/>
      <c r="AD708" s="94"/>
      <c r="AE708" s="94"/>
      <c r="AF708" s="94"/>
      <c r="AG708" s="94"/>
    </row>
    <row r="709" spans="1:33">
      <c r="A709" s="94"/>
      <c r="B709" s="94"/>
      <c r="F709" s="94"/>
      <c r="I709" s="94"/>
      <c r="J709" s="94"/>
      <c r="K709" s="94"/>
      <c r="U709" s="94"/>
      <c r="V709" s="94"/>
      <c r="W709" s="94"/>
      <c r="X709" s="94"/>
      <c r="Y709" s="94"/>
      <c r="Z709" s="94"/>
      <c r="AA709" s="94"/>
      <c r="AB709" s="94"/>
      <c r="AC709" s="94"/>
      <c r="AD709" s="94"/>
      <c r="AE709" s="94"/>
      <c r="AF709" s="94"/>
      <c r="AG709" s="94"/>
    </row>
    <row r="710" spans="1:33">
      <c r="A710" s="94"/>
      <c r="B710" s="94"/>
      <c r="F710" s="94"/>
      <c r="I710" s="94"/>
      <c r="J710" s="94"/>
      <c r="K710" s="94"/>
      <c r="U710" s="94"/>
      <c r="V710" s="94"/>
      <c r="W710" s="94"/>
      <c r="X710" s="94"/>
      <c r="Y710" s="94"/>
      <c r="Z710" s="94"/>
      <c r="AA710" s="94"/>
      <c r="AB710" s="94"/>
      <c r="AC710" s="94"/>
      <c r="AD710" s="94"/>
      <c r="AE710" s="94"/>
      <c r="AF710" s="94"/>
      <c r="AG710" s="94"/>
    </row>
    <row r="711" spans="1:33">
      <c r="A711" s="94"/>
      <c r="B711" s="94"/>
      <c r="F711" s="94"/>
      <c r="I711" s="94"/>
      <c r="J711" s="94"/>
      <c r="K711" s="94"/>
      <c r="U711" s="94"/>
      <c r="V711" s="94"/>
      <c r="W711" s="94"/>
      <c r="X711" s="94"/>
      <c r="Y711" s="94"/>
      <c r="Z711" s="94"/>
      <c r="AA711" s="94"/>
      <c r="AB711" s="94"/>
      <c r="AC711" s="94"/>
      <c r="AD711" s="94"/>
      <c r="AE711" s="94"/>
      <c r="AF711" s="94"/>
      <c r="AG711" s="94"/>
    </row>
    <row r="712" spans="1:33">
      <c r="A712" s="94"/>
      <c r="B712" s="94"/>
      <c r="F712" s="94"/>
      <c r="I712" s="94"/>
      <c r="J712" s="94"/>
      <c r="K712" s="94"/>
      <c r="U712" s="94"/>
      <c r="V712" s="94"/>
      <c r="W712" s="94"/>
      <c r="X712" s="94"/>
      <c r="Y712" s="94"/>
      <c r="Z712" s="94"/>
      <c r="AA712" s="94"/>
      <c r="AB712" s="94"/>
      <c r="AC712" s="94"/>
      <c r="AD712" s="94"/>
      <c r="AE712" s="94"/>
      <c r="AF712" s="94"/>
      <c r="AG712" s="94"/>
    </row>
    <row r="713" spans="1:33">
      <c r="A713" s="94"/>
      <c r="B713" s="94"/>
      <c r="F713" s="94"/>
      <c r="I713" s="94"/>
      <c r="J713" s="94"/>
      <c r="K713" s="94"/>
      <c r="U713" s="94"/>
      <c r="V713" s="94"/>
      <c r="W713" s="94"/>
      <c r="X713" s="94"/>
      <c r="Y713" s="94"/>
      <c r="Z713" s="94"/>
      <c r="AA713" s="94"/>
      <c r="AB713" s="94"/>
      <c r="AC713" s="94"/>
      <c r="AD713" s="94"/>
      <c r="AE713" s="94"/>
      <c r="AF713" s="94"/>
      <c r="AG713" s="94"/>
    </row>
    <row r="714" spans="1:33">
      <c r="A714" s="94"/>
      <c r="B714" s="94"/>
      <c r="F714" s="94"/>
      <c r="I714" s="94"/>
      <c r="J714" s="94"/>
      <c r="K714" s="94"/>
      <c r="U714" s="94"/>
      <c r="V714" s="94"/>
      <c r="W714" s="94"/>
      <c r="X714" s="94"/>
      <c r="Y714" s="94"/>
      <c r="Z714" s="94"/>
      <c r="AA714" s="94"/>
      <c r="AB714" s="94"/>
      <c r="AC714" s="94"/>
      <c r="AD714" s="94"/>
      <c r="AE714" s="94"/>
      <c r="AF714" s="94"/>
      <c r="AG714" s="94"/>
    </row>
    <row r="715" spans="1:33">
      <c r="A715" s="94"/>
      <c r="B715" s="94"/>
      <c r="F715" s="94"/>
      <c r="I715" s="94"/>
      <c r="J715" s="94"/>
      <c r="K715" s="94"/>
      <c r="U715" s="94"/>
      <c r="V715" s="94"/>
      <c r="W715" s="94"/>
      <c r="X715" s="94"/>
      <c r="Y715" s="94"/>
      <c r="Z715" s="94"/>
      <c r="AA715" s="94"/>
      <c r="AB715" s="94"/>
      <c r="AC715" s="94"/>
      <c r="AD715" s="94"/>
      <c r="AE715" s="94"/>
      <c r="AF715" s="94"/>
      <c r="AG715" s="94"/>
    </row>
    <row r="716" spans="1:33">
      <c r="A716" s="94"/>
      <c r="B716" s="94"/>
      <c r="F716" s="94"/>
      <c r="I716" s="94"/>
      <c r="J716" s="94"/>
      <c r="K716" s="94"/>
      <c r="U716" s="94"/>
      <c r="V716" s="94"/>
      <c r="W716" s="94"/>
      <c r="X716" s="94"/>
      <c r="Y716" s="94"/>
      <c r="Z716" s="94"/>
      <c r="AA716" s="94"/>
      <c r="AB716" s="94"/>
      <c r="AC716" s="94"/>
      <c r="AD716" s="94"/>
      <c r="AE716" s="94"/>
      <c r="AF716" s="94"/>
      <c r="AG716" s="94"/>
    </row>
    <row r="717" spans="1:33">
      <c r="A717" s="94"/>
      <c r="B717" s="94"/>
      <c r="F717" s="94"/>
      <c r="I717" s="94"/>
      <c r="J717" s="94"/>
      <c r="K717" s="94"/>
      <c r="U717" s="94"/>
      <c r="V717" s="94"/>
      <c r="W717" s="94"/>
      <c r="X717" s="94"/>
      <c r="Y717" s="94"/>
      <c r="Z717" s="94"/>
      <c r="AA717" s="94"/>
      <c r="AB717" s="94"/>
      <c r="AC717" s="94"/>
      <c r="AD717" s="94"/>
      <c r="AE717" s="94"/>
      <c r="AF717" s="94"/>
      <c r="AG717" s="94"/>
    </row>
    <row r="718" spans="1:33">
      <c r="A718" s="94"/>
      <c r="B718" s="94"/>
      <c r="F718" s="94"/>
      <c r="I718" s="94"/>
      <c r="J718" s="94"/>
      <c r="K718" s="94"/>
      <c r="U718" s="94"/>
      <c r="V718" s="94"/>
      <c r="W718" s="94"/>
      <c r="X718" s="94"/>
      <c r="Y718" s="94"/>
      <c r="Z718" s="94"/>
      <c r="AA718" s="94"/>
      <c r="AB718" s="94"/>
      <c r="AC718" s="94"/>
      <c r="AD718" s="94"/>
      <c r="AE718" s="94"/>
      <c r="AF718" s="94"/>
      <c r="AG718" s="94"/>
    </row>
    <row r="719" spans="1:33">
      <c r="A719" s="94"/>
      <c r="B719" s="94"/>
      <c r="F719" s="94"/>
      <c r="I719" s="94"/>
      <c r="J719" s="94"/>
      <c r="K719" s="94"/>
      <c r="U719" s="94"/>
      <c r="V719" s="94"/>
      <c r="W719" s="94"/>
      <c r="X719" s="94"/>
      <c r="Y719" s="94"/>
      <c r="Z719" s="94"/>
      <c r="AA719" s="94"/>
      <c r="AB719" s="94"/>
      <c r="AC719" s="94"/>
      <c r="AD719" s="94"/>
      <c r="AE719" s="94"/>
      <c r="AF719" s="94"/>
      <c r="AG719" s="94"/>
    </row>
    <row r="720" spans="1:33">
      <c r="A720" s="94"/>
      <c r="B720" s="94"/>
      <c r="F720" s="94"/>
      <c r="I720" s="94"/>
      <c r="J720" s="94"/>
      <c r="K720" s="94"/>
      <c r="U720" s="94"/>
      <c r="V720" s="94"/>
      <c r="W720" s="94"/>
      <c r="X720" s="94"/>
      <c r="Y720" s="94"/>
      <c r="Z720" s="94"/>
      <c r="AA720" s="94"/>
      <c r="AB720" s="94"/>
      <c r="AC720" s="94"/>
      <c r="AD720" s="94"/>
      <c r="AE720" s="94"/>
      <c r="AF720" s="94"/>
      <c r="AG720" s="94"/>
    </row>
    <row r="721" spans="1:33">
      <c r="A721" s="94"/>
      <c r="B721" s="94"/>
      <c r="F721" s="94"/>
      <c r="I721" s="94"/>
      <c r="J721" s="94"/>
      <c r="K721" s="94"/>
      <c r="U721" s="94"/>
      <c r="V721" s="94"/>
      <c r="W721" s="94"/>
      <c r="X721" s="94"/>
      <c r="Y721" s="94"/>
      <c r="Z721" s="94"/>
      <c r="AA721" s="94"/>
      <c r="AB721" s="94"/>
      <c r="AC721" s="94"/>
      <c r="AD721" s="94"/>
      <c r="AE721" s="94"/>
      <c r="AF721" s="94"/>
      <c r="AG721" s="94"/>
    </row>
    <row r="722" spans="1:33">
      <c r="A722" s="94"/>
      <c r="B722" s="94"/>
      <c r="F722" s="94"/>
      <c r="I722" s="94"/>
      <c r="J722" s="94"/>
      <c r="K722" s="94"/>
      <c r="U722" s="94"/>
      <c r="V722" s="94"/>
      <c r="W722" s="94"/>
      <c r="X722" s="94"/>
      <c r="Y722" s="94"/>
      <c r="Z722" s="94"/>
      <c r="AA722" s="94"/>
      <c r="AB722" s="94"/>
      <c r="AC722" s="94"/>
      <c r="AD722" s="94"/>
      <c r="AE722" s="94"/>
      <c r="AF722" s="94"/>
      <c r="AG722" s="94"/>
    </row>
    <row r="723" spans="1:33">
      <c r="A723" s="94"/>
      <c r="B723" s="94"/>
      <c r="F723" s="94"/>
      <c r="I723" s="94"/>
      <c r="J723" s="94"/>
      <c r="K723" s="94"/>
      <c r="U723" s="94"/>
      <c r="V723" s="94"/>
      <c r="W723" s="94"/>
      <c r="X723" s="94"/>
      <c r="Y723" s="94"/>
      <c r="Z723" s="94"/>
      <c r="AA723" s="94"/>
      <c r="AB723" s="94"/>
      <c r="AC723" s="94"/>
      <c r="AD723" s="94"/>
      <c r="AE723" s="94"/>
      <c r="AF723" s="94"/>
      <c r="AG723" s="94"/>
    </row>
    <row r="724" spans="1:33">
      <c r="A724" s="94"/>
      <c r="B724" s="94"/>
      <c r="F724" s="94"/>
      <c r="I724" s="94"/>
      <c r="J724" s="94"/>
      <c r="K724" s="94"/>
      <c r="U724" s="94"/>
      <c r="V724" s="94"/>
      <c r="W724" s="94"/>
      <c r="X724" s="94"/>
      <c r="Y724" s="94"/>
      <c r="Z724" s="94"/>
      <c r="AA724" s="94"/>
      <c r="AB724" s="94"/>
      <c r="AC724" s="94"/>
      <c r="AD724" s="94"/>
      <c r="AE724" s="94"/>
      <c r="AF724" s="94"/>
      <c r="AG724" s="94"/>
    </row>
    <row r="725" spans="1:33">
      <c r="A725" s="94"/>
      <c r="B725" s="94"/>
      <c r="F725" s="94"/>
      <c r="I725" s="94"/>
      <c r="J725" s="94"/>
      <c r="K725" s="94"/>
      <c r="U725" s="94"/>
      <c r="V725" s="94"/>
      <c r="W725" s="94"/>
      <c r="X725" s="94"/>
      <c r="Y725" s="94"/>
      <c r="Z725" s="94"/>
      <c r="AA725" s="94"/>
      <c r="AB725" s="94"/>
      <c r="AC725" s="94"/>
      <c r="AD725" s="94"/>
      <c r="AE725" s="94"/>
      <c r="AF725" s="94"/>
      <c r="AG725" s="94"/>
    </row>
    <row r="726" spans="1:33">
      <c r="A726" s="94"/>
      <c r="B726" s="94"/>
      <c r="F726" s="94"/>
      <c r="I726" s="94"/>
      <c r="J726" s="94"/>
      <c r="K726" s="94"/>
      <c r="U726" s="94"/>
      <c r="V726" s="94"/>
      <c r="W726" s="94"/>
      <c r="X726" s="94"/>
      <c r="Y726" s="94"/>
      <c r="Z726" s="94"/>
      <c r="AA726" s="94"/>
      <c r="AB726" s="94"/>
      <c r="AC726" s="94"/>
      <c r="AD726" s="94"/>
      <c r="AE726" s="94"/>
      <c r="AF726" s="94"/>
      <c r="AG726" s="94"/>
    </row>
    <row r="727" spans="1:33">
      <c r="A727" s="94"/>
      <c r="B727" s="94"/>
      <c r="F727" s="94"/>
      <c r="I727" s="94"/>
      <c r="J727" s="94"/>
      <c r="K727" s="94"/>
      <c r="U727" s="94"/>
      <c r="V727" s="94"/>
      <c r="W727" s="94"/>
      <c r="X727" s="94"/>
      <c r="Y727" s="94"/>
      <c r="Z727" s="94"/>
      <c r="AA727" s="94"/>
      <c r="AB727" s="94"/>
      <c r="AC727" s="94"/>
      <c r="AD727" s="94"/>
      <c r="AE727" s="94"/>
      <c r="AF727" s="94"/>
      <c r="AG727" s="94"/>
    </row>
    <row r="728" spans="1:33">
      <c r="A728" s="94"/>
      <c r="B728" s="94"/>
      <c r="F728" s="94"/>
      <c r="I728" s="94"/>
      <c r="J728" s="94"/>
      <c r="K728" s="94"/>
      <c r="U728" s="94"/>
      <c r="V728" s="94"/>
      <c r="W728" s="94"/>
      <c r="X728" s="94"/>
      <c r="Y728" s="94"/>
      <c r="Z728" s="94"/>
      <c r="AA728" s="94"/>
      <c r="AB728" s="94"/>
      <c r="AC728" s="94"/>
      <c r="AD728" s="94"/>
      <c r="AE728" s="94"/>
      <c r="AF728" s="94"/>
      <c r="AG728" s="94"/>
    </row>
    <row r="729" spans="1:33">
      <c r="A729" s="94"/>
      <c r="B729" s="94"/>
      <c r="F729" s="94"/>
      <c r="I729" s="94"/>
      <c r="J729" s="94"/>
      <c r="K729" s="94"/>
      <c r="U729" s="94"/>
      <c r="V729" s="94"/>
      <c r="W729" s="94"/>
      <c r="X729" s="94"/>
      <c r="Y729" s="94"/>
      <c r="Z729" s="94"/>
      <c r="AA729" s="94"/>
      <c r="AB729" s="94"/>
      <c r="AC729" s="94"/>
      <c r="AD729" s="94"/>
      <c r="AE729" s="94"/>
      <c r="AF729" s="94"/>
      <c r="AG729" s="94"/>
    </row>
    <row r="730" spans="1:33">
      <c r="A730" s="94"/>
      <c r="B730" s="94"/>
      <c r="F730" s="94"/>
      <c r="I730" s="94"/>
      <c r="J730" s="94"/>
      <c r="K730" s="94"/>
      <c r="U730" s="94"/>
      <c r="V730" s="94"/>
      <c r="W730" s="94"/>
      <c r="X730" s="94"/>
      <c r="Y730" s="94"/>
      <c r="Z730" s="94"/>
      <c r="AA730" s="94"/>
      <c r="AB730" s="94"/>
      <c r="AC730" s="94"/>
      <c r="AD730" s="94"/>
      <c r="AE730" s="94"/>
      <c r="AF730" s="94"/>
      <c r="AG730" s="94"/>
    </row>
    <row r="731" spans="1:33">
      <c r="A731" s="94"/>
      <c r="B731" s="94"/>
      <c r="F731" s="94"/>
      <c r="I731" s="94"/>
      <c r="J731" s="94"/>
      <c r="K731" s="94"/>
      <c r="U731" s="94"/>
      <c r="V731" s="94"/>
      <c r="W731" s="94"/>
      <c r="X731" s="94"/>
      <c r="Y731" s="94"/>
      <c r="Z731" s="94"/>
      <c r="AA731" s="94"/>
      <c r="AB731" s="94"/>
      <c r="AC731" s="94"/>
      <c r="AD731" s="94"/>
      <c r="AE731" s="94"/>
      <c r="AF731" s="94"/>
      <c r="AG731" s="94"/>
    </row>
    <row r="732" spans="1:33">
      <c r="A732" s="94"/>
      <c r="B732" s="94"/>
      <c r="F732" s="94"/>
      <c r="I732" s="94"/>
      <c r="J732" s="94"/>
      <c r="K732" s="94"/>
      <c r="U732" s="94"/>
      <c r="V732" s="94"/>
      <c r="W732" s="94"/>
      <c r="X732" s="94"/>
      <c r="Y732" s="94"/>
      <c r="Z732" s="94"/>
      <c r="AA732" s="94"/>
      <c r="AB732" s="94"/>
      <c r="AC732" s="94"/>
      <c r="AD732" s="94"/>
      <c r="AE732" s="94"/>
      <c r="AF732" s="94"/>
      <c r="AG732" s="94"/>
    </row>
    <row r="733" spans="1:33">
      <c r="A733" s="94"/>
      <c r="B733" s="94"/>
      <c r="F733" s="94"/>
      <c r="I733" s="94"/>
      <c r="J733" s="94"/>
      <c r="K733" s="94"/>
      <c r="U733" s="94"/>
      <c r="V733" s="94"/>
      <c r="W733" s="94"/>
      <c r="X733" s="94"/>
      <c r="Y733" s="94"/>
      <c r="Z733" s="94"/>
      <c r="AA733" s="94"/>
      <c r="AB733" s="94"/>
      <c r="AC733" s="94"/>
      <c r="AD733" s="94"/>
      <c r="AE733" s="94"/>
      <c r="AF733" s="94"/>
      <c r="AG733" s="94"/>
    </row>
    <row r="734" spans="1:33">
      <c r="A734" s="94"/>
      <c r="B734" s="94"/>
      <c r="F734" s="94"/>
      <c r="I734" s="94"/>
      <c r="J734" s="94"/>
      <c r="K734" s="94"/>
      <c r="U734" s="94"/>
      <c r="V734" s="94"/>
      <c r="W734" s="94"/>
      <c r="X734" s="94"/>
      <c r="Y734" s="94"/>
      <c r="Z734" s="94"/>
      <c r="AA734" s="94"/>
      <c r="AB734" s="94"/>
      <c r="AC734" s="94"/>
      <c r="AD734" s="94"/>
      <c r="AE734" s="94"/>
      <c r="AF734" s="94"/>
      <c r="AG734" s="94"/>
    </row>
    <row r="735" spans="1:33">
      <c r="A735" s="94"/>
      <c r="B735" s="94"/>
      <c r="F735" s="94"/>
      <c r="I735" s="94"/>
      <c r="J735" s="94"/>
      <c r="K735" s="94"/>
      <c r="U735" s="94"/>
      <c r="V735" s="94"/>
      <c r="W735" s="94"/>
      <c r="X735" s="94"/>
      <c r="Y735" s="94"/>
      <c r="Z735" s="94"/>
      <c r="AA735" s="94"/>
      <c r="AB735" s="94"/>
      <c r="AC735" s="94"/>
      <c r="AD735" s="94"/>
      <c r="AE735" s="94"/>
      <c r="AF735" s="94"/>
      <c r="AG735" s="94"/>
    </row>
    <row r="736" spans="1:33">
      <c r="A736" s="94"/>
      <c r="B736" s="94"/>
      <c r="F736" s="94"/>
      <c r="I736" s="94"/>
      <c r="J736" s="94"/>
      <c r="K736" s="94"/>
      <c r="U736" s="94"/>
      <c r="V736" s="94"/>
      <c r="W736" s="94"/>
      <c r="X736" s="94"/>
      <c r="Y736" s="94"/>
      <c r="Z736" s="94"/>
      <c r="AA736" s="94"/>
      <c r="AB736" s="94"/>
      <c r="AC736" s="94"/>
      <c r="AD736" s="94"/>
      <c r="AE736" s="94"/>
      <c r="AF736" s="94"/>
      <c r="AG736" s="94"/>
    </row>
    <row r="737" spans="1:33">
      <c r="A737" s="94"/>
      <c r="B737" s="94"/>
      <c r="F737" s="94"/>
      <c r="I737" s="94"/>
      <c r="J737" s="94"/>
      <c r="K737" s="94"/>
      <c r="U737" s="94"/>
      <c r="V737" s="94"/>
      <c r="W737" s="94"/>
      <c r="X737" s="94"/>
      <c r="Y737" s="94"/>
      <c r="Z737" s="94"/>
      <c r="AA737" s="94"/>
      <c r="AB737" s="94"/>
      <c r="AC737" s="94"/>
      <c r="AD737" s="94"/>
      <c r="AE737" s="94"/>
      <c r="AF737" s="94"/>
      <c r="AG737" s="94"/>
    </row>
    <row r="738" spans="1:33">
      <c r="A738" s="94"/>
      <c r="B738" s="94"/>
      <c r="F738" s="94"/>
      <c r="I738" s="94"/>
      <c r="J738" s="94"/>
      <c r="K738" s="94"/>
      <c r="U738" s="94"/>
      <c r="V738" s="94"/>
      <c r="W738" s="94"/>
      <c r="X738" s="94"/>
      <c r="Y738" s="94"/>
      <c r="Z738" s="94"/>
      <c r="AA738" s="94"/>
      <c r="AB738" s="94"/>
      <c r="AC738" s="94"/>
      <c r="AD738" s="94"/>
      <c r="AE738" s="94"/>
      <c r="AF738" s="94"/>
      <c r="AG738" s="94"/>
    </row>
    <row r="739" spans="1:33">
      <c r="A739" s="94"/>
      <c r="B739" s="94"/>
      <c r="F739" s="94"/>
      <c r="I739" s="94"/>
      <c r="J739" s="94"/>
      <c r="K739" s="94"/>
      <c r="U739" s="94"/>
      <c r="V739" s="94"/>
      <c r="W739" s="94"/>
      <c r="X739" s="94"/>
      <c r="Y739" s="94"/>
      <c r="Z739" s="94"/>
      <c r="AA739" s="94"/>
      <c r="AB739" s="94"/>
      <c r="AC739" s="94"/>
      <c r="AD739" s="94"/>
      <c r="AE739" s="94"/>
      <c r="AF739" s="94"/>
      <c r="AG739" s="94"/>
    </row>
    <row r="740" spans="1:33">
      <c r="A740" s="94"/>
      <c r="B740" s="94"/>
      <c r="F740" s="94"/>
      <c r="I740" s="94"/>
      <c r="J740" s="94"/>
      <c r="K740" s="94"/>
      <c r="U740" s="94"/>
      <c r="V740" s="94"/>
      <c r="W740" s="94"/>
      <c r="X740" s="94"/>
      <c r="Y740" s="94"/>
      <c r="Z740" s="94"/>
      <c r="AA740" s="94"/>
      <c r="AB740" s="94"/>
      <c r="AC740" s="94"/>
      <c r="AD740" s="94"/>
      <c r="AE740" s="94"/>
      <c r="AF740" s="94"/>
      <c r="AG740" s="94"/>
    </row>
    <row r="741" spans="1:33">
      <c r="A741" s="94"/>
      <c r="B741" s="94"/>
      <c r="F741" s="94"/>
      <c r="I741" s="94"/>
      <c r="J741" s="94"/>
      <c r="K741" s="94"/>
      <c r="U741" s="94"/>
      <c r="V741" s="94"/>
      <c r="W741" s="94"/>
      <c r="X741" s="94"/>
      <c r="Y741" s="94"/>
      <c r="Z741" s="94"/>
      <c r="AA741" s="94"/>
      <c r="AB741" s="94"/>
      <c r="AC741" s="94"/>
      <c r="AD741" s="94"/>
      <c r="AE741" s="94"/>
      <c r="AF741" s="94"/>
      <c r="AG741" s="94"/>
    </row>
    <row r="742" spans="1:33">
      <c r="A742" s="94"/>
      <c r="B742" s="94"/>
      <c r="F742" s="94"/>
      <c r="I742" s="94"/>
      <c r="J742" s="94"/>
      <c r="K742" s="94"/>
      <c r="U742" s="94"/>
      <c r="V742" s="94"/>
      <c r="W742" s="94"/>
      <c r="X742" s="94"/>
      <c r="Y742" s="94"/>
      <c r="Z742" s="94"/>
      <c r="AA742" s="94"/>
      <c r="AB742" s="94"/>
      <c r="AC742" s="94"/>
      <c r="AD742" s="94"/>
      <c r="AE742" s="94"/>
      <c r="AF742" s="94"/>
      <c r="AG742" s="94"/>
    </row>
    <row r="743" spans="1:33">
      <c r="A743" s="94"/>
      <c r="B743" s="94"/>
      <c r="F743" s="94"/>
      <c r="I743" s="94"/>
      <c r="J743" s="94"/>
      <c r="K743" s="94"/>
      <c r="U743" s="94"/>
      <c r="V743" s="94"/>
      <c r="W743" s="94"/>
      <c r="X743" s="94"/>
      <c r="Y743" s="94"/>
      <c r="Z743" s="94"/>
      <c r="AA743" s="94"/>
      <c r="AB743" s="94"/>
      <c r="AC743" s="94"/>
      <c r="AD743" s="94"/>
      <c r="AE743" s="94"/>
      <c r="AF743" s="94"/>
      <c r="AG743" s="94"/>
    </row>
    <row r="744" spans="1:33">
      <c r="A744" s="94"/>
      <c r="B744" s="94"/>
      <c r="F744" s="94"/>
      <c r="I744" s="94"/>
      <c r="J744" s="94"/>
      <c r="K744" s="94"/>
      <c r="U744" s="94"/>
      <c r="V744" s="94"/>
      <c r="W744" s="94"/>
      <c r="X744" s="94"/>
      <c r="Y744" s="94"/>
      <c r="Z744" s="94"/>
      <c r="AA744" s="94"/>
      <c r="AB744" s="94"/>
      <c r="AC744" s="94"/>
      <c r="AD744" s="94"/>
      <c r="AE744" s="94"/>
      <c r="AF744" s="94"/>
      <c r="AG744" s="94"/>
    </row>
    <row r="745" spans="1:33">
      <c r="A745" s="94"/>
      <c r="B745" s="94"/>
      <c r="F745" s="94"/>
      <c r="I745" s="94"/>
      <c r="J745" s="94"/>
      <c r="K745" s="94"/>
      <c r="U745" s="94"/>
      <c r="V745" s="94"/>
      <c r="W745" s="94"/>
      <c r="X745" s="94"/>
      <c r="Y745" s="94"/>
      <c r="Z745" s="94"/>
      <c r="AA745" s="94"/>
      <c r="AB745" s="94"/>
      <c r="AC745" s="94"/>
      <c r="AD745" s="94"/>
      <c r="AE745" s="94"/>
      <c r="AF745" s="94"/>
      <c r="AG745" s="94"/>
    </row>
    <row r="746" spans="1:33">
      <c r="A746" s="94"/>
      <c r="B746" s="94"/>
      <c r="F746" s="94"/>
      <c r="I746" s="94"/>
      <c r="J746" s="94"/>
      <c r="K746" s="94"/>
      <c r="U746" s="94"/>
      <c r="V746" s="94"/>
      <c r="W746" s="94"/>
      <c r="X746" s="94"/>
      <c r="Y746" s="94"/>
      <c r="Z746" s="94"/>
      <c r="AA746" s="94"/>
      <c r="AB746" s="94"/>
      <c r="AC746" s="94"/>
      <c r="AD746" s="94"/>
      <c r="AE746" s="94"/>
      <c r="AF746" s="94"/>
      <c r="AG746" s="94"/>
    </row>
    <row r="747" spans="1:33">
      <c r="A747" s="94"/>
      <c r="B747" s="94"/>
      <c r="F747" s="94"/>
      <c r="I747" s="94"/>
      <c r="J747" s="94"/>
      <c r="K747" s="94"/>
      <c r="U747" s="94"/>
      <c r="V747" s="94"/>
      <c r="W747" s="94"/>
      <c r="X747" s="94"/>
      <c r="Y747" s="94"/>
      <c r="Z747" s="94"/>
      <c r="AA747" s="94"/>
      <c r="AB747" s="94"/>
      <c r="AC747" s="94"/>
      <c r="AD747" s="94"/>
      <c r="AE747" s="94"/>
      <c r="AF747" s="94"/>
      <c r="AG747" s="94"/>
    </row>
    <row r="748" spans="1:33">
      <c r="A748" s="94"/>
      <c r="B748" s="94"/>
      <c r="F748" s="94"/>
      <c r="I748" s="94"/>
      <c r="J748" s="94"/>
      <c r="K748" s="94"/>
      <c r="U748" s="94"/>
      <c r="V748" s="94"/>
      <c r="W748" s="94"/>
      <c r="X748" s="94"/>
      <c r="Y748" s="94"/>
      <c r="Z748" s="94"/>
      <c r="AA748" s="94"/>
      <c r="AB748" s="94"/>
      <c r="AC748" s="94"/>
      <c r="AD748" s="94"/>
      <c r="AE748" s="94"/>
      <c r="AF748" s="94"/>
      <c r="AG748" s="94"/>
    </row>
    <row r="749" spans="1:33">
      <c r="A749" s="94"/>
      <c r="B749" s="94"/>
      <c r="F749" s="94"/>
      <c r="I749" s="94"/>
      <c r="J749" s="94"/>
      <c r="K749" s="94"/>
      <c r="U749" s="94"/>
      <c r="V749" s="94"/>
      <c r="W749" s="94"/>
      <c r="X749" s="94"/>
      <c r="Y749" s="94"/>
      <c r="Z749" s="94"/>
      <c r="AA749" s="94"/>
      <c r="AB749" s="94"/>
      <c r="AC749" s="94"/>
      <c r="AD749" s="94"/>
      <c r="AE749" s="94"/>
      <c r="AF749" s="94"/>
      <c r="AG749" s="94"/>
    </row>
    <row r="750" spans="1:33">
      <c r="A750" s="94"/>
      <c r="B750" s="94"/>
      <c r="F750" s="94"/>
      <c r="I750" s="94"/>
      <c r="J750" s="94"/>
      <c r="K750" s="94"/>
      <c r="U750" s="94"/>
      <c r="V750" s="94"/>
      <c r="W750" s="94"/>
      <c r="X750" s="94"/>
      <c r="Y750" s="94"/>
      <c r="Z750" s="94"/>
      <c r="AA750" s="94"/>
      <c r="AB750" s="94"/>
      <c r="AC750" s="94"/>
      <c r="AD750" s="94"/>
      <c r="AE750" s="94"/>
      <c r="AF750" s="94"/>
      <c r="AG750" s="94"/>
    </row>
    <row r="751" spans="1:33">
      <c r="A751" s="94"/>
      <c r="B751" s="94"/>
      <c r="F751" s="94"/>
      <c r="I751" s="94"/>
      <c r="J751" s="94"/>
      <c r="K751" s="94"/>
      <c r="U751" s="94"/>
      <c r="V751" s="94"/>
      <c r="W751" s="94"/>
      <c r="X751" s="94"/>
      <c r="Y751" s="94"/>
      <c r="Z751" s="94"/>
      <c r="AA751" s="94"/>
      <c r="AB751" s="94"/>
      <c r="AC751" s="94"/>
      <c r="AD751" s="94"/>
      <c r="AE751" s="94"/>
      <c r="AF751" s="94"/>
      <c r="AG751" s="94"/>
    </row>
    <row r="752" spans="1:33">
      <c r="A752" s="94"/>
      <c r="B752" s="94"/>
      <c r="F752" s="94"/>
      <c r="I752" s="94"/>
      <c r="J752" s="94"/>
      <c r="K752" s="94"/>
      <c r="U752" s="94"/>
      <c r="V752" s="94"/>
      <c r="W752" s="94"/>
      <c r="X752" s="94"/>
      <c r="Y752" s="94"/>
      <c r="Z752" s="94"/>
      <c r="AA752" s="94"/>
      <c r="AB752" s="94"/>
      <c r="AC752" s="94"/>
      <c r="AD752" s="94"/>
      <c r="AE752" s="94"/>
      <c r="AF752" s="94"/>
      <c r="AG752" s="94"/>
    </row>
    <row r="753" spans="1:33">
      <c r="A753" s="94"/>
      <c r="B753" s="94"/>
      <c r="F753" s="94"/>
      <c r="I753" s="94"/>
      <c r="J753" s="94"/>
      <c r="K753" s="94"/>
      <c r="U753" s="94"/>
      <c r="V753" s="94"/>
      <c r="W753" s="94"/>
      <c r="X753" s="94"/>
      <c r="Y753" s="94"/>
      <c r="Z753" s="94"/>
      <c r="AA753" s="94"/>
      <c r="AB753" s="94"/>
      <c r="AC753" s="94"/>
      <c r="AD753" s="94"/>
      <c r="AE753" s="94"/>
      <c r="AF753" s="94"/>
      <c r="AG753" s="94"/>
    </row>
    <row r="754" spans="1:33">
      <c r="A754" s="94"/>
      <c r="B754" s="94"/>
      <c r="F754" s="94"/>
      <c r="I754" s="94"/>
      <c r="J754" s="94"/>
      <c r="K754" s="94"/>
      <c r="U754" s="94"/>
      <c r="V754" s="94"/>
      <c r="W754" s="94"/>
      <c r="X754" s="94"/>
      <c r="Y754" s="94"/>
      <c r="Z754" s="94"/>
      <c r="AA754" s="94"/>
      <c r="AB754" s="94"/>
      <c r="AC754" s="94"/>
      <c r="AD754" s="94"/>
      <c r="AE754" s="94"/>
      <c r="AF754" s="94"/>
      <c r="AG754" s="94"/>
    </row>
    <row r="755" spans="1:33">
      <c r="A755" s="94"/>
      <c r="B755" s="94"/>
      <c r="F755" s="94"/>
      <c r="I755" s="94"/>
      <c r="J755" s="94"/>
      <c r="K755" s="94"/>
      <c r="U755" s="94"/>
      <c r="V755" s="94"/>
      <c r="W755" s="94"/>
      <c r="X755" s="94"/>
      <c r="Y755" s="94"/>
      <c r="Z755" s="94"/>
      <c r="AA755" s="94"/>
      <c r="AB755" s="94"/>
      <c r="AC755" s="94"/>
      <c r="AD755" s="94"/>
      <c r="AE755" s="94"/>
      <c r="AF755" s="94"/>
      <c r="AG755" s="94"/>
    </row>
    <row r="756" spans="1:33">
      <c r="A756" s="94"/>
      <c r="B756" s="94"/>
      <c r="F756" s="94"/>
      <c r="I756" s="94"/>
      <c r="J756" s="94"/>
      <c r="K756" s="94"/>
      <c r="U756" s="94"/>
      <c r="V756" s="94"/>
      <c r="W756" s="94"/>
      <c r="X756" s="94"/>
      <c r="Y756" s="94"/>
      <c r="Z756" s="94"/>
      <c r="AA756" s="94"/>
      <c r="AB756" s="94"/>
      <c r="AC756" s="94"/>
      <c r="AD756" s="94"/>
      <c r="AE756" s="94"/>
      <c r="AF756" s="94"/>
      <c r="AG756" s="94"/>
    </row>
    <row r="757" spans="1:33">
      <c r="A757" s="94"/>
      <c r="B757" s="94"/>
      <c r="F757" s="94"/>
      <c r="I757" s="94"/>
      <c r="J757" s="94"/>
      <c r="K757" s="94"/>
      <c r="U757" s="94"/>
      <c r="V757" s="94"/>
      <c r="W757" s="94"/>
      <c r="X757" s="94"/>
      <c r="Y757" s="94"/>
      <c r="Z757" s="94"/>
      <c r="AA757" s="94"/>
      <c r="AB757" s="94"/>
      <c r="AC757" s="94"/>
      <c r="AD757" s="94"/>
      <c r="AE757" s="94"/>
      <c r="AF757" s="94"/>
      <c r="AG757" s="94"/>
    </row>
    <row r="758" spans="1:33">
      <c r="A758" s="94"/>
      <c r="B758" s="94"/>
      <c r="F758" s="94"/>
      <c r="I758" s="94"/>
      <c r="J758" s="94"/>
      <c r="K758" s="94"/>
      <c r="U758" s="94"/>
      <c r="V758" s="94"/>
      <c r="W758" s="94"/>
      <c r="X758" s="94"/>
      <c r="Y758" s="94"/>
      <c r="Z758" s="94"/>
      <c r="AA758" s="94"/>
      <c r="AB758" s="94"/>
      <c r="AC758" s="94"/>
      <c r="AD758" s="94"/>
      <c r="AE758" s="94"/>
      <c r="AF758" s="94"/>
      <c r="AG758" s="94"/>
    </row>
    <row r="759" spans="1:33">
      <c r="A759" s="94"/>
      <c r="B759" s="94"/>
      <c r="F759" s="94"/>
      <c r="I759" s="94"/>
      <c r="J759" s="94"/>
      <c r="K759" s="94"/>
      <c r="U759" s="94"/>
      <c r="V759" s="94"/>
      <c r="W759" s="94"/>
      <c r="X759" s="94"/>
      <c r="Y759" s="94"/>
      <c r="Z759" s="94"/>
      <c r="AA759" s="94"/>
      <c r="AB759" s="94"/>
      <c r="AC759" s="94"/>
      <c r="AD759" s="94"/>
      <c r="AE759" s="94"/>
      <c r="AF759" s="94"/>
      <c r="AG759" s="94"/>
    </row>
    <row r="760" spans="1:33">
      <c r="A760" s="94"/>
      <c r="B760" s="94"/>
      <c r="F760" s="94"/>
      <c r="I760" s="94"/>
      <c r="J760" s="94"/>
      <c r="K760" s="94"/>
      <c r="U760" s="94"/>
      <c r="V760" s="94"/>
      <c r="W760" s="94"/>
      <c r="X760" s="94"/>
      <c r="Y760" s="94"/>
      <c r="Z760" s="94"/>
      <c r="AA760" s="94"/>
      <c r="AB760" s="94"/>
      <c r="AC760" s="94"/>
      <c r="AD760" s="94"/>
      <c r="AE760" s="94"/>
      <c r="AF760" s="94"/>
      <c r="AG760" s="94"/>
    </row>
    <row r="761" spans="1:33">
      <c r="A761" s="94"/>
      <c r="B761" s="94"/>
      <c r="F761" s="94"/>
      <c r="I761" s="94"/>
      <c r="J761" s="94"/>
      <c r="K761" s="94"/>
      <c r="U761" s="94"/>
      <c r="V761" s="94"/>
      <c r="W761" s="94"/>
      <c r="X761" s="94"/>
      <c r="Y761" s="94"/>
      <c r="Z761" s="94"/>
      <c r="AA761" s="94"/>
      <c r="AB761" s="94"/>
      <c r="AC761" s="94"/>
      <c r="AD761" s="94"/>
      <c r="AE761" s="94"/>
      <c r="AF761" s="94"/>
      <c r="AG761" s="94"/>
    </row>
    <row r="762" spans="1:33">
      <c r="A762" s="94"/>
      <c r="B762" s="94"/>
      <c r="F762" s="94"/>
      <c r="I762" s="94"/>
      <c r="J762" s="94"/>
      <c r="K762" s="94"/>
      <c r="U762" s="94"/>
      <c r="V762" s="94"/>
      <c r="W762" s="94"/>
      <c r="X762" s="94"/>
      <c r="Y762" s="94"/>
      <c r="Z762" s="94"/>
      <c r="AA762" s="94"/>
      <c r="AB762" s="94"/>
      <c r="AC762" s="94"/>
      <c r="AD762" s="94"/>
      <c r="AE762" s="94"/>
      <c r="AF762" s="94"/>
      <c r="AG762" s="94"/>
    </row>
    <row r="763" spans="1:33">
      <c r="A763" s="94"/>
      <c r="B763" s="94"/>
      <c r="F763" s="94"/>
      <c r="I763" s="94"/>
      <c r="J763" s="94"/>
      <c r="K763" s="94"/>
      <c r="U763" s="94"/>
      <c r="V763" s="94"/>
      <c r="W763" s="94"/>
      <c r="X763" s="94"/>
      <c r="Y763" s="94"/>
      <c r="Z763" s="94"/>
      <c r="AA763" s="94"/>
      <c r="AB763" s="94"/>
      <c r="AC763" s="94"/>
      <c r="AD763" s="94"/>
      <c r="AE763" s="94"/>
      <c r="AF763" s="94"/>
      <c r="AG763" s="94"/>
    </row>
    <row r="764" spans="1:33">
      <c r="A764" s="94"/>
      <c r="B764" s="94"/>
      <c r="F764" s="94"/>
      <c r="I764" s="94"/>
      <c r="J764" s="94"/>
      <c r="K764" s="94"/>
      <c r="U764" s="94"/>
      <c r="V764" s="94"/>
      <c r="W764" s="94"/>
      <c r="X764" s="94"/>
      <c r="Y764" s="94"/>
      <c r="Z764" s="94"/>
      <c r="AA764" s="94"/>
      <c r="AB764" s="94"/>
      <c r="AC764" s="94"/>
      <c r="AD764" s="94"/>
      <c r="AE764" s="94"/>
      <c r="AF764" s="94"/>
      <c r="AG764" s="94"/>
    </row>
    <row r="765" spans="1:33">
      <c r="A765" s="94"/>
      <c r="B765" s="94"/>
      <c r="F765" s="94"/>
      <c r="I765" s="94"/>
      <c r="J765" s="94"/>
      <c r="K765" s="94"/>
      <c r="U765" s="94"/>
      <c r="V765" s="94"/>
      <c r="W765" s="94"/>
      <c r="X765" s="94"/>
      <c r="Y765" s="94"/>
      <c r="Z765" s="94"/>
      <c r="AA765" s="94"/>
      <c r="AB765" s="94"/>
      <c r="AC765" s="94"/>
      <c r="AD765" s="94"/>
      <c r="AE765" s="94"/>
      <c r="AF765" s="94"/>
      <c r="AG765" s="94"/>
    </row>
    <row r="766" spans="1:33">
      <c r="A766" s="94"/>
      <c r="B766" s="94"/>
      <c r="F766" s="94"/>
      <c r="I766" s="94"/>
      <c r="J766" s="94"/>
      <c r="K766" s="94"/>
      <c r="U766" s="94"/>
      <c r="V766" s="94"/>
      <c r="W766" s="94"/>
      <c r="X766" s="94"/>
      <c r="Y766" s="94"/>
      <c r="Z766" s="94"/>
      <c r="AA766" s="94"/>
      <c r="AB766" s="94"/>
      <c r="AC766" s="94"/>
      <c r="AD766" s="94"/>
      <c r="AE766" s="94"/>
      <c r="AF766" s="94"/>
      <c r="AG766" s="94"/>
    </row>
    <row r="767" spans="1:33">
      <c r="A767" s="94"/>
      <c r="B767" s="94"/>
      <c r="F767" s="94"/>
      <c r="I767" s="94"/>
      <c r="J767" s="94"/>
      <c r="K767" s="94"/>
      <c r="U767" s="94"/>
      <c r="V767" s="94"/>
      <c r="W767" s="94"/>
      <c r="X767" s="94"/>
      <c r="Y767" s="94"/>
      <c r="Z767" s="94"/>
      <c r="AA767" s="94"/>
      <c r="AB767" s="94"/>
      <c r="AC767" s="94"/>
      <c r="AD767" s="94"/>
      <c r="AE767" s="94"/>
      <c r="AF767" s="94"/>
      <c r="AG767" s="94"/>
    </row>
    <row r="768" spans="1:33">
      <c r="A768" s="94"/>
      <c r="B768" s="94"/>
      <c r="F768" s="94"/>
      <c r="I768" s="94"/>
      <c r="J768" s="94"/>
      <c r="K768" s="94"/>
      <c r="U768" s="94"/>
      <c r="V768" s="94"/>
      <c r="W768" s="94"/>
      <c r="X768" s="94"/>
      <c r="Y768" s="94"/>
      <c r="Z768" s="94"/>
      <c r="AA768" s="94"/>
      <c r="AB768" s="94"/>
      <c r="AC768" s="94"/>
      <c r="AD768" s="94"/>
      <c r="AE768" s="94"/>
      <c r="AF768" s="94"/>
      <c r="AG768" s="94"/>
    </row>
    <row r="769" spans="1:33">
      <c r="A769" s="94"/>
      <c r="B769" s="94"/>
      <c r="F769" s="94"/>
      <c r="I769" s="94"/>
      <c r="J769" s="94"/>
      <c r="K769" s="94"/>
      <c r="U769" s="94"/>
      <c r="V769" s="94"/>
      <c r="W769" s="94"/>
      <c r="X769" s="94"/>
      <c r="Y769" s="94"/>
      <c r="Z769" s="94"/>
      <c r="AA769" s="94"/>
      <c r="AB769" s="94"/>
      <c r="AC769" s="94"/>
      <c r="AD769" s="94"/>
      <c r="AE769" s="94"/>
      <c r="AF769" s="94"/>
      <c r="AG769" s="94"/>
    </row>
    <row r="770" spans="1:33">
      <c r="A770" s="94"/>
      <c r="B770" s="94"/>
      <c r="F770" s="94"/>
      <c r="I770" s="94"/>
      <c r="J770" s="94"/>
      <c r="K770" s="94"/>
      <c r="U770" s="94"/>
      <c r="V770" s="94"/>
      <c r="W770" s="94"/>
      <c r="X770" s="94"/>
      <c r="Y770" s="94"/>
      <c r="Z770" s="94"/>
      <c r="AA770" s="94"/>
      <c r="AB770" s="94"/>
      <c r="AC770" s="94"/>
      <c r="AD770" s="94"/>
      <c r="AE770" s="94"/>
      <c r="AF770" s="94"/>
      <c r="AG770" s="94"/>
    </row>
    <row r="771" spans="1:33">
      <c r="A771" s="94"/>
      <c r="B771" s="94"/>
      <c r="F771" s="94"/>
      <c r="I771" s="94"/>
      <c r="J771" s="94"/>
      <c r="K771" s="94"/>
      <c r="U771" s="94"/>
      <c r="V771" s="94"/>
      <c r="W771" s="94"/>
      <c r="X771" s="94"/>
      <c r="Y771" s="94"/>
      <c r="Z771" s="94"/>
      <c r="AA771" s="94"/>
      <c r="AB771" s="94"/>
      <c r="AC771" s="94"/>
      <c r="AD771" s="94"/>
      <c r="AE771" s="94"/>
      <c r="AF771" s="94"/>
      <c r="AG771" s="94"/>
    </row>
    <row r="772" spans="1:33">
      <c r="A772" s="94"/>
      <c r="B772" s="94"/>
      <c r="F772" s="94"/>
      <c r="I772" s="94"/>
      <c r="J772" s="94"/>
      <c r="K772" s="94"/>
      <c r="U772" s="94"/>
      <c r="V772" s="94"/>
      <c r="W772" s="94"/>
      <c r="X772" s="94"/>
      <c r="Y772" s="94"/>
      <c r="Z772" s="94"/>
      <c r="AA772" s="94"/>
      <c r="AB772" s="94"/>
      <c r="AC772" s="94"/>
      <c r="AD772" s="94"/>
      <c r="AE772" s="94"/>
      <c r="AF772" s="94"/>
      <c r="AG772" s="94"/>
    </row>
    <row r="773" spans="1:33">
      <c r="A773" s="94"/>
      <c r="B773" s="94"/>
      <c r="F773" s="94"/>
      <c r="I773" s="94"/>
      <c r="J773" s="94"/>
      <c r="K773" s="94"/>
      <c r="U773" s="94"/>
      <c r="V773" s="94"/>
      <c r="W773" s="94"/>
      <c r="X773" s="94"/>
      <c r="Y773" s="94"/>
      <c r="Z773" s="94"/>
      <c r="AA773" s="94"/>
      <c r="AB773" s="94"/>
      <c r="AC773" s="94"/>
      <c r="AD773" s="94"/>
      <c r="AE773" s="94"/>
      <c r="AF773" s="94"/>
      <c r="AG773" s="94"/>
    </row>
    <row r="774" spans="1:33">
      <c r="A774" s="94"/>
      <c r="B774" s="94"/>
      <c r="F774" s="94"/>
      <c r="I774" s="94"/>
      <c r="J774" s="94"/>
      <c r="K774" s="94"/>
      <c r="U774" s="94"/>
      <c r="V774" s="94"/>
      <c r="W774" s="94"/>
      <c r="X774" s="94"/>
      <c r="Y774" s="94"/>
      <c r="Z774" s="94"/>
      <c r="AA774" s="94"/>
      <c r="AB774" s="94"/>
      <c r="AC774" s="94"/>
      <c r="AD774" s="94"/>
      <c r="AE774" s="94"/>
      <c r="AF774" s="94"/>
      <c r="AG774" s="94"/>
    </row>
    <row r="775" spans="1:33">
      <c r="A775" s="94"/>
      <c r="B775" s="94"/>
      <c r="F775" s="94"/>
      <c r="I775" s="94"/>
      <c r="J775" s="94"/>
      <c r="K775" s="94"/>
      <c r="U775" s="94"/>
      <c r="V775" s="94"/>
      <c r="W775" s="94"/>
      <c r="X775" s="94"/>
      <c r="Y775" s="94"/>
      <c r="Z775" s="94"/>
      <c r="AA775" s="94"/>
      <c r="AB775" s="94"/>
      <c r="AC775" s="94"/>
      <c r="AD775" s="94"/>
      <c r="AE775" s="94"/>
      <c r="AF775" s="94"/>
      <c r="AG775" s="94"/>
    </row>
    <row r="776" spans="1:33">
      <c r="A776" s="94"/>
      <c r="B776" s="94"/>
      <c r="F776" s="94"/>
      <c r="I776" s="94"/>
      <c r="J776" s="94"/>
      <c r="K776" s="94"/>
      <c r="U776" s="94"/>
      <c r="V776" s="94"/>
      <c r="W776" s="94"/>
      <c r="X776" s="94"/>
      <c r="Y776" s="94"/>
      <c r="Z776" s="94"/>
      <c r="AA776" s="94"/>
      <c r="AB776" s="94"/>
      <c r="AC776" s="94"/>
      <c r="AD776" s="94"/>
      <c r="AE776" s="94"/>
      <c r="AF776" s="94"/>
      <c r="AG776" s="94"/>
    </row>
    <row r="777" spans="1:33">
      <c r="A777" s="94"/>
      <c r="B777" s="94"/>
      <c r="F777" s="94"/>
      <c r="I777" s="94"/>
      <c r="J777" s="94"/>
      <c r="K777" s="94"/>
      <c r="U777" s="94"/>
      <c r="V777" s="94"/>
      <c r="W777" s="94"/>
      <c r="X777" s="94"/>
      <c r="Y777" s="94"/>
      <c r="Z777" s="94"/>
      <c r="AA777" s="94"/>
      <c r="AB777" s="94"/>
      <c r="AC777" s="94"/>
      <c r="AD777" s="94"/>
      <c r="AE777" s="94"/>
      <c r="AF777" s="94"/>
      <c r="AG777" s="94"/>
    </row>
    <row r="778" spans="1:33">
      <c r="A778" s="94"/>
      <c r="B778" s="94"/>
      <c r="F778" s="94"/>
      <c r="I778" s="94"/>
      <c r="J778" s="94"/>
      <c r="K778" s="94"/>
      <c r="U778" s="94"/>
      <c r="V778" s="94"/>
      <c r="W778" s="94"/>
      <c r="X778" s="94"/>
      <c r="Y778" s="94"/>
      <c r="Z778" s="94"/>
      <c r="AA778" s="94"/>
      <c r="AB778" s="94"/>
      <c r="AC778" s="94"/>
      <c r="AD778" s="94"/>
      <c r="AE778" s="94"/>
      <c r="AF778" s="94"/>
      <c r="AG778" s="94"/>
    </row>
    <row r="779" spans="1:33">
      <c r="A779" s="94"/>
      <c r="B779" s="94"/>
      <c r="F779" s="94"/>
      <c r="I779" s="94"/>
      <c r="J779" s="94"/>
      <c r="K779" s="94"/>
      <c r="U779" s="94"/>
      <c r="V779" s="94"/>
      <c r="W779" s="94"/>
      <c r="X779" s="94"/>
      <c r="Y779" s="94"/>
      <c r="Z779" s="94"/>
      <c r="AA779" s="94"/>
      <c r="AB779" s="94"/>
      <c r="AC779" s="94"/>
      <c r="AD779" s="94"/>
      <c r="AE779" s="94"/>
      <c r="AF779" s="94"/>
      <c r="AG779" s="94"/>
    </row>
    <row r="780" spans="1:33">
      <c r="A780" s="94"/>
      <c r="B780" s="94"/>
      <c r="F780" s="94"/>
      <c r="I780" s="94"/>
      <c r="J780" s="94"/>
      <c r="K780" s="94"/>
      <c r="U780" s="94"/>
      <c r="V780" s="94"/>
      <c r="W780" s="94"/>
      <c r="X780" s="94"/>
      <c r="Y780" s="94"/>
      <c r="Z780" s="94"/>
      <c r="AA780" s="94"/>
      <c r="AB780" s="94"/>
      <c r="AC780" s="94"/>
      <c r="AD780" s="94"/>
      <c r="AE780" s="94"/>
      <c r="AF780" s="94"/>
      <c r="AG780" s="94"/>
    </row>
    <row r="781" spans="1:33">
      <c r="A781" s="94"/>
      <c r="B781" s="94"/>
      <c r="F781" s="94"/>
      <c r="I781" s="94"/>
      <c r="J781" s="94"/>
      <c r="K781" s="94"/>
      <c r="U781" s="94"/>
      <c r="V781" s="94"/>
      <c r="W781" s="94"/>
      <c r="X781" s="94"/>
      <c r="Y781" s="94"/>
      <c r="Z781" s="94"/>
      <c r="AA781" s="94"/>
      <c r="AB781" s="94"/>
      <c r="AC781" s="94"/>
      <c r="AD781" s="94"/>
      <c r="AE781" s="94"/>
      <c r="AF781" s="94"/>
      <c r="AG781" s="94"/>
    </row>
    <row r="782" spans="1:33">
      <c r="A782" s="94"/>
      <c r="B782" s="94"/>
      <c r="F782" s="94"/>
      <c r="I782" s="94"/>
      <c r="J782" s="94"/>
      <c r="K782" s="94"/>
      <c r="U782" s="94"/>
      <c r="V782" s="94"/>
      <c r="W782" s="94"/>
      <c r="X782" s="94"/>
      <c r="Y782" s="94"/>
      <c r="Z782" s="94"/>
      <c r="AA782" s="94"/>
      <c r="AB782" s="94"/>
      <c r="AC782" s="94"/>
      <c r="AD782" s="94"/>
      <c r="AE782" s="94"/>
      <c r="AF782" s="94"/>
      <c r="AG782" s="94"/>
    </row>
    <row r="783" spans="1:33">
      <c r="A783" s="94"/>
      <c r="B783" s="94"/>
      <c r="F783" s="94"/>
      <c r="I783" s="94"/>
      <c r="J783" s="94"/>
      <c r="K783" s="94"/>
      <c r="U783" s="94"/>
      <c r="V783" s="94"/>
      <c r="W783" s="94"/>
      <c r="X783" s="94"/>
      <c r="Y783" s="94"/>
      <c r="Z783" s="94"/>
      <c r="AA783" s="94"/>
      <c r="AB783" s="94"/>
      <c r="AC783" s="94"/>
      <c r="AD783" s="94"/>
      <c r="AE783" s="94"/>
      <c r="AF783" s="94"/>
      <c r="AG783" s="94"/>
    </row>
    <row r="784" spans="1:33">
      <c r="A784" s="94"/>
      <c r="B784" s="94"/>
      <c r="F784" s="94"/>
      <c r="I784" s="94"/>
      <c r="J784" s="94"/>
      <c r="K784" s="94"/>
      <c r="U784" s="94"/>
      <c r="V784" s="94"/>
      <c r="W784" s="94"/>
      <c r="X784" s="94"/>
      <c r="Y784" s="94"/>
      <c r="Z784" s="94"/>
      <c r="AA784" s="94"/>
      <c r="AB784" s="94"/>
      <c r="AC784" s="94"/>
      <c r="AD784" s="94"/>
      <c r="AE784" s="94"/>
      <c r="AF784" s="94"/>
      <c r="AG784" s="94"/>
    </row>
    <row r="785" spans="1:33">
      <c r="A785" s="94"/>
      <c r="B785" s="94"/>
      <c r="F785" s="94"/>
      <c r="I785" s="94"/>
      <c r="J785" s="94"/>
      <c r="K785" s="94"/>
      <c r="U785" s="94"/>
      <c r="V785" s="94"/>
      <c r="W785" s="94"/>
      <c r="X785" s="94"/>
      <c r="Y785" s="94"/>
      <c r="Z785" s="94"/>
      <c r="AA785" s="94"/>
      <c r="AB785" s="94"/>
      <c r="AC785" s="94"/>
      <c r="AD785" s="94"/>
      <c r="AE785" s="94"/>
      <c r="AF785" s="94"/>
      <c r="AG785" s="94"/>
    </row>
    <row r="786" spans="1:33">
      <c r="A786" s="94"/>
      <c r="B786" s="94"/>
      <c r="F786" s="94"/>
      <c r="I786" s="94"/>
      <c r="J786" s="94"/>
      <c r="K786" s="94"/>
      <c r="U786" s="94"/>
      <c r="V786" s="94"/>
      <c r="W786" s="94"/>
      <c r="X786" s="94"/>
      <c r="Y786" s="94"/>
      <c r="Z786" s="94"/>
      <c r="AA786" s="94"/>
      <c r="AB786" s="94"/>
      <c r="AC786" s="94"/>
      <c r="AD786" s="94"/>
      <c r="AE786" s="94"/>
      <c r="AF786" s="94"/>
      <c r="AG786" s="94"/>
    </row>
    <row r="787" spans="1:33">
      <c r="A787" s="94"/>
      <c r="B787" s="94"/>
      <c r="F787" s="94"/>
      <c r="I787" s="94"/>
      <c r="J787" s="94"/>
      <c r="K787" s="94"/>
      <c r="U787" s="94"/>
      <c r="V787" s="94"/>
      <c r="W787" s="94"/>
      <c r="X787" s="94"/>
      <c r="Y787" s="94"/>
      <c r="Z787" s="94"/>
      <c r="AA787" s="94"/>
      <c r="AB787" s="94"/>
      <c r="AC787" s="94"/>
      <c r="AD787" s="94"/>
      <c r="AE787" s="94"/>
      <c r="AF787" s="94"/>
      <c r="AG787" s="94"/>
    </row>
    <row r="788" spans="1:33">
      <c r="A788" s="94"/>
      <c r="B788" s="94"/>
      <c r="F788" s="94"/>
      <c r="I788" s="94"/>
      <c r="J788" s="94"/>
      <c r="K788" s="94"/>
      <c r="U788" s="94"/>
      <c r="V788" s="94"/>
      <c r="W788" s="94"/>
      <c r="X788" s="94"/>
      <c r="Y788" s="94"/>
      <c r="Z788" s="94"/>
      <c r="AA788" s="94"/>
      <c r="AB788" s="94"/>
      <c r="AC788" s="94"/>
      <c r="AD788" s="94"/>
      <c r="AE788" s="94"/>
      <c r="AF788" s="94"/>
      <c r="AG788" s="94"/>
    </row>
    <row r="789" spans="1:33">
      <c r="A789" s="94"/>
      <c r="B789" s="94"/>
      <c r="F789" s="94"/>
      <c r="I789" s="94"/>
      <c r="J789" s="94"/>
      <c r="K789" s="94"/>
      <c r="U789" s="94"/>
      <c r="V789" s="94"/>
      <c r="W789" s="94"/>
      <c r="X789" s="94"/>
      <c r="Y789" s="94"/>
      <c r="Z789" s="94"/>
      <c r="AA789" s="94"/>
      <c r="AB789" s="94"/>
      <c r="AC789" s="94"/>
      <c r="AD789" s="94"/>
      <c r="AE789" s="94"/>
      <c r="AF789" s="94"/>
      <c r="AG789" s="94"/>
    </row>
    <row r="790" spans="1:33">
      <c r="A790" s="94"/>
      <c r="B790" s="94"/>
      <c r="F790" s="94"/>
      <c r="I790" s="94"/>
      <c r="J790" s="94"/>
      <c r="K790" s="94"/>
      <c r="U790" s="94"/>
      <c r="V790" s="94"/>
      <c r="W790" s="94"/>
      <c r="X790" s="94"/>
      <c r="Y790" s="94"/>
      <c r="Z790" s="94"/>
      <c r="AA790" s="94"/>
      <c r="AB790" s="94"/>
      <c r="AC790" s="94"/>
      <c r="AD790" s="94"/>
      <c r="AE790" s="94"/>
      <c r="AF790" s="94"/>
      <c r="AG790" s="94"/>
    </row>
    <row r="791" spans="1:33">
      <c r="A791" s="94"/>
      <c r="B791" s="94"/>
      <c r="F791" s="94"/>
      <c r="I791" s="94"/>
      <c r="J791" s="94"/>
      <c r="K791" s="94"/>
      <c r="U791" s="94"/>
      <c r="V791" s="94"/>
      <c r="W791" s="94"/>
      <c r="X791" s="94"/>
      <c r="Y791" s="94"/>
      <c r="Z791" s="94"/>
      <c r="AA791" s="94"/>
      <c r="AB791" s="94"/>
      <c r="AC791" s="94"/>
      <c r="AD791" s="94"/>
      <c r="AE791" s="94"/>
      <c r="AF791" s="94"/>
      <c r="AG791" s="94"/>
    </row>
    <row r="792" spans="1:33">
      <c r="A792" s="94"/>
      <c r="B792" s="94"/>
      <c r="F792" s="94"/>
      <c r="I792" s="94"/>
      <c r="J792" s="94"/>
      <c r="K792" s="94"/>
      <c r="U792" s="94"/>
      <c r="V792" s="94"/>
      <c r="W792" s="94"/>
      <c r="X792" s="94"/>
      <c r="Y792" s="94"/>
      <c r="Z792" s="94"/>
      <c r="AA792" s="94"/>
      <c r="AB792" s="94"/>
      <c r="AC792" s="94"/>
      <c r="AD792" s="94"/>
      <c r="AE792" s="94"/>
      <c r="AF792" s="94"/>
      <c r="AG792" s="94"/>
    </row>
    <row r="793" spans="1:33">
      <c r="A793" s="94"/>
      <c r="B793" s="94"/>
      <c r="F793" s="94"/>
      <c r="I793" s="94"/>
      <c r="J793" s="94"/>
      <c r="K793" s="94"/>
      <c r="U793" s="94"/>
      <c r="V793" s="94"/>
      <c r="W793" s="94"/>
      <c r="X793" s="94"/>
      <c r="Y793" s="94"/>
      <c r="Z793" s="94"/>
      <c r="AA793" s="94"/>
      <c r="AB793" s="94"/>
      <c r="AC793" s="94"/>
      <c r="AD793" s="94"/>
      <c r="AE793" s="94"/>
      <c r="AF793" s="94"/>
      <c r="AG793" s="94"/>
    </row>
    <row r="794" spans="1:33">
      <c r="A794" s="94"/>
      <c r="B794" s="94"/>
      <c r="F794" s="94"/>
      <c r="I794" s="94"/>
      <c r="J794" s="94"/>
      <c r="K794" s="94"/>
      <c r="U794" s="94"/>
      <c r="V794" s="94"/>
      <c r="W794" s="94"/>
      <c r="X794" s="94"/>
      <c r="Y794" s="94"/>
      <c r="Z794" s="94"/>
      <c r="AA794" s="94"/>
      <c r="AB794" s="94"/>
      <c r="AC794" s="94"/>
      <c r="AD794" s="94"/>
      <c r="AE794" s="94"/>
      <c r="AF794" s="94"/>
      <c r="AG794" s="94"/>
    </row>
    <row r="795" spans="1:33">
      <c r="A795" s="94"/>
      <c r="B795" s="94"/>
      <c r="F795" s="94"/>
      <c r="I795" s="94"/>
      <c r="J795" s="94"/>
      <c r="K795" s="94"/>
      <c r="U795" s="94"/>
      <c r="V795" s="94"/>
      <c r="W795" s="94"/>
      <c r="X795" s="94"/>
      <c r="Y795" s="94"/>
      <c r="Z795" s="94"/>
      <c r="AA795" s="94"/>
      <c r="AB795" s="94"/>
      <c r="AC795" s="94"/>
      <c r="AD795" s="94"/>
      <c r="AE795" s="94"/>
      <c r="AF795" s="94"/>
      <c r="AG795" s="94"/>
    </row>
    <row r="796" spans="1:33">
      <c r="A796" s="94"/>
      <c r="B796" s="94"/>
      <c r="F796" s="94"/>
      <c r="I796" s="94"/>
      <c r="J796" s="94"/>
      <c r="K796" s="94"/>
      <c r="U796" s="94"/>
      <c r="V796" s="94"/>
      <c r="W796" s="94"/>
      <c r="X796" s="94"/>
      <c r="Y796" s="94"/>
      <c r="Z796" s="94"/>
      <c r="AA796" s="94"/>
      <c r="AB796" s="94"/>
      <c r="AC796" s="94"/>
      <c r="AD796" s="94"/>
      <c r="AE796" s="94"/>
      <c r="AF796" s="94"/>
      <c r="AG796" s="94"/>
    </row>
    <row r="797" spans="1:33">
      <c r="A797" s="94"/>
      <c r="B797" s="94"/>
      <c r="F797" s="94"/>
      <c r="I797" s="94"/>
      <c r="J797" s="94"/>
      <c r="K797" s="94"/>
      <c r="U797" s="94"/>
      <c r="V797" s="94"/>
      <c r="W797" s="94"/>
      <c r="X797" s="94"/>
      <c r="Y797" s="94"/>
      <c r="Z797" s="94"/>
      <c r="AA797" s="94"/>
      <c r="AB797" s="94"/>
      <c r="AC797" s="94"/>
      <c r="AD797" s="94"/>
      <c r="AE797" s="94"/>
      <c r="AF797" s="94"/>
      <c r="AG797" s="94"/>
    </row>
    <row r="798" spans="1:33">
      <c r="A798" s="94"/>
      <c r="B798" s="94"/>
      <c r="F798" s="94"/>
      <c r="I798" s="94"/>
      <c r="J798" s="94"/>
      <c r="K798" s="94"/>
      <c r="U798" s="94"/>
      <c r="V798" s="94"/>
      <c r="W798" s="94"/>
      <c r="X798" s="94"/>
      <c r="Y798" s="94"/>
      <c r="Z798" s="94"/>
      <c r="AA798" s="94"/>
      <c r="AB798" s="94"/>
      <c r="AC798" s="94"/>
      <c r="AD798" s="94"/>
      <c r="AE798" s="94"/>
      <c r="AF798" s="94"/>
      <c r="AG798" s="94"/>
    </row>
    <row r="799" spans="1:33">
      <c r="A799" s="94"/>
      <c r="B799" s="94"/>
      <c r="F799" s="94"/>
      <c r="I799" s="94"/>
      <c r="J799" s="94"/>
      <c r="K799" s="94"/>
      <c r="U799" s="94"/>
      <c r="V799" s="94"/>
      <c r="W799" s="94"/>
      <c r="X799" s="94"/>
      <c r="Y799" s="94"/>
      <c r="Z799" s="94"/>
      <c r="AA799" s="94"/>
      <c r="AB799" s="94"/>
      <c r="AC799" s="94"/>
      <c r="AD799" s="94"/>
      <c r="AE799" s="94"/>
      <c r="AF799" s="94"/>
      <c r="AG799" s="94"/>
    </row>
    <row r="800" spans="1:33">
      <c r="A800" s="94"/>
      <c r="B800" s="94"/>
      <c r="F800" s="94"/>
      <c r="I800" s="94"/>
      <c r="J800" s="94"/>
      <c r="K800" s="94"/>
      <c r="U800" s="94"/>
      <c r="V800" s="94"/>
      <c r="W800" s="94"/>
      <c r="X800" s="94"/>
      <c r="Y800" s="94"/>
      <c r="Z800" s="94"/>
      <c r="AA800" s="94"/>
      <c r="AB800" s="94"/>
      <c r="AC800" s="94"/>
      <c r="AD800" s="94"/>
      <c r="AE800" s="94"/>
      <c r="AF800" s="94"/>
      <c r="AG800" s="94"/>
    </row>
    <row r="801" spans="1:33">
      <c r="A801" s="94"/>
      <c r="B801" s="94"/>
      <c r="F801" s="94"/>
      <c r="I801" s="94"/>
      <c r="J801" s="94"/>
      <c r="K801" s="94"/>
      <c r="U801" s="94"/>
      <c r="V801" s="94"/>
      <c r="W801" s="94"/>
      <c r="X801" s="94"/>
      <c r="Y801" s="94"/>
      <c r="Z801" s="94"/>
      <c r="AA801" s="94"/>
      <c r="AB801" s="94"/>
      <c r="AC801" s="94"/>
      <c r="AD801" s="94"/>
      <c r="AE801" s="94"/>
      <c r="AF801" s="94"/>
      <c r="AG801" s="94"/>
    </row>
    <row r="802" spans="1:33">
      <c r="A802" s="94"/>
      <c r="B802" s="94"/>
      <c r="F802" s="94"/>
      <c r="I802" s="94"/>
      <c r="J802" s="94"/>
      <c r="K802" s="94"/>
      <c r="U802" s="94"/>
      <c r="V802" s="94"/>
      <c r="W802" s="94"/>
      <c r="X802" s="94"/>
      <c r="Y802" s="94"/>
      <c r="Z802" s="94"/>
      <c r="AA802" s="94"/>
      <c r="AB802" s="94"/>
      <c r="AC802" s="94"/>
      <c r="AD802" s="94"/>
      <c r="AE802" s="94"/>
      <c r="AF802" s="94"/>
      <c r="AG802" s="94"/>
    </row>
    <row r="803" spans="1:33">
      <c r="A803" s="94"/>
      <c r="B803" s="94"/>
      <c r="F803" s="94"/>
      <c r="I803" s="94"/>
      <c r="J803" s="94"/>
      <c r="K803" s="94"/>
      <c r="U803" s="94"/>
      <c r="V803" s="94"/>
      <c r="W803" s="94"/>
      <c r="X803" s="94"/>
      <c r="Y803" s="94"/>
      <c r="Z803" s="94"/>
      <c r="AA803" s="94"/>
      <c r="AB803" s="94"/>
      <c r="AC803" s="94"/>
      <c r="AD803" s="94"/>
      <c r="AE803" s="94"/>
      <c r="AF803" s="94"/>
      <c r="AG803" s="94"/>
    </row>
    <row r="804" spans="1:33">
      <c r="A804" s="94"/>
      <c r="B804" s="94"/>
      <c r="F804" s="94"/>
      <c r="I804" s="94"/>
      <c r="J804" s="94"/>
      <c r="K804" s="94"/>
      <c r="U804" s="94"/>
      <c r="V804" s="94"/>
      <c r="W804" s="94"/>
      <c r="X804" s="94"/>
      <c r="Y804" s="94"/>
      <c r="Z804" s="94"/>
      <c r="AA804" s="94"/>
      <c r="AB804" s="94"/>
      <c r="AC804" s="94"/>
      <c r="AD804" s="94"/>
      <c r="AE804" s="94"/>
      <c r="AF804" s="94"/>
      <c r="AG804" s="94"/>
    </row>
    <row r="805" spans="1:33">
      <c r="A805" s="94"/>
      <c r="B805" s="94"/>
      <c r="F805" s="94"/>
      <c r="I805" s="94"/>
      <c r="J805" s="94"/>
      <c r="K805" s="94"/>
      <c r="U805" s="94"/>
      <c r="V805" s="94"/>
      <c r="W805" s="94"/>
      <c r="X805" s="94"/>
      <c r="Y805" s="94"/>
      <c r="Z805" s="94"/>
      <c r="AA805" s="94"/>
      <c r="AB805" s="94"/>
      <c r="AC805" s="94"/>
      <c r="AD805" s="94"/>
      <c r="AE805" s="94"/>
      <c r="AF805" s="94"/>
      <c r="AG805" s="94"/>
    </row>
    <row r="806" spans="1:33">
      <c r="A806" s="94"/>
      <c r="B806" s="94"/>
      <c r="F806" s="94"/>
      <c r="I806" s="94"/>
      <c r="J806" s="94"/>
      <c r="K806" s="94"/>
      <c r="U806" s="94"/>
      <c r="V806" s="94"/>
      <c r="W806" s="94"/>
      <c r="X806" s="94"/>
      <c r="Y806" s="94"/>
      <c r="Z806" s="94"/>
      <c r="AA806" s="94"/>
      <c r="AB806" s="94"/>
      <c r="AC806" s="94"/>
      <c r="AD806" s="94"/>
      <c r="AE806" s="94"/>
      <c r="AF806" s="94"/>
      <c r="AG806" s="94"/>
    </row>
    <row r="807" spans="1:33">
      <c r="A807" s="94"/>
      <c r="B807" s="94"/>
      <c r="F807" s="94"/>
      <c r="I807" s="94"/>
      <c r="J807" s="94"/>
      <c r="K807" s="94"/>
      <c r="U807" s="94"/>
      <c r="V807" s="94"/>
      <c r="W807" s="94"/>
      <c r="X807" s="94"/>
      <c r="Y807" s="94"/>
      <c r="Z807" s="94"/>
      <c r="AA807" s="94"/>
      <c r="AB807" s="94"/>
      <c r="AC807" s="94"/>
      <c r="AD807" s="94"/>
      <c r="AE807" s="94"/>
      <c r="AF807" s="94"/>
      <c r="AG807" s="94"/>
    </row>
    <row r="808" spans="1:33">
      <c r="A808" s="94"/>
      <c r="B808" s="94"/>
      <c r="F808" s="94"/>
      <c r="I808" s="94"/>
      <c r="J808" s="94"/>
      <c r="K808" s="94"/>
      <c r="U808" s="94"/>
      <c r="V808" s="94"/>
      <c r="W808" s="94"/>
      <c r="X808" s="94"/>
      <c r="Y808" s="94"/>
      <c r="Z808" s="94"/>
      <c r="AA808" s="94"/>
      <c r="AB808" s="94"/>
      <c r="AC808" s="94"/>
      <c r="AD808" s="94"/>
      <c r="AE808" s="94"/>
      <c r="AF808" s="94"/>
      <c r="AG808" s="94"/>
    </row>
    <row r="809" spans="1:33">
      <c r="A809" s="94"/>
      <c r="B809" s="94"/>
      <c r="F809" s="94"/>
      <c r="I809" s="94"/>
      <c r="J809" s="94"/>
      <c r="K809" s="94"/>
      <c r="U809" s="94"/>
      <c r="V809" s="94"/>
      <c r="W809" s="94"/>
      <c r="X809" s="94"/>
      <c r="Y809" s="94"/>
      <c r="Z809" s="94"/>
      <c r="AA809" s="94"/>
      <c r="AB809" s="94"/>
      <c r="AC809" s="94"/>
      <c r="AD809" s="94"/>
      <c r="AE809" s="94"/>
      <c r="AF809" s="94"/>
      <c r="AG809" s="94"/>
    </row>
    <row r="810" spans="1:33">
      <c r="A810" s="94"/>
      <c r="B810" s="94"/>
      <c r="F810" s="94"/>
      <c r="I810" s="94"/>
      <c r="J810" s="94"/>
      <c r="K810" s="94"/>
      <c r="U810" s="94"/>
      <c r="V810" s="94"/>
      <c r="W810" s="94"/>
      <c r="X810" s="94"/>
      <c r="Y810" s="94"/>
      <c r="Z810" s="94"/>
      <c r="AA810" s="94"/>
      <c r="AB810" s="94"/>
      <c r="AC810" s="94"/>
      <c r="AD810" s="94"/>
      <c r="AE810" s="94"/>
      <c r="AF810" s="94"/>
      <c r="AG810" s="94"/>
    </row>
    <row r="811" spans="1:33">
      <c r="A811" s="94"/>
      <c r="B811" s="94"/>
      <c r="F811" s="94"/>
      <c r="I811" s="94"/>
      <c r="J811" s="94"/>
      <c r="K811" s="94"/>
      <c r="U811" s="94"/>
      <c r="V811" s="94"/>
      <c r="W811" s="94"/>
      <c r="X811" s="94"/>
      <c r="Y811" s="94"/>
      <c r="Z811" s="94"/>
      <c r="AA811" s="94"/>
      <c r="AB811" s="94"/>
      <c r="AC811" s="94"/>
      <c r="AD811" s="94"/>
      <c r="AE811" s="94"/>
      <c r="AF811" s="94"/>
      <c r="AG811" s="94"/>
    </row>
    <row r="812" spans="1:33">
      <c r="A812" s="94"/>
      <c r="B812" s="94"/>
      <c r="F812" s="94"/>
      <c r="I812" s="94"/>
      <c r="J812" s="94"/>
      <c r="K812" s="94"/>
      <c r="U812" s="94"/>
      <c r="V812" s="94"/>
      <c r="W812" s="94"/>
      <c r="X812" s="94"/>
      <c r="Y812" s="94"/>
      <c r="Z812" s="94"/>
      <c r="AA812" s="94"/>
      <c r="AB812" s="94"/>
      <c r="AC812" s="94"/>
      <c r="AD812" s="94"/>
      <c r="AE812" s="94"/>
      <c r="AF812" s="94"/>
      <c r="AG812" s="94"/>
    </row>
    <row r="813" spans="1:33">
      <c r="A813" s="94"/>
      <c r="B813" s="94"/>
      <c r="F813" s="94"/>
      <c r="I813" s="94"/>
      <c r="J813" s="94"/>
      <c r="K813" s="94"/>
      <c r="U813" s="94"/>
      <c r="V813" s="94"/>
      <c r="W813" s="94"/>
      <c r="X813" s="94"/>
      <c r="Y813" s="94"/>
      <c r="Z813" s="94"/>
      <c r="AA813" s="94"/>
      <c r="AB813" s="94"/>
      <c r="AC813" s="94"/>
      <c r="AD813" s="94"/>
      <c r="AE813" s="94"/>
      <c r="AF813" s="94"/>
      <c r="AG813" s="94"/>
    </row>
  </sheetData>
  <mergeCells count="3">
    <mergeCell ref="V9:W9"/>
    <mergeCell ref="V11:Y12"/>
    <mergeCell ref="V13:Y14"/>
  </mergeCells>
  <pageMargins left="0.7" right="0.7" top="0.75" bottom="0.75" header="0.3" footer="0.3"/>
  <legacyDrawing r:id="rId1"/>
</worksheet>
</file>

<file path=xl/worksheets/sheet17.xml><?xml version="1.0" encoding="utf-8"?>
<worksheet xmlns="http://schemas.openxmlformats.org/spreadsheetml/2006/main" xmlns:r="http://schemas.openxmlformats.org/officeDocument/2006/relationships">
  <sheetPr>
    <pageSetUpPr fitToPage="1"/>
  </sheetPr>
  <dimension ref="A1:DN1121"/>
  <sheetViews>
    <sheetView topLeftCell="V6" workbookViewId="0">
      <selection activeCell="AF1" sqref="A1:XFD1048576"/>
    </sheetView>
  </sheetViews>
  <sheetFormatPr defaultColWidth="10" defaultRowHeight="15.75" outlineLevelRow="1" outlineLevelCol="1"/>
  <cols>
    <col min="1" max="2" width="8.28515625" style="31" hidden="1" customWidth="1"/>
    <col min="3" max="3" width="8.28515625" style="94" hidden="1" customWidth="1"/>
    <col min="4" max="5" width="2.42578125" style="94" hidden="1" customWidth="1"/>
    <col min="6" max="6" width="2.42578125" style="149" customWidth="1"/>
    <col min="7" max="7" width="23" style="149" customWidth="1"/>
    <col min="8" max="8" width="8.42578125" style="149" customWidth="1"/>
    <col min="9" max="9" width="20.42578125" style="149" bestFit="1" customWidth="1"/>
    <col min="10" max="11" width="20.42578125" style="149" customWidth="1"/>
    <col min="12" max="12" width="11.7109375" style="149" hidden="1" customWidth="1" outlineLevel="1"/>
    <col min="13" max="13" width="21.7109375" style="149" hidden="1" customWidth="1" outlineLevel="1"/>
    <col min="14" max="14" width="20.28515625" style="149" hidden="1" customWidth="1" outlineLevel="1"/>
    <col min="15" max="15" width="23.28515625" style="149" hidden="1" customWidth="1" outlineLevel="1"/>
    <col min="16" max="16" width="22.5703125" style="94" hidden="1" customWidth="1" outlineLevel="1"/>
    <col min="17" max="17" width="25.28515625" style="94" hidden="1" customWidth="1" outlineLevel="1"/>
    <col min="18" max="18" width="19.140625" style="94" hidden="1" customWidth="1" outlineLevel="1"/>
    <col min="19" max="19" width="18" style="94" hidden="1" customWidth="1" outlineLevel="1"/>
    <col min="20" max="20" width="16.42578125" style="94" hidden="1" customWidth="1" outlineLevel="1"/>
    <col min="21" max="21" width="15.7109375" style="149" customWidth="1" collapsed="1"/>
    <col min="22" max="22" width="18" style="149" customWidth="1"/>
    <col min="23" max="23" width="17.42578125" style="149" customWidth="1"/>
    <col min="24" max="24" width="20.28515625" style="149" customWidth="1"/>
    <col min="25" max="25" width="16.28515625" style="149" customWidth="1"/>
    <col min="26" max="26" width="16.140625" style="149" customWidth="1"/>
    <col min="27" max="27" width="17" style="149" customWidth="1"/>
    <col min="28" max="28" width="15.140625" style="149" customWidth="1"/>
    <col min="29" max="29" width="23.140625" style="149" customWidth="1"/>
    <col min="30" max="30" width="26.7109375" style="149" customWidth="1"/>
    <col min="31" max="31" width="23.140625" style="149" customWidth="1"/>
    <col min="32" max="32" width="14.5703125" style="94" customWidth="1"/>
    <col min="33" max="33" width="20.42578125" style="94" customWidth="1"/>
    <col min="34" max="34" width="19.42578125" style="94" customWidth="1"/>
    <col min="35" max="35" width="28.28515625" style="94" customWidth="1"/>
    <col min="36" max="16384" width="10" style="94"/>
  </cols>
  <sheetData>
    <row r="1" spans="1:118" hidden="1">
      <c r="A1" s="147" t="s">
        <v>358</v>
      </c>
      <c r="B1" s="147" t="s">
        <v>358</v>
      </c>
      <c r="C1" s="148"/>
      <c r="D1" s="148"/>
      <c r="E1" s="148"/>
      <c r="G1" s="150" t="s">
        <v>359</v>
      </c>
      <c r="H1" s="151"/>
      <c r="I1" s="152"/>
      <c r="J1" s="152"/>
      <c r="K1" s="152"/>
      <c r="L1" s="152"/>
      <c r="M1" s="154"/>
      <c r="N1" s="154"/>
      <c r="O1" s="154"/>
      <c r="P1" s="155"/>
      <c r="Q1" s="156"/>
      <c r="R1" s="157"/>
      <c r="S1" s="155"/>
      <c r="T1" s="155"/>
      <c r="U1" s="155"/>
      <c r="V1" s="155"/>
      <c r="W1" s="158"/>
    </row>
    <row r="2" spans="1:11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18" hidden="1">
      <c r="U3" s="94"/>
    </row>
    <row r="4" spans="1:118" hidden="1">
      <c r="Q4" s="88"/>
      <c r="R4" s="20"/>
    </row>
    <row r="5" spans="1:118" hidden="1">
      <c r="Q5" s="88"/>
      <c r="R5" s="20"/>
    </row>
    <row r="6" spans="1:118" ht="20.25">
      <c r="Q6" s="88"/>
      <c r="R6" s="20"/>
      <c r="U6" s="159" t="s">
        <v>495</v>
      </c>
    </row>
    <row r="7" spans="1:118">
      <c r="Q7" s="88"/>
      <c r="R7" s="20"/>
    </row>
    <row r="8" spans="1:118">
      <c r="Q8" s="88"/>
      <c r="R8" s="20"/>
      <c r="U8" s="276" t="s">
        <v>361</v>
      </c>
      <c r="V8" s="294"/>
      <c r="W8" s="162"/>
      <c r="X8" s="163"/>
    </row>
    <row r="9" spans="1:118">
      <c r="Q9" s="88"/>
      <c r="R9" s="20"/>
      <c r="U9" s="279" t="s">
        <v>363</v>
      </c>
      <c r="V9" s="452"/>
      <c r="X9" s="165"/>
    </row>
    <row r="10" spans="1:118">
      <c r="I10" s="94"/>
      <c r="J10" s="94"/>
      <c r="K10" s="94"/>
      <c r="P10" s="166" t="s">
        <v>364</v>
      </c>
      <c r="Q10" s="166" t="s">
        <v>365</v>
      </c>
      <c r="R10" s="166" t="s">
        <v>366</v>
      </c>
      <c r="U10" s="282" t="s">
        <v>367</v>
      </c>
      <c r="V10" s="264"/>
      <c r="W10" s="264"/>
      <c r="X10" s="265"/>
    </row>
    <row r="11" spans="1:118" ht="15.75" customHeight="1">
      <c r="I11" s="94"/>
      <c r="J11" s="94"/>
      <c r="K11" s="94"/>
      <c r="P11" s="94" t="s">
        <v>368</v>
      </c>
      <c r="Q11" s="88" t="s">
        <v>369</v>
      </c>
      <c r="R11" s="20" t="e">
        <f>P21/R21</f>
        <v>#REF!</v>
      </c>
      <c r="U11" s="164" t="s">
        <v>370</v>
      </c>
      <c r="V11" s="548" t="s">
        <v>496</v>
      </c>
      <c r="W11" s="549"/>
      <c r="X11" s="550"/>
    </row>
    <row r="12" spans="1:118">
      <c r="I12" s="94"/>
      <c r="J12" s="94"/>
      <c r="K12" s="94"/>
      <c r="P12" s="94" t="s">
        <v>372</v>
      </c>
      <c r="Q12" s="88" t="s">
        <v>373</v>
      </c>
      <c r="R12" s="20" t="e">
        <f>Q21/R21</f>
        <v>#REF!</v>
      </c>
      <c r="U12" s="164"/>
      <c r="V12" s="551"/>
      <c r="W12" s="552"/>
      <c r="X12" s="553"/>
    </row>
    <row r="13" spans="1:118">
      <c r="I13" s="94"/>
      <c r="J13" s="94"/>
      <c r="K13" s="94"/>
      <c r="P13" s="94" t="s">
        <v>374</v>
      </c>
      <c r="Q13" s="88" t="s">
        <v>375</v>
      </c>
      <c r="R13" s="20" t="e">
        <f>Q21/S21</f>
        <v>#REF!</v>
      </c>
      <c r="U13" s="164"/>
      <c r="V13" s="551"/>
      <c r="W13" s="552"/>
      <c r="X13" s="553"/>
    </row>
    <row r="14" spans="1:118">
      <c r="I14" s="94"/>
      <c r="J14" s="94"/>
      <c r="K14" s="94"/>
      <c r="P14" s="94" t="s">
        <v>376</v>
      </c>
      <c r="Q14" s="88" t="s">
        <v>377</v>
      </c>
      <c r="R14" s="20" t="e">
        <f>Q21/T21</f>
        <v>#REF!</v>
      </c>
      <c r="U14" s="169"/>
      <c r="V14" s="554"/>
      <c r="W14" s="555"/>
      <c r="X14" s="556"/>
    </row>
    <row r="15" spans="1:118" s="146" customFormat="1">
      <c r="A15" s="31"/>
      <c r="B15" s="31"/>
      <c r="C15" s="94"/>
      <c r="D15" s="94"/>
      <c r="E15" s="94"/>
      <c r="F15" s="149"/>
      <c r="G15" s="170"/>
      <c r="H15" s="170"/>
      <c r="I15" s="170"/>
      <c r="J15" s="170"/>
      <c r="K15" s="170"/>
      <c r="L15" s="88" t="s">
        <v>378</v>
      </c>
      <c r="M15" s="88" t="s">
        <v>379</v>
      </c>
      <c r="N15" s="88" t="s">
        <v>380</v>
      </c>
      <c r="O15" s="88" t="s">
        <v>381</v>
      </c>
      <c r="P15" s="94"/>
      <c r="Q15" s="94"/>
      <c r="R15" s="94"/>
      <c r="S15" s="94"/>
      <c r="T15" s="94"/>
      <c r="U15" s="171"/>
      <c r="V15" s="171"/>
      <c r="W15" s="171" t="s">
        <v>382</v>
      </c>
      <c r="X15" s="149"/>
      <c r="Y15" s="149"/>
      <c r="Z15" s="149"/>
      <c r="AA15" s="149"/>
      <c r="AB15" s="149"/>
      <c r="AC15" s="149"/>
      <c r="AD15" s="149"/>
      <c r="AE15" s="149"/>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row>
    <row r="16" spans="1:118" s="146" customFormat="1">
      <c r="A16" s="31"/>
      <c r="B16" s="31"/>
      <c r="C16" s="94"/>
      <c r="D16" s="94"/>
      <c r="E16" s="94"/>
      <c r="F16" s="149"/>
      <c r="G16" s="431" t="s">
        <v>220</v>
      </c>
      <c r="H16" s="432" t="s">
        <v>383</v>
      </c>
      <c r="I16" s="431" t="s">
        <v>384</v>
      </c>
      <c r="J16" s="432" t="s">
        <v>384</v>
      </c>
      <c r="K16" s="431" t="s">
        <v>385</v>
      </c>
      <c r="L16" s="433" t="s">
        <v>386</v>
      </c>
      <c r="M16" s="434"/>
      <c r="N16" s="434"/>
      <c r="O16" s="435"/>
      <c r="P16" s="436" t="s">
        <v>387</v>
      </c>
      <c r="Q16" s="437"/>
      <c r="R16" s="437"/>
      <c r="S16" s="437"/>
      <c r="T16" s="438"/>
      <c r="U16" s="439" t="s">
        <v>388</v>
      </c>
      <c r="V16" s="440"/>
      <c r="W16" s="441"/>
      <c r="X16" s="453" t="s">
        <v>440</v>
      </c>
      <c r="Y16" s="442"/>
      <c r="Z16" s="442"/>
      <c r="AA16" s="443"/>
      <c r="AB16" s="440" t="s">
        <v>390</v>
      </c>
      <c r="AC16" s="440"/>
      <c r="AD16" s="440"/>
      <c r="AE16" s="441"/>
      <c r="AF16" s="433" t="s">
        <v>386</v>
      </c>
      <c r="AG16" s="434"/>
      <c r="AH16" s="434"/>
      <c r="AI16" s="435"/>
      <c r="AJ16" s="94"/>
      <c r="AK16" s="94"/>
      <c r="AL16" s="94"/>
      <c r="AM16" s="94"/>
      <c r="AN16" s="94"/>
      <c r="AO16" s="94"/>
      <c r="AP16" s="94"/>
      <c r="AQ16" s="94"/>
      <c r="AR16" s="94"/>
      <c r="AS16" s="94"/>
      <c r="AT16" s="94"/>
      <c r="AU16" s="94"/>
      <c r="AV16" s="94"/>
      <c r="AW16" s="94"/>
      <c r="AX16" s="94"/>
      <c r="AY16" s="94"/>
      <c r="AZ16" s="94"/>
      <c r="BA16" s="94"/>
      <c r="BB16" s="94"/>
      <c r="BC16" s="94"/>
      <c r="BD16" s="94"/>
      <c r="BE16" s="94"/>
      <c r="BF16" s="94"/>
      <c r="BG16" s="94"/>
      <c r="BH16" s="94"/>
      <c r="BI16" s="94"/>
      <c r="BJ16" s="94"/>
      <c r="BK16" s="94"/>
      <c r="BL16" s="94"/>
      <c r="BM16" s="94"/>
      <c r="BN16" s="94"/>
      <c r="BO16" s="94"/>
      <c r="BP16" s="94"/>
      <c r="BQ16" s="94"/>
      <c r="BR16" s="94"/>
      <c r="BS16" s="94"/>
      <c r="BT16" s="94"/>
      <c r="BU16" s="94"/>
      <c r="BV16" s="94"/>
      <c r="BW16" s="94"/>
      <c r="BX16" s="94"/>
      <c r="BY16" s="94"/>
      <c r="BZ16" s="94"/>
      <c r="CA16" s="94"/>
      <c r="CB16" s="94"/>
      <c r="CC16" s="94"/>
      <c r="CD16" s="94"/>
      <c r="CE16" s="94"/>
      <c r="CF16" s="94"/>
      <c r="CG16" s="94"/>
      <c r="CH16" s="94"/>
      <c r="CI16" s="94"/>
      <c r="CJ16" s="94"/>
      <c r="CK16" s="94"/>
      <c r="CL16" s="94"/>
      <c r="CM16" s="94"/>
      <c r="CN16" s="94"/>
      <c r="CO16" s="94"/>
      <c r="CP16" s="94"/>
      <c r="CQ16" s="94"/>
      <c r="CR16" s="94"/>
      <c r="CS16" s="94"/>
      <c r="CT16" s="94"/>
      <c r="CU16" s="94"/>
      <c r="CV16" s="94"/>
      <c r="CW16" s="94"/>
      <c r="CX16" s="94"/>
      <c r="CY16" s="94"/>
      <c r="CZ16" s="94"/>
      <c r="DA16" s="94"/>
      <c r="DB16" s="94"/>
      <c r="DC16" s="94"/>
      <c r="DD16" s="94"/>
      <c r="DE16" s="94"/>
      <c r="DF16" s="94"/>
      <c r="DG16" s="94"/>
      <c r="DH16" s="94"/>
      <c r="DI16" s="94"/>
      <c r="DJ16" s="94"/>
      <c r="DK16" s="94"/>
      <c r="DL16" s="94"/>
      <c r="DM16" s="94"/>
      <c r="DN16" s="94"/>
    </row>
    <row r="17" spans="1:118" s="88" customFormat="1" ht="15.75" customHeight="1">
      <c r="A17" s="31"/>
      <c r="B17" s="31"/>
      <c r="C17" s="94"/>
      <c r="D17" s="94"/>
      <c r="E17" s="94"/>
      <c r="F17" s="146"/>
      <c r="G17" s="177"/>
      <c r="H17" s="178"/>
      <c r="I17" s="177" t="s">
        <v>391</v>
      </c>
      <c r="J17" s="178" t="s">
        <v>392</v>
      </c>
      <c r="K17" s="177"/>
      <c r="L17" s="175" t="s">
        <v>393</v>
      </c>
      <c r="M17" s="175" t="s">
        <v>394</v>
      </c>
      <c r="N17" s="175" t="s">
        <v>395</v>
      </c>
      <c r="O17" s="459" t="s">
        <v>404</v>
      </c>
      <c r="P17" s="179" t="s">
        <v>396</v>
      </c>
      <c r="Q17" s="180" t="s">
        <v>397</v>
      </c>
      <c r="R17" s="179" t="s">
        <v>398</v>
      </c>
      <c r="S17" s="180" t="s">
        <v>399</v>
      </c>
      <c r="T17" s="180" t="s">
        <v>400</v>
      </c>
      <c r="U17" s="181" t="s">
        <v>401</v>
      </c>
      <c r="V17" s="175" t="s">
        <v>401</v>
      </c>
      <c r="W17" s="182" t="s">
        <v>304</v>
      </c>
      <c r="X17" s="175" t="s">
        <v>441</v>
      </c>
      <c r="Y17" s="180" t="s">
        <v>220</v>
      </c>
      <c r="Z17" s="146" t="s">
        <v>220</v>
      </c>
      <c r="AA17" s="297" t="s">
        <v>442</v>
      </c>
      <c r="AB17" s="298" t="s">
        <v>220</v>
      </c>
      <c r="AC17" s="299"/>
      <c r="AD17" s="300"/>
      <c r="AE17" s="297" t="s">
        <v>435</v>
      </c>
      <c r="AF17" s="175" t="s">
        <v>393</v>
      </c>
      <c r="AG17" s="175" t="s">
        <v>394</v>
      </c>
      <c r="AH17" s="175" t="s">
        <v>395</v>
      </c>
      <c r="AI17" s="459" t="s">
        <v>404</v>
      </c>
      <c r="AJ17" s="146"/>
      <c r="AK17" s="146"/>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row>
    <row r="18" spans="1:118" s="88" customFormat="1" ht="15.75" customHeight="1">
      <c r="A18" s="31"/>
      <c r="B18" s="31"/>
      <c r="C18" s="94"/>
      <c r="D18" s="94"/>
      <c r="E18" s="94"/>
      <c r="F18" s="146"/>
      <c r="G18" s="177"/>
      <c r="H18" s="178"/>
      <c r="I18" s="177"/>
      <c r="J18" s="88" t="s">
        <v>405</v>
      </c>
      <c r="K18" s="177"/>
      <c r="L18" s="185"/>
      <c r="M18" s="185" t="s">
        <v>406</v>
      </c>
      <c r="N18" s="185" t="s">
        <v>407</v>
      </c>
      <c r="O18" s="460"/>
      <c r="P18" s="186"/>
      <c r="Q18" s="187"/>
      <c r="R18" s="186"/>
      <c r="S18" s="187"/>
      <c r="T18" s="187"/>
      <c r="U18" s="186" t="s">
        <v>408</v>
      </c>
      <c r="V18" s="187" t="s">
        <v>409</v>
      </c>
      <c r="W18" s="188"/>
      <c r="X18" s="185" t="s">
        <v>443</v>
      </c>
      <c r="Y18" s="301"/>
      <c r="Z18" s="146"/>
      <c r="AA18" s="302"/>
      <c r="AB18" s="180" t="s">
        <v>412</v>
      </c>
      <c r="AC18" s="180" t="s">
        <v>444</v>
      </c>
      <c r="AD18" s="303" t="s">
        <v>414</v>
      </c>
      <c r="AE18" s="286"/>
      <c r="AF18" s="185"/>
      <c r="AG18" s="185" t="s">
        <v>406</v>
      </c>
      <c r="AH18" s="185" t="s">
        <v>407</v>
      </c>
      <c r="AI18" s="460"/>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row>
    <row r="19" spans="1:118" ht="17.649999999999999" customHeight="1">
      <c r="F19" s="94"/>
      <c r="G19" s="191" t="s">
        <v>415</v>
      </c>
      <c r="H19" s="192"/>
      <c r="I19" s="162"/>
      <c r="J19" s="193"/>
      <c r="K19" s="193"/>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288" t="s">
        <v>220</v>
      </c>
      <c r="Y19" s="194" t="s">
        <v>421</v>
      </c>
      <c r="Z19" s="288" t="s">
        <v>421</v>
      </c>
      <c r="AA19" s="288" t="s">
        <v>416</v>
      </c>
      <c r="AB19" s="194" t="s">
        <v>421</v>
      </c>
      <c r="AC19" s="196" t="s">
        <v>416</v>
      </c>
      <c r="AD19" s="196" t="s">
        <v>416</v>
      </c>
      <c r="AE19" s="196" t="s">
        <v>416</v>
      </c>
      <c r="AF19" s="195" t="s">
        <v>416</v>
      </c>
      <c r="AG19" s="196" t="s">
        <v>416</v>
      </c>
      <c r="AH19" s="196" t="s">
        <v>416</v>
      </c>
      <c r="AI19" s="196" t="s">
        <v>416</v>
      </c>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row>
    <row r="20" spans="1:118" ht="19.5" customHeight="1">
      <c r="F20" s="94"/>
      <c r="G20" s="392" t="s">
        <v>422</v>
      </c>
      <c r="H20" s="94"/>
      <c r="J20" s="200"/>
      <c r="K20" s="200"/>
      <c r="L20" s="195"/>
      <c r="M20" s="196"/>
      <c r="N20" s="196"/>
      <c r="O20" s="196"/>
      <c r="P20" s="196"/>
      <c r="Q20" s="196"/>
      <c r="R20" s="196"/>
      <c r="S20" s="196"/>
      <c r="T20" s="196"/>
      <c r="U20" s="201"/>
      <c r="V20" s="202"/>
      <c r="W20" s="203"/>
      <c r="X20" s="198"/>
      <c r="Y20" s="402">
        <v>3.5000000000000003E-2</v>
      </c>
      <c r="Z20" s="402">
        <v>3.5000000000000003E-2</v>
      </c>
      <c r="AA20" s="198"/>
      <c r="AB20" s="402">
        <v>3.5000000000000003E-2</v>
      </c>
      <c r="AC20" s="198"/>
      <c r="AD20" s="205">
        <v>2.5000000000000001E-2</v>
      </c>
      <c r="AE20" s="88"/>
      <c r="AF20" s="195"/>
      <c r="AG20" s="196"/>
      <c r="AH20" s="196"/>
      <c r="AI20" s="196"/>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row>
    <row r="21" spans="1:118" s="20" customFormat="1" ht="15.75" hidden="1" customHeight="1">
      <c r="A21" s="31"/>
      <c r="B21" s="31"/>
      <c r="C21" s="94"/>
      <c r="D21" s="94"/>
      <c r="E21" s="94"/>
      <c r="F21" s="206"/>
      <c r="G21" s="207" t="s">
        <v>423</v>
      </c>
      <c r="H21" s="206"/>
      <c r="I21" s="149"/>
      <c r="J21" s="208"/>
      <c r="K21" s="340"/>
      <c r="L21" s="209">
        <f t="shared" ref="L21:W21" si="0">SUM(L22:L513)</f>
        <v>0</v>
      </c>
      <c r="M21" s="210" t="e">
        <f t="shared" si="0"/>
        <v>#REF!</v>
      </c>
      <c r="N21" s="210">
        <f t="shared" si="0"/>
        <v>0</v>
      </c>
      <c r="O21" s="210" t="e">
        <f t="shared" si="0"/>
        <v>#REF!</v>
      </c>
      <c r="P21" s="211" t="e">
        <f t="shared" si="0"/>
        <v>#REF!</v>
      </c>
      <c r="Q21" s="211" t="e">
        <f t="shared" si="0"/>
        <v>#REF!</v>
      </c>
      <c r="R21" s="211" t="e">
        <f t="shared" si="0"/>
        <v>#REF!</v>
      </c>
      <c r="S21" s="211" t="e">
        <f t="shared" si="0"/>
        <v>#REF!</v>
      </c>
      <c r="T21" s="211" t="e">
        <f t="shared" si="0"/>
        <v>#REF!</v>
      </c>
      <c r="U21" s="212">
        <f t="shared" si="0"/>
        <v>0</v>
      </c>
      <c r="V21" s="210">
        <f t="shared" si="0"/>
        <v>0</v>
      </c>
      <c r="W21" s="209" t="e">
        <f t="shared" si="0"/>
        <v>#REF!</v>
      </c>
      <c r="X21" s="213">
        <f>SUM(X22:X289)</f>
        <v>0</v>
      </c>
      <c r="Y21" s="213" t="s">
        <v>220</v>
      </c>
      <c r="Z21" s="210" t="s">
        <v>220</v>
      </c>
      <c r="AA21" s="213">
        <f>SUM(AA22:AA289)</f>
        <v>0</v>
      </c>
      <c r="AB21" s="213"/>
      <c r="AC21" s="210" t="e">
        <f>SUM(AC22:AC289)</f>
        <v>#REF!</v>
      </c>
      <c r="AD21" s="210"/>
      <c r="AE21" s="210" t="e">
        <f>SUM(AE22:AE289)</f>
        <v>#REF!</v>
      </c>
      <c r="AF21" s="209">
        <f>SUM(AF22:AF513)</f>
        <v>0</v>
      </c>
      <c r="AG21" s="210" t="e">
        <f>SUM(AG22:AG513)</f>
        <v>#REF!</v>
      </c>
      <c r="AH21" s="210">
        <f>SUM(AH22:AH513)</f>
        <v>0</v>
      </c>
      <c r="AI21" s="210" t="e">
        <f>SUM(AI22:AI513)</f>
        <v>#REF!</v>
      </c>
      <c r="AJ21" s="88"/>
      <c r="AK21" s="88"/>
    </row>
    <row r="22" spans="1:118" s="20" customFormat="1" ht="15.75" hidden="1" customHeight="1" outlineLevel="1">
      <c r="A22" s="31"/>
      <c r="B22" s="31"/>
      <c r="C22" s="94"/>
      <c r="D22" s="94"/>
      <c r="E22" s="94"/>
      <c r="F22" s="149"/>
      <c r="G22" s="215">
        <v>1</v>
      </c>
      <c r="H22" s="216">
        <v>1990</v>
      </c>
      <c r="I22" s="217">
        <v>1990</v>
      </c>
      <c r="J22" s="217">
        <v>1990</v>
      </c>
      <c r="K22" s="341"/>
      <c r="L22" s="219">
        <f t="shared" ref="L22:N45" si="1">AF22</f>
        <v>0</v>
      </c>
      <c r="M22" s="220">
        <f t="shared" si="1"/>
        <v>0</v>
      </c>
      <c r="N22" s="220">
        <f t="shared" si="1"/>
        <v>0</v>
      </c>
      <c r="O22" s="221">
        <f t="shared" ref="O22:O45" si="2">N22+M22</f>
        <v>0</v>
      </c>
      <c r="P22" s="222">
        <f t="shared" ref="P22:P45" si="3">O22</f>
        <v>0</v>
      </c>
      <c r="Q22" s="223" t="e">
        <f>P22*#REF!</f>
        <v>#REF!</v>
      </c>
      <c r="R22" s="223">
        <f t="shared" ref="R22:R45" si="4">U22+W22</f>
        <v>0</v>
      </c>
      <c r="S22" s="223" t="e">
        <f>R22*#REF!</f>
        <v>#REF!</v>
      </c>
      <c r="T22" s="224" t="e">
        <f>R22*#REF!*#REF!</f>
        <v>#REF!</v>
      </c>
      <c r="U22" s="219"/>
      <c r="V22" s="220"/>
      <c r="W22" s="221"/>
      <c r="X22" s="220"/>
      <c r="Y22" s="220">
        <v>0</v>
      </c>
      <c r="Z22" s="220">
        <v>0</v>
      </c>
      <c r="AA22" s="220">
        <f>X22*W22+Y22*U22+Z22*V22</f>
        <v>0</v>
      </c>
      <c r="AB22" s="220">
        <v>0</v>
      </c>
      <c r="AC22" s="220"/>
      <c r="AD22" s="220"/>
      <c r="AE22" s="220"/>
      <c r="AF22" s="219"/>
      <c r="AG22" s="221"/>
      <c r="AH22" s="220"/>
      <c r="AI22" s="307"/>
      <c r="AJ22" s="88"/>
      <c r="AK22" s="88"/>
    </row>
    <row r="23" spans="1:118" s="20" customFormat="1" ht="15.75" hidden="1" customHeight="1" outlineLevel="1">
      <c r="A23" s="31"/>
      <c r="B23" s="31"/>
      <c r="C23" s="94"/>
      <c r="D23" s="94"/>
      <c r="E23" s="94"/>
      <c r="F23" s="149"/>
      <c r="G23" s="227">
        <v>2</v>
      </c>
      <c r="H23" s="228">
        <v>1990</v>
      </c>
      <c r="I23" s="229">
        <v>1990</v>
      </c>
      <c r="J23" s="229">
        <v>1990</v>
      </c>
      <c r="K23" s="343"/>
      <c r="L23" s="231">
        <f t="shared" si="1"/>
        <v>0</v>
      </c>
      <c r="M23" s="232">
        <f t="shared" si="1"/>
        <v>0</v>
      </c>
      <c r="N23" s="232">
        <f t="shared" si="1"/>
        <v>0</v>
      </c>
      <c r="O23" s="233">
        <f t="shared" si="2"/>
        <v>0</v>
      </c>
      <c r="P23" s="234">
        <f t="shared" si="3"/>
        <v>0</v>
      </c>
      <c r="Q23" s="235" t="e">
        <f>P23*#REF!</f>
        <v>#REF!</v>
      </c>
      <c r="R23" s="235">
        <f t="shared" si="4"/>
        <v>0</v>
      </c>
      <c r="S23" s="235" t="e">
        <f>R23*#REF!</f>
        <v>#REF!</v>
      </c>
      <c r="T23" s="236" t="e">
        <f>R23*#REF!*#REF!</f>
        <v>#REF!</v>
      </c>
      <c r="U23" s="231"/>
      <c r="V23" s="232"/>
      <c r="W23" s="233"/>
      <c r="X23" s="232"/>
      <c r="Y23" s="232"/>
      <c r="Z23" s="232"/>
      <c r="AA23" s="232"/>
      <c r="AB23" s="232"/>
      <c r="AC23" s="232"/>
      <c r="AD23" s="232"/>
      <c r="AE23" s="232"/>
      <c r="AF23" s="231"/>
      <c r="AG23" s="233"/>
      <c r="AH23" s="232"/>
      <c r="AI23" s="233"/>
      <c r="AJ23" s="88"/>
      <c r="AK23" s="88"/>
    </row>
    <row r="24" spans="1:118" s="20" customFormat="1" ht="15.75" hidden="1" customHeight="1" outlineLevel="1">
      <c r="A24" s="31"/>
      <c r="B24" s="31"/>
      <c r="C24" s="94"/>
      <c r="D24" s="94"/>
      <c r="E24" s="94"/>
      <c r="F24" s="149"/>
      <c r="G24" s="227">
        <v>3</v>
      </c>
      <c r="H24" s="228">
        <v>1990</v>
      </c>
      <c r="I24" s="229">
        <v>1990</v>
      </c>
      <c r="J24" s="229">
        <v>1990</v>
      </c>
      <c r="K24" s="343"/>
      <c r="L24" s="231">
        <f t="shared" si="1"/>
        <v>0</v>
      </c>
      <c r="M24" s="232">
        <f t="shared" si="1"/>
        <v>0</v>
      </c>
      <c r="N24" s="232">
        <f t="shared" si="1"/>
        <v>0</v>
      </c>
      <c r="O24" s="233">
        <f t="shared" si="2"/>
        <v>0</v>
      </c>
      <c r="P24" s="234">
        <f t="shared" si="3"/>
        <v>0</v>
      </c>
      <c r="Q24" s="235" t="e">
        <f>P24*#REF!</f>
        <v>#REF!</v>
      </c>
      <c r="R24" s="235">
        <f t="shared" si="4"/>
        <v>0</v>
      </c>
      <c r="S24" s="235" t="e">
        <f>R24*#REF!</f>
        <v>#REF!</v>
      </c>
      <c r="T24" s="236" t="e">
        <f>R24*#REF!*#REF!</f>
        <v>#REF!</v>
      </c>
      <c r="U24" s="231"/>
      <c r="V24" s="232"/>
      <c r="W24" s="233"/>
      <c r="X24" s="232"/>
      <c r="Y24" s="232"/>
      <c r="Z24" s="232"/>
      <c r="AA24" s="232"/>
      <c r="AB24" s="232"/>
      <c r="AC24" s="232"/>
      <c r="AD24" s="232"/>
      <c r="AE24" s="232"/>
      <c r="AF24" s="231"/>
      <c r="AG24" s="233"/>
      <c r="AH24" s="232"/>
      <c r="AI24" s="233"/>
      <c r="AJ24" s="88"/>
      <c r="AK24" s="88"/>
    </row>
    <row r="25" spans="1:118" s="20" customFormat="1" ht="15.75" hidden="1" customHeight="1" outlineLevel="1">
      <c r="A25" s="31"/>
      <c r="B25" s="31"/>
      <c r="C25" s="94"/>
      <c r="D25" s="94"/>
      <c r="E25" s="94"/>
      <c r="F25" s="149"/>
      <c r="G25" s="227">
        <v>4</v>
      </c>
      <c r="H25" s="228">
        <v>1990</v>
      </c>
      <c r="I25" s="229">
        <v>1990</v>
      </c>
      <c r="J25" s="229">
        <v>1991</v>
      </c>
      <c r="K25" s="343"/>
      <c r="L25" s="231">
        <f t="shared" si="1"/>
        <v>0</v>
      </c>
      <c r="M25" s="232">
        <f t="shared" si="1"/>
        <v>0</v>
      </c>
      <c r="N25" s="232">
        <f t="shared" si="1"/>
        <v>0</v>
      </c>
      <c r="O25" s="233">
        <f t="shared" si="2"/>
        <v>0</v>
      </c>
      <c r="P25" s="234">
        <f t="shared" si="3"/>
        <v>0</v>
      </c>
      <c r="Q25" s="235" t="e">
        <f>P25*#REF!</f>
        <v>#REF!</v>
      </c>
      <c r="R25" s="235">
        <f t="shared" si="4"/>
        <v>0</v>
      </c>
      <c r="S25" s="235" t="e">
        <f>R25*#REF!</f>
        <v>#REF!</v>
      </c>
      <c r="T25" s="236" t="e">
        <f>R25*#REF!*#REF!</f>
        <v>#REF!</v>
      </c>
      <c r="U25" s="231"/>
      <c r="V25" s="232"/>
      <c r="W25" s="233"/>
      <c r="X25" s="232"/>
      <c r="Y25" s="232"/>
      <c r="Z25" s="232"/>
      <c r="AA25" s="232"/>
      <c r="AB25" s="232"/>
      <c r="AC25" s="232"/>
      <c r="AD25" s="232"/>
      <c r="AE25" s="232"/>
      <c r="AF25" s="231"/>
      <c r="AG25" s="233"/>
      <c r="AH25" s="232"/>
      <c r="AI25" s="233"/>
      <c r="AJ25" s="88"/>
      <c r="AK25" s="88"/>
    </row>
    <row r="26" spans="1:118" s="20" customFormat="1" ht="15.75" hidden="1" customHeight="1" outlineLevel="1">
      <c r="A26" s="31"/>
      <c r="B26" s="31"/>
      <c r="C26" s="94"/>
      <c r="D26" s="94"/>
      <c r="E26" s="94"/>
      <c r="F26" s="149"/>
      <c r="G26" s="227">
        <v>5</v>
      </c>
      <c r="H26" s="228">
        <v>1990</v>
      </c>
      <c r="I26" s="229">
        <v>1990</v>
      </c>
      <c r="J26" s="229">
        <v>1991</v>
      </c>
      <c r="K26" s="343"/>
      <c r="L26" s="231">
        <f t="shared" si="1"/>
        <v>0</v>
      </c>
      <c r="M26" s="232">
        <f t="shared" si="1"/>
        <v>0</v>
      </c>
      <c r="N26" s="232">
        <f t="shared" si="1"/>
        <v>0</v>
      </c>
      <c r="O26" s="233">
        <f t="shared" si="2"/>
        <v>0</v>
      </c>
      <c r="P26" s="234">
        <f t="shared" si="3"/>
        <v>0</v>
      </c>
      <c r="Q26" s="235" t="e">
        <f>P26*#REF!</f>
        <v>#REF!</v>
      </c>
      <c r="R26" s="235">
        <f t="shared" si="4"/>
        <v>0</v>
      </c>
      <c r="S26" s="235" t="e">
        <f>R26*#REF!</f>
        <v>#REF!</v>
      </c>
      <c r="T26" s="236" t="e">
        <f>R26*#REF!*#REF!</f>
        <v>#REF!</v>
      </c>
      <c r="U26" s="231"/>
      <c r="V26" s="232"/>
      <c r="W26" s="233"/>
      <c r="X26" s="232"/>
      <c r="Y26" s="232"/>
      <c r="Z26" s="232"/>
      <c r="AA26" s="232"/>
      <c r="AB26" s="232"/>
      <c r="AC26" s="232"/>
      <c r="AD26" s="232"/>
      <c r="AE26" s="232"/>
      <c r="AF26" s="231"/>
      <c r="AG26" s="233"/>
      <c r="AH26" s="232"/>
      <c r="AI26" s="233"/>
      <c r="AJ26" s="88"/>
      <c r="AK26" s="88"/>
    </row>
    <row r="27" spans="1:118" s="20" customFormat="1" ht="15.75" hidden="1" customHeight="1" outlineLevel="1">
      <c r="A27" s="31"/>
      <c r="B27" s="31"/>
      <c r="C27" s="94"/>
      <c r="D27" s="94"/>
      <c r="E27" s="94"/>
      <c r="F27" s="149"/>
      <c r="G27" s="227">
        <v>6</v>
      </c>
      <c r="H27" s="228">
        <v>1990</v>
      </c>
      <c r="I27" s="229">
        <v>1990</v>
      </c>
      <c r="J27" s="229">
        <v>1991</v>
      </c>
      <c r="K27" s="343"/>
      <c r="L27" s="231">
        <f t="shared" si="1"/>
        <v>0</v>
      </c>
      <c r="M27" s="232">
        <f t="shared" si="1"/>
        <v>0</v>
      </c>
      <c r="N27" s="232">
        <f t="shared" si="1"/>
        <v>0</v>
      </c>
      <c r="O27" s="233">
        <f t="shared" si="2"/>
        <v>0</v>
      </c>
      <c r="P27" s="234">
        <f t="shared" si="3"/>
        <v>0</v>
      </c>
      <c r="Q27" s="235" t="e">
        <f>P27*#REF!</f>
        <v>#REF!</v>
      </c>
      <c r="R27" s="235">
        <f t="shared" si="4"/>
        <v>0</v>
      </c>
      <c r="S27" s="235" t="e">
        <f>R27*#REF!</f>
        <v>#REF!</v>
      </c>
      <c r="T27" s="236" t="e">
        <f>R27*#REF!*#REF!</f>
        <v>#REF!</v>
      </c>
      <c r="U27" s="231"/>
      <c r="V27" s="232"/>
      <c r="W27" s="233"/>
      <c r="X27" s="232"/>
      <c r="Y27" s="232"/>
      <c r="Z27" s="232"/>
      <c r="AA27" s="232"/>
      <c r="AB27" s="232"/>
      <c r="AC27" s="232"/>
      <c r="AD27" s="232"/>
      <c r="AE27" s="232"/>
      <c r="AF27" s="231"/>
      <c r="AG27" s="233"/>
      <c r="AH27" s="232"/>
      <c r="AI27" s="233"/>
      <c r="AJ27" s="88"/>
      <c r="AK27" s="88"/>
    </row>
    <row r="28" spans="1:118" s="20" customFormat="1" ht="15.75" hidden="1" customHeight="1" outlineLevel="1">
      <c r="A28" s="31"/>
      <c r="B28" s="31"/>
      <c r="C28" s="94"/>
      <c r="D28" s="94"/>
      <c r="E28" s="94"/>
      <c r="F28" s="149"/>
      <c r="G28" s="227">
        <v>7</v>
      </c>
      <c r="H28" s="228">
        <v>1990</v>
      </c>
      <c r="I28" s="229">
        <v>1991</v>
      </c>
      <c r="J28" s="229">
        <v>1991</v>
      </c>
      <c r="K28" s="343"/>
      <c r="L28" s="231">
        <f t="shared" si="1"/>
        <v>0</v>
      </c>
      <c r="M28" s="232">
        <f t="shared" si="1"/>
        <v>0</v>
      </c>
      <c r="N28" s="232">
        <f t="shared" si="1"/>
        <v>0</v>
      </c>
      <c r="O28" s="233">
        <f t="shared" si="2"/>
        <v>0</v>
      </c>
      <c r="P28" s="234">
        <f t="shared" si="3"/>
        <v>0</v>
      </c>
      <c r="Q28" s="235" t="e">
        <f>P28*#REF!</f>
        <v>#REF!</v>
      </c>
      <c r="R28" s="235">
        <f t="shared" si="4"/>
        <v>0</v>
      </c>
      <c r="S28" s="235" t="e">
        <f>R28*#REF!</f>
        <v>#REF!</v>
      </c>
      <c r="T28" s="236" t="e">
        <f>R28*#REF!*#REF!</f>
        <v>#REF!</v>
      </c>
      <c r="U28" s="231"/>
      <c r="V28" s="232"/>
      <c r="W28" s="233"/>
      <c r="X28" s="232"/>
      <c r="Y28" s="232"/>
      <c r="Z28" s="232"/>
      <c r="AA28" s="232"/>
      <c r="AB28" s="232"/>
      <c r="AC28" s="232"/>
      <c r="AD28" s="232"/>
      <c r="AE28" s="232"/>
      <c r="AF28" s="231"/>
      <c r="AG28" s="233"/>
      <c r="AH28" s="232"/>
      <c r="AI28" s="233"/>
      <c r="AJ28" s="88"/>
      <c r="AK28" s="88"/>
    </row>
    <row r="29" spans="1:118" s="20" customFormat="1" ht="15.75" hidden="1" customHeight="1" outlineLevel="1">
      <c r="A29" s="31"/>
      <c r="B29" s="31"/>
      <c r="C29" s="94"/>
      <c r="D29" s="94"/>
      <c r="E29" s="94"/>
      <c r="F29" s="149"/>
      <c r="G29" s="227">
        <v>8</v>
      </c>
      <c r="H29" s="228">
        <v>1990</v>
      </c>
      <c r="I29" s="229">
        <v>1991</v>
      </c>
      <c r="J29" s="229">
        <v>1991</v>
      </c>
      <c r="K29" s="343"/>
      <c r="L29" s="231">
        <f t="shared" si="1"/>
        <v>0</v>
      </c>
      <c r="M29" s="232">
        <f t="shared" si="1"/>
        <v>0</v>
      </c>
      <c r="N29" s="232">
        <f t="shared" si="1"/>
        <v>0</v>
      </c>
      <c r="O29" s="233">
        <f t="shared" si="2"/>
        <v>0</v>
      </c>
      <c r="P29" s="234">
        <f t="shared" si="3"/>
        <v>0</v>
      </c>
      <c r="Q29" s="235" t="e">
        <f>P29*#REF!</f>
        <v>#REF!</v>
      </c>
      <c r="R29" s="235">
        <f t="shared" si="4"/>
        <v>0</v>
      </c>
      <c r="S29" s="235" t="e">
        <f>R29*#REF!</f>
        <v>#REF!</v>
      </c>
      <c r="T29" s="236" t="e">
        <f>R29*#REF!*#REF!</f>
        <v>#REF!</v>
      </c>
      <c r="U29" s="231"/>
      <c r="V29" s="232"/>
      <c r="W29" s="233"/>
      <c r="X29" s="232"/>
      <c r="Y29" s="232"/>
      <c r="Z29" s="232"/>
      <c r="AA29" s="232"/>
      <c r="AB29" s="232"/>
      <c r="AC29" s="232"/>
      <c r="AD29" s="232"/>
      <c r="AE29" s="232"/>
      <c r="AF29" s="231"/>
      <c r="AG29" s="233"/>
      <c r="AH29" s="232"/>
      <c r="AI29" s="233"/>
      <c r="AJ29" s="88"/>
      <c r="AK29" s="88"/>
    </row>
    <row r="30" spans="1:118" s="20" customFormat="1" ht="15.75" hidden="1" customHeight="1" outlineLevel="1">
      <c r="A30" s="31"/>
      <c r="B30" s="31"/>
      <c r="C30" s="94"/>
      <c r="D30" s="94"/>
      <c r="E30" s="94"/>
      <c r="F30" s="149"/>
      <c r="G30" s="227">
        <v>9</v>
      </c>
      <c r="H30" s="228">
        <v>1990</v>
      </c>
      <c r="I30" s="229">
        <v>1991</v>
      </c>
      <c r="J30" s="229">
        <v>1991</v>
      </c>
      <c r="K30" s="343"/>
      <c r="L30" s="231">
        <f t="shared" si="1"/>
        <v>0</v>
      </c>
      <c r="M30" s="232">
        <f t="shared" si="1"/>
        <v>0</v>
      </c>
      <c r="N30" s="232">
        <f t="shared" si="1"/>
        <v>0</v>
      </c>
      <c r="O30" s="233">
        <f t="shared" si="2"/>
        <v>0</v>
      </c>
      <c r="P30" s="234">
        <f t="shared" si="3"/>
        <v>0</v>
      </c>
      <c r="Q30" s="235" t="e">
        <f>P30*#REF!</f>
        <v>#REF!</v>
      </c>
      <c r="R30" s="235">
        <f t="shared" si="4"/>
        <v>0</v>
      </c>
      <c r="S30" s="235" t="e">
        <f>R30*#REF!</f>
        <v>#REF!</v>
      </c>
      <c r="T30" s="236" t="e">
        <f>R30*#REF!*#REF!</f>
        <v>#REF!</v>
      </c>
      <c r="U30" s="231"/>
      <c r="V30" s="232"/>
      <c r="W30" s="233"/>
      <c r="X30" s="232"/>
      <c r="Y30" s="232"/>
      <c r="Z30" s="232"/>
      <c r="AA30" s="232"/>
      <c r="AB30" s="232"/>
      <c r="AC30" s="232"/>
      <c r="AD30" s="232"/>
      <c r="AE30" s="232"/>
      <c r="AF30" s="231"/>
      <c r="AG30" s="233"/>
      <c r="AH30" s="232"/>
      <c r="AI30" s="233"/>
      <c r="AJ30" s="88"/>
      <c r="AK30" s="88"/>
    </row>
    <row r="31" spans="1:118" s="20" customFormat="1" ht="15.75" hidden="1" customHeight="1" outlineLevel="1">
      <c r="A31" s="31"/>
      <c r="B31" s="31"/>
      <c r="C31" s="94"/>
      <c r="D31" s="94"/>
      <c r="E31" s="94"/>
      <c r="F31" s="149"/>
      <c r="G31" s="227">
        <v>10</v>
      </c>
      <c r="H31" s="228">
        <v>1990</v>
      </c>
      <c r="I31" s="229">
        <v>1991</v>
      </c>
      <c r="J31" s="229">
        <v>1991</v>
      </c>
      <c r="K31" s="343"/>
      <c r="L31" s="231">
        <f t="shared" si="1"/>
        <v>0</v>
      </c>
      <c r="M31" s="232">
        <f t="shared" si="1"/>
        <v>0</v>
      </c>
      <c r="N31" s="232">
        <f t="shared" si="1"/>
        <v>0</v>
      </c>
      <c r="O31" s="233">
        <f t="shared" si="2"/>
        <v>0</v>
      </c>
      <c r="P31" s="234">
        <f t="shared" si="3"/>
        <v>0</v>
      </c>
      <c r="Q31" s="235" t="e">
        <f>P31*#REF!</f>
        <v>#REF!</v>
      </c>
      <c r="R31" s="235">
        <f t="shared" si="4"/>
        <v>0</v>
      </c>
      <c r="S31" s="235" t="e">
        <f>R31*#REF!</f>
        <v>#REF!</v>
      </c>
      <c r="T31" s="236" t="e">
        <f>R31*#REF!*#REF!</f>
        <v>#REF!</v>
      </c>
      <c r="U31" s="231"/>
      <c r="V31" s="232"/>
      <c r="W31" s="233"/>
      <c r="X31" s="232"/>
      <c r="Y31" s="232"/>
      <c r="Z31" s="232"/>
      <c r="AA31" s="232"/>
      <c r="AB31" s="232"/>
      <c r="AC31" s="232"/>
      <c r="AD31" s="232"/>
      <c r="AE31" s="232"/>
      <c r="AF31" s="231"/>
      <c r="AG31" s="233"/>
      <c r="AH31" s="232"/>
      <c r="AI31" s="233"/>
      <c r="AJ31" s="88"/>
      <c r="AK31" s="88"/>
    </row>
    <row r="32" spans="1:118" s="20" customFormat="1" ht="15.75" hidden="1" customHeight="1" outlineLevel="1">
      <c r="A32" s="31"/>
      <c r="B32" s="31"/>
      <c r="C32" s="94"/>
      <c r="D32" s="94"/>
      <c r="E32" s="94"/>
      <c r="F32" s="149"/>
      <c r="G32" s="227">
        <v>11</v>
      </c>
      <c r="H32" s="228">
        <v>1990</v>
      </c>
      <c r="I32" s="229">
        <v>1991</v>
      </c>
      <c r="J32" s="229">
        <v>1991</v>
      </c>
      <c r="K32" s="343"/>
      <c r="L32" s="231">
        <f t="shared" si="1"/>
        <v>0</v>
      </c>
      <c r="M32" s="232">
        <f t="shared" si="1"/>
        <v>0</v>
      </c>
      <c r="N32" s="232">
        <f t="shared" si="1"/>
        <v>0</v>
      </c>
      <c r="O32" s="233">
        <f t="shared" si="2"/>
        <v>0</v>
      </c>
      <c r="P32" s="234">
        <f t="shared" si="3"/>
        <v>0</v>
      </c>
      <c r="Q32" s="235" t="e">
        <f>P32*#REF!</f>
        <v>#REF!</v>
      </c>
      <c r="R32" s="235">
        <f t="shared" si="4"/>
        <v>0</v>
      </c>
      <c r="S32" s="235" t="e">
        <f>R32*#REF!</f>
        <v>#REF!</v>
      </c>
      <c r="T32" s="236" t="e">
        <f>R32*#REF!*#REF!</f>
        <v>#REF!</v>
      </c>
      <c r="U32" s="231"/>
      <c r="V32" s="232"/>
      <c r="W32" s="233"/>
      <c r="X32" s="232"/>
      <c r="Y32" s="232"/>
      <c r="Z32" s="232"/>
      <c r="AA32" s="232"/>
      <c r="AB32" s="232"/>
      <c r="AC32" s="232"/>
      <c r="AD32" s="232"/>
      <c r="AE32" s="232"/>
      <c r="AF32" s="231"/>
      <c r="AG32" s="233"/>
      <c r="AH32" s="232"/>
      <c r="AI32" s="233"/>
      <c r="AJ32" s="88"/>
      <c r="AK32" s="88"/>
    </row>
    <row r="33" spans="1:37" s="20" customFormat="1" ht="15.75" hidden="1" customHeight="1" outlineLevel="1">
      <c r="A33" s="31"/>
      <c r="B33" s="31"/>
      <c r="C33" s="94"/>
      <c r="D33" s="94"/>
      <c r="E33" s="94"/>
      <c r="F33" s="149"/>
      <c r="G33" s="227">
        <v>12</v>
      </c>
      <c r="H33" s="228">
        <v>1990</v>
      </c>
      <c r="I33" s="229">
        <v>1991</v>
      </c>
      <c r="J33" s="229">
        <v>1991</v>
      </c>
      <c r="K33" s="343"/>
      <c r="L33" s="231">
        <f t="shared" si="1"/>
        <v>0</v>
      </c>
      <c r="M33" s="232">
        <f t="shared" si="1"/>
        <v>0</v>
      </c>
      <c r="N33" s="232">
        <f t="shared" si="1"/>
        <v>0</v>
      </c>
      <c r="O33" s="233">
        <f t="shared" si="2"/>
        <v>0</v>
      </c>
      <c r="P33" s="234">
        <f t="shared" si="3"/>
        <v>0</v>
      </c>
      <c r="Q33" s="235" t="e">
        <f>P33*#REF!</f>
        <v>#REF!</v>
      </c>
      <c r="R33" s="235">
        <f t="shared" si="4"/>
        <v>0</v>
      </c>
      <c r="S33" s="235" t="e">
        <f>R33*#REF!</f>
        <v>#REF!</v>
      </c>
      <c r="T33" s="236" t="e">
        <f>R33*#REF!*#REF!</f>
        <v>#REF!</v>
      </c>
      <c r="U33" s="231"/>
      <c r="V33" s="232"/>
      <c r="W33" s="233"/>
      <c r="X33" s="232"/>
      <c r="Y33" s="232"/>
      <c r="Z33" s="232"/>
      <c r="AA33" s="232"/>
      <c r="AB33" s="232"/>
      <c r="AC33" s="232"/>
      <c r="AD33" s="232"/>
      <c r="AE33" s="232"/>
      <c r="AF33" s="231"/>
      <c r="AG33" s="233"/>
      <c r="AH33" s="232"/>
      <c r="AI33" s="233"/>
      <c r="AJ33" s="88"/>
      <c r="AK33" s="88"/>
    </row>
    <row r="34" spans="1:37" s="20" customFormat="1" ht="15.75" hidden="1" customHeight="1" outlineLevel="1">
      <c r="A34" s="31"/>
      <c r="B34" s="31"/>
      <c r="C34" s="94"/>
      <c r="D34" s="94"/>
      <c r="E34" s="94"/>
      <c r="F34" s="149"/>
      <c r="G34" s="227">
        <v>1</v>
      </c>
      <c r="H34" s="228">
        <v>1991</v>
      </c>
      <c r="I34" s="229">
        <v>1991</v>
      </c>
      <c r="J34" s="229">
        <v>1991</v>
      </c>
      <c r="K34" s="343"/>
      <c r="L34" s="231">
        <f t="shared" si="1"/>
        <v>0</v>
      </c>
      <c r="M34" s="232">
        <f t="shared" si="1"/>
        <v>0</v>
      </c>
      <c r="N34" s="232">
        <f t="shared" si="1"/>
        <v>0</v>
      </c>
      <c r="O34" s="233">
        <f t="shared" si="2"/>
        <v>0</v>
      </c>
      <c r="P34" s="234">
        <f t="shared" si="3"/>
        <v>0</v>
      </c>
      <c r="Q34" s="235" t="e">
        <f>P34*#REF!</f>
        <v>#REF!</v>
      </c>
      <c r="R34" s="235">
        <f t="shared" si="4"/>
        <v>0</v>
      </c>
      <c r="S34" s="235" t="e">
        <f>R34*#REF!</f>
        <v>#REF!</v>
      </c>
      <c r="T34" s="236" t="e">
        <f>R34*#REF!*#REF!</f>
        <v>#REF!</v>
      </c>
      <c r="U34" s="231"/>
      <c r="V34" s="232"/>
      <c r="W34" s="233"/>
      <c r="X34" s="232"/>
      <c r="Y34" s="232">
        <f>Y22*EXP(Y$20)</f>
        <v>0</v>
      </c>
      <c r="Z34" s="232">
        <f>Z22*EXP(Z$20)</f>
        <v>0</v>
      </c>
      <c r="AA34" s="232">
        <f>X34*W34+Y34*U34+Z34*V34</f>
        <v>0</v>
      </c>
      <c r="AB34" s="232">
        <f>AB22*EXP(AB$20)</f>
        <v>0</v>
      </c>
      <c r="AC34" s="232"/>
      <c r="AD34" s="232"/>
      <c r="AE34" s="232"/>
      <c r="AF34" s="231"/>
      <c r="AG34" s="233"/>
      <c r="AH34" s="232"/>
      <c r="AI34" s="233"/>
      <c r="AJ34" s="88"/>
      <c r="AK34" s="88"/>
    </row>
    <row r="35" spans="1:37" s="20" customFormat="1" ht="15.75" hidden="1" customHeight="1" outlineLevel="1">
      <c r="A35" s="31"/>
      <c r="B35" s="31"/>
      <c r="C35" s="94"/>
      <c r="D35" s="94"/>
      <c r="E35" s="94"/>
      <c r="F35" s="149"/>
      <c r="G35" s="227">
        <v>2</v>
      </c>
      <c r="H35" s="228">
        <v>1991</v>
      </c>
      <c r="I35" s="229">
        <v>1991</v>
      </c>
      <c r="J35" s="229">
        <v>1991</v>
      </c>
      <c r="K35" s="343"/>
      <c r="L35" s="231">
        <f t="shared" si="1"/>
        <v>0</v>
      </c>
      <c r="M35" s="232">
        <f t="shared" si="1"/>
        <v>0</v>
      </c>
      <c r="N35" s="232">
        <f t="shared" si="1"/>
        <v>0</v>
      </c>
      <c r="O35" s="233">
        <f t="shared" si="2"/>
        <v>0</v>
      </c>
      <c r="P35" s="234">
        <f t="shared" si="3"/>
        <v>0</v>
      </c>
      <c r="Q35" s="235" t="e">
        <f>P35*#REF!</f>
        <v>#REF!</v>
      </c>
      <c r="R35" s="235">
        <f t="shared" si="4"/>
        <v>0</v>
      </c>
      <c r="S35" s="235" t="e">
        <f>R35*#REF!</f>
        <v>#REF!</v>
      </c>
      <c r="T35" s="236" t="e">
        <f>R35*#REF!*#REF!</f>
        <v>#REF!</v>
      </c>
      <c r="U35" s="231"/>
      <c r="V35" s="232"/>
      <c r="W35" s="233"/>
      <c r="X35" s="232"/>
      <c r="Y35" s="232"/>
      <c r="Z35" s="232"/>
      <c r="AA35" s="232"/>
      <c r="AB35" s="232"/>
      <c r="AC35" s="232"/>
      <c r="AD35" s="232"/>
      <c r="AE35" s="232"/>
      <c r="AF35" s="231"/>
      <c r="AG35" s="233"/>
      <c r="AH35" s="232"/>
      <c r="AI35" s="233"/>
      <c r="AJ35" s="88"/>
      <c r="AK35" s="88"/>
    </row>
    <row r="36" spans="1:37" s="20" customFormat="1" ht="15.75" hidden="1" customHeight="1" outlineLevel="1">
      <c r="A36" s="31"/>
      <c r="B36" s="31"/>
      <c r="C36" s="94"/>
      <c r="D36" s="94"/>
      <c r="E36" s="94"/>
      <c r="F36" s="149"/>
      <c r="G36" s="227">
        <v>3</v>
      </c>
      <c r="H36" s="228">
        <v>1991</v>
      </c>
      <c r="I36" s="229">
        <v>1991</v>
      </c>
      <c r="J36" s="229">
        <v>1991</v>
      </c>
      <c r="K36" s="343"/>
      <c r="L36" s="231">
        <f t="shared" si="1"/>
        <v>0</v>
      </c>
      <c r="M36" s="232">
        <f t="shared" si="1"/>
        <v>0</v>
      </c>
      <c r="N36" s="232">
        <f t="shared" si="1"/>
        <v>0</v>
      </c>
      <c r="O36" s="233">
        <f t="shared" si="2"/>
        <v>0</v>
      </c>
      <c r="P36" s="234">
        <f t="shared" si="3"/>
        <v>0</v>
      </c>
      <c r="Q36" s="235" t="e">
        <f>P36*#REF!</f>
        <v>#REF!</v>
      </c>
      <c r="R36" s="235">
        <f t="shared" si="4"/>
        <v>0</v>
      </c>
      <c r="S36" s="235" t="e">
        <f>R36*#REF!</f>
        <v>#REF!</v>
      </c>
      <c r="T36" s="236" t="e">
        <f>R36*#REF!*#REF!</f>
        <v>#REF!</v>
      </c>
      <c r="U36" s="231"/>
      <c r="V36" s="232"/>
      <c r="W36" s="233"/>
      <c r="X36" s="232"/>
      <c r="Y36" s="232"/>
      <c r="Z36" s="232"/>
      <c r="AA36" s="232"/>
      <c r="AB36" s="232"/>
      <c r="AC36" s="232"/>
      <c r="AD36" s="232"/>
      <c r="AE36" s="232"/>
      <c r="AF36" s="231"/>
      <c r="AG36" s="233"/>
      <c r="AH36" s="232"/>
      <c r="AI36" s="233"/>
      <c r="AJ36" s="88"/>
      <c r="AK36" s="88"/>
    </row>
    <row r="37" spans="1:37" s="20" customFormat="1" ht="15.75" hidden="1" customHeight="1" outlineLevel="1">
      <c r="A37" s="31"/>
      <c r="B37" s="31"/>
      <c r="C37" s="94"/>
      <c r="D37" s="94"/>
      <c r="E37" s="94"/>
      <c r="F37" s="149"/>
      <c r="G37" s="227">
        <v>4</v>
      </c>
      <c r="H37" s="228">
        <v>1991</v>
      </c>
      <c r="I37" s="229">
        <v>1991</v>
      </c>
      <c r="J37" s="229">
        <v>1992</v>
      </c>
      <c r="K37" s="343"/>
      <c r="L37" s="231">
        <f t="shared" si="1"/>
        <v>0</v>
      </c>
      <c r="M37" s="232">
        <f t="shared" si="1"/>
        <v>0</v>
      </c>
      <c r="N37" s="232">
        <f t="shared" si="1"/>
        <v>0</v>
      </c>
      <c r="O37" s="233">
        <f t="shared" si="2"/>
        <v>0</v>
      </c>
      <c r="P37" s="234">
        <f t="shared" si="3"/>
        <v>0</v>
      </c>
      <c r="Q37" s="235" t="e">
        <f>P37*#REF!</f>
        <v>#REF!</v>
      </c>
      <c r="R37" s="235">
        <f t="shared" si="4"/>
        <v>0</v>
      </c>
      <c r="S37" s="235" t="e">
        <f>R37*#REF!</f>
        <v>#REF!</v>
      </c>
      <c r="T37" s="236" t="e">
        <f>R37*#REF!*#REF!</f>
        <v>#REF!</v>
      </c>
      <c r="U37" s="231"/>
      <c r="V37" s="232"/>
      <c r="W37" s="233"/>
      <c r="X37" s="232"/>
      <c r="Y37" s="232"/>
      <c r="Z37" s="232"/>
      <c r="AA37" s="232"/>
      <c r="AB37" s="232"/>
      <c r="AC37" s="232"/>
      <c r="AD37" s="232"/>
      <c r="AE37" s="232"/>
      <c r="AF37" s="231"/>
      <c r="AG37" s="233"/>
      <c r="AH37" s="232"/>
      <c r="AI37" s="233"/>
      <c r="AJ37" s="88"/>
      <c r="AK37" s="88"/>
    </row>
    <row r="38" spans="1:37" s="20" customFormat="1" ht="15.75" hidden="1" customHeight="1" outlineLevel="1">
      <c r="A38" s="31"/>
      <c r="B38" s="31"/>
      <c r="C38" s="94"/>
      <c r="D38" s="94"/>
      <c r="E38" s="94"/>
      <c r="F38" s="149"/>
      <c r="G38" s="227">
        <v>5</v>
      </c>
      <c r="H38" s="228">
        <v>1991</v>
      </c>
      <c r="I38" s="229">
        <v>1991</v>
      </c>
      <c r="J38" s="229">
        <v>1992</v>
      </c>
      <c r="K38" s="343"/>
      <c r="L38" s="231">
        <f t="shared" si="1"/>
        <v>0</v>
      </c>
      <c r="M38" s="232">
        <f t="shared" si="1"/>
        <v>0</v>
      </c>
      <c r="N38" s="232">
        <f t="shared" si="1"/>
        <v>0</v>
      </c>
      <c r="O38" s="233">
        <f t="shared" si="2"/>
        <v>0</v>
      </c>
      <c r="P38" s="234">
        <f t="shared" si="3"/>
        <v>0</v>
      </c>
      <c r="Q38" s="235" t="e">
        <f>P38*#REF!</f>
        <v>#REF!</v>
      </c>
      <c r="R38" s="235">
        <f t="shared" si="4"/>
        <v>0</v>
      </c>
      <c r="S38" s="235" t="e">
        <f>R38*#REF!</f>
        <v>#REF!</v>
      </c>
      <c r="T38" s="236" t="e">
        <f>R38*#REF!*#REF!</f>
        <v>#REF!</v>
      </c>
      <c r="U38" s="231"/>
      <c r="V38" s="232"/>
      <c r="W38" s="233"/>
      <c r="X38" s="232"/>
      <c r="Y38" s="232"/>
      <c r="Z38" s="232"/>
      <c r="AA38" s="232"/>
      <c r="AB38" s="232"/>
      <c r="AC38" s="232"/>
      <c r="AD38" s="232"/>
      <c r="AE38" s="232"/>
      <c r="AF38" s="231"/>
      <c r="AG38" s="233"/>
      <c r="AH38" s="232"/>
      <c r="AI38" s="233"/>
      <c r="AJ38" s="88"/>
      <c r="AK38" s="88"/>
    </row>
    <row r="39" spans="1:37" s="20" customFormat="1" ht="15.75" hidden="1" customHeight="1" outlineLevel="1">
      <c r="A39" s="31"/>
      <c r="B39" s="31"/>
      <c r="C39" s="94"/>
      <c r="D39" s="94"/>
      <c r="E39" s="94"/>
      <c r="F39" s="149"/>
      <c r="G39" s="227">
        <v>6</v>
      </c>
      <c r="H39" s="228">
        <v>1991</v>
      </c>
      <c r="I39" s="229">
        <v>1991</v>
      </c>
      <c r="J39" s="229">
        <v>1992</v>
      </c>
      <c r="K39" s="343"/>
      <c r="L39" s="231">
        <f t="shared" si="1"/>
        <v>0</v>
      </c>
      <c r="M39" s="232">
        <f t="shared" si="1"/>
        <v>0</v>
      </c>
      <c r="N39" s="232">
        <f t="shared" si="1"/>
        <v>0</v>
      </c>
      <c r="O39" s="233">
        <f t="shared" si="2"/>
        <v>0</v>
      </c>
      <c r="P39" s="234">
        <f t="shared" si="3"/>
        <v>0</v>
      </c>
      <c r="Q39" s="235" t="e">
        <f>P39*#REF!</f>
        <v>#REF!</v>
      </c>
      <c r="R39" s="235">
        <f t="shared" si="4"/>
        <v>0</v>
      </c>
      <c r="S39" s="235" t="e">
        <f>R39*#REF!</f>
        <v>#REF!</v>
      </c>
      <c r="T39" s="236" t="e">
        <f>R39*#REF!*#REF!</f>
        <v>#REF!</v>
      </c>
      <c r="U39" s="231"/>
      <c r="V39" s="232"/>
      <c r="W39" s="233"/>
      <c r="X39" s="232"/>
      <c r="Y39" s="232"/>
      <c r="Z39" s="232"/>
      <c r="AA39" s="232"/>
      <c r="AB39" s="232"/>
      <c r="AC39" s="232"/>
      <c r="AD39" s="232"/>
      <c r="AE39" s="232"/>
      <c r="AF39" s="231"/>
      <c r="AG39" s="233"/>
      <c r="AH39" s="232"/>
      <c r="AI39" s="233"/>
      <c r="AJ39" s="88"/>
      <c r="AK39" s="88"/>
    </row>
    <row r="40" spans="1:37" s="20" customFormat="1" ht="15.75" hidden="1" customHeight="1" outlineLevel="1">
      <c r="A40" s="31"/>
      <c r="B40" s="31"/>
      <c r="C40" s="94"/>
      <c r="D40" s="94"/>
      <c r="E40" s="94"/>
      <c r="F40" s="149"/>
      <c r="G40" s="227">
        <v>7</v>
      </c>
      <c r="H40" s="228">
        <v>1991</v>
      </c>
      <c r="I40" s="229">
        <v>1992</v>
      </c>
      <c r="J40" s="229">
        <v>1992</v>
      </c>
      <c r="K40" s="343"/>
      <c r="L40" s="231">
        <f t="shared" si="1"/>
        <v>0</v>
      </c>
      <c r="M40" s="232">
        <f t="shared" si="1"/>
        <v>0</v>
      </c>
      <c r="N40" s="232">
        <f t="shared" si="1"/>
        <v>0</v>
      </c>
      <c r="O40" s="233">
        <f t="shared" si="2"/>
        <v>0</v>
      </c>
      <c r="P40" s="234">
        <f t="shared" si="3"/>
        <v>0</v>
      </c>
      <c r="Q40" s="235" t="e">
        <f>P40*#REF!</f>
        <v>#REF!</v>
      </c>
      <c r="R40" s="235">
        <f t="shared" si="4"/>
        <v>0</v>
      </c>
      <c r="S40" s="235" t="e">
        <f>R40*#REF!</f>
        <v>#REF!</v>
      </c>
      <c r="T40" s="236" t="e">
        <f>R40*#REF!*#REF!</f>
        <v>#REF!</v>
      </c>
      <c r="U40" s="231"/>
      <c r="V40" s="232"/>
      <c r="W40" s="233"/>
      <c r="X40" s="232"/>
      <c r="Y40" s="232"/>
      <c r="Z40" s="232"/>
      <c r="AA40" s="232"/>
      <c r="AB40" s="232"/>
      <c r="AC40" s="232"/>
      <c r="AD40" s="232"/>
      <c r="AE40" s="232"/>
      <c r="AF40" s="231"/>
      <c r="AG40" s="233"/>
      <c r="AH40" s="232"/>
      <c r="AI40" s="233"/>
      <c r="AJ40" s="88"/>
      <c r="AK40" s="88"/>
    </row>
    <row r="41" spans="1:37" s="20" customFormat="1" ht="15.75" hidden="1" customHeight="1" outlineLevel="1">
      <c r="A41" s="31"/>
      <c r="B41" s="31"/>
      <c r="C41" s="94"/>
      <c r="D41" s="94"/>
      <c r="E41" s="94"/>
      <c r="F41" s="149"/>
      <c r="G41" s="227">
        <v>8</v>
      </c>
      <c r="H41" s="228">
        <v>1991</v>
      </c>
      <c r="I41" s="229">
        <v>1992</v>
      </c>
      <c r="J41" s="229">
        <v>1992</v>
      </c>
      <c r="K41" s="343"/>
      <c r="L41" s="231">
        <f t="shared" si="1"/>
        <v>0</v>
      </c>
      <c r="M41" s="232">
        <f t="shared" si="1"/>
        <v>0</v>
      </c>
      <c r="N41" s="232">
        <f t="shared" si="1"/>
        <v>0</v>
      </c>
      <c r="O41" s="233">
        <f t="shared" si="2"/>
        <v>0</v>
      </c>
      <c r="P41" s="234">
        <f t="shared" si="3"/>
        <v>0</v>
      </c>
      <c r="Q41" s="235" t="e">
        <f>P41*#REF!</f>
        <v>#REF!</v>
      </c>
      <c r="R41" s="235">
        <f t="shared" si="4"/>
        <v>0</v>
      </c>
      <c r="S41" s="235" t="e">
        <f>R41*#REF!</f>
        <v>#REF!</v>
      </c>
      <c r="T41" s="236" t="e">
        <f>R41*#REF!*#REF!</f>
        <v>#REF!</v>
      </c>
      <c r="U41" s="231"/>
      <c r="V41" s="232"/>
      <c r="W41" s="233"/>
      <c r="X41" s="232"/>
      <c r="Y41" s="232"/>
      <c r="Z41" s="232"/>
      <c r="AA41" s="232"/>
      <c r="AB41" s="232"/>
      <c r="AC41" s="232"/>
      <c r="AD41" s="232"/>
      <c r="AE41" s="232"/>
      <c r="AF41" s="231"/>
      <c r="AG41" s="233"/>
      <c r="AH41" s="232"/>
      <c r="AI41" s="233"/>
      <c r="AJ41" s="88"/>
      <c r="AK41" s="88"/>
    </row>
    <row r="42" spans="1:37" s="20" customFormat="1" ht="15.75" hidden="1" customHeight="1" outlineLevel="1">
      <c r="A42" s="31"/>
      <c r="B42" s="31"/>
      <c r="C42" s="94"/>
      <c r="D42" s="94"/>
      <c r="E42" s="94"/>
      <c r="F42" s="149"/>
      <c r="G42" s="227">
        <v>9</v>
      </c>
      <c r="H42" s="228">
        <v>1991</v>
      </c>
      <c r="I42" s="229">
        <v>1992</v>
      </c>
      <c r="J42" s="229">
        <v>1992</v>
      </c>
      <c r="K42" s="343"/>
      <c r="L42" s="231">
        <f t="shared" si="1"/>
        <v>0</v>
      </c>
      <c r="M42" s="232">
        <f t="shared" si="1"/>
        <v>0</v>
      </c>
      <c r="N42" s="232">
        <f t="shared" si="1"/>
        <v>0</v>
      </c>
      <c r="O42" s="233">
        <f t="shared" si="2"/>
        <v>0</v>
      </c>
      <c r="P42" s="234">
        <f t="shared" si="3"/>
        <v>0</v>
      </c>
      <c r="Q42" s="235" t="e">
        <f>P42*#REF!</f>
        <v>#REF!</v>
      </c>
      <c r="R42" s="235">
        <f t="shared" si="4"/>
        <v>0</v>
      </c>
      <c r="S42" s="235" t="e">
        <f>R42*#REF!</f>
        <v>#REF!</v>
      </c>
      <c r="T42" s="236" t="e">
        <f>R42*#REF!*#REF!</f>
        <v>#REF!</v>
      </c>
      <c r="U42" s="231"/>
      <c r="V42" s="232"/>
      <c r="W42" s="233"/>
      <c r="X42" s="232"/>
      <c r="Y42" s="232"/>
      <c r="Z42" s="232"/>
      <c r="AA42" s="232"/>
      <c r="AB42" s="232"/>
      <c r="AC42" s="232"/>
      <c r="AD42" s="232"/>
      <c r="AE42" s="232"/>
      <c r="AF42" s="231"/>
      <c r="AG42" s="233"/>
      <c r="AH42" s="232"/>
      <c r="AI42" s="233"/>
      <c r="AJ42" s="88"/>
      <c r="AK42" s="88"/>
    </row>
    <row r="43" spans="1:37" s="20" customFormat="1" ht="15.75" hidden="1" customHeight="1" outlineLevel="1">
      <c r="A43" s="31"/>
      <c r="B43" s="31"/>
      <c r="C43" s="94"/>
      <c r="D43" s="94"/>
      <c r="E43" s="94"/>
      <c r="F43" s="149"/>
      <c r="G43" s="227">
        <v>10</v>
      </c>
      <c r="H43" s="228">
        <v>1991</v>
      </c>
      <c r="I43" s="229">
        <v>1992</v>
      </c>
      <c r="J43" s="229">
        <v>1992</v>
      </c>
      <c r="K43" s="343"/>
      <c r="L43" s="231">
        <f t="shared" si="1"/>
        <v>0</v>
      </c>
      <c r="M43" s="232">
        <f t="shared" si="1"/>
        <v>0</v>
      </c>
      <c r="N43" s="232">
        <f t="shared" si="1"/>
        <v>0</v>
      </c>
      <c r="O43" s="233">
        <f t="shared" si="2"/>
        <v>0</v>
      </c>
      <c r="P43" s="234">
        <f t="shared" si="3"/>
        <v>0</v>
      </c>
      <c r="Q43" s="235" t="e">
        <f>P43*#REF!</f>
        <v>#REF!</v>
      </c>
      <c r="R43" s="235">
        <f t="shared" si="4"/>
        <v>0</v>
      </c>
      <c r="S43" s="235" t="e">
        <f>R43*#REF!</f>
        <v>#REF!</v>
      </c>
      <c r="T43" s="236" t="e">
        <f>R43*#REF!*#REF!</f>
        <v>#REF!</v>
      </c>
      <c r="U43" s="231"/>
      <c r="V43" s="232"/>
      <c r="W43" s="233"/>
      <c r="X43" s="232"/>
      <c r="Y43" s="232"/>
      <c r="Z43" s="232"/>
      <c r="AA43" s="232"/>
      <c r="AB43" s="232"/>
      <c r="AC43" s="232"/>
      <c r="AD43" s="232"/>
      <c r="AE43" s="232"/>
      <c r="AF43" s="231"/>
      <c r="AG43" s="233"/>
      <c r="AH43" s="232"/>
      <c r="AI43" s="233"/>
      <c r="AJ43" s="88"/>
      <c r="AK43" s="88"/>
    </row>
    <row r="44" spans="1:37" s="20" customFormat="1" ht="15.75" hidden="1" customHeight="1" outlineLevel="1">
      <c r="A44" s="31"/>
      <c r="B44" s="31"/>
      <c r="C44" s="94"/>
      <c r="D44" s="94"/>
      <c r="E44" s="94"/>
      <c r="F44" s="149"/>
      <c r="G44" s="227">
        <v>11</v>
      </c>
      <c r="H44" s="228">
        <v>1991</v>
      </c>
      <c r="I44" s="229">
        <v>1992</v>
      </c>
      <c r="J44" s="229">
        <v>1992</v>
      </c>
      <c r="K44" s="343"/>
      <c r="L44" s="231">
        <f t="shared" si="1"/>
        <v>0</v>
      </c>
      <c r="M44" s="232">
        <f t="shared" si="1"/>
        <v>0</v>
      </c>
      <c r="N44" s="232">
        <f t="shared" si="1"/>
        <v>0</v>
      </c>
      <c r="O44" s="233">
        <f t="shared" si="2"/>
        <v>0</v>
      </c>
      <c r="P44" s="234">
        <f t="shared" si="3"/>
        <v>0</v>
      </c>
      <c r="Q44" s="235" t="e">
        <f>P44*#REF!</f>
        <v>#REF!</v>
      </c>
      <c r="R44" s="235">
        <f t="shared" si="4"/>
        <v>0</v>
      </c>
      <c r="S44" s="235" t="e">
        <f>R44*#REF!</f>
        <v>#REF!</v>
      </c>
      <c r="T44" s="236" t="e">
        <f>R44*#REF!*#REF!</f>
        <v>#REF!</v>
      </c>
      <c r="U44" s="231"/>
      <c r="V44" s="232"/>
      <c r="W44" s="233"/>
      <c r="X44" s="232"/>
      <c r="Y44" s="232"/>
      <c r="Z44" s="232"/>
      <c r="AA44" s="232"/>
      <c r="AB44" s="232"/>
      <c r="AC44" s="232"/>
      <c r="AD44" s="232"/>
      <c r="AE44" s="232"/>
      <c r="AF44" s="231"/>
      <c r="AG44" s="233"/>
      <c r="AH44" s="232"/>
      <c r="AI44" s="233"/>
      <c r="AJ44" s="88"/>
      <c r="AK44" s="88"/>
    </row>
    <row r="45" spans="1:37" s="20" customFormat="1" ht="15.75" hidden="1" customHeight="1" outlineLevel="1">
      <c r="A45" s="31"/>
      <c r="B45" s="31"/>
      <c r="C45" s="94"/>
      <c r="D45" s="94"/>
      <c r="E45" s="94"/>
      <c r="F45" s="149"/>
      <c r="G45" s="227">
        <v>12</v>
      </c>
      <c r="H45" s="228">
        <v>1991</v>
      </c>
      <c r="I45" s="229">
        <v>1992</v>
      </c>
      <c r="J45" s="229">
        <v>1992</v>
      </c>
      <c r="K45" s="343"/>
      <c r="L45" s="231">
        <f t="shared" si="1"/>
        <v>0</v>
      </c>
      <c r="M45" s="232">
        <f t="shared" si="1"/>
        <v>0</v>
      </c>
      <c r="N45" s="232">
        <f t="shared" si="1"/>
        <v>0</v>
      </c>
      <c r="O45" s="233">
        <f t="shared" si="2"/>
        <v>0</v>
      </c>
      <c r="P45" s="234">
        <f t="shared" si="3"/>
        <v>0</v>
      </c>
      <c r="Q45" s="235" t="e">
        <f>P45*#REF!</f>
        <v>#REF!</v>
      </c>
      <c r="R45" s="235">
        <f t="shared" si="4"/>
        <v>0</v>
      </c>
      <c r="S45" s="235" t="e">
        <f>R45*#REF!</f>
        <v>#REF!</v>
      </c>
      <c r="T45" s="236" t="e">
        <f>R45*#REF!*#REF!</f>
        <v>#REF!</v>
      </c>
      <c r="U45" s="231"/>
      <c r="V45" s="232"/>
      <c r="W45" s="233"/>
      <c r="X45" s="232"/>
      <c r="Y45" s="232"/>
      <c r="Z45" s="232"/>
      <c r="AA45" s="232"/>
      <c r="AB45" s="232"/>
      <c r="AC45" s="232"/>
      <c r="AD45" s="232"/>
      <c r="AE45" s="232"/>
      <c r="AF45" s="231"/>
      <c r="AG45" s="233"/>
      <c r="AH45" s="232"/>
      <c r="AI45" s="233"/>
      <c r="AJ45" s="88"/>
      <c r="AK45" s="88"/>
    </row>
    <row r="46" spans="1:37" s="20" customFormat="1" ht="15.75" hidden="1" customHeight="1" outlineLevel="1">
      <c r="A46" s="31"/>
      <c r="B46" s="31"/>
      <c r="C46" s="94"/>
      <c r="D46" s="94"/>
      <c r="E46" s="94"/>
      <c r="F46" s="149"/>
      <c r="G46" s="310">
        <v>1</v>
      </c>
      <c r="H46" s="311">
        <v>1992</v>
      </c>
      <c r="I46" s="312">
        <v>1992</v>
      </c>
      <c r="J46" s="312">
        <v>1992</v>
      </c>
      <c r="K46" s="454"/>
      <c r="L46" s="314"/>
      <c r="M46" s="315"/>
      <c r="N46" s="315"/>
      <c r="O46" s="316"/>
      <c r="P46" s="317"/>
      <c r="Q46" s="258"/>
      <c r="R46" s="258"/>
      <c r="S46" s="258"/>
      <c r="T46" s="318"/>
      <c r="U46" s="314"/>
      <c r="V46" s="315"/>
      <c r="W46" s="316"/>
      <c r="X46" s="315"/>
      <c r="Y46" s="315"/>
      <c r="Z46" s="315"/>
      <c r="AA46" s="315"/>
      <c r="AB46" s="315"/>
      <c r="AC46" s="315"/>
      <c r="AD46" s="315"/>
      <c r="AE46" s="315"/>
      <c r="AF46" s="314"/>
      <c r="AG46" s="316"/>
      <c r="AH46" s="315"/>
      <c r="AI46" s="316"/>
      <c r="AJ46" s="88"/>
      <c r="AK46" s="88"/>
    </row>
    <row r="47" spans="1:37" s="20" customFormat="1" ht="15.75" hidden="1" customHeight="1" outlineLevel="1">
      <c r="A47" s="31"/>
      <c r="B47" s="31"/>
      <c r="C47" s="94"/>
      <c r="D47" s="94"/>
      <c r="E47" s="94"/>
      <c r="F47" s="149"/>
      <c r="G47" s="310">
        <v>2</v>
      </c>
      <c r="H47" s="311">
        <v>1992</v>
      </c>
      <c r="I47" s="312">
        <v>1992</v>
      </c>
      <c r="J47" s="312">
        <v>1992</v>
      </c>
      <c r="K47" s="454"/>
      <c r="L47" s="314"/>
      <c r="M47" s="315"/>
      <c r="N47" s="315"/>
      <c r="O47" s="316"/>
      <c r="P47" s="317"/>
      <c r="Q47" s="258"/>
      <c r="R47" s="258"/>
      <c r="S47" s="258"/>
      <c r="T47" s="318"/>
      <c r="U47" s="314"/>
      <c r="V47" s="315"/>
      <c r="W47" s="316"/>
      <c r="X47" s="315"/>
      <c r="Y47" s="315"/>
      <c r="Z47" s="315"/>
      <c r="AA47" s="315"/>
      <c r="AB47" s="315"/>
      <c r="AC47" s="315"/>
      <c r="AD47" s="315"/>
      <c r="AE47" s="315"/>
      <c r="AF47" s="314"/>
      <c r="AG47" s="316"/>
      <c r="AH47" s="315"/>
      <c r="AI47" s="316"/>
      <c r="AJ47" s="88"/>
      <c r="AK47" s="88"/>
    </row>
    <row r="48" spans="1:37" s="20" customFormat="1" ht="15.75" hidden="1" customHeight="1" outlineLevel="1">
      <c r="A48" s="31"/>
      <c r="B48" s="31"/>
      <c r="C48" s="94"/>
      <c r="D48" s="94"/>
      <c r="E48" s="94"/>
      <c r="F48" s="149"/>
      <c r="G48" s="310">
        <v>3</v>
      </c>
      <c r="H48" s="311">
        <v>1992</v>
      </c>
      <c r="I48" s="312">
        <v>1992</v>
      </c>
      <c r="J48" s="312">
        <v>1992</v>
      </c>
      <c r="K48" s="454"/>
      <c r="L48" s="314"/>
      <c r="M48" s="315"/>
      <c r="N48" s="315"/>
      <c r="O48" s="316"/>
      <c r="P48" s="317"/>
      <c r="Q48" s="258"/>
      <c r="R48" s="258"/>
      <c r="S48" s="258"/>
      <c r="T48" s="318"/>
      <c r="U48" s="314"/>
      <c r="V48" s="315"/>
      <c r="W48" s="316"/>
      <c r="X48" s="315"/>
      <c r="Y48" s="315"/>
      <c r="Z48" s="315"/>
      <c r="AA48" s="315"/>
      <c r="AB48" s="315"/>
      <c r="AC48" s="315"/>
      <c r="AD48" s="315"/>
      <c r="AE48" s="315"/>
      <c r="AF48" s="314"/>
      <c r="AG48" s="316"/>
      <c r="AH48" s="315"/>
      <c r="AI48" s="316"/>
    </row>
    <row r="49" spans="1:35" s="20" customFormat="1" ht="15.75" hidden="1" customHeight="1" outlineLevel="1">
      <c r="A49" s="31"/>
      <c r="B49" s="31"/>
      <c r="C49" s="94"/>
      <c r="D49" s="94"/>
      <c r="E49" s="94"/>
      <c r="F49" s="149"/>
      <c r="G49" s="310">
        <v>4</v>
      </c>
      <c r="H49" s="311">
        <v>1992</v>
      </c>
      <c r="I49" s="312">
        <v>1992</v>
      </c>
      <c r="J49" s="312">
        <v>1993</v>
      </c>
      <c r="K49" s="454"/>
      <c r="L49" s="314"/>
      <c r="M49" s="315"/>
      <c r="N49" s="315"/>
      <c r="O49" s="316"/>
      <c r="P49" s="317"/>
      <c r="Q49" s="258"/>
      <c r="R49" s="258"/>
      <c r="S49" s="258"/>
      <c r="T49" s="318"/>
      <c r="U49" s="314"/>
      <c r="V49" s="315"/>
      <c r="W49" s="316"/>
      <c r="X49" s="315"/>
      <c r="Y49" s="315"/>
      <c r="Z49" s="315"/>
      <c r="AA49" s="315"/>
      <c r="AB49" s="315"/>
      <c r="AC49" s="315"/>
      <c r="AD49" s="315"/>
      <c r="AE49" s="315"/>
      <c r="AF49" s="314"/>
      <c r="AG49" s="316"/>
      <c r="AH49" s="315"/>
      <c r="AI49" s="316"/>
    </row>
    <row r="50" spans="1:35" s="20" customFormat="1" ht="15.75" hidden="1" customHeight="1" outlineLevel="1">
      <c r="A50" s="31"/>
      <c r="B50" s="31"/>
      <c r="C50" s="94"/>
      <c r="D50" s="94"/>
      <c r="E50" s="94"/>
      <c r="F50" s="149"/>
      <c r="G50" s="310">
        <v>5</v>
      </c>
      <c r="H50" s="311">
        <v>1992</v>
      </c>
      <c r="I50" s="312">
        <v>1992</v>
      </c>
      <c r="J50" s="312">
        <v>1993</v>
      </c>
      <c r="K50" s="454"/>
      <c r="L50" s="314"/>
      <c r="M50" s="315"/>
      <c r="N50" s="315"/>
      <c r="O50" s="316"/>
      <c r="P50" s="317"/>
      <c r="Q50" s="258"/>
      <c r="R50" s="258"/>
      <c r="S50" s="258"/>
      <c r="T50" s="318"/>
      <c r="U50" s="314"/>
      <c r="V50" s="315"/>
      <c r="W50" s="316"/>
      <c r="X50" s="315"/>
      <c r="Y50" s="315"/>
      <c r="Z50" s="315"/>
      <c r="AA50" s="315"/>
      <c r="AB50" s="315"/>
      <c r="AC50" s="315"/>
      <c r="AD50" s="315"/>
      <c r="AE50" s="315"/>
      <c r="AF50" s="314"/>
      <c r="AG50" s="316"/>
      <c r="AH50" s="315"/>
      <c r="AI50" s="316"/>
    </row>
    <row r="51" spans="1:35" s="20" customFormat="1" ht="15.75" hidden="1" customHeight="1" outlineLevel="1">
      <c r="A51" s="31"/>
      <c r="B51" s="31"/>
      <c r="C51" s="94"/>
      <c r="D51" s="94"/>
      <c r="E51" s="94"/>
      <c r="F51" s="149"/>
      <c r="G51" s="310">
        <v>6</v>
      </c>
      <c r="H51" s="311">
        <v>1992</v>
      </c>
      <c r="I51" s="312">
        <v>1992</v>
      </c>
      <c r="J51" s="312">
        <v>1993</v>
      </c>
      <c r="K51" s="454"/>
      <c r="L51" s="314"/>
      <c r="M51" s="315"/>
      <c r="N51" s="315"/>
      <c r="O51" s="316"/>
      <c r="P51" s="317"/>
      <c r="Q51" s="258"/>
      <c r="R51" s="258"/>
      <c r="S51" s="258"/>
      <c r="T51" s="318"/>
      <c r="U51" s="314"/>
      <c r="V51" s="315"/>
      <c r="W51" s="316"/>
      <c r="X51" s="315"/>
      <c r="Y51" s="315"/>
      <c r="Z51" s="315"/>
      <c r="AA51" s="315"/>
      <c r="AB51" s="315"/>
      <c r="AC51" s="315"/>
      <c r="AD51" s="315"/>
      <c r="AE51" s="315"/>
      <c r="AF51" s="314"/>
      <c r="AG51" s="316"/>
      <c r="AH51" s="315"/>
      <c r="AI51" s="316"/>
    </row>
    <row r="52" spans="1:35" s="20" customFormat="1" ht="15.75" hidden="1" customHeight="1" outlineLevel="1">
      <c r="A52" s="31"/>
      <c r="B52" s="31"/>
      <c r="C52" s="94"/>
      <c r="D52" s="94"/>
      <c r="E52" s="94"/>
      <c r="F52" s="149"/>
      <c r="G52" s="310">
        <v>7</v>
      </c>
      <c r="H52" s="311">
        <v>1992</v>
      </c>
      <c r="I52" s="312">
        <v>1993</v>
      </c>
      <c r="J52" s="312">
        <v>1993</v>
      </c>
      <c r="K52" s="454"/>
      <c r="L52" s="314"/>
      <c r="M52" s="315"/>
      <c r="N52" s="315"/>
      <c r="O52" s="316"/>
      <c r="P52" s="317"/>
      <c r="Q52" s="258"/>
      <c r="R52" s="258"/>
      <c r="S52" s="258"/>
      <c r="T52" s="318"/>
      <c r="U52" s="314"/>
      <c r="V52" s="315"/>
      <c r="W52" s="316"/>
      <c r="X52" s="315"/>
      <c r="Y52" s="315"/>
      <c r="Z52" s="315"/>
      <c r="AA52" s="315"/>
      <c r="AB52" s="315"/>
      <c r="AC52" s="315"/>
      <c r="AD52" s="315"/>
      <c r="AE52" s="315"/>
      <c r="AF52" s="314"/>
      <c r="AG52" s="316"/>
      <c r="AH52" s="315"/>
      <c r="AI52" s="316"/>
    </row>
    <row r="53" spans="1:35" s="20" customFormat="1" ht="15.75" hidden="1" customHeight="1" outlineLevel="1">
      <c r="A53" s="31"/>
      <c r="B53" s="31"/>
      <c r="C53" s="94"/>
      <c r="D53" s="94"/>
      <c r="E53" s="94"/>
      <c r="F53" s="149"/>
      <c r="G53" s="310">
        <v>8</v>
      </c>
      <c r="H53" s="311">
        <v>1992</v>
      </c>
      <c r="I53" s="312">
        <v>1993</v>
      </c>
      <c r="J53" s="312">
        <v>1993</v>
      </c>
      <c r="K53" s="454"/>
      <c r="L53" s="314"/>
      <c r="M53" s="315"/>
      <c r="N53" s="315"/>
      <c r="O53" s="316"/>
      <c r="P53" s="317"/>
      <c r="Q53" s="258"/>
      <c r="R53" s="258"/>
      <c r="S53" s="258"/>
      <c r="T53" s="318"/>
      <c r="U53" s="314"/>
      <c r="V53" s="315"/>
      <c r="W53" s="316"/>
      <c r="X53" s="315"/>
      <c r="Y53" s="315"/>
      <c r="Z53" s="315"/>
      <c r="AA53" s="315"/>
      <c r="AB53" s="315"/>
      <c r="AC53" s="315"/>
      <c r="AD53" s="315"/>
      <c r="AE53" s="315"/>
      <c r="AF53" s="314"/>
      <c r="AG53" s="316"/>
      <c r="AH53" s="315"/>
      <c r="AI53" s="316"/>
    </row>
    <row r="54" spans="1:35" s="20" customFormat="1" ht="15.75" hidden="1" customHeight="1" outlineLevel="1">
      <c r="A54" s="31"/>
      <c r="B54" s="31"/>
      <c r="C54" s="94"/>
      <c r="D54" s="94"/>
      <c r="E54" s="94"/>
      <c r="F54" s="149"/>
      <c r="G54" s="310">
        <v>9</v>
      </c>
      <c r="H54" s="311">
        <v>1992</v>
      </c>
      <c r="I54" s="312">
        <v>1993</v>
      </c>
      <c r="J54" s="312">
        <v>1993</v>
      </c>
      <c r="K54" s="454"/>
      <c r="L54" s="314"/>
      <c r="M54" s="315"/>
      <c r="N54" s="315"/>
      <c r="O54" s="316"/>
      <c r="P54" s="317"/>
      <c r="Q54" s="258"/>
      <c r="R54" s="258"/>
      <c r="S54" s="258"/>
      <c r="T54" s="318"/>
      <c r="U54" s="314"/>
      <c r="V54" s="315"/>
      <c r="W54" s="316"/>
      <c r="X54" s="315"/>
      <c r="Y54" s="315"/>
      <c r="Z54" s="315"/>
      <c r="AA54" s="315"/>
      <c r="AB54" s="315"/>
      <c r="AC54" s="315"/>
      <c r="AD54" s="315"/>
      <c r="AE54" s="315"/>
      <c r="AF54" s="314"/>
      <c r="AG54" s="316"/>
      <c r="AH54" s="315"/>
      <c r="AI54" s="316"/>
    </row>
    <row r="55" spans="1:35" s="20" customFormat="1" ht="15.75" hidden="1" customHeight="1" outlineLevel="1">
      <c r="A55" s="31"/>
      <c r="B55" s="31"/>
      <c r="C55" s="94"/>
      <c r="D55" s="94"/>
      <c r="E55" s="94"/>
      <c r="F55" s="149"/>
      <c r="G55" s="310">
        <v>10</v>
      </c>
      <c r="H55" s="311">
        <v>1992</v>
      </c>
      <c r="I55" s="312">
        <v>1993</v>
      </c>
      <c r="J55" s="312">
        <v>1993</v>
      </c>
      <c r="K55" s="454"/>
      <c r="L55" s="314"/>
      <c r="M55" s="315"/>
      <c r="N55" s="315"/>
      <c r="O55" s="316"/>
      <c r="P55" s="317"/>
      <c r="Q55" s="258"/>
      <c r="R55" s="258"/>
      <c r="S55" s="258"/>
      <c r="T55" s="318"/>
      <c r="U55" s="314"/>
      <c r="V55" s="315"/>
      <c r="W55" s="316"/>
      <c r="X55" s="315"/>
      <c r="Y55" s="315"/>
      <c r="Z55" s="315"/>
      <c r="AA55" s="315"/>
      <c r="AB55" s="315"/>
      <c r="AC55" s="315"/>
      <c r="AD55" s="315"/>
      <c r="AE55" s="315"/>
      <c r="AF55" s="314"/>
      <c r="AG55" s="316"/>
      <c r="AH55" s="315"/>
      <c r="AI55" s="316"/>
    </row>
    <row r="56" spans="1:35" s="20" customFormat="1" ht="15.75" hidden="1" customHeight="1" outlineLevel="1">
      <c r="A56" s="31"/>
      <c r="B56" s="31"/>
      <c r="C56" s="94"/>
      <c r="D56" s="94"/>
      <c r="E56" s="94"/>
      <c r="F56" s="149"/>
      <c r="G56" s="310">
        <v>11</v>
      </c>
      <c r="H56" s="311">
        <v>1992</v>
      </c>
      <c r="I56" s="312">
        <v>1993</v>
      </c>
      <c r="J56" s="312">
        <v>1993</v>
      </c>
      <c r="K56" s="454"/>
      <c r="L56" s="314"/>
      <c r="M56" s="315"/>
      <c r="N56" s="315"/>
      <c r="O56" s="316"/>
      <c r="P56" s="317"/>
      <c r="Q56" s="258"/>
      <c r="R56" s="258"/>
      <c r="S56" s="258"/>
      <c r="T56" s="318"/>
      <c r="U56" s="314"/>
      <c r="V56" s="315"/>
      <c r="W56" s="316"/>
      <c r="X56" s="315"/>
      <c r="Y56" s="315"/>
      <c r="Z56" s="315"/>
      <c r="AA56" s="315"/>
      <c r="AB56" s="315"/>
      <c r="AC56" s="315"/>
      <c r="AD56" s="315"/>
      <c r="AE56" s="315"/>
      <c r="AF56" s="314"/>
      <c r="AG56" s="316"/>
      <c r="AH56" s="315"/>
      <c r="AI56" s="316"/>
    </row>
    <row r="57" spans="1:35" s="20" customFormat="1" ht="15.75" hidden="1" customHeight="1" outlineLevel="1">
      <c r="A57" s="31"/>
      <c r="B57" s="31"/>
      <c r="C57" s="94"/>
      <c r="D57" s="94"/>
      <c r="E57" s="94"/>
      <c r="F57" s="149"/>
      <c r="G57" s="310">
        <v>12</v>
      </c>
      <c r="H57" s="311">
        <v>1992</v>
      </c>
      <c r="I57" s="312">
        <v>1993</v>
      </c>
      <c r="J57" s="312">
        <v>1993</v>
      </c>
      <c r="K57" s="454"/>
      <c r="L57" s="314"/>
      <c r="M57" s="315"/>
      <c r="N57" s="315"/>
      <c r="O57" s="316"/>
      <c r="P57" s="317"/>
      <c r="Q57" s="258"/>
      <c r="R57" s="258"/>
      <c r="S57" s="258"/>
      <c r="T57" s="318"/>
      <c r="U57" s="314"/>
      <c r="V57" s="315"/>
      <c r="W57" s="316"/>
      <c r="X57" s="315"/>
      <c r="Y57" s="315"/>
      <c r="Z57" s="315"/>
      <c r="AA57" s="315"/>
      <c r="AB57" s="315"/>
      <c r="AC57" s="315"/>
      <c r="AD57" s="315"/>
      <c r="AE57" s="315"/>
      <c r="AF57" s="314"/>
      <c r="AG57" s="316"/>
      <c r="AH57" s="315"/>
      <c r="AI57" s="316"/>
    </row>
    <row r="58" spans="1:35" s="20" customFormat="1" ht="15.75" hidden="1" customHeight="1" outlineLevel="1">
      <c r="A58" s="31"/>
      <c r="B58" s="31"/>
      <c r="C58" s="94"/>
      <c r="D58" s="94"/>
      <c r="E58" s="94"/>
      <c r="F58" s="149"/>
      <c r="G58" s="310">
        <v>1</v>
      </c>
      <c r="H58" s="311">
        <v>1993</v>
      </c>
      <c r="I58" s="312">
        <v>1993</v>
      </c>
      <c r="J58" s="312">
        <v>1993</v>
      </c>
      <c r="K58" s="454"/>
      <c r="L58" s="314"/>
      <c r="M58" s="315"/>
      <c r="N58" s="315"/>
      <c r="O58" s="316"/>
      <c r="P58" s="317"/>
      <c r="Q58" s="258"/>
      <c r="R58" s="258"/>
      <c r="S58" s="258"/>
      <c r="T58" s="318"/>
      <c r="U58" s="314"/>
      <c r="V58" s="315"/>
      <c r="W58" s="316"/>
      <c r="X58" s="315"/>
      <c r="Y58" s="315"/>
      <c r="Z58" s="315"/>
      <c r="AA58" s="315"/>
      <c r="AB58" s="315"/>
      <c r="AC58" s="315"/>
      <c r="AD58" s="315"/>
      <c r="AE58" s="315"/>
      <c r="AF58" s="314"/>
      <c r="AG58" s="316"/>
      <c r="AH58" s="315"/>
      <c r="AI58" s="316"/>
    </row>
    <row r="59" spans="1:35" s="20" customFormat="1" ht="15.75" hidden="1" customHeight="1" outlineLevel="1">
      <c r="A59" s="31"/>
      <c r="B59" s="31"/>
      <c r="C59" s="94"/>
      <c r="D59" s="94"/>
      <c r="E59" s="94"/>
      <c r="F59" s="149"/>
      <c r="G59" s="310">
        <v>2</v>
      </c>
      <c r="H59" s="311">
        <v>1993</v>
      </c>
      <c r="I59" s="312">
        <v>1993</v>
      </c>
      <c r="J59" s="312">
        <v>1993</v>
      </c>
      <c r="K59" s="454"/>
      <c r="L59" s="314"/>
      <c r="M59" s="315"/>
      <c r="N59" s="315"/>
      <c r="O59" s="316"/>
      <c r="P59" s="317"/>
      <c r="Q59" s="258"/>
      <c r="R59" s="258"/>
      <c r="S59" s="258"/>
      <c r="T59" s="318"/>
      <c r="U59" s="314"/>
      <c r="V59" s="315"/>
      <c r="W59" s="316"/>
      <c r="X59" s="315"/>
      <c r="Y59" s="315"/>
      <c r="Z59" s="315"/>
      <c r="AA59" s="315"/>
      <c r="AB59" s="315"/>
      <c r="AC59" s="315"/>
      <c r="AD59" s="315"/>
      <c r="AE59" s="315"/>
      <c r="AF59" s="314"/>
      <c r="AG59" s="316"/>
      <c r="AH59" s="315"/>
      <c r="AI59" s="316"/>
    </row>
    <row r="60" spans="1:35" s="20" customFormat="1" ht="15.75" hidden="1" customHeight="1" outlineLevel="1">
      <c r="A60" s="31"/>
      <c r="B60" s="31"/>
      <c r="C60" s="94"/>
      <c r="D60" s="94"/>
      <c r="E60" s="94"/>
      <c r="F60" s="149"/>
      <c r="G60" s="310">
        <v>3</v>
      </c>
      <c r="H60" s="311">
        <v>1993</v>
      </c>
      <c r="I60" s="312">
        <v>1993</v>
      </c>
      <c r="J60" s="312">
        <v>1993</v>
      </c>
      <c r="K60" s="454"/>
      <c r="L60" s="314"/>
      <c r="M60" s="315"/>
      <c r="N60" s="315"/>
      <c r="O60" s="316"/>
      <c r="P60" s="317"/>
      <c r="Q60" s="258"/>
      <c r="R60" s="258"/>
      <c r="S60" s="258"/>
      <c r="T60" s="318"/>
      <c r="U60" s="314"/>
      <c r="V60" s="315"/>
      <c r="W60" s="316"/>
      <c r="X60" s="315"/>
      <c r="Y60" s="315"/>
      <c r="Z60" s="315"/>
      <c r="AA60" s="315"/>
      <c r="AB60" s="315"/>
      <c r="AC60" s="315"/>
      <c r="AD60" s="315"/>
      <c r="AE60" s="315"/>
      <c r="AF60" s="314"/>
      <c r="AG60" s="316"/>
      <c r="AH60" s="315"/>
      <c r="AI60" s="316"/>
    </row>
    <row r="61" spans="1:35" s="20" customFormat="1" ht="15.75" hidden="1" customHeight="1" outlineLevel="1">
      <c r="A61" s="31"/>
      <c r="B61" s="31"/>
      <c r="C61" s="94"/>
      <c r="D61" s="94"/>
      <c r="E61" s="94"/>
      <c r="F61" s="149"/>
      <c r="G61" s="310">
        <v>4</v>
      </c>
      <c r="H61" s="311">
        <v>1993</v>
      </c>
      <c r="I61" s="312">
        <v>1993</v>
      </c>
      <c r="J61" s="312">
        <v>1994</v>
      </c>
      <c r="K61" s="454"/>
      <c r="L61" s="314"/>
      <c r="M61" s="315"/>
      <c r="N61" s="315"/>
      <c r="O61" s="316"/>
      <c r="P61" s="317"/>
      <c r="Q61" s="258"/>
      <c r="R61" s="258"/>
      <c r="S61" s="258"/>
      <c r="T61" s="318"/>
      <c r="U61" s="314"/>
      <c r="V61" s="315"/>
      <c r="W61" s="316"/>
      <c r="X61" s="315"/>
      <c r="Y61" s="315"/>
      <c r="Z61" s="315"/>
      <c r="AA61" s="315"/>
      <c r="AB61" s="315"/>
      <c r="AC61" s="315"/>
      <c r="AD61" s="315"/>
      <c r="AE61" s="315"/>
      <c r="AF61" s="314"/>
      <c r="AG61" s="316"/>
      <c r="AH61" s="315"/>
      <c r="AI61" s="316"/>
    </row>
    <row r="62" spans="1:35" s="20" customFormat="1" ht="15.75" hidden="1" customHeight="1" outlineLevel="1">
      <c r="A62" s="31"/>
      <c r="B62" s="31"/>
      <c r="C62" s="94"/>
      <c r="D62" s="94"/>
      <c r="E62" s="94"/>
      <c r="F62" s="149"/>
      <c r="G62" s="310">
        <v>5</v>
      </c>
      <c r="H62" s="311">
        <v>1993</v>
      </c>
      <c r="I62" s="312">
        <v>1993</v>
      </c>
      <c r="J62" s="312">
        <v>1994</v>
      </c>
      <c r="K62" s="454"/>
      <c r="L62" s="314"/>
      <c r="M62" s="315"/>
      <c r="N62" s="315"/>
      <c r="O62" s="316"/>
      <c r="P62" s="317"/>
      <c r="Q62" s="258"/>
      <c r="R62" s="258"/>
      <c r="S62" s="258"/>
      <c r="T62" s="318"/>
      <c r="U62" s="314"/>
      <c r="V62" s="315"/>
      <c r="W62" s="316"/>
      <c r="X62" s="315"/>
      <c r="Y62" s="315"/>
      <c r="Z62" s="315"/>
      <c r="AA62" s="315"/>
      <c r="AB62" s="315"/>
      <c r="AC62" s="315"/>
      <c r="AD62" s="315"/>
      <c r="AE62" s="315"/>
      <c r="AF62" s="314"/>
      <c r="AG62" s="316"/>
      <c r="AH62" s="315"/>
      <c r="AI62" s="316"/>
    </row>
    <row r="63" spans="1:35" s="20" customFormat="1" ht="15.75" hidden="1" customHeight="1" outlineLevel="1">
      <c r="A63" s="31"/>
      <c r="B63" s="31"/>
      <c r="C63" s="94"/>
      <c r="D63" s="94"/>
      <c r="E63" s="94"/>
      <c r="F63" s="149"/>
      <c r="G63" s="310">
        <v>6</v>
      </c>
      <c r="H63" s="311">
        <v>1993</v>
      </c>
      <c r="I63" s="312">
        <v>1993</v>
      </c>
      <c r="J63" s="312">
        <v>1994</v>
      </c>
      <c r="K63" s="454"/>
      <c r="L63" s="314"/>
      <c r="M63" s="315"/>
      <c r="N63" s="315"/>
      <c r="O63" s="316"/>
      <c r="P63" s="317"/>
      <c r="Q63" s="258"/>
      <c r="R63" s="258"/>
      <c r="S63" s="258"/>
      <c r="T63" s="318"/>
      <c r="U63" s="314"/>
      <c r="V63" s="315"/>
      <c r="W63" s="316"/>
      <c r="X63" s="315"/>
      <c r="Y63" s="315"/>
      <c r="Z63" s="315"/>
      <c r="AA63" s="315"/>
      <c r="AB63" s="315"/>
      <c r="AC63" s="315"/>
      <c r="AD63" s="315"/>
      <c r="AE63" s="315"/>
      <c r="AF63" s="314"/>
      <c r="AG63" s="316"/>
      <c r="AH63" s="315"/>
      <c r="AI63" s="316"/>
    </row>
    <row r="64" spans="1:35" s="20" customFormat="1" ht="15.75" hidden="1" customHeight="1" outlineLevel="1">
      <c r="A64" s="31"/>
      <c r="B64" s="31"/>
      <c r="C64" s="94"/>
      <c r="D64" s="94"/>
      <c r="E64" s="94"/>
      <c r="F64" s="149"/>
      <c r="G64" s="310">
        <v>7</v>
      </c>
      <c r="H64" s="311">
        <v>1993</v>
      </c>
      <c r="I64" s="312">
        <v>1994</v>
      </c>
      <c r="J64" s="312">
        <v>1994</v>
      </c>
      <c r="K64" s="454"/>
      <c r="L64" s="314"/>
      <c r="M64" s="315"/>
      <c r="N64" s="315"/>
      <c r="O64" s="316"/>
      <c r="P64" s="317"/>
      <c r="Q64" s="258"/>
      <c r="R64" s="258"/>
      <c r="S64" s="258"/>
      <c r="T64" s="318"/>
      <c r="U64" s="314"/>
      <c r="V64" s="315"/>
      <c r="W64" s="316"/>
      <c r="X64" s="315"/>
      <c r="Y64" s="315"/>
      <c r="Z64" s="315"/>
      <c r="AA64" s="315"/>
      <c r="AB64" s="315"/>
      <c r="AC64" s="315"/>
      <c r="AD64" s="315"/>
      <c r="AE64" s="315"/>
      <c r="AF64" s="314"/>
      <c r="AG64" s="316"/>
      <c r="AH64" s="315"/>
      <c r="AI64" s="316"/>
    </row>
    <row r="65" spans="1:35" s="20" customFormat="1" ht="15.75" hidden="1" customHeight="1" outlineLevel="1">
      <c r="A65" s="31"/>
      <c r="B65" s="31"/>
      <c r="C65" s="94"/>
      <c r="D65" s="94"/>
      <c r="E65" s="94"/>
      <c r="F65" s="149"/>
      <c r="G65" s="310">
        <v>8</v>
      </c>
      <c r="H65" s="311">
        <v>1993</v>
      </c>
      <c r="I65" s="312">
        <v>1994</v>
      </c>
      <c r="J65" s="312">
        <v>1994</v>
      </c>
      <c r="K65" s="454"/>
      <c r="L65" s="314"/>
      <c r="M65" s="315"/>
      <c r="N65" s="315"/>
      <c r="O65" s="316"/>
      <c r="P65" s="317"/>
      <c r="Q65" s="258"/>
      <c r="R65" s="258"/>
      <c r="S65" s="258"/>
      <c r="T65" s="318"/>
      <c r="U65" s="314"/>
      <c r="V65" s="315"/>
      <c r="W65" s="316"/>
      <c r="X65" s="315"/>
      <c r="Y65" s="315"/>
      <c r="Z65" s="315"/>
      <c r="AA65" s="315"/>
      <c r="AB65" s="315"/>
      <c r="AC65" s="315"/>
      <c r="AD65" s="315"/>
      <c r="AE65" s="315"/>
      <c r="AF65" s="314"/>
      <c r="AG65" s="316"/>
      <c r="AH65" s="315"/>
      <c r="AI65" s="316"/>
    </row>
    <row r="66" spans="1:35" s="20" customFormat="1" ht="15.75" hidden="1" customHeight="1" outlineLevel="1">
      <c r="A66" s="31"/>
      <c r="B66" s="31"/>
      <c r="C66" s="94"/>
      <c r="D66" s="94"/>
      <c r="E66" s="94"/>
      <c r="F66" s="149"/>
      <c r="G66" s="310">
        <v>9</v>
      </c>
      <c r="H66" s="311">
        <v>1993</v>
      </c>
      <c r="I66" s="312">
        <v>1994</v>
      </c>
      <c r="J66" s="312">
        <v>1994</v>
      </c>
      <c r="K66" s="454"/>
      <c r="L66" s="314"/>
      <c r="M66" s="315"/>
      <c r="N66" s="315"/>
      <c r="O66" s="316"/>
      <c r="P66" s="317"/>
      <c r="Q66" s="258"/>
      <c r="R66" s="258"/>
      <c r="S66" s="258"/>
      <c r="T66" s="318"/>
      <c r="U66" s="314"/>
      <c r="V66" s="315"/>
      <c r="W66" s="316"/>
      <c r="X66" s="315"/>
      <c r="Y66" s="315"/>
      <c r="Z66" s="315"/>
      <c r="AA66" s="315"/>
      <c r="AB66" s="315"/>
      <c r="AC66" s="315"/>
      <c r="AD66" s="315"/>
      <c r="AE66" s="315"/>
      <c r="AF66" s="314"/>
      <c r="AG66" s="316"/>
      <c r="AH66" s="315"/>
      <c r="AI66" s="316"/>
    </row>
    <row r="67" spans="1:35" s="20" customFormat="1" ht="15.75" hidden="1" customHeight="1" outlineLevel="1">
      <c r="A67" s="31"/>
      <c r="B67" s="31"/>
      <c r="C67" s="94"/>
      <c r="D67" s="94"/>
      <c r="E67" s="94"/>
      <c r="F67" s="149"/>
      <c r="G67" s="310">
        <v>10</v>
      </c>
      <c r="H67" s="311">
        <v>1993</v>
      </c>
      <c r="I67" s="312">
        <v>1994</v>
      </c>
      <c r="J67" s="312">
        <v>1994</v>
      </c>
      <c r="K67" s="454"/>
      <c r="L67" s="314"/>
      <c r="M67" s="315"/>
      <c r="N67" s="315"/>
      <c r="O67" s="316"/>
      <c r="P67" s="317"/>
      <c r="Q67" s="258"/>
      <c r="R67" s="258"/>
      <c r="S67" s="258"/>
      <c r="T67" s="318"/>
      <c r="U67" s="314"/>
      <c r="V67" s="315"/>
      <c r="W67" s="316"/>
      <c r="X67" s="315"/>
      <c r="Y67" s="315"/>
      <c r="Z67" s="315"/>
      <c r="AA67" s="315"/>
      <c r="AB67" s="315"/>
      <c r="AC67" s="315"/>
      <c r="AD67" s="315"/>
      <c r="AE67" s="315"/>
      <c r="AF67" s="314"/>
      <c r="AG67" s="316"/>
      <c r="AH67" s="315"/>
      <c r="AI67" s="316"/>
    </row>
    <row r="68" spans="1:35" s="20" customFormat="1" ht="15.75" hidden="1" customHeight="1" outlineLevel="1">
      <c r="A68" s="31"/>
      <c r="B68" s="31"/>
      <c r="C68" s="94"/>
      <c r="D68" s="94"/>
      <c r="E68" s="94"/>
      <c r="F68" s="149"/>
      <c r="G68" s="310">
        <v>11</v>
      </c>
      <c r="H68" s="311">
        <v>1993</v>
      </c>
      <c r="I68" s="312">
        <v>1994</v>
      </c>
      <c r="J68" s="312">
        <v>1994</v>
      </c>
      <c r="K68" s="454"/>
      <c r="L68" s="314"/>
      <c r="M68" s="315"/>
      <c r="N68" s="315"/>
      <c r="O68" s="316"/>
      <c r="P68" s="317"/>
      <c r="Q68" s="258"/>
      <c r="R68" s="258"/>
      <c r="S68" s="258"/>
      <c r="T68" s="318"/>
      <c r="U68" s="314"/>
      <c r="V68" s="315"/>
      <c r="W68" s="316"/>
      <c r="X68" s="315"/>
      <c r="Y68" s="315"/>
      <c r="Z68" s="315"/>
      <c r="AA68" s="315"/>
      <c r="AB68" s="315"/>
      <c r="AC68" s="315"/>
      <c r="AD68" s="315"/>
      <c r="AE68" s="315"/>
      <c r="AF68" s="314"/>
      <c r="AG68" s="316"/>
      <c r="AH68" s="315"/>
      <c r="AI68" s="316"/>
    </row>
    <row r="69" spans="1:35" s="20" customFormat="1" ht="15.75" hidden="1" customHeight="1" outlineLevel="1">
      <c r="A69" s="31"/>
      <c r="B69" s="31"/>
      <c r="C69" s="94"/>
      <c r="D69" s="94"/>
      <c r="E69" s="94"/>
      <c r="F69" s="149"/>
      <c r="G69" s="310">
        <v>12</v>
      </c>
      <c r="H69" s="311">
        <v>1993</v>
      </c>
      <c r="I69" s="312">
        <v>1994</v>
      </c>
      <c r="J69" s="312">
        <v>1994</v>
      </c>
      <c r="K69" s="454"/>
      <c r="L69" s="314"/>
      <c r="M69" s="315"/>
      <c r="N69" s="315"/>
      <c r="O69" s="316"/>
      <c r="P69" s="317"/>
      <c r="Q69" s="258"/>
      <c r="R69" s="258"/>
      <c r="S69" s="258"/>
      <c r="T69" s="318"/>
      <c r="U69" s="314"/>
      <c r="V69" s="315"/>
      <c r="W69" s="316"/>
      <c r="X69" s="315"/>
      <c r="Y69" s="315"/>
      <c r="Z69" s="315"/>
      <c r="AA69" s="315"/>
      <c r="AB69" s="315"/>
      <c r="AC69" s="315"/>
      <c r="AD69" s="315"/>
      <c r="AE69" s="315"/>
      <c r="AF69" s="314"/>
      <c r="AG69" s="316"/>
      <c r="AH69" s="315"/>
      <c r="AI69" s="316"/>
    </row>
    <row r="70" spans="1:35" s="20" customFormat="1" ht="15.75" hidden="1" customHeight="1" outlineLevel="1">
      <c r="A70" s="31"/>
      <c r="B70" s="31"/>
      <c r="C70" s="94"/>
      <c r="D70" s="94"/>
      <c r="E70" s="94"/>
      <c r="F70" s="149"/>
      <c r="G70" s="310">
        <v>1</v>
      </c>
      <c r="H70" s="311">
        <v>1994</v>
      </c>
      <c r="I70" s="312">
        <v>1994</v>
      </c>
      <c r="J70" s="312">
        <v>1994</v>
      </c>
      <c r="K70" s="454"/>
      <c r="L70" s="314"/>
      <c r="M70" s="315"/>
      <c r="N70" s="315"/>
      <c r="O70" s="316"/>
      <c r="P70" s="317"/>
      <c r="Q70" s="258"/>
      <c r="R70" s="258"/>
      <c r="S70" s="258"/>
      <c r="T70" s="318"/>
      <c r="U70" s="314"/>
      <c r="V70" s="315"/>
      <c r="W70" s="316"/>
      <c r="X70" s="315"/>
      <c r="Y70" s="315"/>
      <c r="Z70" s="315"/>
      <c r="AA70" s="315"/>
      <c r="AB70" s="315"/>
      <c r="AC70" s="315"/>
      <c r="AD70" s="315"/>
      <c r="AE70" s="315"/>
      <c r="AF70" s="314"/>
      <c r="AG70" s="316"/>
      <c r="AH70" s="315"/>
      <c r="AI70" s="316"/>
    </row>
    <row r="71" spans="1:35" s="20" customFormat="1" ht="15.75" hidden="1" customHeight="1" outlineLevel="1">
      <c r="A71" s="31"/>
      <c r="B71" s="31"/>
      <c r="C71" s="94"/>
      <c r="D71" s="94"/>
      <c r="E71" s="94"/>
      <c r="F71" s="149"/>
      <c r="G71" s="310">
        <v>2</v>
      </c>
      <c r="H71" s="311">
        <v>1994</v>
      </c>
      <c r="I71" s="312">
        <v>1994</v>
      </c>
      <c r="J71" s="312">
        <v>1994</v>
      </c>
      <c r="K71" s="454"/>
      <c r="L71" s="314"/>
      <c r="M71" s="315"/>
      <c r="N71" s="315"/>
      <c r="O71" s="316"/>
      <c r="P71" s="317"/>
      <c r="Q71" s="258"/>
      <c r="R71" s="258"/>
      <c r="S71" s="258"/>
      <c r="T71" s="318"/>
      <c r="U71" s="314"/>
      <c r="V71" s="315"/>
      <c r="W71" s="316"/>
      <c r="X71" s="315"/>
      <c r="Y71" s="315"/>
      <c r="Z71" s="315"/>
      <c r="AA71" s="315"/>
      <c r="AB71" s="315"/>
      <c r="AC71" s="315"/>
      <c r="AD71" s="315"/>
      <c r="AE71" s="315"/>
      <c r="AF71" s="314"/>
      <c r="AG71" s="316"/>
      <c r="AH71" s="315"/>
      <c r="AI71" s="316"/>
    </row>
    <row r="72" spans="1:35" s="20" customFormat="1" ht="15.75" hidden="1" customHeight="1" outlineLevel="1">
      <c r="A72" s="31"/>
      <c r="B72" s="31"/>
      <c r="C72" s="94"/>
      <c r="D72" s="94"/>
      <c r="E72" s="94"/>
      <c r="F72" s="149"/>
      <c r="G72" s="310">
        <v>3</v>
      </c>
      <c r="H72" s="311">
        <v>1994</v>
      </c>
      <c r="I72" s="312">
        <v>1994</v>
      </c>
      <c r="J72" s="312">
        <v>1994</v>
      </c>
      <c r="K72" s="454"/>
      <c r="L72" s="314"/>
      <c r="M72" s="315"/>
      <c r="N72" s="315"/>
      <c r="O72" s="316"/>
      <c r="P72" s="317"/>
      <c r="Q72" s="258"/>
      <c r="R72" s="258"/>
      <c r="S72" s="258"/>
      <c r="T72" s="318"/>
      <c r="U72" s="314"/>
      <c r="V72" s="315"/>
      <c r="W72" s="316"/>
      <c r="X72" s="315"/>
      <c r="Y72" s="315"/>
      <c r="Z72" s="315"/>
      <c r="AA72" s="315"/>
      <c r="AB72" s="315"/>
      <c r="AC72" s="315"/>
      <c r="AD72" s="315"/>
      <c r="AE72" s="315"/>
      <c r="AF72" s="314"/>
      <c r="AG72" s="316"/>
      <c r="AH72" s="315"/>
      <c r="AI72" s="316"/>
    </row>
    <row r="73" spans="1:35" s="20" customFormat="1" ht="15.75" hidden="1" customHeight="1" outlineLevel="1">
      <c r="A73" s="31"/>
      <c r="B73" s="31"/>
      <c r="C73" s="94"/>
      <c r="D73" s="94"/>
      <c r="E73" s="94"/>
      <c r="F73" s="149"/>
      <c r="G73" s="310">
        <v>4</v>
      </c>
      <c r="H73" s="311">
        <v>1994</v>
      </c>
      <c r="I73" s="312">
        <v>1994</v>
      </c>
      <c r="J73" s="312">
        <v>1995</v>
      </c>
      <c r="K73" s="454"/>
      <c r="L73" s="314"/>
      <c r="M73" s="315"/>
      <c r="N73" s="315"/>
      <c r="O73" s="316"/>
      <c r="P73" s="317"/>
      <c r="Q73" s="258"/>
      <c r="R73" s="258"/>
      <c r="S73" s="258"/>
      <c r="T73" s="318"/>
      <c r="U73" s="314"/>
      <c r="V73" s="315"/>
      <c r="W73" s="316"/>
      <c r="X73" s="315"/>
      <c r="Y73" s="315"/>
      <c r="Z73" s="315"/>
      <c r="AA73" s="315"/>
      <c r="AB73" s="315"/>
      <c r="AC73" s="315"/>
      <c r="AD73" s="315"/>
      <c r="AE73" s="315"/>
      <c r="AF73" s="314"/>
      <c r="AG73" s="316"/>
      <c r="AH73" s="315"/>
      <c r="AI73" s="316"/>
    </row>
    <row r="74" spans="1:35" s="20" customFormat="1" ht="15.75" hidden="1" customHeight="1" outlineLevel="1">
      <c r="A74" s="31"/>
      <c r="B74" s="31"/>
      <c r="C74" s="94"/>
      <c r="D74" s="94"/>
      <c r="E74" s="94"/>
      <c r="F74" s="149"/>
      <c r="G74" s="310">
        <v>5</v>
      </c>
      <c r="H74" s="311">
        <v>1994</v>
      </c>
      <c r="I74" s="312">
        <v>1994</v>
      </c>
      <c r="J74" s="312">
        <v>1995</v>
      </c>
      <c r="K74" s="454"/>
      <c r="L74" s="314"/>
      <c r="M74" s="315"/>
      <c r="N74" s="315"/>
      <c r="O74" s="316"/>
      <c r="P74" s="317"/>
      <c r="Q74" s="258"/>
      <c r="R74" s="258"/>
      <c r="S74" s="258"/>
      <c r="T74" s="318"/>
      <c r="U74" s="314"/>
      <c r="V74" s="315"/>
      <c r="W74" s="316"/>
      <c r="X74" s="315"/>
      <c r="Y74" s="315"/>
      <c r="Z74" s="315"/>
      <c r="AA74" s="315"/>
      <c r="AB74" s="315"/>
      <c r="AC74" s="315"/>
      <c r="AD74" s="315"/>
      <c r="AE74" s="315"/>
      <c r="AF74" s="314"/>
      <c r="AG74" s="316"/>
      <c r="AH74" s="315"/>
      <c r="AI74" s="316"/>
    </row>
    <row r="75" spans="1:35" s="20" customFormat="1" ht="15.75" hidden="1" customHeight="1" outlineLevel="1">
      <c r="A75" s="31"/>
      <c r="B75" s="31"/>
      <c r="C75" s="94"/>
      <c r="D75" s="94"/>
      <c r="E75" s="94"/>
      <c r="F75" s="149"/>
      <c r="G75" s="310">
        <v>6</v>
      </c>
      <c r="H75" s="311">
        <v>1994</v>
      </c>
      <c r="I75" s="312">
        <v>1994</v>
      </c>
      <c r="J75" s="312">
        <v>1995</v>
      </c>
      <c r="K75" s="454"/>
      <c r="L75" s="314"/>
      <c r="M75" s="315"/>
      <c r="N75" s="315"/>
      <c r="O75" s="316"/>
      <c r="P75" s="317"/>
      <c r="Q75" s="258"/>
      <c r="R75" s="258"/>
      <c r="S75" s="258"/>
      <c r="T75" s="318"/>
      <c r="U75" s="314"/>
      <c r="V75" s="315"/>
      <c r="W75" s="316"/>
      <c r="X75" s="315"/>
      <c r="Y75" s="315"/>
      <c r="Z75" s="315"/>
      <c r="AA75" s="315"/>
      <c r="AB75" s="315"/>
      <c r="AC75" s="315"/>
      <c r="AD75" s="315"/>
      <c r="AE75" s="315"/>
      <c r="AF75" s="314"/>
      <c r="AG75" s="316"/>
      <c r="AH75" s="315"/>
      <c r="AI75" s="316"/>
    </row>
    <row r="76" spans="1:35" s="20" customFormat="1" ht="15.75" hidden="1" customHeight="1" outlineLevel="1">
      <c r="A76" s="31"/>
      <c r="B76" s="31"/>
      <c r="C76" s="94"/>
      <c r="D76" s="94"/>
      <c r="E76" s="94"/>
      <c r="F76" s="149"/>
      <c r="G76" s="310">
        <v>7</v>
      </c>
      <c r="H76" s="311">
        <v>1994</v>
      </c>
      <c r="I76" s="312">
        <v>1995</v>
      </c>
      <c r="J76" s="312">
        <v>1995</v>
      </c>
      <c r="K76" s="454"/>
      <c r="L76" s="314"/>
      <c r="M76" s="315"/>
      <c r="N76" s="315"/>
      <c r="O76" s="316"/>
      <c r="P76" s="317"/>
      <c r="Q76" s="258"/>
      <c r="R76" s="258"/>
      <c r="S76" s="258"/>
      <c r="T76" s="318"/>
      <c r="U76" s="314"/>
      <c r="V76" s="315"/>
      <c r="W76" s="316"/>
      <c r="X76" s="315"/>
      <c r="Y76" s="315"/>
      <c r="Z76" s="315"/>
      <c r="AA76" s="315"/>
      <c r="AB76" s="315"/>
      <c r="AC76" s="315"/>
      <c r="AD76" s="315"/>
      <c r="AE76" s="315"/>
      <c r="AF76" s="314"/>
      <c r="AG76" s="316"/>
      <c r="AH76" s="315"/>
      <c r="AI76" s="316"/>
    </row>
    <row r="77" spans="1:35" s="20" customFormat="1" ht="15.75" hidden="1" customHeight="1" outlineLevel="1">
      <c r="A77" s="31"/>
      <c r="B77" s="31"/>
      <c r="C77" s="94"/>
      <c r="D77" s="94"/>
      <c r="E77" s="94"/>
      <c r="F77" s="149"/>
      <c r="G77" s="310">
        <v>8</v>
      </c>
      <c r="H77" s="311">
        <v>1994</v>
      </c>
      <c r="I77" s="312">
        <v>1995</v>
      </c>
      <c r="J77" s="312">
        <v>1995</v>
      </c>
      <c r="K77" s="454"/>
      <c r="L77" s="314"/>
      <c r="M77" s="315"/>
      <c r="N77" s="315"/>
      <c r="O77" s="316"/>
      <c r="P77" s="317"/>
      <c r="Q77" s="258"/>
      <c r="R77" s="258"/>
      <c r="S77" s="258"/>
      <c r="T77" s="318"/>
      <c r="U77" s="314"/>
      <c r="V77" s="315"/>
      <c r="W77" s="316"/>
      <c r="X77" s="315"/>
      <c r="Y77" s="315"/>
      <c r="Z77" s="315"/>
      <c r="AA77" s="315"/>
      <c r="AB77" s="315"/>
      <c r="AC77" s="315"/>
      <c r="AD77" s="315"/>
      <c r="AE77" s="315"/>
      <c r="AF77" s="314"/>
      <c r="AG77" s="316"/>
      <c r="AH77" s="315"/>
      <c r="AI77" s="316"/>
    </row>
    <row r="78" spans="1:35" s="20" customFormat="1" ht="15.75" hidden="1" customHeight="1" outlineLevel="1">
      <c r="A78" s="31"/>
      <c r="B78" s="31"/>
      <c r="C78" s="94"/>
      <c r="D78" s="94"/>
      <c r="E78" s="94"/>
      <c r="F78" s="149"/>
      <c r="G78" s="310">
        <v>9</v>
      </c>
      <c r="H78" s="311">
        <v>1994</v>
      </c>
      <c r="I78" s="312">
        <v>1995</v>
      </c>
      <c r="J78" s="312">
        <v>1995</v>
      </c>
      <c r="K78" s="454"/>
      <c r="L78" s="314"/>
      <c r="M78" s="315"/>
      <c r="N78" s="315"/>
      <c r="O78" s="316"/>
      <c r="P78" s="317"/>
      <c r="Q78" s="258"/>
      <c r="R78" s="258"/>
      <c r="S78" s="258"/>
      <c r="T78" s="318"/>
      <c r="U78" s="314"/>
      <c r="V78" s="315"/>
      <c r="W78" s="316"/>
      <c r="X78" s="315"/>
      <c r="Y78" s="315"/>
      <c r="Z78" s="315"/>
      <c r="AA78" s="315"/>
      <c r="AB78" s="315"/>
      <c r="AC78" s="315"/>
      <c r="AD78" s="315"/>
      <c r="AE78" s="315"/>
      <c r="AF78" s="314"/>
      <c r="AG78" s="316"/>
      <c r="AH78" s="315"/>
      <c r="AI78" s="316"/>
    </row>
    <row r="79" spans="1:35" s="20" customFormat="1" ht="15.75" hidden="1" customHeight="1" outlineLevel="1">
      <c r="A79" s="31"/>
      <c r="B79" s="31"/>
      <c r="C79" s="94"/>
      <c r="D79" s="94"/>
      <c r="E79" s="94"/>
      <c r="F79" s="149"/>
      <c r="G79" s="310">
        <v>10</v>
      </c>
      <c r="H79" s="311">
        <v>1994</v>
      </c>
      <c r="I79" s="312">
        <v>1995</v>
      </c>
      <c r="J79" s="312">
        <v>1995</v>
      </c>
      <c r="K79" s="454"/>
      <c r="L79" s="314"/>
      <c r="M79" s="315"/>
      <c r="N79" s="315"/>
      <c r="O79" s="316"/>
      <c r="P79" s="317"/>
      <c r="Q79" s="258"/>
      <c r="R79" s="258"/>
      <c r="S79" s="258"/>
      <c r="T79" s="318"/>
      <c r="U79" s="314"/>
      <c r="V79" s="315"/>
      <c r="W79" s="316"/>
      <c r="X79" s="315"/>
      <c r="Y79" s="315"/>
      <c r="Z79" s="315"/>
      <c r="AA79" s="315"/>
      <c r="AB79" s="315"/>
      <c r="AC79" s="315"/>
      <c r="AD79" s="315"/>
      <c r="AE79" s="315"/>
      <c r="AF79" s="314"/>
      <c r="AG79" s="316"/>
      <c r="AH79" s="315"/>
      <c r="AI79" s="316"/>
    </row>
    <row r="80" spans="1:35" s="20" customFormat="1" ht="15.75" hidden="1" customHeight="1" outlineLevel="1">
      <c r="A80" s="31"/>
      <c r="B80" s="31"/>
      <c r="C80" s="94"/>
      <c r="D80" s="94"/>
      <c r="E80" s="94"/>
      <c r="F80" s="149"/>
      <c r="G80" s="310">
        <v>11</v>
      </c>
      <c r="H80" s="311">
        <v>1994</v>
      </c>
      <c r="I80" s="312">
        <v>1995</v>
      </c>
      <c r="J80" s="312">
        <v>1995</v>
      </c>
      <c r="K80" s="454"/>
      <c r="L80" s="314"/>
      <c r="M80" s="315"/>
      <c r="N80" s="315"/>
      <c r="O80" s="316"/>
      <c r="P80" s="317"/>
      <c r="Q80" s="258"/>
      <c r="R80" s="258"/>
      <c r="S80" s="258"/>
      <c r="T80" s="318"/>
      <c r="U80" s="314"/>
      <c r="V80" s="315"/>
      <c r="W80" s="316"/>
      <c r="X80" s="315"/>
      <c r="Y80" s="315"/>
      <c r="Z80" s="315"/>
      <c r="AA80" s="315"/>
      <c r="AB80" s="315"/>
      <c r="AC80" s="315"/>
      <c r="AD80" s="315"/>
      <c r="AE80" s="315"/>
      <c r="AF80" s="314"/>
      <c r="AG80" s="316"/>
      <c r="AH80" s="315"/>
      <c r="AI80" s="316"/>
    </row>
    <row r="81" spans="1:35" s="20" customFormat="1" ht="15.75" hidden="1" customHeight="1" outlineLevel="1">
      <c r="A81" s="31"/>
      <c r="B81" s="31"/>
      <c r="C81" s="94"/>
      <c r="D81" s="94"/>
      <c r="E81" s="94"/>
      <c r="F81" s="149"/>
      <c r="G81" s="310">
        <v>12</v>
      </c>
      <c r="H81" s="311">
        <v>1994</v>
      </c>
      <c r="I81" s="312">
        <v>1995</v>
      </c>
      <c r="J81" s="312">
        <v>1995</v>
      </c>
      <c r="K81" s="454"/>
      <c r="L81" s="314"/>
      <c r="M81" s="315"/>
      <c r="N81" s="315"/>
      <c r="O81" s="316"/>
      <c r="P81" s="317"/>
      <c r="Q81" s="258"/>
      <c r="R81" s="258"/>
      <c r="S81" s="258"/>
      <c r="T81" s="318"/>
      <c r="U81" s="314"/>
      <c r="V81" s="315"/>
      <c r="W81" s="316"/>
      <c r="X81" s="315"/>
      <c r="Y81" s="315"/>
      <c r="Z81" s="315"/>
      <c r="AA81" s="315"/>
      <c r="AB81" s="315"/>
      <c r="AC81" s="315"/>
      <c r="AD81" s="315"/>
      <c r="AE81" s="315"/>
      <c r="AF81" s="314"/>
      <c r="AG81" s="316"/>
      <c r="AH81" s="315"/>
      <c r="AI81" s="316"/>
    </row>
    <row r="82" spans="1:35" s="20" customFormat="1" ht="15.75" hidden="1" customHeight="1" outlineLevel="1">
      <c r="A82" s="31"/>
      <c r="B82" s="31"/>
      <c r="C82" s="94"/>
      <c r="D82" s="94"/>
      <c r="E82" s="94"/>
      <c r="F82" s="149"/>
      <c r="G82" s="310">
        <v>1</v>
      </c>
      <c r="H82" s="311">
        <v>1995</v>
      </c>
      <c r="I82" s="312">
        <v>1995</v>
      </c>
      <c r="J82" s="312">
        <v>1995</v>
      </c>
      <c r="K82" s="454"/>
      <c r="L82" s="314"/>
      <c r="M82" s="315"/>
      <c r="N82" s="315"/>
      <c r="O82" s="316"/>
      <c r="P82" s="317"/>
      <c r="Q82" s="258"/>
      <c r="R82" s="258"/>
      <c r="S82" s="258"/>
      <c r="T82" s="318"/>
      <c r="U82" s="314"/>
      <c r="V82" s="315"/>
      <c r="W82" s="316"/>
      <c r="X82" s="315"/>
      <c r="Y82" s="315"/>
      <c r="Z82" s="315"/>
      <c r="AA82" s="315"/>
      <c r="AB82" s="315"/>
      <c r="AC82" s="315"/>
      <c r="AD82" s="315"/>
      <c r="AE82" s="315"/>
      <c r="AF82" s="314"/>
      <c r="AG82" s="316"/>
      <c r="AH82" s="315"/>
      <c r="AI82" s="316"/>
    </row>
    <row r="83" spans="1:35" s="20" customFormat="1" ht="15.75" hidden="1" customHeight="1" outlineLevel="1">
      <c r="A83" s="31"/>
      <c r="B83" s="31"/>
      <c r="C83" s="94"/>
      <c r="D83" s="94"/>
      <c r="E83" s="94"/>
      <c r="F83" s="149"/>
      <c r="G83" s="310">
        <v>2</v>
      </c>
      <c r="H83" s="311">
        <v>1995</v>
      </c>
      <c r="I83" s="312">
        <v>1995</v>
      </c>
      <c r="J83" s="312">
        <v>1995</v>
      </c>
      <c r="K83" s="454"/>
      <c r="L83" s="314"/>
      <c r="M83" s="315"/>
      <c r="N83" s="315"/>
      <c r="O83" s="316"/>
      <c r="P83" s="317"/>
      <c r="Q83" s="258"/>
      <c r="R83" s="258"/>
      <c r="S83" s="258"/>
      <c r="T83" s="318"/>
      <c r="U83" s="314"/>
      <c r="V83" s="315"/>
      <c r="W83" s="316"/>
      <c r="X83" s="315"/>
      <c r="Y83" s="315"/>
      <c r="Z83" s="315"/>
      <c r="AA83" s="315"/>
      <c r="AB83" s="315"/>
      <c r="AC83" s="315"/>
      <c r="AD83" s="315"/>
      <c r="AE83" s="315"/>
      <c r="AF83" s="314"/>
      <c r="AG83" s="316"/>
      <c r="AH83" s="315"/>
      <c r="AI83" s="316"/>
    </row>
    <row r="84" spans="1:35" s="20" customFormat="1" ht="15.75" hidden="1" customHeight="1" outlineLevel="1">
      <c r="A84" s="31"/>
      <c r="B84" s="31"/>
      <c r="C84" s="94"/>
      <c r="D84" s="94"/>
      <c r="E84" s="94"/>
      <c r="F84" s="149"/>
      <c r="G84" s="310">
        <v>3</v>
      </c>
      <c r="H84" s="311">
        <v>1995</v>
      </c>
      <c r="I84" s="312">
        <v>1995</v>
      </c>
      <c r="J84" s="312">
        <v>1995</v>
      </c>
      <c r="K84" s="454"/>
      <c r="L84" s="314"/>
      <c r="M84" s="315"/>
      <c r="N84" s="315"/>
      <c r="O84" s="316"/>
      <c r="P84" s="317"/>
      <c r="Q84" s="258"/>
      <c r="R84" s="258"/>
      <c r="S84" s="258"/>
      <c r="T84" s="318"/>
      <c r="U84" s="314"/>
      <c r="V84" s="315"/>
      <c r="W84" s="316"/>
      <c r="X84" s="315"/>
      <c r="Y84" s="315"/>
      <c r="Z84" s="315"/>
      <c r="AA84" s="315"/>
      <c r="AB84" s="315"/>
      <c r="AC84" s="315"/>
      <c r="AD84" s="315"/>
      <c r="AE84" s="315"/>
      <c r="AF84" s="314"/>
      <c r="AG84" s="316"/>
      <c r="AH84" s="315"/>
      <c r="AI84" s="316"/>
    </row>
    <row r="85" spans="1:35" s="20" customFormat="1" ht="15.75" hidden="1" customHeight="1" outlineLevel="1">
      <c r="A85" s="31"/>
      <c r="B85" s="31"/>
      <c r="C85" s="94"/>
      <c r="D85" s="94"/>
      <c r="E85" s="94"/>
      <c r="F85" s="149"/>
      <c r="G85" s="310">
        <v>4</v>
      </c>
      <c r="H85" s="311">
        <v>1995</v>
      </c>
      <c r="I85" s="312">
        <v>1995</v>
      </c>
      <c r="J85" s="312">
        <v>1996</v>
      </c>
      <c r="K85" s="454"/>
      <c r="L85" s="314"/>
      <c r="M85" s="315"/>
      <c r="N85" s="315"/>
      <c r="O85" s="316"/>
      <c r="P85" s="317"/>
      <c r="Q85" s="258"/>
      <c r="R85" s="258"/>
      <c r="S85" s="258"/>
      <c r="T85" s="318"/>
      <c r="U85" s="314"/>
      <c r="V85" s="315"/>
      <c r="W85" s="316"/>
      <c r="X85" s="315"/>
      <c r="Y85" s="315"/>
      <c r="Z85" s="315"/>
      <c r="AA85" s="315"/>
      <c r="AB85" s="315"/>
      <c r="AC85" s="315"/>
      <c r="AD85" s="315"/>
      <c r="AE85" s="315"/>
      <c r="AF85" s="314"/>
      <c r="AG85" s="316"/>
      <c r="AH85" s="315"/>
      <c r="AI85" s="316"/>
    </row>
    <row r="86" spans="1:35" s="20" customFormat="1" ht="15.75" hidden="1" customHeight="1" outlineLevel="1">
      <c r="A86" s="31"/>
      <c r="B86" s="31"/>
      <c r="C86" s="94"/>
      <c r="D86" s="94"/>
      <c r="E86" s="94"/>
      <c r="F86" s="149"/>
      <c r="G86" s="310">
        <v>5</v>
      </c>
      <c r="H86" s="311">
        <v>1995</v>
      </c>
      <c r="I86" s="312">
        <v>1995</v>
      </c>
      <c r="J86" s="312">
        <v>1996</v>
      </c>
      <c r="K86" s="454"/>
      <c r="L86" s="314"/>
      <c r="M86" s="315"/>
      <c r="N86" s="315"/>
      <c r="O86" s="316"/>
      <c r="P86" s="317"/>
      <c r="Q86" s="258"/>
      <c r="R86" s="258"/>
      <c r="S86" s="258"/>
      <c r="T86" s="318"/>
      <c r="U86" s="314"/>
      <c r="V86" s="315"/>
      <c r="W86" s="316"/>
      <c r="X86" s="315"/>
      <c r="Y86" s="315"/>
      <c r="Z86" s="315"/>
      <c r="AA86" s="315"/>
      <c r="AB86" s="315"/>
      <c r="AC86" s="315"/>
      <c r="AD86" s="315"/>
      <c r="AE86" s="315"/>
      <c r="AF86" s="314"/>
      <c r="AG86" s="316"/>
      <c r="AH86" s="315"/>
      <c r="AI86" s="316"/>
    </row>
    <row r="87" spans="1:35" s="20" customFormat="1" ht="15.75" hidden="1" customHeight="1" outlineLevel="1">
      <c r="A87" s="31"/>
      <c r="B87" s="31"/>
      <c r="C87" s="94"/>
      <c r="D87" s="94"/>
      <c r="E87" s="94"/>
      <c r="F87" s="149"/>
      <c r="G87" s="310">
        <v>6</v>
      </c>
      <c r="H87" s="311">
        <v>1995</v>
      </c>
      <c r="I87" s="312">
        <v>1995</v>
      </c>
      <c r="J87" s="312">
        <v>1996</v>
      </c>
      <c r="K87" s="454"/>
      <c r="L87" s="314"/>
      <c r="M87" s="315"/>
      <c r="N87" s="315"/>
      <c r="O87" s="316"/>
      <c r="P87" s="317"/>
      <c r="Q87" s="258"/>
      <c r="R87" s="258"/>
      <c r="S87" s="258"/>
      <c r="T87" s="318"/>
      <c r="U87" s="314"/>
      <c r="V87" s="315"/>
      <c r="W87" s="316"/>
      <c r="X87" s="315"/>
      <c r="Y87" s="315"/>
      <c r="Z87" s="315"/>
      <c r="AA87" s="315"/>
      <c r="AB87" s="315"/>
      <c r="AC87" s="315"/>
      <c r="AD87" s="315"/>
      <c r="AE87" s="315"/>
      <c r="AF87" s="314"/>
      <c r="AG87" s="316"/>
      <c r="AH87" s="315"/>
      <c r="AI87" s="316"/>
    </row>
    <row r="88" spans="1:35" s="20" customFormat="1" ht="15.75" hidden="1" customHeight="1" outlineLevel="1">
      <c r="A88" s="31"/>
      <c r="B88" s="31"/>
      <c r="C88" s="94"/>
      <c r="D88" s="94"/>
      <c r="E88" s="94"/>
      <c r="F88" s="149"/>
      <c r="G88" s="310">
        <v>7</v>
      </c>
      <c r="H88" s="311">
        <v>1995</v>
      </c>
      <c r="I88" s="312">
        <v>1996</v>
      </c>
      <c r="J88" s="312">
        <v>1996</v>
      </c>
      <c r="K88" s="454"/>
      <c r="L88" s="314"/>
      <c r="M88" s="315"/>
      <c r="N88" s="315"/>
      <c r="O88" s="316"/>
      <c r="P88" s="317"/>
      <c r="Q88" s="258"/>
      <c r="R88" s="258"/>
      <c r="S88" s="258"/>
      <c r="T88" s="318"/>
      <c r="U88" s="314"/>
      <c r="V88" s="315"/>
      <c r="W88" s="316"/>
      <c r="X88" s="315"/>
      <c r="Y88" s="315"/>
      <c r="Z88" s="315"/>
      <c r="AA88" s="315"/>
      <c r="AB88" s="315"/>
      <c r="AC88" s="315"/>
      <c r="AD88" s="315"/>
      <c r="AE88" s="315"/>
      <c r="AF88" s="314"/>
      <c r="AG88" s="316"/>
      <c r="AH88" s="315"/>
      <c r="AI88" s="316"/>
    </row>
    <row r="89" spans="1:35" s="20" customFormat="1" ht="15.75" hidden="1" customHeight="1" outlineLevel="1">
      <c r="A89" s="31"/>
      <c r="B89" s="31"/>
      <c r="C89" s="94"/>
      <c r="D89" s="94"/>
      <c r="E89" s="94"/>
      <c r="F89" s="149"/>
      <c r="G89" s="310">
        <v>8</v>
      </c>
      <c r="H89" s="311">
        <v>1995</v>
      </c>
      <c r="I89" s="312">
        <v>1996</v>
      </c>
      <c r="J89" s="312">
        <v>1996</v>
      </c>
      <c r="K89" s="454"/>
      <c r="L89" s="314"/>
      <c r="M89" s="315"/>
      <c r="N89" s="315"/>
      <c r="O89" s="316"/>
      <c r="P89" s="317"/>
      <c r="Q89" s="258"/>
      <c r="R89" s="258"/>
      <c r="S89" s="258"/>
      <c r="T89" s="318"/>
      <c r="U89" s="314"/>
      <c r="V89" s="315"/>
      <c r="W89" s="316"/>
      <c r="X89" s="315"/>
      <c r="Y89" s="315"/>
      <c r="Z89" s="315"/>
      <c r="AA89" s="315"/>
      <c r="AB89" s="315"/>
      <c r="AC89" s="315"/>
      <c r="AD89" s="315"/>
      <c r="AE89" s="315"/>
      <c r="AF89" s="314"/>
      <c r="AG89" s="316"/>
      <c r="AH89" s="315"/>
      <c r="AI89" s="316"/>
    </row>
    <row r="90" spans="1:35" s="20" customFormat="1" ht="15.75" hidden="1" customHeight="1" outlineLevel="1">
      <c r="A90" s="31"/>
      <c r="B90" s="31"/>
      <c r="C90" s="94"/>
      <c r="D90" s="94"/>
      <c r="E90" s="94"/>
      <c r="F90" s="149"/>
      <c r="G90" s="310">
        <v>9</v>
      </c>
      <c r="H90" s="311">
        <v>1995</v>
      </c>
      <c r="I90" s="312">
        <v>1996</v>
      </c>
      <c r="J90" s="312">
        <v>1996</v>
      </c>
      <c r="K90" s="454"/>
      <c r="L90" s="314"/>
      <c r="M90" s="315"/>
      <c r="N90" s="315"/>
      <c r="O90" s="316"/>
      <c r="P90" s="317"/>
      <c r="Q90" s="258"/>
      <c r="R90" s="258"/>
      <c r="S90" s="258"/>
      <c r="T90" s="318"/>
      <c r="U90" s="314"/>
      <c r="V90" s="315"/>
      <c r="W90" s="316"/>
      <c r="X90" s="315"/>
      <c r="Y90" s="315"/>
      <c r="Z90" s="315"/>
      <c r="AA90" s="315"/>
      <c r="AB90" s="315"/>
      <c r="AC90" s="315"/>
      <c r="AD90" s="315"/>
      <c r="AE90" s="315"/>
      <c r="AF90" s="314"/>
      <c r="AG90" s="316"/>
      <c r="AH90" s="315"/>
      <c r="AI90" s="316"/>
    </row>
    <row r="91" spans="1:35" s="20" customFormat="1" ht="15.75" hidden="1" customHeight="1" outlineLevel="1">
      <c r="A91" s="31"/>
      <c r="B91" s="31"/>
      <c r="C91" s="94"/>
      <c r="D91" s="94"/>
      <c r="E91" s="94"/>
      <c r="F91" s="149"/>
      <c r="G91" s="310">
        <v>10</v>
      </c>
      <c r="H91" s="311">
        <v>1995</v>
      </c>
      <c r="I91" s="312">
        <v>1996</v>
      </c>
      <c r="J91" s="312">
        <v>1996</v>
      </c>
      <c r="K91" s="454"/>
      <c r="L91" s="314"/>
      <c r="M91" s="315"/>
      <c r="N91" s="315"/>
      <c r="O91" s="316"/>
      <c r="P91" s="317"/>
      <c r="Q91" s="258"/>
      <c r="R91" s="258"/>
      <c r="S91" s="258"/>
      <c r="T91" s="318"/>
      <c r="U91" s="314"/>
      <c r="V91" s="315"/>
      <c r="W91" s="316"/>
      <c r="X91" s="315"/>
      <c r="Y91" s="315"/>
      <c r="Z91" s="315"/>
      <c r="AA91" s="315"/>
      <c r="AB91" s="315"/>
      <c r="AC91" s="315"/>
      <c r="AD91" s="315"/>
      <c r="AE91" s="315"/>
      <c r="AF91" s="314"/>
      <c r="AG91" s="316"/>
      <c r="AH91" s="315"/>
      <c r="AI91" s="316"/>
    </row>
    <row r="92" spans="1:35" s="20" customFormat="1" ht="15.75" hidden="1" customHeight="1" outlineLevel="1">
      <c r="A92" s="31"/>
      <c r="B92" s="31"/>
      <c r="C92" s="94"/>
      <c r="D92" s="94"/>
      <c r="E92" s="94"/>
      <c r="F92" s="149"/>
      <c r="G92" s="310">
        <v>11</v>
      </c>
      <c r="H92" s="311">
        <v>1995</v>
      </c>
      <c r="I92" s="312">
        <v>1996</v>
      </c>
      <c r="J92" s="312">
        <v>1996</v>
      </c>
      <c r="K92" s="454"/>
      <c r="L92" s="314"/>
      <c r="M92" s="315"/>
      <c r="N92" s="315"/>
      <c r="O92" s="316"/>
      <c r="P92" s="317"/>
      <c r="Q92" s="258"/>
      <c r="R92" s="258"/>
      <c r="S92" s="258"/>
      <c r="T92" s="318"/>
      <c r="U92" s="314"/>
      <c r="V92" s="315"/>
      <c r="W92" s="316"/>
      <c r="X92" s="315"/>
      <c r="Y92" s="315"/>
      <c r="Z92" s="315"/>
      <c r="AA92" s="315"/>
      <c r="AB92" s="315"/>
      <c r="AC92" s="315"/>
      <c r="AD92" s="315"/>
      <c r="AE92" s="315"/>
      <c r="AF92" s="314"/>
      <c r="AG92" s="316"/>
      <c r="AH92" s="315"/>
      <c r="AI92" s="316"/>
    </row>
    <row r="93" spans="1:35" s="20" customFormat="1" ht="15.75" hidden="1" customHeight="1" outlineLevel="1">
      <c r="A93" s="31"/>
      <c r="B93" s="31"/>
      <c r="C93" s="94"/>
      <c r="D93" s="94"/>
      <c r="E93" s="94"/>
      <c r="F93" s="149"/>
      <c r="G93" s="310">
        <v>12</v>
      </c>
      <c r="H93" s="311">
        <v>1995</v>
      </c>
      <c r="I93" s="312">
        <v>1996</v>
      </c>
      <c r="J93" s="312">
        <v>1996</v>
      </c>
      <c r="K93" s="454"/>
      <c r="L93" s="314"/>
      <c r="M93" s="315"/>
      <c r="N93" s="315"/>
      <c r="O93" s="316"/>
      <c r="P93" s="317"/>
      <c r="Q93" s="258"/>
      <c r="R93" s="258"/>
      <c r="S93" s="258"/>
      <c r="T93" s="318"/>
      <c r="U93" s="314"/>
      <c r="V93" s="315"/>
      <c r="W93" s="316"/>
      <c r="X93" s="315"/>
      <c r="Y93" s="315"/>
      <c r="Z93" s="315"/>
      <c r="AA93" s="315"/>
      <c r="AB93" s="315"/>
      <c r="AC93" s="315"/>
      <c r="AD93" s="315"/>
      <c r="AE93" s="315"/>
      <c r="AF93" s="314"/>
      <c r="AG93" s="316"/>
      <c r="AH93" s="315"/>
      <c r="AI93" s="316"/>
    </row>
    <row r="94" spans="1:35" s="20" customFormat="1" ht="15.75" hidden="1" customHeight="1" outlineLevel="1">
      <c r="A94" s="31"/>
      <c r="B94" s="31"/>
      <c r="C94" s="94"/>
      <c r="D94" s="94"/>
      <c r="E94" s="94"/>
      <c r="F94" s="149"/>
      <c r="G94" s="310">
        <v>1</v>
      </c>
      <c r="H94" s="311">
        <v>1996</v>
      </c>
      <c r="I94" s="312">
        <v>1996</v>
      </c>
      <c r="J94" s="312">
        <v>1996</v>
      </c>
      <c r="K94" s="454"/>
      <c r="L94" s="314"/>
      <c r="M94" s="315"/>
      <c r="N94" s="315"/>
      <c r="O94" s="316"/>
      <c r="P94" s="317"/>
      <c r="Q94" s="258"/>
      <c r="R94" s="258"/>
      <c r="S94" s="258"/>
      <c r="T94" s="318"/>
      <c r="U94" s="314"/>
      <c r="V94" s="315"/>
      <c r="W94" s="316"/>
      <c r="X94" s="315"/>
      <c r="Y94" s="315"/>
      <c r="Z94" s="315"/>
      <c r="AA94" s="315"/>
      <c r="AB94" s="315"/>
      <c r="AC94" s="315"/>
      <c r="AD94" s="315"/>
      <c r="AE94" s="315"/>
      <c r="AF94" s="314"/>
      <c r="AG94" s="316"/>
      <c r="AH94" s="315"/>
      <c r="AI94" s="316"/>
    </row>
    <row r="95" spans="1:35" s="20" customFormat="1" ht="15.75" hidden="1" customHeight="1" outlineLevel="1">
      <c r="A95" s="31"/>
      <c r="B95" s="31"/>
      <c r="C95" s="94"/>
      <c r="D95" s="94"/>
      <c r="E95" s="94"/>
      <c r="F95" s="149"/>
      <c r="G95" s="310">
        <v>2</v>
      </c>
      <c r="H95" s="311">
        <v>1996</v>
      </c>
      <c r="I95" s="312">
        <v>1996</v>
      </c>
      <c r="J95" s="312">
        <v>1996</v>
      </c>
      <c r="K95" s="454"/>
      <c r="L95" s="314"/>
      <c r="M95" s="315"/>
      <c r="N95" s="315"/>
      <c r="O95" s="316"/>
      <c r="P95" s="317"/>
      <c r="Q95" s="258"/>
      <c r="R95" s="258"/>
      <c r="S95" s="258"/>
      <c r="T95" s="318"/>
      <c r="U95" s="314"/>
      <c r="V95" s="315"/>
      <c r="W95" s="316"/>
      <c r="X95" s="315"/>
      <c r="Y95" s="315"/>
      <c r="Z95" s="315"/>
      <c r="AA95" s="315"/>
      <c r="AB95" s="315"/>
      <c r="AC95" s="315"/>
      <c r="AD95" s="315"/>
      <c r="AE95" s="315"/>
      <c r="AF95" s="314"/>
      <c r="AG95" s="316"/>
      <c r="AH95" s="315"/>
      <c r="AI95" s="316"/>
    </row>
    <row r="96" spans="1:35" s="20" customFormat="1" ht="15.75" hidden="1" customHeight="1" outlineLevel="1">
      <c r="A96" s="31"/>
      <c r="B96" s="31"/>
      <c r="C96" s="94"/>
      <c r="D96" s="94"/>
      <c r="E96" s="94"/>
      <c r="F96" s="149"/>
      <c r="G96" s="310">
        <v>3</v>
      </c>
      <c r="H96" s="311">
        <v>1996</v>
      </c>
      <c r="I96" s="312">
        <v>1996</v>
      </c>
      <c r="J96" s="312">
        <v>1996</v>
      </c>
      <c r="K96" s="454"/>
      <c r="L96" s="314"/>
      <c r="M96" s="315"/>
      <c r="N96" s="315"/>
      <c r="O96" s="316"/>
      <c r="P96" s="317"/>
      <c r="Q96" s="258"/>
      <c r="R96" s="258"/>
      <c r="S96" s="258"/>
      <c r="T96" s="318"/>
      <c r="U96" s="314"/>
      <c r="V96" s="315"/>
      <c r="W96" s="316"/>
      <c r="X96" s="315"/>
      <c r="Y96" s="315"/>
      <c r="Z96" s="315"/>
      <c r="AA96" s="315"/>
      <c r="AB96" s="315"/>
      <c r="AC96" s="315"/>
      <c r="AD96" s="315"/>
      <c r="AE96" s="315"/>
      <c r="AF96" s="314"/>
      <c r="AG96" s="316"/>
      <c r="AH96" s="315"/>
      <c r="AI96" s="316"/>
    </row>
    <row r="97" spans="1:35" s="20" customFormat="1" ht="15.75" hidden="1" customHeight="1" outlineLevel="1">
      <c r="A97" s="31"/>
      <c r="B97" s="31"/>
      <c r="C97" s="94"/>
      <c r="D97" s="94"/>
      <c r="E97" s="94"/>
      <c r="F97" s="149"/>
      <c r="G97" s="310">
        <v>4</v>
      </c>
      <c r="H97" s="311">
        <v>1996</v>
      </c>
      <c r="I97" s="312">
        <v>1996</v>
      </c>
      <c r="J97" s="312">
        <v>1997</v>
      </c>
      <c r="K97" s="454"/>
      <c r="L97" s="314"/>
      <c r="M97" s="315"/>
      <c r="N97" s="315"/>
      <c r="O97" s="316"/>
      <c r="P97" s="317"/>
      <c r="Q97" s="258"/>
      <c r="R97" s="258"/>
      <c r="S97" s="258"/>
      <c r="T97" s="318"/>
      <c r="U97" s="314"/>
      <c r="V97" s="315"/>
      <c r="W97" s="316"/>
      <c r="X97" s="315"/>
      <c r="Y97" s="315"/>
      <c r="Z97" s="315"/>
      <c r="AA97" s="315"/>
      <c r="AB97" s="315"/>
      <c r="AC97" s="315"/>
      <c r="AD97" s="315"/>
      <c r="AE97" s="315"/>
      <c r="AF97" s="314"/>
      <c r="AG97" s="316"/>
      <c r="AH97" s="315"/>
      <c r="AI97" s="316"/>
    </row>
    <row r="98" spans="1:35" s="20" customFormat="1" ht="15.75" hidden="1" customHeight="1" outlineLevel="1">
      <c r="A98" s="31"/>
      <c r="B98" s="31"/>
      <c r="C98" s="94"/>
      <c r="D98" s="94"/>
      <c r="E98" s="94"/>
      <c r="F98" s="149"/>
      <c r="G98" s="310">
        <v>5</v>
      </c>
      <c r="H98" s="311">
        <v>1996</v>
      </c>
      <c r="I98" s="312">
        <v>1996</v>
      </c>
      <c r="J98" s="312">
        <v>1997</v>
      </c>
      <c r="K98" s="454"/>
      <c r="L98" s="314"/>
      <c r="M98" s="315"/>
      <c r="N98" s="315"/>
      <c r="O98" s="316"/>
      <c r="P98" s="317"/>
      <c r="Q98" s="258"/>
      <c r="R98" s="258"/>
      <c r="S98" s="258"/>
      <c r="T98" s="318"/>
      <c r="U98" s="314"/>
      <c r="V98" s="315"/>
      <c r="W98" s="316"/>
      <c r="X98" s="315"/>
      <c r="Y98" s="315"/>
      <c r="Z98" s="315"/>
      <c r="AA98" s="315"/>
      <c r="AB98" s="315"/>
      <c r="AC98" s="315"/>
      <c r="AD98" s="315"/>
      <c r="AE98" s="315"/>
      <c r="AF98" s="314"/>
      <c r="AG98" s="316"/>
      <c r="AH98" s="315"/>
      <c r="AI98" s="316"/>
    </row>
    <row r="99" spans="1:35" s="20" customFormat="1" ht="15.75" hidden="1" customHeight="1" outlineLevel="1">
      <c r="A99" s="31"/>
      <c r="B99" s="31"/>
      <c r="C99" s="94"/>
      <c r="D99" s="94"/>
      <c r="E99" s="94"/>
      <c r="F99" s="149"/>
      <c r="G99" s="310">
        <v>6</v>
      </c>
      <c r="H99" s="311">
        <v>1996</v>
      </c>
      <c r="I99" s="312">
        <v>1996</v>
      </c>
      <c r="J99" s="312">
        <v>1997</v>
      </c>
      <c r="K99" s="454"/>
      <c r="L99" s="314"/>
      <c r="M99" s="315"/>
      <c r="N99" s="315"/>
      <c r="O99" s="316"/>
      <c r="P99" s="317"/>
      <c r="Q99" s="258"/>
      <c r="R99" s="258"/>
      <c r="S99" s="258"/>
      <c r="T99" s="318"/>
      <c r="U99" s="314"/>
      <c r="V99" s="315"/>
      <c r="W99" s="316"/>
      <c r="X99" s="315"/>
      <c r="Y99" s="315"/>
      <c r="Z99" s="315"/>
      <c r="AA99" s="315"/>
      <c r="AB99" s="315"/>
      <c r="AC99" s="315"/>
      <c r="AD99" s="315"/>
      <c r="AE99" s="315"/>
      <c r="AF99" s="314"/>
      <c r="AG99" s="316"/>
      <c r="AH99" s="315"/>
      <c r="AI99" s="316"/>
    </row>
    <row r="100" spans="1:35" s="20" customFormat="1" ht="15.75" hidden="1" customHeight="1" outlineLevel="1">
      <c r="A100" s="31"/>
      <c r="B100" s="31"/>
      <c r="C100" s="94"/>
      <c r="D100" s="94"/>
      <c r="E100" s="94"/>
      <c r="F100" s="149"/>
      <c r="G100" s="310">
        <v>7</v>
      </c>
      <c r="H100" s="311">
        <v>1996</v>
      </c>
      <c r="I100" s="312">
        <v>1997</v>
      </c>
      <c r="J100" s="312">
        <v>1997</v>
      </c>
      <c r="K100" s="454"/>
      <c r="L100" s="314"/>
      <c r="M100" s="315"/>
      <c r="N100" s="315"/>
      <c r="O100" s="316"/>
      <c r="P100" s="317"/>
      <c r="Q100" s="258"/>
      <c r="R100" s="258"/>
      <c r="S100" s="258"/>
      <c r="T100" s="318"/>
      <c r="U100" s="314"/>
      <c r="V100" s="315"/>
      <c r="W100" s="316"/>
      <c r="X100" s="315"/>
      <c r="Y100" s="315"/>
      <c r="Z100" s="315"/>
      <c r="AA100" s="315"/>
      <c r="AB100" s="315"/>
      <c r="AC100" s="315"/>
      <c r="AD100" s="315"/>
      <c r="AE100" s="315"/>
      <c r="AF100" s="314"/>
      <c r="AG100" s="316"/>
      <c r="AH100" s="315"/>
      <c r="AI100" s="316"/>
    </row>
    <row r="101" spans="1:35" s="20" customFormat="1" ht="15.75" hidden="1" customHeight="1" outlineLevel="1">
      <c r="A101" s="31"/>
      <c r="B101" s="31"/>
      <c r="C101" s="94"/>
      <c r="D101" s="94"/>
      <c r="E101" s="94"/>
      <c r="F101" s="149"/>
      <c r="G101" s="310">
        <v>8</v>
      </c>
      <c r="H101" s="311">
        <v>1996</v>
      </c>
      <c r="I101" s="312">
        <v>1997</v>
      </c>
      <c r="J101" s="312">
        <v>1997</v>
      </c>
      <c r="K101" s="454"/>
      <c r="L101" s="314"/>
      <c r="M101" s="315"/>
      <c r="N101" s="315"/>
      <c r="O101" s="316"/>
      <c r="P101" s="317"/>
      <c r="Q101" s="258"/>
      <c r="R101" s="258"/>
      <c r="S101" s="258"/>
      <c r="T101" s="318"/>
      <c r="U101" s="314"/>
      <c r="V101" s="315"/>
      <c r="W101" s="316"/>
      <c r="X101" s="315"/>
      <c r="Y101" s="315"/>
      <c r="Z101" s="315"/>
      <c r="AA101" s="315"/>
      <c r="AB101" s="315"/>
      <c r="AC101" s="315"/>
      <c r="AD101" s="315"/>
      <c r="AE101" s="315"/>
      <c r="AF101" s="314"/>
      <c r="AG101" s="316"/>
      <c r="AH101" s="315"/>
      <c r="AI101" s="316"/>
    </row>
    <row r="102" spans="1:35" s="20" customFormat="1" ht="15.75" hidden="1" customHeight="1" outlineLevel="1">
      <c r="A102" s="31"/>
      <c r="B102" s="31"/>
      <c r="C102" s="94"/>
      <c r="D102" s="94"/>
      <c r="E102" s="94"/>
      <c r="F102" s="149"/>
      <c r="G102" s="310">
        <v>9</v>
      </c>
      <c r="H102" s="311">
        <v>1996</v>
      </c>
      <c r="I102" s="312">
        <v>1997</v>
      </c>
      <c r="J102" s="312">
        <v>1997</v>
      </c>
      <c r="K102" s="454"/>
      <c r="L102" s="314"/>
      <c r="M102" s="315"/>
      <c r="N102" s="315"/>
      <c r="O102" s="316"/>
      <c r="P102" s="317"/>
      <c r="Q102" s="258"/>
      <c r="R102" s="258"/>
      <c r="S102" s="258"/>
      <c r="T102" s="318"/>
      <c r="U102" s="314"/>
      <c r="V102" s="315"/>
      <c r="W102" s="316"/>
      <c r="X102" s="315"/>
      <c r="Y102" s="315"/>
      <c r="Z102" s="315"/>
      <c r="AA102" s="315"/>
      <c r="AB102" s="315"/>
      <c r="AC102" s="315"/>
      <c r="AD102" s="315"/>
      <c r="AE102" s="315"/>
      <c r="AF102" s="314"/>
      <c r="AG102" s="316"/>
      <c r="AH102" s="315"/>
      <c r="AI102" s="316"/>
    </row>
    <row r="103" spans="1:35" s="20" customFormat="1" ht="15.75" hidden="1" customHeight="1" outlineLevel="1">
      <c r="A103" s="31"/>
      <c r="B103" s="31"/>
      <c r="C103" s="94"/>
      <c r="D103" s="94"/>
      <c r="E103" s="94"/>
      <c r="F103" s="149"/>
      <c r="G103" s="310">
        <v>10</v>
      </c>
      <c r="H103" s="311">
        <v>1996</v>
      </c>
      <c r="I103" s="312">
        <v>1997</v>
      </c>
      <c r="J103" s="312">
        <v>1997</v>
      </c>
      <c r="K103" s="454"/>
      <c r="L103" s="314"/>
      <c r="M103" s="315"/>
      <c r="N103" s="315"/>
      <c r="O103" s="316"/>
      <c r="P103" s="317"/>
      <c r="Q103" s="258"/>
      <c r="R103" s="258"/>
      <c r="S103" s="258"/>
      <c r="T103" s="318"/>
      <c r="U103" s="314"/>
      <c r="V103" s="315"/>
      <c r="W103" s="316"/>
      <c r="X103" s="315"/>
      <c r="Y103" s="315"/>
      <c r="Z103" s="315"/>
      <c r="AA103" s="315"/>
      <c r="AB103" s="315"/>
      <c r="AC103" s="315"/>
      <c r="AD103" s="315"/>
      <c r="AE103" s="315"/>
      <c r="AF103" s="314"/>
      <c r="AG103" s="316"/>
      <c r="AH103" s="315"/>
      <c r="AI103" s="316"/>
    </row>
    <row r="104" spans="1:35" s="20" customFormat="1" ht="15.75" hidden="1" customHeight="1" outlineLevel="1">
      <c r="A104" s="31"/>
      <c r="B104" s="31"/>
      <c r="C104" s="94"/>
      <c r="D104" s="94"/>
      <c r="E104" s="94"/>
      <c r="F104" s="149"/>
      <c r="G104" s="310">
        <v>11</v>
      </c>
      <c r="H104" s="311">
        <v>1996</v>
      </c>
      <c r="I104" s="312">
        <v>1997</v>
      </c>
      <c r="J104" s="312">
        <v>1997</v>
      </c>
      <c r="K104" s="454"/>
      <c r="L104" s="314"/>
      <c r="M104" s="315"/>
      <c r="N104" s="315"/>
      <c r="O104" s="316"/>
      <c r="P104" s="317"/>
      <c r="Q104" s="258"/>
      <c r="R104" s="258"/>
      <c r="S104" s="258"/>
      <c r="T104" s="318"/>
      <c r="U104" s="314"/>
      <c r="V104" s="315"/>
      <c r="W104" s="316"/>
      <c r="X104" s="315"/>
      <c r="Y104" s="315"/>
      <c r="Z104" s="315"/>
      <c r="AA104" s="315"/>
      <c r="AB104" s="315"/>
      <c r="AC104" s="315"/>
      <c r="AD104" s="315"/>
      <c r="AE104" s="315"/>
      <c r="AF104" s="314"/>
      <c r="AG104" s="316"/>
      <c r="AH104" s="315"/>
      <c r="AI104" s="316"/>
    </row>
    <row r="105" spans="1:35" s="20" customFormat="1" ht="15.75" hidden="1" customHeight="1" outlineLevel="1">
      <c r="A105" s="31"/>
      <c r="B105" s="31"/>
      <c r="C105" s="94"/>
      <c r="D105" s="94"/>
      <c r="E105" s="94"/>
      <c r="F105" s="149"/>
      <c r="G105" s="310">
        <v>12</v>
      </c>
      <c r="H105" s="311">
        <v>1996</v>
      </c>
      <c r="I105" s="312">
        <v>1997</v>
      </c>
      <c r="J105" s="312">
        <v>1997</v>
      </c>
      <c r="K105" s="454"/>
      <c r="L105" s="314"/>
      <c r="M105" s="315"/>
      <c r="N105" s="315"/>
      <c r="O105" s="316"/>
      <c r="P105" s="317"/>
      <c r="Q105" s="258"/>
      <c r="R105" s="258"/>
      <c r="S105" s="258"/>
      <c r="T105" s="318"/>
      <c r="U105" s="314"/>
      <c r="V105" s="315"/>
      <c r="W105" s="316"/>
      <c r="X105" s="315"/>
      <c r="Y105" s="315"/>
      <c r="Z105" s="315"/>
      <c r="AA105" s="315"/>
      <c r="AB105" s="315"/>
      <c r="AC105" s="315"/>
      <c r="AD105" s="315"/>
      <c r="AE105" s="315"/>
      <c r="AF105" s="314"/>
      <c r="AG105" s="316"/>
      <c r="AH105" s="315"/>
      <c r="AI105" s="316"/>
    </row>
    <row r="106" spans="1:35" s="20" customFormat="1" ht="15.75" hidden="1" customHeight="1" outlineLevel="1">
      <c r="A106" s="31"/>
      <c r="B106" s="31"/>
      <c r="C106" s="94"/>
      <c r="D106" s="94"/>
      <c r="E106" s="94"/>
      <c r="F106" s="149"/>
      <c r="G106" s="310">
        <v>1</v>
      </c>
      <c r="H106" s="311">
        <v>1997</v>
      </c>
      <c r="I106" s="312">
        <v>1997</v>
      </c>
      <c r="J106" s="312">
        <v>1997</v>
      </c>
      <c r="K106" s="454"/>
      <c r="L106" s="314"/>
      <c r="M106" s="315"/>
      <c r="N106" s="315"/>
      <c r="O106" s="316"/>
      <c r="P106" s="317"/>
      <c r="Q106" s="258"/>
      <c r="R106" s="258"/>
      <c r="S106" s="258"/>
      <c r="T106" s="318"/>
      <c r="U106" s="314"/>
      <c r="V106" s="315"/>
      <c r="W106" s="316"/>
      <c r="X106" s="315"/>
      <c r="Y106" s="315"/>
      <c r="Z106" s="315"/>
      <c r="AA106" s="315"/>
      <c r="AB106" s="315"/>
      <c r="AC106" s="315"/>
      <c r="AD106" s="315"/>
      <c r="AE106" s="315"/>
      <c r="AF106" s="314"/>
      <c r="AG106" s="316"/>
      <c r="AH106" s="315"/>
      <c r="AI106" s="316"/>
    </row>
    <row r="107" spans="1:35" s="20" customFormat="1" ht="15.75" hidden="1" customHeight="1" outlineLevel="1">
      <c r="A107" s="31"/>
      <c r="B107" s="31"/>
      <c r="C107" s="94"/>
      <c r="D107" s="94"/>
      <c r="E107" s="94"/>
      <c r="F107" s="149"/>
      <c r="G107" s="310">
        <v>2</v>
      </c>
      <c r="H107" s="311">
        <v>1997</v>
      </c>
      <c r="I107" s="312">
        <v>1997</v>
      </c>
      <c r="J107" s="312">
        <v>1997</v>
      </c>
      <c r="K107" s="454"/>
      <c r="L107" s="314"/>
      <c r="M107" s="315"/>
      <c r="N107" s="315"/>
      <c r="O107" s="316"/>
      <c r="P107" s="317"/>
      <c r="Q107" s="258"/>
      <c r="R107" s="258"/>
      <c r="S107" s="258"/>
      <c r="T107" s="318"/>
      <c r="U107" s="314"/>
      <c r="V107" s="315"/>
      <c r="W107" s="316"/>
      <c r="X107" s="315"/>
      <c r="Y107" s="315"/>
      <c r="Z107" s="315"/>
      <c r="AA107" s="315"/>
      <c r="AB107" s="315"/>
      <c r="AC107" s="315"/>
      <c r="AD107" s="315"/>
      <c r="AE107" s="315"/>
      <c r="AF107" s="314"/>
      <c r="AG107" s="316"/>
      <c r="AH107" s="315"/>
      <c r="AI107" s="316"/>
    </row>
    <row r="108" spans="1:35" s="20" customFormat="1" ht="15.75" hidden="1" customHeight="1" outlineLevel="1">
      <c r="A108" s="31"/>
      <c r="B108" s="31"/>
      <c r="C108" s="94"/>
      <c r="D108" s="94"/>
      <c r="E108" s="94"/>
      <c r="F108" s="149"/>
      <c r="G108" s="310">
        <v>3</v>
      </c>
      <c r="H108" s="311">
        <v>1997</v>
      </c>
      <c r="I108" s="312">
        <v>1997</v>
      </c>
      <c r="J108" s="312">
        <v>1997</v>
      </c>
      <c r="K108" s="454"/>
      <c r="L108" s="314"/>
      <c r="M108" s="315"/>
      <c r="N108" s="315"/>
      <c r="O108" s="316"/>
      <c r="P108" s="317"/>
      <c r="Q108" s="258"/>
      <c r="R108" s="258"/>
      <c r="S108" s="258"/>
      <c r="T108" s="318"/>
      <c r="U108" s="314"/>
      <c r="V108" s="315"/>
      <c r="W108" s="316"/>
      <c r="X108" s="315"/>
      <c r="Y108" s="315"/>
      <c r="Z108" s="315"/>
      <c r="AA108" s="315"/>
      <c r="AB108" s="315"/>
      <c r="AC108" s="315"/>
      <c r="AD108" s="315"/>
      <c r="AE108" s="315"/>
      <c r="AF108" s="314"/>
      <c r="AG108" s="316"/>
      <c r="AH108" s="315"/>
      <c r="AI108" s="316"/>
    </row>
    <row r="109" spans="1:35" s="20" customFormat="1" ht="15.75" hidden="1" customHeight="1" outlineLevel="1">
      <c r="A109" s="31"/>
      <c r="B109" s="31"/>
      <c r="C109" s="94"/>
      <c r="D109" s="94"/>
      <c r="E109" s="94"/>
      <c r="F109" s="149"/>
      <c r="G109" s="310">
        <v>4</v>
      </c>
      <c r="H109" s="311">
        <v>1997</v>
      </c>
      <c r="I109" s="312">
        <v>1997</v>
      </c>
      <c r="J109" s="312">
        <v>1998</v>
      </c>
      <c r="K109" s="454"/>
      <c r="L109" s="314"/>
      <c r="M109" s="315"/>
      <c r="N109" s="315"/>
      <c r="O109" s="316"/>
      <c r="P109" s="317"/>
      <c r="Q109" s="258"/>
      <c r="R109" s="258"/>
      <c r="S109" s="258"/>
      <c r="T109" s="318"/>
      <c r="U109" s="314"/>
      <c r="V109" s="315"/>
      <c r="W109" s="316"/>
      <c r="X109" s="315"/>
      <c r="Y109" s="315"/>
      <c r="Z109" s="315"/>
      <c r="AA109" s="315"/>
      <c r="AB109" s="315"/>
      <c r="AC109" s="315"/>
      <c r="AD109" s="315"/>
      <c r="AE109" s="315"/>
      <c r="AF109" s="314"/>
      <c r="AG109" s="316"/>
      <c r="AH109" s="315"/>
      <c r="AI109" s="316"/>
    </row>
    <row r="110" spans="1:35" s="20" customFormat="1" ht="15.75" hidden="1" customHeight="1" outlineLevel="1">
      <c r="A110" s="31"/>
      <c r="B110" s="31"/>
      <c r="C110" s="94"/>
      <c r="D110" s="94"/>
      <c r="E110" s="94"/>
      <c r="F110" s="149"/>
      <c r="G110" s="310">
        <v>5</v>
      </c>
      <c r="H110" s="311">
        <v>1997</v>
      </c>
      <c r="I110" s="312">
        <v>1997</v>
      </c>
      <c r="J110" s="312">
        <v>1998</v>
      </c>
      <c r="K110" s="454"/>
      <c r="L110" s="314"/>
      <c r="M110" s="315"/>
      <c r="N110" s="315"/>
      <c r="O110" s="316"/>
      <c r="P110" s="317"/>
      <c r="Q110" s="258"/>
      <c r="R110" s="258"/>
      <c r="S110" s="258"/>
      <c r="T110" s="318"/>
      <c r="U110" s="314"/>
      <c r="V110" s="315"/>
      <c r="W110" s="316"/>
      <c r="X110" s="315"/>
      <c r="Y110" s="315"/>
      <c r="Z110" s="315"/>
      <c r="AA110" s="315"/>
      <c r="AB110" s="315"/>
      <c r="AC110" s="315"/>
      <c r="AD110" s="315"/>
      <c r="AE110" s="315"/>
      <c r="AF110" s="314"/>
      <c r="AG110" s="316"/>
      <c r="AH110" s="315"/>
      <c r="AI110" s="316"/>
    </row>
    <row r="111" spans="1:35" s="20" customFormat="1" ht="15.75" hidden="1" customHeight="1" outlineLevel="1">
      <c r="A111" s="31"/>
      <c r="B111" s="31"/>
      <c r="C111" s="94"/>
      <c r="D111" s="94"/>
      <c r="E111" s="94"/>
      <c r="F111" s="149"/>
      <c r="G111" s="310">
        <v>6</v>
      </c>
      <c r="H111" s="311">
        <v>1997</v>
      </c>
      <c r="I111" s="312">
        <v>1997</v>
      </c>
      <c r="J111" s="312">
        <v>1998</v>
      </c>
      <c r="K111" s="454"/>
      <c r="L111" s="314"/>
      <c r="M111" s="315"/>
      <c r="N111" s="315"/>
      <c r="O111" s="316"/>
      <c r="P111" s="317"/>
      <c r="Q111" s="258"/>
      <c r="R111" s="258"/>
      <c r="S111" s="258"/>
      <c r="T111" s="318"/>
      <c r="U111" s="314"/>
      <c r="V111" s="315"/>
      <c r="W111" s="316"/>
      <c r="X111" s="315"/>
      <c r="Y111" s="315"/>
      <c r="Z111" s="315"/>
      <c r="AA111" s="315"/>
      <c r="AB111" s="315"/>
      <c r="AC111" s="315"/>
      <c r="AD111" s="315"/>
      <c r="AE111" s="315"/>
      <c r="AF111" s="314"/>
      <c r="AG111" s="316"/>
      <c r="AH111" s="315"/>
      <c r="AI111" s="316"/>
    </row>
    <row r="112" spans="1:35" s="20" customFormat="1" ht="15.75" hidden="1" customHeight="1" outlineLevel="1">
      <c r="A112" s="31"/>
      <c r="B112" s="31"/>
      <c r="C112" s="94"/>
      <c r="D112" s="94"/>
      <c r="E112" s="94"/>
      <c r="F112" s="149"/>
      <c r="G112" s="310">
        <v>7</v>
      </c>
      <c r="H112" s="311">
        <v>1997</v>
      </c>
      <c r="I112" s="312">
        <v>1998</v>
      </c>
      <c r="J112" s="312">
        <v>1998</v>
      </c>
      <c r="K112" s="454"/>
      <c r="L112" s="314"/>
      <c r="M112" s="315"/>
      <c r="N112" s="315"/>
      <c r="O112" s="316"/>
      <c r="P112" s="317"/>
      <c r="Q112" s="258"/>
      <c r="R112" s="258"/>
      <c r="S112" s="258"/>
      <c r="T112" s="318"/>
      <c r="U112" s="314"/>
      <c r="V112" s="315"/>
      <c r="W112" s="316"/>
      <c r="X112" s="315"/>
      <c r="Y112" s="315"/>
      <c r="Z112" s="315"/>
      <c r="AA112" s="315"/>
      <c r="AB112" s="315"/>
      <c r="AC112" s="315"/>
      <c r="AD112" s="315"/>
      <c r="AE112" s="315"/>
      <c r="AF112" s="314"/>
      <c r="AG112" s="316"/>
      <c r="AH112" s="315"/>
      <c r="AI112" s="316"/>
    </row>
    <row r="113" spans="1:35" s="20" customFormat="1" ht="15.75" hidden="1" customHeight="1" outlineLevel="1">
      <c r="A113" s="31"/>
      <c r="B113" s="31"/>
      <c r="C113" s="94"/>
      <c r="D113" s="94"/>
      <c r="E113" s="94"/>
      <c r="F113" s="149"/>
      <c r="G113" s="310">
        <v>8</v>
      </c>
      <c r="H113" s="311">
        <v>1997</v>
      </c>
      <c r="I113" s="312">
        <v>1998</v>
      </c>
      <c r="J113" s="312">
        <v>1998</v>
      </c>
      <c r="K113" s="454"/>
      <c r="L113" s="314"/>
      <c r="M113" s="315"/>
      <c r="N113" s="315"/>
      <c r="O113" s="316"/>
      <c r="P113" s="317"/>
      <c r="Q113" s="258"/>
      <c r="R113" s="258"/>
      <c r="S113" s="258"/>
      <c r="T113" s="318"/>
      <c r="U113" s="314"/>
      <c r="V113" s="315"/>
      <c r="W113" s="316"/>
      <c r="X113" s="315"/>
      <c r="Y113" s="315"/>
      <c r="Z113" s="315"/>
      <c r="AA113" s="315"/>
      <c r="AB113" s="315"/>
      <c r="AC113" s="315"/>
      <c r="AD113" s="315"/>
      <c r="AE113" s="315"/>
      <c r="AF113" s="314"/>
      <c r="AG113" s="316"/>
      <c r="AH113" s="315"/>
      <c r="AI113" s="316"/>
    </row>
    <row r="114" spans="1:35" s="20" customFormat="1" ht="15.75" hidden="1" customHeight="1" outlineLevel="1">
      <c r="A114" s="31"/>
      <c r="B114" s="31"/>
      <c r="C114" s="94"/>
      <c r="D114" s="94"/>
      <c r="E114" s="94"/>
      <c r="F114" s="149"/>
      <c r="G114" s="310">
        <v>9</v>
      </c>
      <c r="H114" s="311">
        <v>1997</v>
      </c>
      <c r="I114" s="312">
        <v>1998</v>
      </c>
      <c r="J114" s="312">
        <v>1998</v>
      </c>
      <c r="K114" s="454"/>
      <c r="L114" s="314"/>
      <c r="M114" s="315"/>
      <c r="N114" s="315"/>
      <c r="O114" s="316"/>
      <c r="P114" s="317"/>
      <c r="Q114" s="258"/>
      <c r="R114" s="258"/>
      <c r="S114" s="258"/>
      <c r="T114" s="318"/>
      <c r="U114" s="314"/>
      <c r="V114" s="315"/>
      <c r="W114" s="316"/>
      <c r="X114" s="315"/>
      <c r="Y114" s="315"/>
      <c r="Z114" s="315"/>
      <c r="AA114" s="315"/>
      <c r="AB114" s="315"/>
      <c r="AC114" s="315"/>
      <c r="AD114" s="315"/>
      <c r="AE114" s="315"/>
      <c r="AF114" s="314"/>
      <c r="AG114" s="316"/>
      <c r="AH114" s="315"/>
      <c r="AI114" s="316"/>
    </row>
    <row r="115" spans="1:35" s="20" customFormat="1" ht="15.75" hidden="1" customHeight="1" outlineLevel="1">
      <c r="A115" s="31"/>
      <c r="B115" s="31"/>
      <c r="C115" s="94"/>
      <c r="D115" s="94"/>
      <c r="E115" s="94"/>
      <c r="F115" s="149"/>
      <c r="G115" s="310">
        <v>10</v>
      </c>
      <c r="H115" s="311">
        <v>1997</v>
      </c>
      <c r="I115" s="312">
        <v>1998</v>
      </c>
      <c r="J115" s="312">
        <v>1998</v>
      </c>
      <c r="K115" s="454"/>
      <c r="L115" s="314"/>
      <c r="M115" s="315"/>
      <c r="N115" s="315"/>
      <c r="O115" s="316"/>
      <c r="P115" s="317"/>
      <c r="Q115" s="258"/>
      <c r="R115" s="258"/>
      <c r="S115" s="258"/>
      <c r="T115" s="318"/>
      <c r="U115" s="314"/>
      <c r="V115" s="315"/>
      <c r="W115" s="316"/>
      <c r="X115" s="315"/>
      <c r="Y115" s="315"/>
      <c r="Z115" s="315"/>
      <c r="AA115" s="315"/>
      <c r="AB115" s="315"/>
      <c r="AC115" s="315"/>
      <c r="AD115" s="315"/>
      <c r="AE115" s="315"/>
      <c r="AF115" s="314"/>
      <c r="AG115" s="316"/>
      <c r="AH115" s="315"/>
      <c r="AI115" s="316"/>
    </row>
    <row r="116" spans="1:35" s="20" customFormat="1" ht="15.75" hidden="1" customHeight="1" outlineLevel="1">
      <c r="A116" s="31"/>
      <c r="B116" s="31"/>
      <c r="C116" s="94"/>
      <c r="D116" s="94"/>
      <c r="E116" s="94"/>
      <c r="F116" s="149"/>
      <c r="G116" s="310">
        <v>11</v>
      </c>
      <c r="H116" s="311">
        <v>1997</v>
      </c>
      <c r="I116" s="312">
        <v>1998</v>
      </c>
      <c r="J116" s="312">
        <v>1998</v>
      </c>
      <c r="K116" s="454"/>
      <c r="L116" s="314"/>
      <c r="M116" s="315"/>
      <c r="N116" s="315"/>
      <c r="O116" s="316"/>
      <c r="P116" s="317"/>
      <c r="Q116" s="258"/>
      <c r="R116" s="258"/>
      <c r="S116" s="258"/>
      <c r="T116" s="318"/>
      <c r="U116" s="314"/>
      <c r="V116" s="315"/>
      <c r="W116" s="316"/>
      <c r="X116" s="315"/>
      <c r="Y116" s="315"/>
      <c r="Z116" s="315"/>
      <c r="AA116" s="315"/>
      <c r="AB116" s="315"/>
      <c r="AC116" s="315"/>
      <c r="AD116" s="315"/>
      <c r="AE116" s="315"/>
      <c r="AF116" s="314"/>
      <c r="AG116" s="316"/>
      <c r="AH116" s="315"/>
      <c r="AI116" s="316"/>
    </row>
    <row r="117" spans="1:35" s="20" customFormat="1" ht="15.75" hidden="1" customHeight="1" outlineLevel="1">
      <c r="A117" s="31"/>
      <c r="B117" s="31"/>
      <c r="C117" s="94"/>
      <c r="D117" s="94"/>
      <c r="E117" s="94"/>
      <c r="F117" s="149"/>
      <c r="G117" s="310">
        <v>12</v>
      </c>
      <c r="H117" s="311">
        <v>1997</v>
      </c>
      <c r="I117" s="312">
        <v>1998</v>
      </c>
      <c r="J117" s="312">
        <v>1998</v>
      </c>
      <c r="K117" s="454"/>
      <c r="L117" s="314"/>
      <c r="M117" s="315"/>
      <c r="N117" s="315"/>
      <c r="O117" s="316"/>
      <c r="P117" s="317"/>
      <c r="Q117" s="258"/>
      <c r="R117" s="258"/>
      <c r="S117" s="258"/>
      <c r="T117" s="318"/>
      <c r="U117" s="314"/>
      <c r="V117" s="315"/>
      <c r="W117" s="316"/>
      <c r="X117" s="315"/>
      <c r="Y117" s="315"/>
      <c r="Z117" s="315"/>
      <c r="AA117" s="315"/>
      <c r="AB117" s="315"/>
      <c r="AC117" s="315"/>
      <c r="AD117" s="315"/>
      <c r="AE117" s="315"/>
      <c r="AF117" s="314"/>
      <c r="AG117" s="316"/>
      <c r="AH117" s="315"/>
      <c r="AI117" s="316"/>
    </row>
    <row r="118" spans="1:35" s="20" customFormat="1" ht="15.75" hidden="1" customHeight="1" outlineLevel="1">
      <c r="A118" s="31"/>
      <c r="B118" s="31"/>
      <c r="C118" s="94"/>
      <c r="D118" s="94"/>
      <c r="E118" s="94"/>
      <c r="F118" s="149"/>
      <c r="G118" s="310">
        <v>1</v>
      </c>
      <c r="H118" s="311">
        <v>1998</v>
      </c>
      <c r="I118" s="312">
        <v>1998</v>
      </c>
      <c r="J118" s="312">
        <v>1998</v>
      </c>
      <c r="K118" s="454"/>
      <c r="L118" s="314"/>
      <c r="M118" s="315"/>
      <c r="N118" s="315"/>
      <c r="O118" s="316"/>
      <c r="P118" s="317"/>
      <c r="Q118" s="258"/>
      <c r="R118" s="258"/>
      <c r="S118" s="258"/>
      <c r="T118" s="318"/>
      <c r="U118" s="314"/>
      <c r="V118" s="315"/>
      <c r="W118" s="316"/>
      <c r="X118" s="315"/>
      <c r="Y118" s="315"/>
      <c r="Z118" s="315"/>
      <c r="AA118" s="315"/>
      <c r="AB118" s="315"/>
      <c r="AC118" s="315"/>
      <c r="AD118" s="315"/>
      <c r="AE118" s="315"/>
      <c r="AF118" s="314"/>
      <c r="AG118" s="316"/>
      <c r="AH118" s="315"/>
      <c r="AI118" s="316"/>
    </row>
    <row r="119" spans="1:35" s="20" customFormat="1" ht="15.75" hidden="1" customHeight="1" outlineLevel="1">
      <c r="A119" s="31"/>
      <c r="B119" s="31"/>
      <c r="C119" s="94"/>
      <c r="D119" s="94"/>
      <c r="E119" s="94"/>
      <c r="F119" s="149"/>
      <c r="G119" s="310">
        <v>2</v>
      </c>
      <c r="H119" s="311">
        <v>1998</v>
      </c>
      <c r="I119" s="312">
        <v>1998</v>
      </c>
      <c r="J119" s="312">
        <v>1998</v>
      </c>
      <c r="K119" s="454"/>
      <c r="L119" s="314"/>
      <c r="M119" s="315"/>
      <c r="N119" s="315"/>
      <c r="O119" s="316"/>
      <c r="P119" s="317"/>
      <c r="Q119" s="258"/>
      <c r="R119" s="258"/>
      <c r="S119" s="258"/>
      <c r="T119" s="318"/>
      <c r="U119" s="314"/>
      <c r="V119" s="315"/>
      <c r="W119" s="316"/>
      <c r="X119" s="315"/>
      <c r="Y119" s="315"/>
      <c r="Z119" s="315"/>
      <c r="AA119" s="315"/>
      <c r="AB119" s="315"/>
      <c r="AC119" s="315"/>
      <c r="AD119" s="315"/>
      <c r="AE119" s="315"/>
      <c r="AF119" s="314"/>
      <c r="AG119" s="316"/>
      <c r="AH119" s="315"/>
      <c r="AI119" s="316"/>
    </row>
    <row r="120" spans="1:35" s="20" customFormat="1" ht="15.75" hidden="1" customHeight="1" outlineLevel="1">
      <c r="A120" s="31"/>
      <c r="B120" s="31"/>
      <c r="C120" s="94"/>
      <c r="D120" s="94"/>
      <c r="E120" s="94"/>
      <c r="F120" s="149"/>
      <c r="G120" s="310">
        <v>3</v>
      </c>
      <c r="H120" s="311">
        <v>1998</v>
      </c>
      <c r="I120" s="312">
        <v>1998</v>
      </c>
      <c r="J120" s="312">
        <v>1998</v>
      </c>
      <c r="K120" s="454"/>
      <c r="L120" s="314"/>
      <c r="M120" s="315"/>
      <c r="N120" s="315"/>
      <c r="O120" s="316"/>
      <c r="P120" s="317"/>
      <c r="Q120" s="258"/>
      <c r="R120" s="258"/>
      <c r="S120" s="258"/>
      <c r="T120" s="318"/>
      <c r="U120" s="314"/>
      <c r="V120" s="315"/>
      <c r="W120" s="316"/>
      <c r="X120" s="315"/>
      <c r="Y120" s="315"/>
      <c r="Z120" s="315"/>
      <c r="AA120" s="315"/>
      <c r="AB120" s="315"/>
      <c r="AC120" s="315"/>
      <c r="AD120" s="315"/>
      <c r="AE120" s="315"/>
      <c r="AF120" s="314"/>
      <c r="AG120" s="316"/>
      <c r="AH120" s="315"/>
      <c r="AI120" s="316"/>
    </row>
    <row r="121" spans="1:35" s="20" customFormat="1" ht="15.75" hidden="1" customHeight="1" outlineLevel="1">
      <c r="A121" s="31"/>
      <c r="B121" s="31"/>
      <c r="C121" s="94"/>
      <c r="D121" s="94"/>
      <c r="E121" s="94"/>
      <c r="F121" s="149"/>
      <c r="G121" s="310">
        <v>4</v>
      </c>
      <c r="H121" s="311">
        <v>1998</v>
      </c>
      <c r="I121" s="312">
        <v>1998</v>
      </c>
      <c r="J121" s="312">
        <v>1999</v>
      </c>
      <c r="K121" s="454"/>
      <c r="L121" s="314"/>
      <c r="M121" s="315"/>
      <c r="N121" s="315"/>
      <c r="O121" s="316"/>
      <c r="P121" s="317"/>
      <c r="Q121" s="258"/>
      <c r="R121" s="258"/>
      <c r="S121" s="258"/>
      <c r="T121" s="318"/>
      <c r="U121" s="314"/>
      <c r="V121" s="315"/>
      <c r="W121" s="316"/>
      <c r="X121" s="315"/>
      <c r="Y121" s="315"/>
      <c r="Z121" s="315"/>
      <c r="AA121" s="315"/>
      <c r="AB121" s="315"/>
      <c r="AC121" s="315"/>
      <c r="AD121" s="315"/>
      <c r="AE121" s="315"/>
      <c r="AF121" s="314"/>
      <c r="AG121" s="316"/>
      <c r="AH121" s="315"/>
      <c r="AI121" s="316"/>
    </row>
    <row r="122" spans="1:35" s="20" customFormat="1" ht="15.75" hidden="1" customHeight="1" outlineLevel="1">
      <c r="A122" s="31"/>
      <c r="B122" s="31"/>
      <c r="C122" s="94"/>
      <c r="D122" s="94"/>
      <c r="E122" s="94"/>
      <c r="F122" s="149"/>
      <c r="G122" s="310">
        <v>5</v>
      </c>
      <c r="H122" s="311">
        <v>1998</v>
      </c>
      <c r="I122" s="312">
        <v>1998</v>
      </c>
      <c r="J122" s="312">
        <v>1999</v>
      </c>
      <c r="K122" s="454"/>
      <c r="L122" s="314"/>
      <c r="M122" s="315"/>
      <c r="N122" s="315"/>
      <c r="O122" s="316"/>
      <c r="P122" s="317"/>
      <c r="Q122" s="258"/>
      <c r="R122" s="258"/>
      <c r="S122" s="258"/>
      <c r="T122" s="318"/>
      <c r="U122" s="314"/>
      <c r="V122" s="315"/>
      <c r="W122" s="316"/>
      <c r="X122" s="315"/>
      <c r="Y122" s="315"/>
      <c r="Z122" s="315"/>
      <c r="AA122" s="315"/>
      <c r="AB122" s="315"/>
      <c r="AC122" s="315"/>
      <c r="AD122" s="315"/>
      <c r="AE122" s="315"/>
      <c r="AF122" s="314"/>
      <c r="AG122" s="316"/>
      <c r="AH122" s="315"/>
      <c r="AI122" s="316"/>
    </row>
    <row r="123" spans="1:35" s="20" customFormat="1" ht="15.75" hidden="1" customHeight="1" outlineLevel="1">
      <c r="A123" s="31"/>
      <c r="B123" s="31"/>
      <c r="C123" s="94"/>
      <c r="D123" s="94"/>
      <c r="E123" s="94"/>
      <c r="F123" s="149"/>
      <c r="G123" s="310">
        <v>6</v>
      </c>
      <c r="H123" s="311">
        <v>1998</v>
      </c>
      <c r="I123" s="312">
        <v>1998</v>
      </c>
      <c r="J123" s="312">
        <v>1999</v>
      </c>
      <c r="K123" s="454"/>
      <c r="L123" s="314"/>
      <c r="M123" s="315"/>
      <c r="N123" s="315"/>
      <c r="O123" s="316"/>
      <c r="P123" s="317"/>
      <c r="Q123" s="258"/>
      <c r="R123" s="258"/>
      <c r="S123" s="258"/>
      <c r="T123" s="318"/>
      <c r="U123" s="314"/>
      <c r="V123" s="315"/>
      <c r="W123" s="316"/>
      <c r="X123" s="315"/>
      <c r="Y123" s="315"/>
      <c r="Z123" s="315"/>
      <c r="AA123" s="315"/>
      <c r="AB123" s="315"/>
      <c r="AC123" s="315"/>
      <c r="AD123" s="315"/>
      <c r="AE123" s="315"/>
      <c r="AF123" s="314"/>
      <c r="AG123" s="316"/>
      <c r="AH123" s="315"/>
      <c r="AI123" s="316"/>
    </row>
    <row r="124" spans="1:35" s="20" customFormat="1" ht="15.75" hidden="1" customHeight="1" outlineLevel="1">
      <c r="A124" s="31"/>
      <c r="B124" s="31"/>
      <c r="C124" s="94"/>
      <c r="D124" s="94"/>
      <c r="E124" s="94"/>
      <c r="F124" s="149"/>
      <c r="G124" s="310">
        <v>7</v>
      </c>
      <c r="H124" s="311">
        <v>1998</v>
      </c>
      <c r="I124" s="312">
        <v>1999</v>
      </c>
      <c r="J124" s="312">
        <v>1999</v>
      </c>
      <c r="K124" s="454"/>
      <c r="L124" s="314"/>
      <c r="M124" s="315"/>
      <c r="N124" s="315"/>
      <c r="O124" s="316"/>
      <c r="P124" s="317"/>
      <c r="Q124" s="258"/>
      <c r="R124" s="258"/>
      <c r="S124" s="258"/>
      <c r="T124" s="318"/>
      <c r="U124" s="314"/>
      <c r="V124" s="315"/>
      <c r="W124" s="316"/>
      <c r="X124" s="315"/>
      <c r="Y124" s="315"/>
      <c r="Z124" s="315"/>
      <c r="AA124" s="315"/>
      <c r="AB124" s="315"/>
      <c r="AC124" s="315"/>
      <c r="AD124" s="315"/>
      <c r="AE124" s="315"/>
      <c r="AF124" s="314"/>
      <c r="AG124" s="316"/>
      <c r="AH124" s="315"/>
      <c r="AI124" s="316"/>
    </row>
    <row r="125" spans="1:35" s="20" customFormat="1" ht="15.75" hidden="1" customHeight="1" outlineLevel="1">
      <c r="A125" s="31"/>
      <c r="B125" s="31"/>
      <c r="C125" s="94"/>
      <c r="D125" s="94"/>
      <c r="E125" s="94"/>
      <c r="F125" s="149"/>
      <c r="G125" s="310">
        <v>8</v>
      </c>
      <c r="H125" s="311">
        <v>1998</v>
      </c>
      <c r="I125" s="312">
        <v>1999</v>
      </c>
      <c r="J125" s="312">
        <v>1999</v>
      </c>
      <c r="K125" s="454"/>
      <c r="L125" s="314"/>
      <c r="M125" s="315"/>
      <c r="N125" s="315"/>
      <c r="O125" s="316"/>
      <c r="P125" s="317"/>
      <c r="Q125" s="258"/>
      <c r="R125" s="258"/>
      <c r="S125" s="258"/>
      <c r="T125" s="318"/>
      <c r="U125" s="314"/>
      <c r="V125" s="315"/>
      <c r="W125" s="316"/>
      <c r="X125" s="315"/>
      <c r="Y125" s="315"/>
      <c r="Z125" s="315"/>
      <c r="AA125" s="315"/>
      <c r="AB125" s="315"/>
      <c r="AC125" s="315"/>
      <c r="AD125" s="315"/>
      <c r="AE125" s="315"/>
      <c r="AF125" s="314"/>
      <c r="AG125" s="316"/>
      <c r="AH125" s="315"/>
      <c r="AI125" s="316"/>
    </row>
    <row r="126" spans="1:35" s="20" customFormat="1" ht="15.75" hidden="1" customHeight="1" outlineLevel="1">
      <c r="A126" s="31"/>
      <c r="B126" s="31"/>
      <c r="C126" s="94"/>
      <c r="D126" s="94"/>
      <c r="E126" s="94"/>
      <c r="F126" s="149"/>
      <c r="G126" s="310">
        <v>9</v>
      </c>
      <c r="H126" s="311">
        <v>1998</v>
      </c>
      <c r="I126" s="312">
        <v>1999</v>
      </c>
      <c r="J126" s="312">
        <v>1999</v>
      </c>
      <c r="K126" s="454"/>
      <c r="L126" s="314"/>
      <c r="M126" s="315"/>
      <c r="N126" s="315"/>
      <c r="O126" s="316"/>
      <c r="P126" s="317"/>
      <c r="Q126" s="258"/>
      <c r="R126" s="258"/>
      <c r="S126" s="258"/>
      <c r="T126" s="318"/>
      <c r="U126" s="314"/>
      <c r="V126" s="315"/>
      <c r="W126" s="316"/>
      <c r="X126" s="315"/>
      <c r="Y126" s="315"/>
      <c r="Z126" s="315"/>
      <c r="AA126" s="315"/>
      <c r="AB126" s="315"/>
      <c r="AC126" s="315"/>
      <c r="AD126" s="315"/>
      <c r="AE126" s="315"/>
      <c r="AF126" s="314"/>
      <c r="AG126" s="316"/>
      <c r="AH126" s="315"/>
      <c r="AI126" s="316"/>
    </row>
    <row r="127" spans="1:35" s="20" customFormat="1" ht="15.75" hidden="1" customHeight="1" outlineLevel="1">
      <c r="A127" s="31"/>
      <c r="B127" s="31"/>
      <c r="C127" s="94"/>
      <c r="D127" s="94"/>
      <c r="E127" s="94"/>
      <c r="F127" s="149"/>
      <c r="G127" s="310">
        <v>10</v>
      </c>
      <c r="H127" s="311">
        <v>1998</v>
      </c>
      <c r="I127" s="312">
        <v>1999</v>
      </c>
      <c r="J127" s="312">
        <v>1999</v>
      </c>
      <c r="K127" s="454"/>
      <c r="L127" s="314"/>
      <c r="M127" s="315"/>
      <c r="N127" s="315"/>
      <c r="O127" s="316"/>
      <c r="P127" s="317"/>
      <c r="Q127" s="258"/>
      <c r="R127" s="258"/>
      <c r="S127" s="258"/>
      <c r="T127" s="318"/>
      <c r="U127" s="314"/>
      <c r="V127" s="315"/>
      <c r="W127" s="316"/>
      <c r="X127" s="315"/>
      <c r="Y127" s="315"/>
      <c r="Z127" s="315"/>
      <c r="AA127" s="315"/>
      <c r="AB127" s="315"/>
      <c r="AC127" s="315"/>
      <c r="AD127" s="315"/>
      <c r="AE127" s="315"/>
      <c r="AF127" s="314"/>
      <c r="AG127" s="316"/>
      <c r="AH127" s="315"/>
      <c r="AI127" s="316"/>
    </row>
    <row r="128" spans="1:35" s="20" customFormat="1" ht="15.75" hidden="1" customHeight="1" outlineLevel="1">
      <c r="A128" s="31"/>
      <c r="B128" s="31"/>
      <c r="C128" s="94"/>
      <c r="D128" s="94"/>
      <c r="E128" s="94"/>
      <c r="F128" s="149"/>
      <c r="G128" s="310">
        <v>11</v>
      </c>
      <c r="H128" s="311">
        <v>1998</v>
      </c>
      <c r="I128" s="312">
        <v>1999</v>
      </c>
      <c r="J128" s="312">
        <v>1999</v>
      </c>
      <c r="K128" s="454"/>
      <c r="L128" s="314"/>
      <c r="M128" s="315"/>
      <c r="N128" s="315"/>
      <c r="O128" s="316"/>
      <c r="P128" s="317"/>
      <c r="Q128" s="258"/>
      <c r="R128" s="258"/>
      <c r="S128" s="258"/>
      <c r="T128" s="318"/>
      <c r="U128" s="314"/>
      <c r="V128" s="315"/>
      <c r="W128" s="316"/>
      <c r="X128" s="315"/>
      <c r="Y128" s="315"/>
      <c r="Z128" s="315"/>
      <c r="AA128" s="315"/>
      <c r="AB128" s="315"/>
      <c r="AC128" s="315"/>
      <c r="AD128" s="315"/>
      <c r="AE128" s="315"/>
      <c r="AF128" s="314"/>
      <c r="AG128" s="316"/>
      <c r="AH128" s="315"/>
      <c r="AI128" s="316"/>
    </row>
    <row r="129" spans="1:35" s="20" customFormat="1" ht="15.75" hidden="1" customHeight="1" outlineLevel="1">
      <c r="A129" s="31"/>
      <c r="B129" s="31"/>
      <c r="C129" s="94"/>
      <c r="D129" s="94"/>
      <c r="E129" s="94"/>
      <c r="F129" s="149"/>
      <c r="G129" s="310">
        <v>12</v>
      </c>
      <c r="H129" s="311">
        <v>1998</v>
      </c>
      <c r="I129" s="312">
        <v>1999</v>
      </c>
      <c r="J129" s="312">
        <v>1999</v>
      </c>
      <c r="K129" s="454"/>
      <c r="L129" s="314"/>
      <c r="M129" s="315"/>
      <c r="N129" s="315"/>
      <c r="O129" s="316"/>
      <c r="P129" s="317"/>
      <c r="Q129" s="258"/>
      <c r="R129" s="258"/>
      <c r="S129" s="258"/>
      <c r="T129" s="318"/>
      <c r="U129" s="314"/>
      <c r="V129" s="315"/>
      <c r="W129" s="316"/>
      <c r="X129" s="315"/>
      <c r="Y129" s="315"/>
      <c r="Z129" s="315"/>
      <c r="AA129" s="315"/>
      <c r="AB129" s="315"/>
      <c r="AC129" s="315"/>
      <c r="AD129" s="315"/>
      <c r="AE129" s="315"/>
      <c r="AF129" s="314"/>
      <c r="AG129" s="316"/>
      <c r="AH129" s="315"/>
      <c r="AI129" s="316"/>
    </row>
    <row r="130" spans="1:35" s="20" customFormat="1" ht="15.75" hidden="1" customHeight="1" outlineLevel="1">
      <c r="A130" s="31"/>
      <c r="B130" s="31"/>
      <c r="C130" s="94"/>
      <c r="D130" s="94"/>
      <c r="E130" s="94"/>
      <c r="F130" s="149"/>
      <c r="G130" s="310">
        <v>1</v>
      </c>
      <c r="H130" s="311">
        <v>1999</v>
      </c>
      <c r="I130" s="312">
        <v>1999</v>
      </c>
      <c r="J130" s="312">
        <v>1999</v>
      </c>
      <c r="K130" s="454"/>
      <c r="L130" s="314"/>
      <c r="M130" s="315"/>
      <c r="N130" s="315"/>
      <c r="O130" s="316"/>
      <c r="P130" s="317"/>
      <c r="Q130" s="258"/>
      <c r="R130" s="258"/>
      <c r="S130" s="258"/>
      <c r="T130" s="318"/>
      <c r="U130" s="314"/>
      <c r="V130" s="315"/>
      <c r="W130" s="316"/>
      <c r="X130" s="315"/>
      <c r="Y130" s="315"/>
      <c r="Z130" s="315"/>
      <c r="AA130" s="315"/>
      <c r="AB130" s="315"/>
      <c r="AC130" s="315"/>
      <c r="AD130" s="315"/>
      <c r="AE130" s="315"/>
      <c r="AF130" s="314"/>
      <c r="AG130" s="316"/>
      <c r="AH130" s="315"/>
      <c r="AI130" s="316"/>
    </row>
    <row r="131" spans="1:35" s="20" customFormat="1" ht="15.75" hidden="1" customHeight="1" outlineLevel="1">
      <c r="A131" s="31"/>
      <c r="B131" s="31"/>
      <c r="C131" s="94"/>
      <c r="D131" s="94"/>
      <c r="E131" s="94"/>
      <c r="F131" s="149"/>
      <c r="G131" s="310">
        <v>2</v>
      </c>
      <c r="H131" s="311">
        <v>1999</v>
      </c>
      <c r="I131" s="312">
        <v>1999</v>
      </c>
      <c r="J131" s="312">
        <v>1999</v>
      </c>
      <c r="K131" s="454"/>
      <c r="L131" s="314"/>
      <c r="M131" s="315"/>
      <c r="N131" s="315"/>
      <c r="O131" s="316"/>
      <c r="P131" s="317"/>
      <c r="Q131" s="258"/>
      <c r="R131" s="258"/>
      <c r="S131" s="258"/>
      <c r="T131" s="318"/>
      <c r="U131" s="314"/>
      <c r="V131" s="315"/>
      <c r="W131" s="316"/>
      <c r="X131" s="315"/>
      <c r="Y131" s="315"/>
      <c r="Z131" s="315"/>
      <c r="AA131" s="315"/>
      <c r="AB131" s="315"/>
      <c r="AC131" s="315"/>
      <c r="AD131" s="315"/>
      <c r="AE131" s="315"/>
      <c r="AF131" s="314"/>
      <c r="AG131" s="316"/>
      <c r="AH131" s="315"/>
      <c r="AI131" s="316"/>
    </row>
    <row r="132" spans="1:35" s="20" customFormat="1" ht="15.75" hidden="1" customHeight="1" outlineLevel="1">
      <c r="A132" s="31"/>
      <c r="B132" s="31"/>
      <c r="C132" s="94"/>
      <c r="D132" s="94"/>
      <c r="E132" s="94"/>
      <c r="F132" s="149"/>
      <c r="G132" s="310">
        <v>3</v>
      </c>
      <c r="H132" s="311">
        <v>1999</v>
      </c>
      <c r="I132" s="312">
        <v>1999</v>
      </c>
      <c r="J132" s="312">
        <v>1999</v>
      </c>
      <c r="K132" s="454"/>
      <c r="L132" s="314"/>
      <c r="M132" s="315"/>
      <c r="N132" s="315"/>
      <c r="O132" s="316"/>
      <c r="P132" s="317"/>
      <c r="Q132" s="258"/>
      <c r="R132" s="258"/>
      <c r="S132" s="258"/>
      <c r="T132" s="318"/>
      <c r="U132" s="314"/>
      <c r="V132" s="315"/>
      <c r="W132" s="316"/>
      <c r="X132" s="315"/>
      <c r="Y132" s="315"/>
      <c r="Z132" s="315"/>
      <c r="AA132" s="315"/>
      <c r="AB132" s="315"/>
      <c r="AC132" s="315"/>
      <c r="AD132" s="315"/>
      <c r="AE132" s="315"/>
      <c r="AF132" s="314"/>
      <c r="AG132" s="316"/>
      <c r="AH132" s="315"/>
      <c r="AI132" s="316"/>
    </row>
    <row r="133" spans="1:35" s="20" customFormat="1" ht="15.75" hidden="1" customHeight="1" outlineLevel="1">
      <c r="A133" s="31"/>
      <c r="B133" s="31"/>
      <c r="C133" s="94"/>
      <c r="D133" s="94"/>
      <c r="E133" s="94"/>
      <c r="F133" s="149"/>
      <c r="G133" s="310">
        <v>4</v>
      </c>
      <c r="H133" s="311">
        <v>1999</v>
      </c>
      <c r="I133" s="312">
        <v>1999</v>
      </c>
      <c r="J133" s="312">
        <v>2000</v>
      </c>
      <c r="K133" s="454"/>
      <c r="L133" s="314"/>
      <c r="M133" s="315"/>
      <c r="N133" s="315"/>
      <c r="O133" s="316"/>
      <c r="P133" s="317"/>
      <c r="Q133" s="258"/>
      <c r="R133" s="258"/>
      <c r="S133" s="258"/>
      <c r="T133" s="318"/>
      <c r="U133" s="314"/>
      <c r="V133" s="315"/>
      <c r="W133" s="316"/>
      <c r="X133" s="315"/>
      <c r="Y133" s="315"/>
      <c r="Z133" s="315"/>
      <c r="AA133" s="315"/>
      <c r="AB133" s="315"/>
      <c r="AC133" s="315"/>
      <c r="AD133" s="315"/>
      <c r="AE133" s="315"/>
      <c r="AF133" s="314"/>
      <c r="AG133" s="316"/>
      <c r="AH133" s="315"/>
      <c r="AI133" s="316"/>
    </row>
    <row r="134" spans="1:35" s="20" customFormat="1" ht="15.75" hidden="1" customHeight="1" outlineLevel="1">
      <c r="A134" s="31"/>
      <c r="B134" s="31"/>
      <c r="C134" s="94"/>
      <c r="D134" s="94"/>
      <c r="E134" s="94"/>
      <c r="F134" s="149"/>
      <c r="G134" s="310">
        <v>5</v>
      </c>
      <c r="H134" s="311">
        <v>1999</v>
      </c>
      <c r="I134" s="312">
        <v>1999</v>
      </c>
      <c r="J134" s="312">
        <v>2000</v>
      </c>
      <c r="K134" s="454"/>
      <c r="L134" s="314"/>
      <c r="M134" s="315"/>
      <c r="N134" s="315"/>
      <c r="O134" s="316"/>
      <c r="P134" s="317"/>
      <c r="Q134" s="258"/>
      <c r="R134" s="258"/>
      <c r="S134" s="258"/>
      <c r="T134" s="318"/>
      <c r="U134" s="314"/>
      <c r="V134" s="315"/>
      <c r="W134" s="316"/>
      <c r="X134" s="315"/>
      <c r="Y134" s="315"/>
      <c r="Z134" s="315"/>
      <c r="AA134" s="315"/>
      <c r="AB134" s="315"/>
      <c r="AC134" s="315"/>
      <c r="AD134" s="315"/>
      <c r="AE134" s="315"/>
      <c r="AF134" s="314"/>
      <c r="AG134" s="316"/>
      <c r="AH134" s="315"/>
      <c r="AI134" s="316"/>
    </row>
    <row r="135" spans="1:35" s="20" customFormat="1" ht="15.75" hidden="1" customHeight="1" outlineLevel="1">
      <c r="A135" s="31"/>
      <c r="B135" s="31"/>
      <c r="C135" s="94"/>
      <c r="D135" s="94"/>
      <c r="E135" s="94"/>
      <c r="F135" s="149"/>
      <c r="G135" s="310">
        <v>6</v>
      </c>
      <c r="H135" s="311">
        <v>1999</v>
      </c>
      <c r="I135" s="312">
        <v>1999</v>
      </c>
      <c r="J135" s="312">
        <v>2000</v>
      </c>
      <c r="K135" s="454"/>
      <c r="L135" s="314"/>
      <c r="M135" s="315"/>
      <c r="N135" s="315"/>
      <c r="O135" s="316"/>
      <c r="P135" s="317"/>
      <c r="Q135" s="258"/>
      <c r="R135" s="258"/>
      <c r="S135" s="258"/>
      <c r="T135" s="318"/>
      <c r="U135" s="314"/>
      <c r="V135" s="315"/>
      <c r="W135" s="316"/>
      <c r="X135" s="315"/>
      <c r="Y135" s="315"/>
      <c r="Z135" s="315"/>
      <c r="AA135" s="315"/>
      <c r="AB135" s="315"/>
      <c r="AC135" s="315"/>
      <c r="AD135" s="315"/>
      <c r="AE135" s="315"/>
      <c r="AF135" s="314"/>
      <c r="AG135" s="316"/>
      <c r="AH135" s="315"/>
      <c r="AI135" s="316"/>
    </row>
    <row r="136" spans="1:35" s="20" customFormat="1" ht="15.75" hidden="1" customHeight="1" outlineLevel="1">
      <c r="A136" s="31"/>
      <c r="B136" s="31"/>
      <c r="C136" s="94"/>
      <c r="D136" s="94"/>
      <c r="E136" s="94"/>
      <c r="F136" s="149"/>
      <c r="G136" s="310">
        <v>7</v>
      </c>
      <c r="H136" s="311">
        <v>1999</v>
      </c>
      <c r="I136" s="312">
        <v>2000</v>
      </c>
      <c r="J136" s="312">
        <v>2000</v>
      </c>
      <c r="K136" s="454"/>
      <c r="L136" s="314"/>
      <c r="M136" s="315"/>
      <c r="N136" s="315"/>
      <c r="O136" s="316"/>
      <c r="P136" s="317"/>
      <c r="Q136" s="258"/>
      <c r="R136" s="258"/>
      <c r="S136" s="258"/>
      <c r="T136" s="318"/>
      <c r="U136" s="314"/>
      <c r="V136" s="315"/>
      <c r="W136" s="316"/>
      <c r="X136" s="315"/>
      <c r="Y136" s="315"/>
      <c r="Z136" s="315"/>
      <c r="AA136" s="315"/>
      <c r="AB136" s="315"/>
      <c r="AC136" s="315"/>
      <c r="AD136" s="315"/>
      <c r="AE136" s="315"/>
      <c r="AF136" s="314"/>
      <c r="AG136" s="316"/>
      <c r="AH136" s="315"/>
      <c r="AI136" s="316"/>
    </row>
    <row r="137" spans="1:35" s="20" customFormat="1" ht="15.75" hidden="1" customHeight="1" outlineLevel="1">
      <c r="A137" s="31"/>
      <c r="B137" s="31"/>
      <c r="C137" s="94"/>
      <c r="D137" s="94"/>
      <c r="E137" s="94"/>
      <c r="F137" s="149"/>
      <c r="G137" s="310">
        <v>8</v>
      </c>
      <c r="H137" s="311">
        <v>1999</v>
      </c>
      <c r="I137" s="312">
        <v>2000</v>
      </c>
      <c r="J137" s="312">
        <v>2000</v>
      </c>
      <c r="K137" s="454"/>
      <c r="L137" s="314"/>
      <c r="M137" s="315"/>
      <c r="N137" s="315"/>
      <c r="O137" s="316"/>
      <c r="P137" s="317"/>
      <c r="Q137" s="258"/>
      <c r="R137" s="258"/>
      <c r="S137" s="258"/>
      <c r="T137" s="318"/>
      <c r="U137" s="314"/>
      <c r="V137" s="315"/>
      <c r="W137" s="316"/>
      <c r="X137" s="315"/>
      <c r="Y137" s="315"/>
      <c r="Z137" s="315"/>
      <c r="AA137" s="315"/>
      <c r="AB137" s="315"/>
      <c r="AC137" s="315"/>
      <c r="AD137" s="315"/>
      <c r="AE137" s="315"/>
      <c r="AF137" s="314"/>
      <c r="AG137" s="316"/>
      <c r="AH137" s="315"/>
      <c r="AI137" s="316"/>
    </row>
    <row r="138" spans="1:35" s="20" customFormat="1" ht="15.75" hidden="1" customHeight="1" outlineLevel="1">
      <c r="A138" s="31"/>
      <c r="B138" s="31"/>
      <c r="C138" s="94"/>
      <c r="D138" s="94"/>
      <c r="E138" s="94"/>
      <c r="F138" s="149"/>
      <c r="G138" s="310">
        <v>9</v>
      </c>
      <c r="H138" s="311">
        <v>1999</v>
      </c>
      <c r="I138" s="312">
        <v>2000</v>
      </c>
      <c r="J138" s="312">
        <v>2000</v>
      </c>
      <c r="K138" s="454"/>
      <c r="L138" s="314"/>
      <c r="M138" s="315"/>
      <c r="N138" s="315"/>
      <c r="O138" s="316"/>
      <c r="P138" s="317"/>
      <c r="Q138" s="258"/>
      <c r="R138" s="258"/>
      <c r="S138" s="258"/>
      <c r="T138" s="318"/>
      <c r="U138" s="314"/>
      <c r="V138" s="315"/>
      <c r="W138" s="316"/>
      <c r="X138" s="315"/>
      <c r="Y138" s="315"/>
      <c r="Z138" s="315"/>
      <c r="AA138" s="315"/>
      <c r="AB138" s="315"/>
      <c r="AC138" s="315"/>
      <c r="AD138" s="315"/>
      <c r="AE138" s="315"/>
      <c r="AF138" s="314"/>
      <c r="AG138" s="316"/>
      <c r="AH138" s="315"/>
      <c r="AI138" s="316"/>
    </row>
    <row r="139" spans="1:35" s="20" customFormat="1" ht="15.75" hidden="1" customHeight="1" outlineLevel="1">
      <c r="A139" s="31"/>
      <c r="B139" s="31"/>
      <c r="C139" s="94"/>
      <c r="D139" s="94"/>
      <c r="E139" s="94"/>
      <c r="F139" s="149"/>
      <c r="G139" s="310">
        <v>10</v>
      </c>
      <c r="H139" s="311">
        <v>1999</v>
      </c>
      <c r="I139" s="312">
        <v>2000</v>
      </c>
      <c r="J139" s="312">
        <v>2000</v>
      </c>
      <c r="K139" s="454"/>
      <c r="L139" s="314"/>
      <c r="M139" s="315"/>
      <c r="N139" s="315"/>
      <c r="O139" s="316"/>
      <c r="P139" s="317"/>
      <c r="Q139" s="258"/>
      <c r="R139" s="258"/>
      <c r="S139" s="258"/>
      <c r="T139" s="318"/>
      <c r="U139" s="314"/>
      <c r="V139" s="315"/>
      <c r="W139" s="316"/>
      <c r="X139" s="315"/>
      <c r="Y139" s="315"/>
      <c r="Z139" s="315"/>
      <c r="AA139" s="315"/>
      <c r="AB139" s="315"/>
      <c r="AC139" s="315"/>
      <c r="AD139" s="315"/>
      <c r="AE139" s="315"/>
      <c r="AF139" s="314"/>
      <c r="AG139" s="316"/>
      <c r="AH139" s="315"/>
      <c r="AI139" s="316"/>
    </row>
    <row r="140" spans="1:35" s="20" customFormat="1" ht="15.75" hidden="1" customHeight="1" outlineLevel="1">
      <c r="A140" s="31"/>
      <c r="B140" s="31"/>
      <c r="C140" s="94"/>
      <c r="D140" s="94"/>
      <c r="E140" s="94"/>
      <c r="F140" s="149"/>
      <c r="G140" s="310">
        <v>11</v>
      </c>
      <c r="H140" s="311">
        <v>1999</v>
      </c>
      <c r="I140" s="312">
        <v>2000</v>
      </c>
      <c r="J140" s="312">
        <v>2000</v>
      </c>
      <c r="K140" s="454"/>
      <c r="L140" s="314"/>
      <c r="M140" s="315"/>
      <c r="N140" s="315"/>
      <c r="O140" s="316"/>
      <c r="P140" s="317"/>
      <c r="Q140" s="258"/>
      <c r="R140" s="258"/>
      <c r="S140" s="258"/>
      <c r="T140" s="318"/>
      <c r="U140" s="314"/>
      <c r="V140" s="315"/>
      <c r="W140" s="316"/>
      <c r="X140" s="315"/>
      <c r="Y140" s="315"/>
      <c r="Z140" s="315"/>
      <c r="AA140" s="315"/>
      <c r="AB140" s="315"/>
      <c r="AC140" s="315"/>
      <c r="AD140" s="315"/>
      <c r="AE140" s="315"/>
      <c r="AF140" s="314"/>
      <c r="AG140" s="316"/>
      <c r="AH140" s="315"/>
      <c r="AI140" s="316"/>
    </row>
    <row r="141" spans="1:35" s="20" customFormat="1" ht="15.75" hidden="1" customHeight="1" outlineLevel="1">
      <c r="A141" s="31"/>
      <c r="B141" s="31"/>
      <c r="C141" s="94"/>
      <c r="D141" s="94"/>
      <c r="E141" s="94"/>
      <c r="F141" s="149"/>
      <c r="G141" s="310">
        <v>12</v>
      </c>
      <c r="H141" s="311">
        <v>1999</v>
      </c>
      <c r="I141" s="312">
        <v>2000</v>
      </c>
      <c r="J141" s="312">
        <v>2000</v>
      </c>
      <c r="K141" s="454"/>
      <c r="L141" s="314"/>
      <c r="M141" s="315"/>
      <c r="N141" s="315"/>
      <c r="O141" s="316"/>
      <c r="P141" s="317"/>
      <c r="Q141" s="258"/>
      <c r="R141" s="258"/>
      <c r="S141" s="258"/>
      <c r="T141" s="318"/>
      <c r="U141" s="314"/>
      <c r="V141" s="315"/>
      <c r="W141" s="316"/>
      <c r="X141" s="315"/>
      <c r="Y141" s="315"/>
      <c r="Z141" s="315"/>
      <c r="AA141" s="315"/>
      <c r="AB141" s="315"/>
      <c r="AC141" s="315"/>
      <c r="AD141" s="315"/>
      <c r="AE141" s="315"/>
      <c r="AF141" s="314"/>
      <c r="AG141" s="316"/>
      <c r="AH141" s="315"/>
      <c r="AI141" s="316"/>
    </row>
    <row r="142" spans="1:35" s="20" customFormat="1" ht="15.75" hidden="1" customHeight="1" outlineLevel="1">
      <c r="A142" s="31"/>
      <c r="B142" s="31"/>
      <c r="C142" s="94"/>
      <c r="D142" s="94"/>
      <c r="E142" s="94"/>
      <c r="F142" s="149"/>
      <c r="G142" s="310">
        <v>1</v>
      </c>
      <c r="H142" s="311">
        <v>2000</v>
      </c>
      <c r="I142" s="312">
        <v>2000</v>
      </c>
      <c r="J142" s="312">
        <v>2000</v>
      </c>
      <c r="K142" s="454"/>
      <c r="L142" s="314"/>
      <c r="M142" s="315"/>
      <c r="N142" s="315"/>
      <c r="O142" s="316"/>
      <c r="P142" s="317"/>
      <c r="Q142" s="258"/>
      <c r="R142" s="258"/>
      <c r="S142" s="258"/>
      <c r="T142" s="318"/>
      <c r="U142" s="314"/>
      <c r="V142" s="315"/>
      <c r="W142" s="316"/>
      <c r="X142" s="315"/>
      <c r="Y142" s="315"/>
      <c r="Z142" s="315"/>
      <c r="AA142" s="315"/>
      <c r="AB142" s="315"/>
      <c r="AC142" s="315"/>
      <c r="AD142" s="315"/>
      <c r="AE142" s="315"/>
      <c r="AF142" s="314"/>
      <c r="AG142" s="316"/>
      <c r="AH142" s="315"/>
      <c r="AI142" s="316"/>
    </row>
    <row r="143" spans="1:35" s="20" customFormat="1" ht="15.75" hidden="1" customHeight="1" outlineLevel="1">
      <c r="A143" s="31"/>
      <c r="B143" s="31"/>
      <c r="C143" s="94"/>
      <c r="D143" s="94"/>
      <c r="E143" s="94"/>
      <c r="F143" s="149"/>
      <c r="G143" s="310">
        <v>2</v>
      </c>
      <c r="H143" s="311">
        <v>2000</v>
      </c>
      <c r="I143" s="312">
        <v>2000</v>
      </c>
      <c r="J143" s="312">
        <v>2000</v>
      </c>
      <c r="K143" s="454"/>
      <c r="L143" s="314"/>
      <c r="M143" s="315"/>
      <c r="N143" s="315"/>
      <c r="O143" s="316"/>
      <c r="P143" s="317"/>
      <c r="Q143" s="258"/>
      <c r="R143" s="258"/>
      <c r="S143" s="258"/>
      <c r="T143" s="318"/>
      <c r="U143" s="314"/>
      <c r="V143" s="315"/>
      <c r="W143" s="316"/>
      <c r="X143" s="315"/>
      <c r="Y143" s="315"/>
      <c r="Z143" s="315"/>
      <c r="AA143" s="315"/>
      <c r="AB143" s="315"/>
      <c r="AC143" s="315"/>
      <c r="AD143" s="315"/>
      <c r="AE143" s="315"/>
      <c r="AF143" s="314"/>
      <c r="AG143" s="316"/>
      <c r="AH143" s="315"/>
      <c r="AI143" s="316"/>
    </row>
    <row r="144" spans="1:35" s="20" customFormat="1" ht="15.75" hidden="1" customHeight="1" outlineLevel="1">
      <c r="A144" s="31"/>
      <c r="B144" s="31"/>
      <c r="C144" s="94"/>
      <c r="D144" s="94"/>
      <c r="E144" s="94"/>
      <c r="F144" s="149"/>
      <c r="G144" s="310">
        <v>3</v>
      </c>
      <c r="H144" s="311">
        <v>2000</v>
      </c>
      <c r="I144" s="312">
        <v>2000</v>
      </c>
      <c r="J144" s="312">
        <v>2000</v>
      </c>
      <c r="K144" s="454"/>
      <c r="L144" s="314"/>
      <c r="M144" s="315"/>
      <c r="N144" s="315"/>
      <c r="O144" s="316"/>
      <c r="P144" s="317"/>
      <c r="Q144" s="258"/>
      <c r="R144" s="258"/>
      <c r="S144" s="258"/>
      <c r="T144" s="318"/>
      <c r="U144" s="314"/>
      <c r="V144" s="315"/>
      <c r="W144" s="316"/>
      <c r="X144" s="315"/>
      <c r="Y144" s="315"/>
      <c r="Z144" s="315"/>
      <c r="AA144" s="315"/>
      <c r="AB144" s="315"/>
      <c r="AC144" s="315"/>
      <c r="AD144" s="315"/>
      <c r="AE144" s="315"/>
      <c r="AF144" s="314"/>
      <c r="AG144" s="316"/>
      <c r="AH144" s="315"/>
      <c r="AI144" s="316"/>
    </row>
    <row r="145" spans="1:35" s="20" customFormat="1" ht="15.75" hidden="1" customHeight="1" outlineLevel="1">
      <c r="A145" s="31"/>
      <c r="B145" s="31"/>
      <c r="C145" s="94"/>
      <c r="D145" s="94"/>
      <c r="E145" s="94"/>
      <c r="F145" s="149"/>
      <c r="G145" s="310">
        <v>4</v>
      </c>
      <c r="H145" s="311">
        <v>2000</v>
      </c>
      <c r="I145" s="312">
        <v>2000</v>
      </c>
      <c r="J145" s="312">
        <v>2001</v>
      </c>
      <c r="K145" s="454"/>
      <c r="L145" s="314"/>
      <c r="M145" s="315"/>
      <c r="N145" s="315"/>
      <c r="O145" s="316"/>
      <c r="P145" s="317"/>
      <c r="Q145" s="258"/>
      <c r="R145" s="258"/>
      <c r="S145" s="258"/>
      <c r="T145" s="318"/>
      <c r="U145" s="314"/>
      <c r="V145" s="315"/>
      <c r="W145" s="316"/>
      <c r="X145" s="315"/>
      <c r="Y145" s="315"/>
      <c r="Z145" s="315"/>
      <c r="AA145" s="315"/>
      <c r="AB145" s="315"/>
      <c r="AC145" s="315"/>
      <c r="AD145" s="315"/>
      <c r="AE145" s="315"/>
      <c r="AF145" s="314"/>
      <c r="AG145" s="316"/>
      <c r="AH145" s="315"/>
      <c r="AI145" s="316"/>
    </row>
    <row r="146" spans="1:35" s="20" customFormat="1" ht="15.75" hidden="1" customHeight="1" outlineLevel="1">
      <c r="A146" s="31"/>
      <c r="B146" s="31"/>
      <c r="C146" s="94"/>
      <c r="D146" s="94"/>
      <c r="E146" s="94"/>
      <c r="F146" s="149"/>
      <c r="G146" s="310">
        <v>5</v>
      </c>
      <c r="H146" s="311">
        <v>2000</v>
      </c>
      <c r="I146" s="312">
        <v>2000</v>
      </c>
      <c r="J146" s="312">
        <v>2001</v>
      </c>
      <c r="K146" s="454"/>
      <c r="L146" s="314"/>
      <c r="M146" s="315"/>
      <c r="N146" s="315"/>
      <c r="O146" s="316"/>
      <c r="P146" s="317"/>
      <c r="Q146" s="258"/>
      <c r="R146" s="258"/>
      <c r="S146" s="258"/>
      <c r="T146" s="318"/>
      <c r="U146" s="314"/>
      <c r="V146" s="315"/>
      <c r="W146" s="316"/>
      <c r="X146" s="315"/>
      <c r="Y146" s="315"/>
      <c r="Z146" s="315"/>
      <c r="AA146" s="315"/>
      <c r="AB146" s="315"/>
      <c r="AC146" s="315"/>
      <c r="AD146" s="315"/>
      <c r="AE146" s="315"/>
      <c r="AF146" s="314"/>
      <c r="AG146" s="316"/>
      <c r="AH146" s="315"/>
      <c r="AI146" s="316"/>
    </row>
    <row r="147" spans="1:35" s="20" customFormat="1" ht="15.75" hidden="1" customHeight="1" outlineLevel="1">
      <c r="A147" s="31"/>
      <c r="B147" s="31"/>
      <c r="C147" s="94"/>
      <c r="D147" s="94"/>
      <c r="E147" s="94"/>
      <c r="F147" s="149"/>
      <c r="G147" s="310">
        <v>6</v>
      </c>
      <c r="H147" s="311">
        <v>2000</v>
      </c>
      <c r="I147" s="312">
        <v>2000</v>
      </c>
      <c r="J147" s="312">
        <v>2001</v>
      </c>
      <c r="K147" s="454"/>
      <c r="L147" s="314"/>
      <c r="M147" s="315"/>
      <c r="N147" s="315"/>
      <c r="O147" s="316"/>
      <c r="P147" s="317"/>
      <c r="Q147" s="258"/>
      <c r="R147" s="258"/>
      <c r="S147" s="258"/>
      <c r="T147" s="318"/>
      <c r="U147" s="314"/>
      <c r="V147" s="315"/>
      <c r="W147" s="316"/>
      <c r="X147" s="315"/>
      <c r="Y147" s="315"/>
      <c r="Z147" s="315"/>
      <c r="AA147" s="315"/>
      <c r="AB147" s="315"/>
      <c r="AC147" s="315"/>
      <c r="AD147" s="315"/>
      <c r="AE147" s="315"/>
      <c r="AF147" s="314"/>
      <c r="AG147" s="316"/>
      <c r="AH147" s="315"/>
      <c r="AI147" s="316"/>
    </row>
    <row r="148" spans="1:35" s="20" customFormat="1" ht="15.75" hidden="1" customHeight="1" outlineLevel="1">
      <c r="A148" s="31"/>
      <c r="B148" s="31"/>
      <c r="C148" s="94"/>
      <c r="D148" s="94"/>
      <c r="E148" s="94"/>
      <c r="F148" s="149"/>
      <c r="G148" s="310">
        <v>7</v>
      </c>
      <c r="H148" s="311">
        <v>2000</v>
      </c>
      <c r="I148" s="312">
        <v>2001</v>
      </c>
      <c r="J148" s="312">
        <v>2001</v>
      </c>
      <c r="K148" s="454"/>
      <c r="L148" s="314"/>
      <c r="M148" s="315"/>
      <c r="N148" s="315"/>
      <c r="O148" s="316"/>
      <c r="P148" s="317"/>
      <c r="Q148" s="258"/>
      <c r="R148" s="258"/>
      <c r="S148" s="258"/>
      <c r="T148" s="318"/>
      <c r="U148" s="314"/>
      <c r="V148" s="315"/>
      <c r="W148" s="316"/>
      <c r="X148" s="315"/>
      <c r="Y148" s="315"/>
      <c r="Z148" s="315"/>
      <c r="AA148" s="315"/>
      <c r="AB148" s="315"/>
      <c r="AC148" s="315"/>
      <c r="AD148" s="315"/>
      <c r="AE148" s="315"/>
      <c r="AF148" s="314"/>
      <c r="AG148" s="316"/>
      <c r="AH148" s="315"/>
      <c r="AI148" s="316"/>
    </row>
    <row r="149" spans="1:35" s="20" customFormat="1" ht="15.75" hidden="1" customHeight="1" outlineLevel="1">
      <c r="A149" s="31"/>
      <c r="B149" s="31"/>
      <c r="C149" s="94"/>
      <c r="D149" s="94"/>
      <c r="E149" s="94"/>
      <c r="F149" s="149"/>
      <c r="G149" s="310">
        <v>8</v>
      </c>
      <c r="H149" s="311">
        <v>2000</v>
      </c>
      <c r="I149" s="312">
        <v>2001</v>
      </c>
      <c r="J149" s="312">
        <v>2001</v>
      </c>
      <c r="K149" s="454"/>
      <c r="L149" s="314"/>
      <c r="M149" s="315"/>
      <c r="N149" s="315"/>
      <c r="O149" s="316"/>
      <c r="P149" s="317"/>
      <c r="Q149" s="258"/>
      <c r="R149" s="258"/>
      <c r="S149" s="258"/>
      <c r="T149" s="318"/>
      <c r="U149" s="314"/>
      <c r="V149" s="315"/>
      <c r="W149" s="316"/>
      <c r="X149" s="315"/>
      <c r="Y149" s="315"/>
      <c r="Z149" s="315"/>
      <c r="AA149" s="315"/>
      <c r="AB149" s="315"/>
      <c r="AC149" s="315"/>
      <c r="AD149" s="315"/>
      <c r="AE149" s="315"/>
      <c r="AF149" s="314"/>
      <c r="AG149" s="316"/>
      <c r="AH149" s="315"/>
      <c r="AI149" s="316"/>
    </row>
    <row r="150" spans="1:35" s="20" customFormat="1" ht="15.75" hidden="1" customHeight="1" outlineLevel="1">
      <c r="A150" s="31"/>
      <c r="B150" s="31"/>
      <c r="C150" s="94"/>
      <c r="D150" s="94"/>
      <c r="E150" s="94"/>
      <c r="F150" s="149"/>
      <c r="G150" s="310">
        <v>9</v>
      </c>
      <c r="H150" s="311">
        <v>2000</v>
      </c>
      <c r="I150" s="312">
        <v>2001</v>
      </c>
      <c r="J150" s="312">
        <v>2001</v>
      </c>
      <c r="K150" s="454"/>
      <c r="L150" s="314"/>
      <c r="M150" s="315"/>
      <c r="N150" s="315"/>
      <c r="O150" s="316"/>
      <c r="P150" s="317"/>
      <c r="Q150" s="258"/>
      <c r="R150" s="258"/>
      <c r="S150" s="258"/>
      <c r="T150" s="318"/>
      <c r="U150" s="314"/>
      <c r="V150" s="315"/>
      <c r="W150" s="316"/>
      <c r="X150" s="315"/>
      <c r="Y150" s="315"/>
      <c r="Z150" s="315"/>
      <c r="AA150" s="315"/>
      <c r="AB150" s="315"/>
      <c r="AC150" s="315"/>
      <c r="AD150" s="315"/>
      <c r="AE150" s="315"/>
      <c r="AF150" s="314"/>
      <c r="AG150" s="316"/>
      <c r="AH150" s="315"/>
      <c r="AI150" s="316"/>
    </row>
    <row r="151" spans="1:35" s="20" customFormat="1" ht="15.75" hidden="1" customHeight="1" outlineLevel="1">
      <c r="A151" s="31"/>
      <c r="B151" s="31"/>
      <c r="C151" s="94"/>
      <c r="D151" s="94"/>
      <c r="E151" s="94"/>
      <c r="F151" s="149"/>
      <c r="G151" s="310">
        <v>10</v>
      </c>
      <c r="H151" s="311">
        <v>2000</v>
      </c>
      <c r="I151" s="312">
        <v>2001</v>
      </c>
      <c r="J151" s="312">
        <v>2001</v>
      </c>
      <c r="K151" s="454"/>
      <c r="L151" s="314"/>
      <c r="M151" s="315"/>
      <c r="N151" s="315"/>
      <c r="O151" s="316"/>
      <c r="P151" s="317"/>
      <c r="Q151" s="258"/>
      <c r="R151" s="258"/>
      <c r="S151" s="258"/>
      <c r="T151" s="318"/>
      <c r="U151" s="314"/>
      <c r="V151" s="315"/>
      <c r="W151" s="316"/>
      <c r="X151" s="315"/>
      <c r="Y151" s="315"/>
      <c r="Z151" s="315"/>
      <c r="AA151" s="315"/>
      <c r="AB151" s="315"/>
      <c r="AC151" s="315"/>
      <c r="AD151" s="315"/>
      <c r="AE151" s="315"/>
      <c r="AF151" s="314"/>
      <c r="AG151" s="316"/>
      <c r="AH151" s="315"/>
      <c r="AI151" s="316"/>
    </row>
    <row r="152" spans="1:35" s="20" customFormat="1" ht="15.75" hidden="1" customHeight="1" outlineLevel="1">
      <c r="A152" s="31"/>
      <c r="B152" s="31"/>
      <c r="C152" s="94"/>
      <c r="D152" s="94"/>
      <c r="E152" s="94"/>
      <c r="F152" s="149"/>
      <c r="G152" s="310">
        <v>11</v>
      </c>
      <c r="H152" s="311">
        <v>2000</v>
      </c>
      <c r="I152" s="312">
        <v>2001</v>
      </c>
      <c r="J152" s="312">
        <v>2001</v>
      </c>
      <c r="K152" s="454"/>
      <c r="L152" s="314"/>
      <c r="M152" s="315"/>
      <c r="N152" s="315"/>
      <c r="O152" s="316"/>
      <c r="P152" s="317"/>
      <c r="Q152" s="258"/>
      <c r="R152" s="258"/>
      <c r="S152" s="258"/>
      <c r="T152" s="318"/>
      <c r="U152" s="314"/>
      <c r="V152" s="315"/>
      <c r="W152" s="316"/>
      <c r="X152" s="315"/>
      <c r="Y152" s="315"/>
      <c r="Z152" s="315"/>
      <c r="AA152" s="315"/>
      <c r="AB152" s="315"/>
      <c r="AC152" s="315"/>
      <c r="AD152" s="315"/>
      <c r="AE152" s="315"/>
      <c r="AF152" s="314"/>
      <c r="AG152" s="316"/>
      <c r="AH152" s="315"/>
      <c r="AI152" s="316"/>
    </row>
    <row r="153" spans="1:35" s="20" customFormat="1" ht="15.75" hidden="1" customHeight="1" outlineLevel="1">
      <c r="A153" s="31"/>
      <c r="B153" s="31"/>
      <c r="C153" s="94"/>
      <c r="D153" s="94"/>
      <c r="E153" s="94"/>
      <c r="F153" s="149"/>
      <c r="G153" s="310">
        <v>12</v>
      </c>
      <c r="H153" s="311">
        <v>2000</v>
      </c>
      <c r="I153" s="312">
        <v>2001</v>
      </c>
      <c r="J153" s="312">
        <v>2001</v>
      </c>
      <c r="K153" s="454"/>
      <c r="L153" s="314"/>
      <c r="M153" s="315"/>
      <c r="N153" s="315"/>
      <c r="O153" s="316"/>
      <c r="P153" s="317"/>
      <c r="Q153" s="258"/>
      <c r="R153" s="258"/>
      <c r="S153" s="258"/>
      <c r="T153" s="318"/>
      <c r="U153" s="314"/>
      <c r="V153" s="315"/>
      <c r="W153" s="316"/>
      <c r="X153" s="315"/>
      <c r="Y153" s="315"/>
      <c r="Z153" s="315"/>
      <c r="AA153" s="315"/>
      <c r="AB153" s="315"/>
      <c r="AC153" s="315"/>
      <c r="AD153" s="315"/>
      <c r="AE153" s="315"/>
      <c r="AF153" s="314"/>
      <c r="AG153" s="316"/>
      <c r="AH153" s="315"/>
      <c r="AI153" s="316"/>
    </row>
    <row r="154" spans="1:35" s="20" customFormat="1" ht="15.75" hidden="1" customHeight="1" outlineLevel="1">
      <c r="A154" s="31"/>
      <c r="B154" s="31"/>
      <c r="C154" s="94"/>
      <c r="D154" s="94"/>
      <c r="E154" s="94"/>
      <c r="F154" s="149"/>
      <c r="G154" s="310">
        <v>1</v>
      </c>
      <c r="H154" s="311">
        <v>2001</v>
      </c>
      <c r="I154" s="312">
        <v>2001</v>
      </c>
      <c r="J154" s="312">
        <v>2001</v>
      </c>
      <c r="K154" s="454"/>
      <c r="L154" s="314"/>
      <c r="M154" s="315"/>
      <c r="N154" s="315"/>
      <c r="O154" s="316"/>
      <c r="P154" s="317"/>
      <c r="Q154" s="258"/>
      <c r="R154" s="258"/>
      <c r="S154" s="258"/>
      <c r="T154" s="318"/>
      <c r="U154" s="314"/>
      <c r="V154" s="315"/>
      <c r="W154" s="316"/>
      <c r="X154" s="315"/>
      <c r="Y154" s="315"/>
      <c r="Z154" s="315"/>
      <c r="AA154" s="315"/>
      <c r="AB154" s="315"/>
      <c r="AC154" s="315"/>
      <c r="AD154" s="315"/>
      <c r="AE154" s="315"/>
      <c r="AF154" s="314"/>
      <c r="AG154" s="316"/>
      <c r="AH154" s="315"/>
      <c r="AI154" s="316"/>
    </row>
    <row r="155" spans="1:35" s="20" customFormat="1" ht="15.75" hidden="1" customHeight="1" outlineLevel="1">
      <c r="A155" s="31"/>
      <c r="B155" s="31"/>
      <c r="C155" s="94"/>
      <c r="D155" s="94"/>
      <c r="E155" s="94"/>
      <c r="F155" s="149"/>
      <c r="G155" s="310">
        <v>2</v>
      </c>
      <c r="H155" s="311">
        <v>2001</v>
      </c>
      <c r="I155" s="312">
        <v>2001</v>
      </c>
      <c r="J155" s="312">
        <v>2001</v>
      </c>
      <c r="K155" s="454"/>
      <c r="L155" s="314"/>
      <c r="M155" s="315"/>
      <c r="N155" s="315"/>
      <c r="O155" s="316"/>
      <c r="P155" s="317"/>
      <c r="Q155" s="258"/>
      <c r="R155" s="258"/>
      <c r="S155" s="258"/>
      <c r="T155" s="318"/>
      <c r="U155" s="314"/>
      <c r="V155" s="315"/>
      <c r="W155" s="316"/>
      <c r="X155" s="315"/>
      <c r="Y155" s="315"/>
      <c r="Z155" s="315"/>
      <c r="AA155" s="315"/>
      <c r="AB155" s="315"/>
      <c r="AC155" s="315"/>
      <c r="AD155" s="315"/>
      <c r="AE155" s="315"/>
      <c r="AF155" s="314"/>
      <c r="AG155" s="316"/>
      <c r="AH155" s="315"/>
      <c r="AI155" s="316"/>
    </row>
    <row r="156" spans="1:35" s="20" customFormat="1" ht="15.75" hidden="1" customHeight="1" outlineLevel="1">
      <c r="A156" s="31"/>
      <c r="B156" s="31"/>
      <c r="C156" s="94"/>
      <c r="D156" s="94"/>
      <c r="E156" s="94"/>
      <c r="F156" s="149"/>
      <c r="G156" s="310">
        <v>3</v>
      </c>
      <c r="H156" s="311">
        <v>2001</v>
      </c>
      <c r="I156" s="312">
        <v>2001</v>
      </c>
      <c r="J156" s="312">
        <v>2001</v>
      </c>
      <c r="K156" s="454"/>
      <c r="L156" s="314"/>
      <c r="M156" s="315"/>
      <c r="N156" s="315"/>
      <c r="O156" s="316"/>
      <c r="P156" s="317"/>
      <c r="Q156" s="258"/>
      <c r="R156" s="258"/>
      <c r="S156" s="258"/>
      <c r="T156" s="318"/>
      <c r="U156" s="314"/>
      <c r="V156" s="315"/>
      <c r="W156" s="316"/>
      <c r="X156" s="315"/>
      <c r="Y156" s="315"/>
      <c r="Z156" s="315"/>
      <c r="AA156" s="315"/>
      <c r="AB156" s="315"/>
      <c r="AC156" s="315"/>
      <c r="AD156" s="315"/>
      <c r="AE156" s="315"/>
      <c r="AF156" s="314"/>
      <c r="AG156" s="316"/>
      <c r="AH156" s="315"/>
      <c r="AI156" s="316"/>
    </row>
    <row r="157" spans="1:35" s="20" customFormat="1" ht="15.75" hidden="1" customHeight="1" outlineLevel="1">
      <c r="A157" s="31"/>
      <c r="B157" s="31"/>
      <c r="C157" s="94"/>
      <c r="D157" s="94"/>
      <c r="E157" s="94"/>
      <c r="F157" s="149"/>
      <c r="G157" s="310">
        <v>4</v>
      </c>
      <c r="H157" s="311">
        <v>2001</v>
      </c>
      <c r="I157" s="312">
        <v>2001</v>
      </c>
      <c r="J157" s="312">
        <v>2002</v>
      </c>
      <c r="K157" s="454"/>
      <c r="L157" s="314"/>
      <c r="M157" s="315"/>
      <c r="N157" s="315"/>
      <c r="O157" s="316"/>
      <c r="P157" s="317"/>
      <c r="Q157" s="258"/>
      <c r="R157" s="258"/>
      <c r="S157" s="258"/>
      <c r="T157" s="318"/>
      <c r="U157" s="314"/>
      <c r="V157" s="315"/>
      <c r="W157" s="316"/>
      <c r="X157" s="315"/>
      <c r="Y157" s="315"/>
      <c r="Z157" s="315"/>
      <c r="AA157" s="315"/>
      <c r="AB157" s="315"/>
      <c r="AC157" s="315"/>
      <c r="AD157" s="315"/>
      <c r="AE157" s="315"/>
      <c r="AF157" s="314"/>
      <c r="AG157" s="316"/>
      <c r="AH157" s="315"/>
      <c r="AI157" s="316"/>
    </row>
    <row r="158" spans="1:35" s="20" customFormat="1" ht="15.75" hidden="1" customHeight="1" outlineLevel="1">
      <c r="A158" s="31"/>
      <c r="B158" s="31"/>
      <c r="C158" s="94"/>
      <c r="D158" s="94"/>
      <c r="E158" s="94"/>
      <c r="F158" s="149"/>
      <c r="G158" s="310">
        <v>5</v>
      </c>
      <c r="H158" s="311">
        <v>2001</v>
      </c>
      <c r="I158" s="312">
        <v>2001</v>
      </c>
      <c r="J158" s="312">
        <v>2002</v>
      </c>
      <c r="K158" s="454"/>
      <c r="L158" s="314"/>
      <c r="M158" s="315"/>
      <c r="N158" s="315"/>
      <c r="O158" s="316"/>
      <c r="P158" s="317"/>
      <c r="Q158" s="258"/>
      <c r="R158" s="258"/>
      <c r="S158" s="258"/>
      <c r="T158" s="318"/>
      <c r="U158" s="314"/>
      <c r="V158" s="315"/>
      <c r="W158" s="316"/>
      <c r="X158" s="315"/>
      <c r="Y158" s="315"/>
      <c r="Z158" s="315"/>
      <c r="AA158" s="315"/>
      <c r="AB158" s="315"/>
      <c r="AC158" s="315"/>
      <c r="AD158" s="315"/>
      <c r="AE158" s="315"/>
      <c r="AF158" s="314"/>
      <c r="AG158" s="316"/>
      <c r="AH158" s="315"/>
      <c r="AI158" s="316"/>
    </row>
    <row r="159" spans="1:35" s="20" customFormat="1" ht="15.75" hidden="1" customHeight="1" outlineLevel="1">
      <c r="A159" s="31"/>
      <c r="B159" s="31"/>
      <c r="C159" s="94"/>
      <c r="D159" s="94"/>
      <c r="E159" s="94"/>
      <c r="F159" s="149"/>
      <c r="G159" s="310">
        <v>6</v>
      </c>
      <c r="H159" s="311">
        <v>2001</v>
      </c>
      <c r="I159" s="312">
        <v>2001</v>
      </c>
      <c r="J159" s="312">
        <v>2002</v>
      </c>
      <c r="K159" s="454"/>
      <c r="L159" s="314"/>
      <c r="M159" s="315"/>
      <c r="N159" s="315"/>
      <c r="O159" s="316"/>
      <c r="P159" s="317"/>
      <c r="Q159" s="258"/>
      <c r="R159" s="258"/>
      <c r="S159" s="258"/>
      <c r="T159" s="318"/>
      <c r="U159" s="314"/>
      <c r="V159" s="315"/>
      <c r="W159" s="316"/>
      <c r="X159" s="315"/>
      <c r="Y159" s="315"/>
      <c r="Z159" s="315"/>
      <c r="AA159" s="315"/>
      <c r="AB159" s="315"/>
      <c r="AC159" s="315"/>
      <c r="AD159" s="315"/>
      <c r="AE159" s="315"/>
      <c r="AF159" s="314"/>
      <c r="AG159" s="316"/>
      <c r="AH159" s="315"/>
      <c r="AI159" s="316"/>
    </row>
    <row r="160" spans="1:35" s="20" customFormat="1" ht="15.75" hidden="1" customHeight="1" outlineLevel="1">
      <c r="A160" s="31"/>
      <c r="B160" s="31"/>
      <c r="C160" s="94"/>
      <c r="D160" s="94"/>
      <c r="E160" s="94"/>
      <c r="F160" s="149"/>
      <c r="G160" s="310">
        <v>7</v>
      </c>
      <c r="H160" s="311">
        <v>2001</v>
      </c>
      <c r="I160" s="312">
        <v>2002</v>
      </c>
      <c r="J160" s="312">
        <v>2002</v>
      </c>
      <c r="K160" s="454"/>
      <c r="L160" s="314"/>
      <c r="M160" s="315"/>
      <c r="N160" s="315"/>
      <c r="O160" s="316"/>
      <c r="P160" s="317"/>
      <c r="Q160" s="258"/>
      <c r="R160" s="258"/>
      <c r="S160" s="258"/>
      <c r="T160" s="318"/>
      <c r="U160" s="314"/>
      <c r="V160" s="315"/>
      <c r="W160" s="316"/>
      <c r="X160" s="315"/>
      <c r="Y160" s="315"/>
      <c r="Z160" s="315"/>
      <c r="AA160" s="315"/>
      <c r="AB160" s="315"/>
      <c r="AC160" s="315"/>
      <c r="AD160" s="315"/>
      <c r="AE160" s="315"/>
      <c r="AF160" s="314"/>
      <c r="AG160" s="316"/>
      <c r="AH160" s="315"/>
      <c r="AI160" s="316"/>
    </row>
    <row r="161" spans="1:35" s="20" customFormat="1" ht="15.75" hidden="1" customHeight="1" outlineLevel="1">
      <c r="A161" s="31"/>
      <c r="B161" s="31"/>
      <c r="C161" s="94"/>
      <c r="D161" s="94"/>
      <c r="E161" s="94"/>
      <c r="F161" s="149"/>
      <c r="G161" s="310">
        <v>8</v>
      </c>
      <c r="H161" s="311">
        <v>2001</v>
      </c>
      <c r="I161" s="312">
        <v>2002</v>
      </c>
      <c r="J161" s="312">
        <v>2002</v>
      </c>
      <c r="K161" s="454"/>
      <c r="L161" s="314"/>
      <c r="M161" s="315"/>
      <c r="N161" s="315"/>
      <c r="O161" s="316"/>
      <c r="P161" s="317"/>
      <c r="Q161" s="258"/>
      <c r="R161" s="258"/>
      <c r="S161" s="258"/>
      <c r="T161" s="318"/>
      <c r="U161" s="314"/>
      <c r="V161" s="315"/>
      <c r="W161" s="316"/>
      <c r="X161" s="315"/>
      <c r="Y161" s="315"/>
      <c r="Z161" s="315"/>
      <c r="AA161" s="315"/>
      <c r="AB161" s="315"/>
      <c r="AC161" s="315"/>
      <c r="AD161" s="315"/>
      <c r="AE161" s="315"/>
      <c r="AF161" s="314"/>
      <c r="AG161" s="316"/>
      <c r="AH161" s="315"/>
      <c r="AI161" s="316"/>
    </row>
    <row r="162" spans="1:35" s="20" customFormat="1" ht="15.75" hidden="1" customHeight="1" outlineLevel="1">
      <c r="A162" s="31"/>
      <c r="B162" s="31"/>
      <c r="C162" s="94"/>
      <c r="D162" s="94"/>
      <c r="E162" s="94"/>
      <c r="F162" s="149"/>
      <c r="G162" s="310">
        <v>9</v>
      </c>
      <c r="H162" s="311">
        <v>2001</v>
      </c>
      <c r="I162" s="312">
        <v>2002</v>
      </c>
      <c r="J162" s="312">
        <v>2002</v>
      </c>
      <c r="K162" s="454"/>
      <c r="L162" s="314"/>
      <c r="M162" s="315"/>
      <c r="N162" s="315"/>
      <c r="O162" s="316"/>
      <c r="P162" s="317"/>
      <c r="Q162" s="258"/>
      <c r="R162" s="258"/>
      <c r="S162" s="258"/>
      <c r="T162" s="318"/>
      <c r="U162" s="314"/>
      <c r="V162" s="315"/>
      <c r="W162" s="316"/>
      <c r="X162" s="315"/>
      <c r="Y162" s="315"/>
      <c r="Z162" s="315"/>
      <c r="AA162" s="315"/>
      <c r="AB162" s="315"/>
      <c r="AC162" s="315"/>
      <c r="AD162" s="315"/>
      <c r="AE162" s="315"/>
      <c r="AF162" s="314"/>
      <c r="AG162" s="316"/>
      <c r="AH162" s="315"/>
      <c r="AI162" s="316"/>
    </row>
    <row r="163" spans="1:35" s="20" customFormat="1" ht="15.75" hidden="1" customHeight="1" outlineLevel="1">
      <c r="A163" s="31"/>
      <c r="B163" s="31"/>
      <c r="C163" s="94"/>
      <c r="D163" s="94"/>
      <c r="E163" s="94"/>
      <c r="F163" s="149"/>
      <c r="G163" s="310">
        <v>10</v>
      </c>
      <c r="H163" s="311">
        <v>2001</v>
      </c>
      <c r="I163" s="312">
        <v>2002</v>
      </c>
      <c r="J163" s="312">
        <v>2002</v>
      </c>
      <c r="K163" s="454"/>
      <c r="L163" s="314"/>
      <c r="M163" s="315"/>
      <c r="N163" s="315"/>
      <c r="O163" s="316"/>
      <c r="P163" s="317"/>
      <c r="Q163" s="258"/>
      <c r="R163" s="258"/>
      <c r="S163" s="258"/>
      <c r="T163" s="318"/>
      <c r="U163" s="314"/>
      <c r="V163" s="315"/>
      <c r="W163" s="316"/>
      <c r="X163" s="315"/>
      <c r="Y163" s="315"/>
      <c r="Z163" s="315"/>
      <c r="AA163" s="315"/>
      <c r="AB163" s="315"/>
      <c r="AC163" s="315"/>
      <c r="AD163" s="315"/>
      <c r="AE163" s="315"/>
      <c r="AF163" s="314"/>
      <c r="AG163" s="316"/>
      <c r="AH163" s="315"/>
      <c r="AI163" s="316"/>
    </row>
    <row r="164" spans="1:35" s="20" customFormat="1" ht="15.75" hidden="1" customHeight="1" outlineLevel="1">
      <c r="A164" s="31"/>
      <c r="B164" s="31"/>
      <c r="C164" s="94"/>
      <c r="D164" s="94"/>
      <c r="E164" s="94"/>
      <c r="F164" s="149"/>
      <c r="G164" s="310">
        <v>11</v>
      </c>
      <c r="H164" s="311">
        <v>2001</v>
      </c>
      <c r="I164" s="312">
        <v>2002</v>
      </c>
      <c r="J164" s="312">
        <v>2002</v>
      </c>
      <c r="K164" s="454"/>
      <c r="L164" s="314"/>
      <c r="M164" s="315"/>
      <c r="N164" s="315"/>
      <c r="O164" s="316"/>
      <c r="P164" s="317"/>
      <c r="Q164" s="258"/>
      <c r="R164" s="258"/>
      <c r="S164" s="258"/>
      <c r="T164" s="318"/>
      <c r="U164" s="317"/>
      <c r="V164" s="315"/>
      <c r="W164" s="316"/>
      <c r="X164" s="315"/>
      <c r="Y164" s="315"/>
      <c r="Z164" s="315"/>
      <c r="AA164" s="315"/>
      <c r="AB164" s="315"/>
      <c r="AC164" s="258"/>
      <c r="AD164" s="258"/>
      <c r="AE164" s="315"/>
      <c r="AF164" s="314"/>
      <c r="AG164" s="316"/>
      <c r="AH164" s="315"/>
      <c r="AI164" s="316"/>
    </row>
    <row r="165" spans="1:35" s="20" customFormat="1" ht="15.75" hidden="1" customHeight="1" outlineLevel="1">
      <c r="A165" s="31"/>
      <c r="B165" s="31"/>
      <c r="C165" s="94"/>
      <c r="D165" s="94"/>
      <c r="E165" s="94"/>
      <c r="F165" s="149"/>
      <c r="G165" s="310">
        <v>12</v>
      </c>
      <c r="H165" s="311">
        <v>2001</v>
      </c>
      <c r="I165" s="312">
        <v>2002</v>
      </c>
      <c r="J165" s="312">
        <v>2002</v>
      </c>
      <c r="K165" s="454"/>
      <c r="L165" s="314"/>
      <c r="M165" s="315"/>
      <c r="N165" s="315"/>
      <c r="O165" s="316"/>
      <c r="P165" s="317"/>
      <c r="Q165" s="258"/>
      <c r="R165" s="258"/>
      <c r="S165" s="258"/>
      <c r="T165" s="318"/>
      <c r="U165" s="317"/>
      <c r="V165" s="315"/>
      <c r="W165" s="316"/>
      <c r="X165" s="315"/>
      <c r="Y165" s="315"/>
      <c r="Z165" s="315"/>
      <c r="AA165" s="315"/>
      <c r="AB165" s="315"/>
      <c r="AC165" s="258"/>
      <c r="AD165" s="258"/>
      <c r="AE165" s="315"/>
      <c r="AF165" s="314"/>
      <c r="AG165" s="316"/>
      <c r="AH165" s="315"/>
      <c r="AI165" s="316"/>
    </row>
    <row r="166" spans="1:35" s="20" customFormat="1" ht="15.75" hidden="1" customHeight="1" outlineLevel="1">
      <c r="A166" s="31"/>
      <c r="B166" s="31"/>
      <c r="C166" s="94"/>
      <c r="D166" s="94"/>
      <c r="E166" s="94"/>
      <c r="F166" s="149"/>
      <c r="G166" s="310">
        <v>1</v>
      </c>
      <c r="H166" s="311">
        <v>2002</v>
      </c>
      <c r="I166" s="312">
        <v>2002</v>
      </c>
      <c r="J166" s="312">
        <v>2002</v>
      </c>
      <c r="K166" s="454"/>
      <c r="L166" s="314"/>
      <c r="M166" s="315"/>
      <c r="N166" s="315"/>
      <c r="O166" s="316"/>
      <c r="P166" s="317"/>
      <c r="Q166" s="258"/>
      <c r="R166" s="258"/>
      <c r="S166" s="258"/>
      <c r="T166" s="318"/>
      <c r="U166" s="317"/>
      <c r="V166" s="315"/>
      <c r="W166" s="316"/>
      <c r="X166" s="315"/>
      <c r="Y166" s="315"/>
      <c r="Z166" s="315"/>
      <c r="AA166" s="315"/>
      <c r="AB166" s="315"/>
      <c r="AC166" s="258"/>
      <c r="AD166" s="258"/>
      <c r="AE166" s="315"/>
      <c r="AF166" s="314"/>
      <c r="AG166" s="316"/>
      <c r="AH166" s="315"/>
      <c r="AI166" s="316"/>
    </row>
    <row r="167" spans="1:35" s="20" customFormat="1" ht="15.75" hidden="1" customHeight="1" outlineLevel="1">
      <c r="A167" s="31"/>
      <c r="B167" s="31"/>
      <c r="C167" s="94"/>
      <c r="D167" s="94"/>
      <c r="E167" s="94"/>
      <c r="F167" s="149"/>
      <c r="G167" s="310">
        <v>2</v>
      </c>
      <c r="H167" s="311">
        <v>2002</v>
      </c>
      <c r="I167" s="312">
        <v>2002</v>
      </c>
      <c r="J167" s="312">
        <v>2002</v>
      </c>
      <c r="K167" s="454"/>
      <c r="L167" s="314"/>
      <c r="M167" s="315"/>
      <c r="N167" s="315"/>
      <c r="O167" s="316"/>
      <c r="P167" s="317"/>
      <c r="Q167" s="258"/>
      <c r="R167" s="258"/>
      <c r="S167" s="258"/>
      <c r="T167" s="318"/>
      <c r="U167" s="317"/>
      <c r="V167" s="315"/>
      <c r="W167" s="316"/>
      <c r="X167" s="315"/>
      <c r="Y167" s="315"/>
      <c r="Z167" s="315"/>
      <c r="AA167" s="315"/>
      <c r="AB167" s="315"/>
      <c r="AC167" s="258"/>
      <c r="AD167" s="258"/>
      <c r="AE167" s="315"/>
      <c r="AF167" s="314"/>
      <c r="AG167" s="316"/>
      <c r="AH167" s="315"/>
      <c r="AI167" s="316"/>
    </row>
    <row r="168" spans="1:35" s="20" customFormat="1" ht="15.75" hidden="1" customHeight="1" outlineLevel="1">
      <c r="A168" s="31"/>
      <c r="B168" s="31"/>
      <c r="C168" s="94"/>
      <c r="D168" s="94"/>
      <c r="E168" s="94"/>
      <c r="F168" s="149"/>
      <c r="G168" s="310">
        <v>3</v>
      </c>
      <c r="H168" s="311">
        <v>2002</v>
      </c>
      <c r="I168" s="312">
        <v>2002</v>
      </c>
      <c r="J168" s="312">
        <v>2002</v>
      </c>
      <c r="K168" s="454"/>
      <c r="L168" s="314"/>
      <c r="M168" s="315"/>
      <c r="N168" s="315"/>
      <c r="O168" s="316"/>
      <c r="P168" s="317"/>
      <c r="Q168" s="258"/>
      <c r="R168" s="258"/>
      <c r="S168" s="258"/>
      <c r="T168" s="318"/>
      <c r="U168" s="317"/>
      <c r="V168" s="315"/>
      <c r="W168" s="316"/>
      <c r="X168" s="315"/>
      <c r="Y168" s="315"/>
      <c r="Z168" s="315"/>
      <c r="AA168" s="315"/>
      <c r="AB168" s="315"/>
      <c r="AC168" s="258"/>
      <c r="AD168" s="258"/>
      <c r="AE168" s="315"/>
      <c r="AF168" s="314"/>
      <c r="AG168" s="316"/>
      <c r="AH168" s="315"/>
      <c r="AI168" s="316"/>
    </row>
    <row r="169" spans="1:35" s="20" customFormat="1" ht="15.75" hidden="1" customHeight="1" outlineLevel="1">
      <c r="A169" s="31"/>
      <c r="B169" s="31"/>
      <c r="C169" s="94"/>
      <c r="D169" s="94"/>
      <c r="E169" s="94"/>
      <c r="F169" s="149"/>
      <c r="G169" s="310">
        <v>4</v>
      </c>
      <c r="H169" s="311">
        <v>2002</v>
      </c>
      <c r="I169" s="312">
        <v>2002</v>
      </c>
      <c r="J169" s="312">
        <v>2003</v>
      </c>
      <c r="K169" s="454"/>
      <c r="L169" s="314"/>
      <c r="M169" s="315"/>
      <c r="N169" s="315"/>
      <c r="O169" s="316"/>
      <c r="P169" s="317"/>
      <c r="Q169" s="258"/>
      <c r="R169" s="258"/>
      <c r="S169" s="258"/>
      <c r="T169" s="318"/>
      <c r="U169" s="317"/>
      <c r="V169" s="315"/>
      <c r="W169" s="316"/>
      <c r="X169" s="315"/>
      <c r="Y169" s="315"/>
      <c r="Z169" s="315"/>
      <c r="AA169" s="315"/>
      <c r="AB169" s="319"/>
      <c r="AC169" s="258"/>
      <c r="AD169" s="258"/>
      <c r="AE169" s="315"/>
      <c r="AF169" s="314"/>
      <c r="AG169" s="316"/>
      <c r="AH169" s="315"/>
      <c r="AI169" s="316"/>
    </row>
    <row r="170" spans="1:35" s="20" customFormat="1" ht="15.75" hidden="1" customHeight="1" outlineLevel="1">
      <c r="A170" s="31"/>
      <c r="B170" s="31"/>
      <c r="C170" s="94"/>
      <c r="D170" s="94"/>
      <c r="E170" s="94"/>
      <c r="F170" s="149"/>
      <c r="G170" s="310">
        <v>5</v>
      </c>
      <c r="H170" s="311">
        <v>2002</v>
      </c>
      <c r="I170" s="312">
        <v>2002</v>
      </c>
      <c r="J170" s="312">
        <v>2003</v>
      </c>
      <c r="K170" s="454"/>
      <c r="L170" s="314"/>
      <c r="M170" s="315"/>
      <c r="N170" s="315"/>
      <c r="O170" s="316"/>
      <c r="P170" s="317"/>
      <c r="Q170" s="258"/>
      <c r="R170" s="258"/>
      <c r="S170" s="258"/>
      <c r="T170" s="318"/>
      <c r="U170" s="317"/>
      <c r="V170" s="315"/>
      <c r="W170" s="316"/>
      <c r="X170" s="315"/>
      <c r="Y170" s="315"/>
      <c r="Z170" s="315"/>
      <c r="AA170" s="315"/>
      <c r="AB170" s="319"/>
      <c r="AC170" s="258"/>
      <c r="AD170" s="258"/>
      <c r="AE170" s="315"/>
      <c r="AF170" s="314"/>
      <c r="AG170" s="316"/>
      <c r="AH170" s="315"/>
      <c r="AI170" s="316"/>
    </row>
    <row r="171" spans="1:35" s="20" customFormat="1" ht="15.75" hidden="1" customHeight="1" outlineLevel="1">
      <c r="A171" s="31"/>
      <c r="B171" s="31"/>
      <c r="C171" s="94"/>
      <c r="D171" s="94"/>
      <c r="E171" s="94"/>
      <c r="F171" s="149"/>
      <c r="G171" s="310">
        <v>6</v>
      </c>
      <c r="H171" s="311">
        <v>2002</v>
      </c>
      <c r="I171" s="312">
        <v>2002</v>
      </c>
      <c r="J171" s="312">
        <v>2003</v>
      </c>
      <c r="K171" s="454"/>
      <c r="L171" s="314"/>
      <c r="M171" s="315"/>
      <c r="N171" s="315"/>
      <c r="O171" s="316"/>
      <c r="P171" s="317"/>
      <c r="Q171" s="258"/>
      <c r="R171" s="258"/>
      <c r="S171" s="258"/>
      <c r="T171" s="318"/>
      <c r="U171" s="317"/>
      <c r="V171" s="315"/>
      <c r="W171" s="316"/>
      <c r="X171" s="315"/>
      <c r="Y171" s="315"/>
      <c r="Z171" s="315"/>
      <c r="AA171" s="315"/>
      <c r="AB171" s="319"/>
      <c r="AC171" s="258"/>
      <c r="AD171" s="258"/>
      <c r="AE171" s="315"/>
      <c r="AF171" s="314"/>
      <c r="AG171" s="316"/>
      <c r="AH171" s="315"/>
      <c r="AI171" s="316"/>
    </row>
    <row r="172" spans="1:35" s="20" customFormat="1" ht="15.75" hidden="1" customHeight="1" outlineLevel="1">
      <c r="A172" s="31"/>
      <c r="B172" s="31"/>
      <c r="C172" s="94"/>
      <c r="D172" s="94"/>
      <c r="E172" s="94"/>
      <c r="F172" s="149"/>
      <c r="G172" s="310">
        <v>7</v>
      </c>
      <c r="H172" s="311">
        <v>2002</v>
      </c>
      <c r="I172" s="312">
        <v>2003</v>
      </c>
      <c r="J172" s="312">
        <v>2003</v>
      </c>
      <c r="K172" s="454"/>
      <c r="L172" s="314"/>
      <c r="M172" s="315"/>
      <c r="N172" s="315"/>
      <c r="O172" s="316"/>
      <c r="P172" s="317"/>
      <c r="Q172" s="258"/>
      <c r="R172" s="258"/>
      <c r="S172" s="258"/>
      <c r="T172" s="318"/>
      <c r="U172" s="317"/>
      <c r="V172" s="315"/>
      <c r="W172" s="316"/>
      <c r="X172" s="315"/>
      <c r="Y172" s="315"/>
      <c r="Z172" s="315"/>
      <c r="AA172" s="315"/>
      <c r="AB172" s="319"/>
      <c r="AC172" s="258"/>
      <c r="AD172" s="258"/>
      <c r="AE172" s="315"/>
      <c r="AF172" s="314"/>
      <c r="AG172" s="316"/>
      <c r="AH172" s="315"/>
      <c r="AI172" s="316"/>
    </row>
    <row r="173" spans="1:35" s="20" customFormat="1" ht="15.75" hidden="1" customHeight="1" outlineLevel="1">
      <c r="A173" s="31"/>
      <c r="B173" s="31"/>
      <c r="C173" s="94"/>
      <c r="D173" s="94"/>
      <c r="E173" s="94"/>
      <c r="F173" s="149"/>
      <c r="G173" s="310">
        <v>8</v>
      </c>
      <c r="H173" s="311">
        <v>2002</v>
      </c>
      <c r="I173" s="312">
        <v>2003</v>
      </c>
      <c r="J173" s="312">
        <v>2003</v>
      </c>
      <c r="K173" s="454"/>
      <c r="L173" s="314"/>
      <c r="M173" s="315"/>
      <c r="N173" s="315"/>
      <c r="O173" s="316"/>
      <c r="P173" s="317"/>
      <c r="Q173" s="258"/>
      <c r="R173" s="258"/>
      <c r="S173" s="258"/>
      <c r="T173" s="318"/>
      <c r="U173" s="317"/>
      <c r="V173" s="315"/>
      <c r="W173" s="316"/>
      <c r="X173" s="315"/>
      <c r="Y173" s="315"/>
      <c r="Z173" s="315"/>
      <c r="AA173" s="315"/>
      <c r="AB173" s="319"/>
      <c r="AC173" s="258"/>
      <c r="AD173" s="258"/>
      <c r="AE173" s="315"/>
      <c r="AF173" s="314"/>
      <c r="AG173" s="316"/>
      <c r="AH173" s="315"/>
      <c r="AI173" s="316"/>
    </row>
    <row r="174" spans="1:35" s="20" customFormat="1" ht="15.75" hidden="1" customHeight="1" outlineLevel="1">
      <c r="A174" s="31"/>
      <c r="B174" s="31"/>
      <c r="C174" s="94"/>
      <c r="D174" s="94"/>
      <c r="E174" s="94"/>
      <c r="F174" s="149"/>
      <c r="G174" s="310">
        <v>9</v>
      </c>
      <c r="H174" s="311">
        <v>2002</v>
      </c>
      <c r="I174" s="312">
        <v>2003</v>
      </c>
      <c r="J174" s="312">
        <v>2003</v>
      </c>
      <c r="K174" s="454"/>
      <c r="L174" s="314"/>
      <c r="M174" s="315"/>
      <c r="N174" s="315"/>
      <c r="O174" s="316"/>
      <c r="P174" s="317"/>
      <c r="Q174" s="258"/>
      <c r="R174" s="258"/>
      <c r="S174" s="258"/>
      <c r="T174" s="318"/>
      <c r="U174" s="317"/>
      <c r="V174" s="315"/>
      <c r="W174" s="316"/>
      <c r="X174" s="315"/>
      <c r="Y174" s="315"/>
      <c r="Z174" s="315"/>
      <c r="AA174" s="315"/>
      <c r="AB174" s="319"/>
      <c r="AC174" s="258"/>
      <c r="AD174" s="258"/>
      <c r="AE174" s="315"/>
      <c r="AF174" s="314"/>
      <c r="AG174" s="316"/>
      <c r="AH174" s="315"/>
      <c r="AI174" s="316"/>
    </row>
    <row r="175" spans="1:35" s="20" customFormat="1" ht="15.75" hidden="1" customHeight="1" outlineLevel="1">
      <c r="A175" s="31"/>
      <c r="B175" s="31"/>
      <c r="C175" s="94"/>
      <c r="D175" s="94"/>
      <c r="E175" s="94"/>
      <c r="F175" s="149"/>
      <c r="G175" s="310">
        <v>10</v>
      </c>
      <c r="H175" s="311">
        <v>2002</v>
      </c>
      <c r="I175" s="312">
        <v>2003</v>
      </c>
      <c r="J175" s="312">
        <v>2003</v>
      </c>
      <c r="K175" s="454"/>
      <c r="L175" s="314"/>
      <c r="M175" s="315"/>
      <c r="N175" s="315"/>
      <c r="O175" s="316"/>
      <c r="P175" s="317"/>
      <c r="Q175" s="258"/>
      <c r="R175" s="258"/>
      <c r="S175" s="258"/>
      <c r="T175" s="318"/>
      <c r="U175" s="317"/>
      <c r="V175" s="315"/>
      <c r="W175" s="316"/>
      <c r="X175" s="315"/>
      <c r="Y175" s="315"/>
      <c r="Z175" s="315"/>
      <c r="AA175" s="315"/>
      <c r="AB175" s="319"/>
      <c r="AC175" s="258"/>
      <c r="AD175" s="258"/>
      <c r="AE175" s="315"/>
      <c r="AF175" s="314"/>
      <c r="AG175" s="316"/>
      <c r="AH175" s="315"/>
      <c r="AI175" s="316"/>
    </row>
    <row r="176" spans="1:35" s="20" customFormat="1" ht="15.75" hidden="1" customHeight="1" outlineLevel="1">
      <c r="A176" s="31"/>
      <c r="B176" s="31"/>
      <c r="C176" s="94"/>
      <c r="D176" s="94"/>
      <c r="E176" s="94"/>
      <c r="F176" s="149"/>
      <c r="G176" s="310">
        <v>11</v>
      </c>
      <c r="H176" s="311">
        <v>2002</v>
      </c>
      <c r="I176" s="312">
        <v>2003</v>
      </c>
      <c r="J176" s="312">
        <v>2003</v>
      </c>
      <c r="K176" s="454"/>
      <c r="L176" s="314"/>
      <c r="M176" s="315"/>
      <c r="N176" s="315"/>
      <c r="O176" s="316"/>
      <c r="P176" s="317"/>
      <c r="Q176" s="258"/>
      <c r="R176" s="258"/>
      <c r="S176" s="258"/>
      <c r="T176" s="318"/>
      <c r="U176" s="317"/>
      <c r="V176" s="258"/>
      <c r="W176" s="318"/>
      <c r="X176" s="315"/>
      <c r="Y176" s="315"/>
      <c r="Z176" s="315"/>
      <c r="AA176" s="315"/>
      <c r="AB176" s="319"/>
      <c r="AC176" s="258"/>
      <c r="AD176" s="258"/>
      <c r="AE176" s="315"/>
      <c r="AF176" s="314"/>
      <c r="AG176" s="316"/>
      <c r="AH176" s="315"/>
      <c r="AI176" s="316"/>
    </row>
    <row r="177" spans="1:35" s="20" customFormat="1" ht="15.75" hidden="1" customHeight="1" outlineLevel="1">
      <c r="A177" s="31"/>
      <c r="B177" s="31"/>
      <c r="C177" s="94"/>
      <c r="D177" s="94"/>
      <c r="E177" s="94"/>
      <c r="F177" s="149"/>
      <c r="G177" s="310">
        <v>12</v>
      </c>
      <c r="H177" s="311">
        <v>2002</v>
      </c>
      <c r="I177" s="312">
        <v>2003</v>
      </c>
      <c r="J177" s="312">
        <v>2003</v>
      </c>
      <c r="K177" s="454"/>
      <c r="L177" s="314"/>
      <c r="M177" s="315"/>
      <c r="N177" s="315"/>
      <c r="O177" s="316"/>
      <c r="P177" s="317"/>
      <c r="Q177" s="258"/>
      <c r="R177" s="258"/>
      <c r="S177" s="258"/>
      <c r="T177" s="318"/>
      <c r="U177" s="317"/>
      <c r="V177" s="258"/>
      <c r="W177" s="318"/>
      <c r="X177" s="315"/>
      <c r="Y177" s="315"/>
      <c r="Z177" s="315"/>
      <c r="AA177" s="315"/>
      <c r="AB177" s="319"/>
      <c r="AC177" s="258"/>
      <c r="AD177" s="258"/>
      <c r="AE177" s="315"/>
      <c r="AF177" s="314"/>
      <c r="AG177" s="316"/>
      <c r="AH177" s="315"/>
      <c r="AI177" s="316"/>
    </row>
    <row r="178" spans="1:35" s="20" customFormat="1" ht="15.75" hidden="1" customHeight="1" outlineLevel="1">
      <c r="A178" s="31"/>
      <c r="B178" s="31"/>
      <c r="C178" s="94"/>
      <c r="D178" s="94"/>
      <c r="E178" s="94"/>
      <c r="F178" s="149"/>
      <c r="G178" s="310">
        <v>1</v>
      </c>
      <c r="H178" s="311">
        <v>2003</v>
      </c>
      <c r="I178" s="312">
        <v>2003</v>
      </c>
      <c r="J178" s="312">
        <v>2003</v>
      </c>
      <c r="K178" s="454"/>
      <c r="L178" s="314"/>
      <c r="M178" s="315"/>
      <c r="N178" s="315"/>
      <c r="O178" s="316"/>
      <c r="P178" s="317"/>
      <c r="Q178" s="258"/>
      <c r="R178" s="258"/>
      <c r="S178" s="258"/>
      <c r="T178" s="318"/>
      <c r="U178" s="317"/>
      <c r="V178" s="258"/>
      <c r="W178" s="318"/>
      <c r="X178" s="315"/>
      <c r="Y178" s="315"/>
      <c r="Z178" s="315"/>
      <c r="AA178" s="315"/>
      <c r="AB178" s="319"/>
      <c r="AC178" s="258"/>
      <c r="AD178" s="258"/>
      <c r="AE178" s="315"/>
      <c r="AF178" s="314"/>
      <c r="AG178" s="316"/>
      <c r="AH178" s="315"/>
      <c r="AI178" s="316"/>
    </row>
    <row r="179" spans="1:35" s="20" customFormat="1" ht="15.75" hidden="1" customHeight="1" outlineLevel="1">
      <c r="A179" s="31"/>
      <c r="B179" s="31"/>
      <c r="C179" s="94"/>
      <c r="D179" s="94"/>
      <c r="E179" s="94"/>
      <c r="F179" s="149"/>
      <c r="G179" s="310">
        <v>2</v>
      </c>
      <c r="H179" s="311">
        <v>2003</v>
      </c>
      <c r="I179" s="312">
        <v>2003</v>
      </c>
      <c r="J179" s="312">
        <v>2003</v>
      </c>
      <c r="K179" s="454"/>
      <c r="L179" s="314"/>
      <c r="M179" s="315"/>
      <c r="N179" s="315"/>
      <c r="O179" s="316"/>
      <c r="P179" s="317"/>
      <c r="Q179" s="258"/>
      <c r="R179" s="258"/>
      <c r="S179" s="258"/>
      <c r="T179" s="318"/>
      <c r="U179" s="317"/>
      <c r="V179" s="258"/>
      <c r="W179" s="318"/>
      <c r="X179" s="315"/>
      <c r="Y179" s="315"/>
      <c r="Z179" s="315"/>
      <c r="AA179" s="315"/>
      <c r="AB179" s="319"/>
      <c r="AC179" s="258"/>
      <c r="AD179" s="258"/>
      <c r="AE179" s="315"/>
      <c r="AF179" s="314"/>
      <c r="AG179" s="316"/>
      <c r="AH179" s="315"/>
      <c r="AI179" s="316"/>
    </row>
    <row r="180" spans="1:35" s="20" customFormat="1" ht="15.75" hidden="1" customHeight="1" outlineLevel="1">
      <c r="A180" s="31"/>
      <c r="B180" s="31"/>
      <c r="C180" s="94"/>
      <c r="D180" s="94"/>
      <c r="E180" s="94"/>
      <c r="F180" s="149"/>
      <c r="G180" s="310">
        <v>3</v>
      </c>
      <c r="H180" s="311">
        <v>2003</v>
      </c>
      <c r="I180" s="312">
        <v>2003</v>
      </c>
      <c r="J180" s="312">
        <v>2003</v>
      </c>
      <c r="K180" s="454"/>
      <c r="L180" s="314"/>
      <c r="M180" s="315"/>
      <c r="N180" s="315"/>
      <c r="O180" s="316"/>
      <c r="P180" s="317"/>
      <c r="Q180" s="258"/>
      <c r="R180" s="258"/>
      <c r="S180" s="258"/>
      <c r="T180" s="318"/>
      <c r="U180" s="317"/>
      <c r="V180" s="258"/>
      <c r="W180" s="318"/>
      <c r="X180" s="315"/>
      <c r="Y180" s="315"/>
      <c r="Z180" s="315"/>
      <c r="AA180" s="315"/>
      <c r="AB180" s="319"/>
      <c r="AC180" s="258"/>
      <c r="AD180" s="258"/>
      <c r="AE180" s="315"/>
      <c r="AF180" s="314"/>
      <c r="AG180" s="316"/>
      <c r="AH180" s="315"/>
      <c r="AI180" s="316"/>
    </row>
    <row r="181" spans="1:35" s="20" customFormat="1" ht="15.75" hidden="1" customHeight="1" outlineLevel="1">
      <c r="A181" s="31"/>
      <c r="B181" s="31"/>
      <c r="C181" s="94"/>
      <c r="D181" s="94"/>
      <c r="E181" s="94"/>
      <c r="F181" s="149"/>
      <c r="G181" s="310">
        <v>4</v>
      </c>
      <c r="H181" s="311">
        <v>2003</v>
      </c>
      <c r="I181" s="312">
        <v>2003</v>
      </c>
      <c r="J181" s="312">
        <v>2004</v>
      </c>
      <c r="K181" s="454"/>
      <c r="L181" s="314"/>
      <c r="M181" s="315"/>
      <c r="N181" s="315"/>
      <c r="O181" s="316"/>
      <c r="P181" s="317"/>
      <c r="Q181" s="258"/>
      <c r="R181" s="258"/>
      <c r="S181" s="258"/>
      <c r="T181" s="318"/>
      <c r="U181" s="317"/>
      <c r="V181" s="258"/>
      <c r="W181" s="318"/>
      <c r="X181" s="315"/>
      <c r="Y181" s="315"/>
      <c r="Z181" s="315"/>
      <c r="AA181" s="315"/>
      <c r="AB181" s="319"/>
      <c r="AC181" s="258"/>
      <c r="AD181" s="258"/>
      <c r="AE181" s="315"/>
      <c r="AF181" s="314"/>
      <c r="AG181" s="316"/>
      <c r="AH181" s="315"/>
      <c r="AI181" s="316"/>
    </row>
    <row r="182" spans="1:35" s="20" customFormat="1" ht="15.75" hidden="1" customHeight="1" outlineLevel="1">
      <c r="A182" s="31"/>
      <c r="B182" s="31"/>
      <c r="C182" s="94"/>
      <c r="D182" s="94"/>
      <c r="E182" s="94"/>
      <c r="F182" s="149"/>
      <c r="G182" s="310">
        <v>5</v>
      </c>
      <c r="H182" s="311">
        <v>2003</v>
      </c>
      <c r="I182" s="312">
        <v>2003</v>
      </c>
      <c r="J182" s="312">
        <v>2004</v>
      </c>
      <c r="K182" s="454"/>
      <c r="L182" s="314"/>
      <c r="M182" s="315"/>
      <c r="N182" s="315"/>
      <c r="O182" s="316"/>
      <c r="P182" s="317"/>
      <c r="Q182" s="258"/>
      <c r="R182" s="258"/>
      <c r="S182" s="258"/>
      <c r="T182" s="318"/>
      <c r="U182" s="317"/>
      <c r="V182" s="258"/>
      <c r="W182" s="318"/>
      <c r="X182" s="315"/>
      <c r="Y182" s="315"/>
      <c r="Z182" s="315"/>
      <c r="AA182" s="315"/>
      <c r="AB182" s="319"/>
      <c r="AC182" s="258"/>
      <c r="AD182" s="258"/>
      <c r="AE182" s="315"/>
      <c r="AF182" s="314"/>
      <c r="AG182" s="316"/>
      <c r="AH182" s="315"/>
      <c r="AI182" s="316"/>
    </row>
    <row r="183" spans="1:35" s="20" customFormat="1" ht="15.75" hidden="1" customHeight="1" outlineLevel="1">
      <c r="A183" s="31"/>
      <c r="B183" s="31"/>
      <c r="C183" s="94"/>
      <c r="D183" s="94"/>
      <c r="E183" s="94"/>
      <c r="F183" s="149"/>
      <c r="G183" s="310">
        <v>6</v>
      </c>
      <c r="H183" s="311">
        <v>2003</v>
      </c>
      <c r="I183" s="312">
        <v>2003</v>
      </c>
      <c r="J183" s="312">
        <v>2004</v>
      </c>
      <c r="K183" s="454"/>
      <c r="L183" s="314"/>
      <c r="M183" s="315"/>
      <c r="N183" s="315"/>
      <c r="O183" s="316"/>
      <c r="P183" s="317"/>
      <c r="Q183" s="258"/>
      <c r="R183" s="258"/>
      <c r="S183" s="258"/>
      <c r="T183" s="318"/>
      <c r="U183" s="317"/>
      <c r="V183" s="258"/>
      <c r="W183" s="318"/>
      <c r="X183" s="315"/>
      <c r="Y183" s="315"/>
      <c r="Z183" s="315"/>
      <c r="AA183" s="315"/>
      <c r="AB183" s="319"/>
      <c r="AC183" s="258"/>
      <c r="AD183" s="258"/>
      <c r="AE183" s="315"/>
      <c r="AF183" s="314"/>
      <c r="AG183" s="316"/>
      <c r="AH183" s="315"/>
      <c r="AI183" s="316"/>
    </row>
    <row r="184" spans="1:35" s="20" customFormat="1" ht="15.75" hidden="1" customHeight="1" outlineLevel="1">
      <c r="A184" s="31"/>
      <c r="B184" s="31"/>
      <c r="C184" s="94"/>
      <c r="D184" s="94"/>
      <c r="E184" s="94"/>
      <c r="F184" s="149"/>
      <c r="G184" s="310">
        <v>7</v>
      </c>
      <c r="H184" s="311">
        <v>2003</v>
      </c>
      <c r="I184" s="312">
        <v>2004</v>
      </c>
      <c r="J184" s="312">
        <v>2004</v>
      </c>
      <c r="K184" s="454"/>
      <c r="L184" s="314"/>
      <c r="M184" s="315"/>
      <c r="N184" s="315"/>
      <c r="O184" s="316"/>
      <c r="P184" s="317"/>
      <c r="Q184" s="258"/>
      <c r="R184" s="258"/>
      <c r="S184" s="258"/>
      <c r="T184" s="318"/>
      <c r="U184" s="317"/>
      <c r="V184" s="258"/>
      <c r="W184" s="318"/>
      <c r="X184" s="315"/>
      <c r="Y184" s="315"/>
      <c r="Z184" s="315"/>
      <c r="AA184" s="315"/>
      <c r="AB184" s="319"/>
      <c r="AC184" s="258"/>
      <c r="AD184" s="258"/>
      <c r="AE184" s="315"/>
      <c r="AF184" s="314"/>
      <c r="AG184" s="316"/>
      <c r="AH184" s="315"/>
      <c r="AI184" s="316"/>
    </row>
    <row r="185" spans="1:35" s="20" customFormat="1" ht="15.75" hidden="1" customHeight="1" outlineLevel="1">
      <c r="A185" s="31"/>
      <c r="B185" s="31"/>
      <c r="C185" s="94"/>
      <c r="D185" s="94"/>
      <c r="E185" s="94"/>
      <c r="F185" s="149"/>
      <c r="G185" s="310">
        <v>8</v>
      </c>
      <c r="H185" s="311">
        <v>2003</v>
      </c>
      <c r="I185" s="312">
        <v>2004</v>
      </c>
      <c r="J185" s="312">
        <v>2004</v>
      </c>
      <c r="K185" s="454"/>
      <c r="L185" s="314"/>
      <c r="M185" s="315"/>
      <c r="N185" s="315"/>
      <c r="O185" s="316"/>
      <c r="P185" s="317"/>
      <c r="Q185" s="258"/>
      <c r="R185" s="258"/>
      <c r="S185" s="258"/>
      <c r="T185" s="318"/>
      <c r="U185" s="317"/>
      <c r="V185" s="258"/>
      <c r="W185" s="318"/>
      <c r="X185" s="315"/>
      <c r="Y185" s="315"/>
      <c r="Z185" s="315"/>
      <c r="AA185" s="315"/>
      <c r="AB185" s="319"/>
      <c r="AC185" s="258"/>
      <c r="AD185" s="258"/>
      <c r="AE185" s="315"/>
      <c r="AF185" s="314"/>
      <c r="AG185" s="316"/>
      <c r="AH185" s="315"/>
      <c r="AI185" s="316"/>
    </row>
    <row r="186" spans="1:35" s="20" customFormat="1" ht="15.75" hidden="1" customHeight="1" outlineLevel="1">
      <c r="A186" s="31"/>
      <c r="B186" s="31"/>
      <c r="C186" s="94"/>
      <c r="D186" s="94"/>
      <c r="E186" s="94"/>
      <c r="F186" s="149"/>
      <c r="G186" s="310">
        <v>9</v>
      </c>
      <c r="H186" s="311">
        <v>2003</v>
      </c>
      <c r="I186" s="312">
        <v>2004</v>
      </c>
      <c r="J186" s="312">
        <v>2004</v>
      </c>
      <c r="K186" s="454"/>
      <c r="L186" s="314"/>
      <c r="M186" s="315"/>
      <c r="N186" s="315"/>
      <c r="O186" s="316"/>
      <c r="P186" s="317"/>
      <c r="Q186" s="258"/>
      <c r="R186" s="258"/>
      <c r="S186" s="258"/>
      <c r="T186" s="318"/>
      <c r="U186" s="317"/>
      <c r="V186" s="258"/>
      <c r="W186" s="318"/>
      <c r="X186" s="315"/>
      <c r="Y186" s="315"/>
      <c r="Z186" s="315"/>
      <c r="AA186" s="315"/>
      <c r="AB186" s="319"/>
      <c r="AC186" s="258"/>
      <c r="AD186" s="258"/>
      <c r="AE186" s="315"/>
      <c r="AF186" s="314"/>
      <c r="AG186" s="316"/>
      <c r="AH186" s="315"/>
      <c r="AI186" s="316"/>
    </row>
    <row r="187" spans="1:35" s="20" customFormat="1" ht="15.75" hidden="1" customHeight="1" outlineLevel="1">
      <c r="A187" s="31"/>
      <c r="B187" s="31"/>
      <c r="C187" s="94"/>
      <c r="D187" s="94"/>
      <c r="E187" s="94"/>
      <c r="F187" s="149"/>
      <c r="G187" s="310">
        <v>10</v>
      </c>
      <c r="H187" s="311">
        <v>2003</v>
      </c>
      <c r="I187" s="312">
        <v>2004</v>
      </c>
      <c r="J187" s="312">
        <v>2004</v>
      </c>
      <c r="K187" s="454"/>
      <c r="L187" s="314"/>
      <c r="M187" s="315"/>
      <c r="N187" s="315"/>
      <c r="O187" s="316"/>
      <c r="P187" s="317"/>
      <c r="Q187" s="258"/>
      <c r="R187" s="258"/>
      <c r="S187" s="258"/>
      <c r="T187" s="318"/>
      <c r="U187" s="317"/>
      <c r="V187" s="258"/>
      <c r="W187" s="318"/>
      <c r="X187" s="315"/>
      <c r="Y187" s="315"/>
      <c r="Z187" s="315"/>
      <c r="AA187" s="315"/>
      <c r="AB187" s="319"/>
      <c r="AC187" s="258"/>
      <c r="AD187" s="258"/>
      <c r="AE187" s="315"/>
      <c r="AF187" s="314"/>
      <c r="AG187" s="316"/>
      <c r="AH187" s="315"/>
      <c r="AI187" s="316"/>
    </row>
    <row r="188" spans="1:35" s="20" customFormat="1" ht="15.75" hidden="1" customHeight="1" outlineLevel="1">
      <c r="A188" s="31"/>
      <c r="B188" s="31"/>
      <c r="C188" s="94"/>
      <c r="D188" s="94"/>
      <c r="E188" s="94"/>
      <c r="F188" s="149"/>
      <c r="G188" s="310">
        <v>11</v>
      </c>
      <c r="H188" s="311">
        <v>2003</v>
      </c>
      <c r="I188" s="312">
        <v>2004</v>
      </c>
      <c r="J188" s="312">
        <v>2004</v>
      </c>
      <c r="K188" s="454"/>
      <c r="L188" s="314"/>
      <c r="M188" s="315"/>
      <c r="N188" s="315"/>
      <c r="O188" s="316"/>
      <c r="P188" s="317"/>
      <c r="Q188" s="258"/>
      <c r="R188" s="258"/>
      <c r="S188" s="258"/>
      <c r="T188" s="318"/>
      <c r="U188" s="317"/>
      <c r="V188" s="258"/>
      <c r="W188" s="318"/>
      <c r="X188" s="315"/>
      <c r="Y188" s="315"/>
      <c r="Z188" s="315"/>
      <c r="AA188" s="315"/>
      <c r="AB188" s="319"/>
      <c r="AC188" s="258"/>
      <c r="AD188" s="258"/>
      <c r="AE188" s="315"/>
      <c r="AF188" s="314"/>
      <c r="AG188" s="316"/>
      <c r="AH188" s="315"/>
      <c r="AI188" s="316"/>
    </row>
    <row r="189" spans="1:35" s="20" customFormat="1" ht="15.75" hidden="1" customHeight="1" outlineLevel="1">
      <c r="A189" s="31"/>
      <c r="B189" s="31"/>
      <c r="C189" s="94"/>
      <c r="D189" s="94"/>
      <c r="E189" s="94"/>
      <c r="F189" s="149"/>
      <c r="G189" s="310">
        <v>12</v>
      </c>
      <c r="H189" s="311">
        <v>2003</v>
      </c>
      <c r="I189" s="312">
        <v>2004</v>
      </c>
      <c r="J189" s="312">
        <v>2004</v>
      </c>
      <c r="K189" s="454"/>
      <c r="L189" s="314"/>
      <c r="M189" s="315"/>
      <c r="N189" s="315"/>
      <c r="O189" s="316"/>
      <c r="P189" s="317"/>
      <c r="Q189" s="258"/>
      <c r="R189" s="258"/>
      <c r="S189" s="258"/>
      <c r="T189" s="318"/>
      <c r="U189" s="317"/>
      <c r="V189" s="258"/>
      <c r="W189" s="318"/>
      <c r="X189" s="315"/>
      <c r="Y189" s="315"/>
      <c r="Z189" s="315"/>
      <c r="AA189" s="315"/>
      <c r="AB189" s="319"/>
      <c r="AC189" s="258"/>
      <c r="AD189" s="258"/>
      <c r="AE189" s="315"/>
      <c r="AF189" s="314"/>
      <c r="AG189" s="316"/>
      <c r="AH189" s="315"/>
      <c r="AI189" s="316"/>
    </row>
    <row r="190" spans="1:35" s="20" customFormat="1" ht="15.75" hidden="1" customHeight="1" outlineLevel="1">
      <c r="A190" s="31"/>
      <c r="B190" s="31"/>
      <c r="C190" s="94"/>
      <c r="D190" s="94"/>
      <c r="E190" s="94"/>
      <c r="F190" s="149"/>
      <c r="G190" s="310">
        <v>1</v>
      </c>
      <c r="H190" s="311">
        <v>2004</v>
      </c>
      <c r="I190" s="312">
        <v>2004</v>
      </c>
      <c r="J190" s="312">
        <v>2004</v>
      </c>
      <c r="K190" s="454"/>
      <c r="L190" s="314"/>
      <c r="M190" s="315"/>
      <c r="N190" s="315"/>
      <c r="O190" s="316"/>
      <c r="P190" s="317"/>
      <c r="Q190" s="258"/>
      <c r="R190" s="258"/>
      <c r="S190" s="258"/>
      <c r="T190" s="318"/>
      <c r="U190" s="317"/>
      <c r="V190" s="258"/>
      <c r="W190" s="318"/>
      <c r="X190" s="315"/>
      <c r="Y190" s="315"/>
      <c r="Z190" s="315"/>
      <c r="AA190" s="315"/>
      <c r="AB190" s="319"/>
      <c r="AC190" s="258"/>
      <c r="AD190" s="258"/>
      <c r="AE190" s="315"/>
      <c r="AF190" s="314"/>
      <c r="AG190" s="316"/>
      <c r="AH190" s="315"/>
      <c r="AI190" s="316"/>
    </row>
    <row r="191" spans="1:35" s="20" customFormat="1" ht="15.75" hidden="1" customHeight="1" outlineLevel="1">
      <c r="A191" s="31"/>
      <c r="B191" s="31"/>
      <c r="C191" s="94"/>
      <c r="D191" s="94"/>
      <c r="E191" s="94"/>
      <c r="F191" s="149"/>
      <c r="G191" s="310">
        <v>2</v>
      </c>
      <c r="H191" s="311">
        <v>2004</v>
      </c>
      <c r="I191" s="312">
        <v>2004</v>
      </c>
      <c r="J191" s="312">
        <v>2004</v>
      </c>
      <c r="K191" s="454"/>
      <c r="L191" s="314"/>
      <c r="M191" s="315"/>
      <c r="N191" s="315"/>
      <c r="O191" s="316"/>
      <c r="P191" s="317"/>
      <c r="Q191" s="258"/>
      <c r="R191" s="258"/>
      <c r="S191" s="258"/>
      <c r="T191" s="318"/>
      <c r="U191" s="317"/>
      <c r="V191" s="258"/>
      <c r="W191" s="318"/>
      <c r="X191" s="315"/>
      <c r="Y191" s="315"/>
      <c r="Z191" s="315"/>
      <c r="AA191" s="315"/>
      <c r="AB191" s="319"/>
      <c r="AC191" s="258"/>
      <c r="AD191" s="258"/>
      <c r="AE191" s="315"/>
      <c r="AF191" s="314"/>
      <c r="AG191" s="316"/>
      <c r="AH191" s="315"/>
      <c r="AI191" s="316"/>
    </row>
    <row r="192" spans="1:35" s="20" customFormat="1" ht="15.75" hidden="1" customHeight="1" outlineLevel="1">
      <c r="A192" s="31"/>
      <c r="B192" s="31"/>
      <c r="C192" s="94"/>
      <c r="D192" s="94"/>
      <c r="E192" s="94"/>
      <c r="F192" s="149"/>
      <c r="G192" s="310">
        <v>3</v>
      </c>
      <c r="H192" s="311">
        <v>2004</v>
      </c>
      <c r="I192" s="312">
        <v>2004</v>
      </c>
      <c r="J192" s="312">
        <v>2004</v>
      </c>
      <c r="K192" s="454"/>
      <c r="L192" s="314"/>
      <c r="M192" s="315"/>
      <c r="N192" s="315"/>
      <c r="O192" s="316"/>
      <c r="P192" s="317"/>
      <c r="Q192" s="258"/>
      <c r="R192" s="258"/>
      <c r="S192" s="258"/>
      <c r="T192" s="318"/>
      <c r="U192" s="317"/>
      <c r="V192" s="258"/>
      <c r="W192" s="318"/>
      <c r="X192" s="315"/>
      <c r="Y192" s="315"/>
      <c r="Z192" s="315"/>
      <c r="AA192" s="315"/>
      <c r="AB192" s="319"/>
      <c r="AC192" s="258"/>
      <c r="AD192" s="258"/>
      <c r="AE192" s="315"/>
      <c r="AF192" s="314"/>
      <c r="AG192" s="316"/>
      <c r="AH192" s="315"/>
      <c r="AI192" s="316"/>
    </row>
    <row r="193" spans="1:35" s="20" customFormat="1" ht="15.75" hidden="1" customHeight="1" outlineLevel="1">
      <c r="A193" s="31"/>
      <c r="B193" s="31"/>
      <c r="C193" s="94"/>
      <c r="D193" s="94"/>
      <c r="E193" s="94"/>
      <c r="F193" s="149"/>
      <c r="G193" s="310">
        <v>4</v>
      </c>
      <c r="H193" s="311">
        <v>2004</v>
      </c>
      <c r="I193" s="312">
        <v>2004</v>
      </c>
      <c r="J193" s="312">
        <v>2005</v>
      </c>
      <c r="K193" s="454"/>
      <c r="L193" s="314"/>
      <c r="M193" s="315"/>
      <c r="N193" s="315"/>
      <c r="O193" s="316"/>
      <c r="P193" s="317"/>
      <c r="Q193" s="258"/>
      <c r="R193" s="258"/>
      <c r="S193" s="258"/>
      <c r="T193" s="318"/>
      <c r="U193" s="317"/>
      <c r="V193" s="258"/>
      <c r="W193" s="318"/>
      <c r="X193" s="315"/>
      <c r="Y193" s="315"/>
      <c r="Z193" s="315"/>
      <c r="AA193" s="315"/>
      <c r="AB193" s="319"/>
      <c r="AC193" s="258"/>
      <c r="AD193" s="258"/>
      <c r="AE193" s="315"/>
      <c r="AF193" s="314"/>
      <c r="AG193" s="316"/>
      <c r="AH193" s="315"/>
      <c r="AI193" s="316"/>
    </row>
    <row r="194" spans="1:35" s="20" customFormat="1" ht="15.75" hidden="1" customHeight="1" outlineLevel="1">
      <c r="A194" s="31"/>
      <c r="B194" s="31"/>
      <c r="C194" s="94"/>
      <c r="D194" s="94"/>
      <c r="E194" s="94"/>
      <c r="F194" s="149"/>
      <c r="G194" s="310">
        <v>5</v>
      </c>
      <c r="H194" s="311">
        <v>2004</v>
      </c>
      <c r="I194" s="312">
        <v>2004</v>
      </c>
      <c r="J194" s="312">
        <v>2005</v>
      </c>
      <c r="K194" s="454"/>
      <c r="L194" s="314"/>
      <c r="M194" s="315"/>
      <c r="N194" s="315"/>
      <c r="O194" s="316"/>
      <c r="P194" s="317"/>
      <c r="Q194" s="258"/>
      <c r="R194" s="258"/>
      <c r="S194" s="258"/>
      <c r="T194" s="318"/>
      <c r="U194" s="317"/>
      <c r="V194" s="258"/>
      <c r="W194" s="318"/>
      <c r="X194" s="315"/>
      <c r="Y194" s="315"/>
      <c r="Z194" s="315"/>
      <c r="AA194" s="315"/>
      <c r="AB194" s="319"/>
      <c r="AC194" s="258"/>
      <c r="AD194" s="258"/>
      <c r="AE194" s="315"/>
      <c r="AF194" s="314"/>
      <c r="AG194" s="316"/>
      <c r="AH194" s="315"/>
      <c r="AI194" s="316"/>
    </row>
    <row r="195" spans="1:35" s="20" customFormat="1" ht="15.75" hidden="1" customHeight="1" outlineLevel="1">
      <c r="A195" s="31"/>
      <c r="B195" s="31"/>
      <c r="C195" s="94"/>
      <c r="D195" s="94"/>
      <c r="E195" s="94"/>
      <c r="F195" s="149"/>
      <c r="G195" s="310">
        <v>6</v>
      </c>
      <c r="H195" s="311">
        <v>2004</v>
      </c>
      <c r="I195" s="312">
        <v>2004</v>
      </c>
      <c r="J195" s="312">
        <v>2005</v>
      </c>
      <c r="K195" s="454"/>
      <c r="L195" s="314"/>
      <c r="M195" s="315"/>
      <c r="N195" s="315"/>
      <c r="O195" s="316"/>
      <c r="P195" s="317"/>
      <c r="Q195" s="258"/>
      <c r="R195" s="258"/>
      <c r="S195" s="258"/>
      <c r="T195" s="318"/>
      <c r="U195" s="317"/>
      <c r="V195" s="258"/>
      <c r="W195" s="318"/>
      <c r="X195" s="315"/>
      <c r="Y195" s="315"/>
      <c r="Z195" s="315"/>
      <c r="AA195" s="315"/>
      <c r="AB195" s="319"/>
      <c r="AC195" s="258"/>
      <c r="AD195" s="258"/>
      <c r="AE195" s="315"/>
      <c r="AF195" s="314"/>
      <c r="AG195" s="316"/>
      <c r="AH195" s="315"/>
      <c r="AI195" s="316"/>
    </row>
    <row r="196" spans="1:35" s="20" customFormat="1" ht="15.75" hidden="1" customHeight="1" outlineLevel="1">
      <c r="A196" s="31"/>
      <c r="B196" s="31"/>
      <c r="C196" s="94"/>
      <c r="D196" s="94"/>
      <c r="E196" s="94"/>
      <c r="F196" s="149"/>
      <c r="G196" s="310">
        <v>7</v>
      </c>
      <c r="H196" s="311">
        <v>2004</v>
      </c>
      <c r="I196" s="312">
        <v>2005</v>
      </c>
      <c r="J196" s="312">
        <v>2005</v>
      </c>
      <c r="K196" s="454"/>
      <c r="L196" s="314"/>
      <c r="M196" s="315"/>
      <c r="N196" s="315"/>
      <c r="O196" s="316"/>
      <c r="P196" s="317"/>
      <c r="Q196" s="258"/>
      <c r="R196" s="258"/>
      <c r="S196" s="258"/>
      <c r="T196" s="318"/>
      <c r="U196" s="317"/>
      <c r="V196" s="258"/>
      <c r="W196" s="318"/>
      <c r="X196" s="315"/>
      <c r="Y196" s="315"/>
      <c r="Z196" s="315"/>
      <c r="AA196" s="315"/>
      <c r="AB196" s="319"/>
      <c r="AC196" s="258"/>
      <c r="AD196" s="258"/>
      <c r="AE196" s="315"/>
      <c r="AF196" s="314"/>
      <c r="AG196" s="316"/>
      <c r="AH196" s="315"/>
      <c r="AI196" s="316"/>
    </row>
    <row r="197" spans="1:35" s="20" customFormat="1" ht="15.75" hidden="1" customHeight="1" outlineLevel="1">
      <c r="A197" s="31"/>
      <c r="B197" s="31"/>
      <c r="C197" s="94"/>
      <c r="D197" s="94"/>
      <c r="E197" s="94"/>
      <c r="F197" s="149"/>
      <c r="G197" s="310">
        <v>8</v>
      </c>
      <c r="H197" s="311">
        <v>2004</v>
      </c>
      <c r="I197" s="312">
        <v>2005</v>
      </c>
      <c r="J197" s="312">
        <v>2005</v>
      </c>
      <c r="K197" s="454"/>
      <c r="L197" s="314"/>
      <c r="M197" s="315"/>
      <c r="N197" s="315"/>
      <c r="O197" s="316"/>
      <c r="P197" s="317"/>
      <c r="Q197" s="258"/>
      <c r="R197" s="258"/>
      <c r="S197" s="258"/>
      <c r="T197" s="318"/>
      <c r="U197" s="317"/>
      <c r="V197" s="258"/>
      <c r="W197" s="318"/>
      <c r="X197" s="315"/>
      <c r="Y197" s="315"/>
      <c r="Z197" s="315"/>
      <c r="AA197" s="315"/>
      <c r="AB197" s="319"/>
      <c r="AC197" s="258"/>
      <c r="AD197" s="258"/>
      <c r="AE197" s="315"/>
      <c r="AF197" s="314"/>
      <c r="AG197" s="316"/>
      <c r="AH197" s="315"/>
      <c r="AI197" s="316"/>
    </row>
    <row r="198" spans="1:35" s="20" customFormat="1" ht="15.75" hidden="1" customHeight="1" outlineLevel="1">
      <c r="A198" s="31"/>
      <c r="B198" s="31"/>
      <c r="C198" s="94"/>
      <c r="D198" s="94"/>
      <c r="E198" s="94"/>
      <c r="F198" s="149"/>
      <c r="G198" s="310">
        <v>9</v>
      </c>
      <c r="H198" s="311">
        <v>2004</v>
      </c>
      <c r="I198" s="312">
        <v>2005</v>
      </c>
      <c r="J198" s="312">
        <v>2005</v>
      </c>
      <c r="K198" s="454"/>
      <c r="L198" s="314"/>
      <c r="M198" s="315"/>
      <c r="N198" s="315"/>
      <c r="O198" s="316"/>
      <c r="P198" s="317"/>
      <c r="Q198" s="258"/>
      <c r="R198" s="258"/>
      <c r="S198" s="258"/>
      <c r="T198" s="318"/>
      <c r="U198" s="317"/>
      <c r="V198" s="258"/>
      <c r="W198" s="318"/>
      <c r="X198" s="315"/>
      <c r="Y198" s="315"/>
      <c r="Z198" s="315"/>
      <c r="AA198" s="315"/>
      <c r="AB198" s="319"/>
      <c r="AC198" s="258"/>
      <c r="AD198" s="258"/>
      <c r="AE198" s="315"/>
      <c r="AF198" s="314"/>
      <c r="AG198" s="316"/>
      <c r="AH198" s="315"/>
      <c r="AI198" s="316"/>
    </row>
    <row r="199" spans="1:35" s="20" customFormat="1" ht="15.75" hidden="1" customHeight="1" outlineLevel="1">
      <c r="A199" s="31"/>
      <c r="B199" s="31"/>
      <c r="C199" s="94"/>
      <c r="D199" s="94"/>
      <c r="E199" s="94"/>
      <c r="F199" s="149"/>
      <c r="G199" s="310">
        <v>10</v>
      </c>
      <c r="H199" s="311">
        <v>2004</v>
      </c>
      <c r="I199" s="312">
        <v>2005</v>
      </c>
      <c r="J199" s="312">
        <v>2005</v>
      </c>
      <c r="K199" s="454"/>
      <c r="L199" s="314"/>
      <c r="M199" s="315"/>
      <c r="N199" s="315"/>
      <c r="O199" s="316"/>
      <c r="P199" s="317"/>
      <c r="Q199" s="258"/>
      <c r="R199" s="258"/>
      <c r="S199" s="258"/>
      <c r="T199" s="318"/>
      <c r="U199" s="317"/>
      <c r="V199" s="258"/>
      <c r="W199" s="318"/>
      <c r="X199" s="315"/>
      <c r="Y199" s="315"/>
      <c r="Z199" s="315"/>
      <c r="AA199" s="315"/>
      <c r="AB199" s="319"/>
      <c r="AC199" s="258"/>
      <c r="AD199" s="258"/>
      <c r="AE199" s="315"/>
      <c r="AF199" s="314"/>
      <c r="AG199" s="316"/>
      <c r="AH199" s="315"/>
      <c r="AI199" s="316"/>
    </row>
    <row r="200" spans="1:35" s="20" customFormat="1" ht="15.75" hidden="1" customHeight="1" outlineLevel="1">
      <c r="A200" s="31"/>
      <c r="B200" s="31"/>
      <c r="C200" s="94"/>
      <c r="D200" s="94"/>
      <c r="E200" s="94"/>
      <c r="F200" s="149"/>
      <c r="G200" s="310">
        <v>11</v>
      </c>
      <c r="H200" s="311">
        <v>2004</v>
      </c>
      <c r="I200" s="312">
        <v>2005</v>
      </c>
      <c r="J200" s="312">
        <v>2005</v>
      </c>
      <c r="K200" s="454"/>
      <c r="L200" s="314"/>
      <c r="M200" s="315"/>
      <c r="N200" s="315"/>
      <c r="O200" s="316"/>
      <c r="P200" s="317"/>
      <c r="Q200" s="258"/>
      <c r="R200" s="258"/>
      <c r="S200" s="258"/>
      <c r="T200" s="318"/>
      <c r="U200" s="317"/>
      <c r="V200" s="258"/>
      <c r="W200" s="318"/>
      <c r="X200" s="315"/>
      <c r="Y200" s="315"/>
      <c r="Z200" s="315"/>
      <c r="AA200" s="315"/>
      <c r="AB200" s="319"/>
      <c r="AC200" s="258"/>
      <c r="AD200" s="315"/>
      <c r="AE200" s="315"/>
      <c r="AF200" s="314"/>
      <c r="AG200" s="316"/>
      <c r="AH200" s="315"/>
      <c r="AI200" s="316"/>
    </row>
    <row r="201" spans="1:35" s="20" customFormat="1" ht="15.75" hidden="1" customHeight="1" outlineLevel="1">
      <c r="A201" s="31"/>
      <c r="B201" s="31"/>
      <c r="C201" s="94"/>
      <c r="D201" s="94"/>
      <c r="E201" s="94"/>
      <c r="F201" s="149"/>
      <c r="G201" s="310">
        <v>12</v>
      </c>
      <c r="H201" s="311">
        <v>2004</v>
      </c>
      <c r="I201" s="312">
        <v>2005</v>
      </c>
      <c r="J201" s="312">
        <v>2005</v>
      </c>
      <c r="K201" s="454"/>
      <c r="L201" s="314"/>
      <c r="M201" s="315"/>
      <c r="N201" s="315"/>
      <c r="O201" s="316"/>
      <c r="P201" s="317"/>
      <c r="Q201" s="258"/>
      <c r="R201" s="258"/>
      <c r="S201" s="258"/>
      <c r="T201" s="318"/>
      <c r="U201" s="317"/>
      <c r="V201" s="258"/>
      <c r="W201" s="318"/>
      <c r="X201" s="315"/>
      <c r="Y201" s="315"/>
      <c r="Z201" s="315"/>
      <c r="AA201" s="315"/>
      <c r="AB201" s="319"/>
      <c r="AC201" s="258"/>
      <c r="AD201" s="315"/>
      <c r="AE201" s="315"/>
      <c r="AF201" s="314"/>
      <c r="AG201" s="316"/>
      <c r="AH201" s="315"/>
      <c r="AI201" s="316"/>
    </row>
    <row r="202" spans="1:35" s="20" customFormat="1" ht="15.75" hidden="1" customHeight="1" outlineLevel="1">
      <c r="A202" s="31"/>
      <c r="B202" s="31"/>
      <c r="C202" s="94"/>
      <c r="D202" s="94"/>
      <c r="E202" s="94"/>
      <c r="F202" s="149"/>
      <c r="G202" s="310">
        <v>1</v>
      </c>
      <c r="H202" s="311">
        <v>2005</v>
      </c>
      <c r="I202" s="312">
        <v>2005</v>
      </c>
      <c r="J202" s="312">
        <v>2005</v>
      </c>
      <c r="K202" s="455"/>
      <c r="L202" s="315"/>
      <c r="M202" s="315"/>
      <c r="N202" s="315"/>
      <c r="O202" s="316"/>
      <c r="P202" s="317"/>
      <c r="Q202" s="258"/>
      <c r="R202" s="258"/>
      <c r="S202" s="258"/>
      <c r="T202" s="318"/>
      <c r="U202" s="317"/>
      <c r="V202" s="258"/>
      <c r="W202" s="318"/>
      <c r="X202" s="315"/>
      <c r="Y202" s="315"/>
      <c r="Z202" s="315"/>
      <c r="AA202" s="315"/>
      <c r="AB202" s="319"/>
      <c r="AC202" s="258"/>
      <c r="AD202" s="315"/>
      <c r="AE202" s="315"/>
      <c r="AF202" s="315"/>
      <c r="AG202" s="316"/>
      <c r="AH202" s="315"/>
      <c r="AI202" s="316"/>
    </row>
    <row r="203" spans="1:35" s="20" customFormat="1" ht="15.75" hidden="1" customHeight="1" outlineLevel="1">
      <c r="A203" s="31"/>
      <c r="B203" s="31"/>
      <c r="C203" s="94"/>
      <c r="D203" s="94"/>
      <c r="E203" s="94"/>
      <c r="F203" s="149"/>
      <c r="G203" s="310">
        <v>2</v>
      </c>
      <c r="H203" s="311">
        <v>2005</v>
      </c>
      <c r="I203" s="312">
        <v>2005</v>
      </c>
      <c r="J203" s="312">
        <v>2005</v>
      </c>
      <c r="K203" s="455"/>
      <c r="L203" s="314"/>
      <c r="M203" s="315"/>
      <c r="N203" s="315"/>
      <c r="O203" s="316"/>
      <c r="P203" s="317"/>
      <c r="Q203" s="258"/>
      <c r="R203" s="258"/>
      <c r="S203" s="258"/>
      <c r="T203" s="318"/>
      <c r="U203" s="317"/>
      <c r="V203" s="258"/>
      <c r="W203" s="318"/>
      <c r="X203" s="315"/>
      <c r="Y203" s="315"/>
      <c r="Z203" s="315"/>
      <c r="AA203" s="315"/>
      <c r="AB203" s="319"/>
      <c r="AC203" s="258"/>
      <c r="AD203" s="315"/>
      <c r="AE203" s="315"/>
      <c r="AF203" s="314"/>
      <c r="AG203" s="316"/>
      <c r="AH203" s="315"/>
      <c r="AI203" s="316"/>
    </row>
    <row r="204" spans="1:35" s="20" customFormat="1" ht="15.75" hidden="1" customHeight="1" outlineLevel="1">
      <c r="A204" s="31"/>
      <c r="B204" s="31"/>
      <c r="C204" s="94"/>
      <c r="D204" s="94"/>
      <c r="E204" s="94"/>
      <c r="F204" s="149"/>
      <c r="G204" s="310">
        <v>3</v>
      </c>
      <c r="H204" s="311">
        <v>2005</v>
      </c>
      <c r="I204" s="312">
        <v>2005</v>
      </c>
      <c r="J204" s="312">
        <v>2005</v>
      </c>
      <c r="K204" s="455"/>
      <c r="L204" s="314"/>
      <c r="M204" s="315"/>
      <c r="N204" s="315"/>
      <c r="O204" s="316"/>
      <c r="P204" s="317"/>
      <c r="Q204" s="258"/>
      <c r="R204" s="258"/>
      <c r="S204" s="258"/>
      <c r="T204" s="318"/>
      <c r="U204" s="317"/>
      <c r="V204" s="258"/>
      <c r="W204" s="318"/>
      <c r="X204" s="315"/>
      <c r="Y204" s="315"/>
      <c r="Z204" s="315"/>
      <c r="AA204" s="315"/>
      <c r="AB204" s="319"/>
      <c r="AC204" s="258"/>
      <c r="AD204" s="315"/>
      <c r="AE204" s="315"/>
      <c r="AF204" s="314"/>
      <c r="AG204" s="316"/>
      <c r="AH204" s="315"/>
      <c r="AI204" s="316"/>
    </row>
    <row r="205" spans="1:35" s="20" customFormat="1" ht="15.75" hidden="1" customHeight="1" outlineLevel="1">
      <c r="A205" s="31"/>
      <c r="B205" s="31"/>
      <c r="C205" s="94"/>
      <c r="D205" s="94"/>
      <c r="E205" s="94"/>
      <c r="F205" s="149"/>
      <c r="G205" s="310">
        <v>4</v>
      </c>
      <c r="H205" s="311">
        <v>2005</v>
      </c>
      <c r="I205" s="312">
        <v>2005</v>
      </c>
      <c r="J205" s="312">
        <v>2006</v>
      </c>
      <c r="K205" s="455"/>
      <c r="L205" s="314"/>
      <c r="M205" s="315"/>
      <c r="N205" s="315"/>
      <c r="O205" s="316"/>
      <c r="P205" s="317"/>
      <c r="Q205" s="258"/>
      <c r="R205" s="258"/>
      <c r="S205" s="258"/>
      <c r="T205" s="318"/>
      <c r="U205" s="317"/>
      <c r="V205" s="258"/>
      <c r="W205" s="318"/>
      <c r="X205" s="315"/>
      <c r="Y205" s="315"/>
      <c r="Z205" s="315"/>
      <c r="AA205" s="315"/>
      <c r="AB205" s="319"/>
      <c r="AC205" s="258"/>
      <c r="AD205" s="315"/>
      <c r="AE205" s="315"/>
      <c r="AF205" s="314"/>
      <c r="AG205" s="316"/>
      <c r="AH205" s="315"/>
      <c r="AI205" s="316"/>
    </row>
    <row r="206" spans="1:35" s="20" customFormat="1" ht="15.75" hidden="1" customHeight="1" outlineLevel="1">
      <c r="A206" s="31"/>
      <c r="B206" s="31"/>
      <c r="C206" s="94"/>
      <c r="D206" s="94"/>
      <c r="E206" s="94"/>
      <c r="F206" s="149"/>
      <c r="G206" s="310">
        <v>5</v>
      </c>
      <c r="H206" s="311">
        <v>2005</v>
      </c>
      <c r="I206" s="312">
        <v>2005</v>
      </c>
      <c r="J206" s="312">
        <v>2006</v>
      </c>
      <c r="K206" s="455"/>
      <c r="L206" s="314"/>
      <c r="M206" s="315"/>
      <c r="N206" s="315"/>
      <c r="O206" s="316"/>
      <c r="P206" s="317"/>
      <c r="Q206" s="258"/>
      <c r="R206" s="258"/>
      <c r="S206" s="258"/>
      <c r="T206" s="318"/>
      <c r="U206" s="317"/>
      <c r="V206" s="258"/>
      <c r="W206" s="318"/>
      <c r="X206" s="315"/>
      <c r="Y206" s="315"/>
      <c r="Z206" s="315"/>
      <c r="AA206" s="315"/>
      <c r="AB206" s="319"/>
      <c r="AC206" s="258"/>
      <c r="AD206" s="315"/>
      <c r="AE206" s="315"/>
      <c r="AF206" s="314"/>
      <c r="AG206" s="316"/>
      <c r="AH206" s="315"/>
      <c r="AI206" s="316"/>
    </row>
    <row r="207" spans="1:35" s="20" customFormat="1" ht="15.75" hidden="1" customHeight="1" outlineLevel="1">
      <c r="A207" s="31"/>
      <c r="B207" s="31"/>
      <c r="C207" s="94"/>
      <c r="D207" s="94"/>
      <c r="E207" s="94"/>
      <c r="F207" s="149"/>
      <c r="G207" s="310">
        <v>6</v>
      </c>
      <c r="H207" s="311">
        <v>2005</v>
      </c>
      <c r="I207" s="312">
        <v>2005</v>
      </c>
      <c r="J207" s="312">
        <v>2006</v>
      </c>
      <c r="K207" s="455"/>
      <c r="L207" s="314"/>
      <c r="M207" s="315"/>
      <c r="N207" s="315"/>
      <c r="O207" s="316"/>
      <c r="P207" s="317"/>
      <c r="Q207" s="258"/>
      <c r="R207" s="258"/>
      <c r="S207" s="258"/>
      <c r="T207" s="318"/>
      <c r="U207" s="317"/>
      <c r="V207" s="258"/>
      <c r="W207" s="318"/>
      <c r="X207" s="315"/>
      <c r="Y207" s="315"/>
      <c r="Z207" s="315"/>
      <c r="AA207" s="315"/>
      <c r="AB207" s="319"/>
      <c r="AC207" s="258"/>
      <c r="AD207" s="315"/>
      <c r="AE207" s="315"/>
      <c r="AF207" s="314"/>
      <c r="AG207" s="316"/>
      <c r="AH207" s="315"/>
      <c r="AI207" s="316"/>
    </row>
    <row r="208" spans="1:35" s="20" customFormat="1" ht="15.75" hidden="1" customHeight="1" outlineLevel="1">
      <c r="A208" s="31"/>
      <c r="B208" s="31"/>
      <c r="C208" s="94"/>
      <c r="D208" s="94"/>
      <c r="E208" s="94"/>
      <c r="F208" s="149"/>
      <c r="G208" s="310">
        <v>7</v>
      </c>
      <c r="H208" s="311">
        <v>2005</v>
      </c>
      <c r="I208" s="312">
        <v>2006</v>
      </c>
      <c r="J208" s="312">
        <v>2006</v>
      </c>
      <c r="K208" s="455"/>
      <c r="L208" s="314"/>
      <c r="M208" s="315"/>
      <c r="N208" s="315"/>
      <c r="O208" s="316"/>
      <c r="P208" s="317"/>
      <c r="Q208" s="258"/>
      <c r="R208" s="258"/>
      <c r="S208" s="258"/>
      <c r="T208" s="318"/>
      <c r="U208" s="317"/>
      <c r="V208" s="258"/>
      <c r="W208" s="318"/>
      <c r="X208" s="315"/>
      <c r="Y208" s="315"/>
      <c r="Z208" s="315"/>
      <c r="AA208" s="315"/>
      <c r="AB208" s="319"/>
      <c r="AC208" s="258"/>
      <c r="AD208" s="315"/>
      <c r="AE208" s="315"/>
      <c r="AF208" s="314"/>
      <c r="AG208" s="316"/>
      <c r="AH208" s="315"/>
      <c r="AI208" s="316"/>
    </row>
    <row r="209" spans="1:35" s="20" customFormat="1" ht="15.75" hidden="1" customHeight="1" outlineLevel="1">
      <c r="A209" s="31"/>
      <c r="B209" s="31"/>
      <c r="C209" s="94"/>
      <c r="D209" s="94"/>
      <c r="E209" s="94"/>
      <c r="F209" s="149"/>
      <c r="G209" s="310">
        <v>8</v>
      </c>
      <c r="H209" s="311">
        <v>2005</v>
      </c>
      <c r="I209" s="312">
        <v>2006</v>
      </c>
      <c r="J209" s="312">
        <v>2006</v>
      </c>
      <c r="K209" s="455"/>
      <c r="L209" s="314"/>
      <c r="M209" s="315"/>
      <c r="N209" s="315"/>
      <c r="O209" s="316"/>
      <c r="P209" s="317"/>
      <c r="Q209" s="258"/>
      <c r="R209" s="258"/>
      <c r="S209" s="258"/>
      <c r="T209" s="318"/>
      <c r="U209" s="317"/>
      <c r="V209" s="258"/>
      <c r="W209" s="318"/>
      <c r="X209" s="315"/>
      <c r="Y209" s="315"/>
      <c r="Z209" s="315"/>
      <c r="AA209" s="315"/>
      <c r="AB209" s="319"/>
      <c r="AC209" s="258"/>
      <c r="AD209" s="315"/>
      <c r="AE209" s="315"/>
      <c r="AF209" s="314"/>
      <c r="AG209" s="316"/>
      <c r="AH209" s="315"/>
      <c r="AI209" s="316"/>
    </row>
    <row r="210" spans="1:35" s="20" customFormat="1" ht="15.75" hidden="1" customHeight="1" outlineLevel="1">
      <c r="A210" s="31"/>
      <c r="B210" s="31"/>
      <c r="C210" s="94"/>
      <c r="D210" s="94"/>
      <c r="E210" s="94"/>
      <c r="F210" s="149"/>
      <c r="G210" s="310">
        <v>9</v>
      </c>
      <c r="H210" s="311">
        <v>2005</v>
      </c>
      <c r="I210" s="312">
        <v>2006</v>
      </c>
      <c r="J210" s="312">
        <v>2006</v>
      </c>
      <c r="K210" s="455"/>
      <c r="L210" s="314"/>
      <c r="M210" s="315"/>
      <c r="N210" s="315"/>
      <c r="O210" s="316"/>
      <c r="P210" s="317"/>
      <c r="Q210" s="258"/>
      <c r="R210" s="258"/>
      <c r="S210" s="258"/>
      <c r="T210" s="318"/>
      <c r="U210" s="317"/>
      <c r="V210" s="258"/>
      <c r="W210" s="318"/>
      <c r="X210" s="315"/>
      <c r="Y210" s="315"/>
      <c r="Z210" s="315"/>
      <c r="AA210" s="315"/>
      <c r="AB210" s="319"/>
      <c r="AC210" s="258"/>
      <c r="AD210" s="315"/>
      <c r="AE210" s="315"/>
      <c r="AF210" s="314"/>
      <c r="AG210" s="316"/>
      <c r="AH210" s="315"/>
      <c r="AI210" s="316"/>
    </row>
    <row r="211" spans="1:35" s="20" customFormat="1" ht="15.75" hidden="1" customHeight="1" outlineLevel="1">
      <c r="A211" s="31"/>
      <c r="B211" s="31"/>
      <c r="C211" s="94"/>
      <c r="D211" s="94"/>
      <c r="E211" s="94"/>
      <c r="F211" s="149"/>
      <c r="G211" s="310">
        <v>10</v>
      </c>
      <c r="H211" s="311">
        <v>2005</v>
      </c>
      <c r="I211" s="312">
        <v>2006</v>
      </c>
      <c r="J211" s="312">
        <v>2006</v>
      </c>
      <c r="K211" s="455"/>
      <c r="L211" s="314"/>
      <c r="M211" s="315"/>
      <c r="N211" s="315"/>
      <c r="O211" s="316"/>
      <c r="P211" s="317"/>
      <c r="Q211" s="258"/>
      <c r="R211" s="258"/>
      <c r="S211" s="258"/>
      <c r="T211" s="318"/>
      <c r="U211" s="317"/>
      <c r="V211" s="258"/>
      <c r="W211" s="318"/>
      <c r="X211" s="315"/>
      <c r="Y211" s="315"/>
      <c r="Z211" s="315"/>
      <c r="AA211" s="315"/>
      <c r="AB211" s="319"/>
      <c r="AC211" s="258"/>
      <c r="AD211" s="315"/>
      <c r="AE211" s="315"/>
      <c r="AF211" s="314"/>
      <c r="AG211" s="316"/>
      <c r="AH211" s="315"/>
      <c r="AI211" s="316"/>
    </row>
    <row r="212" spans="1:35" s="20" customFormat="1" ht="15.75" hidden="1" customHeight="1" outlineLevel="1">
      <c r="A212" s="31"/>
      <c r="B212" s="31"/>
      <c r="C212" s="94"/>
      <c r="D212" s="94"/>
      <c r="E212" s="94"/>
      <c r="F212" s="149"/>
      <c r="G212" s="310">
        <v>11</v>
      </c>
      <c r="H212" s="311">
        <v>2005</v>
      </c>
      <c r="I212" s="312">
        <v>2006</v>
      </c>
      <c r="J212" s="312">
        <v>2006</v>
      </c>
      <c r="K212" s="455"/>
      <c r="L212" s="314"/>
      <c r="M212" s="315"/>
      <c r="N212" s="315"/>
      <c r="O212" s="316"/>
      <c r="P212" s="317"/>
      <c r="Q212" s="258"/>
      <c r="R212" s="258"/>
      <c r="S212" s="258"/>
      <c r="T212" s="318"/>
      <c r="U212" s="317"/>
      <c r="V212" s="258"/>
      <c r="W212" s="318"/>
      <c r="X212" s="315"/>
      <c r="Y212" s="315"/>
      <c r="Z212" s="315"/>
      <c r="AA212" s="315"/>
      <c r="AB212" s="319"/>
      <c r="AC212" s="258"/>
      <c r="AD212" s="315"/>
      <c r="AE212" s="315"/>
      <c r="AF212" s="314"/>
      <c r="AG212" s="316"/>
      <c r="AH212" s="315"/>
      <c r="AI212" s="316"/>
    </row>
    <row r="213" spans="1:35" s="20" customFormat="1" ht="15.75" hidden="1" customHeight="1" outlineLevel="1">
      <c r="A213" s="31"/>
      <c r="B213" s="31"/>
      <c r="C213" s="94"/>
      <c r="D213" s="94"/>
      <c r="E213" s="94"/>
      <c r="F213" s="149"/>
      <c r="G213" s="310">
        <v>12</v>
      </c>
      <c r="H213" s="311">
        <v>2005</v>
      </c>
      <c r="I213" s="312">
        <v>2006</v>
      </c>
      <c r="J213" s="312">
        <v>2006</v>
      </c>
      <c r="K213" s="455"/>
      <c r="L213" s="314"/>
      <c r="M213" s="315"/>
      <c r="N213" s="315"/>
      <c r="O213" s="316"/>
      <c r="P213" s="317"/>
      <c r="Q213" s="258"/>
      <c r="R213" s="258"/>
      <c r="S213" s="258"/>
      <c r="T213" s="318"/>
      <c r="U213" s="317"/>
      <c r="V213" s="258"/>
      <c r="W213" s="318"/>
      <c r="X213" s="315"/>
      <c r="Y213" s="315"/>
      <c r="Z213" s="315"/>
      <c r="AA213" s="315"/>
      <c r="AB213" s="319"/>
      <c r="AC213" s="258"/>
      <c r="AD213" s="315"/>
      <c r="AE213" s="315"/>
      <c r="AF213" s="314"/>
      <c r="AG213" s="316"/>
      <c r="AH213" s="315"/>
      <c r="AI213" s="316"/>
    </row>
    <row r="214" spans="1:35" s="20" customFormat="1" ht="15.75" hidden="1" customHeight="1" outlineLevel="1">
      <c r="A214" s="31"/>
      <c r="B214" s="31"/>
      <c r="C214" s="94"/>
      <c r="D214" s="94"/>
      <c r="E214" s="94"/>
      <c r="F214" s="149"/>
      <c r="G214" s="310">
        <v>1</v>
      </c>
      <c r="H214" s="311">
        <v>2006</v>
      </c>
      <c r="I214" s="312">
        <v>2006</v>
      </c>
      <c r="J214" s="312">
        <v>2006</v>
      </c>
      <c r="K214" s="455"/>
      <c r="L214" s="314"/>
      <c r="M214" s="315"/>
      <c r="N214" s="315"/>
      <c r="O214" s="316"/>
      <c r="P214" s="317"/>
      <c r="Q214" s="258"/>
      <c r="R214" s="258"/>
      <c r="S214" s="258"/>
      <c r="T214" s="318"/>
      <c r="U214" s="317"/>
      <c r="V214" s="258"/>
      <c r="W214" s="318"/>
      <c r="X214" s="315"/>
      <c r="Y214" s="315"/>
      <c r="Z214" s="315"/>
      <c r="AA214" s="315"/>
      <c r="AB214" s="319"/>
      <c r="AC214" s="258"/>
      <c r="AD214" s="315"/>
      <c r="AE214" s="315"/>
      <c r="AF214" s="314"/>
      <c r="AG214" s="316"/>
      <c r="AH214" s="315"/>
      <c r="AI214" s="316"/>
    </row>
    <row r="215" spans="1:35" s="20" customFormat="1" ht="15.75" hidden="1" customHeight="1" outlineLevel="1">
      <c r="A215" s="31"/>
      <c r="B215" s="31"/>
      <c r="C215" s="94"/>
      <c r="D215" s="94"/>
      <c r="E215" s="94"/>
      <c r="F215" s="149"/>
      <c r="G215" s="310">
        <v>2</v>
      </c>
      <c r="H215" s="311">
        <v>2006</v>
      </c>
      <c r="I215" s="312">
        <v>2006</v>
      </c>
      <c r="J215" s="312">
        <v>2006</v>
      </c>
      <c r="K215" s="455"/>
      <c r="L215" s="314"/>
      <c r="M215" s="315"/>
      <c r="N215" s="315"/>
      <c r="O215" s="316"/>
      <c r="P215" s="317"/>
      <c r="Q215" s="258"/>
      <c r="R215" s="258"/>
      <c r="S215" s="258"/>
      <c r="T215" s="318"/>
      <c r="U215" s="317"/>
      <c r="V215" s="258"/>
      <c r="W215" s="318"/>
      <c r="X215" s="315"/>
      <c r="Y215" s="315"/>
      <c r="Z215" s="315"/>
      <c r="AA215" s="315"/>
      <c r="AB215" s="319"/>
      <c r="AC215" s="258"/>
      <c r="AD215" s="315"/>
      <c r="AE215" s="315"/>
      <c r="AF215" s="314"/>
      <c r="AG215" s="316"/>
      <c r="AH215" s="315"/>
      <c r="AI215" s="316"/>
    </row>
    <row r="216" spans="1:35" s="20" customFormat="1" ht="15.75" hidden="1" customHeight="1" outlineLevel="1">
      <c r="A216" s="31"/>
      <c r="B216" s="31"/>
      <c r="C216" s="94"/>
      <c r="D216" s="94"/>
      <c r="E216" s="94"/>
      <c r="F216" s="149"/>
      <c r="G216" s="310">
        <v>3</v>
      </c>
      <c r="H216" s="311">
        <v>2006</v>
      </c>
      <c r="I216" s="312">
        <v>2006</v>
      </c>
      <c r="J216" s="312">
        <v>2006</v>
      </c>
      <c r="K216" s="455"/>
      <c r="L216" s="314"/>
      <c r="M216" s="315"/>
      <c r="N216" s="315"/>
      <c r="O216" s="316"/>
      <c r="P216" s="317"/>
      <c r="Q216" s="258"/>
      <c r="R216" s="258"/>
      <c r="S216" s="258"/>
      <c r="T216" s="318"/>
      <c r="U216" s="317"/>
      <c r="V216" s="258"/>
      <c r="W216" s="318"/>
      <c r="X216" s="315"/>
      <c r="Y216" s="315"/>
      <c r="Z216" s="315"/>
      <c r="AA216" s="315"/>
      <c r="AB216" s="319"/>
      <c r="AC216" s="258"/>
      <c r="AD216" s="315"/>
      <c r="AE216" s="315"/>
      <c r="AF216" s="314"/>
      <c r="AG216" s="316"/>
      <c r="AH216" s="315"/>
      <c r="AI216" s="316"/>
    </row>
    <row r="217" spans="1:35" s="20" customFormat="1" ht="15.75" hidden="1" customHeight="1" outlineLevel="1">
      <c r="A217" s="31"/>
      <c r="B217" s="31"/>
      <c r="C217" s="94"/>
      <c r="D217" s="94"/>
      <c r="E217" s="94"/>
      <c r="F217" s="149"/>
      <c r="G217" s="310">
        <v>4</v>
      </c>
      <c r="H217" s="311">
        <v>2006</v>
      </c>
      <c r="I217" s="312">
        <v>2006</v>
      </c>
      <c r="J217" s="312">
        <v>2007</v>
      </c>
      <c r="K217" s="455"/>
      <c r="L217" s="314"/>
      <c r="M217" s="315"/>
      <c r="N217" s="315"/>
      <c r="O217" s="316"/>
      <c r="P217" s="317"/>
      <c r="Q217" s="258"/>
      <c r="R217" s="258"/>
      <c r="S217" s="258"/>
      <c r="T217" s="318"/>
      <c r="U217" s="317"/>
      <c r="V217" s="258"/>
      <c r="W217" s="318"/>
      <c r="X217" s="315"/>
      <c r="Y217" s="315"/>
      <c r="Z217" s="315"/>
      <c r="AA217" s="315"/>
      <c r="AB217" s="319"/>
      <c r="AC217" s="258"/>
      <c r="AD217" s="315"/>
      <c r="AE217" s="315"/>
      <c r="AF217" s="314"/>
      <c r="AG217" s="316"/>
      <c r="AH217" s="315"/>
      <c r="AI217" s="316"/>
    </row>
    <row r="218" spans="1:35" s="20" customFormat="1" ht="15.75" hidden="1" customHeight="1" outlineLevel="1">
      <c r="A218" s="31"/>
      <c r="B218" s="31"/>
      <c r="C218" s="94"/>
      <c r="D218" s="94"/>
      <c r="E218" s="94"/>
      <c r="F218" s="149"/>
      <c r="G218" s="310">
        <v>5</v>
      </c>
      <c r="H218" s="311">
        <v>2006</v>
      </c>
      <c r="I218" s="312">
        <v>2006</v>
      </c>
      <c r="J218" s="312">
        <v>2007</v>
      </c>
      <c r="K218" s="455"/>
      <c r="L218" s="314"/>
      <c r="M218" s="315"/>
      <c r="N218" s="315"/>
      <c r="O218" s="316"/>
      <c r="P218" s="317"/>
      <c r="Q218" s="258"/>
      <c r="R218" s="258"/>
      <c r="S218" s="258"/>
      <c r="T218" s="318"/>
      <c r="U218" s="317"/>
      <c r="V218" s="258"/>
      <c r="W218" s="318"/>
      <c r="X218" s="315"/>
      <c r="Y218" s="315"/>
      <c r="Z218" s="315"/>
      <c r="AA218" s="315"/>
      <c r="AB218" s="319"/>
      <c r="AC218" s="258"/>
      <c r="AD218" s="315"/>
      <c r="AE218" s="315"/>
      <c r="AF218" s="314"/>
      <c r="AG218" s="316"/>
      <c r="AH218" s="315"/>
      <c r="AI218" s="316"/>
    </row>
    <row r="219" spans="1:35" s="20" customFormat="1" ht="15.75" hidden="1" customHeight="1" outlineLevel="1">
      <c r="A219" s="31"/>
      <c r="B219" s="31"/>
      <c r="C219" s="94"/>
      <c r="D219" s="94"/>
      <c r="E219" s="94"/>
      <c r="F219" s="149"/>
      <c r="G219" s="310">
        <v>6</v>
      </c>
      <c r="H219" s="311">
        <v>2006</v>
      </c>
      <c r="I219" s="312">
        <v>2006</v>
      </c>
      <c r="J219" s="312">
        <v>2007</v>
      </c>
      <c r="K219" s="455"/>
      <c r="L219" s="314"/>
      <c r="M219" s="315"/>
      <c r="N219" s="315"/>
      <c r="O219" s="316"/>
      <c r="P219" s="317"/>
      <c r="Q219" s="258"/>
      <c r="R219" s="258"/>
      <c r="S219" s="258"/>
      <c r="T219" s="318"/>
      <c r="U219" s="317"/>
      <c r="V219" s="258"/>
      <c r="W219" s="318"/>
      <c r="X219" s="315"/>
      <c r="Y219" s="315"/>
      <c r="Z219" s="315"/>
      <c r="AA219" s="315"/>
      <c r="AB219" s="319"/>
      <c r="AC219" s="258"/>
      <c r="AD219" s="315"/>
      <c r="AE219" s="315"/>
      <c r="AF219" s="314"/>
      <c r="AG219" s="316"/>
      <c r="AH219" s="315"/>
      <c r="AI219" s="316"/>
    </row>
    <row r="220" spans="1:35" s="20" customFormat="1" ht="15.75" hidden="1" customHeight="1" outlineLevel="1">
      <c r="A220" s="31"/>
      <c r="B220" s="31"/>
      <c r="C220" s="94"/>
      <c r="D220" s="94"/>
      <c r="E220" s="94"/>
      <c r="F220" s="149"/>
      <c r="G220" s="310">
        <v>7</v>
      </c>
      <c r="H220" s="311">
        <v>2006</v>
      </c>
      <c r="I220" s="312">
        <v>2007</v>
      </c>
      <c r="J220" s="312">
        <v>2007</v>
      </c>
      <c r="K220" s="455"/>
      <c r="L220" s="314"/>
      <c r="M220" s="315"/>
      <c r="N220" s="315"/>
      <c r="O220" s="316"/>
      <c r="P220" s="317"/>
      <c r="Q220" s="258"/>
      <c r="R220" s="258"/>
      <c r="S220" s="258"/>
      <c r="T220" s="318"/>
      <c r="U220" s="317"/>
      <c r="V220" s="258"/>
      <c r="W220" s="318"/>
      <c r="X220" s="315"/>
      <c r="Y220" s="315"/>
      <c r="Z220" s="315"/>
      <c r="AA220" s="315"/>
      <c r="AB220" s="319"/>
      <c r="AC220" s="258"/>
      <c r="AD220" s="315"/>
      <c r="AE220" s="315"/>
      <c r="AF220" s="314"/>
      <c r="AG220" s="316"/>
      <c r="AH220" s="315"/>
      <c r="AI220" s="316"/>
    </row>
    <row r="221" spans="1:35" s="20" customFormat="1" ht="15.75" hidden="1" customHeight="1" outlineLevel="1">
      <c r="A221" s="31"/>
      <c r="B221" s="31"/>
      <c r="C221" s="94"/>
      <c r="D221" s="94"/>
      <c r="E221" s="94"/>
      <c r="F221" s="149"/>
      <c r="G221" s="310">
        <v>8</v>
      </c>
      <c r="H221" s="311">
        <v>2006</v>
      </c>
      <c r="I221" s="312">
        <v>2007</v>
      </c>
      <c r="J221" s="312">
        <v>2007</v>
      </c>
      <c r="K221" s="455"/>
      <c r="L221" s="314"/>
      <c r="M221" s="315"/>
      <c r="N221" s="315"/>
      <c r="O221" s="316"/>
      <c r="P221" s="317"/>
      <c r="Q221" s="258"/>
      <c r="R221" s="258"/>
      <c r="S221" s="258"/>
      <c r="T221" s="318"/>
      <c r="U221" s="317"/>
      <c r="V221" s="258"/>
      <c r="W221" s="318"/>
      <c r="X221" s="315"/>
      <c r="Y221" s="315"/>
      <c r="Z221" s="315"/>
      <c r="AA221" s="315"/>
      <c r="AB221" s="319"/>
      <c r="AC221" s="258"/>
      <c r="AD221" s="315"/>
      <c r="AE221" s="315"/>
      <c r="AF221" s="314"/>
      <c r="AG221" s="316"/>
      <c r="AH221" s="315"/>
      <c r="AI221" s="316"/>
    </row>
    <row r="222" spans="1:35" s="20" customFormat="1" ht="15.75" hidden="1" customHeight="1" outlineLevel="1">
      <c r="A222" s="31"/>
      <c r="B222" s="31"/>
      <c r="C222" s="94"/>
      <c r="D222" s="94"/>
      <c r="E222" s="94"/>
      <c r="F222" s="149"/>
      <c r="G222" s="310">
        <v>9</v>
      </c>
      <c r="H222" s="311">
        <v>2006</v>
      </c>
      <c r="I222" s="312">
        <v>2007</v>
      </c>
      <c r="J222" s="312">
        <v>2007</v>
      </c>
      <c r="K222" s="455"/>
      <c r="L222" s="314"/>
      <c r="M222" s="315"/>
      <c r="N222" s="315"/>
      <c r="O222" s="316"/>
      <c r="P222" s="317"/>
      <c r="Q222" s="258"/>
      <c r="R222" s="258"/>
      <c r="S222" s="258"/>
      <c r="T222" s="318"/>
      <c r="U222" s="317"/>
      <c r="V222" s="258"/>
      <c r="W222" s="318"/>
      <c r="X222" s="315"/>
      <c r="Y222" s="315"/>
      <c r="Z222" s="315"/>
      <c r="AA222" s="315"/>
      <c r="AB222" s="319"/>
      <c r="AC222" s="258"/>
      <c r="AD222" s="315"/>
      <c r="AE222" s="315"/>
      <c r="AF222" s="314"/>
      <c r="AG222" s="316"/>
      <c r="AH222" s="315"/>
      <c r="AI222" s="316"/>
    </row>
    <row r="223" spans="1:35" s="20" customFormat="1" ht="15.75" hidden="1" customHeight="1" outlineLevel="1">
      <c r="A223" s="31"/>
      <c r="B223" s="31"/>
      <c r="C223" s="94"/>
      <c r="D223" s="94"/>
      <c r="E223" s="94"/>
      <c r="F223" s="149"/>
      <c r="G223" s="310">
        <v>10</v>
      </c>
      <c r="H223" s="311">
        <v>2006</v>
      </c>
      <c r="I223" s="312">
        <v>2007</v>
      </c>
      <c r="J223" s="312">
        <v>2007</v>
      </c>
      <c r="K223" s="455"/>
      <c r="L223" s="314"/>
      <c r="M223" s="315"/>
      <c r="N223" s="315"/>
      <c r="O223" s="316"/>
      <c r="P223" s="317"/>
      <c r="Q223" s="258"/>
      <c r="R223" s="258"/>
      <c r="S223" s="258"/>
      <c r="T223" s="318"/>
      <c r="U223" s="317"/>
      <c r="V223" s="258"/>
      <c r="W223" s="318"/>
      <c r="X223" s="315"/>
      <c r="Y223" s="315"/>
      <c r="Z223" s="315"/>
      <c r="AA223" s="315"/>
      <c r="AB223" s="319"/>
      <c r="AC223" s="258"/>
      <c r="AD223" s="315"/>
      <c r="AE223" s="315"/>
      <c r="AF223" s="314"/>
      <c r="AG223" s="316"/>
      <c r="AH223" s="315"/>
      <c r="AI223" s="316"/>
    </row>
    <row r="224" spans="1:35" s="20" customFormat="1" ht="15.75" hidden="1" customHeight="1" outlineLevel="1">
      <c r="A224" s="31"/>
      <c r="B224" s="31"/>
      <c r="C224" s="94"/>
      <c r="D224" s="94"/>
      <c r="E224" s="94"/>
      <c r="F224" s="149"/>
      <c r="G224" s="310">
        <v>11</v>
      </c>
      <c r="H224" s="311">
        <v>2006</v>
      </c>
      <c r="I224" s="312">
        <v>2007</v>
      </c>
      <c r="J224" s="312">
        <v>2007</v>
      </c>
      <c r="K224" s="455"/>
      <c r="L224" s="314"/>
      <c r="M224" s="315"/>
      <c r="N224" s="315"/>
      <c r="O224" s="316"/>
      <c r="P224" s="317"/>
      <c r="Q224" s="258"/>
      <c r="R224" s="258"/>
      <c r="S224" s="258"/>
      <c r="T224" s="318"/>
      <c r="U224" s="317"/>
      <c r="V224" s="258"/>
      <c r="W224" s="318"/>
      <c r="X224" s="315"/>
      <c r="Y224" s="315"/>
      <c r="Z224" s="315"/>
      <c r="AA224" s="315"/>
      <c r="AB224" s="319"/>
      <c r="AC224" s="258"/>
      <c r="AD224" s="315"/>
      <c r="AE224" s="315"/>
      <c r="AF224" s="314"/>
      <c r="AG224" s="316"/>
      <c r="AH224" s="315"/>
      <c r="AI224" s="316"/>
    </row>
    <row r="225" spans="1:35" s="20" customFormat="1" ht="15.75" hidden="1" customHeight="1" outlineLevel="1">
      <c r="A225" s="31"/>
      <c r="B225" s="31"/>
      <c r="C225" s="94"/>
      <c r="D225" s="94"/>
      <c r="E225" s="94"/>
      <c r="F225" s="149"/>
      <c r="G225" s="310">
        <v>12</v>
      </c>
      <c r="H225" s="311">
        <v>2006</v>
      </c>
      <c r="I225" s="312">
        <v>2007</v>
      </c>
      <c r="J225" s="312">
        <v>2007</v>
      </c>
      <c r="K225" s="455"/>
      <c r="L225" s="314"/>
      <c r="M225" s="315"/>
      <c r="N225" s="315"/>
      <c r="O225" s="316"/>
      <c r="P225" s="317"/>
      <c r="Q225" s="258"/>
      <c r="R225" s="258"/>
      <c r="S225" s="258"/>
      <c r="T225" s="318"/>
      <c r="U225" s="317"/>
      <c r="V225" s="258"/>
      <c r="W225" s="318"/>
      <c r="X225" s="315"/>
      <c r="Y225" s="315"/>
      <c r="Z225" s="315"/>
      <c r="AA225" s="315"/>
      <c r="AB225" s="319"/>
      <c r="AC225" s="258"/>
      <c r="AD225" s="315"/>
      <c r="AE225" s="315"/>
      <c r="AF225" s="314"/>
      <c r="AG225" s="316"/>
      <c r="AH225" s="315"/>
      <c r="AI225" s="316"/>
    </row>
    <row r="226" spans="1:35" s="20" customFormat="1" ht="15.75" hidden="1" customHeight="1" outlineLevel="1">
      <c r="A226" s="31"/>
      <c r="B226" s="31"/>
      <c r="C226" s="94"/>
      <c r="D226" s="94"/>
      <c r="E226" s="94"/>
      <c r="F226" s="149"/>
      <c r="G226" s="310">
        <v>1</v>
      </c>
      <c r="H226" s="311">
        <v>2007</v>
      </c>
      <c r="I226" s="312">
        <v>2007</v>
      </c>
      <c r="J226" s="312">
        <v>2007</v>
      </c>
      <c r="K226" s="455"/>
      <c r="L226" s="314"/>
      <c r="M226" s="315"/>
      <c r="N226" s="315"/>
      <c r="O226" s="316"/>
      <c r="P226" s="317"/>
      <c r="Q226" s="258"/>
      <c r="R226" s="258"/>
      <c r="S226" s="258"/>
      <c r="T226" s="318"/>
      <c r="U226" s="317"/>
      <c r="V226" s="258"/>
      <c r="W226" s="318"/>
      <c r="X226" s="315"/>
      <c r="Y226" s="315"/>
      <c r="Z226" s="315"/>
      <c r="AA226" s="315"/>
      <c r="AB226" s="319"/>
      <c r="AC226" s="258"/>
      <c r="AD226" s="315"/>
      <c r="AE226" s="315"/>
      <c r="AF226" s="314"/>
      <c r="AG226" s="316"/>
      <c r="AH226" s="315"/>
      <c r="AI226" s="316"/>
    </row>
    <row r="227" spans="1:35" s="20" customFormat="1" ht="15.75" hidden="1" customHeight="1" outlineLevel="1">
      <c r="A227" s="31"/>
      <c r="B227" s="31"/>
      <c r="C227" s="94"/>
      <c r="D227" s="94"/>
      <c r="E227" s="94"/>
      <c r="F227" s="149"/>
      <c r="G227" s="310">
        <v>2</v>
      </c>
      <c r="H227" s="311">
        <v>2007</v>
      </c>
      <c r="I227" s="312">
        <v>2007</v>
      </c>
      <c r="J227" s="312">
        <v>2007</v>
      </c>
      <c r="K227" s="455"/>
      <c r="L227" s="314"/>
      <c r="M227" s="315"/>
      <c r="N227" s="315"/>
      <c r="O227" s="316"/>
      <c r="P227" s="317"/>
      <c r="Q227" s="258"/>
      <c r="R227" s="258"/>
      <c r="S227" s="258"/>
      <c r="T227" s="318"/>
      <c r="U227" s="317"/>
      <c r="V227" s="258"/>
      <c r="W227" s="318"/>
      <c r="X227" s="315"/>
      <c r="Y227" s="315"/>
      <c r="Z227" s="315"/>
      <c r="AA227" s="315"/>
      <c r="AB227" s="319"/>
      <c r="AC227" s="258"/>
      <c r="AD227" s="315"/>
      <c r="AE227" s="315"/>
      <c r="AF227" s="314"/>
      <c r="AG227" s="316"/>
      <c r="AH227" s="315"/>
      <c r="AI227" s="316"/>
    </row>
    <row r="228" spans="1:35" s="20" customFormat="1" ht="15.75" hidden="1" customHeight="1" outlineLevel="1">
      <c r="A228" s="31"/>
      <c r="B228" s="31"/>
      <c r="C228" s="94"/>
      <c r="D228" s="94"/>
      <c r="E228" s="94"/>
      <c r="F228" s="149"/>
      <c r="G228" s="310">
        <v>3</v>
      </c>
      <c r="H228" s="311">
        <v>2007</v>
      </c>
      <c r="I228" s="312">
        <v>2007</v>
      </c>
      <c r="J228" s="312">
        <v>2007</v>
      </c>
      <c r="K228" s="455"/>
      <c r="L228" s="314"/>
      <c r="M228" s="315"/>
      <c r="N228" s="315"/>
      <c r="O228" s="316"/>
      <c r="P228" s="317"/>
      <c r="Q228" s="258"/>
      <c r="R228" s="258"/>
      <c r="S228" s="258"/>
      <c r="T228" s="318"/>
      <c r="U228" s="317"/>
      <c r="V228" s="258"/>
      <c r="W228" s="318"/>
      <c r="X228" s="315"/>
      <c r="Y228" s="315"/>
      <c r="Z228" s="315"/>
      <c r="AA228" s="315"/>
      <c r="AB228" s="319"/>
      <c r="AC228" s="258"/>
      <c r="AD228" s="315"/>
      <c r="AE228" s="315"/>
      <c r="AF228" s="314"/>
      <c r="AG228" s="316"/>
      <c r="AH228" s="315"/>
      <c r="AI228" s="316"/>
    </row>
    <row r="229" spans="1:35" s="20" customFormat="1" ht="15.75" hidden="1" customHeight="1" outlineLevel="1">
      <c r="A229" s="31"/>
      <c r="B229" s="31"/>
      <c r="C229" s="94"/>
      <c r="D229" s="94"/>
      <c r="E229" s="94"/>
      <c r="F229" s="149"/>
      <c r="G229" s="310">
        <v>4</v>
      </c>
      <c r="H229" s="311">
        <v>2007</v>
      </c>
      <c r="I229" s="312">
        <v>2007</v>
      </c>
      <c r="J229" s="312">
        <v>2008</v>
      </c>
      <c r="K229" s="455"/>
      <c r="L229" s="314"/>
      <c r="M229" s="315"/>
      <c r="N229" s="315"/>
      <c r="O229" s="316"/>
      <c r="P229" s="317"/>
      <c r="Q229" s="258"/>
      <c r="R229" s="258"/>
      <c r="S229" s="258"/>
      <c r="T229" s="318"/>
      <c r="U229" s="317"/>
      <c r="V229" s="258"/>
      <c r="W229" s="318"/>
      <c r="X229" s="315"/>
      <c r="Y229" s="315"/>
      <c r="Z229" s="315"/>
      <c r="AA229" s="315"/>
      <c r="AB229" s="319"/>
      <c r="AC229" s="258"/>
      <c r="AD229" s="315"/>
      <c r="AE229" s="315"/>
      <c r="AF229" s="314"/>
      <c r="AG229" s="316"/>
      <c r="AH229" s="315"/>
      <c r="AI229" s="316"/>
    </row>
    <row r="230" spans="1:35" s="20" customFormat="1" ht="15.75" hidden="1" customHeight="1" outlineLevel="1">
      <c r="A230" s="31"/>
      <c r="B230" s="31"/>
      <c r="C230" s="94"/>
      <c r="D230" s="94"/>
      <c r="E230" s="94"/>
      <c r="F230" s="149"/>
      <c r="G230" s="310">
        <v>5</v>
      </c>
      <c r="H230" s="311">
        <v>2007</v>
      </c>
      <c r="I230" s="312">
        <v>2007</v>
      </c>
      <c r="J230" s="312">
        <v>2008</v>
      </c>
      <c r="K230" s="455"/>
      <c r="L230" s="314"/>
      <c r="M230" s="315"/>
      <c r="N230" s="315"/>
      <c r="O230" s="316"/>
      <c r="P230" s="317"/>
      <c r="Q230" s="258"/>
      <c r="R230" s="258"/>
      <c r="S230" s="258"/>
      <c r="T230" s="318"/>
      <c r="U230" s="317"/>
      <c r="V230" s="258"/>
      <c r="W230" s="318"/>
      <c r="X230" s="315"/>
      <c r="Y230" s="315"/>
      <c r="Z230" s="315"/>
      <c r="AA230" s="315"/>
      <c r="AB230" s="319"/>
      <c r="AC230" s="258"/>
      <c r="AD230" s="315"/>
      <c r="AE230" s="315"/>
      <c r="AF230" s="314"/>
      <c r="AG230" s="316"/>
      <c r="AH230" s="315"/>
      <c r="AI230" s="316"/>
    </row>
    <row r="231" spans="1:35" s="20" customFormat="1" ht="15.75" hidden="1" customHeight="1" outlineLevel="1">
      <c r="A231" s="31"/>
      <c r="B231" s="31"/>
      <c r="C231" s="94"/>
      <c r="D231" s="94"/>
      <c r="E231" s="94"/>
      <c r="F231" s="149"/>
      <c r="G231" s="310">
        <v>6</v>
      </c>
      <c r="H231" s="311">
        <v>2007</v>
      </c>
      <c r="I231" s="312">
        <v>2007</v>
      </c>
      <c r="J231" s="312">
        <v>2008</v>
      </c>
      <c r="K231" s="455"/>
      <c r="L231" s="314"/>
      <c r="M231" s="315"/>
      <c r="N231" s="315"/>
      <c r="O231" s="316"/>
      <c r="P231" s="317"/>
      <c r="Q231" s="258"/>
      <c r="R231" s="258"/>
      <c r="S231" s="258"/>
      <c r="T231" s="318"/>
      <c r="U231" s="317"/>
      <c r="V231" s="258"/>
      <c r="W231" s="318"/>
      <c r="X231" s="315"/>
      <c r="Y231" s="315"/>
      <c r="Z231" s="315"/>
      <c r="AA231" s="315"/>
      <c r="AB231" s="319"/>
      <c r="AC231" s="258"/>
      <c r="AD231" s="315"/>
      <c r="AE231" s="315"/>
      <c r="AF231" s="314"/>
      <c r="AG231" s="316"/>
      <c r="AH231" s="315"/>
      <c r="AI231" s="316"/>
    </row>
    <row r="232" spans="1:35" s="20" customFormat="1" ht="15.75" hidden="1" customHeight="1" outlineLevel="1">
      <c r="A232" s="31"/>
      <c r="B232" s="31"/>
      <c r="C232" s="94"/>
      <c r="D232" s="94"/>
      <c r="E232" s="94"/>
      <c r="F232" s="149"/>
      <c r="G232" s="310">
        <v>7</v>
      </c>
      <c r="H232" s="311">
        <v>2007</v>
      </c>
      <c r="I232" s="312">
        <v>2008</v>
      </c>
      <c r="J232" s="312">
        <v>2008</v>
      </c>
      <c r="K232" s="455"/>
      <c r="L232" s="314"/>
      <c r="M232" s="315"/>
      <c r="N232" s="315"/>
      <c r="O232" s="316"/>
      <c r="P232" s="317"/>
      <c r="Q232" s="258"/>
      <c r="R232" s="258"/>
      <c r="S232" s="258"/>
      <c r="T232" s="318"/>
      <c r="U232" s="317"/>
      <c r="V232" s="258"/>
      <c r="W232" s="318"/>
      <c r="X232" s="315"/>
      <c r="Y232" s="315"/>
      <c r="Z232" s="315"/>
      <c r="AA232" s="315"/>
      <c r="AB232" s="319"/>
      <c r="AC232" s="258"/>
      <c r="AD232" s="315"/>
      <c r="AE232" s="315"/>
      <c r="AF232" s="314"/>
      <c r="AG232" s="316"/>
      <c r="AH232" s="315"/>
      <c r="AI232" s="316"/>
    </row>
    <row r="233" spans="1:35" s="20" customFormat="1" ht="15.75" hidden="1" customHeight="1" outlineLevel="1">
      <c r="A233" s="31"/>
      <c r="B233" s="31"/>
      <c r="C233" s="94"/>
      <c r="D233" s="94"/>
      <c r="E233" s="94"/>
      <c r="F233" s="149"/>
      <c r="G233" s="310">
        <v>8</v>
      </c>
      <c r="H233" s="311">
        <v>2007</v>
      </c>
      <c r="I233" s="312">
        <v>2008</v>
      </c>
      <c r="J233" s="312">
        <v>2008</v>
      </c>
      <c r="K233" s="455"/>
      <c r="L233" s="314"/>
      <c r="M233" s="315"/>
      <c r="N233" s="315"/>
      <c r="O233" s="316"/>
      <c r="P233" s="317"/>
      <c r="Q233" s="258"/>
      <c r="R233" s="258"/>
      <c r="S233" s="258"/>
      <c r="T233" s="318"/>
      <c r="U233" s="317"/>
      <c r="V233" s="258"/>
      <c r="W233" s="318"/>
      <c r="X233" s="315"/>
      <c r="Y233" s="315"/>
      <c r="Z233" s="315"/>
      <c r="AA233" s="315"/>
      <c r="AB233" s="319"/>
      <c r="AC233" s="258"/>
      <c r="AD233" s="315"/>
      <c r="AE233" s="315"/>
      <c r="AF233" s="314"/>
      <c r="AG233" s="316"/>
      <c r="AH233" s="315"/>
      <c r="AI233" s="316"/>
    </row>
    <row r="234" spans="1:35" s="20" customFormat="1" ht="15.75" hidden="1" customHeight="1" outlineLevel="1">
      <c r="A234" s="31"/>
      <c r="B234" s="31"/>
      <c r="C234" s="94"/>
      <c r="D234" s="94"/>
      <c r="E234" s="94"/>
      <c r="F234" s="149"/>
      <c r="G234" s="310">
        <v>9</v>
      </c>
      <c r="H234" s="311">
        <v>2007</v>
      </c>
      <c r="I234" s="312">
        <v>2008</v>
      </c>
      <c r="J234" s="312">
        <v>2008</v>
      </c>
      <c r="K234" s="455"/>
      <c r="L234" s="314"/>
      <c r="M234" s="315"/>
      <c r="N234" s="315"/>
      <c r="O234" s="316"/>
      <c r="P234" s="317"/>
      <c r="Q234" s="258"/>
      <c r="R234" s="258"/>
      <c r="S234" s="258"/>
      <c r="T234" s="318"/>
      <c r="U234" s="317"/>
      <c r="V234" s="258"/>
      <c r="W234" s="318"/>
      <c r="X234" s="315"/>
      <c r="Y234" s="315"/>
      <c r="Z234" s="315"/>
      <c r="AA234" s="315"/>
      <c r="AB234" s="319"/>
      <c r="AC234" s="258"/>
      <c r="AD234" s="315"/>
      <c r="AE234" s="315"/>
      <c r="AF234" s="314"/>
      <c r="AG234" s="316"/>
      <c r="AH234" s="315"/>
      <c r="AI234" s="316"/>
    </row>
    <row r="235" spans="1:35" s="20" customFormat="1" ht="15.75" hidden="1" customHeight="1" outlineLevel="1">
      <c r="A235" s="31"/>
      <c r="B235" s="31"/>
      <c r="C235" s="94"/>
      <c r="D235" s="94"/>
      <c r="E235" s="94"/>
      <c r="F235" s="149"/>
      <c r="G235" s="310">
        <v>10</v>
      </c>
      <c r="H235" s="311">
        <v>2007</v>
      </c>
      <c r="I235" s="312">
        <v>2008</v>
      </c>
      <c r="J235" s="312">
        <v>2008</v>
      </c>
      <c r="K235" s="455"/>
      <c r="L235" s="314"/>
      <c r="M235" s="315"/>
      <c r="N235" s="315"/>
      <c r="O235" s="316"/>
      <c r="P235" s="317"/>
      <c r="Q235" s="258"/>
      <c r="R235" s="258"/>
      <c r="S235" s="258"/>
      <c r="T235" s="318"/>
      <c r="U235" s="317"/>
      <c r="V235" s="258"/>
      <c r="W235" s="318"/>
      <c r="X235" s="315"/>
      <c r="Y235" s="315"/>
      <c r="Z235" s="315"/>
      <c r="AA235" s="315"/>
      <c r="AB235" s="319"/>
      <c r="AC235" s="258"/>
      <c r="AD235" s="315"/>
      <c r="AE235" s="315"/>
      <c r="AF235" s="314"/>
      <c r="AG235" s="316"/>
      <c r="AH235" s="315"/>
      <c r="AI235" s="316"/>
    </row>
    <row r="236" spans="1:35" s="20" customFormat="1" ht="15.75" hidden="1" customHeight="1" outlineLevel="1">
      <c r="A236" s="31"/>
      <c r="B236" s="31"/>
      <c r="C236" s="94"/>
      <c r="D236" s="94"/>
      <c r="E236" s="94"/>
      <c r="F236" s="149"/>
      <c r="G236" s="310">
        <v>11</v>
      </c>
      <c r="H236" s="311">
        <v>2007</v>
      </c>
      <c r="I236" s="312">
        <v>2008</v>
      </c>
      <c r="J236" s="312">
        <v>2008</v>
      </c>
      <c r="K236" s="455"/>
      <c r="L236" s="314"/>
      <c r="M236" s="315"/>
      <c r="N236" s="315"/>
      <c r="O236" s="316"/>
      <c r="P236" s="317"/>
      <c r="Q236" s="258"/>
      <c r="R236" s="258"/>
      <c r="S236" s="258"/>
      <c r="T236" s="318"/>
      <c r="U236" s="317"/>
      <c r="V236" s="258"/>
      <c r="W236" s="318"/>
      <c r="X236" s="315"/>
      <c r="Y236" s="315"/>
      <c r="Z236" s="315"/>
      <c r="AA236" s="315"/>
      <c r="AB236" s="319"/>
      <c r="AC236" s="258"/>
      <c r="AD236" s="315"/>
      <c r="AE236" s="315"/>
      <c r="AF236" s="314"/>
      <c r="AG236" s="316"/>
      <c r="AH236" s="315"/>
      <c r="AI236" s="316"/>
    </row>
    <row r="237" spans="1:35" s="20" customFormat="1" ht="15.75" hidden="1" customHeight="1" outlineLevel="1">
      <c r="A237" s="31"/>
      <c r="B237" s="31"/>
      <c r="C237" s="94"/>
      <c r="D237" s="94"/>
      <c r="E237" s="94"/>
      <c r="F237" s="149"/>
      <c r="G237" s="310">
        <v>12</v>
      </c>
      <c r="H237" s="311">
        <v>2007</v>
      </c>
      <c r="I237" s="312">
        <v>2008</v>
      </c>
      <c r="J237" s="312">
        <v>2008</v>
      </c>
      <c r="K237" s="455"/>
      <c r="L237" s="314"/>
      <c r="M237" s="315"/>
      <c r="N237" s="315"/>
      <c r="O237" s="316"/>
      <c r="P237" s="317"/>
      <c r="Q237" s="258"/>
      <c r="R237" s="258"/>
      <c r="S237" s="258"/>
      <c r="T237" s="318"/>
      <c r="U237" s="317"/>
      <c r="V237" s="258"/>
      <c r="W237" s="318"/>
      <c r="X237" s="315"/>
      <c r="Y237" s="315"/>
      <c r="Z237" s="315"/>
      <c r="AA237" s="315"/>
      <c r="AB237" s="319"/>
      <c r="AC237" s="258"/>
      <c r="AD237" s="315"/>
      <c r="AE237" s="315"/>
      <c r="AF237" s="314"/>
      <c r="AG237" s="316"/>
      <c r="AH237" s="315"/>
      <c r="AI237" s="316"/>
    </row>
    <row r="238" spans="1:35" s="20" customFormat="1" ht="15.75" hidden="1" customHeight="1" outlineLevel="1">
      <c r="A238" s="31"/>
      <c r="B238" s="31"/>
      <c r="C238" s="94"/>
      <c r="D238" s="94"/>
      <c r="E238" s="94"/>
      <c r="F238" s="149"/>
      <c r="G238" s="310">
        <v>1</v>
      </c>
      <c r="H238" s="311">
        <v>2008</v>
      </c>
      <c r="I238" s="312">
        <v>2008</v>
      </c>
      <c r="J238" s="312">
        <v>2008</v>
      </c>
      <c r="K238" s="455"/>
      <c r="L238" s="314"/>
      <c r="M238" s="315"/>
      <c r="N238" s="315"/>
      <c r="O238" s="316"/>
      <c r="P238" s="317"/>
      <c r="Q238" s="258"/>
      <c r="R238" s="258"/>
      <c r="S238" s="258"/>
      <c r="T238" s="318"/>
      <c r="U238" s="317"/>
      <c r="V238" s="258"/>
      <c r="W238" s="318"/>
      <c r="X238" s="315"/>
      <c r="Y238" s="315"/>
      <c r="Z238" s="315"/>
      <c r="AA238" s="315"/>
      <c r="AB238" s="319"/>
      <c r="AC238" s="258"/>
      <c r="AD238" s="315"/>
      <c r="AE238" s="315"/>
      <c r="AF238" s="314"/>
      <c r="AG238" s="316"/>
      <c r="AH238" s="315"/>
      <c r="AI238" s="316"/>
    </row>
    <row r="239" spans="1:35" s="20" customFormat="1" ht="15.75" hidden="1" customHeight="1" outlineLevel="1">
      <c r="A239" s="31"/>
      <c r="B239" s="31"/>
      <c r="C239" s="94"/>
      <c r="D239" s="94"/>
      <c r="E239" s="94"/>
      <c r="F239" s="149"/>
      <c r="G239" s="310">
        <v>2</v>
      </c>
      <c r="H239" s="311">
        <v>2008</v>
      </c>
      <c r="I239" s="312">
        <v>2008</v>
      </c>
      <c r="J239" s="312">
        <v>2008</v>
      </c>
      <c r="K239" s="455"/>
      <c r="L239" s="314"/>
      <c r="M239" s="315"/>
      <c r="N239" s="315"/>
      <c r="O239" s="316"/>
      <c r="P239" s="317"/>
      <c r="Q239" s="258"/>
      <c r="R239" s="258"/>
      <c r="S239" s="258"/>
      <c r="T239" s="318"/>
      <c r="U239" s="317"/>
      <c r="V239" s="258"/>
      <c r="W239" s="318"/>
      <c r="X239" s="315"/>
      <c r="Y239" s="315"/>
      <c r="Z239" s="315"/>
      <c r="AA239" s="315"/>
      <c r="AB239" s="319"/>
      <c r="AC239" s="258"/>
      <c r="AD239" s="315"/>
      <c r="AE239" s="315"/>
      <c r="AF239" s="314"/>
      <c r="AG239" s="316"/>
      <c r="AH239" s="315"/>
      <c r="AI239" s="316"/>
    </row>
    <row r="240" spans="1:35" s="20" customFormat="1" ht="15.75" hidden="1" customHeight="1" outlineLevel="1">
      <c r="A240" s="31"/>
      <c r="B240" s="31"/>
      <c r="C240" s="94"/>
      <c r="D240" s="94"/>
      <c r="E240" s="94"/>
      <c r="F240" s="149"/>
      <c r="G240" s="310">
        <v>3</v>
      </c>
      <c r="H240" s="311">
        <v>2008</v>
      </c>
      <c r="I240" s="312">
        <v>2008</v>
      </c>
      <c r="J240" s="312">
        <v>2008</v>
      </c>
      <c r="K240" s="455"/>
      <c r="L240" s="314"/>
      <c r="M240" s="315"/>
      <c r="N240" s="315"/>
      <c r="O240" s="316"/>
      <c r="P240" s="317"/>
      <c r="Q240" s="258"/>
      <c r="R240" s="258"/>
      <c r="S240" s="258"/>
      <c r="T240" s="318"/>
      <c r="U240" s="317"/>
      <c r="V240" s="258"/>
      <c r="W240" s="318"/>
      <c r="X240" s="315"/>
      <c r="Y240" s="315"/>
      <c r="Z240" s="315"/>
      <c r="AA240" s="315"/>
      <c r="AB240" s="319"/>
      <c r="AC240" s="258"/>
      <c r="AD240" s="315"/>
      <c r="AE240" s="315"/>
      <c r="AF240" s="314"/>
      <c r="AG240" s="316"/>
      <c r="AH240" s="315"/>
      <c r="AI240" s="316"/>
    </row>
    <row r="241" spans="1:35" s="20" customFormat="1" ht="15.75" hidden="1" customHeight="1" outlineLevel="1">
      <c r="A241" s="31"/>
      <c r="B241" s="31"/>
      <c r="C241" s="94"/>
      <c r="D241" s="94"/>
      <c r="E241" s="94"/>
      <c r="F241" s="149"/>
      <c r="G241" s="310">
        <v>4</v>
      </c>
      <c r="H241" s="311">
        <v>2008</v>
      </c>
      <c r="I241" s="312">
        <v>2008</v>
      </c>
      <c r="J241" s="312">
        <v>2009</v>
      </c>
      <c r="K241" s="455"/>
      <c r="L241" s="314"/>
      <c r="M241" s="315"/>
      <c r="N241" s="315"/>
      <c r="O241" s="316"/>
      <c r="P241" s="317"/>
      <c r="Q241" s="258"/>
      <c r="R241" s="258"/>
      <c r="S241" s="258"/>
      <c r="T241" s="318"/>
      <c r="U241" s="317"/>
      <c r="V241" s="258"/>
      <c r="W241" s="318"/>
      <c r="X241" s="315"/>
      <c r="Y241" s="315"/>
      <c r="Z241" s="315"/>
      <c r="AA241" s="315"/>
      <c r="AB241" s="319"/>
      <c r="AC241" s="258"/>
      <c r="AD241" s="315"/>
      <c r="AE241" s="315"/>
      <c r="AF241" s="314"/>
      <c r="AG241" s="316"/>
      <c r="AH241" s="315"/>
      <c r="AI241" s="316"/>
    </row>
    <row r="242" spans="1:35" s="20" customFormat="1" ht="15.75" hidden="1" customHeight="1" outlineLevel="1">
      <c r="A242" s="31"/>
      <c r="B242" s="31"/>
      <c r="C242" s="94"/>
      <c r="D242" s="94"/>
      <c r="E242" s="94"/>
      <c r="F242" s="149"/>
      <c r="G242" s="310">
        <v>5</v>
      </c>
      <c r="H242" s="311">
        <v>2008</v>
      </c>
      <c r="I242" s="312">
        <v>2008</v>
      </c>
      <c r="J242" s="312">
        <v>2009</v>
      </c>
      <c r="K242" s="455"/>
      <c r="L242" s="314"/>
      <c r="M242" s="315"/>
      <c r="N242" s="315"/>
      <c r="O242" s="316"/>
      <c r="P242" s="317"/>
      <c r="Q242" s="258"/>
      <c r="R242" s="258"/>
      <c r="S242" s="258"/>
      <c r="T242" s="318"/>
      <c r="U242" s="317"/>
      <c r="V242" s="258"/>
      <c r="W242" s="318"/>
      <c r="X242" s="315"/>
      <c r="Y242" s="315"/>
      <c r="Z242" s="315"/>
      <c r="AA242" s="315"/>
      <c r="AB242" s="319"/>
      <c r="AC242" s="258"/>
      <c r="AD242" s="315"/>
      <c r="AE242" s="315"/>
      <c r="AF242" s="314"/>
      <c r="AG242" s="316"/>
      <c r="AH242" s="315"/>
      <c r="AI242" s="316"/>
    </row>
    <row r="243" spans="1:35" s="20" customFormat="1" ht="15.75" hidden="1" customHeight="1" outlineLevel="1">
      <c r="A243" s="31"/>
      <c r="B243" s="31"/>
      <c r="C243" s="94"/>
      <c r="D243" s="94"/>
      <c r="E243" s="94"/>
      <c r="F243" s="149"/>
      <c r="G243" s="310">
        <v>6</v>
      </c>
      <c r="H243" s="311">
        <v>2008</v>
      </c>
      <c r="I243" s="312">
        <v>2008</v>
      </c>
      <c r="J243" s="312">
        <v>2009</v>
      </c>
      <c r="K243" s="455"/>
      <c r="L243" s="314"/>
      <c r="M243" s="315"/>
      <c r="N243" s="315"/>
      <c r="O243" s="316"/>
      <c r="P243" s="317"/>
      <c r="Q243" s="258"/>
      <c r="R243" s="258"/>
      <c r="S243" s="258"/>
      <c r="T243" s="318"/>
      <c r="U243" s="317"/>
      <c r="V243" s="258"/>
      <c r="W243" s="318"/>
      <c r="X243" s="315"/>
      <c r="Y243" s="315"/>
      <c r="Z243" s="315"/>
      <c r="AA243" s="315"/>
      <c r="AB243" s="319"/>
      <c r="AC243" s="258"/>
      <c r="AD243" s="315"/>
      <c r="AE243" s="315"/>
      <c r="AF243" s="314"/>
      <c r="AG243" s="316"/>
      <c r="AH243" s="315"/>
      <c r="AI243" s="316"/>
    </row>
    <row r="244" spans="1:35" s="20" customFormat="1" ht="15.75" hidden="1" customHeight="1" outlineLevel="1">
      <c r="A244" s="31"/>
      <c r="B244" s="31"/>
      <c r="C244" s="94"/>
      <c r="D244" s="94"/>
      <c r="E244" s="94"/>
      <c r="F244" s="149"/>
      <c r="G244" s="310">
        <v>7</v>
      </c>
      <c r="H244" s="311">
        <v>2008</v>
      </c>
      <c r="I244" s="312">
        <v>2009</v>
      </c>
      <c r="J244" s="312">
        <v>2009</v>
      </c>
      <c r="K244" s="455"/>
      <c r="L244" s="314"/>
      <c r="M244" s="315"/>
      <c r="N244" s="315"/>
      <c r="O244" s="316"/>
      <c r="P244" s="317"/>
      <c r="Q244" s="258"/>
      <c r="R244" s="258"/>
      <c r="S244" s="258"/>
      <c r="T244" s="318"/>
      <c r="U244" s="317"/>
      <c r="V244" s="258"/>
      <c r="W244" s="318"/>
      <c r="X244" s="315"/>
      <c r="Y244" s="315"/>
      <c r="Z244" s="315"/>
      <c r="AA244" s="315"/>
      <c r="AB244" s="319"/>
      <c r="AC244" s="258"/>
      <c r="AD244" s="315"/>
      <c r="AE244" s="315"/>
      <c r="AF244" s="314"/>
      <c r="AG244" s="316"/>
      <c r="AH244" s="315"/>
      <c r="AI244" s="316"/>
    </row>
    <row r="245" spans="1:35" s="20" customFormat="1" ht="15.75" hidden="1" customHeight="1" outlineLevel="1">
      <c r="A245" s="31"/>
      <c r="B245" s="31"/>
      <c r="C245" s="94"/>
      <c r="D245" s="94"/>
      <c r="E245" s="94"/>
      <c r="F245" s="149"/>
      <c r="G245" s="310">
        <v>8</v>
      </c>
      <c r="H245" s="311">
        <v>2008</v>
      </c>
      <c r="I245" s="312">
        <v>2009</v>
      </c>
      <c r="J245" s="312">
        <v>2009</v>
      </c>
      <c r="K245" s="455"/>
      <c r="L245" s="314"/>
      <c r="M245" s="315"/>
      <c r="N245" s="315"/>
      <c r="O245" s="316"/>
      <c r="P245" s="317"/>
      <c r="Q245" s="258"/>
      <c r="R245" s="258"/>
      <c r="S245" s="258"/>
      <c r="T245" s="318"/>
      <c r="U245" s="317"/>
      <c r="V245" s="258"/>
      <c r="W245" s="318"/>
      <c r="X245" s="315"/>
      <c r="Y245" s="315"/>
      <c r="Z245" s="315"/>
      <c r="AA245" s="315"/>
      <c r="AB245" s="319"/>
      <c r="AC245" s="258"/>
      <c r="AD245" s="315"/>
      <c r="AE245" s="315"/>
      <c r="AF245" s="314"/>
      <c r="AG245" s="316"/>
      <c r="AH245" s="315"/>
      <c r="AI245" s="316"/>
    </row>
    <row r="246" spans="1:35" s="20" customFormat="1" ht="15.75" hidden="1" customHeight="1" outlineLevel="1">
      <c r="A246" s="31"/>
      <c r="B246" s="31"/>
      <c r="C246" s="94"/>
      <c r="D246" s="94"/>
      <c r="E246" s="94"/>
      <c r="F246" s="149"/>
      <c r="G246" s="310">
        <v>9</v>
      </c>
      <c r="H246" s="311">
        <v>2008</v>
      </c>
      <c r="I246" s="312">
        <v>2009</v>
      </c>
      <c r="J246" s="312">
        <v>2009</v>
      </c>
      <c r="K246" s="455"/>
      <c r="L246" s="314"/>
      <c r="M246" s="315"/>
      <c r="N246" s="315"/>
      <c r="O246" s="316"/>
      <c r="P246" s="317"/>
      <c r="Q246" s="258"/>
      <c r="R246" s="258"/>
      <c r="S246" s="258"/>
      <c r="T246" s="318"/>
      <c r="U246" s="317"/>
      <c r="V246" s="258"/>
      <c r="W246" s="318"/>
      <c r="X246" s="315"/>
      <c r="Y246" s="315"/>
      <c r="Z246" s="315"/>
      <c r="AA246" s="315"/>
      <c r="AB246" s="319"/>
      <c r="AC246" s="258"/>
      <c r="AD246" s="315"/>
      <c r="AE246" s="315"/>
      <c r="AF246" s="314"/>
      <c r="AG246" s="316"/>
      <c r="AH246" s="315"/>
      <c r="AI246" s="316"/>
    </row>
    <row r="247" spans="1:35" s="20" customFormat="1" ht="15.75" hidden="1" customHeight="1" outlineLevel="1">
      <c r="A247" s="31"/>
      <c r="B247" s="31"/>
      <c r="C247" s="94"/>
      <c r="D247" s="94"/>
      <c r="E247" s="94"/>
      <c r="F247" s="149"/>
      <c r="G247" s="310">
        <v>10</v>
      </c>
      <c r="H247" s="311">
        <v>2008</v>
      </c>
      <c r="I247" s="312">
        <v>2009</v>
      </c>
      <c r="J247" s="312">
        <v>2009</v>
      </c>
      <c r="K247" s="455"/>
      <c r="L247" s="314"/>
      <c r="M247" s="315"/>
      <c r="N247" s="315"/>
      <c r="O247" s="316"/>
      <c r="P247" s="317"/>
      <c r="Q247" s="258"/>
      <c r="R247" s="258"/>
      <c r="S247" s="258"/>
      <c r="T247" s="318"/>
      <c r="U247" s="317"/>
      <c r="V247" s="258"/>
      <c r="W247" s="318"/>
      <c r="X247" s="315"/>
      <c r="Y247" s="315"/>
      <c r="Z247" s="315"/>
      <c r="AA247" s="315"/>
      <c r="AB247" s="319"/>
      <c r="AC247" s="258"/>
      <c r="AD247" s="315"/>
      <c r="AE247" s="315"/>
      <c r="AF247" s="314"/>
      <c r="AG247" s="316"/>
      <c r="AH247" s="315"/>
      <c r="AI247" s="316"/>
    </row>
    <row r="248" spans="1:35" s="20" customFormat="1" ht="15.75" hidden="1" customHeight="1" outlineLevel="1">
      <c r="A248" s="31"/>
      <c r="B248" s="31"/>
      <c r="C248" s="94"/>
      <c r="D248" s="94"/>
      <c r="E248" s="94"/>
      <c r="F248" s="149"/>
      <c r="G248" s="310">
        <v>11</v>
      </c>
      <c r="H248" s="311">
        <v>2008</v>
      </c>
      <c r="I248" s="312">
        <v>2009</v>
      </c>
      <c r="J248" s="312">
        <v>2009</v>
      </c>
      <c r="K248" s="455"/>
      <c r="L248" s="314"/>
      <c r="M248" s="315"/>
      <c r="N248" s="315"/>
      <c r="O248" s="316"/>
      <c r="P248" s="317"/>
      <c r="Q248" s="258"/>
      <c r="R248" s="258"/>
      <c r="S248" s="258"/>
      <c r="T248" s="318"/>
      <c r="U248" s="317"/>
      <c r="V248" s="258"/>
      <c r="W248" s="318"/>
      <c r="X248" s="315"/>
      <c r="Y248" s="315"/>
      <c r="Z248" s="315"/>
      <c r="AA248" s="315"/>
      <c r="AB248" s="319"/>
      <c r="AC248" s="258"/>
      <c r="AD248" s="315"/>
      <c r="AE248" s="315"/>
      <c r="AF248" s="314"/>
      <c r="AG248" s="316"/>
      <c r="AH248" s="315"/>
      <c r="AI248" s="316"/>
    </row>
    <row r="249" spans="1:35" s="20" customFormat="1" ht="16.149999999999999" hidden="1" customHeight="1" outlineLevel="1">
      <c r="A249" s="31"/>
      <c r="B249" s="31"/>
      <c r="C249" s="94"/>
      <c r="D249" s="94"/>
      <c r="E249" s="94"/>
      <c r="F249" s="149"/>
      <c r="G249" s="310">
        <v>12</v>
      </c>
      <c r="H249" s="311">
        <v>2008</v>
      </c>
      <c r="I249" s="312">
        <v>2009</v>
      </c>
      <c r="J249" s="312">
        <v>2009</v>
      </c>
      <c r="K249" s="455"/>
      <c r="L249" s="314"/>
      <c r="M249" s="315"/>
      <c r="N249" s="315"/>
      <c r="O249" s="316"/>
      <c r="P249" s="317"/>
      <c r="Q249" s="258"/>
      <c r="R249" s="258"/>
      <c r="S249" s="258"/>
      <c r="T249" s="318"/>
      <c r="U249" s="317"/>
      <c r="V249" s="258"/>
      <c r="W249" s="318"/>
      <c r="X249" s="315"/>
      <c r="Y249" s="315"/>
      <c r="Z249" s="315"/>
      <c r="AA249" s="315"/>
      <c r="AB249" s="319"/>
      <c r="AC249" s="258"/>
      <c r="AD249" s="315"/>
      <c r="AE249" s="315"/>
      <c r="AF249" s="314"/>
      <c r="AG249" s="316"/>
      <c r="AH249" s="315"/>
      <c r="AI249" s="316"/>
    </row>
    <row r="250" spans="1:35" s="20" customFormat="1" ht="15.75" hidden="1" customHeight="1">
      <c r="A250" s="31"/>
      <c r="B250" s="31"/>
      <c r="C250" s="94"/>
      <c r="D250" s="94"/>
      <c r="E250" s="94"/>
      <c r="F250" s="149"/>
      <c r="G250" s="14">
        <v>1</v>
      </c>
      <c r="H250" s="15">
        <v>2009</v>
      </c>
      <c r="I250" s="200">
        <v>2009</v>
      </c>
      <c r="J250" s="200">
        <v>2009</v>
      </c>
      <c r="K250" s="24" t="e">
        <f>#REF!</f>
        <v>#REF!</v>
      </c>
      <c r="L250" s="17">
        <f t="shared" ref="L250:N313" si="5">AF250</f>
        <v>0</v>
      </c>
      <c r="M250" s="10" t="e">
        <f t="shared" si="5"/>
        <v>#REF!</v>
      </c>
      <c r="N250" s="10">
        <f t="shared" si="5"/>
        <v>0</v>
      </c>
      <c r="O250" s="18" t="e">
        <f t="shared" ref="O250:O313" si="6">N250+M250</f>
        <v>#REF!</v>
      </c>
      <c r="P250" s="19" t="e">
        <f t="shared" ref="P250:P313" si="7">O250</f>
        <v>#REF!</v>
      </c>
      <c r="Q250" s="20" t="e">
        <f>P250*#REF!</f>
        <v>#REF!</v>
      </c>
      <c r="R250" s="20" t="e">
        <f t="shared" ref="R250:R313" si="8">U250+W250</f>
        <v>#REF!</v>
      </c>
      <c r="S250" s="20" t="e">
        <f>R250*#REF!</f>
        <v>#REF!</v>
      </c>
      <c r="T250" s="21" t="e">
        <f>R250*#REF!*#REF!</f>
        <v>#REF!</v>
      </c>
      <c r="U250" s="19"/>
      <c r="W250" s="21" t="e">
        <f>#REF!</f>
        <v>#REF!</v>
      </c>
      <c r="X250" s="10"/>
      <c r="Y250" s="10">
        <f t="shared" ref="Y250:Z265" si="9">Y238*EXP(Y$20)</f>
        <v>0</v>
      </c>
      <c r="Z250" s="10">
        <f t="shared" si="9"/>
        <v>0</v>
      </c>
      <c r="AA250" s="10" t="s">
        <v>220</v>
      </c>
      <c r="AB250" s="456">
        <v>50</v>
      </c>
      <c r="AC250" s="20" t="e">
        <f>W250*AB250</f>
        <v>#REF!</v>
      </c>
      <c r="AD250" s="10">
        <f t="shared" ref="AD250:AD313" si="10">AD238*EXP(AD$20)</f>
        <v>0</v>
      </c>
      <c r="AE250" s="10" t="e">
        <f t="shared" ref="AE250:AE313" si="11">AC250+AD250</f>
        <v>#REF!</v>
      </c>
      <c r="AF250" s="17"/>
      <c r="AG250" s="18" t="e">
        <f t="shared" ref="AG250:AG313" si="12">AE250</f>
        <v>#REF!</v>
      </c>
      <c r="AH250" s="10">
        <f t="shared" ref="AH250:AH313" si="13">X250</f>
        <v>0</v>
      </c>
      <c r="AI250" s="18" t="e">
        <f t="shared" ref="AI250:AI313" si="14">AH250+AG250</f>
        <v>#REF!</v>
      </c>
    </row>
    <row r="251" spans="1:35" s="20" customFormat="1" ht="15.75" hidden="1" customHeight="1">
      <c r="A251" s="31"/>
      <c r="B251" s="31"/>
      <c r="C251" s="94"/>
      <c r="D251" s="94"/>
      <c r="E251" s="94"/>
      <c r="F251" s="149"/>
      <c r="G251" s="14">
        <v>2</v>
      </c>
      <c r="H251" s="15">
        <v>2009</v>
      </c>
      <c r="I251" s="200">
        <v>2009</v>
      </c>
      <c r="J251" s="200">
        <v>2009</v>
      </c>
      <c r="K251" s="24" t="e">
        <f>#REF!</f>
        <v>#REF!</v>
      </c>
      <c r="L251" s="17">
        <f t="shared" si="5"/>
        <v>0</v>
      </c>
      <c r="M251" s="10" t="e">
        <f t="shared" si="5"/>
        <v>#REF!</v>
      </c>
      <c r="N251" s="10">
        <f t="shared" si="5"/>
        <v>0</v>
      </c>
      <c r="O251" s="18" t="e">
        <f t="shared" si="6"/>
        <v>#REF!</v>
      </c>
      <c r="P251" s="19" t="e">
        <f t="shared" si="7"/>
        <v>#REF!</v>
      </c>
      <c r="Q251" s="20" t="e">
        <f>P251*#REF!</f>
        <v>#REF!</v>
      </c>
      <c r="R251" s="20" t="e">
        <f t="shared" si="8"/>
        <v>#REF!</v>
      </c>
      <c r="S251" s="20" t="e">
        <f>R251*#REF!</f>
        <v>#REF!</v>
      </c>
      <c r="T251" s="21" t="e">
        <f>R251*#REF!*#REF!</f>
        <v>#REF!</v>
      </c>
      <c r="U251" s="19"/>
      <c r="W251" s="21" t="e">
        <f>#REF!</f>
        <v>#REF!</v>
      </c>
      <c r="X251" s="10"/>
      <c r="Y251" s="10">
        <f t="shared" si="9"/>
        <v>0</v>
      </c>
      <c r="Z251" s="10">
        <f t="shared" si="9"/>
        <v>0</v>
      </c>
      <c r="AA251" s="10" t="s">
        <v>220</v>
      </c>
      <c r="AB251" s="456">
        <f>AB250</f>
        <v>50</v>
      </c>
      <c r="AC251" s="20" t="e">
        <f t="shared" ref="AC251:AC314" si="15">W251*AB251</f>
        <v>#REF!</v>
      </c>
      <c r="AD251" s="10">
        <f t="shared" si="10"/>
        <v>0</v>
      </c>
      <c r="AE251" s="10" t="e">
        <f t="shared" si="11"/>
        <v>#REF!</v>
      </c>
      <c r="AF251" s="17"/>
      <c r="AG251" s="18" t="e">
        <f t="shared" si="12"/>
        <v>#REF!</v>
      </c>
      <c r="AH251" s="10">
        <f t="shared" si="13"/>
        <v>0</v>
      </c>
      <c r="AI251" s="18" t="e">
        <f t="shared" si="14"/>
        <v>#REF!</v>
      </c>
    </row>
    <row r="252" spans="1:35" s="20" customFormat="1" ht="15.75" hidden="1" customHeight="1">
      <c r="A252" s="31"/>
      <c r="B252" s="31"/>
      <c r="C252" s="94"/>
      <c r="D252" s="94"/>
      <c r="E252" s="94"/>
      <c r="F252" s="149"/>
      <c r="G252" s="14">
        <v>3</v>
      </c>
      <c r="H252" s="15">
        <v>2009</v>
      </c>
      <c r="I252" s="200">
        <v>2009</v>
      </c>
      <c r="J252" s="200">
        <v>2009</v>
      </c>
      <c r="K252" s="24" t="e">
        <f>#REF!</f>
        <v>#REF!</v>
      </c>
      <c r="L252" s="17">
        <f t="shared" si="5"/>
        <v>0</v>
      </c>
      <c r="M252" s="10" t="e">
        <f t="shared" si="5"/>
        <v>#REF!</v>
      </c>
      <c r="N252" s="10">
        <f t="shared" si="5"/>
        <v>0</v>
      </c>
      <c r="O252" s="18" t="e">
        <f t="shared" si="6"/>
        <v>#REF!</v>
      </c>
      <c r="P252" s="19" t="e">
        <f t="shared" si="7"/>
        <v>#REF!</v>
      </c>
      <c r="Q252" s="20" t="e">
        <f>P252*#REF!</f>
        <v>#REF!</v>
      </c>
      <c r="R252" s="20" t="e">
        <f t="shared" si="8"/>
        <v>#REF!</v>
      </c>
      <c r="S252" s="20" t="e">
        <f>R252*#REF!</f>
        <v>#REF!</v>
      </c>
      <c r="T252" s="21" t="e">
        <f>R252*#REF!*#REF!</f>
        <v>#REF!</v>
      </c>
      <c r="U252" s="19"/>
      <c r="W252" s="21" t="e">
        <f>#REF!</f>
        <v>#REF!</v>
      </c>
      <c r="X252" s="10"/>
      <c r="Y252" s="10">
        <f t="shared" si="9"/>
        <v>0</v>
      </c>
      <c r="Z252" s="10">
        <f t="shared" si="9"/>
        <v>0</v>
      </c>
      <c r="AA252" s="10" t="s">
        <v>220</v>
      </c>
      <c r="AB252" s="456">
        <f t="shared" ref="AB252:AB261" si="16">AB251</f>
        <v>50</v>
      </c>
      <c r="AC252" s="20" t="e">
        <f t="shared" si="15"/>
        <v>#REF!</v>
      </c>
      <c r="AD252" s="10">
        <f t="shared" si="10"/>
        <v>0</v>
      </c>
      <c r="AE252" s="10" t="e">
        <f t="shared" si="11"/>
        <v>#REF!</v>
      </c>
      <c r="AF252" s="17"/>
      <c r="AG252" s="18" t="e">
        <f t="shared" si="12"/>
        <v>#REF!</v>
      </c>
      <c r="AH252" s="10">
        <f t="shared" si="13"/>
        <v>0</v>
      </c>
      <c r="AI252" s="18" t="e">
        <f t="shared" si="14"/>
        <v>#REF!</v>
      </c>
    </row>
    <row r="253" spans="1:35" s="20" customFormat="1" ht="15.75" hidden="1" customHeight="1">
      <c r="A253" s="31"/>
      <c r="B253" s="31"/>
      <c r="C253" s="94"/>
      <c r="D253" s="94"/>
      <c r="E253" s="94"/>
      <c r="F253" s="149"/>
      <c r="G253" s="14">
        <v>4</v>
      </c>
      <c r="H253" s="15">
        <v>2009</v>
      </c>
      <c r="I253" s="200">
        <v>2009</v>
      </c>
      <c r="J253" s="200">
        <v>2010</v>
      </c>
      <c r="K253" s="24" t="e">
        <f>#REF!</f>
        <v>#REF!</v>
      </c>
      <c r="L253" s="17">
        <f t="shared" si="5"/>
        <v>0</v>
      </c>
      <c r="M253" s="10" t="e">
        <f t="shared" si="5"/>
        <v>#REF!</v>
      </c>
      <c r="N253" s="10">
        <f t="shared" si="5"/>
        <v>0</v>
      </c>
      <c r="O253" s="18" t="e">
        <f t="shared" si="6"/>
        <v>#REF!</v>
      </c>
      <c r="P253" s="19" t="e">
        <f t="shared" si="7"/>
        <v>#REF!</v>
      </c>
      <c r="Q253" s="20" t="e">
        <f>P253*#REF!</f>
        <v>#REF!</v>
      </c>
      <c r="R253" s="20" t="e">
        <f t="shared" si="8"/>
        <v>#REF!</v>
      </c>
      <c r="S253" s="20" t="e">
        <f>R253*#REF!</f>
        <v>#REF!</v>
      </c>
      <c r="T253" s="21" t="e">
        <f>R253*#REF!*#REF!</f>
        <v>#REF!</v>
      </c>
      <c r="U253" s="19"/>
      <c r="W253" s="21" t="e">
        <f>#REF!</f>
        <v>#REF!</v>
      </c>
      <c r="X253" s="10"/>
      <c r="Y253" s="10">
        <f t="shared" si="9"/>
        <v>0</v>
      </c>
      <c r="Z253" s="10">
        <f t="shared" si="9"/>
        <v>0</v>
      </c>
      <c r="AA253" s="10" t="s">
        <v>220</v>
      </c>
      <c r="AB253" s="456">
        <f t="shared" si="16"/>
        <v>50</v>
      </c>
      <c r="AC253" s="20" t="e">
        <f t="shared" si="15"/>
        <v>#REF!</v>
      </c>
      <c r="AD253" s="10">
        <f t="shared" si="10"/>
        <v>0</v>
      </c>
      <c r="AE253" s="10" t="e">
        <f t="shared" si="11"/>
        <v>#REF!</v>
      </c>
      <c r="AF253" s="17"/>
      <c r="AG253" s="18" t="e">
        <f t="shared" si="12"/>
        <v>#REF!</v>
      </c>
      <c r="AH253" s="10">
        <f t="shared" si="13"/>
        <v>0</v>
      </c>
      <c r="AI253" s="18" t="e">
        <f t="shared" si="14"/>
        <v>#REF!</v>
      </c>
    </row>
    <row r="254" spans="1:35" s="20" customFormat="1" ht="15.75" hidden="1" customHeight="1">
      <c r="A254" s="31"/>
      <c r="B254" s="31"/>
      <c r="C254" s="94"/>
      <c r="D254" s="94"/>
      <c r="E254" s="94"/>
      <c r="F254" s="149"/>
      <c r="G254" s="14">
        <v>5</v>
      </c>
      <c r="H254" s="15">
        <v>2009</v>
      </c>
      <c r="I254" s="200">
        <v>2009</v>
      </c>
      <c r="J254" s="200">
        <v>2010</v>
      </c>
      <c r="K254" s="24" t="e">
        <f>#REF!</f>
        <v>#REF!</v>
      </c>
      <c r="L254" s="17">
        <f t="shared" si="5"/>
        <v>0</v>
      </c>
      <c r="M254" s="10" t="e">
        <f t="shared" si="5"/>
        <v>#REF!</v>
      </c>
      <c r="N254" s="10">
        <f t="shared" si="5"/>
        <v>0</v>
      </c>
      <c r="O254" s="18" t="e">
        <f t="shared" si="6"/>
        <v>#REF!</v>
      </c>
      <c r="P254" s="19" t="e">
        <f t="shared" si="7"/>
        <v>#REF!</v>
      </c>
      <c r="Q254" s="20" t="e">
        <f>P254*#REF!</f>
        <v>#REF!</v>
      </c>
      <c r="R254" s="20" t="e">
        <f t="shared" si="8"/>
        <v>#REF!</v>
      </c>
      <c r="S254" s="20" t="e">
        <f>R254*#REF!</f>
        <v>#REF!</v>
      </c>
      <c r="T254" s="21" t="e">
        <f>R254*#REF!*#REF!</f>
        <v>#REF!</v>
      </c>
      <c r="U254" s="19"/>
      <c r="W254" s="21" t="e">
        <f>#REF!</f>
        <v>#REF!</v>
      </c>
      <c r="X254" s="10"/>
      <c r="Y254" s="10">
        <f t="shared" si="9"/>
        <v>0</v>
      </c>
      <c r="Z254" s="10">
        <f t="shared" si="9"/>
        <v>0</v>
      </c>
      <c r="AA254" s="10" t="s">
        <v>220</v>
      </c>
      <c r="AB254" s="456">
        <f t="shared" si="16"/>
        <v>50</v>
      </c>
      <c r="AC254" s="20" t="e">
        <f t="shared" si="15"/>
        <v>#REF!</v>
      </c>
      <c r="AD254" s="10">
        <f t="shared" si="10"/>
        <v>0</v>
      </c>
      <c r="AE254" s="10" t="e">
        <f t="shared" si="11"/>
        <v>#REF!</v>
      </c>
      <c r="AF254" s="17"/>
      <c r="AG254" s="18" t="e">
        <f t="shared" si="12"/>
        <v>#REF!</v>
      </c>
      <c r="AH254" s="10">
        <f t="shared" si="13"/>
        <v>0</v>
      </c>
      <c r="AI254" s="18" t="e">
        <f t="shared" si="14"/>
        <v>#REF!</v>
      </c>
    </row>
    <row r="255" spans="1:35" s="20" customFormat="1" ht="15.75" hidden="1" customHeight="1">
      <c r="A255" s="31"/>
      <c r="B255" s="31"/>
      <c r="C255" s="94"/>
      <c r="D255" s="94"/>
      <c r="E255" s="94"/>
      <c r="F255" s="149"/>
      <c r="G255" s="14">
        <v>6</v>
      </c>
      <c r="H255" s="15">
        <v>2009</v>
      </c>
      <c r="I255" s="200">
        <v>2009</v>
      </c>
      <c r="J255" s="200">
        <v>2010</v>
      </c>
      <c r="K255" s="24" t="e">
        <f>#REF!</f>
        <v>#REF!</v>
      </c>
      <c r="L255" s="17">
        <f t="shared" si="5"/>
        <v>0</v>
      </c>
      <c r="M255" s="10" t="e">
        <f t="shared" si="5"/>
        <v>#REF!</v>
      </c>
      <c r="N255" s="10">
        <f t="shared" si="5"/>
        <v>0</v>
      </c>
      <c r="O255" s="18" t="e">
        <f t="shared" si="6"/>
        <v>#REF!</v>
      </c>
      <c r="P255" s="19" t="e">
        <f t="shared" si="7"/>
        <v>#REF!</v>
      </c>
      <c r="Q255" s="20" t="e">
        <f>P255*#REF!</f>
        <v>#REF!</v>
      </c>
      <c r="R255" s="20" t="e">
        <f t="shared" si="8"/>
        <v>#REF!</v>
      </c>
      <c r="S255" s="20" t="e">
        <f>R255*#REF!</f>
        <v>#REF!</v>
      </c>
      <c r="T255" s="21" t="e">
        <f>R255*#REF!*#REF!</f>
        <v>#REF!</v>
      </c>
      <c r="U255" s="19"/>
      <c r="W255" s="21" t="e">
        <f>#REF!</f>
        <v>#REF!</v>
      </c>
      <c r="X255" s="10"/>
      <c r="Y255" s="10">
        <f t="shared" si="9"/>
        <v>0</v>
      </c>
      <c r="Z255" s="10">
        <f t="shared" si="9"/>
        <v>0</v>
      </c>
      <c r="AA255" s="10" t="s">
        <v>220</v>
      </c>
      <c r="AB255" s="456">
        <f t="shared" si="16"/>
        <v>50</v>
      </c>
      <c r="AC255" s="20" t="e">
        <f t="shared" si="15"/>
        <v>#REF!</v>
      </c>
      <c r="AD255" s="10">
        <f t="shared" si="10"/>
        <v>0</v>
      </c>
      <c r="AE255" s="10" t="e">
        <f t="shared" si="11"/>
        <v>#REF!</v>
      </c>
      <c r="AF255" s="17"/>
      <c r="AG255" s="18" t="e">
        <f t="shared" si="12"/>
        <v>#REF!</v>
      </c>
      <c r="AH255" s="10">
        <f t="shared" si="13"/>
        <v>0</v>
      </c>
      <c r="AI255" s="18" t="e">
        <f t="shared" si="14"/>
        <v>#REF!</v>
      </c>
    </row>
    <row r="256" spans="1:35" s="20" customFormat="1" ht="15.75" hidden="1" customHeight="1">
      <c r="A256" s="31"/>
      <c r="B256" s="31"/>
      <c r="C256" s="94"/>
      <c r="D256" s="94"/>
      <c r="E256" s="94"/>
      <c r="F256" s="149"/>
      <c r="G256" s="14">
        <v>7</v>
      </c>
      <c r="H256" s="15">
        <v>2009</v>
      </c>
      <c r="I256" s="200">
        <v>2010</v>
      </c>
      <c r="J256" s="200">
        <v>2010</v>
      </c>
      <c r="K256" s="24" t="e">
        <f>#REF!</f>
        <v>#REF!</v>
      </c>
      <c r="L256" s="17">
        <f t="shared" si="5"/>
        <v>0</v>
      </c>
      <c r="M256" s="10" t="e">
        <f t="shared" si="5"/>
        <v>#REF!</v>
      </c>
      <c r="N256" s="10">
        <f t="shared" si="5"/>
        <v>0</v>
      </c>
      <c r="O256" s="18" t="e">
        <f t="shared" si="6"/>
        <v>#REF!</v>
      </c>
      <c r="P256" s="19" t="e">
        <f t="shared" si="7"/>
        <v>#REF!</v>
      </c>
      <c r="Q256" s="20" t="e">
        <f>P256*#REF!</f>
        <v>#REF!</v>
      </c>
      <c r="R256" s="20" t="e">
        <f t="shared" si="8"/>
        <v>#REF!</v>
      </c>
      <c r="S256" s="20" t="e">
        <f>R256*#REF!</f>
        <v>#REF!</v>
      </c>
      <c r="T256" s="21" t="e">
        <f>R256*#REF!*#REF!</f>
        <v>#REF!</v>
      </c>
      <c r="U256" s="19"/>
      <c r="W256" s="21" t="e">
        <f>#REF!</f>
        <v>#REF!</v>
      </c>
      <c r="X256" s="10"/>
      <c r="Y256" s="10">
        <f t="shared" si="9"/>
        <v>0</v>
      </c>
      <c r="Z256" s="10">
        <f t="shared" si="9"/>
        <v>0</v>
      </c>
      <c r="AA256" s="10" t="s">
        <v>220</v>
      </c>
      <c r="AB256" s="456">
        <f t="shared" si="16"/>
        <v>50</v>
      </c>
      <c r="AC256" s="20" t="e">
        <f t="shared" si="15"/>
        <v>#REF!</v>
      </c>
      <c r="AD256" s="10">
        <f t="shared" si="10"/>
        <v>0</v>
      </c>
      <c r="AE256" s="10" t="e">
        <f t="shared" si="11"/>
        <v>#REF!</v>
      </c>
      <c r="AF256" s="17"/>
      <c r="AG256" s="18" t="e">
        <f t="shared" si="12"/>
        <v>#REF!</v>
      </c>
      <c r="AH256" s="10">
        <f t="shared" si="13"/>
        <v>0</v>
      </c>
      <c r="AI256" s="18" t="e">
        <f t="shared" si="14"/>
        <v>#REF!</v>
      </c>
    </row>
    <row r="257" spans="1:35" s="20" customFormat="1" ht="15.75" hidden="1" customHeight="1">
      <c r="A257" s="31"/>
      <c r="B257" s="31"/>
      <c r="C257" s="94"/>
      <c r="D257" s="94"/>
      <c r="E257" s="94"/>
      <c r="F257" s="149"/>
      <c r="G257" s="14">
        <v>8</v>
      </c>
      <c r="H257" s="15">
        <v>2009</v>
      </c>
      <c r="I257" s="200">
        <v>2010</v>
      </c>
      <c r="J257" s="200">
        <v>2010</v>
      </c>
      <c r="K257" s="24" t="e">
        <f>#REF!</f>
        <v>#REF!</v>
      </c>
      <c r="L257" s="17">
        <f t="shared" si="5"/>
        <v>0</v>
      </c>
      <c r="M257" s="10" t="e">
        <f t="shared" si="5"/>
        <v>#REF!</v>
      </c>
      <c r="N257" s="10">
        <f t="shared" si="5"/>
        <v>0</v>
      </c>
      <c r="O257" s="18" t="e">
        <f t="shared" si="6"/>
        <v>#REF!</v>
      </c>
      <c r="P257" s="19" t="e">
        <f t="shared" si="7"/>
        <v>#REF!</v>
      </c>
      <c r="Q257" s="20" t="e">
        <f>P257*#REF!</f>
        <v>#REF!</v>
      </c>
      <c r="R257" s="20" t="e">
        <f t="shared" si="8"/>
        <v>#REF!</v>
      </c>
      <c r="S257" s="20" t="e">
        <f>R257*#REF!</f>
        <v>#REF!</v>
      </c>
      <c r="T257" s="21" t="e">
        <f>R257*#REF!*#REF!</f>
        <v>#REF!</v>
      </c>
      <c r="U257" s="19"/>
      <c r="W257" s="21" t="e">
        <f>#REF!</f>
        <v>#REF!</v>
      </c>
      <c r="X257" s="10"/>
      <c r="Y257" s="10">
        <f t="shared" si="9"/>
        <v>0</v>
      </c>
      <c r="Z257" s="10">
        <f t="shared" si="9"/>
        <v>0</v>
      </c>
      <c r="AA257" s="10" t="s">
        <v>220</v>
      </c>
      <c r="AB257" s="456">
        <f t="shared" si="16"/>
        <v>50</v>
      </c>
      <c r="AC257" s="20" t="e">
        <f t="shared" si="15"/>
        <v>#REF!</v>
      </c>
      <c r="AD257" s="10">
        <f t="shared" si="10"/>
        <v>0</v>
      </c>
      <c r="AE257" s="10" t="e">
        <f t="shared" si="11"/>
        <v>#REF!</v>
      </c>
      <c r="AF257" s="17"/>
      <c r="AG257" s="18" t="e">
        <f t="shared" si="12"/>
        <v>#REF!</v>
      </c>
      <c r="AH257" s="10">
        <f t="shared" si="13"/>
        <v>0</v>
      </c>
      <c r="AI257" s="18" t="e">
        <f t="shared" si="14"/>
        <v>#REF!</v>
      </c>
    </row>
    <row r="258" spans="1:35" s="20" customFormat="1" ht="15.75" hidden="1" customHeight="1">
      <c r="A258" s="31"/>
      <c r="B258" s="31"/>
      <c r="C258" s="94"/>
      <c r="D258" s="94"/>
      <c r="E258" s="94"/>
      <c r="F258" s="149"/>
      <c r="G258" s="14">
        <v>9</v>
      </c>
      <c r="H258" s="15">
        <v>2009</v>
      </c>
      <c r="I258" s="200">
        <v>2010</v>
      </c>
      <c r="J258" s="200">
        <v>2010</v>
      </c>
      <c r="K258" s="24" t="e">
        <f>#REF!</f>
        <v>#REF!</v>
      </c>
      <c r="L258" s="17">
        <f t="shared" si="5"/>
        <v>0</v>
      </c>
      <c r="M258" s="10" t="e">
        <f t="shared" si="5"/>
        <v>#REF!</v>
      </c>
      <c r="N258" s="10">
        <f t="shared" si="5"/>
        <v>0</v>
      </c>
      <c r="O258" s="18" t="e">
        <f t="shared" si="6"/>
        <v>#REF!</v>
      </c>
      <c r="P258" s="19" t="e">
        <f t="shared" si="7"/>
        <v>#REF!</v>
      </c>
      <c r="Q258" s="20" t="e">
        <f>P258*#REF!</f>
        <v>#REF!</v>
      </c>
      <c r="R258" s="20" t="e">
        <f t="shared" si="8"/>
        <v>#REF!</v>
      </c>
      <c r="S258" s="20" t="e">
        <f>R258*#REF!</f>
        <v>#REF!</v>
      </c>
      <c r="T258" s="21" t="e">
        <f>R258*#REF!*#REF!</f>
        <v>#REF!</v>
      </c>
      <c r="U258" s="19"/>
      <c r="W258" s="21" t="e">
        <f>#REF!</f>
        <v>#REF!</v>
      </c>
      <c r="X258" s="10"/>
      <c r="Y258" s="10">
        <f t="shared" si="9"/>
        <v>0</v>
      </c>
      <c r="Z258" s="10">
        <f t="shared" si="9"/>
        <v>0</v>
      </c>
      <c r="AA258" s="10" t="s">
        <v>220</v>
      </c>
      <c r="AB258" s="456">
        <f t="shared" si="16"/>
        <v>50</v>
      </c>
      <c r="AC258" s="20" t="e">
        <f t="shared" si="15"/>
        <v>#REF!</v>
      </c>
      <c r="AD258" s="10">
        <f t="shared" si="10"/>
        <v>0</v>
      </c>
      <c r="AE258" s="10" t="e">
        <f t="shared" si="11"/>
        <v>#REF!</v>
      </c>
      <c r="AF258" s="17"/>
      <c r="AG258" s="18" t="e">
        <f t="shared" si="12"/>
        <v>#REF!</v>
      </c>
      <c r="AH258" s="10">
        <f t="shared" si="13"/>
        <v>0</v>
      </c>
      <c r="AI258" s="18" t="e">
        <f t="shared" si="14"/>
        <v>#REF!</v>
      </c>
    </row>
    <row r="259" spans="1:35" s="20" customFormat="1" ht="15.75" hidden="1" customHeight="1">
      <c r="A259" s="31"/>
      <c r="B259" s="31"/>
      <c r="C259" s="94"/>
      <c r="D259" s="94"/>
      <c r="E259" s="94"/>
      <c r="F259" s="149"/>
      <c r="G259" s="14">
        <v>10</v>
      </c>
      <c r="H259" s="15">
        <v>2009</v>
      </c>
      <c r="I259" s="200">
        <v>2010</v>
      </c>
      <c r="J259" s="200">
        <v>2010</v>
      </c>
      <c r="K259" s="24" t="e">
        <f>#REF!</f>
        <v>#REF!</v>
      </c>
      <c r="L259" s="17">
        <f t="shared" si="5"/>
        <v>0</v>
      </c>
      <c r="M259" s="10" t="e">
        <f t="shared" si="5"/>
        <v>#REF!</v>
      </c>
      <c r="N259" s="10">
        <f t="shared" si="5"/>
        <v>0</v>
      </c>
      <c r="O259" s="18" t="e">
        <f t="shared" si="6"/>
        <v>#REF!</v>
      </c>
      <c r="P259" s="19" t="e">
        <f t="shared" si="7"/>
        <v>#REF!</v>
      </c>
      <c r="Q259" s="20" t="e">
        <f>P259*#REF!</f>
        <v>#REF!</v>
      </c>
      <c r="R259" s="20" t="e">
        <f t="shared" si="8"/>
        <v>#REF!</v>
      </c>
      <c r="S259" s="20" t="e">
        <f>R259*#REF!</f>
        <v>#REF!</v>
      </c>
      <c r="T259" s="21" t="e">
        <f>R259*#REF!*#REF!</f>
        <v>#REF!</v>
      </c>
      <c r="U259" s="19"/>
      <c r="W259" s="21" t="e">
        <f>#REF!</f>
        <v>#REF!</v>
      </c>
      <c r="X259" s="10"/>
      <c r="Y259" s="10">
        <f t="shared" si="9"/>
        <v>0</v>
      </c>
      <c r="Z259" s="10">
        <f t="shared" si="9"/>
        <v>0</v>
      </c>
      <c r="AA259" s="10" t="s">
        <v>220</v>
      </c>
      <c r="AB259" s="456">
        <f t="shared" si="16"/>
        <v>50</v>
      </c>
      <c r="AC259" s="20" t="e">
        <f t="shared" si="15"/>
        <v>#REF!</v>
      </c>
      <c r="AD259" s="10">
        <f t="shared" si="10"/>
        <v>0</v>
      </c>
      <c r="AE259" s="10" t="e">
        <f t="shared" si="11"/>
        <v>#REF!</v>
      </c>
      <c r="AF259" s="17"/>
      <c r="AG259" s="18" t="e">
        <f t="shared" si="12"/>
        <v>#REF!</v>
      </c>
      <c r="AH259" s="10">
        <f t="shared" si="13"/>
        <v>0</v>
      </c>
      <c r="AI259" s="18" t="e">
        <f t="shared" si="14"/>
        <v>#REF!</v>
      </c>
    </row>
    <row r="260" spans="1:35" s="20" customFormat="1" ht="15.75" hidden="1" customHeight="1">
      <c r="A260" s="31"/>
      <c r="B260" s="31"/>
      <c r="C260" s="94"/>
      <c r="D260" s="94"/>
      <c r="E260" s="94"/>
      <c r="F260" s="149"/>
      <c r="G260" s="14">
        <v>11</v>
      </c>
      <c r="H260" s="15">
        <v>2009</v>
      </c>
      <c r="I260" s="200">
        <v>2010</v>
      </c>
      <c r="J260" s="200">
        <v>2010</v>
      </c>
      <c r="K260" s="24" t="e">
        <f>#REF!</f>
        <v>#REF!</v>
      </c>
      <c r="L260" s="17">
        <f t="shared" si="5"/>
        <v>0</v>
      </c>
      <c r="M260" s="10" t="e">
        <f t="shared" si="5"/>
        <v>#REF!</v>
      </c>
      <c r="N260" s="10">
        <f t="shared" si="5"/>
        <v>0</v>
      </c>
      <c r="O260" s="18" t="e">
        <f t="shared" si="6"/>
        <v>#REF!</v>
      </c>
      <c r="P260" s="19" t="e">
        <f t="shared" si="7"/>
        <v>#REF!</v>
      </c>
      <c r="Q260" s="20" t="e">
        <f>P260*#REF!</f>
        <v>#REF!</v>
      </c>
      <c r="R260" s="20" t="e">
        <f t="shared" si="8"/>
        <v>#REF!</v>
      </c>
      <c r="S260" s="20" t="e">
        <f>R260*#REF!</f>
        <v>#REF!</v>
      </c>
      <c r="T260" s="21" t="e">
        <f>R260*#REF!*#REF!</f>
        <v>#REF!</v>
      </c>
      <c r="U260" s="19"/>
      <c r="W260" s="21" t="e">
        <f>#REF!</f>
        <v>#REF!</v>
      </c>
      <c r="X260" s="10"/>
      <c r="Y260" s="10">
        <f t="shared" si="9"/>
        <v>0</v>
      </c>
      <c r="Z260" s="10">
        <f t="shared" si="9"/>
        <v>0</v>
      </c>
      <c r="AA260" s="10" t="s">
        <v>220</v>
      </c>
      <c r="AB260" s="456">
        <f t="shared" si="16"/>
        <v>50</v>
      </c>
      <c r="AC260" s="20" t="e">
        <f t="shared" si="15"/>
        <v>#REF!</v>
      </c>
      <c r="AD260" s="10">
        <f t="shared" si="10"/>
        <v>0</v>
      </c>
      <c r="AE260" s="10" t="e">
        <f t="shared" si="11"/>
        <v>#REF!</v>
      </c>
      <c r="AF260" s="17"/>
      <c r="AG260" s="18" t="e">
        <f t="shared" si="12"/>
        <v>#REF!</v>
      </c>
      <c r="AH260" s="10">
        <f t="shared" si="13"/>
        <v>0</v>
      </c>
      <c r="AI260" s="18" t="e">
        <f t="shared" si="14"/>
        <v>#REF!</v>
      </c>
    </row>
    <row r="261" spans="1:35" s="20" customFormat="1" ht="15.75" hidden="1" customHeight="1">
      <c r="A261" s="31"/>
      <c r="B261" s="31"/>
      <c r="C261" s="94"/>
      <c r="D261" s="94"/>
      <c r="E261" s="94"/>
      <c r="F261" s="149"/>
      <c r="G261" s="14">
        <v>12</v>
      </c>
      <c r="H261" s="15">
        <v>2009</v>
      </c>
      <c r="I261" s="200">
        <v>2010</v>
      </c>
      <c r="J261" s="200">
        <v>2010</v>
      </c>
      <c r="K261" s="24" t="e">
        <f>#REF!</f>
        <v>#REF!</v>
      </c>
      <c r="L261" s="17">
        <f t="shared" si="5"/>
        <v>0</v>
      </c>
      <c r="M261" s="10" t="e">
        <f t="shared" si="5"/>
        <v>#REF!</v>
      </c>
      <c r="N261" s="10">
        <f t="shared" si="5"/>
        <v>0</v>
      </c>
      <c r="O261" s="18" t="e">
        <f t="shared" si="6"/>
        <v>#REF!</v>
      </c>
      <c r="P261" s="19" t="e">
        <f t="shared" si="7"/>
        <v>#REF!</v>
      </c>
      <c r="Q261" s="20" t="e">
        <f>P261*#REF!</f>
        <v>#REF!</v>
      </c>
      <c r="R261" s="20" t="e">
        <f t="shared" si="8"/>
        <v>#REF!</v>
      </c>
      <c r="S261" s="20" t="e">
        <f>R261*#REF!</f>
        <v>#REF!</v>
      </c>
      <c r="T261" s="21" t="e">
        <f>R261*#REF!*#REF!</f>
        <v>#REF!</v>
      </c>
      <c r="U261" s="19"/>
      <c r="W261" s="21" t="e">
        <f>#REF!</f>
        <v>#REF!</v>
      </c>
      <c r="X261" s="10"/>
      <c r="Y261" s="10">
        <f t="shared" si="9"/>
        <v>0</v>
      </c>
      <c r="Z261" s="10">
        <f t="shared" si="9"/>
        <v>0</v>
      </c>
      <c r="AA261" s="10" t="s">
        <v>220</v>
      </c>
      <c r="AB261" s="456">
        <f t="shared" si="16"/>
        <v>50</v>
      </c>
      <c r="AC261" s="20" t="e">
        <f t="shared" si="15"/>
        <v>#REF!</v>
      </c>
      <c r="AD261" s="10">
        <f t="shared" si="10"/>
        <v>0</v>
      </c>
      <c r="AE261" s="10" t="e">
        <f t="shared" si="11"/>
        <v>#REF!</v>
      </c>
      <c r="AF261" s="17"/>
      <c r="AG261" s="18" t="e">
        <f t="shared" si="12"/>
        <v>#REF!</v>
      </c>
      <c r="AH261" s="10">
        <f t="shared" si="13"/>
        <v>0</v>
      </c>
      <c r="AI261" s="18" t="e">
        <f t="shared" si="14"/>
        <v>#REF!</v>
      </c>
    </row>
    <row r="262" spans="1:35" s="20" customFormat="1" ht="15.75" hidden="1" customHeight="1">
      <c r="A262" s="31"/>
      <c r="B262" s="31"/>
      <c r="C262" s="94"/>
      <c r="D262" s="94"/>
      <c r="E262" s="94"/>
      <c r="F262" s="149"/>
      <c r="G262" s="14">
        <v>1</v>
      </c>
      <c r="H262" s="15">
        <v>2010</v>
      </c>
      <c r="I262" s="200">
        <v>2010</v>
      </c>
      <c r="J262" s="200">
        <v>2010</v>
      </c>
      <c r="K262" s="24" t="e">
        <f>#REF!</f>
        <v>#REF!</v>
      </c>
      <c r="L262" s="17">
        <f t="shared" si="5"/>
        <v>0</v>
      </c>
      <c r="M262" s="10" t="e">
        <f t="shared" si="5"/>
        <v>#REF!</v>
      </c>
      <c r="N262" s="10">
        <f t="shared" si="5"/>
        <v>0</v>
      </c>
      <c r="O262" s="18" t="e">
        <f t="shared" si="6"/>
        <v>#REF!</v>
      </c>
      <c r="P262" s="19" t="e">
        <f t="shared" si="7"/>
        <v>#REF!</v>
      </c>
      <c r="Q262" s="20" t="e">
        <f>P262*#REF!</f>
        <v>#REF!</v>
      </c>
      <c r="R262" s="20" t="e">
        <f t="shared" si="8"/>
        <v>#REF!</v>
      </c>
      <c r="S262" s="20" t="e">
        <f>R262*#REF!</f>
        <v>#REF!</v>
      </c>
      <c r="T262" s="21" t="e">
        <f>R262*#REF!*#REF!</f>
        <v>#REF!</v>
      </c>
      <c r="U262" s="19"/>
      <c r="W262" s="21" t="e">
        <f>#REF!</f>
        <v>#REF!</v>
      </c>
      <c r="X262" s="10"/>
      <c r="Y262" s="10">
        <f t="shared" si="9"/>
        <v>0</v>
      </c>
      <c r="Z262" s="10">
        <f t="shared" si="9"/>
        <v>0</v>
      </c>
      <c r="AA262" s="10" t="s">
        <v>220</v>
      </c>
      <c r="AB262" s="22">
        <f>AB250*(1+$AB$20)</f>
        <v>51.749999999999993</v>
      </c>
      <c r="AC262" s="20" t="e">
        <f t="shared" si="15"/>
        <v>#REF!</v>
      </c>
      <c r="AD262" s="10">
        <f t="shared" si="10"/>
        <v>0</v>
      </c>
      <c r="AE262" s="10" t="e">
        <f t="shared" si="11"/>
        <v>#REF!</v>
      </c>
      <c r="AF262" s="17"/>
      <c r="AG262" s="18" t="e">
        <f t="shared" si="12"/>
        <v>#REF!</v>
      </c>
      <c r="AH262" s="10">
        <f t="shared" si="13"/>
        <v>0</v>
      </c>
      <c r="AI262" s="18" t="e">
        <f t="shared" si="14"/>
        <v>#REF!</v>
      </c>
    </row>
    <row r="263" spans="1:35" s="20" customFormat="1" ht="15.75" hidden="1" customHeight="1">
      <c r="A263" s="31"/>
      <c r="B263" s="31"/>
      <c r="C263" s="94"/>
      <c r="D263" s="94"/>
      <c r="E263" s="94"/>
      <c r="F263" s="149"/>
      <c r="G263" s="14">
        <v>2</v>
      </c>
      <c r="H263" s="15">
        <v>2010</v>
      </c>
      <c r="I263" s="200">
        <v>2010</v>
      </c>
      <c r="J263" s="200">
        <v>2010</v>
      </c>
      <c r="K263" s="24" t="e">
        <f>#REF!</f>
        <v>#REF!</v>
      </c>
      <c r="L263" s="17">
        <f t="shared" si="5"/>
        <v>0</v>
      </c>
      <c r="M263" s="10" t="e">
        <f t="shared" si="5"/>
        <v>#REF!</v>
      </c>
      <c r="N263" s="10">
        <f t="shared" si="5"/>
        <v>0</v>
      </c>
      <c r="O263" s="18" t="e">
        <f t="shared" si="6"/>
        <v>#REF!</v>
      </c>
      <c r="P263" s="19" t="e">
        <f t="shared" si="7"/>
        <v>#REF!</v>
      </c>
      <c r="Q263" s="20" t="e">
        <f>P263*#REF!</f>
        <v>#REF!</v>
      </c>
      <c r="R263" s="20" t="e">
        <f t="shared" si="8"/>
        <v>#REF!</v>
      </c>
      <c r="S263" s="20" t="e">
        <f>R263*#REF!</f>
        <v>#REF!</v>
      </c>
      <c r="T263" s="21" t="e">
        <f>R263*#REF!*#REF!</f>
        <v>#REF!</v>
      </c>
      <c r="U263" s="19"/>
      <c r="W263" s="21" t="e">
        <f>#REF!</f>
        <v>#REF!</v>
      </c>
      <c r="X263" s="10"/>
      <c r="Y263" s="10">
        <f t="shared" si="9"/>
        <v>0</v>
      </c>
      <c r="Z263" s="10">
        <f t="shared" si="9"/>
        <v>0</v>
      </c>
      <c r="AA263" s="10" t="s">
        <v>220</v>
      </c>
      <c r="AB263" s="22">
        <f t="shared" ref="AB263:AB326" si="17">AB251*(1+$AB$20)</f>
        <v>51.749999999999993</v>
      </c>
      <c r="AC263" s="20" t="e">
        <f t="shared" si="15"/>
        <v>#REF!</v>
      </c>
      <c r="AD263" s="10">
        <f t="shared" si="10"/>
        <v>0</v>
      </c>
      <c r="AE263" s="10" t="e">
        <f t="shared" si="11"/>
        <v>#REF!</v>
      </c>
      <c r="AF263" s="17"/>
      <c r="AG263" s="18" t="e">
        <f t="shared" si="12"/>
        <v>#REF!</v>
      </c>
      <c r="AH263" s="10">
        <f t="shared" si="13"/>
        <v>0</v>
      </c>
      <c r="AI263" s="18" t="e">
        <f t="shared" si="14"/>
        <v>#REF!</v>
      </c>
    </row>
    <row r="264" spans="1:35" s="20" customFormat="1" ht="15.75" hidden="1" customHeight="1">
      <c r="A264" s="31"/>
      <c r="B264" s="31"/>
      <c r="C264" s="94"/>
      <c r="D264" s="94"/>
      <c r="E264" s="94"/>
      <c r="F264" s="149"/>
      <c r="G264" s="14">
        <v>3</v>
      </c>
      <c r="H264" s="15">
        <v>2010</v>
      </c>
      <c r="I264" s="200">
        <v>2010</v>
      </c>
      <c r="J264" s="200">
        <v>2010</v>
      </c>
      <c r="K264" s="24" t="e">
        <f>#REF!</f>
        <v>#REF!</v>
      </c>
      <c r="L264" s="17">
        <f t="shared" si="5"/>
        <v>0</v>
      </c>
      <c r="M264" s="10" t="e">
        <f t="shared" si="5"/>
        <v>#REF!</v>
      </c>
      <c r="N264" s="10">
        <f t="shared" si="5"/>
        <v>0</v>
      </c>
      <c r="O264" s="18" t="e">
        <f t="shared" si="6"/>
        <v>#REF!</v>
      </c>
      <c r="P264" s="19" t="e">
        <f t="shared" si="7"/>
        <v>#REF!</v>
      </c>
      <c r="Q264" s="20" t="e">
        <f>P264*#REF!</f>
        <v>#REF!</v>
      </c>
      <c r="R264" s="20" t="e">
        <f t="shared" si="8"/>
        <v>#REF!</v>
      </c>
      <c r="S264" s="20" t="e">
        <f>R264*#REF!</f>
        <v>#REF!</v>
      </c>
      <c r="T264" s="21" t="e">
        <f>R264*#REF!*#REF!</f>
        <v>#REF!</v>
      </c>
      <c r="U264" s="19"/>
      <c r="W264" s="21" t="e">
        <f>#REF!</f>
        <v>#REF!</v>
      </c>
      <c r="X264" s="10"/>
      <c r="Y264" s="10">
        <f t="shared" si="9"/>
        <v>0</v>
      </c>
      <c r="Z264" s="10">
        <f t="shared" si="9"/>
        <v>0</v>
      </c>
      <c r="AA264" s="10" t="s">
        <v>220</v>
      </c>
      <c r="AB264" s="22">
        <f t="shared" si="17"/>
        <v>51.749999999999993</v>
      </c>
      <c r="AC264" s="20" t="e">
        <f t="shared" si="15"/>
        <v>#REF!</v>
      </c>
      <c r="AD264" s="10">
        <f t="shared" si="10"/>
        <v>0</v>
      </c>
      <c r="AE264" s="10" t="e">
        <f t="shared" si="11"/>
        <v>#REF!</v>
      </c>
      <c r="AF264" s="17"/>
      <c r="AG264" s="18" t="e">
        <f t="shared" si="12"/>
        <v>#REF!</v>
      </c>
      <c r="AH264" s="10">
        <f t="shared" si="13"/>
        <v>0</v>
      </c>
      <c r="AI264" s="18" t="e">
        <f t="shared" si="14"/>
        <v>#REF!</v>
      </c>
    </row>
    <row r="265" spans="1:35" s="20" customFormat="1" ht="15.75" hidden="1" customHeight="1">
      <c r="A265" s="31"/>
      <c r="B265" s="31"/>
      <c r="C265" s="94"/>
      <c r="D265" s="94"/>
      <c r="E265" s="94"/>
      <c r="F265" s="149"/>
      <c r="G265" s="14">
        <v>4</v>
      </c>
      <c r="H265" s="15">
        <v>2010</v>
      </c>
      <c r="I265" s="200">
        <v>2010</v>
      </c>
      <c r="J265" s="200">
        <v>2011</v>
      </c>
      <c r="K265" s="24" t="e">
        <f>#REF!</f>
        <v>#REF!</v>
      </c>
      <c r="L265" s="17">
        <f t="shared" si="5"/>
        <v>0</v>
      </c>
      <c r="M265" s="10" t="e">
        <f t="shared" si="5"/>
        <v>#REF!</v>
      </c>
      <c r="N265" s="10">
        <f t="shared" si="5"/>
        <v>0</v>
      </c>
      <c r="O265" s="18" t="e">
        <f t="shared" si="6"/>
        <v>#REF!</v>
      </c>
      <c r="P265" s="19" t="e">
        <f t="shared" si="7"/>
        <v>#REF!</v>
      </c>
      <c r="Q265" s="20" t="e">
        <f>P265*#REF!</f>
        <v>#REF!</v>
      </c>
      <c r="R265" s="20" t="e">
        <f t="shared" si="8"/>
        <v>#REF!</v>
      </c>
      <c r="S265" s="20" t="e">
        <f>R265*#REF!</f>
        <v>#REF!</v>
      </c>
      <c r="T265" s="21" t="e">
        <f>R265*#REF!*#REF!</f>
        <v>#REF!</v>
      </c>
      <c r="U265" s="19"/>
      <c r="W265" s="21" t="e">
        <f>#REF!</f>
        <v>#REF!</v>
      </c>
      <c r="X265" s="10"/>
      <c r="Y265" s="10">
        <f t="shared" si="9"/>
        <v>0</v>
      </c>
      <c r="Z265" s="10">
        <f t="shared" si="9"/>
        <v>0</v>
      </c>
      <c r="AA265" s="10" t="s">
        <v>220</v>
      </c>
      <c r="AB265" s="22">
        <f t="shared" si="17"/>
        <v>51.749999999999993</v>
      </c>
      <c r="AC265" s="20" t="e">
        <f t="shared" si="15"/>
        <v>#REF!</v>
      </c>
      <c r="AD265" s="10">
        <f t="shared" si="10"/>
        <v>0</v>
      </c>
      <c r="AE265" s="10" t="e">
        <f t="shared" si="11"/>
        <v>#REF!</v>
      </c>
      <c r="AF265" s="17"/>
      <c r="AG265" s="18" t="e">
        <f t="shared" si="12"/>
        <v>#REF!</v>
      </c>
      <c r="AH265" s="10">
        <f t="shared" si="13"/>
        <v>0</v>
      </c>
      <c r="AI265" s="18" t="e">
        <f t="shared" si="14"/>
        <v>#REF!</v>
      </c>
    </row>
    <row r="266" spans="1:35" s="20" customFormat="1" ht="15.75" hidden="1" customHeight="1">
      <c r="A266" s="31"/>
      <c r="B266" s="31"/>
      <c r="C266" s="94"/>
      <c r="D266" s="94"/>
      <c r="E266" s="94"/>
      <c r="F266" s="149"/>
      <c r="G266" s="14">
        <v>5</v>
      </c>
      <c r="H266" s="15">
        <v>2010</v>
      </c>
      <c r="I266" s="200">
        <v>2010</v>
      </c>
      <c r="J266" s="200">
        <v>2011</v>
      </c>
      <c r="K266" s="24" t="e">
        <f>#REF!</f>
        <v>#REF!</v>
      </c>
      <c r="L266" s="17">
        <f t="shared" si="5"/>
        <v>0</v>
      </c>
      <c r="M266" s="10" t="e">
        <f t="shared" si="5"/>
        <v>#REF!</v>
      </c>
      <c r="N266" s="10">
        <f t="shared" si="5"/>
        <v>0</v>
      </c>
      <c r="O266" s="18" t="e">
        <f t="shared" si="6"/>
        <v>#REF!</v>
      </c>
      <c r="P266" s="19" t="e">
        <f t="shared" si="7"/>
        <v>#REF!</v>
      </c>
      <c r="Q266" s="20" t="e">
        <f>P266*#REF!</f>
        <v>#REF!</v>
      </c>
      <c r="R266" s="20" t="e">
        <f t="shared" si="8"/>
        <v>#REF!</v>
      </c>
      <c r="S266" s="20" t="e">
        <f>R266*#REF!</f>
        <v>#REF!</v>
      </c>
      <c r="T266" s="21" t="e">
        <f>R266*#REF!*#REF!</f>
        <v>#REF!</v>
      </c>
      <c r="U266" s="19"/>
      <c r="W266" s="21" t="e">
        <f>#REF!</f>
        <v>#REF!</v>
      </c>
      <c r="X266" s="10"/>
      <c r="Y266" s="10">
        <f t="shared" ref="Y266:Z281" si="18">Y254*EXP(Y$20)</f>
        <v>0</v>
      </c>
      <c r="Z266" s="10">
        <f t="shared" si="18"/>
        <v>0</v>
      </c>
      <c r="AA266" s="10" t="s">
        <v>220</v>
      </c>
      <c r="AB266" s="22">
        <f t="shared" si="17"/>
        <v>51.749999999999993</v>
      </c>
      <c r="AC266" s="20" t="e">
        <f t="shared" si="15"/>
        <v>#REF!</v>
      </c>
      <c r="AD266" s="10">
        <f t="shared" si="10"/>
        <v>0</v>
      </c>
      <c r="AE266" s="10" t="e">
        <f t="shared" si="11"/>
        <v>#REF!</v>
      </c>
      <c r="AF266" s="17"/>
      <c r="AG266" s="18" t="e">
        <f t="shared" si="12"/>
        <v>#REF!</v>
      </c>
      <c r="AH266" s="10">
        <f t="shared" si="13"/>
        <v>0</v>
      </c>
      <c r="AI266" s="18" t="e">
        <f t="shared" si="14"/>
        <v>#REF!</v>
      </c>
    </row>
    <row r="267" spans="1:35" s="20" customFormat="1" ht="15.75" hidden="1" customHeight="1">
      <c r="A267" s="31"/>
      <c r="B267" s="31"/>
      <c r="C267" s="94"/>
      <c r="D267" s="94"/>
      <c r="E267" s="94"/>
      <c r="F267" s="149"/>
      <c r="G267" s="14">
        <v>6</v>
      </c>
      <c r="H267" s="15">
        <v>2010</v>
      </c>
      <c r="I267" s="200">
        <v>2010</v>
      </c>
      <c r="J267" s="200">
        <v>2011</v>
      </c>
      <c r="K267" s="24" t="e">
        <f>#REF!</f>
        <v>#REF!</v>
      </c>
      <c r="L267" s="17">
        <f t="shared" si="5"/>
        <v>0</v>
      </c>
      <c r="M267" s="10" t="e">
        <f t="shared" si="5"/>
        <v>#REF!</v>
      </c>
      <c r="N267" s="10">
        <f t="shared" si="5"/>
        <v>0</v>
      </c>
      <c r="O267" s="18" t="e">
        <f t="shared" si="6"/>
        <v>#REF!</v>
      </c>
      <c r="P267" s="19" t="e">
        <f t="shared" si="7"/>
        <v>#REF!</v>
      </c>
      <c r="Q267" s="20" t="e">
        <f>P267*#REF!</f>
        <v>#REF!</v>
      </c>
      <c r="R267" s="20" t="e">
        <f t="shared" si="8"/>
        <v>#REF!</v>
      </c>
      <c r="S267" s="20" t="e">
        <f>R267*#REF!</f>
        <v>#REF!</v>
      </c>
      <c r="T267" s="21" t="e">
        <f>R267*#REF!*#REF!</f>
        <v>#REF!</v>
      </c>
      <c r="U267" s="19"/>
      <c r="W267" s="21" t="e">
        <f>#REF!</f>
        <v>#REF!</v>
      </c>
      <c r="X267" s="10"/>
      <c r="Y267" s="10">
        <f t="shared" si="18"/>
        <v>0</v>
      </c>
      <c r="Z267" s="10">
        <f t="shared" si="18"/>
        <v>0</v>
      </c>
      <c r="AA267" s="10" t="s">
        <v>220</v>
      </c>
      <c r="AB267" s="22">
        <f t="shared" si="17"/>
        <v>51.749999999999993</v>
      </c>
      <c r="AC267" s="20" t="e">
        <f t="shared" si="15"/>
        <v>#REF!</v>
      </c>
      <c r="AD267" s="10">
        <f t="shared" si="10"/>
        <v>0</v>
      </c>
      <c r="AE267" s="10" t="e">
        <f t="shared" si="11"/>
        <v>#REF!</v>
      </c>
      <c r="AF267" s="17"/>
      <c r="AG267" s="18" t="e">
        <f t="shared" si="12"/>
        <v>#REF!</v>
      </c>
      <c r="AH267" s="10">
        <f t="shared" si="13"/>
        <v>0</v>
      </c>
      <c r="AI267" s="18" t="e">
        <f t="shared" si="14"/>
        <v>#REF!</v>
      </c>
    </row>
    <row r="268" spans="1:35" s="20" customFormat="1" ht="15.75" hidden="1" customHeight="1">
      <c r="A268" s="31"/>
      <c r="B268" s="31"/>
      <c r="C268" s="94"/>
      <c r="D268" s="94"/>
      <c r="E268" s="94"/>
      <c r="F268" s="149"/>
      <c r="G268" s="14">
        <v>7</v>
      </c>
      <c r="H268" s="15">
        <v>2010</v>
      </c>
      <c r="I268" s="200">
        <v>2011</v>
      </c>
      <c r="J268" s="200">
        <v>2011</v>
      </c>
      <c r="K268" s="24" t="e">
        <f>#REF!</f>
        <v>#REF!</v>
      </c>
      <c r="L268" s="17">
        <f t="shared" si="5"/>
        <v>0</v>
      </c>
      <c r="M268" s="10" t="e">
        <f t="shared" si="5"/>
        <v>#REF!</v>
      </c>
      <c r="N268" s="10">
        <f t="shared" si="5"/>
        <v>0</v>
      </c>
      <c r="O268" s="18" t="e">
        <f t="shared" si="6"/>
        <v>#REF!</v>
      </c>
      <c r="P268" s="19" t="e">
        <f t="shared" si="7"/>
        <v>#REF!</v>
      </c>
      <c r="Q268" s="20" t="e">
        <f>P268*#REF!</f>
        <v>#REF!</v>
      </c>
      <c r="R268" s="20" t="e">
        <f t="shared" si="8"/>
        <v>#REF!</v>
      </c>
      <c r="S268" s="20" t="e">
        <f>R268*#REF!</f>
        <v>#REF!</v>
      </c>
      <c r="T268" s="21" t="e">
        <f>R268*#REF!*#REF!</f>
        <v>#REF!</v>
      </c>
      <c r="U268" s="19"/>
      <c r="W268" s="21" t="e">
        <f>#REF!</f>
        <v>#REF!</v>
      </c>
      <c r="X268" s="10"/>
      <c r="Y268" s="10">
        <f t="shared" si="18"/>
        <v>0</v>
      </c>
      <c r="Z268" s="10">
        <f t="shared" si="18"/>
        <v>0</v>
      </c>
      <c r="AA268" s="10" t="s">
        <v>220</v>
      </c>
      <c r="AB268" s="22">
        <f t="shared" si="17"/>
        <v>51.749999999999993</v>
      </c>
      <c r="AC268" s="20" t="e">
        <f t="shared" si="15"/>
        <v>#REF!</v>
      </c>
      <c r="AD268" s="10">
        <f t="shared" si="10"/>
        <v>0</v>
      </c>
      <c r="AE268" s="10" t="e">
        <f t="shared" si="11"/>
        <v>#REF!</v>
      </c>
      <c r="AF268" s="17"/>
      <c r="AG268" s="18" t="e">
        <f t="shared" si="12"/>
        <v>#REF!</v>
      </c>
      <c r="AH268" s="10">
        <f t="shared" si="13"/>
        <v>0</v>
      </c>
      <c r="AI268" s="18" t="e">
        <f t="shared" si="14"/>
        <v>#REF!</v>
      </c>
    </row>
    <row r="269" spans="1:35" s="20" customFormat="1" ht="15.75" hidden="1" customHeight="1">
      <c r="A269" s="31"/>
      <c r="B269" s="31"/>
      <c r="C269" s="94"/>
      <c r="D269" s="94"/>
      <c r="E269" s="94"/>
      <c r="F269" s="149"/>
      <c r="G269" s="14">
        <v>8</v>
      </c>
      <c r="H269" s="15">
        <v>2010</v>
      </c>
      <c r="I269" s="200">
        <v>2011</v>
      </c>
      <c r="J269" s="200">
        <v>2011</v>
      </c>
      <c r="K269" s="24" t="e">
        <f>#REF!</f>
        <v>#REF!</v>
      </c>
      <c r="L269" s="17">
        <f t="shared" si="5"/>
        <v>0</v>
      </c>
      <c r="M269" s="10" t="e">
        <f t="shared" si="5"/>
        <v>#REF!</v>
      </c>
      <c r="N269" s="10">
        <f t="shared" si="5"/>
        <v>0</v>
      </c>
      <c r="O269" s="18" t="e">
        <f t="shared" si="6"/>
        <v>#REF!</v>
      </c>
      <c r="P269" s="19" t="e">
        <f t="shared" si="7"/>
        <v>#REF!</v>
      </c>
      <c r="Q269" s="20" t="e">
        <f>P269*#REF!</f>
        <v>#REF!</v>
      </c>
      <c r="R269" s="20" t="e">
        <f t="shared" si="8"/>
        <v>#REF!</v>
      </c>
      <c r="S269" s="20" t="e">
        <f>R269*#REF!</f>
        <v>#REF!</v>
      </c>
      <c r="T269" s="21" t="e">
        <f>R269*#REF!*#REF!</f>
        <v>#REF!</v>
      </c>
      <c r="U269" s="19"/>
      <c r="W269" s="21" t="e">
        <f>#REF!</f>
        <v>#REF!</v>
      </c>
      <c r="X269" s="10"/>
      <c r="Y269" s="10">
        <f t="shared" si="18"/>
        <v>0</v>
      </c>
      <c r="Z269" s="10">
        <f t="shared" si="18"/>
        <v>0</v>
      </c>
      <c r="AA269" s="10" t="s">
        <v>220</v>
      </c>
      <c r="AB269" s="22">
        <f t="shared" si="17"/>
        <v>51.749999999999993</v>
      </c>
      <c r="AC269" s="20" t="e">
        <f t="shared" si="15"/>
        <v>#REF!</v>
      </c>
      <c r="AD269" s="10">
        <f t="shared" si="10"/>
        <v>0</v>
      </c>
      <c r="AE269" s="10" t="e">
        <f t="shared" si="11"/>
        <v>#REF!</v>
      </c>
      <c r="AF269" s="17"/>
      <c r="AG269" s="18" t="e">
        <f t="shared" si="12"/>
        <v>#REF!</v>
      </c>
      <c r="AH269" s="10">
        <f t="shared" si="13"/>
        <v>0</v>
      </c>
      <c r="AI269" s="18" t="e">
        <f t="shared" si="14"/>
        <v>#REF!</v>
      </c>
    </row>
    <row r="270" spans="1:35" s="20" customFormat="1" ht="15.75" hidden="1" customHeight="1">
      <c r="A270" s="31"/>
      <c r="B270" s="31"/>
      <c r="C270" s="94"/>
      <c r="D270" s="94"/>
      <c r="E270" s="94"/>
      <c r="F270" s="149"/>
      <c r="G270" s="14">
        <v>9</v>
      </c>
      <c r="H270" s="15">
        <v>2010</v>
      </c>
      <c r="I270" s="200">
        <v>2011</v>
      </c>
      <c r="J270" s="200">
        <v>2011</v>
      </c>
      <c r="K270" s="24" t="e">
        <f>#REF!</f>
        <v>#REF!</v>
      </c>
      <c r="L270" s="17">
        <f t="shared" si="5"/>
        <v>0</v>
      </c>
      <c r="M270" s="10" t="e">
        <f t="shared" si="5"/>
        <v>#REF!</v>
      </c>
      <c r="N270" s="10">
        <f t="shared" si="5"/>
        <v>0</v>
      </c>
      <c r="O270" s="18" t="e">
        <f t="shared" si="6"/>
        <v>#REF!</v>
      </c>
      <c r="P270" s="19" t="e">
        <f t="shared" si="7"/>
        <v>#REF!</v>
      </c>
      <c r="Q270" s="20" t="e">
        <f>P270*#REF!</f>
        <v>#REF!</v>
      </c>
      <c r="R270" s="20" t="e">
        <f t="shared" si="8"/>
        <v>#REF!</v>
      </c>
      <c r="S270" s="20" t="e">
        <f>R270*#REF!</f>
        <v>#REF!</v>
      </c>
      <c r="T270" s="21" t="e">
        <f>R270*#REF!*#REF!</f>
        <v>#REF!</v>
      </c>
      <c r="U270" s="19"/>
      <c r="W270" s="21" t="e">
        <f>#REF!</f>
        <v>#REF!</v>
      </c>
      <c r="X270" s="10"/>
      <c r="Y270" s="10">
        <f t="shared" si="18"/>
        <v>0</v>
      </c>
      <c r="Z270" s="10">
        <f t="shared" si="18"/>
        <v>0</v>
      </c>
      <c r="AA270" s="10" t="s">
        <v>220</v>
      </c>
      <c r="AB270" s="22">
        <f t="shared" si="17"/>
        <v>51.749999999999993</v>
      </c>
      <c r="AC270" s="20" t="e">
        <f t="shared" si="15"/>
        <v>#REF!</v>
      </c>
      <c r="AD270" s="10">
        <f t="shared" si="10"/>
        <v>0</v>
      </c>
      <c r="AE270" s="10" t="e">
        <f t="shared" si="11"/>
        <v>#REF!</v>
      </c>
      <c r="AF270" s="17"/>
      <c r="AG270" s="18" t="e">
        <f t="shared" si="12"/>
        <v>#REF!</v>
      </c>
      <c r="AH270" s="10">
        <f t="shared" si="13"/>
        <v>0</v>
      </c>
      <c r="AI270" s="18" t="e">
        <f t="shared" si="14"/>
        <v>#REF!</v>
      </c>
    </row>
    <row r="271" spans="1:35" s="20" customFormat="1" ht="15.75" hidden="1" customHeight="1">
      <c r="A271" s="31"/>
      <c r="B271" s="31"/>
      <c r="C271" s="94"/>
      <c r="D271" s="94"/>
      <c r="E271" s="94"/>
      <c r="F271" s="149"/>
      <c r="G271" s="14">
        <v>10</v>
      </c>
      <c r="H271" s="15">
        <v>2010</v>
      </c>
      <c r="I271" s="200">
        <v>2011</v>
      </c>
      <c r="J271" s="200">
        <v>2011</v>
      </c>
      <c r="K271" s="24" t="e">
        <f>#REF!</f>
        <v>#REF!</v>
      </c>
      <c r="L271" s="17">
        <f t="shared" si="5"/>
        <v>0</v>
      </c>
      <c r="M271" s="10" t="e">
        <f t="shared" si="5"/>
        <v>#REF!</v>
      </c>
      <c r="N271" s="10">
        <f t="shared" si="5"/>
        <v>0</v>
      </c>
      <c r="O271" s="18" t="e">
        <f t="shared" si="6"/>
        <v>#REF!</v>
      </c>
      <c r="P271" s="19" t="e">
        <f t="shared" si="7"/>
        <v>#REF!</v>
      </c>
      <c r="Q271" s="20" t="e">
        <f>P271*#REF!</f>
        <v>#REF!</v>
      </c>
      <c r="R271" s="20" t="e">
        <f t="shared" si="8"/>
        <v>#REF!</v>
      </c>
      <c r="S271" s="20" t="e">
        <f>R271*#REF!</f>
        <v>#REF!</v>
      </c>
      <c r="T271" s="21" t="e">
        <f>R271*#REF!*#REF!</f>
        <v>#REF!</v>
      </c>
      <c r="U271" s="19"/>
      <c r="W271" s="21" t="e">
        <f>#REF!</f>
        <v>#REF!</v>
      </c>
      <c r="X271" s="10"/>
      <c r="Y271" s="10">
        <f t="shared" si="18"/>
        <v>0</v>
      </c>
      <c r="Z271" s="10">
        <f t="shared" si="18"/>
        <v>0</v>
      </c>
      <c r="AA271" s="10" t="s">
        <v>220</v>
      </c>
      <c r="AB271" s="22">
        <f t="shared" si="17"/>
        <v>51.749999999999993</v>
      </c>
      <c r="AC271" s="20" t="e">
        <f t="shared" si="15"/>
        <v>#REF!</v>
      </c>
      <c r="AD271" s="10">
        <f t="shared" si="10"/>
        <v>0</v>
      </c>
      <c r="AE271" s="10" t="e">
        <f t="shared" si="11"/>
        <v>#REF!</v>
      </c>
      <c r="AF271" s="17"/>
      <c r="AG271" s="18" t="e">
        <f t="shared" si="12"/>
        <v>#REF!</v>
      </c>
      <c r="AH271" s="10">
        <f t="shared" si="13"/>
        <v>0</v>
      </c>
      <c r="AI271" s="18" t="e">
        <f t="shared" si="14"/>
        <v>#REF!</v>
      </c>
    </row>
    <row r="272" spans="1:35" s="20" customFormat="1" ht="15.75" hidden="1" customHeight="1">
      <c r="A272" s="31"/>
      <c r="B272" s="31"/>
      <c r="C272" s="94"/>
      <c r="D272" s="94"/>
      <c r="E272" s="94"/>
      <c r="F272" s="149"/>
      <c r="G272" s="14">
        <v>11</v>
      </c>
      <c r="H272" s="15">
        <v>2010</v>
      </c>
      <c r="I272" s="200">
        <v>2011</v>
      </c>
      <c r="J272" s="200">
        <v>2011</v>
      </c>
      <c r="K272" s="24" t="e">
        <f>#REF!</f>
        <v>#REF!</v>
      </c>
      <c r="L272" s="17">
        <f t="shared" si="5"/>
        <v>0</v>
      </c>
      <c r="M272" s="10" t="e">
        <f t="shared" si="5"/>
        <v>#REF!</v>
      </c>
      <c r="N272" s="10">
        <f t="shared" si="5"/>
        <v>0</v>
      </c>
      <c r="O272" s="18" t="e">
        <f t="shared" si="6"/>
        <v>#REF!</v>
      </c>
      <c r="P272" s="19" t="e">
        <f t="shared" si="7"/>
        <v>#REF!</v>
      </c>
      <c r="Q272" s="20" t="e">
        <f>P272*#REF!</f>
        <v>#REF!</v>
      </c>
      <c r="R272" s="20" t="e">
        <f t="shared" si="8"/>
        <v>#REF!</v>
      </c>
      <c r="S272" s="20" t="e">
        <f>R272*#REF!</f>
        <v>#REF!</v>
      </c>
      <c r="T272" s="21" t="e">
        <f>R272*#REF!*#REF!</f>
        <v>#REF!</v>
      </c>
      <c r="U272" s="19"/>
      <c r="W272" s="21" t="e">
        <f>#REF!</f>
        <v>#REF!</v>
      </c>
      <c r="X272" s="10"/>
      <c r="Y272" s="10">
        <f t="shared" si="18"/>
        <v>0</v>
      </c>
      <c r="Z272" s="10">
        <f t="shared" si="18"/>
        <v>0</v>
      </c>
      <c r="AA272" s="10" t="s">
        <v>220</v>
      </c>
      <c r="AB272" s="22">
        <f t="shared" si="17"/>
        <v>51.749999999999993</v>
      </c>
      <c r="AC272" s="20" t="e">
        <f t="shared" si="15"/>
        <v>#REF!</v>
      </c>
      <c r="AD272" s="10">
        <f t="shared" si="10"/>
        <v>0</v>
      </c>
      <c r="AE272" s="10" t="e">
        <f t="shared" si="11"/>
        <v>#REF!</v>
      </c>
      <c r="AF272" s="17"/>
      <c r="AG272" s="18" t="e">
        <f t="shared" si="12"/>
        <v>#REF!</v>
      </c>
      <c r="AH272" s="10">
        <f t="shared" si="13"/>
        <v>0</v>
      </c>
      <c r="AI272" s="18" t="e">
        <f t="shared" si="14"/>
        <v>#REF!</v>
      </c>
    </row>
    <row r="273" spans="1:35" s="20" customFormat="1" ht="15.75" hidden="1" customHeight="1">
      <c r="A273" s="31"/>
      <c r="B273" s="31"/>
      <c r="C273" s="94"/>
      <c r="D273" s="94"/>
      <c r="E273" s="94"/>
      <c r="F273" s="149"/>
      <c r="G273" s="14">
        <v>12</v>
      </c>
      <c r="H273" s="15">
        <v>2010</v>
      </c>
      <c r="I273" s="200">
        <v>2011</v>
      </c>
      <c r="J273" s="200">
        <v>2011</v>
      </c>
      <c r="K273" s="24" t="e">
        <f>#REF!</f>
        <v>#REF!</v>
      </c>
      <c r="L273" s="17">
        <f t="shared" si="5"/>
        <v>0</v>
      </c>
      <c r="M273" s="10" t="e">
        <f t="shared" si="5"/>
        <v>#REF!</v>
      </c>
      <c r="N273" s="10">
        <f t="shared" si="5"/>
        <v>0</v>
      </c>
      <c r="O273" s="18" t="e">
        <f t="shared" si="6"/>
        <v>#REF!</v>
      </c>
      <c r="P273" s="19" t="e">
        <f t="shared" si="7"/>
        <v>#REF!</v>
      </c>
      <c r="Q273" s="20" t="e">
        <f>P273*#REF!</f>
        <v>#REF!</v>
      </c>
      <c r="R273" s="20" t="e">
        <f t="shared" si="8"/>
        <v>#REF!</v>
      </c>
      <c r="S273" s="20" t="e">
        <f>R273*#REF!</f>
        <v>#REF!</v>
      </c>
      <c r="T273" s="21" t="e">
        <f>R273*#REF!*#REF!</f>
        <v>#REF!</v>
      </c>
      <c r="U273" s="19"/>
      <c r="W273" s="21" t="e">
        <f>#REF!</f>
        <v>#REF!</v>
      </c>
      <c r="X273" s="10"/>
      <c r="Y273" s="10">
        <f t="shared" si="18"/>
        <v>0</v>
      </c>
      <c r="Z273" s="10">
        <f t="shared" si="18"/>
        <v>0</v>
      </c>
      <c r="AA273" s="10" t="s">
        <v>220</v>
      </c>
      <c r="AB273" s="22">
        <f t="shared" si="17"/>
        <v>51.749999999999993</v>
      </c>
      <c r="AC273" s="20" t="e">
        <f t="shared" si="15"/>
        <v>#REF!</v>
      </c>
      <c r="AD273" s="10">
        <f t="shared" si="10"/>
        <v>0</v>
      </c>
      <c r="AE273" s="10" t="e">
        <f t="shared" si="11"/>
        <v>#REF!</v>
      </c>
      <c r="AF273" s="17"/>
      <c r="AG273" s="18" t="e">
        <f t="shared" si="12"/>
        <v>#REF!</v>
      </c>
      <c r="AH273" s="10">
        <f t="shared" si="13"/>
        <v>0</v>
      </c>
      <c r="AI273" s="18" t="e">
        <f t="shared" si="14"/>
        <v>#REF!</v>
      </c>
    </row>
    <row r="274" spans="1:35" s="20" customFormat="1" ht="15.75" hidden="1" customHeight="1">
      <c r="A274" s="31"/>
      <c r="B274" s="31"/>
      <c r="C274" s="94"/>
      <c r="D274" s="94"/>
      <c r="E274" s="94"/>
      <c r="F274" s="149"/>
      <c r="G274" s="14">
        <v>1</v>
      </c>
      <c r="H274" s="15">
        <v>2011</v>
      </c>
      <c r="I274" s="200">
        <v>2011</v>
      </c>
      <c r="J274" s="200">
        <v>2011</v>
      </c>
      <c r="K274" s="24" t="e">
        <f>#REF!</f>
        <v>#REF!</v>
      </c>
      <c r="L274" s="17">
        <f t="shared" si="5"/>
        <v>0</v>
      </c>
      <c r="M274" s="10" t="e">
        <f t="shared" si="5"/>
        <v>#REF!</v>
      </c>
      <c r="N274" s="10">
        <f t="shared" si="5"/>
        <v>0</v>
      </c>
      <c r="O274" s="18" t="e">
        <f t="shared" si="6"/>
        <v>#REF!</v>
      </c>
      <c r="P274" s="19" t="e">
        <f t="shared" si="7"/>
        <v>#REF!</v>
      </c>
      <c r="Q274" s="20" t="e">
        <f>P274*#REF!</f>
        <v>#REF!</v>
      </c>
      <c r="R274" s="20" t="e">
        <f t="shared" si="8"/>
        <v>#REF!</v>
      </c>
      <c r="S274" s="20" t="e">
        <f>R274*#REF!</f>
        <v>#REF!</v>
      </c>
      <c r="T274" s="21" t="e">
        <f>R274*#REF!*#REF!</f>
        <v>#REF!</v>
      </c>
      <c r="U274" s="19"/>
      <c r="W274" s="21" t="e">
        <f>#REF!</f>
        <v>#REF!</v>
      </c>
      <c r="X274" s="10"/>
      <c r="Y274" s="10">
        <f t="shared" si="18"/>
        <v>0</v>
      </c>
      <c r="Z274" s="10">
        <f t="shared" si="18"/>
        <v>0</v>
      </c>
      <c r="AA274" s="10" t="s">
        <v>220</v>
      </c>
      <c r="AB274" s="22">
        <f t="shared" si="17"/>
        <v>53.561249999999987</v>
      </c>
      <c r="AC274" s="20" t="e">
        <f t="shared" si="15"/>
        <v>#REF!</v>
      </c>
      <c r="AD274" s="10">
        <f t="shared" si="10"/>
        <v>0</v>
      </c>
      <c r="AE274" s="10" t="e">
        <f t="shared" si="11"/>
        <v>#REF!</v>
      </c>
      <c r="AF274" s="17"/>
      <c r="AG274" s="18" t="e">
        <f t="shared" si="12"/>
        <v>#REF!</v>
      </c>
      <c r="AH274" s="10">
        <f t="shared" si="13"/>
        <v>0</v>
      </c>
      <c r="AI274" s="18" t="e">
        <f t="shared" si="14"/>
        <v>#REF!</v>
      </c>
    </row>
    <row r="275" spans="1:35" s="20" customFormat="1" ht="15.75" hidden="1" customHeight="1">
      <c r="A275" s="31"/>
      <c r="B275" s="31"/>
      <c r="C275" s="94"/>
      <c r="D275" s="94"/>
      <c r="E275" s="94"/>
      <c r="F275" s="149"/>
      <c r="G275" s="14">
        <v>2</v>
      </c>
      <c r="H275" s="15">
        <v>2011</v>
      </c>
      <c r="I275" s="200">
        <v>2011</v>
      </c>
      <c r="J275" s="200">
        <v>2011</v>
      </c>
      <c r="K275" s="24" t="e">
        <f>#REF!</f>
        <v>#REF!</v>
      </c>
      <c r="L275" s="17">
        <f t="shared" si="5"/>
        <v>0</v>
      </c>
      <c r="M275" s="10" t="e">
        <f t="shared" si="5"/>
        <v>#REF!</v>
      </c>
      <c r="N275" s="10">
        <f t="shared" si="5"/>
        <v>0</v>
      </c>
      <c r="O275" s="18" t="e">
        <f t="shared" si="6"/>
        <v>#REF!</v>
      </c>
      <c r="P275" s="19" t="e">
        <f t="shared" si="7"/>
        <v>#REF!</v>
      </c>
      <c r="Q275" s="20" t="e">
        <f>P275*#REF!</f>
        <v>#REF!</v>
      </c>
      <c r="R275" s="20" t="e">
        <f t="shared" si="8"/>
        <v>#REF!</v>
      </c>
      <c r="S275" s="20" t="e">
        <f>R275*#REF!</f>
        <v>#REF!</v>
      </c>
      <c r="T275" s="21" t="e">
        <f>R275*#REF!*#REF!</f>
        <v>#REF!</v>
      </c>
      <c r="U275" s="19"/>
      <c r="W275" s="21" t="e">
        <f>#REF!</f>
        <v>#REF!</v>
      </c>
      <c r="X275" s="10"/>
      <c r="Y275" s="10">
        <f t="shared" si="18"/>
        <v>0</v>
      </c>
      <c r="Z275" s="10">
        <f t="shared" si="18"/>
        <v>0</v>
      </c>
      <c r="AA275" s="10" t="s">
        <v>220</v>
      </c>
      <c r="AB275" s="22">
        <f t="shared" si="17"/>
        <v>53.561249999999987</v>
      </c>
      <c r="AC275" s="20" t="e">
        <f t="shared" si="15"/>
        <v>#REF!</v>
      </c>
      <c r="AD275" s="10">
        <f t="shared" si="10"/>
        <v>0</v>
      </c>
      <c r="AE275" s="10" t="e">
        <f t="shared" si="11"/>
        <v>#REF!</v>
      </c>
      <c r="AF275" s="17"/>
      <c r="AG275" s="18" t="e">
        <f t="shared" si="12"/>
        <v>#REF!</v>
      </c>
      <c r="AH275" s="10">
        <f t="shared" si="13"/>
        <v>0</v>
      </c>
      <c r="AI275" s="18" t="e">
        <f t="shared" si="14"/>
        <v>#REF!</v>
      </c>
    </row>
    <row r="276" spans="1:35" s="20" customFormat="1" ht="15.75" hidden="1" customHeight="1">
      <c r="A276" s="31"/>
      <c r="B276" s="31"/>
      <c r="C276" s="94"/>
      <c r="D276" s="94"/>
      <c r="E276" s="94"/>
      <c r="F276" s="149"/>
      <c r="G276" s="14">
        <v>3</v>
      </c>
      <c r="H276" s="15">
        <v>2011</v>
      </c>
      <c r="I276" s="200">
        <v>2011</v>
      </c>
      <c r="J276" s="200">
        <v>2011</v>
      </c>
      <c r="K276" s="24" t="e">
        <f>#REF!</f>
        <v>#REF!</v>
      </c>
      <c r="L276" s="17">
        <f t="shared" si="5"/>
        <v>0</v>
      </c>
      <c r="M276" s="10" t="e">
        <f t="shared" si="5"/>
        <v>#REF!</v>
      </c>
      <c r="N276" s="10">
        <f t="shared" si="5"/>
        <v>0</v>
      </c>
      <c r="O276" s="18" t="e">
        <f t="shared" si="6"/>
        <v>#REF!</v>
      </c>
      <c r="P276" s="19" t="e">
        <f t="shared" si="7"/>
        <v>#REF!</v>
      </c>
      <c r="Q276" s="20" t="e">
        <f>P276*#REF!</f>
        <v>#REF!</v>
      </c>
      <c r="R276" s="20" t="e">
        <f t="shared" si="8"/>
        <v>#REF!</v>
      </c>
      <c r="S276" s="20" t="e">
        <f>R276*#REF!</f>
        <v>#REF!</v>
      </c>
      <c r="T276" s="21" t="e">
        <f>R276*#REF!*#REF!</f>
        <v>#REF!</v>
      </c>
      <c r="U276" s="19"/>
      <c r="W276" s="21" t="e">
        <f>#REF!</f>
        <v>#REF!</v>
      </c>
      <c r="X276" s="10"/>
      <c r="Y276" s="10">
        <f t="shared" si="18"/>
        <v>0</v>
      </c>
      <c r="Z276" s="10">
        <f t="shared" si="18"/>
        <v>0</v>
      </c>
      <c r="AA276" s="10" t="s">
        <v>220</v>
      </c>
      <c r="AB276" s="22">
        <f t="shared" si="17"/>
        <v>53.561249999999987</v>
      </c>
      <c r="AC276" s="20" t="e">
        <f t="shared" si="15"/>
        <v>#REF!</v>
      </c>
      <c r="AD276" s="10">
        <f t="shared" si="10"/>
        <v>0</v>
      </c>
      <c r="AE276" s="10" t="e">
        <f t="shared" si="11"/>
        <v>#REF!</v>
      </c>
      <c r="AF276" s="17"/>
      <c r="AG276" s="18" t="e">
        <f t="shared" si="12"/>
        <v>#REF!</v>
      </c>
      <c r="AH276" s="10">
        <f t="shared" si="13"/>
        <v>0</v>
      </c>
      <c r="AI276" s="18" t="e">
        <f t="shared" si="14"/>
        <v>#REF!</v>
      </c>
    </row>
    <row r="277" spans="1:35" s="20" customFormat="1" ht="15.75" hidden="1" customHeight="1">
      <c r="A277" s="31"/>
      <c r="B277" s="31"/>
      <c r="C277" s="94"/>
      <c r="D277" s="94"/>
      <c r="E277" s="94"/>
      <c r="F277" s="149"/>
      <c r="G277" s="14">
        <v>4</v>
      </c>
      <c r="H277" s="15">
        <v>2011</v>
      </c>
      <c r="I277" s="200">
        <v>2011</v>
      </c>
      <c r="J277" s="200">
        <v>2012</v>
      </c>
      <c r="K277" s="24" t="e">
        <f>#REF!</f>
        <v>#REF!</v>
      </c>
      <c r="L277" s="17">
        <f t="shared" si="5"/>
        <v>0</v>
      </c>
      <c r="M277" s="10" t="e">
        <f t="shared" si="5"/>
        <v>#REF!</v>
      </c>
      <c r="N277" s="10">
        <f t="shared" si="5"/>
        <v>0</v>
      </c>
      <c r="O277" s="18" t="e">
        <f t="shared" si="6"/>
        <v>#REF!</v>
      </c>
      <c r="P277" s="19" t="e">
        <f t="shared" si="7"/>
        <v>#REF!</v>
      </c>
      <c r="Q277" s="20" t="e">
        <f>P277*#REF!</f>
        <v>#REF!</v>
      </c>
      <c r="R277" s="20" t="e">
        <f t="shared" si="8"/>
        <v>#REF!</v>
      </c>
      <c r="S277" s="20" t="e">
        <f>R277*#REF!</f>
        <v>#REF!</v>
      </c>
      <c r="T277" s="21" t="e">
        <f>R277*#REF!*#REF!</f>
        <v>#REF!</v>
      </c>
      <c r="U277" s="19"/>
      <c r="W277" s="21" t="e">
        <f>#REF!</f>
        <v>#REF!</v>
      </c>
      <c r="X277" s="10"/>
      <c r="Y277" s="10">
        <f t="shared" si="18"/>
        <v>0</v>
      </c>
      <c r="Z277" s="10">
        <f t="shared" si="18"/>
        <v>0</v>
      </c>
      <c r="AA277" s="10" t="s">
        <v>220</v>
      </c>
      <c r="AB277" s="22">
        <f t="shared" si="17"/>
        <v>53.561249999999987</v>
      </c>
      <c r="AC277" s="20" t="e">
        <f t="shared" si="15"/>
        <v>#REF!</v>
      </c>
      <c r="AD277" s="10">
        <f t="shared" si="10"/>
        <v>0</v>
      </c>
      <c r="AE277" s="10" t="e">
        <f t="shared" si="11"/>
        <v>#REF!</v>
      </c>
      <c r="AF277" s="17"/>
      <c r="AG277" s="18" t="e">
        <f t="shared" si="12"/>
        <v>#REF!</v>
      </c>
      <c r="AH277" s="10">
        <f t="shared" si="13"/>
        <v>0</v>
      </c>
      <c r="AI277" s="18" t="e">
        <f t="shared" si="14"/>
        <v>#REF!</v>
      </c>
    </row>
    <row r="278" spans="1:35" s="20" customFormat="1" ht="15.75" hidden="1" customHeight="1">
      <c r="A278" s="31"/>
      <c r="B278" s="31"/>
      <c r="C278" s="94"/>
      <c r="D278" s="94"/>
      <c r="E278" s="94"/>
      <c r="F278" s="149"/>
      <c r="G278" s="14">
        <v>5</v>
      </c>
      <c r="H278" s="15">
        <v>2011</v>
      </c>
      <c r="I278" s="200">
        <v>2011</v>
      </c>
      <c r="J278" s="200">
        <v>2012</v>
      </c>
      <c r="K278" s="24" t="e">
        <f>#REF!</f>
        <v>#REF!</v>
      </c>
      <c r="L278" s="17">
        <f t="shared" si="5"/>
        <v>0</v>
      </c>
      <c r="M278" s="10" t="e">
        <f t="shared" si="5"/>
        <v>#REF!</v>
      </c>
      <c r="N278" s="10">
        <f t="shared" si="5"/>
        <v>0</v>
      </c>
      <c r="O278" s="18" t="e">
        <f t="shared" si="6"/>
        <v>#REF!</v>
      </c>
      <c r="P278" s="19" t="e">
        <f t="shared" si="7"/>
        <v>#REF!</v>
      </c>
      <c r="Q278" s="20" t="e">
        <f>P278*#REF!</f>
        <v>#REF!</v>
      </c>
      <c r="R278" s="20" t="e">
        <f t="shared" si="8"/>
        <v>#REF!</v>
      </c>
      <c r="S278" s="20" t="e">
        <f>R278*#REF!</f>
        <v>#REF!</v>
      </c>
      <c r="T278" s="21" t="e">
        <f>R278*#REF!*#REF!</f>
        <v>#REF!</v>
      </c>
      <c r="U278" s="19"/>
      <c r="W278" s="21" t="e">
        <f>#REF!</f>
        <v>#REF!</v>
      </c>
      <c r="X278" s="10"/>
      <c r="Y278" s="10">
        <f t="shared" si="18"/>
        <v>0</v>
      </c>
      <c r="Z278" s="10">
        <f t="shared" si="18"/>
        <v>0</v>
      </c>
      <c r="AA278" s="10" t="s">
        <v>220</v>
      </c>
      <c r="AB278" s="22">
        <f t="shared" si="17"/>
        <v>53.561249999999987</v>
      </c>
      <c r="AC278" s="20" t="e">
        <f t="shared" si="15"/>
        <v>#REF!</v>
      </c>
      <c r="AD278" s="10">
        <f t="shared" si="10"/>
        <v>0</v>
      </c>
      <c r="AE278" s="10" t="e">
        <f t="shared" si="11"/>
        <v>#REF!</v>
      </c>
      <c r="AF278" s="17"/>
      <c r="AG278" s="18" t="e">
        <f t="shared" si="12"/>
        <v>#REF!</v>
      </c>
      <c r="AH278" s="10">
        <f t="shared" si="13"/>
        <v>0</v>
      </c>
      <c r="AI278" s="18" t="e">
        <f t="shared" si="14"/>
        <v>#REF!</v>
      </c>
    </row>
    <row r="279" spans="1:35" s="20" customFormat="1" ht="15.75" hidden="1" customHeight="1">
      <c r="A279" s="31"/>
      <c r="B279" s="31"/>
      <c r="C279" s="94"/>
      <c r="D279" s="94"/>
      <c r="E279" s="94"/>
      <c r="F279" s="149"/>
      <c r="G279" s="14">
        <v>6</v>
      </c>
      <c r="H279" s="15">
        <v>2011</v>
      </c>
      <c r="I279" s="200">
        <v>2011</v>
      </c>
      <c r="J279" s="200">
        <v>2012</v>
      </c>
      <c r="K279" s="24" t="e">
        <f>#REF!</f>
        <v>#REF!</v>
      </c>
      <c r="L279" s="17">
        <f t="shared" si="5"/>
        <v>0</v>
      </c>
      <c r="M279" s="10" t="e">
        <f t="shared" si="5"/>
        <v>#REF!</v>
      </c>
      <c r="N279" s="10">
        <f t="shared" si="5"/>
        <v>0</v>
      </c>
      <c r="O279" s="18" t="e">
        <f t="shared" si="6"/>
        <v>#REF!</v>
      </c>
      <c r="P279" s="19" t="e">
        <f t="shared" si="7"/>
        <v>#REF!</v>
      </c>
      <c r="Q279" s="20" t="e">
        <f>P279*#REF!</f>
        <v>#REF!</v>
      </c>
      <c r="R279" s="20" t="e">
        <f t="shared" si="8"/>
        <v>#REF!</v>
      </c>
      <c r="S279" s="20" t="e">
        <f>R279*#REF!</f>
        <v>#REF!</v>
      </c>
      <c r="T279" s="21" t="e">
        <f>R279*#REF!*#REF!</f>
        <v>#REF!</v>
      </c>
      <c r="U279" s="19"/>
      <c r="W279" s="21" t="e">
        <f>#REF!</f>
        <v>#REF!</v>
      </c>
      <c r="X279" s="10"/>
      <c r="Y279" s="10">
        <f t="shared" si="18"/>
        <v>0</v>
      </c>
      <c r="Z279" s="10">
        <f t="shared" si="18"/>
        <v>0</v>
      </c>
      <c r="AA279" s="10" t="s">
        <v>220</v>
      </c>
      <c r="AB279" s="22">
        <f t="shared" si="17"/>
        <v>53.561249999999987</v>
      </c>
      <c r="AC279" s="20" t="e">
        <f t="shared" si="15"/>
        <v>#REF!</v>
      </c>
      <c r="AD279" s="10">
        <f t="shared" si="10"/>
        <v>0</v>
      </c>
      <c r="AE279" s="10" t="e">
        <f t="shared" si="11"/>
        <v>#REF!</v>
      </c>
      <c r="AF279" s="17"/>
      <c r="AG279" s="18" t="e">
        <f t="shared" si="12"/>
        <v>#REF!</v>
      </c>
      <c r="AH279" s="10">
        <f t="shared" si="13"/>
        <v>0</v>
      </c>
      <c r="AI279" s="18" t="e">
        <f t="shared" si="14"/>
        <v>#REF!</v>
      </c>
    </row>
    <row r="280" spans="1:35" s="20" customFormat="1" ht="15.75" hidden="1" customHeight="1">
      <c r="A280" s="31"/>
      <c r="B280" s="31"/>
      <c r="C280" s="94"/>
      <c r="D280" s="94"/>
      <c r="E280" s="94"/>
      <c r="F280" s="149"/>
      <c r="G280" s="14">
        <v>7</v>
      </c>
      <c r="H280" s="15">
        <v>2011</v>
      </c>
      <c r="I280" s="200">
        <v>2012</v>
      </c>
      <c r="J280" s="200">
        <v>2012</v>
      </c>
      <c r="K280" s="24" t="e">
        <f>#REF!</f>
        <v>#REF!</v>
      </c>
      <c r="L280" s="17">
        <f t="shared" si="5"/>
        <v>0</v>
      </c>
      <c r="M280" s="10" t="e">
        <f t="shared" si="5"/>
        <v>#REF!</v>
      </c>
      <c r="N280" s="10">
        <f t="shared" si="5"/>
        <v>0</v>
      </c>
      <c r="O280" s="18" t="e">
        <f t="shared" si="6"/>
        <v>#REF!</v>
      </c>
      <c r="P280" s="19" t="e">
        <f t="shared" si="7"/>
        <v>#REF!</v>
      </c>
      <c r="Q280" s="20" t="e">
        <f>P280*#REF!</f>
        <v>#REF!</v>
      </c>
      <c r="R280" s="20" t="e">
        <f t="shared" si="8"/>
        <v>#REF!</v>
      </c>
      <c r="S280" s="20" t="e">
        <f>R280*#REF!</f>
        <v>#REF!</v>
      </c>
      <c r="T280" s="21" t="e">
        <f>R280*#REF!*#REF!</f>
        <v>#REF!</v>
      </c>
      <c r="U280" s="19"/>
      <c r="W280" s="21" t="e">
        <f>#REF!</f>
        <v>#REF!</v>
      </c>
      <c r="X280" s="10"/>
      <c r="Y280" s="10">
        <f t="shared" si="18"/>
        <v>0</v>
      </c>
      <c r="Z280" s="10">
        <f t="shared" si="18"/>
        <v>0</v>
      </c>
      <c r="AA280" s="10" t="s">
        <v>220</v>
      </c>
      <c r="AB280" s="22">
        <f t="shared" si="17"/>
        <v>53.561249999999987</v>
      </c>
      <c r="AC280" s="20" t="e">
        <f t="shared" si="15"/>
        <v>#REF!</v>
      </c>
      <c r="AD280" s="10">
        <f t="shared" si="10"/>
        <v>0</v>
      </c>
      <c r="AE280" s="10" t="e">
        <f t="shared" si="11"/>
        <v>#REF!</v>
      </c>
      <c r="AF280" s="17"/>
      <c r="AG280" s="18" t="e">
        <f t="shared" si="12"/>
        <v>#REF!</v>
      </c>
      <c r="AH280" s="10">
        <f t="shared" si="13"/>
        <v>0</v>
      </c>
      <c r="AI280" s="18" t="e">
        <f t="shared" si="14"/>
        <v>#REF!</v>
      </c>
    </row>
    <row r="281" spans="1:35" s="20" customFormat="1" ht="15.75" hidden="1" customHeight="1">
      <c r="A281" s="31"/>
      <c r="B281" s="31"/>
      <c r="C281" s="94"/>
      <c r="D281" s="94"/>
      <c r="E281" s="94"/>
      <c r="F281" s="149"/>
      <c r="G281" s="14">
        <v>8</v>
      </c>
      <c r="H281" s="15">
        <v>2011</v>
      </c>
      <c r="I281" s="200">
        <v>2012</v>
      </c>
      <c r="J281" s="200">
        <v>2012</v>
      </c>
      <c r="K281" s="24" t="e">
        <f>#REF!</f>
        <v>#REF!</v>
      </c>
      <c r="L281" s="17">
        <f t="shared" si="5"/>
        <v>0</v>
      </c>
      <c r="M281" s="10" t="e">
        <f t="shared" si="5"/>
        <v>#REF!</v>
      </c>
      <c r="N281" s="10">
        <f t="shared" si="5"/>
        <v>0</v>
      </c>
      <c r="O281" s="18" t="e">
        <f t="shared" si="6"/>
        <v>#REF!</v>
      </c>
      <c r="P281" s="19" t="e">
        <f t="shared" si="7"/>
        <v>#REF!</v>
      </c>
      <c r="Q281" s="20" t="e">
        <f>P281*#REF!</f>
        <v>#REF!</v>
      </c>
      <c r="R281" s="20" t="e">
        <f t="shared" si="8"/>
        <v>#REF!</v>
      </c>
      <c r="S281" s="20" t="e">
        <f>R281*#REF!</f>
        <v>#REF!</v>
      </c>
      <c r="T281" s="21" t="e">
        <f>R281*#REF!*#REF!</f>
        <v>#REF!</v>
      </c>
      <c r="U281" s="19"/>
      <c r="W281" s="21" t="e">
        <f>#REF!</f>
        <v>#REF!</v>
      </c>
      <c r="X281" s="10"/>
      <c r="Y281" s="10">
        <f t="shared" si="18"/>
        <v>0</v>
      </c>
      <c r="Z281" s="10">
        <f t="shared" si="18"/>
        <v>0</v>
      </c>
      <c r="AA281" s="10" t="s">
        <v>220</v>
      </c>
      <c r="AB281" s="22">
        <f t="shared" si="17"/>
        <v>53.561249999999987</v>
      </c>
      <c r="AC281" s="20" t="e">
        <f t="shared" si="15"/>
        <v>#REF!</v>
      </c>
      <c r="AD281" s="10">
        <f t="shared" si="10"/>
        <v>0</v>
      </c>
      <c r="AE281" s="10" t="e">
        <f t="shared" si="11"/>
        <v>#REF!</v>
      </c>
      <c r="AF281" s="17"/>
      <c r="AG281" s="18" t="e">
        <f t="shared" si="12"/>
        <v>#REF!</v>
      </c>
      <c r="AH281" s="10">
        <f t="shared" si="13"/>
        <v>0</v>
      </c>
      <c r="AI281" s="18" t="e">
        <f t="shared" si="14"/>
        <v>#REF!</v>
      </c>
    </row>
    <row r="282" spans="1:35" s="20" customFormat="1" ht="15.75" hidden="1" customHeight="1">
      <c r="A282" s="31"/>
      <c r="B282" s="31"/>
      <c r="C282" s="94"/>
      <c r="D282" s="94"/>
      <c r="E282" s="94"/>
      <c r="F282" s="149"/>
      <c r="G282" s="14">
        <v>9</v>
      </c>
      <c r="H282" s="15">
        <v>2011</v>
      </c>
      <c r="I282" s="200">
        <v>2012</v>
      </c>
      <c r="J282" s="200">
        <v>2012</v>
      </c>
      <c r="K282" s="24" t="e">
        <f>#REF!</f>
        <v>#REF!</v>
      </c>
      <c r="L282" s="17">
        <f t="shared" si="5"/>
        <v>0</v>
      </c>
      <c r="M282" s="10" t="e">
        <f t="shared" si="5"/>
        <v>#REF!</v>
      </c>
      <c r="N282" s="10">
        <f t="shared" si="5"/>
        <v>0</v>
      </c>
      <c r="O282" s="18" t="e">
        <f t="shared" si="6"/>
        <v>#REF!</v>
      </c>
      <c r="P282" s="19" t="e">
        <f t="shared" si="7"/>
        <v>#REF!</v>
      </c>
      <c r="Q282" s="20" t="e">
        <f>P282*#REF!</f>
        <v>#REF!</v>
      </c>
      <c r="R282" s="20" t="e">
        <f t="shared" si="8"/>
        <v>#REF!</v>
      </c>
      <c r="S282" s="20" t="e">
        <f>R282*#REF!</f>
        <v>#REF!</v>
      </c>
      <c r="T282" s="21" t="e">
        <f>R282*#REF!*#REF!</f>
        <v>#REF!</v>
      </c>
      <c r="U282" s="19"/>
      <c r="W282" s="21" t="e">
        <f>#REF!</f>
        <v>#REF!</v>
      </c>
      <c r="X282" s="10"/>
      <c r="Y282" s="10">
        <f t="shared" ref="Y282:Z297" si="19">Y270*EXP(Y$20)</f>
        <v>0</v>
      </c>
      <c r="Z282" s="10">
        <f t="shared" si="19"/>
        <v>0</v>
      </c>
      <c r="AA282" s="10" t="s">
        <v>220</v>
      </c>
      <c r="AB282" s="22">
        <f t="shared" si="17"/>
        <v>53.561249999999987</v>
      </c>
      <c r="AC282" s="20" t="e">
        <f t="shared" si="15"/>
        <v>#REF!</v>
      </c>
      <c r="AD282" s="10">
        <f t="shared" si="10"/>
        <v>0</v>
      </c>
      <c r="AE282" s="10" t="e">
        <f t="shared" si="11"/>
        <v>#REF!</v>
      </c>
      <c r="AF282" s="17"/>
      <c r="AG282" s="18" t="e">
        <f t="shared" si="12"/>
        <v>#REF!</v>
      </c>
      <c r="AH282" s="10">
        <f t="shared" si="13"/>
        <v>0</v>
      </c>
      <c r="AI282" s="18" t="e">
        <f t="shared" si="14"/>
        <v>#REF!</v>
      </c>
    </row>
    <row r="283" spans="1:35" s="20" customFormat="1" ht="15.75" hidden="1" customHeight="1">
      <c r="A283" s="31"/>
      <c r="B283" s="31"/>
      <c r="C283" s="94"/>
      <c r="D283" s="94"/>
      <c r="E283" s="94"/>
      <c r="F283" s="149"/>
      <c r="G283" s="14">
        <v>10</v>
      </c>
      <c r="H283" s="15">
        <v>2011</v>
      </c>
      <c r="I283" s="200">
        <v>2012</v>
      </c>
      <c r="J283" s="200">
        <v>2012</v>
      </c>
      <c r="K283" s="24" t="e">
        <f>#REF!</f>
        <v>#REF!</v>
      </c>
      <c r="L283" s="17">
        <f t="shared" si="5"/>
        <v>0</v>
      </c>
      <c r="M283" s="10" t="e">
        <f t="shared" si="5"/>
        <v>#REF!</v>
      </c>
      <c r="N283" s="10">
        <f t="shared" si="5"/>
        <v>0</v>
      </c>
      <c r="O283" s="18" t="e">
        <f t="shared" si="6"/>
        <v>#REF!</v>
      </c>
      <c r="P283" s="19" t="e">
        <f t="shared" si="7"/>
        <v>#REF!</v>
      </c>
      <c r="Q283" s="20" t="e">
        <f>P283*#REF!</f>
        <v>#REF!</v>
      </c>
      <c r="R283" s="20" t="e">
        <f t="shared" si="8"/>
        <v>#REF!</v>
      </c>
      <c r="S283" s="20" t="e">
        <f>R283*#REF!</f>
        <v>#REF!</v>
      </c>
      <c r="T283" s="21" t="e">
        <f>R283*#REF!*#REF!</f>
        <v>#REF!</v>
      </c>
      <c r="U283" s="19"/>
      <c r="W283" s="21" t="e">
        <f>#REF!</f>
        <v>#REF!</v>
      </c>
      <c r="X283" s="10"/>
      <c r="Y283" s="10">
        <f t="shared" si="19"/>
        <v>0</v>
      </c>
      <c r="Z283" s="10">
        <f t="shared" si="19"/>
        <v>0</v>
      </c>
      <c r="AA283" s="10" t="s">
        <v>220</v>
      </c>
      <c r="AB283" s="22">
        <f t="shared" si="17"/>
        <v>53.561249999999987</v>
      </c>
      <c r="AC283" s="20" t="e">
        <f t="shared" si="15"/>
        <v>#REF!</v>
      </c>
      <c r="AD283" s="10">
        <f t="shared" si="10"/>
        <v>0</v>
      </c>
      <c r="AE283" s="10" t="e">
        <f t="shared" si="11"/>
        <v>#REF!</v>
      </c>
      <c r="AF283" s="17"/>
      <c r="AG283" s="18" t="e">
        <f t="shared" si="12"/>
        <v>#REF!</v>
      </c>
      <c r="AH283" s="10">
        <f t="shared" si="13"/>
        <v>0</v>
      </c>
      <c r="AI283" s="18" t="e">
        <f t="shared" si="14"/>
        <v>#REF!</v>
      </c>
    </row>
    <row r="284" spans="1:35" s="20" customFormat="1" ht="15.75" hidden="1" customHeight="1">
      <c r="A284" s="31"/>
      <c r="B284" s="31"/>
      <c r="C284" s="94"/>
      <c r="D284" s="94"/>
      <c r="E284" s="94"/>
      <c r="F284" s="149"/>
      <c r="G284" s="14">
        <v>11</v>
      </c>
      <c r="H284" s="15">
        <v>2011</v>
      </c>
      <c r="I284" s="200">
        <v>2012</v>
      </c>
      <c r="J284" s="200">
        <v>2012</v>
      </c>
      <c r="K284" s="24" t="e">
        <f>#REF!</f>
        <v>#REF!</v>
      </c>
      <c r="L284" s="17">
        <f t="shared" si="5"/>
        <v>0</v>
      </c>
      <c r="M284" s="10" t="e">
        <f t="shared" si="5"/>
        <v>#REF!</v>
      </c>
      <c r="N284" s="10">
        <f t="shared" si="5"/>
        <v>0</v>
      </c>
      <c r="O284" s="18" t="e">
        <f t="shared" si="6"/>
        <v>#REF!</v>
      </c>
      <c r="P284" s="19" t="e">
        <f t="shared" si="7"/>
        <v>#REF!</v>
      </c>
      <c r="Q284" s="20" t="e">
        <f>P284*#REF!</f>
        <v>#REF!</v>
      </c>
      <c r="R284" s="20" t="e">
        <f t="shared" si="8"/>
        <v>#REF!</v>
      </c>
      <c r="S284" s="20" t="e">
        <f>R284*#REF!</f>
        <v>#REF!</v>
      </c>
      <c r="T284" s="21" t="e">
        <f>R284*#REF!*#REF!</f>
        <v>#REF!</v>
      </c>
      <c r="U284" s="19"/>
      <c r="W284" s="21" t="e">
        <f>#REF!</f>
        <v>#REF!</v>
      </c>
      <c r="X284" s="10"/>
      <c r="Y284" s="10">
        <f t="shared" si="19"/>
        <v>0</v>
      </c>
      <c r="Z284" s="10">
        <f t="shared" si="19"/>
        <v>0</v>
      </c>
      <c r="AA284" s="10" t="s">
        <v>220</v>
      </c>
      <c r="AB284" s="22">
        <f t="shared" si="17"/>
        <v>53.561249999999987</v>
      </c>
      <c r="AC284" s="20" t="e">
        <f t="shared" si="15"/>
        <v>#REF!</v>
      </c>
      <c r="AD284" s="10">
        <f t="shared" si="10"/>
        <v>0</v>
      </c>
      <c r="AE284" s="10" t="e">
        <f t="shared" si="11"/>
        <v>#REF!</v>
      </c>
      <c r="AF284" s="17"/>
      <c r="AG284" s="18" t="e">
        <f t="shared" si="12"/>
        <v>#REF!</v>
      </c>
      <c r="AH284" s="10">
        <f t="shared" si="13"/>
        <v>0</v>
      </c>
      <c r="AI284" s="18" t="e">
        <f t="shared" si="14"/>
        <v>#REF!</v>
      </c>
    </row>
    <row r="285" spans="1:35" s="20" customFormat="1" ht="15.75" hidden="1" customHeight="1">
      <c r="A285" s="31"/>
      <c r="B285" s="31"/>
      <c r="C285" s="94"/>
      <c r="D285" s="94"/>
      <c r="E285" s="94"/>
      <c r="F285" s="149"/>
      <c r="G285" s="14">
        <v>12</v>
      </c>
      <c r="H285" s="15">
        <v>2011</v>
      </c>
      <c r="I285" s="200">
        <v>2012</v>
      </c>
      <c r="J285" s="200">
        <v>2012</v>
      </c>
      <c r="K285" s="24" t="e">
        <f>#REF!</f>
        <v>#REF!</v>
      </c>
      <c r="L285" s="17">
        <f t="shared" si="5"/>
        <v>0</v>
      </c>
      <c r="M285" s="10" t="e">
        <f t="shared" si="5"/>
        <v>#REF!</v>
      </c>
      <c r="N285" s="10">
        <f t="shared" si="5"/>
        <v>0</v>
      </c>
      <c r="O285" s="18" t="e">
        <f t="shared" si="6"/>
        <v>#REF!</v>
      </c>
      <c r="P285" s="19" t="e">
        <f t="shared" si="7"/>
        <v>#REF!</v>
      </c>
      <c r="Q285" s="20" t="e">
        <f>P285*#REF!</f>
        <v>#REF!</v>
      </c>
      <c r="R285" s="20" t="e">
        <f t="shared" si="8"/>
        <v>#REF!</v>
      </c>
      <c r="S285" s="20" t="e">
        <f>R285*#REF!</f>
        <v>#REF!</v>
      </c>
      <c r="T285" s="21" t="e">
        <f>R285*#REF!*#REF!</f>
        <v>#REF!</v>
      </c>
      <c r="U285" s="19"/>
      <c r="W285" s="21" t="e">
        <f>#REF!</f>
        <v>#REF!</v>
      </c>
      <c r="X285" s="10"/>
      <c r="Y285" s="10">
        <f t="shared" si="19"/>
        <v>0</v>
      </c>
      <c r="Z285" s="10">
        <f t="shared" si="19"/>
        <v>0</v>
      </c>
      <c r="AA285" s="10" t="s">
        <v>220</v>
      </c>
      <c r="AB285" s="22">
        <f t="shared" si="17"/>
        <v>53.561249999999987</v>
      </c>
      <c r="AC285" s="20" t="e">
        <f t="shared" si="15"/>
        <v>#REF!</v>
      </c>
      <c r="AD285" s="10">
        <f t="shared" si="10"/>
        <v>0</v>
      </c>
      <c r="AE285" s="10" t="e">
        <f t="shared" si="11"/>
        <v>#REF!</v>
      </c>
      <c r="AF285" s="17"/>
      <c r="AG285" s="18" t="e">
        <f t="shared" si="12"/>
        <v>#REF!</v>
      </c>
      <c r="AH285" s="10">
        <f t="shared" si="13"/>
        <v>0</v>
      </c>
      <c r="AI285" s="18" t="e">
        <f t="shared" si="14"/>
        <v>#REF!</v>
      </c>
    </row>
    <row r="286" spans="1:35" s="20" customFormat="1" ht="15.75" hidden="1" customHeight="1">
      <c r="A286" s="31"/>
      <c r="B286" s="31"/>
      <c r="C286" s="94"/>
      <c r="D286" s="94"/>
      <c r="E286" s="94"/>
      <c r="F286" s="149"/>
      <c r="G286" s="14">
        <v>1</v>
      </c>
      <c r="H286" s="15">
        <v>2012</v>
      </c>
      <c r="I286" s="200">
        <v>2012</v>
      </c>
      <c r="J286" s="200">
        <v>2012</v>
      </c>
      <c r="K286" s="24" t="e">
        <f>#REF!</f>
        <v>#REF!</v>
      </c>
      <c r="L286" s="17">
        <f t="shared" si="5"/>
        <v>0</v>
      </c>
      <c r="M286" s="10" t="e">
        <f t="shared" si="5"/>
        <v>#REF!</v>
      </c>
      <c r="N286" s="10">
        <f t="shared" si="5"/>
        <v>0</v>
      </c>
      <c r="O286" s="18" t="e">
        <f t="shared" si="6"/>
        <v>#REF!</v>
      </c>
      <c r="P286" s="19" t="e">
        <f t="shared" si="7"/>
        <v>#REF!</v>
      </c>
      <c r="Q286" s="20" t="e">
        <f>P286*#REF!</f>
        <v>#REF!</v>
      </c>
      <c r="R286" s="20" t="e">
        <f t="shared" si="8"/>
        <v>#REF!</v>
      </c>
      <c r="S286" s="20" t="e">
        <f>R286*#REF!</f>
        <v>#REF!</v>
      </c>
      <c r="T286" s="21" t="e">
        <f>R286*#REF!*#REF!</f>
        <v>#REF!</v>
      </c>
      <c r="U286" s="19"/>
      <c r="W286" s="21" t="e">
        <f>#REF!</f>
        <v>#REF!</v>
      </c>
      <c r="X286" s="10"/>
      <c r="Y286" s="10">
        <f t="shared" si="19"/>
        <v>0</v>
      </c>
      <c r="Z286" s="10">
        <f t="shared" si="19"/>
        <v>0</v>
      </c>
      <c r="AA286" s="10" t="s">
        <v>220</v>
      </c>
      <c r="AB286" s="22">
        <f t="shared" si="17"/>
        <v>55.435893749999984</v>
      </c>
      <c r="AC286" s="20" t="e">
        <f t="shared" si="15"/>
        <v>#REF!</v>
      </c>
      <c r="AD286" s="10">
        <f t="shared" si="10"/>
        <v>0</v>
      </c>
      <c r="AE286" s="10" t="e">
        <f t="shared" si="11"/>
        <v>#REF!</v>
      </c>
      <c r="AF286" s="17"/>
      <c r="AG286" s="18" t="e">
        <f t="shared" si="12"/>
        <v>#REF!</v>
      </c>
      <c r="AH286" s="10">
        <f t="shared" si="13"/>
        <v>0</v>
      </c>
      <c r="AI286" s="18" t="e">
        <f t="shared" si="14"/>
        <v>#REF!</v>
      </c>
    </row>
    <row r="287" spans="1:35" s="20" customFormat="1" ht="15.75" hidden="1" customHeight="1">
      <c r="A287" s="31"/>
      <c r="B287" s="31"/>
      <c r="C287" s="94"/>
      <c r="D287" s="94"/>
      <c r="E287" s="94"/>
      <c r="F287" s="149"/>
      <c r="G287" s="14">
        <v>2</v>
      </c>
      <c r="H287" s="15">
        <v>2012</v>
      </c>
      <c r="I287" s="200">
        <v>2012</v>
      </c>
      <c r="J287" s="200">
        <v>2012</v>
      </c>
      <c r="K287" s="24" t="e">
        <f>#REF!</f>
        <v>#REF!</v>
      </c>
      <c r="L287" s="17">
        <f t="shared" si="5"/>
        <v>0</v>
      </c>
      <c r="M287" s="10" t="e">
        <f t="shared" si="5"/>
        <v>#REF!</v>
      </c>
      <c r="N287" s="10">
        <f t="shared" si="5"/>
        <v>0</v>
      </c>
      <c r="O287" s="18" t="e">
        <f t="shared" si="6"/>
        <v>#REF!</v>
      </c>
      <c r="P287" s="19" t="e">
        <f t="shared" si="7"/>
        <v>#REF!</v>
      </c>
      <c r="Q287" s="20" t="e">
        <f>P287*#REF!</f>
        <v>#REF!</v>
      </c>
      <c r="R287" s="20" t="e">
        <f t="shared" si="8"/>
        <v>#REF!</v>
      </c>
      <c r="S287" s="20" t="e">
        <f>R287*#REF!</f>
        <v>#REF!</v>
      </c>
      <c r="T287" s="21" t="e">
        <f>R287*#REF!*#REF!</f>
        <v>#REF!</v>
      </c>
      <c r="U287" s="19"/>
      <c r="W287" s="21" t="e">
        <f>#REF!</f>
        <v>#REF!</v>
      </c>
      <c r="X287" s="10"/>
      <c r="Y287" s="10">
        <f t="shared" si="19"/>
        <v>0</v>
      </c>
      <c r="Z287" s="10">
        <f t="shared" si="19"/>
        <v>0</v>
      </c>
      <c r="AA287" s="10" t="s">
        <v>220</v>
      </c>
      <c r="AB287" s="22">
        <f t="shared" si="17"/>
        <v>55.435893749999984</v>
      </c>
      <c r="AC287" s="20" t="e">
        <f t="shared" si="15"/>
        <v>#REF!</v>
      </c>
      <c r="AD287" s="10">
        <f t="shared" si="10"/>
        <v>0</v>
      </c>
      <c r="AE287" s="10" t="e">
        <f t="shared" si="11"/>
        <v>#REF!</v>
      </c>
      <c r="AF287" s="17"/>
      <c r="AG287" s="18" t="e">
        <f t="shared" si="12"/>
        <v>#REF!</v>
      </c>
      <c r="AH287" s="10">
        <f t="shared" si="13"/>
        <v>0</v>
      </c>
      <c r="AI287" s="18" t="e">
        <f t="shared" si="14"/>
        <v>#REF!</v>
      </c>
    </row>
    <row r="288" spans="1:35" s="20" customFormat="1" ht="15.75" hidden="1" customHeight="1">
      <c r="A288" s="31"/>
      <c r="B288" s="31"/>
      <c r="C288" s="94"/>
      <c r="D288" s="94"/>
      <c r="E288" s="94"/>
      <c r="F288" s="149"/>
      <c r="G288" s="14">
        <v>3</v>
      </c>
      <c r="H288" s="15">
        <v>2012</v>
      </c>
      <c r="I288" s="200">
        <v>2012</v>
      </c>
      <c r="J288" s="200">
        <v>2012</v>
      </c>
      <c r="K288" s="24" t="e">
        <f>#REF!</f>
        <v>#REF!</v>
      </c>
      <c r="L288" s="17">
        <f t="shared" si="5"/>
        <v>0</v>
      </c>
      <c r="M288" s="10" t="e">
        <f t="shared" si="5"/>
        <v>#REF!</v>
      </c>
      <c r="N288" s="10">
        <f t="shared" si="5"/>
        <v>0</v>
      </c>
      <c r="O288" s="18" t="e">
        <f t="shared" si="6"/>
        <v>#REF!</v>
      </c>
      <c r="P288" s="19" t="e">
        <f t="shared" si="7"/>
        <v>#REF!</v>
      </c>
      <c r="Q288" s="20" t="e">
        <f>P288*#REF!</f>
        <v>#REF!</v>
      </c>
      <c r="R288" s="20" t="e">
        <f t="shared" si="8"/>
        <v>#REF!</v>
      </c>
      <c r="S288" s="20" t="e">
        <f>R288*#REF!</f>
        <v>#REF!</v>
      </c>
      <c r="T288" s="21" t="e">
        <f>R288*#REF!*#REF!</f>
        <v>#REF!</v>
      </c>
      <c r="U288" s="19"/>
      <c r="W288" s="21" t="e">
        <f>#REF!</f>
        <v>#REF!</v>
      </c>
      <c r="X288" s="10"/>
      <c r="Y288" s="10">
        <f t="shared" si="19"/>
        <v>0</v>
      </c>
      <c r="Z288" s="10">
        <f t="shared" si="19"/>
        <v>0</v>
      </c>
      <c r="AA288" s="10" t="s">
        <v>220</v>
      </c>
      <c r="AB288" s="22">
        <f t="shared" si="17"/>
        <v>55.435893749999984</v>
      </c>
      <c r="AC288" s="20" t="e">
        <f t="shared" si="15"/>
        <v>#REF!</v>
      </c>
      <c r="AD288" s="10">
        <f t="shared" si="10"/>
        <v>0</v>
      </c>
      <c r="AE288" s="10" t="e">
        <f t="shared" si="11"/>
        <v>#REF!</v>
      </c>
      <c r="AF288" s="17"/>
      <c r="AG288" s="18" t="e">
        <f t="shared" si="12"/>
        <v>#REF!</v>
      </c>
      <c r="AH288" s="10">
        <f t="shared" si="13"/>
        <v>0</v>
      </c>
      <c r="AI288" s="18" t="e">
        <f t="shared" si="14"/>
        <v>#REF!</v>
      </c>
    </row>
    <row r="289" spans="1:35" s="20" customFormat="1" ht="15.75" hidden="1" customHeight="1">
      <c r="A289" s="31"/>
      <c r="B289" s="31"/>
      <c r="C289" s="94"/>
      <c r="D289" s="94"/>
      <c r="E289" s="94"/>
      <c r="F289" s="149"/>
      <c r="G289" s="14">
        <v>4</v>
      </c>
      <c r="H289" s="15">
        <v>2012</v>
      </c>
      <c r="I289" s="200">
        <v>2012</v>
      </c>
      <c r="J289" s="200">
        <v>2013</v>
      </c>
      <c r="K289" s="24" t="e">
        <f>#REF!</f>
        <v>#REF!</v>
      </c>
      <c r="L289" s="17">
        <f t="shared" si="5"/>
        <v>0</v>
      </c>
      <c r="M289" s="10" t="e">
        <f t="shared" si="5"/>
        <v>#REF!</v>
      </c>
      <c r="N289" s="10">
        <f t="shared" si="5"/>
        <v>0</v>
      </c>
      <c r="O289" s="18" t="e">
        <f t="shared" si="6"/>
        <v>#REF!</v>
      </c>
      <c r="P289" s="19" t="e">
        <f t="shared" si="7"/>
        <v>#REF!</v>
      </c>
      <c r="Q289" s="20" t="e">
        <f>P289*#REF!</f>
        <v>#REF!</v>
      </c>
      <c r="R289" s="20" t="e">
        <f t="shared" si="8"/>
        <v>#REF!</v>
      </c>
      <c r="S289" s="20" t="e">
        <f>R289*#REF!</f>
        <v>#REF!</v>
      </c>
      <c r="T289" s="21" t="e">
        <f>R289*#REF!*#REF!</f>
        <v>#REF!</v>
      </c>
      <c r="U289" s="19"/>
      <c r="W289" s="21" t="e">
        <f>#REF!</f>
        <v>#REF!</v>
      </c>
      <c r="X289" s="10"/>
      <c r="Y289" s="10">
        <f t="shared" si="19"/>
        <v>0</v>
      </c>
      <c r="Z289" s="10">
        <f t="shared" si="19"/>
        <v>0</v>
      </c>
      <c r="AA289" s="10" t="s">
        <v>220</v>
      </c>
      <c r="AB289" s="22">
        <f t="shared" si="17"/>
        <v>55.435893749999984</v>
      </c>
      <c r="AC289" s="20" t="e">
        <f t="shared" si="15"/>
        <v>#REF!</v>
      </c>
      <c r="AD289" s="10">
        <f t="shared" si="10"/>
        <v>0</v>
      </c>
      <c r="AE289" s="10" t="e">
        <f t="shared" si="11"/>
        <v>#REF!</v>
      </c>
      <c r="AF289" s="17"/>
      <c r="AG289" s="18" t="e">
        <f t="shared" si="12"/>
        <v>#REF!</v>
      </c>
      <c r="AH289" s="10">
        <f t="shared" si="13"/>
        <v>0</v>
      </c>
      <c r="AI289" s="18" t="e">
        <f t="shared" si="14"/>
        <v>#REF!</v>
      </c>
    </row>
    <row r="290" spans="1:35" s="20" customFormat="1" ht="15.75" hidden="1" customHeight="1">
      <c r="A290" s="31"/>
      <c r="B290" s="31"/>
      <c r="C290" s="94"/>
      <c r="D290" s="94"/>
      <c r="E290" s="94"/>
      <c r="F290" s="149"/>
      <c r="G290" s="14">
        <v>5</v>
      </c>
      <c r="H290" s="15">
        <v>2012</v>
      </c>
      <c r="I290" s="200">
        <v>2012</v>
      </c>
      <c r="J290" s="200">
        <v>2013</v>
      </c>
      <c r="K290" s="24" t="e">
        <f>#REF!</f>
        <v>#REF!</v>
      </c>
      <c r="L290" s="17">
        <f t="shared" si="5"/>
        <v>0</v>
      </c>
      <c r="M290" s="10" t="e">
        <f t="shared" si="5"/>
        <v>#REF!</v>
      </c>
      <c r="N290" s="10">
        <f t="shared" si="5"/>
        <v>0</v>
      </c>
      <c r="O290" s="18" t="e">
        <f t="shared" si="6"/>
        <v>#REF!</v>
      </c>
      <c r="P290" s="19" t="e">
        <f t="shared" si="7"/>
        <v>#REF!</v>
      </c>
      <c r="Q290" s="20" t="e">
        <f>P290*#REF!</f>
        <v>#REF!</v>
      </c>
      <c r="R290" s="20" t="e">
        <f t="shared" si="8"/>
        <v>#REF!</v>
      </c>
      <c r="S290" s="20" t="e">
        <f>R290*#REF!</f>
        <v>#REF!</v>
      </c>
      <c r="T290" s="21" t="e">
        <f>R290*#REF!*#REF!</f>
        <v>#REF!</v>
      </c>
      <c r="U290" s="17"/>
      <c r="V290" s="10"/>
      <c r="W290" s="21" t="e">
        <f>#REF!</f>
        <v>#REF!</v>
      </c>
      <c r="X290" s="10"/>
      <c r="Y290" s="10">
        <f t="shared" si="19"/>
        <v>0</v>
      </c>
      <c r="Z290" s="10">
        <f t="shared" si="19"/>
        <v>0</v>
      </c>
      <c r="AA290" s="10" t="s">
        <v>220</v>
      </c>
      <c r="AB290" s="22">
        <f t="shared" si="17"/>
        <v>55.435893749999984</v>
      </c>
      <c r="AC290" s="10" t="e">
        <f t="shared" si="15"/>
        <v>#REF!</v>
      </c>
      <c r="AD290" s="10">
        <f t="shared" si="10"/>
        <v>0</v>
      </c>
      <c r="AE290" s="10" t="e">
        <f t="shared" si="11"/>
        <v>#REF!</v>
      </c>
      <c r="AF290" s="17"/>
      <c r="AG290" s="18" t="e">
        <f t="shared" si="12"/>
        <v>#REF!</v>
      </c>
      <c r="AH290" s="10">
        <f t="shared" si="13"/>
        <v>0</v>
      </c>
      <c r="AI290" s="18" t="e">
        <f t="shared" si="14"/>
        <v>#REF!</v>
      </c>
    </row>
    <row r="291" spans="1:35" s="20" customFormat="1" ht="15.75" hidden="1" customHeight="1">
      <c r="A291" s="31"/>
      <c r="B291" s="31"/>
      <c r="C291" s="94"/>
      <c r="D291" s="94"/>
      <c r="E291" s="94"/>
      <c r="F291" s="149"/>
      <c r="G291" s="14">
        <v>6</v>
      </c>
      <c r="H291" s="15">
        <v>2012</v>
      </c>
      <c r="I291" s="200">
        <v>2012</v>
      </c>
      <c r="J291" s="200">
        <v>2013</v>
      </c>
      <c r="K291" s="24" t="e">
        <f>#REF!</f>
        <v>#REF!</v>
      </c>
      <c r="L291" s="17">
        <f t="shared" si="5"/>
        <v>0</v>
      </c>
      <c r="M291" s="10" t="e">
        <f t="shared" si="5"/>
        <v>#REF!</v>
      </c>
      <c r="N291" s="10">
        <f t="shared" si="5"/>
        <v>0</v>
      </c>
      <c r="O291" s="18" t="e">
        <f t="shared" si="6"/>
        <v>#REF!</v>
      </c>
      <c r="P291" s="19" t="e">
        <f t="shared" si="7"/>
        <v>#REF!</v>
      </c>
      <c r="Q291" s="20" t="e">
        <f>P291*#REF!</f>
        <v>#REF!</v>
      </c>
      <c r="R291" s="20" t="e">
        <f t="shared" si="8"/>
        <v>#REF!</v>
      </c>
      <c r="S291" s="20" t="e">
        <f>R291*#REF!</f>
        <v>#REF!</v>
      </c>
      <c r="T291" s="21" t="e">
        <f>R291*#REF!*#REF!</f>
        <v>#REF!</v>
      </c>
      <c r="U291" s="17"/>
      <c r="V291" s="10"/>
      <c r="W291" s="21" t="e">
        <f>#REF!</f>
        <v>#REF!</v>
      </c>
      <c r="X291" s="10"/>
      <c r="Y291" s="10">
        <f t="shared" si="19"/>
        <v>0</v>
      </c>
      <c r="Z291" s="10">
        <f t="shared" si="19"/>
        <v>0</v>
      </c>
      <c r="AA291" s="10" t="s">
        <v>220</v>
      </c>
      <c r="AB291" s="22">
        <f t="shared" si="17"/>
        <v>55.435893749999984</v>
      </c>
      <c r="AC291" s="10" t="e">
        <f t="shared" si="15"/>
        <v>#REF!</v>
      </c>
      <c r="AD291" s="10">
        <f t="shared" si="10"/>
        <v>0</v>
      </c>
      <c r="AE291" s="10" t="e">
        <f t="shared" si="11"/>
        <v>#REF!</v>
      </c>
      <c r="AF291" s="17"/>
      <c r="AG291" s="18" t="e">
        <f t="shared" si="12"/>
        <v>#REF!</v>
      </c>
      <c r="AH291" s="10">
        <f t="shared" si="13"/>
        <v>0</v>
      </c>
      <c r="AI291" s="18" t="e">
        <f t="shared" si="14"/>
        <v>#REF!</v>
      </c>
    </row>
    <row r="292" spans="1:35" s="20" customFormat="1" ht="15.75" hidden="1" customHeight="1">
      <c r="A292" s="31"/>
      <c r="B292" s="31"/>
      <c r="C292" s="94"/>
      <c r="D292" s="94"/>
      <c r="E292" s="94"/>
      <c r="F292" s="149"/>
      <c r="G292" s="14">
        <v>7</v>
      </c>
      <c r="H292" s="15">
        <v>2012</v>
      </c>
      <c r="I292" s="200">
        <v>2013</v>
      </c>
      <c r="J292" s="200">
        <v>2013</v>
      </c>
      <c r="K292" s="24" t="e">
        <f>#REF!</f>
        <v>#REF!</v>
      </c>
      <c r="L292" s="17">
        <f t="shared" si="5"/>
        <v>0</v>
      </c>
      <c r="M292" s="10" t="e">
        <f t="shared" si="5"/>
        <v>#REF!</v>
      </c>
      <c r="N292" s="10">
        <f t="shared" si="5"/>
        <v>0</v>
      </c>
      <c r="O292" s="18" t="e">
        <f t="shared" si="6"/>
        <v>#REF!</v>
      </c>
      <c r="P292" s="19" t="e">
        <f t="shared" si="7"/>
        <v>#REF!</v>
      </c>
      <c r="Q292" s="20" t="e">
        <f>P292*#REF!</f>
        <v>#REF!</v>
      </c>
      <c r="R292" s="20" t="e">
        <f t="shared" si="8"/>
        <v>#REF!</v>
      </c>
      <c r="S292" s="20" t="e">
        <f>R292*#REF!</f>
        <v>#REF!</v>
      </c>
      <c r="T292" s="21" t="e">
        <f>R292*#REF!*#REF!</f>
        <v>#REF!</v>
      </c>
      <c r="U292" s="17"/>
      <c r="V292" s="10"/>
      <c r="W292" s="21" t="e">
        <f>#REF!</f>
        <v>#REF!</v>
      </c>
      <c r="X292" s="10"/>
      <c r="Y292" s="10">
        <f t="shared" si="19"/>
        <v>0</v>
      </c>
      <c r="Z292" s="10">
        <f t="shared" si="19"/>
        <v>0</v>
      </c>
      <c r="AA292" s="10" t="s">
        <v>220</v>
      </c>
      <c r="AB292" s="22">
        <f t="shared" si="17"/>
        <v>55.435893749999984</v>
      </c>
      <c r="AC292" s="10" t="e">
        <f t="shared" si="15"/>
        <v>#REF!</v>
      </c>
      <c r="AD292" s="10">
        <f t="shared" si="10"/>
        <v>0</v>
      </c>
      <c r="AE292" s="10" t="e">
        <f t="shared" si="11"/>
        <v>#REF!</v>
      </c>
      <c r="AF292" s="17"/>
      <c r="AG292" s="18" t="e">
        <f t="shared" si="12"/>
        <v>#REF!</v>
      </c>
      <c r="AH292" s="10">
        <f t="shared" si="13"/>
        <v>0</v>
      </c>
      <c r="AI292" s="18" t="e">
        <f t="shared" si="14"/>
        <v>#REF!</v>
      </c>
    </row>
    <row r="293" spans="1:35" s="20" customFormat="1" ht="15.75" hidden="1" customHeight="1">
      <c r="A293" s="31"/>
      <c r="B293" s="31"/>
      <c r="C293" s="94"/>
      <c r="D293" s="94"/>
      <c r="E293" s="94"/>
      <c r="F293" s="149"/>
      <c r="G293" s="14">
        <v>8</v>
      </c>
      <c r="H293" s="15">
        <v>2012</v>
      </c>
      <c r="I293" s="200">
        <v>2013</v>
      </c>
      <c r="J293" s="200">
        <v>2013</v>
      </c>
      <c r="K293" s="24" t="e">
        <f>#REF!</f>
        <v>#REF!</v>
      </c>
      <c r="L293" s="17">
        <f t="shared" si="5"/>
        <v>0</v>
      </c>
      <c r="M293" s="10" t="e">
        <f t="shared" si="5"/>
        <v>#REF!</v>
      </c>
      <c r="N293" s="10">
        <f t="shared" si="5"/>
        <v>0</v>
      </c>
      <c r="O293" s="18" t="e">
        <f t="shared" si="6"/>
        <v>#REF!</v>
      </c>
      <c r="P293" s="19" t="e">
        <f t="shared" si="7"/>
        <v>#REF!</v>
      </c>
      <c r="Q293" s="20" t="e">
        <f>P293*#REF!</f>
        <v>#REF!</v>
      </c>
      <c r="R293" s="20" t="e">
        <f t="shared" si="8"/>
        <v>#REF!</v>
      </c>
      <c r="S293" s="20" t="e">
        <f>R293*#REF!</f>
        <v>#REF!</v>
      </c>
      <c r="T293" s="21" t="e">
        <f>R293*#REF!*#REF!</f>
        <v>#REF!</v>
      </c>
      <c r="U293" s="17"/>
      <c r="V293" s="10"/>
      <c r="W293" s="21" t="e">
        <f>#REF!</f>
        <v>#REF!</v>
      </c>
      <c r="X293" s="10"/>
      <c r="Y293" s="10">
        <f t="shared" si="19"/>
        <v>0</v>
      </c>
      <c r="Z293" s="10">
        <f t="shared" si="19"/>
        <v>0</v>
      </c>
      <c r="AA293" s="10" t="s">
        <v>220</v>
      </c>
      <c r="AB293" s="22">
        <f t="shared" si="17"/>
        <v>55.435893749999984</v>
      </c>
      <c r="AC293" s="10" t="e">
        <f t="shared" si="15"/>
        <v>#REF!</v>
      </c>
      <c r="AD293" s="10">
        <f t="shared" si="10"/>
        <v>0</v>
      </c>
      <c r="AE293" s="10" t="e">
        <f t="shared" si="11"/>
        <v>#REF!</v>
      </c>
      <c r="AF293" s="17"/>
      <c r="AG293" s="18" t="e">
        <f t="shared" si="12"/>
        <v>#REF!</v>
      </c>
      <c r="AH293" s="10">
        <f t="shared" si="13"/>
        <v>0</v>
      </c>
      <c r="AI293" s="18" t="e">
        <f t="shared" si="14"/>
        <v>#REF!</v>
      </c>
    </row>
    <row r="294" spans="1:35" s="20" customFormat="1" ht="15.75" hidden="1" customHeight="1">
      <c r="A294" s="31"/>
      <c r="B294" s="31"/>
      <c r="C294" s="94"/>
      <c r="D294" s="94"/>
      <c r="E294" s="94"/>
      <c r="F294" s="149"/>
      <c r="G294" s="14">
        <v>9</v>
      </c>
      <c r="H294" s="15">
        <v>2012</v>
      </c>
      <c r="I294" s="200">
        <v>2013</v>
      </c>
      <c r="J294" s="200">
        <v>2013</v>
      </c>
      <c r="K294" s="24" t="e">
        <f>#REF!</f>
        <v>#REF!</v>
      </c>
      <c r="L294" s="17">
        <f t="shared" si="5"/>
        <v>0</v>
      </c>
      <c r="M294" s="10" t="e">
        <f t="shared" si="5"/>
        <v>#REF!</v>
      </c>
      <c r="N294" s="10">
        <f t="shared" si="5"/>
        <v>0</v>
      </c>
      <c r="O294" s="18" t="e">
        <f t="shared" si="6"/>
        <v>#REF!</v>
      </c>
      <c r="P294" s="19" t="e">
        <f t="shared" si="7"/>
        <v>#REF!</v>
      </c>
      <c r="Q294" s="20" t="e">
        <f>P294*#REF!</f>
        <v>#REF!</v>
      </c>
      <c r="R294" s="20" t="e">
        <f t="shared" si="8"/>
        <v>#REF!</v>
      </c>
      <c r="S294" s="20" t="e">
        <f>R294*#REF!</f>
        <v>#REF!</v>
      </c>
      <c r="T294" s="21" t="e">
        <f>R294*#REF!*#REF!</f>
        <v>#REF!</v>
      </c>
      <c r="U294" s="17"/>
      <c r="V294" s="10"/>
      <c r="W294" s="21" t="e">
        <f>#REF!</f>
        <v>#REF!</v>
      </c>
      <c r="X294" s="10"/>
      <c r="Y294" s="10">
        <f t="shared" si="19"/>
        <v>0</v>
      </c>
      <c r="Z294" s="10">
        <f t="shared" si="19"/>
        <v>0</v>
      </c>
      <c r="AA294" s="10" t="s">
        <v>220</v>
      </c>
      <c r="AB294" s="22">
        <f t="shared" si="17"/>
        <v>55.435893749999984</v>
      </c>
      <c r="AC294" s="10" t="e">
        <f t="shared" si="15"/>
        <v>#REF!</v>
      </c>
      <c r="AD294" s="10">
        <f t="shared" si="10"/>
        <v>0</v>
      </c>
      <c r="AE294" s="10" t="e">
        <f t="shared" si="11"/>
        <v>#REF!</v>
      </c>
      <c r="AF294" s="17"/>
      <c r="AG294" s="18" t="e">
        <f t="shared" si="12"/>
        <v>#REF!</v>
      </c>
      <c r="AH294" s="10">
        <f t="shared" si="13"/>
        <v>0</v>
      </c>
      <c r="AI294" s="18" t="e">
        <f t="shared" si="14"/>
        <v>#REF!</v>
      </c>
    </row>
    <row r="295" spans="1:35" s="20" customFormat="1" ht="15.75" hidden="1" customHeight="1">
      <c r="A295" s="31"/>
      <c r="B295" s="31"/>
      <c r="C295" s="94"/>
      <c r="D295" s="94"/>
      <c r="E295" s="94"/>
      <c r="F295" s="149"/>
      <c r="G295" s="14">
        <v>10</v>
      </c>
      <c r="H295" s="15">
        <v>2012</v>
      </c>
      <c r="I295" s="200">
        <v>2013</v>
      </c>
      <c r="J295" s="200">
        <v>2013</v>
      </c>
      <c r="K295" s="24" t="e">
        <f>#REF!</f>
        <v>#REF!</v>
      </c>
      <c r="L295" s="17">
        <f t="shared" si="5"/>
        <v>0</v>
      </c>
      <c r="M295" s="10" t="e">
        <f t="shared" si="5"/>
        <v>#REF!</v>
      </c>
      <c r="N295" s="10">
        <f t="shared" si="5"/>
        <v>0</v>
      </c>
      <c r="O295" s="18" t="e">
        <f t="shared" si="6"/>
        <v>#REF!</v>
      </c>
      <c r="P295" s="19" t="e">
        <f t="shared" si="7"/>
        <v>#REF!</v>
      </c>
      <c r="Q295" s="20" t="e">
        <f>P295*#REF!</f>
        <v>#REF!</v>
      </c>
      <c r="R295" s="20" t="e">
        <f t="shared" si="8"/>
        <v>#REF!</v>
      </c>
      <c r="S295" s="20" t="e">
        <f>R295*#REF!</f>
        <v>#REF!</v>
      </c>
      <c r="T295" s="21" t="e">
        <f>R295*#REF!*#REF!</f>
        <v>#REF!</v>
      </c>
      <c r="U295" s="17"/>
      <c r="V295" s="10"/>
      <c r="W295" s="21" t="e">
        <f>#REF!</f>
        <v>#REF!</v>
      </c>
      <c r="X295" s="10"/>
      <c r="Y295" s="10">
        <f t="shared" si="19"/>
        <v>0</v>
      </c>
      <c r="Z295" s="10">
        <f t="shared" si="19"/>
        <v>0</v>
      </c>
      <c r="AA295" s="10" t="s">
        <v>220</v>
      </c>
      <c r="AB295" s="22">
        <f t="shared" si="17"/>
        <v>55.435893749999984</v>
      </c>
      <c r="AC295" s="10" t="e">
        <f t="shared" si="15"/>
        <v>#REF!</v>
      </c>
      <c r="AD295" s="10">
        <f t="shared" si="10"/>
        <v>0</v>
      </c>
      <c r="AE295" s="10" t="e">
        <f t="shared" si="11"/>
        <v>#REF!</v>
      </c>
      <c r="AF295" s="17"/>
      <c r="AG295" s="18" t="e">
        <f t="shared" si="12"/>
        <v>#REF!</v>
      </c>
      <c r="AH295" s="10">
        <f t="shared" si="13"/>
        <v>0</v>
      </c>
      <c r="AI295" s="18" t="e">
        <f t="shared" si="14"/>
        <v>#REF!</v>
      </c>
    </row>
    <row r="296" spans="1:35" s="20" customFormat="1" ht="15.75" hidden="1" customHeight="1">
      <c r="A296" s="31"/>
      <c r="B296" s="31"/>
      <c r="C296" s="94"/>
      <c r="D296" s="94"/>
      <c r="E296" s="94"/>
      <c r="F296" s="149"/>
      <c r="G296" s="14">
        <v>11</v>
      </c>
      <c r="H296" s="15">
        <v>2012</v>
      </c>
      <c r="I296" s="200">
        <v>2013</v>
      </c>
      <c r="J296" s="200">
        <v>2013</v>
      </c>
      <c r="K296" s="24" t="e">
        <f>#REF!</f>
        <v>#REF!</v>
      </c>
      <c r="L296" s="17">
        <f t="shared" si="5"/>
        <v>0</v>
      </c>
      <c r="M296" s="10" t="e">
        <f t="shared" si="5"/>
        <v>#REF!</v>
      </c>
      <c r="N296" s="10">
        <f t="shared" si="5"/>
        <v>0</v>
      </c>
      <c r="O296" s="18" t="e">
        <f t="shared" si="6"/>
        <v>#REF!</v>
      </c>
      <c r="P296" s="19" t="e">
        <f t="shared" si="7"/>
        <v>#REF!</v>
      </c>
      <c r="Q296" s="20" t="e">
        <f>P296*#REF!</f>
        <v>#REF!</v>
      </c>
      <c r="R296" s="20" t="e">
        <f t="shared" si="8"/>
        <v>#REF!</v>
      </c>
      <c r="S296" s="20" t="e">
        <f>R296*#REF!</f>
        <v>#REF!</v>
      </c>
      <c r="T296" s="21" t="e">
        <f>R296*#REF!*#REF!</f>
        <v>#REF!</v>
      </c>
      <c r="U296" s="17"/>
      <c r="V296" s="10"/>
      <c r="W296" s="21" t="e">
        <f>#REF!</f>
        <v>#REF!</v>
      </c>
      <c r="X296" s="10"/>
      <c r="Y296" s="10">
        <f t="shared" si="19"/>
        <v>0</v>
      </c>
      <c r="Z296" s="10">
        <f t="shared" si="19"/>
        <v>0</v>
      </c>
      <c r="AA296" s="10" t="s">
        <v>220</v>
      </c>
      <c r="AB296" s="22">
        <f t="shared" si="17"/>
        <v>55.435893749999984</v>
      </c>
      <c r="AC296" s="10" t="e">
        <f t="shared" si="15"/>
        <v>#REF!</v>
      </c>
      <c r="AD296" s="10">
        <f t="shared" si="10"/>
        <v>0</v>
      </c>
      <c r="AE296" s="10" t="e">
        <f t="shared" si="11"/>
        <v>#REF!</v>
      </c>
      <c r="AF296" s="17"/>
      <c r="AG296" s="18" t="e">
        <f t="shared" si="12"/>
        <v>#REF!</v>
      </c>
      <c r="AH296" s="10">
        <f t="shared" si="13"/>
        <v>0</v>
      </c>
      <c r="AI296" s="18" t="e">
        <f t="shared" si="14"/>
        <v>#REF!</v>
      </c>
    </row>
    <row r="297" spans="1:35" s="20" customFormat="1" ht="15.75" hidden="1" customHeight="1">
      <c r="A297" s="31"/>
      <c r="B297" s="31"/>
      <c r="C297" s="94"/>
      <c r="D297" s="94"/>
      <c r="E297" s="94"/>
      <c r="F297" s="149"/>
      <c r="G297" s="14">
        <v>12</v>
      </c>
      <c r="H297" s="15">
        <v>2012</v>
      </c>
      <c r="I297" s="200">
        <v>2013</v>
      </c>
      <c r="J297" s="200">
        <v>2013</v>
      </c>
      <c r="K297" s="24" t="e">
        <f>#REF!</f>
        <v>#REF!</v>
      </c>
      <c r="L297" s="17">
        <f t="shared" si="5"/>
        <v>0</v>
      </c>
      <c r="M297" s="10" t="e">
        <f t="shared" si="5"/>
        <v>#REF!</v>
      </c>
      <c r="N297" s="10">
        <f t="shared" si="5"/>
        <v>0</v>
      </c>
      <c r="O297" s="18" t="e">
        <f t="shared" si="6"/>
        <v>#REF!</v>
      </c>
      <c r="P297" s="19" t="e">
        <f t="shared" si="7"/>
        <v>#REF!</v>
      </c>
      <c r="Q297" s="20" t="e">
        <f>P297*#REF!</f>
        <v>#REF!</v>
      </c>
      <c r="R297" s="20" t="e">
        <f t="shared" si="8"/>
        <v>#REF!</v>
      </c>
      <c r="S297" s="20" t="e">
        <f>R297*#REF!</f>
        <v>#REF!</v>
      </c>
      <c r="T297" s="21" t="e">
        <f>R297*#REF!*#REF!</f>
        <v>#REF!</v>
      </c>
      <c r="U297" s="17"/>
      <c r="V297" s="10"/>
      <c r="W297" s="21" t="e">
        <f>#REF!</f>
        <v>#REF!</v>
      </c>
      <c r="X297" s="10"/>
      <c r="Y297" s="10">
        <f t="shared" si="19"/>
        <v>0</v>
      </c>
      <c r="Z297" s="10">
        <f t="shared" si="19"/>
        <v>0</v>
      </c>
      <c r="AA297" s="10" t="s">
        <v>220</v>
      </c>
      <c r="AB297" s="22">
        <f t="shared" si="17"/>
        <v>55.435893749999984</v>
      </c>
      <c r="AC297" s="10" t="e">
        <f t="shared" si="15"/>
        <v>#REF!</v>
      </c>
      <c r="AD297" s="10">
        <f t="shared" si="10"/>
        <v>0</v>
      </c>
      <c r="AE297" s="10" t="e">
        <f t="shared" si="11"/>
        <v>#REF!</v>
      </c>
      <c r="AF297" s="17"/>
      <c r="AG297" s="18" t="e">
        <f t="shared" si="12"/>
        <v>#REF!</v>
      </c>
      <c r="AH297" s="10">
        <f t="shared" si="13"/>
        <v>0</v>
      </c>
      <c r="AI297" s="18" t="e">
        <f t="shared" si="14"/>
        <v>#REF!</v>
      </c>
    </row>
    <row r="298" spans="1:35" s="20" customFormat="1" ht="15.75" hidden="1" customHeight="1">
      <c r="A298" s="31"/>
      <c r="B298" s="31"/>
      <c r="C298" s="94"/>
      <c r="D298" s="94"/>
      <c r="E298" s="94"/>
      <c r="F298" s="149"/>
      <c r="G298" s="14">
        <v>1</v>
      </c>
      <c r="H298" s="15">
        <v>2013</v>
      </c>
      <c r="I298" s="200">
        <v>2013</v>
      </c>
      <c r="J298" s="200">
        <v>2013</v>
      </c>
      <c r="K298" s="24" t="e">
        <f>#REF!</f>
        <v>#REF!</v>
      </c>
      <c r="L298" s="17">
        <f t="shared" si="5"/>
        <v>0</v>
      </c>
      <c r="M298" s="10" t="e">
        <f t="shared" si="5"/>
        <v>#REF!</v>
      </c>
      <c r="N298" s="10">
        <f t="shared" si="5"/>
        <v>0</v>
      </c>
      <c r="O298" s="18" t="e">
        <f t="shared" si="6"/>
        <v>#REF!</v>
      </c>
      <c r="P298" s="19" t="e">
        <f t="shared" si="7"/>
        <v>#REF!</v>
      </c>
      <c r="Q298" s="20" t="e">
        <f>P298*#REF!</f>
        <v>#REF!</v>
      </c>
      <c r="R298" s="20" t="e">
        <f t="shared" si="8"/>
        <v>#REF!</v>
      </c>
      <c r="S298" s="20" t="e">
        <f>R298*#REF!</f>
        <v>#REF!</v>
      </c>
      <c r="T298" s="21" t="e">
        <f>R298*#REF!*#REF!</f>
        <v>#REF!</v>
      </c>
      <c r="U298" s="17"/>
      <c r="V298" s="10"/>
      <c r="W298" s="21" t="e">
        <f>#REF!</f>
        <v>#REF!</v>
      </c>
      <c r="X298" s="10"/>
      <c r="Y298" s="10">
        <f t="shared" ref="Y298:Z313" si="20">Y286*EXP(Y$20)</f>
        <v>0</v>
      </c>
      <c r="Z298" s="10">
        <f t="shared" si="20"/>
        <v>0</v>
      </c>
      <c r="AA298" s="10" t="s">
        <v>220</v>
      </c>
      <c r="AB298" s="22">
        <f t="shared" si="17"/>
        <v>57.376150031249978</v>
      </c>
      <c r="AC298" s="10" t="e">
        <f t="shared" si="15"/>
        <v>#REF!</v>
      </c>
      <c r="AD298" s="10">
        <f t="shared" si="10"/>
        <v>0</v>
      </c>
      <c r="AE298" s="10" t="e">
        <f t="shared" si="11"/>
        <v>#REF!</v>
      </c>
      <c r="AF298" s="17"/>
      <c r="AG298" s="18" t="e">
        <f t="shared" si="12"/>
        <v>#REF!</v>
      </c>
      <c r="AH298" s="10">
        <f t="shared" si="13"/>
        <v>0</v>
      </c>
      <c r="AI298" s="18" t="e">
        <f t="shared" si="14"/>
        <v>#REF!</v>
      </c>
    </row>
    <row r="299" spans="1:35" s="20" customFormat="1" ht="15.75" hidden="1" customHeight="1">
      <c r="A299" s="31"/>
      <c r="B299" s="31"/>
      <c r="C299" s="94"/>
      <c r="D299" s="94"/>
      <c r="E299" s="94"/>
      <c r="F299" s="149"/>
      <c r="G299" s="14">
        <v>2</v>
      </c>
      <c r="H299" s="15">
        <v>2013</v>
      </c>
      <c r="I299" s="200">
        <v>2013</v>
      </c>
      <c r="J299" s="200">
        <v>2013</v>
      </c>
      <c r="K299" s="24" t="e">
        <f>#REF!</f>
        <v>#REF!</v>
      </c>
      <c r="L299" s="17">
        <f t="shared" si="5"/>
        <v>0</v>
      </c>
      <c r="M299" s="10" t="e">
        <f t="shared" si="5"/>
        <v>#REF!</v>
      </c>
      <c r="N299" s="10">
        <f t="shared" si="5"/>
        <v>0</v>
      </c>
      <c r="O299" s="18" t="e">
        <f t="shared" si="6"/>
        <v>#REF!</v>
      </c>
      <c r="P299" s="19" t="e">
        <f t="shared" si="7"/>
        <v>#REF!</v>
      </c>
      <c r="Q299" s="20" t="e">
        <f>P299*#REF!</f>
        <v>#REF!</v>
      </c>
      <c r="R299" s="20" t="e">
        <f t="shared" si="8"/>
        <v>#REF!</v>
      </c>
      <c r="S299" s="20" t="e">
        <f>R299*#REF!</f>
        <v>#REF!</v>
      </c>
      <c r="T299" s="21" t="e">
        <f>R299*#REF!*#REF!</f>
        <v>#REF!</v>
      </c>
      <c r="U299" s="17"/>
      <c r="V299" s="10"/>
      <c r="W299" s="21" t="e">
        <f>#REF!</f>
        <v>#REF!</v>
      </c>
      <c r="X299" s="10"/>
      <c r="Y299" s="10">
        <f t="shared" si="20"/>
        <v>0</v>
      </c>
      <c r="Z299" s="10">
        <f t="shared" si="20"/>
        <v>0</v>
      </c>
      <c r="AA299" s="10" t="s">
        <v>220</v>
      </c>
      <c r="AB299" s="22">
        <f t="shared" si="17"/>
        <v>57.376150031249978</v>
      </c>
      <c r="AC299" s="10" t="e">
        <f t="shared" si="15"/>
        <v>#REF!</v>
      </c>
      <c r="AD299" s="10">
        <f t="shared" si="10"/>
        <v>0</v>
      </c>
      <c r="AE299" s="10" t="e">
        <f t="shared" si="11"/>
        <v>#REF!</v>
      </c>
      <c r="AF299" s="17"/>
      <c r="AG299" s="18" t="e">
        <f t="shared" si="12"/>
        <v>#REF!</v>
      </c>
      <c r="AH299" s="10">
        <f t="shared" si="13"/>
        <v>0</v>
      </c>
      <c r="AI299" s="18" t="e">
        <f t="shared" si="14"/>
        <v>#REF!</v>
      </c>
    </row>
    <row r="300" spans="1:35" s="20" customFormat="1" ht="15.75" hidden="1" customHeight="1">
      <c r="A300" s="31"/>
      <c r="B300" s="31"/>
      <c r="C300" s="94"/>
      <c r="D300" s="94"/>
      <c r="E300" s="94"/>
      <c r="F300" s="149"/>
      <c r="G300" s="14">
        <v>3</v>
      </c>
      <c r="H300" s="15">
        <v>2013</v>
      </c>
      <c r="I300" s="200">
        <v>2013</v>
      </c>
      <c r="J300" s="200">
        <v>2013</v>
      </c>
      <c r="K300" s="24" t="e">
        <f>#REF!</f>
        <v>#REF!</v>
      </c>
      <c r="L300" s="17">
        <f t="shared" si="5"/>
        <v>0</v>
      </c>
      <c r="M300" s="10" t="e">
        <f t="shared" si="5"/>
        <v>#REF!</v>
      </c>
      <c r="N300" s="10">
        <f t="shared" si="5"/>
        <v>0</v>
      </c>
      <c r="O300" s="18" t="e">
        <f t="shared" si="6"/>
        <v>#REF!</v>
      </c>
      <c r="P300" s="19" t="e">
        <f t="shared" si="7"/>
        <v>#REF!</v>
      </c>
      <c r="Q300" s="20" t="e">
        <f>P300*#REF!</f>
        <v>#REF!</v>
      </c>
      <c r="R300" s="20" t="e">
        <f t="shared" si="8"/>
        <v>#REF!</v>
      </c>
      <c r="S300" s="20" t="e">
        <f>R300*#REF!</f>
        <v>#REF!</v>
      </c>
      <c r="T300" s="21" t="e">
        <f>R300*#REF!*#REF!</f>
        <v>#REF!</v>
      </c>
      <c r="U300" s="17"/>
      <c r="V300" s="10"/>
      <c r="W300" s="21" t="e">
        <f>#REF!</f>
        <v>#REF!</v>
      </c>
      <c r="X300" s="10"/>
      <c r="Y300" s="10">
        <f t="shared" si="20"/>
        <v>0</v>
      </c>
      <c r="Z300" s="10">
        <f t="shared" si="20"/>
        <v>0</v>
      </c>
      <c r="AA300" s="10" t="s">
        <v>220</v>
      </c>
      <c r="AB300" s="22">
        <f t="shared" si="17"/>
        <v>57.376150031249978</v>
      </c>
      <c r="AC300" s="10" t="e">
        <f t="shared" si="15"/>
        <v>#REF!</v>
      </c>
      <c r="AD300" s="10">
        <f t="shared" si="10"/>
        <v>0</v>
      </c>
      <c r="AE300" s="10" t="e">
        <f t="shared" si="11"/>
        <v>#REF!</v>
      </c>
      <c r="AF300" s="17"/>
      <c r="AG300" s="18" t="e">
        <f t="shared" si="12"/>
        <v>#REF!</v>
      </c>
      <c r="AH300" s="10">
        <f t="shared" si="13"/>
        <v>0</v>
      </c>
      <c r="AI300" s="18" t="e">
        <f t="shared" si="14"/>
        <v>#REF!</v>
      </c>
    </row>
    <row r="301" spans="1:35" s="20" customFormat="1" ht="15.75" hidden="1" customHeight="1">
      <c r="A301" s="31"/>
      <c r="B301" s="31"/>
      <c r="C301" s="94"/>
      <c r="D301" s="94"/>
      <c r="E301" s="94"/>
      <c r="F301" s="149"/>
      <c r="G301" s="14">
        <v>4</v>
      </c>
      <c r="H301" s="15">
        <v>2013</v>
      </c>
      <c r="I301" s="200">
        <v>2013</v>
      </c>
      <c r="J301" s="200">
        <v>2014</v>
      </c>
      <c r="K301" s="24" t="e">
        <f>#REF!</f>
        <v>#REF!</v>
      </c>
      <c r="L301" s="17">
        <f t="shared" si="5"/>
        <v>0</v>
      </c>
      <c r="M301" s="10" t="e">
        <f t="shared" si="5"/>
        <v>#REF!</v>
      </c>
      <c r="N301" s="10">
        <f t="shared" si="5"/>
        <v>0</v>
      </c>
      <c r="O301" s="18" t="e">
        <f t="shared" si="6"/>
        <v>#REF!</v>
      </c>
      <c r="P301" s="19" t="e">
        <f t="shared" si="7"/>
        <v>#REF!</v>
      </c>
      <c r="Q301" s="20" t="e">
        <f>P301*#REF!</f>
        <v>#REF!</v>
      </c>
      <c r="R301" s="20" t="e">
        <f t="shared" si="8"/>
        <v>#REF!</v>
      </c>
      <c r="S301" s="20" t="e">
        <f>R301*#REF!</f>
        <v>#REF!</v>
      </c>
      <c r="T301" s="21" t="e">
        <f>R301*#REF!*#REF!</f>
        <v>#REF!</v>
      </c>
      <c r="U301" s="17"/>
      <c r="V301" s="10"/>
      <c r="W301" s="21" t="e">
        <f>#REF!</f>
        <v>#REF!</v>
      </c>
      <c r="X301" s="10"/>
      <c r="Y301" s="10">
        <f t="shared" si="20"/>
        <v>0</v>
      </c>
      <c r="Z301" s="10">
        <f t="shared" si="20"/>
        <v>0</v>
      </c>
      <c r="AA301" s="10" t="s">
        <v>220</v>
      </c>
      <c r="AB301" s="22">
        <f t="shared" si="17"/>
        <v>57.376150031249978</v>
      </c>
      <c r="AC301" s="10" t="e">
        <f t="shared" si="15"/>
        <v>#REF!</v>
      </c>
      <c r="AD301" s="10">
        <f t="shared" si="10"/>
        <v>0</v>
      </c>
      <c r="AE301" s="10" t="e">
        <f t="shared" si="11"/>
        <v>#REF!</v>
      </c>
      <c r="AF301" s="17"/>
      <c r="AG301" s="18" t="e">
        <f t="shared" si="12"/>
        <v>#REF!</v>
      </c>
      <c r="AH301" s="10">
        <f t="shared" si="13"/>
        <v>0</v>
      </c>
      <c r="AI301" s="18" t="e">
        <f t="shared" si="14"/>
        <v>#REF!</v>
      </c>
    </row>
    <row r="302" spans="1:35" s="20" customFormat="1" ht="15.75" hidden="1" customHeight="1">
      <c r="A302" s="31"/>
      <c r="B302" s="31"/>
      <c r="C302" s="94"/>
      <c r="D302" s="94"/>
      <c r="E302" s="94"/>
      <c r="F302" s="149"/>
      <c r="G302" s="14">
        <v>5</v>
      </c>
      <c r="H302" s="15">
        <v>2013</v>
      </c>
      <c r="I302" s="200">
        <v>2013</v>
      </c>
      <c r="J302" s="200">
        <v>2014</v>
      </c>
      <c r="K302" s="24" t="e">
        <f>#REF!</f>
        <v>#REF!</v>
      </c>
      <c r="L302" s="17">
        <f t="shared" si="5"/>
        <v>0</v>
      </c>
      <c r="M302" s="10" t="e">
        <f t="shared" si="5"/>
        <v>#REF!</v>
      </c>
      <c r="N302" s="10">
        <f t="shared" si="5"/>
        <v>0</v>
      </c>
      <c r="O302" s="18" t="e">
        <f t="shared" si="6"/>
        <v>#REF!</v>
      </c>
      <c r="P302" s="19" t="e">
        <f t="shared" si="7"/>
        <v>#REF!</v>
      </c>
      <c r="Q302" s="20" t="e">
        <f>P302*#REF!</f>
        <v>#REF!</v>
      </c>
      <c r="R302" s="20" t="e">
        <f t="shared" si="8"/>
        <v>#REF!</v>
      </c>
      <c r="S302" s="20" t="e">
        <f>R302*#REF!</f>
        <v>#REF!</v>
      </c>
      <c r="T302" s="21" t="e">
        <f>R302*#REF!*#REF!</f>
        <v>#REF!</v>
      </c>
      <c r="U302" s="17"/>
      <c r="V302" s="10"/>
      <c r="W302" s="21" t="e">
        <f>#REF!</f>
        <v>#REF!</v>
      </c>
      <c r="X302" s="10"/>
      <c r="Y302" s="10">
        <f t="shared" si="20"/>
        <v>0</v>
      </c>
      <c r="Z302" s="10">
        <f t="shared" si="20"/>
        <v>0</v>
      </c>
      <c r="AA302" s="10" t="s">
        <v>220</v>
      </c>
      <c r="AB302" s="22">
        <f t="shared" si="17"/>
        <v>57.376150031249978</v>
      </c>
      <c r="AC302" s="10" t="e">
        <f t="shared" si="15"/>
        <v>#REF!</v>
      </c>
      <c r="AD302" s="10">
        <f t="shared" si="10"/>
        <v>0</v>
      </c>
      <c r="AE302" s="10" t="e">
        <f t="shared" si="11"/>
        <v>#REF!</v>
      </c>
      <c r="AF302" s="17"/>
      <c r="AG302" s="18" t="e">
        <f t="shared" si="12"/>
        <v>#REF!</v>
      </c>
      <c r="AH302" s="10">
        <f t="shared" si="13"/>
        <v>0</v>
      </c>
      <c r="AI302" s="18" t="e">
        <f t="shared" si="14"/>
        <v>#REF!</v>
      </c>
    </row>
    <row r="303" spans="1:35" s="20" customFormat="1" ht="15.75" hidden="1" customHeight="1">
      <c r="A303" s="31"/>
      <c r="B303" s="31"/>
      <c r="C303" s="94"/>
      <c r="D303" s="94"/>
      <c r="E303" s="94"/>
      <c r="F303" s="149"/>
      <c r="G303" s="14">
        <v>6</v>
      </c>
      <c r="H303" s="15">
        <v>2013</v>
      </c>
      <c r="I303" s="200">
        <v>2013</v>
      </c>
      <c r="J303" s="200">
        <v>2014</v>
      </c>
      <c r="K303" s="24" t="e">
        <f>#REF!</f>
        <v>#REF!</v>
      </c>
      <c r="L303" s="17">
        <f t="shared" si="5"/>
        <v>0</v>
      </c>
      <c r="M303" s="10" t="e">
        <f t="shared" si="5"/>
        <v>#REF!</v>
      </c>
      <c r="N303" s="10">
        <f t="shared" si="5"/>
        <v>0</v>
      </c>
      <c r="O303" s="18" t="e">
        <f t="shared" si="6"/>
        <v>#REF!</v>
      </c>
      <c r="P303" s="19" t="e">
        <f t="shared" si="7"/>
        <v>#REF!</v>
      </c>
      <c r="Q303" s="20" t="e">
        <f>P303*#REF!</f>
        <v>#REF!</v>
      </c>
      <c r="R303" s="20" t="e">
        <f t="shared" si="8"/>
        <v>#REF!</v>
      </c>
      <c r="S303" s="20" t="e">
        <f>R303*#REF!</f>
        <v>#REF!</v>
      </c>
      <c r="T303" s="21" t="e">
        <f>R303*#REF!*#REF!</f>
        <v>#REF!</v>
      </c>
      <c r="U303" s="17"/>
      <c r="V303" s="10"/>
      <c r="W303" s="21" t="e">
        <f>#REF!</f>
        <v>#REF!</v>
      </c>
      <c r="X303" s="10"/>
      <c r="Y303" s="10">
        <f t="shared" si="20"/>
        <v>0</v>
      </c>
      <c r="Z303" s="10">
        <f t="shared" si="20"/>
        <v>0</v>
      </c>
      <c r="AA303" s="10" t="s">
        <v>220</v>
      </c>
      <c r="AB303" s="22">
        <f t="shared" si="17"/>
        <v>57.376150031249978</v>
      </c>
      <c r="AC303" s="10" t="e">
        <f t="shared" si="15"/>
        <v>#REF!</v>
      </c>
      <c r="AD303" s="10">
        <f t="shared" si="10"/>
        <v>0</v>
      </c>
      <c r="AE303" s="10" t="e">
        <f t="shared" si="11"/>
        <v>#REF!</v>
      </c>
      <c r="AF303" s="17"/>
      <c r="AG303" s="18" t="e">
        <f t="shared" si="12"/>
        <v>#REF!</v>
      </c>
      <c r="AH303" s="10">
        <f t="shared" si="13"/>
        <v>0</v>
      </c>
      <c r="AI303" s="18" t="e">
        <f t="shared" si="14"/>
        <v>#REF!</v>
      </c>
    </row>
    <row r="304" spans="1:35" s="20" customFormat="1" ht="15.75" hidden="1" customHeight="1">
      <c r="A304" s="31"/>
      <c r="B304" s="31"/>
      <c r="C304" s="94"/>
      <c r="D304" s="94"/>
      <c r="E304" s="94"/>
      <c r="F304" s="149"/>
      <c r="G304" s="14">
        <v>7</v>
      </c>
      <c r="H304" s="15">
        <v>2013</v>
      </c>
      <c r="I304" s="200">
        <v>2014</v>
      </c>
      <c r="J304" s="200">
        <v>2014</v>
      </c>
      <c r="K304" s="24" t="e">
        <f>#REF!</f>
        <v>#REF!</v>
      </c>
      <c r="L304" s="17">
        <f t="shared" si="5"/>
        <v>0</v>
      </c>
      <c r="M304" s="10" t="e">
        <f t="shared" si="5"/>
        <v>#REF!</v>
      </c>
      <c r="N304" s="10">
        <f t="shared" si="5"/>
        <v>0</v>
      </c>
      <c r="O304" s="18" t="e">
        <f t="shared" si="6"/>
        <v>#REF!</v>
      </c>
      <c r="P304" s="19" t="e">
        <f t="shared" si="7"/>
        <v>#REF!</v>
      </c>
      <c r="Q304" s="20" t="e">
        <f>P304*#REF!</f>
        <v>#REF!</v>
      </c>
      <c r="R304" s="20" t="e">
        <f t="shared" si="8"/>
        <v>#REF!</v>
      </c>
      <c r="S304" s="20" t="e">
        <f>R304*#REF!</f>
        <v>#REF!</v>
      </c>
      <c r="T304" s="21" t="e">
        <f>R304*#REF!*#REF!</f>
        <v>#REF!</v>
      </c>
      <c r="U304" s="17"/>
      <c r="V304" s="10"/>
      <c r="W304" s="21" t="e">
        <f>#REF!</f>
        <v>#REF!</v>
      </c>
      <c r="X304" s="10"/>
      <c r="Y304" s="10">
        <f t="shared" si="20"/>
        <v>0</v>
      </c>
      <c r="Z304" s="10">
        <f t="shared" si="20"/>
        <v>0</v>
      </c>
      <c r="AA304" s="10" t="s">
        <v>220</v>
      </c>
      <c r="AB304" s="22">
        <f t="shared" si="17"/>
        <v>57.376150031249978</v>
      </c>
      <c r="AC304" s="10" t="e">
        <f t="shared" si="15"/>
        <v>#REF!</v>
      </c>
      <c r="AD304" s="10">
        <f t="shared" si="10"/>
        <v>0</v>
      </c>
      <c r="AE304" s="10" t="e">
        <f t="shared" si="11"/>
        <v>#REF!</v>
      </c>
      <c r="AF304" s="17"/>
      <c r="AG304" s="18" t="e">
        <f t="shared" si="12"/>
        <v>#REF!</v>
      </c>
      <c r="AH304" s="10">
        <f t="shared" si="13"/>
        <v>0</v>
      </c>
      <c r="AI304" s="18" t="e">
        <f t="shared" si="14"/>
        <v>#REF!</v>
      </c>
    </row>
    <row r="305" spans="1:35" s="20" customFormat="1" ht="15.75" hidden="1" customHeight="1">
      <c r="A305" s="31"/>
      <c r="B305" s="31"/>
      <c r="C305" s="94"/>
      <c r="D305" s="94"/>
      <c r="E305" s="94"/>
      <c r="F305" s="149"/>
      <c r="G305" s="14">
        <v>8</v>
      </c>
      <c r="H305" s="15">
        <v>2013</v>
      </c>
      <c r="I305" s="200">
        <v>2014</v>
      </c>
      <c r="J305" s="200">
        <v>2014</v>
      </c>
      <c r="K305" s="24" t="e">
        <f>#REF!</f>
        <v>#REF!</v>
      </c>
      <c r="L305" s="17">
        <f t="shared" si="5"/>
        <v>0</v>
      </c>
      <c r="M305" s="10" t="e">
        <f t="shared" si="5"/>
        <v>#REF!</v>
      </c>
      <c r="N305" s="10">
        <f t="shared" si="5"/>
        <v>0</v>
      </c>
      <c r="O305" s="18" t="e">
        <f t="shared" si="6"/>
        <v>#REF!</v>
      </c>
      <c r="P305" s="19" t="e">
        <f t="shared" si="7"/>
        <v>#REF!</v>
      </c>
      <c r="Q305" s="20" t="e">
        <f>P305*#REF!</f>
        <v>#REF!</v>
      </c>
      <c r="R305" s="20" t="e">
        <f t="shared" si="8"/>
        <v>#REF!</v>
      </c>
      <c r="S305" s="20" t="e">
        <f>R305*#REF!</f>
        <v>#REF!</v>
      </c>
      <c r="T305" s="21" t="e">
        <f>R305*#REF!*#REF!</f>
        <v>#REF!</v>
      </c>
      <c r="U305" s="17"/>
      <c r="V305" s="10"/>
      <c r="W305" s="21" t="e">
        <f>#REF!</f>
        <v>#REF!</v>
      </c>
      <c r="X305" s="10"/>
      <c r="Y305" s="10">
        <f t="shared" si="20"/>
        <v>0</v>
      </c>
      <c r="Z305" s="10">
        <f t="shared" si="20"/>
        <v>0</v>
      </c>
      <c r="AA305" s="10" t="s">
        <v>220</v>
      </c>
      <c r="AB305" s="22">
        <f t="shared" si="17"/>
        <v>57.376150031249978</v>
      </c>
      <c r="AC305" s="10" t="e">
        <f t="shared" si="15"/>
        <v>#REF!</v>
      </c>
      <c r="AD305" s="10">
        <f t="shared" si="10"/>
        <v>0</v>
      </c>
      <c r="AE305" s="10" t="e">
        <f t="shared" si="11"/>
        <v>#REF!</v>
      </c>
      <c r="AF305" s="17"/>
      <c r="AG305" s="18" t="e">
        <f t="shared" si="12"/>
        <v>#REF!</v>
      </c>
      <c r="AH305" s="10">
        <f t="shared" si="13"/>
        <v>0</v>
      </c>
      <c r="AI305" s="18" t="e">
        <f t="shared" si="14"/>
        <v>#REF!</v>
      </c>
    </row>
    <row r="306" spans="1:35" s="20" customFormat="1" ht="15.75" hidden="1" customHeight="1">
      <c r="A306" s="31"/>
      <c r="B306" s="31"/>
      <c r="C306" s="94"/>
      <c r="D306" s="94"/>
      <c r="E306" s="94"/>
      <c r="F306" s="149"/>
      <c r="G306" s="14">
        <v>9</v>
      </c>
      <c r="H306" s="15">
        <v>2013</v>
      </c>
      <c r="I306" s="200">
        <v>2014</v>
      </c>
      <c r="J306" s="200">
        <v>2014</v>
      </c>
      <c r="K306" s="24" t="e">
        <f>#REF!</f>
        <v>#REF!</v>
      </c>
      <c r="L306" s="17">
        <f t="shared" si="5"/>
        <v>0</v>
      </c>
      <c r="M306" s="10" t="e">
        <f t="shared" si="5"/>
        <v>#REF!</v>
      </c>
      <c r="N306" s="10">
        <f t="shared" si="5"/>
        <v>0</v>
      </c>
      <c r="O306" s="18" t="e">
        <f t="shared" si="6"/>
        <v>#REF!</v>
      </c>
      <c r="P306" s="19" t="e">
        <f t="shared" si="7"/>
        <v>#REF!</v>
      </c>
      <c r="Q306" s="20" t="e">
        <f>P306*#REF!</f>
        <v>#REF!</v>
      </c>
      <c r="R306" s="20" t="e">
        <f t="shared" si="8"/>
        <v>#REF!</v>
      </c>
      <c r="S306" s="20" t="e">
        <f>R306*#REF!</f>
        <v>#REF!</v>
      </c>
      <c r="T306" s="21" t="e">
        <f>R306*#REF!*#REF!</f>
        <v>#REF!</v>
      </c>
      <c r="U306" s="17"/>
      <c r="V306" s="10"/>
      <c r="W306" s="21" t="e">
        <f>#REF!</f>
        <v>#REF!</v>
      </c>
      <c r="X306" s="10"/>
      <c r="Y306" s="10">
        <f t="shared" si="20"/>
        <v>0</v>
      </c>
      <c r="Z306" s="10">
        <f t="shared" si="20"/>
        <v>0</v>
      </c>
      <c r="AA306" s="10" t="s">
        <v>220</v>
      </c>
      <c r="AB306" s="22">
        <f t="shared" si="17"/>
        <v>57.376150031249978</v>
      </c>
      <c r="AC306" s="10" t="e">
        <f t="shared" si="15"/>
        <v>#REF!</v>
      </c>
      <c r="AD306" s="10">
        <f t="shared" si="10"/>
        <v>0</v>
      </c>
      <c r="AE306" s="10" t="e">
        <f t="shared" si="11"/>
        <v>#REF!</v>
      </c>
      <c r="AF306" s="17"/>
      <c r="AG306" s="18" t="e">
        <f t="shared" si="12"/>
        <v>#REF!</v>
      </c>
      <c r="AH306" s="10">
        <f t="shared" si="13"/>
        <v>0</v>
      </c>
      <c r="AI306" s="18" t="e">
        <f t="shared" si="14"/>
        <v>#REF!</v>
      </c>
    </row>
    <row r="307" spans="1:35" s="20" customFormat="1" ht="15.75" hidden="1" customHeight="1">
      <c r="A307" s="31"/>
      <c r="B307" s="31"/>
      <c r="C307" s="94"/>
      <c r="D307" s="94"/>
      <c r="E307" s="94"/>
      <c r="F307" s="149"/>
      <c r="G307" s="14">
        <v>10</v>
      </c>
      <c r="H307" s="15">
        <v>2013</v>
      </c>
      <c r="I307" s="200">
        <v>2014</v>
      </c>
      <c r="J307" s="200">
        <v>2014</v>
      </c>
      <c r="K307" s="24" t="e">
        <f>#REF!</f>
        <v>#REF!</v>
      </c>
      <c r="L307" s="17">
        <f t="shared" si="5"/>
        <v>0</v>
      </c>
      <c r="M307" s="10" t="e">
        <f t="shared" si="5"/>
        <v>#REF!</v>
      </c>
      <c r="N307" s="10">
        <f t="shared" si="5"/>
        <v>0</v>
      </c>
      <c r="O307" s="18" t="e">
        <f t="shared" si="6"/>
        <v>#REF!</v>
      </c>
      <c r="P307" s="19" t="e">
        <f t="shared" si="7"/>
        <v>#REF!</v>
      </c>
      <c r="Q307" s="20" t="e">
        <f>P307*#REF!</f>
        <v>#REF!</v>
      </c>
      <c r="R307" s="20" t="e">
        <f t="shared" si="8"/>
        <v>#REF!</v>
      </c>
      <c r="S307" s="20" t="e">
        <f>R307*#REF!</f>
        <v>#REF!</v>
      </c>
      <c r="T307" s="21" t="e">
        <f>R307*#REF!*#REF!</f>
        <v>#REF!</v>
      </c>
      <c r="U307" s="17"/>
      <c r="V307" s="10"/>
      <c r="W307" s="21" t="e">
        <f>#REF!</f>
        <v>#REF!</v>
      </c>
      <c r="X307" s="10"/>
      <c r="Y307" s="10">
        <f t="shared" si="20"/>
        <v>0</v>
      </c>
      <c r="Z307" s="10">
        <f t="shared" si="20"/>
        <v>0</v>
      </c>
      <c r="AA307" s="10" t="s">
        <v>220</v>
      </c>
      <c r="AB307" s="22">
        <f t="shared" si="17"/>
        <v>57.376150031249978</v>
      </c>
      <c r="AC307" s="10" t="e">
        <f t="shared" si="15"/>
        <v>#REF!</v>
      </c>
      <c r="AD307" s="10">
        <f t="shared" si="10"/>
        <v>0</v>
      </c>
      <c r="AE307" s="10" t="e">
        <f t="shared" si="11"/>
        <v>#REF!</v>
      </c>
      <c r="AF307" s="17"/>
      <c r="AG307" s="18" t="e">
        <f t="shared" si="12"/>
        <v>#REF!</v>
      </c>
      <c r="AH307" s="10">
        <f t="shared" si="13"/>
        <v>0</v>
      </c>
      <c r="AI307" s="18" t="e">
        <f t="shared" si="14"/>
        <v>#REF!</v>
      </c>
    </row>
    <row r="308" spans="1:35" s="20" customFormat="1" ht="15.75" hidden="1" customHeight="1">
      <c r="A308" s="31"/>
      <c r="B308" s="31"/>
      <c r="C308" s="94"/>
      <c r="D308" s="94"/>
      <c r="E308" s="94"/>
      <c r="F308" s="149"/>
      <c r="G308" s="14">
        <v>11</v>
      </c>
      <c r="H308" s="15">
        <v>2013</v>
      </c>
      <c r="I308" s="200">
        <v>2014</v>
      </c>
      <c r="J308" s="200">
        <v>2014</v>
      </c>
      <c r="K308" s="24" t="e">
        <f>#REF!</f>
        <v>#REF!</v>
      </c>
      <c r="L308" s="17">
        <f t="shared" si="5"/>
        <v>0</v>
      </c>
      <c r="M308" s="10" t="e">
        <f t="shared" si="5"/>
        <v>#REF!</v>
      </c>
      <c r="N308" s="10">
        <f t="shared" si="5"/>
        <v>0</v>
      </c>
      <c r="O308" s="18" t="e">
        <f t="shared" si="6"/>
        <v>#REF!</v>
      </c>
      <c r="P308" s="19" t="e">
        <f t="shared" si="7"/>
        <v>#REF!</v>
      </c>
      <c r="Q308" s="20" t="e">
        <f>P308*#REF!</f>
        <v>#REF!</v>
      </c>
      <c r="R308" s="20" t="e">
        <f t="shared" si="8"/>
        <v>#REF!</v>
      </c>
      <c r="S308" s="20" t="e">
        <f>R308*#REF!</f>
        <v>#REF!</v>
      </c>
      <c r="T308" s="21" t="e">
        <f>R308*#REF!*#REF!</f>
        <v>#REF!</v>
      </c>
      <c r="U308" s="17"/>
      <c r="V308" s="10"/>
      <c r="W308" s="21" t="e">
        <f>#REF!</f>
        <v>#REF!</v>
      </c>
      <c r="X308" s="10"/>
      <c r="Y308" s="10">
        <f t="shared" si="20"/>
        <v>0</v>
      </c>
      <c r="Z308" s="10">
        <f t="shared" si="20"/>
        <v>0</v>
      </c>
      <c r="AA308" s="10" t="s">
        <v>220</v>
      </c>
      <c r="AB308" s="22">
        <f t="shared" si="17"/>
        <v>57.376150031249978</v>
      </c>
      <c r="AC308" s="10" t="e">
        <f t="shared" si="15"/>
        <v>#REF!</v>
      </c>
      <c r="AD308" s="10">
        <f t="shared" si="10"/>
        <v>0</v>
      </c>
      <c r="AE308" s="10" t="e">
        <f t="shared" si="11"/>
        <v>#REF!</v>
      </c>
      <c r="AF308" s="17"/>
      <c r="AG308" s="18" t="e">
        <f t="shared" si="12"/>
        <v>#REF!</v>
      </c>
      <c r="AH308" s="10">
        <f t="shared" si="13"/>
        <v>0</v>
      </c>
      <c r="AI308" s="18" t="e">
        <f t="shared" si="14"/>
        <v>#REF!</v>
      </c>
    </row>
    <row r="309" spans="1:35" s="20" customFormat="1" ht="15.75" hidden="1" customHeight="1">
      <c r="A309" s="31"/>
      <c r="B309" s="31"/>
      <c r="C309" s="94"/>
      <c r="D309" s="94"/>
      <c r="E309" s="94"/>
      <c r="F309" s="149"/>
      <c r="G309" s="14">
        <v>12</v>
      </c>
      <c r="H309" s="15">
        <v>2013</v>
      </c>
      <c r="I309" s="200">
        <v>2014</v>
      </c>
      <c r="J309" s="200">
        <v>2014</v>
      </c>
      <c r="K309" s="24" t="e">
        <f>#REF!</f>
        <v>#REF!</v>
      </c>
      <c r="L309" s="17">
        <f t="shared" si="5"/>
        <v>0</v>
      </c>
      <c r="M309" s="10" t="e">
        <f t="shared" si="5"/>
        <v>#REF!</v>
      </c>
      <c r="N309" s="10">
        <f t="shared" si="5"/>
        <v>0</v>
      </c>
      <c r="O309" s="18" t="e">
        <f t="shared" si="6"/>
        <v>#REF!</v>
      </c>
      <c r="P309" s="19" t="e">
        <f t="shared" si="7"/>
        <v>#REF!</v>
      </c>
      <c r="Q309" s="20" t="e">
        <f>P309*#REF!</f>
        <v>#REF!</v>
      </c>
      <c r="R309" s="20" t="e">
        <f t="shared" si="8"/>
        <v>#REF!</v>
      </c>
      <c r="S309" s="20" t="e">
        <f>R309*#REF!</f>
        <v>#REF!</v>
      </c>
      <c r="T309" s="21" t="e">
        <f>R309*#REF!*#REF!</f>
        <v>#REF!</v>
      </c>
      <c r="U309" s="17"/>
      <c r="V309" s="10"/>
      <c r="W309" s="21" t="e">
        <f>#REF!</f>
        <v>#REF!</v>
      </c>
      <c r="X309" s="10"/>
      <c r="Y309" s="10">
        <f t="shared" si="20"/>
        <v>0</v>
      </c>
      <c r="Z309" s="10">
        <f t="shared" si="20"/>
        <v>0</v>
      </c>
      <c r="AA309" s="10" t="s">
        <v>220</v>
      </c>
      <c r="AB309" s="22">
        <f t="shared" si="17"/>
        <v>57.376150031249978</v>
      </c>
      <c r="AC309" s="10" t="e">
        <f t="shared" si="15"/>
        <v>#REF!</v>
      </c>
      <c r="AD309" s="10">
        <f t="shared" si="10"/>
        <v>0</v>
      </c>
      <c r="AE309" s="10" t="e">
        <f t="shared" si="11"/>
        <v>#REF!</v>
      </c>
      <c r="AF309" s="17"/>
      <c r="AG309" s="18" t="e">
        <f t="shared" si="12"/>
        <v>#REF!</v>
      </c>
      <c r="AH309" s="10">
        <f t="shared" si="13"/>
        <v>0</v>
      </c>
      <c r="AI309" s="18" t="e">
        <f t="shared" si="14"/>
        <v>#REF!</v>
      </c>
    </row>
    <row r="310" spans="1:35" s="20" customFormat="1" ht="15.75" hidden="1" customHeight="1">
      <c r="A310" s="31"/>
      <c r="B310" s="31"/>
      <c r="C310" s="94"/>
      <c r="D310" s="94"/>
      <c r="E310" s="94"/>
      <c r="F310" s="149"/>
      <c r="G310" s="14">
        <v>1</v>
      </c>
      <c r="H310" s="15">
        <v>2014</v>
      </c>
      <c r="I310" s="200">
        <v>2014</v>
      </c>
      <c r="J310" s="200">
        <v>2014</v>
      </c>
      <c r="K310" s="24" t="e">
        <f>#REF!</f>
        <v>#REF!</v>
      </c>
      <c r="L310" s="17">
        <f t="shared" si="5"/>
        <v>0</v>
      </c>
      <c r="M310" s="10" t="e">
        <f t="shared" si="5"/>
        <v>#REF!</v>
      </c>
      <c r="N310" s="10">
        <f t="shared" si="5"/>
        <v>0</v>
      </c>
      <c r="O310" s="18" t="e">
        <f t="shared" si="6"/>
        <v>#REF!</v>
      </c>
      <c r="P310" s="19" t="e">
        <f t="shared" si="7"/>
        <v>#REF!</v>
      </c>
      <c r="Q310" s="20" t="e">
        <f>P310*#REF!</f>
        <v>#REF!</v>
      </c>
      <c r="R310" s="20" t="e">
        <f t="shared" si="8"/>
        <v>#REF!</v>
      </c>
      <c r="S310" s="20" t="e">
        <f>R310*#REF!</f>
        <v>#REF!</v>
      </c>
      <c r="T310" s="21" t="e">
        <f>R310*#REF!*#REF!</f>
        <v>#REF!</v>
      </c>
      <c r="U310" s="17"/>
      <c r="V310" s="10"/>
      <c r="W310" s="21" t="e">
        <f>#REF!</f>
        <v>#REF!</v>
      </c>
      <c r="X310" s="10"/>
      <c r="Y310" s="10">
        <f t="shared" si="20"/>
        <v>0</v>
      </c>
      <c r="Z310" s="10">
        <f t="shared" si="20"/>
        <v>0</v>
      </c>
      <c r="AA310" s="10" t="s">
        <v>220</v>
      </c>
      <c r="AB310" s="22">
        <f t="shared" si="17"/>
        <v>59.384315282343721</v>
      </c>
      <c r="AC310" s="10" t="e">
        <f t="shared" si="15"/>
        <v>#REF!</v>
      </c>
      <c r="AD310" s="10">
        <f t="shared" si="10"/>
        <v>0</v>
      </c>
      <c r="AE310" s="10" t="e">
        <f t="shared" si="11"/>
        <v>#REF!</v>
      </c>
      <c r="AF310" s="17"/>
      <c r="AG310" s="18" t="e">
        <f t="shared" si="12"/>
        <v>#REF!</v>
      </c>
      <c r="AH310" s="10">
        <f t="shared" si="13"/>
        <v>0</v>
      </c>
      <c r="AI310" s="18" t="e">
        <f t="shared" si="14"/>
        <v>#REF!</v>
      </c>
    </row>
    <row r="311" spans="1:35" s="20" customFormat="1" ht="15.75" hidden="1" customHeight="1">
      <c r="A311" s="31"/>
      <c r="B311" s="31"/>
      <c r="C311" s="94"/>
      <c r="D311" s="94"/>
      <c r="E311" s="94"/>
      <c r="F311" s="149"/>
      <c r="G311" s="14">
        <v>2</v>
      </c>
      <c r="H311" s="15">
        <v>2014</v>
      </c>
      <c r="I311" s="200">
        <v>2014</v>
      </c>
      <c r="J311" s="200">
        <v>2014</v>
      </c>
      <c r="K311" s="24" t="e">
        <f>#REF!</f>
        <v>#REF!</v>
      </c>
      <c r="L311" s="17">
        <f t="shared" si="5"/>
        <v>0</v>
      </c>
      <c r="M311" s="10" t="e">
        <f t="shared" si="5"/>
        <v>#REF!</v>
      </c>
      <c r="N311" s="10">
        <f t="shared" si="5"/>
        <v>0</v>
      </c>
      <c r="O311" s="18" t="e">
        <f t="shared" si="6"/>
        <v>#REF!</v>
      </c>
      <c r="P311" s="19" t="e">
        <f t="shared" si="7"/>
        <v>#REF!</v>
      </c>
      <c r="Q311" s="20" t="e">
        <f>P311*#REF!</f>
        <v>#REF!</v>
      </c>
      <c r="R311" s="20" t="e">
        <f t="shared" si="8"/>
        <v>#REF!</v>
      </c>
      <c r="S311" s="20" t="e">
        <f>R311*#REF!</f>
        <v>#REF!</v>
      </c>
      <c r="T311" s="21" t="e">
        <f>R311*#REF!*#REF!</f>
        <v>#REF!</v>
      </c>
      <c r="U311" s="17"/>
      <c r="V311" s="10"/>
      <c r="W311" s="21" t="e">
        <f>#REF!</f>
        <v>#REF!</v>
      </c>
      <c r="X311" s="10"/>
      <c r="Y311" s="10">
        <f t="shared" si="20"/>
        <v>0</v>
      </c>
      <c r="Z311" s="10">
        <f t="shared" si="20"/>
        <v>0</v>
      </c>
      <c r="AA311" s="10" t="s">
        <v>220</v>
      </c>
      <c r="AB311" s="22">
        <f t="shared" si="17"/>
        <v>59.384315282343721</v>
      </c>
      <c r="AC311" s="10" t="e">
        <f t="shared" si="15"/>
        <v>#REF!</v>
      </c>
      <c r="AD311" s="10">
        <f t="shared" si="10"/>
        <v>0</v>
      </c>
      <c r="AE311" s="10" t="e">
        <f t="shared" si="11"/>
        <v>#REF!</v>
      </c>
      <c r="AF311" s="17"/>
      <c r="AG311" s="18" t="e">
        <f t="shared" si="12"/>
        <v>#REF!</v>
      </c>
      <c r="AH311" s="10">
        <f t="shared" si="13"/>
        <v>0</v>
      </c>
      <c r="AI311" s="18" t="e">
        <f t="shared" si="14"/>
        <v>#REF!</v>
      </c>
    </row>
    <row r="312" spans="1:35" s="20" customFormat="1" ht="15.75" hidden="1" customHeight="1">
      <c r="A312" s="31"/>
      <c r="B312" s="31"/>
      <c r="C312" s="94"/>
      <c r="D312" s="94"/>
      <c r="E312" s="94"/>
      <c r="F312" s="149"/>
      <c r="G312" s="14">
        <v>3</v>
      </c>
      <c r="H312" s="15">
        <v>2014</v>
      </c>
      <c r="I312" s="200">
        <v>2014</v>
      </c>
      <c r="J312" s="200">
        <v>2014</v>
      </c>
      <c r="K312" s="24" t="e">
        <f>#REF!</f>
        <v>#REF!</v>
      </c>
      <c r="L312" s="17">
        <f t="shared" si="5"/>
        <v>0</v>
      </c>
      <c r="M312" s="10" t="e">
        <f t="shared" si="5"/>
        <v>#REF!</v>
      </c>
      <c r="N312" s="10">
        <f t="shared" si="5"/>
        <v>0</v>
      </c>
      <c r="O312" s="18" t="e">
        <f t="shared" si="6"/>
        <v>#REF!</v>
      </c>
      <c r="P312" s="19" t="e">
        <f t="shared" si="7"/>
        <v>#REF!</v>
      </c>
      <c r="Q312" s="20" t="e">
        <f>P312*#REF!</f>
        <v>#REF!</v>
      </c>
      <c r="R312" s="20" t="e">
        <f t="shared" si="8"/>
        <v>#REF!</v>
      </c>
      <c r="S312" s="20" t="e">
        <f>R312*#REF!</f>
        <v>#REF!</v>
      </c>
      <c r="T312" s="21" t="e">
        <f>R312*#REF!*#REF!</f>
        <v>#REF!</v>
      </c>
      <c r="U312" s="17"/>
      <c r="V312" s="10"/>
      <c r="W312" s="21" t="e">
        <f>#REF!</f>
        <v>#REF!</v>
      </c>
      <c r="X312" s="10"/>
      <c r="Y312" s="10">
        <f t="shared" si="20"/>
        <v>0</v>
      </c>
      <c r="Z312" s="10">
        <f t="shared" si="20"/>
        <v>0</v>
      </c>
      <c r="AA312" s="10" t="s">
        <v>220</v>
      </c>
      <c r="AB312" s="22">
        <f t="shared" si="17"/>
        <v>59.384315282343721</v>
      </c>
      <c r="AC312" s="10" t="e">
        <f t="shared" si="15"/>
        <v>#REF!</v>
      </c>
      <c r="AD312" s="10">
        <f t="shared" si="10"/>
        <v>0</v>
      </c>
      <c r="AE312" s="10" t="e">
        <f t="shared" si="11"/>
        <v>#REF!</v>
      </c>
      <c r="AF312" s="17"/>
      <c r="AG312" s="18" t="e">
        <f t="shared" si="12"/>
        <v>#REF!</v>
      </c>
      <c r="AH312" s="10">
        <f t="shared" si="13"/>
        <v>0</v>
      </c>
      <c r="AI312" s="18" t="e">
        <f t="shared" si="14"/>
        <v>#REF!</v>
      </c>
    </row>
    <row r="313" spans="1:35" s="20" customFormat="1" ht="15.75" hidden="1" customHeight="1">
      <c r="A313" s="31"/>
      <c r="B313" s="31"/>
      <c r="C313" s="94"/>
      <c r="D313" s="94"/>
      <c r="E313" s="94"/>
      <c r="F313" s="149"/>
      <c r="G313" s="14">
        <v>4</v>
      </c>
      <c r="H313" s="15">
        <v>2014</v>
      </c>
      <c r="I313" s="200">
        <v>2014</v>
      </c>
      <c r="J313" s="200">
        <v>2015</v>
      </c>
      <c r="K313" s="24" t="e">
        <f>#REF!</f>
        <v>#REF!</v>
      </c>
      <c r="L313" s="17">
        <f t="shared" si="5"/>
        <v>0</v>
      </c>
      <c r="M313" s="10" t="e">
        <f t="shared" si="5"/>
        <v>#REF!</v>
      </c>
      <c r="N313" s="10">
        <f t="shared" si="5"/>
        <v>0</v>
      </c>
      <c r="O313" s="18" t="e">
        <f t="shared" si="6"/>
        <v>#REF!</v>
      </c>
      <c r="P313" s="19" t="e">
        <f t="shared" si="7"/>
        <v>#REF!</v>
      </c>
      <c r="Q313" s="20" t="e">
        <f>P313*#REF!</f>
        <v>#REF!</v>
      </c>
      <c r="R313" s="20" t="e">
        <f t="shared" si="8"/>
        <v>#REF!</v>
      </c>
      <c r="S313" s="20" t="e">
        <f>R313*#REF!</f>
        <v>#REF!</v>
      </c>
      <c r="T313" s="21" t="e">
        <f>R313*#REF!*#REF!</f>
        <v>#REF!</v>
      </c>
      <c r="U313" s="17"/>
      <c r="V313" s="10"/>
      <c r="W313" s="21" t="e">
        <f>#REF!</f>
        <v>#REF!</v>
      </c>
      <c r="X313" s="10"/>
      <c r="Y313" s="10">
        <f t="shared" si="20"/>
        <v>0</v>
      </c>
      <c r="Z313" s="10">
        <f t="shared" si="20"/>
        <v>0</v>
      </c>
      <c r="AA313" s="10" t="s">
        <v>220</v>
      </c>
      <c r="AB313" s="22">
        <f t="shared" si="17"/>
        <v>59.384315282343721</v>
      </c>
      <c r="AC313" s="10" t="e">
        <f t="shared" si="15"/>
        <v>#REF!</v>
      </c>
      <c r="AD313" s="10">
        <f t="shared" si="10"/>
        <v>0</v>
      </c>
      <c r="AE313" s="10" t="e">
        <f t="shared" si="11"/>
        <v>#REF!</v>
      </c>
      <c r="AF313" s="17"/>
      <c r="AG313" s="18" t="e">
        <f t="shared" si="12"/>
        <v>#REF!</v>
      </c>
      <c r="AH313" s="10">
        <f t="shared" si="13"/>
        <v>0</v>
      </c>
      <c r="AI313" s="18" t="e">
        <f t="shared" si="14"/>
        <v>#REF!</v>
      </c>
    </row>
    <row r="314" spans="1:35" s="20" customFormat="1" ht="15.75" hidden="1" customHeight="1">
      <c r="A314" s="31"/>
      <c r="B314" s="31"/>
      <c r="C314" s="94"/>
      <c r="D314" s="94"/>
      <c r="E314" s="94"/>
      <c r="F314" s="149"/>
      <c r="G314" s="14">
        <v>5</v>
      </c>
      <c r="H314" s="15">
        <v>2014</v>
      </c>
      <c r="I314" s="200">
        <v>2014</v>
      </c>
      <c r="J314" s="200">
        <v>2015</v>
      </c>
      <c r="K314" s="24" t="e">
        <f>#REF!</f>
        <v>#REF!</v>
      </c>
      <c r="L314" s="17">
        <f t="shared" ref="L314:N377" si="21">AF314</f>
        <v>0</v>
      </c>
      <c r="M314" s="10" t="e">
        <f t="shared" si="21"/>
        <v>#REF!</v>
      </c>
      <c r="N314" s="10">
        <f t="shared" si="21"/>
        <v>0</v>
      </c>
      <c r="O314" s="18" t="e">
        <f t="shared" ref="O314:O377" si="22">N314+M314</f>
        <v>#REF!</v>
      </c>
      <c r="P314" s="19" t="e">
        <f t="shared" ref="P314:P377" si="23">O314</f>
        <v>#REF!</v>
      </c>
      <c r="Q314" s="20" t="e">
        <f>P314*#REF!</f>
        <v>#REF!</v>
      </c>
      <c r="R314" s="20" t="e">
        <f t="shared" ref="R314:R377" si="24">U314+W314</f>
        <v>#REF!</v>
      </c>
      <c r="S314" s="20" t="e">
        <f>R314*#REF!</f>
        <v>#REF!</v>
      </c>
      <c r="T314" s="21" t="e">
        <f>R314*#REF!*#REF!</f>
        <v>#REF!</v>
      </c>
      <c r="U314" s="17"/>
      <c r="V314" s="10"/>
      <c r="W314" s="21" t="e">
        <f>#REF!</f>
        <v>#REF!</v>
      </c>
      <c r="X314" s="10"/>
      <c r="Y314" s="10">
        <f t="shared" ref="Y314:Z329" si="25">Y302*EXP(Y$20)</f>
        <v>0</v>
      </c>
      <c r="Z314" s="10">
        <f t="shared" si="25"/>
        <v>0</v>
      </c>
      <c r="AA314" s="10" t="s">
        <v>220</v>
      </c>
      <c r="AB314" s="22">
        <f t="shared" si="17"/>
        <v>59.384315282343721</v>
      </c>
      <c r="AC314" s="10" t="e">
        <f t="shared" si="15"/>
        <v>#REF!</v>
      </c>
      <c r="AD314" s="10">
        <f t="shared" ref="AD314:AD377" si="26">AD302*EXP(AD$20)</f>
        <v>0</v>
      </c>
      <c r="AE314" s="10" t="e">
        <f t="shared" ref="AE314:AE377" si="27">AC314+AD314</f>
        <v>#REF!</v>
      </c>
      <c r="AF314" s="17"/>
      <c r="AG314" s="18" t="e">
        <f t="shared" ref="AG314:AG377" si="28">AE314</f>
        <v>#REF!</v>
      </c>
      <c r="AH314" s="10">
        <f t="shared" ref="AH314:AH377" si="29">X314</f>
        <v>0</v>
      </c>
      <c r="AI314" s="18" t="e">
        <f t="shared" ref="AI314:AI377" si="30">AH314+AG314</f>
        <v>#REF!</v>
      </c>
    </row>
    <row r="315" spans="1:35" s="20" customFormat="1" ht="15.75" hidden="1" customHeight="1">
      <c r="A315" s="31"/>
      <c r="B315" s="31"/>
      <c r="C315" s="94"/>
      <c r="D315" s="94"/>
      <c r="E315" s="94"/>
      <c r="F315" s="149"/>
      <c r="G315" s="14">
        <v>6</v>
      </c>
      <c r="H315" s="15">
        <v>2014</v>
      </c>
      <c r="I315" s="200">
        <v>2014</v>
      </c>
      <c r="J315" s="200">
        <v>2015</v>
      </c>
      <c r="K315" s="24" t="e">
        <f>#REF!</f>
        <v>#REF!</v>
      </c>
      <c r="L315" s="17">
        <f t="shared" si="21"/>
        <v>0</v>
      </c>
      <c r="M315" s="10" t="e">
        <f t="shared" si="21"/>
        <v>#REF!</v>
      </c>
      <c r="N315" s="10">
        <f t="shared" si="21"/>
        <v>0</v>
      </c>
      <c r="O315" s="18" t="e">
        <f t="shared" si="22"/>
        <v>#REF!</v>
      </c>
      <c r="P315" s="19" t="e">
        <f t="shared" si="23"/>
        <v>#REF!</v>
      </c>
      <c r="Q315" s="20" t="e">
        <f>P315*#REF!</f>
        <v>#REF!</v>
      </c>
      <c r="R315" s="20" t="e">
        <f t="shared" si="24"/>
        <v>#REF!</v>
      </c>
      <c r="S315" s="20" t="e">
        <f>R315*#REF!</f>
        <v>#REF!</v>
      </c>
      <c r="T315" s="21" t="e">
        <f>R315*#REF!*#REF!</f>
        <v>#REF!</v>
      </c>
      <c r="U315" s="17"/>
      <c r="V315" s="10"/>
      <c r="W315" s="21" t="e">
        <f>#REF!</f>
        <v>#REF!</v>
      </c>
      <c r="X315" s="10"/>
      <c r="Y315" s="10">
        <f t="shared" si="25"/>
        <v>0</v>
      </c>
      <c r="Z315" s="10">
        <f t="shared" si="25"/>
        <v>0</v>
      </c>
      <c r="AA315" s="10" t="s">
        <v>220</v>
      </c>
      <c r="AB315" s="22">
        <f t="shared" si="17"/>
        <v>59.384315282343721</v>
      </c>
      <c r="AC315" s="10" t="e">
        <f t="shared" ref="AC315:AC378" si="31">W315*AB315</f>
        <v>#REF!</v>
      </c>
      <c r="AD315" s="10">
        <f t="shared" si="26"/>
        <v>0</v>
      </c>
      <c r="AE315" s="10" t="e">
        <f t="shared" si="27"/>
        <v>#REF!</v>
      </c>
      <c r="AF315" s="17"/>
      <c r="AG315" s="18" t="e">
        <f t="shared" si="28"/>
        <v>#REF!</v>
      </c>
      <c r="AH315" s="10">
        <f t="shared" si="29"/>
        <v>0</v>
      </c>
      <c r="AI315" s="18" t="e">
        <f t="shared" si="30"/>
        <v>#REF!</v>
      </c>
    </row>
    <row r="316" spans="1:35" s="20" customFormat="1" ht="15.75" customHeight="1">
      <c r="A316" s="31"/>
      <c r="B316" s="31"/>
      <c r="C316" s="94"/>
      <c r="D316" s="94"/>
      <c r="E316" s="94"/>
      <c r="F316" s="149"/>
      <c r="G316" s="14">
        <v>7</v>
      </c>
      <c r="H316" s="15">
        <v>2014</v>
      </c>
      <c r="I316" s="200">
        <v>2015</v>
      </c>
      <c r="J316" s="200">
        <v>2015</v>
      </c>
      <c r="K316" s="24" t="e">
        <f>#REF!</f>
        <v>#REF!</v>
      </c>
      <c r="L316" s="17">
        <f t="shared" si="21"/>
        <v>0</v>
      </c>
      <c r="M316" s="10" t="e">
        <f t="shared" si="21"/>
        <v>#REF!</v>
      </c>
      <c r="N316" s="10">
        <f t="shared" si="21"/>
        <v>0</v>
      </c>
      <c r="O316" s="18" t="e">
        <f t="shared" si="22"/>
        <v>#REF!</v>
      </c>
      <c r="P316" s="19" t="e">
        <f t="shared" si="23"/>
        <v>#REF!</v>
      </c>
      <c r="Q316" s="20" t="e">
        <f>P316*#REF!</f>
        <v>#REF!</v>
      </c>
      <c r="R316" s="20" t="e">
        <f t="shared" si="24"/>
        <v>#REF!</v>
      </c>
      <c r="S316" s="20" t="e">
        <f>R316*#REF!</f>
        <v>#REF!</v>
      </c>
      <c r="T316" s="21" t="e">
        <f>R316*#REF!*#REF!</f>
        <v>#REF!</v>
      </c>
      <c r="U316" s="17"/>
      <c r="V316" s="10"/>
      <c r="W316" s="21" t="e">
        <f>#REF!</f>
        <v>#REF!</v>
      </c>
      <c r="X316" s="10"/>
      <c r="Y316" s="10">
        <f t="shared" si="25"/>
        <v>0</v>
      </c>
      <c r="Z316" s="10">
        <f t="shared" si="25"/>
        <v>0</v>
      </c>
      <c r="AA316" s="10" t="s">
        <v>220</v>
      </c>
      <c r="AB316" s="22">
        <f t="shared" si="17"/>
        <v>59.384315282343721</v>
      </c>
      <c r="AC316" s="10" t="e">
        <f t="shared" si="31"/>
        <v>#REF!</v>
      </c>
      <c r="AD316" s="10">
        <f t="shared" si="26"/>
        <v>0</v>
      </c>
      <c r="AE316" s="10" t="e">
        <f t="shared" si="27"/>
        <v>#REF!</v>
      </c>
      <c r="AF316" s="17"/>
      <c r="AG316" s="18" t="e">
        <f t="shared" si="28"/>
        <v>#REF!</v>
      </c>
      <c r="AH316" s="10">
        <f t="shared" si="29"/>
        <v>0</v>
      </c>
      <c r="AI316" s="18" t="e">
        <f t="shared" si="30"/>
        <v>#REF!</v>
      </c>
    </row>
    <row r="317" spans="1:35" s="20" customFormat="1" ht="15.75" customHeight="1">
      <c r="A317" s="31"/>
      <c r="B317" s="31"/>
      <c r="C317" s="94"/>
      <c r="D317" s="94"/>
      <c r="E317" s="94"/>
      <c r="F317" s="149"/>
      <c r="G317" s="14">
        <v>8</v>
      </c>
      <c r="H317" s="15">
        <v>2014</v>
      </c>
      <c r="I317" s="200">
        <v>2015</v>
      </c>
      <c r="J317" s="200">
        <v>2015</v>
      </c>
      <c r="K317" s="24" t="e">
        <f>#REF!</f>
        <v>#REF!</v>
      </c>
      <c r="L317" s="17">
        <f t="shared" si="21"/>
        <v>0</v>
      </c>
      <c r="M317" s="10" t="e">
        <f t="shared" si="21"/>
        <v>#REF!</v>
      </c>
      <c r="N317" s="10">
        <f t="shared" si="21"/>
        <v>0</v>
      </c>
      <c r="O317" s="18" t="e">
        <f t="shared" si="22"/>
        <v>#REF!</v>
      </c>
      <c r="P317" s="19" t="e">
        <f t="shared" si="23"/>
        <v>#REF!</v>
      </c>
      <c r="Q317" s="20" t="e">
        <f>P317*#REF!</f>
        <v>#REF!</v>
      </c>
      <c r="R317" s="20" t="e">
        <f t="shared" si="24"/>
        <v>#REF!</v>
      </c>
      <c r="S317" s="20" t="e">
        <f>R317*#REF!</f>
        <v>#REF!</v>
      </c>
      <c r="T317" s="21" t="e">
        <f>R317*#REF!*#REF!</f>
        <v>#REF!</v>
      </c>
      <c r="U317" s="17"/>
      <c r="V317" s="10"/>
      <c r="W317" s="21" t="e">
        <f>#REF!</f>
        <v>#REF!</v>
      </c>
      <c r="X317" s="10"/>
      <c r="Y317" s="10">
        <f t="shared" si="25"/>
        <v>0</v>
      </c>
      <c r="Z317" s="10">
        <f t="shared" si="25"/>
        <v>0</v>
      </c>
      <c r="AA317" s="10" t="s">
        <v>220</v>
      </c>
      <c r="AB317" s="22">
        <f t="shared" si="17"/>
        <v>59.384315282343721</v>
      </c>
      <c r="AC317" s="10" t="e">
        <f t="shared" si="31"/>
        <v>#REF!</v>
      </c>
      <c r="AD317" s="10">
        <f t="shared" si="26"/>
        <v>0</v>
      </c>
      <c r="AE317" s="10" t="e">
        <f t="shared" si="27"/>
        <v>#REF!</v>
      </c>
      <c r="AF317" s="17"/>
      <c r="AG317" s="18" t="e">
        <f t="shared" si="28"/>
        <v>#REF!</v>
      </c>
      <c r="AH317" s="10">
        <f t="shared" si="29"/>
        <v>0</v>
      </c>
      <c r="AI317" s="18" t="e">
        <f t="shared" si="30"/>
        <v>#REF!</v>
      </c>
    </row>
    <row r="318" spans="1:35" s="20" customFormat="1" ht="15.75" customHeight="1">
      <c r="A318" s="31"/>
      <c r="B318" s="31"/>
      <c r="C318" s="94"/>
      <c r="D318" s="94"/>
      <c r="E318" s="94"/>
      <c r="F318" s="149"/>
      <c r="G318" s="14">
        <v>9</v>
      </c>
      <c r="H318" s="15">
        <v>2014</v>
      </c>
      <c r="I318" s="200">
        <v>2015</v>
      </c>
      <c r="J318" s="200">
        <v>2015</v>
      </c>
      <c r="K318" s="24" t="e">
        <f>#REF!</f>
        <v>#REF!</v>
      </c>
      <c r="L318" s="17">
        <f t="shared" si="21"/>
        <v>0</v>
      </c>
      <c r="M318" s="10" t="e">
        <f t="shared" si="21"/>
        <v>#REF!</v>
      </c>
      <c r="N318" s="10">
        <f t="shared" si="21"/>
        <v>0</v>
      </c>
      <c r="O318" s="18" t="e">
        <f t="shared" si="22"/>
        <v>#REF!</v>
      </c>
      <c r="P318" s="19" t="e">
        <f t="shared" si="23"/>
        <v>#REF!</v>
      </c>
      <c r="Q318" s="20" t="e">
        <f>P318*#REF!</f>
        <v>#REF!</v>
      </c>
      <c r="R318" s="20" t="e">
        <f t="shared" si="24"/>
        <v>#REF!</v>
      </c>
      <c r="S318" s="20" t="e">
        <f>R318*#REF!</f>
        <v>#REF!</v>
      </c>
      <c r="T318" s="21" t="e">
        <f>R318*#REF!*#REF!</f>
        <v>#REF!</v>
      </c>
      <c r="U318" s="17"/>
      <c r="V318" s="10"/>
      <c r="W318" s="21" t="e">
        <f>#REF!</f>
        <v>#REF!</v>
      </c>
      <c r="X318" s="10"/>
      <c r="Y318" s="10">
        <f t="shared" si="25"/>
        <v>0</v>
      </c>
      <c r="Z318" s="10">
        <f t="shared" si="25"/>
        <v>0</v>
      </c>
      <c r="AA318" s="10" t="s">
        <v>220</v>
      </c>
      <c r="AB318" s="22">
        <f t="shared" si="17"/>
        <v>59.384315282343721</v>
      </c>
      <c r="AC318" s="10" t="e">
        <f t="shared" si="31"/>
        <v>#REF!</v>
      </c>
      <c r="AD318" s="10">
        <f t="shared" si="26"/>
        <v>0</v>
      </c>
      <c r="AE318" s="10" t="e">
        <f t="shared" si="27"/>
        <v>#REF!</v>
      </c>
      <c r="AF318" s="17"/>
      <c r="AG318" s="18" t="e">
        <f t="shared" si="28"/>
        <v>#REF!</v>
      </c>
      <c r="AH318" s="10">
        <f t="shared" si="29"/>
        <v>0</v>
      </c>
      <c r="AI318" s="18" t="e">
        <f t="shared" si="30"/>
        <v>#REF!</v>
      </c>
    </row>
    <row r="319" spans="1:35" s="20" customFormat="1" ht="15.75" customHeight="1">
      <c r="A319" s="31"/>
      <c r="B319" s="31"/>
      <c r="C319" s="94"/>
      <c r="D319" s="94"/>
      <c r="E319" s="94"/>
      <c r="F319" s="149"/>
      <c r="G319" s="14">
        <v>10</v>
      </c>
      <c r="H319" s="15">
        <v>2014</v>
      </c>
      <c r="I319" s="200">
        <v>2015</v>
      </c>
      <c r="J319" s="200">
        <v>2015</v>
      </c>
      <c r="K319" s="24" t="e">
        <f>#REF!</f>
        <v>#REF!</v>
      </c>
      <c r="L319" s="17">
        <f t="shared" si="21"/>
        <v>0</v>
      </c>
      <c r="M319" s="10" t="e">
        <f t="shared" si="21"/>
        <v>#REF!</v>
      </c>
      <c r="N319" s="10">
        <f t="shared" si="21"/>
        <v>0</v>
      </c>
      <c r="O319" s="18" t="e">
        <f t="shared" si="22"/>
        <v>#REF!</v>
      </c>
      <c r="P319" s="19" t="e">
        <f t="shared" si="23"/>
        <v>#REF!</v>
      </c>
      <c r="Q319" s="20" t="e">
        <f>P319*#REF!</f>
        <v>#REF!</v>
      </c>
      <c r="R319" s="20" t="e">
        <f t="shared" si="24"/>
        <v>#REF!</v>
      </c>
      <c r="S319" s="20" t="e">
        <f>R319*#REF!</f>
        <v>#REF!</v>
      </c>
      <c r="T319" s="21" t="e">
        <f>R319*#REF!*#REF!</f>
        <v>#REF!</v>
      </c>
      <c r="U319" s="17"/>
      <c r="V319" s="10"/>
      <c r="W319" s="21" t="e">
        <f>#REF!</f>
        <v>#REF!</v>
      </c>
      <c r="X319" s="10"/>
      <c r="Y319" s="10">
        <f t="shared" si="25"/>
        <v>0</v>
      </c>
      <c r="Z319" s="10">
        <f t="shared" si="25"/>
        <v>0</v>
      </c>
      <c r="AA319" s="10" t="s">
        <v>220</v>
      </c>
      <c r="AB319" s="22">
        <f t="shared" si="17"/>
        <v>59.384315282343721</v>
      </c>
      <c r="AC319" s="10" t="e">
        <f t="shared" si="31"/>
        <v>#REF!</v>
      </c>
      <c r="AD319" s="10">
        <f t="shared" si="26"/>
        <v>0</v>
      </c>
      <c r="AE319" s="10" t="e">
        <f t="shared" si="27"/>
        <v>#REF!</v>
      </c>
      <c r="AF319" s="17"/>
      <c r="AG319" s="18" t="e">
        <f t="shared" si="28"/>
        <v>#REF!</v>
      </c>
      <c r="AH319" s="10">
        <f t="shared" si="29"/>
        <v>0</v>
      </c>
      <c r="AI319" s="18" t="e">
        <f t="shared" si="30"/>
        <v>#REF!</v>
      </c>
    </row>
    <row r="320" spans="1:35" s="20" customFormat="1" ht="15.75" customHeight="1">
      <c r="A320" s="31"/>
      <c r="B320" s="31"/>
      <c r="C320" s="94"/>
      <c r="D320" s="94"/>
      <c r="E320" s="94"/>
      <c r="F320" s="149"/>
      <c r="G320" s="14">
        <v>11</v>
      </c>
      <c r="H320" s="15">
        <v>2014</v>
      </c>
      <c r="I320" s="200">
        <v>2015</v>
      </c>
      <c r="J320" s="200">
        <v>2015</v>
      </c>
      <c r="K320" s="24" t="e">
        <f>#REF!</f>
        <v>#REF!</v>
      </c>
      <c r="L320" s="17">
        <f t="shared" si="21"/>
        <v>0</v>
      </c>
      <c r="M320" s="10" t="e">
        <f t="shared" si="21"/>
        <v>#REF!</v>
      </c>
      <c r="N320" s="10">
        <f t="shared" si="21"/>
        <v>0</v>
      </c>
      <c r="O320" s="18" t="e">
        <f t="shared" si="22"/>
        <v>#REF!</v>
      </c>
      <c r="P320" s="19" t="e">
        <f t="shared" si="23"/>
        <v>#REF!</v>
      </c>
      <c r="Q320" s="20" t="e">
        <f>P320*#REF!</f>
        <v>#REF!</v>
      </c>
      <c r="R320" s="20" t="e">
        <f t="shared" si="24"/>
        <v>#REF!</v>
      </c>
      <c r="S320" s="20" t="e">
        <f>R320*#REF!</f>
        <v>#REF!</v>
      </c>
      <c r="T320" s="21" t="e">
        <f>R320*#REF!*#REF!</f>
        <v>#REF!</v>
      </c>
      <c r="U320" s="17"/>
      <c r="V320" s="10"/>
      <c r="W320" s="21" t="e">
        <f>#REF!</f>
        <v>#REF!</v>
      </c>
      <c r="X320" s="10"/>
      <c r="Y320" s="10">
        <f t="shared" si="25"/>
        <v>0</v>
      </c>
      <c r="Z320" s="10">
        <f t="shared" si="25"/>
        <v>0</v>
      </c>
      <c r="AA320" s="10" t="s">
        <v>220</v>
      </c>
      <c r="AB320" s="22">
        <f t="shared" si="17"/>
        <v>59.384315282343721</v>
      </c>
      <c r="AC320" s="10" t="e">
        <f t="shared" si="31"/>
        <v>#REF!</v>
      </c>
      <c r="AD320" s="10">
        <f t="shared" si="26"/>
        <v>0</v>
      </c>
      <c r="AE320" s="10" t="e">
        <f t="shared" si="27"/>
        <v>#REF!</v>
      </c>
      <c r="AF320" s="17"/>
      <c r="AG320" s="18" t="e">
        <f t="shared" si="28"/>
        <v>#REF!</v>
      </c>
      <c r="AH320" s="10">
        <f t="shared" si="29"/>
        <v>0</v>
      </c>
      <c r="AI320" s="18" t="e">
        <f t="shared" si="30"/>
        <v>#REF!</v>
      </c>
    </row>
    <row r="321" spans="1:35" s="20" customFormat="1" ht="15.75" customHeight="1">
      <c r="A321" s="31"/>
      <c r="B321" s="31"/>
      <c r="C321" s="94"/>
      <c r="D321" s="94"/>
      <c r="E321" s="94"/>
      <c r="F321" s="149"/>
      <c r="G321" s="14">
        <v>12</v>
      </c>
      <c r="H321" s="15">
        <v>2014</v>
      </c>
      <c r="I321" s="200">
        <v>2015</v>
      </c>
      <c r="J321" s="200">
        <v>2015</v>
      </c>
      <c r="K321" s="24" t="e">
        <f>#REF!</f>
        <v>#REF!</v>
      </c>
      <c r="L321" s="17">
        <f t="shared" si="21"/>
        <v>0</v>
      </c>
      <c r="M321" s="10" t="e">
        <f t="shared" si="21"/>
        <v>#REF!</v>
      </c>
      <c r="N321" s="10">
        <f t="shared" si="21"/>
        <v>0</v>
      </c>
      <c r="O321" s="18" t="e">
        <f t="shared" si="22"/>
        <v>#REF!</v>
      </c>
      <c r="P321" s="19" t="e">
        <f t="shared" si="23"/>
        <v>#REF!</v>
      </c>
      <c r="Q321" s="20" t="e">
        <f>P321*#REF!</f>
        <v>#REF!</v>
      </c>
      <c r="R321" s="20" t="e">
        <f t="shared" si="24"/>
        <v>#REF!</v>
      </c>
      <c r="S321" s="20" t="e">
        <f>R321*#REF!</f>
        <v>#REF!</v>
      </c>
      <c r="T321" s="21" t="e">
        <f>R321*#REF!*#REF!</f>
        <v>#REF!</v>
      </c>
      <c r="U321" s="17"/>
      <c r="V321" s="10"/>
      <c r="W321" s="21" t="e">
        <f>#REF!</f>
        <v>#REF!</v>
      </c>
      <c r="X321" s="10"/>
      <c r="Y321" s="10">
        <f t="shared" si="25"/>
        <v>0</v>
      </c>
      <c r="Z321" s="10">
        <f t="shared" si="25"/>
        <v>0</v>
      </c>
      <c r="AA321" s="10" t="s">
        <v>220</v>
      </c>
      <c r="AB321" s="22">
        <f t="shared" si="17"/>
        <v>59.384315282343721</v>
      </c>
      <c r="AC321" s="10" t="e">
        <f t="shared" si="31"/>
        <v>#REF!</v>
      </c>
      <c r="AD321" s="10">
        <f t="shared" si="26"/>
        <v>0</v>
      </c>
      <c r="AE321" s="10" t="e">
        <f t="shared" si="27"/>
        <v>#REF!</v>
      </c>
      <c r="AF321" s="17"/>
      <c r="AG321" s="18" t="e">
        <f t="shared" si="28"/>
        <v>#REF!</v>
      </c>
      <c r="AH321" s="10">
        <f t="shared" si="29"/>
        <v>0</v>
      </c>
      <c r="AI321" s="18" t="e">
        <f t="shared" si="30"/>
        <v>#REF!</v>
      </c>
    </row>
    <row r="322" spans="1:35" s="20" customFormat="1" ht="15.75" customHeight="1">
      <c r="A322" s="31"/>
      <c r="B322" s="31"/>
      <c r="C322" s="94"/>
      <c r="D322" s="94"/>
      <c r="E322" s="94"/>
      <c r="F322" s="149"/>
      <c r="G322" s="14">
        <v>1</v>
      </c>
      <c r="H322" s="15">
        <v>2015</v>
      </c>
      <c r="I322" s="200">
        <v>2015</v>
      </c>
      <c r="J322" s="200">
        <v>2015</v>
      </c>
      <c r="K322" s="24" t="e">
        <f>#REF!</f>
        <v>#REF!</v>
      </c>
      <c r="L322" s="17">
        <f t="shared" si="21"/>
        <v>0</v>
      </c>
      <c r="M322" s="10" t="e">
        <f t="shared" si="21"/>
        <v>#REF!</v>
      </c>
      <c r="N322" s="10">
        <f t="shared" si="21"/>
        <v>0</v>
      </c>
      <c r="O322" s="18" t="e">
        <f t="shared" si="22"/>
        <v>#REF!</v>
      </c>
      <c r="P322" s="19" t="e">
        <f t="shared" si="23"/>
        <v>#REF!</v>
      </c>
      <c r="Q322" s="20" t="e">
        <f>P322*#REF!</f>
        <v>#REF!</v>
      </c>
      <c r="R322" s="20" t="e">
        <f t="shared" si="24"/>
        <v>#REF!</v>
      </c>
      <c r="S322" s="20" t="e">
        <f>R322*#REF!</f>
        <v>#REF!</v>
      </c>
      <c r="T322" s="21" t="e">
        <f>R322*#REF!*#REF!</f>
        <v>#REF!</v>
      </c>
      <c r="U322" s="17"/>
      <c r="V322" s="10"/>
      <c r="W322" s="21" t="e">
        <f>#REF!</f>
        <v>#REF!</v>
      </c>
      <c r="X322" s="10"/>
      <c r="Y322" s="10">
        <f t="shared" si="25"/>
        <v>0</v>
      </c>
      <c r="Z322" s="10">
        <f t="shared" si="25"/>
        <v>0</v>
      </c>
      <c r="AA322" s="10" t="s">
        <v>220</v>
      </c>
      <c r="AB322" s="22">
        <f t="shared" si="17"/>
        <v>61.462766317225743</v>
      </c>
      <c r="AC322" s="10" t="e">
        <f t="shared" si="31"/>
        <v>#REF!</v>
      </c>
      <c r="AD322" s="10">
        <f t="shared" si="26"/>
        <v>0</v>
      </c>
      <c r="AE322" s="10" t="e">
        <f t="shared" si="27"/>
        <v>#REF!</v>
      </c>
      <c r="AF322" s="17"/>
      <c r="AG322" s="18" t="e">
        <f t="shared" si="28"/>
        <v>#REF!</v>
      </c>
      <c r="AH322" s="10">
        <f t="shared" si="29"/>
        <v>0</v>
      </c>
      <c r="AI322" s="18" t="e">
        <f t="shared" si="30"/>
        <v>#REF!</v>
      </c>
    </row>
    <row r="323" spans="1:35" s="20" customFormat="1" ht="15.75" customHeight="1">
      <c r="A323" s="31"/>
      <c r="B323" s="31"/>
      <c r="C323" s="94"/>
      <c r="D323" s="94"/>
      <c r="E323" s="94"/>
      <c r="F323" s="149"/>
      <c r="G323" s="14">
        <v>2</v>
      </c>
      <c r="H323" s="15">
        <v>2015</v>
      </c>
      <c r="I323" s="200">
        <v>2015</v>
      </c>
      <c r="J323" s="200">
        <v>2015</v>
      </c>
      <c r="K323" s="24" t="e">
        <f>#REF!</f>
        <v>#REF!</v>
      </c>
      <c r="L323" s="17">
        <f t="shared" si="21"/>
        <v>0</v>
      </c>
      <c r="M323" s="10" t="e">
        <f t="shared" si="21"/>
        <v>#REF!</v>
      </c>
      <c r="N323" s="10">
        <f t="shared" si="21"/>
        <v>0</v>
      </c>
      <c r="O323" s="18" t="e">
        <f t="shared" si="22"/>
        <v>#REF!</v>
      </c>
      <c r="P323" s="19" t="e">
        <f t="shared" si="23"/>
        <v>#REF!</v>
      </c>
      <c r="Q323" s="20" t="e">
        <f>P323*#REF!</f>
        <v>#REF!</v>
      </c>
      <c r="R323" s="20" t="e">
        <f t="shared" si="24"/>
        <v>#REF!</v>
      </c>
      <c r="S323" s="20" t="e">
        <f>R323*#REF!</f>
        <v>#REF!</v>
      </c>
      <c r="T323" s="21" t="e">
        <f>R323*#REF!*#REF!</f>
        <v>#REF!</v>
      </c>
      <c r="U323" s="17"/>
      <c r="V323" s="10"/>
      <c r="W323" s="21" t="e">
        <f>#REF!</f>
        <v>#REF!</v>
      </c>
      <c r="X323" s="10"/>
      <c r="Y323" s="10">
        <f t="shared" si="25"/>
        <v>0</v>
      </c>
      <c r="Z323" s="10">
        <f t="shared" si="25"/>
        <v>0</v>
      </c>
      <c r="AA323" s="10" t="s">
        <v>220</v>
      </c>
      <c r="AB323" s="22">
        <f t="shared" si="17"/>
        <v>61.462766317225743</v>
      </c>
      <c r="AC323" s="10" t="e">
        <f t="shared" si="31"/>
        <v>#REF!</v>
      </c>
      <c r="AD323" s="10">
        <f t="shared" si="26"/>
        <v>0</v>
      </c>
      <c r="AE323" s="10" t="e">
        <f t="shared" si="27"/>
        <v>#REF!</v>
      </c>
      <c r="AF323" s="17"/>
      <c r="AG323" s="18" t="e">
        <f t="shared" si="28"/>
        <v>#REF!</v>
      </c>
      <c r="AH323" s="10">
        <f t="shared" si="29"/>
        <v>0</v>
      </c>
      <c r="AI323" s="18" t="e">
        <f t="shared" si="30"/>
        <v>#REF!</v>
      </c>
    </row>
    <row r="324" spans="1:35" s="20" customFormat="1" ht="15.75" customHeight="1">
      <c r="A324" s="31"/>
      <c r="B324" s="31"/>
      <c r="C324" s="94"/>
      <c r="D324" s="94"/>
      <c r="E324" s="94"/>
      <c r="F324" s="149"/>
      <c r="G324" s="14">
        <v>3</v>
      </c>
      <c r="H324" s="15">
        <v>2015</v>
      </c>
      <c r="I324" s="200">
        <v>2015</v>
      </c>
      <c r="J324" s="200">
        <v>2015</v>
      </c>
      <c r="K324" s="24" t="e">
        <f>#REF!</f>
        <v>#REF!</v>
      </c>
      <c r="L324" s="17">
        <f t="shared" si="21"/>
        <v>0</v>
      </c>
      <c r="M324" s="10" t="e">
        <f t="shared" si="21"/>
        <v>#REF!</v>
      </c>
      <c r="N324" s="10">
        <f t="shared" si="21"/>
        <v>0</v>
      </c>
      <c r="O324" s="18" t="e">
        <f t="shared" si="22"/>
        <v>#REF!</v>
      </c>
      <c r="P324" s="19" t="e">
        <f t="shared" si="23"/>
        <v>#REF!</v>
      </c>
      <c r="Q324" s="20" t="e">
        <f>P324*#REF!</f>
        <v>#REF!</v>
      </c>
      <c r="R324" s="20" t="e">
        <f t="shared" si="24"/>
        <v>#REF!</v>
      </c>
      <c r="S324" s="20" t="e">
        <f>R324*#REF!</f>
        <v>#REF!</v>
      </c>
      <c r="T324" s="21" t="e">
        <f>R324*#REF!*#REF!</f>
        <v>#REF!</v>
      </c>
      <c r="U324" s="17"/>
      <c r="V324" s="10"/>
      <c r="W324" s="21" t="e">
        <f>#REF!</f>
        <v>#REF!</v>
      </c>
      <c r="X324" s="10"/>
      <c r="Y324" s="10">
        <f t="shared" si="25"/>
        <v>0</v>
      </c>
      <c r="Z324" s="10">
        <f t="shared" si="25"/>
        <v>0</v>
      </c>
      <c r="AA324" s="10" t="s">
        <v>220</v>
      </c>
      <c r="AB324" s="22">
        <f t="shared" si="17"/>
        <v>61.462766317225743</v>
      </c>
      <c r="AC324" s="10" t="e">
        <f t="shared" si="31"/>
        <v>#REF!</v>
      </c>
      <c r="AD324" s="10">
        <f t="shared" si="26"/>
        <v>0</v>
      </c>
      <c r="AE324" s="10" t="e">
        <f t="shared" si="27"/>
        <v>#REF!</v>
      </c>
      <c r="AF324" s="17"/>
      <c r="AG324" s="18" t="e">
        <f t="shared" si="28"/>
        <v>#REF!</v>
      </c>
      <c r="AH324" s="10">
        <f t="shared" si="29"/>
        <v>0</v>
      </c>
      <c r="AI324" s="18" t="e">
        <f t="shared" si="30"/>
        <v>#REF!</v>
      </c>
    </row>
    <row r="325" spans="1:35" s="20" customFormat="1" ht="15.75" customHeight="1">
      <c r="A325" s="31"/>
      <c r="B325" s="31"/>
      <c r="C325" s="94"/>
      <c r="D325" s="94"/>
      <c r="E325" s="94"/>
      <c r="F325" s="149"/>
      <c r="G325" s="14">
        <v>4</v>
      </c>
      <c r="H325" s="15">
        <v>2015</v>
      </c>
      <c r="I325" s="200">
        <v>2015</v>
      </c>
      <c r="J325" s="200">
        <v>2016</v>
      </c>
      <c r="K325" s="24" t="e">
        <f>#REF!</f>
        <v>#REF!</v>
      </c>
      <c r="L325" s="17">
        <f t="shared" si="21"/>
        <v>0</v>
      </c>
      <c r="M325" s="10" t="e">
        <f t="shared" si="21"/>
        <v>#REF!</v>
      </c>
      <c r="N325" s="10">
        <f t="shared" si="21"/>
        <v>0</v>
      </c>
      <c r="O325" s="18" t="e">
        <f t="shared" si="22"/>
        <v>#REF!</v>
      </c>
      <c r="P325" s="19" t="e">
        <f t="shared" si="23"/>
        <v>#REF!</v>
      </c>
      <c r="Q325" s="20" t="e">
        <f>P325*#REF!</f>
        <v>#REF!</v>
      </c>
      <c r="R325" s="20" t="e">
        <f t="shared" si="24"/>
        <v>#REF!</v>
      </c>
      <c r="S325" s="20" t="e">
        <f>R325*#REF!</f>
        <v>#REF!</v>
      </c>
      <c r="T325" s="21" t="e">
        <f>R325*#REF!*#REF!</f>
        <v>#REF!</v>
      </c>
      <c r="U325" s="17"/>
      <c r="V325" s="10"/>
      <c r="W325" s="21" t="e">
        <f>#REF!</f>
        <v>#REF!</v>
      </c>
      <c r="X325" s="10"/>
      <c r="Y325" s="10">
        <f t="shared" si="25"/>
        <v>0</v>
      </c>
      <c r="Z325" s="10">
        <f t="shared" si="25"/>
        <v>0</v>
      </c>
      <c r="AA325" s="10" t="s">
        <v>220</v>
      </c>
      <c r="AB325" s="22">
        <f t="shared" si="17"/>
        <v>61.462766317225743</v>
      </c>
      <c r="AC325" s="10" t="e">
        <f t="shared" si="31"/>
        <v>#REF!</v>
      </c>
      <c r="AD325" s="10">
        <f t="shared" si="26"/>
        <v>0</v>
      </c>
      <c r="AE325" s="10" t="e">
        <f t="shared" si="27"/>
        <v>#REF!</v>
      </c>
      <c r="AF325" s="17"/>
      <c r="AG325" s="18" t="e">
        <f t="shared" si="28"/>
        <v>#REF!</v>
      </c>
      <c r="AH325" s="10">
        <f t="shared" si="29"/>
        <v>0</v>
      </c>
      <c r="AI325" s="18" t="e">
        <f t="shared" si="30"/>
        <v>#REF!</v>
      </c>
    </row>
    <row r="326" spans="1:35" s="20" customFormat="1" ht="15.75" customHeight="1">
      <c r="A326" s="31"/>
      <c r="B326" s="31"/>
      <c r="C326" s="94"/>
      <c r="D326" s="94"/>
      <c r="E326" s="94"/>
      <c r="F326" s="149"/>
      <c r="G326" s="14">
        <v>5</v>
      </c>
      <c r="H326" s="15">
        <v>2015</v>
      </c>
      <c r="I326" s="200">
        <v>2015</v>
      </c>
      <c r="J326" s="200">
        <v>2016</v>
      </c>
      <c r="K326" s="24" t="e">
        <f>#REF!</f>
        <v>#REF!</v>
      </c>
      <c r="L326" s="17">
        <f t="shared" si="21"/>
        <v>0</v>
      </c>
      <c r="M326" s="10" t="e">
        <f t="shared" si="21"/>
        <v>#REF!</v>
      </c>
      <c r="N326" s="10">
        <f t="shared" si="21"/>
        <v>0</v>
      </c>
      <c r="O326" s="18" t="e">
        <f t="shared" si="22"/>
        <v>#REF!</v>
      </c>
      <c r="P326" s="19" t="e">
        <f t="shared" si="23"/>
        <v>#REF!</v>
      </c>
      <c r="Q326" s="20" t="e">
        <f>P326*#REF!</f>
        <v>#REF!</v>
      </c>
      <c r="R326" s="20" t="e">
        <f t="shared" si="24"/>
        <v>#REF!</v>
      </c>
      <c r="S326" s="20" t="e">
        <f>R326*#REF!</f>
        <v>#REF!</v>
      </c>
      <c r="T326" s="21" t="e">
        <f>R326*#REF!*#REF!</f>
        <v>#REF!</v>
      </c>
      <c r="U326" s="17"/>
      <c r="V326" s="10"/>
      <c r="W326" s="21" t="e">
        <f>#REF!</f>
        <v>#REF!</v>
      </c>
      <c r="X326" s="10"/>
      <c r="Y326" s="10">
        <f t="shared" si="25"/>
        <v>0</v>
      </c>
      <c r="Z326" s="10">
        <f t="shared" si="25"/>
        <v>0</v>
      </c>
      <c r="AA326" s="10" t="s">
        <v>220</v>
      </c>
      <c r="AB326" s="22">
        <f t="shared" si="17"/>
        <v>61.462766317225743</v>
      </c>
      <c r="AC326" s="10" t="e">
        <f t="shared" si="31"/>
        <v>#REF!</v>
      </c>
      <c r="AD326" s="10">
        <f t="shared" si="26"/>
        <v>0</v>
      </c>
      <c r="AE326" s="10" t="e">
        <f t="shared" si="27"/>
        <v>#REF!</v>
      </c>
      <c r="AF326" s="17"/>
      <c r="AG326" s="18" t="e">
        <f t="shared" si="28"/>
        <v>#REF!</v>
      </c>
      <c r="AH326" s="10">
        <f t="shared" si="29"/>
        <v>0</v>
      </c>
      <c r="AI326" s="18" t="e">
        <f t="shared" si="30"/>
        <v>#REF!</v>
      </c>
    </row>
    <row r="327" spans="1:35" s="20" customFormat="1" ht="15.75" customHeight="1">
      <c r="A327" s="31"/>
      <c r="B327" s="31"/>
      <c r="C327" s="94"/>
      <c r="D327" s="94"/>
      <c r="E327" s="94"/>
      <c r="F327" s="149"/>
      <c r="G327" s="14">
        <v>6</v>
      </c>
      <c r="H327" s="15">
        <v>2015</v>
      </c>
      <c r="I327" s="200">
        <v>2015</v>
      </c>
      <c r="J327" s="200">
        <v>2016</v>
      </c>
      <c r="K327" s="24" t="e">
        <f>#REF!</f>
        <v>#REF!</v>
      </c>
      <c r="L327" s="17">
        <f t="shared" si="21"/>
        <v>0</v>
      </c>
      <c r="M327" s="10" t="e">
        <f t="shared" si="21"/>
        <v>#REF!</v>
      </c>
      <c r="N327" s="10">
        <f t="shared" si="21"/>
        <v>0</v>
      </c>
      <c r="O327" s="18" t="e">
        <f t="shared" si="22"/>
        <v>#REF!</v>
      </c>
      <c r="P327" s="19" t="e">
        <f t="shared" si="23"/>
        <v>#REF!</v>
      </c>
      <c r="Q327" s="20" t="e">
        <f>P327*#REF!</f>
        <v>#REF!</v>
      </c>
      <c r="R327" s="20" t="e">
        <f t="shared" si="24"/>
        <v>#REF!</v>
      </c>
      <c r="S327" s="20" t="e">
        <f>R327*#REF!</f>
        <v>#REF!</v>
      </c>
      <c r="T327" s="21" t="e">
        <f>R327*#REF!*#REF!</f>
        <v>#REF!</v>
      </c>
      <c r="U327" s="17"/>
      <c r="V327" s="10"/>
      <c r="W327" s="21" t="e">
        <f>#REF!</f>
        <v>#REF!</v>
      </c>
      <c r="X327" s="10"/>
      <c r="Y327" s="10">
        <f t="shared" si="25"/>
        <v>0</v>
      </c>
      <c r="Z327" s="10">
        <f t="shared" si="25"/>
        <v>0</v>
      </c>
      <c r="AA327" s="10" t="s">
        <v>220</v>
      </c>
      <c r="AB327" s="22">
        <f t="shared" ref="AB327:AB390" si="32">AB315*(1+$AB$20)</f>
        <v>61.462766317225743</v>
      </c>
      <c r="AC327" s="10" t="e">
        <f t="shared" si="31"/>
        <v>#REF!</v>
      </c>
      <c r="AD327" s="10">
        <f t="shared" si="26"/>
        <v>0</v>
      </c>
      <c r="AE327" s="10" t="e">
        <f t="shared" si="27"/>
        <v>#REF!</v>
      </c>
      <c r="AF327" s="17"/>
      <c r="AG327" s="18" t="e">
        <f t="shared" si="28"/>
        <v>#REF!</v>
      </c>
      <c r="AH327" s="10">
        <f t="shared" si="29"/>
        <v>0</v>
      </c>
      <c r="AI327" s="18" t="e">
        <f t="shared" si="30"/>
        <v>#REF!</v>
      </c>
    </row>
    <row r="328" spans="1:35" s="20" customFormat="1" ht="15.75" customHeight="1">
      <c r="A328" s="31"/>
      <c r="B328" s="31"/>
      <c r="C328" s="94"/>
      <c r="D328" s="94"/>
      <c r="E328" s="94"/>
      <c r="F328" s="149"/>
      <c r="G328" s="14">
        <v>7</v>
      </c>
      <c r="H328" s="15">
        <v>2015</v>
      </c>
      <c r="I328" s="200">
        <v>2016</v>
      </c>
      <c r="J328" s="200">
        <v>2016</v>
      </c>
      <c r="K328" s="24" t="e">
        <f>#REF!</f>
        <v>#REF!</v>
      </c>
      <c r="L328" s="17">
        <f t="shared" si="21"/>
        <v>0</v>
      </c>
      <c r="M328" s="10" t="e">
        <f t="shared" si="21"/>
        <v>#REF!</v>
      </c>
      <c r="N328" s="10">
        <f t="shared" si="21"/>
        <v>0</v>
      </c>
      <c r="O328" s="18" t="e">
        <f t="shared" si="22"/>
        <v>#REF!</v>
      </c>
      <c r="P328" s="19" t="e">
        <f t="shared" si="23"/>
        <v>#REF!</v>
      </c>
      <c r="Q328" s="20" t="e">
        <f>P328*#REF!</f>
        <v>#REF!</v>
      </c>
      <c r="R328" s="20" t="e">
        <f t="shared" si="24"/>
        <v>#REF!</v>
      </c>
      <c r="S328" s="20" t="e">
        <f>R328*#REF!</f>
        <v>#REF!</v>
      </c>
      <c r="T328" s="21" t="e">
        <f>R328*#REF!*#REF!</f>
        <v>#REF!</v>
      </c>
      <c r="U328" s="17"/>
      <c r="V328" s="10"/>
      <c r="W328" s="21" t="e">
        <f>#REF!</f>
        <v>#REF!</v>
      </c>
      <c r="X328" s="10"/>
      <c r="Y328" s="10">
        <f t="shared" si="25"/>
        <v>0</v>
      </c>
      <c r="Z328" s="10">
        <f t="shared" si="25"/>
        <v>0</v>
      </c>
      <c r="AA328" s="10" t="s">
        <v>220</v>
      </c>
      <c r="AB328" s="22">
        <f t="shared" si="32"/>
        <v>61.462766317225743</v>
      </c>
      <c r="AC328" s="10" t="e">
        <f t="shared" si="31"/>
        <v>#REF!</v>
      </c>
      <c r="AD328" s="10">
        <f t="shared" si="26"/>
        <v>0</v>
      </c>
      <c r="AE328" s="10" t="e">
        <f t="shared" si="27"/>
        <v>#REF!</v>
      </c>
      <c r="AF328" s="17"/>
      <c r="AG328" s="18" t="e">
        <f t="shared" si="28"/>
        <v>#REF!</v>
      </c>
      <c r="AH328" s="10">
        <f t="shared" si="29"/>
        <v>0</v>
      </c>
      <c r="AI328" s="18" t="e">
        <f t="shared" si="30"/>
        <v>#REF!</v>
      </c>
    </row>
    <row r="329" spans="1:35" s="20" customFormat="1" ht="15.75" customHeight="1">
      <c r="A329" s="31"/>
      <c r="B329" s="31"/>
      <c r="C329" s="94"/>
      <c r="D329" s="94"/>
      <c r="E329" s="94"/>
      <c r="F329" s="149"/>
      <c r="G329" s="14">
        <v>8</v>
      </c>
      <c r="H329" s="15">
        <v>2015</v>
      </c>
      <c r="I329" s="200">
        <v>2016</v>
      </c>
      <c r="J329" s="200">
        <v>2016</v>
      </c>
      <c r="K329" s="24" t="e">
        <f>#REF!</f>
        <v>#REF!</v>
      </c>
      <c r="L329" s="17">
        <f t="shared" si="21"/>
        <v>0</v>
      </c>
      <c r="M329" s="10" t="e">
        <f t="shared" si="21"/>
        <v>#REF!</v>
      </c>
      <c r="N329" s="10">
        <f t="shared" si="21"/>
        <v>0</v>
      </c>
      <c r="O329" s="18" t="e">
        <f t="shared" si="22"/>
        <v>#REF!</v>
      </c>
      <c r="P329" s="19" t="e">
        <f t="shared" si="23"/>
        <v>#REF!</v>
      </c>
      <c r="Q329" s="20" t="e">
        <f>P329*#REF!</f>
        <v>#REF!</v>
      </c>
      <c r="R329" s="20" t="e">
        <f t="shared" si="24"/>
        <v>#REF!</v>
      </c>
      <c r="S329" s="20" t="e">
        <f>R329*#REF!</f>
        <v>#REF!</v>
      </c>
      <c r="T329" s="21" t="e">
        <f>R329*#REF!*#REF!</f>
        <v>#REF!</v>
      </c>
      <c r="U329" s="17"/>
      <c r="V329" s="10"/>
      <c r="W329" s="21" t="e">
        <f>#REF!</f>
        <v>#REF!</v>
      </c>
      <c r="X329" s="10"/>
      <c r="Y329" s="10">
        <f t="shared" si="25"/>
        <v>0</v>
      </c>
      <c r="Z329" s="10">
        <f t="shared" si="25"/>
        <v>0</v>
      </c>
      <c r="AA329" s="10" t="s">
        <v>220</v>
      </c>
      <c r="AB329" s="22">
        <f t="shared" si="32"/>
        <v>61.462766317225743</v>
      </c>
      <c r="AC329" s="10" t="e">
        <f t="shared" si="31"/>
        <v>#REF!</v>
      </c>
      <c r="AD329" s="10">
        <f t="shared" si="26"/>
        <v>0</v>
      </c>
      <c r="AE329" s="10" t="e">
        <f t="shared" si="27"/>
        <v>#REF!</v>
      </c>
      <c r="AF329" s="17"/>
      <c r="AG329" s="18" t="e">
        <f t="shared" si="28"/>
        <v>#REF!</v>
      </c>
      <c r="AH329" s="10">
        <f t="shared" si="29"/>
        <v>0</v>
      </c>
      <c r="AI329" s="18" t="e">
        <f t="shared" si="30"/>
        <v>#REF!</v>
      </c>
    </row>
    <row r="330" spans="1:35" s="20" customFormat="1" ht="15.75" customHeight="1">
      <c r="A330" s="31"/>
      <c r="B330" s="31"/>
      <c r="C330" s="94"/>
      <c r="D330" s="94"/>
      <c r="E330" s="94"/>
      <c r="F330" s="149"/>
      <c r="G330" s="14">
        <v>9</v>
      </c>
      <c r="H330" s="15">
        <v>2015</v>
      </c>
      <c r="I330" s="200">
        <v>2016</v>
      </c>
      <c r="J330" s="200">
        <v>2016</v>
      </c>
      <c r="K330" s="24" t="e">
        <f>#REF!</f>
        <v>#REF!</v>
      </c>
      <c r="L330" s="17">
        <f t="shared" si="21"/>
        <v>0</v>
      </c>
      <c r="M330" s="10" t="e">
        <f t="shared" si="21"/>
        <v>#REF!</v>
      </c>
      <c r="N330" s="10">
        <f t="shared" si="21"/>
        <v>0</v>
      </c>
      <c r="O330" s="18" t="e">
        <f t="shared" si="22"/>
        <v>#REF!</v>
      </c>
      <c r="P330" s="19" t="e">
        <f t="shared" si="23"/>
        <v>#REF!</v>
      </c>
      <c r="Q330" s="20" t="e">
        <f>P330*#REF!</f>
        <v>#REF!</v>
      </c>
      <c r="R330" s="20" t="e">
        <f t="shared" si="24"/>
        <v>#REF!</v>
      </c>
      <c r="S330" s="20" t="e">
        <f>R330*#REF!</f>
        <v>#REF!</v>
      </c>
      <c r="T330" s="21" t="e">
        <f>R330*#REF!*#REF!</f>
        <v>#REF!</v>
      </c>
      <c r="U330" s="17"/>
      <c r="V330" s="10"/>
      <c r="W330" s="21" t="e">
        <f>#REF!</f>
        <v>#REF!</v>
      </c>
      <c r="X330" s="10"/>
      <c r="Y330" s="10">
        <f t="shared" ref="Y330:Z345" si="33">Y318*EXP(Y$20)</f>
        <v>0</v>
      </c>
      <c r="Z330" s="10">
        <f t="shared" si="33"/>
        <v>0</v>
      </c>
      <c r="AA330" s="10" t="s">
        <v>220</v>
      </c>
      <c r="AB330" s="22">
        <f t="shared" si="32"/>
        <v>61.462766317225743</v>
      </c>
      <c r="AC330" s="10" t="e">
        <f t="shared" si="31"/>
        <v>#REF!</v>
      </c>
      <c r="AD330" s="10">
        <f t="shared" si="26"/>
        <v>0</v>
      </c>
      <c r="AE330" s="10" t="e">
        <f t="shared" si="27"/>
        <v>#REF!</v>
      </c>
      <c r="AF330" s="17"/>
      <c r="AG330" s="18" t="e">
        <f t="shared" si="28"/>
        <v>#REF!</v>
      </c>
      <c r="AH330" s="10">
        <f t="shared" si="29"/>
        <v>0</v>
      </c>
      <c r="AI330" s="18" t="e">
        <f t="shared" si="30"/>
        <v>#REF!</v>
      </c>
    </row>
    <row r="331" spans="1:35" s="20" customFormat="1" ht="15.75" customHeight="1">
      <c r="A331" s="31"/>
      <c r="B331" s="31"/>
      <c r="C331" s="94"/>
      <c r="D331" s="94"/>
      <c r="E331" s="94"/>
      <c r="F331" s="149"/>
      <c r="G331" s="14">
        <v>10</v>
      </c>
      <c r="H331" s="15">
        <v>2015</v>
      </c>
      <c r="I331" s="200">
        <v>2016</v>
      </c>
      <c r="J331" s="200">
        <v>2016</v>
      </c>
      <c r="K331" s="24" t="e">
        <f>#REF!</f>
        <v>#REF!</v>
      </c>
      <c r="L331" s="17">
        <f t="shared" si="21"/>
        <v>0</v>
      </c>
      <c r="M331" s="10" t="e">
        <f t="shared" si="21"/>
        <v>#REF!</v>
      </c>
      <c r="N331" s="10">
        <f t="shared" si="21"/>
        <v>0</v>
      </c>
      <c r="O331" s="18" t="e">
        <f t="shared" si="22"/>
        <v>#REF!</v>
      </c>
      <c r="P331" s="19" t="e">
        <f t="shared" si="23"/>
        <v>#REF!</v>
      </c>
      <c r="Q331" s="20" t="e">
        <f>P331*#REF!</f>
        <v>#REF!</v>
      </c>
      <c r="R331" s="20" t="e">
        <f t="shared" si="24"/>
        <v>#REF!</v>
      </c>
      <c r="S331" s="20" t="e">
        <f>R331*#REF!</f>
        <v>#REF!</v>
      </c>
      <c r="T331" s="21" t="e">
        <f>R331*#REF!*#REF!</f>
        <v>#REF!</v>
      </c>
      <c r="U331" s="17"/>
      <c r="V331" s="10"/>
      <c r="W331" s="21" t="e">
        <f>#REF!</f>
        <v>#REF!</v>
      </c>
      <c r="X331" s="10"/>
      <c r="Y331" s="10">
        <f t="shared" si="33"/>
        <v>0</v>
      </c>
      <c r="Z331" s="10">
        <f t="shared" si="33"/>
        <v>0</v>
      </c>
      <c r="AA331" s="10" t="s">
        <v>220</v>
      </c>
      <c r="AB331" s="22">
        <f t="shared" si="32"/>
        <v>61.462766317225743</v>
      </c>
      <c r="AC331" s="10" t="e">
        <f t="shared" si="31"/>
        <v>#REF!</v>
      </c>
      <c r="AD331" s="10">
        <f t="shared" si="26"/>
        <v>0</v>
      </c>
      <c r="AE331" s="10" t="e">
        <f t="shared" si="27"/>
        <v>#REF!</v>
      </c>
      <c r="AF331" s="17"/>
      <c r="AG331" s="18" t="e">
        <f t="shared" si="28"/>
        <v>#REF!</v>
      </c>
      <c r="AH331" s="10">
        <f t="shared" si="29"/>
        <v>0</v>
      </c>
      <c r="AI331" s="18" t="e">
        <f t="shared" si="30"/>
        <v>#REF!</v>
      </c>
    </row>
    <row r="332" spans="1:35" s="20" customFormat="1" ht="15.75" customHeight="1">
      <c r="A332" s="31"/>
      <c r="B332" s="31"/>
      <c r="C332" s="94"/>
      <c r="D332" s="94"/>
      <c r="E332" s="94"/>
      <c r="F332" s="149"/>
      <c r="G332" s="14">
        <v>11</v>
      </c>
      <c r="H332" s="15">
        <v>2015</v>
      </c>
      <c r="I332" s="200">
        <v>2016</v>
      </c>
      <c r="J332" s="200">
        <v>2016</v>
      </c>
      <c r="K332" s="24" t="e">
        <f>#REF!</f>
        <v>#REF!</v>
      </c>
      <c r="L332" s="17">
        <f t="shared" si="21"/>
        <v>0</v>
      </c>
      <c r="M332" s="10" t="e">
        <f t="shared" si="21"/>
        <v>#REF!</v>
      </c>
      <c r="N332" s="10">
        <f t="shared" si="21"/>
        <v>0</v>
      </c>
      <c r="O332" s="18" t="e">
        <f t="shared" si="22"/>
        <v>#REF!</v>
      </c>
      <c r="P332" s="19" t="e">
        <f t="shared" si="23"/>
        <v>#REF!</v>
      </c>
      <c r="Q332" s="20" t="e">
        <f>P332*#REF!</f>
        <v>#REF!</v>
      </c>
      <c r="R332" s="20" t="e">
        <f t="shared" si="24"/>
        <v>#REF!</v>
      </c>
      <c r="S332" s="20" t="e">
        <f>R332*#REF!</f>
        <v>#REF!</v>
      </c>
      <c r="T332" s="21" t="e">
        <f>R332*#REF!*#REF!</f>
        <v>#REF!</v>
      </c>
      <c r="U332" s="17"/>
      <c r="V332" s="10"/>
      <c r="W332" s="21" t="e">
        <f>#REF!</f>
        <v>#REF!</v>
      </c>
      <c r="X332" s="10"/>
      <c r="Y332" s="10">
        <f t="shared" si="33"/>
        <v>0</v>
      </c>
      <c r="Z332" s="10">
        <f t="shared" si="33"/>
        <v>0</v>
      </c>
      <c r="AA332" s="10" t="s">
        <v>220</v>
      </c>
      <c r="AB332" s="22">
        <f t="shared" si="32"/>
        <v>61.462766317225743</v>
      </c>
      <c r="AC332" s="10" t="e">
        <f t="shared" si="31"/>
        <v>#REF!</v>
      </c>
      <c r="AD332" s="10">
        <f t="shared" si="26"/>
        <v>0</v>
      </c>
      <c r="AE332" s="10" t="e">
        <f t="shared" si="27"/>
        <v>#REF!</v>
      </c>
      <c r="AF332" s="17"/>
      <c r="AG332" s="18" t="e">
        <f t="shared" si="28"/>
        <v>#REF!</v>
      </c>
      <c r="AH332" s="10">
        <f t="shared" si="29"/>
        <v>0</v>
      </c>
      <c r="AI332" s="18" t="e">
        <f t="shared" si="30"/>
        <v>#REF!</v>
      </c>
    </row>
    <row r="333" spans="1:35" s="20" customFormat="1" ht="15.75" customHeight="1">
      <c r="A333" s="31"/>
      <c r="B333" s="31"/>
      <c r="C333" s="94"/>
      <c r="D333" s="94"/>
      <c r="E333" s="94"/>
      <c r="F333" s="149"/>
      <c r="G333" s="14">
        <v>12</v>
      </c>
      <c r="H333" s="15">
        <v>2015</v>
      </c>
      <c r="I333" s="200">
        <v>2016</v>
      </c>
      <c r="J333" s="200">
        <v>2016</v>
      </c>
      <c r="K333" s="24" t="e">
        <f>#REF!</f>
        <v>#REF!</v>
      </c>
      <c r="L333" s="17">
        <f t="shared" si="21"/>
        <v>0</v>
      </c>
      <c r="M333" s="10" t="e">
        <f t="shared" si="21"/>
        <v>#REF!</v>
      </c>
      <c r="N333" s="10">
        <f t="shared" si="21"/>
        <v>0</v>
      </c>
      <c r="O333" s="18" t="e">
        <f t="shared" si="22"/>
        <v>#REF!</v>
      </c>
      <c r="P333" s="19" t="e">
        <f t="shared" si="23"/>
        <v>#REF!</v>
      </c>
      <c r="Q333" s="20" t="e">
        <f>P333*#REF!</f>
        <v>#REF!</v>
      </c>
      <c r="R333" s="20" t="e">
        <f t="shared" si="24"/>
        <v>#REF!</v>
      </c>
      <c r="S333" s="20" t="e">
        <f>R333*#REF!</f>
        <v>#REF!</v>
      </c>
      <c r="T333" s="21" t="e">
        <f>R333*#REF!*#REF!</f>
        <v>#REF!</v>
      </c>
      <c r="U333" s="17"/>
      <c r="V333" s="10"/>
      <c r="W333" s="21" t="e">
        <f>#REF!</f>
        <v>#REF!</v>
      </c>
      <c r="X333" s="10"/>
      <c r="Y333" s="10">
        <f t="shared" si="33"/>
        <v>0</v>
      </c>
      <c r="Z333" s="10">
        <f t="shared" si="33"/>
        <v>0</v>
      </c>
      <c r="AA333" s="10" t="s">
        <v>220</v>
      </c>
      <c r="AB333" s="22">
        <f t="shared" si="32"/>
        <v>61.462766317225743</v>
      </c>
      <c r="AC333" s="10" t="e">
        <f t="shared" si="31"/>
        <v>#REF!</v>
      </c>
      <c r="AD333" s="10">
        <f t="shared" si="26"/>
        <v>0</v>
      </c>
      <c r="AE333" s="10" t="e">
        <f t="shared" si="27"/>
        <v>#REF!</v>
      </c>
      <c r="AF333" s="17"/>
      <c r="AG333" s="18" t="e">
        <f t="shared" si="28"/>
        <v>#REF!</v>
      </c>
      <c r="AH333" s="10">
        <f t="shared" si="29"/>
        <v>0</v>
      </c>
      <c r="AI333" s="18" t="e">
        <f t="shared" si="30"/>
        <v>#REF!</v>
      </c>
    </row>
    <row r="334" spans="1:35" s="20" customFormat="1" ht="15.75" customHeight="1">
      <c r="A334" s="31"/>
      <c r="B334" s="31"/>
      <c r="C334" s="94"/>
      <c r="D334" s="94"/>
      <c r="E334" s="94"/>
      <c r="F334" s="149"/>
      <c r="G334" s="14">
        <v>1</v>
      </c>
      <c r="H334" s="15">
        <v>2016</v>
      </c>
      <c r="I334" s="200">
        <v>2016</v>
      </c>
      <c r="J334" s="200">
        <v>2016</v>
      </c>
      <c r="K334" s="24" t="e">
        <f>#REF!</f>
        <v>#REF!</v>
      </c>
      <c r="L334" s="17">
        <f t="shared" si="21"/>
        <v>0</v>
      </c>
      <c r="M334" s="10" t="e">
        <f t="shared" si="21"/>
        <v>#REF!</v>
      </c>
      <c r="N334" s="10">
        <f t="shared" si="21"/>
        <v>0</v>
      </c>
      <c r="O334" s="18" t="e">
        <f t="shared" si="22"/>
        <v>#REF!</v>
      </c>
      <c r="P334" s="19" t="e">
        <f t="shared" si="23"/>
        <v>#REF!</v>
      </c>
      <c r="Q334" s="20" t="e">
        <f>P334*#REF!</f>
        <v>#REF!</v>
      </c>
      <c r="R334" s="20" t="e">
        <f t="shared" si="24"/>
        <v>#REF!</v>
      </c>
      <c r="S334" s="20" t="e">
        <f>R334*#REF!</f>
        <v>#REF!</v>
      </c>
      <c r="T334" s="21" t="e">
        <f>R334*#REF!*#REF!</f>
        <v>#REF!</v>
      </c>
      <c r="U334" s="17"/>
      <c r="V334" s="10"/>
      <c r="W334" s="21" t="e">
        <f>#REF!</f>
        <v>#REF!</v>
      </c>
      <c r="X334" s="10"/>
      <c r="Y334" s="10">
        <f t="shared" si="33"/>
        <v>0</v>
      </c>
      <c r="Z334" s="10">
        <f t="shared" si="33"/>
        <v>0</v>
      </c>
      <c r="AA334" s="10" t="s">
        <v>220</v>
      </c>
      <c r="AB334" s="22">
        <f t="shared" si="32"/>
        <v>63.613963138328636</v>
      </c>
      <c r="AC334" s="10" t="e">
        <f t="shared" si="31"/>
        <v>#REF!</v>
      </c>
      <c r="AD334" s="10">
        <f t="shared" si="26"/>
        <v>0</v>
      </c>
      <c r="AE334" s="10" t="e">
        <f t="shared" si="27"/>
        <v>#REF!</v>
      </c>
      <c r="AF334" s="17"/>
      <c r="AG334" s="18" t="e">
        <f t="shared" si="28"/>
        <v>#REF!</v>
      </c>
      <c r="AH334" s="10">
        <f t="shared" si="29"/>
        <v>0</v>
      </c>
      <c r="AI334" s="18" t="e">
        <f t="shared" si="30"/>
        <v>#REF!</v>
      </c>
    </row>
    <row r="335" spans="1:35" s="20" customFormat="1" ht="15.75" customHeight="1">
      <c r="A335" s="31"/>
      <c r="B335" s="31"/>
      <c r="C335" s="94"/>
      <c r="D335" s="94"/>
      <c r="E335" s="94"/>
      <c r="F335" s="149"/>
      <c r="G335" s="14">
        <v>2</v>
      </c>
      <c r="H335" s="15">
        <v>2016</v>
      </c>
      <c r="I335" s="200">
        <v>2016</v>
      </c>
      <c r="J335" s="200">
        <v>2016</v>
      </c>
      <c r="K335" s="24" t="e">
        <f>#REF!</f>
        <v>#REF!</v>
      </c>
      <c r="L335" s="17">
        <f t="shared" si="21"/>
        <v>0</v>
      </c>
      <c r="M335" s="10" t="e">
        <f t="shared" si="21"/>
        <v>#REF!</v>
      </c>
      <c r="N335" s="10">
        <f t="shared" si="21"/>
        <v>0</v>
      </c>
      <c r="O335" s="18" t="e">
        <f t="shared" si="22"/>
        <v>#REF!</v>
      </c>
      <c r="P335" s="19" t="e">
        <f t="shared" si="23"/>
        <v>#REF!</v>
      </c>
      <c r="Q335" s="20" t="e">
        <f>P335*#REF!</f>
        <v>#REF!</v>
      </c>
      <c r="R335" s="20" t="e">
        <f t="shared" si="24"/>
        <v>#REF!</v>
      </c>
      <c r="S335" s="20" t="e">
        <f>R335*#REF!</f>
        <v>#REF!</v>
      </c>
      <c r="T335" s="21" t="e">
        <f>R335*#REF!*#REF!</f>
        <v>#REF!</v>
      </c>
      <c r="U335" s="17"/>
      <c r="V335" s="10"/>
      <c r="W335" s="21" t="e">
        <f>#REF!</f>
        <v>#REF!</v>
      </c>
      <c r="X335" s="10"/>
      <c r="Y335" s="10">
        <f t="shared" si="33"/>
        <v>0</v>
      </c>
      <c r="Z335" s="10">
        <f t="shared" si="33"/>
        <v>0</v>
      </c>
      <c r="AA335" s="10" t="s">
        <v>220</v>
      </c>
      <c r="AB335" s="22">
        <f t="shared" si="32"/>
        <v>63.613963138328636</v>
      </c>
      <c r="AC335" s="10" t="e">
        <f t="shared" si="31"/>
        <v>#REF!</v>
      </c>
      <c r="AD335" s="10">
        <f t="shared" si="26"/>
        <v>0</v>
      </c>
      <c r="AE335" s="10" t="e">
        <f t="shared" si="27"/>
        <v>#REF!</v>
      </c>
      <c r="AF335" s="17"/>
      <c r="AG335" s="18" t="e">
        <f t="shared" si="28"/>
        <v>#REF!</v>
      </c>
      <c r="AH335" s="10">
        <f t="shared" si="29"/>
        <v>0</v>
      </c>
      <c r="AI335" s="18" t="e">
        <f t="shared" si="30"/>
        <v>#REF!</v>
      </c>
    </row>
    <row r="336" spans="1:35" s="20" customFormat="1" ht="15.75" customHeight="1">
      <c r="A336" s="31"/>
      <c r="B336" s="31"/>
      <c r="C336" s="94"/>
      <c r="D336" s="94"/>
      <c r="E336" s="94"/>
      <c r="F336" s="149"/>
      <c r="G336" s="14">
        <v>3</v>
      </c>
      <c r="H336" s="15">
        <v>2016</v>
      </c>
      <c r="I336" s="200">
        <v>2016</v>
      </c>
      <c r="J336" s="200">
        <v>2016</v>
      </c>
      <c r="K336" s="24" t="e">
        <f>#REF!</f>
        <v>#REF!</v>
      </c>
      <c r="L336" s="17">
        <f t="shared" si="21"/>
        <v>0</v>
      </c>
      <c r="M336" s="10" t="e">
        <f t="shared" si="21"/>
        <v>#REF!</v>
      </c>
      <c r="N336" s="10">
        <f t="shared" si="21"/>
        <v>0</v>
      </c>
      <c r="O336" s="18" t="e">
        <f t="shared" si="22"/>
        <v>#REF!</v>
      </c>
      <c r="P336" s="19" t="e">
        <f t="shared" si="23"/>
        <v>#REF!</v>
      </c>
      <c r="Q336" s="20" t="e">
        <f>P336*#REF!</f>
        <v>#REF!</v>
      </c>
      <c r="R336" s="20" t="e">
        <f t="shared" si="24"/>
        <v>#REF!</v>
      </c>
      <c r="S336" s="20" t="e">
        <f>R336*#REF!</f>
        <v>#REF!</v>
      </c>
      <c r="T336" s="21" t="e">
        <f>R336*#REF!*#REF!</f>
        <v>#REF!</v>
      </c>
      <c r="U336" s="17"/>
      <c r="V336" s="10"/>
      <c r="W336" s="21" t="e">
        <f>#REF!</f>
        <v>#REF!</v>
      </c>
      <c r="X336" s="10"/>
      <c r="Y336" s="10">
        <f t="shared" si="33"/>
        <v>0</v>
      </c>
      <c r="Z336" s="10">
        <f t="shared" si="33"/>
        <v>0</v>
      </c>
      <c r="AA336" s="10" t="s">
        <v>220</v>
      </c>
      <c r="AB336" s="22">
        <f t="shared" si="32"/>
        <v>63.613963138328636</v>
      </c>
      <c r="AC336" s="10" t="e">
        <f t="shared" si="31"/>
        <v>#REF!</v>
      </c>
      <c r="AD336" s="10">
        <f t="shared" si="26"/>
        <v>0</v>
      </c>
      <c r="AE336" s="10" t="e">
        <f t="shared" si="27"/>
        <v>#REF!</v>
      </c>
      <c r="AF336" s="17"/>
      <c r="AG336" s="18" t="e">
        <f t="shared" si="28"/>
        <v>#REF!</v>
      </c>
      <c r="AH336" s="10">
        <f t="shared" si="29"/>
        <v>0</v>
      </c>
      <c r="AI336" s="18" t="e">
        <f t="shared" si="30"/>
        <v>#REF!</v>
      </c>
    </row>
    <row r="337" spans="1:35" s="20" customFormat="1" ht="15.75" customHeight="1">
      <c r="A337" s="31"/>
      <c r="B337" s="31"/>
      <c r="C337" s="94"/>
      <c r="D337" s="94"/>
      <c r="E337" s="94"/>
      <c r="F337" s="149"/>
      <c r="G337" s="14">
        <v>4</v>
      </c>
      <c r="H337" s="15">
        <v>2016</v>
      </c>
      <c r="I337" s="200">
        <v>2016</v>
      </c>
      <c r="J337" s="200">
        <v>2017</v>
      </c>
      <c r="K337" s="24" t="e">
        <f>#REF!</f>
        <v>#REF!</v>
      </c>
      <c r="L337" s="17">
        <f t="shared" si="21"/>
        <v>0</v>
      </c>
      <c r="M337" s="10" t="e">
        <f t="shared" si="21"/>
        <v>#REF!</v>
      </c>
      <c r="N337" s="10">
        <f t="shared" si="21"/>
        <v>0</v>
      </c>
      <c r="O337" s="18" t="e">
        <f t="shared" si="22"/>
        <v>#REF!</v>
      </c>
      <c r="P337" s="19" t="e">
        <f t="shared" si="23"/>
        <v>#REF!</v>
      </c>
      <c r="Q337" s="20" t="e">
        <f>P337*#REF!</f>
        <v>#REF!</v>
      </c>
      <c r="R337" s="20" t="e">
        <f t="shared" si="24"/>
        <v>#REF!</v>
      </c>
      <c r="S337" s="20" t="e">
        <f>R337*#REF!</f>
        <v>#REF!</v>
      </c>
      <c r="T337" s="21" t="e">
        <f>R337*#REF!*#REF!</f>
        <v>#REF!</v>
      </c>
      <c r="U337" s="17"/>
      <c r="V337" s="10"/>
      <c r="W337" s="21" t="e">
        <f>#REF!</f>
        <v>#REF!</v>
      </c>
      <c r="X337" s="10"/>
      <c r="Y337" s="10">
        <f t="shared" si="33"/>
        <v>0</v>
      </c>
      <c r="Z337" s="10">
        <f t="shared" si="33"/>
        <v>0</v>
      </c>
      <c r="AA337" s="10" t="s">
        <v>220</v>
      </c>
      <c r="AB337" s="22">
        <f t="shared" si="32"/>
        <v>63.613963138328636</v>
      </c>
      <c r="AC337" s="10" t="e">
        <f t="shared" si="31"/>
        <v>#REF!</v>
      </c>
      <c r="AD337" s="10">
        <f t="shared" si="26"/>
        <v>0</v>
      </c>
      <c r="AE337" s="10" t="e">
        <f t="shared" si="27"/>
        <v>#REF!</v>
      </c>
      <c r="AF337" s="17"/>
      <c r="AG337" s="18" t="e">
        <f t="shared" si="28"/>
        <v>#REF!</v>
      </c>
      <c r="AH337" s="10">
        <f t="shared" si="29"/>
        <v>0</v>
      </c>
      <c r="AI337" s="18" t="e">
        <f t="shared" si="30"/>
        <v>#REF!</v>
      </c>
    </row>
    <row r="338" spans="1:35" s="20" customFormat="1" ht="15.75" customHeight="1">
      <c r="A338" s="31"/>
      <c r="B338" s="31"/>
      <c r="C338" s="94"/>
      <c r="D338" s="94"/>
      <c r="E338" s="94"/>
      <c r="F338" s="149"/>
      <c r="G338" s="14">
        <v>5</v>
      </c>
      <c r="H338" s="15">
        <v>2016</v>
      </c>
      <c r="I338" s="200">
        <v>2016</v>
      </c>
      <c r="J338" s="200">
        <v>2017</v>
      </c>
      <c r="K338" s="24" t="e">
        <f>#REF!</f>
        <v>#REF!</v>
      </c>
      <c r="L338" s="17">
        <f t="shared" si="21"/>
        <v>0</v>
      </c>
      <c r="M338" s="10" t="e">
        <f t="shared" si="21"/>
        <v>#REF!</v>
      </c>
      <c r="N338" s="10">
        <f t="shared" si="21"/>
        <v>0</v>
      </c>
      <c r="O338" s="18" t="e">
        <f t="shared" si="22"/>
        <v>#REF!</v>
      </c>
      <c r="P338" s="19" t="e">
        <f t="shared" si="23"/>
        <v>#REF!</v>
      </c>
      <c r="Q338" s="20" t="e">
        <f>P338*#REF!</f>
        <v>#REF!</v>
      </c>
      <c r="R338" s="20" t="e">
        <f t="shared" si="24"/>
        <v>#REF!</v>
      </c>
      <c r="S338" s="20" t="e">
        <f>R338*#REF!</f>
        <v>#REF!</v>
      </c>
      <c r="T338" s="21" t="e">
        <f>R338*#REF!*#REF!</f>
        <v>#REF!</v>
      </c>
      <c r="U338" s="17"/>
      <c r="V338" s="10"/>
      <c r="W338" s="21" t="e">
        <f>#REF!</f>
        <v>#REF!</v>
      </c>
      <c r="X338" s="10"/>
      <c r="Y338" s="10">
        <f t="shared" si="33"/>
        <v>0</v>
      </c>
      <c r="Z338" s="10">
        <f t="shared" si="33"/>
        <v>0</v>
      </c>
      <c r="AA338" s="10" t="s">
        <v>220</v>
      </c>
      <c r="AB338" s="22">
        <f t="shared" si="32"/>
        <v>63.613963138328636</v>
      </c>
      <c r="AC338" s="10" t="e">
        <f t="shared" si="31"/>
        <v>#REF!</v>
      </c>
      <c r="AD338" s="10">
        <f t="shared" si="26"/>
        <v>0</v>
      </c>
      <c r="AE338" s="10" t="e">
        <f t="shared" si="27"/>
        <v>#REF!</v>
      </c>
      <c r="AF338" s="17"/>
      <c r="AG338" s="18" t="e">
        <f t="shared" si="28"/>
        <v>#REF!</v>
      </c>
      <c r="AH338" s="10">
        <f t="shared" si="29"/>
        <v>0</v>
      </c>
      <c r="AI338" s="18" t="e">
        <f t="shared" si="30"/>
        <v>#REF!</v>
      </c>
    </row>
    <row r="339" spans="1:35" s="20" customFormat="1" ht="15.75" customHeight="1">
      <c r="A339" s="31"/>
      <c r="B339" s="31"/>
      <c r="C339" s="94"/>
      <c r="D339" s="94"/>
      <c r="E339" s="94"/>
      <c r="F339" s="149"/>
      <c r="G339" s="14">
        <v>6</v>
      </c>
      <c r="H339" s="15">
        <v>2016</v>
      </c>
      <c r="I339" s="200">
        <v>2016</v>
      </c>
      <c r="J339" s="200">
        <v>2017</v>
      </c>
      <c r="K339" s="24" t="e">
        <f>#REF!</f>
        <v>#REF!</v>
      </c>
      <c r="L339" s="17">
        <f t="shared" si="21"/>
        <v>0</v>
      </c>
      <c r="M339" s="10" t="e">
        <f t="shared" si="21"/>
        <v>#REF!</v>
      </c>
      <c r="N339" s="10">
        <f t="shared" si="21"/>
        <v>0</v>
      </c>
      <c r="O339" s="18" t="e">
        <f t="shared" si="22"/>
        <v>#REF!</v>
      </c>
      <c r="P339" s="19" t="e">
        <f t="shared" si="23"/>
        <v>#REF!</v>
      </c>
      <c r="Q339" s="20" t="e">
        <f>P339*#REF!</f>
        <v>#REF!</v>
      </c>
      <c r="R339" s="20" t="e">
        <f t="shared" si="24"/>
        <v>#REF!</v>
      </c>
      <c r="S339" s="20" t="e">
        <f>R339*#REF!</f>
        <v>#REF!</v>
      </c>
      <c r="T339" s="21" t="e">
        <f>R339*#REF!*#REF!</f>
        <v>#REF!</v>
      </c>
      <c r="U339" s="17"/>
      <c r="V339" s="10"/>
      <c r="W339" s="21" t="e">
        <f>#REF!</f>
        <v>#REF!</v>
      </c>
      <c r="X339" s="10"/>
      <c r="Y339" s="10">
        <f t="shared" si="33"/>
        <v>0</v>
      </c>
      <c r="Z339" s="10">
        <f t="shared" si="33"/>
        <v>0</v>
      </c>
      <c r="AA339" s="10" t="s">
        <v>220</v>
      </c>
      <c r="AB339" s="22">
        <f t="shared" si="32"/>
        <v>63.613963138328636</v>
      </c>
      <c r="AC339" s="10" t="e">
        <f t="shared" si="31"/>
        <v>#REF!</v>
      </c>
      <c r="AD339" s="10">
        <f t="shared" si="26"/>
        <v>0</v>
      </c>
      <c r="AE339" s="10" t="e">
        <f t="shared" si="27"/>
        <v>#REF!</v>
      </c>
      <c r="AF339" s="17"/>
      <c r="AG339" s="18" t="e">
        <f t="shared" si="28"/>
        <v>#REF!</v>
      </c>
      <c r="AH339" s="10">
        <f t="shared" si="29"/>
        <v>0</v>
      </c>
      <c r="AI339" s="18" t="e">
        <f t="shared" si="30"/>
        <v>#REF!</v>
      </c>
    </row>
    <row r="340" spans="1:35" s="20" customFormat="1" ht="15.75" customHeight="1">
      <c r="A340" s="31"/>
      <c r="B340" s="31"/>
      <c r="C340" s="94"/>
      <c r="D340" s="94"/>
      <c r="E340" s="94"/>
      <c r="F340" s="149"/>
      <c r="G340" s="14">
        <v>7</v>
      </c>
      <c r="H340" s="15">
        <v>2016</v>
      </c>
      <c r="I340" s="200">
        <v>2017</v>
      </c>
      <c r="J340" s="200">
        <v>2017</v>
      </c>
      <c r="K340" s="24" t="e">
        <f>#REF!</f>
        <v>#REF!</v>
      </c>
      <c r="L340" s="17">
        <f t="shared" si="21"/>
        <v>0</v>
      </c>
      <c r="M340" s="10" t="e">
        <f t="shared" si="21"/>
        <v>#REF!</v>
      </c>
      <c r="N340" s="10">
        <f t="shared" si="21"/>
        <v>0</v>
      </c>
      <c r="O340" s="18" t="e">
        <f t="shared" si="22"/>
        <v>#REF!</v>
      </c>
      <c r="P340" s="19" t="e">
        <f t="shared" si="23"/>
        <v>#REF!</v>
      </c>
      <c r="Q340" s="20" t="e">
        <f>P340*#REF!</f>
        <v>#REF!</v>
      </c>
      <c r="R340" s="20" t="e">
        <f t="shared" si="24"/>
        <v>#REF!</v>
      </c>
      <c r="S340" s="20" t="e">
        <f>R340*#REF!</f>
        <v>#REF!</v>
      </c>
      <c r="T340" s="21" t="e">
        <f>R340*#REF!*#REF!</f>
        <v>#REF!</v>
      </c>
      <c r="U340" s="17"/>
      <c r="V340" s="10"/>
      <c r="W340" s="21" t="e">
        <f>#REF!</f>
        <v>#REF!</v>
      </c>
      <c r="X340" s="10"/>
      <c r="Y340" s="10">
        <f t="shared" si="33"/>
        <v>0</v>
      </c>
      <c r="Z340" s="10">
        <f t="shared" si="33"/>
        <v>0</v>
      </c>
      <c r="AA340" s="10" t="s">
        <v>220</v>
      </c>
      <c r="AB340" s="22">
        <f t="shared" si="32"/>
        <v>63.613963138328636</v>
      </c>
      <c r="AC340" s="10" t="e">
        <f t="shared" si="31"/>
        <v>#REF!</v>
      </c>
      <c r="AD340" s="10">
        <f t="shared" si="26"/>
        <v>0</v>
      </c>
      <c r="AE340" s="10" t="e">
        <f t="shared" si="27"/>
        <v>#REF!</v>
      </c>
      <c r="AF340" s="17"/>
      <c r="AG340" s="18" t="e">
        <f t="shared" si="28"/>
        <v>#REF!</v>
      </c>
      <c r="AH340" s="10">
        <f t="shared" si="29"/>
        <v>0</v>
      </c>
      <c r="AI340" s="18" t="e">
        <f t="shared" si="30"/>
        <v>#REF!</v>
      </c>
    </row>
    <row r="341" spans="1:35" s="20" customFormat="1" ht="15.75" customHeight="1">
      <c r="A341" s="31"/>
      <c r="B341" s="31"/>
      <c r="C341" s="94"/>
      <c r="D341" s="94"/>
      <c r="E341" s="94"/>
      <c r="F341" s="149"/>
      <c r="G341" s="14">
        <v>8</v>
      </c>
      <c r="H341" s="15">
        <v>2016</v>
      </c>
      <c r="I341" s="200">
        <v>2017</v>
      </c>
      <c r="J341" s="200">
        <v>2017</v>
      </c>
      <c r="K341" s="24" t="e">
        <f>#REF!</f>
        <v>#REF!</v>
      </c>
      <c r="L341" s="17">
        <f t="shared" si="21"/>
        <v>0</v>
      </c>
      <c r="M341" s="10" t="e">
        <f t="shared" si="21"/>
        <v>#REF!</v>
      </c>
      <c r="N341" s="10">
        <f t="shared" si="21"/>
        <v>0</v>
      </c>
      <c r="O341" s="18" t="e">
        <f t="shared" si="22"/>
        <v>#REF!</v>
      </c>
      <c r="P341" s="19" t="e">
        <f t="shared" si="23"/>
        <v>#REF!</v>
      </c>
      <c r="Q341" s="20" t="e">
        <f>P341*#REF!</f>
        <v>#REF!</v>
      </c>
      <c r="R341" s="20" t="e">
        <f t="shared" si="24"/>
        <v>#REF!</v>
      </c>
      <c r="S341" s="20" t="e">
        <f>R341*#REF!</f>
        <v>#REF!</v>
      </c>
      <c r="T341" s="21" t="e">
        <f>R341*#REF!*#REF!</f>
        <v>#REF!</v>
      </c>
      <c r="U341" s="17"/>
      <c r="V341" s="10"/>
      <c r="W341" s="21" t="e">
        <f>#REF!</f>
        <v>#REF!</v>
      </c>
      <c r="X341" s="10"/>
      <c r="Y341" s="10">
        <f t="shared" si="33"/>
        <v>0</v>
      </c>
      <c r="Z341" s="10">
        <f t="shared" si="33"/>
        <v>0</v>
      </c>
      <c r="AA341" s="10" t="s">
        <v>220</v>
      </c>
      <c r="AB341" s="22">
        <f t="shared" si="32"/>
        <v>63.613963138328636</v>
      </c>
      <c r="AC341" s="10" t="e">
        <f t="shared" si="31"/>
        <v>#REF!</v>
      </c>
      <c r="AD341" s="10">
        <f t="shared" si="26"/>
        <v>0</v>
      </c>
      <c r="AE341" s="10" t="e">
        <f t="shared" si="27"/>
        <v>#REF!</v>
      </c>
      <c r="AF341" s="17"/>
      <c r="AG341" s="18" t="e">
        <f t="shared" si="28"/>
        <v>#REF!</v>
      </c>
      <c r="AH341" s="10">
        <f t="shared" si="29"/>
        <v>0</v>
      </c>
      <c r="AI341" s="18" t="e">
        <f t="shared" si="30"/>
        <v>#REF!</v>
      </c>
    </row>
    <row r="342" spans="1:35" s="20" customFormat="1" ht="15.75" customHeight="1">
      <c r="A342" s="31"/>
      <c r="B342" s="31"/>
      <c r="C342" s="94"/>
      <c r="D342" s="94"/>
      <c r="E342" s="94"/>
      <c r="F342" s="149"/>
      <c r="G342" s="14">
        <v>9</v>
      </c>
      <c r="H342" s="15">
        <v>2016</v>
      </c>
      <c r="I342" s="200">
        <v>2017</v>
      </c>
      <c r="J342" s="200">
        <v>2017</v>
      </c>
      <c r="K342" s="24" t="e">
        <f>#REF!</f>
        <v>#REF!</v>
      </c>
      <c r="L342" s="17">
        <f t="shared" si="21"/>
        <v>0</v>
      </c>
      <c r="M342" s="10" t="e">
        <f t="shared" si="21"/>
        <v>#REF!</v>
      </c>
      <c r="N342" s="10">
        <f t="shared" si="21"/>
        <v>0</v>
      </c>
      <c r="O342" s="18" t="e">
        <f t="shared" si="22"/>
        <v>#REF!</v>
      </c>
      <c r="P342" s="19" t="e">
        <f t="shared" si="23"/>
        <v>#REF!</v>
      </c>
      <c r="Q342" s="20" t="e">
        <f>P342*#REF!</f>
        <v>#REF!</v>
      </c>
      <c r="R342" s="20" t="e">
        <f t="shared" si="24"/>
        <v>#REF!</v>
      </c>
      <c r="S342" s="20" t="e">
        <f>R342*#REF!</f>
        <v>#REF!</v>
      </c>
      <c r="T342" s="21" t="e">
        <f>R342*#REF!*#REF!</f>
        <v>#REF!</v>
      </c>
      <c r="U342" s="17"/>
      <c r="V342" s="10"/>
      <c r="W342" s="21" t="e">
        <f>#REF!</f>
        <v>#REF!</v>
      </c>
      <c r="X342" s="10"/>
      <c r="Y342" s="10">
        <f t="shared" si="33"/>
        <v>0</v>
      </c>
      <c r="Z342" s="10">
        <f t="shared" si="33"/>
        <v>0</v>
      </c>
      <c r="AA342" s="10" t="s">
        <v>220</v>
      </c>
      <c r="AB342" s="22">
        <f t="shared" si="32"/>
        <v>63.613963138328636</v>
      </c>
      <c r="AC342" s="10" t="e">
        <f t="shared" si="31"/>
        <v>#REF!</v>
      </c>
      <c r="AD342" s="10">
        <f t="shared" si="26"/>
        <v>0</v>
      </c>
      <c r="AE342" s="10" t="e">
        <f t="shared" si="27"/>
        <v>#REF!</v>
      </c>
      <c r="AF342" s="17"/>
      <c r="AG342" s="18" t="e">
        <f t="shared" si="28"/>
        <v>#REF!</v>
      </c>
      <c r="AH342" s="10">
        <f t="shared" si="29"/>
        <v>0</v>
      </c>
      <c r="AI342" s="18" t="e">
        <f t="shared" si="30"/>
        <v>#REF!</v>
      </c>
    </row>
    <row r="343" spans="1:35" s="20" customFormat="1" ht="15.75" customHeight="1">
      <c r="A343" s="31"/>
      <c r="B343" s="31"/>
      <c r="C343" s="94"/>
      <c r="D343" s="94"/>
      <c r="E343" s="94"/>
      <c r="F343" s="149"/>
      <c r="G343" s="14">
        <v>10</v>
      </c>
      <c r="H343" s="15">
        <v>2016</v>
      </c>
      <c r="I343" s="200">
        <v>2017</v>
      </c>
      <c r="J343" s="200">
        <v>2017</v>
      </c>
      <c r="K343" s="24" t="e">
        <f>#REF!</f>
        <v>#REF!</v>
      </c>
      <c r="L343" s="17">
        <f t="shared" si="21"/>
        <v>0</v>
      </c>
      <c r="M343" s="10" t="e">
        <f t="shared" si="21"/>
        <v>#REF!</v>
      </c>
      <c r="N343" s="10">
        <f t="shared" si="21"/>
        <v>0</v>
      </c>
      <c r="O343" s="18" t="e">
        <f t="shared" si="22"/>
        <v>#REF!</v>
      </c>
      <c r="P343" s="19" t="e">
        <f t="shared" si="23"/>
        <v>#REF!</v>
      </c>
      <c r="Q343" s="20" t="e">
        <f>P343*#REF!</f>
        <v>#REF!</v>
      </c>
      <c r="R343" s="20" t="e">
        <f t="shared" si="24"/>
        <v>#REF!</v>
      </c>
      <c r="S343" s="20" t="e">
        <f>R343*#REF!</f>
        <v>#REF!</v>
      </c>
      <c r="T343" s="21" t="e">
        <f>R343*#REF!*#REF!</f>
        <v>#REF!</v>
      </c>
      <c r="U343" s="17"/>
      <c r="V343" s="10"/>
      <c r="W343" s="21" t="e">
        <f>#REF!</f>
        <v>#REF!</v>
      </c>
      <c r="X343" s="10"/>
      <c r="Y343" s="10">
        <f t="shared" si="33"/>
        <v>0</v>
      </c>
      <c r="Z343" s="10">
        <f t="shared" si="33"/>
        <v>0</v>
      </c>
      <c r="AA343" s="10" t="s">
        <v>220</v>
      </c>
      <c r="AB343" s="22">
        <f t="shared" si="32"/>
        <v>63.613963138328636</v>
      </c>
      <c r="AC343" s="10" t="e">
        <f t="shared" si="31"/>
        <v>#REF!</v>
      </c>
      <c r="AD343" s="10">
        <f t="shared" si="26"/>
        <v>0</v>
      </c>
      <c r="AE343" s="10" t="e">
        <f t="shared" si="27"/>
        <v>#REF!</v>
      </c>
      <c r="AF343" s="17"/>
      <c r="AG343" s="18" t="e">
        <f t="shared" si="28"/>
        <v>#REF!</v>
      </c>
      <c r="AH343" s="10">
        <f t="shared" si="29"/>
        <v>0</v>
      </c>
      <c r="AI343" s="18" t="e">
        <f t="shared" si="30"/>
        <v>#REF!</v>
      </c>
    </row>
    <row r="344" spans="1:35" s="20" customFormat="1" ht="15.75" customHeight="1">
      <c r="A344" s="31"/>
      <c r="B344" s="31"/>
      <c r="C344" s="94"/>
      <c r="D344" s="94"/>
      <c r="E344" s="94"/>
      <c r="F344" s="149"/>
      <c r="G344" s="14">
        <v>11</v>
      </c>
      <c r="H344" s="15">
        <v>2016</v>
      </c>
      <c r="I344" s="200">
        <v>2017</v>
      </c>
      <c r="J344" s="200">
        <v>2017</v>
      </c>
      <c r="K344" s="24" t="e">
        <f>#REF!</f>
        <v>#REF!</v>
      </c>
      <c r="L344" s="17">
        <f t="shared" si="21"/>
        <v>0</v>
      </c>
      <c r="M344" s="10" t="e">
        <f t="shared" si="21"/>
        <v>#REF!</v>
      </c>
      <c r="N344" s="10">
        <f t="shared" si="21"/>
        <v>0</v>
      </c>
      <c r="O344" s="18" t="e">
        <f t="shared" si="22"/>
        <v>#REF!</v>
      </c>
      <c r="P344" s="19" t="e">
        <f t="shared" si="23"/>
        <v>#REF!</v>
      </c>
      <c r="Q344" s="20" t="e">
        <f>P344*#REF!</f>
        <v>#REF!</v>
      </c>
      <c r="R344" s="20" t="e">
        <f t="shared" si="24"/>
        <v>#REF!</v>
      </c>
      <c r="S344" s="20" t="e">
        <f>R344*#REF!</f>
        <v>#REF!</v>
      </c>
      <c r="T344" s="21" t="e">
        <f>R344*#REF!*#REF!</f>
        <v>#REF!</v>
      </c>
      <c r="U344" s="17"/>
      <c r="V344" s="10"/>
      <c r="W344" s="21" t="e">
        <f>#REF!</f>
        <v>#REF!</v>
      </c>
      <c r="X344" s="10"/>
      <c r="Y344" s="10">
        <f t="shared" si="33"/>
        <v>0</v>
      </c>
      <c r="Z344" s="10">
        <f t="shared" si="33"/>
        <v>0</v>
      </c>
      <c r="AA344" s="10" t="s">
        <v>220</v>
      </c>
      <c r="AB344" s="22">
        <f t="shared" si="32"/>
        <v>63.613963138328636</v>
      </c>
      <c r="AC344" s="10" t="e">
        <f t="shared" si="31"/>
        <v>#REF!</v>
      </c>
      <c r="AD344" s="10">
        <f t="shared" si="26"/>
        <v>0</v>
      </c>
      <c r="AE344" s="10" t="e">
        <f t="shared" si="27"/>
        <v>#REF!</v>
      </c>
      <c r="AF344" s="17"/>
      <c r="AG344" s="18" t="e">
        <f t="shared" si="28"/>
        <v>#REF!</v>
      </c>
      <c r="AH344" s="10">
        <f t="shared" si="29"/>
        <v>0</v>
      </c>
      <c r="AI344" s="18" t="e">
        <f t="shared" si="30"/>
        <v>#REF!</v>
      </c>
    </row>
    <row r="345" spans="1:35" s="20" customFormat="1" ht="15.75" customHeight="1">
      <c r="A345" s="31"/>
      <c r="B345" s="31"/>
      <c r="C345" s="94"/>
      <c r="D345" s="94"/>
      <c r="E345" s="94"/>
      <c r="F345" s="149"/>
      <c r="G345" s="14">
        <v>12</v>
      </c>
      <c r="H345" s="15">
        <v>2016</v>
      </c>
      <c r="I345" s="200">
        <v>2017</v>
      </c>
      <c r="J345" s="200">
        <v>2017</v>
      </c>
      <c r="K345" s="24" t="e">
        <f>#REF!</f>
        <v>#REF!</v>
      </c>
      <c r="L345" s="17">
        <f t="shared" si="21"/>
        <v>0</v>
      </c>
      <c r="M345" s="10" t="e">
        <f t="shared" si="21"/>
        <v>#REF!</v>
      </c>
      <c r="N345" s="10">
        <f t="shared" si="21"/>
        <v>0</v>
      </c>
      <c r="O345" s="18" t="e">
        <f t="shared" si="22"/>
        <v>#REF!</v>
      </c>
      <c r="P345" s="19" t="e">
        <f t="shared" si="23"/>
        <v>#REF!</v>
      </c>
      <c r="Q345" s="20" t="e">
        <f>P345*#REF!</f>
        <v>#REF!</v>
      </c>
      <c r="R345" s="20" t="e">
        <f t="shared" si="24"/>
        <v>#REF!</v>
      </c>
      <c r="S345" s="20" t="e">
        <f>R345*#REF!</f>
        <v>#REF!</v>
      </c>
      <c r="T345" s="21" t="e">
        <f>R345*#REF!*#REF!</f>
        <v>#REF!</v>
      </c>
      <c r="U345" s="17"/>
      <c r="V345" s="10"/>
      <c r="W345" s="21" t="e">
        <f>#REF!</f>
        <v>#REF!</v>
      </c>
      <c r="X345" s="10"/>
      <c r="Y345" s="10">
        <f t="shared" si="33"/>
        <v>0</v>
      </c>
      <c r="Z345" s="10">
        <f t="shared" si="33"/>
        <v>0</v>
      </c>
      <c r="AA345" s="10" t="s">
        <v>220</v>
      </c>
      <c r="AB345" s="22">
        <f t="shared" si="32"/>
        <v>63.613963138328636</v>
      </c>
      <c r="AC345" s="10" t="e">
        <f t="shared" si="31"/>
        <v>#REF!</v>
      </c>
      <c r="AD345" s="10">
        <f t="shared" si="26"/>
        <v>0</v>
      </c>
      <c r="AE345" s="10" t="e">
        <f t="shared" si="27"/>
        <v>#REF!</v>
      </c>
      <c r="AF345" s="17"/>
      <c r="AG345" s="18" t="e">
        <f t="shared" si="28"/>
        <v>#REF!</v>
      </c>
      <c r="AH345" s="10">
        <f t="shared" si="29"/>
        <v>0</v>
      </c>
      <c r="AI345" s="18" t="e">
        <f t="shared" si="30"/>
        <v>#REF!</v>
      </c>
    </row>
    <row r="346" spans="1:35" s="20" customFormat="1" ht="15.75" customHeight="1">
      <c r="A346" s="31"/>
      <c r="B346" s="31"/>
      <c r="C346" s="94"/>
      <c r="D346" s="94"/>
      <c r="E346" s="94"/>
      <c r="F346" s="149"/>
      <c r="G346" s="14">
        <v>1</v>
      </c>
      <c r="H346" s="15">
        <v>2017</v>
      </c>
      <c r="I346" s="200">
        <v>2017</v>
      </c>
      <c r="J346" s="200">
        <v>2017</v>
      </c>
      <c r="K346" s="24" t="e">
        <f>#REF!</f>
        <v>#REF!</v>
      </c>
      <c r="L346" s="17">
        <f t="shared" si="21"/>
        <v>0</v>
      </c>
      <c r="M346" s="10" t="e">
        <f t="shared" si="21"/>
        <v>#REF!</v>
      </c>
      <c r="N346" s="10">
        <f t="shared" si="21"/>
        <v>0</v>
      </c>
      <c r="O346" s="18" t="e">
        <f t="shared" si="22"/>
        <v>#REF!</v>
      </c>
      <c r="P346" s="19" t="e">
        <f t="shared" si="23"/>
        <v>#REF!</v>
      </c>
      <c r="Q346" s="20" t="e">
        <f>P346*#REF!</f>
        <v>#REF!</v>
      </c>
      <c r="R346" s="20" t="e">
        <f t="shared" si="24"/>
        <v>#REF!</v>
      </c>
      <c r="S346" s="20" t="e">
        <f>R346*#REF!</f>
        <v>#REF!</v>
      </c>
      <c r="T346" s="21" t="e">
        <f>R346*#REF!*#REF!</f>
        <v>#REF!</v>
      </c>
      <c r="U346" s="17"/>
      <c r="V346" s="10"/>
      <c r="W346" s="21" t="e">
        <f>#REF!</f>
        <v>#REF!</v>
      </c>
      <c r="X346" s="10"/>
      <c r="Y346" s="10">
        <f t="shared" ref="Y346:Z361" si="34">Y334*EXP(Y$20)</f>
        <v>0</v>
      </c>
      <c r="Z346" s="10">
        <f t="shared" si="34"/>
        <v>0</v>
      </c>
      <c r="AA346" s="10" t="s">
        <v>220</v>
      </c>
      <c r="AB346" s="22">
        <f t="shared" si="32"/>
        <v>65.840451848170133</v>
      </c>
      <c r="AC346" s="10" t="e">
        <f t="shared" si="31"/>
        <v>#REF!</v>
      </c>
      <c r="AD346" s="10">
        <f t="shared" si="26"/>
        <v>0</v>
      </c>
      <c r="AE346" s="10" t="e">
        <f t="shared" si="27"/>
        <v>#REF!</v>
      </c>
      <c r="AF346" s="17"/>
      <c r="AG346" s="18" t="e">
        <f t="shared" si="28"/>
        <v>#REF!</v>
      </c>
      <c r="AH346" s="10">
        <f t="shared" si="29"/>
        <v>0</v>
      </c>
      <c r="AI346" s="18" t="e">
        <f t="shared" si="30"/>
        <v>#REF!</v>
      </c>
    </row>
    <row r="347" spans="1:35" s="20" customFormat="1" ht="15.75" customHeight="1">
      <c r="A347" s="31"/>
      <c r="B347" s="31"/>
      <c r="C347" s="94"/>
      <c r="D347" s="94"/>
      <c r="E347" s="94"/>
      <c r="F347" s="149"/>
      <c r="G347" s="14">
        <v>2</v>
      </c>
      <c r="H347" s="15">
        <v>2017</v>
      </c>
      <c r="I347" s="200">
        <v>2017</v>
      </c>
      <c r="J347" s="200">
        <v>2017</v>
      </c>
      <c r="K347" s="24" t="e">
        <f>#REF!</f>
        <v>#REF!</v>
      </c>
      <c r="L347" s="17">
        <f t="shared" si="21"/>
        <v>0</v>
      </c>
      <c r="M347" s="10" t="e">
        <f t="shared" si="21"/>
        <v>#REF!</v>
      </c>
      <c r="N347" s="10">
        <f t="shared" si="21"/>
        <v>0</v>
      </c>
      <c r="O347" s="18" t="e">
        <f t="shared" si="22"/>
        <v>#REF!</v>
      </c>
      <c r="P347" s="19" t="e">
        <f t="shared" si="23"/>
        <v>#REF!</v>
      </c>
      <c r="Q347" s="20" t="e">
        <f>P347*#REF!</f>
        <v>#REF!</v>
      </c>
      <c r="R347" s="20" t="e">
        <f t="shared" si="24"/>
        <v>#REF!</v>
      </c>
      <c r="S347" s="20" t="e">
        <f>R347*#REF!</f>
        <v>#REF!</v>
      </c>
      <c r="T347" s="21" t="e">
        <f>R347*#REF!*#REF!</f>
        <v>#REF!</v>
      </c>
      <c r="U347" s="17"/>
      <c r="V347" s="10"/>
      <c r="W347" s="21" t="e">
        <f>#REF!</f>
        <v>#REF!</v>
      </c>
      <c r="X347" s="10"/>
      <c r="Y347" s="10">
        <f t="shared" si="34"/>
        <v>0</v>
      </c>
      <c r="Z347" s="10">
        <f t="shared" si="34"/>
        <v>0</v>
      </c>
      <c r="AA347" s="10" t="s">
        <v>220</v>
      </c>
      <c r="AB347" s="22">
        <f t="shared" si="32"/>
        <v>65.840451848170133</v>
      </c>
      <c r="AC347" s="10" t="e">
        <f t="shared" si="31"/>
        <v>#REF!</v>
      </c>
      <c r="AD347" s="10">
        <f t="shared" si="26"/>
        <v>0</v>
      </c>
      <c r="AE347" s="10" t="e">
        <f t="shared" si="27"/>
        <v>#REF!</v>
      </c>
      <c r="AF347" s="17"/>
      <c r="AG347" s="18" t="e">
        <f t="shared" si="28"/>
        <v>#REF!</v>
      </c>
      <c r="AH347" s="10">
        <f t="shared" si="29"/>
        <v>0</v>
      </c>
      <c r="AI347" s="18" t="e">
        <f t="shared" si="30"/>
        <v>#REF!</v>
      </c>
    </row>
    <row r="348" spans="1:35" s="20" customFormat="1" ht="15.75" customHeight="1">
      <c r="A348" s="31"/>
      <c r="B348" s="31"/>
      <c r="C348" s="94"/>
      <c r="D348" s="94"/>
      <c r="E348" s="94"/>
      <c r="F348" s="149"/>
      <c r="G348" s="14">
        <v>3</v>
      </c>
      <c r="H348" s="15">
        <v>2017</v>
      </c>
      <c r="I348" s="200">
        <v>2017</v>
      </c>
      <c r="J348" s="200">
        <v>2017</v>
      </c>
      <c r="K348" s="24" t="e">
        <f>#REF!</f>
        <v>#REF!</v>
      </c>
      <c r="L348" s="17">
        <f t="shared" si="21"/>
        <v>0</v>
      </c>
      <c r="M348" s="10" t="e">
        <f t="shared" si="21"/>
        <v>#REF!</v>
      </c>
      <c r="N348" s="10">
        <f t="shared" si="21"/>
        <v>0</v>
      </c>
      <c r="O348" s="18" t="e">
        <f t="shared" si="22"/>
        <v>#REF!</v>
      </c>
      <c r="P348" s="19" t="e">
        <f t="shared" si="23"/>
        <v>#REF!</v>
      </c>
      <c r="Q348" s="20" t="e">
        <f>P348*#REF!</f>
        <v>#REF!</v>
      </c>
      <c r="R348" s="20" t="e">
        <f t="shared" si="24"/>
        <v>#REF!</v>
      </c>
      <c r="S348" s="20" t="e">
        <f>R348*#REF!</f>
        <v>#REF!</v>
      </c>
      <c r="T348" s="21" t="e">
        <f>R348*#REF!*#REF!</f>
        <v>#REF!</v>
      </c>
      <c r="U348" s="17"/>
      <c r="V348" s="10"/>
      <c r="W348" s="21" t="e">
        <f>#REF!</f>
        <v>#REF!</v>
      </c>
      <c r="X348" s="10"/>
      <c r="Y348" s="10">
        <f t="shared" si="34"/>
        <v>0</v>
      </c>
      <c r="Z348" s="10">
        <f t="shared" si="34"/>
        <v>0</v>
      </c>
      <c r="AA348" s="10" t="s">
        <v>220</v>
      </c>
      <c r="AB348" s="22">
        <f t="shared" si="32"/>
        <v>65.840451848170133</v>
      </c>
      <c r="AC348" s="10" t="e">
        <f t="shared" si="31"/>
        <v>#REF!</v>
      </c>
      <c r="AD348" s="10">
        <f t="shared" si="26"/>
        <v>0</v>
      </c>
      <c r="AE348" s="10" t="e">
        <f t="shared" si="27"/>
        <v>#REF!</v>
      </c>
      <c r="AF348" s="17"/>
      <c r="AG348" s="18" t="e">
        <f t="shared" si="28"/>
        <v>#REF!</v>
      </c>
      <c r="AH348" s="10">
        <f t="shared" si="29"/>
        <v>0</v>
      </c>
      <c r="AI348" s="18" t="e">
        <f t="shared" si="30"/>
        <v>#REF!</v>
      </c>
    </row>
    <row r="349" spans="1:35" s="20" customFormat="1" ht="15.75" customHeight="1">
      <c r="A349" s="31"/>
      <c r="B349" s="31"/>
      <c r="C349" s="94"/>
      <c r="D349" s="94"/>
      <c r="E349" s="94"/>
      <c r="F349" s="149"/>
      <c r="G349" s="14">
        <v>4</v>
      </c>
      <c r="H349" s="15">
        <v>2017</v>
      </c>
      <c r="I349" s="200">
        <v>2017</v>
      </c>
      <c r="J349" s="200">
        <v>2018</v>
      </c>
      <c r="K349" s="24" t="e">
        <f>#REF!</f>
        <v>#REF!</v>
      </c>
      <c r="L349" s="17">
        <f t="shared" si="21"/>
        <v>0</v>
      </c>
      <c r="M349" s="10" t="e">
        <f t="shared" si="21"/>
        <v>#REF!</v>
      </c>
      <c r="N349" s="10">
        <f t="shared" si="21"/>
        <v>0</v>
      </c>
      <c r="O349" s="18" t="e">
        <f t="shared" si="22"/>
        <v>#REF!</v>
      </c>
      <c r="P349" s="19" t="e">
        <f t="shared" si="23"/>
        <v>#REF!</v>
      </c>
      <c r="Q349" s="20" t="e">
        <f>P349*#REF!</f>
        <v>#REF!</v>
      </c>
      <c r="R349" s="20" t="e">
        <f t="shared" si="24"/>
        <v>#REF!</v>
      </c>
      <c r="S349" s="20" t="e">
        <f>R349*#REF!</f>
        <v>#REF!</v>
      </c>
      <c r="T349" s="21" t="e">
        <f>R349*#REF!*#REF!</f>
        <v>#REF!</v>
      </c>
      <c r="U349" s="17"/>
      <c r="V349" s="10"/>
      <c r="W349" s="21" t="e">
        <f>#REF!</f>
        <v>#REF!</v>
      </c>
      <c r="X349" s="10"/>
      <c r="Y349" s="10">
        <f t="shared" si="34"/>
        <v>0</v>
      </c>
      <c r="Z349" s="10">
        <f t="shared" si="34"/>
        <v>0</v>
      </c>
      <c r="AA349" s="10" t="s">
        <v>220</v>
      </c>
      <c r="AB349" s="22">
        <f t="shared" si="32"/>
        <v>65.840451848170133</v>
      </c>
      <c r="AC349" s="10" t="e">
        <f t="shared" si="31"/>
        <v>#REF!</v>
      </c>
      <c r="AD349" s="10">
        <f t="shared" si="26"/>
        <v>0</v>
      </c>
      <c r="AE349" s="10" t="e">
        <f t="shared" si="27"/>
        <v>#REF!</v>
      </c>
      <c r="AF349" s="17"/>
      <c r="AG349" s="18" t="e">
        <f t="shared" si="28"/>
        <v>#REF!</v>
      </c>
      <c r="AH349" s="10">
        <f t="shared" si="29"/>
        <v>0</v>
      </c>
      <c r="AI349" s="18" t="e">
        <f t="shared" si="30"/>
        <v>#REF!</v>
      </c>
    </row>
    <row r="350" spans="1:35" s="20" customFormat="1" ht="15.75" customHeight="1">
      <c r="A350" s="31"/>
      <c r="B350" s="31"/>
      <c r="C350" s="94"/>
      <c r="D350" s="94"/>
      <c r="E350" s="94"/>
      <c r="F350" s="149"/>
      <c r="G350" s="14">
        <v>5</v>
      </c>
      <c r="H350" s="15">
        <v>2017</v>
      </c>
      <c r="I350" s="200">
        <v>2017</v>
      </c>
      <c r="J350" s="200">
        <v>2018</v>
      </c>
      <c r="K350" s="24" t="e">
        <f>#REF!</f>
        <v>#REF!</v>
      </c>
      <c r="L350" s="17">
        <f t="shared" si="21"/>
        <v>0</v>
      </c>
      <c r="M350" s="10" t="e">
        <f t="shared" si="21"/>
        <v>#REF!</v>
      </c>
      <c r="N350" s="10">
        <f t="shared" si="21"/>
        <v>0</v>
      </c>
      <c r="O350" s="18" t="e">
        <f t="shared" si="22"/>
        <v>#REF!</v>
      </c>
      <c r="P350" s="19" t="e">
        <f t="shared" si="23"/>
        <v>#REF!</v>
      </c>
      <c r="Q350" s="20" t="e">
        <f>P350*#REF!</f>
        <v>#REF!</v>
      </c>
      <c r="R350" s="20" t="e">
        <f t="shared" si="24"/>
        <v>#REF!</v>
      </c>
      <c r="S350" s="20" t="e">
        <f>R350*#REF!</f>
        <v>#REF!</v>
      </c>
      <c r="T350" s="21" t="e">
        <f>R350*#REF!*#REF!</f>
        <v>#REF!</v>
      </c>
      <c r="U350" s="17"/>
      <c r="V350" s="10"/>
      <c r="W350" s="21" t="e">
        <f>#REF!</f>
        <v>#REF!</v>
      </c>
      <c r="X350" s="10"/>
      <c r="Y350" s="10">
        <f t="shared" si="34"/>
        <v>0</v>
      </c>
      <c r="Z350" s="10">
        <f t="shared" si="34"/>
        <v>0</v>
      </c>
      <c r="AA350" s="10" t="s">
        <v>220</v>
      </c>
      <c r="AB350" s="22">
        <f t="shared" si="32"/>
        <v>65.840451848170133</v>
      </c>
      <c r="AC350" s="10" t="e">
        <f t="shared" si="31"/>
        <v>#REF!</v>
      </c>
      <c r="AD350" s="10">
        <f t="shared" si="26"/>
        <v>0</v>
      </c>
      <c r="AE350" s="10" t="e">
        <f t="shared" si="27"/>
        <v>#REF!</v>
      </c>
      <c r="AF350" s="17"/>
      <c r="AG350" s="18" t="e">
        <f t="shared" si="28"/>
        <v>#REF!</v>
      </c>
      <c r="AH350" s="10">
        <f t="shared" si="29"/>
        <v>0</v>
      </c>
      <c r="AI350" s="18" t="e">
        <f t="shared" si="30"/>
        <v>#REF!</v>
      </c>
    </row>
    <row r="351" spans="1:35" s="20" customFormat="1" ht="15.75" customHeight="1">
      <c r="A351" s="31"/>
      <c r="B351" s="31"/>
      <c r="C351" s="94"/>
      <c r="D351" s="94"/>
      <c r="E351" s="94"/>
      <c r="F351" s="149"/>
      <c r="G351" s="14">
        <v>6</v>
      </c>
      <c r="H351" s="15">
        <v>2017</v>
      </c>
      <c r="I351" s="200">
        <v>2017</v>
      </c>
      <c r="J351" s="200">
        <v>2018</v>
      </c>
      <c r="K351" s="24" t="e">
        <f>#REF!</f>
        <v>#REF!</v>
      </c>
      <c r="L351" s="17">
        <f t="shared" si="21"/>
        <v>0</v>
      </c>
      <c r="M351" s="10" t="e">
        <f t="shared" si="21"/>
        <v>#REF!</v>
      </c>
      <c r="N351" s="10">
        <f t="shared" si="21"/>
        <v>0</v>
      </c>
      <c r="O351" s="18" t="e">
        <f t="shared" si="22"/>
        <v>#REF!</v>
      </c>
      <c r="P351" s="19" t="e">
        <f t="shared" si="23"/>
        <v>#REF!</v>
      </c>
      <c r="Q351" s="20" t="e">
        <f>P351*#REF!</f>
        <v>#REF!</v>
      </c>
      <c r="R351" s="20" t="e">
        <f t="shared" si="24"/>
        <v>#REF!</v>
      </c>
      <c r="S351" s="20" t="e">
        <f>R351*#REF!</f>
        <v>#REF!</v>
      </c>
      <c r="T351" s="21" t="e">
        <f>R351*#REF!*#REF!</f>
        <v>#REF!</v>
      </c>
      <c r="U351" s="17"/>
      <c r="V351" s="10"/>
      <c r="W351" s="21" t="e">
        <f>#REF!</f>
        <v>#REF!</v>
      </c>
      <c r="X351" s="10"/>
      <c r="Y351" s="10">
        <f t="shared" si="34"/>
        <v>0</v>
      </c>
      <c r="Z351" s="10">
        <f t="shared" si="34"/>
        <v>0</v>
      </c>
      <c r="AA351" s="10" t="s">
        <v>220</v>
      </c>
      <c r="AB351" s="22">
        <f t="shared" si="32"/>
        <v>65.840451848170133</v>
      </c>
      <c r="AC351" s="10" t="e">
        <f t="shared" si="31"/>
        <v>#REF!</v>
      </c>
      <c r="AD351" s="10">
        <f t="shared" si="26"/>
        <v>0</v>
      </c>
      <c r="AE351" s="10" t="e">
        <f t="shared" si="27"/>
        <v>#REF!</v>
      </c>
      <c r="AF351" s="17"/>
      <c r="AG351" s="18" t="e">
        <f t="shared" si="28"/>
        <v>#REF!</v>
      </c>
      <c r="AH351" s="10">
        <f t="shared" si="29"/>
        <v>0</v>
      </c>
      <c r="AI351" s="18" t="e">
        <f t="shared" si="30"/>
        <v>#REF!</v>
      </c>
    </row>
    <row r="352" spans="1:35" s="20" customFormat="1" ht="15.75" customHeight="1">
      <c r="A352" s="31"/>
      <c r="B352" s="31"/>
      <c r="C352" s="94"/>
      <c r="D352" s="94"/>
      <c r="E352" s="94"/>
      <c r="F352" s="149"/>
      <c r="G352" s="14">
        <v>7</v>
      </c>
      <c r="H352" s="15">
        <v>2017</v>
      </c>
      <c r="I352" s="200">
        <v>2018</v>
      </c>
      <c r="J352" s="200">
        <v>2018</v>
      </c>
      <c r="K352" s="24" t="e">
        <f>#REF!</f>
        <v>#REF!</v>
      </c>
      <c r="L352" s="17">
        <f t="shared" si="21"/>
        <v>0</v>
      </c>
      <c r="M352" s="10" t="e">
        <f t="shared" si="21"/>
        <v>#REF!</v>
      </c>
      <c r="N352" s="10">
        <f t="shared" si="21"/>
        <v>0</v>
      </c>
      <c r="O352" s="18" t="e">
        <f t="shared" si="22"/>
        <v>#REF!</v>
      </c>
      <c r="P352" s="19" t="e">
        <f t="shared" si="23"/>
        <v>#REF!</v>
      </c>
      <c r="Q352" s="20" t="e">
        <f>P352*#REF!</f>
        <v>#REF!</v>
      </c>
      <c r="R352" s="20" t="e">
        <f t="shared" si="24"/>
        <v>#REF!</v>
      </c>
      <c r="S352" s="20" t="e">
        <f>R352*#REF!</f>
        <v>#REF!</v>
      </c>
      <c r="T352" s="21" t="e">
        <f>R352*#REF!*#REF!</f>
        <v>#REF!</v>
      </c>
      <c r="U352" s="17"/>
      <c r="V352" s="10"/>
      <c r="W352" s="21" t="e">
        <f>#REF!</f>
        <v>#REF!</v>
      </c>
      <c r="X352" s="10"/>
      <c r="Y352" s="10">
        <f t="shared" si="34"/>
        <v>0</v>
      </c>
      <c r="Z352" s="10">
        <f t="shared" si="34"/>
        <v>0</v>
      </c>
      <c r="AA352" s="10" t="s">
        <v>220</v>
      </c>
      <c r="AB352" s="22">
        <f t="shared" si="32"/>
        <v>65.840451848170133</v>
      </c>
      <c r="AC352" s="10" t="e">
        <f t="shared" si="31"/>
        <v>#REF!</v>
      </c>
      <c r="AD352" s="10">
        <f t="shared" si="26"/>
        <v>0</v>
      </c>
      <c r="AE352" s="10" t="e">
        <f t="shared" si="27"/>
        <v>#REF!</v>
      </c>
      <c r="AF352" s="17"/>
      <c r="AG352" s="18" t="e">
        <f t="shared" si="28"/>
        <v>#REF!</v>
      </c>
      <c r="AH352" s="10">
        <f t="shared" si="29"/>
        <v>0</v>
      </c>
      <c r="AI352" s="18" t="e">
        <f t="shared" si="30"/>
        <v>#REF!</v>
      </c>
    </row>
    <row r="353" spans="1:35" s="20" customFormat="1" ht="15.75" customHeight="1">
      <c r="A353" s="31"/>
      <c r="B353" s="31"/>
      <c r="C353" s="94"/>
      <c r="D353" s="94"/>
      <c r="E353" s="94"/>
      <c r="F353" s="149"/>
      <c r="G353" s="14">
        <v>8</v>
      </c>
      <c r="H353" s="15">
        <v>2017</v>
      </c>
      <c r="I353" s="200">
        <v>2018</v>
      </c>
      <c r="J353" s="200">
        <v>2018</v>
      </c>
      <c r="K353" s="24" t="e">
        <f>#REF!</f>
        <v>#REF!</v>
      </c>
      <c r="L353" s="17">
        <f t="shared" si="21"/>
        <v>0</v>
      </c>
      <c r="M353" s="10" t="e">
        <f t="shared" si="21"/>
        <v>#REF!</v>
      </c>
      <c r="N353" s="10">
        <f t="shared" si="21"/>
        <v>0</v>
      </c>
      <c r="O353" s="18" t="e">
        <f t="shared" si="22"/>
        <v>#REF!</v>
      </c>
      <c r="P353" s="19" t="e">
        <f t="shared" si="23"/>
        <v>#REF!</v>
      </c>
      <c r="Q353" s="20" t="e">
        <f>P353*#REF!</f>
        <v>#REF!</v>
      </c>
      <c r="R353" s="20" t="e">
        <f t="shared" si="24"/>
        <v>#REF!</v>
      </c>
      <c r="S353" s="20" t="e">
        <f>R353*#REF!</f>
        <v>#REF!</v>
      </c>
      <c r="T353" s="21" t="e">
        <f>R353*#REF!*#REF!</f>
        <v>#REF!</v>
      </c>
      <c r="U353" s="17"/>
      <c r="V353" s="10"/>
      <c r="W353" s="21" t="e">
        <f>#REF!</f>
        <v>#REF!</v>
      </c>
      <c r="X353" s="10"/>
      <c r="Y353" s="10">
        <f t="shared" si="34"/>
        <v>0</v>
      </c>
      <c r="Z353" s="10">
        <f t="shared" si="34"/>
        <v>0</v>
      </c>
      <c r="AA353" s="10" t="s">
        <v>220</v>
      </c>
      <c r="AB353" s="22">
        <f t="shared" si="32"/>
        <v>65.840451848170133</v>
      </c>
      <c r="AC353" s="10" t="e">
        <f t="shared" si="31"/>
        <v>#REF!</v>
      </c>
      <c r="AD353" s="10">
        <f t="shared" si="26"/>
        <v>0</v>
      </c>
      <c r="AE353" s="10" t="e">
        <f t="shared" si="27"/>
        <v>#REF!</v>
      </c>
      <c r="AF353" s="17"/>
      <c r="AG353" s="18" t="e">
        <f t="shared" si="28"/>
        <v>#REF!</v>
      </c>
      <c r="AH353" s="10">
        <f t="shared" si="29"/>
        <v>0</v>
      </c>
      <c r="AI353" s="18" t="e">
        <f t="shared" si="30"/>
        <v>#REF!</v>
      </c>
    </row>
    <row r="354" spans="1:35" s="20" customFormat="1" ht="15.75" customHeight="1">
      <c r="A354" s="31"/>
      <c r="B354" s="31"/>
      <c r="C354" s="94"/>
      <c r="D354" s="94"/>
      <c r="E354" s="94"/>
      <c r="F354" s="149"/>
      <c r="G354" s="14">
        <v>9</v>
      </c>
      <c r="H354" s="15">
        <v>2017</v>
      </c>
      <c r="I354" s="200">
        <v>2018</v>
      </c>
      <c r="J354" s="200">
        <v>2018</v>
      </c>
      <c r="K354" s="24" t="e">
        <f>#REF!</f>
        <v>#REF!</v>
      </c>
      <c r="L354" s="17">
        <f t="shared" si="21"/>
        <v>0</v>
      </c>
      <c r="M354" s="10" t="e">
        <f t="shared" si="21"/>
        <v>#REF!</v>
      </c>
      <c r="N354" s="10">
        <f t="shared" si="21"/>
        <v>0</v>
      </c>
      <c r="O354" s="18" t="e">
        <f t="shared" si="22"/>
        <v>#REF!</v>
      </c>
      <c r="P354" s="19" t="e">
        <f t="shared" si="23"/>
        <v>#REF!</v>
      </c>
      <c r="Q354" s="20" t="e">
        <f>P354*#REF!</f>
        <v>#REF!</v>
      </c>
      <c r="R354" s="20" t="e">
        <f t="shared" si="24"/>
        <v>#REF!</v>
      </c>
      <c r="S354" s="20" t="e">
        <f>R354*#REF!</f>
        <v>#REF!</v>
      </c>
      <c r="T354" s="21" t="e">
        <f>R354*#REF!*#REF!</f>
        <v>#REF!</v>
      </c>
      <c r="U354" s="17"/>
      <c r="V354" s="10"/>
      <c r="W354" s="21" t="e">
        <f>#REF!</f>
        <v>#REF!</v>
      </c>
      <c r="X354" s="10"/>
      <c r="Y354" s="10">
        <f t="shared" si="34"/>
        <v>0</v>
      </c>
      <c r="Z354" s="10">
        <f t="shared" si="34"/>
        <v>0</v>
      </c>
      <c r="AA354" s="10" t="s">
        <v>220</v>
      </c>
      <c r="AB354" s="22">
        <f t="shared" si="32"/>
        <v>65.840451848170133</v>
      </c>
      <c r="AC354" s="10" t="e">
        <f t="shared" si="31"/>
        <v>#REF!</v>
      </c>
      <c r="AD354" s="10">
        <f t="shared" si="26"/>
        <v>0</v>
      </c>
      <c r="AE354" s="10" t="e">
        <f t="shared" si="27"/>
        <v>#REF!</v>
      </c>
      <c r="AF354" s="17"/>
      <c r="AG354" s="18" t="e">
        <f t="shared" si="28"/>
        <v>#REF!</v>
      </c>
      <c r="AH354" s="10">
        <f t="shared" si="29"/>
        <v>0</v>
      </c>
      <c r="AI354" s="18" t="e">
        <f t="shared" si="30"/>
        <v>#REF!</v>
      </c>
    </row>
    <row r="355" spans="1:35" s="20" customFormat="1" ht="15.75" customHeight="1">
      <c r="A355" s="31"/>
      <c r="B355" s="31"/>
      <c r="C355" s="94"/>
      <c r="D355" s="94"/>
      <c r="E355" s="94"/>
      <c r="F355" s="149"/>
      <c r="G355" s="14">
        <v>10</v>
      </c>
      <c r="H355" s="15">
        <v>2017</v>
      </c>
      <c r="I355" s="200">
        <v>2018</v>
      </c>
      <c r="J355" s="200">
        <v>2018</v>
      </c>
      <c r="K355" s="24" t="e">
        <f>#REF!</f>
        <v>#REF!</v>
      </c>
      <c r="L355" s="17">
        <f t="shared" si="21"/>
        <v>0</v>
      </c>
      <c r="M355" s="10" t="e">
        <f t="shared" si="21"/>
        <v>#REF!</v>
      </c>
      <c r="N355" s="10">
        <f t="shared" si="21"/>
        <v>0</v>
      </c>
      <c r="O355" s="18" t="e">
        <f t="shared" si="22"/>
        <v>#REF!</v>
      </c>
      <c r="P355" s="19" t="e">
        <f t="shared" si="23"/>
        <v>#REF!</v>
      </c>
      <c r="Q355" s="20" t="e">
        <f>P355*#REF!</f>
        <v>#REF!</v>
      </c>
      <c r="R355" s="20" t="e">
        <f t="shared" si="24"/>
        <v>#REF!</v>
      </c>
      <c r="S355" s="20" t="e">
        <f>R355*#REF!</f>
        <v>#REF!</v>
      </c>
      <c r="T355" s="21" t="e">
        <f>R355*#REF!*#REF!</f>
        <v>#REF!</v>
      </c>
      <c r="U355" s="17"/>
      <c r="V355" s="10"/>
      <c r="W355" s="21" t="e">
        <f>#REF!</f>
        <v>#REF!</v>
      </c>
      <c r="X355" s="10"/>
      <c r="Y355" s="10">
        <f t="shared" si="34"/>
        <v>0</v>
      </c>
      <c r="Z355" s="10">
        <f t="shared" si="34"/>
        <v>0</v>
      </c>
      <c r="AA355" s="10" t="s">
        <v>220</v>
      </c>
      <c r="AB355" s="22">
        <f t="shared" si="32"/>
        <v>65.840451848170133</v>
      </c>
      <c r="AC355" s="10" t="e">
        <f t="shared" si="31"/>
        <v>#REF!</v>
      </c>
      <c r="AD355" s="10">
        <f t="shared" si="26"/>
        <v>0</v>
      </c>
      <c r="AE355" s="10" t="e">
        <f t="shared" si="27"/>
        <v>#REF!</v>
      </c>
      <c r="AF355" s="17"/>
      <c r="AG355" s="18" t="e">
        <f t="shared" si="28"/>
        <v>#REF!</v>
      </c>
      <c r="AH355" s="10">
        <f t="shared" si="29"/>
        <v>0</v>
      </c>
      <c r="AI355" s="18" t="e">
        <f t="shared" si="30"/>
        <v>#REF!</v>
      </c>
    </row>
    <row r="356" spans="1:35" s="20" customFormat="1" ht="15.75" customHeight="1">
      <c r="A356" s="31"/>
      <c r="B356" s="31"/>
      <c r="C356" s="94"/>
      <c r="D356" s="94"/>
      <c r="E356" s="94"/>
      <c r="F356" s="149"/>
      <c r="G356" s="14">
        <v>11</v>
      </c>
      <c r="H356" s="15">
        <v>2017</v>
      </c>
      <c r="I356" s="200">
        <v>2018</v>
      </c>
      <c r="J356" s="200">
        <v>2018</v>
      </c>
      <c r="K356" s="24" t="e">
        <f>#REF!</f>
        <v>#REF!</v>
      </c>
      <c r="L356" s="17">
        <f t="shared" si="21"/>
        <v>0</v>
      </c>
      <c r="M356" s="10" t="e">
        <f t="shared" si="21"/>
        <v>#REF!</v>
      </c>
      <c r="N356" s="10">
        <f t="shared" si="21"/>
        <v>0</v>
      </c>
      <c r="O356" s="18" t="e">
        <f t="shared" si="22"/>
        <v>#REF!</v>
      </c>
      <c r="P356" s="19" t="e">
        <f t="shared" si="23"/>
        <v>#REF!</v>
      </c>
      <c r="Q356" s="20" t="e">
        <f>P356*#REF!</f>
        <v>#REF!</v>
      </c>
      <c r="R356" s="20" t="e">
        <f t="shared" si="24"/>
        <v>#REF!</v>
      </c>
      <c r="S356" s="20" t="e">
        <f>R356*#REF!</f>
        <v>#REF!</v>
      </c>
      <c r="T356" s="21" t="e">
        <f>R356*#REF!*#REF!</f>
        <v>#REF!</v>
      </c>
      <c r="U356" s="17"/>
      <c r="V356" s="10"/>
      <c r="W356" s="21" t="e">
        <f>#REF!</f>
        <v>#REF!</v>
      </c>
      <c r="X356" s="10"/>
      <c r="Y356" s="10">
        <f t="shared" si="34"/>
        <v>0</v>
      </c>
      <c r="Z356" s="10">
        <f t="shared" si="34"/>
        <v>0</v>
      </c>
      <c r="AA356" s="10" t="s">
        <v>220</v>
      </c>
      <c r="AB356" s="22">
        <f t="shared" si="32"/>
        <v>65.840451848170133</v>
      </c>
      <c r="AC356" s="10" t="e">
        <f t="shared" si="31"/>
        <v>#REF!</v>
      </c>
      <c r="AD356" s="10">
        <f t="shared" si="26"/>
        <v>0</v>
      </c>
      <c r="AE356" s="10" t="e">
        <f t="shared" si="27"/>
        <v>#REF!</v>
      </c>
      <c r="AF356" s="17"/>
      <c r="AG356" s="18" t="e">
        <f t="shared" si="28"/>
        <v>#REF!</v>
      </c>
      <c r="AH356" s="10">
        <f t="shared" si="29"/>
        <v>0</v>
      </c>
      <c r="AI356" s="18" t="e">
        <f t="shared" si="30"/>
        <v>#REF!</v>
      </c>
    </row>
    <row r="357" spans="1:35" s="20" customFormat="1" ht="15.75" customHeight="1">
      <c r="A357" s="31"/>
      <c r="B357" s="31"/>
      <c r="C357" s="94"/>
      <c r="D357" s="94"/>
      <c r="E357" s="94"/>
      <c r="F357" s="149"/>
      <c r="G357" s="14">
        <v>12</v>
      </c>
      <c r="H357" s="15">
        <v>2017</v>
      </c>
      <c r="I357" s="200">
        <v>2018</v>
      </c>
      <c r="J357" s="200">
        <v>2018</v>
      </c>
      <c r="K357" s="24" t="e">
        <f>#REF!</f>
        <v>#REF!</v>
      </c>
      <c r="L357" s="17">
        <f t="shared" si="21"/>
        <v>0</v>
      </c>
      <c r="M357" s="10" t="e">
        <f t="shared" si="21"/>
        <v>#REF!</v>
      </c>
      <c r="N357" s="10">
        <f t="shared" si="21"/>
        <v>0</v>
      </c>
      <c r="O357" s="18" t="e">
        <f t="shared" si="22"/>
        <v>#REF!</v>
      </c>
      <c r="P357" s="19" t="e">
        <f t="shared" si="23"/>
        <v>#REF!</v>
      </c>
      <c r="Q357" s="20" t="e">
        <f>P357*#REF!</f>
        <v>#REF!</v>
      </c>
      <c r="R357" s="20" t="e">
        <f t="shared" si="24"/>
        <v>#REF!</v>
      </c>
      <c r="S357" s="20" t="e">
        <f>R357*#REF!</f>
        <v>#REF!</v>
      </c>
      <c r="T357" s="21" t="e">
        <f>R357*#REF!*#REF!</f>
        <v>#REF!</v>
      </c>
      <c r="U357" s="17"/>
      <c r="V357" s="10"/>
      <c r="W357" s="21" t="e">
        <f>#REF!</f>
        <v>#REF!</v>
      </c>
      <c r="X357" s="10"/>
      <c r="Y357" s="10">
        <f t="shared" si="34"/>
        <v>0</v>
      </c>
      <c r="Z357" s="10">
        <f t="shared" si="34"/>
        <v>0</v>
      </c>
      <c r="AA357" s="10" t="s">
        <v>220</v>
      </c>
      <c r="AB357" s="22">
        <f t="shared" si="32"/>
        <v>65.840451848170133</v>
      </c>
      <c r="AC357" s="10" t="e">
        <f t="shared" si="31"/>
        <v>#REF!</v>
      </c>
      <c r="AD357" s="10">
        <f t="shared" si="26"/>
        <v>0</v>
      </c>
      <c r="AE357" s="10" t="e">
        <f t="shared" si="27"/>
        <v>#REF!</v>
      </c>
      <c r="AF357" s="17"/>
      <c r="AG357" s="18" t="e">
        <f t="shared" si="28"/>
        <v>#REF!</v>
      </c>
      <c r="AH357" s="10">
        <f t="shared" si="29"/>
        <v>0</v>
      </c>
      <c r="AI357" s="18" t="e">
        <f t="shared" si="30"/>
        <v>#REF!</v>
      </c>
    </row>
    <row r="358" spans="1:35" s="20" customFormat="1" ht="15.75" customHeight="1">
      <c r="A358" s="31"/>
      <c r="B358" s="31"/>
      <c r="C358" s="94"/>
      <c r="D358" s="94"/>
      <c r="E358" s="94"/>
      <c r="F358" s="149"/>
      <c r="G358" s="14">
        <v>1</v>
      </c>
      <c r="H358" s="15">
        <v>2018</v>
      </c>
      <c r="I358" s="200">
        <v>2018</v>
      </c>
      <c r="J358" s="200">
        <v>2018</v>
      </c>
      <c r="K358" s="24" t="e">
        <f>#REF!</f>
        <v>#REF!</v>
      </c>
      <c r="L358" s="17">
        <f t="shared" si="21"/>
        <v>0</v>
      </c>
      <c r="M358" s="10" t="e">
        <f t="shared" si="21"/>
        <v>#REF!</v>
      </c>
      <c r="N358" s="10">
        <f t="shared" si="21"/>
        <v>0</v>
      </c>
      <c r="O358" s="18" t="e">
        <f t="shared" si="22"/>
        <v>#REF!</v>
      </c>
      <c r="P358" s="19" t="e">
        <f t="shared" si="23"/>
        <v>#REF!</v>
      </c>
      <c r="Q358" s="20" t="e">
        <f>P358*#REF!</f>
        <v>#REF!</v>
      </c>
      <c r="R358" s="20" t="e">
        <f t="shared" si="24"/>
        <v>#REF!</v>
      </c>
      <c r="S358" s="20" t="e">
        <f>R358*#REF!</f>
        <v>#REF!</v>
      </c>
      <c r="T358" s="21" t="e">
        <f>R358*#REF!*#REF!</f>
        <v>#REF!</v>
      </c>
      <c r="U358" s="17"/>
      <c r="V358" s="10"/>
      <c r="W358" s="21" t="e">
        <f>#REF!</f>
        <v>#REF!</v>
      </c>
      <c r="X358" s="10"/>
      <c r="Y358" s="10">
        <f t="shared" si="34"/>
        <v>0</v>
      </c>
      <c r="Z358" s="10">
        <f t="shared" si="34"/>
        <v>0</v>
      </c>
      <c r="AA358" s="10" t="s">
        <v>220</v>
      </c>
      <c r="AB358" s="22">
        <f t="shared" si="32"/>
        <v>68.144867662856086</v>
      </c>
      <c r="AC358" s="10" t="e">
        <f t="shared" si="31"/>
        <v>#REF!</v>
      </c>
      <c r="AD358" s="10">
        <f t="shared" si="26"/>
        <v>0</v>
      </c>
      <c r="AE358" s="10" t="e">
        <f t="shared" si="27"/>
        <v>#REF!</v>
      </c>
      <c r="AF358" s="17"/>
      <c r="AG358" s="18" t="e">
        <f t="shared" si="28"/>
        <v>#REF!</v>
      </c>
      <c r="AH358" s="10">
        <f t="shared" si="29"/>
        <v>0</v>
      </c>
      <c r="AI358" s="18" t="e">
        <f t="shared" si="30"/>
        <v>#REF!</v>
      </c>
    </row>
    <row r="359" spans="1:35" s="20" customFormat="1" ht="15.75" customHeight="1">
      <c r="A359" s="31"/>
      <c r="B359" s="31"/>
      <c r="C359" s="94"/>
      <c r="D359" s="94"/>
      <c r="E359" s="94"/>
      <c r="F359" s="149"/>
      <c r="G359" s="14">
        <v>2</v>
      </c>
      <c r="H359" s="15">
        <v>2018</v>
      </c>
      <c r="I359" s="200">
        <v>2018</v>
      </c>
      <c r="J359" s="200">
        <v>2018</v>
      </c>
      <c r="K359" s="24" t="e">
        <f>#REF!</f>
        <v>#REF!</v>
      </c>
      <c r="L359" s="17">
        <f t="shared" si="21"/>
        <v>0</v>
      </c>
      <c r="M359" s="10" t="e">
        <f t="shared" si="21"/>
        <v>#REF!</v>
      </c>
      <c r="N359" s="10">
        <f t="shared" si="21"/>
        <v>0</v>
      </c>
      <c r="O359" s="18" t="e">
        <f t="shared" si="22"/>
        <v>#REF!</v>
      </c>
      <c r="P359" s="19" t="e">
        <f t="shared" si="23"/>
        <v>#REF!</v>
      </c>
      <c r="Q359" s="20" t="e">
        <f>P359*#REF!</f>
        <v>#REF!</v>
      </c>
      <c r="R359" s="20" t="e">
        <f t="shared" si="24"/>
        <v>#REF!</v>
      </c>
      <c r="S359" s="20" t="e">
        <f>R359*#REF!</f>
        <v>#REF!</v>
      </c>
      <c r="T359" s="21" t="e">
        <f>R359*#REF!*#REF!</f>
        <v>#REF!</v>
      </c>
      <c r="U359" s="17"/>
      <c r="V359" s="10"/>
      <c r="W359" s="21" t="e">
        <f>#REF!</f>
        <v>#REF!</v>
      </c>
      <c r="X359" s="10"/>
      <c r="Y359" s="10">
        <f t="shared" si="34"/>
        <v>0</v>
      </c>
      <c r="Z359" s="10">
        <f t="shared" si="34"/>
        <v>0</v>
      </c>
      <c r="AA359" s="10" t="s">
        <v>220</v>
      </c>
      <c r="AB359" s="22">
        <f t="shared" si="32"/>
        <v>68.144867662856086</v>
      </c>
      <c r="AC359" s="10" t="e">
        <f t="shared" si="31"/>
        <v>#REF!</v>
      </c>
      <c r="AD359" s="10">
        <f t="shared" si="26"/>
        <v>0</v>
      </c>
      <c r="AE359" s="10" t="e">
        <f t="shared" si="27"/>
        <v>#REF!</v>
      </c>
      <c r="AF359" s="17"/>
      <c r="AG359" s="18" t="e">
        <f t="shared" si="28"/>
        <v>#REF!</v>
      </c>
      <c r="AH359" s="10">
        <f t="shared" si="29"/>
        <v>0</v>
      </c>
      <c r="AI359" s="18" t="e">
        <f t="shared" si="30"/>
        <v>#REF!</v>
      </c>
    </row>
    <row r="360" spans="1:35" s="20" customFormat="1" ht="15.75" customHeight="1">
      <c r="A360" s="31"/>
      <c r="B360" s="31"/>
      <c r="C360" s="94"/>
      <c r="D360" s="94"/>
      <c r="E360" s="94"/>
      <c r="F360" s="149"/>
      <c r="G360" s="14">
        <v>3</v>
      </c>
      <c r="H360" s="15">
        <v>2018</v>
      </c>
      <c r="I360" s="200">
        <v>2018</v>
      </c>
      <c r="J360" s="200">
        <v>2018</v>
      </c>
      <c r="K360" s="24" t="e">
        <f>#REF!</f>
        <v>#REF!</v>
      </c>
      <c r="L360" s="17">
        <f t="shared" si="21"/>
        <v>0</v>
      </c>
      <c r="M360" s="10" t="e">
        <f t="shared" si="21"/>
        <v>#REF!</v>
      </c>
      <c r="N360" s="10">
        <f t="shared" si="21"/>
        <v>0</v>
      </c>
      <c r="O360" s="18" t="e">
        <f t="shared" si="22"/>
        <v>#REF!</v>
      </c>
      <c r="P360" s="19" t="e">
        <f t="shared" si="23"/>
        <v>#REF!</v>
      </c>
      <c r="Q360" s="20" t="e">
        <f>P360*#REF!</f>
        <v>#REF!</v>
      </c>
      <c r="R360" s="20" t="e">
        <f t="shared" si="24"/>
        <v>#REF!</v>
      </c>
      <c r="S360" s="20" t="e">
        <f>R360*#REF!</f>
        <v>#REF!</v>
      </c>
      <c r="T360" s="21" t="e">
        <f>R360*#REF!*#REF!</f>
        <v>#REF!</v>
      </c>
      <c r="U360" s="17"/>
      <c r="V360" s="10"/>
      <c r="W360" s="21" t="e">
        <f>#REF!</f>
        <v>#REF!</v>
      </c>
      <c r="X360" s="10"/>
      <c r="Y360" s="10">
        <f t="shared" si="34"/>
        <v>0</v>
      </c>
      <c r="Z360" s="10">
        <f t="shared" si="34"/>
        <v>0</v>
      </c>
      <c r="AA360" s="10" t="s">
        <v>220</v>
      </c>
      <c r="AB360" s="22">
        <f t="shared" si="32"/>
        <v>68.144867662856086</v>
      </c>
      <c r="AC360" s="10" t="e">
        <f t="shared" si="31"/>
        <v>#REF!</v>
      </c>
      <c r="AD360" s="10">
        <f t="shared" si="26"/>
        <v>0</v>
      </c>
      <c r="AE360" s="10" t="e">
        <f t="shared" si="27"/>
        <v>#REF!</v>
      </c>
      <c r="AF360" s="17"/>
      <c r="AG360" s="18" t="e">
        <f t="shared" si="28"/>
        <v>#REF!</v>
      </c>
      <c r="AH360" s="10">
        <f t="shared" si="29"/>
        <v>0</v>
      </c>
      <c r="AI360" s="18" t="e">
        <f t="shared" si="30"/>
        <v>#REF!</v>
      </c>
    </row>
    <row r="361" spans="1:35" s="20" customFormat="1" ht="15.75" customHeight="1">
      <c r="A361" s="31"/>
      <c r="B361" s="31"/>
      <c r="C361" s="94"/>
      <c r="D361" s="94"/>
      <c r="E361" s="94"/>
      <c r="F361" s="149"/>
      <c r="G361" s="14">
        <v>4</v>
      </c>
      <c r="H361" s="15">
        <v>2018</v>
      </c>
      <c r="I361" s="200">
        <v>2018</v>
      </c>
      <c r="J361" s="200">
        <v>2019</v>
      </c>
      <c r="K361" s="24" t="e">
        <f>#REF!</f>
        <v>#REF!</v>
      </c>
      <c r="L361" s="17">
        <f t="shared" si="21"/>
        <v>0</v>
      </c>
      <c r="M361" s="10" t="e">
        <f t="shared" si="21"/>
        <v>#REF!</v>
      </c>
      <c r="N361" s="10">
        <f t="shared" si="21"/>
        <v>0</v>
      </c>
      <c r="O361" s="18" t="e">
        <f t="shared" si="22"/>
        <v>#REF!</v>
      </c>
      <c r="P361" s="19" t="e">
        <f t="shared" si="23"/>
        <v>#REF!</v>
      </c>
      <c r="Q361" s="20" t="e">
        <f>P361*#REF!</f>
        <v>#REF!</v>
      </c>
      <c r="R361" s="20" t="e">
        <f t="shared" si="24"/>
        <v>#REF!</v>
      </c>
      <c r="S361" s="20" t="e">
        <f>R361*#REF!</f>
        <v>#REF!</v>
      </c>
      <c r="T361" s="21" t="e">
        <f>R361*#REF!*#REF!</f>
        <v>#REF!</v>
      </c>
      <c r="U361" s="17"/>
      <c r="V361" s="10"/>
      <c r="W361" s="21" t="e">
        <f>#REF!</f>
        <v>#REF!</v>
      </c>
      <c r="X361" s="10"/>
      <c r="Y361" s="10">
        <f t="shared" si="34"/>
        <v>0</v>
      </c>
      <c r="Z361" s="10">
        <f t="shared" si="34"/>
        <v>0</v>
      </c>
      <c r="AA361" s="10" t="s">
        <v>220</v>
      </c>
      <c r="AB361" s="22">
        <f t="shared" si="32"/>
        <v>68.144867662856086</v>
      </c>
      <c r="AC361" s="10" t="e">
        <f t="shared" si="31"/>
        <v>#REF!</v>
      </c>
      <c r="AD361" s="10">
        <f t="shared" si="26"/>
        <v>0</v>
      </c>
      <c r="AE361" s="10" t="e">
        <f t="shared" si="27"/>
        <v>#REF!</v>
      </c>
      <c r="AF361" s="17"/>
      <c r="AG361" s="18" t="e">
        <f t="shared" si="28"/>
        <v>#REF!</v>
      </c>
      <c r="AH361" s="10">
        <f t="shared" si="29"/>
        <v>0</v>
      </c>
      <c r="AI361" s="18" t="e">
        <f t="shared" si="30"/>
        <v>#REF!</v>
      </c>
    </row>
    <row r="362" spans="1:35" s="20" customFormat="1" ht="15.75" customHeight="1">
      <c r="A362" s="31"/>
      <c r="B362" s="31"/>
      <c r="C362" s="94"/>
      <c r="D362" s="94"/>
      <c r="E362" s="94"/>
      <c r="F362" s="149"/>
      <c r="G362" s="14">
        <v>5</v>
      </c>
      <c r="H362" s="15">
        <v>2018</v>
      </c>
      <c r="I362" s="200">
        <v>2018</v>
      </c>
      <c r="J362" s="200">
        <v>2019</v>
      </c>
      <c r="K362" s="24" t="e">
        <f>#REF!</f>
        <v>#REF!</v>
      </c>
      <c r="L362" s="17">
        <f t="shared" si="21"/>
        <v>0</v>
      </c>
      <c r="M362" s="10" t="e">
        <f t="shared" si="21"/>
        <v>#REF!</v>
      </c>
      <c r="N362" s="10">
        <f t="shared" si="21"/>
        <v>0</v>
      </c>
      <c r="O362" s="18" t="e">
        <f t="shared" si="22"/>
        <v>#REF!</v>
      </c>
      <c r="P362" s="19" t="e">
        <f t="shared" si="23"/>
        <v>#REF!</v>
      </c>
      <c r="Q362" s="20" t="e">
        <f>P362*#REF!</f>
        <v>#REF!</v>
      </c>
      <c r="R362" s="20" t="e">
        <f t="shared" si="24"/>
        <v>#REF!</v>
      </c>
      <c r="S362" s="20" t="e">
        <f>R362*#REF!</f>
        <v>#REF!</v>
      </c>
      <c r="T362" s="21" t="e">
        <f>R362*#REF!*#REF!</f>
        <v>#REF!</v>
      </c>
      <c r="U362" s="17"/>
      <c r="V362" s="10"/>
      <c r="W362" s="21" t="e">
        <f>#REF!</f>
        <v>#REF!</v>
      </c>
      <c r="X362" s="10"/>
      <c r="Y362" s="10">
        <f t="shared" ref="Y362:Z377" si="35">Y350*EXP(Y$20)</f>
        <v>0</v>
      </c>
      <c r="Z362" s="10">
        <f t="shared" si="35"/>
        <v>0</v>
      </c>
      <c r="AA362" s="10" t="s">
        <v>220</v>
      </c>
      <c r="AB362" s="22">
        <f t="shared" si="32"/>
        <v>68.144867662856086</v>
      </c>
      <c r="AC362" s="10" t="e">
        <f t="shared" si="31"/>
        <v>#REF!</v>
      </c>
      <c r="AD362" s="10">
        <f t="shared" si="26"/>
        <v>0</v>
      </c>
      <c r="AE362" s="10" t="e">
        <f t="shared" si="27"/>
        <v>#REF!</v>
      </c>
      <c r="AF362" s="17"/>
      <c r="AG362" s="18" t="e">
        <f t="shared" si="28"/>
        <v>#REF!</v>
      </c>
      <c r="AH362" s="10">
        <f t="shared" si="29"/>
        <v>0</v>
      </c>
      <c r="AI362" s="18" t="e">
        <f t="shared" si="30"/>
        <v>#REF!</v>
      </c>
    </row>
    <row r="363" spans="1:35" s="20" customFormat="1" ht="15.75" customHeight="1">
      <c r="A363" s="31"/>
      <c r="B363" s="31"/>
      <c r="C363" s="94"/>
      <c r="D363" s="94"/>
      <c r="E363" s="94"/>
      <c r="F363" s="149"/>
      <c r="G363" s="14">
        <v>6</v>
      </c>
      <c r="H363" s="15">
        <v>2018</v>
      </c>
      <c r="I363" s="200">
        <v>2018</v>
      </c>
      <c r="J363" s="200">
        <v>2019</v>
      </c>
      <c r="K363" s="24" t="e">
        <f>#REF!</f>
        <v>#REF!</v>
      </c>
      <c r="L363" s="17">
        <f t="shared" si="21"/>
        <v>0</v>
      </c>
      <c r="M363" s="10" t="e">
        <f t="shared" si="21"/>
        <v>#REF!</v>
      </c>
      <c r="N363" s="10">
        <f t="shared" si="21"/>
        <v>0</v>
      </c>
      <c r="O363" s="18" t="e">
        <f t="shared" si="22"/>
        <v>#REF!</v>
      </c>
      <c r="P363" s="19" t="e">
        <f t="shared" si="23"/>
        <v>#REF!</v>
      </c>
      <c r="Q363" s="20" t="e">
        <f>P363*#REF!</f>
        <v>#REF!</v>
      </c>
      <c r="R363" s="20" t="e">
        <f t="shared" si="24"/>
        <v>#REF!</v>
      </c>
      <c r="S363" s="20" t="e">
        <f>R363*#REF!</f>
        <v>#REF!</v>
      </c>
      <c r="T363" s="21" t="e">
        <f>R363*#REF!*#REF!</f>
        <v>#REF!</v>
      </c>
      <c r="U363" s="17"/>
      <c r="V363" s="10"/>
      <c r="W363" s="21" t="e">
        <f>#REF!</f>
        <v>#REF!</v>
      </c>
      <c r="X363" s="10"/>
      <c r="Y363" s="10">
        <f t="shared" si="35"/>
        <v>0</v>
      </c>
      <c r="Z363" s="10">
        <f t="shared" si="35"/>
        <v>0</v>
      </c>
      <c r="AA363" s="10" t="s">
        <v>220</v>
      </c>
      <c r="AB363" s="22">
        <f t="shared" si="32"/>
        <v>68.144867662856086</v>
      </c>
      <c r="AC363" s="10" t="e">
        <f t="shared" si="31"/>
        <v>#REF!</v>
      </c>
      <c r="AD363" s="10">
        <f t="shared" si="26"/>
        <v>0</v>
      </c>
      <c r="AE363" s="10" t="e">
        <f t="shared" si="27"/>
        <v>#REF!</v>
      </c>
      <c r="AF363" s="17"/>
      <c r="AG363" s="18" t="e">
        <f t="shared" si="28"/>
        <v>#REF!</v>
      </c>
      <c r="AH363" s="10">
        <f t="shared" si="29"/>
        <v>0</v>
      </c>
      <c r="AI363" s="18" t="e">
        <f t="shared" si="30"/>
        <v>#REF!</v>
      </c>
    </row>
    <row r="364" spans="1:35" s="20" customFormat="1" ht="15.75" customHeight="1">
      <c r="A364" s="31"/>
      <c r="B364" s="31"/>
      <c r="C364" s="94"/>
      <c r="D364" s="94"/>
      <c r="E364" s="94"/>
      <c r="F364" s="149"/>
      <c r="G364" s="14">
        <v>7</v>
      </c>
      <c r="H364" s="15">
        <v>2018</v>
      </c>
      <c r="I364" s="200">
        <v>2019</v>
      </c>
      <c r="J364" s="200">
        <v>2019</v>
      </c>
      <c r="K364" s="24" t="e">
        <f>#REF!</f>
        <v>#REF!</v>
      </c>
      <c r="L364" s="17">
        <f t="shared" si="21"/>
        <v>0</v>
      </c>
      <c r="M364" s="10" t="e">
        <f t="shared" si="21"/>
        <v>#REF!</v>
      </c>
      <c r="N364" s="10">
        <f t="shared" si="21"/>
        <v>0</v>
      </c>
      <c r="O364" s="18" t="e">
        <f t="shared" si="22"/>
        <v>#REF!</v>
      </c>
      <c r="P364" s="19" t="e">
        <f t="shared" si="23"/>
        <v>#REF!</v>
      </c>
      <c r="Q364" s="20" t="e">
        <f>P364*#REF!</f>
        <v>#REF!</v>
      </c>
      <c r="R364" s="20" t="e">
        <f t="shared" si="24"/>
        <v>#REF!</v>
      </c>
      <c r="S364" s="20" t="e">
        <f>R364*#REF!</f>
        <v>#REF!</v>
      </c>
      <c r="T364" s="21" t="e">
        <f>R364*#REF!*#REF!</f>
        <v>#REF!</v>
      </c>
      <c r="U364" s="17"/>
      <c r="V364" s="10"/>
      <c r="W364" s="21" t="e">
        <f>#REF!</f>
        <v>#REF!</v>
      </c>
      <c r="X364" s="10"/>
      <c r="Y364" s="10">
        <f t="shared" si="35"/>
        <v>0</v>
      </c>
      <c r="Z364" s="10">
        <f t="shared" si="35"/>
        <v>0</v>
      </c>
      <c r="AA364" s="10" t="s">
        <v>220</v>
      </c>
      <c r="AB364" s="22">
        <f t="shared" si="32"/>
        <v>68.144867662856086</v>
      </c>
      <c r="AC364" s="10" t="e">
        <f t="shared" si="31"/>
        <v>#REF!</v>
      </c>
      <c r="AD364" s="10">
        <f t="shared" si="26"/>
        <v>0</v>
      </c>
      <c r="AE364" s="10" t="e">
        <f t="shared" si="27"/>
        <v>#REF!</v>
      </c>
      <c r="AF364" s="17"/>
      <c r="AG364" s="18" t="e">
        <f t="shared" si="28"/>
        <v>#REF!</v>
      </c>
      <c r="AH364" s="10">
        <f t="shared" si="29"/>
        <v>0</v>
      </c>
      <c r="AI364" s="18" t="e">
        <f t="shared" si="30"/>
        <v>#REF!</v>
      </c>
    </row>
    <row r="365" spans="1:35" s="20" customFormat="1" ht="15.75" customHeight="1">
      <c r="A365" s="31"/>
      <c r="B365" s="31"/>
      <c r="C365" s="94"/>
      <c r="D365" s="94"/>
      <c r="E365" s="94"/>
      <c r="F365" s="149"/>
      <c r="G365" s="14">
        <v>8</v>
      </c>
      <c r="H365" s="15">
        <v>2018</v>
      </c>
      <c r="I365" s="200">
        <v>2019</v>
      </c>
      <c r="J365" s="200">
        <v>2019</v>
      </c>
      <c r="K365" s="24" t="e">
        <f>#REF!</f>
        <v>#REF!</v>
      </c>
      <c r="L365" s="17">
        <f t="shared" si="21"/>
        <v>0</v>
      </c>
      <c r="M365" s="10" t="e">
        <f t="shared" si="21"/>
        <v>#REF!</v>
      </c>
      <c r="N365" s="10">
        <f t="shared" si="21"/>
        <v>0</v>
      </c>
      <c r="O365" s="18" t="e">
        <f t="shared" si="22"/>
        <v>#REF!</v>
      </c>
      <c r="P365" s="19" t="e">
        <f t="shared" si="23"/>
        <v>#REF!</v>
      </c>
      <c r="Q365" s="20" t="e">
        <f>P365*#REF!</f>
        <v>#REF!</v>
      </c>
      <c r="R365" s="20" t="e">
        <f t="shared" si="24"/>
        <v>#REF!</v>
      </c>
      <c r="S365" s="20" t="e">
        <f>R365*#REF!</f>
        <v>#REF!</v>
      </c>
      <c r="T365" s="21" t="e">
        <f>R365*#REF!*#REF!</f>
        <v>#REF!</v>
      </c>
      <c r="U365" s="17"/>
      <c r="V365" s="10"/>
      <c r="W365" s="21" t="e">
        <f>#REF!</f>
        <v>#REF!</v>
      </c>
      <c r="X365" s="10"/>
      <c r="Y365" s="10">
        <f t="shared" si="35"/>
        <v>0</v>
      </c>
      <c r="Z365" s="10">
        <f t="shared" si="35"/>
        <v>0</v>
      </c>
      <c r="AA365" s="10" t="s">
        <v>220</v>
      </c>
      <c r="AB365" s="22">
        <f t="shared" si="32"/>
        <v>68.144867662856086</v>
      </c>
      <c r="AC365" s="10" t="e">
        <f t="shared" si="31"/>
        <v>#REF!</v>
      </c>
      <c r="AD365" s="10">
        <f t="shared" si="26"/>
        <v>0</v>
      </c>
      <c r="AE365" s="10" t="e">
        <f t="shared" si="27"/>
        <v>#REF!</v>
      </c>
      <c r="AF365" s="17"/>
      <c r="AG365" s="18" t="e">
        <f t="shared" si="28"/>
        <v>#REF!</v>
      </c>
      <c r="AH365" s="10">
        <f t="shared" si="29"/>
        <v>0</v>
      </c>
      <c r="AI365" s="18" t="e">
        <f t="shared" si="30"/>
        <v>#REF!</v>
      </c>
    </row>
    <row r="366" spans="1:35" s="20" customFormat="1" ht="15.75" customHeight="1">
      <c r="A366" s="31"/>
      <c r="B366" s="31"/>
      <c r="C366" s="94"/>
      <c r="D366" s="94"/>
      <c r="E366" s="94"/>
      <c r="F366" s="149"/>
      <c r="G366" s="14">
        <v>9</v>
      </c>
      <c r="H366" s="15">
        <v>2018</v>
      </c>
      <c r="I366" s="200">
        <v>2019</v>
      </c>
      <c r="J366" s="200">
        <v>2019</v>
      </c>
      <c r="K366" s="24" t="e">
        <f>#REF!</f>
        <v>#REF!</v>
      </c>
      <c r="L366" s="17">
        <f t="shared" si="21"/>
        <v>0</v>
      </c>
      <c r="M366" s="10" t="e">
        <f t="shared" si="21"/>
        <v>#REF!</v>
      </c>
      <c r="N366" s="10">
        <f t="shared" si="21"/>
        <v>0</v>
      </c>
      <c r="O366" s="18" t="e">
        <f t="shared" si="22"/>
        <v>#REF!</v>
      </c>
      <c r="P366" s="19" t="e">
        <f t="shared" si="23"/>
        <v>#REF!</v>
      </c>
      <c r="Q366" s="20" t="e">
        <f>P366*#REF!</f>
        <v>#REF!</v>
      </c>
      <c r="R366" s="20" t="e">
        <f t="shared" si="24"/>
        <v>#REF!</v>
      </c>
      <c r="S366" s="20" t="e">
        <f>R366*#REF!</f>
        <v>#REF!</v>
      </c>
      <c r="T366" s="21" t="e">
        <f>R366*#REF!*#REF!</f>
        <v>#REF!</v>
      </c>
      <c r="U366" s="17"/>
      <c r="V366" s="10"/>
      <c r="W366" s="21" t="e">
        <f>#REF!</f>
        <v>#REF!</v>
      </c>
      <c r="X366" s="10"/>
      <c r="Y366" s="10">
        <f t="shared" si="35"/>
        <v>0</v>
      </c>
      <c r="Z366" s="10">
        <f t="shared" si="35"/>
        <v>0</v>
      </c>
      <c r="AA366" s="10" t="s">
        <v>220</v>
      </c>
      <c r="AB366" s="22">
        <f t="shared" si="32"/>
        <v>68.144867662856086</v>
      </c>
      <c r="AC366" s="10" t="e">
        <f t="shared" si="31"/>
        <v>#REF!</v>
      </c>
      <c r="AD366" s="10">
        <f t="shared" si="26"/>
        <v>0</v>
      </c>
      <c r="AE366" s="10" t="e">
        <f t="shared" si="27"/>
        <v>#REF!</v>
      </c>
      <c r="AF366" s="17"/>
      <c r="AG366" s="18" t="e">
        <f t="shared" si="28"/>
        <v>#REF!</v>
      </c>
      <c r="AH366" s="10">
        <f t="shared" si="29"/>
        <v>0</v>
      </c>
      <c r="AI366" s="18" t="e">
        <f t="shared" si="30"/>
        <v>#REF!</v>
      </c>
    </row>
    <row r="367" spans="1:35" s="20" customFormat="1" ht="15.75" customHeight="1">
      <c r="A367" s="31"/>
      <c r="B367" s="31"/>
      <c r="C367" s="94"/>
      <c r="D367" s="94"/>
      <c r="E367" s="94"/>
      <c r="F367" s="149"/>
      <c r="G367" s="14">
        <v>10</v>
      </c>
      <c r="H367" s="15">
        <v>2018</v>
      </c>
      <c r="I367" s="200">
        <v>2019</v>
      </c>
      <c r="J367" s="200">
        <v>2019</v>
      </c>
      <c r="K367" s="24" t="e">
        <f>#REF!</f>
        <v>#REF!</v>
      </c>
      <c r="L367" s="17">
        <f t="shared" si="21"/>
        <v>0</v>
      </c>
      <c r="M367" s="10" t="e">
        <f t="shared" si="21"/>
        <v>#REF!</v>
      </c>
      <c r="N367" s="10">
        <f t="shared" si="21"/>
        <v>0</v>
      </c>
      <c r="O367" s="18" t="e">
        <f t="shared" si="22"/>
        <v>#REF!</v>
      </c>
      <c r="P367" s="19" t="e">
        <f t="shared" si="23"/>
        <v>#REF!</v>
      </c>
      <c r="Q367" s="20" t="e">
        <f>P367*#REF!</f>
        <v>#REF!</v>
      </c>
      <c r="R367" s="20" t="e">
        <f t="shared" si="24"/>
        <v>#REF!</v>
      </c>
      <c r="S367" s="20" t="e">
        <f>R367*#REF!</f>
        <v>#REF!</v>
      </c>
      <c r="T367" s="21" t="e">
        <f>R367*#REF!*#REF!</f>
        <v>#REF!</v>
      </c>
      <c r="U367" s="17"/>
      <c r="V367" s="10"/>
      <c r="W367" s="21" t="e">
        <f>#REF!</f>
        <v>#REF!</v>
      </c>
      <c r="X367" s="10"/>
      <c r="Y367" s="10">
        <f t="shared" si="35"/>
        <v>0</v>
      </c>
      <c r="Z367" s="10">
        <f t="shared" si="35"/>
        <v>0</v>
      </c>
      <c r="AA367" s="10" t="s">
        <v>220</v>
      </c>
      <c r="AB367" s="22">
        <f t="shared" si="32"/>
        <v>68.144867662856086</v>
      </c>
      <c r="AC367" s="10" t="e">
        <f t="shared" si="31"/>
        <v>#REF!</v>
      </c>
      <c r="AD367" s="10">
        <f t="shared" si="26"/>
        <v>0</v>
      </c>
      <c r="AE367" s="10" t="e">
        <f t="shared" si="27"/>
        <v>#REF!</v>
      </c>
      <c r="AF367" s="17"/>
      <c r="AG367" s="18" t="e">
        <f t="shared" si="28"/>
        <v>#REF!</v>
      </c>
      <c r="AH367" s="10">
        <f t="shared" si="29"/>
        <v>0</v>
      </c>
      <c r="AI367" s="18" t="e">
        <f t="shared" si="30"/>
        <v>#REF!</v>
      </c>
    </row>
    <row r="368" spans="1:35" s="20" customFormat="1" ht="15.75" customHeight="1">
      <c r="A368" s="31"/>
      <c r="B368" s="31"/>
      <c r="C368" s="94"/>
      <c r="D368" s="94"/>
      <c r="E368" s="94"/>
      <c r="F368" s="149"/>
      <c r="G368" s="14">
        <v>11</v>
      </c>
      <c r="H368" s="15">
        <v>2018</v>
      </c>
      <c r="I368" s="200">
        <v>2019</v>
      </c>
      <c r="J368" s="200">
        <v>2019</v>
      </c>
      <c r="K368" s="24" t="e">
        <f>#REF!</f>
        <v>#REF!</v>
      </c>
      <c r="L368" s="17">
        <f t="shared" si="21"/>
        <v>0</v>
      </c>
      <c r="M368" s="10" t="e">
        <f t="shared" si="21"/>
        <v>#REF!</v>
      </c>
      <c r="N368" s="10">
        <f t="shared" si="21"/>
        <v>0</v>
      </c>
      <c r="O368" s="18" t="e">
        <f t="shared" si="22"/>
        <v>#REF!</v>
      </c>
      <c r="P368" s="19" t="e">
        <f t="shared" si="23"/>
        <v>#REF!</v>
      </c>
      <c r="Q368" s="20" t="e">
        <f>P368*#REF!</f>
        <v>#REF!</v>
      </c>
      <c r="R368" s="20" t="e">
        <f t="shared" si="24"/>
        <v>#REF!</v>
      </c>
      <c r="S368" s="20" t="e">
        <f>R368*#REF!</f>
        <v>#REF!</v>
      </c>
      <c r="T368" s="21" t="e">
        <f>R368*#REF!*#REF!</f>
        <v>#REF!</v>
      </c>
      <c r="U368" s="17"/>
      <c r="V368" s="10"/>
      <c r="W368" s="21" t="e">
        <f>#REF!</f>
        <v>#REF!</v>
      </c>
      <c r="X368" s="10"/>
      <c r="Y368" s="10">
        <f t="shared" si="35"/>
        <v>0</v>
      </c>
      <c r="Z368" s="10">
        <f t="shared" si="35"/>
        <v>0</v>
      </c>
      <c r="AA368" s="10" t="s">
        <v>220</v>
      </c>
      <c r="AB368" s="22">
        <f t="shared" si="32"/>
        <v>68.144867662856086</v>
      </c>
      <c r="AC368" s="10" t="e">
        <f t="shared" si="31"/>
        <v>#REF!</v>
      </c>
      <c r="AD368" s="10">
        <f t="shared" si="26"/>
        <v>0</v>
      </c>
      <c r="AE368" s="10" t="e">
        <f t="shared" si="27"/>
        <v>#REF!</v>
      </c>
      <c r="AF368" s="17"/>
      <c r="AG368" s="18" t="e">
        <f t="shared" si="28"/>
        <v>#REF!</v>
      </c>
      <c r="AH368" s="10">
        <f t="shared" si="29"/>
        <v>0</v>
      </c>
      <c r="AI368" s="18" t="e">
        <f t="shared" si="30"/>
        <v>#REF!</v>
      </c>
    </row>
    <row r="369" spans="1:35" s="20" customFormat="1" ht="15.75" customHeight="1">
      <c r="A369" s="31"/>
      <c r="B369" s="31"/>
      <c r="C369" s="94"/>
      <c r="D369" s="94"/>
      <c r="E369" s="94"/>
      <c r="F369" s="149"/>
      <c r="G369" s="14">
        <v>12</v>
      </c>
      <c r="H369" s="15">
        <v>2018</v>
      </c>
      <c r="I369" s="200">
        <v>2019</v>
      </c>
      <c r="J369" s="200">
        <v>2019</v>
      </c>
      <c r="K369" s="24" t="e">
        <f>#REF!</f>
        <v>#REF!</v>
      </c>
      <c r="L369" s="17">
        <f t="shared" si="21"/>
        <v>0</v>
      </c>
      <c r="M369" s="10" t="e">
        <f t="shared" si="21"/>
        <v>#REF!</v>
      </c>
      <c r="N369" s="10">
        <f t="shared" si="21"/>
        <v>0</v>
      </c>
      <c r="O369" s="18" t="e">
        <f t="shared" si="22"/>
        <v>#REF!</v>
      </c>
      <c r="P369" s="19" t="e">
        <f t="shared" si="23"/>
        <v>#REF!</v>
      </c>
      <c r="Q369" s="20" t="e">
        <f>P369*#REF!</f>
        <v>#REF!</v>
      </c>
      <c r="R369" s="20" t="e">
        <f t="shared" si="24"/>
        <v>#REF!</v>
      </c>
      <c r="S369" s="20" t="e">
        <f>R369*#REF!</f>
        <v>#REF!</v>
      </c>
      <c r="T369" s="21" t="e">
        <f>R369*#REF!*#REF!</f>
        <v>#REF!</v>
      </c>
      <c r="U369" s="17"/>
      <c r="V369" s="10"/>
      <c r="W369" s="21" t="e">
        <f>#REF!</f>
        <v>#REF!</v>
      </c>
      <c r="X369" s="10"/>
      <c r="Y369" s="10">
        <f t="shared" si="35"/>
        <v>0</v>
      </c>
      <c r="Z369" s="10">
        <f t="shared" si="35"/>
        <v>0</v>
      </c>
      <c r="AA369" s="10" t="s">
        <v>220</v>
      </c>
      <c r="AB369" s="22">
        <f t="shared" si="32"/>
        <v>68.144867662856086</v>
      </c>
      <c r="AC369" s="10" t="e">
        <f t="shared" si="31"/>
        <v>#REF!</v>
      </c>
      <c r="AD369" s="10">
        <f t="shared" si="26"/>
        <v>0</v>
      </c>
      <c r="AE369" s="10" t="e">
        <f t="shared" si="27"/>
        <v>#REF!</v>
      </c>
      <c r="AF369" s="17"/>
      <c r="AG369" s="18" t="e">
        <f t="shared" si="28"/>
        <v>#REF!</v>
      </c>
      <c r="AH369" s="10">
        <f t="shared" si="29"/>
        <v>0</v>
      </c>
      <c r="AI369" s="18" t="e">
        <f t="shared" si="30"/>
        <v>#REF!</v>
      </c>
    </row>
    <row r="370" spans="1:35" s="20" customFormat="1" ht="15.75" customHeight="1">
      <c r="A370" s="31"/>
      <c r="B370" s="31"/>
      <c r="C370" s="94"/>
      <c r="D370" s="94"/>
      <c r="E370" s="94"/>
      <c r="F370" s="149"/>
      <c r="G370" s="14">
        <v>1</v>
      </c>
      <c r="H370" s="15">
        <v>2019</v>
      </c>
      <c r="I370" s="200">
        <v>2019</v>
      </c>
      <c r="J370" s="200">
        <v>2019</v>
      </c>
      <c r="K370" s="24" t="e">
        <f>#REF!</f>
        <v>#REF!</v>
      </c>
      <c r="L370" s="17">
        <f t="shared" si="21"/>
        <v>0</v>
      </c>
      <c r="M370" s="10" t="e">
        <f t="shared" si="21"/>
        <v>#REF!</v>
      </c>
      <c r="N370" s="10">
        <f t="shared" si="21"/>
        <v>0</v>
      </c>
      <c r="O370" s="18" t="e">
        <f t="shared" si="22"/>
        <v>#REF!</v>
      </c>
      <c r="P370" s="19" t="e">
        <f t="shared" si="23"/>
        <v>#REF!</v>
      </c>
      <c r="Q370" s="20" t="e">
        <f>P370*#REF!</f>
        <v>#REF!</v>
      </c>
      <c r="R370" s="20" t="e">
        <f t="shared" si="24"/>
        <v>#REF!</v>
      </c>
      <c r="S370" s="20" t="e">
        <f>R370*#REF!</f>
        <v>#REF!</v>
      </c>
      <c r="T370" s="21" t="e">
        <f>R370*#REF!*#REF!</f>
        <v>#REF!</v>
      </c>
      <c r="U370" s="17"/>
      <c r="V370" s="10"/>
      <c r="W370" s="21" t="e">
        <f>#REF!</f>
        <v>#REF!</v>
      </c>
      <c r="X370" s="10"/>
      <c r="Y370" s="10">
        <f t="shared" si="35"/>
        <v>0</v>
      </c>
      <c r="Z370" s="10">
        <f t="shared" si="35"/>
        <v>0</v>
      </c>
      <c r="AA370" s="10" t="s">
        <v>220</v>
      </c>
      <c r="AB370" s="22">
        <f t="shared" si="32"/>
        <v>70.529938031056048</v>
      </c>
      <c r="AC370" s="10" t="e">
        <f t="shared" si="31"/>
        <v>#REF!</v>
      </c>
      <c r="AD370" s="10">
        <f t="shared" si="26"/>
        <v>0</v>
      </c>
      <c r="AE370" s="10" t="e">
        <f t="shared" si="27"/>
        <v>#REF!</v>
      </c>
      <c r="AF370" s="17"/>
      <c r="AG370" s="18" t="e">
        <f t="shared" si="28"/>
        <v>#REF!</v>
      </c>
      <c r="AH370" s="10">
        <f t="shared" si="29"/>
        <v>0</v>
      </c>
      <c r="AI370" s="18" t="e">
        <f t="shared" si="30"/>
        <v>#REF!</v>
      </c>
    </row>
    <row r="371" spans="1:35" s="20" customFormat="1" ht="15.75" customHeight="1">
      <c r="A371" s="31"/>
      <c r="B371" s="31"/>
      <c r="C371" s="94"/>
      <c r="D371" s="94"/>
      <c r="E371" s="94"/>
      <c r="F371" s="149"/>
      <c r="G371" s="14">
        <v>2</v>
      </c>
      <c r="H371" s="15">
        <v>2019</v>
      </c>
      <c r="I371" s="200">
        <v>2019</v>
      </c>
      <c r="J371" s="200">
        <v>2019</v>
      </c>
      <c r="K371" s="24" t="e">
        <f>#REF!</f>
        <v>#REF!</v>
      </c>
      <c r="L371" s="17">
        <f t="shared" si="21"/>
        <v>0</v>
      </c>
      <c r="M371" s="10" t="e">
        <f t="shared" si="21"/>
        <v>#REF!</v>
      </c>
      <c r="N371" s="10">
        <f t="shared" si="21"/>
        <v>0</v>
      </c>
      <c r="O371" s="18" t="e">
        <f t="shared" si="22"/>
        <v>#REF!</v>
      </c>
      <c r="P371" s="19" t="e">
        <f t="shared" si="23"/>
        <v>#REF!</v>
      </c>
      <c r="Q371" s="20" t="e">
        <f>P371*#REF!</f>
        <v>#REF!</v>
      </c>
      <c r="R371" s="20" t="e">
        <f t="shared" si="24"/>
        <v>#REF!</v>
      </c>
      <c r="S371" s="20" t="e">
        <f>R371*#REF!</f>
        <v>#REF!</v>
      </c>
      <c r="T371" s="21" t="e">
        <f>R371*#REF!*#REF!</f>
        <v>#REF!</v>
      </c>
      <c r="U371" s="17"/>
      <c r="V371" s="10"/>
      <c r="W371" s="21" t="e">
        <f>#REF!</f>
        <v>#REF!</v>
      </c>
      <c r="X371" s="10"/>
      <c r="Y371" s="10">
        <f t="shared" si="35"/>
        <v>0</v>
      </c>
      <c r="Z371" s="10">
        <f t="shared" si="35"/>
        <v>0</v>
      </c>
      <c r="AA371" s="10" t="s">
        <v>220</v>
      </c>
      <c r="AB371" s="22">
        <f t="shared" si="32"/>
        <v>70.529938031056048</v>
      </c>
      <c r="AC371" s="10" t="e">
        <f t="shared" si="31"/>
        <v>#REF!</v>
      </c>
      <c r="AD371" s="10">
        <f t="shared" si="26"/>
        <v>0</v>
      </c>
      <c r="AE371" s="10" t="e">
        <f t="shared" si="27"/>
        <v>#REF!</v>
      </c>
      <c r="AF371" s="17"/>
      <c r="AG371" s="18" t="e">
        <f t="shared" si="28"/>
        <v>#REF!</v>
      </c>
      <c r="AH371" s="10">
        <f t="shared" si="29"/>
        <v>0</v>
      </c>
      <c r="AI371" s="18" t="e">
        <f t="shared" si="30"/>
        <v>#REF!</v>
      </c>
    </row>
    <row r="372" spans="1:35" s="20" customFormat="1">
      <c r="A372" s="31"/>
      <c r="B372" s="31"/>
      <c r="C372" s="94"/>
      <c r="D372" s="94"/>
      <c r="E372" s="94"/>
      <c r="F372" s="149"/>
      <c r="G372" s="14">
        <v>3</v>
      </c>
      <c r="H372" s="15">
        <v>2019</v>
      </c>
      <c r="I372" s="200">
        <v>2019</v>
      </c>
      <c r="J372" s="200">
        <v>2019</v>
      </c>
      <c r="K372" s="24" t="e">
        <f>#REF!</f>
        <v>#REF!</v>
      </c>
      <c r="L372" s="17">
        <f t="shared" si="21"/>
        <v>0</v>
      </c>
      <c r="M372" s="10" t="e">
        <f t="shared" si="21"/>
        <v>#REF!</v>
      </c>
      <c r="N372" s="10">
        <f t="shared" si="21"/>
        <v>0</v>
      </c>
      <c r="O372" s="18" t="e">
        <f t="shared" si="22"/>
        <v>#REF!</v>
      </c>
      <c r="P372" s="19" t="e">
        <f t="shared" si="23"/>
        <v>#REF!</v>
      </c>
      <c r="Q372" s="20" t="e">
        <f>P372*#REF!</f>
        <v>#REF!</v>
      </c>
      <c r="R372" s="20" t="e">
        <f t="shared" si="24"/>
        <v>#REF!</v>
      </c>
      <c r="S372" s="20" t="e">
        <f>R372*#REF!</f>
        <v>#REF!</v>
      </c>
      <c r="T372" s="21" t="e">
        <f>R372*#REF!*#REF!</f>
        <v>#REF!</v>
      </c>
      <c r="U372" s="17"/>
      <c r="V372" s="10"/>
      <c r="W372" s="21" t="e">
        <f>#REF!</f>
        <v>#REF!</v>
      </c>
      <c r="X372" s="10"/>
      <c r="Y372" s="10">
        <f t="shared" si="35"/>
        <v>0</v>
      </c>
      <c r="Z372" s="10">
        <f t="shared" si="35"/>
        <v>0</v>
      </c>
      <c r="AA372" s="10" t="s">
        <v>220</v>
      </c>
      <c r="AB372" s="22">
        <f t="shared" si="32"/>
        <v>70.529938031056048</v>
      </c>
      <c r="AC372" s="10" t="e">
        <f t="shared" si="31"/>
        <v>#REF!</v>
      </c>
      <c r="AD372" s="10">
        <f t="shared" si="26"/>
        <v>0</v>
      </c>
      <c r="AE372" s="10" t="e">
        <f t="shared" si="27"/>
        <v>#REF!</v>
      </c>
      <c r="AF372" s="17"/>
      <c r="AG372" s="18" t="e">
        <f t="shared" si="28"/>
        <v>#REF!</v>
      </c>
      <c r="AH372" s="10">
        <f t="shared" si="29"/>
        <v>0</v>
      </c>
      <c r="AI372" s="18" t="e">
        <f t="shared" si="30"/>
        <v>#REF!</v>
      </c>
    </row>
    <row r="373" spans="1:35" s="20" customFormat="1">
      <c r="A373" s="31"/>
      <c r="B373" s="31"/>
      <c r="C373" s="94"/>
      <c r="D373" s="94"/>
      <c r="E373" s="94"/>
      <c r="F373" s="149"/>
      <c r="G373" s="14">
        <v>4</v>
      </c>
      <c r="H373" s="15">
        <v>2019</v>
      </c>
      <c r="I373" s="200">
        <v>2019</v>
      </c>
      <c r="J373" s="200">
        <v>2020</v>
      </c>
      <c r="K373" s="24" t="e">
        <f>#REF!</f>
        <v>#REF!</v>
      </c>
      <c r="L373" s="17">
        <f t="shared" si="21"/>
        <v>0</v>
      </c>
      <c r="M373" s="10" t="e">
        <f t="shared" si="21"/>
        <v>#REF!</v>
      </c>
      <c r="N373" s="10">
        <f t="shared" si="21"/>
        <v>0</v>
      </c>
      <c r="O373" s="18" t="e">
        <f t="shared" si="22"/>
        <v>#REF!</v>
      </c>
      <c r="P373" s="19" t="e">
        <f t="shared" si="23"/>
        <v>#REF!</v>
      </c>
      <c r="Q373" s="20" t="e">
        <f>P373*#REF!</f>
        <v>#REF!</v>
      </c>
      <c r="R373" s="20" t="e">
        <f t="shared" si="24"/>
        <v>#REF!</v>
      </c>
      <c r="S373" s="20" t="e">
        <f>R373*#REF!</f>
        <v>#REF!</v>
      </c>
      <c r="T373" s="21" t="e">
        <f>R373*#REF!*#REF!</f>
        <v>#REF!</v>
      </c>
      <c r="U373" s="17"/>
      <c r="V373" s="10"/>
      <c r="W373" s="21" t="e">
        <f>#REF!</f>
        <v>#REF!</v>
      </c>
      <c r="X373" s="10"/>
      <c r="Y373" s="10">
        <f t="shared" si="35"/>
        <v>0</v>
      </c>
      <c r="Z373" s="10">
        <f t="shared" si="35"/>
        <v>0</v>
      </c>
      <c r="AA373" s="10" t="s">
        <v>220</v>
      </c>
      <c r="AB373" s="22">
        <f t="shared" si="32"/>
        <v>70.529938031056048</v>
      </c>
      <c r="AC373" s="10" t="e">
        <f t="shared" si="31"/>
        <v>#REF!</v>
      </c>
      <c r="AD373" s="10">
        <f t="shared" si="26"/>
        <v>0</v>
      </c>
      <c r="AE373" s="10" t="e">
        <f t="shared" si="27"/>
        <v>#REF!</v>
      </c>
      <c r="AF373" s="17"/>
      <c r="AG373" s="18" t="e">
        <f t="shared" si="28"/>
        <v>#REF!</v>
      </c>
      <c r="AH373" s="10">
        <f t="shared" si="29"/>
        <v>0</v>
      </c>
      <c r="AI373" s="18" t="e">
        <f t="shared" si="30"/>
        <v>#REF!</v>
      </c>
    </row>
    <row r="374" spans="1:35" s="20" customFormat="1">
      <c r="A374" s="31"/>
      <c r="B374" s="31"/>
      <c r="C374" s="94"/>
      <c r="D374" s="94"/>
      <c r="E374" s="94"/>
      <c r="F374" s="149"/>
      <c r="G374" s="14">
        <v>5</v>
      </c>
      <c r="H374" s="15">
        <v>2019</v>
      </c>
      <c r="I374" s="200">
        <v>2019</v>
      </c>
      <c r="J374" s="200">
        <v>2020</v>
      </c>
      <c r="K374" s="24" t="e">
        <f>#REF!</f>
        <v>#REF!</v>
      </c>
      <c r="L374" s="17">
        <f t="shared" si="21"/>
        <v>0</v>
      </c>
      <c r="M374" s="10" t="e">
        <f t="shared" si="21"/>
        <v>#REF!</v>
      </c>
      <c r="N374" s="10">
        <f t="shared" si="21"/>
        <v>0</v>
      </c>
      <c r="O374" s="18" t="e">
        <f t="shared" si="22"/>
        <v>#REF!</v>
      </c>
      <c r="P374" s="19" t="e">
        <f t="shared" si="23"/>
        <v>#REF!</v>
      </c>
      <c r="Q374" s="20" t="e">
        <f>P374*#REF!</f>
        <v>#REF!</v>
      </c>
      <c r="R374" s="20" t="e">
        <f t="shared" si="24"/>
        <v>#REF!</v>
      </c>
      <c r="S374" s="20" t="e">
        <f>R374*#REF!</f>
        <v>#REF!</v>
      </c>
      <c r="T374" s="21" t="e">
        <f>R374*#REF!*#REF!</f>
        <v>#REF!</v>
      </c>
      <c r="U374" s="17"/>
      <c r="V374" s="10"/>
      <c r="W374" s="21" t="e">
        <f>#REF!</f>
        <v>#REF!</v>
      </c>
      <c r="X374" s="10"/>
      <c r="Y374" s="10">
        <f t="shared" si="35"/>
        <v>0</v>
      </c>
      <c r="Z374" s="10">
        <f t="shared" si="35"/>
        <v>0</v>
      </c>
      <c r="AA374" s="10" t="s">
        <v>220</v>
      </c>
      <c r="AB374" s="22">
        <f t="shared" si="32"/>
        <v>70.529938031056048</v>
      </c>
      <c r="AC374" s="10" t="e">
        <f t="shared" si="31"/>
        <v>#REF!</v>
      </c>
      <c r="AD374" s="10">
        <f t="shared" si="26"/>
        <v>0</v>
      </c>
      <c r="AE374" s="10" t="e">
        <f t="shared" si="27"/>
        <v>#REF!</v>
      </c>
      <c r="AF374" s="17"/>
      <c r="AG374" s="18" t="e">
        <f t="shared" si="28"/>
        <v>#REF!</v>
      </c>
      <c r="AH374" s="10">
        <f t="shared" si="29"/>
        <v>0</v>
      </c>
      <c r="AI374" s="18" t="e">
        <f t="shared" si="30"/>
        <v>#REF!</v>
      </c>
    </row>
    <row r="375" spans="1:35" s="20" customFormat="1">
      <c r="A375" s="31"/>
      <c r="B375" s="31"/>
      <c r="C375" s="94"/>
      <c r="D375" s="94"/>
      <c r="E375" s="94"/>
      <c r="F375" s="149"/>
      <c r="G375" s="14">
        <v>6</v>
      </c>
      <c r="H375" s="15">
        <v>2019</v>
      </c>
      <c r="I375" s="200">
        <v>2019</v>
      </c>
      <c r="J375" s="200">
        <v>2020</v>
      </c>
      <c r="K375" s="24" t="e">
        <f>#REF!</f>
        <v>#REF!</v>
      </c>
      <c r="L375" s="17">
        <f t="shared" si="21"/>
        <v>0</v>
      </c>
      <c r="M375" s="10" t="e">
        <f t="shared" si="21"/>
        <v>#REF!</v>
      </c>
      <c r="N375" s="10">
        <f t="shared" si="21"/>
        <v>0</v>
      </c>
      <c r="O375" s="18" t="e">
        <f t="shared" si="22"/>
        <v>#REF!</v>
      </c>
      <c r="P375" s="19" t="e">
        <f t="shared" si="23"/>
        <v>#REF!</v>
      </c>
      <c r="Q375" s="20" t="e">
        <f>P375*#REF!</f>
        <v>#REF!</v>
      </c>
      <c r="R375" s="20" t="e">
        <f t="shared" si="24"/>
        <v>#REF!</v>
      </c>
      <c r="S375" s="20" t="e">
        <f>R375*#REF!</f>
        <v>#REF!</v>
      </c>
      <c r="T375" s="21" t="e">
        <f>R375*#REF!*#REF!</f>
        <v>#REF!</v>
      </c>
      <c r="U375" s="17"/>
      <c r="V375" s="10"/>
      <c r="W375" s="21" t="e">
        <f>#REF!</f>
        <v>#REF!</v>
      </c>
      <c r="X375" s="10"/>
      <c r="Y375" s="10">
        <f t="shared" si="35"/>
        <v>0</v>
      </c>
      <c r="Z375" s="10">
        <f t="shared" si="35"/>
        <v>0</v>
      </c>
      <c r="AA375" s="10" t="s">
        <v>220</v>
      </c>
      <c r="AB375" s="22">
        <f t="shared" si="32"/>
        <v>70.529938031056048</v>
      </c>
      <c r="AC375" s="10" t="e">
        <f t="shared" si="31"/>
        <v>#REF!</v>
      </c>
      <c r="AD375" s="10">
        <f t="shared" si="26"/>
        <v>0</v>
      </c>
      <c r="AE375" s="10" t="e">
        <f t="shared" si="27"/>
        <v>#REF!</v>
      </c>
      <c r="AF375" s="17"/>
      <c r="AG375" s="18" t="e">
        <f t="shared" si="28"/>
        <v>#REF!</v>
      </c>
      <c r="AH375" s="10">
        <f t="shared" si="29"/>
        <v>0</v>
      </c>
      <c r="AI375" s="18" t="e">
        <f t="shared" si="30"/>
        <v>#REF!</v>
      </c>
    </row>
    <row r="376" spans="1:35" s="20" customFormat="1">
      <c r="A376" s="31"/>
      <c r="B376" s="31"/>
      <c r="C376" s="94"/>
      <c r="D376" s="94"/>
      <c r="E376" s="94"/>
      <c r="F376" s="149"/>
      <c r="G376" s="14">
        <v>7</v>
      </c>
      <c r="H376" s="15">
        <v>2019</v>
      </c>
      <c r="I376" s="200">
        <v>2020</v>
      </c>
      <c r="J376" s="200">
        <v>2020</v>
      </c>
      <c r="K376" s="24" t="e">
        <f>#REF!</f>
        <v>#REF!</v>
      </c>
      <c r="L376" s="17">
        <f t="shared" si="21"/>
        <v>0</v>
      </c>
      <c r="M376" s="10" t="e">
        <f t="shared" si="21"/>
        <v>#REF!</v>
      </c>
      <c r="N376" s="10">
        <f t="shared" si="21"/>
        <v>0</v>
      </c>
      <c r="O376" s="18" t="e">
        <f t="shared" si="22"/>
        <v>#REF!</v>
      </c>
      <c r="P376" s="19" t="e">
        <f t="shared" si="23"/>
        <v>#REF!</v>
      </c>
      <c r="Q376" s="20" t="e">
        <f>P376*#REF!</f>
        <v>#REF!</v>
      </c>
      <c r="R376" s="20" t="e">
        <f t="shared" si="24"/>
        <v>#REF!</v>
      </c>
      <c r="S376" s="20" t="e">
        <f>R376*#REF!</f>
        <v>#REF!</v>
      </c>
      <c r="T376" s="21" t="e">
        <f>R376*#REF!*#REF!</f>
        <v>#REF!</v>
      </c>
      <c r="U376" s="17"/>
      <c r="V376" s="10"/>
      <c r="W376" s="21" t="e">
        <f>#REF!</f>
        <v>#REF!</v>
      </c>
      <c r="X376" s="10"/>
      <c r="Y376" s="10">
        <f t="shared" si="35"/>
        <v>0</v>
      </c>
      <c r="Z376" s="10">
        <f t="shared" si="35"/>
        <v>0</v>
      </c>
      <c r="AA376" s="10" t="s">
        <v>220</v>
      </c>
      <c r="AB376" s="22">
        <f t="shared" si="32"/>
        <v>70.529938031056048</v>
      </c>
      <c r="AC376" s="10" t="e">
        <f t="shared" si="31"/>
        <v>#REF!</v>
      </c>
      <c r="AD376" s="10">
        <f t="shared" si="26"/>
        <v>0</v>
      </c>
      <c r="AE376" s="10" t="e">
        <f t="shared" si="27"/>
        <v>#REF!</v>
      </c>
      <c r="AF376" s="17"/>
      <c r="AG376" s="18" t="e">
        <f t="shared" si="28"/>
        <v>#REF!</v>
      </c>
      <c r="AH376" s="10">
        <f t="shared" si="29"/>
        <v>0</v>
      </c>
      <c r="AI376" s="18" t="e">
        <f t="shared" si="30"/>
        <v>#REF!</v>
      </c>
    </row>
    <row r="377" spans="1:35" s="20" customFormat="1">
      <c r="A377" s="31"/>
      <c r="B377" s="31"/>
      <c r="C377" s="94"/>
      <c r="D377" s="94"/>
      <c r="E377" s="94"/>
      <c r="F377" s="149"/>
      <c r="G377" s="14">
        <v>8</v>
      </c>
      <c r="H377" s="15">
        <v>2019</v>
      </c>
      <c r="I377" s="200">
        <v>2020</v>
      </c>
      <c r="J377" s="200">
        <v>2020</v>
      </c>
      <c r="K377" s="24" t="e">
        <f>#REF!</f>
        <v>#REF!</v>
      </c>
      <c r="L377" s="17">
        <f t="shared" si="21"/>
        <v>0</v>
      </c>
      <c r="M377" s="10" t="e">
        <f t="shared" si="21"/>
        <v>#REF!</v>
      </c>
      <c r="N377" s="10">
        <f t="shared" si="21"/>
        <v>0</v>
      </c>
      <c r="O377" s="18" t="e">
        <f t="shared" si="22"/>
        <v>#REF!</v>
      </c>
      <c r="P377" s="19" t="e">
        <f t="shared" si="23"/>
        <v>#REF!</v>
      </c>
      <c r="Q377" s="20" t="e">
        <f>P377*#REF!</f>
        <v>#REF!</v>
      </c>
      <c r="R377" s="20" t="e">
        <f t="shared" si="24"/>
        <v>#REF!</v>
      </c>
      <c r="S377" s="20" t="e">
        <f>R377*#REF!</f>
        <v>#REF!</v>
      </c>
      <c r="T377" s="21" t="e">
        <f>R377*#REF!*#REF!</f>
        <v>#REF!</v>
      </c>
      <c r="U377" s="17"/>
      <c r="V377" s="10"/>
      <c r="W377" s="21" t="e">
        <f>#REF!</f>
        <v>#REF!</v>
      </c>
      <c r="X377" s="10"/>
      <c r="Y377" s="10">
        <f t="shared" si="35"/>
        <v>0</v>
      </c>
      <c r="Z377" s="10">
        <f t="shared" si="35"/>
        <v>0</v>
      </c>
      <c r="AA377" s="10" t="s">
        <v>220</v>
      </c>
      <c r="AB377" s="22">
        <f t="shared" si="32"/>
        <v>70.529938031056048</v>
      </c>
      <c r="AC377" s="10" t="e">
        <f t="shared" si="31"/>
        <v>#REF!</v>
      </c>
      <c r="AD377" s="10">
        <f t="shared" si="26"/>
        <v>0</v>
      </c>
      <c r="AE377" s="10" t="e">
        <f t="shared" si="27"/>
        <v>#REF!</v>
      </c>
      <c r="AF377" s="17"/>
      <c r="AG377" s="18" t="e">
        <f t="shared" si="28"/>
        <v>#REF!</v>
      </c>
      <c r="AH377" s="10">
        <f t="shared" si="29"/>
        <v>0</v>
      </c>
      <c r="AI377" s="18" t="e">
        <f t="shared" si="30"/>
        <v>#REF!</v>
      </c>
    </row>
    <row r="378" spans="1:35" s="20" customFormat="1">
      <c r="A378" s="31"/>
      <c r="B378" s="31"/>
      <c r="C378" s="94"/>
      <c r="D378" s="94"/>
      <c r="E378" s="94"/>
      <c r="F378" s="149"/>
      <c r="G378" s="14">
        <v>9</v>
      </c>
      <c r="H378" s="15">
        <v>2019</v>
      </c>
      <c r="I378" s="200">
        <v>2020</v>
      </c>
      <c r="J378" s="200">
        <v>2020</v>
      </c>
      <c r="K378" s="24" t="e">
        <f>#REF!</f>
        <v>#REF!</v>
      </c>
      <c r="L378" s="17">
        <f t="shared" ref="L378:N441" si="36">AF378</f>
        <v>0</v>
      </c>
      <c r="M378" s="10" t="e">
        <f t="shared" si="36"/>
        <v>#REF!</v>
      </c>
      <c r="N378" s="10">
        <f t="shared" si="36"/>
        <v>0</v>
      </c>
      <c r="O378" s="18" t="e">
        <f t="shared" ref="O378:O441" si="37">N378+M378</f>
        <v>#REF!</v>
      </c>
      <c r="P378" s="19" t="e">
        <f t="shared" ref="P378:P441" si="38">O378</f>
        <v>#REF!</v>
      </c>
      <c r="Q378" s="20" t="e">
        <f>P378*#REF!</f>
        <v>#REF!</v>
      </c>
      <c r="R378" s="20" t="e">
        <f t="shared" ref="R378:R441" si="39">U378+W378</f>
        <v>#REF!</v>
      </c>
      <c r="S378" s="20" t="e">
        <f>R378*#REF!</f>
        <v>#REF!</v>
      </c>
      <c r="T378" s="21" t="e">
        <f>R378*#REF!*#REF!</f>
        <v>#REF!</v>
      </c>
      <c r="U378" s="17"/>
      <c r="V378" s="10"/>
      <c r="W378" s="21" t="e">
        <f>#REF!</f>
        <v>#REF!</v>
      </c>
      <c r="X378" s="10"/>
      <c r="Y378" s="10">
        <f t="shared" ref="Y378:Z393" si="40">Y366*EXP(Y$20)</f>
        <v>0</v>
      </c>
      <c r="Z378" s="10">
        <f t="shared" si="40"/>
        <v>0</v>
      </c>
      <c r="AA378" s="10" t="s">
        <v>220</v>
      </c>
      <c r="AB378" s="22">
        <f t="shared" si="32"/>
        <v>70.529938031056048</v>
      </c>
      <c r="AC378" s="10" t="e">
        <f t="shared" si="31"/>
        <v>#REF!</v>
      </c>
      <c r="AD378" s="10">
        <f t="shared" ref="AD378:AD441" si="41">AD366*EXP(AD$20)</f>
        <v>0</v>
      </c>
      <c r="AE378" s="10" t="e">
        <f t="shared" ref="AE378:AE441" si="42">AC378+AD378</f>
        <v>#REF!</v>
      </c>
      <c r="AF378" s="17"/>
      <c r="AG378" s="18" t="e">
        <f t="shared" ref="AG378:AG441" si="43">AE378</f>
        <v>#REF!</v>
      </c>
      <c r="AH378" s="10">
        <f t="shared" ref="AH378:AH441" si="44">X378</f>
        <v>0</v>
      </c>
      <c r="AI378" s="18" t="e">
        <f t="shared" ref="AI378:AI441" si="45">AH378+AG378</f>
        <v>#REF!</v>
      </c>
    </row>
    <row r="379" spans="1:35" s="20" customFormat="1">
      <c r="A379" s="31"/>
      <c r="B379" s="31"/>
      <c r="C379" s="94"/>
      <c r="D379" s="94"/>
      <c r="E379" s="94"/>
      <c r="F379" s="149"/>
      <c r="G379" s="14">
        <v>10</v>
      </c>
      <c r="H379" s="15">
        <v>2019</v>
      </c>
      <c r="I379" s="200">
        <v>2020</v>
      </c>
      <c r="J379" s="200">
        <v>2020</v>
      </c>
      <c r="K379" s="24" t="e">
        <f>#REF!</f>
        <v>#REF!</v>
      </c>
      <c r="L379" s="17">
        <f t="shared" si="36"/>
        <v>0</v>
      </c>
      <c r="M379" s="10" t="e">
        <f t="shared" si="36"/>
        <v>#REF!</v>
      </c>
      <c r="N379" s="10">
        <f t="shared" si="36"/>
        <v>0</v>
      </c>
      <c r="O379" s="18" t="e">
        <f t="shared" si="37"/>
        <v>#REF!</v>
      </c>
      <c r="P379" s="19" t="e">
        <f t="shared" si="38"/>
        <v>#REF!</v>
      </c>
      <c r="Q379" s="20" t="e">
        <f>P379*#REF!</f>
        <v>#REF!</v>
      </c>
      <c r="R379" s="20" t="e">
        <f t="shared" si="39"/>
        <v>#REF!</v>
      </c>
      <c r="S379" s="20" t="e">
        <f>R379*#REF!</f>
        <v>#REF!</v>
      </c>
      <c r="T379" s="21" t="e">
        <f>R379*#REF!*#REF!</f>
        <v>#REF!</v>
      </c>
      <c r="U379" s="17"/>
      <c r="V379" s="10"/>
      <c r="W379" s="21" t="e">
        <f>#REF!</f>
        <v>#REF!</v>
      </c>
      <c r="X379" s="10"/>
      <c r="Y379" s="10">
        <f t="shared" si="40"/>
        <v>0</v>
      </c>
      <c r="Z379" s="10">
        <f t="shared" si="40"/>
        <v>0</v>
      </c>
      <c r="AA379" s="10" t="s">
        <v>220</v>
      </c>
      <c r="AB379" s="22">
        <f t="shared" si="32"/>
        <v>70.529938031056048</v>
      </c>
      <c r="AC379" s="10" t="e">
        <f t="shared" ref="AC379:AC442" si="46">W379*AB379</f>
        <v>#REF!</v>
      </c>
      <c r="AD379" s="10">
        <f t="shared" si="41"/>
        <v>0</v>
      </c>
      <c r="AE379" s="10" t="e">
        <f t="shared" si="42"/>
        <v>#REF!</v>
      </c>
      <c r="AF379" s="17"/>
      <c r="AG379" s="18" t="e">
        <f t="shared" si="43"/>
        <v>#REF!</v>
      </c>
      <c r="AH379" s="10">
        <f t="shared" si="44"/>
        <v>0</v>
      </c>
      <c r="AI379" s="18" t="e">
        <f t="shared" si="45"/>
        <v>#REF!</v>
      </c>
    </row>
    <row r="380" spans="1:35" s="20" customFormat="1">
      <c r="A380" s="31"/>
      <c r="B380" s="31"/>
      <c r="C380" s="94"/>
      <c r="D380" s="94"/>
      <c r="E380" s="94"/>
      <c r="F380" s="149"/>
      <c r="G380" s="14">
        <v>11</v>
      </c>
      <c r="H380" s="15">
        <v>2019</v>
      </c>
      <c r="I380" s="200">
        <v>2020</v>
      </c>
      <c r="J380" s="200">
        <v>2020</v>
      </c>
      <c r="K380" s="24" t="e">
        <f>#REF!</f>
        <v>#REF!</v>
      </c>
      <c r="L380" s="17">
        <f t="shared" si="36"/>
        <v>0</v>
      </c>
      <c r="M380" s="10" t="e">
        <f t="shared" si="36"/>
        <v>#REF!</v>
      </c>
      <c r="N380" s="10">
        <f t="shared" si="36"/>
        <v>0</v>
      </c>
      <c r="O380" s="18" t="e">
        <f t="shared" si="37"/>
        <v>#REF!</v>
      </c>
      <c r="P380" s="19" t="e">
        <f t="shared" si="38"/>
        <v>#REF!</v>
      </c>
      <c r="Q380" s="20" t="e">
        <f>P380*#REF!</f>
        <v>#REF!</v>
      </c>
      <c r="R380" s="20" t="e">
        <f t="shared" si="39"/>
        <v>#REF!</v>
      </c>
      <c r="S380" s="20" t="e">
        <f>R380*#REF!</f>
        <v>#REF!</v>
      </c>
      <c r="T380" s="21" t="e">
        <f>R380*#REF!*#REF!</f>
        <v>#REF!</v>
      </c>
      <c r="U380" s="17"/>
      <c r="V380" s="10"/>
      <c r="W380" s="21" t="e">
        <f>#REF!</f>
        <v>#REF!</v>
      </c>
      <c r="X380" s="10"/>
      <c r="Y380" s="10">
        <f t="shared" si="40"/>
        <v>0</v>
      </c>
      <c r="Z380" s="10">
        <f t="shared" si="40"/>
        <v>0</v>
      </c>
      <c r="AA380" s="10" t="s">
        <v>220</v>
      </c>
      <c r="AB380" s="22">
        <f t="shared" si="32"/>
        <v>70.529938031056048</v>
      </c>
      <c r="AC380" s="10" t="e">
        <f t="shared" si="46"/>
        <v>#REF!</v>
      </c>
      <c r="AD380" s="10">
        <f t="shared" si="41"/>
        <v>0</v>
      </c>
      <c r="AE380" s="10" t="e">
        <f t="shared" si="42"/>
        <v>#REF!</v>
      </c>
      <c r="AF380" s="17"/>
      <c r="AG380" s="18" t="e">
        <f t="shared" si="43"/>
        <v>#REF!</v>
      </c>
      <c r="AH380" s="10">
        <f t="shared" si="44"/>
        <v>0</v>
      </c>
      <c r="AI380" s="18" t="e">
        <f t="shared" si="45"/>
        <v>#REF!</v>
      </c>
    </row>
    <row r="381" spans="1:35" s="20" customFormat="1">
      <c r="A381" s="31"/>
      <c r="B381" s="31"/>
      <c r="C381" s="94"/>
      <c r="D381" s="94"/>
      <c r="E381" s="94"/>
      <c r="F381" s="149"/>
      <c r="G381" s="14">
        <v>12</v>
      </c>
      <c r="H381" s="15">
        <v>2019</v>
      </c>
      <c r="I381" s="200">
        <v>2020</v>
      </c>
      <c r="J381" s="200">
        <v>2020</v>
      </c>
      <c r="K381" s="24" t="e">
        <f>#REF!</f>
        <v>#REF!</v>
      </c>
      <c r="L381" s="17">
        <f t="shared" si="36"/>
        <v>0</v>
      </c>
      <c r="M381" s="10" t="e">
        <f t="shared" si="36"/>
        <v>#REF!</v>
      </c>
      <c r="N381" s="10">
        <f t="shared" si="36"/>
        <v>0</v>
      </c>
      <c r="O381" s="18" t="e">
        <f t="shared" si="37"/>
        <v>#REF!</v>
      </c>
      <c r="P381" s="19" t="e">
        <f t="shared" si="38"/>
        <v>#REF!</v>
      </c>
      <c r="Q381" s="20" t="e">
        <f>P381*#REF!</f>
        <v>#REF!</v>
      </c>
      <c r="R381" s="20" t="e">
        <f t="shared" si="39"/>
        <v>#REF!</v>
      </c>
      <c r="S381" s="20" t="e">
        <f>R381*#REF!</f>
        <v>#REF!</v>
      </c>
      <c r="T381" s="21" t="e">
        <f>R381*#REF!*#REF!</f>
        <v>#REF!</v>
      </c>
      <c r="U381" s="17"/>
      <c r="V381" s="10"/>
      <c r="W381" s="21" t="e">
        <f>#REF!</f>
        <v>#REF!</v>
      </c>
      <c r="X381" s="10"/>
      <c r="Y381" s="10">
        <f t="shared" si="40"/>
        <v>0</v>
      </c>
      <c r="Z381" s="10">
        <f t="shared" si="40"/>
        <v>0</v>
      </c>
      <c r="AA381" s="10" t="s">
        <v>220</v>
      </c>
      <c r="AB381" s="22">
        <f t="shared" si="32"/>
        <v>70.529938031056048</v>
      </c>
      <c r="AC381" s="10" t="e">
        <f t="shared" si="46"/>
        <v>#REF!</v>
      </c>
      <c r="AD381" s="10">
        <f t="shared" si="41"/>
        <v>0</v>
      </c>
      <c r="AE381" s="10" t="e">
        <f t="shared" si="42"/>
        <v>#REF!</v>
      </c>
      <c r="AF381" s="17"/>
      <c r="AG381" s="18" t="e">
        <f t="shared" si="43"/>
        <v>#REF!</v>
      </c>
      <c r="AH381" s="10">
        <f t="shared" si="44"/>
        <v>0</v>
      </c>
      <c r="AI381" s="18" t="e">
        <f t="shared" si="45"/>
        <v>#REF!</v>
      </c>
    </row>
    <row r="382" spans="1:35" s="20" customFormat="1">
      <c r="A382" s="31"/>
      <c r="B382" s="31"/>
      <c r="C382" s="94"/>
      <c r="D382" s="94"/>
      <c r="E382" s="94"/>
      <c r="F382" s="149"/>
      <c r="G382" s="14">
        <v>1</v>
      </c>
      <c r="H382" s="15">
        <v>2020</v>
      </c>
      <c r="I382" s="200">
        <v>2020</v>
      </c>
      <c r="J382" s="200">
        <v>2020</v>
      </c>
      <c r="K382" s="24" t="e">
        <f>#REF!</f>
        <v>#REF!</v>
      </c>
      <c r="L382" s="17">
        <f t="shared" si="36"/>
        <v>0</v>
      </c>
      <c r="M382" s="10" t="e">
        <f t="shared" si="36"/>
        <v>#REF!</v>
      </c>
      <c r="N382" s="10">
        <f t="shared" si="36"/>
        <v>0</v>
      </c>
      <c r="O382" s="18" t="e">
        <f t="shared" si="37"/>
        <v>#REF!</v>
      </c>
      <c r="P382" s="19" t="e">
        <f t="shared" si="38"/>
        <v>#REF!</v>
      </c>
      <c r="Q382" s="20" t="e">
        <f>P382*#REF!</f>
        <v>#REF!</v>
      </c>
      <c r="R382" s="20" t="e">
        <f t="shared" si="39"/>
        <v>#REF!</v>
      </c>
      <c r="S382" s="20" t="e">
        <f>R382*#REF!</f>
        <v>#REF!</v>
      </c>
      <c r="T382" s="21" t="e">
        <f>R382*#REF!*#REF!</f>
        <v>#REF!</v>
      </c>
      <c r="U382" s="17"/>
      <c r="V382" s="10"/>
      <c r="W382" s="21" t="e">
        <f>#REF!</f>
        <v>#REF!</v>
      </c>
      <c r="X382" s="10"/>
      <c r="Y382" s="10">
        <f t="shared" si="40"/>
        <v>0</v>
      </c>
      <c r="Z382" s="10">
        <f t="shared" si="40"/>
        <v>0</v>
      </c>
      <c r="AA382" s="10" t="s">
        <v>220</v>
      </c>
      <c r="AB382" s="22">
        <f t="shared" si="32"/>
        <v>72.998485862142999</v>
      </c>
      <c r="AC382" s="10" t="e">
        <f t="shared" si="46"/>
        <v>#REF!</v>
      </c>
      <c r="AD382" s="10">
        <f t="shared" si="41"/>
        <v>0</v>
      </c>
      <c r="AE382" s="10" t="e">
        <f t="shared" si="42"/>
        <v>#REF!</v>
      </c>
      <c r="AF382" s="17"/>
      <c r="AG382" s="18" t="e">
        <f t="shared" si="43"/>
        <v>#REF!</v>
      </c>
      <c r="AH382" s="10">
        <f t="shared" si="44"/>
        <v>0</v>
      </c>
      <c r="AI382" s="18" t="e">
        <f t="shared" si="45"/>
        <v>#REF!</v>
      </c>
    </row>
    <row r="383" spans="1:35" s="20" customFormat="1">
      <c r="A383" s="31"/>
      <c r="B383" s="31"/>
      <c r="C383" s="94"/>
      <c r="D383" s="94"/>
      <c r="E383" s="94"/>
      <c r="F383" s="149"/>
      <c r="G383" s="14">
        <v>2</v>
      </c>
      <c r="H383" s="15">
        <v>2020</v>
      </c>
      <c r="I383" s="200">
        <v>2020</v>
      </c>
      <c r="J383" s="200">
        <v>2020</v>
      </c>
      <c r="K383" s="24" t="e">
        <f>#REF!</f>
        <v>#REF!</v>
      </c>
      <c r="L383" s="17">
        <f t="shared" si="36"/>
        <v>0</v>
      </c>
      <c r="M383" s="10" t="e">
        <f t="shared" si="36"/>
        <v>#REF!</v>
      </c>
      <c r="N383" s="10">
        <f t="shared" si="36"/>
        <v>0</v>
      </c>
      <c r="O383" s="18" t="e">
        <f t="shared" si="37"/>
        <v>#REF!</v>
      </c>
      <c r="P383" s="19" t="e">
        <f t="shared" si="38"/>
        <v>#REF!</v>
      </c>
      <c r="Q383" s="20" t="e">
        <f>P383*#REF!</f>
        <v>#REF!</v>
      </c>
      <c r="R383" s="20" t="e">
        <f t="shared" si="39"/>
        <v>#REF!</v>
      </c>
      <c r="S383" s="20" t="e">
        <f>R383*#REF!</f>
        <v>#REF!</v>
      </c>
      <c r="T383" s="21" t="e">
        <f>R383*#REF!*#REF!</f>
        <v>#REF!</v>
      </c>
      <c r="U383" s="17"/>
      <c r="V383" s="10"/>
      <c r="W383" s="21" t="e">
        <f>#REF!</f>
        <v>#REF!</v>
      </c>
      <c r="X383" s="10"/>
      <c r="Y383" s="10">
        <f t="shared" si="40"/>
        <v>0</v>
      </c>
      <c r="Z383" s="10">
        <f t="shared" si="40"/>
        <v>0</v>
      </c>
      <c r="AA383" s="10" t="s">
        <v>220</v>
      </c>
      <c r="AB383" s="22">
        <f t="shared" si="32"/>
        <v>72.998485862142999</v>
      </c>
      <c r="AC383" s="10" t="e">
        <f t="shared" si="46"/>
        <v>#REF!</v>
      </c>
      <c r="AD383" s="10">
        <f t="shared" si="41"/>
        <v>0</v>
      </c>
      <c r="AE383" s="10" t="e">
        <f t="shared" si="42"/>
        <v>#REF!</v>
      </c>
      <c r="AF383" s="17"/>
      <c r="AG383" s="18" t="e">
        <f t="shared" si="43"/>
        <v>#REF!</v>
      </c>
      <c r="AH383" s="10">
        <f t="shared" si="44"/>
        <v>0</v>
      </c>
      <c r="AI383" s="18" t="e">
        <f t="shared" si="45"/>
        <v>#REF!</v>
      </c>
    </row>
    <row r="384" spans="1:35" s="20" customFormat="1">
      <c r="A384" s="31"/>
      <c r="B384" s="31"/>
      <c r="C384" s="94"/>
      <c r="D384" s="94"/>
      <c r="E384" s="94"/>
      <c r="F384" s="149"/>
      <c r="G384" s="14">
        <v>3</v>
      </c>
      <c r="H384" s="15">
        <v>2020</v>
      </c>
      <c r="I384" s="200">
        <v>2020</v>
      </c>
      <c r="J384" s="200">
        <v>2020</v>
      </c>
      <c r="K384" s="24" t="e">
        <f>#REF!</f>
        <v>#REF!</v>
      </c>
      <c r="L384" s="17">
        <f t="shared" si="36"/>
        <v>0</v>
      </c>
      <c r="M384" s="10" t="e">
        <f t="shared" si="36"/>
        <v>#REF!</v>
      </c>
      <c r="N384" s="10">
        <f t="shared" si="36"/>
        <v>0</v>
      </c>
      <c r="O384" s="18" t="e">
        <f t="shared" si="37"/>
        <v>#REF!</v>
      </c>
      <c r="P384" s="19" t="e">
        <f t="shared" si="38"/>
        <v>#REF!</v>
      </c>
      <c r="Q384" s="20" t="e">
        <f>P384*#REF!</f>
        <v>#REF!</v>
      </c>
      <c r="R384" s="20" t="e">
        <f t="shared" si="39"/>
        <v>#REF!</v>
      </c>
      <c r="S384" s="20" t="e">
        <f>R384*#REF!</f>
        <v>#REF!</v>
      </c>
      <c r="T384" s="21" t="e">
        <f>R384*#REF!*#REF!</f>
        <v>#REF!</v>
      </c>
      <c r="U384" s="17"/>
      <c r="V384" s="10"/>
      <c r="W384" s="21" t="e">
        <f>#REF!</f>
        <v>#REF!</v>
      </c>
      <c r="X384" s="10"/>
      <c r="Y384" s="10">
        <f t="shared" si="40"/>
        <v>0</v>
      </c>
      <c r="Z384" s="10">
        <f t="shared" si="40"/>
        <v>0</v>
      </c>
      <c r="AA384" s="10" t="s">
        <v>220</v>
      </c>
      <c r="AB384" s="22">
        <f t="shared" si="32"/>
        <v>72.998485862142999</v>
      </c>
      <c r="AC384" s="10" t="e">
        <f t="shared" si="46"/>
        <v>#REF!</v>
      </c>
      <c r="AD384" s="10">
        <f t="shared" si="41"/>
        <v>0</v>
      </c>
      <c r="AE384" s="10" t="e">
        <f t="shared" si="42"/>
        <v>#REF!</v>
      </c>
      <c r="AF384" s="17"/>
      <c r="AG384" s="18" t="e">
        <f t="shared" si="43"/>
        <v>#REF!</v>
      </c>
      <c r="AH384" s="10">
        <f t="shared" si="44"/>
        <v>0</v>
      </c>
      <c r="AI384" s="18" t="e">
        <f t="shared" si="45"/>
        <v>#REF!</v>
      </c>
    </row>
    <row r="385" spans="1:35" s="20" customFormat="1">
      <c r="A385" s="31"/>
      <c r="B385" s="31"/>
      <c r="C385" s="94"/>
      <c r="D385" s="94"/>
      <c r="E385" s="94"/>
      <c r="F385" s="149"/>
      <c r="G385" s="14">
        <v>4</v>
      </c>
      <c r="H385" s="15">
        <v>2020</v>
      </c>
      <c r="I385" s="200">
        <v>2020</v>
      </c>
      <c r="J385" s="200">
        <v>2021</v>
      </c>
      <c r="K385" s="24" t="e">
        <f>#REF!</f>
        <v>#REF!</v>
      </c>
      <c r="L385" s="17">
        <f t="shared" si="36"/>
        <v>0</v>
      </c>
      <c r="M385" s="10" t="e">
        <f t="shared" si="36"/>
        <v>#REF!</v>
      </c>
      <c r="N385" s="10">
        <f t="shared" si="36"/>
        <v>0</v>
      </c>
      <c r="O385" s="18" t="e">
        <f t="shared" si="37"/>
        <v>#REF!</v>
      </c>
      <c r="P385" s="19" t="e">
        <f t="shared" si="38"/>
        <v>#REF!</v>
      </c>
      <c r="Q385" s="20" t="e">
        <f>P385*#REF!</f>
        <v>#REF!</v>
      </c>
      <c r="R385" s="20" t="e">
        <f t="shared" si="39"/>
        <v>#REF!</v>
      </c>
      <c r="S385" s="20" t="e">
        <f>R385*#REF!</f>
        <v>#REF!</v>
      </c>
      <c r="T385" s="21" t="e">
        <f>R385*#REF!*#REF!</f>
        <v>#REF!</v>
      </c>
      <c r="U385" s="17"/>
      <c r="V385" s="10"/>
      <c r="W385" s="21" t="e">
        <f>#REF!</f>
        <v>#REF!</v>
      </c>
      <c r="X385" s="10"/>
      <c r="Y385" s="10">
        <f t="shared" si="40"/>
        <v>0</v>
      </c>
      <c r="Z385" s="10">
        <f t="shared" si="40"/>
        <v>0</v>
      </c>
      <c r="AA385" s="10" t="s">
        <v>220</v>
      </c>
      <c r="AB385" s="22">
        <f t="shared" si="32"/>
        <v>72.998485862142999</v>
      </c>
      <c r="AC385" s="10" t="e">
        <f t="shared" si="46"/>
        <v>#REF!</v>
      </c>
      <c r="AD385" s="10">
        <f t="shared" si="41"/>
        <v>0</v>
      </c>
      <c r="AE385" s="10" t="e">
        <f t="shared" si="42"/>
        <v>#REF!</v>
      </c>
      <c r="AF385" s="17"/>
      <c r="AG385" s="18" t="e">
        <f t="shared" si="43"/>
        <v>#REF!</v>
      </c>
      <c r="AH385" s="10">
        <f t="shared" si="44"/>
        <v>0</v>
      </c>
      <c r="AI385" s="18" t="e">
        <f t="shared" si="45"/>
        <v>#REF!</v>
      </c>
    </row>
    <row r="386" spans="1:35" s="20" customFormat="1">
      <c r="A386" s="31"/>
      <c r="B386" s="31"/>
      <c r="C386" s="94"/>
      <c r="D386" s="94"/>
      <c r="E386" s="94"/>
      <c r="F386" s="149"/>
      <c r="G386" s="14">
        <v>5</v>
      </c>
      <c r="H386" s="15">
        <v>2020</v>
      </c>
      <c r="I386" s="200">
        <v>2020</v>
      </c>
      <c r="J386" s="200">
        <v>2021</v>
      </c>
      <c r="K386" s="24" t="e">
        <f>#REF!</f>
        <v>#REF!</v>
      </c>
      <c r="L386" s="17">
        <f t="shared" si="36"/>
        <v>0</v>
      </c>
      <c r="M386" s="10" t="e">
        <f t="shared" si="36"/>
        <v>#REF!</v>
      </c>
      <c r="N386" s="10">
        <f t="shared" si="36"/>
        <v>0</v>
      </c>
      <c r="O386" s="18" t="e">
        <f t="shared" si="37"/>
        <v>#REF!</v>
      </c>
      <c r="P386" s="19" t="e">
        <f t="shared" si="38"/>
        <v>#REF!</v>
      </c>
      <c r="Q386" s="20" t="e">
        <f>P386*#REF!</f>
        <v>#REF!</v>
      </c>
      <c r="R386" s="20" t="e">
        <f t="shared" si="39"/>
        <v>#REF!</v>
      </c>
      <c r="S386" s="20" t="e">
        <f>R386*#REF!</f>
        <v>#REF!</v>
      </c>
      <c r="T386" s="21" t="e">
        <f>R386*#REF!*#REF!</f>
        <v>#REF!</v>
      </c>
      <c r="U386" s="17"/>
      <c r="V386" s="10"/>
      <c r="W386" s="21" t="e">
        <f>#REF!</f>
        <v>#REF!</v>
      </c>
      <c r="X386" s="10"/>
      <c r="Y386" s="10">
        <f t="shared" si="40"/>
        <v>0</v>
      </c>
      <c r="Z386" s="10">
        <f t="shared" si="40"/>
        <v>0</v>
      </c>
      <c r="AA386" s="10" t="s">
        <v>220</v>
      </c>
      <c r="AB386" s="22">
        <f t="shared" si="32"/>
        <v>72.998485862142999</v>
      </c>
      <c r="AC386" s="10" t="e">
        <f t="shared" si="46"/>
        <v>#REF!</v>
      </c>
      <c r="AD386" s="10">
        <f t="shared" si="41"/>
        <v>0</v>
      </c>
      <c r="AE386" s="10" t="e">
        <f t="shared" si="42"/>
        <v>#REF!</v>
      </c>
      <c r="AF386" s="17"/>
      <c r="AG386" s="18" t="e">
        <f t="shared" si="43"/>
        <v>#REF!</v>
      </c>
      <c r="AH386" s="10">
        <f t="shared" si="44"/>
        <v>0</v>
      </c>
      <c r="AI386" s="18" t="e">
        <f t="shared" si="45"/>
        <v>#REF!</v>
      </c>
    </row>
    <row r="387" spans="1:35" s="20" customFormat="1">
      <c r="A387" s="31"/>
      <c r="B387" s="31"/>
      <c r="C387" s="94"/>
      <c r="D387" s="94"/>
      <c r="E387" s="94"/>
      <c r="F387" s="149"/>
      <c r="G387" s="14">
        <v>6</v>
      </c>
      <c r="H387" s="15">
        <v>2020</v>
      </c>
      <c r="I387" s="200">
        <v>2020</v>
      </c>
      <c r="J387" s="200">
        <v>2021</v>
      </c>
      <c r="K387" s="24" t="e">
        <f>#REF!</f>
        <v>#REF!</v>
      </c>
      <c r="L387" s="17">
        <f t="shared" si="36"/>
        <v>0</v>
      </c>
      <c r="M387" s="10" t="e">
        <f t="shared" si="36"/>
        <v>#REF!</v>
      </c>
      <c r="N387" s="10">
        <f t="shared" si="36"/>
        <v>0</v>
      </c>
      <c r="O387" s="18" t="e">
        <f t="shared" si="37"/>
        <v>#REF!</v>
      </c>
      <c r="P387" s="19" t="e">
        <f t="shared" si="38"/>
        <v>#REF!</v>
      </c>
      <c r="Q387" s="20" t="e">
        <f>P387*#REF!</f>
        <v>#REF!</v>
      </c>
      <c r="R387" s="20" t="e">
        <f t="shared" si="39"/>
        <v>#REF!</v>
      </c>
      <c r="S387" s="20" t="e">
        <f>R387*#REF!</f>
        <v>#REF!</v>
      </c>
      <c r="T387" s="21" t="e">
        <f>R387*#REF!*#REF!</f>
        <v>#REF!</v>
      </c>
      <c r="U387" s="17"/>
      <c r="V387" s="10"/>
      <c r="W387" s="21" t="e">
        <f>#REF!</f>
        <v>#REF!</v>
      </c>
      <c r="X387" s="10"/>
      <c r="Y387" s="10">
        <f t="shared" si="40"/>
        <v>0</v>
      </c>
      <c r="Z387" s="10">
        <f t="shared" si="40"/>
        <v>0</v>
      </c>
      <c r="AA387" s="10" t="s">
        <v>220</v>
      </c>
      <c r="AB387" s="22">
        <f t="shared" si="32"/>
        <v>72.998485862142999</v>
      </c>
      <c r="AC387" s="10" t="e">
        <f t="shared" si="46"/>
        <v>#REF!</v>
      </c>
      <c r="AD387" s="10">
        <f t="shared" si="41"/>
        <v>0</v>
      </c>
      <c r="AE387" s="10" t="e">
        <f t="shared" si="42"/>
        <v>#REF!</v>
      </c>
      <c r="AF387" s="17"/>
      <c r="AG387" s="18" t="e">
        <f t="shared" si="43"/>
        <v>#REF!</v>
      </c>
      <c r="AH387" s="10">
        <f t="shared" si="44"/>
        <v>0</v>
      </c>
      <c r="AI387" s="18" t="e">
        <f t="shared" si="45"/>
        <v>#REF!</v>
      </c>
    </row>
    <row r="388" spans="1:35" s="20" customFormat="1">
      <c r="A388" s="31"/>
      <c r="B388" s="31"/>
      <c r="C388" s="94"/>
      <c r="D388" s="94"/>
      <c r="E388" s="94"/>
      <c r="F388" s="149"/>
      <c r="G388" s="14">
        <v>7</v>
      </c>
      <c r="H388" s="15">
        <v>2020</v>
      </c>
      <c r="I388" s="200">
        <v>2021</v>
      </c>
      <c r="J388" s="200">
        <v>2021</v>
      </c>
      <c r="K388" s="24" t="e">
        <f>#REF!</f>
        <v>#REF!</v>
      </c>
      <c r="L388" s="17">
        <f t="shared" si="36"/>
        <v>0</v>
      </c>
      <c r="M388" s="10" t="e">
        <f t="shared" si="36"/>
        <v>#REF!</v>
      </c>
      <c r="N388" s="10">
        <f t="shared" si="36"/>
        <v>0</v>
      </c>
      <c r="O388" s="18" t="e">
        <f t="shared" si="37"/>
        <v>#REF!</v>
      </c>
      <c r="P388" s="19" t="e">
        <f t="shared" si="38"/>
        <v>#REF!</v>
      </c>
      <c r="Q388" s="20" t="e">
        <f>P388*#REF!</f>
        <v>#REF!</v>
      </c>
      <c r="R388" s="20" t="e">
        <f t="shared" si="39"/>
        <v>#REF!</v>
      </c>
      <c r="S388" s="20" t="e">
        <f>R388*#REF!</f>
        <v>#REF!</v>
      </c>
      <c r="T388" s="21" t="e">
        <f>R388*#REF!*#REF!</f>
        <v>#REF!</v>
      </c>
      <c r="U388" s="17"/>
      <c r="V388" s="10"/>
      <c r="W388" s="21" t="e">
        <f>#REF!</f>
        <v>#REF!</v>
      </c>
      <c r="X388" s="10"/>
      <c r="Y388" s="10">
        <f t="shared" si="40"/>
        <v>0</v>
      </c>
      <c r="Z388" s="10">
        <f t="shared" si="40"/>
        <v>0</v>
      </c>
      <c r="AA388" s="10" t="s">
        <v>220</v>
      </c>
      <c r="AB388" s="22">
        <f t="shared" si="32"/>
        <v>72.998485862142999</v>
      </c>
      <c r="AC388" s="10" t="e">
        <f t="shared" si="46"/>
        <v>#REF!</v>
      </c>
      <c r="AD388" s="10">
        <f t="shared" si="41"/>
        <v>0</v>
      </c>
      <c r="AE388" s="10" t="e">
        <f t="shared" si="42"/>
        <v>#REF!</v>
      </c>
      <c r="AF388" s="17"/>
      <c r="AG388" s="18" t="e">
        <f t="shared" si="43"/>
        <v>#REF!</v>
      </c>
      <c r="AH388" s="10">
        <f t="shared" si="44"/>
        <v>0</v>
      </c>
      <c r="AI388" s="18" t="e">
        <f t="shared" si="45"/>
        <v>#REF!</v>
      </c>
    </row>
    <row r="389" spans="1:35" s="20" customFormat="1">
      <c r="A389" s="31"/>
      <c r="B389" s="31"/>
      <c r="C389" s="94"/>
      <c r="D389" s="94"/>
      <c r="E389" s="94"/>
      <c r="F389" s="149"/>
      <c r="G389" s="14">
        <v>8</v>
      </c>
      <c r="H389" s="15">
        <v>2020</v>
      </c>
      <c r="I389" s="200">
        <v>2021</v>
      </c>
      <c r="J389" s="200">
        <v>2021</v>
      </c>
      <c r="K389" s="24" t="e">
        <f>#REF!</f>
        <v>#REF!</v>
      </c>
      <c r="L389" s="17">
        <f t="shared" si="36"/>
        <v>0</v>
      </c>
      <c r="M389" s="10" t="e">
        <f t="shared" si="36"/>
        <v>#REF!</v>
      </c>
      <c r="N389" s="10">
        <f t="shared" si="36"/>
        <v>0</v>
      </c>
      <c r="O389" s="18" t="e">
        <f t="shared" si="37"/>
        <v>#REF!</v>
      </c>
      <c r="P389" s="19" t="e">
        <f t="shared" si="38"/>
        <v>#REF!</v>
      </c>
      <c r="Q389" s="20" t="e">
        <f>P389*#REF!</f>
        <v>#REF!</v>
      </c>
      <c r="R389" s="20" t="e">
        <f t="shared" si="39"/>
        <v>#REF!</v>
      </c>
      <c r="S389" s="20" t="e">
        <f>R389*#REF!</f>
        <v>#REF!</v>
      </c>
      <c r="T389" s="21" t="e">
        <f>R389*#REF!*#REF!</f>
        <v>#REF!</v>
      </c>
      <c r="U389" s="17"/>
      <c r="V389" s="10"/>
      <c r="W389" s="21" t="e">
        <f>#REF!</f>
        <v>#REF!</v>
      </c>
      <c r="X389" s="10"/>
      <c r="Y389" s="10">
        <f t="shared" si="40"/>
        <v>0</v>
      </c>
      <c r="Z389" s="10">
        <f t="shared" si="40"/>
        <v>0</v>
      </c>
      <c r="AA389" s="10" t="s">
        <v>220</v>
      </c>
      <c r="AB389" s="22">
        <f t="shared" si="32"/>
        <v>72.998485862142999</v>
      </c>
      <c r="AC389" s="10" t="e">
        <f t="shared" si="46"/>
        <v>#REF!</v>
      </c>
      <c r="AD389" s="10">
        <f t="shared" si="41"/>
        <v>0</v>
      </c>
      <c r="AE389" s="10" t="e">
        <f t="shared" si="42"/>
        <v>#REF!</v>
      </c>
      <c r="AF389" s="17"/>
      <c r="AG389" s="18" t="e">
        <f t="shared" si="43"/>
        <v>#REF!</v>
      </c>
      <c r="AH389" s="10">
        <f t="shared" si="44"/>
        <v>0</v>
      </c>
      <c r="AI389" s="18" t="e">
        <f t="shared" si="45"/>
        <v>#REF!</v>
      </c>
    </row>
    <row r="390" spans="1:35" s="20" customFormat="1">
      <c r="A390" s="31"/>
      <c r="B390" s="31"/>
      <c r="C390" s="94"/>
      <c r="D390" s="94"/>
      <c r="E390" s="94"/>
      <c r="F390" s="149"/>
      <c r="G390" s="14">
        <v>9</v>
      </c>
      <c r="H390" s="15">
        <v>2020</v>
      </c>
      <c r="I390" s="200">
        <v>2021</v>
      </c>
      <c r="J390" s="200">
        <v>2021</v>
      </c>
      <c r="K390" s="24" t="e">
        <f>#REF!</f>
        <v>#REF!</v>
      </c>
      <c r="L390" s="17">
        <f t="shared" si="36"/>
        <v>0</v>
      </c>
      <c r="M390" s="10" t="e">
        <f t="shared" si="36"/>
        <v>#REF!</v>
      </c>
      <c r="N390" s="10">
        <f t="shared" si="36"/>
        <v>0</v>
      </c>
      <c r="O390" s="18" t="e">
        <f t="shared" si="37"/>
        <v>#REF!</v>
      </c>
      <c r="P390" s="19" t="e">
        <f t="shared" si="38"/>
        <v>#REF!</v>
      </c>
      <c r="Q390" s="20" t="e">
        <f>P390*#REF!</f>
        <v>#REF!</v>
      </c>
      <c r="R390" s="20" t="e">
        <f t="shared" si="39"/>
        <v>#REF!</v>
      </c>
      <c r="S390" s="20" t="e">
        <f>R390*#REF!</f>
        <v>#REF!</v>
      </c>
      <c r="T390" s="21" t="e">
        <f>R390*#REF!*#REF!</f>
        <v>#REF!</v>
      </c>
      <c r="U390" s="17"/>
      <c r="V390" s="10"/>
      <c r="W390" s="21" t="e">
        <f>#REF!</f>
        <v>#REF!</v>
      </c>
      <c r="X390" s="10"/>
      <c r="Y390" s="10">
        <f t="shared" si="40"/>
        <v>0</v>
      </c>
      <c r="Z390" s="10">
        <f t="shared" si="40"/>
        <v>0</v>
      </c>
      <c r="AA390" s="10" t="s">
        <v>220</v>
      </c>
      <c r="AB390" s="22">
        <f t="shared" si="32"/>
        <v>72.998485862142999</v>
      </c>
      <c r="AC390" s="10" t="e">
        <f t="shared" si="46"/>
        <v>#REF!</v>
      </c>
      <c r="AD390" s="10">
        <f t="shared" si="41"/>
        <v>0</v>
      </c>
      <c r="AE390" s="10" t="e">
        <f t="shared" si="42"/>
        <v>#REF!</v>
      </c>
      <c r="AF390" s="17"/>
      <c r="AG390" s="18" t="e">
        <f t="shared" si="43"/>
        <v>#REF!</v>
      </c>
      <c r="AH390" s="10">
        <f t="shared" si="44"/>
        <v>0</v>
      </c>
      <c r="AI390" s="18" t="e">
        <f t="shared" si="45"/>
        <v>#REF!</v>
      </c>
    </row>
    <row r="391" spans="1:35" s="20" customFormat="1">
      <c r="A391" s="31"/>
      <c r="B391" s="31"/>
      <c r="C391" s="94"/>
      <c r="D391" s="94"/>
      <c r="E391" s="94"/>
      <c r="F391" s="149"/>
      <c r="G391" s="14">
        <v>10</v>
      </c>
      <c r="H391" s="15">
        <v>2020</v>
      </c>
      <c r="I391" s="200">
        <v>2021</v>
      </c>
      <c r="J391" s="200">
        <v>2021</v>
      </c>
      <c r="K391" s="24" t="e">
        <f>#REF!</f>
        <v>#REF!</v>
      </c>
      <c r="L391" s="17">
        <f t="shared" si="36"/>
        <v>0</v>
      </c>
      <c r="M391" s="10" t="e">
        <f t="shared" si="36"/>
        <v>#REF!</v>
      </c>
      <c r="N391" s="10">
        <f t="shared" si="36"/>
        <v>0</v>
      </c>
      <c r="O391" s="18" t="e">
        <f t="shared" si="37"/>
        <v>#REF!</v>
      </c>
      <c r="P391" s="19" t="e">
        <f t="shared" si="38"/>
        <v>#REF!</v>
      </c>
      <c r="Q391" s="20" t="e">
        <f>P391*#REF!</f>
        <v>#REF!</v>
      </c>
      <c r="R391" s="20" t="e">
        <f t="shared" si="39"/>
        <v>#REF!</v>
      </c>
      <c r="S391" s="20" t="e">
        <f>R391*#REF!</f>
        <v>#REF!</v>
      </c>
      <c r="T391" s="21" t="e">
        <f>R391*#REF!*#REF!</f>
        <v>#REF!</v>
      </c>
      <c r="U391" s="17"/>
      <c r="V391" s="10"/>
      <c r="W391" s="21" t="e">
        <f>#REF!</f>
        <v>#REF!</v>
      </c>
      <c r="X391" s="10"/>
      <c r="Y391" s="10">
        <f t="shared" si="40"/>
        <v>0</v>
      </c>
      <c r="Z391" s="10">
        <f t="shared" si="40"/>
        <v>0</v>
      </c>
      <c r="AA391" s="10" t="s">
        <v>220</v>
      </c>
      <c r="AB391" s="22">
        <f t="shared" ref="AB391:AB454" si="47">AB379*(1+$AB$20)</f>
        <v>72.998485862142999</v>
      </c>
      <c r="AC391" s="10" t="e">
        <f t="shared" si="46"/>
        <v>#REF!</v>
      </c>
      <c r="AD391" s="10">
        <f t="shared" si="41"/>
        <v>0</v>
      </c>
      <c r="AE391" s="10" t="e">
        <f t="shared" si="42"/>
        <v>#REF!</v>
      </c>
      <c r="AF391" s="17"/>
      <c r="AG391" s="18" t="e">
        <f t="shared" si="43"/>
        <v>#REF!</v>
      </c>
      <c r="AH391" s="10">
        <f t="shared" si="44"/>
        <v>0</v>
      </c>
      <c r="AI391" s="18" t="e">
        <f t="shared" si="45"/>
        <v>#REF!</v>
      </c>
    </row>
    <row r="392" spans="1:35" s="20" customFormat="1">
      <c r="A392" s="31"/>
      <c r="B392" s="31"/>
      <c r="C392" s="94"/>
      <c r="D392" s="94"/>
      <c r="E392" s="94"/>
      <c r="F392" s="149"/>
      <c r="G392" s="14">
        <v>11</v>
      </c>
      <c r="H392" s="15">
        <v>2020</v>
      </c>
      <c r="I392" s="200">
        <v>2021</v>
      </c>
      <c r="J392" s="200">
        <v>2021</v>
      </c>
      <c r="K392" s="24" t="e">
        <f>#REF!</f>
        <v>#REF!</v>
      </c>
      <c r="L392" s="17">
        <f t="shared" si="36"/>
        <v>0</v>
      </c>
      <c r="M392" s="10" t="e">
        <f t="shared" si="36"/>
        <v>#REF!</v>
      </c>
      <c r="N392" s="10">
        <f t="shared" si="36"/>
        <v>0</v>
      </c>
      <c r="O392" s="18" t="e">
        <f t="shared" si="37"/>
        <v>#REF!</v>
      </c>
      <c r="P392" s="19" t="e">
        <f t="shared" si="38"/>
        <v>#REF!</v>
      </c>
      <c r="Q392" s="20" t="e">
        <f>P392*#REF!</f>
        <v>#REF!</v>
      </c>
      <c r="R392" s="20" t="e">
        <f t="shared" si="39"/>
        <v>#REF!</v>
      </c>
      <c r="S392" s="20" t="e">
        <f>R392*#REF!</f>
        <v>#REF!</v>
      </c>
      <c r="T392" s="21" t="e">
        <f>R392*#REF!*#REF!</f>
        <v>#REF!</v>
      </c>
      <c r="U392" s="17"/>
      <c r="V392" s="10"/>
      <c r="W392" s="21" t="e">
        <f>#REF!</f>
        <v>#REF!</v>
      </c>
      <c r="X392" s="10"/>
      <c r="Y392" s="10">
        <f t="shared" si="40"/>
        <v>0</v>
      </c>
      <c r="Z392" s="10">
        <f t="shared" si="40"/>
        <v>0</v>
      </c>
      <c r="AA392" s="10" t="s">
        <v>220</v>
      </c>
      <c r="AB392" s="22">
        <f t="shared" si="47"/>
        <v>72.998485862142999</v>
      </c>
      <c r="AC392" s="10" t="e">
        <f t="shared" si="46"/>
        <v>#REF!</v>
      </c>
      <c r="AD392" s="10">
        <f t="shared" si="41"/>
        <v>0</v>
      </c>
      <c r="AE392" s="10" t="e">
        <f t="shared" si="42"/>
        <v>#REF!</v>
      </c>
      <c r="AF392" s="17"/>
      <c r="AG392" s="18" t="e">
        <f t="shared" si="43"/>
        <v>#REF!</v>
      </c>
      <c r="AH392" s="10">
        <f t="shared" si="44"/>
        <v>0</v>
      </c>
      <c r="AI392" s="18" t="e">
        <f t="shared" si="45"/>
        <v>#REF!</v>
      </c>
    </row>
    <row r="393" spans="1:35" s="20" customFormat="1">
      <c r="A393" s="31"/>
      <c r="B393" s="31"/>
      <c r="C393" s="94"/>
      <c r="D393" s="94"/>
      <c r="E393" s="94"/>
      <c r="F393" s="149"/>
      <c r="G393" s="14">
        <v>12</v>
      </c>
      <c r="H393" s="15">
        <v>2020</v>
      </c>
      <c r="I393" s="200">
        <v>2021</v>
      </c>
      <c r="J393" s="200">
        <v>2021</v>
      </c>
      <c r="K393" s="24" t="e">
        <f>#REF!</f>
        <v>#REF!</v>
      </c>
      <c r="L393" s="17">
        <f t="shared" si="36"/>
        <v>0</v>
      </c>
      <c r="M393" s="10" t="e">
        <f t="shared" si="36"/>
        <v>#REF!</v>
      </c>
      <c r="N393" s="10">
        <f t="shared" si="36"/>
        <v>0</v>
      </c>
      <c r="O393" s="18" t="e">
        <f t="shared" si="37"/>
        <v>#REF!</v>
      </c>
      <c r="P393" s="19" t="e">
        <f t="shared" si="38"/>
        <v>#REF!</v>
      </c>
      <c r="Q393" s="20" t="e">
        <f>P393*#REF!</f>
        <v>#REF!</v>
      </c>
      <c r="R393" s="20" t="e">
        <f t="shared" si="39"/>
        <v>#REF!</v>
      </c>
      <c r="S393" s="20" t="e">
        <f>R393*#REF!</f>
        <v>#REF!</v>
      </c>
      <c r="T393" s="21" t="e">
        <f>R393*#REF!*#REF!</f>
        <v>#REF!</v>
      </c>
      <c r="U393" s="17"/>
      <c r="V393" s="10"/>
      <c r="W393" s="21" t="e">
        <f>#REF!</f>
        <v>#REF!</v>
      </c>
      <c r="X393" s="10"/>
      <c r="Y393" s="10">
        <f t="shared" si="40"/>
        <v>0</v>
      </c>
      <c r="Z393" s="10">
        <f t="shared" si="40"/>
        <v>0</v>
      </c>
      <c r="AA393" s="10" t="s">
        <v>220</v>
      </c>
      <c r="AB393" s="22">
        <f t="shared" si="47"/>
        <v>72.998485862142999</v>
      </c>
      <c r="AC393" s="10" t="e">
        <f t="shared" si="46"/>
        <v>#REF!</v>
      </c>
      <c r="AD393" s="10">
        <f t="shared" si="41"/>
        <v>0</v>
      </c>
      <c r="AE393" s="10" t="e">
        <f t="shared" si="42"/>
        <v>#REF!</v>
      </c>
      <c r="AF393" s="17"/>
      <c r="AG393" s="18" t="e">
        <f t="shared" si="43"/>
        <v>#REF!</v>
      </c>
      <c r="AH393" s="10">
        <f t="shared" si="44"/>
        <v>0</v>
      </c>
      <c r="AI393" s="18" t="e">
        <f t="shared" si="45"/>
        <v>#REF!</v>
      </c>
    </row>
    <row r="394" spans="1:35" s="20" customFormat="1">
      <c r="A394" s="31"/>
      <c r="B394" s="31"/>
      <c r="C394" s="94"/>
      <c r="D394" s="94"/>
      <c r="E394" s="94"/>
      <c r="F394" s="149"/>
      <c r="G394" s="14">
        <v>1</v>
      </c>
      <c r="H394" s="15">
        <v>2021</v>
      </c>
      <c r="I394" s="200">
        <v>2021</v>
      </c>
      <c r="J394" s="200">
        <v>2021</v>
      </c>
      <c r="K394" s="24" t="e">
        <f>#REF!</f>
        <v>#REF!</v>
      </c>
      <c r="L394" s="17">
        <f t="shared" si="36"/>
        <v>0</v>
      </c>
      <c r="M394" s="10" t="e">
        <f t="shared" si="36"/>
        <v>#REF!</v>
      </c>
      <c r="N394" s="10">
        <f t="shared" si="36"/>
        <v>0</v>
      </c>
      <c r="O394" s="18" t="e">
        <f t="shared" si="37"/>
        <v>#REF!</v>
      </c>
      <c r="P394" s="19" t="e">
        <f t="shared" si="38"/>
        <v>#REF!</v>
      </c>
      <c r="Q394" s="20" t="e">
        <f>P394*#REF!</f>
        <v>#REF!</v>
      </c>
      <c r="R394" s="20" t="e">
        <f t="shared" si="39"/>
        <v>#REF!</v>
      </c>
      <c r="S394" s="20" t="e">
        <f>R394*#REF!</f>
        <v>#REF!</v>
      </c>
      <c r="T394" s="21" t="e">
        <f>R394*#REF!*#REF!</f>
        <v>#REF!</v>
      </c>
      <c r="U394" s="17"/>
      <c r="V394" s="10"/>
      <c r="W394" s="21" t="e">
        <f>#REF!</f>
        <v>#REF!</v>
      </c>
      <c r="X394" s="10"/>
      <c r="Y394" s="10">
        <f t="shared" ref="Y394:Z409" si="48">Y382*EXP(Y$20)</f>
        <v>0</v>
      </c>
      <c r="Z394" s="10">
        <f t="shared" si="48"/>
        <v>0</v>
      </c>
      <c r="AA394" s="10" t="s">
        <v>220</v>
      </c>
      <c r="AB394" s="22">
        <f t="shared" si="47"/>
        <v>75.553432867317994</v>
      </c>
      <c r="AC394" s="10" t="e">
        <f t="shared" si="46"/>
        <v>#REF!</v>
      </c>
      <c r="AD394" s="10">
        <f t="shared" si="41"/>
        <v>0</v>
      </c>
      <c r="AE394" s="10" t="e">
        <f t="shared" si="42"/>
        <v>#REF!</v>
      </c>
      <c r="AF394" s="17"/>
      <c r="AG394" s="18" t="e">
        <f t="shared" si="43"/>
        <v>#REF!</v>
      </c>
      <c r="AH394" s="10">
        <f t="shared" si="44"/>
        <v>0</v>
      </c>
      <c r="AI394" s="18" t="e">
        <f t="shared" si="45"/>
        <v>#REF!</v>
      </c>
    </row>
    <row r="395" spans="1:35" s="20" customFormat="1">
      <c r="A395" s="31"/>
      <c r="B395" s="31"/>
      <c r="C395" s="94"/>
      <c r="D395" s="94"/>
      <c r="E395" s="94"/>
      <c r="F395" s="149"/>
      <c r="G395" s="14">
        <v>2</v>
      </c>
      <c r="H395" s="15">
        <v>2021</v>
      </c>
      <c r="I395" s="200">
        <v>2021</v>
      </c>
      <c r="J395" s="200">
        <v>2021</v>
      </c>
      <c r="K395" s="24" t="e">
        <f>#REF!</f>
        <v>#REF!</v>
      </c>
      <c r="L395" s="17">
        <f t="shared" si="36"/>
        <v>0</v>
      </c>
      <c r="M395" s="10" t="e">
        <f t="shared" si="36"/>
        <v>#REF!</v>
      </c>
      <c r="N395" s="10">
        <f t="shared" si="36"/>
        <v>0</v>
      </c>
      <c r="O395" s="18" t="e">
        <f t="shared" si="37"/>
        <v>#REF!</v>
      </c>
      <c r="P395" s="19" t="e">
        <f t="shared" si="38"/>
        <v>#REF!</v>
      </c>
      <c r="Q395" s="20" t="e">
        <f>P395*#REF!</f>
        <v>#REF!</v>
      </c>
      <c r="R395" s="20" t="e">
        <f t="shared" si="39"/>
        <v>#REF!</v>
      </c>
      <c r="S395" s="20" t="e">
        <f>R395*#REF!</f>
        <v>#REF!</v>
      </c>
      <c r="T395" s="21" t="e">
        <f>R395*#REF!*#REF!</f>
        <v>#REF!</v>
      </c>
      <c r="U395" s="17"/>
      <c r="V395" s="10"/>
      <c r="W395" s="21" t="e">
        <f>#REF!</f>
        <v>#REF!</v>
      </c>
      <c r="X395" s="10"/>
      <c r="Y395" s="10">
        <f t="shared" si="48"/>
        <v>0</v>
      </c>
      <c r="Z395" s="10">
        <f t="shared" si="48"/>
        <v>0</v>
      </c>
      <c r="AA395" s="10" t="s">
        <v>220</v>
      </c>
      <c r="AB395" s="22">
        <f t="shared" si="47"/>
        <v>75.553432867317994</v>
      </c>
      <c r="AC395" s="10" t="e">
        <f t="shared" si="46"/>
        <v>#REF!</v>
      </c>
      <c r="AD395" s="10">
        <f t="shared" si="41"/>
        <v>0</v>
      </c>
      <c r="AE395" s="10" t="e">
        <f t="shared" si="42"/>
        <v>#REF!</v>
      </c>
      <c r="AF395" s="17"/>
      <c r="AG395" s="18" t="e">
        <f t="shared" si="43"/>
        <v>#REF!</v>
      </c>
      <c r="AH395" s="10">
        <f t="shared" si="44"/>
        <v>0</v>
      </c>
      <c r="AI395" s="18" t="e">
        <f t="shared" si="45"/>
        <v>#REF!</v>
      </c>
    </row>
    <row r="396" spans="1:35" s="20" customFormat="1">
      <c r="A396" s="31"/>
      <c r="B396" s="31"/>
      <c r="C396" s="94"/>
      <c r="D396" s="94"/>
      <c r="E396" s="94"/>
      <c r="F396" s="149"/>
      <c r="G396" s="14">
        <v>3</v>
      </c>
      <c r="H396" s="15">
        <v>2021</v>
      </c>
      <c r="I396" s="200">
        <v>2021</v>
      </c>
      <c r="J396" s="200">
        <v>2021</v>
      </c>
      <c r="K396" s="24" t="e">
        <f>#REF!</f>
        <v>#REF!</v>
      </c>
      <c r="L396" s="17">
        <f t="shared" si="36"/>
        <v>0</v>
      </c>
      <c r="M396" s="10" t="e">
        <f t="shared" si="36"/>
        <v>#REF!</v>
      </c>
      <c r="N396" s="10">
        <f t="shared" si="36"/>
        <v>0</v>
      </c>
      <c r="O396" s="18" t="e">
        <f t="shared" si="37"/>
        <v>#REF!</v>
      </c>
      <c r="P396" s="19" t="e">
        <f t="shared" si="38"/>
        <v>#REF!</v>
      </c>
      <c r="Q396" s="20" t="e">
        <f>P396*#REF!</f>
        <v>#REF!</v>
      </c>
      <c r="R396" s="20" t="e">
        <f t="shared" si="39"/>
        <v>#REF!</v>
      </c>
      <c r="S396" s="20" t="e">
        <f>R396*#REF!</f>
        <v>#REF!</v>
      </c>
      <c r="T396" s="21" t="e">
        <f>R396*#REF!*#REF!</f>
        <v>#REF!</v>
      </c>
      <c r="U396" s="17"/>
      <c r="V396" s="10"/>
      <c r="W396" s="21" t="e">
        <f>#REF!</f>
        <v>#REF!</v>
      </c>
      <c r="X396" s="10"/>
      <c r="Y396" s="10">
        <f t="shared" si="48"/>
        <v>0</v>
      </c>
      <c r="Z396" s="10">
        <f t="shared" si="48"/>
        <v>0</v>
      </c>
      <c r="AA396" s="10" t="s">
        <v>220</v>
      </c>
      <c r="AB396" s="22">
        <f t="shared" si="47"/>
        <v>75.553432867317994</v>
      </c>
      <c r="AC396" s="10" t="e">
        <f t="shared" si="46"/>
        <v>#REF!</v>
      </c>
      <c r="AD396" s="10">
        <f t="shared" si="41"/>
        <v>0</v>
      </c>
      <c r="AE396" s="10" t="e">
        <f t="shared" si="42"/>
        <v>#REF!</v>
      </c>
      <c r="AF396" s="17"/>
      <c r="AG396" s="18" t="e">
        <f t="shared" si="43"/>
        <v>#REF!</v>
      </c>
      <c r="AH396" s="10">
        <f t="shared" si="44"/>
        <v>0</v>
      </c>
      <c r="AI396" s="18" t="e">
        <f t="shared" si="45"/>
        <v>#REF!</v>
      </c>
    </row>
    <row r="397" spans="1:35" s="20" customFormat="1">
      <c r="A397" s="31"/>
      <c r="B397" s="31"/>
      <c r="C397" s="94"/>
      <c r="D397" s="94"/>
      <c r="E397" s="94"/>
      <c r="F397" s="149"/>
      <c r="G397" s="14">
        <v>4</v>
      </c>
      <c r="H397" s="15">
        <v>2021</v>
      </c>
      <c r="I397" s="200">
        <v>2021</v>
      </c>
      <c r="J397" s="200">
        <v>2022</v>
      </c>
      <c r="K397" s="24" t="e">
        <f>#REF!</f>
        <v>#REF!</v>
      </c>
      <c r="L397" s="17">
        <f t="shared" si="36"/>
        <v>0</v>
      </c>
      <c r="M397" s="10" t="e">
        <f t="shared" si="36"/>
        <v>#REF!</v>
      </c>
      <c r="N397" s="10">
        <f t="shared" si="36"/>
        <v>0</v>
      </c>
      <c r="O397" s="18" t="e">
        <f t="shared" si="37"/>
        <v>#REF!</v>
      </c>
      <c r="P397" s="19" t="e">
        <f t="shared" si="38"/>
        <v>#REF!</v>
      </c>
      <c r="Q397" s="20" t="e">
        <f>P397*#REF!</f>
        <v>#REF!</v>
      </c>
      <c r="R397" s="20" t="e">
        <f t="shared" si="39"/>
        <v>#REF!</v>
      </c>
      <c r="S397" s="20" t="e">
        <f>R397*#REF!</f>
        <v>#REF!</v>
      </c>
      <c r="T397" s="21" t="e">
        <f>R397*#REF!*#REF!</f>
        <v>#REF!</v>
      </c>
      <c r="U397" s="17"/>
      <c r="V397" s="10"/>
      <c r="W397" s="21" t="e">
        <f>#REF!</f>
        <v>#REF!</v>
      </c>
      <c r="X397" s="10"/>
      <c r="Y397" s="10">
        <f t="shared" si="48"/>
        <v>0</v>
      </c>
      <c r="Z397" s="10">
        <f t="shared" si="48"/>
        <v>0</v>
      </c>
      <c r="AA397" s="10" t="s">
        <v>220</v>
      </c>
      <c r="AB397" s="22">
        <f t="shared" si="47"/>
        <v>75.553432867317994</v>
      </c>
      <c r="AC397" s="10" t="e">
        <f t="shared" si="46"/>
        <v>#REF!</v>
      </c>
      <c r="AD397" s="10">
        <f t="shared" si="41"/>
        <v>0</v>
      </c>
      <c r="AE397" s="10" t="e">
        <f t="shared" si="42"/>
        <v>#REF!</v>
      </c>
      <c r="AF397" s="17"/>
      <c r="AG397" s="18" t="e">
        <f t="shared" si="43"/>
        <v>#REF!</v>
      </c>
      <c r="AH397" s="10">
        <f t="shared" si="44"/>
        <v>0</v>
      </c>
      <c r="AI397" s="18" t="e">
        <f t="shared" si="45"/>
        <v>#REF!</v>
      </c>
    </row>
    <row r="398" spans="1:35" s="20" customFormat="1">
      <c r="A398" s="31"/>
      <c r="B398" s="31"/>
      <c r="C398" s="94"/>
      <c r="D398" s="94"/>
      <c r="E398" s="94"/>
      <c r="F398" s="149"/>
      <c r="G398" s="14">
        <v>5</v>
      </c>
      <c r="H398" s="15">
        <v>2021</v>
      </c>
      <c r="I398" s="200">
        <v>2021</v>
      </c>
      <c r="J398" s="200">
        <v>2022</v>
      </c>
      <c r="K398" s="24" t="e">
        <f>#REF!</f>
        <v>#REF!</v>
      </c>
      <c r="L398" s="17">
        <f t="shared" si="36"/>
        <v>0</v>
      </c>
      <c r="M398" s="10" t="e">
        <f t="shared" si="36"/>
        <v>#REF!</v>
      </c>
      <c r="N398" s="10">
        <f t="shared" si="36"/>
        <v>0</v>
      </c>
      <c r="O398" s="18" t="e">
        <f t="shared" si="37"/>
        <v>#REF!</v>
      </c>
      <c r="P398" s="19" t="e">
        <f t="shared" si="38"/>
        <v>#REF!</v>
      </c>
      <c r="Q398" s="20" t="e">
        <f>P398*#REF!</f>
        <v>#REF!</v>
      </c>
      <c r="R398" s="20" t="e">
        <f t="shared" si="39"/>
        <v>#REF!</v>
      </c>
      <c r="S398" s="20" t="e">
        <f>R398*#REF!</f>
        <v>#REF!</v>
      </c>
      <c r="T398" s="21" t="e">
        <f>R398*#REF!*#REF!</f>
        <v>#REF!</v>
      </c>
      <c r="U398" s="17"/>
      <c r="V398" s="10"/>
      <c r="W398" s="21" t="e">
        <f>#REF!</f>
        <v>#REF!</v>
      </c>
      <c r="X398" s="10"/>
      <c r="Y398" s="10">
        <f t="shared" si="48"/>
        <v>0</v>
      </c>
      <c r="Z398" s="10">
        <f t="shared" si="48"/>
        <v>0</v>
      </c>
      <c r="AA398" s="10" t="s">
        <v>220</v>
      </c>
      <c r="AB398" s="22">
        <f t="shared" si="47"/>
        <v>75.553432867317994</v>
      </c>
      <c r="AC398" s="10" t="e">
        <f t="shared" si="46"/>
        <v>#REF!</v>
      </c>
      <c r="AD398" s="10">
        <f t="shared" si="41"/>
        <v>0</v>
      </c>
      <c r="AE398" s="10" t="e">
        <f t="shared" si="42"/>
        <v>#REF!</v>
      </c>
      <c r="AF398" s="17"/>
      <c r="AG398" s="18" t="e">
        <f t="shared" si="43"/>
        <v>#REF!</v>
      </c>
      <c r="AH398" s="10">
        <f t="shared" si="44"/>
        <v>0</v>
      </c>
      <c r="AI398" s="18" t="e">
        <f t="shared" si="45"/>
        <v>#REF!</v>
      </c>
    </row>
    <row r="399" spans="1:35" s="20" customFormat="1">
      <c r="A399" s="31"/>
      <c r="B399" s="31"/>
      <c r="C399" s="94"/>
      <c r="D399" s="94"/>
      <c r="E399" s="94"/>
      <c r="F399" s="149"/>
      <c r="G399" s="14">
        <v>6</v>
      </c>
      <c r="H399" s="15">
        <v>2021</v>
      </c>
      <c r="I399" s="200">
        <v>2021</v>
      </c>
      <c r="J399" s="200">
        <v>2022</v>
      </c>
      <c r="K399" s="24" t="e">
        <f>#REF!</f>
        <v>#REF!</v>
      </c>
      <c r="L399" s="17">
        <f t="shared" si="36"/>
        <v>0</v>
      </c>
      <c r="M399" s="10" t="e">
        <f t="shared" si="36"/>
        <v>#REF!</v>
      </c>
      <c r="N399" s="10">
        <f t="shared" si="36"/>
        <v>0</v>
      </c>
      <c r="O399" s="18" t="e">
        <f t="shared" si="37"/>
        <v>#REF!</v>
      </c>
      <c r="P399" s="19" t="e">
        <f t="shared" si="38"/>
        <v>#REF!</v>
      </c>
      <c r="Q399" s="20" t="e">
        <f>P399*#REF!</f>
        <v>#REF!</v>
      </c>
      <c r="R399" s="20" t="e">
        <f t="shared" si="39"/>
        <v>#REF!</v>
      </c>
      <c r="S399" s="20" t="e">
        <f>R399*#REF!</f>
        <v>#REF!</v>
      </c>
      <c r="T399" s="21" t="e">
        <f>R399*#REF!*#REF!</f>
        <v>#REF!</v>
      </c>
      <c r="U399" s="17"/>
      <c r="V399" s="10"/>
      <c r="W399" s="21" t="e">
        <f>#REF!</f>
        <v>#REF!</v>
      </c>
      <c r="X399" s="10"/>
      <c r="Y399" s="10">
        <f t="shared" si="48"/>
        <v>0</v>
      </c>
      <c r="Z399" s="10">
        <f t="shared" si="48"/>
        <v>0</v>
      </c>
      <c r="AA399" s="10" t="s">
        <v>220</v>
      </c>
      <c r="AB399" s="22">
        <f t="shared" si="47"/>
        <v>75.553432867317994</v>
      </c>
      <c r="AC399" s="10" t="e">
        <f t="shared" si="46"/>
        <v>#REF!</v>
      </c>
      <c r="AD399" s="10">
        <f t="shared" si="41"/>
        <v>0</v>
      </c>
      <c r="AE399" s="10" t="e">
        <f t="shared" si="42"/>
        <v>#REF!</v>
      </c>
      <c r="AF399" s="17"/>
      <c r="AG399" s="18" t="e">
        <f t="shared" si="43"/>
        <v>#REF!</v>
      </c>
      <c r="AH399" s="10">
        <f t="shared" si="44"/>
        <v>0</v>
      </c>
      <c r="AI399" s="18" t="e">
        <f t="shared" si="45"/>
        <v>#REF!</v>
      </c>
    </row>
    <row r="400" spans="1:35" s="20" customFormat="1">
      <c r="A400" s="31"/>
      <c r="B400" s="31"/>
      <c r="C400" s="94"/>
      <c r="D400" s="94"/>
      <c r="E400" s="94"/>
      <c r="F400" s="149"/>
      <c r="G400" s="14">
        <v>7</v>
      </c>
      <c r="H400" s="15">
        <v>2021</v>
      </c>
      <c r="I400" s="200">
        <v>2022</v>
      </c>
      <c r="J400" s="200">
        <v>2022</v>
      </c>
      <c r="K400" s="24" t="e">
        <f>#REF!</f>
        <v>#REF!</v>
      </c>
      <c r="L400" s="17">
        <f t="shared" si="36"/>
        <v>0</v>
      </c>
      <c r="M400" s="10" t="e">
        <f t="shared" si="36"/>
        <v>#REF!</v>
      </c>
      <c r="N400" s="10">
        <f t="shared" si="36"/>
        <v>0</v>
      </c>
      <c r="O400" s="18" t="e">
        <f t="shared" si="37"/>
        <v>#REF!</v>
      </c>
      <c r="P400" s="19" t="e">
        <f t="shared" si="38"/>
        <v>#REF!</v>
      </c>
      <c r="Q400" s="20" t="e">
        <f>P400*#REF!</f>
        <v>#REF!</v>
      </c>
      <c r="R400" s="20" t="e">
        <f t="shared" si="39"/>
        <v>#REF!</v>
      </c>
      <c r="S400" s="20" t="e">
        <f>R400*#REF!</f>
        <v>#REF!</v>
      </c>
      <c r="T400" s="21" t="e">
        <f>R400*#REF!*#REF!</f>
        <v>#REF!</v>
      </c>
      <c r="U400" s="17"/>
      <c r="V400" s="10"/>
      <c r="W400" s="21" t="e">
        <f>#REF!</f>
        <v>#REF!</v>
      </c>
      <c r="X400" s="10"/>
      <c r="Y400" s="10">
        <f t="shared" si="48"/>
        <v>0</v>
      </c>
      <c r="Z400" s="10">
        <f t="shared" si="48"/>
        <v>0</v>
      </c>
      <c r="AA400" s="10" t="s">
        <v>220</v>
      </c>
      <c r="AB400" s="22">
        <f t="shared" si="47"/>
        <v>75.553432867317994</v>
      </c>
      <c r="AC400" s="10" t="e">
        <f t="shared" si="46"/>
        <v>#REF!</v>
      </c>
      <c r="AD400" s="10">
        <f t="shared" si="41"/>
        <v>0</v>
      </c>
      <c r="AE400" s="10" t="e">
        <f t="shared" si="42"/>
        <v>#REF!</v>
      </c>
      <c r="AF400" s="17"/>
      <c r="AG400" s="18" t="e">
        <f t="shared" si="43"/>
        <v>#REF!</v>
      </c>
      <c r="AH400" s="10">
        <f t="shared" si="44"/>
        <v>0</v>
      </c>
      <c r="AI400" s="18" t="e">
        <f t="shared" si="45"/>
        <v>#REF!</v>
      </c>
    </row>
    <row r="401" spans="1:35" s="20" customFormat="1">
      <c r="A401" s="31"/>
      <c r="B401" s="31"/>
      <c r="C401" s="94"/>
      <c r="D401" s="94"/>
      <c r="E401" s="94"/>
      <c r="F401" s="149"/>
      <c r="G401" s="14">
        <v>8</v>
      </c>
      <c r="H401" s="15">
        <v>2021</v>
      </c>
      <c r="I401" s="200">
        <v>2022</v>
      </c>
      <c r="J401" s="200">
        <v>2022</v>
      </c>
      <c r="K401" s="24" t="e">
        <f>#REF!</f>
        <v>#REF!</v>
      </c>
      <c r="L401" s="17">
        <f t="shared" si="36"/>
        <v>0</v>
      </c>
      <c r="M401" s="10" t="e">
        <f t="shared" si="36"/>
        <v>#REF!</v>
      </c>
      <c r="N401" s="10">
        <f t="shared" si="36"/>
        <v>0</v>
      </c>
      <c r="O401" s="18" t="e">
        <f t="shared" si="37"/>
        <v>#REF!</v>
      </c>
      <c r="P401" s="19" t="e">
        <f t="shared" si="38"/>
        <v>#REF!</v>
      </c>
      <c r="Q401" s="20" t="e">
        <f>P401*#REF!</f>
        <v>#REF!</v>
      </c>
      <c r="R401" s="20" t="e">
        <f t="shared" si="39"/>
        <v>#REF!</v>
      </c>
      <c r="S401" s="20" t="e">
        <f>R401*#REF!</f>
        <v>#REF!</v>
      </c>
      <c r="T401" s="21" t="e">
        <f>R401*#REF!*#REF!</f>
        <v>#REF!</v>
      </c>
      <c r="U401" s="17"/>
      <c r="V401" s="10"/>
      <c r="W401" s="21" t="e">
        <f>#REF!</f>
        <v>#REF!</v>
      </c>
      <c r="X401" s="10"/>
      <c r="Y401" s="10">
        <f t="shared" si="48"/>
        <v>0</v>
      </c>
      <c r="Z401" s="10">
        <f t="shared" si="48"/>
        <v>0</v>
      </c>
      <c r="AA401" s="10" t="s">
        <v>220</v>
      </c>
      <c r="AB401" s="22">
        <f t="shared" si="47"/>
        <v>75.553432867317994</v>
      </c>
      <c r="AC401" s="10" t="e">
        <f t="shared" si="46"/>
        <v>#REF!</v>
      </c>
      <c r="AD401" s="10">
        <f t="shared" si="41"/>
        <v>0</v>
      </c>
      <c r="AE401" s="10" t="e">
        <f t="shared" si="42"/>
        <v>#REF!</v>
      </c>
      <c r="AF401" s="17"/>
      <c r="AG401" s="18" t="e">
        <f t="shared" si="43"/>
        <v>#REF!</v>
      </c>
      <c r="AH401" s="10">
        <f t="shared" si="44"/>
        <v>0</v>
      </c>
      <c r="AI401" s="18" t="e">
        <f t="shared" si="45"/>
        <v>#REF!</v>
      </c>
    </row>
    <row r="402" spans="1:35" s="20" customFormat="1">
      <c r="A402" s="31"/>
      <c r="B402" s="31"/>
      <c r="C402" s="94"/>
      <c r="D402" s="94"/>
      <c r="E402" s="94"/>
      <c r="F402" s="149"/>
      <c r="G402" s="14">
        <v>9</v>
      </c>
      <c r="H402" s="15">
        <v>2021</v>
      </c>
      <c r="I402" s="200">
        <v>2022</v>
      </c>
      <c r="J402" s="200">
        <v>2022</v>
      </c>
      <c r="K402" s="24" t="e">
        <f>#REF!</f>
        <v>#REF!</v>
      </c>
      <c r="L402" s="17">
        <f t="shared" si="36"/>
        <v>0</v>
      </c>
      <c r="M402" s="10" t="e">
        <f t="shared" si="36"/>
        <v>#REF!</v>
      </c>
      <c r="N402" s="10">
        <f t="shared" si="36"/>
        <v>0</v>
      </c>
      <c r="O402" s="18" t="e">
        <f t="shared" si="37"/>
        <v>#REF!</v>
      </c>
      <c r="P402" s="19" t="e">
        <f t="shared" si="38"/>
        <v>#REF!</v>
      </c>
      <c r="Q402" s="20" t="e">
        <f>P402*#REF!</f>
        <v>#REF!</v>
      </c>
      <c r="R402" s="20" t="e">
        <f t="shared" si="39"/>
        <v>#REF!</v>
      </c>
      <c r="S402" s="20" t="e">
        <f>R402*#REF!</f>
        <v>#REF!</v>
      </c>
      <c r="T402" s="21" t="e">
        <f>R402*#REF!*#REF!</f>
        <v>#REF!</v>
      </c>
      <c r="U402" s="17"/>
      <c r="V402" s="10"/>
      <c r="W402" s="21" t="e">
        <f>#REF!</f>
        <v>#REF!</v>
      </c>
      <c r="X402" s="10"/>
      <c r="Y402" s="10">
        <f t="shared" si="48"/>
        <v>0</v>
      </c>
      <c r="Z402" s="10">
        <f t="shared" si="48"/>
        <v>0</v>
      </c>
      <c r="AA402" s="10" t="s">
        <v>220</v>
      </c>
      <c r="AB402" s="22">
        <f t="shared" si="47"/>
        <v>75.553432867317994</v>
      </c>
      <c r="AC402" s="10" t="e">
        <f t="shared" si="46"/>
        <v>#REF!</v>
      </c>
      <c r="AD402" s="10">
        <f t="shared" si="41"/>
        <v>0</v>
      </c>
      <c r="AE402" s="10" t="e">
        <f t="shared" si="42"/>
        <v>#REF!</v>
      </c>
      <c r="AF402" s="17"/>
      <c r="AG402" s="18" t="e">
        <f t="shared" si="43"/>
        <v>#REF!</v>
      </c>
      <c r="AH402" s="10">
        <f t="shared" si="44"/>
        <v>0</v>
      </c>
      <c r="AI402" s="18" t="e">
        <f t="shared" si="45"/>
        <v>#REF!</v>
      </c>
    </row>
    <row r="403" spans="1:35" s="20" customFormat="1">
      <c r="A403" s="31"/>
      <c r="B403" s="31"/>
      <c r="C403" s="94"/>
      <c r="D403" s="94"/>
      <c r="E403" s="94"/>
      <c r="F403" s="149"/>
      <c r="G403" s="14">
        <v>10</v>
      </c>
      <c r="H403" s="15">
        <v>2021</v>
      </c>
      <c r="I403" s="200">
        <v>2022</v>
      </c>
      <c r="J403" s="200">
        <v>2022</v>
      </c>
      <c r="K403" s="24" t="e">
        <f>#REF!</f>
        <v>#REF!</v>
      </c>
      <c r="L403" s="17">
        <f t="shared" si="36"/>
        <v>0</v>
      </c>
      <c r="M403" s="10" t="e">
        <f t="shared" si="36"/>
        <v>#REF!</v>
      </c>
      <c r="N403" s="10">
        <f t="shared" si="36"/>
        <v>0</v>
      </c>
      <c r="O403" s="18" t="e">
        <f t="shared" si="37"/>
        <v>#REF!</v>
      </c>
      <c r="P403" s="19" t="e">
        <f t="shared" si="38"/>
        <v>#REF!</v>
      </c>
      <c r="Q403" s="20" t="e">
        <f>P403*#REF!</f>
        <v>#REF!</v>
      </c>
      <c r="R403" s="20" t="e">
        <f t="shared" si="39"/>
        <v>#REF!</v>
      </c>
      <c r="S403" s="20" t="e">
        <f>R403*#REF!</f>
        <v>#REF!</v>
      </c>
      <c r="T403" s="21" t="e">
        <f>R403*#REF!*#REF!</f>
        <v>#REF!</v>
      </c>
      <c r="U403" s="17"/>
      <c r="V403" s="10"/>
      <c r="W403" s="21" t="e">
        <f>#REF!</f>
        <v>#REF!</v>
      </c>
      <c r="X403" s="10"/>
      <c r="Y403" s="10">
        <f t="shared" si="48"/>
        <v>0</v>
      </c>
      <c r="Z403" s="10">
        <f t="shared" si="48"/>
        <v>0</v>
      </c>
      <c r="AA403" s="10" t="s">
        <v>220</v>
      </c>
      <c r="AB403" s="22">
        <f t="shared" si="47"/>
        <v>75.553432867317994</v>
      </c>
      <c r="AC403" s="10" t="e">
        <f t="shared" si="46"/>
        <v>#REF!</v>
      </c>
      <c r="AD403" s="10">
        <f t="shared" si="41"/>
        <v>0</v>
      </c>
      <c r="AE403" s="10" t="e">
        <f t="shared" si="42"/>
        <v>#REF!</v>
      </c>
      <c r="AF403" s="17"/>
      <c r="AG403" s="18" t="e">
        <f t="shared" si="43"/>
        <v>#REF!</v>
      </c>
      <c r="AH403" s="10">
        <f t="shared" si="44"/>
        <v>0</v>
      </c>
      <c r="AI403" s="18" t="e">
        <f t="shared" si="45"/>
        <v>#REF!</v>
      </c>
    </row>
    <row r="404" spans="1:35" s="20" customFormat="1">
      <c r="A404" s="31"/>
      <c r="B404" s="31"/>
      <c r="C404" s="94"/>
      <c r="D404" s="94"/>
      <c r="E404" s="94"/>
      <c r="F404" s="149"/>
      <c r="G404" s="14">
        <v>11</v>
      </c>
      <c r="H404" s="15">
        <v>2021</v>
      </c>
      <c r="I404" s="200">
        <v>2022</v>
      </c>
      <c r="J404" s="200">
        <v>2022</v>
      </c>
      <c r="K404" s="24" t="e">
        <f>#REF!</f>
        <v>#REF!</v>
      </c>
      <c r="L404" s="17">
        <f t="shared" si="36"/>
        <v>0</v>
      </c>
      <c r="M404" s="10" t="e">
        <f t="shared" si="36"/>
        <v>#REF!</v>
      </c>
      <c r="N404" s="10">
        <f t="shared" si="36"/>
        <v>0</v>
      </c>
      <c r="O404" s="18" t="e">
        <f t="shared" si="37"/>
        <v>#REF!</v>
      </c>
      <c r="P404" s="19" t="e">
        <f t="shared" si="38"/>
        <v>#REF!</v>
      </c>
      <c r="Q404" s="20" t="e">
        <f>P404*#REF!</f>
        <v>#REF!</v>
      </c>
      <c r="R404" s="20" t="e">
        <f t="shared" si="39"/>
        <v>#REF!</v>
      </c>
      <c r="S404" s="20" t="e">
        <f>R404*#REF!</f>
        <v>#REF!</v>
      </c>
      <c r="T404" s="21" t="e">
        <f>R404*#REF!*#REF!</f>
        <v>#REF!</v>
      </c>
      <c r="U404" s="17"/>
      <c r="V404" s="10"/>
      <c r="W404" s="21" t="e">
        <f>#REF!</f>
        <v>#REF!</v>
      </c>
      <c r="X404" s="10"/>
      <c r="Y404" s="10">
        <f t="shared" si="48"/>
        <v>0</v>
      </c>
      <c r="Z404" s="10">
        <f t="shared" si="48"/>
        <v>0</v>
      </c>
      <c r="AA404" s="10" t="s">
        <v>220</v>
      </c>
      <c r="AB404" s="22">
        <f t="shared" si="47"/>
        <v>75.553432867317994</v>
      </c>
      <c r="AC404" s="10" t="e">
        <f t="shared" si="46"/>
        <v>#REF!</v>
      </c>
      <c r="AD404" s="10">
        <f t="shared" si="41"/>
        <v>0</v>
      </c>
      <c r="AE404" s="10" t="e">
        <f t="shared" si="42"/>
        <v>#REF!</v>
      </c>
      <c r="AF404" s="17"/>
      <c r="AG404" s="18" t="e">
        <f t="shared" si="43"/>
        <v>#REF!</v>
      </c>
      <c r="AH404" s="10">
        <f t="shared" si="44"/>
        <v>0</v>
      </c>
      <c r="AI404" s="18" t="e">
        <f t="shared" si="45"/>
        <v>#REF!</v>
      </c>
    </row>
    <row r="405" spans="1:35" s="20" customFormat="1">
      <c r="A405" s="31"/>
      <c r="B405" s="31"/>
      <c r="C405" s="94"/>
      <c r="D405" s="94"/>
      <c r="E405" s="94"/>
      <c r="F405" s="149"/>
      <c r="G405" s="14">
        <v>12</v>
      </c>
      <c r="H405" s="15">
        <v>2021</v>
      </c>
      <c r="I405" s="200">
        <v>2022</v>
      </c>
      <c r="J405" s="200">
        <v>2022</v>
      </c>
      <c r="K405" s="24" t="e">
        <f>#REF!</f>
        <v>#REF!</v>
      </c>
      <c r="L405" s="17">
        <f t="shared" si="36"/>
        <v>0</v>
      </c>
      <c r="M405" s="10" t="e">
        <f t="shared" si="36"/>
        <v>#REF!</v>
      </c>
      <c r="N405" s="10">
        <f t="shared" si="36"/>
        <v>0</v>
      </c>
      <c r="O405" s="18" t="e">
        <f t="shared" si="37"/>
        <v>#REF!</v>
      </c>
      <c r="P405" s="19" t="e">
        <f t="shared" si="38"/>
        <v>#REF!</v>
      </c>
      <c r="Q405" s="20" t="e">
        <f>P405*#REF!</f>
        <v>#REF!</v>
      </c>
      <c r="R405" s="20" t="e">
        <f t="shared" si="39"/>
        <v>#REF!</v>
      </c>
      <c r="S405" s="20" t="e">
        <f>R405*#REF!</f>
        <v>#REF!</v>
      </c>
      <c r="T405" s="21" t="e">
        <f>R405*#REF!*#REF!</f>
        <v>#REF!</v>
      </c>
      <c r="U405" s="17"/>
      <c r="V405" s="10"/>
      <c r="W405" s="21" t="e">
        <f>#REF!</f>
        <v>#REF!</v>
      </c>
      <c r="X405" s="10"/>
      <c r="Y405" s="10">
        <f t="shared" si="48"/>
        <v>0</v>
      </c>
      <c r="Z405" s="10">
        <f t="shared" si="48"/>
        <v>0</v>
      </c>
      <c r="AA405" s="10" t="s">
        <v>220</v>
      </c>
      <c r="AB405" s="22">
        <f t="shared" si="47"/>
        <v>75.553432867317994</v>
      </c>
      <c r="AC405" s="10" t="e">
        <f t="shared" si="46"/>
        <v>#REF!</v>
      </c>
      <c r="AD405" s="10">
        <f t="shared" si="41"/>
        <v>0</v>
      </c>
      <c r="AE405" s="10" t="e">
        <f t="shared" si="42"/>
        <v>#REF!</v>
      </c>
      <c r="AF405" s="17"/>
      <c r="AG405" s="18" t="e">
        <f t="shared" si="43"/>
        <v>#REF!</v>
      </c>
      <c r="AH405" s="10">
        <f t="shared" si="44"/>
        <v>0</v>
      </c>
      <c r="AI405" s="18" t="e">
        <f t="shared" si="45"/>
        <v>#REF!</v>
      </c>
    </row>
    <row r="406" spans="1:35" s="20" customFormat="1">
      <c r="A406" s="31"/>
      <c r="B406" s="31"/>
      <c r="C406" s="94"/>
      <c r="D406" s="94"/>
      <c r="E406" s="94"/>
      <c r="F406" s="149"/>
      <c r="G406" s="14">
        <v>1</v>
      </c>
      <c r="H406" s="15">
        <v>2022</v>
      </c>
      <c r="I406" s="200">
        <v>2022</v>
      </c>
      <c r="J406" s="200">
        <v>2022</v>
      </c>
      <c r="K406" s="24" t="e">
        <f>#REF!</f>
        <v>#REF!</v>
      </c>
      <c r="L406" s="17">
        <f t="shared" si="36"/>
        <v>0</v>
      </c>
      <c r="M406" s="10" t="e">
        <f t="shared" si="36"/>
        <v>#REF!</v>
      </c>
      <c r="N406" s="10">
        <f t="shared" si="36"/>
        <v>0</v>
      </c>
      <c r="O406" s="18" t="e">
        <f t="shared" si="37"/>
        <v>#REF!</v>
      </c>
      <c r="P406" s="19" t="e">
        <f t="shared" si="38"/>
        <v>#REF!</v>
      </c>
      <c r="Q406" s="20" t="e">
        <f>P406*#REF!</f>
        <v>#REF!</v>
      </c>
      <c r="R406" s="20" t="e">
        <f t="shared" si="39"/>
        <v>#REF!</v>
      </c>
      <c r="S406" s="20" t="e">
        <f>R406*#REF!</f>
        <v>#REF!</v>
      </c>
      <c r="T406" s="21" t="e">
        <f>R406*#REF!*#REF!</f>
        <v>#REF!</v>
      </c>
      <c r="U406" s="17"/>
      <c r="V406" s="10"/>
      <c r="W406" s="21" t="e">
        <f>#REF!</f>
        <v>#REF!</v>
      </c>
      <c r="X406" s="10"/>
      <c r="Y406" s="10">
        <f t="shared" si="48"/>
        <v>0</v>
      </c>
      <c r="Z406" s="10">
        <f t="shared" si="48"/>
        <v>0</v>
      </c>
      <c r="AA406" s="10" t="s">
        <v>220</v>
      </c>
      <c r="AB406" s="22">
        <f t="shared" si="47"/>
        <v>78.197803017674119</v>
      </c>
      <c r="AC406" s="10" t="e">
        <f t="shared" si="46"/>
        <v>#REF!</v>
      </c>
      <c r="AD406" s="10">
        <f t="shared" si="41"/>
        <v>0</v>
      </c>
      <c r="AE406" s="10" t="e">
        <f t="shared" si="42"/>
        <v>#REF!</v>
      </c>
      <c r="AF406" s="17"/>
      <c r="AG406" s="18" t="e">
        <f t="shared" si="43"/>
        <v>#REF!</v>
      </c>
      <c r="AH406" s="10">
        <f t="shared" si="44"/>
        <v>0</v>
      </c>
      <c r="AI406" s="18" t="e">
        <f t="shared" si="45"/>
        <v>#REF!</v>
      </c>
    </row>
    <row r="407" spans="1:35" s="20" customFormat="1">
      <c r="A407" s="31"/>
      <c r="B407" s="31"/>
      <c r="C407" s="94"/>
      <c r="D407" s="94"/>
      <c r="E407" s="94"/>
      <c r="F407" s="149"/>
      <c r="G407" s="14">
        <v>2</v>
      </c>
      <c r="H407" s="15">
        <v>2022</v>
      </c>
      <c r="I407" s="200">
        <v>2022</v>
      </c>
      <c r="J407" s="200">
        <v>2022</v>
      </c>
      <c r="K407" s="24" t="e">
        <f>#REF!</f>
        <v>#REF!</v>
      </c>
      <c r="L407" s="17">
        <f t="shared" si="36"/>
        <v>0</v>
      </c>
      <c r="M407" s="10" t="e">
        <f t="shared" si="36"/>
        <v>#REF!</v>
      </c>
      <c r="N407" s="10">
        <f t="shared" si="36"/>
        <v>0</v>
      </c>
      <c r="O407" s="18" t="e">
        <f t="shared" si="37"/>
        <v>#REF!</v>
      </c>
      <c r="P407" s="19" t="e">
        <f t="shared" si="38"/>
        <v>#REF!</v>
      </c>
      <c r="Q407" s="20" t="e">
        <f>P407*#REF!</f>
        <v>#REF!</v>
      </c>
      <c r="R407" s="20" t="e">
        <f t="shared" si="39"/>
        <v>#REF!</v>
      </c>
      <c r="S407" s="20" t="e">
        <f>R407*#REF!</f>
        <v>#REF!</v>
      </c>
      <c r="T407" s="21" t="e">
        <f>R407*#REF!*#REF!</f>
        <v>#REF!</v>
      </c>
      <c r="U407" s="17"/>
      <c r="V407" s="10"/>
      <c r="W407" s="21" t="e">
        <f>#REF!</f>
        <v>#REF!</v>
      </c>
      <c r="X407" s="10"/>
      <c r="Y407" s="10">
        <f t="shared" si="48"/>
        <v>0</v>
      </c>
      <c r="Z407" s="10">
        <f t="shared" si="48"/>
        <v>0</v>
      </c>
      <c r="AA407" s="10" t="s">
        <v>220</v>
      </c>
      <c r="AB407" s="22">
        <f t="shared" si="47"/>
        <v>78.197803017674119</v>
      </c>
      <c r="AC407" s="10" t="e">
        <f t="shared" si="46"/>
        <v>#REF!</v>
      </c>
      <c r="AD407" s="10">
        <f t="shared" si="41"/>
        <v>0</v>
      </c>
      <c r="AE407" s="10" t="e">
        <f t="shared" si="42"/>
        <v>#REF!</v>
      </c>
      <c r="AF407" s="17"/>
      <c r="AG407" s="18" t="e">
        <f t="shared" si="43"/>
        <v>#REF!</v>
      </c>
      <c r="AH407" s="10">
        <f t="shared" si="44"/>
        <v>0</v>
      </c>
      <c r="AI407" s="18" t="e">
        <f t="shared" si="45"/>
        <v>#REF!</v>
      </c>
    </row>
    <row r="408" spans="1:35" s="20" customFormat="1">
      <c r="A408" s="31"/>
      <c r="B408" s="31"/>
      <c r="C408" s="94"/>
      <c r="D408" s="94"/>
      <c r="E408" s="94"/>
      <c r="F408" s="149"/>
      <c r="G408" s="14">
        <v>3</v>
      </c>
      <c r="H408" s="15">
        <v>2022</v>
      </c>
      <c r="I408" s="200">
        <v>2022</v>
      </c>
      <c r="J408" s="200">
        <v>2022</v>
      </c>
      <c r="K408" s="24" t="e">
        <f>#REF!</f>
        <v>#REF!</v>
      </c>
      <c r="L408" s="17">
        <f t="shared" si="36"/>
        <v>0</v>
      </c>
      <c r="M408" s="10" t="e">
        <f t="shared" si="36"/>
        <v>#REF!</v>
      </c>
      <c r="N408" s="10">
        <f t="shared" si="36"/>
        <v>0</v>
      </c>
      <c r="O408" s="18" t="e">
        <f t="shared" si="37"/>
        <v>#REF!</v>
      </c>
      <c r="P408" s="19" t="e">
        <f t="shared" si="38"/>
        <v>#REF!</v>
      </c>
      <c r="Q408" s="20" t="e">
        <f>P408*#REF!</f>
        <v>#REF!</v>
      </c>
      <c r="R408" s="20" t="e">
        <f t="shared" si="39"/>
        <v>#REF!</v>
      </c>
      <c r="S408" s="20" t="e">
        <f>R408*#REF!</f>
        <v>#REF!</v>
      </c>
      <c r="T408" s="21" t="e">
        <f>R408*#REF!*#REF!</f>
        <v>#REF!</v>
      </c>
      <c r="U408" s="17"/>
      <c r="V408" s="10"/>
      <c r="W408" s="21" t="e">
        <f>#REF!</f>
        <v>#REF!</v>
      </c>
      <c r="X408" s="10"/>
      <c r="Y408" s="10">
        <f t="shared" si="48"/>
        <v>0</v>
      </c>
      <c r="Z408" s="10">
        <f t="shared" si="48"/>
        <v>0</v>
      </c>
      <c r="AA408" s="10" t="s">
        <v>220</v>
      </c>
      <c r="AB408" s="22">
        <f t="shared" si="47"/>
        <v>78.197803017674119</v>
      </c>
      <c r="AC408" s="10" t="e">
        <f t="shared" si="46"/>
        <v>#REF!</v>
      </c>
      <c r="AD408" s="10">
        <f t="shared" si="41"/>
        <v>0</v>
      </c>
      <c r="AE408" s="10" t="e">
        <f t="shared" si="42"/>
        <v>#REF!</v>
      </c>
      <c r="AF408" s="17"/>
      <c r="AG408" s="18" t="e">
        <f t="shared" si="43"/>
        <v>#REF!</v>
      </c>
      <c r="AH408" s="10">
        <f t="shared" si="44"/>
        <v>0</v>
      </c>
      <c r="AI408" s="18" t="e">
        <f t="shared" si="45"/>
        <v>#REF!</v>
      </c>
    </row>
    <row r="409" spans="1:35" s="20" customFormat="1">
      <c r="A409" s="31"/>
      <c r="B409" s="31"/>
      <c r="C409" s="94"/>
      <c r="D409" s="94"/>
      <c r="E409" s="94"/>
      <c r="F409" s="149"/>
      <c r="G409" s="14">
        <v>4</v>
      </c>
      <c r="H409" s="15">
        <v>2022</v>
      </c>
      <c r="I409" s="200">
        <v>2022</v>
      </c>
      <c r="J409" s="200">
        <v>2023</v>
      </c>
      <c r="K409" s="24" t="e">
        <f>#REF!</f>
        <v>#REF!</v>
      </c>
      <c r="L409" s="17">
        <f t="shared" si="36"/>
        <v>0</v>
      </c>
      <c r="M409" s="10" t="e">
        <f t="shared" si="36"/>
        <v>#REF!</v>
      </c>
      <c r="N409" s="10">
        <f t="shared" si="36"/>
        <v>0</v>
      </c>
      <c r="O409" s="18" t="e">
        <f t="shared" si="37"/>
        <v>#REF!</v>
      </c>
      <c r="P409" s="19" t="e">
        <f t="shared" si="38"/>
        <v>#REF!</v>
      </c>
      <c r="Q409" s="20" t="e">
        <f>P409*#REF!</f>
        <v>#REF!</v>
      </c>
      <c r="R409" s="20" t="e">
        <f t="shared" si="39"/>
        <v>#REF!</v>
      </c>
      <c r="S409" s="20" t="e">
        <f>R409*#REF!</f>
        <v>#REF!</v>
      </c>
      <c r="T409" s="21" t="e">
        <f>R409*#REF!*#REF!</f>
        <v>#REF!</v>
      </c>
      <c r="U409" s="17"/>
      <c r="V409" s="10"/>
      <c r="W409" s="21" t="e">
        <f>#REF!</f>
        <v>#REF!</v>
      </c>
      <c r="X409" s="10"/>
      <c r="Y409" s="10">
        <f t="shared" si="48"/>
        <v>0</v>
      </c>
      <c r="Z409" s="10">
        <f t="shared" si="48"/>
        <v>0</v>
      </c>
      <c r="AA409" s="10" t="s">
        <v>220</v>
      </c>
      <c r="AB409" s="22">
        <f t="shared" si="47"/>
        <v>78.197803017674119</v>
      </c>
      <c r="AC409" s="10" t="e">
        <f t="shared" si="46"/>
        <v>#REF!</v>
      </c>
      <c r="AD409" s="10">
        <f t="shared" si="41"/>
        <v>0</v>
      </c>
      <c r="AE409" s="10" t="e">
        <f t="shared" si="42"/>
        <v>#REF!</v>
      </c>
      <c r="AF409" s="17"/>
      <c r="AG409" s="18" t="e">
        <f t="shared" si="43"/>
        <v>#REF!</v>
      </c>
      <c r="AH409" s="10">
        <f t="shared" si="44"/>
        <v>0</v>
      </c>
      <c r="AI409" s="18" t="e">
        <f t="shared" si="45"/>
        <v>#REF!</v>
      </c>
    </row>
    <row r="410" spans="1:35" s="20" customFormat="1">
      <c r="A410" s="31"/>
      <c r="B410" s="31"/>
      <c r="C410" s="94"/>
      <c r="D410" s="94"/>
      <c r="E410" s="94"/>
      <c r="F410" s="149"/>
      <c r="G410" s="14">
        <v>5</v>
      </c>
      <c r="H410" s="15">
        <v>2022</v>
      </c>
      <c r="I410" s="200">
        <v>2022</v>
      </c>
      <c r="J410" s="200">
        <v>2023</v>
      </c>
      <c r="K410" s="24" t="e">
        <f>#REF!</f>
        <v>#REF!</v>
      </c>
      <c r="L410" s="17">
        <f t="shared" si="36"/>
        <v>0</v>
      </c>
      <c r="M410" s="10" t="e">
        <f t="shared" si="36"/>
        <v>#REF!</v>
      </c>
      <c r="N410" s="10">
        <f t="shared" si="36"/>
        <v>0</v>
      </c>
      <c r="O410" s="18" t="e">
        <f t="shared" si="37"/>
        <v>#REF!</v>
      </c>
      <c r="P410" s="19" t="e">
        <f t="shared" si="38"/>
        <v>#REF!</v>
      </c>
      <c r="Q410" s="20" t="e">
        <f>P410*#REF!</f>
        <v>#REF!</v>
      </c>
      <c r="R410" s="20" t="e">
        <f t="shared" si="39"/>
        <v>#REF!</v>
      </c>
      <c r="S410" s="20" t="e">
        <f>R410*#REF!</f>
        <v>#REF!</v>
      </c>
      <c r="T410" s="21" t="e">
        <f>R410*#REF!*#REF!</f>
        <v>#REF!</v>
      </c>
      <c r="U410" s="17"/>
      <c r="V410" s="10"/>
      <c r="W410" s="21" t="e">
        <f>#REF!</f>
        <v>#REF!</v>
      </c>
      <c r="X410" s="10"/>
      <c r="Y410" s="10">
        <f t="shared" ref="Y410:Z425" si="49">Y398*EXP(Y$20)</f>
        <v>0</v>
      </c>
      <c r="Z410" s="10">
        <f t="shared" si="49"/>
        <v>0</v>
      </c>
      <c r="AA410" s="10" t="s">
        <v>220</v>
      </c>
      <c r="AB410" s="22">
        <f t="shared" si="47"/>
        <v>78.197803017674119</v>
      </c>
      <c r="AC410" s="10" t="e">
        <f t="shared" si="46"/>
        <v>#REF!</v>
      </c>
      <c r="AD410" s="10">
        <f t="shared" si="41"/>
        <v>0</v>
      </c>
      <c r="AE410" s="10" t="e">
        <f t="shared" si="42"/>
        <v>#REF!</v>
      </c>
      <c r="AF410" s="17"/>
      <c r="AG410" s="18" t="e">
        <f t="shared" si="43"/>
        <v>#REF!</v>
      </c>
      <c r="AH410" s="10">
        <f t="shared" si="44"/>
        <v>0</v>
      </c>
      <c r="AI410" s="18" t="e">
        <f t="shared" si="45"/>
        <v>#REF!</v>
      </c>
    </row>
    <row r="411" spans="1:35" s="20" customFormat="1">
      <c r="A411" s="31"/>
      <c r="B411" s="31"/>
      <c r="C411" s="94"/>
      <c r="D411" s="94"/>
      <c r="E411" s="94"/>
      <c r="F411" s="149"/>
      <c r="G411" s="14">
        <v>6</v>
      </c>
      <c r="H411" s="15">
        <v>2022</v>
      </c>
      <c r="I411" s="200">
        <v>2022</v>
      </c>
      <c r="J411" s="200">
        <v>2023</v>
      </c>
      <c r="K411" s="24" t="e">
        <f>#REF!</f>
        <v>#REF!</v>
      </c>
      <c r="L411" s="17">
        <f t="shared" si="36"/>
        <v>0</v>
      </c>
      <c r="M411" s="10" t="e">
        <f t="shared" si="36"/>
        <v>#REF!</v>
      </c>
      <c r="N411" s="10">
        <f t="shared" si="36"/>
        <v>0</v>
      </c>
      <c r="O411" s="18" t="e">
        <f t="shared" si="37"/>
        <v>#REF!</v>
      </c>
      <c r="P411" s="19" t="e">
        <f t="shared" si="38"/>
        <v>#REF!</v>
      </c>
      <c r="Q411" s="20" t="e">
        <f>P411*#REF!</f>
        <v>#REF!</v>
      </c>
      <c r="R411" s="20" t="e">
        <f t="shared" si="39"/>
        <v>#REF!</v>
      </c>
      <c r="S411" s="20" t="e">
        <f>R411*#REF!</f>
        <v>#REF!</v>
      </c>
      <c r="T411" s="21" t="e">
        <f>R411*#REF!*#REF!</f>
        <v>#REF!</v>
      </c>
      <c r="U411" s="17"/>
      <c r="V411" s="10"/>
      <c r="W411" s="21" t="e">
        <f>#REF!</f>
        <v>#REF!</v>
      </c>
      <c r="X411" s="10"/>
      <c r="Y411" s="10">
        <f t="shared" si="49"/>
        <v>0</v>
      </c>
      <c r="Z411" s="10">
        <f t="shared" si="49"/>
        <v>0</v>
      </c>
      <c r="AA411" s="10" t="s">
        <v>220</v>
      </c>
      <c r="AB411" s="22">
        <f t="shared" si="47"/>
        <v>78.197803017674119</v>
      </c>
      <c r="AC411" s="10" t="e">
        <f t="shared" si="46"/>
        <v>#REF!</v>
      </c>
      <c r="AD411" s="10">
        <f t="shared" si="41"/>
        <v>0</v>
      </c>
      <c r="AE411" s="10" t="e">
        <f t="shared" si="42"/>
        <v>#REF!</v>
      </c>
      <c r="AF411" s="17"/>
      <c r="AG411" s="18" t="e">
        <f t="shared" si="43"/>
        <v>#REF!</v>
      </c>
      <c r="AH411" s="10">
        <f t="shared" si="44"/>
        <v>0</v>
      </c>
      <c r="AI411" s="18" t="e">
        <f t="shared" si="45"/>
        <v>#REF!</v>
      </c>
    </row>
    <row r="412" spans="1:35" s="20" customFormat="1">
      <c r="A412" s="31"/>
      <c r="B412" s="31"/>
      <c r="C412" s="94"/>
      <c r="D412" s="94"/>
      <c r="E412" s="94"/>
      <c r="F412" s="149"/>
      <c r="G412" s="14">
        <v>7</v>
      </c>
      <c r="H412" s="15">
        <v>2022</v>
      </c>
      <c r="I412" s="200">
        <v>2023</v>
      </c>
      <c r="J412" s="200">
        <v>2023</v>
      </c>
      <c r="K412" s="24" t="e">
        <f>#REF!</f>
        <v>#REF!</v>
      </c>
      <c r="L412" s="17">
        <f t="shared" si="36"/>
        <v>0</v>
      </c>
      <c r="M412" s="10" t="e">
        <f t="shared" si="36"/>
        <v>#REF!</v>
      </c>
      <c r="N412" s="10">
        <f t="shared" si="36"/>
        <v>0</v>
      </c>
      <c r="O412" s="18" t="e">
        <f t="shared" si="37"/>
        <v>#REF!</v>
      </c>
      <c r="P412" s="19" t="e">
        <f t="shared" si="38"/>
        <v>#REF!</v>
      </c>
      <c r="Q412" s="20" t="e">
        <f>P412*#REF!</f>
        <v>#REF!</v>
      </c>
      <c r="R412" s="20" t="e">
        <f t="shared" si="39"/>
        <v>#REF!</v>
      </c>
      <c r="S412" s="20" t="e">
        <f>R412*#REF!</f>
        <v>#REF!</v>
      </c>
      <c r="T412" s="21" t="e">
        <f>R412*#REF!*#REF!</f>
        <v>#REF!</v>
      </c>
      <c r="U412" s="17"/>
      <c r="V412" s="10"/>
      <c r="W412" s="21" t="e">
        <f>#REF!</f>
        <v>#REF!</v>
      </c>
      <c r="X412" s="10"/>
      <c r="Y412" s="10">
        <f t="shared" si="49"/>
        <v>0</v>
      </c>
      <c r="Z412" s="10">
        <f t="shared" si="49"/>
        <v>0</v>
      </c>
      <c r="AA412" s="10" t="s">
        <v>220</v>
      </c>
      <c r="AB412" s="22">
        <f t="shared" si="47"/>
        <v>78.197803017674119</v>
      </c>
      <c r="AC412" s="10" t="e">
        <f t="shared" si="46"/>
        <v>#REF!</v>
      </c>
      <c r="AD412" s="10">
        <f t="shared" si="41"/>
        <v>0</v>
      </c>
      <c r="AE412" s="10" t="e">
        <f t="shared" si="42"/>
        <v>#REF!</v>
      </c>
      <c r="AF412" s="17"/>
      <c r="AG412" s="18" t="e">
        <f t="shared" si="43"/>
        <v>#REF!</v>
      </c>
      <c r="AH412" s="10">
        <f t="shared" si="44"/>
        <v>0</v>
      </c>
      <c r="AI412" s="18" t="e">
        <f t="shared" si="45"/>
        <v>#REF!</v>
      </c>
    </row>
    <row r="413" spans="1:35" s="20" customFormat="1">
      <c r="A413" s="31"/>
      <c r="B413" s="31"/>
      <c r="C413" s="94"/>
      <c r="D413" s="94"/>
      <c r="E413" s="94"/>
      <c r="F413" s="149"/>
      <c r="G413" s="14">
        <v>8</v>
      </c>
      <c r="H413" s="15">
        <v>2022</v>
      </c>
      <c r="I413" s="200">
        <v>2023</v>
      </c>
      <c r="J413" s="200">
        <v>2023</v>
      </c>
      <c r="K413" s="24" t="e">
        <f>#REF!</f>
        <v>#REF!</v>
      </c>
      <c r="L413" s="17">
        <f t="shared" si="36"/>
        <v>0</v>
      </c>
      <c r="M413" s="10" t="e">
        <f t="shared" si="36"/>
        <v>#REF!</v>
      </c>
      <c r="N413" s="10">
        <f t="shared" si="36"/>
        <v>0</v>
      </c>
      <c r="O413" s="18" t="e">
        <f t="shared" si="37"/>
        <v>#REF!</v>
      </c>
      <c r="P413" s="19" t="e">
        <f t="shared" si="38"/>
        <v>#REF!</v>
      </c>
      <c r="Q413" s="20" t="e">
        <f>P413*#REF!</f>
        <v>#REF!</v>
      </c>
      <c r="R413" s="20" t="e">
        <f t="shared" si="39"/>
        <v>#REF!</v>
      </c>
      <c r="S413" s="20" t="e">
        <f>R413*#REF!</f>
        <v>#REF!</v>
      </c>
      <c r="T413" s="21" t="e">
        <f>R413*#REF!*#REF!</f>
        <v>#REF!</v>
      </c>
      <c r="U413" s="17"/>
      <c r="V413" s="10"/>
      <c r="W413" s="21" t="e">
        <f>#REF!</f>
        <v>#REF!</v>
      </c>
      <c r="X413" s="10"/>
      <c r="Y413" s="10">
        <f t="shared" si="49"/>
        <v>0</v>
      </c>
      <c r="Z413" s="10">
        <f t="shared" si="49"/>
        <v>0</v>
      </c>
      <c r="AA413" s="10" t="s">
        <v>220</v>
      </c>
      <c r="AB413" s="22">
        <f t="shared" si="47"/>
        <v>78.197803017674119</v>
      </c>
      <c r="AC413" s="10" t="e">
        <f t="shared" si="46"/>
        <v>#REF!</v>
      </c>
      <c r="AD413" s="10">
        <f t="shared" si="41"/>
        <v>0</v>
      </c>
      <c r="AE413" s="10" t="e">
        <f t="shared" si="42"/>
        <v>#REF!</v>
      </c>
      <c r="AF413" s="17"/>
      <c r="AG413" s="18" t="e">
        <f t="shared" si="43"/>
        <v>#REF!</v>
      </c>
      <c r="AH413" s="10">
        <f t="shared" si="44"/>
        <v>0</v>
      </c>
      <c r="AI413" s="18" t="e">
        <f t="shared" si="45"/>
        <v>#REF!</v>
      </c>
    </row>
    <row r="414" spans="1:35" s="20" customFormat="1">
      <c r="A414" s="31"/>
      <c r="B414" s="31"/>
      <c r="C414" s="94"/>
      <c r="D414" s="94"/>
      <c r="E414" s="94"/>
      <c r="F414" s="149"/>
      <c r="G414" s="14">
        <v>9</v>
      </c>
      <c r="H414" s="15">
        <v>2022</v>
      </c>
      <c r="I414" s="200">
        <v>2023</v>
      </c>
      <c r="J414" s="200">
        <v>2023</v>
      </c>
      <c r="K414" s="24" t="e">
        <f>#REF!</f>
        <v>#REF!</v>
      </c>
      <c r="L414" s="17">
        <f t="shared" si="36"/>
        <v>0</v>
      </c>
      <c r="M414" s="10" t="e">
        <f t="shared" si="36"/>
        <v>#REF!</v>
      </c>
      <c r="N414" s="10">
        <f t="shared" si="36"/>
        <v>0</v>
      </c>
      <c r="O414" s="18" t="e">
        <f t="shared" si="37"/>
        <v>#REF!</v>
      </c>
      <c r="P414" s="19" t="e">
        <f t="shared" si="38"/>
        <v>#REF!</v>
      </c>
      <c r="Q414" s="20" t="e">
        <f>P414*#REF!</f>
        <v>#REF!</v>
      </c>
      <c r="R414" s="20" t="e">
        <f t="shared" si="39"/>
        <v>#REF!</v>
      </c>
      <c r="S414" s="20" t="e">
        <f>R414*#REF!</f>
        <v>#REF!</v>
      </c>
      <c r="T414" s="21" t="e">
        <f>R414*#REF!*#REF!</f>
        <v>#REF!</v>
      </c>
      <c r="U414" s="17"/>
      <c r="V414" s="10"/>
      <c r="W414" s="21" t="e">
        <f>#REF!</f>
        <v>#REF!</v>
      </c>
      <c r="X414" s="10"/>
      <c r="Y414" s="10">
        <f t="shared" si="49"/>
        <v>0</v>
      </c>
      <c r="Z414" s="10">
        <f t="shared" si="49"/>
        <v>0</v>
      </c>
      <c r="AA414" s="10" t="s">
        <v>220</v>
      </c>
      <c r="AB414" s="22">
        <f t="shared" si="47"/>
        <v>78.197803017674119</v>
      </c>
      <c r="AC414" s="10" t="e">
        <f t="shared" si="46"/>
        <v>#REF!</v>
      </c>
      <c r="AD414" s="10">
        <f t="shared" si="41"/>
        <v>0</v>
      </c>
      <c r="AE414" s="10" t="e">
        <f t="shared" si="42"/>
        <v>#REF!</v>
      </c>
      <c r="AF414" s="17"/>
      <c r="AG414" s="18" t="e">
        <f t="shared" si="43"/>
        <v>#REF!</v>
      </c>
      <c r="AH414" s="10">
        <f t="shared" si="44"/>
        <v>0</v>
      </c>
      <c r="AI414" s="18" t="e">
        <f t="shared" si="45"/>
        <v>#REF!</v>
      </c>
    </row>
    <row r="415" spans="1:35" s="20" customFormat="1">
      <c r="A415" s="31"/>
      <c r="B415" s="31"/>
      <c r="C415" s="94"/>
      <c r="D415" s="94"/>
      <c r="E415" s="94"/>
      <c r="F415" s="149"/>
      <c r="G415" s="14">
        <v>10</v>
      </c>
      <c r="H415" s="15">
        <v>2022</v>
      </c>
      <c r="I415" s="200">
        <v>2023</v>
      </c>
      <c r="J415" s="200">
        <v>2023</v>
      </c>
      <c r="K415" s="24" t="e">
        <f>#REF!</f>
        <v>#REF!</v>
      </c>
      <c r="L415" s="17">
        <f t="shared" si="36"/>
        <v>0</v>
      </c>
      <c r="M415" s="10" t="e">
        <f t="shared" si="36"/>
        <v>#REF!</v>
      </c>
      <c r="N415" s="10">
        <f t="shared" si="36"/>
        <v>0</v>
      </c>
      <c r="O415" s="18" t="e">
        <f t="shared" si="37"/>
        <v>#REF!</v>
      </c>
      <c r="P415" s="19" t="e">
        <f t="shared" si="38"/>
        <v>#REF!</v>
      </c>
      <c r="Q415" s="20" t="e">
        <f>P415*#REF!</f>
        <v>#REF!</v>
      </c>
      <c r="R415" s="20" t="e">
        <f t="shared" si="39"/>
        <v>#REF!</v>
      </c>
      <c r="S415" s="20" t="e">
        <f>R415*#REF!</f>
        <v>#REF!</v>
      </c>
      <c r="T415" s="21" t="e">
        <f>R415*#REF!*#REF!</f>
        <v>#REF!</v>
      </c>
      <c r="U415" s="17"/>
      <c r="V415" s="10"/>
      <c r="W415" s="21" t="e">
        <f>#REF!</f>
        <v>#REF!</v>
      </c>
      <c r="X415" s="10"/>
      <c r="Y415" s="10">
        <f t="shared" si="49"/>
        <v>0</v>
      </c>
      <c r="Z415" s="10">
        <f t="shared" si="49"/>
        <v>0</v>
      </c>
      <c r="AA415" s="10" t="s">
        <v>220</v>
      </c>
      <c r="AB415" s="22">
        <f t="shared" si="47"/>
        <v>78.197803017674119</v>
      </c>
      <c r="AC415" s="10" t="e">
        <f t="shared" si="46"/>
        <v>#REF!</v>
      </c>
      <c r="AD415" s="10">
        <f t="shared" si="41"/>
        <v>0</v>
      </c>
      <c r="AE415" s="10" t="e">
        <f t="shared" si="42"/>
        <v>#REF!</v>
      </c>
      <c r="AF415" s="17"/>
      <c r="AG415" s="18" t="e">
        <f t="shared" si="43"/>
        <v>#REF!</v>
      </c>
      <c r="AH415" s="10">
        <f t="shared" si="44"/>
        <v>0</v>
      </c>
      <c r="AI415" s="18" t="e">
        <f t="shared" si="45"/>
        <v>#REF!</v>
      </c>
    </row>
    <row r="416" spans="1:35" s="20" customFormat="1">
      <c r="A416" s="31"/>
      <c r="B416" s="31"/>
      <c r="C416" s="94"/>
      <c r="D416" s="94"/>
      <c r="E416" s="94"/>
      <c r="F416" s="149"/>
      <c r="G416" s="14">
        <v>11</v>
      </c>
      <c r="H416" s="15">
        <v>2022</v>
      </c>
      <c r="I416" s="200">
        <v>2023</v>
      </c>
      <c r="J416" s="200">
        <v>2023</v>
      </c>
      <c r="K416" s="24" t="e">
        <f>#REF!</f>
        <v>#REF!</v>
      </c>
      <c r="L416" s="17">
        <f t="shared" si="36"/>
        <v>0</v>
      </c>
      <c r="M416" s="10" t="e">
        <f t="shared" si="36"/>
        <v>#REF!</v>
      </c>
      <c r="N416" s="10">
        <f t="shared" si="36"/>
        <v>0</v>
      </c>
      <c r="O416" s="18" t="e">
        <f t="shared" si="37"/>
        <v>#REF!</v>
      </c>
      <c r="P416" s="19" t="e">
        <f t="shared" si="38"/>
        <v>#REF!</v>
      </c>
      <c r="Q416" s="20" t="e">
        <f>P416*#REF!</f>
        <v>#REF!</v>
      </c>
      <c r="R416" s="20" t="e">
        <f t="shared" si="39"/>
        <v>#REF!</v>
      </c>
      <c r="S416" s="20" t="e">
        <f>R416*#REF!</f>
        <v>#REF!</v>
      </c>
      <c r="T416" s="21" t="e">
        <f>R416*#REF!*#REF!</f>
        <v>#REF!</v>
      </c>
      <c r="U416" s="17"/>
      <c r="V416" s="10"/>
      <c r="W416" s="21" t="e">
        <f>#REF!</f>
        <v>#REF!</v>
      </c>
      <c r="X416" s="10"/>
      <c r="Y416" s="10">
        <f t="shared" si="49"/>
        <v>0</v>
      </c>
      <c r="Z416" s="10">
        <f t="shared" si="49"/>
        <v>0</v>
      </c>
      <c r="AA416" s="10" t="s">
        <v>220</v>
      </c>
      <c r="AB416" s="22">
        <f t="shared" si="47"/>
        <v>78.197803017674119</v>
      </c>
      <c r="AC416" s="10" t="e">
        <f t="shared" si="46"/>
        <v>#REF!</v>
      </c>
      <c r="AD416" s="10">
        <f t="shared" si="41"/>
        <v>0</v>
      </c>
      <c r="AE416" s="10" t="e">
        <f t="shared" si="42"/>
        <v>#REF!</v>
      </c>
      <c r="AF416" s="17"/>
      <c r="AG416" s="18" t="e">
        <f t="shared" si="43"/>
        <v>#REF!</v>
      </c>
      <c r="AH416" s="10">
        <f t="shared" si="44"/>
        <v>0</v>
      </c>
      <c r="AI416" s="18" t="e">
        <f t="shared" si="45"/>
        <v>#REF!</v>
      </c>
    </row>
    <row r="417" spans="1:35" s="20" customFormat="1">
      <c r="A417" s="31"/>
      <c r="B417" s="31"/>
      <c r="C417" s="94"/>
      <c r="D417" s="94"/>
      <c r="E417" s="94"/>
      <c r="F417" s="149"/>
      <c r="G417" s="14">
        <v>12</v>
      </c>
      <c r="H417" s="15">
        <v>2022</v>
      </c>
      <c r="I417" s="200">
        <v>2023</v>
      </c>
      <c r="J417" s="200">
        <v>2023</v>
      </c>
      <c r="K417" s="24" t="e">
        <f>#REF!</f>
        <v>#REF!</v>
      </c>
      <c r="L417" s="17">
        <f t="shared" si="36"/>
        <v>0</v>
      </c>
      <c r="M417" s="10" t="e">
        <f t="shared" si="36"/>
        <v>#REF!</v>
      </c>
      <c r="N417" s="10">
        <f t="shared" si="36"/>
        <v>0</v>
      </c>
      <c r="O417" s="18" t="e">
        <f t="shared" si="37"/>
        <v>#REF!</v>
      </c>
      <c r="P417" s="19" t="e">
        <f t="shared" si="38"/>
        <v>#REF!</v>
      </c>
      <c r="Q417" s="20" t="e">
        <f>P417*#REF!</f>
        <v>#REF!</v>
      </c>
      <c r="R417" s="20" t="e">
        <f t="shared" si="39"/>
        <v>#REF!</v>
      </c>
      <c r="S417" s="20" t="e">
        <f>R417*#REF!</f>
        <v>#REF!</v>
      </c>
      <c r="T417" s="21" t="e">
        <f>R417*#REF!*#REF!</f>
        <v>#REF!</v>
      </c>
      <c r="U417" s="17"/>
      <c r="V417" s="10"/>
      <c r="W417" s="21" t="e">
        <f>#REF!</f>
        <v>#REF!</v>
      </c>
      <c r="X417" s="10"/>
      <c r="Y417" s="10">
        <f t="shared" si="49"/>
        <v>0</v>
      </c>
      <c r="Z417" s="10">
        <f t="shared" si="49"/>
        <v>0</v>
      </c>
      <c r="AA417" s="10" t="s">
        <v>220</v>
      </c>
      <c r="AB417" s="22">
        <f t="shared" si="47"/>
        <v>78.197803017674119</v>
      </c>
      <c r="AC417" s="10" t="e">
        <f t="shared" si="46"/>
        <v>#REF!</v>
      </c>
      <c r="AD417" s="10">
        <f t="shared" si="41"/>
        <v>0</v>
      </c>
      <c r="AE417" s="10" t="e">
        <f t="shared" si="42"/>
        <v>#REF!</v>
      </c>
      <c r="AF417" s="17"/>
      <c r="AG417" s="18" t="e">
        <f t="shared" si="43"/>
        <v>#REF!</v>
      </c>
      <c r="AH417" s="10">
        <f t="shared" si="44"/>
        <v>0</v>
      </c>
      <c r="AI417" s="18" t="e">
        <f t="shared" si="45"/>
        <v>#REF!</v>
      </c>
    </row>
    <row r="418" spans="1:35" s="20" customFormat="1">
      <c r="A418" s="31"/>
      <c r="B418" s="31"/>
      <c r="C418" s="94"/>
      <c r="D418" s="94"/>
      <c r="E418" s="94"/>
      <c r="F418" s="149"/>
      <c r="G418" s="14">
        <v>1</v>
      </c>
      <c r="H418" s="15">
        <v>2023</v>
      </c>
      <c r="I418" s="200">
        <v>2023</v>
      </c>
      <c r="J418" s="200">
        <v>2023</v>
      </c>
      <c r="K418" s="24" t="e">
        <f>#REF!</f>
        <v>#REF!</v>
      </c>
      <c r="L418" s="17">
        <f t="shared" si="36"/>
        <v>0</v>
      </c>
      <c r="M418" s="10" t="e">
        <f t="shared" si="36"/>
        <v>#REF!</v>
      </c>
      <c r="N418" s="10">
        <f t="shared" si="36"/>
        <v>0</v>
      </c>
      <c r="O418" s="18" t="e">
        <f t="shared" si="37"/>
        <v>#REF!</v>
      </c>
      <c r="P418" s="19" t="e">
        <f t="shared" si="38"/>
        <v>#REF!</v>
      </c>
      <c r="Q418" s="20" t="e">
        <f>P418*#REF!</f>
        <v>#REF!</v>
      </c>
      <c r="R418" s="20" t="e">
        <f t="shared" si="39"/>
        <v>#REF!</v>
      </c>
      <c r="S418" s="20" t="e">
        <f>R418*#REF!</f>
        <v>#REF!</v>
      </c>
      <c r="T418" s="21" t="e">
        <f>R418*#REF!*#REF!</f>
        <v>#REF!</v>
      </c>
      <c r="U418" s="17"/>
      <c r="V418" s="10"/>
      <c r="W418" s="21" t="e">
        <f>#REF!</f>
        <v>#REF!</v>
      </c>
      <c r="X418" s="10"/>
      <c r="Y418" s="10">
        <f t="shared" si="49"/>
        <v>0</v>
      </c>
      <c r="Z418" s="10">
        <f t="shared" si="49"/>
        <v>0</v>
      </c>
      <c r="AA418" s="10" t="s">
        <v>220</v>
      </c>
      <c r="AB418" s="22">
        <f t="shared" si="47"/>
        <v>80.934726123292705</v>
      </c>
      <c r="AC418" s="10" t="e">
        <f t="shared" si="46"/>
        <v>#REF!</v>
      </c>
      <c r="AD418" s="10">
        <f t="shared" si="41"/>
        <v>0</v>
      </c>
      <c r="AE418" s="10" t="e">
        <f t="shared" si="42"/>
        <v>#REF!</v>
      </c>
      <c r="AF418" s="17"/>
      <c r="AG418" s="18" t="e">
        <f t="shared" si="43"/>
        <v>#REF!</v>
      </c>
      <c r="AH418" s="10">
        <f t="shared" si="44"/>
        <v>0</v>
      </c>
      <c r="AI418" s="18" t="e">
        <f t="shared" si="45"/>
        <v>#REF!</v>
      </c>
    </row>
    <row r="419" spans="1:35" s="20" customFormat="1">
      <c r="A419" s="31"/>
      <c r="B419" s="31"/>
      <c r="C419" s="94"/>
      <c r="D419" s="94"/>
      <c r="E419" s="94"/>
      <c r="F419" s="149"/>
      <c r="G419" s="14">
        <v>2</v>
      </c>
      <c r="H419" s="15">
        <v>2023</v>
      </c>
      <c r="I419" s="200">
        <v>2023</v>
      </c>
      <c r="J419" s="200">
        <v>2023</v>
      </c>
      <c r="K419" s="24" t="e">
        <f>#REF!</f>
        <v>#REF!</v>
      </c>
      <c r="L419" s="17">
        <f t="shared" si="36"/>
        <v>0</v>
      </c>
      <c r="M419" s="10" t="e">
        <f t="shared" si="36"/>
        <v>#REF!</v>
      </c>
      <c r="N419" s="10">
        <f t="shared" si="36"/>
        <v>0</v>
      </c>
      <c r="O419" s="18" t="e">
        <f t="shared" si="37"/>
        <v>#REF!</v>
      </c>
      <c r="P419" s="19" t="e">
        <f t="shared" si="38"/>
        <v>#REF!</v>
      </c>
      <c r="Q419" s="20" t="e">
        <f>P419*#REF!</f>
        <v>#REF!</v>
      </c>
      <c r="R419" s="20" t="e">
        <f t="shared" si="39"/>
        <v>#REF!</v>
      </c>
      <c r="S419" s="20" t="e">
        <f>R419*#REF!</f>
        <v>#REF!</v>
      </c>
      <c r="T419" s="21" t="e">
        <f>R419*#REF!*#REF!</f>
        <v>#REF!</v>
      </c>
      <c r="U419" s="17"/>
      <c r="V419" s="10"/>
      <c r="W419" s="21" t="e">
        <f>#REF!</f>
        <v>#REF!</v>
      </c>
      <c r="X419" s="10"/>
      <c r="Y419" s="10">
        <f t="shared" si="49"/>
        <v>0</v>
      </c>
      <c r="Z419" s="10">
        <f t="shared" si="49"/>
        <v>0</v>
      </c>
      <c r="AA419" s="10" t="s">
        <v>220</v>
      </c>
      <c r="AB419" s="22">
        <f t="shared" si="47"/>
        <v>80.934726123292705</v>
      </c>
      <c r="AC419" s="10" t="e">
        <f t="shared" si="46"/>
        <v>#REF!</v>
      </c>
      <c r="AD419" s="10">
        <f t="shared" si="41"/>
        <v>0</v>
      </c>
      <c r="AE419" s="10" t="e">
        <f t="shared" si="42"/>
        <v>#REF!</v>
      </c>
      <c r="AF419" s="17"/>
      <c r="AG419" s="18" t="e">
        <f t="shared" si="43"/>
        <v>#REF!</v>
      </c>
      <c r="AH419" s="10">
        <f t="shared" si="44"/>
        <v>0</v>
      </c>
      <c r="AI419" s="18" t="e">
        <f t="shared" si="45"/>
        <v>#REF!</v>
      </c>
    </row>
    <row r="420" spans="1:35" s="20" customFormat="1">
      <c r="A420" s="31"/>
      <c r="B420" s="31"/>
      <c r="C420" s="94"/>
      <c r="D420" s="94"/>
      <c r="E420" s="94"/>
      <c r="F420" s="149"/>
      <c r="G420" s="14">
        <v>3</v>
      </c>
      <c r="H420" s="15">
        <v>2023</v>
      </c>
      <c r="I420" s="200">
        <v>2023</v>
      </c>
      <c r="J420" s="200">
        <v>2023</v>
      </c>
      <c r="K420" s="24" t="e">
        <f>#REF!</f>
        <v>#REF!</v>
      </c>
      <c r="L420" s="17">
        <f t="shared" si="36"/>
        <v>0</v>
      </c>
      <c r="M420" s="10" t="e">
        <f t="shared" si="36"/>
        <v>#REF!</v>
      </c>
      <c r="N420" s="10">
        <f t="shared" si="36"/>
        <v>0</v>
      </c>
      <c r="O420" s="18" t="e">
        <f t="shared" si="37"/>
        <v>#REF!</v>
      </c>
      <c r="P420" s="19" t="e">
        <f t="shared" si="38"/>
        <v>#REF!</v>
      </c>
      <c r="Q420" s="20" t="e">
        <f>P420*#REF!</f>
        <v>#REF!</v>
      </c>
      <c r="R420" s="20" t="e">
        <f t="shared" si="39"/>
        <v>#REF!</v>
      </c>
      <c r="S420" s="20" t="e">
        <f>R420*#REF!</f>
        <v>#REF!</v>
      </c>
      <c r="T420" s="21" t="e">
        <f>R420*#REF!*#REF!</f>
        <v>#REF!</v>
      </c>
      <c r="U420" s="17"/>
      <c r="V420" s="10"/>
      <c r="W420" s="21" t="e">
        <f>#REF!</f>
        <v>#REF!</v>
      </c>
      <c r="X420" s="10"/>
      <c r="Y420" s="10">
        <f t="shared" si="49"/>
        <v>0</v>
      </c>
      <c r="Z420" s="10">
        <f t="shared" si="49"/>
        <v>0</v>
      </c>
      <c r="AA420" s="10" t="s">
        <v>220</v>
      </c>
      <c r="AB420" s="22">
        <f t="shared" si="47"/>
        <v>80.934726123292705</v>
      </c>
      <c r="AC420" s="10" t="e">
        <f t="shared" si="46"/>
        <v>#REF!</v>
      </c>
      <c r="AD420" s="10">
        <f t="shared" si="41"/>
        <v>0</v>
      </c>
      <c r="AE420" s="10" t="e">
        <f t="shared" si="42"/>
        <v>#REF!</v>
      </c>
      <c r="AF420" s="17"/>
      <c r="AG420" s="18" t="e">
        <f t="shared" si="43"/>
        <v>#REF!</v>
      </c>
      <c r="AH420" s="10">
        <f t="shared" si="44"/>
        <v>0</v>
      </c>
      <c r="AI420" s="18" t="e">
        <f t="shared" si="45"/>
        <v>#REF!</v>
      </c>
    </row>
    <row r="421" spans="1:35" s="20" customFormat="1">
      <c r="A421" s="31"/>
      <c r="B421" s="31"/>
      <c r="C421" s="94"/>
      <c r="D421" s="94"/>
      <c r="E421" s="94"/>
      <c r="F421" s="149"/>
      <c r="G421" s="14">
        <v>4</v>
      </c>
      <c r="H421" s="15">
        <v>2023</v>
      </c>
      <c r="I421" s="200">
        <v>2023</v>
      </c>
      <c r="J421" s="200">
        <v>2024</v>
      </c>
      <c r="K421" s="24" t="e">
        <f>#REF!</f>
        <v>#REF!</v>
      </c>
      <c r="L421" s="17">
        <f t="shared" si="36"/>
        <v>0</v>
      </c>
      <c r="M421" s="10" t="e">
        <f t="shared" si="36"/>
        <v>#REF!</v>
      </c>
      <c r="N421" s="10">
        <f t="shared" si="36"/>
        <v>0</v>
      </c>
      <c r="O421" s="18" t="e">
        <f t="shared" si="37"/>
        <v>#REF!</v>
      </c>
      <c r="P421" s="19" t="e">
        <f t="shared" si="38"/>
        <v>#REF!</v>
      </c>
      <c r="Q421" s="20" t="e">
        <f>P421*#REF!</f>
        <v>#REF!</v>
      </c>
      <c r="R421" s="20" t="e">
        <f t="shared" si="39"/>
        <v>#REF!</v>
      </c>
      <c r="S421" s="20" t="e">
        <f>R421*#REF!</f>
        <v>#REF!</v>
      </c>
      <c r="T421" s="21" t="e">
        <f>R421*#REF!*#REF!</f>
        <v>#REF!</v>
      </c>
      <c r="U421" s="17"/>
      <c r="V421" s="10"/>
      <c r="W421" s="21" t="e">
        <f>#REF!</f>
        <v>#REF!</v>
      </c>
      <c r="X421" s="10"/>
      <c r="Y421" s="10">
        <f t="shared" si="49"/>
        <v>0</v>
      </c>
      <c r="Z421" s="10">
        <f t="shared" si="49"/>
        <v>0</v>
      </c>
      <c r="AA421" s="10" t="s">
        <v>220</v>
      </c>
      <c r="AB421" s="22">
        <f t="shared" si="47"/>
        <v>80.934726123292705</v>
      </c>
      <c r="AC421" s="10" t="e">
        <f t="shared" si="46"/>
        <v>#REF!</v>
      </c>
      <c r="AD421" s="10">
        <f t="shared" si="41"/>
        <v>0</v>
      </c>
      <c r="AE421" s="10" t="e">
        <f t="shared" si="42"/>
        <v>#REF!</v>
      </c>
      <c r="AF421" s="17"/>
      <c r="AG421" s="18" t="e">
        <f t="shared" si="43"/>
        <v>#REF!</v>
      </c>
      <c r="AH421" s="10">
        <f t="shared" si="44"/>
        <v>0</v>
      </c>
      <c r="AI421" s="18" t="e">
        <f t="shared" si="45"/>
        <v>#REF!</v>
      </c>
    </row>
    <row r="422" spans="1:35" s="20" customFormat="1">
      <c r="A422" s="31"/>
      <c r="B422" s="31"/>
      <c r="C422" s="94"/>
      <c r="D422" s="94"/>
      <c r="E422" s="94"/>
      <c r="F422" s="149"/>
      <c r="G422" s="14">
        <v>5</v>
      </c>
      <c r="H422" s="15">
        <v>2023</v>
      </c>
      <c r="I422" s="200">
        <v>2023</v>
      </c>
      <c r="J422" s="200">
        <v>2024</v>
      </c>
      <c r="K422" s="24" t="e">
        <f>#REF!</f>
        <v>#REF!</v>
      </c>
      <c r="L422" s="17">
        <f t="shared" si="36"/>
        <v>0</v>
      </c>
      <c r="M422" s="10" t="e">
        <f t="shared" si="36"/>
        <v>#REF!</v>
      </c>
      <c r="N422" s="10">
        <f t="shared" si="36"/>
        <v>0</v>
      </c>
      <c r="O422" s="18" t="e">
        <f t="shared" si="37"/>
        <v>#REF!</v>
      </c>
      <c r="P422" s="19" t="e">
        <f t="shared" si="38"/>
        <v>#REF!</v>
      </c>
      <c r="Q422" s="20" t="e">
        <f>P422*#REF!</f>
        <v>#REF!</v>
      </c>
      <c r="R422" s="20" t="e">
        <f t="shared" si="39"/>
        <v>#REF!</v>
      </c>
      <c r="S422" s="20" t="e">
        <f>R422*#REF!</f>
        <v>#REF!</v>
      </c>
      <c r="T422" s="21" t="e">
        <f>R422*#REF!*#REF!</f>
        <v>#REF!</v>
      </c>
      <c r="U422" s="17"/>
      <c r="V422" s="10"/>
      <c r="W422" s="21" t="e">
        <f>#REF!</f>
        <v>#REF!</v>
      </c>
      <c r="X422" s="10"/>
      <c r="Y422" s="10">
        <f t="shared" si="49"/>
        <v>0</v>
      </c>
      <c r="Z422" s="10">
        <f t="shared" si="49"/>
        <v>0</v>
      </c>
      <c r="AA422" s="10" t="s">
        <v>220</v>
      </c>
      <c r="AB422" s="22">
        <f t="shared" si="47"/>
        <v>80.934726123292705</v>
      </c>
      <c r="AC422" s="10" t="e">
        <f t="shared" si="46"/>
        <v>#REF!</v>
      </c>
      <c r="AD422" s="10">
        <f t="shared" si="41"/>
        <v>0</v>
      </c>
      <c r="AE422" s="10" t="e">
        <f t="shared" si="42"/>
        <v>#REF!</v>
      </c>
      <c r="AF422" s="17"/>
      <c r="AG422" s="18" t="e">
        <f t="shared" si="43"/>
        <v>#REF!</v>
      </c>
      <c r="AH422" s="10">
        <f t="shared" si="44"/>
        <v>0</v>
      </c>
      <c r="AI422" s="18" t="e">
        <f t="shared" si="45"/>
        <v>#REF!</v>
      </c>
    </row>
    <row r="423" spans="1:35" s="20" customFormat="1">
      <c r="A423" s="31"/>
      <c r="B423" s="31"/>
      <c r="C423" s="94"/>
      <c r="D423" s="94"/>
      <c r="E423" s="94"/>
      <c r="F423" s="149"/>
      <c r="G423" s="14">
        <v>6</v>
      </c>
      <c r="H423" s="15">
        <v>2023</v>
      </c>
      <c r="I423" s="200">
        <v>2023</v>
      </c>
      <c r="J423" s="200">
        <v>2024</v>
      </c>
      <c r="K423" s="24" t="e">
        <f>#REF!</f>
        <v>#REF!</v>
      </c>
      <c r="L423" s="17">
        <f t="shared" si="36"/>
        <v>0</v>
      </c>
      <c r="M423" s="10" t="e">
        <f t="shared" si="36"/>
        <v>#REF!</v>
      </c>
      <c r="N423" s="10">
        <f t="shared" si="36"/>
        <v>0</v>
      </c>
      <c r="O423" s="18" t="e">
        <f t="shared" si="37"/>
        <v>#REF!</v>
      </c>
      <c r="P423" s="19" t="e">
        <f t="shared" si="38"/>
        <v>#REF!</v>
      </c>
      <c r="Q423" s="20" t="e">
        <f>P423*#REF!</f>
        <v>#REF!</v>
      </c>
      <c r="R423" s="20" t="e">
        <f t="shared" si="39"/>
        <v>#REF!</v>
      </c>
      <c r="S423" s="20" t="e">
        <f>R423*#REF!</f>
        <v>#REF!</v>
      </c>
      <c r="T423" s="21" t="e">
        <f>R423*#REF!*#REF!</f>
        <v>#REF!</v>
      </c>
      <c r="U423" s="17"/>
      <c r="V423" s="10"/>
      <c r="W423" s="21" t="e">
        <f>#REF!</f>
        <v>#REF!</v>
      </c>
      <c r="X423" s="10"/>
      <c r="Y423" s="10">
        <f t="shared" si="49"/>
        <v>0</v>
      </c>
      <c r="Z423" s="10">
        <f t="shared" si="49"/>
        <v>0</v>
      </c>
      <c r="AA423" s="10" t="s">
        <v>220</v>
      </c>
      <c r="AB423" s="22">
        <f t="shared" si="47"/>
        <v>80.934726123292705</v>
      </c>
      <c r="AC423" s="10" t="e">
        <f t="shared" si="46"/>
        <v>#REF!</v>
      </c>
      <c r="AD423" s="10">
        <f t="shared" si="41"/>
        <v>0</v>
      </c>
      <c r="AE423" s="10" t="e">
        <f t="shared" si="42"/>
        <v>#REF!</v>
      </c>
      <c r="AF423" s="17"/>
      <c r="AG423" s="18" t="e">
        <f t="shared" si="43"/>
        <v>#REF!</v>
      </c>
      <c r="AH423" s="10">
        <f t="shared" si="44"/>
        <v>0</v>
      </c>
      <c r="AI423" s="18" t="e">
        <f t="shared" si="45"/>
        <v>#REF!</v>
      </c>
    </row>
    <row r="424" spans="1:35" s="20" customFormat="1">
      <c r="A424" s="31"/>
      <c r="B424" s="31"/>
      <c r="C424" s="94"/>
      <c r="D424" s="94"/>
      <c r="E424" s="94"/>
      <c r="F424" s="149"/>
      <c r="G424" s="14">
        <v>7</v>
      </c>
      <c r="H424" s="15">
        <v>2023</v>
      </c>
      <c r="I424" s="200">
        <v>2024</v>
      </c>
      <c r="J424" s="200">
        <v>2024</v>
      </c>
      <c r="K424" s="24" t="e">
        <f>#REF!</f>
        <v>#REF!</v>
      </c>
      <c r="L424" s="17">
        <f t="shared" si="36"/>
        <v>0</v>
      </c>
      <c r="M424" s="10" t="e">
        <f t="shared" si="36"/>
        <v>#REF!</v>
      </c>
      <c r="N424" s="10">
        <f t="shared" si="36"/>
        <v>0</v>
      </c>
      <c r="O424" s="18" t="e">
        <f t="shared" si="37"/>
        <v>#REF!</v>
      </c>
      <c r="P424" s="19" t="e">
        <f t="shared" si="38"/>
        <v>#REF!</v>
      </c>
      <c r="Q424" s="20" t="e">
        <f>P424*#REF!</f>
        <v>#REF!</v>
      </c>
      <c r="R424" s="20" t="e">
        <f t="shared" si="39"/>
        <v>#REF!</v>
      </c>
      <c r="S424" s="20" t="e">
        <f>R424*#REF!</f>
        <v>#REF!</v>
      </c>
      <c r="T424" s="21" t="e">
        <f>R424*#REF!*#REF!</f>
        <v>#REF!</v>
      </c>
      <c r="U424" s="17"/>
      <c r="V424" s="10"/>
      <c r="W424" s="21" t="e">
        <f>#REF!</f>
        <v>#REF!</v>
      </c>
      <c r="X424" s="10"/>
      <c r="Y424" s="10">
        <f t="shared" si="49"/>
        <v>0</v>
      </c>
      <c r="Z424" s="10">
        <f t="shared" si="49"/>
        <v>0</v>
      </c>
      <c r="AA424" s="10" t="s">
        <v>220</v>
      </c>
      <c r="AB424" s="22">
        <f t="shared" si="47"/>
        <v>80.934726123292705</v>
      </c>
      <c r="AC424" s="10" t="e">
        <f t="shared" si="46"/>
        <v>#REF!</v>
      </c>
      <c r="AD424" s="10">
        <f t="shared" si="41"/>
        <v>0</v>
      </c>
      <c r="AE424" s="10" t="e">
        <f t="shared" si="42"/>
        <v>#REF!</v>
      </c>
      <c r="AF424" s="17"/>
      <c r="AG424" s="18" t="e">
        <f t="shared" si="43"/>
        <v>#REF!</v>
      </c>
      <c r="AH424" s="10">
        <f t="shared" si="44"/>
        <v>0</v>
      </c>
      <c r="AI424" s="18" t="e">
        <f t="shared" si="45"/>
        <v>#REF!</v>
      </c>
    </row>
    <row r="425" spans="1:35" s="20" customFormat="1">
      <c r="A425" s="31"/>
      <c r="B425" s="31"/>
      <c r="C425" s="94"/>
      <c r="D425" s="94"/>
      <c r="E425" s="94"/>
      <c r="F425" s="149"/>
      <c r="G425" s="14">
        <v>8</v>
      </c>
      <c r="H425" s="15">
        <v>2023</v>
      </c>
      <c r="I425" s="200">
        <v>2024</v>
      </c>
      <c r="J425" s="200">
        <v>2024</v>
      </c>
      <c r="K425" s="24" t="e">
        <f>#REF!</f>
        <v>#REF!</v>
      </c>
      <c r="L425" s="17">
        <f t="shared" si="36"/>
        <v>0</v>
      </c>
      <c r="M425" s="10" t="e">
        <f t="shared" si="36"/>
        <v>#REF!</v>
      </c>
      <c r="N425" s="10">
        <f t="shared" si="36"/>
        <v>0</v>
      </c>
      <c r="O425" s="18" t="e">
        <f t="shared" si="37"/>
        <v>#REF!</v>
      </c>
      <c r="P425" s="19" t="e">
        <f t="shared" si="38"/>
        <v>#REF!</v>
      </c>
      <c r="Q425" s="20" t="e">
        <f>P425*#REF!</f>
        <v>#REF!</v>
      </c>
      <c r="R425" s="20" t="e">
        <f t="shared" si="39"/>
        <v>#REF!</v>
      </c>
      <c r="S425" s="20" t="e">
        <f>R425*#REF!</f>
        <v>#REF!</v>
      </c>
      <c r="T425" s="21" t="e">
        <f>R425*#REF!*#REF!</f>
        <v>#REF!</v>
      </c>
      <c r="U425" s="17"/>
      <c r="V425" s="10"/>
      <c r="W425" s="21" t="e">
        <f>#REF!</f>
        <v>#REF!</v>
      </c>
      <c r="X425" s="10"/>
      <c r="Y425" s="10">
        <f t="shared" si="49"/>
        <v>0</v>
      </c>
      <c r="Z425" s="10">
        <f t="shared" si="49"/>
        <v>0</v>
      </c>
      <c r="AA425" s="10" t="s">
        <v>220</v>
      </c>
      <c r="AB425" s="22">
        <f t="shared" si="47"/>
        <v>80.934726123292705</v>
      </c>
      <c r="AC425" s="10" t="e">
        <f t="shared" si="46"/>
        <v>#REF!</v>
      </c>
      <c r="AD425" s="10">
        <f t="shared" si="41"/>
        <v>0</v>
      </c>
      <c r="AE425" s="10" t="e">
        <f t="shared" si="42"/>
        <v>#REF!</v>
      </c>
      <c r="AF425" s="17"/>
      <c r="AG425" s="18" t="e">
        <f t="shared" si="43"/>
        <v>#REF!</v>
      </c>
      <c r="AH425" s="10">
        <f t="shared" si="44"/>
        <v>0</v>
      </c>
      <c r="AI425" s="18" t="e">
        <f t="shared" si="45"/>
        <v>#REF!</v>
      </c>
    </row>
    <row r="426" spans="1:35" s="20" customFormat="1">
      <c r="A426" s="31"/>
      <c r="B426" s="31"/>
      <c r="C426" s="94"/>
      <c r="D426" s="94"/>
      <c r="E426" s="94"/>
      <c r="F426" s="149"/>
      <c r="G426" s="14">
        <v>9</v>
      </c>
      <c r="H426" s="15">
        <v>2023</v>
      </c>
      <c r="I426" s="200">
        <v>2024</v>
      </c>
      <c r="J426" s="200">
        <v>2024</v>
      </c>
      <c r="K426" s="24" t="e">
        <f>#REF!</f>
        <v>#REF!</v>
      </c>
      <c r="L426" s="17">
        <f t="shared" si="36"/>
        <v>0</v>
      </c>
      <c r="M426" s="10" t="e">
        <f t="shared" si="36"/>
        <v>#REF!</v>
      </c>
      <c r="N426" s="10">
        <f t="shared" si="36"/>
        <v>0</v>
      </c>
      <c r="O426" s="18" t="e">
        <f t="shared" si="37"/>
        <v>#REF!</v>
      </c>
      <c r="P426" s="19" t="e">
        <f t="shared" si="38"/>
        <v>#REF!</v>
      </c>
      <c r="Q426" s="20" t="e">
        <f>P426*#REF!</f>
        <v>#REF!</v>
      </c>
      <c r="R426" s="20" t="e">
        <f t="shared" si="39"/>
        <v>#REF!</v>
      </c>
      <c r="S426" s="20" t="e">
        <f>R426*#REF!</f>
        <v>#REF!</v>
      </c>
      <c r="T426" s="21" t="e">
        <f>R426*#REF!*#REF!</f>
        <v>#REF!</v>
      </c>
      <c r="U426" s="17"/>
      <c r="V426" s="10"/>
      <c r="W426" s="21" t="e">
        <f>#REF!</f>
        <v>#REF!</v>
      </c>
      <c r="X426" s="10"/>
      <c r="Y426" s="10">
        <f t="shared" ref="Y426:Z441" si="50">Y414*EXP(Y$20)</f>
        <v>0</v>
      </c>
      <c r="Z426" s="10">
        <f t="shared" si="50"/>
        <v>0</v>
      </c>
      <c r="AA426" s="10" t="s">
        <v>220</v>
      </c>
      <c r="AB426" s="22">
        <f t="shared" si="47"/>
        <v>80.934726123292705</v>
      </c>
      <c r="AC426" s="10" t="e">
        <f t="shared" si="46"/>
        <v>#REF!</v>
      </c>
      <c r="AD426" s="10">
        <f t="shared" si="41"/>
        <v>0</v>
      </c>
      <c r="AE426" s="10" t="e">
        <f t="shared" si="42"/>
        <v>#REF!</v>
      </c>
      <c r="AF426" s="17"/>
      <c r="AG426" s="18" t="e">
        <f t="shared" si="43"/>
        <v>#REF!</v>
      </c>
      <c r="AH426" s="10">
        <f t="shared" si="44"/>
        <v>0</v>
      </c>
      <c r="AI426" s="18" t="e">
        <f t="shared" si="45"/>
        <v>#REF!</v>
      </c>
    </row>
    <row r="427" spans="1:35" s="20" customFormat="1">
      <c r="A427" s="31"/>
      <c r="B427" s="31"/>
      <c r="C427" s="94"/>
      <c r="D427" s="94"/>
      <c r="E427" s="94"/>
      <c r="F427" s="149"/>
      <c r="G427" s="14">
        <v>10</v>
      </c>
      <c r="H427" s="15">
        <v>2023</v>
      </c>
      <c r="I427" s="200">
        <v>2024</v>
      </c>
      <c r="J427" s="200">
        <v>2024</v>
      </c>
      <c r="K427" s="24" t="e">
        <f>#REF!</f>
        <v>#REF!</v>
      </c>
      <c r="L427" s="17">
        <f t="shared" si="36"/>
        <v>0</v>
      </c>
      <c r="M427" s="10" t="e">
        <f t="shared" si="36"/>
        <v>#REF!</v>
      </c>
      <c r="N427" s="10">
        <f t="shared" si="36"/>
        <v>0</v>
      </c>
      <c r="O427" s="18" t="e">
        <f t="shared" si="37"/>
        <v>#REF!</v>
      </c>
      <c r="P427" s="19" t="e">
        <f t="shared" si="38"/>
        <v>#REF!</v>
      </c>
      <c r="Q427" s="20" t="e">
        <f>P427*#REF!</f>
        <v>#REF!</v>
      </c>
      <c r="R427" s="20" t="e">
        <f t="shared" si="39"/>
        <v>#REF!</v>
      </c>
      <c r="S427" s="20" t="e">
        <f>R427*#REF!</f>
        <v>#REF!</v>
      </c>
      <c r="T427" s="21" t="e">
        <f>R427*#REF!*#REF!</f>
        <v>#REF!</v>
      </c>
      <c r="U427" s="17"/>
      <c r="V427" s="10"/>
      <c r="W427" s="21" t="e">
        <f>#REF!</f>
        <v>#REF!</v>
      </c>
      <c r="X427" s="10"/>
      <c r="Y427" s="10">
        <f t="shared" si="50"/>
        <v>0</v>
      </c>
      <c r="Z427" s="10">
        <f t="shared" si="50"/>
        <v>0</v>
      </c>
      <c r="AA427" s="10" t="s">
        <v>220</v>
      </c>
      <c r="AB427" s="22">
        <f t="shared" si="47"/>
        <v>80.934726123292705</v>
      </c>
      <c r="AC427" s="10" t="e">
        <f t="shared" si="46"/>
        <v>#REF!</v>
      </c>
      <c r="AD427" s="10">
        <f t="shared" si="41"/>
        <v>0</v>
      </c>
      <c r="AE427" s="10" t="e">
        <f t="shared" si="42"/>
        <v>#REF!</v>
      </c>
      <c r="AF427" s="17"/>
      <c r="AG427" s="18" t="e">
        <f t="shared" si="43"/>
        <v>#REF!</v>
      </c>
      <c r="AH427" s="10">
        <f t="shared" si="44"/>
        <v>0</v>
      </c>
      <c r="AI427" s="18" t="e">
        <f t="shared" si="45"/>
        <v>#REF!</v>
      </c>
    </row>
    <row r="428" spans="1:35" s="20" customFormat="1">
      <c r="A428" s="31"/>
      <c r="B428" s="31"/>
      <c r="C428" s="94"/>
      <c r="D428" s="94"/>
      <c r="E428" s="94"/>
      <c r="F428" s="149"/>
      <c r="G428" s="14">
        <v>11</v>
      </c>
      <c r="H428" s="15">
        <v>2023</v>
      </c>
      <c r="I428" s="200">
        <v>2024</v>
      </c>
      <c r="J428" s="200">
        <v>2024</v>
      </c>
      <c r="K428" s="24" t="e">
        <f>#REF!</f>
        <v>#REF!</v>
      </c>
      <c r="L428" s="17">
        <f t="shared" si="36"/>
        <v>0</v>
      </c>
      <c r="M428" s="10" t="e">
        <f t="shared" si="36"/>
        <v>#REF!</v>
      </c>
      <c r="N428" s="10">
        <f t="shared" si="36"/>
        <v>0</v>
      </c>
      <c r="O428" s="18" t="e">
        <f t="shared" si="37"/>
        <v>#REF!</v>
      </c>
      <c r="P428" s="19" t="e">
        <f t="shared" si="38"/>
        <v>#REF!</v>
      </c>
      <c r="Q428" s="20" t="e">
        <f>P428*#REF!</f>
        <v>#REF!</v>
      </c>
      <c r="R428" s="20" t="e">
        <f t="shared" si="39"/>
        <v>#REF!</v>
      </c>
      <c r="S428" s="20" t="e">
        <f>R428*#REF!</f>
        <v>#REF!</v>
      </c>
      <c r="T428" s="21" t="e">
        <f>R428*#REF!*#REF!</f>
        <v>#REF!</v>
      </c>
      <c r="U428" s="17"/>
      <c r="V428" s="10"/>
      <c r="W428" s="21" t="e">
        <f>#REF!</f>
        <v>#REF!</v>
      </c>
      <c r="X428" s="10"/>
      <c r="Y428" s="10">
        <f t="shared" si="50"/>
        <v>0</v>
      </c>
      <c r="Z428" s="10">
        <f t="shared" si="50"/>
        <v>0</v>
      </c>
      <c r="AA428" s="10" t="s">
        <v>220</v>
      </c>
      <c r="AB428" s="22">
        <f t="shared" si="47"/>
        <v>80.934726123292705</v>
      </c>
      <c r="AC428" s="10" t="e">
        <f t="shared" si="46"/>
        <v>#REF!</v>
      </c>
      <c r="AD428" s="10">
        <f t="shared" si="41"/>
        <v>0</v>
      </c>
      <c r="AE428" s="10" t="e">
        <f t="shared" si="42"/>
        <v>#REF!</v>
      </c>
      <c r="AF428" s="17"/>
      <c r="AG428" s="18" t="e">
        <f t="shared" si="43"/>
        <v>#REF!</v>
      </c>
      <c r="AH428" s="10">
        <f t="shared" si="44"/>
        <v>0</v>
      </c>
      <c r="AI428" s="18" t="e">
        <f t="shared" si="45"/>
        <v>#REF!</v>
      </c>
    </row>
    <row r="429" spans="1:35" s="20" customFormat="1">
      <c r="A429" s="31"/>
      <c r="B429" s="31"/>
      <c r="C429" s="94"/>
      <c r="D429" s="94"/>
      <c r="E429" s="94"/>
      <c r="F429" s="149"/>
      <c r="G429" s="14">
        <v>12</v>
      </c>
      <c r="H429" s="15">
        <v>2023</v>
      </c>
      <c r="I429" s="200">
        <v>2024</v>
      </c>
      <c r="J429" s="200">
        <v>2024</v>
      </c>
      <c r="K429" s="24" t="e">
        <f>#REF!</f>
        <v>#REF!</v>
      </c>
      <c r="L429" s="17">
        <f t="shared" si="36"/>
        <v>0</v>
      </c>
      <c r="M429" s="10" t="e">
        <f t="shared" si="36"/>
        <v>#REF!</v>
      </c>
      <c r="N429" s="10">
        <f t="shared" si="36"/>
        <v>0</v>
      </c>
      <c r="O429" s="18" t="e">
        <f t="shared" si="37"/>
        <v>#REF!</v>
      </c>
      <c r="P429" s="19" t="e">
        <f t="shared" si="38"/>
        <v>#REF!</v>
      </c>
      <c r="Q429" s="20" t="e">
        <f>P429*#REF!</f>
        <v>#REF!</v>
      </c>
      <c r="R429" s="20" t="e">
        <f t="shared" si="39"/>
        <v>#REF!</v>
      </c>
      <c r="S429" s="20" t="e">
        <f>R429*#REF!</f>
        <v>#REF!</v>
      </c>
      <c r="T429" s="21" t="e">
        <f>R429*#REF!*#REF!</f>
        <v>#REF!</v>
      </c>
      <c r="U429" s="17"/>
      <c r="V429" s="10"/>
      <c r="W429" s="21" t="e">
        <f>#REF!</f>
        <v>#REF!</v>
      </c>
      <c r="X429" s="10"/>
      <c r="Y429" s="10">
        <f t="shared" si="50"/>
        <v>0</v>
      </c>
      <c r="Z429" s="10">
        <f t="shared" si="50"/>
        <v>0</v>
      </c>
      <c r="AA429" s="10" t="s">
        <v>220</v>
      </c>
      <c r="AB429" s="22">
        <f t="shared" si="47"/>
        <v>80.934726123292705</v>
      </c>
      <c r="AC429" s="10" t="e">
        <f t="shared" si="46"/>
        <v>#REF!</v>
      </c>
      <c r="AD429" s="10">
        <f t="shared" si="41"/>
        <v>0</v>
      </c>
      <c r="AE429" s="10" t="e">
        <f t="shared" si="42"/>
        <v>#REF!</v>
      </c>
      <c r="AF429" s="17"/>
      <c r="AG429" s="18" t="e">
        <f t="shared" si="43"/>
        <v>#REF!</v>
      </c>
      <c r="AH429" s="10">
        <f t="shared" si="44"/>
        <v>0</v>
      </c>
      <c r="AI429" s="18" t="e">
        <f t="shared" si="45"/>
        <v>#REF!</v>
      </c>
    </row>
    <row r="430" spans="1:35" s="20" customFormat="1">
      <c r="A430" s="31"/>
      <c r="B430" s="31"/>
      <c r="C430" s="94"/>
      <c r="D430" s="94"/>
      <c r="E430" s="94"/>
      <c r="F430" s="149"/>
      <c r="G430" s="14">
        <v>1</v>
      </c>
      <c r="H430" s="15">
        <v>2024</v>
      </c>
      <c r="I430" s="200">
        <v>2024</v>
      </c>
      <c r="J430" s="200">
        <v>2024</v>
      </c>
      <c r="K430" s="24" t="e">
        <f>#REF!</f>
        <v>#REF!</v>
      </c>
      <c r="L430" s="17">
        <f t="shared" si="36"/>
        <v>0</v>
      </c>
      <c r="M430" s="10" t="e">
        <f t="shared" si="36"/>
        <v>#REF!</v>
      </c>
      <c r="N430" s="10">
        <f t="shared" si="36"/>
        <v>0</v>
      </c>
      <c r="O430" s="18" t="e">
        <f t="shared" si="37"/>
        <v>#REF!</v>
      </c>
      <c r="P430" s="19" t="e">
        <f t="shared" si="38"/>
        <v>#REF!</v>
      </c>
      <c r="Q430" s="20" t="e">
        <f>P430*#REF!</f>
        <v>#REF!</v>
      </c>
      <c r="R430" s="20" t="e">
        <f t="shared" si="39"/>
        <v>#REF!</v>
      </c>
      <c r="S430" s="20" t="e">
        <f>R430*#REF!</f>
        <v>#REF!</v>
      </c>
      <c r="T430" s="21" t="e">
        <f>R430*#REF!*#REF!</f>
        <v>#REF!</v>
      </c>
      <c r="U430" s="17"/>
      <c r="V430" s="10"/>
      <c r="W430" s="21" t="e">
        <f>#REF!</f>
        <v>#REF!</v>
      </c>
      <c r="X430" s="10"/>
      <c r="Y430" s="10">
        <f t="shared" si="50"/>
        <v>0</v>
      </c>
      <c r="Z430" s="10">
        <f t="shared" si="50"/>
        <v>0</v>
      </c>
      <c r="AA430" s="10" t="s">
        <v>220</v>
      </c>
      <c r="AB430" s="22">
        <f t="shared" si="47"/>
        <v>83.767441537607937</v>
      </c>
      <c r="AC430" s="10" t="e">
        <f t="shared" si="46"/>
        <v>#REF!</v>
      </c>
      <c r="AD430" s="10">
        <f t="shared" si="41"/>
        <v>0</v>
      </c>
      <c r="AE430" s="10" t="e">
        <f t="shared" si="42"/>
        <v>#REF!</v>
      </c>
      <c r="AF430" s="17"/>
      <c r="AG430" s="18" t="e">
        <f t="shared" si="43"/>
        <v>#REF!</v>
      </c>
      <c r="AH430" s="10">
        <f t="shared" si="44"/>
        <v>0</v>
      </c>
      <c r="AI430" s="18" t="e">
        <f t="shared" si="45"/>
        <v>#REF!</v>
      </c>
    </row>
    <row r="431" spans="1:35" s="20" customFormat="1">
      <c r="A431" s="31"/>
      <c r="B431" s="31"/>
      <c r="C431" s="94"/>
      <c r="D431" s="94"/>
      <c r="E431" s="94"/>
      <c r="F431" s="149"/>
      <c r="G431" s="14">
        <v>2</v>
      </c>
      <c r="H431" s="15">
        <v>2024</v>
      </c>
      <c r="I431" s="200">
        <v>2024</v>
      </c>
      <c r="J431" s="200">
        <v>2024</v>
      </c>
      <c r="K431" s="24" t="e">
        <f>#REF!</f>
        <v>#REF!</v>
      </c>
      <c r="L431" s="17">
        <f t="shared" si="36"/>
        <v>0</v>
      </c>
      <c r="M431" s="10" t="e">
        <f t="shared" si="36"/>
        <v>#REF!</v>
      </c>
      <c r="N431" s="10">
        <f t="shared" si="36"/>
        <v>0</v>
      </c>
      <c r="O431" s="18" t="e">
        <f t="shared" si="37"/>
        <v>#REF!</v>
      </c>
      <c r="P431" s="19" t="e">
        <f t="shared" si="38"/>
        <v>#REF!</v>
      </c>
      <c r="Q431" s="20" t="e">
        <f>P431*#REF!</f>
        <v>#REF!</v>
      </c>
      <c r="R431" s="20" t="e">
        <f t="shared" si="39"/>
        <v>#REF!</v>
      </c>
      <c r="S431" s="20" t="e">
        <f>R431*#REF!</f>
        <v>#REF!</v>
      </c>
      <c r="T431" s="21" t="e">
        <f>R431*#REF!*#REF!</f>
        <v>#REF!</v>
      </c>
      <c r="U431" s="17"/>
      <c r="V431" s="10"/>
      <c r="W431" s="21" t="e">
        <f>#REF!</f>
        <v>#REF!</v>
      </c>
      <c r="X431" s="10"/>
      <c r="Y431" s="10">
        <f t="shared" si="50"/>
        <v>0</v>
      </c>
      <c r="Z431" s="10">
        <f t="shared" si="50"/>
        <v>0</v>
      </c>
      <c r="AA431" s="10" t="s">
        <v>220</v>
      </c>
      <c r="AB431" s="22">
        <f t="shared" si="47"/>
        <v>83.767441537607937</v>
      </c>
      <c r="AC431" s="10" t="e">
        <f t="shared" si="46"/>
        <v>#REF!</v>
      </c>
      <c r="AD431" s="10">
        <f t="shared" si="41"/>
        <v>0</v>
      </c>
      <c r="AE431" s="10" t="e">
        <f t="shared" si="42"/>
        <v>#REF!</v>
      </c>
      <c r="AF431" s="17"/>
      <c r="AG431" s="18" t="e">
        <f t="shared" si="43"/>
        <v>#REF!</v>
      </c>
      <c r="AH431" s="10">
        <f t="shared" si="44"/>
        <v>0</v>
      </c>
      <c r="AI431" s="18" t="e">
        <f t="shared" si="45"/>
        <v>#REF!</v>
      </c>
    </row>
    <row r="432" spans="1:35" s="20" customFormat="1">
      <c r="A432" s="31"/>
      <c r="B432" s="31"/>
      <c r="C432" s="94"/>
      <c r="D432" s="94"/>
      <c r="E432" s="94"/>
      <c r="F432" s="149"/>
      <c r="G432" s="14">
        <v>3</v>
      </c>
      <c r="H432" s="15">
        <v>2024</v>
      </c>
      <c r="I432" s="200">
        <v>2024</v>
      </c>
      <c r="J432" s="200">
        <v>2024</v>
      </c>
      <c r="K432" s="24" t="e">
        <f>#REF!</f>
        <v>#REF!</v>
      </c>
      <c r="L432" s="17">
        <f t="shared" si="36"/>
        <v>0</v>
      </c>
      <c r="M432" s="10" t="e">
        <f t="shared" si="36"/>
        <v>#REF!</v>
      </c>
      <c r="N432" s="10">
        <f t="shared" si="36"/>
        <v>0</v>
      </c>
      <c r="O432" s="18" t="e">
        <f t="shared" si="37"/>
        <v>#REF!</v>
      </c>
      <c r="P432" s="19" t="e">
        <f t="shared" si="38"/>
        <v>#REF!</v>
      </c>
      <c r="Q432" s="20" t="e">
        <f>P432*#REF!</f>
        <v>#REF!</v>
      </c>
      <c r="R432" s="20" t="e">
        <f t="shared" si="39"/>
        <v>#REF!</v>
      </c>
      <c r="S432" s="20" t="e">
        <f>R432*#REF!</f>
        <v>#REF!</v>
      </c>
      <c r="T432" s="21" t="e">
        <f>R432*#REF!*#REF!</f>
        <v>#REF!</v>
      </c>
      <c r="U432" s="17"/>
      <c r="V432" s="10"/>
      <c r="W432" s="21" t="e">
        <f>#REF!</f>
        <v>#REF!</v>
      </c>
      <c r="X432" s="10"/>
      <c r="Y432" s="10">
        <f t="shared" si="50"/>
        <v>0</v>
      </c>
      <c r="Z432" s="10">
        <f t="shared" si="50"/>
        <v>0</v>
      </c>
      <c r="AA432" s="10" t="s">
        <v>220</v>
      </c>
      <c r="AB432" s="22">
        <f t="shared" si="47"/>
        <v>83.767441537607937</v>
      </c>
      <c r="AC432" s="10" t="e">
        <f t="shared" si="46"/>
        <v>#REF!</v>
      </c>
      <c r="AD432" s="10">
        <f t="shared" si="41"/>
        <v>0</v>
      </c>
      <c r="AE432" s="10" t="e">
        <f t="shared" si="42"/>
        <v>#REF!</v>
      </c>
      <c r="AF432" s="17"/>
      <c r="AG432" s="18" t="e">
        <f t="shared" si="43"/>
        <v>#REF!</v>
      </c>
      <c r="AH432" s="10">
        <f t="shared" si="44"/>
        <v>0</v>
      </c>
      <c r="AI432" s="18" t="e">
        <f t="shared" si="45"/>
        <v>#REF!</v>
      </c>
    </row>
    <row r="433" spans="1:35" s="20" customFormat="1">
      <c r="A433" s="31"/>
      <c r="B433" s="31"/>
      <c r="C433" s="94"/>
      <c r="D433" s="94"/>
      <c r="E433" s="94"/>
      <c r="F433" s="149"/>
      <c r="G433" s="14">
        <v>4</v>
      </c>
      <c r="H433" s="15">
        <v>2024</v>
      </c>
      <c r="I433" s="200">
        <v>2024</v>
      </c>
      <c r="J433" s="200">
        <v>2025</v>
      </c>
      <c r="K433" s="24" t="e">
        <f>#REF!</f>
        <v>#REF!</v>
      </c>
      <c r="L433" s="17">
        <f t="shared" si="36"/>
        <v>0</v>
      </c>
      <c r="M433" s="10" t="e">
        <f t="shared" si="36"/>
        <v>#REF!</v>
      </c>
      <c r="N433" s="10">
        <f t="shared" si="36"/>
        <v>0</v>
      </c>
      <c r="O433" s="18" t="e">
        <f t="shared" si="37"/>
        <v>#REF!</v>
      </c>
      <c r="P433" s="19" t="e">
        <f t="shared" si="38"/>
        <v>#REF!</v>
      </c>
      <c r="Q433" s="20" t="e">
        <f>P433*#REF!</f>
        <v>#REF!</v>
      </c>
      <c r="R433" s="20" t="e">
        <f t="shared" si="39"/>
        <v>#REF!</v>
      </c>
      <c r="S433" s="20" t="e">
        <f>R433*#REF!</f>
        <v>#REF!</v>
      </c>
      <c r="T433" s="21" t="e">
        <f>R433*#REF!*#REF!</f>
        <v>#REF!</v>
      </c>
      <c r="U433" s="17"/>
      <c r="V433" s="10"/>
      <c r="W433" s="21" t="e">
        <f>#REF!</f>
        <v>#REF!</v>
      </c>
      <c r="X433" s="10"/>
      <c r="Y433" s="10">
        <f t="shared" si="50"/>
        <v>0</v>
      </c>
      <c r="Z433" s="10">
        <f t="shared" si="50"/>
        <v>0</v>
      </c>
      <c r="AA433" s="10" t="s">
        <v>220</v>
      </c>
      <c r="AB433" s="22">
        <f t="shared" si="47"/>
        <v>83.767441537607937</v>
      </c>
      <c r="AC433" s="10" t="e">
        <f t="shared" si="46"/>
        <v>#REF!</v>
      </c>
      <c r="AD433" s="10">
        <f t="shared" si="41"/>
        <v>0</v>
      </c>
      <c r="AE433" s="10" t="e">
        <f t="shared" si="42"/>
        <v>#REF!</v>
      </c>
      <c r="AF433" s="17"/>
      <c r="AG433" s="18" t="e">
        <f t="shared" si="43"/>
        <v>#REF!</v>
      </c>
      <c r="AH433" s="10">
        <f t="shared" si="44"/>
        <v>0</v>
      </c>
      <c r="AI433" s="18" t="e">
        <f t="shared" si="45"/>
        <v>#REF!</v>
      </c>
    </row>
    <row r="434" spans="1:35" s="20" customFormat="1">
      <c r="A434" s="31"/>
      <c r="B434" s="31"/>
      <c r="C434" s="94"/>
      <c r="D434" s="94"/>
      <c r="E434" s="94"/>
      <c r="F434" s="149"/>
      <c r="G434" s="14">
        <v>5</v>
      </c>
      <c r="H434" s="15">
        <v>2024</v>
      </c>
      <c r="I434" s="200">
        <v>2024</v>
      </c>
      <c r="J434" s="200">
        <v>2025</v>
      </c>
      <c r="K434" s="24" t="e">
        <f>#REF!</f>
        <v>#REF!</v>
      </c>
      <c r="L434" s="17">
        <f t="shared" si="36"/>
        <v>0</v>
      </c>
      <c r="M434" s="10" t="e">
        <f t="shared" si="36"/>
        <v>#REF!</v>
      </c>
      <c r="N434" s="10">
        <f t="shared" si="36"/>
        <v>0</v>
      </c>
      <c r="O434" s="18" t="e">
        <f t="shared" si="37"/>
        <v>#REF!</v>
      </c>
      <c r="P434" s="19" t="e">
        <f t="shared" si="38"/>
        <v>#REF!</v>
      </c>
      <c r="Q434" s="20" t="e">
        <f>P434*#REF!</f>
        <v>#REF!</v>
      </c>
      <c r="R434" s="20" t="e">
        <f t="shared" si="39"/>
        <v>#REF!</v>
      </c>
      <c r="S434" s="20" t="e">
        <f>R434*#REF!</f>
        <v>#REF!</v>
      </c>
      <c r="T434" s="21" t="e">
        <f>R434*#REF!*#REF!</f>
        <v>#REF!</v>
      </c>
      <c r="U434" s="17"/>
      <c r="V434" s="10"/>
      <c r="W434" s="21" t="e">
        <f>#REF!</f>
        <v>#REF!</v>
      </c>
      <c r="X434" s="10"/>
      <c r="Y434" s="10">
        <f t="shared" si="50"/>
        <v>0</v>
      </c>
      <c r="Z434" s="10">
        <f t="shared" si="50"/>
        <v>0</v>
      </c>
      <c r="AA434" s="10" t="s">
        <v>220</v>
      </c>
      <c r="AB434" s="22">
        <f t="shared" si="47"/>
        <v>83.767441537607937</v>
      </c>
      <c r="AC434" s="10" t="e">
        <f t="shared" si="46"/>
        <v>#REF!</v>
      </c>
      <c r="AD434" s="10">
        <f t="shared" si="41"/>
        <v>0</v>
      </c>
      <c r="AE434" s="10" t="e">
        <f t="shared" si="42"/>
        <v>#REF!</v>
      </c>
      <c r="AF434" s="17"/>
      <c r="AG434" s="18" t="e">
        <f t="shared" si="43"/>
        <v>#REF!</v>
      </c>
      <c r="AH434" s="10">
        <f t="shared" si="44"/>
        <v>0</v>
      </c>
      <c r="AI434" s="18" t="e">
        <f t="shared" si="45"/>
        <v>#REF!</v>
      </c>
    </row>
    <row r="435" spans="1:35" s="20" customFormat="1">
      <c r="A435" s="31"/>
      <c r="B435" s="31"/>
      <c r="C435" s="94"/>
      <c r="D435" s="94"/>
      <c r="E435" s="94"/>
      <c r="F435" s="149"/>
      <c r="G435" s="14">
        <v>6</v>
      </c>
      <c r="H435" s="15">
        <v>2024</v>
      </c>
      <c r="I435" s="200">
        <v>2024</v>
      </c>
      <c r="J435" s="200">
        <v>2025</v>
      </c>
      <c r="K435" s="24" t="e">
        <f>#REF!</f>
        <v>#REF!</v>
      </c>
      <c r="L435" s="17">
        <f t="shared" si="36"/>
        <v>0</v>
      </c>
      <c r="M435" s="10" t="e">
        <f t="shared" si="36"/>
        <v>#REF!</v>
      </c>
      <c r="N435" s="10">
        <f t="shared" si="36"/>
        <v>0</v>
      </c>
      <c r="O435" s="18" t="e">
        <f t="shared" si="37"/>
        <v>#REF!</v>
      </c>
      <c r="P435" s="19" t="e">
        <f t="shared" si="38"/>
        <v>#REF!</v>
      </c>
      <c r="Q435" s="20" t="e">
        <f>P435*#REF!</f>
        <v>#REF!</v>
      </c>
      <c r="R435" s="20" t="e">
        <f t="shared" si="39"/>
        <v>#REF!</v>
      </c>
      <c r="S435" s="20" t="e">
        <f>R435*#REF!</f>
        <v>#REF!</v>
      </c>
      <c r="T435" s="21" t="e">
        <f>R435*#REF!*#REF!</f>
        <v>#REF!</v>
      </c>
      <c r="U435" s="17"/>
      <c r="V435" s="10"/>
      <c r="W435" s="21" t="e">
        <f>#REF!</f>
        <v>#REF!</v>
      </c>
      <c r="X435" s="10"/>
      <c r="Y435" s="10">
        <f t="shared" si="50"/>
        <v>0</v>
      </c>
      <c r="Z435" s="10">
        <f t="shared" si="50"/>
        <v>0</v>
      </c>
      <c r="AA435" s="10" t="s">
        <v>220</v>
      </c>
      <c r="AB435" s="22">
        <f t="shared" si="47"/>
        <v>83.767441537607937</v>
      </c>
      <c r="AC435" s="10" t="e">
        <f t="shared" si="46"/>
        <v>#REF!</v>
      </c>
      <c r="AD435" s="10">
        <f t="shared" si="41"/>
        <v>0</v>
      </c>
      <c r="AE435" s="10" t="e">
        <f t="shared" si="42"/>
        <v>#REF!</v>
      </c>
      <c r="AF435" s="17"/>
      <c r="AG435" s="18" t="e">
        <f t="shared" si="43"/>
        <v>#REF!</v>
      </c>
      <c r="AH435" s="10">
        <f t="shared" si="44"/>
        <v>0</v>
      </c>
      <c r="AI435" s="18" t="e">
        <f t="shared" si="45"/>
        <v>#REF!</v>
      </c>
    </row>
    <row r="436" spans="1:35" s="20" customFormat="1">
      <c r="A436" s="31"/>
      <c r="B436" s="31"/>
      <c r="C436" s="94"/>
      <c r="D436" s="94"/>
      <c r="E436" s="94"/>
      <c r="F436" s="149"/>
      <c r="G436" s="14">
        <v>7</v>
      </c>
      <c r="H436" s="15">
        <v>2024</v>
      </c>
      <c r="I436" s="200">
        <v>2025</v>
      </c>
      <c r="J436" s="200">
        <v>2025</v>
      </c>
      <c r="K436" s="24" t="e">
        <f>#REF!</f>
        <v>#REF!</v>
      </c>
      <c r="L436" s="17">
        <f t="shared" si="36"/>
        <v>0</v>
      </c>
      <c r="M436" s="10" t="e">
        <f t="shared" si="36"/>
        <v>#REF!</v>
      </c>
      <c r="N436" s="10">
        <f t="shared" si="36"/>
        <v>0</v>
      </c>
      <c r="O436" s="18" t="e">
        <f t="shared" si="37"/>
        <v>#REF!</v>
      </c>
      <c r="P436" s="19" t="e">
        <f t="shared" si="38"/>
        <v>#REF!</v>
      </c>
      <c r="Q436" s="20" t="e">
        <f>P436*#REF!</f>
        <v>#REF!</v>
      </c>
      <c r="R436" s="20" t="e">
        <f t="shared" si="39"/>
        <v>#REF!</v>
      </c>
      <c r="S436" s="20" t="e">
        <f>R436*#REF!</f>
        <v>#REF!</v>
      </c>
      <c r="T436" s="21" t="e">
        <f>R436*#REF!*#REF!</f>
        <v>#REF!</v>
      </c>
      <c r="U436" s="17"/>
      <c r="V436" s="10"/>
      <c r="W436" s="21" t="e">
        <f>#REF!</f>
        <v>#REF!</v>
      </c>
      <c r="X436" s="10"/>
      <c r="Y436" s="10">
        <f t="shared" si="50"/>
        <v>0</v>
      </c>
      <c r="Z436" s="10">
        <f t="shared" si="50"/>
        <v>0</v>
      </c>
      <c r="AA436" s="10" t="s">
        <v>220</v>
      </c>
      <c r="AB436" s="22">
        <f t="shared" si="47"/>
        <v>83.767441537607937</v>
      </c>
      <c r="AC436" s="10" t="e">
        <f t="shared" si="46"/>
        <v>#REF!</v>
      </c>
      <c r="AD436" s="10">
        <f t="shared" si="41"/>
        <v>0</v>
      </c>
      <c r="AE436" s="10" t="e">
        <f t="shared" si="42"/>
        <v>#REF!</v>
      </c>
      <c r="AF436" s="17"/>
      <c r="AG436" s="18" t="e">
        <f t="shared" si="43"/>
        <v>#REF!</v>
      </c>
      <c r="AH436" s="10">
        <f t="shared" si="44"/>
        <v>0</v>
      </c>
      <c r="AI436" s="18" t="e">
        <f t="shared" si="45"/>
        <v>#REF!</v>
      </c>
    </row>
    <row r="437" spans="1:35" s="20" customFormat="1">
      <c r="A437" s="31"/>
      <c r="B437" s="31"/>
      <c r="C437" s="94"/>
      <c r="D437" s="94"/>
      <c r="E437" s="94"/>
      <c r="F437" s="149"/>
      <c r="G437" s="14">
        <v>8</v>
      </c>
      <c r="H437" s="15">
        <v>2024</v>
      </c>
      <c r="I437" s="200">
        <v>2025</v>
      </c>
      <c r="J437" s="200">
        <v>2025</v>
      </c>
      <c r="K437" s="24" t="e">
        <f>#REF!</f>
        <v>#REF!</v>
      </c>
      <c r="L437" s="17">
        <f t="shared" si="36"/>
        <v>0</v>
      </c>
      <c r="M437" s="10" t="e">
        <f t="shared" si="36"/>
        <v>#REF!</v>
      </c>
      <c r="N437" s="10">
        <f t="shared" si="36"/>
        <v>0</v>
      </c>
      <c r="O437" s="18" t="e">
        <f t="shared" si="37"/>
        <v>#REF!</v>
      </c>
      <c r="P437" s="19" t="e">
        <f t="shared" si="38"/>
        <v>#REF!</v>
      </c>
      <c r="Q437" s="20" t="e">
        <f>P437*#REF!</f>
        <v>#REF!</v>
      </c>
      <c r="R437" s="20" t="e">
        <f t="shared" si="39"/>
        <v>#REF!</v>
      </c>
      <c r="S437" s="20" t="e">
        <f>R437*#REF!</f>
        <v>#REF!</v>
      </c>
      <c r="T437" s="21" t="e">
        <f>R437*#REF!*#REF!</f>
        <v>#REF!</v>
      </c>
      <c r="U437" s="17"/>
      <c r="V437" s="10"/>
      <c r="W437" s="21" t="e">
        <f>#REF!</f>
        <v>#REF!</v>
      </c>
      <c r="X437" s="10"/>
      <c r="Y437" s="10">
        <f t="shared" si="50"/>
        <v>0</v>
      </c>
      <c r="Z437" s="10">
        <f t="shared" si="50"/>
        <v>0</v>
      </c>
      <c r="AA437" s="10" t="s">
        <v>220</v>
      </c>
      <c r="AB437" s="22">
        <f t="shared" si="47"/>
        <v>83.767441537607937</v>
      </c>
      <c r="AC437" s="10" t="e">
        <f t="shared" si="46"/>
        <v>#REF!</v>
      </c>
      <c r="AD437" s="10">
        <f t="shared" si="41"/>
        <v>0</v>
      </c>
      <c r="AE437" s="10" t="e">
        <f t="shared" si="42"/>
        <v>#REF!</v>
      </c>
      <c r="AF437" s="17"/>
      <c r="AG437" s="18" t="e">
        <f t="shared" si="43"/>
        <v>#REF!</v>
      </c>
      <c r="AH437" s="10">
        <f t="shared" si="44"/>
        <v>0</v>
      </c>
      <c r="AI437" s="18" t="e">
        <f t="shared" si="45"/>
        <v>#REF!</v>
      </c>
    </row>
    <row r="438" spans="1:35" s="20" customFormat="1">
      <c r="A438" s="31"/>
      <c r="B438" s="31"/>
      <c r="C438" s="94"/>
      <c r="D438" s="94"/>
      <c r="E438" s="94"/>
      <c r="F438" s="149"/>
      <c r="G438" s="14">
        <v>9</v>
      </c>
      <c r="H438" s="15">
        <v>2024</v>
      </c>
      <c r="I438" s="200">
        <v>2025</v>
      </c>
      <c r="J438" s="200">
        <v>2025</v>
      </c>
      <c r="K438" s="24" t="e">
        <f>#REF!</f>
        <v>#REF!</v>
      </c>
      <c r="L438" s="17">
        <f t="shared" si="36"/>
        <v>0</v>
      </c>
      <c r="M438" s="10" t="e">
        <f t="shared" si="36"/>
        <v>#REF!</v>
      </c>
      <c r="N438" s="10">
        <f t="shared" si="36"/>
        <v>0</v>
      </c>
      <c r="O438" s="18" t="e">
        <f t="shared" si="37"/>
        <v>#REF!</v>
      </c>
      <c r="P438" s="19" t="e">
        <f t="shared" si="38"/>
        <v>#REF!</v>
      </c>
      <c r="Q438" s="20" t="e">
        <f>P438*#REF!</f>
        <v>#REF!</v>
      </c>
      <c r="R438" s="20" t="e">
        <f t="shared" si="39"/>
        <v>#REF!</v>
      </c>
      <c r="S438" s="20" t="e">
        <f>R438*#REF!</f>
        <v>#REF!</v>
      </c>
      <c r="T438" s="21" t="e">
        <f>R438*#REF!*#REF!</f>
        <v>#REF!</v>
      </c>
      <c r="U438" s="17"/>
      <c r="V438" s="10"/>
      <c r="W438" s="21" t="e">
        <f>#REF!</f>
        <v>#REF!</v>
      </c>
      <c r="X438" s="10"/>
      <c r="Y438" s="10">
        <f t="shared" si="50"/>
        <v>0</v>
      </c>
      <c r="Z438" s="10">
        <f t="shared" si="50"/>
        <v>0</v>
      </c>
      <c r="AA438" s="10" t="s">
        <v>220</v>
      </c>
      <c r="AB438" s="22">
        <f t="shared" si="47"/>
        <v>83.767441537607937</v>
      </c>
      <c r="AC438" s="10" t="e">
        <f t="shared" si="46"/>
        <v>#REF!</v>
      </c>
      <c r="AD438" s="10">
        <f t="shared" si="41"/>
        <v>0</v>
      </c>
      <c r="AE438" s="10" t="e">
        <f t="shared" si="42"/>
        <v>#REF!</v>
      </c>
      <c r="AF438" s="17"/>
      <c r="AG438" s="18" t="e">
        <f t="shared" si="43"/>
        <v>#REF!</v>
      </c>
      <c r="AH438" s="10">
        <f t="shared" si="44"/>
        <v>0</v>
      </c>
      <c r="AI438" s="18" t="e">
        <f t="shared" si="45"/>
        <v>#REF!</v>
      </c>
    </row>
    <row r="439" spans="1:35" s="20" customFormat="1">
      <c r="A439" s="31"/>
      <c r="B439" s="31"/>
      <c r="C439" s="94"/>
      <c r="D439" s="94"/>
      <c r="E439" s="94"/>
      <c r="F439" s="149"/>
      <c r="G439" s="14">
        <v>10</v>
      </c>
      <c r="H439" s="15">
        <v>2024</v>
      </c>
      <c r="I439" s="200">
        <v>2025</v>
      </c>
      <c r="J439" s="200">
        <v>2025</v>
      </c>
      <c r="K439" s="24" t="e">
        <f>#REF!</f>
        <v>#REF!</v>
      </c>
      <c r="L439" s="17">
        <f t="shared" si="36"/>
        <v>0</v>
      </c>
      <c r="M439" s="10" t="e">
        <f t="shared" si="36"/>
        <v>#REF!</v>
      </c>
      <c r="N439" s="10">
        <f t="shared" si="36"/>
        <v>0</v>
      </c>
      <c r="O439" s="18" t="e">
        <f t="shared" si="37"/>
        <v>#REF!</v>
      </c>
      <c r="P439" s="19" t="e">
        <f t="shared" si="38"/>
        <v>#REF!</v>
      </c>
      <c r="Q439" s="20" t="e">
        <f>P439*#REF!</f>
        <v>#REF!</v>
      </c>
      <c r="R439" s="20" t="e">
        <f t="shared" si="39"/>
        <v>#REF!</v>
      </c>
      <c r="S439" s="20" t="e">
        <f>R439*#REF!</f>
        <v>#REF!</v>
      </c>
      <c r="T439" s="21" t="e">
        <f>R439*#REF!*#REF!</f>
        <v>#REF!</v>
      </c>
      <c r="U439" s="17"/>
      <c r="V439" s="10"/>
      <c r="W439" s="21" t="e">
        <f>#REF!</f>
        <v>#REF!</v>
      </c>
      <c r="X439" s="10"/>
      <c r="Y439" s="10">
        <f t="shared" si="50"/>
        <v>0</v>
      </c>
      <c r="Z439" s="10">
        <f t="shared" si="50"/>
        <v>0</v>
      </c>
      <c r="AA439" s="10" t="s">
        <v>220</v>
      </c>
      <c r="AB439" s="22">
        <f t="shared" si="47"/>
        <v>83.767441537607937</v>
      </c>
      <c r="AC439" s="10" t="e">
        <f t="shared" si="46"/>
        <v>#REF!</v>
      </c>
      <c r="AD439" s="10">
        <f t="shared" si="41"/>
        <v>0</v>
      </c>
      <c r="AE439" s="10" t="e">
        <f t="shared" si="42"/>
        <v>#REF!</v>
      </c>
      <c r="AF439" s="17"/>
      <c r="AG439" s="18" t="e">
        <f t="shared" si="43"/>
        <v>#REF!</v>
      </c>
      <c r="AH439" s="10">
        <f t="shared" si="44"/>
        <v>0</v>
      </c>
      <c r="AI439" s="18" t="e">
        <f t="shared" si="45"/>
        <v>#REF!</v>
      </c>
    </row>
    <row r="440" spans="1:35" s="20" customFormat="1">
      <c r="A440" s="31"/>
      <c r="B440" s="31"/>
      <c r="C440" s="94"/>
      <c r="D440" s="94"/>
      <c r="E440" s="94"/>
      <c r="F440" s="149"/>
      <c r="G440" s="14">
        <v>11</v>
      </c>
      <c r="H440" s="15">
        <v>2024</v>
      </c>
      <c r="I440" s="200">
        <v>2025</v>
      </c>
      <c r="J440" s="200">
        <v>2025</v>
      </c>
      <c r="K440" s="24" t="e">
        <f>#REF!</f>
        <v>#REF!</v>
      </c>
      <c r="L440" s="17">
        <f t="shared" si="36"/>
        <v>0</v>
      </c>
      <c r="M440" s="10" t="e">
        <f t="shared" si="36"/>
        <v>#REF!</v>
      </c>
      <c r="N440" s="10">
        <f t="shared" si="36"/>
        <v>0</v>
      </c>
      <c r="O440" s="18" t="e">
        <f t="shared" si="37"/>
        <v>#REF!</v>
      </c>
      <c r="P440" s="19" t="e">
        <f t="shared" si="38"/>
        <v>#REF!</v>
      </c>
      <c r="Q440" s="20" t="e">
        <f>P440*#REF!</f>
        <v>#REF!</v>
      </c>
      <c r="R440" s="20" t="e">
        <f t="shared" si="39"/>
        <v>#REF!</v>
      </c>
      <c r="S440" s="20" t="e">
        <f>R440*#REF!</f>
        <v>#REF!</v>
      </c>
      <c r="T440" s="21" t="e">
        <f>R440*#REF!*#REF!</f>
        <v>#REF!</v>
      </c>
      <c r="U440" s="17"/>
      <c r="V440" s="10"/>
      <c r="W440" s="21" t="e">
        <f>#REF!</f>
        <v>#REF!</v>
      </c>
      <c r="X440" s="10"/>
      <c r="Y440" s="10">
        <f t="shared" si="50"/>
        <v>0</v>
      </c>
      <c r="Z440" s="10">
        <f t="shared" si="50"/>
        <v>0</v>
      </c>
      <c r="AA440" s="10" t="s">
        <v>220</v>
      </c>
      <c r="AB440" s="22">
        <f t="shared" si="47"/>
        <v>83.767441537607937</v>
      </c>
      <c r="AC440" s="10" t="e">
        <f t="shared" si="46"/>
        <v>#REF!</v>
      </c>
      <c r="AD440" s="10">
        <f t="shared" si="41"/>
        <v>0</v>
      </c>
      <c r="AE440" s="10" t="e">
        <f t="shared" si="42"/>
        <v>#REF!</v>
      </c>
      <c r="AF440" s="17"/>
      <c r="AG440" s="18" t="e">
        <f t="shared" si="43"/>
        <v>#REF!</v>
      </c>
      <c r="AH440" s="10">
        <f t="shared" si="44"/>
        <v>0</v>
      </c>
      <c r="AI440" s="18" t="e">
        <f t="shared" si="45"/>
        <v>#REF!</v>
      </c>
    </row>
    <row r="441" spans="1:35" s="20" customFormat="1">
      <c r="A441" s="31"/>
      <c r="B441" s="31"/>
      <c r="C441" s="94"/>
      <c r="D441" s="94"/>
      <c r="E441" s="94"/>
      <c r="F441" s="149"/>
      <c r="G441" s="14">
        <v>12</v>
      </c>
      <c r="H441" s="15">
        <v>2024</v>
      </c>
      <c r="I441" s="200">
        <v>2025</v>
      </c>
      <c r="J441" s="200">
        <v>2025</v>
      </c>
      <c r="K441" s="24" t="e">
        <f>#REF!</f>
        <v>#REF!</v>
      </c>
      <c r="L441" s="17">
        <f t="shared" si="36"/>
        <v>0</v>
      </c>
      <c r="M441" s="10" t="e">
        <f t="shared" si="36"/>
        <v>#REF!</v>
      </c>
      <c r="N441" s="10">
        <f t="shared" si="36"/>
        <v>0</v>
      </c>
      <c r="O441" s="18" t="e">
        <f t="shared" si="37"/>
        <v>#REF!</v>
      </c>
      <c r="P441" s="19" t="e">
        <f t="shared" si="38"/>
        <v>#REF!</v>
      </c>
      <c r="Q441" s="20" t="e">
        <f>P441*#REF!</f>
        <v>#REF!</v>
      </c>
      <c r="R441" s="20" t="e">
        <f t="shared" si="39"/>
        <v>#REF!</v>
      </c>
      <c r="S441" s="20" t="e">
        <f>R441*#REF!</f>
        <v>#REF!</v>
      </c>
      <c r="T441" s="21" t="e">
        <f>R441*#REF!*#REF!</f>
        <v>#REF!</v>
      </c>
      <c r="U441" s="17"/>
      <c r="V441" s="10"/>
      <c r="W441" s="21" t="e">
        <f>#REF!</f>
        <v>#REF!</v>
      </c>
      <c r="X441" s="10"/>
      <c r="Y441" s="10">
        <f t="shared" si="50"/>
        <v>0</v>
      </c>
      <c r="Z441" s="10">
        <f t="shared" si="50"/>
        <v>0</v>
      </c>
      <c r="AA441" s="10" t="s">
        <v>220</v>
      </c>
      <c r="AB441" s="22">
        <f t="shared" si="47"/>
        <v>83.767441537607937</v>
      </c>
      <c r="AC441" s="10" t="e">
        <f t="shared" si="46"/>
        <v>#REF!</v>
      </c>
      <c r="AD441" s="10">
        <f t="shared" si="41"/>
        <v>0</v>
      </c>
      <c r="AE441" s="10" t="e">
        <f t="shared" si="42"/>
        <v>#REF!</v>
      </c>
      <c r="AF441" s="17"/>
      <c r="AG441" s="18" t="e">
        <f t="shared" si="43"/>
        <v>#REF!</v>
      </c>
      <c r="AH441" s="10">
        <f t="shared" si="44"/>
        <v>0</v>
      </c>
      <c r="AI441" s="18" t="e">
        <f t="shared" si="45"/>
        <v>#REF!</v>
      </c>
    </row>
    <row r="442" spans="1:35" s="20" customFormat="1">
      <c r="A442" s="31"/>
      <c r="B442" s="31"/>
      <c r="C442" s="94"/>
      <c r="D442" s="94"/>
      <c r="E442" s="94"/>
      <c r="F442" s="149"/>
      <c r="G442" s="14">
        <v>1</v>
      </c>
      <c r="H442" s="15">
        <v>2025</v>
      </c>
      <c r="I442" s="200">
        <v>2025</v>
      </c>
      <c r="J442" s="200">
        <v>2025</v>
      </c>
      <c r="K442" s="24" t="e">
        <f>#REF!</f>
        <v>#REF!</v>
      </c>
      <c r="L442" s="17">
        <f t="shared" ref="L442:N505" si="51">AF442</f>
        <v>0</v>
      </c>
      <c r="M442" s="10" t="e">
        <f t="shared" si="51"/>
        <v>#REF!</v>
      </c>
      <c r="N442" s="10">
        <f t="shared" si="51"/>
        <v>0</v>
      </c>
      <c r="O442" s="18" t="e">
        <f t="shared" ref="O442:O505" si="52">N442+M442</f>
        <v>#REF!</v>
      </c>
      <c r="P442" s="19" t="e">
        <f t="shared" ref="P442:P505" si="53">O442</f>
        <v>#REF!</v>
      </c>
      <c r="Q442" s="20" t="e">
        <f>P442*#REF!</f>
        <v>#REF!</v>
      </c>
      <c r="R442" s="20" t="e">
        <f t="shared" ref="R442:R505" si="54">U442+W442</f>
        <v>#REF!</v>
      </c>
      <c r="S442" s="20" t="e">
        <f>R442*#REF!</f>
        <v>#REF!</v>
      </c>
      <c r="T442" s="21" t="e">
        <f>R442*#REF!*#REF!</f>
        <v>#REF!</v>
      </c>
      <c r="U442" s="17"/>
      <c r="V442" s="10"/>
      <c r="W442" s="21" t="e">
        <f>#REF!</f>
        <v>#REF!</v>
      </c>
      <c r="X442" s="10"/>
      <c r="Y442" s="10">
        <f t="shared" ref="Y442:Z457" si="55">Y430*EXP(Y$20)</f>
        <v>0</v>
      </c>
      <c r="Z442" s="10">
        <f t="shared" si="55"/>
        <v>0</v>
      </c>
      <c r="AA442" s="10" t="s">
        <v>220</v>
      </c>
      <c r="AB442" s="22">
        <f t="shared" si="47"/>
        <v>86.699301991424207</v>
      </c>
      <c r="AC442" s="10" t="e">
        <f t="shared" si="46"/>
        <v>#REF!</v>
      </c>
      <c r="AD442" s="10">
        <f t="shared" ref="AD442:AD505" si="56">AD430*EXP(AD$20)</f>
        <v>0</v>
      </c>
      <c r="AE442" s="10" t="e">
        <f t="shared" ref="AE442:AE505" si="57">AC442+AD442</f>
        <v>#REF!</v>
      </c>
      <c r="AF442" s="17"/>
      <c r="AG442" s="18" t="e">
        <f t="shared" ref="AG442:AG505" si="58">AE442</f>
        <v>#REF!</v>
      </c>
      <c r="AH442" s="10">
        <f t="shared" ref="AH442:AH505" si="59">X442</f>
        <v>0</v>
      </c>
      <c r="AI442" s="18" t="e">
        <f t="shared" ref="AI442:AI505" si="60">AH442+AG442</f>
        <v>#REF!</v>
      </c>
    </row>
    <row r="443" spans="1:35" s="20" customFormat="1">
      <c r="A443" s="31"/>
      <c r="B443" s="31"/>
      <c r="C443" s="94"/>
      <c r="D443" s="94"/>
      <c r="E443" s="94"/>
      <c r="F443" s="149"/>
      <c r="G443" s="14">
        <v>2</v>
      </c>
      <c r="H443" s="15">
        <v>2025</v>
      </c>
      <c r="I443" s="200">
        <v>2025</v>
      </c>
      <c r="J443" s="200">
        <v>2025</v>
      </c>
      <c r="K443" s="24" t="e">
        <f>#REF!</f>
        <v>#REF!</v>
      </c>
      <c r="L443" s="17">
        <f t="shared" si="51"/>
        <v>0</v>
      </c>
      <c r="M443" s="10" t="e">
        <f t="shared" si="51"/>
        <v>#REF!</v>
      </c>
      <c r="N443" s="10">
        <f t="shared" si="51"/>
        <v>0</v>
      </c>
      <c r="O443" s="18" t="e">
        <f t="shared" si="52"/>
        <v>#REF!</v>
      </c>
      <c r="P443" s="19" t="e">
        <f t="shared" si="53"/>
        <v>#REF!</v>
      </c>
      <c r="Q443" s="20" t="e">
        <f>P443*#REF!</f>
        <v>#REF!</v>
      </c>
      <c r="R443" s="20" t="e">
        <f t="shared" si="54"/>
        <v>#REF!</v>
      </c>
      <c r="S443" s="20" t="e">
        <f>R443*#REF!</f>
        <v>#REF!</v>
      </c>
      <c r="T443" s="21" t="e">
        <f>R443*#REF!*#REF!</f>
        <v>#REF!</v>
      </c>
      <c r="U443" s="17"/>
      <c r="V443" s="10"/>
      <c r="W443" s="21" t="e">
        <f>#REF!</f>
        <v>#REF!</v>
      </c>
      <c r="X443" s="10"/>
      <c r="Y443" s="10">
        <f t="shared" si="55"/>
        <v>0</v>
      </c>
      <c r="Z443" s="10">
        <f t="shared" si="55"/>
        <v>0</v>
      </c>
      <c r="AA443" s="10" t="s">
        <v>220</v>
      </c>
      <c r="AB443" s="22">
        <f t="shared" si="47"/>
        <v>86.699301991424207</v>
      </c>
      <c r="AC443" s="10" t="e">
        <f t="shared" ref="AC443:AC506" si="61">W443*AB443</f>
        <v>#REF!</v>
      </c>
      <c r="AD443" s="10">
        <f t="shared" si="56"/>
        <v>0</v>
      </c>
      <c r="AE443" s="10" t="e">
        <f t="shared" si="57"/>
        <v>#REF!</v>
      </c>
      <c r="AF443" s="17"/>
      <c r="AG443" s="18" t="e">
        <f t="shared" si="58"/>
        <v>#REF!</v>
      </c>
      <c r="AH443" s="10">
        <f t="shared" si="59"/>
        <v>0</v>
      </c>
      <c r="AI443" s="18" t="e">
        <f t="shared" si="60"/>
        <v>#REF!</v>
      </c>
    </row>
    <row r="444" spans="1:35" s="20" customFormat="1">
      <c r="A444" s="31"/>
      <c r="B444" s="31"/>
      <c r="C444" s="94"/>
      <c r="D444" s="94"/>
      <c r="E444" s="94"/>
      <c r="F444" s="149"/>
      <c r="G444" s="14">
        <v>3</v>
      </c>
      <c r="H444" s="15">
        <v>2025</v>
      </c>
      <c r="I444" s="200">
        <v>2025</v>
      </c>
      <c r="J444" s="200">
        <v>2025</v>
      </c>
      <c r="K444" s="24" t="e">
        <f>#REF!</f>
        <v>#REF!</v>
      </c>
      <c r="L444" s="17">
        <f t="shared" si="51"/>
        <v>0</v>
      </c>
      <c r="M444" s="10" t="e">
        <f t="shared" si="51"/>
        <v>#REF!</v>
      </c>
      <c r="N444" s="10">
        <f t="shared" si="51"/>
        <v>0</v>
      </c>
      <c r="O444" s="18" t="e">
        <f t="shared" si="52"/>
        <v>#REF!</v>
      </c>
      <c r="P444" s="19" t="e">
        <f t="shared" si="53"/>
        <v>#REF!</v>
      </c>
      <c r="Q444" s="20" t="e">
        <f>P444*#REF!</f>
        <v>#REF!</v>
      </c>
      <c r="R444" s="20" t="e">
        <f t="shared" si="54"/>
        <v>#REF!</v>
      </c>
      <c r="S444" s="20" t="e">
        <f>R444*#REF!</f>
        <v>#REF!</v>
      </c>
      <c r="T444" s="21" t="e">
        <f>R444*#REF!*#REF!</f>
        <v>#REF!</v>
      </c>
      <c r="U444" s="17"/>
      <c r="V444" s="10"/>
      <c r="W444" s="21" t="e">
        <f>#REF!</f>
        <v>#REF!</v>
      </c>
      <c r="X444" s="10"/>
      <c r="Y444" s="10">
        <f t="shared" si="55"/>
        <v>0</v>
      </c>
      <c r="Z444" s="10">
        <f t="shared" si="55"/>
        <v>0</v>
      </c>
      <c r="AA444" s="10" t="s">
        <v>220</v>
      </c>
      <c r="AB444" s="22">
        <f t="shared" si="47"/>
        <v>86.699301991424207</v>
      </c>
      <c r="AC444" s="10" t="e">
        <f t="shared" si="61"/>
        <v>#REF!</v>
      </c>
      <c r="AD444" s="10">
        <f t="shared" si="56"/>
        <v>0</v>
      </c>
      <c r="AE444" s="10" t="e">
        <f t="shared" si="57"/>
        <v>#REF!</v>
      </c>
      <c r="AF444" s="17"/>
      <c r="AG444" s="18" t="e">
        <f t="shared" si="58"/>
        <v>#REF!</v>
      </c>
      <c r="AH444" s="10">
        <f t="shared" si="59"/>
        <v>0</v>
      </c>
      <c r="AI444" s="18" t="e">
        <f t="shared" si="60"/>
        <v>#REF!</v>
      </c>
    </row>
    <row r="445" spans="1:35" s="20" customFormat="1">
      <c r="A445" s="31"/>
      <c r="B445" s="31"/>
      <c r="C445" s="94"/>
      <c r="D445" s="94"/>
      <c r="E445" s="94"/>
      <c r="F445" s="149"/>
      <c r="G445" s="14">
        <v>4</v>
      </c>
      <c r="H445" s="15">
        <v>2025</v>
      </c>
      <c r="I445" s="200">
        <v>2025</v>
      </c>
      <c r="J445" s="200">
        <v>2026</v>
      </c>
      <c r="K445" s="24" t="e">
        <f>#REF!</f>
        <v>#REF!</v>
      </c>
      <c r="L445" s="17">
        <f t="shared" si="51"/>
        <v>0</v>
      </c>
      <c r="M445" s="10" t="e">
        <f t="shared" si="51"/>
        <v>#REF!</v>
      </c>
      <c r="N445" s="10">
        <f t="shared" si="51"/>
        <v>0</v>
      </c>
      <c r="O445" s="18" t="e">
        <f t="shared" si="52"/>
        <v>#REF!</v>
      </c>
      <c r="P445" s="19" t="e">
        <f t="shared" si="53"/>
        <v>#REF!</v>
      </c>
      <c r="Q445" s="20" t="e">
        <f>P445*#REF!</f>
        <v>#REF!</v>
      </c>
      <c r="R445" s="20" t="e">
        <f t="shared" si="54"/>
        <v>#REF!</v>
      </c>
      <c r="S445" s="20" t="e">
        <f>R445*#REF!</f>
        <v>#REF!</v>
      </c>
      <c r="T445" s="21" t="e">
        <f>R445*#REF!*#REF!</f>
        <v>#REF!</v>
      </c>
      <c r="U445" s="17"/>
      <c r="V445" s="10"/>
      <c r="W445" s="21" t="e">
        <f>#REF!</f>
        <v>#REF!</v>
      </c>
      <c r="X445" s="10"/>
      <c r="Y445" s="10">
        <f t="shared" si="55"/>
        <v>0</v>
      </c>
      <c r="Z445" s="10">
        <f t="shared" si="55"/>
        <v>0</v>
      </c>
      <c r="AA445" s="10" t="s">
        <v>220</v>
      </c>
      <c r="AB445" s="22">
        <f t="shared" si="47"/>
        <v>86.699301991424207</v>
      </c>
      <c r="AC445" s="10" t="e">
        <f t="shared" si="61"/>
        <v>#REF!</v>
      </c>
      <c r="AD445" s="10">
        <f t="shared" si="56"/>
        <v>0</v>
      </c>
      <c r="AE445" s="10" t="e">
        <f t="shared" si="57"/>
        <v>#REF!</v>
      </c>
      <c r="AF445" s="17"/>
      <c r="AG445" s="18" t="e">
        <f t="shared" si="58"/>
        <v>#REF!</v>
      </c>
      <c r="AH445" s="10">
        <f t="shared" si="59"/>
        <v>0</v>
      </c>
      <c r="AI445" s="18" t="e">
        <f t="shared" si="60"/>
        <v>#REF!</v>
      </c>
    </row>
    <row r="446" spans="1:35" s="20" customFormat="1">
      <c r="A446" s="31"/>
      <c r="B446" s="31"/>
      <c r="C446" s="94"/>
      <c r="D446" s="94"/>
      <c r="E446" s="94"/>
      <c r="F446" s="149"/>
      <c r="G446" s="14">
        <v>5</v>
      </c>
      <c r="H446" s="15">
        <v>2025</v>
      </c>
      <c r="I446" s="200">
        <v>2025</v>
      </c>
      <c r="J446" s="200">
        <v>2026</v>
      </c>
      <c r="K446" s="24" t="e">
        <f>#REF!</f>
        <v>#REF!</v>
      </c>
      <c r="L446" s="17">
        <f t="shared" si="51"/>
        <v>0</v>
      </c>
      <c r="M446" s="10" t="e">
        <f t="shared" si="51"/>
        <v>#REF!</v>
      </c>
      <c r="N446" s="10">
        <f t="shared" si="51"/>
        <v>0</v>
      </c>
      <c r="O446" s="18" t="e">
        <f t="shared" si="52"/>
        <v>#REF!</v>
      </c>
      <c r="P446" s="19" t="e">
        <f t="shared" si="53"/>
        <v>#REF!</v>
      </c>
      <c r="Q446" s="20" t="e">
        <f>P446*#REF!</f>
        <v>#REF!</v>
      </c>
      <c r="R446" s="20" t="e">
        <f t="shared" si="54"/>
        <v>#REF!</v>
      </c>
      <c r="S446" s="20" t="e">
        <f>R446*#REF!</f>
        <v>#REF!</v>
      </c>
      <c r="T446" s="21" t="e">
        <f>R446*#REF!*#REF!</f>
        <v>#REF!</v>
      </c>
      <c r="U446" s="17"/>
      <c r="V446" s="10"/>
      <c r="W446" s="21" t="e">
        <f>#REF!</f>
        <v>#REF!</v>
      </c>
      <c r="X446" s="10"/>
      <c r="Y446" s="10">
        <f t="shared" si="55"/>
        <v>0</v>
      </c>
      <c r="Z446" s="10">
        <f t="shared" si="55"/>
        <v>0</v>
      </c>
      <c r="AA446" s="10" t="s">
        <v>220</v>
      </c>
      <c r="AB446" s="22">
        <f t="shared" si="47"/>
        <v>86.699301991424207</v>
      </c>
      <c r="AC446" s="10" t="e">
        <f t="shared" si="61"/>
        <v>#REF!</v>
      </c>
      <c r="AD446" s="10">
        <f t="shared" si="56"/>
        <v>0</v>
      </c>
      <c r="AE446" s="10" t="e">
        <f t="shared" si="57"/>
        <v>#REF!</v>
      </c>
      <c r="AF446" s="17"/>
      <c r="AG446" s="18" t="e">
        <f t="shared" si="58"/>
        <v>#REF!</v>
      </c>
      <c r="AH446" s="10">
        <f t="shared" si="59"/>
        <v>0</v>
      </c>
      <c r="AI446" s="18" t="e">
        <f t="shared" si="60"/>
        <v>#REF!</v>
      </c>
    </row>
    <row r="447" spans="1:35" s="20" customFormat="1">
      <c r="A447" s="31"/>
      <c r="B447" s="31"/>
      <c r="C447" s="94"/>
      <c r="D447" s="94"/>
      <c r="E447" s="94"/>
      <c r="F447" s="149"/>
      <c r="G447" s="14">
        <v>6</v>
      </c>
      <c r="H447" s="15">
        <v>2025</v>
      </c>
      <c r="I447" s="200">
        <v>2025</v>
      </c>
      <c r="J447" s="200">
        <v>2026</v>
      </c>
      <c r="K447" s="24" t="e">
        <f>#REF!</f>
        <v>#REF!</v>
      </c>
      <c r="L447" s="17">
        <f t="shared" si="51"/>
        <v>0</v>
      </c>
      <c r="M447" s="10" t="e">
        <f t="shared" si="51"/>
        <v>#REF!</v>
      </c>
      <c r="N447" s="10">
        <f t="shared" si="51"/>
        <v>0</v>
      </c>
      <c r="O447" s="18" t="e">
        <f t="shared" si="52"/>
        <v>#REF!</v>
      </c>
      <c r="P447" s="19" t="e">
        <f t="shared" si="53"/>
        <v>#REF!</v>
      </c>
      <c r="Q447" s="20" t="e">
        <f>P447*#REF!</f>
        <v>#REF!</v>
      </c>
      <c r="R447" s="20" t="e">
        <f t="shared" si="54"/>
        <v>#REF!</v>
      </c>
      <c r="S447" s="20" t="e">
        <f>R447*#REF!</f>
        <v>#REF!</v>
      </c>
      <c r="T447" s="21" t="e">
        <f>R447*#REF!*#REF!</f>
        <v>#REF!</v>
      </c>
      <c r="U447" s="17"/>
      <c r="V447" s="10"/>
      <c r="W447" s="21" t="e">
        <f>#REF!</f>
        <v>#REF!</v>
      </c>
      <c r="X447" s="10"/>
      <c r="Y447" s="10">
        <f t="shared" si="55"/>
        <v>0</v>
      </c>
      <c r="Z447" s="10">
        <f t="shared" si="55"/>
        <v>0</v>
      </c>
      <c r="AA447" s="10" t="s">
        <v>220</v>
      </c>
      <c r="AB447" s="22">
        <f t="shared" si="47"/>
        <v>86.699301991424207</v>
      </c>
      <c r="AC447" s="10" t="e">
        <f t="shared" si="61"/>
        <v>#REF!</v>
      </c>
      <c r="AD447" s="10">
        <f t="shared" si="56"/>
        <v>0</v>
      </c>
      <c r="AE447" s="10" t="e">
        <f t="shared" si="57"/>
        <v>#REF!</v>
      </c>
      <c r="AF447" s="17"/>
      <c r="AG447" s="18" t="e">
        <f t="shared" si="58"/>
        <v>#REF!</v>
      </c>
      <c r="AH447" s="10">
        <f t="shared" si="59"/>
        <v>0</v>
      </c>
      <c r="AI447" s="18" t="e">
        <f t="shared" si="60"/>
        <v>#REF!</v>
      </c>
    </row>
    <row r="448" spans="1:35" s="20" customFormat="1">
      <c r="A448" s="31"/>
      <c r="B448" s="31"/>
      <c r="C448" s="94"/>
      <c r="D448" s="94"/>
      <c r="E448" s="94"/>
      <c r="F448" s="149"/>
      <c r="G448" s="14">
        <v>7</v>
      </c>
      <c r="H448" s="15">
        <v>2025</v>
      </c>
      <c r="I448" s="200">
        <v>2026</v>
      </c>
      <c r="J448" s="200">
        <v>2026</v>
      </c>
      <c r="K448" s="24" t="e">
        <f>#REF!</f>
        <v>#REF!</v>
      </c>
      <c r="L448" s="17">
        <f t="shared" si="51"/>
        <v>0</v>
      </c>
      <c r="M448" s="10" t="e">
        <f t="shared" si="51"/>
        <v>#REF!</v>
      </c>
      <c r="N448" s="10">
        <f t="shared" si="51"/>
        <v>0</v>
      </c>
      <c r="O448" s="18" t="e">
        <f t="shared" si="52"/>
        <v>#REF!</v>
      </c>
      <c r="P448" s="19" t="e">
        <f t="shared" si="53"/>
        <v>#REF!</v>
      </c>
      <c r="Q448" s="20" t="e">
        <f>P448*#REF!</f>
        <v>#REF!</v>
      </c>
      <c r="R448" s="20" t="e">
        <f t="shared" si="54"/>
        <v>#REF!</v>
      </c>
      <c r="S448" s="20" t="e">
        <f>R448*#REF!</f>
        <v>#REF!</v>
      </c>
      <c r="T448" s="21" t="e">
        <f>R448*#REF!*#REF!</f>
        <v>#REF!</v>
      </c>
      <c r="U448" s="17"/>
      <c r="V448" s="10"/>
      <c r="W448" s="21" t="e">
        <f>#REF!</f>
        <v>#REF!</v>
      </c>
      <c r="X448" s="10"/>
      <c r="Y448" s="10">
        <f t="shared" si="55"/>
        <v>0</v>
      </c>
      <c r="Z448" s="10">
        <f t="shared" si="55"/>
        <v>0</v>
      </c>
      <c r="AA448" s="10" t="s">
        <v>220</v>
      </c>
      <c r="AB448" s="22">
        <f t="shared" si="47"/>
        <v>86.699301991424207</v>
      </c>
      <c r="AC448" s="10" t="e">
        <f t="shared" si="61"/>
        <v>#REF!</v>
      </c>
      <c r="AD448" s="10">
        <f t="shared" si="56"/>
        <v>0</v>
      </c>
      <c r="AE448" s="10" t="e">
        <f t="shared" si="57"/>
        <v>#REF!</v>
      </c>
      <c r="AF448" s="17"/>
      <c r="AG448" s="18" t="e">
        <f t="shared" si="58"/>
        <v>#REF!</v>
      </c>
      <c r="AH448" s="10">
        <f t="shared" si="59"/>
        <v>0</v>
      </c>
      <c r="AI448" s="18" t="e">
        <f t="shared" si="60"/>
        <v>#REF!</v>
      </c>
    </row>
    <row r="449" spans="1:35" s="20" customFormat="1">
      <c r="A449" s="31"/>
      <c r="B449" s="31"/>
      <c r="C449" s="94"/>
      <c r="D449" s="94"/>
      <c r="E449" s="94"/>
      <c r="F449" s="149"/>
      <c r="G449" s="14">
        <v>8</v>
      </c>
      <c r="H449" s="15">
        <v>2025</v>
      </c>
      <c r="I449" s="200">
        <v>2026</v>
      </c>
      <c r="J449" s="200">
        <v>2026</v>
      </c>
      <c r="K449" s="24" t="e">
        <f>#REF!</f>
        <v>#REF!</v>
      </c>
      <c r="L449" s="17">
        <f t="shared" si="51"/>
        <v>0</v>
      </c>
      <c r="M449" s="10" t="e">
        <f t="shared" si="51"/>
        <v>#REF!</v>
      </c>
      <c r="N449" s="10">
        <f t="shared" si="51"/>
        <v>0</v>
      </c>
      <c r="O449" s="18" t="e">
        <f t="shared" si="52"/>
        <v>#REF!</v>
      </c>
      <c r="P449" s="19" t="e">
        <f t="shared" si="53"/>
        <v>#REF!</v>
      </c>
      <c r="Q449" s="20" t="e">
        <f>P449*#REF!</f>
        <v>#REF!</v>
      </c>
      <c r="R449" s="20" t="e">
        <f t="shared" si="54"/>
        <v>#REF!</v>
      </c>
      <c r="S449" s="20" t="e">
        <f>R449*#REF!</f>
        <v>#REF!</v>
      </c>
      <c r="T449" s="21" t="e">
        <f>R449*#REF!*#REF!</f>
        <v>#REF!</v>
      </c>
      <c r="U449" s="17"/>
      <c r="V449" s="10"/>
      <c r="W449" s="21" t="e">
        <f>#REF!</f>
        <v>#REF!</v>
      </c>
      <c r="X449" s="10"/>
      <c r="Y449" s="10">
        <f t="shared" si="55"/>
        <v>0</v>
      </c>
      <c r="Z449" s="10">
        <f t="shared" si="55"/>
        <v>0</v>
      </c>
      <c r="AA449" s="10" t="s">
        <v>220</v>
      </c>
      <c r="AB449" s="22">
        <f t="shared" si="47"/>
        <v>86.699301991424207</v>
      </c>
      <c r="AC449" s="10" t="e">
        <f t="shared" si="61"/>
        <v>#REF!</v>
      </c>
      <c r="AD449" s="10">
        <f t="shared" si="56"/>
        <v>0</v>
      </c>
      <c r="AE449" s="10" t="e">
        <f t="shared" si="57"/>
        <v>#REF!</v>
      </c>
      <c r="AF449" s="17"/>
      <c r="AG449" s="18" t="e">
        <f t="shared" si="58"/>
        <v>#REF!</v>
      </c>
      <c r="AH449" s="10">
        <f t="shared" si="59"/>
        <v>0</v>
      </c>
      <c r="AI449" s="18" t="e">
        <f t="shared" si="60"/>
        <v>#REF!</v>
      </c>
    </row>
    <row r="450" spans="1:35" s="20" customFormat="1">
      <c r="A450" s="31"/>
      <c r="B450" s="31"/>
      <c r="C450" s="94"/>
      <c r="D450" s="94"/>
      <c r="E450" s="94"/>
      <c r="F450" s="149"/>
      <c r="G450" s="14">
        <v>9</v>
      </c>
      <c r="H450" s="15">
        <v>2025</v>
      </c>
      <c r="I450" s="200">
        <v>2026</v>
      </c>
      <c r="J450" s="200">
        <v>2026</v>
      </c>
      <c r="K450" s="24" t="e">
        <f>#REF!</f>
        <v>#REF!</v>
      </c>
      <c r="L450" s="17">
        <f t="shared" si="51"/>
        <v>0</v>
      </c>
      <c r="M450" s="10" t="e">
        <f t="shared" si="51"/>
        <v>#REF!</v>
      </c>
      <c r="N450" s="10">
        <f t="shared" si="51"/>
        <v>0</v>
      </c>
      <c r="O450" s="18" t="e">
        <f t="shared" si="52"/>
        <v>#REF!</v>
      </c>
      <c r="P450" s="19" t="e">
        <f t="shared" si="53"/>
        <v>#REF!</v>
      </c>
      <c r="Q450" s="20" t="e">
        <f>P450*#REF!</f>
        <v>#REF!</v>
      </c>
      <c r="R450" s="20" t="e">
        <f t="shared" si="54"/>
        <v>#REF!</v>
      </c>
      <c r="S450" s="20" t="e">
        <f>R450*#REF!</f>
        <v>#REF!</v>
      </c>
      <c r="T450" s="21" t="e">
        <f>R450*#REF!*#REF!</f>
        <v>#REF!</v>
      </c>
      <c r="U450" s="17"/>
      <c r="V450" s="10"/>
      <c r="W450" s="21" t="e">
        <f>#REF!</f>
        <v>#REF!</v>
      </c>
      <c r="X450" s="10"/>
      <c r="Y450" s="10">
        <f t="shared" si="55"/>
        <v>0</v>
      </c>
      <c r="Z450" s="10">
        <f t="shared" si="55"/>
        <v>0</v>
      </c>
      <c r="AA450" s="10" t="s">
        <v>220</v>
      </c>
      <c r="AB450" s="22">
        <f t="shared" si="47"/>
        <v>86.699301991424207</v>
      </c>
      <c r="AC450" s="10" t="e">
        <f t="shared" si="61"/>
        <v>#REF!</v>
      </c>
      <c r="AD450" s="10">
        <f t="shared" si="56"/>
        <v>0</v>
      </c>
      <c r="AE450" s="10" t="e">
        <f t="shared" si="57"/>
        <v>#REF!</v>
      </c>
      <c r="AF450" s="17"/>
      <c r="AG450" s="18" t="e">
        <f t="shared" si="58"/>
        <v>#REF!</v>
      </c>
      <c r="AH450" s="10">
        <f t="shared" si="59"/>
        <v>0</v>
      </c>
      <c r="AI450" s="18" t="e">
        <f t="shared" si="60"/>
        <v>#REF!</v>
      </c>
    </row>
    <row r="451" spans="1:35" s="20" customFormat="1">
      <c r="A451" s="31"/>
      <c r="B451" s="31"/>
      <c r="C451" s="94"/>
      <c r="D451" s="94"/>
      <c r="E451" s="94"/>
      <c r="F451" s="149"/>
      <c r="G451" s="14">
        <v>10</v>
      </c>
      <c r="H451" s="15">
        <v>2025</v>
      </c>
      <c r="I451" s="200">
        <v>2026</v>
      </c>
      <c r="J451" s="200">
        <v>2026</v>
      </c>
      <c r="K451" s="24" t="e">
        <f>#REF!</f>
        <v>#REF!</v>
      </c>
      <c r="L451" s="17">
        <f t="shared" si="51"/>
        <v>0</v>
      </c>
      <c r="M451" s="10" t="e">
        <f t="shared" si="51"/>
        <v>#REF!</v>
      </c>
      <c r="N451" s="10">
        <f t="shared" si="51"/>
        <v>0</v>
      </c>
      <c r="O451" s="18" t="e">
        <f t="shared" si="52"/>
        <v>#REF!</v>
      </c>
      <c r="P451" s="19" t="e">
        <f t="shared" si="53"/>
        <v>#REF!</v>
      </c>
      <c r="Q451" s="20" t="e">
        <f>P451*#REF!</f>
        <v>#REF!</v>
      </c>
      <c r="R451" s="20" t="e">
        <f t="shared" si="54"/>
        <v>#REF!</v>
      </c>
      <c r="S451" s="20" t="e">
        <f>R451*#REF!</f>
        <v>#REF!</v>
      </c>
      <c r="T451" s="21" t="e">
        <f>R451*#REF!*#REF!</f>
        <v>#REF!</v>
      </c>
      <c r="U451" s="17"/>
      <c r="V451" s="10"/>
      <c r="W451" s="21" t="e">
        <f>#REF!</f>
        <v>#REF!</v>
      </c>
      <c r="X451" s="10"/>
      <c r="Y451" s="10">
        <f t="shared" si="55"/>
        <v>0</v>
      </c>
      <c r="Z451" s="10">
        <f t="shared" si="55"/>
        <v>0</v>
      </c>
      <c r="AA451" s="10" t="s">
        <v>220</v>
      </c>
      <c r="AB451" s="22">
        <f t="shared" si="47"/>
        <v>86.699301991424207</v>
      </c>
      <c r="AC451" s="10" t="e">
        <f t="shared" si="61"/>
        <v>#REF!</v>
      </c>
      <c r="AD451" s="10">
        <f t="shared" si="56"/>
        <v>0</v>
      </c>
      <c r="AE451" s="10" t="e">
        <f t="shared" si="57"/>
        <v>#REF!</v>
      </c>
      <c r="AF451" s="17"/>
      <c r="AG451" s="18" t="e">
        <f t="shared" si="58"/>
        <v>#REF!</v>
      </c>
      <c r="AH451" s="10">
        <f t="shared" si="59"/>
        <v>0</v>
      </c>
      <c r="AI451" s="18" t="e">
        <f t="shared" si="60"/>
        <v>#REF!</v>
      </c>
    </row>
    <row r="452" spans="1:35" s="20" customFormat="1">
      <c r="A452" s="31"/>
      <c r="B452" s="31"/>
      <c r="C452" s="94"/>
      <c r="D452" s="94"/>
      <c r="E452" s="94"/>
      <c r="F452" s="149"/>
      <c r="G452" s="14">
        <v>11</v>
      </c>
      <c r="H452" s="15">
        <v>2025</v>
      </c>
      <c r="I452" s="200">
        <v>2026</v>
      </c>
      <c r="J452" s="200">
        <v>2026</v>
      </c>
      <c r="K452" s="24" t="e">
        <f>#REF!</f>
        <v>#REF!</v>
      </c>
      <c r="L452" s="17">
        <f t="shared" si="51"/>
        <v>0</v>
      </c>
      <c r="M452" s="10" t="e">
        <f t="shared" si="51"/>
        <v>#REF!</v>
      </c>
      <c r="N452" s="10">
        <f t="shared" si="51"/>
        <v>0</v>
      </c>
      <c r="O452" s="18" t="e">
        <f t="shared" si="52"/>
        <v>#REF!</v>
      </c>
      <c r="P452" s="19" t="e">
        <f t="shared" si="53"/>
        <v>#REF!</v>
      </c>
      <c r="Q452" s="20" t="e">
        <f>P452*#REF!</f>
        <v>#REF!</v>
      </c>
      <c r="R452" s="20" t="e">
        <f t="shared" si="54"/>
        <v>#REF!</v>
      </c>
      <c r="S452" s="20" t="e">
        <f>R452*#REF!</f>
        <v>#REF!</v>
      </c>
      <c r="T452" s="21" t="e">
        <f>R452*#REF!*#REF!</f>
        <v>#REF!</v>
      </c>
      <c r="U452" s="17"/>
      <c r="V452" s="10"/>
      <c r="W452" s="21" t="e">
        <f>#REF!</f>
        <v>#REF!</v>
      </c>
      <c r="X452" s="10"/>
      <c r="Y452" s="10">
        <f t="shared" si="55"/>
        <v>0</v>
      </c>
      <c r="Z452" s="10">
        <f t="shared" si="55"/>
        <v>0</v>
      </c>
      <c r="AA452" s="10" t="s">
        <v>220</v>
      </c>
      <c r="AB452" s="22">
        <f t="shared" si="47"/>
        <v>86.699301991424207</v>
      </c>
      <c r="AC452" s="10" t="e">
        <f t="shared" si="61"/>
        <v>#REF!</v>
      </c>
      <c r="AD452" s="10">
        <f t="shared" si="56"/>
        <v>0</v>
      </c>
      <c r="AE452" s="10" t="e">
        <f t="shared" si="57"/>
        <v>#REF!</v>
      </c>
      <c r="AF452" s="17"/>
      <c r="AG452" s="18" t="e">
        <f t="shared" si="58"/>
        <v>#REF!</v>
      </c>
      <c r="AH452" s="10">
        <f t="shared" si="59"/>
        <v>0</v>
      </c>
      <c r="AI452" s="18" t="e">
        <f t="shared" si="60"/>
        <v>#REF!</v>
      </c>
    </row>
    <row r="453" spans="1:35" s="20" customFormat="1">
      <c r="A453" s="31"/>
      <c r="B453" s="31"/>
      <c r="C453" s="94"/>
      <c r="D453" s="94"/>
      <c r="E453" s="94"/>
      <c r="F453" s="149"/>
      <c r="G453" s="14">
        <v>12</v>
      </c>
      <c r="H453" s="15">
        <v>2025</v>
      </c>
      <c r="I453" s="200">
        <v>2026</v>
      </c>
      <c r="J453" s="200">
        <v>2026</v>
      </c>
      <c r="K453" s="24" t="e">
        <f>#REF!</f>
        <v>#REF!</v>
      </c>
      <c r="L453" s="17">
        <f t="shared" si="51"/>
        <v>0</v>
      </c>
      <c r="M453" s="10" t="e">
        <f t="shared" si="51"/>
        <v>#REF!</v>
      </c>
      <c r="N453" s="10">
        <f t="shared" si="51"/>
        <v>0</v>
      </c>
      <c r="O453" s="18" t="e">
        <f t="shared" si="52"/>
        <v>#REF!</v>
      </c>
      <c r="P453" s="19" t="e">
        <f t="shared" si="53"/>
        <v>#REF!</v>
      </c>
      <c r="Q453" s="20" t="e">
        <f>P453*#REF!</f>
        <v>#REF!</v>
      </c>
      <c r="R453" s="20" t="e">
        <f t="shared" si="54"/>
        <v>#REF!</v>
      </c>
      <c r="S453" s="20" t="e">
        <f>R453*#REF!</f>
        <v>#REF!</v>
      </c>
      <c r="T453" s="21" t="e">
        <f>R453*#REF!*#REF!</f>
        <v>#REF!</v>
      </c>
      <c r="U453" s="17"/>
      <c r="V453" s="10"/>
      <c r="W453" s="21" t="e">
        <f>#REF!</f>
        <v>#REF!</v>
      </c>
      <c r="X453" s="10"/>
      <c r="Y453" s="10">
        <f t="shared" si="55"/>
        <v>0</v>
      </c>
      <c r="Z453" s="10">
        <f t="shared" si="55"/>
        <v>0</v>
      </c>
      <c r="AA453" s="10" t="s">
        <v>220</v>
      </c>
      <c r="AB453" s="22">
        <f t="shared" si="47"/>
        <v>86.699301991424207</v>
      </c>
      <c r="AC453" s="10" t="e">
        <f t="shared" si="61"/>
        <v>#REF!</v>
      </c>
      <c r="AD453" s="10">
        <f t="shared" si="56"/>
        <v>0</v>
      </c>
      <c r="AE453" s="10" t="e">
        <f t="shared" si="57"/>
        <v>#REF!</v>
      </c>
      <c r="AF453" s="17"/>
      <c r="AG453" s="18" t="e">
        <f t="shared" si="58"/>
        <v>#REF!</v>
      </c>
      <c r="AH453" s="10">
        <f t="shared" si="59"/>
        <v>0</v>
      </c>
      <c r="AI453" s="18" t="e">
        <f t="shared" si="60"/>
        <v>#REF!</v>
      </c>
    </row>
    <row r="454" spans="1:35" s="20" customFormat="1">
      <c r="A454" s="31"/>
      <c r="B454" s="31"/>
      <c r="C454" s="94"/>
      <c r="D454" s="94"/>
      <c r="E454" s="94"/>
      <c r="F454" s="149"/>
      <c r="G454" s="14">
        <v>1</v>
      </c>
      <c r="H454" s="15">
        <v>2026</v>
      </c>
      <c r="I454" s="200">
        <v>2026</v>
      </c>
      <c r="J454" s="200">
        <v>2026</v>
      </c>
      <c r="K454" s="24" t="e">
        <f>#REF!</f>
        <v>#REF!</v>
      </c>
      <c r="L454" s="17">
        <f t="shared" si="51"/>
        <v>0</v>
      </c>
      <c r="M454" s="10" t="e">
        <f t="shared" si="51"/>
        <v>#REF!</v>
      </c>
      <c r="N454" s="10">
        <f t="shared" si="51"/>
        <v>0</v>
      </c>
      <c r="O454" s="18" t="e">
        <f t="shared" si="52"/>
        <v>#REF!</v>
      </c>
      <c r="P454" s="19" t="e">
        <f t="shared" si="53"/>
        <v>#REF!</v>
      </c>
      <c r="Q454" s="20" t="e">
        <f>P454*#REF!</f>
        <v>#REF!</v>
      </c>
      <c r="R454" s="20" t="e">
        <f t="shared" si="54"/>
        <v>#REF!</v>
      </c>
      <c r="S454" s="20" t="e">
        <f>R454*#REF!</f>
        <v>#REF!</v>
      </c>
      <c r="T454" s="21" t="e">
        <f>R454*#REF!*#REF!</f>
        <v>#REF!</v>
      </c>
      <c r="U454" s="17"/>
      <c r="V454" s="10"/>
      <c r="W454" s="21" t="e">
        <f>#REF!</f>
        <v>#REF!</v>
      </c>
      <c r="X454" s="10"/>
      <c r="Y454" s="10">
        <f t="shared" si="55"/>
        <v>0</v>
      </c>
      <c r="Z454" s="10">
        <f t="shared" si="55"/>
        <v>0</v>
      </c>
      <c r="AA454" s="10" t="s">
        <v>220</v>
      </c>
      <c r="AB454" s="22">
        <f t="shared" si="47"/>
        <v>89.733777561124043</v>
      </c>
      <c r="AC454" s="10" t="e">
        <f t="shared" si="61"/>
        <v>#REF!</v>
      </c>
      <c r="AD454" s="10">
        <f t="shared" si="56"/>
        <v>0</v>
      </c>
      <c r="AE454" s="10" t="e">
        <f t="shared" si="57"/>
        <v>#REF!</v>
      </c>
      <c r="AF454" s="17"/>
      <c r="AG454" s="18" t="e">
        <f t="shared" si="58"/>
        <v>#REF!</v>
      </c>
      <c r="AH454" s="10">
        <f t="shared" si="59"/>
        <v>0</v>
      </c>
      <c r="AI454" s="18" t="e">
        <f t="shared" si="60"/>
        <v>#REF!</v>
      </c>
    </row>
    <row r="455" spans="1:35" s="20" customFormat="1">
      <c r="A455" s="31"/>
      <c r="B455" s="31"/>
      <c r="C455" s="94"/>
      <c r="D455" s="94"/>
      <c r="E455" s="94"/>
      <c r="F455" s="149"/>
      <c r="G455" s="14">
        <v>2</v>
      </c>
      <c r="H455" s="15">
        <v>2026</v>
      </c>
      <c r="I455" s="200">
        <v>2026</v>
      </c>
      <c r="J455" s="200">
        <v>2026</v>
      </c>
      <c r="K455" s="24" t="e">
        <f>#REF!</f>
        <v>#REF!</v>
      </c>
      <c r="L455" s="17">
        <f t="shared" si="51"/>
        <v>0</v>
      </c>
      <c r="M455" s="10" t="e">
        <f t="shared" si="51"/>
        <v>#REF!</v>
      </c>
      <c r="N455" s="10">
        <f t="shared" si="51"/>
        <v>0</v>
      </c>
      <c r="O455" s="18" t="e">
        <f t="shared" si="52"/>
        <v>#REF!</v>
      </c>
      <c r="P455" s="19" t="e">
        <f t="shared" si="53"/>
        <v>#REF!</v>
      </c>
      <c r="Q455" s="20" t="e">
        <f>P455*#REF!</f>
        <v>#REF!</v>
      </c>
      <c r="R455" s="20" t="e">
        <f t="shared" si="54"/>
        <v>#REF!</v>
      </c>
      <c r="S455" s="20" t="e">
        <f>R455*#REF!</f>
        <v>#REF!</v>
      </c>
      <c r="T455" s="21" t="e">
        <f>R455*#REF!*#REF!</f>
        <v>#REF!</v>
      </c>
      <c r="U455" s="17"/>
      <c r="V455" s="10"/>
      <c r="W455" s="21" t="e">
        <f>#REF!</f>
        <v>#REF!</v>
      </c>
      <c r="X455" s="10"/>
      <c r="Y455" s="10">
        <f t="shared" si="55"/>
        <v>0</v>
      </c>
      <c r="Z455" s="10">
        <f t="shared" si="55"/>
        <v>0</v>
      </c>
      <c r="AA455" s="10" t="s">
        <v>220</v>
      </c>
      <c r="AB455" s="22">
        <f t="shared" ref="AB455:AB513" si="62">AB443*(1+$AB$20)</f>
        <v>89.733777561124043</v>
      </c>
      <c r="AC455" s="10" t="e">
        <f t="shared" si="61"/>
        <v>#REF!</v>
      </c>
      <c r="AD455" s="10">
        <f t="shared" si="56"/>
        <v>0</v>
      </c>
      <c r="AE455" s="10" t="e">
        <f t="shared" si="57"/>
        <v>#REF!</v>
      </c>
      <c r="AF455" s="17"/>
      <c r="AG455" s="18" t="e">
        <f t="shared" si="58"/>
        <v>#REF!</v>
      </c>
      <c r="AH455" s="10">
        <f t="shared" si="59"/>
        <v>0</v>
      </c>
      <c r="AI455" s="18" t="e">
        <f t="shared" si="60"/>
        <v>#REF!</v>
      </c>
    </row>
    <row r="456" spans="1:35" s="20" customFormat="1">
      <c r="A456" s="31"/>
      <c r="B456" s="31"/>
      <c r="C456" s="94"/>
      <c r="D456" s="94"/>
      <c r="E456" s="94"/>
      <c r="F456" s="149"/>
      <c r="G456" s="14">
        <v>3</v>
      </c>
      <c r="H456" s="15">
        <v>2026</v>
      </c>
      <c r="I456" s="200">
        <v>2026</v>
      </c>
      <c r="J456" s="200">
        <v>2026</v>
      </c>
      <c r="K456" s="24" t="e">
        <f>#REF!</f>
        <v>#REF!</v>
      </c>
      <c r="L456" s="17">
        <f t="shared" si="51"/>
        <v>0</v>
      </c>
      <c r="M456" s="10" t="e">
        <f t="shared" si="51"/>
        <v>#REF!</v>
      </c>
      <c r="N456" s="10">
        <f t="shared" si="51"/>
        <v>0</v>
      </c>
      <c r="O456" s="18" t="e">
        <f t="shared" si="52"/>
        <v>#REF!</v>
      </c>
      <c r="P456" s="19" t="e">
        <f t="shared" si="53"/>
        <v>#REF!</v>
      </c>
      <c r="Q456" s="20" t="e">
        <f>P456*#REF!</f>
        <v>#REF!</v>
      </c>
      <c r="R456" s="20" t="e">
        <f t="shared" si="54"/>
        <v>#REF!</v>
      </c>
      <c r="S456" s="20" t="e">
        <f>R456*#REF!</f>
        <v>#REF!</v>
      </c>
      <c r="T456" s="21" t="e">
        <f>R456*#REF!*#REF!</f>
        <v>#REF!</v>
      </c>
      <c r="U456" s="17"/>
      <c r="V456" s="10"/>
      <c r="W456" s="21" t="e">
        <f>#REF!</f>
        <v>#REF!</v>
      </c>
      <c r="X456" s="10"/>
      <c r="Y456" s="10">
        <f t="shared" si="55"/>
        <v>0</v>
      </c>
      <c r="Z456" s="10">
        <f t="shared" si="55"/>
        <v>0</v>
      </c>
      <c r="AA456" s="10" t="s">
        <v>220</v>
      </c>
      <c r="AB456" s="22">
        <f t="shared" si="62"/>
        <v>89.733777561124043</v>
      </c>
      <c r="AC456" s="10" t="e">
        <f t="shared" si="61"/>
        <v>#REF!</v>
      </c>
      <c r="AD456" s="10">
        <f t="shared" si="56"/>
        <v>0</v>
      </c>
      <c r="AE456" s="10" t="e">
        <f t="shared" si="57"/>
        <v>#REF!</v>
      </c>
      <c r="AF456" s="17"/>
      <c r="AG456" s="18" t="e">
        <f t="shared" si="58"/>
        <v>#REF!</v>
      </c>
      <c r="AH456" s="10">
        <f t="shared" si="59"/>
        <v>0</v>
      </c>
      <c r="AI456" s="18" t="e">
        <f t="shared" si="60"/>
        <v>#REF!</v>
      </c>
    </row>
    <row r="457" spans="1:35" s="20" customFormat="1">
      <c r="A457" s="31"/>
      <c r="B457" s="31"/>
      <c r="C457" s="94"/>
      <c r="D457" s="94"/>
      <c r="E457" s="94"/>
      <c r="F457" s="149"/>
      <c r="G457" s="14">
        <v>4</v>
      </c>
      <c r="H457" s="15">
        <v>2026</v>
      </c>
      <c r="I457" s="200">
        <v>2026</v>
      </c>
      <c r="J457" s="200">
        <v>2027</v>
      </c>
      <c r="K457" s="24" t="e">
        <f>#REF!</f>
        <v>#REF!</v>
      </c>
      <c r="L457" s="17">
        <f t="shared" si="51"/>
        <v>0</v>
      </c>
      <c r="M457" s="10" t="e">
        <f t="shared" si="51"/>
        <v>#REF!</v>
      </c>
      <c r="N457" s="10">
        <f t="shared" si="51"/>
        <v>0</v>
      </c>
      <c r="O457" s="18" t="e">
        <f t="shared" si="52"/>
        <v>#REF!</v>
      </c>
      <c r="P457" s="19" t="e">
        <f t="shared" si="53"/>
        <v>#REF!</v>
      </c>
      <c r="Q457" s="20" t="e">
        <f>P457*#REF!</f>
        <v>#REF!</v>
      </c>
      <c r="R457" s="20" t="e">
        <f t="shared" si="54"/>
        <v>#REF!</v>
      </c>
      <c r="S457" s="20" t="e">
        <f>R457*#REF!</f>
        <v>#REF!</v>
      </c>
      <c r="T457" s="21" t="e">
        <f>R457*#REF!*#REF!</f>
        <v>#REF!</v>
      </c>
      <c r="U457" s="17"/>
      <c r="V457" s="10"/>
      <c r="W457" s="21" t="e">
        <f>#REF!</f>
        <v>#REF!</v>
      </c>
      <c r="X457" s="10"/>
      <c r="Y457" s="10">
        <f t="shared" si="55"/>
        <v>0</v>
      </c>
      <c r="Z457" s="10">
        <f t="shared" si="55"/>
        <v>0</v>
      </c>
      <c r="AA457" s="10" t="s">
        <v>220</v>
      </c>
      <c r="AB457" s="22">
        <f t="shared" si="62"/>
        <v>89.733777561124043</v>
      </c>
      <c r="AC457" s="10" t="e">
        <f t="shared" si="61"/>
        <v>#REF!</v>
      </c>
      <c r="AD457" s="10">
        <f t="shared" si="56"/>
        <v>0</v>
      </c>
      <c r="AE457" s="10" t="e">
        <f t="shared" si="57"/>
        <v>#REF!</v>
      </c>
      <c r="AF457" s="17"/>
      <c r="AG457" s="18" t="e">
        <f t="shared" si="58"/>
        <v>#REF!</v>
      </c>
      <c r="AH457" s="10">
        <f t="shared" si="59"/>
        <v>0</v>
      </c>
      <c r="AI457" s="18" t="e">
        <f t="shared" si="60"/>
        <v>#REF!</v>
      </c>
    </row>
    <row r="458" spans="1:35" s="20" customFormat="1">
      <c r="A458" s="31"/>
      <c r="B458" s="31"/>
      <c r="C458" s="94"/>
      <c r="D458" s="94"/>
      <c r="E458" s="94"/>
      <c r="F458" s="149"/>
      <c r="G458" s="14">
        <v>5</v>
      </c>
      <c r="H458" s="15">
        <v>2026</v>
      </c>
      <c r="I458" s="200">
        <v>2026</v>
      </c>
      <c r="J458" s="200">
        <v>2027</v>
      </c>
      <c r="K458" s="24" t="e">
        <f>#REF!</f>
        <v>#REF!</v>
      </c>
      <c r="L458" s="17">
        <f t="shared" si="51"/>
        <v>0</v>
      </c>
      <c r="M458" s="10" t="e">
        <f t="shared" si="51"/>
        <v>#REF!</v>
      </c>
      <c r="N458" s="10">
        <f t="shared" si="51"/>
        <v>0</v>
      </c>
      <c r="O458" s="18" t="e">
        <f t="shared" si="52"/>
        <v>#REF!</v>
      </c>
      <c r="P458" s="19" t="e">
        <f t="shared" si="53"/>
        <v>#REF!</v>
      </c>
      <c r="Q458" s="20" t="e">
        <f>P458*#REF!</f>
        <v>#REF!</v>
      </c>
      <c r="R458" s="20" t="e">
        <f t="shared" si="54"/>
        <v>#REF!</v>
      </c>
      <c r="S458" s="20" t="e">
        <f>R458*#REF!</f>
        <v>#REF!</v>
      </c>
      <c r="T458" s="21" t="e">
        <f>R458*#REF!*#REF!</f>
        <v>#REF!</v>
      </c>
      <c r="U458" s="17"/>
      <c r="V458" s="10"/>
      <c r="W458" s="21" t="e">
        <f>#REF!</f>
        <v>#REF!</v>
      </c>
      <c r="X458" s="10"/>
      <c r="Y458" s="10">
        <f t="shared" ref="Y458:Z473" si="63">Y446*EXP(Y$20)</f>
        <v>0</v>
      </c>
      <c r="Z458" s="10">
        <f t="shared" si="63"/>
        <v>0</v>
      </c>
      <c r="AA458" s="10" t="s">
        <v>220</v>
      </c>
      <c r="AB458" s="22">
        <f t="shared" si="62"/>
        <v>89.733777561124043</v>
      </c>
      <c r="AC458" s="10" t="e">
        <f t="shared" si="61"/>
        <v>#REF!</v>
      </c>
      <c r="AD458" s="10">
        <f t="shared" si="56"/>
        <v>0</v>
      </c>
      <c r="AE458" s="10" t="e">
        <f t="shared" si="57"/>
        <v>#REF!</v>
      </c>
      <c r="AF458" s="17"/>
      <c r="AG458" s="18" t="e">
        <f t="shared" si="58"/>
        <v>#REF!</v>
      </c>
      <c r="AH458" s="10">
        <f t="shared" si="59"/>
        <v>0</v>
      </c>
      <c r="AI458" s="18" t="e">
        <f t="shared" si="60"/>
        <v>#REF!</v>
      </c>
    </row>
    <row r="459" spans="1:35" s="20" customFormat="1">
      <c r="A459" s="31"/>
      <c r="B459" s="31"/>
      <c r="C459" s="94"/>
      <c r="D459" s="94"/>
      <c r="E459" s="94"/>
      <c r="F459" s="149"/>
      <c r="G459" s="14">
        <v>6</v>
      </c>
      <c r="H459" s="15">
        <v>2026</v>
      </c>
      <c r="I459" s="200">
        <v>2026</v>
      </c>
      <c r="J459" s="200">
        <v>2027</v>
      </c>
      <c r="K459" s="24" t="e">
        <f>#REF!</f>
        <v>#REF!</v>
      </c>
      <c r="L459" s="17">
        <f t="shared" si="51"/>
        <v>0</v>
      </c>
      <c r="M459" s="10" t="e">
        <f t="shared" si="51"/>
        <v>#REF!</v>
      </c>
      <c r="N459" s="10">
        <f t="shared" si="51"/>
        <v>0</v>
      </c>
      <c r="O459" s="18" t="e">
        <f t="shared" si="52"/>
        <v>#REF!</v>
      </c>
      <c r="P459" s="19" t="e">
        <f t="shared" si="53"/>
        <v>#REF!</v>
      </c>
      <c r="Q459" s="20" t="e">
        <f>P459*#REF!</f>
        <v>#REF!</v>
      </c>
      <c r="R459" s="20" t="e">
        <f t="shared" si="54"/>
        <v>#REF!</v>
      </c>
      <c r="S459" s="20" t="e">
        <f>R459*#REF!</f>
        <v>#REF!</v>
      </c>
      <c r="T459" s="21" t="e">
        <f>R459*#REF!*#REF!</f>
        <v>#REF!</v>
      </c>
      <c r="U459" s="17"/>
      <c r="V459" s="10"/>
      <c r="W459" s="21" t="e">
        <f>#REF!</f>
        <v>#REF!</v>
      </c>
      <c r="X459" s="10"/>
      <c r="Y459" s="10">
        <f t="shared" si="63"/>
        <v>0</v>
      </c>
      <c r="Z459" s="10">
        <f t="shared" si="63"/>
        <v>0</v>
      </c>
      <c r="AA459" s="10" t="s">
        <v>220</v>
      </c>
      <c r="AB459" s="22">
        <f t="shared" si="62"/>
        <v>89.733777561124043</v>
      </c>
      <c r="AC459" s="10" t="e">
        <f t="shared" si="61"/>
        <v>#REF!</v>
      </c>
      <c r="AD459" s="10">
        <f t="shared" si="56"/>
        <v>0</v>
      </c>
      <c r="AE459" s="10" t="e">
        <f t="shared" si="57"/>
        <v>#REF!</v>
      </c>
      <c r="AF459" s="17"/>
      <c r="AG459" s="18" t="e">
        <f t="shared" si="58"/>
        <v>#REF!</v>
      </c>
      <c r="AH459" s="10">
        <f t="shared" si="59"/>
        <v>0</v>
      </c>
      <c r="AI459" s="18" t="e">
        <f t="shared" si="60"/>
        <v>#REF!</v>
      </c>
    </row>
    <row r="460" spans="1:35" s="20" customFormat="1">
      <c r="A460" s="31"/>
      <c r="B460" s="31"/>
      <c r="C460" s="94"/>
      <c r="D460" s="94"/>
      <c r="E460" s="94"/>
      <c r="F460" s="149"/>
      <c r="G460" s="14">
        <v>7</v>
      </c>
      <c r="H460" s="15">
        <v>2026</v>
      </c>
      <c r="I460" s="200">
        <v>2027</v>
      </c>
      <c r="J460" s="200">
        <v>2027</v>
      </c>
      <c r="K460" s="24" t="e">
        <f>#REF!</f>
        <v>#REF!</v>
      </c>
      <c r="L460" s="17">
        <f t="shared" si="51"/>
        <v>0</v>
      </c>
      <c r="M460" s="10" t="e">
        <f t="shared" si="51"/>
        <v>#REF!</v>
      </c>
      <c r="N460" s="10">
        <f t="shared" si="51"/>
        <v>0</v>
      </c>
      <c r="O460" s="18" t="e">
        <f t="shared" si="52"/>
        <v>#REF!</v>
      </c>
      <c r="P460" s="19" t="e">
        <f t="shared" si="53"/>
        <v>#REF!</v>
      </c>
      <c r="Q460" s="20" t="e">
        <f>P460*#REF!</f>
        <v>#REF!</v>
      </c>
      <c r="R460" s="20" t="e">
        <f t="shared" si="54"/>
        <v>#REF!</v>
      </c>
      <c r="S460" s="20" t="e">
        <f>R460*#REF!</f>
        <v>#REF!</v>
      </c>
      <c r="T460" s="21" t="e">
        <f>R460*#REF!*#REF!</f>
        <v>#REF!</v>
      </c>
      <c r="U460" s="17"/>
      <c r="V460" s="10"/>
      <c r="W460" s="21" t="e">
        <f>#REF!</f>
        <v>#REF!</v>
      </c>
      <c r="X460" s="10"/>
      <c r="Y460" s="10">
        <f t="shared" si="63"/>
        <v>0</v>
      </c>
      <c r="Z460" s="10">
        <f t="shared" si="63"/>
        <v>0</v>
      </c>
      <c r="AA460" s="10" t="s">
        <v>220</v>
      </c>
      <c r="AB460" s="22">
        <f t="shared" si="62"/>
        <v>89.733777561124043</v>
      </c>
      <c r="AC460" s="10" t="e">
        <f t="shared" si="61"/>
        <v>#REF!</v>
      </c>
      <c r="AD460" s="10">
        <f t="shared" si="56"/>
        <v>0</v>
      </c>
      <c r="AE460" s="10" t="e">
        <f t="shared" si="57"/>
        <v>#REF!</v>
      </c>
      <c r="AF460" s="17"/>
      <c r="AG460" s="18" t="e">
        <f t="shared" si="58"/>
        <v>#REF!</v>
      </c>
      <c r="AH460" s="10">
        <f t="shared" si="59"/>
        <v>0</v>
      </c>
      <c r="AI460" s="18" t="e">
        <f t="shared" si="60"/>
        <v>#REF!</v>
      </c>
    </row>
    <row r="461" spans="1:35" s="20" customFormat="1">
      <c r="A461" s="31"/>
      <c r="B461" s="31"/>
      <c r="C461" s="94"/>
      <c r="D461" s="94"/>
      <c r="E461" s="94"/>
      <c r="F461" s="149"/>
      <c r="G461" s="14">
        <v>8</v>
      </c>
      <c r="H461" s="15">
        <v>2026</v>
      </c>
      <c r="I461" s="200">
        <v>2027</v>
      </c>
      <c r="J461" s="200">
        <v>2027</v>
      </c>
      <c r="K461" s="24" t="e">
        <f>#REF!</f>
        <v>#REF!</v>
      </c>
      <c r="L461" s="17">
        <f t="shared" si="51"/>
        <v>0</v>
      </c>
      <c r="M461" s="10" t="e">
        <f t="shared" si="51"/>
        <v>#REF!</v>
      </c>
      <c r="N461" s="10">
        <f t="shared" si="51"/>
        <v>0</v>
      </c>
      <c r="O461" s="18" t="e">
        <f t="shared" si="52"/>
        <v>#REF!</v>
      </c>
      <c r="P461" s="19" t="e">
        <f t="shared" si="53"/>
        <v>#REF!</v>
      </c>
      <c r="Q461" s="20" t="e">
        <f>P461*#REF!</f>
        <v>#REF!</v>
      </c>
      <c r="R461" s="20" t="e">
        <f t="shared" si="54"/>
        <v>#REF!</v>
      </c>
      <c r="S461" s="20" t="e">
        <f>R461*#REF!</f>
        <v>#REF!</v>
      </c>
      <c r="T461" s="21" t="e">
        <f>R461*#REF!*#REF!</f>
        <v>#REF!</v>
      </c>
      <c r="U461" s="17"/>
      <c r="V461" s="10"/>
      <c r="W461" s="21" t="e">
        <f>#REF!</f>
        <v>#REF!</v>
      </c>
      <c r="X461" s="10"/>
      <c r="Y461" s="10">
        <f t="shared" si="63"/>
        <v>0</v>
      </c>
      <c r="Z461" s="10">
        <f t="shared" si="63"/>
        <v>0</v>
      </c>
      <c r="AA461" s="10" t="s">
        <v>220</v>
      </c>
      <c r="AB461" s="22">
        <f t="shared" si="62"/>
        <v>89.733777561124043</v>
      </c>
      <c r="AC461" s="10" t="e">
        <f t="shared" si="61"/>
        <v>#REF!</v>
      </c>
      <c r="AD461" s="10">
        <f t="shared" si="56"/>
        <v>0</v>
      </c>
      <c r="AE461" s="10" t="e">
        <f t="shared" si="57"/>
        <v>#REF!</v>
      </c>
      <c r="AF461" s="17"/>
      <c r="AG461" s="18" t="e">
        <f t="shared" si="58"/>
        <v>#REF!</v>
      </c>
      <c r="AH461" s="10">
        <f t="shared" si="59"/>
        <v>0</v>
      </c>
      <c r="AI461" s="18" t="e">
        <f t="shared" si="60"/>
        <v>#REF!</v>
      </c>
    </row>
    <row r="462" spans="1:35" s="20" customFormat="1">
      <c r="A462" s="31"/>
      <c r="B462" s="31"/>
      <c r="C462" s="94"/>
      <c r="D462" s="94"/>
      <c r="E462" s="94"/>
      <c r="F462" s="149"/>
      <c r="G462" s="14">
        <v>9</v>
      </c>
      <c r="H462" s="15">
        <v>2026</v>
      </c>
      <c r="I462" s="200">
        <v>2027</v>
      </c>
      <c r="J462" s="200">
        <v>2027</v>
      </c>
      <c r="K462" s="24" t="e">
        <f>#REF!</f>
        <v>#REF!</v>
      </c>
      <c r="L462" s="17">
        <f t="shared" si="51"/>
        <v>0</v>
      </c>
      <c r="M462" s="10" t="e">
        <f t="shared" si="51"/>
        <v>#REF!</v>
      </c>
      <c r="N462" s="10">
        <f t="shared" si="51"/>
        <v>0</v>
      </c>
      <c r="O462" s="18" t="e">
        <f t="shared" si="52"/>
        <v>#REF!</v>
      </c>
      <c r="P462" s="19" t="e">
        <f t="shared" si="53"/>
        <v>#REF!</v>
      </c>
      <c r="Q462" s="20" t="e">
        <f>P462*#REF!</f>
        <v>#REF!</v>
      </c>
      <c r="R462" s="20" t="e">
        <f t="shared" si="54"/>
        <v>#REF!</v>
      </c>
      <c r="S462" s="20" t="e">
        <f>R462*#REF!</f>
        <v>#REF!</v>
      </c>
      <c r="T462" s="21" t="e">
        <f>R462*#REF!*#REF!</f>
        <v>#REF!</v>
      </c>
      <c r="U462" s="17"/>
      <c r="V462" s="10"/>
      <c r="W462" s="21" t="e">
        <f>#REF!</f>
        <v>#REF!</v>
      </c>
      <c r="X462" s="10"/>
      <c r="Y462" s="10">
        <f t="shared" si="63"/>
        <v>0</v>
      </c>
      <c r="Z462" s="10">
        <f t="shared" si="63"/>
        <v>0</v>
      </c>
      <c r="AA462" s="10" t="s">
        <v>220</v>
      </c>
      <c r="AB462" s="22">
        <f t="shared" si="62"/>
        <v>89.733777561124043</v>
      </c>
      <c r="AC462" s="10" t="e">
        <f t="shared" si="61"/>
        <v>#REF!</v>
      </c>
      <c r="AD462" s="10">
        <f t="shared" si="56"/>
        <v>0</v>
      </c>
      <c r="AE462" s="10" t="e">
        <f t="shared" si="57"/>
        <v>#REF!</v>
      </c>
      <c r="AF462" s="17"/>
      <c r="AG462" s="18" t="e">
        <f t="shared" si="58"/>
        <v>#REF!</v>
      </c>
      <c r="AH462" s="10">
        <f t="shared" si="59"/>
        <v>0</v>
      </c>
      <c r="AI462" s="18" t="e">
        <f t="shared" si="60"/>
        <v>#REF!</v>
      </c>
    </row>
    <row r="463" spans="1:35" s="20" customFormat="1">
      <c r="A463" s="31"/>
      <c r="B463" s="31"/>
      <c r="C463" s="94"/>
      <c r="D463" s="94"/>
      <c r="E463" s="94"/>
      <c r="F463" s="149"/>
      <c r="G463" s="14">
        <v>10</v>
      </c>
      <c r="H463" s="15">
        <v>2026</v>
      </c>
      <c r="I463" s="200">
        <v>2027</v>
      </c>
      <c r="J463" s="200">
        <v>2027</v>
      </c>
      <c r="K463" s="24" t="e">
        <f>#REF!</f>
        <v>#REF!</v>
      </c>
      <c r="L463" s="17">
        <f t="shared" si="51"/>
        <v>0</v>
      </c>
      <c r="M463" s="10" t="e">
        <f t="shared" si="51"/>
        <v>#REF!</v>
      </c>
      <c r="N463" s="10">
        <f t="shared" si="51"/>
        <v>0</v>
      </c>
      <c r="O463" s="18" t="e">
        <f t="shared" si="52"/>
        <v>#REF!</v>
      </c>
      <c r="P463" s="19" t="e">
        <f t="shared" si="53"/>
        <v>#REF!</v>
      </c>
      <c r="Q463" s="20" t="e">
        <f>P463*#REF!</f>
        <v>#REF!</v>
      </c>
      <c r="R463" s="20" t="e">
        <f t="shared" si="54"/>
        <v>#REF!</v>
      </c>
      <c r="S463" s="20" t="e">
        <f>R463*#REF!</f>
        <v>#REF!</v>
      </c>
      <c r="T463" s="21" t="e">
        <f>R463*#REF!*#REF!</f>
        <v>#REF!</v>
      </c>
      <c r="U463" s="17"/>
      <c r="V463" s="10"/>
      <c r="W463" s="21" t="e">
        <f>#REF!</f>
        <v>#REF!</v>
      </c>
      <c r="X463" s="10"/>
      <c r="Y463" s="10">
        <f t="shared" si="63"/>
        <v>0</v>
      </c>
      <c r="Z463" s="10">
        <f t="shared" si="63"/>
        <v>0</v>
      </c>
      <c r="AA463" s="10" t="s">
        <v>220</v>
      </c>
      <c r="AB463" s="22">
        <f t="shared" si="62"/>
        <v>89.733777561124043</v>
      </c>
      <c r="AC463" s="10" t="e">
        <f t="shared" si="61"/>
        <v>#REF!</v>
      </c>
      <c r="AD463" s="10">
        <f t="shared" si="56"/>
        <v>0</v>
      </c>
      <c r="AE463" s="10" t="e">
        <f t="shared" si="57"/>
        <v>#REF!</v>
      </c>
      <c r="AF463" s="17"/>
      <c r="AG463" s="18" t="e">
        <f t="shared" si="58"/>
        <v>#REF!</v>
      </c>
      <c r="AH463" s="10">
        <f t="shared" si="59"/>
        <v>0</v>
      </c>
      <c r="AI463" s="18" t="e">
        <f t="shared" si="60"/>
        <v>#REF!</v>
      </c>
    </row>
    <row r="464" spans="1:35" s="20" customFormat="1">
      <c r="A464" s="31"/>
      <c r="B464" s="31"/>
      <c r="C464" s="94"/>
      <c r="D464" s="94"/>
      <c r="E464" s="94"/>
      <c r="F464" s="149"/>
      <c r="G464" s="14">
        <v>11</v>
      </c>
      <c r="H464" s="15">
        <v>2026</v>
      </c>
      <c r="I464" s="200">
        <v>2027</v>
      </c>
      <c r="J464" s="200">
        <v>2027</v>
      </c>
      <c r="K464" s="24" t="e">
        <f>#REF!</f>
        <v>#REF!</v>
      </c>
      <c r="L464" s="17">
        <f t="shared" si="51"/>
        <v>0</v>
      </c>
      <c r="M464" s="10" t="e">
        <f t="shared" si="51"/>
        <v>#REF!</v>
      </c>
      <c r="N464" s="10">
        <f t="shared" si="51"/>
        <v>0</v>
      </c>
      <c r="O464" s="18" t="e">
        <f t="shared" si="52"/>
        <v>#REF!</v>
      </c>
      <c r="P464" s="19" t="e">
        <f t="shared" si="53"/>
        <v>#REF!</v>
      </c>
      <c r="Q464" s="20" t="e">
        <f>P464*#REF!</f>
        <v>#REF!</v>
      </c>
      <c r="R464" s="20" t="e">
        <f t="shared" si="54"/>
        <v>#REF!</v>
      </c>
      <c r="S464" s="20" t="e">
        <f>R464*#REF!</f>
        <v>#REF!</v>
      </c>
      <c r="T464" s="21" t="e">
        <f>R464*#REF!*#REF!</f>
        <v>#REF!</v>
      </c>
      <c r="U464" s="17"/>
      <c r="V464" s="10"/>
      <c r="W464" s="21" t="e">
        <f>#REF!</f>
        <v>#REF!</v>
      </c>
      <c r="X464" s="10"/>
      <c r="Y464" s="10">
        <f t="shared" si="63"/>
        <v>0</v>
      </c>
      <c r="Z464" s="10">
        <f t="shared" si="63"/>
        <v>0</v>
      </c>
      <c r="AA464" s="10" t="s">
        <v>220</v>
      </c>
      <c r="AB464" s="22">
        <f t="shared" si="62"/>
        <v>89.733777561124043</v>
      </c>
      <c r="AC464" s="10" t="e">
        <f t="shared" si="61"/>
        <v>#REF!</v>
      </c>
      <c r="AD464" s="10">
        <f t="shared" si="56"/>
        <v>0</v>
      </c>
      <c r="AE464" s="10" t="e">
        <f t="shared" si="57"/>
        <v>#REF!</v>
      </c>
      <c r="AF464" s="17"/>
      <c r="AG464" s="18" t="e">
        <f t="shared" si="58"/>
        <v>#REF!</v>
      </c>
      <c r="AH464" s="10">
        <f t="shared" si="59"/>
        <v>0</v>
      </c>
      <c r="AI464" s="18" t="e">
        <f t="shared" si="60"/>
        <v>#REF!</v>
      </c>
    </row>
    <row r="465" spans="1:35" s="20" customFormat="1">
      <c r="A465" s="31"/>
      <c r="B465" s="31"/>
      <c r="C465" s="94"/>
      <c r="D465" s="94"/>
      <c r="E465" s="94"/>
      <c r="F465" s="149"/>
      <c r="G465" s="14">
        <v>12</v>
      </c>
      <c r="H465" s="15">
        <v>2026</v>
      </c>
      <c r="I465" s="200">
        <v>2027</v>
      </c>
      <c r="J465" s="200">
        <v>2027</v>
      </c>
      <c r="K465" s="24" t="e">
        <f>#REF!</f>
        <v>#REF!</v>
      </c>
      <c r="L465" s="17">
        <f t="shared" si="51"/>
        <v>0</v>
      </c>
      <c r="M465" s="10" t="e">
        <f t="shared" si="51"/>
        <v>#REF!</v>
      </c>
      <c r="N465" s="10">
        <f t="shared" si="51"/>
        <v>0</v>
      </c>
      <c r="O465" s="18" t="e">
        <f t="shared" si="52"/>
        <v>#REF!</v>
      </c>
      <c r="P465" s="19" t="e">
        <f t="shared" si="53"/>
        <v>#REF!</v>
      </c>
      <c r="Q465" s="20" t="e">
        <f>P465*#REF!</f>
        <v>#REF!</v>
      </c>
      <c r="R465" s="20" t="e">
        <f t="shared" si="54"/>
        <v>#REF!</v>
      </c>
      <c r="S465" s="20" t="e">
        <f>R465*#REF!</f>
        <v>#REF!</v>
      </c>
      <c r="T465" s="21" t="e">
        <f>R465*#REF!*#REF!</f>
        <v>#REF!</v>
      </c>
      <c r="U465" s="17"/>
      <c r="V465" s="10"/>
      <c r="W465" s="21" t="e">
        <f>#REF!</f>
        <v>#REF!</v>
      </c>
      <c r="X465" s="10"/>
      <c r="Y465" s="10">
        <f t="shared" si="63"/>
        <v>0</v>
      </c>
      <c r="Z465" s="10">
        <f t="shared" si="63"/>
        <v>0</v>
      </c>
      <c r="AA465" s="10" t="s">
        <v>220</v>
      </c>
      <c r="AB465" s="22">
        <f t="shared" si="62"/>
        <v>89.733777561124043</v>
      </c>
      <c r="AC465" s="10" t="e">
        <f t="shared" si="61"/>
        <v>#REF!</v>
      </c>
      <c r="AD465" s="10">
        <f t="shared" si="56"/>
        <v>0</v>
      </c>
      <c r="AE465" s="10" t="e">
        <f t="shared" si="57"/>
        <v>#REF!</v>
      </c>
      <c r="AF465" s="17"/>
      <c r="AG465" s="18" t="e">
        <f t="shared" si="58"/>
        <v>#REF!</v>
      </c>
      <c r="AH465" s="10">
        <f t="shared" si="59"/>
        <v>0</v>
      </c>
      <c r="AI465" s="18" t="e">
        <f t="shared" si="60"/>
        <v>#REF!</v>
      </c>
    </row>
    <row r="466" spans="1:35" s="20" customFormat="1">
      <c r="A466" s="31"/>
      <c r="B466" s="31"/>
      <c r="C466" s="94"/>
      <c r="D466" s="94"/>
      <c r="E466" s="94"/>
      <c r="F466" s="149"/>
      <c r="G466" s="14">
        <v>1</v>
      </c>
      <c r="H466" s="15">
        <v>2027</v>
      </c>
      <c r="I466" s="200">
        <v>2027</v>
      </c>
      <c r="J466" s="200">
        <v>2027</v>
      </c>
      <c r="K466" s="24" t="e">
        <f>#REF!</f>
        <v>#REF!</v>
      </c>
      <c r="L466" s="17">
        <f t="shared" si="51"/>
        <v>0</v>
      </c>
      <c r="M466" s="10" t="e">
        <f t="shared" si="51"/>
        <v>#REF!</v>
      </c>
      <c r="N466" s="10">
        <f t="shared" si="51"/>
        <v>0</v>
      </c>
      <c r="O466" s="18" t="e">
        <f t="shared" si="52"/>
        <v>#REF!</v>
      </c>
      <c r="P466" s="19" t="e">
        <f t="shared" si="53"/>
        <v>#REF!</v>
      </c>
      <c r="Q466" s="20" t="e">
        <f>P466*#REF!</f>
        <v>#REF!</v>
      </c>
      <c r="R466" s="20" t="e">
        <f t="shared" si="54"/>
        <v>#REF!</v>
      </c>
      <c r="S466" s="20" t="e">
        <f>R466*#REF!</f>
        <v>#REF!</v>
      </c>
      <c r="T466" s="21" t="e">
        <f>R466*#REF!*#REF!</f>
        <v>#REF!</v>
      </c>
      <c r="U466" s="17"/>
      <c r="V466" s="10"/>
      <c r="W466" s="21" t="e">
        <f>#REF!</f>
        <v>#REF!</v>
      </c>
      <c r="X466" s="10"/>
      <c r="Y466" s="10">
        <f t="shared" si="63"/>
        <v>0</v>
      </c>
      <c r="Z466" s="10">
        <f t="shared" si="63"/>
        <v>0</v>
      </c>
      <c r="AA466" s="10" t="s">
        <v>220</v>
      </c>
      <c r="AB466" s="22">
        <f t="shared" si="62"/>
        <v>92.874459775763384</v>
      </c>
      <c r="AC466" s="10" t="e">
        <f t="shared" si="61"/>
        <v>#REF!</v>
      </c>
      <c r="AD466" s="10">
        <f t="shared" si="56"/>
        <v>0</v>
      </c>
      <c r="AE466" s="10" t="e">
        <f t="shared" si="57"/>
        <v>#REF!</v>
      </c>
      <c r="AF466" s="17"/>
      <c r="AG466" s="18" t="e">
        <f t="shared" si="58"/>
        <v>#REF!</v>
      </c>
      <c r="AH466" s="10">
        <f t="shared" si="59"/>
        <v>0</v>
      </c>
      <c r="AI466" s="18" t="e">
        <f t="shared" si="60"/>
        <v>#REF!</v>
      </c>
    </row>
    <row r="467" spans="1:35" s="20" customFormat="1">
      <c r="A467" s="31"/>
      <c r="B467" s="31"/>
      <c r="C467" s="94"/>
      <c r="D467" s="94"/>
      <c r="E467" s="94"/>
      <c r="F467" s="149"/>
      <c r="G467" s="14">
        <v>2</v>
      </c>
      <c r="H467" s="15">
        <v>2027</v>
      </c>
      <c r="I467" s="200">
        <v>2027</v>
      </c>
      <c r="J467" s="200">
        <v>2027</v>
      </c>
      <c r="K467" s="24" t="e">
        <f>#REF!</f>
        <v>#REF!</v>
      </c>
      <c r="L467" s="17">
        <f t="shared" si="51"/>
        <v>0</v>
      </c>
      <c r="M467" s="10" t="e">
        <f t="shared" si="51"/>
        <v>#REF!</v>
      </c>
      <c r="N467" s="10">
        <f t="shared" si="51"/>
        <v>0</v>
      </c>
      <c r="O467" s="18" t="e">
        <f t="shared" si="52"/>
        <v>#REF!</v>
      </c>
      <c r="P467" s="19" t="e">
        <f t="shared" si="53"/>
        <v>#REF!</v>
      </c>
      <c r="Q467" s="20" t="e">
        <f>P467*#REF!</f>
        <v>#REF!</v>
      </c>
      <c r="R467" s="20" t="e">
        <f t="shared" si="54"/>
        <v>#REF!</v>
      </c>
      <c r="S467" s="20" t="e">
        <f>R467*#REF!</f>
        <v>#REF!</v>
      </c>
      <c r="T467" s="21" t="e">
        <f>R467*#REF!*#REF!</f>
        <v>#REF!</v>
      </c>
      <c r="U467" s="17"/>
      <c r="V467" s="10"/>
      <c r="W467" s="21" t="e">
        <f>#REF!</f>
        <v>#REF!</v>
      </c>
      <c r="X467" s="10"/>
      <c r="Y467" s="10">
        <f t="shared" si="63"/>
        <v>0</v>
      </c>
      <c r="Z467" s="10">
        <f t="shared" si="63"/>
        <v>0</v>
      </c>
      <c r="AA467" s="10" t="s">
        <v>220</v>
      </c>
      <c r="AB467" s="22">
        <f t="shared" si="62"/>
        <v>92.874459775763384</v>
      </c>
      <c r="AC467" s="10" t="e">
        <f t="shared" si="61"/>
        <v>#REF!</v>
      </c>
      <c r="AD467" s="10">
        <f t="shared" si="56"/>
        <v>0</v>
      </c>
      <c r="AE467" s="10" t="e">
        <f t="shared" si="57"/>
        <v>#REF!</v>
      </c>
      <c r="AF467" s="17"/>
      <c r="AG467" s="18" t="e">
        <f t="shared" si="58"/>
        <v>#REF!</v>
      </c>
      <c r="AH467" s="10">
        <f t="shared" si="59"/>
        <v>0</v>
      </c>
      <c r="AI467" s="18" t="e">
        <f t="shared" si="60"/>
        <v>#REF!</v>
      </c>
    </row>
    <row r="468" spans="1:35" s="20" customFormat="1">
      <c r="A468" s="31"/>
      <c r="B468" s="31"/>
      <c r="C468" s="94"/>
      <c r="D468" s="94"/>
      <c r="E468" s="94"/>
      <c r="F468" s="149"/>
      <c r="G468" s="14">
        <v>3</v>
      </c>
      <c r="H468" s="15">
        <v>2027</v>
      </c>
      <c r="I468" s="200">
        <v>2027</v>
      </c>
      <c r="J468" s="200">
        <v>2027</v>
      </c>
      <c r="K468" s="24" t="e">
        <f>#REF!</f>
        <v>#REF!</v>
      </c>
      <c r="L468" s="17">
        <f t="shared" si="51"/>
        <v>0</v>
      </c>
      <c r="M468" s="10" t="e">
        <f t="shared" si="51"/>
        <v>#REF!</v>
      </c>
      <c r="N468" s="10">
        <f t="shared" si="51"/>
        <v>0</v>
      </c>
      <c r="O468" s="18" t="e">
        <f t="shared" si="52"/>
        <v>#REF!</v>
      </c>
      <c r="P468" s="19" t="e">
        <f t="shared" si="53"/>
        <v>#REF!</v>
      </c>
      <c r="Q468" s="20" t="e">
        <f>P468*#REF!</f>
        <v>#REF!</v>
      </c>
      <c r="R468" s="20" t="e">
        <f t="shared" si="54"/>
        <v>#REF!</v>
      </c>
      <c r="S468" s="20" t="e">
        <f>R468*#REF!</f>
        <v>#REF!</v>
      </c>
      <c r="T468" s="21" t="e">
        <f>R468*#REF!*#REF!</f>
        <v>#REF!</v>
      </c>
      <c r="U468" s="17"/>
      <c r="V468" s="10"/>
      <c r="W468" s="21" t="e">
        <f>#REF!</f>
        <v>#REF!</v>
      </c>
      <c r="X468" s="10"/>
      <c r="Y468" s="10">
        <f t="shared" si="63"/>
        <v>0</v>
      </c>
      <c r="Z468" s="10">
        <f t="shared" si="63"/>
        <v>0</v>
      </c>
      <c r="AA468" s="10" t="s">
        <v>220</v>
      </c>
      <c r="AB468" s="22">
        <f t="shared" si="62"/>
        <v>92.874459775763384</v>
      </c>
      <c r="AC468" s="10" t="e">
        <f t="shared" si="61"/>
        <v>#REF!</v>
      </c>
      <c r="AD468" s="10">
        <f t="shared" si="56"/>
        <v>0</v>
      </c>
      <c r="AE468" s="10" t="e">
        <f t="shared" si="57"/>
        <v>#REF!</v>
      </c>
      <c r="AF468" s="17"/>
      <c r="AG468" s="18" t="e">
        <f t="shared" si="58"/>
        <v>#REF!</v>
      </c>
      <c r="AH468" s="10">
        <f t="shared" si="59"/>
        <v>0</v>
      </c>
      <c r="AI468" s="18" t="e">
        <f t="shared" si="60"/>
        <v>#REF!</v>
      </c>
    </row>
    <row r="469" spans="1:35" s="20" customFormat="1">
      <c r="A469" s="31"/>
      <c r="B469" s="31"/>
      <c r="C469" s="94"/>
      <c r="D469" s="94"/>
      <c r="E469" s="94"/>
      <c r="F469" s="149"/>
      <c r="G469" s="14">
        <v>4</v>
      </c>
      <c r="H469" s="15">
        <v>2027</v>
      </c>
      <c r="I469" s="200">
        <v>2027</v>
      </c>
      <c r="J469" s="200">
        <v>2028</v>
      </c>
      <c r="K469" s="24" t="e">
        <f>#REF!</f>
        <v>#REF!</v>
      </c>
      <c r="L469" s="17">
        <f t="shared" si="51"/>
        <v>0</v>
      </c>
      <c r="M469" s="10" t="e">
        <f t="shared" si="51"/>
        <v>#REF!</v>
      </c>
      <c r="N469" s="10">
        <f t="shared" si="51"/>
        <v>0</v>
      </c>
      <c r="O469" s="18" t="e">
        <f t="shared" si="52"/>
        <v>#REF!</v>
      </c>
      <c r="P469" s="19" t="e">
        <f t="shared" si="53"/>
        <v>#REF!</v>
      </c>
      <c r="Q469" s="20" t="e">
        <f>P469*#REF!</f>
        <v>#REF!</v>
      </c>
      <c r="R469" s="20" t="e">
        <f t="shared" si="54"/>
        <v>#REF!</v>
      </c>
      <c r="S469" s="20" t="e">
        <f>R469*#REF!</f>
        <v>#REF!</v>
      </c>
      <c r="T469" s="21" t="e">
        <f>R469*#REF!*#REF!</f>
        <v>#REF!</v>
      </c>
      <c r="U469" s="17"/>
      <c r="V469" s="10"/>
      <c r="W469" s="21" t="e">
        <f>#REF!</f>
        <v>#REF!</v>
      </c>
      <c r="X469" s="10"/>
      <c r="Y469" s="10">
        <f t="shared" si="63"/>
        <v>0</v>
      </c>
      <c r="Z469" s="10">
        <f t="shared" si="63"/>
        <v>0</v>
      </c>
      <c r="AA469" s="10" t="s">
        <v>220</v>
      </c>
      <c r="AB469" s="22">
        <f t="shared" si="62"/>
        <v>92.874459775763384</v>
      </c>
      <c r="AC469" s="10" t="e">
        <f t="shared" si="61"/>
        <v>#REF!</v>
      </c>
      <c r="AD469" s="10">
        <f t="shared" si="56"/>
        <v>0</v>
      </c>
      <c r="AE469" s="10" t="e">
        <f t="shared" si="57"/>
        <v>#REF!</v>
      </c>
      <c r="AF469" s="17"/>
      <c r="AG469" s="18" t="e">
        <f t="shared" si="58"/>
        <v>#REF!</v>
      </c>
      <c r="AH469" s="10">
        <f t="shared" si="59"/>
        <v>0</v>
      </c>
      <c r="AI469" s="18" t="e">
        <f t="shared" si="60"/>
        <v>#REF!</v>
      </c>
    </row>
    <row r="470" spans="1:35" s="20" customFormat="1">
      <c r="A470" s="31"/>
      <c r="B470" s="31"/>
      <c r="C470" s="94"/>
      <c r="D470" s="94"/>
      <c r="E470" s="94"/>
      <c r="F470" s="149"/>
      <c r="G470" s="14">
        <v>5</v>
      </c>
      <c r="H470" s="15">
        <v>2027</v>
      </c>
      <c r="I470" s="200">
        <v>2027</v>
      </c>
      <c r="J470" s="200">
        <v>2028</v>
      </c>
      <c r="K470" s="24" t="e">
        <f>#REF!</f>
        <v>#REF!</v>
      </c>
      <c r="L470" s="17">
        <f t="shared" si="51"/>
        <v>0</v>
      </c>
      <c r="M470" s="10" t="e">
        <f t="shared" si="51"/>
        <v>#REF!</v>
      </c>
      <c r="N470" s="10">
        <f t="shared" si="51"/>
        <v>0</v>
      </c>
      <c r="O470" s="18" t="e">
        <f t="shared" si="52"/>
        <v>#REF!</v>
      </c>
      <c r="P470" s="19" t="e">
        <f t="shared" si="53"/>
        <v>#REF!</v>
      </c>
      <c r="Q470" s="20" t="e">
        <f>P470*#REF!</f>
        <v>#REF!</v>
      </c>
      <c r="R470" s="20" t="e">
        <f t="shared" si="54"/>
        <v>#REF!</v>
      </c>
      <c r="S470" s="20" t="e">
        <f>R470*#REF!</f>
        <v>#REF!</v>
      </c>
      <c r="T470" s="21" t="e">
        <f>R470*#REF!*#REF!</f>
        <v>#REF!</v>
      </c>
      <c r="U470" s="17"/>
      <c r="V470" s="10"/>
      <c r="W470" s="21" t="e">
        <f>#REF!</f>
        <v>#REF!</v>
      </c>
      <c r="X470" s="10"/>
      <c r="Y470" s="10">
        <f t="shared" si="63"/>
        <v>0</v>
      </c>
      <c r="Z470" s="10">
        <f t="shared" si="63"/>
        <v>0</v>
      </c>
      <c r="AA470" s="10" t="s">
        <v>220</v>
      </c>
      <c r="AB470" s="22">
        <f t="shared" si="62"/>
        <v>92.874459775763384</v>
      </c>
      <c r="AC470" s="10" t="e">
        <f t="shared" si="61"/>
        <v>#REF!</v>
      </c>
      <c r="AD470" s="10">
        <f t="shared" si="56"/>
        <v>0</v>
      </c>
      <c r="AE470" s="10" t="e">
        <f t="shared" si="57"/>
        <v>#REF!</v>
      </c>
      <c r="AF470" s="17"/>
      <c r="AG470" s="18" t="e">
        <f t="shared" si="58"/>
        <v>#REF!</v>
      </c>
      <c r="AH470" s="10">
        <f t="shared" si="59"/>
        <v>0</v>
      </c>
      <c r="AI470" s="18" t="e">
        <f t="shared" si="60"/>
        <v>#REF!</v>
      </c>
    </row>
    <row r="471" spans="1:35" s="20" customFormat="1">
      <c r="A471" s="31"/>
      <c r="B471" s="31"/>
      <c r="C471" s="94"/>
      <c r="D471" s="94"/>
      <c r="E471" s="94"/>
      <c r="F471" s="149"/>
      <c r="G471" s="14">
        <v>6</v>
      </c>
      <c r="H471" s="15">
        <v>2027</v>
      </c>
      <c r="I471" s="200">
        <v>2027</v>
      </c>
      <c r="J471" s="200">
        <v>2028</v>
      </c>
      <c r="K471" s="24" t="e">
        <f>#REF!</f>
        <v>#REF!</v>
      </c>
      <c r="L471" s="17">
        <f t="shared" si="51"/>
        <v>0</v>
      </c>
      <c r="M471" s="10" t="e">
        <f t="shared" si="51"/>
        <v>#REF!</v>
      </c>
      <c r="N471" s="10">
        <f t="shared" si="51"/>
        <v>0</v>
      </c>
      <c r="O471" s="18" t="e">
        <f t="shared" si="52"/>
        <v>#REF!</v>
      </c>
      <c r="P471" s="19" t="e">
        <f t="shared" si="53"/>
        <v>#REF!</v>
      </c>
      <c r="Q471" s="20" t="e">
        <f>P471*#REF!</f>
        <v>#REF!</v>
      </c>
      <c r="R471" s="20" t="e">
        <f t="shared" si="54"/>
        <v>#REF!</v>
      </c>
      <c r="S471" s="20" t="e">
        <f>R471*#REF!</f>
        <v>#REF!</v>
      </c>
      <c r="T471" s="21" t="e">
        <f>R471*#REF!*#REF!</f>
        <v>#REF!</v>
      </c>
      <c r="U471" s="17"/>
      <c r="V471" s="10"/>
      <c r="W471" s="21" t="e">
        <f>#REF!</f>
        <v>#REF!</v>
      </c>
      <c r="X471" s="10"/>
      <c r="Y471" s="10">
        <f t="shared" si="63"/>
        <v>0</v>
      </c>
      <c r="Z471" s="10">
        <f t="shared" si="63"/>
        <v>0</v>
      </c>
      <c r="AA471" s="10" t="s">
        <v>220</v>
      </c>
      <c r="AB471" s="22">
        <f t="shared" si="62"/>
        <v>92.874459775763384</v>
      </c>
      <c r="AC471" s="10" t="e">
        <f t="shared" si="61"/>
        <v>#REF!</v>
      </c>
      <c r="AD471" s="10">
        <f t="shared" si="56"/>
        <v>0</v>
      </c>
      <c r="AE471" s="10" t="e">
        <f t="shared" si="57"/>
        <v>#REF!</v>
      </c>
      <c r="AF471" s="17"/>
      <c r="AG471" s="18" t="e">
        <f t="shared" si="58"/>
        <v>#REF!</v>
      </c>
      <c r="AH471" s="10">
        <f t="shared" si="59"/>
        <v>0</v>
      </c>
      <c r="AI471" s="18" t="e">
        <f t="shared" si="60"/>
        <v>#REF!</v>
      </c>
    </row>
    <row r="472" spans="1:35" s="20" customFormat="1">
      <c r="A472" s="31"/>
      <c r="B472" s="31"/>
      <c r="C472" s="94"/>
      <c r="D472" s="94"/>
      <c r="E472" s="94"/>
      <c r="F472" s="149"/>
      <c r="G472" s="14">
        <v>7</v>
      </c>
      <c r="H472" s="15">
        <v>2027</v>
      </c>
      <c r="I472" s="200">
        <v>2028</v>
      </c>
      <c r="J472" s="200">
        <v>2028</v>
      </c>
      <c r="K472" s="24" t="e">
        <f>#REF!</f>
        <v>#REF!</v>
      </c>
      <c r="L472" s="17">
        <f t="shared" si="51"/>
        <v>0</v>
      </c>
      <c r="M472" s="10" t="e">
        <f t="shared" si="51"/>
        <v>#REF!</v>
      </c>
      <c r="N472" s="10">
        <f t="shared" si="51"/>
        <v>0</v>
      </c>
      <c r="O472" s="18" t="e">
        <f t="shared" si="52"/>
        <v>#REF!</v>
      </c>
      <c r="P472" s="19" t="e">
        <f t="shared" si="53"/>
        <v>#REF!</v>
      </c>
      <c r="Q472" s="20" t="e">
        <f>P472*#REF!</f>
        <v>#REF!</v>
      </c>
      <c r="R472" s="20" t="e">
        <f t="shared" si="54"/>
        <v>#REF!</v>
      </c>
      <c r="S472" s="20" t="e">
        <f>R472*#REF!</f>
        <v>#REF!</v>
      </c>
      <c r="T472" s="21" t="e">
        <f>R472*#REF!*#REF!</f>
        <v>#REF!</v>
      </c>
      <c r="U472" s="17"/>
      <c r="V472" s="10"/>
      <c r="W472" s="21" t="e">
        <f>#REF!</f>
        <v>#REF!</v>
      </c>
      <c r="X472" s="10"/>
      <c r="Y472" s="10">
        <f t="shared" si="63"/>
        <v>0</v>
      </c>
      <c r="Z472" s="10">
        <f t="shared" si="63"/>
        <v>0</v>
      </c>
      <c r="AA472" s="10" t="s">
        <v>220</v>
      </c>
      <c r="AB472" s="22">
        <f t="shared" si="62"/>
        <v>92.874459775763384</v>
      </c>
      <c r="AC472" s="10" t="e">
        <f t="shared" si="61"/>
        <v>#REF!</v>
      </c>
      <c r="AD472" s="10">
        <f t="shared" si="56"/>
        <v>0</v>
      </c>
      <c r="AE472" s="10" t="e">
        <f t="shared" si="57"/>
        <v>#REF!</v>
      </c>
      <c r="AF472" s="17"/>
      <c r="AG472" s="18" t="e">
        <f t="shared" si="58"/>
        <v>#REF!</v>
      </c>
      <c r="AH472" s="10">
        <f t="shared" si="59"/>
        <v>0</v>
      </c>
      <c r="AI472" s="18" t="e">
        <f t="shared" si="60"/>
        <v>#REF!</v>
      </c>
    </row>
    <row r="473" spans="1:35" s="20" customFormat="1">
      <c r="A473" s="31"/>
      <c r="B473" s="31"/>
      <c r="C473" s="94"/>
      <c r="D473" s="94"/>
      <c r="E473" s="94"/>
      <c r="F473" s="149"/>
      <c r="G473" s="14">
        <v>8</v>
      </c>
      <c r="H473" s="15">
        <v>2027</v>
      </c>
      <c r="I473" s="200">
        <v>2028</v>
      </c>
      <c r="J473" s="200">
        <v>2028</v>
      </c>
      <c r="K473" s="24" t="e">
        <f>#REF!</f>
        <v>#REF!</v>
      </c>
      <c r="L473" s="17">
        <f t="shared" si="51"/>
        <v>0</v>
      </c>
      <c r="M473" s="10" t="e">
        <f t="shared" si="51"/>
        <v>#REF!</v>
      </c>
      <c r="N473" s="10">
        <f t="shared" si="51"/>
        <v>0</v>
      </c>
      <c r="O473" s="18" t="e">
        <f t="shared" si="52"/>
        <v>#REF!</v>
      </c>
      <c r="P473" s="19" t="e">
        <f t="shared" si="53"/>
        <v>#REF!</v>
      </c>
      <c r="Q473" s="20" t="e">
        <f>P473*#REF!</f>
        <v>#REF!</v>
      </c>
      <c r="R473" s="20" t="e">
        <f t="shared" si="54"/>
        <v>#REF!</v>
      </c>
      <c r="S473" s="20" t="e">
        <f>R473*#REF!</f>
        <v>#REF!</v>
      </c>
      <c r="T473" s="21" t="e">
        <f>R473*#REF!*#REF!</f>
        <v>#REF!</v>
      </c>
      <c r="U473" s="17"/>
      <c r="V473" s="10"/>
      <c r="W473" s="21" t="e">
        <f>#REF!</f>
        <v>#REF!</v>
      </c>
      <c r="X473" s="10"/>
      <c r="Y473" s="10">
        <f t="shared" si="63"/>
        <v>0</v>
      </c>
      <c r="Z473" s="10">
        <f t="shared" si="63"/>
        <v>0</v>
      </c>
      <c r="AA473" s="10" t="s">
        <v>220</v>
      </c>
      <c r="AB473" s="22">
        <f t="shared" si="62"/>
        <v>92.874459775763384</v>
      </c>
      <c r="AC473" s="10" t="e">
        <f t="shared" si="61"/>
        <v>#REF!</v>
      </c>
      <c r="AD473" s="10">
        <f t="shared" si="56"/>
        <v>0</v>
      </c>
      <c r="AE473" s="10" t="e">
        <f t="shared" si="57"/>
        <v>#REF!</v>
      </c>
      <c r="AF473" s="17"/>
      <c r="AG473" s="18" t="e">
        <f t="shared" si="58"/>
        <v>#REF!</v>
      </c>
      <c r="AH473" s="10">
        <f t="shared" si="59"/>
        <v>0</v>
      </c>
      <c r="AI473" s="18" t="e">
        <f t="shared" si="60"/>
        <v>#REF!</v>
      </c>
    </row>
    <row r="474" spans="1:35" s="20" customFormat="1">
      <c r="A474" s="31"/>
      <c r="B474" s="31"/>
      <c r="C474" s="94"/>
      <c r="D474" s="94"/>
      <c r="E474" s="94"/>
      <c r="F474" s="149"/>
      <c r="G474" s="14">
        <v>9</v>
      </c>
      <c r="H474" s="15">
        <v>2027</v>
      </c>
      <c r="I474" s="200">
        <v>2028</v>
      </c>
      <c r="J474" s="200">
        <v>2028</v>
      </c>
      <c r="K474" s="24" t="e">
        <f>#REF!</f>
        <v>#REF!</v>
      </c>
      <c r="L474" s="17">
        <f t="shared" si="51"/>
        <v>0</v>
      </c>
      <c r="M474" s="10" t="e">
        <f t="shared" si="51"/>
        <v>#REF!</v>
      </c>
      <c r="N474" s="10">
        <f t="shared" si="51"/>
        <v>0</v>
      </c>
      <c r="O474" s="18" t="e">
        <f t="shared" si="52"/>
        <v>#REF!</v>
      </c>
      <c r="P474" s="19" t="e">
        <f t="shared" si="53"/>
        <v>#REF!</v>
      </c>
      <c r="Q474" s="20" t="e">
        <f>P474*#REF!</f>
        <v>#REF!</v>
      </c>
      <c r="R474" s="20" t="e">
        <f t="shared" si="54"/>
        <v>#REF!</v>
      </c>
      <c r="S474" s="20" t="e">
        <f>R474*#REF!</f>
        <v>#REF!</v>
      </c>
      <c r="T474" s="21" t="e">
        <f>R474*#REF!*#REF!</f>
        <v>#REF!</v>
      </c>
      <c r="U474" s="17"/>
      <c r="V474" s="10"/>
      <c r="W474" s="21" t="e">
        <f>#REF!</f>
        <v>#REF!</v>
      </c>
      <c r="X474" s="10"/>
      <c r="Y474" s="10">
        <f t="shared" ref="Y474:Z489" si="64">Y462*EXP(Y$20)</f>
        <v>0</v>
      </c>
      <c r="Z474" s="10">
        <f t="shared" si="64"/>
        <v>0</v>
      </c>
      <c r="AA474" s="10" t="s">
        <v>220</v>
      </c>
      <c r="AB474" s="22">
        <f t="shared" si="62"/>
        <v>92.874459775763384</v>
      </c>
      <c r="AC474" s="10" t="e">
        <f t="shared" si="61"/>
        <v>#REF!</v>
      </c>
      <c r="AD474" s="10">
        <f t="shared" si="56"/>
        <v>0</v>
      </c>
      <c r="AE474" s="10" t="e">
        <f t="shared" si="57"/>
        <v>#REF!</v>
      </c>
      <c r="AF474" s="17"/>
      <c r="AG474" s="18" t="e">
        <f t="shared" si="58"/>
        <v>#REF!</v>
      </c>
      <c r="AH474" s="10">
        <f t="shared" si="59"/>
        <v>0</v>
      </c>
      <c r="AI474" s="18" t="e">
        <f t="shared" si="60"/>
        <v>#REF!</v>
      </c>
    </row>
    <row r="475" spans="1:35" s="20" customFormat="1">
      <c r="A475" s="31"/>
      <c r="B475" s="31"/>
      <c r="C475" s="94"/>
      <c r="D475" s="94"/>
      <c r="E475" s="94"/>
      <c r="F475" s="149"/>
      <c r="G475" s="14">
        <v>10</v>
      </c>
      <c r="H475" s="15">
        <v>2027</v>
      </c>
      <c r="I475" s="200">
        <v>2028</v>
      </c>
      <c r="J475" s="200">
        <v>2028</v>
      </c>
      <c r="K475" s="24" t="e">
        <f>#REF!</f>
        <v>#REF!</v>
      </c>
      <c r="L475" s="17">
        <f t="shared" si="51"/>
        <v>0</v>
      </c>
      <c r="M475" s="10" t="e">
        <f t="shared" si="51"/>
        <v>#REF!</v>
      </c>
      <c r="N475" s="10">
        <f t="shared" si="51"/>
        <v>0</v>
      </c>
      <c r="O475" s="18" t="e">
        <f t="shared" si="52"/>
        <v>#REF!</v>
      </c>
      <c r="P475" s="19" t="e">
        <f t="shared" si="53"/>
        <v>#REF!</v>
      </c>
      <c r="Q475" s="20" t="e">
        <f>P475*#REF!</f>
        <v>#REF!</v>
      </c>
      <c r="R475" s="20" t="e">
        <f t="shared" si="54"/>
        <v>#REF!</v>
      </c>
      <c r="S475" s="20" t="e">
        <f>R475*#REF!</f>
        <v>#REF!</v>
      </c>
      <c r="T475" s="21" t="e">
        <f>R475*#REF!*#REF!</f>
        <v>#REF!</v>
      </c>
      <c r="U475" s="17"/>
      <c r="V475" s="10"/>
      <c r="W475" s="21" t="e">
        <f>#REF!</f>
        <v>#REF!</v>
      </c>
      <c r="X475" s="10"/>
      <c r="Y475" s="10">
        <f t="shared" si="64"/>
        <v>0</v>
      </c>
      <c r="Z475" s="10">
        <f t="shared" si="64"/>
        <v>0</v>
      </c>
      <c r="AA475" s="10" t="s">
        <v>220</v>
      </c>
      <c r="AB475" s="22">
        <f t="shared" si="62"/>
        <v>92.874459775763384</v>
      </c>
      <c r="AC475" s="10" t="e">
        <f t="shared" si="61"/>
        <v>#REF!</v>
      </c>
      <c r="AD475" s="10">
        <f t="shared" si="56"/>
        <v>0</v>
      </c>
      <c r="AE475" s="10" t="e">
        <f t="shared" si="57"/>
        <v>#REF!</v>
      </c>
      <c r="AF475" s="17"/>
      <c r="AG475" s="18" t="e">
        <f t="shared" si="58"/>
        <v>#REF!</v>
      </c>
      <c r="AH475" s="10">
        <f t="shared" si="59"/>
        <v>0</v>
      </c>
      <c r="AI475" s="18" t="e">
        <f t="shared" si="60"/>
        <v>#REF!</v>
      </c>
    </row>
    <row r="476" spans="1:35" s="20" customFormat="1">
      <c r="A476" s="31"/>
      <c r="B476" s="31"/>
      <c r="C476" s="94"/>
      <c r="D476" s="94"/>
      <c r="E476" s="94"/>
      <c r="F476" s="149"/>
      <c r="G476" s="14">
        <v>11</v>
      </c>
      <c r="H476" s="15">
        <v>2027</v>
      </c>
      <c r="I476" s="200">
        <v>2028</v>
      </c>
      <c r="J476" s="200">
        <v>2028</v>
      </c>
      <c r="K476" s="24" t="e">
        <f>#REF!</f>
        <v>#REF!</v>
      </c>
      <c r="L476" s="17">
        <f t="shared" si="51"/>
        <v>0</v>
      </c>
      <c r="M476" s="10" t="e">
        <f t="shared" si="51"/>
        <v>#REF!</v>
      </c>
      <c r="N476" s="10">
        <f t="shared" si="51"/>
        <v>0</v>
      </c>
      <c r="O476" s="18" t="e">
        <f t="shared" si="52"/>
        <v>#REF!</v>
      </c>
      <c r="P476" s="19" t="e">
        <f t="shared" si="53"/>
        <v>#REF!</v>
      </c>
      <c r="Q476" s="20" t="e">
        <f>P476*#REF!</f>
        <v>#REF!</v>
      </c>
      <c r="R476" s="20" t="e">
        <f t="shared" si="54"/>
        <v>#REF!</v>
      </c>
      <c r="S476" s="20" t="e">
        <f>R476*#REF!</f>
        <v>#REF!</v>
      </c>
      <c r="T476" s="21" t="e">
        <f>R476*#REF!*#REF!</f>
        <v>#REF!</v>
      </c>
      <c r="U476" s="17"/>
      <c r="V476" s="10"/>
      <c r="W476" s="21" t="e">
        <f>#REF!</f>
        <v>#REF!</v>
      </c>
      <c r="X476" s="10"/>
      <c r="Y476" s="10">
        <f t="shared" si="64"/>
        <v>0</v>
      </c>
      <c r="Z476" s="10">
        <f t="shared" si="64"/>
        <v>0</v>
      </c>
      <c r="AA476" s="10" t="s">
        <v>220</v>
      </c>
      <c r="AB476" s="22">
        <f t="shared" si="62"/>
        <v>92.874459775763384</v>
      </c>
      <c r="AC476" s="10" t="e">
        <f t="shared" si="61"/>
        <v>#REF!</v>
      </c>
      <c r="AD476" s="10">
        <f t="shared" si="56"/>
        <v>0</v>
      </c>
      <c r="AE476" s="10" t="e">
        <f t="shared" si="57"/>
        <v>#REF!</v>
      </c>
      <c r="AF476" s="17"/>
      <c r="AG476" s="18" t="e">
        <f t="shared" si="58"/>
        <v>#REF!</v>
      </c>
      <c r="AH476" s="10">
        <f t="shared" si="59"/>
        <v>0</v>
      </c>
      <c r="AI476" s="18" t="e">
        <f t="shared" si="60"/>
        <v>#REF!</v>
      </c>
    </row>
    <row r="477" spans="1:35" s="20" customFormat="1">
      <c r="A477" s="31"/>
      <c r="B477" s="31"/>
      <c r="C477" s="94"/>
      <c r="D477" s="94"/>
      <c r="E477" s="94"/>
      <c r="F477" s="149"/>
      <c r="G477" s="14">
        <v>12</v>
      </c>
      <c r="H477" s="15">
        <v>2027</v>
      </c>
      <c r="I477" s="200">
        <v>2028</v>
      </c>
      <c r="J477" s="200">
        <v>2028</v>
      </c>
      <c r="K477" s="24" t="e">
        <f>#REF!</f>
        <v>#REF!</v>
      </c>
      <c r="L477" s="17">
        <f t="shared" si="51"/>
        <v>0</v>
      </c>
      <c r="M477" s="10" t="e">
        <f t="shared" si="51"/>
        <v>#REF!</v>
      </c>
      <c r="N477" s="10">
        <f t="shared" si="51"/>
        <v>0</v>
      </c>
      <c r="O477" s="18" t="e">
        <f t="shared" si="52"/>
        <v>#REF!</v>
      </c>
      <c r="P477" s="19" t="e">
        <f t="shared" si="53"/>
        <v>#REF!</v>
      </c>
      <c r="Q477" s="20" t="e">
        <f>P477*#REF!</f>
        <v>#REF!</v>
      </c>
      <c r="R477" s="20" t="e">
        <f t="shared" si="54"/>
        <v>#REF!</v>
      </c>
      <c r="S477" s="20" t="e">
        <f>R477*#REF!</f>
        <v>#REF!</v>
      </c>
      <c r="T477" s="21" t="e">
        <f>R477*#REF!*#REF!</f>
        <v>#REF!</v>
      </c>
      <c r="U477" s="17"/>
      <c r="V477" s="10"/>
      <c r="W477" s="21" t="e">
        <f>#REF!</f>
        <v>#REF!</v>
      </c>
      <c r="X477" s="10"/>
      <c r="Y477" s="10">
        <f t="shared" si="64"/>
        <v>0</v>
      </c>
      <c r="Z477" s="10">
        <f t="shared" si="64"/>
        <v>0</v>
      </c>
      <c r="AA477" s="10" t="s">
        <v>220</v>
      </c>
      <c r="AB477" s="22">
        <f t="shared" si="62"/>
        <v>92.874459775763384</v>
      </c>
      <c r="AC477" s="10" t="e">
        <f t="shared" si="61"/>
        <v>#REF!</v>
      </c>
      <c r="AD477" s="10">
        <f t="shared" si="56"/>
        <v>0</v>
      </c>
      <c r="AE477" s="10" t="e">
        <f t="shared" si="57"/>
        <v>#REF!</v>
      </c>
      <c r="AF477" s="17"/>
      <c r="AG477" s="18" t="e">
        <f t="shared" si="58"/>
        <v>#REF!</v>
      </c>
      <c r="AH477" s="10">
        <f t="shared" si="59"/>
        <v>0</v>
      </c>
      <c r="AI477" s="18" t="e">
        <f t="shared" si="60"/>
        <v>#REF!</v>
      </c>
    </row>
    <row r="478" spans="1:35" s="20" customFormat="1">
      <c r="A478" s="31"/>
      <c r="B478" s="31"/>
      <c r="C478" s="94"/>
      <c r="D478" s="94"/>
      <c r="E478" s="94"/>
      <c r="F478" s="149"/>
      <c r="G478" s="14">
        <v>1</v>
      </c>
      <c r="H478" s="15">
        <v>2028</v>
      </c>
      <c r="I478" s="200">
        <v>2028</v>
      </c>
      <c r="J478" s="200">
        <v>2028</v>
      </c>
      <c r="K478" s="24" t="e">
        <f>#REF!</f>
        <v>#REF!</v>
      </c>
      <c r="L478" s="17">
        <f t="shared" si="51"/>
        <v>0</v>
      </c>
      <c r="M478" s="10" t="e">
        <f t="shared" si="51"/>
        <v>#REF!</v>
      </c>
      <c r="N478" s="10">
        <f t="shared" si="51"/>
        <v>0</v>
      </c>
      <c r="O478" s="18" t="e">
        <f t="shared" si="52"/>
        <v>#REF!</v>
      </c>
      <c r="P478" s="19" t="e">
        <f t="shared" si="53"/>
        <v>#REF!</v>
      </c>
      <c r="Q478" s="20" t="e">
        <f>P478*#REF!</f>
        <v>#REF!</v>
      </c>
      <c r="R478" s="20" t="e">
        <f t="shared" si="54"/>
        <v>#REF!</v>
      </c>
      <c r="S478" s="20" t="e">
        <f>R478*#REF!</f>
        <v>#REF!</v>
      </c>
      <c r="T478" s="21" t="e">
        <f>R478*#REF!*#REF!</f>
        <v>#REF!</v>
      </c>
      <c r="U478" s="17"/>
      <c r="V478" s="10"/>
      <c r="W478" s="21" t="e">
        <f>#REF!</f>
        <v>#REF!</v>
      </c>
      <c r="X478" s="10"/>
      <c r="Y478" s="10">
        <f t="shared" si="64"/>
        <v>0</v>
      </c>
      <c r="Z478" s="10">
        <f t="shared" si="64"/>
        <v>0</v>
      </c>
      <c r="AA478" s="10" t="s">
        <v>220</v>
      </c>
      <c r="AB478" s="22">
        <f t="shared" si="62"/>
        <v>96.125065867915097</v>
      </c>
      <c r="AC478" s="10" t="e">
        <f t="shared" si="61"/>
        <v>#REF!</v>
      </c>
      <c r="AD478" s="10">
        <f t="shared" si="56"/>
        <v>0</v>
      </c>
      <c r="AE478" s="10" t="e">
        <f t="shared" si="57"/>
        <v>#REF!</v>
      </c>
      <c r="AF478" s="17"/>
      <c r="AG478" s="18" t="e">
        <f t="shared" si="58"/>
        <v>#REF!</v>
      </c>
      <c r="AH478" s="10">
        <f t="shared" si="59"/>
        <v>0</v>
      </c>
      <c r="AI478" s="18" t="e">
        <f t="shared" si="60"/>
        <v>#REF!</v>
      </c>
    </row>
    <row r="479" spans="1:35" s="20" customFormat="1">
      <c r="A479" s="31"/>
      <c r="B479" s="31"/>
      <c r="C479" s="94"/>
      <c r="D479" s="94"/>
      <c r="E479" s="94"/>
      <c r="F479" s="149"/>
      <c r="G479" s="14">
        <v>2</v>
      </c>
      <c r="H479" s="15">
        <v>2028</v>
      </c>
      <c r="I479" s="200">
        <v>2028</v>
      </c>
      <c r="J479" s="200">
        <v>2028</v>
      </c>
      <c r="K479" s="24" t="e">
        <f>#REF!</f>
        <v>#REF!</v>
      </c>
      <c r="L479" s="17">
        <f t="shared" si="51"/>
        <v>0</v>
      </c>
      <c r="M479" s="10" t="e">
        <f t="shared" si="51"/>
        <v>#REF!</v>
      </c>
      <c r="N479" s="10">
        <f t="shared" si="51"/>
        <v>0</v>
      </c>
      <c r="O479" s="18" t="e">
        <f t="shared" si="52"/>
        <v>#REF!</v>
      </c>
      <c r="P479" s="19" t="e">
        <f t="shared" si="53"/>
        <v>#REF!</v>
      </c>
      <c r="Q479" s="20" t="e">
        <f>P479*#REF!</f>
        <v>#REF!</v>
      </c>
      <c r="R479" s="20" t="e">
        <f t="shared" si="54"/>
        <v>#REF!</v>
      </c>
      <c r="S479" s="20" t="e">
        <f>R479*#REF!</f>
        <v>#REF!</v>
      </c>
      <c r="T479" s="21" t="e">
        <f>R479*#REF!*#REF!</f>
        <v>#REF!</v>
      </c>
      <c r="U479" s="17"/>
      <c r="V479" s="10"/>
      <c r="W479" s="21" t="e">
        <f>#REF!</f>
        <v>#REF!</v>
      </c>
      <c r="X479" s="10"/>
      <c r="Y479" s="10">
        <f t="shared" si="64"/>
        <v>0</v>
      </c>
      <c r="Z479" s="10">
        <f t="shared" si="64"/>
        <v>0</v>
      </c>
      <c r="AA479" s="10" t="s">
        <v>220</v>
      </c>
      <c r="AB479" s="22">
        <f t="shared" si="62"/>
        <v>96.125065867915097</v>
      </c>
      <c r="AC479" s="10" t="e">
        <f t="shared" si="61"/>
        <v>#REF!</v>
      </c>
      <c r="AD479" s="10">
        <f t="shared" si="56"/>
        <v>0</v>
      </c>
      <c r="AE479" s="10" t="e">
        <f t="shared" si="57"/>
        <v>#REF!</v>
      </c>
      <c r="AF479" s="17"/>
      <c r="AG479" s="18" t="e">
        <f t="shared" si="58"/>
        <v>#REF!</v>
      </c>
      <c r="AH479" s="10">
        <f t="shared" si="59"/>
        <v>0</v>
      </c>
      <c r="AI479" s="18" t="e">
        <f t="shared" si="60"/>
        <v>#REF!</v>
      </c>
    </row>
    <row r="480" spans="1:35" s="20" customFormat="1">
      <c r="A480" s="31"/>
      <c r="B480" s="31"/>
      <c r="C480" s="94"/>
      <c r="D480" s="94"/>
      <c r="E480" s="94"/>
      <c r="F480" s="149"/>
      <c r="G480" s="14">
        <v>3</v>
      </c>
      <c r="H480" s="15">
        <v>2028</v>
      </c>
      <c r="I480" s="200">
        <v>2028</v>
      </c>
      <c r="J480" s="200">
        <v>2028</v>
      </c>
      <c r="K480" s="24" t="e">
        <f>#REF!</f>
        <v>#REF!</v>
      </c>
      <c r="L480" s="17">
        <f t="shared" si="51"/>
        <v>0</v>
      </c>
      <c r="M480" s="10" t="e">
        <f t="shared" si="51"/>
        <v>#REF!</v>
      </c>
      <c r="N480" s="10">
        <f t="shared" si="51"/>
        <v>0</v>
      </c>
      <c r="O480" s="18" t="e">
        <f t="shared" si="52"/>
        <v>#REF!</v>
      </c>
      <c r="P480" s="19" t="e">
        <f t="shared" si="53"/>
        <v>#REF!</v>
      </c>
      <c r="Q480" s="20" t="e">
        <f>P480*#REF!</f>
        <v>#REF!</v>
      </c>
      <c r="R480" s="20" t="e">
        <f t="shared" si="54"/>
        <v>#REF!</v>
      </c>
      <c r="S480" s="20" t="e">
        <f>R480*#REF!</f>
        <v>#REF!</v>
      </c>
      <c r="T480" s="21" t="e">
        <f>R480*#REF!*#REF!</f>
        <v>#REF!</v>
      </c>
      <c r="U480" s="17"/>
      <c r="V480" s="10"/>
      <c r="W480" s="21" t="e">
        <f>#REF!</f>
        <v>#REF!</v>
      </c>
      <c r="X480" s="10"/>
      <c r="Y480" s="10">
        <f t="shared" si="64"/>
        <v>0</v>
      </c>
      <c r="Z480" s="10">
        <f t="shared" si="64"/>
        <v>0</v>
      </c>
      <c r="AA480" s="10" t="s">
        <v>220</v>
      </c>
      <c r="AB480" s="22">
        <f t="shared" si="62"/>
        <v>96.125065867915097</v>
      </c>
      <c r="AC480" s="10" t="e">
        <f t="shared" si="61"/>
        <v>#REF!</v>
      </c>
      <c r="AD480" s="10">
        <f t="shared" si="56"/>
        <v>0</v>
      </c>
      <c r="AE480" s="10" t="e">
        <f t="shared" si="57"/>
        <v>#REF!</v>
      </c>
      <c r="AF480" s="17"/>
      <c r="AG480" s="18" t="e">
        <f t="shared" si="58"/>
        <v>#REF!</v>
      </c>
      <c r="AH480" s="10">
        <f t="shared" si="59"/>
        <v>0</v>
      </c>
      <c r="AI480" s="18" t="e">
        <f t="shared" si="60"/>
        <v>#REF!</v>
      </c>
    </row>
    <row r="481" spans="1:35" s="20" customFormat="1">
      <c r="A481" s="31"/>
      <c r="B481" s="31"/>
      <c r="C481" s="94"/>
      <c r="D481" s="94"/>
      <c r="E481" s="94"/>
      <c r="F481" s="149"/>
      <c r="G481" s="14">
        <v>4</v>
      </c>
      <c r="H481" s="15">
        <v>2028</v>
      </c>
      <c r="I481" s="200">
        <v>2028</v>
      </c>
      <c r="J481" s="200">
        <v>2029</v>
      </c>
      <c r="K481" s="24" t="e">
        <f>#REF!</f>
        <v>#REF!</v>
      </c>
      <c r="L481" s="17">
        <f t="shared" si="51"/>
        <v>0</v>
      </c>
      <c r="M481" s="10" t="e">
        <f t="shared" si="51"/>
        <v>#REF!</v>
      </c>
      <c r="N481" s="10">
        <f t="shared" si="51"/>
        <v>0</v>
      </c>
      <c r="O481" s="18" t="e">
        <f t="shared" si="52"/>
        <v>#REF!</v>
      </c>
      <c r="P481" s="19" t="e">
        <f t="shared" si="53"/>
        <v>#REF!</v>
      </c>
      <c r="Q481" s="20" t="e">
        <f>P481*#REF!</f>
        <v>#REF!</v>
      </c>
      <c r="R481" s="20" t="e">
        <f t="shared" si="54"/>
        <v>#REF!</v>
      </c>
      <c r="S481" s="20" t="e">
        <f>R481*#REF!</f>
        <v>#REF!</v>
      </c>
      <c r="T481" s="21" t="e">
        <f>R481*#REF!*#REF!</f>
        <v>#REF!</v>
      </c>
      <c r="U481" s="17"/>
      <c r="V481" s="10"/>
      <c r="W481" s="21" t="e">
        <f>#REF!</f>
        <v>#REF!</v>
      </c>
      <c r="X481" s="10"/>
      <c r="Y481" s="10">
        <f t="shared" si="64"/>
        <v>0</v>
      </c>
      <c r="Z481" s="10">
        <f t="shared" si="64"/>
        <v>0</v>
      </c>
      <c r="AA481" s="10" t="s">
        <v>220</v>
      </c>
      <c r="AB481" s="22">
        <f t="shared" si="62"/>
        <v>96.125065867915097</v>
      </c>
      <c r="AC481" s="10" t="e">
        <f t="shared" si="61"/>
        <v>#REF!</v>
      </c>
      <c r="AD481" s="10">
        <f t="shared" si="56"/>
        <v>0</v>
      </c>
      <c r="AE481" s="10" t="e">
        <f t="shared" si="57"/>
        <v>#REF!</v>
      </c>
      <c r="AF481" s="17"/>
      <c r="AG481" s="18" t="e">
        <f t="shared" si="58"/>
        <v>#REF!</v>
      </c>
      <c r="AH481" s="10">
        <f t="shared" si="59"/>
        <v>0</v>
      </c>
      <c r="AI481" s="18" t="e">
        <f t="shared" si="60"/>
        <v>#REF!</v>
      </c>
    </row>
    <row r="482" spans="1:35" s="20" customFormat="1">
      <c r="A482" s="31"/>
      <c r="B482" s="31"/>
      <c r="C482" s="94"/>
      <c r="D482" s="94"/>
      <c r="E482" s="94"/>
      <c r="F482" s="149"/>
      <c r="G482" s="14">
        <v>5</v>
      </c>
      <c r="H482" s="15">
        <v>2028</v>
      </c>
      <c r="I482" s="200">
        <v>2028</v>
      </c>
      <c r="J482" s="200">
        <v>2029</v>
      </c>
      <c r="K482" s="24" t="e">
        <f>#REF!</f>
        <v>#REF!</v>
      </c>
      <c r="L482" s="17">
        <f t="shared" si="51"/>
        <v>0</v>
      </c>
      <c r="M482" s="10" t="e">
        <f t="shared" si="51"/>
        <v>#REF!</v>
      </c>
      <c r="N482" s="10">
        <f t="shared" si="51"/>
        <v>0</v>
      </c>
      <c r="O482" s="18" t="e">
        <f t="shared" si="52"/>
        <v>#REF!</v>
      </c>
      <c r="P482" s="19" t="e">
        <f t="shared" si="53"/>
        <v>#REF!</v>
      </c>
      <c r="Q482" s="20" t="e">
        <f>P482*#REF!</f>
        <v>#REF!</v>
      </c>
      <c r="R482" s="20" t="e">
        <f t="shared" si="54"/>
        <v>#REF!</v>
      </c>
      <c r="S482" s="20" t="e">
        <f>R482*#REF!</f>
        <v>#REF!</v>
      </c>
      <c r="T482" s="21" t="e">
        <f>R482*#REF!*#REF!</f>
        <v>#REF!</v>
      </c>
      <c r="U482" s="17"/>
      <c r="V482" s="10"/>
      <c r="W482" s="21" t="e">
        <f>#REF!</f>
        <v>#REF!</v>
      </c>
      <c r="X482" s="10"/>
      <c r="Y482" s="10">
        <f t="shared" si="64"/>
        <v>0</v>
      </c>
      <c r="Z482" s="10">
        <f t="shared" si="64"/>
        <v>0</v>
      </c>
      <c r="AA482" s="10" t="s">
        <v>220</v>
      </c>
      <c r="AB482" s="22">
        <f t="shared" si="62"/>
        <v>96.125065867915097</v>
      </c>
      <c r="AC482" s="10" t="e">
        <f t="shared" si="61"/>
        <v>#REF!</v>
      </c>
      <c r="AD482" s="10">
        <f t="shared" si="56"/>
        <v>0</v>
      </c>
      <c r="AE482" s="10" t="e">
        <f t="shared" si="57"/>
        <v>#REF!</v>
      </c>
      <c r="AF482" s="17"/>
      <c r="AG482" s="18" t="e">
        <f t="shared" si="58"/>
        <v>#REF!</v>
      </c>
      <c r="AH482" s="10">
        <f t="shared" si="59"/>
        <v>0</v>
      </c>
      <c r="AI482" s="18" t="e">
        <f t="shared" si="60"/>
        <v>#REF!</v>
      </c>
    </row>
    <row r="483" spans="1:35" s="20" customFormat="1">
      <c r="A483" s="31"/>
      <c r="B483" s="31"/>
      <c r="C483" s="94"/>
      <c r="D483" s="94"/>
      <c r="E483" s="94"/>
      <c r="F483" s="149"/>
      <c r="G483" s="14">
        <v>6</v>
      </c>
      <c r="H483" s="15">
        <v>2028</v>
      </c>
      <c r="I483" s="200">
        <v>2028</v>
      </c>
      <c r="J483" s="200">
        <v>2029</v>
      </c>
      <c r="K483" s="24" t="e">
        <f>#REF!</f>
        <v>#REF!</v>
      </c>
      <c r="L483" s="17">
        <f t="shared" si="51"/>
        <v>0</v>
      </c>
      <c r="M483" s="10" t="e">
        <f t="shared" si="51"/>
        <v>#REF!</v>
      </c>
      <c r="N483" s="10">
        <f t="shared" si="51"/>
        <v>0</v>
      </c>
      <c r="O483" s="18" t="e">
        <f t="shared" si="52"/>
        <v>#REF!</v>
      </c>
      <c r="P483" s="19" t="e">
        <f t="shared" si="53"/>
        <v>#REF!</v>
      </c>
      <c r="Q483" s="20" t="e">
        <f>P483*#REF!</f>
        <v>#REF!</v>
      </c>
      <c r="R483" s="20" t="e">
        <f t="shared" si="54"/>
        <v>#REF!</v>
      </c>
      <c r="S483" s="20" t="e">
        <f>R483*#REF!</f>
        <v>#REF!</v>
      </c>
      <c r="T483" s="21" t="e">
        <f>R483*#REF!*#REF!</f>
        <v>#REF!</v>
      </c>
      <c r="U483" s="17"/>
      <c r="V483" s="10"/>
      <c r="W483" s="21" t="e">
        <f>#REF!</f>
        <v>#REF!</v>
      </c>
      <c r="X483" s="10"/>
      <c r="Y483" s="10">
        <f t="shared" si="64"/>
        <v>0</v>
      </c>
      <c r="Z483" s="10">
        <f t="shared" si="64"/>
        <v>0</v>
      </c>
      <c r="AA483" s="10" t="s">
        <v>220</v>
      </c>
      <c r="AB483" s="22">
        <f t="shared" si="62"/>
        <v>96.125065867915097</v>
      </c>
      <c r="AC483" s="10" t="e">
        <f t="shared" si="61"/>
        <v>#REF!</v>
      </c>
      <c r="AD483" s="10">
        <f t="shared" si="56"/>
        <v>0</v>
      </c>
      <c r="AE483" s="10" t="e">
        <f t="shared" si="57"/>
        <v>#REF!</v>
      </c>
      <c r="AF483" s="17"/>
      <c r="AG483" s="18" t="e">
        <f t="shared" si="58"/>
        <v>#REF!</v>
      </c>
      <c r="AH483" s="10">
        <f t="shared" si="59"/>
        <v>0</v>
      </c>
      <c r="AI483" s="18" t="e">
        <f t="shared" si="60"/>
        <v>#REF!</v>
      </c>
    </row>
    <row r="484" spans="1:35" s="20" customFormat="1">
      <c r="A484" s="31"/>
      <c r="B484" s="31"/>
      <c r="C484" s="94"/>
      <c r="D484" s="94"/>
      <c r="E484" s="94"/>
      <c r="F484" s="149"/>
      <c r="G484" s="14">
        <v>7</v>
      </c>
      <c r="H484" s="15">
        <v>2028</v>
      </c>
      <c r="I484" s="200">
        <v>2029</v>
      </c>
      <c r="J484" s="200">
        <v>2029</v>
      </c>
      <c r="K484" s="24" t="e">
        <f>#REF!</f>
        <v>#REF!</v>
      </c>
      <c r="L484" s="17">
        <f t="shared" si="51"/>
        <v>0</v>
      </c>
      <c r="M484" s="10" t="e">
        <f t="shared" si="51"/>
        <v>#REF!</v>
      </c>
      <c r="N484" s="10">
        <f t="shared" si="51"/>
        <v>0</v>
      </c>
      <c r="O484" s="18" t="e">
        <f t="shared" si="52"/>
        <v>#REF!</v>
      </c>
      <c r="P484" s="19" t="e">
        <f t="shared" si="53"/>
        <v>#REF!</v>
      </c>
      <c r="Q484" s="20" t="e">
        <f>P484*#REF!</f>
        <v>#REF!</v>
      </c>
      <c r="R484" s="20" t="e">
        <f t="shared" si="54"/>
        <v>#REF!</v>
      </c>
      <c r="S484" s="20" t="e">
        <f>R484*#REF!</f>
        <v>#REF!</v>
      </c>
      <c r="T484" s="21" t="e">
        <f>R484*#REF!*#REF!</f>
        <v>#REF!</v>
      </c>
      <c r="U484" s="17"/>
      <c r="V484" s="10"/>
      <c r="W484" s="21" t="e">
        <f>#REF!</f>
        <v>#REF!</v>
      </c>
      <c r="X484" s="10"/>
      <c r="Y484" s="10">
        <f t="shared" si="64"/>
        <v>0</v>
      </c>
      <c r="Z484" s="10">
        <f t="shared" si="64"/>
        <v>0</v>
      </c>
      <c r="AA484" s="10" t="s">
        <v>220</v>
      </c>
      <c r="AB484" s="22">
        <f t="shared" si="62"/>
        <v>96.125065867915097</v>
      </c>
      <c r="AC484" s="10" t="e">
        <f t="shared" si="61"/>
        <v>#REF!</v>
      </c>
      <c r="AD484" s="10">
        <f t="shared" si="56"/>
        <v>0</v>
      </c>
      <c r="AE484" s="10" t="e">
        <f t="shared" si="57"/>
        <v>#REF!</v>
      </c>
      <c r="AF484" s="17"/>
      <c r="AG484" s="18" t="e">
        <f t="shared" si="58"/>
        <v>#REF!</v>
      </c>
      <c r="AH484" s="10">
        <f t="shared" si="59"/>
        <v>0</v>
      </c>
      <c r="AI484" s="18" t="e">
        <f t="shared" si="60"/>
        <v>#REF!</v>
      </c>
    </row>
    <row r="485" spans="1:35" s="20" customFormat="1">
      <c r="A485" s="31"/>
      <c r="B485" s="31"/>
      <c r="C485" s="94"/>
      <c r="D485" s="94"/>
      <c r="E485" s="94"/>
      <c r="F485" s="149"/>
      <c r="G485" s="14">
        <v>8</v>
      </c>
      <c r="H485" s="15">
        <v>2028</v>
      </c>
      <c r="I485" s="200">
        <v>2029</v>
      </c>
      <c r="J485" s="200">
        <v>2029</v>
      </c>
      <c r="K485" s="24" t="e">
        <f>#REF!</f>
        <v>#REF!</v>
      </c>
      <c r="L485" s="17">
        <f t="shared" si="51"/>
        <v>0</v>
      </c>
      <c r="M485" s="10" t="e">
        <f t="shared" si="51"/>
        <v>#REF!</v>
      </c>
      <c r="N485" s="10">
        <f t="shared" si="51"/>
        <v>0</v>
      </c>
      <c r="O485" s="18" t="e">
        <f t="shared" si="52"/>
        <v>#REF!</v>
      </c>
      <c r="P485" s="19" t="e">
        <f t="shared" si="53"/>
        <v>#REF!</v>
      </c>
      <c r="Q485" s="20" t="e">
        <f>P485*#REF!</f>
        <v>#REF!</v>
      </c>
      <c r="R485" s="20" t="e">
        <f t="shared" si="54"/>
        <v>#REF!</v>
      </c>
      <c r="S485" s="20" t="e">
        <f>R485*#REF!</f>
        <v>#REF!</v>
      </c>
      <c r="T485" s="21" t="e">
        <f>R485*#REF!*#REF!</f>
        <v>#REF!</v>
      </c>
      <c r="U485" s="17"/>
      <c r="V485" s="10"/>
      <c r="W485" s="21" t="e">
        <f>#REF!</f>
        <v>#REF!</v>
      </c>
      <c r="X485" s="10"/>
      <c r="Y485" s="10">
        <f t="shared" si="64"/>
        <v>0</v>
      </c>
      <c r="Z485" s="10">
        <f t="shared" si="64"/>
        <v>0</v>
      </c>
      <c r="AA485" s="10" t="s">
        <v>220</v>
      </c>
      <c r="AB485" s="22">
        <f t="shared" si="62"/>
        <v>96.125065867915097</v>
      </c>
      <c r="AC485" s="10" t="e">
        <f t="shared" si="61"/>
        <v>#REF!</v>
      </c>
      <c r="AD485" s="10">
        <f t="shared" si="56"/>
        <v>0</v>
      </c>
      <c r="AE485" s="10" t="e">
        <f t="shared" si="57"/>
        <v>#REF!</v>
      </c>
      <c r="AF485" s="17"/>
      <c r="AG485" s="18" t="e">
        <f t="shared" si="58"/>
        <v>#REF!</v>
      </c>
      <c r="AH485" s="10">
        <f t="shared" si="59"/>
        <v>0</v>
      </c>
      <c r="AI485" s="18" t="e">
        <f t="shared" si="60"/>
        <v>#REF!</v>
      </c>
    </row>
    <row r="486" spans="1:35" s="20" customFormat="1">
      <c r="A486" s="31"/>
      <c r="B486" s="31"/>
      <c r="C486" s="94"/>
      <c r="D486" s="94"/>
      <c r="E486" s="94"/>
      <c r="F486" s="149"/>
      <c r="G486" s="14">
        <v>9</v>
      </c>
      <c r="H486" s="15">
        <v>2028</v>
      </c>
      <c r="I486" s="200">
        <v>2029</v>
      </c>
      <c r="J486" s="200">
        <v>2029</v>
      </c>
      <c r="K486" s="24" t="e">
        <f>#REF!</f>
        <v>#REF!</v>
      </c>
      <c r="L486" s="17">
        <f t="shared" si="51"/>
        <v>0</v>
      </c>
      <c r="M486" s="10" t="e">
        <f t="shared" si="51"/>
        <v>#REF!</v>
      </c>
      <c r="N486" s="10">
        <f t="shared" si="51"/>
        <v>0</v>
      </c>
      <c r="O486" s="18" t="e">
        <f t="shared" si="52"/>
        <v>#REF!</v>
      </c>
      <c r="P486" s="19" t="e">
        <f t="shared" si="53"/>
        <v>#REF!</v>
      </c>
      <c r="Q486" s="20" t="e">
        <f>P486*#REF!</f>
        <v>#REF!</v>
      </c>
      <c r="R486" s="20" t="e">
        <f t="shared" si="54"/>
        <v>#REF!</v>
      </c>
      <c r="S486" s="20" t="e">
        <f>R486*#REF!</f>
        <v>#REF!</v>
      </c>
      <c r="T486" s="21" t="e">
        <f>R486*#REF!*#REF!</f>
        <v>#REF!</v>
      </c>
      <c r="U486" s="17"/>
      <c r="V486" s="10"/>
      <c r="W486" s="21" t="e">
        <f>#REF!</f>
        <v>#REF!</v>
      </c>
      <c r="X486" s="10"/>
      <c r="Y486" s="10">
        <f t="shared" si="64"/>
        <v>0</v>
      </c>
      <c r="Z486" s="10">
        <f t="shared" si="64"/>
        <v>0</v>
      </c>
      <c r="AA486" s="10" t="s">
        <v>220</v>
      </c>
      <c r="AB486" s="22">
        <f t="shared" si="62"/>
        <v>96.125065867915097</v>
      </c>
      <c r="AC486" s="10" t="e">
        <f t="shared" si="61"/>
        <v>#REF!</v>
      </c>
      <c r="AD486" s="10">
        <f t="shared" si="56"/>
        <v>0</v>
      </c>
      <c r="AE486" s="10" t="e">
        <f t="shared" si="57"/>
        <v>#REF!</v>
      </c>
      <c r="AF486" s="17"/>
      <c r="AG486" s="18" t="e">
        <f t="shared" si="58"/>
        <v>#REF!</v>
      </c>
      <c r="AH486" s="10">
        <f t="shared" si="59"/>
        <v>0</v>
      </c>
      <c r="AI486" s="18" t="e">
        <f t="shared" si="60"/>
        <v>#REF!</v>
      </c>
    </row>
    <row r="487" spans="1:35" s="20" customFormat="1">
      <c r="A487" s="31"/>
      <c r="B487" s="31"/>
      <c r="C487" s="94"/>
      <c r="D487" s="94"/>
      <c r="E487" s="94"/>
      <c r="F487" s="149"/>
      <c r="G487" s="14">
        <v>10</v>
      </c>
      <c r="H487" s="15">
        <v>2028</v>
      </c>
      <c r="I487" s="200">
        <v>2029</v>
      </c>
      <c r="J487" s="200">
        <v>2029</v>
      </c>
      <c r="K487" s="24" t="e">
        <f>#REF!</f>
        <v>#REF!</v>
      </c>
      <c r="L487" s="17">
        <f t="shared" si="51"/>
        <v>0</v>
      </c>
      <c r="M487" s="10" t="e">
        <f t="shared" si="51"/>
        <v>#REF!</v>
      </c>
      <c r="N487" s="10">
        <f t="shared" si="51"/>
        <v>0</v>
      </c>
      <c r="O487" s="18" t="e">
        <f t="shared" si="52"/>
        <v>#REF!</v>
      </c>
      <c r="P487" s="19" t="e">
        <f t="shared" si="53"/>
        <v>#REF!</v>
      </c>
      <c r="Q487" s="20" t="e">
        <f>P487*#REF!</f>
        <v>#REF!</v>
      </c>
      <c r="R487" s="20" t="e">
        <f t="shared" si="54"/>
        <v>#REF!</v>
      </c>
      <c r="S487" s="20" t="e">
        <f>R487*#REF!</f>
        <v>#REF!</v>
      </c>
      <c r="T487" s="21" t="e">
        <f>R487*#REF!*#REF!</f>
        <v>#REF!</v>
      </c>
      <c r="U487" s="17"/>
      <c r="V487" s="10"/>
      <c r="W487" s="21" t="e">
        <f>#REF!</f>
        <v>#REF!</v>
      </c>
      <c r="X487" s="10"/>
      <c r="Y487" s="10">
        <f t="shared" si="64"/>
        <v>0</v>
      </c>
      <c r="Z487" s="10">
        <f t="shared" si="64"/>
        <v>0</v>
      </c>
      <c r="AA487" s="10" t="s">
        <v>220</v>
      </c>
      <c r="AB487" s="22">
        <f t="shared" si="62"/>
        <v>96.125065867915097</v>
      </c>
      <c r="AC487" s="10" t="e">
        <f t="shared" si="61"/>
        <v>#REF!</v>
      </c>
      <c r="AD487" s="10">
        <f t="shared" si="56"/>
        <v>0</v>
      </c>
      <c r="AE487" s="10" t="e">
        <f t="shared" si="57"/>
        <v>#REF!</v>
      </c>
      <c r="AF487" s="17"/>
      <c r="AG487" s="18" t="e">
        <f t="shared" si="58"/>
        <v>#REF!</v>
      </c>
      <c r="AH487" s="10">
        <f t="shared" si="59"/>
        <v>0</v>
      </c>
      <c r="AI487" s="18" t="e">
        <f t="shared" si="60"/>
        <v>#REF!</v>
      </c>
    </row>
    <row r="488" spans="1:35" s="20" customFormat="1">
      <c r="A488" s="31"/>
      <c r="B488" s="31"/>
      <c r="C488" s="94"/>
      <c r="D488" s="94"/>
      <c r="E488" s="94"/>
      <c r="F488" s="149"/>
      <c r="G488" s="14">
        <v>11</v>
      </c>
      <c r="H488" s="15">
        <v>2028</v>
      </c>
      <c r="I488" s="200">
        <v>2029</v>
      </c>
      <c r="J488" s="200">
        <v>2029</v>
      </c>
      <c r="K488" s="24" t="e">
        <f>#REF!</f>
        <v>#REF!</v>
      </c>
      <c r="L488" s="17">
        <f t="shared" si="51"/>
        <v>0</v>
      </c>
      <c r="M488" s="10" t="e">
        <f t="shared" si="51"/>
        <v>#REF!</v>
      </c>
      <c r="N488" s="10">
        <f t="shared" si="51"/>
        <v>0</v>
      </c>
      <c r="O488" s="18" t="e">
        <f t="shared" si="52"/>
        <v>#REF!</v>
      </c>
      <c r="P488" s="19" t="e">
        <f t="shared" si="53"/>
        <v>#REF!</v>
      </c>
      <c r="Q488" s="20" t="e">
        <f>P488*#REF!</f>
        <v>#REF!</v>
      </c>
      <c r="R488" s="20" t="e">
        <f t="shared" si="54"/>
        <v>#REF!</v>
      </c>
      <c r="S488" s="20" t="e">
        <f>R488*#REF!</f>
        <v>#REF!</v>
      </c>
      <c r="T488" s="21" t="e">
        <f>R488*#REF!*#REF!</f>
        <v>#REF!</v>
      </c>
      <c r="U488" s="17"/>
      <c r="V488" s="10"/>
      <c r="W488" s="21" t="e">
        <f>#REF!</f>
        <v>#REF!</v>
      </c>
      <c r="X488" s="10"/>
      <c r="Y488" s="10">
        <f t="shared" si="64"/>
        <v>0</v>
      </c>
      <c r="Z488" s="10">
        <f t="shared" si="64"/>
        <v>0</v>
      </c>
      <c r="AA488" s="10" t="s">
        <v>220</v>
      </c>
      <c r="AB488" s="22">
        <f t="shared" si="62"/>
        <v>96.125065867915097</v>
      </c>
      <c r="AC488" s="10" t="e">
        <f t="shared" si="61"/>
        <v>#REF!</v>
      </c>
      <c r="AD488" s="10">
        <f t="shared" si="56"/>
        <v>0</v>
      </c>
      <c r="AE488" s="10" t="e">
        <f t="shared" si="57"/>
        <v>#REF!</v>
      </c>
      <c r="AF488" s="17"/>
      <c r="AG488" s="18" t="e">
        <f t="shared" si="58"/>
        <v>#REF!</v>
      </c>
      <c r="AH488" s="10">
        <f t="shared" si="59"/>
        <v>0</v>
      </c>
      <c r="AI488" s="18" t="e">
        <f t="shared" si="60"/>
        <v>#REF!</v>
      </c>
    </row>
    <row r="489" spans="1:35" s="20" customFormat="1">
      <c r="A489" s="31"/>
      <c r="B489" s="31"/>
      <c r="C489" s="94"/>
      <c r="D489" s="94"/>
      <c r="E489" s="94"/>
      <c r="F489" s="149"/>
      <c r="G489" s="14">
        <v>12</v>
      </c>
      <c r="H489" s="15">
        <v>2028</v>
      </c>
      <c r="I489" s="200">
        <v>2029</v>
      </c>
      <c r="J489" s="200">
        <v>2029</v>
      </c>
      <c r="K489" s="24" t="e">
        <f>#REF!</f>
        <v>#REF!</v>
      </c>
      <c r="L489" s="17">
        <f t="shared" si="51"/>
        <v>0</v>
      </c>
      <c r="M489" s="10" t="e">
        <f t="shared" si="51"/>
        <v>#REF!</v>
      </c>
      <c r="N489" s="10">
        <f t="shared" si="51"/>
        <v>0</v>
      </c>
      <c r="O489" s="18" t="e">
        <f t="shared" si="52"/>
        <v>#REF!</v>
      </c>
      <c r="P489" s="19" t="e">
        <f t="shared" si="53"/>
        <v>#REF!</v>
      </c>
      <c r="Q489" s="20" t="e">
        <f>P489*#REF!</f>
        <v>#REF!</v>
      </c>
      <c r="R489" s="20" t="e">
        <f t="shared" si="54"/>
        <v>#REF!</v>
      </c>
      <c r="S489" s="20" t="e">
        <f>R489*#REF!</f>
        <v>#REF!</v>
      </c>
      <c r="T489" s="21" t="e">
        <f>R489*#REF!*#REF!</f>
        <v>#REF!</v>
      </c>
      <c r="U489" s="17"/>
      <c r="V489" s="10"/>
      <c r="W489" s="21" t="e">
        <f>#REF!</f>
        <v>#REF!</v>
      </c>
      <c r="X489" s="10"/>
      <c r="Y489" s="10">
        <f t="shared" si="64"/>
        <v>0</v>
      </c>
      <c r="Z489" s="10">
        <f t="shared" si="64"/>
        <v>0</v>
      </c>
      <c r="AA489" s="10" t="s">
        <v>220</v>
      </c>
      <c r="AB489" s="22">
        <f t="shared" si="62"/>
        <v>96.125065867915097</v>
      </c>
      <c r="AC489" s="10" t="e">
        <f t="shared" si="61"/>
        <v>#REF!</v>
      </c>
      <c r="AD489" s="10">
        <f t="shared" si="56"/>
        <v>0</v>
      </c>
      <c r="AE489" s="10" t="e">
        <f t="shared" si="57"/>
        <v>#REF!</v>
      </c>
      <c r="AF489" s="17"/>
      <c r="AG489" s="18" t="e">
        <f t="shared" si="58"/>
        <v>#REF!</v>
      </c>
      <c r="AH489" s="10">
        <f t="shared" si="59"/>
        <v>0</v>
      </c>
      <c r="AI489" s="18" t="e">
        <f t="shared" si="60"/>
        <v>#REF!</v>
      </c>
    </row>
    <row r="490" spans="1:35" s="20" customFormat="1">
      <c r="A490" s="31"/>
      <c r="B490" s="31"/>
      <c r="C490" s="94"/>
      <c r="D490" s="94"/>
      <c r="E490" s="94"/>
      <c r="F490" s="149"/>
      <c r="G490" s="14">
        <v>1</v>
      </c>
      <c r="H490" s="15">
        <v>2029</v>
      </c>
      <c r="I490" s="200">
        <v>2029</v>
      </c>
      <c r="J490" s="200">
        <v>2029</v>
      </c>
      <c r="K490" s="24" t="e">
        <f>#REF!</f>
        <v>#REF!</v>
      </c>
      <c r="L490" s="17">
        <f t="shared" si="51"/>
        <v>0</v>
      </c>
      <c r="M490" s="10" t="e">
        <f t="shared" si="51"/>
        <v>#REF!</v>
      </c>
      <c r="N490" s="10">
        <f t="shared" si="51"/>
        <v>0</v>
      </c>
      <c r="O490" s="18" t="e">
        <f t="shared" si="52"/>
        <v>#REF!</v>
      </c>
      <c r="P490" s="19" t="e">
        <f t="shared" si="53"/>
        <v>#REF!</v>
      </c>
      <c r="Q490" s="20" t="e">
        <f>P490*#REF!</f>
        <v>#REF!</v>
      </c>
      <c r="R490" s="20" t="e">
        <f t="shared" si="54"/>
        <v>#REF!</v>
      </c>
      <c r="S490" s="20" t="e">
        <f>R490*#REF!</f>
        <v>#REF!</v>
      </c>
      <c r="T490" s="21" t="e">
        <f>R490*#REF!*#REF!</f>
        <v>#REF!</v>
      </c>
      <c r="U490" s="17"/>
      <c r="V490" s="10"/>
      <c r="W490" s="21" t="e">
        <f>#REF!</f>
        <v>#REF!</v>
      </c>
      <c r="X490" s="10"/>
      <c r="Y490" s="10">
        <f t="shared" ref="Y490:Z505" si="65">Y478*EXP(Y$20)</f>
        <v>0</v>
      </c>
      <c r="Z490" s="10">
        <f t="shared" si="65"/>
        <v>0</v>
      </c>
      <c r="AA490" s="10" t="s">
        <v>220</v>
      </c>
      <c r="AB490" s="22">
        <f t="shared" si="62"/>
        <v>99.489443173292116</v>
      </c>
      <c r="AC490" s="10" t="e">
        <f t="shared" si="61"/>
        <v>#REF!</v>
      </c>
      <c r="AD490" s="10">
        <f t="shared" si="56"/>
        <v>0</v>
      </c>
      <c r="AE490" s="10" t="e">
        <f t="shared" si="57"/>
        <v>#REF!</v>
      </c>
      <c r="AF490" s="17"/>
      <c r="AG490" s="18" t="e">
        <f t="shared" si="58"/>
        <v>#REF!</v>
      </c>
      <c r="AH490" s="10">
        <f t="shared" si="59"/>
        <v>0</v>
      </c>
      <c r="AI490" s="18" t="e">
        <f t="shared" si="60"/>
        <v>#REF!</v>
      </c>
    </row>
    <row r="491" spans="1:35" s="20" customFormat="1">
      <c r="A491" s="31"/>
      <c r="B491" s="31"/>
      <c r="C491" s="94"/>
      <c r="D491" s="94"/>
      <c r="E491" s="94"/>
      <c r="F491" s="149"/>
      <c r="G491" s="14">
        <v>2</v>
      </c>
      <c r="H491" s="15">
        <v>2029</v>
      </c>
      <c r="I491" s="200">
        <v>2029</v>
      </c>
      <c r="J491" s="200">
        <v>2029</v>
      </c>
      <c r="K491" s="24" t="e">
        <f>#REF!</f>
        <v>#REF!</v>
      </c>
      <c r="L491" s="17">
        <f t="shared" si="51"/>
        <v>0</v>
      </c>
      <c r="M491" s="10" t="e">
        <f t="shared" si="51"/>
        <v>#REF!</v>
      </c>
      <c r="N491" s="10">
        <f t="shared" si="51"/>
        <v>0</v>
      </c>
      <c r="O491" s="18" t="e">
        <f t="shared" si="52"/>
        <v>#REF!</v>
      </c>
      <c r="P491" s="19" t="e">
        <f t="shared" si="53"/>
        <v>#REF!</v>
      </c>
      <c r="Q491" s="20" t="e">
        <f>P491*#REF!</f>
        <v>#REF!</v>
      </c>
      <c r="R491" s="20" t="e">
        <f t="shared" si="54"/>
        <v>#REF!</v>
      </c>
      <c r="S491" s="20" t="e">
        <f>R491*#REF!</f>
        <v>#REF!</v>
      </c>
      <c r="T491" s="21" t="e">
        <f>R491*#REF!*#REF!</f>
        <v>#REF!</v>
      </c>
      <c r="U491" s="17"/>
      <c r="V491" s="10"/>
      <c r="W491" s="21" t="e">
        <f>#REF!</f>
        <v>#REF!</v>
      </c>
      <c r="X491" s="10"/>
      <c r="Y491" s="10">
        <f t="shared" si="65"/>
        <v>0</v>
      </c>
      <c r="Z491" s="10">
        <f t="shared" si="65"/>
        <v>0</v>
      </c>
      <c r="AA491" s="10" t="s">
        <v>220</v>
      </c>
      <c r="AB491" s="22">
        <f t="shared" si="62"/>
        <v>99.489443173292116</v>
      </c>
      <c r="AC491" s="10" t="e">
        <f t="shared" si="61"/>
        <v>#REF!</v>
      </c>
      <c r="AD491" s="10">
        <f t="shared" si="56"/>
        <v>0</v>
      </c>
      <c r="AE491" s="10" t="e">
        <f t="shared" si="57"/>
        <v>#REF!</v>
      </c>
      <c r="AF491" s="17"/>
      <c r="AG491" s="18" t="e">
        <f t="shared" si="58"/>
        <v>#REF!</v>
      </c>
      <c r="AH491" s="10">
        <f t="shared" si="59"/>
        <v>0</v>
      </c>
      <c r="AI491" s="18" t="e">
        <f t="shared" si="60"/>
        <v>#REF!</v>
      </c>
    </row>
    <row r="492" spans="1:35" s="20" customFormat="1">
      <c r="A492" s="31"/>
      <c r="B492" s="31"/>
      <c r="C492" s="94"/>
      <c r="D492" s="94"/>
      <c r="E492" s="94"/>
      <c r="F492" s="149"/>
      <c r="G492" s="14">
        <v>3</v>
      </c>
      <c r="H492" s="15">
        <v>2029</v>
      </c>
      <c r="I492" s="200">
        <v>2029</v>
      </c>
      <c r="J492" s="200">
        <v>2029</v>
      </c>
      <c r="K492" s="24" t="e">
        <f>#REF!</f>
        <v>#REF!</v>
      </c>
      <c r="L492" s="17">
        <f t="shared" si="51"/>
        <v>0</v>
      </c>
      <c r="M492" s="10" t="e">
        <f t="shared" si="51"/>
        <v>#REF!</v>
      </c>
      <c r="N492" s="10">
        <f t="shared" si="51"/>
        <v>0</v>
      </c>
      <c r="O492" s="18" t="e">
        <f t="shared" si="52"/>
        <v>#REF!</v>
      </c>
      <c r="P492" s="19" t="e">
        <f t="shared" si="53"/>
        <v>#REF!</v>
      </c>
      <c r="Q492" s="20" t="e">
        <f>P492*#REF!</f>
        <v>#REF!</v>
      </c>
      <c r="R492" s="20" t="e">
        <f t="shared" si="54"/>
        <v>#REF!</v>
      </c>
      <c r="S492" s="20" t="e">
        <f>R492*#REF!</f>
        <v>#REF!</v>
      </c>
      <c r="T492" s="21" t="e">
        <f>R492*#REF!*#REF!</f>
        <v>#REF!</v>
      </c>
      <c r="U492" s="17"/>
      <c r="V492" s="10"/>
      <c r="W492" s="21" t="e">
        <f>#REF!</f>
        <v>#REF!</v>
      </c>
      <c r="X492" s="10"/>
      <c r="Y492" s="10">
        <f t="shared" si="65"/>
        <v>0</v>
      </c>
      <c r="Z492" s="10">
        <f t="shared" si="65"/>
        <v>0</v>
      </c>
      <c r="AA492" s="10" t="s">
        <v>220</v>
      </c>
      <c r="AB492" s="22">
        <f t="shared" si="62"/>
        <v>99.489443173292116</v>
      </c>
      <c r="AC492" s="10" t="e">
        <f t="shared" si="61"/>
        <v>#REF!</v>
      </c>
      <c r="AD492" s="10">
        <f t="shared" si="56"/>
        <v>0</v>
      </c>
      <c r="AE492" s="10" t="e">
        <f t="shared" si="57"/>
        <v>#REF!</v>
      </c>
      <c r="AF492" s="17"/>
      <c r="AG492" s="18" t="e">
        <f t="shared" si="58"/>
        <v>#REF!</v>
      </c>
      <c r="AH492" s="10">
        <f t="shared" si="59"/>
        <v>0</v>
      </c>
      <c r="AI492" s="18" t="e">
        <f t="shared" si="60"/>
        <v>#REF!</v>
      </c>
    </row>
    <row r="493" spans="1:35" s="20" customFormat="1">
      <c r="A493" s="31"/>
      <c r="B493" s="31"/>
      <c r="C493" s="94"/>
      <c r="D493" s="94"/>
      <c r="E493" s="94"/>
      <c r="F493" s="149"/>
      <c r="G493" s="14">
        <v>4</v>
      </c>
      <c r="H493" s="15">
        <v>2029</v>
      </c>
      <c r="I493" s="200">
        <v>2029</v>
      </c>
      <c r="J493" s="200">
        <v>2030</v>
      </c>
      <c r="K493" s="24" t="e">
        <f>#REF!</f>
        <v>#REF!</v>
      </c>
      <c r="L493" s="17">
        <f t="shared" si="51"/>
        <v>0</v>
      </c>
      <c r="M493" s="10" t="e">
        <f t="shared" si="51"/>
        <v>#REF!</v>
      </c>
      <c r="N493" s="10">
        <f t="shared" si="51"/>
        <v>0</v>
      </c>
      <c r="O493" s="18" t="e">
        <f t="shared" si="52"/>
        <v>#REF!</v>
      </c>
      <c r="P493" s="19" t="e">
        <f t="shared" si="53"/>
        <v>#REF!</v>
      </c>
      <c r="Q493" s="20" t="e">
        <f>P493*#REF!</f>
        <v>#REF!</v>
      </c>
      <c r="R493" s="20" t="e">
        <f t="shared" si="54"/>
        <v>#REF!</v>
      </c>
      <c r="S493" s="20" t="e">
        <f>R493*#REF!</f>
        <v>#REF!</v>
      </c>
      <c r="T493" s="21" t="e">
        <f>R493*#REF!*#REF!</f>
        <v>#REF!</v>
      </c>
      <c r="U493" s="17"/>
      <c r="V493" s="10"/>
      <c r="W493" s="21" t="e">
        <f>#REF!</f>
        <v>#REF!</v>
      </c>
      <c r="X493" s="10"/>
      <c r="Y493" s="10">
        <f t="shared" si="65"/>
        <v>0</v>
      </c>
      <c r="Z493" s="10">
        <f t="shared" si="65"/>
        <v>0</v>
      </c>
      <c r="AA493" s="10" t="s">
        <v>220</v>
      </c>
      <c r="AB493" s="22">
        <f t="shared" si="62"/>
        <v>99.489443173292116</v>
      </c>
      <c r="AC493" s="10" t="e">
        <f t="shared" si="61"/>
        <v>#REF!</v>
      </c>
      <c r="AD493" s="10">
        <f t="shared" si="56"/>
        <v>0</v>
      </c>
      <c r="AE493" s="10" t="e">
        <f t="shared" si="57"/>
        <v>#REF!</v>
      </c>
      <c r="AF493" s="17"/>
      <c r="AG493" s="18" t="e">
        <f t="shared" si="58"/>
        <v>#REF!</v>
      </c>
      <c r="AH493" s="10">
        <f t="shared" si="59"/>
        <v>0</v>
      </c>
      <c r="AI493" s="18" t="e">
        <f t="shared" si="60"/>
        <v>#REF!</v>
      </c>
    </row>
    <row r="494" spans="1:35" s="20" customFormat="1">
      <c r="A494" s="31"/>
      <c r="B494" s="31"/>
      <c r="C494" s="94"/>
      <c r="D494" s="94"/>
      <c r="E494" s="94"/>
      <c r="F494" s="149"/>
      <c r="G494" s="14">
        <v>5</v>
      </c>
      <c r="H494" s="15">
        <v>2029</v>
      </c>
      <c r="I494" s="200">
        <v>2029</v>
      </c>
      <c r="J494" s="200">
        <v>2030</v>
      </c>
      <c r="K494" s="24" t="e">
        <f>#REF!</f>
        <v>#REF!</v>
      </c>
      <c r="L494" s="17">
        <f t="shared" si="51"/>
        <v>0</v>
      </c>
      <c r="M494" s="10" t="e">
        <f t="shared" si="51"/>
        <v>#REF!</v>
      </c>
      <c r="N494" s="10">
        <f t="shared" si="51"/>
        <v>0</v>
      </c>
      <c r="O494" s="18" t="e">
        <f t="shared" si="52"/>
        <v>#REF!</v>
      </c>
      <c r="P494" s="19" t="e">
        <f t="shared" si="53"/>
        <v>#REF!</v>
      </c>
      <c r="Q494" s="20" t="e">
        <f>P494*#REF!</f>
        <v>#REF!</v>
      </c>
      <c r="R494" s="20" t="e">
        <f t="shared" si="54"/>
        <v>#REF!</v>
      </c>
      <c r="S494" s="20" t="e">
        <f>R494*#REF!</f>
        <v>#REF!</v>
      </c>
      <c r="T494" s="21" t="e">
        <f>R494*#REF!*#REF!</f>
        <v>#REF!</v>
      </c>
      <c r="U494" s="17"/>
      <c r="V494" s="10"/>
      <c r="W494" s="21" t="e">
        <f>#REF!</f>
        <v>#REF!</v>
      </c>
      <c r="X494" s="10"/>
      <c r="Y494" s="10">
        <f t="shared" si="65"/>
        <v>0</v>
      </c>
      <c r="Z494" s="10">
        <f t="shared" si="65"/>
        <v>0</v>
      </c>
      <c r="AA494" s="10" t="s">
        <v>220</v>
      </c>
      <c r="AB494" s="22">
        <f t="shared" si="62"/>
        <v>99.489443173292116</v>
      </c>
      <c r="AC494" s="10" t="e">
        <f t="shared" si="61"/>
        <v>#REF!</v>
      </c>
      <c r="AD494" s="10">
        <f t="shared" si="56"/>
        <v>0</v>
      </c>
      <c r="AE494" s="10" t="e">
        <f t="shared" si="57"/>
        <v>#REF!</v>
      </c>
      <c r="AF494" s="17"/>
      <c r="AG494" s="18" t="e">
        <f t="shared" si="58"/>
        <v>#REF!</v>
      </c>
      <c r="AH494" s="10">
        <f t="shared" si="59"/>
        <v>0</v>
      </c>
      <c r="AI494" s="18" t="e">
        <f t="shared" si="60"/>
        <v>#REF!</v>
      </c>
    </row>
    <row r="495" spans="1:35" s="20" customFormat="1">
      <c r="A495" s="31"/>
      <c r="B495" s="31"/>
      <c r="C495" s="94"/>
      <c r="D495" s="94"/>
      <c r="E495" s="94"/>
      <c r="F495" s="149"/>
      <c r="G495" s="14">
        <v>6</v>
      </c>
      <c r="H495" s="15">
        <v>2029</v>
      </c>
      <c r="I495" s="200">
        <v>2029</v>
      </c>
      <c r="J495" s="200">
        <v>2030</v>
      </c>
      <c r="K495" s="24" t="e">
        <f>#REF!</f>
        <v>#REF!</v>
      </c>
      <c r="L495" s="17">
        <f t="shared" si="51"/>
        <v>0</v>
      </c>
      <c r="M495" s="10" t="e">
        <f t="shared" si="51"/>
        <v>#REF!</v>
      </c>
      <c r="N495" s="10">
        <f t="shared" si="51"/>
        <v>0</v>
      </c>
      <c r="O495" s="18" t="e">
        <f t="shared" si="52"/>
        <v>#REF!</v>
      </c>
      <c r="P495" s="19" t="e">
        <f t="shared" si="53"/>
        <v>#REF!</v>
      </c>
      <c r="Q495" s="20" t="e">
        <f>P495*#REF!</f>
        <v>#REF!</v>
      </c>
      <c r="R495" s="20" t="e">
        <f t="shared" si="54"/>
        <v>#REF!</v>
      </c>
      <c r="S495" s="20" t="e">
        <f>R495*#REF!</f>
        <v>#REF!</v>
      </c>
      <c r="T495" s="21" t="e">
        <f>R495*#REF!*#REF!</f>
        <v>#REF!</v>
      </c>
      <c r="U495" s="17"/>
      <c r="V495" s="10"/>
      <c r="W495" s="21" t="e">
        <f>#REF!</f>
        <v>#REF!</v>
      </c>
      <c r="X495" s="10"/>
      <c r="Y495" s="10">
        <f t="shared" si="65"/>
        <v>0</v>
      </c>
      <c r="Z495" s="10">
        <f t="shared" si="65"/>
        <v>0</v>
      </c>
      <c r="AA495" s="10" t="s">
        <v>220</v>
      </c>
      <c r="AB495" s="22">
        <f t="shared" si="62"/>
        <v>99.489443173292116</v>
      </c>
      <c r="AC495" s="10" t="e">
        <f t="shared" si="61"/>
        <v>#REF!</v>
      </c>
      <c r="AD495" s="10">
        <f t="shared" si="56"/>
        <v>0</v>
      </c>
      <c r="AE495" s="10" t="e">
        <f t="shared" si="57"/>
        <v>#REF!</v>
      </c>
      <c r="AF495" s="17"/>
      <c r="AG495" s="18" t="e">
        <f t="shared" si="58"/>
        <v>#REF!</v>
      </c>
      <c r="AH495" s="10">
        <f t="shared" si="59"/>
        <v>0</v>
      </c>
      <c r="AI495" s="18" t="e">
        <f t="shared" si="60"/>
        <v>#REF!</v>
      </c>
    </row>
    <row r="496" spans="1:35" s="20" customFormat="1">
      <c r="A496" s="31"/>
      <c r="B496" s="31"/>
      <c r="C496" s="94"/>
      <c r="D496" s="94"/>
      <c r="E496" s="94"/>
      <c r="F496" s="149"/>
      <c r="G496" s="14">
        <v>7</v>
      </c>
      <c r="H496" s="15">
        <v>2029</v>
      </c>
      <c r="I496" s="200">
        <v>2030</v>
      </c>
      <c r="J496" s="200">
        <v>2030</v>
      </c>
      <c r="K496" s="24" t="e">
        <f>#REF!</f>
        <v>#REF!</v>
      </c>
      <c r="L496" s="17">
        <f t="shared" si="51"/>
        <v>0</v>
      </c>
      <c r="M496" s="10" t="e">
        <f t="shared" si="51"/>
        <v>#REF!</v>
      </c>
      <c r="N496" s="10">
        <f t="shared" si="51"/>
        <v>0</v>
      </c>
      <c r="O496" s="18" t="e">
        <f t="shared" si="52"/>
        <v>#REF!</v>
      </c>
      <c r="P496" s="19" t="e">
        <f t="shared" si="53"/>
        <v>#REF!</v>
      </c>
      <c r="Q496" s="20" t="e">
        <f>P496*#REF!</f>
        <v>#REF!</v>
      </c>
      <c r="R496" s="20" t="e">
        <f t="shared" si="54"/>
        <v>#REF!</v>
      </c>
      <c r="S496" s="20" t="e">
        <f>R496*#REF!</f>
        <v>#REF!</v>
      </c>
      <c r="T496" s="21" t="e">
        <f>R496*#REF!*#REF!</f>
        <v>#REF!</v>
      </c>
      <c r="U496" s="17"/>
      <c r="V496" s="10"/>
      <c r="W496" s="21" t="e">
        <f>#REF!</f>
        <v>#REF!</v>
      </c>
      <c r="X496" s="10"/>
      <c r="Y496" s="10">
        <f t="shared" si="65"/>
        <v>0</v>
      </c>
      <c r="Z496" s="10">
        <f t="shared" si="65"/>
        <v>0</v>
      </c>
      <c r="AA496" s="10" t="s">
        <v>220</v>
      </c>
      <c r="AB496" s="22">
        <f t="shared" si="62"/>
        <v>99.489443173292116</v>
      </c>
      <c r="AC496" s="10" t="e">
        <f t="shared" si="61"/>
        <v>#REF!</v>
      </c>
      <c r="AD496" s="10">
        <f t="shared" si="56"/>
        <v>0</v>
      </c>
      <c r="AE496" s="10" t="e">
        <f t="shared" si="57"/>
        <v>#REF!</v>
      </c>
      <c r="AF496" s="17"/>
      <c r="AG496" s="18" t="e">
        <f t="shared" si="58"/>
        <v>#REF!</v>
      </c>
      <c r="AH496" s="10">
        <f t="shared" si="59"/>
        <v>0</v>
      </c>
      <c r="AI496" s="18" t="e">
        <f t="shared" si="60"/>
        <v>#REF!</v>
      </c>
    </row>
    <row r="497" spans="1:35" s="20" customFormat="1">
      <c r="A497" s="31"/>
      <c r="B497" s="31"/>
      <c r="C497" s="94"/>
      <c r="D497" s="94"/>
      <c r="E497" s="94"/>
      <c r="F497" s="149"/>
      <c r="G497" s="14">
        <v>8</v>
      </c>
      <c r="H497" s="15">
        <v>2029</v>
      </c>
      <c r="I497" s="200">
        <v>2030</v>
      </c>
      <c r="J497" s="200">
        <v>2030</v>
      </c>
      <c r="K497" s="24" t="e">
        <f>#REF!</f>
        <v>#REF!</v>
      </c>
      <c r="L497" s="17">
        <f t="shared" si="51"/>
        <v>0</v>
      </c>
      <c r="M497" s="10" t="e">
        <f t="shared" si="51"/>
        <v>#REF!</v>
      </c>
      <c r="N497" s="10">
        <f t="shared" si="51"/>
        <v>0</v>
      </c>
      <c r="O497" s="18" t="e">
        <f t="shared" si="52"/>
        <v>#REF!</v>
      </c>
      <c r="P497" s="19" t="e">
        <f t="shared" si="53"/>
        <v>#REF!</v>
      </c>
      <c r="Q497" s="20" t="e">
        <f>P497*#REF!</f>
        <v>#REF!</v>
      </c>
      <c r="R497" s="20" t="e">
        <f t="shared" si="54"/>
        <v>#REF!</v>
      </c>
      <c r="S497" s="20" t="e">
        <f>R497*#REF!</f>
        <v>#REF!</v>
      </c>
      <c r="T497" s="21" t="e">
        <f>R497*#REF!*#REF!</f>
        <v>#REF!</v>
      </c>
      <c r="U497" s="17"/>
      <c r="V497" s="10"/>
      <c r="W497" s="21" t="e">
        <f>#REF!</f>
        <v>#REF!</v>
      </c>
      <c r="X497" s="10"/>
      <c r="Y497" s="10">
        <f t="shared" si="65"/>
        <v>0</v>
      </c>
      <c r="Z497" s="10">
        <f t="shared" si="65"/>
        <v>0</v>
      </c>
      <c r="AA497" s="10" t="s">
        <v>220</v>
      </c>
      <c r="AB497" s="22">
        <f t="shared" si="62"/>
        <v>99.489443173292116</v>
      </c>
      <c r="AC497" s="10" t="e">
        <f t="shared" si="61"/>
        <v>#REF!</v>
      </c>
      <c r="AD497" s="10">
        <f t="shared" si="56"/>
        <v>0</v>
      </c>
      <c r="AE497" s="10" t="e">
        <f t="shared" si="57"/>
        <v>#REF!</v>
      </c>
      <c r="AF497" s="17"/>
      <c r="AG497" s="18" t="e">
        <f t="shared" si="58"/>
        <v>#REF!</v>
      </c>
      <c r="AH497" s="10">
        <f t="shared" si="59"/>
        <v>0</v>
      </c>
      <c r="AI497" s="18" t="e">
        <f t="shared" si="60"/>
        <v>#REF!</v>
      </c>
    </row>
    <row r="498" spans="1:35" s="20" customFormat="1">
      <c r="A498" s="31"/>
      <c r="B498" s="31"/>
      <c r="C498" s="94"/>
      <c r="D498" s="94"/>
      <c r="E498" s="94"/>
      <c r="F498" s="149"/>
      <c r="G498" s="14">
        <v>9</v>
      </c>
      <c r="H498" s="15">
        <v>2029</v>
      </c>
      <c r="I498" s="200">
        <v>2030</v>
      </c>
      <c r="J498" s="200">
        <v>2030</v>
      </c>
      <c r="K498" s="24" t="e">
        <f>#REF!</f>
        <v>#REF!</v>
      </c>
      <c r="L498" s="17">
        <f t="shared" si="51"/>
        <v>0</v>
      </c>
      <c r="M498" s="10" t="e">
        <f t="shared" si="51"/>
        <v>#REF!</v>
      </c>
      <c r="N498" s="10">
        <f t="shared" si="51"/>
        <v>0</v>
      </c>
      <c r="O498" s="18" t="e">
        <f t="shared" si="52"/>
        <v>#REF!</v>
      </c>
      <c r="P498" s="19" t="e">
        <f t="shared" si="53"/>
        <v>#REF!</v>
      </c>
      <c r="Q498" s="20" t="e">
        <f>P498*#REF!</f>
        <v>#REF!</v>
      </c>
      <c r="R498" s="20" t="e">
        <f t="shared" si="54"/>
        <v>#REF!</v>
      </c>
      <c r="S498" s="20" t="e">
        <f>R498*#REF!</f>
        <v>#REF!</v>
      </c>
      <c r="T498" s="21" t="e">
        <f>R498*#REF!*#REF!</f>
        <v>#REF!</v>
      </c>
      <c r="U498" s="17"/>
      <c r="V498" s="10"/>
      <c r="W498" s="21" t="e">
        <f>#REF!</f>
        <v>#REF!</v>
      </c>
      <c r="X498" s="10"/>
      <c r="Y498" s="10">
        <f t="shared" si="65"/>
        <v>0</v>
      </c>
      <c r="Z498" s="10">
        <f t="shared" si="65"/>
        <v>0</v>
      </c>
      <c r="AA498" s="10" t="s">
        <v>220</v>
      </c>
      <c r="AB498" s="22">
        <f t="shared" si="62"/>
        <v>99.489443173292116</v>
      </c>
      <c r="AC498" s="10" t="e">
        <f t="shared" si="61"/>
        <v>#REF!</v>
      </c>
      <c r="AD498" s="10">
        <f t="shared" si="56"/>
        <v>0</v>
      </c>
      <c r="AE498" s="10" t="e">
        <f t="shared" si="57"/>
        <v>#REF!</v>
      </c>
      <c r="AF498" s="17"/>
      <c r="AG498" s="18" t="e">
        <f t="shared" si="58"/>
        <v>#REF!</v>
      </c>
      <c r="AH498" s="10">
        <f t="shared" si="59"/>
        <v>0</v>
      </c>
      <c r="AI498" s="18" t="e">
        <f t="shared" si="60"/>
        <v>#REF!</v>
      </c>
    </row>
    <row r="499" spans="1:35" s="20" customFormat="1">
      <c r="A499" s="31"/>
      <c r="B499" s="31"/>
      <c r="C499" s="94"/>
      <c r="D499" s="94"/>
      <c r="E499" s="94"/>
      <c r="F499" s="149"/>
      <c r="G499" s="14">
        <v>10</v>
      </c>
      <c r="H499" s="15">
        <v>2029</v>
      </c>
      <c r="I499" s="200">
        <v>2030</v>
      </c>
      <c r="J499" s="200">
        <v>2030</v>
      </c>
      <c r="K499" s="24" t="e">
        <f>#REF!</f>
        <v>#REF!</v>
      </c>
      <c r="L499" s="17">
        <f t="shared" si="51"/>
        <v>0</v>
      </c>
      <c r="M499" s="10" t="e">
        <f t="shared" si="51"/>
        <v>#REF!</v>
      </c>
      <c r="N499" s="10">
        <f t="shared" si="51"/>
        <v>0</v>
      </c>
      <c r="O499" s="18" t="e">
        <f t="shared" si="52"/>
        <v>#REF!</v>
      </c>
      <c r="P499" s="19" t="e">
        <f t="shared" si="53"/>
        <v>#REF!</v>
      </c>
      <c r="Q499" s="20" t="e">
        <f>P499*#REF!</f>
        <v>#REF!</v>
      </c>
      <c r="R499" s="20" t="e">
        <f t="shared" si="54"/>
        <v>#REF!</v>
      </c>
      <c r="S499" s="20" t="e">
        <f>R499*#REF!</f>
        <v>#REF!</v>
      </c>
      <c r="T499" s="21" t="e">
        <f>R499*#REF!*#REF!</f>
        <v>#REF!</v>
      </c>
      <c r="U499" s="17"/>
      <c r="V499" s="10"/>
      <c r="W499" s="21" t="e">
        <f>#REF!</f>
        <v>#REF!</v>
      </c>
      <c r="X499" s="10"/>
      <c r="Y499" s="10">
        <f t="shared" si="65"/>
        <v>0</v>
      </c>
      <c r="Z499" s="10">
        <f t="shared" si="65"/>
        <v>0</v>
      </c>
      <c r="AA499" s="10" t="s">
        <v>220</v>
      </c>
      <c r="AB499" s="22">
        <f t="shared" si="62"/>
        <v>99.489443173292116</v>
      </c>
      <c r="AC499" s="10" t="e">
        <f t="shared" si="61"/>
        <v>#REF!</v>
      </c>
      <c r="AD499" s="10">
        <f t="shared" si="56"/>
        <v>0</v>
      </c>
      <c r="AE499" s="10" t="e">
        <f t="shared" si="57"/>
        <v>#REF!</v>
      </c>
      <c r="AF499" s="17"/>
      <c r="AG499" s="18" t="e">
        <f t="shared" si="58"/>
        <v>#REF!</v>
      </c>
      <c r="AH499" s="10">
        <f t="shared" si="59"/>
        <v>0</v>
      </c>
      <c r="AI499" s="18" t="e">
        <f t="shared" si="60"/>
        <v>#REF!</v>
      </c>
    </row>
    <row r="500" spans="1:35" s="20" customFormat="1">
      <c r="A500" s="31"/>
      <c r="B500" s="31"/>
      <c r="C500" s="94"/>
      <c r="D500" s="94"/>
      <c r="E500" s="94"/>
      <c r="F500" s="149"/>
      <c r="G500" s="14">
        <v>11</v>
      </c>
      <c r="H500" s="15">
        <v>2029</v>
      </c>
      <c r="I500" s="200">
        <v>2030</v>
      </c>
      <c r="J500" s="200">
        <v>2030</v>
      </c>
      <c r="K500" s="24" t="e">
        <f>#REF!</f>
        <v>#REF!</v>
      </c>
      <c r="L500" s="17">
        <f t="shared" si="51"/>
        <v>0</v>
      </c>
      <c r="M500" s="10" t="e">
        <f t="shared" si="51"/>
        <v>#REF!</v>
      </c>
      <c r="N500" s="10">
        <f t="shared" si="51"/>
        <v>0</v>
      </c>
      <c r="O500" s="18" t="e">
        <f t="shared" si="52"/>
        <v>#REF!</v>
      </c>
      <c r="P500" s="19" t="e">
        <f t="shared" si="53"/>
        <v>#REF!</v>
      </c>
      <c r="Q500" s="20" t="e">
        <f>P500*#REF!</f>
        <v>#REF!</v>
      </c>
      <c r="R500" s="20" t="e">
        <f t="shared" si="54"/>
        <v>#REF!</v>
      </c>
      <c r="S500" s="20" t="e">
        <f>R500*#REF!</f>
        <v>#REF!</v>
      </c>
      <c r="T500" s="21" t="e">
        <f>R500*#REF!*#REF!</f>
        <v>#REF!</v>
      </c>
      <c r="U500" s="17"/>
      <c r="V500" s="10"/>
      <c r="W500" s="21" t="e">
        <f>#REF!</f>
        <v>#REF!</v>
      </c>
      <c r="X500" s="10"/>
      <c r="Y500" s="10">
        <f t="shared" si="65"/>
        <v>0</v>
      </c>
      <c r="Z500" s="10">
        <f t="shared" si="65"/>
        <v>0</v>
      </c>
      <c r="AA500" s="10" t="s">
        <v>220</v>
      </c>
      <c r="AB500" s="22">
        <f t="shared" si="62"/>
        <v>99.489443173292116</v>
      </c>
      <c r="AC500" s="10" t="e">
        <f t="shared" si="61"/>
        <v>#REF!</v>
      </c>
      <c r="AD500" s="10">
        <f t="shared" si="56"/>
        <v>0</v>
      </c>
      <c r="AE500" s="10" t="e">
        <f t="shared" si="57"/>
        <v>#REF!</v>
      </c>
      <c r="AF500" s="17"/>
      <c r="AG500" s="18" t="e">
        <f t="shared" si="58"/>
        <v>#REF!</v>
      </c>
      <c r="AH500" s="10">
        <f t="shared" si="59"/>
        <v>0</v>
      </c>
      <c r="AI500" s="18" t="e">
        <f t="shared" si="60"/>
        <v>#REF!</v>
      </c>
    </row>
    <row r="501" spans="1:35" s="20" customFormat="1">
      <c r="A501" s="31"/>
      <c r="B501" s="31"/>
      <c r="C501" s="94"/>
      <c r="D501" s="94"/>
      <c r="E501" s="94"/>
      <c r="F501" s="149"/>
      <c r="G501" s="14">
        <v>12</v>
      </c>
      <c r="H501" s="15">
        <v>2029</v>
      </c>
      <c r="I501" s="200">
        <v>2030</v>
      </c>
      <c r="J501" s="200">
        <v>2030</v>
      </c>
      <c r="K501" s="24" t="e">
        <f>#REF!</f>
        <v>#REF!</v>
      </c>
      <c r="L501" s="17">
        <f t="shared" si="51"/>
        <v>0</v>
      </c>
      <c r="M501" s="10" t="e">
        <f t="shared" si="51"/>
        <v>#REF!</v>
      </c>
      <c r="N501" s="10">
        <f t="shared" si="51"/>
        <v>0</v>
      </c>
      <c r="O501" s="18" t="e">
        <f t="shared" si="52"/>
        <v>#REF!</v>
      </c>
      <c r="P501" s="19" t="e">
        <f t="shared" si="53"/>
        <v>#REF!</v>
      </c>
      <c r="Q501" s="20" t="e">
        <f>P501*#REF!</f>
        <v>#REF!</v>
      </c>
      <c r="R501" s="20" t="e">
        <f t="shared" si="54"/>
        <v>#REF!</v>
      </c>
      <c r="S501" s="20" t="e">
        <f>R501*#REF!</f>
        <v>#REF!</v>
      </c>
      <c r="T501" s="21" t="e">
        <f>R501*#REF!*#REF!</f>
        <v>#REF!</v>
      </c>
      <c r="U501" s="17"/>
      <c r="V501" s="10"/>
      <c r="W501" s="21" t="e">
        <f>#REF!</f>
        <v>#REF!</v>
      </c>
      <c r="X501" s="10"/>
      <c r="Y501" s="10">
        <f t="shared" si="65"/>
        <v>0</v>
      </c>
      <c r="Z501" s="10">
        <f t="shared" si="65"/>
        <v>0</v>
      </c>
      <c r="AA501" s="10" t="s">
        <v>220</v>
      </c>
      <c r="AB501" s="22">
        <f t="shared" si="62"/>
        <v>99.489443173292116</v>
      </c>
      <c r="AC501" s="10" t="e">
        <f t="shared" si="61"/>
        <v>#REF!</v>
      </c>
      <c r="AD501" s="10">
        <f t="shared" si="56"/>
        <v>0</v>
      </c>
      <c r="AE501" s="10" t="e">
        <f t="shared" si="57"/>
        <v>#REF!</v>
      </c>
      <c r="AF501" s="17"/>
      <c r="AG501" s="18" t="e">
        <f t="shared" si="58"/>
        <v>#REF!</v>
      </c>
      <c r="AH501" s="10">
        <f t="shared" si="59"/>
        <v>0</v>
      </c>
      <c r="AI501" s="18" t="e">
        <f t="shared" si="60"/>
        <v>#REF!</v>
      </c>
    </row>
    <row r="502" spans="1:35" s="20" customFormat="1">
      <c r="A502" s="31"/>
      <c r="B502" s="31"/>
      <c r="C502" s="94"/>
      <c r="D502" s="94"/>
      <c r="E502" s="94"/>
      <c r="F502" s="149"/>
      <c r="G502" s="14">
        <v>1</v>
      </c>
      <c r="H502" s="15">
        <v>2030</v>
      </c>
      <c r="I502" s="200">
        <v>2030</v>
      </c>
      <c r="J502" s="200">
        <v>2030</v>
      </c>
      <c r="K502" s="24" t="e">
        <f>#REF!</f>
        <v>#REF!</v>
      </c>
      <c r="L502" s="17">
        <f t="shared" si="51"/>
        <v>0</v>
      </c>
      <c r="M502" s="10" t="e">
        <f t="shared" si="51"/>
        <v>#REF!</v>
      </c>
      <c r="N502" s="10">
        <f t="shared" si="51"/>
        <v>0</v>
      </c>
      <c r="O502" s="18" t="e">
        <f t="shared" si="52"/>
        <v>#REF!</v>
      </c>
      <c r="P502" s="19" t="e">
        <f t="shared" si="53"/>
        <v>#REF!</v>
      </c>
      <c r="Q502" s="20" t="e">
        <f>P502*#REF!</f>
        <v>#REF!</v>
      </c>
      <c r="R502" s="20" t="e">
        <f t="shared" si="54"/>
        <v>#REF!</v>
      </c>
      <c r="S502" s="20" t="e">
        <f>R502*#REF!</f>
        <v>#REF!</v>
      </c>
      <c r="T502" s="21" t="e">
        <f>R502*#REF!*#REF!</f>
        <v>#REF!</v>
      </c>
      <c r="U502" s="17"/>
      <c r="V502" s="10"/>
      <c r="W502" s="21" t="e">
        <f>#REF!</f>
        <v>#REF!</v>
      </c>
      <c r="X502" s="10"/>
      <c r="Y502" s="10">
        <f t="shared" si="65"/>
        <v>0</v>
      </c>
      <c r="Z502" s="10">
        <f t="shared" si="65"/>
        <v>0</v>
      </c>
      <c r="AA502" s="10" t="s">
        <v>220</v>
      </c>
      <c r="AB502" s="22">
        <f t="shared" si="62"/>
        <v>102.97157368435734</v>
      </c>
      <c r="AC502" s="10" t="e">
        <f t="shared" si="61"/>
        <v>#REF!</v>
      </c>
      <c r="AD502" s="10">
        <f t="shared" si="56"/>
        <v>0</v>
      </c>
      <c r="AE502" s="10" t="e">
        <f t="shared" si="57"/>
        <v>#REF!</v>
      </c>
      <c r="AF502" s="17"/>
      <c r="AG502" s="18" t="e">
        <f t="shared" si="58"/>
        <v>#REF!</v>
      </c>
      <c r="AH502" s="10">
        <f t="shared" si="59"/>
        <v>0</v>
      </c>
      <c r="AI502" s="18" t="e">
        <f t="shared" si="60"/>
        <v>#REF!</v>
      </c>
    </row>
    <row r="503" spans="1:35" s="20" customFormat="1">
      <c r="A503" s="31"/>
      <c r="B503" s="31"/>
      <c r="C503" s="94"/>
      <c r="D503" s="94"/>
      <c r="E503" s="94"/>
      <c r="F503" s="149"/>
      <c r="G503" s="14">
        <v>2</v>
      </c>
      <c r="H503" s="15">
        <v>2030</v>
      </c>
      <c r="I503" s="200">
        <v>2030</v>
      </c>
      <c r="J503" s="200">
        <v>2030</v>
      </c>
      <c r="K503" s="24" t="e">
        <f>#REF!</f>
        <v>#REF!</v>
      </c>
      <c r="L503" s="17">
        <f t="shared" si="51"/>
        <v>0</v>
      </c>
      <c r="M503" s="10" t="e">
        <f t="shared" si="51"/>
        <v>#REF!</v>
      </c>
      <c r="N503" s="10">
        <f t="shared" si="51"/>
        <v>0</v>
      </c>
      <c r="O503" s="18" t="e">
        <f t="shared" si="52"/>
        <v>#REF!</v>
      </c>
      <c r="P503" s="19" t="e">
        <f t="shared" si="53"/>
        <v>#REF!</v>
      </c>
      <c r="Q503" s="20" t="e">
        <f>P503*#REF!</f>
        <v>#REF!</v>
      </c>
      <c r="R503" s="20" t="e">
        <f t="shared" si="54"/>
        <v>#REF!</v>
      </c>
      <c r="S503" s="20" t="e">
        <f>R503*#REF!</f>
        <v>#REF!</v>
      </c>
      <c r="T503" s="21" t="e">
        <f>R503*#REF!*#REF!</f>
        <v>#REF!</v>
      </c>
      <c r="U503" s="17"/>
      <c r="V503" s="10"/>
      <c r="W503" s="21" t="e">
        <f>#REF!</f>
        <v>#REF!</v>
      </c>
      <c r="X503" s="10"/>
      <c r="Y503" s="10">
        <f t="shared" si="65"/>
        <v>0</v>
      </c>
      <c r="Z503" s="10">
        <f t="shared" si="65"/>
        <v>0</v>
      </c>
      <c r="AA503" s="10" t="s">
        <v>220</v>
      </c>
      <c r="AB503" s="22">
        <f t="shared" si="62"/>
        <v>102.97157368435734</v>
      </c>
      <c r="AC503" s="10" t="e">
        <f t="shared" si="61"/>
        <v>#REF!</v>
      </c>
      <c r="AD503" s="10">
        <f t="shared" si="56"/>
        <v>0</v>
      </c>
      <c r="AE503" s="10" t="e">
        <f t="shared" si="57"/>
        <v>#REF!</v>
      </c>
      <c r="AF503" s="17"/>
      <c r="AG503" s="18" t="e">
        <f t="shared" si="58"/>
        <v>#REF!</v>
      </c>
      <c r="AH503" s="10">
        <f t="shared" si="59"/>
        <v>0</v>
      </c>
      <c r="AI503" s="18" t="e">
        <f t="shared" si="60"/>
        <v>#REF!</v>
      </c>
    </row>
    <row r="504" spans="1:35" s="20" customFormat="1">
      <c r="A504" s="31"/>
      <c r="B504" s="31"/>
      <c r="C504" s="94"/>
      <c r="D504" s="94"/>
      <c r="E504" s="94"/>
      <c r="F504" s="149"/>
      <c r="G504" s="14">
        <v>3</v>
      </c>
      <c r="H504" s="15">
        <v>2030</v>
      </c>
      <c r="I504" s="200">
        <v>2030</v>
      </c>
      <c r="J504" s="200">
        <v>2030</v>
      </c>
      <c r="K504" s="24" t="e">
        <f>#REF!</f>
        <v>#REF!</v>
      </c>
      <c r="L504" s="17">
        <f t="shared" si="51"/>
        <v>0</v>
      </c>
      <c r="M504" s="10" t="e">
        <f t="shared" si="51"/>
        <v>#REF!</v>
      </c>
      <c r="N504" s="10">
        <f t="shared" si="51"/>
        <v>0</v>
      </c>
      <c r="O504" s="18" t="e">
        <f t="shared" si="52"/>
        <v>#REF!</v>
      </c>
      <c r="P504" s="19" t="e">
        <f t="shared" si="53"/>
        <v>#REF!</v>
      </c>
      <c r="Q504" s="20" t="e">
        <f>P504*#REF!</f>
        <v>#REF!</v>
      </c>
      <c r="R504" s="20" t="e">
        <f t="shared" si="54"/>
        <v>#REF!</v>
      </c>
      <c r="S504" s="20" t="e">
        <f>R504*#REF!</f>
        <v>#REF!</v>
      </c>
      <c r="T504" s="21" t="e">
        <f>R504*#REF!*#REF!</f>
        <v>#REF!</v>
      </c>
      <c r="U504" s="17"/>
      <c r="V504" s="10"/>
      <c r="W504" s="21" t="e">
        <f>#REF!</f>
        <v>#REF!</v>
      </c>
      <c r="X504" s="10"/>
      <c r="Y504" s="10">
        <f t="shared" si="65"/>
        <v>0</v>
      </c>
      <c r="Z504" s="10">
        <f t="shared" si="65"/>
        <v>0</v>
      </c>
      <c r="AA504" s="10" t="s">
        <v>220</v>
      </c>
      <c r="AB504" s="22">
        <f t="shared" si="62"/>
        <v>102.97157368435734</v>
      </c>
      <c r="AC504" s="10" t="e">
        <f t="shared" si="61"/>
        <v>#REF!</v>
      </c>
      <c r="AD504" s="10">
        <f t="shared" si="56"/>
        <v>0</v>
      </c>
      <c r="AE504" s="10" t="e">
        <f t="shared" si="57"/>
        <v>#REF!</v>
      </c>
      <c r="AF504" s="17"/>
      <c r="AG504" s="18" t="e">
        <f t="shared" si="58"/>
        <v>#REF!</v>
      </c>
      <c r="AH504" s="10">
        <f t="shared" si="59"/>
        <v>0</v>
      </c>
      <c r="AI504" s="18" t="e">
        <f t="shared" si="60"/>
        <v>#REF!</v>
      </c>
    </row>
    <row r="505" spans="1:35" s="20" customFormat="1">
      <c r="A505" s="31"/>
      <c r="B505" s="31"/>
      <c r="C505" s="94"/>
      <c r="D505" s="94"/>
      <c r="E505" s="94"/>
      <c r="F505" s="149"/>
      <c r="G505" s="14">
        <v>4</v>
      </c>
      <c r="H505" s="15">
        <v>2030</v>
      </c>
      <c r="I505" s="200">
        <v>2030</v>
      </c>
      <c r="J505" s="200">
        <v>2031</v>
      </c>
      <c r="K505" s="24" t="e">
        <f>#REF!</f>
        <v>#REF!</v>
      </c>
      <c r="L505" s="17">
        <f t="shared" si="51"/>
        <v>0</v>
      </c>
      <c r="M505" s="10" t="e">
        <f t="shared" si="51"/>
        <v>#REF!</v>
      </c>
      <c r="N505" s="10">
        <f t="shared" si="51"/>
        <v>0</v>
      </c>
      <c r="O505" s="18" t="e">
        <f t="shared" si="52"/>
        <v>#REF!</v>
      </c>
      <c r="P505" s="19" t="e">
        <f t="shared" si="53"/>
        <v>#REF!</v>
      </c>
      <c r="Q505" s="20" t="e">
        <f>P505*#REF!</f>
        <v>#REF!</v>
      </c>
      <c r="R505" s="20" t="e">
        <f t="shared" si="54"/>
        <v>#REF!</v>
      </c>
      <c r="S505" s="20" t="e">
        <f>R505*#REF!</f>
        <v>#REF!</v>
      </c>
      <c r="T505" s="21" t="e">
        <f>R505*#REF!*#REF!</f>
        <v>#REF!</v>
      </c>
      <c r="U505" s="17"/>
      <c r="V505" s="10"/>
      <c r="W505" s="21" t="e">
        <f>#REF!</f>
        <v>#REF!</v>
      </c>
      <c r="X505" s="10"/>
      <c r="Y505" s="10">
        <f t="shared" si="65"/>
        <v>0</v>
      </c>
      <c r="Z505" s="10">
        <f t="shared" si="65"/>
        <v>0</v>
      </c>
      <c r="AA505" s="10" t="s">
        <v>220</v>
      </c>
      <c r="AB505" s="22">
        <f t="shared" si="62"/>
        <v>102.97157368435734</v>
      </c>
      <c r="AC505" s="10" t="e">
        <f t="shared" si="61"/>
        <v>#REF!</v>
      </c>
      <c r="AD505" s="10">
        <f t="shared" si="56"/>
        <v>0</v>
      </c>
      <c r="AE505" s="10" t="e">
        <f t="shared" si="57"/>
        <v>#REF!</v>
      </c>
      <c r="AF505" s="17"/>
      <c r="AG505" s="18" t="e">
        <f t="shared" si="58"/>
        <v>#REF!</v>
      </c>
      <c r="AH505" s="10">
        <f t="shared" si="59"/>
        <v>0</v>
      </c>
      <c r="AI505" s="18" t="e">
        <f t="shared" si="60"/>
        <v>#REF!</v>
      </c>
    </row>
    <row r="506" spans="1:35" s="20" customFormat="1">
      <c r="A506" s="31"/>
      <c r="B506" s="31"/>
      <c r="C506" s="94"/>
      <c r="D506" s="94"/>
      <c r="E506" s="94"/>
      <c r="F506" s="149"/>
      <c r="G506" s="14">
        <v>5</v>
      </c>
      <c r="H506" s="15">
        <v>2030</v>
      </c>
      <c r="I506" s="200">
        <v>2030</v>
      </c>
      <c r="J506" s="200">
        <v>2031</v>
      </c>
      <c r="K506" s="24" t="e">
        <f>#REF!</f>
        <v>#REF!</v>
      </c>
      <c r="L506" s="17">
        <f t="shared" ref="L506:N513" si="66">AF506</f>
        <v>0</v>
      </c>
      <c r="M506" s="10" t="e">
        <f t="shared" si="66"/>
        <v>#REF!</v>
      </c>
      <c r="N506" s="10">
        <f t="shared" si="66"/>
        <v>0</v>
      </c>
      <c r="O506" s="18" t="e">
        <f t="shared" ref="O506:O513" si="67">N506+M506</f>
        <v>#REF!</v>
      </c>
      <c r="P506" s="19" t="e">
        <f t="shared" ref="P506:P513" si="68">O506</f>
        <v>#REF!</v>
      </c>
      <c r="Q506" s="20" t="e">
        <f>P506*#REF!</f>
        <v>#REF!</v>
      </c>
      <c r="R506" s="20" t="e">
        <f t="shared" ref="R506:R513" si="69">U506+W506</f>
        <v>#REF!</v>
      </c>
      <c r="S506" s="20" t="e">
        <f>R506*#REF!</f>
        <v>#REF!</v>
      </c>
      <c r="T506" s="21" t="e">
        <f>R506*#REF!*#REF!</f>
        <v>#REF!</v>
      </c>
      <c r="U506" s="17"/>
      <c r="V506" s="10"/>
      <c r="W506" s="21" t="e">
        <f>#REF!</f>
        <v>#REF!</v>
      </c>
      <c r="X506" s="10"/>
      <c r="Y506" s="10">
        <f t="shared" ref="Y506:Z513" si="70">Y494*EXP(Y$20)</f>
        <v>0</v>
      </c>
      <c r="Z506" s="10">
        <f t="shared" si="70"/>
        <v>0</v>
      </c>
      <c r="AA506" s="10" t="s">
        <v>220</v>
      </c>
      <c r="AB506" s="22">
        <f t="shared" si="62"/>
        <v>102.97157368435734</v>
      </c>
      <c r="AC506" s="10" t="e">
        <f t="shared" si="61"/>
        <v>#REF!</v>
      </c>
      <c r="AD506" s="10">
        <f t="shared" ref="AD506:AD513" si="71">AD494*EXP(AD$20)</f>
        <v>0</v>
      </c>
      <c r="AE506" s="10" t="e">
        <f t="shared" ref="AE506:AE513" si="72">AC506+AD506</f>
        <v>#REF!</v>
      </c>
      <c r="AF506" s="17"/>
      <c r="AG506" s="18" t="e">
        <f t="shared" ref="AG506:AG513" si="73">AE506</f>
        <v>#REF!</v>
      </c>
      <c r="AH506" s="10">
        <f t="shared" ref="AH506:AH513" si="74">X506</f>
        <v>0</v>
      </c>
      <c r="AI506" s="18" t="e">
        <f t="shared" ref="AI506:AI511" si="75">AH506+AG506</f>
        <v>#REF!</v>
      </c>
    </row>
    <row r="507" spans="1:35" s="20" customFormat="1">
      <c r="A507" s="31"/>
      <c r="B507" s="31"/>
      <c r="C507" s="94"/>
      <c r="D507" s="94"/>
      <c r="E507" s="94"/>
      <c r="F507" s="149"/>
      <c r="G507" s="14">
        <v>6</v>
      </c>
      <c r="H507" s="15">
        <v>2030</v>
      </c>
      <c r="I507" s="200">
        <v>2030</v>
      </c>
      <c r="J507" s="200">
        <v>2031</v>
      </c>
      <c r="K507" s="24" t="e">
        <f>#REF!</f>
        <v>#REF!</v>
      </c>
      <c r="L507" s="17">
        <f t="shared" si="66"/>
        <v>0</v>
      </c>
      <c r="M507" s="10" t="e">
        <f t="shared" si="66"/>
        <v>#REF!</v>
      </c>
      <c r="N507" s="10">
        <f t="shared" si="66"/>
        <v>0</v>
      </c>
      <c r="O507" s="18" t="e">
        <f t="shared" si="67"/>
        <v>#REF!</v>
      </c>
      <c r="P507" s="19" t="e">
        <f t="shared" si="68"/>
        <v>#REF!</v>
      </c>
      <c r="Q507" s="20" t="e">
        <f>P507*#REF!</f>
        <v>#REF!</v>
      </c>
      <c r="R507" s="20" t="e">
        <f t="shared" si="69"/>
        <v>#REF!</v>
      </c>
      <c r="S507" s="20" t="e">
        <f>R507*#REF!</f>
        <v>#REF!</v>
      </c>
      <c r="T507" s="21" t="e">
        <f>R507*#REF!*#REF!</f>
        <v>#REF!</v>
      </c>
      <c r="U507" s="17"/>
      <c r="V507" s="10"/>
      <c r="W507" s="21" t="e">
        <f>#REF!</f>
        <v>#REF!</v>
      </c>
      <c r="X507" s="10"/>
      <c r="Y507" s="10">
        <f t="shared" si="70"/>
        <v>0</v>
      </c>
      <c r="Z507" s="10">
        <f t="shared" si="70"/>
        <v>0</v>
      </c>
      <c r="AA507" s="10" t="s">
        <v>220</v>
      </c>
      <c r="AB507" s="22">
        <f t="shared" si="62"/>
        <v>102.97157368435734</v>
      </c>
      <c r="AC507" s="10" t="e">
        <f t="shared" ref="AC507:AC513" si="76">W507*AB507</f>
        <v>#REF!</v>
      </c>
      <c r="AD507" s="10">
        <f t="shared" si="71"/>
        <v>0</v>
      </c>
      <c r="AE507" s="10" t="e">
        <f t="shared" si="72"/>
        <v>#REF!</v>
      </c>
      <c r="AF507" s="17"/>
      <c r="AG507" s="18" t="e">
        <f t="shared" si="73"/>
        <v>#REF!</v>
      </c>
      <c r="AH507" s="10">
        <f t="shared" si="74"/>
        <v>0</v>
      </c>
      <c r="AI507" s="18" t="e">
        <f t="shared" si="75"/>
        <v>#REF!</v>
      </c>
    </row>
    <row r="508" spans="1:35" s="20" customFormat="1">
      <c r="A508" s="31"/>
      <c r="B508" s="31"/>
      <c r="C508" s="94"/>
      <c r="D508" s="94"/>
      <c r="E508" s="94"/>
      <c r="F508" s="149"/>
      <c r="G508" s="14">
        <v>7</v>
      </c>
      <c r="H508" s="15">
        <v>2030</v>
      </c>
      <c r="I508" s="200">
        <v>2031</v>
      </c>
      <c r="J508" s="200">
        <v>2031</v>
      </c>
      <c r="K508" s="24" t="e">
        <f>#REF!</f>
        <v>#REF!</v>
      </c>
      <c r="L508" s="17">
        <f t="shared" si="66"/>
        <v>0</v>
      </c>
      <c r="M508" s="10" t="e">
        <f t="shared" si="66"/>
        <v>#REF!</v>
      </c>
      <c r="N508" s="10">
        <f t="shared" si="66"/>
        <v>0</v>
      </c>
      <c r="O508" s="18" t="e">
        <f t="shared" si="67"/>
        <v>#REF!</v>
      </c>
      <c r="P508" s="19" t="e">
        <f t="shared" si="68"/>
        <v>#REF!</v>
      </c>
      <c r="Q508" s="20" t="e">
        <f>P508*#REF!</f>
        <v>#REF!</v>
      </c>
      <c r="R508" s="20" t="e">
        <f t="shared" si="69"/>
        <v>#REF!</v>
      </c>
      <c r="S508" s="20" t="e">
        <f>R508*#REF!</f>
        <v>#REF!</v>
      </c>
      <c r="T508" s="21" t="e">
        <f>R508*#REF!*#REF!</f>
        <v>#REF!</v>
      </c>
      <c r="U508" s="17"/>
      <c r="V508" s="10"/>
      <c r="W508" s="21" t="e">
        <f>#REF!</f>
        <v>#REF!</v>
      </c>
      <c r="X508" s="10"/>
      <c r="Y508" s="10">
        <f t="shared" si="70"/>
        <v>0</v>
      </c>
      <c r="Z508" s="10">
        <f t="shared" si="70"/>
        <v>0</v>
      </c>
      <c r="AA508" s="10" t="s">
        <v>220</v>
      </c>
      <c r="AB508" s="22">
        <f t="shared" si="62"/>
        <v>102.97157368435734</v>
      </c>
      <c r="AC508" s="10" t="e">
        <f t="shared" si="76"/>
        <v>#REF!</v>
      </c>
      <c r="AD508" s="10">
        <f t="shared" si="71"/>
        <v>0</v>
      </c>
      <c r="AE508" s="10" t="e">
        <f t="shared" si="72"/>
        <v>#REF!</v>
      </c>
      <c r="AF508" s="17"/>
      <c r="AG508" s="18" t="e">
        <f t="shared" si="73"/>
        <v>#REF!</v>
      </c>
      <c r="AH508" s="10">
        <f t="shared" si="74"/>
        <v>0</v>
      </c>
      <c r="AI508" s="18" t="e">
        <f t="shared" si="75"/>
        <v>#REF!</v>
      </c>
    </row>
    <row r="509" spans="1:35" s="20" customFormat="1">
      <c r="A509" s="31"/>
      <c r="B509" s="31"/>
      <c r="C509" s="94"/>
      <c r="D509" s="94"/>
      <c r="E509" s="94"/>
      <c r="F509" s="149"/>
      <c r="G509" s="14">
        <v>8</v>
      </c>
      <c r="H509" s="15">
        <v>2030</v>
      </c>
      <c r="I509" s="200">
        <v>2031</v>
      </c>
      <c r="J509" s="200">
        <v>2031</v>
      </c>
      <c r="K509" s="24" t="e">
        <f>#REF!</f>
        <v>#REF!</v>
      </c>
      <c r="L509" s="17">
        <f t="shared" si="66"/>
        <v>0</v>
      </c>
      <c r="M509" s="10" t="e">
        <f t="shared" si="66"/>
        <v>#REF!</v>
      </c>
      <c r="N509" s="10">
        <f t="shared" si="66"/>
        <v>0</v>
      </c>
      <c r="O509" s="18" t="e">
        <f t="shared" si="67"/>
        <v>#REF!</v>
      </c>
      <c r="P509" s="19" t="e">
        <f t="shared" si="68"/>
        <v>#REF!</v>
      </c>
      <c r="Q509" s="20" t="e">
        <f>P509*#REF!</f>
        <v>#REF!</v>
      </c>
      <c r="R509" s="20" t="e">
        <f t="shared" si="69"/>
        <v>#REF!</v>
      </c>
      <c r="S509" s="20" t="e">
        <f>R509*#REF!</f>
        <v>#REF!</v>
      </c>
      <c r="T509" s="21" t="e">
        <f>R509*#REF!*#REF!</f>
        <v>#REF!</v>
      </c>
      <c r="U509" s="17"/>
      <c r="V509" s="10"/>
      <c r="W509" s="21" t="e">
        <f>#REF!</f>
        <v>#REF!</v>
      </c>
      <c r="X509" s="10"/>
      <c r="Y509" s="10">
        <f t="shared" si="70"/>
        <v>0</v>
      </c>
      <c r="Z509" s="10">
        <f t="shared" si="70"/>
        <v>0</v>
      </c>
      <c r="AA509" s="10" t="s">
        <v>220</v>
      </c>
      <c r="AB509" s="22">
        <f t="shared" si="62"/>
        <v>102.97157368435734</v>
      </c>
      <c r="AC509" s="10" t="e">
        <f t="shared" si="76"/>
        <v>#REF!</v>
      </c>
      <c r="AD509" s="10">
        <f t="shared" si="71"/>
        <v>0</v>
      </c>
      <c r="AE509" s="10" t="e">
        <f t="shared" si="72"/>
        <v>#REF!</v>
      </c>
      <c r="AF509" s="17"/>
      <c r="AG509" s="18" t="e">
        <f t="shared" si="73"/>
        <v>#REF!</v>
      </c>
      <c r="AH509" s="10">
        <f t="shared" si="74"/>
        <v>0</v>
      </c>
      <c r="AI509" s="18" t="e">
        <f t="shared" si="75"/>
        <v>#REF!</v>
      </c>
    </row>
    <row r="510" spans="1:35" s="20" customFormat="1">
      <c r="A510" s="31"/>
      <c r="B510" s="31"/>
      <c r="C510" s="94"/>
      <c r="D510" s="94"/>
      <c r="E510" s="94"/>
      <c r="F510" s="149"/>
      <c r="G510" s="14">
        <v>9</v>
      </c>
      <c r="H510" s="15">
        <v>2030</v>
      </c>
      <c r="I510" s="200">
        <v>2031</v>
      </c>
      <c r="J510" s="200">
        <v>2031</v>
      </c>
      <c r="K510" s="24" t="e">
        <f>#REF!</f>
        <v>#REF!</v>
      </c>
      <c r="L510" s="17">
        <f t="shared" si="66"/>
        <v>0</v>
      </c>
      <c r="M510" s="10" t="e">
        <f t="shared" si="66"/>
        <v>#REF!</v>
      </c>
      <c r="N510" s="10">
        <f t="shared" si="66"/>
        <v>0</v>
      </c>
      <c r="O510" s="18" t="e">
        <f t="shared" si="67"/>
        <v>#REF!</v>
      </c>
      <c r="P510" s="19" t="e">
        <f t="shared" si="68"/>
        <v>#REF!</v>
      </c>
      <c r="Q510" s="20" t="e">
        <f>P510*#REF!</f>
        <v>#REF!</v>
      </c>
      <c r="R510" s="20" t="e">
        <f t="shared" si="69"/>
        <v>#REF!</v>
      </c>
      <c r="S510" s="20" t="e">
        <f>R510*#REF!</f>
        <v>#REF!</v>
      </c>
      <c r="T510" s="21" t="e">
        <f>R510*#REF!*#REF!</f>
        <v>#REF!</v>
      </c>
      <c r="U510" s="17"/>
      <c r="V510" s="10"/>
      <c r="W510" s="21" t="e">
        <f>#REF!</f>
        <v>#REF!</v>
      </c>
      <c r="X510" s="10"/>
      <c r="Y510" s="10">
        <f t="shared" si="70"/>
        <v>0</v>
      </c>
      <c r="Z510" s="10">
        <f t="shared" si="70"/>
        <v>0</v>
      </c>
      <c r="AA510" s="10" t="s">
        <v>220</v>
      </c>
      <c r="AB510" s="22">
        <f t="shared" si="62"/>
        <v>102.97157368435734</v>
      </c>
      <c r="AC510" s="10" t="e">
        <f t="shared" si="76"/>
        <v>#REF!</v>
      </c>
      <c r="AD510" s="10">
        <f t="shared" si="71"/>
        <v>0</v>
      </c>
      <c r="AE510" s="10" t="e">
        <f t="shared" si="72"/>
        <v>#REF!</v>
      </c>
      <c r="AF510" s="17"/>
      <c r="AG510" s="18" t="e">
        <f t="shared" si="73"/>
        <v>#REF!</v>
      </c>
      <c r="AH510" s="10">
        <f t="shared" si="74"/>
        <v>0</v>
      </c>
      <c r="AI510" s="18" t="e">
        <f t="shared" si="75"/>
        <v>#REF!</v>
      </c>
    </row>
    <row r="511" spans="1:35" s="20" customFormat="1">
      <c r="A511" s="31"/>
      <c r="B511" s="31"/>
      <c r="C511" s="94"/>
      <c r="D511" s="94"/>
      <c r="E511" s="94"/>
      <c r="F511" s="149"/>
      <c r="G511" s="14">
        <v>10</v>
      </c>
      <c r="H511" s="15">
        <v>2030</v>
      </c>
      <c r="I511" s="200">
        <v>2031</v>
      </c>
      <c r="J511" s="200">
        <v>2031</v>
      </c>
      <c r="K511" s="24" t="e">
        <f>#REF!</f>
        <v>#REF!</v>
      </c>
      <c r="L511" s="17">
        <f t="shared" si="66"/>
        <v>0</v>
      </c>
      <c r="M511" s="10" t="e">
        <f t="shared" si="66"/>
        <v>#REF!</v>
      </c>
      <c r="N511" s="10">
        <f t="shared" si="66"/>
        <v>0</v>
      </c>
      <c r="O511" s="18" t="e">
        <f t="shared" si="67"/>
        <v>#REF!</v>
      </c>
      <c r="P511" s="19" t="e">
        <f t="shared" si="68"/>
        <v>#REF!</v>
      </c>
      <c r="Q511" s="20" t="e">
        <f>P511*#REF!</f>
        <v>#REF!</v>
      </c>
      <c r="R511" s="20" t="e">
        <f t="shared" si="69"/>
        <v>#REF!</v>
      </c>
      <c r="S511" s="20" t="e">
        <f>R511*#REF!</f>
        <v>#REF!</v>
      </c>
      <c r="T511" s="21" t="e">
        <f>R511*#REF!*#REF!</f>
        <v>#REF!</v>
      </c>
      <c r="U511" s="17"/>
      <c r="V511" s="10"/>
      <c r="W511" s="21" t="e">
        <f>#REF!</f>
        <v>#REF!</v>
      </c>
      <c r="X511" s="10"/>
      <c r="Y511" s="10">
        <f t="shared" si="70"/>
        <v>0</v>
      </c>
      <c r="Z511" s="10">
        <f t="shared" si="70"/>
        <v>0</v>
      </c>
      <c r="AA511" s="10" t="s">
        <v>220</v>
      </c>
      <c r="AB511" s="22">
        <f t="shared" si="62"/>
        <v>102.97157368435734</v>
      </c>
      <c r="AC511" s="10" t="e">
        <f t="shared" si="76"/>
        <v>#REF!</v>
      </c>
      <c r="AD511" s="10">
        <f t="shared" si="71"/>
        <v>0</v>
      </c>
      <c r="AE511" s="10" t="e">
        <f t="shared" si="72"/>
        <v>#REF!</v>
      </c>
      <c r="AF511" s="17"/>
      <c r="AG511" s="18" t="e">
        <f t="shared" si="73"/>
        <v>#REF!</v>
      </c>
      <c r="AH511" s="10">
        <f t="shared" si="74"/>
        <v>0</v>
      </c>
      <c r="AI511" s="18" t="e">
        <f t="shared" si="75"/>
        <v>#REF!</v>
      </c>
    </row>
    <row r="512" spans="1:35" s="20" customFormat="1">
      <c r="A512" s="31"/>
      <c r="B512" s="31"/>
      <c r="C512" s="94"/>
      <c r="D512" s="94"/>
      <c r="E512" s="94"/>
      <c r="F512" s="149"/>
      <c r="G512" s="14">
        <v>11</v>
      </c>
      <c r="H512" s="15">
        <v>2030</v>
      </c>
      <c r="I512" s="200">
        <v>2031</v>
      </c>
      <c r="J512" s="200">
        <v>2031</v>
      </c>
      <c r="K512" s="24" t="e">
        <f>#REF!</f>
        <v>#REF!</v>
      </c>
      <c r="L512" s="17">
        <f t="shared" si="66"/>
        <v>0</v>
      </c>
      <c r="M512" s="10" t="e">
        <f t="shared" si="66"/>
        <v>#REF!</v>
      </c>
      <c r="N512" s="10">
        <f t="shared" si="66"/>
        <v>0</v>
      </c>
      <c r="O512" s="18" t="e">
        <f t="shared" si="67"/>
        <v>#REF!</v>
      </c>
      <c r="P512" s="19" t="e">
        <f t="shared" si="68"/>
        <v>#REF!</v>
      </c>
      <c r="Q512" s="20" t="e">
        <f>P512*#REF!</f>
        <v>#REF!</v>
      </c>
      <c r="R512" s="20" t="e">
        <f t="shared" si="69"/>
        <v>#REF!</v>
      </c>
      <c r="S512" s="20" t="e">
        <f>R512*#REF!</f>
        <v>#REF!</v>
      </c>
      <c r="T512" s="21" t="e">
        <f>R512*#REF!*#REF!</f>
        <v>#REF!</v>
      </c>
      <c r="U512" s="17"/>
      <c r="V512" s="10"/>
      <c r="W512" s="21" t="e">
        <f>#REF!</f>
        <v>#REF!</v>
      </c>
      <c r="X512" s="10"/>
      <c r="Y512" s="10">
        <f t="shared" si="70"/>
        <v>0</v>
      </c>
      <c r="Z512" s="10">
        <f t="shared" si="70"/>
        <v>0</v>
      </c>
      <c r="AA512" s="10" t="s">
        <v>220</v>
      </c>
      <c r="AB512" s="22">
        <f t="shared" si="62"/>
        <v>102.97157368435734</v>
      </c>
      <c r="AC512" s="10" t="e">
        <f t="shared" si="76"/>
        <v>#REF!</v>
      </c>
      <c r="AD512" s="10">
        <f t="shared" si="71"/>
        <v>0</v>
      </c>
      <c r="AE512" s="10" t="e">
        <f t="shared" si="72"/>
        <v>#REF!</v>
      </c>
      <c r="AF512" s="17"/>
      <c r="AG512" s="18" t="e">
        <f t="shared" si="73"/>
        <v>#REF!</v>
      </c>
      <c r="AH512" s="10">
        <f t="shared" si="74"/>
        <v>0</v>
      </c>
      <c r="AI512" s="18" t="e">
        <f>AH512+AG512</f>
        <v>#REF!</v>
      </c>
    </row>
    <row r="513" spans="1:35" s="20" customFormat="1">
      <c r="A513" s="31"/>
      <c r="B513" s="31"/>
      <c r="C513" s="94"/>
      <c r="D513" s="94"/>
      <c r="E513" s="94"/>
      <c r="F513" s="149"/>
      <c r="G513" s="14">
        <v>12</v>
      </c>
      <c r="H513" s="15">
        <v>2030</v>
      </c>
      <c r="I513" s="200">
        <v>2031</v>
      </c>
      <c r="J513" s="200">
        <v>2031</v>
      </c>
      <c r="K513" s="24" t="e">
        <f>#REF!</f>
        <v>#REF!</v>
      </c>
      <c r="L513" s="17">
        <f t="shared" si="66"/>
        <v>0</v>
      </c>
      <c r="M513" s="10" t="e">
        <f t="shared" si="66"/>
        <v>#REF!</v>
      </c>
      <c r="N513" s="10">
        <f t="shared" si="66"/>
        <v>0</v>
      </c>
      <c r="O513" s="18" t="e">
        <f t="shared" si="67"/>
        <v>#REF!</v>
      </c>
      <c r="P513" s="19" t="e">
        <f t="shared" si="68"/>
        <v>#REF!</v>
      </c>
      <c r="Q513" s="20" t="e">
        <f>P513*#REF!</f>
        <v>#REF!</v>
      </c>
      <c r="R513" s="20" t="e">
        <f t="shared" si="69"/>
        <v>#REF!</v>
      </c>
      <c r="S513" s="20" t="e">
        <f>R513*#REF!</f>
        <v>#REF!</v>
      </c>
      <c r="T513" s="21" t="e">
        <f>R513*#REF!*#REF!</f>
        <v>#REF!</v>
      </c>
      <c r="U513" s="17"/>
      <c r="V513" s="10"/>
      <c r="W513" s="21" t="e">
        <f>#REF!</f>
        <v>#REF!</v>
      </c>
      <c r="X513" s="10"/>
      <c r="Y513" s="10">
        <f t="shared" si="70"/>
        <v>0</v>
      </c>
      <c r="Z513" s="10">
        <f t="shared" si="70"/>
        <v>0</v>
      </c>
      <c r="AA513" s="10" t="s">
        <v>220</v>
      </c>
      <c r="AB513" s="22">
        <f t="shared" si="62"/>
        <v>102.97157368435734</v>
      </c>
      <c r="AC513" s="10" t="e">
        <f t="shared" si="76"/>
        <v>#REF!</v>
      </c>
      <c r="AD513" s="10">
        <f t="shared" si="71"/>
        <v>0</v>
      </c>
      <c r="AE513" s="10" t="e">
        <f t="shared" si="72"/>
        <v>#REF!</v>
      </c>
      <c r="AF513" s="17"/>
      <c r="AG513" s="18" t="e">
        <f t="shared" si="73"/>
        <v>#REF!</v>
      </c>
      <c r="AH513" s="10">
        <f t="shared" si="74"/>
        <v>0</v>
      </c>
      <c r="AI513" s="18" t="e">
        <f>AH513+AG513</f>
        <v>#REF!</v>
      </c>
    </row>
    <row r="514" spans="1:35">
      <c r="AF514" s="149"/>
      <c r="AG514" s="149"/>
      <c r="AH514" s="149"/>
      <c r="AI514" s="149"/>
    </row>
    <row r="515" spans="1:35">
      <c r="AF515" s="149"/>
      <c r="AG515" s="149"/>
      <c r="AH515" s="149"/>
      <c r="AI515" s="149"/>
    </row>
    <row r="516" spans="1:35">
      <c r="AF516" s="149"/>
      <c r="AG516" s="149"/>
      <c r="AH516" s="149"/>
      <c r="AI516" s="149"/>
    </row>
    <row r="518" spans="1:35" hidden="1">
      <c r="G518" s="251" t="s">
        <v>186</v>
      </c>
      <c r="H518" s="251"/>
      <c r="I518" s="251"/>
      <c r="J518" s="251"/>
      <c r="K518" s="251"/>
      <c r="L518" s="251"/>
      <c r="M518" s="251"/>
      <c r="N518" s="251"/>
      <c r="O518" s="251"/>
      <c r="P518" s="251"/>
      <c r="Q518" s="251"/>
      <c r="R518" s="251"/>
      <c r="S518" s="251"/>
      <c r="T518" s="251"/>
      <c r="U518" s="251"/>
      <c r="V518" s="251"/>
      <c r="W518" s="251"/>
    </row>
    <row r="519" spans="1:35" hidden="1">
      <c r="G519" s="89" t="s">
        <v>424</v>
      </c>
      <c r="H519" s="94"/>
      <c r="I519" s="94"/>
      <c r="J519" s="94"/>
      <c r="K519" s="94"/>
      <c r="L519" s="94"/>
      <c r="M519" s="94"/>
      <c r="N519" s="94"/>
      <c r="O519" s="94"/>
      <c r="Q519" s="89"/>
      <c r="R519" s="89"/>
      <c r="S519" s="89"/>
      <c r="T519" s="89"/>
      <c r="U519" s="89"/>
      <c r="V519" s="94"/>
      <c r="W519" s="94"/>
    </row>
    <row r="520" spans="1:35" hidden="1">
      <c r="G520" s="255">
        <v>1990</v>
      </c>
      <c r="H520" s="256"/>
      <c r="I520" s="256"/>
      <c r="J520" s="256"/>
      <c r="K520" s="256" t="s">
        <v>425</v>
      </c>
      <c r="L520" s="258">
        <f t="shared" ref="L520:AA536" si="77">SUMIF($I$22:$I$513,$G520,L$22:L$513)</f>
        <v>0</v>
      </c>
      <c r="M520" s="258">
        <f t="shared" si="77"/>
        <v>0</v>
      </c>
      <c r="N520" s="258">
        <f t="shared" si="77"/>
        <v>0</v>
      </c>
      <c r="O520" s="258">
        <f t="shared" si="77"/>
        <v>0</v>
      </c>
      <c r="P520" s="258">
        <f t="shared" si="77"/>
        <v>0</v>
      </c>
      <c r="Q520" s="258" t="e">
        <f t="shared" si="77"/>
        <v>#REF!</v>
      </c>
      <c r="R520" s="258">
        <f t="shared" si="77"/>
        <v>0</v>
      </c>
      <c r="S520" s="258" t="e">
        <f t="shared" si="77"/>
        <v>#REF!</v>
      </c>
      <c r="T520" s="258" t="e">
        <f t="shared" si="77"/>
        <v>#REF!</v>
      </c>
      <c r="U520" s="258">
        <f t="shared" si="77"/>
        <v>0</v>
      </c>
      <c r="V520" s="258">
        <f t="shared" si="77"/>
        <v>0</v>
      </c>
      <c r="W520" s="258">
        <f t="shared" si="77"/>
        <v>0</v>
      </c>
      <c r="X520" s="258">
        <f t="shared" si="77"/>
        <v>0</v>
      </c>
      <c r="Y520" s="274">
        <f>SUMIF($I$22:$I$513,$G520,Y$22:Y$513)/12</f>
        <v>0</v>
      </c>
      <c r="Z520" s="274">
        <f>SUMIF($I$22:$I$513,$G520,Z$22:Z$513)/12</f>
        <v>0</v>
      </c>
      <c r="AA520" s="258">
        <f t="shared" si="77"/>
        <v>0</v>
      </c>
      <c r="AB520" s="274">
        <f>SUMIF($I$22:$I$513,$G520,AB$22:AB$513)/12</f>
        <v>0</v>
      </c>
      <c r="AC520" s="258">
        <f t="shared" ref="AC520:AI535" si="78">SUMIF($I$22:$I$513,$G520,AC$22:AC$513)</f>
        <v>0</v>
      </c>
      <c r="AD520" s="258">
        <f t="shared" si="78"/>
        <v>0</v>
      </c>
      <c r="AE520" s="258">
        <f t="shared" si="78"/>
        <v>0</v>
      </c>
      <c r="AF520" s="258">
        <f t="shared" si="78"/>
        <v>0</v>
      </c>
      <c r="AG520" s="258">
        <f t="shared" si="78"/>
        <v>0</v>
      </c>
      <c r="AH520" s="258">
        <f t="shared" si="78"/>
        <v>0</v>
      </c>
      <c r="AI520" s="258">
        <f t="shared" si="78"/>
        <v>0</v>
      </c>
    </row>
    <row r="521" spans="1:35" hidden="1">
      <c r="G521" s="255">
        <v>1991</v>
      </c>
      <c r="H521" s="256"/>
      <c r="I521" s="256"/>
      <c r="J521" s="256"/>
      <c r="K521" s="256" t="s">
        <v>425</v>
      </c>
      <c r="L521" s="258">
        <f t="shared" si="77"/>
        <v>0</v>
      </c>
      <c r="M521" s="258">
        <f t="shared" si="77"/>
        <v>0</v>
      </c>
      <c r="N521" s="258">
        <f t="shared" si="77"/>
        <v>0</v>
      </c>
      <c r="O521" s="258">
        <f t="shared" si="77"/>
        <v>0</v>
      </c>
      <c r="P521" s="258">
        <f t="shared" si="77"/>
        <v>0</v>
      </c>
      <c r="Q521" s="258" t="e">
        <f t="shared" si="77"/>
        <v>#REF!</v>
      </c>
      <c r="R521" s="258">
        <f t="shared" si="77"/>
        <v>0</v>
      </c>
      <c r="S521" s="258" t="e">
        <f t="shared" si="77"/>
        <v>#REF!</v>
      </c>
      <c r="T521" s="258" t="e">
        <f t="shared" si="77"/>
        <v>#REF!</v>
      </c>
      <c r="U521" s="258">
        <f t="shared" si="77"/>
        <v>0</v>
      </c>
      <c r="V521" s="258">
        <f t="shared" si="77"/>
        <v>0</v>
      </c>
      <c r="W521" s="258">
        <f t="shared" si="77"/>
        <v>0</v>
      </c>
      <c r="X521" s="258">
        <f t="shared" si="77"/>
        <v>0</v>
      </c>
      <c r="Y521" s="274">
        <f t="shared" ref="Y521:Z552" si="79">SUMIF($I$22:$I$513,$G521,Y$22:Y$513)/12</f>
        <v>0</v>
      </c>
      <c r="Z521" s="274">
        <f t="shared" si="79"/>
        <v>0</v>
      </c>
      <c r="AA521" s="258">
        <f t="shared" si="77"/>
        <v>0</v>
      </c>
      <c r="AB521" s="274">
        <f t="shared" ref="AB521:AB584" si="80">SUMIF($I$22:$I$513,$G521,AB$22:AB$513)/12</f>
        <v>0</v>
      </c>
      <c r="AC521" s="258">
        <f t="shared" si="78"/>
        <v>0</v>
      </c>
      <c r="AD521" s="258">
        <f t="shared" si="78"/>
        <v>0</v>
      </c>
      <c r="AE521" s="258">
        <f t="shared" si="78"/>
        <v>0</v>
      </c>
      <c r="AF521" s="258">
        <f t="shared" si="78"/>
        <v>0</v>
      </c>
      <c r="AG521" s="258">
        <f t="shared" si="78"/>
        <v>0</v>
      </c>
      <c r="AH521" s="258">
        <f t="shared" si="78"/>
        <v>0</v>
      </c>
      <c r="AI521" s="258">
        <f t="shared" si="78"/>
        <v>0</v>
      </c>
    </row>
    <row r="522" spans="1:35" hidden="1">
      <c r="G522" s="255">
        <v>1992</v>
      </c>
      <c r="H522" s="256"/>
      <c r="I522" s="256"/>
      <c r="J522" s="256"/>
      <c r="K522" s="256" t="s">
        <v>425</v>
      </c>
      <c r="L522" s="258">
        <f t="shared" si="77"/>
        <v>0</v>
      </c>
      <c r="M522" s="258">
        <f t="shared" si="77"/>
        <v>0</v>
      </c>
      <c r="N522" s="258">
        <f t="shared" si="77"/>
        <v>0</v>
      </c>
      <c r="O522" s="258">
        <f t="shared" si="77"/>
        <v>0</v>
      </c>
      <c r="P522" s="258">
        <f t="shared" si="77"/>
        <v>0</v>
      </c>
      <c r="Q522" s="258" t="e">
        <f t="shared" si="77"/>
        <v>#REF!</v>
      </c>
      <c r="R522" s="258">
        <f t="shared" si="77"/>
        <v>0</v>
      </c>
      <c r="S522" s="258" t="e">
        <f t="shared" si="77"/>
        <v>#REF!</v>
      </c>
      <c r="T522" s="258" t="e">
        <f t="shared" si="77"/>
        <v>#REF!</v>
      </c>
      <c r="U522" s="258">
        <f t="shared" si="77"/>
        <v>0</v>
      </c>
      <c r="V522" s="258">
        <f t="shared" si="77"/>
        <v>0</v>
      </c>
      <c r="W522" s="258">
        <f t="shared" si="77"/>
        <v>0</v>
      </c>
      <c r="X522" s="258">
        <f t="shared" si="77"/>
        <v>0</v>
      </c>
      <c r="Y522" s="274">
        <f t="shared" si="79"/>
        <v>0</v>
      </c>
      <c r="Z522" s="274">
        <f t="shared" si="79"/>
        <v>0</v>
      </c>
      <c r="AA522" s="258">
        <f t="shared" si="77"/>
        <v>0</v>
      </c>
      <c r="AB522" s="274">
        <f t="shared" si="80"/>
        <v>0</v>
      </c>
      <c r="AC522" s="258">
        <f t="shared" si="78"/>
        <v>0</v>
      </c>
      <c r="AD522" s="258">
        <f t="shared" si="78"/>
        <v>0</v>
      </c>
      <c r="AE522" s="258">
        <f t="shared" si="78"/>
        <v>0</v>
      </c>
      <c r="AF522" s="258">
        <f t="shared" si="78"/>
        <v>0</v>
      </c>
      <c r="AG522" s="258">
        <f t="shared" si="78"/>
        <v>0</v>
      </c>
      <c r="AH522" s="258">
        <f t="shared" si="78"/>
        <v>0</v>
      </c>
      <c r="AI522" s="258">
        <f t="shared" si="78"/>
        <v>0</v>
      </c>
    </row>
    <row r="523" spans="1:35" hidden="1">
      <c r="G523" s="255">
        <v>1993</v>
      </c>
      <c r="H523" s="256"/>
      <c r="I523" s="256"/>
      <c r="J523" s="256"/>
      <c r="K523" s="256" t="s">
        <v>425</v>
      </c>
      <c r="L523" s="258">
        <f t="shared" si="77"/>
        <v>0</v>
      </c>
      <c r="M523" s="258">
        <f t="shared" si="77"/>
        <v>0</v>
      </c>
      <c r="N523" s="258">
        <f t="shared" si="77"/>
        <v>0</v>
      </c>
      <c r="O523" s="258">
        <f t="shared" si="77"/>
        <v>0</v>
      </c>
      <c r="P523" s="258">
        <f t="shared" si="77"/>
        <v>0</v>
      </c>
      <c r="Q523" s="258">
        <f t="shared" si="77"/>
        <v>0</v>
      </c>
      <c r="R523" s="258">
        <f t="shared" si="77"/>
        <v>0</v>
      </c>
      <c r="S523" s="258">
        <f t="shared" si="77"/>
        <v>0</v>
      </c>
      <c r="T523" s="258">
        <f t="shared" si="77"/>
        <v>0</v>
      </c>
      <c r="U523" s="258">
        <f t="shared" si="77"/>
        <v>0</v>
      </c>
      <c r="V523" s="258">
        <f t="shared" si="77"/>
        <v>0</v>
      </c>
      <c r="W523" s="258">
        <f t="shared" si="77"/>
        <v>0</v>
      </c>
      <c r="X523" s="258">
        <f t="shared" si="77"/>
        <v>0</v>
      </c>
      <c r="Y523" s="274">
        <f t="shared" si="79"/>
        <v>0</v>
      </c>
      <c r="Z523" s="274">
        <f t="shared" si="79"/>
        <v>0</v>
      </c>
      <c r="AA523" s="258">
        <f t="shared" si="77"/>
        <v>0</v>
      </c>
      <c r="AB523" s="274">
        <f t="shared" si="80"/>
        <v>0</v>
      </c>
      <c r="AC523" s="258">
        <f t="shared" si="78"/>
        <v>0</v>
      </c>
      <c r="AD523" s="258">
        <f t="shared" si="78"/>
        <v>0</v>
      </c>
      <c r="AE523" s="258">
        <f t="shared" si="78"/>
        <v>0</v>
      </c>
      <c r="AF523" s="258">
        <f t="shared" si="78"/>
        <v>0</v>
      </c>
      <c r="AG523" s="258">
        <f t="shared" si="78"/>
        <v>0</v>
      </c>
      <c r="AH523" s="258">
        <f t="shared" si="78"/>
        <v>0</v>
      </c>
      <c r="AI523" s="258">
        <f t="shared" si="78"/>
        <v>0</v>
      </c>
    </row>
    <row r="524" spans="1:35" hidden="1">
      <c r="G524" s="255">
        <v>1994</v>
      </c>
      <c r="H524" s="256"/>
      <c r="I524" s="256"/>
      <c r="J524" s="256"/>
      <c r="K524" s="256" t="s">
        <v>425</v>
      </c>
      <c r="L524" s="258">
        <f t="shared" si="77"/>
        <v>0</v>
      </c>
      <c r="M524" s="258">
        <f t="shared" si="77"/>
        <v>0</v>
      </c>
      <c r="N524" s="258">
        <f t="shared" si="77"/>
        <v>0</v>
      </c>
      <c r="O524" s="258">
        <f t="shared" si="77"/>
        <v>0</v>
      </c>
      <c r="P524" s="258">
        <f t="shared" si="77"/>
        <v>0</v>
      </c>
      <c r="Q524" s="258">
        <f t="shared" si="77"/>
        <v>0</v>
      </c>
      <c r="R524" s="258">
        <f t="shared" si="77"/>
        <v>0</v>
      </c>
      <c r="S524" s="258">
        <f t="shared" si="77"/>
        <v>0</v>
      </c>
      <c r="T524" s="258">
        <f t="shared" si="77"/>
        <v>0</v>
      </c>
      <c r="U524" s="258">
        <f t="shared" si="77"/>
        <v>0</v>
      </c>
      <c r="V524" s="258">
        <f t="shared" si="77"/>
        <v>0</v>
      </c>
      <c r="W524" s="258">
        <f t="shared" si="77"/>
        <v>0</v>
      </c>
      <c r="X524" s="258">
        <f t="shared" si="77"/>
        <v>0</v>
      </c>
      <c r="Y524" s="274">
        <f t="shared" si="79"/>
        <v>0</v>
      </c>
      <c r="Z524" s="274">
        <f t="shared" si="79"/>
        <v>0</v>
      </c>
      <c r="AA524" s="258">
        <f t="shared" si="77"/>
        <v>0</v>
      </c>
      <c r="AB524" s="274">
        <f t="shared" si="80"/>
        <v>0</v>
      </c>
      <c r="AC524" s="258">
        <f t="shared" si="78"/>
        <v>0</v>
      </c>
      <c r="AD524" s="258">
        <f t="shared" si="78"/>
        <v>0</v>
      </c>
      <c r="AE524" s="258">
        <f t="shared" si="78"/>
        <v>0</v>
      </c>
      <c r="AF524" s="258">
        <f t="shared" si="78"/>
        <v>0</v>
      </c>
      <c r="AG524" s="258">
        <f t="shared" si="78"/>
        <v>0</v>
      </c>
      <c r="AH524" s="258">
        <f t="shared" si="78"/>
        <v>0</v>
      </c>
      <c r="AI524" s="258">
        <f t="shared" si="78"/>
        <v>0</v>
      </c>
    </row>
    <row r="525" spans="1:35" hidden="1">
      <c r="G525" s="255">
        <v>1995</v>
      </c>
      <c r="H525" s="256"/>
      <c r="I525" s="256"/>
      <c r="J525" s="256"/>
      <c r="K525" s="256" t="s">
        <v>425</v>
      </c>
      <c r="L525" s="258">
        <f t="shared" si="77"/>
        <v>0</v>
      </c>
      <c r="M525" s="258">
        <f t="shared" si="77"/>
        <v>0</v>
      </c>
      <c r="N525" s="258">
        <f t="shared" si="77"/>
        <v>0</v>
      </c>
      <c r="O525" s="258">
        <f t="shared" si="77"/>
        <v>0</v>
      </c>
      <c r="P525" s="258">
        <f t="shared" si="77"/>
        <v>0</v>
      </c>
      <c r="Q525" s="258">
        <f t="shared" si="77"/>
        <v>0</v>
      </c>
      <c r="R525" s="258">
        <f t="shared" si="77"/>
        <v>0</v>
      </c>
      <c r="S525" s="258">
        <f t="shared" si="77"/>
        <v>0</v>
      </c>
      <c r="T525" s="258">
        <f t="shared" si="77"/>
        <v>0</v>
      </c>
      <c r="U525" s="258">
        <f t="shared" si="77"/>
        <v>0</v>
      </c>
      <c r="V525" s="258">
        <f t="shared" si="77"/>
        <v>0</v>
      </c>
      <c r="W525" s="258">
        <f t="shared" si="77"/>
        <v>0</v>
      </c>
      <c r="X525" s="258">
        <f t="shared" si="77"/>
        <v>0</v>
      </c>
      <c r="Y525" s="274">
        <f t="shared" si="79"/>
        <v>0</v>
      </c>
      <c r="Z525" s="274">
        <f t="shared" si="79"/>
        <v>0</v>
      </c>
      <c r="AA525" s="258">
        <f t="shared" si="77"/>
        <v>0</v>
      </c>
      <c r="AB525" s="274">
        <f t="shared" si="80"/>
        <v>0</v>
      </c>
      <c r="AC525" s="258">
        <f t="shared" si="78"/>
        <v>0</v>
      </c>
      <c r="AD525" s="258">
        <f t="shared" si="78"/>
        <v>0</v>
      </c>
      <c r="AE525" s="258">
        <f t="shared" si="78"/>
        <v>0</v>
      </c>
      <c r="AF525" s="258">
        <f t="shared" si="78"/>
        <v>0</v>
      </c>
      <c r="AG525" s="258">
        <f t="shared" si="78"/>
        <v>0</v>
      </c>
      <c r="AH525" s="258">
        <f t="shared" si="78"/>
        <v>0</v>
      </c>
      <c r="AI525" s="258">
        <f t="shared" si="78"/>
        <v>0</v>
      </c>
    </row>
    <row r="526" spans="1:35" hidden="1">
      <c r="G526" s="255">
        <v>1996</v>
      </c>
      <c r="H526" s="256"/>
      <c r="I526" s="256"/>
      <c r="J526" s="256"/>
      <c r="K526" s="256" t="s">
        <v>425</v>
      </c>
      <c r="L526" s="258">
        <f t="shared" si="77"/>
        <v>0</v>
      </c>
      <c r="M526" s="258">
        <f t="shared" si="77"/>
        <v>0</v>
      </c>
      <c r="N526" s="258">
        <f t="shared" si="77"/>
        <v>0</v>
      </c>
      <c r="O526" s="258">
        <f t="shared" si="77"/>
        <v>0</v>
      </c>
      <c r="P526" s="258">
        <f t="shared" si="77"/>
        <v>0</v>
      </c>
      <c r="Q526" s="258">
        <f t="shared" si="77"/>
        <v>0</v>
      </c>
      <c r="R526" s="258">
        <f t="shared" si="77"/>
        <v>0</v>
      </c>
      <c r="S526" s="258">
        <f t="shared" si="77"/>
        <v>0</v>
      </c>
      <c r="T526" s="258">
        <f t="shared" si="77"/>
        <v>0</v>
      </c>
      <c r="U526" s="258">
        <f t="shared" si="77"/>
        <v>0</v>
      </c>
      <c r="V526" s="258">
        <f t="shared" si="77"/>
        <v>0</v>
      </c>
      <c r="W526" s="258">
        <f t="shared" si="77"/>
        <v>0</v>
      </c>
      <c r="X526" s="258">
        <f t="shared" si="77"/>
        <v>0</v>
      </c>
      <c r="Y526" s="274">
        <f t="shared" si="79"/>
        <v>0</v>
      </c>
      <c r="Z526" s="274">
        <f t="shared" si="79"/>
        <v>0</v>
      </c>
      <c r="AA526" s="258">
        <f t="shared" si="77"/>
        <v>0</v>
      </c>
      <c r="AB526" s="274">
        <f t="shared" si="80"/>
        <v>0</v>
      </c>
      <c r="AC526" s="258">
        <f t="shared" si="78"/>
        <v>0</v>
      </c>
      <c r="AD526" s="258">
        <f t="shared" si="78"/>
        <v>0</v>
      </c>
      <c r="AE526" s="258">
        <f t="shared" si="78"/>
        <v>0</v>
      </c>
      <c r="AF526" s="258">
        <f t="shared" si="78"/>
        <v>0</v>
      </c>
      <c r="AG526" s="258">
        <f t="shared" si="78"/>
        <v>0</v>
      </c>
      <c r="AH526" s="258">
        <f t="shared" si="78"/>
        <v>0</v>
      </c>
      <c r="AI526" s="258">
        <f t="shared" si="78"/>
        <v>0</v>
      </c>
    </row>
    <row r="527" spans="1:35" hidden="1">
      <c r="G527" s="255">
        <v>1997</v>
      </c>
      <c r="H527" s="256"/>
      <c r="I527" s="256"/>
      <c r="J527" s="256"/>
      <c r="K527" s="256" t="s">
        <v>425</v>
      </c>
      <c r="L527" s="258">
        <f t="shared" si="77"/>
        <v>0</v>
      </c>
      <c r="M527" s="258">
        <f t="shared" si="77"/>
        <v>0</v>
      </c>
      <c r="N527" s="258">
        <f t="shared" si="77"/>
        <v>0</v>
      </c>
      <c r="O527" s="258">
        <f t="shared" si="77"/>
        <v>0</v>
      </c>
      <c r="P527" s="258">
        <f t="shared" si="77"/>
        <v>0</v>
      </c>
      <c r="Q527" s="258">
        <f t="shared" si="77"/>
        <v>0</v>
      </c>
      <c r="R527" s="258">
        <f t="shared" si="77"/>
        <v>0</v>
      </c>
      <c r="S527" s="258">
        <f t="shared" si="77"/>
        <v>0</v>
      </c>
      <c r="T527" s="258">
        <f t="shared" si="77"/>
        <v>0</v>
      </c>
      <c r="U527" s="258">
        <f t="shared" si="77"/>
        <v>0</v>
      </c>
      <c r="V527" s="258">
        <f t="shared" si="77"/>
        <v>0</v>
      </c>
      <c r="W527" s="258">
        <f t="shared" si="77"/>
        <v>0</v>
      </c>
      <c r="X527" s="258">
        <f t="shared" si="77"/>
        <v>0</v>
      </c>
      <c r="Y527" s="274">
        <f t="shared" si="79"/>
        <v>0</v>
      </c>
      <c r="Z527" s="274">
        <f t="shared" si="79"/>
        <v>0</v>
      </c>
      <c r="AA527" s="258">
        <f t="shared" si="77"/>
        <v>0</v>
      </c>
      <c r="AB527" s="274">
        <f t="shared" si="80"/>
        <v>0</v>
      </c>
      <c r="AC527" s="258">
        <f t="shared" si="78"/>
        <v>0</v>
      </c>
      <c r="AD527" s="258">
        <f t="shared" si="78"/>
        <v>0</v>
      </c>
      <c r="AE527" s="258">
        <f t="shared" si="78"/>
        <v>0</v>
      </c>
      <c r="AF527" s="258">
        <f t="shared" si="78"/>
        <v>0</v>
      </c>
      <c r="AG527" s="258">
        <f t="shared" si="78"/>
        <v>0</v>
      </c>
      <c r="AH527" s="258">
        <f t="shared" si="78"/>
        <v>0</v>
      </c>
      <c r="AI527" s="258">
        <f t="shared" si="78"/>
        <v>0</v>
      </c>
    </row>
    <row r="528" spans="1:35" hidden="1">
      <c r="G528" s="255">
        <v>1998</v>
      </c>
      <c r="H528" s="256"/>
      <c r="I528" s="256"/>
      <c r="J528" s="256"/>
      <c r="K528" s="256" t="s">
        <v>425</v>
      </c>
      <c r="L528" s="258">
        <f t="shared" si="77"/>
        <v>0</v>
      </c>
      <c r="M528" s="258">
        <f t="shared" si="77"/>
        <v>0</v>
      </c>
      <c r="N528" s="258">
        <f t="shared" si="77"/>
        <v>0</v>
      </c>
      <c r="O528" s="258">
        <f t="shared" si="77"/>
        <v>0</v>
      </c>
      <c r="P528" s="258">
        <f t="shared" si="77"/>
        <v>0</v>
      </c>
      <c r="Q528" s="258">
        <f t="shared" si="77"/>
        <v>0</v>
      </c>
      <c r="R528" s="258">
        <f t="shared" si="77"/>
        <v>0</v>
      </c>
      <c r="S528" s="258">
        <f t="shared" si="77"/>
        <v>0</v>
      </c>
      <c r="T528" s="258">
        <f t="shared" si="77"/>
        <v>0</v>
      </c>
      <c r="U528" s="258">
        <f t="shared" si="77"/>
        <v>0</v>
      </c>
      <c r="V528" s="258">
        <f t="shared" si="77"/>
        <v>0</v>
      </c>
      <c r="W528" s="258">
        <f t="shared" si="77"/>
        <v>0</v>
      </c>
      <c r="X528" s="258">
        <f t="shared" si="77"/>
        <v>0</v>
      </c>
      <c r="Y528" s="274">
        <f t="shared" si="79"/>
        <v>0</v>
      </c>
      <c r="Z528" s="274">
        <f t="shared" si="79"/>
        <v>0</v>
      </c>
      <c r="AA528" s="258">
        <f t="shared" si="77"/>
        <v>0</v>
      </c>
      <c r="AB528" s="274">
        <f t="shared" si="80"/>
        <v>0</v>
      </c>
      <c r="AC528" s="258">
        <f t="shared" si="78"/>
        <v>0</v>
      </c>
      <c r="AD528" s="258">
        <f t="shared" si="78"/>
        <v>0</v>
      </c>
      <c r="AE528" s="258">
        <f t="shared" si="78"/>
        <v>0</v>
      </c>
      <c r="AF528" s="258">
        <f t="shared" si="78"/>
        <v>0</v>
      </c>
      <c r="AG528" s="258">
        <f t="shared" si="78"/>
        <v>0</v>
      </c>
      <c r="AH528" s="258">
        <f t="shared" si="78"/>
        <v>0</v>
      </c>
      <c r="AI528" s="258">
        <f t="shared" si="78"/>
        <v>0</v>
      </c>
    </row>
    <row r="529" spans="1:35" hidden="1">
      <c r="A529" s="94"/>
      <c r="B529" s="94"/>
      <c r="F529" s="94"/>
      <c r="G529" s="255">
        <v>1999</v>
      </c>
      <c r="H529" s="256"/>
      <c r="I529" s="256"/>
      <c r="J529" s="256"/>
      <c r="K529" s="256" t="s">
        <v>425</v>
      </c>
      <c r="L529" s="258">
        <f t="shared" si="77"/>
        <v>0</v>
      </c>
      <c r="M529" s="258">
        <f t="shared" si="77"/>
        <v>0</v>
      </c>
      <c r="N529" s="258">
        <f t="shared" si="77"/>
        <v>0</v>
      </c>
      <c r="O529" s="258">
        <f t="shared" si="77"/>
        <v>0</v>
      </c>
      <c r="P529" s="258">
        <f t="shared" si="77"/>
        <v>0</v>
      </c>
      <c r="Q529" s="258">
        <f t="shared" si="77"/>
        <v>0</v>
      </c>
      <c r="R529" s="258">
        <f t="shared" si="77"/>
        <v>0</v>
      </c>
      <c r="S529" s="258">
        <f t="shared" si="77"/>
        <v>0</v>
      </c>
      <c r="T529" s="258">
        <f t="shared" si="77"/>
        <v>0</v>
      </c>
      <c r="U529" s="258">
        <f t="shared" si="77"/>
        <v>0</v>
      </c>
      <c r="V529" s="258">
        <f t="shared" si="77"/>
        <v>0</v>
      </c>
      <c r="W529" s="258">
        <f t="shared" si="77"/>
        <v>0</v>
      </c>
      <c r="X529" s="258">
        <f t="shared" si="77"/>
        <v>0</v>
      </c>
      <c r="Y529" s="274">
        <f t="shared" si="79"/>
        <v>0</v>
      </c>
      <c r="Z529" s="274">
        <f t="shared" si="79"/>
        <v>0</v>
      </c>
      <c r="AA529" s="258">
        <f t="shared" si="77"/>
        <v>0</v>
      </c>
      <c r="AB529" s="274">
        <f t="shared" si="80"/>
        <v>0</v>
      </c>
      <c r="AC529" s="258">
        <f t="shared" si="78"/>
        <v>0</v>
      </c>
      <c r="AD529" s="258">
        <f t="shared" si="78"/>
        <v>0</v>
      </c>
      <c r="AE529" s="258">
        <f t="shared" si="78"/>
        <v>0</v>
      </c>
      <c r="AF529" s="258">
        <f t="shared" si="78"/>
        <v>0</v>
      </c>
      <c r="AG529" s="258">
        <f t="shared" si="78"/>
        <v>0</v>
      </c>
      <c r="AH529" s="258">
        <f t="shared" si="78"/>
        <v>0</v>
      </c>
      <c r="AI529" s="258">
        <f t="shared" si="78"/>
        <v>0</v>
      </c>
    </row>
    <row r="530" spans="1:35" hidden="1">
      <c r="A530" s="94"/>
      <c r="B530" s="94"/>
      <c r="F530" s="94"/>
      <c r="G530" s="255">
        <v>2000</v>
      </c>
      <c r="H530" s="256"/>
      <c r="I530" s="256"/>
      <c r="J530" s="256"/>
      <c r="K530" s="256" t="s">
        <v>425</v>
      </c>
      <c r="L530" s="258">
        <f t="shared" si="77"/>
        <v>0</v>
      </c>
      <c r="M530" s="258">
        <f t="shared" si="77"/>
        <v>0</v>
      </c>
      <c r="N530" s="258">
        <f t="shared" si="77"/>
        <v>0</v>
      </c>
      <c r="O530" s="258">
        <f t="shared" si="77"/>
        <v>0</v>
      </c>
      <c r="P530" s="258">
        <f t="shared" si="77"/>
        <v>0</v>
      </c>
      <c r="Q530" s="258">
        <f t="shared" si="77"/>
        <v>0</v>
      </c>
      <c r="R530" s="258">
        <f t="shared" si="77"/>
        <v>0</v>
      </c>
      <c r="S530" s="258">
        <f t="shared" si="77"/>
        <v>0</v>
      </c>
      <c r="T530" s="258">
        <f t="shared" si="77"/>
        <v>0</v>
      </c>
      <c r="U530" s="258">
        <f t="shared" si="77"/>
        <v>0</v>
      </c>
      <c r="V530" s="258">
        <f t="shared" si="77"/>
        <v>0</v>
      </c>
      <c r="W530" s="258">
        <f t="shared" si="77"/>
        <v>0</v>
      </c>
      <c r="X530" s="258">
        <f t="shared" si="77"/>
        <v>0</v>
      </c>
      <c r="Y530" s="274">
        <f t="shared" si="79"/>
        <v>0</v>
      </c>
      <c r="Z530" s="274">
        <f t="shared" si="79"/>
        <v>0</v>
      </c>
      <c r="AA530" s="258">
        <f t="shared" si="77"/>
        <v>0</v>
      </c>
      <c r="AB530" s="274">
        <f t="shared" si="80"/>
        <v>0</v>
      </c>
      <c r="AC530" s="258">
        <f t="shared" si="78"/>
        <v>0</v>
      </c>
      <c r="AD530" s="258">
        <f t="shared" si="78"/>
        <v>0</v>
      </c>
      <c r="AE530" s="258">
        <f t="shared" si="78"/>
        <v>0</v>
      </c>
      <c r="AF530" s="258">
        <f t="shared" si="78"/>
        <v>0</v>
      </c>
      <c r="AG530" s="258">
        <f t="shared" si="78"/>
        <v>0</v>
      </c>
      <c r="AH530" s="258">
        <f t="shared" si="78"/>
        <v>0</v>
      </c>
      <c r="AI530" s="258">
        <f t="shared" si="78"/>
        <v>0</v>
      </c>
    </row>
    <row r="531" spans="1:35" hidden="1">
      <c r="A531" s="94"/>
      <c r="B531" s="94"/>
      <c r="F531" s="94"/>
      <c r="G531" s="255">
        <v>2001</v>
      </c>
      <c r="H531" s="256"/>
      <c r="I531" s="256"/>
      <c r="J531" s="256"/>
      <c r="K531" s="256" t="s">
        <v>425</v>
      </c>
      <c r="L531" s="258">
        <f t="shared" si="77"/>
        <v>0</v>
      </c>
      <c r="M531" s="258">
        <f t="shared" si="77"/>
        <v>0</v>
      </c>
      <c r="N531" s="258">
        <f t="shared" si="77"/>
        <v>0</v>
      </c>
      <c r="O531" s="258">
        <f t="shared" si="77"/>
        <v>0</v>
      </c>
      <c r="P531" s="258">
        <f t="shared" si="77"/>
        <v>0</v>
      </c>
      <c r="Q531" s="258">
        <f t="shared" si="77"/>
        <v>0</v>
      </c>
      <c r="R531" s="258">
        <f t="shared" si="77"/>
        <v>0</v>
      </c>
      <c r="S531" s="258">
        <f t="shared" si="77"/>
        <v>0</v>
      </c>
      <c r="T531" s="258">
        <f t="shared" si="77"/>
        <v>0</v>
      </c>
      <c r="U531" s="258">
        <f t="shared" si="77"/>
        <v>0</v>
      </c>
      <c r="V531" s="258">
        <f t="shared" si="77"/>
        <v>0</v>
      </c>
      <c r="W531" s="258">
        <f t="shared" si="77"/>
        <v>0</v>
      </c>
      <c r="X531" s="258">
        <f t="shared" si="77"/>
        <v>0</v>
      </c>
      <c r="Y531" s="274">
        <f t="shared" si="79"/>
        <v>0</v>
      </c>
      <c r="Z531" s="274">
        <f t="shared" si="79"/>
        <v>0</v>
      </c>
      <c r="AA531" s="258">
        <f t="shared" si="77"/>
        <v>0</v>
      </c>
      <c r="AB531" s="274">
        <f t="shared" si="80"/>
        <v>0</v>
      </c>
      <c r="AC531" s="258">
        <f t="shared" si="78"/>
        <v>0</v>
      </c>
      <c r="AD531" s="258">
        <f t="shared" si="78"/>
        <v>0</v>
      </c>
      <c r="AE531" s="258">
        <f t="shared" si="78"/>
        <v>0</v>
      </c>
      <c r="AF531" s="258">
        <f t="shared" si="78"/>
        <v>0</v>
      </c>
      <c r="AG531" s="258">
        <f t="shared" si="78"/>
        <v>0</v>
      </c>
      <c r="AH531" s="258">
        <f t="shared" si="78"/>
        <v>0</v>
      </c>
      <c r="AI531" s="258">
        <f t="shared" si="78"/>
        <v>0</v>
      </c>
    </row>
    <row r="532" spans="1:35" hidden="1">
      <c r="A532" s="94"/>
      <c r="B532" s="94"/>
      <c r="F532" s="94"/>
      <c r="G532" s="255">
        <v>2002</v>
      </c>
      <c r="H532" s="256"/>
      <c r="I532" s="256"/>
      <c r="J532" s="256"/>
      <c r="K532" s="256" t="s">
        <v>425</v>
      </c>
      <c r="L532" s="258">
        <f t="shared" si="77"/>
        <v>0</v>
      </c>
      <c r="M532" s="258">
        <f t="shared" si="77"/>
        <v>0</v>
      </c>
      <c r="N532" s="258">
        <f t="shared" si="77"/>
        <v>0</v>
      </c>
      <c r="O532" s="258">
        <f t="shared" si="77"/>
        <v>0</v>
      </c>
      <c r="P532" s="258">
        <f t="shared" si="77"/>
        <v>0</v>
      </c>
      <c r="Q532" s="258">
        <f t="shared" si="77"/>
        <v>0</v>
      </c>
      <c r="R532" s="258">
        <f t="shared" si="77"/>
        <v>0</v>
      </c>
      <c r="S532" s="258">
        <f t="shared" si="77"/>
        <v>0</v>
      </c>
      <c r="T532" s="258">
        <f t="shared" si="77"/>
        <v>0</v>
      </c>
      <c r="U532" s="258">
        <f t="shared" si="77"/>
        <v>0</v>
      </c>
      <c r="V532" s="258">
        <f t="shared" si="77"/>
        <v>0</v>
      </c>
      <c r="W532" s="258">
        <f t="shared" si="77"/>
        <v>0</v>
      </c>
      <c r="X532" s="258">
        <f t="shared" si="77"/>
        <v>0</v>
      </c>
      <c r="Y532" s="274">
        <f t="shared" si="79"/>
        <v>0</v>
      </c>
      <c r="Z532" s="274">
        <f t="shared" si="79"/>
        <v>0</v>
      </c>
      <c r="AA532" s="258">
        <f t="shared" si="77"/>
        <v>0</v>
      </c>
      <c r="AB532" s="274">
        <f t="shared" si="80"/>
        <v>0</v>
      </c>
      <c r="AC532" s="258">
        <f t="shared" si="78"/>
        <v>0</v>
      </c>
      <c r="AD532" s="258">
        <f t="shared" si="78"/>
        <v>0</v>
      </c>
      <c r="AE532" s="258">
        <f t="shared" si="78"/>
        <v>0</v>
      </c>
      <c r="AF532" s="258">
        <f t="shared" si="78"/>
        <v>0</v>
      </c>
      <c r="AG532" s="258">
        <f t="shared" si="78"/>
        <v>0</v>
      </c>
      <c r="AH532" s="258">
        <f t="shared" si="78"/>
        <v>0</v>
      </c>
      <c r="AI532" s="258">
        <f t="shared" si="78"/>
        <v>0</v>
      </c>
    </row>
    <row r="533" spans="1:35" hidden="1">
      <c r="A533" s="94"/>
      <c r="B533" s="94"/>
      <c r="F533" s="94"/>
      <c r="G533" s="255">
        <v>2003</v>
      </c>
      <c r="H533" s="256"/>
      <c r="I533" s="256"/>
      <c r="J533" s="256"/>
      <c r="K533" s="256" t="s">
        <v>425</v>
      </c>
      <c r="L533" s="258">
        <f t="shared" si="77"/>
        <v>0</v>
      </c>
      <c r="M533" s="258">
        <f t="shared" si="77"/>
        <v>0</v>
      </c>
      <c r="N533" s="258">
        <f t="shared" si="77"/>
        <v>0</v>
      </c>
      <c r="O533" s="258">
        <f t="shared" si="77"/>
        <v>0</v>
      </c>
      <c r="P533" s="258">
        <f t="shared" si="77"/>
        <v>0</v>
      </c>
      <c r="Q533" s="258">
        <f t="shared" si="77"/>
        <v>0</v>
      </c>
      <c r="R533" s="258">
        <f t="shared" si="77"/>
        <v>0</v>
      </c>
      <c r="S533" s="258">
        <f t="shared" si="77"/>
        <v>0</v>
      </c>
      <c r="T533" s="258">
        <f t="shared" si="77"/>
        <v>0</v>
      </c>
      <c r="U533" s="258">
        <f t="shared" si="77"/>
        <v>0</v>
      </c>
      <c r="V533" s="258">
        <f t="shared" si="77"/>
        <v>0</v>
      </c>
      <c r="W533" s="258">
        <f t="shared" si="77"/>
        <v>0</v>
      </c>
      <c r="X533" s="258">
        <f t="shared" si="77"/>
        <v>0</v>
      </c>
      <c r="Y533" s="274">
        <f t="shared" si="79"/>
        <v>0</v>
      </c>
      <c r="Z533" s="274">
        <f t="shared" si="79"/>
        <v>0</v>
      </c>
      <c r="AA533" s="258">
        <f t="shared" si="77"/>
        <v>0</v>
      </c>
      <c r="AB533" s="274">
        <f t="shared" si="80"/>
        <v>0</v>
      </c>
      <c r="AC533" s="258">
        <f t="shared" si="78"/>
        <v>0</v>
      </c>
      <c r="AD533" s="258">
        <f t="shared" si="78"/>
        <v>0</v>
      </c>
      <c r="AE533" s="258">
        <f t="shared" si="78"/>
        <v>0</v>
      </c>
      <c r="AF533" s="258">
        <f t="shared" si="78"/>
        <v>0</v>
      </c>
      <c r="AG533" s="258">
        <f t="shared" si="78"/>
        <v>0</v>
      </c>
      <c r="AH533" s="258">
        <f t="shared" si="78"/>
        <v>0</v>
      </c>
      <c r="AI533" s="258">
        <f t="shared" si="78"/>
        <v>0</v>
      </c>
    </row>
    <row r="534" spans="1:35" hidden="1">
      <c r="A534" s="94"/>
      <c r="B534" s="94"/>
      <c r="F534" s="94"/>
      <c r="G534" s="255">
        <v>2004</v>
      </c>
      <c r="H534" s="256"/>
      <c r="I534" s="256"/>
      <c r="J534" s="256"/>
      <c r="K534" s="256" t="s">
        <v>425</v>
      </c>
      <c r="L534" s="258">
        <f t="shared" si="77"/>
        <v>0</v>
      </c>
      <c r="M534" s="258">
        <f t="shared" si="77"/>
        <v>0</v>
      </c>
      <c r="N534" s="258">
        <f t="shared" si="77"/>
        <v>0</v>
      </c>
      <c r="O534" s="258">
        <f t="shared" si="77"/>
        <v>0</v>
      </c>
      <c r="P534" s="258">
        <f t="shared" si="77"/>
        <v>0</v>
      </c>
      <c r="Q534" s="258">
        <f t="shared" si="77"/>
        <v>0</v>
      </c>
      <c r="R534" s="258">
        <f t="shared" si="77"/>
        <v>0</v>
      </c>
      <c r="S534" s="258">
        <f t="shared" si="77"/>
        <v>0</v>
      </c>
      <c r="T534" s="258">
        <f t="shared" si="77"/>
        <v>0</v>
      </c>
      <c r="U534" s="258">
        <f t="shared" si="77"/>
        <v>0</v>
      </c>
      <c r="V534" s="258">
        <f t="shared" si="77"/>
        <v>0</v>
      </c>
      <c r="W534" s="258">
        <f t="shared" si="77"/>
        <v>0</v>
      </c>
      <c r="X534" s="258">
        <f t="shared" si="77"/>
        <v>0</v>
      </c>
      <c r="Y534" s="274">
        <f t="shared" si="79"/>
        <v>0</v>
      </c>
      <c r="Z534" s="274">
        <f t="shared" si="79"/>
        <v>0</v>
      </c>
      <c r="AA534" s="258">
        <f t="shared" si="77"/>
        <v>0</v>
      </c>
      <c r="AB534" s="274">
        <f t="shared" si="80"/>
        <v>0</v>
      </c>
      <c r="AC534" s="258">
        <f t="shared" si="78"/>
        <v>0</v>
      </c>
      <c r="AD534" s="258">
        <f t="shared" si="78"/>
        <v>0</v>
      </c>
      <c r="AE534" s="258">
        <f t="shared" si="78"/>
        <v>0</v>
      </c>
      <c r="AF534" s="258">
        <f t="shared" si="78"/>
        <v>0</v>
      </c>
      <c r="AG534" s="258">
        <f t="shared" si="78"/>
        <v>0</v>
      </c>
      <c r="AH534" s="258">
        <f t="shared" si="78"/>
        <v>0</v>
      </c>
      <c r="AI534" s="258">
        <f t="shared" si="78"/>
        <v>0</v>
      </c>
    </row>
    <row r="535" spans="1:35" hidden="1">
      <c r="A535" s="94"/>
      <c r="B535" s="94"/>
      <c r="F535" s="94"/>
      <c r="G535" s="255">
        <v>2005</v>
      </c>
      <c r="H535" s="256"/>
      <c r="I535" s="256"/>
      <c r="J535" s="256"/>
      <c r="K535" s="256" t="s">
        <v>425</v>
      </c>
      <c r="L535" s="258">
        <f t="shared" si="77"/>
        <v>0</v>
      </c>
      <c r="M535" s="258">
        <f t="shared" si="77"/>
        <v>0</v>
      </c>
      <c r="N535" s="258">
        <f t="shared" si="77"/>
        <v>0</v>
      </c>
      <c r="O535" s="258">
        <f t="shared" si="77"/>
        <v>0</v>
      </c>
      <c r="P535" s="258">
        <f t="shared" si="77"/>
        <v>0</v>
      </c>
      <c r="Q535" s="258">
        <f t="shared" si="77"/>
        <v>0</v>
      </c>
      <c r="R535" s="258">
        <f t="shared" si="77"/>
        <v>0</v>
      </c>
      <c r="S535" s="258">
        <f t="shared" si="77"/>
        <v>0</v>
      </c>
      <c r="T535" s="258">
        <f t="shared" si="77"/>
        <v>0</v>
      </c>
      <c r="U535" s="258">
        <f t="shared" si="77"/>
        <v>0</v>
      </c>
      <c r="V535" s="258">
        <f t="shared" si="77"/>
        <v>0</v>
      </c>
      <c r="W535" s="258">
        <f t="shared" si="77"/>
        <v>0</v>
      </c>
      <c r="X535" s="258">
        <f t="shared" si="77"/>
        <v>0</v>
      </c>
      <c r="Y535" s="274">
        <f t="shared" si="79"/>
        <v>0</v>
      </c>
      <c r="Z535" s="274">
        <f t="shared" si="79"/>
        <v>0</v>
      </c>
      <c r="AA535" s="258">
        <f t="shared" si="77"/>
        <v>0</v>
      </c>
      <c r="AB535" s="274">
        <f t="shared" si="80"/>
        <v>0</v>
      </c>
      <c r="AC535" s="258">
        <f t="shared" si="78"/>
        <v>0</v>
      </c>
      <c r="AD535" s="258">
        <f t="shared" si="78"/>
        <v>0</v>
      </c>
      <c r="AE535" s="258">
        <f t="shared" si="78"/>
        <v>0</v>
      </c>
      <c r="AF535" s="258">
        <f t="shared" si="78"/>
        <v>0</v>
      </c>
      <c r="AG535" s="258">
        <f t="shared" si="78"/>
        <v>0</v>
      </c>
      <c r="AH535" s="258">
        <f t="shared" si="78"/>
        <v>0</v>
      </c>
      <c r="AI535" s="258">
        <f t="shared" si="78"/>
        <v>0</v>
      </c>
    </row>
    <row r="536" spans="1:35" hidden="1">
      <c r="A536" s="94"/>
      <c r="B536" s="94"/>
      <c r="F536" s="94"/>
      <c r="G536" s="255">
        <v>2006</v>
      </c>
      <c r="H536" s="256"/>
      <c r="I536" s="256"/>
      <c r="J536" s="256"/>
      <c r="K536" s="256" t="s">
        <v>425</v>
      </c>
      <c r="L536" s="258">
        <f t="shared" si="77"/>
        <v>0</v>
      </c>
      <c r="M536" s="258">
        <f t="shared" si="77"/>
        <v>0</v>
      </c>
      <c r="N536" s="258">
        <f t="shared" si="77"/>
        <v>0</v>
      </c>
      <c r="O536" s="258">
        <f t="shared" si="77"/>
        <v>0</v>
      </c>
      <c r="P536" s="258">
        <f t="shared" si="77"/>
        <v>0</v>
      </c>
      <c r="Q536" s="258">
        <f t="shared" si="77"/>
        <v>0</v>
      </c>
      <c r="R536" s="258">
        <f t="shared" si="77"/>
        <v>0</v>
      </c>
      <c r="S536" s="258">
        <f t="shared" si="77"/>
        <v>0</v>
      </c>
      <c r="T536" s="258">
        <f t="shared" si="77"/>
        <v>0</v>
      </c>
      <c r="U536" s="258">
        <f t="shared" si="77"/>
        <v>0</v>
      </c>
      <c r="V536" s="258">
        <f t="shared" si="77"/>
        <v>0</v>
      </c>
      <c r="W536" s="258">
        <f t="shared" si="77"/>
        <v>0</v>
      </c>
      <c r="X536" s="258">
        <f t="shared" si="77"/>
        <v>0</v>
      </c>
      <c r="Y536" s="274">
        <f t="shared" si="79"/>
        <v>0</v>
      </c>
      <c r="Z536" s="274">
        <f t="shared" si="79"/>
        <v>0</v>
      </c>
      <c r="AA536" s="258">
        <f t="shared" si="77"/>
        <v>0</v>
      </c>
      <c r="AB536" s="274">
        <f t="shared" si="80"/>
        <v>0</v>
      </c>
      <c r="AC536" s="258">
        <f t="shared" ref="AC536:AI551" si="81">SUMIF($I$22:$I$513,$G536,AC$22:AC$513)</f>
        <v>0</v>
      </c>
      <c r="AD536" s="258">
        <f t="shared" si="81"/>
        <v>0</v>
      </c>
      <c r="AE536" s="258">
        <f t="shared" si="81"/>
        <v>0</v>
      </c>
      <c r="AF536" s="258">
        <f t="shared" si="81"/>
        <v>0</v>
      </c>
      <c r="AG536" s="258">
        <f t="shared" si="81"/>
        <v>0</v>
      </c>
      <c r="AH536" s="258">
        <f t="shared" si="81"/>
        <v>0</v>
      </c>
      <c r="AI536" s="258">
        <f t="shared" si="81"/>
        <v>0</v>
      </c>
    </row>
    <row r="537" spans="1:35" hidden="1">
      <c r="A537" s="94"/>
      <c r="B537" s="94"/>
      <c r="F537" s="94"/>
      <c r="G537" s="255">
        <v>2007</v>
      </c>
      <c r="H537" s="256"/>
      <c r="I537" s="256"/>
      <c r="J537" s="256"/>
      <c r="K537" s="256" t="s">
        <v>425</v>
      </c>
      <c r="L537" s="258">
        <f t="shared" ref="L537:X552" si="82">SUMIF($I$22:$I$513,$G537,L$22:L$513)</f>
        <v>0</v>
      </c>
      <c r="M537" s="258">
        <f t="shared" si="82"/>
        <v>0</v>
      </c>
      <c r="N537" s="258">
        <f t="shared" si="82"/>
        <v>0</v>
      </c>
      <c r="O537" s="258">
        <f t="shared" si="82"/>
        <v>0</v>
      </c>
      <c r="P537" s="258">
        <f t="shared" si="82"/>
        <v>0</v>
      </c>
      <c r="Q537" s="258">
        <f t="shared" si="82"/>
        <v>0</v>
      </c>
      <c r="R537" s="258">
        <f t="shared" si="82"/>
        <v>0</v>
      </c>
      <c r="S537" s="258">
        <f t="shared" si="82"/>
        <v>0</v>
      </c>
      <c r="T537" s="258">
        <f t="shared" si="82"/>
        <v>0</v>
      </c>
      <c r="U537" s="258">
        <f t="shared" si="82"/>
        <v>0</v>
      </c>
      <c r="V537" s="258">
        <f t="shared" si="82"/>
        <v>0</v>
      </c>
      <c r="W537" s="258">
        <f t="shared" si="82"/>
        <v>0</v>
      </c>
      <c r="X537" s="258">
        <f t="shared" si="82"/>
        <v>0</v>
      </c>
      <c r="Y537" s="274">
        <f t="shared" si="79"/>
        <v>0</v>
      </c>
      <c r="Z537" s="274">
        <f t="shared" si="79"/>
        <v>0</v>
      </c>
      <c r="AA537" s="258">
        <f t="shared" ref="AA537:AA600" si="83">SUMIF($I$22:$I$513,$G537,AA$22:AA$513)</f>
        <v>0</v>
      </c>
      <c r="AB537" s="274">
        <f t="shared" si="80"/>
        <v>0</v>
      </c>
      <c r="AC537" s="258">
        <f t="shared" si="81"/>
        <v>0</v>
      </c>
      <c r="AD537" s="258">
        <f t="shared" si="81"/>
        <v>0</v>
      </c>
      <c r="AE537" s="258">
        <f t="shared" si="81"/>
        <v>0</v>
      </c>
      <c r="AF537" s="258">
        <f t="shared" si="81"/>
        <v>0</v>
      </c>
      <c r="AG537" s="258">
        <f t="shared" si="81"/>
        <v>0</v>
      </c>
      <c r="AH537" s="258">
        <f t="shared" si="81"/>
        <v>0</v>
      </c>
      <c r="AI537" s="258">
        <f t="shared" si="81"/>
        <v>0</v>
      </c>
    </row>
    <row r="538" spans="1:35" hidden="1">
      <c r="A538" s="94"/>
      <c r="B538" s="94"/>
      <c r="F538" s="94"/>
      <c r="G538" s="255">
        <v>2008</v>
      </c>
      <c r="H538" s="256"/>
      <c r="I538" s="256"/>
      <c r="J538" s="256"/>
      <c r="K538" s="256" t="s">
        <v>425</v>
      </c>
      <c r="L538" s="258">
        <f t="shared" si="82"/>
        <v>0</v>
      </c>
      <c r="M538" s="258">
        <f t="shared" si="82"/>
        <v>0</v>
      </c>
      <c r="N538" s="258">
        <f t="shared" si="82"/>
        <v>0</v>
      </c>
      <c r="O538" s="258">
        <f t="shared" si="82"/>
        <v>0</v>
      </c>
      <c r="P538" s="258">
        <f t="shared" si="82"/>
        <v>0</v>
      </c>
      <c r="Q538" s="258">
        <f t="shared" si="82"/>
        <v>0</v>
      </c>
      <c r="R538" s="258">
        <f t="shared" si="82"/>
        <v>0</v>
      </c>
      <c r="S538" s="258">
        <f t="shared" si="82"/>
        <v>0</v>
      </c>
      <c r="T538" s="258">
        <f t="shared" si="82"/>
        <v>0</v>
      </c>
      <c r="U538" s="258">
        <f t="shared" si="82"/>
        <v>0</v>
      </c>
      <c r="V538" s="258">
        <f t="shared" si="82"/>
        <v>0</v>
      </c>
      <c r="W538" s="258">
        <f t="shared" si="82"/>
        <v>0</v>
      </c>
      <c r="X538" s="258">
        <f t="shared" si="82"/>
        <v>0</v>
      </c>
      <c r="Y538" s="274">
        <f t="shared" si="79"/>
        <v>0</v>
      </c>
      <c r="Z538" s="274">
        <f t="shared" si="79"/>
        <v>0</v>
      </c>
      <c r="AA538" s="258">
        <f t="shared" si="83"/>
        <v>0</v>
      </c>
      <c r="AB538" s="274">
        <f t="shared" si="80"/>
        <v>0</v>
      </c>
      <c r="AC538" s="258">
        <f t="shared" si="81"/>
        <v>0</v>
      </c>
      <c r="AD538" s="258">
        <f t="shared" si="81"/>
        <v>0</v>
      </c>
      <c r="AE538" s="258">
        <f t="shared" si="81"/>
        <v>0</v>
      </c>
      <c r="AF538" s="258">
        <f t="shared" si="81"/>
        <v>0</v>
      </c>
      <c r="AG538" s="258">
        <f t="shared" si="81"/>
        <v>0</v>
      </c>
      <c r="AH538" s="258">
        <f t="shared" si="81"/>
        <v>0</v>
      </c>
      <c r="AI538" s="258">
        <f t="shared" si="81"/>
        <v>0</v>
      </c>
    </row>
    <row r="539" spans="1:35" hidden="1">
      <c r="A539" s="94"/>
      <c r="B539" s="94"/>
      <c r="F539" s="94"/>
      <c r="G539" s="255">
        <v>2009</v>
      </c>
      <c r="H539" s="256"/>
      <c r="I539" s="256"/>
      <c r="J539" s="256"/>
      <c r="K539" s="256" t="s">
        <v>425</v>
      </c>
      <c r="L539" s="258">
        <f t="shared" si="82"/>
        <v>0</v>
      </c>
      <c r="M539" s="258" t="e">
        <f t="shared" si="82"/>
        <v>#REF!</v>
      </c>
      <c r="N539" s="258">
        <f t="shared" si="82"/>
        <v>0</v>
      </c>
      <c r="O539" s="258" t="e">
        <f t="shared" si="82"/>
        <v>#REF!</v>
      </c>
      <c r="P539" s="258" t="e">
        <f t="shared" si="82"/>
        <v>#REF!</v>
      </c>
      <c r="Q539" s="258" t="e">
        <f t="shared" si="82"/>
        <v>#REF!</v>
      </c>
      <c r="R539" s="258" t="e">
        <f t="shared" si="82"/>
        <v>#REF!</v>
      </c>
      <c r="S539" s="258" t="e">
        <f t="shared" si="82"/>
        <v>#REF!</v>
      </c>
      <c r="T539" s="258" t="e">
        <f t="shared" si="82"/>
        <v>#REF!</v>
      </c>
      <c r="U539" s="258">
        <f t="shared" si="82"/>
        <v>0</v>
      </c>
      <c r="V539" s="258">
        <f t="shared" si="82"/>
        <v>0</v>
      </c>
      <c r="W539" s="258" t="e">
        <f t="shared" si="82"/>
        <v>#REF!</v>
      </c>
      <c r="X539" s="258">
        <f t="shared" si="82"/>
        <v>0</v>
      </c>
      <c r="Y539" s="274">
        <f t="shared" si="79"/>
        <v>0</v>
      </c>
      <c r="Z539" s="274">
        <f t="shared" si="79"/>
        <v>0</v>
      </c>
      <c r="AA539" s="258">
        <f t="shared" si="83"/>
        <v>0</v>
      </c>
      <c r="AB539" s="274">
        <f t="shared" si="80"/>
        <v>25</v>
      </c>
      <c r="AC539" s="258" t="e">
        <f t="shared" si="81"/>
        <v>#REF!</v>
      </c>
      <c r="AD539" s="258">
        <f t="shared" si="81"/>
        <v>0</v>
      </c>
      <c r="AE539" s="258" t="e">
        <f t="shared" si="81"/>
        <v>#REF!</v>
      </c>
      <c r="AF539" s="258">
        <f t="shared" si="81"/>
        <v>0</v>
      </c>
      <c r="AG539" s="258" t="e">
        <f t="shared" si="81"/>
        <v>#REF!</v>
      </c>
      <c r="AH539" s="258">
        <f t="shared" si="81"/>
        <v>0</v>
      </c>
      <c r="AI539" s="258" t="e">
        <f t="shared" si="81"/>
        <v>#REF!</v>
      </c>
    </row>
    <row r="540" spans="1:35" hidden="1">
      <c r="A540" s="94"/>
      <c r="B540" s="94"/>
      <c r="F540" s="94"/>
      <c r="G540" s="89">
        <v>2010</v>
      </c>
      <c r="H540" s="94"/>
      <c r="I540" s="94"/>
      <c r="J540" s="94"/>
      <c r="K540" s="354" t="e">
        <f t="shared" ref="K540:K560" ca="1" si="84">OFFSET(K$208,($G540-2006)*12,0)&amp;"/"&amp;OFFSET(K$208,($G540-2006)*12+11,0)</f>
        <v>#REF!</v>
      </c>
      <c r="L540" s="20">
        <f t="shared" si="82"/>
        <v>0</v>
      </c>
      <c r="M540" s="20" t="e">
        <f t="shared" si="82"/>
        <v>#REF!</v>
      </c>
      <c r="N540" s="20">
        <f t="shared" si="82"/>
        <v>0</v>
      </c>
      <c r="O540" s="20" t="e">
        <f t="shared" si="82"/>
        <v>#REF!</v>
      </c>
      <c r="P540" s="20" t="e">
        <f t="shared" si="82"/>
        <v>#REF!</v>
      </c>
      <c r="Q540" s="20" t="e">
        <f t="shared" si="82"/>
        <v>#REF!</v>
      </c>
      <c r="R540" s="20" t="e">
        <f t="shared" si="82"/>
        <v>#REF!</v>
      </c>
      <c r="S540" s="20" t="e">
        <f t="shared" si="82"/>
        <v>#REF!</v>
      </c>
      <c r="T540" s="20" t="e">
        <f t="shared" si="82"/>
        <v>#REF!</v>
      </c>
      <c r="U540" s="20">
        <f t="shared" si="82"/>
        <v>0</v>
      </c>
      <c r="V540" s="20">
        <f t="shared" si="82"/>
        <v>0</v>
      </c>
      <c r="W540" s="20" t="e">
        <f t="shared" si="82"/>
        <v>#REF!</v>
      </c>
      <c r="X540" s="20">
        <f t="shared" si="82"/>
        <v>0</v>
      </c>
      <c r="Y540" s="273">
        <f t="shared" si="79"/>
        <v>0</v>
      </c>
      <c r="Z540" s="273">
        <f t="shared" si="79"/>
        <v>0</v>
      </c>
      <c r="AA540" s="20">
        <f t="shared" si="83"/>
        <v>0</v>
      </c>
      <c r="AB540" s="273">
        <f t="shared" si="80"/>
        <v>50.875</v>
      </c>
      <c r="AC540" s="20" t="e">
        <f t="shared" si="81"/>
        <v>#REF!</v>
      </c>
      <c r="AD540" s="20">
        <f t="shared" si="81"/>
        <v>0</v>
      </c>
      <c r="AE540" s="20" t="e">
        <f t="shared" si="81"/>
        <v>#REF!</v>
      </c>
      <c r="AF540" s="20">
        <f t="shared" si="81"/>
        <v>0</v>
      </c>
      <c r="AG540" s="20" t="e">
        <f t="shared" si="81"/>
        <v>#REF!</v>
      </c>
      <c r="AH540" s="20">
        <f t="shared" si="81"/>
        <v>0</v>
      </c>
      <c r="AI540" s="20" t="e">
        <f t="shared" si="81"/>
        <v>#REF!</v>
      </c>
    </row>
    <row r="541" spans="1:35" hidden="1">
      <c r="A541" s="94"/>
      <c r="B541" s="94"/>
      <c r="F541" s="94"/>
      <c r="G541" s="89">
        <v>2011</v>
      </c>
      <c r="H541" s="94"/>
      <c r="I541" s="94"/>
      <c r="J541" s="94"/>
      <c r="K541" s="354" t="e">
        <f t="shared" ca="1" si="84"/>
        <v>#REF!</v>
      </c>
      <c r="L541" s="20">
        <f t="shared" si="82"/>
        <v>0</v>
      </c>
      <c r="M541" s="20" t="e">
        <f t="shared" si="82"/>
        <v>#REF!</v>
      </c>
      <c r="N541" s="20">
        <f t="shared" si="82"/>
        <v>0</v>
      </c>
      <c r="O541" s="20" t="e">
        <f t="shared" si="82"/>
        <v>#REF!</v>
      </c>
      <c r="P541" s="20" t="e">
        <f t="shared" si="82"/>
        <v>#REF!</v>
      </c>
      <c r="Q541" s="20" t="e">
        <f t="shared" si="82"/>
        <v>#REF!</v>
      </c>
      <c r="R541" s="20" t="e">
        <f t="shared" si="82"/>
        <v>#REF!</v>
      </c>
      <c r="S541" s="20" t="e">
        <f t="shared" si="82"/>
        <v>#REF!</v>
      </c>
      <c r="T541" s="20" t="e">
        <f t="shared" si="82"/>
        <v>#REF!</v>
      </c>
      <c r="U541" s="20">
        <f t="shared" si="82"/>
        <v>0</v>
      </c>
      <c r="V541" s="20">
        <f t="shared" si="82"/>
        <v>0</v>
      </c>
      <c r="W541" s="20" t="e">
        <f t="shared" si="82"/>
        <v>#REF!</v>
      </c>
      <c r="X541" s="20">
        <f t="shared" si="82"/>
        <v>0</v>
      </c>
      <c r="Y541" s="273">
        <f t="shared" si="79"/>
        <v>0</v>
      </c>
      <c r="Z541" s="273">
        <f t="shared" si="79"/>
        <v>0</v>
      </c>
      <c r="AA541" s="20">
        <f t="shared" si="83"/>
        <v>0</v>
      </c>
      <c r="AB541" s="273">
        <f t="shared" si="80"/>
        <v>52.655624999999986</v>
      </c>
      <c r="AC541" s="20" t="e">
        <f t="shared" si="81"/>
        <v>#REF!</v>
      </c>
      <c r="AD541" s="20">
        <f t="shared" si="81"/>
        <v>0</v>
      </c>
      <c r="AE541" s="20" t="e">
        <f t="shared" si="81"/>
        <v>#REF!</v>
      </c>
      <c r="AF541" s="20">
        <f t="shared" si="81"/>
        <v>0</v>
      </c>
      <c r="AG541" s="20" t="e">
        <f t="shared" si="81"/>
        <v>#REF!</v>
      </c>
      <c r="AH541" s="20">
        <f t="shared" si="81"/>
        <v>0</v>
      </c>
      <c r="AI541" s="20" t="e">
        <f t="shared" si="81"/>
        <v>#REF!</v>
      </c>
    </row>
    <row r="542" spans="1:35" hidden="1">
      <c r="A542" s="94"/>
      <c r="B542" s="94"/>
      <c r="F542" s="94"/>
      <c r="G542" s="89">
        <v>2012</v>
      </c>
      <c r="H542" s="94"/>
      <c r="I542" s="94"/>
      <c r="J542" s="94"/>
      <c r="K542" s="354" t="e">
        <f t="shared" ca="1" si="84"/>
        <v>#REF!</v>
      </c>
      <c r="L542" s="20">
        <f t="shared" si="82"/>
        <v>0</v>
      </c>
      <c r="M542" s="20" t="e">
        <f t="shared" si="82"/>
        <v>#REF!</v>
      </c>
      <c r="N542" s="20">
        <f t="shared" si="82"/>
        <v>0</v>
      </c>
      <c r="O542" s="20" t="e">
        <f t="shared" si="82"/>
        <v>#REF!</v>
      </c>
      <c r="P542" s="20" t="e">
        <f t="shared" si="82"/>
        <v>#REF!</v>
      </c>
      <c r="Q542" s="20" t="e">
        <f t="shared" si="82"/>
        <v>#REF!</v>
      </c>
      <c r="R542" s="20" t="e">
        <f t="shared" si="82"/>
        <v>#REF!</v>
      </c>
      <c r="S542" s="20" t="e">
        <f t="shared" si="82"/>
        <v>#REF!</v>
      </c>
      <c r="T542" s="20" t="e">
        <f t="shared" si="82"/>
        <v>#REF!</v>
      </c>
      <c r="U542" s="20">
        <f t="shared" si="82"/>
        <v>0</v>
      </c>
      <c r="V542" s="20">
        <f t="shared" si="82"/>
        <v>0</v>
      </c>
      <c r="W542" s="20" t="e">
        <f t="shared" si="82"/>
        <v>#REF!</v>
      </c>
      <c r="X542" s="20">
        <f t="shared" si="82"/>
        <v>0</v>
      </c>
      <c r="Y542" s="273">
        <f t="shared" si="79"/>
        <v>0</v>
      </c>
      <c r="Z542" s="273">
        <f t="shared" si="79"/>
        <v>0</v>
      </c>
      <c r="AA542" s="20">
        <f t="shared" si="83"/>
        <v>0</v>
      </c>
      <c r="AB542" s="273">
        <f t="shared" si="80"/>
        <v>54.498571874999982</v>
      </c>
      <c r="AC542" s="20" t="e">
        <f t="shared" si="81"/>
        <v>#REF!</v>
      </c>
      <c r="AD542" s="20">
        <f t="shared" si="81"/>
        <v>0</v>
      </c>
      <c r="AE542" s="20" t="e">
        <f t="shared" si="81"/>
        <v>#REF!</v>
      </c>
      <c r="AF542" s="20">
        <f t="shared" si="81"/>
        <v>0</v>
      </c>
      <c r="AG542" s="20" t="e">
        <f t="shared" si="81"/>
        <v>#REF!</v>
      </c>
      <c r="AH542" s="20">
        <f t="shared" si="81"/>
        <v>0</v>
      </c>
      <c r="AI542" s="20" t="e">
        <f t="shared" si="81"/>
        <v>#REF!</v>
      </c>
    </row>
    <row r="543" spans="1:35" hidden="1">
      <c r="A543" s="94"/>
      <c r="B543" s="94"/>
      <c r="F543" s="94"/>
      <c r="G543" s="89">
        <v>2013</v>
      </c>
      <c r="H543" s="94"/>
      <c r="I543" s="94"/>
      <c r="J543" s="94"/>
      <c r="K543" s="354" t="e">
        <f t="shared" ca="1" si="84"/>
        <v>#REF!</v>
      </c>
      <c r="L543" s="20">
        <f t="shared" si="82"/>
        <v>0</v>
      </c>
      <c r="M543" s="20" t="e">
        <f t="shared" si="82"/>
        <v>#REF!</v>
      </c>
      <c r="N543" s="20">
        <f t="shared" si="82"/>
        <v>0</v>
      </c>
      <c r="O543" s="20" t="e">
        <f t="shared" si="82"/>
        <v>#REF!</v>
      </c>
      <c r="P543" s="20" t="e">
        <f t="shared" si="82"/>
        <v>#REF!</v>
      </c>
      <c r="Q543" s="20" t="e">
        <f t="shared" si="82"/>
        <v>#REF!</v>
      </c>
      <c r="R543" s="20" t="e">
        <f t="shared" si="82"/>
        <v>#REF!</v>
      </c>
      <c r="S543" s="20" t="e">
        <f t="shared" si="82"/>
        <v>#REF!</v>
      </c>
      <c r="T543" s="20" t="e">
        <f t="shared" si="82"/>
        <v>#REF!</v>
      </c>
      <c r="U543" s="20">
        <f t="shared" si="82"/>
        <v>0</v>
      </c>
      <c r="V543" s="20">
        <f t="shared" si="82"/>
        <v>0</v>
      </c>
      <c r="W543" s="20" t="e">
        <f t="shared" si="82"/>
        <v>#REF!</v>
      </c>
      <c r="X543" s="20">
        <f t="shared" si="82"/>
        <v>0</v>
      </c>
      <c r="Y543" s="273">
        <f t="shared" si="79"/>
        <v>0</v>
      </c>
      <c r="Z543" s="273">
        <f t="shared" si="79"/>
        <v>0</v>
      </c>
      <c r="AA543" s="20">
        <f t="shared" si="83"/>
        <v>0</v>
      </c>
      <c r="AB543" s="273">
        <f t="shared" si="80"/>
        <v>56.40602189062497</v>
      </c>
      <c r="AC543" s="20" t="e">
        <f t="shared" si="81"/>
        <v>#REF!</v>
      </c>
      <c r="AD543" s="20">
        <f t="shared" si="81"/>
        <v>0</v>
      </c>
      <c r="AE543" s="20" t="e">
        <f t="shared" si="81"/>
        <v>#REF!</v>
      </c>
      <c r="AF543" s="20">
        <f t="shared" si="81"/>
        <v>0</v>
      </c>
      <c r="AG543" s="20" t="e">
        <f t="shared" si="81"/>
        <v>#REF!</v>
      </c>
      <c r="AH543" s="20">
        <f t="shared" si="81"/>
        <v>0</v>
      </c>
      <c r="AI543" s="20" t="e">
        <f t="shared" si="81"/>
        <v>#REF!</v>
      </c>
    </row>
    <row r="544" spans="1:35" hidden="1">
      <c r="A544" s="94"/>
      <c r="B544" s="94"/>
      <c r="F544" s="94"/>
      <c r="G544" s="89">
        <v>2014</v>
      </c>
      <c r="H544" s="94"/>
      <c r="I544" s="94"/>
      <c r="J544" s="94"/>
      <c r="K544" s="354" t="e">
        <f t="shared" ca="1" si="84"/>
        <v>#REF!</v>
      </c>
      <c r="L544" s="20">
        <f t="shared" si="82"/>
        <v>0</v>
      </c>
      <c r="M544" s="20" t="e">
        <f t="shared" si="82"/>
        <v>#REF!</v>
      </c>
      <c r="N544" s="20">
        <f t="shared" si="82"/>
        <v>0</v>
      </c>
      <c r="O544" s="20" t="e">
        <f t="shared" si="82"/>
        <v>#REF!</v>
      </c>
      <c r="P544" s="20" t="e">
        <f t="shared" si="82"/>
        <v>#REF!</v>
      </c>
      <c r="Q544" s="20" t="e">
        <f t="shared" si="82"/>
        <v>#REF!</v>
      </c>
      <c r="R544" s="20" t="e">
        <f t="shared" si="82"/>
        <v>#REF!</v>
      </c>
      <c r="S544" s="20" t="e">
        <f t="shared" si="82"/>
        <v>#REF!</v>
      </c>
      <c r="T544" s="20" t="e">
        <f t="shared" si="82"/>
        <v>#REF!</v>
      </c>
      <c r="U544" s="20">
        <f t="shared" si="82"/>
        <v>0</v>
      </c>
      <c r="V544" s="20">
        <f t="shared" si="82"/>
        <v>0</v>
      </c>
      <c r="W544" s="20" t="e">
        <f t="shared" si="82"/>
        <v>#REF!</v>
      </c>
      <c r="X544" s="20">
        <f t="shared" si="82"/>
        <v>0</v>
      </c>
      <c r="Y544" s="273">
        <f t="shared" si="79"/>
        <v>0</v>
      </c>
      <c r="Z544" s="273">
        <f t="shared" si="79"/>
        <v>0</v>
      </c>
      <c r="AA544" s="20">
        <f t="shared" si="83"/>
        <v>0</v>
      </c>
      <c r="AB544" s="273">
        <f t="shared" si="80"/>
        <v>58.380232656796863</v>
      </c>
      <c r="AC544" s="20" t="e">
        <f t="shared" si="81"/>
        <v>#REF!</v>
      </c>
      <c r="AD544" s="20">
        <f t="shared" si="81"/>
        <v>0</v>
      </c>
      <c r="AE544" s="20" t="e">
        <f t="shared" si="81"/>
        <v>#REF!</v>
      </c>
      <c r="AF544" s="20">
        <f t="shared" si="81"/>
        <v>0</v>
      </c>
      <c r="AG544" s="20" t="e">
        <f t="shared" si="81"/>
        <v>#REF!</v>
      </c>
      <c r="AH544" s="20">
        <f t="shared" si="81"/>
        <v>0</v>
      </c>
      <c r="AI544" s="20" t="e">
        <f t="shared" si="81"/>
        <v>#REF!</v>
      </c>
    </row>
    <row r="545" spans="1:35" hidden="1">
      <c r="A545" s="94"/>
      <c r="B545" s="94"/>
      <c r="F545" s="94"/>
      <c r="G545" s="89">
        <v>2015</v>
      </c>
      <c r="H545" s="94"/>
      <c r="I545" s="94"/>
      <c r="J545" s="94"/>
      <c r="K545" s="354" t="e">
        <f t="shared" ca="1" si="84"/>
        <v>#REF!</v>
      </c>
      <c r="L545" s="20">
        <f t="shared" si="82"/>
        <v>0</v>
      </c>
      <c r="M545" s="20" t="e">
        <f t="shared" si="82"/>
        <v>#REF!</v>
      </c>
      <c r="N545" s="20">
        <f t="shared" si="82"/>
        <v>0</v>
      </c>
      <c r="O545" s="20" t="e">
        <f t="shared" si="82"/>
        <v>#REF!</v>
      </c>
      <c r="P545" s="20" t="e">
        <f t="shared" si="82"/>
        <v>#REF!</v>
      </c>
      <c r="Q545" s="20" t="e">
        <f t="shared" si="82"/>
        <v>#REF!</v>
      </c>
      <c r="R545" s="20" t="e">
        <f t="shared" si="82"/>
        <v>#REF!</v>
      </c>
      <c r="S545" s="20" t="e">
        <f t="shared" si="82"/>
        <v>#REF!</v>
      </c>
      <c r="T545" s="20" t="e">
        <f t="shared" si="82"/>
        <v>#REF!</v>
      </c>
      <c r="U545" s="20">
        <f t="shared" si="82"/>
        <v>0</v>
      </c>
      <c r="V545" s="20">
        <f t="shared" si="82"/>
        <v>0</v>
      </c>
      <c r="W545" s="20" t="e">
        <f t="shared" si="82"/>
        <v>#REF!</v>
      </c>
      <c r="X545" s="20">
        <f t="shared" si="82"/>
        <v>0</v>
      </c>
      <c r="Y545" s="273">
        <f t="shared" si="79"/>
        <v>0</v>
      </c>
      <c r="Z545" s="273">
        <f t="shared" si="79"/>
        <v>0</v>
      </c>
      <c r="AA545" s="20">
        <f t="shared" si="83"/>
        <v>0</v>
      </c>
      <c r="AB545" s="273">
        <f t="shared" si="80"/>
        <v>60.423540799784718</v>
      </c>
      <c r="AC545" s="20" t="e">
        <f t="shared" si="81"/>
        <v>#REF!</v>
      </c>
      <c r="AD545" s="20">
        <f t="shared" si="81"/>
        <v>0</v>
      </c>
      <c r="AE545" s="20" t="e">
        <f t="shared" si="81"/>
        <v>#REF!</v>
      </c>
      <c r="AF545" s="20">
        <f t="shared" si="81"/>
        <v>0</v>
      </c>
      <c r="AG545" s="20" t="e">
        <f t="shared" si="81"/>
        <v>#REF!</v>
      </c>
      <c r="AH545" s="20">
        <f t="shared" si="81"/>
        <v>0</v>
      </c>
      <c r="AI545" s="20" t="e">
        <f t="shared" si="81"/>
        <v>#REF!</v>
      </c>
    </row>
    <row r="546" spans="1:35" hidden="1">
      <c r="A546" s="94"/>
      <c r="B546" s="94"/>
      <c r="F546" s="94"/>
      <c r="G546" s="89">
        <v>2016</v>
      </c>
      <c r="H546" s="94"/>
      <c r="I546" s="94"/>
      <c r="J546" s="94"/>
      <c r="K546" s="354" t="e">
        <f t="shared" ca="1" si="84"/>
        <v>#REF!</v>
      </c>
      <c r="L546" s="20">
        <f t="shared" si="82"/>
        <v>0</v>
      </c>
      <c r="M546" s="20" t="e">
        <f t="shared" si="82"/>
        <v>#REF!</v>
      </c>
      <c r="N546" s="20">
        <f t="shared" si="82"/>
        <v>0</v>
      </c>
      <c r="O546" s="20" t="e">
        <f t="shared" si="82"/>
        <v>#REF!</v>
      </c>
      <c r="P546" s="20" t="e">
        <f t="shared" si="82"/>
        <v>#REF!</v>
      </c>
      <c r="Q546" s="20" t="e">
        <f t="shared" si="82"/>
        <v>#REF!</v>
      </c>
      <c r="R546" s="20" t="e">
        <f t="shared" si="82"/>
        <v>#REF!</v>
      </c>
      <c r="S546" s="20" t="e">
        <f t="shared" si="82"/>
        <v>#REF!</v>
      </c>
      <c r="T546" s="20" t="e">
        <f t="shared" si="82"/>
        <v>#REF!</v>
      </c>
      <c r="U546" s="20">
        <f t="shared" si="82"/>
        <v>0</v>
      </c>
      <c r="V546" s="20">
        <f t="shared" si="82"/>
        <v>0</v>
      </c>
      <c r="W546" s="20" t="e">
        <f t="shared" si="82"/>
        <v>#REF!</v>
      </c>
      <c r="X546" s="20">
        <f t="shared" si="82"/>
        <v>0</v>
      </c>
      <c r="Y546" s="273">
        <f t="shared" si="79"/>
        <v>0</v>
      </c>
      <c r="Z546" s="273">
        <f t="shared" si="79"/>
        <v>0</v>
      </c>
      <c r="AA546" s="20">
        <f t="shared" si="83"/>
        <v>0</v>
      </c>
      <c r="AB546" s="273">
        <f t="shared" si="80"/>
        <v>62.538364727777171</v>
      </c>
      <c r="AC546" s="20" t="e">
        <f t="shared" si="81"/>
        <v>#REF!</v>
      </c>
      <c r="AD546" s="20">
        <f t="shared" si="81"/>
        <v>0</v>
      </c>
      <c r="AE546" s="20" t="e">
        <f t="shared" si="81"/>
        <v>#REF!</v>
      </c>
      <c r="AF546" s="20">
        <f t="shared" si="81"/>
        <v>0</v>
      </c>
      <c r="AG546" s="20" t="e">
        <f t="shared" si="81"/>
        <v>#REF!</v>
      </c>
      <c r="AH546" s="20">
        <f t="shared" si="81"/>
        <v>0</v>
      </c>
      <c r="AI546" s="20" t="e">
        <f t="shared" si="81"/>
        <v>#REF!</v>
      </c>
    </row>
    <row r="547" spans="1:35" hidden="1">
      <c r="A547" s="94"/>
      <c r="B547" s="94"/>
      <c r="F547" s="94"/>
      <c r="G547" s="89">
        <v>2017</v>
      </c>
      <c r="H547" s="94"/>
      <c r="I547" s="94"/>
      <c r="J547" s="94"/>
      <c r="K547" s="354" t="e">
        <f t="shared" ca="1" si="84"/>
        <v>#REF!</v>
      </c>
      <c r="L547" s="20">
        <f t="shared" si="82"/>
        <v>0</v>
      </c>
      <c r="M547" s="20" t="e">
        <f t="shared" si="82"/>
        <v>#REF!</v>
      </c>
      <c r="N547" s="20">
        <f t="shared" si="82"/>
        <v>0</v>
      </c>
      <c r="O547" s="20" t="e">
        <f t="shared" si="82"/>
        <v>#REF!</v>
      </c>
      <c r="P547" s="20" t="e">
        <f t="shared" si="82"/>
        <v>#REF!</v>
      </c>
      <c r="Q547" s="20" t="e">
        <f t="shared" si="82"/>
        <v>#REF!</v>
      </c>
      <c r="R547" s="20" t="e">
        <f t="shared" si="82"/>
        <v>#REF!</v>
      </c>
      <c r="S547" s="20" t="e">
        <f t="shared" si="82"/>
        <v>#REF!</v>
      </c>
      <c r="T547" s="20" t="e">
        <f t="shared" si="82"/>
        <v>#REF!</v>
      </c>
      <c r="U547" s="20">
        <f t="shared" si="82"/>
        <v>0</v>
      </c>
      <c r="V547" s="20">
        <f t="shared" si="82"/>
        <v>0</v>
      </c>
      <c r="W547" s="20" t="e">
        <f t="shared" si="82"/>
        <v>#REF!</v>
      </c>
      <c r="X547" s="20">
        <f t="shared" si="82"/>
        <v>0</v>
      </c>
      <c r="Y547" s="273">
        <f t="shared" si="79"/>
        <v>0</v>
      </c>
      <c r="Z547" s="273">
        <f t="shared" si="79"/>
        <v>0</v>
      </c>
      <c r="AA547" s="20">
        <f t="shared" si="83"/>
        <v>0</v>
      </c>
      <c r="AB547" s="273">
        <f t="shared" si="80"/>
        <v>64.727207493249381</v>
      </c>
      <c r="AC547" s="20" t="e">
        <f t="shared" si="81"/>
        <v>#REF!</v>
      </c>
      <c r="AD547" s="20">
        <f t="shared" si="81"/>
        <v>0</v>
      </c>
      <c r="AE547" s="20" t="e">
        <f t="shared" si="81"/>
        <v>#REF!</v>
      </c>
      <c r="AF547" s="20">
        <f t="shared" si="81"/>
        <v>0</v>
      </c>
      <c r="AG547" s="20" t="e">
        <f t="shared" si="81"/>
        <v>#REF!</v>
      </c>
      <c r="AH547" s="20">
        <f t="shared" si="81"/>
        <v>0</v>
      </c>
      <c r="AI547" s="20" t="e">
        <f t="shared" si="81"/>
        <v>#REF!</v>
      </c>
    </row>
    <row r="548" spans="1:35" hidden="1">
      <c r="A548" s="94"/>
      <c r="B548" s="94"/>
      <c r="F548" s="94"/>
      <c r="G548" s="89">
        <v>2018</v>
      </c>
      <c r="H548" s="94"/>
      <c r="I548" s="94"/>
      <c r="J548" s="94"/>
      <c r="K548" s="354" t="e">
        <f t="shared" ca="1" si="84"/>
        <v>#REF!</v>
      </c>
      <c r="L548" s="20">
        <f t="shared" si="82"/>
        <v>0</v>
      </c>
      <c r="M548" s="20" t="e">
        <f t="shared" si="82"/>
        <v>#REF!</v>
      </c>
      <c r="N548" s="20">
        <f t="shared" si="82"/>
        <v>0</v>
      </c>
      <c r="O548" s="20" t="e">
        <f t="shared" si="82"/>
        <v>#REF!</v>
      </c>
      <c r="P548" s="20" t="e">
        <f t="shared" si="82"/>
        <v>#REF!</v>
      </c>
      <c r="Q548" s="20" t="e">
        <f t="shared" si="82"/>
        <v>#REF!</v>
      </c>
      <c r="R548" s="20" t="e">
        <f t="shared" si="82"/>
        <v>#REF!</v>
      </c>
      <c r="S548" s="20" t="e">
        <f t="shared" si="82"/>
        <v>#REF!</v>
      </c>
      <c r="T548" s="20" t="e">
        <f t="shared" si="82"/>
        <v>#REF!</v>
      </c>
      <c r="U548" s="20">
        <f t="shared" si="82"/>
        <v>0</v>
      </c>
      <c r="V548" s="20">
        <f t="shared" si="82"/>
        <v>0</v>
      </c>
      <c r="W548" s="20" t="e">
        <f t="shared" si="82"/>
        <v>#REF!</v>
      </c>
      <c r="X548" s="20">
        <f t="shared" si="82"/>
        <v>0</v>
      </c>
      <c r="Y548" s="273">
        <f t="shared" si="79"/>
        <v>0</v>
      </c>
      <c r="Z548" s="273">
        <f t="shared" si="79"/>
        <v>0</v>
      </c>
      <c r="AA548" s="20">
        <f t="shared" si="83"/>
        <v>0</v>
      </c>
      <c r="AB548" s="273">
        <f t="shared" si="80"/>
        <v>66.992659755513102</v>
      </c>
      <c r="AC548" s="20" t="e">
        <f t="shared" si="81"/>
        <v>#REF!</v>
      </c>
      <c r="AD548" s="20">
        <f t="shared" si="81"/>
        <v>0</v>
      </c>
      <c r="AE548" s="20" t="e">
        <f t="shared" si="81"/>
        <v>#REF!</v>
      </c>
      <c r="AF548" s="20">
        <f t="shared" si="81"/>
        <v>0</v>
      </c>
      <c r="AG548" s="20" t="e">
        <f t="shared" si="81"/>
        <v>#REF!</v>
      </c>
      <c r="AH548" s="20">
        <f t="shared" si="81"/>
        <v>0</v>
      </c>
      <c r="AI548" s="20" t="e">
        <f t="shared" si="81"/>
        <v>#REF!</v>
      </c>
    </row>
    <row r="549" spans="1:35" hidden="1">
      <c r="A549" s="94"/>
      <c r="B549" s="94"/>
      <c r="F549" s="94"/>
      <c r="G549" s="89">
        <v>2019</v>
      </c>
      <c r="H549" s="94"/>
      <c r="I549" s="94"/>
      <c r="J549" s="94"/>
      <c r="K549" s="354" t="e">
        <f t="shared" ca="1" si="84"/>
        <v>#REF!</v>
      </c>
      <c r="L549" s="20">
        <f t="shared" si="82"/>
        <v>0</v>
      </c>
      <c r="M549" s="20" t="e">
        <f t="shared" si="82"/>
        <v>#REF!</v>
      </c>
      <c r="N549" s="20">
        <f t="shared" si="82"/>
        <v>0</v>
      </c>
      <c r="O549" s="20" t="e">
        <f t="shared" si="82"/>
        <v>#REF!</v>
      </c>
      <c r="P549" s="20" t="e">
        <f t="shared" si="82"/>
        <v>#REF!</v>
      </c>
      <c r="Q549" s="20" t="e">
        <f t="shared" si="82"/>
        <v>#REF!</v>
      </c>
      <c r="R549" s="20" t="e">
        <f t="shared" si="82"/>
        <v>#REF!</v>
      </c>
      <c r="S549" s="20" t="e">
        <f t="shared" si="82"/>
        <v>#REF!</v>
      </c>
      <c r="T549" s="20" t="e">
        <f t="shared" si="82"/>
        <v>#REF!</v>
      </c>
      <c r="U549" s="20">
        <f t="shared" si="82"/>
        <v>0</v>
      </c>
      <c r="V549" s="20">
        <f t="shared" si="82"/>
        <v>0</v>
      </c>
      <c r="W549" s="20" t="e">
        <f t="shared" si="82"/>
        <v>#REF!</v>
      </c>
      <c r="X549" s="20">
        <f t="shared" si="82"/>
        <v>0</v>
      </c>
      <c r="Y549" s="273">
        <f t="shared" si="79"/>
        <v>0</v>
      </c>
      <c r="Z549" s="273">
        <f t="shared" si="79"/>
        <v>0</v>
      </c>
      <c r="AA549" s="20">
        <f t="shared" si="83"/>
        <v>0</v>
      </c>
      <c r="AB549" s="273">
        <f t="shared" si="80"/>
        <v>69.337402846956081</v>
      </c>
      <c r="AC549" s="20" t="e">
        <f t="shared" si="81"/>
        <v>#REF!</v>
      </c>
      <c r="AD549" s="20">
        <f t="shared" si="81"/>
        <v>0</v>
      </c>
      <c r="AE549" s="20" t="e">
        <f t="shared" si="81"/>
        <v>#REF!</v>
      </c>
      <c r="AF549" s="20">
        <f t="shared" si="81"/>
        <v>0</v>
      </c>
      <c r="AG549" s="20" t="e">
        <f t="shared" si="81"/>
        <v>#REF!</v>
      </c>
      <c r="AH549" s="20">
        <f t="shared" si="81"/>
        <v>0</v>
      </c>
      <c r="AI549" s="20" t="e">
        <f t="shared" si="81"/>
        <v>#REF!</v>
      </c>
    </row>
    <row r="550" spans="1:35" hidden="1">
      <c r="A550" s="94"/>
      <c r="B550" s="94"/>
      <c r="F550" s="94"/>
      <c r="G550" s="89">
        <v>2020</v>
      </c>
      <c r="H550" s="94"/>
      <c r="I550" s="94"/>
      <c r="J550" s="94"/>
      <c r="K550" s="354" t="e">
        <f t="shared" ca="1" si="84"/>
        <v>#REF!</v>
      </c>
      <c r="L550" s="20">
        <f t="shared" si="82"/>
        <v>0</v>
      </c>
      <c r="M550" s="20" t="e">
        <f t="shared" si="82"/>
        <v>#REF!</v>
      </c>
      <c r="N550" s="20">
        <f t="shared" si="82"/>
        <v>0</v>
      </c>
      <c r="O550" s="20" t="e">
        <f t="shared" si="82"/>
        <v>#REF!</v>
      </c>
      <c r="P550" s="20" t="e">
        <f t="shared" si="82"/>
        <v>#REF!</v>
      </c>
      <c r="Q550" s="20" t="e">
        <f t="shared" si="82"/>
        <v>#REF!</v>
      </c>
      <c r="R550" s="20" t="e">
        <f t="shared" si="82"/>
        <v>#REF!</v>
      </c>
      <c r="S550" s="20" t="e">
        <f t="shared" si="82"/>
        <v>#REF!</v>
      </c>
      <c r="T550" s="20" t="e">
        <f t="shared" si="82"/>
        <v>#REF!</v>
      </c>
      <c r="U550" s="20">
        <f t="shared" si="82"/>
        <v>0</v>
      </c>
      <c r="V550" s="20">
        <f t="shared" si="82"/>
        <v>0</v>
      </c>
      <c r="W550" s="20" t="e">
        <f t="shared" si="82"/>
        <v>#REF!</v>
      </c>
      <c r="X550" s="20">
        <f t="shared" si="82"/>
        <v>0</v>
      </c>
      <c r="Y550" s="273">
        <f t="shared" si="79"/>
        <v>0</v>
      </c>
      <c r="Z550" s="273">
        <f t="shared" si="79"/>
        <v>0</v>
      </c>
      <c r="AA550" s="20">
        <f t="shared" si="83"/>
        <v>0</v>
      </c>
      <c r="AB550" s="273">
        <f t="shared" si="80"/>
        <v>71.764211946599517</v>
      </c>
      <c r="AC550" s="20" t="e">
        <f t="shared" si="81"/>
        <v>#REF!</v>
      </c>
      <c r="AD550" s="20">
        <f t="shared" si="81"/>
        <v>0</v>
      </c>
      <c r="AE550" s="20" t="e">
        <f t="shared" si="81"/>
        <v>#REF!</v>
      </c>
      <c r="AF550" s="20">
        <f t="shared" si="81"/>
        <v>0</v>
      </c>
      <c r="AG550" s="20" t="e">
        <f t="shared" si="81"/>
        <v>#REF!</v>
      </c>
      <c r="AH550" s="20">
        <f t="shared" si="81"/>
        <v>0</v>
      </c>
      <c r="AI550" s="20" t="e">
        <f t="shared" si="81"/>
        <v>#REF!</v>
      </c>
    </row>
    <row r="551" spans="1:35" hidden="1">
      <c r="A551" s="94"/>
      <c r="B551" s="94"/>
      <c r="F551" s="94"/>
      <c r="G551" s="89">
        <v>2021</v>
      </c>
      <c r="H551" s="94"/>
      <c r="I551" s="94"/>
      <c r="J551" s="94"/>
      <c r="K551" s="354" t="e">
        <f t="shared" ca="1" si="84"/>
        <v>#REF!</v>
      </c>
      <c r="L551" s="20">
        <f t="shared" si="82"/>
        <v>0</v>
      </c>
      <c r="M551" s="20" t="e">
        <f t="shared" si="82"/>
        <v>#REF!</v>
      </c>
      <c r="N551" s="20">
        <f t="shared" si="82"/>
        <v>0</v>
      </c>
      <c r="O551" s="20" t="e">
        <f t="shared" si="82"/>
        <v>#REF!</v>
      </c>
      <c r="P551" s="20" t="e">
        <f t="shared" si="82"/>
        <v>#REF!</v>
      </c>
      <c r="Q551" s="20" t="e">
        <f t="shared" si="82"/>
        <v>#REF!</v>
      </c>
      <c r="R551" s="20" t="e">
        <f t="shared" si="82"/>
        <v>#REF!</v>
      </c>
      <c r="S551" s="20" t="e">
        <f t="shared" si="82"/>
        <v>#REF!</v>
      </c>
      <c r="T551" s="20" t="e">
        <f t="shared" si="82"/>
        <v>#REF!</v>
      </c>
      <c r="U551" s="20">
        <f t="shared" si="82"/>
        <v>0</v>
      </c>
      <c r="V551" s="20">
        <f t="shared" si="82"/>
        <v>0</v>
      </c>
      <c r="W551" s="20" t="e">
        <f t="shared" si="82"/>
        <v>#REF!</v>
      </c>
      <c r="X551" s="20">
        <f t="shared" si="82"/>
        <v>0</v>
      </c>
      <c r="Y551" s="273">
        <f t="shared" si="79"/>
        <v>0</v>
      </c>
      <c r="Z551" s="273">
        <f t="shared" si="79"/>
        <v>0</v>
      </c>
      <c r="AA551" s="20">
        <f t="shared" si="83"/>
        <v>0</v>
      </c>
      <c r="AB551" s="273">
        <f t="shared" si="80"/>
        <v>74.275959364730483</v>
      </c>
      <c r="AC551" s="20" t="e">
        <f t="shared" si="81"/>
        <v>#REF!</v>
      </c>
      <c r="AD551" s="20">
        <f t="shared" si="81"/>
        <v>0</v>
      </c>
      <c r="AE551" s="20" t="e">
        <f t="shared" si="81"/>
        <v>#REF!</v>
      </c>
      <c r="AF551" s="20">
        <f t="shared" si="81"/>
        <v>0</v>
      </c>
      <c r="AG551" s="20" t="e">
        <f t="shared" si="81"/>
        <v>#REF!</v>
      </c>
      <c r="AH551" s="20">
        <f t="shared" si="81"/>
        <v>0</v>
      </c>
      <c r="AI551" s="20" t="e">
        <f t="shared" si="81"/>
        <v>#REF!</v>
      </c>
    </row>
    <row r="552" spans="1:35" hidden="1">
      <c r="A552" s="94"/>
      <c r="B552" s="94"/>
      <c r="F552" s="94"/>
      <c r="G552" s="89">
        <v>2022</v>
      </c>
      <c r="H552" s="94"/>
      <c r="I552" s="94"/>
      <c r="J552" s="94"/>
      <c r="K552" s="354" t="e">
        <f t="shared" ca="1" si="84"/>
        <v>#REF!</v>
      </c>
      <c r="L552" s="20">
        <f t="shared" si="82"/>
        <v>0</v>
      </c>
      <c r="M552" s="20" t="e">
        <f t="shared" si="82"/>
        <v>#REF!</v>
      </c>
      <c r="N552" s="20">
        <f t="shared" si="82"/>
        <v>0</v>
      </c>
      <c r="O552" s="20" t="e">
        <f t="shared" si="82"/>
        <v>#REF!</v>
      </c>
      <c r="P552" s="20" t="e">
        <f t="shared" si="82"/>
        <v>#REF!</v>
      </c>
      <c r="Q552" s="20" t="e">
        <f t="shared" si="82"/>
        <v>#REF!</v>
      </c>
      <c r="R552" s="20" t="e">
        <f t="shared" si="82"/>
        <v>#REF!</v>
      </c>
      <c r="S552" s="20" t="e">
        <f t="shared" si="82"/>
        <v>#REF!</v>
      </c>
      <c r="T552" s="20" t="e">
        <f t="shared" si="82"/>
        <v>#REF!</v>
      </c>
      <c r="U552" s="20">
        <f t="shared" si="82"/>
        <v>0</v>
      </c>
      <c r="V552" s="20">
        <f t="shared" si="82"/>
        <v>0</v>
      </c>
      <c r="W552" s="20" t="e">
        <f t="shared" si="82"/>
        <v>#REF!</v>
      </c>
      <c r="X552" s="20">
        <f t="shared" si="82"/>
        <v>0</v>
      </c>
      <c r="Y552" s="273">
        <f t="shared" si="79"/>
        <v>0</v>
      </c>
      <c r="Z552" s="273">
        <f t="shared" si="79"/>
        <v>0</v>
      </c>
      <c r="AA552" s="20">
        <f t="shared" si="83"/>
        <v>0</v>
      </c>
      <c r="AB552" s="273">
        <f t="shared" si="80"/>
        <v>76.875617942496064</v>
      </c>
      <c r="AC552" s="20" t="e">
        <f t="shared" ref="AC552:AI560" si="85">SUMIF($I$22:$I$513,$G552,AC$22:AC$513)</f>
        <v>#REF!</v>
      </c>
      <c r="AD552" s="20">
        <f t="shared" si="85"/>
        <v>0</v>
      </c>
      <c r="AE552" s="20" t="e">
        <f t="shared" si="85"/>
        <v>#REF!</v>
      </c>
      <c r="AF552" s="20">
        <f t="shared" si="85"/>
        <v>0</v>
      </c>
      <c r="AG552" s="20" t="e">
        <f t="shared" si="85"/>
        <v>#REF!</v>
      </c>
      <c r="AH552" s="20">
        <f t="shared" si="85"/>
        <v>0</v>
      </c>
      <c r="AI552" s="20" t="e">
        <f t="shared" si="85"/>
        <v>#REF!</v>
      </c>
    </row>
    <row r="553" spans="1:35" hidden="1">
      <c r="A553" s="94"/>
      <c r="B553" s="94"/>
      <c r="F553" s="94"/>
      <c r="G553" s="89">
        <v>2023</v>
      </c>
      <c r="H553" s="94"/>
      <c r="I553" s="94"/>
      <c r="J553" s="94"/>
      <c r="K553" s="354" t="e">
        <f t="shared" ca="1" si="84"/>
        <v>#REF!</v>
      </c>
      <c r="L553" s="20">
        <f t="shared" ref="L553:X560" si="86">SUMIF($I$22:$I$513,$G553,L$22:L$513)</f>
        <v>0</v>
      </c>
      <c r="M553" s="20" t="e">
        <f t="shared" si="86"/>
        <v>#REF!</v>
      </c>
      <c r="N553" s="20">
        <f t="shared" si="86"/>
        <v>0</v>
      </c>
      <c r="O553" s="20" t="e">
        <f t="shared" si="86"/>
        <v>#REF!</v>
      </c>
      <c r="P553" s="20" t="e">
        <f t="shared" si="86"/>
        <v>#REF!</v>
      </c>
      <c r="Q553" s="20" t="e">
        <f t="shared" si="86"/>
        <v>#REF!</v>
      </c>
      <c r="R553" s="20" t="e">
        <f t="shared" si="86"/>
        <v>#REF!</v>
      </c>
      <c r="S553" s="20" t="e">
        <f t="shared" si="86"/>
        <v>#REF!</v>
      </c>
      <c r="T553" s="20" t="e">
        <f t="shared" si="86"/>
        <v>#REF!</v>
      </c>
      <c r="U553" s="20">
        <f t="shared" si="86"/>
        <v>0</v>
      </c>
      <c r="V553" s="20">
        <f t="shared" si="86"/>
        <v>0</v>
      </c>
      <c r="W553" s="20" t="e">
        <f t="shared" si="86"/>
        <v>#REF!</v>
      </c>
      <c r="X553" s="20">
        <f t="shared" si="86"/>
        <v>0</v>
      </c>
      <c r="Y553" s="273">
        <f t="shared" ref="Y553:Z584" si="87">SUMIF($I$22:$I$513,$G553,Y$22:Y$513)/12</f>
        <v>0</v>
      </c>
      <c r="Z553" s="273">
        <f t="shared" si="87"/>
        <v>0</v>
      </c>
      <c r="AA553" s="20">
        <f t="shared" si="83"/>
        <v>0</v>
      </c>
      <c r="AB553" s="273">
        <f t="shared" si="80"/>
        <v>79.566264570483384</v>
      </c>
      <c r="AC553" s="20" t="e">
        <f t="shared" si="85"/>
        <v>#REF!</v>
      </c>
      <c r="AD553" s="20">
        <f t="shared" si="85"/>
        <v>0</v>
      </c>
      <c r="AE553" s="20" t="e">
        <f t="shared" si="85"/>
        <v>#REF!</v>
      </c>
      <c r="AF553" s="20">
        <f t="shared" si="85"/>
        <v>0</v>
      </c>
      <c r="AG553" s="20" t="e">
        <f t="shared" si="85"/>
        <v>#REF!</v>
      </c>
      <c r="AH553" s="20">
        <f t="shared" si="85"/>
        <v>0</v>
      </c>
      <c r="AI553" s="20" t="e">
        <f t="shared" si="85"/>
        <v>#REF!</v>
      </c>
    </row>
    <row r="554" spans="1:35" hidden="1">
      <c r="A554" s="94"/>
      <c r="B554" s="94"/>
      <c r="F554" s="94"/>
      <c r="G554" s="89">
        <v>2024</v>
      </c>
      <c r="H554" s="94"/>
      <c r="I554" s="94"/>
      <c r="J554" s="94"/>
      <c r="K554" s="354" t="e">
        <f t="shared" ca="1" si="84"/>
        <v>#REF!</v>
      </c>
      <c r="L554" s="20">
        <f t="shared" si="86"/>
        <v>0</v>
      </c>
      <c r="M554" s="20" t="e">
        <f t="shared" si="86"/>
        <v>#REF!</v>
      </c>
      <c r="N554" s="20">
        <f t="shared" si="86"/>
        <v>0</v>
      </c>
      <c r="O554" s="20" t="e">
        <f t="shared" si="86"/>
        <v>#REF!</v>
      </c>
      <c r="P554" s="20" t="e">
        <f t="shared" si="86"/>
        <v>#REF!</v>
      </c>
      <c r="Q554" s="20" t="e">
        <f t="shared" si="86"/>
        <v>#REF!</v>
      </c>
      <c r="R554" s="20" t="e">
        <f t="shared" si="86"/>
        <v>#REF!</v>
      </c>
      <c r="S554" s="20" t="e">
        <f t="shared" si="86"/>
        <v>#REF!</v>
      </c>
      <c r="T554" s="20" t="e">
        <f t="shared" si="86"/>
        <v>#REF!</v>
      </c>
      <c r="U554" s="20">
        <f t="shared" si="86"/>
        <v>0</v>
      </c>
      <c r="V554" s="20">
        <f t="shared" si="86"/>
        <v>0</v>
      </c>
      <c r="W554" s="20" t="e">
        <f t="shared" si="86"/>
        <v>#REF!</v>
      </c>
      <c r="X554" s="20">
        <f t="shared" si="86"/>
        <v>0</v>
      </c>
      <c r="Y554" s="273">
        <f t="shared" si="87"/>
        <v>0</v>
      </c>
      <c r="Z554" s="273">
        <f t="shared" si="87"/>
        <v>0</v>
      </c>
      <c r="AA554" s="20">
        <f t="shared" si="83"/>
        <v>0</v>
      </c>
      <c r="AB554" s="273">
        <f t="shared" si="80"/>
        <v>82.351083830450335</v>
      </c>
      <c r="AC554" s="20" t="e">
        <f t="shared" si="85"/>
        <v>#REF!</v>
      </c>
      <c r="AD554" s="20">
        <f t="shared" si="85"/>
        <v>0</v>
      </c>
      <c r="AE554" s="20" t="e">
        <f t="shared" si="85"/>
        <v>#REF!</v>
      </c>
      <c r="AF554" s="20">
        <f t="shared" si="85"/>
        <v>0</v>
      </c>
      <c r="AG554" s="20" t="e">
        <f t="shared" si="85"/>
        <v>#REF!</v>
      </c>
      <c r="AH554" s="20">
        <f t="shared" si="85"/>
        <v>0</v>
      </c>
      <c r="AI554" s="20" t="e">
        <f t="shared" si="85"/>
        <v>#REF!</v>
      </c>
    </row>
    <row r="555" spans="1:35" hidden="1">
      <c r="A555" s="94"/>
      <c r="B555" s="94"/>
      <c r="F555" s="94"/>
      <c r="G555" s="89">
        <v>2025</v>
      </c>
      <c r="H555" s="94"/>
      <c r="I555" s="94"/>
      <c r="J555" s="94"/>
      <c r="K555" s="354" t="e">
        <f t="shared" ca="1" si="84"/>
        <v>#REF!</v>
      </c>
      <c r="L555" s="20">
        <f t="shared" si="86"/>
        <v>0</v>
      </c>
      <c r="M555" s="20" t="e">
        <f t="shared" si="86"/>
        <v>#REF!</v>
      </c>
      <c r="N555" s="20">
        <f t="shared" si="86"/>
        <v>0</v>
      </c>
      <c r="O555" s="20" t="e">
        <f t="shared" si="86"/>
        <v>#REF!</v>
      </c>
      <c r="P555" s="20" t="e">
        <f t="shared" si="86"/>
        <v>#REF!</v>
      </c>
      <c r="Q555" s="20" t="e">
        <f t="shared" si="86"/>
        <v>#REF!</v>
      </c>
      <c r="R555" s="20" t="e">
        <f t="shared" si="86"/>
        <v>#REF!</v>
      </c>
      <c r="S555" s="20" t="e">
        <f t="shared" si="86"/>
        <v>#REF!</v>
      </c>
      <c r="T555" s="20" t="e">
        <f t="shared" si="86"/>
        <v>#REF!</v>
      </c>
      <c r="U555" s="20">
        <f t="shared" si="86"/>
        <v>0</v>
      </c>
      <c r="V555" s="20">
        <f t="shared" si="86"/>
        <v>0</v>
      </c>
      <c r="W555" s="20" t="e">
        <f t="shared" si="86"/>
        <v>#REF!</v>
      </c>
      <c r="X555" s="20">
        <f t="shared" si="86"/>
        <v>0</v>
      </c>
      <c r="Y555" s="273">
        <f t="shared" si="87"/>
        <v>0</v>
      </c>
      <c r="Z555" s="273">
        <f t="shared" si="87"/>
        <v>0</v>
      </c>
      <c r="AA555" s="20">
        <f t="shared" si="83"/>
        <v>0</v>
      </c>
      <c r="AB555" s="273">
        <f t="shared" si="80"/>
        <v>85.233371764516093</v>
      </c>
      <c r="AC555" s="20" t="e">
        <f t="shared" si="85"/>
        <v>#REF!</v>
      </c>
      <c r="AD555" s="20">
        <f t="shared" si="85"/>
        <v>0</v>
      </c>
      <c r="AE555" s="20" t="e">
        <f t="shared" si="85"/>
        <v>#REF!</v>
      </c>
      <c r="AF555" s="20">
        <f t="shared" si="85"/>
        <v>0</v>
      </c>
      <c r="AG555" s="20" t="e">
        <f t="shared" si="85"/>
        <v>#REF!</v>
      </c>
      <c r="AH555" s="20">
        <f t="shared" si="85"/>
        <v>0</v>
      </c>
      <c r="AI555" s="20" t="e">
        <f t="shared" si="85"/>
        <v>#REF!</v>
      </c>
    </row>
    <row r="556" spans="1:35" hidden="1">
      <c r="A556" s="94"/>
      <c r="B556" s="94"/>
      <c r="F556" s="94"/>
      <c r="G556" s="89">
        <v>2026</v>
      </c>
      <c r="H556" s="94"/>
      <c r="I556" s="94"/>
      <c r="J556" s="94"/>
      <c r="K556" s="354" t="e">
        <f t="shared" ca="1" si="84"/>
        <v>#REF!</v>
      </c>
      <c r="L556" s="20">
        <f t="shared" si="86"/>
        <v>0</v>
      </c>
      <c r="M556" s="20" t="e">
        <f t="shared" si="86"/>
        <v>#REF!</v>
      </c>
      <c r="N556" s="20">
        <f t="shared" si="86"/>
        <v>0</v>
      </c>
      <c r="O556" s="20" t="e">
        <f t="shared" si="86"/>
        <v>#REF!</v>
      </c>
      <c r="P556" s="20" t="e">
        <f t="shared" si="86"/>
        <v>#REF!</v>
      </c>
      <c r="Q556" s="20" t="e">
        <f t="shared" si="86"/>
        <v>#REF!</v>
      </c>
      <c r="R556" s="20" t="e">
        <f t="shared" si="86"/>
        <v>#REF!</v>
      </c>
      <c r="S556" s="20" t="e">
        <f t="shared" si="86"/>
        <v>#REF!</v>
      </c>
      <c r="T556" s="20" t="e">
        <f t="shared" si="86"/>
        <v>#REF!</v>
      </c>
      <c r="U556" s="20">
        <f t="shared" si="86"/>
        <v>0</v>
      </c>
      <c r="V556" s="20">
        <f t="shared" si="86"/>
        <v>0</v>
      </c>
      <c r="W556" s="20" t="e">
        <f t="shared" si="86"/>
        <v>#REF!</v>
      </c>
      <c r="X556" s="20">
        <f t="shared" si="86"/>
        <v>0</v>
      </c>
      <c r="Y556" s="273">
        <f t="shared" si="87"/>
        <v>0</v>
      </c>
      <c r="Z556" s="273">
        <f t="shared" si="87"/>
        <v>0</v>
      </c>
      <c r="AA556" s="20">
        <f t="shared" si="83"/>
        <v>0</v>
      </c>
      <c r="AB556" s="273">
        <f t="shared" si="80"/>
        <v>88.216539776274132</v>
      </c>
      <c r="AC556" s="20" t="e">
        <f t="shared" si="85"/>
        <v>#REF!</v>
      </c>
      <c r="AD556" s="20">
        <f t="shared" si="85"/>
        <v>0</v>
      </c>
      <c r="AE556" s="20" t="e">
        <f t="shared" si="85"/>
        <v>#REF!</v>
      </c>
      <c r="AF556" s="20">
        <f t="shared" si="85"/>
        <v>0</v>
      </c>
      <c r="AG556" s="20" t="e">
        <f t="shared" si="85"/>
        <v>#REF!</v>
      </c>
      <c r="AH556" s="20">
        <f t="shared" si="85"/>
        <v>0</v>
      </c>
      <c r="AI556" s="20" t="e">
        <f t="shared" si="85"/>
        <v>#REF!</v>
      </c>
    </row>
    <row r="557" spans="1:35" hidden="1">
      <c r="A557" s="94"/>
      <c r="B557" s="94"/>
      <c r="F557" s="94"/>
      <c r="G557" s="89">
        <v>2027</v>
      </c>
      <c r="H557" s="94"/>
      <c r="I557" s="94"/>
      <c r="J557" s="94"/>
      <c r="K557" s="354" t="e">
        <f t="shared" ca="1" si="84"/>
        <v>#REF!</v>
      </c>
      <c r="L557" s="20">
        <f t="shared" si="86"/>
        <v>0</v>
      </c>
      <c r="M557" s="20" t="e">
        <f t="shared" si="86"/>
        <v>#REF!</v>
      </c>
      <c r="N557" s="20">
        <f t="shared" si="86"/>
        <v>0</v>
      </c>
      <c r="O557" s="20" t="e">
        <f t="shared" si="86"/>
        <v>#REF!</v>
      </c>
      <c r="P557" s="20" t="e">
        <f t="shared" si="86"/>
        <v>#REF!</v>
      </c>
      <c r="Q557" s="20" t="e">
        <f t="shared" si="86"/>
        <v>#REF!</v>
      </c>
      <c r="R557" s="20" t="e">
        <f t="shared" si="86"/>
        <v>#REF!</v>
      </c>
      <c r="S557" s="20" t="e">
        <f t="shared" si="86"/>
        <v>#REF!</v>
      </c>
      <c r="T557" s="20" t="e">
        <f t="shared" si="86"/>
        <v>#REF!</v>
      </c>
      <c r="U557" s="20">
        <f t="shared" si="86"/>
        <v>0</v>
      </c>
      <c r="V557" s="20">
        <f t="shared" si="86"/>
        <v>0</v>
      </c>
      <c r="W557" s="20" t="e">
        <f t="shared" si="86"/>
        <v>#REF!</v>
      </c>
      <c r="X557" s="20">
        <f t="shared" si="86"/>
        <v>0</v>
      </c>
      <c r="Y557" s="273">
        <f t="shared" si="87"/>
        <v>0</v>
      </c>
      <c r="Z557" s="273">
        <f t="shared" si="87"/>
        <v>0</v>
      </c>
      <c r="AA557" s="20">
        <f t="shared" si="83"/>
        <v>0</v>
      </c>
      <c r="AB557" s="273">
        <f t="shared" si="80"/>
        <v>91.304118668443721</v>
      </c>
      <c r="AC557" s="20" t="e">
        <f t="shared" si="85"/>
        <v>#REF!</v>
      </c>
      <c r="AD557" s="20">
        <f t="shared" si="85"/>
        <v>0</v>
      </c>
      <c r="AE557" s="20" t="e">
        <f t="shared" si="85"/>
        <v>#REF!</v>
      </c>
      <c r="AF557" s="20">
        <f t="shared" si="85"/>
        <v>0</v>
      </c>
      <c r="AG557" s="20" t="e">
        <f t="shared" si="85"/>
        <v>#REF!</v>
      </c>
      <c r="AH557" s="20">
        <f t="shared" si="85"/>
        <v>0</v>
      </c>
      <c r="AI557" s="20" t="e">
        <f t="shared" si="85"/>
        <v>#REF!</v>
      </c>
    </row>
    <row r="558" spans="1:35" hidden="1">
      <c r="A558" s="94"/>
      <c r="B558" s="94"/>
      <c r="F558" s="94"/>
      <c r="G558" s="89">
        <v>2028</v>
      </c>
      <c r="H558" s="94"/>
      <c r="I558" s="94"/>
      <c r="J558" s="94"/>
      <c r="K558" s="354" t="e">
        <f t="shared" ca="1" si="84"/>
        <v>#REF!</v>
      </c>
      <c r="L558" s="20">
        <f t="shared" si="86"/>
        <v>0</v>
      </c>
      <c r="M558" s="20" t="e">
        <f t="shared" si="86"/>
        <v>#REF!</v>
      </c>
      <c r="N558" s="20">
        <f t="shared" si="86"/>
        <v>0</v>
      </c>
      <c r="O558" s="20" t="e">
        <f t="shared" si="86"/>
        <v>#REF!</v>
      </c>
      <c r="P558" s="20" t="e">
        <f t="shared" si="86"/>
        <v>#REF!</v>
      </c>
      <c r="Q558" s="20" t="e">
        <f t="shared" si="86"/>
        <v>#REF!</v>
      </c>
      <c r="R558" s="20" t="e">
        <f t="shared" si="86"/>
        <v>#REF!</v>
      </c>
      <c r="S558" s="20" t="e">
        <f t="shared" si="86"/>
        <v>#REF!</v>
      </c>
      <c r="T558" s="20" t="e">
        <f t="shared" si="86"/>
        <v>#REF!</v>
      </c>
      <c r="U558" s="20">
        <f t="shared" si="86"/>
        <v>0</v>
      </c>
      <c r="V558" s="20">
        <f t="shared" si="86"/>
        <v>0</v>
      </c>
      <c r="W558" s="20" t="e">
        <f t="shared" si="86"/>
        <v>#REF!</v>
      </c>
      <c r="X558" s="20">
        <f t="shared" si="86"/>
        <v>0</v>
      </c>
      <c r="Y558" s="273">
        <f t="shared" si="87"/>
        <v>0</v>
      </c>
      <c r="Z558" s="273">
        <f t="shared" si="87"/>
        <v>0</v>
      </c>
      <c r="AA558" s="20">
        <f t="shared" si="83"/>
        <v>0</v>
      </c>
      <c r="AB558" s="273">
        <f t="shared" si="80"/>
        <v>94.499762821839226</v>
      </c>
      <c r="AC558" s="20" t="e">
        <f t="shared" si="85"/>
        <v>#REF!</v>
      </c>
      <c r="AD558" s="20">
        <f t="shared" si="85"/>
        <v>0</v>
      </c>
      <c r="AE558" s="20" t="e">
        <f t="shared" si="85"/>
        <v>#REF!</v>
      </c>
      <c r="AF558" s="20">
        <f t="shared" si="85"/>
        <v>0</v>
      </c>
      <c r="AG558" s="20" t="e">
        <f t="shared" si="85"/>
        <v>#REF!</v>
      </c>
      <c r="AH558" s="20">
        <f t="shared" si="85"/>
        <v>0</v>
      </c>
      <c r="AI558" s="20" t="e">
        <f t="shared" si="85"/>
        <v>#REF!</v>
      </c>
    </row>
    <row r="559" spans="1:35" hidden="1">
      <c r="A559" s="94"/>
      <c r="B559" s="94"/>
      <c r="F559" s="94"/>
      <c r="G559" s="89">
        <v>2029</v>
      </c>
      <c r="H559" s="94"/>
      <c r="I559" s="94"/>
      <c r="J559" s="94"/>
      <c r="K559" s="354" t="e">
        <f t="shared" ca="1" si="84"/>
        <v>#REF!</v>
      </c>
      <c r="L559" s="20">
        <f t="shared" si="86"/>
        <v>0</v>
      </c>
      <c r="M559" s="20" t="e">
        <f t="shared" si="86"/>
        <v>#REF!</v>
      </c>
      <c r="N559" s="20">
        <f t="shared" si="86"/>
        <v>0</v>
      </c>
      <c r="O559" s="20" t="e">
        <f t="shared" si="86"/>
        <v>#REF!</v>
      </c>
      <c r="P559" s="20" t="e">
        <f t="shared" si="86"/>
        <v>#REF!</v>
      </c>
      <c r="Q559" s="20" t="e">
        <f t="shared" si="86"/>
        <v>#REF!</v>
      </c>
      <c r="R559" s="20" t="e">
        <f t="shared" si="86"/>
        <v>#REF!</v>
      </c>
      <c r="S559" s="20" t="e">
        <f t="shared" si="86"/>
        <v>#REF!</v>
      </c>
      <c r="T559" s="20" t="e">
        <f t="shared" si="86"/>
        <v>#REF!</v>
      </c>
      <c r="U559" s="20">
        <f t="shared" si="86"/>
        <v>0</v>
      </c>
      <c r="V559" s="20">
        <f t="shared" si="86"/>
        <v>0</v>
      </c>
      <c r="W559" s="20" t="e">
        <f t="shared" si="86"/>
        <v>#REF!</v>
      </c>
      <c r="X559" s="20">
        <f t="shared" si="86"/>
        <v>0</v>
      </c>
      <c r="Y559" s="273">
        <f t="shared" si="87"/>
        <v>0</v>
      </c>
      <c r="Z559" s="273">
        <f t="shared" si="87"/>
        <v>0</v>
      </c>
      <c r="AA559" s="20">
        <f t="shared" si="83"/>
        <v>0</v>
      </c>
      <c r="AB559" s="273">
        <f t="shared" si="80"/>
        <v>97.807254520603593</v>
      </c>
      <c r="AC559" s="20" t="e">
        <f t="shared" si="85"/>
        <v>#REF!</v>
      </c>
      <c r="AD559" s="20">
        <f t="shared" si="85"/>
        <v>0</v>
      </c>
      <c r="AE559" s="20" t="e">
        <f t="shared" si="85"/>
        <v>#REF!</v>
      </c>
      <c r="AF559" s="20">
        <f t="shared" si="85"/>
        <v>0</v>
      </c>
      <c r="AG559" s="20" t="e">
        <f t="shared" si="85"/>
        <v>#REF!</v>
      </c>
      <c r="AH559" s="20">
        <f t="shared" si="85"/>
        <v>0</v>
      </c>
      <c r="AI559" s="20" t="e">
        <f t="shared" si="85"/>
        <v>#REF!</v>
      </c>
    </row>
    <row r="560" spans="1:35" hidden="1">
      <c r="A560" s="94"/>
      <c r="B560" s="94"/>
      <c r="F560" s="94"/>
      <c r="G560" s="89">
        <v>2030</v>
      </c>
      <c r="H560" s="94"/>
      <c r="I560" s="94"/>
      <c r="J560" s="94"/>
      <c r="K560" s="354" t="e">
        <f t="shared" ca="1" si="84"/>
        <v>#REF!</v>
      </c>
      <c r="L560" s="20">
        <f t="shared" si="86"/>
        <v>0</v>
      </c>
      <c r="M560" s="20" t="e">
        <f t="shared" si="86"/>
        <v>#REF!</v>
      </c>
      <c r="N560" s="20">
        <f t="shared" si="86"/>
        <v>0</v>
      </c>
      <c r="O560" s="20" t="e">
        <f t="shared" si="86"/>
        <v>#REF!</v>
      </c>
      <c r="P560" s="20" t="e">
        <f t="shared" si="86"/>
        <v>#REF!</v>
      </c>
      <c r="Q560" s="20" t="e">
        <f t="shared" si="86"/>
        <v>#REF!</v>
      </c>
      <c r="R560" s="20" t="e">
        <f t="shared" si="86"/>
        <v>#REF!</v>
      </c>
      <c r="S560" s="20" t="e">
        <f t="shared" si="86"/>
        <v>#REF!</v>
      </c>
      <c r="T560" s="20" t="e">
        <f t="shared" si="86"/>
        <v>#REF!</v>
      </c>
      <c r="U560" s="20">
        <f t="shared" si="86"/>
        <v>0</v>
      </c>
      <c r="V560" s="20">
        <f t="shared" si="86"/>
        <v>0</v>
      </c>
      <c r="W560" s="20" t="e">
        <f t="shared" si="86"/>
        <v>#REF!</v>
      </c>
      <c r="X560" s="20">
        <f t="shared" si="86"/>
        <v>0</v>
      </c>
      <c r="Y560" s="273">
        <f t="shared" si="87"/>
        <v>0</v>
      </c>
      <c r="Z560" s="273">
        <f t="shared" si="87"/>
        <v>0</v>
      </c>
      <c r="AA560" s="20">
        <f t="shared" si="83"/>
        <v>0</v>
      </c>
      <c r="AB560" s="273">
        <f t="shared" si="80"/>
        <v>101.23050842882471</v>
      </c>
      <c r="AC560" s="20" t="e">
        <f t="shared" si="85"/>
        <v>#REF!</v>
      </c>
      <c r="AD560" s="20">
        <f t="shared" si="85"/>
        <v>0</v>
      </c>
      <c r="AE560" s="20" t="e">
        <f t="shared" si="85"/>
        <v>#REF!</v>
      </c>
      <c r="AF560" s="20">
        <f t="shared" si="85"/>
        <v>0</v>
      </c>
      <c r="AG560" s="20" t="e">
        <f t="shared" si="85"/>
        <v>#REF!</v>
      </c>
      <c r="AH560" s="20">
        <f t="shared" si="85"/>
        <v>0</v>
      </c>
      <c r="AI560" s="20" t="e">
        <f t="shared" si="85"/>
        <v>#REF!</v>
      </c>
    </row>
    <row r="561" spans="1:35" hidden="1">
      <c r="A561" s="94"/>
      <c r="B561" s="94"/>
      <c r="F561" s="94"/>
      <c r="G561" s="94"/>
      <c r="H561" s="94"/>
      <c r="I561" s="94"/>
      <c r="J561" s="94"/>
      <c r="K561" s="94"/>
      <c r="L561" s="94"/>
      <c r="M561" s="94"/>
      <c r="N561" s="94"/>
      <c r="O561" s="94"/>
      <c r="U561" s="94"/>
      <c r="V561" s="94"/>
      <c r="W561" s="94"/>
      <c r="X561" s="94"/>
      <c r="Y561" s="273"/>
      <c r="Z561" s="273"/>
      <c r="AA561" s="94"/>
      <c r="AB561" s="273"/>
      <c r="AC561" s="94"/>
      <c r="AD561" s="94"/>
      <c r="AE561" s="94"/>
    </row>
    <row r="562" spans="1:35" hidden="1">
      <c r="A562" s="94"/>
      <c r="B562" s="94"/>
      <c r="F562" s="94"/>
      <c r="G562" s="89" t="s">
        <v>426</v>
      </c>
      <c r="H562" s="94"/>
      <c r="I562" s="94"/>
      <c r="J562" s="94"/>
      <c r="K562" s="94"/>
      <c r="L562" s="94"/>
      <c r="M562" s="94"/>
      <c r="N562" s="94"/>
      <c r="O562" s="94"/>
      <c r="U562" s="94"/>
      <c r="V562" s="94"/>
      <c r="W562" s="94"/>
      <c r="X562" s="94"/>
      <c r="Y562" s="273"/>
      <c r="Z562" s="273"/>
      <c r="AA562" s="94"/>
      <c r="AB562" s="273"/>
      <c r="AC562" s="94"/>
      <c r="AD562" s="94"/>
      <c r="AE562" s="94"/>
    </row>
    <row r="563" spans="1:35" hidden="1">
      <c r="A563" s="94"/>
      <c r="B563" s="94"/>
      <c r="F563" s="94"/>
      <c r="G563" s="28">
        <v>1990</v>
      </c>
      <c r="H563" s="31"/>
      <c r="I563" s="31"/>
      <c r="J563" s="31"/>
      <c r="K563" s="31" t="s">
        <v>425</v>
      </c>
      <c r="L563" s="235">
        <f t="shared" ref="L563:X579" si="88">SUMIF($J$22:$J$513,$G563,L$22:L$513)</f>
        <v>0</v>
      </c>
      <c r="M563" s="235">
        <f t="shared" si="88"/>
        <v>0</v>
      </c>
      <c r="N563" s="235">
        <f t="shared" si="88"/>
        <v>0</v>
      </c>
      <c r="O563" s="235">
        <f t="shared" si="88"/>
        <v>0</v>
      </c>
      <c r="P563" s="235">
        <f t="shared" si="88"/>
        <v>0</v>
      </c>
      <c r="Q563" s="235" t="e">
        <f t="shared" si="88"/>
        <v>#REF!</v>
      </c>
      <c r="R563" s="235">
        <f t="shared" si="88"/>
        <v>0</v>
      </c>
      <c r="S563" s="235" t="e">
        <f t="shared" si="88"/>
        <v>#REF!</v>
      </c>
      <c r="T563" s="235" t="e">
        <f t="shared" si="88"/>
        <v>#REF!</v>
      </c>
      <c r="U563" s="235">
        <f t="shared" si="88"/>
        <v>0</v>
      </c>
      <c r="V563" s="235">
        <f t="shared" si="88"/>
        <v>0</v>
      </c>
      <c r="W563" s="235">
        <f t="shared" si="88"/>
        <v>0</v>
      </c>
      <c r="X563" s="235">
        <f t="shared" si="88"/>
        <v>0</v>
      </c>
      <c r="Y563" s="272">
        <f t="shared" si="87"/>
        <v>0</v>
      </c>
      <c r="Z563" s="272">
        <f t="shared" si="87"/>
        <v>0</v>
      </c>
      <c r="AA563" s="235">
        <f t="shared" si="83"/>
        <v>0</v>
      </c>
      <c r="AB563" s="272">
        <f t="shared" si="80"/>
        <v>0</v>
      </c>
      <c r="AC563" s="235">
        <f t="shared" ref="AC563:AI578" si="89">SUMIF($J$22:$J$513,$G563,AC$22:AC$513)</f>
        <v>0</v>
      </c>
      <c r="AD563" s="235">
        <f t="shared" si="89"/>
        <v>0</v>
      </c>
      <c r="AE563" s="235">
        <f t="shared" si="89"/>
        <v>0</v>
      </c>
      <c r="AF563" s="235">
        <f t="shared" si="89"/>
        <v>0</v>
      </c>
      <c r="AG563" s="235">
        <f t="shared" si="89"/>
        <v>0</v>
      </c>
      <c r="AH563" s="235">
        <f t="shared" si="89"/>
        <v>0</v>
      </c>
      <c r="AI563" s="235">
        <f t="shared" si="89"/>
        <v>0</v>
      </c>
    </row>
    <row r="564" spans="1:35" hidden="1">
      <c r="A564" s="94"/>
      <c r="B564" s="94"/>
      <c r="F564" s="94"/>
      <c r="G564" s="28">
        <v>1991</v>
      </c>
      <c r="H564" s="31"/>
      <c r="I564" s="31"/>
      <c r="J564" s="31"/>
      <c r="K564" s="31" t="s">
        <v>425</v>
      </c>
      <c r="L564" s="235">
        <f t="shared" si="88"/>
        <v>0</v>
      </c>
      <c r="M564" s="235">
        <f t="shared" si="88"/>
        <v>0</v>
      </c>
      <c r="N564" s="235">
        <f t="shared" si="88"/>
        <v>0</v>
      </c>
      <c r="O564" s="235">
        <f t="shared" si="88"/>
        <v>0</v>
      </c>
      <c r="P564" s="235">
        <f t="shared" si="88"/>
        <v>0</v>
      </c>
      <c r="Q564" s="235" t="e">
        <f t="shared" si="88"/>
        <v>#REF!</v>
      </c>
      <c r="R564" s="235">
        <f t="shared" si="88"/>
        <v>0</v>
      </c>
      <c r="S564" s="235" t="e">
        <f t="shared" si="88"/>
        <v>#REF!</v>
      </c>
      <c r="T564" s="235" t="e">
        <f t="shared" si="88"/>
        <v>#REF!</v>
      </c>
      <c r="U564" s="235">
        <f t="shared" si="88"/>
        <v>0</v>
      </c>
      <c r="V564" s="235">
        <f t="shared" si="88"/>
        <v>0</v>
      </c>
      <c r="W564" s="235">
        <f t="shared" si="88"/>
        <v>0</v>
      </c>
      <c r="X564" s="235">
        <f t="shared" si="88"/>
        <v>0</v>
      </c>
      <c r="Y564" s="272">
        <f t="shared" si="87"/>
        <v>0</v>
      </c>
      <c r="Z564" s="272">
        <f t="shared" si="87"/>
        <v>0</v>
      </c>
      <c r="AA564" s="235">
        <f t="shared" si="83"/>
        <v>0</v>
      </c>
      <c r="AB564" s="272">
        <f t="shared" si="80"/>
        <v>0</v>
      </c>
      <c r="AC564" s="235">
        <f t="shared" si="89"/>
        <v>0</v>
      </c>
      <c r="AD564" s="235">
        <f t="shared" si="89"/>
        <v>0</v>
      </c>
      <c r="AE564" s="235">
        <f t="shared" si="89"/>
        <v>0</v>
      </c>
      <c r="AF564" s="235">
        <f t="shared" si="89"/>
        <v>0</v>
      </c>
      <c r="AG564" s="235">
        <f t="shared" si="89"/>
        <v>0</v>
      </c>
      <c r="AH564" s="235">
        <f t="shared" si="89"/>
        <v>0</v>
      </c>
      <c r="AI564" s="235">
        <f t="shared" si="89"/>
        <v>0</v>
      </c>
    </row>
    <row r="565" spans="1:35" hidden="1">
      <c r="A565" s="94"/>
      <c r="B565" s="94"/>
      <c r="F565" s="94"/>
      <c r="G565" s="28">
        <v>1992</v>
      </c>
      <c r="H565" s="31"/>
      <c r="I565" s="31"/>
      <c r="J565" s="31"/>
      <c r="K565" s="31" t="s">
        <v>425</v>
      </c>
      <c r="L565" s="235">
        <f t="shared" si="88"/>
        <v>0</v>
      </c>
      <c r="M565" s="235">
        <f t="shared" si="88"/>
        <v>0</v>
      </c>
      <c r="N565" s="235">
        <f t="shared" si="88"/>
        <v>0</v>
      </c>
      <c r="O565" s="235">
        <f t="shared" si="88"/>
        <v>0</v>
      </c>
      <c r="P565" s="235">
        <f t="shared" si="88"/>
        <v>0</v>
      </c>
      <c r="Q565" s="235" t="e">
        <f t="shared" si="88"/>
        <v>#REF!</v>
      </c>
      <c r="R565" s="235">
        <f t="shared" si="88"/>
        <v>0</v>
      </c>
      <c r="S565" s="235" t="e">
        <f t="shared" si="88"/>
        <v>#REF!</v>
      </c>
      <c r="T565" s="235" t="e">
        <f t="shared" si="88"/>
        <v>#REF!</v>
      </c>
      <c r="U565" s="235">
        <f t="shared" si="88"/>
        <v>0</v>
      </c>
      <c r="V565" s="235">
        <f t="shared" si="88"/>
        <v>0</v>
      </c>
      <c r="W565" s="235">
        <f t="shared" si="88"/>
        <v>0</v>
      </c>
      <c r="X565" s="235">
        <f t="shared" si="88"/>
        <v>0</v>
      </c>
      <c r="Y565" s="272">
        <f t="shared" si="87"/>
        <v>0</v>
      </c>
      <c r="Z565" s="272">
        <f t="shared" si="87"/>
        <v>0</v>
      </c>
      <c r="AA565" s="235">
        <f t="shared" si="83"/>
        <v>0</v>
      </c>
      <c r="AB565" s="272">
        <f t="shared" si="80"/>
        <v>0</v>
      </c>
      <c r="AC565" s="235">
        <f t="shared" si="89"/>
        <v>0</v>
      </c>
      <c r="AD565" s="235">
        <f t="shared" si="89"/>
        <v>0</v>
      </c>
      <c r="AE565" s="235">
        <f t="shared" si="89"/>
        <v>0</v>
      </c>
      <c r="AF565" s="235">
        <f t="shared" si="89"/>
        <v>0</v>
      </c>
      <c r="AG565" s="235">
        <f t="shared" si="89"/>
        <v>0</v>
      </c>
      <c r="AH565" s="235">
        <f t="shared" si="89"/>
        <v>0</v>
      </c>
      <c r="AI565" s="235">
        <f t="shared" si="89"/>
        <v>0</v>
      </c>
    </row>
    <row r="566" spans="1:35" hidden="1">
      <c r="A566" s="94"/>
      <c r="B566" s="94"/>
      <c r="F566" s="94"/>
      <c r="G566" s="28">
        <v>1993</v>
      </c>
      <c r="H566" s="31"/>
      <c r="I566" s="31"/>
      <c r="J566" s="31"/>
      <c r="K566" s="31" t="s">
        <v>425</v>
      </c>
      <c r="L566" s="235">
        <f t="shared" si="88"/>
        <v>0</v>
      </c>
      <c r="M566" s="235">
        <f t="shared" si="88"/>
        <v>0</v>
      </c>
      <c r="N566" s="235">
        <f t="shared" si="88"/>
        <v>0</v>
      </c>
      <c r="O566" s="235">
        <f t="shared" si="88"/>
        <v>0</v>
      </c>
      <c r="P566" s="235">
        <f t="shared" si="88"/>
        <v>0</v>
      </c>
      <c r="Q566" s="235">
        <f t="shared" si="88"/>
        <v>0</v>
      </c>
      <c r="R566" s="235">
        <f t="shared" si="88"/>
        <v>0</v>
      </c>
      <c r="S566" s="235">
        <f t="shared" si="88"/>
        <v>0</v>
      </c>
      <c r="T566" s="235">
        <f t="shared" si="88"/>
        <v>0</v>
      </c>
      <c r="U566" s="235">
        <f t="shared" si="88"/>
        <v>0</v>
      </c>
      <c r="V566" s="235">
        <f t="shared" si="88"/>
        <v>0</v>
      </c>
      <c r="W566" s="235">
        <f t="shared" si="88"/>
        <v>0</v>
      </c>
      <c r="X566" s="235">
        <f t="shared" si="88"/>
        <v>0</v>
      </c>
      <c r="Y566" s="272">
        <f t="shared" si="87"/>
        <v>0</v>
      </c>
      <c r="Z566" s="272">
        <f t="shared" si="87"/>
        <v>0</v>
      </c>
      <c r="AA566" s="235">
        <f t="shared" si="83"/>
        <v>0</v>
      </c>
      <c r="AB566" s="272">
        <f t="shared" si="80"/>
        <v>0</v>
      </c>
      <c r="AC566" s="235">
        <f t="shared" si="89"/>
        <v>0</v>
      </c>
      <c r="AD566" s="235">
        <f t="shared" si="89"/>
        <v>0</v>
      </c>
      <c r="AE566" s="235">
        <f t="shared" si="89"/>
        <v>0</v>
      </c>
      <c r="AF566" s="235">
        <f t="shared" si="89"/>
        <v>0</v>
      </c>
      <c r="AG566" s="235">
        <f t="shared" si="89"/>
        <v>0</v>
      </c>
      <c r="AH566" s="235">
        <f t="shared" si="89"/>
        <v>0</v>
      </c>
      <c r="AI566" s="235">
        <f t="shared" si="89"/>
        <v>0</v>
      </c>
    </row>
    <row r="567" spans="1:35" hidden="1">
      <c r="A567" s="94"/>
      <c r="B567" s="94"/>
      <c r="F567" s="94"/>
      <c r="G567" s="28">
        <v>1994</v>
      </c>
      <c r="H567" s="31"/>
      <c r="I567" s="31"/>
      <c r="J567" s="31"/>
      <c r="K567" s="31" t="s">
        <v>425</v>
      </c>
      <c r="L567" s="235">
        <f t="shared" si="88"/>
        <v>0</v>
      </c>
      <c r="M567" s="235">
        <f t="shared" si="88"/>
        <v>0</v>
      </c>
      <c r="N567" s="235">
        <f t="shared" si="88"/>
        <v>0</v>
      </c>
      <c r="O567" s="235">
        <f t="shared" si="88"/>
        <v>0</v>
      </c>
      <c r="P567" s="235">
        <f t="shared" si="88"/>
        <v>0</v>
      </c>
      <c r="Q567" s="235">
        <f t="shared" si="88"/>
        <v>0</v>
      </c>
      <c r="R567" s="235">
        <f t="shared" si="88"/>
        <v>0</v>
      </c>
      <c r="S567" s="235">
        <f t="shared" si="88"/>
        <v>0</v>
      </c>
      <c r="T567" s="235">
        <f t="shared" si="88"/>
        <v>0</v>
      </c>
      <c r="U567" s="235">
        <f t="shared" si="88"/>
        <v>0</v>
      </c>
      <c r="V567" s="235">
        <f t="shared" si="88"/>
        <v>0</v>
      </c>
      <c r="W567" s="235">
        <f t="shared" si="88"/>
        <v>0</v>
      </c>
      <c r="X567" s="235">
        <f t="shared" si="88"/>
        <v>0</v>
      </c>
      <c r="Y567" s="272">
        <f t="shared" si="87"/>
        <v>0</v>
      </c>
      <c r="Z567" s="272">
        <f t="shared" si="87"/>
        <v>0</v>
      </c>
      <c r="AA567" s="235">
        <f t="shared" si="83"/>
        <v>0</v>
      </c>
      <c r="AB567" s="272">
        <f t="shared" si="80"/>
        <v>0</v>
      </c>
      <c r="AC567" s="235">
        <f t="shared" si="89"/>
        <v>0</v>
      </c>
      <c r="AD567" s="235">
        <f t="shared" si="89"/>
        <v>0</v>
      </c>
      <c r="AE567" s="235">
        <f t="shared" si="89"/>
        <v>0</v>
      </c>
      <c r="AF567" s="235">
        <f t="shared" si="89"/>
        <v>0</v>
      </c>
      <c r="AG567" s="235">
        <f t="shared" si="89"/>
        <v>0</v>
      </c>
      <c r="AH567" s="235">
        <f t="shared" si="89"/>
        <v>0</v>
      </c>
      <c r="AI567" s="235">
        <f t="shared" si="89"/>
        <v>0</v>
      </c>
    </row>
    <row r="568" spans="1:35" hidden="1">
      <c r="A568" s="94"/>
      <c r="B568" s="94"/>
      <c r="F568" s="94"/>
      <c r="G568" s="28">
        <v>1995</v>
      </c>
      <c r="H568" s="31"/>
      <c r="I568" s="31"/>
      <c r="J568" s="31"/>
      <c r="K568" s="31" t="s">
        <v>425</v>
      </c>
      <c r="L568" s="235">
        <f t="shared" si="88"/>
        <v>0</v>
      </c>
      <c r="M568" s="235">
        <f t="shared" si="88"/>
        <v>0</v>
      </c>
      <c r="N568" s="235">
        <f t="shared" si="88"/>
        <v>0</v>
      </c>
      <c r="O568" s="235">
        <f t="shared" si="88"/>
        <v>0</v>
      </c>
      <c r="P568" s="235">
        <f t="shared" si="88"/>
        <v>0</v>
      </c>
      <c r="Q568" s="235">
        <f t="shared" si="88"/>
        <v>0</v>
      </c>
      <c r="R568" s="235">
        <f t="shared" si="88"/>
        <v>0</v>
      </c>
      <c r="S568" s="235">
        <f t="shared" si="88"/>
        <v>0</v>
      </c>
      <c r="T568" s="235">
        <f t="shared" si="88"/>
        <v>0</v>
      </c>
      <c r="U568" s="235">
        <f t="shared" si="88"/>
        <v>0</v>
      </c>
      <c r="V568" s="235">
        <f t="shared" si="88"/>
        <v>0</v>
      </c>
      <c r="W568" s="235">
        <f t="shared" si="88"/>
        <v>0</v>
      </c>
      <c r="X568" s="235">
        <f t="shared" si="88"/>
        <v>0</v>
      </c>
      <c r="Y568" s="272">
        <f t="shared" si="87"/>
        <v>0</v>
      </c>
      <c r="Z568" s="272">
        <f t="shared" si="87"/>
        <v>0</v>
      </c>
      <c r="AA568" s="235">
        <f t="shared" si="83"/>
        <v>0</v>
      </c>
      <c r="AB568" s="272">
        <f t="shared" si="80"/>
        <v>0</v>
      </c>
      <c r="AC568" s="235">
        <f t="shared" si="89"/>
        <v>0</v>
      </c>
      <c r="AD568" s="235">
        <f t="shared" si="89"/>
        <v>0</v>
      </c>
      <c r="AE568" s="235">
        <f t="shared" si="89"/>
        <v>0</v>
      </c>
      <c r="AF568" s="235">
        <f t="shared" si="89"/>
        <v>0</v>
      </c>
      <c r="AG568" s="235">
        <f t="shared" si="89"/>
        <v>0</v>
      </c>
      <c r="AH568" s="235">
        <f t="shared" si="89"/>
        <v>0</v>
      </c>
      <c r="AI568" s="235">
        <f t="shared" si="89"/>
        <v>0</v>
      </c>
    </row>
    <row r="569" spans="1:35" hidden="1">
      <c r="A569" s="94"/>
      <c r="B569" s="94"/>
      <c r="F569" s="94"/>
      <c r="G569" s="28">
        <v>1996</v>
      </c>
      <c r="H569" s="31"/>
      <c r="I569" s="31"/>
      <c r="J569" s="31"/>
      <c r="K569" s="31" t="s">
        <v>425</v>
      </c>
      <c r="L569" s="235">
        <f t="shared" si="88"/>
        <v>0</v>
      </c>
      <c r="M569" s="235">
        <f t="shared" si="88"/>
        <v>0</v>
      </c>
      <c r="N569" s="235">
        <f t="shared" si="88"/>
        <v>0</v>
      </c>
      <c r="O569" s="235">
        <f t="shared" si="88"/>
        <v>0</v>
      </c>
      <c r="P569" s="235">
        <f t="shared" si="88"/>
        <v>0</v>
      </c>
      <c r="Q569" s="235">
        <f t="shared" si="88"/>
        <v>0</v>
      </c>
      <c r="R569" s="235">
        <f t="shared" si="88"/>
        <v>0</v>
      </c>
      <c r="S569" s="235">
        <f t="shared" si="88"/>
        <v>0</v>
      </c>
      <c r="T569" s="235">
        <f t="shared" si="88"/>
        <v>0</v>
      </c>
      <c r="U569" s="235">
        <f t="shared" si="88"/>
        <v>0</v>
      </c>
      <c r="V569" s="235">
        <f t="shared" si="88"/>
        <v>0</v>
      </c>
      <c r="W569" s="235">
        <f t="shared" si="88"/>
        <v>0</v>
      </c>
      <c r="X569" s="235">
        <f t="shared" si="88"/>
        <v>0</v>
      </c>
      <c r="Y569" s="272">
        <f t="shared" si="87"/>
        <v>0</v>
      </c>
      <c r="Z569" s="272">
        <f t="shared" si="87"/>
        <v>0</v>
      </c>
      <c r="AA569" s="235">
        <f t="shared" si="83"/>
        <v>0</v>
      </c>
      <c r="AB569" s="272">
        <f t="shared" si="80"/>
        <v>0</v>
      </c>
      <c r="AC569" s="235">
        <f t="shared" si="89"/>
        <v>0</v>
      </c>
      <c r="AD569" s="235">
        <f t="shared" si="89"/>
        <v>0</v>
      </c>
      <c r="AE569" s="235">
        <f t="shared" si="89"/>
        <v>0</v>
      </c>
      <c r="AF569" s="235">
        <f t="shared" si="89"/>
        <v>0</v>
      </c>
      <c r="AG569" s="235">
        <f t="shared" si="89"/>
        <v>0</v>
      </c>
      <c r="AH569" s="235">
        <f t="shared" si="89"/>
        <v>0</v>
      </c>
      <c r="AI569" s="235">
        <f t="shared" si="89"/>
        <v>0</v>
      </c>
    </row>
    <row r="570" spans="1:35" hidden="1">
      <c r="A570" s="94"/>
      <c r="B570" s="94"/>
      <c r="F570" s="94"/>
      <c r="G570" s="28">
        <v>1997</v>
      </c>
      <c r="H570" s="31"/>
      <c r="I570" s="31"/>
      <c r="J570" s="31"/>
      <c r="K570" s="31" t="s">
        <v>425</v>
      </c>
      <c r="L570" s="235">
        <f t="shared" si="88"/>
        <v>0</v>
      </c>
      <c r="M570" s="235">
        <f t="shared" si="88"/>
        <v>0</v>
      </c>
      <c r="N570" s="235">
        <f t="shared" si="88"/>
        <v>0</v>
      </c>
      <c r="O570" s="235">
        <f t="shared" si="88"/>
        <v>0</v>
      </c>
      <c r="P570" s="235">
        <f t="shared" si="88"/>
        <v>0</v>
      </c>
      <c r="Q570" s="235">
        <f t="shared" si="88"/>
        <v>0</v>
      </c>
      <c r="R570" s="235">
        <f t="shared" si="88"/>
        <v>0</v>
      </c>
      <c r="S570" s="235">
        <f t="shared" si="88"/>
        <v>0</v>
      </c>
      <c r="T570" s="235">
        <f t="shared" si="88"/>
        <v>0</v>
      </c>
      <c r="U570" s="235">
        <f t="shared" si="88"/>
        <v>0</v>
      </c>
      <c r="V570" s="235">
        <f t="shared" si="88"/>
        <v>0</v>
      </c>
      <c r="W570" s="235">
        <f t="shared" si="88"/>
        <v>0</v>
      </c>
      <c r="X570" s="235">
        <f t="shared" si="88"/>
        <v>0</v>
      </c>
      <c r="Y570" s="272">
        <f t="shared" si="87"/>
        <v>0</v>
      </c>
      <c r="Z570" s="272">
        <f t="shared" si="87"/>
        <v>0</v>
      </c>
      <c r="AA570" s="235">
        <f t="shared" si="83"/>
        <v>0</v>
      </c>
      <c r="AB570" s="272">
        <f t="shared" si="80"/>
        <v>0</v>
      </c>
      <c r="AC570" s="235">
        <f t="shared" si="89"/>
        <v>0</v>
      </c>
      <c r="AD570" s="235">
        <f t="shared" si="89"/>
        <v>0</v>
      </c>
      <c r="AE570" s="235">
        <f t="shared" si="89"/>
        <v>0</v>
      </c>
      <c r="AF570" s="235">
        <f t="shared" si="89"/>
        <v>0</v>
      </c>
      <c r="AG570" s="235">
        <f t="shared" si="89"/>
        <v>0</v>
      </c>
      <c r="AH570" s="235">
        <f t="shared" si="89"/>
        <v>0</v>
      </c>
      <c r="AI570" s="235">
        <f t="shared" si="89"/>
        <v>0</v>
      </c>
    </row>
    <row r="571" spans="1:35" hidden="1">
      <c r="A571" s="94"/>
      <c r="B571" s="94"/>
      <c r="F571" s="94"/>
      <c r="G571" s="28">
        <v>1998</v>
      </c>
      <c r="H571" s="31"/>
      <c r="I571" s="31"/>
      <c r="J571" s="31"/>
      <c r="K571" s="31" t="s">
        <v>425</v>
      </c>
      <c r="L571" s="235">
        <f t="shared" si="88"/>
        <v>0</v>
      </c>
      <c r="M571" s="235">
        <f t="shared" si="88"/>
        <v>0</v>
      </c>
      <c r="N571" s="235">
        <f t="shared" si="88"/>
        <v>0</v>
      </c>
      <c r="O571" s="235">
        <f t="shared" si="88"/>
        <v>0</v>
      </c>
      <c r="P571" s="235">
        <f t="shared" si="88"/>
        <v>0</v>
      </c>
      <c r="Q571" s="235">
        <f t="shared" si="88"/>
        <v>0</v>
      </c>
      <c r="R571" s="235">
        <f t="shared" si="88"/>
        <v>0</v>
      </c>
      <c r="S571" s="235">
        <f t="shared" si="88"/>
        <v>0</v>
      </c>
      <c r="T571" s="235">
        <f t="shared" si="88"/>
        <v>0</v>
      </c>
      <c r="U571" s="235">
        <f t="shared" si="88"/>
        <v>0</v>
      </c>
      <c r="V571" s="235">
        <f t="shared" si="88"/>
        <v>0</v>
      </c>
      <c r="W571" s="235">
        <f t="shared" si="88"/>
        <v>0</v>
      </c>
      <c r="X571" s="235">
        <f t="shared" si="88"/>
        <v>0</v>
      </c>
      <c r="Y571" s="272">
        <f t="shared" si="87"/>
        <v>0</v>
      </c>
      <c r="Z571" s="272">
        <f t="shared" si="87"/>
        <v>0</v>
      </c>
      <c r="AA571" s="235">
        <f t="shared" si="83"/>
        <v>0</v>
      </c>
      <c r="AB571" s="272">
        <f t="shared" si="80"/>
        <v>0</v>
      </c>
      <c r="AC571" s="235">
        <f t="shared" si="89"/>
        <v>0</v>
      </c>
      <c r="AD571" s="235">
        <f t="shared" si="89"/>
        <v>0</v>
      </c>
      <c r="AE571" s="235">
        <f t="shared" si="89"/>
        <v>0</v>
      </c>
      <c r="AF571" s="235">
        <f t="shared" si="89"/>
        <v>0</v>
      </c>
      <c r="AG571" s="235">
        <f t="shared" si="89"/>
        <v>0</v>
      </c>
      <c r="AH571" s="235">
        <f t="shared" si="89"/>
        <v>0</v>
      </c>
      <c r="AI571" s="235">
        <f t="shared" si="89"/>
        <v>0</v>
      </c>
    </row>
    <row r="572" spans="1:35" hidden="1">
      <c r="A572" s="94"/>
      <c r="B572" s="94"/>
      <c r="F572" s="94"/>
      <c r="G572" s="28">
        <v>1999</v>
      </c>
      <c r="H572" s="31"/>
      <c r="I572" s="31"/>
      <c r="J572" s="31"/>
      <c r="K572" s="31" t="s">
        <v>425</v>
      </c>
      <c r="L572" s="235">
        <f t="shared" si="88"/>
        <v>0</v>
      </c>
      <c r="M572" s="235">
        <f t="shared" si="88"/>
        <v>0</v>
      </c>
      <c r="N572" s="235">
        <f t="shared" si="88"/>
        <v>0</v>
      </c>
      <c r="O572" s="235">
        <f t="shared" si="88"/>
        <v>0</v>
      </c>
      <c r="P572" s="235">
        <f t="shared" si="88"/>
        <v>0</v>
      </c>
      <c r="Q572" s="235">
        <f t="shared" si="88"/>
        <v>0</v>
      </c>
      <c r="R572" s="235">
        <f t="shared" si="88"/>
        <v>0</v>
      </c>
      <c r="S572" s="235">
        <f t="shared" si="88"/>
        <v>0</v>
      </c>
      <c r="T572" s="235">
        <f t="shared" si="88"/>
        <v>0</v>
      </c>
      <c r="U572" s="235">
        <f t="shared" si="88"/>
        <v>0</v>
      </c>
      <c r="V572" s="235">
        <f t="shared" si="88"/>
        <v>0</v>
      </c>
      <c r="W572" s="235">
        <f t="shared" si="88"/>
        <v>0</v>
      </c>
      <c r="X572" s="235">
        <f t="shared" si="88"/>
        <v>0</v>
      </c>
      <c r="Y572" s="272">
        <f t="shared" si="87"/>
        <v>0</v>
      </c>
      <c r="Z572" s="272">
        <f t="shared" si="87"/>
        <v>0</v>
      </c>
      <c r="AA572" s="235">
        <f t="shared" si="83"/>
        <v>0</v>
      </c>
      <c r="AB572" s="272">
        <f t="shared" si="80"/>
        <v>0</v>
      </c>
      <c r="AC572" s="235">
        <f t="shared" si="89"/>
        <v>0</v>
      </c>
      <c r="AD572" s="235">
        <f t="shared" si="89"/>
        <v>0</v>
      </c>
      <c r="AE572" s="235">
        <f t="shared" si="89"/>
        <v>0</v>
      </c>
      <c r="AF572" s="235">
        <f t="shared" si="89"/>
        <v>0</v>
      </c>
      <c r="AG572" s="235">
        <f t="shared" si="89"/>
        <v>0</v>
      </c>
      <c r="AH572" s="235">
        <f t="shared" si="89"/>
        <v>0</v>
      </c>
      <c r="AI572" s="235">
        <f t="shared" si="89"/>
        <v>0</v>
      </c>
    </row>
    <row r="573" spans="1:35" hidden="1">
      <c r="A573" s="94"/>
      <c r="B573" s="94"/>
      <c r="F573" s="94"/>
      <c r="G573" s="28">
        <v>2000</v>
      </c>
      <c r="H573" s="31"/>
      <c r="I573" s="31"/>
      <c r="J573" s="31"/>
      <c r="K573" s="31" t="s">
        <v>425</v>
      </c>
      <c r="L573" s="235">
        <f t="shared" si="88"/>
        <v>0</v>
      </c>
      <c r="M573" s="235">
        <f t="shared" si="88"/>
        <v>0</v>
      </c>
      <c r="N573" s="235">
        <f t="shared" si="88"/>
        <v>0</v>
      </c>
      <c r="O573" s="235">
        <f t="shared" si="88"/>
        <v>0</v>
      </c>
      <c r="P573" s="235">
        <f t="shared" si="88"/>
        <v>0</v>
      </c>
      <c r="Q573" s="235">
        <f t="shared" si="88"/>
        <v>0</v>
      </c>
      <c r="R573" s="235">
        <f t="shared" si="88"/>
        <v>0</v>
      </c>
      <c r="S573" s="235">
        <f t="shared" si="88"/>
        <v>0</v>
      </c>
      <c r="T573" s="235">
        <f t="shared" si="88"/>
        <v>0</v>
      </c>
      <c r="U573" s="235">
        <f t="shared" si="88"/>
        <v>0</v>
      </c>
      <c r="V573" s="235">
        <f t="shared" si="88"/>
        <v>0</v>
      </c>
      <c r="W573" s="235">
        <f t="shared" si="88"/>
        <v>0</v>
      </c>
      <c r="X573" s="235">
        <f t="shared" si="88"/>
        <v>0</v>
      </c>
      <c r="Y573" s="272">
        <f t="shared" si="87"/>
        <v>0</v>
      </c>
      <c r="Z573" s="272">
        <f t="shared" si="87"/>
        <v>0</v>
      </c>
      <c r="AA573" s="235">
        <f t="shared" si="83"/>
        <v>0</v>
      </c>
      <c r="AB573" s="272">
        <f t="shared" si="80"/>
        <v>0</v>
      </c>
      <c r="AC573" s="235">
        <f t="shared" si="89"/>
        <v>0</v>
      </c>
      <c r="AD573" s="235">
        <f t="shared" si="89"/>
        <v>0</v>
      </c>
      <c r="AE573" s="235">
        <f t="shared" si="89"/>
        <v>0</v>
      </c>
      <c r="AF573" s="235">
        <f t="shared" si="89"/>
        <v>0</v>
      </c>
      <c r="AG573" s="235">
        <f t="shared" si="89"/>
        <v>0</v>
      </c>
      <c r="AH573" s="235">
        <f t="shared" si="89"/>
        <v>0</v>
      </c>
      <c r="AI573" s="235">
        <f t="shared" si="89"/>
        <v>0</v>
      </c>
    </row>
    <row r="574" spans="1:35" hidden="1">
      <c r="A574" s="94"/>
      <c r="B574" s="94"/>
      <c r="F574" s="94"/>
      <c r="G574" s="28">
        <v>2001</v>
      </c>
      <c r="H574" s="31"/>
      <c r="I574" s="31"/>
      <c r="J574" s="31"/>
      <c r="K574" s="31" t="s">
        <v>425</v>
      </c>
      <c r="L574" s="235">
        <f t="shared" si="88"/>
        <v>0</v>
      </c>
      <c r="M574" s="235">
        <f t="shared" si="88"/>
        <v>0</v>
      </c>
      <c r="N574" s="235">
        <f t="shared" si="88"/>
        <v>0</v>
      </c>
      <c r="O574" s="235">
        <f t="shared" si="88"/>
        <v>0</v>
      </c>
      <c r="P574" s="235">
        <f t="shared" si="88"/>
        <v>0</v>
      </c>
      <c r="Q574" s="235">
        <f t="shared" si="88"/>
        <v>0</v>
      </c>
      <c r="R574" s="235">
        <f t="shared" si="88"/>
        <v>0</v>
      </c>
      <c r="S574" s="235">
        <f t="shared" si="88"/>
        <v>0</v>
      </c>
      <c r="T574" s="235">
        <f t="shared" si="88"/>
        <v>0</v>
      </c>
      <c r="U574" s="235">
        <f t="shared" si="88"/>
        <v>0</v>
      </c>
      <c r="V574" s="235">
        <f t="shared" si="88"/>
        <v>0</v>
      </c>
      <c r="W574" s="235">
        <f t="shared" si="88"/>
        <v>0</v>
      </c>
      <c r="X574" s="235">
        <f t="shared" si="88"/>
        <v>0</v>
      </c>
      <c r="Y574" s="272">
        <f t="shared" si="87"/>
        <v>0</v>
      </c>
      <c r="Z574" s="272">
        <f t="shared" si="87"/>
        <v>0</v>
      </c>
      <c r="AA574" s="235">
        <f t="shared" si="83"/>
        <v>0</v>
      </c>
      <c r="AB574" s="272">
        <f t="shared" si="80"/>
        <v>0</v>
      </c>
      <c r="AC574" s="235">
        <f t="shared" si="89"/>
        <v>0</v>
      </c>
      <c r="AD574" s="235">
        <f t="shared" si="89"/>
        <v>0</v>
      </c>
      <c r="AE574" s="235">
        <f t="shared" si="89"/>
        <v>0</v>
      </c>
      <c r="AF574" s="235">
        <f t="shared" si="89"/>
        <v>0</v>
      </c>
      <c r="AG574" s="235">
        <f t="shared" si="89"/>
        <v>0</v>
      </c>
      <c r="AH574" s="235">
        <f t="shared" si="89"/>
        <v>0</v>
      </c>
      <c r="AI574" s="235">
        <f t="shared" si="89"/>
        <v>0</v>
      </c>
    </row>
    <row r="575" spans="1:35" hidden="1">
      <c r="A575" s="94"/>
      <c r="B575" s="94"/>
      <c r="F575" s="94"/>
      <c r="G575" s="28">
        <v>2002</v>
      </c>
      <c r="H575" s="31"/>
      <c r="I575" s="31"/>
      <c r="J575" s="31"/>
      <c r="K575" s="31" t="s">
        <v>425</v>
      </c>
      <c r="L575" s="235">
        <f t="shared" si="88"/>
        <v>0</v>
      </c>
      <c r="M575" s="235">
        <f t="shared" si="88"/>
        <v>0</v>
      </c>
      <c r="N575" s="235">
        <f t="shared" si="88"/>
        <v>0</v>
      </c>
      <c r="O575" s="235">
        <f t="shared" si="88"/>
        <v>0</v>
      </c>
      <c r="P575" s="235">
        <f t="shared" si="88"/>
        <v>0</v>
      </c>
      <c r="Q575" s="235">
        <f t="shared" si="88"/>
        <v>0</v>
      </c>
      <c r="R575" s="235">
        <f t="shared" si="88"/>
        <v>0</v>
      </c>
      <c r="S575" s="235">
        <f t="shared" si="88"/>
        <v>0</v>
      </c>
      <c r="T575" s="235">
        <f t="shared" si="88"/>
        <v>0</v>
      </c>
      <c r="U575" s="235">
        <f t="shared" si="88"/>
        <v>0</v>
      </c>
      <c r="V575" s="235">
        <f t="shared" si="88"/>
        <v>0</v>
      </c>
      <c r="W575" s="235">
        <f t="shared" si="88"/>
        <v>0</v>
      </c>
      <c r="X575" s="235">
        <f t="shared" si="88"/>
        <v>0</v>
      </c>
      <c r="Y575" s="272">
        <f t="shared" si="87"/>
        <v>0</v>
      </c>
      <c r="Z575" s="272">
        <f t="shared" si="87"/>
        <v>0</v>
      </c>
      <c r="AA575" s="235">
        <f t="shared" si="83"/>
        <v>0</v>
      </c>
      <c r="AB575" s="272">
        <f t="shared" si="80"/>
        <v>0</v>
      </c>
      <c r="AC575" s="235">
        <f t="shared" si="89"/>
        <v>0</v>
      </c>
      <c r="AD575" s="235">
        <f t="shared" si="89"/>
        <v>0</v>
      </c>
      <c r="AE575" s="235">
        <f t="shared" si="89"/>
        <v>0</v>
      </c>
      <c r="AF575" s="235">
        <f t="shared" si="89"/>
        <v>0</v>
      </c>
      <c r="AG575" s="235">
        <f t="shared" si="89"/>
        <v>0</v>
      </c>
      <c r="AH575" s="235">
        <f t="shared" si="89"/>
        <v>0</v>
      </c>
      <c r="AI575" s="235">
        <f t="shared" si="89"/>
        <v>0</v>
      </c>
    </row>
    <row r="576" spans="1:35" hidden="1">
      <c r="A576" s="94"/>
      <c r="B576" s="94"/>
      <c r="F576" s="94"/>
      <c r="G576" s="28">
        <v>2003</v>
      </c>
      <c r="H576" s="31"/>
      <c r="I576" s="31"/>
      <c r="J576" s="31"/>
      <c r="K576" s="31" t="s">
        <v>425</v>
      </c>
      <c r="L576" s="235">
        <f t="shared" si="88"/>
        <v>0</v>
      </c>
      <c r="M576" s="235">
        <f t="shared" si="88"/>
        <v>0</v>
      </c>
      <c r="N576" s="235">
        <f t="shared" si="88"/>
        <v>0</v>
      </c>
      <c r="O576" s="235">
        <f t="shared" si="88"/>
        <v>0</v>
      </c>
      <c r="P576" s="235">
        <f t="shared" si="88"/>
        <v>0</v>
      </c>
      <c r="Q576" s="235">
        <f t="shared" si="88"/>
        <v>0</v>
      </c>
      <c r="R576" s="235">
        <f t="shared" si="88"/>
        <v>0</v>
      </c>
      <c r="S576" s="235">
        <f t="shared" si="88"/>
        <v>0</v>
      </c>
      <c r="T576" s="235">
        <f t="shared" si="88"/>
        <v>0</v>
      </c>
      <c r="U576" s="235">
        <f t="shared" si="88"/>
        <v>0</v>
      </c>
      <c r="V576" s="235">
        <f t="shared" si="88"/>
        <v>0</v>
      </c>
      <c r="W576" s="235">
        <f t="shared" si="88"/>
        <v>0</v>
      </c>
      <c r="X576" s="235">
        <f t="shared" si="88"/>
        <v>0</v>
      </c>
      <c r="Y576" s="272">
        <f t="shared" si="87"/>
        <v>0</v>
      </c>
      <c r="Z576" s="272">
        <f t="shared" si="87"/>
        <v>0</v>
      </c>
      <c r="AA576" s="235">
        <f t="shared" si="83"/>
        <v>0</v>
      </c>
      <c r="AB576" s="272">
        <f t="shared" si="80"/>
        <v>0</v>
      </c>
      <c r="AC576" s="235">
        <f t="shared" si="89"/>
        <v>0</v>
      </c>
      <c r="AD576" s="235">
        <f t="shared" si="89"/>
        <v>0</v>
      </c>
      <c r="AE576" s="235">
        <f t="shared" si="89"/>
        <v>0</v>
      </c>
      <c r="AF576" s="235">
        <f t="shared" si="89"/>
        <v>0</v>
      </c>
      <c r="AG576" s="235">
        <f t="shared" si="89"/>
        <v>0</v>
      </c>
      <c r="AH576" s="235">
        <f t="shared" si="89"/>
        <v>0</v>
      </c>
      <c r="AI576" s="235">
        <f t="shared" si="89"/>
        <v>0</v>
      </c>
    </row>
    <row r="577" spans="1:35" hidden="1">
      <c r="A577" s="94"/>
      <c r="B577" s="94"/>
      <c r="F577" s="94"/>
      <c r="G577" s="28">
        <v>2004</v>
      </c>
      <c r="H577" s="31"/>
      <c r="I577" s="31"/>
      <c r="J577" s="31"/>
      <c r="K577" s="31" t="s">
        <v>425</v>
      </c>
      <c r="L577" s="235">
        <f t="shared" si="88"/>
        <v>0</v>
      </c>
      <c r="M577" s="235">
        <f t="shared" si="88"/>
        <v>0</v>
      </c>
      <c r="N577" s="235">
        <f t="shared" si="88"/>
        <v>0</v>
      </c>
      <c r="O577" s="235">
        <f t="shared" si="88"/>
        <v>0</v>
      </c>
      <c r="P577" s="235">
        <f t="shared" si="88"/>
        <v>0</v>
      </c>
      <c r="Q577" s="235">
        <f t="shared" si="88"/>
        <v>0</v>
      </c>
      <c r="R577" s="235">
        <f t="shared" si="88"/>
        <v>0</v>
      </c>
      <c r="S577" s="235">
        <f t="shared" si="88"/>
        <v>0</v>
      </c>
      <c r="T577" s="235">
        <f t="shared" si="88"/>
        <v>0</v>
      </c>
      <c r="U577" s="235">
        <f t="shared" si="88"/>
        <v>0</v>
      </c>
      <c r="V577" s="235">
        <f t="shared" si="88"/>
        <v>0</v>
      </c>
      <c r="W577" s="235">
        <f t="shared" si="88"/>
        <v>0</v>
      </c>
      <c r="X577" s="235">
        <f t="shared" si="88"/>
        <v>0</v>
      </c>
      <c r="Y577" s="272">
        <f t="shared" si="87"/>
        <v>0</v>
      </c>
      <c r="Z577" s="272">
        <f t="shared" si="87"/>
        <v>0</v>
      </c>
      <c r="AA577" s="235">
        <f t="shared" si="83"/>
        <v>0</v>
      </c>
      <c r="AB577" s="272">
        <f t="shared" si="80"/>
        <v>0</v>
      </c>
      <c r="AC577" s="235">
        <f t="shared" si="89"/>
        <v>0</v>
      </c>
      <c r="AD577" s="235">
        <f t="shared" si="89"/>
        <v>0</v>
      </c>
      <c r="AE577" s="235">
        <f t="shared" si="89"/>
        <v>0</v>
      </c>
      <c r="AF577" s="235">
        <f t="shared" si="89"/>
        <v>0</v>
      </c>
      <c r="AG577" s="235">
        <f t="shared" si="89"/>
        <v>0</v>
      </c>
      <c r="AH577" s="235">
        <f t="shared" si="89"/>
        <v>0</v>
      </c>
      <c r="AI577" s="235">
        <f t="shared" si="89"/>
        <v>0</v>
      </c>
    </row>
    <row r="578" spans="1:35" hidden="1">
      <c r="A578" s="94"/>
      <c r="B578" s="94"/>
      <c r="F578" s="94"/>
      <c r="G578" s="28">
        <v>2005</v>
      </c>
      <c r="H578" s="31"/>
      <c r="I578" s="31"/>
      <c r="J578" s="31"/>
      <c r="K578" s="31" t="s">
        <v>425</v>
      </c>
      <c r="L578" s="235">
        <f t="shared" si="88"/>
        <v>0</v>
      </c>
      <c r="M578" s="235">
        <f t="shared" si="88"/>
        <v>0</v>
      </c>
      <c r="N578" s="235">
        <f t="shared" si="88"/>
        <v>0</v>
      </c>
      <c r="O578" s="235">
        <f t="shared" si="88"/>
        <v>0</v>
      </c>
      <c r="P578" s="235">
        <f t="shared" si="88"/>
        <v>0</v>
      </c>
      <c r="Q578" s="235">
        <f t="shared" si="88"/>
        <v>0</v>
      </c>
      <c r="R578" s="235">
        <f t="shared" si="88"/>
        <v>0</v>
      </c>
      <c r="S578" s="235">
        <f t="shared" si="88"/>
        <v>0</v>
      </c>
      <c r="T578" s="235">
        <f t="shared" si="88"/>
        <v>0</v>
      </c>
      <c r="U578" s="235">
        <f t="shared" si="88"/>
        <v>0</v>
      </c>
      <c r="V578" s="235">
        <f t="shared" si="88"/>
        <v>0</v>
      </c>
      <c r="W578" s="235">
        <f t="shared" si="88"/>
        <v>0</v>
      </c>
      <c r="X578" s="235">
        <f t="shared" si="88"/>
        <v>0</v>
      </c>
      <c r="Y578" s="272">
        <f t="shared" si="87"/>
        <v>0</v>
      </c>
      <c r="Z578" s="272">
        <f t="shared" si="87"/>
        <v>0</v>
      </c>
      <c r="AA578" s="235">
        <f t="shared" si="83"/>
        <v>0</v>
      </c>
      <c r="AB578" s="272">
        <f t="shared" si="80"/>
        <v>0</v>
      </c>
      <c r="AC578" s="235">
        <f t="shared" si="89"/>
        <v>0</v>
      </c>
      <c r="AD578" s="235">
        <f t="shared" si="89"/>
        <v>0</v>
      </c>
      <c r="AE578" s="235">
        <f t="shared" si="89"/>
        <v>0</v>
      </c>
      <c r="AF578" s="235">
        <f t="shared" si="89"/>
        <v>0</v>
      </c>
      <c r="AG578" s="235">
        <f t="shared" si="89"/>
        <v>0</v>
      </c>
      <c r="AH578" s="235">
        <f t="shared" si="89"/>
        <v>0</v>
      </c>
      <c r="AI578" s="235">
        <f t="shared" si="89"/>
        <v>0</v>
      </c>
    </row>
    <row r="579" spans="1:35" hidden="1">
      <c r="A579" s="94"/>
      <c r="B579" s="94"/>
      <c r="F579" s="94"/>
      <c r="G579" s="28">
        <v>2006</v>
      </c>
      <c r="H579" s="31"/>
      <c r="I579" s="31"/>
      <c r="J579" s="31"/>
      <c r="K579" s="31" t="s">
        <v>425</v>
      </c>
      <c r="L579" s="235">
        <f t="shared" si="88"/>
        <v>0</v>
      </c>
      <c r="M579" s="235">
        <f t="shared" si="88"/>
        <v>0</v>
      </c>
      <c r="N579" s="235">
        <f t="shared" si="88"/>
        <v>0</v>
      </c>
      <c r="O579" s="235">
        <f t="shared" si="88"/>
        <v>0</v>
      </c>
      <c r="P579" s="235">
        <f t="shared" si="88"/>
        <v>0</v>
      </c>
      <c r="Q579" s="235">
        <f t="shared" si="88"/>
        <v>0</v>
      </c>
      <c r="R579" s="235">
        <f t="shared" si="88"/>
        <v>0</v>
      </c>
      <c r="S579" s="235">
        <f t="shared" si="88"/>
        <v>0</v>
      </c>
      <c r="T579" s="235">
        <f t="shared" si="88"/>
        <v>0</v>
      </c>
      <c r="U579" s="235">
        <f t="shared" si="88"/>
        <v>0</v>
      </c>
      <c r="V579" s="235">
        <f t="shared" si="88"/>
        <v>0</v>
      </c>
      <c r="W579" s="235">
        <f t="shared" si="88"/>
        <v>0</v>
      </c>
      <c r="X579" s="235">
        <f t="shared" si="88"/>
        <v>0</v>
      </c>
      <c r="Y579" s="272">
        <f t="shared" si="87"/>
        <v>0</v>
      </c>
      <c r="Z579" s="272">
        <f t="shared" si="87"/>
        <v>0</v>
      </c>
      <c r="AA579" s="235">
        <f t="shared" si="83"/>
        <v>0</v>
      </c>
      <c r="AB579" s="272">
        <f t="shared" si="80"/>
        <v>0</v>
      </c>
      <c r="AC579" s="235">
        <f t="shared" ref="AC579:AI594" si="90">SUMIF($J$22:$J$513,$G579,AC$22:AC$513)</f>
        <v>0</v>
      </c>
      <c r="AD579" s="235">
        <f t="shared" si="90"/>
        <v>0</v>
      </c>
      <c r="AE579" s="235">
        <f t="shared" si="90"/>
        <v>0</v>
      </c>
      <c r="AF579" s="235">
        <f t="shared" si="90"/>
        <v>0</v>
      </c>
      <c r="AG579" s="235">
        <f t="shared" si="90"/>
        <v>0</v>
      </c>
      <c r="AH579" s="235">
        <f t="shared" si="90"/>
        <v>0</v>
      </c>
      <c r="AI579" s="235">
        <f t="shared" si="90"/>
        <v>0</v>
      </c>
    </row>
    <row r="580" spans="1:35" hidden="1">
      <c r="A580" s="94"/>
      <c r="B580" s="94"/>
      <c r="F580" s="94"/>
      <c r="G580" s="28">
        <v>2007</v>
      </c>
      <c r="H580" s="31"/>
      <c r="I580" s="31"/>
      <c r="J580" s="31"/>
      <c r="K580" s="31" t="s">
        <v>425</v>
      </c>
      <c r="L580" s="235">
        <f t="shared" ref="L580:X595" si="91">SUMIF($J$22:$J$513,$G580,L$22:L$513)</f>
        <v>0</v>
      </c>
      <c r="M580" s="235">
        <f t="shared" si="91"/>
        <v>0</v>
      </c>
      <c r="N580" s="235">
        <f t="shared" si="91"/>
        <v>0</v>
      </c>
      <c r="O580" s="235">
        <f t="shared" si="91"/>
        <v>0</v>
      </c>
      <c r="P580" s="235">
        <f t="shared" si="91"/>
        <v>0</v>
      </c>
      <c r="Q580" s="235">
        <f t="shared" si="91"/>
        <v>0</v>
      </c>
      <c r="R580" s="235">
        <f t="shared" si="91"/>
        <v>0</v>
      </c>
      <c r="S580" s="235">
        <f t="shared" si="91"/>
        <v>0</v>
      </c>
      <c r="T580" s="235">
        <f t="shared" si="91"/>
        <v>0</v>
      </c>
      <c r="U580" s="235">
        <f t="shared" si="91"/>
        <v>0</v>
      </c>
      <c r="V580" s="235">
        <f t="shared" si="91"/>
        <v>0</v>
      </c>
      <c r="W580" s="235">
        <f t="shared" si="91"/>
        <v>0</v>
      </c>
      <c r="X580" s="235">
        <f t="shared" si="91"/>
        <v>0</v>
      </c>
      <c r="Y580" s="272">
        <f t="shared" si="87"/>
        <v>0</v>
      </c>
      <c r="Z580" s="272">
        <f t="shared" si="87"/>
        <v>0</v>
      </c>
      <c r="AA580" s="235">
        <f t="shared" si="83"/>
        <v>0</v>
      </c>
      <c r="AB580" s="272">
        <f t="shared" si="80"/>
        <v>0</v>
      </c>
      <c r="AC580" s="235">
        <f t="shared" si="90"/>
        <v>0</v>
      </c>
      <c r="AD580" s="235">
        <f t="shared" si="90"/>
        <v>0</v>
      </c>
      <c r="AE580" s="235">
        <f t="shared" si="90"/>
        <v>0</v>
      </c>
      <c r="AF580" s="235">
        <f t="shared" si="90"/>
        <v>0</v>
      </c>
      <c r="AG580" s="235">
        <f t="shared" si="90"/>
        <v>0</v>
      </c>
      <c r="AH580" s="235">
        <f t="shared" si="90"/>
        <v>0</v>
      </c>
      <c r="AI580" s="235">
        <f t="shared" si="90"/>
        <v>0</v>
      </c>
    </row>
    <row r="581" spans="1:35" hidden="1">
      <c r="A581" s="94"/>
      <c r="B581" s="94"/>
      <c r="F581" s="94"/>
      <c r="G581" s="28">
        <v>2008</v>
      </c>
      <c r="H581" s="31"/>
      <c r="I581" s="31"/>
      <c r="J581" s="31"/>
      <c r="K581" s="31" t="s">
        <v>425</v>
      </c>
      <c r="L581" s="235">
        <f t="shared" si="91"/>
        <v>0</v>
      </c>
      <c r="M581" s="235">
        <f t="shared" si="91"/>
        <v>0</v>
      </c>
      <c r="N581" s="235">
        <f t="shared" si="91"/>
        <v>0</v>
      </c>
      <c r="O581" s="235">
        <f t="shared" si="91"/>
        <v>0</v>
      </c>
      <c r="P581" s="235">
        <f t="shared" si="91"/>
        <v>0</v>
      </c>
      <c r="Q581" s="235">
        <f t="shared" si="91"/>
        <v>0</v>
      </c>
      <c r="R581" s="235">
        <f t="shared" si="91"/>
        <v>0</v>
      </c>
      <c r="S581" s="235">
        <f t="shared" si="91"/>
        <v>0</v>
      </c>
      <c r="T581" s="235">
        <f t="shared" si="91"/>
        <v>0</v>
      </c>
      <c r="U581" s="235">
        <f t="shared" si="91"/>
        <v>0</v>
      </c>
      <c r="V581" s="235">
        <f t="shared" si="91"/>
        <v>0</v>
      </c>
      <c r="W581" s="235">
        <f t="shared" si="91"/>
        <v>0</v>
      </c>
      <c r="X581" s="235">
        <f t="shared" si="91"/>
        <v>0</v>
      </c>
      <c r="Y581" s="272">
        <f t="shared" si="87"/>
        <v>0</v>
      </c>
      <c r="Z581" s="272">
        <f t="shared" si="87"/>
        <v>0</v>
      </c>
      <c r="AA581" s="235">
        <f t="shared" si="83"/>
        <v>0</v>
      </c>
      <c r="AB581" s="272">
        <f t="shared" si="80"/>
        <v>0</v>
      </c>
      <c r="AC581" s="235">
        <f t="shared" si="90"/>
        <v>0</v>
      </c>
      <c r="AD581" s="235">
        <f t="shared" si="90"/>
        <v>0</v>
      </c>
      <c r="AE581" s="235">
        <f t="shared" si="90"/>
        <v>0</v>
      </c>
      <c r="AF581" s="235">
        <f t="shared" si="90"/>
        <v>0</v>
      </c>
      <c r="AG581" s="235">
        <f t="shared" si="90"/>
        <v>0</v>
      </c>
      <c r="AH581" s="235">
        <f t="shared" si="90"/>
        <v>0</v>
      </c>
      <c r="AI581" s="235">
        <f t="shared" si="90"/>
        <v>0</v>
      </c>
    </row>
    <row r="582" spans="1:35" hidden="1">
      <c r="A582" s="94"/>
      <c r="B582" s="94"/>
      <c r="F582" s="94"/>
      <c r="G582" s="28">
        <v>2009</v>
      </c>
      <c r="H582" s="31"/>
      <c r="I582" s="31"/>
      <c r="J582" s="31"/>
      <c r="K582" s="31" t="s">
        <v>425</v>
      </c>
      <c r="L582" s="235">
        <f t="shared" si="91"/>
        <v>0</v>
      </c>
      <c r="M582" s="235" t="e">
        <f t="shared" si="91"/>
        <v>#REF!</v>
      </c>
      <c r="N582" s="235">
        <f t="shared" si="91"/>
        <v>0</v>
      </c>
      <c r="O582" s="235" t="e">
        <f t="shared" si="91"/>
        <v>#REF!</v>
      </c>
      <c r="P582" s="235" t="e">
        <f t="shared" si="91"/>
        <v>#REF!</v>
      </c>
      <c r="Q582" s="235" t="e">
        <f t="shared" si="91"/>
        <v>#REF!</v>
      </c>
      <c r="R582" s="235" t="e">
        <f t="shared" si="91"/>
        <v>#REF!</v>
      </c>
      <c r="S582" s="235" t="e">
        <f t="shared" si="91"/>
        <v>#REF!</v>
      </c>
      <c r="T582" s="235" t="e">
        <f t="shared" si="91"/>
        <v>#REF!</v>
      </c>
      <c r="U582" s="235">
        <f t="shared" si="91"/>
        <v>0</v>
      </c>
      <c r="V582" s="235">
        <f t="shared" si="91"/>
        <v>0</v>
      </c>
      <c r="W582" s="235" t="e">
        <f t="shared" si="91"/>
        <v>#REF!</v>
      </c>
      <c r="X582" s="235">
        <f t="shared" si="91"/>
        <v>0</v>
      </c>
      <c r="Y582" s="272">
        <f t="shared" si="87"/>
        <v>0</v>
      </c>
      <c r="Z582" s="272">
        <f t="shared" si="87"/>
        <v>0</v>
      </c>
      <c r="AA582" s="235">
        <f t="shared" si="83"/>
        <v>0</v>
      </c>
      <c r="AB582" s="272">
        <f t="shared" si="80"/>
        <v>25</v>
      </c>
      <c r="AC582" s="235" t="e">
        <f t="shared" si="90"/>
        <v>#REF!</v>
      </c>
      <c r="AD582" s="235">
        <f t="shared" si="90"/>
        <v>0</v>
      </c>
      <c r="AE582" s="235" t="e">
        <f t="shared" si="90"/>
        <v>#REF!</v>
      </c>
      <c r="AF582" s="235">
        <f t="shared" si="90"/>
        <v>0</v>
      </c>
      <c r="AG582" s="235" t="e">
        <f t="shared" si="90"/>
        <v>#REF!</v>
      </c>
      <c r="AH582" s="235">
        <f t="shared" si="90"/>
        <v>0</v>
      </c>
      <c r="AI582" s="235" t="e">
        <f t="shared" si="90"/>
        <v>#REF!</v>
      </c>
    </row>
    <row r="583" spans="1:35" hidden="1">
      <c r="A583" s="94"/>
      <c r="B583" s="94"/>
      <c r="F583" s="94"/>
      <c r="G583" s="89">
        <v>2010</v>
      </c>
      <c r="H583" s="94"/>
      <c r="I583" s="94"/>
      <c r="J583" s="94"/>
      <c r="K583" s="355" t="e">
        <f t="shared" ref="K583:K603" ca="1" si="92">OFFSET(K$205,($G583-2006)*12,0)&amp;"/"&amp;OFFSET(K$205,($G583-2006)*12+11,0)</f>
        <v>#REF!</v>
      </c>
      <c r="L583" s="20">
        <f t="shared" si="91"/>
        <v>0</v>
      </c>
      <c r="M583" s="20" t="e">
        <f t="shared" si="91"/>
        <v>#REF!</v>
      </c>
      <c r="N583" s="20">
        <f t="shared" si="91"/>
        <v>0</v>
      </c>
      <c r="O583" s="20" t="e">
        <f t="shared" si="91"/>
        <v>#REF!</v>
      </c>
      <c r="P583" s="20" t="e">
        <f t="shared" si="91"/>
        <v>#REF!</v>
      </c>
      <c r="Q583" s="20" t="e">
        <f t="shared" si="91"/>
        <v>#REF!</v>
      </c>
      <c r="R583" s="20" t="e">
        <f t="shared" si="91"/>
        <v>#REF!</v>
      </c>
      <c r="S583" s="20" t="e">
        <f t="shared" si="91"/>
        <v>#REF!</v>
      </c>
      <c r="T583" s="20" t="e">
        <f t="shared" si="91"/>
        <v>#REF!</v>
      </c>
      <c r="U583" s="20">
        <f t="shared" si="91"/>
        <v>0</v>
      </c>
      <c r="V583" s="20">
        <f t="shared" si="91"/>
        <v>0</v>
      </c>
      <c r="W583" s="20" t="e">
        <f t="shared" si="91"/>
        <v>#REF!</v>
      </c>
      <c r="X583" s="20">
        <f t="shared" si="91"/>
        <v>0</v>
      </c>
      <c r="Y583" s="273">
        <f t="shared" si="87"/>
        <v>0</v>
      </c>
      <c r="Z583" s="273">
        <f t="shared" si="87"/>
        <v>0</v>
      </c>
      <c r="AA583" s="20">
        <f t="shared" si="83"/>
        <v>0</v>
      </c>
      <c r="AB583" s="273">
        <f t="shared" si="80"/>
        <v>50.875</v>
      </c>
      <c r="AC583" s="20" t="e">
        <f t="shared" si="90"/>
        <v>#REF!</v>
      </c>
      <c r="AD583" s="20">
        <f t="shared" si="90"/>
        <v>0</v>
      </c>
      <c r="AE583" s="20" t="e">
        <f t="shared" si="90"/>
        <v>#REF!</v>
      </c>
      <c r="AF583" s="20">
        <f t="shared" si="90"/>
        <v>0</v>
      </c>
      <c r="AG583" s="20" t="e">
        <f t="shared" si="90"/>
        <v>#REF!</v>
      </c>
      <c r="AH583" s="20">
        <f t="shared" si="90"/>
        <v>0</v>
      </c>
      <c r="AI583" s="20" t="e">
        <f t="shared" si="90"/>
        <v>#REF!</v>
      </c>
    </row>
    <row r="584" spans="1:35" hidden="1">
      <c r="A584" s="94"/>
      <c r="B584" s="94"/>
      <c r="F584" s="94"/>
      <c r="G584" s="89">
        <v>2011</v>
      </c>
      <c r="H584" s="94"/>
      <c r="I584" s="94"/>
      <c r="J584" s="94"/>
      <c r="K584" s="355" t="e">
        <f t="shared" ca="1" si="92"/>
        <v>#REF!</v>
      </c>
      <c r="L584" s="20">
        <f t="shared" si="91"/>
        <v>0</v>
      </c>
      <c r="M584" s="20" t="e">
        <f t="shared" si="91"/>
        <v>#REF!</v>
      </c>
      <c r="N584" s="20">
        <f t="shared" si="91"/>
        <v>0</v>
      </c>
      <c r="O584" s="20" t="e">
        <f t="shared" si="91"/>
        <v>#REF!</v>
      </c>
      <c r="P584" s="20" t="e">
        <f t="shared" si="91"/>
        <v>#REF!</v>
      </c>
      <c r="Q584" s="20" t="e">
        <f t="shared" si="91"/>
        <v>#REF!</v>
      </c>
      <c r="R584" s="20" t="e">
        <f t="shared" si="91"/>
        <v>#REF!</v>
      </c>
      <c r="S584" s="20" t="e">
        <f t="shared" si="91"/>
        <v>#REF!</v>
      </c>
      <c r="T584" s="20" t="e">
        <f t="shared" si="91"/>
        <v>#REF!</v>
      </c>
      <c r="U584" s="20">
        <f t="shared" si="91"/>
        <v>0</v>
      </c>
      <c r="V584" s="20">
        <f t="shared" si="91"/>
        <v>0</v>
      </c>
      <c r="W584" s="20" t="e">
        <f t="shared" si="91"/>
        <v>#REF!</v>
      </c>
      <c r="X584" s="20">
        <f t="shared" si="91"/>
        <v>0</v>
      </c>
      <c r="Y584" s="273">
        <f t="shared" si="87"/>
        <v>0</v>
      </c>
      <c r="Z584" s="273">
        <f t="shared" si="87"/>
        <v>0</v>
      </c>
      <c r="AA584" s="20">
        <f t="shared" si="83"/>
        <v>0</v>
      </c>
      <c r="AB584" s="273">
        <f t="shared" si="80"/>
        <v>52.655624999999986</v>
      </c>
      <c r="AC584" s="20" t="e">
        <f t="shared" si="90"/>
        <v>#REF!</v>
      </c>
      <c r="AD584" s="20">
        <f t="shared" si="90"/>
        <v>0</v>
      </c>
      <c r="AE584" s="20" t="e">
        <f t="shared" si="90"/>
        <v>#REF!</v>
      </c>
      <c r="AF584" s="20">
        <f t="shared" si="90"/>
        <v>0</v>
      </c>
      <c r="AG584" s="20" t="e">
        <f t="shared" si="90"/>
        <v>#REF!</v>
      </c>
      <c r="AH584" s="20">
        <f t="shared" si="90"/>
        <v>0</v>
      </c>
      <c r="AI584" s="20" t="e">
        <f t="shared" si="90"/>
        <v>#REF!</v>
      </c>
    </row>
    <row r="585" spans="1:35" hidden="1">
      <c r="A585" s="94"/>
      <c r="B585" s="94"/>
      <c r="F585" s="94"/>
      <c r="G585" s="89">
        <v>2012</v>
      </c>
      <c r="H585" s="94"/>
      <c r="I585" s="94"/>
      <c r="J585" s="94"/>
      <c r="K585" s="355" t="e">
        <f t="shared" ca="1" si="92"/>
        <v>#REF!</v>
      </c>
      <c r="L585" s="20">
        <f t="shared" si="91"/>
        <v>0</v>
      </c>
      <c r="M585" s="20" t="e">
        <f t="shared" si="91"/>
        <v>#REF!</v>
      </c>
      <c r="N585" s="20">
        <f t="shared" si="91"/>
        <v>0</v>
      </c>
      <c r="O585" s="20" t="e">
        <f t="shared" si="91"/>
        <v>#REF!</v>
      </c>
      <c r="P585" s="20" t="e">
        <f t="shared" si="91"/>
        <v>#REF!</v>
      </c>
      <c r="Q585" s="20" t="e">
        <f t="shared" si="91"/>
        <v>#REF!</v>
      </c>
      <c r="R585" s="20" t="e">
        <f t="shared" si="91"/>
        <v>#REF!</v>
      </c>
      <c r="S585" s="20" t="e">
        <f t="shared" si="91"/>
        <v>#REF!</v>
      </c>
      <c r="T585" s="20" t="e">
        <f t="shared" si="91"/>
        <v>#REF!</v>
      </c>
      <c r="U585" s="20">
        <f t="shared" si="91"/>
        <v>0</v>
      </c>
      <c r="V585" s="20">
        <f t="shared" si="91"/>
        <v>0</v>
      </c>
      <c r="W585" s="20" t="e">
        <f t="shared" si="91"/>
        <v>#REF!</v>
      </c>
      <c r="X585" s="20">
        <f t="shared" si="91"/>
        <v>0</v>
      </c>
      <c r="Y585" s="273">
        <f t="shared" ref="Y585:Z616" si="93">SUMIF($I$22:$I$513,$G585,Y$22:Y$513)/12</f>
        <v>0</v>
      </c>
      <c r="Z585" s="273">
        <f t="shared" si="93"/>
        <v>0</v>
      </c>
      <c r="AA585" s="20">
        <f t="shared" si="83"/>
        <v>0</v>
      </c>
      <c r="AB585" s="273">
        <f t="shared" ref="AB585:AB646" si="94">SUMIF($I$22:$I$513,$G585,AB$22:AB$513)/12</f>
        <v>54.498571874999982</v>
      </c>
      <c r="AC585" s="20" t="e">
        <f t="shared" si="90"/>
        <v>#REF!</v>
      </c>
      <c r="AD585" s="20">
        <f t="shared" si="90"/>
        <v>0</v>
      </c>
      <c r="AE585" s="20" t="e">
        <f t="shared" si="90"/>
        <v>#REF!</v>
      </c>
      <c r="AF585" s="20">
        <f t="shared" si="90"/>
        <v>0</v>
      </c>
      <c r="AG585" s="20" t="e">
        <f t="shared" si="90"/>
        <v>#REF!</v>
      </c>
      <c r="AH585" s="20">
        <f t="shared" si="90"/>
        <v>0</v>
      </c>
      <c r="AI585" s="20" t="e">
        <f t="shared" si="90"/>
        <v>#REF!</v>
      </c>
    </row>
    <row r="586" spans="1:35" hidden="1">
      <c r="A586" s="94"/>
      <c r="B586" s="94"/>
      <c r="F586" s="94"/>
      <c r="G586" s="89">
        <v>2013</v>
      </c>
      <c r="H586" s="94"/>
      <c r="I586" s="94"/>
      <c r="J586" s="94"/>
      <c r="K586" s="355" t="e">
        <f t="shared" ca="1" si="92"/>
        <v>#REF!</v>
      </c>
      <c r="L586" s="20">
        <f t="shared" si="91"/>
        <v>0</v>
      </c>
      <c r="M586" s="20" t="e">
        <f t="shared" si="91"/>
        <v>#REF!</v>
      </c>
      <c r="N586" s="20">
        <f t="shared" si="91"/>
        <v>0</v>
      </c>
      <c r="O586" s="20" t="e">
        <f t="shared" si="91"/>
        <v>#REF!</v>
      </c>
      <c r="P586" s="20" t="e">
        <f t="shared" si="91"/>
        <v>#REF!</v>
      </c>
      <c r="Q586" s="20" t="e">
        <f t="shared" si="91"/>
        <v>#REF!</v>
      </c>
      <c r="R586" s="20" t="e">
        <f t="shared" si="91"/>
        <v>#REF!</v>
      </c>
      <c r="S586" s="20" t="e">
        <f t="shared" si="91"/>
        <v>#REF!</v>
      </c>
      <c r="T586" s="20" t="e">
        <f t="shared" si="91"/>
        <v>#REF!</v>
      </c>
      <c r="U586" s="20">
        <f t="shared" si="91"/>
        <v>0</v>
      </c>
      <c r="V586" s="20">
        <f t="shared" si="91"/>
        <v>0</v>
      </c>
      <c r="W586" s="20" t="e">
        <f t="shared" si="91"/>
        <v>#REF!</v>
      </c>
      <c r="X586" s="20">
        <f t="shared" si="91"/>
        <v>0</v>
      </c>
      <c r="Y586" s="273">
        <f t="shared" si="93"/>
        <v>0</v>
      </c>
      <c r="Z586" s="273">
        <f t="shared" si="93"/>
        <v>0</v>
      </c>
      <c r="AA586" s="20">
        <f t="shared" si="83"/>
        <v>0</v>
      </c>
      <c r="AB586" s="273">
        <f t="shared" si="94"/>
        <v>56.40602189062497</v>
      </c>
      <c r="AC586" s="20" t="e">
        <f t="shared" si="90"/>
        <v>#REF!</v>
      </c>
      <c r="AD586" s="20">
        <f t="shared" si="90"/>
        <v>0</v>
      </c>
      <c r="AE586" s="20" t="e">
        <f t="shared" si="90"/>
        <v>#REF!</v>
      </c>
      <c r="AF586" s="20">
        <f t="shared" si="90"/>
        <v>0</v>
      </c>
      <c r="AG586" s="20" t="e">
        <f t="shared" si="90"/>
        <v>#REF!</v>
      </c>
      <c r="AH586" s="20">
        <f t="shared" si="90"/>
        <v>0</v>
      </c>
      <c r="AI586" s="20" t="e">
        <f t="shared" si="90"/>
        <v>#REF!</v>
      </c>
    </row>
    <row r="587" spans="1:35" hidden="1">
      <c r="A587" s="94"/>
      <c r="B587" s="94"/>
      <c r="F587" s="94"/>
      <c r="G587" s="89">
        <v>2014</v>
      </c>
      <c r="H587" s="94"/>
      <c r="I587" s="94"/>
      <c r="J587" s="94"/>
      <c r="K587" s="355" t="e">
        <f t="shared" ca="1" si="92"/>
        <v>#REF!</v>
      </c>
      <c r="L587" s="20">
        <f t="shared" si="91"/>
        <v>0</v>
      </c>
      <c r="M587" s="20" t="e">
        <f t="shared" si="91"/>
        <v>#REF!</v>
      </c>
      <c r="N587" s="20">
        <f t="shared" si="91"/>
        <v>0</v>
      </c>
      <c r="O587" s="20" t="e">
        <f t="shared" si="91"/>
        <v>#REF!</v>
      </c>
      <c r="P587" s="20" t="e">
        <f t="shared" si="91"/>
        <v>#REF!</v>
      </c>
      <c r="Q587" s="20" t="e">
        <f t="shared" si="91"/>
        <v>#REF!</v>
      </c>
      <c r="R587" s="20" t="e">
        <f t="shared" si="91"/>
        <v>#REF!</v>
      </c>
      <c r="S587" s="20" t="e">
        <f t="shared" si="91"/>
        <v>#REF!</v>
      </c>
      <c r="T587" s="20" t="e">
        <f t="shared" si="91"/>
        <v>#REF!</v>
      </c>
      <c r="U587" s="20">
        <f t="shared" si="91"/>
        <v>0</v>
      </c>
      <c r="V587" s="20">
        <f t="shared" si="91"/>
        <v>0</v>
      </c>
      <c r="W587" s="20" t="e">
        <f t="shared" si="91"/>
        <v>#REF!</v>
      </c>
      <c r="X587" s="20">
        <f t="shared" si="91"/>
        <v>0</v>
      </c>
      <c r="Y587" s="273">
        <f t="shared" si="93"/>
        <v>0</v>
      </c>
      <c r="Z587" s="273">
        <f t="shared" si="93"/>
        <v>0</v>
      </c>
      <c r="AA587" s="20">
        <f t="shared" si="83"/>
        <v>0</v>
      </c>
      <c r="AB587" s="273">
        <f t="shared" si="94"/>
        <v>58.380232656796863</v>
      </c>
      <c r="AC587" s="20" t="e">
        <f t="shared" si="90"/>
        <v>#REF!</v>
      </c>
      <c r="AD587" s="20">
        <f t="shared" si="90"/>
        <v>0</v>
      </c>
      <c r="AE587" s="20" t="e">
        <f t="shared" si="90"/>
        <v>#REF!</v>
      </c>
      <c r="AF587" s="20">
        <f t="shared" si="90"/>
        <v>0</v>
      </c>
      <c r="AG587" s="20" t="e">
        <f t="shared" si="90"/>
        <v>#REF!</v>
      </c>
      <c r="AH587" s="20">
        <f t="shared" si="90"/>
        <v>0</v>
      </c>
      <c r="AI587" s="20" t="e">
        <f t="shared" si="90"/>
        <v>#REF!</v>
      </c>
    </row>
    <row r="588" spans="1:35" hidden="1">
      <c r="A588" s="94"/>
      <c r="B588" s="94"/>
      <c r="F588" s="94"/>
      <c r="G588" s="89">
        <v>2015</v>
      </c>
      <c r="H588" s="94"/>
      <c r="I588" s="94"/>
      <c r="J588" s="94"/>
      <c r="K588" s="355" t="e">
        <f t="shared" ca="1" si="92"/>
        <v>#REF!</v>
      </c>
      <c r="L588" s="20">
        <f t="shared" si="91"/>
        <v>0</v>
      </c>
      <c r="M588" s="20" t="e">
        <f t="shared" si="91"/>
        <v>#REF!</v>
      </c>
      <c r="N588" s="20">
        <f t="shared" si="91"/>
        <v>0</v>
      </c>
      <c r="O588" s="20" t="e">
        <f t="shared" si="91"/>
        <v>#REF!</v>
      </c>
      <c r="P588" s="20" t="e">
        <f t="shared" si="91"/>
        <v>#REF!</v>
      </c>
      <c r="Q588" s="20" t="e">
        <f t="shared" si="91"/>
        <v>#REF!</v>
      </c>
      <c r="R588" s="20" t="e">
        <f t="shared" si="91"/>
        <v>#REF!</v>
      </c>
      <c r="S588" s="20" t="e">
        <f t="shared" si="91"/>
        <v>#REF!</v>
      </c>
      <c r="T588" s="20" t="e">
        <f t="shared" si="91"/>
        <v>#REF!</v>
      </c>
      <c r="U588" s="20">
        <f t="shared" si="91"/>
        <v>0</v>
      </c>
      <c r="V588" s="20">
        <f t="shared" si="91"/>
        <v>0</v>
      </c>
      <c r="W588" s="20" t="e">
        <f t="shared" si="91"/>
        <v>#REF!</v>
      </c>
      <c r="X588" s="20">
        <f t="shared" si="91"/>
        <v>0</v>
      </c>
      <c r="Y588" s="273">
        <f t="shared" si="93"/>
        <v>0</v>
      </c>
      <c r="Z588" s="273">
        <f t="shared" si="93"/>
        <v>0</v>
      </c>
      <c r="AA588" s="20">
        <f t="shared" si="83"/>
        <v>0</v>
      </c>
      <c r="AB588" s="273">
        <f t="shared" si="94"/>
        <v>60.423540799784718</v>
      </c>
      <c r="AC588" s="20" t="e">
        <f t="shared" si="90"/>
        <v>#REF!</v>
      </c>
      <c r="AD588" s="20">
        <f t="shared" si="90"/>
        <v>0</v>
      </c>
      <c r="AE588" s="20" t="e">
        <f t="shared" si="90"/>
        <v>#REF!</v>
      </c>
      <c r="AF588" s="20">
        <f t="shared" si="90"/>
        <v>0</v>
      </c>
      <c r="AG588" s="20" t="e">
        <f t="shared" si="90"/>
        <v>#REF!</v>
      </c>
      <c r="AH588" s="20">
        <f t="shared" si="90"/>
        <v>0</v>
      </c>
      <c r="AI588" s="20" t="e">
        <f t="shared" si="90"/>
        <v>#REF!</v>
      </c>
    </row>
    <row r="589" spans="1:35" hidden="1">
      <c r="A589" s="94"/>
      <c r="B589" s="94"/>
      <c r="F589" s="94"/>
      <c r="G589" s="89">
        <v>2016</v>
      </c>
      <c r="H589" s="94"/>
      <c r="I589" s="94"/>
      <c r="J589" s="94"/>
      <c r="K589" s="355" t="e">
        <f t="shared" ca="1" si="92"/>
        <v>#REF!</v>
      </c>
      <c r="L589" s="20">
        <f t="shared" si="91"/>
        <v>0</v>
      </c>
      <c r="M589" s="20" t="e">
        <f t="shared" si="91"/>
        <v>#REF!</v>
      </c>
      <c r="N589" s="20">
        <f t="shared" si="91"/>
        <v>0</v>
      </c>
      <c r="O589" s="20" t="e">
        <f t="shared" si="91"/>
        <v>#REF!</v>
      </c>
      <c r="P589" s="20" t="e">
        <f t="shared" si="91"/>
        <v>#REF!</v>
      </c>
      <c r="Q589" s="20" t="e">
        <f t="shared" si="91"/>
        <v>#REF!</v>
      </c>
      <c r="R589" s="20" t="e">
        <f t="shared" si="91"/>
        <v>#REF!</v>
      </c>
      <c r="S589" s="20" t="e">
        <f t="shared" si="91"/>
        <v>#REF!</v>
      </c>
      <c r="T589" s="20" t="e">
        <f t="shared" si="91"/>
        <v>#REF!</v>
      </c>
      <c r="U589" s="20">
        <f t="shared" si="91"/>
        <v>0</v>
      </c>
      <c r="V589" s="20">
        <f t="shared" si="91"/>
        <v>0</v>
      </c>
      <c r="W589" s="20" t="e">
        <f t="shared" si="91"/>
        <v>#REF!</v>
      </c>
      <c r="X589" s="20">
        <f t="shared" si="91"/>
        <v>0</v>
      </c>
      <c r="Y589" s="273">
        <f t="shared" si="93"/>
        <v>0</v>
      </c>
      <c r="Z589" s="273">
        <f t="shared" si="93"/>
        <v>0</v>
      </c>
      <c r="AA589" s="20">
        <f t="shared" si="83"/>
        <v>0</v>
      </c>
      <c r="AB589" s="273">
        <f t="shared" si="94"/>
        <v>62.538364727777171</v>
      </c>
      <c r="AC589" s="20" t="e">
        <f t="shared" si="90"/>
        <v>#REF!</v>
      </c>
      <c r="AD589" s="20">
        <f t="shared" si="90"/>
        <v>0</v>
      </c>
      <c r="AE589" s="20" t="e">
        <f t="shared" si="90"/>
        <v>#REF!</v>
      </c>
      <c r="AF589" s="20">
        <f t="shared" si="90"/>
        <v>0</v>
      </c>
      <c r="AG589" s="20" t="e">
        <f t="shared" si="90"/>
        <v>#REF!</v>
      </c>
      <c r="AH589" s="20">
        <f t="shared" si="90"/>
        <v>0</v>
      </c>
      <c r="AI589" s="20" t="e">
        <f t="shared" si="90"/>
        <v>#REF!</v>
      </c>
    </row>
    <row r="590" spans="1:35" hidden="1">
      <c r="A590" s="94"/>
      <c r="B590" s="94"/>
      <c r="F590" s="94"/>
      <c r="G590" s="89">
        <v>2017</v>
      </c>
      <c r="H590" s="94"/>
      <c r="I590" s="94"/>
      <c r="J590" s="94"/>
      <c r="K590" s="355" t="e">
        <f t="shared" ca="1" si="92"/>
        <v>#REF!</v>
      </c>
      <c r="L590" s="20">
        <f t="shared" si="91"/>
        <v>0</v>
      </c>
      <c r="M590" s="20" t="e">
        <f t="shared" si="91"/>
        <v>#REF!</v>
      </c>
      <c r="N590" s="20">
        <f t="shared" si="91"/>
        <v>0</v>
      </c>
      <c r="O590" s="20" t="e">
        <f t="shared" si="91"/>
        <v>#REF!</v>
      </c>
      <c r="P590" s="20" t="e">
        <f t="shared" si="91"/>
        <v>#REF!</v>
      </c>
      <c r="Q590" s="20" t="e">
        <f t="shared" si="91"/>
        <v>#REF!</v>
      </c>
      <c r="R590" s="20" t="e">
        <f t="shared" si="91"/>
        <v>#REF!</v>
      </c>
      <c r="S590" s="20" t="e">
        <f t="shared" si="91"/>
        <v>#REF!</v>
      </c>
      <c r="T590" s="20" t="e">
        <f t="shared" si="91"/>
        <v>#REF!</v>
      </c>
      <c r="U590" s="20">
        <f t="shared" si="91"/>
        <v>0</v>
      </c>
      <c r="V590" s="20">
        <f t="shared" si="91"/>
        <v>0</v>
      </c>
      <c r="W590" s="20" t="e">
        <f t="shared" si="91"/>
        <v>#REF!</v>
      </c>
      <c r="X590" s="20">
        <f t="shared" si="91"/>
        <v>0</v>
      </c>
      <c r="Y590" s="273">
        <f t="shared" si="93"/>
        <v>0</v>
      </c>
      <c r="Z590" s="273">
        <f t="shared" si="93"/>
        <v>0</v>
      </c>
      <c r="AA590" s="20">
        <f t="shared" si="83"/>
        <v>0</v>
      </c>
      <c r="AB590" s="273">
        <f t="shared" si="94"/>
        <v>64.727207493249381</v>
      </c>
      <c r="AC590" s="20" t="e">
        <f t="shared" si="90"/>
        <v>#REF!</v>
      </c>
      <c r="AD590" s="20">
        <f t="shared" si="90"/>
        <v>0</v>
      </c>
      <c r="AE590" s="20" t="e">
        <f t="shared" si="90"/>
        <v>#REF!</v>
      </c>
      <c r="AF590" s="20">
        <f t="shared" si="90"/>
        <v>0</v>
      </c>
      <c r="AG590" s="20" t="e">
        <f t="shared" si="90"/>
        <v>#REF!</v>
      </c>
      <c r="AH590" s="20">
        <f t="shared" si="90"/>
        <v>0</v>
      </c>
      <c r="AI590" s="20" t="e">
        <f t="shared" si="90"/>
        <v>#REF!</v>
      </c>
    </row>
    <row r="591" spans="1:35" hidden="1">
      <c r="A591" s="94"/>
      <c r="B591" s="94"/>
      <c r="F591" s="94"/>
      <c r="G591" s="89">
        <v>2018</v>
      </c>
      <c r="H591" s="94"/>
      <c r="I591" s="94"/>
      <c r="J591" s="94"/>
      <c r="K591" s="355" t="e">
        <f t="shared" ca="1" si="92"/>
        <v>#REF!</v>
      </c>
      <c r="L591" s="20">
        <f t="shared" si="91"/>
        <v>0</v>
      </c>
      <c r="M591" s="20" t="e">
        <f t="shared" si="91"/>
        <v>#REF!</v>
      </c>
      <c r="N591" s="20">
        <f t="shared" si="91"/>
        <v>0</v>
      </c>
      <c r="O591" s="20" t="e">
        <f t="shared" si="91"/>
        <v>#REF!</v>
      </c>
      <c r="P591" s="20" t="e">
        <f t="shared" si="91"/>
        <v>#REF!</v>
      </c>
      <c r="Q591" s="20" t="e">
        <f t="shared" si="91"/>
        <v>#REF!</v>
      </c>
      <c r="R591" s="20" t="e">
        <f t="shared" si="91"/>
        <v>#REF!</v>
      </c>
      <c r="S591" s="20" t="e">
        <f t="shared" si="91"/>
        <v>#REF!</v>
      </c>
      <c r="T591" s="20" t="e">
        <f t="shared" si="91"/>
        <v>#REF!</v>
      </c>
      <c r="U591" s="20">
        <f t="shared" si="91"/>
        <v>0</v>
      </c>
      <c r="V591" s="20">
        <f t="shared" si="91"/>
        <v>0</v>
      </c>
      <c r="W591" s="20" t="e">
        <f t="shared" si="91"/>
        <v>#REF!</v>
      </c>
      <c r="X591" s="20">
        <f t="shared" si="91"/>
        <v>0</v>
      </c>
      <c r="Y591" s="273">
        <f t="shared" si="93"/>
        <v>0</v>
      </c>
      <c r="Z591" s="273">
        <f t="shared" si="93"/>
        <v>0</v>
      </c>
      <c r="AA591" s="20">
        <f t="shared" si="83"/>
        <v>0</v>
      </c>
      <c r="AB591" s="273">
        <f t="shared" si="94"/>
        <v>66.992659755513102</v>
      </c>
      <c r="AC591" s="20" t="e">
        <f t="shared" si="90"/>
        <v>#REF!</v>
      </c>
      <c r="AD591" s="20">
        <f t="shared" si="90"/>
        <v>0</v>
      </c>
      <c r="AE591" s="20" t="e">
        <f t="shared" si="90"/>
        <v>#REF!</v>
      </c>
      <c r="AF591" s="20">
        <f t="shared" si="90"/>
        <v>0</v>
      </c>
      <c r="AG591" s="20" t="e">
        <f t="shared" si="90"/>
        <v>#REF!</v>
      </c>
      <c r="AH591" s="20">
        <f t="shared" si="90"/>
        <v>0</v>
      </c>
      <c r="AI591" s="20" t="e">
        <f t="shared" si="90"/>
        <v>#REF!</v>
      </c>
    </row>
    <row r="592" spans="1:35" hidden="1">
      <c r="A592" s="94"/>
      <c r="B592" s="94"/>
      <c r="F592" s="94"/>
      <c r="G592" s="89">
        <v>2019</v>
      </c>
      <c r="H592" s="94"/>
      <c r="I592" s="94"/>
      <c r="J592" s="94"/>
      <c r="K592" s="355" t="e">
        <f t="shared" ca="1" si="92"/>
        <v>#REF!</v>
      </c>
      <c r="L592" s="20">
        <f t="shared" si="91"/>
        <v>0</v>
      </c>
      <c r="M592" s="20" t="e">
        <f t="shared" si="91"/>
        <v>#REF!</v>
      </c>
      <c r="N592" s="20">
        <f t="shared" si="91"/>
        <v>0</v>
      </c>
      <c r="O592" s="20" t="e">
        <f t="shared" si="91"/>
        <v>#REF!</v>
      </c>
      <c r="P592" s="20" t="e">
        <f t="shared" si="91"/>
        <v>#REF!</v>
      </c>
      <c r="Q592" s="20" t="e">
        <f t="shared" si="91"/>
        <v>#REF!</v>
      </c>
      <c r="R592" s="20" t="e">
        <f t="shared" si="91"/>
        <v>#REF!</v>
      </c>
      <c r="S592" s="20" t="e">
        <f t="shared" si="91"/>
        <v>#REF!</v>
      </c>
      <c r="T592" s="20" t="e">
        <f t="shared" si="91"/>
        <v>#REF!</v>
      </c>
      <c r="U592" s="20">
        <f t="shared" si="91"/>
        <v>0</v>
      </c>
      <c r="V592" s="20">
        <f t="shared" si="91"/>
        <v>0</v>
      </c>
      <c r="W592" s="20" t="e">
        <f t="shared" si="91"/>
        <v>#REF!</v>
      </c>
      <c r="X592" s="20">
        <f t="shared" si="91"/>
        <v>0</v>
      </c>
      <c r="Y592" s="273">
        <f t="shared" si="93"/>
        <v>0</v>
      </c>
      <c r="Z592" s="273">
        <f t="shared" si="93"/>
        <v>0</v>
      </c>
      <c r="AA592" s="20">
        <f t="shared" si="83"/>
        <v>0</v>
      </c>
      <c r="AB592" s="273">
        <f t="shared" si="94"/>
        <v>69.337402846956081</v>
      </c>
      <c r="AC592" s="20" t="e">
        <f t="shared" si="90"/>
        <v>#REF!</v>
      </c>
      <c r="AD592" s="20">
        <f t="shared" si="90"/>
        <v>0</v>
      </c>
      <c r="AE592" s="20" t="e">
        <f t="shared" si="90"/>
        <v>#REF!</v>
      </c>
      <c r="AF592" s="20">
        <f t="shared" si="90"/>
        <v>0</v>
      </c>
      <c r="AG592" s="20" t="e">
        <f t="shared" si="90"/>
        <v>#REF!</v>
      </c>
      <c r="AH592" s="20">
        <f t="shared" si="90"/>
        <v>0</v>
      </c>
      <c r="AI592" s="20" t="e">
        <f t="shared" si="90"/>
        <v>#REF!</v>
      </c>
    </row>
    <row r="593" spans="1:35" hidden="1">
      <c r="A593" s="94"/>
      <c r="B593" s="94"/>
      <c r="F593" s="94"/>
      <c r="G593" s="89">
        <v>2020</v>
      </c>
      <c r="H593" s="94"/>
      <c r="I593" s="94"/>
      <c r="J593" s="94"/>
      <c r="K593" s="355" t="e">
        <f t="shared" ca="1" si="92"/>
        <v>#REF!</v>
      </c>
      <c r="L593" s="20">
        <f t="shared" si="91"/>
        <v>0</v>
      </c>
      <c r="M593" s="20" t="e">
        <f t="shared" si="91"/>
        <v>#REF!</v>
      </c>
      <c r="N593" s="20">
        <f t="shared" si="91"/>
        <v>0</v>
      </c>
      <c r="O593" s="20" t="e">
        <f t="shared" si="91"/>
        <v>#REF!</v>
      </c>
      <c r="P593" s="20" t="e">
        <f t="shared" si="91"/>
        <v>#REF!</v>
      </c>
      <c r="Q593" s="20" t="e">
        <f t="shared" si="91"/>
        <v>#REF!</v>
      </c>
      <c r="R593" s="20" t="e">
        <f t="shared" si="91"/>
        <v>#REF!</v>
      </c>
      <c r="S593" s="20" t="e">
        <f t="shared" si="91"/>
        <v>#REF!</v>
      </c>
      <c r="T593" s="20" t="e">
        <f t="shared" si="91"/>
        <v>#REF!</v>
      </c>
      <c r="U593" s="20">
        <f t="shared" si="91"/>
        <v>0</v>
      </c>
      <c r="V593" s="20">
        <f t="shared" si="91"/>
        <v>0</v>
      </c>
      <c r="W593" s="20" t="e">
        <f t="shared" si="91"/>
        <v>#REF!</v>
      </c>
      <c r="X593" s="20">
        <f t="shared" si="91"/>
        <v>0</v>
      </c>
      <c r="Y593" s="273">
        <f t="shared" si="93"/>
        <v>0</v>
      </c>
      <c r="Z593" s="273">
        <f t="shared" si="93"/>
        <v>0</v>
      </c>
      <c r="AA593" s="20">
        <f t="shared" si="83"/>
        <v>0</v>
      </c>
      <c r="AB593" s="273">
        <f t="shared" si="94"/>
        <v>71.764211946599517</v>
      </c>
      <c r="AC593" s="20" t="e">
        <f t="shared" si="90"/>
        <v>#REF!</v>
      </c>
      <c r="AD593" s="20">
        <f t="shared" si="90"/>
        <v>0</v>
      </c>
      <c r="AE593" s="20" t="e">
        <f t="shared" si="90"/>
        <v>#REF!</v>
      </c>
      <c r="AF593" s="20">
        <f t="shared" si="90"/>
        <v>0</v>
      </c>
      <c r="AG593" s="20" t="e">
        <f t="shared" si="90"/>
        <v>#REF!</v>
      </c>
      <c r="AH593" s="20">
        <f t="shared" si="90"/>
        <v>0</v>
      </c>
      <c r="AI593" s="20" t="e">
        <f t="shared" si="90"/>
        <v>#REF!</v>
      </c>
    </row>
    <row r="594" spans="1:35" hidden="1">
      <c r="A594" s="94"/>
      <c r="B594" s="94"/>
      <c r="F594" s="94"/>
      <c r="G594" s="89">
        <v>2021</v>
      </c>
      <c r="H594" s="94"/>
      <c r="I594" s="94"/>
      <c r="J594" s="94"/>
      <c r="K594" s="355" t="e">
        <f t="shared" ca="1" si="92"/>
        <v>#REF!</v>
      </c>
      <c r="L594" s="20">
        <f t="shared" si="91"/>
        <v>0</v>
      </c>
      <c r="M594" s="20" t="e">
        <f t="shared" si="91"/>
        <v>#REF!</v>
      </c>
      <c r="N594" s="20">
        <f t="shared" si="91"/>
        <v>0</v>
      </c>
      <c r="O594" s="20" t="e">
        <f t="shared" si="91"/>
        <v>#REF!</v>
      </c>
      <c r="P594" s="20" t="e">
        <f t="shared" si="91"/>
        <v>#REF!</v>
      </c>
      <c r="Q594" s="20" t="e">
        <f t="shared" si="91"/>
        <v>#REF!</v>
      </c>
      <c r="R594" s="20" t="e">
        <f t="shared" si="91"/>
        <v>#REF!</v>
      </c>
      <c r="S594" s="20" t="e">
        <f t="shared" si="91"/>
        <v>#REF!</v>
      </c>
      <c r="T594" s="20" t="e">
        <f t="shared" si="91"/>
        <v>#REF!</v>
      </c>
      <c r="U594" s="20">
        <f t="shared" si="91"/>
        <v>0</v>
      </c>
      <c r="V594" s="20">
        <f t="shared" si="91"/>
        <v>0</v>
      </c>
      <c r="W594" s="20" t="e">
        <f t="shared" si="91"/>
        <v>#REF!</v>
      </c>
      <c r="X594" s="20">
        <f t="shared" si="91"/>
        <v>0</v>
      </c>
      <c r="Y594" s="273">
        <f t="shared" si="93"/>
        <v>0</v>
      </c>
      <c r="Z594" s="273">
        <f t="shared" si="93"/>
        <v>0</v>
      </c>
      <c r="AA594" s="20">
        <f t="shared" si="83"/>
        <v>0</v>
      </c>
      <c r="AB594" s="273">
        <f t="shared" si="94"/>
        <v>74.275959364730483</v>
      </c>
      <c r="AC594" s="20" t="e">
        <f t="shared" si="90"/>
        <v>#REF!</v>
      </c>
      <c r="AD594" s="20">
        <f t="shared" si="90"/>
        <v>0</v>
      </c>
      <c r="AE594" s="20" t="e">
        <f t="shared" si="90"/>
        <v>#REF!</v>
      </c>
      <c r="AF594" s="20">
        <f t="shared" si="90"/>
        <v>0</v>
      </c>
      <c r="AG594" s="20" t="e">
        <f t="shared" si="90"/>
        <v>#REF!</v>
      </c>
      <c r="AH594" s="20">
        <f t="shared" si="90"/>
        <v>0</v>
      </c>
      <c r="AI594" s="20" t="e">
        <f t="shared" si="90"/>
        <v>#REF!</v>
      </c>
    </row>
    <row r="595" spans="1:35" hidden="1">
      <c r="A595" s="94"/>
      <c r="B595" s="94"/>
      <c r="F595" s="94"/>
      <c r="G595" s="89">
        <v>2022</v>
      </c>
      <c r="H595" s="94"/>
      <c r="I595" s="94"/>
      <c r="J595" s="94"/>
      <c r="K595" s="355" t="e">
        <f t="shared" ca="1" si="92"/>
        <v>#REF!</v>
      </c>
      <c r="L595" s="20">
        <f t="shared" si="91"/>
        <v>0</v>
      </c>
      <c r="M595" s="20" t="e">
        <f t="shared" si="91"/>
        <v>#REF!</v>
      </c>
      <c r="N595" s="20">
        <f t="shared" si="91"/>
        <v>0</v>
      </c>
      <c r="O595" s="20" t="e">
        <f t="shared" si="91"/>
        <v>#REF!</v>
      </c>
      <c r="P595" s="20" t="e">
        <f t="shared" si="91"/>
        <v>#REF!</v>
      </c>
      <c r="Q595" s="20" t="e">
        <f t="shared" si="91"/>
        <v>#REF!</v>
      </c>
      <c r="R595" s="20" t="e">
        <f t="shared" si="91"/>
        <v>#REF!</v>
      </c>
      <c r="S595" s="20" t="e">
        <f t="shared" si="91"/>
        <v>#REF!</v>
      </c>
      <c r="T595" s="20" t="e">
        <f t="shared" si="91"/>
        <v>#REF!</v>
      </c>
      <c r="U595" s="20">
        <f t="shared" si="91"/>
        <v>0</v>
      </c>
      <c r="V595" s="20">
        <f t="shared" si="91"/>
        <v>0</v>
      </c>
      <c r="W595" s="20" t="e">
        <f t="shared" si="91"/>
        <v>#REF!</v>
      </c>
      <c r="X595" s="20">
        <f t="shared" si="91"/>
        <v>0</v>
      </c>
      <c r="Y595" s="273">
        <f t="shared" si="93"/>
        <v>0</v>
      </c>
      <c r="Z595" s="273">
        <f t="shared" si="93"/>
        <v>0</v>
      </c>
      <c r="AA595" s="20">
        <f t="shared" si="83"/>
        <v>0</v>
      </c>
      <c r="AB595" s="273">
        <f t="shared" si="94"/>
        <v>76.875617942496064</v>
      </c>
      <c r="AC595" s="20" t="e">
        <f t="shared" ref="AC595:AI603" si="95">SUMIF($J$22:$J$513,$G595,AC$22:AC$513)</f>
        <v>#REF!</v>
      </c>
      <c r="AD595" s="20">
        <f t="shared" si="95"/>
        <v>0</v>
      </c>
      <c r="AE595" s="20" t="e">
        <f t="shared" si="95"/>
        <v>#REF!</v>
      </c>
      <c r="AF595" s="20">
        <f t="shared" si="95"/>
        <v>0</v>
      </c>
      <c r="AG595" s="20" t="e">
        <f t="shared" si="95"/>
        <v>#REF!</v>
      </c>
      <c r="AH595" s="20">
        <f t="shared" si="95"/>
        <v>0</v>
      </c>
      <c r="AI595" s="20" t="e">
        <f t="shared" si="95"/>
        <v>#REF!</v>
      </c>
    </row>
    <row r="596" spans="1:35" hidden="1">
      <c r="A596" s="94"/>
      <c r="B596" s="94"/>
      <c r="F596" s="94"/>
      <c r="G596" s="89">
        <v>2023</v>
      </c>
      <c r="H596" s="94"/>
      <c r="I596" s="94"/>
      <c r="J596" s="94"/>
      <c r="K596" s="355" t="e">
        <f t="shared" ca="1" si="92"/>
        <v>#REF!</v>
      </c>
      <c r="L596" s="20">
        <f t="shared" ref="L596:X603" si="96">SUMIF($J$22:$J$513,$G596,L$22:L$513)</f>
        <v>0</v>
      </c>
      <c r="M596" s="20" t="e">
        <f t="shared" si="96"/>
        <v>#REF!</v>
      </c>
      <c r="N596" s="20">
        <f t="shared" si="96"/>
        <v>0</v>
      </c>
      <c r="O596" s="20" t="e">
        <f t="shared" si="96"/>
        <v>#REF!</v>
      </c>
      <c r="P596" s="20" t="e">
        <f t="shared" si="96"/>
        <v>#REF!</v>
      </c>
      <c r="Q596" s="20" t="e">
        <f t="shared" si="96"/>
        <v>#REF!</v>
      </c>
      <c r="R596" s="20" t="e">
        <f t="shared" si="96"/>
        <v>#REF!</v>
      </c>
      <c r="S596" s="20" t="e">
        <f t="shared" si="96"/>
        <v>#REF!</v>
      </c>
      <c r="T596" s="20" t="e">
        <f t="shared" si="96"/>
        <v>#REF!</v>
      </c>
      <c r="U596" s="20">
        <f t="shared" si="96"/>
        <v>0</v>
      </c>
      <c r="V596" s="20">
        <f t="shared" si="96"/>
        <v>0</v>
      </c>
      <c r="W596" s="20" t="e">
        <f t="shared" si="96"/>
        <v>#REF!</v>
      </c>
      <c r="X596" s="20">
        <f t="shared" si="96"/>
        <v>0</v>
      </c>
      <c r="Y596" s="273">
        <f t="shared" si="93"/>
        <v>0</v>
      </c>
      <c r="Z596" s="273">
        <f t="shared" si="93"/>
        <v>0</v>
      </c>
      <c r="AA596" s="20">
        <f t="shared" si="83"/>
        <v>0</v>
      </c>
      <c r="AB596" s="273">
        <f t="shared" si="94"/>
        <v>79.566264570483384</v>
      </c>
      <c r="AC596" s="20" t="e">
        <f t="shared" si="95"/>
        <v>#REF!</v>
      </c>
      <c r="AD596" s="20">
        <f t="shared" si="95"/>
        <v>0</v>
      </c>
      <c r="AE596" s="20" t="e">
        <f t="shared" si="95"/>
        <v>#REF!</v>
      </c>
      <c r="AF596" s="20">
        <f t="shared" si="95"/>
        <v>0</v>
      </c>
      <c r="AG596" s="20" t="e">
        <f t="shared" si="95"/>
        <v>#REF!</v>
      </c>
      <c r="AH596" s="20">
        <f t="shared" si="95"/>
        <v>0</v>
      </c>
      <c r="AI596" s="20" t="e">
        <f t="shared" si="95"/>
        <v>#REF!</v>
      </c>
    </row>
    <row r="597" spans="1:35" hidden="1">
      <c r="A597" s="94"/>
      <c r="B597" s="94"/>
      <c r="F597" s="94"/>
      <c r="G597" s="89">
        <v>2024</v>
      </c>
      <c r="H597" s="94"/>
      <c r="I597" s="94"/>
      <c r="J597" s="94"/>
      <c r="K597" s="355" t="e">
        <f t="shared" ca="1" si="92"/>
        <v>#REF!</v>
      </c>
      <c r="L597" s="20">
        <f t="shared" si="96"/>
        <v>0</v>
      </c>
      <c r="M597" s="20" t="e">
        <f t="shared" si="96"/>
        <v>#REF!</v>
      </c>
      <c r="N597" s="20">
        <f t="shared" si="96"/>
        <v>0</v>
      </c>
      <c r="O597" s="20" t="e">
        <f t="shared" si="96"/>
        <v>#REF!</v>
      </c>
      <c r="P597" s="20" t="e">
        <f t="shared" si="96"/>
        <v>#REF!</v>
      </c>
      <c r="Q597" s="20" t="e">
        <f t="shared" si="96"/>
        <v>#REF!</v>
      </c>
      <c r="R597" s="20" t="e">
        <f t="shared" si="96"/>
        <v>#REF!</v>
      </c>
      <c r="S597" s="20" t="e">
        <f t="shared" si="96"/>
        <v>#REF!</v>
      </c>
      <c r="T597" s="20" t="e">
        <f t="shared" si="96"/>
        <v>#REF!</v>
      </c>
      <c r="U597" s="20">
        <f t="shared" si="96"/>
        <v>0</v>
      </c>
      <c r="V597" s="20">
        <f t="shared" si="96"/>
        <v>0</v>
      </c>
      <c r="W597" s="20" t="e">
        <f t="shared" si="96"/>
        <v>#REF!</v>
      </c>
      <c r="X597" s="20">
        <f t="shared" si="96"/>
        <v>0</v>
      </c>
      <c r="Y597" s="273">
        <f t="shared" si="93"/>
        <v>0</v>
      </c>
      <c r="Z597" s="273">
        <f t="shared" si="93"/>
        <v>0</v>
      </c>
      <c r="AA597" s="20">
        <f t="shared" si="83"/>
        <v>0</v>
      </c>
      <c r="AB597" s="273">
        <f t="shared" si="94"/>
        <v>82.351083830450335</v>
      </c>
      <c r="AC597" s="20" t="e">
        <f t="shared" si="95"/>
        <v>#REF!</v>
      </c>
      <c r="AD597" s="20">
        <f t="shared" si="95"/>
        <v>0</v>
      </c>
      <c r="AE597" s="20" t="e">
        <f t="shared" si="95"/>
        <v>#REF!</v>
      </c>
      <c r="AF597" s="20">
        <f t="shared" si="95"/>
        <v>0</v>
      </c>
      <c r="AG597" s="20" t="e">
        <f t="shared" si="95"/>
        <v>#REF!</v>
      </c>
      <c r="AH597" s="20">
        <f t="shared" si="95"/>
        <v>0</v>
      </c>
      <c r="AI597" s="20" t="e">
        <f t="shared" si="95"/>
        <v>#REF!</v>
      </c>
    </row>
    <row r="598" spans="1:35" hidden="1">
      <c r="A598" s="94"/>
      <c r="B598" s="94"/>
      <c r="F598" s="94"/>
      <c r="G598" s="89">
        <v>2025</v>
      </c>
      <c r="H598" s="94"/>
      <c r="I598" s="94"/>
      <c r="J598" s="94"/>
      <c r="K598" s="355" t="e">
        <f t="shared" ca="1" si="92"/>
        <v>#REF!</v>
      </c>
      <c r="L598" s="20">
        <f t="shared" si="96"/>
        <v>0</v>
      </c>
      <c r="M598" s="20" t="e">
        <f t="shared" si="96"/>
        <v>#REF!</v>
      </c>
      <c r="N598" s="20">
        <f t="shared" si="96"/>
        <v>0</v>
      </c>
      <c r="O598" s="20" t="e">
        <f t="shared" si="96"/>
        <v>#REF!</v>
      </c>
      <c r="P598" s="20" t="e">
        <f t="shared" si="96"/>
        <v>#REF!</v>
      </c>
      <c r="Q598" s="20" t="e">
        <f t="shared" si="96"/>
        <v>#REF!</v>
      </c>
      <c r="R598" s="20" t="e">
        <f t="shared" si="96"/>
        <v>#REF!</v>
      </c>
      <c r="S598" s="20" t="e">
        <f t="shared" si="96"/>
        <v>#REF!</v>
      </c>
      <c r="T598" s="20" t="e">
        <f t="shared" si="96"/>
        <v>#REF!</v>
      </c>
      <c r="U598" s="20">
        <f t="shared" si="96"/>
        <v>0</v>
      </c>
      <c r="V598" s="20">
        <f t="shared" si="96"/>
        <v>0</v>
      </c>
      <c r="W598" s="20" t="e">
        <f t="shared" si="96"/>
        <v>#REF!</v>
      </c>
      <c r="X598" s="20">
        <f t="shared" si="96"/>
        <v>0</v>
      </c>
      <c r="Y598" s="273">
        <f t="shared" si="93"/>
        <v>0</v>
      </c>
      <c r="Z598" s="273">
        <f t="shared" si="93"/>
        <v>0</v>
      </c>
      <c r="AA598" s="20">
        <f t="shared" si="83"/>
        <v>0</v>
      </c>
      <c r="AB598" s="273">
        <f t="shared" si="94"/>
        <v>85.233371764516093</v>
      </c>
      <c r="AC598" s="20" t="e">
        <f t="shared" si="95"/>
        <v>#REF!</v>
      </c>
      <c r="AD598" s="20">
        <f t="shared" si="95"/>
        <v>0</v>
      </c>
      <c r="AE598" s="20" t="e">
        <f t="shared" si="95"/>
        <v>#REF!</v>
      </c>
      <c r="AF598" s="20">
        <f t="shared" si="95"/>
        <v>0</v>
      </c>
      <c r="AG598" s="20" t="e">
        <f t="shared" si="95"/>
        <v>#REF!</v>
      </c>
      <c r="AH598" s="20">
        <f t="shared" si="95"/>
        <v>0</v>
      </c>
      <c r="AI598" s="20" t="e">
        <f t="shared" si="95"/>
        <v>#REF!</v>
      </c>
    </row>
    <row r="599" spans="1:35" hidden="1">
      <c r="A599" s="94"/>
      <c r="B599" s="94"/>
      <c r="F599" s="94"/>
      <c r="G599" s="89">
        <v>2026</v>
      </c>
      <c r="H599" s="94"/>
      <c r="I599" s="94"/>
      <c r="J599" s="94"/>
      <c r="K599" s="355" t="e">
        <f t="shared" ca="1" si="92"/>
        <v>#REF!</v>
      </c>
      <c r="L599" s="20">
        <f t="shared" si="96"/>
        <v>0</v>
      </c>
      <c r="M599" s="20" t="e">
        <f t="shared" si="96"/>
        <v>#REF!</v>
      </c>
      <c r="N599" s="20">
        <f t="shared" si="96"/>
        <v>0</v>
      </c>
      <c r="O599" s="20" t="e">
        <f t="shared" si="96"/>
        <v>#REF!</v>
      </c>
      <c r="P599" s="20" t="e">
        <f t="shared" si="96"/>
        <v>#REF!</v>
      </c>
      <c r="Q599" s="20" t="e">
        <f t="shared" si="96"/>
        <v>#REF!</v>
      </c>
      <c r="R599" s="20" t="e">
        <f t="shared" si="96"/>
        <v>#REF!</v>
      </c>
      <c r="S599" s="20" t="e">
        <f t="shared" si="96"/>
        <v>#REF!</v>
      </c>
      <c r="T599" s="20" t="e">
        <f t="shared" si="96"/>
        <v>#REF!</v>
      </c>
      <c r="U599" s="20">
        <f t="shared" si="96"/>
        <v>0</v>
      </c>
      <c r="V599" s="20">
        <f t="shared" si="96"/>
        <v>0</v>
      </c>
      <c r="W599" s="20" t="e">
        <f t="shared" si="96"/>
        <v>#REF!</v>
      </c>
      <c r="X599" s="20">
        <f t="shared" si="96"/>
        <v>0</v>
      </c>
      <c r="Y599" s="273">
        <f t="shared" si="93"/>
        <v>0</v>
      </c>
      <c r="Z599" s="273">
        <f t="shared" si="93"/>
        <v>0</v>
      </c>
      <c r="AA599" s="20">
        <f t="shared" si="83"/>
        <v>0</v>
      </c>
      <c r="AB599" s="273">
        <f t="shared" si="94"/>
        <v>88.216539776274132</v>
      </c>
      <c r="AC599" s="20" t="e">
        <f t="shared" si="95"/>
        <v>#REF!</v>
      </c>
      <c r="AD599" s="20">
        <f t="shared" si="95"/>
        <v>0</v>
      </c>
      <c r="AE599" s="20" t="e">
        <f t="shared" si="95"/>
        <v>#REF!</v>
      </c>
      <c r="AF599" s="20">
        <f t="shared" si="95"/>
        <v>0</v>
      </c>
      <c r="AG599" s="20" t="e">
        <f t="shared" si="95"/>
        <v>#REF!</v>
      </c>
      <c r="AH599" s="20">
        <f t="shared" si="95"/>
        <v>0</v>
      </c>
      <c r="AI599" s="20" t="e">
        <f t="shared" si="95"/>
        <v>#REF!</v>
      </c>
    </row>
    <row r="600" spans="1:35" hidden="1">
      <c r="A600" s="94"/>
      <c r="B600" s="94"/>
      <c r="F600" s="94"/>
      <c r="G600" s="89">
        <v>2027</v>
      </c>
      <c r="H600" s="94"/>
      <c r="I600" s="94"/>
      <c r="J600" s="94"/>
      <c r="K600" s="355" t="e">
        <f t="shared" ca="1" si="92"/>
        <v>#REF!</v>
      </c>
      <c r="L600" s="20">
        <f t="shared" si="96"/>
        <v>0</v>
      </c>
      <c r="M600" s="20" t="e">
        <f t="shared" si="96"/>
        <v>#REF!</v>
      </c>
      <c r="N600" s="20">
        <f t="shared" si="96"/>
        <v>0</v>
      </c>
      <c r="O600" s="20" t="e">
        <f t="shared" si="96"/>
        <v>#REF!</v>
      </c>
      <c r="P600" s="20" t="e">
        <f t="shared" si="96"/>
        <v>#REF!</v>
      </c>
      <c r="Q600" s="20" t="e">
        <f t="shared" si="96"/>
        <v>#REF!</v>
      </c>
      <c r="R600" s="20" t="e">
        <f t="shared" si="96"/>
        <v>#REF!</v>
      </c>
      <c r="S600" s="20" t="e">
        <f t="shared" si="96"/>
        <v>#REF!</v>
      </c>
      <c r="T600" s="20" t="e">
        <f t="shared" si="96"/>
        <v>#REF!</v>
      </c>
      <c r="U600" s="20">
        <f t="shared" si="96"/>
        <v>0</v>
      </c>
      <c r="V600" s="20">
        <f t="shared" si="96"/>
        <v>0</v>
      </c>
      <c r="W600" s="20" t="e">
        <f t="shared" si="96"/>
        <v>#REF!</v>
      </c>
      <c r="X600" s="20">
        <f t="shared" si="96"/>
        <v>0</v>
      </c>
      <c r="Y600" s="273">
        <f t="shared" si="93"/>
        <v>0</v>
      </c>
      <c r="Z600" s="273">
        <f t="shared" si="93"/>
        <v>0</v>
      </c>
      <c r="AA600" s="20">
        <f t="shared" si="83"/>
        <v>0</v>
      </c>
      <c r="AB600" s="273">
        <f t="shared" si="94"/>
        <v>91.304118668443721</v>
      </c>
      <c r="AC600" s="20" t="e">
        <f t="shared" si="95"/>
        <v>#REF!</v>
      </c>
      <c r="AD600" s="20">
        <f t="shared" si="95"/>
        <v>0</v>
      </c>
      <c r="AE600" s="20" t="e">
        <f t="shared" si="95"/>
        <v>#REF!</v>
      </c>
      <c r="AF600" s="20">
        <f t="shared" si="95"/>
        <v>0</v>
      </c>
      <c r="AG600" s="20" t="e">
        <f t="shared" si="95"/>
        <v>#REF!</v>
      </c>
      <c r="AH600" s="20">
        <f t="shared" si="95"/>
        <v>0</v>
      </c>
      <c r="AI600" s="20" t="e">
        <f t="shared" si="95"/>
        <v>#REF!</v>
      </c>
    </row>
    <row r="601" spans="1:35" hidden="1">
      <c r="A601" s="94"/>
      <c r="B601" s="94"/>
      <c r="F601" s="94"/>
      <c r="G601" s="89">
        <v>2028</v>
      </c>
      <c r="H601" s="94"/>
      <c r="I601" s="94"/>
      <c r="J601" s="94"/>
      <c r="K601" s="355" t="e">
        <f t="shared" ca="1" si="92"/>
        <v>#REF!</v>
      </c>
      <c r="L601" s="20">
        <f t="shared" si="96"/>
        <v>0</v>
      </c>
      <c r="M601" s="20" t="e">
        <f t="shared" si="96"/>
        <v>#REF!</v>
      </c>
      <c r="N601" s="20">
        <f t="shared" si="96"/>
        <v>0</v>
      </c>
      <c r="O601" s="20" t="e">
        <f t="shared" si="96"/>
        <v>#REF!</v>
      </c>
      <c r="P601" s="20" t="e">
        <f t="shared" si="96"/>
        <v>#REF!</v>
      </c>
      <c r="Q601" s="20" t="e">
        <f t="shared" si="96"/>
        <v>#REF!</v>
      </c>
      <c r="R601" s="20" t="e">
        <f t="shared" si="96"/>
        <v>#REF!</v>
      </c>
      <c r="S601" s="20" t="e">
        <f t="shared" si="96"/>
        <v>#REF!</v>
      </c>
      <c r="T601" s="20" t="e">
        <f t="shared" si="96"/>
        <v>#REF!</v>
      </c>
      <c r="U601" s="20">
        <f t="shared" si="96"/>
        <v>0</v>
      </c>
      <c r="V601" s="20">
        <f t="shared" si="96"/>
        <v>0</v>
      </c>
      <c r="W601" s="20" t="e">
        <f t="shared" si="96"/>
        <v>#REF!</v>
      </c>
      <c r="X601" s="20">
        <f t="shared" si="96"/>
        <v>0</v>
      </c>
      <c r="Y601" s="273">
        <f t="shared" si="93"/>
        <v>0</v>
      </c>
      <c r="Z601" s="273">
        <f t="shared" si="93"/>
        <v>0</v>
      </c>
      <c r="AA601" s="20">
        <f t="shared" ref="AA601:AA646" si="97">SUMIF($I$22:$I$513,$G601,AA$22:AA$513)</f>
        <v>0</v>
      </c>
      <c r="AB601" s="273">
        <f t="shared" si="94"/>
        <v>94.499762821839226</v>
      </c>
      <c r="AC601" s="20" t="e">
        <f t="shared" si="95"/>
        <v>#REF!</v>
      </c>
      <c r="AD601" s="20">
        <f t="shared" si="95"/>
        <v>0</v>
      </c>
      <c r="AE601" s="20" t="e">
        <f t="shared" si="95"/>
        <v>#REF!</v>
      </c>
      <c r="AF601" s="20">
        <f t="shared" si="95"/>
        <v>0</v>
      </c>
      <c r="AG601" s="20" t="e">
        <f t="shared" si="95"/>
        <v>#REF!</v>
      </c>
      <c r="AH601" s="20">
        <f t="shared" si="95"/>
        <v>0</v>
      </c>
      <c r="AI601" s="20" t="e">
        <f t="shared" si="95"/>
        <v>#REF!</v>
      </c>
    </row>
    <row r="602" spans="1:35" hidden="1">
      <c r="A602" s="94"/>
      <c r="B602" s="94"/>
      <c r="F602" s="94"/>
      <c r="G602" s="89">
        <v>2029</v>
      </c>
      <c r="H602" s="94"/>
      <c r="I602" s="94"/>
      <c r="J602" s="94"/>
      <c r="K602" s="355" t="e">
        <f t="shared" ca="1" si="92"/>
        <v>#REF!</v>
      </c>
      <c r="L602" s="20">
        <f t="shared" si="96"/>
        <v>0</v>
      </c>
      <c r="M602" s="20" t="e">
        <f t="shared" si="96"/>
        <v>#REF!</v>
      </c>
      <c r="N602" s="20">
        <f t="shared" si="96"/>
        <v>0</v>
      </c>
      <c r="O602" s="20" t="e">
        <f t="shared" si="96"/>
        <v>#REF!</v>
      </c>
      <c r="P602" s="20" t="e">
        <f t="shared" si="96"/>
        <v>#REF!</v>
      </c>
      <c r="Q602" s="20" t="e">
        <f t="shared" si="96"/>
        <v>#REF!</v>
      </c>
      <c r="R602" s="20" t="e">
        <f t="shared" si="96"/>
        <v>#REF!</v>
      </c>
      <c r="S602" s="20" t="e">
        <f t="shared" si="96"/>
        <v>#REF!</v>
      </c>
      <c r="T602" s="20" t="e">
        <f t="shared" si="96"/>
        <v>#REF!</v>
      </c>
      <c r="U602" s="20">
        <f t="shared" si="96"/>
        <v>0</v>
      </c>
      <c r="V602" s="20">
        <f t="shared" si="96"/>
        <v>0</v>
      </c>
      <c r="W602" s="20" t="e">
        <f t="shared" si="96"/>
        <v>#REF!</v>
      </c>
      <c r="X602" s="20">
        <f t="shared" si="96"/>
        <v>0</v>
      </c>
      <c r="Y602" s="273">
        <f t="shared" si="93"/>
        <v>0</v>
      </c>
      <c r="Z602" s="273">
        <f t="shared" si="93"/>
        <v>0</v>
      </c>
      <c r="AA602" s="20">
        <f t="shared" si="97"/>
        <v>0</v>
      </c>
      <c r="AB602" s="273">
        <f t="shared" si="94"/>
        <v>97.807254520603593</v>
      </c>
      <c r="AC602" s="20" t="e">
        <f t="shared" si="95"/>
        <v>#REF!</v>
      </c>
      <c r="AD602" s="20">
        <f t="shared" si="95"/>
        <v>0</v>
      </c>
      <c r="AE602" s="20" t="e">
        <f t="shared" si="95"/>
        <v>#REF!</v>
      </c>
      <c r="AF602" s="20">
        <f t="shared" si="95"/>
        <v>0</v>
      </c>
      <c r="AG602" s="20" t="e">
        <f t="shared" si="95"/>
        <v>#REF!</v>
      </c>
      <c r="AH602" s="20">
        <f t="shared" si="95"/>
        <v>0</v>
      </c>
      <c r="AI602" s="20" t="e">
        <f t="shared" si="95"/>
        <v>#REF!</v>
      </c>
    </row>
    <row r="603" spans="1:35" hidden="1">
      <c r="A603" s="94"/>
      <c r="B603" s="94"/>
      <c r="F603" s="94"/>
      <c r="G603" s="89">
        <v>2030</v>
      </c>
      <c r="H603" s="94"/>
      <c r="I603" s="94"/>
      <c r="J603" s="94"/>
      <c r="K603" s="355" t="e">
        <f t="shared" ca="1" si="92"/>
        <v>#REF!</v>
      </c>
      <c r="L603" s="20">
        <f t="shared" si="96"/>
        <v>0</v>
      </c>
      <c r="M603" s="20" t="e">
        <f t="shared" si="96"/>
        <v>#REF!</v>
      </c>
      <c r="N603" s="20">
        <f t="shared" si="96"/>
        <v>0</v>
      </c>
      <c r="O603" s="20" t="e">
        <f t="shared" si="96"/>
        <v>#REF!</v>
      </c>
      <c r="P603" s="20" t="e">
        <f t="shared" si="96"/>
        <v>#REF!</v>
      </c>
      <c r="Q603" s="20" t="e">
        <f t="shared" si="96"/>
        <v>#REF!</v>
      </c>
      <c r="R603" s="20" t="e">
        <f t="shared" si="96"/>
        <v>#REF!</v>
      </c>
      <c r="S603" s="20" t="e">
        <f t="shared" si="96"/>
        <v>#REF!</v>
      </c>
      <c r="T603" s="20" t="e">
        <f t="shared" si="96"/>
        <v>#REF!</v>
      </c>
      <c r="U603" s="20">
        <f t="shared" si="96"/>
        <v>0</v>
      </c>
      <c r="V603" s="20">
        <f t="shared" si="96"/>
        <v>0</v>
      </c>
      <c r="W603" s="20" t="e">
        <f t="shared" si="96"/>
        <v>#REF!</v>
      </c>
      <c r="X603" s="20">
        <f t="shared" si="96"/>
        <v>0</v>
      </c>
      <c r="Y603" s="273">
        <f t="shared" si="93"/>
        <v>0</v>
      </c>
      <c r="Z603" s="273">
        <f t="shared" si="93"/>
        <v>0</v>
      </c>
      <c r="AA603" s="20">
        <f t="shared" si="97"/>
        <v>0</v>
      </c>
      <c r="AB603" s="273">
        <f t="shared" si="94"/>
        <v>101.23050842882471</v>
      </c>
      <c r="AC603" s="20" t="e">
        <f t="shared" si="95"/>
        <v>#REF!</v>
      </c>
      <c r="AD603" s="20">
        <f t="shared" si="95"/>
        <v>0</v>
      </c>
      <c r="AE603" s="20" t="e">
        <f t="shared" si="95"/>
        <v>#REF!</v>
      </c>
      <c r="AF603" s="20">
        <f t="shared" si="95"/>
        <v>0</v>
      </c>
      <c r="AG603" s="20" t="e">
        <f t="shared" si="95"/>
        <v>#REF!</v>
      </c>
      <c r="AH603" s="20">
        <f t="shared" si="95"/>
        <v>0</v>
      </c>
      <c r="AI603" s="20" t="e">
        <f t="shared" si="95"/>
        <v>#REF!</v>
      </c>
    </row>
    <row r="604" spans="1:35" hidden="1">
      <c r="A604" s="94"/>
      <c r="B604" s="94"/>
      <c r="F604" s="94"/>
      <c r="G604" s="94"/>
      <c r="H604" s="94"/>
      <c r="I604" s="94"/>
      <c r="J604" s="94"/>
      <c r="K604" s="94"/>
      <c r="L604" s="94"/>
      <c r="M604" s="94"/>
      <c r="N604" s="94"/>
      <c r="O604" s="94"/>
      <c r="U604" s="94"/>
      <c r="V604" s="94"/>
      <c r="W604" s="94"/>
      <c r="X604" s="94"/>
      <c r="Y604" s="273"/>
      <c r="Z604" s="273"/>
      <c r="AA604" s="94"/>
      <c r="AB604" s="273"/>
      <c r="AC604" s="94"/>
      <c r="AD604" s="94"/>
      <c r="AE604" s="94"/>
    </row>
    <row r="605" spans="1:35" hidden="1">
      <c r="A605" s="94"/>
      <c r="B605" s="94"/>
      <c r="F605" s="94"/>
      <c r="G605" s="89" t="s">
        <v>427</v>
      </c>
      <c r="H605" s="94"/>
      <c r="I605" s="94"/>
      <c r="J605" s="94"/>
      <c r="K605" s="94"/>
      <c r="L605" s="94"/>
      <c r="M605" s="94"/>
      <c r="N605" s="94"/>
      <c r="O605" s="94"/>
      <c r="U605" s="94"/>
      <c r="V605" s="94"/>
      <c r="W605" s="94"/>
      <c r="X605" s="94"/>
      <c r="Y605" s="273"/>
      <c r="Z605" s="273"/>
      <c r="AA605" s="94"/>
      <c r="AB605" s="273"/>
      <c r="AC605" s="94"/>
      <c r="AD605" s="94"/>
      <c r="AE605" s="94"/>
    </row>
    <row r="606" spans="1:35" hidden="1">
      <c r="A606" s="94"/>
      <c r="B606" s="94"/>
      <c r="F606" s="94"/>
      <c r="G606" s="255">
        <v>1990</v>
      </c>
      <c r="H606" s="256"/>
      <c r="I606" s="256"/>
      <c r="J606" s="256"/>
      <c r="K606" s="256" t="s">
        <v>425</v>
      </c>
      <c r="L606" s="258">
        <f t="shared" ref="L606:X622" si="98">SUMIF($H$22:$H$513,$G606,L$22:L$513)</f>
        <v>0</v>
      </c>
      <c r="M606" s="258">
        <f t="shared" si="98"/>
        <v>0</v>
      </c>
      <c r="N606" s="258">
        <f t="shared" si="98"/>
        <v>0</v>
      </c>
      <c r="O606" s="258">
        <f t="shared" si="98"/>
        <v>0</v>
      </c>
      <c r="P606" s="258">
        <f t="shared" si="98"/>
        <v>0</v>
      </c>
      <c r="Q606" s="258" t="e">
        <f t="shared" si="98"/>
        <v>#REF!</v>
      </c>
      <c r="R606" s="258">
        <f t="shared" si="98"/>
        <v>0</v>
      </c>
      <c r="S606" s="258" t="e">
        <f t="shared" si="98"/>
        <v>#REF!</v>
      </c>
      <c r="T606" s="258" t="e">
        <f t="shared" si="98"/>
        <v>#REF!</v>
      </c>
      <c r="U606" s="258">
        <f t="shared" si="98"/>
        <v>0</v>
      </c>
      <c r="V606" s="258">
        <f t="shared" si="98"/>
        <v>0</v>
      </c>
      <c r="W606" s="258">
        <f t="shared" si="98"/>
        <v>0</v>
      </c>
      <c r="X606" s="258">
        <f t="shared" si="98"/>
        <v>0</v>
      </c>
      <c r="Y606" s="274">
        <f t="shared" si="93"/>
        <v>0</v>
      </c>
      <c r="Z606" s="274">
        <f t="shared" si="93"/>
        <v>0</v>
      </c>
      <c r="AA606" s="258">
        <f t="shared" si="97"/>
        <v>0</v>
      </c>
      <c r="AB606" s="274">
        <f t="shared" si="94"/>
        <v>0</v>
      </c>
      <c r="AC606" s="258">
        <f t="shared" ref="AC606:AI621" si="99">SUMIF($H$22:$H$513,$G606,AC$22:AC$513)</f>
        <v>0</v>
      </c>
      <c r="AD606" s="258">
        <f t="shared" si="99"/>
        <v>0</v>
      </c>
      <c r="AE606" s="258">
        <f t="shared" si="99"/>
        <v>0</v>
      </c>
      <c r="AF606" s="258">
        <f t="shared" si="99"/>
        <v>0</v>
      </c>
      <c r="AG606" s="258">
        <f t="shared" si="99"/>
        <v>0</v>
      </c>
      <c r="AH606" s="258">
        <f t="shared" si="99"/>
        <v>0</v>
      </c>
      <c r="AI606" s="258">
        <f t="shared" si="99"/>
        <v>0</v>
      </c>
    </row>
    <row r="607" spans="1:35" hidden="1">
      <c r="A607" s="94"/>
      <c r="B607" s="94"/>
      <c r="F607" s="94"/>
      <c r="G607" s="255">
        <v>1991</v>
      </c>
      <c r="H607" s="256"/>
      <c r="I607" s="256"/>
      <c r="J607" s="256"/>
      <c r="K607" s="256" t="s">
        <v>425</v>
      </c>
      <c r="L607" s="258">
        <f t="shared" si="98"/>
        <v>0</v>
      </c>
      <c r="M607" s="258">
        <f t="shared" si="98"/>
        <v>0</v>
      </c>
      <c r="N607" s="258">
        <f t="shared" si="98"/>
        <v>0</v>
      </c>
      <c r="O607" s="258">
        <f t="shared" si="98"/>
        <v>0</v>
      </c>
      <c r="P607" s="258">
        <f t="shared" si="98"/>
        <v>0</v>
      </c>
      <c r="Q607" s="258" t="e">
        <f t="shared" si="98"/>
        <v>#REF!</v>
      </c>
      <c r="R607" s="258">
        <f t="shared" si="98"/>
        <v>0</v>
      </c>
      <c r="S607" s="258" t="e">
        <f t="shared" si="98"/>
        <v>#REF!</v>
      </c>
      <c r="T607" s="258" t="e">
        <f t="shared" si="98"/>
        <v>#REF!</v>
      </c>
      <c r="U607" s="258">
        <f t="shared" si="98"/>
        <v>0</v>
      </c>
      <c r="V607" s="258">
        <f t="shared" si="98"/>
        <v>0</v>
      </c>
      <c r="W607" s="258">
        <f t="shared" si="98"/>
        <v>0</v>
      </c>
      <c r="X607" s="258">
        <f t="shared" si="98"/>
        <v>0</v>
      </c>
      <c r="Y607" s="274">
        <f t="shared" si="93"/>
        <v>0</v>
      </c>
      <c r="Z607" s="274">
        <f t="shared" si="93"/>
        <v>0</v>
      </c>
      <c r="AA607" s="258">
        <f t="shared" si="97"/>
        <v>0</v>
      </c>
      <c r="AB607" s="274">
        <f t="shared" si="94"/>
        <v>0</v>
      </c>
      <c r="AC607" s="258">
        <f t="shared" si="99"/>
        <v>0</v>
      </c>
      <c r="AD607" s="258">
        <f t="shared" si="99"/>
        <v>0</v>
      </c>
      <c r="AE607" s="258">
        <f t="shared" si="99"/>
        <v>0</v>
      </c>
      <c r="AF607" s="258">
        <f t="shared" si="99"/>
        <v>0</v>
      </c>
      <c r="AG607" s="258">
        <f t="shared" si="99"/>
        <v>0</v>
      </c>
      <c r="AH607" s="258">
        <f t="shared" si="99"/>
        <v>0</v>
      </c>
      <c r="AI607" s="258">
        <f t="shared" si="99"/>
        <v>0</v>
      </c>
    </row>
    <row r="608" spans="1:35" hidden="1">
      <c r="A608" s="94"/>
      <c r="B608" s="94"/>
      <c r="F608" s="94"/>
      <c r="G608" s="255">
        <v>1992</v>
      </c>
      <c r="H608" s="256"/>
      <c r="I608" s="256"/>
      <c r="J608" s="256"/>
      <c r="K608" s="256" t="s">
        <v>425</v>
      </c>
      <c r="L608" s="258">
        <f t="shared" si="98"/>
        <v>0</v>
      </c>
      <c r="M608" s="258">
        <f t="shared" si="98"/>
        <v>0</v>
      </c>
      <c r="N608" s="258">
        <f t="shared" si="98"/>
        <v>0</v>
      </c>
      <c r="O608" s="258">
        <f t="shared" si="98"/>
        <v>0</v>
      </c>
      <c r="P608" s="258">
        <f t="shared" si="98"/>
        <v>0</v>
      </c>
      <c r="Q608" s="258">
        <f t="shared" si="98"/>
        <v>0</v>
      </c>
      <c r="R608" s="258">
        <f t="shared" si="98"/>
        <v>0</v>
      </c>
      <c r="S608" s="258">
        <f t="shared" si="98"/>
        <v>0</v>
      </c>
      <c r="T608" s="258">
        <f t="shared" si="98"/>
        <v>0</v>
      </c>
      <c r="U608" s="258">
        <f t="shared" si="98"/>
        <v>0</v>
      </c>
      <c r="V608" s="258">
        <f t="shared" si="98"/>
        <v>0</v>
      </c>
      <c r="W608" s="258">
        <f t="shared" si="98"/>
        <v>0</v>
      </c>
      <c r="X608" s="258">
        <f t="shared" si="98"/>
        <v>0</v>
      </c>
      <c r="Y608" s="274">
        <f t="shared" si="93"/>
        <v>0</v>
      </c>
      <c r="Z608" s="274">
        <f t="shared" si="93"/>
        <v>0</v>
      </c>
      <c r="AA608" s="258">
        <f t="shared" si="97"/>
        <v>0</v>
      </c>
      <c r="AB608" s="274">
        <f t="shared" si="94"/>
        <v>0</v>
      </c>
      <c r="AC608" s="258">
        <f t="shared" si="99"/>
        <v>0</v>
      </c>
      <c r="AD608" s="258">
        <f t="shared" si="99"/>
        <v>0</v>
      </c>
      <c r="AE608" s="258">
        <f t="shared" si="99"/>
        <v>0</v>
      </c>
      <c r="AF608" s="258">
        <f t="shared" si="99"/>
        <v>0</v>
      </c>
      <c r="AG608" s="258">
        <f t="shared" si="99"/>
        <v>0</v>
      </c>
      <c r="AH608" s="258">
        <f t="shared" si="99"/>
        <v>0</v>
      </c>
      <c r="AI608" s="258">
        <f t="shared" si="99"/>
        <v>0</v>
      </c>
    </row>
    <row r="609" spans="1:35" hidden="1">
      <c r="A609" s="94"/>
      <c r="B609" s="94"/>
      <c r="F609" s="94"/>
      <c r="G609" s="255">
        <v>1993</v>
      </c>
      <c r="H609" s="256"/>
      <c r="I609" s="256"/>
      <c r="J609" s="256"/>
      <c r="K609" s="256" t="s">
        <v>425</v>
      </c>
      <c r="L609" s="258">
        <f t="shared" si="98"/>
        <v>0</v>
      </c>
      <c r="M609" s="258">
        <f t="shared" si="98"/>
        <v>0</v>
      </c>
      <c r="N609" s="258">
        <f t="shared" si="98"/>
        <v>0</v>
      </c>
      <c r="O609" s="258">
        <f t="shared" si="98"/>
        <v>0</v>
      </c>
      <c r="P609" s="258">
        <f t="shared" si="98"/>
        <v>0</v>
      </c>
      <c r="Q609" s="258">
        <f t="shared" si="98"/>
        <v>0</v>
      </c>
      <c r="R609" s="258">
        <f t="shared" si="98"/>
        <v>0</v>
      </c>
      <c r="S609" s="258">
        <f t="shared" si="98"/>
        <v>0</v>
      </c>
      <c r="T609" s="258">
        <f t="shared" si="98"/>
        <v>0</v>
      </c>
      <c r="U609" s="258">
        <f t="shared" si="98"/>
        <v>0</v>
      </c>
      <c r="V609" s="258">
        <f t="shared" si="98"/>
        <v>0</v>
      </c>
      <c r="W609" s="258">
        <f t="shared" si="98"/>
        <v>0</v>
      </c>
      <c r="X609" s="258">
        <f t="shared" si="98"/>
        <v>0</v>
      </c>
      <c r="Y609" s="274">
        <f t="shared" si="93"/>
        <v>0</v>
      </c>
      <c r="Z609" s="274">
        <f t="shared" si="93"/>
        <v>0</v>
      </c>
      <c r="AA609" s="258">
        <f t="shared" si="97"/>
        <v>0</v>
      </c>
      <c r="AB609" s="274">
        <f t="shared" si="94"/>
        <v>0</v>
      </c>
      <c r="AC609" s="258">
        <f t="shared" si="99"/>
        <v>0</v>
      </c>
      <c r="AD609" s="258">
        <f t="shared" si="99"/>
        <v>0</v>
      </c>
      <c r="AE609" s="258">
        <f t="shared" si="99"/>
        <v>0</v>
      </c>
      <c r="AF609" s="258">
        <f t="shared" si="99"/>
        <v>0</v>
      </c>
      <c r="AG609" s="258">
        <f t="shared" si="99"/>
        <v>0</v>
      </c>
      <c r="AH609" s="258">
        <f t="shared" si="99"/>
        <v>0</v>
      </c>
      <c r="AI609" s="258">
        <f t="shared" si="99"/>
        <v>0</v>
      </c>
    </row>
    <row r="610" spans="1:35" hidden="1">
      <c r="A610" s="94"/>
      <c r="B610" s="94"/>
      <c r="F610" s="94"/>
      <c r="G610" s="255">
        <v>1994</v>
      </c>
      <c r="H610" s="256"/>
      <c r="I610" s="256"/>
      <c r="J610" s="256"/>
      <c r="K610" s="256" t="s">
        <v>425</v>
      </c>
      <c r="L610" s="258">
        <f t="shared" si="98"/>
        <v>0</v>
      </c>
      <c r="M610" s="258">
        <f t="shared" si="98"/>
        <v>0</v>
      </c>
      <c r="N610" s="258">
        <f t="shared" si="98"/>
        <v>0</v>
      </c>
      <c r="O610" s="258">
        <f t="shared" si="98"/>
        <v>0</v>
      </c>
      <c r="P610" s="258">
        <f t="shared" si="98"/>
        <v>0</v>
      </c>
      <c r="Q610" s="258">
        <f t="shared" si="98"/>
        <v>0</v>
      </c>
      <c r="R610" s="258">
        <f t="shared" si="98"/>
        <v>0</v>
      </c>
      <c r="S610" s="258">
        <f t="shared" si="98"/>
        <v>0</v>
      </c>
      <c r="T610" s="258">
        <f t="shared" si="98"/>
        <v>0</v>
      </c>
      <c r="U610" s="258">
        <f t="shared" si="98"/>
        <v>0</v>
      </c>
      <c r="V610" s="258">
        <f t="shared" si="98"/>
        <v>0</v>
      </c>
      <c r="W610" s="258">
        <f t="shared" si="98"/>
        <v>0</v>
      </c>
      <c r="X610" s="258">
        <f t="shared" si="98"/>
        <v>0</v>
      </c>
      <c r="Y610" s="274">
        <f t="shared" si="93"/>
        <v>0</v>
      </c>
      <c r="Z610" s="274">
        <f t="shared" si="93"/>
        <v>0</v>
      </c>
      <c r="AA610" s="258">
        <f t="shared" si="97"/>
        <v>0</v>
      </c>
      <c r="AB610" s="274">
        <f t="shared" si="94"/>
        <v>0</v>
      </c>
      <c r="AC610" s="258">
        <f t="shared" si="99"/>
        <v>0</v>
      </c>
      <c r="AD610" s="258">
        <f t="shared" si="99"/>
        <v>0</v>
      </c>
      <c r="AE610" s="258">
        <f t="shared" si="99"/>
        <v>0</v>
      </c>
      <c r="AF610" s="258">
        <f t="shared" si="99"/>
        <v>0</v>
      </c>
      <c r="AG610" s="258">
        <f t="shared" si="99"/>
        <v>0</v>
      </c>
      <c r="AH610" s="258">
        <f t="shared" si="99"/>
        <v>0</v>
      </c>
      <c r="AI610" s="258">
        <f t="shared" si="99"/>
        <v>0</v>
      </c>
    </row>
    <row r="611" spans="1:35" hidden="1">
      <c r="A611" s="94"/>
      <c r="B611" s="94"/>
      <c r="F611" s="94"/>
      <c r="G611" s="255">
        <v>1995</v>
      </c>
      <c r="H611" s="256"/>
      <c r="I611" s="256"/>
      <c r="J611" s="256"/>
      <c r="K611" s="256" t="s">
        <v>425</v>
      </c>
      <c r="L611" s="258">
        <f t="shared" si="98"/>
        <v>0</v>
      </c>
      <c r="M611" s="258">
        <f t="shared" si="98"/>
        <v>0</v>
      </c>
      <c r="N611" s="258">
        <f t="shared" si="98"/>
        <v>0</v>
      </c>
      <c r="O611" s="258">
        <f t="shared" si="98"/>
        <v>0</v>
      </c>
      <c r="P611" s="258">
        <f t="shared" si="98"/>
        <v>0</v>
      </c>
      <c r="Q611" s="258">
        <f t="shared" si="98"/>
        <v>0</v>
      </c>
      <c r="R611" s="258">
        <f t="shared" si="98"/>
        <v>0</v>
      </c>
      <c r="S611" s="258">
        <f t="shared" si="98"/>
        <v>0</v>
      </c>
      <c r="T611" s="258">
        <f t="shared" si="98"/>
        <v>0</v>
      </c>
      <c r="U611" s="258">
        <f t="shared" si="98"/>
        <v>0</v>
      </c>
      <c r="V611" s="258">
        <f t="shared" si="98"/>
        <v>0</v>
      </c>
      <c r="W611" s="258">
        <f t="shared" si="98"/>
        <v>0</v>
      </c>
      <c r="X611" s="258">
        <f t="shared" si="98"/>
        <v>0</v>
      </c>
      <c r="Y611" s="274">
        <f t="shared" si="93"/>
        <v>0</v>
      </c>
      <c r="Z611" s="274">
        <f t="shared" si="93"/>
        <v>0</v>
      </c>
      <c r="AA611" s="258">
        <f t="shared" si="97"/>
        <v>0</v>
      </c>
      <c r="AB611" s="274">
        <f t="shared" si="94"/>
        <v>0</v>
      </c>
      <c r="AC611" s="258">
        <f t="shared" si="99"/>
        <v>0</v>
      </c>
      <c r="AD611" s="258">
        <f t="shared" si="99"/>
        <v>0</v>
      </c>
      <c r="AE611" s="258">
        <f t="shared" si="99"/>
        <v>0</v>
      </c>
      <c r="AF611" s="258">
        <f t="shared" si="99"/>
        <v>0</v>
      </c>
      <c r="AG611" s="258">
        <f t="shared" si="99"/>
        <v>0</v>
      </c>
      <c r="AH611" s="258">
        <f t="shared" si="99"/>
        <v>0</v>
      </c>
      <c r="AI611" s="258">
        <f t="shared" si="99"/>
        <v>0</v>
      </c>
    </row>
    <row r="612" spans="1:35" hidden="1">
      <c r="A612" s="94"/>
      <c r="B612" s="94"/>
      <c r="F612" s="94"/>
      <c r="G612" s="255">
        <v>1996</v>
      </c>
      <c r="H612" s="256"/>
      <c r="I612" s="256"/>
      <c r="J612" s="256"/>
      <c r="K612" s="256" t="s">
        <v>425</v>
      </c>
      <c r="L612" s="258">
        <f t="shared" si="98"/>
        <v>0</v>
      </c>
      <c r="M612" s="258">
        <f t="shared" si="98"/>
        <v>0</v>
      </c>
      <c r="N612" s="258">
        <f t="shared" si="98"/>
        <v>0</v>
      </c>
      <c r="O612" s="258">
        <f t="shared" si="98"/>
        <v>0</v>
      </c>
      <c r="P612" s="258">
        <f t="shared" si="98"/>
        <v>0</v>
      </c>
      <c r="Q612" s="258">
        <f t="shared" si="98"/>
        <v>0</v>
      </c>
      <c r="R612" s="258">
        <f t="shared" si="98"/>
        <v>0</v>
      </c>
      <c r="S612" s="258">
        <f t="shared" si="98"/>
        <v>0</v>
      </c>
      <c r="T612" s="258">
        <f t="shared" si="98"/>
        <v>0</v>
      </c>
      <c r="U612" s="258">
        <f t="shared" si="98"/>
        <v>0</v>
      </c>
      <c r="V612" s="258">
        <f t="shared" si="98"/>
        <v>0</v>
      </c>
      <c r="W612" s="258">
        <f t="shared" si="98"/>
        <v>0</v>
      </c>
      <c r="X612" s="258">
        <f t="shared" si="98"/>
        <v>0</v>
      </c>
      <c r="Y612" s="274">
        <f t="shared" si="93"/>
        <v>0</v>
      </c>
      <c r="Z612" s="274">
        <f t="shared" si="93"/>
        <v>0</v>
      </c>
      <c r="AA612" s="258">
        <f t="shared" si="97"/>
        <v>0</v>
      </c>
      <c r="AB612" s="274">
        <f t="shared" si="94"/>
        <v>0</v>
      </c>
      <c r="AC612" s="258">
        <f t="shared" si="99"/>
        <v>0</v>
      </c>
      <c r="AD612" s="258">
        <f t="shared" si="99"/>
        <v>0</v>
      </c>
      <c r="AE612" s="258">
        <f t="shared" si="99"/>
        <v>0</v>
      </c>
      <c r="AF612" s="258">
        <f t="shared" si="99"/>
        <v>0</v>
      </c>
      <c r="AG612" s="258">
        <f t="shared" si="99"/>
        <v>0</v>
      </c>
      <c r="AH612" s="258">
        <f t="shared" si="99"/>
        <v>0</v>
      </c>
      <c r="AI612" s="258">
        <f t="shared" si="99"/>
        <v>0</v>
      </c>
    </row>
    <row r="613" spans="1:35" hidden="1">
      <c r="A613" s="94"/>
      <c r="B613" s="94"/>
      <c r="F613" s="94"/>
      <c r="G613" s="255">
        <v>1997</v>
      </c>
      <c r="H613" s="256"/>
      <c r="I613" s="256"/>
      <c r="J613" s="256"/>
      <c r="K613" s="256" t="s">
        <v>425</v>
      </c>
      <c r="L613" s="258">
        <f t="shared" si="98"/>
        <v>0</v>
      </c>
      <c r="M613" s="258">
        <f t="shared" si="98"/>
        <v>0</v>
      </c>
      <c r="N613" s="258">
        <f t="shared" si="98"/>
        <v>0</v>
      </c>
      <c r="O613" s="258">
        <f t="shared" si="98"/>
        <v>0</v>
      </c>
      <c r="P613" s="258">
        <f t="shared" si="98"/>
        <v>0</v>
      </c>
      <c r="Q613" s="258">
        <f t="shared" si="98"/>
        <v>0</v>
      </c>
      <c r="R613" s="258">
        <f t="shared" si="98"/>
        <v>0</v>
      </c>
      <c r="S613" s="258">
        <f t="shared" si="98"/>
        <v>0</v>
      </c>
      <c r="T613" s="258">
        <f t="shared" si="98"/>
        <v>0</v>
      </c>
      <c r="U613" s="258">
        <f t="shared" si="98"/>
        <v>0</v>
      </c>
      <c r="V613" s="258">
        <f t="shared" si="98"/>
        <v>0</v>
      </c>
      <c r="W613" s="258">
        <f t="shared" si="98"/>
        <v>0</v>
      </c>
      <c r="X613" s="258">
        <f t="shared" si="98"/>
        <v>0</v>
      </c>
      <c r="Y613" s="274">
        <f t="shared" si="93"/>
        <v>0</v>
      </c>
      <c r="Z613" s="274">
        <f t="shared" si="93"/>
        <v>0</v>
      </c>
      <c r="AA613" s="258">
        <f t="shared" si="97"/>
        <v>0</v>
      </c>
      <c r="AB613" s="274">
        <f t="shared" si="94"/>
        <v>0</v>
      </c>
      <c r="AC613" s="258">
        <f t="shared" si="99"/>
        <v>0</v>
      </c>
      <c r="AD613" s="258">
        <f t="shared" si="99"/>
        <v>0</v>
      </c>
      <c r="AE613" s="258">
        <f t="shared" si="99"/>
        <v>0</v>
      </c>
      <c r="AF613" s="258">
        <f t="shared" si="99"/>
        <v>0</v>
      </c>
      <c r="AG613" s="258">
        <f t="shared" si="99"/>
        <v>0</v>
      </c>
      <c r="AH613" s="258">
        <f t="shared" si="99"/>
        <v>0</v>
      </c>
      <c r="AI613" s="258">
        <f t="shared" si="99"/>
        <v>0</v>
      </c>
    </row>
    <row r="614" spans="1:35" hidden="1">
      <c r="A614" s="94"/>
      <c r="B614" s="94"/>
      <c r="F614" s="94"/>
      <c r="G614" s="255">
        <v>1998</v>
      </c>
      <c r="H614" s="256"/>
      <c r="I614" s="256"/>
      <c r="J614" s="256"/>
      <c r="K614" s="256" t="s">
        <v>425</v>
      </c>
      <c r="L614" s="258">
        <f t="shared" si="98"/>
        <v>0</v>
      </c>
      <c r="M614" s="258">
        <f t="shared" si="98"/>
        <v>0</v>
      </c>
      <c r="N614" s="258">
        <f t="shared" si="98"/>
        <v>0</v>
      </c>
      <c r="O614" s="258">
        <f t="shared" si="98"/>
        <v>0</v>
      </c>
      <c r="P614" s="258">
        <f t="shared" si="98"/>
        <v>0</v>
      </c>
      <c r="Q614" s="258">
        <f t="shared" si="98"/>
        <v>0</v>
      </c>
      <c r="R614" s="258">
        <f t="shared" si="98"/>
        <v>0</v>
      </c>
      <c r="S614" s="258">
        <f t="shared" si="98"/>
        <v>0</v>
      </c>
      <c r="T614" s="258">
        <f t="shared" si="98"/>
        <v>0</v>
      </c>
      <c r="U614" s="258">
        <f t="shared" si="98"/>
        <v>0</v>
      </c>
      <c r="V614" s="258">
        <f t="shared" si="98"/>
        <v>0</v>
      </c>
      <c r="W614" s="258">
        <f t="shared" si="98"/>
        <v>0</v>
      </c>
      <c r="X614" s="258">
        <f t="shared" si="98"/>
        <v>0</v>
      </c>
      <c r="Y614" s="274">
        <f t="shared" si="93"/>
        <v>0</v>
      </c>
      <c r="Z614" s="274">
        <f t="shared" si="93"/>
        <v>0</v>
      </c>
      <c r="AA614" s="258">
        <f t="shared" si="97"/>
        <v>0</v>
      </c>
      <c r="AB614" s="274">
        <f t="shared" si="94"/>
        <v>0</v>
      </c>
      <c r="AC614" s="258">
        <f t="shared" si="99"/>
        <v>0</v>
      </c>
      <c r="AD614" s="258">
        <f t="shared" si="99"/>
        <v>0</v>
      </c>
      <c r="AE614" s="258">
        <f t="shared" si="99"/>
        <v>0</v>
      </c>
      <c r="AF614" s="258">
        <f t="shared" si="99"/>
        <v>0</v>
      </c>
      <c r="AG614" s="258">
        <f t="shared" si="99"/>
        <v>0</v>
      </c>
      <c r="AH614" s="258">
        <f t="shared" si="99"/>
        <v>0</v>
      </c>
      <c r="AI614" s="258">
        <f t="shared" si="99"/>
        <v>0</v>
      </c>
    </row>
    <row r="615" spans="1:35" hidden="1">
      <c r="A615" s="94"/>
      <c r="B615" s="94"/>
      <c r="F615" s="94"/>
      <c r="G615" s="255">
        <v>1999</v>
      </c>
      <c r="H615" s="256"/>
      <c r="I615" s="256"/>
      <c r="J615" s="256"/>
      <c r="K615" s="256" t="s">
        <v>425</v>
      </c>
      <c r="L615" s="258">
        <f t="shared" si="98"/>
        <v>0</v>
      </c>
      <c r="M615" s="258">
        <f t="shared" si="98"/>
        <v>0</v>
      </c>
      <c r="N615" s="258">
        <f t="shared" si="98"/>
        <v>0</v>
      </c>
      <c r="O615" s="258">
        <f t="shared" si="98"/>
        <v>0</v>
      </c>
      <c r="P615" s="258">
        <f t="shared" si="98"/>
        <v>0</v>
      </c>
      <c r="Q615" s="258">
        <f t="shared" si="98"/>
        <v>0</v>
      </c>
      <c r="R615" s="258">
        <f t="shared" si="98"/>
        <v>0</v>
      </c>
      <c r="S615" s="258">
        <f t="shared" si="98"/>
        <v>0</v>
      </c>
      <c r="T615" s="258">
        <f t="shared" si="98"/>
        <v>0</v>
      </c>
      <c r="U615" s="258">
        <f t="shared" si="98"/>
        <v>0</v>
      </c>
      <c r="V615" s="258">
        <f t="shared" si="98"/>
        <v>0</v>
      </c>
      <c r="W615" s="258">
        <f t="shared" si="98"/>
        <v>0</v>
      </c>
      <c r="X615" s="258">
        <f t="shared" si="98"/>
        <v>0</v>
      </c>
      <c r="Y615" s="274">
        <f t="shared" si="93"/>
        <v>0</v>
      </c>
      <c r="Z615" s="274">
        <f t="shared" si="93"/>
        <v>0</v>
      </c>
      <c r="AA615" s="258">
        <f t="shared" si="97"/>
        <v>0</v>
      </c>
      <c r="AB615" s="274">
        <f t="shared" si="94"/>
        <v>0</v>
      </c>
      <c r="AC615" s="258">
        <f t="shared" si="99"/>
        <v>0</v>
      </c>
      <c r="AD615" s="258">
        <f t="shared" si="99"/>
        <v>0</v>
      </c>
      <c r="AE615" s="258">
        <f t="shared" si="99"/>
        <v>0</v>
      </c>
      <c r="AF615" s="258">
        <f t="shared" si="99"/>
        <v>0</v>
      </c>
      <c r="AG615" s="258">
        <f t="shared" si="99"/>
        <v>0</v>
      </c>
      <c r="AH615" s="258">
        <f t="shared" si="99"/>
        <v>0</v>
      </c>
      <c r="AI615" s="258">
        <f t="shared" si="99"/>
        <v>0</v>
      </c>
    </row>
    <row r="616" spans="1:35" hidden="1">
      <c r="A616" s="94"/>
      <c r="B616" s="94"/>
      <c r="F616" s="94"/>
      <c r="G616" s="255">
        <v>2000</v>
      </c>
      <c r="H616" s="256"/>
      <c r="I616" s="256"/>
      <c r="J616" s="256"/>
      <c r="K616" s="256" t="s">
        <v>425</v>
      </c>
      <c r="L616" s="258">
        <f t="shared" si="98"/>
        <v>0</v>
      </c>
      <c r="M616" s="258">
        <f t="shared" si="98"/>
        <v>0</v>
      </c>
      <c r="N616" s="258">
        <f t="shared" si="98"/>
        <v>0</v>
      </c>
      <c r="O616" s="258">
        <f t="shared" si="98"/>
        <v>0</v>
      </c>
      <c r="P616" s="258">
        <f t="shared" si="98"/>
        <v>0</v>
      </c>
      <c r="Q616" s="258">
        <f t="shared" si="98"/>
        <v>0</v>
      </c>
      <c r="R616" s="258">
        <f t="shared" si="98"/>
        <v>0</v>
      </c>
      <c r="S616" s="258">
        <f t="shared" si="98"/>
        <v>0</v>
      </c>
      <c r="T616" s="258">
        <f t="shared" si="98"/>
        <v>0</v>
      </c>
      <c r="U616" s="258">
        <f t="shared" si="98"/>
        <v>0</v>
      </c>
      <c r="V616" s="258">
        <f t="shared" si="98"/>
        <v>0</v>
      </c>
      <c r="W616" s="258">
        <f t="shared" si="98"/>
        <v>0</v>
      </c>
      <c r="X616" s="258">
        <f t="shared" si="98"/>
        <v>0</v>
      </c>
      <c r="Y616" s="274">
        <f t="shared" si="93"/>
        <v>0</v>
      </c>
      <c r="Z616" s="274">
        <f t="shared" si="93"/>
        <v>0</v>
      </c>
      <c r="AA616" s="258">
        <f t="shared" si="97"/>
        <v>0</v>
      </c>
      <c r="AB616" s="274">
        <f t="shared" si="94"/>
        <v>0</v>
      </c>
      <c r="AC616" s="258">
        <f t="shared" si="99"/>
        <v>0</v>
      </c>
      <c r="AD616" s="258">
        <f t="shared" si="99"/>
        <v>0</v>
      </c>
      <c r="AE616" s="258">
        <f t="shared" si="99"/>
        <v>0</v>
      </c>
      <c r="AF616" s="258">
        <f t="shared" si="99"/>
        <v>0</v>
      </c>
      <c r="AG616" s="258">
        <f t="shared" si="99"/>
        <v>0</v>
      </c>
      <c r="AH616" s="258">
        <f t="shared" si="99"/>
        <v>0</v>
      </c>
      <c r="AI616" s="258">
        <f t="shared" si="99"/>
        <v>0</v>
      </c>
    </row>
    <row r="617" spans="1:35" hidden="1">
      <c r="A617" s="94"/>
      <c r="B617" s="94"/>
      <c r="F617" s="94"/>
      <c r="G617" s="255">
        <v>2001</v>
      </c>
      <c r="H617" s="256"/>
      <c r="I617" s="256"/>
      <c r="J617" s="256"/>
      <c r="K617" s="256" t="s">
        <v>425</v>
      </c>
      <c r="L617" s="258">
        <f t="shared" si="98"/>
        <v>0</v>
      </c>
      <c r="M617" s="258">
        <f t="shared" si="98"/>
        <v>0</v>
      </c>
      <c r="N617" s="258">
        <f t="shared" si="98"/>
        <v>0</v>
      </c>
      <c r="O617" s="258">
        <f t="shared" si="98"/>
        <v>0</v>
      </c>
      <c r="P617" s="258">
        <f t="shared" si="98"/>
        <v>0</v>
      </c>
      <c r="Q617" s="258">
        <f t="shared" si="98"/>
        <v>0</v>
      </c>
      <c r="R617" s="258">
        <f t="shared" si="98"/>
        <v>0</v>
      </c>
      <c r="S617" s="258">
        <f t="shared" si="98"/>
        <v>0</v>
      </c>
      <c r="T617" s="258">
        <f t="shared" si="98"/>
        <v>0</v>
      </c>
      <c r="U617" s="258">
        <f t="shared" si="98"/>
        <v>0</v>
      </c>
      <c r="V617" s="258">
        <f t="shared" si="98"/>
        <v>0</v>
      </c>
      <c r="W617" s="258">
        <f t="shared" si="98"/>
        <v>0</v>
      </c>
      <c r="X617" s="258">
        <f t="shared" si="98"/>
        <v>0</v>
      </c>
      <c r="Y617" s="274">
        <f t="shared" ref="Y617:Z646" si="100">SUMIF($I$22:$I$513,$G617,Y$22:Y$513)/12</f>
        <v>0</v>
      </c>
      <c r="Z617" s="274">
        <f t="shared" si="100"/>
        <v>0</v>
      </c>
      <c r="AA617" s="258">
        <f t="shared" si="97"/>
        <v>0</v>
      </c>
      <c r="AB617" s="274">
        <f t="shared" si="94"/>
        <v>0</v>
      </c>
      <c r="AC617" s="258">
        <f t="shared" si="99"/>
        <v>0</v>
      </c>
      <c r="AD617" s="258">
        <f t="shared" si="99"/>
        <v>0</v>
      </c>
      <c r="AE617" s="258">
        <f t="shared" si="99"/>
        <v>0</v>
      </c>
      <c r="AF617" s="258">
        <f t="shared" si="99"/>
        <v>0</v>
      </c>
      <c r="AG617" s="258">
        <f t="shared" si="99"/>
        <v>0</v>
      </c>
      <c r="AH617" s="258">
        <f t="shared" si="99"/>
        <v>0</v>
      </c>
      <c r="AI617" s="258">
        <f t="shared" si="99"/>
        <v>0</v>
      </c>
    </row>
    <row r="618" spans="1:35" hidden="1">
      <c r="A618" s="94"/>
      <c r="B618" s="94"/>
      <c r="F618" s="94"/>
      <c r="G618" s="255">
        <v>2002</v>
      </c>
      <c r="H618" s="256"/>
      <c r="I618" s="256"/>
      <c r="J618" s="256"/>
      <c r="K618" s="256" t="s">
        <v>425</v>
      </c>
      <c r="L618" s="258">
        <f t="shared" si="98"/>
        <v>0</v>
      </c>
      <c r="M618" s="258">
        <f t="shared" si="98"/>
        <v>0</v>
      </c>
      <c r="N618" s="258">
        <f t="shared" si="98"/>
        <v>0</v>
      </c>
      <c r="O618" s="258">
        <f t="shared" si="98"/>
        <v>0</v>
      </c>
      <c r="P618" s="258">
        <f t="shared" si="98"/>
        <v>0</v>
      </c>
      <c r="Q618" s="258">
        <f t="shared" si="98"/>
        <v>0</v>
      </c>
      <c r="R618" s="258">
        <f t="shared" si="98"/>
        <v>0</v>
      </c>
      <c r="S618" s="258">
        <f t="shared" si="98"/>
        <v>0</v>
      </c>
      <c r="T618" s="258">
        <f t="shared" si="98"/>
        <v>0</v>
      </c>
      <c r="U618" s="258">
        <f t="shared" si="98"/>
        <v>0</v>
      </c>
      <c r="V618" s="258">
        <f t="shared" si="98"/>
        <v>0</v>
      </c>
      <c r="W618" s="258">
        <f t="shared" si="98"/>
        <v>0</v>
      </c>
      <c r="X618" s="258">
        <f t="shared" si="98"/>
        <v>0</v>
      </c>
      <c r="Y618" s="274">
        <f t="shared" si="100"/>
        <v>0</v>
      </c>
      <c r="Z618" s="274">
        <f t="shared" si="100"/>
        <v>0</v>
      </c>
      <c r="AA618" s="258">
        <f t="shared" si="97"/>
        <v>0</v>
      </c>
      <c r="AB618" s="274">
        <f t="shared" si="94"/>
        <v>0</v>
      </c>
      <c r="AC618" s="258">
        <f t="shared" si="99"/>
        <v>0</v>
      </c>
      <c r="AD618" s="258">
        <f t="shared" si="99"/>
        <v>0</v>
      </c>
      <c r="AE618" s="258">
        <f t="shared" si="99"/>
        <v>0</v>
      </c>
      <c r="AF618" s="258">
        <f t="shared" si="99"/>
        <v>0</v>
      </c>
      <c r="AG618" s="258">
        <f t="shared" si="99"/>
        <v>0</v>
      </c>
      <c r="AH618" s="258">
        <f t="shared" si="99"/>
        <v>0</v>
      </c>
      <c r="AI618" s="258">
        <f t="shared" si="99"/>
        <v>0</v>
      </c>
    </row>
    <row r="619" spans="1:35" hidden="1">
      <c r="A619" s="94"/>
      <c r="B619" s="94"/>
      <c r="F619" s="94"/>
      <c r="G619" s="255">
        <v>2003</v>
      </c>
      <c r="H619" s="256"/>
      <c r="I619" s="256"/>
      <c r="J619" s="256"/>
      <c r="K619" s="256" t="s">
        <v>425</v>
      </c>
      <c r="L619" s="258">
        <f t="shared" si="98"/>
        <v>0</v>
      </c>
      <c r="M619" s="258">
        <f t="shared" si="98"/>
        <v>0</v>
      </c>
      <c r="N619" s="258">
        <f t="shared" si="98"/>
        <v>0</v>
      </c>
      <c r="O619" s="258">
        <f t="shared" si="98"/>
        <v>0</v>
      </c>
      <c r="P619" s="258">
        <f t="shared" si="98"/>
        <v>0</v>
      </c>
      <c r="Q619" s="258">
        <f t="shared" si="98"/>
        <v>0</v>
      </c>
      <c r="R619" s="258">
        <f t="shared" si="98"/>
        <v>0</v>
      </c>
      <c r="S619" s="258">
        <f t="shared" si="98"/>
        <v>0</v>
      </c>
      <c r="T619" s="258">
        <f t="shared" si="98"/>
        <v>0</v>
      </c>
      <c r="U619" s="258">
        <f t="shared" si="98"/>
        <v>0</v>
      </c>
      <c r="V619" s="258">
        <f t="shared" si="98"/>
        <v>0</v>
      </c>
      <c r="W619" s="258">
        <f t="shared" si="98"/>
        <v>0</v>
      </c>
      <c r="X619" s="258">
        <f t="shared" si="98"/>
        <v>0</v>
      </c>
      <c r="Y619" s="274">
        <f t="shared" si="100"/>
        <v>0</v>
      </c>
      <c r="Z619" s="274">
        <f t="shared" si="100"/>
        <v>0</v>
      </c>
      <c r="AA619" s="258">
        <f t="shared" si="97"/>
        <v>0</v>
      </c>
      <c r="AB619" s="274">
        <f t="shared" si="94"/>
        <v>0</v>
      </c>
      <c r="AC619" s="258">
        <f t="shared" si="99"/>
        <v>0</v>
      </c>
      <c r="AD619" s="258">
        <f t="shared" si="99"/>
        <v>0</v>
      </c>
      <c r="AE619" s="258">
        <f t="shared" si="99"/>
        <v>0</v>
      </c>
      <c r="AF619" s="258">
        <f t="shared" si="99"/>
        <v>0</v>
      </c>
      <c r="AG619" s="258">
        <f t="shared" si="99"/>
        <v>0</v>
      </c>
      <c r="AH619" s="258">
        <f t="shared" si="99"/>
        <v>0</v>
      </c>
      <c r="AI619" s="258">
        <f t="shared" si="99"/>
        <v>0</v>
      </c>
    </row>
    <row r="620" spans="1:35" hidden="1">
      <c r="A620" s="94"/>
      <c r="B620" s="94"/>
      <c r="F620" s="94"/>
      <c r="G620" s="255">
        <v>2004</v>
      </c>
      <c r="H620" s="256"/>
      <c r="I620" s="256"/>
      <c r="J620" s="256"/>
      <c r="K620" s="256" t="s">
        <v>425</v>
      </c>
      <c r="L620" s="258">
        <f t="shared" si="98"/>
        <v>0</v>
      </c>
      <c r="M620" s="258">
        <f t="shared" si="98"/>
        <v>0</v>
      </c>
      <c r="N620" s="258">
        <f t="shared" si="98"/>
        <v>0</v>
      </c>
      <c r="O620" s="258">
        <f t="shared" si="98"/>
        <v>0</v>
      </c>
      <c r="P620" s="258">
        <f t="shared" si="98"/>
        <v>0</v>
      </c>
      <c r="Q620" s="258">
        <f t="shared" si="98"/>
        <v>0</v>
      </c>
      <c r="R620" s="258">
        <f t="shared" si="98"/>
        <v>0</v>
      </c>
      <c r="S620" s="258">
        <f t="shared" si="98"/>
        <v>0</v>
      </c>
      <c r="T620" s="258">
        <f t="shared" si="98"/>
        <v>0</v>
      </c>
      <c r="U620" s="258">
        <f t="shared" si="98"/>
        <v>0</v>
      </c>
      <c r="V620" s="258">
        <f t="shared" si="98"/>
        <v>0</v>
      </c>
      <c r="W620" s="258">
        <f t="shared" si="98"/>
        <v>0</v>
      </c>
      <c r="X620" s="258">
        <f t="shared" si="98"/>
        <v>0</v>
      </c>
      <c r="Y620" s="274">
        <f t="shared" si="100"/>
        <v>0</v>
      </c>
      <c r="Z620" s="274">
        <f t="shared" si="100"/>
        <v>0</v>
      </c>
      <c r="AA620" s="258">
        <f t="shared" si="97"/>
        <v>0</v>
      </c>
      <c r="AB620" s="274">
        <f t="shared" si="94"/>
        <v>0</v>
      </c>
      <c r="AC620" s="258">
        <f t="shared" si="99"/>
        <v>0</v>
      </c>
      <c r="AD620" s="258">
        <f t="shared" si="99"/>
        <v>0</v>
      </c>
      <c r="AE620" s="258">
        <f t="shared" si="99"/>
        <v>0</v>
      </c>
      <c r="AF620" s="258">
        <f t="shared" si="99"/>
        <v>0</v>
      </c>
      <c r="AG620" s="258">
        <f t="shared" si="99"/>
        <v>0</v>
      </c>
      <c r="AH620" s="258">
        <f t="shared" si="99"/>
        <v>0</v>
      </c>
      <c r="AI620" s="258">
        <f t="shared" si="99"/>
        <v>0</v>
      </c>
    </row>
    <row r="621" spans="1:35" hidden="1">
      <c r="A621" s="94"/>
      <c r="B621" s="94"/>
      <c r="F621" s="94"/>
      <c r="G621" s="255">
        <v>2005</v>
      </c>
      <c r="H621" s="256"/>
      <c r="I621" s="256"/>
      <c r="J621" s="256"/>
      <c r="K621" s="256" t="s">
        <v>425</v>
      </c>
      <c r="L621" s="258">
        <f t="shared" si="98"/>
        <v>0</v>
      </c>
      <c r="M621" s="258">
        <f t="shared" si="98"/>
        <v>0</v>
      </c>
      <c r="N621" s="258">
        <f t="shared" si="98"/>
        <v>0</v>
      </c>
      <c r="O621" s="258">
        <f t="shared" si="98"/>
        <v>0</v>
      </c>
      <c r="P621" s="258">
        <f t="shared" si="98"/>
        <v>0</v>
      </c>
      <c r="Q621" s="258">
        <f t="shared" si="98"/>
        <v>0</v>
      </c>
      <c r="R621" s="258">
        <f t="shared" si="98"/>
        <v>0</v>
      </c>
      <c r="S621" s="258">
        <f t="shared" si="98"/>
        <v>0</v>
      </c>
      <c r="T621" s="258">
        <f t="shared" si="98"/>
        <v>0</v>
      </c>
      <c r="U621" s="258">
        <f t="shared" si="98"/>
        <v>0</v>
      </c>
      <c r="V621" s="258">
        <f t="shared" si="98"/>
        <v>0</v>
      </c>
      <c r="W621" s="258">
        <f t="shared" si="98"/>
        <v>0</v>
      </c>
      <c r="X621" s="258">
        <f t="shared" si="98"/>
        <v>0</v>
      </c>
      <c r="Y621" s="274">
        <f t="shared" si="100"/>
        <v>0</v>
      </c>
      <c r="Z621" s="274">
        <f t="shared" si="100"/>
        <v>0</v>
      </c>
      <c r="AA621" s="258">
        <f t="shared" si="97"/>
        <v>0</v>
      </c>
      <c r="AB621" s="274">
        <f t="shared" si="94"/>
        <v>0</v>
      </c>
      <c r="AC621" s="258">
        <f t="shared" si="99"/>
        <v>0</v>
      </c>
      <c r="AD621" s="258">
        <f t="shared" si="99"/>
        <v>0</v>
      </c>
      <c r="AE621" s="258">
        <f t="shared" si="99"/>
        <v>0</v>
      </c>
      <c r="AF621" s="258">
        <f t="shared" si="99"/>
        <v>0</v>
      </c>
      <c r="AG621" s="258">
        <f t="shared" si="99"/>
        <v>0</v>
      </c>
      <c r="AH621" s="258">
        <f t="shared" si="99"/>
        <v>0</v>
      </c>
      <c r="AI621" s="258">
        <f t="shared" si="99"/>
        <v>0</v>
      </c>
    </row>
    <row r="622" spans="1:35" hidden="1">
      <c r="A622" s="94"/>
      <c r="B622" s="94"/>
      <c r="F622" s="94"/>
      <c r="G622" s="255">
        <v>2006</v>
      </c>
      <c r="H622" s="256"/>
      <c r="I622" s="256"/>
      <c r="J622" s="256"/>
      <c r="K622" s="256" t="s">
        <v>425</v>
      </c>
      <c r="L622" s="258">
        <f t="shared" si="98"/>
        <v>0</v>
      </c>
      <c r="M622" s="258">
        <f t="shared" si="98"/>
        <v>0</v>
      </c>
      <c r="N622" s="258">
        <f t="shared" si="98"/>
        <v>0</v>
      </c>
      <c r="O622" s="258">
        <f t="shared" si="98"/>
        <v>0</v>
      </c>
      <c r="P622" s="258">
        <f t="shared" si="98"/>
        <v>0</v>
      </c>
      <c r="Q622" s="258">
        <f t="shared" si="98"/>
        <v>0</v>
      </c>
      <c r="R622" s="258">
        <f t="shared" si="98"/>
        <v>0</v>
      </c>
      <c r="S622" s="258">
        <f t="shared" si="98"/>
        <v>0</v>
      </c>
      <c r="T622" s="258">
        <f t="shared" si="98"/>
        <v>0</v>
      </c>
      <c r="U622" s="258">
        <f t="shared" si="98"/>
        <v>0</v>
      </c>
      <c r="V622" s="258">
        <f t="shared" si="98"/>
        <v>0</v>
      </c>
      <c r="W622" s="258">
        <f t="shared" si="98"/>
        <v>0</v>
      </c>
      <c r="X622" s="258">
        <f t="shared" si="98"/>
        <v>0</v>
      </c>
      <c r="Y622" s="274">
        <f t="shared" si="100"/>
        <v>0</v>
      </c>
      <c r="Z622" s="274">
        <f t="shared" si="100"/>
        <v>0</v>
      </c>
      <c r="AA622" s="258">
        <f t="shared" si="97"/>
        <v>0</v>
      </c>
      <c r="AB622" s="274">
        <f t="shared" si="94"/>
        <v>0</v>
      </c>
      <c r="AC622" s="258">
        <f t="shared" ref="AC622:AI637" si="101">SUMIF($H$22:$H$513,$G622,AC$22:AC$513)</f>
        <v>0</v>
      </c>
      <c r="AD622" s="258">
        <f t="shared" si="101"/>
        <v>0</v>
      </c>
      <c r="AE622" s="258">
        <f t="shared" si="101"/>
        <v>0</v>
      </c>
      <c r="AF622" s="258">
        <f t="shared" si="101"/>
        <v>0</v>
      </c>
      <c r="AG622" s="258">
        <f t="shared" si="101"/>
        <v>0</v>
      </c>
      <c r="AH622" s="258">
        <f t="shared" si="101"/>
        <v>0</v>
      </c>
      <c r="AI622" s="258">
        <f t="shared" si="101"/>
        <v>0</v>
      </c>
    </row>
    <row r="623" spans="1:35" hidden="1">
      <c r="A623" s="94"/>
      <c r="B623" s="94"/>
      <c r="F623" s="94"/>
      <c r="G623" s="255">
        <v>2007</v>
      </c>
      <c r="H623" s="256"/>
      <c r="I623" s="256"/>
      <c r="J623" s="256"/>
      <c r="K623" s="256" t="s">
        <v>425</v>
      </c>
      <c r="L623" s="258">
        <f t="shared" ref="L623:X638" si="102">SUMIF($H$22:$H$513,$G623,L$22:L$513)</f>
        <v>0</v>
      </c>
      <c r="M623" s="258">
        <f t="shared" si="102"/>
        <v>0</v>
      </c>
      <c r="N623" s="258">
        <f t="shared" si="102"/>
        <v>0</v>
      </c>
      <c r="O623" s="258">
        <f t="shared" si="102"/>
        <v>0</v>
      </c>
      <c r="P623" s="258">
        <f t="shared" si="102"/>
        <v>0</v>
      </c>
      <c r="Q623" s="258">
        <f t="shared" si="102"/>
        <v>0</v>
      </c>
      <c r="R623" s="258">
        <f t="shared" si="102"/>
        <v>0</v>
      </c>
      <c r="S623" s="258">
        <f t="shared" si="102"/>
        <v>0</v>
      </c>
      <c r="T623" s="258">
        <f t="shared" si="102"/>
        <v>0</v>
      </c>
      <c r="U623" s="258">
        <f t="shared" si="102"/>
        <v>0</v>
      </c>
      <c r="V623" s="258">
        <f t="shared" si="102"/>
        <v>0</v>
      </c>
      <c r="W623" s="258">
        <f t="shared" si="102"/>
        <v>0</v>
      </c>
      <c r="X623" s="258">
        <f t="shared" si="102"/>
        <v>0</v>
      </c>
      <c r="Y623" s="274">
        <f t="shared" si="100"/>
        <v>0</v>
      </c>
      <c r="Z623" s="274">
        <f t="shared" si="100"/>
        <v>0</v>
      </c>
      <c r="AA623" s="258">
        <f t="shared" si="97"/>
        <v>0</v>
      </c>
      <c r="AB623" s="274">
        <f t="shared" si="94"/>
        <v>0</v>
      </c>
      <c r="AC623" s="258">
        <f t="shared" si="101"/>
        <v>0</v>
      </c>
      <c r="AD623" s="258">
        <f t="shared" si="101"/>
        <v>0</v>
      </c>
      <c r="AE623" s="258">
        <f t="shared" si="101"/>
        <v>0</v>
      </c>
      <c r="AF623" s="258">
        <f t="shared" si="101"/>
        <v>0</v>
      </c>
      <c r="AG623" s="258">
        <f t="shared" si="101"/>
        <v>0</v>
      </c>
      <c r="AH623" s="258">
        <f t="shared" si="101"/>
        <v>0</v>
      </c>
      <c r="AI623" s="258">
        <f t="shared" si="101"/>
        <v>0</v>
      </c>
    </row>
    <row r="624" spans="1:35" hidden="1">
      <c r="A624" s="94"/>
      <c r="B624" s="94"/>
      <c r="F624" s="94"/>
      <c r="G624" s="255">
        <v>2008</v>
      </c>
      <c r="H624" s="256"/>
      <c r="I624" s="256"/>
      <c r="J624" s="256"/>
      <c r="K624" s="256" t="s">
        <v>425</v>
      </c>
      <c r="L624" s="258">
        <f t="shared" si="102"/>
        <v>0</v>
      </c>
      <c r="M624" s="258">
        <f t="shared" si="102"/>
        <v>0</v>
      </c>
      <c r="N624" s="258">
        <f t="shared" si="102"/>
        <v>0</v>
      </c>
      <c r="O624" s="258">
        <f t="shared" si="102"/>
        <v>0</v>
      </c>
      <c r="P624" s="258">
        <f t="shared" si="102"/>
        <v>0</v>
      </c>
      <c r="Q624" s="258">
        <f t="shared" si="102"/>
        <v>0</v>
      </c>
      <c r="R624" s="258">
        <f t="shared" si="102"/>
        <v>0</v>
      </c>
      <c r="S624" s="258">
        <f t="shared" si="102"/>
        <v>0</v>
      </c>
      <c r="T624" s="258">
        <f t="shared" si="102"/>
        <v>0</v>
      </c>
      <c r="U624" s="258">
        <f t="shared" si="102"/>
        <v>0</v>
      </c>
      <c r="V624" s="258">
        <f t="shared" si="102"/>
        <v>0</v>
      </c>
      <c r="W624" s="258">
        <f t="shared" si="102"/>
        <v>0</v>
      </c>
      <c r="X624" s="258">
        <f t="shared" si="102"/>
        <v>0</v>
      </c>
      <c r="Y624" s="274">
        <f t="shared" si="100"/>
        <v>0</v>
      </c>
      <c r="Z624" s="274">
        <f t="shared" si="100"/>
        <v>0</v>
      </c>
      <c r="AA624" s="258">
        <f t="shared" si="97"/>
        <v>0</v>
      </c>
      <c r="AB624" s="274">
        <f t="shared" si="94"/>
        <v>0</v>
      </c>
      <c r="AC624" s="258">
        <f t="shared" si="101"/>
        <v>0</v>
      </c>
      <c r="AD624" s="258">
        <f t="shared" si="101"/>
        <v>0</v>
      </c>
      <c r="AE624" s="258">
        <f t="shared" si="101"/>
        <v>0</v>
      </c>
      <c r="AF624" s="258">
        <f t="shared" si="101"/>
        <v>0</v>
      </c>
      <c r="AG624" s="258">
        <f t="shared" si="101"/>
        <v>0</v>
      </c>
      <c r="AH624" s="258">
        <f t="shared" si="101"/>
        <v>0</v>
      </c>
      <c r="AI624" s="258">
        <f t="shared" si="101"/>
        <v>0</v>
      </c>
    </row>
    <row r="625" spans="1:35" hidden="1">
      <c r="A625" s="94"/>
      <c r="B625" s="94"/>
      <c r="F625" s="94"/>
      <c r="G625" s="255">
        <v>2009</v>
      </c>
      <c r="H625" s="256"/>
      <c r="I625" s="256"/>
      <c r="J625" s="256"/>
      <c r="K625" s="256" t="s">
        <v>425</v>
      </c>
      <c r="L625" s="258">
        <f t="shared" si="102"/>
        <v>0</v>
      </c>
      <c r="M625" s="258" t="e">
        <f t="shared" si="102"/>
        <v>#REF!</v>
      </c>
      <c r="N625" s="258">
        <f t="shared" si="102"/>
        <v>0</v>
      </c>
      <c r="O625" s="258" t="e">
        <f t="shared" si="102"/>
        <v>#REF!</v>
      </c>
      <c r="P625" s="258" t="e">
        <f t="shared" si="102"/>
        <v>#REF!</v>
      </c>
      <c r="Q625" s="258" t="e">
        <f t="shared" si="102"/>
        <v>#REF!</v>
      </c>
      <c r="R625" s="258" t="e">
        <f t="shared" si="102"/>
        <v>#REF!</v>
      </c>
      <c r="S625" s="258" t="e">
        <f t="shared" si="102"/>
        <v>#REF!</v>
      </c>
      <c r="T625" s="258" t="e">
        <f t="shared" si="102"/>
        <v>#REF!</v>
      </c>
      <c r="U625" s="258">
        <f t="shared" si="102"/>
        <v>0</v>
      </c>
      <c r="V625" s="258">
        <f t="shared" si="102"/>
        <v>0</v>
      </c>
      <c r="W625" s="258" t="e">
        <f t="shared" si="102"/>
        <v>#REF!</v>
      </c>
      <c r="X625" s="258">
        <f t="shared" si="102"/>
        <v>0</v>
      </c>
      <c r="Y625" s="274">
        <f t="shared" si="100"/>
        <v>0</v>
      </c>
      <c r="Z625" s="274">
        <f t="shared" si="100"/>
        <v>0</v>
      </c>
      <c r="AA625" s="258">
        <f t="shared" si="97"/>
        <v>0</v>
      </c>
      <c r="AB625" s="274">
        <f t="shared" si="94"/>
        <v>25</v>
      </c>
      <c r="AC625" s="258" t="e">
        <f t="shared" si="101"/>
        <v>#REF!</v>
      </c>
      <c r="AD625" s="258">
        <f t="shared" si="101"/>
        <v>0</v>
      </c>
      <c r="AE625" s="258" t="e">
        <f t="shared" si="101"/>
        <v>#REF!</v>
      </c>
      <c r="AF625" s="258">
        <f t="shared" si="101"/>
        <v>0</v>
      </c>
      <c r="AG625" s="258" t="e">
        <f t="shared" si="101"/>
        <v>#REF!</v>
      </c>
      <c r="AH625" s="258">
        <f t="shared" si="101"/>
        <v>0</v>
      </c>
      <c r="AI625" s="258" t="e">
        <f t="shared" si="101"/>
        <v>#REF!</v>
      </c>
    </row>
    <row r="626" spans="1:35" hidden="1">
      <c r="A626" s="94"/>
      <c r="B626" s="94"/>
      <c r="F626" s="94"/>
      <c r="G626" s="89">
        <v>2010</v>
      </c>
      <c r="H626" s="94"/>
      <c r="I626" s="94"/>
      <c r="J626" s="94"/>
      <c r="K626" s="356" t="e">
        <f t="shared" ref="K626:K646" ca="1" si="103">OFFSET(K$214,($G626-2006)*12,0)&amp;"/"&amp;OFFSET(K$214,($G626-2006)*12+11,0)</f>
        <v>#REF!</v>
      </c>
      <c r="L626" s="20">
        <f t="shared" si="102"/>
        <v>0</v>
      </c>
      <c r="M626" s="20" t="e">
        <f t="shared" si="102"/>
        <v>#REF!</v>
      </c>
      <c r="N626" s="20">
        <f t="shared" si="102"/>
        <v>0</v>
      </c>
      <c r="O626" s="20" t="e">
        <f t="shared" si="102"/>
        <v>#REF!</v>
      </c>
      <c r="P626" s="20" t="e">
        <f t="shared" si="102"/>
        <v>#REF!</v>
      </c>
      <c r="Q626" s="20" t="e">
        <f t="shared" si="102"/>
        <v>#REF!</v>
      </c>
      <c r="R626" s="20" t="e">
        <f t="shared" si="102"/>
        <v>#REF!</v>
      </c>
      <c r="S626" s="20" t="e">
        <f t="shared" si="102"/>
        <v>#REF!</v>
      </c>
      <c r="T626" s="20" t="e">
        <f t="shared" si="102"/>
        <v>#REF!</v>
      </c>
      <c r="U626" s="20">
        <f t="shared" si="102"/>
        <v>0</v>
      </c>
      <c r="V626" s="20">
        <f t="shared" si="102"/>
        <v>0</v>
      </c>
      <c r="W626" s="20" t="e">
        <f t="shared" si="102"/>
        <v>#REF!</v>
      </c>
      <c r="X626" s="20">
        <f t="shared" si="102"/>
        <v>0</v>
      </c>
      <c r="Y626" s="273">
        <f t="shared" si="100"/>
        <v>0</v>
      </c>
      <c r="Z626" s="273">
        <f t="shared" si="100"/>
        <v>0</v>
      </c>
      <c r="AA626" s="20">
        <f t="shared" si="97"/>
        <v>0</v>
      </c>
      <c r="AB626" s="273">
        <f t="shared" si="94"/>
        <v>50.875</v>
      </c>
      <c r="AC626" s="20" t="e">
        <f t="shared" si="101"/>
        <v>#REF!</v>
      </c>
      <c r="AD626" s="20">
        <f t="shared" si="101"/>
        <v>0</v>
      </c>
      <c r="AE626" s="20" t="e">
        <f t="shared" si="101"/>
        <v>#REF!</v>
      </c>
      <c r="AF626" s="20">
        <f t="shared" si="101"/>
        <v>0</v>
      </c>
      <c r="AG626" s="20" t="e">
        <f t="shared" si="101"/>
        <v>#REF!</v>
      </c>
      <c r="AH626" s="20">
        <f t="shared" si="101"/>
        <v>0</v>
      </c>
      <c r="AI626" s="20" t="e">
        <f t="shared" si="101"/>
        <v>#REF!</v>
      </c>
    </row>
    <row r="627" spans="1:35" hidden="1">
      <c r="A627" s="94"/>
      <c r="B627" s="94"/>
      <c r="F627" s="94"/>
      <c r="G627" s="89">
        <v>2011</v>
      </c>
      <c r="H627" s="94"/>
      <c r="I627" s="94"/>
      <c r="J627" s="94"/>
      <c r="K627" s="356" t="e">
        <f t="shared" ca="1" si="103"/>
        <v>#REF!</v>
      </c>
      <c r="L627" s="20">
        <f t="shared" si="102"/>
        <v>0</v>
      </c>
      <c r="M627" s="20" t="e">
        <f t="shared" si="102"/>
        <v>#REF!</v>
      </c>
      <c r="N627" s="20">
        <f t="shared" si="102"/>
        <v>0</v>
      </c>
      <c r="O627" s="20" t="e">
        <f t="shared" si="102"/>
        <v>#REF!</v>
      </c>
      <c r="P627" s="20" t="e">
        <f t="shared" si="102"/>
        <v>#REF!</v>
      </c>
      <c r="Q627" s="20" t="e">
        <f t="shared" si="102"/>
        <v>#REF!</v>
      </c>
      <c r="R627" s="20" t="e">
        <f t="shared" si="102"/>
        <v>#REF!</v>
      </c>
      <c r="S627" s="20" t="e">
        <f t="shared" si="102"/>
        <v>#REF!</v>
      </c>
      <c r="T627" s="20" t="e">
        <f t="shared" si="102"/>
        <v>#REF!</v>
      </c>
      <c r="U627" s="20">
        <f t="shared" si="102"/>
        <v>0</v>
      </c>
      <c r="V627" s="20">
        <f t="shared" si="102"/>
        <v>0</v>
      </c>
      <c r="W627" s="20" t="e">
        <f t="shared" si="102"/>
        <v>#REF!</v>
      </c>
      <c r="X627" s="20">
        <f t="shared" si="102"/>
        <v>0</v>
      </c>
      <c r="Y627" s="273">
        <f t="shared" si="100"/>
        <v>0</v>
      </c>
      <c r="Z627" s="273">
        <f t="shared" si="100"/>
        <v>0</v>
      </c>
      <c r="AA627" s="20">
        <f t="shared" si="97"/>
        <v>0</v>
      </c>
      <c r="AB627" s="273">
        <f t="shared" si="94"/>
        <v>52.655624999999986</v>
      </c>
      <c r="AC627" s="20" t="e">
        <f t="shared" si="101"/>
        <v>#REF!</v>
      </c>
      <c r="AD627" s="20">
        <f t="shared" si="101"/>
        <v>0</v>
      </c>
      <c r="AE627" s="20" t="e">
        <f t="shared" si="101"/>
        <v>#REF!</v>
      </c>
      <c r="AF627" s="20">
        <f t="shared" si="101"/>
        <v>0</v>
      </c>
      <c r="AG627" s="20" t="e">
        <f t="shared" si="101"/>
        <v>#REF!</v>
      </c>
      <c r="AH627" s="20">
        <f t="shared" si="101"/>
        <v>0</v>
      </c>
      <c r="AI627" s="20" t="e">
        <f t="shared" si="101"/>
        <v>#REF!</v>
      </c>
    </row>
    <row r="628" spans="1:35" hidden="1">
      <c r="A628" s="94"/>
      <c r="B628" s="94"/>
      <c r="F628" s="94"/>
      <c r="G628" s="89">
        <v>2012</v>
      </c>
      <c r="H628" s="94"/>
      <c r="I628" s="94"/>
      <c r="J628" s="94"/>
      <c r="K628" s="356" t="e">
        <f t="shared" ca="1" si="103"/>
        <v>#REF!</v>
      </c>
      <c r="L628" s="20">
        <f t="shared" si="102"/>
        <v>0</v>
      </c>
      <c r="M628" s="20" t="e">
        <f t="shared" si="102"/>
        <v>#REF!</v>
      </c>
      <c r="N628" s="20">
        <f t="shared" si="102"/>
        <v>0</v>
      </c>
      <c r="O628" s="20" t="e">
        <f t="shared" si="102"/>
        <v>#REF!</v>
      </c>
      <c r="P628" s="20" t="e">
        <f t="shared" si="102"/>
        <v>#REF!</v>
      </c>
      <c r="Q628" s="20" t="e">
        <f t="shared" si="102"/>
        <v>#REF!</v>
      </c>
      <c r="R628" s="20" t="e">
        <f t="shared" si="102"/>
        <v>#REF!</v>
      </c>
      <c r="S628" s="20" t="e">
        <f t="shared" si="102"/>
        <v>#REF!</v>
      </c>
      <c r="T628" s="20" t="e">
        <f t="shared" si="102"/>
        <v>#REF!</v>
      </c>
      <c r="U628" s="20">
        <f t="shared" si="102"/>
        <v>0</v>
      </c>
      <c r="V628" s="20">
        <f t="shared" si="102"/>
        <v>0</v>
      </c>
      <c r="W628" s="20" t="e">
        <f t="shared" si="102"/>
        <v>#REF!</v>
      </c>
      <c r="X628" s="20">
        <f t="shared" si="102"/>
        <v>0</v>
      </c>
      <c r="Y628" s="273">
        <f t="shared" si="100"/>
        <v>0</v>
      </c>
      <c r="Z628" s="273">
        <f t="shared" si="100"/>
        <v>0</v>
      </c>
      <c r="AA628" s="20">
        <f t="shared" si="97"/>
        <v>0</v>
      </c>
      <c r="AB628" s="273">
        <f t="shared" si="94"/>
        <v>54.498571874999982</v>
      </c>
      <c r="AC628" s="20" t="e">
        <f t="shared" si="101"/>
        <v>#REF!</v>
      </c>
      <c r="AD628" s="20">
        <f t="shared" si="101"/>
        <v>0</v>
      </c>
      <c r="AE628" s="20" t="e">
        <f t="shared" si="101"/>
        <v>#REF!</v>
      </c>
      <c r="AF628" s="20">
        <f t="shared" si="101"/>
        <v>0</v>
      </c>
      <c r="AG628" s="20" t="e">
        <f t="shared" si="101"/>
        <v>#REF!</v>
      </c>
      <c r="AH628" s="20">
        <f t="shared" si="101"/>
        <v>0</v>
      </c>
      <c r="AI628" s="20" t="e">
        <f t="shared" si="101"/>
        <v>#REF!</v>
      </c>
    </row>
    <row r="629" spans="1:35" hidden="1">
      <c r="A629" s="94"/>
      <c r="B629" s="94"/>
      <c r="F629" s="94"/>
      <c r="G629" s="89">
        <v>2013</v>
      </c>
      <c r="H629" s="94"/>
      <c r="I629" s="94"/>
      <c r="J629" s="94"/>
      <c r="K629" s="356" t="e">
        <f t="shared" ca="1" si="103"/>
        <v>#REF!</v>
      </c>
      <c r="L629" s="20">
        <f t="shared" si="102"/>
        <v>0</v>
      </c>
      <c r="M629" s="20" t="e">
        <f t="shared" si="102"/>
        <v>#REF!</v>
      </c>
      <c r="N629" s="20">
        <f t="shared" si="102"/>
        <v>0</v>
      </c>
      <c r="O629" s="20" t="e">
        <f t="shared" si="102"/>
        <v>#REF!</v>
      </c>
      <c r="P629" s="20" t="e">
        <f t="shared" si="102"/>
        <v>#REF!</v>
      </c>
      <c r="Q629" s="20" t="e">
        <f t="shared" si="102"/>
        <v>#REF!</v>
      </c>
      <c r="R629" s="20" t="e">
        <f t="shared" si="102"/>
        <v>#REF!</v>
      </c>
      <c r="S629" s="20" t="e">
        <f t="shared" si="102"/>
        <v>#REF!</v>
      </c>
      <c r="T629" s="20" t="e">
        <f t="shared" si="102"/>
        <v>#REF!</v>
      </c>
      <c r="U629" s="20">
        <f t="shared" si="102"/>
        <v>0</v>
      </c>
      <c r="V629" s="20">
        <f t="shared" si="102"/>
        <v>0</v>
      </c>
      <c r="W629" s="20" t="e">
        <f t="shared" si="102"/>
        <v>#REF!</v>
      </c>
      <c r="X629" s="20">
        <f t="shared" si="102"/>
        <v>0</v>
      </c>
      <c r="Y629" s="273">
        <f t="shared" si="100"/>
        <v>0</v>
      </c>
      <c r="Z629" s="273">
        <f t="shared" si="100"/>
        <v>0</v>
      </c>
      <c r="AA629" s="20">
        <f t="shared" si="97"/>
        <v>0</v>
      </c>
      <c r="AB629" s="273">
        <f t="shared" si="94"/>
        <v>56.40602189062497</v>
      </c>
      <c r="AC629" s="20" t="e">
        <f t="shared" si="101"/>
        <v>#REF!</v>
      </c>
      <c r="AD629" s="20">
        <f t="shared" si="101"/>
        <v>0</v>
      </c>
      <c r="AE629" s="20" t="e">
        <f t="shared" si="101"/>
        <v>#REF!</v>
      </c>
      <c r="AF629" s="20">
        <f t="shared" si="101"/>
        <v>0</v>
      </c>
      <c r="AG629" s="20" t="e">
        <f t="shared" si="101"/>
        <v>#REF!</v>
      </c>
      <c r="AH629" s="20">
        <f t="shared" si="101"/>
        <v>0</v>
      </c>
      <c r="AI629" s="20" t="e">
        <f t="shared" si="101"/>
        <v>#REF!</v>
      </c>
    </row>
    <row r="630" spans="1:35" hidden="1">
      <c r="A630" s="94"/>
      <c r="B630" s="94"/>
      <c r="F630" s="94"/>
      <c r="G630" s="89">
        <v>2014</v>
      </c>
      <c r="H630" s="94"/>
      <c r="I630" s="94"/>
      <c r="J630" s="94"/>
      <c r="K630" s="356" t="e">
        <f t="shared" ca="1" si="103"/>
        <v>#REF!</v>
      </c>
      <c r="L630" s="20">
        <f t="shared" si="102"/>
        <v>0</v>
      </c>
      <c r="M630" s="20" t="e">
        <f t="shared" si="102"/>
        <v>#REF!</v>
      </c>
      <c r="N630" s="20">
        <f t="shared" si="102"/>
        <v>0</v>
      </c>
      <c r="O630" s="20" t="e">
        <f t="shared" si="102"/>
        <v>#REF!</v>
      </c>
      <c r="P630" s="20" t="e">
        <f t="shared" si="102"/>
        <v>#REF!</v>
      </c>
      <c r="Q630" s="20" t="e">
        <f t="shared" si="102"/>
        <v>#REF!</v>
      </c>
      <c r="R630" s="20" t="e">
        <f t="shared" si="102"/>
        <v>#REF!</v>
      </c>
      <c r="S630" s="20" t="e">
        <f t="shared" si="102"/>
        <v>#REF!</v>
      </c>
      <c r="T630" s="20" t="e">
        <f t="shared" si="102"/>
        <v>#REF!</v>
      </c>
      <c r="U630" s="20">
        <f t="shared" si="102"/>
        <v>0</v>
      </c>
      <c r="V630" s="20">
        <f t="shared" si="102"/>
        <v>0</v>
      </c>
      <c r="W630" s="20" t="e">
        <f t="shared" si="102"/>
        <v>#REF!</v>
      </c>
      <c r="X630" s="20">
        <f t="shared" si="102"/>
        <v>0</v>
      </c>
      <c r="Y630" s="273">
        <f t="shared" si="100"/>
        <v>0</v>
      </c>
      <c r="Z630" s="273">
        <f t="shared" si="100"/>
        <v>0</v>
      </c>
      <c r="AA630" s="20">
        <f t="shared" si="97"/>
        <v>0</v>
      </c>
      <c r="AB630" s="273">
        <f t="shared" si="94"/>
        <v>58.380232656796863</v>
      </c>
      <c r="AC630" s="20" t="e">
        <f t="shared" si="101"/>
        <v>#REF!</v>
      </c>
      <c r="AD630" s="20">
        <f t="shared" si="101"/>
        <v>0</v>
      </c>
      <c r="AE630" s="20" t="e">
        <f t="shared" si="101"/>
        <v>#REF!</v>
      </c>
      <c r="AF630" s="20">
        <f t="shared" si="101"/>
        <v>0</v>
      </c>
      <c r="AG630" s="20" t="e">
        <f t="shared" si="101"/>
        <v>#REF!</v>
      </c>
      <c r="AH630" s="20">
        <f t="shared" si="101"/>
        <v>0</v>
      </c>
      <c r="AI630" s="20" t="e">
        <f t="shared" si="101"/>
        <v>#REF!</v>
      </c>
    </row>
    <row r="631" spans="1:35" hidden="1">
      <c r="A631" s="94"/>
      <c r="B631" s="94"/>
      <c r="F631" s="94"/>
      <c r="G631" s="89">
        <v>2015</v>
      </c>
      <c r="H631" s="94"/>
      <c r="I631" s="94"/>
      <c r="J631" s="94"/>
      <c r="K631" s="356" t="e">
        <f t="shared" ca="1" si="103"/>
        <v>#REF!</v>
      </c>
      <c r="L631" s="20">
        <f t="shared" si="102"/>
        <v>0</v>
      </c>
      <c r="M631" s="20" t="e">
        <f t="shared" si="102"/>
        <v>#REF!</v>
      </c>
      <c r="N631" s="20">
        <f t="shared" si="102"/>
        <v>0</v>
      </c>
      <c r="O631" s="20" t="e">
        <f t="shared" si="102"/>
        <v>#REF!</v>
      </c>
      <c r="P631" s="20" t="e">
        <f t="shared" si="102"/>
        <v>#REF!</v>
      </c>
      <c r="Q631" s="20" t="e">
        <f t="shared" si="102"/>
        <v>#REF!</v>
      </c>
      <c r="R631" s="20" t="e">
        <f t="shared" si="102"/>
        <v>#REF!</v>
      </c>
      <c r="S631" s="20" t="e">
        <f t="shared" si="102"/>
        <v>#REF!</v>
      </c>
      <c r="T631" s="20" t="e">
        <f t="shared" si="102"/>
        <v>#REF!</v>
      </c>
      <c r="U631" s="20">
        <f t="shared" si="102"/>
        <v>0</v>
      </c>
      <c r="V631" s="20">
        <f t="shared" si="102"/>
        <v>0</v>
      </c>
      <c r="W631" s="20" t="e">
        <f t="shared" si="102"/>
        <v>#REF!</v>
      </c>
      <c r="X631" s="20">
        <f t="shared" si="102"/>
        <v>0</v>
      </c>
      <c r="Y631" s="273">
        <f t="shared" si="100"/>
        <v>0</v>
      </c>
      <c r="Z631" s="273">
        <f t="shared" si="100"/>
        <v>0</v>
      </c>
      <c r="AA631" s="20">
        <f t="shared" si="97"/>
        <v>0</v>
      </c>
      <c r="AB631" s="273">
        <f t="shared" si="94"/>
        <v>60.423540799784718</v>
      </c>
      <c r="AC631" s="20" t="e">
        <f t="shared" si="101"/>
        <v>#REF!</v>
      </c>
      <c r="AD631" s="20">
        <f t="shared" si="101"/>
        <v>0</v>
      </c>
      <c r="AE631" s="20" t="e">
        <f t="shared" si="101"/>
        <v>#REF!</v>
      </c>
      <c r="AF631" s="20">
        <f t="shared" si="101"/>
        <v>0</v>
      </c>
      <c r="AG631" s="20" t="e">
        <f t="shared" si="101"/>
        <v>#REF!</v>
      </c>
      <c r="AH631" s="20">
        <f t="shared" si="101"/>
        <v>0</v>
      </c>
      <c r="AI631" s="20" t="e">
        <f t="shared" si="101"/>
        <v>#REF!</v>
      </c>
    </row>
    <row r="632" spans="1:35" hidden="1">
      <c r="A632" s="94"/>
      <c r="B632" s="94"/>
      <c r="F632" s="94"/>
      <c r="G632" s="89">
        <v>2016</v>
      </c>
      <c r="H632" s="94"/>
      <c r="I632" s="94"/>
      <c r="J632" s="94"/>
      <c r="K632" s="356" t="e">
        <f t="shared" ca="1" si="103"/>
        <v>#REF!</v>
      </c>
      <c r="L632" s="20">
        <f t="shared" si="102"/>
        <v>0</v>
      </c>
      <c r="M632" s="20" t="e">
        <f t="shared" si="102"/>
        <v>#REF!</v>
      </c>
      <c r="N632" s="20">
        <f t="shared" si="102"/>
        <v>0</v>
      </c>
      <c r="O632" s="20" t="e">
        <f t="shared" si="102"/>
        <v>#REF!</v>
      </c>
      <c r="P632" s="20" t="e">
        <f t="shared" si="102"/>
        <v>#REF!</v>
      </c>
      <c r="Q632" s="20" t="e">
        <f t="shared" si="102"/>
        <v>#REF!</v>
      </c>
      <c r="R632" s="20" t="e">
        <f t="shared" si="102"/>
        <v>#REF!</v>
      </c>
      <c r="S632" s="20" t="e">
        <f t="shared" si="102"/>
        <v>#REF!</v>
      </c>
      <c r="T632" s="20" t="e">
        <f t="shared" si="102"/>
        <v>#REF!</v>
      </c>
      <c r="U632" s="20">
        <f t="shared" si="102"/>
        <v>0</v>
      </c>
      <c r="V632" s="20">
        <f t="shared" si="102"/>
        <v>0</v>
      </c>
      <c r="W632" s="20" t="e">
        <f t="shared" si="102"/>
        <v>#REF!</v>
      </c>
      <c r="X632" s="20">
        <f t="shared" si="102"/>
        <v>0</v>
      </c>
      <c r="Y632" s="273">
        <f t="shared" si="100"/>
        <v>0</v>
      </c>
      <c r="Z632" s="273">
        <f t="shared" si="100"/>
        <v>0</v>
      </c>
      <c r="AA632" s="20">
        <f t="shared" si="97"/>
        <v>0</v>
      </c>
      <c r="AB632" s="273">
        <f t="shared" si="94"/>
        <v>62.538364727777171</v>
      </c>
      <c r="AC632" s="20" t="e">
        <f t="shared" si="101"/>
        <v>#REF!</v>
      </c>
      <c r="AD632" s="20">
        <f t="shared" si="101"/>
        <v>0</v>
      </c>
      <c r="AE632" s="20" t="e">
        <f t="shared" si="101"/>
        <v>#REF!</v>
      </c>
      <c r="AF632" s="20">
        <f t="shared" si="101"/>
        <v>0</v>
      </c>
      <c r="AG632" s="20" t="e">
        <f t="shared" si="101"/>
        <v>#REF!</v>
      </c>
      <c r="AH632" s="20">
        <f t="shared" si="101"/>
        <v>0</v>
      </c>
      <c r="AI632" s="20" t="e">
        <f t="shared" si="101"/>
        <v>#REF!</v>
      </c>
    </row>
    <row r="633" spans="1:35" hidden="1">
      <c r="A633" s="94"/>
      <c r="B633" s="94"/>
      <c r="F633" s="94"/>
      <c r="G633" s="89">
        <v>2017</v>
      </c>
      <c r="H633" s="94"/>
      <c r="I633" s="94"/>
      <c r="J633" s="94"/>
      <c r="K633" s="356" t="e">
        <f t="shared" ca="1" si="103"/>
        <v>#REF!</v>
      </c>
      <c r="L633" s="20">
        <f t="shared" si="102"/>
        <v>0</v>
      </c>
      <c r="M633" s="20" t="e">
        <f t="shared" si="102"/>
        <v>#REF!</v>
      </c>
      <c r="N633" s="20">
        <f t="shared" si="102"/>
        <v>0</v>
      </c>
      <c r="O633" s="20" t="e">
        <f t="shared" si="102"/>
        <v>#REF!</v>
      </c>
      <c r="P633" s="20" t="e">
        <f t="shared" si="102"/>
        <v>#REF!</v>
      </c>
      <c r="Q633" s="20" t="e">
        <f t="shared" si="102"/>
        <v>#REF!</v>
      </c>
      <c r="R633" s="20" t="e">
        <f t="shared" si="102"/>
        <v>#REF!</v>
      </c>
      <c r="S633" s="20" t="e">
        <f t="shared" si="102"/>
        <v>#REF!</v>
      </c>
      <c r="T633" s="20" t="e">
        <f t="shared" si="102"/>
        <v>#REF!</v>
      </c>
      <c r="U633" s="20">
        <f t="shared" si="102"/>
        <v>0</v>
      </c>
      <c r="V633" s="20">
        <f t="shared" si="102"/>
        <v>0</v>
      </c>
      <c r="W633" s="20" t="e">
        <f t="shared" si="102"/>
        <v>#REF!</v>
      </c>
      <c r="X633" s="20">
        <f t="shared" si="102"/>
        <v>0</v>
      </c>
      <c r="Y633" s="273">
        <f t="shared" si="100"/>
        <v>0</v>
      </c>
      <c r="Z633" s="273">
        <f t="shared" si="100"/>
        <v>0</v>
      </c>
      <c r="AA633" s="20">
        <f t="shared" si="97"/>
        <v>0</v>
      </c>
      <c r="AB633" s="273">
        <f t="shared" si="94"/>
        <v>64.727207493249381</v>
      </c>
      <c r="AC633" s="20" t="e">
        <f t="shared" si="101"/>
        <v>#REF!</v>
      </c>
      <c r="AD633" s="20">
        <f t="shared" si="101"/>
        <v>0</v>
      </c>
      <c r="AE633" s="20" t="e">
        <f t="shared" si="101"/>
        <v>#REF!</v>
      </c>
      <c r="AF633" s="20">
        <f t="shared" si="101"/>
        <v>0</v>
      </c>
      <c r="AG633" s="20" t="e">
        <f t="shared" si="101"/>
        <v>#REF!</v>
      </c>
      <c r="AH633" s="20">
        <f t="shared" si="101"/>
        <v>0</v>
      </c>
      <c r="AI633" s="20" t="e">
        <f t="shared" si="101"/>
        <v>#REF!</v>
      </c>
    </row>
    <row r="634" spans="1:35" hidden="1">
      <c r="A634" s="94"/>
      <c r="B634" s="94"/>
      <c r="F634" s="94"/>
      <c r="G634" s="89">
        <v>2018</v>
      </c>
      <c r="H634" s="94"/>
      <c r="I634" s="94"/>
      <c r="J634" s="94"/>
      <c r="K634" s="356" t="e">
        <f t="shared" ca="1" si="103"/>
        <v>#REF!</v>
      </c>
      <c r="L634" s="20">
        <f t="shared" si="102"/>
        <v>0</v>
      </c>
      <c r="M634" s="20" t="e">
        <f t="shared" si="102"/>
        <v>#REF!</v>
      </c>
      <c r="N634" s="20">
        <f t="shared" si="102"/>
        <v>0</v>
      </c>
      <c r="O634" s="20" t="e">
        <f t="shared" si="102"/>
        <v>#REF!</v>
      </c>
      <c r="P634" s="20" t="e">
        <f t="shared" si="102"/>
        <v>#REF!</v>
      </c>
      <c r="Q634" s="20" t="e">
        <f t="shared" si="102"/>
        <v>#REF!</v>
      </c>
      <c r="R634" s="20" t="e">
        <f t="shared" si="102"/>
        <v>#REF!</v>
      </c>
      <c r="S634" s="20" t="e">
        <f t="shared" si="102"/>
        <v>#REF!</v>
      </c>
      <c r="T634" s="20" t="e">
        <f t="shared" si="102"/>
        <v>#REF!</v>
      </c>
      <c r="U634" s="20">
        <f t="shared" si="102"/>
        <v>0</v>
      </c>
      <c r="V634" s="20">
        <f t="shared" si="102"/>
        <v>0</v>
      </c>
      <c r="W634" s="20" t="e">
        <f t="shared" si="102"/>
        <v>#REF!</v>
      </c>
      <c r="X634" s="20">
        <f t="shared" si="102"/>
        <v>0</v>
      </c>
      <c r="Y634" s="273">
        <f t="shared" si="100"/>
        <v>0</v>
      </c>
      <c r="Z634" s="273">
        <f t="shared" si="100"/>
        <v>0</v>
      </c>
      <c r="AA634" s="20">
        <f t="shared" si="97"/>
        <v>0</v>
      </c>
      <c r="AB634" s="273">
        <f t="shared" si="94"/>
        <v>66.992659755513102</v>
      </c>
      <c r="AC634" s="20" t="e">
        <f t="shared" si="101"/>
        <v>#REF!</v>
      </c>
      <c r="AD634" s="20">
        <f t="shared" si="101"/>
        <v>0</v>
      </c>
      <c r="AE634" s="20" t="e">
        <f t="shared" si="101"/>
        <v>#REF!</v>
      </c>
      <c r="AF634" s="20">
        <f t="shared" si="101"/>
        <v>0</v>
      </c>
      <c r="AG634" s="20" t="e">
        <f t="shared" si="101"/>
        <v>#REF!</v>
      </c>
      <c r="AH634" s="20">
        <f t="shared" si="101"/>
        <v>0</v>
      </c>
      <c r="AI634" s="20" t="e">
        <f t="shared" si="101"/>
        <v>#REF!</v>
      </c>
    </row>
    <row r="635" spans="1:35" hidden="1">
      <c r="A635" s="94"/>
      <c r="B635" s="94"/>
      <c r="F635" s="94"/>
      <c r="G635" s="89">
        <v>2019</v>
      </c>
      <c r="H635" s="94"/>
      <c r="I635" s="94"/>
      <c r="J635" s="94"/>
      <c r="K635" s="356" t="e">
        <f t="shared" ca="1" si="103"/>
        <v>#REF!</v>
      </c>
      <c r="L635" s="20">
        <f t="shared" si="102"/>
        <v>0</v>
      </c>
      <c r="M635" s="20" t="e">
        <f t="shared" si="102"/>
        <v>#REF!</v>
      </c>
      <c r="N635" s="20">
        <f t="shared" si="102"/>
        <v>0</v>
      </c>
      <c r="O635" s="20" t="e">
        <f t="shared" si="102"/>
        <v>#REF!</v>
      </c>
      <c r="P635" s="20" t="e">
        <f t="shared" si="102"/>
        <v>#REF!</v>
      </c>
      <c r="Q635" s="20" t="e">
        <f t="shared" si="102"/>
        <v>#REF!</v>
      </c>
      <c r="R635" s="20" t="e">
        <f t="shared" si="102"/>
        <v>#REF!</v>
      </c>
      <c r="S635" s="20" t="e">
        <f t="shared" si="102"/>
        <v>#REF!</v>
      </c>
      <c r="T635" s="20" t="e">
        <f t="shared" si="102"/>
        <v>#REF!</v>
      </c>
      <c r="U635" s="20">
        <f t="shared" si="102"/>
        <v>0</v>
      </c>
      <c r="V635" s="20">
        <f t="shared" si="102"/>
        <v>0</v>
      </c>
      <c r="W635" s="20" t="e">
        <f t="shared" si="102"/>
        <v>#REF!</v>
      </c>
      <c r="X635" s="20">
        <f t="shared" si="102"/>
        <v>0</v>
      </c>
      <c r="Y635" s="273">
        <f t="shared" si="100"/>
        <v>0</v>
      </c>
      <c r="Z635" s="273">
        <f t="shared" si="100"/>
        <v>0</v>
      </c>
      <c r="AA635" s="20">
        <f t="shared" si="97"/>
        <v>0</v>
      </c>
      <c r="AB635" s="273">
        <f t="shared" si="94"/>
        <v>69.337402846956081</v>
      </c>
      <c r="AC635" s="20" t="e">
        <f t="shared" si="101"/>
        <v>#REF!</v>
      </c>
      <c r="AD635" s="20">
        <f t="shared" si="101"/>
        <v>0</v>
      </c>
      <c r="AE635" s="20" t="e">
        <f t="shared" si="101"/>
        <v>#REF!</v>
      </c>
      <c r="AF635" s="20">
        <f t="shared" si="101"/>
        <v>0</v>
      </c>
      <c r="AG635" s="20" t="e">
        <f t="shared" si="101"/>
        <v>#REF!</v>
      </c>
      <c r="AH635" s="20">
        <f t="shared" si="101"/>
        <v>0</v>
      </c>
      <c r="AI635" s="20" t="e">
        <f t="shared" si="101"/>
        <v>#REF!</v>
      </c>
    </row>
    <row r="636" spans="1:35" hidden="1">
      <c r="A636" s="94"/>
      <c r="B636" s="94"/>
      <c r="F636" s="94"/>
      <c r="G636" s="89">
        <v>2020</v>
      </c>
      <c r="H636" s="94"/>
      <c r="I636" s="94"/>
      <c r="J636" s="94"/>
      <c r="K636" s="356" t="e">
        <f t="shared" ca="1" si="103"/>
        <v>#REF!</v>
      </c>
      <c r="L636" s="20">
        <f t="shared" si="102"/>
        <v>0</v>
      </c>
      <c r="M636" s="20" t="e">
        <f t="shared" si="102"/>
        <v>#REF!</v>
      </c>
      <c r="N636" s="20">
        <f t="shared" si="102"/>
        <v>0</v>
      </c>
      <c r="O636" s="20" t="e">
        <f t="shared" si="102"/>
        <v>#REF!</v>
      </c>
      <c r="P636" s="20" t="e">
        <f t="shared" si="102"/>
        <v>#REF!</v>
      </c>
      <c r="Q636" s="20" t="e">
        <f t="shared" si="102"/>
        <v>#REF!</v>
      </c>
      <c r="R636" s="20" t="e">
        <f t="shared" si="102"/>
        <v>#REF!</v>
      </c>
      <c r="S636" s="20" t="e">
        <f t="shared" si="102"/>
        <v>#REF!</v>
      </c>
      <c r="T636" s="20" t="e">
        <f t="shared" si="102"/>
        <v>#REF!</v>
      </c>
      <c r="U636" s="20">
        <f t="shared" si="102"/>
        <v>0</v>
      </c>
      <c r="V636" s="20">
        <f t="shared" si="102"/>
        <v>0</v>
      </c>
      <c r="W636" s="20" t="e">
        <f t="shared" si="102"/>
        <v>#REF!</v>
      </c>
      <c r="X636" s="20">
        <f t="shared" si="102"/>
        <v>0</v>
      </c>
      <c r="Y636" s="273">
        <f t="shared" si="100"/>
        <v>0</v>
      </c>
      <c r="Z636" s="273">
        <f t="shared" si="100"/>
        <v>0</v>
      </c>
      <c r="AA636" s="20">
        <f t="shared" si="97"/>
        <v>0</v>
      </c>
      <c r="AB636" s="273">
        <f t="shared" si="94"/>
        <v>71.764211946599517</v>
      </c>
      <c r="AC636" s="20" t="e">
        <f t="shared" si="101"/>
        <v>#REF!</v>
      </c>
      <c r="AD636" s="20">
        <f t="shared" si="101"/>
        <v>0</v>
      </c>
      <c r="AE636" s="20" t="e">
        <f t="shared" si="101"/>
        <v>#REF!</v>
      </c>
      <c r="AF636" s="20">
        <f t="shared" si="101"/>
        <v>0</v>
      </c>
      <c r="AG636" s="20" t="e">
        <f t="shared" si="101"/>
        <v>#REF!</v>
      </c>
      <c r="AH636" s="20">
        <f t="shared" si="101"/>
        <v>0</v>
      </c>
      <c r="AI636" s="20" t="e">
        <f t="shared" si="101"/>
        <v>#REF!</v>
      </c>
    </row>
    <row r="637" spans="1:35" hidden="1">
      <c r="A637" s="94"/>
      <c r="B637" s="94"/>
      <c r="F637" s="94"/>
      <c r="G637" s="89">
        <v>2021</v>
      </c>
      <c r="H637" s="94"/>
      <c r="I637" s="94"/>
      <c r="J637" s="94"/>
      <c r="K637" s="356" t="e">
        <f t="shared" ca="1" si="103"/>
        <v>#REF!</v>
      </c>
      <c r="L637" s="20">
        <f t="shared" si="102"/>
        <v>0</v>
      </c>
      <c r="M637" s="20" t="e">
        <f t="shared" si="102"/>
        <v>#REF!</v>
      </c>
      <c r="N637" s="20">
        <f t="shared" si="102"/>
        <v>0</v>
      </c>
      <c r="O637" s="20" t="e">
        <f t="shared" si="102"/>
        <v>#REF!</v>
      </c>
      <c r="P637" s="20" t="e">
        <f t="shared" si="102"/>
        <v>#REF!</v>
      </c>
      <c r="Q637" s="20" t="e">
        <f t="shared" si="102"/>
        <v>#REF!</v>
      </c>
      <c r="R637" s="20" t="e">
        <f t="shared" si="102"/>
        <v>#REF!</v>
      </c>
      <c r="S637" s="20" t="e">
        <f t="shared" si="102"/>
        <v>#REF!</v>
      </c>
      <c r="T637" s="20" t="e">
        <f t="shared" si="102"/>
        <v>#REF!</v>
      </c>
      <c r="U637" s="20">
        <f t="shared" si="102"/>
        <v>0</v>
      </c>
      <c r="V637" s="20">
        <f t="shared" si="102"/>
        <v>0</v>
      </c>
      <c r="W637" s="20" t="e">
        <f t="shared" si="102"/>
        <v>#REF!</v>
      </c>
      <c r="X637" s="20">
        <f t="shared" si="102"/>
        <v>0</v>
      </c>
      <c r="Y637" s="273">
        <f t="shared" si="100"/>
        <v>0</v>
      </c>
      <c r="Z637" s="273">
        <f t="shared" si="100"/>
        <v>0</v>
      </c>
      <c r="AA637" s="20">
        <f t="shared" si="97"/>
        <v>0</v>
      </c>
      <c r="AB637" s="273">
        <f t="shared" si="94"/>
        <v>74.275959364730483</v>
      </c>
      <c r="AC637" s="20" t="e">
        <f t="shared" si="101"/>
        <v>#REF!</v>
      </c>
      <c r="AD637" s="20">
        <f t="shared" si="101"/>
        <v>0</v>
      </c>
      <c r="AE637" s="20" t="e">
        <f t="shared" si="101"/>
        <v>#REF!</v>
      </c>
      <c r="AF637" s="20">
        <f t="shared" si="101"/>
        <v>0</v>
      </c>
      <c r="AG637" s="20" t="e">
        <f t="shared" si="101"/>
        <v>#REF!</v>
      </c>
      <c r="AH637" s="20">
        <f t="shared" si="101"/>
        <v>0</v>
      </c>
      <c r="AI637" s="20" t="e">
        <f t="shared" si="101"/>
        <v>#REF!</v>
      </c>
    </row>
    <row r="638" spans="1:35" hidden="1">
      <c r="A638" s="94"/>
      <c r="B638" s="94"/>
      <c r="F638" s="94"/>
      <c r="G638" s="89">
        <v>2022</v>
      </c>
      <c r="H638" s="94"/>
      <c r="I638" s="94"/>
      <c r="J638" s="94"/>
      <c r="K638" s="356" t="e">
        <f t="shared" ca="1" si="103"/>
        <v>#REF!</v>
      </c>
      <c r="L638" s="20">
        <f t="shared" si="102"/>
        <v>0</v>
      </c>
      <c r="M638" s="20" t="e">
        <f t="shared" si="102"/>
        <v>#REF!</v>
      </c>
      <c r="N638" s="20">
        <f t="shared" si="102"/>
        <v>0</v>
      </c>
      <c r="O638" s="20" t="e">
        <f t="shared" si="102"/>
        <v>#REF!</v>
      </c>
      <c r="P638" s="20" t="e">
        <f t="shared" si="102"/>
        <v>#REF!</v>
      </c>
      <c r="Q638" s="20" t="e">
        <f t="shared" si="102"/>
        <v>#REF!</v>
      </c>
      <c r="R638" s="20" t="e">
        <f t="shared" si="102"/>
        <v>#REF!</v>
      </c>
      <c r="S638" s="20" t="e">
        <f t="shared" si="102"/>
        <v>#REF!</v>
      </c>
      <c r="T638" s="20" t="e">
        <f t="shared" si="102"/>
        <v>#REF!</v>
      </c>
      <c r="U638" s="20">
        <f t="shared" si="102"/>
        <v>0</v>
      </c>
      <c r="V638" s="20">
        <f t="shared" si="102"/>
        <v>0</v>
      </c>
      <c r="W638" s="20" t="e">
        <f t="shared" si="102"/>
        <v>#REF!</v>
      </c>
      <c r="X638" s="20">
        <f t="shared" si="102"/>
        <v>0</v>
      </c>
      <c r="Y638" s="273">
        <f t="shared" si="100"/>
        <v>0</v>
      </c>
      <c r="Z638" s="273">
        <f t="shared" si="100"/>
        <v>0</v>
      </c>
      <c r="AA638" s="20">
        <f t="shared" si="97"/>
        <v>0</v>
      </c>
      <c r="AB638" s="273">
        <f t="shared" si="94"/>
        <v>76.875617942496064</v>
      </c>
      <c r="AC638" s="20" t="e">
        <f t="shared" ref="AC638:AI646" si="104">SUMIF($H$22:$H$513,$G638,AC$22:AC$513)</f>
        <v>#REF!</v>
      </c>
      <c r="AD638" s="20">
        <f t="shared" si="104"/>
        <v>0</v>
      </c>
      <c r="AE638" s="20" t="e">
        <f t="shared" si="104"/>
        <v>#REF!</v>
      </c>
      <c r="AF638" s="20">
        <f t="shared" si="104"/>
        <v>0</v>
      </c>
      <c r="AG638" s="20" t="e">
        <f t="shared" si="104"/>
        <v>#REF!</v>
      </c>
      <c r="AH638" s="20">
        <f t="shared" si="104"/>
        <v>0</v>
      </c>
      <c r="AI638" s="20" t="e">
        <f t="shared" si="104"/>
        <v>#REF!</v>
      </c>
    </row>
    <row r="639" spans="1:35" hidden="1">
      <c r="A639" s="94"/>
      <c r="B639" s="94"/>
      <c r="F639" s="94"/>
      <c r="G639" s="89">
        <v>2023</v>
      </c>
      <c r="H639" s="94"/>
      <c r="I639" s="94"/>
      <c r="J639" s="94"/>
      <c r="K639" s="356" t="e">
        <f t="shared" ca="1" si="103"/>
        <v>#REF!</v>
      </c>
      <c r="L639" s="20">
        <f t="shared" ref="L639:X646" si="105">SUMIF($H$22:$H$513,$G639,L$22:L$513)</f>
        <v>0</v>
      </c>
      <c r="M639" s="20" t="e">
        <f t="shared" si="105"/>
        <v>#REF!</v>
      </c>
      <c r="N639" s="20">
        <f t="shared" si="105"/>
        <v>0</v>
      </c>
      <c r="O639" s="20" t="e">
        <f t="shared" si="105"/>
        <v>#REF!</v>
      </c>
      <c r="P639" s="20" t="e">
        <f t="shared" si="105"/>
        <v>#REF!</v>
      </c>
      <c r="Q639" s="20" t="e">
        <f t="shared" si="105"/>
        <v>#REF!</v>
      </c>
      <c r="R639" s="20" t="e">
        <f t="shared" si="105"/>
        <v>#REF!</v>
      </c>
      <c r="S639" s="20" t="e">
        <f t="shared" si="105"/>
        <v>#REF!</v>
      </c>
      <c r="T639" s="20" t="e">
        <f t="shared" si="105"/>
        <v>#REF!</v>
      </c>
      <c r="U639" s="20">
        <f t="shared" si="105"/>
        <v>0</v>
      </c>
      <c r="V639" s="20">
        <f t="shared" si="105"/>
        <v>0</v>
      </c>
      <c r="W639" s="20" t="e">
        <f t="shared" si="105"/>
        <v>#REF!</v>
      </c>
      <c r="X639" s="20">
        <f t="shared" si="105"/>
        <v>0</v>
      </c>
      <c r="Y639" s="273">
        <f t="shared" si="100"/>
        <v>0</v>
      </c>
      <c r="Z639" s="273">
        <f t="shared" si="100"/>
        <v>0</v>
      </c>
      <c r="AA639" s="20">
        <f t="shared" si="97"/>
        <v>0</v>
      </c>
      <c r="AB639" s="273">
        <f t="shared" si="94"/>
        <v>79.566264570483384</v>
      </c>
      <c r="AC639" s="20" t="e">
        <f t="shared" si="104"/>
        <v>#REF!</v>
      </c>
      <c r="AD639" s="20">
        <f t="shared" si="104"/>
        <v>0</v>
      </c>
      <c r="AE639" s="20" t="e">
        <f t="shared" si="104"/>
        <v>#REF!</v>
      </c>
      <c r="AF639" s="20">
        <f t="shared" si="104"/>
        <v>0</v>
      </c>
      <c r="AG639" s="20" t="e">
        <f t="shared" si="104"/>
        <v>#REF!</v>
      </c>
      <c r="AH639" s="20">
        <f t="shared" si="104"/>
        <v>0</v>
      </c>
      <c r="AI639" s="20" t="e">
        <f t="shared" si="104"/>
        <v>#REF!</v>
      </c>
    </row>
    <row r="640" spans="1:35" hidden="1">
      <c r="A640" s="94"/>
      <c r="B640" s="94"/>
      <c r="F640" s="94"/>
      <c r="G640" s="89">
        <v>2024</v>
      </c>
      <c r="H640" s="94"/>
      <c r="I640" s="94"/>
      <c r="J640" s="94"/>
      <c r="K640" s="356" t="e">
        <f t="shared" ca="1" si="103"/>
        <v>#REF!</v>
      </c>
      <c r="L640" s="20">
        <f t="shared" si="105"/>
        <v>0</v>
      </c>
      <c r="M640" s="20" t="e">
        <f t="shared" si="105"/>
        <v>#REF!</v>
      </c>
      <c r="N640" s="20">
        <f t="shared" si="105"/>
        <v>0</v>
      </c>
      <c r="O640" s="20" t="e">
        <f t="shared" si="105"/>
        <v>#REF!</v>
      </c>
      <c r="P640" s="20" t="e">
        <f t="shared" si="105"/>
        <v>#REF!</v>
      </c>
      <c r="Q640" s="20" t="e">
        <f t="shared" si="105"/>
        <v>#REF!</v>
      </c>
      <c r="R640" s="20" t="e">
        <f t="shared" si="105"/>
        <v>#REF!</v>
      </c>
      <c r="S640" s="20" t="e">
        <f t="shared" si="105"/>
        <v>#REF!</v>
      </c>
      <c r="T640" s="20" t="e">
        <f t="shared" si="105"/>
        <v>#REF!</v>
      </c>
      <c r="U640" s="20">
        <f t="shared" si="105"/>
        <v>0</v>
      </c>
      <c r="V640" s="20">
        <f t="shared" si="105"/>
        <v>0</v>
      </c>
      <c r="W640" s="20" t="e">
        <f t="shared" si="105"/>
        <v>#REF!</v>
      </c>
      <c r="X640" s="20">
        <f t="shared" si="105"/>
        <v>0</v>
      </c>
      <c r="Y640" s="273">
        <f t="shared" si="100"/>
        <v>0</v>
      </c>
      <c r="Z640" s="273">
        <f t="shared" si="100"/>
        <v>0</v>
      </c>
      <c r="AA640" s="20">
        <f t="shared" si="97"/>
        <v>0</v>
      </c>
      <c r="AB640" s="273">
        <f t="shared" si="94"/>
        <v>82.351083830450335</v>
      </c>
      <c r="AC640" s="20" t="e">
        <f t="shared" si="104"/>
        <v>#REF!</v>
      </c>
      <c r="AD640" s="20">
        <f t="shared" si="104"/>
        <v>0</v>
      </c>
      <c r="AE640" s="20" t="e">
        <f t="shared" si="104"/>
        <v>#REF!</v>
      </c>
      <c r="AF640" s="20">
        <f t="shared" si="104"/>
        <v>0</v>
      </c>
      <c r="AG640" s="20" t="e">
        <f t="shared" si="104"/>
        <v>#REF!</v>
      </c>
      <c r="AH640" s="20">
        <f t="shared" si="104"/>
        <v>0</v>
      </c>
      <c r="AI640" s="20" t="e">
        <f t="shared" si="104"/>
        <v>#REF!</v>
      </c>
    </row>
    <row r="641" spans="1:35" hidden="1">
      <c r="A641" s="94"/>
      <c r="B641" s="94"/>
      <c r="F641" s="94"/>
      <c r="G641" s="89">
        <v>2025</v>
      </c>
      <c r="H641" s="94"/>
      <c r="I641" s="94"/>
      <c r="J641" s="94"/>
      <c r="K641" s="356" t="e">
        <f t="shared" ca="1" si="103"/>
        <v>#REF!</v>
      </c>
      <c r="L641" s="20">
        <f t="shared" si="105"/>
        <v>0</v>
      </c>
      <c r="M641" s="20" t="e">
        <f t="shared" si="105"/>
        <v>#REF!</v>
      </c>
      <c r="N641" s="20">
        <f t="shared" si="105"/>
        <v>0</v>
      </c>
      <c r="O641" s="20" t="e">
        <f t="shared" si="105"/>
        <v>#REF!</v>
      </c>
      <c r="P641" s="20" t="e">
        <f t="shared" si="105"/>
        <v>#REF!</v>
      </c>
      <c r="Q641" s="20" t="e">
        <f t="shared" si="105"/>
        <v>#REF!</v>
      </c>
      <c r="R641" s="20" t="e">
        <f t="shared" si="105"/>
        <v>#REF!</v>
      </c>
      <c r="S641" s="20" t="e">
        <f t="shared" si="105"/>
        <v>#REF!</v>
      </c>
      <c r="T641" s="20" t="e">
        <f t="shared" si="105"/>
        <v>#REF!</v>
      </c>
      <c r="U641" s="20">
        <f t="shared" si="105"/>
        <v>0</v>
      </c>
      <c r="V641" s="20">
        <f t="shared" si="105"/>
        <v>0</v>
      </c>
      <c r="W641" s="20" t="e">
        <f t="shared" si="105"/>
        <v>#REF!</v>
      </c>
      <c r="X641" s="20">
        <f t="shared" si="105"/>
        <v>0</v>
      </c>
      <c r="Y641" s="273">
        <f t="shared" si="100"/>
        <v>0</v>
      </c>
      <c r="Z641" s="273">
        <f t="shared" si="100"/>
        <v>0</v>
      </c>
      <c r="AA641" s="20">
        <f t="shared" si="97"/>
        <v>0</v>
      </c>
      <c r="AB641" s="273">
        <f t="shared" si="94"/>
        <v>85.233371764516093</v>
      </c>
      <c r="AC641" s="20" t="e">
        <f t="shared" si="104"/>
        <v>#REF!</v>
      </c>
      <c r="AD641" s="20">
        <f t="shared" si="104"/>
        <v>0</v>
      </c>
      <c r="AE641" s="20" t="e">
        <f t="shared" si="104"/>
        <v>#REF!</v>
      </c>
      <c r="AF641" s="20">
        <f t="shared" si="104"/>
        <v>0</v>
      </c>
      <c r="AG641" s="20" t="e">
        <f t="shared" si="104"/>
        <v>#REF!</v>
      </c>
      <c r="AH641" s="20">
        <f t="shared" si="104"/>
        <v>0</v>
      </c>
      <c r="AI641" s="20" t="e">
        <f t="shared" si="104"/>
        <v>#REF!</v>
      </c>
    </row>
    <row r="642" spans="1:35" hidden="1">
      <c r="A642" s="94"/>
      <c r="B642" s="94"/>
      <c r="F642" s="94"/>
      <c r="G642" s="89">
        <v>2026</v>
      </c>
      <c r="H642" s="94"/>
      <c r="I642" s="94"/>
      <c r="J642" s="94"/>
      <c r="K642" s="356" t="e">
        <f t="shared" ca="1" si="103"/>
        <v>#REF!</v>
      </c>
      <c r="L642" s="20">
        <f t="shared" si="105"/>
        <v>0</v>
      </c>
      <c r="M642" s="20" t="e">
        <f t="shared" si="105"/>
        <v>#REF!</v>
      </c>
      <c r="N642" s="20">
        <f t="shared" si="105"/>
        <v>0</v>
      </c>
      <c r="O642" s="20" t="e">
        <f t="shared" si="105"/>
        <v>#REF!</v>
      </c>
      <c r="P642" s="20" t="e">
        <f t="shared" si="105"/>
        <v>#REF!</v>
      </c>
      <c r="Q642" s="20" t="e">
        <f t="shared" si="105"/>
        <v>#REF!</v>
      </c>
      <c r="R642" s="20" t="e">
        <f t="shared" si="105"/>
        <v>#REF!</v>
      </c>
      <c r="S642" s="20" t="e">
        <f t="shared" si="105"/>
        <v>#REF!</v>
      </c>
      <c r="T642" s="20" t="e">
        <f t="shared" si="105"/>
        <v>#REF!</v>
      </c>
      <c r="U642" s="20">
        <f t="shared" si="105"/>
        <v>0</v>
      </c>
      <c r="V642" s="20">
        <f t="shared" si="105"/>
        <v>0</v>
      </c>
      <c r="W642" s="20" t="e">
        <f t="shared" si="105"/>
        <v>#REF!</v>
      </c>
      <c r="X642" s="20">
        <f t="shared" si="105"/>
        <v>0</v>
      </c>
      <c r="Y642" s="273">
        <f t="shared" si="100"/>
        <v>0</v>
      </c>
      <c r="Z642" s="273">
        <f t="shared" si="100"/>
        <v>0</v>
      </c>
      <c r="AA642" s="20">
        <f t="shared" si="97"/>
        <v>0</v>
      </c>
      <c r="AB642" s="273">
        <f t="shared" si="94"/>
        <v>88.216539776274132</v>
      </c>
      <c r="AC642" s="20" t="e">
        <f t="shared" si="104"/>
        <v>#REF!</v>
      </c>
      <c r="AD642" s="20">
        <f t="shared" si="104"/>
        <v>0</v>
      </c>
      <c r="AE642" s="20" t="e">
        <f t="shared" si="104"/>
        <v>#REF!</v>
      </c>
      <c r="AF642" s="20">
        <f t="shared" si="104"/>
        <v>0</v>
      </c>
      <c r="AG642" s="20" t="e">
        <f t="shared" si="104"/>
        <v>#REF!</v>
      </c>
      <c r="AH642" s="20">
        <f t="shared" si="104"/>
        <v>0</v>
      </c>
      <c r="AI642" s="20" t="e">
        <f t="shared" si="104"/>
        <v>#REF!</v>
      </c>
    </row>
    <row r="643" spans="1:35" hidden="1">
      <c r="A643" s="94"/>
      <c r="B643" s="94"/>
      <c r="F643" s="94"/>
      <c r="G643" s="89">
        <v>2027</v>
      </c>
      <c r="H643" s="94"/>
      <c r="I643" s="94"/>
      <c r="J643" s="94"/>
      <c r="K643" s="356" t="e">
        <f t="shared" ca="1" si="103"/>
        <v>#REF!</v>
      </c>
      <c r="L643" s="20">
        <f t="shared" si="105"/>
        <v>0</v>
      </c>
      <c r="M643" s="20" t="e">
        <f t="shared" si="105"/>
        <v>#REF!</v>
      </c>
      <c r="N643" s="20">
        <f t="shared" si="105"/>
        <v>0</v>
      </c>
      <c r="O643" s="20" t="e">
        <f t="shared" si="105"/>
        <v>#REF!</v>
      </c>
      <c r="P643" s="20" t="e">
        <f t="shared" si="105"/>
        <v>#REF!</v>
      </c>
      <c r="Q643" s="20" t="e">
        <f t="shared" si="105"/>
        <v>#REF!</v>
      </c>
      <c r="R643" s="20" t="e">
        <f t="shared" si="105"/>
        <v>#REF!</v>
      </c>
      <c r="S643" s="20" t="e">
        <f t="shared" si="105"/>
        <v>#REF!</v>
      </c>
      <c r="T643" s="20" t="e">
        <f t="shared" si="105"/>
        <v>#REF!</v>
      </c>
      <c r="U643" s="20">
        <f t="shared" si="105"/>
        <v>0</v>
      </c>
      <c r="V643" s="20">
        <f t="shared" si="105"/>
        <v>0</v>
      </c>
      <c r="W643" s="20" t="e">
        <f t="shared" si="105"/>
        <v>#REF!</v>
      </c>
      <c r="X643" s="20">
        <f t="shared" si="105"/>
        <v>0</v>
      </c>
      <c r="Y643" s="273">
        <f t="shared" si="100"/>
        <v>0</v>
      </c>
      <c r="Z643" s="273">
        <f t="shared" si="100"/>
        <v>0</v>
      </c>
      <c r="AA643" s="20">
        <f t="shared" si="97"/>
        <v>0</v>
      </c>
      <c r="AB643" s="273">
        <f t="shared" si="94"/>
        <v>91.304118668443721</v>
      </c>
      <c r="AC643" s="20" t="e">
        <f t="shared" si="104"/>
        <v>#REF!</v>
      </c>
      <c r="AD643" s="20">
        <f t="shared" si="104"/>
        <v>0</v>
      </c>
      <c r="AE643" s="20" t="e">
        <f t="shared" si="104"/>
        <v>#REF!</v>
      </c>
      <c r="AF643" s="20">
        <f t="shared" si="104"/>
        <v>0</v>
      </c>
      <c r="AG643" s="20" t="e">
        <f t="shared" si="104"/>
        <v>#REF!</v>
      </c>
      <c r="AH643" s="20">
        <f t="shared" si="104"/>
        <v>0</v>
      </c>
      <c r="AI643" s="20" t="e">
        <f t="shared" si="104"/>
        <v>#REF!</v>
      </c>
    </row>
    <row r="644" spans="1:35" hidden="1">
      <c r="A644" s="94"/>
      <c r="B644" s="94"/>
      <c r="F644" s="94"/>
      <c r="G644" s="89">
        <v>2028</v>
      </c>
      <c r="H644" s="94"/>
      <c r="I644" s="94"/>
      <c r="J644" s="94"/>
      <c r="K644" s="356" t="e">
        <f t="shared" ca="1" si="103"/>
        <v>#REF!</v>
      </c>
      <c r="L644" s="20">
        <f t="shared" si="105"/>
        <v>0</v>
      </c>
      <c r="M644" s="20" t="e">
        <f t="shared" si="105"/>
        <v>#REF!</v>
      </c>
      <c r="N644" s="20">
        <f t="shared" si="105"/>
        <v>0</v>
      </c>
      <c r="O644" s="20" t="e">
        <f t="shared" si="105"/>
        <v>#REF!</v>
      </c>
      <c r="P644" s="20" t="e">
        <f t="shared" si="105"/>
        <v>#REF!</v>
      </c>
      <c r="Q644" s="20" t="e">
        <f t="shared" si="105"/>
        <v>#REF!</v>
      </c>
      <c r="R644" s="20" t="e">
        <f t="shared" si="105"/>
        <v>#REF!</v>
      </c>
      <c r="S644" s="20" t="e">
        <f t="shared" si="105"/>
        <v>#REF!</v>
      </c>
      <c r="T644" s="20" t="e">
        <f t="shared" si="105"/>
        <v>#REF!</v>
      </c>
      <c r="U644" s="20">
        <f t="shared" si="105"/>
        <v>0</v>
      </c>
      <c r="V644" s="20">
        <f t="shared" si="105"/>
        <v>0</v>
      </c>
      <c r="W644" s="20" t="e">
        <f t="shared" si="105"/>
        <v>#REF!</v>
      </c>
      <c r="X644" s="20">
        <f t="shared" si="105"/>
        <v>0</v>
      </c>
      <c r="Y644" s="273">
        <f t="shared" si="100"/>
        <v>0</v>
      </c>
      <c r="Z644" s="273">
        <f t="shared" si="100"/>
        <v>0</v>
      </c>
      <c r="AA644" s="20">
        <f t="shared" si="97"/>
        <v>0</v>
      </c>
      <c r="AB644" s="273">
        <f t="shared" si="94"/>
        <v>94.499762821839226</v>
      </c>
      <c r="AC644" s="20" t="e">
        <f t="shared" si="104"/>
        <v>#REF!</v>
      </c>
      <c r="AD644" s="20">
        <f t="shared" si="104"/>
        <v>0</v>
      </c>
      <c r="AE644" s="20" t="e">
        <f t="shared" si="104"/>
        <v>#REF!</v>
      </c>
      <c r="AF644" s="20">
        <f t="shared" si="104"/>
        <v>0</v>
      </c>
      <c r="AG644" s="20" t="e">
        <f t="shared" si="104"/>
        <v>#REF!</v>
      </c>
      <c r="AH644" s="20">
        <f t="shared" si="104"/>
        <v>0</v>
      </c>
      <c r="AI644" s="20" t="e">
        <f t="shared" si="104"/>
        <v>#REF!</v>
      </c>
    </row>
    <row r="645" spans="1:35" hidden="1">
      <c r="A645" s="94"/>
      <c r="B645" s="94"/>
      <c r="F645" s="94"/>
      <c r="G645" s="89">
        <v>2029</v>
      </c>
      <c r="H645" s="94"/>
      <c r="I645" s="94"/>
      <c r="J645" s="94"/>
      <c r="K645" s="356" t="e">
        <f t="shared" ca="1" si="103"/>
        <v>#REF!</v>
      </c>
      <c r="L645" s="20">
        <f t="shared" si="105"/>
        <v>0</v>
      </c>
      <c r="M645" s="20" t="e">
        <f t="shared" si="105"/>
        <v>#REF!</v>
      </c>
      <c r="N645" s="20">
        <f t="shared" si="105"/>
        <v>0</v>
      </c>
      <c r="O645" s="20" t="e">
        <f t="shared" si="105"/>
        <v>#REF!</v>
      </c>
      <c r="P645" s="20" t="e">
        <f t="shared" si="105"/>
        <v>#REF!</v>
      </c>
      <c r="Q645" s="20" t="e">
        <f t="shared" si="105"/>
        <v>#REF!</v>
      </c>
      <c r="R645" s="20" t="e">
        <f t="shared" si="105"/>
        <v>#REF!</v>
      </c>
      <c r="S645" s="20" t="e">
        <f t="shared" si="105"/>
        <v>#REF!</v>
      </c>
      <c r="T645" s="20" t="e">
        <f t="shared" si="105"/>
        <v>#REF!</v>
      </c>
      <c r="U645" s="20">
        <f t="shared" si="105"/>
        <v>0</v>
      </c>
      <c r="V645" s="20">
        <f t="shared" si="105"/>
        <v>0</v>
      </c>
      <c r="W645" s="20" t="e">
        <f t="shared" si="105"/>
        <v>#REF!</v>
      </c>
      <c r="X645" s="20">
        <f t="shared" si="105"/>
        <v>0</v>
      </c>
      <c r="Y645" s="273">
        <f t="shared" si="100"/>
        <v>0</v>
      </c>
      <c r="Z645" s="273">
        <f t="shared" si="100"/>
        <v>0</v>
      </c>
      <c r="AA645" s="20">
        <f t="shared" si="97"/>
        <v>0</v>
      </c>
      <c r="AB645" s="273">
        <f t="shared" si="94"/>
        <v>97.807254520603593</v>
      </c>
      <c r="AC645" s="20" t="e">
        <f t="shared" si="104"/>
        <v>#REF!</v>
      </c>
      <c r="AD645" s="20">
        <f t="shared" si="104"/>
        <v>0</v>
      </c>
      <c r="AE645" s="20" t="e">
        <f t="shared" si="104"/>
        <v>#REF!</v>
      </c>
      <c r="AF645" s="20">
        <f t="shared" si="104"/>
        <v>0</v>
      </c>
      <c r="AG645" s="20" t="e">
        <f t="shared" si="104"/>
        <v>#REF!</v>
      </c>
      <c r="AH645" s="20">
        <f t="shared" si="104"/>
        <v>0</v>
      </c>
      <c r="AI645" s="20" t="e">
        <f t="shared" si="104"/>
        <v>#REF!</v>
      </c>
    </row>
    <row r="646" spans="1:35" hidden="1">
      <c r="A646" s="94"/>
      <c r="B646" s="94"/>
      <c r="F646" s="94"/>
      <c r="G646" s="89">
        <v>2030</v>
      </c>
      <c r="H646" s="94"/>
      <c r="I646" s="94"/>
      <c r="J646" s="94"/>
      <c r="K646" s="356" t="e">
        <f t="shared" ca="1" si="103"/>
        <v>#REF!</v>
      </c>
      <c r="L646" s="20">
        <f t="shared" si="105"/>
        <v>0</v>
      </c>
      <c r="M646" s="20" t="e">
        <f t="shared" si="105"/>
        <v>#REF!</v>
      </c>
      <c r="N646" s="20">
        <f t="shared" si="105"/>
        <v>0</v>
      </c>
      <c r="O646" s="20" t="e">
        <f t="shared" si="105"/>
        <v>#REF!</v>
      </c>
      <c r="P646" s="20" t="e">
        <f t="shared" si="105"/>
        <v>#REF!</v>
      </c>
      <c r="Q646" s="20" t="e">
        <f t="shared" si="105"/>
        <v>#REF!</v>
      </c>
      <c r="R646" s="20" t="e">
        <f t="shared" si="105"/>
        <v>#REF!</v>
      </c>
      <c r="S646" s="20" t="e">
        <f t="shared" si="105"/>
        <v>#REF!</v>
      </c>
      <c r="T646" s="20" t="e">
        <f t="shared" si="105"/>
        <v>#REF!</v>
      </c>
      <c r="U646" s="20">
        <f t="shared" si="105"/>
        <v>0</v>
      </c>
      <c r="V646" s="20">
        <f t="shared" si="105"/>
        <v>0</v>
      </c>
      <c r="W646" s="20" t="e">
        <f t="shared" si="105"/>
        <v>#REF!</v>
      </c>
      <c r="X646" s="20">
        <f t="shared" si="105"/>
        <v>0</v>
      </c>
      <c r="Y646" s="273">
        <f t="shared" si="100"/>
        <v>0</v>
      </c>
      <c r="Z646" s="273">
        <f t="shared" si="100"/>
        <v>0</v>
      </c>
      <c r="AA646" s="20">
        <f t="shared" si="97"/>
        <v>0</v>
      </c>
      <c r="AB646" s="273">
        <f t="shared" si="94"/>
        <v>101.23050842882471</v>
      </c>
      <c r="AC646" s="20" t="e">
        <f t="shared" si="104"/>
        <v>#REF!</v>
      </c>
      <c r="AD646" s="20">
        <f t="shared" si="104"/>
        <v>0</v>
      </c>
      <c r="AE646" s="20" t="e">
        <f t="shared" si="104"/>
        <v>#REF!</v>
      </c>
      <c r="AF646" s="20">
        <f t="shared" si="104"/>
        <v>0</v>
      </c>
      <c r="AG646" s="20" t="e">
        <f t="shared" si="104"/>
        <v>#REF!</v>
      </c>
      <c r="AH646" s="20">
        <f t="shared" si="104"/>
        <v>0</v>
      </c>
      <c r="AI646" s="20" t="e">
        <f t="shared" si="104"/>
        <v>#REF!</v>
      </c>
    </row>
    <row r="647" spans="1:35">
      <c r="A647" s="94"/>
      <c r="B647" s="94"/>
      <c r="F647" s="94"/>
    </row>
    <row r="648" spans="1:35">
      <c r="A648" s="94"/>
      <c r="B648" s="94"/>
      <c r="F648" s="94"/>
    </row>
    <row r="649" spans="1:35">
      <c r="A649" s="94"/>
      <c r="B649" s="94"/>
      <c r="F649" s="94"/>
    </row>
    <row r="650" spans="1:35">
      <c r="A650" s="94"/>
      <c r="B650" s="94"/>
      <c r="F650" s="94"/>
    </row>
    <row r="651" spans="1:35">
      <c r="A651" s="94"/>
      <c r="B651" s="94"/>
      <c r="F651" s="94"/>
    </row>
    <row r="652" spans="1:35">
      <c r="A652" s="94"/>
      <c r="B652" s="94"/>
      <c r="F652" s="94"/>
    </row>
    <row r="653" spans="1:35">
      <c r="A653" s="94"/>
      <c r="B653" s="94"/>
      <c r="F653" s="94"/>
    </row>
    <row r="654" spans="1:35">
      <c r="A654" s="94"/>
      <c r="B654" s="94"/>
      <c r="F654" s="94"/>
    </row>
    <row r="655" spans="1:35">
      <c r="A655" s="94"/>
      <c r="B655" s="94"/>
      <c r="F655" s="94"/>
    </row>
    <row r="656" spans="1:35">
      <c r="A656" s="94"/>
      <c r="B656" s="94"/>
      <c r="F656" s="94"/>
    </row>
    <row r="657" spans="1:31">
      <c r="A657" s="94"/>
      <c r="B657" s="94"/>
      <c r="F657" s="94"/>
      <c r="X657" s="94"/>
      <c r="Y657" s="94"/>
      <c r="Z657" s="94"/>
      <c r="AA657" s="94"/>
      <c r="AB657" s="94"/>
      <c r="AC657" s="94"/>
      <c r="AD657" s="94"/>
      <c r="AE657" s="94"/>
    </row>
    <row r="658" spans="1:31">
      <c r="A658" s="94"/>
      <c r="B658" s="94"/>
      <c r="F658" s="94"/>
      <c r="X658" s="94"/>
      <c r="Y658" s="94"/>
      <c r="Z658" s="94"/>
      <c r="AA658" s="94"/>
      <c r="AB658" s="94"/>
      <c r="AC658" s="94"/>
      <c r="AD658" s="94"/>
      <c r="AE658" s="94"/>
    </row>
    <row r="659" spans="1:31">
      <c r="A659" s="94"/>
      <c r="B659" s="94"/>
      <c r="F659" s="94"/>
      <c r="X659" s="94"/>
      <c r="Y659" s="94"/>
      <c r="Z659" s="94"/>
      <c r="AA659" s="94"/>
      <c r="AB659" s="94"/>
      <c r="AC659" s="94"/>
      <c r="AD659" s="94"/>
      <c r="AE659" s="94"/>
    </row>
    <row r="660" spans="1:31">
      <c r="A660" s="94"/>
      <c r="B660" s="94"/>
      <c r="F660" s="94"/>
      <c r="X660" s="94"/>
      <c r="Y660" s="94"/>
      <c r="Z660" s="94"/>
      <c r="AA660" s="94"/>
      <c r="AB660" s="94"/>
      <c r="AC660" s="94"/>
      <c r="AD660" s="94"/>
      <c r="AE660" s="94"/>
    </row>
    <row r="661" spans="1:31">
      <c r="A661" s="94"/>
      <c r="B661" s="94"/>
      <c r="F661" s="94"/>
      <c r="X661" s="94"/>
      <c r="Y661" s="94"/>
      <c r="Z661" s="94"/>
      <c r="AA661" s="94"/>
      <c r="AB661" s="94"/>
      <c r="AC661" s="94"/>
      <c r="AD661" s="94"/>
      <c r="AE661" s="94"/>
    </row>
    <row r="662" spans="1:31">
      <c r="A662" s="94"/>
      <c r="B662" s="94"/>
      <c r="F662" s="94"/>
      <c r="X662" s="94"/>
      <c r="Y662" s="94"/>
      <c r="Z662" s="94"/>
      <c r="AA662" s="94"/>
      <c r="AB662" s="94"/>
      <c r="AC662" s="94"/>
      <c r="AD662" s="94"/>
      <c r="AE662" s="94"/>
    </row>
    <row r="663" spans="1:31">
      <c r="A663" s="94"/>
      <c r="B663" s="94"/>
      <c r="F663" s="94"/>
      <c r="X663" s="94"/>
      <c r="Y663" s="94"/>
      <c r="Z663" s="94"/>
      <c r="AA663" s="94"/>
      <c r="AB663" s="94"/>
      <c r="AC663" s="94"/>
      <c r="AD663" s="94"/>
      <c r="AE663" s="94"/>
    </row>
    <row r="664" spans="1:31">
      <c r="A664" s="94"/>
      <c r="B664" s="94"/>
      <c r="F664" s="94"/>
      <c r="X664" s="94"/>
      <c r="Y664" s="94"/>
      <c r="Z664" s="94"/>
      <c r="AA664" s="94"/>
      <c r="AB664" s="94"/>
      <c r="AC664" s="94"/>
      <c r="AD664" s="94"/>
      <c r="AE664" s="94"/>
    </row>
    <row r="665" spans="1:31">
      <c r="A665" s="94"/>
      <c r="B665" s="94"/>
      <c r="F665" s="94"/>
      <c r="X665" s="94"/>
      <c r="Y665" s="94"/>
      <c r="Z665" s="94"/>
      <c r="AA665" s="94"/>
      <c r="AB665" s="94"/>
      <c r="AC665" s="94"/>
      <c r="AD665" s="94"/>
      <c r="AE665" s="94"/>
    </row>
    <row r="666" spans="1:31">
      <c r="A666" s="94"/>
      <c r="B666" s="94"/>
      <c r="F666" s="94"/>
      <c r="X666" s="94"/>
      <c r="Y666" s="94"/>
      <c r="Z666" s="94"/>
      <c r="AA666" s="94"/>
      <c r="AB666" s="94"/>
      <c r="AC666" s="94"/>
      <c r="AD666" s="94"/>
      <c r="AE666" s="94"/>
    </row>
    <row r="667" spans="1:31">
      <c r="A667" s="94"/>
      <c r="B667" s="94"/>
      <c r="F667" s="94"/>
      <c r="X667" s="94"/>
      <c r="Y667" s="94"/>
      <c r="Z667" s="94"/>
      <c r="AA667" s="94"/>
      <c r="AB667" s="94"/>
      <c r="AC667" s="94"/>
      <c r="AD667" s="94"/>
      <c r="AE667" s="94"/>
    </row>
    <row r="668" spans="1:31">
      <c r="A668" s="94"/>
      <c r="B668" s="94"/>
      <c r="F668" s="94"/>
      <c r="X668" s="94"/>
      <c r="Y668" s="94"/>
      <c r="Z668" s="94"/>
      <c r="AA668" s="94"/>
      <c r="AB668" s="94"/>
      <c r="AC668" s="94"/>
      <c r="AD668" s="94"/>
      <c r="AE668" s="94"/>
    </row>
    <row r="669" spans="1:31">
      <c r="A669" s="94"/>
      <c r="B669" s="94"/>
      <c r="F669" s="94"/>
      <c r="X669" s="94"/>
      <c r="Y669" s="94"/>
      <c r="Z669" s="94"/>
      <c r="AA669" s="94"/>
      <c r="AB669" s="94"/>
      <c r="AC669" s="94"/>
      <c r="AD669" s="94"/>
      <c r="AE669" s="94"/>
    </row>
    <row r="670" spans="1:31">
      <c r="A670" s="94"/>
      <c r="B670" s="94"/>
      <c r="F670" s="94"/>
      <c r="X670" s="94"/>
      <c r="Y670" s="94"/>
      <c r="Z670" s="94"/>
      <c r="AA670" s="94"/>
      <c r="AB670" s="94"/>
      <c r="AC670" s="94"/>
      <c r="AD670" s="94"/>
      <c r="AE670" s="94"/>
    </row>
    <row r="671" spans="1:31">
      <c r="A671" s="94"/>
      <c r="B671" s="94"/>
      <c r="F671" s="94"/>
      <c r="X671" s="94"/>
      <c r="Y671" s="94"/>
      <c r="Z671" s="94"/>
      <c r="AA671" s="94"/>
      <c r="AB671" s="94"/>
      <c r="AC671" s="94"/>
      <c r="AD671" s="94"/>
      <c r="AE671" s="94"/>
    </row>
    <row r="672" spans="1:31">
      <c r="A672" s="94"/>
      <c r="B672" s="94"/>
      <c r="F672" s="94"/>
      <c r="X672" s="94"/>
      <c r="Y672" s="94"/>
      <c r="Z672" s="94"/>
      <c r="AA672" s="94"/>
      <c r="AB672" s="94"/>
      <c r="AC672" s="94"/>
      <c r="AD672" s="94"/>
      <c r="AE672" s="94"/>
    </row>
    <row r="673" spans="1:31">
      <c r="A673" s="94"/>
      <c r="B673" s="94"/>
      <c r="F673" s="94"/>
      <c r="X673" s="94"/>
      <c r="Y673" s="94"/>
      <c r="Z673" s="94"/>
      <c r="AA673" s="94"/>
      <c r="AB673" s="94"/>
      <c r="AC673" s="94"/>
      <c r="AD673" s="94"/>
      <c r="AE673" s="94"/>
    </row>
    <row r="674" spans="1:31">
      <c r="A674" s="94"/>
      <c r="B674" s="94"/>
      <c r="F674" s="94"/>
      <c r="X674" s="94"/>
      <c r="Y674" s="94"/>
      <c r="Z674" s="94"/>
      <c r="AA674" s="94"/>
      <c r="AB674" s="94"/>
      <c r="AC674" s="94"/>
      <c r="AD674" s="94"/>
      <c r="AE674" s="94"/>
    </row>
    <row r="675" spans="1:31">
      <c r="A675" s="94"/>
      <c r="B675" s="94"/>
      <c r="F675" s="94"/>
      <c r="X675" s="94"/>
      <c r="Y675" s="94"/>
      <c r="Z675" s="94"/>
      <c r="AA675" s="94"/>
      <c r="AB675" s="94"/>
      <c r="AC675" s="94"/>
      <c r="AD675" s="94"/>
      <c r="AE675" s="94"/>
    </row>
    <row r="676" spans="1:31">
      <c r="A676" s="94"/>
      <c r="B676" s="94"/>
      <c r="F676" s="94"/>
      <c r="X676" s="94"/>
      <c r="Y676" s="94"/>
      <c r="Z676" s="94"/>
      <c r="AA676" s="94"/>
      <c r="AB676" s="94"/>
      <c r="AC676" s="94"/>
      <c r="AD676" s="94"/>
      <c r="AE676" s="94"/>
    </row>
    <row r="677" spans="1:31">
      <c r="A677" s="94"/>
      <c r="B677" s="94"/>
      <c r="F677" s="94"/>
      <c r="X677" s="94"/>
      <c r="Y677" s="94"/>
      <c r="Z677" s="94"/>
      <c r="AA677" s="94"/>
      <c r="AB677" s="94"/>
      <c r="AC677" s="94"/>
      <c r="AD677" s="94"/>
      <c r="AE677" s="94"/>
    </row>
    <row r="678" spans="1:31">
      <c r="A678" s="94"/>
      <c r="B678" s="94"/>
      <c r="F678" s="94"/>
      <c r="X678" s="94"/>
      <c r="Y678" s="94"/>
      <c r="Z678" s="94"/>
      <c r="AA678" s="94"/>
      <c r="AB678" s="94"/>
      <c r="AC678" s="94"/>
      <c r="AD678" s="94"/>
      <c r="AE678" s="94"/>
    </row>
    <row r="679" spans="1:31">
      <c r="A679" s="94"/>
      <c r="B679" s="94"/>
      <c r="F679" s="94"/>
      <c r="X679" s="94"/>
      <c r="Y679" s="94"/>
      <c r="Z679" s="94"/>
      <c r="AA679" s="94"/>
      <c r="AB679" s="94"/>
      <c r="AC679" s="94"/>
      <c r="AD679" s="94"/>
      <c r="AE679" s="94"/>
    </row>
    <row r="680" spans="1:31">
      <c r="A680" s="94"/>
      <c r="B680" s="94"/>
      <c r="F680" s="94"/>
      <c r="X680" s="94"/>
      <c r="Y680" s="94"/>
      <c r="Z680" s="94"/>
      <c r="AA680" s="94"/>
      <c r="AB680" s="94"/>
      <c r="AC680" s="94"/>
      <c r="AD680" s="94"/>
      <c r="AE680" s="94"/>
    </row>
    <row r="681" spans="1:31">
      <c r="A681" s="94"/>
      <c r="B681" s="94"/>
      <c r="F681" s="94"/>
      <c r="X681" s="94"/>
      <c r="Y681" s="94"/>
      <c r="Z681" s="94"/>
      <c r="AA681" s="94"/>
      <c r="AB681" s="94"/>
      <c r="AC681" s="94"/>
      <c r="AD681" s="94"/>
      <c r="AE681" s="94"/>
    </row>
    <row r="682" spans="1:31">
      <c r="A682" s="94"/>
      <c r="B682" s="94"/>
      <c r="F682" s="94"/>
      <c r="X682" s="94"/>
      <c r="Y682" s="94"/>
      <c r="Z682" s="94"/>
      <c r="AA682" s="94"/>
      <c r="AB682" s="94"/>
      <c r="AC682" s="94"/>
      <c r="AD682" s="94"/>
      <c r="AE682" s="94"/>
    </row>
    <row r="683" spans="1:31">
      <c r="A683" s="94"/>
      <c r="B683" s="94"/>
      <c r="F683" s="94"/>
      <c r="X683" s="94"/>
      <c r="Y683" s="94"/>
      <c r="Z683" s="94"/>
      <c r="AA683" s="94"/>
      <c r="AB683" s="94"/>
      <c r="AC683" s="94"/>
      <c r="AD683" s="94"/>
      <c r="AE683" s="94"/>
    </row>
    <row r="684" spans="1:31">
      <c r="A684" s="94"/>
      <c r="B684" s="94"/>
      <c r="F684" s="94"/>
      <c r="X684" s="94"/>
      <c r="Y684" s="94"/>
      <c r="Z684" s="94"/>
      <c r="AA684" s="94"/>
      <c r="AB684" s="94"/>
      <c r="AC684" s="94"/>
      <c r="AD684" s="94"/>
      <c r="AE684" s="94"/>
    </row>
    <row r="685" spans="1:31">
      <c r="A685" s="94"/>
      <c r="B685" s="94"/>
      <c r="F685" s="94"/>
      <c r="X685" s="94"/>
      <c r="Y685" s="94"/>
      <c r="Z685" s="94"/>
      <c r="AA685" s="94"/>
      <c r="AB685" s="94"/>
      <c r="AC685" s="94"/>
      <c r="AD685" s="94"/>
      <c r="AE685" s="94"/>
    </row>
    <row r="686" spans="1:31">
      <c r="A686" s="94"/>
      <c r="B686" s="94"/>
      <c r="F686" s="94"/>
      <c r="X686" s="94"/>
      <c r="Y686" s="94"/>
      <c r="Z686" s="94"/>
      <c r="AA686" s="94"/>
      <c r="AB686" s="94"/>
      <c r="AC686" s="94"/>
      <c r="AD686" s="94"/>
      <c r="AE686" s="94"/>
    </row>
    <row r="687" spans="1:31">
      <c r="A687" s="94"/>
      <c r="B687" s="94"/>
      <c r="F687" s="94"/>
      <c r="X687" s="94"/>
      <c r="Y687" s="94"/>
      <c r="Z687" s="94"/>
      <c r="AA687" s="94"/>
      <c r="AB687" s="94"/>
      <c r="AC687" s="94"/>
      <c r="AD687" s="94"/>
      <c r="AE687" s="94"/>
    </row>
    <row r="688" spans="1:31">
      <c r="A688" s="94"/>
      <c r="B688" s="94"/>
      <c r="F688" s="94"/>
      <c r="X688" s="94"/>
      <c r="Y688" s="94"/>
      <c r="Z688" s="94"/>
      <c r="AA688" s="94"/>
      <c r="AB688" s="94"/>
      <c r="AC688" s="94"/>
      <c r="AD688" s="94"/>
      <c r="AE688" s="94"/>
    </row>
    <row r="689" spans="1:31">
      <c r="A689" s="94"/>
      <c r="B689" s="94"/>
      <c r="F689" s="94"/>
      <c r="X689" s="94"/>
      <c r="Y689" s="94"/>
      <c r="Z689" s="94"/>
      <c r="AA689" s="94"/>
      <c r="AB689" s="94"/>
      <c r="AC689" s="94"/>
      <c r="AD689" s="94"/>
      <c r="AE689" s="94"/>
    </row>
    <row r="690" spans="1:31">
      <c r="A690" s="94"/>
      <c r="B690" s="94"/>
      <c r="F690" s="94"/>
      <c r="X690" s="94"/>
      <c r="Y690" s="94"/>
      <c r="Z690" s="94"/>
      <c r="AA690" s="94"/>
      <c r="AB690" s="94"/>
      <c r="AC690" s="94"/>
      <c r="AD690" s="94"/>
      <c r="AE690" s="94"/>
    </row>
    <row r="691" spans="1:31">
      <c r="A691" s="94"/>
      <c r="B691" s="94"/>
      <c r="F691" s="94"/>
      <c r="X691" s="94"/>
      <c r="Y691" s="94"/>
      <c r="Z691" s="94"/>
      <c r="AA691" s="94"/>
      <c r="AB691" s="94"/>
      <c r="AC691" s="94"/>
      <c r="AD691" s="94"/>
      <c r="AE691" s="94"/>
    </row>
    <row r="692" spans="1:31">
      <c r="A692" s="94"/>
      <c r="B692" s="94"/>
      <c r="F692" s="94"/>
      <c r="X692" s="94"/>
      <c r="Y692" s="94"/>
      <c r="Z692" s="94"/>
      <c r="AA692" s="94"/>
      <c r="AB692" s="94"/>
      <c r="AC692" s="94"/>
      <c r="AD692" s="94"/>
      <c r="AE692" s="94"/>
    </row>
    <row r="693" spans="1:31">
      <c r="A693" s="94"/>
      <c r="B693" s="94"/>
      <c r="F693" s="94"/>
      <c r="X693" s="94"/>
      <c r="Y693" s="94"/>
      <c r="Z693" s="94"/>
      <c r="AA693" s="94"/>
      <c r="AB693" s="94"/>
      <c r="AC693" s="94"/>
      <c r="AD693" s="94"/>
      <c r="AE693" s="94"/>
    </row>
    <row r="694" spans="1:31">
      <c r="A694" s="94"/>
      <c r="B694" s="94"/>
      <c r="F694" s="94"/>
      <c r="X694" s="94"/>
      <c r="Y694" s="94"/>
      <c r="Z694" s="94"/>
      <c r="AA694" s="94"/>
      <c r="AB694" s="94"/>
      <c r="AC694" s="94"/>
      <c r="AD694" s="94"/>
      <c r="AE694" s="94"/>
    </row>
    <row r="695" spans="1:31">
      <c r="A695" s="94"/>
      <c r="B695" s="94"/>
      <c r="F695" s="94"/>
      <c r="X695" s="94"/>
      <c r="Y695" s="94"/>
      <c r="Z695" s="94"/>
      <c r="AA695" s="94"/>
      <c r="AB695" s="94"/>
      <c r="AC695" s="94"/>
      <c r="AD695" s="94"/>
      <c r="AE695" s="94"/>
    </row>
    <row r="696" spans="1:31">
      <c r="A696" s="94"/>
      <c r="B696" s="94"/>
      <c r="F696" s="94"/>
      <c r="X696" s="94"/>
      <c r="Y696" s="94"/>
      <c r="Z696" s="94"/>
      <c r="AA696" s="94"/>
      <c r="AB696" s="94"/>
      <c r="AC696" s="94"/>
      <c r="AD696" s="94"/>
      <c r="AE696" s="94"/>
    </row>
    <row r="697" spans="1:31">
      <c r="A697" s="94"/>
      <c r="B697" s="94"/>
      <c r="F697" s="94"/>
      <c r="X697" s="94"/>
      <c r="Y697" s="94"/>
      <c r="Z697" s="94"/>
      <c r="AA697" s="94"/>
      <c r="AB697" s="94"/>
      <c r="AC697" s="94"/>
      <c r="AD697" s="94"/>
      <c r="AE697" s="94"/>
    </row>
    <row r="698" spans="1:31">
      <c r="A698" s="94"/>
      <c r="B698" s="94"/>
      <c r="F698" s="94"/>
      <c r="X698" s="94"/>
      <c r="Y698" s="94"/>
      <c r="Z698" s="94"/>
      <c r="AA698" s="94"/>
      <c r="AB698" s="94"/>
      <c r="AC698" s="94"/>
      <c r="AD698" s="94"/>
      <c r="AE698" s="94"/>
    </row>
    <row r="699" spans="1:31">
      <c r="A699" s="94"/>
      <c r="B699" s="94"/>
      <c r="F699" s="94"/>
      <c r="X699" s="94"/>
      <c r="Y699" s="94"/>
      <c r="Z699" s="94"/>
      <c r="AA699" s="94"/>
      <c r="AB699" s="94"/>
      <c r="AC699" s="94"/>
      <c r="AD699" s="94"/>
      <c r="AE699" s="94"/>
    </row>
    <row r="700" spans="1:31">
      <c r="A700" s="94"/>
      <c r="B700" s="94"/>
      <c r="F700" s="94"/>
      <c r="X700" s="94"/>
      <c r="Y700" s="94"/>
      <c r="Z700" s="94"/>
      <c r="AA700" s="94"/>
      <c r="AB700" s="94"/>
      <c r="AC700" s="94"/>
      <c r="AD700" s="94"/>
      <c r="AE700" s="94"/>
    </row>
    <row r="701" spans="1:31">
      <c r="A701" s="94"/>
      <c r="B701" s="94"/>
      <c r="F701" s="94"/>
      <c r="X701" s="94"/>
      <c r="Y701" s="94"/>
      <c r="Z701" s="94"/>
      <c r="AA701" s="94"/>
      <c r="AB701" s="94"/>
      <c r="AC701" s="94"/>
      <c r="AD701" s="94"/>
      <c r="AE701" s="94"/>
    </row>
    <row r="702" spans="1:31">
      <c r="A702" s="94"/>
      <c r="B702" s="94"/>
      <c r="F702" s="94"/>
      <c r="X702" s="94"/>
      <c r="Y702" s="94"/>
      <c r="Z702" s="94"/>
      <c r="AA702" s="94"/>
      <c r="AB702" s="94"/>
      <c r="AC702" s="94"/>
      <c r="AD702" s="94"/>
      <c r="AE702" s="94"/>
    </row>
    <row r="703" spans="1:31">
      <c r="A703" s="94"/>
      <c r="B703" s="94"/>
      <c r="F703" s="94"/>
      <c r="X703" s="94"/>
      <c r="Y703" s="94"/>
      <c r="Z703" s="94"/>
      <c r="AA703" s="94"/>
      <c r="AB703" s="94"/>
      <c r="AC703" s="94"/>
      <c r="AD703" s="94"/>
      <c r="AE703" s="94"/>
    </row>
    <row r="704" spans="1:31">
      <c r="A704" s="94"/>
      <c r="B704" s="94"/>
      <c r="F704" s="94"/>
      <c r="X704" s="94"/>
      <c r="Y704" s="94"/>
      <c r="Z704" s="94"/>
      <c r="AA704" s="94"/>
      <c r="AB704" s="94"/>
      <c r="AC704" s="94"/>
      <c r="AD704" s="94"/>
      <c r="AE704" s="94"/>
    </row>
    <row r="705" spans="1:31">
      <c r="A705" s="94"/>
      <c r="B705" s="94"/>
      <c r="F705" s="94"/>
      <c r="X705" s="94"/>
      <c r="Y705" s="94"/>
      <c r="Z705" s="94"/>
      <c r="AA705" s="94"/>
      <c r="AB705" s="94"/>
      <c r="AC705" s="94"/>
      <c r="AD705" s="94"/>
      <c r="AE705" s="94"/>
    </row>
    <row r="706" spans="1:31">
      <c r="A706" s="94"/>
      <c r="B706" s="94"/>
      <c r="F706" s="94"/>
      <c r="X706" s="94"/>
      <c r="Y706" s="94"/>
      <c r="Z706" s="94"/>
      <c r="AA706" s="94"/>
      <c r="AB706" s="94"/>
      <c r="AC706" s="94"/>
      <c r="AD706" s="94"/>
      <c r="AE706" s="94"/>
    </row>
    <row r="707" spans="1:31">
      <c r="A707" s="94"/>
      <c r="B707" s="94"/>
      <c r="F707" s="94"/>
      <c r="X707" s="94"/>
      <c r="Y707" s="94"/>
      <c r="Z707" s="94"/>
      <c r="AA707" s="94"/>
      <c r="AB707" s="94"/>
      <c r="AC707" s="94"/>
      <c r="AD707" s="94"/>
      <c r="AE707" s="94"/>
    </row>
    <row r="708" spans="1:31">
      <c r="A708" s="94"/>
      <c r="B708" s="94"/>
      <c r="F708" s="94"/>
      <c r="X708" s="94"/>
      <c r="Y708" s="94"/>
      <c r="Z708" s="94"/>
      <c r="AA708" s="94"/>
      <c r="AB708" s="94"/>
      <c r="AC708" s="94"/>
      <c r="AD708" s="94"/>
      <c r="AE708" s="94"/>
    </row>
    <row r="709" spans="1:31">
      <c r="A709" s="94"/>
      <c r="B709" s="94"/>
      <c r="F709" s="94"/>
      <c r="X709" s="94"/>
      <c r="Y709" s="94"/>
      <c r="Z709" s="94"/>
      <c r="AA709" s="94"/>
      <c r="AB709" s="94"/>
      <c r="AC709" s="94"/>
      <c r="AD709" s="94"/>
      <c r="AE709" s="94"/>
    </row>
    <row r="710" spans="1:31">
      <c r="A710" s="94"/>
      <c r="B710" s="94"/>
      <c r="F710" s="94"/>
      <c r="X710" s="94"/>
      <c r="Y710" s="94"/>
      <c r="Z710" s="94"/>
      <c r="AA710" s="94"/>
      <c r="AB710" s="94"/>
      <c r="AC710" s="94"/>
      <c r="AD710" s="94"/>
      <c r="AE710" s="94"/>
    </row>
    <row r="711" spans="1:31">
      <c r="A711" s="94"/>
      <c r="B711" s="94"/>
      <c r="F711" s="94"/>
      <c r="X711" s="94"/>
      <c r="Y711" s="94"/>
      <c r="Z711" s="94"/>
      <c r="AA711" s="94"/>
      <c r="AB711" s="94"/>
      <c r="AC711" s="94"/>
      <c r="AD711" s="94"/>
      <c r="AE711" s="94"/>
    </row>
    <row r="712" spans="1:31">
      <c r="A712" s="94"/>
      <c r="B712" s="94"/>
      <c r="F712" s="94"/>
      <c r="X712" s="94"/>
      <c r="Y712" s="94"/>
      <c r="Z712" s="94"/>
      <c r="AA712" s="94"/>
      <c r="AB712" s="94"/>
      <c r="AC712" s="94"/>
      <c r="AD712" s="94"/>
      <c r="AE712" s="94"/>
    </row>
    <row r="713" spans="1:31">
      <c r="A713" s="94"/>
      <c r="B713" s="94"/>
      <c r="F713" s="94"/>
      <c r="X713" s="94"/>
      <c r="Y713" s="94"/>
      <c r="Z713" s="94"/>
      <c r="AA713" s="94"/>
      <c r="AB713" s="94"/>
      <c r="AC713" s="94"/>
      <c r="AD713" s="94"/>
      <c r="AE713" s="94"/>
    </row>
    <row r="714" spans="1:31">
      <c r="A714" s="94"/>
      <c r="B714" s="94"/>
      <c r="F714" s="94"/>
      <c r="X714" s="94"/>
      <c r="Y714" s="94"/>
      <c r="Z714" s="94"/>
      <c r="AA714" s="94"/>
      <c r="AB714" s="94"/>
      <c r="AC714" s="94"/>
      <c r="AD714" s="94"/>
      <c r="AE714" s="94"/>
    </row>
    <row r="715" spans="1:31">
      <c r="A715" s="94"/>
      <c r="B715" s="94"/>
      <c r="F715" s="94"/>
      <c r="X715" s="94"/>
      <c r="Y715" s="94"/>
      <c r="Z715" s="94"/>
      <c r="AA715" s="94"/>
      <c r="AB715" s="94"/>
      <c r="AC715" s="94"/>
      <c r="AD715" s="94"/>
      <c r="AE715" s="94"/>
    </row>
    <row r="716" spans="1:31">
      <c r="A716" s="94"/>
      <c r="B716" s="94"/>
      <c r="F716" s="94"/>
      <c r="X716" s="94"/>
      <c r="Y716" s="94"/>
      <c r="Z716" s="94"/>
      <c r="AA716" s="94"/>
      <c r="AB716" s="94"/>
      <c r="AC716" s="94"/>
      <c r="AD716" s="94"/>
      <c r="AE716" s="94"/>
    </row>
    <row r="717" spans="1:31">
      <c r="A717" s="94"/>
      <c r="B717" s="94"/>
      <c r="F717" s="94"/>
      <c r="X717" s="94"/>
      <c r="Y717" s="94"/>
      <c r="Z717" s="94"/>
      <c r="AA717" s="94"/>
      <c r="AB717" s="94"/>
      <c r="AC717" s="94"/>
      <c r="AD717" s="94"/>
      <c r="AE717" s="94"/>
    </row>
    <row r="718" spans="1:31">
      <c r="A718" s="94"/>
      <c r="B718" s="94"/>
      <c r="F718" s="94"/>
      <c r="X718" s="94"/>
      <c r="Y718" s="94"/>
      <c r="Z718" s="94"/>
      <c r="AA718" s="94"/>
      <c r="AB718" s="94"/>
      <c r="AC718" s="94"/>
      <c r="AD718" s="94"/>
      <c r="AE718" s="94"/>
    </row>
    <row r="719" spans="1:31">
      <c r="A719" s="94"/>
      <c r="B719" s="94"/>
      <c r="F719" s="94"/>
      <c r="X719" s="94"/>
      <c r="Y719" s="94"/>
      <c r="Z719" s="94"/>
      <c r="AA719" s="94"/>
      <c r="AB719" s="94"/>
      <c r="AC719" s="94"/>
      <c r="AD719" s="94"/>
      <c r="AE719" s="94"/>
    </row>
    <row r="720" spans="1:31">
      <c r="A720" s="94"/>
      <c r="B720" s="94"/>
      <c r="F720" s="94"/>
      <c r="X720" s="94"/>
      <c r="Y720" s="94"/>
      <c r="Z720" s="94"/>
      <c r="AA720" s="94"/>
      <c r="AB720" s="94"/>
      <c r="AC720" s="94"/>
      <c r="AD720" s="94"/>
      <c r="AE720" s="94"/>
    </row>
    <row r="721" spans="1:31">
      <c r="A721" s="94"/>
      <c r="B721" s="94"/>
      <c r="F721" s="94"/>
      <c r="X721" s="94"/>
      <c r="Y721" s="94"/>
      <c r="Z721" s="94"/>
      <c r="AA721" s="94"/>
      <c r="AB721" s="94"/>
      <c r="AC721" s="94"/>
      <c r="AD721" s="94"/>
      <c r="AE721" s="94"/>
    </row>
    <row r="722" spans="1:31">
      <c r="A722" s="94"/>
      <c r="B722" s="94"/>
      <c r="F722" s="94"/>
      <c r="X722" s="94"/>
      <c r="Y722" s="94"/>
      <c r="Z722" s="94"/>
      <c r="AA722" s="94"/>
      <c r="AB722" s="94"/>
      <c r="AC722" s="94"/>
      <c r="AD722" s="94"/>
      <c r="AE722" s="94"/>
    </row>
    <row r="723" spans="1:31">
      <c r="A723" s="94"/>
      <c r="B723" s="94"/>
      <c r="F723" s="94"/>
      <c r="X723" s="94"/>
      <c r="Y723" s="94"/>
      <c r="Z723" s="94"/>
      <c r="AA723" s="94"/>
      <c r="AB723" s="94"/>
      <c r="AC723" s="94"/>
      <c r="AD723" s="94"/>
      <c r="AE723" s="94"/>
    </row>
    <row r="724" spans="1:31">
      <c r="A724" s="94"/>
      <c r="B724" s="94"/>
      <c r="F724" s="94"/>
      <c r="X724" s="94"/>
      <c r="Y724" s="94"/>
      <c r="Z724" s="94"/>
      <c r="AA724" s="94"/>
      <c r="AB724" s="94"/>
      <c r="AC724" s="94"/>
      <c r="AD724" s="94"/>
      <c r="AE724" s="94"/>
    </row>
    <row r="725" spans="1:31">
      <c r="A725" s="94"/>
      <c r="B725" s="94"/>
      <c r="F725" s="94"/>
      <c r="X725" s="94"/>
      <c r="Y725" s="94"/>
      <c r="Z725" s="94"/>
      <c r="AA725" s="94"/>
      <c r="AB725" s="94"/>
      <c r="AC725" s="94"/>
      <c r="AD725" s="94"/>
      <c r="AE725" s="94"/>
    </row>
    <row r="726" spans="1:31">
      <c r="A726" s="94"/>
      <c r="B726" s="94"/>
      <c r="F726" s="94"/>
      <c r="X726" s="94"/>
      <c r="Y726" s="94"/>
      <c r="Z726" s="94"/>
      <c r="AA726" s="94"/>
      <c r="AB726" s="94"/>
      <c r="AC726" s="94"/>
      <c r="AD726" s="94"/>
      <c r="AE726" s="94"/>
    </row>
    <row r="727" spans="1:31">
      <c r="A727" s="94"/>
      <c r="B727" s="94"/>
      <c r="F727" s="94"/>
      <c r="X727" s="94"/>
      <c r="Y727" s="94"/>
      <c r="Z727" s="94"/>
      <c r="AA727" s="94"/>
      <c r="AB727" s="94"/>
      <c r="AC727" s="94"/>
      <c r="AD727" s="94"/>
      <c r="AE727" s="94"/>
    </row>
    <row r="728" spans="1:31">
      <c r="A728" s="94"/>
      <c r="B728" s="94"/>
      <c r="F728" s="94"/>
      <c r="X728" s="94"/>
      <c r="Y728" s="94"/>
      <c r="Z728" s="94"/>
      <c r="AA728" s="94"/>
      <c r="AB728" s="94"/>
      <c r="AC728" s="94"/>
      <c r="AD728" s="94"/>
      <c r="AE728" s="94"/>
    </row>
    <row r="729" spans="1:31">
      <c r="A729" s="94"/>
      <c r="B729" s="94"/>
      <c r="F729" s="94"/>
      <c r="X729" s="94"/>
      <c r="Y729" s="94"/>
      <c r="Z729" s="94"/>
      <c r="AA729" s="94"/>
      <c r="AB729" s="94"/>
      <c r="AC729" s="94"/>
      <c r="AD729" s="94"/>
      <c r="AE729" s="94"/>
    </row>
    <row r="730" spans="1:31">
      <c r="A730" s="94"/>
      <c r="B730" s="94"/>
      <c r="F730" s="94"/>
      <c r="X730" s="94"/>
      <c r="Y730" s="94"/>
      <c r="Z730" s="94"/>
      <c r="AA730" s="94"/>
      <c r="AB730" s="94"/>
      <c r="AC730" s="94"/>
      <c r="AD730" s="94"/>
      <c r="AE730" s="94"/>
    </row>
    <row r="731" spans="1:31">
      <c r="A731" s="94"/>
      <c r="B731" s="94"/>
      <c r="F731" s="94"/>
      <c r="X731" s="94"/>
      <c r="Y731" s="94"/>
      <c r="Z731" s="94"/>
      <c r="AA731" s="94"/>
      <c r="AB731" s="94"/>
      <c r="AC731" s="94"/>
      <c r="AD731" s="94"/>
      <c r="AE731" s="94"/>
    </row>
    <row r="732" spans="1:31">
      <c r="A732" s="94"/>
      <c r="B732" s="94"/>
      <c r="F732" s="94"/>
      <c r="X732" s="94"/>
      <c r="Y732" s="94"/>
      <c r="Z732" s="94"/>
      <c r="AA732" s="94"/>
      <c r="AB732" s="94"/>
      <c r="AC732" s="94"/>
      <c r="AD732" s="94"/>
      <c r="AE732" s="94"/>
    </row>
    <row r="733" spans="1:31">
      <c r="A733" s="94"/>
      <c r="B733" s="94"/>
      <c r="F733" s="94"/>
      <c r="X733" s="94"/>
      <c r="Y733" s="94"/>
      <c r="Z733" s="94"/>
      <c r="AA733" s="94"/>
      <c r="AB733" s="94"/>
      <c r="AC733" s="94"/>
      <c r="AD733" s="94"/>
      <c r="AE733" s="94"/>
    </row>
    <row r="734" spans="1:31">
      <c r="A734" s="94"/>
      <c r="B734" s="94"/>
      <c r="F734" s="94"/>
      <c r="X734" s="94"/>
      <c r="Y734" s="94"/>
      <c r="Z734" s="94"/>
      <c r="AA734" s="94"/>
      <c r="AB734" s="94"/>
      <c r="AC734" s="94"/>
      <c r="AD734" s="94"/>
      <c r="AE734" s="94"/>
    </row>
    <row r="735" spans="1:31">
      <c r="A735" s="94"/>
      <c r="B735" s="94"/>
      <c r="F735" s="94"/>
      <c r="X735" s="94"/>
      <c r="Y735" s="94"/>
      <c r="Z735" s="94"/>
      <c r="AA735" s="94"/>
      <c r="AB735" s="94"/>
      <c r="AC735" s="94"/>
      <c r="AD735" s="94"/>
      <c r="AE735" s="94"/>
    </row>
    <row r="736" spans="1:31">
      <c r="A736" s="94"/>
      <c r="B736" s="94"/>
      <c r="F736" s="94"/>
      <c r="X736" s="94"/>
      <c r="Y736" s="94"/>
      <c r="Z736" s="94"/>
      <c r="AA736" s="94"/>
      <c r="AB736" s="94"/>
      <c r="AC736" s="94"/>
      <c r="AD736" s="94"/>
      <c r="AE736" s="94"/>
    </row>
    <row r="737" spans="1:31">
      <c r="A737" s="94"/>
      <c r="B737" s="94"/>
      <c r="F737" s="94"/>
      <c r="X737" s="94"/>
      <c r="Y737" s="94"/>
      <c r="Z737" s="94"/>
      <c r="AA737" s="94"/>
      <c r="AB737" s="94"/>
      <c r="AC737" s="94"/>
      <c r="AD737" s="94"/>
      <c r="AE737" s="94"/>
    </row>
    <row r="738" spans="1:31">
      <c r="A738" s="94"/>
      <c r="B738" s="94"/>
      <c r="F738" s="94"/>
      <c r="X738" s="94"/>
      <c r="Y738" s="94"/>
      <c r="Z738" s="94"/>
      <c r="AA738" s="94"/>
      <c r="AB738" s="94"/>
      <c r="AC738" s="94"/>
      <c r="AD738" s="94"/>
      <c r="AE738" s="94"/>
    </row>
    <row r="739" spans="1:31">
      <c r="A739" s="94"/>
      <c r="B739" s="94"/>
      <c r="F739" s="94"/>
      <c r="X739" s="94"/>
      <c r="Y739" s="94"/>
      <c r="Z739" s="94"/>
      <c r="AA739" s="94"/>
      <c r="AB739" s="94"/>
      <c r="AC739" s="94"/>
      <c r="AD739" s="94"/>
      <c r="AE739" s="94"/>
    </row>
    <row r="740" spans="1:31">
      <c r="A740" s="94"/>
      <c r="B740" s="94"/>
      <c r="F740" s="94"/>
      <c r="X740" s="94"/>
      <c r="Y740" s="94"/>
      <c r="Z740" s="94"/>
      <c r="AA740" s="94"/>
      <c r="AB740" s="94"/>
      <c r="AC740" s="94"/>
      <c r="AD740" s="94"/>
      <c r="AE740" s="94"/>
    </row>
    <row r="741" spans="1:31">
      <c r="A741" s="94"/>
      <c r="B741" s="94"/>
      <c r="F741" s="94"/>
      <c r="X741" s="94"/>
      <c r="Y741" s="94"/>
      <c r="Z741" s="94"/>
      <c r="AA741" s="94"/>
      <c r="AB741" s="94"/>
      <c r="AC741" s="94"/>
      <c r="AD741" s="94"/>
      <c r="AE741" s="94"/>
    </row>
    <row r="742" spans="1:31">
      <c r="A742" s="94"/>
      <c r="B742" s="94"/>
      <c r="F742" s="94"/>
      <c r="X742" s="94"/>
      <c r="Y742" s="94"/>
      <c r="Z742" s="94"/>
      <c r="AA742" s="94"/>
      <c r="AB742" s="94"/>
      <c r="AC742" s="94"/>
      <c r="AD742" s="94"/>
      <c r="AE742" s="94"/>
    </row>
    <row r="743" spans="1:31">
      <c r="A743" s="94"/>
      <c r="B743" s="94"/>
      <c r="F743" s="94"/>
      <c r="X743" s="94"/>
      <c r="Y743" s="94"/>
      <c r="Z743" s="94"/>
      <c r="AA743" s="94"/>
      <c r="AB743" s="94"/>
      <c r="AC743" s="94"/>
      <c r="AD743" s="94"/>
      <c r="AE743" s="94"/>
    </row>
    <row r="744" spans="1:31">
      <c r="A744" s="94"/>
      <c r="B744" s="94"/>
      <c r="F744" s="94"/>
      <c r="X744" s="94"/>
      <c r="Y744" s="94"/>
      <c r="Z744" s="94"/>
      <c r="AA744" s="94"/>
      <c r="AB744" s="94"/>
      <c r="AC744" s="94"/>
      <c r="AD744" s="94"/>
      <c r="AE744" s="94"/>
    </row>
    <row r="745" spans="1:31">
      <c r="A745" s="94"/>
      <c r="B745" s="94"/>
      <c r="F745" s="94"/>
      <c r="X745" s="94"/>
      <c r="Y745" s="94"/>
      <c r="Z745" s="94"/>
      <c r="AA745" s="94"/>
      <c r="AB745" s="94"/>
      <c r="AC745" s="94"/>
      <c r="AD745" s="94"/>
      <c r="AE745" s="94"/>
    </row>
    <row r="746" spans="1:31">
      <c r="A746" s="94"/>
      <c r="B746" s="94"/>
      <c r="F746" s="94"/>
      <c r="X746" s="94"/>
      <c r="Y746" s="94"/>
      <c r="Z746" s="94"/>
      <c r="AA746" s="94"/>
      <c r="AB746" s="94"/>
      <c r="AC746" s="94"/>
      <c r="AD746" s="94"/>
      <c r="AE746" s="94"/>
    </row>
    <row r="747" spans="1:31">
      <c r="A747" s="94"/>
      <c r="B747" s="94"/>
      <c r="F747" s="94"/>
      <c r="X747" s="94"/>
      <c r="Y747" s="94"/>
      <c r="Z747" s="94"/>
      <c r="AA747" s="94"/>
      <c r="AB747" s="94"/>
      <c r="AC747" s="94"/>
      <c r="AD747" s="94"/>
      <c r="AE747" s="94"/>
    </row>
    <row r="748" spans="1:31">
      <c r="A748" s="94"/>
      <c r="B748" s="94"/>
      <c r="F748" s="94"/>
      <c r="X748" s="94"/>
      <c r="Y748" s="94"/>
      <c r="Z748" s="94"/>
      <c r="AA748" s="94"/>
      <c r="AB748" s="94"/>
      <c r="AC748" s="94"/>
      <c r="AD748" s="94"/>
      <c r="AE748" s="94"/>
    </row>
    <row r="749" spans="1:31">
      <c r="A749" s="94"/>
      <c r="B749" s="94"/>
      <c r="F749" s="94"/>
      <c r="X749" s="94"/>
      <c r="Y749" s="94"/>
      <c r="Z749" s="94"/>
      <c r="AA749" s="94"/>
      <c r="AB749" s="94"/>
      <c r="AC749" s="94"/>
      <c r="AD749" s="94"/>
      <c r="AE749" s="94"/>
    </row>
    <row r="750" spans="1:31">
      <c r="A750" s="94"/>
      <c r="B750" s="94"/>
      <c r="F750" s="94"/>
      <c r="X750" s="94"/>
      <c r="Y750" s="94"/>
      <c r="Z750" s="94"/>
      <c r="AA750" s="94"/>
      <c r="AB750" s="94"/>
      <c r="AC750" s="94"/>
      <c r="AD750" s="94"/>
      <c r="AE750" s="94"/>
    </row>
    <row r="751" spans="1:31">
      <c r="A751" s="94"/>
      <c r="B751" s="94"/>
      <c r="F751" s="94"/>
      <c r="X751" s="94"/>
      <c r="Y751" s="94"/>
      <c r="Z751" s="94"/>
      <c r="AA751" s="94"/>
      <c r="AB751" s="94"/>
      <c r="AC751" s="94"/>
      <c r="AD751" s="94"/>
      <c r="AE751" s="94"/>
    </row>
    <row r="752" spans="1:31">
      <c r="A752" s="94"/>
      <c r="B752" s="94"/>
      <c r="F752" s="94"/>
      <c r="X752" s="94"/>
      <c r="Y752" s="94"/>
      <c r="Z752" s="94"/>
      <c r="AA752" s="94"/>
      <c r="AB752" s="94"/>
      <c r="AC752" s="94"/>
      <c r="AD752" s="94"/>
      <c r="AE752" s="94"/>
    </row>
    <row r="753" spans="1:31">
      <c r="A753" s="94"/>
      <c r="B753" s="94"/>
      <c r="F753" s="94"/>
      <c r="X753" s="94"/>
      <c r="Y753" s="94"/>
      <c r="Z753" s="94"/>
      <c r="AA753" s="94"/>
      <c r="AB753" s="94"/>
      <c r="AC753" s="94"/>
      <c r="AD753" s="94"/>
      <c r="AE753" s="94"/>
    </row>
    <row r="754" spans="1:31">
      <c r="A754" s="94"/>
      <c r="B754" s="94"/>
      <c r="F754" s="94"/>
      <c r="X754" s="94"/>
      <c r="Y754" s="94"/>
      <c r="Z754" s="94"/>
      <c r="AA754" s="94"/>
      <c r="AB754" s="94"/>
      <c r="AC754" s="94"/>
      <c r="AD754" s="94"/>
      <c r="AE754" s="94"/>
    </row>
    <row r="755" spans="1:31">
      <c r="A755" s="94"/>
      <c r="B755" s="94"/>
      <c r="F755" s="94"/>
      <c r="X755" s="94"/>
      <c r="Y755" s="94"/>
      <c r="Z755" s="94"/>
      <c r="AA755" s="94"/>
      <c r="AB755" s="94"/>
      <c r="AC755" s="94"/>
      <c r="AD755" s="94"/>
      <c r="AE755" s="94"/>
    </row>
    <row r="756" spans="1:31">
      <c r="A756" s="94"/>
      <c r="B756" s="94"/>
      <c r="F756" s="94"/>
      <c r="X756" s="94"/>
      <c r="Y756" s="94"/>
      <c r="Z756" s="94"/>
      <c r="AA756" s="94"/>
      <c r="AB756" s="94"/>
      <c r="AC756" s="94"/>
      <c r="AD756" s="94"/>
      <c r="AE756" s="94"/>
    </row>
    <row r="757" spans="1:31">
      <c r="A757" s="94"/>
      <c r="B757" s="94"/>
      <c r="F757" s="94"/>
      <c r="X757" s="94"/>
      <c r="Y757" s="94"/>
      <c r="Z757" s="94"/>
      <c r="AA757" s="94"/>
      <c r="AB757" s="94"/>
      <c r="AC757" s="94"/>
      <c r="AD757" s="94"/>
      <c r="AE757" s="94"/>
    </row>
    <row r="758" spans="1:31">
      <c r="A758" s="94"/>
      <c r="B758" s="94"/>
      <c r="F758" s="94"/>
      <c r="X758" s="94"/>
      <c r="Y758" s="94"/>
      <c r="Z758" s="94"/>
      <c r="AA758" s="94"/>
      <c r="AB758" s="94"/>
      <c r="AC758" s="94"/>
      <c r="AD758" s="94"/>
      <c r="AE758" s="94"/>
    </row>
    <row r="759" spans="1:31">
      <c r="A759" s="94"/>
      <c r="B759" s="94"/>
      <c r="F759" s="94"/>
      <c r="X759" s="94"/>
      <c r="Y759" s="94"/>
      <c r="Z759" s="94"/>
      <c r="AA759" s="94"/>
      <c r="AB759" s="94"/>
      <c r="AC759" s="94"/>
      <c r="AD759" s="94"/>
      <c r="AE759" s="94"/>
    </row>
    <row r="760" spans="1:31">
      <c r="A760" s="94"/>
      <c r="B760" s="94"/>
      <c r="F760" s="94"/>
      <c r="X760" s="94"/>
      <c r="Y760" s="94"/>
      <c r="Z760" s="94"/>
      <c r="AA760" s="94"/>
      <c r="AB760" s="94"/>
      <c r="AC760" s="94"/>
      <c r="AD760" s="94"/>
      <c r="AE760" s="94"/>
    </row>
    <row r="761" spans="1:31">
      <c r="A761" s="94"/>
      <c r="B761" s="94"/>
      <c r="F761" s="94"/>
      <c r="X761" s="94"/>
      <c r="Y761" s="94"/>
      <c r="Z761" s="94"/>
      <c r="AA761" s="94"/>
      <c r="AB761" s="94"/>
      <c r="AC761" s="94"/>
      <c r="AD761" s="94"/>
      <c r="AE761" s="94"/>
    </row>
    <row r="762" spans="1:31">
      <c r="A762" s="94"/>
      <c r="B762" s="94"/>
      <c r="F762" s="94"/>
      <c r="X762" s="94"/>
      <c r="Y762" s="94"/>
      <c r="Z762" s="94"/>
      <c r="AA762" s="94"/>
      <c r="AB762" s="94"/>
      <c r="AC762" s="94"/>
      <c r="AD762" s="94"/>
      <c r="AE762" s="94"/>
    </row>
    <row r="763" spans="1:31">
      <c r="A763" s="94"/>
      <c r="B763" s="94"/>
      <c r="F763" s="94"/>
      <c r="X763" s="94"/>
      <c r="Y763" s="94"/>
      <c r="Z763" s="94"/>
      <c r="AA763" s="94"/>
      <c r="AB763" s="94"/>
      <c r="AC763" s="94"/>
      <c r="AD763" s="94"/>
      <c r="AE763" s="94"/>
    </row>
    <row r="764" spans="1:31">
      <c r="A764" s="94"/>
      <c r="B764" s="94"/>
      <c r="F764" s="94"/>
      <c r="X764" s="94"/>
      <c r="Y764" s="94"/>
      <c r="Z764" s="94"/>
      <c r="AA764" s="94"/>
      <c r="AB764" s="94"/>
      <c r="AC764" s="94"/>
      <c r="AD764" s="94"/>
      <c r="AE764" s="94"/>
    </row>
    <row r="765" spans="1:31">
      <c r="A765" s="94"/>
      <c r="B765" s="94"/>
      <c r="F765" s="94"/>
      <c r="X765" s="94"/>
      <c r="Y765" s="94"/>
      <c r="Z765" s="94"/>
      <c r="AA765" s="94"/>
      <c r="AB765" s="94"/>
      <c r="AC765" s="94"/>
      <c r="AD765" s="94"/>
      <c r="AE765" s="94"/>
    </row>
    <row r="766" spans="1:31">
      <c r="A766" s="94"/>
      <c r="B766" s="94"/>
      <c r="F766" s="94"/>
      <c r="X766" s="94"/>
      <c r="Y766" s="94"/>
      <c r="Z766" s="94"/>
      <c r="AA766" s="94"/>
      <c r="AB766" s="94"/>
      <c r="AC766" s="94"/>
      <c r="AD766" s="94"/>
      <c r="AE766" s="94"/>
    </row>
    <row r="767" spans="1:31">
      <c r="A767" s="94"/>
      <c r="B767" s="94"/>
      <c r="F767" s="94"/>
      <c r="X767" s="94"/>
      <c r="Y767" s="94"/>
      <c r="Z767" s="94"/>
      <c r="AA767" s="94"/>
      <c r="AB767" s="94"/>
      <c r="AC767" s="94"/>
      <c r="AD767" s="94"/>
      <c r="AE767" s="94"/>
    </row>
    <row r="768" spans="1:31">
      <c r="A768" s="94"/>
      <c r="B768" s="94"/>
      <c r="F768" s="94"/>
      <c r="X768" s="94"/>
      <c r="Y768" s="94"/>
      <c r="Z768" s="94"/>
      <c r="AA768" s="94"/>
      <c r="AB768" s="94"/>
      <c r="AC768" s="94"/>
      <c r="AD768" s="94"/>
      <c r="AE768" s="94"/>
    </row>
    <row r="769" spans="1:31">
      <c r="A769" s="94"/>
      <c r="B769" s="94"/>
      <c r="F769" s="94"/>
      <c r="X769" s="94"/>
      <c r="Y769" s="94"/>
      <c r="Z769" s="94"/>
      <c r="AA769" s="94"/>
      <c r="AB769" s="94"/>
      <c r="AC769" s="94"/>
      <c r="AD769" s="94"/>
      <c r="AE769" s="94"/>
    </row>
    <row r="770" spans="1:31">
      <c r="A770" s="94"/>
      <c r="B770" s="94"/>
      <c r="F770" s="94"/>
      <c r="X770" s="94"/>
      <c r="Y770" s="94"/>
      <c r="Z770" s="94"/>
      <c r="AA770" s="94"/>
      <c r="AB770" s="94"/>
      <c r="AC770" s="94"/>
      <c r="AD770" s="94"/>
      <c r="AE770" s="94"/>
    </row>
    <row r="771" spans="1:31">
      <c r="A771" s="94"/>
      <c r="B771" s="94"/>
      <c r="F771" s="94"/>
      <c r="X771" s="94"/>
      <c r="Y771" s="94"/>
      <c r="Z771" s="94"/>
      <c r="AA771" s="94"/>
      <c r="AB771" s="94"/>
      <c r="AC771" s="94"/>
      <c r="AD771" s="94"/>
      <c r="AE771" s="94"/>
    </row>
    <row r="772" spans="1:31">
      <c r="A772" s="94"/>
      <c r="B772" s="94"/>
      <c r="F772" s="94"/>
      <c r="X772" s="94"/>
      <c r="Y772" s="94"/>
      <c r="Z772" s="94"/>
      <c r="AA772" s="94"/>
      <c r="AB772" s="94"/>
      <c r="AC772" s="94"/>
      <c r="AD772" s="94"/>
      <c r="AE772" s="94"/>
    </row>
    <row r="773" spans="1:31">
      <c r="A773" s="94"/>
      <c r="B773" s="94"/>
      <c r="F773" s="94"/>
      <c r="X773" s="94"/>
      <c r="Y773" s="94"/>
      <c r="Z773" s="94"/>
      <c r="AA773" s="94"/>
      <c r="AB773" s="94"/>
      <c r="AC773" s="94"/>
      <c r="AD773" s="94"/>
      <c r="AE773" s="94"/>
    </row>
    <row r="774" spans="1:31">
      <c r="A774" s="94"/>
      <c r="B774" s="94"/>
      <c r="F774" s="94"/>
      <c r="X774" s="94"/>
      <c r="Y774" s="94"/>
      <c r="Z774" s="94"/>
      <c r="AA774" s="94"/>
      <c r="AB774" s="94"/>
      <c r="AC774" s="94"/>
      <c r="AD774" s="94"/>
      <c r="AE774" s="94"/>
    </row>
    <row r="775" spans="1:31">
      <c r="A775" s="94"/>
      <c r="B775" s="94"/>
      <c r="F775" s="94"/>
      <c r="X775" s="94"/>
      <c r="Y775" s="94"/>
      <c r="Z775" s="94"/>
      <c r="AA775" s="94"/>
      <c r="AB775" s="94"/>
      <c r="AC775" s="94"/>
      <c r="AD775" s="94"/>
      <c r="AE775" s="94"/>
    </row>
    <row r="776" spans="1:31">
      <c r="A776" s="94"/>
      <c r="B776" s="94"/>
      <c r="F776" s="94"/>
      <c r="X776" s="94"/>
      <c r="Y776" s="94"/>
      <c r="Z776" s="94"/>
      <c r="AA776" s="94"/>
      <c r="AB776" s="94"/>
      <c r="AC776" s="94"/>
      <c r="AD776" s="94"/>
      <c r="AE776" s="94"/>
    </row>
    <row r="777" spans="1:31">
      <c r="A777" s="94"/>
      <c r="B777" s="94"/>
      <c r="F777" s="94"/>
      <c r="X777" s="94"/>
      <c r="Y777" s="94"/>
      <c r="Z777" s="94"/>
      <c r="AA777" s="94"/>
      <c r="AB777" s="94"/>
      <c r="AC777" s="94"/>
      <c r="AD777" s="94"/>
      <c r="AE777" s="94"/>
    </row>
    <row r="778" spans="1:31">
      <c r="A778" s="94"/>
      <c r="B778" s="94"/>
      <c r="F778" s="94"/>
      <c r="X778" s="94"/>
      <c r="Y778" s="94"/>
      <c r="Z778" s="94"/>
      <c r="AA778" s="94"/>
      <c r="AB778" s="94"/>
      <c r="AC778" s="94"/>
      <c r="AD778" s="94"/>
      <c r="AE778" s="94"/>
    </row>
    <row r="779" spans="1:31">
      <c r="A779" s="94"/>
      <c r="B779" s="94"/>
      <c r="F779" s="94"/>
      <c r="X779" s="94"/>
      <c r="Y779" s="94"/>
      <c r="Z779" s="94"/>
      <c r="AA779" s="94"/>
      <c r="AB779" s="94"/>
      <c r="AC779" s="94"/>
      <c r="AD779" s="94"/>
      <c r="AE779" s="94"/>
    </row>
    <row r="780" spans="1:31">
      <c r="A780" s="94"/>
      <c r="B780" s="94"/>
      <c r="F780" s="94"/>
      <c r="X780" s="94"/>
      <c r="Y780" s="94"/>
      <c r="Z780" s="94"/>
      <c r="AA780" s="94"/>
      <c r="AB780" s="94"/>
      <c r="AC780" s="94"/>
      <c r="AD780" s="94"/>
      <c r="AE780" s="94"/>
    </row>
    <row r="781" spans="1:31">
      <c r="A781" s="94"/>
      <c r="B781" s="94"/>
      <c r="F781" s="94"/>
      <c r="X781" s="94"/>
      <c r="Y781" s="94"/>
      <c r="Z781" s="94"/>
      <c r="AA781" s="94"/>
      <c r="AB781" s="94"/>
      <c r="AC781" s="94"/>
      <c r="AD781" s="94"/>
      <c r="AE781" s="94"/>
    </row>
    <row r="782" spans="1:31">
      <c r="A782" s="94"/>
      <c r="B782" s="94"/>
      <c r="F782" s="94"/>
      <c r="X782" s="94"/>
      <c r="Y782" s="94"/>
      <c r="Z782" s="94"/>
      <c r="AA782" s="94"/>
      <c r="AB782" s="94"/>
      <c r="AC782" s="94"/>
      <c r="AD782" s="94"/>
      <c r="AE782" s="94"/>
    </row>
    <row r="783" spans="1:31">
      <c r="A783" s="94"/>
      <c r="B783" s="94"/>
      <c r="F783" s="94"/>
      <c r="X783" s="94"/>
      <c r="Y783" s="94"/>
      <c r="Z783" s="94"/>
      <c r="AA783" s="94"/>
      <c r="AB783" s="94"/>
      <c r="AC783" s="94"/>
      <c r="AD783" s="94"/>
      <c r="AE783" s="94"/>
    </row>
    <row r="784" spans="1:31">
      <c r="A784" s="94"/>
      <c r="B784" s="94"/>
      <c r="F784" s="94"/>
      <c r="X784" s="94"/>
      <c r="Y784" s="94"/>
      <c r="Z784" s="94"/>
      <c r="AA784" s="94"/>
      <c r="AB784" s="94"/>
      <c r="AC784" s="94"/>
      <c r="AD784" s="94"/>
      <c r="AE784" s="94"/>
    </row>
    <row r="785" spans="1:31">
      <c r="A785" s="94"/>
      <c r="B785" s="94"/>
      <c r="F785" s="94"/>
      <c r="X785" s="94"/>
      <c r="Y785" s="94"/>
      <c r="Z785" s="94"/>
      <c r="AA785" s="94"/>
      <c r="AB785" s="94"/>
      <c r="AC785" s="94"/>
      <c r="AD785" s="94"/>
      <c r="AE785" s="94"/>
    </row>
    <row r="786" spans="1:31">
      <c r="A786" s="94"/>
      <c r="B786" s="94"/>
      <c r="F786" s="94"/>
      <c r="X786" s="94"/>
      <c r="Y786" s="94"/>
      <c r="Z786" s="94"/>
      <c r="AA786" s="94"/>
      <c r="AB786" s="94"/>
      <c r="AC786" s="94"/>
      <c r="AD786" s="94"/>
      <c r="AE786" s="94"/>
    </row>
    <row r="787" spans="1:31">
      <c r="A787" s="94"/>
      <c r="B787" s="94"/>
      <c r="F787" s="94"/>
      <c r="X787" s="94"/>
      <c r="Y787" s="94"/>
      <c r="Z787" s="94"/>
      <c r="AA787" s="94"/>
      <c r="AB787" s="94"/>
      <c r="AC787" s="94"/>
      <c r="AD787" s="94"/>
      <c r="AE787" s="94"/>
    </row>
    <row r="788" spans="1:31">
      <c r="A788" s="94"/>
      <c r="B788" s="94"/>
      <c r="F788" s="94"/>
      <c r="X788" s="94"/>
      <c r="Y788" s="94"/>
      <c r="Z788" s="94"/>
      <c r="AA788" s="94"/>
      <c r="AB788" s="94"/>
      <c r="AC788" s="94"/>
      <c r="AD788" s="94"/>
      <c r="AE788" s="94"/>
    </row>
    <row r="789" spans="1:31">
      <c r="A789" s="94"/>
      <c r="B789" s="94"/>
      <c r="F789" s="94"/>
      <c r="X789" s="94"/>
      <c r="Y789" s="94"/>
      <c r="Z789" s="94"/>
      <c r="AA789" s="94"/>
      <c r="AB789" s="94"/>
      <c r="AC789" s="94"/>
      <c r="AD789" s="94"/>
      <c r="AE789" s="94"/>
    </row>
    <row r="790" spans="1:31">
      <c r="A790" s="94"/>
      <c r="B790" s="94"/>
      <c r="F790" s="94"/>
      <c r="X790" s="94"/>
      <c r="Y790" s="94"/>
      <c r="Z790" s="94"/>
      <c r="AA790" s="94"/>
      <c r="AB790" s="94"/>
      <c r="AC790" s="94"/>
      <c r="AD790" s="94"/>
      <c r="AE790" s="94"/>
    </row>
    <row r="791" spans="1:31">
      <c r="A791" s="94"/>
      <c r="B791" s="94"/>
      <c r="F791" s="94"/>
      <c r="X791" s="94"/>
      <c r="Y791" s="94"/>
      <c r="Z791" s="94"/>
      <c r="AA791" s="94"/>
      <c r="AB791" s="94"/>
      <c r="AC791" s="94"/>
      <c r="AD791" s="94"/>
      <c r="AE791" s="94"/>
    </row>
    <row r="792" spans="1:31">
      <c r="A792" s="94"/>
      <c r="B792" s="94"/>
      <c r="F792" s="94"/>
      <c r="X792" s="94"/>
      <c r="Y792" s="94"/>
      <c r="Z792" s="94"/>
      <c r="AA792" s="94"/>
      <c r="AB792" s="94"/>
      <c r="AC792" s="94"/>
      <c r="AD792" s="94"/>
      <c r="AE792" s="94"/>
    </row>
    <row r="793" spans="1:31">
      <c r="A793" s="94"/>
      <c r="B793" s="94"/>
      <c r="F793" s="94"/>
      <c r="X793" s="94"/>
      <c r="Y793" s="94"/>
      <c r="Z793" s="94"/>
      <c r="AA793" s="94"/>
      <c r="AB793" s="94"/>
      <c r="AC793" s="94"/>
      <c r="AD793" s="94"/>
      <c r="AE793" s="94"/>
    </row>
    <row r="794" spans="1:31">
      <c r="A794" s="94"/>
      <c r="B794" s="94"/>
      <c r="F794" s="94"/>
      <c r="X794" s="94"/>
      <c r="Y794" s="94"/>
      <c r="Z794" s="94"/>
      <c r="AA794" s="94"/>
      <c r="AB794" s="94"/>
      <c r="AC794" s="94"/>
      <c r="AD794" s="94"/>
      <c r="AE794" s="94"/>
    </row>
    <row r="795" spans="1:31">
      <c r="A795" s="94"/>
      <c r="B795" s="94"/>
      <c r="F795" s="94"/>
      <c r="X795" s="94"/>
      <c r="Y795" s="94"/>
      <c r="Z795" s="94"/>
      <c r="AA795" s="94"/>
      <c r="AB795" s="94"/>
      <c r="AC795" s="94"/>
      <c r="AD795" s="94"/>
      <c r="AE795" s="94"/>
    </row>
    <row r="796" spans="1:31">
      <c r="A796" s="94"/>
      <c r="B796" s="94"/>
      <c r="F796" s="94"/>
      <c r="X796" s="94"/>
      <c r="Y796" s="94"/>
      <c r="Z796" s="94"/>
      <c r="AA796" s="94"/>
      <c r="AB796" s="94"/>
      <c r="AC796" s="94"/>
      <c r="AD796" s="94"/>
      <c r="AE796" s="94"/>
    </row>
    <row r="797" spans="1:31">
      <c r="A797" s="94"/>
      <c r="B797" s="94"/>
      <c r="F797" s="94"/>
      <c r="X797" s="94"/>
      <c r="Y797" s="94"/>
      <c r="Z797" s="94"/>
      <c r="AA797" s="94"/>
      <c r="AB797" s="94"/>
      <c r="AC797" s="94"/>
      <c r="AD797" s="94"/>
      <c r="AE797" s="94"/>
    </row>
    <row r="798" spans="1:31">
      <c r="A798" s="94"/>
      <c r="B798" s="94"/>
      <c r="F798" s="94"/>
      <c r="X798" s="94"/>
      <c r="Y798" s="94"/>
      <c r="Z798" s="94"/>
      <c r="AA798" s="94"/>
      <c r="AB798" s="94"/>
      <c r="AC798" s="94"/>
      <c r="AD798" s="94"/>
      <c r="AE798" s="94"/>
    </row>
    <row r="799" spans="1:31">
      <c r="A799" s="94"/>
      <c r="B799" s="94"/>
      <c r="F799" s="94"/>
      <c r="X799" s="94"/>
      <c r="Y799" s="94"/>
      <c r="Z799" s="94"/>
      <c r="AA799" s="94"/>
      <c r="AB799" s="94"/>
      <c r="AC799" s="94"/>
      <c r="AD799" s="94"/>
      <c r="AE799" s="94"/>
    </row>
    <row r="800" spans="1:31">
      <c r="A800" s="94"/>
      <c r="B800" s="94"/>
      <c r="F800" s="94"/>
      <c r="X800" s="94"/>
      <c r="Y800" s="94"/>
      <c r="Z800" s="94"/>
      <c r="AA800" s="94"/>
      <c r="AB800" s="94"/>
      <c r="AC800" s="94"/>
      <c r="AD800" s="94"/>
      <c r="AE800" s="94"/>
    </row>
    <row r="801" spans="1:31">
      <c r="A801" s="94"/>
      <c r="B801" s="94"/>
      <c r="F801" s="94"/>
      <c r="X801" s="94"/>
      <c r="Y801" s="94"/>
      <c r="Z801" s="94"/>
      <c r="AA801" s="94"/>
      <c r="AB801" s="94"/>
      <c r="AC801" s="94"/>
      <c r="AD801" s="94"/>
      <c r="AE801" s="94"/>
    </row>
    <row r="802" spans="1:31">
      <c r="A802" s="94"/>
      <c r="B802" s="94"/>
      <c r="F802" s="94"/>
      <c r="X802" s="94"/>
      <c r="Y802" s="94"/>
      <c r="Z802" s="94"/>
      <c r="AA802" s="94"/>
      <c r="AB802" s="94"/>
      <c r="AC802" s="94"/>
      <c r="AD802" s="94"/>
      <c r="AE802" s="94"/>
    </row>
    <row r="803" spans="1:31">
      <c r="A803" s="94"/>
      <c r="B803" s="94"/>
      <c r="F803" s="94"/>
      <c r="X803" s="94"/>
      <c r="Y803" s="94"/>
      <c r="Z803" s="94"/>
      <c r="AA803" s="94"/>
      <c r="AB803" s="94"/>
      <c r="AC803" s="94"/>
      <c r="AD803" s="94"/>
      <c r="AE803" s="94"/>
    </row>
    <row r="804" spans="1:31">
      <c r="A804" s="94"/>
      <c r="B804" s="94"/>
      <c r="F804" s="94"/>
      <c r="X804" s="94"/>
      <c r="Y804" s="94"/>
      <c r="Z804" s="94"/>
      <c r="AA804" s="94"/>
      <c r="AB804" s="94"/>
      <c r="AC804" s="94"/>
      <c r="AD804" s="94"/>
      <c r="AE804" s="94"/>
    </row>
    <row r="805" spans="1:31">
      <c r="A805" s="94"/>
      <c r="B805" s="94"/>
      <c r="F805" s="94"/>
      <c r="X805" s="94"/>
      <c r="Y805" s="94"/>
      <c r="Z805" s="94"/>
      <c r="AA805" s="94"/>
      <c r="AB805" s="94"/>
      <c r="AC805" s="94"/>
      <c r="AD805" s="94"/>
      <c r="AE805" s="94"/>
    </row>
    <row r="806" spans="1:31">
      <c r="A806" s="94"/>
      <c r="B806" s="94"/>
      <c r="F806" s="94"/>
      <c r="X806" s="94"/>
      <c r="Y806" s="94"/>
      <c r="Z806" s="94"/>
      <c r="AA806" s="94"/>
      <c r="AB806" s="94"/>
      <c r="AC806" s="94"/>
      <c r="AD806" s="94"/>
      <c r="AE806" s="94"/>
    </row>
    <row r="807" spans="1:31">
      <c r="A807" s="94"/>
      <c r="B807" s="94"/>
      <c r="F807" s="94"/>
      <c r="X807" s="94"/>
      <c r="Y807" s="94"/>
      <c r="Z807" s="94"/>
      <c r="AA807" s="94"/>
      <c r="AB807" s="94"/>
      <c r="AC807" s="94"/>
      <c r="AD807" s="94"/>
      <c r="AE807" s="94"/>
    </row>
    <row r="808" spans="1:31">
      <c r="A808" s="94"/>
      <c r="B808" s="94"/>
      <c r="F808" s="94"/>
      <c r="X808" s="94"/>
      <c r="Y808" s="94"/>
      <c r="Z808" s="94"/>
      <c r="AA808" s="94"/>
      <c r="AB808" s="94"/>
      <c r="AC808" s="94"/>
      <c r="AD808" s="94"/>
      <c r="AE808" s="94"/>
    </row>
    <row r="809" spans="1:31">
      <c r="A809" s="94"/>
      <c r="B809" s="94"/>
      <c r="F809" s="94"/>
      <c r="X809" s="94"/>
      <c r="Y809" s="94"/>
      <c r="Z809" s="94"/>
      <c r="AA809" s="94"/>
      <c r="AB809" s="94"/>
      <c r="AC809" s="94"/>
      <c r="AD809" s="94"/>
      <c r="AE809" s="94"/>
    </row>
    <row r="810" spans="1:31">
      <c r="A810" s="94"/>
      <c r="B810" s="94"/>
      <c r="F810" s="94"/>
      <c r="X810" s="94"/>
      <c r="Y810" s="94"/>
      <c r="Z810" s="94"/>
      <c r="AA810" s="94"/>
      <c r="AB810" s="94"/>
      <c r="AC810" s="94"/>
      <c r="AD810" s="94"/>
      <c r="AE810" s="94"/>
    </row>
    <row r="811" spans="1:31">
      <c r="A811" s="94"/>
      <c r="B811" s="94"/>
      <c r="F811" s="94"/>
      <c r="X811" s="94"/>
      <c r="Y811" s="94"/>
      <c r="Z811" s="94"/>
      <c r="AA811" s="94"/>
      <c r="AB811" s="94"/>
      <c r="AC811" s="94"/>
      <c r="AD811" s="94"/>
      <c r="AE811" s="94"/>
    </row>
    <row r="812" spans="1:31">
      <c r="A812" s="94"/>
      <c r="B812" s="94"/>
      <c r="F812" s="94"/>
      <c r="X812" s="94"/>
      <c r="Y812" s="94"/>
      <c r="Z812" s="94"/>
      <c r="AA812" s="94"/>
      <c r="AB812" s="94"/>
      <c r="AC812" s="94"/>
      <c r="AD812" s="94"/>
      <c r="AE812" s="94"/>
    </row>
    <row r="813" spans="1:31">
      <c r="A813" s="94"/>
      <c r="B813" s="94"/>
      <c r="F813" s="94"/>
      <c r="X813" s="94"/>
      <c r="Y813" s="94"/>
      <c r="Z813" s="94"/>
      <c r="AA813" s="94"/>
      <c r="AB813" s="94"/>
      <c r="AC813" s="94"/>
      <c r="AD813" s="94"/>
      <c r="AE813" s="94"/>
    </row>
    <row r="814" spans="1:31">
      <c r="A814" s="94"/>
      <c r="B814" s="94"/>
      <c r="F814" s="94"/>
      <c r="X814" s="94"/>
      <c r="Y814" s="94"/>
      <c r="Z814" s="94"/>
      <c r="AA814" s="94"/>
      <c r="AB814" s="94"/>
      <c r="AC814" s="94"/>
      <c r="AD814" s="94"/>
      <c r="AE814" s="94"/>
    </row>
    <row r="815" spans="1:31">
      <c r="A815" s="94"/>
      <c r="B815" s="94"/>
      <c r="F815" s="94"/>
      <c r="X815" s="94"/>
      <c r="Y815" s="94"/>
      <c r="Z815" s="94"/>
      <c r="AA815" s="94"/>
      <c r="AB815" s="94"/>
      <c r="AC815" s="94"/>
      <c r="AD815" s="94"/>
      <c r="AE815" s="94"/>
    </row>
    <row r="816" spans="1:31">
      <c r="A816" s="94"/>
      <c r="B816" s="94"/>
      <c r="F816" s="94"/>
      <c r="X816" s="94"/>
      <c r="Y816" s="94"/>
      <c r="Z816" s="94"/>
      <c r="AA816" s="94"/>
      <c r="AB816" s="94"/>
      <c r="AC816" s="94"/>
      <c r="AD816" s="94"/>
      <c r="AE816" s="94"/>
    </row>
    <row r="817" spans="1:31">
      <c r="A817" s="94"/>
      <c r="B817" s="94"/>
      <c r="F817" s="94"/>
      <c r="G817" s="94"/>
      <c r="H817" s="94"/>
      <c r="I817" s="94"/>
      <c r="J817" s="94"/>
      <c r="K817" s="94"/>
      <c r="L817" s="94"/>
      <c r="M817" s="94"/>
      <c r="N817" s="94"/>
      <c r="O817" s="94"/>
      <c r="X817" s="94"/>
      <c r="Y817" s="94"/>
      <c r="Z817" s="94"/>
      <c r="AA817" s="94"/>
      <c r="AB817" s="94"/>
      <c r="AC817" s="94"/>
      <c r="AD817" s="94"/>
      <c r="AE817" s="94"/>
    </row>
    <row r="818" spans="1:31">
      <c r="A818" s="94"/>
      <c r="B818" s="94"/>
      <c r="F818" s="94"/>
      <c r="G818" s="94"/>
      <c r="H818" s="94"/>
      <c r="I818" s="94"/>
      <c r="J818" s="94"/>
      <c r="K818" s="94"/>
      <c r="L818" s="94"/>
      <c r="M818" s="94"/>
      <c r="N818" s="94"/>
      <c r="O818" s="94"/>
      <c r="X818" s="94"/>
      <c r="Y818" s="94"/>
      <c r="Z818" s="94"/>
      <c r="AA818" s="94"/>
      <c r="AB818" s="94"/>
      <c r="AC818" s="94"/>
      <c r="AD818" s="94"/>
      <c r="AE818" s="94"/>
    </row>
    <row r="819" spans="1:31">
      <c r="A819" s="94"/>
      <c r="B819" s="94"/>
      <c r="F819" s="94"/>
      <c r="G819" s="94"/>
      <c r="H819" s="94"/>
      <c r="I819" s="94"/>
      <c r="J819" s="94"/>
      <c r="K819" s="94"/>
      <c r="L819" s="94"/>
      <c r="M819" s="94"/>
      <c r="N819" s="94"/>
      <c r="O819" s="94"/>
      <c r="X819" s="94"/>
      <c r="Y819" s="94"/>
      <c r="Z819" s="94"/>
      <c r="AA819" s="94"/>
      <c r="AB819" s="94"/>
      <c r="AC819" s="94"/>
      <c r="AD819" s="94"/>
      <c r="AE819" s="94"/>
    </row>
    <row r="820" spans="1:31">
      <c r="A820" s="94"/>
      <c r="B820" s="94"/>
      <c r="F820" s="94"/>
      <c r="G820" s="94"/>
      <c r="H820" s="94"/>
      <c r="I820" s="94"/>
      <c r="J820" s="94"/>
      <c r="K820" s="94"/>
      <c r="L820" s="94"/>
      <c r="M820" s="94"/>
      <c r="N820" s="94"/>
      <c r="O820" s="94"/>
      <c r="X820" s="94"/>
      <c r="Y820" s="94"/>
      <c r="Z820" s="94"/>
      <c r="AA820" s="94"/>
      <c r="AB820" s="94"/>
      <c r="AC820" s="94"/>
      <c r="AD820" s="94"/>
      <c r="AE820" s="94"/>
    </row>
    <row r="821" spans="1:31">
      <c r="A821" s="94"/>
      <c r="B821" s="94"/>
      <c r="F821" s="94"/>
      <c r="G821" s="94"/>
      <c r="H821" s="94"/>
      <c r="I821" s="94"/>
      <c r="J821" s="94"/>
      <c r="K821" s="94"/>
      <c r="L821" s="94"/>
      <c r="M821" s="94"/>
      <c r="N821" s="94"/>
      <c r="O821" s="94"/>
      <c r="X821" s="94"/>
      <c r="Y821" s="94"/>
      <c r="Z821" s="94"/>
      <c r="AA821" s="94"/>
      <c r="AB821" s="94"/>
      <c r="AC821" s="94"/>
      <c r="AD821" s="94"/>
      <c r="AE821" s="94"/>
    </row>
    <row r="822" spans="1:31">
      <c r="A822" s="94"/>
      <c r="B822" s="94"/>
      <c r="F822" s="94"/>
      <c r="G822" s="94"/>
      <c r="H822" s="94"/>
      <c r="I822" s="94"/>
      <c r="J822" s="94"/>
      <c r="K822" s="94"/>
      <c r="L822" s="94"/>
      <c r="M822" s="94"/>
      <c r="N822" s="94"/>
      <c r="O822" s="94"/>
      <c r="X822" s="94"/>
      <c r="Y822" s="94"/>
      <c r="Z822" s="94"/>
      <c r="AA822" s="94"/>
      <c r="AB822" s="94"/>
      <c r="AC822" s="94"/>
      <c r="AD822" s="94"/>
      <c r="AE822" s="94"/>
    </row>
    <row r="823" spans="1:31">
      <c r="A823" s="94"/>
      <c r="B823" s="94"/>
      <c r="F823" s="94"/>
      <c r="G823" s="94"/>
      <c r="H823" s="94"/>
      <c r="I823" s="94"/>
      <c r="J823" s="94"/>
      <c r="K823" s="94"/>
      <c r="L823" s="94"/>
      <c r="M823" s="94"/>
      <c r="N823" s="94"/>
      <c r="O823" s="94"/>
      <c r="X823" s="94"/>
      <c r="Y823" s="94"/>
      <c r="Z823" s="94"/>
      <c r="AA823" s="94"/>
      <c r="AB823" s="94"/>
      <c r="AC823" s="94"/>
      <c r="AD823" s="94"/>
      <c r="AE823" s="94"/>
    </row>
    <row r="824" spans="1:31">
      <c r="A824" s="94"/>
      <c r="B824" s="94"/>
      <c r="F824" s="94"/>
      <c r="G824" s="94"/>
      <c r="H824" s="94"/>
      <c r="I824" s="94"/>
      <c r="J824" s="94"/>
      <c r="K824" s="94"/>
      <c r="L824" s="94"/>
      <c r="M824" s="94"/>
      <c r="N824" s="94"/>
      <c r="O824" s="94"/>
      <c r="X824" s="94"/>
      <c r="Y824" s="94"/>
      <c r="Z824" s="94"/>
      <c r="AA824" s="94"/>
      <c r="AB824" s="94"/>
      <c r="AC824" s="94"/>
      <c r="AD824" s="94"/>
      <c r="AE824" s="94"/>
    </row>
    <row r="825" spans="1:31">
      <c r="A825" s="94"/>
      <c r="B825" s="94"/>
      <c r="F825" s="94"/>
      <c r="G825" s="94"/>
      <c r="H825" s="94"/>
      <c r="I825" s="94"/>
      <c r="J825" s="94"/>
      <c r="K825" s="94"/>
      <c r="L825" s="94"/>
      <c r="M825" s="94"/>
      <c r="N825" s="94"/>
      <c r="O825" s="94"/>
      <c r="X825" s="94"/>
      <c r="Y825" s="94"/>
      <c r="Z825" s="94"/>
      <c r="AA825" s="94"/>
      <c r="AB825" s="94"/>
      <c r="AC825" s="94"/>
      <c r="AD825" s="94"/>
      <c r="AE825" s="94"/>
    </row>
    <row r="826" spans="1:31">
      <c r="A826" s="94"/>
      <c r="B826" s="94"/>
      <c r="F826" s="94"/>
      <c r="G826" s="94"/>
      <c r="H826" s="94"/>
      <c r="I826" s="94"/>
      <c r="J826" s="94"/>
      <c r="K826" s="94"/>
      <c r="L826" s="94"/>
      <c r="M826" s="94"/>
      <c r="N826" s="94"/>
      <c r="O826" s="94"/>
      <c r="X826" s="94"/>
      <c r="Y826" s="94"/>
      <c r="Z826" s="94"/>
      <c r="AA826" s="94"/>
      <c r="AB826" s="94"/>
      <c r="AC826" s="94"/>
      <c r="AD826" s="94"/>
      <c r="AE826" s="94"/>
    </row>
    <row r="827" spans="1:31">
      <c r="A827" s="94"/>
      <c r="B827" s="94"/>
      <c r="F827" s="94"/>
      <c r="G827" s="94"/>
      <c r="H827" s="94"/>
      <c r="I827" s="94"/>
      <c r="J827" s="94"/>
      <c r="K827" s="94"/>
      <c r="L827" s="94"/>
      <c r="M827" s="94"/>
      <c r="N827" s="94"/>
      <c r="O827" s="94"/>
      <c r="X827" s="94"/>
      <c r="Y827" s="94"/>
      <c r="Z827" s="94"/>
      <c r="AA827" s="94"/>
      <c r="AB827" s="94"/>
      <c r="AC827" s="94"/>
      <c r="AD827" s="94"/>
      <c r="AE827" s="94"/>
    </row>
    <row r="828" spans="1:31">
      <c r="A828" s="94"/>
      <c r="B828" s="94"/>
      <c r="F828" s="94"/>
      <c r="G828" s="94"/>
      <c r="H828" s="94"/>
      <c r="I828" s="94"/>
      <c r="J828" s="94"/>
      <c r="K828" s="94"/>
      <c r="L828" s="94"/>
      <c r="M828" s="94"/>
      <c r="N828" s="94"/>
      <c r="O828" s="94"/>
      <c r="X828" s="94"/>
      <c r="Y828" s="94"/>
      <c r="Z828" s="94"/>
      <c r="AA828" s="94"/>
      <c r="AB828" s="94"/>
      <c r="AC828" s="94"/>
      <c r="AD828" s="94"/>
      <c r="AE828" s="94"/>
    </row>
    <row r="829" spans="1:31">
      <c r="A829" s="94"/>
      <c r="B829" s="94"/>
      <c r="F829" s="94"/>
      <c r="G829" s="94"/>
      <c r="H829" s="94"/>
      <c r="I829" s="94"/>
      <c r="J829" s="94"/>
      <c r="K829" s="94"/>
      <c r="L829" s="94"/>
      <c r="M829" s="94"/>
      <c r="N829" s="94"/>
      <c r="O829" s="94"/>
      <c r="X829" s="94"/>
      <c r="Y829" s="94"/>
      <c r="Z829" s="94"/>
      <c r="AA829" s="94"/>
      <c r="AB829" s="94"/>
      <c r="AC829" s="94"/>
      <c r="AD829" s="94"/>
      <c r="AE829" s="94"/>
    </row>
    <row r="830" spans="1:31">
      <c r="A830" s="94"/>
      <c r="B830" s="94"/>
      <c r="F830" s="94"/>
      <c r="G830" s="94"/>
      <c r="H830" s="94"/>
      <c r="I830" s="94"/>
      <c r="J830" s="94"/>
      <c r="K830" s="94"/>
      <c r="L830" s="94"/>
      <c r="M830" s="94"/>
      <c r="N830" s="94"/>
      <c r="O830" s="94"/>
      <c r="X830" s="94"/>
      <c r="Y830" s="94"/>
      <c r="Z830" s="94"/>
      <c r="AA830" s="94"/>
      <c r="AB830" s="94"/>
      <c r="AC830" s="94"/>
      <c r="AD830" s="94"/>
      <c r="AE830" s="94"/>
    </row>
    <row r="831" spans="1:31">
      <c r="A831" s="94"/>
      <c r="B831" s="94"/>
      <c r="F831" s="94"/>
      <c r="G831" s="94"/>
      <c r="H831" s="94"/>
      <c r="I831" s="94"/>
      <c r="J831" s="94"/>
      <c r="K831" s="94"/>
      <c r="L831" s="94"/>
      <c r="M831" s="94"/>
      <c r="N831" s="94"/>
      <c r="O831" s="94"/>
      <c r="X831" s="94"/>
      <c r="Y831" s="94"/>
      <c r="Z831" s="94"/>
      <c r="AA831" s="94"/>
      <c r="AB831" s="94"/>
      <c r="AC831" s="94"/>
      <c r="AD831" s="94"/>
      <c r="AE831" s="94"/>
    </row>
    <row r="832" spans="1:31">
      <c r="A832" s="94"/>
      <c r="B832" s="94"/>
      <c r="F832" s="94"/>
      <c r="G832" s="94"/>
      <c r="H832" s="94"/>
      <c r="I832" s="94"/>
      <c r="J832" s="94"/>
      <c r="K832" s="94"/>
      <c r="L832" s="94"/>
      <c r="M832" s="94"/>
      <c r="N832" s="94"/>
      <c r="O832" s="94"/>
      <c r="X832" s="94"/>
      <c r="Y832" s="94"/>
      <c r="Z832" s="94"/>
      <c r="AA832" s="94"/>
      <c r="AB832" s="94"/>
      <c r="AC832" s="94"/>
      <c r="AD832" s="94"/>
      <c r="AE832" s="94"/>
    </row>
    <row r="833" spans="1:31">
      <c r="A833" s="94"/>
      <c r="B833" s="94"/>
      <c r="F833" s="94"/>
      <c r="G833" s="94"/>
      <c r="H833" s="94"/>
      <c r="I833" s="94"/>
      <c r="J833" s="94"/>
      <c r="K833" s="94"/>
      <c r="L833" s="94"/>
      <c r="M833" s="94"/>
      <c r="N833" s="94"/>
      <c r="O833" s="94"/>
      <c r="X833" s="94"/>
      <c r="Y833" s="94"/>
      <c r="Z833" s="94"/>
      <c r="AA833" s="94"/>
      <c r="AB833" s="94"/>
      <c r="AC833" s="94"/>
      <c r="AD833" s="94"/>
      <c r="AE833" s="94"/>
    </row>
    <row r="834" spans="1:31">
      <c r="A834" s="94"/>
      <c r="B834" s="94"/>
      <c r="F834" s="94"/>
      <c r="G834" s="94"/>
      <c r="H834" s="94"/>
      <c r="I834" s="94"/>
      <c r="J834" s="94"/>
      <c r="K834" s="94"/>
      <c r="L834" s="94"/>
      <c r="M834" s="94"/>
      <c r="N834" s="94"/>
      <c r="O834" s="94"/>
      <c r="X834" s="94"/>
      <c r="Y834" s="94"/>
      <c r="Z834" s="94"/>
      <c r="AA834" s="94"/>
      <c r="AB834" s="94"/>
      <c r="AC834" s="94"/>
      <c r="AD834" s="94"/>
      <c r="AE834" s="94"/>
    </row>
    <row r="835" spans="1:31">
      <c r="A835" s="94"/>
      <c r="B835" s="94"/>
      <c r="F835" s="94"/>
      <c r="G835" s="94"/>
      <c r="H835" s="94"/>
      <c r="I835" s="94"/>
      <c r="J835" s="94"/>
      <c r="K835" s="94"/>
      <c r="L835" s="94"/>
      <c r="M835" s="94"/>
      <c r="N835" s="94"/>
      <c r="O835" s="94"/>
      <c r="X835" s="94"/>
      <c r="Y835" s="94"/>
      <c r="Z835" s="94"/>
      <c r="AA835" s="94"/>
      <c r="AB835" s="94"/>
      <c r="AC835" s="94"/>
      <c r="AD835" s="94"/>
      <c r="AE835" s="94"/>
    </row>
    <row r="836" spans="1:31">
      <c r="A836" s="94"/>
      <c r="B836" s="94"/>
      <c r="F836" s="94"/>
      <c r="G836" s="94"/>
      <c r="H836" s="94"/>
      <c r="I836" s="94"/>
      <c r="J836" s="94"/>
      <c r="K836" s="94"/>
      <c r="L836" s="94"/>
      <c r="M836" s="94"/>
      <c r="N836" s="94"/>
      <c r="O836" s="94"/>
      <c r="X836" s="94"/>
      <c r="Y836" s="94"/>
      <c r="Z836" s="94"/>
      <c r="AA836" s="94"/>
      <c r="AB836" s="94"/>
      <c r="AC836" s="94"/>
      <c r="AD836" s="94"/>
      <c r="AE836" s="94"/>
    </row>
    <row r="837" spans="1:31">
      <c r="A837" s="94"/>
      <c r="B837" s="94"/>
      <c r="F837" s="94"/>
      <c r="G837" s="94"/>
      <c r="H837" s="94"/>
      <c r="I837" s="94"/>
      <c r="J837" s="94"/>
      <c r="K837" s="94"/>
      <c r="L837" s="94"/>
      <c r="M837" s="94"/>
      <c r="N837" s="94"/>
      <c r="O837" s="94"/>
      <c r="X837" s="94"/>
      <c r="Y837" s="94"/>
      <c r="Z837" s="94"/>
      <c r="AA837" s="94"/>
      <c r="AB837" s="94"/>
      <c r="AC837" s="94"/>
      <c r="AD837" s="94"/>
      <c r="AE837" s="94"/>
    </row>
    <row r="838" spans="1:31">
      <c r="A838" s="94"/>
      <c r="B838" s="94"/>
      <c r="F838" s="94"/>
      <c r="G838" s="94"/>
      <c r="H838" s="94"/>
      <c r="I838" s="94"/>
      <c r="J838" s="94"/>
      <c r="K838" s="94"/>
      <c r="L838" s="94"/>
      <c r="M838" s="94"/>
      <c r="N838" s="94"/>
      <c r="O838" s="94"/>
      <c r="X838" s="94"/>
      <c r="Y838" s="94"/>
      <c r="Z838" s="94"/>
      <c r="AA838" s="94"/>
      <c r="AB838" s="94"/>
      <c r="AC838" s="94"/>
      <c r="AD838" s="94"/>
      <c r="AE838" s="94"/>
    </row>
    <row r="839" spans="1:31">
      <c r="A839" s="94"/>
      <c r="B839" s="94"/>
      <c r="F839" s="94"/>
      <c r="G839" s="94"/>
      <c r="H839" s="94"/>
      <c r="I839" s="94"/>
      <c r="J839" s="94"/>
      <c r="K839" s="94"/>
      <c r="L839" s="94"/>
      <c r="M839" s="94"/>
      <c r="N839" s="94"/>
      <c r="O839" s="94"/>
      <c r="X839" s="94"/>
      <c r="Y839" s="94"/>
      <c r="Z839" s="94"/>
      <c r="AA839" s="94"/>
      <c r="AB839" s="94"/>
      <c r="AC839" s="94"/>
      <c r="AD839" s="94"/>
      <c r="AE839" s="94"/>
    </row>
    <row r="840" spans="1:31">
      <c r="A840" s="94"/>
      <c r="B840" s="94"/>
      <c r="F840" s="94"/>
      <c r="G840" s="94"/>
      <c r="H840" s="94"/>
      <c r="I840" s="94"/>
      <c r="J840" s="94"/>
      <c r="K840" s="94"/>
      <c r="L840" s="94"/>
      <c r="M840" s="94"/>
      <c r="N840" s="94"/>
      <c r="O840" s="94"/>
      <c r="X840" s="94"/>
      <c r="Y840" s="94"/>
      <c r="Z840" s="94"/>
      <c r="AA840" s="94"/>
      <c r="AB840" s="94"/>
      <c r="AC840" s="94"/>
      <c r="AD840" s="94"/>
      <c r="AE840" s="94"/>
    </row>
    <row r="841" spans="1:31">
      <c r="A841" s="94"/>
      <c r="B841" s="94"/>
      <c r="F841" s="94"/>
      <c r="G841" s="94"/>
      <c r="H841" s="94"/>
      <c r="I841" s="94"/>
      <c r="J841" s="94"/>
      <c r="K841" s="94"/>
      <c r="L841" s="94"/>
      <c r="M841" s="94"/>
      <c r="N841" s="94"/>
      <c r="O841" s="94"/>
      <c r="X841" s="94"/>
      <c r="Y841" s="94"/>
      <c r="Z841" s="94"/>
      <c r="AA841" s="94"/>
      <c r="AB841" s="94"/>
      <c r="AC841" s="94"/>
      <c r="AD841" s="94"/>
      <c r="AE841" s="94"/>
    </row>
    <row r="842" spans="1:31">
      <c r="A842" s="94"/>
      <c r="B842" s="94"/>
      <c r="F842" s="94"/>
      <c r="G842" s="94"/>
      <c r="H842" s="94"/>
      <c r="I842" s="94"/>
      <c r="J842" s="94"/>
      <c r="K842" s="94"/>
      <c r="L842" s="94"/>
      <c r="M842" s="94"/>
      <c r="N842" s="94"/>
      <c r="O842" s="94"/>
      <c r="X842" s="94"/>
      <c r="Y842" s="94"/>
      <c r="Z842" s="94"/>
      <c r="AA842" s="94"/>
      <c r="AB842" s="94"/>
      <c r="AC842" s="94"/>
      <c r="AD842" s="94"/>
      <c r="AE842" s="94"/>
    </row>
    <row r="843" spans="1:31">
      <c r="A843" s="94"/>
      <c r="B843" s="94"/>
      <c r="F843" s="94"/>
      <c r="G843" s="94"/>
      <c r="H843" s="94"/>
      <c r="I843" s="94"/>
      <c r="J843" s="94"/>
      <c r="K843" s="94"/>
      <c r="L843" s="94"/>
      <c r="M843" s="94"/>
      <c r="N843" s="94"/>
      <c r="O843" s="94"/>
      <c r="X843" s="94"/>
      <c r="Y843" s="94"/>
      <c r="Z843" s="94"/>
      <c r="AA843" s="94"/>
      <c r="AB843" s="94"/>
      <c r="AC843" s="94"/>
      <c r="AD843" s="94"/>
      <c r="AE843" s="94"/>
    </row>
    <row r="844" spans="1:31">
      <c r="A844" s="94"/>
      <c r="B844" s="94"/>
      <c r="F844" s="94"/>
      <c r="G844" s="94"/>
      <c r="H844" s="94"/>
      <c r="I844" s="94"/>
      <c r="J844" s="94"/>
      <c r="K844" s="94"/>
      <c r="L844" s="94"/>
      <c r="M844" s="94"/>
      <c r="N844" s="94"/>
      <c r="O844" s="94"/>
      <c r="X844" s="94"/>
      <c r="Y844" s="94"/>
      <c r="Z844" s="94"/>
      <c r="AA844" s="94"/>
      <c r="AB844" s="94"/>
      <c r="AC844" s="94"/>
      <c r="AD844" s="94"/>
      <c r="AE844" s="94"/>
    </row>
    <row r="845" spans="1:31">
      <c r="A845" s="94"/>
      <c r="B845" s="94"/>
      <c r="F845" s="94"/>
      <c r="G845" s="94"/>
      <c r="H845" s="94"/>
      <c r="I845" s="94"/>
      <c r="J845" s="94"/>
      <c r="K845" s="94"/>
      <c r="L845" s="94"/>
      <c r="M845" s="94"/>
      <c r="N845" s="94"/>
      <c r="O845" s="94"/>
      <c r="X845" s="94"/>
      <c r="Y845" s="94"/>
      <c r="Z845" s="94"/>
      <c r="AA845" s="94"/>
      <c r="AB845" s="94"/>
      <c r="AC845" s="94"/>
      <c r="AD845" s="94"/>
      <c r="AE845" s="94"/>
    </row>
    <row r="846" spans="1:31">
      <c r="A846" s="94"/>
      <c r="B846" s="94"/>
      <c r="F846" s="94"/>
      <c r="G846" s="94"/>
      <c r="H846" s="94"/>
      <c r="I846" s="94"/>
      <c r="J846" s="94"/>
      <c r="K846" s="94"/>
      <c r="L846" s="94"/>
      <c r="M846" s="94"/>
      <c r="N846" s="94"/>
      <c r="O846" s="94"/>
      <c r="X846" s="94"/>
      <c r="Y846" s="94"/>
      <c r="Z846" s="94"/>
      <c r="AA846" s="94"/>
      <c r="AB846" s="94"/>
      <c r="AC846" s="94"/>
      <c r="AD846" s="94"/>
      <c r="AE846" s="94"/>
    </row>
    <row r="847" spans="1:31">
      <c r="A847" s="94"/>
      <c r="B847" s="94"/>
      <c r="F847" s="94"/>
      <c r="G847" s="94"/>
      <c r="H847" s="94"/>
      <c r="I847" s="94"/>
      <c r="J847" s="94"/>
      <c r="K847" s="94"/>
      <c r="L847" s="94"/>
      <c r="M847" s="94"/>
      <c r="N847" s="94"/>
      <c r="O847" s="94"/>
      <c r="X847" s="94"/>
      <c r="Y847" s="94"/>
      <c r="Z847" s="94"/>
      <c r="AA847" s="94"/>
      <c r="AB847" s="94"/>
      <c r="AC847" s="94"/>
      <c r="AD847" s="94"/>
      <c r="AE847" s="94"/>
    </row>
    <row r="848" spans="1:31">
      <c r="A848" s="94"/>
      <c r="B848" s="94"/>
      <c r="F848" s="94"/>
      <c r="G848" s="94"/>
      <c r="H848" s="94"/>
      <c r="I848" s="94"/>
      <c r="J848" s="94"/>
      <c r="K848" s="94"/>
      <c r="L848" s="94"/>
      <c r="M848" s="94"/>
      <c r="N848" s="94"/>
      <c r="O848" s="94"/>
      <c r="X848" s="94"/>
      <c r="Y848" s="94"/>
      <c r="Z848" s="94"/>
      <c r="AA848" s="94"/>
      <c r="AB848" s="94"/>
      <c r="AC848" s="94"/>
      <c r="AD848" s="94"/>
      <c r="AE848" s="94"/>
    </row>
    <row r="849" spans="1:31">
      <c r="A849" s="94"/>
      <c r="B849" s="94"/>
      <c r="F849" s="94"/>
      <c r="G849" s="94"/>
      <c r="H849" s="94"/>
      <c r="I849" s="94"/>
      <c r="J849" s="94"/>
      <c r="K849" s="94"/>
      <c r="L849" s="94"/>
      <c r="M849" s="94"/>
      <c r="N849" s="94"/>
      <c r="O849" s="94"/>
      <c r="X849" s="94"/>
      <c r="Y849" s="94"/>
      <c r="Z849" s="94"/>
      <c r="AA849" s="94"/>
      <c r="AB849" s="94"/>
      <c r="AC849" s="94"/>
      <c r="AD849" s="94"/>
      <c r="AE849" s="94"/>
    </row>
    <row r="850" spans="1:31">
      <c r="A850" s="94"/>
      <c r="B850" s="94"/>
      <c r="F850" s="94"/>
      <c r="G850" s="94"/>
      <c r="H850" s="94"/>
      <c r="I850" s="94"/>
      <c r="J850" s="94"/>
      <c r="K850" s="94"/>
      <c r="L850" s="94"/>
      <c r="M850" s="94"/>
      <c r="N850" s="94"/>
      <c r="O850" s="94"/>
      <c r="X850" s="94"/>
      <c r="Y850" s="94"/>
      <c r="Z850" s="94"/>
      <c r="AA850" s="94"/>
      <c r="AB850" s="94"/>
      <c r="AC850" s="94"/>
      <c r="AD850" s="94"/>
      <c r="AE850" s="94"/>
    </row>
    <row r="851" spans="1:31">
      <c r="A851" s="94"/>
      <c r="B851" s="94"/>
      <c r="F851" s="94"/>
      <c r="G851" s="94"/>
      <c r="H851" s="94"/>
      <c r="I851" s="94"/>
      <c r="J851" s="94"/>
      <c r="K851" s="94"/>
      <c r="L851" s="94"/>
      <c r="M851" s="94"/>
      <c r="N851" s="94"/>
      <c r="O851" s="94"/>
      <c r="X851" s="94"/>
      <c r="Y851" s="94"/>
      <c r="Z851" s="94"/>
      <c r="AA851" s="94"/>
      <c r="AB851" s="94"/>
      <c r="AC851" s="94"/>
      <c r="AD851" s="94"/>
      <c r="AE851" s="94"/>
    </row>
    <row r="852" spans="1:31">
      <c r="A852" s="94"/>
      <c r="B852" s="94"/>
      <c r="F852" s="94"/>
      <c r="G852" s="94"/>
      <c r="H852" s="94"/>
      <c r="I852" s="94"/>
      <c r="J852" s="94"/>
      <c r="K852" s="94"/>
      <c r="L852" s="94"/>
      <c r="M852" s="94"/>
      <c r="N852" s="94"/>
      <c r="O852" s="94"/>
      <c r="X852" s="94"/>
      <c r="Y852" s="94"/>
      <c r="Z852" s="94"/>
      <c r="AA852" s="94"/>
      <c r="AB852" s="94"/>
      <c r="AC852" s="94"/>
      <c r="AD852" s="94"/>
      <c r="AE852" s="94"/>
    </row>
    <row r="853" spans="1:31">
      <c r="A853" s="94"/>
      <c r="B853" s="94"/>
      <c r="F853" s="94"/>
      <c r="G853" s="94"/>
      <c r="H853" s="94"/>
      <c r="I853" s="94"/>
      <c r="J853" s="94"/>
      <c r="K853" s="94"/>
      <c r="L853" s="94"/>
      <c r="M853" s="94"/>
      <c r="N853" s="94"/>
      <c r="O853" s="94"/>
      <c r="X853" s="94"/>
      <c r="Y853" s="94"/>
      <c r="Z853" s="94"/>
      <c r="AA853" s="94"/>
      <c r="AB853" s="94"/>
      <c r="AC853" s="94"/>
      <c r="AD853" s="94"/>
      <c r="AE853" s="94"/>
    </row>
    <row r="854" spans="1:31">
      <c r="A854" s="94"/>
      <c r="B854" s="94"/>
      <c r="F854" s="94"/>
      <c r="G854" s="94"/>
      <c r="H854" s="94"/>
      <c r="I854" s="94"/>
      <c r="J854" s="94"/>
      <c r="K854" s="94"/>
      <c r="L854" s="94"/>
      <c r="M854" s="94"/>
      <c r="N854" s="94"/>
      <c r="O854" s="94"/>
      <c r="X854" s="94"/>
      <c r="Y854" s="94"/>
      <c r="Z854" s="94"/>
      <c r="AA854" s="94"/>
      <c r="AB854" s="94"/>
      <c r="AC854" s="94"/>
      <c r="AD854" s="94"/>
      <c r="AE854" s="94"/>
    </row>
    <row r="855" spans="1:31">
      <c r="A855" s="94"/>
      <c r="B855" s="94"/>
      <c r="F855" s="94"/>
      <c r="G855" s="94"/>
      <c r="H855" s="94"/>
      <c r="I855" s="94"/>
      <c r="J855" s="94"/>
      <c r="K855" s="94"/>
      <c r="L855" s="94"/>
      <c r="M855" s="94"/>
      <c r="N855" s="94"/>
      <c r="O855" s="94"/>
      <c r="X855" s="94"/>
      <c r="Y855" s="94"/>
      <c r="Z855" s="94"/>
      <c r="AA855" s="94"/>
      <c r="AB855" s="94"/>
      <c r="AC855" s="94"/>
      <c r="AD855" s="94"/>
      <c r="AE855" s="94"/>
    </row>
    <row r="856" spans="1:31">
      <c r="A856" s="94"/>
      <c r="B856" s="94"/>
      <c r="F856" s="94"/>
      <c r="G856" s="94"/>
      <c r="H856" s="94"/>
      <c r="I856" s="94"/>
      <c r="J856" s="94"/>
      <c r="K856" s="94"/>
      <c r="L856" s="94"/>
      <c r="M856" s="94"/>
      <c r="N856" s="94"/>
      <c r="O856" s="94"/>
      <c r="X856" s="94"/>
      <c r="Y856" s="94"/>
      <c r="Z856" s="94"/>
      <c r="AA856" s="94"/>
      <c r="AB856" s="94"/>
      <c r="AC856" s="94"/>
      <c r="AD856" s="94"/>
      <c r="AE856" s="94"/>
    </row>
    <row r="857" spans="1:31">
      <c r="A857" s="94"/>
      <c r="B857" s="94"/>
      <c r="F857" s="94"/>
      <c r="G857" s="94"/>
      <c r="H857" s="94"/>
      <c r="I857" s="94"/>
      <c r="J857" s="94"/>
      <c r="K857" s="94"/>
      <c r="L857" s="94"/>
      <c r="M857" s="94"/>
      <c r="N857" s="94"/>
      <c r="O857" s="94"/>
      <c r="X857" s="94"/>
      <c r="Y857" s="94"/>
      <c r="Z857" s="94"/>
      <c r="AA857" s="94"/>
      <c r="AB857" s="94"/>
      <c r="AC857" s="94"/>
      <c r="AD857" s="94"/>
      <c r="AE857" s="94"/>
    </row>
    <row r="858" spans="1:31">
      <c r="A858" s="94"/>
      <c r="B858" s="94"/>
      <c r="F858" s="94"/>
      <c r="G858" s="94"/>
      <c r="H858" s="94"/>
      <c r="I858" s="94"/>
      <c r="J858" s="94"/>
      <c r="K858" s="94"/>
      <c r="L858" s="94"/>
      <c r="M858" s="94"/>
      <c r="N858" s="94"/>
      <c r="O858" s="94"/>
      <c r="X858" s="94"/>
      <c r="Y858" s="94"/>
      <c r="Z858" s="94"/>
      <c r="AA858" s="94"/>
      <c r="AB858" s="94"/>
      <c r="AC858" s="94"/>
      <c r="AD858" s="94"/>
      <c r="AE858" s="94"/>
    </row>
    <row r="859" spans="1:31">
      <c r="A859" s="94"/>
      <c r="B859" s="94"/>
      <c r="F859" s="94"/>
      <c r="G859" s="94"/>
      <c r="H859" s="94"/>
      <c r="I859" s="94"/>
      <c r="J859" s="94"/>
      <c r="K859" s="94"/>
      <c r="L859" s="94"/>
      <c r="M859" s="94"/>
      <c r="N859" s="94"/>
      <c r="O859" s="94"/>
      <c r="X859" s="94"/>
      <c r="Y859" s="94"/>
      <c r="Z859" s="94"/>
      <c r="AA859" s="94"/>
      <c r="AB859" s="94"/>
      <c r="AC859" s="94"/>
      <c r="AD859" s="94"/>
      <c r="AE859" s="94"/>
    </row>
    <row r="860" spans="1:31">
      <c r="A860" s="94"/>
      <c r="B860" s="94"/>
      <c r="F860" s="94"/>
      <c r="G860" s="94"/>
      <c r="H860" s="94"/>
      <c r="I860" s="94"/>
      <c r="J860" s="94"/>
      <c r="K860" s="94"/>
      <c r="L860" s="94"/>
      <c r="M860" s="94"/>
      <c r="N860" s="94"/>
      <c r="O860" s="94"/>
      <c r="X860" s="94"/>
      <c r="Y860" s="94"/>
      <c r="Z860" s="94"/>
      <c r="AA860" s="94"/>
      <c r="AB860" s="94"/>
      <c r="AC860" s="94"/>
      <c r="AD860" s="94"/>
      <c r="AE860" s="94"/>
    </row>
    <row r="861" spans="1:31">
      <c r="A861" s="94"/>
      <c r="B861" s="94"/>
      <c r="F861" s="94"/>
      <c r="G861" s="94"/>
      <c r="H861" s="94"/>
      <c r="I861" s="94"/>
      <c r="J861" s="94"/>
      <c r="K861" s="94"/>
      <c r="L861" s="94"/>
      <c r="M861" s="94"/>
      <c r="N861" s="94"/>
      <c r="O861" s="94"/>
      <c r="X861" s="94"/>
      <c r="Y861" s="94"/>
      <c r="Z861" s="94"/>
      <c r="AA861" s="94"/>
      <c r="AB861" s="94"/>
      <c r="AC861" s="94"/>
      <c r="AD861" s="94"/>
      <c r="AE861" s="94"/>
    </row>
    <row r="862" spans="1:31">
      <c r="A862" s="94"/>
      <c r="B862" s="94"/>
      <c r="F862" s="94"/>
      <c r="G862" s="94"/>
      <c r="H862" s="94"/>
      <c r="I862" s="94"/>
      <c r="J862" s="94"/>
      <c r="K862" s="94"/>
      <c r="L862" s="94"/>
      <c r="M862" s="94"/>
      <c r="N862" s="94"/>
      <c r="O862" s="94"/>
      <c r="X862" s="94"/>
      <c r="Y862" s="94"/>
      <c r="Z862" s="94"/>
      <c r="AA862" s="94"/>
      <c r="AB862" s="94"/>
      <c r="AC862" s="94"/>
      <c r="AD862" s="94"/>
      <c r="AE862" s="94"/>
    </row>
    <row r="863" spans="1:31">
      <c r="A863" s="94"/>
      <c r="B863" s="94"/>
      <c r="F863" s="94"/>
      <c r="G863" s="94"/>
      <c r="H863" s="94"/>
      <c r="I863" s="94"/>
      <c r="J863" s="94"/>
      <c r="K863" s="94"/>
      <c r="L863" s="94"/>
      <c r="M863" s="94"/>
      <c r="N863" s="94"/>
      <c r="O863" s="94"/>
      <c r="X863" s="94"/>
      <c r="Y863" s="94"/>
      <c r="Z863" s="94"/>
      <c r="AA863" s="94"/>
      <c r="AB863" s="94"/>
      <c r="AC863" s="94"/>
      <c r="AD863" s="94"/>
      <c r="AE863" s="94"/>
    </row>
    <row r="864" spans="1:31">
      <c r="A864" s="94"/>
      <c r="B864" s="94"/>
      <c r="F864" s="94"/>
      <c r="G864" s="94"/>
      <c r="H864" s="94"/>
      <c r="I864" s="94"/>
      <c r="J864" s="94"/>
      <c r="K864" s="94"/>
      <c r="L864" s="94"/>
      <c r="M864" s="94"/>
      <c r="N864" s="94"/>
      <c r="O864" s="94"/>
      <c r="X864" s="94"/>
      <c r="Y864" s="94"/>
      <c r="Z864" s="94"/>
      <c r="AA864" s="94"/>
      <c r="AB864" s="94"/>
      <c r="AC864" s="94"/>
      <c r="AD864" s="94"/>
      <c r="AE864" s="94"/>
    </row>
    <row r="865" spans="1:31">
      <c r="A865" s="94"/>
      <c r="B865" s="94"/>
      <c r="F865" s="94"/>
      <c r="G865" s="94"/>
      <c r="H865" s="94"/>
      <c r="I865" s="94"/>
      <c r="J865" s="94"/>
      <c r="K865" s="94"/>
      <c r="L865" s="94"/>
      <c r="M865" s="94"/>
      <c r="N865" s="94"/>
      <c r="O865" s="94"/>
      <c r="X865" s="94"/>
      <c r="Y865" s="94"/>
      <c r="Z865" s="94"/>
      <c r="AA865" s="94"/>
      <c r="AB865" s="94"/>
      <c r="AC865" s="94"/>
      <c r="AD865" s="94"/>
      <c r="AE865" s="94"/>
    </row>
    <row r="866" spans="1:31">
      <c r="A866" s="94"/>
      <c r="B866" s="94"/>
      <c r="F866" s="94"/>
      <c r="G866" s="94"/>
      <c r="H866" s="94"/>
      <c r="I866" s="94"/>
      <c r="J866" s="94"/>
      <c r="K866" s="94"/>
      <c r="L866" s="94"/>
      <c r="M866" s="94"/>
      <c r="N866" s="94"/>
      <c r="O866" s="94"/>
      <c r="X866" s="94"/>
      <c r="Y866" s="94"/>
      <c r="Z866" s="94"/>
      <c r="AA866" s="94"/>
      <c r="AB866" s="94"/>
      <c r="AC866" s="94"/>
      <c r="AD866" s="94"/>
      <c r="AE866" s="94"/>
    </row>
    <row r="867" spans="1:31">
      <c r="A867" s="94"/>
      <c r="B867" s="94"/>
      <c r="F867" s="94"/>
      <c r="G867" s="94"/>
      <c r="H867" s="94"/>
      <c r="I867" s="94"/>
      <c r="J867" s="94"/>
      <c r="K867" s="94"/>
      <c r="L867" s="94"/>
      <c r="M867" s="94"/>
      <c r="N867" s="94"/>
      <c r="O867" s="94"/>
      <c r="X867" s="94"/>
      <c r="Y867" s="94"/>
      <c r="Z867" s="94"/>
      <c r="AA867" s="94"/>
      <c r="AB867" s="94"/>
      <c r="AC867" s="94"/>
      <c r="AD867" s="94"/>
      <c r="AE867" s="94"/>
    </row>
    <row r="868" spans="1:31">
      <c r="A868" s="94"/>
      <c r="B868" s="94"/>
      <c r="F868" s="94"/>
      <c r="G868" s="94"/>
      <c r="H868" s="94"/>
      <c r="I868" s="94"/>
      <c r="J868" s="94"/>
      <c r="K868" s="94"/>
      <c r="L868" s="94"/>
      <c r="M868" s="94"/>
      <c r="N868" s="94"/>
      <c r="O868" s="94"/>
      <c r="X868" s="94"/>
      <c r="Y868" s="94"/>
      <c r="Z868" s="94"/>
      <c r="AA868" s="94"/>
      <c r="AB868" s="94"/>
      <c r="AC868" s="94"/>
      <c r="AD868" s="94"/>
      <c r="AE868" s="94"/>
    </row>
    <row r="869" spans="1:31">
      <c r="A869" s="94"/>
      <c r="B869" s="94"/>
      <c r="F869" s="94"/>
      <c r="G869" s="94"/>
      <c r="H869" s="94"/>
      <c r="I869" s="94"/>
      <c r="J869" s="94"/>
      <c r="K869" s="94"/>
      <c r="L869" s="94"/>
      <c r="M869" s="94"/>
      <c r="N869" s="94"/>
      <c r="O869" s="94"/>
      <c r="X869" s="94"/>
      <c r="Y869" s="94"/>
      <c r="Z869" s="94"/>
      <c r="AA869" s="94"/>
      <c r="AB869" s="94"/>
      <c r="AC869" s="94"/>
      <c r="AD869" s="94"/>
      <c r="AE869" s="94"/>
    </row>
    <row r="870" spans="1:31">
      <c r="A870" s="94"/>
      <c r="B870" s="94"/>
      <c r="F870" s="94"/>
      <c r="G870" s="94"/>
      <c r="H870" s="94"/>
      <c r="I870" s="94"/>
      <c r="J870" s="94"/>
      <c r="K870" s="94"/>
      <c r="L870" s="94"/>
      <c r="M870" s="94"/>
      <c r="N870" s="94"/>
      <c r="O870" s="94"/>
      <c r="X870" s="94"/>
      <c r="Y870" s="94"/>
      <c r="Z870" s="94"/>
      <c r="AA870" s="94"/>
      <c r="AB870" s="94"/>
      <c r="AC870" s="94"/>
      <c r="AD870" s="94"/>
      <c r="AE870" s="94"/>
    </row>
    <row r="871" spans="1:31">
      <c r="A871" s="94"/>
      <c r="B871" s="94"/>
      <c r="F871" s="94"/>
      <c r="G871" s="94"/>
      <c r="H871" s="94"/>
      <c r="I871" s="94"/>
      <c r="J871" s="94"/>
      <c r="K871" s="94"/>
      <c r="L871" s="94"/>
      <c r="M871" s="94"/>
      <c r="N871" s="94"/>
      <c r="O871" s="94"/>
      <c r="X871" s="94"/>
      <c r="Y871" s="94"/>
      <c r="Z871" s="94"/>
      <c r="AA871" s="94"/>
      <c r="AB871" s="94"/>
      <c r="AC871" s="94"/>
      <c r="AD871" s="94"/>
      <c r="AE871" s="94"/>
    </row>
    <row r="872" spans="1:31">
      <c r="A872" s="94"/>
      <c r="B872" s="94"/>
      <c r="F872" s="94"/>
      <c r="G872" s="94"/>
      <c r="H872" s="94"/>
      <c r="I872" s="94"/>
      <c r="J872" s="94"/>
      <c r="K872" s="94"/>
      <c r="L872" s="94"/>
      <c r="M872" s="94"/>
      <c r="N872" s="94"/>
      <c r="O872" s="94"/>
      <c r="X872" s="94"/>
      <c r="Y872" s="94"/>
      <c r="Z872" s="94"/>
      <c r="AA872" s="94"/>
      <c r="AB872" s="94"/>
      <c r="AC872" s="94"/>
      <c r="AD872" s="94"/>
      <c r="AE872" s="94"/>
    </row>
    <row r="873" spans="1:31">
      <c r="A873" s="94"/>
      <c r="B873" s="94"/>
      <c r="F873" s="94"/>
      <c r="G873" s="94"/>
      <c r="H873" s="94"/>
      <c r="I873" s="94"/>
      <c r="J873" s="94"/>
      <c r="K873" s="94"/>
      <c r="L873" s="94"/>
      <c r="M873" s="94"/>
      <c r="N873" s="94"/>
      <c r="O873" s="94"/>
      <c r="X873" s="94"/>
      <c r="Y873" s="94"/>
      <c r="Z873" s="94"/>
      <c r="AA873" s="94"/>
      <c r="AB873" s="94"/>
      <c r="AC873" s="94"/>
      <c r="AD873" s="94"/>
      <c r="AE873" s="94"/>
    </row>
    <row r="874" spans="1:31">
      <c r="A874" s="94"/>
      <c r="B874" s="94"/>
      <c r="F874" s="94"/>
      <c r="G874" s="94"/>
      <c r="H874" s="94"/>
      <c r="I874" s="94"/>
      <c r="J874" s="94"/>
      <c r="K874" s="94"/>
      <c r="L874" s="94"/>
      <c r="M874" s="94"/>
      <c r="N874" s="94"/>
      <c r="O874" s="94"/>
      <c r="X874" s="94"/>
      <c r="Y874" s="94"/>
      <c r="Z874" s="94"/>
      <c r="AA874" s="94"/>
      <c r="AB874" s="94"/>
      <c r="AC874" s="94"/>
      <c r="AD874" s="94"/>
      <c r="AE874" s="94"/>
    </row>
    <row r="875" spans="1:31">
      <c r="A875" s="94"/>
      <c r="B875" s="94"/>
      <c r="F875" s="94"/>
      <c r="G875" s="94"/>
      <c r="H875" s="94"/>
      <c r="I875" s="94"/>
      <c r="J875" s="94"/>
      <c r="K875" s="94"/>
      <c r="L875" s="94"/>
      <c r="M875" s="94"/>
      <c r="N875" s="94"/>
      <c r="O875" s="94"/>
      <c r="X875" s="94"/>
      <c r="Y875" s="94"/>
      <c r="Z875" s="94"/>
      <c r="AA875" s="94"/>
      <c r="AB875" s="94"/>
      <c r="AC875" s="94"/>
      <c r="AD875" s="94"/>
      <c r="AE875" s="94"/>
    </row>
    <row r="876" spans="1:31">
      <c r="A876" s="94"/>
      <c r="B876" s="94"/>
      <c r="F876" s="94"/>
      <c r="G876" s="94"/>
      <c r="H876" s="94"/>
      <c r="I876" s="94"/>
      <c r="J876" s="94"/>
      <c r="K876" s="94"/>
      <c r="L876" s="94"/>
      <c r="M876" s="94"/>
      <c r="N876" s="94"/>
      <c r="O876" s="94"/>
      <c r="X876" s="94"/>
      <c r="Y876" s="94"/>
      <c r="Z876" s="94"/>
      <c r="AA876" s="94"/>
      <c r="AB876" s="94"/>
      <c r="AC876" s="94"/>
      <c r="AD876" s="94"/>
      <c r="AE876" s="94"/>
    </row>
    <row r="877" spans="1:31">
      <c r="A877" s="94"/>
      <c r="B877" s="94"/>
      <c r="F877" s="94"/>
      <c r="G877" s="94"/>
      <c r="H877" s="94"/>
      <c r="I877" s="94"/>
      <c r="J877" s="94"/>
      <c r="K877" s="94"/>
      <c r="L877" s="94"/>
      <c r="M877" s="94"/>
      <c r="N877" s="94"/>
      <c r="O877" s="94"/>
      <c r="X877" s="94"/>
      <c r="Y877" s="94"/>
      <c r="Z877" s="94"/>
      <c r="AA877" s="94"/>
      <c r="AB877" s="94"/>
      <c r="AC877" s="94"/>
      <c r="AD877" s="94"/>
      <c r="AE877" s="94"/>
    </row>
    <row r="878" spans="1:31">
      <c r="A878" s="94"/>
      <c r="B878" s="94"/>
      <c r="F878" s="94"/>
      <c r="G878" s="94"/>
      <c r="H878" s="94"/>
      <c r="I878" s="94"/>
      <c r="J878" s="94"/>
      <c r="K878" s="94"/>
      <c r="L878" s="94"/>
      <c r="M878" s="94"/>
      <c r="N878" s="94"/>
      <c r="O878" s="94"/>
      <c r="X878" s="94"/>
      <c r="Y878" s="94"/>
      <c r="Z878" s="94"/>
      <c r="AA878" s="94"/>
      <c r="AB878" s="94"/>
      <c r="AC878" s="94"/>
      <c r="AD878" s="94"/>
      <c r="AE878" s="94"/>
    </row>
    <row r="879" spans="1:31">
      <c r="A879" s="94"/>
      <c r="B879" s="94"/>
      <c r="F879" s="94"/>
      <c r="G879" s="94"/>
      <c r="H879" s="94"/>
      <c r="I879" s="94"/>
      <c r="J879" s="94"/>
      <c r="K879" s="94"/>
      <c r="L879" s="94"/>
      <c r="M879" s="94"/>
      <c r="N879" s="94"/>
      <c r="O879" s="94"/>
      <c r="X879" s="94"/>
      <c r="Y879" s="94"/>
      <c r="Z879" s="94"/>
      <c r="AA879" s="94"/>
      <c r="AB879" s="94"/>
      <c r="AC879" s="94"/>
      <c r="AD879" s="94"/>
      <c r="AE879" s="94"/>
    </row>
    <row r="880" spans="1:31">
      <c r="A880" s="94"/>
      <c r="B880" s="94"/>
      <c r="F880" s="94"/>
      <c r="G880" s="94"/>
      <c r="H880" s="94"/>
      <c r="I880" s="94"/>
      <c r="J880" s="94"/>
      <c r="K880" s="94"/>
      <c r="L880" s="94"/>
      <c r="M880" s="94"/>
      <c r="N880" s="94"/>
      <c r="O880" s="94"/>
      <c r="X880" s="94"/>
      <c r="Y880" s="94"/>
      <c r="Z880" s="94"/>
      <c r="AA880" s="94"/>
      <c r="AB880" s="94"/>
      <c r="AC880" s="94"/>
      <c r="AD880" s="94"/>
      <c r="AE880" s="94"/>
    </row>
    <row r="881" spans="1:31">
      <c r="A881" s="94"/>
      <c r="B881" s="94"/>
      <c r="F881" s="94"/>
      <c r="G881" s="94"/>
      <c r="H881" s="94"/>
      <c r="I881" s="94"/>
      <c r="J881" s="94"/>
      <c r="K881" s="94"/>
      <c r="L881" s="94"/>
      <c r="M881" s="94"/>
      <c r="N881" s="94"/>
      <c r="O881" s="94"/>
      <c r="X881" s="94"/>
      <c r="Y881" s="94"/>
      <c r="Z881" s="94"/>
      <c r="AA881" s="94"/>
      <c r="AB881" s="94"/>
      <c r="AC881" s="94"/>
      <c r="AD881" s="94"/>
      <c r="AE881" s="94"/>
    </row>
    <row r="882" spans="1:31">
      <c r="A882" s="94"/>
      <c r="B882" s="94"/>
      <c r="F882" s="94"/>
      <c r="G882" s="94"/>
      <c r="H882" s="94"/>
      <c r="I882" s="94"/>
      <c r="J882" s="94"/>
      <c r="K882" s="94"/>
      <c r="L882" s="94"/>
      <c r="M882" s="94"/>
      <c r="N882" s="94"/>
      <c r="O882" s="94"/>
      <c r="X882" s="94"/>
      <c r="Y882" s="94"/>
      <c r="Z882" s="94"/>
      <c r="AA882" s="94"/>
      <c r="AB882" s="94"/>
      <c r="AC882" s="94"/>
      <c r="AD882" s="94"/>
      <c r="AE882" s="94"/>
    </row>
    <row r="883" spans="1:31">
      <c r="A883" s="94"/>
      <c r="B883" s="94"/>
      <c r="F883" s="94"/>
      <c r="G883" s="94"/>
      <c r="H883" s="94"/>
      <c r="I883" s="94"/>
      <c r="J883" s="94"/>
      <c r="K883" s="94"/>
      <c r="L883" s="94"/>
      <c r="M883" s="94"/>
      <c r="N883" s="94"/>
      <c r="O883" s="94"/>
      <c r="X883" s="94"/>
      <c r="Y883" s="94"/>
      <c r="Z883" s="94"/>
      <c r="AA883" s="94"/>
      <c r="AB883" s="94"/>
      <c r="AC883" s="94"/>
      <c r="AD883" s="94"/>
      <c r="AE883" s="94"/>
    </row>
    <row r="884" spans="1:31">
      <c r="A884" s="94"/>
      <c r="B884" s="94"/>
      <c r="F884" s="94"/>
      <c r="G884" s="94"/>
      <c r="H884" s="94"/>
      <c r="I884" s="94"/>
      <c r="J884" s="94"/>
      <c r="K884" s="94"/>
      <c r="L884" s="94"/>
      <c r="M884" s="94"/>
      <c r="N884" s="94"/>
      <c r="O884" s="94"/>
      <c r="X884" s="94"/>
      <c r="Y884" s="94"/>
      <c r="Z884" s="94"/>
      <c r="AA884" s="94"/>
      <c r="AB884" s="94"/>
      <c r="AC884" s="94"/>
      <c r="AD884" s="94"/>
      <c r="AE884" s="94"/>
    </row>
    <row r="885" spans="1:31">
      <c r="A885" s="94"/>
      <c r="B885" s="94"/>
      <c r="F885" s="94"/>
      <c r="G885" s="94"/>
      <c r="H885" s="94"/>
      <c r="I885" s="94"/>
      <c r="J885" s="94"/>
      <c r="K885" s="94"/>
      <c r="L885" s="94"/>
      <c r="M885" s="94"/>
      <c r="N885" s="94"/>
      <c r="O885" s="94"/>
      <c r="X885" s="94"/>
      <c r="Y885" s="94"/>
      <c r="Z885" s="94"/>
      <c r="AA885" s="94"/>
      <c r="AB885" s="94"/>
      <c r="AC885" s="94"/>
      <c r="AD885" s="94"/>
      <c r="AE885" s="94"/>
    </row>
    <row r="886" spans="1:31">
      <c r="A886" s="94"/>
      <c r="B886" s="94"/>
      <c r="F886" s="94"/>
      <c r="G886" s="94"/>
      <c r="H886" s="94"/>
      <c r="I886" s="94"/>
      <c r="J886" s="94"/>
      <c r="K886" s="94"/>
      <c r="L886" s="94"/>
      <c r="M886" s="94"/>
      <c r="N886" s="94"/>
      <c r="O886" s="94"/>
      <c r="X886" s="94"/>
      <c r="Y886" s="94"/>
      <c r="Z886" s="94"/>
      <c r="AA886" s="94"/>
      <c r="AB886" s="94"/>
      <c r="AC886" s="94"/>
      <c r="AD886" s="94"/>
      <c r="AE886" s="94"/>
    </row>
    <row r="887" spans="1:31">
      <c r="A887" s="94"/>
      <c r="B887" s="94"/>
      <c r="F887" s="94"/>
      <c r="G887" s="94"/>
      <c r="H887" s="94"/>
      <c r="I887" s="94"/>
      <c r="J887" s="94"/>
      <c r="K887" s="94"/>
      <c r="L887" s="94"/>
      <c r="M887" s="94"/>
      <c r="N887" s="94"/>
      <c r="O887" s="94"/>
      <c r="X887" s="94"/>
      <c r="Y887" s="94"/>
      <c r="Z887" s="94"/>
      <c r="AA887" s="94"/>
      <c r="AB887" s="94"/>
      <c r="AC887" s="94"/>
      <c r="AD887" s="94"/>
      <c r="AE887" s="94"/>
    </row>
    <row r="888" spans="1:31">
      <c r="A888" s="94"/>
      <c r="B888" s="94"/>
      <c r="F888" s="94"/>
      <c r="G888" s="94"/>
      <c r="H888" s="94"/>
      <c r="I888" s="94"/>
      <c r="J888" s="94"/>
      <c r="K888" s="94"/>
      <c r="L888" s="94"/>
      <c r="M888" s="94"/>
      <c r="N888" s="94"/>
      <c r="O888" s="94"/>
      <c r="X888" s="94"/>
      <c r="Y888" s="94"/>
      <c r="Z888" s="94"/>
      <c r="AA888" s="94"/>
      <c r="AB888" s="94"/>
      <c r="AC888" s="94"/>
      <c r="AD888" s="94"/>
      <c r="AE888" s="94"/>
    </row>
    <row r="889" spans="1:31">
      <c r="A889" s="94"/>
      <c r="B889" s="94"/>
      <c r="F889" s="94"/>
      <c r="G889" s="94"/>
      <c r="H889" s="94"/>
      <c r="I889" s="94"/>
      <c r="J889" s="94"/>
      <c r="K889" s="94"/>
      <c r="L889" s="94"/>
      <c r="M889" s="94"/>
      <c r="N889" s="94"/>
      <c r="O889" s="94"/>
      <c r="X889" s="94"/>
      <c r="Y889" s="94"/>
      <c r="Z889" s="94"/>
      <c r="AA889" s="94"/>
      <c r="AB889" s="94"/>
      <c r="AC889" s="94"/>
      <c r="AD889" s="94"/>
      <c r="AE889" s="94"/>
    </row>
    <row r="890" spans="1:31">
      <c r="A890" s="94"/>
      <c r="B890" s="94"/>
      <c r="F890" s="94"/>
      <c r="G890" s="94"/>
      <c r="H890" s="94"/>
      <c r="I890" s="94"/>
      <c r="J890" s="94"/>
      <c r="K890" s="94"/>
      <c r="L890" s="94"/>
      <c r="M890" s="94"/>
      <c r="N890" s="94"/>
      <c r="O890" s="94"/>
      <c r="X890" s="94"/>
      <c r="Y890" s="94"/>
      <c r="Z890" s="94"/>
      <c r="AA890" s="94"/>
      <c r="AB890" s="94"/>
      <c r="AC890" s="94"/>
      <c r="AD890" s="94"/>
      <c r="AE890" s="94"/>
    </row>
    <row r="891" spans="1:31">
      <c r="A891" s="94"/>
      <c r="B891" s="94"/>
      <c r="F891" s="94"/>
      <c r="G891" s="94"/>
      <c r="H891" s="94"/>
      <c r="I891" s="94"/>
      <c r="J891" s="94"/>
      <c r="K891" s="94"/>
      <c r="L891" s="94"/>
      <c r="M891" s="94"/>
      <c r="N891" s="94"/>
      <c r="O891" s="94"/>
      <c r="X891" s="94"/>
      <c r="Y891" s="94"/>
      <c r="Z891" s="94"/>
      <c r="AA891" s="94"/>
      <c r="AB891" s="94"/>
      <c r="AC891" s="94"/>
      <c r="AD891" s="94"/>
      <c r="AE891" s="94"/>
    </row>
    <row r="892" spans="1:31">
      <c r="A892" s="94"/>
      <c r="B892" s="94"/>
      <c r="F892" s="94"/>
      <c r="G892" s="94"/>
      <c r="H892" s="94"/>
      <c r="I892" s="94"/>
      <c r="J892" s="94"/>
      <c r="K892" s="94"/>
      <c r="L892" s="94"/>
      <c r="M892" s="94"/>
      <c r="N892" s="94"/>
      <c r="O892" s="94"/>
      <c r="X892" s="94"/>
      <c r="Y892" s="94"/>
      <c r="Z892" s="94"/>
      <c r="AA892" s="94"/>
      <c r="AB892" s="94"/>
      <c r="AC892" s="94"/>
      <c r="AD892" s="94"/>
      <c r="AE892" s="94"/>
    </row>
    <row r="893" spans="1:31">
      <c r="A893" s="94"/>
      <c r="B893" s="94"/>
      <c r="F893" s="94"/>
      <c r="G893" s="94"/>
      <c r="H893" s="94"/>
      <c r="I893" s="94"/>
      <c r="J893" s="94"/>
      <c r="K893" s="94"/>
      <c r="L893" s="94"/>
      <c r="M893" s="94"/>
      <c r="N893" s="94"/>
      <c r="O893" s="94"/>
      <c r="X893" s="94"/>
      <c r="Y893" s="94"/>
      <c r="Z893" s="94"/>
      <c r="AA893" s="94"/>
      <c r="AB893" s="94"/>
      <c r="AC893" s="94"/>
      <c r="AD893" s="94"/>
      <c r="AE893" s="94"/>
    </row>
    <row r="894" spans="1:31">
      <c r="A894" s="94"/>
      <c r="B894" s="94"/>
      <c r="F894" s="94"/>
      <c r="G894" s="94"/>
      <c r="H894" s="94"/>
      <c r="I894" s="94"/>
      <c r="J894" s="94"/>
      <c r="K894" s="94"/>
      <c r="L894" s="94"/>
      <c r="M894" s="94"/>
      <c r="N894" s="94"/>
      <c r="O894" s="94"/>
      <c r="X894" s="94"/>
      <c r="Y894" s="94"/>
      <c r="Z894" s="94"/>
      <c r="AA894" s="94"/>
      <c r="AB894" s="94"/>
      <c r="AC894" s="94"/>
      <c r="AD894" s="94"/>
      <c r="AE894" s="94"/>
    </row>
    <row r="895" spans="1:31">
      <c r="A895" s="94"/>
      <c r="B895" s="94"/>
      <c r="F895" s="94"/>
      <c r="G895" s="94"/>
      <c r="H895" s="94"/>
      <c r="I895" s="94"/>
      <c r="J895" s="94"/>
      <c r="K895" s="94"/>
      <c r="L895" s="94"/>
      <c r="M895" s="94"/>
      <c r="N895" s="94"/>
      <c r="O895" s="94"/>
      <c r="X895" s="94"/>
      <c r="Y895" s="94"/>
      <c r="Z895" s="94"/>
      <c r="AA895" s="94"/>
      <c r="AB895" s="94"/>
      <c r="AC895" s="94"/>
      <c r="AD895" s="94"/>
      <c r="AE895" s="94"/>
    </row>
    <row r="896" spans="1:31">
      <c r="A896" s="94"/>
      <c r="B896" s="94"/>
      <c r="F896" s="94"/>
      <c r="G896" s="94"/>
      <c r="H896" s="94"/>
      <c r="I896" s="94"/>
      <c r="J896" s="94"/>
      <c r="K896" s="94"/>
      <c r="L896" s="94"/>
      <c r="M896" s="94"/>
      <c r="N896" s="94"/>
      <c r="O896" s="94"/>
      <c r="X896" s="94"/>
      <c r="Y896" s="94"/>
      <c r="Z896" s="94"/>
      <c r="AA896" s="94"/>
      <c r="AB896" s="94"/>
      <c r="AC896" s="94"/>
      <c r="AD896" s="94"/>
      <c r="AE896" s="94"/>
    </row>
    <row r="897" spans="1:31">
      <c r="A897" s="94"/>
      <c r="B897" s="94"/>
      <c r="F897" s="94"/>
      <c r="G897" s="94"/>
      <c r="H897" s="94"/>
      <c r="I897" s="94"/>
      <c r="J897" s="94"/>
      <c r="K897" s="94"/>
      <c r="L897" s="94"/>
      <c r="M897" s="94"/>
      <c r="N897" s="94"/>
      <c r="O897" s="94"/>
      <c r="X897" s="94"/>
      <c r="Y897" s="94"/>
      <c r="Z897" s="94"/>
      <c r="AA897" s="94"/>
      <c r="AB897" s="94"/>
      <c r="AC897" s="94"/>
      <c r="AD897" s="94"/>
      <c r="AE897" s="94"/>
    </row>
    <row r="898" spans="1:31">
      <c r="A898" s="94"/>
      <c r="B898" s="94"/>
      <c r="F898" s="94"/>
      <c r="G898" s="94"/>
      <c r="H898" s="94"/>
      <c r="I898" s="94"/>
      <c r="J898" s="94"/>
      <c r="K898" s="94"/>
      <c r="L898" s="94"/>
      <c r="M898" s="94"/>
      <c r="N898" s="94"/>
      <c r="O898" s="94"/>
      <c r="X898" s="94"/>
      <c r="Y898" s="94"/>
      <c r="Z898" s="94"/>
      <c r="AA898" s="94"/>
      <c r="AB898" s="94"/>
      <c r="AC898" s="94"/>
      <c r="AD898" s="94"/>
      <c r="AE898" s="94"/>
    </row>
    <row r="899" spans="1:31">
      <c r="A899" s="94"/>
      <c r="B899" s="94"/>
      <c r="F899" s="94"/>
      <c r="G899" s="94"/>
      <c r="H899" s="94"/>
      <c r="I899" s="94"/>
      <c r="J899" s="94"/>
      <c r="K899" s="94"/>
      <c r="L899" s="94"/>
      <c r="M899" s="94"/>
      <c r="N899" s="94"/>
      <c r="O899" s="94"/>
      <c r="X899" s="94"/>
      <c r="Y899" s="94"/>
      <c r="Z899" s="94"/>
      <c r="AA899" s="94"/>
      <c r="AB899" s="94"/>
      <c r="AC899" s="94"/>
      <c r="AD899" s="94"/>
      <c r="AE899" s="94"/>
    </row>
    <row r="900" spans="1:31">
      <c r="A900" s="94"/>
      <c r="B900" s="94"/>
      <c r="F900" s="94"/>
      <c r="G900" s="94"/>
      <c r="H900" s="94"/>
      <c r="I900" s="94"/>
      <c r="J900" s="94"/>
      <c r="K900" s="94"/>
      <c r="L900" s="94"/>
      <c r="M900" s="94"/>
      <c r="N900" s="94"/>
      <c r="O900" s="94"/>
      <c r="X900" s="94"/>
      <c r="Y900" s="94"/>
      <c r="Z900" s="94"/>
      <c r="AA900" s="94"/>
      <c r="AB900" s="94"/>
      <c r="AC900" s="94"/>
      <c r="AD900" s="94"/>
      <c r="AE900" s="94"/>
    </row>
    <row r="901" spans="1:31">
      <c r="A901" s="94"/>
      <c r="B901" s="94"/>
      <c r="F901" s="94"/>
      <c r="G901" s="94"/>
      <c r="H901" s="94"/>
      <c r="I901" s="94"/>
      <c r="J901" s="94"/>
      <c r="K901" s="94"/>
      <c r="L901" s="94"/>
      <c r="M901" s="94"/>
      <c r="N901" s="94"/>
      <c r="O901" s="94"/>
      <c r="X901" s="94"/>
      <c r="Y901" s="94"/>
      <c r="Z901" s="94"/>
      <c r="AA901" s="94"/>
      <c r="AB901" s="94"/>
      <c r="AC901" s="94"/>
      <c r="AD901" s="94"/>
      <c r="AE901" s="94"/>
    </row>
    <row r="902" spans="1:31">
      <c r="A902" s="94"/>
      <c r="B902" s="94"/>
      <c r="F902" s="94"/>
      <c r="G902" s="94"/>
      <c r="H902" s="94"/>
      <c r="I902" s="94"/>
      <c r="J902" s="94"/>
      <c r="K902" s="94"/>
      <c r="L902" s="94"/>
      <c r="M902" s="94"/>
      <c r="N902" s="94"/>
      <c r="O902" s="94"/>
      <c r="X902" s="94"/>
      <c r="Y902" s="94"/>
      <c r="Z902" s="94"/>
      <c r="AA902" s="94"/>
      <c r="AB902" s="94"/>
      <c r="AC902" s="94"/>
      <c r="AD902" s="94"/>
      <c r="AE902" s="94"/>
    </row>
    <row r="903" spans="1:31">
      <c r="A903" s="94"/>
      <c r="B903" s="94"/>
      <c r="F903" s="94"/>
      <c r="G903" s="94"/>
      <c r="H903" s="94"/>
      <c r="I903" s="94"/>
      <c r="J903" s="94"/>
      <c r="K903" s="94"/>
      <c r="L903" s="94"/>
      <c r="M903" s="94"/>
      <c r="N903" s="94"/>
      <c r="O903" s="94"/>
      <c r="X903" s="94"/>
      <c r="Y903" s="94"/>
      <c r="Z903" s="94"/>
      <c r="AA903" s="94"/>
      <c r="AB903" s="94"/>
      <c r="AC903" s="94"/>
      <c r="AD903" s="94"/>
      <c r="AE903" s="94"/>
    </row>
    <row r="904" spans="1:31">
      <c r="A904" s="94"/>
      <c r="B904" s="94"/>
      <c r="F904" s="94"/>
      <c r="G904" s="94"/>
      <c r="H904" s="94"/>
      <c r="I904" s="94"/>
      <c r="J904" s="94"/>
      <c r="K904" s="94"/>
      <c r="L904" s="94"/>
      <c r="M904" s="94"/>
      <c r="N904" s="94"/>
      <c r="O904" s="94"/>
      <c r="X904" s="94"/>
      <c r="Y904" s="94"/>
      <c r="Z904" s="94"/>
      <c r="AA904" s="94"/>
      <c r="AB904" s="94"/>
      <c r="AC904" s="94"/>
      <c r="AD904" s="94"/>
      <c r="AE904" s="94"/>
    </row>
    <row r="905" spans="1:31">
      <c r="A905" s="94"/>
      <c r="B905" s="94"/>
      <c r="F905" s="94"/>
      <c r="G905" s="94"/>
      <c r="H905" s="94"/>
      <c r="I905" s="94"/>
      <c r="J905" s="94"/>
      <c r="K905" s="94"/>
      <c r="L905" s="94"/>
      <c r="M905" s="94"/>
      <c r="N905" s="94"/>
      <c r="O905" s="94"/>
      <c r="X905" s="94"/>
      <c r="Y905" s="94"/>
      <c r="Z905" s="94"/>
      <c r="AA905" s="94"/>
      <c r="AB905" s="94"/>
      <c r="AC905" s="94"/>
      <c r="AD905" s="94"/>
      <c r="AE905" s="94"/>
    </row>
    <row r="906" spans="1:31">
      <c r="A906" s="94"/>
      <c r="B906" s="94"/>
      <c r="F906" s="94"/>
      <c r="G906" s="94"/>
      <c r="H906" s="94"/>
      <c r="I906" s="94"/>
      <c r="J906" s="94"/>
      <c r="K906" s="94"/>
      <c r="L906" s="94"/>
      <c r="M906" s="94"/>
      <c r="N906" s="94"/>
      <c r="O906" s="94"/>
      <c r="X906" s="94"/>
      <c r="Y906" s="94"/>
      <c r="Z906" s="94"/>
      <c r="AA906" s="94"/>
      <c r="AB906" s="94"/>
      <c r="AC906" s="94"/>
      <c r="AD906" s="94"/>
      <c r="AE906" s="94"/>
    </row>
    <row r="907" spans="1:31">
      <c r="A907" s="94"/>
      <c r="B907" s="94"/>
      <c r="F907" s="94"/>
      <c r="G907" s="94"/>
      <c r="H907" s="94"/>
      <c r="I907" s="94"/>
      <c r="J907" s="94"/>
      <c r="K907" s="94"/>
      <c r="L907" s="94"/>
      <c r="M907" s="94"/>
      <c r="N907" s="94"/>
      <c r="O907" s="94"/>
      <c r="X907" s="94"/>
      <c r="Y907" s="94"/>
      <c r="Z907" s="94"/>
      <c r="AA907" s="94"/>
      <c r="AB907" s="94"/>
      <c r="AC907" s="94"/>
      <c r="AD907" s="94"/>
      <c r="AE907" s="94"/>
    </row>
    <row r="908" spans="1:31">
      <c r="A908" s="94"/>
      <c r="B908" s="94"/>
      <c r="F908" s="94"/>
      <c r="G908" s="94"/>
      <c r="H908" s="94"/>
      <c r="I908" s="94"/>
      <c r="J908" s="94"/>
      <c r="K908" s="94"/>
      <c r="L908" s="94"/>
      <c r="M908" s="94"/>
      <c r="N908" s="94"/>
      <c r="O908" s="94"/>
      <c r="X908" s="94"/>
      <c r="Y908" s="94"/>
      <c r="Z908" s="94"/>
      <c r="AA908" s="94"/>
      <c r="AB908" s="94"/>
      <c r="AC908" s="94"/>
      <c r="AD908" s="94"/>
      <c r="AE908" s="94"/>
    </row>
    <row r="909" spans="1:31">
      <c r="A909" s="94"/>
      <c r="B909" s="94"/>
      <c r="F909" s="94"/>
      <c r="G909" s="94"/>
      <c r="H909" s="94"/>
      <c r="I909" s="94"/>
      <c r="J909" s="94"/>
      <c r="K909" s="94"/>
      <c r="L909" s="94"/>
      <c r="M909" s="94"/>
      <c r="N909" s="94"/>
      <c r="O909" s="94"/>
      <c r="X909" s="94"/>
      <c r="Y909" s="94"/>
      <c r="Z909" s="94"/>
      <c r="AA909" s="94"/>
      <c r="AB909" s="94"/>
      <c r="AC909" s="94"/>
      <c r="AD909" s="94"/>
      <c r="AE909" s="94"/>
    </row>
    <row r="910" spans="1:31">
      <c r="A910" s="94"/>
      <c r="B910" s="94"/>
      <c r="F910" s="94"/>
      <c r="G910" s="94"/>
      <c r="H910" s="94"/>
      <c r="I910" s="94"/>
      <c r="J910" s="94"/>
      <c r="K910" s="94"/>
      <c r="L910" s="94"/>
      <c r="M910" s="94"/>
      <c r="N910" s="94"/>
      <c r="O910" s="94"/>
      <c r="X910" s="94"/>
      <c r="Y910" s="94"/>
      <c r="Z910" s="94"/>
      <c r="AA910" s="94"/>
      <c r="AB910" s="94"/>
      <c r="AC910" s="94"/>
      <c r="AD910" s="94"/>
      <c r="AE910" s="94"/>
    </row>
    <row r="911" spans="1:31">
      <c r="A911" s="94"/>
      <c r="B911" s="94"/>
      <c r="F911" s="94"/>
      <c r="G911" s="94"/>
      <c r="H911" s="94"/>
      <c r="I911" s="94"/>
      <c r="J911" s="94"/>
      <c r="K911" s="94"/>
      <c r="L911" s="94"/>
      <c r="M911" s="94"/>
      <c r="N911" s="94"/>
      <c r="O911" s="94"/>
      <c r="X911" s="94"/>
      <c r="Y911" s="94"/>
      <c r="Z911" s="94"/>
      <c r="AA911" s="94"/>
      <c r="AB911" s="94"/>
      <c r="AC911" s="94"/>
      <c r="AD911" s="94"/>
      <c r="AE911" s="94"/>
    </row>
    <row r="912" spans="1:31">
      <c r="A912" s="94"/>
      <c r="B912" s="94"/>
      <c r="F912" s="94"/>
      <c r="G912" s="94"/>
      <c r="H912" s="94"/>
      <c r="I912" s="94"/>
      <c r="J912" s="94"/>
      <c r="K912" s="94"/>
      <c r="L912" s="94"/>
      <c r="M912" s="94"/>
      <c r="N912" s="94"/>
      <c r="O912" s="94"/>
      <c r="X912" s="94"/>
      <c r="Y912" s="94"/>
      <c r="Z912" s="94"/>
      <c r="AA912" s="94"/>
      <c r="AB912" s="94"/>
      <c r="AC912" s="94"/>
      <c r="AD912" s="94"/>
      <c r="AE912" s="94"/>
    </row>
    <row r="913" spans="1:31">
      <c r="A913" s="94"/>
      <c r="B913" s="94"/>
      <c r="F913" s="94"/>
      <c r="G913" s="94"/>
      <c r="H913" s="94"/>
      <c r="I913" s="94"/>
      <c r="J913" s="94"/>
      <c r="K913" s="94"/>
      <c r="L913" s="94"/>
      <c r="M913" s="94"/>
      <c r="N913" s="94"/>
      <c r="O913" s="94"/>
      <c r="X913" s="94"/>
      <c r="Y913" s="94"/>
      <c r="Z913" s="94"/>
      <c r="AA913" s="94"/>
      <c r="AB913" s="94"/>
      <c r="AC913" s="94"/>
      <c r="AD913" s="94"/>
      <c r="AE913" s="94"/>
    </row>
    <row r="914" spans="1:31">
      <c r="A914" s="94"/>
      <c r="B914" s="94"/>
      <c r="F914" s="94"/>
      <c r="G914" s="94"/>
      <c r="H914" s="94"/>
      <c r="I914" s="94"/>
      <c r="J914" s="94"/>
      <c r="K914" s="94"/>
      <c r="L914" s="94"/>
      <c r="M914" s="94"/>
      <c r="N914" s="94"/>
      <c r="O914" s="94"/>
      <c r="X914" s="94"/>
      <c r="Y914" s="94"/>
      <c r="Z914" s="94"/>
      <c r="AA914" s="94"/>
      <c r="AB914" s="94"/>
      <c r="AC914" s="94"/>
      <c r="AD914" s="94"/>
      <c r="AE914" s="94"/>
    </row>
    <row r="915" spans="1:31">
      <c r="A915" s="94"/>
      <c r="B915" s="94"/>
      <c r="F915" s="94"/>
      <c r="G915" s="94"/>
      <c r="H915" s="94"/>
      <c r="I915" s="94"/>
      <c r="J915" s="94"/>
      <c r="K915" s="94"/>
      <c r="L915" s="94"/>
      <c r="M915" s="94"/>
      <c r="N915" s="94"/>
      <c r="O915" s="94"/>
      <c r="X915" s="94"/>
      <c r="Y915" s="94"/>
      <c r="Z915" s="94"/>
      <c r="AA915" s="94"/>
      <c r="AB915" s="94"/>
      <c r="AC915" s="94"/>
      <c r="AD915" s="94"/>
      <c r="AE915" s="94"/>
    </row>
    <row r="916" spans="1:31">
      <c r="A916" s="94"/>
      <c r="B916" s="94"/>
      <c r="F916" s="94"/>
      <c r="G916" s="94"/>
      <c r="H916" s="94"/>
      <c r="I916" s="94"/>
      <c r="J916" s="94"/>
      <c r="K916" s="94"/>
      <c r="L916" s="94"/>
      <c r="M916" s="94"/>
      <c r="N916" s="94"/>
      <c r="O916" s="94"/>
      <c r="X916" s="94"/>
      <c r="Y916" s="94"/>
      <c r="Z916" s="94"/>
      <c r="AA916" s="94"/>
      <c r="AB916" s="94"/>
      <c r="AC916" s="94"/>
      <c r="AD916" s="94"/>
      <c r="AE916" s="94"/>
    </row>
    <row r="917" spans="1:31">
      <c r="A917" s="94"/>
      <c r="B917" s="94"/>
      <c r="F917" s="94"/>
      <c r="G917" s="94"/>
      <c r="H917" s="94"/>
      <c r="I917" s="94"/>
      <c r="J917" s="94"/>
      <c r="K917" s="94"/>
      <c r="L917" s="94"/>
      <c r="M917" s="94"/>
      <c r="N917" s="94"/>
      <c r="O917" s="94"/>
      <c r="X917" s="94"/>
      <c r="Y917" s="94"/>
      <c r="Z917" s="94"/>
      <c r="AA917" s="94"/>
      <c r="AB917" s="94"/>
      <c r="AC917" s="94"/>
      <c r="AD917" s="94"/>
      <c r="AE917" s="94"/>
    </row>
    <row r="918" spans="1:31">
      <c r="A918" s="94"/>
      <c r="B918" s="94"/>
      <c r="F918" s="94"/>
      <c r="G918" s="94"/>
      <c r="H918" s="94"/>
      <c r="I918" s="94"/>
      <c r="J918" s="94"/>
      <c r="K918" s="94"/>
      <c r="L918" s="94"/>
      <c r="M918" s="94"/>
      <c r="N918" s="94"/>
      <c r="O918" s="94"/>
      <c r="X918" s="94"/>
      <c r="Y918" s="94"/>
      <c r="Z918" s="94"/>
      <c r="AA918" s="94"/>
      <c r="AB918" s="94"/>
      <c r="AC918" s="94"/>
      <c r="AD918" s="94"/>
      <c r="AE918" s="94"/>
    </row>
    <row r="919" spans="1:31">
      <c r="A919" s="94"/>
      <c r="B919" s="94"/>
      <c r="F919" s="94"/>
      <c r="G919" s="94"/>
      <c r="H919" s="94"/>
      <c r="I919" s="94"/>
      <c r="J919" s="94"/>
      <c r="K919" s="94"/>
      <c r="L919" s="94"/>
      <c r="M919" s="94"/>
      <c r="N919" s="94"/>
      <c r="O919" s="94"/>
      <c r="X919" s="94"/>
      <c r="Y919" s="94"/>
      <c r="Z919" s="94"/>
      <c r="AA919" s="94"/>
      <c r="AB919" s="94"/>
      <c r="AC919" s="94"/>
      <c r="AD919" s="94"/>
      <c r="AE919" s="94"/>
    </row>
    <row r="920" spans="1:31">
      <c r="A920" s="94"/>
      <c r="B920" s="94"/>
      <c r="F920" s="94"/>
      <c r="G920" s="94"/>
      <c r="H920" s="94"/>
      <c r="I920" s="94"/>
      <c r="J920" s="94"/>
      <c r="K920" s="94"/>
      <c r="L920" s="94"/>
      <c r="M920" s="94"/>
      <c r="N920" s="94"/>
      <c r="O920" s="94"/>
      <c r="X920" s="94"/>
      <c r="Y920" s="94"/>
      <c r="Z920" s="94"/>
      <c r="AA920" s="94"/>
      <c r="AB920" s="94"/>
      <c r="AC920" s="94"/>
      <c r="AD920" s="94"/>
      <c r="AE920" s="94"/>
    </row>
    <row r="921" spans="1:31">
      <c r="A921" s="94"/>
      <c r="B921" s="94"/>
      <c r="F921" s="94"/>
      <c r="G921" s="94"/>
      <c r="H921" s="94"/>
      <c r="I921" s="94"/>
      <c r="J921" s="94"/>
      <c r="K921" s="94"/>
      <c r="L921" s="94"/>
      <c r="M921" s="94"/>
      <c r="N921" s="94"/>
      <c r="O921" s="94"/>
      <c r="X921" s="94"/>
      <c r="Y921" s="94"/>
      <c r="Z921" s="94"/>
      <c r="AA921" s="94"/>
      <c r="AB921" s="94"/>
      <c r="AC921" s="94"/>
      <c r="AD921" s="94"/>
      <c r="AE921" s="94"/>
    </row>
    <row r="922" spans="1:31">
      <c r="A922" s="94"/>
      <c r="B922" s="94"/>
      <c r="F922" s="94"/>
      <c r="G922" s="94"/>
      <c r="H922" s="94"/>
      <c r="I922" s="94"/>
      <c r="J922" s="94"/>
      <c r="K922" s="94"/>
      <c r="L922" s="94"/>
      <c r="M922" s="94"/>
      <c r="N922" s="94"/>
      <c r="O922" s="94"/>
      <c r="X922" s="94"/>
      <c r="Y922" s="94"/>
      <c r="Z922" s="94"/>
      <c r="AA922" s="94"/>
      <c r="AB922" s="94"/>
      <c r="AC922" s="94"/>
      <c r="AD922" s="94"/>
      <c r="AE922" s="94"/>
    </row>
    <row r="923" spans="1:31">
      <c r="A923" s="94"/>
      <c r="B923" s="94"/>
      <c r="F923" s="94"/>
      <c r="G923" s="94"/>
      <c r="H923" s="94"/>
      <c r="I923" s="94"/>
      <c r="J923" s="94"/>
      <c r="K923" s="94"/>
      <c r="L923" s="94"/>
      <c r="M923" s="94"/>
      <c r="N923" s="94"/>
      <c r="O923" s="94"/>
      <c r="X923" s="94"/>
      <c r="Y923" s="94"/>
      <c r="Z923" s="94"/>
      <c r="AA923" s="94"/>
      <c r="AB923" s="94"/>
      <c r="AC923" s="94"/>
      <c r="AD923" s="94"/>
      <c r="AE923" s="94"/>
    </row>
    <row r="924" spans="1:31">
      <c r="A924" s="94"/>
      <c r="B924" s="94"/>
      <c r="F924" s="94"/>
      <c r="G924" s="94"/>
      <c r="H924" s="94"/>
      <c r="I924" s="94"/>
      <c r="J924" s="94"/>
      <c r="K924" s="94"/>
      <c r="L924" s="94"/>
      <c r="M924" s="94"/>
      <c r="N924" s="94"/>
      <c r="O924" s="94"/>
      <c r="X924" s="94"/>
      <c r="Y924" s="94"/>
      <c r="Z924" s="94"/>
      <c r="AA924" s="94"/>
      <c r="AB924" s="94"/>
      <c r="AC924" s="94"/>
      <c r="AD924" s="94"/>
      <c r="AE924" s="94"/>
    </row>
    <row r="925" spans="1:31">
      <c r="A925" s="94"/>
      <c r="B925" s="94"/>
      <c r="F925" s="94"/>
      <c r="G925" s="94"/>
      <c r="H925" s="94"/>
      <c r="I925" s="94"/>
      <c r="J925" s="94"/>
      <c r="K925" s="94"/>
      <c r="L925" s="94"/>
      <c r="M925" s="94"/>
      <c r="N925" s="94"/>
      <c r="O925" s="94"/>
      <c r="X925" s="94"/>
      <c r="Y925" s="94"/>
      <c r="Z925" s="94"/>
      <c r="AA925" s="94"/>
      <c r="AB925" s="94"/>
      <c r="AC925" s="94"/>
      <c r="AD925" s="94"/>
      <c r="AE925" s="94"/>
    </row>
    <row r="926" spans="1:31">
      <c r="A926" s="94"/>
      <c r="B926" s="94"/>
      <c r="F926" s="94"/>
      <c r="G926" s="94"/>
      <c r="H926" s="94"/>
      <c r="I926" s="94"/>
      <c r="J926" s="94"/>
      <c r="K926" s="94"/>
      <c r="L926" s="94"/>
      <c r="M926" s="94"/>
      <c r="N926" s="94"/>
      <c r="O926" s="94"/>
      <c r="X926" s="94"/>
      <c r="Y926" s="94"/>
      <c r="Z926" s="94"/>
      <c r="AA926" s="94"/>
      <c r="AB926" s="94"/>
      <c r="AC926" s="94"/>
      <c r="AD926" s="94"/>
      <c r="AE926" s="94"/>
    </row>
    <row r="927" spans="1:31">
      <c r="A927" s="94"/>
      <c r="B927" s="94"/>
      <c r="F927" s="94"/>
      <c r="G927" s="94"/>
      <c r="H927" s="94"/>
      <c r="I927" s="94"/>
      <c r="J927" s="94"/>
      <c r="K927" s="94"/>
      <c r="L927" s="94"/>
      <c r="M927" s="94"/>
      <c r="N927" s="94"/>
      <c r="O927" s="94"/>
      <c r="X927" s="94"/>
      <c r="Y927" s="94"/>
      <c r="Z927" s="94"/>
      <c r="AA927" s="94"/>
      <c r="AB927" s="94"/>
      <c r="AC927" s="94"/>
      <c r="AD927" s="94"/>
      <c r="AE927" s="94"/>
    </row>
    <row r="928" spans="1:31">
      <c r="A928" s="94"/>
      <c r="B928" s="94"/>
      <c r="F928" s="94"/>
      <c r="G928" s="94"/>
      <c r="H928" s="94"/>
      <c r="I928" s="94"/>
      <c r="J928" s="94"/>
      <c r="K928" s="94"/>
      <c r="L928" s="94"/>
      <c r="M928" s="94"/>
      <c r="N928" s="94"/>
      <c r="O928" s="94"/>
      <c r="X928" s="94"/>
      <c r="Y928" s="94"/>
      <c r="Z928" s="94"/>
      <c r="AA928" s="94"/>
      <c r="AB928" s="94"/>
      <c r="AC928" s="94"/>
      <c r="AD928" s="94"/>
      <c r="AE928" s="94"/>
    </row>
    <row r="929" spans="1:31">
      <c r="A929" s="94"/>
      <c r="B929" s="94"/>
      <c r="F929" s="94"/>
      <c r="G929" s="94"/>
      <c r="H929" s="94"/>
      <c r="I929" s="94"/>
      <c r="J929" s="94"/>
      <c r="K929" s="94"/>
      <c r="L929" s="94"/>
      <c r="M929" s="94"/>
      <c r="N929" s="94"/>
      <c r="O929" s="94"/>
      <c r="X929" s="94"/>
      <c r="Y929" s="94"/>
      <c r="Z929" s="94"/>
      <c r="AA929" s="94"/>
      <c r="AB929" s="94"/>
      <c r="AC929" s="94"/>
      <c r="AD929" s="94"/>
      <c r="AE929" s="94"/>
    </row>
    <row r="930" spans="1:31">
      <c r="A930" s="94"/>
      <c r="B930" s="94"/>
      <c r="F930" s="94"/>
      <c r="G930" s="94"/>
      <c r="H930" s="94"/>
      <c r="I930" s="94"/>
      <c r="J930" s="94"/>
      <c r="K930" s="94"/>
      <c r="L930" s="94"/>
      <c r="M930" s="94"/>
      <c r="N930" s="94"/>
      <c r="O930" s="94"/>
      <c r="X930" s="94"/>
      <c r="Y930" s="94"/>
      <c r="Z930" s="94"/>
      <c r="AA930" s="94"/>
      <c r="AB930" s="94"/>
      <c r="AC930" s="94"/>
      <c r="AD930" s="94"/>
      <c r="AE930" s="94"/>
    </row>
    <row r="931" spans="1:31">
      <c r="A931" s="94"/>
      <c r="B931" s="94"/>
      <c r="F931" s="94"/>
      <c r="G931" s="94"/>
      <c r="H931" s="94"/>
      <c r="I931" s="94"/>
      <c r="J931" s="94"/>
      <c r="K931" s="94"/>
      <c r="L931" s="94"/>
      <c r="M931" s="94"/>
      <c r="N931" s="94"/>
      <c r="O931" s="94"/>
      <c r="X931" s="94"/>
      <c r="Y931" s="94"/>
      <c r="Z931" s="94"/>
      <c r="AA931" s="94"/>
      <c r="AB931" s="94"/>
      <c r="AC931" s="94"/>
      <c r="AD931" s="94"/>
      <c r="AE931" s="94"/>
    </row>
    <row r="932" spans="1:31">
      <c r="A932" s="94"/>
      <c r="B932" s="94"/>
      <c r="F932" s="94"/>
      <c r="G932" s="94"/>
      <c r="H932" s="94"/>
      <c r="I932" s="94"/>
      <c r="J932" s="94"/>
      <c r="K932" s="94"/>
      <c r="L932" s="94"/>
      <c r="M932" s="94"/>
      <c r="N932" s="94"/>
      <c r="O932" s="94"/>
      <c r="X932" s="94"/>
      <c r="Y932" s="94"/>
      <c r="Z932" s="94"/>
      <c r="AA932" s="94"/>
      <c r="AB932" s="94"/>
      <c r="AC932" s="94"/>
      <c r="AD932" s="94"/>
      <c r="AE932" s="94"/>
    </row>
    <row r="933" spans="1:31">
      <c r="A933" s="94"/>
      <c r="B933" s="94"/>
      <c r="F933" s="94"/>
      <c r="G933" s="94"/>
      <c r="H933" s="94"/>
      <c r="I933" s="94"/>
      <c r="J933" s="94"/>
      <c r="K933" s="94"/>
      <c r="L933" s="94"/>
      <c r="M933" s="94"/>
      <c r="N933" s="94"/>
      <c r="O933" s="94"/>
      <c r="X933" s="94"/>
      <c r="Y933" s="94"/>
      <c r="Z933" s="94"/>
      <c r="AA933" s="94"/>
      <c r="AB933" s="94"/>
      <c r="AC933" s="94"/>
      <c r="AD933" s="94"/>
      <c r="AE933" s="94"/>
    </row>
    <row r="934" spans="1:31">
      <c r="A934" s="94"/>
      <c r="B934" s="94"/>
      <c r="F934" s="94"/>
      <c r="G934" s="94"/>
      <c r="H934" s="94"/>
      <c r="I934" s="94"/>
      <c r="J934" s="94"/>
      <c r="K934" s="94"/>
      <c r="L934" s="94"/>
      <c r="M934" s="94"/>
      <c r="N934" s="94"/>
      <c r="O934" s="94"/>
      <c r="X934" s="94"/>
      <c r="Y934" s="94"/>
      <c r="Z934" s="94"/>
      <c r="AA934" s="94"/>
      <c r="AB934" s="94"/>
      <c r="AC934" s="94"/>
      <c r="AD934" s="94"/>
      <c r="AE934" s="94"/>
    </row>
    <row r="935" spans="1:31">
      <c r="A935" s="94"/>
      <c r="B935" s="94"/>
      <c r="F935" s="94"/>
      <c r="G935" s="94"/>
      <c r="H935" s="94"/>
      <c r="I935" s="94"/>
      <c r="J935" s="94"/>
      <c r="K935" s="94"/>
      <c r="L935" s="94"/>
      <c r="M935" s="94"/>
      <c r="N935" s="94"/>
      <c r="O935" s="94"/>
      <c r="X935" s="94"/>
      <c r="Y935" s="94"/>
      <c r="Z935" s="94"/>
      <c r="AA935" s="94"/>
      <c r="AB935" s="94"/>
      <c r="AC935" s="94"/>
      <c r="AD935" s="94"/>
      <c r="AE935" s="94"/>
    </row>
    <row r="936" spans="1:31">
      <c r="A936" s="94"/>
      <c r="B936" s="94"/>
      <c r="F936" s="94"/>
      <c r="G936" s="94"/>
      <c r="H936" s="94"/>
      <c r="I936" s="94"/>
      <c r="J936" s="94"/>
      <c r="K936" s="94"/>
      <c r="L936" s="94"/>
      <c r="M936" s="94"/>
      <c r="N936" s="94"/>
      <c r="O936" s="94"/>
      <c r="X936" s="94"/>
      <c r="Y936" s="94"/>
      <c r="Z936" s="94"/>
      <c r="AA936" s="94"/>
      <c r="AB936" s="94"/>
      <c r="AC936" s="94"/>
      <c r="AD936" s="94"/>
      <c r="AE936" s="94"/>
    </row>
    <row r="937" spans="1:31">
      <c r="A937" s="94"/>
      <c r="B937" s="94"/>
      <c r="F937" s="94"/>
      <c r="G937" s="94"/>
      <c r="H937" s="94"/>
      <c r="I937" s="94"/>
      <c r="J937" s="94"/>
      <c r="K937" s="94"/>
      <c r="L937" s="94"/>
      <c r="M937" s="94"/>
      <c r="N937" s="94"/>
      <c r="O937" s="94"/>
      <c r="X937" s="94"/>
      <c r="Y937" s="94"/>
      <c r="Z937" s="94"/>
      <c r="AA937" s="94"/>
      <c r="AB937" s="94"/>
      <c r="AC937" s="94"/>
      <c r="AD937" s="94"/>
      <c r="AE937" s="94"/>
    </row>
    <row r="938" spans="1:31">
      <c r="A938" s="94"/>
      <c r="B938" s="94"/>
      <c r="F938" s="94"/>
      <c r="G938" s="94"/>
      <c r="H938" s="94"/>
      <c r="I938" s="94"/>
      <c r="J938" s="94"/>
      <c r="K938" s="94"/>
      <c r="L938" s="94"/>
      <c r="M938" s="94"/>
      <c r="N938" s="94"/>
      <c r="O938" s="94"/>
      <c r="X938" s="94"/>
      <c r="Y938" s="94"/>
      <c r="Z938" s="94"/>
      <c r="AA938" s="94"/>
      <c r="AB938" s="94"/>
      <c r="AC938" s="94"/>
      <c r="AD938" s="94"/>
      <c r="AE938" s="94"/>
    </row>
    <row r="939" spans="1:31">
      <c r="A939" s="94"/>
      <c r="B939" s="94"/>
      <c r="F939" s="94"/>
      <c r="G939" s="94"/>
      <c r="H939" s="94"/>
      <c r="I939" s="94"/>
      <c r="J939" s="94"/>
      <c r="K939" s="94"/>
      <c r="L939" s="94"/>
      <c r="M939" s="94"/>
      <c r="N939" s="94"/>
      <c r="O939" s="94"/>
      <c r="X939" s="94"/>
      <c r="Y939" s="94"/>
      <c r="Z939" s="94"/>
      <c r="AA939" s="94"/>
      <c r="AB939" s="94"/>
      <c r="AC939" s="94"/>
      <c r="AD939" s="94"/>
      <c r="AE939" s="94"/>
    </row>
    <row r="940" spans="1:31">
      <c r="A940" s="94"/>
      <c r="B940" s="94"/>
      <c r="F940" s="94"/>
      <c r="G940" s="94"/>
      <c r="H940" s="94"/>
      <c r="I940" s="94"/>
      <c r="J940" s="94"/>
      <c r="K940" s="94"/>
      <c r="L940" s="94"/>
      <c r="M940" s="94"/>
      <c r="N940" s="94"/>
      <c r="O940" s="94"/>
      <c r="X940" s="94"/>
      <c r="Y940" s="94"/>
      <c r="Z940" s="94"/>
      <c r="AA940" s="94"/>
      <c r="AB940" s="94"/>
      <c r="AC940" s="94"/>
      <c r="AD940" s="94"/>
      <c r="AE940" s="94"/>
    </row>
    <row r="941" spans="1:31">
      <c r="A941" s="94"/>
      <c r="B941" s="94"/>
      <c r="F941" s="94"/>
      <c r="G941" s="94"/>
      <c r="H941" s="94"/>
      <c r="I941" s="94"/>
      <c r="J941" s="94"/>
      <c r="K941" s="94"/>
      <c r="L941" s="94"/>
      <c r="M941" s="94"/>
      <c r="N941" s="94"/>
      <c r="O941" s="94"/>
      <c r="X941" s="94"/>
      <c r="Y941" s="94"/>
      <c r="Z941" s="94"/>
      <c r="AA941" s="94"/>
      <c r="AB941" s="94"/>
      <c r="AC941" s="94"/>
      <c r="AD941" s="94"/>
      <c r="AE941" s="94"/>
    </row>
    <row r="942" spans="1:31">
      <c r="A942" s="94"/>
      <c r="B942" s="94"/>
      <c r="F942" s="94"/>
      <c r="G942" s="94"/>
      <c r="H942" s="94"/>
      <c r="I942" s="94"/>
      <c r="J942" s="94"/>
      <c r="K942" s="94"/>
      <c r="L942" s="94"/>
      <c r="M942" s="94"/>
      <c r="N942" s="94"/>
      <c r="O942" s="94"/>
      <c r="X942" s="94"/>
      <c r="Y942" s="94"/>
      <c r="Z942" s="94"/>
      <c r="AA942" s="94"/>
      <c r="AB942" s="94"/>
      <c r="AC942" s="94"/>
      <c r="AD942" s="94"/>
      <c r="AE942" s="94"/>
    </row>
    <row r="943" spans="1:31">
      <c r="A943" s="94"/>
      <c r="B943" s="94"/>
      <c r="F943" s="94"/>
      <c r="G943" s="94"/>
      <c r="H943" s="94"/>
      <c r="I943" s="94"/>
      <c r="J943" s="94"/>
      <c r="K943" s="94"/>
      <c r="L943" s="94"/>
      <c r="M943" s="94"/>
      <c r="N943" s="94"/>
      <c r="O943" s="94"/>
      <c r="X943" s="94"/>
      <c r="Y943" s="94"/>
      <c r="Z943" s="94"/>
      <c r="AA943" s="94"/>
      <c r="AB943" s="94"/>
      <c r="AC943" s="94"/>
      <c r="AD943" s="94"/>
      <c r="AE943" s="94"/>
    </row>
    <row r="944" spans="1:31">
      <c r="A944" s="94"/>
      <c r="B944" s="94"/>
      <c r="F944" s="94"/>
      <c r="G944" s="94"/>
      <c r="H944" s="94"/>
      <c r="I944" s="94"/>
      <c r="J944" s="94"/>
      <c r="K944" s="94"/>
      <c r="L944" s="94"/>
      <c r="M944" s="94"/>
      <c r="N944" s="94"/>
      <c r="O944" s="94"/>
      <c r="X944" s="94"/>
      <c r="Y944" s="94"/>
      <c r="Z944" s="94"/>
      <c r="AA944" s="94"/>
      <c r="AB944" s="94"/>
      <c r="AC944" s="94"/>
      <c r="AD944" s="94"/>
      <c r="AE944" s="94"/>
    </row>
    <row r="945" spans="1:31">
      <c r="A945" s="94"/>
      <c r="B945" s="94"/>
      <c r="F945" s="94"/>
      <c r="G945" s="94"/>
      <c r="H945" s="94"/>
      <c r="I945" s="94"/>
      <c r="J945" s="94"/>
      <c r="K945" s="94"/>
      <c r="L945" s="94"/>
      <c r="M945" s="94"/>
      <c r="N945" s="94"/>
      <c r="O945" s="94"/>
      <c r="X945" s="94"/>
      <c r="Y945" s="94"/>
      <c r="Z945" s="94"/>
      <c r="AA945" s="94"/>
      <c r="AB945" s="94"/>
      <c r="AC945" s="94"/>
      <c r="AD945" s="94"/>
      <c r="AE945" s="94"/>
    </row>
    <row r="946" spans="1:31">
      <c r="A946" s="94"/>
      <c r="B946" s="94"/>
      <c r="F946" s="94"/>
      <c r="G946" s="94"/>
      <c r="H946" s="94"/>
      <c r="I946" s="94"/>
      <c r="J946" s="94"/>
      <c r="K946" s="94"/>
      <c r="L946" s="94"/>
      <c r="M946" s="94"/>
      <c r="N946" s="94"/>
      <c r="O946" s="94"/>
      <c r="X946" s="94"/>
      <c r="Y946" s="94"/>
      <c r="Z946" s="94"/>
      <c r="AA946" s="94"/>
      <c r="AB946" s="94"/>
      <c r="AC946" s="94"/>
      <c r="AD946" s="94"/>
      <c r="AE946" s="94"/>
    </row>
    <row r="947" spans="1:31">
      <c r="A947" s="94"/>
      <c r="B947" s="94"/>
      <c r="F947" s="94"/>
      <c r="G947" s="94"/>
      <c r="H947" s="94"/>
      <c r="I947" s="94"/>
      <c r="J947" s="94"/>
      <c r="K947" s="94"/>
      <c r="L947" s="94"/>
      <c r="M947" s="94"/>
      <c r="N947" s="94"/>
      <c r="O947" s="94"/>
      <c r="X947" s="94"/>
      <c r="Y947" s="94"/>
      <c r="Z947" s="94"/>
      <c r="AA947" s="94"/>
      <c r="AB947" s="94"/>
      <c r="AC947" s="94"/>
      <c r="AD947" s="94"/>
      <c r="AE947" s="94"/>
    </row>
    <row r="948" spans="1:31">
      <c r="A948" s="94"/>
      <c r="B948" s="94"/>
      <c r="F948" s="94"/>
      <c r="G948" s="94"/>
      <c r="H948" s="94"/>
      <c r="I948" s="94"/>
      <c r="J948" s="94"/>
      <c r="K948" s="94"/>
      <c r="L948" s="94"/>
      <c r="M948" s="94"/>
      <c r="N948" s="94"/>
      <c r="O948" s="94"/>
      <c r="X948" s="94"/>
      <c r="Y948" s="94"/>
      <c r="Z948" s="94"/>
      <c r="AA948" s="94"/>
      <c r="AB948" s="94"/>
      <c r="AC948" s="94"/>
      <c r="AD948" s="94"/>
      <c r="AE948" s="94"/>
    </row>
    <row r="949" spans="1:31">
      <c r="A949" s="94"/>
      <c r="B949" s="94"/>
      <c r="F949" s="94"/>
      <c r="G949" s="94"/>
      <c r="H949" s="94"/>
      <c r="I949" s="94"/>
      <c r="J949" s="94"/>
      <c r="K949" s="94"/>
      <c r="L949" s="94"/>
      <c r="M949" s="94"/>
      <c r="N949" s="94"/>
      <c r="O949" s="94"/>
      <c r="X949" s="94"/>
      <c r="Y949" s="94"/>
      <c r="Z949" s="94"/>
      <c r="AA949" s="94"/>
      <c r="AB949" s="94"/>
      <c r="AC949" s="94"/>
      <c r="AD949" s="94"/>
      <c r="AE949" s="94"/>
    </row>
    <row r="950" spans="1:31">
      <c r="A950" s="94"/>
      <c r="B950" s="94"/>
      <c r="F950" s="94"/>
      <c r="G950" s="94"/>
      <c r="H950" s="94"/>
      <c r="I950" s="94"/>
      <c r="J950" s="94"/>
      <c r="K950" s="94"/>
      <c r="L950" s="94"/>
      <c r="M950" s="94"/>
      <c r="N950" s="94"/>
      <c r="O950" s="94"/>
      <c r="X950" s="94"/>
      <c r="Y950" s="94"/>
      <c r="Z950" s="94"/>
      <c r="AA950" s="94"/>
      <c r="AB950" s="94"/>
      <c r="AC950" s="94"/>
      <c r="AD950" s="94"/>
      <c r="AE950" s="94"/>
    </row>
    <row r="951" spans="1:31">
      <c r="A951" s="94"/>
      <c r="B951" s="94"/>
      <c r="F951" s="94"/>
      <c r="G951" s="94"/>
      <c r="H951" s="94"/>
      <c r="I951" s="94"/>
      <c r="J951" s="94"/>
      <c r="K951" s="94"/>
      <c r="L951" s="94"/>
      <c r="M951" s="94"/>
      <c r="N951" s="94"/>
      <c r="O951" s="94"/>
      <c r="X951" s="94"/>
      <c r="Y951" s="94"/>
      <c r="Z951" s="94"/>
      <c r="AA951" s="94"/>
      <c r="AB951" s="94"/>
      <c r="AC951" s="94"/>
      <c r="AD951" s="94"/>
      <c r="AE951" s="94"/>
    </row>
    <row r="952" spans="1:31">
      <c r="A952" s="94"/>
      <c r="B952" s="94"/>
      <c r="F952" s="94"/>
      <c r="G952" s="94"/>
      <c r="H952" s="94"/>
      <c r="I952" s="94"/>
      <c r="J952" s="94"/>
      <c r="K952" s="94"/>
      <c r="L952" s="94"/>
      <c r="M952" s="94"/>
      <c r="N952" s="94"/>
      <c r="O952" s="94"/>
      <c r="X952" s="94"/>
      <c r="Y952" s="94"/>
      <c r="Z952" s="94"/>
      <c r="AA952" s="94"/>
      <c r="AB952" s="94"/>
      <c r="AC952" s="94"/>
      <c r="AD952" s="94"/>
      <c r="AE952" s="94"/>
    </row>
    <row r="953" spans="1:31">
      <c r="A953" s="94"/>
      <c r="B953" s="94"/>
      <c r="F953" s="94"/>
      <c r="G953" s="94"/>
      <c r="H953" s="94"/>
      <c r="I953" s="94"/>
      <c r="J953" s="94"/>
      <c r="K953" s="94"/>
      <c r="L953" s="94"/>
      <c r="M953" s="94"/>
      <c r="N953" s="94"/>
      <c r="O953" s="94"/>
      <c r="X953" s="94"/>
      <c r="Y953" s="94"/>
      <c r="Z953" s="94"/>
      <c r="AA953" s="94"/>
      <c r="AB953" s="94"/>
      <c r="AC953" s="94"/>
      <c r="AD953" s="94"/>
      <c r="AE953" s="94"/>
    </row>
    <row r="954" spans="1:31">
      <c r="A954" s="94"/>
      <c r="B954" s="94"/>
      <c r="F954" s="94"/>
      <c r="G954" s="94"/>
      <c r="H954" s="94"/>
      <c r="I954" s="94"/>
      <c r="J954" s="94"/>
      <c r="K954" s="94"/>
      <c r="L954" s="94"/>
      <c r="M954" s="94"/>
      <c r="N954" s="94"/>
      <c r="O954" s="94"/>
      <c r="X954" s="94"/>
      <c r="Y954" s="94"/>
      <c r="Z954" s="94"/>
      <c r="AA954" s="94"/>
      <c r="AB954" s="94"/>
      <c r="AC954" s="94"/>
      <c r="AD954" s="94"/>
      <c r="AE954" s="94"/>
    </row>
    <row r="955" spans="1:31">
      <c r="A955" s="94"/>
      <c r="B955" s="94"/>
      <c r="F955" s="94"/>
      <c r="G955" s="94"/>
      <c r="H955" s="94"/>
      <c r="I955" s="94"/>
      <c r="J955" s="94"/>
      <c r="K955" s="94"/>
      <c r="L955" s="94"/>
      <c r="M955" s="94"/>
      <c r="N955" s="94"/>
      <c r="O955" s="94"/>
      <c r="X955" s="94"/>
      <c r="Y955" s="94"/>
      <c r="Z955" s="94"/>
      <c r="AA955" s="94"/>
      <c r="AB955" s="94"/>
      <c r="AC955" s="94"/>
      <c r="AD955" s="94"/>
      <c r="AE955" s="94"/>
    </row>
    <row r="956" spans="1:31">
      <c r="A956" s="94"/>
      <c r="B956" s="94"/>
      <c r="F956" s="94"/>
      <c r="G956" s="94"/>
      <c r="H956" s="94"/>
      <c r="I956" s="94"/>
      <c r="J956" s="94"/>
      <c r="K956" s="94"/>
      <c r="L956" s="94"/>
      <c r="M956" s="94"/>
      <c r="N956" s="94"/>
      <c r="O956" s="94"/>
      <c r="X956" s="94"/>
      <c r="Y956" s="94"/>
      <c r="Z956" s="94"/>
      <c r="AA956" s="94"/>
      <c r="AB956" s="94"/>
      <c r="AC956" s="94"/>
      <c r="AD956" s="94"/>
      <c r="AE956" s="94"/>
    </row>
    <row r="957" spans="1:31">
      <c r="A957" s="94"/>
      <c r="B957" s="94"/>
      <c r="F957" s="94"/>
      <c r="G957" s="94"/>
      <c r="H957" s="94"/>
      <c r="I957" s="94"/>
      <c r="J957" s="94"/>
      <c r="K957" s="94"/>
      <c r="L957" s="94"/>
      <c r="M957" s="94"/>
      <c r="N957" s="94"/>
      <c r="O957" s="94"/>
      <c r="X957" s="94"/>
      <c r="Y957" s="94"/>
      <c r="Z957" s="94"/>
      <c r="AA957" s="94"/>
      <c r="AB957" s="94"/>
      <c r="AC957" s="94"/>
      <c r="AD957" s="94"/>
      <c r="AE957" s="94"/>
    </row>
    <row r="958" spans="1:31">
      <c r="A958" s="94"/>
      <c r="B958" s="94"/>
      <c r="F958" s="94"/>
      <c r="G958" s="94"/>
      <c r="H958" s="94"/>
      <c r="I958" s="94"/>
      <c r="J958" s="94"/>
      <c r="K958" s="94"/>
      <c r="L958" s="94"/>
      <c r="M958" s="94"/>
      <c r="N958" s="94"/>
      <c r="O958" s="94"/>
      <c r="X958" s="94"/>
      <c r="Y958" s="94"/>
      <c r="Z958" s="94"/>
      <c r="AA958" s="94"/>
      <c r="AB958" s="94"/>
      <c r="AC958" s="94"/>
      <c r="AD958" s="94"/>
      <c r="AE958" s="94"/>
    </row>
    <row r="959" spans="1:31">
      <c r="A959" s="94"/>
      <c r="B959" s="94"/>
      <c r="F959" s="94"/>
      <c r="G959" s="94"/>
      <c r="H959" s="94"/>
      <c r="I959" s="94"/>
      <c r="J959" s="94"/>
      <c r="K959" s="94"/>
      <c r="L959" s="94"/>
      <c r="M959" s="94"/>
      <c r="N959" s="94"/>
      <c r="O959" s="94"/>
      <c r="X959" s="94"/>
      <c r="Y959" s="94"/>
      <c r="Z959" s="94"/>
      <c r="AA959" s="94"/>
      <c r="AB959" s="94"/>
      <c r="AC959" s="94"/>
      <c r="AD959" s="94"/>
      <c r="AE959" s="94"/>
    </row>
    <row r="960" spans="1:31">
      <c r="A960" s="94"/>
      <c r="B960" s="94"/>
      <c r="F960" s="94"/>
      <c r="G960" s="94"/>
      <c r="H960" s="94"/>
      <c r="I960" s="94"/>
      <c r="J960" s="94"/>
      <c r="K960" s="94"/>
      <c r="L960" s="94"/>
      <c r="M960" s="94"/>
      <c r="N960" s="94"/>
      <c r="O960" s="94"/>
      <c r="X960" s="94"/>
      <c r="Y960" s="94"/>
      <c r="Z960" s="94"/>
      <c r="AA960" s="94"/>
      <c r="AB960" s="94"/>
      <c r="AC960" s="94"/>
      <c r="AD960" s="94"/>
      <c r="AE960" s="94"/>
    </row>
    <row r="961" spans="1:31">
      <c r="A961" s="94"/>
      <c r="B961" s="94"/>
      <c r="F961" s="94"/>
      <c r="G961" s="94"/>
      <c r="H961" s="94"/>
      <c r="I961" s="94"/>
      <c r="J961" s="94"/>
      <c r="K961" s="94"/>
      <c r="L961" s="94"/>
      <c r="M961" s="94"/>
      <c r="N961" s="94"/>
      <c r="O961" s="94"/>
      <c r="X961" s="94"/>
      <c r="Y961" s="94"/>
      <c r="Z961" s="94"/>
      <c r="AA961" s="94"/>
      <c r="AB961" s="94"/>
      <c r="AC961" s="94"/>
      <c r="AD961" s="94"/>
      <c r="AE961" s="94"/>
    </row>
    <row r="962" spans="1:31">
      <c r="A962" s="94"/>
      <c r="B962" s="94"/>
      <c r="F962" s="94"/>
      <c r="G962" s="94"/>
      <c r="H962" s="94"/>
      <c r="I962" s="94"/>
      <c r="J962" s="94"/>
      <c r="K962" s="94"/>
      <c r="L962" s="94"/>
      <c r="M962" s="94"/>
      <c r="N962" s="94"/>
      <c r="O962" s="94"/>
      <c r="X962" s="94"/>
      <c r="Y962" s="94"/>
      <c r="Z962" s="94"/>
      <c r="AA962" s="94"/>
      <c r="AB962" s="94"/>
      <c r="AC962" s="94"/>
      <c r="AD962" s="94"/>
      <c r="AE962" s="94"/>
    </row>
    <row r="963" spans="1:31">
      <c r="A963" s="94"/>
      <c r="B963" s="94"/>
      <c r="F963" s="94"/>
      <c r="G963" s="94"/>
      <c r="H963" s="94"/>
      <c r="I963" s="94"/>
      <c r="J963" s="94"/>
      <c r="K963" s="94"/>
      <c r="L963" s="94"/>
      <c r="M963" s="94"/>
      <c r="N963" s="94"/>
      <c r="O963" s="94"/>
      <c r="X963" s="94"/>
      <c r="Y963" s="94"/>
      <c r="Z963" s="94"/>
      <c r="AA963" s="94"/>
      <c r="AB963" s="94"/>
      <c r="AC963" s="94"/>
      <c r="AD963" s="94"/>
      <c r="AE963" s="94"/>
    </row>
    <row r="964" spans="1:31">
      <c r="A964" s="94"/>
      <c r="B964" s="94"/>
      <c r="F964" s="94"/>
      <c r="G964" s="94"/>
      <c r="H964" s="94"/>
      <c r="I964" s="94"/>
      <c r="J964" s="94"/>
      <c r="K964" s="94"/>
      <c r="L964" s="94"/>
      <c r="M964" s="94"/>
      <c r="N964" s="94"/>
      <c r="O964" s="94"/>
      <c r="X964" s="94"/>
      <c r="Y964" s="94"/>
      <c r="Z964" s="94"/>
      <c r="AA964" s="94"/>
      <c r="AB964" s="94"/>
      <c r="AC964" s="94"/>
      <c r="AD964" s="94"/>
      <c r="AE964" s="94"/>
    </row>
    <row r="965" spans="1:31">
      <c r="A965" s="94"/>
      <c r="B965" s="94"/>
      <c r="F965" s="94"/>
      <c r="G965" s="94"/>
      <c r="H965" s="94"/>
      <c r="I965" s="94"/>
      <c r="J965" s="94"/>
      <c r="K965" s="94"/>
      <c r="L965" s="94"/>
      <c r="M965" s="94"/>
      <c r="N965" s="94"/>
      <c r="O965" s="94"/>
      <c r="X965" s="94"/>
      <c r="Y965" s="94"/>
      <c r="Z965" s="94"/>
      <c r="AA965" s="94"/>
      <c r="AB965" s="94"/>
      <c r="AC965" s="94"/>
      <c r="AD965" s="94"/>
      <c r="AE965" s="94"/>
    </row>
    <row r="966" spans="1:31">
      <c r="A966" s="94"/>
      <c r="B966" s="94"/>
      <c r="F966" s="94"/>
      <c r="G966" s="94"/>
      <c r="H966" s="94"/>
      <c r="I966" s="94"/>
      <c r="J966" s="94"/>
      <c r="K966" s="94"/>
      <c r="L966" s="94"/>
      <c r="M966" s="94"/>
      <c r="N966" s="94"/>
      <c r="O966" s="94"/>
      <c r="X966" s="94"/>
      <c r="Y966" s="94"/>
      <c r="Z966" s="94"/>
      <c r="AA966" s="94"/>
      <c r="AB966" s="94"/>
      <c r="AC966" s="94"/>
      <c r="AD966" s="94"/>
      <c r="AE966" s="94"/>
    </row>
    <row r="967" spans="1:31">
      <c r="A967" s="94"/>
      <c r="B967" s="94"/>
      <c r="F967" s="94"/>
      <c r="G967" s="94"/>
      <c r="H967" s="94"/>
      <c r="I967" s="94"/>
      <c r="J967" s="94"/>
      <c r="K967" s="94"/>
      <c r="L967" s="94"/>
      <c r="M967" s="94"/>
      <c r="N967" s="94"/>
      <c r="O967" s="94"/>
      <c r="X967" s="94"/>
      <c r="Y967" s="94"/>
      <c r="Z967" s="94"/>
      <c r="AA967" s="94"/>
      <c r="AB967" s="94"/>
      <c r="AC967" s="94"/>
      <c r="AD967" s="94"/>
      <c r="AE967" s="94"/>
    </row>
    <row r="968" spans="1:31">
      <c r="A968" s="94"/>
      <c r="B968" s="94"/>
      <c r="F968" s="94"/>
      <c r="G968" s="94"/>
      <c r="H968" s="94"/>
      <c r="I968" s="94"/>
      <c r="J968" s="94"/>
      <c r="K968" s="94"/>
      <c r="L968" s="94"/>
      <c r="M968" s="94"/>
      <c r="N968" s="94"/>
      <c r="O968" s="94"/>
      <c r="X968" s="94"/>
      <c r="Y968" s="94"/>
      <c r="Z968" s="94"/>
      <c r="AA968" s="94"/>
      <c r="AB968" s="94"/>
      <c r="AC968" s="94"/>
      <c r="AD968" s="94"/>
      <c r="AE968" s="94"/>
    </row>
    <row r="969" spans="1:31">
      <c r="A969" s="94"/>
      <c r="B969" s="94"/>
      <c r="F969" s="94"/>
      <c r="G969" s="94"/>
      <c r="H969" s="94"/>
      <c r="I969" s="94"/>
      <c r="J969" s="94"/>
      <c r="K969" s="94"/>
      <c r="L969" s="94"/>
      <c r="M969" s="94"/>
      <c r="N969" s="94"/>
      <c r="O969" s="94"/>
      <c r="X969" s="94"/>
      <c r="Y969" s="94"/>
      <c r="Z969" s="94"/>
      <c r="AA969" s="94"/>
      <c r="AB969" s="94"/>
      <c r="AC969" s="94"/>
      <c r="AD969" s="94"/>
      <c r="AE969" s="94"/>
    </row>
    <row r="970" spans="1:31">
      <c r="A970" s="94"/>
      <c r="B970" s="94"/>
      <c r="F970" s="94"/>
      <c r="G970" s="94"/>
      <c r="H970" s="94"/>
      <c r="I970" s="94"/>
      <c r="J970" s="94"/>
      <c r="K970" s="94"/>
      <c r="L970" s="94"/>
      <c r="M970" s="94"/>
      <c r="N970" s="94"/>
      <c r="O970" s="94"/>
      <c r="X970" s="94"/>
      <c r="Y970" s="94"/>
      <c r="Z970" s="94"/>
      <c r="AA970" s="94"/>
      <c r="AB970" s="94"/>
      <c r="AC970" s="94"/>
      <c r="AD970" s="94"/>
      <c r="AE970" s="94"/>
    </row>
    <row r="971" spans="1:31">
      <c r="A971" s="94"/>
      <c r="B971" s="94"/>
      <c r="F971" s="94"/>
      <c r="G971" s="94"/>
      <c r="H971" s="94"/>
      <c r="I971" s="94"/>
      <c r="J971" s="94"/>
      <c r="K971" s="94"/>
      <c r="L971" s="94"/>
      <c r="M971" s="94"/>
      <c r="N971" s="94"/>
      <c r="O971" s="94"/>
      <c r="X971" s="94"/>
      <c r="Y971" s="94"/>
      <c r="Z971" s="94"/>
      <c r="AA971" s="94"/>
      <c r="AB971" s="94"/>
      <c r="AC971" s="94"/>
      <c r="AD971" s="94"/>
      <c r="AE971" s="94"/>
    </row>
    <row r="972" spans="1:31">
      <c r="A972" s="94"/>
      <c r="B972" s="94"/>
      <c r="F972" s="94"/>
      <c r="G972" s="94"/>
      <c r="H972" s="94"/>
      <c r="I972" s="94"/>
      <c r="J972" s="94"/>
      <c r="K972" s="94"/>
      <c r="L972" s="94"/>
      <c r="M972" s="94"/>
      <c r="N972" s="94"/>
      <c r="O972" s="94"/>
      <c r="X972" s="94"/>
      <c r="Y972" s="94"/>
      <c r="Z972" s="94"/>
      <c r="AA972" s="94"/>
      <c r="AB972" s="94"/>
      <c r="AC972" s="94"/>
      <c r="AD972" s="94"/>
      <c r="AE972" s="94"/>
    </row>
    <row r="973" spans="1:31">
      <c r="A973" s="94"/>
      <c r="B973" s="94"/>
      <c r="F973" s="94"/>
      <c r="G973" s="94"/>
      <c r="H973" s="94"/>
      <c r="I973" s="94"/>
      <c r="J973" s="94"/>
      <c r="K973" s="94"/>
      <c r="L973" s="94"/>
      <c r="M973" s="94"/>
      <c r="N973" s="94"/>
      <c r="O973" s="94"/>
      <c r="X973" s="94"/>
      <c r="Y973" s="94"/>
      <c r="Z973" s="94"/>
      <c r="AA973" s="94"/>
      <c r="AB973" s="94"/>
      <c r="AC973" s="94"/>
      <c r="AD973" s="94"/>
      <c r="AE973" s="94"/>
    </row>
    <row r="974" spans="1:31">
      <c r="A974" s="94"/>
      <c r="B974" s="94"/>
      <c r="F974" s="94"/>
      <c r="G974" s="94"/>
      <c r="H974" s="94"/>
      <c r="I974" s="94"/>
      <c r="J974" s="94"/>
      <c r="K974" s="94"/>
      <c r="L974" s="94"/>
      <c r="M974" s="94"/>
      <c r="N974" s="94"/>
      <c r="O974" s="94"/>
      <c r="X974" s="94"/>
      <c r="Y974" s="94"/>
      <c r="Z974" s="94"/>
      <c r="AA974" s="94"/>
      <c r="AB974" s="94"/>
      <c r="AC974" s="94"/>
      <c r="AD974" s="94"/>
      <c r="AE974" s="94"/>
    </row>
    <row r="975" spans="1:31">
      <c r="A975" s="94"/>
      <c r="B975" s="94"/>
      <c r="F975" s="94"/>
      <c r="G975" s="94"/>
      <c r="H975" s="94"/>
      <c r="I975" s="94"/>
      <c r="J975" s="94"/>
      <c r="K975" s="94"/>
      <c r="L975" s="94"/>
      <c r="M975" s="94"/>
      <c r="N975" s="94"/>
      <c r="O975" s="94"/>
      <c r="X975" s="94"/>
      <c r="Y975" s="94"/>
      <c r="Z975" s="94"/>
      <c r="AA975" s="94"/>
      <c r="AB975" s="94"/>
      <c r="AC975" s="94"/>
      <c r="AD975" s="94"/>
      <c r="AE975" s="94"/>
    </row>
    <row r="976" spans="1:31">
      <c r="A976" s="94"/>
      <c r="B976" s="94"/>
      <c r="F976" s="94"/>
      <c r="G976" s="94"/>
      <c r="H976" s="94"/>
      <c r="I976" s="94"/>
      <c r="J976" s="94"/>
      <c r="K976" s="94"/>
      <c r="L976" s="94"/>
      <c r="M976" s="94"/>
      <c r="N976" s="94"/>
      <c r="O976" s="94"/>
      <c r="X976" s="94"/>
      <c r="Y976" s="94"/>
      <c r="Z976" s="94"/>
      <c r="AA976" s="94"/>
      <c r="AB976" s="94"/>
      <c r="AC976" s="94"/>
      <c r="AD976" s="94"/>
      <c r="AE976" s="94"/>
    </row>
    <row r="977" spans="1:31">
      <c r="A977" s="94"/>
      <c r="B977" s="94"/>
      <c r="F977" s="94"/>
      <c r="G977" s="94"/>
      <c r="H977" s="94"/>
      <c r="I977" s="94"/>
      <c r="J977" s="94"/>
      <c r="K977" s="94"/>
      <c r="L977" s="94"/>
      <c r="M977" s="94"/>
      <c r="N977" s="94"/>
      <c r="O977" s="94"/>
      <c r="X977" s="94"/>
      <c r="Y977" s="94"/>
      <c r="Z977" s="94"/>
      <c r="AA977" s="94"/>
      <c r="AB977" s="94"/>
      <c r="AC977" s="94"/>
      <c r="AD977" s="94"/>
      <c r="AE977" s="94"/>
    </row>
    <row r="978" spans="1:31">
      <c r="A978" s="94"/>
      <c r="B978" s="94"/>
      <c r="F978" s="94"/>
      <c r="G978" s="94"/>
      <c r="H978" s="94"/>
      <c r="I978" s="94"/>
      <c r="J978" s="94"/>
      <c r="K978" s="94"/>
      <c r="L978" s="94"/>
      <c r="M978" s="94"/>
      <c r="N978" s="94"/>
      <c r="O978" s="94"/>
      <c r="X978" s="94"/>
      <c r="Y978" s="94"/>
      <c r="Z978" s="94"/>
      <c r="AA978" s="94"/>
      <c r="AB978" s="94"/>
      <c r="AC978" s="94"/>
      <c r="AD978" s="94"/>
      <c r="AE978" s="94"/>
    </row>
    <row r="979" spans="1:31">
      <c r="A979" s="94"/>
      <c r="B979" s="94"/>
      <c r="F979" s="94"/>
      <c r="G979" s="94"/>
      <c r="H979" s="94"/>
      <c r="I979" s="94"/>
      <c r="J979" s="94"/>
      <c r="K979" s="94"/>
      <c r="L979" s="94"/>
      <c r="M979" s="94"/>
      <c r="N979" s="94"/>
      <c r="O979" s="94"/>
      <c r="X979" s="94"/>
      <c r="Y979" s="94"/>
      <c r="Z979" s="94"/>
      <c r="AA979" s="94"/>
      <c r="AB979" s="94"/>
      <c r="AC979" s="94"/>
      <c r="AD979" s="94"/>
      <c r="AE979" s="94"/>
    </row>
    <row r="980" spans="1:31">
      <c r="A980" s="94"/>
      <c r="B980" s="94"/>
      <c r="F980" s="94"/>
      <c r="G980" s="94"/>
      <c r="H980" s="94"/>
      <c r="I980" s="94"/>
      <c r="J980" s="94"/>
      <c r="K980" s="94"/>
      <c r="L980" s="94"/>
      <c r="M980" s="94"/>
      <c r="N980" s="94"/>
      <c r="O980" s="94"/>
      <c r="X980" s="94"/>
      <c r="Y980" s="94"/>
      <c r="Z980" s="94"/>
      <c r="AA980" s="94"/>
      <c r="AB980" s="94"/>
      <c r="AC980" s="94"/>
      <c r="AD980" s="94"/>
      <c r="AE980" s="94"/>
    </row>
    <row r="981" spans="1:31">
      <c r="A981" s="94"/>
      <c r="B981" s="94"/>
      <c r="F981" s="94"/>
      <c r="G981" s="94"/>
      <c r="H981" s="94"/>
      <c r="I981" s="94"/>
      <c r="J981" s="94"/>
      <c r="K981" s="94"/>
      <c r="L981" s="94"/>
      <c r="M981" s="94"/>
      <c r="N981" s="94"/>
      <c r="O981" s="94"/>
      <c r="X981" s="94"/>
      <c r="Y981" s="94"/>
      <c r="Z981" s="94"/>
      <c r="AA981" s="94"/>
      <c r="AB981" s="94"/>
      <c r="AC981" s="94"/>
      <c r="AD981" s="94"/>
      <c r="AE981" s="94"/>
    </row>
    <row r="982" spans="1:31">
      <c r="A982" s="94"/>
      <c r="B982" s="94"/>
      <c r="F982" s="94"/>
      <c r="G982" s="94"/>
      <c r="H982" s="94"/>
      <c r="I982" s="94"/>
      <c r="J982" s="94"/>
      <c r="K982" s="94"/>
      <c r="L982" s="94"/>
      <c r="M982" s="94"/>
      <c r="N982" s="94"/>
      <c r="O982" s="94"/>
      <c r="X982" s="94"/>
      <c r="Y982" s="94"/>
      <c r="Z982" s="94"/>
      <c r="AA982" s="94"/>
      <c r="AB982" s="94"/>
      <c r="AC982" s="94"/>
      <c r="AD982" s="94"/>
      <c r="AE982" s="94"/>
    </row>
    <row r="983" spans="1:31">
      <c r="A983" s="94"/>
      <c r="B983" s="94"/>
      <c r="F983" s="94"/>
      <c r="G983" s="94"/>
      <c r="H983" s="94"/>
      <c r="I983" s="94"/>
      <c r="J983" s="94"/>
      <c r="K983" s="94"/>
      <c r="L983" s="94"/>
      <c r="M983" s="94"/>
      <c r="N983" s="94"/>
      <c r="O983" s="94"/>
      <c r="X983" s="94"/>
      <c r="Y983" s="94"/>
      <c r="Z983" s="94"/>
      <c r="AA983" s="94"/>
      <c r="AB983" s="94"/>
      <c r="AC983" s="94"/>
      <c r="AD983" s="94"/>
      <c r="AE983" s="94"/>
    </row>
    <row r="984" spans="1:31">
      <c r="A984" s="94"/>
      <c r="B984" s="94"/>
      <c r="F984" s="94"/>
      <c r="G984" s="94"/>
      <c r="H984" s="94"/>
      <c r="I984" s="94"/>
      <c r="J984" s="94"/>
      <c r="K984" s="94"/>
      <c r="L984" s="94"/>
      <c r="M984" s="94"/>
      <c r="N984" s="94"/>
      <c r="O984" s="94"/>
      <c r="X984" s="94"/>
      <c r="Y984" s="94"/>
      <c r="Z984" s="94"/>
      <c r="AA984" s="94"/>
      <c r="AB984" s="94"/>
      <c r="AC984" s="94"/>
      <c r="AD984" s="94"/>
      <c r="AE984" s="94"/>
    </row>
    <row r="985" spans="1:31">
      <c r="A985" s="94"/>
      <c r="B985" s="94"/>
      <c r="F985" s="94"/>
      <c r="G985" s="94"/>
      <c r="H985" s="94"/>
      <c r="I985" s="94"/>
      <c r="J985" s="94"/>
      <c r="K985" s="94"/>
      <c r="L985" s="94"/>
      <c r="M985" s="94"/>
      <c r="N985" s="94"/>
      <c r="O985" s="94"/>
      <c r="X985" s="94"/>
      <c r="Y985" s="94"/>
      <c r="Z985" s="94"/>
      <c r="AA985" s="94"/>
      <c r="AB985" s="94"/>
      <c r="AC985" s="94"/>
      <c r="AD985" s="94"/>
      <c r="AE985" s="94"/>
    </row>
    <row r="986" spans="1:31">
      <c r="A986" s="94"/>
      <c r="B986" s="94"/>
      <c r="F986" s="94"/>
      <c r="G986" s="94"/>
      <c r="H986" s="94"/>
      <c r="I986" s="94"/>
      <c r="J986" s="94"/>
      <c r="K986" s="94"/>
      <c r="L986" s="94"/>
      <c r="M986" s="94"/>
      <c r="N986" s="94"/>
      <c r="O986" s="94"/>
      <c r="X986" s="94"/>
      <c r="Y986" s="94"/>
      <c r="Z986" s="94"/>
      <c r="AA986" s="94"/>
      <c r="AB986" s="94"/>
      <c r="AC986" s="94"/>
      <c r="AD986" s="94"/>
      <c r="AE986" s="94"/>
    </row>
    <row r="987" spans="1:31">
      <c r="A987" s="94"/>
      <c r="B987" s="94"/>
      <c r="F987" s="94"/>
      <c r="G987" s="94"/>
      <c r="H987" s="94"/>
      <c r="I987" s="94"/>
      <c r="J987" s="94"/>
      <c r="K987" s="94"/>
      <c r="L987" s="94"/>
      <c r="M987" s="94"/>
      <c r="N987" s="94"/>
      <c r="O987" s="94"/>
      <c r="X987" s="94"/>
      <c r="Y987" s="94"/>
      <c r="Z987" s="94"/>
      <c r="AA987" s="94"/>
      <c r="AB987" s="94"/>
      <c r="AC987" s="94"/>
      <c r="AD987" s="94"/>
      <c r="AE987" s="94"/>
    </row>
    <row r="988" spans="1:31">
      <c r="A988" s="94"/>
      <c r="B988" s="94"/>
      <c r="F988" s="94"/>
      <c r="G988" s="94"/>
      <c r="H988" s="94"/>
      <c r="I988" s="94"/>
      <c r="J988" s="94"/>
      <c r="K988" s="94"/>
      <c r="L988" s="94"/>
      <c r="M988" s="94"/>
      <c r="N988" s="94"/>
      <c r="O988" s="94"/>
      <c r="X988" s="94"/>
      <c r="Y988" s="94"/>
      <c r="Z988" s="94"/>
      <c r="AA988" s="94"/>
      <c r="AB988" s="94"/>
      <c r="AC988" s="94"/>
      <c r="AD988" s="94"/>
      <c r="AE988" s="94"/>
    </row>
    <row r="989" spans="1:31">
      <c r="A989" s="94"/>
      <c r="B989" s="94"/>
      <c r="F989" s="94"/>
      <c r="G989" s="94"/>
      <c r="H989" s="94"/>
      <c r="I989" s="94"/>
      <c r="J989" s="94"/>
      <c r="K989" s="94"/>
      <c r="L989" s="94"/>
      <c r="M989" s="94"/>
      <c r="N989" s="94"/>
      <c r="O989" s="94"/>
      <c r="X989" s="94"/>
      <c r="Y989" s="94"/>
      <c r="Z989" s="94"/>
      <c r="AA989" s="94"/>
      <c r="AB989" s="94"/>
      <c r="AC989" s="94"/>
      <c r="AD989" s="94"/>
      <c r="AE989" s="94"/>
    </row>
    <row r="990" spans="1:31">
      <c r="A990" s="94"/>
      <c r="B990" s="94"/>
      <c r="F990" s="94"/>
      <c r="G990" s="94"/>
      <c r="H990" s="94"/>
      <c r="I990" s="94"/>
      <c r="J990" s="94"/>
      <c r="K990" s="94"/>
      <c r="L990" s="94"/>
      <c r="M990" s="94"/>
      <c r="N990" s="94"/>
      <c r="O990" s="94"/>
      <c r="X990" s="94"/>
      <c r="Y990" s="94"/>
      <c r="Z990" s="94"/>
      <c r="AA990" s="94"/>
      <c r="AB990" s="94"/>
      <c r="AC990" s="94"/>
      <c r="AD990" s="94"/>
      <c r="AE990" s="94"/>
    </row>
    <row r="991" spans="1:31">
      <c r="A991" s="94"/>
      <c r="B991" s="94"/>
      <c r="F991" s="94"/>
      <c r="G991" s="94"/>
      <c r="H991" s="94"/>
      <c r="I991" s="94"/>
      <c r="J991" s="94"/>
      <c r="K991" s="94"/>
      <c r="L991" s="94"/>
      <c r="M991" s="94"/>
      <c r="N991" s="94"/>
      <c r="O991" s="94"/>
      <c r="X991" s="94"/>
      <c r="Y991" s="94"/>
      <c r="Z991" s="94"/>
      <c r="AA991" s="94"/>
      <c r="AB991" s="94"/>
      <c r="AC991" s="94"/>
      <c r="AD991" s="94"/>
      <c r="AE991" s="94"/>
    </row>
    <row r="992" spans="1:31">
      <c r="A992" s="94"/>
      <c r="B992" s="94"/>
      <c r="F992" s="94"/>
      <c r="G992" s="94"/>
      <c r="H992" s="94"/>
      <c r="I992" s="94"/>
      <c r="J992" s="94"/>
      <c r="K992" s="94"/>
      <c r="L992" s="94"/>
      <c r="M992" s="94"/>
      <c r="N992" s="94"/>
      <c r="O992" s="94"/>
      <c r="X992" s="94"/>
      <c r="Y992" s="94"/>
      <c r="Z992" s="94"/>
      <c r="AA992" s="94"/>
      <c r="AB992" s="94"/>
      <c r="AC992" s="94"/>
      <c r="AD992" s="94"/>
      <c r="AE992" s="94"/>
    </row>
    <row r="993" spans="1:31">
      <c r="A993" s="94"/>
      <c r="B993" s="94"/>
      <c r="F993" s="94"/>
      <c r="G993" s="94"/>
      <c r="H993" s="94"/>
      <c r="I993" s="94"/>
      <c r="J993" s="94"/>
      <c r="K993" s="94"/>
      <c r="L993" s="94"/>
      <c r="M993" s="94"/>
      <c r="N993" s="94"/>
      <c r="O993" s="94"/>
      <c r="X993" s="94"/>
      <c r="Y993" s="94"/>
      <c r="Z993" s="94"/>
      <c r="AA993" s="94"/>
      <c r="AB993" s="94"/>
      <c r="AC993" s="94"/>
      <c r="AD993" s="94"/>
      <c r="AE993" s="94"/>
    </row>
    <row r="994" spans="1:31">
      <c r="A994" s="94"/>
      <c r="B994" s="94"/>
      <c r="F994" s="94"/>
      <c r="G994" s="94"/>
      <c r="H994" s="94"/>
      <c r="I994" s="94"/>
      <c r="J994" s="94"/>
      <c r="K994" s="94"/>
      <c r="L994" s="94"/>
      <c r="M994" s="94"/>
      <c r="N994" s="94"/>
      <c r="O994" s="94"/>
      <c r="X994" s="94"/>
      <c r="Y994" s="94"/>
      <c r="Z994" s="94"/>
      <c r="AA994" s="94"/>
      <c r="AB994" s="94"/>
      <c r="AC994" s="94"/>
      <c r="AD994" s="94"/>
      <c r="AE994" s="94"/>
    </row>
    <row r="995" spans="1:31">
      <c r="A995" s="94"/>
      <c r="B995" s="94"/>
      <c r="F995" s="94"/>
      <c r="G995" s="94"/>
      <c r="H995" s="94"/>
      <c r="I995" s="94"/>
      <c r="J995" s="94"/>
      <c r="K995" s="94"/>
      <c r="L995" s="94"/>
      <c r="M995" s="94"/>
      <c r="N995" s="94"/>
      <c r="O995" s="94"/>
      <c r="X995" s="94"/>
      <c r="Y995" s="94"/>
      <c r="Z995" s="94"/>
      <c r="AA995" s="94"/>
      <c r="AB995" s="94"/>
      <c r="AC995" s="94"/>
      <c r="AD995" s="94"/>
      <c r="AE995" s="94"/>
    </row>
    <row r="996" spans="1:31">
      <c r="A996" s="94"/>
      <c r="B996" s="94"/>
      <c r="F996" s="94"/>
      <c r="G996" s="94"/>
      <c r="H996" s="94"/>
      <c r="I996" s="94"/>
      <c r="J996" s="94"/>
      <c r="K996" s="94"/>
      <c r="L996" s="94"/>
      <c r="M996" s="94"/>
      <c r="N996" s="94"/>
      <c r="O996" s="94"/>
      <c r="X996" s="94"/>
      <c r="Y996" s="94"/>
      <c r="Z996" s="94"/>
      <c r="AA996" s="94"/>
      <c r="AB996" s="94"/>
      <c r="AC996" s="94"/>
      <c r="AD996" s="94"/>
      <c r="AE996" s="94"/>
    </row>
    <row r="997" spans="1:31">
      <c r="A997" s="94"/>
      <c r="B997" s="94"/>
      <c r="F997" s="94"/>
      <c r="G997" s="94"/>
      <c r="H997" s="94"/>
      <c r="I997" s="94"/>
      <c r="J997" s="94"/>
      <c r="K997" s="94"/>
      <c r="L997" s="94"/>
      <c r="M997" s="94"/>
      <c r="N997" s="94"/>
      <c r="O997" s="94"/>
      <c r="X997" s="94"/>
      <c r="Y997" s="94"/>
      <c r="Z997" s="94"/>
      <c r="AA997" s="94"/>
      <c r="AB997" s="94"/>
      <c r="AC997" s="94"/>
      <c r="AD997" s="94"/>
      <c r="AE997" s="94"/>
    </row>
    <row r="998" spans="1:31">
      <c r="A998" s="94"/>
      <c r="B998" s="94"/>
      <c r="F998" s="94"/>
      <c r="G998" s="94"/>
      <c r="H998" s="94"/>
      <c r="I998" s="94"/>
      <c r="J998" s="94"/>
      <c r="K998" s="94"/>
      <c r="L998" s="94"/>
      <c r="M998" s="94"/>
      <c r="N998" s="94"/>
      <c r="O998" s="94"/>
      <c r="X998" s="94"/>
      <c r="Y998" s="94"/>
      <c r="Z998" s="94"/>
      <c r="AA998" s="94"/>
      <c r="AB998" s="94"/>
      <c r="AC998" s="94"/>
      <c r="AD998" s="94"/>
      <c r="AE998" s="94"/>
    </row>
    <row r="999" spans="1:31">
      <c r="A999" s="94"/>
      <c r="B999" s="94"/>
      <c r="F999" s="94"/>
      <c r="G999" s="94"/>
      <c r="H999" s="94"/>
      <c r="I999" s="94"/>
      <c r="J999" s="94"/>
      <c r="K999" s="94"/>
      <c r="L999" s="94"/>
      <c r="M999" s="94"/>
      <c r="N999" s="94"/>
      <c r="O999" s="94"/>
      <c r="X999" s="94"/>
      <c r="Y999" s="94"/>
      <c r="Z999" s="94"/>
      <c r="AA999" s="94"/>
      <c r="AB999" s="94"/>
      <c r="AC999" s="94"/>
      <c r="AD999" s="94"/>
      <c r="AE999" s="94"/>
    </row>
    <row r="1000" spans="1:31">
      <c r="A1000" s="94"/>
      <c r="B1000" s="94"/>
      <c r="F1000" s="94"/>
      <c r="G1000" s="94"/>
      <c r="H1000" s="94"/>
      <c r="I1000" s="94"/>
      <c r="J1000" s="94"/>
      <c r="K1000" s="94"/>
      <c r="L1000" s="94"/>
      <c r="M1000" s="94"/>
      <c r="N1000" s="94"/>
      <c r="O1000" s="94"/>
      <c r="X1000" s="94"/>
      <c r="Y1000" s="94"/>
      <c r="Z1000" s="94"/>
      <c r="AA1000" s="94"/>
      <c r="AB1000" s="94"/>
      <c r="AC1000" s="94"/>
      <c r="AD1000" s="94"/>
      <c r="AE1000" s="94"/>
    </row>
    <row r="1001" spans="1:31">
      <c r="A1001" s="94"/>
      <c r="B1001" s="94"/>
      <c r="F1001" s="94"/>
      <c r="G1001" s="94"/>
      <c r="H1001" s="94"/>
      <c r="I1001" s="94"/>
      <c r="J1001" s="94"/>
      <c r="K1001" s="94"/>
      <c r="L1001" s="94"/>
      <c r="M1001" s="94"/>
      <c r="N1001" s="94"/>
      <c r="O1001" s="94"/>
      <c r="X1001" s="94"/>
      <c r="Y1001" s="94"/>
      <c r="Z1001" s="94"/>
      <c r="AA1001" s="94"/>
      <c r="AB1001" s="94"/>
      <c r="AC1001" s="94"/>
      <c r="AD1001" s="94"/>
      <c r="AE1001" s="94"/>
    </row>
    <row r="1002" spans="1:31">
      <c r="A1002" s="94"/>
      <c r="B1002" s="94"/>
      <c r="F1002" s="94"/>
      <c r="G1002" s="94"/>
      <c r="H1002" s="94"/>
      <c r="I1002" s="94"/>
      <c r="J1002" s="94"/>
      <c r="K1002" s="94"/>
      <c r="L1002" s="94"/>
      <c r="M1002" s="94"/>
      <c r="N1002" s="94"/>
      <c r="O1002" s="94"/>
      <c r="X1002" s="94"/>
      <c r="Y1002" s="94"/>
      <c r="Z1002" s="94"/>
      <c r="AA1002" s="94"/>
      <c r="AB1002" s="94"/>
      <c r="AC1002" s="94"/>
      <c r="AD1002" s="94"/>
      <c r="AE1002" s="94"/>
    </row>
    <row r="1003" spans="1:31">
      <c r="A1003" s="94"/>
      <c r="B1003" s="94"/>
      <c r="F1003" s="94"/>
      <c r="G1003" s="94"/>
      <c r="H1003" s="94"/>
      <c r="I1003" s="94"/>
      <c r="J1003" s="94"/>
      <c r="K1003" s="94"/>
      <c r="L1003" s="94"/>
      <c r="M1003" s="94"/>
      <c r="N1003" s="94"/>
      <c r="O1003" s="94"/>
      <c r="X1003" s="94"/>
      <c r="Y1003" s="94"/>
      <c r="Z1003" s="94"/>
      <c r="AA1003" s="94"/>
      <c r="AB1003" s="94"/>
      <c r="AC1003" s="94"/>
      <c r="AD1003" s="94"/>
      <c r="AE1003" s="94"/>
    </row>
    <row r="1004" spans="1:31">
      <c r="A1004" s="94"/>
      <c r="B1004" s="94"/>
      <c r="F1004" s="94"/>
      <c r="G1004" s="94"/>
      <c r="H1004" s="94"/>
      <c r="I1004" s="94"/>
      <c r="J1004" s="94"/>
      <c r="K1004" s="94"/>
      <c r="L1004" s="94"/>
      <c r="M1004" s="94"/>
      <c r="N1004" s="94"/>
      <c r="O1004" s="94"/>
      <c r="X1004" s="94"/>
      <c r="Y1004" s="94"/>
      <c r="Z1004" s="94"/>
      <c r="AA1004" s="94"/>
      <c r="AB1004" s="94"/>
      <c r="AC1004" s="94"/>
      <c r="AD1004" s="94"/>
      <c r="AE1004" s="94"/>
    </row>
    <row r="1005" spans="1:31">
      <c r="A1005" s="94"/>
      <c r="B1005" s="94"/>
      <c r="F1005" s="94"/>
      <c r="G1005" s="94"/>
      <c r="H1005" s="94"/>
      <c r="I1005" s="94"/>
      <c r="J1005" s="94"/>
      <c r="K1005" s="94"/>
      <c r="L1005" s="94"/>
      <c r="M1005" s="94"/>
      <c r="N1005" s="94"/>
      <c r="O1005" s="94"/>
      <c r="X1005" s="94"/>
      <c r="Y1005" s="94"/>
      <c r="Z1005" s="94"/>
      <c r="AA1005" s="94"/>
      <c r="AB1005" s="94"/>
      <c r="AC1005" s="94"/>
      <c r="AD1005" s="94"/>
      <c r="AE1005" s="94"/>
    </row>
    <row r="1006" spans="1:31">
      <c r="A1006" s="94"/>
      <c r="B1006" s="94"/>
      <c r="F1006" s="94"/>
      <c r="G1006" s="94"/>
      <c r="H1006" s="94"/>
      <c r="I1006" s="94"/>
      <c r="J1006" s="94"/>
      <c r="K1006" s="94"/>
      <c r="L1006" s="94"/>
      <c r="M1006" s="94"/>
      <c r="N1006" s="94"/>
      <c r="O1006" s="94"/>
      <c r="X1006" s="94"/>
      <c r="Y1006" s="94"/>
      <c r="Z1006" s="94"/>
      <c r="AA1006" s="94"/>
      <c r="AB1006" s="94"/>
      <c r="AC1006" s="94"/>
      <c r="AD1006" s="94"/>
      <c r="AE1006" s="94"/>
    </row>
    <row r="1007" spans="1:31">
      <c r="A1007" s="94"/>
      <c r="B1007" s="94"/>
      <c r="F1007" s="94"/>
      <c r="G1007" s="94"/>
      <c r="H1007" s="94"/>
      <c r="I1007" s="94"/>
      <c r="J1007" s="94"/>
      <c r="K1007" s="94"/>
      <c r="L1007" s="94"/>
      <c r="M1007" s="94"/>
      <c r="N1007" s="94"/>
      <c r="O1007" s="94"/>
      <c r="X1007" s="94"/>
      <c r="Y1007" s="94"/>
      <c r="Z1007" s="94"/>
      <c r="AA1007" s="94"/>
      <c r="AB1007" s="94"/>
      <c r="AC1007" s="94"/>
      <c r="AD1007" s="94"/>
      <c r="AE1007" s="94"/>
    </row>
    <row r="1008" spans="1:31">
      <c r="A1008" s="94"/>
      <c r="B1008" s="94"/>
      <c r="F1008" s="94"/>
      <c r="G1008" s="94"/>
      <c r="H1008" s="94"/>
      <c r="I1008" s="94"/>
      <c r="J1008" s="94"/>
      <c r="K1008" s="94"/>
      <c r="L1008" s="94"/>
      <c r="M1008" s="94"/>
      <c r="N1008" s="94"/>
      <c r="O1008" s="94"/>
      <c r="X1008" s="94"/>
      <c r="Y1008" s="94"/>
      <c r="Z1008" s="94"/>
      <c r="AA1008" s="94"/>
      <c r="AB1008" s="94"/>
      <c r="AC1008" s="94"/>
      <c r="AD1008" s="94"/>
      <c r="AE1008" s="94"/>
    </row>
    <row r="1009" spans="1:31">
      <c r="A1009" s="94"/>
      <c r="B1009" s="94"/>
      <c r="F1009" s="94"/>
      <c r="G1009" s="94"/>
      <c r="H1009" s="94"/>
      <c r="I1009" s="94"/>
      <c r="J1009" s="94"/>
      <c r="K1009" s="94"/>
      <c r="L1009" s="94"/>
      <c r="M1009" s="94"/>
      <c r="N1009" s="94"/>
      <c r="O1009" s="94"/>
      <c r="X1009" s="94"/>
      <c r="Y1009" s="94"/>
      <c r="Z1009" s="94"/>
      <c r="AA1009" s="94"/>
      <c r="AB1009" s="94"/>
      <c r="AC1009" s="94"/>
      <c r="AD1009" s="94"/>
      <c r="AE1009" s="94"/>
    </row>
    <row r="1010" spans="1:31">
      <c r="A1010" s="94"/>
      <c r="B1010" s="94"/>
      <c r="F1010" s="94"/>
      <c r="G1010" s="94"/>
      <c r="H1010" s="94"/>
      <c r="I1010" s="94"/>
      <c r="J1010" s="94"/>
      <c r="K1010" s="94"/>
      <c r="L1010" s="94"/>
      <c r="M1010" s="94"/>
      <c r="N1010" s="94"/>
      <c r="O1010" s="94"/>
      <c r="X1010" s="94"/>
      <c r="Y1010" s="94"/>
      <c r="Z1010" s="94"/>
      <c r="AA1010" s="94"/>
      <c r="AB1010" s="94"/>
      <c r="AC1010" s="94"/>
      <c r="AD1010" s="94"/>
      <c r="AE1010" s="94"/>
    </row>
    <row r="1011" spans="1:31">
      <c r="A1011" s="94"/>
      <c r="B1011" s="94"/>
      <c r="F1011" s="94"/>
      <c r="G1011" s="94"/>
      <c r="H1011" s="94"/>
      <c r="I1011" s="94"/>
      <c r="J1011" s="94"/>
      <c r="K1011" s="94"/>
      <c r="L1011" s="94"/>
      <c r="M1011" s="94"/>
      <c r="N1011" s="94"/>
      <c r="O1011" s="94"/>
      <c r="X1011" s="94"/>
      <c r="Y1011" s="94"/>
      <c r="Z1011" s="94"/>
      <c r="AA1011" s="94"/>
      <c r="AB1011" s="94"/>
      <c r="AC1011" s="94"/>
      <c r="AD1011" s="94"/>
      <c r="AE1011" s="94"/>
    </row>
    <row r="1012" spans="1:31">
      <c r="A1012" s="94"/>
      <c r="B1012" s="94"/>
      <c r="F1012" s="94"/>
      <c r="G1012" s="94"/>
      <c r="H1012" s="94"/>
      <c r="I1012" s="94"/>
      <c r="J1012" s="94"/>
      <c r="K1012" s="94"/>
      <c r="L1012" s="94"/>
      <c r="M1012" s="94"/>
      <c r="N1012" s="94"/>
      <c r="O1012" s="94"/>
      <c r="X1012" s="94"/>
      <c r="Y1012" s="94"/>
      <c r="Z1012" s="94"/>
      <c r="AA1012" s="94"/>
      <c r="AB1012" s="94"/>
      <c r="AC1012" s="94"/>
      <c r="AD1012" s="94"/>
      <c r="AE1012" s="94"/>
    </row>
    <row r="1013" spans="1:31">
      <c r="A1013" s="94"/>
      <c r="B1013" s="94"/>
      <c r="F1013" s="94"/>
      <c r="G1013" s="94"/>
      <c r="H1013" s="94"/>
      <c r="I1013" s="94"/>
      <c r="J1013" s="94"/>
      <c r="K1013" s="94"/>
      <c r="L1013" s="94"/>
      <c r="M1013" s="94"/>
      <c r="N1013" s="94"/>
      <c r="O1013" s="94"/>
      <c r="X1013" s="94"/>
      <c r="Y1013" s="94"/>
      <c r="Z1013" s="94"/>
      <c r="AA1013" s="94"/>
      <c r="AB1013" s="94"/>
      <c r="AC1013" s="94"/>
      <c r="AD1013" s="94"/>
      <c r="AE1013" s="94"/>
    </row>
    <row r="1014" spans="1:31">
      <c r="A1014" s="94"/>
      <c r="B1014" s="94"/>
      <c r="F1014" s="94"/>
      <c r="G1014" s="94"/>
      <c r="H1014" s="94"/>
      <c r="I1014" s="94"/>
      <c r="J1014" s="94"/>
      <c r="K1014" s="94"/>
      <c r="L1014" s="94"/>
      <c r="M1014" s="94"/>
      <c r="N1014" s="94"/>
      <c r="O1014" s="94"/>
      <c r="X1014" s="94"/>
      <c r="Y1014" s="94"/>
      <c r="Z1014" s="94"/>
      <c r="AA1014" s="94"/>
      <c r="AB1014" s="94"/>
      <c r="AC1014" s="94"/>
      <c r="AD1014" s="94"/>
      <c r="AE1014" s="94"/>
    </row>
    <row r="1015" spans="1:31">
      <c r="A1015" s="94"/>
      <c r="B1015" s="94"/>
      <c r="F1015" s="94"/>
      <c r="G1015" s="94"/>
      <c r="H1015" s="94"/>
      <c r="I1015" s="94"/>
      <c r="J1015" s="94"/>
      <c r="K1015" s="94"/>
      <c r="L1015" s="94"/>
      <c r="M1015" s="94"/>
      <c r="N1015" s="94"/>
      <c r="O1015" s="94"/>
      <c r="X1015" s="94"/>
      <c r="Y1015" s="94"/>
      <c r="Z1015" s="94"/>
      <c r="AA1015" s="94"/>
      <c r="AB1015" s="94"/>
      <c r="AC1015" s="94"/>
      <c r="AD1015" s="94"/>
      <c r="AE1015" s="94"/>
    </row>
    <row r="1016" spans="1:31">
      <c r="A1016" s="94"/>
      <c r="B1016" s="94"/>
      <c r="F1016" s="94"/>
      <c r="G1016" s="94"/>
      <c r="H1016" s="94"/>
      <c r="I1016" s="94"/>
      <c r="J1016" s="94"/>
      <c r="K1016" s="94"/>
      <c r="L1016" s="94"/>
      <c r="M1016" s="94"/>
      <c r="N1016" s="94"/>
      <c r="O1016" s="94"/>
      <c r="X1016" s="94"/>
      <c r="Y1016" s="94"/>
      <c r="Z1016" s="94"/>
      <c r="AA1016" s="94"/>
      <c r="AB1016" s="94"/>
      <c r="AC1016" s="94"/>
      <c r="AD1016" s="94"/>
      <c r="AE1016" s="94"/>
    </row>
    <row r="1017" spans="1:31">
      <c r="A1017" s="94"/>
      <c r="B1017" s="94"/>
      <c r="F1017" s="94"/>
      <c r="G1017" s="94"/>
      <c r="H1017" s="94"/>
      <c r="I1017" s="94"/>
      <c r="J1017" s="94"/>
      <c r="K1017" s="94"/>
      <c r="L1017" s="94"/>
      <c r="M1017" s="94"/>
      <c r="N1017" s="94"/>
      <c r="O1017" s="94"/>
      <c r="X1017" s="94"/>
      <c r="Y1017" s="94"/>
      <c r="Z1017" s="94"/>
      <c r="AA1017" s="94"/>
      <c r="AB1017" s="94"/>
      <c r="AC1017" s="94"/>
      <c r="AD1017" s="94"/>
      <c r="AE1017" s="94"/>
    </row>
    <row r="1018" spans="1:31">
      <c r="A1018" s="94"/>
      <c r="B1018" s="94"/>
      <c r="F1018" s="94"/>
      <c r="G1018" s="94"/>
      <c r="H1018" s="94"/>
      <c r="I1018" s="94"/>
      <c r="J1018" s="94"/>
      <c r="K1018" s="94"/>
      <c r="L1018" s="94"/>
      <c r="M1018" s="94"/>
      <c r="N1018" s="94"/>
      <c r="O1018" s="94"/>
      <c r="X1018" s="94"/>
      <c r="Y1018" s="94"/>
      <c r="Z1018" s="94"/>
      <c r="AA1018" s="94"/>
      <c r="AB1018" s="94"/>
      <c r="AC1018" s="94"/>
      <c r="AD1018" s="94"/>
      <c r="AE1018" s="94"/>
    </row>
    <row r="1019" spans="1:31">
      <c r="A1019" s="94"/>
      <c r="B1019" s="94"/>
      <c r="F1019" s="94"/>
      <c r="G1019" s="94"/>
      <c r="H1019" s="94"/>
      <c r="I1019" s="94"/>
      <c r="J1019" s="94"/>
      <c r="K1019" s="94"/>
      <c r="L1019" s="94"/>
      <c r="M1019" s="94"/>
      <c r="N1019" s="94"/>
      <c r="O1019" s="94"/>
      <c r="X1019" s="94"/>
      <c r="Y1019" s="94"/>
      <c r="Z1019" s="94"/>
      <c r="AA1019" s="94"/>
      <c r="AB1019" s="94"/>
      <c r="AC1019" s="94"/>
      <c r="AD1019" s="94"/>
      <c r="AE1019" s="94"/>
    </row>
    <row r="1020" spans="1:31">
      <c r="A1020" s="94"/>
      <c r="B1020" s="94"/>
      <c r="F1020" s="94"/>
      <c r="G1020" s="94"/>
      <c r="H1020" s="94"/>
      <c r="I1020" s="94"/>
      <c r="J1020" s="94"/>
      <c r="K1020" s="94"/>
      <c r="L1020" s="94"/>
      <c r="M1020" s="94"/>
      <c r="N1020" s="94"/>
      <c r="O1020" s="94"/>
      <c r="X1020" s="94"/>
      <c r="Y1020" s="94"/>
      <c r="Z1020" s="94"/>
      <c r="AA1020" s="94"/>
      <c r="AB1020" s="94"/>
      <c r="AC1020" s="94"/>
      <c r="AD1020" s="94"/>
      <c r="AE1020" s="94"/>
    </row>
    <row r="1021" spans="1:31">
      <c r="A1021" s="94"/>
      <c r="B1021" s="94"/>
      <c r="F1021" s="94"/>
      <c r="G1021" s="94"/>
      <c r="H1021" s="94"/>
      <c r="I1021" s="94"/>
      <c r="J1021" s="94"/>
      <c r="K1021" s="94"/>
      <c r="L1021" s="94"/>
      <c r="M1021" s="94"/>
      <c r="N1021" s="94"/>
      <c r="O1021" s="94"/>
      <c r="X1021" s="94"/>
      <c r="Y1021" s="94"/>
      <c r="Z1021" s="94"/>
      <c r="AA1021" s="94"/>
      <c r="AB1021" s="94"/>
      <c r="AC1021" s="94"/>
      <c r="AD1021" s="94"/>
      <c r="AE1021" s="94"/>
    </row>
    <row r="1022" spans="1:31">
      <c r="A1022" s="94"/>
      <c r="B1022" s="94"/>
      <c r="F1022" s="94"/>
      <c r="G1022" s="94"/>
      <c r="H1022" s="94"/>
      <c r="I1022" s="94"/>
      <c r="J1022" s="94"/>
      <c r="K1022" s="94"/>
      <c r="L1022" s="94"/>
      <c r="M1022" s="94"/>
      <c r="N1022" s="94"/>
      <c r="O1022" s="94"/>
      <c r="X1022" s="94"/>
      <c r="Y1022" s="94"/>
      <c r="Z1022" s="94"/>
      <c r="AA1022" s="94"/>
      <c r="AB1022" s="94"/>
      <c r="AC1022" s="94"/>
      <c r="AD1022" s="94"/>
      <c r="AE1022" s="94"/>
    </row>
    <row r="1023" spans="1:31">
      <c r="A1023" s="94"/>
      <c r="B1023" s="94"/>
      <c r="F1023" s="94"/>
      <c r="G1023" s="94"/>
      <c r="H1023" s="94"/>
      <c r="I1023" s="94"/>
      <c r="J1023" s="94"/>
      <c r="K1023" s="94"/>
      <c r="L1023" s="94"/>
      <c r="M1023" s="94"/>
      <c r="N1023" s="94"/>
      <c r="O1023" s="94"/>
      <c r="X1023" s="94"/>
      <c r="Y1023" s="94"/>
      <c r="Z1023" s="94"/>
      <c r="AA1023" s="94"/>
      <c r="AB1023" s="94"/>
      <c r="AC1023" s="94"/>
      <c r="AD1023" s="94"/>
      <c r="AE1023" s="94"/>
    </row>
    <row r="1024" spans="1:31">
      <c r="A1024" s="94"/>
      <c r="B1024" s="94"/>
      <c r="F1024" s="94"/>
      <c r="G1024" s="94"/>
      <c r="H1024" s="94"/>
      <c r="I1024" s="94"/>
      <c r="J1024" s="94"/>
      <c r="K1024" s="94"/>
      <c r="L1024" s="94"/>
      <c r="M1024" s="94"/>
      <c r="N1024" s="94"/>
      <c r="O1024" s="94"/>
      <c r="X1024" s="94"/>
      <c r="Y1024" s="94"/>
      <c r="Z1024" s="94"/>
      <c r="AA1024" s="94"/>
      <c r="AB1024" s="94"/>
      <c r="AC1024" s="94"/>
      <c r="AD1024" s="94"/>
      <c r="AE1024" s="94"/>
    </row>
    <row r="1025" spans="1:31">
      <c r="A1025" s="94"/>
      <c r="B1025" s="94"/>
      <c r="F1025" s="94"/>
      <c r="G1025" s="94"/>
      <c r="H1025" s="94"/>
      <c r="I1025" s="94"/>
      <c r="J1025" s="94"/>
      <c r="K1025" s="94"/>
      <c r="L1025" s="94"/>
      <c r="M1025" s="94"/>
      <c r="N1025" s="94"/>
      <c r="O1025" s="94"/>
      <c r="X1025" s="94"/>
      <c r="Y1025" s="94"/>
      <c r="Z1025" s="94"/>
      <c r="AA1025" s="94"/>
      <c r="AB1025" s="94"/>
      <c r="AC1025" s="94"/>
      <c r="AD1025" s="94"/>
      <c r="AE1025" s="94"/>
    </row>
    <row r="1026" spans="1:31">
      <c r="A1026" s="94"/>
      <c r="B1026" s="94"/>
      <c r="F1026" s="94"/>
      <c r="G1026" s="94"/>
      <c r="H1026" s="94"/>
      <c r="I1026" s="94"/>
      <c r="J1026" s="94"/>
      <c r="K1026" s="94"/>
      <c r="L1026" s="94"/>
      <c r="M1026" s="94"/>
      <c r="N1026" s="94"/>
      <c r="O1026" s="94"/>
      <c r="X1026" s="94"/>
      <c r="Y1026" s="94"/>
      <c r="Z1026" s="94"/>
      <c r="AA1026" s="94"/>
      <c r="AB1026" s="94"/>
      <c r="AC1026" s="94"/>
      <c r="AD1026" s="94"/>
      <c r="AE1026" s="94"/>
    </row>
    <row r="1027" spans="1:31">
      <c r="A1027" s="94"/>
      <c r="B1027" s="94"/>
      <c r="F1027" s="94"/>
      <c r="G1027" s="94"/>
      <c r="H1027" s="94"/>
      <c r="I1027" s="94"/>
      <c r="J1027" s="94"/>
      <c r="K1027" s="94"/>
      <c r="L1027" s="94"/>
      <c r="M1027" s="94"/>
      <c r="N1027" s="94"/>
      <c r="O1027" s="94"/>
      <c r="X1027" s="94"/>
      <c r="Y1027" s="94"/>
      <c r="Z1027" s="94"/>
      <c r="AA1027" s="94"/>
      <c r="AB1027" s="94"/>
      <c r="AC1027" s="94"/>
      <c r="AD1027" s="94"/>
      <c r="AE1027" s="94"/>
    </row>
    <row r="1028" spans="1:31">
      <c r="A1028" s="94"/>
      <c r="B1028" s="94"/>
      <c r="F1028" s="94"/>
      <c r="G1028" s="94"/>
      <c r="H1028" s="94"/>
      <c r="I1028" s="94"/>
      <c r="J1028" s="94"/>
      <c r="K1028" s="94"/>
      <c r="L1028" s="94"/>
      <c r="M1028" s="94"/>
      <c r="N1028" s="94"/>
      <c r="O1028" s="94"/>
      <c r="X1028" s="94"/>
      <c r="Y1028" s="94"/>
      <c r="Z1028" s="94"/>
      <c r="AA1028" s="94"/>
      <c r="AB1028" s="94"/>
      <c r="AC1028" s="94"/>
      <c r="AD1028" s="94"/>
      <c r="AE1028" s="94"/>
    </row>
    <row r="1029" spans="1:31">
      <c r="A1029" s="94"/>
      <c r="B1029" s="94"/>
      <c r="F1029" s="94"/>
      <c r="G1029" s="94"/>
      <c r="H1029" s="94"/>
      <c r="I1029" s="94"/>
      <c r="J1029" s="94"/>
      <c r="K1029" s="94"/>
      <c r="L1029" s="94"/>
      <c r="M1029" s="94"/>
      <c r="N1029" s="94"/>
      <c r="O1029" s="94"/>
      <c r="X1029" s="94"/>
      <c r="Y1029" s="94"/>
      <c r="Z1029" s="94"/>
      <c r="AA1029" s="94"/>
      <c r="AB1029" s="94"/>
      <c r="AC1029" s="94"/>
      <c r="AD1029" s="94"/>
      <c r="AE1029" s="94"/>
    </row>
    <row r="1030" spans="1:31">
      <c r="A1030" s="94"/>
      <c r="B1030" s="94"/>
      <c r="F1030" s="94"/>
      <c r="G1030" s="94"/>
      <c r="H1030" s="94"/>
      <c r="I1030" s="94"/>
      <c r="J1030" s="94"/>
      <c r="K1030" s="94"/>
      <c r="L1030" s="94"/>
      <c r="M1030" s="94"/>
      <c r="N1030" s="94"/>
      <c r="O1030" s="94"/>
      <c r="X1030" s="94"/>
      <c r="Y1030" s="94"/>
      <c r="Z1030" s="94"/>
      <c r="AA1030" s="94"/>
      <c r="AB1030" s="94"/>
      <c r="AC1030" s="94"/>
      <c r="AD1030" s="94"/>
      <c r="AE1030" s="94"/>
    </row>
    <row r="1031" spans="1:31">
      <c r="A1031" s="94"/>
      <c r="B1031" s="94"/>
      <c r="F1031" s="94"/>
      <c r="G1031" s="94"/>
      <c r="H1031" s="94"/>
      <c r="I1031" s="94"/>
      <c r="J1031" s="94"/>
      <c r="K1031" s="94"/>
      <c r="L1031" s="94"/>
      <c r="M1031" s="94"/>
      <c r="N1031" s="94"/>
      <c r="O1031" s="94"/>
      <c r="X1031" s="94"/>
      <c r="Y1031" s="94"/>
      <c r="Z1031" s="94"/>
      <c r="AA1031" s="94"/>
      <c r="AB1031" s="94"/>
      <c r="AC1031" s="94"/>
      <c r="AD1031" s="94"/>
      <c r="AE1031" s="94"/>
    </row>
    <row r="1032" spans="1:31">
      <c r="A1032" s="94"/>
      <c r="B1032" s="94"/>
      <c r="F1032" s="94"/>
      <c r="G1032" s="94"/>
      <c r="H1032" s="94"/>
      <c r="I1032" s="94"/>
      <c r="J1032" s="94"/>
      <c r="K1032" s="94"/>
      <c r="L1032" s="94"/>
      <c r="M1032" s="94"/>
      <c r="N1032" s="94"/>
      <c r="O1032" s="94"/>
      <c r="X1032" s="94"/>
      <c r="Y1032" s="94"/>
      <c r="Z1032" s="94"/>
      <c r="AA1032" s="94"/>
      <c r="AB1032" s="94"/>
      <c r="AC1032" s="94"/>
      <c r="AD1032" s="94"/>
      <c r="AE1032" s="94"/>
    </row>
    <row r="1033" spans="1:31">
      <c r="A1033" s="94"/>
      <c r="B1033" s="94"/>
      <c r="F1033" s="94"/>
      <c r="G1033" s="94"/>
      <c r="H1033" s="94"/>
      <c r="I1033" s="94"/>
      <c r="J1033" s="94"/>
      <c r="K1033" s="94"/>
      <c r="L1033" s="94"/>
      <c r="M1033" s="94"/>
      <c r="N1033" s="94"/>
      <c r="O1033" s="94"/>
      <c r="X1033" s="94"/>
      <c r="Y1033" s="94"/>
      <c r="Z1033" s="94"/>
      <c r="AA1033" s="94"/>
      <c r="AB1033" s="94"/>
      <c r="AC1033" s="94"/>
      <c r="AD1033" s="94"/>
      <c r="AE1033" s="94"/>
    </row>
    <row r="1034" spans="1:31">
      <c r="A1034" s="94"/>
      <c r="B1034" s="94"/>
      <c r="F1034" s="94"/>
      <c r="G1034" s="94"/>
      <c r="H1034" s="94"/>
      <c r="I1034" s="94"/>
      <c r="J1034" s="94"/>
      <c r="K1034" s="94"/>
      <c r="L1034" s="94"/>
      <c r="M1034" s="94"/>
      <c r="N1034" s="94"/>
      <c r="O1034" s="94"/>
      <c r="X1034" s="94"/>
      <c r="Y1034" s="94"/>
      <c r="Z1034" s="94"/>
      <c r="AA1034" s="94"/>
      <c r="AB1034" s="94"/>
      <c r="AC1034" s="94"/>
      <c r="AD1034" s="94"/>
      <c r="AE1034" s="94"/>
    </row>
    <row r="1035" spans="1:31">
      <c r="A1035" s="94"/>
      <c r="B1035" s="94"/>
      <c r="F1035" s="94"/>
      <c r="G1035" s="94"/>
      <c r="H1035" s="94"/>
      <c r="I1035" s="94"/>
      <c r="J1035" s="94"/>
      <c r="K1035" s="94"/>
      <c r="L1035" s="94"/>
      <c r="M1035" s="94"/>
      <c r="N1035" s="94"/>
      <c r="O1035" s="94"/>
      <c r="X1035" s="94"/>
      <c r="Y1035" s="94"/>
      <c r="Z1035" s="94"/>
      <c r="AA1035" s="94"/>
      <c r="AB1035" s="94"/>
      <c r="AC1035" s="94"/>
      <c r="AD1035" s="94"/>
      <c r="AE1035" s="94"/>
    </row>
    <row r="1036" spans="1:31">
      <c r="A1036" s="94"/>
      <c r="B1036" s="94"/>
      <c r="F1036" s="94"/>
      <c r="G1036" s="94"/>
      <c r="H1036" s="94"/>
      <c r="I1036" s="94"/>
      <c r="J1036" s="94"/>
      <c r="K1036" s="94"/>
      <c r="L1036" s="94"/>
      <c r="M1036" s="94"/>
      <c r="N1036" s="94"/>
      <c r="O1036" s="94"/>
      <c r="X1036" s="94"/>
      <c r="Y1036" s="94"/>
      <c r="Z1036" s="94"/>
      <c r="AA1036" s="94"/>
      <c r="AB1036" s="94"/>
      <c r="AC1036" s="94"/>
      <c r="AD1036" s="94"/>
      <c r="AE1036" s="94"/>
    </row>
    <row r="1037" spans="1:31">
      <c r="A1037" s="94"/>
      <c r="B1037" s="94"/>
      <c r="F1037" s="94"/>
      <c r="G1037" s="94"/>
      <c r="H1037" s="94"/>
      <c r="I1037" s="94"/>
      <c r="J1037" s="94"/>
      <c r="K1037" s="94"/>
      <c r="L1037" s="94"/>
      <c r="M1037" s="94"/>
      <c r="N1037" s="94"/>
      <c r="O1037" s="94"/>
      <c r="X1037" s="94"/>
      <c r="Y1037" s="94"/>
      <c r="Z1037" s="94"/>
      <c r="AA1037" s="94"/>
      <c r="AB1037" s="94"/>
      <c r="AC1037" s="94"/>
      <c r="AD1037" s="94"/>
      <c r="AE1037" s="94"/>
    </row>
    <row r="1038" spans="1:31">
      <c r="A1038" s="94"/>
      <c r="B1038" s="94"/>
      <c r="F1038" s="94"/>
      <c r="G1038" s="94"/>
      <c r="H1038" s="94"/>
      <c r="I1038" s="94"/>
      <c r="J1038" s="94"/>
      <c r="K1038" s="94"/>
      <c r="L1038" s="94"/>
      <c r="M1038" s="94"/>
      <c r="N1038" s="94"/>
      <c r="O1038" s="94"/>
      <c r="X1038" s="94"/>
      <c r="Y1038" s="94"/>
      <c r="Z1038" s="94"/>
      <c r="AA1038" s="94"/>
      <c r="AB1038" s="94"/>
      <c r="AC1038" s="94"/>
      <c r="AD1038" s="94"/>
      <c r="AE1038" s="94"/>
    </row>
    <row r="1039" spans="1:31">
      <c r="A1039" s="94"/>
      <c r="B1039" s="94"/>
      <c r="F1039" s="94"/>
      <c r="G1039" s="94"/>
      <c r="H1039" s="94"/>
      <c r="I1039" s="94"/>
      <c r="J1039" s="94"/>
      <c r="K1039" s="94"/>
      <c r="L1039" s="94"/>
      <c r="M1039" s="94"/>
      <c r="N1039" s="94"/>
      <c r="O1039" s="94"/>
      <c r="X1039" s="94"/>
      <c r="Y1039" s="94"/>
      <c r="Z1039" s="94"/>
      <c r="AA1039" s="94"/>
      <c r="AB1039" s="94"/>
      <c r="AC1039" s="94"/>
      <c r="AD1039" s="94"/>
      <c r="AE1039" s="94"/>
    </row>
    <row r="1040" spans="1:31">
      <c r="A1040" s="94"/>
      <c r="B1040" s="94"/>
      <c r="F1040" s="94"/>
      <c r="G1040" s="94"/>
      <c r="H1040" s="94"/>
      <c r="I1040" s="94"/>
      <c r="J1040" s="94"/>
      <c r="K1040" s="94"/>
      <c r="L1040" s="94"/>
      <c r="M1040" s="94"/>
      <c r="N1040" s="94"/>
      <c r="O1040" s="94"/>
      <c r="X1040" s="94"/>
      <c r="Y1040" s="94"/>
      <c r="Z1040" s="94"/>
      <c r="AA1040" s="94"/>
      <c r="AB1040" s="94"/>
      <c r="AC1040" s="94"/>
      <c r="AD1040" s="94"/>
      <c r="AE1040" s="94"/>
    </row>
    <row r="1041" spans="1:31">
      <c r="A1041" s="94"/>
      <c r="B1041" s="94"/>
      <c r="F1041" s="94"/>
      <c r="G1041" s="94"/>
      <c r="H1041" s="94"/>
      <c r="I1041" s="94"/>
      <c r="J1041" s="94"/>
      <c r="K1041" s="94"/>
      <c r="L1041" s="94"/>
      <c r="M1041" s="94"/>
      <c r="N1041" s="94"/>
      <c r="O1041" s="94"/>
      <c r="X1041" s="94"/>
      <c r="Y1041" s="94"/>
      <c r="Z1041" s="94"/>
      <c r="AA1041" s="94"/>
      <c r="AB1041" s="94"/>
      <c r="AC1041" s="94"/>
      <c r="AD1041" s="94"/>
      <c r="AE1041" s="94"/>
    </row>
    <row r="1042" spans="1:31">
      <c r="A1042" s="94"/>
      <c r="B1042" s="94"/>
      <c r="F1042" s="94"/>
      <c r="G1042" s="94"/>
      <c r="H1042" s="94"/>
      <c r="I1042" s="94"/>
      <c r="J1042" s="94"/>
      <c r="K1042" s="94"/>
      <c r="L1042" s="94"/>
      <c r="M1042" s="94"/>
      <c r="N1042" s="94"/>
      <c r="O1042" s="94"/>
      <c r="X1042" s="94"/>
      <c r="Y1042" s="94"/>
      <c r="Z1042" s="94"/>
      <c r="AA1042" s="94"/>
      <c r="AB1042" s="94"/>
      <c r="AC1042" s="94"/>
      <c r="AD1042" s="94"/>
      <c r="AE1042" s="94"/>
    </row>
    <row r="1043" spans="1:31">
      <c r="A1043" s="94"/>
      <c r="B1043" s="94"/>
      <c r="F1043" s="94"/>
      <c r="G1043" s="94"/>
      <c r="H1043" s="94"/>
      <c r="I1043" s="94"/>
      <c r="J1043" s="94"/>
      <c r="K1043" s="94"/>
      <c r="L1043" s="94"/>
      <c r="M1043" s="94"/>
      <c r="N1043" s="94"/>
      <c r="O1043" s="94"/>
      <c r="X1043" s="94"/>
      <c r="Y1043" s="94"/>
      <c r="Z1043" s="94"/>
      <c r="AA1043" s="94"/>
      <c r="AB1043" s="94"/>
      <c r="AC1043" s="94"/>
      <c r="AD1043" s="94"/>
      <c r="AE1043" s="94"/>
    </row>
    <row r="1044" spans="1:31">
      <c r="A1044" s="94"/>
      <c r="B1044" s="94"/>
      <c r="F1044" s="94"/>
      <c r="G1044" s="94"/>
      <c r="H1044" s="94"/>
      <c r="I1044" s="94"/>
      <c r="J1044" s="94"/>
      <c r="K1044" s="94"/>
      <c r="L1044" s="94"/>
      <c r="M1044" s="94"/>
      <c r="N1044" s="94"/>
      <c r="O1044" s="94"/>
      <c r="X1044" s="94"/>
      <c r="Y1044" s="94"/>
      <c r="Z1044" s="94"/>
      <c r="AA1044" s="94"/>
      <c r="AB1044" s="94"/>
      <c r="AC1044" s="94"/>
      <c r="AD1044" s="94"/>
      <c r="AE1044" s="94"/>
    </row>
    <row r="1045" spans="1:31">
      <c r="A1045" s="94"/>
      <c r="B1045" s="94"/>
      <c r="F1045" s="94"/>
      <c r="G1045" s="94"/>
      <c r="H1045" s="94"/>
      <c r="I1045" s="94"/>
      <c r="J1045" s="94"/>
      <c r="K1045" s="94"/>
      <c r="L1045" s="94"/>
      <c r="M1045" s="94"/>
      <c r="N1045" s="94"/>
      <c r="O1045" s="94"/>
      <c r="X1045" s="94"/>
      <c r="Y1045" s="94"/>
      <c r="Z1045" s="94"/>
      <c r="AA1045" s="94"/>
      <c r="AB1045" s="94"/>
      <c r="AC1045" s="94"/>
      <c r="AD1045" s="94"/>
      <c r="AE1045" s="94"/>
    </row>
    <row r="1046" spans="1:31">
      <c r="A1046" s="94"/>
      <c r="B1046" s="94"/>
      <c r="F1046" s="94"/>
      <c r="G1046" s="94"/>
      <c r="H1046" s="94"/>
      <c r="I1046" s="94"/>
      <c r="J1046" s="94"/>
      <c r="K1046" s="94"/>
      <c r="L1046" s="94"/>
      <c r="M1046" s="94"/>
      <c r="N1046" s="94"/>
      <c r="O1046" s="94"/>
      <c r="X1046" s="94"/>
      <c r="Y1046" s="94"/>
      <c r="Z1046" s="94"/>
      <c r="AA1046" s="94"/>
      <c r="AB1046" s="94"/>
      <c r="AC1046" s="94"/>
      <c r="AD1046" s="94"/>
      <c r="AE1046" s="94"/>
    </row>
    <row r="1047" spans="1:31">
      <c r="A1047" s="94"/>
      <c r="B1047" s="94"/>
      <c r="F1047" s="94"/>
      <c r="G1047" s="94"/>
      <c r="H1047" s="94"/>
      <c r="I1047" s="94"/>
      <c r="J1047" s="94"/>
      <c r="K1047" s="94"/>
      <c r="L1047" s="94"/>
      <c r="M1047" s="94"/>
      <c r="N1047" s="94"/>
      <c r="O1047" s="94"/>
      <c r="X1047" s="94"/>
      <c r="Y1047" s="94"/>
      <c r="Z1047" s="94"/>
      <c r="AA1047" s="94"/>
      <c r="AB1047" s="94"/>
      <c r="AC1047" s="94"/>
      <c r="AD1047" s="94"/>
      <c r="AE1047" s="94"/>
    </row>
    <row r="1048" spans="1:31">
      <c r="A1048" s="94"/>
      <c r="B1048" s="94"/>
      <c r="F1048" s="94"/>
      <c r="G1048" s="94"/>
      <c r="H1048" s="94"/>
      <c r="I1048" s="94"/>
      <c r="J1048" s="94"/>
      <c r="K1048" s="94"/>
      <c r="L1048" s="94"/>
      <c r="M1048" s="94"/>
      <c r="N1048" s="94"/>
      <c r="O1048" s="94"/>
      <c r="X1048" s="94"/>
      <c r="Y1048" s="94"/>
      <c r="Z1048" s="94"/>
      <c r="AA1048" s="94"/>
      <c r="AB1048" s="94"/>
      <c r="AC1048" s="94"/>
      <c r="AD1048" s="94"/>
      <c r="AE1048" s="94"/>
    </row>
    <row r="1049" spans="1:31">
      <c r="A1049" s="94"/>
      <c r="B1049" s="94"/>
      <c r="F1049" s="94"/>
      <c r="G1049" s="94"/>
      <c r="H1049" s="94"/>
      <c r="I1049" s="94"/>
      <c r="J1049" s="94"/>
      <c r="K1049" s="94"/>
      <c r="L1049" s="94"/>
      <c r="M1049" s="94"/>
      <c r="N1049" s="94"/>
      <c r="O1049" s="94"/>
      <c r="X1049" s="94"/>
      <c r="Y1049" s="94"/>
      <c r="Z1049" s="94"/>
      <c r="AA1049" s="94"/>
      <c r="AB1049" s="94"/>
      <c r="AC1049" s="94"/>
      <c r="AD1049" s="94"/>
      <c r="AE1049" s="94"/>
    </row>
    <row r="1050" spans="1:31">
      <c r="A1050" s="94"/>
      <c r="B1050" s="94"/>
      <c r="F1050" s="94"/>
      <c r="G1050" s="94"/>
      <c r="H1050" s="94"/>
      <c r="I1050" s="94"/>
      <c r="J1050" s="94"/>
      <c r="K1050" s="94"/>
      <c r="L1050" s="94"/>
      <c r="M1050" s="94"/>
      <c r="N1050" s="94"/>
      <c r="O1050" s="94"/>
      <c r="X1050" s="94"/>
      <c r="Y1050" s="94"/>
      <c r="Z1050" s="94"/>
      <c r="AA1050" s="94"/>
      <c r="AB1050" s="94"/>
      <c r="AC1050" s="94"/>
      <c r="AD1050" s="94"/>
      <c r="AE1050" s="94"/>
    </row>
    <row r="1051" spans="1:31">
      <c r="A1051" s="94"/>
      <c r="B1051" s="94"/>
      <c r="F1051" s="94"/>
      <c r="G1051" s="94"/>
      <c r="H1051" s="94"/>
      <c r="I1051" s="94"/>
      <c r="J1051" s="94"/>
      <c r="K1051" s="94"/>
      <c r="L1051" s="94"/>
      <c r="M1051" s="94"/>
      <c r="N1051" s="94"/>
      <c r="O1051" s="94"/>
      <c r="X1051" s="94"/>
      <c r="Y1051" s="94"/>
      <c r="Z1051" s="94"/>
      <c r="AA1051" s="94"/>
      <c r="AB1051" s="94"/>
      <c r="AC1051" s="94"/>
      <c r="AD1051" s="94"/>
      <c r="AE1051" s="94"/>
    </row>
    <row r="1052" spans="1:31">
      <c r="A1052" s="94"/>
      <c r="B1052" s="94"/>
      <c r="F1052" s="94"/>
      <c r="G1052" s="94"/>
      <c r="H1052" s="94"/>
      <c r="I1052" s="94"/>
      <c r="J1052" s="94"/>
      <c r="K1052" s="94"/>
      <c r="L1052" s="94"/>
      <c r="M1052" s="94"/>
      <c r="N1052" s="94"/>
      <c r="O1052" s="94"/>
      <c r="X1052" s="94"/>
      <c r="Y1052" s="94"/>
      <c r="Z1052" s="94"/>
      <c r="AA1052" s="94"/>
      <c r="AB1052" s="94"/>
      <c r="AC1052" s="94"/>
      <c r="AD1052" s="94"/>
      <c r="AE1052" s="94"/>
    </row>
    <row r="1053" spans="1:31">
      <c r="A1053" s="94"/>
      <c r="B1053" s="94"/>
      <c r="F1053" s="94"/>
      <c r="G1053" s="94"/>
      <c r="H1053" s="94"/>
      <c r="I1053" s="94"/>
      <c r="J1053" s="94"/>
      <c r="K1053" s="94"/>
      <c r="L1053" s="94"/>
      <c r="M1053" s="94"/>
      <c r="N1053" s="94"/>
      <c r="O1053" s="94"/>
      <c r="X1053" s="94"/>
      <c r="Y1053" s="94"/>
      <c r="Z1053" s="94"/>
      <c r="AA1053" s="94"/>
      <c r="AB1053" s="94"/>
      <c r="AC1053" s="94"/>
      <c r="AD1053" s="94"/>
      <c r="AE1053" s="94"/>
    </row>
    <row r="1054" spans="1:31">
      <c r="A1054" s="94"/>
      <c r="B1054" s="94"/>
      <c r="F1054" s="94"/>
      <c r="G1054" s="94"/>
      <c r="H1054" s="94"/>
      <c r="I1054" s="94"/>
      <c r="J1054" s="94"/>
      <c r="K1054" s="94"/>
      <c r="L1054" s="94"/>
      <c r="M1054" s="94"/>
      <c r="N1054" s="94"/>
      <c r="O1054" s="94"/>
      <c r="X1054" s="94"/>
      <c r="Y1054" s="94"/>
      <c r="Z1054" s="94"/>
      <c r="AA1054" s="94"/>
      <c r="AB1054" s="94"/>
      <c r="AC1054" s="94"/>
      <c r="AD1054" s="94"/>
      <c r="AE1054" s="94"/>
    </row>
    <row r="1055" spans="1:31">
      <c r="A1055" s="94"/>
      <c r="B1055" s="94"/>
      <c r="F1055" s="94"/>
      <c r="G1055" s="94"/>
      <c r="H1055" s="94"/>
      <c r="I1055" s="94"/>
      <c r="J1055" s="94"/>
      <c r="K1055" s="94"/>
      <c r="L1055" s="94"/>
      <c r="M1055" s="94"/>
      <c r="N1055" s="94"/>
      <c r="O1055" s="94"/>
      <c r="X1055" s="94"/>
      <c r="Y1055" s="94"/>
      <c r="Z1055" s="94"/>
      <c r="AA1055" s="94"/>
      <c r="AB1055" s="94"/>
      <c r="AC1055" s="94"/>
      <c r="AD1055" s="94"/>
      <c r="AE1055" s="94"/>
    </row>
    <row r="1056" spans="1:31">
      <c r="A1056" s="94"/>
      <c r="B1056" s="94"/>
      <c r="F1056" s="94"/>
      <c r="G1056" s="94"/>
      <c r="H1056" s="94"/>
      <c r="I1056" s="94"/>
      <c r="J1056" s="94"/>
      <c r="K1056" s="94"/>
      <c r="L1056" s="94"/>
      <c r="M1056" s="94"/>
      <c r="N1056" s="94"/>
      <c r="O1056" s="94"/>
      <c r="X1056" s="94"/>
      <c r="Y1056" s="94"/>
      <c r="Z1056" s="94"/>
      <c r="AA1056" s="94"/>
      <c r="AB1056" s="94"/>
      <c r="AC1056" s="94"/>
      <c r="AD1056" s="94"/>
      <c r="AE1056" s="94"/>
    </row>
    <row r="1057" spans="1:31">
      <c r="A1057" s="94"/>
      <c r="B1057" s="94"/>
      <c r="F1057" s="94"/>
      <c r="G1057" s="94"/>
      <c r="H1057" s="94"/>
      <c r="I1057" s="94"/>
      <c r="J1057" s="94"/>
      <c r="K1057" s="94"/>
      <c r="L1057" s="94"/>
      <c r="M1057" s="94"/>
      <c r="N1057" s="94"/>
      <c r="O1057" s="94"/>
      <c r="X1057" s="94"/>
      <c r="Y1057" s="94"/>
      <c r="Z1057" s="94"/>
      <c r="AA1057" s="94"/>
      <c r="AB1057" s="94"/>
      <c r="AC1057" s="94"/>
      <c r="AD1057" s="94"/>
      <c r="AE1057" s="94"/>
    </row>
    <row r="1058" spans="1:31">
      <c r="A1058" s="94"/>
      <c r="B1058" s="94"/>
      <c r="F1058" s="94"/>
      <c r="G1058" s="94"/>
      <c r="H1058" s="94"/>
      <c r="I1058" s="94"/>
      <c r="J1058" s="94"/>
      <c r="K1058" s="94"/>
      <c r="L1058" s="94"/>
      <c r="M1058" s="94"/>
      <c r="N1058" s="94"/>
      <c r="O1058" s="94"/>
      <c r="X1058" s="94"/>
      <c r="Y1058" s="94"/>
      <c r="Z1058" s="94"/>
      <c r="AA1058" s="94"/>
      <c r="AB1058" s="94"/>
      <c r="AC1058" s="94"/>
      <c r="AD1058" s="94"/>
      <c r="AE1058" s="94"/>
    </row>
    <row r="1059" spans="1:31">
      <c r="A1059" s="94"/>
      <c r="B1059" s="94"/>
      <c r="F1059" s="94"/>
      <c r="G1059" s="94"/>
      <c r="H1059" s="94"/>
      <c r="I1059" s="94"/>
      <c r="J1059" s="94"/>
      <c r="K1059" s="94"/>
      <c r="L1059" s="94"/>
      <c r="M1059" s="94"/>
      <c r="N1059" s="94"/>
      <c r="O1059" s="94"/>
      <c r="X1059" s="94"/>
      <c r="Y1059" s="94"/>
      <c r="Z1059" s="94"/>
      <c r="AA1059" s="94"/>
      <c r="AB1059" s="94"/>
      <c r="AC1059" s="94"/>
      <c r="AD1059" s="94"/>
      <c r="AE1059" s="94"/>
    </row>
    <row r="1060" spans="1:31">
      <c r="A1060" s="94"/>
      <c r="B1060" s="94"/>
      <c r="F1060" s="94"/>
      <c r="G1060" s="94"/>
      <c r="H1060" s="94"/>
      <c r="I1060" s="94"/>
      <c r="J1060" s="94"/>
      <c r="K1060" s="94"/>
      <c r="L1060" s="94"/>
      <c r="M1060" s="94"/>
      <c r="N1060" s="94"/>
      <c r="O1060" s="94"/>
      <c r="X1060" s="94"/>
      <c r="Y1060" s="94"/>
      <c r="Z1060" s="94"/>
      <c r="AA1060" s="94"/>
      <c r="AB1060" s="94"/>
      <c r="AC1060" s="94"/>
      <c r="AD1060" s="94"/>
      <c r="AE1060" s="94"/>
    </row>
    <row r="1061" spans="1:31">
      <c r="A1061" s="94"/>
      <c r="B1061" s="94"/>
      <c r="F1061" s="94"/>
      <c r="G1061" s="94"/>
      <c r="H1061" s="94"/>
      <c r="I1061" s="94"/>
      <c r="J1061" s="94"/>
      <c r="K1061" s="94"/>
      <c r="L1061" s="94"/>
      <c r="M1061" s="94"/>
      <c r="N1061" s="94"/>
      <c r="O1061" s="94"/>
      <c r="X1061" s="94"/>
      <c r="Y1061" s="94"/>
      <c r="Z1061" s="94"/>
      <c r="AA1061" s="94"/>
      <c r="AB1061" s="94"/>
      <c r="AC1061" s="94"/>
      <c r="AD1061" s="94"/>
      <c r="AE1061" s="94"/>
    </row>
    <row r="1062" spans="1:31">
      <c r="A1062" s="94"/>
      <c r="B1062" s="94"/>
      <c r="F1062" s="94"/>
      <c r="G1062" s="94"/>
      <c r="H1062" s="94"/>
      <c r="I1062" s="94"/>
      <c r="J1062" s="94"/>
      <c r="K1062" s="94"/>
      <c r="L1062" s="94"/>
      <c r="M1062" s="94"/>
      <c r="N1062" s="94"/>
      <c r="O1062" s="94"/>
      <c r="X1062" s="94"/>
      <c r="Y1062" s="94"/>
      <c r="Z1062" s="94"/>
      <c r="AA1062" s="94"/>
      <c r="AB1062" s="94"/>
      <c r="AC1062" s="94"/>
      <c r="AD1062" s="94"/>
      <c r="AE1062" s="94"/>
    </row>
    <row r="1063" spans="1:31">
      <c r="A1063" s="94"/>
      <c r="B1063" s="94"/>
      <c r="F1063" s="94"/>
      <c r="G1063" s="94"/>
      <c r="H1063" s="94"/>
      <c r="I1063" s="94"/>
      <c r="J1063" s="94"/>
      <c r="K1063" s="94"/>
      <c r="L1063" s="94"/>
      <c r="M1063" s="94"/>
      <c r="N1063" s="94"/>
      <c r="O1063" s="94"/>
      <c r="X1063" s="94"/>
      <c r="Y1063" s="94"/>
      <c r="Z1063" s="94"/>
      <c r="AA1063" s="94"/>
      <c r="AB1063" s="94"/>
      <c r="AC1063" s="94"/>
      <c r="AD1063" s="94"/>
      <c r="AE1063" s="94"/>
    </row>
    <row r="1064" spans="1:31">
      <c r="A1064" s="94"/>
      <c r="B1064" s="94"/>
      <c r="F1064" s="94"/>
      <c r="G1064" s="94"/>
      <c r="H1064" s="94"/>
      <c r="I1064" s="94"/>
      <c r="J1064" s="94"/>
      <c r="K1064" s="94"/>
      <c r="L1064" s="94"/>
      <c r="M1064" s="94"/>
      <c r="N1064" s="94"/>
      <c r="O1064" s="94"/>
      <c r="X1064" s="94"/>
      <c r="Y1064" s="94"/>
      <c r="Z1064" s="94"/>
      <c r="AA1064" s="94"/>
      <c r="AB1064" s="94"/>
      <c r="AC1064" s="94"/>
      <c r="AD1064" s="94"/>
      <c r="AE1064" s="94"/>
    </row>
    <row r="1065" spans="1:31">
      <c r="A1065" s="94"/>
      <c r="B1065" s="94"/>
      <c r="F1065" s="94"/>
      <c r="G1065" s="94"/>
      <c r="H1065" s="94"/>
      <c r="I1065" s="94"/>
      <c r="J1065" s="94"/>
      <c r="K1065" s="94"/>
      <c r="L1065" s="94"/>
      <c r="M1065" s="94"/>
      <c r="N1065" s="94"/>
      <c r="O1065" s="94"/>
      <c r="X1065" s="94"/>
      <c r="Y1065" s="94"/>
      <c r="Z1065" s="94"/>
      <c r="AA1065" s="94"/>
      <c r="AB1065" s="94"/>
      <c r="AC1065" s="94"/>
      <c r="AD1065" s="94"/>
      <c r="AE1065" s="94"/>
    </row>
    <row r="1066" spans="1:31">
      <c r="A1066" s="94"/>
      <c r="B1066" s="94"/>
      <c r="F1066" s="94"/>
      <c r="G1066" s="94"/>
      <c r="H1066" s="94"/>
      <c r="I1066" s="94"/>
      <c r="J1066" s="94"/>
      <c r="K1066" s="94"/>
      <c r="L1066" s="94"/>
      <c r="M1066" s="94"/>
      <c r="N1066" s="94"/>
      <c r="O1066" s="94"/>
      <c r="X1066" s="94"/>
      <c r="Y1066" s="94"/>
      <c r="Z1066" s="94"/>
      <c r="AA1066" s="94"/>
      <c r="AB1066" s="94"/>
      <c r="AC1066" s="94"/>
      <c r="AD1066" s="94"/>
      <c r="AE1066" s="94"/>
    </row>
    <row r="1067" spans="1:31">
      <c r="A1067" s="94"/>
      <c r="B1067" s="94"/>
      <c r="F1067" s="94"/>
      <c r="G1067" s="94"/>
      <c r="H1067" s="94"/>
      <c r="I1067" s="94"/>
      <c r="J1067" s="94"/>
      <c r="K1067" s="94"/>
      <c r="L1067" s="94"/>
      <c r="M1067" s="94"/>
      <c r="N1067" s="94"/>
      <c r="O1067" s="94"/>
      <c r="X1067" s="94"/>
      <c r="Y1067" s="94"/>
      <c r="Z1067" s="94"/>
      <c r="AA1067" s="94"/>
      <c r="AB1067" s="94"/>
      <c r="AC1067" s="94"/>
      <c r="AD1067" s="94"/>
      <c r="AE1067" s="94"/>
    </row>
    <row r="1068" spans="1:31">
      <c r="A1068" s="94"/>
      <c r="B1068" s="94"/>
      <c r="F1068" s="94"/>
      <c r="G1068" s="94"/>
      <c r="H1068" s="94"/>
      <c r="I1068" s="94"/>
      <c r="J1068" s="94"/>
      <c r="K1068" s="94"/>
      <c r="L1068" s="94"/>
      <c r="M1068" s="94"/>
      <c r="N1068" s="94"/>
      <c r="O1068" s="94"/>
      <c r="X1068" s="94"/>
      <c r="Y1068" s="94"/>
      <c r="Z1068" s="94"/>
      <c r="AA1068" s="94"/>
      <c r="AB1068" s="94"/>
      <c r="AC1068" s="94"/>
      <c r="AD1068" s="94"/>
      <c r="AE1068" s="94"/>
    </row>
    <row r="1069" spans="1:31">
      <c r="A1069" s="94"/>
      <c r="B1069" s="94"/>
      <c r="F1069" s="94"/>
      <c r="G1069" s="94"/>
      <c r="H1069" s="94"/>
      <c r="I1069" s="94"/>
      <c r="J1069" s="94"/>
      <c r="K1069" s="94"/>
      <c r="L1069" s="94"/>
      <c r="M1069" s="94"/>
      <c r="N1069" s="94"/>
      <c r="O1069" s="94"/>
      <c r="X1069" s="94"/>
      <c r="Y1069" s="94"/>
      <c r="Z1069" s="94"/>
      <c r="AA1069" s="94"/>
      <c r="AB1069" s="94"/>
      <c r="AC1069" s="94"/>
      <c r="AD1069" s="94"/>
      <c r="AE1069" s="94"/>
    </row>
    <row r="1070" spans="1:31">
      <c r="A1070" s="94"/>
      <c r="B1070" s="94"/>
      <c r="F1070" s="94"/>
      <c r="G1070" s="94"/>
      <c r="H1070" s="94"/>
      <c r="I1070" s="94"/>
      <c r="J1070" s="94"/>
      <c r="K1070" s="94"/>
      <c r="L1070" s="94"/>
      <c r="M1070" s="94"/>
      <c r="N1070" s="94"/>
      <c r="O1070" s="94"/>
      <c r="X1070" s="94"/>
      <c r="Y1070" s="94"/>
      <c r="Z1070" s="94"/>
      <c r="AA1070" s="94"/>
      <c r="AB1070" s="94"/>
      <c r="AC1070" s="94"/>
      <c r="AD1070" s="94"/>
      <c r="AE1070" s="94"/>
    </row>
    <row r="1071" spans="1:31">
      <c r="A1071" s="94"/>
      <c r="B1071" s="94"/>
      <c r="F1071" s="94"/>
      <c r="G1071" s="94"/>
      <c r="H1071" s="94"/>
      <c r="I1071" s="94"/>
      <c r="J1071" s="94"/>
      <c r="K1071" s="94"/>
      <c r="L1071" s="94"/>
      <c r="M1071" s="94"/>
      <c r="N1071" s="94"/>
      <c r="O1071" s="94"/>
      <c r="X1071" s="94"/>
      <c r="Y1071" s="94"/>
      <c r="Z1071" s="94"/>
      <c r="AA1071" s="94"/>
      <c r="AB1071" s="94"/>
      <c r="AC1071" s="94"/>
      <c r="AD1071" s="94"/>
      <c r="AE1071" s="94"/>
    </row>
    <row r="1072" spans="1:31">
      <c r="A1072" s="94"/>
      <c r="B1072" s="94"/>
      <c r="F1072" s="94"/>
      <c r="G1072" s="94"/>
      <c r="H1072" s="94"/>
      <c r="I1072" s="94"/>
      <c r="J1072" s="94"/>
      <c r="K1072" s="94"/>
      <c r="L1072" s="94"/>
      <c r="M1072" s="94"/>
      <c r="N1072" s="94"/>
      <c r="O1072" s="94"/>
      <c r="X1072" s="94"/>
      <c r="Y1072" s="94"/>
      <c r="Z1072" s="94"/>
      <c r="AA1072" s="94"/>
      <c r="AB1072" s="94"/>
      <c r="AC1072" s="94"/>
      <c r="AD1072" s="94"/>
      <c r="AE1072" s="94"/>
    </row>
    <row r="1073" spans="1:31">
      <c r="A1073" s="94"/>
      <c r="B1073" s="94"/>
      <c r="F1073" s="94"/>
      <c r="G1073" s="94"/>
      <c r="H1073" s="94"/>
      <c r="I1073" s="94"/>
      <c r="J1073" s="94"/>
      <c r="K1073" s="94"/>
      <c r="L1073" s="94"/>
      <c r="M1073" s="94"/>
      <c r="N1073" s="94"/>
      <c r="O1073" s="94"/>
      <c r="X1073" s="94"/>
      <c r="Y1073" s="94"/>
      <c r="Z1073" s="94"/>
      <c r="AA1073" s="94"/>
      <c r="AB1073" s="94"/>
      <c r="AC1073" s="94"/>
      <c r="AD1073" s="94"/>
      <c r="AE1073" s="94"/>
    </row>
    <row r="1074" spans="1:31">
      <c r="A1074" s="94"/>
      <c r="B1074" s="94"/>
      <c r="F1074" s="94"/>
      <c r="G1074" s="94"/>
      <c r="H1074" s="94"/>
      <c r="I1074" s="94"/>
      <c r="J1074" s="94"/>
      <c r="K1074" s="94"/>
      <c r="L1074" s="94"/>
      <c r="M1074" s="94"/>
      <c r="N1074" s="94"/>
      <c r="O1074" s="94"/>
      <c r="X1074" s="94"/>
      <c r="Y1074" s="94"/>
      <c r="Z1074" s="94"/>
      <c r="AA1074" s="94"/>
      <c r="AB1074" s="94"/>
      <c r="AC1074" s="94"/>
      <c r="AD1074" s="94"/>
      <c r="AE1074" s="94"/>
    </row>
    <row r="1075" spans="1:31">
      <c r="A1075" s="94"/>
      <c r="B1075" s="94"/>
      <c r="F1075" s="94"/>
      <c r="G1075" s="94"/>
      <c r="H1075" s="94"/>
      <c r="I1075" s="94"/>
      <c r="J1075" s="94"/>
      <c r="K1075" s="94"/>
      <c r="L1075" s="94"/>
      <c r="M1075" s="94"/>
      <c r="N1075" s="94"/>
      <c r="O1075" s="94"/>
      <c r="X1075" s="94"/>
      <c r="Y1075" s="94"/>
      <c r="Z1075" s="94"/>
      <c r="AA1075" s="94"/>
      <c r="AB1075" s="94"/>
      <c r="AC1075" s="94"/>
      <c r="AD1075" s="94"/>
      <c r="AE1075" s="94"/>
    </row>
    <row r="1076" spans="1:31">
      <c r="A1076" s="94"/>
      <c r="B1076" s="94"/>
      <c r="F1076" s="94"/>
      <c r="G1076" s="94"/>
      <c r="H1076" s="94"/>
      <c r="I1076" s="94"/>
      <c r="J1076" s="94"/>
      <c r="K1076" s="94"/>
      <c r="L1076" s="94"/>
      <c r="M1076" s="94"/>
      <c r="N1076" s="94"/>
      <c r="O1076" s="94"/>
      <c r="X1076" s="94"/>
      <c r="Y1076" s="94"/>
      <c r="Z1076" s="94"/>
      <c r="AA1076" s="94"/>
      <c r="AB1076" s="94"/>
      <c r="AC1076" s="94"/>
      <c r="AD1076" s="94"/>
      <c r="AE1076" s="94"/>
    </row>
    <row r="1077" spans="1:31">
      <c r="A1077" s="94"/>
      <c r="B1077" s="94"/>
      <c r="F1077" s="94"/>
      <c r="G1077" s="94"/>
      <c r="H1077" s="94"/>
      <c r="I1077" s="94"/>
      <c r="J1077" s="94"/>
      <c r="K1077" s="94"/>
      <c r="L1077" s="94"/>
      <c r="M1077" s="94"/>
      <c r="N1077" s="94"/>
      <c r="O1077" s="94"/>
      <c r="X1077" s="94"/>
      <c r="Y1077" s="94"/>
      <c r="Z1077" s="94"/>
      <c r="AA1077" s="94"/>
      <c r="AB1077" s="94"/>
      <c r="AC1077" s="94"/>
      <c r="AD1077" s="94"/>
      <c r="AE1077" s="94"/>
    </row>
    <row r="1078" spans="1:31">
      <c r="A1078" s="94"/>
      <c r="B1078" s="94"/>
      <c r="F1078" s="94"/>
      <c r="G1078" s="94"/>
      <c r="H1078" s="94"/>
      <c r="I1078" s="94"/>
      <c r="J1078" s="94"/>
      <c r="K1078" s="94"/>
      <c r="L1078" s="94"/>
      <c r="M1078" s="94"/>
      <c r="N1078" s="94"/>
      <c r="O1078" s="94"/>
      <c r="X1078" s="94"/>
      <c r="Y1078" s="94"/>
      <c r="Z1078" s="94"/>
      <c r="AA1078" s="94"/>
      <c r="AB1078" s="94"/>
      <c r="AC1078" s="94"/>
      <c r="AD1078" s="94"/>
      <c r="AE1078" s="94"/>
    </row>
    <row r="1079" spans="1:31">
      <c r="A1079" s="94"/>
      <c r="B1079" s="94"/>
      <c r="F1079" s="94"/>
      <c r="G1079" s="94"/>
      <c r="H1079" s="94"/>
      <c r="I1079" s="94"/>
      <c r="J1079" s="94"/>
      <c r="K1079" s="94"/>
      <c r="L1079" s="94"/>
      <c r="M1079" s="94"/>
      <c r="N1079" s="94"/>
      <c r="O1079" s="94"/>
      <c r="X1079" s="94"/>
      <c r="Y1079" s="94"/>
      <c r="Z1079" s="94"/>
      <c r="AA1079" s="94"/>
      <c r="AB1079" s="94"/>
      <c r="AC1079" s="94"/>
      <c r="AD1079" s="94"/>
      <c r="AE1079" s="94"/>
    </row>
    <row r="1080" spans="1:31">
      <c r="A1080" s="94"/>
      <c r="B1080" s="94"/>
      <c r="F1080" s="94"/>
      <c r="G1080" s="94"/>
      <c r="H1080" s="94"/>
      <c r="I1080" s="94"/>
      <c r="J1080" s="94"/>
      <c r="K1080" s="94"/>
      <c r="L1080" s="94"/>
      <c r="M1080" s="94"/>
      <c r="N1080" s="94"/>
      <c r="O1080" s="94"/>
      <c r="X1080" s="94"/>
      <c r="Y1080" s="94"/>
      <c r="Z1080" s="94"/>
      <c r="AA1080" s="94"/>
      <c r="AB1080" s="94"/>
      <c r="AC1080" s="94"/>
      <c r="AD1080" s="94"/>
      <c r="AE1080" s="94"/>
    </row>
    <row r="1081" spans="1:31">
      <c r="A1081" s="94"/>
      <c r="B1081" s="94"/>
      <c r="F1081" s="94"/>
      <c r="G1081" s="94"/>
      <c r="H1081" s="94"/>
      <c r="I1081" s="94"/>
      <c r="J1081" s="94"/>
      <c r="K1081" s="94"/>
      <c r="L1081" s="94"/>
      <c r="M1081" s="94"/>
      <c r="N1081" s="94"/>
      <c r="O1081" s="94"/>
      <c r="X1081" s="94"/>
      <c r="Y1081" s="94"/>
      <c r="Z1081" s="94"/>
      <c r="AA1081" s="94"/>
      <c r="AB1081" s="94"/>
      <c r="AC1081" s="94"/>
      <c r="AD1081" s="94"/>
      <c r="AE1081" s="94"/>
    </row>
    <row r="1082" spans="1:31">
      <c r="A1082" s="94"/>
      <c r="B1082" s="94"/>
      <c r="F1082" s="94"/>
      <c r="G1082" s="94"/>
      <c r="H1082" s="94"/>
      <c r="I1082" s="94"/>
      <c r="J1082" s="94"/>
      <c r="K1082" s="94"/>
      <c r="L1082" s="94"/>
      <c r="M1082" s="94"/>
      <c r="N1082" s="94"/>
      <c r="O1082" s="94"/>
      <c r="X1082" s="94"/>
      <c r="Y1082" s="94"/>
      <c r="Z1082" s="94"/>
      <c r="AA1082" s="94"/>
      <c r="AB1082" s="94"/>
      <c r="AC1082" s="94"/>
      <c r="AD1082" s="94"/>
      <c r="AE1082" s="94"/>
    </row>
    <row r="1083" spans="1:31">
      <c r="A1083" s="94"/>
      <c r="B1083" s="94"/>
      <c r="F1083" s="94"/>
      <c r="G1083" s="94"/>
      <c r="H1083" s="94"/>
      <c r="I1083" s="94"/>
      <c r="J1083" s="94"/>
      <c r="K1083" s="94"/>
      <c r="L1083" s="94"/>
      <c r="M1083" s="94"/>
      <c r="N1083" s="94"/>
      <c r="O1083" s="94"/>
      <c r="X1083" s="94"/>
      <c r="Y1083" s="94"/>
      <c r="Z1083" s="94"/>
      <c r="AA1083" s="94"/>
      <c r="AB1083" s="94"/>
      <c r="AC1083" s="94"/>
      <c r="AD1083" s="94"/>
      <c r="AE1083" s="94"/>
    </row>
    <row r="1084" spans="1:31">
      <c r="A1084" s="94"/>
      <c r="B1084" s="94"/>
      <c r="F1084" s="94"/>
      <c r="G1084" s="94"/>
      <c r="H1084" s="94"/>
      <c r="I1084" s="94"/>
      <c r="J1084" s="94"/>
      <c r="K1084" s="94"/>
      <c r="L1084" s="94"/>
      <c r="M1084" s="94"/>
      <c r="N1084" s="94"/>
      <c r="O1084" s="94"/>
      <c r="X1084" s="94"/>
      <c r="Y1084" s="94"/>
      <c r="Z1084" s="94"/>
      <c r="AA1084" s="94"/>
      <c r="AB1084" s="94"/>
      <c r="AC1084" s="94"/>
      <c r="AD1084" s="94"/>
      <c r="AE1084" s="94"/>
    </row>
    <row r="1085" spans="1:31">
      <c r="A1085" s="94"/>
      <c r="B1085" s="94"/>
      <c r="F1085" s="94"/>
      <c r="G1085" s="94"/>
      <c r="H1085" s="94"/>
      <c r="I1085" s="94"/>
      <c r="J1085" s="94"/>
      <c r="K1085" s="94"/>
      <c r="L1085" s="94"/>
      <c r="M1085" s="94"/>
      <c r="N1085" s="94"/>
      <c r="O1085" s="94"/>
      <c r="X1085" s="94"/>
      <c r="Y1085" s="94"/>
      <c r="Z1085" s="94"/>
      <c r="AA1085" s="94"/>
      <c r="AB1085" s="94"/>
      <c r="AC1085" s="94"/>
      <c r="AD1085" s="94"/>
      <c r="AE1085" s="94"/>
    </row>
    <row r="1086" spans="1:31">
      <c r="A1086" s="94"/>
      <c r="B1086" s="94"/>
      <c r="F1086" s="94"/>
      <c r="G1086" s="94"/>
      <c r="H1086" s="94"/>
      <c r="I1086" s="94"/>
      <c r="J1086" s="94"/>
      <c r="K1086" s="94"/>
      <c r="L1086" s="94"/>
      <c r="M1086" s="94"/>
      <c r="N1086" s="94"/>
      <c r="O1086" s="94"/>
      <c r="X1086" s="94"/>
      <c r="Y1086" s="94"/>
      <c r="Z1086" s="94"/>
      <c r="AA1086" s="94"/>
      <c r="AB1086" s="94"/>
      <c r="AC1086" s="94"/>
      <c r="AD1086" s="94"/>
      <c r="AE1086" s="94"/>
    </row>
    <row r="1087" spans="1:31">
      <c r="A1087" s="94"/>
      <c r="B1087" s="94"/>
      <c r="F1087" s="94"/>
      <c r="G1087" s="94"/>
      <c r="H1087" s="94"/>
      <c r="I1087" s="94"/>
      <c r="J1087" s="94"/>
      <c r="K1087" s="94"/>
      <c r="L1087" s="94"/>
      <c r="M1087" s="94"/>
      <c r="N1087" s="94"/>
      <c r="O1087" s="94"/>
      <c r="X1087" s="94"/>
      <c r="Y1087" s="94"/>
      <c r="Z1087" s="94"/>
      <c r="AA1087" s="94"/>
      <c r="AB1087" s="94"/>
      <c r="AC1087" s="94"/>
      <c r="AD1087" s="94"/>
      <c r="AE1087" s="94"/>
    </row>
    <row r="1088" spans="1:31">
      <c r="A1088" s="94"/>
      <c r="B1088" s="94"/>
      <c r="F1088" s="94"/>
      <c r="G1088" s="94"/>
      <c r="H1088" s="94"/>
      <c r="I1088" s="94"/>
      <c r="J1088" s="94"/>
      <c r="K1088" s="94"/>
      <c r="L1088" s="94"/>
      <c r="M1088" s="94"/>
      <c r="N1088" s="94"/>
      <c r="O1088" s="94"/>
      <c r="X1088" s="94"/>
      <c r="Y1088" s="94"/>
      <c r="Z1088" s="94"/>
      <c r="AA1088" s="94"/>
      <c r="AB1088" s="94"/>
      <c r="AC1088" s="94"/>
      <c r="AD1088" s="94"/>
      <c r="AE1088" s="94"/>
    </row>
    <row r="1089" spans="1:31">
      <c r="A1089" s="94"/>
      <c r="B1089" s="94"/>
      <c r="F1089" s="94"/>
      <c r="G1089" s="94"/>
      <c r="H1089" s="94"/>
      <c r="I1089" s="94"/>
      <c r="J1089" s="94"/>
      <c r="K1089" s="94"/>
      <c r="L1089" s="94"/>
      <c r="M1089" s="94"/>
      <c r="N1089" s="94"/>
      <c r="O1089" s="94"/>
      <c r="X1089" s="94"/>
      <c r="Y1089" s="94"/>
      <c r="Z1089" s="94"/>
      <c r="AA1089" s="94"/>
      <c r="AB1089" s="94"/>
      <c r="AC1089" s="94"/>
      <c r="AD1089" s="94"/>
      <c r="AE1089" s="94"/>
    </row>
    <row r="1090" spans="1:31">
      <c r="A1090" s="94"/>
      <c r="B1090" s="94"/>
      <c r="F1090" s="94"/>
      <c r="G1090" s="94"/>
      <c r="H1090" s="94"/>
      <c r="I1090" s="94"/>
      <c r="J1090" s="94"/>
      <c r="K1090" s="94"/>
      <c r="L1090" s="94"/>
      <c r="M1090" s="94"/>
      <c r="N1090" s="94"/>
      <c r="O1090" s="94"/>
      <c r="X1090" s="94"/>
      <c r="Y1090" s="94"/>
      <c r="Z1090" s="94"/>
      <c r="AA1090" s="94"/>
      <c r="AB1090" s="94"/>
      <c r="AC1090" s="94"/>
      <c r="AD1090" s="94"/>
      <c r="AE1090" s="94"/>
    </row>
    <row r="1091" spans="1:31">
      <c r="A1091" s="94"/>
      <c r="B1091" s="94"/>
      <c r="F1091" s="94"/>
      <c r="G1091" s="94"/>
      <c r="H1091" s="94"/>
      <c r="I1091" s="94"/>
      <c r="J1091" s="94"/>
      <c r="K1091" s="94"/>
      <c r="L1091" s="94"/>
      <c r="M1091" s="94"/>
      <c r="N1091" s="94"/>
      <c r="O1091" s="94"/>
      <c r="X1091" s="94"/>
      <c r="Y1091" s="94"/>
      <c r="Z1091" s="94"/>
      <c r="AA1091" s="94"/>
      <c r="AB1091" s="94"/>
      <c r="AC1091" s="94"/>
      <c r="AD1091" s="94"/>
      <c r="AE1091" s="94"/>
    </row>
    <row r="1092" spans="1:31">
      <c r="A1092" s="94"/>
      <c r="B1092" s="94"/>
      <c r="F1092" s="94"/>
      <c r="G1092" s="94"/>
      <c r="H1092" s="94"/>
      <c r="I1092" s="94"/>
      <c r="J1092" s="94"/>
      <c r="K1092" s="94"/>
      <c r="L1092" s="94"/>
      <c r="M1092" s="94"/>
      <c r="N1092" s="94"/>
      <c r="O1092" s="94"/>
      <c r="X1092" s="94"/>
      <c r="Y1092" s="94"/>
      <c r="Z1092" s="94"/>
      <c r="AA1092" s="94"/>
      <c r="AB1092" s="94"/>
      <c r="AC1092" s="94"/>
      <c r="AD1092" s="94"/>
      <c r="AE1092" s="94"/>
    </row>
    <row r="1093" spans="1:31">
      <c r="A1093" s="94"/>
      <c r="B1093" s="94"/>
      <c r="F1093" s="94"/>
      <c r="G1093" s="94"/>
      <c r="H1093" s="94"/>
      <c r="I1093" s="94"/>
      <c r="J1093" s="94"/>
      <c r="K1093" s="94"/>
      <c r="L1093" s="94"/>
      <c r="M1093" s="94"/>
      <c r="N1093" s="94"/>
      <c r="O1093" s="94"/>
      <c r="X1093" s="94"/>
      <c r="Y1093" s="94"/>
      <c r="Z1093" s="94"/>
      <c r="AA1093" s="94"/>
      <c r="AB1093" s="94"/>
      <c r="AC1093" s="94"/>
      <c r="AD1093" s="94"/>
      <c r="AE1093" s="94"/>
    </row>
    <row r="1094" spans="1:31">
      <c r="A1094" s="94"/>
      <c r="B1094" s="94"/>
      <c r="F1094" s="94"/>
      <c r="G1094" s="94"/>
      <c r="H1094" s="94"/>
      <c r="I1094" s="94"/>
      <c r="J1094" s="94"/>
      <c r="K1094" s="94"/>
      <c r="L1094" s="94"/>
      <c r="M1094" s="94"/>
      <c r="N1094" s="94"/>
      <c r="O1094" s="94"/>
      <c r="X1094" s="94"/>
      <c r="Y1094" s="94"/>
      <c r="Z1094" s="94"/>
      <c r="AA1094" s="94"/>
      <c r="AB1094" s="94"/>
      <c r="AC1094" s="94"/>
      <c r="AD1094" s="94"/>
      <c r="AE1094" s="94"/>
    </row>
    <row r="1095" spans="1:31">
      <c r="A1095" s="94"/>
      <c r="B1095" s="94"/>
      <c r="F1095" s="94"/>
      <c r="G1095" s="94"/>
      <c r="H1095" s="94"/>
      <c r="I1095" s="94"/>
      <c r="J1095" s="94"/>
      <c r="K1095" s="94"/>
      <c r="L1095" s="94"/>
      <c r="M1095" s="94"/>
      <c r="N1095" s="94"/>
      <c r="O1095" s="94"/>
      <c r="X1095" s="94"/>
      <c r="Y1095" s="94"/>
      <c r="Z1095" s="94"/>
      <c r="AA1095" s="94"/>
      <c r="AB1095" s="94"/>
      <c r="AC1095" s="94"/>
      <c r="AD1095" s="94"/>
      <c r="AE1095" s="94"/>
    </row>
    <row r="1096" spans="1:31">
      <c r="A1096" s="94"/>
      <c r="B1096" s="94"/>
      <c r="F1096" s="94"/>
      <c r="G1096" s="94"/>
      <c r="H1096" s="94"/>
      <c r="I1096" s="94"/>
      <c r="J1096" s="94"/>
      <c r="K1096" s="94"/>
      <c r="L1096" s="94"/>
      <c r="M1096" s="94"/>
      <c r="N1096" s="94"/>
      <c r="O1096" s="94"/>
      <c r="X1096" s="94"/>
      <c r="Y1096" s="94"/>
      <c r="Z1096" s="94"/>
      <c r="AA1096" s="94"/>
      <c r="AB1096" s="94"/>
      <c r="AC1096" s="94"/>
      <c r="AD1096" s="94"/>
      <c r="AE1096" s="94"/>
    </row>
    <row r="1097" spans="1:31">
      <c r="A1097" s="94"/>
      <c r="B1097" s="94"/>
      <c r="F1097" s="94"/>
      <c r="G1097" s="94"/>
      <c r="H1097" s="94"/>
      <c r="I1097" s="94"/>
      <c r="J1097" s="94"/>
      <c r="K1097" s="94"/>
      <c r="L1097" s="94"/>
      <c r="M1097" s="94"/>
      <c r="N1097" s="94"/>
      <c r="O1097" s="94"/>
      <c r="X1097" s="94"/>
      <c r="Y1097" s="94"/>
      <c r="Z1097" s="94"/>
      <c r="AA1097" s="94"/>
      <c r="AB1097" s="94"/>
      <c r="AC1097" s="94"/>
      <c r="AD1097" s="94"/>
      <c r="AE1097" s="94"/>
    </row>
    <row r="1098" spans="1:31">
      <c r="A1098" s="94"/>
      <c r="B1098" s="94"/>
      <c r="F1098" s="94"/>
      <c r="G1098" s="94"/>
      <c r="H1098" s="94"/>
      <c r="I1098" s="94"/>
      <c r="J1098" s="94"/>
      <c r="K1098" s="94"/>
      <c r="L1098" s="94"/>
      <c r="M1098" s="94"/>
      <c r="N1098" s="94"/>
      <c r="O1098" s="94"/>
      <c r="X1098" s="94"/>
      <c r="Y1098" s="94"/>
      <c r="Z1098" s="94"/>
      <c r="AA1098" s="94"/>
      <c r="AB1098" s="94"/>
      <c r="AC1098" s="94"/>
      <c r="AD1098" s="94"/>
      <c r="AE1098" s="94"/>
    </row>
    <row r="1099" spans="1:31">
      <c r="A1099" s="94"/>
      <c r="B1099" s="94"/>
      <c r="F1099" s="94"/>
      <c r="G1099" s="94"/>
      <c r="H1099" s="94"/>
      <c r="I1099" s="94"/>
      <c r="J1099" s="94"/>
      <c r="K1099" s="94"/>
      <c r="L1099" s="94"/>
      <c r="M1099" s="94"/>
      <c r="N1099" s="94"/>
      <c r="O1099" s="94"/>
      <c r="X1099" s="94"/>
      <c r="Y1099" s="94"/>
      <c r="Z1099" s="94"/>
      <c r="AA1099" s="94"/>
      <c r="AB1099" s="94"/>
      <c r="AC1099" s="94"/>
      <c r="AD1099" s="94"/>
      <c r="AE1099" s="94"/>
    </row>
    <row r="1100" spans="1:31">
      <c r="A1100" s="94"/>
      <c r="B1100" s="94"/>
      <c r="F1100" s="94"/>
      <c r="G1100" s="94"/>
      <c r="H1100" s="94"/>
      <c r="I1100" s="94"/>
      <c r="J1100" s="94"/>
      <c r="K1100" s="94"/>
      <c r="L1100" s="94"/>
      <c r="M1100" s="94"/>
      <c r="N1100" s="94"/>
      <c r="O1100" s="94"/>
      <c r="X1100" s="94"/>
      <c r="Y1100" s="94"/>
      <c r="Z1100" s="94"/>
      <c r="AA1100" s="94"/>
      <c r="AB1100" s="94"/>
      <c r="AC1100" s="94"/>
      <c r="AD1100" s="94"/>
      <c r="AE1100" s="94"/>
    </row>
    <row r="1101" spans="1:31">
      <c r="A1101" s="94"/>
      <c r="B1101" s="94"/>
      <c r="F1101" s="94"/>
      <c r="G1101" s="94"/>
      <c r="H1101" s="94"/>
      <c r="I1101" s="94"/>
      <c r="J1101" s="94"/>
      <c r="K1101" s="94"/>
      <c r="L1101" s="94"/>
      <c r="M1101" s="94"/>
      <c r="N1101" s="94"/>
      <c r="O1101" s="94"/>
      <c r="X1101" s="94"/>
      <c r="Y1101" s="94"/>
      <c r="Z1101" s="94"/>
      <c r="AA1101" s="94"/>
      <c r="AB1101" s="94"/>
      <c r="AC1101" s="94"/>
      <c r="AD1101" s="94"/>
      <c r="AE1101" s="94"/>
    </row>
    <row r="1102" spans="1:31">
      <c r="A1102" s="94"/>
      <c r="B1102" s="94"/>
      <c r="F1102" s="94"/>
      <c r="G1102" s="94"/>
      <c r="H1102" s="94"/>
      <c r="I1102" s="94"/>
      <c r="J1102" s="94"/>
      <c r="K1102" s="94"/>
      <c r="L1102" s="94"/>
      <c r="M1102" s="94"/>
      <c r="N1102" s="94"/>
      <c r="O1102" s="94"/>
      <c r="X1102" s="94"/>
      <c r="Y1102" s="94"/>
      <c r="Z1102" s="94"/>
      <c r="AA1102" s="94"/>
      <c r="AB1102" s="94"/>
      <c r="AC1102" s="94"/>
      <c r="AD1102" s="94"/>
      <c r="AE1102" s="94"/>
    </row>
    <row r="1103" spans="1:31">
      <c r="A1103" s="94"/>
      <c r="B1103" s="94"/>
      <c r="F1103" s="94"/>
      <c r="G1103" s="94"/>
      <c r="H1103" s="94"/>
      <c r="I1103" s="94"/>
      <c r="J1103" s="94"/>
      <c r="K1103" s="94"/>
      <c r="L1103" s="94"/>
      <c r="M1103" s="94"/>
      <c r="N1103" s="94"/>
      <c r="O1103" s="94"/>
      <c r="X1103" s="94"/>
      <c r="Y1103" s="94"/>
      <c r="Z1103" s="94"/>
      <c r="AA1103" s="94"/>
      <c r="AB1103" s="94"/>
      <c r="AC1103" s="94"/>
      <c r="AD1103" s="94"/>
      <c r="AE1103" s="94"/>
    </row>
    <row r="1104" spans="1:31">
      <c r="A1104" s="94"/>
      <c r="B1104" s="94"/>
      <c r="F1104" s="94"/>
      <c r="G1104" s="94"/>
      <c r="H1104" s="94"/>
      <c r="I1104" s="94"/>
      <c r="J1104" s="94"/>
      <c r="K1104" s="94"/>
      <c r="L1104" s="94"/>
      <c r="M1104" s="94"/>
      <c r="N1104" s="94"/>
      <c r="O1104" s="94"/>
      <c r="X1104" s="94"/>
      <c r="Y1104" s="94"/>
      <c r="Z1104" s="94"/>
      <c r="AA1104" s="94"/>
      <c r="AB1104" s="94"/>
      <c r="AC1104" s="94"/>
      <c r="AD1104" s="94"/>
      <c r="AE1104" s="94"/>
    </row>
    <row r="1105" spans="1:31">
      <c r="A1105" s="94"/>
      <c r="B1105" s="94"/>
      <c r="F1105" s="94"/>
      <c r="G1105" s="94"/>
      <c r="H1105" s="94"/>
      <c r="I1105" s="94"/>
      <c r="J1105" s="94"/>
      <c r="K1105" s="94"/>
      <c r="L1105" s="94"/>
      <c r="M1105" s="94"/>
      <c r="N1105" s="94"/>
      <c r="O1105" s="94"/>
      <c r="X1105" s="94"/>
      <c r="Y1105" s="94"/>
      <c r="Z1105" s="94"/>
      <c r="AA1105" s="94"/>
      <c r="AB1105" s="94"/>
      <c r="AC1105" s="94"/>
      <c r="AD1105" s="94"/>
      <c r="AE1105" s="94"/>
    </row>
    <row r="1106" spans="1:31">
      <c r="A1106" s="94"/>
      <c r="B1106" s="94"/>
      <c r="F1106" s="94"/>
      <c r="G1106" s="94"/>
      <c r="H1106" s="94"/>
      <c r="I1106" s="94"/>
      <c r="J1106" s="94"/>
      <c r="K1106" s="94"/>
      <c r="L1106" s="94"/>
      <c r="M1106" s="94"/>
      <c r="N1106" s="94"/>
      <c r="O1106" s="94"/>
      <c r="X1106" s="94"/>
      <c r="Y1106" s="94"/>
      <c r="Z1106" s="94"/>
      <c r="AA1106" s="94"/>
      <c r="AB1106" s="94"/>
      <c r="AC1106" s="94"/>
      <c r="AD1106" s="94"/>
      <c r="AE1106" s="94"/>
    </row>
    <row r="1107" spans="1:31">
      <c r="A1107" s="94"/>
      <c r="B1107" s="94"/>
      <c r="F1107" s="94"/>
      <c r="G1107" s="94"/>
      <c r="H1107" s="94"/>
      <c r="I1107" s="94"/>
      <c r="J1107" s="94"/>
      <c r="K1107" s="94"/>
      <c r="L1107" s="94"/>
      <c r="M1107" s="94"/>
      <c r="N1107" s="94"/>
      <c r="O1107" s="94"/>
      <c r="X1107" s="94"/>
      <c r="Y1107" s="94"/>
      <c r="Z1107" s="94"/>
      <c r="AA1107" s="94"/>
      <c r="AB1107" s="94"/>
      <c r="AC1107" s="94"/>
      <c r="AD1107" s="94"/>
      <c r="AE1107" s="94"/>
    </row>
    <row r="1108" spans="1:31">
      <c r="A1108" s="94"/>
      <c r="B1108" s="94"/>
      <c r="F1108" s="94"/>
      <c r="G1108" s="94"/>
      <c r="H1108" s="94"/>
      <c r="I1108" s="94"/>
      <c r="J1108" s="94"/>
      <c r="K1108" s="94"/>
      <c r="L1108" s="94"/>
      <c r="M1108" s="94"/>
      <c r="N1108" s="94"/>
      <c r="O1108" s="94"/>
      <c r="X1108" s="94"/>
      <c r="Y1108" s="94"/>
      <c r="Z1108" s="94"/>
      <c r="AA1108" s="94"/>
      <c r="AB1108" s="94"/>
      <c r="AC1108" s="94"/>
      <c r="AD1108" s="94"/>
      <c r="AE1108" s="94"/>
    </row>
    <row r="1109" spans="1:31">
      <c r="A1109" s="94"/>
      <c r="B1109" s="94"/>
      <c r="F1109" s="94"/>
      <c r="G1109" s="94"/>
      <c r="H1109" s="94"/>
      <c r="I1109" s="94"/>
      <c r="J1109" s="94"/>
      <c r="K1109" s="94"/>
      <c r="L1109" s="94"/>
      <c r="M1109" s="94"/>
      <c r="N1109" s="94"/>
      <c r="O1109" s="94"/>
      <c r="X1109" s="94"/>
      <c r="Y1109" s="94"/>
      <c r="Z1109" s="94"/>
      <c r="AA1109" s="94"/>
      <c r="AB1109" s="94"/>
      <c r="AC1109" s="94"/>
      <c r="AD1109" s="94"/>
      <c r="AE1109" s="94"/>
    </row>
    <row r="1110" spans="1:31">
      <c r="A1110" s="94"/>
      <c r="B1110" s="94"/>
      <c r="F1110" s="94"/>
      <c r="G1110" s="94"/>
      <c r="H1110" s="94"/>
      <c r="I1110" s="94"/>
      <c r="J1110" s="94"/>
      <c r="K1110" s="94"/>
      <c r="L1110" s="94"/>
      <c r="M1110" s="94"/>
      <c r="N1110" s="94"/>
      <c r="O1110" s="94"/>
      <c r="X1110" s="94"/>
      <c r="Y1110" s="94"/>
      <c r="Z1110" s="94"/>
      <c r="AA1110" s="94"/>
      <c r="AB1110" s="94"/>
      <c r="AC1110" s="94"/>
      <c r="AD1110" s="94"/>
      <c r="AE1110" s="94"/>
    </row>
    <row r="1111" spans="1:31">
      <c r="A1111" s="94"/>
      <c r="B1111" s="94"/>
      <c r="F1111" s="94"/>
      <c r="G1111" s="94"/>
      <c r="H1111" s="94"/>
      <c r="I1111" s="94"/>
      <c r="J1111" s="94"/>
      <c r="K1111" s="94"/>
      <c r="L1111" s="94"/>
      <c r="M1111" s="94"/>
      <c r="N1111" s="94"/>
      <c r="O1111" s="94"/>
      <c r="X1111" s="94"/>
      <c r="Y1111" s="94"/>
      <c r="Z1111" s="94"/>
      <c r="AA1111" s="94"/>
      <c r="AB1111" s="94"/>
      <c r="AC1111" s="94"/>
      <c r="AD1111" s="94"/>
      <c r="AE1111" s="94"/>
    </row>
    <row r="1112" spans="1:31">
      <c r="A1112" s="94"/>
      <c r="B1112" s="94"/>
      <c r="F1112" s="94"/>
      <c r="G1112" s="94"/>
      <c r="H1112" s="94"/>
      <c r="I1112" s="94"/>
      <c r="J1112" s="94"/>
      <c r="K1112" s="94"/>
      <c r="L1112" s="94"/>
      <c r="M1112" s="94"/>
      <c r="N1112" s="94"/>
      <c r="O1112" s="94"/>
      <c r="X1112" s="94"/>
      <c r="Y1112" s="94"/>
      <c r="Z1112" s="94"/>
      <c r="AA1112" s="94"/>
      <c r="AB1112" s="94"/>
      <c r="AC1112" s="94"/>
      <c r="AD1112" s="94"/>
      <c r="AE1112" s="94"/>
    </row>
    <row r="1113" spans="1:31">
      <c r="A1113" s="94"/>
      <c r="B1113" s="94"/>
      <c r="F1113" s="94"/>
      <c r="G1113" s="94"/>
      <c r="H1113" s="94"/>
      <c r="I1113" s="94"/>
      <c r="J1113" s="94"/>
      <c r="K1113" s="94"/>
      <c r="L1113" s="94"/>
      <c r="M1113" s="94"/>
      <c r="N1113" s="94"/>
      <c r="O1113" s="94"/>
      <c r="X1113" s="94"/>
      <c r="Y1113" s="94"/>
      <c r="Z1113" s="94"/>
      <c r="AA1113" s="94"/>
      <c r="AB1113" s="94"/>
      <c r="AC1113" s="94"/>
      <c r="AD1113" s="94"/>
      <c r="AE1113" s="94"/>
    </row>
    <row r="1114" spans="1:31">
      <c r="A1114" s="94"/>
      <c r="B1114" s="94"/>
      <c r="F1114" s="94"/>
      <c r="G1114" s="94"/>
      <c r="H1114" s="94"/>
      <c r="I1114" s="94"/>
      <c r="J1114" s="94"/>
      <c r="K1114" s="94"/>
      <c r="L1114" s="94"/>
      <c r="M1114" s="94"/>
      <c r="N1114" s="94"/>
      <c r="O1114" s="94"/>
      <c r="X1114" s="94"/>
      <c r="Y1114" s="94"/>
      <c r="Z1114" s="94"/>
      <c r="AA1114" s="94"/>
      <c r="AB1114" s="94"/>
      <c r="AC1114" s="94"/>
      <c r="AD1114" s="94"/>
      <c r="AE1114" s="94"/>
    </row>
    <row r="1115" spans="1:31">
      <c r="A1115" s="94"/>
      <c r="B1115" s="94"/>
      <c r="F1115" s="94"/>
      <c r="G1115" s="94"/>
      <c r="H1115" s="94"/>
      <c r="I1115" s="94"/>
      <c r="J1115" s="94"/>
      <c r="K1115" s="94"/>
      <c r="L1115" s="94"/>
      <c r="M1115" s="94"/>
      <c r="N1115" s="94"/>
      <c r="O1115" s="94"/>
      <c r="X1115" s="94"/>
      <c r="Y1115" s="94"/>
      <c r="Z1115" s="94"/>
      <c r="AA1115" s="94"/>
      <c r="AB1115" s="94"/>
      <c r="AC1115" s="94"/>
      <c r="AD1115" s="94"/>
      <c r="AE1115" s="94"/>
    </row>
    <row r="1116" spans="1:31">
      <c r="A1116" s="94"/>
      <c r="B1116" s="94"/>
      <c r="F1116" s="94"/>
      <c r="G1116" s="94"/>
      <c r="H1116" s="94"/>
      <c r="I1116" s="94"/>
      <c r="J1116" s="94"/>
      <c r="K1116" s="94"/>
      <c r="L1116" s="94"/>
      <c r="M1116" s="94"/>
      <c r="N1116" s="94"/>
      <c r="O1116" s="94"/>
      <c r="X1116" s="94"/>
      <c r="Y1116" s="94"/>
      <c r="Z1116" s="94"/>
      <c r="AA1116" s="94"/>
      <c r="AB1116" s="94"/>
      <c r="AC1116" s="94"/>
      <c r="AD1116" s="94"/>
      <c r="AE1116" s="94"/>
    </row>
    <row r="1117" spans="1:31">
      <c r="A1117" s="94"/>
      <c r="B1117" s="94"/>
      <c r="F1117" s="94"/>
      <c r="G1117" s="94"/>
      <c r="H1117" s="94"/>
      <c r="I1117" s="94"/>
      <c r="J1117" s="94"/>
      <c r="K1117" s="94"/>
      <c r="L1117" s="94"/>
      <c r="M1117" s="94"/>
      <c r="N1117" s="94"/>
      <c r="O1117" s="94"/>
      <c r="X1117" s="94"/>
      <c r="Y1117" s="94"/>
      <c r="Z1117" s="94"/>
      <c r="AA1117" s="94"/>
      <c r="AB1117" s="94"/>
      <c r="AC1117" s="94"/>
      <c r="AD1117" s="94"/>
      <c r="AE1117" s="94"/>
    </row>
    <row r="1118" spans="1:31">
      <c r="A1118" s="94"/>
      <c r="B1118" s="94"/>
      <c r="F1118" s="94"/>
      <c r="G1118" s="94"/>
      <c r="H1118" s="94"/>
      <c r="I1118" s="94"/>
      <c r="J1118" s="94"/>
      <c r="K1118" s="94"/>
      <c r="L1118" s="94"/>
      <c r="M1118" s="94"/>
      <c r="N1118" s="94"/>
      <c r="O1118" s="94"/>
      <c r="X1118" s="94"/>
      <c r="Y1118" s="94"/>
      <c r="Z1118" s="94"/>
      <c r="AA1118" s="94"/>
      <c r="AB1118" s="94"/>
      <c r="AC1118" s="94"/>
      <c r="AD1118" s="94"/>
      <c r="AE1118" s="94"/>
    </row>
    <row r="1119" spans="1:31">
      <c r="A1119" s="94"/>
      <c r="B1119" s="94"/>
      <c r="F1119" s="94"/>
      <c r="G1119" s="94"/>
      <c r="H1119" s="94"/>
      <c r="I1119" s="94"/>
      <c r="J1119" s="94"/>
      <c r="K1119" s="94"/>
      <c r="L1119" s="94"/>
      <c r="M1119" s="94"/>
      <c r="N1119" s="94"/>
      <c r="O1119" s="94"/>
      <c r="X1119" s="94"/>
      <c r="Y1119" s="94"/>
      <c r="Z1119" s="94"/>
      <c r="AA1119" s="94"/>
      <c r="AB1119" s="94"/>
      <c r="AC1119" s="94"/>
      <c r="AD1119" s="94"/>
      <c r="AE1119" s="94"/>
    </row>
    <row r="1120" spans="1:31">
      <c r="A1120" s="94"/>
      <c r="B1120" s="94"/>
      <c r="F1120" s="94"/>
      <c r="G1120" s="94"/>
      <c r="H1120" s="94"/>
      <c r="I1120" s="94"/>
      <c r="J1120" s="94"/>
      <c r="K1120" s="94"/>
      <c r="L1120" s="94"/>
      <c r="M1120" s="94"/>
      <c r="N1120" s="94"/>
      <c r="O1120" s="94"/>
      <c r="X1120" s="94"/>
      <c r="Y1120" s="94"/>
      <c r="Z1120" s="94"/>
      <c r="AA1120" s="94"/>
      <c r="AB1120" s="94"/>
      <c r="AC1120" s="94"/>
      <c r="AD1120" s="94"/>
      <c r="AE1120" s="94"/>
    </row>
    <row r="1121" spans="1:31">
      <c r="A1121" s="94"/>
      <c r="B1121" s="94"/>
      <c r="F1121" s="94"/>
      <c r="G1121" s="94"/>
      <c r="H1121" s="94"/>
      <c r="I1121" s="94"/>
      <c r="J1121" s="94"/>
      <c r="K1121" s="94"/>
      <c r="L1121" s="94"/>
      <c r="M1121" s="94"/>
      <c r="N1121" s="94"/>
      <c r="O1121" s="94"/>
      <c r="X1121" s="94"/>
      <c r="Y1121" s="94"/>
      <c r="Z1121" s="94"/>
      <c r="AA1121" s="94"/>
      <c r="AB1121" s="94"/>
      <c r="AC1121" s="94"/>
      <c r="AD1121" s="94"/>
      <c r="AE1121" s="94"/>
    </row>
  </sheetData>
  <mergeCells count="3">
    <mergeCell ref="V11:X14"/>
    <mergeCell ref="O17:O18"/>
    <mergeCell ref="AI17:AI18"/>
  </mergeCells>
  <printOptions gridLines="1"/>
  <pageMargins left="0.25" right="0.25" top="0.75" bottom="0.75" header="0.5" footer="0.5"/>
  <pageSetup paperSize="17" scale="36" fitToHeight="2" orientation="landscape" cellComments="asDisplayed" r:id="rId1"/>
  <headerFooter alignWithMargins="0">
    <oddHeader>&amp;C&amp;A</oddHeader>
    <oddFooter>&amp;C&amp;F&amp;R&amp;D</oddFooter>
  </headerFooter>
</worksheet>
</file>

<file path=xl/worksheets/sheet18.xml><?xml version="1.0" encoding="utf-8"?>
<worksheet xmlns="http://schemas.openxmlformats.org/spreadsheetml/2006/main" xmlns:r="http://schemas.openxmlformats.org/officeDocument/2006/relationships">
  <sheetPr>
    <pageSetUpPr fitToPage="1"/>
  </sheetPr>
  <dimension ref="A1:DN1121"/>
  <sheetViews>
    <sheetView tabSelected="1" topLeftCell="V6" workbookViewId="0">
      <selection activeCell="AF1" sqref="A1:XFD1048576"/>
    </sheetView>
  </sheetViews>
  <sheetFormatPr defaultColWidth="10" defaultRowHeight="15.75" outlineLevelRow="1" outlineLevelCol="1"/>
  <cols>
    <col min="1" max="2" width="8.28515625" style="31" hidden="1" customWidth="1"/>
    <col min="3" max="3" width="8.28515625" style="94" hidden="1" customWidth="1"/>
    <col min="4" max="5" width="2.42578125" style="94" hidden="1" customWidth="1"/>
    <col min="6" max="6" width="2.42578125" style="149" customWidth="1"/>
    <col min="7" max="7" width="23" style="149" customWidth="1"/>
    <col min="8" max="8" width="8.42578125" style="149" customWidth="1"/>
    <col min="9" max="9" width="20.42578125" style="149" bestFit="1" customWidth="1"/>
    <col min="10" max="11" width="20.42578125" style="149" customWidth="1"/>
    <col min="12" max="12" width="11.7109375" style="149" hidden="1" customWidth="1" outlineLevel="1"/>
    <col min="13" max="13" width="21.7109375" style="149" hidden="1" customWidth="1" outlineLevel="1"/>
    <col min="14" max="14" width="20.28515625" style="149" hidden="1" customWidth="1" outlineLevel="1"/>
    <col min="15" max="15" width="23.28515625" style="149" hidden="1" customWidth="1" outlineLevel="1"/>
    <col min="16" max="16" width="22.5703125" style="94" hidden="1" customWidth="1" outlineLevel="1"/>
    <col min="17" max="17" width="25.28515625" style="94" hidden="1" customWidth="1" outlineLevel="1"/>
    <col min="18" max="18" width="19.140625" style="94" hidden="1" customWidth="1" outlineLevel="1"/>
    <col min="19" max="19" width="18" style="94" hidden="1" customWidth="1" outlineLevel="1"/>
    <col min="20" max="20" width="16.42578125" style="94" hidden="1" customWidth="1" outlineLevel="1"/>
    <col min="21" max="21" width="15.7109375" style="149" customWidth="1" collapsed="1"/>
    <col min="22" max="22" width="18" style="149" customWidth="1"/>
    <col min="23" max="23" width="17.42578125" style="149" customWidth="1"/>
    <col min="24" max="24" width="20.28515625" style="149" customWidth="1"/>
    <col min="25" max="25" width="16.28515625" style="149" customWidth="1"/>
    <col min="26" max="26" width="16.140625" style="149" customWidth="1"/>
    <col min="27" max="27" width="17" style="149" customWidth="1"/>
    <col min="28" max="28" width="15.140625" style="149" customWidth="1"/>
    <col min="29" max="29" width="23.140625" style="149" customWidth="1"/>
    <col min="30" max="30" width="26.7109375" style="149" customWidth="1"/>
    <col min="31" max="31" width="23.140625" style="149" customWidth="1"/>
    <col min="32" max="32" width="14.5703125" style="94" customWidth="1"/>
    <col min="33" max="33" width="20.42578125" style="94" customWidth="1"/>
    <col min="34" max="34" width="19.42578125" style="94" customWidth="1"/>
    <col min="35" max="35" width="28.28515625" style="94" customWidth="1"/>
    <col min="36" max="16384" width="10" style="94"/>
  </cols>
  <sheetData>
    <row r="1" spans="1:118" hidden="1">
      <c r="A1" s="147" t="s">
        <v>358</v>
      </c>
      <c r="B1" s="147" t="s">
        <v>358</v>
      </c>
      <c r="C1" s="148"/>
      <c r="D1" s="148"/>
      <c r="E1" s="148"/>
      <c r="G1" s="150" t="s">
        <v>359</v>
      </c>
      <c r="H1" s="151"/>
      <c r="I1" s="152"/>
      <c r="J1" s="152"/>
      <c r="K1" s="152"/>
      <c r="L1" s="152"/>
      <c r="M1" s="154"/>
      <c r="N1" s="154"/>
      <c r="O1" s="154"/>
      <c r="P1" s="155"/>
      <c r="Q1" s="156"/>
      <c r="R1" s="157"/>
      <c r="S1" s="155"/>
      <c r="T1" s="155"/>
      <c r="U1" s="155"/>
      <c r="V1" s="155"/>
      <c r="W1" s="158"/>
    </row>
    <row r="2" spans="1:11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18" hidden="1">
      <c r="U3" s="94"/>
    </row>
    <row r="4" spans="1:118" hidden="1">
      <c r="Q4" s="88"/>
      <c r="R4" s="20"/>
    </row>
    <row r="5" spans="1:118" hidden="1">
      <c r="Q5" s="88"/>
      <c r="R5" s="20"/>
    </row>
    <row r="6" spans="1:118" ht="20.25">
      <c r="Q6" s="88"/>
      <c r="R6" s="20"/>
      <c r="U6" s="159" t="s">
        <v>497</v>
      </c>
    </row>
    <row r="7" spans="1:118">
      <c r="Q7" s="88"/>
      <c r="R7" s="20"/>
    </row>
    <row r="8" spans="1:118">
      <c r="Q8" s="88"/>
      <c r="R8" s="20"/>
      <c r="U8" s="276" t="s">
        <v>361</v>
      </c>
      <c r="V8" s="294"/>
      <c r="W8" s="162"/>
      <c r="X8" s="163"/>
    </row>
    <row r="9" spans="1:118">
      <c r="Q9" s="88"/>
      <c r="R9" s="20"/>
      <c r="U9" s="279" t="s">
        <v>363</v>
      </c>
      <c r="V9" s="452"/>
      <c r="X9" s="165"/>
    </row>
    <row r="10" spans="1:118">
      <c r="I10" s="94"/>
      <c r="J10" s="94"/>
      <c r="K10" s="94"/>
      <c r="P10" s="166" t="s">
        <v>364</v>
      </c>
      <c r="Q10" s="166" t="s">
        <v>365</v>
      </c>
      <c r="R10" s="166" t="s">
        <v>366</v>
      </c>
      <c r="U10" s="282" t="s">
        <v>367</v>
      </c>
      <c r="V10" s="264"/>
      <c r="W10" s="264"/>
      <c r="X10" s="265"/>
    </row>
    <row r="11" spans="1:118" ht="15.75" customHeight="1">
      <c r="I11" s="94"/>
      <c r="J11" s="94"/>
      <c r="K11" s="94"/>
      <c r="P11" s="94" t="s">
        <v>368</v>
      </c>
      <c r="Q11" s="88" t="s">
        <v>369</v>
      </c>
      <c r="R11" s="20" t="e">
        <f>P21/R21</f>
        <v>#REF!</v>
      </c>
      <c r="U11" s="164" t="s">
        <v>370</v>
      </c>
      <c r="V11" s="548" t="s">
        <v>496</v>
      </c>
      <c r="W11" s="549"/>
      <c r="X11" s="550"/>
    </row>
    <row r="12" spans="1:118">
      <c r="I12" s="94"/>
      <c r="J12" s="94"/>
      <c r="K12" s="94"/>
      <c r="P12" s="94" t="s">
        <v>372</v>
      </c>
      <c r="Q12" s="88" t="s">
        <v>373</v>
      </c>
      <c r="R12" s="20" t="e">
        <f>Q21/R21</f>
        <v>#REF!</v>
      </c>
      <c r="U12" s="164"/>
      <c r="V12" s="551"/>
      <c r="W12" s="552"/>
      <c r="X12" s="553"/>
    </row>
    <row r="13" spans="1:118">
      <c r="I13" s="94"/>
      <c r="J13" s="94"/>
      <c r="K13" s="94"/>
      <c r="P13" s="94" t="s">
        <v>374</v>
      </c>
      <c r="Q13" s="88" t="s">
        <v>375</v>
      </c>
      <c r="R13" s="20" t="e">
        <f>Q21/S21</f>
        <v>#REF!</v>
      </c>
      <c r="U13" s="164"/>
      <c r="V13" s="551"/>
      <c r="W13" s="552"/>
      <c r="X13" s="553"/>
    </row>
    <row r="14" spans="1:118">
      <c r="I14" s="94"/>
      <c r="J14" s="94"/>
      <c r="K14" s="94"/>
      <c r="P14" s="94" t="s">
        <v>376</v>
      </c>
      <c r="Q14" s="88" t="s">
        <v>377</v>
      </c>
      <c r="R14" s="20" t="e">
        <f>Q21/T21</f>
        <v>#REF!</v>
      </c>
      <c r="U14" s="169"/>
      <c r="V14" s="554"/>
      <c r="W14" s="555"/>
      <c r="X14" s="556"/>
    </row>
    <row r="15" spans="1:118" s="146" customFormat="1">
      <c r="A15" s="31"/>
      <c r="B15" s="31"/>
      <c r="C15" s="94"/>
      <c r="D15" s="94"/>
      <c r="E15" s="94"/>
      <c r="F15" s="149"/>
      <c r="G15" s="170"/>
      <c r="H15" s="170"/>
      <c r="I15" s="170"/>
      <c r="J15" s="170"/>
      <c r="K15" s="170"/>
      <c r="L15" s="88" t="s">
        <v>378</v>
      </c>
      <c r="M15" s="88" t="s">
        <v>379</v>
      </c>
      <c r="N15" s="88" t="s">
        <v>380</v>
      </c>
      <c r="O15" s="88" t="s">
        <v>381</v>
      </c>
      <c r="P15" s="94"/>
      <c r="Q15" s="94"/>
      <c r="R15" s="94"/>
      <c r="S15" s="94"/>
      <c r="T15" s="94"/>
      <c r="U15" s="171"/>
      <c r="V15" s="171"/>
      <c r="W15" s="171" t="s">
        <v>382</v>
      </c>
      <c r="X15" s="149"/>
      <c r="Y15" s="149"/>
      <c r="Z15" s="149"/>
      <c r="AA15" s="149"/>
      <c r="AB15" s="149"/>
      <c r="AC15" s="149"/>
      <c r="AD15" s="149"/>
      <c r="AE15" s="149"/>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row>
    <row r="16" spans="1:118" s="146" customFormat="1">
      <c r="A16" s="31"/>
      <c r="B16" s="31"/>
      <c r="C16" s="94"/>
      <c r="D16" s="94"/>
      <c r="E16" s="94"/>
      <c r="F16" s="149"/>
      <c r="G16" s="431" t="s">
        <v>220</v>
      </c>
      <c r="H16" s="432" t="s">
        <v>383</v>
      </c>
      <c r="I16" s="431" t="s">
        <v>384</v>
      </c>
      <c r="J16" s="432" t="s">
        <v>384</v>
      </c>
      <c r="K16" s="431" t="s">
        <v>385</v>
      </c>
      <c r="L16" s="433" t="s">
        <v>386</v>
      </c>
      <c r="M16" s="434"/>
      <c r="N16" s="434"/>
      <c r="O16" s="435"/>
      <c r="P16" s="436" t="s">
        <v>387</v>
      </c>
      <c r="Q16" s="437"/>
      <c r="R16" s="437"/>
      <c r="S16" s="437"/>
      <c r="T16" s="438"/>
      <c r="U16" s="439" t="s">
        <v>388</v>
      </c>
      <c r="V16" s="440"/>
      <c r="W16" s="441"/>
      <c r="X16" s="453" t="s">
        <v>440</v>
      </c>
      <c r="Y16" s="442"/>
      <c r="Z16" s="442"/>
      <c r="AA16" s="443"/>
      <c r="AB16" s="440" t="s">
        <v>390</v>
      </c>
      <c r="AC16" s="440"/>
      <c r="AD16" s="440"/>
      <c r="AE16" s="441"/>
      <c r="AF16" s="433" t="s">
        <v>386</v>
      </c>
      <c r="AG16" s="434"/>
      <c r="AH16" s="434"/>
      <c r="AI16" s="435"/>
      <c r="AJ16" s="94"/>
      <c r="AK16" s="94"/>
      <c r="AL16" s="94"/>
      <c r="AM16" s="94"/>
      <c r="AN16" s="94"/>
      <c r="AO16" s="94"/>
      <c r="AP16" s="94"/>
      <c r="AQ16" s="94"/>
      <c r="AR16" s="94"/>
      <c r="AS16" s="94"/>
      <c r="AT16" s="94"/>
      <c r="AU16" s="94"/>
      <c r="AV16" s="94"/>
      <c r="AW16" s="94"/>
      <c r="AX16" s="94"/>
      <c r="AY16" s="94"/>
      <c r="AZ16" s="94"/>
      <c r="BA16" s="94"/>
      <c r="BB16" s="94"/>
      <c r="BC16" s="94"/>
      <c r="BD16" s="94"/>
      <c r="BE16" s="94"/>
      <c r="BF16" s="94"/>
      <c r="BG16" s="94"/>
      <c r="BH16" s="94"/>
      <c r="BI16" s="94"/>
      <c r="BJ16" s="94"/>
      <c r="BK16" s="94"/>
      <c r="BL16" s="94"/>
      <c r="BM16" s="94"/>
      <c r="BN16" s="94"/>
      <c r="BO16" s="94"/>
      <c r="BP16" s="94"/>
      <c r="BQ16" s="94"/>
      <c r="BR16" s="94"/>
      <c r="BS16" s="94"/>
      <c r="BT16" s="94"/>
      <c r="BU16" s="94"/>
      <c r="BV16" s="94"/>
      <c r="BW16" s="94"/>
      <c r="BX16" s="94"/>
      <c r="BY16" s="94"/>
      <c r="BZ16" s="94"/>
      <c r="CA16" s="94"/>
      <c r="CB16" s="94"/>
      <c r="CC16" s="94"/>
      <c r="CD16" s="94"/>
      <c r="CE16" s="94"/>
      <c r="CF16" s="94"/>
      <c r="CG16" s="94"/>
      <c r="CH16" s="94"/>
      <c r="CI16" s="94"/>
      <c r="CJ16" s="94"/>
      <c r="CK16" s="94"/>
      <c r="CL16" s="94"/>
      <c r="CM16" s="94"/>
      <c r="CN16" s="94"/>
      <c r="CO16" s="94"/>
      <c r="CP16" s="94"/>
      <c r="CQ16" s="94"/>
      <c r="CR16" s="94"/>
      <c r="CS16" s="94"/>
      <c r="CT16" s="94"/>
      <c r="CU16" s="94"/>
      <c r="CV16" s="94"/>
      <c r="CW16" s="94"/>
      <c r="CX16" s="94"/>
      <c r="CY16" s="94"/>
      <c r="CZ16" s="94"/>
      <c r="DA16" s="94"/>
      <c r="DB16" s="94"/>
      <c r="DC16" s="94"/>
      <c r="DD16" s="94"/>
      <c r="DE16" s="94"/>
      <c r="DF16" s="94"/>
      <c r="DG16" s="94"/>
      <c r="DH16" s="94"/>
      <c r="DI16" s="94"/>
      <c r="DJ16" s="94"/>
      <c r="DK16" s="94"/>
      <c r="DL16" s="94"/>
      <c r="DM16" s="94"/>
      <c r="DN16" s="94"/>
    </row>
    <row r="17" spans="1:118" s="88" customFormat="1" ht="15.75" customHeight="1">
      <c r="A17" s="31"/>
      <c r="B17" s="31"/>
      <c r="C17" s="94"/>
      <c r="D17" s="94"/>
      <c r="E17" s="94"/>
      <c r="F17" s="146"/>
      <c r="G17" s="177"/>
      <c r="H17" s="178"/>
      <c r="I17" s="177" t="s">
        <v>391</v>
      </c>
      <c r="J17" s="178" t="s">
        <v>392</v>
      </c>
      <c r="K17" s="177"/>
      <c r="L17" s="175" t="s">
        <v>393</v>
      </c>
      <c r="M17" s="175" t="s">
        <v>394</v>
      </c>
      <c r="N17" s="175" t="s">
        <v>395</v>
      </c>
      <c r="O17" s="459" t="s">
        <v>404</v>
      </c>
      <c r="P17" s="179" t="s">
        <v>396</v>
      </c>
      <c r="Q17" s="180" t="s">
        <v>397</v>
      </c>
      <c r="R17" s="179" t="s">
        <v>398</v>
      </c>
      <c r="S17" s="180" t="s">
        <v>399</v>
      </c>
      <c r="T17" s="180" t="s">
        <v>400</v>
      </c>
      <c r="U17" s="181" t="s">
        <v>401</v>
      </c>
      <c r="V17" s="175" t="s">
        <v>401</v>
      </c>
      <c r="W17" s="182" t="s">
        <v>304</v>
      </c>
      <c r="X17" s="175" t="s">
        <v>441</v>
      </c>
      <c r="Y17" s="180" t="s">
        <v>220</v>
      </c>
      <c r="Z17" s="146" t="s">
        <v>220</v>
      </c>
      <c r="AA17" s="297" t="s">
        <v>442</v>
      </c>
      <c r="AB17" s="298" t="s">
        <v>220</v>
      </c>
      <c r="AC17" s="299"/>
      <c r="AD17" s="300"/>
      <c r="AE17" s="297" t="s">
        <v>435</v>
      </c>
      <c r="AF17" s="175" t="s">
        <v>393</v>
      </c>
      <c r="AG17" s="175" t="s">
        <v>394</v>
      </c>
      <c r="AH17" s="175" t="s">
        <v>395</v>
      </c>
      <c r="AI17" s="459" t="s">
        <v>404</v>
      </c>
      <c r="AJ17" s="146"/>
      <c r="AK17" s="146"/>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row>
    <row r="18" spans="1:118" s="88" customFormat="1" ht="15.75" customHeight="1">
      <c r="A18" s="31"/>
      <c r="B18" s="31"/>
      <c r="C18" s="94"/>
      <c r="D18" s="94"/>
      <c r="E18" s="94"/>
      <c r="F18" s="146"/>
      <c r="G18" s="177"/>
      <c r="H18" s="178"/>
      <c r="I18" s="177"/>
      <c r="J18" s="88" t="s">
        <v>405</v>
      </c>
      <c r="K18" s="177"/>
      <c r="L18" s="185"/>
      <c r="M18" s="185" t="s">
        <v>406</v>
      </c>
      <c r="N18" s="185" t="s">
        <v>407</v>
      </c>
      <c r="O18" s="460"/>
      <c r="P18" s="186"/>
      <c r="Q18" s="187"/>
      <c r="R18" s="186"/>
      <c r="S18" s="187"/>
      <c r="T18" s="187"/>
      <c r="U18" s="186" t="s">
        <v>408</v>
      </c>
      <c r="V18" s="187" t="s">
        <v>409</v>
      </c>
      <c r="W18" s="188"/>
      <c r="X18" s="185" t="s">
        <v>443</v>
      </c>
      <c r="Y18" s="301"/>
      <c r="Z18" s="146"/>
      <c r="AA18" s="302"/>
      <c r="AB18" s="180" t="s">
        <v>412</v>
      </c>
      <c r="AC18" s="180" t="s">
        <v>444</v>
      </c>
      <c r="AD18" s="303" t="s">
        <v>414</v>
      </c>
      <c r="AE18" s="286"/>
      <c r="AF18" s="185"/>
      <c r="AG18" s="185" t="s">
        <v>406</v>
      </c>
      <c r="AH18" s="185" t="s">
        <v>407</v>
      </c>
      <c r="AI18" s="460"/>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row>
    <row r="19" spans="1:118" ht="17.649999999999999" customHeight="1">
      <c r="F19" s="94"/>
      <c r="G19" s="191" t="s">
        <v>415</v>
      </c>
      <c r="H19" s="192"/>
      <c r="I19" s="162"/>
      <c r="J19" s="193"/>
      <c r="K19" s="193"/>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288" t="s">
        <v>220</v>
      </c>
      <c r="Y19" s="194" t="s">
        <v>421</v>
      </c>
      <c r="Z19" s="288" t="s">
        <v>421</v>
      </c>
      <c r="AA19" s="288" t="s">
        <v>416</v>
      </c>
      <c r="AB19" s="194" t="s">
        <v>421</v>
      </c>
      <c r="AC19" s="196" t="s">
        <v>416</v>
      </c>
      <c r="AD19" s="196" t="s">
        <v>416</v>
      </c>
      <c r="AE19" s="196" t="s">
        <v>416</v>
      </c>
      <c r="AF19" s="195" t="s">
        <v>416</v>
      </c>
      <c r="AG19" s="196" t="s">
        <v>416</v>
      </c>
      <c r="AH19" s="196" t="s">
        <v>416</v>
      </c>
      <c r="AI19" s="196" t="s">
        <v>416</v>
      </c>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row>
    <row r="20" spans="1:118" ht="19.5" customHeight="1">
      <c r="F20" s="94"/>
      <c r="G20" s="392" t="s">
        <v>422</v>
      </c>
      <c r="H20" s="94"/>
      <c r="J20" s="200"/>
      <c r="K20" s="200"/>
      <c r="L20" s="195"/>
      <c r="M20" s="196"/>
      <c r="N20" s="196"/>
      <c r="O20" s="196"/>
      <c r="P20" s="196"/>
      <c r="Q20" s="196"/>
      <c r="R20" s="196"/>
      <c r="S20" s="196"/>
      <c r="T20" s="196"/>
      <c r="U20" s="201"/>
      <c r="V20" s="202"/>
      <c r="W20" s="203"/>
      <c r="X20" s="198"/>
      <c r="Y20" s="402">
        <v>3.5000000000000003E-2</v>
      </c>
      <c r="Z20" s="402">
        <v>3.5000000000000003E-2</v>
      </c>
      <c r="AA20" s="198"/>
      <c r="AB20" s="402">
        <v>3.5000000000000003E-2</v>
      </c>
      <c r="AC20" s="198"/>
      <c r="AD20" s="205">
        <v>2.5000000000000001E-2</v>
      </c>
      <c r="AE20" s="88"/>
      <c r="AF20" s="195"/>
      <c r="AG20" s="196"/>
      <c r="AH20" s="196"/>
      <c r="AI20" s="196"/>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row>
    <row r="21" spans="1:118" s="20" customFormat="1" ht="15.75" hidden="1" customHeight="1">
      <c r="A21" s="31"/>
      <c r="B21" s="31"/>
      <c r="C21" s="94"/>
      <c r="D21" s="94"/>
      <c r="E21" s="94"/>
      <c r="F21" s="206"/>
      <c r="G21" s="207" t="s">
        <v>423</v>
      </c>
      <c r="H21" s="206"/>
      <c r="I21" s="149"/>
      <c r="J21" s="208"/>
      <c r="K21" s="340"/>
      <c r="L21" s="209">
        <f t="shared" ref="L21:W21" si="0">SUM(L22:L513)</f>
        <v>0</v>
      </c>
      <c r="M21" s="210" t="e">
        <f t="shared" si="0"/>
        <v>#REF!</v>
      </c>
      <c r="N21" s="210">
        <f t="shared" si="0"/>
        <v>0</v>
      </c>
      <c r="O21" s="210" t="e">
        <f t="shared" si="0"/>
        <v>#REF!</v>
      </c>
      <c r="P21" s="211" t="e">
        <f t="shared" si="0"/>
        <v>#REF!</v>
      </c>
      <c r="Q21" s="211" t="e">
        <f t="shared" si="0"/>
        <v>#REF!</v>
      </c>
      <c r="R21" s="211" t="e">
        <f t="shared" si="0"/>
        <v>#REF!</v>
      </c>
      <c r="S21" s="211" t="e">
        <f t="shared" si="0"/>
        <v>#REF!</v>
      </c>
      <c r="T21" s="211" t="e">
        <f t="shared" si="0"/>
        <v>#REF!</v>
      </c>
      <c r="U21" s="212">
        <f t="shared" si="0"/>
        <v>0</v>
      </c>
      <c r="V21" s="210">
        <f t="shared" si="0"/>
        <v>0</v>
      </c>
      <c r="W21" s="209" t="e">
        <f t="shared" si="0"/>
        <v>#REF!</v>
      </c>
      <c r="X21" s="213">
        <f>SUM(X22:X289)</f>
        <v>0</v>
      </c>
      <c r="Y21" s="213" t="s">
        <v>220</v>
      </c>
      <c r="Z21" s="210" t="s">
        <v>220</v>
      </c>
      <c r="AA21" s="213">
        <f>SUM(AA22:AA289)</f>
        <v>0</v>
      </c>
      <c r="AB21" s="213"/>
      <c r="AC21" s="210" t="e">
        <f>SUM(AC22:AC289)</f>
        <v>#REF!</v>
      </c>
      <c r="AD21" s="210"/>
      <c r="AE21" s="210" t="e">
        <f>SUM(AE22:AE289)</f>
        <v>#REF!</v>
      </c>
      <c r="AF21" s="209">
        <f>SUM(AF22:AF513)</f>
        <v>0</v>
      </c>
      <c r="AG21" s="210" t="e">
        <f>SUM(AG22:AG513)</f>
        <v>#REF!</v>
      </c>
      <c r="AH21" s="210">
        <f>SUM(AH22:AH513)</f>
        <v>0</v>
      </c>
      <c r="AI21" s="210" t="e">
        <f>SUM(AI22:AI513)</f>
        <v>#REF!</v>
      </c>
      <c r="AJ21" s="88"/>
      <c r="AK21" s="88"/>
    </row>
    <row r="22" spans="1:118" s="20" customFormat="1" ht="15.75" hidden="1" customHeight="1" outlineLevel="1">
      <c r="A22" s="31"/>
      <c r="B22" s="31"/>
      <c r="C22" s="94"/>
      <c r="D22" s="94"/>
      <c r="E22" s="94"/>
      <c r="F22" s="149"/>
      <c r="G22" s="215">
        <v>1</v>
      </c>
      <c r="H22" s="216">
        <v>1990</v>
      </c>
      <c r="I22" s="217">
        <v>1990</v>
      </c>
      <c r="J22" s="217">
        <v>1990</v>
      </c>
      <c r="K22" s="341"/>
      <c r="L22" s="219">
        <f t="shared" ref="L22:N45" si="1">AF22</f>
        <v>0</v>
      </c>
      <c r="M22" s="220">
        <f t="shared" si="1"/>
        <v>0</v>
      </c>
      <c r="N22" s="220">
        <f t="shared" si="1"/>
        <v>0</v>
      </c>
      <c r="O22" s="221">
        <f t="shared" ref="O22:O45" si="2">N22+M22</f>
        <v>0</v>
      </c>
      <c r="P22" s="222">
        <f t="shared" ref="P22:P45" si="3">O22</f>
        <v>0</v>
      </c>
      <c r="Q22" s="223" t="e">
        <f>P22*#REF!</f>
        <v>#REF!</v>
      </c>
      <c r="R22" s="223">
        <f t="shared" ref="R22:R45" si="4">U22+W22</f>
        <v>0</v>
      </c>
      <c r="S22" s="223" t="e">
        <f>R22*#REF!</f>
        <v>#REF!</v>
      </c>
      <c r="T22" s="224" t="e">
        <f>R22*#REF!*#REF!</f>
        <v>#REF!</v>
      </c>
      <c r="U22" s="219"/>
      <c r="V22" s="220"/>
      <c r="W22" s="221"/>
      <c r="X22" s="220"/>
      <c r="Y22" s="220">
        <v>0</v>
      </c>
      <c r="Z22" s="220">
        <v>0</v>
      </c>
      <c r="AA22" s="220">
        <f>X22*W22+Y22*U22+Z22*V22</f>
        <v>0</v>
      </c>
      <c r="AB22" s="220">
        <v>0</v>
      </c>
      <c r="AC22" s="220"/>
      <c r="AD22" s="220"/>
      <c r="AE22" s="220"/>
      <c r="AF22" s="219"/>
      <c r="AG22" s="221"/>
      <c r="AH22" s="220"/>
      <c r="AI22" s="307"/>
      <c r="AJ22" s="88"/>
      <c r="AK22" s="88"/>
    </row>
    <row r="23" spans="1:118" s="20" customFormat="1" ht="15.75" hidden="1" customHeight="1" outlineLevel="1">
      <c r="A23" s="31"/>
      <c r="B23" s="31"/>
      <c r="C23" s="94"/>
      <c r="D23" s="94"/>
      <c r="E23" s="94"/>
      <c r="F23" s="149"/>
      <c r="G23" s="227">
        <v>2</v>
      </c>
      <c r="H23" s="228">
        <v>1990</v>
      </c>
      <c r="I23" s="229">
        <v>1990</v>
      </c>
      <c r="J23" s="229">
        <v>1990</v>
      </c>
      <c r="K23" s="343"/>
      <c r="L23" s="231">
        <f t="shared" si="1"/>
        <v>0</v>
      </c>
      <c r="M23" s="232">
        <f t="shared" si="1"/>
        <v>0</v>
      </c>
      <c r="N23" s="232">
        <f t="shared" si="1"/>
        <v>0</v>
      </c>
      <c r="O23" s="233">
        <f t="shared" si="2"/>
        <v>0</v>
      </c>
      <c r="P23" s="234">
        <f t="shared" si="3"/>
        <v>0</v>
      </c>
      <c r="Q23" s="235" t="e">
        <f>P23*#REF!</f>
        <v>#REF!</v>
      </c>
      <c r="R23" s="235">
        <f t="shared" si="4"/>
        <v>0</v>
      </c>
      <c r="S23" s="235" t="e">
        <f>R23*#REF!</f>
        <v>#REF!</v>
      </c>
      <c r="T23" s="236" t="e">
        <f>R23*#REF!*#REF!</f>
        <v>#REF!</v>
      </c>
      <c r="U23" s="231"/>
      <c r="V23" s="232"/>
      <c r="W23" s="233"/>
      <c r="X23" s="232"/>
      <c r="Y23" s="232"/>
      <c r="Z23" s="232"/>
      <c r="AA23" s="232"/>
      <c r="AB23" s="232"/>
      <c r="AC23" s="232"/>
      <c r="AD23" s="232"/>
      <c r="AE23" s="232"/>
      <c r="AF23" s="231"/>
      <c r="AG23" s="233"/>
      <c r="AH23" s="232"/>
      <c r="AI23" s="233"/>
      <c r="AJ23" s="88"/>
      <c r="AK23" s="88"/>
    </row>
    <row r="24" spans="1:118" s="20" customFormat="1" ht="15.75" hidden="1" customHeight="1" outlineLevel="1">
      <c r="A24" s="31"/>
      <c r="B24" s="31"/>
      <c r="C24" s="94"/>
      <c r="D24" s="94"/>
      <c r="E24" s="94"/>
      <c r="F24" s="149"/>
      <c r="G24" s="227">
        <v>3</v>
      </c>
      <c r="H24" s="228">
        <v>1990</v>
      </c>
      <c r="I24" s="229">
        <v>1990</v>
      </c>
      <c r="J24" s="229">
        <v>1990</v>
      </c>
      <c r="K24" s="343"/>
      <c r="L24" s="231">
        <f t="shared" si="1"/>
        <v>0</v>
      </c>
      <c r="M24" s="232">
        <f t="shared" si="1"/>
        <v>0</v>
      </c>
      <c r="N24" s="232">
        <f t="shared" si="1"/>
        <v>0</v>
      </c>
      <c r="O24" s="233">
        <f t="shared" si="2"/>
        <v>0</v>
      </c>
      <c r="P24" s="234">
        <f t="shared" si="3"/>
        <v>0</v>
      </c>
      <c r="Q24" s="235" t="e">
        <f>P24*#REF!</f>
        <v>#REF!</v>
      </c>
      <c r="R24" s="235">
        <f t="shared" si="4"/>
        <v>0</v>
      </c>
      <c r="S24" s="235" t="e">
        <f>R24*#REF!</f>
        <v>#REF!</v>
      </c>
      <c r="T24" s="236" t="e">
        <f>R24*#REF!*#REF!</f>
        <v>#REF!</v>
      </c>
      <c r="U24" s="231"/>
      <c r="V24" s="232"/>
      <c r="W24" s="233"/>
      <c r="X24" s="232"/>
      <c r="Y24" s="232"/>
      <c r="Z24" s="232"/>
      <c r="AA24" s="232"/>
      <c r="AB24" s="232"/>
      <c r="AC24" s="232"/>
      <c r="AD24" s="232"/>
      <c r="AE24" s="232"/>
      <c r="AF24" s="231"/>
      <c r="AG24" s="233"/>
      <c r="AH24" s="232"/>
      <c r="AI24" s="233"/>
      <c r="AJ24" s="88"/>
      <c r="AK24" s="88"/>
    </row>
    <row r="25" spans="1:118" s="20" customFormat="1" ht="15.75" hidden="1" customHeight="1" outlineLevel="1">
      <c r="A25" s="31"/>
      <c r="B25" s="31"/>
      <c r="C25" s="94"/>
      <c r="D25" s="94"/>
      <c r="E25" s="94"/>
      <c r="F25" s="149"/>
      <c r="G25" s="227">
        <v>4</v>
      </c>
      <c r="H25" s="228">
        <v>1990</v>
      </c>
      <c r="I25" s="229">
        <v>1990</v>
      </c>
      <c r="J25" s="229">
        <v>1991</v>
      </c>
      <c r="K25" s="343"/>
      <c r="L25" s="231">
        <f t="shared" si="1"/>
        <v>0</v>
      </c>
      <c r="M25" s="232">
        <f t="shared" si="1"/>
        <v>0</v>
      </c>
      <c r="N25" s="232">
        <f t="shared" si="1"/>
        <v>0</v>
      </c>
      <c r="O25" s="233">
        <f t="shared" si="2"/>
        <v>0</v>
      </c>
      <c r="P25" s="234">
        <f t="shared" si="3"/>
        <v>0</v>
      </c>
      <c r="Q25" s="235" t="e">
        <f>P25*#REF!</f>
        <v>#REF!</v>
      </c>
      <c r="R25" s="235">
        <f t="shared" si="4"/>
        <v>0</v>
      </c>
      <c r="S25" s="235" t="e">
        <f>R25*#REF!</f>
        <v>#REF!</v>
      </c>
      <c r="T25" s="236" t="e">
        <f>R25*#REF!*#REF!</f>
        <v>#REF!</v>
      </c>
      <c r="U25" s="231"/>
      <c r="V25" s="232"/>
      <c r="W25" s="233"/>
      <c r="X25" s="232"/>
      <c r="Y25" s="232"/>
      <c r="Z25" s="232"/>
      <c r="AA25" s="232"/>
      <c r="AB25" s="232"/>
      <c r="AC25" s="232"/>
      <c r="AD25" s="232"/>
      <c r="AE25" s="232"/>
      <c r="AF25" s="231"/>
      <c r="AG25" s="233"/>
      <c r="AH25" s="232"/>
      <c r="AI25" s="233"/>
      <c r="AJ25" s="88"/>
      <c r="AK25" s="88"/>
    </row>
    <row r="26" spans="1:118" s="20" customFormat="1" ht="15.75" hidden="1" customHeight="1" outlineLevel="1">
      <c r="A26" s="31"/>
      <c r="B26" s="31"/>
      <c r="C26" s="94"/>
      <c r="D26" s="94"/>
      <c r="E26" s="94"/>
      <c r="F26" s="149"/>
      <c r="G26" s="227">
        <v>5</v>
      </c>
      <c r="H26" s="228">
        <v>1990</v>
      </c>
      <c r="I26" s="229">
        <v>1990</v>
      </c>
      <c r="J26" s="229">
        <v>1991</v>
      </c>
      <c r="K26" s="343"/>
      <c r="L26" s="231">
        <f t="shared" si="1"/>
        <v>0</v>
      </c>
      <c r="M26" s="232">
        <f t="shared" si="1"/>
        <v>0</v>
      </c>
      <c r="N26" s="232">
        <f t="shared" si="1"/>
        <v>0</v>
      </c>
      <c r="O26" s="233">
        <f t="shared" si="2"/>
        <v>0</v>
      </c>
      <c r="P26" s="234">
        <f t="shared" si="3"/>
        <v>0</v>
      </c>
      <c r="Q26" s="235" t="e">
        <f>P26*#REF!</f>
        <v>#REF!</v>
      </c>
      <c r="R26" s="235">
        <f t="shared" si="4"/>
        <v>0</v>
      </c>
      <c r="S26" s="235" t="e">
        <f>R26*#REF!</f>
        <v>#REF!</v>
      </c>
      <c r="T26" s="236" t="e">
        <f>R26*#REF!*#REF!</f>
        <v>#REF!</v>
      </c>
      <c r="U26" s="231"/>
      <c r="V26" s="232"/>
      <c r="W26" s="233"/>
      <c r="X26" s="232"/>
      <c r="Y26" s="232"/>
      <c r="Z26" s="232"/>
      <c r="AA26" s="232"/>
      <c r="AB26" s="232"/>
      <c r="AC26" s="232"/>
      <c r="AD26" s="232"/>
      <c r="AE26" s="232"/>
      <c r="AF26" s="231"/>
      <c r="AG26" s="233"/>
      <c r="AH26" s="232"/>
      <c r="AI26" s="233"/>
      <c r="AJ26" s="88"/>
      <c r="AK26" s="88"/>
    </row>
    <row r="27" spans="1:118" s="20" customFormat="1" ht="15.75" hidden="1" customHeight="1" outlineLevel="1">
      <c r="A27" s="31"/>
      <c r="B27" s="31"/>
      <c r="C27" s="94"/>
      <c r="D27" s="94"/>
      <c r="E27" s="94"/>
      <c r="F27" s="149"/>
      <c r="G27" s="227">
        <v>6</v>
      </c>
      <c r="H27" s="228">
        <v>1990</v>
      </c>
      <c r="I27" s="229">
        <v>1990</v>
      </c>
      <c r="J27" s="229">
        <v>1991</v>
      </c>
      <c r="K27" s="343"/>
      <c r="L27" s="231">
        <f t="shared" si="1"/>
        <v>0</v>
      </c>
      <c r="M27" s="232">
        <f t="shared" si="1"/>
        <v>0</v>
      </c>
      <c r="N27" s="232">
        <f t="shared" si="1"/>
        <v>0</v>
      </c>
      <c r="O27" s="233">
        <f t="shared" si="2"/>
        <v>0</v>
      </c>
      <c r="P27" s="234">
        <f t="shared" si="3"/>
        <v>0</v>
      </c>
      <c r="Q27" s="235" t="e">
        <f>P27*#REF!</f>
        <v>#REF!</v>
      </c>
      <c r="R27" s="235">
        <f t="shared" si="4"/>
        <v>0</v>
      </c>
      <c r="S27" s="235" t="e">
        <f>R27*#REF!</f>
        <v>#REF!</v>
      </c>
      <c r="T27" s="236" t="e">
        <f>R27*#REF!*#REF!</f>
        <v>#REF!</v>
      </c>
      <c r="U27" s="231"/>
      <c r="V27" s="232"/>
      <c r="W27" s="233"/>
      <c r="X27" s="232"/>
      <c r="Y27" s="232"/>
      <c r="Z27" s="232"/>
      <c r="AA27" s="232"/>
      <c r="AB27" s="232"/>
      <c r="AC27" s="232"/>
      <c r="AD27" s="232"/>
      <c r="AE27" s="232"/>
      <c r="AF27" s="231"/>
      <c r="AG27" s="233"/>
      <c r="AH27" s="232"/>
      <c r="AI27" s="233"/>
      <c r="AJ27" s="88"/>
      <c r="AK27" s="88"/>
    </row>
    <row r="28" spans="1:118" s="20" customFormat="1" ht="15.75" hidden="1" customHeight="1" outlineLevel="1">
      <c r="A28" s="31"/>
      <c r="B28" s="31"/>
      <c r="C28" s="94"/>
      <c r="D28" s="94"/>
      <c r="E28" s="94"/>
      <c r="F28" s="149"/>
      <c r="G28" s="227">
        <v>7</v>
      </c>
      <c r="H28" s="228">
        <v>1990</v>
      </c>
      <c r="I28" s="229">
        <v>1991</v>
      </c>
      <c r="J28" s="229">
        <v>1991</v>
      </c>
      <c r="K28" s="343"/>
      <c r="L28" s="231">
        <f t="shared" si="1"/>
        <v>0</v>
      </c>
      <c r="M28" s="232">
        <f t="shared" si="1"/>
        <v>0</v>
      </c>
      <c r="N28" s="232">
        <f t="shared" si="1"/>
        <v>0</v>
      </c>
      <c r="O28" s="233">
        <f t="shared" si="2"/>
        <v>0</v>
      </c>
      <c r="P28" s="234">
        <f t="shared" si="3"/>
        <v>0</v>
      </c>
      <c r="Q28" s="235" t="e">
        <f>P28*#REF!</f>
        <v>#REF!</v>
      </c>
      <c r="R28" s="235">
        <f t="shared" si="4"/>
        <v>0</v>
      </c>
      <c r="S28" s="235" t="e">
        <f>R28*#REF!</f>
        <v>#REF!</v>
      </c>
      <c r="T28" s="236" t="e">
        <f>R28*#REF!*#REF!</f>
        <v>#REF!</v>
      </c>
      <c r="U28" s="231"/>
      <c r="V28" s="232"/>
      <c r="W28" s="233"/>
      <c r="X28" s="232"/>
      <c r="Y28" s="232"/>
      <c r="Z28" s="232"/>
      <c r="AA28" s="232"/>
      <c r="AB28" s="232"/>
      <c r="AC28" s="232"/>
      <c r="AD28" s="232"/>
      <c r="AE28" s="232"/>
      <c r="AF28" s="231"/>
      <c r="AG28" s="233"/>
      <c r="AH28" s="232"/>
      <c r="AI28" s="233"/>
      <c r="AJ28" s="88"/>
      <c r="AK28" s="88"/>
    </row>
    <row r="29" spans="1:118" s="20" customFormat="1" ht="15.75" hidden="1" customHeight="1" outlineLevel="1">
      <c r="A29" s="31"/>
      <c r="B29" s="31"/>
      <c r="C29" s="94"/>
      <c r="D29" s="94"/>
      <c r="E29" s="94"/>
      <c r="F29" s="149"/>
      <c r="G29" s="227">
        <v>8</v>
      </c>
      <c r="H29" s="228">
        <v>1990</v>
      </c>
      <c r="I29" s="229">
        <v>1991</v>
      </c>
      <c r="J29" s="229">
        <v>1991</v>
      </c>
      <c r="K29" s="343"/>
      <c r="L29" s="231">
        <f t="shared" si="1"/>
        <v>0</v>
      </c>
      <c r="M29" s="232">
        <f t="shared" si="1"/>
        <v>0</v>
      </c>
      <c r="N29" s="232">
        <f t="shared" si="1"/>
        <v>0</v>
      </c>
      <c r="O29" s="233">
        <f t="shared" si="2"/>
        <v>0</v>
      </c>
      <c r="P29" s="234">
        <f t="shared" si="3"/>
        <v>0</v>
      </c>
      <c r="Q29" s="235" t="e">
        <f>P29*#REF!</f>
        <v>#REF!</v>
      </c>
      <c r="R29" s="235">
        <f t="shared" si="4"/>
        <v>0</v>
      </c>
      <c r="S29" s="235" t="e">
        <f>R29*#REF!</f>
        <v>#REF!</v>
      </c>
      <c r="T29" s="236" t="e">
        <f>R29*#REF!*#REF!</f>
        <v>#REF!</v>
      </c>
      <c r="U29" s="231"/>
      <c r="V29" s="232"/>
      <c r="W29" s="233"/>
      <c r="X29" s="232"/>
      <c r="Y29" s="232"/>
      <c r="Z29" s="232"/>
      <c r="AA29" s="232"/>
      <c r="AB29" s="232"/>
      <c r="AC29" s="232"/>
      <c r="AD29" s="232"/>
      <c r="AE29" s="232"/>
      <c r="AF29" s="231"/>
      <c r="AG29" s="233"/>
      <c r="AH29" s="232"/>
      <c r="AI29" s="233"/>
      <c r="AJ29" s="88"/>
      <c r="AK29" s="88"/>
    </row>
    <row r="30" spans="1:118" s="20" customFormat="1" ht="15.75" hidden="1" customHeight="1" outlineLevel="1">
      <c r="A30" s="31"/>
      <c r="B30" s="31"/>
      <c r="C30" s="94"/>
      <c r="D30" s="94"/>
      <c r="E30" s="94"/>
      <c r="F30" s="149"/>
      <c r="G30" s="227">
        <v>9</v>
      </c>
      <c r="H30" s="228">
        <v>1990</v>
      </c>
      <c r="I30" s="229">
        <v>1991</v>
      </c>
      <c r="J30" s="229">
        <v>1991</v>
      </c>
      <c r="K30" s="343"/>
      <c r="L30" s="231">
        <f t="shared" si="1"/>
        <v>0</v>
      </c>
      <c r="M30" s="232">
        <f t="shared" si="1"/>
        <v>0</v>
      </c>
      <c r="N30" s="232">
        <f t="shared" si="1"/>
        <v>0</v>
      </c>
      <c r="O30" s="233">
        <f t="shared" si="2"/>
        <v>0</v>
      </c>
      <c r="P30" s="234">
        <f t="shared" si="3"/>
        <v>0</v>
      </c>
      <c r="Q30" s="235" t="e">
        <f>P30*#REF!</f>
        <v>#REF!</v>
      </c>
      <c r="R30" s="235">
        <f t="shared" si="4"/>
        <v>0</v>
      </c>
      <c r="S30" s="235" t="e">
        <f>R30*#REF!</f>
        <v>#REF!</v>
      </c>
      <c r="T30" s="236" t="e">
        <f>R30*#REF!*#REF!</f>
        <v>#REF!</v>
      </c>
      <c r="U30" s="231"/>
      <c r="V30" s="232"/>
      <c r="W30" s="233"/>
      <c r="X30" s="232"/>
      <c r="Y30" s="232"/>
      <c r="Z30" s="232"/>
      <c r="AA30" s="232"/>
      <c r="AB30" s="232"/>
      <c r="AC30" s="232"/>
      <c r="AD30" s="232"/>
      <c r="AE30" s="232"/>
      <c r="AF30" s="231"/>
      <c r="AG30" s="233"/>
      <c r="AH30" s="232"/>
      <c r="AI30" s="233"/>
      <c r="AJ30" s="88"/>
      <c r="AK30" s="88"/>
    </row>
    <row r="31" spans="1:118" s="20" customFormat="1" ht="15.75" hidden="1" customHeight="1" outlineLevel="1">
      <c r="A31" s="31"/>
      <c r="B31" s="31"/>
      <c r="C31" s="94"/>
      <c r="D31" s="94"/>
      <c r="E31" s="94"/>
      <c r="F31" s="149"/>
      <c r="G31" s="227">
        <v>10</v>
      </c>
      <c r="H31" s="228">
        <v>1990</v>
      </c>
      <c r="I31" s="229">
        <v>1991</v>
      </c>
      <c r="J31" s="229">
        <v>1991</v>
      </c>
      <c r="K31" s="343"/>
      <c r="L31" s="231">
        <f t="shared" si="1"/>
        <v>0</v>
      </c>
      <c r="M31" s="232">
        <f t="shared" si="1"/>
        <v>0</v>
      </c>
      <c r="N31" s="232">
        <f t="shared" si="1"/>
        <v>0</v>
      </c>
      <c r="O31" s="233">
        <f t="shared" si="2"/>
        <v>0</v>
      </c>
      <c r="P31" s="234">
        <f t="shared" si="3"/>
        <v>0</v>
      </c>
      <c r="Q31" s="235" t="e">
        <f>P31*#REF!</f>
        <v>#REF!</v>
      </c>
      <c r="R31" s="235">
        <f t="shared" si="4"/>
        <v>0</v>
      </c>
      <c r="S31" s="235" t="e">
        <f>R31*#REF!</f>
        <v>#REF!</v>
      </c>
      <c r="T31" s="236" t="e">
        <f>R31*#REF!*#REF!</f>
        <v>#REF!</v>
      </c>
      <c r="U31" s="231"/>
      <c r="V31" s="232"/>
      <c r="W31" s="233"/>
      <c r="X31" s="232"/>
      <c r="Y31" s="232"/>
      <c r="Z31" s="232"/>
      <c r="AA31" s="232"/>
      <c r="AB31" s="232"/>
      <c r="AC31" s="232"/>
      <c r="AD31" s="232"/>
      <c r="AE31" s="232"/>
      <c r="AF31" s="231"/>
      <c r="AG31" s="233"/>
      <c r="AH31" s="232"/>
      <c r="AI31" s="233"/>
      <c r="AJ31" s="88"/>
      <c r="AK31" s="88"/>
    </row>
    <row r="32" spans="1:118" s="20" customFormat="1" ht="15.75" hidden="1" customHeight="1" outlineLevel="1">
      <c r="A32" s="31"/>
      <c r="B32" s="31"/>
      <c r="C32" s="94"/>
      <c r="D32" s="94"/>
      <c r="E32" s="94"/>
      <c r="F32" s="149"/>
      <c r="G32" s="227">
        <v>11</v>
      </c>
      <c r="H32" s="228">
        <v>1990</v>
      </c>
      <c r="I32" s="229">
        <v>1991</v>
      </c>
      <c r="J32" s="229">
        <v>1991</v>
      </c>
      <c r="K32" s="343"/>
      <c r="L32" s="231">
        <f t="shared" si="1"/>
        <v>0</v>
      </c>
      <c r="M32" s="232">
        <f t="shared" si="1"/>
        <v>0</v>
      </c>
      <c r="N32" s="232">
        <f t="shared" si="1"/>
        <v>0</v>
      </c>
      <c r="O32" s="233">
        <f t="shared" si="2"/>
        <v>0</v>
      </c>
      <c r="P32" s="234">
        <f t="shared" si="3"/>
        <v>0</v>
      </c>
      <c r="Q32" s="235" t="e">
        <f>P32*#REF!</f>
        <v>#REF!</v>
      </c>
      <c r="R32" s="235">
        <f t="shared" si="4"/>
        <v>0</v>
      </c>
      <c r="S32" s="235" t="e">
        <f>R32*#REF!</f>
        <v>#REF!</v>
      </c>
      <c r="T32" s="236" t="e">
        <f>R32*#REF!*#REF!</f>
        <v>#REF!</v>
      </c>
      <c r="U32" s="231"/>
      <c r="V32" s="232"/>
      <c r="W32" s="233"/>
      <c r="X32" s="232"/>
      <c r="Y32" s="232"/>
      <c r="Z32" s="232"/>
      <c r="AA32" s="232"/>
      <c r="AB32" s="232"/>
      <c r="AC32" s="232"/>
      <c r="AD32" s="232"/>
      <c r="AE32" s="232"/>
      <c r="AF32" s="231"/>
      <c r="AG32" s="233"/>
      <c r="AH32" s="232"/>
      <c r="AI32" s="233"/>
      <c r="AJ32" s="88"/>
      <c r="AK32" s="88"/>
    </row>
    <row r="33" spans="1:37" s="20" customFormat="1" ht="15.75" hidden="1" customHeight="1" outlineLevel="1">
      <c r="A33" s="31"/>
      <c r="B33" s="31"/>
      <c r="C33" s="94"/>
      <c r="D33" s="94"/>
      <c r="E33" s="94"/>
      <c r="F33" s="149"/>
      <c r="G33" s="227">
        <v>12</v>
      </c>
      <c r="H33" s="228">
        <v>1990</v>
      </c>
      <c r="I33" s="229">
        <v>1991</v>
      </c>
      <c r="J33" s="229">
        <v>1991</v>
      </c>
      <c r="K33" s="343"/>
      <c r="L33" s="231">
        <f t="shared" si="1"/>
        <v>0</v>
      </c>
      <c r="M33" s="232">
        <f t="shared" si="1"/>
        <v>0</v>
      </c>
      <c r="N33" s="232">
        <f t="shared" si="1"/>
        <v>0</v>
      </c>
      <c r="O33" s="233">
        <f t="shared" si="2"/>
        <v>0</v>
      </c>
      <c r="P33" s="234">
        <f t="shared" si="3"/>
        <v>0</v>
      </c>
      <c r="Q33" s="235" t="e">
        <f>P33*#REF!</f>
        <v>#REF!</v>
      </c>
      <c r="R33" s="235">
        <f t="shared" si="4"/>
        <v>0</v>
      </c>
      <c r="S33" s="235" t="e">
        <f>R33*#REF!</f>
        <v>#REF!</v>
      </c>
      <c r="T33" s="236" t="e">
        <f>R33*#REF!*#REF!</f>
        <v>#REF!</v>
      </c>
      <c r="U33" s="231"/>
      <c r="V33" s="232"/>
      <c r="W33" s="233"/>
      <c r="X33" s="232"/>
      <c r="Y33" s="232"/>
      <c r="Z33" s="232"/>
      <c r="AA33" s="232"/>
      <c r="AB33" s="232"/>
      <c r="AC33" s="232"/>
      <c r="AD33" s="232"/>
      <c r="AE33" s="232"/>
      <c r="AF33" s="231"/>
      <c r="AG33" s="233"/>
      <c r="AH33" s="232"/>
      <c r="AI33" s="233"/>
      <c r="AJ33" s="88"/>
      <c r="AK33" s="88"/>
    </row>
    <row r="34" spans="1:37" s="20" customFormat="1" ht="15.75" hidden="1" customHeight="1" outlineLevel="1">
      <c r="A34" s="31"/>
      <c r="B34" s="31"/>
      <c r="C34" s="94"/>
      <c r="D34" s="94"/>
      <c r="E34" s="94"/>
      <c r="F34" s="149"/>
      <c r="G34" s="227">
        <v>1</v>
      </c>
      <c r="H34" s="228">
        <v>1991</v>
      </c>
      <c r="I34" s="229">
        <v>1991</v>
      </c>
      <c r="J34" s="229">
        <v>1991</v>
      </c>
      <c r="K34" s="343"/>
      <c r="L34" s="231">
        <f t="shared" si="1"/>
        <v>0</v>
      </c>
      <c r="M34" s="232">
        <f t="shared" si="1"/>
        <v>0</v>
      </c>
      <c r="N34" s="232">
        <f t="shared" si="1"/>
        <v>0</v>
      </c>
      <c r="O34" s="233">
        <f t="shared" si="2"/>
        <v>0</v>
      </c>
      <c r="P34" s="234">
        <f t="shared" si="3"/>
        <v>0</v>
      </c>
      <c r="Q34" s="235" t="e">
        <f>P34*#REF!</f>
        <v>#REF!</v>
      </c>
      <c r="R34" s="235">
        <f t="shared" si="4"/>
        <v>0</v>
      </c>
      <c r="S34" s="235" t="e">
        <f>R34*#REF!</f>
        <v>#REF!</v>
      </c>
      <c r="T34" s="236" t="e">
        <f>R34*#REF!*#REF!</f>
        <v>#REF!</v>
      </c>
      <c r="U34" s="231"/>
      <c r="V34" s="232"/>
      <c r="W34" s="233"/>
      <c r="X34" s="232"/>
      <c r="Y34" s="232">
        <f>Y22*EXP(Y$20)</f>
        <v>0</v>
      </c>
      <c r="Z34" s="232">
        <f>Z22*EXP(Z$20)</f>
        <v>0</v>
      </c>
      <c r="AA34" s="232">
        <f>X34*W34+Y34*U34+Z34*V34</f>
        <v>0</v>
      </c>
      <c r="AB34" s="232">
        <f>AB22*EXP(AB$20)</f>
        <v>0</v>
      </c>
      <c r="AC34" s="232"/>
      <c r="AD34" s="232"/>
      <c r="AE34" s="232"/>
      <c r="AF34" s="231"/>
      <c r="AG34" s="233"/>
      <c r="AH34" s="232"/>
      <c r="AI34" s="233"/>
      <c r="AJ34" s="88"/>
      <c r="AK34" s="88"/>
    </row>
    <row r="35" spans="1:37" s="20" customFormat="1" ht="15.75" hidden="1" customHeight="1" outlineLevel="1">
      <c r="A35" s="31"/>
      <c r="B35" s="31"/>
      <c r="C35" s="94"/>
      <c r="D35" s="94"/>
      <c r="E35" s="94"/>
      <c r="F35" s="149"/>
      <c r="G35" s="227">
        <v>2</v>
      </c>
      <c r="H35" s="228">
        <v>1991</v>
      </c>
      <c r="I35" s="229">
        <v>1991</v>
      </c>
      <c r="J35" s="229">
        <v>1991</v>
      </c>
      <c r="K35" s="343"/>
      <c r="L35" s="231">
        <f t="shared" si="1"/>
        <v>0</v>
      </c>
      <c r="M35" s="232">
        <f t="shared" si="1"/>
        <v>0</v>
      </c>
      <c r="N35" s="232">
        <f t="shared" si="1"/>
        <v>0</v>
      </c>
      <c r="O35" s="233">
        <f t="shared" si="2"/>
        <v>0</v>
      </c>
      <c r="P35" s="234">
        <f t="shared" si="3"/>
        <v>0</v>
      </c>
      <c r="Q35" s="235" t="e">
        <f>P35*#REF!</f>
        <v>#REF!</v>
      </c>
      <c r="R35" s="235">
        <f t="shared" si="4"/>
        <v>0</v>
      </c>
      <c r="S35" s="235" t="e">
        <f>R35*#REF!</f>
        <v>#REF!</v>
      </c>
      <c r="T35" s="236" t="e">
        <f>R35*#REF!*#REF!</f>
        <v>#REF!</v>
      </c>
      <c r="U35" s="231"/>
      <c r="V35" s="232"/>
      <c r="W35" s="233"/>
      <c r="X35" s="232"/>
      <c r="Y35" s="232"/>
      <c r="Z35" s="232"/>
      <c r="AA35" s="232"/>
      <c r="AB35" s="232"/>
      <c r="AC35" s="232"/>
      <c r="AD35" s="232"/>
      <c r="AE35" s="232"/>
      <c r="AF35" s="231"/>
      <c r="AG35" s="233"/>
      <c r="AH35" s="232"/>
      <c r="AI35" s="233"/>
      <c r="AJ35" s="88"/>
      <c r="AK35" s="88"/>
    </row>
    <row r="36" spans="1:37" s="20" customFormat="1" ht="15.75" hidden="1" customHeight="1" outlineLevel="1">
      <c r="A36" s="31"/>
      <c r="B36" s="31"/>
      <c r="C36" s="94"/>
      <c r="D36" s="94"/>
      <c r="E36" s="94"/>
      <c r="F36" s="149"/>
      <c r="G36" s="227">
        <v>3</v>
      </c>
      <c r="H36" s="228">
        <v>1991</v>
      </c>
      <c r="I36" s="229">
        <v>1991</v>
      </c>
      <c r="J36" s="229">
        <v>1991</v>
      </c>
      <c r="K36" s="343"/>
      <c r="L36" s="231">
        <f t="shared" si="1"/>
        <v>0</v>
      </c>
      <c r="M36" s="232">
        <f t="shared" si="1"/>
        <v>0</v>
      </c>
      <c r="N36" s="232">
        <f t="shared" si="1"/>
        <v>0</v>
      </c>
      <c r="O36" s="233">
        <f t="shared" si="2"/>
        <v>0</v>
      </c>
      <c r="P36" s="234">
        <f t="shared" si="3"/>
        <v>0</v>
      </c>
      <c r="Q36" s="235" t="e">
        <f>P36*#REF!</f>
        <v>#REF!</v>
      </c>
      <c r="R36" s="235">
        <f t="shared" si="4"/>
        <v>0</v>
      </c>
      <c r="S36" s="235" t="e">
        <f>R36*#REF!</f>
        <v>#REF!</v>
      </c>
      <c r="T36" s="236" t="e">
        <f>R36*#REF!*#REF!</f>
        <v>#REF!</v>
      </c>
      <c r="U36" s="231"/>
      <c r="V36" s="232"/>
      <c r="W36" s="233"/>
      <c r="X36" s="232"/>
      <c r="Y36" s="232"/>
      <c r="Z36" s="232"/>
      <c r="AA36" s="232"/>
      <c r="AB36" s="232"/>
      <c r="AC36" s="232"/>
      <c r="AD36" s="232"/>
      <c r="AE36" s="232"/>
      <c r="AF36" s="231"/>
      <c r="AG36" s="233"/>
      <c r="AH36" s="232"/>
      <c r="AI36" s="233"/>
      <c r="AJ36" s="88"/>
      <c r="AK36" s="88"/>
    </row>
    <row r="37" spans="1:37" s="20" customFormat="1" ht="15.75" hidden="1" customHeight="1" outlineLevel="1">
      <c r="A37" s="31"/>
      <c r="B37" s="31"/>
      <c r="C37" s="94"/>
      <c r="D37" s="94"/>
      <c r="E37" s="94"/>
      <c r="F37" s="149"/>
      <c r="G37" s="227">
        <v>4</v>
      </c>
      <c r="H37" s="228">
        <v>1991</v>
      </c>
      <c r="I37" s="229">
        <v>1991</v>
      </c>
      <c r="J37" s="229">
        <v>1992</v>
      </c>
      <c r="K37" s="343"/>
      <c r="L37" s="231">
        <f t="shared" si="1"/>
        <v>0</v>
      </c>
      <c r="M37" s="232">
        <f t="shared" si="1"/>
        <v>0</v>
      </c>
      <c r="N37" s="232">
        <f t="shared" si="1"/>
        <v>0</v>
      </c>
      <c r="O37" s="233">
        <f t="shared" si="2"/>
        <v>0</v>
      </c>
      <c r="P37" s="234">
        <f t="shared" si="3"/>
        <v>0</v>
      </c>
      <c r="Q37" s="235" t="e">
        <f>P37*#REF!</f>
        <v>#REF!</v>
      </c>
      <c r="R37" s="235">
        <f t="shared" si="4"/>
        <v>0</v>
      </c>
      <c r="S37" s="235" t="e">
        <f>R37*#REF!</f>
        <v>#REF!</v>
      </c>
      <c r="T37" s="236" t="e">
        <f>R37*#REF!*#REF!</f>
        <v>#REF!</v>
      </c>
      <c r="U37" s="231"/>
      <c r="V37" s="232"/>
      <c r="W37" s="233"/>
      <c r="X37" s="232"/>
      <c r="Y37" s="232"/>
      <c r="Z37" s="232"/>
      <c r="AA37" s="232"/>
      <c r="AB37" s="232"/>
      <c r="AC37" s="232"/>
      <c r="AD37" s="232"/>
      <c r="AE37" s="232"/>
      <c r="AF37" s="231"/>
      <c r="AG37" s="233"/>
      <c r="AH37" s="232"/>
      <c r="AI37" s="233"/>
      <c r="AJ37" s="88"/>
      <c r="AK37" s="88"/>
    </row>
    <row r="38" spans="1:37" s="20" customFormat="1" ht="15.75" hidden="1" customHeight="1" outlineLevel="1">
      <c r="A38" s="31"/>
      <c r="B38" s="31"/>
      <c r="C38" s="94"/>
      <c r="D38" s="94"/>
      <c r="E38" s="94"/>
      <c r="F38" s="149"/>
      <c r="G38" s="227">
        <v>5</v>
      </c>
      <c r="H38" s="228">
        <v>1991</v>
      </c>
      <c r="I38" s="229">
        <v>1991</v>
      </c>
      <c r="J38" s="229">
        <v>1992</v>
      </c>
      <c r="K38" s="343"/>
      <c r="L38" s="231">
        <f t="shared" si="1"/>
        <v>0</v>
      </c>
      <c r="M38" s="232">
        <f t="shared" si="1"/>
        <v>0</v>
      </c>
      <c r="N38" s="232">
        <f t="shared" si="1"/>
        <v>0</v>
      </c>
      <c r="O38" s="233">
        <f t="shared" si="2"/>
        <v>0</v>
      </c>
      <c r="P38" s="234">
        <f t="shared" si="3"/>
        <v>0</v>
      </c>
      <c r="Q38" s="235" t="e">
        <f>P38*#REF!</f>
        <v>#REF!</v>
      </c>
      <c r="R38" s="235">
        <f t="shared" si="4"/>
        <v>0</v>
      </c>
      <c r="S38" s="235" t="e">
        <f>R38*#REF!</f>
        <v>#REF!</v>
      </c>
      <c r="T38" s="236" t="e">
        <f>R38*#REF!*#REF!</f>
        <v>#REF!</v>
      </c>
      <c r="U38" s="231"/>
      <c r="V38" s="232"/>
      <c r="W38" s="233"/>
      <c r="X38" s="232"/>
      <c r="Y38" s="232"/>
      <c r="Z38" s="232"/>
      <c r="AA38" s="232"/>
      <c r="AB38" s="232"/>
      <c r="AC38" s="232"/>
      <c r="AD38" s="232"/>
      <c r="AE38" s="232"/>
      <c r="AF38" s="231"/>
      <c r="AG38" s="233"/>
      <c r="AH38" s="232"/>
      <c r="AI38" s="233"/>
      <c r="AJ38" s="88"/>
      <c r="AK38" s="88"/>
    </row>
    <row r="39" spans="1:37" s="20" customFormat="1" ht="15.75" hidden="1" customHeight="1" outlineLevel="1">
      <c r="A39" s="31"/>
      <c r="B39" s="31"/>
      <c r="C39" s="94"/>
      <c r="D39" s="94"/>
      <c r="E39" s="94"/>
      <c r="F39" s="149"/>
      <c r="G39" s="227">
        <v>6</v>
      </c>
      <c r="H39" s="228">
        <v>1991</v>
      </c>
      <c r="I39" s="229">
        <v>1991</v>
      </c>
      <c r="J39" s="229">
        <v>1992</v>
      </c>
      <c r="K39" s="343"/>
      <c r="L39" s="231">
        <f t="shared" si="1"/>
        <v>0</v>
      </c>
      <c r="M39" s="232">
        <f t="shared" si="1"/>
        <v>0</v>
      </c>
      <c r="N39" s="232">
        <f t="shared" si="1"/>
        <v>0</v>
      </c>
      <c r="O39" s="233">
        <f t="shared" si="2"/>
        <v>0</v>
      </c>
      <c r="P39" s="234">
        <f t="shared" si="3"/>
        <v>0</v>
      </c>
      <c r="Q39" s="235" t="e">
        <f>P39*#REF!</f>
        <v>#REF!</v>
      </c>
      <c r="R39" s="235">
        <f t="shared" si="4"/>
        <v>0</v>
      </c>
      <c r="S39" s="235" t="e">
        <f>R39*#REF!</f>
        <v>#REF!</v>
      </c>
      <c r="T39" s="236" t="e">
        <f>R39*#REF!*#REF!</f>
        <v>#REF!</v>
      </c>
      <c r="U39" s="231"/>
      <c r="V39" s="232"/>
      <c r="W39" s="233"/>
      <c r="X39" s="232"/>
      <c r="Y39" s="232"/>
      <c r="Z39" s="232"/>
      <c r="AA39" s="232"/>
      <c r="AB39" s="232"/>
      <c r="AC39" s="232"/>
      <c r="AD39" s="232"/>
      <c r="AE39" s="232"/>
      <c r="AF39" s="231"/>
      <c r="AG39" s="233"/>
      <c r="AH39" s="232"/>
      <c r="AI39" s="233"/>
      <c r="AJ39" s="88"/>
      <c r="AK39" s="88"/>
    </row>
    <row r="40" spans="1:37" s="20" customFormat="1" ht="15.75" hidden="1" customHeight="1" outlineLevel="1">
      <c r="A40" s="31"/>
      <c r="B40" s="31"/>
      <c r="C40" s="94"/>
      <c r="D40" s="94"/>
      <c r="E40" s="94"/>
      <c r="F40" s="149"/>
      <c r="G40" s="227">
        <v>7</v>
      </c>
      <c r="H40" s="228">
        <v>1991</v>
      </c>
      <c r="I40" s="229">
        <v>1992</v>
      </c>
      <c r="J40" s="229">
        <v>1992</v>
      </c>
      <c r="K40" s="343"/>
      <c r="L40" s="231">
        <f t="shared" si="1"/>
        <v>0</v>
      </c>
      <c r="M40" s="232">
        <f t="shared" si="1"/>
        <v>0</v>
      </c>
      <c r="N40" s="232">
        <f t="shared" si="1"/>
        <v>0</v>
      </c>
      <c r="O40" s="233">
        <f t="shared" si="2"/>
        <v>0</v>
      </c>
      <c r="P40" s="234">
        <f t="shared" si="3"/>
        <v>0</v>
      </c>
      <c r="Q40" s="235" t="e">
        <f>P40*#REF!</f>
        <v>#REF!</v>
      </c>
      <c r="R40" s="235">
        <f t="shared" si="4"/>
        <v>0</v>
      </c>
      <c r="S40" s="235" t="e">
        <f>R40*#REF!</f>
        <v>#REF!</v>
      </c>
      <c r="T40" s="236" t="e">
        <f>R40*#REF!*#REF!</f>
        <v>#REF!</v>
      </c>
      <c r="U40" s="231"/>
      <c r="V40" s="232"/>
      <c r="W40" s="233"/>
      <c r="X40" s="232"/>
      <c r="Y40" s="232"/>
      <c r="Z40" s="232"/>
      <c r="AA40" s="232"/>
      <c r="AB40" s="232"/>
      <c r="AC40" s="232"/>
      <c r="AD40" s="232"/>
      <c r="AE40" s="232"/>
      <c r="AF40" s="231"/>
      <c r="AG40" s="233"/>
      <c r="AH40" s="232"/>
      <c r="AI40" s="233"/>
      <c r="AJ40" s="88"/>
      <c r="AK40" s="88"/>
    </row>
    <row r="41" spans="1:37" s="20" customFormat="1" ht="15.75" hidden="1" customHeight="1" outlineLevel="1">
      <c r="A41" s="31"/>
      <c r="B41" s="31"/>
      <c r="C41" s="94"/>
      <c r="D41" s="94"/>
      <c r="E41" s="94"/>
      <c r="F41" s="149"/>
      <c r="G41" s="227">
        <v>8</v>
      </c>
      <c r="H41" s="228">
        <v>1991</v>
      </c>
      <c r="I41" s="229">
        <v>1992</v>
      </c>
      <c r="J41" s="229">
        <v>1992</v>
      </c>
      <c r="K41" s="343"/>
      <c r="L41" s="231">
        <f t="shared" si="1"/>
        <v>0</v>
      </c>
      <c r="M41" s="232">
        <f t="shared" si="1"/>
        <v>0</v>
      </c>
      <c r="N41" s="232">
        <f t="shared" si="1"/>
        <v>0</v>
      </c>
      <c r="O41" s="233">
        <f t="shared" si="2"/>
        <v>0</v>
      </c>
      <c r="P41" s="234">
        <f t="shared" si="3"/>
        <v>0</v>
      </c>
      <c r="Q41" s="235" t="e">
        <f>P41*#REF!</f>
        <v>#REF!</v>
      </c>
      <c r="R41" s="235">
        <f t="shared" si="4"/>
        <v>0</v>
      </c>
      <c r="S41" s="235" t="e">
        <f>R41*#REF!</f>
        <v>#REF!</v>
      </c>
      <c r="T41" s="236" t="e">
        <f>R41*#REF!*#REF!</f>
        <v>#REF!</v>
      </c>
      <c r="U41" s="231"/>
      <c r="V41" s="232"/>
      <c r="W41" s="233"/>
      <c r="X41" s="232"/>
      <c r="Y41" s="232"/>
      <c r="Z41" s="232"/>
      <c r="AA41" s="232"/>
      <c r="AB41" s="232"/>
      <c r="AC41" s="232"/>
      <c r="AD41" s="232"/>
      <c r="AE41" s="232"/>
      <c r="AF41" s="231"/>
      <c r="AG41" s="233"/>
      <c r="AH41" s="232"/>
      <c r="AI41" s="233"/>
      <c r="AJ41" s="88"/>
      <c r="AK41" s="88"/>
    </row>
    <row r="42" spans="1:37" s="20" customFormat="1" ht="15.75" hidden="1" customHeight="1" outlineLevel="1">
      <c r="A42" s="31"/>
      <c r="B42" s="31"/>
      <c r="C42" s="94"/>
      <c r="D42" s="94"/>
      <c r="E42" s="94"/>
      <c r="F42" s="149"/>
      <c r="G42" s="227">
        <v>9</v>
      </c>
      <c r="H42" s="228">
        <v>1991</v>
      </c>
      <c r="I42" s="229">
        <v>1992</v>
      </c>
      <c r="J42" s="229">
        <v>1992</v>
      </c>
      <c r="K42" s="343"/>
      <c r="L42" s="231">
        <f t="shared" si="1"/>
        <v>0</v>
      </c>
      <c r="M42" s="232">
        <f t="shared" si="1"/>
        <v>0</v>
      </c>
      <c r="N42" s="232">
        <f t="shared" si="1"/>
        <v>0</v>
      </c>
      <c r="O42" s="233">
        <f t="shared" si="2"/>
        <v>0</v>
      </c>
      <c r="P42" s="234">
        <f t="shared" si="3"/>
        <v>0</v>
      </c>
      <c r="Q42" s="235" t="e">
        <f>P42*#REF!</f>
        <v>#REF!</v>
      </c>
      <c r="R42" s="235">
        <f t="shared" si="4"/>
        <v>0</v>
      </c>
      <c r="S42" s="235" t="e">
        <f>R42*#REF!</f>
        <v>#REF!</v>
      </c>
      <c r="T42" s="236" t="e">
        <f>R42*#REF!*#REF!</f>
        <v>#REF!</v>
      </c>
      <c r="U42" s="231"/>
      <c r="V42" s="232"/>
      <c r="W42" s="233"/>
      <c r="X42" s="232"/>
      <c r="Y42" s="232"/>
      <c r="Z42" s="232"/>
      <c r="AA42" s="232"/>
      <c r="AB42" s="232"/>
      <c r="AC42" s="232"/>
      <c r="AD42" s="232"/>
      <c r="AE42" s="232"/>
      <c r="AF42" s="231"/>
      <c r="AG42" s="233"/>
      <c r="AH42" s="232"/>
      <c r="AI42" s="233"/>
      <c r="AJ42" s="88"/>
      <c r="AK42" s="88"/>
    </row>
    <row r="43" spans="1:37" s="20" customFormat="1" ht="15.75" hidden="1" customHeight="1" outlineLevel="1">
      <c r="A43" s="31"/>
      <c r="B43" s="31"/>
      <c r="C43" s="94"/>
      <c r="D43" s="94"/>
      <c r="E43" s="94"/>
      <c r="F43" s="149"/>
      <c r="G43" s="227">
        <v>10</v>
      </c>
      <c r="H43" s="228">
        <v>1991</v>
      </c>
      <c r="I43" s="229">
        <v>1992</v>
      </c>
      <c r="J43" s="229">
        <v>1992</v>
      </c>
      <c r="K43" s="343"/>
      <c r="L43" s="231">
        <f t="shared" si="1"/>
        <v>0</v>
      </c>
      <c r="M43" s="232">
        <f t="shared" si="1"/>
        <v>0</v>
      </c>
      <c r="N43" s="232">
        <f t="shared" si="1"/>
        <v>0</v>
      </c>
      <c r="O43" s="233">
        <f t="shared" si="2"/>
        <v>0</v>
      </c>
      <c r="P43" s="234">
        <f t="shared" si="3"/>
        <v>0</v>
      </c>
      <c r="Q43" s="235" t="e">
        <f>P43*#REF!</f>
        <v>#REF!</v>
      </c>
      <c r="R43" s="235">
        <f t="shared" si="4"/>
        <v>0</v>
      </c>
      <c r="S43" s="235" t="e">
        <f>R43*#REF!</f>
        <v>#REF!</v>
      </c>
      <c r="T43" s="236" t="e">
        <f>R43*#REF!*#REF!</f>
        <v>#REF!</v>
      </c>
      <c r="U43" s="231"/>
      <c r="V43" s="232"/>
      <c r="W43" s="233"/>
      <c r="X43" s="232"/>
      <c r="Y43" s="232"/>
      <c r="Z43" s="232"/>
      <c r="AA43" s="232"/>
      <c r="AB43" s="232"/>
      <c r="AC43" s="232"/>
      <c r="AD43" s="232"/>
      <c r="AE43" s="232"/>
      <c r="AF43" s="231"/>
      <c r="AG43" s="233"/>
      <c r="AH43" s="232"/>
      <c r="AI43" s="233"/>
      <c r="AJ43" s="88"/>
      <c r="AK43" s="88"/>
    </row>
    <row r="44" spans="1:37" s="20" customFormat="1" ht="15.75" hidden="1" customHeight="1" outlineLevel="1">
      <c r="A44" s="31"/>
      <c r="B44" s="31"/>
      <c r="C44" s="94"/>
      <c r="D44" s="94"/>
      <c r="E44" s="94"/>
      <c r="F44" s="149"/>
      <c r="G44" s="227">
        <v>11</v>
      </c>
      <c r="H44" s="228">
        <v>1991</v>
      </c>
      <c r="I44" s="229">
        <v>1992</v>
      </c>
      <c r="J44" s="229">
        <v>1992</v>
      </c>
      <c r="K44" s="343"/>
      <c r="L44" s="231">
        <f t="shared" si="1"/>
        <v>0</v>
      </c>
      <c r="M44" s="232">
        <f t="shared" si="1"/>
        <v>0</v>
      </c>
      <c r="N44" s="232">
        <f t="shared" si="1"/>
        <v>0</v>
      </c>
      <c r="O44" s="233">
        <f t="shared" si="2"/>
        <v>0</v>
      </c>
      <c r="P44" s="234">
        <f t="shared" si="3"/>
        <v>0</v>
      </c>
      <c r="Q44" s="235" t="e">
        <f>P44*#REF!</f>
        <v>#REF!</v>
      </c>
      <c r="R44" s="235">
        <f t="shared" si="4"/>
        <v>0</v>
      </c>
      <c r="S44" s="235" t="e">
        <f>R44*#REF!</f>
        <v>#REF!</v>
      </c>
      <c r="T44" s="236" t="e">
        <f>R44*#REF!*#REF!</f>
        <v>#REF!</v>
      </c>
      <c r="U44" s="231"/>
      <c r="V44" s="232"/>
      <c r="W44" s="233"/>
      <c r="X44" s="232"/>
      <c r="Y44" s="232"/>
      <c r="Z44" s="232"/>
      <c r="AA44" s="232"/>
      <c r="AB44" s="232"/>
      <c r="AC44" s="232"/>
      <c r="AD44" s="232"/>
      <c r="AE44" s="232"/>
      <c r="AF44" s="231"/>
      <c r="AG44" s="233"/>
      <c r="AH44" s="232"/>
      <c r="AI44" s="233"/>
      <c r="AJ44" s="88"/>
      <c r="AK44" s="88"/>
    </row>
    <row r="45" spans="1:37" s="20" customFormat="1" ht="15.75" hidden="1" customHeight="1" outlineLevel="1">
      <c r="A45" s="31"/>
      <c r="B45" s="31"/>
      <c r="C45" s="94"/>
      <c r="D45" s="94"/>
      <c r="E45" s="94"/>
      <c r="F45" s="149"/>
      <c r="G45" s="227">
        <v>12</v>
      </c>
      <c r="H45" s="228">
        <v>1991</v>
      </c>
      <c r="I45" s="229">
        <v>1992</v>
      </c>
      <c r="J45" s="229">
        <v>1992</v>
      </c>
      <c r="K45" s="343"/>
      <c r="L45" s="231">
        <f t="shared" si="1"/>
        <v>0</v>
      </c>
      <c r="M45" s="232">
        <f t="shared" si="1"/>
        <v>0</v>
      </c>
      <c r="N45" s="232">
        <f t="shared" si="1"/>
        <v>0</v>
      </c>
      <c r="O45" s="233">
        <f t="shared" si="2"/>
        <v>0</v>
      </c>
      <c r="P45" s="234">
        <f t="shared" si="3"/>
        <v>0</v>
      </c>
      <c r="Q45" s="235" t="e">
        <f>P45*#REF!</f>
        <v>#REF!</v>
      </c>
      <c r="R45" s="235">
        <f t="shared" si="4"/>
        <v>0</v>
      </c>
      <c r="S45" s="235" t="e">
        <f>R45*#REF!</f>
        <v>#REF!</v>
      </c>
      <c r="T45" s="236" t="e">
        <f>R45*#REF!*#REF!</f>
        <v>#REF!</v>
      </c>
      <c r="U45" s="231"/>
      <c r="V45" s="232"/>
      <c r="W45" s="233"/>
      <c r="X45" s="232"/>
      <c r="Y45" s="232"/>
      <c r="Z45" s="232"/>
      <c r="AA45" s="232"/>
      <c r="AB45" s="232"/>
      <c r="AC45" s="232"/>
      <c r="AD45" s="232"/>
      <c r="AE45" s="232"/>
      <c r="AF45" s="231"/>
      <c r="AG45" s="233"/>
      <c r="AH45" s="232"/>
      <c r="AI45" s="233"/>
      <c r="AJ45" s="88"/>
      <c r="AK45" s="88"/>
    </row>
    <row r="46" spans="1:37" s="20" customFormat="1" ht="15.75" hidden="1" customHeight="1" outlineLevel="1">
      <c r="A46" s="31"/>
      <c r="B46" s="31"/>
      <c r="C46" s="94"/>
      <c r="D46" s="94"/>
      <c r="E46" s="94"/>
      <c r="F46" s="149"/>
      <c r="G46" s="310">
        <v>1</v>
      </c>
      <c r="H46" s="311">
        <v>1992</v>
      </c>
      <c r="I46" s="312">
        <v>1992</v>
      </c>
      <c r="J46" s="312">
        <v>1992</v>
      </c>
      <c r="K46" s="454"/>
      <c r="L46" s="314"/>
      <c r="M46" s="315"/>
      <c r="N46" s="315"/>
      <c r="O46" s="316"/>
      <c r="P46" s="317"/>
      <c r="Q46" s="258"/>
      <c r="R46" s="258"/>
      <c r="S46" s="258"/>
      <c r="T46" s="318"/>
      <c r="U46" s="314"/>
      <c r="V46" s="315"/>
      <c r="W46" s="316"/>
      <c r="X46" s="315"/>
      <c r="Y46" s="315"/>
      <c r="Z46" s="315"/>
      <c r="AA46" s="315"/>
      <c r="AB46" s="315"/>
      <c r="AC46" s="315"/>
      <c r="AD46" s="315"/>
      <c r="AE46" s="315"/>
      <c r="AF46" s="314"/>
      <c r="AG46" s="316"/>
      <c r="AH46" s="315"/>
      <c r="AI46" s="316"/>
      <c r="AJ46" s="88"/>
      <c r="AK46" s="88"/>
    </row>
    <row r="47" spans="1:37" s="20" customFormat="1" ht="15.75" hidden="1" customHeight="1" outlineLevel="1">
      <c r="A47" s="31"/>
      <c r="B47" s="31"/>
      <c r="C47" s="94"/>
      <c r="D47" s="94"/>
      <c r="E47" s="94"/>
      <c r="F47" s="149"/>
      <c r="G47" s="310">
        <v>2</v>
      </c>
      <c r="H47" s="311">
        <v>1992</v>
      </c>
      <c r="I47" s="312">
        <v>1992</v>
      </c>
      <c r="J47" s="312">
        <v>1992</v>
      </c>
      <c r="K47" s="454"/>
      <c r="L47" s="314"/>
      <c r="M47" s="315"/>
      <c r="N47" s="315"/>
      <c r="O47" s="316"/>
      <c r="P47" s="317"/>
      <c r="Q47" s="258"/>
      <c r="R47" s="258"/>
      <c r="S47" s="258"/>
      <c r="T47" s="318"/>
      <c r="U47" s="314"/>
      <c r="V47" s="315"/>
      <c r="W47" s="316"/>
      <c r="X47" s="315"/>
      <c r="Y47" s="315"/>
      <c r="Z47" s="315"/>
      <c r="AA47" s="315"/>
      <c r="AB47" s="315"/>
      <c r="AC47" s="315"/>
      <c r="AD47" s="315"/>
      <c r="AE47" s="315"/>
      <c r="AF47" s="314"/>
      <c r="AG47" s="316"/>
      <c r="AH47" s="315"/>
      <c r="AI47" s="316"/>
      <c r="AJ47" s="88"/>
      <c r="AK47" s="88"/>
    </row>
    <row r="48" spans="1:37" s="20" customFormat="1" ht="15.75" hidden="1" customHeight="1" outlineLevel="1">
      <c r="A48" s="31"/>
      <c r="B48" s="31"/>
      <c r="C48" s="94"/>
      <c r="D48" s="94"/>
      <c r="E48" s="94"/>
      <c r="F48" s="149"/>
      <c r="G48" s="310">
        <v>3</v>
      </c>
      <c r="H48" s="311">
        <v>1992</v>
      </c>
      <c r="I48" s="312">
        <v>1992</v>
      </c>
      <c r="J48" s="312">
        <v>1992</v>
      </c>
      <c r="K48" s="454"/>
      <c r="L48" s="314"/>
      <c r="M48" s="315"/>
      <c r="N48" s="315"/>
      <c r="O48" s="316"/>
      <c r="P48" s="317"/>
      <c r="Q48" s="258"/>
      <c r="R48" s="258"/>
      <c r="S48" s="258"/>
      <c r="T48" s="318"/>
      <c r="U48" s="314"/>
      <c r="V48" s="315"/>
      <c r="W48" s="316"/>
      <c r="X48" s="315"/>
      <c r="Y48" s="315"/>
      <c r="Z48" s="315"/>
      <c r="AA48" s="315"/>
      <c r="AB48" s="315"/>
      <c r="AC48" s="315"/>
      <c r="AD48" s="315"/>
      <c r="AE48" s="315"/>
      <c r="AF48" s="314"/>
      <c r="AG48" s="316"/>
      <c r="AH48" s="315"/>
      <c r="AI48" s="316"/>
    </row>
    <row r="49" spans="1:35" s="20" customFormat="1" ht="15.75" hidden="1" customHeight="1" outlineLevel="1">
      <c r="A49" s="31"/>
      <c r="B49" s="31"/>
      <c r="C49" s="94"/>
      <c r="D49" s="94"/>
      <c r="E49" s="94"/>
      <c r="F49" s="149"/>
      <c r="G49" s="310">
        <v>4</v>
      </c>
      <c r="H49" s="311">
        <v>1992</v>
      </c>
      <c r="I49" s="312">
        <v>1992</v>
      </c>
      <c r="J49" s="312">
        <v>1993</v>
      </c>
      <c r="K49" s="454"/>
      <c r="L49" s="314"/>
      <c r="M49" s="315"/>
      <c r="N49" s="315"/>
      <c r="O49" s="316"/>
      <c r="P49" s="317"/>
      <c r="Q49" s="258"/>
      <c r="R49" s="258"/>
      <c r="S49" s="258"/>
      <c r="T49" s="318"/>
      <c r="U49" s="314"/>
      <c r="V49" s="315"/>
      <c r="W49" s="316"/>
      <c r="X49" s="315"/>
      <c r="Y49" s="315"/>
      <c r="Z49" s="315"/>
      <c r="AA49" s="315"/>
      <c r="AB49" s="315"/>
      <c r="AC49" s="315"/>
      <c r="AD49" s="315"/>
      <c r="AE49" s="315"/>
      <c r="AF49" s="314"/>
      <c r="AG49" s="316"/>
      <c r="AH49" s="315"/>
      <c r="AI49" s="316"/>
    </row>
    <row r="50" spans="1:35" s="20" customFormat="1" ht="15.75" hidden="1" customHeight="1" outlineLevel="1">
      <c r="A50" s="31"/>
      <c r="B50" s="31"/>
      <c r="C50" s="94"/>
      <c r="D50" s="94"/>
      <c r="E50" s="94"/>
      <c r="F50" s="149"/>
      <c r="G50" s="310">
        <v>5</v>
      </c>
      <c r="H50" s="311">
        <v>1992</v>
      </c>
      <c r="I50" s="312">
        <v>1992</v>
      </c>
      <c r="J50" s="312">
        <v>1993</v>
      </c>
      <c r="K50" s="454"/>
      <c r="L50" s="314"/>
      <c r="M50" s="315"/>
      <c r="N50" s="315"/>
      <c r="O50" s="316"/>
      <c r="P50" s="317"/>
      <c r="Q50" s="258"/>
      <c r="R50" s="258"/>
      <c r="S50" s="258"/>
      <c r="T50" s="318"/>
      <c r="U50" s="314"/>
      <c r="V50" s="315"/>
      <c r="W50" s="316"/>
      <c r="X50" s="315"/>
      <c r="Y50" s="315"/>
      <c r="Z50" s="315"/>
      <c r="AA50" s="315"/>
      <c r="AB50" s="315"/>
      <c r="AC50" s="315"/>
      <c r="AD50" s="315"/>
      <c r="AE50" s="315"/>
      <c r="AF50" s="314"/>
      <c r="AG50" s="316"/>
      <c r="AH50" s="315"/>
      <c r="AI50" s="316"/>
    </row>
    <row r="51" spans="1:35" s="20" customFormat="1" ht="15.75" hidden="1" customHeight="1" outlineLevel="1">
      <c r="A51" s="31"/>
      <c r="B51" s="31"/>
      <c r="C51" s="94"/>
      <c r="D51" s="94"/>
      <c r="E51" s="94"/>
      <c r="F51" s="149"/>
      <c r="G51" s="310">
        <v>6</v>
      </c>
      <c r="H51" s="311">
        <v>1992</v>
      </c>
      <c r="I51" s="312">
        <v>1992</v>
      </c>
      <c r="J51" s="312">
        <v>1993</v>
      </c>
      <c r="K51" s="454"/>
      <c r="L51" s="314"/>
      <c r="M51" s="315"/>
      <c r="N51" s="315"/>
      <c r="O51" s="316"/>
      <c r="P51" s="317"/>
      <c r="Q51" s="258"/>
      <c r="R51" s="258"/>
      <c r="S51" s="258"/>
      <c r="T51" s="318"/>
      <c r="U51" s="314"/>
      <c r="V51" s="315"/>
      <c r="W51" s="316"/>
      <c r="X51" s="315"/>
      <c r="Y51" s="315"/>
      <c r="Z51" s="315"/>
      <c r="AA51" s="315"/>
      <c r="AB51" s="315"/>
      <c r="AC51" s="315"/>
      <c r="AD51" s="315"/>
      <c r="AE51" s="315"/>
      <c r="AF51" s="314"/>
      <c r="AG51" s="316"/>
      <c r="AH51" s="315"/>
      <c r="AI51" s="316"/>
    </row>
    <row r="52" spans="1:35" s="20" customFormat="1" ht="15.75" hidden="1" customHeight="1" outlineLevel="1">
      <c r="A52" s="31"/>
      <c r="B52" s="31"/>
      <c r="C52" s="94"/>
      <c r="D52" s="94"/>
      <c r="E52" s="94"/>
      <c r="F52" s="149"/>
      <c r="G52" s="310">
        <v>7</v>
      </c>
      <c r="H52" s="311">
        <v>1992</v>
      </c>
      <c r="I52" s="312">
        <v>1993</v>
      </c>
      <c r="J52" s="312">
        <v>1993</v>
      </c>
      <c r="K52" s="454"/>
      <c r="L52" s="314"/>
      <c r="M52" s="315"/>
      <c r="N52" s="315"/>
      <c r="O52" s="316"/>
      <c r="P52" s="317"/>
      <c r="Q52" s="258"/>
      <c r="R52" s="258"/>
      <c r="S52" s="258"/>
      <c r="T52" s="318"/>
      <c r="U52" s="314"/>
      <c r="V52" s="315"/>
      <c r="W52" s="316"/>
      <c r="X52" s="315"/>
      <c r="Y52" s="315"/>
      <c r="Z52" s="315"/>
      <c r="AA52" s="315"/>
      <c r="AB52" s="315"/>
      <c r="AC52" s="315"/>
      <c r="AD52" s="315"/>
      <c r="AE52" s="315"/>
      <c r="AF52" s="314"/>
      <c r="AG52" s="316"/>
      <c r="AH52" s="315"/>
      <c r="AI52" s="316"/>
    </row>
    <row r="53" spans="1:35" s="20" customFormat="1" ht="15.75" hidden="1" customHeight="1" outlineLevel="1">
      <c r="A53" s="31"/>
      <c r="B53" s="31"/>
      <c r="C53" s="94"/>
      <c r="D53" s="94"/>
      <c r="E53" s="94"/>
      <c r="F53" s="149"/>
      <c r="G53" s="310">
        <v>8</v>
      </c>
      <c r="H53" s="311">
        <v>1992</v>
      </c>
      <c r="I53" s="312">
        <v>1993</v>
      </c>
      <c r="J53" s="312">
        <v>1993</v>
      </c>
      <c r="K53" s="454"/>
      <c r="L53" s="314"/>
      <c r="M53" s="315"/>
      <c r="N53" s="315"/>
      <c r="O53" s="316"/>
      <c r="P53" s="317"/>
      <c r="Q53" s="258"/>
      <c r="R53" s="258"/>
      <c r="S53" s="258"/>
      <c r="T53" s="318"/>
      <c r="U53" s="314"/>
      <c r="V53" s="315"/>
      <c r="W53" s="316"/>
      <c r="X53" s="315"/>
      <c r="Y53" s="315"/>
      <c r="Z53" s="315"/>
      <c r="AA53" s="315"/>
      <c r="AB53" s="315"/>
      <c r="AC53" s="315"/>
      <c r="AD53" s="315"/>
      <c r="AE53" s="315"/>
      <c r="AF53" s="314"/>
      <c r="AG53" s="316"/>
      <c r="AH53" s="315"/>
      <c r="AI53" s="316"/>
    </row>
    <row r="54" spans="1:35" s="20" customFormat="1" ht="15.75" hidden="1" customHeight="1" outlineLevel="1">
      <c r="A54" s="31"/>
      <c r="B54" s="31"/>
      <c r="C54" s="94"/>
      <c r="D54" s="94"/>
      <c r="E54" s="94"/>
      <c r="F54" s="149"/>
      <c r="G54" s="310">
        <v>9</v>
      </c>
      <c r="H54" s="311">
        <v>1992</v>
      </c>
      <c r="I54" s="312">
        <v>1993</v>
      </c>
      <c r="J54" s="312">
        <v>1993</v>
      </c>
      <c r="K54" s="454"/>
      <c r="L54" s="314"/>
      <c r="M54" s="315"/>
      <c r="N54" s="315"/>
      <c r="O54" s="316"/>
      <c r="P54" s="317"/>
      <c r="Q54" s="258"/>
      <c r="R54" s="258"/>
      <c r="S54" s="258"/>
      <c r="T54" s="318"/>
      <c r="U54" s="314"/>
      <c r="V54" s="315"/>
      <c r="W54" s="316"/>
      <c r="X54" s="315"/>
      <c r="Y54" s="315"/>
      <c r="Z54" s="315"/>
      <c r="AA54" s="315"/>
      <c r="AB54" s="315"/>
      <c r="AC54" s="315"/>
      <c r="AD54" s="315"/>
      <c r="AE54" s="315"/>
      <c r="AF54" s="314"/>
      <c r="AG54" s="316"/>
      <c r="AH54" s="315"/>
      <c r="AI54" s="316"/>
    </row>
    <row r="55" spans="1:35" s="20" customFormat="1" ht="15.75" hidden="1" customHeight="1" outlineLevel="1">
      <c r="A55" s="31"/>
      <c r="B55" s="31"/>
      <c r="C55" s="94"/>
      <c r="D55" s="94"/>
      <c r="E55" s="94"/>
      <c r="F55" s="149"/>
      <c r="G55" s="310">
        <v>10</v>
      </c>
      <c r="H55" s="311">
        <v>1992</v>
      </c>
      <c r="I55" s="312">
        <v>1993</v>
      </c>
      <c r="J55" s="312">
        <v>1993</v>
      </c>
      <c r="K55" s="454"/>
      <c r="L55" s="314"/>
      <c r="M55" s="315"/>
      <c r="N55" s="315"/>
      <c r="O55" s="316"/>
      <c r="P55" s="317"/>
      <c r="Q55" s="258"/>
      <c r="R55" s="258"/>
      <c r="S55" s="258"/>
      <c r="T55" s="318"/>
      <c r="U55" s="314"/>
      <c r="V55" s="315"/>
      <c r="W55" s="316"/>
      <c r="X55" s="315"/>
      <c r="Y55" s="315"/>
      <c r="Z55" s="315"/>
      <c r="AA55" s="315"/>
      <c r="AB55" s="315"/>
      <c r="AC55" s="315"/>
      <c r="AD55" s="315"/>
      <c r="AE55" s="315"/>
      <c r="AF55" s="314"/>
      <c r="AG55" s="316"/>
      <c r="AH55" s="315"/>
      <c r="AI55" s="316"/>
    </row>
    <row r="56" spans="1:35" s="20" customFormat="1" ht="15.75" hidden="1" customHeight="1" outlineLevel="1">
      <c r="A56" s="31"/>
      <c r="B56" s="31"/>
      <c r="C56" s="94"/>
      <c r="D56" s="94"/>
      <c r="E56" s="94"/>
      <c r="F56" s="149"/>
      <c r="G56" s="310">
        <v>11</v>
      </c>
      <c r="H56" s="311">
        <v>1992</v>
      </c>
      <c r="I56" s="312">
        <v>1993</v>
      </c>
      <c r="J56" s="312">
        <v>1993</v>
      </c>
      <c r="K56" s="454"/>
      <c r="L56" s="314"/>
      <c r="M56" s="315"/>
      <c r="N56" s="315"/>
      <c r="O56" s="316"/>
      <c r="P56" s="317"/>
      <c r="Q56" s="258"/>
      <c r="R56" s="258"/>
      <c r="S56" s="258"/>
      <c r="T56" s="318"/>
      <c r="U56" s="314"/>
      <c r="V56" s="315"/>
      <c r="W56" s="316"/>
      <c r="X56" s="315"/>
      <c r="Y56" s="315"/>
      <c r="Z56" s="315"/>
      <c r="AA56" s="315"/>
      <c r="AB56" s="315"/>
      <c r="AC56" s="315"/>
      <c r="AD56" s="315"/>
      <c r="AE56" s="315"/>
      <c r="AF56" s="314"/>
      <c r="AG56" s="316"/>
      <c r="AH56" s="315"/>
      <c r="AI56" s="316"/>
    </row>
    <row r="57" spans="1:35" s="20" customFormat="1" ht="15.75" hidden="1" customHeight="1" outlineLevel="1">
      <c r="A57" s="31"/>
      <c r="B57" s="31"/>
      <c r="C57" s="94"/>
      <c r="D57" s="94"/>
      <c r="E57" s="94"/>
      <c r="F57" s="149"/>
      <c r="G57" s="310">
        <v>12</v>
      </c>
      <c r="H57" s="311">
        <v>1992</v>
      </c>
      <c r="I57" s="312">
        <v>1993</v>
      </c>
      <c r="J57" s="312">
        <v>1993</v>
      </c>
      <c r="K57" s="454"/>
      <c r="L57" s="314"/>
      <c r="M57" s="315"/>
      <c r="N57" s="315"/>
      <c r="O57" s="316"/>
      <c r="P57" s="317"/>
      <c r="Q57" s="258"/>
      <c r="R57" s="258"/>
      <c r="S57" s="258"/>
      <c r="T57" s="318"/>
      <c r="U57" s="314"/>
      <c r="V57" s="315"/>
      <c r="W57" s="316"/>
      <c r="X57" s="315"/>
      <c r="Y57" s="315"/>
      <c r="Z57" s="315"/>
      <c r="AA57" s="315"/>
      <c r="AB57" s="315"/>
      <c r="AC57" s="315"/>
      <c r="AD57" s="315"/>
      <c r="AE57" s="315"/>
      <c r="AF57" s="314"/>
      <c r="AG57" s="316"/>
      <c r="AH57" s="315"/>
      <c r="AI57" s="316"/>
    </row>
    <row r="58" spans="1:35" s="20" customFormat="1" ht="15.75" hidden="1" customHeight="1" outlineLevel="1">
      <c r="A58" s="31"/>
      <c r="B58" s="31"/>
      <c r="C58" s="94"/>
      <c r="D58" s="94"/>
      <c r="E58" s="94"/>
      <c r="F58" s="149"/>
      <c r="G58" s="310">
        <v>1</v>
      </c>
      <c r="H58" s="311">
        <v>1993</v>
      </c>
      <c r="I58" s="312">
        <v>1993</v>
      </c>
      <c r="J58" s="312">
        <v>1993</v>
      </c>
      <c r="K58" s="454"/>
      <c r="L58" s="314"/>
      <c r="M58" s="315"/>
      <c r="N58" s="315"/>
      <c r="O58" s="316"/>
      <c r="P58" s="317"/>
      <c r="Q58" s="258"/>
      <c r="R58" s="258"/>
      <c r="S58" s="258"/>
      <c r="T58" s="318"/>
      <c r="U58" s="314"/>
      <c r="V58" s="315"/>
      <c r="W58" s="316"/>
      <c r="X58" s="315"/>
      <c r="Y58" s="315"/>
      <c r="Z58" s="315"/>
      <c r="AA58" s="315"/>
      <c r="AB58" s="315"/>
      <c r="AC58" s="315"/>
      <c r="AD58" s="315"/>
      <c r="AE58" s="315"/>
      <c r="AF58" s="314"/>
      <c r="AG58" s="316"/>
      <c r="AH58" s="315"/>
      <c r="AI58" s="316"/>
    </row>
    <row r="59" spans="1:35" s="20" customFormat="1" ht="15.75" hidden="1" customHeight="1" outlineLevel="1">
      <c r="A59" s="31"/>
      <c r="B59" s="31"/>
      <c r="C59" s="94"/>
      <c r="D59" s="94"/>
      <c r="E59" s="94"/>
      <c r="F59" s="149"/>
      <c r="G59" s="310">
        <v>2</v>
      </c>
      <c r="H59" s="311">
        <v>1993</v>
      </c>
      <c r="I59" s="312">
        <v>1993</v>
      </c>
      <c r="J59" s="312">
        <v>1993</v>
      </c>
      <c r="K59" s="454"/>
      <c r="L59" s="314"/>
      <c r="M59" s="315"/>
      <c r="N59" s="315"/>
      <c r="O59" s="316"/>
      <c r="P59" s="317"/>
      <c r="Q59" s="258"/>
      <c r="R59" s="258"/>
      <c r="S59" s="258"/>
      <c r="T59" s="318"/>
      <c r="U59" s="314"/>
      <c r="V59" s="315"/>
      <c r="W59" s="316"/>
      <c r="X59" s="315"/>
      <c r="Y59" s="315"/>
      <c r="Z59" s="315"/>
      <c r="AA59" s="315"/>
      <c r="AB59" s="315"/>
      <c r="AC59" s="315"/>
      <c r="AD59" s="315"/>
      <c r="AE59" s="315"/>
      <c r="AF59" s="314"/>
      <c r="AG59" s="316"/>
      <c r="AH59" s="315"/>
      <c r="AI59" s="316"/>
    </row>
    <row r="60" spans="1:35" s="20" customFormat="1" ht="15.75" hidden="1" customHeight="1" outlineLevel="1">
      <c r="A60" s="31"/>
      <c r="B60" s="31"/>
      <c r="C60" s="94"/>
      <c r="D60" s="94"/>
      <c r="E60" s="94"/>
      <c r="F60" s="149"/>
      <c r="G60" s="310">
        <v>3</v>
      </c>
      <c r="H60" s="311">
        <v>1993</v>
      </c>
      <c r="I60" s="312">
        <v>1993</v>
      </c>
      <c r="J60" s="312">
        <v>1993</v>
      </c>
      <c r="K60" s="454"/>
      <c r="L60" s="314"/>
      <c r="M60" s="315"/>
      <c r="N60" s="315"/>
      <c r="O60" s="316"/>
      <c r="P60" s="317"/>
      <c r="Q60" s="258"/>
      <c r="R60" s="258"/>
      <c r="S60" s="258"/>
      <c r="T60" s="318"/>
      <c r="U60" s="314"/>
      <c r="V60" s="315"/>
      <c r="W60" s="316"/>
      <c r="X60" s="315"/>
      <c r="Y60" s="315"/>
      <c r="Z60" s="315"/>
      <c r="AA60" s="315"/>
      <c r="AB60" s="315"/>
      <c r="AC60" s="315"/>
      <c r="AD60" s="315"/>
      <c r="AE60" s="315"/>
      <c r="AF60" s="314"/>
      <c r="AG60" s="316"/>
      <c r="AH60" s="315"/>
      <c r="AI60" s="316"/>
    </row>
    <row r="61" spans="1:35" s="20" customFormat="1" ht="15.75" hidden="1" customHeight="1" outlineLevel="1">
      <c r="A61" s="31"/>
      <c r="B61" s="31"/>
      <c r="C61" s="94"/>
      <c r="D61" s="94"/>
      <c r="E61" s="94"/>
      <c r="F61" s="149"/>
      <c r="G61" s="310">
        <v>4</v>
      </c>
      <c r="H61" s="311">
        <v>1993</v>
      </c>
      <c r="I61" s="312">
        <v>1993</v>
      </c>
      <c r="J61" s="312">
        <v>1994</v>
      </c>
      <c r="K61" s="454"/>
      <c r="L61" s="314"/>
      <c r="M61" s="315"/>
      <c r="N61" s="315"/>
      <c r="O61" s="316"/>
      <c r="P61" s="317"/>
      <c r="Q61" s="258"/>
      <c r="R61" s="258"/>
      <c r="S61" s="258"/>
      <c r="T61" s="318"/>
      <c r="U61" s="314"/>
      <c r="V61" s="315"/>
      <c r="W61" s="316"/>
      <c r="X61" s="315"/>
      <c r="Y61" s="315"/>
      <c r="Z61" s="315"/>
      <c r="AA61" s="315"/>
      <c r="AB61" s="315"/>
      <c r="AC61" s="315"/>
      <c r="AD61" s="315"/>
      <c r="AE61" s="315"/>
      <c r="AF61" s="314"/>
      <c r="AG61" s="316"/>
      <c r="AH61" s="315"/>
      <c r="AI61" s="316"/>
    </row>
    <row r="62" spans="1:35" s="20" customFormat="1" ht="15.75" hidden="1" customHeight="1" outlineLevel="1">
      <c r="A62" s="31"/>
      <c r="B62" s="31"/>
      <c r="C62" s="94"/>
      <c r="D62" s="94"/>
      <c r="E62" s="94"/>
      <c r="F62" s="149"/>
      <c r="G62" s="310">
        <v>5</v>
      </c>
      <c r="H62" s="311">
        <v>1993</v>
      </c>
      <c r="I62" s="312">
        <v>1993</v>
      </c>
      <c r="J62" s="312">
        <v>1994</v>
      </c>
      <c r="K62" s="454"/>
      <c r="L62" s="314"/>
      <c r="M62" s="315"/>
      <c r="N62" s="315"/>
      <c r="O62" s="316"/>
      <c r="P62" s="317"/>
      <c r="Q62" s="258"/>
      <c r="R62" s="258"/>
      <c r="S62" s="258"/>
      <c r="T62" s="318"/>
      <c r="U62" s="314"/>
      <c r="V62" s="315"/>
      <c r="W62" s="316"/>
      <c r="X62" s="315"/>
      <c r="Y62" s="315"/>
      <c r="Z62" s="315"/>
      <c r="AA62" s="315"/>
      <c r="AB62" s="315"/>
      <c r="AC62" s="315"/>
      <c r="AD62" s="315"/>
      <c r="AE62" s="315"/>
      <c r="AF62" s="314"/>
      <c r="AG62" s="316"/>
      <c r="AH62" s="315"/>
      <c r="AI62" s="316"/>
    </row>
    <row r="63" spans="1:35" s="20" customFormat="1" ht="15.75" hidden="1" customHeight="1" outlineLevel="1">
      <c r="A63" s="31"/>
      <c r="B63" s="31"/>
      <c r="C63" s="94"/>
      <c r="D63" s="94"/>
      <c r="E63" s="94"/>
      <c r="F63" s="149"/>
      <c r="G63" s="310">
        <v>6</v>
      </c>
      <c r="H63" s="311">
        <v>1993</v>
      </c>
      <c r="I63" s="312">
        <v>1993</v>
      </c>
      <c r="J63" s="312">
        <v>1994</v>
      </c>
      <c r="K63" s="454"/>
      <c r="L63" s="314"/>
      <c r="M63" s="315"/>
      <c r="N63" s="315"/>
      <c r="O63" s="316"/>
      <c r="P63" s="317"/>
      <c r="Q63" s="258"/>
      <c r="R63" s="258"/>
      <c r="S63" s="258"/>
      <c r="T63" s="318"/>
      <c r="U63" s="314"/>
      <c r="V63" s="315"/>
      <c r="W63" s="316"/>
      <c r="X63" s="315"/>
      <c r="Y63" s="315"/>
      <c r="Z63" s="315"/>
      <c r="AA63" s="315"/>
      <c r="AB63" s="315"/>
      <c r="AC63" s="315"/>
      <c r="AD63" s="315"/>
      <c r="AE63" s="315"/>
      <c r="AF63" s="314"/>
      <c r="AG63" s="316"/>
      <c r="AH63" s="315"/>
      <c r="AI63" s="316"/>
    </row>
    <row r="64" spans="1:35" s="20" customFormat="1" ht="15.75" hidden="1" customHeight="1" outlineLevel="1">
      <c r="A64" s="31"/>
      <c r="B64" s="31"/>
      <c r="C64" s="94"/>
      <c r="D64" s="94"/>
      <c r="E64" s="94"/>
      <c r="F64" s="149"/>
      <c r="G64" s="310">
        <v>7</v>
      </c>
      <c r="H64" s="311">
        <v>1993</v>
      </c>
      <c r="I64" s="312">
        <v>1994</v>
      </c>
      <c r="J64" s="312">
        <v>1994</v>
      </c>
      <c r="K64" s="454"/>
      <c r="L64" s="314"/>
      <c r="M64" s="315"/>
      <c r="N64" s="315"/>
      <c r="O64" s="316"/>
      <c r="P64" s="317"/>
      <c r="Q64" s="258"/>
      <c r="R64" s="258"/>
      <c r="S64" s="258"/>
      <c r="T64" s="318"/>
      <c r="U64" s="314"/>
      <c r="V64" s="315"/>
      <c r="W64" s="316"/>
      <c r="X64" s="315"/>
      <c r="Y64" s="315"/>
      <c r="Z64" s="315"/>
      <c r="AA64" s="315"/>
      <c r="AB64" s="315"/>
      <c r="AC64" s="315"/>
      <c r="AD64" s="315"/>
      <c r="AE64" s="315"/>
      <c r="AF64" s="314"/>
      <c r="AG64" s="316"/>
      <c r="AH64" s="315"/>
      <c r="AI64" s="316"/>
    </row>
    <row r="65" spans="1:35" s="20" customFormat="1" ht="15.75" hidden="1" customHeight="1" outlineLevel="1">
      <c r="A65" s="31"/>
      <c r="B65" s="31"/>
      <c r="C65" s="94"/>
      <c r="D65" s="94"/>
      <c r="E65" s="94"/>
      <c r="F65" s="149"/>
      <c r="G65" s="310">
        <v>8</v>
      </c>
      <c r="H65" s="311">
        <v>1993</v>
      </c>
      <c r="I65" s="312">
        <v>1994</v>
      </c>
      <c r="J65" s="312">
        <v>1994</v>
      </c>
      <c r="K65" s="454"/>
      <c r="L65" s="314"/>
      <c r="M65" s="315"/>
      <c r="N65" s="315"/>
      <c r="O65" s="316"/>
      <c r="P65" s="317"/>
      <c r="Q65" s="258"/>
      <c r="R65" s="258"/>
      <c r="S65" s="258"/>
      <c r="T65" s="318"/>
      <c r="U65" s="314"/>
      <c r="V65" s="315"/>
      <c r="W65" s="316"/>
      <c r="X65" s="315"/>
      <c r="Y65" s="315"/>
      <c r="Z65" s="315"/>
      <c r="AA65" s="315"/>
      <c r="AB65" s="315"/>
      <c r="AC65" s="315"/>
      <c r="AD65" s="315"/>
      <c r="AE65" s="315"/>
      <c r="AF65" s="314"/>
      <c r="AG65" s="316"/>
      <c r="AH65" s="315"/>
      <c r="AI65" s="316"/>
    </row>
    <row r="66" spans="1:35" s="20" customFormat="1" ht="15.75" hidden="1" customHeight="1" outlineLevel="1">
      <c r="A66" s="31"/>
      <c r="B66" s="31"/>
      <c r="C66" s="94"/>
      <c r="D66" s="94"/>
      <c r="E66" s="94"/>
      <c r="F66" s="149"/>
      <c r="G66" s="310">
        <v>9</v>
      </c>
      <c r="H66" s="311">
        <v>1993</v>
      </c>
      <c r="I66" s="312">
        <v>1994</v>
      </c>
      <c r="J66" s="312">
        <v>1994</v>
      </c>
      <c r="K66" s="454"/>
      <c r="L66" s="314"/>
      <c r="M66" s="315"/>
      <c r="N66" s="315"/>
      <c r="O66" s="316"/>
      <c r="P66" s="317"/>
      <c r="Q66" s="258"/>
      <c r="R66" s="258"/>
      <c r="S66" s="258"/>
      <c r="T66" s="318"/>
      <c r="U66" s="314"/>
      <c r="V66" s="315"/>
      <c r="W66" s="316"/>
      <c r="X66" s="315"/>
      <c r="Y66" s="315"/>
      <c r="Z66" s="315"/>
      <c r="AA66" s="315"/>
      <c r="AB66" s="315"/>
      <c r="AC66" s="315"/>
      <c r="AD66" s="315"/>
      <c r="AE66" s="315"/>
      <c r="AF66" s="314"/>
      <c r="AG66" s="316"/>
      <c r="AH66" s="315"/>
      <c r="AI66" s="316"/>
    </row>
    <row r="67" spans="1:35" s="20" customFormat="1" ht="15.75" hidden="1" customHeight="1" outlineLevel="1">
      <c r="A67" s="31"/>
      <c r="B67" s="31"/>
      <c r="C67" s="94"/>
      <c r="D67" s="94"/>
      <c r="E67" s="94"/>
      <c r="F67" s="149"/>
      <c r="G67" s="310">
        <v>10</v>
      </c>
      <c r="H67" s="311">
        <v>1993</v>
      </c>
      <c r="I67" s="312">
        <v>1994</v>
      </c>
      <c r="J67" s="312">
        <v>1994</v>
      </c>
      <c r="K67" s="454"/>
      <c r="L67" s="314"/>
      <c r="M67" s="315"/>
      <c r="N67" s="315"/>
      <c r="O67" s="316"/>
      <c r="P67" s="317"/>
      <c r="Q67" s="258"/>
      <c r="R67" s="258"/>
      <c r="S67" s="258"/>
      <c r="T67" s="318"/>
      <c r="U67" s="314"/>
      <c r="V67" s="315"/>
      <c r="W67" s="316"/>
      <c r="X67" s="315"/>
      <c r="Y67" s="315"/>
      <c r="Z67" s="315"/>
      <c r="AA67" s="315"/>
      <c r="AB67" s="315"/>
      <c r="AC67" s="315"/>
      <c r="AD67" s="315"/>
      <c r="AE67" s="315"/>
      <c r="AF67" s="314"/>
      <c r="AG67" s="316"/>
      <c r="AH67" s="315"/>
      <c r="AI67" s="316"/>
    </row>
    <row r="68" spans="1:35" s="20" customFormat="1" ht="15.75" hidden="1" customHeight="1" outlineLevel="1">
      <c r="A68" s="31"/>
      <c r="B68" s="31"/>
      <c r="C68" s="94"/>
      <c r="D68" s="94"/>
      <c r="E68" s="94"/>
      <c r="F68" s="149"/>
      <c r="G68" s="310">
        <v>11</v>
      </c>
      <c r="H68" s="311">
        <v>1993</v>
      </c>
      <c r="I68" s="312">
        <v>1994</v>
      </c>
      <c r="J68" s="312">
        <v>1994</v>
      </c>
      <c r="K68" s="454"/>
      <c r="L68" s="314"/>
      <c r="M68" s="315"/>
      <c r="N68" s="315"/>
      <c r="O68" s="316"/>
      <c r="P68" s="317"/>
      <c r="Q68" s="258"/>
      <c r="R68" s="258"/>
      <c r="S68" s="258"/>
      <c r="T68" s="318"/>
      <c r="U68" s="314"/>
      <c r="V68" s="315"/>
      <c r="W68" s="316"/>
      <c r="X68" s="315"/>
      <c r="Y68" s="315"/>
      <c r="Z68" s="315"/>
      <c r="AA68" s="315"/>
      <c r="AB68" s="315"/>
      <c r="AC68" s="315"/>
      <c r="AD68" s="315"/>
      <c r="AE68" s="315"/>
      <c r="AF68" s="314"/>
      <c r="AG68" s="316"/>
      <c r="AH68" s="315"/>
      <c r="AI68" s="316"/>
    </row>
    <row r="69" spans="1:35" s="20" customFormat="1" ht="15.75" hidden="1" customHeight="1" outlineLevel="1">
      <c r="A69" s="31"/>
      <c r="B69" s="31"/>
      <c r="C69" s="94"/>
      <c r="D69" s="94"/>
      <c r="E69" s="94"/>
      <c r="F69" s="149"/>
      <c r="G69" s="310">
        <v>12</v>
      </c>
      <c r="H69" s="311">
        <v>1993</v>
      </c>
      <c r="I69" s="312">
        <v>1994</v>
      </c>
      <c r="J69" s="312">
        <v>1994</v>
      </c>
      <c r="K69" s="454"/>
      <c r="L69" s="314"/>
      <c r="M69" s="315"/>
      <c r="N69" s="315"/>
      <c r="O69" s="316"/>
      <c r="P69" s="317"/>
      <c r="Q69" s="258"/>
      <c r="R69" s="258"/>
      <c r="S69" s="258"/>
      <c r="T69" s="318"/>
      <c r="U69" s="314"/>
      <c r="V69" s="315"/>
      <c r="W69" s="316"/>
      <c r="X69" s="315"/>
      <c r="Y69" s="315"/>
      <c r="Z69" s="315"/>
      <c r="AA69" s="315"/>
      <c r="AB69" s="315"/>
      <c r="AC69" s="315"/>
      <c r="AD69" s="315"/>
      <c r="AE69" s="315"/>
      <c r="AF69" s="314"/>
      <c r="AG69" s="316"/>
      <c r="AH69" s="315"/>
      <c r="AI69" s="316"/>
    </row>
    <row r="70" spans="1:35" s="20" customFormat="1" ht="15.75" hidden="1" customHeight="1" outlineLevel="1">
      <c r="A70" s="31"/>
      <c r="B70" s="31"/>
      <c r="C70" s="94"/>
      <c r="D70" s="94"/>
      <c r="E70" s="94"/>
      <c r="F70" s="149"/>
      <c r="G70" s="310">
        <v>1</v>
      </c>
      <c r="H70" s="311">
        <v>1994</v>
      </c>
      <c r="I70" s="312">
        <v>1994</v>
      </c>
      <c r="J70" s="312">
        <v>1994</v>
      </c>
      <c r="K70" s="454"/>
      <c r="L70" s="314"/>
      <c r="M70" s="315"/>
      <c r="N70" s="315"/>
      <c r="O70" s="316"/>
      <c r="P70" s="317"/>
      <c r="Q70" s="258"/>
      <c r="R70" s="258"/>
      <c r="S70" s="258"/>
      <c r="T70" s="318"/>
      <c r="U70" s="314"/>
      <c r="V70" s="315"/>
      <c r="W70" s="316"/>
      <c r="X70" s="315"/>
      <c r="Y70" s="315"/>
      <c r="Z70" s="315"/>
      <c r="AA70" s="315"/>
      <c r="AB70" s="315"/>
      <c r="AC70" s="315"/>
      <c r="AD70" s="315"/>
      <c r="AE70" s="315"/>
      <c r="AF70" s="314"/>
      <c r="AG70" s="316"/>
      <c r="AH70" s="315"/>
      <c r="AI70" s="316"/>
    </row>
    <row r="71" spans="1:35" s="20" customFormat="1" ht="15.75" hidden="1" customHeight="1" outlineLevel="1">
      <c r="A71" s="31"/>
      <c r="B71" s="31"/>
      <c r="C71" s="94"/>
      <c r="D71" s="94"/>
      <c r="E71" s="94"/>
      <c r="F71" s="149"/>
      <c r="G71" s="310">
        <v>2</v>
      </c>
      <c r="H71" s="311">
        <v>1994</v>
      </c>
      <c r="I71" s="312">
        <v>1994</v>
      </c>
      <c r="J71" s="312">
        <v>1994</v>
      </c>
      <c r="K71" s="454"/>
      <c r="L71" s="314"/>
      <c r="M71" s="315"/>
      <c r="N71" s="315"/>
      <c r="O71" s="316"/>
      <c r="P71" s="317"/>
      <c r="Q71" s="258"/>
      <c r="R71" s="258"/>
      <c r="S71" s="258"/>
      <c r="T71" s="318"/>
      <c r="U71" s="314"/>
      <c r="V71" s="315"/>
      <c r="W71" s="316"/>
      <c r="X71" s="315"/>
      <c r="Y71" s="315"/>
      <c r="Z71" s="315"/>
      <c r="AA71" s="315"/>
      <c r="AB71" s="315"/>
      <c r="AC71" s="315"/>
      <c r="AD71" s="315"/>
      <c r="AE71" s="315"/>
      <c r="AF71" s="314"/>
      <c r="AG71" s="316"/>
      <c r="AH71" s="315"/>
      <c r="AI71" s="316"/>
    </row>
    <row r="72" spans="1:35" s="20" customFormat="1" ht="15.75" hidden="1" customHeight="1" outlineLevel="1">
      <c r="A72" s="31"/>
      <c r="B72" s="31"/>
      <c r="C72" s="94"/>
      <c r="D72" s="94"/>
      <c r="E72" s="94"/>
      <c r="F72" s="149"/>
      <c r="G72" s="310">
        <v>3</v>
      </c>
      <c r="H72" s="311">
        <v>1994</v>
      </c>
      <c r="I72" s="312">
        <v>1994</v>
      </c>
      <c r="J72" s="312">
        <v>1994</v>
      </c>
      <c r="K72" s="454"/>
      <c r="L72" s="314"/>
      <c r="M72" s="315"/>
      <c r="N72" s="315"/>
      <c r="O72" s="316"/>
      <c r="P72" s="317"/>
      <c r="Q72" s="258"/>
      <c r="R72" s="258"/>
      <c r="S72" s="258"/>
      <c r="T72" s="318"/>
      <c r="U72" s="314"/>
      <c r="V72" s="315"/>
      <c r="W72" s="316"/>
      <c r="X72" s="315"/>
      <c r="Y72" s="315"/>
      <c r="Z72" s="315"/>
      <c r="AA72" s="315"/>
      <c r="AB72" s="315"/>
      <c r="AC72" s="315"/>
      <c r="AD72" s="315"/>
      <c r="AE72" s="315"/>
      <c r="AF72" s="314"/>
      <c r="AG72" s="316"/>
      <c r="AH72" s="315"/>
      <c r="AI72" s="316"/>
    </row>
    <row r="73" spans="1:35" s="20" customFormat="1" ht="15.75" hidden="1" customHeight="1" outlineLevel="1">
      <c r="A73" s="31"/>
      <c r="B73" s="31"/>
      <c r="C73" s="94"/>
      <c r="D73" s="94"/>
      <c r="E73" s="94"/>
      <c r="F73" s="149"/>
      <c r="G73" s="310">
        <v>4</v>
      </c>
      <c r="H73" s="311">
        <v>1994</v>
      </c>
      <c r="I73" s="312">
        <v>1994</v>
      </c>
      <c r="J73" s="312">
        <v>1995</v>
      </c>
      <c r="K73" s="454"/>
      <c r="L73" s="314"/>
      <c r="M73" s="315"/>
      <c r="N73" s="315"/>
      <c r="O73" s="316"/>
      <c r="P73" s="317"/>
      <c r="Q73" s="258"/>
      <c r="R73" s="258"/>
      <c r="S73" s="258"/>
      <c r="T73" s="318"/>
      <c r="U73" s="314"/>
      <c r="V73" s="315"/>
      <c r="W73" s="316"/>
      <c r="X73" s="315"/>
      <c r="Y73" s="315"/>
      <c r="Z73" s="315"/>
      <c r="AA73" s="315"/>
      <c r="AB73" s="315"/>
      <c r="AC73" s="315"/>
      <c r="AD73" s="315"/>
      <c r="AE73" s="315"/>
      <c r="AF73" s="314"/>
      <c r="AG73" s="316"/>
      <c r="AH73" s="315"/>
      <c r="AI73" s="316"/>
    </row>
    <row r="74" spans="1:35" s="20" customFormat="1" ht="15.75" hidden="1" customHeight="1" outlineLevel="1">
      <c r="A74" s="31"/>
      <c r="B74" s="31"/>
      <c r="C74" s="94"/>
      <c r="D74" s="94"/>
      <c r="E74" s="94"/>
      <c r="F74" s="149"/>
      <c r="G74" s="310">
        <v>5</v>
      </c>
      <c r="H74" s="311">
        <v>1994</v>
      </c>
      <c r="I74" s="312">
        <v>1994</v>
      </c>
      <c r="J74" s="312">
        <v>1995</v>
      </c>
      <c r="K74" s="454"/>
      <c r="L74" s="314"/>
      <c r="M74" s="315"/>
      <c r="N74" s="315"/>
      <c r="O74" s="316"/>
      <c r="P74" s="317"/>
      <c r="Q74" s="258"/>
      <c r="R74" s="258"/>
      <c r="S74" s="258"/>
      <c r="T74" s="318"/>
      <c r="U74" s="314"/>
      <c r="V74" s="315"/>
      <c r="W74" s="316"/>
      <c r="X74" s="315"/>
      <c r="Y74" s="315"/>
      <c r="Z74" s="315"/>
      <c r="AA74" s="315"/>
      <c r="AB74" s="315"/>
      <c r="AC74" s="315"/>
      <c r="AD74" s="315"/>
      <c r="AE74" s="315"/>
      <c r="AF74" s="314"/>
      <c r="AG74" s="316"/>
      <c r="AH74" s="315"/>
      <c r="AI74" s="316"/>
    </row>
    <row r="75" spans="1:35" s="20" customFormat="1" ht="15.75" hidden="1" customHeight="1" outlineLevel="1">
      <c r="A75" s="31"/>
      <c r="B75" s="31"/>
      <c r="C75" s="94"/>
      <c r="D75" s="94"/>
      <c r="E75" s="94"/>
      <c r="F75" s="149"/>
      <c r="G75" s="310">
        <v>6</v>
      </c>
      <c r="H75" s="311">
        <v>1994</v>
      </c>
      <c r="I75" s="312">
        <v>1994</v>
      </c>
      <c r="J75" s="312">
        <v>1995</v>
      </c>
      <c r="K75" s="454"/>
      <c r="L75" s="314"/>
      <c r="M75" s="315"/>
      <c r="N75" s="315"/>
      <c r="O75" s="316"/>
      <c r="P75" s="317"/>
      <c r="Q75" s="258"/>
      <c r="R75" s="258"/>
      <c r="S75" s="258"/>
      <c r="T75" s="318"/>
      <c r="U75" s="314"/>
      <c r="V75" s="315"/>
      <c r="W75" s="316"/>
      <c r="X75" s="315"/>
      <c r="Y75" s="315"/>
      <c r="Z75" s="315"/>
      <c r="AA75" s="315"/>
      <c r="AB75" s="315"/>
      <c r="AC75" s="315"/>
      <c r="AD75" s="315"/>
      <c r="AE75" s="315"/>
      <c r="AF75" s="314"/>
      <c r="AG75" s="316"/>
      <c r="AH75" s="315"/>
      <c r="AI75" s="316"/>
    </row>
    <row r="76" spans="1:35" s="20" customFormat="1" ht="15.75" hidden="1" customHeight="1" outlineLevel="1">
      <c r="A76" s="31"/>
      <c r="B76" s="31"/>
      <c r="C76" s="94"/>
      <c r="D76" s="94"/>
      <c r="E76" s="94"/>
      <c r="F76" s="149"/>
      <c r="G76" s="310">
        <v>7</v>
      </c>
      <c r="H76" s="311">
        <v>1994</v>
      </c>
      <c r="I76" s="312">
        <v>1995</v>
      </c>
      <c r="J76" s="312">
        <v>1995</v>
      </c>
      <c r="K76" s="454"/>
      <c r="L76" s="314"/>
      <c r="M76" s="315"/>
      <c r="N76" s="315"/>
      <c r="O76" s="316"/>
      <c r="P76" s="317"/>
      <c r="Q76" s="258"/>
      <c r="R76" s="258"/>
      <c r="S76" s="258"/>
      <c r="T76" s="318"/>
      <c r="U76" s="314"/>
      <c r="V76" s="315"/>
      <c r="W76" s="316"/>
      <c r="X76" s="315"/>
      <c r="Y76" s="315"/>
      <c r="Z76" s="315"/>
      <c r="AA76" s="315"/>
      <c r="AB76" s="315"/>
      <c r="AC76" s="315"/>
      <c r="AD76" s="315"/>
      <c r="AE76" s="315"/>
      <c r="AF76" s="314"/>
      <c r="AG76" s="316"/>
      <c r="AH76" s="315"/>
      <c r="AI76" s="316"/>
    </row>
    <row r="77" spans="1:35" s="20" customFormat="1" ht="15.75" hidden="1" customHeight="1" outlineLevel="1">
      <c r="A77" s="31"/>
      <c r="B77" s="31"/>
      <c r="C77" s="94"/>
      <c r="D77" s="94"/>
      <c r="E77" s="94"/>
      <c r="F77" s="149"/>
      <c r="G77" s="310">
        <v>8</v>
      </c>
      <c r="H77" s="311">
        <v>1994</v>
      </c>
      <c r="I77" s="312">
        <v>1995</v>
      </c>
      <c r="J77" s="312">
        <v>1995</v>
      </c>
      <c r="K77" s="454"/>
      <c r="L77" s="314"/>
      <c r="M77" s="315"/>
      <c r="N77" s="315"/>
      <c r="O77" s="316"/>
      <c r="P77" s="317"/>
      <c r="Q77" s="258"/>
      <c r="R77" s="258"/>
      <c r="S77" s="258"/>
      <c r="T77" s="318"/>
      <c r="U77" s="314"/>
      <c r="V77" s="315"/>
      <c r="W77" s="316"/>
      <c r="X77" s="315"/>
      <c r="Y77" s="315"/>
      <c r="Z77" s="315"/>
      <c r="AA77" s="315"/>
      <c r="AB77" s="315"/>
      <c r="AC77" s="315"/>
      <c r="AD77" s="315"/>
      <c r="AE77" s="315"/>
      <c r="AF77" s="314"/>
      <c r="AG77" s="316"/>
      <c r="AH77" s="315"/>
      <c r="AI77" s="316"/>
    </row>
    <row r="78" spans="1:35" s="20" customFormat="1" ht="15.75" hidden="1" customHeight="1" outlineLevel="1">
      <c r="A78" s="31"/>
      <c r="B78" s="31"/>
      <c r="C78" s="94"/>
      <c r="D78" s="94"/>
      <c r="E78" s="94"/>
      <c r="F78" s="149"/>
      <c r="G78" s="310">
        <v>9</v>
      </c>
      <c r="H78" s="311">
        <v>1994</v>
      </c>
      <c r="I78" s="312">
        <v>1995</v>
      </c>
      <c r="J78" s="312">
        <v>1995</v>
      </c>
      <c r="K78" s="454"/>
      <c r="L78" s="314"/>
      <c r="M78" s="315"/>
      <c r="N78" s="315"/>
      <c r="O78" s="316"/>
      <c r="P78" s="317"/>
      <c r="Q78" s="258"/>
      <c r="R78" s="258"/>
      <c r="S78" s="258"/>
      <c r="T78" s="318"/>
      <c r="U78" s="314"/>
      <c r="V78" s="315"/>
      <c r="W78" s="316"/>
      <c r="X78" s="315"/>
      <c r="Y78" s="315"/>
      <c r="Z78" s="315"/>
      <c r="AA78" s="315"/>
      <c r="AB78" s="315"/>
      <c r="AC78" s="315"/>
      <c r="AD78" s="315"/>
      <c r="AE78" s="315"/>
      <c r="AF78" s="314"/>
      <c r="AG78" s="316"/>
      <c r="AH78" s="315"/>
      <c r="AI78" s="316"/>
    </row>
    <row r="79" spans="1:35" s="20" customFormat="1" ht="15.75" hidden="1" customHeight="1" outlineLevel="1">
      <c r="A79" s="31"/>
      <c r="B79" s="31"/>
      <c r="C79" s="94"/>
      <c r="D79" s="94"/>
      <c r="E79" s="94"/>
      <c r="F79" s="149"/>
      <c r="G79" s="310">
        <v>10</v>
      </c>
      <c r="H79" s="311">
        <v>1994</v>
      </c>
      <c r="I79" s="312">
        <v>1995</v>
      </c>
      <c r="J79" s="312">
        <v>1995</v>
      </c>
      <c r="K79" s="454"/>
      <c r="L79" s="314"/>
      <c r="M79" s="315"/>
      <c r="N79" s="315"/>
      <c r="O79" s="316"/>
      <c r="P79" s="317"/>
      <c r="Q79" s="258"/>
      <c r="R79" s="258"/>
      <c r="S79" s="258"/>
      <c r="T79" s="318"/>
      <c r="U79" s="314"/>
      <c r="V79" s="315"/>
      <c r="W79" s="316"/>
      <c r="X79" s="315"/>
      <c r="Y79" s="315"/>
      <c r="Z79" s="315"/>
      <c r="AA79" s="315"/>
      <c r="AB79" s="315"/>
      <c r="AC79" s="315"/>
      <c r="AD79" s="315"/>
      <c r="AE79" s="315"/>
      <c r="AF79" s="314"/>
      <c r="AG79" s="316"/>
      <c r="AH79" s="315"/>
      <c r="AI79" s="316"/>
    </row>
    <row r="80" spans="1:35" s="20" customFormat="1" ht="15.75" hidden="1" customHeight="1" outlineLevel="1">
      <c r="A80" s="31"/>
      <c r="B80" s="31"/>
      <c r="C80" s="94"/>
      <c r="D80" s="94"/>
      <c r="E80" s="94"/>
      <c r="F80" s="149"/>
      <c r="G80" s="310">
        <v>11</v>
      </c>
      <c r="H80" s="311">
        <v>1994</v>
      </c>
      <c r="I80" s="312">
        <v>1995</v>
      </c>
      <c r="J80" s="312">
        <v>1995</v>
      </c>
      <c r="K80" s="454"/>
      <c r="L80" s="314"/>
      <c r="M80" s="315"/>
      <c r="N80" s="315"/>
      <c r="O80" s="316"/>
      <c r="P80" s="317"/>
      <c r="Q80" s="258"/>
      <c r="R80" s="258"/>
      <c r="S80" s="258"/>
      <c r="T80" s="318"/>
      <c r="U80" s="314"/>
      <c r="V80" s="315"/>
      <c r="W80" s="316"/>
      <c r="X80" s="315"/>
      <c r="Y80" s="315"/>
      <c r="Z80" s="315"/>
      <c r="AA80" s="315"/>
      <c r="AB80" s="315"/>
      <c r="AC80" s="315"/>
      <c r="AD80" s="315"/>
      <c r="AE80" s="315"/>
      <c r="AF80" s="314"/>
      <c r="AG80" s="316"/>
      <c r="AH80" s="315"/>
      <c r="AI80" s="316"/>
    </row>
    <row r="81" spans="1:35" s="20" customFormat="1" ht="15.75" hidden="1" customHeight="1" outlineLevel="1">
      <c r="A81" s="31"/>
      <c r="B81" s="31"/>
      <c r="C81" s="94"/>
      <c r="D81" s="94"/>
      <c r="E81" s="94"/>
      <c r="F81" s="149"/>
      <c r="G81" s="310">
        <v>12</v>
      </c>
      <c r="H81" s="311">
        <v>1994</v>
      </c>
      <c r="I81" s="312">
        <v>1995</v>
      </c>
      <c r="J81" s="312">
        <v>1995</v>
      </c>
      <c r="K81" s="454"/>
      <c r="L81" s="314"/>
      <c r="M81" s="315"/>
      <c r="N81" s="315"/>
      <c r="O81" s="316"/>
      <c r="P81" s="317"/>
      <c r="Q81" s="258"/>
      <c r="R81" s="258"/>
      <c r="S81" s="258"/>
      <c r="T81" s="318"/>
      <c r="U81" s="314"/>
      <c r="V81" s="315"/>
      <c r="W81" s="316"/>
      <c r="X81" s="315"/>
      <c r="Y81" s="315"/>
      <c r="Z81" s="315"/>
      <c r="AA81" s="315"/>
      <c r="AB81" s="315"/>
      <c r="AC81" s="315"/>
      <c r="AD81" s="315"/>
      <c r="AE81" s="315"/>
      <c r="AF81" s="314"/>
      <c r="AG81" s="316"/>
      <c r="AH81" s="315"/>
      <c r="AI81" s="316"/>
    </row>
    <row r="82" spans="1:35" s="20" customFormat="1" ht="15.75" hidden="1" customHeight="1" outlineLevel="1">
      <c r="A82" s="31"/>
      <c r="B82" s="31"/>
      <c r="C82" s="94"/>
      <c r="D82" s="94"/>
      <c r="E82" s="94"/>
      <c r="F82" s="149"/>
      <c r="G82" s="310">
        <v>1</v>
      </c>
      <c r="H82" s="311">
        <v>1995</v>
      </c>
      <c r="I82" s="312">
        <v>1995</v>
      </c>
      <c r="J82" s="312">
        <v>1995</v>
      </c>
      <c r="K82" s="454"/>
      <c r="L82" s="314"/>
      <c r="M82" s="315"/>
      <c r="N82" s="315"/>
      <c r="O82" s="316"/>
      <c r="P82" s="317"/>
      <c r="Q82" s="258"/>
      <c r="R82" s="258"/>
      <c r="S82" s="258"/>
      <c r="T82" s="318"/>
      <c r="U82" s="314"/>
      <c r="V82" s="315"/>
      <c r="W82" s="316"/>
      <c r="X82" s="315"/>
      <c r="Y82" s="315"/>
      <c r="Z82" s="315"/>
      <c r="AA82" s="315"/>
      <c r="AB82" s="315"/>
      <c r="AC82" s="315"/>
      <c r="AD82" s="315"/>
      <c r="AE82" s="315"/>
      <c r="AF82" s="314"/>
      <c r="AG82" s="316"/>
      <c r="AH82" s="315"/>
      <c r="AI82" s="316"/>
    </row>
    <row r="83" spans="1:35" s="20" customFormat="1" ht="15.75" hidden="1" customHeight="1" outlineLevel="1">
      <c r="A83" s="31"/>
      <c r="B83" s="31"/>
      <c r="C83" s="94"/>
      <c r="D83" s="94"/>
      <c r="E83" s="94"/>
      <c r="F83" s="149"/>
      <c r="G83" s="310">
        <v>2</v>
      </c>
      <c r="H83" s="311">
        <v>1995</v>
      </c>
      <c r="I83" s="312">
        <v>1995</v>
      </c>
      <c r="J83" s="312">
        <v>1995</v>
      </c>
      <c r="K83" s="454"/>
      <c r="L83" s="314"/>
      <c r="M83" s="315"/>
      <c r="N83" s="315"/>
      <c r="O83" s="316"/>
      <c r="P83" s="317"/>
      <c r="Q83" s="258"/>
      <c r="R83" s="258"/>
      <c r="S83" s="258"/>
      <c r="T83" s="318"/>
      <c r="U83" s="314"/>
      <c r="V83" s="315"/>
      <c r="W83" s="316"/>
      <c r="X83" s="315"/>
      <c r="Y83" s="315"/>
      <c r="Z83" s="315"/>
      <c r="AA83" s="315"/>
      <c r="AB83" s="315"/>
      <c r="AC83" s="315"/>
      <c r="AD83" s="315"/>
      <c r="AE83" s="315"/>
      <c r="AF83" s="314"/>
      <c r="AG83" s="316"/>
      <c r="AH83" s="315"/>
      <c r="AI83" s="316"/>
    </row>
    <row r="84" spans="1:35" s="20" customFormat="1" ht="15.75" hidden="1" customHeight="1" outlineLevel="1">
      <c r="A84" s="31"/>
      <c r="B84" s="31"/>
      <c r="C84" s="94"/>
      <c r="D84" s="94"/>
      <c r="E84" s="94"/>
      <c r="F84" s="149"/>
      <c r="G84" s="310">
        <v>3</v>
      </c>
      <c r="H84" s="311">
        <v>1995</v>
      </c>
      <c r="I84" s="312">
        <v>1995</v>
      </c>
      <c r="J84" s="312">
        <v>1995</v>
      </c>
      <c r="K84" s="454"/>
      <c r="L84" s="314"/>
      <c r="M84" s="315"/>
      <c r="N84" s="315"/>
      <c r="O84" s="316"/>
      <c r="P84" s="317"/>
      <c r="Q84" s="258"/>
      <c r="R84" s="258"/>
      <c r="S84" s="258"/>
      <c r="T84" s="318"/>
      <c r="U84" s="314"/>
      <c r="V84" s="315"/>
      <c r="W84" s="316"/>
      <c r="X84" s="315"/>
      <c r="Y84" s="315"/>
      <c r="Z84" s="315"/>
      <c r="AA84" s="315"/>
      <c r="AB84" s="315"/>
      <c r="AC84" s="315"/>
      <c r="AD84" s="315"/>
      <c r="AE84" s="315"/>
      <c r="AF84" s="314"/>
      <c r="AG84" s="316"/>
      <c r="AH84" s="315"/>
      <c r="AI84" s="316"/>
    </row>
    <row r="85" spans="1:35" s="20" customFormat="1" ht="15.75" hidden="1" customHeight="1" outlineLevel="1">
      <c r="A85" s="31"/>
      <c r="B85" s="31"/>
      <c r="C85" s="94"/>
      <c r="D85" s="94"/>
      <c r="E85" s="94"/>
      <c r="F85" s="149"/>
      <c r="G85" s="310">
        <v>4</v>
      </c>
      <c r="H85" s="311">
        <v>1995</v>
      </c>
      <c r="I85" s="312">
        <v>1995</v>
      </c>
      <c r="J85" s="312">
        <v>1996</v>
      </c>
      <c r="K85" s="454"/>
      <c r="L85" s="314"/>
      <c r="M85" s="315"/>
      <c r="N85" s="315"/>
      <c r="O85" s="316"/>
      <c r="P85" s="317"/>
      <c r="Q85" s="258"/>
      <c r="R85" s="258"/>
      <c r="S85" s="258"/>
      <c r="T85" s="318"/>
      <c r="U85" s="314"/>
      <c r="V85" s="315"/>
      <c r="W85" s="316"/>
      <c r="X85" s="315"/>
      <c r="Y85" s="315"/>
      <c r="Z85" s="315"/>
      <c r="AA85" s="315"/>
      <c r="AB85" s="315"/>
      <c r="AC85" s="315"/>
      <c r="AD85" s="315"/>
      <c r="AE85" s="315"/>
      <c r="AF85" s="314"/>
      <c r="AG85" s="316"/>
      <c r="AH85" s="315"/>
      <c r="AI85" s="316"/>
    </row>
    <row r="86" spans="1:35" s="20" customFormat="1" ht="15.75" hidden="1" customHeight="1" outlineLevel="1">
      <c r="A86" s="31"/>
      <c r="B86" s="31"/>
      <c r="C86" s="94"/>
      <c r="D86" s="94"/>
      <c r="E86" s="94"/>
      <c r="F86" s="149"/>
      <c r="G86" s="310">
        <v>5</v>
      </c>
      <c r="H86" s="311">
        <v>1995</v>
      </c>
      <c r="I86" s="312">
        <v>1995</v>
      </c>
      <c r="J86" s="312">
        <v>1996</v>
      </c>
      <c r="K86" s="454"/>
      <c r="L86" s="314"/>
      <c r="M86" s="315"/>
      <c r="N86" s="315"/>
      <c r="O86" s="316"/>
      <c r="P86" s="317"/>
      <c r="Q86" s="258"/>
      <c r="R86" s="258"/>
      <c r="S86" s="258"/>
      <c r="T86" s="318"/>
      <c r="U86" s="314"/>
      <c r="V86" s="315"/>
      <c r="W86" s="316"/>
      <c r="X86" s="315"/>
      <c r="Y86" s="315"/>
      <c r="Z86" s="315"/>
      <c r="AA86" s="315"/>
      <c r="AB86" s="315"/>
      <c r="AC86" s="315"/>
      <c r="AD86" s="315"/>
      <c r="AE86" s="315"/>
      <c r="AF86" s="314"/>
      <c r="AG86" s="316"/>
      <c r="AH86" s="315"/>
      <c r="AI86" s="316"/>
    </row>
    <row r="87" spans="1:35" s="20" customFormat="1" ht="15.75" hidden="1" customHeight="1" outlineLevel="1">
      <c r="A87" s="31"/>
      <c r="B87" s="31"/>
      <c r="C87" s="94"/>
      <c r="D87" s="94"/>
      <c r="E87" s="94"/>
      <c r="F87" s="149"/>
      <c r="G87" s="310">
        <v>6</v>
      </c>
      <c r="H87" s="311">
        <v>1995</v>
      </c>
      <c r="I87" s="312">
        <v>1995</v>
      </c>
      <c r="J87" s="312">
        <v>1996</v>
      </c>
      <c r="K87" s="454"/>
      <c r="L87" s="314"/>
      <c r="M87" s="315"/>
      <c r="N87" s="315"/>
      <c r="O87" s="316"/>
      <c r="P87" s="317"/>
      <c r="Q87" s="258"/>
      <c r="R87" s="258"/>
      <c r="S87" s="258"/>
      <c r="T87" s="318"/>
      <c r="U87" s="314"/>
      <c r="V87" s="315"/>
      <c r="W87" s="316"/>
      <c r="X87" s="315"/>
      <c r="Y87" s="315"/>
      <c r="Z87" s="315"/>
      <c r="AA87" s="315"/>
      <c r="AB87" s="315"/>
      <c r="AC87" s="315"/>
      <c r="AD87" s="315"/>
      <c r="AE87" s="315"/>
      <c r="AF87" s="314"/>
      <c r="AG87" s="316"/>
      <c r="AH87" s="315"/>
      <c r="AI87" s="316"/>
    </row>
    <row r="88" spans="1:35" s="20" customFormat="1" ht="15.75" hidden="1" customHeight="1" outlineLevel="1">
      <c r="A88" s="31"/>
      <c r="B88" s="31"/>
      <c r="C88" s="94"/>
      <c r="D88" s="94"/>
      <c r="E88" s="94"/>
      <c r="F88" s="149"/>
      <c r="G88" s="310">
        <v>7</v>
      </c>
      <c r="H88" s="311">
        <v>1995</v>
      </c>
      <c r="I88" s="312">
        <v>1996</v>
      </c>
      <c r="J88" s="312">
        <v>1996</v>
      </c>
      <c r="K88" s="454"/>
      <c r="L88" s="314"/>
      <c r="M88" s="315"/>
      <c r="N88" s="315"/>
      <c r="O88" s="316"/>
      <c r="P88" s="317"/>
      <c r="Q88" s="258"/>
      <c r="R88" s="258"/>
      <c r="S88" s="258"/>
      <c r="T88" s="318"/>
      <c r="U88" s="314"/>
      <c r="V88" s="315"/>
      <c r="W88" s="316"/>
      <c r="X88" s="315"/>
      <c r="Y88" s="315"/>
      <c r="Z88" s="315"/>
      <c r="AA88" s="315"/>
      <c r="AB88" s="315"/>
      <c r="AC88" s="315"/>
      <c r="AD88" s="315"/>
      <c r="AE88" s="315"/>
      <c r="AF88" s="314"/>
      <c r="AG88" s="316"/>
      <c r="AH88" s="315"/>
      <c r="AI88" s="316"/>
    </row>
    <row r="89" spans="1:35" s="20" customFormat="1" ht="15.75" hidden="1" customHeight="1" outlineLevel="1">
      <c r="A89" s="31"/>
      <c r="B89" s="31"/>
      <c r="C89" s="94"/>
      <c r="D89" s="94"/>
      <c r="E89" s="94"/>
      <c r="F89" s="149"/>
      <c r="G89" s="310">
        <v>8</v>
      </c>
      <c r="H89" s="311">
        <v>1995</v>
      </c>
      <c r="I89" s="312">
        <v>1996</v>
      </c>
      <c r="J89" s="312">
        <v>1996</v>
      </c>
      <c r="K89" s="454"/>
      <c r="L89" s="314"/>
      <c r="M89" s="315"/>
      <c r="N89" s="315"/>
      <c r="O89" s="316"/>
      <c r="P89" s="317"/>
      <c r="Q89" s="258"/>
      <c r="R89" s="258"/>
      <c r="S89" s="258"/>
      <c r="T89" s="318"/>
      <c r="U89" s="314"/>
      <c r="V89" s="315"/>
      <c r="W89" s="316"/>
      <c r="X89" s="315"/>
      <c r="Y89" s="315"/>
      <c r="Z89" s="315"/>
      <c r="AA89" s="315"/>
      <c r="AB89" s="315"/>
      <c r="AC89" s="315"/>
      <c r="AD89" s="315"/>
      <c r="AE89" s="315"/>
      <c r="AF89" s="314"/>
      <c r="AG89" s="316"/>
      <c r="AH89" s="315"/>
      <c r="AI89" s="316"/>
    </row>
    <row r="90" spans="1:35" s="20" customFormat="1" ht="15.75" hidden="1" customHeight="1" outlineLevel="1">
      <c r="A90" s="31"/>
      <c r="B90" s="31"/>
      <c r="C90" s="94"/>
      <c r="D90" s="94"/>
      <c r="E90" s="94"/>
      <c r="F90" s="149"/>
      <c r="G90" s="310">
        <v>9</v>
      </c>
      <c r="H90" s="311">
        <v>1995</v>
      </c>
      <c r="I90" s="312">
        <v>1996</v>
      </c>
      <c r="J90" s="312">
        <v>1996</v>
      </c>
      <c r="K90" s="454"/>
      <c r="L90" s="314"/>
      <c r="M90" s="315"/>
      <c r="N90" s="315"/>
      <c r="O90" s="316"/>
      <c r="P90" s="317"/>
      <c r="Q90" s="258"/>
      <c r="R90" s="258"/>
      <c r="S90" s="258"/>
      <c r="T90" s="318"/>
      <c r="U90" s="314"/>
      <c r="V90" s="315"/>
      <c r="W90" s="316"/>
      <c r="X90" s="315"/>
      <c r="Y90" s="315"/>
      <c r="Z90" s="315"/>
      <c r="AA90" s="315"/>
      <c r="AB90" s="315"/>
      <c r="AC90" s="315"/>
      <c r="AD90" s="315"/>
      <c r="AE90" s="315"/>
      <c r="AF90" s="314"/>
      <c r="AG90" s="316"/>
      <c r="AH90" s="315"/>
      <c r="AI90" s="316"/>
    </row>
    <row r="91" spans="1:35" s="20" customFormat="1" ht="15.75" hidden="1" customHeight="1" outlineLevel="1">
      <c r="A91" s="31"/>
      <c r="B91" s="31"/>
      <c r="C91" s="94"/>
      <c r="D91" s="94"/>
      <c r="E91" s="94"/>
      <c r="F91" s="149"/>
      <c r="G91" s="310">
        <v>10</v>
      </c>
      <c r="H91" s="311">
        <v>1995</v>
      </c>
      <c r="I91" s="312">
        <v>1996</v>
      </c>
      <c r="J91" s="312">
        <v>1996</v>
      </c>
      <c r="K91" s="454"/>
      <c r="L91" s="314"/>
      <c r="M91" s="315"/>
      <c r="N91" s="315"/>
      <c r="O91" s="316"/>
      <c r="P91" s="317"/>
      <c r="Q91" s="258"/>
      <c r="R91" s="258"/>
      <c r="S91" s="258"/>
      <c r="T91" s="318"/>
      <c r="U91" s="314"/>
      <c r="V91" s="315"/>
      <c r="W91" s="316"/>
      <c r="X91" s="315"/>
      <c r="Y91" s="315"/>
      <c r="Z91" s="315"/>
      <c r="AA91" s="315"/>
      <c r="AB91" s="315"/>
      <c r="AC91" s="315"/>
      <c r="AD91" s="315"/>
      <c r="AE91" s="315"/>
      <c r="AF91" s="314"/>
      <c r="AG91" s="316"/>
      <c r="AH91" s="315"/>
      <c r="AI91" s="316"/>
    </row>
    <row r="92" spans="1:35" s="20" customFormat="1" ht="15.75" hidden="1" customHeight="1" outlineLevel="1">
      <c r="A92" s="31"/>
      <c r="B92" s="31"/>
      <c r="C92" s="94"/>
      <c r="D92" s="94"/>
      <c r="E92" s="94"/>
      <c r="F92" s="149"/>
      <c r="G92" s="310">
        <v>11</v>
      </c>
      <c r="H92" s="311">
        <v>1995</v>
      </c>
      <c r="I92" s="312">
        <v>1996</v>
      </c>
      <c r="J92" s="312">
        <v>1996</v>
      </c>
      <c r="K92" s="454"/>
      <c r="L92" s="314"/>
      <c r="M92" s="315"/>
      <c r="N92" s="315"/>
      <c r="O92" s="316"/>
      <c r="P92" s="317"/>
      <c r="Q92" s="258"/>
      <c r="R92" s="258"/>
      <c r="S92" s="258"/>
      <c r="T92" s="318"/>
      <c r="U92" s="314"/>
      <c r="V92" s="315"/>
      <c r="W92" s="316"/>
      <c r="X92" s="315"/>
      <c r="Y92" s="315"/>
      <c r="Z92" s="315"/>
      <c r="AA92" s="315"/>
      <c r="AB92" s="315"/>
      <c r="AC92" s="315"/>
      <c r="AD92" s="315"/>
      <c r="AE92" s="315"/>
      <c r="AF92" s="314"/>
      <c r="AG92" s="316"/>
      <c r="AH92" s="315"/>
      <c r="AI92" s="316"/>
    </row>
    <row r="93" spans="1:35" s="20" customFormat="1" ht="15.75" hidden="1" customHeight="1" outlineLevel="1">
      <c r="A93" s="31"/>
      <c r="B93" s="31"/>
      <c r="C93" s="94"/>
      <c r="D93" s="94"/>
      <c r="E93" s="94"/>
      <c r="F93" s="149"/>
      <c r="G93" s="310">
        <v>12</v>
      </c>
      <c r="H93" s="311">
        <v>1995</v>
      </c>
      <c r="I93" s="312">
        <v>1996</v>
      </c>
      <c r="J93" s="312">
        <v>1996</v>
      </c>
      <c r="K93" s="454"/>
      <c r="L93" s="314"/>
      <c r="M93" s="315"/>
      <c r="N93" s="315"/>
      <c r="O93" s="316"/>
      <c r="P93" s="317"/>
      <c r="Q93" s="258"/>
      <c r="R93" s="258"/>
      <c r="S93" s="258"/>
      <c r="T93" s="318"/>
      <c r="U93" s="314"/>
      <c r="V93" s="315"/>
      <c r="W93" s="316"/>
      <c r="X93" s="315"/>
      <c r="Y93" s="315"/>
      <c r="Z93" s="315"/>
      <c r="AA93" s="315"/>
      <c r="AB93" s="315"/>
      <c r="AC93" s="315"/>
      <c r="AD93" s="315"/>
      <c r="AE93" s="315"/>
      <c r="AF93" s="314"/>
      <c r="AG93" s="316"/>
      <c r="AH93" s="315"/>
      <c r="AI93" s="316"/>
    </row>
    <row r="94" spans="1:35" s="20" customFormat="1" ht="15.75" hidden="1" customHeight="1" outlineLevel="1">
      <c r="A94" s="31"/>
      <c r="B94" s="31"/>
      <c r="C94" s="94"/>
      <c r="D94" s="94"/>
      <c r="E94" s="94"/>
      <c r="F94" s="149"/>
      <c r="G94" s="310">
        <v>1</v>
      </c>
      <c r="H94" s="311">
        <v>1996</v>
      </c>
      <c r="I94" s="312">
        <v>1996</v>
      </c>
      <c r="J94" s="312">
        <v>1996</v>
      </c>
      <c r="K94" s="454"/>
      <c r="L94" s="314"/>
      <c r="M94" s="315"/>
      <c r="N94" s="315"/>
      <c r="O94" s="316"/>
      <c r="P94" s="317"/>
      <c r="Q94" s="258"/>
      <c r="R94" s="258"/>
      <c r="S94" s="258"/>
      <c r="T94" s="318"/>
      <c r="U94" s="314"/>
      <c r="V94" s="315"/>
      <c r="W94" s="316"/>
      <c r="X94" s="315"/>
      <c r="Y94" s="315"/>
      <c r="Z94" s="315"/>
      <c r="AA94" s="315"/>
      <c r="AB94" s="315"/>
      <c r="AC94" s="315"/>
      <c r="AD94" s="315"/>
      <c r="AE94" s="315"/>
      <c r="AF94" s="314"/>
      <c r="AG94" s="316"/>
      <c r="AH94" s="315"/>
      <c r="AI94" s="316"/>
    </row>
    <row r="95" spans="1:35" s="20" customFormat="1" ht="15.75" hidden="1" customHeight="1" outlineLevel="1">
      <c r="A95" s="31"/>
      <c r="B95" s="31"/>
      <c r="C95" s="94"/>
      <c r="D95" s="94"/>
      <c r="E95" s="94"/>
      <c r="F95" s="149"/>
      <c r="G95" s="310">
        <v>2</v>
      </c>
      <c r="H95" s="311">
        <v>1996</v>
      </c>
      <c r="I95" s="312">
        <v>1996</v>
      </c>
      <c r="J95" s="312">
        <v>1996</v>
      </c>
      <c r="K95" s="454"/>
      <c r="L95" s="314"/>
      <c r="M95" s="315"/>
      <c r="N95" s="315"/>
      <c r="O95" s="316"/>
      <c r="P95" s="317"/>
      <c r="Q95" s="258"/>
      <c r="R95" s="258"/>
      <c r="S95" s="258"/>
      <c r="T95" s="318"/>
      <c r="U95" s="314"/>
      <c r="V95" s="315"/>
      <c r="W95" s="316"/>
      <c r="X95" s="315"/>
      <c r="Y95" s="315"/>
      <c r="Z95" s="315"/>
      <c r="AA95" s="315"/>
      <c r="AB95" s="315"/>
      <c r="AC95" s="315"/>
      <c r="AD95" s="315"/>
      <c r="AE95" s="315"/>
      <c r="AF95" s="314"/>
      <c r="AG95" s="316"/>
      <c r="AH95" s="315"/>
      <c r="AI95" s="316"/>
    </row>
    <row r="96" spans="1:35" s="20" customFormat="1" ht="15.75" hidden="1" customHeight="1" outlineLevel="1">
      <c r="A96" s="31"/>
      <c r="B96" s="31"/>
      <c r="C96" s="94"/>
      <c r="D96" s="94"/>
      <c r="E96" s="94"/>
      <c r="F96" s="149"/>
      <c r="G96" s="310">
        <v>3</v>
      </c>
      <c r="H96" s="311">
        <v>1996</v>
      </c>
      <c r="I96" s="312">
        <v>1996</v>
      </c>
      <c r="J96" s="312">
        <v>1996</v>
      </c>
      <c r="K96" s="454"/>
      <c r="L96" s="314"/>
      <c r="M96" s="315"/>
      <c r="N96" s="315"/>
      <c r="O96" s="316"/>
      <c r="P96" s="317"/>
      <c r="Q96" s="258"/>
      <c r="R96" s="258"/>
      <c r="S96" s="258"/>
      <c r="T96" s="318"/>
      <c r="U96" s="314"/>
      <c r="V96" s="315"/>
      <c r="W96" s="316"/>
      <c r="X96" s="315"/>
      <c r="Y96" s="315"/>
      <c r="Z96" s="315"/>
      <c r="AA96" s="315"/>
      <c r="AB96" s="315"/>
      <c r="AC96" s="315"/>
      <c r="AD96" s="315"/>
      <c r="AE96" s="315"/>
      <c r="AF96" s="314"/>
      <c r="AG96" s="316"/>
      <c r="AH96" s="315"/>
      <c r="AI96" s="316"/>
    </row>
    <row r="97" spans="1:35" s="20" customFormat="1" ht="15.75" hidden="1" customHeight="1" outlineLevel="1">
      <c r="A97" s="31"/>
      <c r="B97" s="31"/>
      <c r="C97" s="94"/>
      <c r="D97" s="94"/>
      <c r="E97" s="94"/>
      <c r="F97" s="149"/>
      <c r="G97" s="310">
        <v>4</v>
      </c>
      <c r="H97" s="311">
        <v>1996</v>
      </c>
      <c r="I97" s="312">
        <v>1996</v>
      </c>
      <c r="J97" s="312">
        <v>1997</v>
      </c>
      <c r="K97" s="454"/>
      <c r="L97" s="314"/>
      <c r="M97" s="315"/>
      <c r="N97" s="315"/>
      <c r="O97" s="316"/>
      <c r="P97" s="317"/>
      <c r="Q97" s="258"/>
      <c r="R97" s="258"/>
      <c r="S97" s="258"/>
      <c r="T97" s="318"/>
      <c r="U97" s="314"/>
      <c r="V97" s="315"/>
      <c r="W97" s="316"/>
      <c r="X97" s="315"/>
      <c r="Y97" s="315"/>
      <c r="Z97" s="315"/>
      <c r="AA97" s="315"/>
      <c r="AB97" s="315"/>
      <c r="AC97" s="315"/>
      <c r="AD97" s="315"/>
      <c r="AE97" s="315"/>
      <c r="AF97" s="314"/>
      <c r="AG97" s="316"/>
      <c r="AH97" s="315"/>
      <c r="AI97" s="316"/>
    </row>
    <row r="98" spans="1:35" s="20" customFormat="1" ht="15.75" hidden="1" customHeight="1" outlineLevel="1">
      <c r="A98" s="31"/>
      <c r="B98" s="31"/>
      <c r="C98" s="94"/>
      <c r="D98" s="94"/>
      <c r="E98" s="94"/>
      <c r="F98" s="149"/>
      <c r="G98" s="310">
        <v>5</v>
      </c>
      <c r="H98" s="311">
        <v>1996</v>
      </c>
      <c r="I98" s="312">
        <v>1996</v>
      </c>
      <c r="J98" s="312">
        <v>1997</v>
      </c>
      <c r="K98" s="454"/>
      <c r="L98" s="314"/>
      <c r="M98" s="315"/>
      <c r="N98" s="315"/>
      <c r="O98" s="316"/>
      <c r="P98" s="317"/>
      <c r="Q98" s="258"/>
      <c r="R98" s="258"/>
      <c r="S98" s="258"/>
      <c r="T98" s="318"/>
      <c r="U98" s="314"/>
      <c r="V98" s="315"/>
      <c r="W98" s="316"/>
      <c r="X98" s="315"/>
      <c r="Y98" s="315"/>
      <c r="Z98" s="315"/>
      <c r="AA98" s="315"/>
      <c r="AB98" s="315"/>
      <c r="AC98" s="315"/>
      <c r="AD98" s="315"/>
      <c r="AE98" s="315"/>
      <c r="AF98" s="314"/>
      <c r="AG98" s="316"/>
      <c r="AH98" s="315"/>
      <c r="AI98" s="316"/>
    </row>
    <row r="99" spans="1:35" s="20" customFormat="1" ht="15.75" hidden="1" customHeight="1" outlineLevel="1">
      <c r="A99" s="31"/>
      <c r="B99" s="31"/>
      <c r="C99" s="94"/>
      <c r="D99" s="94"/>
      <c r="E99" s="94"/>
      <c r="F99" s="149"/>
      <c r="G99" s="310">
        <v>6</v>
      </c>
      <c r="H99" s="311">
        <v>1996</v>
      </c>
      <c r="I99" s="312">
        <v>1996</v>
      </c>
      <c r="J99" s="312">
        <v>1997</v>
      </c>
      <c r="K99" s="454"/>
      <c r="L99" s="314"/>
      <c r="M99" s="315"/>
      <c r="N99" s="315"/>
      <c r="O99" s="316"/>
      <c r="P99" s="317"/>
      <c r="Q99" s="258"/>
      <c r="R99" s="258"/>
      <c r="S99" s="258"/>
      <c r="T99" s="318"/>
      <c r="U99" s="314"/>
      <c r="V99" s="315"/>
      <c r="W99" s="316"/>
      <c r="X99" s="315"/>
      <c r="Y99" s="315"/>
      <c r="Z99" s="315"/>
      <c r="AA99" s="315"/>
      <c r="AB99" s="315"/>
      <c r="AC99" s="315"/>
      <c r="AD99" s="315"/>
      <c r="AE99" s="315"/>
      <c r="AF99" s="314"/>
      <c r="AG99" s="316"/>
      <c r="AH99" s="315"/>
      <c r="AI99" s="316"/>
    </row>
    <row r="100" spans="1:35" s="20" customFormat="1" ht="15.75" hidden="1" customHeight="1" outlineLevel="1">
      <c r="A100" s="31"/>
      <c r="B100" s="31"/>
      <c r="C100" s="94"/>
      <c r="D100" s="94"/>
      <c r="E100" s="94"/>
      <c r="F100" s="149"/>
      <c r="G100" s="310">
        <v>7</v>
      </c>
      <c r="H100" s="311">
        <v>1996</v>
      </c>
      <c r="I100" s="312">
        <v>1997</v>
      </c>
      <c r="J100" s="312">
        <v>1997</v>
      </c>
      <c r="K100" s="454"/>
      <c r="L100" s="314"/>
      <c r="M100" s="315"/>
      <c r="N100" s="315"/>
      <c r="O100" s="316"/>
      <c r="P100" s="317"/>
      <c r="Q100" s="258"/>
      <c r="R100" s="258"/>
      <c r="S100" s="258"/>
      <c r="T100" s="318"/>
      <c r="U100" s="314"/>
      <c r="V100" s="315"/>
      <c r="W100" s="316"/>
      <c r="X100" s="315"/>
      <c r="Y100" s="315"/>
      <c r="Z100" s="315"/>
      <c r="AA100" s="315"/>
      <c r="AB100" s="315"/>
      <c r="AC100" s="315"/>
      <c r="AD100" s="315"/>
      <c r="AE100" s="315"/>
      <c r="AF100" s="314"/>
      <c r="AG100" s="316"/>
      <c r="AH100" s="315"/>
      <c r="AI100" s="316"/>
    </row>
    <row r="101" spans="1:35" s="20" customFormat="1" ht="15.75" hidden="1" customHeight="1" outlineLevel="1">
      <c r="A101" s="31"/>
      <c r="B101" s="31"/>
      <c r="C101" s="94"/>
      <c r="D101" s="94"/>
      <c r="E101" s="94"/>
      <c r="F101" s="149"/>
      <c r="G101" s="310">
        <v>8</v>
      </c>
      <c r="H101" s="311">
        <v>1996</v>
      </c>
      <c r="I101" s="312">
        <v>1997</v>
      </c>
      <c r="J101" s="312">
        <v>1997</v>
      </c>
      <c r="K101" s="454"/>
      <c r="L101" s="314"/>
      <c r="M101" s="315"/>
      <c r="N101" s="315"/>
      <c r="O101" s="316"/>
      <c r="P101" s="317"/>
      <c r="Q101" s="258"/>
      <c r="R101" s="258"/>
      <c r="S101" s="258"/>
      <c r="T101" s="318"/>
      <c r="U101" s="314"/>
      <c r="V101" s="315"/>
      <c r="W101" s="316"/>
      <c r="X101" s="315"/>
      <c r="Y101" s="315"/>
      <c r="Z101" s="315"/>
      <c r="AA101" s="315"/>
      <c r="AB101" s="315"/>
      <c r="AC101" s="315"/>
      <c r="AD101" s="315"/>
      <c r="AE101" s="315"/>
      <c r="AF101" s="314"/>
      <c r="AG101" s="316"/>
      <c r="AH101" s="315"/>
      <c r="AI101" s="316"/>
    </row>
    <row r="102" spans="1:35" s="20" customFormat="1" ht="15.75" hidden="1" customHeight="1" outlineLevel="1">
      <c r="A102" s="31"/>
      <c r="B102" s="31"/>
      <c r="C102" s="94"/>
      <c r="D102" s="94"/>
      <c r="E102" s="94"/>
      <c r="F102" s="149"/>
      <c r="G102" s="310">
        <v>9</v>
      </c>
      <c r="H102" s="311">
        <v>1996</v>
      </c>
      <c r="I102" s="312">
        <v>1997</v>
      </c>
      <c r="J102" s="312">
        <v>1997</v>
      </c>
      <c r="K102" s="454"/>
      <c r="L102" s="314"/>
      <c r="M102" s="315"/>
      <c r="N102" s="315"/>
      <c r="O102" s="316"/>
      <c r="P102" s="317"/>
      <c r="Q102" s="258"/>
      <c r="R102" s="258"/>
      <c r="S102" s="258"/>
      <c r="T102" s="318"/>
      <c r="U102" s="314"/>
      <c r="V102" s="315"/>
      <c r="W102" s="316"/>
      <c r="X102" s="315"/>
      <c r="Y102" s="315"/>
      <c r="Z102" s="315"/>
      <c r="AA102" s="315"/>
      <c r="AB102" s="315"/>
      <c r="AC102" s="315"/>
      <c r="AD102" s="315"/>
      <c r="AE102" s="315"/>
      <c r="AF102" s="314"/>
      <c r="AG102" s="316"/>
      <c r="AH102" s="315"/>
      <c r="AI102" s="316"/>
    </row>
    <row r="103" spans="1:35" s="20" customFormat="1" ht="15.75" hidden="1" customHeight="1" outlineLevel="1">
      <c r="A103" s="31"/>
      <c r="B103" s="31"/>
      <c r="C103" s="94"/>
      <c r="D103" s="94"/>
      <c r="E103" s="94"/>
      <c r="F103" s="149"/>
      <c r="G103" s="310">
        <v>10</v>
      </c>
      <c r="H103" s="311">
        <v>1996</v>
      </c>
      <c r="I103" s="312">
        <v>1997</v>
      </c>
      <c r="J103" s="312">
        <v>1997</v>
      </c>
      <c r="K103" s="454"/>
      <c r="L103" s="314"/>
      <c r="M103" s="315"/>
      <c r="N103" s="315"/>
      <c r="O103" s="316"/>
      <c r="P103" s="317"/>
      <c r="Q103" s="258"/>
      <c r="R103" s="258"/>
      <c r="S103" s="258"/>
      <c r="T103" s="318"/>
      <c r="U103" s="314"/>
      <c r="V103" s="315"/>
      <c r="W103" s="316"/>
      <c r="X103" s="315"/>
      <c r="Y103" s="315"/>
      <c r="Z103" s="315"/>
      <c r="AA103" s="315"/>
      <c r="AB103" s="315"/>
      <c r="AC103" s="315"/>
      <c r="AD103" s="315"/>
      <c r="AE103" s="315"/>
      <c r="AF103" s="314"/>
      <c r="AG103" s="316"/>
      <c r="AH103" s="315"/>
      <c r="AI103" s="316"/>
    </row>
    <row r="104" spans="1:35" s="20" customFormat="1" ht="15.75" hidden="1" customHeight="1" outlineLevel="1">
      <c r="A104" s="31"/>
      <c r="B104" s="31"/>
      <c r="C104" s="94"/>
      <c r="D104" s="94"/>
      <c r="E104" s="94"/>
      <c r="F104" s="149"/>
      <c r="G104" s="310">
        <v>11</v>
      </c>
      <c r="H104" s="311">
        <v>1996</v>
      </c>
      <c r="I104" s="312">
        <v>1997</v>
      </c>
      <c r="J104" s="312">
        <v>1997</v>
      </c>
      <c r="K104" s="454"/>
      <c r="L104" s="314"/>
      <c r="M104" s="315"/>
      <c r="N104" s="315"/>
      <c r="O104" s="316"/>
      <c r="P104" s="317"/>
      <c r="Q104" s="258"/>
      <c r="R104" s="258"/>
      <c r="S104" s="258"/>
      <c r="T104" s="318"/>
      <c r="U104" s="314"/>
      <c r="V104" s="315"/>
      <c r="W104" s="316"/>
      <c r="X104" s="315"/>
      <c r="Y104" s="315"/>
      <c r="Z104" s="315"/>
      <c r="AA104" s="315"/>
      <c r="AB104" s="315"/>
      <c r="AC104" s="315"/>
      <c r="AD104" s="315"/>
      <c r="AE104" s="315"/>
      <c r="AF104" s="314"/>
      <c r="AG104" s="316"/>
      <c r="AH104" s="315"/>
      <c r="AI104" s="316"/>
    </row>
    <row r="105" spans="1:35" s="20" customFormat="1" ht="15.75" hidden="1" customHeight="1" outlineLevel="1">
      <c r="A105" s="31"/>
      <c r="B105" s="31"/>
      <c r="C105" s="94"/>
      <c r="D105" s="94"/>
      <c r="E105" s="94"/>
      <c r="F105" s="149"/>
      <c r="G105" s="310">
        <v>12</v>
      </c>
      <c r="H105" s="311">
        <v>1996</v>
      </c>
      <c r="I105" s="312">
        <v>1997</v>
      </c>
      <c r="J105" s="312">
        <v>1997</v>
      </c>
      <c r="K105" s="454"/>
      <c r="L105" s="314"/>
      <c r="M105" s="315"/>
      <c r="N105" s="315"/>
      <c r="O105" s="316"/>
      <c r="P105" s="317"/>
      <c r="Q105" s="258"/>
      <c r="R105" s="258"/>
      <c r="S105" s="258"/>
      <c r="T105" s="318"/>
      <c r="U105" s="314"/>
      <c r="V105" s="315"/>
      <c r="W105" s="316"/>
      <c r="X105" s="315"/>
      <c r="Y105" s="315"/>
      <c r="Z105" s="315"/>
      <c r="AA105" s="315"/>
      <c r="AB105" s="315"/>
      <c r="AC105" s="315"/>
      <c r="AD105" s="315"/>
      <c r="AE105" s="315"/>
      <c r="AF105" s="314"/>
      <c r="AG105" s="316"/>
      <c r="AH105" s="315"/>
      <c r="AI105" s="316"/>
    </row>
    <row r="106" spans="1:35" s="20" customFormat="1" ht="15.75" hidden="1" customHeight="1" outlineLevel="1">
      <c r="A106" s="31"/>
      <c r="B106" s="31"/>
      <c r="C106" s="94"/>
      <c r="D106" s="94"/>
      <c r="E106" s="94"/>
      <c r="F106" s="149"/>
      <c r="G106" s="310">
        <v>1</v>
      </c>
      <c r="H106" s="311">
        <v>1997</v>
      </c>
      <c r="I106" s="312">
        <v>1997</v>
      </c>
      <c r="J106" s="312">
        <v>1997</v>
      </c>
      <c r="K106" s="454"/>
      <c r="L106" s="314"/>
      <c r="M106" s="315"/>
      <c r="N106" s="315"/>
      <c r="O106" s="316"/>
      <c r="P106" s="317"/>
      <c r="Q106" s="258"/>
      <c r="R106" s="258"/>
      <c r="S106" s="258"/>
      <c r="T106" s="318"/>
      <c r="U106" s="314"/>
      <c r="V106" s="315"/>
      <c r="W106" s="316"/>
      <c r="X106" s="315"/>
      <c r="Y106" s="315"/>
      <c r="Z106" s="315"/>
      <c r="AA106" s="315"/>
      <c r="AB106" s="315"/>
      <c r="AC106" s="315"/>
      <c r="AD106" s="315"/>
      <c r="AE106" s="315"/>
      <c r="AF106" s="314"/>
      <c r="AG106" s="316"/>
      <c r="AH106" s="315"/>
      <c r="AI106" s="316"/>
    </row>
    <row r="107" spans="1:35" s="20" customFormat="1" ht="15.75" hidden="1" customHeight="1" outlineLevel="1">
      <c r="A107" s="31"/>
      <c r="B107" s="31"/>
      <c r="C107" s="94"/>
      <c r="D107" s="94"/>
      <c r="E107" s="94"/>
      <c r="F107" s="149"/>
      <c r="G107" s="310">
        <v>2</v>
      </c>
      <c r="H107" s="311">
        <v>1997</v>
      </c>
      <c r="I107" s="312">
        <v>1997</v>
      </c>
      <c r="J107" s="312">
        <v>1997</v>
      </c>
      <c r="K107" s="454"/>
      <c r="L107" s="314"/>
      <c r="M107" s="315"/>
      <c r="N107" s="315"/>
      <c r="O107" s="316"/>
      <c r="P107" s="317"/>
      <c r="Q107" s="258"/>
      <c r="R107" s="258"/>
      <c r="S107" s="258"/>
      <c r="T107" s="318"/>
      <c r="U107" s="314"/>
      <c r="V107" s="315"/>
      <c r="W107" s="316"/>
      <c r="X107" s="315"/>
      <c r="Y107" s="315"/>
      <c r="Z107" s="315"/>
      <c r="AA107" s="315"/>
      <c r="AB107" s="315"/>
      <c r="AC107" s="315"/>
      <c r="AD107" s="315"/>
      <c r="AE107" s="315"/>
      <c r="AF107" s="314"/>
      <c r="AG107" s="316"/>
      <c r="AH107" s="315"/>
      <c r="AI107" s="316"/>
    </row>
    <row r="108" spans="1:35" s="20" customFormat="1" ht="15.75" hidden="1" customHeight="1" outlineLevel="1">
      <c r="A108" s="31"/>
      <c r="B108" s="31"/>
      <c r="C108" s="94"/>
      <c r="D108" s="94"/>
      <c r="E108" s="94"/>
      <c r="F108" s="149"/>
      <c r="G108" s="310">
        <v>3</v>
      </c>
      <c r="H108" s="311">
        <v>1997</v>
      </c>
      <c r="I108" s="312">
        <v>1997</v>
      </c>
      <c r="J108" s="312">
        <v>1997</v>
      </c>
      <c r="K108" s="454"/>
      <c r="L108" s="314"/>
      <c r="M108" s="315"/>
      <c r="N108" s="315"/>
      <c r="O108" s="316"/>
      <c r="P108" s="317"/>
      <c r="Q108" s="258"/>
      <c r="R108" s="258"/>
      <c r="S108" s="258"/>
      <c r="T108" s="318"/>
      <c r="U108" s="314"/>
      <c r="V108" s="315"/>
      <c r="W108" s="316"/>
      <c r="X108" s="315"/>
      <c r="Y108" s="315"/>
      <c r="Z108" s="315"/>
      <c r="AA108" s="315"/>
      <c r="AB108" s="315"/>
      <c r="AC108" s="315"/>
      <c r="AD108" s="315"/>
      <c r="AE108" s="315"/>
      <c r="AF108" s="314"/>
      <c r="AG108" s="316"/>
      <c r="AH108" s="315"/>
      <c r="AI108" s="316"/>
    </row>
    <row r="109" spans="1:35" s="20" customFormat="1" ht="15.75" hidden="1" customHeight="1" outlineLevel="1">
      <c r="A109" s="31"/>
      <c r="B109" s="31"/>
      <c r="C109" s="94"/>
      <c r="D109" s="94"/>
      <c r="E109" s="94"/>
      <c r="F109" s="149"/>
      <c r="G109" s="310">
        <v>4</v>
      </c>
      <c r="H109" s="311">
        <v>1997</v>
      </c>
      <c r="I109" s="312">
        <v>1997</v>
      </c>
      <c r="J109" s="312">
        <v>1998</v>
      </c>
      <c r="K109" s="454"/>
      <c r="L109" s="314"/>
      <c r="M109" s="315"/>
      <c r="N109" s="315"/>
      <c r="O109" s="316"/>
      <c r="P109" s="317"/>
      <c r="Q109" s="258"/>
      <c r="R109" s="258"/>
      <c r="S109" s="258"/>
      <c r="T109" s="318"/>
      <c r="U109" s="314"/>
      <c r="V109" s="315"/>
      <c r="W109" s="316"/>
      <c r="X109" s="315"/>
      <c r="Y109" s="315"/>
      <c r="Z109" s="315"/>
      <c r="AA109" s="315"/>
      <c r="AB109" s="315"/>
      <c r="AC109" s="315"/>
      <c r="AD109" s="315"/>
      <c r="AE109" s="315"/>
      <c r="AF109" s="314"/>
      <c r="AG109" s="316"/>
      <c r="AH109" s="315"/>
      <c r="AI109" s="316"/>
    </row>
    <row r="110" spans="1:35" s="20" customFormat="1" ht="15.75" hidden="1" customHeight="1" outlineLevel="1">
      <c r="A110" s="31"/>
      <c r="B110" s="31"/>
      <c r="C110" s="94"/>
      <c r="D110" s="94"/>
      <c r="E110" s="94"/>
      <c r="F110" s="149"/>
      <c r="G110" s="310">
        <v>5</v>
      </c>
      <c r="H110" s="311">
        <v>1997</v>
      </c>
      <c r="I110" s="312">
        <v>1997</v>
      </c>
      <c r="J110" s="312">
        <v>1998</v>
      </c>
      <c r="K110" s="454"/>
      <c r="L110" s="314"/>
      <c r="M110" s="315"/>
      <c r="N110" s="315"/>
      <c r="O110" s="316"/>
      <c r="P110" s="317"/>
      <c r="Q110" s="258"/>
      <c r="R110" s="258"/>
      <c r="S110" s="258"/>
      <c r="T110" s="318"/>
      <c r="U110" s="314"/>
      <c r="V110" s="315"/>
      <c r="W110" s="316"/>
      <c r="X110" s="315"/>
      <c r="Y110" s="315"/>
      <c r="Z110" s="315"/>
      <c r="AA110" s="315"/>
      <c r="AB110" s="315"/>
      <c r="AC110" s="315"/>
      <c r="AD110" s="315"/>
      <c r="AE110" s="315"/>
      <c r="AF110" s="314"/>
      <c r="AG110" s="316"/>
      <c r="AH110" s="315"/>
      <c r="AI110" s="316"/>
    </row>
    <row r="111" spans="1:35" s="20" customFormat="1" ht="15.75" hidden="1" customHeight="1" outlineLevel="1">
      <c r="A111" s="31"/>
      <c r="B111" s="31"/>
      <c r="C111" s="94"/>
      <c r="D111" s="94"/>
      <c r="E111" s="94"/>
      <c r="F111" s="149"/>
      <c r="G111" s="310">
        <v>6</v>
      </c>
      <c r="H111" s="311">
        <v>1997</v>
      </c>
      <c r="I111" s="312">
        <v>1997</v>
      </c>
      <c r="J111" s="312">
        <v>1998</v>
      </c>
      <c r="K111" s="454"/>
      <c r="L111" s="314"/>
      <c r="M111" s="315"/>
      <c r="N111" s="315"/>
      <c r="O111" s="316"/>
      <c r="P111" s="317"/>
      <c r="Q111" s="258"/>
      <c r="R111" s="258"/>
      <c r="S111" s="258"/>
      <c r="T111" s="318"/>
      <c r="U111" s="314"/>
      <c r="V111" s="315"/>
      <c r="W111" s="316"/>
      <c r="X111" s="315"/>
      <c r="Y111" s="315"/>
      <c r="Z111" s="315"/>
      <c r="AA111" s="315"/>
      <c r="AB111" s="315"/>
      <c r="AC111" s="315"/>
      <c r="AD111" s="315"/>
      <c r="AE111" s="315"/>
      <c r="AF111" s="314"/>
      <c r="AG111" s="316"/>
      <c r="AH111" s="315"/>
      <c r="AI111" s="316"/>
    </row>
    <row r="112" spans="1:35" s="20" customFormat="1" ht="15.75" hidden="1" customHeight="1" outlineLevel="1">
      <c r="A112" s="31"/>
      <c r="B112" s="31"/>
      <c r="C112" s="94"/>
      <c r="D112" s="94"/>
      <c r="E112" s="94"/>
      <c r="F112" s="149"/>
      <c r="G112" s="310">
        <v>7</v>
      </c>
      <c r="H112" s="311">
        <v>1997</v>
      </c>
      <c r="I112" s="312">
        <v>1998</v>
      </c>
      <c r="J112" s="312">
        <v>1998</v>
      </c>
      <c r="K112" s="454"/>
      <c r="L112" s="314"/>
      <c r="M112" s="315"/>
      <c r="N112" s="315"/>
      <c r="O112" s="316"/>
      <c r="P112" s="317"/>
      <c r="Q112" s="258"/>
      <c r="R112" s="258"/>
      <c r="S112" s="258"/>
      <c r="T112" s="318"/>
      <c r="U112" s="314"/>
      <c r="V112" s="315"/>
      <c r="W112" s="316"/>
      <c r="X112" s="315"/>
      <c r="Y112" s="315"/>
      <c r="Z112" s="315"/>
      <c r="AA112" s="315"/>
      <c r="AB112" s="315"/>
      <c r="AC112" s="315"/>
      <c r="AD112" s="315"/>
      <c r="AE112" s="315"/>
      <c r="AF112" s="314"/>
      <c r="AG112" s="316"/>
      <c r="AH112" s="315"/>
      <c r="AI112" s="316"/>
    </row>
    <row r="113" spans="1:35" s="20" customFormat="1" ht="15.75" hidden="1" customHeight="1" outlineLevel="1">
      <c r="A113" s="31"/>
      <c r="B113" s="31"/>
      <c r="C113" s="94"/>
      <c r="D113" s="94"/>
      <c r="E113" s="94"/>
      <c r="F113" s="149"/>
      <c r="G113" s="310">
        <v>8</v>
      </c>
      <c r="H113" s="311">
        <v>1997</v>
      </c>
      <c r="I113" s="312">
        <v>1998</v>
      </c>
      <c r="J113" s="312">
        <v>1998</v>
      </c>
      <c r="K113" s="454"/>
      <c r="L113" s="314"/>
      <c r="M113" s="315"/>
      <c r="N113" s="315"/>
      <c r="O113" s="316"/>
      <c r="P113" s="317"/>
      <c r="Q113" s="258"/>
      <c r="R113" s="258"/>
      <c r="S113" s="258"/>
      <c r="T113" s="318"/>
      <c r="U113" s="314"/>
      <c r="V113" s="315"/>
      <c r="W113" s="316"/>
      <c r="X113" s="315"/>
      <c r="Y113" s="315"/>
      <c r="Z113" s="315"/>
      <c r="AA113" s="315"/>
      <c r="AB113" s="315"/>
      <c r="AC113" s="315"/>
      <c r="AD113" s="315"/>
      <c r="AE113" s="315"/>
      <c r="AF113" s="314"/>
      <c r="AG113" s="316"/>
      <c r="AH113" s="315"/>
      <c r="AI113" s="316"/>
    </row>
    <row r="114" spans="1:35" s="20" customFormat="1" ht="15.75" hidden="1" customHeight="1" outlineLevel="1">
      <c r="A114" s="31"/>
      <c r="B114" s="31"/>
      <c r="C114" s="94"/>
      <c r="D114" s="94"/>
      <c r="E114" s="94"/>
      <c r="F114" s="149"/>
      <c r="G114" s="310">
        <v>9</v>
      </c>
      <c r="H114" s="311">
        <v>1997</v>
      </c>
      <c r="I114" s="312">
        <v>1998</v>
      </c>
      <c r="J114" s="312">
        <v>1998</v>
      </c>
      <c r="K114" s="454"/>
      <c r="L114" s="314"/>
      <c r="M114" s="315"/>
      <c r="N114" s="315"/>
      <c r="O114" s="316"/>
      <c r="P114" s="317"/>
      <c r="Q114" s="258"/>
      <c r="R114" s="258"/>
      <c r="S114" s="258"/>
      <c r="T114" s="318"/>
      <c r="U114" s="314"/>
      <c r="V114" s="315"/>
      <c r="W114" s="316"/>
      <c r="X114" s="315"/>
      <c r="Y114" s="315"/>
      <c r="Z114" s="315"/>
      <c r="AA114" s="315"/>
      <c r="AB114" s="315"/>
      <c r="AC114" s="315"/>
      <c r="AD114" s="315"/>
      <c r="AE114" s="315"/>
      <c r="AF114" s="314"/>
      <c r="AG114" s="316"/>
      <c r="AH114" s="315"/>
      <c r="AI114" s="316"/>
    </row>
    <row r="115" spans="1:35" s="20" customFormat="1" ht="15.75" hidden="1" customHeight="1" outlineLevel="1">
      <c r="A115" s="31"/>
      <c r="B115" s="31"/>
      <c r="C115" s="94"/>
      <c r="D115" s="94"/>
      <c r="E115" s="94"/>
      <c r="F115" s="149"/>
      <c r="G115" s="310">
        <v>10</v>
      </c>
      <c r="H115" s="311">
        <v>1997</v>
      </c>
      <c r="I115" s="312">
        <v>1998</v>
      </c>
      <c r="J115" s="312">
        <v>1998</v>
      </c>
      <c r="K115" s="454"/>
      <c r="L115" s="314"/>
      <c r="M115" s="315"/>
      <c r="N115" s="315"/>
      <c r="O115" s="316"/>
      <c r="P115" s="317"/>
      <c r="Q115" s="258"/>
      <c r="R115" s="258"/>
      <c r="S115" s="258"/>
      <c r="T115" s="318"/>
      <c r="U115" s="314"/>
      <c r="V115" s="315"/>
      <c r="W115" s="316"/>
      <c r="X115" s="315"/>
      <c r="Y115" s="315"/>
      <c r="Z115" s="315"/>
      <c r="AA115" s="315"/>
      <c r="AB115" s="315"/>
      <c r="AC115" s="315"/>
      <c r="AD115" s="315"/>
      <c r="AE115" s="315"/>
      <c r="AF115" s="314"/>
      <c r="AG115" s="316"/>
      <c r="AH115" s="315"/>
      <c r="AI115" s="316"/>
    </row>
    <row r="116" spans="1:35" s="20" customFormat="1" ht="15.75" hidden="1" customHeight="1" outlineLevel="1">
      <c r="A116" s="31"/>
      <c r="B116" s="31"/>
      <c r="C116" s="94"/>
      <c r="D116" s="94"/>
      <c r="E116" s="94"/>
      <c r="F116" s="149"/>
      <c r="G116" s="310">
        <v>11</v>
      </c>
      <c r="H116" s="311">
        <v>1997</v>
      </c>
      <c r="I116" s="312">
        <v>1998</v>
      </c>
      <c r="J116" s="312">
        <v>1998</v>
      </c>
      <c r="K116" s="454"/>
      <c r="L116" s="314"/>
      <c r="M116" s="315"/>
      <c r="N116" s="315"/>
      <c r="O116" s="316"/>
      <c r="P116" s="317"/>
      <c r="Q116" s="258"/>
      <c r="R116" s="258"/>
      <c r="S116" s="258"/>
      <c r="T116" s="318"/>
      <c r="U116" s="314"/>
      <c r="V116" s="315"/>
      <c r="W116" s="316"/>
      <c r="X116" s="315"/>
      <c r="Y116" s="315"/>
      <c r="Z116" s="315"/>
      <c r="AA116" s="315"/>
      <c r="AB116" s="315"/>
      <c r="AC116" s="315"/>
      <c r="AD116" s="315"/>
      <c r="AE116" s="315"/>
      <c r="AF116" s="314"/>
      <c r="AG116" s="316"/>
      <c r="AH116" s="315"/>
      <c r="AI116" s="316"/>
    </row>
    <row r="117" spans="1:35" s="20" customFormat="1" ht="15.75" hidden="1" customHeight="1" outlineLevel="1">
      <c r="A117" s="31"/>
      <c r="B117" s="31"/>
      <c r="C117" s="94"/>
      <c r="D117" s="94"/>
      <c r="E117" s="94"/>
      <c r="F117" s="149"/>
      <c r="G117" s="310">
        <v>12</v>
      </c>
      <c r="H117" s="311">
        <v>1997</v>
      </c>
      <c r="I117" s="312">
        <v>1998</v>
      </c>
      <c r="J117" s="312">
        <v>1998</v>
      </c>
      <c r="K117" s="454"/>
      <c r="L117" s="314"/>
      <c r="M117" s="315"/>
      <c r="N117" s="315"/>
      <c r="O117" s="316"/>
      <c r="P117" s="317"/>
      <c r="Q117" s="258"/>
      <c r="R117" s="258"/>
      <c r="S117" s="258"/>
      <c r="T117" s="318"/>
      <c r="U117" s="314"/>
      <c r="V117" s="315"/>
      <c r="W117" s="316"/>
      <c r="X117" s="315"/>
      <c r="Y117" s="315"/>
      <c r="Z117" s="315"/>
      <c r="AA117" s="315"/>
      <c r="AB117" s="315"/>
      <c r="AC117" s="315"/>
      <c r="AD117" s="315"/>
      <c r="AE117" s="315"/>
      <c r="AF117" s="314"/>
      <c r="AG117" s="316"/>
      <c r="AH117" s="315"/>
      <c r="AI117" s="316"/>
    </row>
    <row r="118" spans="1:35" s="20" customFormat="1" ht="15.75" hidden="1" customHeight="1" outlineLevel="1">
      <c r="A118" s="31"/>
      <c r="B118" s="31"/>
      <c r="C118" s="94"/>
      <c r="D118" s="94"/>
      <c r="E118" s="94"/>
      <c r="F118" s="149"/>
      <c r="G118" s="310">
        <v>1</v>
      </c>
      <c r="H118" s="311">
        <v>1998</v>
      </c>
      <c r="I118" s="312">
        <v>1998</v>
      </c>
      <c r="J118" s="312">
        <v>1998</v>
      </c>
      <c r="K118" s="454"/>
      <c r="L118" s="314"/>
      <c r="M118" s="315"/>
      <c r="N118" s="315"/>
      <c r="O118" s="316"/>
      <c r="P118" s="317"/>
      <c r="Q118" s="258"/>
      <c r="R118" s="258"/>
      <c r="S118" s="258"/>
      <c r="T118" s="318"/>
      <c r="U118" s="314"/>
      <c r="V118" s="315"/>
      <c r="W118" s="316"/>
      <c r="X118" s="315"/>
      <c r="Y118" s="315"/>
      <c r="Z118" s="315"/>
      <c r="AA118" s="315"/>
      <c r="AB118" s="315"/>
      <c r="AC118" s="315"/>
      <c r="AD118" s="315"/>
      <c r="AE118" s="315"/>
      <c r="AF118" s="314"/>
      <c r="AG118" s="316"/>
      <c r="AH118" s="315"/>
      <c r="AI118" s="316"/>
    </row>
    <row r="119" spans="1:35" s="20" customFormat="1" ht="15.75" hidden="1" customHeight="1" outlineLevel="1">
      <c r="A119" s="31"/>
      <c r="B119" s="31"/>
      <c r="C119" s="94"/>
      <c r="D119" s="94"/>
      <c r="E119" s="94"/>
      <c r="F119" s="149"/>
      <c r="G119" s="310">
        <v>2</v>
      </c>
      <c r="H119" s="311">
        <v>1998</v>
      </c>
      <c r="I119" s="312">
        <v>1998</v>
      </c>
      <c r="J119" s="312">
        <v>1998</v>
      </c>
      <c r="K119" s="454"/>
      <c r="L119" s="314"/>
      <c r="M119" s="315"/>
      <c r="N119" s="315"/>
      <c r="O119" s="316"/>
      <c r="P119" s="317"/>
      <c r="Q119" s="258"/>
      <c r="R119" s="258"/>
      <c r="S119" s="258"/>
      <c r="T119" s="318"/>
      <c r="U119" s="314"/>
      <c r="V119" s="315"/>
      <c r="W119" s="316"/>
      <c r="X119" s="315"/>
      <c r="Y119" s="315"/>
      <c r="Z119" s="315"/>
      <c r="AA119" s="315"/>
      <c r="AB119" s="315"/>
      <c r="AC119" s="315"/>
      <c r="AD119" s="315"/>
      <c r="AE119" s="315"/>
      <c r="AF119" s="314"/>
      <c r="AG119" s="316"/>
      <c r="AH119" s="315"/>
      <c r="AI119" s="316"/>
    </row>
    <row r="120" spans="1:35" s="20" customFormat="1" ht="15.75" hidden="1" customHeight="1" outlineLevel="1">
      <c r="A120" s="31"/>
      <c r="B120" s="31"/>
      <c r="C120" s="94"/>
      <c r="D120" s="94"/>
      <c r="E120" s="94"/>
      <c r="F120" s="149"/>
      <c r="G120" s="310">
        <v>3</v>
      </c>
      <c r="H120" s="311">
        <v>1998</v>
      </c>
      <c r="I120" s="312">
        <v>1998</v>
      </c>
      <c r="J120" s="312">
        <v>1998</v>
      </c>
      <c r="K120" s="454"/>
      <c r="L120" s="314"/>
      <c r="M120" s="315"/>
      <c r="N120" s="315"/>
      <c r="O120" s="316"/>
      <c r="P120" s="317"/>
      <c r="Q120" s="258"/>
      <c r="R120" s="258"/>
      <c r="S120" s="258"/>
      <c r="T120" s="318"/>
      <c r="U120" s="314"/>
      <c r="V120" s="315"/>
      <c r="W120" s="316"/>
      <c r="X120" s="315"/>
      <c r="Y120" s="315"/>
      <c r="Z120" s="315"/>
      <c r="AA120" s="315"/>
      <c r="AB120" s="315"/>
      <c r="AC120" s="315"/>
      <c r="AD120" s="315"/>
      <c r="AE120" s="315"/>
      <c r="AF120" s="314"/>
      <c r="AG120" s="316"/>
      <c r="AH120" s="315"/>
      <c r="AI120" s="316"/>
    </row>
    <row r="121" spans="1:35" s="20" customFormat="1" ht="15.75" hidden="1" customHeight="1" outlineLevel="1">
      <c r="A121" s="31"/>
      <c r="B121" s="31"/>
      <c r="C121" s="94"/>
      <c r="D121" s="94"/>
      <c r="E121" s="94"/>
      <c r="F121" s="149"/>
      <c r="G121" s="310">
        <v>4</v>
      </c>
      <c r="H121" s="311">
        <v>1998</v>
      </c>
      <c r="I121" s="312">
        <v>1998</v>
      </c>
      <c r="J121" s="312">
        <v>1999</v>
      </c>
      <c r="K121" s="454"/>
      <c r="L121" s="314"/>
      <c r="M121" s="315"/>
      <c r="N121" s="315"/>
      <c r="O121" s="316"/>
      <c r="P121" s="317"/>
      <c r="Q121" s="258"/>
      <c r="R121" s="258"/>
      <c r="S121" s="258"/>
      <c r="T121" s="318"/>
      <c r="U121" s="314"/>
      <c r="V121" s="315"/>
      <c r="W121" s="316"/>
      <c r="X121" s="315"/>
      <c r="Y121" s="315"/>
      <c r="Z121" s="315"/>
      <c r="AA121" s="315"/>
      <c r="AB121" s="315"/>
      <c r="AC121" s="315"/>
      <c r="AD121" s="315"/>
      <c r="AE121" s="315"/>
      <c r="AF121" s="314"/>
      <c r="AG121" s="316"/>
      <c r="AH121" s="315"/>
      <c r="AI121" s="316"/>
    </row>
    <row r="122" spans="1:35" s="20" customFormat="1" ht="15.75" hidden="1" customHeight="1" outlineLevel="1">
      <c r="A122" s="31"/>
      <c r="B122" s="31"/>
      <c r="C122" s="94"/>
      <c r="D122" s="94"/>
      <c r="E122" s="94"/>
      <c r="F122" s="149"/>
      <c r="G122" s="310">
        <v>5</v>
      </c>
      <c r="H122" s="311">
        <v>1998</v>
      </c>
      <c r="I122" s="312">
        <v>1998</v>
      </c>
      <c r="J122" s="312">
        <v>1999</v>
      </c>
      <c r="K122" s="454"/>
      <c r="L122" s="314"/>
      <c r="M122" s="315"/>
      <c r="N122" s="315"/>
      <c r="O122" s="316"/>
      <c r="P122" s="317"/>
      <c r="Q122" s="258"/>
      <c r="R122" s="258"/>
      <c r="S122" s="258"/>
      <c r="T122" s="318"/>
      <c r="U122" s="314"/>
      <c r="V122" s="315"/>
      <c r="W122" s="316"/>
      <c r="X122" s="315"/>
      <c r="Y122" s="315"/>
      <c r="Z122" s="315"/>
      <c r="AA122" s="315"/>
      <c r="AB122" s="315"/>
      <c r="AC122" s="315"/>
      <c r="AD122" s="315"/>
      <c r="AE122" s="315"/>
      <c r="AF122" s="314"/>
      <c r="AG122" s="316"/>
      <c r="AH122" s="315"/>
      <c r="AI122" s="316"/>
    </row>
    <row r="123" spans="1:35" s="20" customFormat="1" ht="15.75" hidden="1" customHeight="1" outlineLevel="1">
      <c r="A123" s="31"/>
      <c r="B123" s="31"/>
      <c r="C123" s="94"/>
      <c r="D123" s="94"/>
      <c r="E123" s="94"/>
      <c r="F123" s="149"/>
      <c r="G123" s="310">
        <v>6</v>
      </c>
      <c r="H123" s="311">
        <v>1998</v>
      </c>
      <c r="I123" s="312">
        <v>1998</v>
      </c>
      <c r="J123" s="312">
        <v>1999</v>
      </c>
      <c r="K123" s="454"/>
      <c r="L123" s="314"/>
      <c r="M123" s="315"/>
      <c r="N123" s="315"/>
      <c r="O123" s="316"/>
      <c r="P123" s="317"/>
      <c r="Q123" s="258"/>
      <c r="R123" s="258"/>
      <c r="S123" s="258"/>
      <c r="T123" s="318"/>
      <c r="U123" s="314"/>
      <c r="V123" s="315"/>
      <c r="W123" s="316"/>
      <c r="X123" s="315"/>
      <c r="Y123" s="315"/>
      <c r="Z123" s="315"/>
      <c r="AA123" s="315"/>
      <c r="AB123" s="315"/>
      <c r="AC123" s="315"/>
      <c r="AD123" s="315"/>
      <c r="AE123" s="315"/>
      <c r="AF123" s="314"/>
      <c r="AG123" s="316"/>
      <c r="AH123" s="315"/>
      <c r="AI123" s="316"/>
    </row>
    <row r="124" spans="1:35" s="20" customFormat="1" ht="15.75" hidden="1" customHeight="1" outlineLevel="1">
      <c r="A124" s="31"/>
      <c r="B124" s="31"/>
      <c r="C124" s="94"/>
      <c r="D124" s="94"/>
      <c r="E124" s="94"/>
      <c r="F124" s="149"/>
      <c r="G124" s="310">
        <v>7</v>
      </c>
      <c r="H124" s="311">
        <v>1998</v>
      </c>
      <c r="I124" s="312">
        <v>1999</v>
      </c>
      <c r="J124" s="312">
        <v>1999</v>
      </c>
      <c r="K124" s="454"/>
      <c r="L124" s="314"/>
      <c r="M124" s="315"/>
      <c r="N124" s="315"/>
      <c r="O124" s="316"/>
      <c r="P124" s="317"/>
      <c r="Q124" s="258"/>
      <c r="R124" s="258"/>
      <c r="S124" s="258"/>
      <c r="T124" s="318"/>
      <c r="U124" s="314"/>
      <c r="V124" s="315"/>
      <c r="W124" s="316"/>
      <c r="X124" s="315"/>
      <c r="Y124" s="315"/>
      <c r="Z124" s="315"/>
      <c r="AA124" s="315"/>
      <c r="AB124" s="315"/>
      <c r="AC124" s="315"/>
      <c r="AD124" s="315"/>
      <c r="AE124" s="315"/>
      <c r="AF124" s="314"/>
      <c r="AG124" s="316"/>
      <c r="AH124" s="315"/>
      <c r="AI124" s="316"/>
    </row>
    <row r="125" spans="1:35" s="20" customFormat="1" ht="15.75" hidden="1" customHeight="1" outlineLevel="1">
      <c r="A125" s="31"/>
      <c r="B125" s="31"/>
      <c r="C125" s="94"/>
      <c r="D125" s="94"/>
      <c r="E125" s="94"/>
      <c r="F125" s="149"/>
      <c r="G125" s="310">
        <v>8</v>
      </c>
      <c r="H125" s="311">
        <v>1998</v>
      </c>
      <c r="I125" s="312">
        <v>1999</v>
      </c>
      <c r="J125" s="312">
        <v>1999</v>
      </c>
      <c r="K125" s="454"/>
      <c r="L125" s="314"/>
      <c r="M125" s="315"/>
      <c r="N125" s="315"/>
      <c r="O125" s="316"/>
      <c r="P125" s="317"/>
      <c r="Q125" s="258"/>
      <c r="R125" s="258"/>
      <c r="S125" s="258"/>
      <c r="T125" s="318"/>
      <c r="U125" s="314"/>
      <c r="V125" s="315"/>
      <c r="W125" s="316"/>
      <c r="X125" s="315"/>
      <c r="Y125" s="315"/>
      <c r="Z125" s="315"/>
      <c r="AA125" s="315"/>
      <c r="AB125" s="315"/>
      <c r="AC125" s="315"/>
      <c r="AD125" s="315"/>
      <c r="AE125" s="315"/>
      <c r="AF125" s="314"/>
      <c r="AG125" s="316"/>
      <c r="AH125" s="315"/>
      <c r="AI125" s="316"/>
    </row>
    <row r="126" spans="1:35" s="20" customFormat="1" ht="15.75" hidden="1" customHeight="1" outlineLevel="1">
      <c r="A126" s="31"/>
      <c r="B126" s="31"/>
      <c r="C126" s="94"/>
      <c r="D126" s="94"/>
      <c r="E126" s="94"/>
      <c r="F126" s="149"/>
      <c r="G126" s="310">
        <v>9</v>
      </c>
      <c r="H126" s="311">
        <v>1998</v>
      </c>
      <c r="I126" s="312">
        <v>1999</v>
      </c>
      <c r="J126" s="312">
        <v>1999</v>
      </c>
      <c r="K126" s="454"/>
      <c r="L126" s="314"/>
      <c r="M126" s="315"/>
      <c r="N126" s="315"/>
      <c r="O126" s="316"/>
      <c r="P126" s="317"/>
      <c r="Q126" s="258"/>
      <c r="R126" s="258"/>
      <c r="S126" s="258"/>
      <c r="T126" s="318"/>
      <c r="U126" s="314"/>
      <c r="V126" s="315"/>
      <c r="W126" s="316"/>
      <c r="X126" s="315"/>
      <c r="Y126" s="315"/>
      <c r="Z126" s="315"/>
      <c r="AA126" s="315"/>
      <c r="AB126" s="315"/>
      <c r="AC126" s="315"/>
      <c r="AD126" s="315"/>
      <c r="AE126" s="315"/>
      <c r="AF126" s="314"/>
      <c r="AG126" s="316"/>
      <c r="AH126" s="315"/>
      <c r="AI126" s="316"/>
    </row>
    <row r="127" spans="1:35" s="20" customFormat="1" ht="15.75" hidden="1" customHeight="1" outlineLevel="1">
      <c r="A127" s="31"/>
      <c r="B127" s="31"/>
      <c r="C127" s="94"/>
      <c r="D127" s="94"/>
      <c r="E127" s="94"/>
      <c r="F127" s="149"/>
      <c r="G127" s="310">
        <v>10</v>
      </c>
      <c r="H127" s="311">
        <v>1998</v>
      </c>
      <c r="I127" s="312">
        <v>1999</v>
      </c>
      <c r="J127" s="312">
        <v>1999</v>
      </c>
      <c r="K127" s="454"/>
      <c r="L127" s="314"/>
      <c r="M127" s="315"/>
      <c r="N127" s="315"/>
      <c r="O127" s="316"/>
      <c r="P127" s="317"/>
      <c r="Q127" s="258"/>
      <c r="R127" s="258"/>
      <c r="S127" s="258"/>
      <c r="T127" s="318"/>
      <c r="U127" s="314"/>
      <c r="V127" s="315"/>
      <c r="W127" s="316"/>
      <c r="X127" s="315"/>
      <c r="Y127" s="315"/>
      <c r="Z127" s="315"/>
      <c r="AA127" s="315"/>
      <c r="AB127" s="315"/>
      <c r="AC127" s="315"/>
      <c r="AD127" s="315"/>
      <c r="AE127" s="315"/>
      <c r="AF127" s="314"/>
      <c r="AG127" s="316"/>
      <c r="AH127" s="315"/>
      <c r="AI127" s="316"/>
    </row>
    <row r="128" spans="1:35" s="20" customFormat="1" ht="15.75" hidden="1" customHeight="1" outlineLevel="1">
      <c r="A128" s="31"/>
      <c r="B128" s="31"/>
      <c r="C128" s="94"/>
      <c r="D128" s="94"/>
      <c r="E128" s="94"/>
      <c r="F128" s="149"/>
      <c r="G128" s="310">
        <v>11</v>
      </c>
      <c r="H128" s="311">
        <v>1998</v>
      </c>
      <c r="I128" s="312">
        <v>1999</v>
      </c>
      <c r="J128" s="312">
        <v>1999</v>
      </c>
      <c r="K128" s="454"/>
      <c r="L128" s="314"/>
      <c r="M128" s="315"/>
      <c r="N128" s="315"/>
      <c r="O128" s="316"/>
      <c r="P128" s="317"/>
      <c r="Q128" s="258"/>
      <c r="R128" s="258"/>
      <c r="S128" s="258"/>
      <c r="T128" s="318"/>
      <c r="U128" s="314"/>
      <c r="V128" s="315"/>
      <c r="W128" s="316"/>
      <c r="X128" s="315"/>
      <c r="Y128" s="315"/>
      <c r="Z128" s="315"/>
      <c r="AA128" s="315"/>
      <c r="AB128" s="315"/>
      <c r="AC128" s="315"/>
      <c r="AD128" s="315"/>
      <c r="AE128" s="315"/>
      <c r="AF128" s="314"/>
      <c r="AG128" s="316"/>
      <c r="AH128" s="315"/>
      <c r="AI128" s="316"/>
    </row>
    <row r="129" spans="1:35" s="20" customFormat="1" ht="15.75" hidden="1" customHeight="1" outlineLevel="1">
      <c r="A129" s="31"/>
      <c r="B129" s="31"/>
      <c r="C129" s="94"/>
      <c r="D129" s="94"/>
      <c r="E129" s="94"/>
      <c r="F129" s="149"/>
      <c r="G129" s="310">
        <v>12</v>
      </c>
      <c r="H129" s="311">
        <v>1998</v>
      </c>
      <c r="I129" s="312">
        <v>1999</v>
      </c>
      <c r="J129" s="312">
        <v>1999</v>
      </c>
      <c r="K129" s="454"/>
      <c r="L129" s="314"/>
      <c r="M129" s="315"/>
      <c r="N129" s="315"/>
      <c r="O129" s="316"/>
      <c r="P129" s="317"/>
      <c r="Q129" s="258"/>
      <c r="R129" s="258"/>
      <c r="S129" s="258"/>
      <c r="T129" s="318"/>
      <c r="U129" s="314"/>
      <c r="V129" s="315"/>
      <c r="W129" s="316"/>
      <c r="X129" s="315"/>
      <c r="Y129" s="315"/>
      <c r="Z129" s="315"/>
      <c r="AA129" s="315"/>
      <c r="AB129" s="315"/>
      <c r="AC129" s="315"/>
      <c r="AD129" s="315"/>
      <c r="AE129" s="315"/>
      <c r="AF129" s="314"/>
      <c r="AG129" s="316"/>
      <c r="AH129" s="315"/>
      <c r="AI129" s="316"/>
    </row>
    <row r="130" spans="1:35" s="20" customFormat="1" ht="15.75" hidden="1" customHeight="1" outlineLevel="1">
      <c r="A130" s="31"/>
      <c r="B130" s="31"/>
      <c r="C130" s="94"/>
      <c r="D130" s="94"/>
      <c r="E130" s="94"/>
      <c r="F130" s="149"/>
      <c r="G130" s="310">
        <v>1</v>
      </c>
      <c r="H130" s="311">
        <v>1999</v>
      </c>
      <c r="I130" s="312">
        <v>1999</v>
      </c>
      <c r="J130" s="312">
        <v>1999</v>
      </c>
      <c r="K130" s="454"/>
      <c r="L130" s="314"/>
      <c r="M130" s="315"/>
      <c r="N130" s="315"/>
      <c r="O130" s="316"/>
      <c r="P130" s="317"/>
      <c r="Q130" s="258"/>
      <c r="R130" s="258"/>
      <c r="S130" s="258"/>
      <c r="T130" s="318"/>
      <c r="U130" s="314"/>
      <c r="V130" s="315"/>
      <c r="W130" s="316"/>
      <c r="X130" s="315"/>
      <c r="Y130" s="315"/>
      <c r="Z130" s="315"/>
      <c r="AA130" s="315"/>
      <c r="AB130" s="315"/>
      <c r="AC130" s="315"/>
      <c r="AD130" s="315"/>
      <c r="AE130" s="315"/>
      <c r="AF130" s="314"/>
      <c r="AG130" s="316"/>
      <c r="AH130" s="315"/>
      <c r="AI130" s="316"/>
    </row>
    <row r="131" spans="1:35" s="20" customFormat="1" ht="15.75" hidden="1" customHeight="1" outlineLevel="1">
      <c r="A131" s="31"/>
      <c r="B131" s="31"/>
      <c r="C131" s="94"/>
      <c r="D131" s="94"/>
      <c r="E131" s="94"/>
      <c r="F131" s="149"/>
      <c r="G131" s="310">
        <v>2</v>
      </c>
      <c r="H131" s="311">
        <v>1999</v>
      </c>
      <c r="I131" s="312">
        <v>1999</v>
      </c>
      <c r="J131" s="312">
        <v>1999</v>
      </c>
      <c r="K131" s="454"/>
      <c r="L131" s="314"/>
      <c r="M131" s="315"/>
      <c r="N131" s="315"/>
      <c r="O131" s="316"/>
      <c r="P131" s="317"/>
      <c r="Q131" s="258"/>
      <c r="R131" s="258"/>
      <c r="S131" s="258"/>
      <c r="T131" s="318"/>
      <c r="U131" s="314"/>
      <c r="V131" s="315"/>
      <c r="W131" s="316"/>
      <c r="X131" s="315"/>
      <c r="Y131" s="315"/>
      <c r="Z131" s="315"/>
      <c r="AA131" s="315"/>
      <c r="AB131" s="315"/>
      <c r="AC131" s="315"/>
      <c r="AD131" s="315"/>
      <c r="AE131" s="315"/>
      <c r="AF131" s="314"/>
      <c r="AG131" s="316"/>
      <c r="AH131" s="315"/>
      <c r="AI131" s="316"/>
    </row>
    <row r="132" spans="1:35" s="20" customFormat="1" ht="15.75" hidden="1" customHeight="1" outlineLevel="1">
      <c r="A132" s="31"/>
      <c r="B132" s="31"/>
      <c r="C132" s="94"/>
      <c r="D132" s="94"/>
      <c r="E132" s="94"/>
      <c r="F132" s="149"/>
      <c r="G132" s="310">
        <v>3</v>
      </c>
      <c r="H132" s="311">
        <v>1999</v>
      </c>
      <c r="I132" s="312">
        <v>1999</v>
      </c>
      <c r="J132" s="312">
        <v>1999</v>
      </c>
      <c r="K132" s="454"/>
      <c r="L132" s="314"/>
      <c r="M132" s="315"/>
      <c r="N132" s="315"/>
      <c r="O132" s="316"/>
      <c r="P132" s="317"/>
      <c r="Q132" s="258"/>
      <c r="R132" s="258"/>
      <c r="S132" s="258"/>
      <c r="T132" s="318"/>
      <c r="U132" s="314"/>
      <c r="V132" s="315"/>
      <c r="W132" s="316"/>
      <c r="X132" s="315"/>
      <c r="Y132" s="315"/>
      <c r="Z132" s="315"/>
      <c r="AA132" s="315"/>
      <c r="AB132" s="315"/>
      <c r="AC132" s="315"/>
      <c r="AD132" s="315"/>
      <c r="AE132" s="315"/>
      <c r="AF132" s="314"/>
      <c r="AG132" s="316"/>
      <c r="AH132" s="315"/>
      <c r="AI132" s="316"/>
    </row>
    <row r="133" spans="1:35" s="20" customFormat="1" ht="15.75" hidden="1" customHeight="1" outlineLevel="1">
      <c r="A133" s="31"/>
      <c r="B133" s="31"/>
      <c r="C133" s="94"/>
      <c r="D133" s="94"/>
      <c r="E133" s="94"/>
      <c r="F133" s="149"/>
      <c r="G133" s="310">
        <v>4</v>
      </c>
      <c r="H133" s="311">
        <v>1999</v>
      </c>
      <c r="I133" s="312">
        <v>1999</v>
      </c>
      <c r="J133" s="312">
        <v>2000</v>
      </c>
      <c r="K133" s="454"/>
      <c r="L133" s="314"/>
      <c r="M133" s="315"/>
      <c r="N133" s="315"/>
      <c r="O133" s="316"/>
      <c r="P133" s="317"/>
      <c r="Q133" s="258"/>
      <c r="R133" s="258"/>
      <c r="S133" s="258"/>
      <c r="T133" s="318"/>
      <c r="U133" s="314"/>
      <c r="V133" s="315"/>
      <c r="W133" s="316"/>
      <c r="X133" s="315"/>
      <c r="Y133" s="315"/>
      <c r="Z133" s="315"/>
      <c r="AA133" s="315"/>
      <c r="AB133" s="315"/>
      <c r="AC133" s="315"/>
      <c r="AD133" s="315"/>
      <c r="AE133" s="315"/>
      <c r="AF133" s="314"/>
      <c r="AG133" s="316"/>
      <c r="AH133" s="315"/>
      <c r="AI133" s="316"/>
    </row>
    <row r="134" spans="1:35" s="20" customFormat="1" ht="15.75" hidden="1" customHeight="1" outlineLevel="1">
      <c r="A134" s="31"/>
      <c r="B134" s="31"/>
      <c r="C134" s="94"/>
      <c r="D134" s="94"/>
      <c r="E134" s="94"/>
      <c r="F134" s="149"/>
      <c r="G134" s="310">
        <v>5</v>
      </c>
      <c r="H134" s="311">
        <v>1999</v>
      </c>
      <c r="I134" s="312">
        <v>1999</v>
      </c>
      <c r="J134" s="312">
        <v>2000</v>
      </c>
      <c r="K134" s="454"/>
      <c r="L134" s="314"/>
      <c r="M134" s="315"/>
      <c r="N134" s="315"/>
      <c r="O134" s="316"/>
      <c r="P134" s="317"/>
      <c r="Q134" s="258"/>
      <c r="R134" s="258"/>
      <c r="S134" s="258"/>
      <c r="T134" s="318"/>
      <c r="U134" s="314"/>
      <c r="V134" s="315"/>
      <c r="W134" s="316"/>
      <c r="X134" s="315"/>
      <c r="Y134" s="315"/>
      <c r="Z134" s="315"/>
      <c r="AA134" s="315"/>
      <c r="AB134" s="315"/>
      <c r="AC134" s="315"/>
      <c r="AD134" s="315"/>
      <c r="AE134" s="315"/>
      <c r="AF134" s="314"/>
      <c r="AG134" s="316"/>
      <c r="AH134" s="315"/>
      <c r="AI134" s="316"/>
    </row>
    <row r="135" spans="1:35" s="20" customFormat="1" ht="15.75" hidden="1" customHeight="1" outlineLevel="1">
      <c r="A135" s="31"/>
      <c r="B135" s="31"/>
      <c r="C135" s="94"/>
      <c r="D135" s="94"/>
      <c r="E135" s="94"/>
      <c r="F135" s="149"/>
      <c r="G135" s="310">
        <v>6</v>
      </c>
      <c r="H135" s="311">
        <v>1999</v>
      </c>
      <c r="I135" s="312">
        <v>1999</v>
      </c>
      <c r="J135" s="312">
        <v>2000</v>
      </c>
      <c r="K135" s="454"/>
      <c r="L135" s="314"/>
      <c r="M135" s="315"/>
      <c r="N135" s="315"/>
      <c r="O135" s="316"/>
      <c r="P135" s="317"/>
      <c r="Q135" s="258"/>
      <c r="R135" s="258"/>
      <c r="S135" s="258"/>
      <c r="T135" s="318"/>
      <c r="U135" s="314"/>
      <c r="V135" s="315"/>
      <c r="W135" s="316"/>
      <c r="X135" s="315"/>
      <c r="Y135" s="315"/>
      <c r="Z135" s="315"/>
      <c r="AA135" s="315"/>
      <c r="AB135" s="315"/>
      <c r="AC135" s="315"/>
      <c r="AD135" s="315"/>
      <c r="AE135" s="315"/>
      <c r="AF135" s="314"/>
      <c r="AG135" s="316"/>
      <c r="AH135" s="315"/>
      <c r="AI135" s="316"/>
    </row>
    <row r="136" spans="1:35" s="20" customFormat="1" ht="15.75" hidden="1" customHeight="1" outlineLevel="1">
      <c r="A136" s="31"/>
      <c r="B136" s="31"/>
      <c r="C136" s="94"/>
      <c r="D136" s="94"/>
      <c r="E136" s="94"/>
      <c r="F136" s="149"/>
      <c r="G136" s="310">
        <v>7</v>
      </c>
      <c r="H136" s="311">
        <v>1999</v>
      </c>
      <c r="I136" s="312">
        <v>2000</v>
      </c>
      <c r="J136" s="312">
        <v>2000</v>
      </c>
      <c r="K136" s="454"/>
      <c r="L136" s="314"/>
      <c r="M136" s="315"/>
      <c r="N136" s="315"/>
      <c r="O136" s="316"/>
      <c r="P136" s="317"/>
      <c r="Q136" s="258"/>
      <c r="R136" s="258"/>
      <c r="S136" s="258"/>
      <c r="T136" s="318"/>
      <c r="U136" s="314"/>
      <c r="V136" s="315"/>
      <c r="W136" s="316"/>
      <c r="X136" s="315"/>
      <c r="Y136" s="315"/>
      <c r="Z136" s="315"/>
      <c r="AA136" s="315"/>
      <c r="AB136" s="315"/>
      <c r="AC136" s="315"/>
      <c r="AD136" s="315"/>
      <c r="AE136" s="315"/>
      <c r="AF136" s="314"/>
      <c r="AG136" s="316"/>
      <c r="AH136" s="315"/>
      <c r="AI136" s="316"/>
    </row>
    <row r="137" spans="1:35" s="20" customFormat="1" ht="15.75" hidden="1" customHeight="1" outlineLevel="1">
      <c r="A137" s="31"/>
      <c r="B137" s="31"/>
      <c r="C137" s="94"/>
      <c r="D137" s="94"/>
      <c r="E137" s="94"/>
      <c r="F137" s="149"/>
      <c r="G137" s="310">
        <v>8</v>
      </c>
      <c r="H137" s="311">
        <v>1999</v>
      </c>
      <c r="I137" s="312">
        <v>2000</v>
      </c>
      <c r="J137" s="312">
        <v>2000</v>
      </c>
      <c r="K137" s="454"/>
      <c r="L137" s="314"/>
      <c r="M137" s="315"/>
      <c r="N137" s="315"/>
      <c r="O137" s="316"/>
      <c r="P137" s="317"/>
      <c r="Q137" s="258"/>
      <c r="R137" s="258"/>
      <c r="S137" s="258"/>
      <c r="T137" s="318"/>
      <c r="U137" s="314"/>
      <c r="V137" s="315"/>
      <c r="W137" s="316"/>
      <c r="X137" s="315"/>
      <c r="Y137" s="315"/>
      <c r="Z137" s="315"/>
      <c r="AA137" s="315"/>
      <c r="AB137" s="315"/>
      <c r="AC137" s="315"/>
      <c r="AD137" s="315"/>
      <c r="AE137" s="315"/>
      <c r="AF137" s="314"/>
      <c r="AG137" s="316"/>
      <c r="AH137" s="315"/>
      <c r="AI137" s="316"/>
    </row>
    <row r="138" spans="1:35" s="20" customFormat="1" ht="15.75" hidden="1" customHeight="1" outlineLevel="1">
      <c r="A138" s="31"/>
      <c r="B138" s="31"/>
      <c r="C138" s="94"/>
      <c r="D138" s="94"/>
      <c r="E138" s="94"/>
      <c r="F138" s="149"/>
      <c r="G138" s="310">
        <v>9</v>
      </c>
      <c r="H138" s="311">
        <v>1999</v>
      </c>
      <c r="I138" s="312">
        <v>2000</v>
      </c>
      <c r="J138" s="312">
        <v>2000</v>
      </c>
      <c r="K138" s="454"/>
      <c r="L138" s="314"/>
      <c r="M138" s="315"/>
      <c r="N138" s="315"/>
      <c r="O138" s="316"/>
      <c r="P138" s="317"/>
      <c r="Q138" s="258"/>
      <c r="R138" s="258"/>
      <c r="S138" s="258"/>
      <c r="T138" s="318"/>
      <c r="U138" s="314"/>
      <c r="V138" s="315"/>
      <c r="W138" s="316"/>
      <c r="X138" s="315"/>
      <c r="Y138" s="315"/>
      <c r="Z138" s="315"/>
      <c r="AA138" s="315"/>
      <c r="AB138" s="315"/>
      <c r="AC138" s="315"/>
      <c r="AD138" s="315"/>
      <c r="AE138" s="315"/>
      <c r="AF138" s="314"/>
      <c r="AG138" s="316"/>
      <c r="AH138" s="315"/>
      <c r="AI138" s="316"/>
    </row>
    <row r="139" spans="1:35" s="20" customFormat="1" ht="15.75" hidden="1" customHeight="1" outlineLevel="1">
      <c r="A139" s="31"/>
      <c r="B139" s="31"/>
      <c r="C139" s="94"/>
      <c r="D139" s="94"/>
      <c r="E139" s="94"/>
      <c r="F139" s="149"/>
      <c r="G139" s="310">
        <v>10</v>
      </c>
      <c r="H139" s="311">
        <v>1999</v>
      </c>
      <c r="I139" s="312">
        <v>2000</v>
      </c>
      <c r="J139" s="312">
        <v>2000</v>
      </c>
      <c r="K139" s="454"/>
      <c r="L139" s="314"/>
      <c r="M139" s="315"/>
      <c r="N139" s="315"/>
      <c r="O139" s="316"/>
      <c r="P139" s="317"/>
      <c r="Q139" s="258"/>
      <c r="R139" s="258"/>
      <c r="S139" s="258"/>
      <c r="T139" s="318"/>
      <c r="U139" s="314"/>
      <c r="V139" s="315"/>
      <c r="W139" s="316"/>
      <c r="X139" s="315"/>
      <c r="Y139" s="315"/>
      <c r="Z139" s="315"/>
      <c r="AA139" s="315"/>
      <c r="AB139" s="315"/>
      <c r="AC139" s="315"/>
      <c r="AD139" s="315"/>
      <c r="AE139" s="315"/>
      <c r="AF139" s="314"/>
      <c r="AG139" s="316"/>
      <c r="AH139" s="315"/>
      <c r="AI139" s="316"/>
    </row>
    <row r="140" spans="1:35" s="20" customFormat="1" ht="15.75" hidden="1" customHeight="1" outlineLevel="1">
      <c r="A140" s="31"/>
      <c r="B140" s="31"/>
      <c r="C140" s="94"/>
      <c r="D140" s="94"/>
      <c r="E140" s="94"/>
      <c r="F140" s="149"/>
      <c r="G140" s="310">
        <v>11</v>
      </c>
      <c r="H140" s="311">
        <v>1999</v>
      </c>
      <c r="I140" s="312">
        <v>2000</v>
      </c>
      <c r="J140" s="312">
        <v>2000</v>
      </c>
      <c r="K140" s="454"/>
      <c r="L140" s="314"/>
      <c r="M140" s="315"/>
      <c r="N140" s="315"/>
      <c r="O140" s="316"/>
      <c r="P140" s="317"/>
      <c r="Q140" s="258"/>
      <c r="R140" s="258"/>
      <c r="S140" s="258"/>
      <c r="T140" s="318"/>
      <c r="U140" s="314"/>
      <c r="V140" s="315"/>
      <c r="W140" s="316"/>
      <c r="X140" s="315"/>
      <c r="Y140" s="315"/>
      <c r="Z140" s="315"/>
      <c r="AA140" s="315"/>
      <c r="AB140" s="315"/>
      <c r="AC140" s="315"/>
      <c r="AD140" s="315"/>
      <c r="AE140" s="315"/>
      <c r="AF140" s="314"/>
      <c r="AG140" s="316"/>
      <c r="AH140" s="315"/>
      <c r="AI140" s="316"/>
    </row>
    <row r="141" spans="1:35" s="20" customFormat="1" ht="15.75" hidden="1" customHeight="1" outlineLevel="1">
      <c r="A141" s="31"/>
      <c r="B141" s="31"/>
      <c r="C141" s="94"/>
      <c r="D141" s="94"/>
      <c r="E141" s="94"/>
      <c r="F141" s="149"/>
      <c r="G141" s="310">
        <v>12</v>
      </c>
      <c r="H141" s="311">
        <v>1999</v>
      </c>
      <c r="I141" s="312">
        <v>2000</v>
      </c>
      <c r="J141" s="312">
        <v>2000</v>
      </c>
      <c r="K141" s="454"/>
      <c r="L141" s="314"/>
      <c r="M141" s="315"/>
      <c r="N141" s="315"/>
      <c r="O141" s="316"/>
      <c r="P141" s="317"/>
      <c r="Q141" s="258"/>
      <c r="R141" s="258"/>
      <c r="S141" s="258"/>
      <c r="T141" s="318"/>
      <c r="U141" s="314"/>
      <c r="V141" s="315"/>
      <c r="W141" s="316"/>
      <c r="X141" s="315"/>
      <c r="Y141" s="315"/>
      <c r="Z141" s="315"/>
      <c r="AA141" s="315"/>
      <c r="AB141" s="315"/>
      <c r="AC141" s="315"/>
      <c r="AD141" s="315"/>
      <c r="AE141" s="315"/>
      <c r="AF141" s="314"/>
      <c r="AG141" s="316"/>
      <c r="AH141" s="315"/>
      <c r="AI141" s="316"/>
    </row>
    <row r="142" spans="1:35" s="20" customFormat="1" ht="15.75" hidden="1" customHeight="1" outlineLevel="1">
      <c r="A142" s="31"/>
      <c r="B142" s="31"/>
      <c r="C142" s="94"/>
      <c r="D142" s="94"/>
      <c r="E142" s="94"/>
      <c r="F142" s="149"/>
      <c r="G142" s="310">
        <v>1</v>
      </c>
      <c r="H142" s="311">
        <v>2000</v>
      </c>
      <c r="I142" s="312">
        <v>2000</v>
      </c>
      <c r="J142" s="312">
        <v>2000</v>
      </c>
      <c r="K142" s="454"/>
      <c r="L142" s="314"/>
      <c r="M142" s="315"/>
      <c r="N142" s="315"/>
      <c r="O142" s="316"/>
      <c r="P142" s="317"/>
      <c r="Q142" s="258"/>
      <c r="R142" s="258"/>
      <c r="S142" s="258"/>
      <c r="T142" s="318"/>
      <c r="U142" s="314"/>
      <c r="V142" s="315"/>
      <c r="W142" s="316"/>
      <c r="X142" s="315"/>
      <c r="Y142" s="315"/>
      <c r="Z142" s="315"/>
      <c r="AA142" s="315"/>
      <c r="AB142" s="315"/>
      <c r="AC142" s="315"/>
      <c r="AD142" s="315"/>
      <c r="AE142" s="315"/>
      <c r="AF142" s="314"/>
      <c r="AG142" s="316"/>
      <c r="AH142" s="315"/>
      <c r="AI142" s="316"/>
    </row>
    <row r="143" spans="1:35" s="20" customFormat="1" ht="15.75" hidden="1" customHeight="1" outlineLevel="1">
      <c r="A143" s="31"/>
      <c r="B143" s="31"/>
      <c r="C143" s="94"/>
      <c r="D143" s="94"/>
      <c r="E143" s="94"/>
      <c r="F143" s="149"/>
      <c r="G143" s="310">
        <v>2</v>
      </c>
      <c r="H143" s="311">
        <v>2000</v>
      </c>
      <c r="I143" s="312">
        <v>2000</v>
      </c>
      <c r="J143" s="312">
        <v>2000</v>
      </c>
      <c r="K143" s="454"/>
      <c r="L143" s="314"/>
      <c r="M143" s="315"/>
      <c r="N143" s="315"/>
      <c r="O143" s="316"/>
      <c r="P143" s="317"/>
      <c r="Q143" s="258"/>
      <c r="R143" s="258"/>
      <c r="S143" s="258"/>
      <c r="T143" s="318"/>
      <c r="U143" s="314"/>
      <c r="V143" s="315"/>
      <c r="W143" s="316"/>
      <c r="X143" s="315"/>
      <c r="Y143" s="315"/>
      <c r="Z143" s="315"/>
      <c r="AA143" s="315"/>
      <c r="AB143" s="315"/>
      <c r="AC143" s="315"/>
      <c r="AD143" s="315"/>
      <c r="AE143" s="315"/>
      <c r="AF143" s="314"/>
      <c r="AG143" s="316"/>
      <c r="AH143" s="315"/>
      <c r="AI143" s="316"/>
    </row>
    <row r="144" spans="1:35" s="20" customFormat="1" ht="15.75" hidden="1" customHeight="1" outlineLevel="1">
      <c r="A144" s="31"/>
      <c r="B144" s="31"/>
      <c r="C144" s="94"/>
      <c r="D144" s="94"/>
      <c r="E144" s="94"/>
      <c r="F144" s="149"/>
      <c r="G144" s="310">
        <v>3</v>
      </c>
      <c r="H144" s="311">
        <v>2000</v>
      </c>
      <c r="I144" s="312">
        <v>2000</v>
      </c>
      <c r="J144" s="312">
        <v>2000</v>
      </c>
      <c r="K144" s="454"/>
      <c r="L144" s="314"/>
      <c r="M144" s="315"/>
      <c r="N144" s="315"/>
      <c r="O144" s="316"/>
      <c r="P144" s="317"/>
      <c r="Q144" s="258"/>
      <c r="R144" s="258"/>
      <c r="S144" s="258"/>
      <c r="T144" s="318"/>
      <c r="U144" s="314"/>
      <c r="V144" s="315"/>
      <c r="W144" s="316"/>
      <c r="X144" s="315"/>
      <c r="Y144" s="315"/>
      <c r="Z144" s="315"/>
      <c r="AA144" s="315"/>
      <c r="AB144" s="315"/>
      <c r="AC144" s="315"/>
      <c r="AD144" s="315"/>
      <c r="AE144" s="315"/>
      <c r="AF144" s="314"/>
      <c r="AG144" s="316"/>
      <c r="AH144" s="315"/>
      <c r="AI144" s="316"/>
    </row>
    <row r="145" spans="1:35" s="20" customFormat="1" ht="15.75" hidden="1" customHeight="1" outlineLevel="1">
      <c r="A145" s="31"/>
      <c r="B145" s="31"/>
      <c r="C145" s="94"/>
      <c r="D145" s="94"/>
      <c r="E145" s="94"/>
      <c r="F145" s="149"/>
      <c r="G145" s="310">
        <v>4</v>
      </c>
      <c r="H145" s="311">
        <v>2000</v>
      </c>
      <c r="I145" s="312">
        <v>2000</v>
      </c>
      <c r="J145" s="312">
        <v>2001</v>
      </c>
      <c r="K145" s="454"/>
      <c r="L145" s="314"/>
      <c r="M145" s="315"/>
      <c r="N145" s="315"/>
      <c r="O145" s="316"/>
      <c r="P145" s="317"/>
      <c r="Q145" s="258"/>
      <c r="R145" s="258"/>
      <c r="S145" s="258"/>
      <c r="T145" s="318"/>
      <c r="U145" s="314"/>
      <c r="V145" s="315"/>
      <c r="W145" s="316"/>
      <c r="X145" s="315"/>
      <c r="Y145" s="315"/>
      <c r="Z145" s="315"/>
      <c r="AA145" s="315"/>
      <c r="AB145" s="315"/>
      <c r="AC145" s="315"/>
      <c r="AD145" s="315"/>
      <c r="AE145" s="315"/>
      <c r="AF145" s="314"/>
      <c r="AG145" s="316"/>
      <c r="AH145" s="315"/>
      <c r="AI145" s="316"/>
    </row>
    <row r="146" spans="1:35" s="20" customFormat="1" ht="15.75" hidden="1" customHeight="1" outlineLevel="1">
      <c r="A146" s="31"/>
      <c r="B146" s="31"/>
      <c r="C146" s="94"/>
      <c r="D146" s="94"/>
      <c r="E146" s="94"/>
      <c r="F146" s="149"/>
      <c r="G146" s="310">
        <v>5</v>
      </c>
      <c r="H146" s="311">
        <v>2000</v>
      </c>
      <c r="I146" s="312">
        <v>2000</v>
      </c>
      <c r="J146" s="312">
        <v>2001</v>
      </c>
      <c r="K146" s="454"/>
      <c r="L146" s="314"/>
      <c r="M146" s="315"/>
      <c r="N146" s="315"/>
      <c r="O146" s="316"/>
      <c r="P146" s="317"/>
      <c r="Q146" s="258"/>
      <c r="R146" s="258"/>
      <c r="S146" s="258"/>
      <c r="T146" s="318"/>
      <c r="U146" s="314"/>
      <c r="V146" s="315"/>
      <c r="W146" s="316"/>
      <c r="X146" s="315"/>
      <c r="Y146" s="315"/>
      <c r="Z146" s="315"/>
      <c r="AA146" s="315"/>
      <c r="AB146" s="315"/>
      <c r="AC146" s="315"/>
      <c r="AD146" s="315"/>
      <c r="AE146" s="315"/>
      <c r="AF146" s="314"/>
      <c r="AG146" s="316"/>
      <c r="AH146" s="315"/>
      <c r="AI146" s="316"/>
    </row>
    <row r="147" spans="1:35" s="20" customFormat="1" ht="15.75" hidden="1" customHeight="1" outlineLevel="1">
      <c r="A147" s="31"/>
      <c r="B147" s="31"/>
      <c r="C147" s="94"/>
      <c r="D147" s="94"/>
      <c r="E147" s="94"/>
      <c r="F147" s="149"/>
      <c r="G147" s="310">
        <v>6</v>
      </c>
      <c r="H147" s="311">
        <v>2000</v>
      </c>
      <c r="I147" s="312">
        <v>2000</v>
      </c>
      <c r="J147" s="312">
        <v>2001</v>
      </c>
      <c r="K147" s="454"/>
      <c r="L147" s="314"/>
      <c r="M147" s="315"/>
      <c r="N147" s="315"/>
      <c r="O147" s="316"/>
      <c r="P147" s="317"/>
      <c r="Q147" s="258"/>
      <c r="R147" s="258"/>
      <c r="S147" s="258"/>
      <c r="T147" s="318"/>
      <c r="U147" s="314"/>
      <c r="V147" s="315"/>
      <c r="W147" s="316"/>
      <c r="X147" s="315"/>
      <c r="Y147" s="315"/>
      <c r="Z147" s="315"/>
      <c r="AA147" s="315"/>
      <c r="AB147" s="315"/>
      <c r="AC147" s="315"/>
      <c r="AD147" s="315"/>
      <c r="AE147" s="315"/>
      <c r="AF147" s="314"/>
      <c r="AG147" s="316"/>
      <c r="AH147" s="315"/>
      <c r="AI147" s="316"/>
    </row>
    <row r="148" spans="1:35" s="20" customFormat="1" ht="15.75" hidden="1" customHeight="1" outlineLevel="1">
      <c r="A148" s="31"/>
      <c r="B148" s="31"/>
      <c r="C148" s="94"/>
      <c r="D148" s="94"/>
      <c r="E148" s="94"/>
      <c r="F148" s="149"/>
      <c r="G148" s="310">
        <v>7</v>
      </c>
      <c r="H148" s="311">
        <v>2000</v>
      </c>
      <c r="I148" s="312">
        <v>2001</v>
      </c>
      <c r="J148" s="312">
        <v>2001</v>
      </c>
      <c r="K148" s="454"/>
      <c r="L148" s="314"/>
      <c r="M148" s="315"/>
      <c r="N148" s="315"/>
      <c r="O148" s="316"/>
      <c r="P148" s="317"/>
      <c r="Q148" s="258"/>
      <c r="R148" s="258"/>
      <c r="S148" s="258"/>
      <c r="T148" s="318"/>
      <c r="U148" s="314"/>
      <c r="V148" s="315"/>
      <c r="W148" s="316"/>
      <c r="X148" s="315"/>
      <c r="Y148" s="315"/>
      <c r="Z148" s="315"/>
      <c r="AA148" s="315"/>
      <c r="AB148" s="315"/>
      <c r="AC148" s="315"/>
      <c r="AD148" s="315"/>
      <c r="AE148" s="315"/>
      <c r="AF148" s="314"/>
      <c r="AG148" s="316"/>
      <c r="AH148" s="315"/>
      <c r="AI148" s="316"/>
    </row>
    <row r="149" spans="1:35" s="20" customFormat="1" ht="15.75" hidden="1" customHeight="1" outlineLevel="1">
      <c r="A149" s="31"/>
      <c r="B149" s="31"/>
      <c r="C149" s="94"/>
      <c r="D149" s="94"/>
      <c r="E149" s="94"/>
      <c r="F149" s="149"/>
      <c r="G149" s="310">
        <v>8</v>
      </c>
      <c r="H149" s="311">
        <v>2000</v>
      </c>
      <c r="I149" s="312">
        <v>2001</v>
      </c>
      <c r="J149" s="312">
        <v>2001</v>
      </c>
      <c r="K149" s="454"/>
      <c r="L149" s="314"/>
      <c r="M149" s="315"/>
      <c r="N149" s="315"/>
      <c r="O149" s="316"/>
      <c r="P149" s="317"/>
      <c r="Q149" s="258"/>
      <c r="R149" s="258"/>
      <c r="S149" s="258"/>
      <c r="T149" s="318"/>
      <c r="U149" s="314"/>
      <c r="V149" s="315"/>
      <c r="W149" s="316"/>
      <c r="X149" s="315"/>
      <c r="Y149" s="315"/>
      <c r="Z149" s="315"/>
      <c r="AA149" s="315"/>
      <c r="AB149" s="315"/>
      <c r="AC149" s="315"/>
      <c r="AD149" s="315"/>
      <c r="AE149" s="315"/>
      <c r="AF149" s="314"/>
      <c r="AG149" s="316"/>
      <c r="AH149" s="315"/>
      <c r="AI149" s="316"/>
    </row>
    <row r="150" spans="1:35" s="20" customFormat="1" ht="15.75" hidden="1" customHeight="1" outlineLevel="1">
      <c r="A150" s="31"/>
      <c r="B150" s="31"/>
      <c r="C150" s="94"/>
      <c r="D150" s="94"/>
      <c r="E150" s="94"/>
      <c r="F150" s="149"/>
      <c r="G150" s="310">
        <v>9</v>
      </c>
      <c r="H150" s="311">
        <v>2000</v>
      </c>
      <c r="I150" s="312">
        <v>2001</v>
      </c>
      <c r="J150" s="312">
        <v>2001</v>
      </c>
      <c r="K150" s="454"/>
      <c r="L150" s="314"/>
      <c r="M150" s="315"/>
      <c r="N150" s="315"/>
      <c r="O150" s="316"/>
      <c r="P150" s="317"/>
      <c r="Q150" s="258"/>
      <c r="R150" s="258"/>
      <c r="S150" s="258"/>
      <c r="T150" s="318"/>
      <c r="U150" s="314"/>
      <c r="V150" s="315"/>
      <c r="W150" s="316"/>
      <c r="X150" s="315"/>
      <c r="Y150" s="315"/>
      <c r="Z150" s="315"/>
      <c r="AA150" s="315"/>
      <c r="AB150" s="315"/>
      <c r="AC150" s="315"/>
      <c r="AD150" s="315"/>
      <c r="AE150" s="315"/>
      <c r="AF150" s="314"/>
      <c r="AG150" s="316"/>
      <c r="AH150" s="315"/>
      <c r="AI150" s="316"/>
    </row>
    <row r="151" spans="1:35" s="20" customFormat="1" ht="15.75" hidden="1" customHeight="1" outlineLevel="1">
      <c r="A151" s="31"/>
      <c r="B151" s="31"/>
      <c r="C151" s="94"/>
      <c r="D151" s="94"/>
      <c r="E151" s="94"/>
      <c r="F151" s="149"/>
      <c r="G151" s="310">
        <v>10</v>
      </c>
      <c r="H151" s="311">
        <v>2000</v>
      </c>
      <c r="I151" s="312">
        <v>2001</v>
      </c>
      <c r="J151" s="312">
        <v>2001</v>
      </c>
      <c r="K151" s="454"/>
      <c r="L151" s="314"/>
      <c r="M151" s="315"/>
      <c r="N151" s="315"/>
      <c r="O151" s="316"/>
      <c r="P151" s="317"/>
      <c r="Q151" s="258"/>
      <c r="R151" s="258"/>
      <c r="S151" s="258"/>
      <c r="T151" s="318"/>
      <c r="U151" s="314"/>
      <c r="V151" s="315"/>
      <c r="W151" s="316"/>
      <c r="X151" s="315"/>
      <c r="Y151" s="315"/>
      <c r="Z151" s="315"/>
      <c r="AA151" s="315"/>
      <c r="AB151" s="315"/>
      <c r="AC151" s="315"/>
      <c r="AD151" s="315"/>
      <c r="AE151" s="315"/>
      <c r="AF151" s="314"/>
      <c r="AG151" s="316"/>
      <c r="AH151" s="315"/>
      <c r="AI151" s="316"/>
    </row>
    <row r="152" spans="1:35" s="20" customFormat="1" ht="15.75" hidden="1" customHeight="1" outlineLevel="1">
      <c r="A152" s="31"/>
      <c r="B152" s="31"/>
      <c r="C152" s="94"/>
      <c r="D152" s="94"/>
      <c r="E152" s="94"/>
      <c r="F152" s="149"/>
      <c r="G152" s="310">
        <v>11</v>
      </c>
      <c r="H152" s="311">
        <v>2000</v>
      </c>
      <c r="I152" s="312">
        <v>2001</v>
      </c>
      <c r="J152" s="312">
        <v>2001</v>
      </c>
      <c r="K152" s="454"/>
      <c r="L152" s="314"/>
      <c r="M152" s="315"/>
      <c r="N152" s="315"/>
      <c r="O152" s="316"/>
      <c r="P152" s="317"/>
      <c r="Q152" s="258"/>
      <c r="R152" s="258"/>
      <c r="S152" s="258"/>
      <c r="T152" s="318"/>
      <c r="U152" s="314"/>
      <c r="V152" s="315"/>
      <c r="W152" s="316"/>
      <c r="X152" s="315"/>
      <c r="Y152" s="315"/>
      <c r="Z152" s="315"/>
      <c r="AA152" s="315"/>
      <c r="AB152" s="315"/>
      <c r="AC152" s="315"/>
      <c r="AD152" s="315"/>
      <c r="AE152" s="315"/>
      <c r="AF152" s="314"/>
      <c r="AG152" s="316"/>
      <c r="AH152" s="315"/>
      <c r="AI152" s="316"/>
    </row>
    <row r="153" spans="1:35" s="20" customFormat="1" ht="15.75" hidden="1" customHeight="1" outlineLevel="1">
      <c r="A153" s="31"/>
      <c r="B153" s="31"/>
      <c r="C153" s="94"/>
      <c r="D153" s="94"/>
      <c r="E153" s="94"/>
      <c r="F153" s="149"/>
      <c r="G153" s="310">
        <v>12</v>
      </c>
      <c r="H153" s="311">
        <v>2000</v>
      </c>
      <c r="I153" s="312">
        <v>2001</v>
      </c>
      <c r="J153" s="312">
        <v>2001</v>
      </c>
      <c r="K153" s="454"/>
      <c r="L153" s="314"/>
      <c r="M153" s="315"/>
      <c r="N153" s="315"/>
      <c r="O153" s="316"/>
      <c r="P153" s="317"/>
      <c r="Q153" s="258"/>
      <c r="R153" s="258"/>
      <c r="S153" s="258"/>
      <c r="T153" s="318"/>
      <c r="U153" s="314"/>
      <c r="V153" s="315"/>
      <c r="W153" s="316"/>
      <c r="X153" s="315"/>
      <c r="Y153" s="315"/>
      <c r="Z153" s="315"/>
      <c r="AA153" s="315"/>
      <c r="AB153" s="315"/>
      <c r="AC153" s="315"/>
      <c r="AD153" s="315"/>
      <c r="AE153" s="315"/>
      <c r="AF153" s="314"/>
      <c r="AG153" s="316"/>
      <c r="AH153" s="315"/>
      <c r="AI153" s="316"/>
    </row>
    <row r="154" spans="1:35" s="20" customFormat="1" ht="15.75" hidden="1" customHeight="1" outlineLevel="1">
      <c r="A154" s="31"/>
      <c r="B154" s="31"/>
      <c r="C154" s="94"/>
      <c r="D154" s="94"/>
      <c r="E154" s="94"/>
      <c r="F154" s="149"/>
      <c r="G154" s="310">
        <v>1</v>
      </c>
      <c r="H154" s="311">
        <v>2001</v>
      </c>
      <c r="I154" s="312">
        <v>2001</v>
      </c>
      <c r="J154" s="312">
        <v>2001</v>
      </c>
      <c r="K154" s="454"/>
      <c r="L154" s="314"/>
      <c r="M154" s="315"/>
      <c r="N154" s="315"/>
      <c r="O154" s="316"/>
      <c r="P154" s="317"/>
      <c r="Q154" s="258"/>
      <c r="R154" s="258"/>
      <c r="S154" s="258"/>
      <c r="T154" s="318"/>
      <c r="U154" s="314"/>
      <c r="V154" s="315"/>
      <c r="W154" s="316"/>
      <c r="X154" s="315"/>
      <c r="Y154" s="315"/>
      <c r="Z154" s="315"/>
      <c r="AA154" s="315"/>
      <c r="AB154" s="315"/>
      <c r="AC154" s="315"/>
      <c r="AD154" s="315"/>
      <c r="AE154" s="315"/>
      <c r="AF154" s="314"/>
      <c r="AG154" s="316"/>
      <c r="AH154" s="315"/>
      <c r="AI154" s="316"/>
    </row>
    <row r="155" spans="1:35" s="20" customFormat="1" ht="15.75" hidden="1" customHeight="1" outlineLevel="1">
      <c r="A155" s="31"/>
      <c r="B155" s="31"/>
      <c r="C155" s="94"/>
      <c r="D155" s="94"/>
      <c r="E155" s="94"/>
      <c r="F155" s="149"/>
      <c r="G155" s="310">
        <v>2</v>
      </c>
      <c r="H155" s="311">
        <v>2001</v>
      </c>
      <c r="I155" s="312">
        <v>2001</v>
      </c>
      <c r="J155" s="312">
        <v>2001</v>
      </c>
      <c r="K155" s="454"/>
      <c r="L155" s="314"/>
      <c r="M155" s="315"/>
      <c r="N155" s="315"/>
      <c r="O155" s="316"/>
      <c r="P155" s="317"/>
      <c r="Q155" s="258"/>
      <c r="R155" s="258"/>
      <c r="S155" s="258"/>
      <c r="T155" s="318"/>
      <c r="U155" s="314"/>
      <c r="V155" s="315"/>
      <c r="W155" s="316"/>
      <c r="X155" s="315"/>
      <c r="Y155" s="315"/>
      <c r="Z155" s="315"/>
      <c r="AA155" s="315"/>
      <c r="AB155" s="315"/>
      <c r="AC155" s="315"/>
      <c r="AD155" s="315"/>
      <c r="AE155" s="315"/>
      <c r="AF155" s="314"/>
      <c r="AG155" s="316"/>
      <c r="AH155" s="315"/>
      <c r="AI155" s="316"/>
    </row>
    <row r="156" spans="1:35" s="20" customFormat="1" ht="15.75" hidden="1" customHeight="1" outlineLevel="1">
      <c r="A156" s="31"/>
      <c r="B156" s="31"/>
      <c r="C156" s="94"/>
      <c r="D156" s="94"/>
      <c r="E156" s="94"/>
      <c r="F156" s="149"/>
      <c r="G156" s="310">
        <v>3</v>
      </c>
      <c r="H156" s="311">
        <v>2001</v>
      </c>
      <c r="I156" s="312">
        <v>2001</v>
      </c>
      <c r="J156" s="312">
        <v>2001</v>
      </c>
      <c r="K156" s="454"/>
      <c r="L156" s="314"/>
      <c r="M156" s="315"/>
      <c r="N156" s="315"/>
      <c r="O156" s="316"/>
      <c r="P156" s="317"/>
      <c r="Q156" s="258"/>
      <c r="R156" s="258"/>
      <c r="S156" s="258"/>
      <c r="T156" s="318"/>
      <c r="U156" s="314"/>
      <c r="V156" s="315"/>
      <c r="W156" s="316"/>
      <c r="X156" s="315"/>
      <c r="Y156" s="315"/>
      <c r="Z156" s="315"/>
      <c r="AA156" s="315"/>
      <c r="AB156" s="315"/>
      <c r="AC156" s="315"/>
      <c r="AD156" s="315"/>
      <c r="AE156" s="315"/>
      <c r="AF156" s="314"/>
      <c r="AG156" s="316"/>
      <c r="AH156" s="315"/>
      <c r="AI156" s="316"/>
    </row>
    <row r="157" spans="1:35" s="20" customFormat="1" ht="15.75" hidden="1" customHeight="1" outlineLevel="1">
      <c r="A157" s="31"/>
      <c r="B157" s="31"/>
      <c r="C157" s="94"/>
      <c r="D157" s="94"/>
      <c r="E157" s="94"/>
      <c r="F157" s="149"/>
      <c r="G157" s="310">
        <v>4</v>
      </c>
      <c r="H157" s="311">
        <v>2001</v>
      </c>
      <c r="I157" s="312">
        <v>2001</v>
      </c>
      <c r="J157" s="312">
        <v>2002</v>
      </c>
      <c r="K157" s="454"/>
      <c r="L157" s="314"/>
      <c r="M157" s="315"/>
      <c r="N157" s="315"/>
      <c r="O157" s="316"/>
      <c r="P157" s="317"/>
      <c r="Q157" s="258"/>
      <c r="R157" s="258"/>
      <c r="S157" s="258"/>
      <c r="T157" s="318"/>
      <c r="U157" s="314"/>
      <c r="V157" s="315"/>
      <c r="W157" s="316"/>
      <c r="X157" s="315"/>
      <c r="Y157" s="315"/>
      <c r="Z157" s="315"/>
      <c r="AA157" s="315"/>
      <c r="AB157" s="315"/>
      <c r="AC157" s="315"/>
      <c r="AD157" s="315"/>
      <c r="AE157" s="315"/>
      <c r="AF157" s="314"/>
      <c r="AG157" s="316"/>
      <c r="AH157" s="315"/>
      <c r="AI157" s="316"/>
    </row>
    <row r="158" spans="1:35" s="20" customFormat="1" ht="15.75" hidden="1" customHeight="1" outlineLevel="1">
      <c r="A158" s="31"/>
      <c r="B158" s="31"/>
      <c r="C158" s="94"/>
      <c r="D158" s="94"/>
      <c r="E158" s="94"/>
      <c r="F158" s="149"/>
      <c r="G158" s="310">
        <v>5</v>
      </c>
      <c r="H158" s="311">
        <v>2001</v>
      </c>
      <c r="I158" s="312">
        <v>2001</v>
      </c>
      <c r="J158" s="312">
        <v>2002</v>
      </c>
      <c r="K158" s="454"/>
      <c r="L158" s="314"/>
      <c r="M158" s="315"/>
      <c r="N158" s="315"/>
      <c r="O158" s="316"/>
      <c r="P158" s="317"/>
      <c r="Q158" s="258"/>
      <c r="R158" s="258"/>
      <c r="S158" s="258"/>
      <c r="T158" s="318"/>
      <c r="U158" s="314"/>
      <c r="V158" s="315"/>
      <c r="W158" s="316"/>
      <c r="X158" s="315"/>
      <c r="Y158" s="315"/>
      <c r="Z158" s="315"/>
      <c r="AA158" s="315"/>
      <c r="AB158" s="315"/>
      <c r="AC158" s="315"/>
      <c r="AD158" s="315"/>
      <c r="AE158" s="315"/>
      <c r="AF158" s="314"/>
      <c r="AG158" s="316"/>
      <c r="AH158" s="315"/>
      <c r="AI158" s="316"/>
    </row>
    <row r="159" spans="1:35" s="20" customFormat="1" ht="15.75" hidden="1" customHeight="1" outlineLevel="1">
      <c r="A159" s="31"/>
      <c r="B159" s="31"/>
      <c r="C159" s="94"/>
      <c r="D159" s="94"/>
      <c r="E159" s="94"/>
      <c r="F159" s="149"/>
      <c r="G159" s="310">
        <v>6</v>
      </c>
      <c r="H159" s="311">
        <v>2001</v>
      </c>
      <c r="I159" s="312">
        <v>2001</v>
      </c>
      <c r="J159" s="312">
        <v>2002</v>
      </c>
      <c r="K159" s="454"/>
      <c r="L159" s="314"/>
      <c r="M159" s="315"/>
      <c r="N159" s="315"/>
      <c r="O159" s="316"/>
      <c r="P159" s="317"/>
      <c r="Q159" s="258"/>
      <c r="R159" s="258"/>
      <c r="S159" s="258"/>
      <c r="T159" s="318"/>
      <c r="U159" s="314"/>
      <c r="V159" s="315"/>
      <c r="W159" s="316"/>
      <c r="X159" s="315"/>
      <c r="Y159" s="315"/>
      <c r="Z159" s="315"/>
      <c r="AA159" s="315"/>
      <c r="AB159" s="315"/>
      <c r="AC159" s="315"/>
      <c r="AD159" s="315"/>
      <c r="AE159" s="315"/>
      <c r="AF159" s="314"/>
      <c r="AG159" s="316"/>
      <c r="AH159" s="315"/>
      <c r="AI159" s="316"/>
    </row>
    <row r="160" spans="1:35" s="20" customFormat="1" ht="15.75" hidden="1" customHeight="1" outlineLevel="1">
      <c r="A160" s="31"/>
      <c r="B160" s="31"/>
      <c r="C160" s="94"/>
      <c r="D160" s="94"/>
      <c r="E160" s="94"/>
      <c r="F160" s="149"/>
      <c r="G160" s="310">
        <v>7</v>
      </c>
      <c r="H160" s="311">
        <v>2001</v>
      </c>
      <c r="I160" s="312">
        <v>2002</v>
      </c>
      <c r="J160" s="312">
        <v>2002</v>
      </c>
      <c r="K160" s="454"/>
      <c r="L160" s="314"/>
      <c r="M160" s="315"/>
      <c r="N160" s="315"/>
      <c r="O160" s="316"/>
      <c r="P160" s="317"/>
      <c r="Q160" s="258"/>
      <c r="R160" s="258"/>
      <c r="S160" s="258"/>
      <c r="T160" s="318"/>
      <c r="U160" s="314"/>
      <c r="V160" s="315"/>
      <c r="W160" s="316"/>
      <c r="X160" s="315"/>
      <c r="Y160" s="315"/>
      <c r="Z160" s="315"/>
      <c r="AA160" s="315"/>
      <c r="AB160" s="315"/>
      <c r="AC160" s="315"/>
      <c r="AD160" s="315"/>
      <c r="AE160" s="315"/>
      <c r="AF160" s="314"/>
      <c r="AG160" s="316"/>
      <c r="AH160" s="315"/>
      <c r="AI160" s="316"/>
    </row>
    <row r="161" spans="1:35" s="20" customFormat="1" ht="15.75" hidden="1" customHeight="1" outlineLevel="1">
      <c r="A161" s="31"/>
      <c r="B161" s="31"/>
      <c r="C161" s="94"/>
      <c r="D161" s="94"/>
      <c r="E161" s="94"/>
      <c r="F161" s="149"/>
      <c r="G161" s="310">
        <v>8</v>
      </c>
      <c r="H161" s="311">
        <v>2001</v>
      </c>
      <c r="I161" s="312">
        <v>2002</v>
      </c>
      <c r="J161" s="312">
        <v>2002</v>
      </c>
      <c r="K161" s="454"/>
      <c r="L161" s="314"/>
      <c r="M161" s="315"/>
      <c r="N161" s="315"/>
      <c r="O161" s="316"/>
      <c r="P161" s="317"/>
      <c r="Q161" s="258"/>
      <c r="R161" s="258"/>
      <c r="S161" s="258"/>
      <c r="T161" s="318"/>
      <c r="U161" s="314"/>
      <c r="V161" s="315"/>
      <c r="W161" s="316"/>
      <c r="X161" s="315"/>
      <c r="Y161" s="315"/>
      <c r="Z161" s="315"/>
      <c r="AA161" s="315"/>
      <c r="AB161" s="315"/>
      <c r="AC161" s="315"/>
      <c r="AD161" s="315"/>
      <c r="AE161" s="315"/>
      <c r="AF161" s="314"/>
      <c r="AG161" s="316"/>
      <c r="AH161" s="315"/>
      <c r="AI161" s="316"/>
    </row>
    <row r="162" spans="1:35" s="20" customFormat="1" ht="15.75" hidden="1" customHeight="1" outlineLevel="1">
      <c r="A162" s="31"/>
      <c r="B162" s="31"/>
      <c r="C162" s="94"/>
      <c r="D162" s="94"/>
      <c r="E162" s="94"/>
      <c r="F162" s="149"/>
      <c r="G162" s="310">
        <v>9</v>
      </c>
      <c r="H162" s="311">
        <v>2001</v>
      </c>
      <c r="I162" s="312">
        <v>2002</v>
      </c>
      <c r="J162" s="312">
        <v>2002</v>
      </c>
      <c r="K162" s="454"/>
      <c r="L162" s="314"/>
      <c r="M162" s="315"/>
      <c r="N162" s="315"/>
      <c r="O162" s="316"/>
      <c r="P162" s="317"/>
      <c r="Q162" s="258"/>
      <c r="R162" s="258"/>
      <c r="S162" s="258"/>
      <c r="T162" s="318"/>
      <c r="U162" s="314"/>
      <c r="V162" s="315"/>
      <c r="W162" s="316"/>
      <c r="X162" s="315"/>
      <c r="Y162" s="315"/>
      <c r="Z162" s="315"/>
      <c r="AA162" s="315"/>
      <c r="AB162" s="315"/>
      <c r="AC162" s="315"/>
      <c r="AD162" s="315"/>
      <c r="AE162" s="315"/>
      <c r="AF162" s="314"/>
      <c r="AG162" s="316"/>
      <c r="AH162" s="315"/>
      <c r="AI162" s="316"/>
    </row>
    <row r="163" spans="1:35" s="20" customFormat="1" ht="15.75" hidden="1" customHeight="1" outlineLevel="1">
      <c r="A163" s="31"/>
      <c r="B163" s="31"/>
      <c r="C163" s="94"/>
      <c r="D163" s="94"/>
      <c r="E163" s="94"/>
      <c r="F163" s="149"/>
      <c r="G163" s="310">
        <v>10</v>
      </c>
      <c r="H163" s="311">
        <v>2001</v>
      </c>
      <c r="I163" s="312">
        <v>2002</v>
      </c>
      <c r="J163" s="312">
        <v>2002</v>
      </c>
      <c r="K163" s="454"/>
      <c r="L163" s="314"/>
      <c r="M163" s="315"/>
      <c r="N163" s="315"/>
      <c r="O163" s="316"/>
      <c r="P163" s="317"/>
      <c r="Q163" s="258"/>
      <c r="R163" s="258"/>
      <c r="S163" s="258"/>
      <c r="T163" s="318"/>
      <c r="U163" s="314"/>
      <c r="V163" s="315"/>
      <c r="W163" s="316"/>
      <c r="X163" s="315"/>
      <c r="Y163" s="315"/>
      <c r="Z163" s="315"/>
      <c r="AA163" s="315"/>
      <c r="AB163" s="315"/>
      <c r="AC163" s="315"/>
      <c r="AD163" s="315"/>
      <c r="AE163" s="315"/>
      <c r="AF163" s="314"/>
      <c r="AG163" s="316"/>
      <c r="AH163" s="315"/>
      <c r="AI163" s="316"/>
    </row>
    <row r="164" spans="1:35" s="20" customFormat="1" ht="15.75" hidden="1" customHeight="1" outlineLevel="1">
      <c r="A164" s="31"/>
      <c r="B164" s="31"/>
      <c r="C164" s="94"/>
      <c r="D164" s="94"/>
      <c r="E164" s="94"/>
      <c r="F164" s="149"/>
      <c r="G164" s="310">
        <v>11</v>
      </c>
      <c r="H164" s="311">
        <v>2001</v>
      </c>
      <c r="I164" s="312">
        <v>2002</v>
      </c>
      <c r="J164" s="312">
        <v>2002</v>
      </c>
      <c r="K164" s="454"/>
      <c r="L164" s="314"/>
      <c r="M164" s="315"/>
      <c r="N164" s="315"/>
      <c r="O164" s="316"/>
      <c r="P164" s="317"/>
      <c r="Q164" s="258"/>
      <c r="R164" s="258"/>
      <c r="S164" s="258"/>
      <c r="T164" s="318"/>
      <c r="U164" s="317"/>
      <c r="V164" s="315"/>
      <c r="W164" s="316"/>
      <c r="X164" s="315"/>
      <c r="Y164" s="315"/>
      <c r="Z164" s="315"/>
      <c r="AA164" s="315"/>
      <c r="AB164" s="315"/>
      <c r="AC164" s="258"/>
      <c r="AD164" s="258"/>
      <c r="AE164" s="315"/>
      <c r="AF164" s="314"/>
      <c r="AG164" s="316"/>
      <c r="AH164" s="315"/>
      <c r="AI164" s="316"/>
    </row>
    <row r="165" spans="1:35" s="20" customFormat="1" ht="15.75" hidden="1" customHeight="1" outlineLevel="1">
      <c r="A165" s="31"/>
      <c r="B165" s="31"/>
      <c r="C165" s="94"/>
      <c r="D165" s="94"/>
      <c r="E165" s="94"/>
      <c r="F165" s="149"/>
      <c r="G165" s="310">
        <v>12</v>
      </c>
      <c r="H165" s="311">
        <v>2001</v>
      </c>
      <c r="I165" s="312">
        <v>2002</v>
      </c>
      <c r="J165" s="312">
        <v>2002</v>
      </c>
      <c r="K165" s="454"/>
      <c r="L165" s="314"/>
      <c r="M165" s="315"/>
      <c r="N165" s="315"/>
      <c r="O165" s="316"/>
      <c r="P165" s="317"/>
      <c r="Q165" s="258"/>
      <c r="R165" s="258"/>
      <c r="S165" s="258"/>
      <c r="T165" s="318"/>
      <c r="U165" s="317"/>
      <c r="V165" s="315"/>
      <c r="W165" s="316"/>
      <c r="X165" s="315"/>
      <c r="Y165" s="315"/>
      <c r="Z165" s="315"/>
      <c r="AA165" s="315"/>
      <c r="AB165" s="315"/>
      <c r="AC165" s="258"/>
      <c r="AD165" s="258"/>
      <c r="AE165" s="315"/>
      <c r="AF165" s="314"/>
      <c r="AG165" s="316"/>
      <c r="AH165" s="315"/>
      <c r="AI165" s="316"/>
    </row>
    <row r="166" spans="1:35" s="20" customFormat="1" ht="15.75" hidden="1" customHeight="1" outlineLevel="1">
      <c r="A166" s="31"/>
      <c r="B166" s="31"/>
      <c r="C166" s="94"/>
      <c r="D166" s="94"/>
      <c r="E166" s="94"/>
      <c r="F166" s="149"/>
      <c r="G166" s="310">
        <v>1</v>
      </c>
      <c r="H166" s="311">
        <v>2002</v>
      </c>
      <c r="I166" s="312">
        <v>2002</v>
      </c>
      <c r="J166" s="312">
        <v>2002</v>
      </c>
      <c r="K166" s="454"/>
      <c r="L166" s="314"/>
      <c r="M166" s="315"/>
      <c r="N166" s="315"/>
      <c r="O166" s="316"/>
      <c r="P166" s="317"/>
      <c r="Q166" s="258"/>
      <c r="R166" s="258"/>
      <c r="S166" s="258"/>
      <c r="T166" s="318"/>
      <c r="U166" s="317"/>
      <c r="V166" s="315"/>
      <c r="W166" s="316"/>
      <c r="X166" s="315"/>
      <c r="Y166" s="315"/>
      <c r="Z166" s="315"/>
      <c r="AA166" s="315"/>
      <c r="AB166" s="315"/>
      <c r="AC166" s="258"/>
      <c r="AD166" s="258"/>
      <c r="AE166" s="315"/>
      <c r="AF166" s="314"/>
      <c r="AG166" s="316"/>
      <c r="AH166" s="315"/>
      <c r="AI166" s="316"/>
    </row>
    <row r="167" spans="1:35" s="20" customFormat="1" ht="15.75" hidden="1" customHeight="1" outlineLevel="1">
      <c r="A167" s="31"/>
      <c r="B167" s="31"/>
      <c r="C167" s="94"/>
      <c r="D167" s="94"/>
      <c r="E167" s="94"/>
      <c r="F167" s="149"/>
      <c r="G167" s="310">
        <v>2</v>
      </c>
      <c r="H167" s="311">
        <v>2002</v>
      </c>
      <c r="I167" s="312">
        <v>2002</v>
      </c>
      <c r="J167" s="312">
        <v>2002</v>
      </c>
      <c r="K167" s="454"/>
      <c r="L167" s="314"/>
      <c r="M167" s="315"/>
      <c r="N167" s="315"/>
      <c r="O167" s="316"/>
      <c r="P167" s="317"/>
      <c r="Q167" s="258"/>
      <c r="R167" s="258"/>
      <c r="S167" s="258"/>
      <c r="T167" s="318"/>
      <c r="U167" s="317"/>
      <c r="V167" s="315"/>
      <c r="W167" s="316"/>
      <c r="X167" s="315"/>
      <c r="Y167" s="315"/>
      <c r="Z167" s="315"/>
      <c r="AA167" s="315"/>
      <c r="AB167" s="315"/>
      <c r="AC167" s="258"/>
      <c r="AD167" s="258"/>
      <c r="AE167" s="315"/>
      <c r="AF167" s="314"/>
      <c r="AG167" s="316"/>
      <c r="AH167" s="315"/>
      <c r="AI167" s="316"/>
    </row>
    <row r="168" spans="1:35" s="20" customFormat="1" ht="15.75" hidden="1" customHeight="1" outlineLevel="1">
      <c r="A168" s="31"/>
      <c r="B168" s="31"/>
      <c r="C168" s="94"/>
      <c r="D168" s="94"/>
      <c r="E168" s="94"/>
      <c r="F168" s="149"/>
      <c r="G168" s="310">
        <v>3</v>
      </c>
      <c r="H168" s="311">
        <v>2002</v>
      </c>
      <c r="I168" s="312">
        <v>2002</v>
      </c>
      <c r="J168" s="312">
        <v>2002</v>
      </c>
      <c r="K168" s="454"/>
      <c r="L168" s="314"/>
      <c r="M168" s="315"/>
      <c r="N168" s="315"/>
      <c r="O168" s="316"/>
      <c r="P168" s="317"/>
      <c r="Q168" s="258"/>
      <c r="R168" s="258"/>
      <c r="S168" s="258"/>
      <c r="T168" s="318"/>
      <c r="U168" s="317"/>
      <c r="V168" s="315"/>
      <c r="W168" s="316"/>
      <c r="X168" s="315"/>
      <c r="Y168" s="315"/>
      <c r="Z168" s="315"/>
      <c r="AA168" s="315"/>
      <c r="AB168" s="315"/>
      <c r="AC168" s="258"/>
      <c r="AD168" s="258"/>
      <c r="AE168" s="315"/>
      <c r="AF168" s="314"/>
      <c r="AG168" s="316"/>
      <c r="AH168" s="315"/>
      <c r="AI168" s="316"/>
    </row>
    <row r="169" spans="1:35" s="20" customFormat="1" ht="15.75" hidden="1" customHeight="1" outlineLevel="1">
      <c r="A169" s="31"/>
      <c r="B169" s="31"/>
      <c r="C169" s="94"/>
      <c r="D169" s="94"/>
      <c r="E169" s="94"/>
      <c r="F169" s="149"/>
      <c r="G169" s="310">
        <v>4</v>
      </c>
      <c r="H169" s="311">
        <v>2002</v>
      </c>
      <c r="I169" s="312">
        <v>2002</v>
      </c>
      <c r="J169" s="312">
        <v>2003</v>
      </c>
      <c r="K169" s="454"/>
      <c r="L169" s="314"/>
      <c r="M169" s="315"/>
      <c r="N169" s="315"/>
      <c r="O169" s="316"/>
      <c r="P169" s="317"/>
      <c r="Q169" s="258"/>
      <c r="R169" s="258"/>
      <c r="S169" s="258"/>
      <c r="T169" s="318"/>
      <c r="U169" s="317"/>
      <c r="V169" s="315"/>
      <c r="W169" s="316"/>
      <c r="X169" s="315"/>
      <c r="Y169" s="315"/>
      <c r="Z169" s="315"/>
      <c r="AA169" s="315"/>
      <c r="AB169" s="319"/>
      <c r="AC169" s="258"/>
      <c r="AD169" s="258"/>
      <c r="AE169" s="315"/>
      <c r="AF169" s="314"/>
      <c r="AG169" s="316"/>
      <c r="AH169" s="315"/>
      <c r="AI169" s="316"/>
    </row>
    <row r="170" spans="1:35" s="20" customFormat="1" ht="15.75" hidden="1" customHeight="1" outlineLevel="1">
      <c r="A170" s="31"/>
      <c r="B170" s="31"/>
      <c r="C170" s="94"/>
      <c r="D170" s="94"/>
      <c r="E170" s="94"/>
      <c r="F170" s="149"/>
      <c r="G170" s="310">
        <v>5</v>
      </c>
      <c r="H170" s="311">
        <v>2002</v>
      </c>
      <c r="I170" s="312">
        <v>2002</v>
      </c>
      <c r="J170" s="312">
        <v>2003</v>
      </c>
      <c r="K170" s="454"/>
      <c r="L170" s="314"/>
      <c r="M170" s="315"/>
      <c r="N170" s="315"/>
      <c r="O170" s="316"/>
      <c r="P170" s="317"/>
      <c r="Q170" s="258"/>
      <c r="R170" s="258"/>
      <c r="S170" s="258"/>
      <c r="T170" s="318"/>
      <c r="U170" s="317"/>
      <c r="V170" s="315"/>
      <c r="W170" s="316"/>
      <c r="X170" s="315"/>
      <c r="Y170" s="315"/>
      <c r="Z170" s="315"/>
      <c r="AA170" s="315"/>
      <c r="AB170" s="319"/>
      <c r="AC170" s="258"/>
      <c r="AD170" s="258"/>
      <c r="AE170" s="315"/>
      <c r="AF170" s="314"/>
      <c r="AG170" s="316"/>
      <c r="AH170" s="315"/>
      <c r="AI170" s="316"/>
    </row>
    <row r="171" spans="1:35" s="20" customFormat="1" ht="15.75" hidden="1" customHeight="1" outlineLevel="1">
      <c r="A171" s="31"/>
      <c r="B171" s="31"/>
      <c r="C171" s="94"/>
      <c r="D171" s="94"/>
      <c r="E171" s="94"/>
      <c r="F171" s="149"/>
      <c r="G171" s="310">
        <v>6</v>
      </c>
      <c r="H171" s="311">
        <v>2002</v>
      </c>
      <c r="I171" s="312">
        <v>2002</v>
      </c>
      <c r="J171" s="312">
        <v>2003</v>
      </c>
      <c r="K171" s="454"/>
      <c r="L171" s="314"/>
      <c r="M171" s="315"/>
      <c r="N171" s="315"/>
      <c r="O171" s="316"/>
      <c r="P171" s="317"/>
      <c r="Q171" s="258"/>
      <c r="R171" s="258"/>
      <c r="S171" s="258"/>
      <c r="T171" s="318"/>
      <c r="U171" s="317"/>
      <c r="V171" s="315"/>
      <c r="W171" s="316"/>
      <c r="X171" s="315"/>
      <c r="Y171" s="315"/>
      <c r="Z171" s="315"/>
      <c r="AA171" s="315"/>
      <c r="AB171" s="319"/>
      <c r="AC171" s="258"/>
      <c r="AD171" s="258"/>
      <c r="AE171" s="315"/>
      <c r="AF171" s="314"/>
      <c r="AG171" s="316"/>
      <c r="AH171" s="315"/>
      <c r="AI171" s="316"/>
    </row>
    <row r="172" spans="1:35" s="20" customFormat="1" ht="15.75" hidden="1" customHeight="1" outlineLevel="1">
      <c r="A172" s="31"/>
      <c r="B172" s="31"/>
      <c r="C172" s="94"/>
      <c r="D172" s="94"/>
      <c r="E172" s="94"/>
      <c r="F172" s="149"/>
      <c r="G172" s="310">
        <v>7</v>
      </c>
      <c r="H172" s="311">
        <v>2002</v>
      </c>
      <c r="I172" s="312">
        <v>2003</v>
      </c>
      <c r="J172" s="312">
        <v>2003</v>
      </c>
      <c r="K172" s="454"/>
      <c r="L172" s="314"/>
      <c r="M172" s="315"/>
      <c r="N172" s="315"/>
      <c r="O172" s="316"/>
      <c r="P172" s="317"/>
      <c r="Q172" s="258"/>
      <c r="R172" s="258"/>
      <c r="S172" s="258"/>
      <c r="T172" s="318"/>
      <c r="U172" s="317"/>
      <c r="V172" s="315"/>
      <c r="W172" s="316"/>
      <c r="X172" s="315"/>
      <c r="Y172" s="315"/>
      <c r="Z172" s="315"/>
      <c r="AA172" s="315"/>
      <c r="AB172" s="319"/>
      <c r="AC172" s="258"/>
      <c r="AD172" s="258"/>
      <c r="AE172" s="315"/>
      <c r="AF172" s="314"/>
      <c r="AG172" s="316"/>
      <c r="AH172" s="315"/>
      <c r="AI172" s="316"/>
    </row>
    <row r="173" spans="1:35" s="20" customFormat="1" ht="15.75" hidden="1" customHeight="1" outlineLevel="1">
      <c r="A173" s="31"/>
      <c r="B173" s="31"/>
      <c r="C173" s="94"/>
      <c r="D173" s="94"/>
      <c r="E173" s="94"/>
      <c r="F173" s="149"/>
      <c r="G173" s="310">
        <v>8</v>
      </c>
      <c r="H173" s="311">
        <v>2002</v>
      </c>
      <c r="I173" s="312">
        <v>2003</v>
      </c>
      <c r="J173" s="312">
        <v>2003</v>
      </c>
      <c r="K173" s="454"/>
      <c r="L173" s="314"/>
      <c r="M173" s="315"/>
      <c r="N173" s="315"/>
      <c r="O173" s="316"/>
      <c r="P173" s="317"/>
      <c r="Q173" s="258"/>
      <c r="R173" s="258"/>
      <c r="S173" s="258"/>
      <c r="T173" s="318"/>
      <c r="U173" s="317"/>
      <c r="V173" s="315"/>
      <c r="W173" s="316"/>
      <c r="X173" s="315"/>
      <c r="Y173" s="315"/>
      <c r="Z173" s="315"/>
      <c r="AA173" s="315"/>
      <c r="AB173" s="319"/>
      <c r="AC173" s="258"/>
      <c r="AD173" s="258"/>
      <c r="AE173" s="315"/>
      <c r="AF173" s="314"/>
      <c r="AG173" s="316"/>
      <c r="AH173" s="315"/>
      <c r="AI173" s="316"/>
    </row>
    <row r="174" spans="1:35" s="20" customFormat="1" ht="15.75" hidden="1" customHeight="1" outlineLevel="1">
      <c r="A174" s="31"/>
      <c r="B174" s="31"/>
      <c r="C174" s="94"/>
      <c r="D174" s="94"/>
      <c r="E174" s="94"/>
      <c r="F174" s="149"/>
      <c r="G174" s="310">
        <v>9</v>
      </c>
      <c r="H174" s="311">
        <v>2002</v>
      </c>
      <c r="I174" s="312">
        <v>2003</v>
      </c>
      <c r="J174" s="312">
        <v>2003</v>
      </c>
      <c r="K174" s="454"/>
      <c r="L174" s="314"/>
      <c r="M174" s="315"/>
      <c r="N174" s="315"/>
      <c r="O174" s="316"/>
      <c r="P174" s="317"/>
      <c r="Q174" s="258"/>
      <c r="R174" s="258"/>
      <c r="S174" s="258"/>
      <c r="T174" s="318"/>
      <c r="U174" s="317"/>
      <c r="V174" s="315"/>
      <c r="W174" s="316"/>
      <c r="X174" s="315"/>
      <c r="Y174" s="315"/>
      <c r="Z174" s="315"/>
      <c r="AA174" s="315"/>
      <c r="AB174" s="319"/>
      <c r="AC174" s="258"/>
      <c r="AD174" s="258"/>
      <c r="AE174" s="315"/>
      <c r="AF174" s="314"/>
      <c r="AG174" s="316"/>
      <c r="AH174" s="315"/>
      <c r="AI174" s="316"/>
    </row>
    <row r="175" spans="1:35" s="20" customFormat="1" ht="15.75" hidden="1" customHeight="1" outlineLevel="1">
      <c r="A175" s="31"/>
      <c r="B175" s="31"/>
      <c r="C175" s="94"/>
      <c r="D175" s="94"/>
      <c r="E175" s="94"/>
      <c r="F175" s="149"/>
      <c r="G175" s="310">
        <v>10</v>
      </c>
      <c r="H175" s="311">
        <v>2002</v>
      </c>
      <c r="I175" s="312">
        <v>2003</v>
      </c>
      <c r="J175" s="312">
        <v>2003</v>
      </c>
      <c r="K175" s="454"/>
      <c r="L175" s="314"/>
      <c r="M175" s="315"/>
      <c r="N175" s="315"/>
      <c r="O175" s="316"/>
      <c r="P175" s="317"/>
      <c r="Q175" s="258"/>
      <c r="R175" s="258"/>
      <c r="S175" s="258"/>
      <c r="T175" s="318"/>
      <c r="U175" s="317"/>
      <c r="V175" s="315"/>
      <c r="W175" s="316"/>
      <c r="X175" s="315"/>
      <c r="Y175" s="315"/>
      <c r="Z175" s="315"/>
      <c r="AA175" s="315"/>
      <c r="AB175" s="319"/>
      <c r="AC175" s="258"/>
      <c r="AD175" s="258"/>
      <c r="AE175" s="315"/>
      <c r="AF175" s="314"/>
      <c r="AG175" s="316"/>
      <c r="AH175" s="315"/>
      <c r="AI175" s="316"/>
    </row>
    <row r="176" spans="1:35" s="20" customFormat="1" ht="15.75" hidden="1" customHeight="1" outlineLevel="1">
      <c r="A176" s="31"/>
      <c r="B176" s="31"/>
      <c r="C176" s="94"/>
      <c r="D176" s="94"/>
      <c r="E176" s="94"/>
      <c r="F176" s="149"/>
      <c r="G176" s="310">
        <v>11</v>
      </c>
      <c r="H176" s="311">
        <v>2002</v>
      </c>
      <c r="I176" s="312">
        <v>2003</v>
      </c>
      <c r="J176" s="312">
        <v>2003</v>
      </c>
      <c r="K176" s="454"/>
      <c r="L176" s="314"/>
      <c r="M176" s="315"/>
      <c r="N176" s="315"/>
      <c r="O176" s="316"/>
      <c r="P176" s="317"/>
      <c r="Q176" s="258"/>
      <c r="R176" s="258"/>
      <c r="S176" s="258"/>
      <c r="T176" s="318"/>
      <c r="U176" s="317"/>
      <c r="V176" s="258"/>
      <c r="W176" s="318"/>
      <c r="X176" s="315"/>
      <c r="Y176" s="315"/>
      <c r="Z176" s="315"/>
      <c r="AA176" s="315"/>
      <c r="AB176" s="319"/>
      <c r="AC176" s="258"/>
      <c r="AD176" s="258"/>
      <c r="AE176" s="315"/>
      <c r="AF176" s="314"/>
      <c r="AG176" s="316"/>
      <c r="AH176" s="315"/>
      <c r="AI176" s="316"/>
    </row>
    <row r="177" spans="1:35" s="20" customFormat="1" ht="15.75" hidden="1" customHeight="1" outlineLevel="1">
      <c r="A177" s="31"/>
      <c r="B177" s="31"/>
      <c r="C177" s="94"/>
      <c r="D177" s="94"/>
      <c r="E177" s="94"/>
      <c r="F177" s="149"/>
      <c r="G177" s="310">
        <v>12</v>
      </c>
      <c r="H177" s="311">
        <v>2002</v>
      </c>
      <c r="I177" s="312">
        <v>2003</v>
      </c>
      <c r="J177" s="312">
        <v>2003</v>
      </c>
      <c r="K177" s="454"/>
      <c r="L177" s="314"/>
      <c r="M177" s="315"/>
      <c r="N177" s="315"/>
      <c r="O177" s="316"/>
      <c r="P177" s="317"/>
      <c r="Q177" s="258"/>
      <c r="R177" s="258"/>
      <c r="S177" s="258"/>
      <c r="T177" s="318"/>
      <c r="U177" s="317"/>
      <c r="V177" s="258"/>
      <c r="W177" s="318"/>
      <c r="X177" s="315"/>
      <c r="Y177" s="315"/>
      <c r="Z177" s="315"/>
      <c r="AA177" s="315"/>
      <c r="AB177" s="319"/>
      <c r="AC177" s="258"/>
      <c r="AD177" s="258"/>
      <c r="AE177" s="315"/>
      <c r="AF177" s="314"/>
      <c r="AG177" s="316"/>
      <c r="AH177" s="315"/>
      <c r="AI177" s="316"/>
    </row>
    <row r="178" spans="1:35" s="20" customFormat="1" ht="15.75" hidden="1" customHeight="1" outlineLevel="1">
      <c r="A178" s="31"/>
      <c r="B178" s="31"/>
      <c r="C178" s="94"/>
      <c r="D178" s="94"/>
      <c r="E178" s="94"/>
      <c r="F178" s="149"/>
      <c r="G178" s="310">
        <v>1</v>
      </c>
      <c r="H178" s="311">
        <v>2003</v>
      </c>
      <c r="I178" s="312">
        <v>2003</v>
      </c>
      <c r="J178" s="312">
        <v>2003</v>
      </c>
      <c r="K178" s="454"/>
      <c r="L178" s="314"/>
      <c r="M178" s="315"/>
      <c r="N178" s="315"/>
      <c r="O178" s="316"/>
      <c r="P178" s="317"/>
      <c r="Q178" s="258"/>
      <c r="R178" s="258"/>
      <c r="S178" s="258"/>
      <c r="T178" s="318"/>
      <c r="U178" s="317"/>
      <c r="V178" s="258"/>
      <c r="W178" s="318"/>
      <c r="X178" s="315"/>
      <c r="Y178" s="315"/>
      <c r="Z178" s="315"/>
      <c r="AA178" s="315"/>
      <c r="AB178" s="319"/>
      <c r="AC178" s="258"/>
      <c r="AD178" s="258"/>
      <c r="AE178" s="315"/>
      <c r="AF178" s="314"/>
      <c r="AG178" s="316"/>
      <c r="AH178" s="315"/>
      <c r="AI178" s="316"/>
    </row>
    <row r="179" spans="1:35" s="20" customFormat="1" ht="15.75" hidden="1" customHeight="1" outlineLevel="1">
      <c r="A179" s="31"/>
      <c r="B179" s="31"/>
      <c r="C179" s="94"/>
      <c r="D179" s="94"/>
      <c r="E179" s="94"/>
      <c r="F179" s="149"/>
      <c r="G179" s="310">
        <v>2</v>
      </c>
      <c r="H179" s="311">
        <v>2003</v>
      </c>
      <c r="I179" s="312">
        <v>2003</v>
      </c>
      <c r="J179" s="312">
        <v>2003</v>
      </c>
      <c r="K179" s="454"/>
      <c r="L179" s="314"/>
      <c r="M179" s="315"/>
      <c r="N179" s="315"/>
      <c r="O179" s="316"/>
      <c r="P179" s="317"/>
      <c r="Q179" s="258"/>
      <c r="R179" s="258"/>
      <c r="S179" s="258"/>
      <c r="T179" s="318"/>
      <c r="U179" s="317"/>
      <c r="V179" s="258"/>
      <c r="W179" s="318"/>
      <c r="X179" s="315"/>
      <c r="Y179" s="315"/>
      <c r="Z179" s="315"/>
      <c r="AA179" s="315"/>
      <c r="AB179" s="319"/>
      <c r="AC179" s="258"/>
      <c r="AD179" s="258"/>
      <c r="AE179" s="315"/>
      <c r="AF179" s="314"/>
      <c r="AG179" s="316"/>
      <c r="AH179" s="315"/>
      <c r="AI179" s="316"/>
    </row>
    <row r="180" spans="1:35" s="20" customFormat="1" ht="15.75" hidden="1" customHeight="1" outlineLevel="1">
      <c r="A180" s="31"/>
      <c r="B180" s="31"/>
      <c r="C180" s="94"/>
      <c r="D180" s="94"/>
      <c r="E180" s="94"/>
      <c r="F180" s="149"/>
      <c r="G180" s="310">
        <v>3</v>
      </c>
      <c r="H180" s="311">
        <v>2003</v>
      </c>
      <c r="I180" s="312">
        <v>2003</v>
      </c>
      <c r="J180" s="312">
        <v>2003</v>
      </c>
      <c r="K180" s="454"/>
      <c r="L180" s="314"/>
      <c r="M180" s="315"/>
      <c r="N180" s="315"/>
      <c r="O180" s="316"/>
      <c r="P180" s="317"/>
      <c r="Q180" s="258"/>
      <c r="R180" s="258"/>
      <c r="S180" s="258"/>
      <c r="T180" s="318"/>
      <c r="U180" s="317"/>
      <c r="V180" s="258"/>
      <c r="W180" s="318"/>
      <c r="X180" s="315"/>
      <c r="Y180" s="315"/>
      <c r="Z180" s="315"/>
      <c r="AA180" s="315"/>
      <c r="AB180" s="319"/>
      <c r="AC180" s="258"/>
      <c r="AD180" s="258"/>
      <c r="AE180" s="315"/>
      <c r="AF180" s="314"/>
      <c r="AG180" s="316"/>
      <c r="AH180" s="315"/>
      <c r="AI180" s="316"/>
    </row>
    <row r="181" spans="1:35" s="20" customFormat="1" ht="15.75" hidden="1" customHeight="1" outlineLevel="1">
      <c r="A181" s="31"/>
      <c r="B181" s="31"/>
      <c r="C181" s="94"/>
      <c r="D181" s="94"/>
      <c r="E181" s="94"/>
      <c r="F181" s="149"/>
      <c r="G181" s="310">
        <v>4</v>
      </c>
      <c r="H181" s="311">
        <v>2003</v>
      </c>
      <c r="I181" s="312">
        <v>2003</v>
      </c>
      <c r="J181" s="312">
        <v>2004</v>
      </c>
      <c r="K181" s="454"/>
      <c r="L181" s="314"/>
      <c r="M181" s="315"/>
      <c r="N181" s="315"/>
      <c r="O181" s="316"/>
      <c r="P181" s="317"/>
      <c r="Q181" s="258"/>
      <c r="R181" s="258"/>
      <c r="S181" s="258"/>
      <c r="T181" s="318"/>
      <c r="U181" s="317"/>
      <c r="V181" s="258"/>
      <c r="W181" s="318"/>
      <c r="X181" s="315"/>
      <c r="Y181" s="315"/>
      <c r="Z181" s="315"/>
      <c r="AA181" s="315"/>
      <c r="AB181" s="319"/>
      <c r="AC181" s="258"/>
      <c r="AD181" s="258"/>
      <c r="AE181" s="315"/>
      <c r="AF181" s="314"/>
      <c r="AG181" s="316"/>
      <c r="AH181" s="315"/>
      <c r="AI181" s="316"/>
    </row>
    <row r="182" spans="1:35" s="20" customFormat="1" ht="15.75" hidden="1" customHeight="1" outlineLevel="1">
      <c r="A182" s="31"/>
      <c r="B182" s="31"/>
      <c r="C182" s="94"/>
      <c r="D182" s="94"/>
      <c r="E182" s="94"/>
      <c r="F182" s="149"/>
      <c r="G182" s="310">
        <v>5</v>
      </c>
      <c r="H182" s="311">
        <v>2003</v>
      </c>
      <c r="I182" s="312">
        <v>2003</v>
      </c>
      <c r="J182" s="312">
        <v>2004</v>
      </c>
      <c r="K182" s="454"/>
      <c r="L182" s="314"/>
      <c r="M182" s="315"/>
      <c r="N182" s="315"/>
      <c r="O182" s="316"/>
      <c r="P182" s="317"/>
      <c r="Q182" s="258"/>
      <c r="R182" s="258"/>
      <c r="S182" s="258"/>
      <c r="T182" s="318"/>
      <c r="U182" s="317"/>
      <c r="V182" s="258"/>
      <c r="W182" s="318"/>
      <c r="X182" s="315"/>
      <c r="Y182" s="315"/>
      <c r="Z182" s="315"/>
      <c r="AA182" s="315"/>
      <c r="AB182" s="319"/>
      <c r="AC182" s="258"/>
      <c r="AD182" s="258"/>
      <c r="AE182" s="315"/>
      <c r="AF182" s="314"/>
      <c r="AG182" s="316"/>
      <c r="AH182" s="315"/>
      <c r="AI182" s="316"/>
    </row>
    <row r="183" spans="1:35" s="20" customFormat="1" ht="15.75" hidden="1" customHeight="1" outlineLevel="1">
      <c r="A183" s="31"/>
      <c r="B183" s="31"/>
      <c r="C183" s="94"/>
      <c r="D183" s="94"/>
      <c r="E183" s="94"/>
      <c r="F183" s="149"/>
      <c r="G183" s="310">
        <v>6</v>
      </c>
      <c r="H183" s="311">
        <v>2003</v>
      </c>
      <c r="I183" s="312">
        <v>2003</v>
      </c>
      <c r="J183" s="312">
        <v>2004</v>
      </c>
      <c r="K183" s="454"/>
      <c r="L183" s="314"/>
      <c r="M183" s="315"/>
      <c r="N183" s="315"/>
      <c r="O183" s="316"/>
      <c r="P183" s="317"/>
      <c r="Q183" s="258"/>
      <c r="R183" s="258"/>
      <c r="S183" s="258"/>
      <c r="T183" s="318"/>
      <c r="U183" s="317"/>
      <c r="V183" s="258"/>
      <c r="W183" s="318"/>
      <c r="X183" s="315"/>
      <c r="Y183" s="315"/>
      <c r="Z183" s="315"/>
      <c r="AA183" s="315"/>
      <c r="AB183" s="319"/>
      <c r="AC183" s="258"/>
      <c r="AD183" s="258"/>
      <c r="AE183" s="315"/>
      <c r="AF183" s="314"/>
      <c r="AG183" s="316"/>
      <c r="AH183" s="315"/>
      <c r="AI183" s="316"/>
    </row>
    <row r="184" spans="1:35" s="20" customFormat="1" ht="15.75" hidden="1" customHeight="1" outlineLevel="1">
      <c r="A184" s="31"/>
      <c r="B184" s="31"/>
      <c r="C184" s="94"/>
      <c r="D184" s="94"/>
      <c r="E184" s="94"/>
      <c r="F184" s="149"/>
      <c r="G184" s="310">
        <v>7</v>
      </c>
      <c r="H184" s="311">
        <v>2003</v>
      </c>
      <c r="I184" s="312">
        <v>2004</v>
      </c>
      <c r="J184" s="312">
        <v>2004</v>
      </c>
      <c r="K184" s="454"/>
      <c r="L184" s="314"/>
      <c r="M184" s="315"/>
      <c r="N184" s="315"/>
      <c r="O184" s="316"/>
      <c r="P184" s="317"/>
      <c r="Q184" s="258"/>
      <c r="R184" s="258"/>
      <c r="S184" s="258"/>
      <c r="T184" s="318"/>
      <c r="U184" s="317"/>
      <c r="V184" s="258"/>
      <c r="W184" s="318"/>
      <c r="X184" s="315"/>
      <c r="Y184" s="315"/>
      <c r="Z184" s="315"/>
      <c r="AA184" s="315"/>
      <c r="AB184" s="319"/>
      <c r="AC184" s="258"/>
      <c r="AD184" s="258"/>
      <c r="AE184" s="315"/>
      <c r="AF184" s="314"/>
      <c r="AG184" s="316"/>
      <c r="AH184" s="315"/>
      <c r="AI184" s="316"/>
    </row>
    <row r="185" spans="1:35" s="20" customFormat="1" ht="15.75" hidden="1" customHeight="1" outlineLevel="1">
      <c r="A185" s="31"/>
      <c r="B185" s="31"/>
      <c r="C185" s="94"/>
      <c r="D185" s="94"/>
      <c r="E185" s="94"/>
      <c r="F185" s="149"/>
      <c r="G185" s="310">
        <v>8</v>
      </c>
      <c r="H185" s="311">
        <v>2003</v>
      </c>
      <c r="I185" s="312">
        <v>2004</v>
      </c>
      <c r="J185" s="312">
        <v>2004</v>
      </c>
      <c r="K185" s="454"/>
      <c r="L185" s="314"/>
      <c r="M185" s="315"/>
      <c r="N185" s="315"/>
      <c r="O185" s="316"/>
      <c r="P185" s="317"/>
      <c r="Q185" s="258"/>
      <c r="R185" s="258"/>
      <c r="S185" s="258"/>
      <c r="T185" s="318"/>
      <c r="U185" s="317"/>
      <c r="V185" s="258"/>
      <c r="W185" s="318"/>
      <c r="X185" s="315"/>
      <c r="Y185" s="315"/>
      <c r="Z185" s="315"/>
      <c r="AA185" s="315"/>
      <c r="AB185" s="319"/>
      <c r="AC185" s="258"/>
      <c r="AD185" s="258"/>
      <c r="AE185" s="315"/>
      <c r="AF185" s="314"/>
      <c r="AG185" s="316"/>
      <c r="AH185" s="315"/>
      <c r="AI185" s="316"/>
    </row>
    <row r="186" spans="1:35" s="20" customFormat="1" ht="15.75" hidden="1" customHeight="1" outlineLevel="1">
      <c r="A186" s="31"/>
      <c r="B186" s="31"/>
      <c r="C186" s="94"/>
      <c r="D186" s="94"/>
      <c r="E186" s="94"/>
      <c r="F186" s="149"/>
      <c r="G186" s="310">
        <v>9</v>
      </c>
      <c r="H186" s="311">
        <v>2003</v>
      </c>
      <c r="I186" s="312">
        <v>2004</v>
      </c>
      <c r="J186" s="312">
        <v>2004</v>
      </c>
      <c r="K186" s="454"/>
      <c r="L186" s="314"/>
      <c r="M186" s="315"/>
      <c r="N186" s="315"/>
      <c r="O186" s="316"/>
      <c r="P186" s="317"/>
      <c r="Q186" s="258"/>
      <c r="R186" s="258"/>
      <c r="S186" s="258"/>
      <c r="T186" s="318"/>
      <c r="U186" s="317"/>
      <c r="V186" s="258"/>
      <c r="W186" s="318"/>
      <c r="X186" s="315"/>
      <c r="Y186" s="315"/>
      <c r="Z186" s="315"/>
      <c r="AA186" s="315"/>
      <c r="AB186" s="319"/>
      <c r="AC186" s="258"/>
      <c r="AD186" s="258"/>
      <c r="AE186" s="315"/>
      <c r="AF186" s="314"/>
      <c r="AG186" s="316"/>
      <c r="AH186" s="315"/>
      <c r="AI186" s="316"/>
    </row>
    <row r="187" spans="1:35" s="20" customFormat="1" ht="15.75" hidden="1" customHeight="1" outlineLevel="1">
      <c r="A187" s="31"/>
      <c r="B187" s="31"/>
      <c r="C187" s="94"/>
      <c r="D187" s="94"/>
      <c r="E187" s="94"/>
      <c r="F187" s="149"/>
      <c r="G187" s="310">
        <v>10</v>
      </c>
      <c r="H187" s="311">
        <v>2003</v>
      </c>
      <c r="I187" s="312">
        <v>2004</v>
      </c>
      <c r="J187" s="312">
        <v>2004</v>
      </c>
      <c r="K187" s="454"/>
      <c r="L187" s="314"/>
      <c r="M187" s="315"/>
      <c r="N187" s="315"/>
      <c r="O187" s="316"/>
      <c r="P187" s="317"/>
      <c r="Q187" s="258"/>
      <c r="R187" s="258"/>
      <c r="S187" s="258"/>
      <c r="T187" s="318"/>
      <c r="U187" s="317"/>
      <c r="V187" s="258"/>
      <c r="W187" s="318"/>
      <c r="X187" s="315"/>
      <c r="Y187" s="315"/>
      <c r="Z187" s="315"/>
      <c r="AA187" s="315"/>
      <c r="AB187" s="319"/>
      <c r="AC187" s="258"/>
      <c r="AD187" s="258"/>
      <c r="AE187" s="315"/>
      <c r="AF187" s="314"/>
      <c r="AG187" s="316"/>
      <c r="AH187" s="315"/>
      <c r="AI187" s="316"/>
    </row>
    <row r="188" spans="1:35" s="20" customFormat="1" ht="15.75" hidden="1" customHeight="1" outlineLevel="1">
      <c r="A188" s="31"/>
      <c r="B188" s="31"/>
      <c r="C188" s="94"/>
      <c r="D188" s="94"/>
      <c r="E188" s="94"/>
      <c r="F188" s="149"/>
      <c r="G188" s="310">
        <v>11</v>
      </c>
      <c r="H188" s="311">
        <v>2003</v>
      </c>
      <c r="I188" s="312">
        <v>2004</v>
      </c>
      <c r="J188" s="312">
        <v>2004</v>
      </c>
      <c r="K188" s="454"/>
      <c r="L188" s="314"/>
      <c r="M188" s="315"/>
      <c r="N188" s="315"/>
      <c r="O188" s="316"/>
      <c r="P188" s="317"/>
      <c r="Q188" s="258"/>
      <c r="R188" s="258"/>
      <c r="S188" s="258"/>
      <c r="T188" s="318"/>
      <c r="U188" s="317"/>
      <c r="V188" s="258"/>
      <c r="W188" s="318"/>
      <c r="X188" s="315"/>
      <c r="Y188" s="315"/>
      <c r="Z188" s="315"/>
      <c r="AA188" s="315"/>
      <c r="AB188" s="319"/>
      <c r="AC188" s="258"/>
      <c r="AD188" s="258"/>
      <c r="AE188" s="315"/>
      <c r="AF188" s="314"/>
      <c r="AG188" s="316"/>
      <c r="AH188" s="315"/>
      <c r="AI188" s="316"/>
    </row>
    <row r="189" spans="1:35" s="20" customFormat="1" ht="15.75" hidden="1" customHeight="1" outlineLevel="1">
      <c r="A189" s="31"/>
      <c r="B189" s="31"/>
      <c r="C189" s="94"/>
      <c r="D189" s="94"/>
      <c r="E189" s="94"/>
      <c r="F189" s="149"/>
      <c r="G189" s="310">
        <v>12</v>
      </c>
      <c r="H189" s="311">
        <v>2003</v>
      </c>
      <c r="I189" s="312">
        <v>2004</v>
      </c>
      <c r="J189" s="312">
        <v>2004</v>
      </c>
      <c r="K189" s="454"/>
      <c r="L189" s="314"/>
      <c r="M189" s="315"/>
      <c r="N189" s="315"/>
      <c r="O189" s="316"/>
      <c r="P189" s="317"/>
      <c r="Q189" s="258"/>
      <c r="R189" s="258"/>
      <c r="S189" s="258"/>
      <c r="T189" s="318"/>
      <c r="U189" s="317"/>
      <c r="V189" s="258"/>
      <c r="W189" s="318"/>
      <c r="X189" s="315"/>
      <c r="Y189" s="315"/>
      <c r="Z189" s="315"/>
      <c r="AA189" s="315"/>
      <c r="AB189" s="319"/>
      <c r="AC189" s="258"/>
      <c r="AD189" s="258"/>
      <c r="AE189" s="315"/>
      <c r="AF189" s="314"/>
      <c r="AG189" s="316"/>
      <c r="AH189" s="315"/>
      <c r="AI189" s="316"/>
    </row>
    <row r="190" spans="1:35" s="20" customFormat="1" ht="15.75" hidden="1" customHeight="1" outlineLevel="1">
      <c r="A190" s="31"/>
      <c r="B190" s="31"/>
      <c r="C190" s="94"/>
      <c r="D190" s="94"/>
      <c r="E190" s="94"/>
      <c r="F190" s="149"/>
      <c r="G190" s="310">
        <v>1</v>
      </c>
      <c r="H190" s="311">
        <v>2004</v>
      </c>
      <c r="I190" s="312">
        <v>2004</v>
      </c>
      <c r="J190" s="312">
        <v>2004</v>
      </c>
      <c r="K190" s="454"/>
      <c r="L190" s="314"/>
      <c r="M190" s="315"/>
      <c r="N190" s="315"/>
      <c r="O190" s="316"/>
      <c r="P190" s="317"/>
      <c r="Q190" s="258"/>
      <c r="R190" s="258"/>
      <c r="S190" s="258"/>
      <c r="T190" s="318"/>
      <c r="U190" s="317"/>
      <c r="V190" s="258"/>
      <c r="W190" s="318"/>
      <c r="X190" s="315"/>
      <c r="Y190" s="315"/>
      <c r="Z190" s="315"/>
      <c r="AA190" s="315"/>
      <c r="AB190" s="319"/>
      <c r="AC190" s="258"/>
      <c r="AD190" s="258"/>
      <c r="AE190" s="315"/>
      <c r="AF190" s="314"/>
      <c r="AG190" s="316"/>
      <c r="AH190" s="315"/>
      <c r="AI190" s="316"/>
    </row>
    <row r="191" spans="1:35" s="20" customFormat="1" ht="15.75" hidden="1" customHeight="1" outlineLevel="1">
      <c r="A191" s="31"/>
      <c r="B191" s="31"/>
      <c r="C191" s="94"/>
      <c r="D191" s="94"/>
      <c r="E191" s="94"/>
      <c r="F191" s="149"/>
      <c r="G191" s="310">
        <v>2</v>
      </c>
      <c r="H191" s="311">
        <v>2004</v>
      </c>
      <c r="I191" s="312">
        <v>2004</v>
      </c>
      <c r="J191" s="312">
        <v>2004</v>
      </c>
      <c r="K191" s="454"/>
      <c r="L191" s="314"/>
      <c r="M191" s="315"/>
      <c r="N191" s="315"/>
      <c r="O191" s="316"/>
      <c r="P191" s="317"/>
      <c r="Q191" s="258"/>
      <c r="R191" s="258"/>
      <c r="S191" s="258"/>
      <c r="T191" s="318"/>
      <c r="U191" s="317"/>
      <c r="V191" s="258"/>
      <c r="W191" s="318"/>
      <c r="X191" s="315"/>
      <c r="Y191" s="315"/>
      <c r="Z191" s="315"/>
      <c r="AA191" s="315"/>
      <c r="AB191" s="319"/>
      <c r="AC191" s="258"/>
      <c r="AD191" s="258"/>
      <c r="AE191" s="315"/>
      <c r="AF191" s="314"/>
      <c r="AG191" s="316"/>
      <c r="AH191" s="315"/>
      <c r="AI191" s="316"/>
    </row>
    <row r="192" spans="1:35" s="20" customFormat="1" ht="15.75" hidden="1" customHeight="1" outlineLevel="1">
      <c r="A192" s="31"/>
      <c r="B192" s="31"/>
      <c r="C192" s="94"/>
      <c r="D192" s="94"/>
      <c r="E192" s="94"/>
      <c r="F192" s="149"/>
      <c r="G192" s="310">
        <v>3</v>
      </c>
      <c r="H192" s="311">
        <v>2004</v>
      </c>
      <c r="I192" s="312">
        <v>2004</v>
      </c>
      <c r="J192" s="312">
        <v>2004</v>
      </c>
      <c r="K192" s="454"/>
      <c r="L192" s="314"/>
      <c r="M192" s="315"/>
      <c r="N192" s="315"/>
      <c r="O192" s="316"/>
      <c r="P192" s="317"/>
      <c r="Q192" s="258"/>
      <c r="R192" s="258"/>
      <c r="S192" s="258"/>
      <c r="T192" s="318"/>
      <c r="U192" s="317"/>
      <c r="V192" s="258"/>
      <c r="W192" s="318"/>
      <c r="X192" s="315"/>
      <c r="Y192" s="315"/>
      <c r="Z192" s="315"/>
      <c r="AA192" s="315"/>
      <c r="AB192" s="319"/>
      <c r="AC192" s="258"/>
      <c r="AD192" s="258"/>
      <c r="AE192" s="315"/>
      <c r="AF192" s="314"/>
      <c r="AG192" s="316"/>
      <c r="AH192" s="315"/>
      <c r="AI192" s="316"/>
    </row>
    <row r="193" spans="1:35" s="20" customFormat="1" ht="15.75" hidden="1" customHeight="1" outlineLevel="1">
      <c r="A193" s="31"/>
      <c r="B193" s="31"/>
      <c r="C193" s="94"/>
      <c r="D193" s="94"/>
      <c r="E193" s="94"/>
      <c r="F193" s="149"/>
      <c r="G193" s="310">
        <v>4</v>
      </c>
      <c r="H193" s="311">
        <v>2004</v>
      </c>
      <c r="I193" s="312">
        <v>2004</v>
      </c>
      <c r="J193" s="312">
        <v>2005</v>
      </c>
      <c r="K193" s="454"/>
      <c r="L193" s="314"/>
      <c r="M193" s="315"/>
      <c r="N193" s="315"/>
      <c r="O193" s="316"/>
      <c r="P193" s="317"/>
      <c r="Q193" s="258"/>
      <c r="R193" s="258"/>
      <c r="S193" s="258"/>
      <c r="T193" s="318"/>
      <c r="U193" s="317"/>
      <c r="V193" s="258"/>
      <c r="W193" s="318"/>
      <c r="X193" s="315"/>
      <c r="Y193" s="315"/>
      <c r="Z193" s="315"/>
      <c r="AA193" s="315"/>
      <c r="AB193" s="319"/>
      <c r="AC193" s="258"/>
      <c r="AD193" s="258"/>
      <c r="AE193" s="315"/>
      <c r="AF193" s="314"/>
      <c r="AG193" s="316"/>
      <c r="AH193" s="315"/>
      <c r="AI193" s="316"/>
    </row>
    <row r="194" spans="1:35" s="20" customFormat="1" ht="15.75" hidden="1" customHeight="1" outlineLevel="1">
      <c r="A194" s="31"/>
      <c r="B194" s="31"/>
      <c r="C194" s="94"/>
      <c r="D194" s="94"/>
      <c r="E194" s="94"/>
      <c r="F194" s="149"/>
      <c r="G194" s="310">
        <v>5</v>
      </c>
      <c r="H194" s="311">
        <v>2004</v>
      </c>
      <c r="I194" s="312">
        <v>2004</v>
      </c>
      <c r="J194" s="312">
        <v>2005</v>
      </c>
      <c r="K194" s="454"/>
      <c r="L194" s="314"/>
      <c r="M194" s="315"/>
      <c r="N194" s="315"/>
      <c r="O194" s="316"/>
      <c r="P194" s="317"/>
      <c r="Q194" s="258"/>
      <c r="R194" s="258"/>
      <c r="S194" s="258"/>
      <c r="T194" s="318"/>
      <c r="U194" s="317"/>
      <c r="V194" s="258"/>
      <c r="W194" s="318"/>
      <c r="X194" s="315"/>
      <c r="Y194" s="315"/>
      <c r="Z194" s="315"/>
      <c r="AA194" s="315"/>
      <c r="AB194" s="319"/>
      <c r="AC194" s="258"/>
      <c r="AD194" s="258"/>
      <c r="AE194" s="315"/>
      <c r="AF194" s="314"/>
      <c r="AG194" s="316"/>
      <c r="AH194" s="315"/>
      <c r="AI194" s="316"/>
    </row>
    <row r="195" spans="1:35" s="20" customFormat="1" ht="15.75" hidden="1" customHeight="1" outlineLevel="1">
      <c r="A195" s="31"/>
      <c r="B195" s="31"/>
      <c r="C195" s="94"/>
      <c r="D195" s="94"/>
      <c r="E195" s="94"/>
      <c r="F195" s="149"/>
      <c r="G195" s="310">
        <v>6</v>
      </c>
      <c r="H195" s="311">
        <v>2004</v>
      </c>
      <c r="I195" s="312">
        <v>2004</v>
      </c>
      <c r="J195" s="312">
        <v>2005</v>
      </c>
      <c r="K195" s="454"/>
      <c r="L195" s="314"/>
      <c r="M195" s="315"/>
      <c r="N195" s="315"/>
      <c r="O195" s="316"/>
      <c r="P195" s="317"/>
      <c r="Q195" s="258"/>
      <c r="R195" s="258"/>
      <c r="S195" s="258"/>
      <c r="T195" s="318"/>
      <c r="U195" s="317"/>
      <c r="V195" s="258"/>
      <c r="W195" s="318"/>
      <c r="X195" s="315"/>
      <c r="Y195" s="315"/>
      <c r="Z195" s="315"/>
      <c r="AA195" s="315"/>
      <c r="AB195" s="319"/>
      <c r="AC195" s="258"/>
      <c r="AD195" s="258"/>
      <c r="AE195" s="315"/>
      <c r="AF195" s="314"/>
      <c r="AG195" s="316"/>
      <c r="AH195" s="315"/>
      <c r="AI195" s="316"/>
    </row>
    <row r="196" spans="1:35" s="20" customFormat="1" ht="15.75" hidden="1" customHeight="1" outlineLevel="1">
      <c r="A196" s="31"/>
      <c r="B196" s="31"/>
      <c r="C196" s="94"/>
      <c r="D196" s="94"/>
      <c r="E196" s="94"/>
      <c r="F196" s="149"/>
      <c r="G196" s="310">
        <v>7</v>
      </c>
      <c r="H196" s="311">
        <v>2004</v>
      </c>
      <c r="I196" s="312">
        <v>2005</v>
      </c>
      <c r="J196" s="312">
        <v>2005</v>
      </c>
      <c r="K196" s="454"/>
      <c r="L196" s="314"/>
      <c r="M196" s="315"/>
      <c r="N196" s="315"/>
      <c r="O196" s="316"/>
      <c r="P196" s="317"/>
      <c r="Q196" s="258"/>
      <c r="R196" s="258"/>
      <c r="S196" s="258"/>
      <c r="T196" s="318"/>
      <c r="U196" s="317"/>
      <c r="V196" s="258"/>
      <c r="W196" s="318"/>
      <c r="X196" s="315"/>
      <c r="Y196" s="315"/>
      <c r="Z196" s="315"/>
      <c r="AA196" s="315"/>
      <c r="AB196" s="319"/>
      <c r="AC196" s="258"/>
      <c r="AD196" s="258"/>
      <c r="AE196" s="315"/>
      <c r="AF196" s="314"/>
      <c r="AG196" s="316"/>
      <c r="AH196" s="315"/>
      <c r="AI196" s="316"/>
    </row>
    <row r="197" spans="1:35" s="20" customFormat="1" ht="15.75" hidden="1" customHeight="1" outlineLevel="1">
      <c r="A197" s="31"/>
      <c r="B197" s="31"/>
      <c r="C197" s="94"/>
      <c r="D197" s="94"/>
      <c r="E197" s="94"/>
      <c r="F197" s="149"/>
      <c r="G197" s="310">
        <v>8</v>
      </c>
      <c r="H197" s="311">
        <v>2004</v>
      </c>
      <c r="I197" s="312">
        <v>2005</v>
      </c>
      <c r="J197" s="312">
        <v>2005</v>
      </c>
      <c r="K197" s="454"/>
      <c r="L197" s="314"/>
      <c r="M197" s="315"/>
      <c r="N197" s="315"/>
      <c r="O197" s="316"/>
      <c r="P197" s="317"/>
      <c r="Q197" s="258"/>
      <c r="R197" s="258"/>
      <c r="S197" s="258"/>
      <c r="T197" s="318"/>
      <c r="U197" s="317"/>
      <c r="V197" s="258"/>
      <c r="W197" s="318"/>
      <c r="X197" s="315"/>
      <c r="Y197" s="315"/>
      <c r="Z197" s="315"/>
      <c r="AA197" s="315"/>
      <c r="AB197" s="319"/>
      <c r="AC197" s="258"/>
      <c r="AD197" s="258"/>
      <c r="AE197" s="315"/>
      <c r="AF197" s="314"/>
      <c r="AG197" s="316"/>
      <c r="AH197" s="315"/>
      <c r="AI197" s="316"/>
    </row>
    <row r="198" spans="1:35" s="20" customFormat="1" ht="15.75" hidden="1" customHeight="1" outlineLevel="1">
      <c r="A198" s="31"/>
      <c r="B198" s="31"/>
      <c r="C198" s="94"/>
      <c r="D198" s="94"/>
      <c r="E198" s="94"/>
      <c r="F198" s="149"/>
      <c r="G198" s="310">
        <v>9</v>
      </c>
      <c r="H198" s="311">
        <v>2004</v>
      </c>
      <c r="I198" s="312">
        <v>2005</v>
      </c>
      <c r="J198" s="312">
        <v>2005</v>
      </c>
      <c r="K198" s="454"/>
      <c r="L198" s="314"/>
      <c r="M198" s="315"/>
      <c r="N198" s="315"/>
      <c r="O198" s="316"/>
      <c r="P198" s="317"/>
      <c r="Q198" s="258"/>
      <c r="R198" s="258"/>
      <c r="S198" s="258"/>
      <c r="T198" s="318"/>
      <c r="U198" s="317"/>
      <c r="V198" s="258"/>
      <c r="W198" s="318"/>
      <c r="X198" s="315"/>
      <c r="Y198" s="315"/>
      <c r="Z198" s="315"/>
      <c r="AA198" s="315"/>
      <c r="AB198" s="319"/>
      <c r="AC198" s="258"/>
      <c r="AD198" s="258"/>
      <c r="AE198" s="315"/>
      <c r="AF198" s="314"/>
      <c r="AG198" s="316"/>
      <c r="AH198" s="315"/>
      <c r="AI198" s="316"/>
    </row>
    <row r="199" spans="1:35" s="20" customFormat="1" ht="15.75" hidden="1" customHeight="1" outlineLevel="1">
      <c r="A199" s="31"/>
      <c r="B199" s="31"/>
      <c r="C199" s="94"/>
      <c r="D199" s="94"/>
      <c r="E199" s="94"/>
      <c r="F199" s="149"/>
      <c r="G199" s="310">
        <v>10</v>
      </c>
      <c r="H199" s="311">
        <v>2004</v>
      </c>
      <c r="I199" s="312">
        <v>2005</v>
      </c>
      <c r="J199" s="312">
        <v>2005</v>
      </c>
      <c r="K199" s="454"/>
      <c r="L199" s="314"/>
      <c r="M199" s="315"/>
      <c r="N199" s="315"/>
      <c r="O199" s="316"/>
      <c r="P199" s="317"/>
      <c r="Q199" s="258"/>
      <c r="R199" s="258"/>
      <c r="S199" s="258"/>
      <c r="T199" s="318"/>
      <c r="U199" s="317"/>
      <c r="V199" s="258"/>
      <c r="W199" s="318"/>
      <c r="X199" s="315"/>
      <c r="Y199" s="315"/>
      <c r="Z199" s="315"/>
      <c r="AA199" s="315"/>
      <c r="AB199" s="319"/>
      <c r="AC199" s="258"/>
      <c r="AD199" s="258"/>
      <c r="AE199" s="315"/>
      <c r="AF199" s="314"/>
      <c r="AG199" s="316"/>
      <c r="AH199" s="315"/>
      <c r="AI199" s="316"/>
    </row>
    <row r="200" spans="1:35" s="20" customFormat="1" ht="15.75" hidden="1" customHeight="1" outlineLevel="1">
      <c r="A200" s="31"/>
      <c r="B200" s="31"/>
      <c r="C200" s="94"/>
      <c r="D200" s="94"/>
      <c r="E200" s="94"/>
      <c r="F200" s="149"/>
      <c r="G200" s="310">
        <v>11</v>
      </c>
      <c r="H200" s="311">
        <v>2004</v>
      </c>
      <c r="I200" s="312">
        <v>2005</v>
      </c>
      <c r="J200" s="312">
        <v>2005</v>
      </c>
      <c r="K200" s="454"/>
      <c r="L200" s="314"/>
      <c r="M200" s="315"/>
      <c r="N200" s="315"/>
      <c r="O200" s="316"/>
      <c r="P200" s="317"/>
      <c r="Q200" s="258"/>
      <c r="R200" s="258"/>
      <c r="S200" s="258"/>
      <c r="T200" s="318"/>
      <c r="U200" s="317"/>
      <c r="V200" s="258"/>
      <c r="W200" s="318"/>
      <c r="X200" s="315"/>
      <c r="Y200" s="315"/>
      <c r="Z200" s="315"/>
      <c r="AA200" s="315"/>
      <c r="AB200" s="319"/>
      <c r="AC200" s="258"/>
      <c r="AD200" s="315"/>
      <c r="AE200" s="315"/>
      <c r="AF200" s="314"/>
      <c r="AG200" s="316"/>
      <c r="AH200" s="315"/>
      <c r="AI200" s="316"/>
    </row>
    <row r="201" spans="1:35" s="20" customFormat="1" ht="15.75" hidden="1" customHeight="1" outlineLevel="1">
      <c r="A201" s="31"/>
      <c r="B201" s="31"/>
      <c r="C201" s="94"/>
      <c r="D201" s="94"/>
      <c r="E201" s="94"/>
      <c r="F201" s="149"/>
      <c r="G201" s="310">
        <v>12</v>
      </c>
      <c r="H201" s="311">
        <v>2004</v>
      </c>
      <c r="I201" s="312">
        <v>2005</v>
      </c>
      <c r="J201" s="312">
        <v>2005</v>
      </c>
      <c r="K201" s="454"/>
      <c r="L201" s="314"/>
      <c r="M201" s="315"/>
      <c r="N201" s="315"/>
      <c r="O201" s="316"/>
      <c r="P201" s="317"/>
      <c r="Q201" s="258"/>
      <c r="R201" s="258"/>
      <c r="S201" s="258"/>
      <c r="T201" s="318"/>
      <c r="U201" s="317"/>
      <c r="V201" s="258"/>
      <c r="W201" s="318"/>
      <c r="X201" s="315"/>
      <c r="Y201" s="315"/>
      <c r="Z201" s="315"/>
      <c r="AA201" s="315"/>
      <c r="AB201" s="319"/>
      <c r="AC201" s="258"/>
      <c r="AD201" s="315"/>
      <c r="AE201" s="315"/>
      <c r="AF201" s="314"/>
      <c r="AG201" s="316"/>
      <c r="AH201" s="315"/>
      <c r="AI201" s="316"/>
    </row>
    <row r="202" spans="1:35" s="20" customFormat="1" ht="15.75" hidden="1" customHeight="1" outlineLevel="1">
      <c r="A202" s="31"/>
      <c r="B202" s="31"/>
      <c r="C202" s="94"/>
      <c r="D202" s="94"/>
      <c r="E202" s="94"/>
      <c r="F202" s="149"/>
      <c r="G202" s="310">
        <v>1</v>
      </c>
      <c r="H202" s="311">
        <v>2005</v>
      </c>
      <c r="I202" s="312">
        <v>2005</v>
      </c>
      <c r="J202" s="312">
        <v>2005</v>
      </c>
      <c r="K202" s="455"/>
      <c r="L202" s="315"/>
      <c r="M202" s="315"/>
      <c r="N202" s="315"/>
      <c r="O202" s="316"/>
      <c r="P202" s="317"/>
      <c r="Q202" s="258"/>
      <c r="R202" s="258"/>
      <c r="S202" s="258"/>
      <c r="T202" s="318"/>
      <c r="U202" s="317"/>
      <c r="V202" s="258"/>
      <c r="W202" s="318"/>
      <c r="X202" s="315"/>
      <c r="Y202" s="315"/>
      <c r="Z202" s="315"/>
      <c r="AA202" s="315"/>
      <c r="AB202" s="319"/>
      <c r="AC202" s="258"/>
      <c r="AD202" s="315"/>
      <c r="AE202" s="315"/>
      <c r="AF202" s="315"/>
      <c r="AG202" s="316"/>
      <c r="AH202" s="315"/>
      <c r="AI202" s="316"/>
    </row>
    <row r="203" spans="1:35" s="20" customFormat="1" ht="15.75" hidden="1" customHeight="1" outlineLevel="1">
      <c r="A203" s="31"/>
      <c r="B203" s="31"/>
      <c r="C203" s="94"/>
      <c r="D203" s="94"/>
      <c r="E203" s="94"/>
      <c r="F203" s="149"/>
      <c r="G203" s="310">
        <v>2</v>
      </c>
      <c r="H203" s="311">
        <v>2005</v>
      </c>
      <c r="I203" s="312">
        <v>2005</v>
      </c>
      <c r="J203" s="312">
        <v>2005</v>
      </c>
      <c r="K203" s="455"/>
      <c r="L203" s="314"/>
      <c r="M203" s="315"/>
      <c r="N203" s="315"/>
      <c r="O203" s="316"/>
      <c r="P203" s="317"/>
      <c r="Q203" s="258"/>
      <c r="R203" s="258"/>
      <c r="S203" s="258"/>
      <c r="T203" s="318"/>
      <c r="U203" s="317"/>
      <c r="V203" s="258"/>
      <c r="W203" s="318"/>
      <c r="X203" s="315"/>
      <c r="Y203" s="315"/>
      <c r="Z203" s="315"/>
      <c r="AA203" s="315"/>
      <c r="AB203" s="319"/>
      <c r="AC203" s="258"/>
      <c r="AD203" s="315"/>
      <c r="AE203" s="315"/>
      <c r="AF203" s="314"/>
      <c r="AG203" s="316"/>
      <c r="AH203" s="315"/>
      <c r="AI203" s="316"/>
    </row>
    <row r="204" spans="1:35" s="20" customFormat="1" ht="15.75" hidden="1" customHeight="1" outlineLevel="1">
      <c r="A204" s="31"/>
      <c r="B204" s="31"/>
      <c r="C204" s="94"/>
      <c r="D204" s="94"/>
      <c r="E204" s="94"/>
      <c r="F204" s="149"/>
      <c r="G204" s="310">
        <v>3</v>
      </c>
      <c r="H204" s="311">
        <v>2005</v>
      </c>
      <c r="I204" s="312">
        <v>2005</v>
      </c>
      <c r="J204" s="312">
        <v>2005</v>
      </c>
      <c r="K204" s="455"/>
      <c r="L204" s="314"/>
      <c r="M204" s="315"/>
      <c r="N204" s="315"/>
      <c r="O204" s="316"/>
      <c r="P204" s="317"/>
      <c r="Q204" s="258"/>
      <c r="R204" s="258"/>
      <c r="S204" s="258"/>
      <c r="T204" s="318"/>
      <c r="U204" s="317"/>
      <c r="V204" s="258"/>
      <c r="W204" s="318"/>
      <c r="X204" s="315"/>
      <c r="Y204" s="315"/>
      <c r="Z204" s="315"/>
      <c r="AA204" s="315"/>
      <c r="AB204" s="319"/>
      <c r="AC204" s="258"/>
      <c r="AD204" s="315"/>
      <c r="AE204" s="315"/>
      <c r="AF204" s="314"/>
      <c r="AG204" s="316"/>
      <c r="AH204" s="315"/>
      <c r="AI204" s="316"/>
    </row>
    <row r="205" spans="1:35" s="20" customFormat="1" ht="15.75" hidden="1" customHeight="1" outlineLevel="1">
      <c r="A205" s="31"/>
      <c r="B205" s="31"/>
      <c r="C205" s="94"/>
      <c r="D205" s="94"/>
      <c r="E205" s="94"/>
      <c r="F205" s="149"/>
      <c r="G205" s="310">
        <v>4</v>
      </c>
      <c r="H205" s="311">
        <v>2005</v>
      </c>
      <c r="I205" s="312">
        <v>2005</v>
      </c>
      <c r="J205" s="312">
        <v>2006</v>
      </c>
      <c r="K205" s="455"/>
      <c r="L205" s="314"/>
      <c r="M205" s="315"/>
      <c r="N205" s="315"/>
      <c r="O205" s="316"/>
      <c r="P205" s="317"/>
      <c r="Q205" s="258"/>
      <c r="R205" s="258"/>
      <c r="S205" s="258"/>
      <c r="T205" s="318"/>
      <c r="U205" s="317"/>
      <c r="V205" s="258"/>
      <c r="W205" s="318"/>
      <c r="X205" s="315"/>
      <c r="Y205" s="315"/>
      <c r="Z205" s="315"/>
      <c r="AA205" s="315"/>
      <c r="AB205" s="319"/>
      <c r="AC205" s="258"/>
      <c r="AD205" s="315"/>
      <c r="AE205" s="315"/>
      <c r="AF205" s="314"/>
      <c r="AG205" s="316"/>
      <c r="AH205" s="315"/>
      <c r="AI205" s="316"/>
    </row>
    <row r="206" spans="1:35" s="20" customFormat="1" ht="15.75" hidden="1" customHeight="1" outlineLevel="1">
      <c r="A206" s="31"/>
      <c r="B206" s="31"/>
      <c r="C206" s="94"/>
      <c r="D206" s="94"/>
      <c r="E206" s="94"/>
      <c r="F206" s="149"/>
      <c r="G206" s="310">
        <v>5</v>
      </c>
      <c r="H206" s="311">
        <v>2005</v>
      </c>
      <c r="I206" s="312">
        <v>2005</v>
      </c>
      <c r="J206" s="312">
        <v>2006</v>
      </c>
      <c r="K206" s="455"/>
      <c r="L206" s="314"/>
      <c r="M206" s="315"/>
      <c r="N206" s="315"/>
      <c r="O206" s="316"/>
      <c r="P206" s="317"/>
      <c r="Q206" s="258"/>
      <c r="R206" s="258"/>
      <c r="S206" s="258"/>
      <c r="T206" s="318"/>
      <c r="U206" s="317"/>
      <c r="V206" s="258"/>
      <c r="W206" s="318"/>
      <c r="X206" s="315"/>
      <c r="Y206" s="315"/>
      <c r="Z206" s="315"/>
      <c r="AA206" s="315"/>
      <c r="AB206" s="319"/>
      <c r="AC206" s="258"/>
      <c r="AD206" s="315"/>
      <c r="AE206" s="315"/>
      <c r="AF206" s="314"/>
      <c r="AG206" s="316"/>
      <c r="AH206" s="315"/>
      <c r="AI206" s="316"/>
    </row>
    <row r="207" spans="1:35" s="20" customFormat="1" ht="15.75" hidden="1" customHeight="1" outlineLevel="1">
      <c r="A207" s="31"/>
      <c r="B207" s="31"/>
      <c r="C207" s="94"/>
      <c r="D207" s="94"/>
      <c r="E207" s="94"/>
      <c r="F207" s="149"/>
      <c r="G207" s="310">
        <v>6</v>
      </c>
      <c r="H207" s="311">
        <v>2005</v>
      </c>
      <c r="I207" s="312">
        <v>2005</v>
      </c>
      <c r="J207" s="312">
        <v>2006</v>
      </c>
      <c r="K207" s="455"/>
      <c r="L207" s="314"/>
      <c r="M207" s="315"/>
      <c r="N207" s="315"/>
      <c r="O207" s="316"/>
      <c r="P207" s="317"/>
      <c r="Q207" s="258"/>
      <c r="R207" s="258"/>
      <c r="S207" s="258"/>
      <c r="T207" s="318"/>
      <c r="U207" s="317"/>
      <c r="V207" s="258"/>
      <c r="W207" s="318"/>
      <c r="X207" s="315"/>
      <c r="Y207" s="315"/>
      <c r="Z207" s="315"/>
      <c r="AA207" s="315"/>
      <c r="AB207" s="319"/>
      <c r="AC207" s="258"/>
      <c r="AD207" s="315"/>
      <c r="AE207" s="315"/>
      <c r="AF207" s="314"/>
      <c r="AG207" s="316"/>
      <c r="AH207" s="315"/>
      <c r="AI207" s="316"/>
    </row>
    <row r="208" spans="1:35" s="20" customFormat="1" ht="15.75" hidden="1" customHeight="1" outlineLevel="1">
      <c r="A208" s="31"/>
      <c r="B208" s="31"/>
      <c r="C208" s="94"/>
      <c r="D208" s="94"/>
      <c r="E208" s="94"/>
      <c r="F208" s="149"/>
      <c r="G208" s="310">
        <v>7</v>
      </c>
      <c r="H208" s="311">
        <v>2005</v>
      </c>
      <c r="I208" s="312">
        <v>2006</v>
      </c>
      <c r="J208" s="312">
        <v>2006</v>
      </c>
      <c r="K208" s="455"/>
      <c r="L208" s="314"/>
      <c r="M208" s="315"/>
      <c r="N208" s="315"/>
      <c r="O208" s="316"/>
      <c r="P208" s="317"/>
      <c r="Q208" s="258"/>
      <c r="R208" s="258"/>
      <c r="S208" s="258"/>
      <c r="T208" s="318"/>
      <c r="U208" s="317"/>
      <c r="V208" s="258"/>
      <c r="W208" s="318"/>
      <c r="X208" s="315"/>
      <c r="Y208" s="315"/>
      <c r="Z208" s="315"/>
      <c r="AA208" s="315"/>
      <c r="AB208" s="319"/>
      <c r="AC208" s="258"/>
      <c r="AD208" s="315"/>
      <c r="AE208" s="315"/>
      <c r="AF208" s="314"/>
      <c r="AG208" s="316"/>
      <c r="AH208" s="315"/>
      <c r="AI208" s="316"/>
    </row>
    <row r="209" spans="1:35" s="20" customFormat="1" ht="15.75" hidden="1" customHeight="1" outlineLevel="1">
      <c r="A209" s="31"/>
      <c r="B209" s="31"/>
      <c r="C209" s="94"/>
      <c r="D209" s="94"/>
      <c r="E209" s="94"/>
      <c r="F209" s="149"/>
      <c r="G209" s="310">
        <v>8</v>
      </c>
      <c r="H209" s="311">
        <v>2005</v>
      </c>
      <c r="I209" s="312">
        <v>2006</v>
      </c>
      <c r="J209" s="312">
        <v>2006</v>
      </c>
      <c r="K209" s="455"/>
      <c r="L209" s="314"/>
      <c r="M209" s="315"/>
      <c r="N209" s="315"/>
      <c r="O209" s="316"/>
      <c r="P209" s="317"/>
      <c r="Q209" s="258"/>
      <c r="R209" s="258"/>
      <c r="S209" s="258"/>
      <c r="T209" s="318"/>
      <c r="U209" s="317"/>
      <c r="V209" s="258"/>
      <c r="W209" s="318"/>
      <c r="X209" s="315"/>
      <c r="Y209" s="315"/>
      <c r="Z209" s="315"/>
      <c r="AA209" s="315"/>
      <c r="AB209" s="319"/>
      <c r="AC209" s="258"/>
      <c r="AD209" s="315"/>
      <c r="AE209" s="315"/>
      <c r="AF209" s="314"/>
      <c r="AG209" s="316"/>
      <c r="AH209" s="315"/>
      <c r="AI209" s="316"/>
    </row>
    <row r="210" spans="1:35" s="20" customFormat="1" ht="15.75" hidden="1" customHeight="1" outlineLevel="1">
      <c r="A210" s="31"/>
      <c r="B210" s="31"/>
      <c r="C210" s="94"/>
      <c r="D210" s="94"/>
      <c r="E210" s="94"/>
      <c r="F210" s="149"/>
      <c r="G210" s="310">
        <v>9</v>
      </c>
      <c r="H210" s="311">
        <v>2005</v>
      </c>
      <c r="I210" s="312">
        <v>2006</v>
      </c>
      <c r="J210" s="312">
        <v>2006</v>
      </c>
      <c r="K210" s="455"/>
      <c r="L210" s="314"/>
      <c r="M210" s="315"/>
      <c r="N210" s="315"/>
      <c r="O210" s="316"/>
      <c r="P210" s="317"/>
      <c r="Q210" s="258"/>
      <c r="R210" s="258"/>
      <c r="S210" s="258"/>
      <c r="T210" s="318"/>
      <c r="U210" s="317"/>
      <c r="V210" s="258"/>
      <c r="W210" s="318"/>
      <c r="X210" s="315"/>
      <c r="Y210" s="315"/>
      <c r="Z210" s="315"/>
      <c r="AA210" s="315"/>
      <c r="AB210" s="319"/>
      <c r="AC210" s="258"/>
      <c r="AD210" s="315"/>
      <c r="AE210" s="315"/>
      <c r="AF210" s="314"/>
      <c r="AG210" s="316"/>
      <c r="AH210" s="315"/>
      <c r="AI210" s="316"/>
    </row>
    <row r="211" spans="1:35" s="20" customFormat="1" ht="15.75" hidden="1" customHeight="1" outlineLevel="1">
      <c r="A211" s="31"/>
      <c r="B211" s="31"/>
      <c r="C211" s="94"/>
      <c r="D211" s="94"/>
      <c r="E211" s="94"/>
      <c r="F211" s="149"/>
      <c r="G211" s="310">
        <v>10</v>
      </c>
      <c r="H211" s="311">
        <v>2005</v>
      </c>
      <c r="I211" s="312">
        <v>2006</v>
      </c>
      <c r="J211" s="312">
        <v>2006</v>
      </c>
      <c r="K211" s="455"/>
      <c r="L211" s="314"/>
      <c r="M211" s="315"/>
      <c r="N211" s="315"/>
      <c r="O211" s="316"/>
      <c r="P211" s="317"/>
      <c r="Q211" s="258"/>
      <c r="R211" s="258"/>
      <c r="S211" s="258"/>
      <c r="T211" s="318"/>
      <c r="U211" s="317"/>
      <c r="V211" s="258"/>
      <c r="W211" s="318"/>
      <c r="X211" s="315"/>
      <c r="Y211" s="315"/>
      <c r="Z211" s="315"/>
      <c r="AA211" s="315"/>
      <c r="AB211" s="319"/>
      <c r="AC211" s="258"/>
      <c r="AD211" s="315"/>
      <c r="AE211" s="315"/>
      <c r="AF211" s="314"/>
      <c r="AG211" s="316"/>
      <c r="AH211" s="315"/>
      <c r="AI211" s="316"/>
    </row>
    <row r="212" spans="1:35" s="20" customFormat="1" ht="15.75" hidden="1" customHeight="1" outlineLevel="1">
      <c r="A212" s="31"/>
      <c r="B212" s="31"/>
      <c r="C212" s="94"/>
      <c r="D212" s="94"/>
      <c r="E212" s="94"/>
      <c r="F212" s="149"/>
      <c r="G212" s="310">
        <v>11</v>
      </c>
      <c r="H212" s="311">
        <v>2005</v>
      </c>
      <c r="I212" s="312">
        <v>2006</v>
      </c>
      <c r="J212" s="312">
        <v>2006</v>
      </c>
      <c r="K212" s="455"/>
      <c r="L212" s="314"/>
      <c r="M212" s="315"/>
      <c r="N212" s="315"/>
      <c r="O212" s="316"/>
      <c r="P212" s="317"/>
      <c r="Q212" s="258"/>
      <c r="R212" s="258"/>
      <c r="S212" s="258"/>
      <c r="T212" s="318"/>
      <c r="U212" s="317"/>
      <c r="V212" s="258"/>
      <c r="W212" s="318"/>
      <c r="X212" s="315"/>
      <c r="Y212" s="315"/>
      <c r="Z212" s="315"/>
      <c r="AA212" s="315"/>
      <c r="AB212" s="319"/>
      <c r="AC212" s="258"/>
      <c r="AD212" s="315"/>
      <c r="AE212" s="315"/>
      <c r="AF212" s="314"/>
      <c r="AG212" s="316"/>
      <c r="AH212" s="315"/>
      <c r="AI212" s="316"/>
    </row>
    <row r="213" spans="1:35" s="20" customFormat="1" ht="15.75" hidden="1" customHeight="1" outlineLevel="1">
      <c r="A213" s="31"/>
      <c r="B213" s="31"/>
      <c r="C213" s="94"/>
      <c r="D213" s="94"/>
      <c r="E213" s="94"/>
      <c r="F213" s="149"/>
      <c r="G213" s="310">
        <v>12</v>
      </c>
      <c r="H213" s="311">
        <v>2005</v>
      </c>
      <c r="I213" s="312">
        <v>2006</v>
      </c>
      <c r="J213" s="312">
        <v>2006</v>
      </c>
      <c r="K213" s="455"/>
      <c r="L213" s="314"/>
      <c r="M213" s="315"/>
      <c r="N213" s="315"/>
      <c r="O213" s="316"/>
      <c r="P213" s="317"/>
      <c r="Q213" s="258"/>
      <c r="R213" s="258"/>
      <c r="S213" s="258"/>
      <c r="T213" s="318"/>
      <c r="U213" s="317"/>
      <c r="V213" s="258"/>
      <c r="W213" s="318"/>
      <c r="X213" s="315"/>
      <c r="Y213" s="315"/>
      <c r="Z213" s="315"/>
      <c r="AA213" s="315"/>
      <c r="AB213" s="319"/>
      <c r="AC213" s="258"/>
      <c r="AD213" s="315"/>
      <c r="AE213" s="315"/>
      <c r="AF213" s="314"/>
      <c r="AG213" s="316"/>
      <c r="AH213" s="315"/>
      <c r="AI213" s="316"/>
    </row>
    <row r="214" spans="1:35" s="20" customFormat="1" ht="15.75" hidden="1" customHeight="1" outlineLevel="1">
      <c r="A214" s="31"/>
      <c r="B214" s="31"/>
      <c r="C214" s="94"/>
      <c r="D214" s="94"/>
      <c r="E214" s="94"/>
      <c r="F214" s="149"/>
      <c r="G214" s="310">
        <v>1</v>
      </c>
      <c r="H214" s="311">
        <v>2006</v>
      </c>
      <c r="I214" s="312">
        <v>2006</v>
      </c>
      <c r="J214" s="312">
        <v>2006</v>
      </c>
      <c r="K214" s="455"/>
      <c r="L214" s="314"/>
      <c r="M214" s="315"/>
      <c r="N214" s="315"/>
      <c r="O214" s="316"/>
      <c r="P214" s="317"/>
      <c r="Q214" s="258"/>
      <c r="R214" s="258"/>
      <c r="S214" s="258"/>
      <c r="T214" s="318"/>
      <c r="U214" s="317"/>
      <c r="V214" s="258"/>
      <c r="W214" s="318"/>
      <c r="X214" s="315"/>
      <c r="Y214" s="315"/>
      <c r="Z214" s="315"/>
      <c r="AA214" s="315"/>
      <c r="AB214" s="319"/>
      <c r="AC214" s="258"/>
      <c r="AD214" s="315"/>
      <c r="AE214" s="315"/>
      <c r="AF214" s="314"/>
      <c r="AG214" s="316"/>
      <c r="AH214" s="315"/>
      <c r="AI214" s="316"/>
    </row>
    <row r="215" spans="1:35" s="20" customFormat="1" ht="15.75" hidden="1" customHeight="1" outlineLevel="1">
      <c r="A215" s="31"/>
      <c r="B215" s="31"/>
      <c r="C215" s="94"/>
      <c r="D215" s="94"/>
      <c r="E215" s="94"/>
      <c r="F215" s="149"/>
      <c r="G215" s="310">
        <v>2</v>
      </c>
      <c r="H215" s="311">
        <v>2006</v>
      </c>
      <c r="I215" s="312">
        <v>2006</v>
      </c>
      <c r="J215" s="312">
        <v>2006</v>
      </c>
      <c r="K215" s="455"/>
      <c r="L215" s="314"/>
      <c r="M215" s="315"/>
      <c r="N215" s="315"/>
      <c r="O215" s="316"/>
      <c r="P215" s="317"/>
      <c r="Q215" s="258"/>
      <c r="R215" s="258"/>
      <c r="S215" s="258"/>
      <c r="T215" s="318"/>
      <c r="U215" s="317"/>
      <c r="V215" s="258"/>
      <c r="W215" s="318"/>
      <c r="X215" s="315"/>
      <c r="Y215" s="315"/>
      <c r="Z215" s="315"/>
      <c r="AA215" s="315"/>
      <c r="AB215" s="319"/>
      <c r="AC215" s="258"/>
      <c r="AD215" s="315"/>
      <c r="AE215" s="315"/>
      <c r="AF215" s="314"/>
      <c r="AG215" s="316"/>
      <c r="AH215" s="315"/>
      <c r="AI215" s="316"/>
    </row>
    <row r="216" spans="1:35" s="20" customFormat="1" ht="15.75" hidden="1" customHeight="1" outlineLevel="1">
      <c r="A216" s="31"/>
      <c r="B216" s="31"/>
      <c r="C216" s="94"/>
      <c r="D216" s="94"/>
      <c r="E216" s="94"/>
      <c r="F216" s="149"/>
      <c r="G216" s="310">
        <v>3</v>
      </c>
      <c r="H216" s="311">
        <v>2006</v>
      </c>
      <c r="I216" s="312">
        <v>2006</v>
      </c>
      <c r="J216" s="312">
        <v>2006</v>
      </c>
      <c r="K216" s="455"/>
      <c r="L216" s="314"/>
      <c r="M216" s="315"/>
      <c r="N216" s="315"/>
      <c r="O216" s="316"/>
      <c r="P216" s="317"/>
      <c r="Q216" s="258"/>
      <c r="R216" s="258"/>
      <c r="S216" s="258"/>
      <c r="T216" s="318"/>
      <c r="U216" s="317"/>
      <c r="V216" s="258"/>
      <c r="W216" s="318"/>
      <c r="X216" s="315"/>
      <c r="Y216" s="315"/>
      <c r="Z216" s="315"/>
      <c r="AA216" s="315"/>
      <c r="AB216" s="319"/>
      <c r="AC216" s="258"/>
      <c r="AD216" s="315"/>
      <c r="AE216" s="315"/>
      <c r="AF216" s="314"/>
      <c r="AG216" s="316"/>
      <c r="AH216" s="315"/>
      <c r="AI216" s="316"/>
    </row>
    <row r="217" spans="1:35" s="20" customFormat="1" ht="15.75" hidden="1" customHeight="1" outlineLevel="1">
      <c r="A217" s="31"/>
      <c r="B217" s="31"/>
      <c r="C217" s="94"/>
      <c r="D217" s="94"/>
      <c r="E217" s="94"/>
      <c r="F217" s="149"/>
      <c r="G217" s="310">
        <v>4</v>
      </c>
      <c r="H217" s="311">
        <v>2006</v>
      </c>
      <c r="I217" s="312">
        <v>2006</v>
      </c>
      <c r="J217" s="312">
        <v>2007</v>
      </c>
      <c r="K217" s="455"/>
      <c r="L217" s="314"/>
      <c r="M217" s="315"/>
      <c r="N217" s="315"/>
      <c r="O217" s="316"/>
      <c r="P217" s="317"/>
      <c r="Q217" s="258"/>
      <c r="R217" s="258"/>
      <c r="S217" s="258"/>
      <c r="T217" s="318"/>
      <c r="U217" s="317"/>
      <c r="V217" s="258"/>
      <c r="W217" s="318"/>
      <c r="X217" s="315"/>
      <c r="Y217" s="315"/>
      <c r="Z217" s="315"/>
      <c r="AA217" s="315"/>
      <c r="AB217" s="319"/>
      <c r="AC217" s="258"/>
      <c r="AD217" s="315"/>
      <c r="AE217" s="315"/>
      <c r="AF217" s="314"/>
      <c r="AG217" s="316"/>
      <c r="AH217" s="315"/>
      <c r="AI217" s="316"/>
    </row>
    <row r="218" spans="1:35" s="20" customFormat="1" ht="15.75" hidden="1" customHeight="1" outlineLevel="1">
      <c r="A218" s="31"/>
      <c r="B218" s="31"/>
      <c r="C218" s="94"/>
      <c r="D218" s="94"/>
      <c r="E218" s="94"/>
      <c r="F218" s="149"/>
      <c r="G218" s="310">
        <v>5</v>
      </c>
      <c r="H218" s="311">
        <v>2006</v>
      </c>
      <c r="I218" s="312">
        <v>2006</v>
      </c>
      <c r="J218" s="312">
        <v>2007</v>
      </c>
      <c r="K218" s="455"/>
      <c r="L218" s="314"/>
      <c r="M218" s="315"/>
      <c r="N218" s="315"/>
      <c r="O218" s="316"/>
      <c r="P218" s="317"/>
      <c r="Q218" s="258"/>
      <c r="R218" s="258"/>
      <c r="S218" s="258"/>
      <c r="T218" s="318"/>
      <c r="U218" s="317"/>
      <c r="V218" s="258"/>
      <c r="W218" s="318"/>
      <c r="X218" s="315"/>
      <c r="Y218" s="315"/>
      <c r="Z218" s="315"/>
      <c r="AA218" s="315"/>
      <c r="AB218" s="319"/>
      <c r="AC218" s="258"/>
      <c r="AD218" s="315"/>
      <c r="AE218" s="315"/>
      <c r="AF218" s="314"/>
      <c r="AG218" s="316"/>
      <c r="AH218" s="315"/>
      <c r="AI218" s="316"/>
    </row>
    <row r="219" spans="1:35" s="20" customFormat="1" ht="15.75" hidden="1" customHeight="1" outlineLevel="1">
      <c r="A219" s="31"/>
      <c r="B219" s="31"/>
      <c r="C219" s="94"/>
      <c r="D219" s="94"/>
      <c r="E219" s="94"/>
      <c r="F219" s="149"/>
      <c r="G219" s="310">
        <v>6</v>
      </c>
      <c r="H219" s="311">
        <v>2006</v>
      </c>
      <c r="I219" s="312">
        <v>2006</v>
      </c>
      <c r="J219" s="312">
        <v>2007</v>
      </c>
      <c r="K219" s="455"/>
      <c r="L219" s="314"/>
      <c r="M219" s="315"/>
      <c r="N219" s="315"/>
      <c r="O219" s="316"/>
      <c r="P219" s="317"/>
      <c r="Q219" s="258"/>
      <c r="R219" s="258"/>
      <c r="S219" s="258"/>
      <c r="T219" s="318"/>
      <c r="U219" s="317"/>
      <c r="V219" s="258"/>
      <c r="W219" s="318"/>
      <c r="X219" s="315"/>
      <c r="Y219" s="315"/>
      <c r="Z219" s="315"/>
      <c r="AA219" s="315"/>
      <c r="AB219" s="319"/>
      <c r="AC219" s="258"/>
      <c r="AD219" s="315"/>
      <c r="AE219" s="315"/>
      <c r="AF219" s="314"/>
      <c r="AG219" s="316"/>
      <c r="AH219" s="315"/>
      <c r="AI219" s="316"/>
    </row>
    <row r="220" spans="1:35" s="20" customFormat="1" ht="15.75" hidden="1" customHeight="1" outlineLevel="1">
      <c r="A220" s="31"/>
      <c r="B220" s="31"/>
      <c r="C220" s="94"/>
      <c r="D220" s="94"/>
      <c r="E220" s="94"/>
      <c r="F220" s="149"/>
      <c r="G220" s="310">
        <v>7</v>
      </c>
      <c r="H220" s="311">
        <v>2006</v>
      </c>
      <c r="I220" s="312">
        <v>2007</v>
      </c>
      <c r="J220" s="312">
        <v>2007</v>
      </c>
      <c r="K220" s="455"/>
      <c r="L220" s="314"/>
      <c r="M220" s="315"/>
      <c r="N220" s="315"/>
      <c r="O220" s="316"/>
      <c r="P220" s="317"/>
      <c r="Q220" s="258"/>
      <c r="R220" s="258"/>
      <c r="S220" s="258"/>
      <c r="T220" s="318"/>
      <c r="U220" s="317"/>
      <c r="V220" s="258"/>
      <c r="W220" s="318"/>
      <c r="X220" s="315"/>
      <c r="Y220" s="315"/>
      <c r="Z220" s="315"/>
      <c r="AA220" s="315"/>
      <c r="AB220" s="319"/>
      <c r="AC220" s="258"/>
      <c r="AD220" s="315"/>
      <c r="AE220" s="315"/>
      <c r="AF220" s="314"/>
      <c r="AG220" s="316"/>
      <c r="AH220" s="315"/>
      <c r="AI220" s="316"/>
    </row>
    <row r="221" spans="1:35" s="20" customFormat="1" ht="15.75" hidden="1" customHeight="1" outlineLevel="1">
      <c r="A221" s="31"/>
      <c r="B221" s="31"/>
      <c r="C221" s="94"/>
      <c r="D221" s="94"/>
      <c r="E221" s="94"/>
      <c r="F221" s="149"/>
      <c r="G221" s="310">
        <v>8</v>
      </c>
      <c r="H221" s="311">
        <v>2006</v>
      </c>
      <c r="I221" s="312">
        <v>2007</v>
      </c>
      <c r="J221" s="312">
        <v>2007</v>
      </c>
      <c r="K221" s="455"/>
      <c r="L221" s="314"/>
      <c r="M221" s="315"/>
      <c r="N221" s="315"/>
      <c r="O221" s="316"/>
      <c r="P221" s="317"/>
      <c r="Q221" s="258"/>
      <c r="R221" s="258"/>
      <c r="S221" s="258"/>
      <c r="T221" s="318"/>
      <c r="U221" s="317"/>
      <c r="V221" s="258"/>
      <c r="W221" s="318"/>
      <c r="X221" s="315"/>
      <c r="Y221" s="315"/>
      <c r="Z221" s="315"/>
      <c r="AA221" s="315"/>
      <c r="AB221" s="319"/>
      <c r="AC221" s="258"/>
      <c r="AD221" s="315"/>
      <c r="AE221" s="315"/>
      <c r="AF221" s="314"/>
      <c r="AG221" s="316"/>
      <c r="AH221" s="315"/>
      <c r="AI221" s="316"/>
    </row>
    <row r="222" spans="1:35" s="20" customFormat="1" ht="15.75" hidden="1" customHeight="1" outlineLevel="1">
      <c r="A222" s="31"/>
      <c r="B222" s="31"/>
      <c r="C222" s="94"/>
      <c r="D222" s="94"/>
      <c r="E222" s="94"/>
      <c r="F222" s="149"/>
      <c r="G222" s="310">
        <v>9</v>
      </c>
      <c r="H222" s="311">
        <v>2006</v>
      </c>
      <c r="I222" s="312">
        <v>2007</v>
      </c>
      <c r="J222" s="312">
        <v>2007</v>
      </c>
      <c r="K222" s="455"/>
      <c r="L222" s="314"/>
      <c r="M222" s="315"/>
      <c r="N222" s="315"/>
      <c r="O222" s="316"/>
      <c r="P222" s="317"/>
      <c r="Q222" s="258"/>
      <c r="R222" s="258"/>
      <c r="S222" s="258"/>
      <c r="T222" s="318"/>
      <c r="U222" s="317"/>
      <c r="V222" s="258"/>
      <c r="W222" s="318"/>
      <c r="X222" s="315"/>
      <c r="Y222" s="315"/>
      <c r="Z222" s="315"/>
      <c r="AA222" s="315"/>
      <c r="AB222" s="319"/>
      <c r="AC222" s="258"/>
      <c r="AD222" s="315"/>
      <c r="AE222" s="315"/>
      <c r="AF222" s="314"/>
      <c r="AG222" s="316"/>
      <c r="AH222" s="315"/>
      <c r="AI222" s="316"/>
    </row>
    <row r="223" spans="1:35" s="20" customFormat="1" ht="15.75" hidden="1" customHeight="1" outlineLevel="1">
      <c r="A223" s="31"/>
      <c r="B223" s="31"/>
      <c r="C223" s="94"/>
      <c r="D223" s="94"/>
      <c r="E223" s="94"/>
      <c r="F223" s="149"/>
      <c r="G223" s="310">
        <v>10</v>
      </c>
      <c r="H223" s="311">
        <v>2006</v>
      </c>
      <c r="I223" s="312">
        <v>2007</v>
      </c>
      <c r="J223" s="312">
        <v>2007</v>
      </c>
      <c r="K223" s="455"/>
      <c r="L223" s="314"/>
      <c r="M223" s="315"/>
      <c r="N223" s="315"/>
      <c r="O223" s="316"/>
      <c r="P223" s="317"/>
      <c r="Q223" s="258"/>
      <c r="R223" s="258"/>
      <c r="S223" s="258"/>
      <c r="T223" s="318"/>
      <c r="U223" s="317"/>
      <c r="V223" s="258"/>
      <c r="W223" s="318"/>
      <c r="X223" s="315"/>
      <c r="Y223" s="315"/>
      <c r="Z223" s="315"/>
      <c r="AA223" s="315"/>
      <c r="AB223" s="319"/>
      <c r="AC223" s="258"/>
      <c r="AD223" s="315"/>
      <c r="AE223" s="315"/>
      <c r="AF223" s="314"/>
      <c r="AG223" s="316"/>
      <c r="AH223" s="315"/>
      <c r="AI223" s="316"/>
    </row>
    <row r="224" spans="1:35" s="20" customFormat="1" ht="15.75" hidden="1" customHeight="1" outlineLevel="1">
      <c r="A224" s="31"/>
      <c r="B224" s="31"/>
      <c r="C224" s="94"/>
      <c r="D224" s="94"/>
      <c r="E224" s="94"/>
      <c r="F224" s="149"/>
      <c r="G224" s="310">
        <v>11</v>
      </c>
      <c r="H224" s="311">
        <v>2006</v>
      </c>
      <c r="I224" s="312">
        <v>2007</v>
      </c>
      <c r="J224" s="312">
        <v>2007</v>
      </c>
      <c r="K224" s="455"/>
      <c r="L224" s="314"/>
      <c r="M224" s="315"/>
      <c r="N224" s="315"/>
      <c r="O224" s="316"/>
      <c r="P224" s="317"/>
      <c r="Q224" s="258"/>
      <c r="R224" s="258"/>
      <c r="S224" s="258"/>
      <c r="T224" s="318"/>
      <c r="U224" s="317"/>
      <c r="V224" s="258"/>
      <c r="W224" s="318"/>
      <c r="X224" s="315"/>
      <c r="Y224" s="315"/>
      <c r="Z224" s="315"/>
      <c r="AA224" s="315"/>
      <c r="AB224" s="319"/>
      <c r="AC224" s="258"/>
      <c r="AD224" s="315"/>
      <c r="AE224" s="315"/>
      <c r="AF224" s="314"/>
      <c r="AG224" s="316"/>
      <c r="AH224" s="315"/>
      <c r="AI224" s="316"/>
    </row>
    <row r="225" spans="1:35" s="20" customFormat="1" ht="15.75" hidden="1" customHeight="1" outlineLevel="1">
      <c r="A225" s="31"/>
      <c r="B225" s="31"/>
      <c r="C225" s="94"/>
      <c r="D225" s="94"/>
      <c r="E225" s="94"/>
      <c r="F225" s="149"/>
      <c r="G225" s="310">
        <v>12</v>
      </c>
      <c r="H225" s="311">
        <v>2006</v>
      </c>
      <c r="I225" s="312">
        <v>2007</v>
      </c>
      <c r="J225" s="312">
        <v>2007</v>
      </c>
      <c r="K225" s="455"/>
      <c r="L225" s="314"/>
      <c r="M225" s="315"/>
      <c r="N225" s="315"/>
      <c r="O225" s="316"/>
      <c r="P225" s="317"/>
      <c r="Q225" s="258"/>
      <c r="R225" s="258"/>
      <c r="S225" s="258"/>
      <c r="T225" s="318"/>
      <c r="U225" s="317"/>
      <c r="V225" s="258"/>
      <c r="W225" s="318"/>
      <c r="X225" s="315"/>
      <c r="Y225" s="315"/>
      <c r="Z225" s="315"/>
      <c r="AA225" s="315"/>
      <c r="AB225" s="319"/>
      <c r="AC225" s="258"/>
      <c r="AD225" s="315"/>
      <c r="AE225" s="315"/>
      <c r="AF225" s="314"/>
      <c r="AG225" s="316"/>
      <c r="AH225" s="315"/>
      <c r="AI225" s="316"/>
    </row>
    <row r="226" spans="1:35" s="20" customFormat="1" ht="15.75" hidden="1" customHeight="1" outlineLevel="1">
      <c r="A226" s="31"/>
      <c r="B226" s="31"/>
      <c r="C226" s="94"/>
      <c r="D226" s="94"/>
      <c r="E226" s="94"/>
      <c r="F226" s="149"/>
      <c r="G226" s="310">
        <v>1</v>
      </c>
      <c r="H226" s="311">
        <v>2007</v>
      </c>
      <c r="I226" s="312">
        <v>2007</v>
      </c>
      <c r="J226" s="312">
        <v>2007</v>
      </c>
      <c r="K226" s="455"/>
      <c r="L226" s="314"/>
      <c r="M226" s="315"/>
      <c r="N226" s="315"/>
      <c r="O226" s="316"/>
      <c r="P226" s="317"/>
      <c r="Q226" s="258"/>
      <c r="R226" s="258"/>
      <c r="S226" s="258"/>
      <c r="T226" s="318"/>
      <c r="U226" s="317"/>
      <c r="V226" s="258"/>
      <c r="W226" s="318"/>
      <c r="X226" s="315"/>
      <c r="Y226" s="315"/>
      <c r="Z226" s="315"/>
      <c r="AA226" s="315"/>
      <c r="AB226" s="319"/>
      <c r="AC226" s="258"/>
      <c r="AD226" s="315"/>
      <c r="AE226" s="315"/>
      <c r="AF226" s="314"/>
      <c r="AG226" s="316"/>
      <c r="AH226" s="315"/>
      <c r="AI226" s="316"/>
    </row>
    <row r="227" spans="1:35" s="20" customFormat="1" ht="15.75" hidden="1" customHeight="1" outlineLevel="1">
      <c r="A227" s="31"/>
      <c r="B227" s="31"/>
      <c r="C227" s="94"/>
      <c r="D227" s="94"/>
      <c r="E227" s="94"/>
      <c r="F227" s="149"/>
      <c r="G227" s="310">
        <v>2</v>
      </c>
      <c r="H227" s="311">
        <v>2007</v>
      </c>
      <c r="I227" s="312">
        <v>2007</v>
      </c>
      <c r="J227" s="312">
        <v>2007</v>
      </c>
      <c r="K227" s="455"/>
      <c r="L227" s="314"/>
      <c r="M227" s="315"/>
      <c r="N227" s="315"/>
      <c r="O227" s="316"/>
      <c r="P227" s="317"/>
      <c r="Q227" s="258"/>
      <c r="R227" s="258"/>
      <c r="S227" s="258"/>
      <c r="T227" s="318"/>
      <c r="U227" s="317"/>
      <c r="V227" s="258"/>
      <c r="W227" s="318"/>
      <c r="X227" s="315"/>
      <c r="Y227" s="315"/>
      <c r="Z227" s="315"/>
      <c r="AA227" s="315"/>
      <c r="AB227" s="319"/>
      <c r="AC227" s="258"/>
      <c r="AD227" s="315"/>
      <c r="AE227" s="315"/>
      <c r="AF227" s="314"/>
      <c r="AG227" s="316"/>
      <c r="AH227" s="315"/>
      <c r="AI227" s="316"/>
    </row>
    <row r="228" spans="1:35" s="20" customFormat="1" ht="15.75" hidden="1" customHeight="1" outlineLevel="1">
      <c r="A228" s="31"/>
      <c r="B228" s="31"/>
      <c r="C228" s="94"/>
      <c r="D228" s="94"/>
      <c r="E228" s="94"/>
      <c r="F228" s="149"/>
      <c r="G228" s="310">
        <v>3</v>
      </c>
      <c r="H228" s="311">
        <v>2007</v>
      </c>
      <c r="I228" s="312">
        <v>2007</v>
      </c>
      <c r="J228" s="312">
        <v>2007</v>
      </c>
      <c r="K228" s="455"/>
      <c r="L228" s="314"/>
      <c r="M228" s="315"/>
      <c r="N228" s="315"/>
      <c r="O228" s="316"/>
      <c r="P228" s="317"/>
      <c r="Q228" s="258"/>
      <c r="R228" s="258"/>
      <c r="S228" s="258"/>
      <c r="T228" s="318"/>
      <c r="U228" s="317"/>
      <c r="V228" s="258"/>
      <c r="W228" s="318"/>
      <c r="X228" s="315"/>
      <c r="Y228" s="315"/>
      <c r="Z228" s="315"/>
      <c r="AA228" s="315"/>
      <c r="AB228" s="319"/>
      <c r="AC228" s="258"/>
      <c r="AD228" s="315"/>
      <c r="AE228" s="315"/>
      <c r="AF228" s="314"/>
      <c r="AG228" s="316"/>
      <c r="AH228" s="315"/>
      <c r="AI228" s="316"/>
    </row>
    <row r="229" spans="1:35" s="20" customFormat="1" ht="15.75" hidden="1" customHeight="1" outlineLevel="1">
      <c r="A229" s="31"/>
      <c r="B229" s="31"/>
      <c r="C229" s="94"/>
      <c r="D229" s="94"/>
      <c r="E229" s="94"/>
      <c r="F229" s="149"/>
      <c r="G229" s="310">
        <v>4</v>
      </c>
      <c r="H229" s="311">
        <v>2007</v>
      </c>
      <c r="I229" s="312">
        <v>2007</v>
      </c>
      <c r="J229" s="312">
        <v>2008</v>
      </c>
      <c r="K229" s="455"/>
      <c r="L229" s="314"/>
      <c r="M229" s="315"/>
      <c r="N229" s="315"/>
      <c r="O229" s="316"/>
      <c r="P229" s="317"/>
      <c r="Q229" s="258"/>
      <c r="R229" s="258"/>
      <c r="S229" s="258"/>
      <c r="T229" s="318"/>
      <c r="U229" s="317"/>
      <c r="V229" s="258"/>
      <c r="W229" s="318"/>
      <c r="X229" s="315"/>
      <c r="Y229" s="315"/>
      <c r="Z229" s="315"/>
      <c r="AA229" s="315"/>
      <c r="AB229" s="319"/>
      <c r="AC229" s="258"/>
      <c r="AD229" s="315"/>
      <c r="AE229" s="315"/>
      <c r="AF229" s="314"/>
      <c r="AG229" s="316"/>
      <c r="AH229" s="315"/>
      <c r="AI229" s="316"/>
    </row>
    <row r="230" spans="1:35" s="20" customFormat="1" ht="15.75" hidden="1" customHeight="1" outlineLevel="1">
      <c r="A230" s="31"/>
      <c r="B230" s="31"/>
      <c r="C230" s="94"/>
      <c r="D230" s="94"/>
      <c r="E230" s="94"/>
      <c r="F230" s="149"/>
      <c r="G230" s="310">
        <v>5</v>
      </c>
      <c r="H230" s="311">
        <v>2007</v>
      </c>
      <c r="I230" s="312">
        <v>2007</v>
      </c>
      <c r="J230" s="312">
        <v>2008</v>
      </c>
      <c r="K230" s="455"/>
      <c r="L230" s="314"/>
      <c r="M230" s="315"/>
      <c r="N230" s="315"/>
      <c r="O230" s="316"/>
      <c r="P230" s="317"/>
      <c r="Q230" s="258"/>
      <c r="R230" s="258"/>
      <c r="S230" s="258"/>
      <c r="T230" s="318"/>
      <c r="U230" s="317"/>
      <c r="V230" s="258"/>
      <c r="W230" s="318"/>
      <c r="X230" s="315"/>
      <c r="Y230" s="315"/>
      <c r="Z230" s="315"/>
      <c r="AA230" s="315"/>
      <c r="AB230" s="319"/>
      <c r="AC230" s="258"/>
      <c r="AD230" s="315"/>
      <c r="AE230" s="315"/>
      <c r="AF230" s="314"/>
      <c r="AG230" s="316"/>
      <c r="AH230" s="315"/>
      <c r="AI230" s="316"/>
    </row>
    <row r="231" spans="1:35" s="20" customFormat="1" ht="15.75" hidden="1" customHeight="1" outlineLevel="1">
      <c r="A231" s="31"/>
      <c r="B231" s="31"/>
      <c r="C231" s="94"/>
      <c r="D231" s="94"/>
      <c r="E231" s="94"/>
      <c r="F231" s="149"/>
      <c r="G231" s="310">
        <v>6</v>
      </c>
      <c r="H231" s="311">
        <v>2007</v>
      </c>
      <c r="I231" s="312">
        <v>2007</v>
      </c>
      <c r="J231" s="312">
        <v>2008</v>
      </c>
      <c r="K231" s="455"/>
      <c r="L231" s="314"/>
      <c r="M231" s="315"/>
      <c r="N231" s="315"/>
      <c r="O231" s="316"/>
      <c r="P231" s="317"/>
      <c r="Q231" s="258"/>
      <c r="R231" s="258"/>
      <c r="S231" s="258"/>
      <c r="T231" s="318"/>
      <c r="U231" s="317"/>
      <c r="V231" s="258"/>
      <c r="W231" s="318"/>
      <c r="X231" s="315"/>
      <c r="Y231" s="315"/>
      <c r="Z231" s="315"/>
      <c r="AA231" s="315"/>
      <c r="AB231" s="319"/>
      <c r="AC231" s="258"/>
      <c r="AD231" s="315"/>
      <c r="AE231" s="315"/>
      <c r="AF231" s="314"/>
      <c r="AG231" s="316"/>
      <c r="AH231" s="315"/>
      <c r="AI231" s="316"/>
    </row>
    <row r="232" spans="1:35" s="20" customFormat="1" ht="15.75" hidden="1" customHeight="1" outlineLevel="1">
      <c r="A232" s="31"/>
      <c r="B232" s="31"/>
      <c r="C232" s="94"/>
      <c r="D232" s="94"/>
      <c r="E232" s="94"/>
      <c r="F232" s="149"/>
      <c r="G232" s="310">
        <v>7</v>
      </c>
      <c r="H232" s="311">
        <v>2007</v>
      </c>
      <c r="I232" s="312">
        <v>2008</v>
      </c>
      <c r="J232" s="312">
        <v>2008</v>
      </c>
      <c r="K232" s="455"/>
      <c r="L232" s="314"/>
      <c r="M232" s="315"/>
      <c r="N232" s="315"/>
      <c r="O232" s="316"/>
      <c r="P232" s="317"/>
      <c r="Q232" s="258"/>
      <c r="R232" s="258"/>
      <c r="S232" s="258"/>
      <c r="T232" s="318"/>
      <c r="U232" s="317"/>
      <c r="V232" s="258"/>
      <c r="W232" s="318"/>
      <c r="X232" s="315"/>
      <c r="Y232" s="315"/>
      <c r="Z232" s="315"/>
      <c r="AA232" s="315"/>
      <c r="AB232" s="319"/>
      <c r="AC232" s="258"/>
      <c r="AD232" s="315"/>
      <c r="AE232" s="315"/>
      <c r="AF232" s="314"/>
      <c r="AG232" s="316"/>
      <c r="AH232" s="315"/>
      <c r="AI232" s="316"/>
    </row>
    <row r="233" spans="1:35" s="20" customFormat="1" ht="15.75" hidden="1" customHeight="1" outlineLevel="1">
      <c r="A233" s="31"/>
      <c r="B233" s="31"/>
      <c r="C233" s="94"/>
      <c r="D233" s="94"/>
      <c r="E233" s="94"/>
      <c r="F233" s="149"/>
      <c r="G233" s="310">
        <v>8</v>
      </c>
      <c r="H233" s="311">
        <v>2007</v>
      </c>
      <c r="I233" s="312">
        <v>2008</v>
      </c>
      <c r="J233" s="312">
        <v>2008</v>
      </c>
      <c r="K233" s="455"/>
      <c r="L233" s="314"/>
      <c r="M233" s="315"/>
      <c r="N233" s="315"/>
      <c r="O233" s="316"/>
      <c r="P233" s="317"/>
      <c r="Q233" s="258"/>
      <c r="R233" s="258"/>
      <c r="S233" s="258"/>
      <c r="T233" s="318"/>
      <c r="U233" s="317"/>
      <c r="V233" s="258"/>
      <c r="W233" s="318"/>
      <c r="X233" s="315"/>
      <c r="Y233" s="315"/>
      <c r="Z233" s="315"/>
      <c r="AA233" s="315"/>
      <c r="AB233" s="319"/>
      <c r="AC233" s="258"/>
      <c r="AD233" s="315"/>
      <c r="AE233" s="315"/>
      <c r="AF233" s="314"/>
      <c r="AG233" s="316"/>
      <c r="AH233" s="315"/>
      <c r="AI233" s="316"/>
    </row>
    <row r="234" spans="1:35" s="20" customFormat="1" ht="15.75" hidden="1" customHeight="1" outlineLevel="1">
      <c r="A234" s="31"/>
      <c r="B234" s="31"/>
      <c r="C234" s="94"/>
      <c r="D234" s="94"/>
      <c r="E234" s="94"/>
      <c r="F234" s="149"/>
      <c r="G234" s="310">
        <v>9</v>
      </c>
      <c r="H234" s="311">
        <v>2007</v>
      </c>
      <c r="I234" s="312">
        <v>2008</v>
      </c>
      <c r="J234" s="312">
        <v>2008</v>
      </c>
      <c r="K234" s="455"/>
      <c r="L234" s="314"/>
      <c r="M234" s="315"/>
      <c r="N234" s="315"/>
      <c r="O234" s="316"/>
      <c r="P234" s="317"/>
      <c r="Q234" s="258"/>
      <c r="R234" s="258"/>
      <c r="S234" s="258"/>
      <c r="T234" s="318"/>
      <c r="U234" s="317"/>
      <c r="V234" s="258"/>
      <c r="W234" s="318"/>
      <c r="X234" s="315"/>
      <c r="Y234" s="315"/>
      <c r="Z234" s="315"/>
      <c r="AA234" s="315"/>
      <c r="AB234" s="319"/>
      <c r="AC234" s="258"/>
      <c r="AD234" s="315"/>
      <c r="AE234" s="315"/>
      <c r="AF234" s="314"/>
      <c r="AG234" s="316"/>
      <c r="AH234" s="315"/>
      <c r="AI234" s="316"/>
    </row>
    <row r="235" spans="1:35" s="20" customFormat="1" ht="15.75" hidden="1" customHeight="1" outlineLevel="1">
      <c r="A235" s="31"/>
      <c r="B235" s="31"/>
      <c r="C235" s="94"/>
      <c r="D235" s="94"/>
      <c r="E235" s="94"/>
      <c r="F235" s="149"/>
      <c r="G235" s="310">
        <v>10</v>
      </c>
      <c r="H235" s="311">
        <v>2007</v>
      </c>
      <c r="I235" s="312">
        <v>2008</v>
      </c>
      <c r="J235" s="312">
        <v>2008</v>
      </c>
      <c r="K235" s="455"/>
      <c r="L235" s="314"/>
      <c r="M235" s="315"/>
      <c r="N235" s="315"/>
      <c r="O235" s="316"/>
      <c r="P235" s="317"/>
      <c r="Q235" s="258"/>
      <c r="R235" s="258"/>
      <c r="S235" s="258"/>
      <c r="T235" s="318"/>
      <c r="U235" s="317"/>
      <c r="V235" s="258"/>
      <c r="W235" s="318"/>
      <c r="X235" s="315"/>
      <c r="Y235" s="315"/>
      <c r="Z235" s="315"/>
      <c r="AA235" s="315"/>
      <c r="AB235" s="319"/>
      <c r="AC235" s="258"/>
      <c r="AD235" s="315"/>
      <c r="AE235" s="315"/>
      <c r="AF235" s="314"/>
      <c r="AG235" s="316"/>
      <c r="AH235" s="315"/>
      <c r="AI235" s="316"/>
    </row>
    <row r="236" spans="1:35" s="20" customFormat="1" ht="15.75" hidden="1" customHeight="1" outlineLevel="1">
      <c r="A236" s="31"/>
      <c r="B236" s="31"/>
      <c r="C236" s="94"/>
      <c r="D236" s="94"/>
      <c r="E236" s="94"/>
      <c r="F236" s="149"/>
      <c r="G236" s="310">
        <v>11</v>
      </c>
      <c r="H236" s="311">
        <v>2007</v>
      </c>
      <c r="I236" s="312">
        <v>2008</v>
      </c>
      <c r="J236" s="312">
        <v>2008</v>
      </c>
      <c r="K236" s="455"/>
      <c r="L236" s="314"/>
      <c r="M236" s="315"/>
      <c r="N236" s="315"/>
      <c r="O236" s="316"/>
      <c r="P236" s="317"/>
      <c r="Q236" s="258"/>
      <c r="R236" s="258"/>
      <c r="S236" s="258"/>
      <c r="T236" s="318"/>
      <c r="U236" s="317"/>
      <c r="V236" s="258"/>
      <c r="W236" s="318"/>
      <c r="X236" s="315"/>
      <c r="Y236" s="315"/>
      <c r="Z236" s="315"/>
      <c r="AA236" s="315"/>
      <c r="AB236" s="319"/>
      <c r="AC236" s="258"/>
      <c r="AD236" s="315"/>
      <c r="AE236" s="315"/>
      <c r="AF236" s="314"/>
      <c r="AG236" s="316"/>
      <c r="AH236" s="315"/>
      <c r="AI236" s="316"/>
    </row>
    <row r="237" spans="1:35" s="20" customFormat="1" ht="15.75" hidden="1" customHeight="1" outlineLevel="1">
      <c r="A237" s="31"/>
      <c r="B237" s="31"/>
      <c r="C237" s="94"/>
      <c r="D237" s="94"/>
      <c r="E237" s="94"/>
      <c r="F237" s="149"/>
      <c r="G237" s="310">
        <v>12</v>
      </c>
      <c r="H237" s="311">
        <v>2007</v>
      </c>
      <c r="I237" s="312">
        <v>2008</v>
      </c>
      <c r="J237" s="312">
        <v>2008</v>
      </c>
      <c r="K237" s="455"/>
      <c r="L237" s="314"/>
      <c r="M237" s="315"/>
      <c r="N237" s="315"/>
      <c r="O237" s="316"/>
      <c r="P237" s="317"/>
      <c r="Q237" s="258"/>
      <c r="R237" s="258"/>
      <c r="S237" s="258"/>
      <c r="T237" s="318"/>
      <c r="U237" s="317"/>
      <c r="V237" s="258"/>
      <c r="W237" s="318"/>
      <c r="X237" s="315"/>
      <c r="Y237" s="315"/>
      <c r="Z237" s="315"/>
      <c r="AA237" s="315"/>
      <c r="AB237" s="319"/>
      <c r="AC237" s="258"/>
      <c r="AD237" s="315"/>
      <c r="AE237" s="315"/>
      <c r="AF237" s="314"/>
      <c r="AG237" s="316"/>
      <c r="AH237" s="315"/>
      <c r="AI237" s="316"/>
    </row>
    <row r="238" spans="1:35" s="20" customFormat="1" ht="15.75" hidden="1" customHeight="1" outlineLevel="1">
      <c r="A238" s="31"/>
      <c r="B238" s="31"/>
      <c r="C238" s="94"/>
      <c r="D238" s="94"/>
      <c r="E238" s="94"/>
      <c r="F238" s="149"/>
      <c r="G238" s="310">
        <v>1</v>
      </c>
      <c r="H238" s="311">
        <v>2008</v>
      </c>
      <c r="I238" s="312">
        <v>2008</v>
      </c>
      <c r="J238" s="312">
        <v>2008</v>
      </c>
      <c r="K238" s="455"/>
      <c r="L238" s="314"/>
      <c r="M238" s="315"/>
      <c r="N238" s="315"/>
      <c r="O238" s="316"/>
      <c r="P238" s="317"/>
      <c r="Q238" s="258"/>
      <c r="R238" s="258"/>
      <c r="S238" s="258"/>
      <c r="T238" s="318"/>
      <c r="U238" s="317"/>
      <c r="V238" s="258"/>
      <c r="W238" s="318"/>
      <c r="X238" s="315"/>
      <c r="Y238" s="315"/>
      <c r="Z238" s="315"/>
      <c r="AA238" s="315"/>
      <c r="AB238" s="319"/>
      <c r="AC238" s="258"/>
      <c r="AD238" s="315"/>
      <c r="AE238" s="315"/>
      <c r="AF238" s="314"/>
      <c r="AG238" s="316"/>
      <c r="AH238" s="315"/>
      <c r="AI238" s="316"/>
    </row>
    <row r="239" spans="1:35" s="20" customFormat="1" ht="15.75" hidden="1" customHeight="1" outlineLevel="1">
      <c r="A239" s="31"/>
      <c r="B239" s="31"/>
      <c r="C239" s="94"/>
      <c r="D239" s="94"/>
      <c r="E239" s="94"/>
      <c r="F239" s="149"/>
      <c r="G239" s="310">
        <v>2</v>
      </c>
      <c r="H239" s="311">
        <v>2008</v>
      </c>
      <c r="I239" s="312">
        <v>2008</v>
      </c>
      <c r="J239" s="312">
        <v>2008</v>
      </c>
      <c r="K239" s="455"/>
      <c r="L239" s="314"/>
      <c r="M239" s="315"/>
      <c r="N239" s="315"/>
      <c r="O239" s="316"/>
      <c r="P239" s="317"/>
      <c r="Q239" s="258"/>
      <c r="R239" s="258"/>
      <c r="S239" s="258"/>
      <c r="T239" s="318"/>
      <c r="U239" s="317"/>
      <c r="V239" s="258"/>
      <c r="W239" s="318"/>
      <c r="X239" s="315"/>
      <c r="Y239" s="315"/>
      <c r="Z239" s="315"/>
      <c r="AA239" s="315"/>
      <c r="AB239" s="319"/>
      <c r="AC239" s="258"/>
      <c r="AD239" s="315"/>
      <c r="AE239" s="315"/>
      <c r="AF239" s="314"/>
      <c r="AG239" s="316"/>
      <c r="AH239" s="315"/>
      <c r="AI239" s="316"/>
    </row>
    <row r="240" spans="1:35" s="20" customFormat="1" ht="15.75" hidden="1" customHeight="1" outlineLevel="1">
      <c r="A240" s="31"/>
      <c r="B240" s="31"/>
      <c r="C240" s="94"/>
      <c r="D240" s="94"/>
      <c r="E240" s="94"/>
      <c r="F240" s="149"/>
      <c r="G240" s="310">
        <v>3</v>
      </c>
      <c r="H240" s="311">
        <v>2008</v>
      </c>
      <c r="I240" s="312">
        <v>2008</v>
      </c>
      <c r="J240" s="312">
        <v>2008</v>
      </c>
      <c r="K240" s="455"/>
      <c r="L240" s="314"/>
      <c r="M240" s="315"/>
      <c r="N240" s="315"/>
      <c r="O240" s="316"/>
      <c r="P240" s="317"/>
      <c r="Q240" s="258"/>
      <c r="R240" s="258"/>
      <c r="S240" s="258"/>
      <c r="T240" s="318"/>
      <c r="U240" s="317"/>
      <c r="V240" s="258"/>
      <c r="W240" s="318"/>
      <c r="X240" s="315"/>
      <c r="Y240" s="315"/>
      <c r="Z240" s="315"/>
      <c r="AA240" s="315"/>
      <c r="AB240" s="319"/>
      <c r="AC240" s="258"/>
      <c r="AD240" s="315"/>
      <c r="AE240" s="315"/>
      <c r="AF240" s="314"/>
      <c r="AG240" s="316"/>
      <c r="AH240" s="315"/>
      <c r="AI240" s="316"/>
    </row>
    <row r="241" spans="1:35" s="20" customFormat="1" ht="15.75" hidden="1" customHeight="1" outlineLevel="1">
      <c r="A241" s="31"/>
      <c r="B241" s="31"/>
      <c r="C241" s="94"/>
      <c r="D241" s="94"/>
      <c r="E241" s="94"/>
      <c r="F241" s="149"/>
      <c r="G241" s="310">
        <v>4</v>
      </c>
      <c r="H241" s="311">
        <v>2008</v>
      </c>
      <c r="I241" s="312">
        <v>2008</v>
      </c>
      <c r="J241" s="312">
        <v>2009</v>
      </c>
      <c r="K241" s="455"/>
      <c r="L241" s="314"/>
      <c r="M241" s="315"/>
      <c r="N241" s="315"/>
      <c r="O241" s="316"/>
      <c r="P241" s="317"/>
      <c r="Q241" s="258"/>
      <c r="R241" s="258"/>
      <c r="S241" s="258"/>
      <c r="T241" s="318"/>
      <c r="U241" s="317"/>
      <c r="V241" s="258"/>
      <c r="W241" s="318"/>
      <c r="X241" s="315"/>
      <c r="Y241" s="315"/>
      <c r="Z241" s="315"/>
      <c r="AA241" s="315"/>
      <c r="AB241" s="319"/>
      <c r="AC241" s="258"/>
      <c r="AD241" s="315"/>
      <c r="AE241" s="315"/>
      <c r="AF241" s="314"/>
      <c r="AG241" s="316"/>
      <c r="AH241" s="315"/>
      <c r="AI241" s="316"/>
    </row>
    <row r="242" spans="1:35" s="20" customFormat="1" ht="15.75" hidden="1" customHeight="1" outlineLevel="1">
      <c r="A242" s="31"/>
      <c r="B242" s="31"/>
      <c r="C242" s="94"/>
      <c r="D242" s="94"/>
      <c r="E242" s="94"/>
      <c r="F242" s="149"/>
      <c r="G242" s="310">
        <v>5</v>
      </c>
      <c r="H242" s="311">
        <v>2008</v>
      </c>
      <c r="I242" s="312">
        <v>2008</v>
      </c>
      <c r="J242" s="312">
        <v>2009</v>
      </c>
      <c r="K242" s="455"/>
      <c r="L242" s="314"/>
      <c r="M242" s="315"/>
      <c r="N242" s="315"/>
      <c r="O242" s="316"/>
      <c r="P242" s="317"/>
      <c r="Q242" s="258"/>
      <c r="R242" s="258"/>
      <c r="S242" s="258"/>
      <c r="T242" s="318"/>
      <c r="U242" s="317"/>
      <c r="V242" s="258"/>
      <c r="W242" s="318"/>
      <c r="X242" s="315"/>
      <c r="Y242" s="315"/>
      <c r="Z242" s="315"/>
      <c r="AA242" s="315"/>
      <c r="AB242" s="319"/>
      <c r="AC242" s="258"/>
      <c r="AD242" s="315"/>
      <c r="AE242" s="315"/>
      <c r="AF242" s="314"/>
      <c r="AG242" s="316"/>
      <c r="AH242" s="315"/>
      <c r="AI242" s="316"/>
    </row>
    <row r="243" spans="1:35" s="20" customFormat="1" ht="15.75" hidden="1" customHeight="1" outlineLevel="1">
      <c r="A243" s="31"/>
      <c r="B243" s="31"/>
      <c r="C243" s="94"/>
      <c r="D243" s="94"/>
      <c r="E243" s="94"/>
      <c r="F243" s="149"/>
      <c r="G243" s="310">
        <v>6</v>
      </c>
      <c r="H243" s="311">
        <v>2008</v>
      </c>
      <c r="I243" s="312">
        <v>2008</v>
      </c>
      <c r="J243" s="312">
        <v>2009</v>
      </c>
      <c r="K243" s="455"/>
      <c r="L243" s="314"/>
      <c r="M243" s="315"/>
      <c r="N243" s="315"/>
      <c r="O243" s="316"/>
      <c r="P243" s="317"/>
      <c r="Q243" s="258"/>
      <c r="R243" s="258"/>
      <c r="S243" s="258"/>
      <c r="T243" s="318"/>
      <c r="U243" s="317"/>
      <c r="V243" s="258"/>
      <c r="W243" s="318"/>
      <c r="X243" s="315"/>
      <c r="Y243" s="315"/>
      <c r="Z243" s="315"/>
      <c r="AA243" s="315"/>
      <c r="AB243" s="319"/>
      <c r="AC243" s="258"/>
      <c r="AD243" s="315"/>
      <c r="AE243" s="315"/>
      <c r="AF243" s="314"/>
      <c r="AG243" s="316"/>
      <c r="AH243" s="315"/>
      <c r="AI243" s="316"/>
    </row>
    <row r="244" spans="1:35" s="20" customFormat="1" ht="15.75" hidden="1" customHeight="1" outlineLevel="1">
      <c r="A244" s="31"/>
      <c r="B244" s="31"/>
      <c r="C244" s="94"/>
      <c r="D244" s="94"/>
      <c r="E244" s="94"/>
      <c r="F244" s="149"/>
      <c r="G244" s="310">
        <v>7</v>
      </c>
      <c r="H244" s="311">
        <v>2008</v>
      </c>
      <c r="I244" s="312">
        <v>2009</v>
      </c>
      <c r="J244" s="312">
        <v>2009</v>
      </c>
      <c r="K244" s="455"/>
      <c r="L244" s="314"/>
      <c r="M244" s="315"/>
      <c r="N244" s="315"/>
      <c r="O244" s="316"/>
      <c r="P244" s="317"/>
      <c r="Q244" s="258"/>
      <c r="R244" s="258"/>
      <c r="S244" s="258"/>
      <c r="T244" s="318"/>
      <c r="U244" s="317"/>
      <c r="V244" s="258"/>
      <c r="W244" s="318"/>
      <c r="X244" s="315"/>
      <c r="Y244" s="315"/>
      <c r="Z244" s="315"/>
      <c r="AA244" s="315"/>
      <c r="AB244" s="319"/>
      <c r="AC244" s="258"/>
      <c r="AD244" s="315"/>
      <c r="AE244" s="315"/>
      <c r="AF244" s="314"/>
      <c r="AG244" s="316"/>
      <c r="AH244" s="315"/>
      <c r="AI244" s="316"/>
    </row>
    <row r="245" spans="1:35" s="20" customFormat="1" ht="15.75" hidden="1" customHeight="1" outlineLevel="1">
      <c r="A245" s="31"/>
      <c r="B245" s="31"/>
      <c r="C245" s="94"/>
      <c r="D245" s="94"/>
      <c r="E245" s="94"/>
      <c r="F245" s="149"/>
      <c r="G245" s="310">
        <v>8</v>
      </c>
      <c r="H245" s="311">
        <v>2008</v>
      </c>
      <c r="I245" s="312">
        <v>2009</v>
      </c>
      <c r="J245" s="312">
        <v>2009</v>
      </c>
      <c r="K245" s="455"/>
      <c r="L245" s="314"/>
      <c r="M245" s="315"/>
      <c r="N245" s="315"/>
      <c r="O245" s="316"/>
      <c r="P245" s="317"/>
      <c r="Q245" s="258"/>
      <c r="R245" s="258"/>
      <c r="S245" s="258"/>
      <c r="T245" s="318"/>
      <c r="U245" s="317"/>
      <c r="V245" s="258"/>
      <c r="W245" s="318"/>
      <c r="X245" s="315"/>
      <c r="Y245" s="315"/>
      <c r="Z245" s="315"/>
      <c r="AA245" s="315"/>
      <c r="AB245" s="319"/>
      <c r="AC245" s="258"/>
      <c r="AD245" s="315"/>
      <c r="AE245" s="315"/>
      <c r="AF245" s="314"/>
      <c r="AG245" s="316"/>
      <c r="AH245" s="315"/>
      <c r="AI245" s="316"/>
    </row>
    <row r="246" spans="1:35" s="20" customFormat="1" ht="15.75" hidden="1" customHeight="1" outlineLevel="1">
      <c r="A246" s="31"/>
      <c r="B246" s="31"/>
      <c r="C246" s="94"/>
      <c r="D246" s="94"/>
      <c r="E246" s="94"/>
      <c r="F246" s="149"/>
      <c r="G246" s="310">
        <v>9</v>
      </c>
      <c r="H246" s="311">
        <v>2008</v>
      </c>
      <c r="I246" s="312">
        <v>2009</v>
      </c>
      <c r="J246" s="312">
        <v>2009</v>
      </c>
      <c r="K246" s="455"/>
      <c r="L246" s="314"/>
      <c r="M246" s="315"/>
      <c r="N246" s="315"/>
      <c r="O246" s="316"/>
      <c r="P246" s="317"/>
      <c r="Q246" s="258"/>
      <c r="R246" s="258"/>
      <c r="S246" s="258"/>
      <c r="T246" s="318"/>
      <c r="U246" s="317"/>
      <c r="V246" s="258"/>
      <c r="W246" s="318"/>
      <c r="X246" s="315"/>
      <c r="Y246" s="315"/>
      <c r="Z246" s="315"/>
      <c r="AA246" s="315"/>
      <c r="AB246" s="319"/>
      <c r="AC246" s="258"/>
      <c r="AD246" s="315"/>
      <c r="AE246" s="315"/>
      <c r="AF246" s="314"/>
      <c r="AG246" s="316"/>
      <c r="AH246" s="315"/>
      <c r="AI246" s="316"/>
    </row>
    <row r="247" spans="1:35" s="20" customFormat="1" ht="15.75" hidden="1" customHeight="1" outlineLevel="1">
      <c r="A247" s="31"/>
      <c r="B247" s="31"/>
      <c r="C247" s="94"/>
      <c r="D247" s="94"/>
      <c r="E247" s="94"/>
      <c r="F247" s="149"/>
      <c r="G247" s="310">
        <v>10</v>
      </c>
      <c r="H247" s="311">
        <v>2008</v>
      </c>
      <c r="I247" s="312">
        <v>2009</v>
      </c>
      <c r="J247" s="312">
        <v>2009</v>
      </c>
      <c r="K247" s="455"/>
      <c r="L247" s="314"/>
      <c r="M247" s="315"/>
      <c r="N247" s="315"/>
      <c r="O247" s="316"/>
      <c r="P247" s="317"/>
      <c r="Q247" s="258"/>
      <c r="R247" s="258"/>
      <c r="S247" s="258"/>
      <c r="T247" s="318"/>
      <c r="U247" s="317"/>
      <c r="V247" s="258"/>
      <c r="W247" s="318"/>
      <c r="X247" s="315"/>
      <c r="Y247" s="315"/>
      <c r="Z247" s="315"/>
      <c r="AA247" s="315"/>
      <c r="AB247" s="319"/>
      <c r="AC247" s="258"/>
      <c r="AD247" s="315"/>
      <c r="AE247" s="315"/>
      <c r="AF247" s="314"/>
      <c r="AG247" s="316"/>
      <c r="AH247" s="315"/>
      <c r="AI247" s="316"/>
    </row>
    <row r="248" spans="1:35" s="20" customFormat="1" ht="15.75" hidden="1" customHeight="1" outlineLevel="1">
      <c r="A248" s="31"/>
      <c r="B248" s="31"/>
      <c r="C248" s="94"/>
      <c r="D248" s="94"/>
      <c r="E248" s="94"/>
      <c r="F248" s="149"/>
      <c r="G248" s="310">
        <v>11</v>
      </c>
      <c r="H248" s="311">
        <v>2008</v>
      </c>
      <c r="I248" s="312">
        <v>2009</v>
      </c>
      <c r="J248" s="312">
        <v>2009</v>
      </c>
      <c r="K248" s="455"/>
      <c r="L248" s="314"/>
      <c r="M248" s="315"/>
      <c r="N248" s="315"/>
      <c r="O248" s="316"/>
      <c r="P248" s="317"/>
      <c r="Q248" s="258"/>
      <c r="R248" s="258"/>
      <c r="S248" s="258"/>
      <c r="T248" s="318"/>
      <c r="U248" s="317"/>
      <c r="V248" s="258"/>
      <c r="W248" s="318"/>
      <c r="X248" s="315"/>
      <c r="Y248" s="315"/>
      <c r="Z248" s="315"/>
      <c r="AA248" s="315"/>
      <c r="AB248" s="319"/>
      <c r="AC248" s="258"/>
      <c r="AD248" s="315"/>
      <c r="AE248" s="315"/>
      <c r="AF248" s="314"/>
      <c r="AG248" s="316"/>
      <c r="AH248" s="315"/>
      <c r="AI248" s="316"/>
    </row>
    <row r="249" spans="1:35" s="20" customFormat="1" ht="16.149999999999999" hidden="1" customHeight="1" outlineLevel="1">
      <c r="A249" s="31"/>
      <c r="B249" s="31"/>
      <c r="C249" s="94"/>
      <c r="D249" s="94"/>
      <c r="E249" s="94"/>
      <c r="F249" s="149"/>
      <c r="G249" s="310">
        <v>12</v>
      </c>
      <c r="H249" s="311">
        <v>2008</v>
      </c>
      <c r="I249" s="312">
        <v>2009</v>
      </c>
      <c r="J249" s="312">
        <v>2009</v>
      </c>
      <c r="K249" s="455"/>
      <c r="L249" s="314"/>
      <c r="M249" s="315"/>
      <c r="N249" s="315"/>
      <c r="O249" s="316"/>
      <c r="P249" s="317"/>
      <c r="Q249" s="258"/>
      <c r="R249" s="258"/>
      <c r="S249" s="258"/>
      <c r="T249" s="318"/>
      <c r="U249" s="317"/>
      <c r="V249" s="258"/>
      <c r="W249" s="318"/>
      <c r="X249" s="315"/>
      <c r="Y249" s="315"/>
      <c r="Z249" s="315"/>
      <c r="AA249" s="315"/>
      <c r="AB249" s="319"/>
      <c r="AC249" s="258"/>
      <c r="AD249" s="315"/>
      <c r="AE249" s="315"/>
      <c r="AF249" s="314"/>
      <c r="AG249" s="316"/>
      <c r="AH249" s="315"/>
      <c r="AI249" s="316"/>
    </row>
    <row r="250" spans="1:35" s="20" customFormat="1" ht="15.75" hidden="1" customHeight="1">
      <c r="A250" s="31"/>
      <c r="B250" s="31"/>
      <c r="C250" s="94"/>
      <c r="D250" s="94"/>
      <c r="E250" s="94"/>
      <c r="F250" s="149"/>
      <c r="G250" s="14">
        <v>1</v>
      </c>
      <c r="H250" s="15">
        <v>2009</v>
      </c>
      <c r="I250" s="200">
        <v>2009</v>
      </c>
      <c r="J250" s="200">
        <v>2009</v>
      </c>
      <c r="K250" s="24" t="e">
        <f>#REF!</f>
        <v>#REF!</v>
      </c>
      <c r="L250" s="17">
        <f t="shared" ref="L250:N313" si="5">AF250</f>
        <v>0</v>
      </c>
      <c r="M250" s="10" t="e">
        <f t="shared" si="5"/>
        <v>#REF!</v>
      </c>
      <c r="N250" s="10">
        <f t="shared" si="5"/>
        <v>0</v>
      </c>
      <c r="O250" s="18" t="e">
        <f t="shared" ref="O250:O313" si="6">N250+M250</f>
        <v>#REF!</v>
      </c>
      <c r="P250" s="19" t="e">
        <f t="shared" ref="P250:P313" si="7">O250</f>
        <v>#REF!</v>
      </c>
      <c r="Q250" s="20" t="e">
        <f>P250*#REF!</f>
        <v>#REF!</v>
      </c>
      <c r="R250" s="20" t="e">
        <f t="shared" ref="R250:R313" si="8">U250+W250</f>
        <v>#REF!</v>
      </c>
      <c r="S250" s="20" t="e">
        <f>R250*#REF!</f>
        <v>#REF!</v>
      </c>
      <c r="T250" s="21" t="e">
        <f>R250*#REF!*#REF!</f>
        <v>#REF!</v>
      </c>
      <c r="U250" s="19"/>
      <c r="W250" s="21" t="e">
        <f>#REF!</f>
        <v>#REF!</v>
      </c>
      <c r="X250" s="10"/>
      <c r="Y250" s="10">
        <f t="shared" ref="Y250:Z265" si="9">Y238*EXP(Y$20)</f>
        <v>0</v>
      </c>
      <c r="Z250" s="10">
        <f t="shared" si="9"/>
        <v>0</v>
      </c>
      <c r="AA250" s="10" t="s">
        <v>220</v>
      </c>
      <c r="AB250" s="456">
        <v>300</v>
      </c>
      <c r="AC250" s="20" t="e">
        <f>W250*AB250</f>
        <v>#REF!</v>
      </c>
      <c r="AD250" s="10">
        <f t="shared" ref="AD250:AD313" si="10">AD238*EXP(AD$20)</f>
        <v>0</v>
      </c>
      <c r="AE250" s="10" t="e">
        <f t="shared" ref="AE250:AE313" si="11">AC250+AD250</f>
        <v>#REF!</v>
      </c>
      <c r="AF250" s="17"/>
      <c r="AG250" s="18" t="e">
        <f t="shared" ref="AG250:AG313" si="12">AE250</f>
        <v>#REF!</v>
      </c>
      <c r="AH250" s="10">
        <f t="shared" ref="AH250:AH313" si="13">X250</f>
        <v>0</v>
      </c>
      <c r="AI250" s="18" t="e">
        <f t="shared" ref="AI250:AI313" si="14">AH250+AG250</f>
        <v>#REF!</v>
      </c>
    </row>
    <row r="251" spans="1:35" s="20" customFormat="1" ht="15.75" hidden="1" customHeight="1">
      <c r="A251" s="31"/>
      <c r="B251" s="31"/>
      <c r="C251" s="94"/>
      <c r="D251" s="94"/>
      <c r="E251" s="94"/>
      <c r="F251" s="149"/>
      <c r="G251" s="14">
        <v>2</v>
      </c>
      <c r="H251" s="15">
        <v>2009</v>
      </c>
      <c r="I251" s="200">
        <v>2009</v>
      </c>
      <c r="J251" s="200">
        <v>2009</v>
      </c>
      <c r="K251" s="24" t="e">
        <f>#REF!</f>
        <v>#REF!</v>
      </c>
      <c r="L251" s="17">
        <f t="shared" si="5"/>
        <v>0</v>
      </c>
      <c r="M251" s="10" t="e">
        <f t="shared" si="5"/>
        <v>#REF!</v>
      </c>
      <c r="N251" s="10">
        <f t="shared" si="5"/>
        <v>0</v>
      </c>
      <c r="O251" s="18" t="e">
        <f t="shared" si="6"/>
        <v>#REF!</v>
      </c>
      <c r="P251" s="19" t="e">
        <f t="shared" si="7"/>
        <v>#REF!</v>
      </c>
      <c r="Q251" s="20" t="e">
        <f>P251*#REF!</f>
        <v>#REF!</v>
      </c>
      <c r="R251" s="20" t="e">
        <f t="shared" si="8"/>
        <v>#REF!</v>
      </c>
      <c r="S251" s="20" t="e">
        <f>R251*#REF!</f>
        <v>#REF!</v>
      </c>
      <c r="T251" s="21" t="e">
        <f>R251*#REF!*#REF!</f>
        <v>#REF!</v>
      </c>
      <c r="U251" s="19"/>
      <c r="W251" s="21" t="e">
        <f>#REF!</f>
        <v>#REF!</v>
      </c>
      <c r="X251" s="10"/>
      <c r="Y251" s="10">
        <f t="shared" si="9"/>
        <v>0</v>
      </c>
      <c r="Z251" s="10">
        <f t="shared" si="9"/>
        <v>0</v>
      </c>
      <c r="AA251" s="10" t="s">
        <v>220</v>
      </c>
      <c r="AB251" s="456">
        <f>AB250</f>
        <v>300</v>
      </c>
      <c r="AC251" s="20" t="e">
        <f t="shared" ref="AC251:AC314" si="15">W251*AB251</f>
        <v>#REF!</v>
      </c>
      <c r="AD251" s="10">
        <f t="shared" si="10"/>
        <v>0</v>
      </c>
      <c r="AE251" s="10" t="e">
        <f t="shared" si="11"/>
        <v>#REF!</v>
      </c>
      <c r="AF251" s="17"/>
      <c r="AG251" s="18" t="e">
        <f t="shared" si="12"/>
        <v>#REF!</v>
      </c>
      <c r="AH251" s="10">
        <f t="shared" si="13"/>
        <v>0</v>
      </c>
      <c r="AI251" s="18" t="e">
        <f t="shared" si="14"/>
        <v>#REF!</v>
      </c>
    </row>
    <row r="252" spans="1:35" s="20" customFormat="1" ht="15.75" hidden="1" customHeight="1">
      <c r="A252" s="31"/>
      <c r="B252" s="31"/>
      <c r="C252" s="94"/>
      <c r="D252" s="94"/>
      <c r="E252" s="94"/>
      <c r="F252" s="149"/>
      <c r="G252" s="14">
        <v>3</v>
      </c>
      <c r="H252" s="15">
        <v>2009</v>
      </c>
      <c r="I252" s="200">
        <v>2009</v>
      </c>
      <c r="J252" s="200">
        <v>2009</v>
      </c>
      <c r="K252" s="24" t="e">
        <f>#REF!</f>
        <v>#REF!</v>
      </c>
      <c r="L252" s="17">
        <f t="shared" si="5"/>
        <v>0</v>
      </c>
      <c r="M252" s="10" t="e">
        <f t="shared" si="5"/>
        <v>#REF!</v>
      </c>
      <c r="N252" s="10">
        <f t="shared" si="5"/>
        <v>0</v>
      </c>
      <c r="O252" s="18" t="e">
        <f t="shared" si="6"/>
        <v>#REF!</v>
      </c>
      <c r="P252" s="19" t="e">
        <f t="shared" si="7"/>
        <v>#REF!</v>
      </c>
      <c r="Q252" s="20" t="e">
        <f>P252*#REF!</f>
        <v>#REF!</v>
      </c>
      <c r="R252" s="20" t="e">
        <f t="shared" si="8"/>
        <v>#REF!</v>
      </c>
      <c r="S252" s="20" t="e">
        <f>R252*#REF!</f>
        <v>#REF!</v>
      </c>
      <c r="T252" s="21" t="e">
        <f>R252*#REF!*#REF!</f>
        <v>#REF!</v>
      </c>
      <c r="U252" s="19"/>
      <c r="W252" s="21" t="e">
        <f>#REF!</f>
        <v>#REF!</v>
      </c>
      <c r="X252" s="10"/>
      <c r="Y252" s="10">
        <f t="shared" si="9"/>
        <v>0</v>
      </c>
      <c r="Z252" s="10">
        <f t="shared" si="9"/>
        <v>0</v>
      </c>
      <c r="AA252" s="10" t="s">
        <v>220</v>
      </c>
      <c r="AB252" s="456">
        <f t="shared" ref="AB252:AB261" si="16">AB251</f>
        <v>300</v>
      </c>
      <c r="AC252" s="20" t="e">
        <f t="shared" si="15"/>
        <v>#REF!</v>
      </c>
      <c r="AD252" s="10">
        <f t="shared" si="10"/>
        <v>0</v>
      </c>
      <c r="AE252" s="10" t="e">
        <f t="shared" si="11"/>
        <v>#REF!</v>
      </c>
      <c r="AF252" s="17"/>
      <c r="AG252" s="18" t="e">
        <f t="shared" si="12"/>
        <v>#REF!</v>
      </c>
      <c r="AH252" s="10">
        <f t="shared" si="13"/>
        <v>0</v>
      </c>
      <c r="AI252" s="18" t="e">
        <f t="shared" si="14"/>
        <v>#REF!</v>
      </c>
    </row>
    <row r="253" spans="1:35" s="20" customFormat="1" ht="15.75" hidden="1" customHeight="1">
      <c r="A253" s="31"/>
      <c r="B253" s="31"/>
      <c r="C253" s="94"/>
      <c r="D253" s="94"/>
      <c r="E253" s="94"/>
      <c r="F253" s="149"/>
      <c r="G253" s="14">
        <v>4</v>
      </c>
      <c r="H253" s="15">
        <v>2009</v>
      </c>
      <c r="I253" s="200">
        <v>2009</v>
      </c>
      <c r="J253" s="200">
        <v>2010</v>
      </c>
      <c r="K253" s="24" t="e">
        <f>#REF!</f>
        <v>#REF!</v>
      </c>
      <c r="L253" s="17">
        <f t="shared" si="5"/>
        <v>0</v>
      </c>
      <c r="M253" s="10" t="e">
        <f t="shared" si="5"/>
        <v>#REF!</v>
      </c>
      <c r="N253" s="10">
        <f t="shared" si="5"/>
        <v>0</v>
      </c>
      <c r="O253" s="18" t="e">
        <f t="shared" si="6"/>
        <v>#REF!</v>
      </c>
      <c r="P253" s="19" t="e">
        <f t="shared" si="7"/>
        <v>#REF!</v>
      </c>
      <c r="Q253" s="20" t="e">
        <f>P253*#REF!</f>
        <v>#REF!</v>
      </c>
      <c r="R253" s="20" t="e">
        <f t="shared" si="8"/>
        <v>#REF!</v>
      </c>
      <c r="S253" s="20" t="e">
        <f>R253*#REF!</f>
        <v>#REF!</v>
      </c>
      <c r="T253" s="21" t="e">
        <f>R253*#REF!*#REF!</f>
        <v>#REF!</v>
      </c>
      <c r="U253" s="19"/>
      <c r="W253" s="21" t="e">
        <f>#REF!</f>
        <v>#REF!</v>
      </c>
      <c r="X253" s="10"/>
      <c r="Y253" s="10">
        <f t="shared" si="9"/>
        <v>0</v>
      </c>
      <c r="Z253" s="10">
        <f t="shared" si="9"/>
        <v>0</v>
      </c>
      <c r="AA253" s="10" t="s">
        <v>220</v>
      </c>
      <c r="AB253" s="456">
        <f t="shared" si="16"/>
        <v>300</v>
      </c>
      <c r="AC253" s="20" t="e">
        <f t="shared" si="15"/>
        <v>#REF!</v>
      </c>
      <c r="AD253" s="10">
        <f t="shared" si="10"/>
        <v>0</v>
      </c>
      <c r="AE253" s="10" t="e">
        <f t="shared" si="11"/>
        <v>#REF!</v>
      </c>
      <c r="AF253" s="17"/>
      <c r="AG253" s="18" t="e">
        <f t="shared" si="12"/>
        <v>#REF!</v>
      </c>
      <c r="AH253" s="10">
        <f t="shared" si="13"/>
        <v>0</v>
      </c>
      <c r="AI253" s="18" t="e">
        <f t="shared" si="14"/>
        <v>#REF!</v>
      </c>
    </row>
    <row r="254" spans="1:35" s="20" customFormat="1" ht="15.75" hidden="1" customHeight="1">
      <c r="A254" s="31"/>
      <c r="B254" s="31"/>
      <c r="C254" s="94"/>
      <c r="D254" s="94"/>
      <c r="E254" s="94"/>
      <c r="F254" s="149"/>
      <c r="G254" s="14">
        <v>5</v>
      </c>
      <c r="H254" s="15">
        <v>2009</v>
      </c>
      <c r="I254" s="200">
        <v>2009</v>
      </c>
      <c r="J254" s="200">
        <v>2010</v>
      </c>
      <c r="K254" s="24" t="e">
        <f>#REF!</f>
        <v>#REF!</v>
      </c>
      <c r="L254" s="17">
        <f t="shared" si="5"/>
        <v>0</v>
      </c>
      <c r="M254" s="10" t="e">
        <f t="shared" si="5"/>
        <v>#REF!</v>
      </c>
      <c r="N254" s="10">
        <f t="shared" si="5"/>
        <v>0</v>
      </c>
      <c r="O254" s="18" t="e">
        <f t="shared" si="6"/>
        <v>#REF!</v>
      </c>
      <c r="P254" s="19" t="e">
        <f t="shared" si="7"/>
        <v>#REF!</v>
      </c>
      <c r="Q254" s="20" t="e">
        <f>P254*#REF!</f>
        <v>#REF!</v>
      </c>
      <c r="R254" s="20" t="e">
        <f t="shared" si="8"/>
        <v>#REF!</v>
      </c>
      <c r="S254" s="20" t="e">
        <f>R254*#REF!</f>
        <v>#REF!</v>
      </c>
      <c r="T254" s="21" t="e">
        <f>R254*#REF!*#REF!</f>
        <v>#REF!</v>
      </c>
      <c r="U254" s="19"/>
      <c r="W254" s="21" t="e">
        <f>#REF!</f>
        <v>#REF!</v>
      </c>
      <c r="X254" s="10"/>
      <c r="Y254" s="10">
        <f t="shared" si="9"/>
        <v>0</v>
      </c>
      <c r="Z254" s="10">
        <f t="shared" si="9"/>
        <v>0</v>
      </c>
      <c r="AA254" s="10" t="s">
        <v>220</v>
      </c>
      <c r="AB254" s="456">
        <f t="shared" si="16"/>
        <v>300</v>
      </c>
      <c r="AC254" s="20" t="e">
        <f t="shared" si="15"/>
        <v>#REF!</v>
      </c>
      <c r="AD254" s="10">
        <f t="shared" si="10"/>
        <v>0</v>
      </c>
      <c r="AE254" s="10" t="e">
        <f t="shared" si="11"/>
        <v>#REF!</v>
      </c>
      <c r="AF254" s="17"/>
      <c r="AG254" s="18" t="e">
        <f t="shared" si="12"/>
        <v>#REF!</v>
      </c>
      <c r="AH254" s="10">
        <f t="shared" si="13"/>
        <v>0</v>
      </c>
      <c r="AI254" s="18" t="e">
        <f t="shared" si="14"/>
        <v>#REF!</v>
      </c>
    </row>
    <row r="255" spans="1:35" s="20" customFormat="1" ht="15.75" hidden="1" customHeight="1">
      <c r="A255" s="31"/>
      <c r="B255" s="31"/>
      <c r="C255" s="94"/>
      <c r="D255" s="94"/>
      <c r="E255" s="94"/>
      <c r="F255" s="149"/>
      <c r="G255" s="14">
        <v>6</v>
      </c>
      <c r="H255" s="15">
        <v>2009</v>
      </c>
      <c r="I255" s="200">
        <v>2009</v>
      </c>
      <c r="J255" s="200">
        <v>2010</v>
      </c>
      <c r="K255" s="24" t="e">
        <f>#REF!</f>
        <v>#REF!</v>
      </c>
      <c r="L255" s="17">
        <f t="shared" si="5"/>
        <v>0</v>
      </c>
      <c r="M255" s="10" t="e">
        <f t="shared" si="5"/>
        <v>#REF!</v>
      </c>
      <c r="N255" s="10">
        <f t="shared" si="5"/>
        <v>0</v>
      </c>
      <c r="O255" s="18" t="e">
        <f t="shared" si="6"/>
        <v>#REF!</v>
      </c>
      <c r="P255" s="19" t="e">
        <f t="shared" si="7"/>
        <v>#REF!</v>
      </c>
      <c r="Q255" s="20" t="e">
        <f>P255*#REF!</f>
        <v>#REF!</v>
      </c>
      <c r="R255" s="20" t="e">
        <f t="shared" si="8"/>
        <v>#REF!</v>
      </c>
      <c r="S255" s="20" t="e">
        <f>R255*#REF!</f>
        <v>#REF!</v>
      </c>
      <c r="T255" s="21" t="e">
        <f>R255*#REF!*#REF!</f>
        <v>#REF!</v>
      </c>
      <c r="U255" s="19"/>
      <c r="W255" s="21" t="e">
        <f>#REF!</f>
        <v>#REF!</v>
      </c>
      <c r="X255" s="10"/>
      <c r="Y255" s="10">
        <f t="shared" si="9"/>
        <v>0</v>
      </c>
      <c r="Z255" s="10">
        <f t="shared" si="9"/>
        <v>0</v>
      </c>
      <c r="AA255" s="10" t="s">
        <v>220</v>
      </c>
      <c r="AB255" s="456">
        <f t="shared" si="16"/>
        <v>300</v>
      </c>
      <c r="AC255" s="20" t="e">
        <f t="shared" si="15"/>
        <v>#REF!</v>
      </c>
      <c r="AD255" s="10">
        <f t="shared" si="10"/>
        <v>0</v>
      </c>
      <c r="AE255" s="10" t="e">
        <f t="shared" si="11"/>
        <v>#REF!</v>
      </c>
      <c r="AF255" s="17"/>
      <c r="AG255" s="18" t="e">
        <f t="shared" si="12"/>
        <v>#REF!</v>
      </c>
      <c r="AH255" s="10">
        <f t="shared" si="13"/>
        <v>0</v>
      </c>
      <c r="AI255" s="18" t="e">
        <f t="shared" si="14"/>
        <v>#REF!</v>
      </c>
    </row>
    <row r="256" spans="1:35" s="20" customFormat="1" ht="15.75" hidden="1" customHeight="1">
      <c r="A256" s="31"/>
      <c r="B256" s="31"/>
      <c r="C256" s="94"/>
      <c r="D256" s="94"/>
      <c r="E256" s="94"/>
      <c r="F256" s="149"/>
      <c r="G256" s="14">
        <v>7</v>
      </c>
      <c r="H256" s="15">
        <v>2009</v>
      </c>
      <c r="I256" s="200">
        <v>2010</v>
      </c>
      <c r="J256" s="200">
        <v>2010</v>
      </c>
      <c r="K256" s="24" t="e">
        <f>#REF!</f>
        <v>#REF!</v>
      </c>
      <c r="L256" s="17">
        <f t="shared" si="5"/>
        <v>0</v>
      </c>
      <c r="M256" s="10" t="e">
        <f t="shared" si="5"/>
        <v>#REF!</v>
      </c>
      <c r="N256" s="10">
        <f t="shared" si="5"/>
        <v>0</v>
      </c>
      <c r="O256" s="18" t="e">
        <f t="shared" si="6"/>
        <v>#REF!</v>
      </c>
      <c r="P256" s="19" t="e">
        <f t="shared" si="7"/>
        <v>#REF!</v>
      </c>
      <c r="Q256" s="20" t="e">
        <f>P256*#REF!</f>
        <v>#REF!</v>
      </c>
      <c r="R256" s="20" t="e">
        <f t="shared" si="8"/>
        <v>#REF!</v>
      </c>
      <c r="S256" s="20" t="e">
        <f>R256*#REF!</f>
        <v>#REF!</v>
      </c>
      <c r="T256" s="21" t="e">
        <f>R256*#REF!*#REF!</f>
        <v>#REF!</v>
      </c>
      <c r="U256" s="19"/>
      <c r="W256" s="21" t="e">
        <f>#REF!</f>
        <v>#REF!</v>
      </c>
      <c r="X256" s="10"/>
      <c r="Y256" s="10">
        <f t="shared" si="9"/>
        <v>0</v>
      </c>
      <c r="Z256" s="10">
        <f t="shared" si="9"/>
        <v>0</v>
      </c>
      <c r="AA256" s="10" t="s">
        <v>220</v>
      </c>
      <c r="AB256" s="456">
        <f t="shared" si="16"/>
        <v>300</v>
      </c>
      <c r="AC256" s="20" t="e">
        <f t="shared" si="15"/>
        <v>#REF!</v>
      </c>
      <c r="AD256" s="10">
        <f t="shared" si="10"/>
        <v>0</v>
      </c>
      <c r="AE256" s="10" t="e">
        <f t="shared" si="11"/>
        <v>#REF!</v>
      </c>
      <c r="AF256" s="17"/>
      <c r="AG256" s="18" t="e">
        <f t="shared" si="12"/>
        <v>#REF!</v>
      </c>
      <c r="AH256" s="10">
        <f t="shared" si="13"/>
        <v>0</v>
      </c>
      <c r="AI256" s="18" t="e">
        <f t="shared" si="14"/>
        <v>#REF!</v>
      </c>
    </row>
    <row r="257" spans="1:35" s="20" customFormat="1" ht="15.75" hidden="1" customHeight="1">
      <c r="A257" s="31"/>
      <c r="B257" s="31"/>
      <c r="C257" s="94"/>
      <c r="D257" s="94"/>
      <c r="E257" s="94"/>
      <c r="F257" s="149"/>
      <c r="G257" s="14">
        <v>8</v>
      </c>
      <c r="H257" s="15">
        <v>2009</v>
      </c>
      <c r="I257" s="200">
        <v>2010</v>
      </c>
      <c r="J257" s="200">
        <v>2010</v>
      </c>
      <c r="K257" s="24" t="e">
        <f>#REF!</f>
        <v>#REF!</v>
      </c>
      <c r="L257" s="17">
        <f t="shared" si="5"/>
        <v>0</v>
      </c>
      <c r="M257" s="10" t="e">
        <f t="shared" si="5"/>
        <v>#REF!</v>
      </c>
      <c r="N257" s="10">
        <f t="shared" si="5"/>
        <v>0</v>
      </c>
      <c r="O257" s="18" t="e">
        <f t="shared" si="6"/>
        <v>#REF!</v>
      </c>
      <c r="P257" s="19" t="e">
        <f t="shared" si="7"/>
        <v>#REF!</v>
      </c>
      <c r="Q257" s="20" t="e">
        <f>P257*#REF!</f>
        <v>#REF!</v>
      </c>
      <c r="R257" s="20" t="e">
        <f t="shared" si="8"/>
        <v>#REF!</v>
      </c>
      <c r="S257" s="20" t="e">
        <f>R257*#REF!</f>
        <v>#REF!</v>
      </c>
      <c r="T257" s="21" t="e">
        <f>R257*#REF!*#REF!</f>
        <v>#REF!</v>
      </c>
      <c r="U257" s="19"/>
      <c r="W257" s="21" t="e">
        <f>#REF!</f>
        <v>#REF!</v>
      </c>
      <c r="X257" s="10"/>
      <c r="Y257" s="10">
        <f t="shared" si="9"/>
        <v>0</v>
      </c>
      <c r="Z257" s="10">
        <f t="shared" si="9"/>
        <v>0</v>
      </c>
      <c r="AA257" s="10" t="s">
        <v>220</v>
      </c>
      <c r="AB257" s="456">
        <f t="shared" si="16"/>
        <v>300</v>
      </c>
      <c r="AC257" s="20" t="e">
        <f t="shared" si="15"/>
        <v>#REF!</v>
      </c>
      <c r="AD257" s="10">
        <f t="shared" si="10"/>
        <v>0</v>
      </c>
      <c r="AE257" s="10" t="e">
        <f t="shared" si="11"/>
        <v>#REF!</v>
      </c>
      <c r="AF257" s="17"/>
      <c r="AG257" s="18" t="e">
        <f t="shared" si="12"/>
        <v>#REF!</v>
      </c>
      <c r="AH257" s="10">
        <f t="shared" si="13"/>
        <v>0</v>
      </c>
      <c r="AI257" s="18" t="e">
        <f t="shared" si="14"/>
        <v>#REF!</v>
      </c>
    </row>
    <row r="258" spans="1:35" s="20" customFormat="1" ht="15.75" hidden="1" customHeight="1">
      <c r="A258" s="31"/>
      <c r="B258" s="31"/>
      <c r="C258" s="94"/>
      <c r="D258" s="94"/>
      <c r="E258" s="94"/>
      <c r="F258" s="149"/>
      <c r="G258" s="14">
        <v>9</v>
      </c>
      <c r="H258" s="15">
        <v>2009</v>
      </c>
      <c r="I258" s="200">
        <v>2010</v>
      </c>
      <c r="J258" s="200">
        <v>2010</v>
      </c>
      <c r="K258" s="24" t="e">
        <f>#REF!</f>
        <v>#REF!</v>
      </c>
      <c r="L258" s="17">
        <f t="shared" si="5"/>
        <v>0</v>
      </c>
      <c r="M258" s="10" t="e">
        <f t="shared" si="5"/>
        <v>#REF!</v>
      </c>
      <c r="N258" s="10">
        <f t="shared" si="5"/>
        <v>0</v>
      </c>
      <c r="O258" s="18" t="e">
        <f t="shared" si="6"/>
        <v>#REF!</v>
      </c>
      <c r="P258" s="19" t="e">
        <f t="shared" si="7"/>
        <v>#REF!</v>
      </c>
      <c r="Q258" s="20" t="e">
        <f>P258*#REF!</f>
        <v>#REF!</v>
      </c>
      <c r="R258" s="20" t="e">
        <f t="shared" si="8"/>
        <v>#REF!</v>
      </c>
      <c r="S258" s="20" t="e">
        <f>R258*#REF!</f>
        <v>#REF!</v>
      </c>
      <c r="T258" s="21" t="e">
        <f>R258*#REF!*#REF!</f>
        <v>#REF!</v>
      </c>
      <c r="U258" s="19"/>
      <c r="W258" s="21" t="e">
        <f>#REF!</f>
        <v>#REF!</v>
      </c>
      <c r="X258" s="10"/>
      <c r="Y258" s="10">
        <f t="shared" si="9"/>
        <v>0</v>
      </c>
      <c r="Z258" s="10">
        <f t="shared" si="9"/>
        <v>0</v>
      </c>
      <c r="AA258" s="10" t="s">
        <v>220</v>
      </c>
      <c r="AB258" s="456">
        <f t="shared" si="16"/>
        <v>300</v>
      </c>
      <c r="AC258" s="20" t="e">
        <f t="shared" si="15"/>
        <v>#REF!</v>
      </c>
      <c r="AD258" s="10">
        <f t="shared" si="10"/>
        <v>0</v>
      </c>
      <c r="AE258" s="10" t="e">
        <f t="shared" si="11"/>
        <v>#REF!</v>
      </c>
      <c r="AF258" s="17"/>
      <c r="AG258" s="18" t="e">
        <f t="shared" si="12"/>
        <v>#REF!</v>
      </c>
      <c r="AH258" s="10">
        <f t="shared" si="13"/>
        <v>0</v>
      </c>
      <c r="AI258" s="18" t="e">
        <f t="shared" si="14"/>
        <v>#REF!</v>
      </c>
    </row>
    <row r="259" spans="1:35" s="20" customFormat="1" ht="15.75" hidden="1" customHeight="1">
      <c r="A259" s="31"/>
      <c r="B259" s="31"/>
      <c r="C259" s="94"/>
      <c r="D259" s="94"/>
      <c r="E259" s="94"/>
      <c r="F259" s="149"/>
      <c r="G259" s="14">
        <v>10</v>
      </c>
      <c r="H259" s="15">
        <v>2009</v>
      </c>
      <c r="I259" s="200">
        <v>2010</v>
      </c>
      <c r="J259" s="200">
        <v>2010</v>
      </c>
      <c r="K259" s="24" t="e">
        <f>#REF!</f>
        <v>#REF!</v>
      </c>
      <c r="L259" s="17">
        <f t="shared" si="5"/>
        <v>0</v>
      </c>
      <c r="M259" s="10" t="e">
        <f t="shared" si="5"/>
        <v>#REF!</v>
      </c>
      <c r="N259" s="10">
        <f t="shared" si="5"/>
        <v>0</v>
      </c>
      <c r="O259" s="18" t="e">
        <f t="shared" si="6"/>
        <v>#REF!</v>
      </c>
      <c r="P259" s="19" t="e">
        <f t="shared" si="7"/>
        <v>#REF!</v>
      </c>
      <c r="Q259" s="20" t="e">
        <f>P259*#REF!</f>
        <v>#REF!</v>
      </c>
      <c r="R259" s="20" t="e">
        <f t="shared" si="8"/>
        <v>#REF!</v>
      </c>
      <c r="S259" s="20" t="e">
        <f>R259*#REF!</f>
        <v>#REF!</v>
      </c>
      <c r="T259" s="21" t="e">
        <f>R259*#REF!*#REF!</f>
        <v>#REF!</v>
      </c>
      <c r="U259" s="19"/>
      <c r="W259" s="21" t="e">
        <f>#REF!</f>
        <v>#REF!</v>
      </c>
      <c r="X259" s="10"/>
      <c r="Y259" s="10">
        <f t="shared" si="9"/>
        <v>0</v>
      </c>
      <c r="Z259" s="10">
        <f t="shared" si="9"/>
        <v>0</v>
      </c>
      <c r="AA259" s="10" t="s">
        <v>220</v>
      </c>
      <c r="AB259" s="456">
        <f t="shared" si="16"/>
        <v>300</v>
      </c>
      <c r="AC259" s="20" t="e">
        <f t="shared" si="15"/>
        <v>#REF!</v>
      </c>
      <c r="AD259" s="10">
        <f t="shared" si="10"/>
        <v>0</v>
      </c>
      <c r="AE259" s="10" t="e">
        <f t="shared" si="11"/>
        <v>#REF!</v>
      </c>
      <c r="AF259" s="17"/>
      <c r="AG259" s="18" t="e">
        <f t="shared" si="12"/>
        <v>#REF!</v>
      </c>
      <c r="AH259" s="10">
        <f t="shared" si="13"/>
        <v>0</v>
      </c>
      <c r="AI259" s="18" t="e">
        <f t="shared" si="14"/>
        <v>#REF!</v>
      </c>
    </row>
    <row r="260" spans="1:35" s="20" customFormat="1" ht="15.75" hidden="1" customHeight="1">
      <c r="A260" s="31"/>
      <c r="B260" s="31"/>
      <c r="C260" s="94"/>
      <c r="D260" s="94"/>
      <c r="E260" s="94"/>
      <c r="F260" s="149"/>
      <c r="G260" s="14">
        <v>11</v>
      </c>
      <c r="H260" s="15">
        <v>2009</v>
      </c>
      <c r="I260" s="200">
        <v>2010</v>
      </c>
      <c r="J260" s="200">
        <v>2010</v>
      </c>
      <c r="K260" s="24" t="e">
        <f>#REF!</f>
        <v>#REF!</v>
      </c>
      <c r="L260" s="17">
        <f t="shared" si="5"/>
        <v>0</v>
      </c>
      <c r="M260" s="10" t="e">
        <f t="shared" si="5"/>
        <v>#REF!</v>
      </c>
      <c r="N260" s="10">
        <f t="shared" si="5"/>
        <v>0</v>
      </c>
      <c r="O260" s="18" t="e">
        <f t="shared" si="6"/>
        <v>#REF!</v>
      </c>
      <c r="P260" s="19" t="e">
        <f t="shared" si="7"/>
        <v>#REF!</v>
      </c>
      <c r="Q260" s="20" t="e">
        <f>P260*#REF!</f>
        <v>#REF!</v>
      </c>
      <c r="R260" s="20" t="e">
        <f t="shared" si="8"/>
        <v>#REF!</v>
      </c>
      <c r="S260" s="20" t="e">
        <f>R260*#REF!</f>
        <v>#REF!</v>
      </c>
      <c r="T260" s="21" t="e">
        <f>R260*#REF!*#REF!</f>
        <v>#REF!</v>
      </c>
      <c r="U260" s="19"/>
      <c r="W260" s="21" t="e">
        <f>#REF!</f>
        <v>#REF!</v>
      </c>
      <c r="X260" s="10"/>
      <c r="Y260" s="10">
        <f t="shared" si="9"/>
        <v>0</v>
      </c>
      <c r="Z260" s="10">
        <f t="shared" si="9"/>
        <v>0</v>
      </c>
      <c r="AA260" s="10" t="s">
        <v>220</v>
      </c>
      <c r="AB260" s="456">
        <f t="shared" si="16"/>
        <v>300</v>
      </c>
      <c r="AC260" s="20" t="e">
        <f t="shared" si="15"/>
        <v>#REF!</v>
      </c>
      <c r="AD260" s="10">
        <f t="shared" si="10"/>
        <v>0</v>
      </c>
      <c r="AE260" s="10" t="e">
        <f t="shared" si="11"/>
        <v>#REF!</v>
      </c>
      <c r="AF260" s="17"/>
      <c r="AG260" s="18" t="e">
        <f t="shared" si="12"/>
        <v>#REF!</v>
      </c>
      <c r="AH260" s="10">
        <f t="shared" si="13"/>
        <v>0</v>
      </c>
      <c r="AI260" s="18" t="e">
        <f t="shared" si="14"/>
        <v>#REF!</v>
      </c>
    </row>
    <row r="261" spans="1:35" s="20" customFormat="1" ht="15.75" hidden="1" customHeight="1">
      <c r="A261" s="31"/>
      <c r="B261" s="31"/>
      <c r="C261" s="94"/>
      <c r="D261" s="94"/>
      <c r="E261" s="94"/>
      <c r="F261" s="149"/>
      <c r="G261" s="14">
        <v>12</v>
      </c>
      <c r="H261" s="15">
        <v>2009</v>
      </c>
      <c r="I261" s="200">
        <v>2010</v>
      </c>
      <c r="J261" s="200">
        <v>2010</v>
      </c>
      <c r="K261" s="24" t="e">
        <f>#REF!</f>
        <v>#REF!</v>
      </c>
      <c r="L261" s="17">
        <f t="shared" si="5"/>
        <v>0</v>
      </c>
      <c r="M261" s="10" t="e">
        <f t="shared" si="5"/>
        <v>#REF!</v>
      </c>
      <c r="N261" s="10">
        <f t="shared" si="5"/>
        <v>0</v>
      </c>
      <c r="O261" s="18" t="e">
        <f t="shared" si="6"/>
        <v>#REF!</v>
      </c>
      <c r="P261" s="19" t="e">
        <f t="shared" si="7"/>
        <v>#REF!</v>
      </c>
      <c r="Q261" s="20" t="e">
        <f>P261*#REF!</f>
        <v>#REF!</v>
      </c>
      <c r="R261" s="20" t="e">
        <f t="shared" si="8"/>
        <v>#REF!</v>
      </c>
      <c r="S261" s="20" t="e">
        <f>R261*#REF!</f>
        <v>#REF!</v>
      </c>
      <c r="T261" s="21" t="e">
        <f>R261*#REF!*#REF!</f>
        <v>#REF!</v>
      </c>
      <c r="U261" s="19"/>
      <c r="W261" s="21" t="e">
        <f>#REF!</f>
        <v>#REF!</v>
      </c>
      <c r="X261" s="10"/>
      <c r="Y261" s="10">
        <f t="shared" si="9"/>
        <v>0</v>
      </c>
      <c r="Z261" s="10">
        <f t="shared" si="9"/>
        <v>0</v>
      </c>
      <c r="AA261" s="10" t="s">
        <v>220</v>
      </c>
      <c r="AB261" s="456">
        <f t="shared" si="16"/>
        <v>300</v>
      </c>
      <c r="AC261" s="20" t="e">
        <f t="shared" si="15"/>
        <v>#REF!</v>
      </c>
      <c r="AD261" s="10">
        <f t="shared" si="10"/>
        <v>0</v>
      </c>
      <c r="AE261" s="10" t="e">
        <f t="shared" si="11"/>
        <v>#REF!</v>
      </c>
      <c r="AF261" s="17"/>
      <c r="AG261" s="18" t="e">
        <f t="shared" si="12"/>
        <v>#REF!</v>
      </c>
      <c r="AH261" s="10">
        <f t="shared" si="13"/>
        <v>0</v>
      </c>
      <c r="AI261" s="18" t="e">
        <f t="shared" si="14"/>
        <v>#REF!</v>
      </c>
    </row>
    <row r="262" spans="1:35" s="20" customFormat="1" ht="15.75" hidden="1" customHeight="1">
      <c r="A262" s="31"/>
      <c r="B262" s="31"/>
      <c r="C262" s="94"/>
      <c r="D262" s="94"/>
      <c r="E262" s="94"/>
      <c r="F262" s="149"/>
      <c r="G262" s="14">
        <v>1</v>
      </c>
      <c r="H262" s="15">
        <v>2010</v>
      </c>
      <c r="I262" s="200">
        <v>2010</v>
      </c>
      <c r="J262" s="200">
        <v>2010</v>
      </c>
      <c r="K262" s="24" t="e">
        <f>#REF!</f>
        <v>#REF!</v>
      </c>
      <c r="L262" s="17">
        <f t="shared" si="5"/>
        <v>0</v>
      </c>
      <c r="M262" s="10" t="e">
        <f t="shared" si="5"/>
        <v>#REF!</v>
      </c>
      <c r="N262" s="10">
        <f t="shared" si="5"/>
        <v>0</v>
      </c>
      <c r="O262" s="18" t="e">
        <f t="shared" si="6"/>
        <v>#REF!</v>
      </c>
      <c r="P262" s="19" t="e">
        <f t="shared" si="7"/>
        <v>#REF!</v>
      </c>
      <c r="Q262" s="20" t="e">
        <f>P262*#REF!</f>
        <v>#REF!</v>
      </c>
      <c r="R262" s="20" t="e">
        <f t="shared" si="8"/>
        <v>#REF!</v>
      </c>
      <c r="S262" s="20" t="e">
        <f>R262*#REF!</f>
        <v>#REF!</v>
      </c>
      <c r="T262" s="21" t="e">
        <f>R262*#REF!*#REF!</f>
        <v>#REF!</v>
      </c>
      <c r="U262" s="19"/>
      <c r="W262" s="21" t="e">
        <f>#REF!</f>
        <v>#REF!</v>
      </c>
      <c r="X262" s="10"/>
      <c r="Y262" s="10">
        <f t="shared" si="9"/>
        <v>0</v>
      </c>
      <c r="Z262" s="10">
        <f t="shared" si="9"/>
        <v>0</v>
      </c>
      <c r="AA262" s="10" t="s">
        <v>220</v>
      </c>
      <c r="AB262" s="22">
        <f>AB250*(1+$AB$20)</f>
        <v>310.5</v>
      </c>
      <c r="AC262" s="20" t="e">
        <f t="shared" si="15"/>
        <v>#REF!</v>
      </c>
      <c r="AD262" s="10">
        <f t="shared" si="10"/>
        <v>0</v>
      </c>
      <c r="AE262" s="10" t="e">
        <f t="shared" si="11"/>
        <v>#REF!</v>
      </c>
      <c r="AF262" s="17"/>
      <c r="AG262" s="18" t="e">
        <f t="shared" si="12"/>
        <v>#REF!</v>
      </c>
      <c r="AH262" s="10">
        <f t="shared" si="13"/>
        <v>0</v>
      </c>
      <c r="AI262" s="18" t="e">
        <f t="shared" si="14"/>
        <v>#REF!</v>
      </c>
    </row>
    <row r="263" spans="1:35" s="20" customFormat="1" ht="15.75" hidden="1" customHeight="1">
      <c r="A263" s="31"/>
      <c r="B263" s="31"/>
      <c r="C263" s="94"/>
      <c r="D263" s="94"/>
      <c r="E263" s="94"/>
      <c r="F263" s="149"/>
      <c r="G263" s="14">
        <v>2</v>
      </c>
      <c r="H263" s="15">
        <v>2010</v>
      </c>
      <c r="I263" s="200">
        <v>2010</v>
      </c>
      <c r="J263" s="200">
        <v>2010</v>
      </c>
      <c r="K263" s="24" t="e">
        <f>#REF!</f>
        <v>#REF!</v>
      </c>
      <c r="L263" s="17">
        <f t="shared" si="5"/>
        <v>0</v>
      </c>
      <c r="M263" s="10" t="e">
        <f t="shared" si="5"/>
        <v>#REF!</v>
      </c>
      <c r="N263" s="10">
        <f t="shared" si="5"/>
        <v>0</v>
      </c>
      <c r="O263" s="18" t="e">
        <f t="shared" si="6"/>
        <v>#REF!</v>
      </c>
      <c r="P263" s="19" t="e">
        <f t="shared" si="7"/>
        <v>#REF!</v>
      </c>
      <c r="Q263" s="20" t="e">
        <f>P263*#REF!</f>
        <v>#REF!</v>
      </c>
      <c r="R263" s="20" t="e">
        <f t="shared" si="8"/>
        <v>#REF!</v>
      </c>
      <c r="S263" s="20" t="e">
        <f>R263*#REF!</f>
        <v>#REF!</v>
      </c>
      <c r="T263" s="21" t="e">
        <f>R263*#REF!*#REF!</f>
        <v>#REF!</v>
      </c>
      <c r="U263" s="19"/>
      <c r="W263" s="21" t="e">
        <f>#REF!</f>
        <v>#REF!</v>
      </c>
      <c r="X263" s="10"/>
      <c r="Y263" s="10">
        <f t="shared" si="9"/>
        <v>0</v>
      </c>
      <c r="Z263" s="10">
        <f t="shared" si="9"/>
        <v>0</v>
      </c>
      <c r="AA263" s="10" t="s">
        <v>220</v>
      </c>
      <c r="AB263" s="22">
        <f t="shared" ref="AB263:AB326" si="17">AB251*(1+$AB$20)</f>
        <v>310.5</v>
      </c>
      <c r="AC263" s="20" t="e">
        <f t="shared" si="15"/>
        <v>#REF!</v>
      </c>
      <c r="AD263" s="10">
        <f t="shared" si="10"/>
        <v>0</v>
      </c>
      <c r="AE263" s="10" t="e">
        <f t="shared" si="11"/>
        <v>#REF!</v>
      </c>
      <c r="AF263" s="17"/>
      <c r="AG263" s="18" t="e">
        <f t="shared" si="12"/>
        <v>#REF!</v>
      </c>
      <c r="AH263" s="10">
        <f t="shared" si="13"/>
        <v>0</v>
      </c>
      <c r="AI263" s="18" t="e">
        <f t="shared" si="14"/>
        <v>#REF!</v>
      </c>
    </row>
    <row r="264" spans="1:35" s="20" customFormat="1" ht="15.75" hidden="1" customHeight="1">
      <c r="A264" s="31"/>
      <c r="B264" s="31"/>
      <c r="C264" s="94"/>
      <c r="D264" s="94"/>
      <c r="E264" s="94"/>
      <c r="F264" s="149"/>
      <c r="G264" s="14">
        <v>3</v>
      </c>
      <c r="H264" s="15">
        <v>2010</v>
      </c>
      <c r="I264" s="200">
        <v>2010</v>
      </c>
      <c r="J264" s="200">
        <v>2010</v>
      </c>
      <c r="K264" s="24" t="e">
        <f>#REF!</f>
        <v>#REF!</v>
      </c>
      <c r="L264" s="17">
        <f t="shared" si="5"/>
        <v>0</v>
      </c>
      <c r="M264" s="10" t="e">
        <f t="shared" si="5"/>
        <v>#REF!</v>
      </c>
      <c r="N264" s="10">
        <f t="shared" si="5"/>
        <v>0</v>
      </c>
      <c r="O264" s="18" t="e">
        <f t="shared" si="6"/>
        <v>#REF!</v>
      </c>
      <c r="P264" s="19" t="e">
        <f t="shared" si="7"/>
        <v>#REF!</v>
      </c>
      <c r="Q264" s="20" t="e">
        <f>P264*#REF!</f>
        <v>#REF!</v>
      </c>
      <c r="R264" s="20" t="e">
        <f t="shared" si="8"/>
        <v>#REF!</v>
      </c>
      <c r="S264" s="20" t="e">
        <f>R264*#REF!</f>
        <v>#REF!</v>
      </c>
      <c r="T264" s="21" t="e">
        <f>R264*#REF!*#REF!</f>
        <v>#REF!</v>
      </c>
      <c r="U264" s="19"/>
      <c r="W264" s="21" t="e">
        <f>#REF!</f>
        <v>#REF!</v>
      </c>
      <c r="X264" s="10"/>
      <c r="Y264" s="10">
        <f t="shared" si="9"/>
        <v>0</v>
      </c>
      <c r="Z264" s="10">
        <f t="shared" si="9"/>
        <v>0</v>
      </c>
      <c r="AA264" s="10" t="s">
        <v>220</v>
      </c>
      <c r="AB264" s="22">
        <f t="shared" si="17"/>
        <v>310.5</v>
      </c>
      <c r="AC264" s="20" t="e">
        <f t="shared" si="15"/>
        <v>#REF!</v>
      </c>
      <c r="AD264" s="10">
        <f t="shared" si="10"/>
        <v>0</v>
      </c>
      <c r="AE264" s="10" t="e">
        <f t="shared" si="11"/>
        <v>#REF!</v>
      </c>
      <c r="AF264" s="17"/>
      <c r="AG264" s="18" t="e">
        <f t="shared" si="12"/>
        <v>#REF!</v>
      </c>
      <c r="AH264" s="10">
        <f t="shared" si="13"/>
        <v>0</v>
      </c>
      <c r="AI264" s="18" t="e">
        <f t="shared" si="14"/>
        <v>#REF!</v>
      </c>
    </row>
    <row r="265" spans="1:35" s="20" customFormat="1" ht="15.75" hidden="1" customHeight="1">
      <c r="A265" s="31"/>
      <c r="B265" s="31"/>
      <c r="C265" s="94"/>
      <c r="D265" s="94"/>
      <c r="E265" s="94"/>
      <c r="F265" s="149"/>
      <c r="G265" s="14">
        <v>4</v>
      </c>
      <c r="H265" s="15">
        <v>2010</v>
      </c>
      <c r="I265" s="200">
        <v>2010</v>
      </c>
      <c r="J265" s="200">
        <v>2011</v>
      </c>
      <c r="K265" s="24" t="e">
        <f>#REF!</f>
        <v>#REF!</v>
      </c>
      <c r="L265" s="17">
        <f t="shared" si="5"/>
        <v>0</v>
      </c>
      <c r="M265" s="10" t="e">
        <f t="shared" si="5"/>
        <v>#REF!</v>
      </c>
      <c r="N265" s="10">
        <f t="shared" si="5"/>
        <v>0</v>
      </c>
      <c r="O265" s="18" t="e">
        <f t="shared" si="6"/>
        <v>#REF!</v>
      </c>
      <c r="P265" s="19" t="e">
        <f t="shared" si="7"/>
        <v>#REF!</v>
      </c>
      <c r="Q265" s="20" t="e">
        <f>P265*#REF!</f>
        <v>#REF!</v>
      </c>
      <c r="R265" s="20" t="e">
        <f t="shared" si="8"/>
        <v>#REF!</v>
      </c>
      <c r="S265" s="20" t="e">
        <f>R265*#REF!</f>
        <v>#REF!</v>
      </c>
      <c r="T265" s="21" t="e">
        <f>R265*#REF!*#REF!</f>
        <v>#REF!</v>
      </c>
      <c r="U265" s="19"/>
      <c r="W265" s="21" t="e">
        <f>#REF!</f>
        <v>#REF!</v>
      </c>
      <c r="X265" s="10"/>
      <c r="Y265" s="10">
        <f t="shared" si="9"/>
        <v>0</v>
      </c>
      <c r="Z265" s="10">
        <f t="shared" si="9"/>
        <v>0</v>
      </c>
      <c r="AA265" s="10" t="s">
        <v>220</v>
      </c>
      <c r="AB265" s="22">
        <f t="shared" si="17"/>
        <v>310.5</v>
      </c>
      <c r="AC265" s="20" t="e">
        <f t="shared" si="15"/>
        <v>#REF!</v>
      </c>
      <c r="AD265" s="10">
        <f t="shared" si="10"/>
        <v>0</v>
      </c>
      <c r="AE265" s="10" t="e">
        <f t="shared" si="11"/>
        <v>#REF!</v>
      </c>
      <c r="AF265" s="17"/>
      <c r="AG265" s="18" t="e">
        <f t="shared" si="12"/>
        <v>#REF!</v>
      </c>
      <c r="AH265" s="10">
        <f t="shared" si="13"/>
        <v>0</v>
      </c>
      <c r="AI265" s="18" t="e">
        <f t="shared" si="14"/>
        <v>#REF!</v>
      </c>
    </row>
    <row r="266" spans="1:35" s="20" customFormat="1" ht="15.75" hidden="1" customHeight="1">
      <c r="A266" s="31"/>
      <c r="B266" s="31"/>
      <c r="C266" s="94"/>
      <c r="D266" s="94"/>
      <c r="E266" s="94"/>
      <c r="F266" s="149"/>
      <c r="G266" s="14">
        <v>5</v>
      </c>
      <c r="H266" s="15">
        <v>2010</v>
      </c>
      <c r="I266" s="200">
        <v>2010</v>
      </c>
      <c r="J266" s="200">
        <v>2011</v>
      </c>
      <c r="K266" s="24" t="e">
        <f>#REF!</f>
        <v>#REF!</v>
      </c>
      <c r="L266" s="17">
        <f t="shared" si="5"/>
        <v>0</v>
      </c>
      <c r="M266" s="10" t="e">
        <f t="shared" si="5"/>
        <v>#REF!</v>
      </c>
      <c r="N266" s="10">
        <f t="shared" si="5"/>
        <v>0</v>
      </c>
      <c r="O266" s="18" t="e">
        <f t="shared" si="6"/>
        <v>#REF!</v>
      </c>
      <c r="P266" s="19" t="e">
        <f t="shared" si="7"/>
        <v>#REF!</v>
      </c>
      <c r="Q266" s="20" t="e">
        <f>P266*#REF!</f>
        <v>#REF!</v>
      </c>
      <c r="R266" s="20" t="e">
        <f t="shared" si="8"/>
        <v>#REF!</v>
      </c>
      <c r="S266" s="20" t="e">
        <f>R266*#REF!</f>
        <v>#REF!</v>
      </c>
      <c r="T266" s="21" t="e">
        <f>R266*#REF!*#REF!</f>
        <v>#REF!</v>
      </c>
      <c r="U266" s="19"/>
      <c r="W266" s="21" t="e">
        <f>#REF!</f>
        <v>#REF!</v>
      </c>
      <c r="X266" s="10"/>
      <c r="Y266" s="10">
        <f t="shared" ref="Y266:Z281" si="18">Y254*EXP(Y$20)</f>
        <v>0</v>
      </c>
      <c r="Z266" s="10">
        <f t="shared" si="18"/>
        <v>0</v>
      </c>
      <c r="AA266" s="10" t="s">
        <v>220</v>
      </c>
      <c r="AB266" s="22">
        <f t="shared" si="17"/>
        <v>310.5</v>
      </c>
      <c r="AC266" s="20" t="e">
        <f t="shared" si="15"/>
        <v>#REF!</v>
      </c>
      <c r="AD266" s="10">
        <f t="shared" si="10"/>
        <v>0</v>
      </c>
      <c r="AE266" s="10" t="e">
        <f t="shared" si="11"/>
        <v>#REF!</v>
      </c>
      <c r="AF266" s="17"/>
      <c r="AG266" s="18" t="e">
        <f t="shared" si="12"/>
        <v>#REF!</v>
      </c>
      <c r="AH266" s="10">
        <f t="shared" si="13"/>
        <v>0</v>
      </c>
      <c r="AI266" s="18" t="e">
        <f t="shared" si="14"/>
        <v>#REF!</v>
      </c>
    </row>
    <row r="267" spans="1:35" s="20" customFormat="1" ht="15.75" hidden="1" customHeight="1">
      <c r="A267" s="31"/>
      <c r="B267" s="31"/>
      <c r="C267" s="94"/>
      <c r="D267" s="94"/>
      <c r="E267" s="94"/>
      <c r="F267" s="149"/>
      <c r="G267" s="14">
        <v>6</v>
      </c>
      <c r="H267" s="15">
        <v>2010</v>
      </c>
      <c r="I267" s="200">
        <v>2010</v>
      </c>
      <c r="J267" s="200">
        <v>2011</v>
      </c>
      <c r="K267" s="24" t="e">
        <f>#REF!</f>
        <v>#REF!</v>
      </c>
      <c r="L267" s="17">
        <f t="shared" si="5"/>
        <v>0</v>
      </c>
      <c r="M267" s="10" t="e">
        <f t="shared" si="5"/>
        <v>#REF!</v>
      </c>
      <c r="N267" s="10">
        <f t="shared" si="5"/>
        <v>0</v>
      </c>
      <c r="O267" s="18" t="e">
        <f t="shared" si="6"/>
        <v>#REF!</v>
      </c>
      <c r="P267" s="19" t="e">
        <f t="shared" si="7"/>
        <v>#REF!</v>
      </c>
      <c r="Q267" s="20" t="e">
        <f>P267*#REF!</f>
        <v>#REF!</v>
      </c>
      <c r="R267" s="20" t="e">
        <f t="shared" si="8"/>
        <v>#REF!</v>
      </c>
      <c r="S267" s="20" t="e">
        <f>R267*#REF!</f>
        <v>#REF!</v>
      </c>
      <c r="T267" s="21" t="e">
        <f>R267*#REF!*#REF!</f>
        <v>#REF!</v>
      </c>
      <c r="U267" s="19"/>
      <c r="W267" s="21" t="e">
        <f>#REF!</f>
        <v>#REF!</v>
      </c>
      <c r="X267" s="10"/>
      <c r="Y267" s="10">
        <f t="shared" si="18"/>
        <v>0</v>
      </c>
      <c r="Z267" s="10">
        <f t="shared" si="18"/>
        <v>0</v>
      </c>
      <c r="AA267" s="10" t="s">
        <v>220</v>
      </c>
      <c r="AB267" s="22">
        <f t="shared" si="17"/>
        <v>310.5</v>
      </c>
      <c r="AC267" s="20" t="e">
        <f t="shared" si="15"/>
        <v>#REF!</v>
      </c>
      <c r="AD267" s="10">
        <f t="shared" si="10"/>
        <v>0</v>
      </c>
      <c r="AE267" s="10" t="e">
        <f t="shared" si="11"/>
        <v>#REF!</v>
      </c>
      <c r="AF267" s="17"/>
      <c r="AG267" s="18" t="e">
        <f t="shared" si="12"/>
        <v>#REF!</v>
      </c>
      <c r="AH267" s="10">
        <f t="shared" si="13"/>
        <v>0</v>
      </c>
      <c r="AI267" s="18" t="e">
        <f t="shared" si="14"/>
        <v>#REF!</v>
      </c>
    </row>
    <row r="268" spans="1:35" s="20" customFormat="1" ht="15.75" hidden="1" customHeight="1">
      <c r="A268" s="31"/>
      <c r="B268" s="31"/>
      <c r="C268" s="94"/>
      <c r="D268" s="94"/>
      <c r="E268" s="94"/>
      <c r="F268" s="149"/>
      <c r="G268" s="14">
        <v>7</v>
      </c>
      <c r="H268" s="15">
        <v>2010</v>
      </c>
      <c r="I268" s="200">
        <v>2011</v>
      </c>
      <c r="J268" s="200">
        <v>2011</v>
      </c>
      <c r="K268" s="24" t="e">
        <f>#REF!</f>
        <v>#REF!</v>
      </c>
      <c r="L268" s="17">
        <f t="shared" si="5"/>
        <v>0</v>
      </c>
      <c r="M268" s="10" t="e">
        <f t="shared" si="5"/>
        <v>#REF!</v>
      </c>
      <c r="N268" s="10">
        <f t="shared" si="5"/>
        <v>0</v>
      </c>
      <c r="O268" s="18" t="e">
        <f t="shared" si="6"/>
        <v>#REF!</v>
      </c>
      <c r="P268" s="19" t="e">
        <f t="shared" si="7"/>
        <v>#REF!</v>
      </c>
      <c r="Q268" s="20" t="e">
        <f>P268*#REF!</f>
        <v>#REF!</v>
      </c>
      <c r="R268" s="20" t="e">
        <f t="shared" si="8"/>
        <v>#REF!</v>
      </c>
      <c r="S268" s="20" t="e">
        <f>R268*#REF!</f>
        <v>#REF!</v>
      </c>
      <c r="T268" s="21" t="e">
        <f>R268*#REF!*#REF!</f>
        <v>#REF!</v>
      </c>
      <c r="U268" s="19"/>
      <c r="W268" s="21" t="e">
        <f>#REF!</f>
        <v>#REF!</v>
      </c>
      <c r="X268" s="10"/>
      <c r="Y268" s="10">
        <f t="shared" si="18"/>
        <v>0</v>
      </c>
      <c r="Z268" s="10">
        <f t="shared" si="18"/>
        <v>0</v>
      </c>
      <c r="AA268" s="10" t="s">
        <v>220</v>
      </c>
      <c r="AB268" s="22">
        <f t="shared" si="17"/>
        <v>310.5</v>
      </c>
      <c r="AC268" s="20" t="e">
        <f t="shared" si="15"/>
        <v>#REF!</v>
      </c>
      <c r="AD268" s="10">
        <f t="shared" si="10"/>
        <v>0</v>
      </c>
      <c r="AE268" s="10" t="e">
        <f t="shared" si="11"/>
        <v>#REF!</v>
      </c>
      <c r="AF268" s="17"/>
      <c r="AG268" s="18" t="e">
        <f t="shared" si="12"/>
        <v>#REF!</v>
      </c>
      <c r="AH268" s="10">
        <f t="shared" si="13"/>
        <v>0</v>
      </c>
      <c r="AI268" s="18" t="e">
        <f t="shared" si="14"/>
        <v>#REF!</v>
      </c>
    </row>
    <row r="269" spans="1:35" s="20" customFormat="1" ht="15.75" hidden="1" customHeight="1">
      <c r="A269" s="31"/>
      <c r="B269" s="31"/>
      <c r="C269" s="94"/>
      <c r="D269" s="94"/>
      <c r="E269" s="94"/>
      <c r="F269" s="149"/>
      <c r="G269" s="14">
        <v>8</v>
      </c>
      <c r="H269" s="15">
        <v>2010</v>
      </c>
      <c r="I269" s="200">
        <v>2011</v>
      </c>
      <c r="J269" s="200">
        <v>2011</v>
      </c>
      <c r="K269" s="24" t="e">
        <f>#REF!</f>
        <v>#REF!</v>
      </c>
      <c r="L269" s="17">
        <f t="shared" si="5"/>
        <v>0</v>
      </c>
      <c r="M269" s="10" t="e">
        <f t="shared" si="5"/>
        <v>#REF!</v>
      </c>
      <c r="N269" s="10">
        <f t="shared" si="5"/>
        <v>0</v>
      </c>
      <c r="O269" s="18" t="e">
        <f t="shared" si="6"/>
        <v>#REF!</v>
      </c>
      <c r="P269" s="19" t="e">
        <f t="shared" si="7"/>
        <v>#REF!</v>
      </c>
      <c r="Q269" s="20" t="e">
        <f>P269*#REF!</f>
        <v>#REF!</v>
      </c>
      <c r="R269" s="20" t="e">
        <f t="shared" si="8"/>
        <v>#REF!</v>
      </c>
      <c r="S269" s="20" t="e">
        <f>R269*#REF!</f>
        <v>#REF!</v>
      </c>
      <c r="T269" s="21" t="e">
        <f>R269*#REF!*#REF!</f>
        <v>#REF!</v>
      </c>
      <c r="U269" s="19"/>
      <c r="W269" s="21" t="e">
        <f>#REF!</f>
        <v>#REF!</v>
      </c>
      <c r="X269" s="10"/>
      <c r="Y269" s="10">
        <f t="shared" si="18"/>
        <v>0</v>
      </c>
      <c r="Z269" s="10">
        <f t="shared" si="18"/>
        <v>0</v>
      </c>
      <c r="AA269" s="10" t="s">
        <v>220</v>
      </c>
      <c r="AB269" s="22">
        <f t="shared" si="17"/>
        <v>310.5</v>
      </c>
      <c r="AC269" s="20" t="e">
        <f t="shared" si="15"/>
        <v>#REF!</v>
      </c>
      <c r="AD269" s="10">
        <f t="shared" si="10"/>
        <v>0</v>
      </c>
      <c r="AE269" s="10" t="e">
        <f t="shared" si="11"/>
        <v>#REF!</v>
      </c>
      <c r="AF269" s="17"/>
      <c r="AG269" s="18" t="e">
        <f t="shared" si="12"/>
        <v>#REF!</v>
      </c>
      <c r="AH269" s="10">
        <f t="shared" si="13"/>
        <v>0</v>
      </c>
      <c r="AI269" s="18" t="e">
        <f t="shared" si="14"/>
        <v>#REF!</v>
      </c>
    </row>
    <row r="270" spans="1:35" s="20" customFormat="1" ht="15.75" hidden="1" customHeight="1">
      <c r="A270" s="31"/>
      <c r="B270" s="31"/>
      <c r="C270" s="94"/>
      <c r="D270" s="94"/>
      <c r="E270" s="94"/>
      <c r="F270" s="149"/>
      <c r="G270" s="14">
        <v>9</v>
      </c>
      <c r="H270" s="15">
        <v>2010</v>
      </c>
      <c r="I270" s="200">
        <v>2011</v>
      </c>
      <c r="J270" s="200">
        <v>2011</v>
      </c>
      <c r="K270" s="24" t="e">
        <f>#REF!</f>
        <v>#REF!</v>
      </c>
      <c r="L270" s="17">
        <f t="shared" si="5"/>
        <v>0</v>
      </c>
      <c r="M270" s="10" t="e">
        <f t="shared" si="5"/>
        <v>#REF!</v>
      </c>
      <c r="N270" s="10">
        <f t="shared" si="5"/>
        <v>0</v>
      </c>
      <c r="O270" s="18" t="e">
        <f t="shared" si="6"/>
        <v>#REF!</v>
      </c>
      <c r="P270" s="19" t="e">
        <f t="shared" si="7"/>
        <v>#REF!</v>
      </c>
      <c r="Q270" s="20" t="e">
        <f>P270*#REF!</f>
        <v>#REF!</v>
      </c>
      <c r="R270" s="20" t="e">
        <f t="shared" si="8"/>
        <v>#REF!</v>
      </c>
      <c r="S270" s="20" t="e">
        <f>R270*#REF!</f>
        <v>#REF!</v>
      </c>
      <c r="T270" s="21" t="e">
        <f>R270*#REF!*#REF!</f>
        <v>#REF!</v>
      </c>
      <c r="U270" s="19"/>
      <c r="W270" s="21" t="e">
        <f>#REF!</f>
        <v>#REF!</v>
      </c>
      <c r="X270" s="10"/>
      <c r="Y270" s="10">
        <f t="shared" si="18"/>
        <v>0</v>
      </c>
      <c r="Z270" s="10">
        <f t="shared" si="18"/>
        <v>0</v>
      </c>
      <c r="AA270" s="10" t="s">
        <v>220</v>
      </c>
      <c r="AB270" s="22">
        <f t="shared" si="17"/>
        <v>310.5</v>
      </c>
      <c r="AC270" s="20" t="e">
        <f t="shared" si="15"/>
        <v>#REF!</v>
      </c>
      <c r="AD270" s="10">
        <f t="shared" si="10"/>
        <v>0</v>
      </c>
      <c r="AE270" s="10" t="e">
        <f t="shared" si="11"/>
        <v>#REF!</v>
      </c>
      <c r="AF270" s="17"/>
      <c r="AG270" s="18" t="e">
        <f t="shared" si="12"/>
        <v>#REF!</v>
      </c>
      <c r="AH270" s="10">
        <f t="shared" si="13"/>
        <v>0</v>
      </c>
      <c r="AI270" s="18" t="e">
        <f t="shared" si="14"/>
        <v>#REF!</v>
      </c>
    </row>
    <row r="271" spans="1:35" s="20" customFormat="1" ht="15.75" hidden="1" customHeight="1">
      <c r="A271" s="31"/>
      <c r="B271" s="31"/>
      <c r="C271" s="94"/>
      <c r="D271" s="94"/>
      <c r="E271" s="94"/>
      <c r="F271" s="149"/>
      <c r="G271" s="14">
        <v>10</v>
      </c>
      <c r="H271" s="15">
        <v>2010</v>
      </c>
      <c r="I271" s="200">
        <v>2011</v>
      </c>
      <c r="J271" s="200">
        <v>2011</v>
      </c>
      <c r="K271" s="24" t="e">
        <f>#REF!</f>
        <v>#REF!</v>
      </c>
      <c r="L271" s="17">
        <f t="shared" si="5"/>
        <v>0</v>
      </c>
      <c r="M271" s="10" t="e">
        <f t="shared" si="5"/>
        <v>#REF!</v>
      </c>
      <c r="N271" s="10">
        <f t="shared" si="5"/>
        <v>0</v>
      </c>
      <c r="O271" s="18" t="e">
        <f t="shared" si="6"/>
        <v>#REF!</v>
      </c>
      <c r="P271" s="19" t="e">
        <f t="shared" si="7"/>
        <v>#REF!</v>
      </c>
      <c r="Q271" s="20" t="e">
        <f>P271*#REF!</f>
        <v>#REF!</v>
      </c>
      <c r="R271" s="20" t="e">
        <f t="shared" si="8"/>
        <v>#REF!</v>
      </c>
      <c r="S271" s="20" t="e">
        <f>R271*#REF!</f>
        <v>#REF!</v>
      </c>
      <c r="T271" s="21" t="e">
        <f>R271*#REF!*#REF!</f>
        <v>#REF!</v>
      </c>
      <c r="U271" s="19"/>
      <c r="W271" s="21" t="e">
        <f>#REF!</f>
        <v>#REF!</v>
      </c>
      <c r="X271" s="10"/>
      <c r="Y271" s="10">
        <f t="shared" si="18"/>
        <v>0</v>
      </c>
      <c r="Z271" s="10">
        <f t="shared" si="18"/>
        <v>0</v>
      </c>
      <c r="AA271" s="10" t="s">
        <v>220</v>
      </c>
      <c r="AB271" s="22">
        <f t="shared" si="17"/>
        <v>310.5</v>
      </c>
      <c r="AC271" s="20" t="e">
        <f t="shared" si="15"/>
        <v>#REF!</v>
      </c>
      <c r="AD271" s="10">
        <f t="shared" si="10"/>
        <v>0</v>
      </c>
      <c r="AE271" s="10" t="e">
        <f t="shared" si="11"/>
        <v>#REF!</v>
      </c>
      <c r="AF271" s="17"/>
      <c r="AG271" s="18" t="e">
        <f t="shared" si="12"/>
        <v>#REF!</v>
      </c>
      <c r="AH271" s="10">
        <f t="shared" si="13"/>
        <v>0</v>
      </c>
      <c r="AI271" s="18" t="e">
        <f t="shared" si="14"/>
        <v>#REF!</v>
      </c>
    </row>
    <row r="272" spans="1:35" s="20" customFormat="1" ht="15.75" hidden="1" customHeight="1">
      <c r="A272" s="31"/>
      <c r="B272" s="31"/>
      <c r="C272" s="94"/>
      <c r="D272" s="94"/>
      <c r="E272" s="94"/>
      <c r="F272" s="149"/>
      <c r="G272" s="14">
        <v>11</v>
      </c>
      <c r="H272" s="15">
        <v>2010</v>
      </c>
      <c r="I272" s="200">
        <v>2011</v>
      </c>
      <c r="J272" s="200">
        <v>2011</v>
      </c>
      <c r="K272" s="24" t="e">
        <f>#REF!</f>
        <v>#REF!</v>
      </c>
      <c r="L272" s="17">
        <f t="shared" si="5"/>
        <v>0</v>
      </c>
      <c r="M272" s="10" t="e">
        <f t="shared" si="5"/>
        <v>#REF!</v>
      </c>
      <c r="N272" s="10">
        <f t="shared" si="5"/>
        <v>0</v>
      </c>
      <c r="O272" s="18" t="e">
        <f t="shared" si="6"/>
        <v>#REF!</v>
      </c>
      <c r="P272" s="19" t="e">
        <f t="shared" si="7"/>
        <v>#REF!</v>
      </c>
      <c r="Q272" s="20" t="e">
        <f>P272*#REF!</f>
        <v>#REF!</v>
      </c>
      <c r="R272" s="20" t="e">
        <f t="shared" si="8"/>
        <v>#REF!</v>
      </c>
      <c r="S272" s="20" t="e">
        <f>R272*#REF!</f>
        <v>#REF!</v>
      </c>
      <c r="T272" s="21" t="e">
        <f>R272*#REF!*#REF!</f>
        <v>#REF!</v>
      </c>
      <c r="U272" s="19"/>
      <c r="W272" s="21" t="e">
        <f>#REF!</f>
        <v>#REF!</v>
      </c>
      <c r="X272" s="10"/>
      <c r="Y272" s="10">
        <f t="shared" si="18"/>
        <v>0</v>
      </c>
      <c r="Z272" s="10">
        <f t="shared" si="18"/>
        <v>0</v>
      </c>
      <c r="AA272" s="10" t="s">
        <v>220</v>
      </c>
      <c r="AB272" s="22">
        <f t="shared" si="17"/>
        <v>310.5</v>
      </c>
      <c r="AC272" s="20" t="e">
        <f t="shared" si="15"/>
        <v>#REF!</v>
      </c>
      <c r="AD272" s="10">
        <f t="shared" si="10"/>
        <v>0</v>
      </c>
      <c r="AE272" s="10" t="e">
        <f t="shared" si="11"/>
        <v>#REF!</v>
      </c>
      <c r="AF272" s="17"/>
      <c r="AG272" s="18" t="e">
        <f t="shared" si="12"/>
        <v>#REF!</v>
      </c>
      <c r="AH272" s="10">
        <f t="shared" si="13"/>
        <v>0</v>
      </c>
      <c r="AI272" s="18" t="e">
        <f t="shared" si="14"/>
        <v>#REF!</v>
      </c>
    </row>
    <row r="273" spans="1:35" s="20" customFormat="1" ht="15.75" hidden="1" customHeight="1">
      <c r="A273" s="31"/>
      <c r="B273" s="31"/>
      <c r="C273" s="94"/>
      <c r="D273" s="94"/>
      <c r="E273" s="94"/>
      <c r="F273" s="149"/>
      <c r="G273" s="14">
        <v>12</v>
      </c>
      <c r="H273" s="15">
        <v>2010</v>
      </c>
      <c r="I273" s="200">
        <v>2011</v>
      </c>
      <c r="J273" s="200">
        <v>2011</v>
      </c>
      <c r="K273" s="24" t="e">
        <f>#REF!</f>
        <v>#REF!</v>
      </c>
      <c r="L273" s="17">
        <f t="shared" si="5"/>
        <v>0</v>
      </c>
      <c r="M273" s="10" t="e">
        <f t="shared" si="5"/>
        <v>#REF!</v>
      </c>
      <c r="N273" s="10">
        <f t="shared" si="5"/>
        <v>0</v>
      </c>
      <c r="O273" s="18" t="e">
        <f t="shared" si="6"/>
        <v>#REF!</v>
      </c>
      <c r="P273" s="19" t="e">
        <f t="shared" si="7"/>
        <v>#REF!</v>
      </c>
      <c r="Q273" s="20" t="e">
        <f>P273*#REF!</f>
        <v>#REF!</v>
      </c>
      <c r="R273" s="20" t="e">
        <f t="shared" si="8"/>
        <v>#REF!</v>
      </c>
      <c r="S273" s="20" t="e">
        <f>R273*#REF!</f>
        <v>#REF!</v>
      </c>
      <c r="T273" s="21" t="e">
        <f>R273*#REF!*#REF!</f>
        <v>#REF!</v>
      </c>
      <c r="U273" s="19"/>
      <c r="W273" s="21" t="e">
        <f>#REF!</f>
        <v>#REF!</v>
      </c>
      <c r="X273" s="10"/>
      <c r="Y273" s="10">
        <f t="shared" si="18"/>
        <v>0</v>
      </c>
      <c r="Z273" s="10">
        <f t="shared" si="18"/>
        <v>0</v>
      </c>
      <c r="AA273" s="10" t="s">
        <v>220</v>
      </c>
      <c r="AB273" s="22">
        <f t="shared" si="17"/>
        <v>310.5</v>
      </c>
      <c r="AC273" s="20" t="e">
        <f t="shared" si="15"/>
        <v>#REF!</v>
      </c>
      <c r="AD273" s="10">
        <f t="shared" si="10"/>
        <v>0</v>
      </c>
      <c r="AE273" s="10" t="e">
        <f t="shared" si="11"/>
        <v>#REF!</v>
      </c>
      <c r="AF273" s="17"/>
      <c r="AG273" s="18" t="e">
        <f t="shared" si="12"/>
        <v>#REF!</v>
      </c>
      <c r="AH273" s="10">
        <f t="shared" si="13"/>
        <v>0</v>
      </c>
      <c r="AI273" s="18" t="e">
        <f t="shared" si="14"/>
        <v>#REF!</v>
      </c>
    </row>
    <row r="274" spans="1:35" s="20" customFormat="1" ht="15.75" hidden="1" customHeight="1">
      <c r="A274" s="31"/>
      <c r="B274" s="31"/>
      <c r="C274" s="94"/>
      <c r="D274" s="94"/>
      <c r="E274" s="94"/>
      <c r="F274" s="149"/>
      <c r="G274" s="14">
        <v>1</v>
      </c>
      <c r="H274" s="15">
        <v>2011</v>
      </c>
      <c r="I274" s="200">
        <v>2011</v>
      </c>
      <c r="J274" s="200">
        <v>2011</v>
      </c>
      <c r="K274" s="24" t="e">
        <f>#REF!</f>
        <v>#REF!</v>
      </c>
      <c r="L274" s="17">
        <f t="shared" si="5"/>
        <v>0</v>
      </c>
      <c r="M274" s="10" t="e">
        <f t="shared" si="5"/>
        <v>#REF!</v>
      </c>
      <c r="N274" s="10">
        <f t="shared" si="5"/>
        <v>0</v>
      </c>
      <c r="O274" s="18" t="e">
        <f t="shared" si="6"/>
        <v>#REF!</v>
      </c>
      <c r="P274" s="19" t="e">
        <f t="shared" si="7"/>
        <v>#REF!</v>
      </c>
      <c r="Q274" s="20" t="e">
        <f>P274*#REF!</f>
        <v>#REF!</v>
      </c>
      <c r="R274" s="20" t="e">
        <f t="shared" si="8"/>
        <v>#REF!</v>
      </c>
      <c r="S274" s="20" t="e">
        <f>R274*#REF!</f>
        <v>#REF!</v>
      </c>
      <c r="T274" s="21" t="e">
        <f>R274*#REF!*#REF!</f>
        <v>#REF!</v>
      </c>
      <c r="U274" s="19"/>
      <c r="W274" s="21" t="e">
        <f>#REF!</f>
        <v>#REF!</v>
      </c>
      <c r="X274" s="10"/>
      <c r="Y274" s="10">
        <f t="shared" si="18"/>
        <v>0</v>
      </c>
      <c r="Z274" s="10">
        <f t="shared" si="18"/>
        <v>0</v>
      </c>
      <c r="AA274" s="10" t="s">
        <v>220</v>
      </c>
      <c r="AB274" s="22">
        <f t="shared" si="17"/>
        <v>321.36749999999995</v>
      </c>
      <c r="AC274" s="20" t="e">
        <f t="shared" si="15"/>
        <v>#REF!</v>
      </c>
      <c r="AD274" s="10">
        <f t="shared" si="10"/>
        <v>0</v>
      </c>
      <c r="AE274" s="10" t="e">
        <f t="shared" si="11"/>
        <v>#REF!</v>
      </c>
      <c r="AF274" s="17"/>
      <c r="AG274" s="18" t="e">
        <f t="shared" si="12"/>
        <v>#REF!</v>
      </c>
      <c r="AH274" s="10">
        <f t="shared" si="13"/>
        <v>0</v>
      </c>
      <c r="AI274" s="18" t="e">
        <f t="shared" si="14"/>
        <v>#REF!</v>
      </c>
    </row>
    <row r="275" spans="1:35" s="20" customFormat="1" ht="15.75" hidden="1" customHeight="1">
      <c r="A275" s="31"/>
      <c r="B275" s="31"/>
      <c r="C275" s="94"/>
      <c r="D275" s="94"/>
      <c r="E275" s="94"/>
      <c r="F275" s="149"/>
      <c r="G275" s="14">
        <v>2</v>
      </c>
      <c r="H275" s="15">
        <v>2011</v>
      </c>
      <c r="I275" s="200">
        <v>2011</v>
      </c>
      <c r="J275" s="200">
        <v>2011</v>
      </c>
      <c r="K275" s="24" t="e">
        <f>#REF!</f>
        <v>#REF!</v>
      </c>
      <c r="L275" s="17">
        <f t="shared" si="5"/>
        <v>0</v>
      </c>
      <c r="M275" s="10" t="e">
        <f t="shared" si="5"/>
        <v>#REF!</v>
      </c>
      <c r="N275" s="10">
        <f t="shared" si="5"/>
        <v>0</v>
      </c>
      <c r="O275" s="18" t="e">
        <f t="shared" si="6"/>
        <v>#REF!</v>
      </c>
      <c r="P275" s="19" t="e">
        <f t="shared" si="7"/>
        <v>#REF!</v>
      </c>
      <c r="Q275" s="20" t="e">
        <f>P275*#REF!</f>
        <v>#REF!</v>
      </c>
      <c r="R275" s="20" t="e">
        <f t="shared" si="8"/>
        <v>#REF!</v>
      </c>
      <c r="S275" s="20" t="e">
        <f>R275*#REF!</f>
        <v>#REF!</v>
      </c>
      <c r="T275" s="21" t="e">
        <f>R275*#REF!*#REF!</f>
        <v>#REF!</v>
      </c>
      <c r="U275" s="19"/>
      <c r="W275" s="21" t="e">
        <f>#REF!</f>
        <v>#REF!</v>
      </c>
      <c r="X275" s="10"/>
      <c r="Y275" s="10">
        <f t="shared" si="18"/>
        <v>0</v>
      </c>
      <c r="Z275" s="10">
        <f t="shared" si="18"/>
        <v>0</v>
      </c>
      <c r="AA275" s="10" t="s">
        <v>220</v>
      </c>
      <c r="AB275" s="22">
        <f t="shared" si="17"/>
        <v>321.36749999999995</v>
      </c>
      <c r="AC275" s="20" t="e">
        <f t="shared" si="15"/>
        <v>#REF!</v>
      </c>
      <c r="AD275" s="10">
        <f t="shared" si="10"/>
        <v>0</v>
      </c>
      <c r="AE275" s="10" t="e">
        <f t="shared" si="11"/>
        <v>#REF!</v>
      </c>
      <c r="AF275" s="17"/>
      <c r="AG275" s="18" t="e">
        <f t="shared" si="12"/>
        <v>#REF!</v>
      </c>
      <c r="AH275" s="10">
        <f t="shared" si="13"/>
        <v>0</v>
      </c>
      <c r="AI275" s="18" t="e">
        <f t="shared" si="14"/>
        <v>#REF!</v>
      </c>
    </row>
    <row r="276" spans="1:35" s="20" customFormat="1" ht="15.75" hidden="1" customHeight="1">
      <c r="A276" s="31"/>
      <c r="B276" s="31"/>
      <c r="C276" s="94"/>
      <c r="D276" s="94"/>
      <c r="E276" s="94"/>
      <c r="F276" s="149"/>
      <c r="G276" s="14">
        <v>3</v>
      </c>
      <c r="H276" s="15">
        <v>2011</v>
      </c>
      <c r="I276" s="200">
        <v>2011</v>
      </c>
      <c r="J276" s="200">
        <v>2011</v>
      </c>
      <c r="K276" s="24" t="e">
        <f>#REF!</f>
        <v>#REF!</v>
      </c>
      <c r="L276" s="17">
        <f t="shared" si="5"/>
        <v>0</v>
      </c>
      <c r="M276" s="10" t="e">
        <f t="shared" si="5"/>
        <v>#REF!</v>
      </c>
      <c r="N276" s="10">
        <f t="shared" si="5"/>
        <v>0</v>
      </c>
      <c r="O276" s="18" t="e">
        <f t="shared" si="6"/>
        <v>#REF!</v>
      </c>
      <c r="P276" s="19" t="e">
        <f t="shared" si="7"/>
        <v>#REF!</v>
      </c>
      <c r="Q276" s="20" t="e">
        <f>P276*#REF!</f>
        <v>#REF!</v>
      </c>
      <c r="R276" s="20" t="e">
        <f t="shared" si="8"/>
        <v>#REF!</v>
      </c>
      <c r="S276" s="20" t="e">
        <f>R276*#REF!</f>
        <v>#REF!</v>
      </c>
      <c r="T276" s="21" t="e">
        <f>R276*#REF!*#REF!</f>
        <v>#REF!</v>
      </c>
      <c r="U276" s="19"/>
      <c r="W276" s="21" t="e">
        <f>#REF!</f>
        <v>#REF!</v>
      </c>
      <c r="X276" s="10"/>
      <c r="Y276" s="10">
        <f t="shared" si="18"/>
        <v>0</v>
      </c>
      <c r="Z276" s="10">
        <f t="shared" si="18"/>
        <v>0</v>
      </c>
      <c r="AA276" s="10" t="s">
        <v>220</v>
      </c>
      <c r="AB276" s="22">
        <f t="shared" si="17"/>
        <v>321.36749999999995</v>
      </c>
      <c r="AC276" s="20" t="e">
        <f t="shared" si="15"/>
        <v>#REF!</v>
      </c>
      <c r="AD276" s="10">
        <f t="shared" si="10"/>
        <v>0</v>
      </c>
      <c r="AE276" s="10" t="e">
        <f t="shared" si="11"/>
        <v>#REF!</v>
      </c>
      <c r="AF276" s="17"/>
      <c r="AG276" s="18" t="e">
        <f t="shared" si="12"/>
        <v>#REF!</v>
      </c>
      <c r="AH276" s="10">
        <f t="shared" si="13"/>
        <v>0</v>
      </c>
      <c r="AI276" s="18" t="e">
        <f t="shared" si="14"/>
        <v>#REF!</v>
      </c>
    </row>
    <row r="277" spans="1:35" s="20" customFormat="1" ht="15.75" hidden="1" customHeight="1">
      <c r="A277" s="31"/>
      <c r="B277" s="31"/>
      <c r="C277" s="94"/>
      <c r="D277" s="94"/>
      <c r="E277" s="94"/>
      <c r="F277" s="149"/>
      <c r="G277" s="14">
        <v>4</v>
      </c>
      <c r="H277" s="15">
        <v>2011</v>
      </c>
      <c r="I277" s="200">
        <v>2011</v>
      </c>
      <c r="J277" s="200">
        <v>2012</v>
      </c>
      <c r="K277" s="24" t="e">
        <f>#REF!</f>
        <v>#REF!</v>
      </c>
      <c r="L277" s="17">
        <f t="shared" si="5"/>
        <v>0</v>
      </c>
      <c r="M277" s="10" t="e">
        <f t="shared" si="5"/>
        <v>#REF!</v>
      </c>
      <c r="N277" s="10">
        <f t="shared" si="5"/>
        <v>0</v>
      </c>
      <c r="O277" s="18" t="e">
        <f t="shared" si="6"/>
        <v>#REF!</v>
      </c>
      <c r="P277" s="19" t="e">
        <f t="shared" si="7"/>
        <v>#REF!</v>
      </c>
      <c r="Q277" s="20" t="e">
        <f>P277*#REF!</f>
        <v>#REF!</v>
      </c>
      <c r="R277" s="20" t="e">
        <f t="shared" si="8"/>
        <v>#REF!</v>
      </c>
      <c r="S277" s="20" t="e">
        <f>R277*#REF!</f>
        <v>#REF!</v>
      </c>
      <c r="T277" s="21" t="e">
        <f>R277*#REF!*#REF!</f>
        <v>#REF!</v>
      </c>
      <c r="U277" s="19"/>
      <c r="W277" s="21" t="e">
        <f>#REF!</f>
        <v>#REF!</v>
      </c>
      <c r="X277" s="10"/>
      <c r="Y277" s="10">
        <f t="shared" si="18"/>
        <v>0</v>
      </c>
      <c r="Z277" s="10">
        <f t="shared" si="18"/>
        <v>0</v>
      </c>
      <c r="AA277" s="10" t="s">
        <v>220</v>
      </c>
      <c r="AB277" s="22">
        <f t="shared" si="17"/>
        <v>321.36749999999995</v>
      </c>
      <c r="AC277" s="20" t="e">
        <f t="shared" si="15"/>
        <v>#REF!</v>
      </c>
      <c r="AD277" s="10">
        <f t="shared" si="10"/>
        <v>0</v>
      </c>
      <c r="AE277" s="10" t="e">
        <f t="shared" si="11"/>
        <v>#REF!</v>
      </c>
      <c r="AF277" s="17"/>
      <c r="AG277" s="18" t="e">
        <f t="shared" si="12"/>
        <v>#REF!</v>
      </c>
      <c r="AH277" s="10">
        <f t="shared" si="13"/>
        <v>0</v>
      </c>
      <c r="AI277" s="18" t="e">
        <f t="shared" si="14"/>
        <v>#REF!</v>
      </c>
    </row>
    <row r="278" spans="1:35" s="20" customFormat="1" ht="15.75" hidden="1" customHeight="1">
      <c r="A278" s="31"/>
      <c r="B278" s="31"/>
      <c r="C278" s="94"/>
      <c r="D278" s="94"/>
      <c r="E278" s="94"/>
      <c r="F278" s="149"/>
      <c r="G278" s="14">
        <v>5</v>
      </c>
      <c r="H278" s="15">
        <v>2011</v>
      </c>
      <c r="I278" s="200">
        <v>2011</v>
      </c>
      <c r="J278" s="200">
        <v>2012</v>
      </c>
      <c r="K278" s="24" t="e">
        <f>#REF!</f>
        <v>#REF!</v>
      </c>
      <c r="L278" s="17">
        <f t="shared" si="5"/>
        <v>0</v>
      </c>
      <c r="M278" s="10" t="e">
        <f t="shared" si="5"/>
        <v>#REF!</v>
      </c>
      <c r="N278" s="10">
        <f t="shared" si="5"/>
        <v>0</v>
      </c>
      <c r="O278" s="18" t="e">
        <f t="shared" si="6"/>
        <v>#REF!</v>
      </c>
      <c r="P278" s="19" t="e">
        <f t="shared" si="7"/>
        <v>#REF!</v>
      </c>
      <c r="Q278" s="20" t="e">
        <f>P278*#REF!</f>
        <v>#REF!</v>
      </c>
      <c r="R278" s="20" t="e">
        <f t="shared" si="8"/>
        <v>#REF!</v>
      </c>
      <c r="S278" s="20" t="e">
        <f>R278*#REF!</f>
        <v>#REF!</v>
      </c>
      <c r="T278" s="21" t="e">
        <f>R278*#REF!*#REF!</f>
        <v>#REF!</v>
      </c>
      <c r="U278" s="19"/>
      <c r="W278" s="21" t="e">
        <f>#REF!</f>
        <v>#REF!</v>
      </c>
      <c r="X278" s="10"/>
      <c r="Y278" s="10">
        <f t="shared" si="18"/>
        <v>0</v>
      </c>
      <c r="Z278" s="10">
        <f t="shared" si="18"/>
        <v>0</v>
      </c>
      <c r="AA278" s="10" t="s">
        <v>220</v>
      </c>
      <c r="AB278" s="22">
        <f t="shared" si="17"/>
        <v>321.36749999999995</v>
      </c>
      <c r="AC278" s="20" t="e">
        <f t="shared" si="15"/>
        <v>#REF!</v>
      </c>
      <c r="AD278" s="10">
        <f t="shared" si="10"/>
        <v>0</v>
      </c>
      <c r="AE278" s="10" t="e">
        <f t="shared" si="11"/>
        <v>#REF!</v>
      </c>
      <c r="AF278" s="17"/>
      <c r="AG278" s="18" t="e">
        <f t="shared" si="12"/>
        <v>#REF!</v>
      </c>
      <c r="AH278" s="10">
        <f t="shared" si="13"/>
        <v>0</v>
      </c>
      <c r="AI278" s="18" t="e">
        <f t="shared" si="14"/>
        <v>#REF!</v>
      </c>
    </row>
    <row r="279" spans="1:35" s="20" customFormat="1" ht="15.75" hidden="1" customHeight="1">
      <c r="A279" s="31"/>
      <c r="B279" s="31"/>
      <c r="C279" s="94"/>
      <c r="D279" s="94"/>
      <c r="E279" s="94"/>
      <c r="F279" s="149"/>
      <c r="G279" s="14">
        <v>6</v>
      </c>
      <c r="H279" s="15">
        <v>2011</v>
      </c>
      <c r="I279" s="200">
        <v>2011</v>
      </c>
      <c r="J279" s="200">
        <v>2012</v>
      </c>
      <c r="K279" s="24" t="e">
        <f>#REF!</f>
        <v>#REF!</v>
      </c>
      <c r="L279" s="17">
        <f t="shared" si="5"/>
        <v>0</v>
      </c>
      <c r="M279" s="10" t="e">
        <f t="shared" si="5"/>
        <v>#REF!</v>
      </c>
      <c r="N279" s="10">
        <f t="shared" si="5"/>
        <v>0</v>
      </c>
      <c r="O279" s="18" t="e">
        <f t="shared" si="6"/>
        <v>#REF!</v>
      </c>
      <c r="P279" s="19" t="e">
        <f t="shared" si="7"/>
        <v>#REF!</v>
      </c>
      <c r="Q279" s="20" t="e">
        <f>P279*#REF!</f>
        <v>#REF!</v>
      </c>
      <c r="R279" s="20" t="e">
        <f t="shared" si="8"/>
        <v>#REF!</v>
      </c>
      <c r="S279" s="20" t="e">
        <f>R279*#REF!</f>
        <v>#REF!</v>
      </c>
      <c r="T279" s="21" t="e">
        <f>R279*#REF!*#REF!</f>
        <v>#REF!</v>
      </c>
      <c r="U279" s="19"/>
      <c r="W279" s="21" t="e">
        <f>#REF!</f>
        <v>#REF!</v>
      </c>
      <c r="X279" s="10"/>
      <c r="Y279" s="10">
        <f t="shared" si="18"/>
        <v>0</v>
      </c>
      <c r="Z279" s="10">
        <f t="shared" si="18"/>
        <v>0</v>
      </c>
      <c r="AA279" s="10" t="s">
        <v>220</v>
      </c>
      <c r="AB279" s="22">
        <f t="shared" si="17"/>
        <v>321.36749999999995</v>
      </c>
      <c r="AC279" s="20" t="e">
        <f t="shared" si="15"/>
        <v>#REF!</v>
      </c>
      <c r="AD279" s="10">
        <f t="shared" si="10"/>
        <v>0</v>
      </c>
      <c r="AE279" s="10" t="e">
        <f t="shared" si="11"/>
        <v>#REF!</v>
      </c>
      <c r="AF279" s="17"/>
      <c r="AG279" s="18" t="e">
        <f t="shared" si="12"/>
        <v>#REF!</v>
      </c>
      <c r="AH279" s="10">
        <f t="shared" si="13"/>
        <v>0</v>
      </c>
      <c r="AI279" s="18" t="e">
        <f t="shared" si="14"/>
        <v>#REF!</v>
      </c>
    </row>
    <row r="280" spans="1:35" s="20" customFormat="1" ht="15.75" hidden="1" customHeight="1">
      <c r="A280" s="31"/>
      <c r="B280" s="31"/>
      <c r="C280" s="94"/>
      <c r="D280" s="94"/>
      <c r="E280" s="94"/>
      <c r="F280" s="149"/>
      <c r="G280" s="14">
        <v>7</v>
      </c>
      <c r="H280" s="15">
        <v>2011</v>
      </c>
      <c r="I280" s="200">
        <v>2012</v>
      </c>
      <c r="J280" s="200">
        <v>2012</v>
      </c>
      <c r="K280" s="24" t="e">
        <f>#REF!</f>
        <v>#REF!</v>
      </c>
      <c r="L280" s="17">
        <f t="shared" si="5"/>
        <v>0</v>
      </c>
      <c r="M280" s="10" t="e">
        <f t="shared" si="5"/>
        <v>#REF!</v>
      </c>
      <c r="N280" s="10">
        <f t="shared" si="5"/>
        <v>0</v>
      </c>
      <c r="O280" s="18" t="e">
        <f t="shared" si="6"/>
        <v>#REF!</v>
      </c>
      <c r="P280" s="19" t="e">
        <f t="shared" si="7"/>
        <v>#REF!</v>
      </c>
      <c r="Q280" s="20" t="e">
        <f>P280*#REF!</f>
        <v>#REF!</v>
      </c>
      <c r="R280" s="20" t="e">
        <f t="shared" si="8"/>
        <v>#REF!</v>
      </c>
      <c r="S280" s="20" t="e">
        <f>R280*#REF!</f>
        <v>#REF!</v>
      </c>
      <c r="T280" s="21" t="e">
        <f>R280*#REF!*#REF!</f>
        <v>#REF!</v>
      </c>
      <c r="U280" s="19"/>
      <c r="W280" s="21" t="e">
        <f>#REF!</f>
        <v>#REF!</v>
      </c>
      <c r="X280" s="10"/>
      <c r="Y280" s="10">
        <f t="shared" si="18"/>
        <v>0</v>
      </c>
      <c r="Z280" s="10">
        <f t="shared" si="18"/>
        <v>0</v>
      </c>
      <c r="AA280" s="10" t="s">
        <v>220</v>
      </c>
      <c r="AB280" s="22">
        <f t="shared" si="17"/>
        <v>321.36749999999995</v>
      </c>
      <c r="AC280" s="20" t="e">
        <f t="shared" si="15"/>
        <v>#REF!</v>
      </c>
      <c r="AD280" s="10">
        <f t="shared" si="10"/>
        <v>0</v>
      </c>
      <c r="AE280" s="10" t="e">
        <f t="shared" si="11"/>
        <v>#REF!</v>
      </c>
      <c r="AF280" s="17"/>
      <c r="AG280" s="18" t="e">
        <f t="shared" si="12"/>
        <v>#REF!</v>
      </c>
      <c r="AH280" s="10">
        <f t="shared" si="13"/>
        <v>0</v>
      </c>
      <c r="AI280" s="18" t="e">
        <f t="shared" si="14"/>
        <v>#REF!</v>
      </c>
    </row>
    <row r="281" spans="1:35" s="20" customFormat="1" ht="15.75" hidden="1" customHeight="1">
      <c r="A281" s="31"/>
      <c r="B281" s="31"/>
      <c r="C281" s="94"/>
      <c r="D281" s="94"/>
      <c r="E281" s="94"/>
      <c r="F281" s="149"/>
      <c r="G281" s="14">
        <v>8</v>
      </c>
      <c r="H281" s="15">
        <v>2011</v>
      </c>
      <c r="I281" s="200">
        <v>2012</v>
      </c>
      <c r="J281" s="200">
        <v>2012</v>
      </c>
      <c r="K281" s="24" t="e">
        <f>#REF!</f>
        <v>#REF!</v>
      </c>
      <c r="L281" s="17">
        <f t="shared" si="5"/>
        <v>0</v>
      </c>
      <c r="M281" s="10" t="e">
        <f t="shared" si="5"/>
        <v>#REF!</v>
      </c>
      <c r="N281" s="10">
        <f t="shared" si="5"/>
        <v>0</v>
      </c>
      <c r="O281" s="18" t="e">
        <f t="shared" si="6"/>
        <v>#REF!</v>
      </c>
      <c r="P281" s="19" t="e">
        <f t="shared" si="7"/>
        <v>#REF!</v>
      </c>
      <c r="Q281" s="20" t="e">
        <f>P281*#REF!</f>
        <v>#REF!</v>
      </c>
      <c r="R281" s="20" t="e">
        <f t="shared" si="8"/>
        <v>#REF!</v>
      </c>
      <c r="S281" s="20" t="e">
        <f>R281*#REF!</f>
        <v>#REF!</v>
      </c>
      <c r="T281" s="21" t="e">
        <f>R281*#REF!*#REF!</f>
        <v>#REF!</v>
      </c>
      <c r="U281" s="19"/>
      <c r="W281" s="21" t="e">
        <f>#REF!</f>
        <v>#REF!</v>
      </c>
      <c r="X281" s="10"/>
      <c r="Y281" s="10">
        <f t="shared" si="18"/>
        <v>0</v>
      </c>
      <c r="Z281" s="10">
        <f t="shared" si="18"/>
        <v>0</v>
      </c>
      <c r="AA281" s="10" t="s">
        <v>220</v>
      </c>
      <c r="AB281" s="22">
        <f t="shared" si="17"/>
        <v>321.36749999999995</v>
      </c>
      <c r="AC281" s="20" t="e">
        <f t="shared" si="15"/>
        <v>#REF!</v>
      </c>
      <c r="AD281" s="10">
        <f t="shared" si="10"/>
        <v>0</v>
      </c>
      <c r="AE281" s="10" t="e">
        <f t="shared" si="11"/>
        <v>#REF!</v>
      </c>
      <c r="AF281" s="17"/>
      <c r="AG281" s="18" t="e">
        <f t="shared" si="12"/>
        <v>#REF!</v>
      </c>
      <c r="AH281" s="10">
        <f t="shared" si="13"/>
        <v>0</v>
      </c>
      <c r="AI281" s="18" t="e">
        <f t="shared" si="14"/>
        <v>#REF!</v>
      </c>
    </row>
    <row r="282" spans="1:35" s="20" customFormat="1" ht="15.75" hidden="1" customHeight="1">
      <c r="A282" s="31"/>
      <c r="B282" s="31"/>
      <c r="C282" s="94"/>
      <c r="D282" s="94"/>
      <c r="E282" s="94"/>
      <c r="F282" s="149"/>
      <c r="G282" s="14">
        <v>9</v>
      </c>
      <c r="H282" s="15">
        <v>2011</v>
      </c>
      <c r="I282" s="200">
        <v>2012</v>
      </c>
      <c r="J282" s="200">
        <v>2012</v>
      </c>
      <c r="K282" s="24" t="e">
        <f>#REF!</f>
        <v>#REF!</v>
      </c>
      <c r="L282" s="17">
        <f t="shared" si="5"/>
        <v>0</v>
      </c>
      <c r="M282" s="10" t="e">
        <f t="shared" si="5"/>
        <v>#REF!</v>
      </c>
      <c r="N282" s="10">
        <f t="shared" si="5"/>
        <v>0</v>
      </c>
      <c r="O282" s="18" t="e">
        <f t="shared" si="6"/>
        <v>#REF!</v>
      </c>
      <c r="P282" s="19" t="e">
        <f t="shared" si="7"/>
        <v>#REF!</v>
      </c>
      <c r="Q282" s="20" t="e">
        <f>P282*#REF!</f>
        <v>#REF!</v>
      </c>
      <c r="R282" s="20" t="e">
        <f t="shared" si="8"/>
        <v>#REF!</v>
      </c>
      <c r="S282" s="20" t="e">
        <f>R282*#REF!</f>
        <v>#REF!</v>
      </c>
      <c r="T282" s="21" t="e">
        <f>R282*#REF!*#REF!</f>
        <v>#REF!</v>
      </c>
      <c r="U282" s="19"/>
      <c r="W282" s="21" t="e">
        <f>#REF!</f>
        <v>#REF!</v>
      </c>
      <c r="X282" s="10"/>
      <c r="Y282" s="10">
        <f t="shared" ref="Y282:Z297" si="19">Y270*EXP(Y$20)</f>
        <v>0</v>
      </c>
      <c r="Z282" s="10">
        <f t="shared" si="19"/>
        <v>0</v>
      </c>
      <c r="AA282" s="10" t="s">
        <v>220</v>
      </c>
      <c r="AB282" s="22">
        <f t="shared" si="17"/>
        <v>321.36749999999995</v>
      </c>
      <c r="AC282" s="20" t="e">
        <f t="shared" si="15"/>
        <v>#REF!</v>
      </c>
      <c r="AD282" s="10">
        <f t="shared" si="10"/>
        <v>0</v>
      </c>
      <c r="AE282" s="10" t="e">
        <f t="shared" si="11"/>
        <v>#REF!</v>
      </c>
      <c r="AF282" s="17"/>
      <c r="AG282" s="18" t="e">
        <f t="shared" si="12"/>
        <v>#REF!</v>
      </c>
      <c r="AH282" s="10">
        <f t="shared" si="13"/>
        <v>0</v>
      </c>
      <c r="AI282" s="18" t="e">
        <f t="shared" si="14"/>
        <v>#REF!</v>
      </c>
    </row>
    <row r="283" spans="1:35" s="20" customFormat="1" ht="15.75" hidden="1" customHeight="1">
      <c r="A283" s="31"/>
      <c r="B283" s="31"/>
      <c r="C283" s="94"/>
      <c r="D283" s="94"/>
      <c r="E283" s="94"/>
      <c r="F283" s="149"/>
      <c r="G283" s="14">
        <v>10</v>
      </c>
      <c r="H283" s="15">
        <v>2011</v>
      </c>
      <c r="I283" s="200">
        <v>2012</v>
      </c>
      <c r="J283" s="200">
        <v>2012</v>
      </c>
      <c r="K283" s="24" t="e">
        <f>#REF!</f>
        <v>#REF!</v>
      </c>
      <c r="L283" s="17">
        <f t="shared" si="5"/>
        <v>0</v>
      </c>
      <c r="M283" s="10" t="e">
        <f t="shared" si="5"/>
        <v>#REF!</v>
      </c>
      <c r="N283" s="10">
        <f t="shared" si="5"/>
        <v>0</v>
      </c>
      <c r="O283" s="18" t="e">
        <f t="shared" si="6"/>
        <v>#REF!</v>
      </c>
      <c r="P283" s="19" t="e">
        <f t="shared" si="7"/>
        <v>#REF!</v>
      </c>
      <c r="Q283" s="20" t="e">
        <f>P283*#REF!</f>
        <v>#REF!</v>
      </c>
      <c r="R283" s="20" t="e">
        <f t="shared" si="8"/>
        <v>#REF!</v>
      </c>
      <c r="S283" s="20" t="e">
        <f>R283*#REF!</f>
        <v>#REF!</v>
      </c>
      <c r="T283" s="21" t="e">
        <f>R283*#REF!*#REF!</f>
        <v>#REF!</v>
      </c>
      <c r="U283" s="19"/>
      <c r="W283" s="21" t="e">
        <f>#REF!</f>
        <v>#REF!</v>
      </c>
      <c r="X283" s="10"/>
      <c r="Y283" s="10">
        <f t="shared" si="19"/>
        <v>0</v>
      </c>
      <c r="Z283" s="10">
        <f t="shared" si="19"/>
        <v>0</v>
      </c>
      <c r="AA283" s="10" t="s">
        <v>220</v>
      </c>
      <c r="AB283" s="22">
        <f t="shared" si="17"/>
        <v>321.36749999999995</v>
      </c>
      <c r="AC283" s="20" t="e">
        <f t="shared" si="15"/>
        <v>#REF!</v>
      </c>
      <c r="AD283" s="10">
        <f t="shared" si="10"/>
        <v>0</v>
      </c>
      <c r="AE283" s="10" t="e">
        <f t="shared" si="11"/>
        <v>#REF!</v>
      </c>
      <c r="AF283" s="17"/>
      <c r="AG283" s="18" t="e">
        <f t="shared" si="12"/>
        <v>#REF!</v>
      </c>
      <c r="AH283" s="10">
        <f t="shared" si="13"/>
        <v>0</v>
      </c>
      <c r="AI283" s="18" t="e">
        <f t="shared" si="14"/>
        <v>#REF!</v>
      </c>
    </row>
    <row r="284" spans="1:35" s="20" customFormat="1" ht="15.75" hidden="1" customHeight="1">
      <c r="A284" s="31"/>
      <c r="B284" s="31"/>
      <c r="C284" s="94"/>
      <c r="D284" s="94"/>
      <c r="E284" s="94"/>
      <c r="F284" s="149"/>
      <c r="G284" s="14">
        <v>11</v>
      </c>
      <c r="H284" s="15">
        <v>2011</v>
      </c>
      <c r="I284" s="200">
        <v>2012</v>
      </c>
      <c r="J284" s="200">
        <v>2012</v>
      </c>
      <c r="K284" s="24" t="e">
        <f>#REF!</f>
        <v>#REF!</v>
      </c>
      <c r="L284" s="17">
        <f t="shared" si="5"/>
        <v>0</v>
      </c>
      <c r="M284" s="10" t="e">
        <f t="shared" si="5"/>
        <v>#REF!</v>
      </c>
      <c r="N284" s="10">
        <f t="shared" si="5"/>
        <v>0</v>
      </c>
      <c r="O284" s="18" t="e">
        <f t="shared" si="6"/>
        <v>#REF!</v>
      </c>
      <c r="P284" s="19" t="e">
        <f t="shared" si="7"/>
        <v>#REF!</v>
      </c>
      <c r="Q284" s="20" t="e">
        <f>P284*#REF!</f>
        <v>#REF!</v>
      </c>
      <c r="R284" s="20" t="e">
        <f t="shared" si="8"/>
        <v>#REF!</v>
      </c>
      <c r="S284" s="20" t="e">
        <f>R284*#REF!</f>
        <v>#REF!</v>
      </c>
      <c r="T284" s="21" t="e">
        <f>R284*#REF!*#REF!</f>
        <v>#REF!</v>
      </c>
      <c r="U284" s="19"/>
      <c r="W284" s="21" t="e">
        <f>#REF!</f>
        <v>#REF!</v>
      </c>
      <c r="X284" s="10"/>
      <c r="Y284" s="10">
        <f t="shared" si="19"/>
        <v>0</v>
      </c>
      <c r="Z284" s="10">
        <f t="shared" si="19"/>
        <v>0</v>
      </c>
      <c r="AA284" s="10" t="s">
        <v>220</v>
      </c>
      <c r="AB284" s="22">
        <f t="shared" si="17"/>
        <v>321.36749999999995</v>
      </c>
      <c r="AC284" s="20" t="e">
        <f t="shared" si="15"/>
        <v>#REF!</v>
      </c>
      <c r="AD284" s="10">
        <f t="shared" si="10"/>
        <v>0</v>
      </c>
      <c r="AE284" s="10" t="e">
        <f t="shared" si="11"/>
        <v>#REF!</v>
      </c>
      <c r="AF284" s="17"/>
      <c r="AG284" s="18" t="e">
        <f t="shared" si="12"/>
        <v>#REF!</v>
      </c>
      <c r="AH284" s="10">
        <f t="shared" si="13"/>
        <v>0</v>
      </c>
      <c r="AI284" s="18" t="e">
        <f t="shared" si="14"/>
        <v>#REF!</v>
      </c>
    </row>
    <row r="285" spans="1:35" s="20" customFormat="1" ht="15.75" hidden="1" customHeight="1">
      <c r="A285" s="31"/>
      <c r="B285" s="31"/>
      <c r="C285" s="94"/>
      <c r="D285" s="94"/>
      <c r="E285" s="94"/>
      <c r="F285" s="149"/>
      <c r="G285" s="14">
        <v>12</v>
      </c>
      <c r="H285" s="15">
        <v>2011</v>
      </c>
      <c r="I285" s="200">
        <v>2012</v>
      </c>
      <c r="J285" s="200">
        <v>2012</v>
      </c>
      <c r="K285" s="24" t="e">
        <f>#REF!</f>
        <v>#REF!</v>
      </c>
      <c r="L285" s="17">
        <f t="shared" si="5"/>
        <v>0</v>
      </c>
      <c r="M285" s="10" t="e">
        <f t="shared" si="5"/>
        <v>#REF!</v>
      </c>
      <c r="N285" s="10">
        <f t="shared" si="5"/>
        <v>0</v>
      </c>
      <c r="O285" s="18" t="e">
        <f t="shared" si="6"/>
        <v>#REF!</v>
      </c>
      <c r="P285" s="19" t="e">
        <f t="shared" si="7"/>
        <v>#REF!</v>
      </c>
      <c r="Q285" s="20" t="e">
        <f>P285*#REF!</f>
        <v>#REF!</v>
      </c>
      <c r="R285" s="20" t="e">
        <f t="shared" si="8"/>
        <v>#REF!</v>
      </c>
      <c r="S285" s="20" t="e">
        <f>R285*#REF!</f>
        <v>#REF!</v>
      </c>
      <c r="T285" s="21" t="e">
        <f>R285*#REF!*#REF!</f>
        <v>#REF!</v>
      </c>
      <c r="U285" s="19"/>
      <c r="W285" s="21" t="e">
        <f>#REF!</f>
        <v>#REF!</v>
      </c>
      <c r="X285" s="10"/>
      <c r="Y285" s="10">
        <f t="shared" si="19"/>
        <v>0</v>
      </c>
      <c r="Z285" s="10">
        <f t="shared" si="19"/>
        <v>0</v>
      </c>
      <c r="AA285" s="10" t="s">
        <v>220</v>
      </c>
      <c r="AB285" s="22">
        <f t="shared" si="17"/>
        <v>321.36749999999995</v>
      </c>
      <c r="AC285" s="20" t="e">
        <f t="shared" si="15"/>
        <v>#REF!</v>
      </c>
      <c r="AD285" s="10">
        <f t="shared" si="10"/>
        <v>0</v>
      </c>
      <c r="AE285" s="10" t="e">
        <f t="shared" si="11"/>
        <v>#REF!</v>
      </c>
      <c r="AF285" s="17"/>
      <c r="AG285" s="18" t="e">
        <f t="shared" si="12"/>
        <v>#REF!</v>
      </c>
      <c r="AH285" s="10">
        <f t="shared" si="13"/>
        <v>0</v>
      </c>
      <c r="AI285" s="18" t="e">
        <f t="shared" si="14"/>
        <v>#REF!</v>
      </c>
    </row>
    <row r="286" spans="1:35" s="20" customFormat="1" ht="15.75" hidden="1" customHeight="1">
      <c r="A286" s="31"/>
      <c r="B286" s="31"/>
      <c r="C286" s="94"/>
      <c r="D286" s="94"/>
      <c r="E286" s="94"/>
      <c r="F286" s="149"/>
      <c r="G286" s="14">
        <v>1</v>
      </c>
      <c r="H286" s="15">
        <v>2012</v>
      </c>
      <c r="I286" s="200">
        <v>2012</v>
      </c>
      <c r="J286" s="200">
        <v>2012</v>
      </c>
      <c r="K286" s="24" t="e">
        <f>#REF!</f>
        <v>#REF!</v>
      </c>
      <c r="L286" s="17">
        <f t="shared" si="5"/>
        <v>0</v>
      </c>
      <c r="M286" s="10" t="e">
        <f t="shared" si="5"/>
        <v>#REF!</v>
      </c>
      <c r="N286" s="10">
        <f t="shared" si="5"/>
        <v>0</v>
      </c>
      <c r="O286" s="18" t="e">
        <f t="shared" si="6"/>
        <v>#REF!</v>
      </c>
      <c r="P286" s="19" t="e">
        <f t="shared" si="7"/>
        <v>#REF!</v>
      </c>
      <c r="Q286" s="20" t="e">
        <f>P286*#REF!</f>
        <v>#REF!</v>
      </c>
      <c r="R286" s="20" t="e">
        <f t="shared" si="8"/>
        <v>#REF!</v>
      </c>
      <c r="S286" s="20" t="e">
        <f>R286*#REF!</f>
        <v>#REF!</v>
      </c>
      <c r="T286" s="21" t="e">
        <f>R286*#REF!*#REF!</f>
        <v>#REF!</v>
      </c>
      <c r="U286" s="19"/>
      <c r="W286" s="21" t="e">
        <f>#REF!</f>
        <v>#REF!</v>
      </c>
      <c r="X286" s="10"/>
      <c r="Y286" s="10">
        <f t="shared" si="19"/>
        <v>0</v>
      </c>
      <c r="Z286" s="10">
        <f t="shared" si="19"/>
        <v>0</v>
      </c>
      <c r="AA286" s="10" t="s">
        <v>220</v>
      </c>
      <c r="AB286" s="22">
        <f t="shared" si="17"/>
        <v>332.61536249999995</v>
      </c>
      <c r="AC286" s="20" t="e">
        <f t="shared" si="15"/>
        <v>#REF!</v>
      </c>
      <c r="AD286" s="10">
        <f t="shared" si="10"/>
        <v>0</v>
      </c>
      <c r="AE286" s="10" t="e">
        <f t="shared" si="11"/>
        <v>#REF!</v>
      </c>
      <c r="AF286" s="17"/>
      <c r="AG286" s="18" t="e">
        <f t="shared" si="12"/>
        <v>#REF!</v>
      </c>
      <c r="AH286" s="10">
        <f t="shared" si="13"/>
        <v>0</v>
      </c>
      <c r="AI286" s="18" t="e">
        <f t="shared" si="14"/>
        <v>#REF!</v>
      </c>
    </row>
    <row r="287" spans="1:35" s="20" customFormat="1" ht="15.75" hidden="1" customHeight="1">
      <c r="A287" s="31"/>
      <c r="B287" s="31"/>
      <c r="C287" s="94"/>
      <c r="D287" s="94"/>
      <c r="E287" s="94"/>
      <c r="F287" s="149"/>
      <c r="G287" s="14">
        <v>2</v>
      </c>
      <c r="H287" s="15">
        <v>2012</v>
      </c>
      <c r="I287" s="200">
        <v>2012</v>
      </c>
      <c r="J287" s="200">
        <v>2012</v>
      </c>
      <c r="K287" s="24" t="e">
        <f>#REF!</f>
        <v>#REF!</v>
      </c>
      <c r="L287" s="17">
        <f t="shared" si="5"/>
        <v>0</v>
      </c>
      <c r="M287" s="10" t="e">
        <f t="shared" si="5"/>
        <v>#REF!</v>
      </c>
      <c r="N287" s="10">
        <f t="shared" si="5"/>
        <v>0</v>
      </c>
      <c r="O287" s="18" t="e">
        <f t="shared" si="6"/>
        <v>#REF!</v>
      </c>
      <c r="P287" s="19" t="e">
        <f t="shared" si="7"/>
        <v>#REF!</v>
      </c>
      <c r="Q287" s="20" t="e">
        <f>P287*#REF!</f>
        <v>#REF!</v>
      </c>
      <c r="R287" s="20" t="e">
        <f t="shared" si="8"/>
        <v>#REF!</v>
      </c>
      <c r="S287" s="20" t="e">
        <f>R287*#REF!</f>
        <v>#REF!</v>
      </c>
      <c r="T287" s="21" t="e">
        <f>R287*#REF!*#REF!</f>
        <v>#REF!</v>
      </c>
      <c r="U287" s="19"/>
      <c r="W287" s="21" t="e">
        <f>#REF!</f>
        <v>#REF!</v>
      </c>
      <c r="X287" s="10"/>
      <c r="Y287" s="10">
        <f t="shared" si="19"/>
        <v>0</v>
      </c>
      <c r="Z287" s="10">
        <f t="shared" si="19"/>
        <v>0</v>
      </c>
      <c r="AA287" s="10" t="s">
        <v>220</v>
      </c>
      <c r="AB287" s="22">
        <f t="shared" si="17"/>
        <v>332.61536249999995</v>
      </c>
      <c r="AC287" s="20" t="e">
        <f t="shared" si="15"/>
        <v>#REF!</v>
      </c>
      <c r="AD287" s="10">
        <f t="shared" si="10"/>
        <v>0</v>
      </c>
      <c r="AE287" s="10" t="e">
        <f t="shared" si="11"/>
        <v>#REF!</v>
      </c>
      <c r="AF287" s="17"/>
      <c r="AG287" s="18" t="e">
        <f t="shared" si="12"/>
        <v>#REF!</v>
      </c>
      <c r="AH287" s="10">
        <f t="shared" si="13"/>
        <v>0</v>
      </c>
      <c r="AI287" s="18" t="e">
        <f t="shared" si="14"/>
        <v>#REF!</v>
      </c>
    </row>
    <row r="288" spans="1:35" s="20" customFormat="1" ht="15.75" hidden="1" customHeight="1">
      <c r="A288" s="31"/>
      <c r="B288" s="31"/>
      <c r="C288" s="94"/>
      <c r="D288" s="94"/>
      <c r="E288" s="94"/>
      <c r="F288" s="149"/>
      <c r="G288" s="14">
        <v>3</v>
      </c>
      <c r="H288" s="15">
        <v>2012</v>
      </c>
      <c r="I288" s="200">
        <v>2012</v>
      </c>
      <c r="J288" s="200">
        <v>2012</v>
      </c>
      <c r="K288" s="24" t="e">
        <f>#REF!</f>
        <v>#REF!</v>
      </c>
      <c r="L288" s="17">
        <f t="shared" si="5"/>
        <v>0</v>
      </c>
      <c r="M288" s="10" t="e">
        <f t="shared" si="5"/>
        <v>#REF!</v>
      </c>
      <c r="N288" s="10">
        <f t="shared" si="5"/>
        <v>0</v>
      </c>
      <c r="O288" s="18" t="e">
        <f t="shared" si="6"/>
        <v>#REF!</v>
      </c>
      <c r="P288" s="19" t="e">
        <f t="shared" si="7"/>
        <v>#REF!</v>
      </c>
      <c r="Q288" s="20" t="e">
        <f>P288*#REF!</f>
        <v>#REF!</v>
      </c>
      <c r="R288" s="20" t="e">
        <f t="shared" si="8"/>
        <v>#REF!</v>
      </c>
      <c r="S288" s="20" t="e">
        <f>R288*#REF!</f>
        <v>#REF!</v>
      </c>
      <c r="T288" s="21" t="e">
        <f>R288*#REF!*#REF!</f>
        <v>#REF!</v>
      </c>
      <c r="U288" s="19"/>
      <c r="W288" s="21" t="e">
        <f>#REF!</f>
        <v>#REF!</v>
      </c>
      <c r="X288" s="10"/>
      <c r="Y288" s="10">
        <f t="shared" si="19"/>
        <v>0</v>
      </c>
      <c r="Z288" s="10">
        <f t="shared" si="19"/>
        <v>0</v>
      </c>
      <c r="AA288" s="10" t="s">
        <v>220</v>
      </c>
      <c r="AB288" s="22">
        <f t="shared" si="17"/>
        <v>332.61536249999995</v>
      </c>
      <c r="AC288" s="20" t="e">
        <f t="shared" si="15"/>
        <v>#REF!</v>
      </c>
      <c r="AD288" s="10">
        <f t="shared" si="10"/>
        <v>0</v>
      </c>
      <c r="AE288" s="10" t="e">
        <f t="shared" si="11"/>
        <v>#REF!</v>
      </c>
      <c r="AF288" s="17"/>
      <c r="AG288" s="18" t="e">
        <f t="shared" si="12"/>
        <v>#REF!</v>
      </c>
      <c r="AH288" s="10">
        <f t="shared" si="13"/>
        <v>0</v>
      </c>
      <c r="AI288" s="18" t="e">
        <f t="shared" si="14"/>
        <v>#REF!</v>
      </c>
    </row>
    <row r="289" spans="1:35" s="20" customFormat="1" ht="15.75" hidden="1" customHeight="1">
      <c r="A289" s="31"/>
      <c r="B289" s="31"/>
      <c r="C289" s="94"/>
      <c r="D289" s="94"/>
      <c r="E289" s="94"/>
      <c r="F289" s="149"/>
      <c r="G289" s="14">
        <v>4</v>
      </c>
      <c r="H289" s="15">
        <v>2012</v>
      </c>
      <c r="I289" s="200">
        <v>2012</v>
      </c>
      <c r="J289" s="200">
        <v>2013</v>
      </c>
      <c r="K289" s="24" t="e">
        <f>#REF!</f>
        <v>#REF!</v>
      </c>
      <c r="L289" s="17">
        <f t="shared" si="5"/>
        <v>0</v>
      </c>
      <c r="M289" s="10" t="e">
        <f t="shared" si="5"/>
        <v>#REF!</v>
      </c>
      <c r="N289" s="10">
        <f t="shared" si="5"/>
        <v>0</v>
      </c>
      <c r="O289" s="18" t="e">
        <f t="shared" si="6"/>
        <v>#REF!</v>
      </c>
      <c r="P289" s="19" t="e">
        <f t="shared" si="7"/>
        <v>#REF!</v>
      </c>
      <c r="Q289" s="20" t="e">
        <f>P289*#REF!</f>
        <v>#REF!</v>
      </c>
      <c r="R289" s="20" t="e">
        <f t="shared" si="8"/>
        <v>#REF!</v>
      </c>
      <c r="S289" s="20" t="e">
        <f>R289*#REF!</f>
        <v>#REF!</v>
      </c>
      <c r="T289" s="21" t="e">
        <f>R289*#REF!*#REF!</f>
        <v>#REF!</v>
      </c>
      <c r="U289" s="19"/>
      <c r="W289" s="21" t="e">
        <f>#REF!</f>
        <v>#REF!</v>
      </c>
      <c r="X289" s="10"/>
      <c r="Y289" s="10">
        <f t="shared" si="19"/>
        <v>0</v>
      </c>
      <c r="Z289" s="10">
        <f t="shared" si="19"/>
        <v>0</v>
      </c>
      <c r="AA289" s="10" t="s">
        <v>220</v>
      </c>
      <c r="AB289" s="22">
        <f t="shared" si="17"/>
        <v>332.61536249999995</v>
      </c>
      <c r="AC289" s="20" t="e">
        <f t="shared" si="15"/>
        <v>#REF!</v>
      </c>
      <c r="AD289" s="10">
        <f t="shared" si="10"/>
        <v>0</v>
      </c>
      <c r="AE289" s="10" t="e">
        <f t="shared" si="11"/>
        <v>#REF!</v>
      </c>
      <c r="AF289" s="17"/>
      <c r="AG289" s="18" t="e">
        <f t="shared" si="12"/>
        <v>#REF!</v>
      </c>
      <c r="AH289" s="10">
        <f t="shared" si="13"/>
        <v>0</v>
      </c>
      <c r="AI289" s="18" t="e">
        <f t="shared" si="14"/>
        <v>#REF!</v>
      </c>
    </row>
    <row r="290" spans="1:35" s="20" customFormat="1" ht="15.75" hidden="1" customHeight="1">
      <c r="A290" s="31"/>
      <c r="B290" s="31"/>
      <c r="C290" s="94"/>
      <c r="D290" s="94"/>
      <c r="E290" s="94"/>
      <c r="F290" s="149"/>
      <c r="G290" s="14">
        <v>5</v>
      </c>
      <c r="H290" s="15">
        <v>2012</v>
      </c>
      <c r="I290" s="200">
        <v>2012</v>
      </c>
      <c r="J290" s="200">
        <v>2013</v>
      </c>
      <c r="K290" s="24" t="e">
        <f>#REF!</f>
        <v>#REF!</v>
      </c>
      <c r="L290" s="17">
        <f t="shared" si="5"/>
        <v>0</v>
      </c>
      <c r="M290" s="10" t="e">
        <f t="shared" si="5"/>
        <v>#REF!</v>
      </c>
      <c r="N290" s="10">
        <f t="shared" si="5"/>
        <v>0</v>
      </c>
      <c r="O290" s="18" t="e">
        <f t="shared" si="6"/>
        <v>#REF!</v>
      </c>
      <c r="P290" s="19" t="e">
        <f t="shared" si="7"/>
        <v>#REF!</v>
      </c>
      <c r="Q290" s="20" t="e">
        <f>P290*#REF!</f>
        <v>#REF!</v>
      </c>
      <c r="R290" s="20" t="e">
        <f t="shared" si="8"/>
        <v>#REF!</v>
      </c>
      <c r="S290" s="20" t="e">
        <f>R290*#REF!</f>
        <v>#REF!</v>
      </c>
      <c r="T290" s="21" t="e">
        <f>R290*#REF!*#REF!</f>
        <v>#REF!</v>
      </c>
      <c r="U290" s="17"/>
      <c r="V290" s="10"/>
      <c r="W290" s="21" t="e">
        <f>#REF!</f>
        <v>#REF!</v>
      </c>
      <c r="X290" s="10"/>
      <c r="Y290" s="10">
        <f t="shared" si="19"/>
        <v>0</v>
      </c>
      <c r="Z290" s="10">
        <f t="shared" si="19"/>
        <v>0</v>
      </c>
      <c r="AA290" s="10" t="s">
        <v>220</v>
      </c>
      <c r="AB290" s="22">
        <f t="shared" si="17"/>
        <v>332.61536249999995</v>
      </c>
      <c r="AC290" s="10" t="e">
        <f t="shared" si="15"/>
        <v>#REF!</v>
      </c>
      <c r="AD290" s="10">
        <f t="shared" si="10"/>
        <v>0</v>
      </c>
      <c r="AE290" s="10" t="e">
        <f t="shared" si="11"/>
        <v>#REF!</v>
      </c>
      <c r="AF290" s="17"/>
      <c r="AG290" s="18" t="e">
        <f t="shared" si="12"/>
        <v>#REF!</v>
      </c>
      <c r="AH290" s="10">
        <f t="shared" si="13"/>
        <v>0</v>
      </c>
      <c r="AI290" s="18" t="e">
        <f t="shared" si="14"/>
        <v>#REF!</v>
      </c>
    </row>
    <row r="291" spans="1:35" s="20" customFormat="1" ht="15.75" hidden="1" customHeight="1">
      <c r="A291" s="31"/>
      <c r="B291" s="31"/>
      <c r="C291" s="94"/>
      <c r="D291" s="94"/>
      <c r="E291" s="94"/>
      <c r="F291" s="149"/>
      <c r="G291" s="14">
        <v>6</v>
      </c>
      <c r="H291" s="15">
        <v>2012</v>
      </c>
      <c r="I291" s="200">
        <v>2012</v>
      </c>
      <c r="J291" s="200">
        <v>2013</v>
      </c>
      <c r="K291" s="24" t="e">
        <f>#REF!</f>
        <v>#REF!</v>
      </c>
      <c r="L291" s="17">
        <f t="shared" si="5"/>
        <v>0</v>
      </c>
      <c r="M291" s="10" t="e">
        <f t="shared" si="5"/>
        <v>#REF!</v>
      </c>
      <c r="N291" s="10">
        <f t="shared" si="5"/>
        <v>0</v>
      </c>
      <c r="O291" s="18" t="e">
        <f t="shared" si="6"/>
        <v>#REF!</v>
      </c>
      <c r="P291" s="19" t="e">
        <f t="shared" si="7"/>
        <v>#REF!</v>
      </c>
      <c r="Q291" s="20" t="e">
        <f>P291*#REF!</f>
        <v>#REF!</v>
      </c>
      <c r="R291" s="20" t="e">
        <f t="shared" si="8"/>
        <v>#REF!</v>
      </c>
      <c r="S291" s="20" t="e">
        <f>R291*#REF!</f>
        <v>#REF!</v>
      </c>
      <c r="T291" s="21" t="e">
        <f>R291*#REF!*#REF!</f>
        <v>#REF!</v>
      </c>
      <c r="U291" s="17"/>
      <c r="V291" s="10"/>
      <c r="W291" s="21" t="e">
        <f>#REF!</f>
        <v>#REF!</v>
      </c>
      <c r="X291" s="10"/>
      <c r="Y291" s="10">
        <f t="shared" si="19"/>
        <v>0</v>
      </c>
      <c r="Z291" s="10">
        <f t="shared" si="19"/>
        <v>0</v>
      </c>
      <c r="AA291" s="10" t="s">
        <v>220</v>
      </c>
      <c r="AB291" s="22">
        <f t="shared" si="17"/>
        <v>332.61536249999995</v>
      </c>
      <c r="AC291" s="10" t="e">
        <f t="shared" si="15"/>
        <v>#REF!</v>
      </c>
      <c r="AD291" s="10">
        <f t="shared" si="10"/>
        <v>0</v>
      </c>
      <c r="AE291" s="10" t="e">
        <f t="shared" si="11"/>
        <v>#REF!</v>
      </c>
      <c r="AF291" s="17"/>
      <c r="AG291" s="18" t="e">
        <f t="shared" si="12"/>
        <v>#REF!</v>
      </c>
      <c r="AH291" s="10">
        <f t="shared" si="13"/>
        <v>0</v>
      </c>
      <c r="AI291" s="18" t="e">
        <f t="shared" si="14"/>
        <v>#REF!</v>
      </c>
    </row>
    <row r="292" spans="1:35" s="20" customFormat="1" ht="15.75" hidden="1" customHeight="1">
      <c r="A292" s="31"/>
      <c r="B292" s="31"/>
      <c r="C292" s="94"/>
      <c r="D292" s="94"/>
      <c r="E292" s="94"/>
      <c r="F292" s="149"/>
      <c r="G292" s="14">
        <v>7</v>
      </c>
      <c r="H292" s="15">
        <v>2012</v>
      </c>
      <c r="I292" s="200">
        <v>2013</v>
      </c>
      <c r="J292" s="200">
        <v>2013</v>
      </c>
      <c r="K292" s="24" t="e">
        <f>#REF!</f>
        <v>#REF!</v>
      </c>
      <c r="L292" s="17">
        <f t="shared" si="5"/>
        <v>0</v>
      </c>
      <c r="M292" s="10" t="e">
        <f t="shared" si="5"/>
        <v>#REF!</v>
      </c>
      <c r="N292" s="10">
        <f t="shared" si="5"/>
        <v>0</v>
      </c>
      <c r="O292" s="18" t="e">
        <f t="shared" si="6"/>
        <v>#REF!</v>
      </c>
      <c r="P292" s="19" t="e">
        <f t="shared" si="7"/>
        <v>#REF!</v>
      </c>
      <c r="Q292" s="20" t="e">
        <f>P292*#REF!</f>
        <v>#REF!</v>
      </c>
      <c r="R292" s="20" t="e">
        <f t="shared" si="8"/>
        <v>#REF!</v>
      </c>
      <c r="S292" s="20" t="e">
        <f>R292*#REF!</f>
        <v>#REF!</v>
      </c>
      <c r="T292" s="21" t="e">
        <f>R292*#REF!*#REF!</f>
        <v>#REF!</v>
      </c>
      <c r="U292" s="17"/>
      <c r="V292" s="10"/>
      <c r="W292" s="21" t="e">
        <f>#REF!</f>
        <v>#REF!</v>
      </c>
      <c r="X292" s="10"/>
      <c r="Y292" s="10">
        <f t="shared" si="19"/>
        <v>0</v>
      </c>
      <c r="Z292" s="10">
        <f t="shared" si="19"/>
        <v>0</v>
      </c>
      <c r="AA292" s="10" t="s">
        <v>220</v>
      </c>
      <c r="AB292" s="22">
        <f t="shared" si="17"/>
        <v>332.61536249999995</v>
      </c>
      <c r="AC292" s="10" t="e">
        <f t="shared" si="15"/>
        <v>#REF!</v>
      </c>
      <c r="AD292" s="10">
        <f t="shared" si="10"/>
        <v>0</v>
      </c>
      <c r="AE292" s="10" t="e">
        <f t="shared" si="11"/>
        <v>#REF!</v>
      </c>
      <c r="AF292" s="17"/>
      <c r="AG292" s="18" t="e">
        <f t="shared" si="12"/>
        <v>#REF!</v>
      </c>
      <c r="AH292" s="10">
        <f t="shared" si="13"/>
        <v>0</v>
      </c>
      <c r="AI292" s="18" t="e">
        <f t="shared" si="14"/>
        <v>#REF!</v>
      </c>
    </row>
    <row r="293" spans="1:35" s="20" customFormat="1" ht="15.75" hidden="1" customHeight="1">
      <c r="A293" s="31"/>
      <c r="B293" s="31"/>
      <c r="C293" s="94"/>
      <c r="D293" s="94"/>
      <c r="E293" s="94"/>
      <c r="F293" s="149"/>
      <c r="G293" s="14">
        <v>8</v>
      </c>
      <c r="H293" s="15">
        <v>2012</v>
      </c>
      <c r="I293" s="200">
        <v>2013</v>
      </c>
      <c r="J293" s="200">
        <v>2013</v>
      </c>
      <c r="K293" s="24" t="e">
        <f>#REF!</f>
        <v>#REF!</v>
      </c>
      <c r="L293" s="17">
        <f t="shared" si="5"/>
        <v>0</v>
      </c>
      <c r="M293" s="10" t="e">
        <f t="shared" si="5"/>
        <v>#REF!</v>
      </c>
      <c r="N293" s="10">
        <f t="shared" si="5"/>
        <v>0</v>
      </c>
      <c r="O293" s="18" t="e">
        <f t="shared" si="6"/>
        <v>#REF!</v>
      </c>
      <c r="P293" s="19" t="e">
        <f t="shared" si="7"/>
        <v>#REF!</v>
      </c>
      <c r="Q293" s="20" t="e">
        <f>P293*#REF!</f>
        <v>#REF!</v>
      </c>
      <c r="R293" s="20" t="e">
        <f t="shared" si="8"/>
        <v>#REF!</v>
      </c>
      <c r="S293" s="20" t="e">
        <f>R293*#REF!</f>
        <v>#REF!</v>
      </c>
      <c r="T293" s="21" t="e">
        <f>R293*#REF!*#REF!</f>
        <v>#REF!</v>
      </c>
      <c r="U293" s="17"/>
      <c r="V293" s="10"/>
      <c r="W293" s="21" t="e">
        <f>#REF!</f>
        <v>#REF!</v>
      </c>
      <c r="X293" s="10"/>
      <c r="Y293" s="10">
        <f t="shared" si="19"/>
        <v>0</v>
      </c>
      <c r="Z293" s="10">
        <f t="shared" si="19"/>
        <v>0</v>
      </c>
      <c r="AA293" s="10" t="s">
        <v>220</v>
      </c>
      <c r="AB293" s="22">
        <f t="shared" si="17"/>
        <v>332.61536249999995</v>
      </c>
      <c r="AC293" s="10" t="e">
        <f t="shared" si="15"/>
        <v>#REF!</v>
      </c>
      <c r="AD293" s="10">
        <f t="shared" si="10"/>
        <v>0</v>
      </c>
      <c r="AE293" s="10" t="e">
        <f t="shared" si="11"/>
        <v>#REF!</v>
      </c>
      <c r="AF293" s="17"/>
      <c r="AG293" s="18" t="e">
        <f t="shared" si="12"/>
        <v>#REF!</v>
      </c>
      <c r="AH293" s="10">
        <f t="shared" si="13"/>
        <v>0</v>
      </c>
      <c r="AI293" s="18" t="e">
        <f t="shared" si="14"/>
        <v>#REF!</v>
      </c>
    </row>
    <row r="294" spans="1:35" s="20" customFormat="1" ht="15.75" hidden="1" customHeight="1">
      <c r="A294" s="31"/>
      <c r="B294" s="31"/>
      <c r="C294" s="94"/>
      <c r="D294" s="94"/>
      <c r="E294" s="94"/>
      <c r="F294" s="149"/>
      <c r="G294" s="14">
        <v>9</v>
      </c>
      <c r="H294" s="15">
        <v>2012</v>
      </c>
      <c r="I294" s="200">
        <v>2013</v>
      </c>
      <c r="J294" s="200">
        <v>2013</v>
      </c>
      <c r="K294" s="24" t="e">
        <f>#REF!</f>
        <v>#REF!</v>
      </c>
      <c r="L294" s="17">
        <f t="shared" si="5"/>
        <v>0</v>
      </c>
      <c r="M294" s="10" t="e">
        <f t="shared" si="5"/>
        <v>#REF!</v>
      </c>
      <c r="N294" s="10">
        <f t="shared" si="5"/>
        <v>0</v>
      </c>
      <c r="O294" s="18" t="e">
        <f t="shared" si="6"/>
        <v>#REF!</v>
      </c>
      <c r="P294" s="19" t="e">
        <f t="shared" si="7"/>
        <v>#REF!</v>
      </c>
      <c r="Q294" s="20" t="e">
        <f>P294*#REF!</f>
        <v>#REF!</v>
      </c>
      <c r="R294" s="20" t="e">
        <f t="shared" si="8"/>
        <v>#REF!</v>
      </c>
      <c r="S294" s="20" t="e">
        <f>R294*#REF!</f>
        <v>#REF!</v>
      </c>
      <c r="T294" s="21" t="e">
        <f>R294*#REF!*#REF!</f>
        <v>#REF!</v>
      </c>
      <c r="U294" s="17"/>
      <c r="V294" s="10"/>
      <c r="W294" s="21" t="e">
        <f>#REF!</f>
        <v>#REF!</v>
      </c>
      <c r="X294" s="10"/>
      <c r="Y294" s="10">
        <f t="shared" si="19"/>
        <v>0</v>
      </c>
      <c r="Z294" s="10">
        <f t="shared" si="19"/>
        <v>0</v>
      </c>
      <c r="AA294" s="10" t="s">
        <v>220</v>
      </c>
      <c r="AB294" s="22">
        <f t="shared" si="17"/>
        <v>332.61536249999995</v>
      </c>
      <c r="AC294" s="10" t="e">
        <f t="shared" si="15"/>
        <v>#REF!</v>
      </c>
      <c r="AD294" s="10">
        <f t="shared" si="10"/>
        <v>0</v>
      </c>
      <c r="AE294" s="10" t="e">
        <f t="shared" si="11"/>
        <v>#REF!</v>
      </c>
      <c r="AF294" s="17"/>
      <c r="AG294" s="18" t="e">
        <f t="shared" si="12"/>
        <v>#REF!</v>
      </c>
      <c r="AH294" s="10">
        <f t="shared" si="13"/>
        <v>0</v>
      </c>
      <c r="AI294" s="18" t="e">
        <f t="shared" si="14"/>
        <v>#REF!</v>
      </c>
    </row>
    <row r="295" spans="1:35" s="20" customFormat="1" ht="15.75" hidden="1" customHeight="1">
      <c r="A295" s="31"/>
      <c r="B295" s="31"/>
      <c r="C295" s="94"/>
      <c r="D295" s="94"/>
      <c r="E295" s="94"/>
      <c r="F295" s="149"/>
      <c r="G295" s="14">
        <v>10</v>
      </c>
      <c r="H295" s="15">
        <v>2012</v>
      </c>
      <c r="I295" s="200">
        <v>2013</v>
      </c>
      <c r="J295" s="200">
        <v>2013</v>
      </c>
      <c r="K295" s="24" t="e">
        <f>#REF!</f>
        <v>#REF!</v>
      </c>
      <c r="L295" s="17">
        <f t="shared" si="5"/>
        <v>0</v>
      </c>
      <c r="M295" s="10" t="e">
        <f t="shared" si="5"/>
        <v>#REF!</v>
      </c>
      <c r="N295" s="10">
        <f t="shared" si="5"/>
        <v>0</v>
      </c>
      <c r="O295" s="18" t="e">
        <f t="shared" si="6"/>
        <v>#REF!</v>
      </c>
      <c r="P295" s="19" t="e">
        <f t="shared" si="7"/>
        <v>#REF!</v>
      </c>
      <c r="Q295" s="20" t="e">
        <f>P295*#REF!</f>
        <v>#REF!</v>
      </c>
      <c r="R295" s="20" t="e">
        <f t="shared" si="8"/>
        <v>#REF!</v>
      </c>
      <c r="S295" s="20" t="e">
        <f>R295*#REF!</f>
        <v>#REF!</v>
      </c>
      <c r="T295" s="21" t="e">
        <f>R295*#REF!*#REF!</f>
        <v>#REF!</v>
      </c>
      <c r="U295" s="17"/>
      <c r="V295" s="10"/>
      <c r="W295" s="21" t="e">
        <f>#REF!</f>
        <v>#REF!</v>
      </c>
      <c r="X295" s="10"/>
      <c r="Y295" s="10">
        <f t="shared" si="19"/>
        <v>0</v>
      </c>
      <c r="Z295" s="10">
        <f t="shared" si="19"/>
        <v>0</v>
      </c>
      <c r="AA295" s="10" t="s">
        <v>220</v>
      </c>
      <c r="AB295" s="22">
        <f t="shared" si="17"/>
        <v>332.61536249999995</v>
      </c>
      <c r="AC295" s="10" t="e">
        <f t="shared" si="15"/>
        <v>#REF!</v>
      </c>
      <c r="AD295" s="10">
        <f t="shared" si="10"/>
        <v>0</v>
      </c>
      <c r="AE295" s="10" t="e">
        <f t="shared" si="11"/>
        <v>#REF!</v>
      </c>
      <c r="AF295" s="17"/>
      <c r="AG295" s="18" t="e">
        <f t="shared" si="12"/>
        <v>#REF!</v>
      </c>
      <c r="AH295" s="10">
        <f t="shared" si="13"/>
        <v>0</v>
      </c>
      <c r="AI295" s="18" t="e">
        <f t="shared" si="14"/>
        <v>#REF!</v>
      </c>
    </row>
    <row r="296" spans="1:35" s="20" customFormat="1" ht="15.75" hidden="1" customHeight="1">
      <c r="A296" s="31"/>
      <c r="B296" s="31"/>
      <c r="C296" s="94"/>
      <c r="D296" s="94"/>
      <c r="E296" s="94"/>
      <c r="F296" s="149"/>
      <c r="G296" s="14">
        <v>11</v>
      </c>
      <c r="H296" s="15">
        <v>2012</v>
      </c>
      <c r="I296" s="200">
        <v>2013</v>
      </c>
      <c r="J296" s="200">
        <v>2013</v>
      </c>
      <c r="K296" s="24" t="e">
        <f>#REF!</f>
        <v>#REF!</v>
      </c>
      <c r="L296" s="17">
        <f t="shared" si="5"/>
        <v>0</v>
      </c>
      <c r="M296" s="10" t="e">
        <f t="shared" si="5"/>
        <v>#REF!</v>
      </c>
      <c r="N296" s="10">
        <f t="shared" si="5"/>
        <v>0</v>
      </c>
      <c r="O296" s="18" t="e">
        <f t="shared" si="6"/>
        <v>#REF!</v>
      </c>
      <c r="P296" s="19" t="e">
        <f t="shared" si="7"/>
        <v>#REF!</v>
      </c>
      <c r="Q296" s="20" t="e">
        <f>P296*#REF!</f>
        <v>#REF!</v>
      </c>
      <c r="R296" s="20" t="e">
        <f t="shared" si="8"/>
        <v>#REF!</v>
      </c>
      <c r="S296" s="20" t="e">
        <f>R296*#REF!</f>
        <v>#REF!</v>
      </c>
      <c r="T296" s="21" t="e">
        <f>R296*#REF!*#REF!</f>
        <v>#REF!</v>
      </c>
      <c r="U296" s="17"/>
      <c r="V296" s="10"/>
      <c r="W296" s="21" t="e">
        <f>#REF!</f>
        <v>#REF!</v>
      </c>
      <c r="X296" s="10"/>
      <c r="Y296" s="10">
        <f t="shared" si="19"/>
        <v>0</v>
      </c>
      <c r="Z296" s="10">
        <f t="shared" si="19"/>
        <v>0</v>
      </c>
      <c r="AA296" s="10" t="s">
        <v>220</v>
      </c>
      <c r="AB296" s="22">
        <f t="shared" si="17"/>
        <v>332.61536249999995</v>
      </c>
      <c r="AC296" s="10" t="e">
        <f t="shared" si="15"/>
        <v>#REF!</v>
      </c>
      <c r="AD296" s="10">
        <f t="shared" si="10"/>
        <v>0</v>
      </c>
      <c r="AE296" s="10" t="e">
        <f t="shared" si="11"/>
        <v>#REF!</v>
      </c>
      <c r="AF296" s="17"/>
      <c r="AG296" s="18" t="e">
        <f t="shared" si="12"/>
        <v>#REF!</v>
      </c>
      <c r="AH296" s="10">
        <f t="shared" si="13"/>
        <v>0</v>
      </c>
      <c r="AI296" s="18" t="e">
        <f t="shared" si="14"/>
        <v>#REF!</v>
      </c>
    </row>
    <row r="297" spans="1:35" s="20" customFormat="1" ht="15.75" hidden="1" customHeight="1">
      <c r="A297" s="31"/>
      <c r="B297" s="31"/>
      <c r="C297" s="94"/>
      <c r="D297" s="94"/>
      <c r="E297" s="94"/>
      <c r="F297" s="149"/>
      <c r="G297" s="14">
        <v>12</v>
      </c>
      <c r="H297" s="15">
        <v>2012</v>
      </c>
      <c r="I297" s="200">
        <v>2013</v>
      </c>
      <c r="J297" s="200">
        <v>2013</v>
      </c>
      <c r="K297" s="24" t="e">
        <f>#REF!</f>
        <v>#REF!</v>
      </c>
      <c r="L297" s="17">
        <f t="shared" si="5"/>
        <v>0</v>
      </c>
      <c r="M297" s="10" t="e">
        <f t="shared" si="5"/>
        <v>#REF!</v>
      </c>
      <c r="N297" s="10">
        <f t="shared" si="5"/>
        <v>0</v>
      </c>
      <c r="O297" s="18" t="e">
        <f t="shared" si="6"/>
        <v>#REF!</v>
      </c>
      <c r="P297" s="19" t="e">
        <f t="shared" si="7"/>
        <v>#REF!</v>
      </c>
      <c r="Q297" s="20" t="e">
        <f>P297*#REF!</f>
        <v>#REF!</v>
      </c>
      <c r="R297" s="20" t="e">
        <f t="shared" si="8"/>
        <v>#REF!</v>
      </c>
      <c r="S297" s="20" t="e">
        <f>R297*#REF!</f>
        <v>#REF!</v>
      </c>
      <c r="T297" s="21" t="e">
        <f>R297*#REF!*#REF!</f>
        <v>#REF!</v>
      </c>
      <c r="U297" s="17"/>
      <c r="V297" s="10"/>
      <c r="W297" s="21" t="e">
        <f>#REF!</f>
        <v>#REF!</v>
      </c>
      <c r="X297" s="10"/>
      <c r="Y297" s="10">
        <f t="shared" si="19"/>
        <v>0</v>
      </c>
      <c r="Z297" s="10">
        <f t="shared" si="19"/>
        <v>0</v>
      </c>
      <c r="AA297" s="10" t="s">
        <v>220</v>
      </c>
      <c r="AB297" s="22">
        <f t="shared" si="17"/>
        <v>332.61536249999995</v>
      </c>
      <c r="AC297" s="10" t="e">
        <f t="shared" si="15"/>
        <v>#REF!</v>
      </c>
      <c r="AD297" s="10">
        <f t="shared" si="10"/>
        <v>0</v>
      </c>
      <c r="AE297" s="10" t="e">
        <f t="shared" si="11"/>
        <v>#REF!</v>
      </c>
      <c r="AF297" s="17"/>
      <c r="AG297" s="18" t="e">
        <f t="shared" si="12"/>
        <v>#REF!</v>
      </c>
      <c r="AH297" s="10">
        <f t="shared" si="13"/>
        <v>0</v>
      </c>
      <c r="AI297" s="18" t="e">
        <f t="shared" si="14"/>
        <v>#REF!</v>
      </c>
    </row>
    <row r="298" spans="1:35" s="20" customFormat="1" ht="15.75" hidden="1" customHeight="1">
      <c r="A298" s="31"/>
      <c r="B298" s="31"/>
      <c r="C298" s="94"/>
      <c r="D298" s="94"/>
      <c r="E298" s="94"/>
      <c r="F298" s="149"/>
      <c r="G298" s="14">
        <v>1</v>
      </c>
      <c r="H298" s="15">
        <v>2013</v>
      </c>
      <c r="I298" s="200">
        <v>2013</v>
      </c>
      <c r="J298" s="200">
        <v>2013</v>
      </c>
      <c r="K298" s="24" t="e">
        <f>#REF!</f>
        <v>#REF!</v>
      </c>
      <c r="L298" s="17">
        <f t="shared" si="5"/>
        <v>0</v>
      </c>
      <c r="M298" s="10" t="e">
        <f t="shared" si="5"/>
        <v>#REF!</v>
      </c>
      <c r="N298" s="10">
        <f t="shared" si="5"/>
        <v>0</v>
      </c>
      <c r="O298" s="18" t="e">
        <f t="shared" si="6"/>
        <v>#REF!</v>
      </c>
      <c r="P298" s="19" t="e">
        <f t="shared" si="7"/>
        <v>#REF!</v>
      </c>
      <c r="Q298" s="20" t="e">
        <f>P298*#REF!</f>
        <v>#REF!</v>
      </c>
      <c r="R298" s="20" t="e">
        <f t="shared" si="8"/>
        <v>#REF!</v>
      </c>
      <c r="S298" s="20" t="e">
        <f>R298*#REF!</f>
        <v>#REF!</v>
      </c>
      <c r="T298" s="21" t="e">
        <f>R298*#REF!*#REF!</f>
        <v>#REF!</v>
      </c>
      <c r="U298" s="17"/>
      <c r="V298" s="10"/>
      <c r="W298" s="21" t="e">
        <f>#REF!</f>
        <v>#REF!</v>
      </c>
      <c r="X298" s="10"/>
      <c r="Y298" s="10">
        <f t="shared" ref="Y298:Z313" si="20">Y286*EXP(Y$20)</f>
        <v>0</v>
      </c>
      <c r="Z298" s="10">
        <f t="shared" si="20"/>
        <v>0</v>
      </c>
      <c r="AA298" s="10" t="s">
        <v>220</v>
      </c>
      <c r="AB298" s="22">
        <f t="shared" si="17"/>
        <v>344.25690018749992</v>
      </c>
      <c r="AC298" s="10" t="e">
        <f t="shared" si="15"/>
        <v>#REF!</v>
      </c>
      <c r="AD298" s="10">
        <f t="shared" si="10"/>
        <v>0</v>
      </c>
      <c r="AE298" s="10" t="e">
        <f t="shared" si="11"/>
        <v>#REF!</v>
      </c>
      <c r="AF298" s="17"/>
      <c r="AG298" s="18" t="e">
        <f t="shared" si="12"/>
        <v>#REF!</v>
      </c>
      <c r="AH298" s="10">
        <f t="shared" si="13"/>
        <v>0</v>
      </c>
      <c r="AI298" s="18" t="e">
        <f t="shared" si="14"/>
        <v>#REF!</v>
      </c>
    </row>
    <row r="299" spans="1:35" s="20" customFormat="1" ht="15.75" hidden="1" customHeight="1">
      <c r="A299" s="31"/>
      <c r="B299" s="31"/>
      <c r="C299" s="94"/>
      <c r="D299" s="94"/>
      <c r="E299" s="94"/>
      <c r="F299" s="149"/>
      <c r="G299" s="14">
        <v>2</v>
      </c>
      <c r="H299" s="15">
        <v>2013</v>
      </c>
      <c r="I299" s="200">
        <v>2013</v>
      </c>
      <c r="J299" s="200">
        <v>2013</v>
      </c>
      <c r="K299" s="24" t="e">
        <f>#REF!</f>
        <v>#REF!</v>
      </c>
      <c r="L299" s="17">
        <f t="shared" si="5"/>
        <v>0</v>
      </c>
      <c r="M299" s="10" t="e">
        <f t="shared" si="5"/>
        <v>#REF!</v>
      </c>
      <c r="N299" s="10">
        <f t="shared" si="5"/>
        <v>0</v>
      </c>
      <c r="O299" s="18" t="e">
        <f t="shared" si="6"/>
        <v>#REF!</v>
      </c>
      <c r="P299" s="19" t="e">
        <f t="shared" si="7"/>
        <v>#REF!</v>
      </c>
      <c r="Q299" s="20" t="e">
        <f>P299*#REF!</f>
        <v>#REF!</v>
      </c>
      <c r="R299" s="20" t="e">
        <f t="shared" si="8"/>
        <v>#REF!</v>
      </c>
      <c r="S299" s="20" t="e">
        <f>R299*#REF!</f>
        <v>#REF!</v>
      </c>
      <c r="T299" s="21" t="e">
        <f>R299*#REF!*#REF!</f>
        <v>#REF!</v>
      </c>
      <c r="U299" s="17"/>
      <c r="V299" s="10"/>
      <c r="W299" s="21" t="e">
        <f>#REF!</f>
        <v>#REF!</v>
      </c>
      <c r="X299" s="10"/>
      <c r="Y299" s="10">
        <f t="shared" si="20"/>
        <v>0</v>
      </c>
      <c r="Z299" s="10">
        <f t="shared" si="20"/>
        <v>0</v>
      </c>
      <c r="AA299" s="10" t="s">
        <v>220</v>
      </c>
      <c r="AB299" s="22">
        <f t="shared" si="17"/>
        <v>344.25690018749992</v>
      </c>
      <c r="AC299" s="10" t="e">
        <f t="shared" si="15"/>
        <v>#REF!</v>
      </c>
      <c r="AD299" s="10">
        <f t="shared" si="10"/>
        <v>0</v>
      </c>
      <c r="AE299" s="10" t="e">
        <f t="shared" si="11"/>
        <v>#REF!</v>
      </c>
      <c r="AF299" s="17"/>
      <c r="AG299" s="18" t="e">
        <f t="shared" si="12"/>
        <v>#REF!</v>
      </c>
      <c r="AH299" s="10">
        <f t="shared" si="13"/>
        <v>0</v>
      </c>
      <c r="AI299" s="18" t="e">
        <f t="shared" si="14"/>
        <v>#REF!</v>
      </c>
    </row>
    <row r="300" spans="1:35" s="20" customFormat="1" ht="15.75" hidden="1" customHeight="1">
      <c r="A300" s="31"/>
      <c r="B300" s="31"/>
      <c r="C300" s="94"/>
      <c r="D300" s="94"/>
      <c r="E300" s="94"/>
      <c r="F300" s="149"/>
      <c r="G300" s="14">
        <v>3</v>
      </c>
      <c r="H300" s="15">
        <v>2013</v>
      </c>
      <c r="I300" s="200">
        <v>2013</v>
      </c>
      <c r="J300" s="200">
        <v>2013</v>
      </c>
      <c r="K300" s="24" t="e">
        <f>#REF!</f>
        <v>#REF!</v>
      </c>
      <c r="L300" s="17">
        <f t="shared" si="5"/>
        <v>0</v>
      </c>
      <c r="M300" s="10" t="e">
        <f t="shared" si="5"/>
        <v>#REF!</v>
      </c>
      <c r="N300" s="10">
        <f t="shared" si="5"/>
        <v>0</v>
      </c>
      <c r="O300" s="18" t="e">
        <f t="shared" si="6"/>
        <v>#REF!</v>
      </c>
      <c r="P300" s="19" t="e">
        <f t="shared" si="7"/>
        <v>#REF!</v>
      </c>
      <c r="Q300" s="20" t="e">
        <f>P300*#REF!</f>
        <v>#REF!</v>
      </c>
      <c r="R300" s="20" t="e">
        <f t="shared" si="8"/>
        <v>#REF!</v>
      </c>
      <c r="S300" s="20" t="e">
        <f>R300*#REF!</f>
        <v>#REF!</v>
      </c>
      <c r="T300" s="21" t="e">
        <f>R300*#REF!*#REF!</f>
        <v>#REF!</v>
      </c>
      <c r="U300" s="17"/>
      <c r="V300" s="10"/>
      <c r="W300" s="21" t="e">
        <f>#REF!</f>
        <v>#REF!</v>
      </c>
      <c r="X300" s="10"/>
      <c r="Y300" s="10">
        <f t="shared" si="20"/>
        <v>0</v>
      </c>
      <c r="Z300" s="10">
        <f t="shared" si="20"/>
        <v>0</v>
      </c>
      <c r="AA300" s="10" t="s">
        <v>220</v>
      </c>
      <c r="AB300" s="22">
        <f t="shared" si="17"/>
        <v>344.25690018749992</v>
      </c>
      <c r="AC300" s="10" t="e">
        <f t="shared" si="15"/>
        <v>#REF!</v>
      </c>
      <c r="AD300" s="10">
        <f t="shared" si="10"/>
        <v>0</v>
      </c>
      <c r="AE300" s="10" t="e">
        <f t="shared" si="11"/>
        <v>#REF!</v>
      </c>
      <c r="AF300" s="17"/>
      <c r="AG300" s="18" t="e">
        <f t="shared" si="12"/>
        <v>#REF!</v>
      </c>
      <c r="AH300" s="10">
        <f t="shared" si="13"/>
        <v>0</v>
      </c>
      <c r="AI300" s="18" t="e">
        <f t="shared" si="14"/>
        <v>#REF!</v>
      </c>
    </row>
    <row r="301" spans="1:35" s="20" customFormat="1" ht="15.75" hidden="1" customHeight="1">
      <c r="A301" s="31"/>
      <c r="B301" s="31"/>
      <c r="C301" s="94"/>
      <c r="D301" s="94"/>
      <c r="E301" s="94"/>
      <c r="F301" s="149"/>
      <c r="G301" s="14">
        <v>4</v>
      </c>
      <c r="H301" s="15">
        <v>2013</v>
      </c>
      <c r="I301" s="200">
        <v>2013</v>
      </c>
      <c r="J301" s="200">
        <v>2014</v>
      </c>
      <c r="K301" s="24" t="e">
        <f>#REF!</f>
        <v>#REF!</v>
      </c>
      <c r="L301" s="17">
        <f t="shared" si="5"/>
        <v>0</v>
      </c>
      <c r="M301" s="10" t="e">
        <f t="shared" si="5"/>
        <v>#REF!</v>
      </c>
      <c r="N301" s="10">
        <f t="shared" si="5"/>
        <v>0</v>
      </c>
      <c r="O301" s="18" t="e">
        <f t="shared" si="6"/>
        <v>#REF!</v>
      </c>
      <c r="P301" s="19" t="e">
        <f t="shared" si="7"/>
        <v>#REF!</v>
      </c>
      <c r="Q301" s="20" t="e">
        <f>P301*#REF!</f>
        <v>#REF!</v>
      </c>
      <c r="R301" s="20" t="e">
        <f t="shared" si="8"/>
        <v>#REF!</v>
      </c>
      <c r="S301" s="20" t="e">
        <f>R301*#REF!</f>
        <v>#REF!</v>
      </c>
      <c r="T301" s="21" t="e">
        <f>R301*#REF!*#REF!</f>
        <v>#REF!</v>
      </c>
      <c r="U301" s="17"/>
      <c r="V301" s="10"/>
      <c r="W301" s="21" t="e">
        <f>#REF!</f>
        <v>#REF!</v>
      </c>
      <c r="X301" s="10"/>
      <c r="Y301" s="10">
        <f t="shared" si="20"/>
        <v>0</v>
      </c>
      <c r="Z301" s="10">
        <f t="shared" si="20"/>
        <v>0</v>
      </c>
      <c r="AA301" s="10" t="s">
        <v>220</v>
      </c>
      <c r="AB301" s="22">
        <f t="shared" si="17"/>
        <v>344.25690018749992</v>
      </c>
      <c r="AC301" s="10" t="e">
        <f t="shared" si="15"/>
        <v>#REF!</v>
      </c>
      <c r="AD301" s="10">
        <f t="shared" si="10"/>
        <v>0</v>
      </c>
      <c r="AE301" s="10" t="e">
        <f t="shared" si="11"/>
        <v>#REF!</v>
      </c>
      <c r="AF301" s="17"/>
      <c r="AG301" s="18" t="e">
        <f t="shared" si="12"/>
        <v>#REF!</v>
      </c>
      <c r="AH301" s="10">
        <f t="shared" si="13"/>
        <v>0</v>
      </c>
      <c r="AI301" s="18" t="e">
        <f t="shared" si="14"/>
        <v>#REF!</v>
      </c>
    </row>
    <row r="302" spans="1:35" s="20" customFormat="1" ht="15.75" hidden="1" customHeight="1">
      <c r="A302" s="31"/>
      <c r="B302" s="31"/>
      <c r="C302" s="94"/>
      <c r="D302" s="94"/>
      <c r="E302" s="94"/>
      <c r="F302" s="149"/>
      <c r="G302" s="14">
        <v>5</v>
      </c>
      <c r="H302" s="15">
        <v>2013</v>
      </c>
      <c r="I302" s="200">
        <v>2013</v>
      </c>
      <c r="J302" s="200">
        <v>2014</v>
      </c>
      <c r="K302" s="24" t="e">
        <f>#REF!</f>
        <v>#REF!</v>
      </c>
      <c r="L302" s="17">
        <f t="shared" si="5"/>
        <v>0</v>
      </c>
      <c r="M302" s="10" t="e">
        <f t="shared" si="5"/>
        <v>#REF!</v>
      </c>
      <c r="N302" s="10">
        <f t="shared" si="5"/>
        <v>0</v>
      </c>
      <c r="O302" s="18" t="e">
        <f t="shared" si="6"/>
        <v>#REF!</v>
      </c>
      <c r="P302" s="19" t="e">
        <f t="shared" si="7"/>
        <v>#REF!</v>
      </c>
      <c r="Q302" s="20" t="e">
        <f>P302*#REF!</f>
        <v>#REF!</v>
      </c>
      <c r="R302" s="20" t="e">
        <f t="shared" si="8"/>
        <v>#REF!</v>
      </c>
      <c r="S302" s="20" t="e">
        <f>R302*#REF!</f>
        <v>#REF!</v>
      </c>
      <c r="T302" s="21" t="e">
        <f>R302*#REF!*#REF!</f>
        <v>#REF!</v>
      </c>
      <c r="U302" s="17"/>
      <c r="V302" s="10"/>
      <c r="W302" s="21" t="e">
        <f>#REF!</f>
        <v>#REF!</v>
      </c>
      <c r="X302" s="10"/>
      <c r="Y302" s="10">
        <f t="shared" si="20"/>
        <v>0</v>
      </c>
      <c r="Z302" s="10">
        <f t="shared" si="20"/>
        <v>0</v>
      </c>
      <c r="AA302" s="10" t="s">
        <v>220</v>
      </c>
      <c r="AB302" s="22">
        <f t="shared" si="17"/>
        <v>344.25690018749992</v>
      </c>
      <c r="AC302" s="10" t="e">
        <f t="shared" si="15"/>
        <v>#REF!</v>
      </c>
      <c r="AD302" s="10">
        <f t="shared" si="10"/>
        <v>0</v>
      </c>
      <c r="AE302" s="10" t="e">
        <f t="shared" si="11"/>
        <v>#REF!</v>
      </c>
      <c r="AF302" s="17"/>
      <c r="AG302" s="18" t="e">
        <f t="shared" si="12"/>
        <v>#REF!</v>
      </c>
      <c r="AH302" s="10">
        <f t="shared" si="13"/>
        <v>0</v>
      </c>
      <c r="AI302" s="18" t="e">
        <f t="shared" si="14"/>
        <v>#REF!</v>
      </c>
    </row>
    <row r="303" spans="1:35" s="20" customFormat="1" ht="15.75" hidden="1" customHeight="1">
      <c r="A303" s="31"/>
      <c r="B303" s="31"/>
      <c r="C303" s="94"/>
      <c r="D303" s="94"/>
      <c r="E303" s="94"/>
      <c r="F303" s="149"/>
      <c r="G303" s="14">
        <v>6</v>
      </c>
      <c r="H303" s="15">
        <v>2013</v>
      </c>
      <c r="I303" s="200">
        <v>2013</v>
      </c>
      <c r="J303" s="200">
        <v>2014</v>
      </c>
      <c r="K303" s="24" t="e">
        <f>#REF!</f>
        <v>#REF!</v>
      </c>
      <c r="L303" s="17">
        <f t="shared" si="5"/>
        <v>0</v>
      </c>
      <c r="M303" s="10" t="e">
        <f t="shared" si="5"/>
        <v>#REF!</v>
      </c>
      <c r="N303" s="10">
        <f t="shared" si="5"/>
        <v>0</v>
      </c>
      <c r="O303" s="18" t="e">
        <f t="shared" si="6"/>
        <v>#REF!</v>
      </c>
      <c r="P303" s="19" t="e">
        <f t="shared" si="7"/>
        <v>#REF!</v>
      </c>
      <c r="Q303" s="20" t="e">
        <f>P303*#REF!</f>
        <v>#REF!</v>
      </c>
      <c r="R303" s="20" t="e">
        <f t="shared" si="8"/>
        <v>#REF!</v>
      </c>
      <c r="S303" s="20" t="e">
        <f>R303*#REF!</f>
        <v>#REF!</v>
      </c>
      <c r="T303" s="21" t="e">
        <f>R303*#REF!*#REF!</f>
        <v>#REF!</v>
      </c>
      <c r="U303" s="17"/>
      <c r="V303" s="10"/>
      <c r="W303" s="21" t="e">
        <f>#REF!</f>
        <v>#REF!</v>
      </c>
      <c r="X303" s="10"/>
      <c r="Y303" s="10">
        <f t="shared" si="20"/>
        <v>0</v>
      </c>
      <c r="Z303" s="10">
        <f t="shared" si="20"/>
        <v>0</v>
      </c>
      <c r="AA303" s="10" t="s">
        <v>220</v>
      </c>
      <c r="AB303" s="22">
        <f t="shared" si="17"/>
        <v>344.25690018749992</v>
      </c>
      <c r="AC303" s="10" t="e">
        <f t="shared" si="15"/>
        <v>#REF!</v>
      </c>
      <c r="AD303" s="10">
        <f t="shared" si="10"/>
        <v>0</v>
      </c>
      <c r="AE303" s="10" t="e">
        <f t="shared" si="11"/>
        <v>#REF!</v>
      </c>
      <c r="AF303" s="17"/>
      <c r="AG303" s="18" t="e">
        <f t="shared" si="12"/>
        <v>#REF!</v>
      </c>
      <c r="AH303" s="10">
        <f t="shared" si="13"/>
        <v>0</v>
      </c>
      <c r="AI303" s="18" t="e">
        <f t="shared" si="14"/>
        <v>#REF!</v>
      </c>
    </row>
    <row r="304" spans="1:35" s="20" customFormat="1" ht="15.75" hidden="1" customHeight="1">
      <c r="A304" s="31"/>
      <c r="B304" s="31"/>
      <c r="C304" s="94"/>
      <c r="D304" s="94"/>
      <c r="E304" s="94"/>
      <c r="F304" s="149"/>
      <c r="G304" s="14">
        <v>7</v>
      </c>
      <c r="H304" s="15">
        <v>2013</v>
      </c>
      <c r="I304" s="200">
        <v>2014</v>
      </c>
      <c r="J304" s="200">
        <v>2014</v>
      </c>
      <c r="K304" s="24" t="e">
        <f>#REF!</f>
        <v>#REF!</v>
      </c>
      <c r="L304" s="17">
        <f t="shared" si="5"/>
        <v>0</v>
      </c>
      <c r="M304" s="10" t="e">
        <f t="shared" si="5"/>
        <v>#REF!</v>
      </c>
      <c r="N304" s="10">
        <f t="shared" si="5"/>
        <v>0</v>
      </c>
      <c r="O304" s="18" t="e">
        <f t="shared" si="6"/>
        <v>#REF!</v>
      </c>
      <c r="P304" s="19" t="e">
        <f t="shared" si="7"/>
        <v>#REF!</v>
      </c>
      <c r="Q304" s="20" t="e">
        <f>P304*#REF!</f>
        <v>#REF!</v>
      </c>
      <c r="R304" s="20" t="e">
        <f t="shared" si="8"/>
        <v>#REF!</v>
      </c>
      <c r="S304" s="20" t="e">
        <f>R304*#REF!</f>
        <v>#REF!</v>
      </c>
      <c r="T304" s="21" t="e">
        <f>R304*#REF!*#REF!</f>
        <v>#REF!</v>
      </c>
      <c r="U304" s="17"/>
      <c r="V304" s="10"/>
      <c r="W304" s="21" t="e">
        <f>#REF!</f>
        <v>#REF!</v>
      </c>
      <c r="X304" s="10"/>
      <c r="Y304" s="10">
        <f t="shared" si="20"/>
        <v>0</v>
      </c>
      <c r="Z304" s="10">
        <f t="shared" si="20"/>
        <v>0</v>
      </c>
      <c r="AA304" s="10" t="s">
        <v>220</v>
      </c>
      <c r="AB304" s="22">
        <f t="shared" si="17"/>
        <v>344.25690018749992</v>
      </c>
      <c r="AC304" s="10" t="e">
        <f t="shared" si="15"/>
        <v>#REF!</v>
      </c>
      <c r="AD304" s="10">
        <f t="shared" si="10"/>
        <v>0</v>
      </c>
      <c r="AE304" s="10" t="e">
        <f t="shared" si="11"/>
        <v>#REF!</v>
      </c>
      <c r="AF304" s="17"/>
      <c r="AG304" s="18" t="e">
        <f t="shared" si="12"/>
        <v>#REF!</v>
      </c>
      <c r="AH304" s="10">
        <f t="shared" si="13"/>
        <v>0</v>
      </c>
      <c r="AI304" s="18" t="e">
        <f t="shared" si="14"/>
        <v>#REF!</v>
      </c>
    </row>
    <row r="305" spans="1:35" s="20" customFormat="1" ht="15.75" hidden="1" customHeight="1">
      <c r="A305" s="31"/>
      <c r="B305" s="31"/>
      <c r="C305" s="94"/>
      <c r="D305" s="94"/>
      <c r="E305" s="94"/>
      <c r="F305" s="149"/>
      <c r="G305" s="14">
        <v>8</v>
      </c>
      <c r="H305" s="15">
        <v>2013</v>
      </c>
      <c r="I305" s="200">
        <v>2014</v>
      </c>
      <c r="J305" s="200">
        <v>2014</v>
      </c>
      <c r="K305" s="24" t="e">
        <f>#REF!</f>
        <v>#REF!</v>
      </c>
      <c r="L305" s="17">
        <f t="shared" si="5"/>
        <v>0</v>
      </c>
      <c r="M305" s="10" t="e">
        <f t="shared" si="5"/>
        <v>#REF!</v>
      </c>
      <c r="N305" s="10">
        <f t="shared" si="5"/>
        <v>0</v>
      </c>
      <c r="O305" s="18" t="e">
        <f t="shared" si="6"/>
        <v>#REF!</v>
      </c>
      <c r="P305" s="19" t="e">
        <f t="shared" si="7"/>
        <v>#REF!</v>
      </c>
      <c r="Q305" s="20" t="e">
        <f>P305*#REF!</f>
        <v>#REF!</v>
      </c>
      <c r="R305" s="20" t="e">
        <f t="shared" si="8"/>
        <v>#REF!</v>
      </c>
      <c r="S305" s="20" t="e">
        <f>R305*#REF!</f>
        <v>#REF!</v>
      </c>
      <c r="T305" s="21" t="e">
        <f>R305*#REF!*#REF!</f>
        <v>#REF!</v>
      </c>
      <c r="U305" s="17"/>
      <c r="V305" s="10"/>
      <c r="W305" s="21" t="e">
        <f>#REF!</f>
        <v>#REF!</v>
      </c>
      <c r="X305" s="10"/>
      <c r="Y305" s="10">
        <f t="shared" si="20"/>
        <v>0</v>
      </c>
      <c r="Z305" s="10">
        <f t="shared" si="20"/>
        <v>0</v>
      </c>
      <c r="AA305" s="10" t="s">
        <v>220</v>
      </c>
      <c r="AB305" s="22">
        <f t="shared" si="17"/>
        <v>344.25690018749992</v>
      </c>
      <c r="AC305" s="10" t="e">
        <f t="shared" si="15"/>
        <v>#REF!</v>
      </c>
      <c r="AD305" s="10">
        <f t="shared" si="10"/>
        <v>0</v>
      </c>
      <c r="AE305" s="10" t="e">
        <f t="shared" si="11"/>
        <v>#REF!</v>
      </c>
      <c r="AF305" s="17"/>
      <c r="AG305" s="18" t="e">
        <f t="shared" si="12"/>
        <v>#REF!</v>
      </c>
      <c r="AH305" s="10">
        <f t="shared" si="13"/>
        <v>0</v>
      </c>
      <c r="AI305" s="18" t="e">
        <f t="shared" si="14"/>
        <v>#REF!</v>
      </c>
    </row>
    <row r="306" spans="1:35" s="20" customFormat="1" ht="15.75" hidden="1" customHeight="1">
      <c r="A306" s="31"/>
      <c r="B306" s="31"/>
      <c r="C306" s="94"/>
      <c r="D306" s="94"/>
      <c r="E306" s="94"/>
      <c r="F306" s="149"/>
      <c r="G306" s="14">
        <v>9</v>
      </c>
      <c r="H306" s="15">
        <v>2013</v>
      </c>
      <c r="I306" s="200">
        <v>2014</v>
      </c>
      <c r="J306" s="200">
        <v>2014</v>
      </c>
      <c r="K306" s="24" t="e">
        <f>#REF!</f>
        <v>#REF!</v>
      </c>
      <c r="L306" s="17">
        <f t="shared" si="5"/>
        <v>0</v>
      </c>
      <c r="M306" s="10" t="e">
        <f t="shared" si="5"/>
        <v>#REF!</v>
      </c>
      <c r="N306" s="10">
        <f t="shared" si="5"/>
        <v>0</v>
      </c>
      <c r="O306" s="18" t="e">
        <f t="shared" si="6"/>
        <v>#REF!</v>
      </c>
      <c r="P306" s="19" t="e">
        <f t="shared" si="7"/>
        <v>#REF!</v>
      </c>
      <c r="Q306" s="20" t="e">
        <f>P306*#REF!</f>
        <v>#REF!</v>
      </c>
      <c r="R306" s="20" t="e">
        <f t="shared" si="8"/>
        <v>#REF!</v>
      </c>
      <c r="S306" s="20" t="e">
        <f>R306*#REF!</f>
        <v>#REF!</v>
      </c>
      <c r="T306" s="21" t="e">
        <f>R306*#REF!*#REF!</f>
        <v>#REF!</v>
      </c>
      <c r="U306" s="17"/>
      <c r="V306" s="10"/>
      <c r="W306" s="21" t="e">
        <f>#REF!</f>
        <v>#REF!</v>
      </c>
      <c r="X306" s="10"/>
      <c r="Y306" s="10">
        <f t="shared" si="20"/>
        <v>0</v>
      </c>
      <c r="Z306" s="10">
        <f t="shared" si="20"/>
        <v>0</v>
      </c>
      <c r="AA306" s="10" t="s">
        <v>220</v>
      </c>
      <c r="AB306" s="22">
        <f t="shared" si="17"/>
        <v>344.25690018749992</v>
      </c>
      <c r="AC306" s="10" t="e">
        <f t="shared" si="15"/>
        <v>#REF!</v>
      </c>
      <c r="AD306" s="10">
        <f t="shared" si="10"/>
        <v>0</v>
      </c>
      <c r="AE306" s="10" t="e">
        <f t="shared" si="11"/>
        <v>#REF!</v>
      </c>
      <c r="AF306" s="17"/>
      <c r="AG306" s="18" t="e">
        <f t="shared" si="12"/>
        <v>#REF!</v>
      </c>
      <c r="AH306" s="10">
        <f t="shared" si="13"/>
        <v>0</v>
      </c>
      <c r="AI306" s="18" t="e">
        <f t="shared" si="14"/>
        <v>#REF!</v>
      </c>
    </row>
    <row r="307" spans="1:35" s="20" customFormat="1" ht="15.75" hidden="1" customHeight="1">
      <c r="A307" s="31"/>
      <c r="B307" s="31"/>
      <c r="C307" s="94"/>
      <c r="D307" s="94"/>
      <c r="E307" s="94"/>
      <c r="F307" s="149"/>
      <c r="G307" s="14">
        <v>10</v>
      </c>
      <c r="H307" s="15">
        <v>2013</v>
      </c>
      <c r="I307" s="200">
        <v>2014</v>
      </c>
      <c r="J307" s="200">
        <v>2014</v>
      </c>
      <c r="K307" s="24" t="e">
        <f>#REF!</f>
        <v>#REF!</v>
      </c>
      <c r="L307" s="17">
        <f t="shared" si="5"/>
        <v>0</v>
      </c>
      <c r="M307" s="10" t="e">
        <f t="shared" si="5"/>
        <v>#REF!</v>
      </c>
      <c r="N307" s="10">
        <f t="shared" si="5"/>
        <v>0</v>
      </c>
      <c r="O307" s="18" t="e">
        <f t="shared" si="6"/>
        <v>#REF!</v>
      </c>
      <c r="P307" s="19" t="e">
        <f t="shared" si="7"/>
        <v>#REF!</v>
      </c>
      <c r="Q307" s="20" t="e">
        <f>P307*#REF!</f>
        <v>#REF!</v>
      </c>
      <c r="R307" s="20" t="e">
        <f t="shared" si="8"/>
        <v>#REF!</v>
      </c>
      <c r="S307" s="20" t="e">
        <f>R307*#REF!</f>
        <v>#REF!</v>
      </c>
      <c r="T307" s="21" t="e">
        <f>R307*#REF!*#REF!</f>
        <v>#REF!</v>
      </c>
      <c r="U307" s="17"/>
      <c r="V307" s="10"/>
      <c r="W307" s="21" t="e">
        <f>#REF!</f>
        <v>#REF!</v>
      </c>
      <c r="X307" s="10"/>
      <c r="Y307" s="10">
        <f t="shared" si="20"/>
        <v>0</v>
      </c>
      <c r="Z307" s="10">
        <f t="shared" si="20"/>
        <v>0</v>
      </c>
      <c r="AA307" s="10" t="s">
        <v>220</v>
      </c>
      <c r="AB307" s="22">
        <f t="shared" si="17"/>
        <v>344.25690018749992</v>
      </c>
      <c r="AC307" s="10" t="e">
        <f t="shared" si="15"/>
        <v>#REF!</v>
      </c>
      <c r="AD307" s="10">
        <f t="shared" si="10"/>
        <v>0</v>
      </c>
      <c r="AE307" s="10" t="e">
        <f t="shared" si="11"/>
        <v>#REF!</v>
      </c>
      <c r="AF307" s="17"/>
      <c r="AG307" s="18" t="e">
        <f t="shared" si="12"/>
        <v>#REF!</v>
      </c>
      <c r="AH307" s="10">
        <f t="shared" si="13"/>
        <v>0</v>
      </c>
      <c r="AI307" s="18" t="e">
        <f t="shared" si="14"/>
        <v>#REF!</v>
      </c>
    </row>
    <row r="308" spans="1:35" s="20" customFormat="1" ht="15.75" hidden="1" customHeight="1">
      <c r="A308" s="31"/>
      <c r="B308" s="31"/>
      <c r="C308" s="94"/>
      <c r="D308" s="94"/>
      <c r="E308" s="94"/>
      <c r="F308" s="149"/>
      <c r="G308" s="14">
        <v>11</v>
      </c>
      <c r="H308" s="15">
        <v>2013</v>
      </c>
      <c r="I308" s="200">
        <v>2014</v>
      </c>
      <c r="J308" s="200">
        <v>2014</v>
      </c>
      <c r="K308" s="24" t="e">
        <f>#REF!</f>
        <v>#REF!</v>
      </c>
      <c r="L308" s="17">
        <f t="shared" si="5"/>
        <v>0</v>
      </c>
      <c r="M308" s="10" t="e">
        <f t="shared" si="5"/>
        <v>#REF!</v>
      </c>
      <c r="N308" s="10">
        <f t="shared" si="5"/>
        <v>0</v>
      </c>
      <c r="O308" s="18" t="e">
        <f t="shared" si="6"/>
        <v>#REF!</v>
      </c>
      <c r="P308" s="19" t="e">
        <f t="shared" si="7"/>
        <v>#REF!</v>
      </c>
      <c r="Q308" s="20" t="e">
        <f>P308*#REF!</f>
        <v>#REF!</v>
      </c>
      <c r="R308" s="20" t="e">
        <f t="shared" si="8"/>
        <v>#REF!</v>
      </c>
      <c r="S308" s="20" t="e">
        <f>R308*#REF!</f>
        <v>#REF!</v>
      </c>
      <c r="T308" s="21" t="e">
        <f>R308*#REF!*#REF!</f>
        <v>#REF!</v>
      </c>
      <c r="U308" s="17"/>
      <c r="V308" s="10"/>
      <c r="W308" s="21" t="e">
        <f>#REF!</f>
        <v>#REF!</v>
      </c>
      <c r="X308" s="10"/>
      <c r="Y308" s="10">
        <f t="shared" si="20"/>
        <v>0</v>
      </c>
      <c r="Z308" s="10">
        <f t="shared" si="20"/>
        <v>0</v>
      </c>
      <c r="AA308" s="10" t="s">
        <v>220</v>
      </c>
      <c r="AB308" s="22">
        <f t="shared" si="17"/>
        <v>344.25690018749992</v>
      </c>
      <c r="AC308" s="10" t="e">
        <f t="shared" si="15"/>
        <v>#REF!</v>
      </c>
      <c r="AD308" s="10">
        <f t="shared" si="10"/>
        <v>0</v>
      </c>
      <c r="AE308" s="10" t="e">
        <f t="shared" si="11"/>
        <v>#REF!</v>
      </c>
      <c r="AF308" s="17"/>
      <c r="AG308" s="18" t="e">
        <f t="shared" si="12"/>
        <v>#REF!</v>
      </c>
      <c r="AH308" s="10">
        <f t="shared" si="13"/>
        <v>0</v>
      </c>
      <c r="AI308" s="18" t="e">
        <f t="shared" si="14"/>
        <v>#REF!</v>
      </c>
    </row>
    <row r="309" spans="1:35" s="20" customFormat="1" ht="15.75" hidden="1" customHeight="1">
      <c r="A309" s="31"/>
      <c r="B309" s="31"/>
      <c r="C309" s="94"/>
      <c r="D309" s="94"/>
      <c r="E309" s="94"/>
      <c r="F309" s="149"/>
      <c r="G309" s="14">
        <v>12</v>
      </c>
      <c r="H309" s="15">
        <v>2013</v>
      </c>
      <c r="I309" s="200">
        <v>2014</v>
      </c>
      <c r="J309" s="200">
        <v>2014</v>
      </c>
      <c r="K309" s="24" t="e">
        <f>#REF!</f>
        <v>#REF!</v>
      </c>
      <c r="L309" s="17">
        <f t="shared" si="5"/>
        <v>0</v>
      </c>
      <c r="M309" s="10" t="e">
        <f t="shared" si="5"/>
        <v>#REF!</v>
      </c>
      <c r="N309" s="10">
        <f t="shared" si="5"/>
        <v>0</v>
      </c>
      <c r="O309" s="18" t="e">
        <f t="shared" si="6"/>
        <v>#REF!</v>
      </c>
      <c r="P309" s="19" t="e">
        <f t="shared" si="7"/>
        <v>#REF!</v>
      </c>
      <c r="Q309" s="20" t="e">
        <f>P309*#REF!</f>
        <v>#REF!</v>
      </c>
      <c r="R309" s="20" t="e">
        <f t="shared" si="8"/>
        <v>#REF!</v>
      </c>
      <c r="S309" s="20" t="e">
        <f>R309*#REF!</f>
        <v>#REF!</v>
      </c>
      <c r="T309" s="21" t="e">
        <f>R309*#REF!*#REF!</f>
        <v>#REF!</v>
      </c>
      <c r="U309" s="17"/>
      <c r="V309" s="10"/>
      <c r="W309" s="21" t="e">
        <f>#REF!</f>
        <v>#REF!</v>
      </c>
      <c r="X309" s="10"/>
      <c r="Y309" s="10">
        <f t="shared" si="20"/>
        <v>0</v>
      </c>
      <c r="Z309" s="10">
        <f t="shared" si="20"/>
        <v>0</v>
      </c>
      <c r="AA309" s="10" t="s">
        <v>220</v>
      </c>
      <c r="AB309" s="22">
        <f t="shared" si="17"/>
        <v>344.25690018749992</v>
      </c>
      <c r="AC309" s="10" t="e">
        <f t="shared" si="15"/>
        <v>#REF!</v>
      </c>
      <c r="AD309" s="10">
        <f t="shared" si="10"/>
        <v>0</v>
      </c>
      <c r="AE309" s="10" t="e">
        <f t="shared" si="11"/>
        <v>#REF!</v>
      </c>
      <c r="AF309" s="17"/>
      <c r="AG309" s="18" t="e">
        <f t="shared" si="12"/>
        <v>#REF!</v>
      </c>
      <c r="AH309" s="10">
        <f t="shared" si="13"/>
        <v>0</v>
      </c>
      <c r="AI309" s="18" t="e">
        <f t="shared" si="14"/>
        <v>#REF!</v>
      </c>
    </row>
    <row r="310" spans="1:35" s="20" customFormat="1" ht="15.75" hidden="1" customHeight="1">
      <c r="A310" s="31"/>
      <c r="B310" s="31"/>
      <c r="C310" s="94"/>
      <c r="D310" s="94"/>
      <c r="E310" s="94"/>
      <c r="F310" s="149"/>
      <c r="G310" s="14">
        <v>1</v>
      </c>
      <c r="H310" s="15">
        <v>2014</v>
      </c>
      <c r="I310" s="200">
        <v>2014</v>
      </c>
      <c r="J310" s="200">
        <v>2014</v>
      </c>
      <c r="K310" s="24" t="e">
        <f>#REF!</f>
        <v>#REF!</v>
      </c>
      <c r="L310" s="17">
        <f t="shared" si="5"/>
        <v>0</v>
      </c>
      <c r="M310" s="10" t="e">
        <f t="shared" si="5"/>
        <v>#REF!</v>
      </c>
      <c r="N310" s="10">
        <f t="shared" si="5"/>
        <v>0</v>
      </c>
      <c r="O310" s="18" t="e">
        <f t="shared" si="6"/>
        <v>#REF!</v>
      </c>
      <c r="P310" s="19" t="e">
        <f t="shared" si="7"/>
        <v>#REF!</v>
      </c>
      <c r="Q310" s="20" t="e">
        <f>P310*#REF!</f>
        <v>#REF!</v>
      </c>
      <c r="R310" s="20" t="e">
        <f t="shared" si="8"/>
        <v>#REF!</v>
      </c>
      <c r="S310" s="20" t="e">
        <f>R310*#REF!</f>
        <v>#REF!</v>
      </c>
      <c r="T310" s="21" t="e">
        <f>R310*#REF!*#REF!</f>
        <v>#REF!</v>
      </c>
      <c r="U310" s="17"/>
      <c r="V310" s="10"/>
      <c r="W310" s="21" t="e">
        <f>#REF!</f>
        <v>#REF!</v>
      </c>
      <c r="X310" s="10"/>
      <c r="Y310" s="10">
        <f t="shared" si="20"/>
        <v>0</v>
      </c>
      <c r="Z310" s="10">
        <f t="shared" si="20"/>
        <v>0</v>
      </c>
      <c r="AA310" s="10" t="s">
        <v>220</v>
      </c>
      <c r="AB310" s="22">
        <f t="shared" si="17"/>
        <v>356.30589169406238</v>
      </c>
      <c r="AC310" s="10" t="e">
        <f t="shared" si="15"/>
        <v>#REF!</v>
      </c>
      <c r="AD310" s="10">
        <f t="shared" si="10"/>
        <v>0</v>
      </c>
      <c r="AE310" s="10" t="e">
        <f t="shared" si="11"/>
        <v>#REF!</v>
      </c>
      <c r="AF310" s="17"/>
      <c r="AG310" s="18" t="e">
        <f t="shared" si="12"/>
        <v>#REF!</v>
      </c>
      <c r="AH310" s="10">
        <f t="shared" si="13"/>
        <v>0</v>
      </c>
      <c r="AI310" s="18" t="e">
        <f t="shared" si="14"/>
        <v>#REF!</v>
      </c>
    </row>
    <row r="311" spans="1:35" s="20" customFormat="1" ht="15.75" hidden="1" customHeight="1">
      <c r="A311" s="31"/>
      <c r="B311" s="31"/>
      <c r="C311" s="94"/>
      <c r="D311" s="94"/>
      <c r="E311" s="94"/>
      <c r="F311" s="149"/>
      <c r="G311" s="14">
        <v>2</v>
      </c>
      <c r="H311" s="15">
        <v>2014</v>
      </c>
      <c r="I311" s="200">
        <v>2014</v>
      </c>
      <c r="J311" s="200">
        <v>2014</v>
      </c>
      <c r="K311" s="24" t="e">
        <f>#REF!</f>
        <v>#REF!</v>
      </c>
      <c r="L311" s="17">
        <f t="shared" si="5"/>
        <v>0</v>
      </c>
      <c r="M311" s="10" t="e">
        <f t="shared" si="5"/>
        <v>#REF!</v>
      </c>
      <c r="N311" s="10">
        <f t="shared" si="5"/>
        <v>0</v>
      </c>
      <c r="O311" s="18" t="e">
        <f t="shared" si="6"/>
        <v>#REF!</v>
      </c>
      <c r="P311" s="19" t="e">
        <f t="shared" si="7"/>
        <v>#REF!</v>
      </c>
      <c r="Q311" s="20" t="e">
        <f>P311*#REF!</f>
        <v>#REF!</v>
      </c>
      <c r="R311" s="20" t="e">
        <f t="shared" si="8"/>
        <v>#REF!</v>
      </c>
      <c r="S311" s="20" t="e">
        <f>R311*#REF!</f>
        <v>#REF!</v>
      </c>
      <c r="T311" s="21" t="e">
        <f>R311*#REF!*#REF!</f>
        <v>#REF!</v>
      </c>
      <c r="U311" s="17"/>
      <c r="V311" s="10"/>
      <c r="W311" s="21" t="e">
        <f>#REF!</f>
        <v>#REF!</v>
      </c>
      <c r="X311" s="10"/>
      <c r="Y311" s="10">
        <f t="shared" si="20"/>
        <v>0</v>
      </c>
      <c r="Z311" s="10">
        <f t="shared" si="20"/>
        <v>0</v>
      </c>
      <c r="AA311" s="10" t="s">
        <v>220</v>
      </c>
      <c r="AB311" s="22">
        <f t="shared" si="17"/>
        <v>356.30589169406238</v>
      </c>
      <c r="AC311" s="10" t="e">
        <f t="shared" si="15"/>
        <v>#REF!</v>
      </c>
      <c r="AD311" s="10">
        <f t="shared" si="10"/>
        <v>0</v>
      </c>
      <c r="AE311" s="10" t="e">
        <f t="shared" si="11"/>
        <v>#REF!</v>
      </c>
      <c r="AF311" s="17"/>
      <c r="AG311" s="18" t="e">
        <f t="shared" si="12"/>
        <v>#REF!</v>
      </c>
      <c r="AH311" s="10">
        <f t="shared" si="13"/>
        <v>0</v>
      </c>
      <c r="AI311" s="18" t="e">
        <f t="shared" si="14"/>
        <v>#REF!</v>
      </c>
    </row>
    <row r="312" spans="1:35" s="20" customFormat="1" ht="15.75" hidden="1" customHeight="1">
      <c r="A312" s="31"/>
      <c r="B312" s="31"/>
      <c r="C312" s="94"/>
      <c r="D312" s="94"/>
      <c r="E312" s="94"/>
      <c r="F312" s="149"/>
      <c r="G312" s="14">
        <v>3</v>
      </c>
      <c r="H312" s="15">
        <v>2014</v>
      </c>
      <c r="I312" s="200">
        <v>2014</v>
      </c>
      <c r="J312" s="200">
        <v>2014</v>
      </c>
      <c r="K312" s="24" t="e">
        <f>#REF!</f>
        <v>#REF!</v>
      </c>
      <c r="L312" s="17">
        <f t="shared" si="5"/>
        <v>0</v>
      </c>
      <c r="M312" s="10" t="e">
        <f t="shared" si="5"/>
        <v>#REF!</v>
      </c>
      <c r="N312" s="10">
        <f t="shared" si="5"/>
        <v>0</v>
      </c>
      <c r="O312" s="18" t="e">
        <f t="shared" si="6"/>
        <v>#REF!</v>
      </c>
      <c r="P312" s="19" t="e">
        <f t="shared" si="7"/>
        <v>#REF!</v>
      </c>
      <c r="Q312" s="20" t="e">
        <f>P312*#REF!</f>
        <v>#REF!</v>
      </c>
      <c r="R312" s="20" t="e">
        <f t="shared" si="8"/>
        <v>#REF!</v>
      </c>
      <c r="S312" s="20" t="e">
        <f>R312*#REF!</f>
        <v>#REF!</v>
      </c>
      <c r="T312" s="21" t="e">
        <f>R312*#REF!*#REF!</f>
        <v>#REF!</v>
      </c>
      <c r="U312" s="17"/>
      <c r="V312" s="10"/>
      <c r="W312" s="21" t="e">
        <f>#REF!</f>
        <v>#REF!</v>
      </c>
      <c r="X312" s="10"/>
      <c r="Y312" s="10">
        <f t="shared" si="20"/>
        <v>0</v>
      </c>
      <c r="Z312" s="10">
        <f t="shared" si="20"/>
        <v>0</v>
      </c>
      <c r="AA312" s="10" t="s">
        <v>220</v>
      </c>
      <c r="AB312" s="22">
        <f t="shared" si="17"/>
        <v>356.30589169406238</v>
      </c>
      <c r="AC312" s="10" t="e">
        <f t="shared" si="15"/>
        <v>#REF!</v>
      </c>
      <c r="AD312" s="10">
        <f t="shared" si="10"/>
        <v>0</v>
      </c>
      <c r="AE312" s="10" t="e">
        <f t="shared" si="11"/>
        <v>#REF!</v>
      </c>
      <c r="AF312" s="17"/>
      <c r="AG312" s="18" t="e">
        <f t="shared" si="12"/>
        <v>#REF!</v>
      </c>
      <c r="AH312" s="10">
        <f t="shared" si="13"/>
        <v>0</v>
      </c>
      <c r="AI312" s="18" t="e">
        <f t="shared" si="14"/>
        <v>#REF!</v>
      </c>
    </row>
    <row r="313" spans="1:35" s="20" customFormat="1" ht="15.75" hidden="1" customHeight="1">
      <c r="A313" s="31"/>
      <c r="B313" s="31"/>
      <c r="C313" s="94"/>
      <c r="D313" s="94"/>
      <c r="E313" s="94"/>
      <c r="F313" s="149"/>
      <c r="G313" s="14">
        <v>4</v>
      </c>
      <c r="H313" s="15">
        <v>2014</v>
      </c>
      <c r="I313" s="200">
        <v>2014</v>
      </c>
      <c r="J313" s="200">
        <v>2015</v>
      </c>
      <c r="K313" s="24" t="e">
        <f>#REF!</f>
        <v>#REF!</v>
      </c>
      <c r="L313" s="17">
        <f t="shared" si="5"/>
        <v>0</v>
      </c>
      <c r="M313" s="10" t="e">
        <f t="shared" si="5"/>
        <v>#REF!</v>
      </c>
      <c r="N313" s="10">
        <f t="shared" si="5"/>
        <v>0</v>
      </c>
      <c r="O313" s="18" t="e">
        <f t="shared" si="6"/>
        <v>#REF!</v>
      </c>
      <c r="P313" s="19" t="e">
        <f t="shared" si="7"/>
        <v>#REF!</v>
      </c>
      <c r="Q313" s="20" t="e">
        <f>P313*#REF!</f>
        <v>#REF!</v>
      </c>
      <c r="R313" s="20" t="e">
        <f t="shared" si="8"/>
        <v>#REF!</v>
      </c>
      <c r="S313" s="20" t="e">
        <f>R313*#REF!</f>
        <v>#REF!</v>
      </c>
      <c r="T313" s="21" t="e">
        <f>R313*#REF!*#REF!</f>
        <v>#REF!</v>
      </c>
      <c r="U313" s="17"/>
      <c r="V313" s="10"/>
      <c r="W313" s="21" t="e">
        <f>#REF!</f>
        <v>#REF!</v>
      </c>
      <c r="X313" s="10"/>
      <c r="Y313" s="10">
        <f t="shared" si="20"/>
        <v>0</v>
      </c>
      <c r="Z313" s="10">
        <f t="shared" si="20"/>
        <v>0</v>
      </c>
      <c r="AA313" s="10" t="s">
        <v>220</v>
      </c>
      <c r="AB313" s="22">
        <f t="shared" si="17"/>
        <v>356.30589169406238</v>
      </c>
      <c r="AC313" s="10" t="e">
        <f t="shared" si="15"/>
        <v>#REF!</v>
      </c>
      <c r="AD313" s="10">
        <f t="shared" si="10"/>
        <v>0</v>
      </c>
      <c r="AE313" s="10" t="e">
        <f t="shared" si="11"/>
        <v>#REF!</v>
      </c>
      <c r="AF313" s="17"/>
      <c r="AG313" s="18" t="e">
        <f t="shared" si="12"/>
        <v>#REF!</v>
      </c>
      <c r="AH313" s="10">
        <f t="shared" si="13"/>
        <v>0</v>
      </c>
      <c r="AI313" s="18" t="e">
        <f t="shared" si="14"/>
        <v>#REF!</v>
      </c>
    </row>
    <row r="314" spans="1:35" s="20" customFormat="1" ht="15.75" hidden="1" customHeight="1">
      <c r="A314" s="31"/>
      <c r="B314" s="31"/>
      <c r="C314" s="94"/>
      <c r="D314" s="94"/>
      <c r="E314" s="94"/>
      <c r="F314" s="149"/>
      <c r="G314" s="14">
        <v>5</v>
      </c>
      <c r="H314" s="15">
        <v>2014</v>
      </c>
      <c r="I314" s="200">
        <v>2014</v>
      </c>
      <c r="J314" s="200">
        <v>2015</v>
      </c>
      <c r="K314" s="24" t="e">
        <f>#REF!</f>
        <v>#REF!</v>
      </c>
      <c r="L314" s="17">
        <f t="shared" ref="L314:N377" si="21">AF314</f>
        <v>0</v>
      </c>
      <c r="M314" s="10" t="e">
        <f t="shared" si="21"/>
        <v>#REF!</v>
      </c>
      <c r="N314" s="10">
        <f t="shared" si="21"/>
        <v>0</v>
      </c>
      <c r="O314" s="18" t="e">
        <f t="shared" ref="O314:O377" si="22">N314+M314</f>
        <v>#REF!</v>
      </c>
      <c r="P314" s="19" t="e">
        <f t="shared" ref="P314:P377" si="23">O314</f>
        <v>#REF!</v>
      </c>
      <c r="Q314" s="20" t="e">
        <f>P314*#REF!</f>
        <v>#REF!</v>
      </c>
      <c r="R314" s="20" t="e">
        <f t="shared" ref="R314:R377" si="24">U314+W314</f>
        <v>#REF!</v>
      </c>
      <c r="S314" s="20" t="e">
        <f>R314*#REF!</f>
        <v>#REF!</v>
      </c>
      <c r="T314" s="21" t="e">
        <f>R314*#REF!*#REF!</f>
        <v>#REF!</v>
      </c>
      <c r="U314" s="17"/>
      <c r="V314" s="10"/>
      <c r="W314" s="21" t="e">
        <f>#REF!</f>
        <v>#REF!</v>
      </c>
      <c r="X314" s="10"/>
      <c r="Y314" s="10">
        <f t="shared" ref="Y314:Z329" si="25">Y302*EXP(Y$20)</f>
        <v>0</v>
      </c>
      <c r="Z314" s="10">
        <f t="shared" si="25"/>
        <v>0</v>
      </c>
      <c r="AA314" s="10" t="s">
        <v>220</v>
      </c>
      <c r="AB314" s="22">
        <f t="shared" si="17"/>
        <v>356.30589169406238</v>
      </c>
      <c r="AC314" s="10" t="e">
        <f t="shared" si="15"/>
        <v>#REF!</v>
      </c>
      <c r="AD314" s="10">
        <f t="shared" ref="AD314:AD377" si="26">AD302*EXP(AD$20)</f>
        <v>0</v>
      </c>
      <c r="AE314" s="10" t="e">
        <f t="shared" ref="AE314:AE377" si="27">AC314+AD314</f>
        <v>#REF!</v>
      </c>
      <c r="AF314" s="17"/>
      <c r="AG314" s="18" t="e">
        <f t="shared" ref="AG314:AG377" si="28">AE314</f>
        <v>#REF!</v>
      </c>
      <c r="AH314" s="10">
        <f t="shared" ref="AH314:AH377" si="29">X314</f>
        <v>0</v>
      </c>
      <c r="AI314" s="18" t="e">
        <f t="shared" ref="AI314:AI377" si="30">AH314+AG314</f>
        <v>#REF!</v>
      </c>
    </row>
    <row r="315" spans="1:35" s="20" customFormat="1" ht="15.75" hidden="1" customHeight="1">
      <c r="A315" s="31"/>
      <c r="B315" s="31"/>
      <c r="C315" s="94"/>
      <c r="D315" s="94"/>
      <c r="E315" s="94"/>
      <c r="F315" s="149"/>
      <c r="G315" s="14">
        <v>6</v>
      </c>
      <c r="H315" s="15">
        <v>2014</v>
      </c>
      <c r="I315" s="200">
        <v>2014</v>
      </c>
      <c r="J315" s="200">
        <v>2015</v>
      </c>
      <c r="K315" s="24" t="e">
        <f>#REF!</f>
        <v>#REF!</v>
      </c>
      <c r="L315" s="17">
        <f t="shared" si="21"/>
        <v>0</v>
      </c>
      <c r="M315" s="10" t="e">
        <f t="shared" si="21"/>
        <v>#REF!</v>
      </c>
      <c r="N315" s="10">
        <f t="shared" si="21"/>
        <v>0</v>
      </c>
      <c r="O315" s="18" t="e">
        <f t="shared" si="22"/>
        <v>#REF!</v>
      </c>
      <c r="P315" s="19" t="e">
        <f t="shared" si="23"/>
        <v>#REF!</v>
      </c>
      <c r="Q315" s="20" t="e">
        <f>P315*#REF!</f>
        <v>#REF!</v>
      </c>
      <c r="R315" s="20" t="e">
        <f t="shared" si="24"/>
        <v>#REF!</v>
      </c>
      <c r="S315" s="20" t="e">
        <f>R315*#REF!</f>
        <v>#REF!</v>
      </c>
      <c r="T315" s="21" t="e">
        <f>R315*#REF!*#REF!</f>
        <v>#REF!</v>
      </c>
      <c r="U315" s="17"/>
      <c r="V315" s="10"/>
      <c r="W315" s="21" t="e">
        <f>#REF!</f>
        <v>#REF!</v>
      </c>
      <c r="X315" s="10"/>
      <c r="Y315" s="10">
        <f t="shared" si="25"/>
        <v>0</v>
      </c>
      <c r="Z315" s="10">
        <f t="shared" si="25"/>
        <v>0</v>
      </c>
      <c r="AA315" s="10" t="s">
        <v>220</v>
      </c>
      <c r="AB315" s="22">
        <f t="shared" si="17"/>
        <v>356.30589169406238</v>
      </c>
      <c r="AC315" s="10" t="e">
        <f t="shared" ref="AC315:AC378" si="31">W315*AB315</f>
        <v>#REF!</v>
      </c>
      <c r="AD315" s="10">
        <f t="shared" si="26"/>
        <v>0</v>
      </c>
      <c r="AE315" s="10" t="e">
        <f t="shared" si="27"/>
        <v>#REF!</v>
      </c>
      <c r="AF315" s="17"/>
      <c r="AG315" s="18" t="e">
        <f t="shared" si="28"/>
        <v>#REF!</v>
      </c>
      <c r="AH315" s="10">
        <f t="shared" si="29"/>
        <v>0</v>
      </c>
      <c r="AI315" s="18" t="e">
        <f t="shared" si="30"/>
        <v>#REF!</v>
      </c>
    </row>
    <row r="316" spans="1:35" s="20" customFormat="1" ht="15.75" customHeight="1">
      <c r="A316" s="31"/>
      <c r="B316" s="31"/>
      <c r="C316" s="94"/>
      <c r="D316" s="94"/>
      <c r="E316" s="94"/>
      <c r="F316" s="149"/>
      <c r="G316" s="14">
        <v>7</v>
      </c>
      <c r="H316" s="15">
        <v>2014</v>
      </c>
      <c r="I316" s="200">
        <v>2015</v>
      </c>
      <c r="J316" s="200">
        <v>2015</v>
      </c>
      <c r="K316" s="24" t="e">
        <f>#REF!</f>
        <v>#REF!</v>
      </c>
      <c r="L316" s="17">
        <f t="shared" si="21"/>
        <v>0</v>
      </c>
      <c r="M316" s="10" t="e">
        <f t="shared" si="21"/>
        <v>#REF!</v>
      </c>
      <c r="N316" s="10">
        <f t="shared" si="21"/>
        <v>0</v>
      </c>
      <c r="O316" s="18" t="e">
        <f t="shared" si="22"/>
        <v>#REF!</v>
      </c>
      <c r="P316" s="19" t="e">
        <f t="shared" si="23"/>
        <v>#REF!</v>
      </c>
      <c r="Q316" s="20" t="e">
        <f>P316*#REF!</f>
        <v>#REF!</v>
      </c>
      <c r="R316" s="20" t="e">
        <f t="shared" si="24"/>
        <v>#REF!</v>
      </c>
      <c r="S316" s="20" t="e">
        <f>R316*#REF!</f>
        <v>#REF!</v>
      </c>
      <c r="T316" s="21" t="e">
        <f>R316*#REF!*#REF!</f>
        <v>#REF!</v>
      </c>
      <c r="U316" s="17"/>
      <c r="V316" s="10"/>
      <c r="W316" s="21" t="e">
        <f>#REF!</f>
        <v>#REF!</v>
      </c>
      <c r="X316" s="10"/>
      <c r="Y316" s="10">
        <f t="shared" si="25"/>
        <v>0</v>
      </c>
      <c r="Z316" s="10">
        <f t="shared" si="25"/>
        <v>0</v>
      </c>
      <c r="AA316" s="10" t="s">
        <v>220</v>
      </c>
      <c r="AB316" s="22">
        <f t="shared" si="17"/>
        <v>356.30589169406238</v>
      </c>
      <c r="AC316" s="10" t="e">
        <f t="shared" si="31"/>
        <v>#REF!</v>
      </c>
      <c r="AD316" s="10">
        <f t="shared" si="26"/>
        <v>0</v>
      </c>
      <c r="AE316" s="10" t="e">
        <f t="shared" si="27"/>
        <v>#REF!</v>
      </c>
      <c r="AF316" s="17"/>
      <c r="AG316" s="18" t="e">
        <f t="shared" si="28"/>
        <v>#REF!</v>
      </c>
      <c r="AH316" s="10">
        <f t="shared" si="29"/>
        <v>0</v>
      </c>
      <c r="AI316" s="18" t="e">
        <f t="shared" si="30"/>
        <v>#REF!</v>
      </c>
    </row>
    <row r="317" spans="1:35" s="20" customFormat="1" ht="15.75" customHeight="1">
      <c r="A317" s="31"/>
      <c r="B317" s="31"/>
      <c r="C317" s="94"/>
      <c r="D317" s="94"/>
      <c r="E317" s="94"/>
      <c r="F317" s="149"/>
      <c r="G317" s="14">
        <v>8</v>
      </c>
      <c r="H317" s="15">
        <v>2014</v>
      </c>
      <c r="I317" s="200">
        <v>2015</v>
      </c>
      <c r="J317" s="200">
        <v>2015</v>
      </c>
      <c r="K317" s="24" t="e">
        <f>#REF!</f>
        <v>#REF!</v>
      </c>
      <c r="L317" s="17">
        <f t="shared" si="21"/>
        <v>0</v>
      </c>
      <c r="M317" s="10" t="e">
        <f t="shared" si="21"/>
        <v>#REF!</v>
      </c>
      <c r="N317" s="10">
        <f t="shared" si="21"/>
        <v>0</v>
      </c>
      <c r="O317" s="18" t="e">
        <f t="shared" si="22"/>
        <v>#REF!</v>
      </c>
      <c r="P317" s="19" t="e">
        <f t="shared" si="23"/>
        <v>#REF!</v>
      </c>
      <c r="Q317" s="20" t="e">
        <f>P317*#REF!</f>
        <v>#REF!</v>
      </c>
      <c r="R317" s="20" t="e">
        <f t="shared" si="24"/>
        <v>#REF!</v>
      </c>
      <c r="S317" s="20" t="e">
        <f>R317*#REF!</f>
        <v>#REF!</v>
      </c>
      <c r="T317" s="21" t="e">
        <f>R317*#REF!*#REF!</f>
        <v>#REF!</v>
      </c>
      <c r="U317" s="17"/>
      <c r="V317" s="10"/>
      <c r="W317" s="21" t="e">
        <f>#REF!</f>
        <v>#REF!</v>
      </c>
      <c r="X317" s="10"/>
      <c r="Y317" s="10">
        <f t="shared" si="25"/>
        <v>0</v>
      </c>
      <c r="Z317" s="10">
        <f t="shared" si="25"/>
        <v>0</v>
      </c>
      <c r="AA317" s="10" t="s">
        <v>220</v>
      </c>
      <c r="AB317" s="22">
        <f t="shared" si="17"/>
        <v>356.30589169406238</v>
      </c>
      <c r="AC317" s="10" t="e">
        <f t="shared" si="31"/>
        <v>#REF!</v>
      </c>
      <c r="AD317" s="10">
        <f t="shared" si="26"/>
        <v>0</v>
      </c>
      <c r="AE317" s="10" t="e">
        <f t="shared" si="27"/>
        <v>#REF!</v>
      </c>
      <c r="AF317" s="17"/>
      <c r="AG317" s="18" t="e">
        <f t="shared" si="28"/>
        <v>#REF!</v>
      </c>
      <c r="AH317" s="10">
        <f t="shared" si="29"/>
        <v>0</v>
      </c>
      <c r="AI317" s="18" t="e">
        <f t="shared" si="30"/>
        <v>#REF!</v>
      </c>
    </row>
    <row r="318" spans="1:35" s="20" customFormat="1" ht="15.75" customHeight="1">
      <c r="A318" s="31"/>
      <c r="B318" s="31"/>
      <c r="C318" s="94"/>
      <c r="D318" s="94"/>
      <c r="E318" s="94"/>
      <c r="F318" s="149"/>
      <c r="G318" s="14">
        <v>9</v>
      </c>
      <c r="H318" s="15">
        <v>2014</v>
      </c>
      <c r="I318" s="200">
        <v>2015</v>
      </c>
      <c r="J318" s="200">
        <v>2015</v>
      </c>
      <c r="K318" s="24" t="e">
        <f>#REF!</f>
        <v>#REF!</v>
      </c>
      <c r="L318" s="17">
        <f t="shared" si="21"/>
        <v>0</v>
      </c>
      <c r="M318" s="10" t="e">
        <f t="shared" si="21"/>
        <v>#REF!</v>
      </c>
      <c r="N318" s="10">
        <f t="shared" si="21"/>
        <v>0</v>
      </c>
      <c r="O318" s="18" t="e">
        <f t="shared" si="22"/>
        <v>#REF!</v>
      </c>
      <c r="P318" s="19" t="e">
        <f t="shared" si="23"/>
        <v>#REF!</v>
      </c>
      <c r="Q318" s="20" t="e">
        <f>P318*#REF!</f>
        <v>#REF!</v>
      </c>
      <c r="R318" s="20" t="e">
        <f t="shared" si="24"/>
        <v>#REF!</v>
      </c>
      <c r="S318" s="20" t="e">
        <f>R318*#REF!</f>
        <v>#REF!</v>
      </c>
      <c r="T318" s="21" t="e">
        <f>R318*#REF!*#REF!</f>
        <v>#REF!</v>
      </c>
      <c r="U318" s="17"/>
      <c r="V318" s="10"/>
      <c r="W318" s="21" t="e">
        <f>#REF!</f>
        <v>#REF!</v>
      </c>
      <c r="X318" s="10"/>
      <c r="Y318" s="10">
        <f t="shared" si="25"/>
        <v>0</v>
      </c>
      <c r="Z318" s="10">
        <f t="shared" si="25"/>
        <v>0</v>
      </c>
      <c r="AA318" s="10" t="s">
        <v>220</v>
      </c>
      <c r="AB318" s="22">
        <f t="shared" si="17"/>
        <v>356.30589169406238</v>
      </c>
      <c r="AC318" s="10" t="e">
        <f t="shared" si="31"/>
        <v>#REF!</v>
      </c>
      <c r="AD318" s="10">
        <f t="shared" si="26"/>
        <v>0</v>
      </c>
      <c r="AE318" s="10" t="e">
        <f t="shared" si="27"/>
        <v>#REF!</v>
      </c>
      <c r="AF318" s="17"/>
      <c r="AG318" s="18" t="e">
        <f t="shared" si="28"/>
        <v>#REF!</v>
      </c>
      <c r="AH318" s="10">
        <f t="shared" si="29"/>
        <v>0</v>
      </c>
      <c r="AI318" s="18" t="e">
        <f t="shared" si="30"/>
        <v>#REF!</v>
      </c>
    </row>
    <row r="319" spans="1:35" s="20" customFormat="1" ht="15.75" customHeight="1">
      <c r="A319" s="31"/>
      <c r="B319" s="31"/>
      <c r="C319" s="94"/>
      <c r="D319" s="94"/>
      <c r="E319" s="94"/>
      <c r="F319" s="149"/>
      <c r="G319" s="14">
        <v>10</v>
      </c>
      <c r="H319" s="15">
        <v>2014</v>
      </c>
      <c r="I319" s="200">
        <v>2015</v>
      </c>
      <c r="J319" s="200">
        <v>2015</v>
      </c>
      <c r="K319" s="24" t="e">
        <f>#REF!</f>
        <v>#REF!</v>
      </c>
      <c r="L319" s="17">
        <f t="shared" si="21"/>
        <v>0</v>
      </c>
      <c r="M319" s="10" t="e">
        <f t="shared" si="21"/>
        <v>#REF!</v>
      </c>
      <c r="N319" s="10">
        <f t="shared" si="21"/>
        <v>0</v>
      </c>
      <c r="O319" s="18" t="e">
        <f t="shared" si="22"/>
        <v>#REF!</v>
      </c>
      <c r="P319" s="19" t="e">
        <f t="shared" si="23"/>
        <v>#REF!</v>
      </c>
      <c r="Q319" s="20" t="e">
        <f>P319*#REF!</f>
        <v>#REF!</v>
      </c>
      <c r="R319" s="20" t="e">
        <f t="shared" si="24"/>
        <v>#REF!</v>
      </c>
      <c r="S319" s="20" t="e">
        <f>R319*#REF!</f>
        <v>#REF!</v>
      </c>
      <c r="T319" s="21" t="e">
        <f>R319*#REF!*#REF!</f>
        <v>#REF!</v>
      </c>
      <c r="U319" s="17"/>
      <c r="V319" s="10"/>
      <c r="W319" s="21" t="e">
        <f>#REF!</f>
        <v>#REF!</v>
      </c>
      <c r="X319" s="10"/>
      <c r="Y319" s="10">
        <f t="shared" si="25"/>
        <v>0</v>
      </c>
      <c r="Z319" s="10">
        <f t="shared" si="25"/>
        <v>0</v>
      </c>
      <c r="AA319" s="10" t="s">
        <v>220</v>
      </c>
      <c r="AB319" s="22">
        <f t="shared" si="17"/>
        <v>356.30589169406238</v>
      </c>
      <c r="AC319" s="10" t="e">
        <f t="shared" si="31"/>
        <v>#REF!</v>
      </c>
      <c r="AD319" s="10">
        <f t="shared" si="26"/>
        <v>0</v>
      </c>
      <c r="AE319" s="10" t="e">
        <f t="shared" si="27"/>
        <v>#REF!</v>
      </c>
      <c r="AF319" s="17"/>
      <c r="AG319" s="18" t="e">
        <f t="shared" si="28"/>
        <v>#REF!</v>
      </c>
      <c r="AH319" s="10">
        <f t="shared" si="29"/>
        <v>0</v>
      </c>
      <c r="AI319" s="18" t="e">
        <f t="shared" si="30"/>
        <v>#REF!</v>
      </c>
    </row>
    <row r="320" spans="1:35" s="20" customFormat="1" ht="15.75" customHeight="1">
      <c r="A320" s="31"/>
      <c r="B320" s="31"/>
      <c r="C320" s="94"/>
      <c r="D320" s="94"/>
      <c r="E320" s="94"/>
      <c r="F320" s="149"/>
      <c r="G320" s="14">
        <v>11</v>
      </c>
      <c r="H320" s="15">
        <v>2014</v>
      </c>
      <c r="I320" s="200">
        <v>2015</v>
      </c>
      <c r="J320" s="200">
        <v>2015</v>
      </c>
      <c r="K320" s="24" t="e">
        <f>#REF!</f>
        <v>#REF!</v>
      </c>
      <c r="L320" s="17">
        <f t="shared" si="21"/>
        <v>0</v>
      </c>
      <c r="M320" s="10" t="e">
        <f t="shared" si="21"/>
        <v>#REF!</v>
      </c>
      <c r="N320" s="10">
        <f t="shared" si="21"/>
        <v>0</v>
      </c>
      <c r="O320" s="18" t="e">
        <f t="shared" si="22"/>
        <v>#REF!</v>
      </c>
      <c r="P320" s="19" t="e">
        <f t="shared" si="23"/>
        <v>#REF!</v>
      </c>
      <c r="Q320" s="20" t="e">
        <f>P320*#REF!</f>
        <v>#REF!</v>
      </c>
      <c r="R320" s="20" t="e">
        <f t="shared" si="24"/>
        <v>#REF!</v>
      </c>
      <c r="S320" s="20" t="e">
        <f>R320*#REF!</f>
        <v>#REF!</v>
      </c>
      <c r="T320" s="21" t="e">
        <f>R320*#REF!*#REF!</f>
        <v>#REF!</v>
      </c>
      <c r="U320" s="17"/>
      <c r="V320" s="10"/>
      <c r="W320" s="21" t="e">
        <f>#REF!</f>
        <v>#REF!</v>
      </c>
      <c r="X320" s="10"/>
      <c r="Y320" s="10">
        <f t="shared" si="25"/>
        <v>0</v>
      </c>
      <c r="Z320" s="10">
        <f t="shared" si="25"/>
        <v>0</v>
      </c>
      <c r="AA320" s="10" t="s">
        <v>220</v>
      </c>
      <c r="AB320" s="22">
        <f t="shared" si="17"/>
        <v>356.30589169406238</v>
      </c>
      <c r="AC320" s="10" t="e">
        <f t="shared" si="31"/>
        <v>#REF!</v>
      </c>
      <c r="AD320" s="10">
        <f t="shared" si="26"/>
        <v>0</v>
      </c>
      <c r="AE320" s="10" t="e">
        <f t="shared" si="27"/>
        <v>#REF!</v>
      </c>
      <c r="AF320" s="17"/>
      <c r="AG320" s="18" t="e">
        <f t="shared" si="28"/>
        <v>#REF!</v>
      </c>
      <c r="AH320" s="10">
        <f t="shared" si="29"/>
        <v>0</v>
      </c>
      <c r="AI320" s="18" t="e">
        <f t="shared" si="30"/>
        <v>#REF!</v>
      </c>
    </row>
    <row r="321" spans="1:35" s="20" customFormat="1" ht="15.75" customHeight="1">
      <c r="A321" s="31"/>
      <c r="B321" s="31"/>
      <c r="C321" s="94"/>
      <c r="D321" s="94"/>
      <c r="E321" s="94"/>
      <c r="F321" s="149"/>
      <c r="G321" s="14">
        <v>12</v>
      </c>
      <c r="H321" s="15">
        <v>2014</v>
      </c>
      <c r="I321" s="200">
        <v>2015</v>
      </c>
      <c r="J321" s="200">
        <v>2015</v>
      </c>
      <c r="K321" s="24" t="e">
        <f>#REF!</f>
        <v>#REF!</v>
      </c>
      <c r="L321" s="17">
        <f t="shared" si="21"/>
        <v>0</v>
      </c>
      <c r="M321" s="10" t="e">
        <f t="shared" si="21"/>
        <v>#REF!</v>
      </c>
      <c r="N321" s="10">
        <f t="shared" si="21"/>
        <v>0</v>
      </c>
      <c r="O321" s="18" t="e">
        <f t="shared" si="22"/>
        <v>#REF!</v>
      </c>
      <c r="P321" s="19" t="e">
        <f t="shared" si="23"/>
        <v>#REF!</v>
      </c>
      <c r="Q321" s="20" t="e">
        <f>P321*#REF!</f>
        <v>#REF!</v>
      </c>
      <c r="R321" s="20" t="e">
        <f t="shared" si="24"/>
        <v>#REF!</v>
      </c>
      <c r="S321" s="20" t="e">
        <f>R321*#REF!</f>
        <v>#REF!</v>
      </c>
      <c r="T321" s="21" t="e">
        <f>R321*#REF!*#REF!</f>
        <v>#REF!</v>
      </c>
      <c r="U321" s="17"/>
      <c r="V321" s="10"/>
      <c r="W321" s="21" t="e">
        <f>#REF!</f>
        <v>#REF!</v>
      </c>
      <c r="X321" s="10"/>
      <c r="Y321" s="10">
        <f t="shared" si="25"/>
        <v>0</v>
      </c>
      <c r="Z321" s="10">
        <f t="shared" si="25"/>
        <v>0</v>
      </c>
      <c r="AA321" s="10" t="s">
        <v>220</v>
      </c>
      <c r="AB321" s="22">
        <f t="shared" si="17"/>
        <v>356.30589169406238</v>
      </c>
      <c r="AC321" s="10" t="e">
        <f t="shared" si="31"/>
        <v>#REF!</v>
      </c>
      <c r="AD321" s="10">
        <f t="shared" si="26"/>
        <v>0</v>
      </c>
      <c r="AE321" s="10" t="e">
        <f t="shared" si="27"/>
        <v>#REF!</v>
      </c>
      <c r="AF321" s="17"/>
      <c r="AG321" s="18" t="e">
        <f t="shared" si="28"/>
        <v>#REF!</v>
      </c>
      <c r="AH321" s="10">
        <f t="shared" si="29"/>
        <v>0</v>
      </c>
      <c r="AI321" s="18" t="e">
        <f t="shared" si="30"/>
        <v>#REF!</v>
      </c>
    </row>
    <row r="322" spans="1:35" s="20" customFormat="1" ht="15.75" customHeight="1">
      <c r="A322" s="31"/>
      <c r="B322" s="31"/>
      <c r="C322" s="94"/>
      <c r="D322" s="94"/>
      <c r="E322" s="94"/>
      <c r="F322" s="149"/>
      <c r="G322" s="14">
        <v>1</v>
      </c>
      <c r="H322" s="15">
        <v>2015</v>
      </c>
      <c r="I322" s="200">
        <v>2015</v>
      </c>
      <c r="J322" s="200">
        <v>2015</v>
      </c>
      <c r="K322" s="24" t="e">
        <f>#REF!</f>
        <v>#REF!</v>
      </c>
      <c r="L322" s="17">
        <f t="shared" si="21"/>
        <v>0</v>
      </c>
      <c r="M322" s="10" t="e">
        <f t="shared" si="21"/>
        <v>#REF!</v>
      </c>
      <c r="N322" s="10">
        <f t="shared" si="21"/>
        <v>0</v>
      </c>
      <c r="O322" s="18" t="e">
        <f t="shared" si="22"/>
        <v>#REF!</v>
      </c>
      <c r="P322" s="19" t="e">
        <f t="shared" si="23"/>
        <v>#REF!</v>
      </c>
      <c r="Q322" s="20" t="e">
        <f>P322*#REF!</f>
        <v>#REF!</v>
      </c>
      <c r="R322" s="20" t="e">
        <f t="shared" si="24"/>
        <v>#REF!</v>
      </c>
      <c r="S322" s="20" t="e">
        <f>R322*#REF!</f>
        <v>#REF!</v>
      </c>
      <c r="T322" s="21" t="e">
        <f>R322*#REF!*#REF!</f>
        <v>#REF!</v>
      </c>
      <c r="U322" s="17"/>
      <c r="V322" s="10"/>
      <c r="W322" s="21" t="e">
        <f>#REF!</f>
        <v>#REF!</v>
      </c>
      <c r="X322" s="10"/>
      <c r="Y322" s="10">
        <f t="shared" si="25"/>
        <v>0</v>
      </c>
      <c r="Z322" s="10">
        <f t="shared" si="25"/>
        <v>0</v>
      </c>
      <c r="AA322" s="10" t="s">
        <v>220</v>
      </c>
      <c r="AB322" s="22">
        <f t="shared" si="17"/>
        <v>368.77659790335451</v>
      </c>
      <c r="AC322" s="10" t="e">
        <f t="shared" si="31"/>
        <v>#REF!</v>
      </c>
      <c r="AD322" s="10">
        <f t="shared" si="26"/>
        <v>0</v>
      </c>
      <c r="AE322" s="10" t="e">
        <f t="shared" si="27"/>
        <v>#REF!</v>
      </c>
      <c r="AF322" s="17"/>
      <c r="AG322" s="18" t="e">
        <f t="shared" si="28"/>
        <v>#REF!</v>
      </c>
      <c r="AH322" s="10">
        <f t="shared" si="29"/>
        <v>0</v>
      </c>
      <c r="AI322" s="18" t="e">
        <f t="shared" si="30"/>
        <v>#REF!</v>
      </c>
    </row>
    <row r="323" spans="1:35" s="20" customFormat="1" ht="15.75" customHeight="1">
      <c r="A323" s="31"/>
      <c r="B323" s="31"/>
      <c r="C323" s="94"/>
      <c r="D323" s="94"/>
      <c r="E323" s="94"/>
      <c r="F323" s="149"/>
      <c r="G323" s="14">
        <v>2</v>
      </c>
      <c r="H323" s="15">
        <v>2015</v>
      </c>
      <c r="I323" s="200">
        <v>2015</v>
      </c>
      <c r="J323" s="200">
        <v>2015</v>
      </c>
      <c r="K323" s="24" t="e">
        <f>#REF!</f>
        <v>#REF!</v>
      </c>
      <c r="L323" s="17">
        <f t="shared" si="21"/>
        <v>0</v>
      </c>
      <c r="M323" s="10" t="e">
        <f t="shared" si="21"/>
        <v>#REF!</v>
      </c>
      <c r="N323" s="10">
        <f t="shared" si="21"/>
        <v>0</v>
      </c>
      <c r="O323" s="18" t="e">
        <f t="shared" si="22"/>
        <v>#REF!</v>
      </c>
      <c r="P323" s="19" t="e">
        <f t="shared" si="23"/>
        <v>#REF!</v>
      </c>
      <c r="Q323" s="20" t="e">
        <f>P323*#REF!</f>
        <v>#REF!</v>
      </c>
      <c r="R323" s="20" t="e">
        <f t="shared" si="24"/>
        <v>#REF!</v>
      </c>
      <c r="S323" s="20" t="e">
        <f>R323*#REF!</f>
        <v>#REF!</v>
      </c>
      <c r="T323" s="21" t="e">
        <f>R323*#REF!*#REF!</f>
        <v>#REF!</v>
      </c>
      <c r="U323" s="17"/>
      <c r="V323" s="10"/>
      <c r="W323" s="21" t="e">
        <f>#REF!</f>
        <v>#REF!</v>
      </c>
      <c r="X323" s="10"/>
      <c r="Y323" s="10">
        <f t="shared" si="25"/>
        <v>0</v>
      </c>
      <c r="Z323" s="10">
        <f t="shared" si="25"/>
        <v>0</v>
      </c>
      <c r="AA323" s="10" t="s">
        <v>220</v>
      </c>
      <c r="AB323" s="22">
        <f t="shared" si="17"/>
        <v>368.77659790335451</v>
      </c>
      <c r="AC323" s="10" t="e">
        <f t="shared" si="31"/>
        <v>#REF!</v>
      </c>
      <c r="AD323" s="10">
        <f t="shared" si="26"/>
        <v>0</v>
      </c>
      <c r="AE323" s="10" t="e">
        <f t="shared" si="27"/>
        <v>#REF!</v>
      </c>
      <c r="AF323" s="17"/>
      <c r="AG323" s="18" t="e">
        <f t="shared" si="28"/>
        <v>#REF!</v>
      </c>
      <c r="AH323" s="10">
        <f t="shared" si="29"/>
        <v>0</v>
      </c>
      <c r="AI323" s="18" t="e">
        <f t="shared" si="30"/>
        <v>#REF!</v>
      </c>
    </row>
    <row r="324" spans="1:35" s="20" customFormat="1" ht="15.75" customHeight="1">
      <c r="A324" s="31"/>
      <c r="B324" s="31"/>
      <c r="C324" s="94"/>
      <c r="D324" s="94"/>
      <c r="E324" s="94"/>
      <c r="F324" s="149"/>
      <c r="G324" s="14">
        <v>3</v>
      </c>
      <c r="H324" s="15">
        <v>2015</v>
      </c>
      <c r="I324" s="200">
        <v>2015</v>
      </c>
      <c r="J324" s="200">
        <v>2015</v>
      </c>
      <c r="K324" s="24" t="e">
        <f>#REF!</f>
        <v>#REF!</v>
      </c>
      <c r="L324" s="17">
        <f t="shared" si="21"/>
        <v>0</v>
      </c>
      <c r="M324" s="10" t="e">
        <f t="shared" si="21"/>
        <v>#REF!</v>
      </c>
      <c r="N324" s="10">
        <f t="shared" si="21"/>
        <v>0</v>
      </c>
      <c r="O324" s="18" t="e">
        <f t="shared" si="22"/>
        <v>#REF!</v>
      </c>
      <c r="P324" s="19" t="e">
        <f t="shared" si="23"/>
        <v>#REF!</v>
      </c>
      <c r="Q324" s="20" t="e">
        <f>P324*#REF!</f>
        <v>#REF!</v>
      </c>
      <c r="R324" s="20" t="e">
        <f t="shared" si="24"/>
        <v>#REF!</v>
      </c>
      <c r="S324" s="20" t="e">
        <f>R324*#REF!</f>
        <v>#REF!</v>
      </c>
      <c r="T324" s="21" t="e">
        <f>R324*#REF!*#REF!</f>
        <v>#REF!</v>
      </c>
      <c r="U324" s="17"/>
      <c r="V324" s="10"/>
      <c r="W324" s="21" t="e">
        <f>#REF!</f>
        <v>#REF!</v>
      </c>
      <c r="X324" s="10"/>
      <c r="Y324" s="10">
        <f t="shared" si="25"/>
        <v>0</v>
      </c>
      <c r="Z324" s="10">
        <f t="shared" si="25"/>
        <v>0</v>
      </c>
      <c r="AA324" s="10" t="s">
        <v>220</v>
      </c>
      <c r="AB324" s="22">
        <f t="shared" si="17"/>
        <v>368.77659790335451</v>
      </c>
      <c r="AC324" s="10" t="e">
        <f t="shared" si="31"/>
        <v>#REF!</v>
      </c>
      <c r="AD324" s="10">
        <f t="shared" si="26"/>
        <v>0</v>
      </c>
      <c r="AE324" s="10" t="e">
        <f t="shared" si="27"/>
        <v>#REF!</v>
      </c>
      <c r="AF324" s="17"/>
      <c r="AG324" s="18" t="e">
        <f t="shared" si="28"/>
        <v>#REF!</v>
      </c>
      <c r="AH324" s="10">
        <f t="shared" si="29"/>
        <v>0</v>
      </c>
      <c r="AI324" s="18" t="e">
        <f t="shared" si="30"/>
        <v>#REF!</v>
      </c>
    </row>
    <row r="325" spans="1:35" s="20" customFormat="1" ht="15.75" customHeight="1">
      <c r="A325" s="31"/>
      <c r="B325" s="31"/>
      <c r="C325" s="94"/>
      <c r="D325" s="94"/>
      <c r="E325" s="94"/>
      <c r="F325" s="149"/>
      <c r="G325" s="14">
        <v>4</v>
      </c>
      <c r="H325" s="15">
        <v>2015</v>
      </c>
      <c r="I325" s="200">
        <v>2015</v>
      </c>
      <c r="J325" s="200">
        <v>2016</v>
      </c>
      <c r="K325" s="24" t="e">
        <f>#REF!</f>
        <v>#REF!</v>
      </c>
      <c r="L325" s="17">
        <f t="shared" si="21"/>
        <v>0</v>
      </c>
      <c r="M325" s="10" t="e">
        <f t="shared" si="21"/>
        <v>#REF!</v>
      </c>
      <c r="N325" s="10">
        <f t="shared" si="21"/>
        <v>0</v>
      </c>
      <c r="O325" s="18" t="e">
        <f t="shared" si="22"/>
        <v>#REF!</v>
      </c>
      <c r="P325" s="19" t="e">
        <f t="shared" si="23"/>
        <v>#REF!</v>
      </c>
      <c r="Q325" s="20" t="e">
        <f>P325*#REF!</f>
        <v>#REF!</v>
      </c>
      <c r="R325" s="20" t="e">
        <f t="shared" si="24"/>
        <v>#REF!</v>
      </c>
      <c r="S325" s="20" t="e">
        <f>R325*#REF!</f>
        <v>#REF!</v>
      </c>
      <c r="T325" s="21" t="e">
        <f>R325*#REF!*#REF!</f>
        <v>#REF!</v>
      </c>
      <c r="U325" s="17"/>
      <c r="V325" s="10"/>
      <c r="W325" s="21" t="e">
        <f>#REF!</f>
        <v>#REF!</v>
      </c>
      <c r="X325" s="10"/>
      <c r="Y325" s="10">
        <f t="shared" si="25"/>
        <v>0</v>
      </c>
      <c r="Z325" s="10">
        <f t="shared" si="25"/>
        <v>0</v>
      </c>
      <c r="AA325" s="10" t="s">
        <v>220</v>
      </c>
      <c r="AB325" s="22">
        <f t="shared" si="17"/>
        <v>368.77659790335451</v>
      </c>
      <c r="AC325" s="10" t="e">
        <f t="shared" si="31"/>
        <v>#REF!</v>
      </c>
      <c r="AD325" s="10">
        <f t="shared" si="26"/>
        <v>0</v>
      </c>
      <c r="AE325" s="10" t="e">
        <f t="shared" si="27"/>
        <v>#REF!</v>
      </c>
      <c r="AF325" s="17"/>
      <c r="AG325" s="18" t="e">
        <f t="shared" si="28"/>
        <v>#REF!</v>
      </c>
      <c r="AH325" s="10">
        <f t="shared" si="29"/>
        <v>0</v>
      </c>
      <c r="AI325" s="18" t="e">
        <f t="shared" si="30"/>
        <v>#REF!</v>
      </c>
    </row>
    <row r="326" spans="1:35" s="20" customFormat="1" ht="15.75" customHeight="1">
      <c r="A326" s="31"/>
      <c r="B326" s="31"/>
      <c r="C326" s="94"/>
      <c r="D326" s="94"/>
      <c r="E326" s="94"/>
      <c r="F326" s="149"/>
      <c r="G326" s="14">
        <v>5</v>
      </c>
      <c r="H326" s="15">
        <v>2015</v>
      </c>
      <c r="I326" s="200">
        <v>2015</v>
      </c>
      <c r="J326" s="200">
        <v>2016</v>
      </c>
      <c r="K326" s="24" t="e">
        <f>#REF!</f>
        <v>#REF!</v>
      </c>
      <c r="L326" s="17">
        <f t="shared" si="21"/>
        <v>0</v>
      </c>
      <c r="M326" s="10" t="e">
        <f t="shared" si="21"/>
        <v>#REF!</v>
      </c>
      <c r="N326" s="10">
        <f t="shared" si="21"/>
        <v>0</v>
      </c>
      <c r="O326" s="18" t="e">
        <f t="shared" si="22"/>
        <v>#REF!</v>
      </c>
      <c r="P326" s="19" t="e">
        <f t="shared" si="23"/>
        <v>#REF!</v>
      </c>
      <c r="Q326" s="20" t="e">
        <f>P326*#REF!</f>
        <v>#REF!</v>
      </c>
      <c r="R326" s="20" t="e">
        <f t="shared" si="24"/>
        <v>#REF!</v>
      </c>
      <c r="S326" s="20" t="e">
        <f>R326*#REF!</f>
        <v>#REF!</v>
      </c>
      <c r="T326" s="21" t="e">
        <f>R326*#REF!*#REF!</f>
        <v>#REF!</v>
      </c>
      <c r="U326" s="17"/>
      <c r="V326" s="10"/>
      <c r="W326" s="21" t="e">
        <f>#REF!</f>
        <v>#REF!</v>
      </c>
      <c r="X326" s="10"/>
      <c r="Y326" s="10">
        <f t="shared" si="25"/>
        <v>0</v>
      </c>
      <c r="Z326" s="10">
        <f t="shared" si="25"/>
        <v>0</v>
      </c>
      <c r="AA326" s="10" t="s">
        <v>220</v>
      </c>
      <c r="AB326" s="22">
        <f t="shared" si="17"/>
        <v>368.77659790335451</v>
      </c>
      <c r="AC326" s="10" t="e">
        <f t="shared" si="31"/>
        <v>#REF!</v>
      </c>
      <c r="AD326" s="10">
        <f t="shared" si="26"/>
        <v>0</v>
      </c>
      <c r="AE326" s="10" t="e">
        <f t="shared" si="27"/>
        <v>#REF!</v>
      </c>
      <c r="AF326" s="17"/>
      <c r="AG326" s="18" t="e">
        <f t="shared" si="28"/>
        <v>#REF!</v>
      </c>
      <c r="AH326" s="10">
        <f t="shared" si="29"/>
        <v>0</v>
      </c>
      <c r="AI326" s="18" t="e">
        <f t="shared" si="30"/>
        <v>#REF!</v>
      </c>
    </row>
    <row r="327" spans="1:35" s="20" customFormat="1" ht="15.75" customHeight="1">
      <c r="A327" s="31"/>
      <c r="B327" s="31"/>
      <c r="C327" s="94"/>
      <c r="D327" s="94"/>
      <c r="E327" s="94"/>
      <c r="F327" s="149"/>
      <c r="G327" s="14">
        <v>6</v>
      </c>
      <c r="H327" s="15">
        <v>2015</v>
      </c>
      <c r="I327" s="200">
        <v>2015</v>
      </c>
      <c r="J327" s="200">
        <v>2016</v>
      </c>
      <c r="K327" s="24" t="e">
        <f>#REF!</f>
        <v>#REF!</v>
      </c>
      <c r="L327" s="17">
        <f t="shared" si="21"/>
        <v>0</v>
      </c>
      <c r="M327" s="10" t="e">
        <f t="shared" si="21"/>
        <v>#REF!</v>
      </c>
      <c r="N327" s="10">
        <f t="shared" si="21"/>
        <v>0</v>
      </c>
      <c r="O327" s="18" t="e">
        <f t="shared" si="22"/>
        <v>#REF!</v>
      </c>
      <c r="P327" s="19" t="e">
        <f t="shared" si="23"/>
        <v>#REF!</v>
      </c>
      <c r="Q327" s="20" t="e">
        <f>P327*#REF!</f>
        <v>#REF!</v>
      </c>
      <c r="R327" s="20" t="e">
        <f t="shared" si="24"/>
        <v>#REF!</v>
      </c>
      <c r="S327" s="20" t="e">
        <f>R327*#REF!</f>
        <v>#REF!</v>
      </c>
      <c r="T327" s="21" t="e">
        <f>R327*#REF!*#REF!</f>
        <v>#REF!</v>
      </c>
      <c r="U327" s="17"/>
      <c r="V327" s="10"/>
      <c r="W327" s="21" t="e">
        <f>#REF!</f>
        <v>#REF!</v>
      </c>
      <c r="X327" s="10"/>
      <c r="Y327" s="10">
        <f t="shared" si="25"/>
        <v>0</v>
      </c>
      <c r="Z327" s="10">
        <f t="shared" si="25"/>
        <v>0</v>
      </c>
      <c r="AA327" s="10" t="s">
        <v>220</v>
      </c>
      <c r="AB327" s="22">
        <f t="shared" ref="AB327:AB390" si="32">AB315*(1+$AB$20)</f>
        <v>368.77659790335451</v>
      </c>
      <c r="AC327" s="10" t="e">
        <f t="shared" si="31"/>
        <v>#REF!</v>
      </c>
      <c r="AD327" s="10">
        <f t="shared" si="26"/>
        <v>0</v>
      </c>
      <c r="AE327" s="10" t="e">
        <f t="shared" si="27"/>
        <v>#REF!</v>
      </c>
      <c r="AF327" s="17"/>
      <c r="AG327" s="18" t="e">
        <f t="shared" si="28"/>
        <v>#REF!</v>
      </c>
      <c r="AH327" s="10">
        <f t="shared" si="29"/>
        <v>0</v>
      </c>
      <c r="AI327" s="18" t="e">
        <f t="shared" si="30"/>
        <v>#REF!</v>
      </c>
    </row>
    <row r="328" spans="1:35" s="20" customFormat="1" ht="15.75" customHeight="1">
      <c r="A328" s="31"/>
      <c r="B328" s="31"/>
      <c r="C328" s="94"/>
      <c r="D328" s="94"/>
      <c r="E328" s="94"/>
      <c r="F328" s="149"/>
      <c r="G328" s="14">
        <v>7</v>
      </c>
      <c r="H328" s="15">
        <v>2015</v>
      </c>
      <c r="I328" s="200">
        <v>2016</v>
      </c>
      <c r="J328" s="200">
        <v>2016</v>
      </c>
      <c r="K328" s="24" t="e">
        <f>#REF!</f>
        <v>#REF!</v>
      </c>
      <c r="L328" s="17">
        <f t="shared" si="21"/>
        <v>0</v>
      </c>
      <c r="M328" s="10" t="e">
        <f t="shared" si="21"/>
        <v>#REF!</v>
      </c>
      <c r="N328" s="10">
        <f t="shared" si="21"/>
        <v>0</v>
      </c>
      <c r="O328" s="18" t="e">
        <f t="shared" si="22"/>
        <v>#REF!</v>
      </c>
      <c r="P328" s="19" t="e">
        <f t="shared" si="23"/>
        <v>#REF!</v>
      </c>
      <c r="Q328" s="20" t="e">
        <f>P328*#REF!</f>
        <v>#REF!</v>
      </c>
      <c r="R328" s="20" t="e">
        <f t="shared" si="24"/>
        <v>#REF!</v>
      </c>
      <c r="S328" s="20" t="e">
        <f>R328*#REF!</f>
        <v>#REF!</v>
      </c>
      <c r="T328" s="21" t="e">
        <f>R328*#REF!*#REF!</f>
        <v>#REF!</v>
      </c>
      <c r="U328" s="17"/>
      <c r="V328" s="10"/>
      <c r="W328" s="21" t="e">
        <f>#REF!</f>
        <v>#REF!</v>
      </c>
      <c r="X328" s="10"/>
      <c r="Y328" s="10">
        <f t="shared" si="25"/>
        <v>0</v>
      </c>
      <c r="Z328" s="10">
        <f t="shared" si="25"/>
        <v>0</v>
      </c>
      <c r="AA328" s="10" t="s">
        <v>220</v>
      </c>
      <c r="AB328" s="22">
        <f t="shared" si="32"/>
        <v>368.77659790335451</v>
      </c>
      <c r="AC328" s="10" t="e">
        <f t="shared" si="31"/>
        <v>#REF!</v>
      </c>
      <c r="AD328" s="10">
        <f t="shared" si="26"/>
        <v>0</v>
      </c>
      <c r="AE328" s="10" t="e">
        <f t="shared" si="27"/>
        <v>#REF!</v>
      </c>
      <c r="AF328" s="17"/>
      <c r="AG328" s="18" t="e">
        <f t="shared" si="28"/>
        <v>#REF!</v>
      </c>
      <c r="AH328" s="10">
        <f t="shared" si="29"/>
        <v>0</v>
      </c>
      <c r="AI328" s="18" t="e">
        <f t="shared" si="30"/>
        <v>#REF!</v>
      </c>
    </row>
    <row r="329" spans="1:35" s="20" customFormat="1" ht="15.75" customHeight="1">
      <c r="A329" s="31"/>
      <c r="B329" s="31"/>
      <c r="C329" s="94"/>
      <c r="D329" s="94"/>
      <c r="E329" s="94"/>
      <c r="F329" s="149"/>
      <c r="G329" s="14">
        <v>8</v>
      </c>
      <c r="H329" s="15">
        <v>2015</v>
      </c>
      <c r="I329" s="200">
        <v>2016</v>
      </c>
      <c r="J329" s="200">
        <v>2016</v>
      </c>
      <c r="K329" s="24" t="e">
        <f>#REF!</f>
        <v>#REF!</v>
      </c>
      <c r="L329" s="17">
        <f t="shared" si="21"/>
        <v>0</v>
      </c>
      <c r="M329" s="10" t="e">
        <f t="shared" si="21"/>
        <v>#REF!</v>
      </c>
      <c r="N329" s="10">
        <f t="shared" si="21"/>
        <v>0</v>
      </c>
      <c r="O329" s="18" t="e">
        <f t="shared" si="22"/>
        <v>#REF!</v>
      </c>
      <c r="P329" s="19" t="e">
        <f t="shared" si="23"/>
        <v>#REF!</v>
      </c>
      <c r="Q329" s="20" t="e">
        <f>P329*#REF!</f>
        <v>#REF!</v>
      </c>
      <c r="R329" s="20" t="e">
        <f t="shared" si="24"/>
        <v>#REF!</v>
      </c>
      <c r="S329" s="20" t="e">
        <f>R329*#REF!</f>
        <v>#REF!</v>
      </c>
      <c r="T329" s="21" t="e">
        <f>R329*#REF!*#REF!</f>
        <v>#REF!</v>
      </c>
      <c r="U329" s="17"/>
      <c r="V329" s="10"/>
      <c r="W329" s="21" t="e">
        <f>#REF!</f>
        <v>#REF!</v>
      </c>
      <c r="X329" s="10"/>
      <c r="Y329" s="10">
        <f t="shared" si="25"/>
        <v>0</v>
      </c>
      <c r="Z329" s="10">
        <f t="shared" si="25"/>
        <v>0</v>
      </c>
      <c r="AA329" s="10" t="s">
        <v>220</v>
      </c>
      <c r="AB329" s="22">
        <f t="shared" si="32"/>
        <v>368.77659790335451</v>
      </c>
      <c r="AC329" s="10" t="e">
        <f t="shared" si="31"/>
        <v>#REF!</v>
      </c>
      <c r="AD329" s="10">
        <f t="shared" si="26"/>
        <v>0</v>
      </c>
      <c r="AE329" s="10" t="e">
        <f t="shared" si="27"/>
        <v>#REF!</v>
      </c>
      <c r="AF329" s="17"/>
      <c r="AG329" s="18" t="e">
        <f t="shared" si="28"/>
        <v>#REF!</v>
      </c>
      <c r="AH329" s="10">
        <f t="shared" si="29"/>
        <v>0</v>
      </c>
      <c r="AI329" s="18" t="e">
        <f t="shared" si="30"/>
        <v>#REF!</v>
      </c>
    </row>
    <row r="330" spans="1:35" s="20" customFormat="1" ht="15.75" customHeight="1">
      <c r="A330" s="31"/>
      <c r="B330" s="31"/>
      <c r="C330" s="94"/>
      <c r="D330" s="94"/>
      <c r="E330" s="94"/>
      <c r="F330" s="149"/>
      <c r="G330" s="14">
        <v>9</v>
      </c>
      <c r="H330" s="15">
        <v>2015</v>
      </c>
      <c r="I330" s="200">
        <v>2016</v>
      </c>
      <c r="J330" s="200">
        <v>2016</v>
      </c>
      <c r="K330" s="24" t="e">
        <f>#REF!</f>
        <v>#REF!</v>
      </c>
      <c r="L330" s="17">
        <f t="shared" si="21"/>
        <v>0</v>
      </c>
      <c r="M330" s="10" t="e">
        <f t="shared" si="21"/>
        <v>#REF!</v>
      </c>
      <c r="N330" s="10">
        <f t="shared" si="21"/>
        <v>0</v>
      </c>
      <c r="O330" s="18" t="e">
        <f t="shared" si="22"/>
        <v>#REF!</v>
      </c>
      <c r="P330" s="19" t="e">
        <f t="shared" si="23"/>
        <v>#REF!</v>
      </c>
      <c r="Q330" s="20" t="e">
        <f>P330*#REF!</f>
        <v>#REF!</v>
      </c>
      <c r="R330" s="20" t="e">
        <f t="shared" si="24"/>
        <v>#REF!</v>
      </c>
      <c r="S330" s="20" t="e">
        <f>R330*#REF!</f>
        <v>#REF!</v>
      </c>
      <c r="T330" s="21" t="e">
        <f>R330*#REF!*#REF!</f>
        <v>#REF!</v>
      </c>
      <c r="U330" s="17"/>
      <c r="V330" s="10"/>
      <c r="W330" s="21" t="e">
        <f>#REF!</f>
        <v>#REF!</v>
      </c>
      <c r="X330" s="10"/>
      <c r="Y330" s="10">
        <f t="shared" ref="Y330:Z345" si="33">Y318*EXP(Y$20)</f>
        <v>0</v>
      </c>
      <c r="Z330" s="10">
        <f t="shared" si="33"/>
        <v>0</v>
      </c>
      <c r="AA330" s="10" t="s">
        <v>220</v>
      </c>
      <c r="AB330" s="22">
        <f t="shared" si="32"/>
        <v>368.77659790335451</v>
      </c>
      <c r="AC330" s="10" t="e">
        <f t="shared" si="31"/>
        <v>#REF!</v>
      </c>
      <c r="AD330" s="10">
        <f t="shared" si="26"/>
        <v>0</v>
      </c>
      <c r="AE330" s="10" t="e">
        <f t="shared" si="27"/>
        <v>#REF!</v>
      </c>
      <c r="AF330" s="17"/>
      <c r="AG330" s="18" t="e">
        <f t="shared" si="28"/>
        <v>#REF!</v>
      </c>
      <c r="AH330" s="10">
        <f t="shared" si="29"/>
        <v>0</v>
      </c>
      <c r="AI330" s="18" t="e">
        <f t="shared" si="30"/>
        <v>#REF!</v>
      </c>
    </row>
    <row r="331" spans="1:35" s="20" customFormat="1" ht="15.75" customHeight="1">
      <c r="A331" s="31"/>
      <c r="B331" s="31"/>
      <c r="C331" s="94"/>
      <c r="D331" s="94"/>
      <c r="E331" s="94"/>
      <c r="F331" s="149"/>
      <c r="G331" s="14">
        <v>10</v>
      </c>
      <c r="H331" s="15">
        <v>2015</v>
      </c>
      <c r="I331" s="200">
        <v>2016</v>
      </c>
      <c r="J331" s="200">
        <v>2016</v>
      </c>
      <c r="K331" s="24" t="e">
        <f>#REF!</f>
        <v>#REF!</v>
      </c>
      <c r="L331" s="17">
        <f t="shared" si="21"/>
        <v>0</v>
      </c>
      <c r="M331" s="10" t="e">
        <f t="shared" si="21"/>
        <v>#REF!</v>
      </c>
      <c r="N331" s="10">
        <f t="shared" si="21"/>
        <v>0</v>
      </c>
      <c r="O331" s="18" t="e">
        <f t="shared" si="22"/>
        <v>#REF!</v>
      </c>
      <c r="P331" s="19" t="e">
        <f t="shared" si="23"/>
        <v>#REF!</v>
      </c>
      <c r="Q331" s="20" t="e">
        <f>P331*#REF!</f>
        <v>#REF!</v>
      </c>
      <c r="R331" s="20" t="e">
        <f t="shared" si="24"/>
        <v>#REF!</v>
      </c>
      <c r="S331" s="20" t="e">
        <f>R331*#REF!</f>
        <v>#REF!</v>
      </c>
      <c r="T331" s="21" t="e">
        <f>R331*#REF!*#REF!</f>
        <v>#REF!</v>
      </c>
      <c r="U331" s="17"/>
      <c r="V331" s="10"/>
      <c r="W331" s="21" t="e">
        <f>#REF!</f>
        <v>#REF!</v>
      </c>
      <c r="X331" s="10"/>
      <c r="Y331" s="10">
        <f t="shared" si="33"/>
        <v>0</v>
      </c>
      <c r="Z331" s="10">
        <f t="shared" si="33"/>
        <v>0</v>
      </c>
      <c r="AA331" s="10" t="s">
        <v>220</v>
      </c>
      <c r="AB331" s="22">
        <f t="shared" si="32"/>
        <v>368.77659790335451</v>
      </c>
      <c r="AC331" s="10" t="e">
        <f t="shared" si="31"/>
        <v>#REF!</v>
      </c>
      <c r="AD331" s="10">
        <f t="shared" si="26"/>
        <v>0</v>
      </c>
      <c r="AE331" s="10" t="e">
        <f t="shared" si="27"/>
        <v>#REF!</v>
      </c>
      <c r="AF331" s="17"/>
      <c r="AG331" s="18" t="e">
        <f t="shared" si="28"/>
        <v>#REF!</v>
      </c>
      <c r="AH331" s="10">
        <f t="shared" si="29"/>
        <v>0</v>
      </c>
      <c r="AI331" s="18" t="e">
        <f t="shared" si="30"/>
        <v>#REF!</v>
      </c>
    </row>
    <row r="332" spans="1:35" s="20" customFormat="1" ht="15.75" customHeight="1">
      <c r="A332" s="31"/>
      <c r="B332" s="31"/>
      <c r="C332" s="94"/>
      <c r="D332" s="94"/>
      <c r="E332" s="94"/>
      <c r="F332" s="149"/>
      <c r="G332" s="14">
        <v>11</v>
      </c>
      <c r="H332" s="15">
        <v>2015</v>
      </c>
      <c r="I332" s="200">
        <v>2016</v>
      </c>
      <c r="J332" s="200">
        <v>2016</v>
      </c>
      <c r="K332" s="24" t="e">
        <f>#REF!</f>
        <v>#REF!</v>
      </c>
      <c r="L332" s="17">
        <f t="shared" si="21"/>
        <v>0</v>
      </c>
      <c r="M332" s="10" t="e">
        <f t="shared" si="21"/>
        <v>#REF!</v>
      </c>
      <c r="N332" s="10">
        <f t="shared" si="21"/>
        <v>0</v>
      </c>
      <c r="O332" s="18" t="e">
        <f t="shared" si="22"/>
        <v>#REF!</v>
      </c>
      <c r="P332" s="19" t="e">
        <f t="shared" si="23"/>
        <v>#REF!</v>
      </c>
      <c r="Q332" s="20" t="e">
        <f>P332*#REF!</f>
        <v>#REF!</v>
      </c>
      <c r="R332" s="20" t="e">
        <f t="shared" si="24"/>
        <v>#REF!</v>
      </c>
      <c r="S332" s="20" t="e">
        <f>R332*#REF!</f>
        <v>#REF!</v>
      </c>
      <c r="T332" s="21" t="e">
        <f>R332*#REF!*#REF!</f>
        <v>#REF!</v>
      </c>
      <c r="U332" s="17"/>
      <c r="V332" s="10"/>
      <c r="W332" s="21" t="e">
        <f>#REF!</f>
        <v>#REF!</v>
      </c>
      <c r="X332" s="10"/>
      <c r="Y332" s="10">
        <f t="shared" si="33"/>
        <v>0</v>
      </c>
      <c r="Z332" s="10">
        <f t="shared" si="33"/>
        <v>0</v>
      </c>
      <c r="AA332" s="10" t="s">
        <v>220</v>
      </c>
      <c r="AB332" s="22">
        <f t="shared" si="32"/>
        <v>368.77659790335451</v>
      </c>
      <c r="AC332" s="10" t="e">
        <f t="shared" si="31"/>
        <v>#REF!</v>
      </c>
      <c r="AD332" s="10">
        <f t="shared" si="26"/>
        <v>0</v>
      </c>
      <c r="AE332" s="10" t="e">
        <f t="shared" si="27"/>
        <v>#REF!</v>
      </c>
      <c r="AF332" s="17"/>
      <c r="AG332" s="18" t="e">
        <f t="shared" si="28"/>
        <v>#REF!</v>
      </c>
      <c r="AH332" s="10">
        <f t="shared" si="29"/>
        <v>0</v>
      </c>
      <c r="AI332" s="18" t="e">
        <f t="shared" si="30"/>
        <v>#REF!</v>
      </c>
    </row>
    <row r="333" spans="1:35" s="20" customFormat="1" ht="15.75" customHeight="1">
      <c r="A333" s="31"/>
      <c r="B333" s="31"/>
      <c r="C333" s="94"/>
      <c r="D333" s="94"/>
      <c r="E333" s="94"/>
      <c r="F333" s="149"/>
      <c r="G333" s="14">
        <v>12</v>
      </c>
      <c r="H333" s="15">
        <v>2015</v>
      </c>
      <c r="I333" s="200">
        <v>2016</v>
      </c>
      <c r="J333" s="200">
        <v>2016</v>
      </c>
      <c r="K333" s="24" t="e">
        <f>#REF!</f>
        <v>#REF!</v>
      </c>
      <c r="L333" s="17">
        <f t="shared" si="21"/>
        <v>0</v>
      </c>
      <c r="M333" s="10" t="e">
        <f t="shared" si="21"/>
        <v>#REF!</v>
      </c>
      <c r="N333" s="10">
        <f t="shared" si="21"/>
        <v>0</v>
      </c>
      <c r="O333" s="18" t="e">
        <f t="shared" si="22"/>
        <v>#REF!</v>
      </c>
      <c r="P333" s="19" t="e">
        <f t="shared" si="23"/>
        <v>#REF!</v>
      </c>
      <c r="Q333" s="20" t="e">
        <f>P333*#REF!</f>
        <v>#REF!</v>
      </c>
      <c r="R333" s="20" t="e">
        <f t="shared" si="24"/>
        <v>#REF!</v>
      </c>
      <c r="S333" s="20" t="e">
        <f>R333*#REF!</f>
        <v>#REF!</v>
      </c>
      <c r="T333" s="21" t="e">
        <f>R333*#REF!*#REF!</f>
        <v>#REF!</v>
      </c>
      <c r="U333" s="17"/>
      <c r="V333" s="10"/>
      <c r="W333" s="21" t="e">
        <f>#REF!</f>
        <v>#REF!</v>
      </c>
      <c r="X333" s="10"/>
      <c r="Y333" s="10">
        <f t="shared" si="33"/>
        <v>0</v>
      </c>
      <c r="Z333" s="10">
        <f t="shared" si="33"/>
        <v>0</v>
      </c>
      <c r="AA333" s="10" t="s">
        <v>220</v>
      </c>
      <c r="AB333" s="22">
        <f t="shared" si="32"/>
        <v>368.77659790335451</v>
      </c>
      <c r="AC333" s="10" t="e">
        <f t="shared" si="31"/>
        <v>#REF!</v>
      </c>
      <c r="AD333" s="10">
        <f t="shared" si="26"/>
        <v>0</v>
      </c>
      <c r="AE333" s="10" t="e">
        <f t="shared" si="27"/>
        <v>#REF!</v>
      </c>
      <c r="AF333" s="17"/>
      <c r="AG333" s="18" t="e">
        <f t="shared" si="28"/>
        <v>#REF!</v>
      </c>
      <c r="AH333" s="10">
        <f t="shared" si="29"/>
        <v>0</v>
      </c>
      <c r="AI333" s="18" t="e">
        <f t="shared" si="30"/>
        <v>#REF!</v>
      </c>
    </row>
    <row r="334" spans="1:35" s="20" customFormat="1" ht="15.75" customHeight="1">
      <c r="A334" s="31"/>
      <c r="B334" s="31"/>
      <c r="C334" s="94"/>
      <c r="D334" s="94"/>
      <c r="E334" s="94"/>
      <c r="F334" s="149"/>
      <c r="G334" s="14">
        <v>1</v>
      </c>
      <c r="H334" s="15">
        <v>2016</v>
      </c>
      <c r="I334" s="200">
        <v>2016</v>
      </c>
      <c r="J334" s="200">
        <v>2016</v>
      </c>
      <c r="K334" s="24" t="e">
        <f>#REF!</f>
        <v>#REF!</v>
      </c>
      <c r="L334" s="17">
        <f t="shared" si="21"/>
        <v>0</v>
      </c>
      <c r="M334" s="10" t="e">
        <f t="shared" si="21"/>
        <v>#REF!</v>
      </c>
      <c r="N334" s="10">
        <f t="shared" si="21"/>
        <v>0</v>
      </c>
      <c r="O334" s="18" t="e">
        <f t="shared" si="22"/>
        <v>#REF!</v>
      </c>
      <c r="P334" s="19" t="e">
        <f t="shared" si="23"/>
        <v>#REF!</v>
      </c>
      <c r="Q334" s="20" t="e">
        <f>P334*#REF!</f>
        <v>#REF!</v>
      </c>
      <c r="R334" s="20" t="e">
        <f t="shared" si="24"/>
        <v>#REF!</v>
      </c>
      <c r="S334" s="20" t="e">
        <f>R334*#REF!</f>
        <v>#REF!</v>
      </c>
      <c r="T334" s="21" t="e">
        <f>R334*#REF!*#REF!</f>
        <v>#REF!</v>
      </c>
      <c r="U334" s="17"/>
      <c r="V334" s="10"/>
      <c r="W334" s="21" t="e">
        <f>#REF!</f>
        <v>#REF!</v>
      </c>
      <c r="X334" s="10"/>
      <c r="Y334" s="10">
        <f t="shared" si="33"/>
        <v>0</v>
      </c>
      <c r="Z334" s="10">
        <f t="shared" si="33"/>
        <v>0</v>
      </c>
      <c r="AA334" s="10" t="s">
        <v>220</v>
      </c>
      <c r="AB334" s="22">
        <f t="shared" si="32"/>
        <v>381.68377882997191</v>
      </c>
      <c r="AC334" s="10" t="e">
        <f t="shared" si="31"/>
        <v>#REF!</v>
      </c>
      <c r="AD334" s="10">
        <f t="shared" si="26"/>
        <v>0</v>
      </c>
      <c r="AE334" s="10" t="e">
        <f t="shared" si="27"/>
        <v>#REF!</v>
      </c>
      <c r="AF334" s="17"/>
      <c r="AG334" s="18" t="e">
        <f t="shared" si="28"/>
        <v>#REF!</v>
      </c>
      <c r="AH334" s="10">
        <f t="shared" si="29"/>
        <v>0</v>
      </c>
      <c r="AI334" s="18" t="e">
        <f t="shared" si="30"/>
        <v>#REF!</v>
      </c>
    </row>
    <row r="335" spans="1:35" s="20" customFormat="1" ht="15.75" customHeight="1">
      <c r="A335" s="31"/>
      <c r="B335" s="31"/>
      <c r="C335" s="94"/>
      <c r="D335" s="94"/>
      <c r="E335" s="94"/>
      <c r="F335" s="149"/>
      <c r="G335" s="14">
        <v>2</v>
      </c>
      <c r="H335" s="15">
        <v>2016</v>
      </c>
      <c r="I335" s="200">
        <v>2016</v>
      </c>
      <c r="J335" s="200">
        <v>2016</v>
      </c>
      <c r="K335" s="24" t="e">
        <f>#REF!</f>
        <v>#REF!</v>
      </c>
      <c r="L335" s="17">
        <f t="shared" si="21"/>
        <v>0</v>
      </c>
      <c r="M335" s="10" t="e">
        <f t="shared" si="21"/>
        <v>#REF!</v>
      </c>
      <c r="N335" s="10">
        <f t="shared" si="21"/>
        <v>0</v>
      </c>
      <c r="O335" s="18" t="e">
        <f t="shared" si="22"/>
        <v>#REF!</v>
      </c>
      <c r="P335" s="19" t="e">
        <f t="shared" si="23"/>
        <v>#REF!</v>
      </c>
      <c r="Q335" s="20" t="e">
        <f>P335*#REF!</f>
        <v>#REF!</v>
      </c>
      <c r="R335" s="20" t="e">
        <f t="shared" si="24"/>
        <v>#REF!</v>
      </c>
      <c r="S335" s="20" t="e">
        <f>R335*#REF!</f>
        <v>#REF!</v>
      </c>
      <c r="T335" s="21" t="e">
        <f>R335*#REF!*#REF!</f>
        <v>#REF!</v>
      </c>
      <c r="U335" s="17"/>
      <c r="V335" s="10"/>
      <c r="W335" s="21" t="e">
        <f>#REF!</f>
        <v>#REF!</v>
      </c>
      <c r="X335" s="10"/>
      <c r="Y335" s="10">
        <f t="shared" si="33"/>
        <v>0</v>
      </c>
      <c r="Z335" s="10">
        <f t="shared" si="33"/>
        <v>0</v>
      </c>
      <c r="AA335" s="10" t="s">
        <v>220</v>
      </c>
      <c r="AB335" s="22">
        <f t="shared" si="32"/>
        <v>381.68377882997191</v>
      </c>
      <c r="AC335" s="10" t="e">
        <f t="shared" si="31"/>
        <v>#REF!</v>
      </c>
      <c r="AD335" s="10">
        <f t="shared" si="26"/>
        <v>0</v>
      </c>
      <c r="AE335" s="10" t="e">
        <f t="shared" si="27"/>
        <v>#REF!</v>
      </c>
      <c r="AF335" s="17"/>
      <c r="AG335" s="18" t="e">
        <f t="shared" si="28"/>
        <v>#REF!</v>
      </c>
      <c r="AH335" s="10">
        <f t="shared" si="29"/>
        <v>0</v>
      </c>
      <c r="AI335" s="18" t="e">
        <f t="shared" si="30"/>
        <v>#REF!</v>
      </c>
    </row>
    <row r="336" spans="1:35" s="20" customFormat="1" ht="15.75" customHeight="1">
      <c r="A336" s="31"/>
      <c r="B336" s="31"/>
      <c r="C336" s="94"/>
      <c r="D336" s="94"/>
      <c r="E336" s="94"/>
      <c r="F336" s="149"/>
      <c r="G336" s="14">
        <v>3</v>
      </c>
      <c r="H336" s="15">
        <v>2016</v>
      </c>
      <c r="I336" s="200">
        <v>2016</v>
      </c>
      <c r="J336" s="200">
        <v>2016</v>
      </c>
      <c r="K336" s="24" t="e">
        <f>#REF!</f>
        <v>#REF!</v>
      </c>
      <c r="L336" s="17">
        <f t="shared" si="21"/>
        <v>0</v>
      </c>
      <c r="M336" s="10" t="e">
        <f t="shared" si="21"/>
        <v>#REF!</v>
      </c>
      <c r="N336" s="10">
        <f t="shared" si="21"/>
        <v>0</v>
      </c>
      <c r="O336" s="18" t="e">
        <f t="shared" si="22"/>
        <v>#REF!</v>
      </c>
      <c r="P336" s="19" t="e">
        <f t="shared" si="23"/>
        <v>#REF!</v>
      </c>
      <c r="Q336" s="20" t="e">
        <f>P336*#REF!</f>
        <v>#REF!</v>
      </c>
      <c r="R336" s="20" t="e">
        <f t="shared" si="24"/>
        <v>#REF!</v>
      </c>
      <c r="S336" s="20" t="e">
        <f>R336*#REF!</f>
        <v>#REF!</v>
      </c>
      <c r="T336" s="21" t="e">
        <f>R336*#REF!*#REF!</f>
        <v>#REF!</v>
      </c>
      <c r="U336" s="17"/>
      <c r="V336" s="10"/>
      <c r="W336" s="21" t="e">
        <f>#REF!</f>
        <v>#REF!</v>
      </c>
      <c r="X336" s="10"/>
      <c r="Y336" s="10">
        <f t="shared" si="33"/>
        <v>0</v>
      </c>
      <c r="Z336" s="10">
        <f t="shared" si="33"/>
        <v>0</v>
      </c>
      <c r="AA336" s="10" t="s">
        <v>220</v>
      </c>
      <c r="AB336" s="22">
        <f t="shared" si="32"/>
        <v>381.68377882997191</v>
      </c>
      <c r="AC336" s="10" t="e">
        <f t="shared" si="31"/>
        <v>#REF!</v>
      </c>
      <c r="AD336" s="10">
        <f t="shared" si="26"/>
        <v>0</v>
      </c>
      <c r="AE336" s="10" t="e">
        <f t="shared" si="27"/>
        <v>#REF!</v>
      </c>
      <c r="AF336" s="17"/>
      <c r="AG336" s="18" t="e">
        <f t="shared" si="28"/>
        <v>#REF!</v>
      </c>
      <c r="AH336" s="10">
        <f t="shared" si="29"/>
        <v>0</v>
      </c>
      <c r="AI336" s="18" t="e">
        <f t="shared" si="30"/>
        <v>#REF!</v>
      </c>
    </row>
    <row r="337" spans="1:35" s="20" customFormat="1" ht="15.75" customHeight="1">
      <c r="A337" s="31"/>
      <c r="B337" s="31"/>
      <c r="C337" s="94"/>
      <c r="D337" s="94"/>
      <c r="E337" s="94"/>
      <c r="F337" s="149"/>
      <c r="G337" s="14">
        <v>4</v>
      </c>
      <c r="H337" s="15">
        <v>2016</v>
      </c>
      <c r="I337" s="200">
        <v>2016</v>
      </c>
      <c r="J337" s="200">
        <v>2017</v>
      </c>
      <c r="K337" s="24" t="e">
        <f>#REF!</f>
        <v>#REF!</v>
      </c>
      <c r="L337" s="17">
        <f t="shared" si="21"/>
        <v>0</v>
      </c>
      <c r="M337" s="10" t="e">
        <f t="shared" si="21"/>
        <v>#REF!</v>
      </c>
      <c r="N337" s="10">
        <f t="shared" si="21"/>
        <v>0</v>
      </c>
      <c r="O337" s="18" t="e">
        <f t="shared" si="22"/>
        <v>#REF!</v>
      </c>
      <c r="P337" s="19" t="e">
        <f t="shared" si="23"/>
        <v>#REF!</v>
      </c>
      <c r="Q337" s="20" t="e">
        <f>P337*#REF!</f>
        <v>#REF!</v>
      </c>
      <c r="R337" s="20" t="e">
        <f t="shared" si="24"/>
        <v>#REF!</v>
      </c>
      <c r="S337" s="20" t="e">
        <f>R337*#REF!</f>
        <v>#REF!</v>
      </c>
      <c r="T337" s="21" t="e">
        <f>R337*#REF!*#REF!</f>
        <v>#REF!</v>
      </c>
      <c r="U337" s="17"/>
      <c r="V337" s="10"/>
      <c r="W337" s="21" t="e">
        <f>#REF!</f>
        <v>#REF!</v>
      </c>
      <c r="X337" s="10"/>
      <c r="Y337" s="10">
        <f t="shared" si="33"/>
        <v>0</v>
      </c>
      <c r="Z337" s="10">
        <f t="shared" si="33"/>
        <v>0</v>
      </c>
      <c r="AA337" s="10" t="s">
        <v>220</v>
      </c>
      <c r="AB337" s="22">
        <f t="shared" si="32"/>
        <v>381.68377882997191</v>
      </c>
      <c r="AC337" s="10" t="e">
        <f t="shared" si="31"/>
        <v>#REF!</v>
      </c>
      <c r="AD337" s="10">
        <f t="shared" si="26"/>
        <v>0</v>
      </c>
      <c r="AE337" s="10" t="e">
        <f t="shared" si="27"/>
        <v>#REF!</v>
      </c>
      <c r="AF337" s="17"/>
      <c r="AG337" s="18" t="e">
        <f t="shared" si="28"/>
        <v>#REF!</v>
      </c>
      <c r="AH337" s="10">
        <f t="shared" si="29"/>
        <v>0</v>
      </c>
      <c r="AI337" s="18" t="e">
        <f t="shared" si="30"/>
        <v>#REF!</v>
      </c>
    </row>
    <row r="338" spans="1:35" s="20" customFormat="1" ht="15.75" customHeight="1">
      <c r="A338" s="31"/>
      <c r="B338" s="31"/>
      <c r="C338" s="94"/>
      <c r="D338" s="94"/>
      <c r="E338" s="94"/>
      <c r="F338" s="149"/>
      <c r="G338" s="14">
        <v>5</v>
      </c>
      <c r="H338" s="15">
        <v>2016</v>
      </c>
      <c r="I338" s="200">
        <v>2016</v>
      </c>
      <c r="J338" s="200">
        <v>2017</v>
      </c>
      <c r="K338" s="24" t="e">
        <f>#REF!</f>
        <v>#REF!</v>
      </c>
      <c r="L338" s="17">
        <f t="shared" si="21"/>
        <v>0</v>
      </c>
      <c r="M338" s="10" t="e">
        <f t="shared" si="21"/>
        <v>#REF!</v>
      </c>
      <c r="N338" s="10">
        <f t="shared" si="21"/>
        <v>0</v>
      </c>
      <c r="O338" s="18" t="e">
        <f t="shared" si="22"/>
        <v>#REF!</v>
      </c>
      <c r="P338" s="19" t="e">
        <f t="shared" si="23"/>
        <v>#REF!</v>
      </c>
      <c r="Q338" s="20" t="e">
        <f>P338*#REF!</f>
        <v>#REF!</v>
      </c>
      <c r="R338" s="20" t="e">
        <f t="shared" si="24"/>
        <v>#REF!</v>
      </c>
      <c r="S338" s="20" t="e">
        <f>R338*#REF!</f>
        <v>#REF!</v>
      </c>
      <c r="T338" s="21" t="e">
        <f>R338*#REF!*#REF!</f>
        <v>#REF!</v>
      </c>
      <c r="U338" s="17"/>
      <c r="V338" s="10"/>
      <c r="W338" s="21" t="e">
        <f>#REF!</f>
        <v>#REF!</v>
      </c>
      <c r="X338" s="10"/>
      <c r="Y338" s="10">
        <f t="shared" si="33"/>
        <v>0</v>
      </c>
      <c r="Z338" s="10">
        <f t="shared" si="33"/>
        <v>0</v>
      </c>
      <c r="AA338" s="10" t="s">
        <v>220</v>
      </c>
      <c r="AB338" s="22">
        <f t="shared" si="32"/>
        <v>381.68377882997191</v>
      </c>
      <c r="AC338" s="10" t="e">
        <f t="shared" si="31"/>
        <v>#REF!</v>
      </c>
      <c r="AD338" s="10">
        <f t="shared" si="26"/>
        <v>0</v>
      </c>
      <c r="AE338" s="10" t="e">
        <f t="shared" si="27"/>
        <v>#REF!</v>
      </c>
      <c r="AF338" s="17"/>
      <c r="AG338" s="18" t="e">
        <f t="shared" si="28"/>
        <v>#REF!</v>
      </c>
      <c r="AH338" s="10">
        <f t="shared" si="29"/>
        <v>0</v>
      </c>
      <c r="AI338" s="18" t="e">
        <f t="shared" si="30"/>
        <v>#REF!</v>
      </c>
    </row>
    <row r="339" spans="1:35" s="20" customFormat="1" ht="15.75" customHeight="1">
      <c r="A339" s="31"/>
      <c r="B339" s="31"/>
      <c r="C339" s="94"/>
      <c r="D339" s="94"/>
      <c r="E339" s="94"/>
      <c r="F339" s="149"/>
      <c r="G339" s="14">
        <v>6</v>
      </c>
      <c r="H339" s="15">
        <v>2016</v>
      </c>
      <c r="I339" s="200">
        <v>2016</v>
      </c>
      <c r="J339" s="200">
        <v>2017</v>
      </c>
      <c r="K339" s="24" t="e">
        <f>#REF!</f>
        <v>#REF!</v>
      </c>
      <c r="L339" s="17">
        <f t="shared" si="21"/>
        <v>0</v>
      </c>
      <c r="M339" s="10" t="e">
        <f t="shared" si="21"/>
        <v>#REF!</v>
      </c>
      <c r="N339" s="10">
        <f t="shared" si="21"/>
        <v>0</v>
      </c>
      <c r="O339" s="18" t="e">
        <f t="shared" si="22"/>
        <v>#REF!</v>
      </c>
      <c r="P339" s="19" t="e">
        <f t="shared" si="23"/>
        <v>#REF!</v>
      </c>
      <c r="Q339" s="20" t="e">
        <f>P339*#REF!</f>
        <v>#REF!</v>
      </c>
      <c r="R339" s="20" t="e">
        <f t="shared" si="24"/>
        <v>#REF!</v>
      </c>
      <c r="S339" s="20" t="e">
        <f>R339*#REF!</f>
        <v>#REF!</v>
      </c>
      <c r="T339" s="21" t="e">
        <f>R339*#REF!*#REF!</f>
        <v>#REF!</v>
      </c>
      <c r="U339" s="17"/>
      <c r="V339" s="10"/>
      <c r="W339" s="21" t="e">
        <f>#REF!</f>
        <v>#REF!</v>
      </c>
      <c r="X339" s="10"/>
      <c r="Y339" s="10">
        <f t="shared" si="33"/>
        <v>0</v>
      </c>
      <c r="Z339" s="10">
        <f t="shared" si="33"/>
        <v>0</v>
      </c>
      <c r="AA339" s="10" t="s">
        <v>220</v>
      </c>
      <c r="AB339" s="22">
        <f t="shared" si="32"/>
        <v>381.68377882997191</v>
      </c>
      <c r="AC339" s="10" t="e">
        <f t="shared" si="31"/>
        <v>#REF!</v>
      </c>
      <c r="AD339" s="10">
        <f t="shared" si="26"/>
        <v>0</v>
      </c>
      <c r="AE339" s="10" t="e">
        <f t="shared" si="27"/>
        <v>#REF!</v>
      </c>
      <c r="AF339" s="17"/>
      <c r="AG339" s="18" t="e">
        <f t="shared" si="28"/>
        <v>#REF!</v>
      </c>
      <c r="AH339" s="10">
        <f t="shared" si="29"/>
        <v>0</v>
      </c>
      <c r="AI339" s="18" t="e">
        <f t="shared" si="30"/>
        <v>#REF!</v>
      </c>
    </row>
    <row r="340" spans="1:35" s="20" customFormat="1" ht="15.75" customHeight="1">
      <c r="A340" s="31"/>
      <c r="B340" s="31"/>
      <c r="C340" s="94"/>
      <c r="D340" s="94"/>
      <c r="E340" s="94"/>
      <c r="F340" s="149"/>
      <c r="G340" s="14">
        <v>7</v>
      </c>
      <c r="H340" s="15">
        <v>2016</v>
      </c>
      <c r="I340" s="200">
        <v>2017</v>
      </c>
      <c r="J340" s="200">
        <v>2017</v>
      </c>
      <c r="K340" s="24" t="e">
        <f>#REF!</f>
        <v>#REF!</v>
      </c>
      <c r="L340" s="17">
        <f t="shared" si="21"/>
        <v>0</v>
      </c>
      <c r="M340" s="10" t="e">
        <f t="shared" si="21"/>
        <v>#REF!</v>
      </c>
      <c r="N340" s="10">
        <f t="shared" si="21"/>
        <v>0</v>
      </c>
      <c r="O340" s="18" t="e">
        <f t="shared" si="22"/>
        <v>#REF!</v>
      </c>
      <c r="P340" s="19" t="e">
        <f t="shared" si="23"/>
        <v>#REF!</v>
      </c>
      <c r="Q340" s="20" t="e">
        <f>P340*#REF!</f>
        <v>#REF!</v>
      </c>
      <c r="R340" s="20" t="e">
        <f t="shared" si="24"/>
        <v>#REF!</v>
      </c>
      <c r="S340" s="20" t="e">
        <f>R340*#REF!</f>
        <v>#REF!</v>
      </c>
      <c r="T340" s="21" t="e">
        <f>R340*#REF!*#REF!</f>
        <v>#REF!</v>
      </c>
      <c r="U340" s="17"/>
      <c r="V340" s="10"/>
      <c r="W340" s="21" t="e">
        <f>#REF!</f>
        <v>#REF!</v>
      </c>
      <c r="X340" s="10"/>
      <c r="Y340" s="10">
        <f t="shared" si="33"/>
        <v>0</v>
      </c>
      <c r="Z340" s="10">
        <f t="shared" si="33"/>
        <v>0</v>
      </c>
      <c r="AA340" s="10" t="s">
        <v>220</v>
      </c>
      <c r="AB340" s="22">
        <f t="shared" si="32"/>
        <v>381.68377882997191</v>
      </c>
      <c r="AC340" s="10" t="e">
        <f t="shared" si="31"/>
        <v>#REF!</v>
      </c>
      <c r="AD340" s="10">
        <f t="shared" si="26"/>
        <v>0</v>
      </c>
      <c r="AE340" s="10" t="e">
        <f t="shared" si="27"/>
        <v>#REF!</v>
      </c>
      <c r="AF340" s="17"/>
      <c r="AG340" s="18" t="e">
        <f t="shared" si="28"/>
        <v>#REF!</v>
      </c>
      <c r="AH340" s="10">
        <f t="shared" si="29"/>
        <v>0</v>
      </c>
      <c r="AI340" s="18" t="e">
        <f t="shared" si="30"/>
        <v>#REF!</v>
      </c>
    </row>
    <row r="341" spans="1:35" s="20" customFormat="1" ht="15.75" customHeight="1">
      <c r="A341" s="31"/>
      <c r="B341" s="31"/>
      <c r="C341" s="94"/>
      <c r="D341" s="94"/>
      <c r="E341" s="94"/>
      <c r="F341" s="149"/>
      <c r="G341" s="14">
        <v>8</v>
      </c>
      <c r="H341" s="15">
        <v>2016</v>
      </c>
      <c r="I341" s="200">
        <v>2017</v>
      </c>
      <c r="J341" s="200">
        <v>2017</v>
      </c>
      <c r="K341" s="24" t="e">
        <f>#REF!</f>
        <v>#REF!</v>
      </c>
      <c r="L341" s="17">
        <f t="shared" si="21"/>
        <v>0</v>
      </c>
      <c r="M341" s="10" t="e">
        <f t="shared" si="21"/>
        <v>#REF!</v>
      </c>
      <c r="N341" s="10">
        <f t="shared" si="21"/>
        <v>0</v>
      </c>
      <c r="O341" s="18" t="e">
        <f t="shared" si="22"/>
        <v>#REF!</v>
      </c>
      <c r="P341" s="19" t="e">
        <f t="shared" si="23"/>
        <v>#REF!</v>
      </c>
      <c r="Q341" s="20" t="e">
        <f>P341*#REF!</f>
        <v>#REF!</v>
      </c>
      <c r="R341" s="20" t="e">
        <f t="shared" si="24"/>
        <v>#REF!</v>
      </c>
      <c r="S341" s="20" t="e">
        <f>R341*#REF!</f>
        <v>#REF!</v>
      </c>
      <c r="T341" s="21" t="e">
        <f>R341*#REF!*#REF!</f>
        <v>#REF!</v>
      </c>
      <c r="U341" s="17"/>
      <c r="V341" s="10"/>
      <c r="W341" s="21" t="e">
        <f>#REF!</f>
        <v>#REF!</v>
      </c>
      <c r="X341" s="10"/>
      <c r="Y341" s="10">
        <f t="shared" si="33"/>
        <v>0</v>
      </c>
      <c r="Z341" s="10">
        <f t="shared" si="33"/>
        <v>0</v>
      </c>
      <c r="AA341" s="10" t="s">
        <v>220</v>
      </c>
      <c r="AB341" s="22">
        <f t="shared" si="32"/>
        <v>381.68377882997191</v>
      </c>
      <c r="AC341" s="10" t="e">
        <f t="shared" si="31"/>
        <v>#REF!</v>
      </c>
      <c r="AD341" s="10">
        <f t="shared" si="26"/>
        <v>0</v>
      </c>
      <c r="AE341" s="10" t="e">
        <f t="shared" si="27"/>
        <v>#REF!</v>
      </c>
      <c r="AF341" s="17"/>
      <c r="AG341" s="18" t="e">
        <f t="shared" si="28"/>
        <v>#REF!</v>
      </c>
      <c r="AH341" s="10">
        <f t="shared" si="29"/>
        <v>0</v>
      </c>
      <c r="AI341" s="18" t="e">
        <f t="shared" si="30"/>
        <v>#REF!</v>
      </c>
    </row>
    <row r="342" spans="1:35" s="20" customFormat="1" ht="15.75" customHeight="1">
      <c r="A342" s="31"/>
      <c r="B342" s="31"/>
      <c r="C342" s="94"/>
      <c r="D342" s="94"/>
      <c r="E342" s="94"/>
      <c r="F342" s="149"/>
      <c r="G342" s="14">
        <v>9</v>
      </c>
      <c r="H342" s="15">
        <v>2016</v>
      </c>
      <c r="I342" s="200">
        <v>2017</v>
      </c>
      <c r="J342" s="200">
        <v>2017</v>
      </c>
      <c r="K342" s="24" t="e">
        <f>#REF!</f>
        <v>#REF!</v>
      </c>
      <c r="L342" s="17">
        <f t="shared" si="21"/>
        <v>0</v>
      </c>
      <c r="M342" s="10" t="e">
        <f t="shared" si="21"/>
        <v>#REF!</v>
      </c>
      <c r="N342" s="10">
        <f t="shared" si="21"/>
        <v>0</v>
      </c>
      <c r="O342" s="18" t="e">
        <f t="shared" si="22"/>
        <v>#REF!</v>
      </c>
      <c r="P342" s="19" t="e">
        <f t="shared" si="23"/>
        <v>#REF!</v>
      </c>
      <c r="Q342" s="20" t="e">
        <f>P342*#REF!</f>
        <v>#REF!</v>
      </c>
      <c r="R342" s="20" t="e">
        <f t="shared" si="24"/>
        <v>#REF!</v>
      </c>
      <c r="S342" s="20" t="e">
        <f>R342*#REF!</f>
        <v>#REF!</v>
      </c>
      <c r="T342" s="21" t="e">
        <f>R342*#REF!*#REF!</f>
        <v>#REF!</v>
      </c>
      <c r="U342" s="17"/>
      <c r="V342" s="10"/>
      <c r="W342" s="21" t="e">
        <f>#REF!</f>
        <v>#REF!</v>
      </c>
      <c r="X342" s="10"/>
      <c r="Y342" s="10">
        <f t="shared" si="33"/>
        <v>0</v>
      </c>
      <c r="Z342" s="10">
        <f t="shared" si="33"/>
        <v>0</v>
      </c>
      <c r="AA342" s="10" t="s">
        <v>220</v>
      </c>
      <c r="AB342" s="22">
        <f t="shared" si="32"/>
        <v>381.68377882997191</v>
      </c>
      <c r="AC342" s="10" t="e">
        <f t="shared" si="31"/>
        <v>#REF!</v>
      </c>
      <c r="AD342" s="10">
        <f t="shared" si="26"/>
        <v>0</v>
      </c>
      <c r="AE342" s="10" t="e">
        <f t="shared" si="27"/>
        <v>#REF!</v>
      </c>
      <c r="AF342" s="17"/>
      <c r="AG342" s="18" t="e">
        <f t="shared" si="28"/>
        <v>#REF!</v>
      </c>
      <c r="AH342" s="10">
        <f t="shared" si="29"/>
        <v>0</v>
      </c>
      <c r="AI342" s="18" t="e">
        <f t="shared" si="30"/>
        <v>#REF!</v>
      </c>
    </row>
    <row r="343" spans="1:35" s="20" customFormat="1" ht="15.75" customHeight="1">
      <c r="A343" s="31"/>
      <c r="B343" s="31"/>
      <c r="C343" s="94"/>
      <c r="D343" s="94"/>
      <c r="E343" s="94"/>
      <c r="F343" s="149"/>
      <c r="G343" s="14">
        <v>10</v>
      </c>
      <c r="H343" s="15">
        <v>2016</v>
      </c>
      <c r="I343" s="200">
        <v>2017</v>
      </c>
      <c r="J343" s="200">
        <v>2017</v>
      </c>
      <c r="K343" s="24" t="e">
        <f>#REF!</f>
        <v>#REF!</v>
      </c>
      <c r="L343" s="17">
        <f t="shared" si="21"/>
        <v>0</v>
      </c>
      <c r="M343" s="10" t="e">
        <f t="shared" si="21"/>
        <v>#REF!</v>
      </c>
      <c r="N343" s="10">
        <f t="shared" si="21"/>
        <v>0</v>
      </c>
      <c r="O343" s="18" t="e">
        <f t="shared" si="22"/>
        <v>#REF!</v>
      </c>
      <c r="P343" s="19" t="e">
        <f t="shared" si="23"/>
        <v>#REF!</v>
      </c>
      <c r="Q343" s="20" t="e">
        <f>P343*#REF!</f>
        <v>#REF!</v>
      </c>
      <c r="R343" s="20" t="e">
        <f t="shared" si="24"/>
        <v>#REF!</v>
      </c>
      <c r="S343" s="20" t="e">
        <f>R343*#REF!</f>
        <v>#REF!</v>
      </c>
      <c r="T343" s="21" t="e">
        <f>R343*#REF!*#REF!</f>
        <v>#REF!</v>
      </c>
      <c r="U343" s="17"/>
      <c r="V343" s="10"/>
      <c r="W343" s="21" t="e">
        <f>#REF!</f>
        <v>#REF!</v>
      </c>
      <c r="X343" s="10"/>
      <c r="Y343" s="10">
        <f t="shared" si="33"/>
        <v>0</v>
      </c>
      <c r="Z343" s="10">
        <f t="shared" si="33"/>
        <v>0</v>
      </c>
      <c r="AA343" s="10" t="s">
        <v>220</v>
      </c>
      <c r="AB343" s="22">
        <f t="shared" si="32"/>
        <v>381.68377882997191</v>
      </c>
      <c r="AC343" s="10" t="e">
        <f t="shared" si="31"/>
        <v>#REF!</v>
      </c>
      <c r="AD343" s="10">
        <f t="shared" si="26"/>
        <v>0</v>
      </c>
      <c r="AE343" s="10" t="e">
        <f t="shared" si="27"/>
        <v>#REF!</v>
      </c>
      <c r="AF343" s="17"/>
      <c r="AG343" s="18" t="e">
        <f t="shared" si="28"/>
        <v>#REF!</v>
      </c>
      <c r="AH343" s="10">
        <f t="shared" si="29"/>
        <v>0</v>
      </c>
      <c r="AI343" s="18" t="e">
        <f t="shared" si="30"/>
        <v>#REF!</v>
      </c>
    </row>
    <row r="344" spans="1:35" s="20" customFormat="1" ht="15.75" customHeight="1">
      <c r="A344" s="31"/>
      <c r="B344" s="31"/>
      <c r="C344" s="94"/>
      <c r="D344" s="94"/>
      <c r="E344" s="94"/>
      <c r="F344" s="149"/>
      <c r="G344" s="14">
        <v>11</v>
      </c>
      <c r="H344" s="15">
        <v>2016</v>
      </c>
      <c r="I344" s="200">
        <v>2017</v>
      </c>
      <c r="J344" s="200">
        <v>2017</v>
      </c>
      <c r="K344" s="24" t="e">
        <f>#REF!</f>
        <v>#REF!</v>
      </c>
      <c r="L344" s="17">
        <f t="shared" si="21"/>
        <v>0</v>
      </c>
      <c r="M344" s="10" t="e">
        <f t="shared" si="21"/>
        <v>#REF!</v>
      </c>
      <c r="N344" s="10">
        <f t="shared" si="21"/>
        <v>0</v>
      </c>
      <c r="O344" s="18" t="e">
        <f t="shared" si="22"/>
        <v>#REF!</v>
      </c>
      <c r="P344" s="19" t="e">
        <f t="shared" si="23"/>
        <v>#REF!</v>
      </c>
      <c r="Q344" s="20" t="e">
        <f>P344*#REF!</f>
        <v>#REF!</v>
      </c>
      <c r="R344" s="20" t="e">
        <f t="shared" si="24"/>
        <v>#REF!</v>
      </c>
      <c r="S344" s="20" t="e">
        <f>R344*#REF!</f>
        <v>#REF!</v>
      </c>
      <c r="T344" s="21" t="e">
        <f>R344*#REF!*#REF!</f>
        <v>#REF!</v>
      </c>
      <c r="U344" s="17"/>
      <c r="V344" s="10"/>
      <c r="W344" s="21" t="e">
        <f>#REF!</f>
        <v>#REF!</v>
      </c>
      <c r="X344" s="10"/>
      <c r="Y344" s="10">
        <f t="shared" si="33"/>
        <v>0</v>
      </c>
      <c r="Z344" s="10">
        <f t="shared" si="33"/>
        <v>0</v>
      </c>
      <c r="AA344" s="10" t="s">
        <v>220</v>
      </c>
      <c r="AB344" s="22">
        <f t="shared" si="32"/>
        <v>381.68377882997191</v>
      </c>
      <c r="AC344" s="10" t="e">
        <f t="shared" si="31"/>
        <v>#REF!</v>
      </c>
      <c r="AD344" s="10">
        <f t="shared" si="26"/>
        <v>0</v>
      </c>
      <c r="AE344" s="10" t="e">
        <f t="shared" si="27"/>
        <v>#REF!</v>
      </c>
      <c r="AF344" s="17"/>
      <c r="AG344" s="18" t="e">
        <f t="shared" si="28"/>
        <v>#REF!</v>
      </c>
      <c r="AH344" s="10">
        <f t="shared" si="29"/>
        <v>0</v>
      </c>
      <c r="AI344" s="18" t="e">
        <f t="shared" si="30"/>
        <v>#REF!</v>
      </c>
    </row>
    <row r="345" spans="1:35" s="20" customFormat="1" ht="15.75" customHeight="1">
      <c r="A345" s="31"/>
      <c r="B345" s="31"/>
      <c r="C345" s="94"/>
      <c r="D345" s="94"/>
      <c r="E345" s="94"/>
      <c r="F345" s="149"/>
      <c r="G345" s="14">
        <v>12</v>
      </c>
      <c r="H345" s="15">
        <v>2016</v>
      </c>
      <c r="I345" s="200">
        <v>2017</v>
      </c>
      <c r="J345" s="200">
        <v>2017</v>
      </c>
      <c r="K345" s="24" t="e">
        <f>#REF!</f>
        <v>#REF!</v>
      </c>
      <c r="L345" s="17">
        <f t="shared" si="21"/>
        <v>0</v>
      </c>
      <c r="M345" s="10" t="e">
        <f t="shared" si="21"/>
        <v>#REF!</v>
      </c>
      <c r="N345" s="10">
        <f t="shared" si="21"/>
        <v>0</v>
      </c>
      <c r="O345" s="18" t="e">
        <f t="shared" si="22"/>
        <v>#REF!</v>
      </c>
      <c r="P345" s="19" t="e">
        <f t="shared" si="23"/>
        <v>#REF!</v>
      </c>
      <c r="Q345" s="20" t="e">
        <f>P345*#REF!</f>
        <v>#REF!</v>
      </c>
      <c r="R345" s="20" t="e">
        <f t="shared" si="24"/>
        <v>#REF!</v>
      </c>
      <c r="S345" s="20" t="e">
        <f>R345*#REF!</f>
        <v>#REF!</v>
      </c>
      <c r="T345" s="21" t="e">
        <f>R345*#REF!*#REF!</f>
        <v>#REF!</v>
      </c>
      <c r="U345" s="17"/>
      <c r="V345" s="10"/>
      <c r="W345" s="21" t="e">
        <f>#REF!</f>
        <v>#REF!</v>
      </c>
      <c r="X345" s="10"/>
      <c r="Y345" s="10">
        <f t="shared" si="33"/>
        <v>0</v>
      </c>
      <c r="Z345" s="10">
        <f t="shared" si="33"/>
        <v>0</v>
      </c>
      <c r="AA345" s="10" t="s">
        <v>220</v>
      </c>
      <c r="AB345" s="22">
        <f t="shared" si="32"/>
        <v>381.68377882997191</v>
      </c>
      <c r="AC345" s="10" t="e">
        <f t="shared" si="31"/>
        <v>#REF!</v>
      </c>
      <c r="AD345" s="10">
        <f t="shared" si="26"/>
        <v>0</v>
      </c>
      <c r="AE345" s="10" t="e">
        <f t="shared" si="27"/>
        <v>#REF!</v>
      </c>
      <c r="AF345" s="17"/>
      <c r="AG345" s="18" t="e">
        <f t="shared" si="28"/>
        <v>#REF!</v>
      </c>
      <c r="AH345" s="10">
        <f t="shared" si="29"/>
        <v>0</v>
      </c>
      <c r="AI345" s="18" t="e">
        <f t="shared" si="30"/>
        <v>#REF!</v>
      </c>
    </row>
    <row r="346" spans="1:35" s="20" customFormat="1" ht="15.75" customHeight="1">
      <c r="A346" s="31"/>
      <c r="B346" s="31"/>
      <c r="C346" s="94"/>
      <c r="D346" s="94"/>
      <c r="E346" s="94"/>
      <c r="F346" s="149"/>
      <c r="G346" s="14">
        <v>1</v>
      </c>
      <c r="H346" s="15">
        <v>2017</v>
      </c>
      <c r="I346" s="200">
        <v>2017</v>
      </c>
      <c r="J346" s="200">
        <v>2017</v>
      </c>
      <c r="K346" s="24" t="e">
        <f>#REF!</f>
        <v>#REF!</v>
      </c>
      <c r="L346" s="17">
        <f t="shared" si="21"/>
        <v>0</v>
      </c>
      <c r="M346" s="10" t="e">
        <f t="shared" si="21"/>
        <v>#REF!</v>
      </c>
      <c r="N346" s="10">
        <f t="shared" si="21"/>
        <v>0</v>
      </c>
      <c r="O346" s="18" t="e">
        <f t="shared" si="22"/>
        <v>#REF!</v>
      </c>
      <c r="P346" s="19" t="e">
        <f t="shared" si="23"/>
        <v>#REF!</v>
      </c>
      <c r="Q346" s="20" t="e">
        <f>P346*#REF!</f>
        <v>#REF!</v>
      </c>
      <c r="R346" s="20" t="e">
        <f t="shared" si="24"/>
        <v>#REF!</v>
      </c>
      <c r="S346" s="20" t="e">
        <f>R346*#REF!</f>
        <v>#REF!</v>
      </c>
      <c r="T346" s="21" t="e">
        <f>R346*#REF!*#REF!</f>
        <v>#REF!</v>
      </c>
      <c r="U346" s="17"/>
      <c r="V346" s="10"/>
      <c r="W346" s="21" t="e">
        <f>#REF!</f>
        <v>#REF!</v>
      </c>
      <c r="X346" s="10"/>
      <c r="Y346" s="10">
        <f t="shared" ref="Y346:Z361" si="34">Y334*EXP(Y$20)</f>
        <v>0</v>
      </c>
      <c r="Z346" s="10">
        <f t="shared" si="34"/>
        <v>0</v>
      </c>
      <c r="AA346" s="10" t="s">
        <v>220</v>
      </c>
      <c r="AB346" s="22">
        <f t="shared" si="32"/>
        <v>395.04271108902088</v>
      </c>
      <c r="AC346" s="10" t="e">
        <f t="shared" si="31"/>
        <v>#REF!</v>
      </c>
      <c r="AD346" s="10">
        <f t="shared" si="26"/>
        <v>0</v>
      </c>
      <c r="AE346" s="10" t="e">
        <f t="shared" si="27"/>
        <v>#REF!</v>
      </c>
      <c r="AF346" s="17"/>
      <c r="AG346" s="18" t="e">
        <f t="shared" si="28"/>
        <v>#REF!</v>
      </c>
      <c r="AH346" s="10">
        <f t="shared" si="29"/>
        <v>0</v>
      </c>
      <c r="AI346" s="18" t="e">
        <f t="shared" si="30"/>
        <v>#REF!</v>
      </c>
    </row>
    <row r="347" spans="1:35" s="20" customFormat="1" ht="15.75" customHeight="1">
      <c r="A347" s="31"/>
      <c r="B347" s="31"/>
      <c r="C347" s="94"/>
      <c r="D347" s="94"/>
      <c r="E347" s="94"/>
      <c r="F347" s="149"/>
      <c r="G347" s="14">
        <v>2</v>
      </c>
      <c r="H347" s="15">
        <v>2017</v>
      </c>
      <c r="I347" s="200">
        <v>2017</v>
      </c>
      <c r="J347" s="200">
        <v>2017</v>
      </c>
      <c r="K347" s="24" t="e">
        <f>#REF!</f>
        <v>#REF!</v>
      </c>
      <c r="L347" s="17">
        <f t="shared" si="21"/>
        <v>0</v>
      </c>
      <c r="M347" s="10" t="e">
        <f t="shared" si="21"/>
        <v>#REF!</v>
      </c>
      <c r="N347" s="10">
        <f t="shared" si="21"/>
        <v>0</v>
      </c>
      <c r="O347" s="18" t="e">
        <f t="shared" si="22"/>
        <v>#REF!</v>
      </c>
      <c r="P347" s="19" t="e">
        <f t="shared" si="23"/>
        <v>#REF!</v>
      </c>
      <c r="Q347" s="20" t="e">
        <f>P347*#REF!</f>
        <v>#REF!</v>
      </c>
      <c r="R347" s="20" t="e">
        <f t="shared" si="24"/>
        <v>#REF!</v>
      </c>
      <c r="S347" s="20" t="e">
        <f>R347*#REF!</f>
        <v>#REF!</v>
      </c>
      <c r="T347" s="21" t="e">
        <f>R347*#REF!*#REF!</f>
        <v>#REF!</v>
      </c>
      <c r="U347" s="17"/>
      <c r="V347" s="10"/>
      <c r="W347" s="21" t="e">
        <f>#REF!</f>
        <v>#REF!</v>
      </c>
      <c r="X347" s="10"/>
      <c r="Y347" s="10">
        <f t="shared" si="34"/>
        <v>0</v>
      </c>
      <c r="Z347" s="10">
        <f t="shared" si="34"/>
        <v>0</v>
      </c>
      <c r="AA347" s="10" t="s">
        <v>220</v>
      </c>
      <c r="AB347" s="22">
        <f t="shared" si="32"/>
        <v>395.04271108902088</v>
      </c>
      <c r="AC347" s="10" t="e">
        <f t="shared" si="31"/>
        <v>#REF!</v>
      </c>
      <c r="AD347" s="10">
        <f t="shared" si="26"/>
        <v>0</v>
      </c>
      <c r="AE347" s="10" t="e">
        <f t="shared" si="27"/>
        <v>#REF!</v>
      </c>
      <c r="AF347" s="17"/>
      <c r="AG347" s="18" t="e">
        <f t="shared" si="28"/>
        <v>#REF!</v>
      </c>
      <c r="AH347" s="10">
        <f t="shared" si="29"/>
        <v>0</v>
      </c>
      <c r="AI347" s="18" t="e">
        <f t="shared" si="30"/>
        <v>#REF!</v>
      </c>
    </row>
    <row r="348" spans="1:35" s="20" customFormat="1" ht="15.75" customHeight="1">
      <c r="A348" s="31"/>
      <c r="B348" s="31"/>
      <c r="C348" s="94"/>
      <c r="D348" s="94"/>
      <c r="E348" s="94"/>
      <c r="F348" s="149"/>
      <c r="G348" s="14">
        <v>3</v>
      </c>
      <c r="H348" s="15">
        <v>2017</v>
      </c>
      <c r="I348" s="200">
        <v>2017</v>
      </c>
      <c r="J348" s="200">
        <v>2017</v>
      </c>
      <c r="K348" s="24" t="e">
        <f>#REF!</f>
        <v>#REF!</v>
      </c>
      <c r="L348" s="17">
        <f t="shared" si="21"/>
        <v>0</v>
      </c>
      <c r="M348" s="10" t="e">
        <f t="shared" si="21"/>
        <v>#REF!</v>
      </c>
      <c r="N348" s="10">
        <f t="shared" si="21"/>
        <v>0</v>
      </c>
      <c r="O348" s="18" t="e">
        <f t="shared" si="22"/>
        <v>#REF!</v>
      </c>
      <c r="P348" s="19" t="e">
        <f t="shared" si="23"/>
        <v>#REF!</v>
      </c>
      <c r="Q348" s="20" t="e">
        <f>P348*#REF!</f>
        <v>#REF!</v>
      </c>
      <c r="R348" s="20" t="e">
        <f t="shared" si="24"/>
        <v>#REF!</v>
      </c>
      <c r="S348" s="20" t="e">
        <f>R348*#REF!</f>
        <v>#REF!</v>
      </c>
      <c r="T348" s="21" t="e">
        <f>R348*#REF!*#REF!</f>
        <v>#REF!</v>
      </c>
      <c r="U348" s="17"/>
      <c r="V348" s="10"/>
      <c r="W348" s="21" t="e">
        <f>#REF!</f>
        <v>#REF!</v>
      </c>
      <c r="X348" s="10"/>
      <c r="Y348" s="10">
        <f t="shared" si="34"/>
        <v>0</v>
      </c>
      <c r="Z348" s="10">
        <f t="shared" si="34"/>
        <v>0</v>
      </c>
      <c r="AA348" s="10" t="s">
        <v>220</v>
      </c>
      <c r="AB348" s="22">
        <f t="shared" si="32"/>
        <v>395.04271108902088</v>
      </c>
      <c r="AC348" s="10" t="e">
        <f t="shared" si="31"/>
        <v>#REF!</v>
      </c>
      <c r="AD348" s="10">
        <f t="shared" si="26"/>
        <v>0</v>
      </c>
      <c r="AE348" s="10" t="e">
        <f t="shared" si="27"/>
        <v>#REF!</v>
      </c>
      <c r="AF348" s="17"/>
      <c r="AG348" s="18" t="e">
        <f t="shared" si="28"/>
        <v>#REF!</v>
      </c>
      <c r="AH348" s="10">
        <f t="shared" si="29"/>
        <v>0</v>
      </c>
      <c r="AI348" s="18" t="e">
        <f t="shared" si="30"/>
        <v>#REF!</v>
      </c>
    </row>
    <row r="349" spans="1:35" s="20" customFormat="1" ht="15.75" customHeight="1">
      <c r="A349" s="31"/>
      <c r="B349" s="31"/>
      <c r="C349" s="94"/>
      <c r="D349" s="94"/>
      <c r="E349" s="94"/>
      <c r="F349" s="149"/>
      <c r="G349" s="14">
        <v>4</v>
      </c>
      <c r="H349" s="15">
        <v>2017</v>
      </c>
      <c r="I349" s="200">
        <v>2017</v>
      </c>
      <c r="J349" s="200">
        <v>2018</v>
      </c>
      <c r="K349" s="24" t="e">
        <f>#REF!</f>
        <v>#REF!</v>
      </c>
      <c r="L349" s="17">
        <f t="shared" si="21"/>
        <v>0</v>
      </c>
      <c r="M349" s="10" t="e">
        <f t="shared" si="21"/>
        <v>#REF!</v>
      </c>
      <c r="N349" s="10">
        <f t="shared" si="21"/>
        <v>0</v>
      </c>
      <c r="O349" s="18" t="e">
        <f t="shared" si="22"/>
        <v>#REF!</v>
      </c>
      <c r="P349" s="19" t="e">
        <f t="shared" si="23"/>
        <v>#REF!</v>
      </c>
      <c r="Q349" s="20" t="e">
        <f>P349*#REF!</f>
        <v>#REF!</v>
      </c>
      <c r="R349" s="20" t="e">
        <f t="shared" si="24"/>
        <v>#REF!</v>
      </c>
      <c r="S349" s="20" t="e">
        <f>R349*#REF!</f>
        <v>#REF!</v>
      </c>
      <c r="T349" s="21" t="e">
        <f>R349*#REF!*#REF!</f>
        <v>#REF!</v>
      </c>
      <c r="U349" s="17"/>
      <c r="V349" s="10"/>
      <c r="W349" s="21" t="e">
        <f>#REF!</f>
        <v>#REF!</v>
      </c>
      <c r="X349" s="10"/>
      <c r="Y349" s="10">
        <f t="shared" si="34"/>
        <v>0</v>
      </c>
      <c r="Z349" s="10">
        <f t="shared" si="34"/>
        <v>0</v>
      </c>
      <c r="AA349" s="10" t="s">
        <v>220</v>
      </c>
      <c r="AB349" s="22">
        <f t="shared" si="32"/>
        <v>395.04271108902088</v>
      </c>
      <c r="AC349" s="10" t="e">
        <f t="shared" si="31"/>
        <v>#REF!</v>
      </c>
      <c r="AD349" s="10">
        <f t="shared" si="26"/>
        <v>0</v>
      </c>
      <c r="AE349" s="10" t="e">
        <f t="shared" si="27"/>
        <v>#REF!</v>
      </c>
      <c r="AF349" s="17"/>
      <c r="AG349" s="18" t="e">
        <f t="shared" si="28"/>
        <v>#REF!</v>
      </c>
      <c r="AH349" s="10">
        <f t="shared" si="29"/>
        <v>0</v>
      </c>
      <c r="AI349" s="18" t="e">
        <f t="shared" si="30"/>
        <v>#REF!</v>
      </c>
    </row>
    <row r="350" spans="1:35" s="20" customFormat="1" ht="15.75" customHeight="1">
      <c r="A350" s="31"/>
      <c r="B350" s="31"/>
      <c r="C350" s="94"/>
      <c r="D350" s="94"/>
      <c r="E350" s="94"/>
      <c r="F350" s="149"/>
      <c r="G350" s="14">
        <v>5</v>
      </c>
      <c r="H350" s="15">
        <v>2017</v>
      </c>
      <c r="I350" s="200">
        <v>2017</v>
      </c>
      <c r="J350" s="200">
        <v>2018</v>
      </c>
      <c r="K350" s="24" t="e">
        <f>#REF!</f>
        <v>#REF!</v>
      </c>
      <c r="L350" s="17">
        <f t="shared" si="21"/>
        <v>0</v>
      </c>
      <c r="M350" s="10" t="e">
        <f t="shared" si="21"/>
        <v>#REF!</v>
      </c>
      <c r="N350" s="10">
        <f t="shared" si="21"/>
        <v>0</v>
      </c>
      <c r="O350" s="18" t="e">
        <f t="shared" si="22"/>
        <v>#REF!</v>
      </c>
      <c r="P350" s="19" t="e">
        <f t="shared" si="23"/>
        <v>#REF!</v>
      </c>
      <c r="Q350" s="20" t="e">
        <f>P350*#REF!</f>
        <v>#REF!</v>
      </c>
      <c r="R350" s="20" t="e">
        <f t="shared" si="24"/>
        <v>#REF!</v>
      </c>
      <c r="S350" s="20" t="e">
        <f>R350*#REF!</f>
        <v>#REF!</v>
      </c>
      <c r="T350" s="21" t="e">
        <f>R350*#REF!*#REF!</f>
        <v>#REF!</v>
      </c>
      <c r="U350" s="17"/>
      <c r="V350" s="10"/>
      <c r="W350" s="21" t="e">
        <f>#REF!</f>
        <v>#REF!</v>
      </c>
      <c r="X350" s="10"/>
      <c r="Y350" s="10">
        <f t="shared" si="34"/>
        <v>0</v>
      </c>
      <c r="Z350" s="10">
        <f t="shared" si="34"/>
        <v>0</v>
      </c>
      <c r="AA350" s="10" t="s">
        <v>220</v>
      </c>
      <c r="AB350" s="22">
        <f t="shared" si="32"/>
        <v>395.04271108902088</v>
      </c>
      <c r="AC350" s="10" t="e">
        <f t="shared" si="31"/>
        <v>#REF!</v>
      </c>
      <c r="AD350" s="10">
        <f t="shared" si="26"/>
        <v>0</v>
      </c>
      <c r="AE350" s="10" t="e">
        <f t="shared" si="27"/>
        <v>#REF!</v>
      </c>
      <c r="AF350" s="17"/>
      <c r="AG350" s="18" t="e">
        <f t="shared" si="28"/>
        <v>#REF!</v>
      </c>
      <c r="AH350" s="10">
        <f t="shared" si="29"/>
        <v>0</v>
      </c>
      <c r="AI350" s="18" t="e">
        <f t="shared" si="30"/>
        <v>#REF!</v>
      </c>
    </row>
    <row r="351" spans="1:35" s="20" customFormat="1" ht="15.75" customHeight="1">
      <c r="A351" s="31"/>
      <c r="B351" s="31"/>
      <c r="C351" s="94"/>
      <c r="D351" s="94"/>
      <c r="E351" s="94"/>
      <c r="F351" s="149"/>
      <c r="G351" s="14">
        <v>6</v>
      </c>
      <c r="H351" s="15">
        <v>2017</v>
      </c>
      <c r="I351" s="200">
        <v>2017</v>
      </c>
      <c r="J351" s="200">
        <v>2018</v>
      </c>
      <c r="K351" s="24" t="e">
        <f>#REF!</f>
        <v>#REF!</v>
      </c>
      <c r="L351" s="17">
        <f t="shared" si="21"/>
        <v>0</v>
      </c>
      <c r="M351" s="10" t="e">
        <f t="shared" si="21"/>
        <v>#REF!</v>
      </c>
      <c r="N351" s="10">
        <f t="shared" si="21"/>
        <v>0</v>
      </c>
      <c r="O351" s="18" t="e">
        <f t="shared" si="22"/>
        <v>#REF!</v>
      </c>
      <c r="P351" s="19" t="e">
        <f t="shared" si="23"/>
        <v>#REF!</v>
      </c>
      <c r="Q351" s="20" t="e">
        <f>P351*#REF!</f>
        <v>#REF!</v>
      </c>
      <c r="R351" s="20" t="e">
        <f t="shared" si="24"/>
        <v>#REF!</v>
      </c>
      <c r="S351" s="20" t="e">
        <f>R351*#REF!</f>
        <v>#REF!</v>
      </c>
      <c r="T351" s="21" t="e">
        <f>R351*#REF!*#REF!</f>
        <v>#REF!</v>
      </c>
      <c r="U351" s="17"/>
      <c r="V351" s="10"/>
      <c r="W351" s="21" t="e">
        <f>#REF!</f>
        <v>#REF!</v>
      </c>
      <c r="X351" s="10"/>
      <c r="Y351" s="10">
        <f t="shared" si="34"/>
        <v>0</v>
      </c>
      <c r="Z351" s="10">
        <f t="shared" si="34"/>
        <v>0</v>
      </c>
      <c r="AA351" s="10" t="s">
        <v>220</v>
      </c>
      <c r="AB351" s="22">
        <f t="shared" si="32"/>
        <v>395.04271108902088</v>
      </c>
      <c r="AC351" s="10" t="e">
        <f t="shared" si="31"/>
        <v>#REF!</v>
      </c>
      <c r="AD351" s="10">
        <f t="shared" si="26"/>
        <v>0</v>
      </c>
      <c r="AE351" s="10" t="e">
        <f t="shared" si="27"/>
        <v>#REF!</v>
      </c>
      <c r="AF351" s="17"/>
      <c r="AG351" s="18" t="e">
        <f t="shared" si="28"/>
        <v>#REF!</v>
      </c>
      <c r="AH351" s="10">
        <f t="shared" si="29"/>
        <v>0</v>
      </c>
      <c r="AI351" s="18" t="e">
        <f t="shared" si="30"/>
        <v>#REF!</v>
      </c>
    </row>
    <row r="352" spans="1:35" s="20" customFormat="1" ht="15.75" customHeight="1">
      <c r="A352" s="31"/>
      <c r="B352" s="31"/>
      <c r="C352" s="94"/>
      <c r="D352" s="94"/>
      <c r="E352" s="94"/>
      <c r="F352" s="149"/>
      <c r="G352" s="14">
        <v>7</v>
      </c>
      <c r="H352" s="15">
        <v>2017</v>
      </c>
      <c r="I352" s="200">
        <v>2018</v>
      </c>
      <c r="J352" s="200">
        <v>2018</v>
      </c>
      <c r="K352" s="24" t="e">
        <f>#REF!</f>
        <v>#REF!</v>
      </c>
      <c r="L352" s="17">
        <f t="shared" si="21"/>
        <v>0</v>
      </c>
      <c r="M352" s="10" t="e">
        <f t="shared" si="21"/>
        <v>#REF!</v>
      </c>
      <c r="N352" s="10">
        <f t="shared" si="21"/>
        <v>0</v>
      </c>
      <c r="O352" s="18" t="e">
        <f t="shared" si="22"/>
        <v>#REF!</v>
      </c>
      <c r="P352" s="19" t="e">
        <f t="shared" si="23"/>
        <v>#REF!</v>
      </c>
      <c r="Q352" s="20" t="e">
        <f>P352*#REF!</f>
        <v>#REF!</v>
      </c>
      <c r="R352" s="20" t="e">
        <f t="shared" si="24"/>
        <v>#REF!</v>
      </c>
      <c r="S352" s="20" t="e">
        <f>R352*#REF!</f>
        <v>#REF!</v>
      </c>
      <c r="T352" s="21" t="e">
        <f>R352*#REF!*#REF!</f>
        <v>#REF!</v>
      </c>
      <c r="U352" s="17"/>
      <c r="V352" s="10"/>
      <c r="W352" s="21" t="e">
        <f>#REF!</f>
        <v>#REF!</v>
      </c>
      <c r="X352" s="10"/>
      <c r="Y352" s="10">
        <f t="shared" si="34"/>
        <v>0</v>
      </c>
      <c r="Z352" s="10">
        <f t="shared" si="34"/>
        <v>0</v>
      </c>
      <c r="AA352" s="10" t="s">
        <v>220</v>
      </c>
      <c r="AB352" s="22">
        <f t="shared" si="32"/>
        <v>395.04271108902088</v>
      </c>
      <c r="AC352" s="10" t="e">
        <f t="shared" si="31"/>
        <v>#REF!</v>
      </c>
      <c r="AD352" s="10">
        <f t="shared" si="26"/>
        <v>0</v>
      </c>
      <c r="AE352" s="10" t="e">
        <f t="shared" si="27"/>
        <v>#REF!</v>
      </c>
      <c r="AF352" s="17"/>
      <c r="AG352" s="18" t="e">
        <f t="shared" si="28"/>
        <v>#REF!</v>
      </c>
      <c r="AH352" s="10">
        <f t="shared" si="29"/>
        <v>0</v>
      </c>
      <c r="AI352" s="18" t="e">
        <f t="shared" si="30"/>
        <v>#REF!</v>
      </c>
    </row>
    <row r="353" spans="1:35" s="20" customFormat="1" ht="15.75" customHeight="1">
      <c r="A353" s="31"/>
      <c r="B353" s="31"/>
      <c r="C353" s="94"/>
      <c r="D353" s="94"/>
      <c r="E353" s="94"/>
      <c r="F353" s="149"/>
      <c r="G353" s="14">
        <v>8</v>
      </c>
      <c r="H353" s="15">
        <v>2017</v>
      </c>
      <c r="I353" s="200">
        <v>2018</v>
      </c>
      <c r="J353" s="200">
        <v>2018</v>
      </c>
      <c r="K353" s="24" t="e">
        <f>#REF!</f>
        <v>#REF!</v>
      </c>
      <c r="L353" s="17">
        <f t="shared" si="21"/>
        <v>0</v>
      </c>
      <c r="M353" s="10" t="e">
        <f t="shared" si="21"/>
        <v>#REF!</v>
      </c>
      <c r="N353" s="10">
        <f t="shared" si="21"/>
        <v>0</v>
      </c>
      <c r="O353" s="18" t="e">
        <f t="shared" si="22"/>
        <v>#REF!</v>
      </c>
      <c r="P353" s="19" t="e">
        <f t="shared" si="23"/>
        <v>#REF!</v>
      </c>
      <c r="Q353" s="20" t="e">
        <f>P353*#REF!</f>
        <v>#REF!</v>
      </c>
      <c r="R353" s="20" t="e">
        <f t="shared" si="24"/>
        <v>#REF!</v>
      </c>
      <c r="S353" s="20" t="e">
        <f>R353*#REF!</f>
        <v>#REF!</v>
      </c>
      <c r="T353" s="21" t="e">
        <f>R353*#REF!*#REF!</f>
        <v>#REF!</v>
      </c>
      <c r="U353" s="17"/>
      <c r="V353" s="10"/>
      <c r="W353" s="21" t="e">
        <f>#REF!</f>
        <v>#REF!</v>
      </c>
      <c r="X353" s="10"/>
      <c r="Y353" s="10">
        <f t="shared" si="34"/>
        <v>0</v>
      </c>
      <c r="Z353" s="10">
        <f t="shared" si="34"/>
        <v>0</v>
      </c>
      <c r="AA353" s="10" t="s">
        <v>220</v>
      </c>
      <c r="AB353" s="22">
        <f t="shared" si="32"/>
        <v>395.04271108902088</v>
      </c>
      <c r="AC353" s="10" t="e">
        <f t="shared" si="31"/>
        <v>#REF!</v>
      </c>
      <c r="AD353" s="10">
        <f t="shared" si="26"/>
        <v>0</v>
      </c>
      <c r="AE353" s="10" t="e">
        <f t="shared" si="27"/>
        <v>#REF!</v>
      </c>
      <c r="AF353" s="17"/>
      <c r="AG353" s="18" t="e">
        <f t="shared" si="28"/>
        <v>#REF!</v>
      </c>
      <c r="AH353" s="10">
        <f t="shared" si="29"/>
        <v>0</v>
      </c>
      <c r="AI353" s="18" t="e">
        <f t="shared" si="30"/>
        <v>#REF!</v>
      </c>
    </row>
    <row r="354" spans="1:35" s="20" customFormat="1" ht="15.75" customHeight="1">
      <c r="A354" s="31"/>
      <c r="B354" s="31"/>
      <c r="C354" s="94"/>
      <c r="D354" s="94"/>
      <c r="E354" s="94"/>
      <c r="F354" s="149"/>
      <c r="G354" s="14">
        <v>9</v>
      </c>
      <c r="H354" s="15">
        <v>2017</v>
      </c>
      <c r="I354" s="200">
        <v>2018</v>
      </c>
      <c r="J354" s="200">
        <v>2018</v>
      </c>
      <c r="K354" s="24" t="e">
        <f>#REF!</f>
        <v>#REF!</v>
      </c>
      <c r="L354" s="17">
        <f t="shared" si="21"/>
        <v>0</v>
      </c>
      <c r="M354" s="10" t="e">
        <f t="shared" si="21"/>
        <v>#REF!</v>
      </c>
      <c r="N354" s="10">
        <f t="shared" si="21"/>
        <v>0</v>
      </c>
      <c r="O354" s="18" t="e">
        <f t="shared" si="22"/>
        <v>#REF!</v>
      </c>
      <c r="P354" s="19" t="e">
        <f t="shared" si="23"/>
        <v>#REF!</v>
      </c>
      <c r="Q354" s="20" t="e">
        <f>P354*#REF!</f>
        <v>#REF!</v>
      </c>
      <c r="R354" s="20" t="e">
        <f t="shared" si="24"/>
        <v>#REF!</v>
      </c>
      <c r="S354" s="20" t="e">
        <f>R354*#REF!</f>
        <v>#REF!</v>
      </c>
      <c r="T354" s="21" t="e">
        <f>R354*#REF!*#REF!</f>
        <v>#REF!</v>
      </c>
      <c r="U354" s="17"/>
      <c r="V354" s="10"/>
      <c r="W354" s="21" t="e">
        <f>#REF!</f>
        <v>#REF!</v>
      </c>
      <c r="X354" s="10"/>
      <c r="Y354" s="10">
        <f t="shared" si="34"/>
        <v>0</v>
      </c>
      <c r="Z354" s="10">
        <f t="shared" si="34"/>
        <v>0</v>
      </c>
      <c r="AA354" s="10" t="s">
        <v>220</v>
      </c>
      <c r="AB354" s="22">
        <f t="shared" si="32"/>
        <v>395.04271108902088</v>
      </c>
      <c r="AC354" s="10" t="e">
        <f t="shared" si="31"/>
        <v>#REF!</v>
      </c>
      <c r="AD354" s="10">
        <f t="shared" si="26"/>
        <v>0</v>
      </c>
      <c r="AE354" s="10" t="e">
        <f t="shared" si="27"/>
        <v>#REF!</v>
      </c>
      <c r="AF354" s="17"/>
      <c r="AG354" s="18" t="e">
        <f t="shared" si="28"/>
        <v>#REF!</v>
      </c>
      <c r="AH354" s="10">
        <f t="shared" si="29"/>
        <v>0</v>
      </c>
      <c r="AI354" s="18" t="e">
        <f t="shared" si="30"/>
        <v>#REF!</v>
      </c>
    </row>
    <row r="355" spans="1:35" s="20" customFormat="1" ht="15.75" customHeight="1">
      <c r="A355" s="31"/>
      <c r="B355" s="31"/>
      <c r="C355" s="94"/>
      <c r="D355" s="94"/>
      <c r="E355" s="94"/>
      <c r="F355" s="149"/>
      <c r="G355" s="14">
        <v>10</v>
      </c>
      <c r="H355" s="15">
        <v>2017</v>
      </c>
      <c r="I355" s="200">
        <v>2018</v>
      </c>
      <c r="J355" s="200">
        <v>2018</v>
      </c>
      <c r="K355" s="24" t="e">
        <f>#REF!</f>
        <v>#REF!</v>
      </c>
      <c r="L355" s="17">
        <f t="shared" si="21"/>
        <v>0</v>
      </c>
      <c r="M355" s="10" t="e">
        <f t="shared" si="21"/>
        <v>#REF!</v>
      </c>
      <c r="N355" s="10">
        <f t="shared" si="21"/>
        <v>0</v>
      </c>
      <c r="O355" s="18" t="e">
        <f t="shared" si="22"/>
        <v>#REF!</v>
      </c>
      <c r="P355" s="19" t="e">
        <f t="shared" si="23"/>
        <v>#REF!</v>
      </c>
      <c r="Q355" s="20" t="e">
        <f>P355*#REF!</f>
        <v>#REF!</v>
      </c>
      <c r="R355" s="20" t="e">
        <f t="shared" si="24"/>
        <v>#REF!</v>
      </c>
      <c r="S355" s="20" t="e">
        <f>R355*#REF!</f>
        <v>#REF!</v>
      </c>
      <c r="T355" s="21" t="e">
        <f>R355*#REF!*#REF!</f>
        <v>#REF!</v>
      </c>
      <c r="U355" s="17"/>
      <c r="V355" s="10"/>
      <c r="W355" s="21" t="e">
        <f>#REF!</f>
        <v>#REF!</v>
      </c>
      <c r="X355" s="10"/>
      <c r="Y355" s="10">
        <f t="shared" si="34"/>
        <v>0</v>
      </c>
      <c r="Z355" s="10">
        <f t="shared" si="34"/>
        <v>0</v>
      </c>
      <c r="AA355" s="10" t="s">
        <v>220</v>
      </c>
      <c r="AB355" s="22">
        <f t="shared" si="32"/>
        <v>395.04271108902088</v>
      </c>
      <c r="AC355" s="10" t="e">
        <f t="shared" si="31"/>
        <v>#REF!</v>
      </c>
      <c r="AD355" s="10">
        <f t="shared" si="26"/>
        <v>0</v>
      </c>
      <c r="AE355" s="10" t="e">
        <f t="shared" si="27"/>
        <v>#REF!</v>
      </c>
      <c r="AF355" s="17"/>
      <c r="AG355" s="18" t="e">
        <f t="shared" si="28"/>
        <v>#REF!</v>
      </c>
      <c r="AH355" s="10">
        <f t="shared" si="29"/>
        <v>0</v>
      </c>
      <c r="AI355" s="18" t="e">
        <f t="shared" si="30"/>
        <v>#REF!</v>
      </c>
    </row>
    <row r="356" spans="1:35" s="20" customFormat="1" ht="15.75" customHeight="1">
      <c r="A356" s="31"/>
      <c r="B356" s="31"/>
      <c r="C356" s="94"/>
      <c r="D356" s="94"/>
      <c r="E356" s="94"/>
      <c r="F356" s="149"/>
      <c r="G356" s="14">
        <v>11</v>
      </c>
      <c r="H356" s="15">
        <v>2017</v>
      </c>
      <c r="I356" s="200">
        <v>2018</v>
      </c>
      <c r="J356" s="200">
        <v>2018</v>
      </c>
      <c r="K356" s="24" t="e">
        <f>#REF!</f>
        <v>#REF!</v>
      </c>
      <c r="L356" s="17">
        <f t="shared" si="21"/>
        <v>0</v>
      </c>
      <c r="M356" s="10" t="e">
        <f t="shared" si="21"/>
        <v>#REF!</v>
      </c>
      <c r="N356" s="10">
        <f t="shared" si="21"/>
        <v>0</v>
      </c>
      <c r="O356" s="18" t="e">
        <f t="shared" si="22"/>
        <v>#REF!</v>
      </c>
      <c r="P356" s="19" t="e">
        <f t="shared" si="23"/>
        <v>#REF!</v>
      </c>
      <c r="Q356" s="20" t="e">
        <f>P356*#REF!</f>
        <v>#REF!</v>
      </c>
      <c r="R356" s="20" t="e">
        <f t="shared" si="24"/>
        <v>#REF!</v>
      </c>
      <c r="S356" s="20" t="e">
        <f>R356*#REF!</f>
        <v>#REF!</v>
      </c>
      <c r="T356" s="21" t="e">
        <f>R356*#REF!*#REF!</f>
        <v>#REF!</v>
      </c>
      <c r="U356" s="17"/>
      <c r="V356" s="10"/>
      <c r="W356" s="21" t="e">
        <f>#REF!</f>
        <v>#REF!</v>
      </c>
      <c r="X356" s="10"/>
      <c r="Y356" s="10">
        <f t="shared" si="34"/>
        <v>0</v>
      </c>
      <c r="Z356" s="10">
        <f t="shared" si="34"/>
        <v>0</v>
      </c>
      <c r="AA356" s="10" t="s">
        <v>220</v>
      </c>
      <c r="AB356" s="22">
        <f t="shared" si="32"/>
        <v>395.04271108902088</v>
      </c>
      <c r="AC356" s="10" t="e">
        <f t="shared" si="31"/>
        <v>#REF!</v>
      </c>
      <c r="AD356" s="10">
        <f t="shared" si="26"/>
        <v>0</v>
      </c>
      <c r="AE356" s="10" t="e">
        <f t="shared" si="27"/>
        <v>#REF!</v>
      </c>
      <c r="AF356" s="17"/>
      <c r="AG356" s="18" t="e">
        <f t="shared" si="28"/>
        <v>#REF!</v>
      </c>
      <c r="AH356" s="10">
        <f t="shared" si="29"/>
        <v>0</v>
      </c>
      <c r="AI356" s="18" t="e">
        <f t="shared" si="30"/>
        <v>#REF!</v>
      </c>
    </row>
    <row r="357" spans="1:35" s="20" customFormat="1" ht="15.75" customHeight="1">
      <c r="A357" s="31"/>
      <c r="B357" s="31"/>
      <c r="C357" s="94"/>
      <c r="D357" s="94"/>
      <c r="E357" s="94"/>
      <c r="F357" s="149"/>
      <c r="G357" s="14">
        <v>12</v>
      </c>
      <c r="H357" s="15">
        <v>2017</v>
      </c>
      <c r="I357" s="200">
        <v>2018</v>
      </c>
      <c r="J357" s="200">
        <v>2018</v>
      </c>
      <c r="K357" s="24" t="e">
        <f>#REF!</f>
        <v>#REF!</v>
      </c>
      <c r="L357" s="17">
        <f t="shared" si="21"/>
        <v>0</v>
      </c>
      <c r="M357" s="10" t="e">
        <f t="shared" si="21"/>
        <v>#REF!</v>
      </c>
      <c r="N357" s="10">
        <f t="shared" si="21"/>
        <v>0</v>
      </c>
      <c r="O357" s="18" t="e">
        <f t="shared" si="22"/>
        <v>#REF!</v>
      </c>
      <c r="P357" s="19" t="e">
        <f t="shared" si="23"/>
        <v>#REF!</v>
      </c>
      <c r="Q357" s="20" t="e">
        <f>P357*#REF!</f>
        <v>#REF!</v>
      </c>
      <c r="R357" s="20" t="e">
        <f t="shared" si="24"/>
        <v>#REF!</v>
      </c>
      <c r="S357" s="20" t="e">
        <f>R357*#REF!</f>
        <v>#REF!</v>
      </c>
      <c r="T357" s="21" t="e">
        <f>R357*#REF!*#REF!</f>
        <v>#REF!</v>
      </c>
      <c r="U357" s="17"/>
      <c r="V357" s="10"/>
      <c r="W357" s="21" t="e">
        <f>#REF!</f>
        <v>#REF!</v>
      </c>
      <c r="X357" s="10"/>
      <c r="Y357" s="10">
        <f t="shared" si="34"/>
        <v>0</v>
      </c>
      <c r="Z357" s="10">
        <f t="shared" si="34"/>
        <v>0</v>
      </c>
      <c r="AA357" s="10" t="s">
        <v>220</v>
      </c>
      <c r="AB357" s="22">
        <f t="shared" si="32"/>
        <v>395.04271108902088</v>
      </c>
      <c r="AC357" s="10" t="e">
        <f t="shared" si="31"/>
        <v>#REF!</v>
      </c>
      <c r="AD357" s="10">
        <f t="shared" si="26"/>
        <v>0</v>
      </c>
      <c r="AE357" s="10" t="e">
        <f t="shared" si="27"/>
        <v>#REF!</v>
      </c>
      <c r="AF357" s="17"/>
      <c r="AG357" s="18" t="e">
        <f t="shared" si="28"/>
        <v>#REF!</v>
      </c>
      <c r="AH357" s="10">
        <f t="shared" si="29"/>
        <v>0</v>
      </c>
      <c r="AI357" s="18" t="e">
        <f t="shared" si="30"/>
        <v>#REF!</v>
      </c>
    </row>
    <row r="358" spans="1:35" s="20" customFormat="1" ht="15.75" customHeight="1">
      <c r="A358" s="31"/>
      <c r="B358" s="31"/>
      <c r="C358" s="94"/>
      <c r="D358" s="94"/>
      <c r="E358" s="94"/>
      <c r="F358" s="149"/>
      <c r="G358" s="14">
        <v>1</v>
      </c>
      <c r="H358" s="15">
        <v>2018</v>
      </c>
      <c r="I358" s="200">
        <v>2018</v>
      </c>
      <c r="J358" s="200">
        <v>2018</v>
      </c>
      <c r="K358" s="24" t="e">
        <f>#REF!</f>
        <v>#REF!</v>
      </c>
      <c r="L358" s="17">
        <f t="shared" si="21"/>
        <v>0</v>
      </c>
      <c r="M358" s="10" t="e">
        <f t="shared" si="21"/>
        <v>#REF!</v>
      </c>
      <c r="N358" s="10">
        <f t="shared" si="21"/>
        <v>0</v>
      </c>
      <c r="O358" s="18" t="e">
        <f t="shared" si="22"/>
        <v>#REF!</v>
      </c>
      <c r="P358" s="19" t="e">
        <f t="shared" si="23"/>
        <v>#REF!</v>
      </c>
      <c r="Q358" s="20" t="e">
        <f>P358*#REF!</f>
        <v>#REF!</v>
      </c>
      <c r="R358" s="20" t="e">
        <f t="shared" si="24"/>
        <v>#REF!</v>
      </c>
      <c r="S358" s="20" t="e">
        <f>R358*#REF!</f>
        <v>#REF!</v>
      </c>
      <c r="T358" s="21" t="e">
        <f>R358*#REF!*#REF!</f>
        <v>#REF!</v>
      </c>
      <c r="U358" s="17"/>
      <c r="V358" s="10"/>
      <c r="W358" s="21" t="e">
        <f>#REF!</f>
        <v>#REF!</v>
      </c>
      <c r="X358" s="10"/>
      <c r="Y358" s="10">
        <f t="shared" si="34"/>
        <v>0</v>
      </c>
      <c r="Z358" s="10">
        <f t="shared" si="34"/>
        <v>0</v>
      </c>
      <c r="AA358" s="10" t="s">
        <v>220</v>
      </c>
      <c r="AB358" s="22">
        <f t="shared" si="32"/>
        <v>408.86920597713657</v>
      </c>
      <c r="AC358" s="10" t="e">
        <f t="shared" si="31"/>
        <v>#REF!</v>
      </c>
      <c r="AD358" s="10">
        <f t="shared" si="26"/>
        <v>0</v>
      </c>
      <c r="AE358" s="10" t="e">
        <f t="shared" si="27"/>
        <v>#REF!</v>
      </c>
      <c r="AF358" s="17"/>
      <c r="AG358" s="18" t="e">
        <f t="shared" si="28"/>
        <v>#REF!</v>
      </c>
      <c r="AH358" s="10">
        <f t="shared" si="29"/>
        <v>0</v>
      </c>
      <c r="AI358" s="18" t="e">
        <f t="shared" si="30"/>
        <v>#REF!</v>
      </c>
    </row>
    <row r="359" spans="1:35" s="20" customFormat="1" ht="15.75" customHeight="1">
      <c r="A359" s="31"/>
      <c r="B359" s="31"/>
      <c r="C359" s="94"/>
      <c r="D359" s="94"/>
      <c r="E359" s="94"/>
      <c r="F359" s="149"/>
      <c r="G359" s="14">
        <v>2</v>
      </c>
      <c r="H359" s="15">
        <v>2018</v>
      </c>
      <c r="I359" s="200">
        <v>2018</v>
      </c>
      <c r="J359" s="200">
        <v>2018</v>
      </c>
      <c r="K359" s="24" t="e">
        <f>#REF!</f>
        <v>#REF!</v>
      </c>
      <c r="L359" s="17">
        <f t="shared" si="21"/>
        <v>0</v>
      </c>
      <c r="M359" s="10" t="e">
        <f t="shared" si="21"/>
        <v>#REF!</v>
      </c>
      <c r="N359" s="10">
        <f t="shared" si="21"/>
        <v>0</v>
      </c>
      <c r="O359" s="18" t="e">
        <f t="shared" si="22"/>
        <v>#REF!</v>
      </c>
      <c r="P359" s="19" t="e">
        <f t="shared" si="23"/>
        <v>#REF!</v>
      </c>
      <c r="Q359" s="20" t="e">
        <f>P359*#REF!</f>
        <v>#REF!</v>
      </c>
      <c r="R359" s="20" t="e">
        <f t="shared" si="24"/>
        <v>#REF!</v>
      </c>
      <c r="S359" s="20" t="e">
        <f>R359*#REF!</f>
        <v>#REF!</v>
      </c>
      <c r="T359" s="21" t="e">
        <f>R359*#REF!*#REF!</f>
        <v>#REF!</v>
      </c>
      <c r="U359" s="17"/>
      <c r="V359" s="10"/>
      <c r="W359" s="21" t="e">
        <f>#REF!</f>
        <v>#REF!</v>
      </c>
      <c r="X359" s="10"/>
      <c r="Y359" s="10">
        <f t="shared" si="34"/>
        <v>0</v>
      </c>
      <c r="Z359" s="10">
        <f t="shared" si="34"/>
        <v>0</v>
      </c>
      <c r="AA359" s="10" t="s">
        <v>220</v>
      </c>
      <c r="AB359" s="22">
        <f t="shared" si="32"/>
        <v>408.86920597713657</v>
      </c>
      <c r="AC359" s="10" t="e">
        <f t="shared" si="31"/>
        <v>#REF!</v>
      </c>
      <c r="AD359" s="10">
        <f t="shared" si="26"/>
        <v>0</v>
      </c>
      <c r="AE359" s="10" t="e">
        <f t="shared" si="27"/>
        <v>#REF!</v>
      </c>
      <c r="AF359" s="17"/>
      <c r="AG359" s="18" t="e">
        <f t="shared" si="28"/>
        <v>#REF!</v>
      </c>
      <c r="AH359" s="10">
        <f t="shared" si="29"/>
        <v>0</v>
      </c>
      <c r="AI359" s="18" t="e">
        <f t="shared" si="30"/>
        <v>#REF!</v>
      </c>
    </row>
    <row r="360" spans="1:35" s="20" customFormat="1" ht="15.75" customHeight="1">
      <c r="A360" s="31"/>
      <c r="B360" s="31"/>
      <c r="C360" s="94"/>
      <c r="D360" s="94"/>
      <c r="E360" s="94"/>
      <c r="F360" s="149"/>
      <c r="G360" s="14">
        <v>3</v>
      </c>
      <c r="H360" s="15">
        <v>2018</v>
      </c>
      <c r="I360" s="200">
        <v>2018</v>
      </c>
      <c r="J360" s="200">
        <v>2018</v>
      </c>
      <c r="K360" s="24" t="e">
        <f>#REF!</f>
        <v>#REF!</v>
      </c>
      <c r="L360" s="17">
        <f t="shared" si="21"/>
        <v>0</v>
      </c>
      <c r="M360" s="10" t="e">
        <f t="shared" si="21"/>
        <v>#REF!</v>
      </c>
      <c r="N360" s="10">
        <f t="shared" si="21"/>
        <v>0</v>
      </c>
      <c r="O360" s="18" t="e">
        <f t="shared" si="22"/>
        <v>#REF!</v>
      </c>
      <c r="P360" s="19" t="e">
        <f t="shared" si="23"/>
        <v>#REF!</v>
      </c>
      <c r="Q360" s="20" t="e">
        <f>P360*#REF!</f>
        <v>#REF!</v>
      </c>
      <c r="R360" s="20" t="e">
        <f t="shared" si="24"/>
        <v>#REF!</v>
      </c>
      <c r="S360" s="20" t="e">
        <f>R360*#REF!</f>
        <v>#REF!</v>
      </c>
      <c r="T360" s="21" t="e">
        <f>R360*#REF!*#REF!</f>
        <v>#REF!</v>
      </c>
      <c r="U360" s="17"/>
      <c r="V360" s="10"/>
      <c r="W360" s="21" t="e">
        <f>#REF!</f>
        <v>#REF!</v>
      </c>
      <c r="X360" s="10"/>
      <c r="Y360" s="10">
        <f t="shared" si="34"/>
        <v>0</v>
      </c>
      <c r="Z360" s="10">
        <f t="shared" si="34"/>
        <v>0</v>
      </c>
      <c r="AA360" s="10" t="s">
        <v>220</v>
      </c>
      <c r="AB360" s="22">
        <f t="shared" si="32"/>
        <v>408.86920597713657</v>
      </c>
      <c r="AC360" s="10" t="e">
        <f t="shared" si="31"/>
        <v>#REF!</v>
      </c>
      <c r="AD360" s="10">
        <f t="shared" si="26"/>
        <v>0</v>
      </c>
      <c r="AE360" s="10" t="e">
        <f t="shared" si="27"/>
        <v>#REF!</v>
      </c>
      <c r="AF360" s="17"/>
      <c r="AG360" s="18" t="e">
        <f t="shared" si="28"/>
        <v>#REF!</v>
      </c>
      <c r="AH360" s="10">
        <f t="shared" si="29"/>
        <v>0</v>
      </c>
      <c r="AI360" s="18" t="e">
        <f t="shared" si="30"/>
        <v>#REF!</v>
      </c>
    </row>
    <row r="361" spans="1:35" s="20" customFormat="1" ht="15.75" customHeight="1">
      <c r="A361" s="31"/>
      <c r="B361" s="31"/>
      <c r="C361" s="94"/>
      <c r="D361" s="94"/>
      <c r="E361" s="94"/>
      <c r="F361" s="149"/>
      <c r="G361" s="14">
        <v>4</v>
      </c>
      <c r="H361" s="15">
        <v>2018</v>
      </c>
      <c r="I361" s="200">
        <v>2018</v>
      </c>
      <c r="J361" s="200">
        <v>2019</v>
      </c>
      <c r="K361" s="24" t="e">
        <f>#REF!</f>
        <v>#REF!</v>
      </c>
      <c r="L361" s="17">
        <f t="shared" si="21"/>
        <v>0</v>
      </c>
      <c r="M361" s="10" t="e">
        <f t="shared" si="21"/>
        <v>#REF!</v>
      </c>
      <c r="N361" s="10">
        <f t="shared" si="21"/>
        <v>0</v>
      </c>
      <c r="O361" s="18" t="e">
        <f t="shared" si="22"/>
        <v>#REF!</v>
      </c>
      <c r="P361" s="19" t="e">
        <f t="shared" si="23"/>
        <v>#REF!</v>
      </c>
      <c r="Q361" s="20" t="e">
        <f>P361*#REF!</f>
        <v>#REF!</v>
      </c>
      <c r="R361" s="20" t="e">
        <f t="shared" si="24"/>
        <v>#REF!</v>
      </c>
      <c r="S361" s="20" t="e">
        <f>R361*#REF!</f>
        <v>#REF!</v>
      </c>
      <c r="T361" s="21" t="e">
        <f>R361*#REF!*#REF!</f>
        <v>#REF!</v>
      </c>
      <c r="U361" s="17"/>
      <c r="V361" s="10"/>
      <c r="W361" s="21" t="e">
        <f>#REF!</f>
        <v>#REF!</v>
      </c>
      <c r="X361" s="10"/>
      <c r="Y361" s="10">
        <f t="shared" si="34"/>
        <v>0</v>
      </c>
      <c r="Z361" s="10">
        <f t="shared" si="34"/>
        <v>0</v>
      </c>
      <c r="AA361" s="10" t="s">
        <v>220</v>
      </c>
      <c r="AB361" s="22">
        <f t="shared" si="32"/>
        <v>408.86920597713657</v>
      </c>
      <c r="AC361" s="10" t="e">
        <f t="shared" si="31"/>
        <v>#REF!</v>
      </c>
      <c r="AD361" s="10">
        <f t="shared" si="26"/>
        <v>0</v>
      </c>
      <c r="AE361" s="10" t="e">
        <f t="shared" si="27"/>
        <v>#REF!</v>
      </c>
      <c r="AF361" s="17"/>
      <c r="AG361" s="18" t="e">
        <f t="shared" si="28"/>
        <v>#REF!</v>
      </c>
      <c r="AH361" s="10">
        <f t="shared" si="29"/>
        <v>0</v>
      </c>
      <c r="AI361" s="18" t="e">
        <f t="shared" si="30"/>
        <v>#REF!</v>
      </c>
    </row>
    <row r="362" spans="1:35" s="20" customFormat="1" ht="15.75" customHeight="1">
      <c r="A362" s="31"/>
      <c r="B362" s="31"/>
      <c r="C362" s="94"/>
      <c r="D362" s="94"/>
      <c r="E362" s="94"/>
      <c r="F362" s="149"/>
      <c r="G362" s="14">
        <v>5</v>
      </c>
      <c r="H362" s="15">
        <v>2018</v>
      </c>
      <c r="I362" s="200">
        <v>2018</v>
      </c>
      <c r="J362" s="200">
        <v>2019</v>
      </c>
      <c r="K362" s="24" t="e">
        <f>#REF!</f>
        <v>#REF!</v>
      </c>
      <c r="L362" s="17">
        <f t="shared" si="21"/>
        <v>0</v>
      </c>
      <c r="M362" s="10" t="e">
        <f t="shared" si="21"/>
        <v>#REF!</v>
      </c>
      <c r="N362" s="10">
        <f t="shared" si="21"/>
        <v>0</v>
      </c>
      <c r="O362" s="18" t="e">
        <f t="shared" si="22"/>
        <v>#REF!</v>
      </c>
      <c r="P362" s="19" t="e">
        <f t="shared" si="23"/>
        <v>#REF!</v>
      </c>
      <c r="Q362" s="20" t="e">
        <f>P362*#REF!</f>
        <v>#REF!</v>
      </c>
      <c r="R362" s="20" t="e">
        <f t="shared" si="24"/>
        <v>#REF!</v>
      </c>
      <c r="S362" s="20" t="e">
        <f>R362*#REF!</f>
        <v>#REF!</v>
      </c>
      <c r="T362" s="21" t="e">
        <f>R362*#REF!*#REF!</f>
        <v>#REF!</v>
      </c>
      <c r="U362" s="17"/>
      <c r="V362" s="10"/>
      <c r="W362" s="21" t="e">
        <f>#REF!</f>
        <v>#REF!</v>
      </c>
      <c r="X362" s="10"/>
      <c r="Y362" s="10">
        <f t="shared" ref="Y362:Z377" si="35">Y350*EXP(Y$20)</f>
        <v>0</v>
      </c>
      <c r="Z362" s="10">
        <f t="shared" si="35"/>
        <v>0</v>
      </c>
      <c r="AA362" s="10" t="s">
        <v>220</v>
      </c>
      <c r="AB362" s="22">
        <f t="shared" si="32"/>
        <v>408.86920597713657</v>
      </c>
      <c r="AC362" s="10" t="e">
        <f t="shared" si="31"/>
        <v>#REF!</v>
      </c>
      <c r="AD362" s="10">
        <f t="shared" si="26"/>
        <v>0</v>
      </c>
      <c r="AE362" s="10" t="e">
        <f t="shared" si="27"/>
        <v>#REF!</v>
      </c>
      <c r="AF362" s="17"/>
      <c r="AG362" s="18" t="e">
        <f t="shared" si="28"/>
        <v>#REF!</v>
      </c>
      <c r="AH362" s="10">
        <f t="shared" si="29"/>
        <v>0</v>
      </c>
      <c r="AI362" s="18" t="e">
        <f t="shared" si="30"/>
        <v>#REF!</v>
      </c>
    </row>
    <row r="363" spans="1:35" s="20" customFormat="1" ht="15.75" customHeight="1">
      <c r="A363" s="31"/>
      <c r="B363" s="31"/>
      <c r="C363" s="94"/>
      <c r="D363" s="94"/>
      <c r="E363" s="94"/>
      <c r="F363" s="149"/>
      <c r="G363" s="14">
        <v>6</v>
      </c>
      <c r="H363" s="15">
        <v>2018</v>
      </c>
      <c r="I363" s="200">
        <v>2018</v>
      </c>
      <c r="J363" s="200">
        <v>2019</v>
      </c>
      <c r="K363" s="24" t="e">
        <f>#REF!</f>
        <v>#REF!</v>
      </c>
      <c r="L363" s="17">
        <f t="shared" si="21"/>
        <v>0</v>
      </c>
      <c r="M363" s="10" t="e">
        <f t="shared" si="21"/>
        <v>#REF!</v>
      </c>
      <c r="N363" s="10">
        <f t="shared" si="21"/>
        <v>0</v>
      </c>
      <c r="O363" s="18" t="e">
        <f t="shared" si="22"/>
        <v>#REF!</v>
      </c>
      <c r="P363" s="19" t="e">
        <f t="shared" si="23"/>
        <v>#REF!</v>
      </c>
      <c r="Q363" s="20" t="e">
        <f>P363*#REF!</f>
        <v>#REF!</v>
      </c>
      <c r="R363" s="20" t="e">
        <f t="shared" si="24"/>
        <v>#REF!</v>
      </c>
      <c r="S363" s="20" t="e">
        <f>R363*#REF!</f>
        <v>#REF!</v>
      </c>
      <c r="T363" s="21" t="e">
        <f>R363*#REF!*#REF!</f>
        <v>#REF!</v>
      </c>
      <c r="U363" s="17"/>
      <c r="V363" s="10"/>
      <c r="W363" s="21" t="e">
        <f>#REF!</f>
        <v>#REF!</v>
      </c>
      <c r="X363" s="10"/>
      <c r="Y363" s="10">
        <f t="shared" si="35"/>
        <v>0</v>
      </c>
      <c r="Z363" s="10">
        <f t="shared" si="35"/>
        <v>0</v>
      </c>
      <c r="AA363" s="10" t="s">
        <v>220</v>
      </c>
      <c r="AB363" s="22">
        <f t="shared" si="32"/>
        <v>408.86920597713657</v>
      </c>
      <c r="AC363" s="10" t="e">
        <f t="shared" si="31"/>
        <v>#REF!</v>
      </c>
      <c r="AD363" s="10">
        <f t="shared" si="26"/>
        <v>0</v>
      </c>
      <c r="AE363" s="10" t="e">
        <f t="shared" si="27"/>
        <v>#REF!</v>
      </c>
      <c r="AF363" s="17"/>
      <c r="AG363" s="18" t="e">
        <f t="shared" si="28"/>
        <v>#REF!</v>
      </c>
      <c r="AH363" s="10">
        <f t="shared" si="29"/>
        <v>0</v>
      </c>
      <c r="AI363" s="18" t="e">
        <f t="shared" si="30"/>
        <v>#REF!</v>
      </c>
    </row>
    <row r="364" spans="1:35" s="20" customFormat="1" ht="15.75" customHeight="1">
      <c r="A364" s="31"/>
      <c r="B364" s="31"/>
      <c r="C364" s="94"/>
      <c r="D364" s="94"/>
      <c r="E364" s="94"/>
      <c r="F364" s="149"/>
      <c r="G364" s="14">
        <v>7</v>
      </c>
      <c r="H364" s="15">
        <v>2018</v>
      </c>
      <c r="I364" s="200">
        <v>2019</v>
      </c>
      <c r="J364" s="200">
        <v>2019</v>
      </c>
      <c r="K364" s="24" t="e">
        <f>#REF!</f>
        <v>#REF!</v>
      </c>
      <c r="L364" s="17">
        <f t="shared" si="21"/>
        <v>0</v>
      </c>
      <c r="M364" s="10" t="e">
        <f t="shared" si="21"/>
        <v>#REF!</v>
      </c>
      <c r="N364" s="10">
        <f t="shared" si="21"/>
        <v>0</v>
      </c>
      <c r="O364" s="18" t="e">
        <f t="shared" si="22"/>
        <v>#REF!</v>
      </c>
      <c r="P364" s="19" t="e">
        <f t="shared" si="23"/>
        <v>#REF!</v>
      </c>
      <c r="Q364" s="20" t="e">
        <f>P364*#REF!</f>
        <v>#REF!</v>
      </c>
      <c r="R364" s="20" t="e">
        <f t="shared" si="24"/>
        <v>#REF!</v>
      </c>
      <c r="S364" s="20" t="e">
        <f>R364*#REF!</f>
        <v>#REF!</v>
      </c>
      <c r="T364" s="21" t="e">
        <f>R364*#REF!*#REF!</f>
        <v>#REF!</v>
      </c>
      <c r="U364" s="17"/>
      <c r="V364" s="10"/>
      <c r="W364" s="21" t="e">
        <f>#REF!</f>
        <v>#REF!</v>
      </c>
      <c r="X364" s="10"/>
      <c r="Y364" s="10">
        <f t="shared" si="35"/>
        <v>0</v>
      </c>
      <c r="Z364" s="10">
        <f t="shared" si="35"/>
        <v>0</v>
      </c>
      <c r="AA364" s="10" t="s">
        <v>220</v>
      </c>
      <c r="AB364" s="22">
        <f t="shared" si="32"/>
        <v>408.86920597713657</v>
      </c>
      <c r="AC364" s="10" t="e">
        <f t="shared" si="31"/>
        <v>#REF!</v>
      </c>
      <c r="AD364" s="10">
        <f t="shared" si="26"/>
        <v>0</v>
      </c>
      <c r="AE364" s="10" t="e">
        <f t="shared" si="27"/>
        <v>#REF!</v>
      </c>
      <c r="AF364" s="17"/>
      <c r="AG364" s="18" t="e">
        <f t="shared" si="28"/>
        <v>#REF!</v>
      </c>
      <c r="AH364" s="10">
        <f t="shared" si="29"/>
        <v>0</v>
      </c>
      <c r="AI364" s="18" t="e">
        <f t="shared" si="30"/>
        <v>#REF!</v>
      </c>
    </row>
    <row r="365" spans="1:35" s="20" customFormat="1" ht="15.75" customHeight="1">
      <c r="A365" s="31"/>
      <c r="B365" s="31"/>
      <c r="C365" s="94"/>
      <c r="D365" s="94"/>
      <c r="E365" s="94"/>
      <c r="F365" s="149"/>
      <c r="G365" s="14">
        <v>8</v>
      </c>
      <c r="H365" s="15">
        <v>2018</v>
      </c>
      <c r="I365" s="200">
        <v>2019</v>
      </c>
      <c r="J365" s="200">
        <v>2019</v>
      </c>
      <c r="K365" s="24" t="e">
        <f>#REF!</f>
        <v>#REF!</v>
      </c>
      <c r="L365" s="17">
        <f t="shared" si="21"/>
        <v>0</v>
      </c>
      <c r="M365" s="10" t="e">
        <f t="shared" si="21"/>
        <v>#REF!</v>
      </c>
      <c r="N365" s="10">
        <f t="shared" si="21"/>
        <v>0</v>
      </c>
      <c r="O365" s="18" t="e">
        <f t="shared" si="22"/>
        <v>#REF!</v>
      </c>
      <c r="P365" s="19" t="e">
        <f t="shared" si="23"/>
        <v>#REF!</v>
      </c>
      <c r="Q365" s="20" t="e">
        <f>P365*#REF!</f>
        <v>#REF!</v>
      </c>
      <c r="R365" s="20" t="e">
        <f t="shared" si="24"/>
        <v>#REF!</v>
      </c>
      <c r="S365" s="20" t="e">
        <f>R365*#REF!</f>
        <v>#REF!</v>
      </c>
      <c r="T365" s="21" t="e">
        <f>R365*#REF!*#REF!</f>
        <v>#REF!</v>
      </c>
      <c r="U365" s="17"/>
      <c r="V365" s="10"/>
      <c r="W365" s="21" t="e">
        <f>#REF!</f>
        <v>#REF!</v>
      </c>
      <c r="X365" s="10"/>
      <c r="Y365" s="10">
        <f t="shared" si="35"/>
        <v>0</v>
      </c>
      <c r="Z365" s="10">
        <f t="shared" si="35"/>
        <v>0</v>
      </c>
      <c r="AA365" s="10" t="s">
        <v>220</v>
      </c>
      <c r="AB365" s="22">
        <f t="shared" si="32"/>
        <v>408.86920597713657</v>
      </c>
      <c r="AC365" s="10" t="e">
        <f t="shared" si="31"/>
        <v>#REF!</v>
      </c>
      <c r="AD365" s="10">
        <f t="shared" si="26"/>
        <v>0</v>
      </c>
      <c r="AE365" s="10" t="e">
        <f t="shared" si="27"/>
        <v>#REF!</v>
      </c>
      <c r="AF365" s="17"/>
      <c r="AG365" s="18" t="e">
        <f t="shared" si="28"/>
        <v>#REF!</v>
      </c>
      <c r="AH365" s="10">
        <f t="shared" si="29"/>
        <v>0</v>
      </c>
      <c r="AI365" s="18" t="e">
        <f t="shared" si="30"/>
        <v>#REF!</v>
      </c>
    </row>
    <row r="366" spans="1:35" s="20" customFormat="1" ht="15.75" customHeight="1">
      <c r="A366" s="31"/>
      <c r="B366" s="31"/>
      <c r="C366" s="94"/>
      <c r="D366" s="94"/>
      <c r="E366" s="94"/>
      <c r="F366" s="149"/>
      <c r="G366" s="14">
        <v>9</v>
      </c>
      <c r="H366" s="15">
        <v>2018</v>
      </c>
      <c r="I366" s="200">
        <v>2019</v>
      </c>
      <c r="J366" s="200">
        <v>2019</v>
      </c>
      <c r="K366" s="24" t="e">
        <f>#REF!</f>
        <v>#REF!</v>
      </c>
      <c r="L366" s="17">
        <f t="shared" si="21"/>
        <v>0</v>
      </c>
      <c r="M366" s="10" t="e">
        <f t="shared" si="21"/>
        <v>#REF!</v>
      </c>
      <c r="N366" s="10">
        <f t="shared" si="21"/>
        <v>0</v>
      </c>
      <c r="O366" s="18" t="e">
        <f t="shared" si="22"/>
        <v>#REF!</v>
      </c>
      <c r="P366" s="19" t="e">
        <f t="shared" si="23"/>
        <v>#REF!</v>
      </c>
      <c r="Q366" s="20" t="e">
        <f>P366*#REF!</f>
        <v>#REF!</v>
      </c>
      <c r="R366" s="20" t="e">
        <f t="shared" si="24"/>
        <v>#REF!</v>
      </c>
      <c r="S366" s="20" t="e">
        <f>R366*#REF!</f>
        <v>#REF!</v>
      </c>
      <c r="T366" s="21" t="e">
        <f>R366*#REF!*#REF!</f>
        <v>#REF!</v>
      </c>
      <c r="U366" s="17"/>
      <c r="V366" s="10"/>
      <c r="W366" s="21" t="e">
        <f>#REF!</f>
        <v>#REF!</v>
      </c>
      <c r="X366" s="10"/>
      <c r="Y366" s="10">
        <f t="shared" si="35"/>
        <v>0</v>
      </c>
      <c r="Z366" s="10">
        <f t="shared" si="35"/>
        <v>0</v>
      </c>
      <c r="AA366" s="10" t="s">
        <v>220</v>
      </c>
      <c r="AB366" s="22">
        <f t="shared" si="32"/>
        <v>408.86920597713657</v>
      </c>
      <c r="AC366" s="10" t="e">
        <f t="shared" si="31"/>
        <v>#REF!</v>
      </c>
      <c r="AD366" s="10">
        <f t="shared" si="26"/>
        <v>0</v>
      </c>
      <c r="AE366" s="10" t="e">
        <f t="shared" si="27"/>
        <v>#REF!</v>
      </c>
      <c r="AF366" s="17"/>
      <c r="AG366" s="18" t="e">
        <f t="shared" si="28"/>
        <v>#REF!</v>
      </c>
      <c r="AH366" s="10">
        <f t="shared" si="29"/>
        <v>0</v>
      </c>
      <c r="AI366" s="18" t="e">
        <f t="shared" si="30"/>
        <v>#REF!</v>
      </c>
    </row>
    <row r="367" spans="1:35" s="20" customFormat="1" ht="15.75" customHeight="1">
      <c r="A367" s="31"/>
      <c r="B367" s="31"/>
      <c r="C367" s="94"/>
      <c r="D367" s="94"/>
      <c r="E367" s="94"/>
      <c r="F367" s="149"/>
      <c r="G367" s="14">
        <v>10</v>
      </c>
      <c r="H367" s="15">
        <v>2018</v>
      </c>
      <c r="I367" s="200">
        <v>2019</v>
      </c>
      <c r="J367" s="200">
        <v>2019</v>
      </c>
      <c r="K367" s="24" t="e">
        <f>#REF!</f>
        <v>#REF!</v>
      </c>
      <c r="L367" s="17">
        <f t="shared" si="21"/>
        <v>0</v>
      </c>
      <c r="M367" s="10" t="e">
        <f t="shared" si="21"/>
        <v>#REF!</v>
      </c>
      <c r="N367" s="10">
        <f t="shared" si="21"/>
        <v>0</v>
      </c>
      <c r="O367" s="18" t="e">
        <f t="shared" si="22"/>
        <v>#REF!</v>
      </c>
      <c r="P367" s="19" t="e">
        <f t="shared" si="23"/>
        <v>#REF!</v>
      </c>
      <c r="Q367" s="20" t="e">
        <f>P367*#REF!</f>
        <v>#REF!</v>
      </c>
      <c r="R367" s="20" t="e">
        <f t="shared" si="24"/>
        <v>#REF!</v>
      </c>
      <c r="S367" s="20" t="e">
        <f>R367*#REF!</f>
        <v>#REF!</v>
      </c>
      <c r="T367" s="21" t="e">
        <f>R367*#REF!*#REF!</f>
        <v>#REF!</v>
      </c>
      <c r="U367" s="17"/>
      <c r="V367" s="10"/>
      <c r="W367" s="21" t="e">
        <f>#REF!</f>
        <v>#REF!</v>
      </c>
      <c r="X367" s="10"/>
      <c r="Y367" s="10">
        <f t="shared" si="35"/>
        <v>0</v>
      </c>
      <c r="Z367" s="10">
        <f t="shared" si="35"/>
        <v>0</v>
      </c>
      <c r="AA367" s="10" t="s">
        <v>220</v>
      </c>
      <c r="AB367" s="22">
        <f t="shared" si="32"/>
        <v>408.86920597713657</v>
      </c>
      <c r="AC367" s="10" t="e">
        <f t="shared" si="31"/>
        <v>#REF!</v>
      </c>
      <c r="AD367" s="10">
        <f t="shared" si="26"/>
        <v>0</v>
      </c>
      <c r="AE367" s="10" t="e">
        <f t="shared" si="27"/>
        <v>#REF!</v>
      </c>
      <c r="AF367" s="17"/>
      <c r="AG367" s="18" t="e">
        <f t="shared" si="28"/>
        <v>#REF!</v>
      </c>
      <c r="AH367" s="10">
        <f t="shared" si="29"/>
        <v>0</v>
      </c>
      <c r="AI367" s="18" t="e">
        <f t="shared" si="30"/>
        <v>#REF!</v>
      </c>
    </row>
    <row r="368" spans="1:35" s="20" customFormat="1" ht="15.75" customHeight="1">
      <c r="A368" s="31"/>
      <c r="B368" s="31"/>
      <c r="C368" s="94"/>
      <c r="D368" s="94"/>
      <c r="E368" s="94"/>
      <c r="F368" s="149"/>
      <c r="G368" s="14">
        <v>11</v>
      </c>
      <c r="H368" s="15">
        <v>2018</v>
      </c>
      <c r="I368" s="200">
        <v>2019</v>
      </c>
      <c r="J368" s="200">
        <v>2019</v>
      </c>
      <c r="K368" s="24" t="e">
        <f>#REF!</f>
        <v>#REF!</v>
      </c>
      <c r="L368" s="17">
        <f t="shared" si="21"/>
        <v>0</v>
      </c>
      <c r="M368" s="10" t="e">
        <f t="shared" si="21"/>
        <v>#REF!</v>
      </c>
      <c r="N368" s="10">
        <f t="shared" si="21"/>
        <v>0</v>
      </c>
      <c r="O368" s="18" t="e">
        <f t="shared" si="22"/>
        <v>#REF!</v>
      </c>
      <c r="P368" s="19" t="e">
        <f t="shared" si="23"/>
        <v>#REF!</v>
      </c>
      <c r="Q368" s="20" t="e">
        <f>P368*#REF!</f>
        <v>#REF!</v>
      </c>
      <c r="R368" s="20" t="e">
        <f t="shared" si="24"/>
        <v>#REF!</v>
      </c>
      <c r="S368" s="20" t="e">
        <f>R368*#REF!</f>
        <v>#REF!</v>
      </c>
      <c r="T368" s="21" t="e">
        <f>R368*#REF!*#REF!</f>
        <v>#REF!</v>
      </c>
      <c r="U368" s="17"/>
      <c r="V368" s="10"/>
      <c r="W368" s="21" t="e">
        <f>#REF!</f>
        <v>#REF!</v>
      </c>
      <c r="X368" s="10"/>
      <c r="Y368" s="10">
        <f t="shared" si="35"/>
        <v>0</v>
      </c>
      <c r="Z368" s="10">
        <f t="shared" si="35"/>
        <v>0</v>
      </c>
      <c r="AA368" s="10" t="s">
        <v>220</v>
      </c>
      <c r="AB368" s="22">
        <f t="shared" si="32"/>
        <v>408.86920597713657</v>
      </c>
      <c r="AC368" s="10" t="e">
        <f t="shared" si="31"/>
        <v>#REF!</v>
      </c>
      <c r="AD368" s="10">
        <f t="shared" si="26"/>
        <v>0</v>
      </c>
      <c r="AE368" s="10" t="e">
        <f t="shared" si="27"/>
        <v>#REF!</v>
      </c>
      <c r="AF368" s="17"/>
      <c r="AG368" s="18" t="e">
        <f t="shared" si="28"/>
        <v>#REF!</v>
      </c>
      <c r="AH368" s="10">
        <f t="shared" si="29"/>
        <v>0</v>
      </c>
      <c r="AI368" s="18" t="e">
        <f t="shared" si="30"/>
        <v>#REF!</v>
      </c>
    </row>
    <row r="369" spans="1:35" s="20" customFormat="1" ht="15.75" customHeight="1">
      <c r="A369" s="31"/>
      <c r="B369" s="31"/>
      <c r="C369" s="94"/>
      <c r="D369" s="94"/>
      <c r="E369" s="94"/>
      <c r="F369" s="149"/>
      <c r="G369" s="14">
        <v>12</v>
      </c>
      <c r="H369" s="15">
        <v>2018</v>
      </c>
      <c r="I369" s="200">
        <v>2019</v>
      </c>
      <c r="J369" s="200">
        <v>2019</v>
      </c>
      <c r="K369" s="24" t="e">
        <f>#REF!</f>
        <v>#REF!</v>
      </c>
      <c r="L369" s="17">
        <f t="shared" si="21"/>
        <v>0</v>
      </c>
      <c r="M369" s="10" t="e">
        <f t="shared" si="21"/>
        <v>#REF!</v>
      </c>
      <c r="N369" s="10">
        <f t="shared" si="21"/>
        <v>0</v>
      </c>
      <c r="O369" s="18" t="e">
        <f t="shared" si="22"/>
        <v>#REF!</v>
      </c>
      <c r="P369" s="19" t="e">
        <f t="shared" si="23"/>
        <v>#REF!</v>
      </c>
      <c r="Q369" s="20" t="e">
        <f>P369*#REF!</f>
        <v>#REF!</v>
      </c>
      <c r="R369" s="20" t="e">
        <f t="shared" si="24"/>
        <v>#REF!</v>
      </c>
      <c r="S369" s="20" t="e">
        <f>R369*#REF!</f>
        <v>#REF!</v>
      </c>
      <c r="T369" s="21" t="e">
        <f>R369*#REF!*#REF!</f>
        <v>#REF!</v>
      </c>
      <c r="U369" s="17"/>
      <c r="V369" s="10"/>
      <c r="W369" s="21" t="e">
        <f>#REF!</f>
        <v>#REF!</v>
      </c>
      <c r="X369" s="10"/>
      <c r="Y369" s="10">
        <f t="shared" si="35"/>
        <v>0</v>
      </c>
      <c r="Z369" s="10">
        <f t="shared" si="35"/>
        <v>0</v>
      </c>
      <c r="AA369" s="10" t="s">
        <v>220</v>
      </c>
      <c r="AB369" s="22">
        <f t="shared" si="32"/>
        <v>408.86920597713657</v>
      </c>
      <c r="AC369" s="10" t="e">
        <f t="shared" si="31"/>
        <v>#REF!</v>
      </c>
      <c r="AD369" s="10">
        <f t="shared" si="26"/>
        <v>0</v>
      </c>
      <c r="AE369" s="10" t="e">
        <f t="shared" si="27"/>
        <v>#REF!</v>
      </c>
      <c r="AF369" s="17"/>
      <c r="AG369" s="18" t="e">
        <f t="shared" si="28"/>
        <v>#REF!</v>
      </c>
      <c r="AH369" s="10">
        <f t="shared" si="29"/>
        <v>0</v>
      </c>
      <c r="AI369" s="18" t="e">
        <f t="shared" si="30"/>
        <v>#REF!</v>
      </c>
    </row>
    <row r="370" spans="1:35" s="20" customFormat="1" ht="15.75" customHeight="1">
      <c r="A370" s="31"/>
      <c r="B370" s="31"/>
      <c r="C370" s="94"/>
      <c r="D370" s="94"/>
      <c r="E370" s="94"/>
      <c r="F370" s="149"/>
      <c r="G370" s="14">
        <v>1</v>
      </c>
      <c r="H370" s="15">
        <v>2019</v>
      </c>
      <c r="I370" s="200">
        <v>2019</v>
      </c>
      <c r="J370" s="200">
        <v>2019</v>
      </c>
      <c r="K370" s="24" t="e">
        <f>#REF!</f>
        <v>#REF!</v>
      </c>
      <c r="L370" s="17">
        <f t="shared" si="21"/>
        <v>0</v>
      </c>
      <c r="M370" s="10" t="e">
        <f t="shared" si="21"/>
        <v>#REF!</v>
      </c>
      <c r="N370" s="10">
        <f t="shared" si="21"/>
        <v>0</v>
      </c>
      <c r="O370" s="18" t="e">
        <f t="shared" si="22"/>
        <v>#REF!</v>
      </c>
      <c r="P370" s="19" t="e">
        <f t="shared" si="23"/>
        <v>#REF!</v>
      </c>
      <c r="Q370" s="20" t="e">
        <f>P370*#REF!</f>
        <v>#REF!</v>
      </c>
      <c r="R370" s="20" t="e">
        <f t="shared" si="24"/>
        <v>#REF!</v>
      </c>
      <c r="S370" s="20" t="e">
        <f>R370*#REF!</f>
        <v>#REF!</v>
      </c>
      <c r="T370" s="21" t="e">
        <f>R370*#REF!*#REF!</f>
        <v>#REF!</v>
      </c>
      <c r="U370" s="17"/>
      <c r="V370" s="10"/>
      <c r="W370" s="21" t="e">
        <f>#REF!</f>
        <v>#REF!</v>
      </c>
      <c r="X370" s="10"/>
      <c r="Y370" s="10">
        <f t="shared" si="35"/>
        <v>0</v>
      </c>
      <c r="Z370" s="10">
        <f t="shared" si="35"/>
        <v>0</v>
      </c>
      <c r="AA370" s="10" t="s">
        <v>220</v>
      </c>
      <c r="AB370" s="22">
        <f t="shared" si="32"/>
        <v>423.17962818633634</v>
      </c>
      <c r="AC370" s="10" t="e">
        <f t="shared" si="31"/>
        <v>#REF!</v>
      </c>
      <c r="AD370" s="10">
        <f t="shared" si="26"/>
        <v>0</v>
      </c>
      <c r="AE370" s="10" t="e">
        <f t="shared" si="27"/>
        <v>#REF!</v>
      </c>
      <c r="AF370" s="17"/>
      <c r="AG370" s="18" t="e">
        <f t="shared" si="28"/>
        <v>#REF!</v>
      </c>
      <c r="AH370" s="10">
        <f t="shared" si="29"/>
        <v>0</v>
      </c>
      <c r="AI370" s="18" t="e">
        <f t="shared" si="30"/>
        <v>#REF!</v>
      </c>
    </row>
    <row r="371" spans="1:35" s="20" customFormat="1" ht="15.75" customHeight="1">
      <c r="A371" s="31"/>
      <c r="B371" s="31"/>
      <c r="C371" s="94"/>
      <c r="D371" s="94"/>
      <c r="E371" s="94"/>
      <c r="F371" s="149"/>
      <c r="G371" s="14">
        <v>2</v>
      </c>
      <c r="H371" s="15">
        <v>2019</v>
      </c>
      <c r="I371" s="200">
        <v>2019</v>
      </c>
      <c r="J371" s="200">
        <v>2019</v>
      </c>
      <c r="K371" s="24" t="e">
        <f>#REF!</f>
        <v>#REF!</v>
      </c>
      <c r="L371" s="17">
        <f t="shared" si="21"/>
        <v>0</v>
      </c>
      <c r="M371" s="10" t="e">
        <f t="shared" si="21"/>
        <v>#REF!</v>
      </c>
      <c r="N371" s="10">
        <f t="shared" si="21"/>
        <v>0</v>
      </c>
      <c r="O371" s="18" t="e">
        <f t="shared" si="22"/>
        <v>#REF!</v>
      </c>
      <c r="P371" s="19" t="e">
        <f t="shared" si="23"/>
        <v>#REF!</v>
      </c>
      <c r="Q371" s="20" t="e">
        <f>P371*#REF!</f>
        <v>#REF!</v>
      </c>
      <c r="R371" s="20" t="e">
        <f t="shared" si="24"/>
        <v>#REF!</v>
      </c>
      <c r="S371" s="20" t="e">
        <f>R371*#REF!</f>
        <v>#REF!</v>
      </c>
      <c r="T371" s="21" t="e">
        <f>R371*#REF!*#REF!</f>
        <v>#REF!</v>
      </c>
      <c r="U371" s="17"/>
      <c r="V371" s="10"/>
      <c r="W371" s="21" t="e">
        <f>#REF!</f>
        <v>#REF!</v>
      </c>
      <c r="X371" s="10"/>
      <c r="Y371" s="10">
        <f t="shared" si="35"/>
        <v>0</v>
      </c>
      <c r="Z371" s="10">
        <f t="shared" si="35"/>
        <v>0</v>
      </c>
      <c r="AA371" s="10" t="s">
        <v>220</v>
      </c>
      <c r="AB371" s="22">
        <f t="shared" si="32"/>
        <v>423.17962818633634</v>
      </c>
      <c r="AC371" s="10" t="e">
        <f t="shared" si="31"/>
        <v>#REF!</v>
      </c>
      <c r="AD371" s="10">
        <f t="shared" si="26"/>
        <v>0</v>
      </c>
      <c r="AE371" s="10" t="e">
        <f t="shared" si="27"/>
        <v>#REF!</v>
      </c>
      <c r="AF371" s="17"/>
      <c r="AG371" s="18" t="e">
        <f t="shared" si="28"/>
        <v>#REF!</v>
      </c>
      <c r="AH371" s="10">
        <f t="shared" si="29"/>
        <v>0</v>
      </c>
      <c r="AI371" s="18" t="e">
        <f t="shared" si="30"/>
        <v>#REF!</v>
      </c>
    </row>
    <row r="372" spans="1:35" s="20" customFormat="1">
      <c r="A372" s="31"/>
      <c r="B372" s="31"/>
      <c r="C372" s="94"/>
      <c r="D372" s="94"/>
      <c r="E372" s="94"/>
      <c r="F372" s="149"/>
      <c r="G372" s="14">
        <v>3</v>
      </c>
      <c r="H372" s="15">
        <v>2019</v>
      </c>
      <c r="I372" s="200">
        <v>2019</v>
      </c>
      <c r="J372" s="200">
        <v>2019</v>
      </c>
      <c r="K372" s="24" t="e">
        <f>#REF!</f>
        <v>#REF!</v>
      </c>
      <c r="L372" s="17">
        <f t="shared" si="21"/>
        <v>0</v>
      </c>
      <c r="M372" s="10" t="e">
        <f t="shared" si="21"/>
        <v>#REF!</v>
      </c>
      <c r="N372" s="10">
        <f t="shared" si="21"/>
        <v>0</v>
      </c>
      <c r="O372" s="18" t="e">
        <f t="shared" si="22"/>
        <v>#REF!</v>
      </c>
      <c r="P372" s="19" t="e">
        <f t="shared" si="23"/>
        <v>#REF!</v>
      </c>
      <c r="Q372" s="20" t="e">
        <f>P372*#REF!</f>
        <v>#REF!</v>
      </c>
      <c r="R372" s="20" t="e">
        <f t="shared" si="24"/>
        <v>#REF!</v>
      </c>
      <c r="S372" s="20" t="e">
        <f>R372*#REF!</f>
        <v>#REF!</v>
      </c>
      <c r="T372" s="21" t="e">
        <f>R372*#REF!*#REF!</f>
        <v>#REF!</v>
      </c>
      <c r="U372" s="17"/>
      <c r="V372" s="10"/>
      <c r="W372" s="21" t="e">
        <f>#REF!</f>
        <v>#REF!</v>
      </c>
      <c r="X372" s="10"/>
      <c r="Y372" s="10">
        <f t="shared" si="35"/>
        <v>0</v>
      </c>
      <c r="Z372" s="10">
        <f t="shared" si="35"/>
        <v>0</v>
      </c>
      <c r="AA372" s="10" t="s">
        <v>220</v>
      </c>
      <c r="AB372" s="22">
        <f t="shared" si="32"/>
        <v>423.17962818633634</v>
      </c>
      <c r="AC372" s="10" t="e">
        <f t="shared" si="31"/>
        <v>#REF!</v>
      </c>
      <c r="AD372" s="10">
        <f t="shared" si="26"/>
        <v>0</v>
      </c>
      <c r="AE372" s="10" t="e">
        <f t="shared" si="27"/>
        <v>#REF!</v>
      </c>
      <c r="AF372" s="17"/>
      <c r="AG372" s="18" t="e">
        <f t="shared" si="28"/>
        <v>#REF!</v>
      </c>
      <c r="AH372" s="10">
        <f t="shared" si="29"/>
        <v>0</v>
      </c>
      <c r="AI372" s="18" t="e">
        <f t="shared" si="30"/>
        <v>#REF!</v>
      </c>
    </row>
    <row r="373" spans="1:35" s="20" customFormat="1">
      <c r="A373" s="31"/>
      <c r="B373" s="31"/>
      <c r="C373" s="94"/>
      <c r="D373" s="94"/>
      <c r="E373" s="94"/>
      <c r="F373" s="149"/>
      <c r="G373" s="14">
        <v>4</v>
      </c>
      <c r="H373" s="15">
        <v>2019</v>
      </c>
      <c r="I373" s="200">
        <v>2019</v>
      </c>
      <c r="J373" s="200">
        <v>2020</v>
      </c>
      <c r="K373" s="24" t="e">
        <f>#REF!</f>
        <v>#REF!</v>
      </c>
      <c r="L373" s="17">
        <f t="shared" si="21"/>
        <v>0</v>
      </c>
      <c r="M373" s="10" t="e">
        <f t="shared" si="21"/>
        <v>#REF!</v>
      </c>
      <c r="N373" s="10">
        <f t="shared" si="21"/>
        <v>0</v>
      </c>
      <c r="O373" s="18" t="e">
        <f t="shared" si="22"/>
        <v>#REF!</v>
      </c>
      <c r="P373" s="19" t="e">
        <f t="shared" si="23"/>
        <v>#REF!</v>
      </c>
      <c r="Q373" s="20" t="e">
        <f>P373*#REF!</f>
        <v>#REF!</v>
      </c>
      <c r="R373" s="20" t="e">
        <f t="shared" si="24"/>
        <v>#REF!</v>
      </c>
      <c r="S373" s="20" t="e">
        <f>R373*#REF!</f>
        <v>#REF!</v>
      </c>
      <c r="T373" s="21" t="e">
        <f>R373*#REF!*#REF!</f>
        <v>#REF!</v>
      </c>
      <c r="U373" s="17"/>
      <c r="V373" s="10"/>
      <c r="W373" s="21" t="e">
        <f>#REF!</f>
        <v>#REF!</v>
      </c>
      <c r="X373" s="10"/>
      <c r="Y373" s="10">
        <f t="shared" si="35"/>
        <v>0</v>
      </c>
      <c r="Z373" s="10">
        <f t="shared" si="35"/>
        <v>0</v>
      </c>
      <c r="AA373" s="10" t="s">
        <v>220</v>
      </c>
      <c r="AB373" s="22">
        <f t="shared" si="32"/>
        <v>423.17962818633634</v>
      </c>
      <c r="AC373" s="10" t="e">
        <f t="shared" si="31"/>
        <v>#REF!</v>
      </c>
      <c r="AD373" s="10">
        <f t="shared" si="26"/>
        <v>0</v>
      </c>
      <c r="AE373" s="10" t="e">
        <f t="shared" si="27"/>
        <v>#REF!</v>
      </c>
      <c r="AF373" s="17"/>
      <c r="AG373" s="18" t="e">
        <f t="shared" si="28"/>
        <v>#REF!</v>
      </c>
      <c r="AH373" s="10">
        <f t="shared" si="29"/>
        <v>0</v>
      </c>
      <c r="AI373" s="18" t="e">
        <f t="shared" si="30"/>
        <v>#REF!</v>
      </c>
    </row>
    <row r="374" spans="1:35" s="20" customFormat="1">
      <c r="A374" s="31"/>
      <c r="B374" s="31"/>
      <c r="C374" s="94"/>
      <c r="D374" s="94"/>
      <c r="E374" s="94"/>
      <c r="F374" s="149"/>
      <c r="G374" s="14">
        <v>5</v>
      </c>
      <c r="H374" s="15">
        <v>2019</v>
      </c>
      <c r="I374" s="200">
        <v>2019</v>
      </c>
      <c r="J374" s="200">
        <v>2020</v>
      </c>
      <c r="K374" s="24" t="e">
        <f>#REF!</f>
        <v>#REF!</v>
      </c>
      <c r="L374" s="17">
        <f t="shared" si="21"/>
        <v>0</v>
      </c>
      <c r="M374" s="10" t="e">
        <f t="shared" si="21"/>
        <v>#REF!</v>
      </c>
      <c r="N374" s="10">
        <f t="shared" si="21"/>
        <v>0</v>
      </c>
      <c r="O374" s="18" t="e">
        <f t="shared" si="22"/>
        <v>#REF!</v>
      </c>
      <c r="P374" s="19" t="e">
        <f t="shared" si="23"/>
        <v>#REF!</v>
      </c>
      <c r="Q374" s="20" t="e">
        <f>P374*#REF!</f>
        <v>#REF!</v>
      </c>
      <c r="R374" s="20" t="e">
        <f t="shared" si="24"/>
        <v>#REF!</v>
      </c>
      <c r="S374" s="20" t="e">
        <f>R374*#REF!</f>
        <v>#REF!</v>
      </c>
      <c r="T374" s="21" t="e">
        <f>R374*#REF!*#REF!</f>
        <v>#REF!</v>
      </c>
      <c r="U374" s="17"/>
      <c r="V374" s="10"/>
      <c r="W374" s="21" t="e">
        <f>#REF!</f>
        <v>#REF!</v>
      </c>
      <c r="X374" s="10"/>
      <c r="Y374" s="10">
        <f t="shared" si="35"/>
        <v>0</v>
      </c>
      <c r="Z374" s="10">
        <f t="shared" si="35"/>
        <v>0</v>
      </c>
      <c r="AA374" s="10" t="s">
        <v>220</v>
      </c>
      <c r="AB374" s="22">
        <f t="shared" si="32"/>
        <v>423.17962818633634</v>
      </c>
      <c r="AC374" s="10" t="e">
        <f t="shared" si="31"/>
        <v>#REF!</v>
      </c>
      <c r="AD374" s="10">
        <f t="shared" si="26"/>
        <v>0</v>
      </c>
      <c r="AE374" s="10" t="e">
        <f t="shared" si="27"/>
        <v>#REF!</v>
      </c>
      <c r="AF374" s="17"/>
      <c r="AG374" s="18" t="e">
        <f t="shared" si="28"/>
        <v>#REF!</v>
      </c>
      <c r="AH374" s="10">
        <f t="shared" si="29"/>
        <v>0</v>
      </c>
      <c r="AI374" s="18" t="e">
        <f t="shared" si="30"/>
        <v>#REF!</v>
      </c>
    </row>
    <row r="375" spans="1:35" s="20" customFormat="1">
      <c r="A375" s="31"/>
      <c r="B375" s="31"/>
      <c r="C375" s="94"/>
      <c r="D375" s="94"/>
      <c r="E375" s="94"/>
      <c r="F375" s="149"/>
      <c r="G375" s="14">
        <v>6</v>
      </c>
      <c r="H375" s="15">
        <v>2019</v>
      </c>
      <c r="I375" s="200">
        <v>2019</v>
      </c>
      <c r="J375" s="200">
        <v>2020</v>
      </c>
      <c r="K375" s="24" t="e">
        <f>#REF!</f>
        <v>#REF!</v>
      </c>
      <c r="L375" s="17">
        <f t="shared" si="21"/>
        <v>0</v>
      </c>
      <c r="M375" s="10" t="e">
        <f t="shared" si="21"/>
        <v>#REF!</v>
      </c>
      <c r="N375" s="10">
        <f t="shared" si="21"/>
        <v>0</v>
      </c>
      <c r="O375" s="18" t="e">
        <f t="shared" si="22"/>
        <v>#REF!</v>
      </c>
      <c r="P375" s="19" t="e">
        <f t="shared" si="23"/>
        <v>#REF!</v>
      </c>
      <c r="Q375" s="20" t="e">
        <f>P375*#REF!</f>
        <v>#REF!</v>
      </c>
      <c r="R375" s="20" t="e">
        <f t="shared" si="24"/>
        <v>#REF!</v>
      </c>
      <c r="S375" s="20" t="e">
        <f>R375*#REF!</f>
        <v>#REF!</v>
      </c>
      <c r="T375" s="21" t="e">
        <f>R375*#REF!*#REF!</f>
        <v>#REF!</v>
      </c>
      <c r="U375" s="17"/>
      <c r="V375" s="10"/>
      <c r="W375" s="21" t="e">
        <f>#REF!</f>
        <v>#REF!</v>
      </c>
      <c r="X375" s="10"/>
      <c r="Y375" s="10">
        <f t="shared" si="35"/>
        <v>0</v>
      </c>
      <c r="Z375" s="10">
        <f t="shared" si="35"/>
        <v>0</v>
      </c>
      <c r="AA375" s="10" t="s">
        <v>220</v>
      </c>
      <c r="AB375" s="22">
        <f t="shared" si="32"/>
        <v>423.17962818633634</v>
      </c>
      <c r="AC375" s="10" t="e">
        <f t="shared" si="31"/>
        <v>#REF!</v>
      </c>
      <c r="AD375" s="10">
        <f t="shared" si="26"/>
        <v>0</v>
      </c>
      <c r="AE375" s="10" t="e">
        <f t="shared" si="27"/>
        <v>#REF!</v>
      </c>
      <c r="AF375" s="17"/>
      <c r="AG375" s="18" t="e">
        <f t="shared" si="28"/>
        <v>#REF!</v>
      </c>
      <c r="AH375" s="10">
        <f t="shared" si="29"/>
        <v>0</v>
      </c>
      <c r="AI375" s="18" t="e">
        <f t="shared" si="30"/>
        <v>#REF!</v>
      </c>
    </row>
    <row r="376" spans="1:35" s="20" customFormat="1">
      <c r="A376" s="31"/>
      <c r="B376" s="31"/>
      <c r="C376" s="94"/>
      <c r="D376" s="94"/>
      <c r="E376" s="94"/>
      <c r="F376" s="149"/>
      <c r="G376" s="14">
        <v>7</v>
      </c>
      <c r="H376" s="15">
        <v>2019</v>
      </c>
      <c r="I376" s="200">
        <v>2020</v>
      </c>
      <c r="J376" s="200">
        <v>2020</v>
      </c>
      <c r="K376" s="24" t="e">
        <f>#REF!</f>
        <v>#REF!</v>
      </c>
      <c r="L376" s="17">
        <f t="shared" si="21"/>
        <v>0</v>
      </c>
      <c r="M376" s="10" t="e">
        <f t="shared" si="21"/>
        <v>#REF!</v>
      </c>
      <c r="N376" s="10">
        <f t="shared" si="21"/>
        <v>0</v>
      </c>
      <c r="O376" s="18" t="e">
        <f t="shared" si="22"/>
        <v>#REF!</v>
      </c>
      <c r="P376" s="19" t="e">
        <f t="shared" si="23"/>
        <v>#REF!</v>
      </c>
      <c r="Q376" s="20" t="e">
        <f>P376*#REF!</f>
        <v>#REF!</v>
      </c>
      <c r="R376" s="20" t="e">
        <f t="shared" si="24"/>
        <v>#REF!</v>
      </c>
      <c r="S376" s="20" t="e">
        <f>R376*#REF!</f>
        <v>#REF!</v>
      </c>
      <c r="T376" s="21" t="e">
        <f>R376*#REF!*#REF!</f>
        <v>#REF!</v>
      </c>
      <c r="U376" s="17"/>
      <c r="V376" s="10"/>
      <c r="W376" s="21" t="e">
        <f>#REF!</f>
        <v>#REF!</v>
      </c>
      <c r="X376" s="10"/>
      <c r="Y376" s="10">
        <f t="shared" si="35"/>
        <v>0</v>
      </c>
      <c r="Z376" s="10">
        <f t="shared" si="35"/>
        <v>0</v>
      </c>
      <c r="AA376" s="10" t="s">
        <v>220</v>
      </c>
      <c r="AB376" s="22">
        <f t="shared" si="32"/>
        <v>423.17962818633634</v>
      </c>
      <c r="AC376" s="10" t="e">
        <f t="shared" si="31"/>
        <v>#REF!</v>
      </c>
      <c r="AD376" s="10">
        <f t="shared" si="26"/>
        <v>0</v>
      </c>
      <c r="AE376" s="10" t="e">
        <f t="shared" si="27"/>
        <v>#REF!</v>
      </c>
      <c r="AF376" s="17"/>
      <c r="AG376" s="18" t="e">
        <f t="shared" si="28"/>
        <v>#REF!</v>
      </c>
      <c r="AH376" s="10">
        <f t="shared" si="29"/>
        <v>0</v>
      </c>
      <c r="AI376" s="18" t="e">
        <f t="shared" si="30"/>
        <v>#REF!</v>
      </c>
    </row>
    <row r="377" spans="1:35" s="20" customFormat="1">
      <c r="A377" s="31"/>
      <c r="B377" s="31"/>
      <c r="C377" s="94"/>
      <c r="D377" s="94"/>
      <c r="E377" s="94"/>
      <c r="F377" s="149"/>
      <c r="G377" s="14">
        <v>8</v>
      </c>
      <c r="H377" s="15">
        <v>2019</v>
      </c>
      <c r="I377" s="200">
        <v>2020</v>
      </c>
      <c r="J377" s="200">
        <v>2020</v>
      </c>
      <c r="K377" s="24" t="e">
        <f>#REF!</f>
        <v>#REF!</v>
      </c>
      <c r="L377" s="17">
        <f t="shared" si="21"/>
        <v>0</v>
      </c>
      <c r="M377" s="10" t="e">
        <f t="shared" si="21"/>
        <v>#REF!</v>
      </c>
      <c r="N377" s="10">
        <f t="shared" si="21"/>
        <v>0</v>
      </c>
      <c r="O377" s="18" t="e">
        <f t="shared" si="22"/>
        <v>#REF!</v>
      </c>
      <c r="P377" s="19" t="e">
        <f t="shared" si="23"/>
        <v>#REF!</v>
      </c>
      <c r="Q377" s="20" t="e">
        <f>P377*#REF!</f>
        <v>#REF!</v>
      </c>
      <c r="R377" s="20" t="e">
        <f t="shared" si="24"/>
        <v>#REF!</v>
      </c>
      <c r="S377" s="20" t="e">
        <f>R377*#REF!</f>
        <v>#REF!</v>
      </c>
      <c r="T377" s="21" t="e">
        <f>R377*#REF!*#REF!</f>
        <v>#REF!</v>
      </c>
      <c r="U377" s="17"/>
      <c r="V377" s="10"/>
      <c r="W377" s="21" t="e">
        <f>#REF!</f>
        <v>#REF!</v>
      </c>
      <c r="X377" s="10"/>
      <c r="Y377" s="10">
        <f t="shared" si="35"/>
        <v>0</v>
      </c>
      <c r="Z377" s="10">
        <f t="shared" si="35"/>
        <v>0</v>
      </c>
      <c r="AA377" s="10" t="s">
        <v>220</v>
      </c>
      <c r="AB377" s="22">
        <f t="shared" si="32"/>
        <v>423.17962818633634</v>
      </c>
      <c r="AC377" s="10" t="e">
        <f t="shared" si="31"/>
        <v>#REF!</v>
      </c>
      <c r="AD377" s="10">
        <f t="shared" si="26"/>
        <v>0</v>
      </c>
      <c r="AE377" s="10" t="e">
        <f t="shared" si="27"/>
        <v>#REF!</v>
      </c>
      <c r="AF377" s="17"/>
      <c r="AG377" s="18" t="e">
        <f t="shared" si="28"/>
        <v>#REF!</v>
      </c>
      <c r="AH377" s="10">
        <f t="shared" si="29"/>
        <v>0</v>
      </c>
      <c r="AI377" s="18" t="e">
        <f t="shared" si="30"/>
        <v>#REF!</v>
      </c>
    </row>
    <row r="378" spans="1:35" s="20" customFormat="1">
      <c r="A378" s="31"/>
      <c r="B378" s="31"/>
      <c r="C378" s="94"/>
      <c r="D378" s="94"/>
      <c r="E378" s="94"/>
      <c r="F378" s="149"/>
      <c r="G378" s="14">
        <v>9</v>
      </c>
      <c r="H378" s="15">
        <v>2019</v>
      </c>
      <c r="I378" s="200">
        <v>2020</v>
      </c>
      <c r="J378" s="200">
        <v>2020</v>
      </c>
      <c r="K378" s="24" t="e">
        <f>#REF!</f>
        <v>#REF!</v>
      </c>
      <c r="L378" s="17">
        <f t="shared" ref="L378:N441" si="36">AF378</f>
        <v>0</v>
      </c>
      <c r="M378" s="10" t="e">
        <f t="shared" si="36"/>
        <v>#REF!</v>
      </c>
      <c r="N378" s="10">
        <f t="shared" si="36"/>
        <v>0</v>
      </c>
      <c r="O378" s="18" t="e">
        <f t="shared" ref="O378:O441" si="37">N378+M378</f>
        <v>#REF!</v>
      </c>
      <c r="P378" s="19" t="e">
        <f t="shared" ref="P378:P441" si="38">O378</f>
        <v>#REF!</v>
      </c>
      <c r="Q378" s="20" t="e">
        <f>P378*#REF!</f>
        <v>#REF!</v>
      </c>
      <c r="R378" s="20" t="e">
        <f t="shared" ref="R378:R441" si="39">U378+W378</f>
        <v>#REF!</v>
      </c>
      <c r="S378" s="20" t="e">
        <f>R378*#REF!</f>
        <v>#REF!</v>
      </c>
      <c r="T378" s="21" t="e">
        <f>R378*#REF!*#REF!</f>
        <v>#REF!</v>
      </c>
      <c r="U378" s="17"/>
      <c r="V378" s="10"/>
      <c r="W378" s="21" t="e">
        <f>#REF!</f>
        <v>#REF!</v>
      </c>
      <c r="X378" s="10"/>
      <c r="Y378" s="10">
        <f t="shared" ref="Y378:Z393" si="40">Y366*EXP(Y$20)</f>
        <v>0</v>
      </c>
      <c r="Z378" s="10">
        <f t="shared" si="40"/>
        <v>0</v>
      </c>
      <c r="AA378" s="10" t="s">
        <v>220</v>
      </c>
      <c r="AB378" s="22">
        <f t="shared" si="32"/>
        <v>423.17962818633634</v>
      </c>
      <c r="AC378" s="10" t="e">
        <f t="shared" si="31"/>
        <v>#REF!</v>
      </c>
      <c r="AD378" s="10">
        <f t="shared" ref="AD378:AD441" si="41">AD366*EXP(AD$20)</f>
        <v>0</v>
      </c>
      <c r="AE378" s="10" t="e">
        <f t="shared" ref="AE378:AE441" si="42">AC378+AD378</f>
        <v>#REF!</v>
      </c>
      <c r="AF378" s="17"/>
      <c r="AG378" s="18" t="e">
        <f t="shared" ref="AG378:AG441" si="43">AE378</f>
        <v>#REF!</v>
      </c>
      <c r="AH378" s="10">
        <f t="shared" ref="AH378:AH441" si="44">X378</f>
        <v>0</v>
      </c>
      <c r="AI378" s="18" t="e">
        <f t="shared" ref="AI378:AI441" si="45">AH378+AG378</f>
        <v>#REF!</v>
      </c>
    </row>
    <row r="379" spans="1:35" s="20" customFormat="1">
      <c r="A379" s="31"/>
      <c r="B379" s="31"/>
      <c r="C379" s="94"/>
      <c r="D379" s="94"/>
      <c r="E379" s="94"/>
      <c r="F379" s="149"/>
      <c r="G379" s="14">
        <v>10</v>
      </c>
      <c r="H379" s="15">
        <v>2019</v>
      </c>
      <c r="I379" s="200">
        <v>2020</v>
      </c>
      <c r="J379" s="200">
        <v>2020</v>
      </c>
      <c r="K379" s="24" t="e">
        <f>#REF!</f>
        <v>#REF!</v>
      </c>
      <c r="L379" s="17">
        <f t="shared" si="36"/>
        <v>0</v>
      </c>
      <c r="M379" s="10" t="e">
        <f t="shared" si="36"/>
        <v>#REF!</v>
      </c>
      <c r="N379" s="10">
        <f t="shared" si="36"/>
        <v>0</v>
      </c>
      <c r="O379" s="18" t="e">
        <f t="shared" si="37"/>
        <v>#REF!</v>
      </c>
      <c r="P379" s="19" t="e">
        <f t="shared" si="38"/>
        <v>#REF!</v>
      </c>
      <c r="Q379" s="20" t="e">
        <f>P379*#REF!</f>
        <v>#REF!</v>
      </c>
      <c r="R379" s="20" t="e">
        <f t="shared" si="39"/>
        <v>#REF!</v>
      </c>
      <c r="S379" s="20" t="e">
        <f>R379*#REF!</f>
        <v>#REF!</v>
      </c>
      <c r="T379" s="21" t="e">
        <f>R379*#REF!*#REF!</f>
        <v>#REF!</v>
      </c>
      <c r="U379" s="17"/>
      <c r="V379" s="10"/>
      <c r="W379" s="21" t="e">
        <f>#REF!</f>
        <v>#REF!</v>
      </c>
      <c r="X379" s="10"/>
      <c r="Y379" s="10">
        <f t="shared" si="40"/>
        <v>0</v>
      </c>
      <c r="Z379" s="10">
        <f t="shared" si="40"/>
        <v>0</v>
      </c>
      <c r="AA379" s="10" t="s">
        <v>220</v>
      </c>
      <c r="AB379" s="22">
        <f t="shared" si="32"/>
        <v>423.17962818633634</v>
      </c>
      <c r="AC379" s="10" t="e">
        <f t="shared" ref="AC379:AC442" si="46">W379*AB379</f>
        <v>#REF!</v>
      </c>
      <c r="AD379" s="10">
        <f t="shared" si="41"/>
        <v>0</v>
      </c>
      <c r="AE379" s="10" t="e">
        <f t="shared" si="42"/>
        <v>#REF!</v>
      </c>
      <c r="AF379" s="17"/>
      <c r="AG379" s="18" t="e">
        <f t="shared" si="43"/>
        <v>#REF!</v>
      </c>
      <c r="AH379" s="10">
        <f t="shared" si="44"/>
        <v>0</v>
      </c>
      <c r="AI379" s="18" t="e">
        <f t="shared" si="45"/>
        <v>#REF!</v>
      </c>
    </row>
    <row r="380" spans="1:35" s="20" customFormat="1">
      <c r="A380" s="31"/>
      <c r="B380" s="31"/>
      <c r="C380" s="94"/>
      <c r="D380" s="94"/>
      <c r="E380" s="94"/>
      <c r="F380" s="149"/>
      <c r="G380" s="14">
        <v>11</v>
      </c>
      <c r="H380" s="15">
        <v>2019</v>
      </c>
      <c r="I380" s="200">
        <v>2020</v>
      </c>
      <c r="J380" s="200">
        <v>2020</v>
      </c>
      <c r="K380" s="24" t="e">
        <f>#REF!</f>
        <v>#REF!</v>
      </c>
      <c r="L380" s="17">
        <f t="shared" si="36"/>
        <v>0</v>
      </c>
      <c r="M380" s="10" t="e">
        <f t="shared" si="36"/>
        <v>#REF!</v>
      </c>
      <c r="N380" s="10">
        <f t="shared" si="36"/>
        <v>0</v>
      </c>
      <c r="O380" s="18" t="e">
        <f t="shared" si="37"/>
        <v>#REF!</v>
      </c>
      <c r="P380" s="19" t="e">
        <f t="shared" si="38"/>
        <v>#REF!</v>
      </c>
      <c r="Q380" s="20" t="e">
        <f>P380*#REF!</f>
        <v>#REF!</v>
      </c>
      <c r="R380" s="20" t="e">
        <f t="shared" si="39"/>
        <v>#REF!</v>
      </c>
      <c r="S380" s="20" t="e">
        <f>R380*#REF!</f>
        <v>#REF!</v>
      </c>
      <c r="T380" s="21" t="e">
        <f>R380*#REF!*#REF!</f>
        <v>#REF!</v>
      </c>
      <c r="U380" s="17"/>
      <c r="V380" s="10"/>
      <c r="W380" s="21" t="e">
        <f>#REF!</f>
        <v>#REF!</v>
      </c>
      <c r="X380" s="10"/>
      <c r="Y380" s="10">
        <f t="shared" si="40"/>
        <v>0</v>
      </c>
      <c r="Z380" s="10">
        <f t="shared" si="40"/>
        <v>0</v>
      </c>
      <c r="AA380" s="10" t="s">
        <v>220</v>
      </c>
      <c r="AB380" s="22">
        <f t="shared" si="32"/>
        <v>423.17962818633634</v>
      </c>
      <c r="AC380" s="10" t="e">
        <f t="shared" si="46"/>
        <v>#REF!</v>
      </c>
      <c r="AD380" s="10">
        <f t="shared" si="41"/>
        <v>0</v>
      </c>
      <c r="AE380" s="10" t="e">
        <f t="shared" si="42"/>
        <v>#REF!</v>
      </c>
      <c r="AF380" s="17"/>
      <c r="AG380" s="18" t="e">
        <f t="shared" si="43"/>
        <v>#REF!</v>
      </c>
      <c r="AH380" s="10">
        <f t="shared" si="44"/>
        <v>0</v>
      </c>
      <c r="AI380" s="18" t="e">
        <f t="shared" si="45"/>
        <v>#REF!</v>
      </c>
    </row>
    <row r="381" spans="1:35" s="20" customFormat="1">
      <c r="A381" s="31"/>
      <c r="B381" s="31"/>
      <c r="C381" s="94"/>
      <c r="D381" s="94"/>
      <c r="E381" s="94"/>
      <c r="F381" s="149"/>
      <c r="G381" s="14">
        <v>12</v>
      </c>
      <c r="H381" s="15">
        <v>2019</v>
      </c>
      <c r="I381" s="200">
        <v>2020</v>
      </c>
      <c r="J381" s="200">
        <v>2020</v>
      </c>
      <c r="K381" s="24" t="e">
        <f>#REF!</f>
        <v>#REF!</v>
      </c>
      <c r="L381" s="17">
        <f t="shared" si="36"/>
        <v>0</v>
      </c>
      <c r="M381" s="10" t="e">
        <f t="shared" si="36"/>
        <v>#REF!</v>
      </c>
      <c r="N381" s="10">
        <f t="shared" si="36"/>
        <v>0</v>
      </c>
      <c r="O381" s="18" t="e">
        <f t="shared" si="37"/>
        <v>#REF!</v>
      </c>
      <c r="P381" s="19" t="e">
        <f t="shared" si="38"/>
        <v>#REF!</v>
      </c>
      <c r="Q381" s="20" t="e">
        <f>P381*#REF!</f>
        <v>#REF!</v>
      </c>
      <c r="R381" s="20" t="e">
        <f t="shared" si="39"/>
        <v>#REF!</v>
      </c>
      <c r="S381" s="20" t="e">
        <f>R381*#REF!</f>
        <v>#REF!</v>
      </c>
      <c r="T381" s="21" t="e">
        <f>R381*#REF!*#REF!</f>
        <v>#REF!</v>
      </c>
      <c r="U381" s="17"/>
      <c r="V381" s="10"/>
      <c r="W381" s="21" t="e">
        <f>#REF!</f>
        <v>#REF!</v>
      </c>
      <c r="X381" s="10"/>
      <c r="Y381" s="10">
        <f t="shared" si="40"/>
        <v>0</v>
      </c>
      <c r="Z381" s="10">
        <f t="shared" si="40"/>
        <v>0</v>
      </c>
      <c r="AA381" s="10" t="s">
        <v>220</v>
      </c>
      <c r="AB381" s="22">
        <f t="shared" si="32"/>
        <v>423.17962818633634</v>
      </c>
      <c r="AC381" s="10" t="e">
        <f t="shared" si="46"/>
        <v>#REF!</v>
      </c>
      <c r="AD381" s="10">
        <f t="shared" si="41"/>
        <v>0</v>
      </c>
      <c r="AE381" s="10" t="e">
        <f t="shared" si="42"/>
        <v>#REF!</v>
      </c>
      <c r="AF381" s="17"/>
      <c r="AG381" s="18" t="e">
        <f t="shared" si="43"/>
        <v>#REF!</v>
      </c>
      <c r="AH381" s="10">
        <f t="shared" si="44"/>
        <v>0</v>
      </c>
      <c r="AI381" s="18" t="e">
        <f t="shared" si="45"/>
        <v>#REF!</v>
      </c>
    </row>
    <row r="382" spans="1:35" s="20" customFormat="1">
      <c r="A382" s="31"/>
      <c r="B382" s="31"/>
      <c r="C382" s="94"/>
      <c r="D382" s="94"/>
      <c r="E382" s="94"/>
      <c r="F382" s="149"/>
      <c r="G382" s="14">
        <v>1</v>
      </c>
      <c r="H382" s="15">
        <v>2020</v>
      </c>
      <c r="I382" s="200">
        <v>2020</v>
      </c>
      <c r="J382" s="200">
        <v>2020</v>
      </c>
      <c r="K382" s="24" t="e">
        <f>#REF!</f>
        <v>#REF!</v>
      </c>
      <c r="L382" s="17">
        <f t="shared" si="36"/>
        <v>0</v>
      </c>
      <c r="M382" s="10" t="e">
        <f t="shared" si="36"/>
        <v>#REF!</v>
      </c>
      <c r="N382" s="10">
        <f t="shared" si="36"/>
        <v>0</v>
      </c>
      <c r="O382" s="18" t="e">
        <f t="shared" si="37"/>
        <v>#REF!</v>
      </c>
      <c r="P382" s="19" t="e">
        <f t="shared" si="38"/>
        <v>#REF!</v>
      </c>
      <c r="Q382" s="20" t="e">
        <f>P382*#REF!</f>
        <v>#REF!</v>
      </c>
      <c r="R382" s="20" t="e">
        <f t="shared" si="39"/>
        <v>#REF!</v>
      </c>
      <c r="S382" s="20" t="e">
        <f>R382*#REF!</f>
        <v>#REF!</v>
      </c>
      <c r="T382" s="21" t="e">
        <f>R382*#REF!*#REF!</f>
        <v>#REF!</v>
      </c>
      <c r="U382" s="17"/>
      <c r="V382" s="10"/>
      <c r="W382" s="21" t="e">
        <f>#REF!</f>
        <v>#REF!</v>
      </c>
      <c r="X382" s="10"/>
      <c r="Y382" s="10">
        <f t="shared" si="40"/>
        <v>0</v>
      </c>
      <c r="Z382" s="10">
        <f t="shared" si="40"/>
        <v>0</v>
      </c>
      <c r="AA382" s="10" t="s">
        <v>220</v>
      </c>
      <c r="AB382" s="22">
        <f t="shared" si="32"/>
        <v>437.99091517285808</v>
      </c>
      <c r="AC382" s="10" t="e">
        <f t="shared" si="46"/>
        <v>#REF!</v>
      </c>
      <c r="AD382" s="10">
        <f t="shared" si="41"/>
        <v>0</v>
      </c>
      <c r="AE382" s="10" t="e">
        <f t="shared" si="42"/>
        <v>#REF!</v>
      </c>
      <c r="AF382" s="17"/>
      <c r="AG382" s="18" t="e">
        <f t="shared" si="43"/>
        <v>#REF!</v>
      </c>
      <c r="AH382" s="10">
        <f t="shared" si="44"/>
        <v>0</v>
      </c>
      <c r="AI382" s="18" t="e">
        <f t="shared" si="45"/>
        <v>#REF!</v>
      </c>
    </row>
    <row r="383" spans="1:35" s="20" customFormat="1">
      <c r="A383" s="31"/>
      <c r="B383" s="31"/>
      <c r="C383" s="94"/>
      <c r="D383" s="94"/>
      <c r="E383" s="94"/>
      <c r="F383" s="149"/>
      <c r="G383" s="14">
        <v>2</v>
      </c>
      <c r="H383" s="15">
        <v>2020</v>
      </c>
      <c r="I383" s="200">
        <v>2020</v>
      </c>
      <c r="J383" s="200">
        <v>2020</v>
      </c>
      <c r="K383" s="24" t="e">
        <f>#REF!</f>
        <v>#REF!</v>
      </c>
      <c r="L383" s="17">
        <f t="shared" si="36"/>
        <v>0</v>
      </c>
      <c r="M383" s="10" t="e">
        <f t="shared" si="36"/>
        <v>#REF!</v>
      </c>
      <c r="N383" s="10">
        <f t="shared" si="36"/>
        <v>0</v>
      </c>
      <c r="O383" s="18" t="e">
        <f t="shared" si="37"/>
        <v>#REF!</v>
      </c>
      <c r="P383" s="19" t="e">
        <f t="shared" si="38"/>
        <v>#REF!</v>
      </c>
      <c r="Q383" s="20" t="e">
        <f>P383*#REF!</f>
        <v>#REF!</v>
      </c>
      <c r="R383" s="20" t="e">
        <f t="shared" si="39"/>
        <v>#REF!</v>
      </c>
      <c r="S383" s="20" t="e">
        <f>R383*#REF!</f>
        <v>#REF!</v>
      </c>
      <c r="T383" s="21" t="e">
        <f>R383*#REF!*#REF!</f>
        <v>#REF!</v>
      </c>
      <c r="U383" s="17"/>
      <c r="V383" s="10"/>
      <c r="W383" s="21" t="e">
        <f>#REF!</f>
        <v>#REF!</v>
      </c>
      <c r="X383" s="10"/>
      <c r="Y383" s="10">
        <f t="shared" si="40"/>
        <v>0</v>
      </c>
      <c r="Z383" s="10">
        <f t="shared" si="40"/>
        <v>0</v>
      </c>
      <c r="AA383" s="10" t="s">
        <v>220</v>
      </c>
      <c r="AB383" s="22">
        <f t="shared" si="32"/>
        <v>437.99091517285808</v>
      </c>
      <c r="AC383" s="10" t="e">
        <f t="shared" si="46"/>
        <v>#REF!</v>
      </c>
      <c r="AD383" s="10">
        <f t="shared" si="41"/>
        <v>0</v>
      </c>
      <c r="AE383" s="10" t="e">
        <f t="shared" si="42"/>
        <v>#REF!</v>
      </c>
      <c r="AF383" s="17"/>
      <c r="AG383" s="18" t="e">
        <f t="shared" si="43"/>
        <v>#REF!</v>
      </c>
      <c r="AH383" s="10">
        <f t="shared" si="44"/>
        <v>0</v>
      </c>
      <c r="AI383" s="18" t="e">
        <f t="shared" si="45"/>
        <v>#REF!</v>
      </c>
    </row>
    <row r="384" spans="1:35" s="20" customFormat="1">
      <c r="A384" s="31"/>
      <c r="B384" s="31"/>
      <c r="C384" s="94"/>
      <c r="D384" s="94"/>
      <c r="E384" s="94"/>
      <c r="F384" s="149"/>
      <c r="G384" s="14">
        <v>3</v>
      </c>
      <c r="H384" s="15">
        <v>2020</v>
      </c>
      <c r="I384" s="200">
        <v>2020</v>
      </c>
      <c r="J384" s="200">
        <v>2020</v>
      </c>
      <c r="K384" s="24" t="e">
        <f>#REF!</f>
        <v>#REF!</v>
      </c>
      <c r="L384" s="17">
        <f t="shared" si="36"/>
        <v>0</v>
      </c>
      <c r="M384" s="10" t="e">
        <f t="shared" si="36"/>
        <v>#REF!</v>
      </c>
      <c r="N384" s="10">
        <f t="shared" si="36"/>
        <v>0</v>
      </c>
      <c r="O384" s="18" t="e">
        <f t="shared" si="37"/>
        <v>#REF!</v>
      </c>
      <c r="P384" s="19" t="e">
        <f t="shared" si="38"/>
        <v>#REF!</v>
      </c>
      <c r="Q384" s="20" t="e">
        <f>P384*#REF!</f>
        <v>#REF!</v>
      </c>
      <c r="R384" s="20" t="e">
        <f t="shared" si="39"/>
        <v>#REF!</v>
      </c>
      <c r="S384" s="20" t="e">
        <f>R384*#REF!</f>
        <v>#REF!</v>
      </c>
      <c r="T384" s="21" t="e">
        <f>R384*#REF!*#REF!</f>
        <v>#REF!</v>
      </c>
      <c r="U384" s="17"/>
      <c r="V384" s="10"/>
      <c r="W384" s="21" t="e">
        <f>#REF!</f>
        <v>#REF!</v>
      </c>
      <c r="X384" s="10"/>
      <c r="Y384" s="10">
        <f t="shared" si="40"/>
        <v>0</v>
      </c>
      <c r="Z384" s="10">
        <f t="shared" si="40"/>
        <v>0</v>
      </c>
      <c r="AA384" s="10" t="s">
        <v>220</v>
      </c>
      <c r="AB384" s="22">
        <f t="shared" si="32"/>
        <v>437.99091517285808</v>
      </c>
      <c r="AC384" s="10" t="e">
        <f t="shared" si="46"/>
        <v>#REF!</v>
      </c>
      <c r="AD384" s="10">
        <f t="shared" si="41"/>
        <v>0</v>
      </c>
      <c r="AE384" s="10" t="e">
        <f t="shared" si="42"/>
        <v>#REF!</v>
      </c>
      <c r="AF384" s="17"/>
      <c r="AG384" s="18" t="e">
        <f t="shared" si="43"/>
        <v>#REF!</v>
      </c>
      <c r="AH384" s="10">
        <f t="shared" si="44"/>
        <v>0</v>
      </c>
      <c r="AI384" s="18" t="e">
        <f t="shared" si="45"/>
        <v>#REF!</v>
      </c>
    </row>
    <row r="385" spans="1:35" s="20" customFormat="1">
      <c r="A385" s="31"/>
      <c r="B385" s="31"/>
      <c r="C385" s="94"/>
      <c r="D385" s="94"/>
      <c r="E385" s="94"/>
      <c r="F385" s="149"/>
      <c r="G385" s="14">
        <v>4</v>
      </c>
      <c r="H385" s="15">
        <v>2020</v>
      </c>
      <c r="I385" s="200">
        <v>2020</v>
      </c>
      <c r="J385" s="200">
        <v>2021</v>
      </c>
      <c r="K385" s="24" t="e">
        <f>#REF!</f>
        <v>#REF!</v>
      </c>
      <c r="L385" s="17">
        <f t="shared" si="36"/>
        <v>0</v>
      </c>
      <c r="M385" s="10" t="e">
        <f t="shared" si="36"/>
        <v>#REF!</v>
      </c>
      <c r="N385" s="10">
        <f t="shared" si="36"/>
        <v>0</v>
      </c>
      <c r="O385" s="18" t="e">
        <f t="shared" si="37"/>
        <v>#REF!</v>
      </c>
      <c r="P385" s="19" t="e">
        <f t="shared" si="38"/>
        <v>#REF!</v>
      </c>
      <c r="Q385" s="20" t="e">
        <f>P385*#REF!</f>
        <v>#REF!</v>
      </c>
      <c r="R385" s="20" t="e">
        <f t="shared" si="39"/>
        <v>#REF!</v>
      </c>
      <c r="S385" s="20" t="e">
        <f>R385*#REF!</f>
        <v>#REF!</v>
      </c>
      <c r="T385" s="21" t="e">
        <f>R385*#REF!*#REF!</f>
        <v>#REF!</v>
      </c>
      <c r="U385" s="17"/>
      <c r="V385" s="10"/>
      <c r="W385" s="21" t="e">
        <f>#REF!</f>
        <v>#REF!</v>
      </c>
      <c r="X385" s="10"/>
      <c r="Y385" s="10">
        <f t="shared" si="40"/>
        <v>0</v>
      </c>
      <c r="Z385" s="10">
        <f t="shared" si="40"/>
        <v>0</v>
      </c>
      <c r="AA385" s="10" t="s">
        <v>220</v>
      </c>
      <c r="AB385" s="22">
        <f t="shared" si="32"/>
        <v>437.99091517285808</v>
      </c>
      <c r="AC385" s="10" t="e">
        <f t="shared" si="46"/>
        <v>#REF!</v>
      </c>
      <c r="AD385" s="10">
        <f t="shared" si="41"/>
        <v>0</v>
      </c>
      <c r="AE385" s="10" t="e">
        <f t="shared" si="42"/>
        <v>#REF!</v>
      </c>
      <c r="AF385" s="17"/>
      <c r="AG385" s="18" t="e">
        <f t="shared" si="43"/>
        <v>#REF!</v>
      </c>
      <c r="AH385" s="10">
        <f t="shared" si="44"/>
        <v>0</v>
      </c>
      <c r="AI385" s="18" t="e">
        <f t="shared" si="45"/>
        <v>#REF!</v>
      </c>
    </row>
    <row r="386" spans="1:35" s="20" customFormat="1">
      <c r="A386" s="31"/>
      <c r="B386" s="31"/>
      <c r="C386" s="94"/>
      <c r="D386" s="94"/>
      <c r="E386" s="94"/>
      <c r="F386" s="149"/>
      <c r="G386" s="14">
        <v>5</v>
      </c>
      <c r="H386" s="15">
        <v>2020</v>
      </c>
      <c r="I386" s="200">
        <v>2020</v>
      </c>
      <c r="J386" s="200">
        <v>2021</v>
      </c>
      <c r="K386" s="24" t="e">
        <f>#REF!</f>
        <v>#REF!</v>
      </c>
      <c r="L386" s="17">
        <f t="shared" si="36"/>
        <v>0</v>
      </c>
      <c r="M386" s="10" t="e">
        <f t="shared" si="36"/>
        <v>#REF!</v>
      </c>
      <c r="N386" s="10">
        <f t="shared" si="36"/>
        <v>0</v>
      </c>
      <c r="O386" s="18" t="e">
        <f t="shared" si="37"/>
        <v>#REF!</v>
      </c>
      <c r="P386" s="19" t="e">
        <f t="shared" si="38"/>
        <v>#REF!</v>
      </c>
      <c r="Q386" s="20" t="e">
        <f>P386*#REF!</f>
        <v>#REF!</v>
      </c>
      <c r="R386" s="20" t="e">
        <f t="shared" si="39"/>
        <v>#REF!</v>
      </c>
      <c r="S386" s="20" t="e">
        <f>R386*#REF!</f>
        <v>#REF!</v>
      </c>
      <c r="T386" s="21" t="e">
        <f>R386*#REF!*#REF!</f>
        <v>#REF!</v>
      </c>
      <c r="U386" s="17"/>
      <c r="V386" s="10"/>
      <c r="W386" s="21" t="e">
        <f>#REF!</f>
        <v>#REF!</v>
      </c>
      <c r="X386" s="10"/>
      <c r="Y386" s="10">
        <f t="shared" si="40"/>
        <v>0</v>
      </c>
      <c r="Z386" s="10">
        <f t="shared" si="40"/>
        <v>0</v>
      </c>
      <c r="AA386" s="10" t="s">
        <v>220</v>
      </c>
      <c r="AB386" s="22">
        <f t="shared" si="32"/>
        <v>437.99091517285808</v>
      </c>
      <c r="AC386" s="10" t="e">
        <f t="shared" si="46"/>
        <v>#REF!</v>
      </c>
      <c r="AD386" s="10">
        <f t="shared" si="41"/>
        <v>0</v>
      </c>
      <c r="AE386" s="10" t="e">
        <f t="shared" si="42"/>
        <v>#REF!</v>
      </c>
      <c r="AF386" s="17"/>
      <c r="AG386" s="18" t="e">
        <f t="shared" si="43"/>
        <v>#REF!</v>
      </c>
      <c r="AH386" s="10">
        <f t="shared" si="44"/>
        <v>0</v>
      </c>
      <c r="AI386" s="18" t="e">
        <f t="shared" si="45"/>
        <v>#REF!</v>
      </c>
    </row>
    <row r="387" spans="1:35" s="20" customFormat="1">
      <c r="A387" s="31"/>
      <c r="B387" s="31"/>
      <c r="C387" s="94"/>
      <c r="D387" s="94"/>
      <c r="E387" s="94"/>
      <c r="F387" s="149"/>
      <c r="G387" s="14">
        <v>6</v>
      </c>
      <c r="H387" s="15">
        <v>2020</v>
      </c>
      <c r="I387" s="200">
        <v>2020</v>
      </c>
      <c r="J387" s="200">
        <v>2021</v>
      </c>
      <c r="K387" s="24" t="e">
        <f>#REF!</f>
        <v>#REF!</v>
      </c>
      <c r="L387" s="17">
        <f t="shared" si="36"/>
        <v>0</v>
      </c>
      <c r="M387" s="10" t="e">
        <f t="shared" si="36"/>
        <v>#REF!</v>
      </c>
      <c r="N387" s="10">
        <f t="shared" si="36"/>
        <v>0</v>
      </c>
      <c r="O387" s="18" t="e">
        <f t="shared" si="37"/>
        <v>#REF!</v>
      </c>
      <c r="P387" s="19" t="e">
        <f t="shared" si="38"/>
        <v>#REF!</v>
      </c>
      <c r="Q387" s="20" t="e">
        <f>P387*#REF!</f>
        <v>#REF!</v>
      </c>
      <c r="R387" s="20" t="e">
        <f t="shared" si="39"/>
        <v>#REF!</v>
      </c>
      <c r="S387" s="20" t="e">
        <f>R387*#REF!</f>
        <v>#REF!</v>
      </c>
      <c r="T387" s="21" t="e">
        <f>R387*#REF!*#REF!</f>
        <v>#REF!</v>
      </c>
      <c r="U387" s="17"/>
      <c r="V387" s="10"/>
      <c r="W387" s="21" t="e">
        <f>#REF!</f>
        <v>#REF!</v>
      </c>
      <c r="X387" s="10"/>
      <c r="Y387" s="10">
        <f t="shared" si="40"/>
        <v>0</v>
      </c>
      <c r="Z387" s="10">
        <f t="shared" si="40"/>
        <v>0</v>
      </c>
      <c r="AA387" s="10" t="s">
        <v>220</v>
      </c>
      <c r="AB387" s="22">
        <f t="shared" si="32"/>
        <v>437.99091517285808</v>
      </c>
      <c r="AC387" s="10" t="e">
        <f t="shared" si="46"/>
        <v>#REF!</v>
      </c>
      <c r="AD387" s="10">
        <f t="shared" si="41"/>
        <v>0</v>
      </c>
      <c r="AE387" s="10" t="e">
        <f t="shared" si="42"/>
        <v>#REF!</v>
      </c>
      <c r="AF387" s="17"/>
      <c r="AG387" s="18" t="e">
        <f t="shared" si="43"/>
        <v>#REF!</v>
      </c>
      <c r="AH387" s="10">
        <f t="shared" si="44"/>
        <v>0</v>
      </c>
      <c r="AI387" s="18" t="e">
        <f t="shared" si="45"/>
        <v>#REF!</v>
      </c>
    </row>
    <row r="388" spans="1:35" s="20" customFormat="1">
      <c r="A388" s="31"/>
      <c r="B388" s="31"/>
      <c r="C388" s="94"/>
      <c r="D388" s="94"/>
      <c r="E388" s="94"/>
      <c r="F388" s="149"/>
      <c r="G388" s="14">
        <v>7</v>
      </c>
      <c r="H388" s="15">
        <v>2020</v>
      </c>
      <c r="I388" s="200">
        <v>2021</v>
      </c>
      <c r="J388" s="200">
        <v>2021</v>
      </c>
      <c r="K388" s="24" t="e">
        <f>#REF!</f>
        <v>#REF!</v>
      </c>
      <c r="L388" s="17">
        <f t="shared" si="36"/>
        <v>0</v>
      </c>
      <c r="M388" s="10" t="e">
        <f t="shared" si="36"/>
        <v>#REF!</v>
      </c>
      <c r="N388" s="10">
        <f t="shared" si="36"/>
        <v>0</v>
      </c>
      <c r="O388" s="18" t="e">
        <f t="shared" si="37"/>
        <v>#REF!</v>
      </c>
      <c r="P388" s="19" t="e">
        <f t="shared" si="38"/>
        <v>#REF!</v>
      </c>
      <c r="Q388" s="20" t="e">
        <f>P388*#REF!</f>
        <v>#REF!</v>
      </c>
      <c r="R388" s="20" t="e">
        <f t="shared" si="39"/>
        <v>#REF!</v>
      </c>
      <c r="S388" s="20" t="e">
        <f>R388*#REF!</f>
        <v>#REF!</v>
      </c>
      <c r="T388" s="21" t="e">
        <f>R388*#REF!*#REF!</f>
        <v>#REF!</v>
      </c>
      <c r="U388" s="17"/>
      <c r="V388" s="10"/>
      <c r="W388" s="21" t="e">
        <f>#REF!</f>
        <v>#REF!</v>
      </c>
      <c r="X388" s="10"/>
      <c r="Y388" s="10">
        <f t="shared" si="40"/>
        <v>0</v>
      </c>
      <c r="Z388" s="10">
        <f t="shared" si="40"/>
        <v>0</v>
      </c>
      <c r="AA388" s="10" t="s">
        <v>220</v>
      </c>
      <c r="AB388" s="22">
        <f t="shared" si="32"/>
        <v>437.99091517285808</v>
      </c>
      <c r="AC388" s="10" t="e">
        <f t="shared" si="46"/>
        <v>#REF!</v>
      </c>
      <c r="AD388" s="10">
        <f t="shared" si="41"/>
        <v>0</v>
      </c>
      <c r="AE388" s="10" t="e">
        <f t="shared" si="42"/>
        <v>#REF!</v>
      </c>
      <c r="AF388" s="17"/>
      <c r="AG388" s="18" t="e">
        <f t="shared" si="43"/>
        <v>#REF!</v>
      </c>
      <c r="AH388" s="10">
        <f t="shared" si="44"/>
        <v>0</v>
      </c>
      <c r="AI388" s="18" t="e">
        <f t="shared" si="45"/>
        <v>#REF!</v>
      </c>
    </row>
    <row r="389" spans="1:35" s="20" customFormat="1">
      <c r="A389" s="31"/>
      <c r="B389" s="31"/>
      <c r="C389" s="94"/>
      <c r="D389" s="94"/>
      <c r="E389" s="94"/>
      <c r="F389" s="149"/>
      <c r="G389" s="14">
        <v>8</v>
      </c>
      <c r="H389" s="15">
        <v>2020</v>
      </c>
      <c r="I389" s="200">
        <v>2021</v>
      </c>
      <c r="J389" s="200">
        <v>2021</v>
      </c>
      <c r="K389" s="24" t="e">
        <f>#REF!</f>
        <v>#REF!</v>
      </c>
      <c r="L389" s="17">
        <f t="shared" si="36"/>
        <v>0</v>
      </c>
      <c r="M389" s="10" t="e">
        <f t="shared" si="36"/>
        <v>#REF!</v>
      </c>
      <c r="N389" s="10">
        <f t="shared" si="36"/>
        <v>0</v>
      </c>
      <c r="O389" s="18" t="e">
        <f t="shared" si="37"/>
        <v>#REF!</v>
      </c>
      <c r="P389" s="19" t="e">
        <f t="shared" si="38"/>
        <v>#REF!</v>
      </c>
      <c r="Q389" s="20" t="e">
        <f>P389*#REF!</f>
        <v>#REF!</v>
      </c>
      <c r="R389" s="20" t="e">
        <f t="shared" si="39"/>
        <v>#REF!</v>
      </c>
      <c r="S389" s="20" t="e">
        <f>R389*#REF!</f>
        <v>#REF!</v>
      </c>
      <c r="T389" s="21" t="e">
        <f>R389*#REF!*#REF!</f>
        <v>#REF!</v>
      </c>
      <c r="U389" s="17"/>
      <c r="V389" s="10"/>
      <c r="W389" s="21" t="e">
        <f>#REF!</f>
        <v>#REF!</v>
      </c>
      <c r="X389" s="10"/>
      <c r="Y389" s="10">
        <f t="shared" si="40"/>
        <v>0</v>
      </c>
      <c r="Z389" s="10">
        <f t="shared" si="40"/>
        <v>0</v>
      </c>
      <c r="AA389" s="10" t="s">
        <v>220</v>
      </c>
      <c r="AB389" s="22">
        <f t="shared" si="32"/>
        <v>437.99091517285808</v>
      </c>
      <c r="AC389" s="10" t="e">
        <f t="shared" si="46"/>
        <v>#REF!</v>
      </c>
      <c r="AD389" s="10">
        <f t="shared" si="41"/>
        <v>0</v>
      </c>
      <c r="AE389" s="10" t="e">
        <f t="shared" si="42"/>
        <v>#REF!</v>
      </c>
      <c r="AF389" s="17"/>
      <c r="AG389" s="18" t="e">
        <f t="shared" si="43"/>
        <v>#REF!</v>
      </c>
      <c r="AH389" s="10">
        <f t="shared" si="44"/>
        <v>0</v>
      </c>
      <c r="AI389" s="18" t="e">
        <f t="shared" si="45"/>
        <v>#REF!</v>
      </c>
    </row>
    <row r="390" spans="1:35" s="20" customFormat="1">
      <c r="A390" s="31"/>
      <c r="B390" s="31"/>
      <c r="C390" s="94"/>
      <c r="D390" s="94"/>
      <c r="E390" s="94"/>
      <c r="F390" s="149"/>
      <c r="G390" s="14">
        <v>9</v>
      </c>
      <c r="H390" s="15">
        <v>2020</v>
      </c>
      <c r="I390" s="200">
        <v>2021</v>
      </c>
      <c r="J390" s="200">
        <v>2021</v>
      </c>
      <c r="K390" s="24" t="e">
        <f>#REF!</f>
        <v>#REF!</v>
      </c>
      <c r="L390" s="17">
        <f t="shared" si="36"/>
        <v>0</v>
      </c>
      <c r="M390" s="10" t="e">
        <f t="shared" si="36"/>
        <v>#REF!</v>
      </c>
      <c r="N390" s="10">
        <f t="shared" si="36"/>
        <v>0</v>
      </c>
      <c r="O390" s="18" t="e">
        <f t="shared" si="37"/>
        <v>#REF!</v>
      </c>
      <c r="P390" s="19" t="e">
        <f t="shared" si="38"/>
        <v>#REF!</v>
      </c>
      <c r="Q390" s="20" t="e">
        <f>P390*#REF!</f>
        <v>#REF!</v>
      </c>
      <c r="R390" s="20" t="e">
        <f t="shared" si="39"/>
        <v>#REF!</v>
      </c>
      <c r="S390" s="20" t="e">
        <f>R390*#REF!</f>
        <v>#REF!</v>
      </c>
      <c r="T390" s="21" t="e">
        <f>R390*#REF!*#REF!</f>
        <v>#REF!</v>
      </c>
      <c r="U390" s="17"/>
      <c r="V390" s="10"/>
      <c r="W390" s="21" t="e">
        <f>#REF!</f>
        <v>#REF!</v>
      </c>
      <c r="X390" s="10"/>
      <c r="Y390" s="10">
        <f t="shared" si="40"/>
        <v>0</v>
      </c>
      <c r="Z390" s="10">
        <f t="shared" si="40"/>
        <v>0</v>
      </c>
      <c r="AA390" s="10" t="s">
        <v>220</v>
      </c>
      <c r="AB390" s="22">
        <f t="shared" si="32"/>
        <v>437.99091517285808</v>
      </c>
      <c r="AC390" s="10" t="e">
        <f t="shared" si="46"/>
        <v>#REF!</v>
      </c>
      <c r="AD390" s="10">
        <f t="shared" si="41"/>
        <v>0</v>
      </c>
      <c r="AE390" s="10" t="e">
        <f t="shared" si="42"/>
        <v>#REF!</v>
      </c>
      <c r="AF390" s="17"/>
      <c r="AG390" s="18" t="e">
        <f t="shared" si="43"/>
        <v>#REF!</v>
      </c>
      <c r="AH390" s="10">
        <f t="shared" si="44"/>
        <v>0</v>
      </c>
      <c r="AI390" s="18" t="e">
        <f t="shared" si="45"/>
        <v>#REF!</v>
      </c>
    </row>
    <row r="391" spans="1:35" s="20" customFormat="1">
      <c r="A391" s="31"/>
      <c r="B391" s="31"/>
      <c r="C391" s="94"/>
      <c r="D391" s="94"/>
      <c r="E391" s="94"/>
      <c r="F391" s="149"/>
      <c r="G391" s="14">
        <v>10</v>
      </c>
      <c r="H391" s="15">
        <v>2020</v>
      </c>
      <c r="I391" s="200">
        <v>2021</v>
      </c>
      <c r="J391" s="200">
        <v>2021</v>
      </c>
      <c r="K391" s="24" t="e">
        <f>#REF!</f>
        <v>#REF!</v>
      </c>
      <c r="L391" s="17">
        <f t="shared" si="36"/>
        <v>0</v>
      </c>
      <c r="M391" s="10" t="e">
        <f t="shared" si="36"/>
        <v>#REF!</v>
      </c>
      <c r="N391" s="10">
        <f t="shared" si="36"/>
        <v>0</v>
      </c>
      <c r="O391" s="18" t="e">
        <f t="shared" si="37"/>
        <v>#REF!</v>
      </c>
      <c r="P391" s="19" t="e">
        <f t="shared" si="38"/>
        <v>#REF!</v>
      </c>
      <c r="Q391" s="20" t="e">
        <f>P391*#REF!</f>
        <v>#REF!</v>
      </c>
      <c r="R391" s="20" t="e">
        <f t="shared" si="39"/>
        <v>#REF!</v>
      </c>
      <c r="S391" s="20" t="e">
        <f>R391*#REF!</f>
        <v>#REF!</v>
      </c>
      <c r="T391" s="21" t="e">
        <f>R391*#REF!*#REF!</f>
        <v>#REF!</v>
      </c>
      <c r="U391" s="17"/>
      <c r="V391" s="10"/>
      <c r="W391" s="21" t="e">
        <f>#REF!</f>
        <v>#REF!</v>
      </c>
      <c r="X391" s="10"/>
      <c r="Y391" s="10">
        <f t="shared" si="40"/>
        <v>0</v>
      </c>
      <c r="Z391" s="10">
        <f t="shared" si="40"/>
        <v>0</v>
      </c>
      <c r="AA391" s="10" t="s">
        <v>220</v>
      </c>
      <c r="AB391" s="22">
        <f t="shared" ref="AB391:AB454" si="47">AB379*(1+$AB$20)</f>
        <v>437.99091517285808</v>
      </c>
      <c r="AC391" s="10" t="e">
        <f t="shared" si="46"/>
        <v>#REF!</v>
      </c>
      <c r="AD391" s="10">
        <f t="shared" si="41"/>
        <v>0</v>
      </c>
      <c r="AE391" s="10" t="e">
        <f t="shared" si="42"/>
        <v>#REF!</v>
      </c>
      <c r="AF391" s="17"/>
      <c r="AG391" s="18" t="e">
        <f t="shared" si="43"/>
        <v>#REF!</v>
      </c>
      <c r="AH391" s="10">
        <f t="shared" si="44"/>
        <v>0</v>
      </c>
      <c r="AI391" s="18" t="e">
        <f t="shared" si="45"/>
        <v>#REF!</v>
      </c>
    </row>
    <row r="392" spans="1:35" s="20" customFormat="1">
      <c r="A392" s="31"/>
      <c r="B392" s="31"/>
      <c r="C392" s="94"/>
      <c r="D392" s="94"/>
      <c r="E392" s="94"/>
      <c r="F392" s="149"/>
      <c r="G392" s="14">
        <v>11</v>
      </c>
      <c r="H392" s="15">
        <v>2020</v>
      </c>
      <c r="I392" s="200">
        <v>2021</v>
      </c>
      <c r="J392" s="200">
        <v>2021</v>
      </c>
      <c r="K392" s="24" t="e">
        <f>#REF!</f>
        <v>#REF!</v>
      </c>
      <c r="L392" s="17">
        <f t="shared" si="36"/>
        <v>0</v>
      </c>
      <c r="M392" s="10" t="e">
        <f t="shared" si="36"/>
        <v>#REF!</v>
      </c>
      <c r="N392" s="10">
        <f t="shared" si="36"/>
        <v>0</v>
      </c>
      <c r="O392" s="18" t="e">
        <f t="shared" si="37"/>
        <v>#REF!</v>
      </c>
      <c r="P392" s="19" t="e">
        <f t="shared" si="38"/>
        <v>#REF!</v>
      </c>
      <c r="Q392" s="20" t="e">
        <f>P392*#REF!</f>
        <v>#REF!</v>
      </c>
      <c r="R392" s="20" t="e">
        <f t="shared" si="39"/>
        <v>#REF!</v>
      </c>
      <c r="S392" s="20" t="e">
        <f>R392*#REF!</f>
        <v>#REF!</v>
      </c>
      <c r="T392" s="21" t="e">
        <f>R392*#REF!*#REF!</f>
        <v>#REF!</v>
      </c>
      <c r="U392" s="17"/>
      <c r="V392" s="10"/>
      <c r="W392" s="21" t="e">
        <f>#REF!</f>
        <v>#REF!</v>
      </c>
      <c r="X392" s="10"/>
      <c r="Y392" s="10">
        <f t="shared" si="40"/>
        <v>0</v>
      </c>
      <c r="Z392" s="10">
        <f t="shared" si="40"/>
        <v>0</v>
      </c>
      <c r="AA392" s="10" t="s">
        <v>220</v>
      </c>
      <c r="AB392" s="22">
        <f t="shared" si="47"/>
        <v>437.99091517285808</v>
      </c>
      <c r="AC392" s="10" t="e">
        <f t="shared" si="46"/>
        <v>#REF!</v>
      </c>
      <c r="AD392" s="10">
        <f t="shared" si="41"/>
        <v>0</v>
      </c>
      <c r="AE392" s="10" t="e">
        <f t="shared" si="42"/>
        <v>#REF!</v>
      </c>
      <c r="AF392" s="17"/>
      <c r="AG392" s="18" t="e">
        <f t="shared" si="43"/>
        <v>#REF!</v>
      </c>
      <c r="AH392" s="10">
        <f t="shared" si="44"/>
        <v>0</v>
      </c>
      <c r="AI392" s="18" t="e">
        <f t="shared" si="45"/>
        <v>#REF!</v>
      </c>
    </row>
    <row r="393" spans="1:35" s="20" customFormat="1">
      <c r="A393" s="31"/>
      <c r="B393" s="31"/>
      <c r="C393" s="94"/>
      <c r="D393" s="94"/>
      <c r="E393" s="94"/>
      <c r="F393" s="149"/>
      <c r="G393" s="14">
        <v>12</v>
      </c>
      <c r="H393" s="15">
        <v>2020</v>
      </c>
      <c r="I393" s="200">
        <v>2021</v>
      </c>
      <c r="J393" s="200">
        <v>2021</v>
      </c>
      <c r="K393" s="24" t="e">
        <f>#REF!</f>
        <v>#REF!</v>
      </c>
      <c r="L393" s="17">
        <f t="shared" si="36"/>
        <v>0</v>
      </c>
      <c r="M393" s="10" t="e">
        <f t="shared" si="36"/>
        <v>#REF!</v>
      </c>
      <c r="N393" s="10">
        <f t="shared" si="36"/>
        <v>0</v>
      </c>
      <c r="O393" s="18" t="e">
        <f t="shared" si="37"/>
        <v>#REF!</v>
      </c>
      <c r="P393" s="19" t="e">
        <f t="shared" si="38"/>
        <v>#REF!</v>
      </c>
      <c r="Q393" s="20" t="e">
        <f>P393*#REF!</f>
        <v>#REF!</v>
      </c>
      <c r="R393" s="20" t="e">
        <f t="shared" si="39"/>
        <v>#REF!</v>
      </c>
      <c r="S393" s="20" t="e">
        <f>R393*#REF!</f>
        <v>#REF!</v>
      </c>
      <c r="T393" s="21" t="e">
        <f>R393*#REF!*#REF!</f>
        <v>#REF!</v>
      </c>
      <c r="U393" s="17"/>
      <c r="V393" s="10"/>
      <c r="W393" s="21" t="e">
        <f>#REF!</f>
        <v>#REF!</v>
      </c>
      <c r="X393" s="10"/>
      <c r="Y393" s="10">
        <f t="shared" si="40"/>
        <v>0</v>
      </c>
      <c r="Z393" s="10">
        <f t="shared" si="40"/>
        <v>0</v>
      </c>
      <c r="AA393" s="10" t="s">
        <v>220</v>
      </c>
      <c r="AB393" s="22">
        <f t="shared" si="47"/>
        <v>437.99091517285808</v>
      </c>
      <c r="AC393" s="10" t="e">
        <f t="shared" si="46"/>
        <v>#REF!</v>
      </c>
      <c r="AD393" s="10">
        <f t="shared" si="41"/>
        <v>0</v>
      </c>
      <c r="AE393" s="10" t="e">
        <f t="shared" si="42"/>
        <v>#REF!</v>
      </c>
      <c r="AF393" s="17"/>
      <c r="AG393" s="18" t="e">
        <f t="shared" si="43"/>
        <v>#REF!</v>
      </c>
      <c r="AH393" s="10">
        <f t="shared" si="44"/>
        <v>0</v>
      </c>
      <c r="AI393" s="18" t="e">
        <f t="shared" si="45"/>
        <v>#REF!</v>
      </c>
    </row>
    <row r="394" spans="1:35" s="20" customFormat="1">
      <c r="A394" s="31"/>
      <c r="B394" s="31"/>
      <c r="C394" s="94"/>
      <c r="D394" s="94"/>
      <c r="E394" s="94"/>
      <c r="F394" s="149"/>
      <c r="G394" s="14">
        <v>1</v>
      </c>
      <c r="H394" s="15">
        <v>2021</v>
      </c>
      <c r="I394" s="200">
        <v>2021</v>
      </c>
      <c r="J394" s="200">
        <v>2021</v>
      </c>
      <c r="K394" s="24" t="e">
        <f>#REF!</f>
        <v>#REF!</v>
      </c>
      <c r="L394" s="17">
        <f t="shared" si="36"/>
        <v>0</v>
      </c>
      <c r="M394" s="10" t="e">
        <f t="shared" si="36"/>
        <v>#REF!</v>
      </c>
      <c r="N394" s="10">
        <f t="shared" si="36"/>
        <v>0</v>
      </c>
      <c r="O394" s="18" t="e">
        <f t="shared" si="37"/>
        <v>#REF!</v>
      </c>
      <c r="P394" s="19" t="e">
        <f t="shared" si="38"/>
        <v>#REF!</v>
      </c>
      <c r="Q394" s="20" t="e">
        <f>P394*#REF!</f>
        <v>#REF!</v>
      </c>
      <c r="R394" s="20" t="e">
        <f t="shared" si="39"/>
        <v>#REF!</v>
      </c>
      <c r="S394" s="20" t="e">
        <f>R394*#REF!</f>
        <v>#REF!</v>
      </c>
      <c r="T394" s="21" t="e">
        <f>R394*#REF!*#REF!</f>
        <v>#REF!</v>
      </c>
      <c r="U394" s="17"/>
      <c r="V394" s="10"/>
      <c r="W394" s="21" t="e">
        <f>#REF!</f>
        <v>#REF!</v>
      </c>
      <c r="X394" s="10"/>
      <c r="Y394" s="10">
        <f t="shared" ref="Y394:Z409" si="48">Y382*EXP(Y$20)</f>
        <v>0</v>
      </c>
      <c r="Z394" s="10">
        <f t="shared" si="48"/>
        <v>0</v>
      </c>
      <c r="AA394" s="10" t="s">
        <v>220</v>
      </c>
      <c r="AB394" s="22">
        <f t="shared" si="47"/>
        <v>453.32059720390805</v>
      </c>
      <c r="AC394" s="10" t="e">
        <f t="shared" si="46"/>
        <v>#REF!</v>
      </c>
      <c r="AD394" s="10">
        <f t="shared" si="41"/>
        <v>0</v>
      </c>
      <c r="AE394" s="10" t="e">
        <f t="shared" si="42"/>
        <v>#REF!</v>
      </c>
      <c r="AF394" s="17"/>
      <c r="AG394" s="18" t="e">
        <f t="shared" si="43"/>
        <v>#REF!</v>
      </c>
      <c r="AH394" s="10">
        <f t="shared" si="44"/>
        <v>0</v>
      </c>
      <c r="AI394" s="18" t="e">
        <f t="shared" si="45"/>
        <v>#REF!</v>
      </c>
    </row>
    <row r="395" spans="1:35" s="20" customFormat="1">
      <c r="A395" s="31"/>
      <c r="B395" s="31"/>
      <c r="C395" s="94"/>
      <c r="D395" s="94"/>
      <c r="E395" s="94"/>
      <c r="F395" s="149"/>
      <c r="G395" s="14">
        <v>2</v>
      </c>
      <c r="H395" s="15">
        <v>2021</v>
      </c>
      <c r="I395" s="200">
        <v>2021</v>
      </c>
      <c r="J395" s="200">
        <v>2021</v>
      </c>
      <c r="K395" s="24" t="e">
        <f>#REF!</f>
        <v>#REF!</v>
      </c>
      <c r="L395" s="17">
        <f t="shared" si="36"/>
        <v>0</v>
      </c>
      <c r="M395" s="10" t="e">
        <f t="shared" si="36"/>
        <v>#REF!</v>
      </c>
      <c r="N395" s="10">
        <f t="shared" si="36"/>
        <v>0</v>
      </c>
      <c r="O395" s="18" t="e">
        <f t="shared" si="37"/>
        <v>#REF!</v>
      </c>
      <c r="P395" s="19" t="e">
        <f t="shared" si="38"/>
        <v>#REF!</v>
      </c>
      <c r="Q395" s="20" t="e">
        <f>P395*#REF!</f>
        <v>#REF!</v>
      </c>
      <c r="R395" s="20" t="e">
        <f t="shared" si="39"/>
        <v>#REF!</v>
      </c>
      <c r="S395" s="20" t="e">
        <f>R395*#REF!</f>
        <v>#REF!</v>
      </c>
      <c r="T395" s="21" t="e">
        <f>R395*#REF!*#REF!</f>
        <v>#REF!</v>
      </c>
      <c r="U395" s="17"/>
      <c r="V395" s="10"/>
      <c r="W395" s="21" t="e">
        <f>#REF!</f>
        <v>#REF!</v>
      </c>
      <c r="X395" s="10"/>
      <c r="Y395" s="10">
        <f t="shared" si="48"/>
        <v>0</v>
      </c>
      <c r="Z395" s="10">
        <f t="shared" si="48"/>
        <v>0</v>
      </c>
      <c r="AA395" s="10" t="s">
        <v>220</v>
      </c>
      <c r="AB395" s="22">
        <f t="shared" si="47"/>
        <v>453.32059720390805</v>
      </c>
      <c r="AC395" s="10" t="e">
        <f t="shared" si="46"/>
        <v>#REF!</v>
      </c>
      <c r="AD395" s="10">
        <f t="shared" si="41"/>
        <v>0</v>
      </c>
      <c r="AE395" s="10" t="e">
        <f t="shared" si="42"/>
        <v>#REF!</v>
      </c>
      <c r="AF395" s="17"/>
      <c r="AG395" s="18" t="e">
        <f t="shared" si="43"/>
        <v>#REF!</v>
      </c>
      <c r="AH395" s="10">
        <f t="shared" si="44"/>
        <v>0</v>
      </c>
      <c r="AI395" s="18" t="e">
        <f t="shared" si="45"/>
        <v>#REF!</v>
      </c>
    </row>
    <row r="396" spans="1:35" s="20" customFormat="1">
      <c r="A396" s="31"/>
      <c r="B396" s="31"/>
      <c r="C396" s="94"/>
      <c r="D396" s="94"/>
      <c r="E396" s="94"/>
      <c r="F396" s="149"/>
      <c r="G396" s="14">
        <v>3</v>
      </c>
      <c r="H396" s="15">
        <v>2021</v>
      </c>
      <c r="I396" s="200">
        <v>2021</v>
      </c>
      <c r="J396" s="200">
        <v>2021</v>
      </c>
      <c r="K396" s="24" t="e">
        <f>#REF!</f>
        <v>#REF!</v>
      </c>
      <c r="L396" s="17">
        <f t="shared" si="36"/>
        <v>0</v>
      </c>
      <c r="M396" s="10" t="e">
        <f t="shared" si="36"/>
        <v>#REF!</v>
      </c>
      <c r="N396" s="10">
        <f t="shared" si="36"/>
        <v>0</v>
      </c>
      <c r="O396" s="18" t="e">
        <f t="shared" si="37"/>
        <v>#REF!</v>
      </c>
      <c r="P396" s="19" t="e">
        <f t="shared" si="38"/>
        <v>#REF!</v>
      </c>
      <c r="Q396" s="20" t="e">
        <f>P396*#REF!</f>
        <v>#REF!</v>
      </c>
      <c r="R396" s="20" t="e">
        <f t="shared" si="39"/>
        <v>#REF!</v>
      </c>
      <c r="S396" s="20" t="e">
        <f>R396*#REF!</f>
        <v>#REF!</v>
      </c>
      <c r="T396" s="21" t="e">
        <f>R396*#REF!*#REF!</f>
        <v>#REF!</v>
      </c>
      <c r="U396" s="17"/>
      <c r="V396" s="10"/>
      <c r="W396" s="21" t="e">
        <f>#REF!</f>
        <v>#REF!</v>
      </c>
      <c r="X396" s="10"/>
      <c r="Y396" s="10">
        <f t="shared" si="48"/>
        <v>0</v>
      </c>
      <c r="Z396" s="10">
        <f t="shared" si="48"/>
        <v>0</v>
      </c>
      <c r="AA396" s="10" t="s">
        <v>220</v>
      </c>
      <c r="AB396" s="22">
        <f t="shared" si="47"/>
        <v>453.32059720390805</v>
      </c>
      <c r="AC396" s="10" t="e">
        <f t="shared" si="46"/>
        <v>#REF!</v>
      </c>
      <c r="AD396" s="10">
        <f t="shared" si="41"/>
        <v>0</v>
      </c>
      <c r="AE396" s="10" t="e">
        <f t="shared" si="42"/>
        <v>#REF!</v>
      </c>
      <c r="AF396" s="17"/>
      <c r="AG396" s="18" t="e">
        <f t="shared" si="43"/>
        <v>#REF!</v>
      </c>
      <c r="AH396" s="10">
        <f t="shared" si="44"/>
        <v>0</v>
      </c>
      <c r="AI396" s="18" t="e">
        <f t="shared" si="45"/>
        <v>#REF!</v>
      </c>
    </row>
    <row r="397" spans="1:35" s="20" customFormat="1">
      <c r="A397" s="31"/>
      <c r="B397" s="31"/>
      <c r="C397" s="94"/>
      <c r="D397" s="94"/>
      <c r="E397" s="94"/>
      <c r="F397" s="149"/>
      <c r="G397" s="14">
        <v>4</v>
      </c>
      <c r="H397" s="15">
        <v>2021</v>
      </c>
      <c r="I397" s="200">
        <v>2021</v>
      </c>
      <c r="J397" s="200">
        <v>2022</v>
      </c>
      <c r="K397" s="24" t="e">
        <f>#REF!</f>
        <v>#REF!</v>
      </c>
      <c r="L397" s="17">
        <f t="shared" si="36"/>
        <v>0</v>
      </c>
      <c r="M397" s="10" t="e">
        <f t="shared" si="36"/>
        <v>#REF!</v>
      </c>
      <c r="N397" s="10">
        <f t="shared" si="36"/>
        <v>0</v>
      </c>
      <c r="O397" s="18" t="e">
        <f t="shared" si="37"/>
        <v>#REF!</v>
      </c>
      <c r="P397" s="19" t="e">
        <f t="shared" si="38"/>
        <v>#REF!</v>
      </c>
      <c r="Q397" s="20" t="e">
        <f>P397*#REF!</f>
        <v>#REF!</v>
      </c>
      <c r="R397" s="20" t="e">
        <f t="shared" si="39"/>
        <v>#REF!</v>
      </c>
      <c r="S397" s="20" t="e">
        <f>R397*#REF!</f>
        <v>#REF!</v>
      </c>
      <c r="T397" s="21" t="e">
        <f>R397*#REF!*#REF!</f>
        <v>#REF!</v>
      </c>
      <c r="U397" s="17"/>
      <c r="V397" s="10"/>
      <c r="W397" s="21" t="e">
        <f>#REF!</f>
        <v>#REF!</v>
      </c>
      <c r="X397" s="10"/>
      <c r="Y397" s="10">
        <f t="shared" si="48"/>
        <v>0</v>
      </c>
      <c r="Z397" s="10">
        <f t="shared" si="48"/>
        <v>0</v>
      </c>
      <c r="AA397" s="10" t="s">
        <v>220</v>
      </c>
      <c r="AB397" s="22">
        <f t="shared" si="47"/>
        <v>453.32059720390805</v>
      </c>
      <c r="AC397" s="10" t="e">
        <f t="shared" si="46"/>
        <v>#REF!</v>
      </c>
      <c r="AD397" s="10">
        <f t="shared" si="41"/>
        <v>0</v>
      </c>
      <c r="AE397" s="10" t="e">
        <f t="shared" si="42"/>
        <v>#REF!</v>
      </c>
      <c r="AF397" s="17"/>
      <c r="AG397" s="18" t="e">
        <f t="shared" si="43"/>
        <v>#REF!</v>
      </c>
      <c r="AH397" s="10">
        <f t="shared" si="44"/>
        <v>0</v>
      </c>
      <c r="AI397" s="18" t="e">
        <f t="shared" si="45"/>
        <v>#REF!</v>
      </c>
    </row>
    <row r="398" spans="1:35" s="20" customFormat="1">
      <c r="A398" s="31"/>
      <c r="B398" s="31"/>
      <c r="C398" s="94"/>
      <c r="D398" s="94"/>
      <c r="E398" s="94"/>
      <c r="F398" s="149"/>
      <c r="G398" s="14">
        <v>5</v>
      </c>
      <c r="H398" s="15">
        <v>2021</v>
      </c>
      <c r="I398" s="200">
        <v>2021</v>
      </c>
      <c r="J398" s="200">
        <v>2022</v>
      </c>
      <c r="K398" s="24" t="e">
        <f>#REF!</f>
        <v>#REF!</v>
      </c>
      <c r="L398" s="17">
        <f t="shared" si="36"/>
        <v>0</v>
      </c>
      <c r="M398" s="10" t="e">
        <f t="shared" si="36"/>
        <v>#REF!</v>
      </c>
      <c r="N398" s="10">
        <f t="shared" si="36"/>
        <v>0</v>
      </c>
      <c r="O398" s="18" t="e">
        <f t="shared" si="37"/>
        <v>#REF!</v>
      </c>
      <c r="P398" s="19" t="e">
        <f t="shared" si="38"/>
        <v>#REF!</v>
      </c>
      <c r="Q398" s="20" t="e">
        <f>P398*#REF!</f>
        <v>#REF!</v>
      </c>
      <c r="R398" s="20" t="e">
        <f t="shared" si="39"/>
        <v>#REF!</v>
      </c>
      <c r="S398" s="20" t="e">
        <f>R398*#REF!</f>
        <v>#REF!</v>
      </c>
      <c r="T398" s="21" t="e">
        <f>R398*#REF!*#REF!</f>
        <v>#REF!</v>
      </c>
      <c r="U398" s="17"/>
      <c r="V398" s="10"/>
      <c r="W398" s="21" t="e">
        <f>#REF!</f>
        <v>#REF!</v>
      </c>
      <c r="X398" s="10"/>
      <c r="Y398" s="10">
        <f t="shared" si="48"/>
        <v>0</v>
      </c>
      <c r="Z398" s="10">
        <f t="shared" si="48"/>
        <v>0</v>
      </c>
      <c r="AA398" s="10" t="s">
        <v>220</v>
      </c>
      <c r="AB398" s="22">
        <f t="shared" si="47"/>
        <v>453.32059720390805</v>
      </c>
      <c r="AC398" s="10" t="e">
        <f t="shared" si="46"/>
        <v>#REF!</v>
      </c>
      <c r="AD398" s="10">
        <f t="shared" si="41"/>
        <v>0</v>
      </c>
      <c r="AE398" s="10" t="e">
        <f t="shared" si="42"/>
        <v>#REF!</v>
      </c>
      <c r="AF398" s="17"/>
      <c r="AG398" s="18" t="e">
        <f t="shared" si="43"/>
        <v>#REF!</v>
      </c>
      <c r="AH398" s="10">
        <f t="shared" si="44"/>
        <v>0</v>
      </c>
      <c r="AI398" s="18" t="e">
        <f t="shared" si="45"/>
        <v>#REF!</v>
      </c>
    </row>
    <row r="399" spans="1:35" s="20" customFormat="1">
      <c r="A399" s="31"/>
      <c r="B399" s="31"/>
      <c r="C399" s="94"/>
      <c r="D399" s="94"/>
      <c r="E399" s="94"/>
      <c r="F399" s="149"/>
      <c r="G399" s="14">
        <v>6</v>
      </c>
      <c r="H399" s="15">
        <v>2021</v>
      </c>
      <c r="I399" s="200">
        <v>2021</v>
      </c>
      <c r="J399" s="200">
        <v>2022</v>
      </c>
      <c r="K399" s="24" t="e">
        <f>#REF!</f>
        <v>#REF!</v>
      </c>
      <c r="L399" s="17">
        <f t="shared" si="36"/>
        <v>0</v>
      </c>
      <c r="M399" s="10" t="e">
        <f t="shared" si="36"/>
        <v>#REF!</v>
      </c>
      <c r="N399" s="10">
        <f t="shared" si="36"/>
        <v>0</v>
      </c>
      <c r="O399" s="18" t="e">
        <f t="shared" si="37"/>
        <v>#REF!</v>
      </c>
      <c r="P399" s="19" t="e">
        <f t="shared" si="38"/>
        <v>#REF!</v>
      </c>
      <c r="Q399" s="20" t="e">
        <f>P399*#REF!</f>
        <v>#REF!</v>
      </c>
      <c r="R399" s="20" t="e">
        <f t="shared" si="39"/>
        <v>#REF!</v>
      </c>
      <c r="S399" s="20" t="e">
        <f>R399*#REF!</f>
        <v>#REF!</v>
      </c>
      <c r="T399" s="21" t="e">
        <f>R399*#REF!*#REF!</f>
        <v>#REF!</v>
      </c>
      <c r="U399" s="17"/>
      <c r="V399" s="10"/>
      <c r="W399" s="21" t="e">
        <f>#REF!</f>
        <v>#REF!</v>
      </c>
      <c r="X399" s="10"/>
      <c r="Y399" s="10">
        <f t="shared" si="48"/>
        <v>0</v>
      </c>
      <c r="Z399" s="10">
        <f t="shared" si="48"/>
        <v>0</v>
      </c>
      <c r="AA399" s="10" t="s">
        <v>220</v>
      </c>
      <c r="AB399" s="22">
        <f t="shared" si="47"/>
        <v>453.32059720390805</v>
      </c>
      <c r="AC399" s="10" t="e">
        <f t="shared" si="46"/>
        <v>#REF!</v>
      </c>
      <c r="AD399" s="10">
        <f t="shared" si="41"/>
        <v>0</v>
      </c>
      <c r="AE399" s="10" t="e">
        <f t="shared" si="42"/>
        <v>#REF!</v>
      </c>
      <c r="AF399" s="17"/>
      <c r="AG399" s="18" t="e">
        <f t="shared" si="43"/>
        <v>#REF!</v>
      </c>
      <c r="AH399" s="10">
        <f t="shared" si="44"/>
        <v>0</v>
      </c>
      <c r="AI399" s="18" t="e">
        <f t="shared" si="45"/>
        <v>#REF!</v>
      </c>
    </row>
    <row r="400" spans="1:35" s="20" customFormat="1">
      <c r="A400" s="31"/>
      <c r="B400" s="31"/>
      <c r="C400" s="94"/>
      <c r="D400" s="94"/>
      <c r="E400" s="94"/>
      <c r="F400" s="149"/>
      <c r="G400" s="14">
        <v>7</v>
      </c>
      <c r="H400" s="15">
        <v>2021</v>
      </c>
      <c r="I400" s="200">
        <v>2022</v>
      </c>
      <c r="J400" s="200">
        <v>2022</v>
      </c>
      <c r="K400" s="24" t="e">
        <f>#REF!</f>
        <v>#REF!</v>
      </c>
      <c r="L400" s="17">
        <f t="shared" si="36"/>
        <v>0</v>
      </c>
      <c r="M400" s="10" t="e">
        <f t="shared" si="36"/>
        <v>#REF!</v>
      </c>
      <c r="N400" s="10">
        <f t="shared" si="36"/>
        <v>0</v>
      </c>
      <c r="O400" s="18" t="e">
        <f t="shared" si="37"/>
        <v>#REF!</v>
      </c>
      <c r="P400" s="19" t="e">
        <f t="shared" si="38"/>
        <v>#REF!</v>
      </c>
      <c r="Q400" s="20" t="e">
        <f>P400*#REF!</f>
        <v>#REF!</v>
      </c>
      <c r="R400" s="20" t="e">
        <f t="shared" si="39"/>
        <v>#REF!</v>
      </c>
      <c r="S400" s="20" t="e">
        <f>R400*#REF!</f>
        <v>#REF!</v>
      </c>
      <c r="T400" s="21" t="e">
        <f>R400*#REF!*#REF!</f>
        <v>#REF!</v>
      </c>
      <c r="U400" s="17"/>
      <c r="V400" s="10"/>
      <c r="W400" s="21" t="e">
        <f>#REF!</f>
        <v>#REF!</v>
      </c>
      <c r="X400" s="10"/>
      <c r="Y400" s="10">
        <f t="shared" si="48"/>
        <v>0</v>
      </c>
      <c r="Z400" s="10">
        <f t="shared" si="48"/>
        <v>0</v>
      </c>
      <c r="AA400" s="10" t="s">
        <v>220</v>
      </c>
      <c r="AB400" s="22">
        <f t="shared" si="47"/>
        <v>453.32059720390805</v>
      </c>
      <c r="AC400" s="10" t="e">
        <f t="shared" si="46"/>
        <v>#REF!</v>
      </c>
      <c r="AD400" s="10">
        <f t="shared" si="41"/>
        <v>0</v>
      </c>
      <c r="AE400" s="10" t="e">
        <f t="shared" si="42"/>
        <v>#REF!</v>
      </c>
      <c r="AF400" s="17"/>
      <c r="AG400" s="18" t="e">
        <f t="shared" si="43"/>
        <v>#REF!</v>
      </c>
      <c r="AH400" s="10">
        <f t="shared" si="44"/>
        <v>0</v>
      </c>
      <c r="AI400" s="18" t="e">
        <f t="shared" si="45"/>
        <v>#REF!</v>
      </c>
    </row>
    <row r="401" spans="1:35" s="20" customFormat="1">
      <c r="A401" s="31"/>
      <c r="B401" s="31"/>
      <c r="C401" s="94"/>
      <c r="D401" s="94"/>
      <c r="E401" s="94"/>
      <c r="F401" s="149"/>
      <c r="G401" s="14">
        <v>8</v>
      </c>
      <c r="H401" s="15">
        <v>2021</v>
      </c>
      <c r="I401" s="200">
        <v>2022</v>
      </c>
      <c r="J401" s="200">
        <v>2022</v>
      </c>
      <c r="K401" s="24" t="e">
        <f>#REF!</f>
        <v>#REF!</v>
      </c>
      <c r="L401" s="17">
        <f t="shared" si="36"/>
        <v>0</v>
      </c>
      <c r="M401" s="10" t="e">
        <f t="shared" si="36"/>
        <v>#REF!</v>
      </c>
      <c r="N401" s="10">
        <f t="shared" si="36"/>
        <v>0</v>
      </c>
      <c r="O401" s="18" t="e">
        <f t="shared" si="37"/>
        <v>#REF!</v>
      </c>
      <c r="P401" s="19" t="e">
        <f t="shared" si="38"/>
        <v>#REF!</v>
      </c>
      <c r="Q401" s="20" t="e">
        <f>P401*#REF!</f>
        <v>#REF!</v>
      </c>
      <c r="R401" s="20" t="e">
        <f t="shared" si="39"/>
        <v>#REF!</v>
      </c>
      <c r="S401" s="20" t="e">
        <f>R401*#REF!</f>
        <v>#REF!</v>
      </c>
      <c r="T401" s="21" t="e">
        <f>R401*#REF!*#REF!</f>
        <v>#REF!</v>
      </c>
      <c r="U401" s="17"/>
      <c r="V401" s="10"/>
      <c r="W401" s="21" t="e">
        <f>#REF!</f>
        <v>#REF!</v>
      </c>
      <c r="X401" s="10"/>
      <c r="Y401" s="10">
        <f t="shared" si="48"/>
        <v>0</v>
      </c>
      <c r="Z401" s="10">
        <f t="shared" si="48"/>
        <v>0</v>
      </c>
      <c r="AA401" s="10" t="s">
        <v>220</v>
      </c>
      <c r="AB401" s="22">
        <f t="shared" si="47"/>
        <v>453.32059720390805</v>
      </c>
      <c r="AC401" s="10" t="e">
        <f t="shared" si="46"/>
        <v>#REF!</v>
      </c>
      <c r="AD401" s="10">
        <f t="shared" si="41"/>
        <v>0</v>
      </c>
      <c r="AE401" s="10" t="e">
        <f t="shared" si="42"/>
        <v>#REF!</v>
      </c>
      <c r="AF401" s="17"/>
      <c r="AG401" s="18" t="e">
        <f t="shared" si="43"/>
        <v>#REF!</v>
      </c>
      <c r="AH401" s="10">
        <f t="shared" si="44"/>
        <v>0</v>
      </c>
      <c r="AI401" s="18" t="e">
        <f t="shared" si="45"/>
        <v>#REF!</v>
      </c>
    </row>
    <row r="402" spans="1:35" s="20" customFormat="1">
      <c r="A402" s="31"/>
      <c r="B402" s="31"/>
      <c r="C402" s="94"/>
      <c r="D402" s="94"/>
      <c r="E402" s="94"/>
      <c r="F402" s="149"/>
      <c r="G402" s="14">
        <v>9</v>
      </c>
      <c r="H402" s="15">
        <v>2021</v>
      </c>
      <c r="I402" s="200">
        <v>2022</v>
      </c>
      <c r="J402" s="200">
        <v>2022</v>
      </c>
      <c r="K402" s="24" t="e">
        <f>#REF!</f>
        <v>#REF!</v>
      </c>
      <c r="L402" s="17">
        <f t="shared" si="36"/>
        <v>0</v>
      </c>
      <c r="M402" s="10" t="e">
        <f t="shared" si="36"/>
        <v>#REF!</v>
      </c>
      <c r="N402" s="10">
        <f t="shared" si="36"/>
        <v>0</v>
      </c>
      <c r="O402" s="18" t="e">
        <f t="shared" si="37"/>
        <v>#REF!</v>
      </c>
      <c r="P402" s="19" t="e">
        <f t="shared" si="38"/>
        <v>#REF!</v>
      </c>
      <c r="Q402" s="20" t="e">
        <f>P402*#REF!</f>
        <v>#REF!</v>
      </c>
      <c r="R402" s="20" t="e">
        <f t="shared" si="39"/>
        <v>#REF!</v>
      </c>
      <c r="S402" s="20" t="e">
        <f>R402*#REF!</f>
        <v>#REF!</v>
      </c>
      <c r="T402" s="21" t="e">
        <f>R402*#REF!*#REF!</f>
        <v>#REF!</v>
      </c>
      <c r="U402" s="17"/>
      <c r="V402" s="10"/>
      <c r="W402" s="21" t="e">
        <f>#REF!</f>
        <v>#REF!</v>
      </c>
      <c r="X402" s="10"/>
      <c r="Y402" s="10">
        <f t="shared" si="48"/>
        <v>0</v>
      </c>
      <c r="Z402" s="10">
        <f t="shared" si="48"/>
        <v>0</v>
      </c>
      <c r="AA402" s="10" t="s">
        <v>220</v>
      </c>
      <c r="AB402" s="22">
        <f t="shared" si="47"/>
        <v>453.32059720390805</v>
      </c>
      <c r="AC402" s="10" t="e">
        <f t="shared" si="46"/>
        <v>#REF!</v>
      </c>
      <c r="AD402" s="10">
        <f t="shared" si="41"/>
        <v>0</v>
      </c>
      <c r="AE402" s="10" t="e">
        <f t="shared" si="42"/>
        <v>#REF!</v>
      </c>
      <c r="AF402" s="17"/>
      <c r="AG402" s="18" t="e">
        <f t="shared" si="43"/>
        <v>#REF!</v>
      </c>
      <c r="AH402" s="10">
        <f t="shared" si="44"/>
        <v>0</v>
      </c>
      <c r="AI402" s="18" t="e">
        <f t="shared" si="45"/>
        <v>#REF!</v>
      </c>
    </row>
    <row r="403" spans="1:35" s="20" customFormat="1">
      <c r="A403" s="31"/>
      <c r="B403" s="31"/>
      <c r="C403" s="94"/>
      <c r="D403" s="94"/>
      <c r="E403" s="94"/>
      <c r="F403" s="149"/>
      <c r="G403" s="14">
        <v>10</v>
      </c>
      <c r="H403" s="15">
        <v>2021</v>
      </c>
      <c r="I403" s="200">
        <v>2022</v>
      </c>
      <c r="J403" s="200">
        <v>2022</v>
      </c>
      <c r="K403" s="24" t="e">
        <f>#REF!</f>
        <v>#REF!</v>
      </c>
      <c r="L403" s="17">
        <f t="shared" si="36"/>
        <v>0</v>
      </c>
      <c r="M403" s="10" t="e">
        <f t="shared" si="36"/>
        <v>#REF!</v>
      </c>
      <c r="N403" s="10">
        <f t="shared" si="36"/>
        <v>0</v>
      </c>
      <c r="O403" s="18" t="e">
        <f t="shared" si="37"/>
        <v>#REF!</v>
      </c>
      <c r="P403" s="19" t="e">
        <f t="shared" si="38"/>
        <v>#REF!</v>
      </c>
      <c r="Q403" s="20" t="e">
        <f>P403*#REF!</f>
        <v>#REF!</v>
      </c>
      <c r="R403" s="20" t="e">
        <f t="shared" si="39"/>
        <v>#REF!</v>
      </c>
      <c r="S403" s="20" t="e">
        <f>R403*#REF!</f>
        <v>#REF!</v>
      </c>
      <c r="T403" s="21" t="e">
        <f>R403*#REF!*#REF!</f>
        <v>#REF!</v>
      </c>
      <c r="U403" s="17"/>
      <c r="V403" s="10"/>
      <c r="W403" s="21" t="e">
        <f>#REF!</f>
        <v>#REF!</v>
      </c>
      <c r="X403" s="10"/>
      <c r="Y403" s="10">
        <f t="shared" si="48"/>
        <v>0</v>
      </c>
      <c r="Z403" s="10">
        <f t="shared" si="48"/>
        <v>0</v>
      </c>
      <c r="AA403" s="10" t="s">
        <v>220</v>
      </c>
      <c r="AB403" s="22">
        <f t="shared" si="47"/>
        <v>453.32059720390805</v>
      </c>
      <c r="AC403" s="10" t="e">
        <f t="shared" si="46"/>
        <v>#REF!</v>
      </c>
      <c r="AD403" s="10">
        <f t="shared" si="41"/>
        <v>0</v>
      </c>
      <c r="AE403" s="10" t="e">
        <f t="shared" si="42"/>
        <v>#REF!</v>
      </c>
      <c r="AF403" s="17"/>
      <c r="AG403" s="18" t="e">
        <f t="shared" si="43"/>
        <v>#REF!</v>
      </c>
      <c r="AH403" s="10">
        <f t="shared" si="44"/>
        <v>0</v>
      </c>
      <c r="AI403" s="18" t="e">
        <f t="shared" si="45"/>
        <v>#REF!</v>
      </c>
    </row>
    <row r="404" spans="1:35" s="20" customFormat="1">
      <c r="A404" s="31"/>
      <c r="B404" s="31"/>
      <c r="C404" s="94"/>
      <c r="D404" s="94"/>
      <c r="E404" s="94"/>
      <c r="F404" s="149"/>
      <c r="G404" s="14">
        <v>11</v>
      </c>
      <c r="H404" s="15">
        <v>2021</v>
      </c>
      <c r="I404" s="200">
        <v>2022</v>
      </c>
      <c r="J404" s="200">
        <v>2022</v>
      </c>
      <c r="K404" s="24" t="e">
        <f>#REF!</f>
        <v>#REF!</v>
      </c>
      <c r="L404" s="17">
        <f t="shared" si="36"/>
        <v>0</v>
      </c>
      <c r="M404" s="10" t="e">
        <f t="shared" si="36"/>
        <v>#REF!</v>
      </c>
      <c r="N404" s="10">
        <f t="shared" si="36"/>
        <v>0</v>
      </c>
      <c r="O404" s="18" t="e">
        <f t="shared" si="37"/>
        <v>#REF!</v>
      </c>
      <c r="P404" s="19" t="e">
        <f t="shared" si="38"/>
        <v>#REF!</v>
      </c>
      <c r="Q404" s="20" t="e">
        <f>P404*#REF!</f>
        <v>#REF!</v>
      </c>
      <c r="R404" s="20" t="e">
        <f t="shared" si="39"/>
        <v>#REF!</v>
      </c>
      <c r="S404" s="20" t="e">
        <f>R404*#REF!</f>
        <v>#REF!</v>
      </c>
      <c r="T404" s="21" t="e">
        <f>R404*#REF!*#REF!</f>
        <v>#REF!</v>
      </c>
      <c r="U404" s="17"/>
      <c r="V404" s="10"/>
      <c r="W404" s="21" t="e">
        <f>#REF!</f>
        <v>#REF!</v>
      </c>
      <c r="X404" s="10"/>
      <c r="Y404" s="10">
        <f t="shared" si="48"/>
        <v>0</v>
      </c>
      <c r="Z404" s="10">
        <f t="shared" si="48"/>
        <v>0</v>
      </c>
      <c r="AA404" s="10" t="s">
        <v>220</v>
      </c>
      <c r="AB404" s="22">
        <f t="shared" si="47"/>
        <v>453.32059720390805</v>
      </c>
      <c r="AC404" s="10" t="e">
        <f t="shared" si="46"/>
        <v>#REF!</v>
      </c>
      <c r="AD404" s="10">
        <f t="shared" si="41"/>
        <v>0</v>
      </c>
      <c r="AE404" s="10" t="e">
        <f t="shared" si="42"/>
        <v>#REF!</v>
      </c>
      <c r="AF404" s="17"/>
      <c r="AG404" s="18" t="e">
        <f t="shared" si="43"/>
        <v>#REF!</v>
      </c>
      <c r="AH404" s="10">
        <f t="shared" si="44"/>
        <v>0</v>
      </c>
      <c r="AI404" s="18" t="e">
        <f t="shared" si="45"/>
        <v>#REF!</v>
      </c>
    </row>
    <row r="405" spans="1:35" s="20" customFormat="1">
      <c r="A405" s="31"/>
      <c r="B405" s="31"/>
      <c r="C405" s="94"/>
      <c r="D405" s="94"/>
      <c r="E405" s="94"/>
      <c r="F405" s="149"/>
      <c r="G405" s="14">
        <v>12</v>
      </c>
      <c r="H405" s="15">
        <v>2021</v>
      </c>
      <c r="I405" s="200">
        <v>2022</v>
      </c>
      <c r="J405" s="200">
        <v>2022</v>
      </c>
      <c r="K405" s="24" t="e">
        <f>#REF!</f>
        <v>#REF!</v>
      </c>
      <c r="L405" s="17">
        <f t="shared" si="36"/>
        <v>0</v>
      </c>
      <c r="M405" s="10" t="e">
        <f t="shared" si="36"/>
        <v>#REF!</v>
      </c>
      <c r="N405" s="10">
        <f t="shared" si="36"/>
        <v>0</v>
      </c>
      <c r="O405" s="18" t="e">
        <f t="shared" si="37"/>
        <v>#REF!</v>
      </c>
      <c r="P405" s="19" t="e">
        <f t="shared" si="38"/>
        <v>#REF!</v>
      </c>
      <c r="Q405" s="20" t="e">
        <f>P405*#REF!</f>
        <v>#REF!</v>
      </c>
      <c r="R405" s="20" t="e">
        <f t="shared" si="39"/>
        <v>#REF!</v>
      </c>
      <c r="S405" s="20" t="e">
        <f>R405*#REF!</f>
        <v>#REF!</v>
      </c>
      <c r="T405" s="21" t="e">
        <f>R405*#REF!*#REF!</f>
        <v>#REF!</v>
      </c>
      <c r="U405" s="17"/>
      <c r="V405" s="10"/>
      <c r="W405" s="21" t="e">
        <f>#REF!</f>
        <v>#REF!</v>
      </c>
      <c r="X405" s="10"/>
      <c r="Y405" s="10">
        <f t="shared" si="48"/>
        <v>0</v>
      </c>
      <c r="Z405" s="10">
        <f t="shared" si="48"/>
        <v>0</v>
      </c>
      <c r="AA405" s="10" t="s">
        <v>220</v>
      </c>
      <c r="AB405" s="22">
        <f t="shared" si="47"/>
        <v>453.32059720390805</v>
      </c>
      <c r="AC405" s="10" t="e">
        <f t="shared" si="46"/>
        <v>#REF!</v>
      </c>
      <c r="AD405" s="10">
        <f t="shared" si="41"/>
        <v>0</v>
      </c>
      <c r="AE405" s="10" t="e">
        <f t="shared" si="42"/>
        <v>#REF!</v>
      </c>
      <c r="AF405" s="17"/>
      <c r="AG405" s="18" t="e">
        <f t="shared" si="43"/>
        <v>#REF!</v>
      </c>
      <c r="AH405" s="10">
        <f t="shared" si="44"/>
        <v>0</v>
      </c>
      <c r="AI405" s="18" t="e">
        <f t="shared" si="45"/>
        <v>#REF!</v>
      </c>
    </row>
    <row r="406" spans="1:35" s="20" customFormat="1">
      <c r="A406" s="31"/>
      <c r="B406" s="31"/>
      <c r="C406" s="94"/>
      <c r="D406" s="94"/>
      <c r="E406" s="94"/>
      <c r="F406" s="149"/>
      <c r="G406" s="14">
        <v>1</v>
      </c>
      <c r="H406" s="15">
        <v>2022</v>
      </c>
      <c r="I406" s="200">
        <v>2022</v>
      </c>
      <c r="J406" s="200">
        <v>2022</v>
      </c>
      <c r="K406" s="24" t="e">
        <f>#REF!</f>
        <v>#REF!</v>
      </c>
      <c r="L406" s="17">
        <f t="shared" si="36"/>
        <v>0</v>
      </c>
      <c r="M406" s="10" t="e">
        <f t="shared" si="36"/>
        <v>#REF!</v>
      </c>
      <c r="N406" s="10">
        <f t="shared" si="36"/>
        <v>0</v>
      </c>
      <c r="O406" s="18" t="e">
        <f t="shared" si="37"/>
        <v>#REF!</v>
      </c>
      <c r="P406" s="19" t="e">
        <f t="shared" si="38"/>
        <v>#REF!</v>
      </c>
      <c r="Q406" s="20" t="e">
        <f>P406*#REF!</f>
        <v>#REF!</v>
      </c>
      <c r="R406" s="20" t="e">
        <f t="shared" si="39"/>
        <v>#REF!</v>
      </c>
      <c r="S406" s="20" t="e">
        <f>R406*#REF!</f>
        <v>#REF!</v>
      </c>
      <c r="T406" s="21" t="e">
        <f>R406*#REF!*#REF!</f>
        <v>#REF!</v>
      </c>
      <c r="U406" s="17"/>
      <c r="V406" s="10"/>
      <c r="W406" s="21" t="e">
        <f>#REF!</f>
        <v>#REF!</v>
      </c>
      <c r="X406" s="10"/>
      <c r="Y406" s="10">
        <f t="shared" si="48"/>
        <v>0</v>
      </c>
      <c r="Z406" s="10">
        <f t="shared" si="48"/>
        <v>0</v>
      </c>
      <c r="AA406" s="10" t="s">
        <v>220</v>
      </c>
      <c r="AB406" s="22">
        <f t="shared" si="47"/>
        <v>469.18681810604477</v>
      </c>
      <c r="AC406" s="10" t="e">
        <f t="shared" si="46"/>
        <v>#REF!</v>
      </c>
      <c r="AD406" s="10">
        <f t="shared" si="41"/>
        <v>0</v>
      </c>
      <c r="AE406" s="10" t="e">
        <f t="shared" si="42"/>
        <v>#REF!</v>
      </c>
      <c r="AF406" s="17"/>
      <c r="AG406" s="18" t="e">
        <f t="shared" si="43"/>
        <v>#REF!</v>
      </c>
      <c r="AH406" s="10">
        <f t="shared" si="44"/>
        <v>0</v>
      </c>
      <c r="AI406" s="18" t="e">
        <f t="shared" si="45"/>
        <v>#REF!</v>
      </c>
    </row>
    <row r="407" spans="1:35" s="20" customFormat="1">
      <c r="A407" s="31"/>
      <c r="B407" s="31"/>
      <c r="C407" s="94"/>
      <c r="D407" s="94"/>
      <c r="E407" s="94"/>
      <c r="F407" s="149"/>
      <c r="G407" s="14">
        <v>2</v>
      </c>
      <c r="H407" s="15">
        <v>2022</v>
      </c>
      <c r="I407" s="200">
        <v>2022</v>
      </c>
      <c r="J407" s="200">
        <v>2022</v>
      </c>
      <c r="K407" s="24" t="e">
        <f>#REF!</f>
        <v>#REF!</v>
      </c>
      <c r="L407" s="17">
        <f t="shared" si="36"/>
        <v>0</v>
      </c>
      <c r="M407" s="10" t="e">
        <f t="shared" si="36"/>
        <v>#REF!</v>
      </c>
      <c r="N407" s="10">
        <f t="shared" si="36"/>
        <v>0</v>
      </c>
      <c r="O407" s="18" t="e">
        <f t="shared" si="37"/>
        <v>#REF!</v>
      </c>
      <c r="P407" s="19" t="e">
        <f t="shared" si="38"/>
        <v>#REF!</v>
      </c>
      <c r="Q407" s="20" t="e">
        <f>P407*#REF!</f>
        <v>#REF!</v>
      </c>
      <c r="R407" s="20" t="e">
        <f t="shared" si="39"/>
        <v>#REF!</v>
      </c>
      <c r="S407" s="20" t="e">
        <f>R407*#REF!</f>
        <v>#REF!</v>
      </c>
      <c r="T407" s="21" t="e">
        <f>R407*#REF!*#REF!</f>
        <v>#REF!</v>
      </c>
      <c r="U407" s="17"/>
      <c r="V407" s="10"/>
      <c r="W407" s="21" t="e">
        <f>#REF!</f>
        <v>#REF!</v>
      </c>
      <c r="X407" s="10"/>
      <c r="Y407" s="10">
        <f t="shared" si="48"/>
        <v>0</v>
      </c>
      <c r="Z407" s="10">
        <f t="shared" si="48"/>
        <v>0</v>
      </c>
      <c r="AA407" s="10" t="s">
        <v>220</v>
      </c>
      <c r="AB407" s="22">
        <f t="shared" si="47"/>
        <v>469.18681810604477</v>
      </c>
      <c r="AC407" s="10" t="e">
        <f t="shared" si="46"/>
        <v>#REF!</v>
      </c>
      <c r="AD407" s="10">
        <f t="shared" si="41"/>
        <v>0</v>
      </c>
      <c r="AE407" s="10" t="e">
        <f t="shared" si="42"/>
        <v>#REF!</v>
      </c>
      <c r="AF407" s="17"/>
      <c r="AG407" s="18" t="e">
        <f t="shared" si="43"/>
        <v>#REF!</v>
      </c>
      <c r="AH407" s="10">
        <f t="shared" si="44"/>
        <v>0</v>
      </c>
      <c r="AI407" s="18" t="e">
        <f t="shared" si="45"/>
        <v>#REF!</v>
      </c>
    </row>
    <row r="408" spans="1:35" s="20" customFormat="1">
      <c r="A408" s="31"/>
      <c r="B408" s="31"/>
      <c r="C408" s="94"/>
      <c r="D408" s="94"/>
      <c r="E408" s="94"/>
      <c r="F408" s="149"/>
      <c r="G408" s="14">
        <v>3</v>
      </c>
      <c r="H408" s="15">
        <v>2022</v>
      </c>
      <c r="I408" s="200">
        <v>2022</v>
      </c>
      <c r="J408" s="200">
        <v>2022</v>
      </c>
      <c r="K408" s="24" t="e">
        <f>#REF!</f>
        <v>#REF!</v>
      </c>
      <c r="L408" s="17">
        <f t="shared" si="36"/>
        <v>0</v>
      </c>
      <c r="M408" s="10" t="e">
        <f t="shared" si="36"/>
        <v>#REF!</v>
      </c>
      <c r="N408" s="10">
        <f t="shared" si="36"/>
        <v>0</v>
      </c>
      <c r="O408" s="18" t="e">
        <f t="shared" si="37"/>
        <v>#REF!</v>
      </c>
      <c r="P408" s="19" t="e">
        <f t="shared" si="38"/>
        <v>#REF!</v>
      </c>
      <c r="Q408" s="20" t="e">
        <f>P408*#REF!</f>
        <v>#REF!</v>
      </c>
      <c r="R408" s="20" t="e">
        <f t="shared" si="39"/>
        <v>#REF!</v>
      </c>
      <c r="S408" s="20" t="e">
        <f>R408*#REF!</f>
        <v>#REF!</v>
      </c>
      <c r="T408" s="21" t="e">
        <f>R408*#REF!*#REF!</f>
        <v>#REF!</v>
      </c>
      <c r="U408" s="17"/>
      <c r="V408" s="10"/>
      <c r="W408" s="21" t="e">
        <f>#REF!</f>
        <v>#REF!</v>
      </c>
      <c r="X408" s="10"/>
      <c r="Y408" s="10">
        <f t="shared" si="48"/>
        <v>0</v>
      </c>
      <c r="Z408" s="10">
        <f t="shared" si="48"/>
        <v>0</v>
      </c>
      <c r="AA408" s="10" t="s">
        <v>220</v>
      </c>
      <c r="AB408" s="22">
        <f t="shared" si="47"/>
        <v>469.18681810604477</v>
      </c>
      <c r="AC408" s="10" t="e">
        <f t="shared" si="46"/>
        <v>#REF!</v>
      </c>
      <c r="AD408" s="10">
        <f t="shared" si="41"/>
        <v>0</v>
      </c>
      <c r="AE408" s="10" t="e">
        <f t="shared" si="42"/>
        <v>#REF!</v>
      </c>
      <c r="AF408" s="17"/>
      <c r="AG408" s="18" t="e">
        <f t="shared" si="43"/>
        <v>#REF!</v>
      </c>
      <c r="AH408" s="10">
        <f t="shared" si="44"/>
        <v>0</v>
      </c>
      <c r="AI408" s="18" t="e">
        <f t="shared" si="45"/>
        <v>#REF!</v>
      </c>
    </row>
    <row r="409" spans="1:35" s="20" customFormat="1">
      <c r="A409" s="31"/>
      <c r="B409" s="31"/>
      <c r="C409" s="94"/>
      <c r="D409" s="94"/>
      <c r="E409" s="94"/>
      <c r="F409" s="149"/>
      <c r="G409" s="14">
        <v>4</v>
      </c>
      <c r="H409" s="15">
        <v>2022</v>
      </c>
      <c r="I409" s="200">
        <v>2022</v>
      </c>
      <c r="J409" s="200">
        <v>2023</v>
      </c>
      <c r="K409" s="24" t="e">
        <f>#REF!</f>
        <v>#REF!</v>
      </c>
      <c r="L409" s="17">
        <f t="shared" si="36"/>
        <v>0</v>
      </c>
      <c r="M409" s="10" t="e">
        <f t="shared" si="36"/>
        <v>#REF!</v>
      </c>
      <c r="N409" s="10">
        <f t="shared" si="36"/>
        <v>0</v>
      </c>
      <c r="O409" s="18" t="e">
        <f t="shared" si="37"/>
        <v>#REF!</v>
      </c>
      <c r="P409" s="19" t="e">
        <f t="shared" si="38"/>
        <v>#REF!</v>
      </c>
      <c r="Q409" s="20" t="e">
        <f>P409*#REF!</f>
        <v>#REF!</v>
      </c>
      <c r="R409" s="20" t="e">
        <f t="shared" si="39"/>
        <v>#REF!</v>
      </c>
      <c r="S409" s="20" t="e">
        <f>R409*#REF!</f>
        <v>#REF!</v>
      </c>
      <c r="T409" s="21" t="e">
        <f>R409*#REF!*#REF!</f>
        <v>#REF!</v>
      </c>
      <c r="U409" s="17"/>
      <c r="V409" s="10"/>
      <c r="W409" s="21" t="e">
        <f>#REF!</f>
        <v>#REF!</v>
      </c>
      <c r="X409" s="10"/>
      <c r="Y409" s="10">
        <f t="shared" si="48"/>
        <v>0</v>
      </c>
      <c r="Z409" s="10">
        <f t="shared" si="48"/>
        <v>0</v>
      </c>
      <c r="AA409" s="10" t="s">
        <v>220</v>
      </c>
      <c r="AB409" s="22">
        <f t="shared" si="47"/>
        <v>469.18681810604477</v>
      </c>
      <c r="AC409" s="10" t="e">
        <f t="shared" si="46"/>
        <v>#REF!</v>
      </c>
      <c r="AD409" s="10">
        <f t="shared" si="41"/>
        <v>0</v>
      </c>
      <c r="AE409" s="10" t="e">
        <f t="shared" si="42"/>
        <v>#REF!</v>
      </c>
      <c r="AF409" s="17"/>
      <c r="AG409" s="18" t="e">
        <f t="shared" si="43"/>
        <v>#REF!</v>
      </c>
      <c r="AH409" s="10">
        <f t="shared" si="44"/>
        <v>0</v>
      </c>
      <c r="AI409" s="18" t="e">
        <f t="shared" si="45"/>
        <v>#REF!</v>
      </c>
    </row>
    <row r="410" spans="1:35" s="20" customFormat="1">
      <c r="A410" s="31"/>
      <c r="B410" s="31"/>
      <c r="C410" s="94"/>
      <c r="D410" s="94"/>
      <c r="E410" s="94"/>
      <c r="F410" s="149"/>
      <c r="G410" s="14">
        <v>5</v>
      </c>
      <c r="H410" s="15">
        <v>2022</v>
      </c>
      <c r="I410" s="200">
        <v>2022</v>
      </c>
      <c r="J410" s="200">
        <v>2023</v>
      </c>
      <c r="K410" s="24" t="e">
        <f>#REF!</f>
        <v>#REF!</v>
      </c>
      <c r="L410" s="17">
        <f t="shared" si="36"/>
        <v>0</v>
      </c>
      <c r="M410" s="10" t="e">
        <f t="shared" si="36"/>
        <v>#REF!</v>
      </c>
      <c r="N410" s="10">
        <f t="shared" si="36"/>
        <v>0</v>
      </c>
      <c r="O410" s="18" t="e">
        <f t="shared" si="37"/>
        <v>#REF!</v>
      </c>
      <c r="P410" s="19" t="e">
        <f t="shared" si="38"/>
        <v>#REF!</v>
      </c>
      <c r="Q410" s="20" t="e">
        <f>P410*#REF!</f>
        <v>#REF!</v>
      </c>
      <c r="R410" s="20" t="e">
        <f t="shared" si="39"/>
        <v>#REF!</v>
      </c>
      <c r="S410" s="20" t="e">
        <f>R410*#REF!</f>
        <v>#REF!</v>
      </c>
      <c r="T410" s="21" t="e">
        <f>R410*#REF!*#REF!</f>
        <v>#REF!</v>
      </c>
      <c r="U410" s="17"/>
      <c r="V410" s="10"/>
      <c r="W410" s="21" t="e">
        <f>#REF!</f>
        <v>#REF!</v>
      </c>
      <c r="X410" s="10"/>
      <c r="Y410" s="10">
        <f t="shared" ref="Y410:Z425" si="49">Y398*EXP(Y$20)</f>
        <v>0</v>
      </c>
      <c r="Z410" s="10">
        <f t="shared" si="49"/>
        <v>0</v>
      </c>
      <c r="AA410" s="10" t="s">
        <v>220</v>
      </c>
      <c r="AB410" s="22">
        <f t="shared" si="47"/>
        <v>469.18681810604477</v>
      </c>
      <c r="AC410" s="10" t="e">
        <f t="shared" si="46"/>
        <v>#REF!</v>
      </c>
      <c r="AD410" s="10">
        <f t="shared" si="41"/>
        <v>0</v>
      </c>
      <c r="AE410" s="10" t="e">
        <f t="shared" si="42"/>
        <v>#REF!</v>
      </c>
      <c r="AF410" s="17"/>
      <c r="AG410" s="18" t="e">
        <f t="shared" si="43"/>
        <v>#REF!</v>
      </c>
      <c r="AH410" s="10">
        <f t="shared" si="44"/>
        <v>0</v>
      </c>
      <c r="AI410" s="18" t="e">
        <f t="shared" si="45"/>
        <v>#REF!</v>
      </c>
    </row>
    <row r="411" spans="1:35" s="20" customFormat="1">
      <c r="A411" s="31"/>
      <c r="B411" s="31"/>
      <c r="C411" s="94"/>
      <c r="D411" s="94"/>
      <c r="E411" s="94"/>
      <c r="F411" s="149"/>
      <c r="G411" s="14">
        <v>6</v>
      </c>
      <c r="H411" s="15">
        <v>2022</v>
      </c>
      <c r="I411" s="200">
        <v>2022</v>
      </c>
      <c r="J411" s="200">
        <v>2023</v>
      </c>
      <c r="K411" s="24" t="e">
        <f>#REF!</f>
        <v>#REF!</v>
      </c>
      <c r="L411" s="17">
        <f t="shared" si="36"/>
        <v>0</v>
      </c>
      <c r="M411" s="10" t="e">
        <f t="shared" si="36"/>
        <v>#REF!</v>
      </c>
      <c r="N411" s="10">
        <f t="shared" si="36"/>
        <v>0</v>
      </c>
      <c r="O411" s="18" t="e">
        <f t="shared" si="37"/>
        <v>#REF!</v>
      </c>
      <c r="P411" s="19" t="e">
        <f t="shared" si="38"/>
        <v>#REF!</v>
      </c>
      <c r="Q411" s="20" t="e">
        <f>P411*#REF!</f>
        <v>#REF!</v>
      </c>
      <c r="R411" s="20" t="e">
        <f t="shared" si="39"/>
        <v>#REF!</v>
      </c>
      <c r="S411" s="20" t="e">
        <f>R411*#REF!</f>
        <v>#REF!</v>
      </c>
      <c r="T411" s="21" t="e">
        <f>R411*#REF!*#REF!</f>
        <v>#REF!</v>
      </c>
      <c r="U411" s="17"/>
      <c r="V411" s="10"/>
      <c r="W411" s="21" t="e">
        <f>#REF!</f>
        <v>#REF!</v>
      </c>
      <c r="X411" s="10"/>
      <c r="Y411" s="10">
        <f t="shared" si="49"/>
        <v>0</v>
      </c>
      <c r="Z411" s="10">
        <f t="shared" si="49"/>
        <v>0</v>
      </c>
      <c r="AA411" s="10" t="s">
        <v>220</v>
      </c>
      <c r="AB411" s="22">
        <f t="shared" si="47"/>
        <v>469.18681810604477</v>
      </c>
      <c r="AC411" s="10" t="e">
        <f t="shared" si="46"/>
        <v>#REF!</v>
      </c>
      <c r="AD411" s="10">
        <f t="shared" si="41"/>
        <v>0</v>
      </c>
      <c r="AE411" s="10" t="e">
        <f t="shared" si="42"/>
        <v>#REF!</v>
      </c>
      <c r="AF411" s="17"/>
      <c r="AG411" s="18" t="e">
        <f t="shared" si="43"/>
        <v>#REF!</v>
      </c>
      <c r="AH411" s="10">
        <f t="shared" si="44"/>
        <v>0</v>
      </c>
      <c r="AI411" s="18" t="e">
        <f t="shared" si="45"/>
        <v>#REF!</v>
      </c>
    </row>
    <row r="412" spans="1:35" s="20" customFormat="1">
      <c r="A412" s="31"/>
      <c r="B412" s="31"/>
      <c r="C412" s="94"/>
      <c r="D412" s="94"/>
      <c r="E412" s="94"/>
      <c r="F412" s="149"/>
      <c r="G412" s="14">
        <v>7</v>
      </c>
      <c r="H412" s="15">
        <v>2022</v>
      </c>
      <c r="I412" s="200">
        <v>2023</v>
      </c>
      <c r="J412" s="200">
        <v>2023</v>
      </c>
      <c r="K412" s="24" t="e">
        <f>#REF!</f>
        <v>#REF!</v>
      </c>
      <c r="L412" s="17">
        <f t="shared" si="36"/>
        <v>0</v>
      </c>
      <c r="M412" s="10" t="e">
        <f t="shared" si="36"/>
        <v>#REF!</v>
      </c>
      <c r="N412" s="10">
        <f t="shared" si="36"/>
        <v>0</v>
      </c>
      <c r="O412" s="18" t="e">
        <f t="shared" si="37"/>
        <v>#REF!</v>
      </c>
      <c r="P412" s="19" t="e">
        <f t="shared" si="38"/>
        <v>#REF!</v>
      </c>
      <c r="Q412" s="20" t="e">
        <f>P412*#REF!</f>
        <v>#REF!</v>
      </c>
      <c r="R412" s="20" t="e">
        <f t="shared" si="39"/>
        <v>#REF!</v>
      </c>
      <c r="S412" s="20" t="e">
        <f>R412*#REF!</f>
        <v>#REF!</v>
      </c>
      <c r="T412" s="21" t="e">
        <f>R412*#REF!*#REF!</f>
        <v>#REF!</v>
      </c>
      <c r="U412" s="17"/>
      <c r="V412" s="10"/>
      <c r="W412" s="21" t="e">
        <f>#REF!</f>
        <v>#REF!</v>
      </c>
      <c r="X412" s="10"/>
      <c r="Y412" s="10">
        <f t="shared" si="49"/>
        <v>0</v>
      </c>
      <c r="Z412" s="10">
        <f t="shared" si="49"/>
        <v>0</v>
      </c>
      <c r="AA412" s="10" t="s">
        <v>220</v>
      </c>
      <c r="AB412" s="22">
        <f t="shared" si="47"/>
        <v>469.18681810604477</v>
      </c>
      <c r="AC412" s="10" t="e">
        <f t="shared" si="46"/>
        <v>#REF!</v>
      </c>
      <c r="AD412" s="10">
        <f t="shared" si="41"/>
        <v>0</v>
      </c>
      <c r="AE412" s="10" t="e">
        <f t="shared" si="42"/>
        <v>#REF!</v>
      </c>
      <c r="AF412" s="17"/>
      <c r="AG412" s="18" t="e">
        <f t="shared" si="43"/>
        <v>#REF!</v>
      </c>
      <c r="AH412" s="10">
        <f t="shared" si="44"/>
        <v>0</v>
      </c>
      <c r="AI412" s="18" t="e">
        <f t="shared" si="45"/>
        <v>#REF!</v>
      </c>
    </row>
    <row r="413" spans="1:35" s="20" customFormat="1">
      <c r="A413" s="31"/>
      <c r="B413" s="31"/>
      <c r="C413" s="94"/>
      <c r="D413" s="94"/>
      <c r="E413" s="94"/>
      <c r="F413" s="149"/>
      <c r="G413" s="14">
        <v>8</v>
      </c>
      <c r="H413" s="15">
        <v>2022</v>
      </c>
      <c r="I413" s="200">
        <v>2023</v>
      </c>
      <c r="J413" s="200">
        <v>2023</v>
      </c>
      <c r="K413" s="24" t="e">
        <f>#REF!</f>
        <v>#REF!</v>
      </c>
      <c r="L413" s="17">
        <f t="shared" si="36"/>
        <v>0</v>
      </c>
      <c r="M413" s="10" t="e">
        <f t="shared" si="36"/>
        <v>#REF!</v>
      </c>
      <c r="N413" s="10">
        <f t="shared" si="36"/>
        <v>0</v>
      </c>
      <c r="O413" s="18" t="e">
        <f t="shared" si="37"/>
        <v>#REF!</v>
      </c>
      <c r="P413" s="19" t="e">
        <f t="shared" si="38"/>
        <v>#REF!</v>
      </c>
      <c r="Q413" s="20" t="e">
        <f>P413*#REF!</f>
        <v>#REF!</v>
      </c>
      <c r="R413" s="20" t="e">
        <f t="shared" si="39"/>
        <v>#REF!</v>
      </c>
      <c r="S413" s="20" t="e">
        <f>R413*#REF!</f>
        <v>#REF!</v>
      </c>
      <c r="T413" s="21" t="e">
        <f>R413*#REF!*#REF!</f>
        <v>#REF!</v>
      </c>
      <c r="U413" s="17"/>
      <c r="V413" s="10"/>
      <c r="W413" s="21" t="e">
        <f>#REF!</f>
        <v>#REF!</v>
      </c>
      <c r="X413" s="10"/>
      <c r="Y413" s="10">
        <f t="shared" si="49"/>
        <v>0</v>
      </c>
      <c r="Z413" s="10">
        <f t="shared" si="49"/>
        <v>0</v>
      </c>
      <c r="AA413" s="10" t="s">
        <v>220</v>
      </c>
      <c r="AB413" s="22">
        <f t="shared" si="47"/>
        <v>469.18681810604477</v>
      </c>
      <c r="AC413" s="10" t="e">
        <f t="shared" si="46"/>
        <v>#REF!</v>
      </c>
      <c r="AD413" s="10">
        <f t="shared" si="41"/>
        <v>0</v>
      </c>
      <c r="AE413" s="10" t="e">
        <f t="shared" si="42"/>
        <v>#REF!</v>
      </c>
      <c r="AF413" s="17"/>
      <c r="AG413" s="18" t="e">
        <f t="shared" si="43"/>
        <v>#REF!</v>
      </c>
      <c r="AH413" s="10">
        <f t="shared" si="44"/>
        <v>0</v>
      </c>
      <c r="AI413" s="18" t="e">
        <f t="shared" si="45"/>
        <v>#REF!</v>
      </c>
    </row>
    <row r="414" spans="1:35" s="20" customFormat="1">
      <c r="A414" s="31"/>
      <c r="B414" s="31"/>
      <c r="C414" s="94"/>
      <c r="D414" s="94"/>
      <c r="E414" s="94"/>
      <c r="F414" s="149"/>
      <c r="G414" s="14">
        <v>9</v>
      </c>
      <c r="H414" s="15">
        <v>2022</v>
      </c>
      <c r="I414" s="200">
        <v>2023</v>
      </c>
      <c r="J414" s="200">
        <v>2023</v>
      </c>
      <c r="K414" s="24" t="e">
        <f>#REF!</f>
        <v>#REF!</v>
      </c>
      <c r="L414" s="17">
        <f t="shared" si="36"/>
        <v>0</v>
      </c>
      <c r="M414" s="10" t="e">
        <f t="shared" si="36"/>
        <v>#REF!</v>
      </c>
      <c r="N414" s="10">
        <f t="shared" si="36"/>
        <v>0</v>
      </c>
      <c r="O414" s="18" t="e">
        <f t="shared" si="37"/>
        <v>#REF!</v>
      </c>
      <c r="P414" s="19" t="e">
        <f t="shared" si="38"/>
        <v>#REF!</v>
      </c>
      <c r="Q414" s="20" t="e">
        <f>P414*#REF!</f>
        <v>#REF!</v>
      </c>
      <c r="R414" s="20" t="e">
        <f t="shared" si="39"/>
        <v>#REF!</v>
      </c>
      <c r="S414" s="20" t="e">
        <f>R414*#REF!</f>
        <v>#REF!</v>
      </c>
      <c r="T414" s="21" t="e">
        <f>R414*#REF!*#REF!</f>
        <v>#REF!</v>
      </c>
      <c r="U414" s="17"/>
      <c r="V414" s="10"/>
      <c r="W414" s="21" t="e">
        <f>#REF!</f>
        <v>#REF!</v>
      </c>
      <c r="X414" s="10"/>
      <c r="Y414" s="10">
        <f t="shared" si="49"/>
        <v>0</v>
      </c>
      <c r="Z414" s="10">
        <f t="shared" si="49"/>
        <v>0</v>
      </c>
      <c r="AA414" s="10" t="s">
        <v>220</v>
      </c>
      <c r="AB414" s="22">
        <f t="shared" si="47"/>
        <v>469.18681810604477</v>
      </c>
      <c r="AC414" s="10" t="e">
        <f t="shared" si="46"/>
        <v>#REF!</v>
      </c>
      <c r="AD414" s="10">
        <f t="shared" si="41"/>
        <v>0</v>
      </c>
      <c r="AE414" s="10" t="e">
        <f t="shared" si="42"/>
        <v>#REF!</v>
      </c>
      <c r="AF414" s="17"/>
      <c r="AG414" s="18" t="e">
        <f t="shared" si="43"/>
        <v>#REF!</v>
      </c>
      <c r="AH414" s="10">
        <f t="shared" si="44"/>
        <v>0</v>
      </c>
      <c r="AI414" s="18" t="e">
        <f t="shared" si="45"/>
        <v>#REF!</v>
      </c>
    </row>
    <row r="415" spans="1:35" s="20" customFormat="1">
      <c r="A415" s="31"/>
      <c r="B415" s="31"/>
      <c r="C415" s="94"/>
      <c r="D415" s="94"/>
      <c r="E415" s="94"/>
      <c r="F415" s="149"/>
      <c r="G415" s="14">
        <v>10</v>
      </c>
      <c r="H415" s="15">
        <v>2022</v>
      </c>
      <c r="I415" s="200">
        <v>2023</v>
      </c>
      <c r="J415" s="200">
        <v>2023</v>
      </c>
      <c r="K415" s="24" t="e">
        <f>#REF!</f>
        <v>#REF!</v>
      </c>
      <c r="L415" s="17">
        <f t="shared" si="36"/>
        <v>0</v>
      </c>
      <c r="M415" s="10" t="e">
        <f t="shared" si="36"/>
        <v>#REF!</v>
      </c>
      <c r="N415" s="10">
        <f t="shared" si="36"/>
        <v>0</v>
      </c>
      <c r="O415" s="18" t="e">
        <f t="shared" si="37"/>
        <v>#REF!</v>
      </c>
      <c r="P415" s="19" t="e">
        <f t="shared" si="38"/>
        <v>#REF!</v>
      </c>
      <c r="Q415" s="20" t="e">
        <f>P415*#REF!</f>
        <v>#REF!</v>
      </c>
      <c r="R415" s="20" t="e">
        <f t="shared" si="39"/>
        <v>#REF!</v>
      </c>
      <c r="S415" s="20" t="e">
        <f>R415*#REF!</f>
        <v>#REF!</v>
      </c>
      <c r="T415" s="21" t="e">
        <f>R415*#REF!*#REF!</f>
        <v>#REF!</v>
      </c>
      <c r="U415" s="17"/>
      <c r="V415" s="10"/>
      <c r="W415" s="21" t="e">
        <f>#REF!</f>
        <v>#REF!</v>
      </c>
      <c r="X415" s="10"/>
      <c r="Y415" s="10">
        <f t="shared" si="49"/>
        <v>0</v>
      </c>
      <c r="Z415" s="10">
        <f t="shared" si="49"/>
        <v>0</v>
      </c>
      <c r="AA415" s="10" t="s">
        <v>220</v>
      </c>
      <c r="AB415" s="22">
        <f t="shared" si="47"/>
        <v>469.18681810604477</v>
      </c>
      <c r="AC415" s="10" t="e">
        <f t="shared" si="46"/>
        <v>#REF!</v>
      </c>
      <c r="AD415" s="10">
        <f t="shared" si="41"/>
        <v>0</v>
      </c>
      <c r="AE415" s="10" t="e">
        <f t="shared" si="42"/>
        <v>#REF!</v>
      </c>
      <c r="AF415" s="17"/>
      <c r="AG415" s="18" t="e">
        <f t="shared" si="43"/>
        <v>#REF!</v>
      </c>
      <c r="AH415" s="10">
        <f t="shared" si="44"/>
        <v>0</v>
      </c>
      <c r="AI415" s="18" t="e">
        <f t="shared" si="45"/>
        <v>#REF!</v>
      </c>
    </row>
    <row r="416" spans="1:35" s="20" customFormat="1">
      <c r="A416" s="31"/>
      <c r="B416" s="31"/>
      <c r="C416" s="94"/>
      <c r="D416" s="94"/>
      <c r="E416" s="94"/>
      <c r="F416" s="149"/>
      <c r="G416" s="14">
        <v>11</v>
      </c>
      <c r="H416" s="15">
        <v>2022</v>
      </c>
      <c r="I416" s="200">
        <v>2023</v>
      </c>
      <c r="J416" s="200">
        <v>2023</v>
      </c>
      <c r="K416" s="24" t="e">
        <f>#REF!</f>
        <v>#REF!</v>
      </c>
      <c r="L416" s="17">
        <f t="shared" si="36"/>
        <v>0</v>
      </c>
      <c r="M416" s="10" t="e">
        <f t="shared" si="36"/>
        <v>#REF!</v>
      </c>
      <c r="N416" s="10">
        <f t="shared" si="36"/>
        <v>0</v>
      </c>
      <c r="O416" s="18" t="e">
        <f t="shared" si="37"/>
        <v>#REF!</v>
      </c>
      <c r="P416" s="19" t="e">
        <f t="shared" si="38"/>
        <v>#REF!</v>
      </c>
      <c r="Q416" s="20" t="e">
        <f>P416*#REF!</f>
        <v>#REF!</v>
      </c>
      <c r="R416" s="20" t="e">
        <f t="shared" si="39"/>
        <v>#REF!</v>
      </c>
      <c r="S416" s="20" t="e">
        <f>R416*#REF!</f>
        <v>#REF!</v>
      </c>
      <c r="T416" s="21" t="e">
        <f>R416*#REF!*#REF!</f>
        <v>#REF!</v>
      </c>
      <c r="U416" s="17"/>
      <c r="V416" s="10"/>
      <c r="W416" s="21" t="e">
        <f>#REF!</f>
        <v>#REF!</v>
      </c>
      <c r="X416" s="10"/>
      <c r="Y416" s="10">
        <f t="shared" si="49"/>
        <v>0</v>
      </c>
      <c r="Z416" s="10">
        <f t="shared" si="49"/>
        <v>0</v>
      </c>
      <c r="AA416" s="10" t="s">
        <v>220</v>
      </c>
      <c r="AB416" s="22">
        <f t="shared" si="47"/>
        <v>469.18681810604477</v>
      </c>
      <c r="AC416" s="10" t="e">
        <f t="shared" si="46"/>
        <v>#REF!</v>
      </c>
      <c r="AD416" s="10">
        <f t="shared" si="41"/>
        <v>0</v>
      </c>
      <c r="AE416" s="10" t="e">
        <f t="shared" si="42"/>
        <v>#REF!</v>
      </c>
      <c r="AF416" s="17"/>
      <c r="AG416" s="18" t="e">
        <f t="shared" si="43"/>
        <v>#REF!</v>
      </c>
      <c r="AH416" s="10">
        <f t="shared" si="44"/>
        <v>0</v>
      </c>
      <c r="AI416" s="18" t="e">
        <f t="shared" si="45"/>
        <v>#REF!</v>
      </c>
    </row>
    <row r="417" spans="1:35" s="20" customFormat="1">
      <c r="A417" s="31"/>
      <c r="B417" s="31"/>
      <c r="C417" s="94"/>
      <c r="D417" s="94"/>
      <c r="E417" s="94"/>
      <c r="F417" s="149"/>
      <c r="G417" s="14">
        <v>12</v>
      </c>
      <c r="H417" s="15">
        <v>2022</v>
      </c>
      <c r="I417" s="200">
        <v>2023</v>
      </c>
      <c r="J417" s="200">
        <v>2023</v>
      </c>
      <c r="K417" s="24" t="e">
        <f>#REF!</f>
        <v>#REF!</v>
      </c>
      <c r="L417" s="17">
        <f t="shared" si="36"/>
        <v>0</v>
      </c>
      <c r="M417" s="10" t="e">
        <f t="shared" si="36"/>
        <v>#REF!</v>
      </c>
      <c r="N417" s="10">
        <f t="shared" si="36"/>
        <v>0</v>
      </c>
      <c r="O417" s="18" t="e">
        <f t="shared" si="37"/>
        <v>#REF!</v>
      </c>
      <c r="P417" s="19" t="e">
        <f t="shared" si="38"/>
        <v>#REF!</v>
      </c>
      <c r="Q417" s="20" t="e">
        <f>P417*#REF!</f>
        <v>#REF!</v>
      </c>
      <c r="R417" s="20" t="e">
        <f t="shared" si="39"/>
        <v>#REF!</v>
      </c>
      <c r="S417" s="20" t="e">
        <f>R417*#REF!</f>
        <v>#REF!</v>
      </c>
      <c r="T417" s="21" t="e">
        <f>R417*#REF!*#REF!</f>
        <v>#REF!</v>
      </c>
      <c r="U417" s="17"/>
      <c r="V417" s="10"/>
      <c r="W417" s="21" t="e">
        <f>#REF!</f>
        <v>#REF!</v>
      </c>
      <c r="X417" s="10"/>
      <c r="Y417" s="10">
        <f t="shared" si="49"/>
        <v>0</v>
      </c>
      <c r="Z417" s="10">
        <f t="shared" si="49"/>
        <v>0</v>
      </c>
      <c r="AA417" s="10" t="s">
        <v>220</v>
      </c>
      <c r="AB417" s="22">
        <f t="shared" si="47"/>
        <v>469.18681810604477</v>
      </c>
      <c r="AC417" s="10" t="e">
        <f t="shared" si="46"/>
        <v>#REF!</v>
      </c>
      <c r="AD417" s="10">
        <f t="shared" si="41"/>
        <v>0</v>
      </c>
      <c r="AE417" s="10" t="e">
        <f t="shared" si="42"/>
        <v>#REF!</v>
      </c>
      <c r="AF417" s="17"/>
      <c r="AG417" s="18" t="e">
        <f t="shared" si="43"/>
        <v>#REF!</v>
      </c>
      <c r="AH417" s="10">
        <f t="shared" si="44"/>
        <v>0</v>
      </c>
      <c r="AI417" s="18" t="e">
        <f t="shared" si="45"/>
        <v>#REF!</v>
      </c>
    </row>
    <row r="418" spans="1:35" s="20" customFormat="1">
      <c r="A418" s="31"/>
      <c r="B418" s="31"/>
      <c r="C418" s="94"/>
      <c r="D418" s="94"/>
      <c r="E418" s="94"/>
      <c r="F418" s="149"/>
      <c r="G418" s="14">
        <v>1</v>
      </c>
      <c r="H418" s="15">
        <v>2023</v>
      </c>
      <c r="I418" s="200">
        <v>2023</v>
      </c>
      <c r="J418" s="200">
        <v>2023</v>
      </c>
      <c r="K418" s="24" t="e">
        <f>#REF!</f>
        <v>#REF!</v>
      </c>
      <c r="L418" s="17">
        <f t="shared" si="36"/>
        <v>0</v>
      </c>
      <c r="M418" s="10" t="e">
        <f t="shared" si="36"/>
        <v>#REF!</v>
      </c>
      <c r="N418" s="10">
        <f t="shared" si="36"/>
        <v>0</v>
      </c>
      <c r="O418" s="18" t="e">
        <f t="shared" si="37"/>
        <v>#REF!</v>
      </c>
      <c r="P418" s="19" t="e">
        <f t="shared" si="38"/>
        <v>#REF!</v>
      </c>
      <c r="Q418" s="20" t="e">
        <f>P418*#REF!</f>
        <v>#REF!</v>
      </c>
      <c r="R418" s="20" t="e">
        <f t="shared" si="39"/>
        <v>#REF!</v>
      </c>
      <c r="S418" s="20" t="e">
        <f>R418*#REF!</f>
        <v>#REF!</v>
      </c>
      <c r="T418" s="21" t="e">
        <f>R418*#REF!*#REF!</f>
        <v>#REF!</v>
      </c>
      <c r="U418" s="17"/>
      <c r="V418" s="10"/>
      <c r="W418" s="21" t="e">
        <f>#REF!</f>
        <v>#REF!</v>
      </c>
      <c r="X418" s="10"/>
      <c r="Y418" s="10">
        <f t="shared" si="49"/>
        <v>0</v>
      </c>
      <c r="Z418" s="10">
        <f t="shared" si="49"/>
        <v>0</v>
      </c>
      <c r="AA418" s="10" t="s">
        <v>220</v>
      </c>
      <c r="AB418" s="22">
        <f t="shared" si="47"/>
        <v>485.60835673975629</v>
      </c>
      <c r="AC418" s="10" t="e">
        <f t="shared" si="46"/>
        <v>#REF!</v>
      </c>
      <c r="AD418" s="10">
        <f t="shared" si="41"/>
        <v>0</v>
      </c>
      <c r="AE418" s="10" t="e">
        <f t="shared" si="42"/>
        <v>#REF!</v>
      </c>
      <c r="AF418" s="17"/>
      <c r="AG418" s="18" t="e">
        <f t="shared" si="43"/>
        <v>#REF!</v>
      </c>
      <c r="AH418" s="10">
        <f t="shared" si="44"/>
        <v>0</v>
      </c>
      <c r="AI418" s="18" t="e">
        <f t="shared" si="45"/>
        <v>#REF!</v>
      </c>
    </row>
    <row r="419" spans="1:35" s="20" customFormat="1">
      <c r="A419" s="31"/>
      <c r="B419" s="31"/>
      <c r="C419" s="94"/>
      <c r="D419" s="94"/>
      <c r="E419" s="94"/>
      <c r="F419" s="149"/>
      <c r="G419" s="14">
        <v>2</v>
      </c>
      <c r="H419" s="15">
        <v>2023</v>
      </c>
      <c r="I419" s="200">
        <v>2023</v>
      </c>
      <c r="J419" s="200">
        <v>2023</v>
      </c>
      <c r="K419" s="24" t="e">
        <f>#REF!</f>
        <v>#REF!</v>
      </c>
      <c r="L419" s="17">
        <f t="shared" si="36"/>
        <v>0</v>
      </c>
      <c r="M419" s="10" t="e">
        <f t="shared" si="36"/>
        <v>#REF!</v>
      </c>
      <c r="N419" s="10">
        <f t="shared" si="36"/>
        <v>0</v>
      </c>
      <c r="O419" s="18" t="e">
        <f t="shared" si="37"/>
        <v>#REF!</v>
      </c>
      <c r="P419" s="19" t="e">
        <f t="shared" si="38"/>
        <v>#REF!</v>
      </c>
      <c r="Q419" s="20" t="e">
        <f>P419*#REF!</f>
        <v>#REF!</v>
      </c>
      <c r="R419" s="20" t="e">
        <f t="shared" si="39"/>
        <v>#REF!</v>
      </c>
      <c r="S419" s="20" t="e">
        <f>R419*#REF!</f>
        <v>#REF!</v>
      </c>
      <c r="T419" s="21" t="e">
        <f>R419*#REF!*#REF!</f>
        <v>#REF!</v>
      </c>
      <c r="U419" s="17"/>
      <c r="V419" s="10"/>
      <c r="W419" s="21" t="e">
        <f>#REF!</f>
        <v>#REF!</v>
      </c>
      <c r="X419" s="10"/>
      <c r="Y419" s="10">
        <f t="shared" si="49"/>
        <v>0</v>
      </c>
      <c r="Z419" s="10">
        <f t="shared" si="49"/>
        <v>0</v>
      </c>
      <c r="AA419" s="10" t="s">
        <v>220</v>
      </c>
      <c r="AB419" s="22">
        <f t="shared" si="47"/>
        <v>485.60835673975629</v>
      </c>
      <c r="AC419" s="10" t="e">
        <f t="shared" si="46"/>
        <v>#REF!</v>
      </c>
      <c r="AD419" s="10">
        <f t="shared" si="41"/>
        <v>0</v>
      </c>
      <c r="AE419" s="10" t="e">
        <f t="shared" si="42"/>
        <v>#REF!</v>
      </c>
      <c r="AF419" s="17"/>
      <c r="AG419" s="18" t="e">
        <f t="shared" si="43"/>
        <v>#REF!</v>
      </c>
      <c r="AH419" s="10">
        <f t="shared" si="44"/>
        <v>0</v>
      </c>
      <c r="AI419" s="18" t="e">
        <f t="shared" si="45"/>
        <v>#REF!</v>
      </c>
    </row>
    <row r="420" spans="1:35" s="20" customFormat="1">
      <c r="A420" s="31"/>
      <c r="B420" s="31"/>
      <c r="C420" s="94"/>
      <c r="D420" s="94"/>
      <c r="E420" s="94"/>
      <c r="F420" s="149"/>
      <c r="G420" s="14">
        <v>3</v>
      </c>
      <c r="H420" s="15">
        <v>2023</v>
      </c>
      <c r="I420" s="200">
        <v>2023</v>
      </c>
      <c r="J420" s="200">
        <v>2023</v>
      </c>
      <c r="K420" s="24" t="e">
        <f>#REF!</f>
        <v>#REF!</v>
      </c>
      <c r="L420" s="17">
        <f t="shared" si="36"/>
        <v>0</v>
      </c>
      <c r="M420" s="10" t="e">
        <f t="shared" si="36"/>
        <v>#REF!</v>
      </c>
      <c r="N420" s="10">
        <f t="shared" si="36"/>
        <v>0</v>
      </c>
      <c r="O420" s="18" t="e">
        <f t="shared" si="37"/>
        <v>#REF!</v>
      </c>
      <c r="P420" s="19" t="e">
        <f t="shared" si="38"/>
        <v>#REF!</v>
      </c>
      <c r="Q420" s="20" t="e">
        <f>P420*#REF!</f>
        <v>#REF!</v>
      </c>
      <c r="R420" s="20" t="e">
        <f t="shared" si="39"/>
        <v>#REF!</v>
      </c>
      <c r="S420" s="20" t="e">
        <f>R420*#REF!</f>
        <v>#REF!</v>
      </c>
      <c r="T420" s="21" t="e">
        <f>R420*#REF!*#REF!</f>
        <v>#REF!</v>
      </c>
      <c r="U420" s="17"/>
      <c r="V420" s="10"/>
      <c r="W420" s="21" t="e">
        <f>#REF!</f>
        <v>#REF!</v>
      </c>
      <c r="X420" s="10"/>
      <c r="Y420" s="10">
        <f t="shared" si="49"/>
        <v>0</v>
      </c>
      <c r="Z420" s="10">
        <f t="shared" si="49"/>
        <v>0</v>
      </c>
      <c r="AA420" s="10" t="s">
        <v>220</v>
      </c>
      <c r="AB420" s="22">
        <f t="shared" si="47"/>
        <v>485.60835673975629</v>
      </c>
      <c r="AC420" s="10" t="e">
        <f t="shared" si="46"/>
        <v>#REF!</v>
      </c>
      <c r="AD420" s="10">
        <f t="shared" si="41"/>
        <v>0</v>
      </c>
      <c r="AE420" s="10" t="e">
        <f t="shared" si="42"/>
        <v>#REF!</v>
      </c>
      <c r="AF420" s="17"/>
      <c r="AG420" s="18" t="e">
        <f t="shared" si="43"/>
        <v>#REF!</v>
      </c>
      <c r="AH420" s="10">
        <f t="shared" si="44"/>
        <v>0</v>
      </c>
      <c r="AI420" s="18" t="e">
        <f t="shared" si="45"/>
        <v>#REF!</v>
      </c>
    </row>
    <row r="421" spans="1:35" s="20" customFormat="1">
      <c r="A421" s="31"/>
      <c r="B421" s="31"/>
      <c r="C421" s="94"/>
      <c r="D421" s="94"/>
      <c r="E421" s="94"/>
      <c r="F421" s="149"/>
      <c r="G421" s="14">
        <v>4</v>
      </c>
      <c r="H421" s="15">
        <v>2023</v>
      </c>
      <c r="I421" s="200">
        <v>2023</v>
      </c>
      <c r="J421" s="200">
        <v>2024</v>
      </c>
      <c r="K421" s="24" t="e">
        <f>#REF!</f>
        <v>#REF!</v>
      </c>
      <c r="L421" s="17">
        <f t="shared" si="36"/>
        <v>0</v>
      </c>
      <c r="M421" s="10" t="e">
        <f t="shared" si="36"/>
        <v>#REF!</v>
      </c>
      <c r="N421" s="10">
        <f t="shared" si="36"/>
        <v>0</v>
      </c>
      <c r="O421" s="18" t="e">
        <f t="shared" si="37"/>
        <v>#REF!</v>
      </c>
      <c r="P421" s="19" t="e">
        <f t="shared" si="38"/>
        <v>#REF!</v>
      </c>
      <c r="Q421" s="20" t="e">
        <f>P421*#REF!</f>
        <v>#REF!</v>
      </c>
      <c r="R421" s="20" t="e">
        <f t="shared" si="39"/>
        <v>#REF!</v>
      </c>
      <c r="S421" s="20" t="e">
        <f>R421*#REF!</f>
        <v>#REF!</v>
      </c>
      <c r="T421" s="21" t="e">
        <f>R421*#REF!*#REF!</f>
        <v>#REF!</v>
      </c>
      <c r="U421" s="17"/>
      <c r="V421" s="10"/>
      <c r="W421" s="21" t="e">
        <f>#REF!</f>
        <v>#REF!</v>
      </c>
      <c r="X421" s="10"/>
      <c r="Y421" s="10">
        <f t="shared" si="49"/>
        <v>0</v>
      </c>
      <c r="Z421" s="10">
        <f t="shared" si="49"/>
        <v>0</v>
      </c>
      <c r="AA421" s="10" t="s">
        <v>220</v>
      </c>
      <c r="AB421" s="22">
        <f t="shared" si="47"/>
        <v>485.60835673975629</v>
      </c>
      <c r="AC421" s="10" t="e">
        <f t="shared" si="46"/>
        <v>#REF!</v>
      </c>
      <c r="AD421" s="10">
        <f t="shared" si="41"/>
        <v>0</v>
      </c>
      <c r="AE421" s="10" t="e">
        <f t="shared" si="42"/>
        <v>#REF!</v>
      </c>
      <c r="AF421" s="17"/>
      <c r="AG421" s="18" t="e">
        <f t="shared" si="43"/>
        <v>#REF!</v>
      </c>
      <c r="AH421" s="10">
        <f t="shared" si="44"/>
        <v>0</v>
      </c>
      <c r="AI421" s="18" t="e">
        <f t="shared" si="45"/>
        <v>#REF!</v>
      </c>
    </row>
    <row r="422" spans="1:35" s="20" customFormat="1">
      <c r="A422" s="31"/>
      <c r="B422" s="31"/>
      <c r="C422" s="94"/>
      <c r="D422" s="94"/>
      <c r="E422" s="94"/>
      <c r="F422" s="149"/>
      <c r="G422" s="14">
        <v>5</v>
      </c>
      <c r="H422" s="15">
        <v>2023</v>
      </c>
      <c r="I422" s="200">
        <v>2023</v>
      </c>
      <c r="J422" s="200">
        <v>2024</v>
      </c>
      <c r="K422" s="24" t="e">
        <f>#REF!</f>
        <v>#REF!</v>
      </c>
      <c r="L422" s="17">
        <f t="shared" si="36"/>
        <v>0</v>
      </c>
      <c r="M422" s="10" t="e">
        <f t="shared" si="36"/>
        <v>#REF!</v>
      </c>
      <c r="N422" s="10">
        <f t="shared" si="36"/>
        <v>0</v>
      </c>
      <c r="O422" s="18" t="e">
        <f t="shared" si="37"/>
        <v>#REF!</v>
      </c>
      <c r="P422" s="19" t="e">
        <f t="shared" si="38"/>
        <v>#REF!</v>
      </c>
      <c r="Q422" s="20" t="e">
        <f>P422*#REF!</f>
        <v>#REF!</v>
      </c>
      <c r="R422" s="20" t="e">
        <f t="shared" si="39"/>
        <v>#REF!</v>
      </c>
      <c r="S422" s="20" t="e">
        <f>R422*#REF!</f>
        <v>#REF!</v>
      </c>
      <c r="T422" s="21" t="e">
        <f>R422*#REF!*#REF!</f>
        <v>#REF!</v>
      </c>
      <c r="U422" s="17"/>
      <c r="V422" s="10"/>
      <c r="W422" s="21" t="e">
        <f>#REF!</f>
        <v>#REF!</v>
      </c>
      <c r="X422" s="10"/>
      <c r="Y422" s="10">
        <f t="shared" si="49"/>
        <v>0</v>
      </c>
      <c r="Z422" s="10">
        <f t="shared" si="49"/>
        <v>0</v>
      </c>
      <c r="AA422" s="10" t="s">
        <v>220</v>
      </c>
      <c r="AB422" s="22">
        <f t="shared" si="47"/>
        <v>485.60835673975629</v>
      </c>
      <c r="AC422" s="10" t="e">
        <f t="shared" si="46"/>
        <v>#REF!</v>
      </c>
      <c r="AD422" s="10">
        <f t="shared" si="41"/>
        <v>0</v>
      </c>
      <c r="AE422" s="10" t="e">
        <f t="shared" si="42"/>
        <v>#REF!</v>
      </c>
      <c r="AF422" s="17"/>
      <c r="AG422" s="18" t="e">
        <f t="shared" si="43"/>
        <v>#REF!</v>
      </c>
      <c r="AH422" s="10">
        <f t="shared" si="44"/>
        <v>0</v>
      </c>
      <c r="AI422" s="18" t="e">
        <f t="shared" si="45"/>
        <v>#REF!</v>
      </c>
    </row>
    <row r="423" spans="1:35" s="20" customFormat="1">
      <c r="A423" s="31"/>
      <c r="B423" s="31"/>
      <c r="C423" s="94"/>
      <c r="D423" s="94"/>
      <c r="E423" s="94"/>
      <c r="F423" s="149"/>
      <c r="G423" s="14">
        <v>6</v>
      </c>
      <c r="H423" s="15">
        <v>2023</v>
      </c>
      <c r="I423" s="200">
        <v>2023</v>
      </c>
      <c r="J423" s="200">
        <v>2024</v>
      </c>
      <c r="K423" s="24" t="e">
        <f>#REF!</f>
        <v>#REF!</v>
      </c>
      <c r="L423" s="17">
        <f t="shared" si="36"/>
        <v>0</v>
      </c>
      <c r="M423" s="10" t="e">
        <f t="shared" si="36"/>
        <v>#REF!</v>
      </c>
      <c r="N423" s="10">
        <f t="shared" si="36"/>
        <v>0</v>
      </c>
      <c r="O423" s="18" t="e">
        <f t="shared" si="37"/>
        <v>#REF!</v>
      </c>
      <c r="P423" s="19" t="e">
        <f t="shared" si="38"/>
        <v>#REF!</v>
      </c>
      <c r="Q423" s="20" t="e">
        <f>P423*#REF!</f>
        <v>#REF!</v>
      </c>
      <c r="R423" s="20" t="e">
        <f t="shared" si="39"/>
        <v>#REF!</v>
      </c>
      <c r="S423" s="20" t="e">
        <f>R423*#REF!</f>
        <v>#REF!</v>
      </c>
      <c r="T423" s="21" t="e">
        <f>R423*#REF!*#REF!</f>
        <v>#REF!</v>
      </c>
      <c r="U423" s="17"/>
      <c r="V423" s="10"/>
      <c r="W423" s="21" t="e">
        <f>#REF!</f>
        <v>#REF!</v>
      </c>
      <c r="X423" s="10"/>
      <c r="Y423" s="10">
        <f t="shared" si="49"/>
        <v>0</v>
      </c>
      <c r="Z423" s="10">
        <f t="shared" si="49"/>
        <v>0</v>
      </c>
      <c r="AA423" s="10" t="s">
        <v>220</v>
      </c>
      <c r="AB423" s="22">
        <f t="shared" si="47"/>
        <v>485.60835673975629</v>
      </c>
      <c r="AC423" s="10" t="e">
        <f t="shared" si="46"/>
        <v>#REF!</v>
      </c>
      <c r="AD423" s="10">
        <f t="shared" si="41"/>
        <v>0</v>
      </c>
      <c r="AE423" s="10" t="e">
        <f t="shared" si="42"/>
        <v>#REF!</v>
      </c>
      <c r="AF423" s="17"/>
      <c r="AG423" s="18" t="e">
        <f t="shared" si="43"/>
        <v>#REF!</v>
      </c>
      <c r="AH423" s="10">
        <f t="shared" si="44"/>
        <v>0</v>
      </c>
      <c r="AI423" s="18" t="e">
        <f t="shared" si="45"/>
        <v>#REF!</v>
      </c>
    </row>
    <row r="424" spans="1:35" s="20" customFormat="1">
      <c r="A424" s="31"/>
      <c r="B424" s="31"/>
      <c r="C424" s="94"/>
      <c r="D424" s="94"/>
      <c r="E424" s="94"/>
      <c r="F424" s="149"/>
      <c r="G424" s="14">
        <v>7</v>
      </c>
      <c r="H424" s="15">
        <v>2023</v>
      </c>
      <c r="I424" s="200">
        <v>2024</v>
      </c>
      <c r="J424" s="200">
        <v>2024</v>
      </c>
      <c r="K424" s="24" t="e">
        <f>#REF!</f>
        <v>#REF!</v>
      </c>
      <c r="L424" s="17">
        <f t="shared" si="36"/>
        <v>0</v>
      </c>
      <c r="M424" s="10" t="e">
        <f t="shared" si="36"/>
        <v>#REF!</v>
      </c>
      <c r="N424" s="10">
        <f t="shared" si="36"/>
        <v>0</v>
      </c>
      <c r="O424" s="18" t="e">
        <f t="shared" si="37"/>
        <v>#REF!</v>
      </c>
      <c r="P424" s="19" t="e">
        <f t="shared" si="38"/>
        <v>#REF!</v>
      </c>
      <c r="Q424" s="20" t="e">
        <f>P424*#REF!</f>
        <v>#REF!</v>
      </c>
      <c r="R424" s="20" t="e">
        <f t="shared" si="39"/>
        <v>#REF!</v>
      </c>
      <c r="S424" s="20" t="e">
        <f>R424*#REF!</f>
        <v>#REF!</v>
      </c>
      <c r="T424" s="21" t="e">
        <f>R424*#REF!*#REF!</f>
        <v>#REF!</v>
      </c>
      <c r="U424" s="17"/>
      <c r="V424" s="10"/>
      <c r="W424" s="21" t="e">
        <f>#REF!</f>
        <v>#REF!</v>
      </c>
      <c r="X424" s="10"/>
      <c r="Y424" s="10">
        <f t="shared" si="49"/>
        <v>0</v>
      </c>
      <c r="Z424" s="10">
        <f t="shared" si="49"/>
        <v>0</v>
      </c>
      <c r="AA424" s="10" t="s">
        <v>220</v>
      </c>
      <c r="AB424" s="22">
        <f t="shared" si="47"/>
        <v>485.60835673975629</v>
      </c>
      <c r="AC424" s="10" t="e">
        <f t="shared" si="46"/>
        <v>#REF!</v>
      </c>
      <c r="AD424" s="10">
        <f t="shared" si="41"/>
        <v>0</v>
      </c>
      <c r="AE424" s="10" t="e">
        <f t="shared" si="42"/>
        <v>#REF!</v>
      </c>
      <c r="AF424" s="17"/>
      <c r="AG424" s="18" t="e">
        <f t="shared" si="43"/>
        <v>#REF!</v>
      </c>
      <c r="AH424" s="10">
        <f t="shared" si="44"/>
        <v>0</v>
      </c>
      <c r="AI424" s="18" t="e">
        <f t="shared" si="45"/>
        <v>#REF!</v>
      </c>
    </row>
    <row r="425" spans="1:35" s="20" customFormat="1">
      <c r="A425" s="31"/>
      <c r="B425" s="31"/>
      <c r="C425" s="94"/>
      <c r="D425" s="94"/>
      <c r="E425" s="94"/>
      <c r="F425" s="149"/>
      <c r="G425" s="14">
        <v>8</v>
      </c>
      <c r="H425" s="15">
        <v>2023</v>
      </c>
      <c r="I425" s="200">
        <v>2024</v>
      </c>
      <c r="J425" s="200">
        <v>2024</v>
      </c>
      <c r="K425" s="24" t="e">
        <f>#REF!</f>
        <v>#REF!</v>
      </c>
      <c r="L425" s="17">
        <f t="shared" si="36"/>
        <v>0</v>
      </c>
      <c r="M425" s="10" t="e">
        <f t="shared" si="36"/>
        <v>#REF!</v>
      </c>
      <c r="N425" s="10">
        <f t="shared" si="36"/>
        <v>0</v>
      </c>
      <c r="O425" s="18" t="e">
        <f t="shared" si="37"/>
        <v>#REF!</v>
      </c>
      <c r="P425" s="19" t="e">
        <f t="shared" si="38"/>
        <v>#REF!</v>
      </c>
      <c r="Q425" s="20" t="e">
        <f>P425*#REF!</f>
        <v>#REF!</v>
      </c>
      <c r="R425" s="20" t="e">
        <f t="shared" si="39"/>
        <v>#REF!</v>
      </c>
      <c r="S425" s="20" t="e">
        <f>R425*#REF!</f>
        <v>#REF!</v>
      </c>
      <c r="T425" s="21" t="e">
        <f>R425*#REF!*#REF!</f>
        <v>#REF!</v>
      </c>
      <c r="U425" s="17"/>
      <c r="V425" s="10"/>
      <c r="W425" s="21" t="e">
        <f>#REF!</f>
        <v>#REF!</v>
      </c>
      <c r="X425" s="10"/>
      <c r="Y425" s="10">
        <f t="shared" si="49"/>
        <v>0</v>
      </c>
      <c r="Z425" s="10">
        <f t="shared" si="49"/>
        <v>0</v>
      </c>
      <c r="AA425" s="10" t="s">
        <v>220</v>
      </c>
      <c r="AB425" s="22">
        <f t="shared" si="47"/>
        <v>485.60835673975629</v>
      </c>
      <c r="AC425" s="10" t="e">
        <f t="shared" si="46"/>
        <v>#REF!</v>
      </c>
      <c r="AD425" s="10">
        <f t="shared" si="41"/>
        <v>0</v>
      </c>
      <c r="AE425" s="10" t="e">
        <f t="shared" si="42"/>
        <v>#REF!</v>
      </c>
      <c r="AF425" s="17"/>
      <c r="AG425" s="18" t="e">
        <f t="shared" si="43"/>
        <v>#REF!</v>
      </c>
      <c r="AH425" s="10">
        <f t="shared" si="44"/>
        <v>0</v>
      </c>
      <c r="AI425" s="18" t="e">
        <f t="shared" si="45"/>
        <v>#REF!</v>
      </c>
    </row>
    <row r="426" spans="1:35" s="20" customFormat="1">
      <c r="A426" s="31"/>
      <c r="B426" s="31"/>
      <c r="C426" s="94"/>
      <c r="D426" s="94"/>
      <c r="E426" s="94"/>
      <c r="F426" s="149"/>
      <c r="G426" s="14">
        <v>9</v>
      </c>
      <c r="H426" s="15">
        <v>2023</v>
      </c>
      <c r="I426" s="200">
        <v>2024</v>
      </c>
      <c r="J426" s="200">
        <v>2024</v>
      </c>
      <c r="K426" s="24" t="e">
        <f>#REF!</f>
        <v>#REF!</v>
      </c>
      <c r="L426" s="17">
        <f t="shared" si="36"/>
        <v>0</v>
      </c>
      <c r="M426" s="10" t="e">
        <f t="shared" si="36"/>
        <v>#REF!</v>
      </c>
      <c r="N426" s="10">
        <f t="shared" si="36"/>
        <v>0</v>
      </c>
      <c r="O426" s="18" t="e">
        <f t="shared" si="37"/>
        <v>#REF!</v>
      </c>
      <c r="P426" s="19" t="e">
        <f t="shared" si="38"/>
        <v>#REF!</v>
      </c>
      <c r="Q426" s="20" t="e">
        <f>P426*#REF!</f>
        <v>#REF!</v>
      </c>
      <c r="R426" s="20" t="e">
        <f t="shared" si="39"/>
        <v>#REF!</v>
      </c>
      <c r="S426" s="20" t="e">
        <f>R426*#REF!</f>
        <v>#REF!</v>
      </c>
      <c r="T426" s="21" t="e">
        <f>R426*#REF!*#REF!</f>
        <v>#REF!</v>
      </c>
      <c r="U426" s="17"/>
      <c r="V426" s="10"/>
      <c r="W426" s="21" t="e">
        <f>#REF!</f>
        <v>#REF!</v>
      </c>
      <c r="X426" s="10"/>
      <c r="Y426" s="10">
        <f t="shared" ref="Y426:Z441" si="50">Y414*EXP(Y$20)</f>
        <v>0</v>
      </c>
      <c r="Z426" s="10">
        <f t="shared" si="50"/>
        <v>0</v>
      </c>
      <c r="AA426" s="10" t="s">
        <v>220</v>
      </c>
      <c r="AB426" s="22">
        <f t="shared" si="47"/>
        <v>485.60835673975629</v>
      </c>
      <c r="AC426" s="10" t="e">
        <f t="shared" si="46"/>
        <v>#REF!</v>
      </c>
      <c r="AD426" s="10">
        <f t="shared" si="41"/>
        <v>0</v>
      </c>
      <c r="AE426" s="10" t="e">
        <f t="shared" si="42"/>
        <v>#REF!</v>
      </c>
      <c r="AF426" s="17"/>
      <c r="AG426" s="18" t="e">
        <f t="shared" si="43"/>
        <v>#REF!</v>
      </c>
      <c r="AH426" s="10">
        <f t="shared" si="44"/>
        <v>0</v>
      </c>
      <c r="AI426" s="18" t="e">
        <f t="shared" si="45"/>
        <v>#REF!</v>
      </c>
    </row>
    <row r="427" spans="1:35" s="20" customFormat="1">
      <c r="A427" s="31"/>
      <c r="B427" s="31"/>
      <c r="C427" s="94"/>
      <c r="D427" s="94"/>
      <c r="E427" s="94"/>
      <c r="F427" s="149"/>
      <c r="G427" s="14">
        <v>10</v>
      </c>
      <c r="H427" s="15">
        <v>2023</v>
      </c>
      <c r="I427" s="200">
        <v>2024</v>
      </c>
      <c r="J427" s="200">
        <v>2024</v>
      </c>
      <c r="K427" s="24" t="e">
        <f>#REF!</f>
        <v>#REF!</v>
      </c>
      <c r="L427" s="17">
        <f t="shared" si="36"/>
        <v>0</v>
      </c>
      <c r="M427" s="10" t="e">
        <f t="shared" si="36"/>
        <v>#REF!</v>
      </c>
      <c r="N427" s="10">
        <f t="shared" si="36"/>
        <v>0</v>
      </c>
      <c r="O427" s="18" t="e">
        <f t="shared" si="37"/>
        <v>#REF!</v>
      </c>
      <c r="P427" s="19" t="e">
        <f t="shared" si="38"/>
        <v>#REF!</v>
      </c>
      <c r="Q427" s="20" t="e">
        <f>P427*#REF!</f>
        <v>#REF!</v>
      </c>
      <c r="R427" s="20" t="e">
        <f t="shared" si="39"/>
        <v>#REF!</v>
      </c>
      <c r="S427" s="20" t="e">
        <f>R427*#REF!</f>
        <v>#REF!</v>
      </c>
      <c r="T427" s="21" t="e">
        <f>R427*#REF!*#REF!</f>
        <v>#REF!</v>
      </c>
      <c r="U427" s="17"/>
      <c r="V427" s="10"/>
      <c r="W427" s="21" t="e">
        <f>#REF!</f>
        <v>#REF!</v>
      </c>
      <c r="X427" s="10"/>
      <c r="Y427" s="10">
        <f t="shared" si="50"/>
        <v>0</v>
      </c>
      <c r="Z427" s="10">
        <f t="shared" si="50"/>
        <v>0</v>
      </c>
      <c r="AA427" s="10" t="s">
        <v>220</v>
      </c>
      <c r="AB427" s="22">
        <f t="shared" si="47"/>
        <v>485.60835673975629</v>
      </c>
      <c r="AC427" s="10" t="e">
        <f t="shared" si="46"/>
        <v>#REF!</v>
      </c>
      <c r="AD427" s="10">
        <f t="shared" si="41"/>
        <v>0</v>
      </c>
      <c r="AE427" s="10" t="e">
        <f t="shared" si="42"/>
        <v>#REF!</v>
      </c>
      <c r="AF427" s="17"/>
      <c r="AG427" s="18" t="e">
        <f t="shared" si="43"/>
        <v>#REF!</v>
      </c>
      <c r="AH427" s="10">
        <f t="shared" si="44"/>
        <v>0</v>
      </c>
      <c r="AI427" s="18" t="e">
        <f t="shared" si="45"/>
        <v>#REF!</v>
      </c>
    </row>
    <row r="428" spans="1:35" s="20" customFormat="1">
      <c r="A428" s="31"/>
      <c r="B428" s="31"/>
      <c r="C428" s="94"/>
      <c r="D428" s="94"/>
      <c r="E428" s="94"/>
      <c r="F428" s="149"/>
      <c r="G428" s="14">
        <v>11</v>
      </c>
      <c r="H428" s="15">
        <v>2023</v>
      </c>
      <c r="I428" s="200">
        <v>2024</v>
      </c>
      <c r="J428" s="200">
        <v>2024</v>
      </c>
      <c r="K428" s="24" t="e">
        <f>#REF!</f>
        <v>#REF!</v>
      </c>
      <c r="L428" s="17">
        <f t="shared" si="36"/>
        <v>0</v>
      </c>
      <c r="M428" s="10" t="e">
        <f t="shared" si="36"/>
        <v>#REF!</v>
      </c>
      <c r="N428" s="10">
        <f t="shared" si="36"/>
        <v>0</v>
      </c>
      <c r="O428" s="18" t="e">
        <f t="shared" si="37"/>
        <v>#REF!</v>
      </c>
      <c r="P428" s="19" t="e">
        <f t="shared" si="38"/>
        <v>#REF!</v>
      </c>
      <c r="Q428" s="20" t="e">
        <f>P428*#REF!</f>
        <v>#REF!</v>
      </c>
      <c r="R428" s="20" t="e">
        <f t="shared" si="39"/>
        <v>#REF!</v>
      </c>
      <c r="S428" s="20" t="e">
        <f>R428*#REF!</f>
        <v>#REF!</v>
      </c>
      <c r="T428" s="21" t="e">
        <f>R428*#REF!*#REF!</f>
        <v>#REF!</v>
      </c>
      <c r="U428" s="17"/>
      <c r="V428" s="10"/>
      <c r="W428" s="21" t="e">
        <f>#REF!</f>
        <v>#REF!</v>
      </c>
      <c r="X428" s="10"/>
      <c r="Y428" s="10">
        <f t="shared" si="50"/>
        <v>0</v>
      </c>
      <c r="Z428" s="10">
        <f t="shared" si="50"/>
        <v>0</v>
      </c>
      <c r="AA428" s="10" t="s">
        <v>220</v>
      </c>
      <c r="AB428" s="22">
        <f t="shared" si="47"/>
        <v>485.60835673975629</v>
      </c>
      <c r="AC428" s="10" t="e">
        <f t="shared" si="46"/>
        <v>#REF!</v>
      </c>
      <c r="AD428" s="10">
        <f t="shared" si="41"/>
        <v>0</v>
      </c>
      <c r="AE428" s="10" t="e">
        <f t="shared" si="42"/>
        <v>#REF!</v>
      </c>
      <c r="AF428" s="17"/>
      <c r="AG428" s="18" t="e">
        <f t="shared" si="43"/>
        <v>#REF!</v>
      </c>
      <c r="AH428" s="10">
        <f t="shared" si="44"/>
        <v>0</v>
      </c>
      <c r="AI428" s="18" t="e">
        <f t="shared" si="45"/>
        <v>#REF!</v>
      </c>
    </row>
    <row r="429" spans="1:35" s="20" customFormat="1">
      <c r="A429" s="31"/>
      <c r="B429" s="31"/>
      <c r="C429" s="94"/>
      <c r="D429" s="94"/>
      <c r="E429" s="94"/>
      <c r="F429" s="149"/>
      <c r="G429" s="14">
        <v>12</v>
      </c>
      <c r="H429" s="15">
        <v>2023</v>
      </c>
      <c r="I429" s="200">
        <v>2024</v>
      </c>
      <c r="J429" s="200">
        <v>2024</v>
      </c>
      <c r="K429" s="24" t="e">
        <f>#REF!</f>
        <v>#REF!</v>
      </c>
      <c r="L429" s="17">
        <f t="shared" si="36"/>
        <v>0</v>
      </c>
      <c r="M429" s="10" t="e">
        <f t="shared" si="36"/>
        <v>#REF!</v>
      </c>
      <c r="N429" s="10">
        <f t="shared" si="36"/>
        <v>0</v>
      </c>
      <c r="O429" s="18" t="e">
        <f t="shared" si="37"/>
        <v>#REF!</v>
      </c>
      <c r="P429" s="19" t="e">
        <f t="shared" si="38"/>
        <v>#REF!</v>
      </c>
      <c r="Q429" s="20" t="e">
        <f>P429*#REF!</f>
        <v>#REF!</v>
      </c>
      <c r="R429" s="20" t="e">
        <f t="shared" si="39"/>
        <v>#REF!</v>
      </c>
      <c r="S429" s="20" t="e">
        <f>R429*#REF!</f>
        <v>#REF!</v>
      </c>
      <c r="T429" s="21" t="e">
        <f>R429*#REF!*#REF!</f>
        <v>#REF!</v>
      </c>
      <c r="U429" s="17"/>
      <c r="V429" s="10"/>
      <c r="W429" s="21" t="e">
        <f>#REF!</f>
        <v>#REF!</v>
      </c>
      <c r="X429" s="10"/>
      <c r="Y429" s="10">
        <f t="shared" si="50"/>
        <v>0</v>
      </c>
      <c r="Z429" s="10">
        <f t="shared" si="50"/>
        <v>0</v>
      </c>
      <c r="AA429" s="10" t="s">
        <v>220</v>
      </c>
      <c r="AB429" s="22">
        <f t="shared" si="47"/>
        <v>485.60835673975629</v>
      </c>
      <c r="AC429" s="10" t="e">
        <f t="shared" si="46"/>
        <v>#REF!</v>
      </c>
      <c r="AD429" s="10">
        <f t="shared" si="41"/>
        <v>0</v>
      </c>
      <c r="AE429" s="10" t="e">
        <f t="shared" si="42"/>
        <v>#REF!</v>
      </c>
      <c r="AF429" s="17"/>
      <c r="AG429" s="18" t="e">
        <f t="shared" si="43"/>
        <v>#REF!</v>
      </c>
      <c r="AH429" s="10">
        <f t="shared" si="44"/>
        <v>0</v>
      </c>
      <c r="AI429" s="18" t="e">
        <f t="shared" si="45"/>
        <v>#REF!</v>
      </c>
    </row>
    <row r="430" spans="1:35" s="20" customFormat="1">
      <c r="A430" s="31"/>
      <c r="B430" s="31"/>
      <c r="C430" s="94"/>
      <c r="D430" s="94"/>
      <c r="E430" s="94"/>
      <c r="F430" s="149"/>
      <c r="G430" s="14">
        <v>1</v>
      </c>
      <c r="H430" s="15">
        <v>2024</v>
      </c>
      <c r="I430" s="200">
        <v>2024</v>
      </c>
      <c r="J430" s="200">
        <v>2024</v>
      </c>
      <c r="K430" s="24" t="e">
        <f>#REF!</f>
        <v>#REF!</v>
      </c>
      <c r="L430" s="17">
        <f t="shared" si="36"/>
        <v>0</v>
      </c>
      <c r="M430" s="10" t="e">
        <f t="shared" si="36"/>
        <v>#REF!</v>
      </c>
      <c r="N430" s="10">
        <f t="shared" si="36"/>
        <v>0</v>
      </c>
      <c r="O430" s="18" t="e">
        <f t="shared" si="37"/>
        <v>#REF!</v>
      </c>
      <c r="P430" s="19" t="e">
        <f t="shared" si="38"/>
        <v>#REF!</v>
      </c>
      <c r="Q430" s="20" t="e">
        <f>P430*#REF!</f>
        <v>#REF!</v>
      </c>
      <c r="R430" s="20" t="e">
        <f t="shared" si="39"/>
        <v>#REF!</v>
      </c>
      <c r="S430" s="20" t="e">
        <f>R430*#REF!</f>
        <v>#REF!</v>
      </c>
      <c r="T430" s="21" t="e">
        <f>R430*#REF!*#REF!</f>
        <v>#REF!</v>
      </c>
      <c r="U430" s="17"/>
      <c r="V430" s="10"/>
      <c r="W430" s="21" t="e">
        <f>#REF!</f>
        <v>#REF!</v>
      </c>
      <c r="X430" s="10"/>
      <c r="Y430" s="10">
        <f t="shared" si="50"/>
        <v>0</v>
      </c>
      <c r="Z430" s="10">
        <f t="shared" si="50"/>
        <v>0</v>
      </c>
      <c r="AA430" s="10" t="s">
        <v>220</v>
      </c>
      <c r="AB430" s="22">
        <f t="shared" si="47"/>
        <v>502.60464922564773</v>
      </c>
      <c r="AC430" s="10" t="e">
        <f t="shared" si="46"/>
        <v>#REF!</v>
      </c>
      <c r="AD430" s="10">
        <f t="shared" si="41"/>
        <v>0</v>
      </c>
      <c r="AE430" s="10" t="e">
        <f t="shared" si="42"/>
        <v>#REF!</v>
      </c>
      <c r="AF430" s="17"/>
      <c r="AG430" s="18" t="e">
        <f t="shared" si="43"/>
        <v>#REF!</v>
      </c>
      <c r="AH430" s="10">
        <f t="shared" si="44"/>
        <v>0</v>
      </c>
      <c r="AI430" s="18" t="e">
        <f t="shared" si="45"/>
        <v>#REF!</v>
      </c>
    </row>
    <row r="431" spans="1:35" s="20" customFormat="1">
      <c r="A431" s="31"/>
      <c r="B431" s="31"/>
      <c r="C431" s="94"/>
      <c r="D431" s="94"/>
      <c r="E431" s="94"/>
      <c r="F431" s="149"/>
      <c r="G431" s="14">
        <v>2</v>
      </c>
      <c r="H431" s="15">
        <v>2024</v>
      </c>
      <c r="I431" s="200">
        <v>2024</v>
      </c>
      <c r="J431" s="200">
        <v>2024</v>
      </c>
      <c r="K431" s="24" t="e">
        <f>#REF!</f>
        <v>#REF!</v>
      </c>
      <c r="L431" s="17">
        <f t="shared" si="36"/>
        <v>0</v>
      </c>
      <c r="M431" s="10" t="e">
        <f t="shared" si="36"/>
        <v>#REF!</v>
      </c>
      <c r="N431" s="10">
        <f t="shared" si="36"/>
        <v>0</v>
      </c>
      <c r="O431" s="18" t="e">
        <f t="shared" si="37"/>
        <v>#REF!</v>
      </c>
      <c r="P431" s="19" t="e">
        <f t="shared" si="38"/>
        <v>#REF!</v>
      </c>
      <c r="Q431" s="20" t="e">
        <f>P431*#REF!</f>
        <v>#REF!</v>
      </c>
      <c r="R431" s="20" t="e">
        <f t="shared" si="39"/>
        <v>#REF!</v>
      </c>
      <c r="S431" s="20" t="e">
        <f>R431*#REF!</f>
        <v>#REF!</v>
      </c>
      <c r="T431" s="21" t="e">
        <f>R431*#REF!*#REF!</f>
        <v>#REF!</v>
      </c>
      <c r="U431" s="17"/>
      <c r="V431" s="10"/>
      <c r="W431" s="21" t="e">
        <f>#REF!</f>
        <v>#REF!</v>
      </c>
      <c r="X431" s="10"/>
      <c r="Y431" s="10">
        <f t="shared" si="50"/>
        <v>0</v>
      </c>
      <c r="Z431" s="10">
        <f t="shared" si="50"/>
        <v>0</v>
      </c>
      <c r="AA431" s="10" t="s">
        <v>220</v>
      </c>
      <c r="AB431" s="22">
        <f t="shared" si="47"/>
        <v>502.60464922564773</v>
      </c>
      <c r="AC431" s="10" t="e">
        <f t="shared" si="46"/>
        <v>#REF!</v>
      </c>
      <c r="AD431" s="10">
        <f t="shared" si="41"/>
        <v>0</v>
      </c>
      <c r="AE431" s="10" t="e">
        <f t="shared" si="42"/>
        <v>#REF!</v>
      </c>
      <c r="AF431" s="17"/>
      <c r="AG431" s="18" t="e">
        <f t="shared" si="43"/>
        <v>#REF!</v>
      </c>
      <c r="AH431" s="10">
        <f t="shared" si="44"/>
        <v>0</v>
      </c>
      <c r="AI431" s="18" t="e">
        <f t="shared" si="45"/>
        <v>#REF!</v>
      </c>
    </row>
    <row r="432" spans="1:35" s="20" customFormat="1">
      <c r="A432" s="31"/>
      <c r="B432" s="31"/>
      <c r="C432" s="94"/>
      <c r="D432" s="94"/>
      <c r="E432" s="94"/>
      <c r="F432" s="149"/>
      <c r="G432" s="14">
        <v>3</v>
      </c>
      <c r="H432" s="15">
        <v>2024</v>
      </c>
      <c r="I432" s="200">
        <v>2024</v>
      </c>
      <c r="J432" s="200">
        <v>2024</v>
      </c>
      <c r="K432" s="24" t="e">
        <f>#REF!</f>
        <v>#REF!</v>
      </c>
      <c r="L432" s="17">
        <f t="shared" si="36"/>
        <v>0</v>
      </c>
      <c r="M432" s="10" t="e">
        <f t="shared" si="36"/>
        <v>#REF!</v>
      </c>
      <c r="N432" s="10">
        <f t="shared" si="36"/>
        <v>0</v>
      </c>
      <c r="O432" s="18" t="e">
        <f t="shared" si="37"/>
        <v>#REF!</v>
      </c>
      <c r="P432" s="19" t="e">
        <f t="shared" si="38"/>
        <v>#REF!</v>
      </c>
      <c r="Q432" s="20" t="e">
        <f>P432*#REF!</f>
        <v>#REF!</v>
      </c>
      <c r="R432" s="20" t="e">
        <f t="shared" si="39"/>
        <v>#REF!</v>
      </c>
      <c r="S432" s="20" t="e">
        <f>R432*#REF!</f>
        <v>#REF!</v>
      </c>
      <c r="T432" s="21" t="e">
        <f>R432*#REF!*#REF!</f>
        <v>#REF!</v>
      </c>
      <c r="U432" s="17"/>
      <c r="V432" s="10"/>
      <c r="W432" s="21" t="e">
        <f>#REF!</f>
        <v>#REF!</v>
      </c>
      <c r="X432" s="10"/>
      <c r="Y432" s="10">
        <f t="shared" si="50"/>
        <v>0</v>
      </c>
      <c r="Z432" s="10">
        <f t="shared" si="50"/>
        <v>0</v>
      </c>
      <c r="AA432" s="10" t="s">
        <v>220</v>
      </c>
      <c r="AB432" s="22">
        <f t="shared" si="47"/>
        <v>502.60464922564773</v>
      </c>
      <c r="AC432" s="10" t="e">
        <f t="shared" si="46"/>
        <v>#REF!</v>
      </c>
      <c r="AD432" s="10">
        <f t="shared" si="41"/>
        <v>0</v>
      </c>
      <c r="AE432" s="10" t="e">
        <f t="shared" si="42"/>
        <v>#REF!</v>
      </c>
      <c r="AF432" s="17"/>
      <c r="AG432" s="18" t="e">
        <f t="shared" si="43"/>
        <v>#REF!</v>
      </c>
      <c r="AH432" s="10">
        <f t="shared" si="44"/>
        <v>0</v>
      </c>
      <c r="AI432" s="18" t="e">
        <f t="shared" si="45"/>
        <v>#REF!</v>
      </c>
    </row>
    <row r="433" spans="1:35" s="20" customFormat="1">
      <c r="A433" s="31"/>
      <c r="B433" s="31"/>
      <c r="C433" s="94"/>
      <c r="D433" s="94"/>
      <c r="E433" s="94"/>
      <c r="F433" s="149"/>
      <c r="G433" s="14">
        <v>4</v>
      </c>
      <c r="H433" s="15">
        <v>2024</v>
      </c>
      <c r="I433" s="200">
        <v>2024</v>
      </c>
      <c r="J433" s="200">
        <v>2025</v>
      </c>
      <c r="K433" s="24" t="e">
        <f>#REF!</f>
        <v>#REF!</v>
      </c>
      <c r="L433" s="17">
        <f t="shared" si="36"/>
        <v>0</v>
      </c>
      <c r="M433" s="10" t="e">
        <f t="shared" si="36"/>
        <v>#REF!</v>
      </c>
      <c r="N433" s="10">
        <f t="shared" si="36"/>
        <v>0</v>
      </c>
      <c r="O433" s="18" t="e">
        <f t="shared" si="37"/>
        <v>#REF!</v>
      </c>
      <c r="P433" s="19" t="e">
        <f t="shared" si="38"/>
        <v>#REF!</v>
      </c>
      <c r="Q433" s="20" t="e">
        <f>P433*#REF!</f>
        <v>#REF!</v>
      </c>
      <c r="R433" s="20" t="e">
        <f t="shared" si="39"/>
        <v>#REF!</v>
      </c>
      <c r="S433" s="20" t="e">
        <f>R433*#REF!</f>
        <v>#REF!</v>
      </c>
      <c r="T433" s="21" t="e">
        <f>R433*#REF!*#REF!</f>
        <v>#REF!</v>
      </c>
      <c r="U433" s="17"/>
      <c r="V433" s="10"/>
      <c r="W433" s="21" t="e">
        <f>#REF!</f>
        <v>#REF!</v>
      </c>
      <c r="X433" s="10"/>
      <c r="Y433" s="10">
        <f t="shared" si="50"/>
        <v>0</v>
      </c>
      <c r="Z433" s="10">
        <f t="shared" si="50"/>
        <v>0</v>
      </c>
      <c r="AA433" s="10" t="s">
        <v>220</v>
      </c>
      <c r="AB433" s="22">
        <f t="shared" si="47"/>
        <v>502.60464922564773</v>
      </c>
      <c r="AC433" s="10" t="e">
        <f t="shared" si="46"/>
        <v>#REF!</v>
      </c>
      <c r="AD433" s="10">
        <f t="shared" si="41"/>
        <v>0</v>
      </c>
      <c r="AE433" s="10" t="e">
        <f t="shared" si="42"/>
        <v>#REF!</v>
      </c>
      <c r="AF433" s="17"/>
      <c r="AG433" s="18" t="e">
        <f t="shared" si="43"/>
        <v>#REF!</v>
      </c>
      <c r="AH433" s="10">
        <f t="shared" si="44"/>
        <v>0</v>
      </c>
      <c r="AI433" s="18" t="e">
        <f t="shared" si="45"/>
        <v>#REF!</v>
      </c>
    </row>
    <row r="434" spans="1:35" s="20" customFormat="1">
      <c r="A434" s="31"/>
      <c r="B434" s="31"/>
      <c r="C434" s="94"/>
      <c r="D434" s="94"/>
      <c r="E434" s="94"/>
      <c r="F434" s="149"/>
      <c r="G434" s="14">
        <v>5</v>
      </c>
      <c r="H434" s="15">
        <v>2024</v>
      </c>
      <c r="I434" s="200">
        <v>2024</v>
      </c>
      <c r="J434" s="200">
        <v>2025</v>
      </c>
      <c r="K434" s="24" t="e">
        <f>#REF!</f>
        <v>#REF!</v>
      </c>
      <c r="L434" s="17">
        <f t="shared" si="36"/>
        <v>0</v>
      </c>
      <c r="M434" s="10" t="e">
        <f t="shared" si="36"/>
        <v>#REF!</v>
      </c>
      <c r="N434" s="10">
        <f t="shared" si="36"/>
        <v>0</v>
      </c>
      <c r="O434" s="18" t="e">
        <f t="shared" si="37"/>
        <v>#REF!</v>
      </c>
      <c r="P434" s="19" t="e">
        <f t="shared" si="38"/>
        <v>#REF!</v>
      </c>
      <c r="Q434" s="20" t="e">
        <f>P434*#REF!</f>
        <v>#REF!</v>
      </c>
      <c r="R434" s="20" t="e">
        <f t="shared" si="39"/>
        <v>#REF!</v>
      </c>
      <c r="S434" s="20" t="e">
        <f>R434*#REF!</f>
        <v>#REF!</v>
      </c>
      <c r="T434" s="21" t="e">
        <f>R434*#REF!*#REF!</f>
        <v>#REF!</v>
      </c>
      <c r="U434" s="17"/>
      <c r="V434" s="10"/>
      <c r="W434" s="21" t="e">
        <f>#REF!</f>
        <v>#REF!</v>
      </c>
      <c r="X434" s="10"/>
      <c r="Y434" s="10">
        <f t="shared" si="50"/>
        <v>0</v>
      </c>
      <c r="Z434" s="10">
        <f t="shared" si="50"/>
        <v>0</v>
      </c>
      <c r="AA434" s="10" t="s">
        <v>220</v>
      </c>
      <c r="AB434" s="22">
        <f t="shared" si="47"/>
        <v>502.60464922564773</v>
      </c>
      <c r="AC434" s="10" t="e">
        <f t="shared" si="46"/>
        <v>#REF!</v>
      </c>
      <c r="AD434" s="10">
        <f t="shared" si="41"/>
        <v>0</v>
      </c>
      <c r="AE434" s="10" t="e">
        <f t="shared" si="42"/>
        <v>#REF!</v>
      </c>
      <c r="AF434" s="17"/>
      <c r="AG434" s="18" t="e">
        <f t="shared" si="43"/>
        <v>#REF!</v>
      </c>
      <c r="AH434" s="10">
        <f t="shared" si="44"/>
        <v>0</v>
      </c>
      <c r="AI434" s="18" t="e">
        <f t="shared" si="45"/>
        <v>#REF!</v>
      </c>
    </row>
    <row r="435" spans="1:35" s="20" customFormat="1">
      <c r="A435" s="31"/>
      <c r="B435" s="31"/>
      <c r="C435" s="94"/>
      <c r="D435" s="94"/>
      <c r="E435" s="94"/>
      <c r="F435" s="149"/>
      <c r="G435" s="14">
        <v>6</v>
      </c>
      <c r="H435" s="15">
        <v>2024</v>
      </c>
      <c r="I435" s="200">
        <v>2024</v>
      </c>
      <c r="J435" s="200">
        <v>2025</v>
      </c>
      <c r="K435" s="24" t="e">
        <f>#REF!</f>
        <v>#REF!</v>
      </c>
      <c r="L435" s="17">
        <f t="shared" si="36"/>
        <v>0</v>
      </c>
      <c r="M435" s="10" t="e">
        <f t="shared" si="36"/>
        <v>#REF!</v>
      </c>
      <c r="N435" s="10">
        <f t="shared" si="36"/>
        <v>0</v>
      </c>
      <c r="O435" s="18" t="e">
        <f t="shared" si="37"/>
        <v>#REF!</v>
      </c>
      <c r="P435" s="19" t="e">
        <f t="shared" si="38"/>
        <v>#REF!</v>
      </c>
      <c r="Q435" s="20" t="e">
        <f>P435*#REF!</f>
        <v>#REF!</v>
      </c>
      <c r="R435" s="20" t="e">
        <f t="shared" si="39"/>
        <v>#REF!</v>
      </c>
      <c r="S435" s="20" t="e">
        <f>R435*#REF!</f>
        <v>#REF!</v>
      </c>
      <c r="T435" s="21" t="e">
        <f>R435*#REF!*#REF!</f>
        <v>#REF!</v>
      </c>
      <c r="U435" s="17"/>
      <c r="V435" s="10"/>
      <c r="W435" s="21" t="e">
        <f>#REF!</f>
        <v>#REF!</v>
      </c>
      <c r="X435" s="10"/>
      <c r="Y435" s="10">
        <f t="shared" si="50"/>
        <v>0</v>
      </c>
      <c r="Z435" s="10">
        <f t="shared" si="50"/>
        <v>0</v>
      </c>
      <c r="AA435" s="10" t="s">
        <v>220</v>
      </c>
      <c r="AB435" s="22">
        <f t="shared" si="47"/>
        <v>502.60464922564773</v>
      </c>
      <c r="AC435" s="10" t="e">
        <f t="shared" si="46"/>
        <v>#REF!</v>
      </c>
      <c r="AD435" s="10">
        <f t="shared" si="41"/>
        <v>0</v>
      </c>
      <c r="AE435" s="10" t="e">
        <f t="shared" si="42"/>
        <v>#REF!</v>
      </c>
      <c r="AF435" s="17"/>
      <c r="AG435" s="18" t="e">
        <f t="shared" si="43"/>
        <v>#REF!</v>
      </c>
      <c r="AH435" s="10">
        <f t="shared" si="44"/>
        <v>0</v>
      </c>
      <c r="AI435" s="18" t="e">
        <f t="shared" si="45"/>
        <v>#REF!</v>
      </c>
    </row>
    <row r="436" spans="1:35" s="20" customFormat="1">
      <c r="A436" s="31"/>
      <c r="B436" s="31"/>
      <c r="C436" s="94"/>
      <c r="D436" s="94"/>
      <c r="E436" s="94"/>
      <c r="F436" s="149"/>
      <c r="G436" s="14">
        <v>7</v>
      </c>
      <c r="H436" s="15">
        <v>2024</v>
      </c>
      <c r="I436" s="200">
        <v>2025</v>
      </c>
      <c r="J436" s="200">
        <v>2025</v>
      </c>
      <c r="K436" s="24" t="e">
        <f>#REF!</f>
        <v>#REF!</v>
      </c>
      <c r="L436" s="17">
        <f t="shared" si="36"/>
        <v>0</v>
      </c>
      <c r="M436" s="10" t="e">
        <f t="shared" si="36"/>
        <v>#REF!</v>
      </c>
      <c r="N436" s="10">
        <f t="shared" si="36"/>
        <v>0</v>
      </c>
      <c r="O436" s="18" t="e">
        <f t="shared" si="37"/>
        <v>#REF!</v>
      </c>
      <c r="P436" s="19" t="e">
        <f t="shared" si="38"/>
        <v>#REF!</v>
      </c>
      <c r="Q436" s="20" t="e">
        <f>P436*#REF!</f>
        <v>#REF!</v>
      </c>
      <c r="R436" s="20" t="e">
        <f t="shared" si="39"/>
        <v>#REF!</v>
      </c>
      <c r="S436" s="20" t="e">
        <f>R436*#REF!</f>
        <v>#REF!</v>
      </c>
      <c r="T436" s="21" t="e">
        <f>R436*#REF!*#REF!</f>
        <v>#REF!</v>
      </c>
      <c r="U436" s="17"/>
      <c r="V436" s="10"/>
      <c r="W436" s="21" t="e">
        <f>#REF!</f>
        <v>#REF!</v>
      </c>
      <c r="X436" s="10"/>
      <c r="Y436" s="10">
        <f t="shared" si="50"/>
        <v>0</v>
      </c>
      <c r="Z436" s="10">
        <f t="shared" si="50"/>
        <v>0</v>
      </c>
      <c r="AA436" s="10" t="s">
        <v>220</v>
      </c>
      <c r="AB436" s="22">
        <f t="shared" si="47"/>
        <v>502.60464922564773</v>
      </c>
      <c r="AC436" s="10" t="e">
        <f t="shared" si="46"/>
        <v>#REF!</v>
      </c>
      <c r="AD436" s="10">
        <f t="shared" si="41"/>
        <v>0</v>
      </c>
      <c r="AE436" s="10" t="e">
        <f t="shared" si="42"/>
        <v>#REF!</v>
      </c>
      <c r="AF436" s="17"/>
      <c r="AG436" s="18" t="e">
        <f t="shared" si="43"/>
        <v>#REF!</v>
      </c>
      <c r="AH436" s="10">
        <f t="shared" si="44"/>
        <v>0</v>
      </c>
      <c r="AI436" s="18" t="e">
        <f t="shared" si="45"/>
        <v>#REF!</v>
      </c>
    </row>
    <row r="437" spans="1:35" s="20" customFormat="1">
      <c r="A437" s="31"/>
      <c r="B437" s="31"/>
      <c r="C437" s="94"/>
      <c r="D437" s="94"/>
      <c r="E437" s="94"/>
      <c r="F437" s="149"/>
      <c r="G437" s="14">
        <v>8</v>
      </c>
      <c r="H437" s="15">
        <v>2024</v>
      </c>
      <c r="I437" s="200">
        <v>2025</v>
      </c>
      <c r="J437" s="200">
        <v>2025</v>
      </c>
      <c r="K437" s="24" t="e">
        <f>#REF!</f>
        <v>#REF!</v>
      </c>
      <c r="L437" s="17">
        <f t="shared" si="36"/>
        <v>0</v>
      </c>
      <c r="M437" s="10" t="e">
        <f t="shared" si="36"/>
        <v>#REF!</v>
      </c>
      <c r="N437" s="10">
        <f t="shared" si="36"/>
        <v>0</v>
      </c>
      <c r="O437" s="18" t="e">
        <f t="shared" si="37"/>
        <v>#REF!</v>
      </c>
      <c r="P437" s="19" t="e">
        <f t="shared" si="38"/>
        <v>#REF!</v>
      </c>
      <c r="Q437" s="20" t="e">
        <f>P437*#REF!</f>
        <v>#REF!</v>
      </c>
      <c r="R437" s="20" t="e">
        <f t="shared" si="39"/>
        <v>#REF!</v>
      </c>
      <c r="S437" s="20" t="e">
        <f>R437*#REF!</f>
        <v>#REF!</v>
      </c>
      <c r="T437" s="21" t="e">
        <f>R437*#REF!*#REF!</f>
        <v>#REF!</v>
      </c>
      <c r="U437" s="17"/>
      <c r="V437" s="10"/>
      <c r="W437" s="21" t="e">
        <f>#REF!</f>
        <v>#REF!</v>
      </c>
      <c r="X437" s="10"/>
      <c r="Y437" s="10">
        <f t="shared" si="50"/>
        <v>0</v>
      </c>
      <c r="Z437" s="10">
        <f t="shared" si="50"/>
        <v>0</v>
      </c>
      <c r="AA437" s="10" t="s">
        <v>220</v>
      </c>
      <c r="AB437" s="22">
        <f t="shared" si="47"/>
        <v>502.60464922564773</v>
      </c>
      <c r="AC437" s="10" t="e">
        <f t="shared" si="46"/>
        <v>#REF!</v>
      </c>
      <c r="AD437" s="10">
        <f t="shared" si="41"/>
        <v>0</v>
      </c>
      <c r="AE437" s="10" t="e">
        <f t="shared" si="42"/>
        <v>#REF!</v>
      </c>
      <c r="AF437" s="17"/>
      <c r="AG437" s="18" t="e">
        <f t="shared" si="43"/>
        <v>#REF!</v>
      </c>
      <c r="AH437" s="10">
        <f t="shared" si="44"/>
        <v>0</v>
      </c>
      <c r="AI437" s="18" t="e">
        <f t="shared" si="45"/>
        <v>#REF!</v>
      </c>
    </row>
    <row r="438" spans="1:35" s="20" customFormat="1">
      <c r="A438" s="31"/>
      <c r="B438" s="31"/>
      <c r="C438" s="94"/>
      <c r="D438" s="94"/>
      <c r="E438" s="94"/>
      <c r="F438" s="149"/>
      <c r="G438" s="14">
        <v>9</v>
      </c>
      <c r="H438" s="15">
        <v>2024</v>
      </c>
      <c r="I438" s="200">
        <v>2025</v>
      </c>
      <c r="J438" s="200">
        <v>2025</v>
      </c>
      <c r="K438" s="24" t="e">
        <f>#REF!</f>
        <v>#REF!</v>
      </c>
      <c r="L438" s="17">
        <f t="shared" si="36"/>
        <v>0</v>
      </c>
      <c r="M438" s="10" t="e">
        <f t="shared" si="36"/>
        <v>#REF!</v>
      </c>
      <c r="N438" s="10">
        <f t="shared" si="36"/>
        <v>0</v>
      </c>
      <c r="O438" s="18" t="e">
        <f t="shared" si="37"/>
        <v>#REF!</v>
      </c>
      <c r="P438" s="19" t="e">
        <f t="shared" si="38"/>
        <v>#REF!</v>
      </c>
      <c r="Q438" s="20" t="e">
        <f>P438*#REF!</f>
        <v>#REF!</v>
      </c>
      <c r="R438" s="20" t="e">
        <f t="shared" si="39"/>
        <v>#REF!</v>
      </c>
      <c r="S438" s="20" t="e">
        <f>R438*#REF!</f>
        <v>#REF!</v>
      </c>
      <c r="T438" s="21" t="e">
        <f>R438*#REF!*#REF!</f>
        <v>#REF!</v>
      </c>
      <c r="U438" s="17"/>
      <c r="V438" s="10"/>
      <c r="W438" s="21" t="e">
        <f>#REF!</f>
        <v>#REF!</v>
      </c>
      <c r="X438" s="10"/>
      <c r="Y438" s="10">
        <f t="shared" si="50"/>
        <v>0</v>
      </c>
      <c r="Z438" s="10">
        <f t="shared" si="50"/>
        <v>0</v>
      </c>
      <c r="AA438" s="10" t="s">
        <v>220</v>
      </c>
      <c r="AB438" s="22">
        <f t="shared" si="47"/>
        <v>502.60464922564773</v>
      </c>
      <c r="AC438" s="10" t="e">
        <f t="shared" si="46"/>
        <v>#REF!</v>
      </c>
      <c r="AD438" s="10">
        <f t="shared" si="41"/>
        <v>0</v>
      </c>
      <c r="AE438" s="10" t="e">
        <f t="shared" si="42"/>
        <v>#REF!</v>
      </c>
      <c r="AF438" s="17"/>
      <c r="AG438" s="18" t="e">
        <f t="shared" si="43"/>
        <v>#REF!</v>
      </c>
      <c r="AH438" s="10">
        <f t="shared" si="44"/>
        <v>0</v>
      </c>
      <c r="AI438" s="18" t="e">
        <f t="shared" si="45"/>
        <v>#REF!</v>
      </c>
    </row>
    <row r="439" spans="1:35" s="20" customFormat="1">
      <c r="A439" s="31"/>
      <c r="B439" s="31"/>
      <c r="C439" s="94"/>
      <c r="D439" s="94"/>
      <c r="E439" s="94"/>
      <c r="F439" s="149"/>
      <c r="G439" s="14">
        <v>10</v>
      </c>
      <c r="H439" s="15">
        <v>2024</v>
      </c>
      <c r="I439" s="200">
        <v>2025</v>
      </c>
      <c r="J439" s="200">
        <v>2025</v>
      </c>
      <c r="K439" s="24" t="e">
        <f>#REF!</f>
        <v>#REF!</v>
      </c>
      <c r="L439" s="17">
        <f t="shared" si="36"/>
        <v>0</v>
      </c>
      <c r="M439" s="10" t="e">
        <f t="shared" si="36"/>
        <v>#REF!</v>
      </c>
      <c r="N439" s="10">
        <f t="shared" si="36"/>
        <v>0</v>
      </c>
      <c r="O439" s="18" t="e">
        <f t="shared" si="37"/>
        <v>#REF!</v>
      </c>
      <c r="P439" s="19" t="e">
        <f t="shared" si="38"/>
        <v>#REF!</v>
      </c>
      <c r="Q439" s="20" t="e">
        <f>P439*#REF!</f>
        <v>#REF!</v>
      </c>
      <c r="R439" s="20" t="e">
        <f t="shared" si="39"/>
        <v>#REF!</v>
      </c>
      <c r="S439" s="20" t="e">
        <f>R439*#REF!</f>
        <v>#REF!</v>
      </c>
      <c r="T439" s="21" t="e">
        <f>R439*#REF!*#REF!</f>
        <v>#REF!</v>
      </c>
      <c r="U439" s="17"/>
      <c r="V439" s="10"/>
      <c r="W439" s="21" t="e">
        <f>#REF!</f>
        <v>#REF!</v>
      </c>
      <c r="X439" s="10"/>
      <c r="Y439" s="10">
        <f t="shared" si="50"/>
        <v>0</v>
      </c>
      <c r="Z439" s="10">
        <f t="shared" si="50"/>
        <v>0</v>
      </c>
      <c r="AA439" s="10" t="s">
        <v>220</v>
      </c>
      <c r="AB439" s="22">
        <f t="shared" si="47"/>
        <v>502.60464922564773</v>
      </c>
      <c r="AC439" s="10" t="e">
        <f t="shared" si="46"/>
        <v>#REF!</v>
      </c>
      <c r="AD439" s="10">
        <f t="shared" si="41"/>
        <v>0</v>
      </c>
      <c r="AE439" s="10" t="e">
        <f t="shared" si="42"/>
        <v>#REF!</v>
      </c>
      <c r="AF439" s="17"/>
      <c r="AG439" s="18" t="e">
        <f t="shared" si="43"/>
        <v>#REF!</v>
      </c>
      <c r="AH439" s="10">
        <f t="shared" si="44"/>
        <v>0</v>
      </c>
      <c r="AI439" s="18" t="e">
        <f t="shared" si="45"/>
        <v>#REF!</v>
      </c>
    </row>
    <row r="440" spans="1:35" s="20" customFormat="1">
      <c r="A440" s="31"/>
      <c r="B440" s="31"/>
      <c r="C440" s="94"/>
      <c r="D440" s="94"/>
      <c r="E440" s="94"/>
      <c r="F440" s="149"/>
      <c r="G440" s="14">
        <v>11</v>
      </c>
      <c r="H440" s="15">
        <v>2024</v>
      </c>
      <c r="I440" s="200">
        <v>2025</v>
      </c>
      <c r="J440" s="200">
        <v>2025</v>
      </c>
      <c r="K440" s="24" t="e">
        <f>#REF!</f>
        <v>#REF!</v>
      </c>
      <c r="L440" s="17">
        <f t="shared" si="36"/>
        <v>0</v>
      </c>
      <c r="M440" s="10" t="e">
        <f t="shared" si="36"/>
        <v>#REF!</v>
      </c>
      <c r="N440" s="10">
        <f t="shared" si="36"/>
        <v>0</v>
      </c>
      <c r="O440" s="18" t="e">
        <f t="shared" si="37"/>
        <v>#REF!</v>
      </c>
      <c r="P440" s="19" t="e">
        <f t="shared" si="38"/>
        <v>#REF!</v>
      </c>
      <c r="Q440" s="20" t="e">
        <f>P440*#REF!</f>
        <v>#REF!</v>
      </c>
      <c r="R440" s="20" t="e">
        <f t="shared" si="39"/>
        <v>#REF!</v>
      </c>
      <c r="S440" s="20" t="e">
        <f>R440*#REF!</f>
        <v>#REF!</v>
      </c>
      <c r="T440" s="21" t="e">
        <f>R440*#REF!*#REF!</f>
        <v>#REF!</v>
      </c>
      <c r="U440" s="17"/>
      <c r="V440" s="10"/>
      <c r="W440" s="21" t="e">
        <f>#REF!</f>
        <v>#REF!</v>
      </c>
      <c r="X440" s="10"/>
      <c r="Y440" s="10">
        <f t="shared" si="50"/>
        <v>0</v>
      </c>
      <c r="Z440" s="10">
        <f t="shared" si="50"/>
        <v>0</v>
      </c>
      <c r="AA440" s="10" t="s">
        <v>220</v>
      </c>
      <c r="AB440" s="22">
        <f t="shared" si="47"/>
        <v>502.60464922564773</v>
      </c>
      <c r="AC440" s="10" t="e">
        <f t="shared" si="46"/>
        <v>#REF!</v>
      </c>
      <c r="AD440" s="10">
        <f t="shared" si="41"/>
        <v>0</v>
      </c>
      <c r="AE440" s="10" t="e">
        <f t="shared" si="42"/>
        <v>#REF!</v>
      </c>
      <c r="AF440" s="17"/>
      <c r="AG440" s="18" t="e">
        <f t="shared" si="43"/>
        <v>#REF!</v>
      </c>
      <c r="AH440" s="10">
        <f t="shared" si="44"/>
        <v>0</v>
      </c>
      <c r="AI440" s="18" t="e">
        <f t="shared" si="45"/>
        <v>#REF!</v>
      </c>
    </row>
    <row r="441" spans="1:35" s="20" customFormat="1">
      <c r="A441" s="31"/>
      <c r="B441" s="31"/>
      <c r="C441" s="94"/>
      <c r="D441" s="94"/>
      <c r="E441" s="94"/>
      <c r="F441" s="149"/>
      <c r="G441" s="14">
        <v>12</v>
      </c>
      <c r="H441" s="15">
        <v>2024</v>
      </c>
      <c r="I441" s="200">
        <v>2025</v>
      </c>
      <c r="J441" s="200">
        <v>2025</v>
      </c>
      <c r="K441" s="24" t="e">
        <f>#REF!</f>
        <v>#REF!</v>
      </c>
      <c r="L441" s="17">
        <f t="shared" si="36"/>
        <v>0</v>
      </c>
      <c r="M441" s="10" t="e">
        <f t="shared" si="36"/>
        <v>#REF!</v>
      </c>
      <c r="N441" s="10">
        <f t="shared" si="36"/>
        <v>0</v>
      </c>
      <c r="O441" s="18" t="e">
        <f t="shared" si="37"/>
        <v>#REF!</v>
      </c>
      <c r="P441" s="19" t="e">
        <f t="shared" si="38"/>
        <v>#REF!</v>
      </c>
      <c r="Q441" s="20" t="e">
        <f>P441*#REF!</f>
        <v>#REF!</v>
      </c>
      <c r="R441" s="20" t="e">
        <f t="shared" si="39"/>
        <v>#REF!</v>
      </c>
      <c r="S441" s="20" t="e">
        <f>R441*#REF!</f>
        <v>#REF!</v>
      </c>
      <c r="T441" s="21" t="e">
        <f>R441*#REF!*#REF!</f>
        <v>#REF!</v>
      </c>
      <c r="U441" s="17"/>
      <c r="V441" s="10"/>
      <c r="W441" s="21" t="e">
        <f>#REF!</f>
        <v>#REF!</v>
      </c>
      <c r="X441" s="10"/>
      <c r="Y441" s="10">
        <f t="shared" si="50"/>
        <v>0</v>
      </c>
      <c r="Z441" s="10">
        <f t="shared" si="50"/>
        <v>0</v>
      </c>
      <c r="AA441" s="10" t="s">
        <v>220</v>
      </c>
      <c r="AB441" s="22">
        <f t="shared" si="47"/>
        <v>502.60464922564773</v>
      </c>
      <c r="AC441" s="10" t="e">
        <f t="shared" si="46"/>
        <v>#REF!</v>
      </c>
      <c r="AD441" s="10">
        <f t="shared" si="41"/>
        <v>0</v>
      </c>
      <c r="AE441" s="10" t="e">
        <f t="shared" si="42"/>
        <v>#REF!</v>
      </c>
      <c r="AF441" s="17"/>
      <c r="AG441" s="18" t="e">
        <f t="shared" si="43"/>
        <v>#REF!</v>
      </c>
      <c r="AH441" s="10">
        <f t="shared" si="44"/>
        <v>0</v>
      </c>
      <c r="AI441" s="18" t="e">
        <f t="shared" si="45"/>
        <v>#REF!</v>
      </c>
    </row>
    <row r="442" spans="1:35" s="20" customFormat="1">
      <c r="A442" s="31"/>
      <c r="B442" s="31"/>
      <c r="C442" s="94"/>
      <c r="D442" s="94"/>
      <c r="E442" s="94"/>
      <c r="F442" s="149"/>
      <c r="G442" s="14">
        <v>1</v>
      </c>
      <c r="H442" s="15">
        <v>2025</v>
      </c>
      <c r="I442" s="200">
        <v>2025</v>
      </c>
      <c r="J442" s="200">
        <v>2025</v>
      </c>
      <c r="K442" s="24" t="e">
        <f>#REF!</f>
        <v>#REF!</v>
      </c>
      <c r="L442" s="17">
        <f t="shared" ref="L442:N505" si="51">AF442</f>
        <v>0</v>
      </c>
      <c r="M442" s="10" t="e">
        <f t="shared" si="51"/>
        <v>#REF!</v>
      </c>
      <c r="N442" s="10">
        <f t="shared" si="51"/>
        <v>0</v>
      </c>
      <c r="O442" s="18" t="e">
        <f t="shared" ref="O442:O505" si="52">N442+M442</f>
        <v>#REF!</v>
      </c>
      <c r="P442" s="19" t="e">
        <f t="shared" ref="P442:P505" si="53">O442</f>
        <v>#REF!</v>
      </c>
      <c r="Q442" s="20" t="e">
        <f>P442*#REF!</f>
        <v>#REF!</v>
      </c>
      <c r="R442" s="20" t="e">
        <f t="shared" ref="R442:R505" si="54">U442+W442</f>
        <v>#REF!</v>
      </c>
      <c r="S442" s="20" t="e">
        <f>R442*#REF!</f>
        <v>#REF!</v>
      </c>
      <c r="T442" s="21" t="e">
        <f>R442*#REF!*#REF!</f>
        <v>#REF!</v>
      </c>
      <c r="U442" s="17"/>
      <c r="V442" s="10"/>
      <c r="W442" s="21" t="e">
        <f>#REF!</f>
        <v>#REF!</v>
      </c>
      <c r="X442" s="10"/>
      <c r="Y442" s="10">
        <f t="shared" ref="Y442:Z457" si="55">Y430*EXP(Y$20)</f>
        <v>0</v>
      </c>
      <c r="Z442" s="10">
        <f t="shared" si="55"/>
        <v>0</v>
      </c>
      <c r="AA442" s="10" t="s">
        <v>220</v>
      </c>
      <c r="AB442" s="22">
        <f t="shared" si="47"/>
        <v>520.19581194854538</v>
      </c>
      <c r="AC442" s="10" t="e">
        <f t="shared" si="46"/>
        <v>#REF!</v>
      </c>
      <c r="AD442" s="10">
        <f t="shared" ref="AD442:AD505" si="56">AD430*EXP(AD$20)</f>
        <v>0</v>
      </c>
      <c r="AE442" s="10" t="e">
        <f t="shared" ref="AE442:AE505" si="57">AC442+AD442</f>
        <v>#REF!</v>
      </c>
      <c r="AF442" s="17"/>
      <c r="AG442" s="18" t="e">
        <f t="shared" ref="AG442:AG505" si="58">AE442</f>
        <v>#REF!</v>
      </c>
      <c r="AH442" s="10">
        <f t="shared" ref="AH442:AH505" si="59">X442</f>
        <v>0</v>
      </c>
      <c r="AI442" s="18" t="e">
        <f t="shared" ref="AI442:AI505" si="60">AH442+AG442</f>
        <v>#REF!</v>
      </c>
    </row>
    <row r="443" spans="1:35" s="20" customFormat="1">
      <c r="A443" s="31"/>
      <c r="B443" s="31"/>
      <c r="C443" s="94"/>
      <c r="D443" s="94"/>
      <c r="E443" s="94"/>
      <c r="F443" s="149"/>
      <c r="G443" s="14">
        <v>2</v>
      </c>
      <c r="H443" s="15">
        <v>2025</v>
      </c>
      <c r="I443" s="200">
        <v>2025</v>
      </c>
      <c r="J443" s="200">
        <v>2025</v>
      </c>
      <c r="K443" s="24" t="e">
        <f>#REF!</f>
        <v>#REF!</v>
      </c>
      <c r="L443" s="17">
        <f t="shared" si="51"/>
        <v>0</v>
      </c>
      <c r="M443" s="10" t="e">
        <f t="shared" si="51"/>
        <v>#REF!</v>
      </c>
      <c r="N443" s="10">
        <f t="shared" si="51"/>
        <v>0</v>
      </c>
      <c r="O443" s="18" t="e">
        <f t="shared" si="52"/>
        <v>#REF!</v>
      </c>
      <c r="P443" s="19" t="e">
        <f t="shared" si="53"/>
        <v>#REF!</v>
      </c>
      <c r="Q443" s="20" t="e">
        <f>P443*#REF!</f>
        <v>#REF!</v>
      </c>
      <c r="R443" s="20" t="e">
        <f t="shared" si="54"/>
        <v>#REF!</v>
      </c>
      <c r="S443" s="20" t="e">
        <f>R443*#REF!</f>
        <v>#REF!</v>
      </c>
      <c r="T443" s="21" t="e">
        <f>R443*#REF!*#REF!</f>
        <v>#REF!</v>
      </c>
      <c r="U443" s="17"/>
      <c r="V443" s="10"/>
      <c r="W443" s="21" t="e">
        <f>#REF!</f>
        <v>#REF!</v>
      </c>
      <c r="X443" s="10"/>
      <c r="Y443" s="10">
        <f t="shared" si="55"/>
        <v>0</v>
      </c>
      <c r="Z443" s="10">
        <f t="shared" si="55"/>
        <v>0</v>
      </c>
      <c r="AA443" s="10" t="s">
        <v>220</v>
      </c>
      <c r="AB443" s="22">
        <f t="shared" si="47"/>
        <v>520.19581194854538</v>
      </c>
      <c r="AC443" s="10" t="e">
        <f t="shared" ref="AC443:AC506" si="61">W443*AB443</f>
        <v>#REF!</v>
      </c>
      <c r="AD443" s="10">
        <f t="shared" si="56"/>
        <v>0</v>
      </c>
      <c r="AE443" s="10" t="e">
        <f t="shared" si="57"/>
        <v>#REF!</v>
      </c>
      <c r="AF443" s="17"/>
      <c r="AG443" s="18" t="e">
        <f t="shared" si="58"/>
        <v>#REF!</v>
      </c>
      <c r="AH443" s="10">
        <f t="shared" si="59"/>
        <v>0</v>
      </c>
      <c r="AI443" s="18" t="e">
        <f t="shared" si="60"/>
        <v>#REF!</v>
      </c>
    </row>
    <row r="444" spans="1:35" s="20" customFormat="1">
      <c r="A444" s="31"/>
      <c r="B444" s="31"/>
      <c r="C444" s="94"/>
      <c r="D444" s="94"/>
      <c r="E444" s="94"/>
      <c r="F444" s="149"/>
      <c r="G444" s="14">
        <v>3</v>
      </c>
      <c r="H444" s="15">
        <v>2025</v>
      </c>
      <c r="I444" s="200">
        <v>2025</v>
      </c>
      <c r="J444" s="200">
        <v>2025</v>
      </c>
      <c r="K444" s="24" t="e">
        <f>#REF!</f>
        <v>#REF!</v>
      </c>
      <c r="L444" s="17">
        <f t="shared" si="51"/>
        <v>0</v>
      </c>
      <c r="M444" s="10" t="e">
        <f t="shared" si="51"/>
        <v>#REF!</v>
      </c>
      <c r="N444" s="10">
        <f t="shared" si="51"/>
        <v>0</v>
      </c>
      <c r="O444" s="18" t="e">
        <f t="shared" si="52"/>
        <v>#REF!</v>
      </c>
      <c r="P444" s="19" t="e">
        <f t="shared" si="53"/>
        <v>#REF!</v>
      </c>
      <c r="Q444" s="20" t="e">
        <f>P444*#REF!</f>
        <v>#REF!</v>
      </c>
      <c r="R444" s="20" t="e">
        <f t="shared" si="54"/>
        <v>#REF!</v>
      </c>
      <c r="S444" s="20" t="e">
        <f>R444*#REF!</f>
        <v>#REF!</v>
      </c>
      <c r="T444" s="21" t="e">
        <f>R444*#REF!*#REF!</f>
        <v>#REF!</v>
      </c>
      <c r="U444" s="17"/>
      <c r="V444" s="10"/>
      <c r="W444" s="21" t="e">
        <f>#REF!</f>
        <v>#REF!</v>
      </c>
      <c r="X444" s="10"/>
      <c r="Y444" s="10">
        <f t="shared" si="55"/>
        <v>0</v>
      </c>
      <c r="Z444" s="10">
        <f t="shared" si="55"/>
        <v>0</v>
      </c>
      <c r="AA444" s="10" t="s">
        <v>220</v>
      </c>
      <c r="AB444" s="22">
        <f t="shared" si="47"/>
        <v>520.19581194854538</v>
      </c>
      <c r="AC444" s="10" t="e">
        <f t="shared" si="61"/>
        <v>#REF!</v>
      </c>
      <c r="AD444" s="10">
        <f t="shared" si="56"/>
        <v>0</v>
      </c>
      <c r="AE444" s="10" t="e">
        <f t="shared" si="57"/>
        <v>#REF!</v>
      </c>
      <c r="AF444" s="17"/>
      <c r="AG444" s="18" t="e">
        <f t="shared" si="58"/>
        <v>#REF!</v>
      </c>
      <c r="AH444" s="10">
        <f t="shared" si="59"/>
        <v>0</v>
      </c>
      <c r="AI444" s="18" t="e">
        <f t="shared" si="60"/>
        <v>#REF!</v>
      </c>
    </row>
    <row r="445" spans="1:35" s="20" customFormat="1">
      <c r="A445" s="31"/>
      <c r="B445" s="31"/>
      <c r="C445" s="94"/>
      <c r="D445" s="94"/>
      <c r="E445" s="94"/>
      <c r="F445" s="149"/>
      <c r="G445" s="14">
        <v>4</v>
      </c>
      <c r="H445" s="15">
        <v>2025</v>
      </c>
      <c r="I445" s="200">
        <v>2025</v>
      </c>
      <c r="J445" s="200">
        <v>2026</v>
      </c>
      <c r="K445" s="24" t="e">
        <f>#REF!</f>
        <v>#REF!</v>
      </c>
      <c r="L445" s="17">
        <f t="shared" si="51"/>
        <v>0</v>
      </c>
      <c r="M445" s="10" t="e">
        <f t="shared" si="51"/>
        <v>#REF!</v>
      </c>
      <c r="N445" s="10">
        <f t="shared" si="51"/>
        <v>0</v>
      </c>
      <c r="O445" s="18" t="e">
        <f t="shared" si="52"/>
        <v>#REF!</v>
      </c>
      <c r="P445" s="19" t="e">
        <f t="shared" si="53"/>
        <v>#REF!</v>
      </c>
      <c r="Q445" s="20" t="e">
        <f>P445*#REF!</f>
        <v>#REF!</v>
      </c>
      <c r="R445" s="20" t="e">
        <f t="shared" si="54"/>
        <v>#REF!</v>
      </c>
      <c r="S445" s="20" t="e">
        <f>R445*#REF!</f>
        <v>#REF!</v>
      </c>
      <c r="T445" s="21" t="e">
        <f>R445*#REF!*#REF!</f>
        <v>#REF!</v>
      </c>
      <c r="U445" s="17"/>
      <c r="V445" s="10"/>
      <c r="W445" s="21" t="e">
        <f>#REF!</f>
        <v>#REF!</v>
      </c>
      <c r="X445" s="10"/>
      <c r="Y445" s="10">
        <f t="shared" si="55"/>
        <v>0</v>
      </c>
      <c r="Z445" s="10">
        <f t="shared" si="55"/>
        <v>0</v>
      </c>
      <c r="AA445" s="10" t="s">
        <v>220</v>
      </c>
      <c r="AB445" s="22">
        <f t="shared" si="47"/>
        <v>520.19581194854538</v>
      </c>
      <c r="AC445" s="10" t="e">
        <f t="shared" si="61"/>
        <v>#REF!</v>
      </c>
      <c r="AD445" s="10">
        <f t="shared" si="56"/>
        <v>0</v>
      </c>
      <c r="AE445" s="10" t="e">
        <f t="shared" si="57"/>
        <v>#REF!</v>
      </c>
      <c r="AF445" s="17"/>
      <c r="AG445" s="18" t="e">
        <f t="shared" si="58"/>
        <v>#REF!</v>
      </c>
      <c r="AH445" s="10">
        <f t="shared" si="59"/>
        <v>0</v>
      </c>
      <c r="AI445" s="18" t="e">
        <f t="shared" si="60"/>
        <v>#REF!</v>
      </c>
    </row>
    <row r="446" spans="1:35" s="20" customFormat="1">
      <c r="A446" s="31"/>
      <c r="B446" s="31"/>
      <c r="C446" s="94"/>
      <c r="D446" s="94"/>
      <c r="E446" s="94"/>
      <c r="F446" s="149"/>
      <c r="G446" s="14">
        <v>5</v>
      </c>
      <c r="H446" s="15">
        <v>2025</v>
      </c>
      <c r="I446" s="200">
        <v>2025</v>
      </c>
      <c r="J446" s="200">
        <v>2026</v>
      </c>
      <c r="K446" s="24" t="e">
        <f>#REF!</f>
        <v>#REF!</v>
      </c>
      <c r="L446" s="17">
        <f t="shared" si="51"/>
        <v>0</v>
      </c>
      <c r="M446" s="10" t="e">
        <f t="shared" si="51"/>
        <v>#REF!</v>
      </c>
      <c r="N446" s="10">
        <f t="shared" si="51"/>
        <v>0</v>
      </c>
      <c r="O446" s="18" t="e">
        <f t="shared" si="52"/>
        <v>#REF!</v>
      </c>
      <c r="P446" s="19" t="e">
        <f t="shared" si="53"/>
        <v>#REF!</v>
      </c>
      <c r="Q446" s="20" t="e">
        <f>P446*#REF!</f>
        <v>#REF!</v>
      </c>
      <c r="R446" s="20" t="e">
        <f t="shared" si="54"/>
        <v>#REF!</v>
      </c>
      <c r="S446" s="20" t="e">
        <f>R446*#REF!</f>
        <v>#REF!</v>
      </c>
      <c r="T446" s="21" t="e">
        <f>R446*#REF!*#REF!</f>
        <v>#REF!</v>
      </c>
      <c r="U446" s="17"/>
      <c r="V446" s="10"/>
      <c r="W446" s="21" t="e">
        <f>#REF!</f>
        <v>#REF!</v>
      </c>
      <c r="X446" s="10"/>
      <c r="Y446" s="10">
        <f t="shared" si="55"/>
        <v>0</v>
      </c>
      <c r="Z446" s="10">
        <f t="shared" si="55"/>
        <v>0</v>
      </c>
      <c r="AA446" s="10" t="s">
        <v>220</v>
      </c>
      <c r="AB446" s="22">
        <f t="shared" si="47"/>
        <v>520.19581194854538</v>
      </c>
      <c r="AC446" s="10" t="e">
        <f t="shared" si="61"/>
        <v>#REF!</v>
      </c>
      <c r="AD446" s="10">
        <f t="shared" si="56"/>
        <v>0</v>
      </c>
      <c r="AE446" s="10" t="e">
        <f t="shared" si="57"/>
        <v>#REF!</v>
      </c>
      <c r="AF446" s="17"/>
      <c r="AG446" s="18" t="e">
        <f t="shared" si="58"/>
        <v>#REF!</v>
      </c>
      <c r="AH446" s="10">
        <f t="shared" si="59"/>
        <v>0</v>
      </c>
      <c r="AI446" s="18" t="e">
        <f t="shared" si="60"/>
        <v>#REF!</v>
      </c>
    </row>
    <row r="447" spans="1:35" s="20" customFormat="1">
      <c r="A447" s="31"/>
      <c r="B447" s="31"/>
      <c r="C447" s="94"/>
      <c r="D447" s="94"/>
      <c r="E447" s="94"/>
      <c r="F447" s="149"/>
      <c r="G447" s="14">
        <v>6</v>
      </c>
      <c r="H447" s="15">
        <v>2025</v>
      </c>
      <c r="I447" s="200">
        <v>2025</v>
      </c>
      <c r="J447" s="200">
        <v>2026</v>
      </c>
      <c r="K447" s="24" t="e">
        <f>#REF!</f>
        <v>#REF!</v>
      </c>
      <c r="L447" s="17">
        <f t="shared" si="51"/>
        <v>0</v>
      </c>
      <c r="M447" s="10" t="e">
        <f t="shared" si="51"/>
        <v>#REF!</v>
      </c>
      <c r="N447" s="10">
        <f t="shared" si="51"/>
        <v>0</v>
      </c>
      <c r="O447" s="18" t="e">
        <f t="shared" si="52"/>
        <v>#REF!</v>
      </c>
      <c r="P447" s="19" t="e">
        <f t="shared" si="53"/>
        <v>#REF!</v>
      </c>
      <c r="Q447" s="20" t="e">
        <f>P447*#REF!</f>
        <v>#REF!</v>
      </c>
      <c r="R447" s="20" t="e">
        <f t="shared" si="54"/>
        <v>#REF!</v>
      </c>
      <c r="S447" s="20" t="e">
        <f>R447*#REF!</f>
        <v>#REF!</v>
      </c>
      <c r="T447" s="21" t="e">
        <f>R447*#REF!*#REF!</f>
        <v>#REF!</v>
      </c>
      <c r="U447" s="17"/>
      <c r="V447" s="10"/>
      <c r="W447" s="21" t="e">
        <f>#REF!</f>
        <v>#REF!</v>
      </c>
      <c r="X447" s="10"/>
      <c r="Y447" s="10">
        <f t="shared" si="55"/>
        <v>0</v>
      </c>
      <c r="Z447" s="10">
        <f t="shared" si="55"/>
        <v>0</v>
      </c>
      <c r="AA447" s="10" t="s">
        <v>220</v>
      </c>
      <c r="AB447" s="22">
        <f t="shared" si="47"/>
        <v>520.19581194854538</v>
      </c>
      <c r="AC447" s="10" t="e">
        <f t="shared" si="61"/>
        <v>#REF!</v>
      </c>
      <c r="AD447" s="10">
        <f t="shared" si="56"/>
        <v>0</v>
      </c>
      <c r="AE447" s="10" t="e">
        <f t="shared" si="57"/>
        <v>#REF!</v>
      </c>
      <c r="AF447" s="17"/>
      <c r="AG447" s="18" t="e">
        <f t="shared" si="58"/>
        <v>#REF!</v>
      </c>
      <c r="AH447" s="10">
        <f t="shared" si="59"/>
        <v>0</v>
      </c>
      <c r="AI447" s="18" t="e">
        <f t="shared" si="60"/>
        <v>#REF!</v>
      </c>
    </row>
    <row r="448" spans="1:35" s="20" customFormat="1">
      <c r="A448" s="31"/>
      <c r="B448" s="31"/>
      <c r="C448" s="94"/>
      <c r="D448" s="94"/>
      <c r="E448" s="94"/>
      <c r="F448" s="149"/>
      <c r="G448" s="14">
        <v>7</v>
      </c>
      <c r="H448" s="15">
        <v>2025</v>
      </c>
      <c r="I448" s="200">
        <v>2026</v>
      </c>
      <c r="J448" s="200">
        <v>2026</v>
      </c>
      <c r="K448" s="24" t="e">
        <f>#REF!</f>
        <v>#REF!</v>
      </c>
      <c r="L448" s="17">
        <f t="shared" si="51"/>
        <v>0</v>
      </c>
      <c r="M448" s="10" t="e">
        <f t="shared" si="51"/>
        <v>#REF!</v>
      </c>
      <c r="N448" s="10">
        <f t="shared" si="51"/>
        <v>0</v>
      </c>
      <c r="O448" s="18" t="e">
        <f t="shared" si="52"/>
        <v>#REF!</v>
      </c>
      <c r="P448" s="19" t="e">
        <f t="shared" si="53"/>
        <v>#REF!</v>
      </c>
      <c r="Q448" s="20" t="e">
        <f>P448*#REF!</f>
        <v>#REF!</v>
      </c>
      <c r="R448" s="20" t="e">
        <f t="shared" si="54"/>
        <v>#REF!</v>
      </c>
      <c r="S448" s="20" t="e">
        <f>R448*#REF!</f>
        <v>#REF!</v>
      </c>
      <c r="T448" s="21" t="e">
        <f>R448*#REF!*#REF!</f>
        <v>#REF!</v>
      </c>
      <c r="U448" s="17"/>
      <c r="V448" s="10"/>
      <c r="W448" s="21" t="e">
        <f>#REF!</f>
        <v>#REF!</v>
      </c>
      <c r="X448" s="10"/>
      <c r="Y448" s="10">
        <f t="shared" si="55"/>
        <v>0</v>
      </c>
      <c r="Z448" s="10">
        <f t="shared" si="55"/>
        <v>0</v>
      </c>
      <c r="AA448" s="10" t="s">
        <v>220</v>
      </c>
      <c r="AB448" s="22">
        <f t="shared" si="47"/>
        <v>520.19581194854538</v>
      </c>
      <c r="AC448" s="10" t="e">
        <f t="shared" si="61"/>
        <v>#REF!</v>
      </c>
      <c r="AD448" s="10">
        <f t="shared" si="56"/>
        <v>0</v>
      </c>
      <c r="AE448" s="10" t="e">
        <f t="shared" si="57"/>
        <v>#REF!</v>
      </c>
      <c r="AF448" s="17"/>
      <c r="AG448" s="18" t="e">
        <f t="shared" si="58"/>
        <v>#REF!</v>
      </c>
      <c r="AH448" s="10">
        <f t="shared" si="59"/>
        <v>0</v>
      </c>
      <c r="AI448" s="18" t="e">
        <f t="shared" si="60"/>
        <v>#REF!</v>
      </c>
    </row>
    <row r="449" spans="1:35" s="20" customFormat="1">
      <c r="A449" s="31"/>
      <c r="B449" s="31"/>
      <c r="C449" s="94"/>
      <c r="D449" s="94"/>
      <c r="E449" s="94"/>
      <c r="F449" s="149"/>
      <c r="G449" s="14">
        <v>8</v>
      </c>
      <c r="H449" s="15">
        <v>2025</v>
      </c>
      <c r="I449" s="200">
        <v>2026</v>
      </c>
      <c r="J449" s="200">
        <v>2026</v>
      </c>
      <c r="K449" s="24" t="e">
        <f>#REF!</f>
        <v>#REF!</v>
      </c>
      <c r="L449" s="17">
        <f t="shared" si="51"/>
        <v>0</v>
      </c>
      <c r="M449" s="10" t="e">
        <f t="shared" si="51"/>
        <v>#REF!</v>
      </c>
      <c r="N449" s="10">
        <f t="shared" si="51"/>
        <v>0</v>
      </c>
      <c r="O449" s="18" t="e">
        <f t="shared" si="52"/>
        <v>#REF!</v>
      </c>
      <c r="P449" s="19" t="e">
        <f t="shared" si="53"/>
        <v>#REF!</v>
      </c>
      <c r="Q449" s="20" t="e">
        <f>P449*#REF!</f>
        <v>#REF!</v>
      </c>
      <c r="R449" s="20" t="e">
        <f t="shared" si="54"/>
        <v>#REF!</v>
      </c>
      <c r="S449" s="20" t="e">
        <f>R449*#REF!</f>
        <v>#REF!</v>
      </c>
      <c r="T449" s="21" t="e">
        <f>R449*#REF!*#REF!</f>
        <v>#REF!</v>
      </c>
      <c r="U449" s="17"/>
      <c r="V449" s="10"/>
      <c r="W449" s="21" t="e">
        <f>#REF!</f>
        <v>#REF!</v>
      </c>
      <c r="X449" s="10"/>
      <c r="Y449" s="10">
        <f t="shared" si="55"/>
        <v>0</v>
      </c>
      <c r="Z449" s="10">
        <f t="shared" si="55"/>
        <v>0</v>
      </c>
      <c r="AA449" s="10" t="s">
        <v>220</v>
      </c>
      <c r="AB449" s="22">
        <f t="shared" si="47"/>
        <v>520.19581194854538</v>
      </c>
      <c r="AC449" s="10" t="e">
        <f t="shared" si="61"/>
        <v>#REF!</v>
      </c>
      <c r="AD449" s="10">
        <f t="shared" si="56"/>
        <v>0</v>
      </c>
      <c r="AE449" s="10" t="e">
        <f t="shared" si="57"/>
        <v>#REF!</v>
      </c>
      <c r="AF449" s="17"/>
      <c r="AG449" s="18" t="e">
        <f t="shared" si="58"/>
        <v>#REF!</v>
      </c>
      <c r="AH449" s="10">
        <f t="shared" si="59"/>
        <v>0</v>
      </c>
      <c r="AI449" s="18" t="e">
        <f t="shared" si="60"/>
        <v>#REF!</v>
      </c>
    </row>
    <row r="450" spans="1:35" s="20" customFormat="1">
      <c r="A450" s="31"/>
      <c r="B450" s="31"/>
      <c r="C450" s="94"/>
      <c r="D450" s="94"/>
      <c r="E450" s="94"/>
      <c r="F450" s="149"/>
      <c r="G450" s="14">
        <v>9</v>
      </c>
      <c r="H450" s="15">
        <v>2025</v>
      </c>
      <c r="I450" s="200">
        <v>2026</v>
      </c>
      <c r="J450" s="200">
        <v>2026</v>
      </c>
      <c r="K450" s="24" t="e">
        <f>#REF!</f>
        <v>#REF!</v>
      </c>
      <c r="L450" s="17">
        <f t="shared" si="51"/>
        <v>0</v>
      </c>
      <c r="M450" s="10" t="e">
        <f t="shared" si="51"/>
        <v>#REF!</v>
      </c>
      <c r="N450" s="10">
        <f t="shared" si="51"/>
        <v>0</v>
      </c>
      <c r="O450" s="18" t="e">
        <f t="shared" si="52"/>
        <v>#REF!</v>
      </c>
      <c r="P450" s="19" t="e">
        <f t="shared" si="53"/>
        <v>#REF!</v>
      </c>
      <c r="Q450" s="20" t="e">
        <f>P450*#REF!</f>
        <v>#REF!</v>
      </c>
      <c r="R450" s="20" t="e">
        <f t="shared" si="54"/>
        <v>#REF!</v>
      </c>
      <c r="S450" s="20" t="e">
        <f>R450*#REF!</f>
        <v>#REF!</v>
      </c>
      <c r="T450" s="21" t="e">
        <f>R450*#REF!*#REF!</f>
        <v>#REF!</v>
      </c>
      <c r="U450" s="17"/>
      <c r="V450" s="10"/>
      <c r="W450" s="21" t="e">
        <f>#REF!</f>
        <v>#REF!</v>
      </c>
      <c r="X450" s="10"/>
      <c r="Y450" s="10">
        <f t="shared" si="55"/>
        <v>0</v>
      </c>
      <c r="Z450" s="10">
        <f t="shared" si="55"/>
        <v>0</v>
      </c>
      <c r="AA450" s="10" t="s">
        <v>220</v>
      </c>
      <c r="AB450" s="22">
        <f t="shared" si="47"/>
        <v>520.19581194854538</v>
      </c>
      <c r="AC450" s="10" t="e">
        <f t="shared" si="61"/>
        <v>#REF!</v>
      </c>
      <c r="AD450" s="10">
        <f t="shared" si="56"/>
        <v>0</v>
      </c>
      <c r="AE450" s="10" t="e">
        <f t="shared" si="57"/>
        <v>#REF!</v>
      </c>
      <c r="AF450" s="17"/>
      <c r="AG450" s="18" t="e">
        <f t="shared" si="58"/>
        <v>#REF!</v>
      </c>
      <c r="AH450" s="10">
        <f t="shared" si="59"/>
        <v>0</v>
      </c>
      <c r="AI450" s="18" t="e">
        <f t="shared" si="60"/>
        <v>#REF!</v>
      </c>
    </row>
    <row r="451" spans="1:35" s="20" customFormat="1">
      <c r="A451" s="31"/>
      <c r="B451" s="31"/>
      <c r="C451" s="94"/>
      <c r="D451" s="94"/>
      <c r="E451" s="94"/>
      <c r="F451" s="149"/>
      <c r="G451" s="14">
        <v>10</v>
      </c>
      <c r="H451" s="15">
        <v>2025</v>
      </c>
      <c r="I451" s="200">
        <v>2026</v>
      </c>
      <c r="J451" s="200">
        <v>2026</v>
      </c>
      <c r="K451" s="24" t="e">
        <f>#REF!</f>
        <v>#REF!</v>
      </c>
      <c r="L451" s="17">
        <f t="shared" si="51"/>
        <v>0</v>
      </c>
      <c r="M451" s="10" t="e">
        <f t="shared" si="51"/>
        <v>#REF!</v>
      </c>
      <c r="N451" s="10">
        <f t="shared" si="51"/>
        <v>0</v>
      </c>
      <c r="O451" s="18" t="e">
        <f t="shared" si="52"/>
        <v>#REF!</v>
      </c>
      <c r="P451" s="19" t="e">
        <f t="shared" si="53"/>
        <v>#REF!</v>
      </c>
      <c r="Q451" s="20" t="e">
        <f>P451*#REF!</f>
        <v>#REF!</v>
      </c>
      <c r="R451" s="20" t="e">
        <f t="shared" si="54"/>
        <v>#REF!</v>
      </c>
      <c r="S451" s="20" t="e">
        <f>R451*#REF!</f>
        <v>#REF!</v>
      </c>
      <c r="T451" s="21" t="e">
        <f>R451*#REF!*#REF!</f>
        <v>#REF!</v>
      </c>
      <c r="U451" s="17"/>
      <c r="V451" s="10"/>
      <c r="W451" s="21" t="e">
        <f>#REF!</f>
        <v>#REF!</v>
      </c>
      <c r="X451" s="10"/>
      <c r="Y451" s="10">
        <f t="shared" si="55"/>
        <v>0</v>
      </c>
      <c r="Z451" s="10">
        <f t="shared" si="55"/>
        <v>0</v>
      </c>
      <c r="AA451" s="10" t="s">
        <v>220</v>
      </c>
      <c r="AB451" s="22">
        <f t="shared" si="47"/>
        <v>520.19581194854538</v>
      </c>
      <c r="AC451" s="10" t="e">
        <f t="shared" si="61"/>
        <v>#REF!</v>
      </c>
      <c r="AD451" s="10">
        <f t="shared" si="56"/>
        <v>0</v>
      </c>
      <c r="AE451" s="10" t="e">
        <f t="shared" si="57"/>
        <v>#REF!</v>
      </c>
      <c r="AF451" s="17"/>
      <c r="AG451" s="18" t="e">
        <f t="shared" si="58"/>
        <v>#REF!</v>
      </c>
      <c r="AH451" s="10">
        <f t="shared" si="59"/>
        <v>0</v>
      </c>
      <c r="AI451" s="18" t="e">
        <f t="shared" si="60"/>
        <v>#REF!</v>
      </c>
    </row>
    <row r="452" spans="1:35" s="20" customFormat="1">
      <c r="A452" s="31"/>
      <c r="B452" s="31"/>
      <c r="C452" s="94"/>
      <c r="D452" s="94"/>
      <c r="E452" s="94"/>
      <c r="F452" s="149"/>
      <c r="G452" s="14">
        <v>11</v>
      </c>
      <c r="H452" s="15">
        <v>2025</v>
      </c>
      <c r="I452" s="200">
        <v>2026</v>
      </c>
      <c r="J452" s="200">
        <v>2026</v>
      </c>
      <c r="K452" s="24" t="e">
        <f>#REF!</f>
        <v>#REF!</v>
      </c>
      <c r="L452" s="17">
        <f t="shared" si="51"/>
        <v>0</v>
      </c>
      <c r="M452" s="10" t="e">
        <f t="shared" si="51"/>
        <v>#REF!</v>
      </c>
      <c r="N452" s="10">
        <f t="shared" si="51"/>
        <v>0</v>
      </c>
      <c r="O452" s="18" t="e">
        <f t="shared" si="52"/>
        <v>#REF!</v>
      </c>
      <c r="P452" s="19" t="e">
        <f t="shared" si="53"/>
        <v>#REF!</v>
      </c>
      <c r="Q452" s="20" t="e">
        <f>P452*#REF!</f>
        <v>#REF!</v>
      </c>
      <c r="R452" s="20" t="e">
        <f t="shared" si="54"/>
        <v>#REF!</v>
      </c>
      <c r="S452" s="20" t="e">
        <f>R452*#REF!</f>
        <v>#REF!</v>
      </c>
      <c r="T452" s="21" t="e">
        <f>R452*#REF!*#REF!</f>
        <v>#REF!</v>
      </c>
      <c r="U452" s="17"/>
      <c r="V452" s="10"/>
      <c r="W452" s="21" t="e">
        <f>#REF!</f>
        <v>#REF!</v>
      </c>
      <c r="X452" s="10"/>
      <c r="Y452" s="10">
        <f t="shared" si="55"/>
        <v>0</v>
      </c>
      <c r="Z452" s="10">
        <f t="shared" si="55"/>
        <v>0</v>
      </c>
      <c r="AA452" s="10" t="s">
        <v>220</v>
      </c>
      <c r="AB452" s="22">
        <f t="shared" si="47"/>
        <v>520.19581194854538</v>
      </c>
      <c r="AC452" s="10" t="e">
        <f t="shared" si="61"/>
        <v>#REF!</v>
      </c>
      <c r="AD452" s="10">
        <f t="shared" si="56"/>
        <v>0</v>
      </c>
      <c r="AE452" s="10" t="e">
        <f t="shared" si="57"/>
        <v>#REF!</v>
      </c>
      <c r="AF452" s="17"/>
      <c r="AG452" s="18" t="e">
        <f t="shared" si="58"/>
        <v>#REF!</v>
      </c>
      <c r="AH452" s="10">
        <f t="shared" si="59"/>
        <v>0</v>
      </c>
      <c r="AI452" s="18" t="e">
        <f t="shared" si="60"/>
        <v>#REF!</v>
      </c>
    </row>
    <row r="453" spans="1:35" s="20" customFormat="1">
      <c r="A453" s="31"/>
      <c r="B453" s="31"/>
      <c r="C453" s="94"/>
      <c r="D453" s="94"/>
      <c r="E453" s="94"/>
      <c r="F453" s="149"/>
      <c r="G453" s="14">
        <v>12</v>
      </c>
      <c r="H453" s="15">
        <v>2025</v>
      </c>
      <c r="I453" s="200">
        <v>2026</v>
      </c>
      <c r="J453" s="200">
        <v>2026</v>
      </c>
      <c r="K453" s="24" t="e">
        <f>#REF!</f>
        <v>#REF!</v>
      </c>
      <c r="L453" s="17">
        <f t="shared" si="51"/>
        <v>0</v>
      </c>
      <c r="M453" s="10" t="e">
        <f t="shared" si="51"/>
        <v>#REF!</v>
      </c>
      <c r="N453" s="10">
        <f t="shared" si="51"/>
        <v>0</v>
      </c>
      <c r="O453" s="18" t="e">
        <f t="shared" si="52"/>
        <v>#REF!</v>
      </c>
      <c r="P453" s="19" t="e">
        <f t="shared" si="53"/>
        <v>#REF!</v>
      </c>
      <c r="Q453" s="20" t="e">
        <f>P453*#REF!</f>
        <v>#REF!</v>
      </c>
      <c r="R453" s="20" t="e">
        <f t="shared" si="54"/>
        <v>#REF!</v>
      </c>
      <c r="S453" s="20" t="e">
        <f>R453*#REF!</f>
        <v>#REF!</v>
      </c>
      <c r="T453" s="21" t="e">
        <f>R453*#REF!*#REF!</f>
        <v>#REF!</v>
      </c>
      <c r="U453" s="17"/>
      <c r="V453" s="10"/>
      <c r="W453" s="21" t="e">
        <f>#REF!</f>
        <v>#REF!</v>
      </c>
      <c r="X453" s="10"/>
      <c r="Y453" s="10">
        <f t="shared" si="55"/>
        <v>0</v>
      </c>
      <c r="Z453" s="10">
        <f t="shared" si="55"/>
        <v>0</v>
      </c>
      <c r="AA453" s="10" t="s">
        <v>220</v>
      </c>
      <c r="AB453" s="22">
        <f t="shared" si="47"/>
        <v>520.19581194854538</v>
      </c>
      <c r="AC453" s="10" t="e">
        <f t="shared" si="61"/>
        <v>#REF!</v>
      </c>
      <c r="AD453" s="10">
        <f t="shared" si="56"/>
        <v>0</v>
      </c>
      <c r="AE453" s="10" t="e">
        <f t="shared" si="57"/>
        <v>#REF!</v>
      </c>
      <c r="AF453" s="17"/>
      <c r="AG453" s="18" t="e">
        <f t="shared" si="58"/>
        <v>#REF!</v>
      </c>
      <c r="AH453" s="10">
        <f t="shared" si="59"/>
        <v>0</v>
      </c>
      <c r="AI453" s="18" t="e">
        <f t="shared" si="60"/>
        <v>#REF!</v>
      </c>
    </row>
    <row r="454" spans="1:35" s="20" customFormat="1">
      <c r="A454" s="31"/>
      <c r="B454" s="31"/>
      <c r="C454" s="94"/>
      <c r="D454" s="94"/>
      <c r="E454" s="94"/>
      <c r="F454" s="149"/>
      <c r="G454" s="14">
        <v>1</v>
      </c>
      <c r="H454" s="15">
        <v>2026</v>
      </c>
      <c r="I454" s="200">
        <v>2026</v>
      </c>
      <c r="J454" s="200">
        <v>2026</v>
      </c>
      <c r="K454" s="24" t="e">
        <f>#REF!</f>
        <v>#REF!</v>
      </c>
      <c r="L454" s="17">
        <f t="shared" si="51"/>
        <v>0</v>
      </c>
      <c r="M454" s="10" t="e">
        <f t="shared" si="51"/>
        <v>#REF!</v>
      </c>
      <c r="N454" s="10">
        <f t="shared" si="51"/>
        <v>0</v>
      </c>
      <c r="O454" s="18" t="e">
        <f t="shared" si="52"/>
        <v>#REF!</v>
      </c>
      <c r="P454" s="19" t="e">
        <f t="shared" si="53"/>
        <v>#REF!</v>
      </c>
      <c r="Q454" s="20" t="e">
        <f>P454*#REF!</f>
        <v>#REF!</v>
      </c>
      <c r="R454" s="20" t="e">
        <f t="shared" si="54"/>
        <v>#REF!</v>
      </c>
      <c r="S454" s="20" t="e">
        <f>R454*#REF!</f>
        <v>#REF!</v>
      </c>
      <c r="T454" s="21" t="e">
        <f>R454*#REF!*#REF!</f>
        <v>#REF!</v>
      </c>
      <c r="U454" s="17"/>
      <c r="V454" s="10"/>
      <c r="W454" s="21" t="e">
        <f>#REF!</f>
        <v>#REF!</v>
      </c>
      <c r="X454" s="10"/>
      <c r="Y454" s="10">
        <f t="shared" si="55"/>
        <v>0</v>
      </c>
      <c r="Z454" s="10">
        <f t="shared" si="55"/>
        <v>0</v>
      </c>
      <c r="AA454" s="10" t="s">
        <v>220</v>
      </c>
      <c r="AB454" s="22">
        <f t="shared" si="47"/>
        <v>538.40266536674449</v>
      </c>
      <c r="AC454" s="10" t="e">
        <f t="shared" si="61"/>
        <v>#REF!</v>
      </c>
      <c r="AD454" s="10">
        <f t="shared" si="56"/>
        <v>0</v>
      </c>
      <c r="AE454" s="10" t="e">
        <f t="shared" si="57"/>
        <v>#REF!</v>
      </c>
      <c r="AF454" s="17"/>
      <c r="AG454" s="18" t="e">
        <f t="shared" si="58"/>
        <v>#REF!</v>
      </c>
      <c r="AH454" s="10">
        <f t="shared" si="59"/>
        <v>0</v>
      </c>
      <c r="AI454" s="18" t="e">
        <f t="shared" si="60"/>
        <v>#REF!</v>
      </c>
    </row>
    <row r="455" spans="1:35" s="20" customFormat="1">
      <c r="A455" s="31"/>
      <c r="B455" s="31"/>
      <c r="C455" s="94"/>
      <c r="D455" s="94"/>
      <c r="E455" s="94"/>
      <c r="F455" s="149"/>
      <c r="G455" s="14">
        <v>2</v>
      </c>
      <c r="H455" s="15">
        <v>2026</v>
      </c>
      <c r="I455" s="200">
        <v>2026</v>
      </c>
      <c r="J455" s="200">
        <v>2026</v>
      </c>
      <c r="K455" s="24" t="e">
        <f>#REF!</f>
        <v>#REF!</v>
      </c>
      <c r="L455" s="17">
        <f t="shared" si="51"/>
        <v>0</v>
      </c>
      <c r="M455" s="10" t="e">
        <f t="shared" si="51"/>
        <v>#REF!</v>
      </c>
      <c r="N455" s="10">
        <f t="shared" si="51"/>
        <v>0</v>
      </c>
      <c r="O455" s="18" t="e">
        <f t="shared" si="52"/>
        <v>#REF!</v>
      </c>
      <c r="P455" s="19" t="e">
        <f t="shared" si="53"/>
        <v>#REF!</v>
      </c>
      <c r="Q455" s="20" t="e">
        <f>P455*#REF!</f>
        <v>#REF!</v>
      </c>
      <c r="R455" s="20" t="e">
        <f t="shared" si="54"/>
        <v>#REF!</v>
      </c>
      <c r="S455" s="20" t="e">
        <f>R455*#REF!</f>
        <v>#REF!</v>
      </c>
      <c r="T455" s="21" t="e">
        <f>R455*#REF!*#REF!</f>
        <v>#REF!</v>
      </c>
      <c r="U455" s="17"/>
      <c r="V455" s="10"/>
      <c r="W455" s="21" t="e">
        <f>#REF!</f>
        <v>#REF!</v>
      </c>
      <c r="X455" s="10"/>
      <c r="Y455" s="10">
        <f t="shared" si="55"/>
        <v>0</v>
      </c>
      <c r="Z455" s="10">
        <f t="shared" si="55"/>
        <v>0</v>
      </c>
      <c r="AA455" s="10" t="s">
        <v>220</v>
      </c>
      <c r="AB455" s="22">
        <f t="shared" ref="AB455:AB513" si="62">AB443*(1+$AB$20)</f>
        <v>538.40266536674449</v>
      </c>
      <c r="AC455" s="10" t="e">
        <f t="shared" si="61"/>
        <v>#REF!</v>
      </c>
      <c r="AD455" s="10">
        <f t="shared" si="56"/>
        <v>0</v>
      </c>
      <c r="AE455" s="10" t="e">
        <f t="shared" si="57"/>
        <v>#REF!</v>
      </c>
      <c r="AF455" s="17"/>
      <c r="AG455" s="18" t="e">
        <f t="shared" si="58"/>
        <v>#REF!</v>
      </c>
      <c r="AH455" s="10">
        <f t="shared" si="59"/>
        <v>0</v>
      </c>
      <c r="AI455" s="18" t="e">
        <f t="shared" si="60"/>
        <v>#REF!</v>
      </c>
    </row>
    <row r="456" spans="1:35" s="20" customFormat="1">
      <c r="A456" s="31"/>
      <c r="B456" s="31"/>
      <c r="C456" s="94"/>
      <c r="D456" s="94"/>
      <c r="E456" s="94"/>
      <c r="F456" s="149"/>
      <c r="G456" s="14">
        <v>3</v>
      </c>
      <c r="H456" s="15">
        <v>2026</v>
      </c>
      <c r="I456" s="200">
        <v>2026</v>
      </c>
      <c r="J456" s="200">
        <v>2026</v>
      </c>
      <c r="K456" s="24" t="e">
        <f>#REF!</f>
        <v>#REF!</v>
      </c>
      <c r="L456" s="17">
        <f t="shared" si="51"/>
        <v>0</v>
      </c>
      <c r="M456" s="10" t="e">
        <f t="shared" si="51"/>
        <v>#REF!</v>
      </c>
      <c r="N456" s="10">
        <f t="shared" si="51"/>
        <v>0</v>
      </c>
      <c r="O456" s="18" t="e">
        <f t="shared" si="52"/>
        <v>#REF!</v>
      </c>
      <c r="P456" s="19" t="e">
        <f t="shared" si="53"/>
        <v>#REF!</v>
      </c>
      <c r="Q456" s="20" t="e">
        <f>P456*#REF!</f>
        <v>#REF!</v>
      </c>
      <c r="R456" s="20" t="e">
        <f t="shared" si="54"/>
        <v>#REF!</v>
      </c>
      <c r="S456" s="20" t="e">
        <f>R456*#REF!</f>
        <v>#REF!</v>
      </c>
      <c r="T456" s="21" t="e">
        <f>R456*#REF!*#REF!</f>
        <v>#REF!</v>
      </c>
      <c r="U456" s="17"/>
      <c r="V456" s="10"/>
      <c r="W456" s="21" t="e">
        <f>#REF!</f>
        <v>#REF!</v>
      </c>
      <c r="X456" s="10"/>
      <c r="Y456" s="10">
        <f t="shared" si="55"/>
        <v>0</v>
      </c>
      <c r="Z456" s="10">
        <f t="shared" si="55"/>
        <v>0</v>
      </c>
      <c r="AA456" s="10" t="s">
        <v>220</v>
      </c>
      <c r="AB456" s="22">
        <f t="shared" si="62"/>
        <v>538.40266536674449</v>
      </c>
      <c r="AC456" s="10" t="e">
        <f t="shared" si="61"/>
        <v>#REF!</v>
      </c>
      <c r="AD456" s="10">
        <f t="shared" si="56"/>
        <v>0</v>
      </c>
      <c r="AE456" s="10" t="e">
        <f t="shared" si="57"/>
        <v>#REF!</v>
      </c>
      <c r="AF456" s="17"/>
      <c r="AG456" s="18" t="e">
        <f t="shared" si="58"/>
        <v>#REF!</v>
      </c>
      <c r="AH456" s="10">
        <f t="shared" si="59"/>
        <v>0</v>
      </c>
      <c r="AI456" s="18" t="e">
        <f t="shared" si="60"/>
        <v>#REF!</v>
      </c>
    </row>
    <row r="457" spans="1:35" s="20" customFormat="1">
      <c r="A457" s="31"/>
      <c r="B457" s="31"/>
      <c r="C457" s="94"/>
      <c r="D457" s="94"/>
      <c r="E457" s="94"/>
      <c r="F457" s="149"/>
      <c r="G457" s="14">
        <v>4</v>
      </c>
      <c r="H457" s="15">
        <v>2026</v>
      </c>
      <c r="I457" s="200">
        <v>2026</v>
      </c>
      <c r="J457" s="200">
        <v>2027</v>
      </c>
      <c r="K457" s="24" t="e">
        <f>#REF!</f>
        <v>#REF!</v>
      </c>
      <c r="L457" s="17">
        <f t="shared" si="51"/>
        <v>0</v>
      </c>
      <c r="M457" s="10" t="e">
        <f t="shared" si="51"/>
        <v>#REF!</v>
      </c>
      <c r="N457" s="10">
        <f t="shared" si="51"/>
        <v>0</v>
      </c>
      <c r="O457" s="18" t="e">
        <f t="shared" si="52"/>
        <v>#REF!</v>
      </c>
      <c r="P457" s="19" t="e">
        <f t="shared" si="53"/>
        <v>#REF!</v>
      </c>
      <c r="Q457" s="20" t="e">
        <f>P457*#REF!</f>
        <v>#REF!</v>
      </c>
      <c r="R457" s="20" t="e">
        <f t="shared" si="54"/>
        <v>#REF!</v>
      </c>
      <c r="S457" s="20" t="e">
        <f>R457*#REF!</f>
        <v>#REF!</v>
      </c>
      <c r="T457" s="21" t="e">
        <f>R457*#REF!*#REF!</f>
        <v>#REF!</v>
      </c>
      <c r="U457" s="17"/>
      <c r="V457" s="10"/>
      <c r="W457" s="21" t="e">
        <f>#REF!</f>
        <v>#REF!</v>
      </c>
      <c r="X457" s="10"/>
      <c r="Y457" s="10">
        <f t="shared" si="55"/>
        <v>0</v>
      </c>
      <c r="Z457" s="10">
        <f t="shared" si="55"/>
        <v>0</v>
      </c>
      <c r="AA457" s="10" t="s">
        <v>220</v>
      </c>
      <c r="AB457" s="22">
        <f t="shared" si="62"/>
        <v>538.40266536674449</v>
      </c>
      <c r="AC457" s="10" t="e">
        <f t="shared" si="61"/>
        <v>#REF!</v>
      </c>
      <c r="AD457" s="10">
        <f t="shared" si="56"/>
        <v>0</v>
      </c>
      <c r="AE457" s="10" t="e">
        <f t="shared" si="57"/>
        <v>#REF!</v>
      </c>
      <c r="AF457" s="17"/>
      <c r="AG457" s="18" t="e">
        <f t="shared" si="58"/>
        <v>#REF!</v>
      </c>
      <c r="AH457" s="10">
        <f t="shared" si="59"/>
        <v>0</v>
      </c>
      <c r="AI457" s="18" t="e">
        <f t="shared" si="60"/>
        <v>#REF!</v>
      </c>
    </row>
    <row r="458" spans="1:35" s="20" customFormat="1">
      <c r="A458" s="31"/>
      <c r="B458" s="31"/>
      <c r="C458" s="94"/>
      <c r="D458" s="94"/>
      <c r="E458" s="94"/>
      <c r="F458" s="149"/>
      <c r="G458" s="14">
        <v>5</v>
      </c>
      <c r="H458" s="15">
        <v>2026</v>
      </c>
      <c r="I458" s="200">
        <v>2026</v>
      </c>
      <c r="J458" s="200">
        <v>2027</v>
      </c>
      <c r="K458" s="24" t="e">
        <f>#REF!</f>
        <v>#REF!</v>
      </c>
      <c r="L458" s="17">
        <f t="shared" si="51"/>
        <v>0</v>
      </c>
      <c r="M458" s="10" t="e">
        <f t="shared" si="51"/>
        <v>#REF!</v>
      </c>
      <c r="N458" s="10">
        <f t="shared" si="51"/>
        <v>0</v>
      </c>
      <c r="O458" s="18" t="e">
        <f t="shared" si="52"/>
        <v>#REF!</v>
      </c>
      <c r="P458" s="19" t="e">
        <f t="shared" si="53"/>
        <v>#REF!</v>
      </c>
      <c r="Q458" s="20" t="e">
        <f>P458*#REF!</f>
        <v>#REF!</v>
      </c>
      <c r="R458" s="20" t="e">
        <f t="shared" si="54"/>
        <v>#REF!</v>
      </c>
      <c r="S458" s="20" t="e">
        <f>R458*#REF!</f>
        <v>#REF!</v>
      </c>
      <c r="T458" s="21" t="e">
        <f>R458*#REF!*#REF!</f>
        <v>#REF!</v>
      </c>
      <c r="U458" s="17"/>
      <c r="V458" s="10"/>
      <c r="W458" s="21" t="e">
        <f>#REF!</f>
        <v>#REF!</v>
      </c>
      <c r="X458" s="10"/>
      <c r="Y458" s="10">
        <f t="shared" ref="Y458:Z473" si="63">Y446*EXP(Y$20)</f>
        <v>0</v>
      </c>
      <c r="Z458" s="10">
        <f t="shared" si="63"/>
        <v>0</v>
      </c>
      <c r="AA458" s="10" t="s">
        <v>220</v>
      </c>
      <c r="AB458" s="22">
        <f t="shared" si="62"/>
        <v>538.40266536674449</v>
      </c>
      <c r="AC458" s="10" t="e">
        <f t="shared" si="61"/>
        <v>#REF!</v>
      </c>
      <c r="AD458" s="10">
        <f t="shared" si="56"/>
        <v>0</v>
      </c>
      <c r="AE458" s="10" t="e">
        <f t="shared" si="57"/>
        <v>#REF!</v>
      </c>
      <c r="AF458" s="17"/>
      <c r="AG458" s="18" t="e">
        <f t="shared" si="58"/>
        <v>#REF!</v>
      </c>
      <c r="AH458" s="10">
        <f t="shared" si="59"/>
        <v>0</v>
      </c>
      <c r="AI458" s="18" t="e">
        <f t="shared" si="60"/>
        <v>#REF!</v>
      </c>
    </row>
    <row r="459" spans="1:35" s="20" customFormat="1">
      <c r="A459" s="31"/>
      <c r="B459" s="31"/>
      <c r="C459" s="94"/>
      <c r="D459" s="94"/>
      <c r="E459" s="94"/>
      <c r="F459" s="149"/>
      <c r="G459" s="14">
        <v>6</v>
      </c>
      <c r="H459" s="15">
        <v>2026</v>
      </c>
      <c r="I459" s="200">
        <v>2026</v>
      </c>
      <c r="J459" s="200">
        <v>2027</v>
      </c>
      <c r="K459" s="24" t="e">
        <f>#REF!</f>
        <v>#REF!</v>
      </c>
      <c r="L459" s="17">
        <f t="shared" si="51"/>
        <v>0</v>
      </c>
      <c r="M459" s="10" t="e">
        <f t="shared" si="51"/>
        <v>#REF!</v>
      </c>
      <c r="N459" s="10">
        <f t="shared" si="51"/>
        <v>0</v>
      </c>
      <c r="O459" s="18" t="e">
        <f t="shared" si="52"/>
        <v>#REF!</v>
      </c>
      <c r="P459" s="19" t="e">
        <f t="shared" si="53"/>
        <v>#REF!</v>
      </c>
      <c r="Q459" s="20" t="e">
        <f>P459*#REF!</f>
        <v>#REF!</v>
      </c>
      <c r="R459" s="20" t="e">
        <f t="shared" si="54"/>
        <v>#REF!</v>
      </c>
      <c r="S459" s="20" t="e">
        <f>R459*#REF!</f>
        <v>#REF!</v>
      </c>
      <c r="T459" s="21" t="e">
        <f>R459*#REF!*#REF!</f>
        <v>#REF!</v>
      </c>
      <c r="U459" s="17"/>
      <c r="V459" s="10"/>
      <c r="W459" s="21" t="e">
        <f>#REF!</f>
        <v>#REF!</v>
      </c>
      <c r="X459" s="10"/>
      <c r="Y459" s="10">
        <f t="shared" si="63"/>
        <v>0</v>
      </c>
      <c r="Z459" s="10">
        <f t="shared" si="63"/>
        <v>0</v>
      </c>
      <c r="AA459" s="10" t="s">
        <v>220</v>
      </c>
      <c r="AB459" s="22">
        <f t="shared" si="62"/>
        <v>538.40266536674449</v>
      </c>
      <c r="AC459" s="10" t="e">
        <f t="shared" si="61"/>
        <v>#REF!</v>
      </c>
      <c r="AD459" s="10">
        <f t="shared" si="56"/>
        <v>0</v>
      </c>
      <c r="AE459" s="10" t="e">
        <f t="shared" si="57"/>
        <v>#REF!</v>
      </c>
      <c r="AF459" s="17"/>
      <c r="AG459" s="18" t="e">
        <f t="shared" si="58"/>
        <v>#REF!</v>
      </c>
      <c r="AH459" s="10">
        <f t="shared" si="59"/>
        <v>0</v>
      </c>
      <c r="AI459" s="18" t="e">
        <f t="shared" si="60"/>
        <v>#REF!</v>
      </c>
    </row>
    <row r="460" spans="1:35" s="20" customFormat="1">
      <c r="A460" s="31"/>
      <c r="B460" s="31"/>
      <c r="C460" s="94"/>
      <c r="D460" s="94"/>
      <c r="E460" s="94"/>
      <c r="F460" s="149"/>
      <c r="G460" s="14">
        <v>7</v>
      </c>
      <c r="H460" s="15">
        <v>2026</v>
      </c>
      <c r="I460" s="200">
        <v>2027</v>
      </c>
      <c r="J460" s="200">
        <v>2027</v>
      </c>
      <c r="K460" s="24" t="e">
        <f>#REF!</f>
        <v>#REF!</v>
      </c>
      <c r="L460" s="17">
        <f t="shared" si="51"/>
        <v>0</v>
      </c>
      <c r="M460" s="10" t="e">
        <f t="shared" si="51"/>
        <v>#REF!</v>
      </c>
      <c r="N460" s="10">
        <f t="shared" si="51"/>
        <v>0</v>
      </c>
      <c r="O460" s="18" t="e">
        <f t="shared" si="52"/>
        <v>#REF!</v>
      </c>
      <c r="P460" s="19" t="e">
        <f t="shared" si="53"/>
        <v>#REF!</v>
      </c>
      <c r="Q460" s="20" t="e">
        <f>P460*#REF!</f>
        <v>#REF!</v>
      </c>
      <c r="R460" s="20" t="e">
        <f t="shared" si="54"/>
        <v>#REF!</v>
      </c>
      <c r="S460" s="20" t="e">
        <f>R460*#REF!</f>
        <v>#REF!</v>
      </c>
      <c r="T460" s="21" t="e">
        <f>R460*#REF!*#REF!</f>
        <v>#REF!</v>
      </c>
      <c r="U460" s="17"/>
      <c r="V460" s="10"/>
      <c r="W460" s="21" t="e">
        <f>#REF!</f>
        <v>#REF!</v>
      </c>
      <c r="X460" s="10"/>
      <c r="Y460" s="10">
        <f t="shared" si="63"/>
        <v>0</v>
      </c>
      <c r="Z460" s="10">
        <f t="shared" si="63"/>
        <v>0</v>
      </c>
      <c r="AA460" s="10" t="s">
        <v>220</v>
      </c>
      <c r="AB460" s="22">
        <f t="shared" si="62"/>
        <v>538.40266536674449</v>
      </c>
      <c r="AC460" s="10" t="e">
        <f t="shared" si="61"/>
        <v>#REF!</v>
      </c>
      <c r="AD460" s="10">
        <f t="shared" si="56"/>
        <v>0</v>
      </c>
      <c r="AE460" s="10" t="e">
        <f t="shared" si="57"/>
        <v>#REF!</v>
      </c>
      <c r="AF460" s="17"/>
      <c r="AG460" s="18" t="e">
        <f t="shared" si="58"/>
        <v>#REF!</v>
      </c>
      <c r="AH460" s="10">
        <f t="shared" si="59"/>
        <v>0</v>
      </c>
      <c r="AI460" s="18" t="e">
        <f t="shared" si="60"/>
        <v>#REF!</v>
      </c>
    </row>
    <row r="461" spans="1:35" s="20" customFormat="1">
      <c r="A461" s="31"/>
      <c r="B461" s="31"/>
      <c r="C461" s="94"/>
      <c r="D461" s="94"/>
      <c r="E461" s="94"/>
      <c r="F461" s="149"/>
      <c r="G461" s="14">
        <v>8</v>
      </c>
      <c r="H461" s="15">
        <v>2026</v>
      </c>
      <c r="I461" s="200">
        <v>2027</v>
      </c>
      <c r="J461" s="200">
        <v>2027</v>
      </c>
      <c r="K461" s="24" t="e">
        <f>#REF!</f>
        <v>#REF!</v>
      </c>
      <c r="L461" s="17">
        <f t="shared" si="51"/>
        <v>0</v>
      </c>
      <c r="M461" s="10" t="e">
        <f t="shared" si="51"/>
        <v>#REF!</v>
      </c>
      <c r="N461" s="10">
        <f t="shared" si="51"/>
        <v>0</v>
      </c>
      <c r="O461" s="18" t="e">
        <f t="shared" si="52"/>
        <v>#REF!</v>
      </c>
      <c r="P461" s="19" t="e">
        <f t="shared" si="53"/>
        <v>#REF!</v>
      </c>
      <c r="Q461" s="20" t="e">
        <f>P461*#REF!</f>
        <v>#REF!</v>
      </c>
      <c r="R461" s="20" t="e">
        <f t="shared" si="54"/>
        <v>#REF!</v>
      </c>
      <c r="S461" s="20" t="e">
        <f>R461*#REF!</f>
        <v>#REF!</v>
      </c>
      <c r="T461" s="21" t="e">
        <f>R461*#REF!*#REF!</f>
        <v>#REF!</v>
      </c>
      <c r="U461" s="17"/>
      <c r="V461" s="10"/>
      <c r="W461" s="21" t="e">
        <f>#REF!</f>
        <v>#REF!</v>
      </c>
      <c r="X461" s="10"/>
      <c r="Y461" s="10">
        <f t="shared" si="63"/>
        <v>0</v>
      </c>
      <c r="Z461" s="10">
        <f t="shared" si="63"/>
        <v>0</v>
      </c>
      <c r="AA461" s="10" t="s">
        <v>220</v>
      </c>
      <c r="AB461" s="22">
        <f t="shared" si="62"/>
        <v>538.40266536674449</v>
      </c>
      <c r="AC461" s="10" t="e">
        <f t="shared" si="61"/>
        <v>#REF!</v>
      </c>
      <c r="AD461" s="10">
        <f t="shared" si="56"/>
        <v>0</v>
      </c>
      <c r="AE461" s="10" t="e">
        <f t="shared" si="57"/>
        <v>#REF!</v>
      </c>
      <c r="AF461" s="17"/>
      <c r="AG461" s="18" t="e">
        <f t="shared" si="58"/>
        <v>#REF!</v>
      </c>
      <c r="AH461" s="10">
        <f t="shared" si="59"/>
        <v>0</v>
      </c>
      <c r="AI461" s="18" t="e">
        <f t="shared" si="60"/>
        <v>#REF!</v>
      </c>
    </row>
    <row r="462" spans="1:35" s="20" customFormat="1">
      <c r="A462" s="31"/>
      <c r="B462" s="31"/>
      <c r="C462" s="94"/>
      <c r="D462" s="94"/>
      <c r="E462" s="94"/>
      <c r="F462" s="149"/>
      <c r="G462" s="14">
        <v>9</v>
      </c>
      <c r="H462" s="15">
        <v>2026</v>
      </c>
      <c r="I462" s="200">
        <v>2027</v>
      </c>
      <c r="J462" s="200">
        <v>2027</v>
      </c>
      <c r="K462" s="24" t="e">
        <f>#REF!</f>
        <v>#REF!</v>
      </c>
      <c r="L462" s="17">
        <f t="shared" si="51"/>
        <v>0</v>
      </c>
      <c r="M462" s="10" t="e">
        <f t="shared" si="51"/>
        <v>#REF!</v>
      </c>
      <c r="N462" s="10">
        <f t="shared" si="51"/>
        <v>0</v>
      </c>
      <c r="O462" s="18" t="e">
        <f t="shared" si="52"/>
        <v>#REF!</v>
      </c>
      <c r="P462" s="19" t="e">
        <f t="shared" si="53"/>
        <v>#REF!</v>
      </c>
      <c r="Q462" s="20" t="e">
        <f>P462*#REF!</f>
        <v>#REF!</v>
      </c>
      <c r="R462" s="20" t="e">
        <f t="shared" si="54"/>
        <v>#REF!</v>
      </c>
      <c r="S462" s="20" t="e">
        <f>R462*#REF!</f>
        <v>#REF!</v>
      </c>
      <c r="T462" s="21" t="e">
        <f>R462*#REF!*#REF!</f>
        <v>#REF!</v>
      </c>
      <c r="U462" s="17"/>
      <c r="V462" s="10"/>
      <c r="W462" s="21" t="e">
        <f>#REF!</f>
        <v>#REF!</v>
      </c>
      <c r="X462" s="10"/>
      <c r="Y462" s="10">
        <f t="shared" si="63"/>
        <v>0</v>
      </c>
      <c r="Z462" s="10">
        <f t="shared" si="63"/>
        <v>0</v>
      </c>
      <c r="AA462" s="10" t="s">
        <v>220</v>
      </c>
      <c r="AB462" s="22">
        <f t="shared" si="62"/>
        <v>538.40266536674449</v>
      </c>
      <c r="AC462" s="10" t="e">
        <f t="shared" si="61"/>
        <v>#REF!</v>
      </c>
      <c r="AD462" s="10">
        <f t="shared" si="56"/>
        <v>0</v>
      </c>
      <c r="AE462" s="10" t="e">
        <f t="shared" si="57"/>
        <v>#REF!</v>
      </c>
      <c r="AF462" s="17"/>
      <c r="AG462" s="18" t="e">
        <f t="shared" si="58"/>
        <v>#REF!</v>
      </c>
      <c r="AH462" s="10">
        <f t="shared" si="59"/>
        <v>0</v>
      </c>
      <c r="AI462" s="18" t="e">
        <f t="shared" si="60"/>
        <v>#REF!</v>
      </c>
    </row>
    <row r="463" spans="1:35" s="20" customFormat="1">
      <c r="A463" s="31"/>
      <c r="B463" s="31"/>
      <c r="C463" s="94"/>
      <c r="D463" s="94"/>
      <c r="E463" s="94"/>
      <c r="F463" s="149"/>
      <c r="G463" s="14">
        <v>10</v>
      </c>
      <c r="H463" s="15">
        <v>2026</v>
      </c>
      <c r="I463" s="200">
        <v>2027</v>
      </c>
      <c r="J463" s="200">
        <v>2027</v>
      </c>
      <c r="K463" s="24" t="e">
        <f>#REF!</f>
        <v>#REF!</v>
      </c>
      <c r="L463" s="17">
        <f t="shared" si="51"/>
        <v>0</v>
      </c>
      <c r="M463" s="10" t="e">
        <f t="shared" si="51"/>
        <v>#REF!</v>
      </c>
      <c r="N463" s="10">
        <f t="shared" si="51"/>
        <v>0</v>
      </c>
      <c r="O463" s="18" t="e">
        <f t="shared" si="52"/>
        <v>#REF!</v>
      </c>
      <c r="P463" s="19" t="e">
        <f t="shared" si="53"/>
        <v>#REF!</v>
      </c>
      <c r="Q463" s="20" t="e">
        <f>P463*#REF!</f>
        <v>#REF!</v>
      </c>
      <c r="R463" s="20" t="e">
        <f t="shared" si="54"/>
        <v>#REF!</v>
      </c>
      <c r="S463" s="20" t="e">
        <f>R463*#REF!</f>
        <v>#REF!</v>
      </c>
      <c r="T463" s="21" t="e">
        <f>R463*#REF!*#REF!</f>
        <v>#REF!</v>
      </c>
      <c r="U463" s="17"/>
      <c r="V463" s="10"/>
      <c r="W463" s="21" t="e">
        <f>#REF!</f>
        <v>#REF!</v>
      </c>
      <c r="X463" s="10"/>
      <c r="Y463" s="10">
        <f t="shared" si="63"/>
        <v>0</v>
      </c>
      <c r="Z463" s="10">
        <f t="shared" si="63"/>
        <v>0</v>
      </c>
      <c r="AA463" s="10" t="s">
        <v>220</v>
      </c>
      <c r="AB463" s="22">
        <f t="shared" si="62"/>
        <v>538.40266536674449</v>
      </c>
      <c r="AC463" s="10" t="e">
        <f t="shared" si="61"/>
        <v>#REF!</v>
      </c>
      <c r="AD463" s="10">
        <f t="shared" si="56"/>
        <v>0</v>
      </c>
      <c r="AE463" s="10" t="e">
        <f t="shared" si="57"/>
        <v>#REF!</v>
      </c>
      <c r="AF463" s="17"/>
      <c r="AG463" s="18" t="e">
        <f t="shared" si="58"/>
        <v>#REF!</v>
      </c>
      <c r="AH463" s="10">
        <f t="shared" si="59"/>
        <v>0</v>
      </c>
      <c r="AI463" s="18" t="e">
        <f t="shared" si="60"/>
        <v>#REF!</v>
      </c>
    </row>
    <row r="464" spans="1:35" s="20" customFormat="1">
      <c r="A464" s="31"/>
      <c r="B464" s="31"/>
      <c r="C464" s="94"/>
      <c r="D464" s="94"/>
      <c r="E464" s="94"/>
      <c r="F464" s="149"/>
      <c r="G464" s="14">
        <v>11</v>
      </c>
      <c r="H464" s="15">
        <v>2026</v>
      </c>
      <c r="I464" s="200">
        <v>2027</v>
      </c>
      <c r="J464" s="200">
        <v>2027</v>
      </c>
      <c r="K464" s="24" t="e">
        <f>#REF!</f>
        <v>#REF!</v>
      </c>
      <c r="L464" s="17">
        <f t="shared" si="51"/>
        <v>0</v>
      </c>
      <c r="M464" s="10" t="e">
        <f t="shared" si="51"/>
        <v>#REF!</v>
      </c>
      <c r="N464" s="10">
        <f t="shared" si="51"/>
        <v>0</v>
      </c>
      <c r="O464" s="18" t="e">
        <f t="shared" si="52"/>
        <v>#REF!</v>
      </c>
      <c r="P464" s="19" t="e">
        <f t="shared" si="53"/>
        <v>#REF!</v>
      </c>
      <c r="Q464" s="20" t="e">
        <f>P464*#REF!</f>
        <v>#REF!</v>
      </c>
      <c r="R464" s="20" t="e">
        <f t="shared" si="54"/>
        <v>#REF!</v>
      </c>
      <c r="S464" s="20" t="e">
        <f>R464*#REF!</f>
        <v>#REF!</v>
      </c>
      <c r="T464" s="21" t="e">
        <f>R464*#REF!*#REF!</f>
        <v>#REF!</v>
      </c>
      <c r="U464" s="17"/>
      <c r="V464" s="10"/>
      <c r="W464" s="21" t="e">
        <f>#REF!</f>
        <v>#REF!</v>
      </c>
      <c r="X464" s="10"/>
      <c r="Y464" s="10">
        <f t="shared" si="63"/>
        <v>0</v>
      </c>
      <c r="Z464" s="10">
        <f t="shared" si="63"/>
        <v>0</v>
      </c>
      <c r="AA464" s="10" t="s">
        <v>220</v>
      </c>
      <c r="AB464" s="22">
        <f t="shared" si="62"/>
        <v>538.40266536674449</v>
      </c>
      <c r="AC464" s="10" t="e">
        <f t="shared" si="61"/>
        <v>#REF!</v>
      </c>
      <c r="AD464" s="10">
        <f t="shared" si="56"/>
        <v>0</v>
      </c>
      <c r="AE464" s="10" t="e">
        <f t="shared" si="57"/>
        <v>#REF!</v>
      </c>
      <c r="AF464" s="17"/>
      <c r="AG464" s="18" t="e">
        <f t="shared" si="58"/>
        <v>#REF!</v>
      </c>
      <c r="AH464" s="10">
        <f t="shared" si="59"/>
        <v>0</v>
      </c>
      <c r="AI464" s="18" t="e">
        <f t="shared" si="60"/>
        <v>#REF!</v>
      </c>
    </row>
    <row r="465" spans="1:35" s="20" customFormat="1">
      <c r="A465" s="31"/>
      <c r="B465" s="31"/>
      <c r="C465" s="94"/>
      <c r="D465" s="94"/>
      <c r="E465" s="94"/>
      <c r="F465" s="149"/>
      <c r="G465" s="14">
        <v>12</v>
      </c>
      <c r="H465" s="15">
        <v>2026</v>
      </c>
      <c r="I465" s="200">
        <v>2027</v>
      </c>
      <c r="J465" s="200">
        <v>2027</v>
      </c>
      <c r="K465" s="24" t="e">
        <f>#REF!</f>
        <v>#REF!</v>
      </c>
      <c r="L465" s="17">
        <f t="shared" si="51"/>
        <v>0</v>
      </c>
      <c r="M465" s="10" t="e">
        <f t="shared" si="51"/>
        <v>#REF!</v>
      </c>
      <c r="N465" s="10">
        <f t="shared" si="51"/>
        <v>0</v>
      </c>
      <c r="O465" s="18" t="e">
        <f t="shared" si="52"/>
        <v>#REF!</v>
      </c>
      <c r="P465" s="19" t="e">
        <f t="shared" si="53"/>
        <v>#REF!</v>
      </c>
      <c r="Q465" s="20" t="e">
        <f>P465*#REF!</f>
        <v>#REF!</v>
      </c>
      <c r="R465" s="20" t="e">
        <f t="shared" si="54"/>
        <v>#REF!</v>
      </c>
      <c r="S465" s="20" t="e">
        <f>R465*#REF!</f>
        <v>#REF!</v>
      </c>
      <c r="T465" s="21" t="e">
        <f>R465*#REF!*#REF!</f>
        <v>#REF!</v>
      </c>
      <c r="U465" s="17"/>
      <c r="V465" s="10"/>
      <c r="W465" s="21" t="e">
        <f>#REF!</f>
        <v>#REF!</v>
      </c>
      <c r="X465" s="10"/>
      <c r="Y465" s="10">
        <f t="shared" si="63"/>
        <v>0</v>
      </c>
      <c r="Z465" s="10">
        <f t="shared" si="63"/>
        <v>0</v>
      </c>
      <c r="AA465" s="10" t="s">
        <v>220</v>
      </c>
      <c r="AB465" s="22">
        <f t="shared" si="62"/>
        <v>538.40266536674449</v>
      </c>
      <c r="AC465" s="10" t="e">
        <f t="shared" si="61"/>
        <v>#REF!</v>
      </c>
      <c r="AD465" s="10">
        <f t="shared" si="56"/>
        <v>0</v>
      </c>
      <c r="AE465" s="10" t="e">
        <f t="shared" si="57"/>
        <v>#REF!</v>
      </c>
      <c r="AF465" s="17"/>
      <c r="AG465" s="18" t="e">
        <f t="shared" si="58"/>
        <v>#REF!</v>
      </c>
      <c r="AH465" s="10">
        <f t="shared" si="59"/>
        <v>0</v>
      </c>
      <c r="AI465" s="18" t="e">
        <f t="shared" si="60"/>
        <v>#REF!</v>
      </c>
    </row>
    <row r="466" spans="1:35" s="20" customFormat="1">
      <c r="A466" s="31"/>
      <c r="B466" s="31"/>
      <c r="C466" s="94"/>
      <c r="D466" s="94"/>
      <c r="E466" s="94"/>
      <c r="F466" s="149"/>
      <c r="G466" s="14">
        <v>1</v>
      </c>
      <c r="H466" s="15">
        <v>2027</v>
      </c>
      <c r="I466" s="200">
        <v>2027</v>
      </c>
      <c r="J466" s="200">
        <v>2027</v>
      </c>
      <c r="K466" s="24" t="e">
        <f>#REF!</f>
        <v>#REF!</v>
      </c>
      <c r="L466" s="17">
        <f t="shared" si="51"/>
        <v>0</v>
      </c>
      <c r="M466" s="10" t="e">
        <f t="shared" si="51"/>
        <v>#REF!</v>
      </c>
      <c r="N466" s="10">
        <f t="shared" si="51"/>
        <v>0</v>
      </c>
      <c r="O466" s="18" t="e">
        <f t="shared" si="52"/>
        <v>#REF!</v>
      </c>
      <c r="P466" s="19" t="e">
        <f t="shared" si="53"/>
        <v>#REF!</v>
      </c>
      <c r="Q466" s="20" t="e">
        <f>P466*#REF!</f>
        <v>#REF!</v>
      </c>
      <c r="R466" s="20" t="e">
        <f t="shared" si="54"/>
        <v>#REF!</v>
      </c>
      <c r="S466" s="20" t="e">
        <f>R466*#REF!</f>
        <v>#REF!</v>
      </c>
      <c r="T466" s="21" t="e">
        <f>R466*#REF!*#REF!</f>
        <v>#REF!</v>
      </c>
      <c r="U466" s="17"/>
      <c r="V466" s="10"/>
      <c r="W466" s="21" t="e">
        <f>#REF!</f>
        <v>#REF!</v>
      </c>
      <c r="X466" s="10"/>
      <c r="Y466" s="10">
        <f t="shared" si="63"/>
        <v>0</v>
      </c>
      <c r="Z466" s="10">
        <f t="shared" si="63"/>
        <v>0</v>
      </c>
      <c r="AA466" s="10" t="s">
        <v>220</v>
      </c>
      <c r="AB466" s="22">
        <f t="shared" si="62"/>
        <v>557.2467586545805</v>
      </c>
      <c r="AC466" s="10" t="e">
        <f t="shared" si="61"/>
        <v>#REF!</v>
      </c>
      <c r="AD466" s="10">
        <f t="shared" si="56"/>
        <v>0</v>
      </c>
      <c r="AE466" s="10" t="e">
        <f t="shared" si="57"/>
        <v>#REF!</v>
      </c>
      <c r="AF466" s="17"/>
      <c r="AG466" s="18" t="e">
        <f t="shared" si="58"/>
        <v>#REF!</v>
      </c>
      <c r="AH466" s="10">
        <f t="shared" si="59"/>
        <v>0</v>
      </c>
      <c r="AI466" s="18" t="e">
        <f t="shared" si="60"/>
        <v>#REF!</v>
      </c>
    </row>
    <row r="467" spans="1:35" s="20" customFormat="1">
      <c r="A467" s="31"/>
      <c r="B467" s="31"/>
      <c r="C467" s="94"/>
      <c r="D467" s="94"/>
      <c r="E467" s="94"/>
      <c r="F467" s="149"/>
      <c r="G467" s="14">
        <v>2</v>
      </c>
      <c r="H467" s="15">
        <v>2027</v>
      </c>
      <c r="I467" s="200">
        <v>2027</v>
      </c>
      <c r="J467" s="200">
        <v>2027</v>
      </c>
      <c r="K467" s="24" t="e">
        <f>#REF!</f>
        <v>#REF!</v>
      </c>
      <c r="L467" s="17">
        <f t="shared" si="51"/>
        <v>0</v>
      </c>
      <c r="M467" s="10" t="e">
        <f t="shared" si="51"/>
        <v>#REF!</v>
      </c>
      <c r="N467" s="10">
        <f t="shared" si="51"/>
        <v>0</v>
      </c>
      <c r="O467" s="18" t="e">
        <f t="shared" si="52"/>
        <v>#REF!</v>
      </c>
      <c r="P467" s="19" t="e">
        <f t="shared" si="53"/>
        <v>#REF!</v>
      </c>
      <c r="Q467" s="20" t="e">
        <f>P467*#REF!</f>
        <v>#REF!</v>
      </c>
      <c r="R467" s="20" t="e">
        <f t="shared" si="54"/>
        <v>#REF!</v>
      </c>
      <c r="S467" s="20" t="e">
        <f>R467*#REF!</f>
        <v>#REF!</v>
      </c>
      <c r="T467" s="21" t="e">
        <f>R467*#REF!*#REF!</f>
        <v>#REF!</v>
      </c>
      <c r="U467" s="17"/>
      <c r="V467" s="10"/>
      <c r="W467" s="21" t="e">
        <f>#REF!</f>
        <v>#REF!</v>
      </c>
      <c r="X467" s="10"/>
      <c r="Y467" s="10">
        <f t="shared" si="63"/>
        <v>0</v>
      </c>
      <c r="Z467" s="10">
        <f t="shared" si="63"/>
        <v>0</v>
      </c>
      <c r="AA467" s="10" t="s">
        <v>220</v>
      </c>
      <c r="AB467" s="22">
        <f t="shared" si="62"/>
        <v>557.2467586545805</v>
      </c>
      <c r="AC467" s="10" t="e">
        <f t="shared" si="61"/>
        <v>#REF!</v>
      </c>
      <c r="AD467" s="10">
        <f t="shared" si="56"/>
        <v>0</v>
      </c>
      <c r="AE467" s="10" t="e">
        <f t="shared" si="57"/>
        <v>#REF!</v>
      </c>
      <c r="AF467" s="17"/>
      <c r="AG467" s="18" t="e">
        <f t="shared" si="58"/>
        <v>#REF!</v>
      </c>
      <c r="AH467" s="10">
        <f t="shared" si="59"/>
        <v>0</v>
      </c>
      <c r="AI467" s="18" t="e">
        <f t="shared" si="60"/>
        <v>#REF!</v>
      </c>
    </row>
    <row r="468" spans="1:35" s="20" customFormat="1">
      <c r="A468" s="31"/>
      <c r="B468" s="31"/>
      <c r="C468" s="94"/>
      <c r="D468" s="94"/>
      <c r="E468" s="94"/>
      <c r="F468" s="149"/>
      <c r="G468" s="14">
        <v>3</v>
      </c>
      <c r="H468" s="15">
        <v>2027</v>
      </c>
      <c r="I468" s="200">
        <v>2027</v>
      </c>
      <c r="J468" s="200">
        <v>2027</v>
      </c>
      <c r="K468" s="24" t="e">
        <f>#REF!</f>
        <v>#REF!</v>
      </c>
      <c r="L468" s="17">
        <f t="shared" si="51"/>
        <v>0</v>
      </c>
      <c r="M468" s="10" t="e">
        <f t="shared" si="51"/>
        <v>#REF!</v>
      </c>
      <c r="N468" s="10">
        <f t="shared" si="51"/>
        <v>0</v>
      </c>
      <c r="O468" s="18" t="e">
        <f t="shared" si="52"/>
        <v>#REF!</v>
      </c>
      <c r="P468" s="19" t="e">
        <f t="shared" si="53"/>
        <v>#REF!</v>
      </c>
      <c r="Q468" s="20" t="e">
        <f>P468*#REF!</f>
        <v>#REF!</v>
      </c>
      <c r="R468" s="20" t="e">
        <f t="shared" si="54"/>
        <v>#REF!</v>
      </c>
      <c r="S468" s="20" t="e">
        <f>R468*#REF!</f>
        <v>#REF!</v>
      </c>
      <c r="T468" s="21" t="e">
        <f>R468*#REF!*#REF!</f>
        <v>#REF!</v>
      </c>
      <c r="U468" s="17"/>
      <c r="V468" s="10"/>
      <c r="W468" s="21" t="e">
        <f>#REF!</f>
        <v>#REF!</v>
      </c>
      <c r="X468" s="10"/>
      <c r="Y468" s="10">
        <f t="shared" si="63"/>
        <v>0</v>
      </c>
      <c r="Z468" s="10">
        <f t="shared" si="63"/>
        <v>0</v>
      </c>
      <c r="AA468" s="10" t="s">
        <v>220</v>
      </c>
      <c r="AB468" s="22">
        <f t="shared" si="62"/>
        <v>557.2467586545805</v>
      </c>
      <c r="AC468" s="10" t="e">
        <f t="shared" si="61"/>
        <v>#REF!</v>
      </c>
      <c r="AD468" s="10">
        <f t="shared" si="56"/>
        <v>0</v>
      </c>
      <c r="AE468" s="10" t="e">
        <f t="shared" si="57"/>
        <v>#REF!</v>
      </c>
      <c r="AF468" s="17"/>
      <c r="AG468" s="18" t="e">
        <f t="shared" si="58"/>
        <v>#REF!</v>
      </c>
      <c r="AH468" s="10">
        <f t="shared" si="59"/>
        <v>0</v>
      </c>
      <c r="AI468" s="18" t="e">
        <f t="shared" si="60"/>
        <v>#REF!</v>
      </c>
    </row>
    <row r="469" spans="1:35" s="20" customFormat="1">
      <c r="A469" s="31"/>
      <c r="B469" s="31"/>
      <c r="C469" s="94"/>
      <c r="D469" s="94"/>
      <c r="E469" s="94"/>
      <c r="F469" s="149"/>
      <c r="G469" s="14">
        <v>4</v>
      </c>
      <c r="H469" s="15">
        <v>2027</v>
      </c>
      <c r="I469" s="200">
        <v>2027</v>
      </c>
      <c r="J469" s="200">
        <v>2028</v>
      </c>
      <c r="K469" s="24" t="e">
        <f>#REF!</f>
        <v>#REF!</v>
      </c>
      <c r="L469" s="17">
        <f t="shared" si="51"/>
        <v>0</v>
      </c>
      <c r="M469" s="10" t="e">
        <f t="shared" si="51"/>
        <v>#REF!</v>
      </c>
      <c r="N469" s="10">
        <f t="shared" si="51"/>
        <v>0</v>
      </c>
      <c r="O469" s="18" t="e">
        <f t="shared" si="52"/>
        <v>#REF!</v>
      </c>
      <c r="P469" s="19" t="e">
        <f t="shared" si="53"/>
        <v>#REF!</v>
      </c>
      <c r="Q469" s="20" t="e">
        <f>P469*#REF!</f>
        <v>#REF!</v>
      </c>
      <c r="R469" s="20" t="e">
        <f t="shared" si="54"/>
        <v>#REF!</v>
      </c>
      <c r="S469" s="20" t="e">
        <f>R469*#REF!</f>
        <v>#REF!</v>
      </c>
      <c r="T469" s="21" t="e">
        <f>R469*#REF!*#REF!</f>
        <v>#REF!</v>
      </c>
      <c r="U469" s="17"/>
      <c r="V469" s="10"/>
      <c r="W469" s="21" t="e">
        <f>#REF!</f>
        <v>#REF!</v>
      </c>
      <c r="X469" s="10"/>
      <c r="Y469" s="10">
        <f t="shared" si="63"/>
        <v>0</v>
      </c>
      <c r="Z469" s="10">
        <f t="shared" si="63"/>
        <v>0</v>
      </c>
      <c r="AA469" s="10" t="s">
        <v>220</v>
      </c>
      <c r="AB469" s="22">
        <f t="shared" si="62"/>
        <v>557.2467586545805</v>
      </c>
      <c r="AC469" s="10" t="e">
        <f t="shared" si="61"/>
        <v>#REF!</v>
      </c>
      <c r="AD469" s="10">
        <f t="shared" si="56"/>
        <v>0</v>
      </c>
      <c r="AE469" s="10" t="e">
        <f t="shared" si="57"/>
        <v>#REF!</v>
      </c>
      <c r="AF469" s="17"/>
      <c r="AG469" s="18" t="e">
        <f t="shared" si="58"/>
        <v>#REF!</v>
      </c>
      <c r="AH469" s="10">
        <f t="shared" si="59"/>
        <v>0</v>
      </c>
      <c r="AI469" s="18" t="e">
        <f t="shared" si="60"/>
        <v>#REF!</v>
      </c>
    </row>
    <row r="470" spans="1:35" s="20" customFormat="1">
      <c r="A470" s="31"/>
      <c r="B470" s="31"/>
      <c r="C470" s="94"/>
      <c r="D470" s="94"/>
      <c r="E470" s="94"/>
      <c r="F470" s="149"/>
      <c r="G470" s="14">
        <v>5</v>
      </c>
      <c r="H470" s="15">
        <v>2027</v>
      </c>
      <c r="I470" s="200">
        <v>2027</v>
      </c>
      <c r="J470" s="200">
        <v>2028</v>
      </c>
      <c r="K470" s="24" t="e">
        <f>#REF!</f>
        <v>#REF!</v>
      </c>
      <c r="L470" s="17">
        <f t="shared" si="51"/>
        <v>0</v>
      </c>
      <c r="M470" s="10" t="e">
        <f t="shared" si="51"/>
        <v>#REF!</v>
      </c>
      <c r="N470" s="10">
        <f t="shared" si="51"/>
        <v>0</v>
      </c>
      <c r="O470" s="18" t="e">
        <f t="shared" si="52"/>
        <v>#REF!</v>
      </c>
      <c r="P470" s="19" t="e">
        <f t="shared" si="53"/>
        <v>#REF!</v>
      </c>
      <c r="Q470" s="20" t="e">
        <f>P470*#REF!</f>
        <v>#REF!</v>
      </c>
      <c r="R470" s="20" t="e">
        <f t="shared" si="54"/>
        <v>#REF!</v>
      </c>
      <c r="S470" s="20" t="e">
        <f>R470*#REF!</f>
        <v>#REF!</v>
      </c>
      <c r="T470" s="21" t="e">
        <f>R470*#REF!*#REF!</f>
        <v>#REF!</v>
      </c>
      <c r="U470" s="17"/>
      <c r="V470" s="10"/>
      <c r="W470" s="21" t="e">
        <f>#REF!</f>
        <v>#REF!</v>
      </c>
      <c r="X470" s="10"/>
      <c r="Y470" s="10">
        <f t="shared" si="63"/>
        <v>0</v>
      </c>
      <c r="Z470" s="10">
        <f t="shared" si="63"/>
        <v>0</v>
      </c>
      <c r="AA470" s="10" t="s">
        <v>220</v>
      </c>
      <c r="AB470" s="22">
        <f t="shared" si="62"/>
        <v>557.2467586545805</v>
      </c>
      <c r="AC470" s="10" t="e">
        <f t="shared" si="61"/>
        <v>#REF!</v>
      </c>
      <c r="AD470" s="10">
        <f t="shared" si="56"/>
        <v>0</v>
      </c>
      <c r="AE470" s="10" t="e">
        <f t="shared" si="57"/>
        <v>#REF!</v>
      </c>
      <c r="AF470" s="17"/>
      <c r="AG470" s="18" t="e">
        <f t="shared" si="58"/>
        <v>#REF!</v>
      </c>
      <c r="AH470" s="10">
        <f t="shared" si="59"/>
        <v>0</v>
      </c>
      <c r="AI470" s="18" t="e">
        <f t="shared" si="60"/>
        <v>#REF!</v>
      </c>
    </row>
    <row r="471" spans="1:35" s="20" customFormat="1">
      <c r="A471" s="31"/>
      <c r="B471" s="31"/>
      <c r="C471" s="94"/>
      <c r="D471" s="94"/>
      <c r="E471" s="94"/>
      <c r="F471" s="149"/>
      <c r="G471" s="14">
        <v>6</v>
      </c>
      <c r="H471" s="15">
        <v>2027</v>
      </c>
      <c r="I471" s="200">
        <v>2027</v>
      </c>
      <c r="J471" s="200">
        <v>2028</v>
      </c>
      <c r="K471" s="24" t="e">
        <f>#REF!</f>
        <v>#REF!</v>
      </c>
      <c r="L471" s="17">
        <f t="shared" si="51"/>
        <v>0</v>
      </c>
      <c r="M471" s="10" t="e">
        <f t="shared" si="51"/>
        <v>#REF!</v>
      </c>
      <c r="N471" s="10">
        <f t="shared" si="51"/>
        <v>0</v>
      </c>
      <c r="O471" s="18" t="e">
        <f t="shared" si="52"/>
        <v>#REF!</v>
      </c>
      <c r="P471" s="19" t="e">
        <f t="shared" si="53"/>
        <v>#REF!</v>
      </c>
      <c r="Q471" s="20" t="e">
        <f>P471*#REF!</f>
        <v>#REF!</v>
      </c>
      <c r="R471" s="20" t="e">
        <f t="shared" si="54"/>
        <v>#REF!</v>
      </c>
      <c r="S471" s="20" t="e">
        <f>R471*#REF!</f>
        <v>#REF!</v>
      </c>
      <c r="T471" s="21" t="e">
        <f>R471*#REF!*#REF!</f>
        <v>#REF!</v>
      </c>
      <c r="U471" s="17"/>
      <c r="V471" s="10"/>
      <c r="W471" s="21" t="e">
        <f>#REF!</f>
        <v>#REF!</v>
      </c>
      <c r="X471" s="10"/>
      <c r="Y471" s="10">
        <f t="shared" si="63"/>
        <v>0</v>
      </c>
      <c r="Z471" s="10">
        <f t="shared" si="63"/>
        <v>0</v>
      </c>
      <c r="AA471" s="10" t="s">
        <v>220</v>
      </c>
      <c r="AB471" s="22">
        <f t="shared" si="62"/>
        <v>557.2467586545805</v>
      </c>
      <c r="AC471" s="10" t="e">
        <f t="shared" si="61"/>
        <v>#REF!</v>
      </c>
      <c r="AD471" s="10">
        <f t="shared" si="56"/>
        <v>0</v>
      </c>
      <c r="AE471" s="10" t="e">
        <f t="shared" si="57"/>
        <v>#REF!</v>
      </c>
      <c r="AF471" s="17"/>
      <c r="AG471" s="18" t="e">
        <f t="shared" si="58"/>
        <v>#REF!</v>
      </c>
      <c r="AH471" s="10">
        <f t="shared" si="59"/>
        <v>0</v>
      </c>
      <c r="AI471" s="18" t="e">
        <f t="shared" si="60"/>
        <v>#REF!</v>
      </c>
    </row>
    <row r="472" spans="1:35" s="20" customFormat="1">
      <c r="A472" s="31"/>
      <c r="B472" s="31"/>
      <c r="C472" s="94"/>
      <c r="D472" s="94"/>
      <c r="E472" s="94"/>
      <c r="F472" s="149"/>
      <c r="G472" s="14">
        <v>7</v>
      </c>
      <c r="H472" s="15">
        <v>2027</v>
      </c>
      <c r="I472" s="200">
        <v>2028</v>
      </c>
      <c r="J472" s="200">
        <v>2028</v>
      </c>
      <c r="K472" s="24" t="e">
        <f>#REF!</f>
        <v>#REF!</v>
      </c>
      <c r="L472" s="17">
        <f t="shared" si="51"/>
        <v>0</v>
      </c>
      <c r="M472" s="10" t="e">
        <f t="shared" si="51"/>
        <v>#REF!</v>
      </c>
      <c r="N472" s="10">
        <f t="shared" si="51"/>
        <v>0</v>
      </c>
      <c r="O472" s="18" t="e">
        <f t="shared" si="52"/>
        <v>#REF!</v>
      </c>
      <c r="P472" s="19" t="e">
        <f t="shared" si="53"/>
        <v>#REF!</v>
      </c>
      <c r="Q472" s="20" t="e">
        <f>P472*#REF!</f>
        <v>#REF!</v>
      </c>
      <c r="R472" s="20" t="e">
        <f t="shared" si="54"/>
        <v>#REF!</v>
      </c>
      <c r="S472" s="20" t="e">
        <f>R472*#REF!</f>
        <v>#REF!</v>
      </c>
      <c r="T472" s="21" t="e">
        <f>R472*#REF!*#REF!</f>
        <v>#REF!</v>
      </c>
      <c r="U472" s="17"/>
      <c r="V472" s="10"/>
      <c r="W472" s="21" t="e">
        <f>#REF!</f>
        <v>#REF!</v>
      </c>
      <c r="X472" s="10"/>
      <c r="Y472" s="10">
        <f t="shared" si="63"/>
        <v>0</v>
      </c>
      <c r="Z472" s="10">
        <f t="shared" si="63"/>
        <v>0</v>
      </c>
      <c r="AA472" s="10" t="s">
        <v>220</v>
      </c>
      <c r="AB472" s="22">
        <f t="shared" si="62"/>
        <v>557.2467586545805</v>
      </c>
      <c r="AC472" s="10" t="e">
        <f t="shared" si="61"/>
        <v>#REF!</v>
      </c>
      <c r="AD472" s="10">
        <f t="shared" si="56"/>
        <v>0</v>
      </c>
      <c r="AE472" s="10" t="e">
        <f t="shared" si="57"/>
        <v>#REF!</v>
      </c>
      <c r="AF472" s="17"/>
      <c r="AG472" s="18" t="e">
        <f t="shared" si="58"/>
        <v>#REF!</v>
      </c>
      <c r="AH472" s="10">
        <f t="shared" si="59"/>
        <v>0</v>
      </c>
      <c r="AI472" s="18" t="e">
        <f t="shared" si="60"/>
        <v>#REF!</v>
      </c>
    </row>
    <row r="473" spans="1:35" s="20" customFormat="1">
      <c r="A473" s="31"/>
      <c r="B473" s="31"/>
      <c r="C473" s="94"/>
      <c r="D473" s="94"/>
      <c r="E473" s="94"/>
      <c r="F473" s="149"/>
      <c r="G473" s="14">
        <v>8</v>
      </c>
      <c r="H473" s="15">
        <v>2027</v>
      </c>
      <c r="I473" s="200">
        <v>2028</v>
      </c>
      <c r="J473" s="200">
        <v>2028</v>
      </c>
      <c r="K473" s="24" t="e">
        <f>#REF!</f>
        <v>#REF!</v>
      </c>
      <c r="L473" s="17">
        <f t="shared" si="51"/>
        <v>0</v>
      </c>
      <c r="M473" s="10" t="e">
        <f t="shared" si="51"/>
        <v>#REF!</v>
      </c>
      <c r="N473" s="10">
        <f t="shared" si="51"/>
        <v>0</v>
      </c>
      <c r="O473" s="18" t="e">
        <f t="shared" si="52"/>
        <v>#REF!</v>
      </c>
      <c r="P473" s="19" t="e">
        <f t="shared" si="53"/>
        <v>#REF!</v>
      </c>
      <c r="Q473" s="20" t="e">
        <f>P473*#REF!</f>
        <v>#REF!</v>
      </c>
      <c r="R473" s="20" t="e">
        <f t="shared" si="54"/>
        <v>#REF!</v>
      </c>
      <c r="S473" s="20" t="e">
        <f>R473*#REF!</f>
        <v>#REF!</v>
      </c>
      <c r="T473" s="21" t="e">
        <f>R473*#REF!*#REF!</f>
        <v>#REF!</v>
      </c>
      <c r="U473" s="17"/>
      <c r="V473" s="10"/>
      <c r="W473" s="21" t="e">
        <f>#REF!</f>
        <v>#REF!</v>
      </c>
      <c r="X473" s="10"/>
      <c r="Y473" s="10">
        <f t="shared" si="63"/>
        <v>0</v>
      </c>
      <c r="Z473" s="10">
        <f t="shared" si="63"/>
        <v>0</v>
      </c>
      <c r="AA473" s="10" t="s">
        <v>220</v>
      </c>
      <c r="AB473" s="22">
        <f t="shared" si="62"/>
        <v>557.2467586545805</v>
      </c>
      <c r="AC473" s="10" t="e">
        <f t="shared" si="61"/>
        <v>#REF!</v>
      </c>
      <c r="AD473" s="10">
        <f t="shared" si="56"/>
        <v>0</v>
      </c>
      <c r="AE473" s="10" t="e">
        <f t="shared" si="57"/>
        <v>#REF!</v>
      </c>
      <c r="AF473" s="17"/>
      <c r="AG473" s="18" t="e">
        <f t="shared" si="58"/>
        <v>#REF!</v>
      </c>
      <c r="AH473" s="10">
        <f t="shared" si="59"/>
        <v>0</v>
      </c>
      <c r="AI473" s="18" t="e">
        <f t="shared" si="60"/>
        <v>#REF!</v>
      </c>
    </row>
    <row r="474" spans="1:35" s="20" customFormat="1">
      <c r="A474" s="31"/>
      <c r="B474" s="31"/>
      <c r="C474" s="94"/>
      <c r="D474" s="94"/>
      <c r="E474" s="94"/>
      <c r="F474" s="149"/>
      <c r="G474" s="14">
        <v>9</v>
      </c>
      <c r="H474" s="15">
        <v>2027</v>
      </c>
      <c r="I474" s="200">
        <v>2028</v>
      </c>
      <c r="J474" s="200">
        <v>2028</v>
      </c>
      <c r="K474" s="24" t="e">
        <f>#REF!</f>
        <v>#REF!</v>
      </c>
      <c r="L474" s="17">
        <f t="shared" si="51"/>
        <v>0</v>
      </c>
      <c r="M474" s="10" t="e">
        <f t="shared" si="51"/>
        <v>#REF!</v>
      </c>
      <c r="N474" s="10">
        <f t="shared" si="51"/>
        <v>0</v>
      </c>
      <c r="O474" s="18" t="e">
        <f t="shared" si="52"/>
        <v>#REF!</v>
      </c>
      <c r="P474" s="19" t="e">
        <f t="shared" si="53"/>
        <v>#REF!</v>
      </c>
      <c r="Q474" s="20" t="e">
        <f>P474*#REF!</f>
        <v>#REF!</v>
      </c>
      <c r="R474" s="20" t="e">
        <f t="shared" si="54"/>
        <v>#REF!</v>
      </c>
      <c r="S474" s="20" t="e">
        <f>R474*#REF!</f>
        <v>#REF!</v>
      </c>
      <c r="T474" s="21" t="e">
        <f>R474*#REF!*#REF!</f>
        <v>#REF!</v>
      </c>
      <c r="U474" s="17"/>
      <c r="V474" s="10"/>
      <c r="W474" s="21" t="e">
        <f>#REF!</f>
        <v>#REF!</v>
      </c>
      <c r="X474" s="10"/>
      <c r="Y474" s="10">
        <f t="shared" ref="Y474:Z489" si="64">Y462*EXP(Y$20)</f>
        <v>0</v>
      </c>
      <c r="Z474" s="10">
        <f t="shared" si="64"/>
        <v>0</v>
      </c>
      <c r="AA474" s="10" t="s">
        <v>220</v>
      </c>
      <c r="AB474" s="22">
        <f t="shared" si="62"/>
        <v>557.2467586545805</v>
      </c>
      <c r="AC474" s="10" t="e">
        <f t="shared" si="61"/>
        <v>#REF!</v>
      </c>
      <c r="AD474" s="10">
        <f t="shared" si="56"/>
        <v>0</v>
      </c>
      <c r="AE474" s="10" t="e">
        <f t="shared" si="57"/>
        <v>#REF!</v>
      </c>
      <c r="AF474" s="17"/>
      <c r="AG474" s="18" t="e">
        <f t="shared" si="58"/>
        <v>#REF!</v>
      </c>
      <c r="AH474" s="10">
        <f t="shared" si="59"/>
        <v>0</v>
      </c>
      <c r="AI474" s="18" t="e">
        <f t="shared" si="60"/>
        <v>#REF!</v>
      </c>
    </row>
    <row r="475" spans="1:35" s="20" customFormat="1">
      <c r="A475" s="31"/>
      <c r="B475" s="31"/>
      <c r="C475" s="94"/>
      <c r="D475" s="94"/>
      <c r="E475" s="94"/>
      <c r="F475" s="149"/>
      <c r="G475" s="14">
        <v>10</v>
      </c>
      <c r="H475" s="15">
        <v>2027</v>
      </c>
      <c r="I475" s="200">
        <v>2028</v>
      </c>
      <c r="J475" s="200">
        <v>2028</v>
      </c>
      <c r="K475" s="24" t="e">
        <f>#REF!</f>
        <v>#REF!</v>
      </c>
      <c r="L475" s="17">
        <f t="shared" si="51"/>
        <v>0</v>
      </c>
      <c r="M475" s="10" t="e">
        <f t="shared" si="51"/>
        <v>#REF!</v>
      </c>
      <c r="N475" s="10">
        <f t="shared" si="51"/>
        <v>0</v>
      </c>
      <c r="O475" s="18" t="e">
        <f t="shared" si="52"/>
        <v>#REF!</v>
      </c>
      <c r="P475" s="19" t="e">
        <f t="shared" si="53"/>
        <v>#REF!</v>
      </c>
      <c r="Q475" s="20" t="e">
        <f>P475*#REF!</f>
        <v>#REF!</v>
      </c>
      <c r="R475" s="20" t="e">
        <f t="shared" si="54"/>
        <v>#REF!</v>
      </c>
      <c r="S475" s="20" t="e">
        <f>R475*#REF!</f>
        <v>#REF!</v>
      </c>
      <c r="T475" s="21" t="e">
        <f>R475*#REF!*#REF!</f>
        <v>#REF!</v>
      </c>
      <c r="U475" s="17"/>
      <c r="V475" s="10"/>
      <c r="W475" s="21" t="e">
        <f>#REF!</f>
        <v>#REF!</v>
      </c>
      <c r="X475" s="10"/>
      <c r="Y475" s="10">
        <f t="shared" si="64"/>
        <v>0</v>
      </c>
      <c r="Z475" s="10">
        <f t="shared" si="64"/>
        <v>0</v>
      </c>
      <c r="AA475" s="10" t="s">
        <v>220</v>
      </c>
      <c r="AB475" s="22">
        <f t="shared" si="62"/>
        <v>557.2467586545805</v>
      </c>
      <c r="AC475" s="10" t="e">
        <f t="shared" si="61"/>
        <v>#REF!</v>
      </c>
      <c r="AD475" s="10">
        <f t="shared" si="56"/>
        <v>0</v>
      </c>
      <c r="AE475" s="10" t="e">
        <f t="shared" si="57"/>
        <v>#REF!</v>
      </c>
      <c r="AF475" s="17"/>
      <c r="AG475" s="18" t="e">
        <f t="shared" si="58"/>
        <v>#REF!</v>
      </c>
      <c r="AH475" s="10">
        <f t="shared" si="59"/>
        <v>0</v>
      </c>
      <c r="AI475" s="18" t="e">
        <f t="shared" si="60"/>
        <v>#REF!</v>
      </c>
    </row>
    <row r="476" spans="1:35" s="20" customFormat="1">
      <c r="A476" s="31"/>
      <c r="B476" s="31"/>
      <c r="C476" s="94"/>
      <c r="D476" s="94"/>
      <c r="E476" s="94"/>
      <c r="F476" s="149"/>
      <c r="G476" s="14">
        <v>11</v>
      </c>
      <c r="H476" s="15">
        <v>2027</v>
      </c>
      <c r="I476" s="200">
        <v>2028</v>
      </c>
      <c r="J476" s="200">
        <v>2028</v>
      </c>
      <c r="K476" s="24" t="e">
        <f>#REF!</f>
        <v>#REF!</v>
      </c>
      <c r="L476" s="17">
        <f t="shared" si="51"/>
        <v>0</v>
      </c>
      <c r="M476" s="10" t="e">
        <f t="shared" si="51"/>
        <v>#REF!</v>
      </c>
      <c r="N476" s="10">
        <f t="shared" si="51"/>
        <v>0</v>
      </c>
      <c r="O476" s="18" t="e">
        <f t="shared" si="52"/>
        <v>#REF!</v>
      </c>
      <c r="P476" s="19" t="e">
        <f t="shared" si="53"/>
        <v>#REF!</v>
      </c>
      <c r="Q476" s="20" t="e">
        <f>P476*#REF!</f>
        <v>#REF!</v>
      </c>
      <c r="R476" s="20" t="e">
        <f t="shared" si="54"/>
        <v>#REF!</v>
      </c>
      <c r="S476" s="20" t="e">
        <f>R476*#REF!</f>
        <v>#REF!</v>
      </c>
      <c r="T476" s="21" t="e">
        <f>R476*#REF!*#REF!</f>
        <v>#REF!</v>
      </c>
      <c r="U476" s="17"/>
      <c r="V476" s="10"/>
      <c r="W476" s="21" t="e">
        <f>#REF!</f>
        <v>#REF!</v>
      </c>
      <c r="X476" s="10"/>
      <c r="Y476" s="10">
        <f t="shared" si="64"/>
        <v>0</v>
      </c>
      <c r="Z476" s="10">
        <f t="shared" si="64"/>
        <v>0</v>
      </c>
      <c r="AA476" s="10" t="s">
        <v>220</v>
      </c>
      <c r="AB476" s="22">
        <f t="shared" si="62"/>
        <v>557.2467586545805</v>
      </c>
      <c r="AC476" s="10" t="e">
        <f t="shared" si="61"/>
        <v>#REF!</v>
      </c>
      <c r="AD476" s="10">
        <f t="shared" si="56"/>
        <v>0</v>
      </c>
      <c r="AE476" s="10" t="e">
        <f t="shared" si="57"/>
        <v>#REF!</v>
      </c>
      <c r="AF476" s="17"/>
      <c r="AG476" s="18" t="e">
        <f t="shared" si="58"/>
        <v>#REF!</v>
      </c>
      <c r="AH476" s="10">
        <f t="shared" si="59"/>
        <v>0</v>
      </c>
      <c r="AI476" s="18" t="e">
        <f t="shared" si="60"/>
        <v>#REF!</v>
      </c>
    </row>
    <row r="477" spans="1:35" s="20" customFormat="1">
      <c r="A477" s="31"/>
      <c r="B477" s="31"/>
      <c r="C477" s="94"/>
      <c r="D477" s="94"/>
      <c r="E477" s="94"/>
      <c r="F477" s="149"/>
      <c r="G477" s="14">
        <v>12</v>
      </c>
      <c r="H477" s="15">
        <v>2027</v>
      </c>
      <c r="I477" s="200">
        <v>2028</v>
      </c>
      <c r="J477" s="200">
        <v>2028</v>
      </c>
      <c r="K477" s="24" t="e">
        <f>#REF!</f>
        <v>#REF!</v>
      </c>
      <c r="L477" s="17">
        <f t="shared" si="51"/>
        <v>0</v>
      </c>
      <c r="M477" s="10" t="e">
        <f t="shared" si="51"/>
        <v>#REF!</v>
      </c>
      <c r="N477" s="10">
        <f t="shared" si="51"/>
        <v>0</v>
      </c>
      <c r="O477" s="18" t="e">
        <f t="shared" si="52"/>
        <v>#REF!</v>
      </c>
      <c r="P477" s="19" t="e">
        <f t="shared" si="53"/>
        <v>#REF!</v>
      </c>
      <c r="Q477" s="20" t="e">
        <f>P477*#REF!</f>
        <v>#REF!</v>
      </c>
      <c r="R477" s="20" t="e">
        <f t="shared" si="54"/>
        <v>#REF!</v>
      </c>
      <c r="S477" s="20" t="e">
        <f>R477*#REF!</f>
        <v>#REF!</v>
      </c>
      <c r="T477" s="21" t="e">
        <f>R477*#REF!*#REF!</f>
        <v>#REF!</v>
      </c>
      <c r="U477" s="17"/>
      <c r="V477" s="10"/>
      <c r="W477" s="21" t="e">
        <f>#REF!</f>
        <v>#REF!</v>
      </c>
      <c r="X477" s="10"/>
      <c r="Y477" s="10">
        <f t="shared" si="64"/>
        <v>0</v>
      </c>
      <c r="Z477" s="10">
        <f t="shared" si="64"/>
        <v>0</v>
      </c>
      <c r="AA477" s="10" t="s">
        <v>220</v>
      </c>
      <c r="AB477" s="22">
        <f t="shared" si="62"/>
        <v>557.2467586545805</v>
      </c>
      <c r="AC477" s="10" t="e">
        <f t="shared" si="61"/>
        <v>#REF!</v>
      </c>
      <c r="AD477" s="10">
        <f t="shared" si="56"/>
        <v>0</v>
      </c>
      <c r="AE477" s="10" t="e">
        <f t="shared" si="57"/>
        <v>#REF!</v>
      </c>
      <c r="AF477" s="17"/>
      <c r="AG477" s="18" t="e">
        <f t="shared" si="58"/>
        <v>#REF!</v>
      </c>
      <c r="AH477" s="10">
        <f t="shared" si="59"/>
        <v>0</v>
      </c>
      <c r="AI477" s="18" t="e">
        <f t="shared" si="60"/>
        <v>#REF!</v>
      </c>
    </row>
    <row r="478" spans="1:35" s="20" customFormat="1">
      <c r="A478" s="31"/>
      <c r="B478" s="31"/>
      <c r="C478" s="94"/>
      <c r="D478" s="94"/>
      <c r="E478" s="94"/>
      <c r="F478" s="149"/>
      <c r="G478" s="14">
        <v>1</v>
      </c>
      <c r="H478" s="15">
        <v>2028</v>
      </c>
      <c r="I478" s="200">
        <v>2028</v>
      </c>
      <c r="J478" s="200">
        <v>2028</v>
      </c>
      <c r="K478" s="24" t="e">
        <f>#REF!</f>
        <v>#REF!</v>
      </c>
      <c r="L478" s="17">
        <f t="shared" si="51"/>
        <v>0</v>
      </c>
      <c r="M478" s="10" t="e">
        <f t="shared" si="51"/>
        <v>#REF!</v>
      </c>
      <c r="N478" s="10">
        <f t="shared" si="51"/>
        <v>0</v>
      </c>
      <c r="O478" s="18" t="e">
        <f t="shared" si="52"/>
        <v>#REF!</v>
      </c>
      <c r="P478" s="19" t="e">
        <f t="shared" si="53"/>
        <v>#REF!</v>
      </c>
      <c r="Q478" s="20" t="e">
        <f>P478*#REF!</f>
        <v>#REF!</v>
      </c>
      <c r="R478" s="20" t="e">
        <f t="shared" si="54"/>
        <v>#REF!</v>
      </c>
      <c r="S478" s="20" t="e">
        <f>R478*#REF!</f>
        <v>#REF!</v>
      </c>
      <c r="T478" s="21" t="e">
        <f>R478*#REF!*#REF!</f>
        <v>#REF!</v>
      </c>
      <c r="U478" s="17"/>
      <c r="V478" s="10"/>
      <c r="W478" s="21" t="e">
        <f>#REF!</f>
        <v>#REF!</v>
      </c>
      <c r="X478" s="10"/>
      <c r="Y478" s="10">
        <f t="shared" si="64"/>
        <v>0</v>
      </c>
      <c r="Z478" s="10">
        <f t="shared" si="64"/>
        <v>0</v>
      </c>
      <c r="AA478" s="10" t="s">
        <v>220</v>
      </c>
      <c r="AB478" s="22">
        <f t="shared" si="62"/>
        <v>576.75039520749078</v>
      </c>
      <c r="AC478" s="10" t="e">
        <f t="shared" si="61"/>
        <v>#REF!</v>
      </c>
      <c r="AD478" s="10">
        <f t="shared" si="56"/>
        <v>0</v>
      </c>
      <c r="AE478" s="10" t="e">
        <f t="shared" si="57"/>
        <v>#REF!</v>
      </c>
      <c r="AF478" s="17"/>
      <c r="AG478" s="18" t="e">
        <f t="shared" si="58"/>
        <v>#REF!</v>
      </c>
      <c r="AH478" s="10">
        <f t="shared" si="59"/>
        <v>0</v>
      </c>
      <c r="AI478" s="18" t="e">
        <f t="shared" si="60"/>
        <v>#REF!</v>
      </c>
    </row>
    <row r="479" spans="1:35" s="20" customFormat="1">
      <c r="A479" s="31"/>
      <c r="B479" s="31"/>
      <c r="C479" s="94"/>
      <c r="D479" s="94"/>
      <c r="E479" s="94"/>
      <c r="F479" s="149"/>
      <c r="G479" s="14">
        <v>2</v>
      </c>
      <c r="H479" s="15">
        <v>2028</v>
      </c>
      <c r="I479" s="200">
        <v>2028</v>
      </c>
      <c r="J479" s="200">
        <v>2028</v>
      </c>
      <c r="K479" s="24" t="e">
        <f>#REF!</f>
        <v>#REF!</v>
      </c>
      <c r="L479" s="17">
        <f t="shared" si="51"/>
        <v>0</v>
      </c>
      <c r="M479" s="10" t="e">
        <f t="shared" si="51"/>
        <v>#REF!</v>
      </c>
      <c r="N479" s="10">
        <f t="shared" si="51"/>
        <v>0</v>
      </c>
      <c r="O479" s="18" t="e">
        <f t="shared" si="52"/>
        <v>#REF!</v>
      </c>
      <c r="P479" s="19" t="e">
        <f t="shared" si="53"/>
        <v>#REF!</v>
      </c>
      <c r="Q479" s="20" t="e">
        <f>P479*#REF!</f>
        <v>#REF!</v>
      </c>
      <c r="R479" s="20" t="e">
        <f t="shared" si="54"/>
        <v>#REF!</v>
      </c>
      <c r="S479" s="20" t="e">
        <f>R479*#REF!</f>
        <v>#REF!</v>
      </c>
      <c r="T479" s="21" t="e">
        <f>R479*#REF!*#REF!</f>
        <v>#REF!</v>
      </c>
      <c r="U479" s="17"/>
      <c r="V479" s="10"/>
      <c r="W479" s="21" t="e">
        <f>#REF!</f>
        <v>#REF!</v>
      </c>
      <c r="X479" s="10"/>
      <c r="Y479" s="10">
        <f t="shared" si="64"/>
        <v>0</v>
      </c>
      <c r="Z479" s="10">
        <f t="shared" si="64"/>
        <v>0</v>
      </c>
      <c r="AA479" s="10" t="s">
        <v>220</v>
      </c>
      <c r="AB479" s="22">
        <f t="shared" si="62"/>
        <v>576.75039520749078</v>
      </c>
      <c r="AC479" s="10" t="e">
        <f t="shared" si="61"/>
        <v>#REF!</v>
      </c>
      <c r="AD479" s="10">
        <f t="shared" si="56"/>
        <v>0</v>
      </c>
      <c r="AE479" s="10" t="e">
        <f t="shared" si="57"/>
        <v>#REF!</v>
      </c>
      <c r="AF479" s="17"/>
      <c r="AG479" s="18" t="e">
        <f t="shared" si="58"/>
        <v>#REF!</v>
      </c>
      <c r="AH479" s="10">
        <f t="shared" si="59"/>
        <v>0</v>
      </c>
      <c r="AI479" s="18" t="e">
        <f t="shared" si="60"/>
        <v>#REF!</v>
      </c>
    </row>
    <row r="480" spans="1:35" s="20" customFormat="1">
      <c r="A480" s="31"/>
      <c r="B480" s="31"/>
      <c r="C480" s="94"/>
      <c r="D480" s="94"/>
      <c r="E480" s="94"/>
      <c r="F480" s="149"/>
      <c r="G480" s="14">
        <v>3</v>
      </c>
      <c r="H480" s="15">
        <v>2028</v>
      </c>
      <c r="I480" s="200">
        <v>2028</v>
      </c>
      <c r="J480" s="200">
        <v>2028</v>
      </c>
      <c r="K480" s="24" t="e">
        <f>#REF!</f>
        <v>#REF!</v>
      </c>
      <c r="L480" s="17">
        <f t="shared" si="51"/>
        <v>0</v>
      </c>
      <c r="M480" s="10" t="e">
        <f t="shared" si="51"/>
        <v>#REF!</v>
      </c>
      <c r="N480" s="10">
        <f t="shared" si="51"/>
        <v>0</v>
      </c>
      <c r="O480" s="18" t="e">
        <f t="shared" si="52"/>
        <v>#REF!</v>
      </c>
      <c r="P480" s="19" t="e">
        <f t="shared" si="53"/>
        <v>#REF!</v>
      </c>
      <c r="Q480" s="20" t="e">
        <f>P480*#REF!</f>
        <v>#REF!</v>
      </c>
      <c r="R480" s="20" t="e">
        <f t="shared" si="54"/>
        <v>#REF!</v>
      </c>
      <c r="S480" s="20" t="e">
        <f>R480*#REF!</f>
        <v>#REF!</v>
      </c>
      <c r="T480" s="21" t="e">
        <f>R480*#REF!*#REF!</f>
        <v>#REF!</v>
      </c>
      <c r="U480" s="17"/>
      <c r="V480" s="10"/>
      <c r="W480" s="21" t="e">
        <f>#REF!</f>
        <v>#REF!</v>
      </c>
      <c r="X480" s="10"/>
      <c r="Y480" s="10">
        <f t="shared" si="64"/>
        <v>0</v>
      </c>
      <c r="Z480" s="10">
        <f t="shared" si="64"/>
        <v>0</v>
      </c>
      <c r="AA480" s="10" t="s">
        <v>220</v>
      </c>
      <c r="AB480" s="22">
        <f t="shared" si="62"/>
        <v>576.75039520749078</v>
      </c>
      <c r="AC480" s="10" t="e">
        <f t="shared" si="61"/>
        <v>#REF!</v>
      </c>
      <c r="AD480" s="10">
        <f t="shared" si="56"/>
        <v>0</v>
      </c>
      <c r="AE480" s="10" t="e">
        <f t="shared" si="57"/>
        <v>#REF!</v>
      </c>
      <c r="AF480" s="17"/>
      <c r="AG480" s="18" t="e">
        <f t="shared" si="58"/>
        <v>#REF!</v>
      </c>
      <c r="AH480" s="10">
        <f t="shared" si="59"/>
        <v>0</v>
      </c>
      <c r="AI480" s="18" t="e">
        <f t="shared" si="60"/>
        <v>#REF!</v>
      </c>
    </row>
    <row r="481" spans="1:35" s="20" customFormat="1">
      <c r="A481" s="31"/>
      <c r="B481" s="31"/>
      <c r="C481" s="94"/>
      <c r="D481" s="94"/>
      <c r="E481" s="94"/>
      <c r="F481" s="149"/>
      <c r="G481" s="14">
        <v>4</v>
      </c>
      <c r="H481" s="15">
        <v>2028</v>
      </c>
      <c r="I481" s="200">
        <v>2028</v>
      </c>
      <c r="J481" s="200">
        <v>2029</v>
      </c>
      <c r="K481" s="24" t="e">
        <f>#REF!</f>
        <v>#REF!</v>
      </c>
      <c r="L481" s="17">
        <f t="shared" si="51"/>
        <v>0</v>
      </c>
      <c r="M481" s="10" t="e">
        <f t="shared" si="51"/>
        <v>#REF!</v>
      </c>
      <c r="N481" s="10">
        <f t="shared" si="51"/>
        <v>0</v>
      </c>
      <c r="O481" s="18" t="e">
        <f t="shared" si="52"/>
        <v>#REF!</v>
      </c>
      <c r="P481" s="19" t="e">
        <f t="shared" si="53"/>
        <v>#REF!</v>
      </c>
      <c r="Q481" s="20" t="e">
        <f>P481*#REF!</f>
        <v>#REF!</v>
      </c>
      <c r="R481" s="20" t="e">
        <f t="shared" si="54"/>
        <v>#REF!</v>
      </c>
      <c r="S481" s="20" t="e">
        <f>R481*#REF!</f>
        <v>#REF!</v>
      </c>
      <c r="T481" s="21" t="e">
        <f>R481*#REF!*#REF!</f>
        <v>#REF!</v>
      </c>
      <c r="U481" s="17"/>
      <c r="V481" s="10"/>
      <c r="W481" s="21" t="e">
        <f>#REF!</f>
        <v>#REF!</v>
      </c>
      <c r="X481" s="10"/>
      <c r="Y481" s="10">
        <f t="shared" si="64"/>
        <v>0</v>
      </c>
      <c r="Z481" s="10">
        <f t="shared" si="64"/>
        <v>0</v>
      </c>
      <c r="AA481" s="10" t="s">
        <v>220</v>
      </c>
      <c r="AB481" s="22">
        <f t="shared" si="62"/>
        <v>576.75039520749078</v>
      </c>
      <c r="AC481" s="10" t="e">
        <f t="shared" si="61"/>
        <v>#REF!</v>
      </c>
      <c r="AD481" s="10">
        <f t="shared" si="56"/>
        <v>0</v>
      </c>
      <c r="AE481" s="10" t="e">
        <f t="shared" si="57"/>
        <v>#REF!</v>
      </c>
      <c r="AF481" s="17"/>
      <c r="AG481" s="18" t="e">
        <f t="shared" si="58"/>
        <v>#REF!</v>
      </c>
      <c r="AH481" s="10">
        <f t="shared" si="59"/>
        <v>0</v>
      </c>
      <c r="AI481" s="18" t="e">
        <f t="shared" si="60"/>
        <v>#REF!</v>
      </c>
    </row>
    <row r="482" spans="1:35" s="20" customFormat="1">
      <c r="A482" s="31"/>
      <c r="B482" s="31"/>
      <c r="C482" s="94"/>
      <c r="D482" s="94"/>
      <c r="E482" s="94"/>
      <c r="F482" s="149"/>
      <c r="G482" s="14">
        <v>5</v>
      </c>
      <c r="H482" s="15">
        <v>2028</v>
      </c>
      <c r="I482" s="200">
        <v>2028</v>
      </c>
      <c r="J482" s="200">
        <v>2029</v>
      </c>
      <c r="K482" s="24" t="e">
        <f>#REF!</f>
        <v>#REF!</v>
      </c>
      <c r="L482" s="17">
        <f t="shared" si="51"/>
        <v>0</v>
      </c>
      <c r="M482" s="10" t="e">
        <f t="shared" si="51"/>
        <v>#REF!</v>
      </c>
      <c r="N482" s="10">
        <f t="shared" si="51"/>
        <v>0</v>
      </c>
      <c r="O482" s="18" t="e">
        <f t="shared" si="52"/>
        <v>#REF!</v>
      </c>
      <c r="P482" s="19" t="e">
        <f t="shared" si="53"/>
        <v>#REF!</v>
      </c>
      <c r="Q482" s="20" t="e">
        <f>P482*#REF!</f>
        <v>#REF!</v>
      </c>
      <c r="R482" s="20" t="e">
        <f t="shared" si="54"/>
        <v>#REF!</v>
      </c>
      <c r="S482" s="20" t="e">
        <f>R482*#REF!</f>
        <v>#REF!</v>
      </c>
      <c r="T482" s="21" t="e">
        <f>R482*#REF!*#REF!</f>
        <v>#REF!</v>
      </c>
      <c r="U482" s="17"/>
      <c r="V482" s="10"/>
      <c r="W482" s="21" t="e">
        <f>#REF!</f>
        <v>#REF!</v>
      </c>
      <c r="X482" s="10"/>
      <c r="Y482" s="10">
        <f t="shared" si="64"/>
        <v>0</v>
      </c>
      <c r="Z482" s="10">
        <f t="shared" si="64"/>
        <v>0</v>
      </c>
      <c r="AA482" s="10" t="s">
        <v>220</v>
      </c>
      <c r="AB482" s="22">
        <f t="shared" si="62"/>
        <v>576.75039520749078</v>
      </c>
      <c r="AC482" s="10" t="e">
        <f t="shared" si="61"/>
        <v>#REF!</v>
      </c>
      <c r="AD482" s="10">
        <f t="shared" si="56"/>
        <v>0</v>
      </c>
      <c r="AE482" s="10" t="e">
        <f t="shared" si="57"/>
        <v>#REF!</v>
      </c>
      <c r="AF482" s="17"/>
      <c r="AG482" s="18" t="e">
        <f t="shared" si="58"/>
        <v>#REF!</v>
      </c>
      <c r="AH482" s="10">
        <f t="shared" si="59"/>
        <v>0</v>
      </c>
      <c r="AI482" s="18" t="e">
        <f t="shared" si="60"/>
        <v>#REF!</v>
      </c>
    </row>
    <row r="483" spans="1:35" s="20" customFormat="1">
      <c r="A483" s="31"/>
      <c r="B483" s="31"/>
      <c r="C483" s="94"/>
      <c r="D483" s="94"/>
      <c r="E483" s="94"/>
      <c r="F483" s="149"/>
      <c r="G483" s="14">
        <v>6</v>
      </c>
      <c r="H483" s="15">
        <v>2028</v>
      </c>
      <c r="I483" s="200">
        <v>2028</v>
      </c>
      <c r="J483" s="200">
        <v>2029</v>
      </c>
      <c r="K483" s="24" t="e">
        <f>#REF!</f>
        <v>#REF!</v>
      </c>
      <c r="L483" s="17">
        <f t="shared" si="51"/>
        <v>0</v>
      </c>
      <c r="M483" s="10" t="e">
        <f t="shared" si="51"/>
        <v>#REF!</v>
      </c>
      <c r="N483" s="10">
        <f t="shared" si="51"/>
        <v>0</v>
      </c>
      <c r="O483" s="18" t="e">
        <f t="shared" si="52"/>
        <v>#REF!</v>
      </c>
      <c r="P483" s="19" t="e">
        <f t="shared" si="53"/>
        <v>#REF!</v>
      </c>
      <c r="Q483" s="20" t="e">
        <f>P483*#REF!</f>
        <v>#REF!</v>
      </c>
      <c r="R483" s="20" t="e">
        <f t="shared" si="54"/>
        <v>#REF!</v>
      </c>
      <c r="S483" s="20" t="e">
        <f>R483*#REF!</f>
        <v>#REF!</v>
      </c>
      <c r="T483" s="21" t="e">
        <f>R483*#REF!*#REF!</f>
        <v>#REF!</v>
      </c>
      <c r="U483" s="17"/>
      <c r="V483" s="10"/>
      <c r="W483" s="21" t="e">
        <f>#REF!</f>
        <v>#REF!</v>
      </c>
      <c r="X483" s="10"/>
      <c r="Y483" s="10">
        <f t="shared" si="64"/>
        <v>0</v>
      </c>
      <c r="Z483" s="10">
        <f t="shared" si="64"/>
        <v>0</v>
      </c>
      <c r="AA483" s="10" t="s">
        <v>220</v>
      </c>
      <c r="AB483" s="22">
        <f t="shared" si="62"/>
        <v>576.75039520749078</v>
      </c>
      <c r="AC483" s="10" t="e">
        <f t="shared" si="61"/>
        <v>#REF!</v>
      </c>
      <c r="AD483" s="10">
        <f t="shared" si="56"/>
        <v>0</v>
      </c>
      <c r="AE483" s="10" t="e">
        <f t="shared" si="57"/>
        <v>#REF!</v>
      </c>
      <c r="AF483" s="17"/>
      <c r="AG483" s="18" t="e">
        <f t="shared" si="58"/>
        <v>#REF!</v>
      </c>
      <c r="AH483" s="10">
        <f t="shared" si="59"/>
        <v>0</v>
      </c>
      <c r="AI483" s="18" t="e">
        <f t="shared" si="60"/>
        <v>#REF!</v>
      </c>
    </row>
    <row r="484" spans="1:35" s="20" customFormat="1">
      <c r="A484" s="31"/>
      <c r="B484" s="31"/>
      <c r="C484" s="94"/>
      <c r="D484" s="94"/>
      <c r="E484" s="94"/>
      <c r="F484" s="149"/>
      <c r="G484" s="14">
        <v>7</v>
      </c>
      <c r="H484" s="15">
        <v>2028</v>
      </c>
      <c r="I484" s="200">
        <v>2029</v>
      </c>
      <c r="J484" s="200">
        <v>2029</v>
      </c>
      <c r="K484" s="24" t="e">
        <f>#REF!</f>
        <v>#REF!</v>
      </c>
      <c r="L484" s="17">
        <f t="shared" si="51"/>
        <v>0</v>
      </c>
      <c r="M484" s="10" t="e">
        <f t="shared" si="51"/>
        <v>#REF!</v>
      </c>
      <c r="N484" s="10">
        <f t="shared" si="51"/>
        <v>0</v>
      </c>
      <c r="O484" s="18" t="e">
        <f t="shared" si="52"/>
        <v>#REF!</v>
      </c>
      <c r="P484" s="19" t="e">
        <f t="shared" si="53"/>
        <v>#REF!</v>
      </c>
      <c r="Q484" s="20" t="e">
        <f>P484*#REF!</f>
        <v>#REF!</v>
      </c>
      <c r="R484" s="20" t="e">
        <f t="shared" si="54"/>
        <v>#REF!</v>
      </c>
      <c r="S484" s="20" t="e">
        <f>R484*#REF!</f>
        <v>#REF!</v>
      </c>
      <c r="T484" s="21" t="e">
        <f>R484*#REF!*#REF!</f>
        <v>#REF!</v>
      </c>
      <c r="U484" s="17"/>
      <c r="V484" s="10"/>
      <c r="W484" s="21" t="e">
        <f>#REF!</f>
        <v>#REF!</v>
      </c>
      <c r="X484" s="10"/>
      <c r="Y484" s="10">
        <f t="shared" si="64"/>
        <v>0</v>
      </c>
      <c r="Z484" s="10">
        <f t="shared" si="64"/>
        <v>0</v>
      </c>
      <c r="AA484" s="10" t="s">
        <v>220</v>
      </c>
      <c r="AB484" s="22">
        <f t="shared" si="62"/>
        <v>576.75039520749078</v>
      </c>
      <c r="AC484" s="10" t="e">
        <f t="shared" si="61"/>
        <v>#REF!</v>
      </c>
      <c r="AD484" s="10">
        <f t="shared" si="56"/>
        <v>0</v>
      </c>
      <c r="AE484" s="10" t="e">
        <f t="shared" si="57"/>
        <v>#REF!</v>
      </c>
      <c r="AF484" s="17"/>
      <c r="AG484" s="18" t="e">
        <f t="shared" si="58"/>
        <v>#REF!</v>
      </c>
      <c r="AH484" s="10">
        <f t="shared" si="59"/>
        <v>0</v>
      </c>
      <c r="AI484" s="18" t="e">
        <f t="shared" si="60"/>
        <v>#REF!</v>
      </c>
    </row>
    <row r="485" spans="1:35" s="20" customFormat="1">
      <c r="A485" s="31"/>
      <c r="B485" s="31"/>
      <c r="C485" s="94"/>
      <c r="D485" s="94"/>
      <c r="E485" s="94"/>
      <c r="F485" s="149"/>
      <c r="G485" s="14">
        <v>8</v>
      </c>
      <c r="H485" s="15">
        <v>2028</v>
      </c>
      <c r="I485" s="200">
        <v>2029</v>
      </c>
      <c r="J485" s="200">
        <v>2029</v>
      </c>
      <c r="K485" s="24" t="e">
        <f>#REF!</f>
        <v>#REF!</v>
      </c>
      <c r="L485" s="17">
        <f t="shared" si="51"/>
        <v>0</v>
      </c>
      <c r="M485" s="10" t="e">
        <f t="shared" si="51"/>
        <v>#REF!</v>
      </c>
      <c r="N485" s="10">
        <f t="shared" si="51"/>
        <v>0</v>
      </c>
      <c r="O485" s="18" t="e">
        <f t="shared" si="52"/>
        <v>#REF!</v>
      </c>
      <c r="P485" s="19" t="e">
        <f t="shared" si="53"/>
        <v>#REF!</v>
      </c>
      <c r="Q485" s="20" t="e">
        <f>P485*#REF!</f>
        <v>#REF!</v>
      </c>
      <c r="R485" s="20" t="e">
        <f t="shared" si="54"/>
        <v>#REF!</v>
      </c>
      <c r="S485" s="20" t="e">
        <f>R485*#REF!</f>
        <v>#REF!</v>
      </c>
      <c r="T485" s="21" t="e">
        <f>R485*#REF!*#REF!</f>
        <v>#REF!</v>
      </c>
      <c r="U485" s="17"/>
      <c r="V485" s="10"/>
      <c r="W485" s="21" t="e">
        <f>#REF!</f>
        <v>#REF!</v>
      </c>
      <c r="X485" s="10"/>
      <c r="Y485" s="10">
        <f t="shared" si="64"/>
        <v>0</v>
      </c>
      <c r="Z485" s="10">
        <f t="shared" si="64"/>
        <v>0</v>
      </c>
      <c r="AA485" s="10" t="s">
        <v>220</v>
      </c>
      <c r="AB485" s="22">
        <f t="shared" si="62"/>
        <v>576.75039520749078</v>
      </c>
      <c r="AC485" s="10" t="e">
        <f t="shared" si="61"/>
        <v>#REF!</v>
      </c>
      <c r="AD485" s="10">
        <f t="shared" si="56"/>
        <v>0</v>
      </c>
      <c r="AE485" s="10" t="e">
        <f t="shared" si="57"/>
        <v>#REF!</v>
      </c>
      <c r="AF485" s="17"/>
      <c r="AG485" s="18" t="e">
        <f t="shared" si="58"/>
        <v>#REF!</v>
      </c>
      <c r="AH485" s="10">
        <f t="shared" si="59"/>
        <v>0</v>
      </c>
      <c r="AI485" s="18" t="e">
        <f t="shared" si="60"/>
        <v>#REF!</v>
      </c>
    </row>
    <row r="486" spans="1:35" s="20" customFormat="1">
      <c r="A486" s="31"/>
      <c r="B486" s="31"/>
      <c r="C486" s="94"/>
      <c r="D486" s="94"/>
      <c r="E486" s="94"/>
      <c r="F486" s="149"/>
      <c r="G486" s="14">
        <v>9</v>
      </c>
      <c r="H486" s="15">
        <v>2028</v>
      </c>
      <c r="I486" s="200">
        <v>2029</v>
      </c>
      <c r="J486" s="200">
        <v>2029</v>
      </c>
      <c r="K486" s="24" t="e">
        <f>#REF!</f>
        <v>#REF!</v>
      </c>
      <c r="L486" s="17">
        <f t="shared" si="51"/>
        <v>0</v>
      </c>
      <c r="M486" s="10" t="e">
        <f t="shared" si="51"/>
        <v>#REF!</v>
      </c>
      <c r="N486" s="10">
        <f t="shared" si="51"/>
        <v>0</v>
      </c>
      <c r="O486" s="18" t="e">
        <f t="shared" si="52"/>
        <v>#REF!</v>
      </c>
      <c r="P486" s="19" t="e">
        <f t="shared" si="53"/>
        <v>#REF!</v>
      </c>
      <c r="Q486" s="20" t="e">
        <f>P486*#REF!</f>
        <v>#REF!</v>
      </c>
      <c r="R486" s="20" t="e">
        <f t="shared" si="54"/>
        <v>#REF!</v>
      </c>
      <c r="S486" s="20" t="e">
        <f>R486*#REF!</f>
        <v>#REF!</v>
      </c>
      <c r="T486" s="21" t="e">
        <f>R486*#REF!*#REF!</f>
        <v>#REF!</v>
      </c>
      <c r="U486" s="17"/>
      <c r="V486" s="10"/>
      <c r="W486" s="21" t="e">
        <f>#REF!</f>
        <v>#REF!</v>
      </c>
      <c r="X486" s="10"/>
      <c r="Y486" s="10">
        <f t="shared" si="64"/>
        <v>0</v>
      </c>
      <c r="Z486" s="10">
        <f t="shared" si="64"/>
        <v>0</v>
      </c>
      <c r="AA486" s="10" t="s">
        <v>220</v>
      </c>
      <c r="AB486" s="22">
        <f t="shared" si="62"/>
        <v>576.75039520749078</v>
      </c>
      <c r="AC486" s="10" t="e">
        <f t="shared" si="61"/>
        <v>#REF!</v>
      </c>
      <c r="AD486" s="10">
        <f t="shared" si="56"/>
        <v>0</v>
      </c>
      <c r="AE486" s="10" t="e">
        <f t="shared" si="57"/>
        <v>#REF!</v>
      </c>
      <c r="AF486" s="17"/>
      <c r="AG486" s="18" t="e">
        <f t="shared" si="58"/>
        <v>#REF!</v>
      </c>
      <c r="AH486" s="10">
        <f t="shared" si="59"/>
        <v>0</v>
      </c>
      <c r="AI486" s="18" t="e">
        <f t="shared" si="60"/>
        <v>#REF!</v>
      </c>
    </row>
    <row r="487" spans="1:35" s="20" customFormat="1">
      <c r="A487" s="31"/>
      <c r="B487" s="31"/>
      <c r="C487" s="94"/>
      <c r="D487" s="94"/>
      <c r="E487" s="94"/>
      <c r="F487" s="149"/>
      <c r="G487" s="14">
        <v>10</v>
      </c>
      <c r="H487" s="15">
        <v>2028</v>
      </c>
      <c r="I487" s="200">
        <v>2029</v>
      </c>
      <c r="J487" s="200">
        <v>2029</v>
      </c>
      <c r="K487" s="24" t="e">
        <f>#REF!</f>
        <v>#REF!</v>
      </c>
      <c r="L487" s="17">
        <f t="shared" si="51"/>
        <v>0</v>
      </c>
      <c r="M487" s="10" t="e">
        <f t="shared" si="51"/>
        <v>#REF!</v>
      </c>
      <c r="N487" s="10">
        <f t="shared" si="51"/>
        <v>0</v>
      </c>
      <c r="O487" s="18" t="e">
        <f t="shared" si="52"/>
        <v>#REF!</v>
      </c>
      <c r="P487" s="19" t="e">
        <f t="shared" si="53"/>
        <v>#REF!</v>
      </c>
      <c r="Q487" s="20" t="e">
        <f>P487*#REF!</f>
        <v>#REF!</v>
      </c>
      <c r="R487" s="20" t="e">
        <f t="shared" si="54"/>
        <v>#REF!</v>
      </c>
      <c r="S487" s="20" t="e">
        <f>R487*#REF!</f>
        <v>#REF!</v>
      </c>
      <c r="T487" s="21" t="e">
        <f>R487*#REF!*#REF!</f>
        <v>#REF!</v>
      </c>
      <c r="U487" s="17"/>
      <c r="V487" s="10"/>
      <c r="W487" s="21" t="e">
        <f>#REF!</f>
        <v>#REF!</v>
      </c>
      <c r="X487" s="10"/>
      <c r="Y487" s="10">
        <f t="shared" si="64"/>
        <v>0</v>
      </c>
      <c r="Z487" s="10">
        <f t="shared" si="64"/>
        <v>0</v>
      </c>
      <c r="AA487" s="10" t="s">
        <v>220</v>
      </c>
      <c r="AB487" s="22">
        <f t="shared" si="62"/>
        <v>576.75039520749078</v>
      </c>
      <c r="AC487" s="10" t="e">
        <f t="shared" si="61"/>
        <v>#REF!</v>
      </c>
      <c r="AD487" s="10">
        <f t="shared" si="56"/>
        <v>0</v>
      </c>
      <c r="AE487" s="10" t="e">
        <f t="shared" si="57"/>
        <v>#REF!</v>
      </c>
      <c r="AF487" s="17"/>
      <c r="AG487" s="18" t="e">
        <f t="shared" si="58"/>
        <v>#REF!</v>
      </c>
      <c r="AH487" s="10">
        <f t="shared" si="59"/>
        <v>0</v>
      </c>
      <c r="AI487" s="18" t="e">
        <f t="shared" si="60"/>
        <v>#REF!</v>
      </c>
    </row>
    <row r="488" spans="1:35" s="20" customFormat="1">
      <c r="A488" s="31"/>
      <c r="B488" s="31"/>
      <c r="C488" s="94"/>
      <c r="D488" s="94"/>
      <c r="E488" s="94"/>
      <c r="F488" s="149"/>
      <c r="G488" s="14">
        <v>11</v>
      </c>
      <c r="H488" s="15">
        <v>2028</v>
      </c>
      <c r="I488" s="200">
        <v>2029</v>
      </c>
      <c r="J488" s="200">
        <v>2029</v>
      </c>
      <c r="K488" s="24" t="e">
        <f>#REF!</f>
        <v>#REF!</v>
      </c>
      <c r="L488" s="17">
        <f t="shared" si="51"/>
        <v>0</v>
      </c>
      <c r="M488" s="10" t="e">
        <f t="shared" si="51"/>
        <v>#REF!</v>
      </c>
      <c r="N488" s="10">
        <f t="shared" si="51"/>
        <v>0</v>
      </c>
      <c r="O488" s="18" t="e">
        <f t="shared" si="52"/>
        <v>#REF!</v>
      </c>
      <c r="P488" s="19" t="e">
        <f t="shared" si="53"/>
        <v>#REF!</v>
      </c>
      <c r="Q488" s="20" t="e">
        <f>P488*#REF!</f>
        <v>#REF!</v>
      </c>
      <c r="R488" s="20" t="e">
        <f t="shared" si="54"/>
        <v>#REF!</v>
      </c>
      <c r="S488" s="20" t="e">
        <f>R488*#REF!</f>
        <v>#REF!</v>
      </c>
      <c r="T488" s="21" t="e">
        <f>R488*#REF!*#REF!</f>
        <v>#REF!</v>
      </c>
      <c r="U488" s="17"/>
      <c r="V488" s="10"/>
      <c r="W488" s="21" t="e">
        <f>#REF!</f>
        <v>#REF!</v>
      </c>
      <c r="X488" s="10"/>
      <c r="Y488" s="10">
        <f t="shared" si="64"/>
        <v>0</v>
      </c>
      <c r="Z488" s="10">
        <f t="shared" si="64"/>
        <v>0</v>
      </c>
      <c r="AA488" s="10" t="s">
        <v>220</v>
      </c>
      <c r="AB488" s="22">
        <f t="shared" si="62"/>
        <v>576.75039520749078</v>
      </c>
      <c r="AC488" s="10" t="e">
        <f t="shared" si="61"/>
        <v>#REF!</v>
      </c>
      <c r="AD488" s="10">
        <f t="shared" si="56"/>
        <v>0</v>
      </c>
      <c r="AE488" s="10" t="e">
        <f t="shared" si="57"/>
        <v>#REF!</v>
      </c>
      <c r="AF488" s="17"/>
      <c r="AG488" s="18" t="e">
        <f t="shared" si="58"/>
        <v>#REF!</v>
      </c>
      <c r="AH488" s="10">
        <f t="shared" si="59"/>
        <v>0</v>
      </c>
      <c r="AI488" s="18" t="e">
        <f t="shared" si="60"/>
        <v>#REF!</v>
      </c>
    </row>
    <row r="489" spans="1:35" s="20" customFormat="1">
      <c r="A489" s="31"/>
      <c r="B489" s="31"/>
      <c r="C489" s="94"/>
      <c r="D489" s="94"/>
      <c r="E489" s="94"/>
      <c r="F489" s="149"/>
      <c r="G489" s="14">
        <v>12</v>
      </c>
      <c r="H489" s="15">
        <v>2028</v>
      </c>
      <c r="I489" s="200">
        <v>2029</v>
      </c>
      <c r="J489" s="200">
        <v>2029</v>
      </c>
      <c r="K489" s="24" t="e">
        <f>#REF!</f>
        <v>#REF!</v>
      </c>
      <c r="L489" s="17">
        <f t="shared" si="51"/>
        <v>0</v>
      </c>
      <c r="M489" s="10" t="e">
        <f t="shared" si="51"/>
        <v>#REF!</v>
      </c>
      <c r="N489" s="10">
        <f t="shared" si="51"/>
        <v>0</v>
      </c>
      <c r="O489" s="18" t="e">
        <f t="shared" si="52"/>
        <v>#REF!</v>
      </c>
      <c r="P489" s="19" t="e">
        <f t="shared" si="53"/>
        <v>#REF!</v>
      </c>
      <c r="Q489" s="20" t="e">
        <f>P489*#REF!</f>
        <v>#REF!</v>
      </c>
      <c r="R489" s="20" t="e">
        <f t="shared" si="54"/>
        <v>#REF!</v>
      </c>
      <c r="S489" s="20" t="e">
        <f>R489*#REF!</f>
        <v>#REF!</v>
      </c>
      <c r="T489" s="21" t="e">
        <f>R489*#REF!*#REF!</f>
        <v>#REF!</v>
      </c>
      <c r="U489" s="17"/>
      <c r="V489" s="10"/>
      <c r="W489" s="21" t="e">
        <f>#REF!</f>
        <v>#REF!</v>
      </c>
      <c r="X489" s="10"/>
      <c r="Y489" s="10">
        <f t="shared" si="64"/>
        <v>0</v>
      </c>
      <c r="Z489" s="10">
        <f t="shared" si="64"/>
        <v>0</v>
      </c>
      <c r="AA489" s="10" t="s">
        <v>220</v>
      </c>
      <c r="AB489" s="22">
        <f t="shared" si="62"/>
        <v>576.75039520749078</v>
      </c>
      <c r="AC489" s="10" t="e">
        <f t="shared" si="61"/>
        <v>#REF!</v>
      </c>
      <c r="AD489" s="10">
        <f t="shared" si="56"/>
        <v>0</v>
      </c>
      <c r="AE489" s="10" t="e">
        <f t="shared" si="57"/>
        <v>#REF!</v>
      </c>
      <c r="AF489" s="17"/>
      <c r="AG489" s="18" t="e">
        <f t="shared" si="58"/>
        <v>#REF!</v>
      </c>
      <c r="AH489" s="10">
        <f t="shared" si="59"/>
        <v>0</v>
      </c>
      <c r="AI489" s="18" t="e">
        <f t="shared" si="60"/>
        <v>#REF!</v>
      </c>
    </row>
    <row r="490" spans="1:35" s="20" customFormat="1">
      <c r="A490" s="31"/>
      <c r="B490" s="31"/>
      <c r="C490" s="94"/>
      <c r="D490" s="94"/>
      <c r="E490" s="94"/>
      <c r="F490" s="149"/>
      <c r="G490" s="14">
        <v>1</v>
      </c>
      <c r="H490" s="15">
        <v>2029</v>
      </c>
      <c r="I490" s="200">
        <v>2029</v>
      </c>
      <c r="J490" s="200">
        <v>2029</v>
      </c>
      <c r="K490" s="24" t="e">
        <f>#REF!</f>
        <v>#REF!</v>
      </c>
      <c r="L490" s="17">
        <f t="shared" si="51"/>
        <v>0</v>
      </c>
      <c r="M490" s="10" t="e">
        <f t="shared" si="51"/>
        <v>#REF!</v>
      </c>
      <c r="N490" s="10">
        <f t="shared" si="51"/>
        <v>0</v>
      </c>
      <c r="O490" s="18" t="e">
        <f t="shared" si="52"/>
        <v>#REF!</v>
      </c>
      <c r="P490" s="19" t="e">
        <f t="shared" si="53"/>
        <v>#REF!</v>
      </c>
      <c r="Q490" s="20" t="e">
        <f>P490*#REF!</f>
        <v>#REF!</v>
      </c>
      <c r="R490" s="20" t="e">
        <f t="shared" si="54"/>
        <v>#REF!</v>
      </c>
      <c r="S490" s="20" t="e">
        <f>R490*#REF!</f>
        <v>#REF!</v>
      </c>
      <c r="T490" s="21" t="e">
        <f>R490*#REF!*#REF!</f>
        <v>#REF!</v>
      </c>
      <c r="U490" s="17"/>
      <c r="V490" s="10"/>
      <c r="W490" s="21" t="e">
        <f>#REF!</f>
        <v>#REF!</v>
      </c>
      <c r="X490" s="10"/>
      <c r="Y490" s="10">
        <f t="shared" ref="Y490:Z505" si="65">Y478*EXP(Y$20)</f>
        <v>0</v>
      </c>
      <c r="Z490" s="10">
        <f t="shared" si="65"/>
        <v>0</v>
      </c>
      <c r="AA490" s="10" t="s">
        <v>220</v>
      </c>
      <c r="AB490" s="22">
        <f t="shared" si="62"/>
        <v>596.93665903975295</v>
      </c>
      <c r="AC490" s="10" t="e">
        <f t="shared" si="61"/>
        <v>#REF!</v>
      </c>
      <c r="AD490" s="10">
        <f t="shared" si="56"/>
        <v>0</v>
      </c>
      <c r="AE490" s="10" t="e">
        <f t="shared" si="57"/>
        <v>#REF!</v>
      </c>
      <c r="AF490" s="17"/>
      <c r="AG490" s="18" t="e">
        <f t="shared" si="58"/>
        <v>#REF!</v>
      </c>
      <c r="AH490" s="10">
        <f t="shared" si="59"/>
        <v>0</v>
      </c>
      <c r="AI490" s="18" t="e">
        <f t="shared" si="60"/>
        <v>#REF!</v>
      </c>
    </row>
    <row r="491" spans="1:35" s="20" customFormat="1">
      <c r="A491" s="31"/>
      <c r="B491" s="31"/>
      <c r="C491" s="94"/>
      <c r="D491" s="94"/>
      <c r="E491" s="94"/>
      <c r="F491" s="149"/>
      <c r="G491" s="14">
        <v>2</v>
      </c>
      <c r="H491" s="15">
        <v>2029</v>
      </c>
      <c r="I491" s="200">
        <v>2029</v>
      </c>
      <c r="J491" s="200">
        <v>2029</v>
      </c>
      <c r="K491" s="24" t="e">
        <f>#REF!</f>
        <v>#REF!</v>
      </c>
      <c r="L491" s="17">
        <f t="shared" si="51"/>
        <v>0</v>
      </c>
      <c r="M491" s="10" t="e">
        <f t="shared" si="51"/>
        <v>#REF!</v>
      </c>
      <c r="N491" s="10">
        <f t="shared" si="51"/>
        <v>0</v>
      </c>
      <c r="O491" s="18" t="e">
        <f t="shared" si="52"/>
        <v>#REF!</v>
      </c>
      <c r="P491" s="19" t="e">
        <f t="shared" si="53"/>
        <v>#REF!</v>
      </c>
      <c r="Q491" s="20" t="e">
        <f>P491*#REF!</f>
        <v>#REF!</v>
      </c>
      <c r="R491" s="20" t="e">
        <f t="shared" si="54"/>
        <v>#REF!</v>
      </c>
      <c r="S491" s="20" t="e">
        <f>R491*#REF!</f>
        <v>#REF!</v>
      </c>
      <c r="T491" s="21" t="e">
        <f>R491*#REF!*#REF!</f>
        <v>#REF!</v>
      </c>
      <c r="U491" s="17"/>
      <c r="V491" s="10"/>
      <c r="W491" s="21" t="e">
        <f>#REF!</f>
        <v>#REF!</v>
      </c>
      <c r="X491" s="10"/>
      <c r="Y491" s="10">
        <f t="shared" si="65"/>
        <v>0</v>
      </c>
      <c r="Z491" s="10">
        <f t="shared" si="65"/>
        <v>0</v>
      </c>
      <c r="AA491" s="10" t="s">
        <v>220</v>
      </c>
      <c r="AB491" s="22">
        <f t="shared" si="62"/>
        <v>596.93665903975295</v>
      </c>
      <c r="AC491" s="10" t="e">
        <f t="shared" si="61"/>
        <v>#REF!</v>
      </c>
      <c r="AD491" s="10">
        <f t="shared" si="56"/>
        <v>0</v>
      </c>
      <c r="AE491" s="10" t="e">
        <f t="shared" si="57"/>
        <v>#REF!</v>
      </c>
      <c r="AF491" s="17"/>
      <c r="AG491" s="18" t="e">
        <f t="shared" si="58"/>
        <v>#REF!</v>
      </c>
      <c r="AH491" s="10">
        <f t="shared" si="59"/>
        <v>0</v>
      </c>
      <c r="AI491" s="18" t="e">
        <f t="shared" si="60"/>
        <v>#REF!</v>
      </c>
    </row>
    <row r="492" spans="1:35" s="20" customFormat="1">
      <c r="A492" s="31"/>
      <c r="B492" s="31"/>
      <c r="C492" s="94"/>
      <c r="D492" s="94"/>
      <c r="E492" s="94"/>
      <c r="F492" s="149"/>
      <c r="G492" s="14">
        <v>3</v>
      </c>
      <c r="H492" s="15">
        <v>2029</v>
      </c>
      <c r="I492" s="200">
        <v>2029</v>
      </c>
      <c r="J492" s="200">
        <v>2029</v>
      </c>
      <c r="K492" s="24" t="e">
        <f>#REF!</f>
        <v>#REF!</v>
      </c>
      <c r="L492" s="17">
        <f t="shared" si="51"/>
        <v>0</v>
      </c>
      <c r="M492" s="10" t="e">
        <f t="shared" si="51"/>
        <v>#REF!</v>
      </c>
      <c r="N492" s="10">
        <f t="shared" si="51"/>
        <v>0</v>
      </c>
      <c r="O492" s="18" t="e">
        <f t="shared" si="52"/>
        <v>#REF!</v>
      </c>
      <c r="P492" s="19" t="e">
        <f t="shared" si="53"/>
        <v>#REF!</v>
      </c>
      <c r="Q492" s="20" t="e">
        <f>P492*#REF!</f>
        <v>#REF!</v>
      </c>
      <c r="R492" s="20" t="e">
        <f t="shared" si="54"/>
        <v>#REF!</v>
      </c>
      <c r="S492" s="20" t="e">
        <f>R492*#REF!</f>
        <v>#REF!</v>
      </c>
      <c r="T492" s="21" t="e">
        <f>R492*#REF!*#REF!</f>
        <v>#REF!</v>
      </c>
      <c r="U492" s="17"/>
      <c r="V492" s="10"/>
      <c r="W492" s="21" t="e">
        <f>#REF!</f>
        <v>#REF!</v>
      </c>
      <c r="X492" s="10"/>
      <c r="Y492" s="10">
        <f t="shared" si="65"/>
        <v>0</v>
      </c>
      <c r="Z492" s="10">
        <f t="shared" si="65"/>
        <v>0</v>
      </c>
      <c r="AA492" s="10" t="s">
        <v>220</v>
      </c>
      <c r="AB492" s="22">
        <f t="shared" si="62"/>
        <v>596.93665903975295</v>
      </c>
      <c r="AC492" s="10" t="e">
        <f t="shared" si="61"/>
        <v>#REF!</v>
      </c>
      <c r="AD492" s="10">
        <f t="shared" si="56"/>
        <v>0</v>
      </c>
      <c r="AE492" s="10" t="e">
        <f t="shared" si="57"/>
        <v>#REF!</v>
      </c>
      <c r="AF492" s="17"/>
      <c r="AG492" s="18" t="e">
        <f t="shared" si="58"/>
        <v>#REF!</v>
      </c>
      <c r="AH492" s="10">
        <f t="shared" si="59"/>
        <v>0</v>
      </c>
      <c r="AI492" s="18" t="e">
        <f t="shared" si="60"/>
        <v>#REF!</v>
      </c>
    </row>
    <row r="493" spans="1:35" s="20" customFormat="1">
      <c r="A493" s="31"/>
      <c r="B493" s="31"/>
      <c r="C493" s="94"/>
      <c r="D493" s="94"/>
      <c r="E493" s="94"/>
      <c r="F493" s="149"/>
      <c r="G493" s="14">
        <v>4</v>
      </c>
      <c r="H493" s="15">
        <v>2029</v>
      </c>
      <c r="I493" s="200">
        <v>2029</v>
      </c>
      <c r="J493" s="200">
        <v>2030</v>
      </c>
      <c r="K493" s="24" t="e">
        <f>#REF!</f>
        <v>#REF!</v>
      </c>
      <c r="L493" s="17">
        <f t="shared" si="51"/>
        <v>0</v>
      </c>
      <c r="M493" s="10" t="e">
        <f t="shared" si="51"/>
        <v>#REF!</v>
      </c>
      <c r="N493" s="10">
        <f t="shared" si="51"/>
        <v>0</v>
      </c>
      <c r="O493" s="18" t="e">
        <f t="shared" si="52"/>
        <v>#REF!</v>
      </c>
      <c r="P493" s="19" t="e">
        <f t="shared" si="53"/>
        <v>#REF!</v>
      </c>
      <c r="Q493" s="20" t="e">
        <f>P493*#REF!</f>
        <v>#REF!</v>
      </c>
      <c r="R493" s="20" t="e">
        <f t="shared" si="54"/>
        <v>#REF!</v>
      </c>
      <c r="S493" s="20" t="e">
        <f>R493*#REF!</f>
        <v>#REF!</v>
      </c>
      <c r="T493" s="21" t="e">
        <f>R493*#REF!*#REF!</f>
        <v>#REF!</v>
      </c>
      <c r="U493" s="17"/>
      <c r="V493" s="10"/>
      <c r="W493" s="21" t="e">
        <f>#REF!</f>
        <v>#REF!</v>
      </c>
      <c r="X493" s="10"/>
      <c r="Y493" s="10">
        <f t="shared" si="65"/>
        <v>0</v>
      </c>
      <c r="Z493" s="10">
        <f t="shared" si="65"/>
        <v>0</v>
      </c>
      <c r="AA493" s="10" t="s">
        <v>220</v>
      </c>
      <c r="AB493" s="22">
        <f t="shared" si="62"/>
        <v>596.93665903975295</v>
      </c>
      <c r="AC493" s="10" t="e">
        <f t="shared" si="61"/>
        <v>#REF!</v>
      </c>
      <c r="AD493" s="10">
        <f t="shared" si="56"/>
        <v>0</v>
      </c>
      <c r="AE493" s="10" t="e">
        <f t="shared" si="57"/>
        <v>#REF!</v>
      </c>
      <c r="AF493" s="17"/>
      <c r="AG493" s="18" t="e">
        <f t="shared" si="58"/>
        <v>#REF!</v>
      </c>
      <c r="AH493" s="10">
        <f t="shared" si="59"/>
        <v>0</v>
      </c>
      <c r="AI493" s="18" t="e">
        <f t="shared" si="60"/>
        <v>#REF!</v>
      </c>
    </row>
    <row r="494" spans="1:35" s="20" customFormat="1">
      <c r="A494" s="31"/>
      <c r="B494" s="31"/>
      <c r="C494" s="94"/>
      <c r="D494" s="94"/>
      <c r="E494" s="94"/>
      <c r="F494" s="149"/>
      <c r="G494" s="14">
        <v>5</v>
      </c>
      <c r="H494" s="15">
        <v>2029</v>
      </c>
      <c r="I494" s="200">
        <v>2029</v>
      </c>
      <c r="J494" s="200">
        <v>2030</v>
      </c>
      <c r="K494" s="24" t="e">
        <f>#REF!</f>
        <v>#REF!</v>
      </c>
      <c r="L494" s="17">
        <f t="shared" si="51"/>
        <v>0</v>
      </c>
      <c r="M494" s="10" t="e">
        <f t="shared" si="51"/>
        <v>#REF!</v>
      </c>
      <c r="N494" s="10">
        <f t="shared" si="51"/>
        <v>0</v>
      </c>
      <c r="O494" s="18" t="e">
        <f t="shared" si="52"/>
        <v>#REF!</v>
      </c>
      <c r="P494" s="19" t="e">
        <f t="shared" si="53"/>
        <v>#REF!</v>
      </c>
      <c r="Q494" s="20" t="e">
        <f>P494*#REF!</f>
        <v>#REF!</v>
      </c>
      <c r="R494" s="20" t="e">
        <f t="shared" si="54"/>
        <v>#REF!</v>
      </c>
      <c r="S494" s="20" t="e">
        <f>R494*#REF!</f>
        <v>#REF!</v>
      </c>
      <c r="T494" s="21" t="e">
        <f>R494*#REF!*#REF!</f>
        <v>#REF!</v>
      </c>
      <c r="U494" s="17"/>
      <c r="V494" s="10"/>
      <c r="W494" s="21" t="e">
        <f>#REF!</f>
        <v>#REF!</v>
      </c>
      <c r="X494" s="10"/>
      <c r="Y494" s="10">
        <f t="shared" si="65"/>
        <v>0</v>
      </c>
      <c r="Z494" s="10">
        <f t="shared" si="65"/>
        <v>0</v>
      </c>
      <c r="AA494" s="10" t="s">
        <v>220</v>
      </c>
      <c r="AB494" s="22">
        <f t="shared" si="62"/>
        <v>596.93665903975295</v>
      </c>
      <c r="AC494" s="10" t="e">
        <f t="shared" si="61"/>
        <v>#REF!</v>
      </c>
      <c r="AD494" s="10">
        <f t="shared" si="56"/>
        <v>0</v>
      </c>
      <c r="AE494" s="10" t="e">
        <f t="shared" si="57"/>
        <v>#REF!</v>
      </c>
      <c r="AF494" s="17"/>
      <c r="AG494" s="18" t="e">
        <f t="shared" si="58"/>
        <v>#REF!</v>
      </c>
      <c r="AH494" s="10">
        <f t="shared" si="59"/>
        <v>0</v>
      </c>
      <c r="AI494" s="18" t="e">
        <f t="shared" si="60"/>
        <v>#REF!</v>
      </c>
    </row>
    <row r="495" spans="1:35" s="20" customFormat="1">
      <c r="A495" s="31"/>
      <c r="B495" s="31"/>
      <c r="C495" s="94"/>
      <c r="D495" s="94"/>
      <c r="E495" s="94"/>
      <c r="F495" s="149"/>
      <c r="G495" s="14">
        <v>6</v>
      </c>
      <c r="H495" s="15">
        <v>2029</v>
      </c>
      <c r="I495" s="200">
        <v>2029</v>
      </c>
      <c r="J495" s="200">
        <v>2030</v>
      </c>
      <c r="K495" s="24" t="e">
        <f>#REF!</f>
        <v>#REF!</v>
      </c>
      <c r="L495" s="17">
        <f t="shared" si="51"/>
        <v>0</v>
      </c>
      <c r="M495" s="10" t="e">
        <f t="shared" si="51"/>
        <v>#REF!</v>
      </c>
      <c r="N495" s="10">
        <f t="shared" si="51"/>
        <v>0</v>
      </c>
      <c r="O495" s="18" t="e">
        <f t="shared" si="52"/>
        <v>#REF!</v>
      </c>
      <c r="P495" s="19" t="e">
        <f t="shared" si="53"/>
        <v>#REF!</v>
      </c>
      <c r="Q495" s="20" t="e">
        <f>P495*#REF!</f>
        <v>#REF!</v>
      </c>
      <c r="R495" s="20" t="e">
        <f t="shared" si="54"/>
        <v>#REF!</v>
      </c>
      <c r="S495" s="20" t="e">
        <f>R495*#REF!</f>
        <v>#REF!</v>
      </c>
      <c r="T495" s="21" t="e">
        <f>R495*#REF!*#REF!</f>
        <v>#REF!</v>
      </c>
      <c r="U495" s="17"/>
      <c r="V495" s="10"/>
      <c r="W495" s="21" t="e">
        <f>#REF!</f>
        <v>#REF!</v>
      </c>
      <c r="X495" s="10"/>
      <c r="Y495" s="10">
        <f t="shared" si="65"/>
        <v>0</v>
      </c>
      <c r="Z495" s="10">
        <f t="shared" si="65"/>
        <v>0</v>
      </c>
      <c r="AA495" s="10" t="s">
        <v>220</v>
      </c>
      <c r="AB495" s="22">
        <f t="shared" si="62"/>
        <v>596.93665903975295</v>
      </c>
      <c r="AC495" s="10" t="e">
        <f t="shared" si="61"/>
        <v>#REF!</v>
      </c>
      <c r="AD495" s="10">
        <f t="shared" si="56"/>
        <v>0</v>
      </c>
      <c r="AE495" s="10" t="e">
        <f t="shared" si="57"/>
        <v>#REF!</v>
      </c>
      <c r="AF495" s="17"/>
      <c r="AG495" s="18" t="e">
        <f t="shared" si="58"/>
        <v>#REF!</v>
      </c>
      <c r="AH495" s="10">
        <f t="shared" si="59"/>
        <v>0</v>
      </c>
      <c r="AI495" s="18" t="e">
        <f t="shared" si="60"/>
        <v>#REF!</v>
      </c>
    </row>
    <row r="496" spans="1:35" s="20" customFormat="1">
      <c r="A496" s="31"/>
      <c r="B496" s="31"/>
      <c r="C496" s="94"/>
      <c r="D496" s="94"/>
      <c r="E496" s="94"/>
      <c r="F496" s="149"/>
      <c r="G496" s="14">
        <v>7</v>
      </c>
      <c r="H496" s="15">
        <v>2029</v>
      </c>
      <c r="I496" s="200">
        <v>2030</v>
      </c>
      <c r="J496" s="200">
        <v>2030</v>
      </c>
      <c r="K496" s="24" t="e">
        <f>#REF!</f>
        <v>#REF!</v>
      </c>
      <c r="L496" s="17">
        <f t="shared" si="51"/>
        <v>0</v>
      </c>
      <c r="M496" s="10" t="e">
        <f t="shared" si="51"/>
        <v>#REF!</v>
      </c>
      <c r="N496" s="10">
        <f t="shared" si="51"/>
        <v>0</v>
      </c>
      <c r="O496" s="18" t="e">
        <f t="shared" si="52"/>
        <v>#REF!</v>
      </c>
      <c r="P496" s="19" t="e">
        <f t="shared" si="53"/>
        <v>#REF!</v>
      </c>
      <c r="Q496" s="20" t="e">
        <f>P496*#REF!</f>
        <v>#REF!</v>
      </c>
      <c r="R496" s="20" t="e">
        <f t="shared" si="54"/>
        <v>#REF!</v>
      </c>
      <c r="S496" s="20" t="e">
        <f>R496*#REF!</f>
        <v>#REF!</v>
      </c>
      <c r="T496" s="21" t="e">
        <f>R496*#REF!*#REF!</f>
        <v>#REF!</v>
      </c>
      <c r="U496" s="17"/>
      <c r="V496" s="10"/>
      <c r="W496" s="21" t="e">
        <f>#REF!</f>
        <v>#REF!</v>
      </c>
      <c r="X496" s="10"/>
      <c r="Y496" s="10">
        <f t="shared" si="65"/>
        <v>0</v>
      </c>
      <c r="Z496" s="10">
        <f t="shared" si="65"/>
        <v>0</v>
      </c>
      <c r="AA496" s="10" t="s">
        <v>220</v>
      </c>
      <c r="AB496" s="22">
        <f t="shared" si="62"/>
        <v>596.93665903975295</v>
      </c>
      <c r="AC496" s="10" t="e">
        <f t="shared" si="61"/>
        <v>#REF!</v>
      </c>
      <c r="AD496" s="10">
        <f t="shared" si="56"/>
        <v>0</v>
      </c>
      <c r="AE496" s="10" t="e">
        <f t="shared" si="57"/>
        <v>#REF!</v>
      </c>
      <c r="AF496" s="17"/>
      <c r="AG496" s="18" t="e">
        <f t="shared" si="58"/>
        <v>#REF!</v>
      </c>
      <c r="AH496" s="10">
        <f t="shared" si="59"/>
        <v>0</v>
      </c>
      <c r="AI496" s="18" t="e">
        <f t="shared" si="60"/>
        <v>#REF!</v>
      </c>
    </row>
    <row r="497" spans="1:35" s="20" customFormat="1">
      <c r="A497" s="31"/>
      <c r="B497" s="31"/>
      <c r="C497" s="94"/>
      <c r="D497" s="94"/>
      <c r="E497" s="94"/>
      <c r="F497" s="149"/>
      <c r="G497" s="14">
        <v>8</v>
      </c>
      <c r="H497" s="15">
        <v>2029</v>
      </c>
      <c r="I497" s="200">
        <v>2030</v>
      </c>
      <c r="J497" s="200">
        <v>2030</v>
      </c>
      <c r="K497" s="24" t="e">
        <f>#REF!</f>
        <v>#REF!</v>
      </c>
      <c r="L497" s="17">
        <f t="shared" si="51"/>
        <v>0</v>
      </c>
      <c r="M497" s="10" t="e">
        <f t="shared" si="51"/>
        <v>#REF!</v>
      </c>
      <c r="N497" s="10">
        <f t="shared" si="51"/>
        <v>0</v>
      </c>
      <c r="O497" s="18" t="e">
        <f t="shared" si="52"/>
        <v>#REF!</v>
      </c>
      <c r="P497" s="19" t="e">
        <f t="shared" si="53"/>
        <v>#REF!</v>
      </c>
      <c r="Q497" s="20" t="e">
        <f>P497*#REF!</f>
        <v>#REF!</v>
      </c>
      <c r="R497" s="20" t="e">
        <f t="shared" si="54"/>
        <v>#REF!</v>
      </c>
      <c r="S497" s="20" t="e">
        <f>R497*#REF!</f>
        <v>#REF!</v>
      </c>
      <c r="T497" s="21" t="e">
        <f>R497*#REF!*#REF!</f>
        <v>#REF!</v>
      </c>
      <c r="U497" s="17"/>
      <c r="V497" s="10"/>
      <c r="W497" s="21" t="e">
        <f>#REF!</f>
        <v>#REF!</v>
      </c>
      <c r="X497" s="10"/>
      <c r="Y497" s="10">
        <f t="shared" si="65"/>
        <v>0</v>
      </c>
      <c r="Z497" s="10">
        <f t="shared" si="65"/>
        <v>0</v>
      </c>
      <c r="AA497" s="10" t="s">
        <v>220</v>
      </c>
      <c r="AB497" s="22">
        <f t="shared" si="62"/>
        <v>596.93665903975295</v>
      </c>
      <c r="AC497" s="10" t="e">
        <f t="shared" si="61"/>
        <v>#REF!</v>
      </c>
      <c r="AD497" s="10">
        <f t="shared" si="56"/>
        <v>0</v>
      </c>
      <c r="AE497" s="10" t="e">
        <f t="shared" si="57"/>
        <v>#REF!</v>
      </c>
      <c r="AF497" s="17"/>
      <c r="AG497" s="18" t="e">
        <f t="shared" si="58"/>
        <v>#REF!</v>
      </c>
      <c r="AH497" s="10">
        <f t="shared" si="59"/>
        <v>0</v>
      </c>
      <c r="AI497" s="18" t="e">
        <f t="shared" si="60"/>
        <v>#REF!</v>
      </c>
    </row>
    <row r="498" spans="1:35" s="20" customFormat="1">
      <c r="A498" s="31"/>
      <c r="B498" s="31"/>
      <c r="C498" s="94"/>
      <c r="D498" s="94"/>
      <c r="E498" s="94"/>
      <c r="F498" s="149"/>
      <c r="G498" s="14">
        <v>9</v>
      </c>
      <c r="H498" s="15">
        <v>2029</v>
      </c>
      <c r="I498" s="200">
        <v>2030</v>
      </c>
      <c r="J498" s="200">
        <v>2030</v>
      </c>
      <c r="K498" s="24" t="e">
        <f>#REF!</f>
        <v>#REF!</v>
      </c>
      <c r="L498" s="17">
        <f t="shared" si="51"/>
        <v>0</v>
      </c>
      <c r="M498" s="10" t="e">
        <f t="shared" si="51"/>
        <v>#REF!</v>
      </c>
      <c r="N498" s="10">
        <f t="shared" si="51"/>
        <v>0</v>
      </c>
      <c r="O498" s="18" t="e">
        <f t="shared" si="52"/>
        <v>#REF!</v>
      </c>
      <c r="P498" s="19" t="e">
        <f t="shared" si="53"/>
        <v>#REF!</v>
      </c>
      <c r="Q498" s="20" t="e">
        <f>P498*#REF!</f>
        <v>#REF!</v>
      </c>
      <c r="R498" s="20" t="e">
        <f t="shared" si="54"/>
        <v>#REF!</v>
      </c>
      <c r="S498" s="20" t="e">
        <f>R498*#REF!</f>
        <v>#REF!</v>
      </c>
      <c r="T498" s="21" t="e">
        <f>R498*#REF!*#REF!</f>
        <v>#REF!</v>
      </c>
      <c r="U498" s="17"/>
      <c r="V498" s="10"/>
      <c r="W498" s="21" t="e">
        <f>#REF!</f>
        <v>#REF!</v>
      </c>
      <c r="X498" s="10"/>
      <c r="Y498" s="10">
        <f t="shared" si="65"/>
        <v>0</v>
      </c>
      <c r="Z498" s="10">
        <f t="shared" si="65"/>
        <v>0</v>
      </c>
      <c r="AA498" s="10" t="s">
        <v>220</v>
      </c>
      <c r="AB498" s="22">
        <f t="shared" si="62"/>
        <v>596.93665903975295</v>
      </c>
      <c r="AC498" s="10" t="e">
        <f t="shared" si="61"/>
        <v>#REF!</v>
      </c>
      <c r="AD498" s="10">
        <f t="shared" si="56"/>
        <v>0</v>
      </c>
      <c r="AE498" s="10" t="e">
        <f t="shared" si="57"/>
        <v>#REF!</v>
      </c>
      <c r="AF498" s="17"/>
      <c r="AG498" s="18" t="e">
        <f t="shared" si="58"/>
        <v>#REF!</v>
      </c>
      <c r="AH498" s="10">
        <f t="shared" si="59"/>
        <v>0</v>
      </c>
      <c r="AI498" s="18" t="e">
        <f t="shared" si="60"/>
        <v>#REF!</v>
      </c>
    </row>
    <row r="499" spans="1:35" s="20" customFormat="1">
      <c r="A499" s="31"/>
      <c r="B499" s="31"/>
      <c r="C499" s="94"/>
      <c r="D499" s="94"/>
      <c r="E499" s="94"/>
      <c r="F499" s="149"/>
      <c r="G499" s="14">
        <v>10</v>
      </c>
      <c r="H499" s="15">
        <v>2029</v>
      </c>
      <c r="I499" s="200">
        <v>2030</v>
      </c>
      <c r="J499" s="200">
        <v>2030</v>
      </c>
      <c r="K499" s="24" t="e">
        <f>#REF!</f>
        <v>#REF!</v>
      </c>
      <c r="L499" s="17">
        <f t="shared" si="51"/>
        <v>0</v>
      </c>
      <c r="M499" s="10" t="e">
        <f t="shared" si="51"/>
        <v>#REF!</v>
      </c>
      <c r="N499" s="10">
        <f t="shared" si="51"/>
        <v>0</v>
      </c>
      <c r="O499" s="18" t="e">
        <f t="shared" si="52"/>
        <v>#REF!</v>
      </c>
      <c r="P499" s="19" t="e">
        <f t="shared" si="53"/>
        <v>#REF!</v>
      </c>
      <c r="Q499" s="20" t="e">
        <f>P499*#REF!</f>
        <v>#REF!</v>
      </c>
      <c r="R499" s="20" t="e">
        <f t="shared" si="54"/>
        <v>#REF!</v>
      </c>
      <c r="S499" s="20" t="e">
        <f>R499*#REF!</f>
        <v>#REF!</v>
      </c>
      <c r="T499" s="21" t="e">
        <f>R499*#REF!*#REF!</f>
        <v>#REF!</v>
      </c>
      <c r="U499" s="17"/>
      <c r="V499" s="10"/>
      <c r="W499" s="21" t="e">
        <f>#REF!</f>
        <v>#REF!</v>
      </c>
      <c r="X499" s="10"/>
      <c r="Y499" s="10">
        <f t="shared" si="65"/>
        <v>0</v>
      </c>
      <c r="Z499" s="10">
        <f t="shared" si="65"/>
        <v>0</v>
      </c>
      <c r="AA499" s="10" t="s">
        <v>220</v>
      </c>
      <c r="AB499" s="22">
        <f t="shared" si="62"/>
        <v>596.93665903975295</v>
      </c>
      <c r="AC499" s="10" t="e">
        <f t="shared" si="61"/>
        <v>#REF!</v>
      </c>
      <c r="AD499" s="10">
        <f t="shared" si="56"/>
        <v>0</v>
      </c>
      <c r="AE499" s="10" t="e">
        <f t="shared" si="57"/>
        <v>#REF!</v>
      </c>
      <c r="AF499" s="17"/>
      <c r="AG499" s="18" t="e">
        <f t="shared" si="58"/>
        <v>#REF!</v>
      </c>
      <c r="AH499" s="10">
        <f t="shared" si="59"/>
        <v>0</v>
      </c>
      <c r="AI499" s="18" t="e">
        <f t="shared" si="60"/>
        <v>#REF!</v>
      </c>
    </row>
    <row r="500" spans="1:35" s="20" customFormat="1">
      <c r="A500" s="31"/>
      <c r="B500" s="31"/>
      <c r="C500" s="94"/>
      <c r="D500" s="94"/>
      <c r="E500" s="94"/>
      <c r="F500" s="149"/>
      <c r="G500" s="14">
        <v>11</v>
      </c>
      <c r="H500" s="15">
        <v>2029</v>
      </c>
      <c r="I500" s="200">
        <v>2030</v>
      </c>
      <c r="J500" s="200">
        <v>2030</v>
      </c>
      <c r="K500" s="24" t="e">
        <f>#REF!</f>
        <v>#REF!</v>
      </c>
      <c r="L500" s="17">
        <f t="shared" si="51"/>
        <v>0</v>
      </c>
      <c r="M500" s="10" t="e">
        <f t="shared" si="51"/>
        <v>#REF!</v>
      </c>
      <c r="N500" s="10">
        <f t="shared" si="51"/>
        <v>0</v>
      </c>
      <c r="O500" s="18" t="e">
        <f t="shared" si="52"/>
        <v>#REF!</v>
      </c>
      <c r="P500" s="19" t="e">
        <f t="shared" si="53"/>
        <v>#REF!</v>
      </c>
      <c r="Q500" s="20" t="e">
        <f>P500*#REF!</f>
        <v>#REF!</v>
      </c>
      <c r="R500" s="20" t="e">
        <f t="shared" si="54"/>
        <v>#REF!</v>
      </c>
      <c r="S500" s="20" t="e">
        <f>R500*#REF!</f>
        <v>#REF!</v>
      </c>
      <c r="T500" s="21" t="e">
        <f>R500*#REF!*#REF!</f>
        <v>#REF!</v>
      </c>
      <c r="U500" s="17"/>
      <c r="V500" s="10"/>
      <c r="W500" s="21" t="e">
        <f>#REF!</f>
        <v>#REF!</v>
      </c>
      <c r="X500" s="10"/>
      <c r="Y500" s="10">
        <f t="shared" si="65"/>
        <v>0</v>
      </c>
      <c r="Z500" s="10">
        <f t="shared" si="65"/>
        <v>0</v>
      </c>
      <c r="AA500" s="10" t="s">
        <v>220</v>
      </c>
      <c r="AB500" s="22">
        <f t="shared" si="62"/>
        <v>596.93665903975295</v>
      </c>
      <c r="AC500" s="10" t="e">
        <f t="shared" si="61"/>
        <v>#REF!</v>
      </c>
      <c r="AD500" s="10">
        <f t="shared" si="56"/>
        <v>0</v>
      </c>
      <c r="AE500" s="10" t="e">
        <f t="shared" si="57"/>
        <v>#REF!</v>
      </c>
      <c r="AF500" s="17"/>
      <c r="AG500" s="18" t="e">
        <f t="shared" si="58"/>
        <v>#REF!</v>
      </c>
      <c r="AH500" s="10">
        <f t="shared" si="59"/>
        <v>0</v>
      </c>
      <c r="AI500" s="18" t="e">
        <f t="shared" si="60"/>
        <v>#REF!</v>
      </c>
    </row>
    <row r="501" spans="1:35" s="20" customFormat="1">
      <c r="A501" s="31"/>
      <c r="B501" s="31"/>
      <c r="C501" s="94"/>
      <c r="D501" s="94"/>
      <c r="E501" s="94"/>
      <c r="F501" s="149"/>
      <c r="G501" s="14">
        <v>12</v>
      </c>
      <c r="H501" s="15">
        <v>2029</v>
      </c>
      <c r="I501" s="200">
        <v>2030</v>
      </c>
      <c r="J501" s="200">
        <v>2030</v>
      </c>
      <c r="K501" s="24" t="e">
        <f>#REF!</f>
        <v>#REF!</v>
      </c>
      <c r="L501" s="17">
        <f t="shared" si="51"/>
        <v>0</v>
      </c>
      <c r="M501" s="10" t="e">
        <f t="shared" si="51"/>
        <v>#REF!</v>
      </c>
      <c r="N501" s="10">
        <f t="shared" si="51"/>
        <v>0</v>
      </c>
      <c r="O501" s="18" t="e">
        <f t="shared" si="52"/>
        <v>#REF!</v>
      </c>
      <c r="P501" s="19" t="e">
        <f t="shared" si="53"/>
        <v>#REF!</v>
      </c>
      <c r="Q501" s="20" t="e">
        <f>P501*#REF!</f>
        <v>#REF!</v>
      </c>
      <c r="R501" s="20" t="e">
        <f t="shared" si="54"/>
        <v>#REF!</v>
      </c>
      <c r="S501" s="20" t="e">
        <f>R501*#REF!</f>
        <v>#REF!</v>
      </c>
      <c r="T501" s="21" t="e">
        <f>R501*#REF!*#REF!</f>
        <v>#REF!</v>
      </c>
      <c r="U501" s="17"/>
      <c r="V501" s="10"/>
      <c r="W501" s="21" t="e">
        <f>#REF!</f>
        <v>#REF!</v>
      </c>
      <c r="X501" s="10"/>
      <c r="Y501" s="10">
        <f t="shared" si="65"/>
        <v>0</v>
      </c>
      <c r="Z501" s="10">
        <f t="shared" si="65"/>
        <v>0</v>
      </c>
      <c r="AA501" s="10" t="s">
        <v>220</v>
      </c>
      <c r="AB501" s="22">
        <f t="shared" si="62"/>
        <v>596.93665903975295</v>
      </c>
      <c r="AC501" s="10" t="e">
        <f t="shared" si="61"/>
        <v>#REF!</v>
      </c>
      <c r="AD501" s="10">
        <f t="shared" si="56"/>
        <v>0</v>
      </c>
      <c r="AE501" s="10" t="e">
        <f t="shared" si="57"/>
        <v>#REF!</v>
      </c>
      <c r="AF501" s="17"/>
      <c r="AG501" s="18" t="e">
        <f t="shared" si="58"/>
        <v>#REF!</v>
      </c>
      <c r="AH501" s="10">
        <f t="shared" si="59"/>
        <v>0</v>
      </c>
      <c r="AI501" s="18" t="e">
        <f t="shared" si="60"/>
        <v>#REF!</v>
      </c>
    </row>
    <row r="502" spans="1:35" s="20" customFormat="1">
      <c r="A502" s="31"/>
      <c r="B502" s="31"/>
      <c r="C502" s="94"/>
      <c r="D502" s="94"/>
      <c r="E502" s="94"/>
      <c r="F502" s="149"/>
      <c r="G502" s="14">
        <v>1</v>
      </c>
      <c r="H502" s="15">
        <v>2030</v>
      </c>
      <c r="I502" s="200">
        <v>2030</v>
      </c>
      <c r="J502" s="200">
        <v>2030</v>
      </c>
      <c r="K502" s="24" t="e">
        <f>#REF!</f>
        <v>#REF!</v>
      </c>
      <c r="L502" s="17">
        <f t="shared" si="51"/>
        <v>0</v>
      </c>
      <c r="M502" s="10" t="e">
        <f t="shared" si="51"/>
        <v>#REF!</v>
      </c>
      <c r="N502" s="10">
        <f t="shared" si="51"/>
        <v>0</v>
      </c>
      <c r="O502" s="18" t="e">
        <f t="shared" si="52"/>
        <v>#REF!</v>
      </c>
      <c r="P502" s="19" t="e">
        <f t="shared" si="53"/>
        <v>#REF!</v>
      </c>
      <c r="Q502" s="20" t="e">
        <f>P502*#REF!</f>
        <v>#REF!</v>
      </c>
      <c r="R502" s="20" t="e">
        <f t="shared" si="54"/>
        <v>#REF!</v>
      </c>
      <c r="S502" s="20" t="e">
        <f>R502*#REF!</f>
        <v>#REF!</v>
      </c>
      <c r="T502" s="21" t="e">
        <f>R502*#REF!*#REF!</f>
        <v>#REF!</v>
      </c>
      <c r="U502" s="17"/>
      <c r="V502" s="10"/>
      <c r="W502" s="21" t="e">
        <f>#REF!</f>
        <v>#REF!</v>
      </c>
      <c r="X502" s="10"/>
      <c r="Y502" s="10">
        <f t="shared" si="65"/>
        <v>0</v>
      </c>
      <c r="Z502" s="10">
        <f t="shared" si="65"/>
        <v>0</v>
      </c>
      <c r="AA502" s="10" t="s">
        <v>220</v>
      </c>
      <c r="AB502" s="22">
        <f t="shared" si="62"/>
        <v>617.82944210614426</v>
      </c>
      <c r="AC502" s="10" t="e">
        <f t="shared" si="61"/>
        <v>#REF!</v>
      </c>
      <c r="AD502" s="10">
        <f t="shared" si="56"/>
        <v>0</v>
      </c>
      <c r="AE502" s="10" t="e">
        <f t="shared" si="57"/>
        <v>#REF!</v>
      </c>
      <c r="AF502" s="17"/>
      <c r="AG502" s="18" t="e">
        <f t="shared" si="58"/>
        <v>#REF!</v>
      </c>
      <c r="AH502" s="10">
        <f t="shared" si="59"/>
        <v>0</v>
      </c>
      <c r="AI502" s="18" t="e">
        <f t="shared" si="60"/>
        <v>#REF!</v>
      </c>
    </row>
    <row r="503" spans="1:35" s="20" customFormat="1">
      <c r="A503" s="31"/>
      <c r="B503" s="31"/>
      <c r="C503" s="94"/>
      <c r="D503" s="94"/>
      <c r="E503" s="94"/>
      <c r="F503" s="149"/>
      <c r="G503" s="14">
        <v>2</v>
      </c>
      <c r="H503" s="15">
        <v>2030</v>
      </c>
      <c r="I503" s="200">
        <v>2030</v>
      </c>
      <c r="J503" s="200">
        <v>2030</v>
      </c>
      <c r="K503" s="24" t="e">
        <f>#REF!</f>
        <v>#REF!</v>
      </c>
      <c r="L503" s="17">
        <f t="shared" si="51"/>
        <v>0</v>
      </c>
      <c r="M503" s="10" t="e">
        <f t="shared" si="51"/>
        <v>#REF!</v>
      </c>
      <c r="N503" s="10">
        <f t="shared" si="51"/>
        <v>0</v>
      </c>
      <c r="O503" s="18" t="e">
        <f t="shared" si="52"/>
        <v>#REF!</v>
      </c>
      <c r="P503" s="19" t="e">
        <f t="shared" si="53"/>
        <v>#REF!</v>
      </c>
      <c r="Q503" s="20" t="e">
        <f>P503*#REF!</f>
        <v>#REF!</v>
      </c>
      <c r="R503" s="20" t="e">
        <f t="shared" si="54"/>
        <v>#REF!</v>
      </c>
      <c r="S503" s="20" t="e">
        <f>R503*#REF!</f>
        <v>#REF!</v>
      </c>
      <c r="T503" s="21" t="e">
        <f>R503*#REF!*#REF!</f>
        <v>#REF!</v>
      </c>
      <c r="U503" s="17"/>
      <c r="V503" s="10"/>
      <c r="W503" s="21" t="e">
        <f>#REF!</f>
        <v>#REF!</v>
      </c>
      <c r="X503" s="10"/>
      <c r="Y503" s="10">
        <f t="shared" si="65"/>
        <v>0</v>
      </c>
      <c r="Z503" s="10">
        <f t="shared" si="65"/>
        <v>0</v>
      </c>
      <c r="AA503" s="10" t="s">
        <v>220</v>
      </c>
      <c r="AB503" s="22">
        <f t="shared" si="62"/>
        <v>617.82944210614426</v>
      </c>
      <c r="AC503" s="10" t="e">
        <f t="shared" si="61"/>
        <v>#REF!</v>
      </c>
      <c r="AD503" s="10">
        <f t="shared" si="56"/>
        <v>0</v>
      </c>
      <c r="AE503" s="10" t="e">
        <f t="shared" si="57"/>
        <v>#REF!</v>
      </c>
      <c r="AF503" s="17"/>
      <c r="AG503" s="18" t="e">
        <f t="shared" si="58"/>
        <v>#REF!</v>
      </c>
      <c r="AH503" s="10">
        <f t="shared" si="59"/>
        <v>0</v>
      </c>
      <c r="AI503" s="18" t="e">
        <f t="shared" si="60"/>
        <v>#REF!</v>
      </c>
    </row>
    <row r="504" spans="1:35" s="20" customFormat="1">
      <c r="A504" s="31"/>
      <c r="B504" s="31"/>
      <c r="C504" s="94"/>
      <c r="D504" s="94"/>
      <c r="E504" s="94"/>
      <c r="F504" s="149"/>
      <c r="G504" s="14">
        <v>3</v>
      </c>
      <c r="H504" s="15">
        <v>2030</v>
      </c>
      <c r="I504" s="200">
        <v>2030</v>
      </c>
      <c r="J504" s="200">
        <v>2030</v>
      </c>
      <c r="K504" s="24" t="e">
        <f>#REF!</f>
        <v>#REF!</v>
      </c>
      <c r="L504" s="17">
        <f t="shared" si="51"/>
        <v>0</v>
      </c>
      <c r="M504" s="10" t="e">
        <f t="shared" si="51"/>
        <v>#REF!</v>
      </c>
      <c r="N504" s="10">
        <f t="shared" si="51"/>
        <v>0</v>
      </c>
      <c r="O504" s="18" t="e">
        <f t="shared" si="52"/>
        <v>#REF!</v>
      </c>
      <c r="P504" s="19" t="e">
        <f t="shared" si="53"/>
        <v>#REF!</v>
      </c>
      <c r="Q504" s="20" t="e">
        <f>P504*#REF!</f>
        <v>#REF!</v>
      </c>
      <c r="R504" s="20" t="e">
        <f t="shared" si="54"/>
        <v>#REF!</v>
      </c>
      <c r="S504" s="20" t="e">
        <f>R504*#REF!</f>
        <v>#REF!</v>
      </c>
      <c r="T504" s="21" t="e">
        <f>R504*#REF!*#REF!</f>
        <v>#REF!</v>
      </c>
      <c r="U504" s="17"/>
      <c r="V504" s="10"/>
      <c r="W504" s="21" t="e">
        <f>#REF!</f>
        <v>#REF!</v>
      </c>
      <c r="X504" s="10"/>
      <c r="Y504" s="10">
        <f t="shared" si="65"/>
        <v>0</v>
      </c>
      <c r="Z504" s="10">
        <f t="shared" si="65"/>
        <v>0</v>
      </c>
      <c r="AA504" s="10" t="s">
        <v>220</v>
      </c>
      <c r="AB504" s="22">
        <f t="shared" si="62"/>
        <v>617.82944210614426</v>
      </c>
      <c r="AC504" s="10" t="e">
        <f t="shared" si="61"/>
        <v>#REF!</v>
      </c>
      <c r="AD504" s="10">
        <f t="shared" si="56"/>
        <v>0</v>
      </c>
      <c r="AE504" s="10" t="e">
        <f t="shared" si="57"/>
        <v>#REF!</v>
      </c>
      <c r="AF504" s="17"/>
      <c r="AG504" s="18" t="e">
        <f t="shared" si="58"/>
        <v>#REF!</v>
      </c>
      <c r="AH504" s="10">
        <f t="shared" si="59"/>
        <v>0</v>
      </c>
      <c r="AI504" s="18" t="e">
        <f t="shared" si="60"/>
        <v>#REF!</v>
      </c>
    </row>
    <row r="505" spans="1:35" s="20" customFormat="1">
      <c r="A505" s="31"/>
      <c r="B505" s="31"/>
      <c r="C505" s="94"/>
      <c r="D505" s="94"/>
      <c r="E505" s="94"/>
      <c r="F505" s="149"/>
      <c r="G505" s="14">
        <v>4</v>
      </c>
      <c r="H505" s="15">
        <v>2030</v>
      </c>
      <c r="I505" s="200">
        <v>2030</v>
      </c>
      <c r="J505" s="200">
        <v>2031</v>
      </c>
      <c r="K505" s="24" t="e">
        <f>#REF!</f>
        <v>#REF!</v>
      </c>
      <c r="L505" s="17">
        <f t="shared" si="51"/>
        <v>0</v>
      </c>
      <c r="M505" s="10" t="e">
        <f t="shared" si="51"/>
        <v>#REF!</v>
      </c>
      <c r="N505" s="10">
        <f t="shared" si="51"/>
        <v>0</v>
      </c>
      <c r="O505" s="18" t="e">
        <f t="shared" si="52"/>
        <v>#REF!</v>
      </c>
      <c r="P505" s="19" t="e">
        <f t="shared" si="53"/>
        <v>#REF!</v>
      </c>
      <c r="Q505" s="20" t="e">
        <f>P505*#REF!</f>
        <v>#REF!</v>
      </c>
      <c r="R505" s="20" t="e">
        <f t="shared" si="54"/>
        <v>#REF!</v>
      </c>
      <c r="S505" s="20" t="e">
        <f>R505*#REF!</f>
        <v>#REF!</v>
      </c>
      <c r="T505" s="21" t="e">
        <f>R505*#REF!*#REF!</f>
        <v>#REF!</v>
      </c>
      <c r="U505" s="17"/>
      <c r="V505" s="10"/>
      <c r="W505" s="21" t="e">
        <f>#REF!</f>
        <v>#REF!</v>
      </c>
      <c r="X505" s="10"/>
      <c r="Y505" s="10">
        <f t="shared" si="65"/>
        <v>0</v>
      </c>
      <c r="Z505" s="10">
        <f t="shared" si="65"/>
        <v>0</v>
      </c>
      <c r="AA505" s="10" t="s">
        <v>220</v>
      </c>
      <c r="AB505" s="22">
        <f t="shared" si="62"/>
        <v>617.82944210614426</v>
      </c>
      <c r="AC505" s="10" t="e">
        <f t="shared" si="61"/>
        <v>#REF!</v>
      </c>
      <c r="AD505" s="10">
        <f t="shared" si="56"/>
        <v>0</v>
      </c>
      <c r="AE505" s="10" t="e">
        <f t="shared" si="57"/>
        <v>#REF!</v>
      </c>
      <c r="AF505" s="17"/>
      <c r="AG505" s="18" t="e">
        <f t="shared" si="58"/>
        <v>#REF!</v>
      </c>
      <c r="AH505" s="10">
        <f t="shared" si="59"/>
        <v>0</v>
      </c>
      <c r="AI505" s="18" t="e">
        <f t="shared" si="60"/>
        <v>#REF!</v>
      </c>
    </row>
    <row r="506" spans="1:35" s="20" customFormat="1">
      <c r="A506" s="31"/>
      <c r="B506" s="31"/>
      <c r="C506" s="94"/>
      <c r="D506" s="94"/>
      <c r="E506" s="94"/>
      <c r="F506" s="149"/>
      <c r="G506" s="14">
        <v>5</v>
      </c>
      <c r="H506" s="15">
        <v>2030</v>
      </c>
      <c r="I506" s="200">
        <v>2030</v>
      </c>
      <c r="J506" s="200">
        <v>2031</v>
      </c>
      <c r="K506" s="24" t="e">
        <f>#REF!</f>
        <v>#REF!</v>
      </c>
      <c r="L506" s="17">
        <f t="shared" ref="L506:N513" si="66">AF506</f>
        <v>0</v>
      </c>
      <c r="M506" s="10" t="e">
        <f t="shared" si="66"/>
        <v>#REF!</v>
      </c>
      <c r="N506" s="10">
        <f t="shared" si="66"/>
        <v>0</v>
      </c>
      <c r="O506" s="18" t="e">
        <f t="shared" ref="O506:O513" si="67">N506+M506</f>
        <v>#REF!</v>
      </c>
      <c r="P506" s="19" t="e">
        <f t="shared" ref="P506:P513" si="68">O506</f>
        <v>#REF!</v>
      </c>
      <c r="Q506" s="20" t="e">
        <f>P506*#REF!</f>
        <v>#REF!</v>
      </c>
      <c r="R506" s="20" t="e">
        <f t="shared" ref="R506:R513" si="69">U506+W506</f>
        <v>#REF!</v>
      </c>
      <c r="S506" s="20" t="e">
        <f>R506*#REF!</f>
        <v>#REF!</v>
      </c>
      <c r="T506" s="21" t="e">
        <f>R506*#REF!*#REF!</f>
        <v>#REF!</v>
      </c>
      <c r="U506" s="17"/>
      <c r="V506" s="10"/>
      <c r="W506" s="21" t="e">
        <f>#REF!</f>
        <v>#REF!</v>
      </c>
      <c r="X506" s="10"/>
      <c r="Y506" s="10">
        <f t="shared" ref="Y506:Z513" si="70">Y494*EXP(Y$20)</f>
        <v>0</v>
      </c>
      <c r="Z506" s="10">
        <f t="shared" si="70"/>
        <v>0</v>
      </c>
      <c r="AA506" s="10" t="s">
        <v>220</v>
      </c>
      <c r="AB506" s="22">
        <f t="shared" si="62"/>
        <v>617.82944210614426</v>
      </c>
      <c r="AC506" s="10" t="e">
        <f t="shared" si="61"/>
        <v>#REF!</v>
      </c>
      <c r="AD506" s="10">
        <f t="shared" ref="AD506:AD513" si="71">AD494*EXP(AD$20)</f>
        <v>0</v>
      </c>
      <c r="AE506" s="10" t="e">
        <f t="shared" ref="AE506:AE513" si="72">AC506+AD506</f>
        <v>#REF!</v>
      </c>
      <c r="AF506" s="17"/>
      <c r="AG506" s="18" t="e">
        <f t="shared" ref="AG506:AG513" si="73">AE506</f>
        <v>#REF!</v>
      </c>
      <c r="AH506" s="10">
        <f t="shared" ref="AH506:AH513" si="74">X506</f>
        <v>0</v>
      </c>
      <c r="AI506" s="18" t="e">
        <f t="shared" ref="AI506:AI511" si="75">AH506+AG506</f>
        <v>#REF!</v>
      </c>
    </row>
    <row r="507" spans="1:35" s="20" customFormat="1">
      <c r="A507" s="31"/>
      <c r="B507" s="31"/>
      <c r="C507" s="94"/>
      <c r="D507" s="94"/>
      <c r="E507" s="94"/>
      <c r="F507" s="149"/>
      <c r="G507" s="14">
        <v>6</v>
      </c>
      <c r="H507" s="15">
        <v>2030</v>
      </c>
      <c r="I507" s="200">
        <v>2030</v>
      </c>
      <c r="J507" s="200">
        <v>2031</v>
      </c>
      <c r="K507" s="24" t="e">
        <f>#REF!</f>
        <v>#REF!</v>
      </c>
      <c r="L507" s="17">
        <f t="shared" si="66"/>
        <v>0</v>
      </c>
      <c r="M507" s="10" t="e">
        <f t="shared" si="66"/>
        <v>#REF!</v>
      </c>
      <c r="N507" s="10">
        <f t="shared" si="66"/>
        <v>0</v>
      </c>
      <c r="O507" s="18" t="e">
        <f t="shared" si="67"/>
        <v>#REF!</v>
      </c>
      <c r="P507" s="19" t="e">
        <f t="shared" si="68"/>
        <v>#REF!</v>
      </c>
      <c r="Q507" s="20" t="e">
        <f>P507*#REF!</f>
        <v>#REF!</v>
      </c>
      <c r="R507" s="20" t="e">
        <f t="shared" si="69"/>
        <v>#REF!</v>
      </c>
      <c r="S507" s="20" t="e">
        <f>R507*#REF!</f>
        <v>#REF!</v>
      </c>
      <c r="T507" s="21" t="e">
        <f>R507*#REF!*#REF!</f>
        <v>#REF!</v>
      </c>
      <c r="U507" s="17"/>
      <c r="V507" s="10"/>
      <c r="W507" s="21" t="e">
        <f>#REF!</f>
        <v>#REF!</v>
      </c>
      <c r="X507" s="10"/>
      <c r="Y507" s="10">
        <f t="shared" si="70"/>
        <v>0</v>
      </c>
      <c r="Z507" s="10">
        <f t="shared" si="70"/>
        <v>0</v>
      </c>
      <c r="AA507" s="10" t="s">
        <v>220</v>
      </c>
      <c r="AB507" s="22">
        <f t="shared" si="62"/>
        <v>617.82944210614426</v>
      </c>
      <c r="AC507" s="10" t="e">
        <f t="shared" ref="AC507:AC513" si="76">W507*AB507</f>
        <v>#REF!</v>
      </c>
      <c r="AD507" s="10">
        <f t="shared" si="71"/>
        <v>0</v>
      </c>
      <c r="AE507" s="10" t="e">
        <f t="shared" si="72"/>
        <v>#REF!</v>
      </c>
      <c r="AF507" s="17"/>
      <c r="AG507" s="18" t="e">
        <f t="shared" si="73"/>
        <v>#REF!</v>
      </c>
      <c r="AH507" s="10">
        <f t="shared" si="74"/>
        <v>0</v>
      </c>
      <c r="AI507" s="18" t="e">
        <f t="shared" si="75"/>
        <v>#REF!</v>
      </c>
    </row>
    <row r="508" spans="1:35" s="20" customFormat="1">
      <c r="A508" s="31"/>
      <c r="B508" s="31"/>
      <c r="C508" s="94"/>
      <c r="D508" s="94"/>
      <c r="E508" s="94"/>
      <c r="F508" s="149"/>
      <c r="G508" s="14">
        <v>7</v>
      </c>
      <c r="H508" s="15">
        <v>2030</v>
      </c>
      <c r="I508" s="200">
        <v>2031</v>
      </c>
      <c r="J508" s="200">
        <v>2031</v>
      </c>
      <c r="K508" s="24" t="e">
        <f>#REF!</f>
        <v>#REF!</v>
      </c>
      <c r="L508" s="17">
        <f t="shared" si="66"/>
        <v>0</v>
      </c>
      <c r="M508" s="10" t="e">
        <f t="shared" si="66"/>
        <v>#REF!</v>
      </c>
      <c r="N508" s="10">
        <f t="shared" si="66"/>
        <v>0</v>
      </c>
      <c r="O508" s="18" t="e">
        <f t="shared" si="67"/>
        <v>#REF!</v>
      </c>
      <c r="P508" s="19" t="e">
        <f t="shared" si="68"/>
        <v>#REF!</v>
      </c>
      <c r="Q508" s="20" t="e">
        <f>P508*#REF!</f>
        <v>#REF!</v>
      </c>
      <c r="R508" s="20" t="e">
        <f t="shared" si="69"/>
        <v>#REF!</v>
      </c>
      <c r="S508" s="20" t="e">
        <f>R508*#REF!</f>
        <v>#REF!</v>
      </c>
      <c r="T508" s="21" t="e">
        <f>R508*#REF!*#REF!</f>
        <v>#REF!</v>
      </c>
      <c r="U508" s="17"/>
      <c r="V508" s="10"/>
      <c r="W508" s="21" t="e">
        <f>#REF!</f>
        <v>#REF!</v>
      </c>
      <c r="X508" s="10"/>
      <c r="Y508" s="10">
        <f t="shared" si="70"/>
        <v>0</v>
      </c>
      <c r="Z508" s="10">
        <f t="shared" si="70"/>
        <v>0</v>
      </c>
      <c r="AA508" s="10" t="s">
        <v>220</v>
      </c>
      <c r="AB508" s="22">
        <f t="shared" si="62"/>
        <v>617.82944210614426</v>
      </c>
      <c r="AC508" s="10" t="e">
        <f t="shared" si="76"/>
        <v>#REF!</v>
      </c>
      <c r="AD508" s="10">
        <f t="shared" si="71"/>
        <v>0</v>
      </c>
      <c r="AE508" s="10" t="e">
        <f t="shared" si="72"/>
        <v>#REF!</v>
      </c>
      <c r="AF508" s="17"/>
      <c r="AG508" s="18" t="e">
        <f t="shared" si="73"/>
        <v>#REF!</v>
      </c>
      <c r="AH508" s="10">
        <f t="shared" si="74"/>
        <v>0</v>
      </c>
      <c r="AI508" s="18" t="e">
        <f t="shared" si="75"/>
        <v>#REF!</v>
      </c>
    </row>
    <row r="509" spans="1:35" s="20" customFormat="1">
      <c r="A509" s="31"/>
      <c r="B509" s="31"/>
      <c r="C509" s="94"/>
      <c r="D509" s="94"/>
      <c r="E509" s="94"/>
      <c r="F509" s="149"/>
      <c r="G509" s="14">
        <v>8</v>
      </c>
      <c r="H509" s="15">
        <v>2030</v>
      </c>
      <c r="I509" s="200">
        <v>2031</v>
      </c>
      <c r="J509" s="200">
        <v>2031</v>
      </c>
      <c r="K509" s="24" t="e">
        <f>#REF!</f>
        <v>#REF!</v>
      </c>
      <c r="L509" s="17">
        <f t="shared" si="66"/>
        <v>0</v>
      </c>
      <c r="M509" s="10" t="e">
        <f t="shared" si="66"/>
        <v>#REF!</v>
      </c>
      <c r="N509" s="10">
        <f t="shared" si="66"/>
        <v>0</v>
      </c>
      <c r="O509" s="18" t="e">
        <f t="shared" si="67"/>
        <v>#REF!</v>
      </c>
      <c r="P509" s="19" t="e">
        <f t="shared" si="68"/>
        <v>#REF!</v>
      </c>
      <c r="Q509" s="20" t="e">
        <f>P509*#REF!</f>
        <v>#REF!</v>
      </c>
      <c r="R509" s="20" t="e">
        <f t="shared" si="69"/>
        <v>#REF!</v>
      </c>
      <c r="S509" s="20" t="e">
        <f>R509*#REF!</f>
        <v>#REF!</v>
      </c>
      <c r="T509" s="21" t="e">
        <f>R509*#REF!*#REF!</f>
        <v>#REF!</v>
      </c>
      <c r="U509" s="17"/>
      <c r="V509" s="10"/>
      <c r="W509" s="21" t="e">
        <f>#REF!</f>
        <v>#REF!</v>
      </c>
      <c r="X509" s="10"/>
      <c r="Y509" s="10">
        <f t="shared" si="70"/>
        <v>0</v>
      </c>
      <c r="Z509" s="10">
        <f t="shared" si="70"/>
        <v>0</v>
      </c>
      <c r="AA509" s="10" t="s">
        <v>220</v>
      </c>
      <c r="AB509" s="22">
        <f t="shared" si="62"/>
        <v>617.82944210614426</v>
      </c>
      <c r="AC509" s="10" t="e">
        <f t="shared" si="76"/>
        <v>#REF!</v>
      </c>
      <c r="AD509" s="10">
        <f t="shared" si="71"/>
        <v>0</v>
      </c>
      <c r="AE509" s="10" t="e">
        <f t="shared" si="72"/>
        <v>#REF!</v>
      </c>
      <c r="AF509" s="17"/>
      <c r="AG509" s="18" t="e">
        <f t="shared" si="73"/>
        <v>#REF!</v>
      </c>
      <c r="AH509" s="10">
        <f t="shared" si="74"/>
        <v>0</v>
      </c>
      <c r="AI509" s="18" t="e">
        <f t="shared" si="75"/>
        <v>#REF!</v>
      </c>
    </row>
    <row r="510" spans="1:35" s="20" customFormat="1">
      <c r="A510" s="31"/>
      <c r="B510" s="31"/>
      <c r="C510" s="94"/>
      <c r="D510" s="94"/>
      <c r="E510" s="94"/>
      <c r="F510" s="149"/>
      <c r="G510" s="14">
        <v>9</v>
      </c>
      <c r="H510" s="15">
        <v>2030</v>
      </c>
      <c r="I510" s="200">
        <v>2031</v>
      </c>
      <c r="J510" s="200">
        <v>2031</v>
      </c>
      <c r="K510" s="24" t="e">
        <f>#REF!</f>
        <v>#REF!</v>
      </c>
      <c r="L510" s="17">
        <f t="shared" si="66"/>
        <v>0</v>
      </c>
      <c r="M510" s="10" t="e">
        <f t="shared" si="66"/>
        <v>#REF!</v>
      </c>
      <c r="N510" s="10">
        <f t="shared" si="66"/>
        <v>0</v>
      </c>
      <c r="O510" s="18" t="e">
        <f t="shared" si="67"/>
        <v>#REF!</v>
      </c>
      <c r="P510" s="19" t="e">
        <f t="shared" si="68"/>
        <v>#REF!</v>
      </c>
      <c r="Q510" s="20" t="e">
        <f>P510*#REF!</f>
        <v>#REF!</v>
      </c>
      <c r="R510" s="20" t="e">
        <f t="shared" si="69"/>
        <v>#REF!</v>
      </c>
      <c r="S510" s="20" t="e">
        <f>R510*#REF!</f>
        <v>#REF!</v>
      </c>
      <c r="T510" s="21" t="e">
        <f>R510*#REF!*#REF!</f>
        <v>#REF!</v>
      </c>
      <c r="U510" s="17"/>
      <c r="V510" s="10"/>
      <c r="W510" s="21" t="e">
        <f>#REF!</f>
        <v>#REF!</v>
      </c>
      <c r="X510" s="10"/>
      <c r="Y510" s="10">
        <f t="shared" si="70"/>
        <v>0</v>
      </c>
      <c r="Z510" s="10">
        <f t="shared" si="70"/>
        <v>0</v>
      </c>
      <c r="AA510" s="10" t="s">
        <v>220</v>
      </c>
      <c r="AB510" s="22">
        <f t="shared" si="62"/>
        <v>617.82944210614426</v>
      </c>
      <c r="AC510" s="10" t="e">
        <f t="shared" si="76"/>
        <v>#REF!</v>
      </c>
      <c r="AD510" s="10">
        <f t="shared" si="71"/>
        <v>0</v>
      </c>
      <c r="AE510" s="10" t="e">
        <f t="shared" si="72"/>
        <v>#REF!</v>
      </c>
      <c r="AF510" s="17"/>
      <c r="AG510" s="18" t="e">
        <f t="shared" si="73"/>
        <v>#REF!</v>
      </c>
      <c r="AH510" s="10">
        <f t="shared" si="74"/>
        <v>0</v>
      </c>
      <c r="AI510" s="18" t="e">
        <f t="shared" si="75"/>
        <v>#REF!</v>
      </c>
    </row>
    <row r="511" spans="1:35" s="20" customFormat="1">
      <c r="A511" s="31"/>
      <c r="B511" s="31"/>
      <c r="C511" s="94"/>
      <c r="D511" s="94"/>
      <c r="E511" s="94"/>
      <c r="F511" s="149"/>
      <c r="G511" s="14">
        <v>10</v>
      </c>
      <c r="H511" s="15">
        <v>2030</v>
      </c>
      <c r="I511" s="200">
        <v>2031</v>
      </c>
      <c r="J511" s="200">
        <v>2031</v>
      </c>
      <c r="K511" s="24" t="e">
        <f>#REF!</f>
        <v>#REF!</v>
      </c>
      <c r="L511" s="17">
        <f t="shared" si="66"/>
        <v>0</v>
      </c>
      <c r="M511" s="10" t="e">
        <f t="shared" si="66"/>
        <v>#REF!</v>
      </c>
      <c r="N511" s="10">
        <f t="shared" si="66"/>
        <v>0</v>
      </c>
      <c r="O511" s="18" t="e">
        <f t="shared" si="67"/>
        <v>#REF!</v>
      </c>
      <c r="P511" s="19" t="e">
        <f t="shared" si="68"/>
        <v>#REF!</v>
      </c>
      <c r="Q511" s="20" t="e">
        <f>P511*#REF!</f>
        <v>#REF!</v>
      </c>
      <c r="R511" s="20" t="e">
        <f t="shared" si="69"/>
        <v>#REF!</v>
      </c>
      <c r="S511" s="20" t="e">
        <f>R511*#REF!</f>
        <v>#REF!</v>
      </c>
      <c r="T511" s="21" t="e">
        <f>R511*#REF!*#REF!</f>
        <v>#REF!</v>
      </c>
      <c r="U511" s="17"/>
      <c r="V511" s="10"/>
      <c r="W511" s="21" t="e">
        <f>#REF!</f>
        <v>#REF!</v>
      </c>
      <c r="X511" s="10"/>
      <c r="Y511" s="10">
        <f t="shared" si="70"/>
        <v>0</v>
      </c>
      <c r="Z511" s="10">
        <f t="shared" si="70"/>
        <v>0</v>
      </c>
      <c r="AA511" s="10" t="s">
        <v>220</v>
      </c>
      <c r="AB511" s="22">
        <f t="shared" si="62"/>
        <v>617.82944210614426</v>
      </c>
      <c r="AC511" s="10" t="e">
        <f t="shared" si="76"/>
        <v>#REF!</v>
      </c>
      <c r="AD511" s="10">
        <f t="shared" si="71"/>
        <v>0</v>
      </c>
      <c r="AE511" s="10" t="e">
        <f t="shared" si="72"/>
        <v>#REF!</v>
      </c>
      <c r="AF511" s="17"/>
      <c r="AG511" s="18" t="e">
        <f t="shared" si="73"/>
        <v>#REF!</v>
      </c>
      <c r="AH511" s="10">
        <f t="shared" si="74"/>
        <v>0</v>
      </c>
      <c r="AI511" s="18" t="e">
        <f t="shared" si="75"/>
        <v>#REF!</v>
      </c>
    </row>
    <row r="512" spans="1:35" s="20" customFormat="1">
      <c r="A512" s="31"/>
      <c r="B512" s="31"/>
      <c r="C512" s="94"/>
      <c r="D512" s="94"/>
      <c r="E512" s="94"/>
      <c r="F512" s="149"/>
      <c r="G512" s="14">
        <v>11</v>
      </c>
      <c r="H512" s="15">
        <v>2030</v>
      </c>
      <c r="I512" s="200">
        <v>2031</v>
      </c>
      <c r="J512" s="200">
        <v>2031</v>
      </c>
      <c r="K512" s="24" t="e">
        <f>#REF!</f>
        <v>#REF!</v>
      </c>
      <c r="L512" s="17">
        <f t="shared" si="66"/>
        <v>0</v>
      </c>
      <c r="M512" s="10" t="e">
        <f t="shared" si="66"/>
        <v>#REF!</v>
      </c>
      <c r="N512" s="10">
        <f t="shared" si="66"/>
        <v>0</v>
      </c>
      <c r="O512" s="18" t="e">
        <f t="shared" si="67"/>
        <v>#REF!</v>
      </c>
      <c r="P512" s="19" t="e">
        <f t="shared" si="68"/>
        <v>#REF!</v>
      </c>
      <c r="Q512" s="20" t="e">
        <f>P512*#REF!</f>
        <v>#REF!</v>
      </c>
      <c r="R512" s="20" t="e">
        <f t="shared" si="69"/>
        <v>#REF!</v>
      </c>
      <c r="S512" s="20" t="e">
        <f>R512*#REF!</f>
        <v>#REF!</v>
      </c>
      <c r="T512" s="21" t="e">
        <f>R512*#REF!*#REF!</f>
        <v>#REF!</v>
      </c>
      <c r="U512" s="17"/>
      <c r="V512" s="10"/>
      <c r="W512" s="21" t="e">
        <f>#REF!</f>
        <v>#REF!</v>
      </c>
      <c r="X512" s="10"/>
      <c r="Y512" s="10">
        <f t="shared" si="70"/>
        <v>0</v>
      </c>
      <c r="Z512" s="10">
        <f t="shared" si="70"/>
        <v>0</v>
      </c>
      <c r="AA512" s="10" t="s">
        <v>220</v>
      </c>
      <c r="AB512" s="22">
        <f t="shared" si="62"/>
        <v>617.82944210614426</v>
      </c>
      <c r="AC512" s="10" t="e">
        <f t="shared" si="76"/>
        <v>#REF!</v>
      </c>
      <c r="AD512" s="10">
        <f t="shared" si="71"/>
        <v>0</v>
      </c>
      <c r="AE512" s="10" t="e">
        <f t="shared" si="72"/>
        <v>#REF!</v>
      </c>
      <c r="AF512" s="17"/>
      <c r="AG512" s="18" t="e">
        <f t="shared" si="73"/>
        <v>#REF!</v>
      </c>
      <c r="AH512" s="10">
        <f t="shared" si="74"/>
        <v>0</v>
      </c>
      <c r="AI512" s="18" t="e">
        <f>AH512+AG512</f>
        <v>#REF!</v>
      </c>
    </row>
    <row r="513" spans="1:35" s="20" customFormat="1">
      <c r="A513" s="31"/>
      <c r="B513" s="31"/>
      <c r="C513" s="94"/>
      <c r="D513" s="94"/>
      <c r="E513" s="94"/>
      <c r="F513" s="149"/>
      <c r="G513" s="14">
        <v>12</v>
      </c>
      <c r="H513" s="15">
        <v>2030</v>
      </c>
      <c r="I513" s="200">
        <v>2031</v>
      </c>
      <c r="J513" s="200">
        <v>2031</v>
      </c>
      <c r="K513" s="24" t="e">
        <f>#REF!</f>
        <v>#REF!</v>
      </c>
      <c r="L513" s="17">
        <f t="shared" si="66"/>
        <v>0</v>
      </c>
      <c r="M513" s="10" t="e">
        <f t="shared" si="66"/>
        <v>#REF!</v>
      </c>
      <c r="N513" s="10">
        <f t="shared" si="66"/>
        <v>0</v>
      </c>
      <c r="O513" s="18" t="e">
        <f t="shared" si="67"/>
        <v>#REF!</v>
      </c>
      <c r="P513" s="19" t="e">
        <f t="shared" si="68"/>
        <v>#REF!</v>
      </c>
      <c r="Q513" s="20" t="e">
        <f>P513*#REF!</f>
        <v>#REF!</v>
      </c>
      <c r="R513" s="20" t="e">
        <f t="shared" si="69"/>
        <v>#REF!</v>
      </c>
      <c r="S513" s="20" t="e">
        <f>R513*#REF!</f>
        <v>#REF!</v>
      </c>
      <c r="T513" s="21" t="e">
        <f>R513*#REF!*#REF!</f>
        <v>#REF!</v>
      </c>
      <c r="U513" s="17"/>
      <c r="V513" s="10"/>
      <c r="W513" s="21" t="e">
        <f>#REF!</f>
        <v>#REF!</v>
      </c>
      <c r="X513" s="10"/>
      <c r="Y513" s="10">
        <f t="shared" si="70"/>
        <v>0</v>
      </c>
      <c r="Z513" s="10">
        <f t="shared" si="70"/>
        <v>0</v>
      </c>
      <c r="AA513" s="10" t="s">
        <v>220</v>
      </c>
      <c r="AB513" s="22">
        <f t="shared" si="62"/>
        <v>617.82944210614426</v>
      </c>
      <c r="AC513" s="10" t="e">
        <f t="shared" si="76"/>
        <v>#REF!</v>
      </c>
      <c r="AD513" s="10">
        <f t="shared" si="71"/>
        <v>0</v>
      </c>
      <c r="AE513" s="10" t="e">
        <f t="shared" si="72"/>
        <v>#REF!</v>
      </c>
      <c r="AF513" s="17"/>
      <c r="AG513" s="18" t="e">
        <f t="shared" si="73"/>
        <v>#REF!</v>
      </c>
      <c r="AH513" s="10">
        <f t="shared" si="74"/>
        <v>0</v>
      </c>
      <c r="AI513" s="18" t="e">
        <f>AH513+AG513</f>
        <v>#REF!</v>
      </c>
    </row>
    <row r="514" spans="1:35">
      <c r="AF514" s="149"/>
      <c r="AG514" s="149"/>
      <c r="AH514" s="149"/>
      <c r="AI514" s="149"/>
    </row>
    <row r="515" spans="1:35">
      <c r="AF515" s="149"/>
      <c r="AG515" s="149"/>
      <c r="AH515" s="149"/>
      <c r="AI515" s="149"/>
    </row>
    <row r="516" spans="1:35">
      <c r="AF516" s="149"/>
      <c r="AG516" s="149"/>
      <c r="AH516" s="149"/>
      <c r="AI516" s="149"/>
    </row>
    <row r="518" spans="1:35" hidden="1">
      <c r="G518" s="251" t="s">
        <v>186</v>
      </c>
      <c r="H518" s="251"/>
      <c r="I518" s="251"/>
      <c r="J518" s="251"/>
      <c r="K518" s="251"/>
      <c r="L518" s="251"/>
      <c r="M518" s="251"/>
      <c r="N518" s="251"/>
      <c r="O518" s="251"/>
      <c r="P518" s="251"/>
      <c r="Q518" s="251"/>
      <c r="R518" s="251"/>
      <c r="S518" s="251"/>
      <c r="T518" s="251"/>
      <c r="U518" s="251"/>
      <c r="V518" s="251"/>
      <c r="W518" s="251"/>
    </row>
    <row r="519" spans="1:35" hidden="1">
      <c r="G519" s="89" t="s">
        <v>424</v>
      </c>
      <c r="H519" s="94"/>
      <c r="I519" s="94"/>
      <c r="J519" s="94"/>
      <c r="K519" s="94"/>
      <c r="L519" s="94"/>
      <c r="M519" s="94"/>
      <c r="N519" s="94"/>
      <c r="O519" s="94"/>
      <c r="Q519" s="89"/>
      <c r="R519" s="89"/>
      <c r="S519" s="89"/>
      <c r="T519" s="89"/>
      <c r="U519" s="89"/>
      <c r="V519" s="94"/>
      <c r="W519" s="94"/>
    </row>
    <row r="520" spans="1:35" hidden="1">
      <c r="G520" s="28">
        <v>1990</v>
      </c>
      <c r="H520" s="31"/>
      <c r="I520" s="31"/>
      <c r="J520" s="31"/>
      <c r="K520" s="31" t="s">
        <v>425</v>
      </c>
      <c r="L520" s="235">
        <f t="shared" ref="L520:AA536" si="77">SUMIF($I$22:$I$513,$G520,L$22:L$513)</f>
        <v>0</v>
      </c>
      <c r="M520" s="235">
        <f t="shared" si="77"/>
        <v>0</v>
      </c>
      <c r="N520" s="235">
        <f t="shared" si="77"/>
        <v>0</v>
      </c>
      <c r="O520" s="235">
        <f t="shared" si="77"/>
        <v>0</v>
      </c>
      <c r="P520" s="235">
        <f t="shared" si="77"/>
        <v>0</v>
      </c>
      <c r="Q520" s="235" t="e">
        <f t="shared" si="77"/>
        <v>#REF!</v>
      </c>
      <c r="R520" s="235">
        <f t="shared" si="77"/>
        <v>0</v>
      </c>
      <c r="S520" s="235" t="e">
        <f t="shared" si="77"/>
        <v>#REF!</v>
      </c>
      <c r="T520" s="235" t="e">
        <f t="shared" si="77"/>
        <v>#REF!</v>
      </c>
      <c r="U520" s="235">
        <f t="shared" si="77"/>
        <v>0</v>
      </c>
      <c r="V520" s="235">
        <f t="shared" si="77"/>
        <v>0</v>
      </c>
      <c r="W520" s="235">
        <f t="shared" si="77"/>
        <v>0</v>
      </c>
      <c r="X520" s="235">
        <f t="shared" si="77"/>
        <v>0</v>
      </c>
      <c r="Y520" s="272">
        <f>SUMIF($I$22:$I$513,$G520,Y$22:Y$513)/12</f>
        <v>0</v>
      </c>
      <c r="Z520" s="272">
        <f>SUMIF($I$22:$I$513,$G520,Z$22:Z$513)/12</f>
        <v>0</v>
      </c>
      <c r="AA520" s="235">
        <f t="shared" si="77"/>
        <v>0</v>
      </c>
      <c r="AB520" s="272">
        <f>SUMIF($I$22:$I$513,$G520,AB$22:AB$513)/12</f>
        <v>0</v>
      </c>
      <c r="AC520" s="235">
        <f t="shared" ref="AC520:AI535" si="78">SUMIF($I$22:$I$513,$G520,AC$22:AC$513)</f>
        <v>0</v>
      </c>
      <c r="AD520" s="235">
        <f t="shared" si="78"/>
        <v>0</v>
      </c>
      <c r="AE520" s="235">
        <f t="shared" si="78"/>
        <v>0</v>
      </c>
      <c r="AF520" s="235">
        <f t="shared" si="78"/>
        <v>0</v>
      </c>
      <c r="AG520" s="235">
        <f t="shared" si="78"/>
        <v>0</v>
      </c>
      <c r="AH520" s="235">
        <f t="shared" si="78"/>
        <v>0</v>
      </c>
      <c r="AI520" s="235">
        <f t="shared" si="78"/>
        <v>0</v>
      </c>
    </row>
    <row r="521" spans="1:35" hidden="1">
      <c r="G521" s="28">
        <v>1991</v>
      </c>
      <c r="H521" s="31"/>
      <c r="I521" s="31"/>
      <c r="J521" s="31"/>
      <c r="K521" s="31" t="s">
        <v>425</v>
      </c>
      <c r="L521" s="235">
        <f t="shared" si="77"/>
        <v>0</v>
      </c>
      <c r="M521" s="235">
        <f t="shared" si="77"/>
        <v>0</v>
      </c>
      <c r="N521" s="235">
        <f t="shared" si="77"/>
        <v>0</v>
      </c>
      <c r="O521" s="235">
        <f t="shared" si="77"/>
        <v>0</v>
      </c>
      <c r="P521" s="235">
        <f t="shared" si="77"/>
        <v>0</v>
      </c>
      <c r="Q521" s="235" t="e">
        <f t="shared" si="77"/>
        <v>#REF!</v>
      </c>
      <c r="R521" s="235">
        <f t="shared" si="77"/>
        <v>0</v>
      </c>
      <c r="S521" s="235" t="e">
        <f t="shared" si="77"/>
        <v>#REF!</v>
      </c>
      <c r="T521" s="235" t="e">
        <f t="shared" si="77"/>
        <v>#REF!</v>
      </c>
      <c r="U521" s="235">
        <f t="shared" si="77"/>
        <v>0</v>
      </c>
      <c r="V521" s="235">
        <f t="shared" si="77"/>
        <v>0</v>
      </c>
      <c r="W521" s="235">
        <f t="shared" si="77"/>
        <v>0</v>
      </c>
      <c r="X521" s="235">
        <f t="shared" si="77"/>
        <v>0</v>
      </c>
      <c r="Y521" s="272">
        <f t="shared" ref="Y521:Z560" si="79">SUMIF($I$22:$I$513,$G521,Y$22:Y$513)/12</f>
        <v>0</v>
      </c>
      <c r="Z521" s="272">
        <f t="shared" si="79"/>
        <v>0</v>
      </c>
      <c r="AA521" s="235">
        <f t="shared" si="77"/>
        <v>0</v>
      </c>
      <c r="AB521" s="272">
        <f t="shared" ref="AB521:AB560" si="80">SUMIF($I$22:$I$513,$G521,AB$22:AB$513)/12</f>
        <v>0</v>
      </c>
      <c r="AC521" s="235">
        <f t="shared" si="78"/>
        <v>0</v>
      </c>
      <c r="AD521" s="235">
        <f t="shared" si="78"/>
        <v>0</v>
      </c>
      <c r="AE521" s="235">
        <f t="shared" si="78"/>
        <v>0</v>
      </c>
      <c r="AF521" s="235">
        <f t="shared" si="78"/>
        <v>0</v>
      </c>
      <c r="AG521" s="235">
        <f t="shared" si="78"/>
        <v>0</v>
      </c>
      <c r="AH521" s="235">
        <f t="shared" si="78"/>
        <v>0</v>
      </c>
      <c r="AI521" s="235">
        <f t="shared" si="78"/>
        <v>0</v>
      </c>
    </row>
    <row r="522" spans="1:35" hidden="1">
      <c r="G522" s="28">
        <v>1992</v>
      </c>
      <c r="H522" s="31"/>
      <c r="I522" s="31"/>
      <c r="J522" s="31"/>
      <c r="K522" s="31" t="s">
        <v>425</v>
      </c>
      <c r="L522" s="235">
        <f t="shared" si="77"/>
        <v>0</v>
      </c>
      <c r="M522" s="235">
        <f t="shared" si="77"/>
        <v>0</v>
      </c>
      <c r="N522" s="235">
        <f t="shared" si="77"/>
        <v>0</v>
      </c>
      <c r="O522" s="235">
        <f t="shared" si="77"/>
        <v>0</v>
      </c>
      <c r="P522" s="235">
        <f t="shared" si="77"/>
        <v>0</v>
      </c>
      <c r="Q522" s="235" t="e">
        <f t="shared" si="77"/>
        <v>#REF!</v>
      </c>
      <c r="R522" s="235">
        <f t="shared" si="77"/>
        <v>0</v>
      </c>
      <c r="S522" s="235" t="e">
        <f t="shared" si="77"/>
        <v>#REF!</v>
      </c>
      <c r="T522" s="235" t="e">
        <f t="shared" si="77"/>
        <v>#REF!</v>
      </c>
      <c r="U522" s="235">
        <f t="shared" si="77"/>
        <v>0</v>
      </c>
      <c r="V522" s="235">
        <f t="shared" si="77"/>
        <v>0</v>
      </c>
      <c r="W522" s="235">
        <f t="shared" si="77"/>
        <v>0</v>
      </c>
      <c r="X522" s="235">
        <f t="shared" si="77"/>
        <v>0</v>
      </c>
      <c r="Y522" s="272">
        <f t="shared" si="79"/>
        <v>0</v>
      </c>
      <c r="Z522" s="272">
        <f t="shared" si="79"/>
        <v>0</v>
      </c>
      <c r="AA522" s="235">
        <f t="shared" si="77"/>
        <v>0</v>
      </c>
      <c r="AB522" s="272">
        <f t="shared" si="80"/>
        <v>0</v>
      </c>
      <c r="AC522" s="235">
        <f t="shared" si="78"/>
        <v>0</v>
      </c>
      <c r="AD522" s="235">
        <f t="shared" si="78"/>
        <v>0</v>
      </c>
      <c r="AE522" s="235">
        <f t="shared" si="78"/>
        <v>0</v>
      </c>
      <c r="AF522" s="235">
        <f t="shared" si="78"/>
        <v>0</v>
      </c>
      <c r="AG522" s="235">
        <f t="shared" si="78"/>
        <v>0</v>
      </c>
      <c r="AH522" s="235">
        <f t="shared" si="78"/>
        <v>0</v>
      </c>
      <c r="AI522" s="235">
        <f t="shared" si="78"/>
        <v>0</v>
      </c>
    </row>
    <row r="523" spans="1:35" hidden="1">
      <c r="G523" s="28">
        <v>1993</v>
      </c>
      <c r="H523" s="31"/>
      <c r="I523" s="31"/>
      <c r="J523" s="31"/>
      <c r="K523" s="31" t="s">
        <v>425</v>
      </c>
      <c r="L523" s="235">
        <f t="shared" si="77"/>
        <v>0</v>
      </c>
      <c r="M523" s="235">
        <f t="shared" si="77"/>
        <v>0</v>
      </c>
      <c r="N523" s="235">
        <f t="shared" si="77"/>
        <v>0</v>
      </c>
      <c r="O523" s="235">
        <f t="shared" si="77"/>
        <v>0</v>
      </c>
      <c r="P523" s="235">
        <f t="shared" si="77"/>
        <v>0</v>
      </c>
      <c r="Q523" s="235">
        <f t="shared" si="77"/>
        <v>0</v>
      </c>
      <c r="R523" s="235">
        <f t="shared" si="77"/>
        <v>0</v>
      </c>
      <c r="S523" s="235">
        <f t="shared" si="77"/>
        <v>0</v>
      </c>
      <c r="T523" s="235">
        <f t="shared" si="77"/>
        <v>0</v>
      </c>
      <c r="U523" s="235">
        <f t="shared" si="77"/>
        <v>0</v>
      </c>
      <c r="V523" s="235">
        <f t="shared" si="77"/>
        <v>0</v>
      </c>
      <c r="W523" s="235">
        <f t="shared" si="77"/>
        <v>0</v>
      </c>
      <c r="X523" s="235">
        <f t="shared" si="77"/>
        <v>0</v>
      </c>
      <c r="Y523" s="272">
        <f t="shared" si="79"/>
        <v>0</v>
      </c>
      <c r="Z523" s="272">
        <f t="shared" si="79"/>
        <v>0</v>
      </c>
      <c r="AA523" s="235">
        <f t="shared" si="77"/>
        <v>0</v>
      </c>
      <c r="AB523" s="272">
        <f t="shared" si="80"/>
        <v>0</v>
      </c>
      <c r="AC523" s="235">
        <f t="shared" si="78"/>
        <v>0</v>
      </c>
      <c r="AD523" s="235">
        <f t="shared" si="78"/>
        <v>0</v>
      </c>
      <c r="AE523" s="235">
        <f t="shared" si="78"/>
        <v>0</v>
      </c>
      <c r="AF523" s="235">
        <f t="shared" si="78"/>
        <v>0</v>
      </c>
      <c r="AG523" s="235">
        <f t="shared" si="78"/>
        <v>0</v>
      </c>
      <c r="AH523" s="235">
        <f t="shared" si="78"/>
        <v>0</v>
      </c>
      <c r="AI523" s="235">
        <f t="shared" si="78"/>
        <v>0</v>
      </c>
    </row>
    <row r="524" spans="1:35" hidden="1">
      <c r="G524" s="28">
        <v>1994</v>
      </c>
      <c r="H524" s="31"/>
      <c r="I524" s="31"/>
      <c r="J524" s="31"/>
      <c r="K524" s="31" t="s">
        <v>425</v>
      </c>
      <c r="L524" s="235">
        <f t="shared" si="77"/>
        <v>0</v>
      </c>
      <c r="M524" s="235">
        <f t="shared" si="77"/>
        <v>0</v>
      </c>
      <c r="N524" s="235">
        <f t="shared" si="77"/>
        <v>0</v>
      </c>
      <c r="O524" s="235">
        <f t="shared" si="77"/>
        <v>0</v>
      </c>
      <c r="P524" s="235">
        <f t="shared" si="77"/>
        <v>0</v>
      </c>
      <c r="Q524" s="235">
        <f t="shared" si="77"/>
        <v>0</v>
      </c>
      <c r="R524" s="235">
        <f t="shared" si="77"/>
        <v>0</v>
      </c>
      <c r="S524" s="235">
        <f t="shared" si="77"/>
        <v>0</v>
      </c>
      <c r="T524" s="235">
        <f t="shared" si="77"/>
        <v>0</v>
      </c>
      <c r="U524" s="235">
        <f t="shared" si="77"/>
        <v>0</v>
      </c>
      <c r="V524" s="235">
        <f t="shared" si="77"/>
        <v>0</v>
      </c>
      <c r="W524" s="235">
        <f t="shared" si="77"/>
        <v>0</v>
      </c>
      <c r="X524" s="235">
        <f t="shared" si="77"/>
        <v>0</v>
      </c>
      <c r="Y524" s="272">
        <f t="shared" si="79"/>
        <v>0</v>
      </c>
      <c r="Z524" s="272">
        <f t="shared" si="79"/>
        <v>0</v>
      </c>
      <c r="AA524" s="235">
        <f t="shared" si="77"/>
        <v>0</v>
      </c>
      <c r="AB524" s="272">
        <f t="shared" si="80"/>
        <v>0</v>
      </c>
      <c r="AC524" s="235">
        <f t="shared" si="78"/>
        <v>0</v>
      </c>
      <c r="AD524" s="235">
        <f t="shared" si="78"/>
        <v>0</v>
      </c>
      <c r="AE524" s="235">
        <f t="shared" si="78"/>
        <v>0</v>
      </c>
      <c r="AF524" s="235">
        <f t="shared" si="78"/>
        <v>0</v>
      </c>
      <c r="AG524" s="235">
        <f t="shared" si="78"/>
        <v>0</v>
      </c>
      <c r="AH524" s="235">
        <f t="shared" si="78"/>
        <v>0</v>
      </c>
      <c r="AI524" s="235">
        <f t="shared" si="78"/>
        <v>0</v>
      </c>
    </row>
    <row r="525" spans="1:35" hidden="1">
      <c r="G525" s="28">
        <v>1995</v>
      </c>
      <c r="H525" s="31"/>
      <c r="I525" s="31"/>
      <c r="J525" s="31"/>
      <c r="K525" s="31" t="s">
        <v>425</v>
      </c>
      <c r="L525" s="235">
        <f t="shared" si="77"/>
        <v>0</v>
      </c>
      <c r="M525" s="235">
        <f t="shared" si="77"/>
        <v>0</v>
      </c>
      <c r="N525" s="235">
        <f t="shared" si="77"/>
        <v>0</v>
      </c>
      <c r="O525" s="235">
        <f t="shared" si="77"/>
        <v>0</v>
      </c>
      <c r="P525" s="235">
        <f t="shared" si="77"/>
        <v>0</v>
      </c>
      <c r="Q525" s="235">
        <f t="shared" si="77"/>
        <v>0</v>
      </c>
      <c r="R525" s="235">
        <f t="shared" si="77"/>
        <v>0</v>
      </c>
      <c r="S525" s="235">
        <f t="shared" si="77"/>
        <v>0</v>
      </c>
      <c r="T525" s="235">
        <f t="shared" si="77"/>
        <v>0</v>
      </c>
      <c r="U525" s="235">
        <f t="shared" si="77"/>
        <v>0</v>
      </c>
      <c r="V525" s="235">
        <f t="shared" si="77"/>
        <v>0</v>
      </c>
      <c r="W525" s="235">
        <f t="shared" si="77"/>
        <v>0</v>
      </c>
      <c r="X525" s="235">
        <f t="shared" si="77"/>
        <v>0</v>
      </c>
      <c r="Y525" s="272">
        <f t="shared" si="79"/>
        <v>0</v>
      </c>
      <c r="Z525" s="272">
        <f t="shared" si="79"/>
        <v>0</v>
      </c>
      <c r="AA525" s="235">
        <f t="shared" si="77"/>
        <v>0</v>
      </c>
      <c r="AB525" s="272">
        <f t="shared" si="80"/>
        <v>0</v>
      </c>
      <c r="AC525" s="235">
        <f t="shared" si="78"/>
        <v>0</v>
      </c>
      <c r="AD525" s="235">
        <f t="shared" si="78"/>
        <v>0</v>
      </c>
      <c r="AE525" s="235">
        <f t="shared" si="78"/>
        <v>0</v>
      </c>
      <c r="AF525" s="235">
        <f t="shared" si="78"/>
        <v>0</v>
      </c>
      <c r="AG525" s="235">
        <f t="shared" si="78"/>
        <v>0</v>
      </c>
      <c r="AH525" s="235">
        <f t="shared" si="78"/>
        <v>0</v>
      </c>
      <c r="AI525" s="235">
        <f t="shared" si="78"/>
        <v>0</v>
      </c>
    </row>
    <row r="526" spans="1:35" hidden="1">
      <c r="G526" s="28">
        <v>1996</v>
      </c>
      <c r="H526" s="31"/>
      <c r="I526" s="31"/>
      <c r="J526" s="31"/>
      <c r="K526" s="31" t="s">
        <v>425</v>
      </c>
      <c r="L526" s="235">
        <f t="shared" si="77"/>
        <v>0</v>
      </c>
      <c r="M526" s="235">
        <f t="shared" si="77"/>
        <v>0</v>
      </c>
      <c r="N526" s="235">
        <f t="shared" si="77"/>
        <v>0</v>
      </c>
      <c r="O526" s="235">
        <f t="shared" si="77"/>
        <v>0</v>
      </c>
      <c r="P526" s="235">
        <f t="shared" si="77"/>
        <v>0</v>
      </c>
      <c r="Q526" s="235">
        <f t="shared" si="77"/>
        <v>0</v>
      </c>
      <c r="R526" s="235">
        <f t="shared" si="77"/>
        <v>0</v>
      </c>
      <c r="S526" s="235">
        <f t="shared" si="77"/>
        <v>0</v>
      </c>
      <c r="T526" s="235">
        <f t="shared" si="77"/>
        <v>0</v>
      </c>
      <c r="U526" s="235">
        <f t="shared" si="77"/>
        <v>0</v>
      </c>
      <c r="V526" s="235">
        <f t="shared" si="77"/>
        <v>0</v>
      </c>
      <c r="W526" s="235">
        <f t="shared" si="77"/>
        <v>0</v>
      </c>
      <c r="X526" s="235">
        <f t="shared" si="77"/>
        <v>0</v>
      </c>
      <c r="Y526" s="272">
        <f t="shared" si="79"/>
        <v>0</v>
      </c>
      <c r="Z526" s="272">
        <f t="shared" si="79"/>
        <v>0</v>
      </c>
      <c r="AA526" s="235">
        <f t="shared" si="77"/>
        <v>0</v>
      </c>
      <c r="AB526" s="272">
        <f t="shared" si="80"/>
        <v>0</v>
      </c>
      <c r="AC526" s="235">
        <f t="shared" si="78"/>
        <v>0</v>
      </c>
      <c r="AD526" s="235">
        <f t="shared" si="78"/>
        <v>0</v>
      </c>
      <c r="AE526" s="235">
        <f t="shared" si="78"/>
        <v>0</v>
      </c>
      <c r="AF526" s="235">
        <f t="shared" si="78"/>
        <v>0</v>
      </c>
      <c r="AG526" s="235">
        <f t="shared" si="78"/>
        <v>0</v>
      </c>
      <c r="AH526" s="235">
        <f t="shared" si="78"/>
        <v>0</v>
      </c>
      <c r="AI526" s="235">
        <f t="shared" si="78"/>
        <v>0</v>
      </c>
    </row>
    <row r="527" spans="1:35" hidden="1">
      <c r="G527" s="28">
        <v>1997</v>
      </c>
      <c r="H527" s="31"/>
      <c r="I527" s="31"/>
      <c r="J527" s="31"/>
      <c r="K527" s="31" t="s">
        <v>425</v>
      </c>
      <c r="L527" s="235">
        <f t="shared" si="77"/>
        <v>0</v>
      </c>
      <c r="M527" s="235">
        <f t="shared" si="77"/>
        <v>0</v>
      </c>
      <c r="N527" s="235">
        <f t="shared" si="77"/>
        <v>0</v>
      </c>
      <c r="O527" s="235">
        <f t="shared" si="77"/>
        <v>0</v>
      </c>
      <c r="P527" s="235">
        <f t="shared" si="77"/>
        <v>0</v>
      </c>
      <c r="Q527" s="235">
        <f t="shared" si="77"/>
        <v>0</v>
      </c>
      <c r="R527" s="235">
        <f t="shared" si="77"/>
        <v>0</v>
      </c>
      <c r="S527" s="235">
        <f t="shared" si="77"/>
        <v>0</v>
      </c>
      <c r="T527" s="235">
        <f t="shared" si="77"/>
        <v>0</v>
      </c>
      <c r="U527" s="235">
        <f t="shared" si="77"/>
        <v>0</v>
      </c>
      <c r="V527" s="235">
        <f t="shared" si="77"/>
        <v>0</v>
      </c>
      <c r="W527" s="235">
        <f t="shared" si="77"/>
        <v>0</v>
      </c>
      <c r="X527" s="235">
        <f t="shared" si="77"/>
        <v>0</v>
      </c>
      <c r="Y527" s="272">
        <f t="shared" si="79"/>
        <v>0</v>
      </c>
      <c r="Z527" s="272">
        <f t="shared" si="79"/>
        <v>0</v>
      </c>
      <c r="AA527" s="235">
        <f t="shared" si="77"/>
        <v>0</v>
      </c>
      <c r="AB527" s="272">
        <f t="shared" si="80"/>
        <v>0</v>
      </c>
      <c r="AC527" s="235">
        <f t="shared" si="78"/>
        <v>0</v>
      </c>
      <c r="AD527" s="235">
        <f t="shared" si="78"/>
        <v>0</v>
      </c>
      <c r="AE527" s="235">
        <f t="shared" si="78"/>
        <v>0</v>
      </c>
      <c r="AF527" s="235">
        <f t="shared" si="78"/>
        <v>0</v>
      </c>
      <c r="AG527" s="235">
        <f t="shared" si="78"/>
        <v>0</v>
      </c>
      <c r="AH527" s="235">
        <f t="shared" si="78"/>
        <v>0</v>
      </c>
      <c r="AI527" s="235">
        <f t="shared" si="78"/>
        <v>0</v>
      </c>
    </row>
    <row r="528" spans="1:35" hidden="1">
      <c r="G528" s="28">
        <v>1998</v>
      </c>
      <c r="H528" s="31"/>
      <c r="I528" s="31"/>
      <c r="J528" s="31"/>
      <c r="K528" s="31" t="s">
        <v>425</v>
      </c>
      <c r="L528" s="235">
        <f t="shared" si="77"/>
        <v>0</v>
      </c>
      <c r="M528" s="235">
        <f t="shared" si="77"/>
        <v>0</v>
      </c>
      <c r="N528" s="235">
        <f t="shared" si="77"/>
        <v>0</v>
      </c>
      <c r="O528" s="235">
        <f t="shared" si="77"/>
        <v>0</v>
      </c>
      <c r="P528" s="235">
        <f t="shared" si="77"/>
        <v>0</v>
      </c>
      <c r="Q528" s="235">
        <f t="shared" si="77"/>
        <v>0</v>
      </c>
      <c r="R528" s="235">
        <f t="shared" si="77"/>
        <v>0</v>
      </c>
      <c r="S528" s="235">
        <f t="shared" si="77"/>
        <v>0</v>
      </c>
      <c r="T528" s="235">
        <f t="shared" si="77"/>
        <v>0</v>
      </c>
      <c r="U528" s="235">
        <f t="shared" si="77"/>
        <v>0</v>
      </c>
      <c r="V528" s="235">
        <f t="shared" si="77"/>
        <v>0</v>
      </c>
      <c r="W528" s="235">
        <f t="shared" si="77"/>
        <v>0</v>
      </c>
      <c r="X528" s="235">
        <f t="shared" si="77"/>
        <v>0</v>
      </c>
      <c r="Y528" s="272">
        <f t="shared" si="79"/>
        <v>0</v>
      </c>
      <c r="Z528" s="272">
        <f t="shared" si="79"/>
        <v>0</v>
      </c>
      <c r="AA528" s="235">
        <f t="shared" si="77"/>
        <v>0</v>
      </c>
      <c r="AB528" s="272">
        <f t="shared" si="80"/>
        <v>0</v>
      </c>
      <c r="AC528" s="235">
        <f t="shared" si="78"/>
        <v>0</v>
      </c>
      <c r="AD528" s="235">
        <f t="shared" si="78"/>
        <v>0</v>
      </c>
      <c r="AE528" s="235">
        <f t="shared" si="78"/>
        <v>0</v>
      </c>
      <c r="AF528" s="235">
        <f t="shared" si="78"/>
        <v>0</v>
      </c>
      <c r="AG528" s="235">
        <f t="shared" si="78"/>
        <v>0</v>
      </c>
      <c r="AH528" s="235">
        <f t="shared" si="78"/>
        <v>0</v>
      </c>
      <c r="AI528" s="235">
        <f t="shared" si="78"/>
        <v>0</v>
      </c>
    </row>
    <row r="529" spans="1:35" hidden="1">
      <c r="A529" s="94"/>
      <c r="B529" s="94"/>
      <c r="F529" s="94"/>
      <c r="G529" s="28">
        <v>1999</v>
      </c>
      <c r="H529" s="31"/>
      <c r="I529" s="31"/>
      <c r="J529" s="31"/>
      <c r="K529" s="31" t="s">
        <v>425</v>
      </c>
      <c r="L529" s="235">
        <f t="shared" si="77"/>
        <v>0</v>
      </c>
      <c r="M529" s="235">
        <f t="shared" si="77"/>
        <v>0</v>
      </c>
      <c r="N529" s="235">
        <f t="shared" si="77"/>
        <v>0</v>
      </c>
      <c r="O529" s="235">
        <f t="shared" si="77"/>
        <v>0</v>
      </c>
      <c r="P529" s="235">
        <f t="shared" si="77"/>
        <v>0</v>
      </c>
      <c r="Q529" s="235">
        <f t="shared" si="77"/>
        <v>0</v>
      </c>
      <c r="R529" s="235">
        <f t="shared" si="77"/>
        <v>0</v>
      </c>
      <c r="S529" s="235">
        <f t="shared" si="77"/>
        <v>0</v>
      </c>
      <c r="T529" s="235">
        <f t="shared" si="77"/>
        <v>0</v>
      </c>
      <c r="U529" s="235">
        <f t="shared" si="77"/>
        <v>0</v>
      </c>
      <c r="V529" s="235">
        <f t="shared" si="77"/>
        <v>0</v>
      </c>
      <c r="W529" s="235">
        <f t="shared" si="77"/>
        <v>0</v>
      </c>
      <c r="X529" s="235">
        <f t="shared" si="77"/>
        <v>0</v>
      </c>
      <c r="Y529" s="272">
        <f t="shared" si="79"/>
        <v>0</v>
      </c>
      <c r="Z529" s="272">
        <f t="shared" si="79"/>
        <v>0</v>
      </c>
      <c r="AA529" s="235">
        <f t="shared" si="77"/>
        <v>0</v>
      </c>
      <c r="AB529" s="272">
        <f t="shared" si="80"/>
        <v>0</v>
      </c>
      <c r="AC529" s="235">
        <f t="shared" si="78"/>
        <v>0</v>
      </c>
      <c r="AD529" s="235">
        <f t="shared" si="78"/>
        <v>0</v>
      </c>
      <c r="AE529" s="235">
        <f t="shared" si="78"/>
        <v>0</v>
      </c>
      <c r="AF529" s="235">
        <f t="shared" si="78"/>
        <v>0</v>
      </c>
      <c r="AG529" s="235">
        <f t="shared" si="78"/>
        <v>0</v>
      </c>
      <c r="AH529" s="235">
        <f t="shared" si="78"/>
        <v>0</v>
      </c>
      <c r="AI529" s="235">
        <f t="shared" si="78"/>
        <v>0</v>
      </c>
    </row>
    <row r="530" spans="1:35" hidden="1">
      <c r="A530" s="94"/>
      <c r="B530" s="94"/>
      <c r="F530" s="94"/>
      <c r="G530" s="28">
        <v>2000</v>
      </c>
      <c r="H530" s="31"/>
      <c r="I530" s="31"/>
      <c r="J530" s="31"/>
      <c r="K530" s="31" t="s">
        <v>425</v>
      </c>
      <c r="L530" s="235">
        <f t="shared" si="77"/>
        <v>0</v>
      </c>
      <c r="M530" s="235">
        <f t="shared" si="77"/>
        <v>0</v>
      </c>
      <c r="N530" s="235">
        <f t="shared" si="77"/>
        <v>0</v>
      </c>
      <c r="O530" s="235">
        <f t="shared" si="77"/>
        <v>0</v>
      </c>
      <c r="P530" s="235">
        <f t="shared" si="77"/>
        <v>0</v>
      </c>
      <c r="Q530" s="235">
        <f t="shared" si="77"/>
        <v>0</v>
      </c>
      <c r="R530" s="235">
        <f t="shared" si="77"/>
        <v>0</v>
      </c>
      <c r="S530" s="235">
        <f t="shared" si="77"/>
        <v>0</v>
      </c>
      <c r="T530" s="235">
        <f t="shared" si="77"/>
        <v>0</v>
      </c>
      <c r="U530" s="235">
        <f t="shared" si="77"/>
        <v>0</v>
      </c>
      <c r="V530" s="235">
        <f t="shared" si="77"/>
        <v>0</v>
      </c>
      <c r="W530" s="235">
        <f t="shared" si="77"/>
        <v>0</v>
      </c>
      <c r="X530" s="235">
        <f t="shared" si="77"/>
        <v>0</v>
      </c>
      <c r="Y530" s="272">
        <f t="shared" si="79"/>
        <v>0</v>
      </c>
      <c r="Z530" s="272">
        <f t="shared" si="79"/>
        <v>0</v>
      </c>
      <c r="AA530" s="235">
        <f t="shared" si="77"/>
        <v>0</v>
      </c>
      <c r="AB530" s="272">
        <f t="shared" si="80"/>
        <v>0</v>
      </c>
      <c r="AC530" s="235">
        <f t="shared" si="78"/>
        <v>0</v>
      </c>
      <c r="AD530" s="235">
        <f t="shared" si="78"/>
        <v>0</v>
      </c>
      <c r="AE530" s="235">
        <f t="shared" si="78"/>
        <v>0</v>
      </c>
      <c r="AF530" s="235">
        <f t="shared" si="78"/>
        <v>0</v>
      </c>
      <c r="AG530" s="235">
        <f t="shared" si="78"/>
        <v>0</v>
      </c>
      <c r="AH530" s="235">
        <f t="shared" si="78"/>
        <v>0</v>
      </c>
      <c r="AI530" s="235">
        <f t="shared" si="78"/>
        <v>0</v>
      </c>
    </row>
    <row r="531" spans="1:35" hidden="1">
      <c r="A531" s="94"/>
      <c r="B531" s="94"/>
      <c r="F531" s="94"/>
      <c r="G531" s="28">
        <v>2001</v>
      </c>
      <c r="H531" s="31"/>
      <c r="I531" s="31"/>
      <c r="J531" s="31"/>
      <c r="K531" s="31" t="s">
        <v>425</v>
      </c>
      <c r="L531" s="235">
        <f t="shared" si="77"/>
        <v>0</v>
      </c>
      <c r="M531" s="235">
        <f t="shared" si="77"/>
        <v>0</v>
      </c>
      <c r="N531" s="235">
        <f t="shared" si="77"/>
        <v>0</v>
      </c>
      <c r="O531" s="235">
        <f t="shared" si="77"/>
        <v>0</v>
      </c>
      <c r="P531" s="235">
        <f t="shared" si="77"/>
        <v>0</v>
      </c>
      <c r="Q531" s="235">
        <f t="shared" si="77"/>
        <v>0</v>
      </c>
      <c r="R531" s="235">
        <f t="shared" si="77"/>
        <v>0</v>
      </c>
      <c r="S531" s="235">
        <f t="shared" si="77"/>
        <v>0</v>
      </c>
      <c r="T531" s="235">
        <f t="shared" si="77"/>
        <v>0</v>
      </c>
      <c r="U531" s="235">
        <f t="shared" si="77"/>
        <v>0</v>
      </c>
      <c r="V531" s="235">
        <f t="shared" si="77"/>
        <v>0</v>
      </c>
      <c r="W531" s="235">
        <f t="shared" si="77"/>
        <v>0</v>
      </c>
      <c r="X531" s="235">
        <f t="shared" si="77"/>
        <v>0</v>
      </c>
      <c r="Y531" s="272">
        <f t="shared" si="79"/>
        <v>0</v>
      </c>
      <c r="Z531" s="272">
        <f t="shared" si="79"/>
        <v>0</v>
      </c>
      <c r="AA531" s="235">
        <f t="shared" si="77"/>
        <v>0</v>
      </c>
      <c r="AB531" s="272">
        <f t="shared" si="80"/>
        <v>0</v>
      </c>
      <c r="AC531" s="235">
        <f t="shared" si="78"/>
        <v>0</v>
      </c>
      <c r="AD531" s="235">
        <f t="shared" si="78"/>
        <v>0</v>
      </c>
      <c r="AE531" s="235">
        <f t="shared" si="78"/>
        <v>0</v>
      </c>
      <c r="AF531" s="235">
        <f t="shared" si="78"/>
        <v>0</v>
      </c>
      <c r="AG531" s="235">
        <f t="shared" si="78"/>
        <v>0</v>
      </c>
      <c r="AH531" s="235">
        <f t="shared" si="78"/>
        <v>0</v>
      </c>
      <c r="AI531" s="235">
        <f t="shared" si="78"/>
        <v>0</v>
      </c>
    </row>
    <row r="532" spans="1:35" hidden="1">
      <c r="A532" s="94"/>
      <c r="B532" s="94"/>
      <c r="F532" s="94"/>
      <c r="G532" s="28">
        <v>2002</v>
      </c>
      <c r="H532" s="31"/>
      <c r="I532" s="31"/>
      <c r="J532" s="31"/>
      <c r="K532" s="31" t="s">
        <v>425</v>
      </c>
      <c r="L532" s="235">
        <f t="shared" si="77"/>
        <v>0</v>
      </c>
      <c r="M532" s="235">
        <f t="shared" si="77"/>
        <v>0</v>
      </c>
      <c r="N532" s="235">
        <f t="shared" si="77"/>
        <v>0</v>
      </c>
      <c r="O532" s="235">
        <f t="shared" si="77"/>
        <v>0</v>
      </c>
      <c r="P532" s="235">
        <f t="shared" si="77"/>
        <v>0</v>
      </c>
      <c r="Q532" s="235">
        <f t="shared" si="77"/>
        <v>0</v>
      </c>
      <c r="R532" s="235">
        <f t="shared" si="77"/>
        <v>0</v>
      </c>
      <c r="S532" s="235">
        <f t="shared" si="77"/>
        <v>0</v>
      </c>
      <c r="T532" s="235">
        <f t="shared" si="77"/>
        <v>0</v>
      </c>
      <c r="U532" s="235">
        <f t="shared" si="77"/>
        <v>0</v>
      </c>
      <c r="V532" s="235">
        <f t="shared" si="77"/>
        <v>0</v>
      </c>
      <c r="W532" s="235">
        <f t="shared" si="77"/>
        <v>0</v>
      </c>
      <c r="X532" s="235">
        <f t="shared" si="77"/>
        <v>0</v>
      </c>
      <c r="Y532" s="272">
        <f t="shared" si="79"/>
        <v>0</v>
      </c>
      <c r="Z532" s="272">
        <f t="shared" si="79"/>
        <v>0</v>
      </c>
      <c r="AA532" s="235">
        <f t="shared" si="77"/>
        <v>0</v>
      </c>
      <c r="AB532" s="272">
        <f t="shared" si="80"/>
        <v>0</v>
      </c>
      <c r="AC532" s="235">
        <f t="shared" si="78"/>
        <v>0</v>
      </c>
      <c r="AD532" s="235">
        <f t="shared" si="78"/>
        <v>0</v>
      </c>
      <c r="AE532" s="235">
        <f t="shared" si="78"/>
        <v>0</v>
      </c>
      <c r="AF532" s="235">
        <f t="shared" si="78"/>
        <v>0</v>
      </c>
      <c r="AG532" s="235">
        <f t="shared" si="78"/>
        <v>0</v>
      </c>
      <c r="AH532" s="235">
        <f t="shared" si="78"/>
        <v>0</v>
      </c>
      <c r="AI532" s="235">
        <f t="shared" si="78"/>
        <v>0</v>
      </c>
    </row>
    <row r="533" spans="1:35" hidden="1">
      <c r="A533" s="94"/>
      <c r="B533" s="94"/>
      <c r="F533" s="94"/>
      <c r="G533" s="28">
        <v>2003</v>
      </c>
      <c r="H533" s="31"/>
      <c r="I533" s="31"/>
      <c r="J533" s="31"/>
      <c r="K533" s="31" t="s">
        <v>425</v>
      </c>
      <c r="L533" s="235">
        <f t="shared" si="77"/>
        <v>0</v>
      </c>
      <c r="M533" s="235">
        <f t="shared" si="77"/>
        <v>0</v>
      </c>
      <c r="N533" s="235">
        <f t="shared" si="77"/>
        <v>0</v>
      </c>
      <c r="O533" s="235">
        <f t="shared" si="77"/>
        <v>0</v>
      </c>
      <c r="P533" s="235">
        <f t="shared" si="77"/>
        <v>0</v>
      </c>
      <c r="Q533" s="235">
        <f t="shared" si="77"/>
        <v>0</v>
      </c>
      <c r="R533" s="235">
        <f t="shared" si="77"/>
        <v>0</v>
      </c>
      <c r="S533" s="235">
        <f t="shared" si="77"/>
        <v>0</v>
      </c>
      <c r="T533" s="235">
        <f t="shared" si="77"/>
        <v>0</v>
      </c>
      <c r="U533" s="235">
        <f t="shared" si="77"/>
        <v>0</v>
      </c>
      <c r="V533" s="235">
        <f t="shared" si="77"/>
        <v>0</v>
      </c>
      <c r="W533" s="235">
        <f t="shared" si="77"/>
        <v>0</v>
      </c>
      <c r="X533" s="235">
        <f t="shared" si="77"/>
        <v>0</v>
      </c>
      <c r="Y533" s="272">
        <f t="shared" si="79"/>
        <v>0</v>
      </c>
      <c r="Z533" s="272">
        <f t="shared" si="79"/>
        <v>0</v>
      </c>
      <c r="AA533" s="235">
        <f t="shared" si="77"/>
        <v>0</v>
      </c>
      <c r="AB533" s="272">
        <f t="shared" si="80"/>
        <v>0</v>
      </c>
      <c r="AC533" s="235">
        <f t="shared" si="78"/>
        <v>0</v>
      </c>
      <c r="AD533" s="235">
        <f t="shared" si="78"/>
        <v>0</v>
      </c>
      <c r="AE533" s="235">
        <f t="shared" si="78"/>
        <v>0</v>
      </c>
      <c r="AF533" s="235">
        <f t="shared" si="78"/>
        <v>0</v>
      </c>
      <c r="AG533" s="235">
        <f t="shared" si="78"/>
        <v>0</v>
      </c>
      <c r="AH533" s="235">
        <f t="shared" si="78"/>
        <v>0</v>
      </c>
      <c r="AI533" s="235">
        <f t="shared" si="78"/>
        <v>0</v>
      </c>
    </row>
    <row r="534" spans="1:35" hidden="1">
      <c r="A534" s="94"/>
      <c r="B534" s="94"/>
      <c r="F534" s="94"/>
      <c r="G534" s="28">
        <v>2004</v>
      </c>
      <c r="H534" s="31"/>
      <c r="I534" s="31"/>
      <c r="J534" s="31"/>
      <c r="K534" s="31" t="s">
        <v>425</v>
      </c>
      <c r="L534" s="235">
        <f t="shared" si="77"/>
        <v>0</v>
      </c>
      <c r="M534" s="235">
        <f t="shared" si="77"/>
        <v>0</v>
      </c>
      <c r="N534" s="235">
        <f t="shared" si="77"/>
        <v>0</v>
      </c>
      <c r="O534" s="235">
        <f t="shared" si="77"/>
        <v>0</v>
      </c>
      <c r="P534" s="235">
        <f t="shared" si="77"/>
        <v>0</v>
      </c>
      <c r="Q534" s="235">
        <f t="shared" si="77"/>
        <v>0</v>
      </c>
      <c r="R534" s="235">
        <f t="shared" si="77"/>
        <v>0</v>
      </c>
      <c r="S534" s="235">
        <f t="shared" si="77"/>
        <v>0</v>
      </c>
      <c r="T534" s="235">
        <f t="shared" si="77"/>
        <v>0</v>
      </c>
      <c r="U534" s="235">
        <f t="shared" si="77"/>
        <v>0</v>
      </c>
      <c r="V534" s="235">
        <f t="shared" si="77"/>
        <v>0</v>
      </c>
      <c r="W534" s="235">
        <f t="shared" si="77"/>
        <v>0</v>
      </c>
      <c r="X534" s="235">
        <f t="shared" si="77"/>
        <v>0</v>
      </c>
      <c r="Y534" s="272">
        <f t="shared" si="79"/>
        <v>0</v>
      </c>
      <c r="Z534" s="272">
        <f t="shared" si="79"/>
        <v>0</v>
      </c>
      <c r="AA534" s="235">
        <f t="shared" si="77"/>
        <v>0</v>
      </c>
      <c r="AB534" s="272">
        <f t="shared" si="80"/>
        <v>0</v>
      </c>
      <c r="AC534" s="235">
        <f t="shared" si="78"/>
        <v>0</v>
      </c>
      <c r="AD534" s="235">
        <f t="shared" si="78"/>
        <v>0</v>
      </c>
      <c r="AE534" s="235">
        <f t="shared" si="78"/>
        <v>0</v>
      </c>
      <c r="AF534" s="235">
        <f t="shared" si="78"/>
        <v>0</v>
      </c>
      <c r="AG534" s="235">
        <f t="shared" si="78"/>
        <v>0</v>
      </c>
      <c r="AH534" s="235">
        <f t="shared" si="78"/>
        <v>0</v>
      </c>
      <c r="AI534" s="235">
        <f t="shared" si="78"/>
        <v>0</v>
      </c>
    </row>
    <row r="535" spans="1:35" hidden="1">
      <c r="A535" s="94"/>
      <c r="B535" s="94"/>
      <c r="F535" s="94"/>
      <c r="G535" s="28">
        <v>2005</v>
      </c>
      <c r="H535" s="31"/>
      <c r="I535" s="31"/>
      <c r="J535" s="31"/>
      <c r="K535" s="31" t="s">
        <v>425</v>
      </c>
      <c r="L535" s="235">
        <f t="shared" si="77"/>
        <v>0</v>
      </c>
      <c r="M535" s="235">
        <f t="shared" si="77"/>
        <v>0</v>
      </c>
      <c r="N535" s="235">
        <f t="shared" si="77"/>
        <v>0</v>
      </c>
      <c r="O535" s="235">
        <f t="shared" si="77"/>
        <v>0</v>
      </c>
      <c r="P535" s="235">
        <f t="shared" si="77"/>
        <v>0</v>
      </c>
      <c r="Q535" s="235">
        <f t="shared" si="77"/>
        <v>0</v>
      </c>
      <c r="R535" s="235">
        <f t="shared" si="77"/>
        <v>0</v>
      </c>
      <c r="S535" s="235">
        <f t="shared" si="77"/>
        <v>0</v>
      </c>
      <c r="T535" s="235">
        <f t="shared" si="77"/>
        <v>0</v>
      </c>
      <c r="U535" s="235">
        <f t="shared" si="77"/>
        <v>0</v>
      </c>
      <c r="V535" s="235">
        <f t="shared" si="77"/>
        <v>0</v>
      </c>
      <c r="W535" s="235">
        <f t="shared" si="77"/>
        <v>0</v>
      </c>
      <c r="X535" s="235">
        <f t="shared" si="77"/>
        <v>0</v>
      </c>
      <c r="Y535" s="272">
        <f t="shared" si="79"/>
        <v>0</v>
      </c>
      <c r="Z535" s="272">
        <f t="shared" si="79"/>
        <v>0</v>
      </c>
      <c r="AA535" s="235">
        <f t="shared" si="77"/>
        <v>0</v>
      </c>
      <c r="AB535" s="272">
        <f t="shared" si="80"/>
        <v>0</v>
      </c>
      <c r="AC535" s="235">
        <f t="shared" si="78"/>
        <v>0</v>
      </c>
      <c r="AD535" s="235">
        <f t="shared" si="78"/>
        <v>0</v>
      </c>
      <c r="AE535" s="235">
        <f t="shared" si="78"/>
        <v>0</v>
      </c>
      <c r="AF535" s="235">
        <f t="shared" si="78"/>
        <v>0</v>
      </c>
      <c r="AG535" s="235">
        <f t="shared" si="78"/>
        <v>0</v>
      </c>
      <c r="AH535" s="235">
        <f t="shared" si="78"/>
        <v>0</v>
      </c>
      <c r="AI535" s="235">
        <f t="shared" si="78"/>
        <v>0</v>
      </c>
    </row>
    <row r="536" spans="1:35" hidden="1">
      <c r="A536" s="94"/>
      <c r="B536" s="94"/>
      <c r="F536" s="94"/>
      <c r="G536" s="28">
        <v>2006</v>
      </c>
      <c r="H536" s="31"/>
      <c r="I536" s="31"/>
      <c r="J536" s="31"/>
      <c r="K536" s="31" t="s">
        <v>425</v>
      </c>
      <c r="L536" s="235">
        <f t="shared" si="77"/>
        <v>0</v>
      </c>
      <c r="M536" s="235">
        <f t="shared" si="77"/>
        <v>0</v>
      </c>
      <c r="N536" s="235">
        <f t="shared" si="77"/>
        <v>0</v>
      </c>
      <c r="O536" s="235">
        <f t="shared" si="77"/>
        <v>0</v>
      </c>
      <c r="P536" s="235">
        <f t="shared" si="77"/>
        <v>0</v>
      </c>
      <c r="Q536" s="235">
        <f t="shared" si="77"/>
        <v>0</v>
      </c>
      <c r="R536" s="235">
        <f t="shared" si="77"/>
        <v>0</v>
      </c>
      <c r="S536" s="235">
        <f t="shared" si="77"/>
        <v>0</v>
      </c>
      <c r="T536" s="235">
        <f t="shared" si="77"/>
        <v>0</v>
      </c>
      <c r="U536" s="235">
        <f t="shared" si="77"/>
        <v>0</v>
      </c>
      <c r="V536" s="235">
        <f t="shared" si="77"/>
        <v>0</v>
      </c>
      <c r="W536" s="235">
        <f t="shared" si="77"/>
        <v>0</v>
      </c>
      <c r="X536" s="235">
        <f t="shared" si="77"/>
        <v>0</v>
      </c>
      <c r="Y536" s="272">
        <f t="shared" si="79"/>
        <v>0</v>
      </c>
      <c r="Z536" s="272">
        <f t="shared" si="79"/>
        <v>0</v>
      </c>
      <c r="AA536" s="235">
        <f t="shared" si="77"/>
        <v>0</v>
      </c>
      <c r="AB536" s="272">
        <f t="shared" si="80"/>
        <v>0</v>
      </c>
      <c r="AC536" s="235">
        <f t="shared" ref="AC536:AI551" si="81">SUMIF($I$22:$I$513,$G536,AC$22:AC$513)</f>
        <v>0</v>
      </c>
      <c r="AD536" s="235">
        <f t="shared" si="81"/>
        <v>0</v>
      </c>
      <c r="AE536" s="235">
        <f t="shared" si="81"/>
        <v>0</v>
      </c>
      <c r="AF536" s="235">
        <f t="shared" si="81"/>
        <v>0</v>
      </c>
      <c r="AG536" s="235">
        <f t="shared" si="81"/>
        <v>0</v>
      </c>
      <c r="AH536" s="235">
        <f t="shared" si="81"/>
        <v>0</v>
      </c>
      <c r="AI536" s="235">
        <f t="shared" si="81"/>
        <v>0</v>
      </c>
    </row>
    <row r="537" spans="1:35" hidden="1">
      <c r="A537" s="94"/>
      <c r="B537" s="94"/>
      <c r="F537" s="94"/>
      <c r="G537" s="28">
        <v>2007</v>
      </c>
      <c r="H537" s="31"/>
      <c r="I537" s="31"/>
      <c r="J537" s="31"/>
      <c r="K537" s="31" t="s">
        <v>425</v>
      </c>
      <c r="L537" s="235">
        <f t="shared" ref="L537:X552" si="82">SUMIF($I$22:$I$513,$G537,L$22:L$513)</f>
        <v>0</v>
      </c>
      <c r="M537" s="235">
        <f t="shared" si="82"/>
        <v>0</v>
      </c>
      <c r="N537" s="235">
        <f t="shared" si="82"/>
        <v>0</v>
      </c>
      <c r="O537" s="235">
        <f t="shared" si="82"/>
        <v>0</v>
      </c>
      <c r="P537" s="235">
        <f t="shared" si="82"/>
        <v>0</v>
      </c>
      <c r="Q537" s="235">
        <f t="shared" si="82"/>
        <v>0</v>
      </c>
      <c r="R537" s="235">
        <f t="shared" si="82"/>
        <v>0</v>
      </c>
      <c r="S537" s="235">
        <f t="shared" si="82"/>
        <v>0</v>
      </c>
      <c r="T537" s="235">
        <f t="shared" si="82"/>
        <v>0</v>
      </c>
      <c r="U537" s="235">
        <f t="shared" si="82"/>
        <v>0</v>
      </c>
      <c r="V537" s="235">
        <f t="shared" si="82"/>
        <v>0</v>
      </c>
      <c r="W537" s="235">
        <f t="shared" si="82"/>
        <v>0</v>
      </c>
      <c r="X537" s="235">
        <f t="shared" si="82"/>
        <v>0</v>
      </c>
      <c r="Y537" s="272">
        <f t="shared" si="79"/>
        <v>0</v>
      </c>
      <c r="Z537" s="272">
        <f t="shared" si="79"/>
        <v>0</v>
      </c>
      <c r="AA537" s="235">
        <f t="shared" ref="AA537:AA560" si="83">SUMIF($I$22:$I$513,$G537,AA$22:AA$513)</f>
        <v>0</v>
      </c>
      <c r="AB537" s="272">
        <f t="shared" si="80"/>
        <v>0</v>
      </c>
      <c r="AC537" s="235">
        <f t="shared" si="81"/>
        <v>0</v>
      </c>
      <c r="AD537" s="235">
        <f t="shared" si="81"/>
        <v>0</v>
      </c>
      <c r="AE537" s="235">
        <f t="shared" si="81"/>
        <v>0</v>
      </c>
      <c r="AF537" s="235">
        <f t="shared" si="81"/>
        <v>0</v>
      </c>
      <c r="AG537" s="235">
        <f t="shared" si="81"/>
        <v>0</v>
      </c>
      <c r="AH537" s="235">
        <f t="shared" si="81"/>
        <v>0</v>
      </c>
      <c r="AI537" s="235">
        <f t="shared" si="81"/>
        <v>0</v>
      </c>
    </row>
    <row r="538" spans="1:35" hidden="1">
      <c r="A538" s="94"/>
      <c r="B538" s="94"/>
      <c r="F538" s="94"/>
      <c r="G538" s="28">
        <v>2008</v>
      </c>
      <c r="H538" s="31"/>
      <c r="I538" s="31"/>
      <c r="J538" s="31"/>
      <c r="K538" s="31" t="s">
        <v>425</v>
      </c>
      <c r="L538" s="235">
        <f t="shared" si="82"/>
        <v>0</v>
      </c>
      <c r="M538" s="235">
        <f t="shared" si="82"/>
        <v>0</v>
      </c>
      <c r="N538" s="235">
        <f t="shared" si="82"/>
        <v>0</v>
      </c>
      <c r="O538" s="235">
        <f t="shared" si="82"/>
        <v>0</v>
      </c>
      <c r="P538" s="235">
        <f t="shared" si="82"/>
        <v>0</v>
      </c>
      <c r="Q538" s="235">
        <f t="shared" si="82"/>
        <v>0</v>
      </c>
      <c r="R538" s="235">
        <f t="shared" si="82"/>
        <v>0</v>
      </c>
      <c r="S538" s="235">
        <f t="shared" si="82"/>
        <v>0</v>
      </c>
      <c r="T538" s="235">
        <f t="shared" si="82"/>
        <v>0</v>
      </c>
      <c r="U538" s="235">
        <f t="shared" si="82"/>
        <v>0</v>
      </c>
      <c r="V538" s="235">
        <f t="shared" si="82"/>
        <v>0</v>
      </c>
      <c r="W538" s="235">
        <f t="shared" si="82"/>
        <v>0</v>
      </c>
      <c r="X538" s="235">
        <f t="shared" si="82"/>
        <v>0</v>
      </c>
      <c r="Y538" s="272">
        <f t="shared" si="79"/>
        <v>0</v>
      </c>
      <c r="Z538" s="272">
        <f t="shared" si="79"/>
        <v>0</v>
      </c>
      <c r="AA538" s="235">
        <f t="shared" si="83"/>
        <v>0</v>
      </c>
      <c r="AB538" s="272">
        <f t="shared" si="80"/>
        <v>0</v>
      </c>
      <c r="AC538" s="235">
        <f t="shared" si="81"/>
        <v>0</v>
      </c>
      <c r="AD538" s="235">
        <f t="shared" si="81"/>
        <v>0</v>
      </c>
      <c r="AE538" s="235">
        <f t="shared" si="81"/>
        <v>0</v>
      </c>
      <c r="AF538" s="235">
        <f t="shared" si="81"/>
        <v>0</v>
      </c>
      <c r="AG538" s="235">
        <f t="shared" si="81"/>
        <v>0</v>
      </c>
      <c r="AH538" s="235">
        <f t="shared" si="81"/>
        <v>0</v>
      </c>
      <c r="AI538" s="235">
        <f t="shared" si="81"/>
        <v>0</v>
      </c>
    </row>
    <row r="539" spans="1:35" hidden="1">
      <c r="A539" s="94"/>
      <c r="B539" s="94"/>
      <c r="F539" s="94"/>
      <c r="G539" s="28">
        <v>2009</v>
      </c>
      <c r="H539" s="31"/>
      <c r="I539" s="31"/>
      <c r="J539" s="31"/>
      <c r="K539" s="31" t="s">
        <v>425</v>
      </c>
      <c r="L539" s="235">
        <f t="shared" si="82"/>
        <v>0</v>
      </c>
      <c r="M539" s="235" t="e">
        <f t="shared" si="82"/>
        <v>#REF!</v>
      </c>
      <c r="N539" s="235">
        <f t="shared" si="82"/>
        <v>0</v>
      </c>
      <c r="O539" s="235" t="e">
        <f t="shared" si="82"/>
        <v>#REF!</v>
      </c>
      <c r="P539" s="235" t="e">
        <f t="shared" si="82"/>
        <v>#REF!</v>
      </c>
      <c r="Q539" s="235" t="e">
        <f t="shared" si="82"/>
        <v>#REF!</v>
      </c>
      <c r="R539" s="235" t="e">
        <f t="shared" si="82"/>
        <v>#REF!</v>
      </c>
      <c r="S539" s="235" t="e">
        <f t="shared" si="82"/>
        <v>#REF!</v>
      </c>
      <c r="T539" s="235" t="e">
        <f t="shared" si="82"/>
        <v>#REF!</v>
      </c>
      <c r="U539" s="235">
        <f t="shared" si="82"/>
        <v>0</v>
      </c>
      <c r="V539" s="235">
        <f t="shared" si="82"/>
        <v>0</v>
      </c>
      <c r="W539" s="235" t="e">
        <f t="shared" si="82"/>
        <v>#REF!</v>
      </c>
      <c r="X539" s="235">
        <f t="shared" si="82"/>
        <v>0</v>
      </c>
      <c r="Y539" s="272">
        <f t="shared" si="79"/>
        <v>0</v>
      </c>
      <c r="Z539" s="272">
        <f t="shared" si="79"/>
        <v>0</v>
      </c>
      <c r="AA539" s="235">
        <f t="shared" si="83"/>
        <v>0</v>
      </c>
      <c r="AB539" s="272">
        <f t="shared" si="80"/>
        <v>150</v>
      </c>
      <c r="AC539" s="235" t="e">
        <f t="shared" si="81"/>
        <v>#REF!</v>
      </c>
      <c r="AD539" s="235">
        <f t="shared" si="81"/>
        <v>0</v>
      </c>
      <c r="AE539" s="235" t="e">
        <f t="shared" si="81"/>
        <v>#REF!</v>
      </c>
      <c r="AF539" s="235">
        <f t="shared" si="81"/>
        <v>0</v>
      </c>
      <c r="AG539" s="235" t="e">
        <f t="shared" si="81"/>
        <v>#REF!</v>
      </c>
      <c r="AH539" s="235">
        <f t="shared" si="81"/>
        <v>0</v>
      </c>
      <c r="AI539" s="235" t="e">
        <f t="shared" si="81"/>
        <v>#REF!</v>
      </c>
    </row>
    <row r="540" spans="1:35" hidden="1">
      <c r="A540" s="94"/>
      <c r="B540" s="94"/>
      <c r="F540" s="94"/>
      <c r="G540" s="89">
        <v>2010</v>
      </c>
      <c r="H540" s="94"/>
      <c r="I540" s="94"/>
      <c r="J540" s="94"/>
      <c r="K540" s="354" t="e">
        <f t="shared" ref="K540:K560" ca="1" si="84">OFFSET(K$208,($G540-2006)*12,0)&amp;"/"&amp;OFFSET(K$208,($G540-2006)*12+11,0)</f>
        <v>#REF!</v>
      </c>
      <c r="L540" s="20">
        <f t="shared" si="82"/>
        <v>0</v>
      </c>
      <c r="M540" s="20" t="e">
        <f t="shared" si="82"/>
        <v>#REF!</v>
      </c>
      <c r="N540" s="20">
        <f t="shared" si="82"/>
        <v>0</v>
      </c>
      <c r="O540" s="20" t="e">
        <f t="shared" si="82"/>
        <v>#REF!</v>
      </c>
      <c r="P540" s="20" t="e">
        <f t="shared" si="82"/>
        <v>#REF!</v>
      </c>
      <c r="Q540" s="20" t="e">
        <f t="shared" si="82"/>
        <v>#REF!</v>
      </c>
      <c r="R540" s="20" t="e">
        <f t="shared" si="82"/>
        <v>#REF!</v>
      </c>
      <c r="S540" s="20" t="e">
        <f t="shared" si="82"/>
        <v>#REF!</v>
      </c>
      <c r="T540" s="20" t="e">
        <f t="shared" si="82"/>
        <v>#REF!</v>
      </c>
      <c r="U540" s="20">
        <f t="shared" si="82"/>
        <v>0</v>
      </c>
      <c r="V540" s="20">
        <f t="shared" si="82"/>
        <v>0</v>
      </c>
      <c r="W540" s="20" t="e">
        <f t="shared" si="82"/>
        <v>#REF!</v>
      </c>
      <c r="X540" s="20">
        <f t="shared" si="82"/>
        <v>0</v>
      </c>
      <c r="Y540" s="273">
        <f t="shared" si="79"/>
        <v>0</v>
      </c>
      <c r="Z540" s="273">
        <f t="shared" si="79"/>
        <v>0</v>
      </c>
      <c r="AA540" s="20">
        <f t="shared" si="83"/>
        <v>0</v>
      </c>
      <c r="AB540" s="273">
        <f t="shared" si="80"/>
        <v>305.25</v>
      </c>
      <c r="AC540" s="20" t="e">
        <f t="shared" si="81"/>
        <v>#REF!</v>
      </c>
      <c r="AD540" s="20">
        <f t="shared" si="81"/>
        <v>0</v>
      </c>
      <c r="AE540" s="20" t="e">
        <f t="shared" si="81"/>
        <v>#REF!</v>
      </c>
      <c r="AF540" s="20">
        <f t="shared" si="81"/>
        <v>0</v>
      </c>
      <c r="AG540" s="20" t="e">
        <f t="shared" si="81"/>
        <v>#REF!</v>
      </c>
      <c r="AH540" s="20">
        <f t="shared" si="81"/>
        <v>0</v>
      </c>
      <c r="AI540" s="20" t="e">
        <f t="shared" si="81"/>
        <v>#REF!</v>
      </c>
    </row>
    <row r="541" spans="1:35" hidden="1">
      <c r="A541" s="94"/>
      <c r="B541" s="94"/>
      <c r="F541" s="94"/>
      <c r="G541" s="89">
        <v>2011</v>
      </c>
      <c r="H541" s="94"/>
      <c r="I541" s="94"/>
      <c r="J541" s="94"/>
      <c r="K541" s="354" t="e">
        <f t="shared" ca="1" si="84"/>
        <v>#REF!</v>
      </c>
      <c r="L541" s="20">
        <f t="shared" si="82"/>
        <v>0</v>
      </c>
      <c r="M541" s="20" t="e">
        <f t="shared" si="82"/>
        <v>#REF!</v>
      </c>
      <c r="N541" s="20">
        <f t="shared" si="82"/>
        <v>0</v>
      </c>
      <c r="O541" s="20" t="e">
        <f t="shared" si="82"/>
        <v>#REF!</v>
      </c>
      <c r="P541" s="20" t="e">
        <f t="shared" si="82"/>
        <v>#REF!</v>
      </c>
      <c r="Q541" s="20" t="e">
        <f t="shared" si="82"/>
        <v>#REF!</v>
      </c>
      <c r="R541" s="20" t="e">
        <f t="shared" si="82"/>
        <v>#REF!</v>
      </c>
      <c r="S541" s="20" t="e">
        <f t="shared" si="82"/>
        <v>#REF!</v>
      </c>
      <c r="T541" s="20" t="e">
        <f t="shared" si="82"/>
        <v>#REF!</v>
      </c>
      <c r="U541" s="20">
        <f t="shared" si="82"/>
        <v>0</v>
      </c>
      <c r="V541" s="20">
        <f t="shared" si="82"/>
        <v>0</v>
      </c>
      <c r="W541" s="20" t="e">
        <f t="shared" si="82"/>
        <v>#REF!</v>
      </c>
      <c r="X541" s="20">
        <f t="shared" si="82"/>
        <v>0</v>
      </c>
      <c r="Y541" s="273">
        <f t="shared" si="79"/>
        <v>0</v>
      </c>
      <c r="Z541" s="273">
        <f t="shared" si="79"/>
        <v>0</v>
      </c>
      <c r="AA541" s="20">
        <f t="shared" si="83"/>
        <v>0</v>
      </c>
      <c r="AB541" s="273">
        <f t="shared" si="80"/>
        <v>315.93374999999992</v>
      </c>
      <c r="AC541" s="20" t="e">
        <f t="shared" si="81"/>
        <v>#REF!</v>
      </c>
      <c r="AD541" s="20">
        <f t="shared" si="81"/>
        <v>0</v>
      </c>
      <c r="AE541" s="20" t="e">
        <f t="shared" si="81"/>
        <v>#REF!</v>
      </c>
      <c r="AF541" s="20">
        <f t="shared" si="81"/>
        <v>0</v>
      </c>
      <c r="AG541" s="20" t="e">
        <f t="shared" si="81"/>
        <v>#REF!</v>
      </c>
      <c r="AH541" s="20">
        <f t="shared" si="81"/>
        <v>0</v>
      </c>
      <c r="AI541" s="20" t="e">
        <f t="shared" si="81"/>
        <v>#REF!</v>
      </c>
    </row>
    <row r="542" spans="1:35" hidden="1">
      <c r="A542" s="94"/>
      <c r="B542" s="94"/>
      <c r="F542" s="94"/>
      <c r="G542" s="89">
        <v>2012</v>
      </c>
      <c r="H542" s="94"/>
      <c r="I542" s="94"/>
      <c r="J542" s="94"/>
      <c r="K542" s="354" t="e">
        <f t="shared" ca="1" si="84"/>
        <v>#REF!</v>
      </c>
      <c r="L542" s="20">
        <f t="shared" si="82"/>
        <v>0</v>
      </c>
      <c r="M542" s="20" t="e">
        <f t="shared" si="82"/>
        <v>#REF!</v>
      </c>
      <c r="N542" s="20">
        <f t="shared" si="82"/>
        <v>0</v>
      </c>
      <c r="O542" s="20" t="e">
        <f t="shared" si="82"/>
        <v>#REF!</v>
      </c>
      <c r="P542" s="20" t="e">
        <f t="shared" si="82"/>
        <v>#REF!</v>
      </c>
      <c r="Q542" s="20" t="e">
        <f t="shared" si="82"/>
        <v>#REF!</v>
      </c>
      <c r="R542" s="20" t="e">
        <f t="shared" si="82"/>
        <v>#REF!</v>
      </c>
      <c r="S542" s="20" t="e">
        <f t="shared" si="82"/>
        <v>#REF!</v>
      </c>
      <c r="T542" s="20" t="e">
        <f t="shared" si="82"/>
        <v>#REF!</v>
      </c>
      <c r="U542" s="20">
        <f t="shared" si="82"/>
        <v>0</v>
      </c>
      <c r="V542" s="20">
        <f t="shared" si="82"/>
        <v>0</v>
      </c>
      <c r="W542" s="20" t="e">
        <f t="shared" si="82"/>
        <v>#REF!</v>
      </c>
      <c r="X542" s="20">
        <f t="shared" si="82"/>
        <v>0</v>
      </c>
      <c r="Y542" s="273">
        <f t="shared" si="79"/>
        <v>0</v>
      </c>
      <c r="Z542" s="273">
        <f t="shared" si="79"/>
        <v>0</v>
      </c>
      <c r="AA542" s="20">
        <f t="shared" si="83"/>
        <v>0</v>
      </c>
      <c r="AB542" s="273">
        <f t="shared" si="80"/>
        <v>326.99143124999983</v>
      </c>
      <c r="AC542" s="20" t="e">
        <f t="shared" si="81"/>
        <v>#REF!</v>
      </c>
      <c r="AD542" s="20">
        <f t="shared" si="81"/>
        <v>0</v>
      </c>
      <c r="AE542" s="20" t="e">
        <f t="shared" si="81"/>
        <v>#REF!</v>
      </c>
      <c r="AF542" s="20">
        <f t="shared" si="81"/>
        <v>0</v>
      </c>
      <c r="AG542" s="20" t="e">
        <f t="shared" si="81"/>
        <v>#REF!</v>
      </c>
      <c r="AH542" s="20">
        <f t="shared" si="81"/>
        <v>0</v>
      </c>
      <c r="AI542" s="20" t="e">
        <f t="shared" si="81"/>
        <v>#REF!</v>
      </c>
    </row>
    <row r="543" spans="1:35" hidden="1">
      <c r="A543" s="94"/>
      <c r="B543" s="94"/>
      <c r="F543" s="94"/>
      <c r="G543" s="89">
        <v>2013</v>
      </c>
      <c r="H543" s="94"/>
      <c r="I543" s="94"/>
      <c r="J543" s="94"/>
      <c r="K543" s="354" t="e">
        <f t="shared" ca="1" si="84"/>
        <v>#REF!</v>
      </c>
      <c r="L543" s="20">
        <f t="shared" si="82"/>
        <v>0</v>
      </c>
      <c r="M543" s="20" t="e">
        <f t="shared" si="82"/>
        <v>#REF!</v>
      </c>
      <c r="N543" s="20">
        <f t="shared" si="82"/>
        <v>0</v>
      </c>
      <c r="O543" s="20" t="e">
        <f t="shared" si="82"/>
        <v>#REF!</v>
      </c>
      <c r="P543" s="20" t="e">
        <f t="shared" si="82"/>
        <v>#REF!</v>
      </c>
      <c r="Q543" s="20" t="e">
        <f t="shared" si="82"/>
        <v>#REF!</v>
      </c>
      <c r="R543" s="20" t="e">
        <f t="shared" si="82"/>
        <v>#REF!</v>
      </c>
      <c r="S543" s="20" t="e">
        <f t="shared" si="82"/>
        <v>#REF!</v>
      </c>
      <c r="T543" s="20" t="e">
        <f t="shared" si="82"/>
        <v>#REF!</v>
      </c>
      <c r="U543" s="20">
        <f t="shared" si="82"/>
        <v>0</v>
      </c>
      <c r="V543" s="20">
        <f t="shared" si="82"/>
        <v>0</v>
      </c>
      <c r="W543" s="20" t="e">
        <f t="shared" si="82"/>
        <v>#REF!</v>
      </c>
      <c r="X543" s="20">
        <f t="shared" si="82"/>
        <v>0</v>
      </c>
      <c r="Y543" s="273">
        <f t="shared" si="79"/>
        <v>0</v>
      </c>
      <c r="Z543" s="273">
        <f t="shared" si="79"/>
        <v>0</v>
      </c>
      <c r="AA543" s="20">
        <f t="shared" si="83"/>
        <v>0</v>
      </c>
      <c r="AB543" s="273">
        <f t="shared" si="80"/>
        <v>338.43613134374993</v>
      </c>
      <c r="AC543" s="20" t="e">
        <f t="shared" si="81"/>
        <v>#REF!</v>
      </c>
      <c r="AD543" s="20">
        <f t="shared" si="81"/>
        <v>0</v>
      </c>
      <c r="AE543" s="20" t="e">
        <f t="shared" si="81"/>
        <v>#REF!</v>
      </c>
      <c r="AF543" s="20">
        <f t="shared" si="81"/>
        <v>0</v>
      </c>
      <c r="AG543" s="20" t="e">
        <f t="shared" si="81"/>
        <v>#REF!</v>
      </c>
      <c r="AH543" s="20">
        <f t="shared" si="81"/>
        <v>0</v>
      </c>
      <c r="AI543" s="20" t="e">
        <f t="shared" si="81"/>
        <v>#REF!</v>
      </c>
    </row>
    <row r="544" spans="1:35" hidden="1">
      <c r="A544" s="94"/>
      <c r="B544" s="94"/>
      <c r="F544" s="94"/>
      <c r="G544" s="89">
        <v>2014</v>
      </c>
      <c r="H544" s="94"/>
      <c r="I544" s="94"/>
      <c r="J544" s="94"/>
      <c r="K544" s="354" t="e">
        <f t="shared" ca="1" si="84"/>
        <v>#REF!</v>
      </c>
      <c r="L544" s="20">
        <f t="shared" si="82"/>
        <v>0</v>
      </c>
      <c r="M544" s="20" t="e">
        <f t="shared" si="82"/>
        <v>#REF!</v>
      </c>
      <c r="N544" s="20">
        <f t="shared" si="82"/>
        <v>0</v>
      </c>
      <c r="O544" s="20" t="e">
        <f t="shared" si="82"/>
        <v>#REF!</v>
      </c>
      <c r="P544" s="20" t="e">
        <f t="shared" si="82"/>
        <v>#REF!</v>
      </c>
      <c r="Q544" s="20" t="e">
        <f t="shared" si="82"/>
        <v>#REF!</v>
      </c>
      <c r="R544" s="20" t="e">
        <f t="shared" si="82"/>
        <v>#REF!</v>
      </c>
      <c r="S544" s="20" t="e">
        <f t="shared" si="82"/>
        <v>#REF!</v>
      </c>
      <c r="T544" s="20" t="e">
        <f t="shared" si="82"/>
        <v>#REF!</v>
      </c>
      <c r="U544" s="20">
        <f t="shared" si="82"/>
        <v>0</v>
      </c>
      <c r="V544" s="20">
        <f t="shared" si="82"/>
        <v>0</v>
      </c>
      <c r="W544" s="20" t="e">
        <f t="shared" si="82"/>
        <v>#REF!</v>
      </c>
      <c r="X544" s="20">
        <f t="shared" si="82"/>
        <v>0</v>
      </c>
      <c r="Y544" s="273">
        <f t="shared" si="79"/>
        <v>0</v>
      </c>
      <c r="Z544" s="273">
        <f t="shared" si="79"/>
        <v>0</v>
      </c>
      <c r="AA544" s="20">
        <f t="shared" si="83"/>
        <v>0</v>
      </c>
      <c r="AB544" s="273">
        <f t="shared" si="80"/>
        <v>350.28139594078107</v>
      </c>
      <c r="AC544" s="20" t="e">
        <f t="shared" si="81"/>
        <v>#REF!</v>
      </c>
      <c r="AD544" s="20">
        <f t="shared" si="81"/>
        <v>0</v>
      </c>
      <c r="AE544" s="20" t="e">
        <f t="shared" si="81"/>
        <v>#REF!</v>
      </c>
      <c r="AF544" s="20">
        <f t="shared" si="81"/>
        <v>0</v>
      </c>
      <c r="AG544" s="20" t="e">
        <f t="shared" si="81"/>
        <v>#REF!</v>
      </c>
      <c r="AH544" s="20">
        <f t="shared" si="81"/>
        <v>0</v>
      </c>
      <c r="AI544" s="20" t="e">
        <f t="shared" si="81"/>
        <v>#REF!</v>
      </c>
    </row>
    <row r="545" spans="1:35" hidden="1">
      <c r="A545" s="94"/>
      <c r="B545" s="94"/>
      <c r="F545" s="94"/>
      <c r="G545" s="89">
        <v>2015</v>
      </c>
      <c r="H545" s="94"/>
      <c r="I545" s="94"/>
      <c r="J545" s="94"/>
      <c r="K545" s="354" t="e">
        <f t="shared" ca="1" si="84"/>
        <v>#REF!</v>
      </c>
      <c r="L545" s="20">
        <f t="shared" si="82"/>
        <v>0</v>
      </c>
      <c r="M545" s="20" t="e">
        <f t="shared" si="82"/>
        <v>#REF!</v>
      </c>
      <c r="N545" s="20">
        <f t="shared" si="82"/>
        <v>0</v>
      </c>
      <c r="O545" s="20" t="e">
        <f t="shared" si="82"/>
        <v>#REF!</v>
      </c>
      <c r="P545" s="20" t="e">
        <f t="shared" si="82"/>
        <v>#REF!</v>
      </c>
      <c r="Q545" s="20" t="e">
        <f t="shared" si="82"/>
        <v>#REF!</v>
      </c>
      <c r="R545" s="20" t="e">
        <f t="shared" si="82"/>
        <v>#REF!</v>
      </c>
      <c r="S545" s="20" t="e">
        <f t="shared" si="82"/>
        <v>#REF!</v>
      </c>
      <c r="T545" s="20" t="e">
        <f t="shared" si="82"/>
        <v>#REF!</v>
      </c>
      <c r="U545" s="20">
        <f t="shared" si="82"/>
        <v>0</v>
      </c>
      <c r="V545" s="20">
        <f t="shared" si="82"/>
        <v>0</v>
      </c>
      <c r="W545" s="20" t="e">
        <f t="shared" si="82"/>
        <v>#REF!</v>
      </c>
      <c r="X545" s="20">
        <f t="shared" si="82"/>
        <v>0</v>
      </c>
      <c r="Y545" s="273">
        <f t="shared" si="79"/>
        <v>0</v>
      </c>
      <c r="Z545" s="273">
        <f t="shared" si="79"/>
        <v>0</v>
      </c>
      <c r="AA545" s="20">
        <f t="shared" si="83"/>
        <v>0</v>
      </c>
      <c r="AB545" s="273">
        <f t="shared" si="80"/>
        <v>362.54124479870853</v>
      </c>
      <c r="AC545" s="20" t="e">
        <f t="shared" si="81"/>
        <v>#REF!</v>
      </c>
      <c r="AD545" s="20">
        <f t="shared" si="81"/>
        <v>0</v>
      </c>
      <c r="AE545" s="20" t="e">
        <f t="shared" si="81"/>
        <v>#REF!</v>
      </c>
      <c r="AF545" s="20">
        <f t="shared" si="81"/>
        <v>0</v>
      </c>
      <c r="AG545" s="20" t="e">
        <f t="shared" si="81"/>
        <v>#REF!</v>
      </c>
      <c r="AH545" s="20">
        <f t="shared" si="81"/>
        <v>0</v>
      </c>
      <c r="AI545" s="20" t="e">
        <f t="shared" si="81"/>
        <v>#REF!</v>
      </c>
    </row>
    <row r="546" spans="1:35" hidden="1">
      <c r="A546" s="94"/>
      <c r="B546" s="94"/>
      <c r="F546" s="94"/>
      <c r="G546" s="89">
        <v>2016</v>
      </c>
      <c r="H546" s="94"/>
      <c r="I546" s="94"/>
      <c r="J546" s="94"/>
      <c r="K546" s="354" t="e">
        <f t="shared" ca="1" si="84"/>
        <v>#REF!</v>
      </c>
      <c r="L546" s="20">
        <f t="shared" si="82"/>
        <v>0</v>
      </c>
      <c r="M546" s="20" t="e">
        <f t="shared" si="82"/>
        <v>#REF!</v>
      </c>
      <c r="N546" s="20">
        <f t="shared" si="82"/>
        <v>0</v>
      </c>
      <c r="O546" s="20" t="e">
        <f t="shared" si="82"/>
        <v>#REF!</v>
      </c>
      <c r="P546" s="20" t="e">
        <f t="shared" si="82"/>
        <v>#REF!</v>
      </c>
      <c r="Q546" s="20" t="e">
        <f t="shared" si="82"/>
        <v>#REF!</v>
      </c>
      <c r="R546" s="20" t="e">
        <f t="shared" si="82"/>
        <v>#REF!</v>
      </c>
      <c r="S546" s="20" t="e">
        <f t="shared" si="82"/>
        <v>#REF!</v>
      </c>
      <c r="T546" s="20" t="e">
        <f t="shared" si="82"/>
        <v>#REF!</v>
      </c>
      <c r="U546" s="20">
        <f t="shared" si="82"/>
        <v>0</v>
      </c>
      <c r="V546" s="20">
        <f t="shared" si="82"/>
        <v>0</v>
      </c>
      <c r="W546" s="20" t="e">
        <f t="shared" si="82"/>
        <v>#REF!</v>
      </c>
      <c r="X546" s="20">
        <f t="shared" si="82"/>
        <v>0</v>
      </c>
      <c r="Y546" s="273">
        <f t="shared" si="79"/>
        <v>0</v>
      </c>
      <c r="Z546" s="273">
        <f t="shared" si="79"/>
        <v>0</v>
      </c>
      <c r="AA546" s="20">
        <f t="shared" si="83"/>
        <v>0</v>
      </c>
      <c r="AB546" s="273">
        <f t="shared" si="80"/>
        <v>375.23018836666319</v>
      </c>
      <c r="AC546" s="20" t="e">
        <f t="shared" si="81"/>
        <v>#REF!</v>
      </c>
      <c r="AD546" s="20">
        <f t="shared" si="81"/>
        <v>0</v>
      </c>
      <c r="AE546" s="20" t="e">
        <f t="shared" si="81"/>
        <v>#REF!</v>
      </c>
      <c r="AF546" s="20">
        <f t="shared" si="81"/>
        <v>0</v>
      </c>
      <c r="AG546" s="20" t="e">
        <f t="shared" si="81"/>
        <v>#REF!</v>
      </c>
      <c r="AH546" s="20">
        <f t="shared" si="81"/>
        <v>0</v>
      </c>
      <c r="AI546" s="20" t="e">
        <f t="shared" si="81"/>
        <v>#REF!</v>
      </c>
    </row>
    <row r="547" spans="1:35" hidden="1">
      <c r="A547" s="94"/>
      <c r="B547" s="94"/>
      <c r="F547" s="94"/>
      <c r="G547" s="89">
        <v>2017</v>
      </c>
      <c r="H547" s="94"/>
      <c r="I547" s="94"/>
      <c r="J547" s="94"/>
      <c r="K547" s="354" t="e">
        <f t="shared" ca="1" si="84"/>
        <v>#REF!</v>
      </c>
      <c r="L547" s="20">
        <f t="shared" si="82"/>
        <v>0</v>
      </c>
      <c r="M547" s="20" t="e">
        <f t="shared" si="82"/>
        <v>#REF!</v>
      </c>
      <c r="N547" s="20">
        <f t="shared" si="82"/>
        <v>0</v>
      </c>
      <c r="O547" s="20" t="e">
        <f t="shared" si="82"/>
        <v>#REF!</v>
      </c>
      <c r="P547" s="20" t="e">
        <f t="shared" si="82"/>
        <v>#REF!</v>
      </c>
      <c r="Q547" s="20" t="e">
        <f t="shared" si="82"/>
        <v>#REF!</v>
      </c>
      <c r="R547" s="20" t="e">
        <f t="shared" si="82"/>
        <v>#REF!</v>
      </c>
      <c r="S547" s="20" t="e">
        <f t="shared" si="82"/>
        <v>#REF!</v>
      </c>
      <c r="T547" s="20" t="e">
        <f t="shared" si="82"/>
        <v>#REF!</v>
      </c>
      <c r="U547" s="20">
        <f t="shared" si="82"/>
        <v>0</v>
      </c>
      <c r="V547" s="20">
        <f t="shared" si="82"/>
        <v>0</v>
      </c>
      <c r="W547" s="20" t="e">
        <f t="shared" si="82"/>
        <v>#REF!</v>
      </c>
      <c r="X547" s="20">
        <f t="shared" si="82"/>
        <v>0</v>
      </c>
      <c r="Y547" s="273">
        <f t="shared" si="79"/>
        <v>0</v>
      </c>
      <c r="Z547" s="273">
        <f t="shared" si="79"/>
        <v>0</v>
      </c>
      <c r="AA547" s="20">
        <f t="shared" si="83"/>
        <v>0</v>
      </c>
      <c r="AB547" s="273">
        <f t="shared" si="80"/>
        <v>388.36324495949634</v>
      </c>
      <c r="AC547" s="20" t="e">
        <f t="shared" si="81"/>
        <v>#REF!</v>
      </c>
      <c r="AD547" s="20">
        <f t="shared" si="81"/>
        <v>0</v>
      </c>
      <c r="AE547" s="20" t="e">
        <f t="shared" si="81"/>
        <v>#REF!</v>
      </c>
      <c r="AF547" s="20">
        <f t="shared" si="81"/>
        <v>0</v>
      </c>
      <c r="AG547" s="20" t="e">
        <f t="shared" si="81"/>
        <v>#REF!</v>
      </c>
      <c r="AH547" s="20">
        <f t="shared" si="81"/>
        <v>0</v>
      </c>
      <c r="AI547" s="20" t="e">
        <f t="shared" si="81"/>
        <v>#REF!</v>
      </c>
    </row>
    <row r="548" spans="1:35" hidden="1">
      <c r="A548" s="94"/>
      <c r="B548" s="94"/>
      <c r="F548" s="94"/>
      <c r="G548" s="89">
        <v>2018</v>
      </c>
      <c r="H548" s="94"/>
      <c r="I548" s="94"/>
      <c r="J548" s="94"/>
      <c r="K548" s="354" t="e">
        <f t="shared" ca="1" si="84"/>
        <v>#REF!</v>
      </c>
      <c r="L548" s="20">
        <f t="shared" si="82"/>
        <v>0</v>
      </c>
      <c r="M548" s="20" t="e">
        <f t="shared" si="82"/>
        <v>#REF!</v>
      </c>
      <c r="N548" s="20">
        <f t="shared" si="82"/>
        <v>0</v>
      </c>
      <c r="O548" s="20" t="e">
        <f t="shared" si="82"/>
        <v>#REF!</v>
      </c>
      <c r="P548" s="20" t="e">
        <f t="shared" si="82"/>
        <v>#REF!</v>
      </c>
      <c r="Q548" s="20" t="e">
        <f t="shared" si="82"/>
        <v>#REF!</v>
      </c>
      <c r="R548" s="20" t="e">
        <f t="shared" si="82"/>
        <v>#REF!</v>
      </c>
      <c r="S548" s="20" t="e">
        <f t="shared" si="82"/>
        <v>#REF!</v>
      </c>
      <c r="T548" s="20" t="e">
        <f t="shared" si="82"/>
        <v>#REF!</v>
      </c>
      <c r="U548" s="20">
        <f t="shared" si="82"/>
        <v>0</v>
      </c>
      <c r="V548" s="20">
        <f t="shared" si="82"/>
        <v>0</v>
      </c>
      <c r="W548" s="20" t="e">
        <f t="shared" si="82"/>
        <v>#REF!</v>
      </c>
      <c r="X548" s="20">
        <f t="shared" si="82"/>
        <v>0</v>
      </c>
      <c r="Y548" s="273">
        <f t="shared" si="79"/>
        <v>0</v>
      </c>
      <c r="Z548" s="273">
        <f t="shared" si="79"/>
        <v>0</v>
      </c>
      <c r="AA548" s="20">
        <f t="shared" si="83"/>
        <v>0</v>
      </c>
      <c r="AB548" s="273">
        <f t="shared" si="80"/>
        <v>401.95595853307873</v>
      </c>
      <c r="AC548" s="20" t="e">
        <f t="shared" si="81"/>
        <v>#REF!</v>
      </c>
      <c r="AD548" s="20">
        <f t="shared" si="81"/>
        <v>0</v>
      </c>
      <c r="AE548" s="20" t="e">
        <f t="shared" si="81"/>
        <v>#REF!</v>
      </c>
      <c r="AF548" s="20">
        <f t="shared" si="81"/>
        <v>0</v>
      </c>
      <c r="AG548" s="20" t="e">
        <f t="shared" si="81"/>
        <v>#REF!</v>
      </c>
      <c r="AH548" s="20">
        <f t="shared" si="81"/>
        <v>0</v>
      </c>
      <c r="AI548" s="20" t="e">
        <f t="shared" si="81"/>
        <v>#REF!</v>
      </c>
    </row>
    <row r="549" spans="1:35" hidden="1">
      <c r="A549" s="94"/>
      <c r="B549" s="94"/>
      <c r="F549" s="94"/>
      <c r="G549" s="89">
        <v>2019</v>
      </c>
      <c r="H549" s="94"/>
      <c r="I549" s="94"/>
      <c r="J549" s="94"/>
      <c r="K549" s="354" t="e">
        <f t="shared" ca="1" si="84"/>
        <v>#REF!</v>
      </c>
      <c r="L549" s="20">
        <f t="shared" si="82"/>
        <v>0</v>
      </c>
      <c r="M549" s="20" t="e">
        <f t="shared" si="82"/>
        <v>#REF!</v>
      </c>
      <c r="N549" s="20">
        <f t="shared" si="82"/>
        <v>0</v>
      </c>
      <c r="O549" s="20" t="e">
        <f t="shared" si="82"/>
        <v>#REF!</v>
      </c>
      <c r="P549" s="20" t="e">
        <f t="shared" si="82"/>
        <v>#REF!</v>
      </c>
      <c r="Q549" s="20" t="e">
        <f t="shared" si="82"/>
        <v>#REF!</v>
      </c>
      <c r="R549" s="20" t="e">
        <f t="shared" si="82"/>
        <v>#REF!</v>
      </c>
      <c r="S549" s="20" t="e">
        <f t="shared" si="82"/>
        <v>#REF!</v>
      </c>
      <c r="T549" s="20" t="e">
        <f t="shared" si="82"/>
        <v>#REF!</v>
      </c>
      <c r="U549" s="20">
        <f t="shared" si="82"/>
        <v>0</v>
      </c>
      <c r="V549" s="20">
        <f t="shared" si="82"/>
        <v>0</v>
      </c>
      <c r="W549" s="20" t="e">
        <f t="shared" si="82"/>
        <v>#REF!</v>
      </c>
      <c r="X549" s="20">
        <f t="shared" si="82"/>
        <v>0</v>
      </c>
      <c r="Y549" s="273">
        <f t="shared" si="79"/>
        <v>0</v>
      </c>
      <c r="Z549" s="273">
        <f t="shared" si="79"/>
        <v>0</v>
      </c>
      <c r="AA549" s="20">
        <f t="shared" si="83"/>
        <v>0</v>
      </c>
      <c r="AB549" s="273">
        <f t="shared" si="80"/>
        <v>416.02441708173643</v>
      </c>
      <c r="AC549" s="20" t="e">
        <f t="shared" si="81"/>
        <v>#REF!</v>
      </c>
      <c r="AD549" s="20">
        <f t="shared" si="81"/>
        <v>0</v>
      </c>
      <c r="AE549" s="20" t="e">
        <f t="shared" si="81"/>
        <v>#REF!</v>
      </c>
      <c r="AF549" s="20">
        <f t="shared" si="81"/>
        <v>0</v>
      </c>
      <c r="AG549" s="20" t="e">
        <f t="shared" si="81"/>
        <v>#REF!</v>
      </c>
      <c r="AH549" s="20">
        <f t="shared" si="81"/>
        <v>0</v>
      </c>
      <c r="AI549" s="20" t="e">
        <f t="shared" si="81"/>
        <v>#REF!</v>
      </c>
    </row>
    <row r="550" spans="1:35" hidden="1">
      <c r="A550" s="94"/>
      <c r="B550" s="94"/>
      <c r="F550" s="94"/>
      <c r="G550" s="89">
        <v>2020</v>
      </c>
      <c r="H550" s="94"/>
      <c r="I550" s="94"/>
      <c r="J550" s="94"/>
      <c r="K550" s="354" t="e">
        <f t="shared" ca="1" si="84"/>
        <v>#REF!</v>
      </c>
      <c r="L550" s="20">
        <f t="shared" si="82"/>
        <v>0</v>
      </c>
      <c r="M550" s="20" t="e">
        <f t="shared" si="82"/>
        <v>#REF!</v>
      </c>
      <c r="N550" s="20">
        <f t="shared" si="82"/>
        <v>0</v>
      </c>
      <c r="O550" s="20" t="e">
        <f t="shared" si="82"/>
        <v>#REF!</v>
      </c>
      <c r="P550" s="20" t="e">
        <f t="shared" si="82"/>
        <v>#REF!</v>
      </c>
      <c r="Q550" s="20" t="e">
        <f t="shared" si="82"/>
        <v>#REF!</v>
      </c>
      <c r="R550" s="20" t="e">
        <f t="shared" si="82"/>
        <v>#REF!</v>
      </c>
      <c r="S550" s="20" t="e">
        <f t="shared" si="82"/>
        <v>#REF!</v>
      </c>
      <c r="T550" s="20" t="e">
        <f t="shared" si="82"/>
        <v>#REF!</v>
      </c>
      <c r="U550" s="20">
        <f t="shared" si="82"/>
        <v>0</v>
      </c>
      <c r="V550" s="20">
        <f t="shared" si="82"/>
        <v>0</v>
      </c>
      <c r="W550" s="20" t="e">
        <f t="shared" si="82"/>
        <v>#REF!</v>
      </c>
      <c r="X550" s="20">
        <f t="shared" si="82"/>
        <v>0</v>
      </c>
      <c r="Y550" s="273">
        <f t="shared" si="79"/>
        <v>0</v>
      </c>
      <c r="Z550" s="273">
        <f t="shared" si="79"/>
        <v>0</v>
      </c>
      <c r="AA550" s="20">
        <f t="shared" si="83"/>
        <v>0</v>
      </c>
      <c r="AB550" s="273">
        <f t="shared" si="80"/>
        <v>430.58527167959716</v>
      </c>
      <c r="AC550" s="20" t="e">
        <f t="shared" si="81"/>
        <v>#REF!</v>
      </c>
      <c r="AD550" s="20">
        <f t="shared" si="81"/>
        <v>0</v>
      </c>
      <c r="AE550" s="20" t="e">
        <f t="shared" si="81"/>
        <v>#REF!</v>
      </c>
      <c r="AF550" s="20">
        <f t="shared" si="81"/>
        <v>0</v>
      </c>
      <c r="AG550" s="20" t="e">
        <f t="shared" si="81"/>
        <v>#REF!</v>
      </c>
      <c r="AH550" s="20">
        <f t="shared" si="81"/>
        <v>0</v>
      </c>
      <c r="AI550" s="20" t="e">
        <f t="shared" si="81"/>
        <v>#REF!</v>
      </c>
    </row>
    <row r="551" spans="1:35" hidden="1">
      <c r="A551" s="94"/>
      <c r="B551" s="94"/>
      <c r="F551" s="94"/>
      <c r="G551" s="89">
        <v>2021</v>
      </c>
      <c r="H551" s="94"/>
      <c r="I551" s="94"/>
      <c r="J551" s="94"/>
      <c r="K551" s="354" t="e">
        <f t="shared" ca="1" si="84"/>
        <v>#REF!</v>
      </c>
      <c r="L551" s="20">
        <f t="shared" si="82"/>
        <v>0</v>
      </c>
      <c r="M551" s="20" t="e">
        <f t="shared" si="82"/>
        <v>#REF!</v>
      </c>
      <c r="N551" s="20">
        <f t="shared" si="82"/>
        <v>0</v>
      </c>
      <c r="O551" s="20" t="e">
        <f t="shared" si="82"/>
        <v>#REF!</v>
      </c>
      <c r="P551" s="20" t="e">
        <f t="shared" si="82"/>
        <v>#REF!</v>
      </c>
      <c r="Q551" s="20" t="e">
        <f t="shared" si="82"/>
        <v>#REF!</v>
      </c>
      <c r="R551" s="20" t="e">
        <f t="shared" si="82"/>
        <v>#REF!</v>
      </c>
      <c r="S551" s="20" t="e">
        <f t="shared" si="82"/>
        <v>#REF!</v>
      </c>
      <c r="T551" s="20" t="e">
        <f t="shared" si="82"/>
        <v>#REF!</v>
      </c>
      <c r="U551" s="20">
        <f t="shared" si="82"/>
        <v>0</v>
      </c>
      <c r="V551" s="20">
        <f t="shared" si="82"/>
        <v>0</v>
      </c>
      <c r="W551" s="20" t="e">
        <f t="shared" si="82"/>
        <v>#REF!</v>
      </c>
      <c r="X551" s="20">
        <f t="shared" si="82"/>
        <v>0</v>
      </c>
      <c r="Y551" s="273">
        <f t="shared" si="79"/>
        <v>0</v>
      </c>
      <c r="Z551" s="273">
        <f t="shared" si="79"/>
        <v>0</v>
      </c>
      <c r="AA551" s="20">
        <f t="shared" si="83"/>
        <v>0</v>
      </c>
      <c r="AB551" s="273">
        <f t="shared" si="80"/>
        <v>445.65575618838301</v>
      </c>
      <c r="AC551" s="20" t="e">
        <f t="shared" si="81"/>
        <v>#REF!</v>
      </c>
      <c r="AD551" s="20">
        <f t="shared" si="81"/>
        <v>0</v>
      </c>
      <c r="AE551" s="20" t="e">
        <f t="shared" si="81"/>
        <v>#REF!</v>
      </c>
      <c r="AF551" s="20">
        <f t="shared" si="81"/>
        <v>0</v>
      </c>
      <c r="AG551" s="20" t="e">
        <f t="shared" si="81"/>
        <v>#REF!</v>
      </c>
      <c r="AH551" s="20">
        <f t="shared" si="81"/>
        <v>0</v>
      </c>
      <c r="AI551" s="20" t="e">
        <f t="shared" si="81"/>
        <v>#REF!</v>
      </c>
    </row>
    <row r="552" spans="1:35" hidden="1">
      <c r="A552" s="94"/>
      <c r="B552" s="94"/>
      <c r="F552" s="94"/>
      <c r="G552" s="89">
        <v>2022</v>
      </c>
      <c r="H552" s="94"/>
      <c r="I552" s="94"/>
      <c r="J552" s="94"/>
      <c r="K552" s="354" t="e">
        <f t="shared" ca="1" si="84"/>
        <v>#REF!</v>
      </c>
      <c r="L552" s="20">
        <f t="shared" si="82"/>
        <v>0</v>
      </c>
      <c r="M552" s="20" t="e">
        <f t="shared" si="82"/>
        <v>#REF!</v>
      </c>
      <c r="N552" s="20">
        <f t="shared" si="82"/>
        <v>0</v>
      </c>
      <c r="O552" s="20" t="e">
        <f t="shared" si="82"/>
        <v>#REF!</v>
      </c>
      <c r="P552" s="20" t="e">
        <f t="shared" si="82"/>
        <v>#REF!</v>
      </c>
      <c r="Q552" s="20" t="e">
        <f t="shared" si="82"/>
        <v>#REF!</v>
      </c>
      <c r="R552" s="20" t="e">
        <f t="shared" si="82"/>
        <v>#REF!</v>
      </c>
      <c r="S552" s="20" t="e">
        <f t="shared" si="82"/>
        <v>#REF!</v>
      </c>
      <c r="T552" s="20" t="e">
        <f t="shared" si="82"/>
        <v>#REF!</v>
      </c>
      <c r="U552" s="20">
        <f t="shared" si="82"/>
        <v>0</v>
      </c>
      <c r="V552" s="20">
        <f t="shared" si="82"/>
        <v>0</v>
      </c>
      <c r="W552" s="20" t="e">
        <f t="shared" si="82"/>
        <v>#REF!</v>
      </c>
      <c r="X552" s="20">
        <f t="shared" si="82"/>
        <v>0</v>
      </c>
      <c r="Y552" s="273">
        <f t="shared" si="79"/>
        <v>0</v>
      </c>
      <c r="Z552" s="273">
        <f t="shared" si="79"/>
        <v>0</v>
      </c>
      <c r="AA552" s="20">
        <f t="shared" si="83"/>
        <v>0</v>
      </c>
      <c r="AB552" s="273">
        <f t="shared" si="80"/>
        <v>461.25370765497638</v>
      </c>
      <c r="AC552" s="20" t="e">
        <f t="shared" ref="AC552:AI560" si="85">SUMIF($I$22:$I$513,$G552,AC$22:AC$513)</f>
        <v>#REF!</v>
      </c>
      <c r="AD552" s="20">
        <f t="shared" si="85"/>
        <v>0</v>
      </c>
      <c r="AE552" s="20" t="e">
        <f t="shared" si="85"/>
        <v>#REF!</v>
      </c>
      <c r="AF552" s="20">
        <f t="shared" si="85"/>
        <v>0</v>
      </c>
      <c r="AG552" s="20" t="e">
        <f t="shared" si="85"/>
        <v>#REF!</v>
      </c>
      <c r="AH552" s="20">
        <f t="shared" si="85"/>
        <v>0</v>
      </c>
      <c r="AI552" s="20" t="e">
        <f t="shared" si="85"/>
        <v>#REF!</v>
      </c>
    </row>
    <row r="553" spans="1:35" hidden="1">
      <c r="A553" s="94"/>
      <c r="B553" s="94"/>
      <c r="F553" s="94"/>
      <c r="G553" s="89">
        <v>2023</v>
      </c>
      <c r="H553" s="94"/>
      <c r="I553" s="94"/>
      <c r="J553" s="94"/>
      <c r="K553" s="354" t="e">
        <f t="shared" ca="1" si="84"/>
        <v>#REF!</v>
      </c>
      <c r="L553" s="20">
        <f t="shared" ref="L553:X560" si="86">SUMIF($I$22:$I$513,$G553,L$22:L$513)</f>
        <v>0</v>
      </c>
      <c r="M553" s="20" t="e">
        <f t="shared" si="86"/>
        <v>#REF!</v>
      </c>
      <c r="N553" s="20">
        <f t="shared" si="86"/>
        <v>0</v>
      </c>
      <c r="O553" s="20" t="e">
        <f t="shared" si="86"/>
        <v>#REF!</v>
      </c>
      <c r="P553" s="20" t="e">
        <f t="shared" si="86"/>
        <v>#REF!</v>
      </c>
      <c r="Q553" s="20" t="e">
        <f t="shared" si="86"/>
        <v>#REF!</v>
      </c>
      <c r="R553" s="20" t="e">
        <f t="shared" si="86"/>
        <v>#REF!</v>
      </c>
      <c r="S553" s="20" t="e">
        <f t="shared" si="86"/>
        <v>#REF!</v>
      </c>
      <c r="T553" s="20" t="e">
        <f t="shared" si="86"/>
        <v>#REF!</v>
      </c>
      <c r="U553" s="20">
        <f t="shared" si="86"/>
        <v>0</v>
      </c>
      <c r="V553" s="20">
        <f t="shared" si="86"/>
        <v>0</v>
      </c>
      <c r="W553" s="20" t="e">
        <f t="shared" si="86"/>
        <v>#REF!</v>
      </c>
      <c r="X553" s="20">
        <f t="shared" si="86"/>
        <v>0</v>
      </c>
      <c r="Y553" s="273">
        <f t="shared" si="79"/>
        <v>0</v>
      </c>
      <c r="Z553" s="273">
        <f t="shared" si="79"/>
        <v>0</v>
      </c>
      <c r="AA553" s="20">
        <f t="shared" si="83"/>
        <v>0</v>
      </c>
      <c r="AB553" s="273">
        <f t="shared" si="80"/>
        <v>477.39758742290059</v>
      </c>
      <c r="AC553" s="20" t="e">
        <f t="shared" si="85"/>
        <v>#REF!</v>
      </c>
      <c r="AD553" s="20">
        <f t="shared" si="85"/>
        <v>0</v>
      </c>
      <c r="AE553" s="20" t="e">
        <f t="shared" si="85"/>
        <v>#REF!</v>
      </c>
      <c r="AF553" s="20">
        <f t="shared" si="85"/>
        <v>0</v>
      </c>
      <c r="AG553" s="20" t="e">
        <f t="shared" si="85"/>
        <v>#REF!</v>
      </c>
      <c r="AH553" s="20">
        <f t="shared" si="85"/>
        <v>0</v>
      </c>
      <c r="AI553" s="20" t="e">
        <f t="shared" si="85"/>
        <v>#REF!</v>
      </c>
    </row>
    <row r="554" spans="1:35" hidden="1">
      <c r="A554" s="94"/>
      <c r="B554" s="94"/>
      <c r="F554" s="94"/>
      <c r="G554" s="89">
        <v>2024</v>
      </c>
      <c r="H554" s="94"/>
      <c r="I554" s="94"/>
      <c r="J554" s="94"/>
      <c r="K554" s="354" t="e">
        <f t="shared" ca="1" si="84"/>
        <v>#REF!</v>
      </c>
      <c r="L554" s="20">
        <f t="shared" si="86"/>
        <v>0</v>
      </c>
      <c r="M554" s="20" t="e">
        <f t="shared" si="86"/>
        <v>#REF!</v>
      </c>
      <c r="N554" s="20">
        <f t="shared" si="86"/>
        <v>0</v>
      </c>
      <c r="O554" s="20" t="e">
        <f t="shared" si="86"/>
        <v>#REF!</v>
      </c>
      <c r="P554" s="20" t="e">
        <f t="shared" si="86"/>
        <v>#REF!</v>
      </c>
      <c r="Q554" s="20" t="e">
        <f t="shared" si="86"/>
        <v>#REF!</v>
      </c>
      <c r="R554" s="20" t="e">
        <f t="shared" si="86"/>
        <v>#REF!</v>
      </c>
      <c r="S554" s="20" t="e">
        <f t="shared" si="86"/>
        <v>#REF!</v>
      </c>
      <c r="T554" s="20" t="e">
        <f t="shared" si="86"/>
        <v>#REF!</v>
      </c>
      <c r="U554" s="20">
        <f t="shared" si="86"/>
        <v>0</v>
      </c>
      <c r="V554" s="20">
        <f t="shared" si="86"/>
        <v>0</v>
      </c>
      <c r="W554" s="20" t="e">
        <f t="shared" si="86"/>
        <v>#REF!</v>
      </c>
      <c r="X554" s="20">
        <f t="shared" si="86"/>
        <v>0</v>
      </c>
      <c r="Y554" s="273">
        <f t="shared" si="79"/>
        <v>0</v>
      </c>
      <c r="Z554" s="273">
        <f t="shared" si="79"/>
        <v>0</v>
      </c>
      <c r="AA554" s="20">
        <f t="shared" si="83"/>
        <v>0</v>
      </c>
      <c r="AB554" s="273">
        <f t="shared" si="80"/>
        <v>494.1065029827019</v>
      </c>
      <c r="AC554" s="20" t="e">
        <f t="shared" si="85"/>
        <v>#REF!</v>
      </c>
      <c r="AD554" s="20">
        <f t="shared" si="85"/>
        <v>0</v>
      </c>
      <c r="AE554" s="20" t="e">
        <f t="shared" si="85"/>
        <v>#REF!</v>
      </c>
      <c r="AF554" s="20">
        <f t="shared" si="85"/>
        <v>0</v>
      </c>
      <c r="AG554" s="20" t="e">
        <f t="shared" si="85"/>
        <v>#REF!</v>
      </c>
      <c r="AH554" s="20">
        <f t="shared" si="85"/>
        <v>0</v>
      </c>
      <c r="AI554" s="20" t="e">
        <f t="shared" si="85"/>
        <v>#REF!</v>
      </c>
    </row>
    <row r="555" spans="1:35" hidden="1">
      <c r="A555" s="94"/>
      <c r="B555" s="94"/>
      <c r="F555" s="94"/>
      <c r="G555" s="89">
        <v>2025</v>
      </c>
      <c r="H555" s="94"/>
      <c r="I555" s="94"/>
      <c r="J555" s="94"/>
      <c r="K555" s="354" t="e">
        <f t="shared" ca="1" si="84"/>
        <v>#REF!</v>
      </c>
      <c r="L555" s="20">
        <f t="shared" si="86"/>
        <v>0</v>
      </c>
      <c r="M555" s="20" t="e">
        <f t="shared" si="86"/>
        <v>#REF!</v>
      </c>
      <c r="N555" s="20">
        <f t="shared" si="86"/>
        <v>0</v>
      </c>
      <c r="O555" s="20" t="e">
        <f t="shared" si="86"/>
        <v>#REF!</v>
      </c>
      <c r="P555" s="20" t="e">
        <f t="shared" si="86"/>
        <v>#REF!</v>
      </c>
      <c r="Q555" s="20" t="e">
        <f t="shared" si="86"/>
        <v>#REF!</v>
      </c>
      <c r="R555" s="20" t="e">
        <f t="shared" si="86"/>
        <v>#REF!</v>
      </c>
      <c r="S555" s="20" t="e">
        <f t="shared" si="86"/>
        <v>#REF!</v>
      </c>
      <c r="T555" s="20" t="e">
        <f t="shared" si="86"/>
        <v>#REF!</v>
      </c>
      <c r="U555" s="20">
        <f t="shared" si="86"/>
        <v>0</v>
      </c>
      <c r="V555" s="20">
        <f t="shared" si="86"/>
        <v>0</v>
      </c>
      <c r="W555" s="20" t="e">
        <f t="shared" si="86"/>
        <v>#REF!</v>
      </c>
      <c r="X555" s="20">
        <f t="shared" si="86"/>
        <v>0</v>
      </c>
      <c r="Y555" s="273">
        <f t="shared" si="79"/>
        <v>0</v>
      </c>
      <c r="Z555" s="273">
        <f t="shared" si="79"/>
        <v>0</v>
      </c>
      <c r="AA555" s="20">
        <f t="shared" si="83"/>
        <v>0</v>
      </c>
      <c r="AB555" s="273">
        <f t="shared" si="80"/>
        <v>511.40023058709653</v>
      </c>
      <c r="AC555" s="20" t="e">
        <f t="shared" si="85"/>
        <v>#REF!</v>
      </c>
      <c r="AD555" s="20">
        <f t="shared" si="85"/>
        <v>0</v>
      </c>
      <c r="AE555" s="20" t="e">
        <f t="shared" si="85"/>
        <v>#REF!</v>
      </c>
      <c r="AF555" s="20">
        <f t="shared" si="85"/>
        <v>0</v>
      </c>
      <c r="AG555" s="20" t="e">
        <f t="shared" si="85"/>
        <v>#REF!</v>
      </c>
      <c r="AH555" s="20">
        <f t="shared" si="85"/>
        <v>0</v>
      </c>
      <c r="AI555" s="20" t="e">
        <f t="shared" si="85"/>
        <v>#REF!</v>
      </c>
    </row>
    <row r="556" spans="1:35" hidden="1">
      <c r="A556" s="94"/>
      <c r="B556" s="94"/>
      <c r="F556" s="94"/>
      <c r="G556" s="89">
        <v>2026</v>
      </c>
      <c r="H556" s="94"/>
      <c r="I556" s="94"/>
      <c r="J556" s="94"/>
      <c r="K556" s="354" t="e">
        <f t="shared" ca="1" si="84"/>
        <v>#REF!</v>
      </c>
      <c r="L556" s="20">
        <f t="shared" si="86"/>
        <v>0</v>
      </c>
      <c r="M556" s="20" t="e">
        <f t="shared" si="86"/>
        <v>#REF!</v>
      </c>
      <c r="N556" s="20">
        <f t="shared" si="86"/>
        <v>0</v>
      </c>
      <c r="O556" s="20" t="e">
        <f t="shared" si="86"/>
        <v>#REF!</v>
      </c>
      <c r="P556" s="20" t="e">
        <f t="shared" si="86"/>
        <v>#REF!</v>
      </c>
      <c r="Q556" s="20" t="e">
        <f t="shared" si="86"/>
        <v>#REF!</v>
      </c>
      <c r="R556" s="20" t="e">
        <f t="shared" si="86"/>
        <v>#REF!</v>
      </c>
      <c r="S556" s="20" t="e">
        <f t="shared" si="86"/>
        <v>#REF!</v>
      </c>
      <c r="T556" s="20" t="e">
        <f t="shared" si="86"/>
        <v>#REF!</v>
      </c>
      <c r="U556" s="20">
        <f t="shared" si="86"/>
        <v>0</v>
      </c>
      <c r="V556" s="20">
        <f t="shared" si="86"/>
        <v>0</v>
      </c>
      <c r="W556" s="20" t="e">
        <f t="shared" si="86"/>
        <v>#REF!</v>
      </c>
      <c r="X556" s="20">
        <f t="shared" si="86"/>
        <v>0</v>
      </c>
      <c r="Y556" s="273">
        <f t="shared" si="79"/>
        <v>0</v>
      </c>
      <c r="Z556" s="273">
        <f t="shared" si="79"/>
        <v>0</v>
      </c>
      <c r="AA556" s="20">
        <f t="shared" si="83"/>
        <v>0</v>
      </c>
      <c r="AB556" s="273">
        <f t="shared" si="80"/>
        <v>529.29923865764488</v>
      </c>
      <c r="AC556" s="20" t="e">
        <f t="shared" si="85"/>
        <v>#REF!</v>
      </c>
      <c r="AD556" s="20">
        <f t="shared" si="85"/>
        <v>0</v>
      </c>
      <c r="AE556" s="20" t="e">
        <f t="shared" si="85"/>
        <v>#REF!</v>
      </c>
      <c r="AF556" s="20">
        <f t="shared" si="85"/>
        <v>0</v>
      </c>
      <c r="AG556" s="20" t="e">
        <f t="shared" si="85"/>
        <v>#REF!</v>
      </c>
      <c r="AH556" s="20">
        <f t="shared" si="85"/>
        <v>0</v>
      </c>
      <c r="AI556" s="20" t="e">
        <f t="shared" si="85"/>
        <v>#REF!</v>
      </c>
    </row>
    <row r="557" spans="1:35" hidden="1">
      <c r="A557" s="94"/>
      <c r="B557" s="94"/>
      <c r="F557" s="94"/>
      <c r="G557" s="89">
        <v>2027</v>
      </c>
      <c r="H557" s="94"/>
      <c r="I557" s="94"/>
      <c r="J557" s="94"/>
      <c r="K557" s="354" t="e">
        <f t="shared" ca="1" si="84"/>
        <v>#REF!</v>
      </c>
      <c r="L557" s="20">
        <f t="shared" si="86"/>
        <v>0</v>
      </c>
      <c r="M557" s="20" t="e">
        <f t="shared" si="86"/>
        <v>#REF!</v>
      </c>
      <c r="N557" s="20">
        <f t="shared" si="86"/>
        <v>0</v>
      </c>
      <c r="O557" s="20" t="e">
        <f t="shared" si="86"/>
        <v>#REF!</v>
      </c>
      <c r="P557" s="20" t="e">
        <f t="shared" si="86"/>
        <v>#REF!</v>
      </c>
      <c r="Q557" s="20" t="e">
        <f t="shared" si="86"/>
        <v>#REF!</v>
      </c>
      <c r="R557" s="20" t="e">
        <f t="shared" si="86"/>
        <v>#REF!</v>
      </c>
      <c r="S557" s="20" t="e">
        <f t="shared" si="86"/>
        <v>#REF!</v>
      </c>
      <c r="T557" s="20" t="e">
        <f t="shared" si="86"/>
        <v>#REF!</v>
      </c>
      <c r="U557" s="20">
        <f t="shared" si="86"/>
        <v>0</v>
      </c>
      <c r="V557" s="20">
        <f t="shared" si="86"/>
        <v>0</v>
      </c>
      <c r="W557" s="20" t="e">
        <f t="shared" si="86"/>
        <v>#REF!</v>
      </c>
      <c r="X557" s="20">
        <f t="shared" si="86"/>
        <v>0</v>
      </c>
      <c r="Y557" s="273">
        <f t="shared" si="79"/>
        <v>0</v>
      </c>
      <c r="Z557" s="273">
        <f t="shared" si="79"/>
        <v>0</v>
      </c>
      <c r="AA557" s="20">
        <f t="shared" si="83"/>
        <v>0</v>
      </c>
      <c r="AB557" s="273">
        <f t="shared" si="80"/>
        <v>547.82471201066255</v>
      </c>
      <c r="AC557" s="20" t="e">
        <f t="shared" si="85"/>
        <v>#REF!</v>
      </c>
      <c r="AD557" s="20">
        <f t="shared" si="85"/>
        <v>0</v>
      </c>
      <c r="AE557" s="20" t="e">
        <f t="shared" si="85"/>
        <v>#REF!</v>
      </c>
      <c r="AF557" s="20">
        <f t="shared" si="85"/>
        <v>0</v>
      </c>
      <c r="AG557" s="20" t="e">
        <f t="shared" si="85"/>
        <v>#REF!</v>
      </c>
      <c r="AH557" s="20">
        <f t="shared" si="85"/>
        <v>0</v>
      </c>
      <c r="AI557" s="20" t="e">
        <f t="shared" si="85"/>
        <v>#REF!</v>
      </c>
    </row>
    <row r="558" spans="1:35" hidden="1">
      <c r="A558" s="94"/>
      <c r="B558" s="94"/>
      <c r="F558" s="94"/>
      <c r="G558" s="89">
        <v>2028</v>
      </c>
      <c r="H558" s="94"/>
      <c r="I558" s="94"/>
      <c r="J558" s="94"/>
      <c r="K558" s="354" t="e">
        <f t="shared" ca="1" si="84"/>
        <v>#REF!</v>
      </c>
      <c r="L558" s="20">
        <f t="shared" si="86"/>
        <v>0</v>
      </c>
      <c r="M558" s="20" t="e">
        <f t="shared" si="86"/>
        <v>#REF!</v>
      </c>
      <c r="N558" s="20">
        <f t="shared" si="86"/>
        <v>0</v>
      </c>
      <c r="O558" s="20" t="e">
        <f t="shared" si="86"/>
        <v>#REF!</v>
      </c>
      <c r="P558" s="20" t="e">
        <f t="shared" si="86"/>
        <v>#REF!</v>
      </c>
      <c r="Q558" s="20" t="e">
        <f t="shared" si="86"/>
        <v>#REF!</v>
      </c>
      <c r="R558" s="20" t="e">
        <f t="shared" si="86"/>
        <v>#REF!</v>
      </c>
      <c r="S558" s="20" t="e">
        <f t="shared" si="86"/>
        <v>#REF!</v>
      </c>
      <c r="T558" s="20" t="e">
        <f t="shared" si="86"/>
        <v>#REF!</v>
      </c>
      <c r="U558" s="20">
        <f t="shared" si="86"/>
        <v>0</v>
      </c>
      <c r="V558" s="20">
        <f t="shared" si="86"/>
        <v>0</v>
      </c>
      <c r="W558" s="20" t="e">
        <f t="shared" si="86"/>
        <v>#REF!</v>
      </c>
      <c r="X558" s="20">
        <f t="shared" si="86"/>
        <v>0</v>
      </c>
      <c r="Y558" s="273">
        <f t="shared" si="79"/>
        <v>0</v>
      </c>
      <c r="Z558" s="273">
        <f t="shared" si="79"/>
        <v>0</v>
      </c>
      <c r="AA558" s="20">
        <f t="shared" si="83"/>
        <v>0</v>
      </c>
      <c r="AB558" s="273">
        <f t="shared" si="80"/>
        <v>566.9985769310357</v>
      </c>
      <c r="AC558" s="20" t="e">
        <f t="shared" si="85"/>
        <v>#REF!</v>
      </c>
      <c r="AD558" s="20">
        <f t="shared" si="85"/>
        <v>0</v>
      </c>
      <c r="AE558" s="20" t="e">
        <f t="shared" si="85"/>
        <v>#REF!</v>
      </c>
      <c r="AF558" s="20">
        <f t="shared" si="85"/>
        <v>0</v>
      </c>
      <c r="AG558" s="20" t="e">
        <f t="shared" si="85"/>
        <v>#REF!</v>
      </c>
      <c r="AH558" s="20">
        <f t="shared" si="85"/>
        <v>0</v>
      </c>
      <c r="AI558" s="20" t="e">
        <f t="shared" si="85"/>
        <v>#REF!</v>
      </c>
    </row>
    <row r="559" spans="1:35" hidden="1">
      <c r="A559" s="94"/>
      <c r="B559" s="94"/>
      <c r="F559" s="94"/>
      <c r="G559" s="89">
        <v>2029</v>
      </c>
      <c r="H559" s="94"/>
      <c r="I559" s="94"/>
      <c r="J559" s="94"/>
      <c r="K559" s="354" t="e">
        <f t="shared" ca="1" si="84"/>
        <v>#REF!</v>
      </c>
      <c r="L559" s="20">
        <f t="shared" si="86"/>
        <v>0</v>
      </c>
      <c r="M559" s="20" t="e">
        <f t="shared" si="86"/>
        <v>#REF!</v>
      </c>
      <c r="N559" s="20">
        <f t="shared" si="86"/>
        <v>0</v>
      </c>
      <c r="O559" s="20" t="e">
        <f t="shared" si="86"/>
        <v>#REF!</v>
      </c>
      <c r="P559" s="20" t="e">
        <f t="shared" si="86"/>
        <v>#REF!</v>
      </c>
      <c r="Q559" s="20" t="e">
        <f t="shared" si="86"/>
        <v>#REF!</v>
      </c>
      <c r="R559" s="20" t="e">
        <f t="shared" si="86"/>
        <v>#REF!</v>
      </c>
      <c r="S559" s="20" t="e">
        <f t="shared" si="86"/>
        <v>#REF!</v>
      </c>
      <c r="T559" s="20" t="e">
        <f t="shared" si="86"/>
        <v>#REF!</v>
      </c>
      <c r="U559" s="20">
        <f t="shared" si="86"/>
        <v>0</v>
      </c>
      <c r="V559" s="20">
        <f t="shared" si="86"/>
        <v>0</v>
      </c>
      <c r="W559" s="20" t="e">
        <f t="shared" si="86"/>
        <v>#REF!</v>
      </c>
      <c r="X559" s="20">
        <f t="shared" si="86"/>
        <v>0</v>
      </c>
      <c r="Y559" s="273">
        <f t="shared" si="79"/>
        <v>0</v>
      </c>
      <c r="Z559" s="273">
        <f t="shared" si="79"/>
        <v>0</v>
      </c>
      <c r="AA559" s="20">
        <f t="shared" si="83"/>
        <v>0</v>
      </c>
      <c r="AB559" s="273">
        <f t="shared" si="80"/>
        <v>586.84352712362193</v>
      </c>
      <c r="AC559" s="20" t="e">
        <f t="shared" si="85"/>
        <v>#REF!</v>
      </c>
      <c r="AD559" s="20">
        <f t="shared" si="85"/>
        <v>0</v>
      </c>
      <c r="AE559" s="20" t="e">
        <f t="shared" si="85"/>
        <v>#REF!</v>
      </c>
      <c r="AF559" s="20">
        <f t="shared" si="85"/>
        <v>0</v>
      </c>
      <c r="AG559" s="20" t="e">
        <f t="shared" si="85"/>
        <v>#REF!</v>
      </c>
      <c r="AH559" s="20">
        <f t="shared" si="85"/>
        <v>0</v>
      </c>
      <c r="AI559" s="20" t="e">
        <f t="shared" si="85"/>
        <v>#REF!</v>
      </c>
    </row>
    <row r="560" spans="1:35" hidden="1">
      <c r="A560" s="94"/>
      <c r="B560" s="94"/>
      <c r="F560" s="94"/>
      <c r="G560" s="89">
        <v>2030</v>
      </c>
      <c r="H560" s="94"/>
      <c r="I560" s="94"/>
      <c r="J560" s="94"/>
      <c r="K560" s="354" t="e">
        <f t="shared" ca="1" si="84"/>
        <v>#REF!</v>
      </c>
      <c r="L560" s="20">
        <f t="shared" si="86"/>
        <v>0</v>
      </c>
      <c r="M560" s="20" t="e">
        <f t="shared" si="86"/>
        <v>#REF!</v>
      </c>
      <c r="N560" s="20">
        <f t="shared" si="86"/>
        <v>0</v>
      </c>
      <c r="O560" s="20" t="e">
        <f t="shared" si="86"/>
        <v>#REF!</v>
      </c>
      <c r="P560" s="20" t="e">
        <f t="shared" si="86"/>
        <v>#REF!</v>
      </c>
      <c r="Q560" s="20" t="e">
        <f t="shared" si="86"/>
        <v>#REF!</v>
      </c>
      <c r="R560" s="20" t="e">
        <f t="shared" si="86"/>
        <v>#REF!</v>
      </c>
      <c r="S560" s="20" t="e">
        <f t="shared" si="86"/>
        <v>#REF!</v>
      </c>
      <c r="T560" s="20" t="e">
        <f t="shared" si="86"/>
        <v>#REF!</v>
      </c>
      <c r="U560" s="20">
        <f t="shared" si="86"/>
        <v>0</v>
      </c>
      <c r="V560" s="20">
        <f t="shared" si="86"/>
        <v>0</v>
      </c>
      <c r="W560" s="20" t="e">
        <f t="shared" si="86"/>
        <v>#REF!</v>
      </c>
      <c r="X560" s="20">
        <f t="shared" si="86"/>
        <v>0</v>
      </c>
      <c r="Y560" s="273">
        <f t="shared" si="79"/>
        <v>0</v>
      </c>
      <c r="Z560" s="273">
        <f t="shared" si="79"/>
        <v>0</v>
      </c>
      <c r="AA560" s="20">
        <f t="shared" si="83"/>
        <v>0</v>
      </c>
      <c r="AB560" s="273">
        <f t="shared" si="80"/>
        <v>607.38305057294872</v>
      </c>
      <c r="AC560" s="20" t="e">
        <f t="shared" si="85"/>
        <v>#REF!</v>
      </c>
      <c r="AD560" s="20">
        <f t="shared" si="85"/>
        <v>0</v>
      </c>
      <c r="AE560" s="20" t="e">
        <f t="shared" si="85"/>
        <v>#REF!</v>
      </c>
      <c r="AF560" s="20">
        <f t="shared" si="85"/>
        <v>0</v>
      </c>
      <c r="AG560" s="20" t="e">
        <f t="shared" si="85"/>
        <v>#REF!</v>
      </c>
      <c r="AH560" s="20">
        <f t="shared" si="85"/>
        <v>0</v>
      </c>
      <c r="AI560" s="20" t="e">
        <f t="shared" si="85"/>
        <v>#REF!</v>
      </c>
    </row>
    <row r="561" spans="1:35" hidden="1">
      <c r="A561" s="94"/>
      <c r="B561" s="94"/>
      <c r="F561" s="94"/>
      <c r="G561" s="94"/>
      <c r="H561" s="94"/>
      <c r="I561" s="94"/>
      <c r="J561" s="94"/>
      <c r="K561" s="94"/>
      <c r="L561" s="94"/>
      <c r="M561" s="94"/>
      <c r="N561" s="94"/>
      <c r="O561" s="94"/>
      <c r="U561" s="94"/>
      <c r="V561" s="94"/>
      <c r="W561" s="94"/>
      <c r="X561" s="94"/>
      <c r="Y561" s="273"/>
      <c r="Z561" s="273"/>
      <c r="AA561" s="94"/>
      <c r="AB561" s="273"/>
      <c r="AC561" s="94"/>
      <c r="AD561" s="94"/>
      <c r="AE561" s="94"/>
    </row>
    <row r="562" spans="1:35" hidden="1">
      <c r="A562" s="94"/>
      <c r="B562" s="94"/>
      <c r="F562" s="94"/>
      <c r="G562" s="89" t="s">
        <v>426</v>
      </c>
      <c r="H562" s="94"/>
      <c r="I562" s="94"/>
      <c r="J562" s="94"/>
      <c r="K562" s="94"/>
      <c r="L562" s="94"/>
      <c r="M562" s="94"/>
      <c r="N562" s="94"/>
      <c r="O562" s="94"/>
      <c r="U562" s="94"/>
      <c r="V562" s="94"/>
      <c r="W562" s="94"/>
      <c r="X562" s="94"/>
      <c r="Y562" s="273"/>
      <c r="Z562" s="273"/>
      <c r="AA562" s="94"/>
      <c r="AB562" s="273"/>
      <c r="AC562" s="94"/>
      <c r="AD562" s="94"/>
      <c r="AE562" s="94"/>
    </row>
    <row r="563" spans="1:35" hidden="1">
      <c r="A563" s="94"/>
      <c r="B563" s="94"/>
      <c r="F563" s="94"/>
      <c r="G563" s="255">
        <v>1990</v>
      </c>
      <c r="H563" s="256"/>
      <c r="I563" s="256"/>
      <c r="J563" s="256"/>
      <c r="K563" s="256" t="s">
        <v>425</v>
      </c>
      <c r="L563" s="258">
        <f t="shared" ref="L563:X579" si="87">SUMIF($J$22:$J$513,$G563,L$22:L$513)</f>
        <v>0</v>
      </c>
      <c r="M563" s="258">
        <f t="shared" si="87"/>
        <v>0</v>
      </c>
      <c r="N563" s="258">
        <f t="shared" si="87"/>
        <v>0</v>
      </c>
      <c r="O563" s="258">
        <f t="shared" si="87"/>
        <v>0</v>
      </c>
      <c r="P563" s="258">
        <f t="shared" si="87"/>
        <v>0</v>
      </c>
      <c r="Q563" s="258" t="e">
        <f t="shared" si="87"/>
        <v>#REF!</v>
      </c>
      <c r="R563" s="258">
        <f t="shared" si="87"/>
        <v>0</v>
      </c>
      <c r="S563" s="258" t="e">
        <f t="shared" si="87"/>
        <v>#REF!</v>
      </c>
      <c r="T563" s="258" t="e">
        <f t="shared" si="87"/>
        <v>#REF!</v>
      </c>
      <c r="U563" s="258">
        <f t="shared" si="87"/>
        <v>0</v>
      </c>
      <c r="V563" s="258">
        <f t="shared" si="87"/>
        <v>0</v>
      </c>
      <c r="W563" s="258">
        <f t="shared" si="87"/>
        <v>0</v>
      </c>
      <c r="X563" s="258">
        <f t="shared" si="87"/>
        <v>0</v>
      </c>
      <c r="Y563" s="274">
        <f t="shared" ref="Y563:Z603" si="88">SUMIF($I$22:$I$513,$G563,Y$22:Y$513)/12</f>
        <v>0</v>
      </c>
      <c r="Z563" s="274">
        <f t="shared" si="88"/>
        <v>0</v>
      </c>
      <c r="AA563" s="258">
        <f t="shared" ref="AA563:AA603" si="89">SUMIF($I$22:$I$513,$G563,AA$22:AA$513)</f>
        <v>0</v>
      </c>
      <c r="AB563" s="274">
        <f t="shared" ref="AB563:AB603" si="90">SUMIF($I$22:$I$513,$G563,AB$22:AB$513)/12</f>
        <v>0</v>
      </c>
      <c r="AC563" s="258">
        <f t="shared" ref="AC563:AI578" si="91">SUMIF($J$22:$J$513,$G563,AC$22:AC$513)</f>
        <v>0</v>
      </c>
      <c r="AD563" s="258">
        <f t="shared" si="91"/>
        <v>0</v>
      </c>
      <c r="AE563" s="258">
        <f t="shared" si="91"/>
        <v>0</v>
      </c>
      <c r="AF563" s="258">
        <f t="shared" si="91"/>
        <v>0</v>
      </c>
      <c r="AG563" s="258">
        <f t="shared" si="91"/>
        <v>0</v>
      </c>
      <c r="AH563" s="258">
        <f t="shared" si="91"/>
        <v>0</v>
      </c>
      <c r="AI563" s="258">
        <f t="shared" si="91"/>
        <v>0</v>
      </c>
    </row>
    <row r="564" spans="1:35" hidden="1">
      <c r="A564" s="94"/>
      <c r="B564" s="94"/>
      <c r="F564" s="94"/>
      <c r="G564" s="255">
        <v>1991</v>
      </c>
      <c r="H564" s="256"/>
      <c r="I564" s="256"/>
      <c r="J564" s="256"/>
      <c r="K564" s="256" t="s">
        <v>425</v>
      </c>
      <c r="L564" s="258">
        <f t="shared" si="87"/>
        <v>0</v>
      </c>
      <c r="M564" s="258">
        <f t="shared" si="87"/>
        <v>0</v>
      </c>
      <c r="N564" s="258">
        <f t="shared" si="87"/>
        <v>0</v>
      </c>
      <c r="O564" s="258">
        <f t="shared" si="87"/>
        <v>0</v>
      </c>
      <c r="P564" s="258">
        <f t="shared" si="87"/>
        <v>0</v>
      </c>
      <c r="Q564" s="258" t="e">
        <f t="shared" si="87"/>
        <v>#REF!</v>
      </c>
      <c r="R564" s="258">
        <f t="shared" si="87"/>
        <v>0</v>
      </c>
      <c r="S564" s="258" t="e">
        <f t="shared" si="87"/>
        <v>#REF!</v>
      </c>
      <c r="T564" s="258" t="e">
        <f t="shared" si="87"/>
        <v>#REF!</v>
      </c>
      <c r="U564" s="258">
        <f t="shared" si="87"/>
        <v>0</v>
      </c>
      <c r="V564" s="258">
        <f t="shared" si="87"/>
        <v>0</v>
      </c>
      <c r="W564" s="258">
        <f t="shared" si="87"/>
        <v>0</v>
      </c>
      <c r="X564" s="258">
        <f t="shared" si="87"/>
        <v>0</v>
      </c>
      <c r="Y564" s="274">
        <f t="shared" si="88"/>
        <v>0</v>
      </c>
      <c r="Z564" s="274">
        <f t="shared" si="88"/>
        <v>0</v>
      </c>
      <c r="AA564" s="258">
        <f t="shared" si="89"/>
        <v>0</v>
      </c>
      <c r="AB564" s="274">
        <f t="shared" si="90"/>
        <v>0</v>
      </c>
      <c r="AC564" s="258">
        <f t="shared" si="91"/>
        <v>0</v>
      </c>
      <c r="AD564" s="258">
        <f t="shared" si="91"/>
        <v>0</v>
      </c>
      <c r="AE564" s="258">
        <f t="shared" si="91"/>
        <v>0</v>
      </c>
      <c r="AF564" s="258">
        <f t="shared" si="91"/>
        <v>0</v>
      </c>
      <c r="AG564" s="258">
        <f t="shared" si="91"/>
        <v>0</v>
      </c>
      <c r="AH564" s="258">
        <f t="shared" si="91"/>
        <v>0</v>
      </c>
      <c r="AI564" s="258">
        <f t="shared" si="91"/>
        <v>0</v>
      </c>
    </row>
    <row r="565" spans="1:35" hidden="1">
      <c r="A565" s="94"/>
      <c r="B565" s="94"/>
      <c r="F565" s="94"/>
      <c r="G565" s="255">
        <v>1992</v>
      </c>
      <c r="H565" s="256"/>
      <c r="I565" s="256"/>
      <c r="J565" s="256"/>
      <c r="K565" s="256" t="s">
        <v>425</v>
      </c>
      <c r="L565" s="258">
        <f t="shared" si="87"/>
        <v>0</v>
      </c>
      <c r="M565" s="258">
        <f t="shared" si="87"/>
        <v>0</v>
      </c>
      <c r="N565" s="258">
        <f t="shared" si="87"/>
        <v>0</v>
      </c>
      <c r="O565" s="258">
        <f t="shared" si="87"/>
        <v>0</v>
      </c>
      <c r="P565" s="258">
        <f t="shared" si="87"/>
        <v>0</v>
      </c>
      <c r="Q565" s="258" t="e">
        <f t="shared" si="87"/>
        <v>#REF!</v>
      </c>
      <c r="R565" s="258">
        <f t="shared" si="87"/>
        <v>0</v>
      </c>
      <c r="S565" s="258" t="e">
        <f t="shared" si="87"/>
        <v>#REF!</v>
      </c>
      <c r="T565" s="258" t="e">
        <f t="shared" si="87"/>
        <v>#REF!</v>
      </c>
      <c r="U565" s="258">
        <f t="shared" si="87"/>
        <v>0</v>
      </c>
      <c r="V565" s="258">
        <f t="shared" si="87"/>
        <v>0</v>
      </c>
      <c r="W565" s="258">
        <f t="shared" si="87"/>
        <v>0</v>
      </c>
      <c r="X565" s="258">
        <f t="shared" si="87"/>
        <v>0</v>
      </c>
      <c r="Y565" s="274">
        <f t="shared" si="88"/>
        <v>0</v>
      </c>
      <c r="Z565" s="274">
        <f t="shared" si="88"/>
        <v>0</v>
      </c>
      <c r="AA565" s="258">
        <f t="shared" si="89"/>
        <v>0</v>
      </c>
      <c r="AB565" s="274">
        <f t="shared" si="90"/>
        <v>0</v>
      </c>
      <c r="AC565" s="258">
        <f t="shared" si="91"/>
        <v>0</v>
      </c>
      <c r="AD565" s="258">
        <f t="shared" si="91"/>
        <v>0</v>
      </c>
      <c r="AE565" s="258">
        <f t="shared" si="91"/>
        <v>0</v>
      </c>
      <c r="AF565" s="258">
        <f t="shared" si="91"/>
        <v>0</v>
      </c>
      <c r="AG565" s="258">
        <f t="shared" si="91"/>
        <v>0</v>
      </c>
      <c r="AH565" s="258">
        <f t="shared" si="91"/>
        <v>0</v>
      </c>
      <c r="AI565" s="258">
        <f t="shared" si="91"/>
        <v>0</v>
      </c>
    </row>
    <row r="566" spans="1:35" hidden="1">
      <c r="A566" s="94"/>
      <c r="B566" s="94"/>
      <c r="F566" s="94"/>
      <c r="G566" s="255">
        <v>1993</v>
      </c>
      <c r="H566" s="256"/>
      <c r="I566" s="256"/>
      <c r="J566" s="256"/>
      <c r="K566" s="256" t="s">
        <v>425</v>
      </c>
      <c r="L566" s="258">
        <f t="shared" si="87"/>
        <v>0</v>
      </c>
      <c r="M566" s="258">
        <f t="shared" si="87"/>
        <v>0</v>
      </c>
      <c r="N566" s="258">
        <f t="shared" si="87"/>
        <v>0</v>
      </c>
      <c r="O566" s="258">
        <f t="shared" si="87"/>
        <v>0</v>
      </c>
      <c r="P566" s="258">
        <f t="shared" si="87"/>
        <v>0</v>
      </c>
      <c r="Q566" s="258">
        <f t="shared" si="87"/>
        <v>0</v>
      </c>
      <c r="R566" s="258">
        <f t="shared" si="87"/>
        <v>0</v>
      </c>
      <c r="S566" s="258">
        <f t="shared" si="87"/>
        <v>0</v>
      </c>
      <c r="T566" s="258">
        <f t="shared" si="87"/>
        <v>0</v>
      </c>
      <c r="U566" s="258">
        <f t="shared" si="87"/>
        <v>0</v>
      </c>
      <c r="V566" s="258">
        <f t="shared" si="87"/>
        <v>0</v>
      </c>
      <c r="W566" s="258">
        <f t="shared" si="87"/>
        <v>0</v>
      </c>
      <c r="X566" s="258">
        <f t="shared" si="87"/>
        <v>0</v>
      </c>
      <c r="Y566" s="274">
        <f t="shared" si="88"/>
        <v>0</v>
      </c>
      <c r="Z566" s="274">
        <f t="shared" si="88"/>
        <v>0</v>
      </c>
      <c r="AA566" s="258">
        <f t="shared" si="89"/>
        <v>0</v>
      </c>
      <c r="AB566" s="274">
        <f t="shared" si="90"/>
        <v>0</v>
      </c>
      <c r="AC566" s="258">
        <f t="shared" si="91"/>
        <v>0</v>
      </c>
      <c r="AD566" s="258">
        <f t="shared" si="91"/>
        <v>0</v>
      </c>
      <c r="AE566" s="258">
        <f t="shared" si="91"/>
        <v>0</v>
      </c>
      <c r="AF566" s="258">
        <f t="shared" si="91"/>
        <v>0</v>
      </c>
      <c r="AG566" s="258">
        <f t="shared" si="91"/>
        <v>0</v>
      </c>
      <c r="AH566" s="258">
        <f t="shared" si="91"/>
        <v>0</v>
      </c>
      <c r="AI566" s="258">
        <f t="shared" si="91"/>
        <v>0</v>
      </c>
    </row>
    <row r="567" spans="1:35" hidden="1">
      <c r="A567" s="94"/>
      <c r="B567" s="94"/>
      <c r="F567" s="94"/>
      <c r="G567" s="255">
        <v>1994</v>
      </c>
      <c r="H567" s="256"/>
      <c r="I567" s="256"/>
      <c r="J567" s="256"/>
      <c r="K567" s="256" t="s">
        <v>425</v>
      </c>
      <c r="L567" s="258">
        <f t="shared" si="87"/>
        <v>0</v>
      </c>
      <c r="M567" s="258">
        <f t="shared" si="87"/>
        <v>0</v>
      </c>
      <c r="N567" s="258">
        <f t="shared" si="87"/>
        <v>0</v>
      </c>
      <c r="O567" s="258">
        <f t="shared" si="87"/>
        <v>0</v>
      </c>
      <c r="P567" s="258">
        <f t="shared" si="87"/>
        <v>0</v>
      </c>
      <c r="Q567" s="258">
        <f t="shared" si="87"/>
        <v>0</v>
      </c>
      <c r="R567" s="258">
        <f t="shared" si="87"/>
        <v>0</v>
      </c>
      <c r="S567" s="258">
        <f t="shared" si="87"/>
        <v>0</v>
      </c>
      <c r="T567" s="258">
        <f t="shared" si="87"/>
        <v>0</v>
      </c>
      <c r="U567" s="258">
        <f t="shared" si="87"/>
        <v>0</v>
      </c>
      <c r="V567" s="258">
        <f t="shared" si="87"/>
        <v>0</v>
      </c>
      <c r="W567" s="258">
        <f t="shared" si="87"/>
        <v>0</v>
      </c>
      <c r="X567" s="258">
        <f t="shared" si="87"/>
        <v>0</v>
      </c>
      <c r="Y567" s="274">
        <f t="shared" si="88"/>
        <v>0</v>
      </c>
      <c r="Z567" s="274">
        <f t="shared" si="88"/>
        <v>0</v>
      </c>
      <c r="AA567" s="258">
        <f t="shared" si="89"/>
        <v>0</v>
      </c>
      <c r="AB567" s="274">
        <f t="shared" si="90"/>
        <v>0</v>
      </c>
      <c r="AC567" s="258">
        <f t="shared" si="91"/>
        <v>0</v>
      </c>
      <c r="AD567" s="258">
        <f t="shared" si="91"/>
        <v>0</v>
      </c>
      <c r="AE567" s="258">
        <f t="shared" si="91"/>
        <v>0</v>
      </c>
      <c r="AF567" s="258">
        <f t="shared" si="91"/>
        <v>0</v>
      </c>
      <c r="AG567" s="258">
        <f t="shared" si="91"/>
        <v>0</v>
      </c>
      <c r="AH567" s="258">
        <f t="shared" si="91"/>
        <v>0</v>
      </c>
      <c r="AI567" s="258">
        <f t="shared" si="91"/>
        <v>0</v>
      </c>
    </row>
    <row r="568" spans="1:35" hidden="1">
      <c r="A568" s="94"/>
      <c r="B568" s="94"/>
      <c r="F568" s="94"/>
      <c r="G568" s="255">
        <v>1995</v>
      </c>
      <c r="H568" s="256"/>
      <c r="I568" s="256"/>
      <c r="J568" s="256"/>
      <c r="K568" s="256" t="s">
        <v>425</v>
      </c>
      <c r="L568" s="258">
        <f t="shared" si="87"/>
        <v>0</v>
      </c>
      <c r="M568" s="258">
        <f t="shared" si="87"/>
        <v>0</v>
      </c>
      <c r="N568" s="258">
        <f t="shared" si="87"/>
        <v>0</v>
      </c>
      <c r="O568" s="258">
        <f t="shared" si="87"/>
        <v>0</v>
      </c>
      <c r="P568" s="258">
        <f t="shared" si="87"/>
        <v>0</v>
      </c>
      <c r="Q568" s="258">
        <f t="shared" si="87"/>
        <v>0</v>
      </c>
      <c r="R568" s="258">
        <f t="shared" si="87"/>
        <v>0</v>
      </c>
      <c r="S568" s="258">
        <f t="shared" si="87"/>
        <v>0</v>
      </c>
      <c r="T568" s="258">
        <f t="shared" si="87"/>
        <v>0</v>
      </c>
      <c r="U568" s="258">
        <f t="shared" si="87"/>
        <v>0</v>
      </c>
      <c r="V568" s="258">
        <f t="shared" si="87"/>
        <v>0</v>
      </c>
      <c r="W568" s="258">
        <f t="shared" si="87"/>
        <v>0</v>
      </c>
      <c r="X568" s="258">
        <f t="shared" si="87"/>
        <v>0</v>
      </c>
      <c r="Y568" s="274">
        <f t="shared" si="88"/>
        <v>0</v>
      </c>
      <c r="Z568" s="274">
        <f t="shared" si="88"/>
        <v>0</v>
      </c>
      <c r="AA568" s="258">
        <f t="shared" si="89"/>
        <v>0</v>
      </c>
      <c r="AB568" s="274">
        <f t="shared" si="90"/>
        <v>0</v>
      </c>
      <c r="AC568" s="258">
        <f t="shared" si="91"/>
        <v>0</v>
      </c>
      <c r="AD568" s="258">
        <f t="shared" si="91"/>
        <v>0</v>
      </c>
      <c r="AE568" s="258">
        <f t="shared" si="91"/>
        <v>0</v>
      </c>
      <c r="AF568" s="258">
        <f t="shared" si="91"/>
        <v>0</v>
      </c>
      <c r="AG568" s="258">
        <f t="shared" si="91"/>
        <v>0</v>
      </c>
      <c r="AH568" s="258">
        <f t="shared" si="91"/>
        <v>0</v>
      </c>
      <c r="AI568" s="258">
        <f t="shared" si="91"/>
        <v>0</v>
      </c>
    </row>
    <row r="569" spans="1:35" hidden="1">
      <c r="A569" s="94"/>
      <c r="B569" s="94"/>
      <c r="F569" s="94"/>
      <c r="G569" s="255">
        <v>1996</v>
      </c>
      <c r="H569" s="256"/>
      <c r="I569" s="256"/>
      <c r="J569" s="256"/>
      <c r="K569" s="256" t="s">
        <v>425</v>
      </c>
      <c r="L569" s="258">
        <f t="shared" si="87"/>
        <v>0</v>
      </c>
      <c r="M569" s="258">
        <f t="shared" si="87"/>
        <v>0</v>
      </c>
      <c r="N569" s="258">
        <f t="shared" si="87"/>
        <v>0</v>
      </c>
      <c r="O569" s="258">
        <f t="shared" si="87"/>
        <v>0</v>
      </c>
      <c r="P569" s="258">
        <f t="shared" si="87"/>
        <v>0</v>
      </c>
      <c r="Q569" s="258">
        <f t="shared" si="87"/>
        <v>0</v>
      </c>
      <c r="R569" s="258">
        <f t="shared" si="87"/>
        <v>0</v>
      </c>
      <c r="S569" s="258">
        <f t="shared" si="87"/>
        <v>0</v>
      </c>
      <c r="T569" s="258">
        <f t="shared" si="87"/>
        <v>0</v>
      </c>
      <c r="U569" s="258">
        <f t="shared" si="87"/>
        <v>0</v>
      </c>
      <c r="V569" s="258">
        <f t="shared" si="87"/>
        <v>0</v>
      </c>
      <c r="W569" s="258">
        <f t="shared" si="87"/>
        <v>0</v>
      </c>
      <c r="X569" s="258">
        <f t="shared" si="87"/>
        <v>0</v>
      </c>
      <c r="Y569" s="274">
        <f t="shared" si="88"/>
        <v>0</v>
      </c>
      <c r="Z569" s="274">
        <f t="shared" si="88"/>
        <v>0</v>
      </c>
      <c r="AA569" s="258">
        <f t="shared" si="89"/>
        <v>0</v>
      </c>
      <c r="AB569" s="274">
        <f t="shared" si="90"/>
        <v>0</v>
      </c>
      <c r="AC569" s="258">
        <f t="shared" si="91"/>
        <v>0</v>
      </c>
      <c r="AD569" s="258">
        <f t="shared" si="91"/>
        <v>0</v>
      </c>
      <c r="AE569" s="258">
        <f t="shared" si="91"/>
        <v>0</v>
      </c>
      <c r="AF569" s="258">
        <f t="shared" si="91"/>
        <v>0</v>
      </c>
      <c r="AG569" s="258">
        <f t="shared" si="91"/>
        <v>0</v>
      </c>
      <c r="AH569" s="258">
        <f t="shared" si="91"/>
        <v>0</v>
      </c>
      <c r="AI569" s="258">
        <f t="shared" si="91"/>
        <v>0</v>
      </c>
    </row>
    <row r="570" spans="1:35" hidden="1">
      <c r="A570" s="94"/>
      <c r="B570" s="94"/>
      <c r="F570" s="94"/>
      <c r="G570" s="255">
        <v>1997</v>
      </c>
      <c r="H570" s="256"/>
      <c r="I570" s="256"/>
      <c r="J570" s="256"/>
      <c r="K570" s="256" t="s">
        <v>425</v>
      </c>
      <c r="L570" s="258">
        <f t="shared" si="87"/>
        <v>0</v>
      </c>
      <c r="M570" s="258">
        <f t="shared" si="87"/>
        <v>0</v>
      </c>
      <c r="N570" s="258">
        <f t="shared" si="87"/>
        <v>0</v>
      </c>
      <c r="O570" s="258">
        <f t="shared" si="87"/>
        <v>0</v>
      </c>
      <c r="P570" s="258">
        <f t="shared" si="87"/>
        <v>0</v>
      </c>
      <c r="Q570" s="258">
        <f t="shared" si="87"/>
        <v>0</v>
      </c>
      <c r="R570" s="258">
        <f t="shared" si="87"/>
        <v>0</v>
      </c>
      <c r="S570" s="258">
        <f t="shared" si="87"/>
        <v>0</v>
      </c>
      <c r="T570" s="258">
        <f t="shared" si="87"/>
        <v>0</v>
      </c>
      <c r="U570" s="258">
        <f t="shared" si="87"/>
        <v>0</v>
      </c>
      <c r="V570" s="258">
        <f t="shared" si="87"/>
        <v>0</v>
      </c>
      <c r="W570" s="258">
        <f t="shared" si="87"/>
        <v>0</v>
      </c>
      <c r="X570" s="258">
        <f t="shared" si="87"/>
        <v>0</v>
      </c>
      <c r="Y570" s="274">
        <f t="shared" si="88"/>
        <v>0</v>
      </c>
      <c r="Z570" s="274">
        <f t="shared" si="88"/>
        <v>0</v>
      </c>
      <c r="AA570" s="258">
        <f t="shared" si="89"/>
        <v>0</v>
      </c>
      <c r="AB570" s="274">
        <f t="shared" si="90"/>
        <v>0</v>
      </c>
      <c r="AC570" s="258">
        <f t="shared" si="91"/>
        <v>0</v>
      </c>
      <c r="AD570" s="258">
        <f t="shared" si="91"/>
        <v>0</v>
      </c>
      <c r="AE570" s="258">
        <f t="shared" si="91"/>
        <v>0</v>
      </c>
      <c r="AF570" s="258">
        <f t="shared" si="91"/>
        <v>0</v>
      </c>
      <c r="AG570" s="258">
        <f t="shared" si="91"/>
        <v>0</v>
      </c>
      <c r="AH570" s="258">
        <f t="shared" si="91"/>
        <v>0</v>
      </c>
      <c r="AI570" s="258">
        <f t="shared" si="91"/>
        <v>0</v>
      </c>
    </row>
    <row r="571" spans="1:35" hidden="1">
      <c r="A571" s="94"/>
      <c r="B571" s="94"/>
      <c r="F571" s="94"/>
      <c r="G571" s="255">
        <v>1998</v>
      </c>
      <c r="H571" s="256"/>
      <c r="I571" s="256"/>
      <c r="J571" s="256"/>
      <c r="K571" s="256" t="s">
        <v>425</v>
      </c>
      <c r="L571" s="258">
        <f t="shared" si="87"/>
        <v>0</v>
      </c>
      <c r="M571" s="258">
        <f t="shared" si="87"/>
        <v>0</v>
      </c>
      <c r="N571" s="258">
        <f t="shared" si="87"/>
        <v>0</v>
      </c>
      <c r="O571" s="258">
        <f t="shared" si="87"/>
        <v>0</v>
      </c>
      <c r="P571" s="258">
        <f t="shared" si="87"/>
        <v>0</v>
      </c>
      <c r="Q571" s="258">
        <f t="shared" si="87"/>
        <v>0</v>
      </c>
      <c r="R571" s="258">
        <f t="shared" si="87"/>
        <v>0</v>
      </c>
      <c r="S571" s="258">
        <f t="shared" si="87"/>
        <v>0</v>
      </c>
      <c r="T571" s="258">
        <f t="shared" si="87"/>
        <v>0</v>
      </c>
      <c r="U571" s="258">
        <f t="shared" si="87"/>
        <v>0</v>
      </c>
      <c r="V571" s="258">
        <f t="shared" si="87"/>
        <v>0</v>
      </c>
      <c r="W571" s="258">
        <f t="shared" si="87"/>
        <v>0</v>
      </c>
      <c r="X571" s="258">
        <f t="shared" si="87"/>
        <v>0</v>
      </c>
      <c r="Y571" s="274">
        <f t="shared" si="88"/>
        <v>0</v>
      </c>
      <c r="Z571" s="274">
        <f t="shared" si="88"/>
        <v>0</v>
      </c>
      <c r="AA571" s="258">
        <f t="shared" si="89"/>
        <v>0</v>
      </c>
      <c r="AB571" s="274">
        <f t="shared" si="90"/>
        <v>0</v>
      </c>
      <c r="AC571" s="258">
        <f t="shared" si="91"/>
        <v>0</v>
      </c>
      <c r="AD571" s="258">
        <f t="shared" si="91"/>
        <v>0</v>
      </c>
      <c r="AE571" s="258">
        <f t="shared" si="91"/>
        <v>0</v>
      </c>
      <c r="AF571" s="258">
        <f t="shared" si="91"/>
        <v>0</v>
      </c>
      <c r="AG571" s="258">
        <f t="shared" si="91"/>
        <v>0</v>
      </c>
      <c r="AH571" s="258">
        <f t="shared" si="91"/>
        <v>0</v>
      </c>
      <c r="AI571" s="258">
        <f t="shared" si="91"/>
        <v>0</v>
      </c>
    </row>
    <row r="572" spans="1:35" hidden="1">
      <c r="A572" s="94"/>
      <c r="B572" s="94"/>
      <c r="F572" s="94"/>
      <c r="G572" s="255">
        <v>1999</v>
      </c>
      <c r="H572" s="256"/>
      <c r="I572" s="256"/>
      <c r="J572" s="256"/>
      <c r="K572" s="256" t="s">
        <v>425</v>
      </c>
      <c r="L572" s="258">
        <f t="shared" si="87"/>
        <v>0</v>
      </c>
      <c r="M572" s="258">
        <f t="shared" si="87"/>
        <v>0</v>
      </c>
      <c r="N572" s="258">
        <f t="shared" si="87"/>
        <v>0</v>
      </c>
      <c r="O572" s="258">
        <f t="shared" si="87"/>
        <v>0</v>
      </c>
      <c r="P572" s="258">
        <f t="shared" si="87"/>
        <v>0</v>
      </c>
      <c r="Q572" s="258">
        <f t="shared" si="87"/>
        <v>0</v>
      </c>
      <c r="R572" s="258">
        <f t="shared" si="87"/>
        <v>0</v>
      </c>
      <c r="S572" s="258">
        <f t="shared" si="87"/>
        <v>0</v>
      </c>
      <c r="T572" s="258">
        <f t="shared" si="87"/>
        <v>0</v>
      </c>
      <c r="U572" s="258">
        <f t="shared" si="87"/>
        <v>0</v>
      </c>
      <c r="V572" s="258">
        <f t="shared" si="87"/>
        <v>0</v>
      </c>
      <c r="W572" s="258">
        <f t="shared" si="87"/>
        <v>0</v>
      </c>
      <c r="X572" s="258">
        <f t="shared" si="87"/>
        <v>0</v>
      </c>
      <c r="Y572" s="274">
        <f t="shared" si="88"/>
        <v>0</v>
      </c>
      <c r="Z572" s="274">
        <f t="shared" si="88"/>
        <v>0</v>
      </c>
      <c r="AA572" s="258">
        <f t="shared" si="89"/>
        <v>0</v>
      </c>
      <c r="AB572" s="274">
        <f t="shared" si="90"/>
        <v>0</v>
      </c>
      <c r="AC572" s="258">
        <f t="shared" si="91"/>
        <v>0</v>
      </c>
      <c r="AD572" s="258">
        <f t="shared" si="91"/>
        <v>0</v>
      </c>
      <c r="AE572" s="258">
        <f t="shared" si="91"/>
        <v>0</v>
      </c>
      <c r="AF572" s="258">
        <f t="shared" si="91"/>
        <v>0</v>
      </c>
      <c r="AG572" s="258">
        <f t="shared" si="91"/>
        <v>0</v>
      </c>
      <c r="AH572" s="258">
        <f t="shared" si="91"/>
        <v>0</v>
      </c>
      <c r="AI572" s="258">
        <f t="shared" si="91"/>
        <v>0</v>
      </c>
    </row>
    <row r="573" spans="1:35" hidden="1">
      <c r="A573" s="94"/>
      <c r="B573" s="94"/>
      <c r="F573" s="94"/>
      <c r="G573" s="255">
        <v>2000</v>
      </c>
      <c r="H573" s="256"/>
      <c r="I573" s="256"/>
      <c r="J573" s="256"/>
      <c r="K573" s="256" t="s">
        <v>425</v>
      </c>
      <c r="L573" s="258">
        <f t="shared" si="87"/>
        <v>0</v>
      </c>
      <c r="M573" s="258">
        <f t="shared" si="87"/>
        <v>0</v>
      </c>
      <c r="N573" s="258">
        <f t="shared" si="87"/>
        <v>0</v>
      </c>
      <c r="O573" s="258">
        <f t="shared" si="87"/>
        <v>0</v>
      </c>
      <c r="P573" s="258">
        <f t="shared" si="87"/>
        <v>0</v>
      </c>
      <c r="Q573" s="258">
        <f t="shared" si="87"/>
        <v>0</v>
      </c>
      <c r="R573" s="258">
        <f t="shared" si="87"/>
        <v>0</v>
      </c>
      <c r="S573" s="258">
        <f t="shared" si="87"/>
        <v>0</v>
      </c>
      <c r="T573" s="258">
        <f t="shared" si="87"/>
        <v>0</v>
      </c>
      <c r="U573" s="258">
        <f t="shared" si="87"/>
        <v>0</v>
      </c>
      <c r="V573" s="258">
        <f t="shared" si="87"/>
        <v>0</v>
      </c>
      <c r="W573" s="258">
        <f t="shared" si="87"/>
        <v>0</v>
      </c>
      <c r="X573" s="258">
        <f t="shared" si="87"/>
        <v>0</v>
      </c>
      <c r="Y573" s="274">
        <f t="shared" si="88"/>
        <v>0</v>
      </c>
      <c r="Z573" s="274">
        <f t="shared" si="88"/>
        <v>0</v>
      </c>
      <c r="AA573" s="258">
        <f t="shared" si="89"/>
        <v>0</v>
      </c>
      <c r="AB573" s="274">
        <f t="shared" si="90"/>
        <v>0</v>
      </c>
      <c r="AC573" s="258">
        <f t="shared" si="91"/>
        <v>0</v>
      </c>
      <c r="AD573" s="258">
        <f t="shared" si="91"/>
        <v>0</v>
      </c>
      <c r="AE573" s="258">
        <f t="shared" si="91"/>
        <v>0</v>
      </c>
      <c r="AF573" s="258">
        <f t="shared" si="91"/>
        <v>0</v>
      </c>
      <c r="AG573" s="258">
        <f t="shared" si="91"/>
        <v>0</v>
      </c>
      <c r="AH573" s="258">
        <f t="shared" si="91"/>
        <v>0</v>
      </c>
      <c r="AI573" s="258">
        <f t="shared" si="91"/>
        <v>0</v>
      </c>
    </row>
    <row r="574" spans="1:35" hidden="1">
      <c r="A574" s="94"/>
      <c r="B574" s="94"/>
      <c r="F574" s="94"/>
      <c r="G574" s="255">
        <v>2001</v>
      </c>
      <c r="H574" s="256"/>
      <c r="I574" s="256"/>
      <c r="J574" s="256"/>
      <c r="K574" s="256" t="s">
        <v>425</v>
      </c>
      <c r="L574" s="258">
        <f t="shared" si="87"/>
        <v>0</v>
      </c>
      <c r="M574" s="258">
        <f t="shared" si="87"/>
        <v>0</v>
      </c>
      <c r="N574" s="258">
        <f t="shared" si="87"/>
        <v>0</v>
      </c>
      <c r="O574" s="258">
        <f t="shared" si="87"/>
        <v>0</v>
      </c>
      <c r="P574" s="258">
        <f t="shared" si="87"/>
        <v>0</v>
      </c>
      <c r="Q574" s="258">
        <f t="shared" si="87"/>
        <v>0</v>
      </c>
      <c r="R574" s="258">
        <f t="shared" si="87"/>
        <v>0</v>
      </c>
      <c r="S574" s="258">
        <f t="shared" si="87"/>
        <v>0</v>
      </c>
      <c r="T574" s="258">
        <f t="shared" si="87"/>
        <v>0</v>
      </c>
      <c r="U574" s="258">
        <f t="shared" si="87"/>
        <v>0</v>
      </c>
      <c r="V574" s="258">
        <f t="shared" si="87"/>
        <v>0</v>
      </c>
      <c r="W574" s="258">
        <f t="shared" si="87"/>
        <v>0</v>
      </c>
      <c r="X574" s="258">
        <f t="shared" si="87"/>
        <v>0</v>
      </c>
      <c r="Y574" s="274">
        <f t="shared" si="88"/>
        <v>0</v>
      </c>
      <c r="Z574" s="274">
        <f t="shared" si="88"/>
        <v>0</v>
      </c>
      <c r="AA574" s="258">
        <f t="shared" si="89"/>
        <v>0</v>
      </c>
      <c r="AB574" s="274">
        <f t="shared" si="90"/>
        <v>0</v>
      </c>
      <c r="AC574" s="258">
        <f t="shared" si="91"/>
        <v>0</v>
      </c>
      <c r="AD574" s="258">
        <f t="shared" si="91"/>
        <v>0</v>
      </c>
      <c r="AE574" s="258">
        <f t="shared" si="91"/>
        <v>0</v>
      </c>
      <c r="AF574" s="258">
        <f t="shared" si="91"/>
        <v>0</v>
      </c>
      <c r="AG574" s="258">
        <f t="shared" si="91"/>
        <v>0</v>
      </c>
      <c r="AH574" s="258">
        <f t="shared" si="91"/>
        <v>0</v>
      </c>
      <c r="AI574" s="258">
        <f t="shared" si="91"/>
        <v>0</v>
      </c>
    </row>
    <row r="575" spans="1:35" hidden="1">
      <c r="A575" s="94"/>
      <c r="B575" s="94"/>
      <c r="F575" s="94"/>
      <c r="G575" s="255">
        <v>2002</v>
      </c>
      <c r="H575" s="256"/>
      <c r="I575" s="256"/>
      <c r="J575" s="256"/>
      <c r="K575" s="256" t="s">
        <v>425</v>
      </c>
      <c r="L575" s="258">
        <f t="shared" si="87"/>
        <v>0</v>
      </c>
      <c r="M575" s="258">
        <f t="shared" si="87"/>
        <v>0</v>
      </c>
      <c r="N575" s="258">
        <f t="shared" si="87"/>
        <v>0</v>
      </c>
      <c r="O575" s="258">
        <f t="shared" si="87"/>
        <v>0</v>
      </c>
      <c r="P575" s="258">
        <f t="shared" si="87"/>
        <v>0</v>
      </c>
      <c r="Q575" s="258">
        <f t="shared" si="87"/>
        <v>0</v>
      </c>
      <c r="R575" s="258">
        <f t="shared" si="87"/>
        <v>0</v>
      </c>
      <c r="S575" s="258">
        <f t="shared" si="87"/>
        <v>0</v>
      </c>
      <c r="T575" s="258">
        <f t="shared" si="87"/>
        <v>0</v>
      </c>
      <c r="U575" s="258">
        <f t="shared" si="87"/>
        <v>0</v>
      </c>
      <c r="V575" s="258">
        <f t="shared" si="87"/>
        <v>0</v>
      </c>
      <c r="W575" s="258">
        <f t="shared" si="87"/>
        <v>0</v>
      </c>
      <c r="X575" s="258">
        <f t="shared" si="87"/>
        <v>0</v>
      </c>
      <c r="Y575" s="274">
        <f t="shared" si="88"/>
        <v>0</v>
      </c>
      <c r="Z575" s="274">
        <f t="shared" si="88"/>
        <v>0</v>
      </c>
      <c r="AA575" s="258">
        <f t="shared" si="89"/>
        <v>0</v>
      </c>
      <c r="AB575" s="274">
        <f t="shared" si="90"/>
        <v>0</v>
      </c>
      <c r="AC575" s="258">
        <f t="shared" si="91"/>
        <v>0</v>
      </c>
      <c r="AD575" s="258">
        <f t="shared" si="91"/>
        <v>0</v>
      </c>
      <c r="AE575" s="258">
        <f t="shared" si="91"/>
        <v>0</v>
      </c>
      <c r="AF575" s="258">
        <f t="shared" si="91"/>
        <v>0</v>
      </c>
      <c r="AG575" s="258">
        <f t="shared" si="91"/>
        <v>0</v>
      </c>
      <c r="AH575" s="258">
        <f t="shared" si="91"/>
        <v>0</v>
      </c>
      <c r="AI575" s="258">
        <f t="shared" si="91"/>
        <v>0</v>
      </c>
    </row>
    <row r="576" spans="1:35" hidden="1">
      <c r="A576" s="94"/>
      <c r="B576" s="94"/>
      <c r="F576" s="94"/>
      <c r="G576" s="255">
        <v>2003</v>
      </c>
      <c r="H576" s="256"/>
      <c r="I576" s="256"/>
      <c r="J576" s="256"/>
      <c r="K576" s="256" t="s">
        <v>425</v>
      </c>
      <c r="L576" s="258">
        <f t="shared" si="87"/>
        <v>0</v>
      </c>
      <c r="M576" s="258">
        <f t="shared" si="87"/>
        <v>0</v>
      </c>
      <c r="N576" s="258">
        <f t="shared" si="87"/>
        <v>0</v>
      </c>
      <c r="O576" s="258">
        <f t="shared" si="87"/>
        <v>0</v>
      </c>
      <c r="P576" s="258">
        <f t="shared" si="87"/>
        <v>0</v>
      </c>
      <c r="Q576" s="258">
        <f t="shared" si="87"/>
        <v>0</v>
      </c>
      <c r="R576" s="258">
        <f t="shared" si="87"/>
        <v>0</v>
      </c>
      <c r="S576" s="258">
        <f t="shared" si="87"/>
        <v>0</v>
      </c>
      <c r="T576" s="258">
        <f t="shared" si="87"/>
        <v>0</v>
      </c>
      <c r="U576" s="258">
        <f t="shared" si="87"/>
        <v>0</v>
      </c>
      <c r="V576" s="258">
        <f t="shared" si="87"/>
        <v>0</v>
      </c>
      <c r="W576" s="258">
        <f t="shared" si="87"/>
        <v>0</v>
      </c>
      <c r="X576" s="258">
        <f t="shared" si="87"/>
        <v>0</v>
      </c>
      <c r="Y576" s="274">
        <f t="shared" si="88"/>
        <v>0</v>
      </c>
      <c r="Z576" s="274">
        <f t="shared" si="88"/>
        <v>0</v>
      </c>
      <c r="AA576" s="258">
        <f t="shared" si="89"/>
        <v>0</v>
      </c>
      <c r="AB576" s="274">
        <f t="shared" si="90"/>
        <v>0</v>
      </c>
      <c r="AC576" s="258">
        <f t="shared" si="91"/>
        <v>0</v>
      </c>
      <c r="AD576" s="258">
        <f t="shared" si="91"/>
        <v>0</v>
      </c>
      <c r="AE576" s="258">
        <f t="shared" si="91"/>
        <v>0</v>
      </c>
      <c r="AF576" s="258">
        <f t="shared" si="91"/>
        <v>0</v>
      </c>
      <c r="AG576" s="258">
        <f t="shared" si="91"/>
        <v>0</v>
      </c>
      <c r="AH576" s="258">
        <f t="shared" si="91"/>
        <v>0</v>
      </c>
      <c r="AI576" s="258">
        <f t="shared" si="91"/>
        <v>0</v>
      </c>
    </row>
    <row r="577" spans="1:35" hidden="1">
      <c r="A577" s="94"/>
      <c r="B577" s="94"/>
      <c r="F577" s="94"/>
      <c r="G577" s="255">
        <v>2004</v>
      </c>
      <c r="H577" s="256"/>
      <c r="I577" s="256"/>
      <c r="J577" s="256"/>
      <c r="K577" s="256" t="s">
        <v>425</v>
      </c>
      <c r="L577" s="258">
        <f t="shared" si="87"/>
        <v>0</v>
      </c>
      <c r="M577" s="258">
        <f t="shared" si="87"/>
        <v>0</v>
      </c>
      <c r="N577" s="258">
        <f t="shared" si="87"/>
        <v>0</v>
      </c>
      <c r="O577" s="258">
        <f t="shared" si="87"/>
        <v>0</v>
      </c>
      <c r="P577" s="258">
        <f t="shared" si="87"/>
        <v>0</v>
      </c>
      <c r="Q577" s="258">
        <f t="shared" si="87"/>
        <v>0</v>
      </c>
      <c r="R577" s="258">
        <f t="shared" si="87"/>
        <v>0</v>
      </c>
      <c r="S577" s="258">
        <f t="shared" si="87"/>
        <v>0</v>
      </c>
      <c r="T577" s="258">
        <f t="shared" si="87"/>
        <v>0</v>
      </c>
      <c r="U577" s="258">
        <f t="shared" si="87"/>
        <v>0</v>
      </c>
      <c r="V577" s="258">
        <f t="shared" si="87"/>
        <v>0</v>
      </c>
      <c r="W577" s="258">
        <f t="shared" si="87"/>
        <v>0</v>
      </c>
      <c r="X577" s="258">
        <f t="shared" si="87"/>
        <v>0</v>
      </c>
      <c r="Y577" s="274">
        <f t="shared" si="88"/>
        <v>0</v>
      </c>
      <c r="Z577" s="274">
        <f t="shared" si="88"/>
        <v>0</v>
      </c>
      <c r="AA577" s="258">
        <f t="shared" si="89"/>
        <v>0</v>
      </c>
      <c r="AB577" s="274">
        <f t="shared" si="90"/>
        <v>0</v>
      </c>
      <c r="AC577" s="258">
        <f t="shared" si="91"/>
        <v>0</v>
      </c>
      <c r="AD577" s="258">
        <f t="shared" si="91"/>
        <v>0</v>
      </c>
      <c r="AE577" s="258">
        <f t="shared" si="91"/>
        <v>0</v>
      </c>
      <c r="AF577" s="258">
        <f t="shared" si="91"/>
        <v>0</v>
      </c>
      <c r="AG577" s="258">
        <f t="shared" si="91"/>
        <v>0</v>
      </c>
      <c r="AH577" s="258">
        <f t="shared" si="91"/>
        <v>0</v>
      </c>
      <c r="AI577" s="258">
        <f t="shared" si="91"/>
        <v>0</v>
      </c>
    </row>
    <row r="578" spans="1:35" hidden="1">
      <c r="A578" s="94"/>
      <c r="B578" s="94"/>
      <c r="F578" s="94"/>
      <c r="G578" s="255">
        <v>2005</v>
      </c>
      <c r="H578" s="256"/>
      <c r="I578" s="256"/>
      <c r="J578" s="256"/>
      <c r="K578" s="256" t="s">
        <v>425</v>
      </c>
      <c r="L578" s="258">
        <f t="shared" si="87"/>
        <v>0</v>
      </c>
      <c r="M578" s="258">
        <f t="shared" si="87"/>
        <v>0</v>
      </c>
      <c r="N578" s="258">
        <f t="shared" si="87"/>
        <v>0</v>
      </c>
      <c r="O578" s="258">
        <f t="shared" si="87"/>
        <v>0</v>
      </c>
      <c r="P578" s="258">
        <f t="shared" si="87"/>
        <v>0</v>
      </c>
      <c r="Q578" s="258">
        <f t="shared" si="87"/>
        <v>0</v>
      </c>
      <c r="R578" s="258">
        <f t="shared" si="87"/>
        <v>0</v>
      </c>
      <c r="S578" s="258">
        <f t="shared" si="87"/>
        <v>0</v>
      </c>
      <c r="T578" s="258">
        <f t="shared" si="87"/>
        <v>0</v>
      </c>
      <c r="U578" s="258">
        <f t="shared" si="87"/>
        <v>0</v>
      </c>
      <c r="V578" s="258">
        <f t="shared" si="87"/>
        <v>0</v>
      </c>
      <c r="W578" s="258">
        <f t="shared" si="87"/>
        <v>0</v>
      </c>
      <c r="X578" s="258">
        <f t="shared" si="87"/>
        <v>0</v>
      </c>
      <c r="Y578" s="274">
        <f t="shared" si="88"/>
        <v>0</v>
      </c>
      <c r="Z578" s="274">
        <f t="shared" si="88"/>
        <v>0</v>
      </c>
      <c r="AA578" s="258">
        <f t="shared" si="89"/>
        <v>0</v>
      </c>
      <c r="AB578" s="274">
        <f t="shared" si="90"/>
        <v>0</v>
      </c>
      <c r="AC578" s="258">
        <f t="shared" si="91"/>
        <v>0</v>
      </c>
      <c r="AD578" s="258">
        <f t="shared" si="91"/>
        <v>0</v>
      </c>
      <c r="AE578" s="258">
        <f t="shared" si="91"/>
        <v>0</v>
      </c>
      <c r="AF578" s="258">
        <f t="shared" si="91"/>
        <v>0</v>
      </c>
      <c r="AG578" s="258">
        <f t="shared" si="91"/>
        <v>0</v>
      </c>
      <c r="AH578" s="258">
        <f t="shared" si="91"/>
        <v>0</v>
      </c>
      <c r="AI578" s="258">
        <f t="shared" si="91"/>
        <v>0</v>
      </c>
    </row>
    <row r="579" spans="1:35" hidden="1">
      <c r="A579" s="94"/>
      <c r="B579" s="94"/>
      <c r="F579" s="94"/>
      <c r="G579" s="255">
        <v>2006</v>
      </c>
      <c r="H579" s="256"/>
      <c r="I579" s="256"/>
      <c r="J579" s="256"/>
      <c r="K579" s="256" t="s">
        <v>425</v>
      </c>
      <c r="L579" s="258">
        <f t="shared" si="87"/>
        <v>0</v>
      </c>
      <c r="M579" s="258">
        <f t="shared" si="87"/>
        <v>0</v>
      </c>
      <c r="N579" s="258">
        <f t="shared" si="87"/>
        <v>0</v>
      </c>
      <c r="O579" s="258">
        <f t="shared" si="87"/>
        <v>0</v>
      </c>
      <c r="P579" s="258">
        <f t="shared" si="87"/>
        <v>0</v>
      </c>
      <c r="Q579" s="258">
        <f t="shared" si="87"/>
        <v>0</v>
      </c>
      <c r="R579" s="258">
        <f t="shared" si="87"/>
        <v>0</v>
      </c>
      <c r="S579" s="258">
        <f t="shared" si="87"/>
        <v>0</v>
      </c>
      <c r="T579" s="258">
        <f t="shared" si="87"/>
        <v>0</v>
      </c>
      <c r="U579" s="258">
        <f t="shared" si="87"/>
        <v>0</v>
      </c>
      <c r="V579" s="258">
        <f t="shared" si="87"/>
        <v>0</v>
      </c>
      <c r="W579" s="258">
        <f t="shared" si="87"/>
        <v>0</v>
      </c>
      <c r="X579" s="258">
        <f t="shared" si="87"/>
        <v>0</v>
      </c>
      <c r="Y579" s="274">
        <f t="shared" si="88"/>
        <v>0</v>
      </c>
      <c r="Z579" s="274">
        <f t="shared" si="88"/>
        <v>0</v>
      </c>
      <c r="AA579" s="258">
        <f t="shared" si="89"/>
        <v>0</v>
      </c>
      <c r="AB579" s="274">
        <f t="shared" si="90"/>
        <v>0</v>
      </c>
      <c r="AC579" s="258">
        <f t="shared" ref="AC579:AI594" si="92">SUMIF($J$22:$J$513,$G579,AC$22:AC$513)</f>
        <v>0</v>
      </c>
      <c r="AD579" s="258">
        <f t="shared" si="92"/>
        <v>0</v>
      </c>
      <c r="AE579" s="258">
        <f t="shared" si="92"/>
        <v>0</v>
      </c>
      <c r="AF579" s="258">
        <f t="shared" si="92"/>
        <v>0</v>
      </c>
      <c r="AG579" s="258">
        <f t="shared" si="92"/>
        <v>0</v>
      </c>
      <c r="AH579" s="258">
        <f t="shared" si="92"/>
        <v>0</v>
      </c>
      <c r="AI579" s="258">
        <f t="shared" si="92"/>
        <v>0</v>
      </c>
    </row>
    <row r="580" spans="1:35" hidden="1">
      <c r="A580" s="94"/>
      <c r="B580" s="94"/>
      <c r="F580" s="94"/>
      <c r="G580" s="255">
        <v>2007</v>
      </c>
      <c r="H580" s="256"/>
      <c r="I580" s="256"/>
      <c r="J580" s="256"/>
      <c r="K580" s="256" t="s">
        <v>425</v>
      </c>
      <c r="L580" s="258">
        <f t="shared" ref="L580:X595" si="93">SUMIF($J$22:$J$513,$G580,L$22:L$513)</f>
        <v>0</v>
      </c>
      <c r="M580" s="258">
        <f t="shared" si="93"/>
        <v>0</v>
      </c>
      <c r="N580" s="258">
        <f t="shared" si="93"/>
        <v>0</v>
      </c>
      <c r="O580" s="258">
        <f t="shared" si="93"/>
        <v>0</v>
      </c>
      <c r="P580" s="258">
        <f t="shared" si="93"/>
        <v>0</v>
      </c>
      <c r="Q580" s="258">
        <f t="shared" si="93"/>
        <v>0</v>
      </c>
      <c r="R580" s="258">
        <f t="shared" si="93"/>
        <v>0</v>
      </c>
      <c r="S580" s="258">
        <f t="shared" si="93"/>
        <v>0</v>
      </c>
      <c r="T580" s="258">
        <f t="shared" si="93"/>
        <v>0</v>
      </c>
      <c r="U580" s="258">
        <f t="shared" si="93"/>
        <v>0</v>
      </c>
      <c r="V580" s="258">
        <f t="shared" si="93"/>
        <v>0</v>
      </c>
      <c r="W580" s="258">
        <f t="shared" si="93"/>
        <v>0</v>
      </c>
      <c r="X580" s="258">
        <f t="shared" si="93"/>
        <v>0</v>
      </c>
      <c r="Y580" s="274">
        <f t="shared" si="88"/>
        <v>0</v>
      </c>
      <c r="Z580" s="274">
        <f t="shared" si="88"/>
        <v>0</v>
      </c>
      <c r="AA580" s="258">
        <f t="shared" si="89"/>
        <v>0</v>
      </c>
      <c r="AB580" s="274">
        <f t="shared" si="90"/>
        <v>0</v>
      </c>
      <c r="AC580" s="258">
        <f t="shared" si="92"/>
        <v>0</v>
      </c>
      <c r="AD580" s="258">
        <f t="shared" si="92"/>
        <v>0</v>
      </c>
      <c r="AE580" s="258">
        <f t="shared" si="92"/>
        <v>0</v>
      </c>
      <c r="AF580" s="258">
        <f t="shared" si="92"/>
        <v>0</v>
      </c>
      <c r="AG580" s="258">
        <f t="shared" si="92"/>
        <v>0</v>
      </c>
      <c r="AH580" s="258">
        <f t="shared" si="92"/>
        <v>0</v>
      </c>
      <c r="AI580" s="258">
        <f t="shared" si="92"/>
        <v>0</v>
      </c>
    </row>
    <row r="581" spans="1:35" hidden="1">
      <c r="A581" s="94"/>
      <c r="B581" s="94"/>
      <c r="F581" s="94"/>
      <c r="G581" s="255">
        <v>2008</v>
      </c>
      <c r="H581" s="256"/>
      <c r="I581" s="256"/>
      <c r="J581" s="256"/>
      <c r="K581" s="256" t="s">
        <v>425</v>
      </c>
      <c r="L581" s="258">
        <f t="shared" si="93"/>
        <v>0</v>
      </c>
      <c r="M581" s="258">
        <f t="shared" si="93"/>
        <v>0</v>
      </c>
      <c r="N581" s="258">
        <f t="shared" si="93"/>
        <v>0</v>
      </c>
      <c r="O581" s="258">
        <f t="shared" si="93"/>
        <v>0</v>
      </c>
      <c r="P581" s="258">
        <f t="shared" si="93"/>
        <v>0</v>
      </c>
      <c r="Q581" s="258">
        <f t="shared" si="93"/>
        <v>0</v>
      </c>
      <c r="R581" s="258">
        <f t="shared" si="93"/>
        <v>0</v>
      </c>
      <c r="S581" s="258">
        <f t="shared" si="93"/>
        <v>0</v>
      </c>
      <c r="T581" s="258">
        <f t="shared" si="93"/>
        <v>0</v>
      </c>
      <c r="U581" s="258">
        <f t="shared" si="93"/>
        <v>0</v>
      </c>
      <c r="V581" s="258">
        <f t="shared" si="93"/>
        <v>0</v>
      </c>
      <c r="W581" s="258">
        <f t="shared" si="93"/>
        <v>0</v>
      </c>
      <c r="X581" s="258">
        <f t="shared" si="93"/>
        <v>0</v>
      </c>
      <c r="Y581" s="274">
        <f t="shared" si="88"/>
        <v>0</v>
      </c>
      <c r="Z581" s="274">
        <f t="shared" si="88"/>
        <v>0</v>
      </c>
      <c r="AA581" s="258">
        <f t="shared" si="89"/>
        <v>0</v>
      </c>
      <c r="AB581" s="274">
        <f t="shared" si="90"/>
        <v>0</v>
      </c>
      <c r="AC581" s="258">
        <f t="shared" si="92"/>
        <v>0</v>
      </c>
      <c r="AD581" s="258">
        <f t="shared" si="92"/>
        <v>0</v>
      </c>
      <c r="AE581" s="258">
        <f t="shared" si="92"/>
        <v>0</v>
      </c>
      <c r="AF581" s="258">
        <f t="shared" si="92"/>
        <v>0</v>
      </c>
      <c r="AG581" s="258">
        <f t="shared" si="92"/>
        <v>0</v>
      </c>
      <c r="AH581" s="258">
        <f t="shared" si="92"/>
        <v>0</v>
      </c>
      <c r="AI581" s="258">
        <f t="shared" si="92"/>
        <v>0</v>
      </c>
    </row>
    <row r="582" spans="1:35" hidden="1">
      <c r="A582" s="94"/>
      <c r="B582" s="94"/>
      <c r="F582" s="94"/>
      <c r="G582" s="255">
        <v>2009</v>
      </c>
      <c r="H582" s="256"/>
      <c r="I582" s="256"/>
      <c r="J582" s="256"/>
      <c r="K582" s="256" t="s">
        <v>425</v>
      </c>
      <c r="L582" s="258">
        <f t="shared" si="93"/>
        <v>0</v>
      </c>
      <c r="M582" s="258" t="e">
        <f t="shared" si="93"/>
        <v>#REF!</v>
      </c>
      <c r="N582" s="258">
        <f t="shared" si="93"/>
        <v>0</v>
      </c>
      <c r="O582" s="258" t="e">
        <f t="shared" si="93"/>
        <v>#REF!</v>
      </c>
      <c r="P582" s="258" t="e">
        <f t="shared" si="93"/>
        <v>#REF!</v>
      </c>
      <c r="Q582" s="258" t="e">
        <f t="shared" si="93"/>
        <v>#REF!</v>
      </c>
      <c r="R582" s="258" t="e">
        <f t="shared" si="93"/>
        <v>#REF!</v>
      </c>
      <c r="S582" s="258" t="e">
        <f t="shared" si="93"/>
        <v>#REF!</v>
      </c>
      <c r="T582" s="258" t="e">
        <f t="shared" si="93"/>
        <v>#REF!</v>
      </c>
      <c r="U582" s="258">
        <f t="shared" si="93"/>
        <v>0</v>
      </c>
      <c r="V582" s="258">
        <f t="shared" si="93"/>
        <v>0</v>
      </c>
      <c r="W582" s="258" t="e">
        <f t="shared" si="93"/>
        <v>#REF!</v>
      </c>
      <c r="X582" s="258">
        <f t="shared" si="93"/>
        <v>0</v>
      </c>
      <c r="Y582" s="274">
        <f t="shared" si="88"/>
        <v>0</v>
      </c>
      <c r="Z582" s="274">
        <f t="shared" si="88"/>
        <v>0</v>
      </c>
      <c r="AA582" s="258">
        <f t="shared" si="89"/>
        <v>0</v>
      </c>
      <c r="AB582" s="274">
        <f t="shared" si="90"/>
        <v>150</v>
      </c>
      <c r="AC582" s="258" t="e">
        <f t="shared" si="92"/>
        <v>#REF!</v>
      </c>
      <c r="AD582" s="258">
        <f t="shared" si="92"/>
        <v>0</v>
      </c>
      <c r="AE582" s="258" t="e">
        <f t="shared" si="92"/>
        <v>#REF!</v>
      </c>
      <c r="AF582" s="258">
        <f t="shared" si="92"/>
        <v>0</v>
      </c>
      <c r="AG582" s="258" t="e">
        <f t="shared" si="92"/>
        <v>#REF!</v>
      </c>
      <c r="AH582" s="258">
        <f t="shared" si="92"/>
        <v>0</v>
      </c>
      <c r="AI582" s="258" t="e">
        <f t="shared" si="92"/>
        <v>#REF!</v>
      </c>
    </row>
    <row r="583" spans="1:35" hidden="1">
      <c r="A583" s="94"/>
      <c r="B583" s="94"/>
      <c r="F583" s="94"/>
      <c r="G583" s="89">
        <v>2010</v>
      </c>
      <c r="H583" s="94"/>
      <c r="I583" s="94"/>
      <c r="J583" s="94"/>
      <c r="K583" s="355" t="e">
        <f t="shared" ref="K583:K603" ca="1" si="94">OFFSET(K$205,($G583-2006)*12,0)&amp;"/"&amp;OFFSET(K$205,($G583-2006)*12+11,0)</f>
        <v>#REF!</v>
      </c>
      <c r="L583" s="20">
        <f t="shared" si="93"/>
        <v>0</v>
      </c>
      <c r="M583" s="20" t="e">
        <f t="shared" si="93"/>
        <v>#REF!</v>
      </c>
      <c r="N583" s="20">
        <f t="shared" si="93"/>
        <v>0</v>
      </c>
      <c r="O583" s="20" t="e">
        <f t="shared" si="93"/>
        <v>#REF!</v>
      </c>
      <c r="P583" s="20" t="e">
        <f t="shared" si="93"/>
        <v>#REF!</v>
      </c>
      <c r="Q583" s="20" t="e">
        <f t="shared" si="93"/>
        <v>#REF!</v>
      </c>
      <c r="R583" s="20" t="e">
        <f t="shared" si="93"/>
        <v>#REF!</v>
      </c>
      <c r="S583" s="20" t="e">
        <f t="shared" si="93"/>
        <v>#REF!</v>
      </c>
      <c r="T583" s="20" t="e">
        <f t="shared" si="93"/>
        <v>#REF!</v>
      </c>
      <c r="U583" s="20">
        <f t="shared" si="93"/>
        <v>0</v>
      </c>
      <c r="V583" s="20">
        <f t="shared" si="93"/>
        <v>0</v>
      </c>
      <c r="W583" s="20" t="e">
        <f t="shared" si="93"/>
        <v>#REF!</v>
      </c>
      <c r="X583" s="20">
        <f t="shared" si="93"/>
        <v>0</v>
      </c>
      <c r="Y583" s="273">
        <f t="shared" si="88"/>
        <v>0</v>
      </c>
      <c r="Z583" s="273">
        <f t="shared" si="88"/>
        <v>0</v>
      </c>
      <c r="AA583" s="20">
        <f t="shared" si="89"/>
        <v>0</v>
      </c>
      <c r="AB583" s="273">
        <f t="shared" si="90"/>
        <v>305.25</v>
      </c>
      <c r="AC583" s="20" t="e">
        <f t="shared" si="92"/>
        <v>#REF!</v>
      </c>
      <c r="AD583" s="20">
        <f t="shared" si="92"/>
        <v>0</v>
      </c>
      <c r="AE583" s="20" t="e">
        <f t="shared" si="92"/>
        <v>#REF!</v>
      </c>
      <c r="AF583" s="20">
        <f t="shared" si="92"/>
        <v>0</v>
      </c>
      <c r="AG583" s="20" t="e">
        <f t="shared" si="92"/>
        <v>#REF!</v>
      </c>
      <c r="AH583" s="20">
        <f t="shared" si="92"/>
        <v>0</v>
      </c>
      <c r="AI583" s="20" t="e">
        <f t="shared" si="92"/>
        <v>#REF!</v>
      </c>
    </row>
    <row r="584" spans="1:35" hidden="1">
      <c r="A584" s="94"/>
      <c r="B584" s="94"/>
      <c r="F584" s="94"/>
      <c r="G584" s="89">
        <v>2011</v>
      </c>
      <c r="H584" s="94"/>
      <c r="I584" s="94"/>
      <c r="J584" s="94"/>
      <c r="K584" s="355" t="e">
        <f t="shared" ca="1" si="94"/>
        <v>#REF!</v>
      </c>
      <c r="L584" s="20">
        <f t="shared" si="93"/>
        <v>0</v>
      </c>
      <c r="M584" s="20" t="e">
        <f t="shared" si="93"/>
        <v>#REF!</v>
      </c>
      <c r="N584" s="20">
        <f t="shared" si="93"/>
        <v>0</v>
      </c>
      <c r="O584" s="20" t="e">
        <f t="shared" si="93"/>
        <v>#REF!</v>
      </c>
      <c r="P584" s="20" t="e">
        <f t="shared" si="93"/>
        <v>#REF!</v>
      </c>
      <c r="Q584" s="20" t="e">
        <f t="shared" si="93"/>
        <v>#REF!</v>
      </c>
      <c r="R584" s="20" t="e">
        <f t="shared" si="93"/>
        <v>#REF!</v>
      </c>
      <c r="S584" s="20" t="e">
        <f t="shared" si="93"/>
        <v>#REF!</v>
      </c>
      <c r="T584" s="20" t="e">
        <f t="shared" si="93"/>
        <v>#REF!</v>
      </c>
      <c r="U584" s="20">
        <f t="shared" si="93"/>
        <v>0</v>
      </c>
      <c r="V584" s="20">
        <f t="shared" si="93"/>
        <v>0</v>
      </c>
      <c r="W584" s="20" t="e">
        <f t="shared" si="93"/>
        <v>#REF!</v>
      </c>
      <c r="X584" s="20">
        <f t="shared" si="93"/>
        <v>0</v>
      </c>
      <c r="Y584" s="273">
        <f t="shared" si="88"/>
        <v>0</v>
      </c>
      <c r="Z584" s="273">
        <f t="shared" si="88"/>
        <v>0</v>
      </c>
      <c r="AA584" s="20">
        <f t="shared" si="89"/>
        <v>0</v>
      </c>
      <c r="AB584" s="273">
        <f t="shared" si="90"/>
        <v>315.93374999999992</v>
      </c>
      <c r="AC584" s="20" t="e">
        <f t="shared" si="92"/>
        <v>#REF!</v>
      </c>
      <c r="AD584" s="20">
        <f t="shared" si="92"/>
        <v>0</v>
      </c>
      <c r="AE584" s="20" t="e">
        <f t="shared" si="92"/>
        <v>#REF!</v>
      </c>
      <c r="AF584" s="20">
        <f t="shared" si="92"/>
        <v>0</v>
      </c>
      <c r="AG584" s="20" t="e">
        <f t="shared" si="92"/>
        <v>#REF!</v>
      </c>
      <c r="AH584" s="20">
        <f t="shared" si="92"/>
        <v>0</v>
      </c>
      <c r="AI584" s="20" t="e">
        <f t="shared" si="92"/>
        <v>#REF!</v>
      </c>
    </row>
    <row r="585" spans="1:35" hidden="1">
      <c r="A585" s="94"/>
      <c r="B585" s="94"/>
      <c r="F585" s="94"/>
      <c r="G585" s="89">
        <v>2012</v>
      </c>
      <c r="H585" s="94"/>
      <c r="I585" s="94"/>
      <c r="J585" s="94"/>
      <c r="K585" s="355" t="e">
        <f t="shared" ca="1" si="94"/>
        <v>#REF!</v>
      </c>
      <c r="L585" s="20">
        <f t="shared" si="93"/>
        <v>0</v>
      </c>
      <c r="M585" s="20" t="e">
        <f t="shared" si="93"/>
        <v>#REF!</v>
      </c>
      <c r="N585" s="20">
        <f t="shared" si="93"/>
        <v>0</v>
      </c>
      <c r="O585" s="20" t="e">
        <f t="shared" si="93"/>
        <v>#REF!</v>
      </c>
      <c r="P585" s="20" t="e">
        <f t="shared" si="93"/>
        <v>#REF!</v>
      </c>
      <c r="Q585" s="20" t="e">
        <f t="shared" si="93"/>
        <v>#REF!</v>
      </c>
      <c r="R585" s="20" t="e">
        <f t="shared" si="93"/>
        <v>#REF!</v>
      </c>
      <c r="S585" s="20" t="e">
        <f t="shared" si="93"/>
        <v>#REF!</v>
      </c>
      <c r="T585" s="20" t="e">
        <f t="shared" si="93"/>
        <v>#REF!</v>
      </c>
      <c r="U585" s="20">
        <f t="shared" si="93"/>
        <v>0</v>
      </c>
      <c r="V585" s="20">
        <f t="shared" si="93"/>
        <v>0</v>
      </c>
      <c r="W585" s="20" t="e">
        <f t="shared" si="93"/>
        <v>#REF!</v>
      </c>
      <c r="X585" s="20">
        <f t="shared" si="93"/>
        <v>0</v>
      </c>
      <c r="Y585" s="273">
        <f t="shared" si="88"/>
        <v>0</v>
      </c>
      <c r="Z585" s="273">
        <f t="shared" si="88"/>
        <v>0</v>
      </c>
      <c r="AA585" s="20">
        <f t="shared" si="89"/>
        <v>0</v>
      </c>
      <c r="AB585" s="273">
        <f t="shared" si="90"/>
        <v>326.99143124999983</v>
      </c>
      <c r="AC585" s="20" t="e">
        <f t="shared" si="92"/>
        <v>#REF!</v>
      </c>
      <c r="AD585" s="20">
        <f t="shared" si="92"/>
        <v>0</v>
      </c>
      <c r="AE585" s="20" t="e">
        <f t="shared" si="92"/>
        <v>#REF!</v>
      </c>
      <c r="AF585" s="20">
        <f t="shared" si="92"/>
        <v>0</v>
      </c>
      <c r="AG585" s="20" t="e">
        <f t="shared" si="92"/>
        <v>#REF!</v>
      </c>
      <c r="AH585" s="20">
        <f t="shared" si="92"/>
        <v>0</v>
      </c>
      <c r="AI585" s="20" t="e">
        <f t="shared" si="92"/>
        <v>#REF!</v>
      </c>
    </row>
    <row r="586" spans="1:35" hidden="1">
      <c r="A586" s="94"/>
      <c r="B586" s="94"/>
      <c r="F586" s="94"/>
      <c r="G586" s="89">
        <v>2013</v>
      </c>
      <c r="H586" s="94"/>
      <c r="I586" s="94"/>
      <c r="J586" s="94"/>
      <c r="K586" s="355" t="e">
        <f t="shared" ca="1" si="94"/>
        <v>#REF!</v>
      </c>
      <c r="L586" s="20">
        <f t="shared" si="93"/>
        <v>0</v>
      </c>
      <c r="M586" s="20" t="e">
        <f t="shared" si="93"/>
        <v>#REF!</v>
      </c>
      <c r="N586" s="20">
        <f t="shared" si="93"/>
        <v>0</v>
      </c>
      <c r="O586" s="20" t="e">
        <f t="shared" si="93"/>
        <v>#REF!</v>
      </c>
      <c r="P586" s="20" t="e">
        <f t="shared" si="93"/>
        <v>#REF!</v>
      </c>
      <c r="Q586" s="20" t="e">
        <f t="shared" si="93"/>
        <v>#REF!</v>
      </c>
      <c r="R586" s="20" t="e">
        <f t="shared" si="93"/>
        <v>#REF!</v>
      </c>
      <c r="S586" s="20" t="e">
        <f t="shared" si="93"/>
        <v>#REF!</v>
      </c>
      <c r="T586" s="20" t="e">
        <f t="shared" si="93"/>
        <v>#REF!</v>
      </c>
      <c r="U586" s="20">
        <f t="shared" si="93"/>
        <v>0</v>
      </c>
      <c r="V586" s="20">
        <f t="shared" si="93"/>
        <v>0</v>
      </c>
      <c r="W586" s="20" t="e">
        <f t="shared" si="93"/>
        <v>#REF!</v>
      </c>
      <c r="X586" s="20">
        <f t="shared" si="93"/>
        <v>0</v>
      </c>
      <c r="Y586" s="273">
        <f t="shared" si="88"/>
        <v>0</v>
      </c>
      <c r="Z586" s="273">
        <f t="shared" si="88"/>
        <v>0</v>
      </c>
      <c r="AA586" s="20">
        <f t="shared" si="89"/>
        <v>0</v>
      </c>
      <c r="AB586" s="273">
        <f t="shared" si="90"/>
        <v>338.43613134374993</v>
      </c>
      <c r="AC586" s="20" t="e">
        <f t="shared" si="92"/>
        <v>#REF!</v>
      </c>
      <c r="AD586" s="20">
        <f t="shared" si="92"/>
        <v>0</v>
      </c>
      <c r="AE586" s="20" t="e">
        <f t="shared" si="92"/>
        <v>#REF!</v>
      </c>
      <c r="AF586" s="20">
        <f t="shared" si="92"/>
        <v>0</v>
      </c>
      <c r="AG586" s="20" t="e">
        <f t="shared" si="92"/>
        <v>#REF!</v>
      </c>
      <c r="AH586" s="20">
        <f t="shared" si="92"/>
        <v>0</v>
      </c>
      <c r="AI586" s="20" t="e">
        <f t="shared" si="92"/>
        <v>#REF!</v>
      </c>
    </row>
    <row r="587" spans="1:35" hidden="1">
      <c r="A587" s="94"/>
      <c r="B587" s="94"/>
      <c r="F587" s="94"/>
      <c r="G587" s="89">
        <v>2014</v>
      </c>
      <c r="H587" s="94"/>
      <c r="I587" s="94"/>
      <c r="J587" s="94"/>
      <c r="K587" s="355" t="e">
        <f t="shared" ca="1" si="94"/>
        <v>#REF!</v>
      </c>
      <c r="L587" s="20">
        <f t="shared" si="93"/>
        <v>0</v>
      </c>
      <c r="M587" s="20" t="e">
        <f t="shared" si="93"/>
        <v>#REF!</v>
      </c>
      <c r="N587" s="20">
        <f t="shared" si="93"/>
        <v>0</v>
      </c>
      <c r="O587" s="20" t="e">
        <f t="shared" si="93"/>
        <v>#REF!</v>
      </c>
      <c r="P587" s="20" t="e">
        <f t="shared" si="93"/>
        <v>#REF!</v>
      </c>
      <c r="Q587" s="20" t="e">
        <f t="shared" si="93"/>
        <v>#REF!</v>
      </c>
      <c r="R587" s="20" t="e">
        <f t="shared" si="93"/>
        <v>#REF!</v>
      </c>
      <c r="S587" s="20" t="e">
        <f t="shared" si="93"/>
        <v>#REF!</v>
      </c>
      <c r="T587" s="20" t="e">
        <f t="shared" si="93"/>
        <v>#REF!</v>
      </c>
      <c r="U587" s="20">
        <f t="shared" si="93"/>
        <v>0</v>
      </c>
      <c r="V587" s="20">
        <f t="shared" si="93"/>
        <v>0</v>
      </c>
      <c r="W587" s="20" t="e">
        <f t="shared" si="93"/>
        <v>#REF!</v>
      </c>
      <c r="X587" s="20">
        <f t="shared" si="93"/>
        <v>0</v>
      </c>
      <c r="Y587" s="273">
        <f t="shared" si="88"/>
        <v>0</v>
      </c>
      <c r="Z587" s="273">
        <f t="shared" si="88"/>
        <v>0</v>
      </c>
      <c r="AA587" s="20">
        <f t="shared" si="89"/>
        <v>0</v>
      </c>
      <c r="AB587" s="273">
        <f t="shared" si="90"/>
        <v>350.28139594078107</v>
      </c>
      <c r="AC587" s="20" t="e">
        <f t="shared" si="92"/>
        <v>#REF!</v>
      </c>
      <c r="AD587" s="20">
        <f t="shared" si="92"/>
        <v>0</v>
      </c>
      <c r="AE587" s="20" t="e">
        <f t="shared" si="92"/>
        <v>#REF!</v>
      </c>
      <c r="AF587" s="20">
        <f t="shared" si="92"/>
        <v>0</v>
      </c>
      <c r="AG587" s="20" t="e">
        <f t="shared" si="92"/>
        <v>#REF!</v>
      </c>
      <c r="AH587" s="20">
        <f t="shared" si="92"/>
        <v>0</v>
      </c>
      <c r="AI587" s="20" t="e">
        <f t="shared" si="92"/>
        <v>#REF!</v>
      </c>
    </row>
    <row r="588" spans="1:35" hidden="1">
      <c r="A588" s="94"/>
      <c r="B588" s="94"/>
      <c r="F588" s="94"/>
      <c r="G588" s="89">
        <v>2015</v>
      </c>
      <c r="H588" s="94"/>
      <c r="I588" s="94"/>
      <c r="J588" s="94"/>
      <c r="K588" s="355" t="e">
        <f t="shared" ca="1" si="94"/>
        <v>#REF!</v>
      </c>
      <c r="L588" s="20">
        <f t="shared" si="93"/>
        <v>0</v>
      </c>
      <c r="M588" s="20" t="e">
        <f t="shared" si="93"/>
        <v>#REF!</v>
      </c>
      <c r="N588" s="20">
        <f t="shared" si="93"/>
        <v>0</v>
      </c>
      <c r="O588" s="20" t="e">
        <f t="shared" si="93"/>
        <v>#REF!</v>
      </c>
      <c r="P588" s="20" t="e">
        <f t="shared" si="93"/>
        <v>#REF!</v>
      </c>
      <c r="Q588" s="20" t="e">
        <f t="shared" si="93"/>
        <v>#REF!</v>
      </c>
      <c r="R588" s="20" t="e">
        <f t="shared" si="93"/>
        <v>#REF!</v>
      </c>
      <c r="S588" s="20" t="e">
        <f t="shared" si="93"/>
        <v>#REF!</v>
      </c>
      <c r="T588" s="20" t="e">
        <f t="shared" si="93"/>
        <v>#REF!</v>
      </c>
      <c r="U588" s="20">
        <f t="shared" si="93"/>
        <v>0</v>
      </c>
      <c r="V588" s="20">
        <f t="shared" si="93"/>
        <v>0</v>
      </c>
      <c r="W588" s="20" t="e">
        <f t="shared" si="93"/>
        <v>#REF!</v>
      </c>
      <c r="X588" s="20">
        <f t="shared" si="93"/>
        <v>0</v>
      </c>
      <c r="Y588" s="273">
        <f t="shared" si="88"/>
        <v>0</v>
      </c>
      <c r="Z588" s="273">
        <f t="shared" si="88"/>
        <v>0</v>
      </c>
      <c r="AA588" s="20">
        <f t="shared" si="89"/>
        <v>0</v>
      </c>
      <c r="AB588" s="273">
        <f t="shared" si="90"/>
        <v>362.54124479870853</v>
      </c>
      <c r="AC588" s="20" t="e">
        <f t="shared" si="92"/>
        <v>#REF!</v>
      </c>
      <c r="AD588" s="20">
        <f t="shared" si="92"/>
        <v>0</v>
      </c>
      <c r="AE588" s="20" t="e">
        <f t="shared" si="92"/>
        <v>#REF!</v>
      </c>
      <c r="AF588" s="20">
        <f t="shared" si="92"/>
        <v>0</v>
      </c>
      <c r="AG588" s="20" t="e">
        <f t="shared" si="92"/>
        <v>#REF!</v>
      </c>
      <c r="AH588" s="20">
        <f t="shared" si="92"/>
        <v>0</v>
      </c>
      <c r="AI588" s="20" t="e">
        <f t="shared" si="92"/>
        <v>#REF!</v>
      </c>
    </row>
    <row r="589" spans="1:35" hidden="1">
      <c r="A589" s="94"/>
      <c r="B589" s="94"/>
      <c r="F589" s="94"/>
      <c r="G589" s="89">
        <v>2016</v>
      </c>
      <c r="H589" s="94"/>
      <c r="I589" s="94"/>
      <c r="J589" s="94"/>
      <c r="K589" s="355" t="e">
        <f t="shared" ca="1" si="94"/>
        <v>#REF!</v>
      </c>
      <c r="L589" s="20">
        <f t="shared" si="93"/>
        <v>0</v>
      </c>
      <c r="M589" s="20" t="e">
        <f t="shared" si="93"/>
        <v>#REF!</v>
      </c>
      <c r="N589" s="20">
        <f t="shared" si="93"/>
        <v>0</v>
      </c>
      <c r="O589" s="20" t="e">
        <f t="shared" si="93"/>
        <v>#REF!</v>
      </c>
      <c r="P589" s="20" t="e">
        <f t="shared" si="93"/>
        <v>#REF!</v>
      </c>
      <c r="Q589" s="20" t="e">
        <f t="shared" si="93"/>
        <v>#REF!</v>
      </c>
      <c r="R589" s="20" t="e">
        <f t="shared" si="93"/>
        <v>#REF!</v>
      </c>
      <c r="S589" s="20" t="e">
        <f t="shared" si="93"/>
        <v>#REF!</v>
      </c>
      <c r="T589" s="20" t="e">
        <f t="shared" si="93"/>
        <v>#REF!</v>
      </c>
      <c r="U589" s="20">
        <f t="shared" si="93"/>
        <v>0</v>
      </c>
      <c r="V589" s="20">
        <f t="shared" si="93"/>
        <v>0</v>
      </c>
      <c r="W589" s="20" t="e">
        <f t="shared" si="93"/>
        <v>#REF!</v>
      </c>
      <c r="X589" s="20">
        <f t="shared" si="93"/>
        <v>0</v>
      </c>
      <c r="Y589" s="273">
        <f t="shared" si="88"/>
        <v>0</v>
      </c>
      <c r="Z589" s="273">
        <f t="shared" si="88"/>
        <v>0</v>
      </c>
      <c r="AA589" s="20">
        <f t="shared" si="89"/>
        <v>0</v>
      </c>
      <c r="AB589" s="273">
        <f t="shared" si="90"/>
        <v>375.23018836666319</v>
      </c>
      <c r="AC589" s="20" t="e">
        <f t="shared" si="92"/>
        <v>#REF!</v>
      </c>
      <c r="AD589" s="20">
        <f t="shared" si="92"/>
        <v>0</v>
      </c>
      <c r="AE589" s="20" t="e">
        <f t="shared" si="92"/>
        <v>#REF!</v>
      </c>
      <c r="AF589" s="20">
        <f t="shared" si="92"/>
        <v>0</v>
      </c>
      <c r="AG589" s="20" t="e">
        <f t="shared" si="92"/>
        <v>#REF!</v>
      </c>
      <c r="AH589" s="20">
        <f t="shared" si="92"/>
        <v>0</v>
      </c>
      <c r="AI589" s="20" t="e">
        <f t="shared" si="92"/>
        <v>#REF!</v>
      </c>
    </row>
    <row r="590" spans="1:35" hidden="1">
      <c r="A590" s="94"/>
      <c r="B590" s="94"/>
      <c r="F590" s="94"/>
      <c r="G590" s="89">
        <v>2017</v>
      </c>
      <c r="H590" s="94"/>
      <c r="I590" s="94"/>
      <c r="J590" s="94"/>
      <c r="K590" s="355" t="e">
        <f t="shared" ca="1" si="94"/>
        <v>#REF!</v>
      </c>
      <c r="L590" s="20">
        <f t="shared" si="93"/>
        <v>0</v>
      </c>
      <c r="M590" s="20" t="e">
        <f t="shared" si="93"/>
        <v>#REF!</v>
      </c>
      <c r="N590" s="20">
        <f t="shared" si="93"/>
        <v>0</v>
      </c>
      <c r="O590" s="20" t="e">
        <f t="shared" si="93"/>
        <v>#REF!</v>
      </c>
      <c r="P590" s="20" t="e">
        <f t="shared" si="93"/>
        <v>#REF!</v>
      </c>
      <c r="Q590" s="20" t="e">
        <f t="shared" si="93"/>
        <v>#REF!</v>
      </c>
      <c r="R590" s="20" t="e">
        <f t="shared" si="93"/>
        <v>#REF!</v>
      </c>
      <c r="S590" s="20" t="e">
        <f t="shared" si="93"/>
        <v>#REF!</v>
      </c>
      <c r="T590" s="20" t="e">
        <f t="shared" si="93"/>
        <v>#REF!</v>
      </c>
      <c r="U590" s="20">
        <f t="shared" si="93"/>
        <v>0</v>
      </c>
      <c r="V590" s="20">
        <f t="shared" si="93"/>
        <v>0</v>
      </c>
      <c r="W590" s="20" t="e">
        <f t="shared" si="93"/>
        <v>#REF!</v>
      </c>
      <c r="X590" s="20">
        <f t="shared" si="93"/>
        <v>0</v>
      </c>
      <c r="Y590" s="273">
        <f t="shared" si="88"/>
        <v>0</v>
      </c>
      <c r="Z590" s="273">
        <f t="shared" si="88"/>
        <v>0</v>
      </c>
      <c r="AA590" s="20">
        <f t="shared" si="89"/>
        <v>0</v>
      </c>
      <c r="AB590" s="273">
        <f t="shared" si="90"/>
        <v>388.36324495949634</v>
      </c>
      <c r="AC590" s="20" t="e">
        <f t="shared" si="92"/>
        <v>#REF!</v>
      </c>
      <c r="AD590" s="20">
        <f t="shared" si="92"/>
        <v>0</v>
      </c>
      <c r="AE590" s="20" t="e">
        <f t="shared" si="92"/>
        <v>#REF!</v>
      </c>
      <c r="AF590" s="20">
        <f t="shared" si="92"/>
        <v>0</v>
      </c>
      <c r="AG590" s="20" t="e">
        <f t="shared" si="92"/>
        <v>#REF!</v>
      </c>
      <c r="AH590" s="20">
        <f t="shared" si="92"/>
        <v>0</v>
      </c>
      <c r="AI590" s="20" t="e">
        <f t="shared" si="92"/>
        <v>#REF!</v>
      </c>
    </row>
    <row r="591" spans="1:35" hidden="1">
      <c r="A591" s="94"/>
      <c r="B591" s="94"/>
      <c r="F591" s="94"/>
      <c r="G591" s="89">
        <v>2018</v>
      </c>
      <c r="H591" s="94"/>
      <c r="I591" s="94"/>
      <c r="J591" s="94"/>
      <c r="K591" s="355" t="e">
        <f t="shared" ca="1" si="94"/>
        <v>#REF!</v>
      </c>
      <c r="L591" s="20">
        <f t="shared" si="93"/>
        <v>0</v>
      </c>
      <c r="M591" s="20" t="e">
        <f t="shared" si="93"/>
        <v>#REF!</v>
      </c>
      <c r="N591" s="20">
        <f t="shared" si="93"/>
        <v>0</v>
      </c>
      <c r="O591" s="20" t="e">
        <f t="shared" si="93"/>
        <v>#REF!</v>
      </c>
      <c r="P591" s="20" t="e">
        <f t="shared" si="93"/>
        <v>#REF!</v>
      </c>
      <c r="Q591" s="20" t="e">
        <f t="shared" si="93"/>
        <v>#REF!</v>
      </c>
      <c r="R591" s="20" t="e">
        <f t="shared" si="93"/>
        <v>#REF!</v>
      </c>
      <c r="S591" s="20" t="e">
        <f t="shared" si="93"/>
        <v>#REF!</v>
      </c>
      <c r="T591" s="20" t="e">
        <f t="shared" si="93"/>
        <v>#REF!</v>
      </c>
      <c r="U591" s="20">
        <f t="shared" si="93"/>
        <v>0</v>
      </c>
      <c r="V591" s="20">
        <f t="shared" si="93"/>
        <v>0</v>
      </c>
      <c r="W591" s="20" t="e">
        <f t="shared" si="93"/>
        <v>#REF!</v>
      </c>
      <c r="X591" s="20">
        <f t="shared" si="93"/>
        <v>0</v>
      </c>
      <c r="Y591" s="273">
        <f t="shared" si="88"/>
        <v>0</v>
      </c>
      <c r="Z591" s="273">
        <f t="shared" si="88"/>
        <v>0</v>
      </c>
      <c r="AA591" s="20">
        <f t="shared" si="89"/>
        <v>0</v>
      </c>
      <c r="AB591" s="273">
        <f t="shared" si="90"/>
        <v>401.95595853307873</v>
      </c>
      <c r="AC591" s="20" t="e">
        <f t="shared" si="92"/>
        <v>#REF!</v>
      </c>
      <c r="AD591" s="20">
        <f t="shared" si="92"/>
        <v>0</v>
      </c>
      <c r="AE591" s="20" t="e">
        <f t="shared" si="92"/>
        <v>#REF!</v>
      </c>
      <c r="AF591" s="20">
        <f t="shared" si="92"/>
        <v>0</v>
      </c>
      <c r="AG591" s="20" t="e">
        <f t="shared" si="92"/>
        <v>#REF!</v>
      </c>
      <c r="AH591" s="20">
        <f t="shared" si="92"/>
        <v>0</v>
      </c>
      <c r="AI591" s="20" t="e">
        <f t="shared" si="92"/>
        <v>#REF!</v>
      </c>
    </row>
    <row r="592" spans="1:35" hidden="1">
      <c r="A592" s="94"/>
      <c r="B592" s="94"/>
      <c r="F592" s="94"/>
      <c r="G592" s="89">
        <v>2019</v>
      </c>
      <c r="H592" s="94"/>
      <c r="I592" s="94"/>
      <c r="J592" s="94"/>
      <c r="K592" s="355" t="e">
        <f t="shared" ca="1" si="94"/>
        <v>#REF!</v>
      </c>
      <c r="L592" s="20">
        <f t="shared" si="93"/>
        <v>0</v>
      </c>
      <c r="M592" s="20" t="e">
        <f t="shared" si="93"/>
        <v>#REF!</v>
      </c>
      <c r="N592" s="20">
        <f t="shared" si="93"/>
        <v>0</v>
      </c>
      <c r="O592" s="20" t="e">
        <f t="shared" si="93"/>
        <v>#REF!</v>
      </c>
      <c r="P592" s="20" t="e">
        <f t="shared" si="93"/>
        <v>#REF!</v>
      </c>
      <c r="Q592" s="20" t="e">
        <f t="shared" si="93"/>
        <v>#REF!</v>
      </c>
      <c r="R592" s="20" t="e">
        <f t="shared" si="93"/>
        <v>#REF!</v>
      </c>
      <c r="S592" s="20" t="e">
        <f t="shared" si="93"/>
        <v>#REF!</v>
      </c>
      <c r="T592" s="20" t="e">
        <f t="shared" si="93"/>
        <v>#REF!</v>
      </c>
      <c r="U592" s="20">
        <f t="shared" si="93"/>
        <v>0</v>
      </c>
      <c r="V592" s="20">
        <f t="shared" si="93"/>
        <v>0</v>
      </c>
      <c r="W592" s="20" t="e">
        <f t="shared" si="93"/>
        <v>#REF!</v>
      </c>
      <c r="X592" s="20">
        <f t="shared" si="93"/>
        <v>0</v>
      </c>
      <c r="Y592" s="273">
        <f t="shared" si="88"/>
        <v>0</v>
      </c>
      <c r="Z592" s="273">
        <f t="shared" si="88"/>
        <v>0</v>
      </c>
      <c r="AA592" s="20">
        <f t="shared" si="89"/>
        <v>0</v>
      </c>
      <c r="AB592" s="273">
        <f t="shared" si="90"/>
        <v>416.02441708173643</v>
      </c>
      <c r="AC592" s="20" t="e">
        <f t="shared" si="92"/>
        <v>#REF!</v>
      </c>
      <c r="AD592" s="20">
        <f t="shared" si="92"/>
        <v>0</v>
      </c>
      <c r="AE592" s="20" t="e">
        <f t="shared" si="92"/>
        <v>#REF!</v>
      </c>
      <c r="AF592" s="20">
        <f t="shared" si="92"/>
        <v>0</v>
      </c>
      <c r="AG592" s="20" t="e">
        <f t="shared" si="92"/>
        <v>#REF!</v>
      </c>
      <c r="AH592" s="20">
        <f t="shared" si="92"/>
        <v>0</v>
      </c>
      <c r="AI592" s="20" t="e">
        <f t="shared" si="92"/>
        <v>#REF!</v>
      </c>
    </row>
    <row r="593" spans="1:35" hidden="1">
      <c r="A593" s="94"/>
      <c r="B593" s="94"/>
      <c r="F593" s="94"/>
      <c r="G593" s="89">
        <v>2020</v>
      </c>
      <c r="H593" s="94"/>
      <c r="I593" s="94"/>
      <c r="J593" s="94"/>
      <c r="K593" s="355" t="e">
        <f t="shared" ca="1" si="94"/>
        <v>#REF!</v>
      </c>
      <c r="L593" s="20">
        <f t="shared" si="93"/>
        <v>0</v>
      </c>
      <c r="M593" s="20" t="e">
        <f t="shared" si="93"/>
        <v>#REF!</v>
      </c>
      <c r="N593" s="20">
        <f t="shared" si="93"/>
        <v>0</v>
      </c>
      <c r="O593" s="20" t="e">
        <f t="shared" si="93"/>
        <v>#REF!</v>
      </c>
      <c r="P593" s="20" t="e">
        <f t="shared" si="93"/>
        <v>#REF!</v>
      </c>
      <c r="Q593" s="20" t="e">
        <f t="shared" si="93"/>
        <v>#REF!</v>
      </c>
      <c r="R593" s="20" t="e">
        <f t="shared" si="93"/>
        <v>#REF!</v>
      </c>
      <c r="S593" s="20" t="e">
        <f t="shared" si="93"/>
        <v>#REF!</v>
      </c>
      <c r="T593" s="20" t="e">
        <f t="shared" si="93"/>
        <v>#REF!</v>
      </c>
      <c r="U593" s="20">
        <f t="shared" si="93"/>
        <v>0</v>
      </c>
      <c r="V593" s="20">
        <f t="shared" si="93"/>
        <v>0</v>
      </c>
      <c r="W593" s="20" t="e">
        <f t="shared" si="93"/>
        <v>#REF!</v>
      </c>
      <c r="X593" s="20">
        <f t="shared" si="93"/>
        <v>0</v>
      </c>
      <c r="Y593" s="273">
        <f t="shared" si="88"/>
        <v>0</v>
      </c>
      <c r="Z593" s="273">
        <f t="shared" si="88"/>
        <v>0</v>
      </c>
      <c r="AA593" s="20">
        <f t="shared" si="89"/>
        <v>0</v>
      </c>
      <c r="AB593" s="273">
        <f t="shared" si="90"/>
        <v>430.58527167959716</v>
      </c>
      <c r="AC593" s="20" t="e">
        <f t="shared" si="92"/>
        <v>#REF!</v>
      </c>
      <c r="AD593" s="20">
        <f t="shared" si="92"/>
        <v>0</v>
      </c>
      <c r="AE593" s="20" t="e">
        <f t="shared" si="92"/>
        <v>#REF!</v>
      </c>
      <c r="AF593" s="20">
        <f t="shared" si="92"/>
        <v>0</v>
      </c>
      <c r="AG593" s="20" t="e">
        <f t="shared" si="92"/>
        <v>#REF!</v>
      </c>
      <c r="AH593" s="20">
        <f t="shared" si="92"/>
        <v>0</v>
      </c>
      <c r="AI593" s="20" t="e">
        <f t="shared" si="92"/>
        <v>#REF!</v>
      </c>
    </row>
    <row r="594" spans="1:35" hidden="1">
      <c r="A594" s="94"/>
      <c r="B594" s="94"/>
      <c r="F594" s="94"/>
      <c r="G594" s="89">
        <v>2021</v>
      </c>
      <c r="H594" s="94"/>
      <c r="I594" s="94"/>
      <c r="J594" s="94"/>
      <c r="K594" s="355" t="e">
        <f t="shared" ca="1" si="94"/>
        <v>#REF!</v>
      </c>
      <c r="L594" s="20">
        <f t="shared" si="93"/>
        <v>0</v>
      </c>
      <c r="M594" s="20" t="e">
        <f t="shared" si="93"/>
        <v>#REF!</v>
      </c>
      <c r="N594" s="20">
        <f t="shared" si="93"/>
        <v>0</v>
      </c>
      <c r="O594" s="20" t="e">
        <f t="shared" si="93"/>
        <v>#REF!</v>
      </c>
      <c r="P594" s="20" t="e">
        <f t="shared" si="93"/>
        <v>#REF!</v>
      </c>
      <c r="Q594" s="20" t="e">
        <f t="shared" si="93"/>
        <v>#REF!</v>
      </c>
      <c r="R594" s="20" t="e">
        <f t="shared" si="93"/>
        <v>#REF!</v>
      </c>
      <c r="S594" s="20" t="e">
        <f t="shared" si="93"/>
        <v>#REF!</v>
      </c>
      <c r="T594" s="20" t="e">
        <f t="shared" si="93"/>
        <v>#REF!</v>
      </c>
      <c r="U594" s="20">
        <f t="shared" si="93"/>
        <v>0</v>
      </c>
      <c r="V594" s="20">
        <f t="shared" si="93"/>
        <v>0</v>
      </c>
      <c r="W594" s="20" t="e">
        <f t="shared" si="93"/>
        <v>#REF!</v>
      </c>
      <c r="X594" s="20">
        <f t="shared" si="93"/>
        <v>0</v>
      </c>
      <c r="Y594" s="273">
        <f t="shared" si="88"/>
        <v>0</v>
      </c>
      <c r="Z594" s="273">
        <f t="shared" si="88"/>
        <v>0</v>
      </c>
      <c r="AA594" s="20">
        <f t="shared" si="89"/>
        <v>0</v>
      </c>
      <c r="AB594" s="273">
        <f t="shared" si="90"/>
        <v>445.65575618838301</v>
      </c>
      <c r="AC594" s="20" t="e">
        <f t="shared" si="92"/>
        <v>#REF!</v>
      </c>
      <c r="AD594" s="20">
        <f t="shared" si="92"/>
        <v>0</v>
      </c>
      <c r="AE594" s="20" t="e">
        <f t="shared" si="92"/>
        <v>#REF!</v>
      </c>
      <c r="AF594" s="20">
        <f t="shared" si="92"/>
        <v>0</v>
      </c>
      <c r="AG594" s="20" t="e">
        <f t="shared" si="92"/>
        <v>#REF!</v>
      </c>
      <c r="AH594" s="20">
        <f t="shared" si="92"/>
        <v>0</v>
      </c>
      <c r="AI594" s="20" t="e">
        <f t="shared" si="92"/>
        <v>#REF!</v>
      </c>
    </row>
    <row r="595" spans="1:35" hidden="1">
      <c r="A595" s="94"/>
      <c r="B595" s="94"/>
      <c r="F595" s="94"/>
      <c r="G595" s="89">
        <v>2022</v>
      </c>
      <c r="H595" s="94"/>
      <c r="I595" s="94"/>
      <c r="J595" s="94"/>
      <c r="K595" s="355" t="e">
        <f t="shared" ca="1" si="94"/>
        <v>#REF!</v>
      </c>
      <c r="L595" s="20">
        <f t="shared" si="93"/>
        <v>0</v>
      </c>
      <c r="M595" s="20" t="e">
        <f t="shared" si="93"/>
        <v>#REF!</v>
      </c>
      <c r="N595" s="20">
        <f t="shared" si="93"/>
        <v>0</v>
      </c>
      <c r="O595" s="20" t="e">
        <f t="shared" si="93"/>
        <v>#REF!</v>
      </c>
      <c r="P595" s="20" t="e">
        <f t="shared" si="93"/>
        <v>#REF!</v>
      </c>
      <c r="Q595" s="20" t="e">
        <f t="shared" si="93"/>
        <v>#REF!</v>
      </c>
      <c r="R595" s="20" t="e">
        <f t="shared" si="93"/>
        <v>#REF!</v>
      </c>
      <c r="S595" s="20" t="e">
        <f t="shared" si="93"/>
        <v>#REF!</v>
      </c>
      <c r="T595" s="20" t="e">
        <f t="shared" si="93"/>
        <v>#REF!</v>
      </c>
      <c r="U595" s="20">
        <f t="shared" si="93"/>
        <v>0</v>
      </c>
      <c r="V595" s="20">
        <f t="shared" si="93"/>
        <v>0</v>
      </c>
      <c r="W595" s="20" t="e">
        <f t="shared" si="93"/>
        <v>#REF!</v>
      </c>
      <c r="X595" s="20">
        <f t="shared" si="93"/>
        <v>0</v>
      </c>
      <c r="Y595" s="273">
        <f t="shared" si="88"/>
        <v>0</v>
      </c>
      <c r="Z595" s="273">
        <f t="shared" si="88"/>
        <v>0</v>
      </c>
      <c r="AA595" s="20">
        <f t="shared" si="89"/>
        <v>0</v>
      </c>
      <c r="AB595" s="273">
        <f t="shared" si="90"/>
        <v>461.25370765497638</v>
      </c>
      <c r="AC595" s="20" t="e">
        <f t="shared" ref="AC595:AI603" si="95">SUMIF($J$22:$J$513,$G595,AC$22:AC$513)</f>
        <v>#REF!</v>
      </c>
      <c r="AD595" s="20">
        <f t="shared" si="95"/>
        <v>0</v>
      </c>
      <c r="AE595" s="20" t="e">
        <f t="shared" si="95"/>
        <v>#REF!</v>
      </c>
      <c r="AF595" s="20">
        <f t="shared" si="95"/>
        <v>0</v>
      </c>
      <c r="AG595" s="20" t="e">
        <f t="shared" si="95"/>
        <v>#REF!</v>
      </c>
      <c r="AH595" s="20">
        <f t="shared" si="95"/>
        <v>0</v>
      </c>
      <c r="AI595" s="20" t="e">
        <f t="shared" si="95"/>
        <v>#REF!</v>
      </c>
    </row>
    <row r="596" spans="1:35" hidden="1">
      <c r="A596" s="94"/>
      <c r="B596" s="94"/>
      <c r="F596" s="94"/>
      <c r="G596" s="89">
        <v>2023</v>
      </c>
      <c r="H596" s="94"/>
      <c r="I596" s="94"/>
      <c r="J596" s="94"/>
      <c r="K596" s="355" t="e">
        <f t="shared" ca="1" si="94"/>
        <v>#REF!</v>
      </c>
      <c r="L596" s="20">
        <f t="shared" ref="L596:X603" si="96">SUMIF($J$22:$J$513,$G596,L$22:L$513)</f>
        <v>0</v>
      </c>
      <c r="M596" s="20" t="e">
        <f t="shared" si="96"/>
        <v>#REF!</v>
      </c>
      <c r="N596" s="20">
        <f t="shared" si="96"/>
        <v>0</v>
      </c>
      <c r="O596" s="20" t="e">
        <f t="shared" si="96"/>
        <v>#REF!</v>
      </c>
      <c r="P596" s="20" t="e">
        <f t="shared" si="96"/>
        <v>#REF!</v>
      </c>
      <c r="Q596" s="20" t="e">
        <f t="shared" si="96"/>
        <v>#REF!</v>
      </c>
      <c r="R596" s="20" t="e">
        <f t="shared" si="96"/>
        <v>#REF!</v>
      </c>
      <c r="S596" s="20" t="e">
        <f t="shared" si="96"/>
        <v>#REF!</v>
      </c>
      <c r="T596" s="20" t="e">
        <f t="shared" si="96"/>
        <v>#REF!</v>
      </c>
      <c r="U596" s="20">
        <f t="shared" si="96"/>
        <v>0</v>
      </c>
      <c r="V596" s="20">
        <f t="shared" si="96"/>
        <v>0</v>
      </c>
      <c r="W596" s="20" t="e">
        <f t="shared" si="96"/>
        <v>#REF!</v>
      </c>
      <c r="X596" s="20">
        <f t="shared" si="96"/>
        <v>0</v>
      </c>
      <c r="Y596" s="273">
        <f t="shared" si="88"/>
        <v>0</v>
      </c>
      <c r="Z596" s="273">
        <f t="shared" si="88"/>
        <v>0</v>
      </c>
      <c r="AA596" s="20">
        <f t="shared" si="89"/>
        <v>0</v>
      </c>
      <c r="AB596" s="273">
        <f t="shared" si="90"/>
        <v>477.39758742290059</v>
      </c>
      <c r="AC596" s="20" t="e">
        <f t="shared" si="95"/>
        <v>#REF!</v>
      </c>
      <c r="AD596" s="20">
        <f t="shared" si="95"/>
        <v>0</v>
      </c>
      <c r="AE596" s="20" t="e">
        <f t="shared" si="95"/>
        <v>#REF!</v>
      </c>
      <c r="AF596" s="20">
        <f t="shared" si="95"/>
        <v>0</v>
      </c>
      <c r="AG596" s="20" t="e">
        <f t="shared" si="95"/>
        <v>#REF!</v>
      </c>
      <c r="AH596" s="20">
        <f t="shared" si="95"/>
        <v>0</v>
      </c>
      <c r="AI596" s="20" t="e">
        <f t="shared" si="95"/>
        <v>#REF!</v>
      </c>
    </row>
    <row r="597" spans="1:35" hidden="1">
      <c r="A597" s="94"/>
      <c r="B597" s="94"/>
      <c r="F597" s="94"/>
      <c r="G597" s="89">
        <v>2024</v>
      </c>
      <c r="H597" s="94"/>
      <c r="I597" s="94"/>
      <c r="J597" s="94"/>
      <c r="K597" s="355" t="e">
        <f t="shared" ca="1" si="94"/>
        <v>#REF!</v>
      </c>
      <c r="L597" s="20">
        <f t="shared" si="96"/>
        <v>0</v>
      </c>
      <c r="M597" s="20" t="e">
        <f t="shared" si="96"/>
        <v>#REF!</v>
      </c>
      <c r="N597" s="20">
        <f t="shared" si="96"/>
        <v>0</v>
      </c>
      <c r="O597" s="20" t="e">
        <f t="shared" si="96"/>
        <v>#REF!</v>
      </c>
      <c r="P597" s="20" t="e">
        <f t="shared" si="96"/>
        <v>#REF!</v>
      </c>
      <c r="Q597" s="20" t="e">
        <f t="shared" si="96"/>
        <v>#REF!</v>
      </c>
      <c r="R597" s="20" t="e">
        <f t="shared" si="96"/>
        <v>#REF!</v>
      </c>
      <c r="S597" s="20" t="e">
        <f t="shared" si="96"/>
        <v>#REF!</v>
      </c>
      <c r="T597" s="20" t="e">
        <f t="shared" si="96"/>
        <v>#REF!</v>
      </c>
      <c r="U597" s="20">
        <f t="shared" si="96"/>
        <v>0</v>
      </c>
      <c r="V597" s="20">
        <f t="shared" si="96"/>
        <v>0</v>
      </c>
      <c r="W597" s="20" t="e">
        <f t="shared" si="96"/>
        <v>#REF!</v>
      </c>
      <c r="X597" s="20">
        <f t="shared" si="96"/>
        <v>0</v>
      </c>
      <c r="Y597" s="273">
        <f t="shared" si="88"/>
        <v>0</v>
      </c>
      <c r="Z597" s="273">
        <f t="shared" si="88"/>
        <v>0</v>
      </c>
      <c r="AA597" s="20">
        <f t="shared" si="89"/>
        <v>0</v>
      </c>
      <c r="AB597" s="273">
        <f t="shared" si="90"/>
        <v>494.1065029827019</v>
      </c>
      <c r="AC597" s="20" t="e">
        <f t="shared" si="95"/>
        <v>#REF!</v>
      </c>
      <c r="AD597" s="20">
        <f t="shared" si="95"/>
        <v>0</v>
      </c>
      <c r="AE597" s="20" t="e">
        <f t="shared" si="95"/>
        <v>#REF!</v>
      </c>
      <c r="AF597" s="20">
        <f t="shared" si="95"/>
        <v>0</v>
      </c>
      <c r="AG597" s="20" t="e">
        <f t="shared" si="95"/>
        <v>#REF!</v>
      </c>
      <c r="AH597" s="20">
        <f t="shared" si="95"/>
        <v>0</v>
      </c>
      <c r="AI597" s="20" t="e">
        <f t="shared" si="95"/>
        <v>#REF!</v>
      </c>
    </row>
    <row r="598" spans="1:35" hidden="1">
      <c r="A598" s="94"/>
      <c r="B598" s="94"/>
      <c r="F598" s="94"/>
      <c r="G598" s="89">
        <v>2025</v>
      </c>
      <c r="H598" s="94"/>
      <c r="I598" s="94"/>
      <c r="J598" s="94"/>
      <c r="K598" s="355" t="e">
        <f t="shared" ca="1" si="94"/>
        <v>#REF!</v>
      </c>
      <c r="L598" s="20">
        <f t="shared" si="96"/>
        <v>0</v>
      </c>
      <c r="M598" s="20" t="e">
        <f t="shared" si="96"/>
        <v>#REF!</v>
      </c>
      <c r="N598" s="20">
        <f t="shared" si="96"/>
        <v>0</v>
      </c>
      <c r="O598" s="20" t="e">
        <f t="shared" si="96"/>
        <v>#REF!</v>
      </c>
      <c r="P598" s="20" t="e">
        <f t="shared" si="96"/>
        <v>#REF!</v>
      </c>
      <c r="Q598" s="20" t="e">
        <f t="shared" si="96"/>
        <v>#REF!</v>
      </c>
      <c r="R598" s="20" t="e">
        <f t="shared" si="96"/>
        <v>#REF!</v>
      </c>
      <c r="S598" s="20" t="e">
        <f t="shared" si="96"/>
        <v>#REF!</v>
      </c>
      <c r="T598" s="20" t="e">
        <f t="shared" si="96"/>
        <v>#REF!</v>
      </c>
      <c r="U598" s="20">
        <f t="shared" si="96"/>
        <v>0</v>
      </c>
      <c r="V598" s="20">
        <f t="shared" si="96"/>
        <v>0</v>
      </c>
      <c r="W598" s="20" t="e">
        <f t="shared" si="96"/>
        <v>#REF!</v>
      </c>
      <c r="X598" s="20">
        <f t="shared" si="96"/>
        <v>0</v>
      </c>
      <c r="Y598" s="273">
        <f t="shared" si="88"/>
        <v>0</v>
      </c>
      <c r="Z598" s="273">
        <f t="shared" si="88"/>
        <v>0</v>
      </c>
      <c r="AA598" s="20">
        <f t="shared" si="89"/>
        <v>0</v>
      </c>
      <c r="AB598" s="273">
        <f t="shared" si="90"/>
        <v>511.40023058709653</v>
      </c>
      <c r="AC598" s="20" t="e">
        <f t="shared" si="95"/>
        <v>#REF!</v>
      </c>
      <c r="AD598" s="20">
        <f t="shared" si="95"/>
        <v>0</v>
      </c>
      <c r="AE598" s="20" t="e">
        <f t="shared" si="95"/>
        <v>#REF!</v>
      </c>
      <c r="AF598" s="20">
        <f t="shared" si="95"/>
        <v>0</v>
      </c>
      <c r="AG598" s="20" t="e">
        <f t="shared" si="95"/>
        <v>#REF!</v>
      </c>
      <c r="AH598" s="20">
        <f t="shared" si="95"/>
        <v>0</v>
      </c>
      <c r="AI598" s="20" t="e">
        <f t="shared" si="95"/>
        <v>#REF!</v>
      </c>
    </row>
    <row r="599" spans="1:35" hidden="1">
      <c r="A599" s="94"/>
      <c r="B599" s="94"/>
      <c r="F599" s="94"/>
      <c r="G599" s="89">
        <v>2026</v>
      </c>
      <c r="H599" s="94"/>
      <c r="I599" s="94"/>
      <c r="J599" s="94"/>
      <c r="K599" s="355" t="e">
        <f t="shared" ca="1" si="94"/>
        <v>#REF!</v>
      </c>
      <c r="L599" s="20">
        <f t="shared" si="96"/>
        <v>0</v>
      </c>
      <c r="M599" s="20" t="e">
        <f t="shared" si="96"/>
        <v>#REF!</v>
      </c>
      <c r="N599" s="20">
        <f t="shared" si="96"/>
        <v>0</v>
      </c>
      <c r="O599" s="20" t="e">
        <f t="shared" si="96"/>
        <v>#REF!</v>
      </c>
      <c r="P599" s="20" t="e">
        <f t="shared" si="96"/>
        <v>#REF!</v>
      </c>
      <c r="Q599" s="20" t="e">
        <f t="shared" si="96"/>
        <v>#REF!</v>
      </c>
      <c r="R599" s="20" t="e">
        <f t="shared" si="96"/>
        <v>#REF!</v>
      </c>
      <c r="S599" s="20" t="e">
        <f t="shared" si="96"/>
        <v>#REF!</v>
      </c>
      <c r="T599" s="20" t="e">
        <f t="shared" si="96"/>
        <v>#REF!</v>
      </c>
      <c r="U599" s="20">
        <f t="shared" si="96"/>
        <v>0</v>
      </c>
      <c r="V599" s="20">
        <f t="shared" si="96"/>
        <v>0</v>
      </c>
      <c r="W599" s="20" t="e">
        <f t="shared" si="96"/>
        <v>#REF!</v>
      </c>
      <c r="X599" s="20">
        <f t="shared" si="96"/>
        <v>0</v>
      </c>
      <c r="Y599" s="273">
        <f t="shared" si="88"/>
        <v>0</v>
      </c>
      <c r="Z599" s="273">
        <f t="shared" si="88"/>
        <v>0</v>
      </c>
      <c r="AA599" s="20">
        <f t="shared" si="89"/>
        <v>0</v>
      </c>
      <c r="AB599" s="273">
        <f t="shared" si="90"/>
        <v>529.29923865764488</v>
      </c>
      <c r="AC599" s="20" t="e">
        <f t="shared" si="95"/>
        <v>#REF!</v>
      </c>
      <c r="AD599" s="20">
        <f t="shared" si="95"/>
        <v>0</v>
      </c>
      <c r="AE599" s="20" t="e">
        <f t="shared" si="95"/>
        <v>#REF!</v>
      </c>
      <c r="AF599" s="20">
        <f t="shared" si="95"/>
        <v>0</v>
      </c>
      <c r="AG599" s="20" t="e">
        <f t="shared" si="95"/>
        <v>#REF!</v>
      </c>
      <c r="AH599" s="20">
        <f t="shared" si="95"/>
        <v>0</v>
      </c>
      <c r="AI599" s="20" t="e">
        <f t="shared" si="95"/>
        <v>#REF!</v>
      </c>
    </row>
    <row r="600" spans="1:35" hidden="1">
      <c r="A600" s="94"/>
      <c r="B600" s="94"/>
      <c r="F600" s="94"/>
      <c r="G600" s="89">
        <v>2027</v>
      </c>
      <c r="H600" s="94"/>
      <c r="I600" s="94"/>
      <c r="J600" s="94"/>
      <c r="K600" s="355" t="e">
        <f t="shared" ca="1" si="94"/>
        <v>#REF!</v>
      </c>
      <c r="L600" s="20">
        <f t="shared" si="96"/>
        <v>0</v>
      </c>
      <c r="M600" s="20" t="e">
        <f t="shared" si="96"/>
        <v>#REF!</v>
      </c>
      <c r="N600" s="20">
        <f t="shared" si="96"/>
        <v>0</v>
      </c>
      <c r="O600" s="20" t="e">
        <f t="shared" si="96"/>
        <v>#REF!</v>
      </c>
      <c r="P600" s="20" t="e">
        <f t="shared" si="96"/>
        <v>#REF!</v>
      </c>
      <c r="Q600" s="20" t="e">
        <f t="shared" si="96"/>
        <v>#REF!</v>
      </c>
      <c r="R600" s="20" t="e">
        <f t="shared" si="96"/>
        <v>#REF!</v>
      </c>
      <c r="S600" s="20" t="e">
        <f t="shared" si="96"/>
        <v>#REF!</v>
      </c>
      <c r="T600" s="20" t="e">
        <f t="shared" si="96"/>
        <v>#REF!</v>
      </c>
      <c r="U600" s="20">
        <f t="shared" si="96"/>
        <v>0</v>
      </c>
      <c r="V600" s="20">
        <f t="shared" si="96"/>
        <v>0</v>
      </c>
      <c r="W600" s="20" t="e">
        <f t="shared" si="96"/>
        <v>#REF!</v>
      </c>
      <c r="X600" s="20">
        <f t="shared" si="96"/>
        <v>0</v>
      </c>
      <c r="Y600" s="273">
        <f t="shared" si="88"/>
        <v>0</v>
      </c>
      <c r="Z600" s="273">
        <f t="shared" si="88"/>
        <v>0</v>
      </c>
      <c r="AA600" s="20">
        <f t="shared" si="89"/>
        <v>0</v>
      </c>
      <c r="AB600" s="273">
        <f t="shared" si="90"/>
        <v>547.82471201066255</v>
      </c>
      <c r="AC600" s="20" t="e">
        <f t="shared" si="95"/>
        <v>#REF!</v>
      </c>
      <c r="AD600" s="20">
        <f t="shared" si="95"/>
        <v>0</v>
      </c>
      <c r="AE600" s="20" t="e">
        <f t="shared" si="95"/>
        <v>#REF!</v>
      </c>
      <c r="AF600" s="20">
        <f t="shared" si="95"/>
        <v>0</v>
      </c>
      <c r="AG600" s="20" t="e">
        <f t="shared" si="95"/>
        <v>#REF!</v>
      </c>
      <c r="AH600" s="20">
        <f t="shared" si="95"/>
        <v>0</v>
      </c>
      <c r="AI600" s="20" t="e">
        <f t="shared" si="95"/>
        <v>#REF!</v>
      </c>
    </row>
    <row r="601" spans="1:35" hidden="1">
      <c r="A601" s="94"/>
      <c r="B601" s="94"/>
      <c r="F601" s="94"/>
      <c r="G601" s="89">
        <v>2028</v>
      </c>
      <c r="H601" s="94"/>
      <c r="I601" s="94"/>
      <c r="J601" s="94"/>
      <c r="K601" s="355" t="e">
        <f t="shared" ca="1" si="94"/>
        <v>#REF!</v>
      </c>
      <c r="L601" s="20">
        <f t="shared" si="96"/>
        <v>0</v>
      </c>
      <c r="M601" s="20" t="e">
        <f t="shared" si="96"/>
        <v>#REF!</v>
      </c>
      <c r="N601" s="20">
        <f t="shared" si="96"/>
        <v>0</v>
      </c>
      <c r="O601" s="20" t="e">
        <f t="shared" si="96"/>
        <v>#REF!</v>
      </c>
      <c r="P601" s="20" t="e">
        <f t="shared" si="96"/>
        <v>#REF!</v>
      </c>
      <c r="Q601" s="20" t="e">
        <f t="shared" si="96"/>
        <v>#REF!</v>
      </c>
      <c r="R601" s="20" t="e">
        <f t="shared" si="96"/>
        <v>#REF!</v>
      </c>
      <c r="S601" s="20" t="e">
        <f t="shared" si="96"/>
        <v>#REF!</v>
      </c>
      <c r="T601" s="20" t="e">
        <f t="shared" si="96"/>
        <v>#REF!</v>
      </c>
      <c r="U601" s="20">
        <f t="shared" si="96"/>
        <v>0</v>
      </c>
      <c r="V601" s="20">
        <f t="shared" si="96"/>
        <v>0</v>
      </c>
      <c r="W601" s="20" t="e">
        <f t="shared" si="96"/>
        <v>#REF!</v>
      </c>
      <c r="X601" s="20">
        <f t="shared" si="96"/>
        <v>0</v>
      </c>
      <c r="Y601" s="273">
        <f t="shared" si="88"/>
        <v>0</v>
      </c>
      <c r="Z601" s="273">
        <f t="shared" si="88"/>
        <v>0</v>
      </c>
      <c r="AA601" s="20">
        <f t="shared" si="89"/>
        <v>0</v>
      </c>
      <c r="AB601" s="273">
        <f t="shared" si="90"/>
        <v>566.9985769310357</v>
      </c>
      <c r="AC601" s="20" t="e">
        <f t="shared" si="95"/>
        <v>#REF!</v>
      </c>
      <c r="AD601" s="20">
        <f t="shared" si="95"/>
        <v>0</v>
      </c>
      <c r="AE601" s="20" t="e">
        <f t="shared" si="95"/>
        <v>#REF!</v>
      </c>
      <c r="AF601" s="20">
        <f t="shared" si="95"/>
        <v>0</v>
      </c>
      <c r="AG601" s="20" t="e">
        <f t="shared" si="95"/>
        <v>#REF!</v>
      </c>
      <c r="AH601" s="20">
        <f t="shared" si="95"/>
        <v>0</v>
      </c>
      <c r="AI601" s="20" t="e">
        <f t="shared" si="95"/>
        <v>#REF!</v>
      </c>
    </row>
    <row r="602" spans="1:35" hidden="1">
      <c r="A602" s="94"/>
      <c r="B602" s="94"/>
      <c r="F602" s="94"/>
      <c r="G602" s="89">
        <v>2029</v>
      </c>
      <c r="H602" s="94"/>
      <c r="I602" s="94"/>
      <c r="J602" s="94"/>
      <c r="K602" s="355" t="e">
        <f t="shared" ca="1" si="94"/>
        <v>#REF!</v>
      </c>
      <c r="L602" s="20">
        <f t="shared" si="96"/>
        <v>0</v>
      </c>
      <c r="M602" s="20" t="e">
        <f t="shared" si="96"/>
        <v>#REF!</v>
      </c>
      <c r="N602" s="20">
        <f t="shared" si="96"/>
        <v>0</v>
      </c>
      <c r="O602" s="20" t="e">
        <f t="shared" si="96"/>
        <v>#REF!</v>
      </c>
      <c r="P602" s="20" t="e">
        <f t="shared" si="96"/>
        <v>#REF!</v>
      </c>
      <c r="Q602" s="20" t="e">
        <f t="shared" si="96"/>
        <v>#REF!</v>
      </c>
      <c r="R602" s="20" t="e">
        <f t="shared" si="96"/>
        <v>#REF!</v>
      </c>
      <c r="S602" s="20" t="e">
        <f t="shared" si="96"/>
        <v>#REF!</v>
      </c>
      <c r="T602" s="20" t="e">
        <f t="shared" si="96"/>
        <v>#REF!</v>
      </c>
      <c r="U602" s="20">
        <f t="shared" si="96"/>
        <v>0</v>
      </c>
      <c r="V602" s="20">
        <f t="shared" si="96"/>
        <v>0</v>
      </c>
      <c r="W602" s="20" t="e">
        <f t="shared" si="96"/>
        <v>#REF!</v>
      </c>
      <c r="X602" s="20">
        <f t="shared" si="96"/>
        <v>0</v>
      </c>
      <c r="Y602" s="273">
        <f t="shared" si="88"/>
        <v>0</v>
      </c>
      <c r="Z602" s="273">
        <f t="shared" si="88"/>
        <v>0</v>
      </c>
      <c r="AA602" s="20">
        <f t="shared" si="89"/>
        <v>0</v>
      </c>
      <c r="AB602" s="273">
        <f t="shared" si="90"/>
        <v>586.84352712362193</v>
      </c>
      <c r="AC602" s="20" t="e">
        <f t="shared" si="95"/>
        <v>#REF!</v>
      </c>
      <c r="AD602" s="20">
        <f t="shared" si="95"/>
        <v>0</v>
      </c>
      <c r="AE602" s="20" t="e">
        <f t="shared" si="95"/>
        <v>#REF!</v>
      </c>
      <c r="AF602" s="20">
        <f t="shared" si="95"/>
        <v>0</v>
      </c>
      <c r="AG602" s="20" t="e">
        <f t="shared" si="95"/>
        <v>#REF!</v>
      </c>
      <c r="AH602" s="20">
        <f t="shared" si="95"/>
        <v>0</v>
      </c>
      <c r="AI602" s="20" t="e">
        <f t="shared" si="95"/>
        <v>#REF!</v>
      </c>
    </row>
    <row r="603" spans="1:35" hidden="1">
      <c r="A603" s="94"/>
      <c r="B603" s="94"/>
      <c r="F603" s="94"/>
      <c r="G603" s="89">
        <v>2030</v>
      </c>
      <c r="H603" s="94"/>
      <c r="I603" s="94"/>
      <c r="J603" s="94"/>
      <c r="K603" s="355" t="e">
        <f t="shared" ca="1" si="94"/>
        <v>#REF!</v>
      </c>
      <c r="L603" s="20">
        <f t="shared" si="96"/>
        <v>0</v>
      </c>
      <c r="M603" s="20" t="e">
        <f t="shared" si="96"/>
        <v>#REF!</v>
      </c>
      <c r="N603" s="20">
        <f t="shared" si="96"/>
        <v>0</v>
      </c>
      <c r="O603" s="20" t="e">
        <f t="shared" si="96"/>
        <v>#REF!</v>
      </c>
      <c r="P603" s="20" t="e">
        <f t="shared" si="96"/>
        <v>#REF!</v>
      </c>
      <c r="Q603" s="20" t="e">
        <f t="shared" si="96"/>
        <v>#REF!</v>
      </c>
      <c r="R603" s="20" t="e">
        <f t="shared" si="96"/>
        <v>#REF!</v>
      </c>
      <c r="S603" s="20" t="e">
        <f t="shared" si="96"/>
        <v>#REF!</v>
      </c>
      <c r="T603" s="20" t="e">
        <f t="shared" si="96"/>
        <v>#REF!</v>
      </c>
      <c r="U603" s="20">
        <f t="shared" si="96"/>
        <v>0</v>
      </c>
      <c r="V603" s="20">
        <f t="shared" si="96"/>
        <v>0</v>
      </c>
      <c r="W603" s="20" t="e">
        <f t="shared" si="96"/>
        <v>#REF!</v>
      </c>
      <c r="X603" s="20">
        <f t="shared" si="96"/>
        <v>0</v>
      </c>
      <c r="Y603" s="273">
        <f t="shared" si="88"/>
        <v>0</v>
      </c>
      <c r="Z603" s="273">
        <f t="shared" si="88"/>
        <v>0</v>
      </c>
      <c r="AA603" s="20">
        <f t="shared" si="89"/>
        <v>0</v>
      </c>
      <c r="AB603" s="273">
        <f t="shared" si="90"/>
        <v>607.38305057294872</v>
      </c>
      <c r="AC603" s="20" t="e">
        <f t="shared" si="95"/>
        <v>#REF!</v>
      </c>
      <c r="AD603" s="20">
        <f t="shared" si="95"/>
        <v>0</v>
      </c>
      <c r="AE603" s="20" t="e">
        <f t="shared" si="95"/>
        <v>#REF!</v>
      </c>
      <c r="AF603" s="20">
        <f t="shared" si="95"/>
        <v>0</v>
      </c>
      <c r="AG603" s="20" t="e">
        <f t="shared" si="95"/>
        <v>#REF!</v>
      </c>
      <c r="AH603" s="20">
        <f t="shared" si="95"/>
        <v>0</v>
      </c>
      <c r="AI603" s="20" t="e">
        <f t="shared" si="95"/>
        <v>#REF!</v>
      </c>
    </row>
    <row r="604" spans="1:35" hidden="1">
      <c r="A604" s="94"/>
      <c r="B604" s="94"/>
      <c r="F604" s="94"/>
      <c r="G604" s="94"/>
      <c r="H604" s="94"/>
      <c r="I604" s="94"/>
      <c r="J604" s="94"/>
      <c r="K604" s="94"/>
      <c r="L604" s="94"/>
      <c r="M604" s="94"/>
      <c r="N604" s="94"/>
      <c r="O604" s="94"/>
      <c r="U604" s="94"/>
      <c r="V604" s="94"/>
      <c r="W604" s="94"/>
      <c r="X604" s="94"/>
      <c r="Y604" s="273"/>
      <c r="Z604" s="273"/>
      <c r="AA604" s="94"/>
      <c r="AB604" s="273"/>
      <c r="AC604" s="94"/>
      <c r="AD604" s="94"/>
      <c r="AE604" s="94"/>
    </row>
    <row r="605" spans="1:35" hidden="1">
      <c r="A605" s="94"/>
      <c r="B605" s="94"/>
      <c r="F605" s="94"/>
      <c r="G605" s="89" t="s">
        <v>427</v>
      </c>
      <c r="H605" s="94"/>
      <c r="I605" s="94"/>
      <c r="J605" s="94"/>
      <c r="K605" s="94"/>
      <c r="L605" s="94"/>
      <c r="M605" s="94"/>
      <c r="N605" s="94"/>
      <c r="O605" s="94"/>
      <c r="U605" s="94"/>
      <c r="V605" s="94"/>
      <c r="W605" s="94"/>
      <c r="X605" s="94"/>
      <c r="Y605" s="273"/>
      <c r="Z605" s="273"/>
      <c r="AA605" s="94"/>
      <c r="AB605" s="273"/>
      <c r="AC605" s="94"/>
      <c r="AD605" s="94"/>
      <c r="AE605" s="94"/>
    </row>
    <row r="606" spans="1:35" hidden="1">
      <c r="A606" s="94"/>
      <c r="B606" s="94"/>
      <c r="F606" s="94"/>
      <c r="G606" s="255">
        <v>1990</v>
      </c>
      <c r="H606" s="256"/>
      <c r="I606" s="256"/>
      <c r="J606" s="256"/>
      <c r="K606" s="256" t="s">
        <v>425</v>
      </c>
      <c r="L606" s="258">
        <f t="shared" ref="L606:X622" si="97">SUMIF($H$22:$H$513,$G606,L$22:L$513)</f>
        <v>0</v>
      </c>
      <c r="M606" s="258">
        <f t="shared" si="97"/>
        <v>0</v>
      </c>
      <c r="N606" s="258">
        <f t="shared" si="97"/>
        <v>0</v>
      </c>
      <c r="O606" s="258">
        <f t="shared" si="97"/>
        <v>0</v>
      </c>
      <c r="P606" s="258">
        <f t="shared" si="97"/>
        <v>0</v>
      </c>
      <c r="Q606" s="258" t="e">
        <f t="shared" si="97"/>
        <v>#REF!</v>
      </c>
      <c r="R606" s="258">
        <f t="shared" si="97"/>
        <v>0</v>
      </c>
      <c r="S606" s="258" t="e">
        <f t="shared" si="97"/>
        <v>#REF!</v>
      </c>
      <c r="T606" s="258" t="e">
        <f t="shared" si="97"/>
        <v>#REF!</v>
      </c>
      <c r="U606" s="258">
        <f t="shared" si="97"/>
        <v>0</v>
      </c>
      <c r="V606" s="258">
        <f t="shared" si="97"/>
        <v>0</v>
      </c>
      <c r="W606" s="258">
        <f t="shared" si="97"/>
        <v>0</v>
      </c>
      <c r="X606" s="258">
        <f t="shared" si="97"/>
        <v>0</v>
      </c>
      <c r="Y606" s="274">
        <f t="shared" ref="Y606:Z646" si="98">SUMIF($I$22:$I$513,$G606,Y$22:Y$513)/12</f>
        <v>0</v>
      </c>
      <c r="Z606" s="274">
        <f t="shared" si="98"/>
        <v>0</v>
      </c>
      <c r="AA606" s="258">
        <f t="shared" ref="AA606:AA646" si="99">SUMIF($I$22:$I$513,$G606,AA$22:AA$513)</f>
        <v>0</v>
      </c>
      <c r="AB606" s="274">
        <f t="shared" ref="AB606:AB646" si="100">SUMIF($I$22:$I$513,$G606,AB$22:AB$513)/12</f>
        <v>0</v>
      </c>
      <c r="AC606" s="258">
        <f t="shared" ref="AC606:AI621" si="101">SUMIF($H$22:$H$513,$G606,AC$22:AC$513)</f>
        <v>0</v>
      </c>
      <c r="AD606" s="258">
        <f t="shared" si="101"/>
        <v>0</v>
      </c>
      <c r="AE606" s="258">
        <f t="shared" si="101"/>
        <v>0</v>
      </c>
      <c r="AF606" s="258">
        <f t="shared" si="101"/>
        <v>0</v>
      </c>
      <c r="AG606" s="258">
        <f t="shared" si="101"/>
        <v>0</v>
      </c>
      <c r="AH606" s="258">
        <f t="shared" si="101"/>
        <v>0</v>
      </c>
      <c r="AI606" s="258">
        <f t="shared" si="101"/>
        <v>0</v>
      </c>
    </row>
    <row r="607" spans="1:35" hidden="1">
      <c r="A607" s="94"/>
      <c r="B607" s="94"/>
      <c r="F607" s="94"/>
      <c r="G607" s="255">
        <v>1991</v>
      </c>
      <c r="H607" s="256"/>
      <c r="I607" s="256"/>
      <c r="J607" s="256"/>
      <c r="K607" s="256" t="s">
        <v>425</v>
      </c>
      <c r="L607" s="258">
        <f t="shared" si="97"/>
        <v>0</v>
      </c>
      <c r="M607" s="258">
        <f t="shared" si="97"/>
        <v>0</v>
      </c>
      <c r="N607" s="258">
        <f t="shared" si="97"/>
        <v>0</v>
      </c>
      <c r="O607" s="258">
        <f t="shared" si="97"/>
        <v>0</v>
      </c>
      <c r="P607" s="258">
        <f t="shared" si="97"/>
        <v>0</v>
      </c>
      <c r="Q607" s="258" t="e">
        <f t="shared" si="97"/>
        <v>#REF!</v>
      </c>
      <c r="R607" s="258">
        <f t="shared" si="97"/>
        <v>0</v>
      </c>
      <c r="S607" s="258" t="e">
        <f t="shared" si="97"/>
        <v>#REF!</v>
      </c>
      <c r="T607" s="258" t="e">
        <f t="shared" si="97"/>
        <v>#REF!</v>
      </c>
      <c r="U607" s="258">
        <f t="shared" si="97"/>
        <v>0</v>
      </c>
      <c r="V607" s="258">
        <f t="shared" si="97"/>
        <v>0</v>
      </c>
      <c r="W607" s="258">
        <f t="shared" si="97"/>
        <v>0</v>
      </c>
      <c r="X607" s="258">
        <f t="shared" si="97"/>
        <v>0</v>
      </c>
      <c r="Y607" s="274">
        <f t="shared" si="98"/>
        <v>0</v>
      </c>
      <c r="Z607" s="274">
        <f t="shared" si="98"/>
        <v>0</v>
      </c>
      <c r="AA607" s="258">
        <f t="shared" si="99"/>
        <v>0</v>
      </c>
      <c r="AB607" s="274">
        <f t="shared" si="100"/>
        <v>0</v>
      </c>
      <c r="AC607" s="258">
        <f t="shared" si="101"/>
        <v>0</v>
      </c>
      <c r="AD607" s="258">
        <f t="shared" si="101"/>
        <v>0</v>
      </c>
      <c r="AE607" s="258">
        <f t="shared" si="101"/>
        <v>0</v>
      </c>
      <c r="AF607" s="258">
        <f t="shared" si="101"/>
        <v>0</v>
      </c>
      <c r="AG607" s="258">
        <f t="shared" si="101"/>
        <v>0</v>
      </c>
      <c r="AH607" s="258">
        <f t="shared" si="101"/>
        <v>0</v>
      </c>
      <c r="AI607" s="258">
        <f t="shared" si="101"/>
        <v>0</v>
      </c>
    </row>
    <row r="608" spans="1:35" hidden="1">
      <c r="A608" s="94"/>
      <c r="B608" s="94"/>
      <c r="F608" s="94"/>
      <c r="G608" s="255">
        <v>1992</v>
      </c>
      <c r="H608" s="256"/>
      <c r="I608" s="256"/>
      <c r="J608" s="256"/>
      <c r="K608" s="256" t="s">
        <v>425</v>
      </c>
      <c r="L608" s="258">
        <f t="shared" si="97"/>
        <v>0</v>
      </c>
      <c r="M608" s="258">
        <f t="shared" si="97"/>
        <v>0</v>
      </c>
      <c r="N608" s="258">
        <f t="shared" si="97"/>
        <v>0</v>
      </c>
      <c r="O608" s="258">
        <f t="shared" si="97"/>
        <v>0</v>
      </c>
      <c r="P608" s="258">
        <f t="shared" si="97"/>
        <v>0</v>
      </c>
      <c r="Q608" s="258">
        <f t="shared" si="97"/>
        <v>0</v>
      </c>
      <c r="R608" s="258">
        <f t="shared" si="97"/>
        <v>0</v>
      </c>
      <c r="S608" s="258">
        <f t="shared" si="97"/>
        <v>0</v>
      </c>
      <c r="T608" s="258">
        <f t="shared" si="97"/>
        <v>0</v>
      </c>
      <c r="U608" s="258">
        <f t="shared" si="97"/>
        <v>0</v>
      </c>
      <c r="V608" s="258">
        <f t="shared" si="97"/>
        <v>0</v>
      </c>
      <c r="W608" s="258">
        <f t="shared" si="97"/>
        <v>0</v>
      </c>
      <c r="X608" s="258">
        <f t="shared" si="97"/>
        <v>0</v>
      </c>
      <c r="Y608" s="274">
        <f t="shared" si="98"/>
        <v>0</v>
      </c>
      <c r="Z608" s="274">
        <f t="shared" si="98"/>
        <v>0</v>
      </c>
      <c r="AA608" s="258">
        <f t="shared" si="99"/>
        <v>0</v>
      </c>
      <c r="AB608" s="274">
        <f t="shared" si="100"/>
        <v>0</v>
      </c>
      <c r="AC608" s="258">
        <f t="shared" si="101"/>
        <v>0</v>
      </c>
      <c r="AD608" s="258">
        <f t="shared" si="101"/>
        <v>0</v>
      </c>
      <c r="AE608" s="258">
        <f t="shared" si="101"/>
        <v>0</v>
      </c>
      <c r="AF608" s="258">
        <f t="shared" si="101"/>
        <v>0</v>
      </c>
      <c r="AG608" s="258">
        <f t="shared" si="101"/>
        <v>0</v>
      </c>
      <c r="AH608" s="258">
        <f t="shared" si="101"/>
        <v>0</v>
      </c>
      <c r="AI608" s="258">
        <f t="shared" si="101"/>
        <v>0</v>
      </c>
    </row>
    <row r="609" spans="1:35" hidden="1">
      <c r="A609" s="94"/>
      <c r="B609" s="94"/>
      <c r="F609" s="94"/>
      <c r="G609" s="255">
        <v>1993</v>
      </c>
      <c r="H609" s="256"/>
      <c r="I609" s="256"/>
      <c r="J609" s="256"/>
      <c r="K609" s="256" t="s">
        <v>425</v>
      </c>
      <c r="L609" s="258">
        <f t="shared" si="97"/>
        <v>0</v>
      </c>
      <c r="M609" s="258">
        <f t="shared" si="97"/>
        <v>0</v>
      </c>
      <c r="N609" s="258">
        <f t="shared" si="97"/>
        <v>0</v>
      </c>
      <c r="O609" s="258">
        <f t="shared" si="97"/>
        <v>0</v>
      </c>
      <c r="P609" s="258">
        <f t="shared" si="97"/>
        <v>0</v>
      </c>
      <c r="Q609" s="258">
        <f t="shared" si="97"/>
        <v>0</v>
      </c>
      <c r="R609" s="258">
        <f t="shared" si="97"/>
        <v>0</v>
      </c>
      <c r="S609" s="258">
        <f t="shared" si="97"/>
        <v>0</v>
      </c>
      <c r="T609" s="258">
        <f t="shared" si="97"/>
        <v>0</v>
      </c>
      <c r="U609" s="258">
        <f t="shared" si="97"/>
        <v>0</v>
      </c>
      <c r="V609" s="258">
        <f t="shared" si="97"/>
        <v>0</v>
      </c>
      <c r="W609" s="258">
        <f t="shared" si="97"/>
        <v>0</v>
      </c>
      <c r="X609" s="258">
        <f t="shared" si="97"/>
        <v>0</v>
      </c>
      <c r="Y609" s="274">
        <f t="shared" si="98"/>
        <v>0</v>
      </c>
      <c r="Z609" s="274">
        <f t="shared" si="98"/>
        <v>0</v>
      </c>
      <c r="AA609" s="258">
        <f t="shared" si="99"/>
        <v>0</v>
      </c>
      <c r="AB609" s="274">
        <f t="shared" si="100"/>
        <v>0</v>
      </c>
      <c r="AC609" s="258">
        <f t="shared" si="101"/>
        <v>0</v>
      </c>
      <c r="AD609" s="258">
        <f t="shared" si="101"/>
        <v>0</v>
      </c>
      <c r="AE609" s="258">
        <f t="shared" si="101"/>
        <v>0</v>
      </c>
      <c r="AF609" s="258">
        <f t="shared" si="101"/>
        <v>0</v>
      </c>
      <c r="AG609" s="258">
        <f t="shared" si="101"/>
        <v>0</v>
      </c>
      <c r="AH609" s="258">
        <f t="shared" si="101"/>
        <v>0</v>
      </c>
      <c r="AI609" s="258">
        <f t="shared" si="101"/>
        <v>0</v>
      </c>
    </row>
    <row r="610" spans="1:35" hidden="1">
      <c r="A610" s="94"/>
      <c r="B610" s="94"/>
      <c r="F610" s="94"/>
      <c r="G610" s="255">
        <v>1994</v>
      </c>
      <c r="H610" s="256"/>
      <c r="I610" s="256"/>
      <c r="J610" s="256"/>
      <c r="K610" s="256" t="s">
        <v>425</v>
      </c>
      <c r="L610" s="258">
        <f t="shared" si="97"/>
        <v>0</v>
      </c>
      <c r="M610" s="258">
        <f t="shared" si="97"/>
        <v>0</v>
      </c>
      <c r="N610" s="258">
        <f t="shared" si="97"/>
        <v>0</v>
      </c>
      <c r="O610" s="258">
        <f t="shared" si="97"/>
        <v>0</v>
      </c>
      <c r="P610" s="258">
        <f t="shared" si="97"/>
        <v>0</v>
      </c>
      <c r="Q610" s="258">
        <f t="shared" si="97"/>
        <v>0</v>
      </c>
      <c r="R610" s="258">
        <f t="shared" si="97"/>
        <v>0</v>
      </c>
      <c r="S610" s="258">
        <f t="shared" si="97"/>
        <v>0</v>
      </c>
      <c r="T610" s="258">
        <f t="shared" si="97"/>
        <v>0</v>
      </c>
      <c r="U610" s="258">
        <f t="shared" si="97"/>
        <v>0</v>
      </c>
      <c r="V610" s="258">
        <f t="shared" si="97"/>
        <v>0</v>
      </c>
      <c r="W610" s="258">
        <f t="shared" si="97"/>
        <v>0</v>
      </c>
      <c r="X610" s="258">
        <f t="shared" si="97"/>
        <v>0</v>
      </c>
      <c r="Y610" s="274">
        <f t="shared" si="98"/>
        <v>0</v>
      </c>
      <c r="Z610" s="274">
        <f t="shared" si="98"/>
        <v>0</v>
      </c>
      <c r="AA610" s="258">
        <f t="shared" si="99"/>
        <v>0</v>
      </c>
      <c r="AB610" s="274">
        <f t="shared" si="100"/>
        <v>0</v>
      </c>
      <c r="AC610" s="258">
        <f t="shared" si="101"/>
        <v>0</v>
      </c>
      <c r="AD610" s="258">
        <f t="shared" si="101"/>
        <v>0</v>
      </c>
      <c r="AE610" s="258">
        <f t="shared" si="101"/>
        <v>0</v>
      </c>
      <c r="AF610" s="258">
        <f t="shared" si="101"/>
        <v>0</v>
      </c>
      <c r="AG610" s="258">
        <f t="shared" si="101"/>
        <v>0</v>
      </c>
      <c r="AH610" s="258">
        <f t="shared" si="101"/>
        <v>0</v>
      </c>
      <c r="AI610" s="258">
        <f t="shared" si="101"/>
        <v>0</v>
      </c>
    </row>
    <row r="611" spans="1:35" hidden="1">
      <c r="A611" s="94"/>
      <c r="B611" s="94"/>
      <c r="F611" s="94"/>
      <c r="G611" s="255">
        <v>1995</v>
      </c>
      <c r="H611" s="256"/>
      <c r="I611" s="256"/>
      <c r="J611" s="256"/>
      <c r="K611" s="256" t="s">
        <v>425</v>
      </c>
      <c r="L611" s="258">
        <f t="shared" si="97"/>
        <v>0</v>
      </c>
      <c r="M611" s="258">
        <f t="shared" si="97"/>
        <v>0</v>
      </c>
      <c r="N611" s="258">
        <f t="shared" si="97"/>
        <v>0</v>
      </c>
      <c r="O611" s="258">
        <f t="shared" si="97"/>
        <v>0</v>
      </c>
      <c r="P611" s="258">
        <f t="shared" si="97"/>
        <v>0</v>
      </c>
      <c r="Q611" s="258">
        <f t="shared" si="97"/>
        <v>0</v>
      </c>
      <c r="R611" s="258">
        <f t="shared" si="97"/>
        <v>0</v>
      </c>
      <c r="S611" s="258">
        <f t="shared" si="97"/>
        <v>0</v>
      </c>
      <c r="T611" s="258">
        <f t="shared" si="97"/>
        <v>0</v>
      </c>
      <c r="U611" s="258">
        <f t="shared" si="97"/>
        <v>0</v>
      </c>
      <c r="V611" s="258">
        <f t="shared" si="97"/>
        <v>0</v>
      </c>
      <c r="W611" s="258">
        <f t="shared" si="97"/>
        <v>0</v>
      </c>
      <c r="X611" s="258">
        <f t="shared" si="97"/>
        <v>0</v>
      </c>
      <c r="Y611" s="274">
        <f t="shared" si="98"/>
        <v>0</v>
      </c>
      <c r="Z611" s="274">
        <f t="shared" si="98"/>
        <v>0</v>
      </c>
      <c r="AA611" s="258">
        <f t="shared" si="99"/>
        <v>0</v>
      </c>
      <c r="AB611" s="274">
        <f t="shared" si="100"/>
        <v>0</v>
      </c>
      <c r="AC611" s="258">
        <f t="shared" si="101"/>
        <v>0</v>
      </c>
      <c r="AD611" s="258">
        <f t="shared" si="101"/>
        <v>0</v>
      </c>
      <c r="AE611" s="258">
        <f t="shared" si="101"/>
        <v>0</v>
      </c>
      <c r="AF611" s="258">
        <f t="shared" si="101"/>
        <v>0</v>
      </c>
      <c r="AG611" s="258">
        <f t="shared" si="101"/>
        <v>0</v>
      </c>
      <c r="AH611" s="258">
        <f t="shared" si="101"/>
        <v>0</v>
      </c>
      <c r="AI611" s="258">
        <f t="shared" si="101"/>
        <v>0</v>
      </c>
    </row>
    <row r="612" spans="1:35" hidden="1">
      <c r="A612" s="94"/>
      <c r="B612" s="94"/>
      <c r="F612" s="94"/>
      <c r="G612" s="255">
        <v>1996</v>
      </c>
      <c r="H612" s="256"/>
      <c r="I612" s="256"/>
      <c r="J612" s="256"/>
      <c r="K612" s="256" t="s">
        <v>425</v>
      </c>
      <c r="L612" s="258">
        <f t="shared" si="97"/>
        <v>0</v>
      </c>
      <c r="M612" s="258">
        <f t="shared" si="97"/>
        <v>0</v>
      </c>
      <c r="N612" s="258">
        <f t="shared" si="97"/>
        <v>0</v>
      </c>
      <c r="O612" s="258">
        <f t="shared" si="97"/>
        <v>0</v>
      </c>
      <c r="P612" s="258">
        <f t="shared" si="97"/>
        <v>0</v>
      </c>
      <c r="Q612" s="258">
        <f t="shared" si="97"/>
        <v>0</v>
      </c>
      <c r="R612" s="258">
        <f t="shared" si="97"/>
        <v>0</v>
      </c>
      <c r="S612" s="258">
        <f t="shared" si="97"/>
        <v>0</v>
      </c>
      <c r="T612" s="258">
        <f t="shared" si="97"/>
        <v>0</v>
      </c>
      <c r="U612" s="258">
        <f t="shared" si="97"/>
        <v>0</v>
      </c>
      <c r="V612" s="258">
        <f t="shared" si="97"/>
        <v>0</v>
      </c>
      <c r="W612" s="258">
        <f t="shared" si="97"/>
        <v>0</v>
      </c>
      <c r="X612" s="258">
        <f t="shared" si="97"/>
        <v>0</v>
      </c>
      <c r="Y612" s="274">
        <f t="shared" si="98"/>
        <v>0</v>
      </c>
      <c r="Z612" s="274">
        <f t="shared" si="98"/>
        <v>0</v>
      </c>
      <c r="AA612" s="258">
        <f t="shared" si="99"/>
        <v>0</v>
      </c>
      <c r="AB612" s="274">
        <f t="shared" si="100"/>
        <v>0</v>
      </c>
      <c r="AC612" s="258">
        <f t="shared" si="101"/>
        <v>0</v>
      </c>
      <c r="AD612" s="258">
        <f t="shared" si="101"/>
        <v>0</v>
      </c>
      <c r="AE612" s="258">
        <f t="shared" si="101"/>
        <v>0</v>
      </c>
      <c r="AF612" s="258">
        <f t="shared" si="101"/>
        <v>0</v>
      </c>
      <c r="AG612" s="258">
        <f t="shared" si="101"/>
        <v>0</v>
      </c>
      <c r="AH612" s="258">
        <f t="shared" si="101"/>
        <v>0</v>
      </c>
      <c r="AI612" s="258">
        <f t="shared" si="101"/>
        <v>0</v>
      </c>
    </row>
    <row r="613" spans="1:35" hidden="1">
      <c r="A613" s="94"/>
      <c r="B613" s="94"/>
      <c r="F613" s="94"/>
      <c r="G613" s="255">
        <v>1997</v>
      </c>
      <c r="H613" s="256"/>
      <c r="I613" s="256"/>
      <c r="J613" s="256"/>
      <c r="K613" s="256" t="s">
        <v>425</v>
      </c>
      <c r="L613" s="258">
        <f t="shared" si="97"/>
        <v>0</v>
      </c>
      <c r="M613" s="258">
        <f t="shared" si="97"/>
        <v>0</v>
      </c>
      <c r="N613" s="258">
        <f t="shared" si="97"/>
        <v>0</v>
      </c>
      <c r="O613" s="258">
        <f t="shared" si="97"/>
        <v>0</v>
      </c>
      <c r="P613" s="258">
        <f t="shared" si="97"/>
        <v>0</v>
      </c>
      <c r="Q613" s="258">
        <f t="shared" si="97"/>
        <v>0</v>
      </c>
      <c r="R613" s="258">
        <f t="shared" si="97"/>
        <v>0</v>
      </c>
      <c r="S613" s="258">
        <f t="shared" si="97"/>
        <v>0</v>
      </c>
      <c r="T613" s="258">
        <f t="shared" si="97"/>
        <v>0</v>
      </c>
      <c r="U613" s="258">
        <f t="shared" si="97"/>
        <v>0</v>
      </c>
      <c r="V613" s="258">
        <f t="shared" si="97"/>
        <v>0</v>
      </c>
      <c r="W613" s="258">
        <f t="shared" si="97"/>
        <v>0</v>
      </c>
      <c r="X613" s="258">
        <f t="shared" si="97"/>
        <v>0</v>
      </c>
      <c r="Y613" s="274">
        <f t="shared" si="98"/>
        <v>0</v>
      </c>
      <c r="Z613" s="274">
        <f t="shared" si="98"/>
        <v>0</v>
      </c>
      <c r="AA613" s="258">
        <f t="shared" si="99"/>
        <v>0</v>
      </c>
      <c r="AB613" s="274">
        <f t="shared" si="100"/>
        <v>0</v>
      </c>
      <c r="AC613" s="258">
        <f t="shared" si="101"/>
        <v>0</v>
      </c>
      <c r="AD613" s="258">
        <f t="shared" si="101"/>
        <v>0</v>
      </c>
      <c r="AE613" s="258">
        <f t="shared" si="101"/>
        <v>0</v>
      </c>
      <c r="AF613" s="258">
        <f t="shared" si="101"/>
        <v>0</v>
      </c>
      <c r="AG613" s="258">
        <f t="shared" si="101"/>
        <v>0</v>
      </c>
      <c r="AH613" s="258">
        <f t="shared" si="101"/>
        <v>0</v>
      </c>
      <c r="AI613" s="258">
        <f t="shared" si="101"/>
        <v>0</v>
      </c>
    </row>
    <row r="614" spans="1:35" hidden="1">
      <c r="A614" s="94"/>
      <c r="B614" s="94"/>
      <c r="F614" s="94"/>
      <c r="G614" s="255">
        <v>1998</v>
      </c>
      <c r="H614" s="256"/>
      <c r="I614" s="256"/>
      <c r="J614" s="256"/>
      <c r="K614" s="256" t="s">
        <v>425</v>
      </c>
      <c r="L614" s="258">
        <f t="shared" si="97"/>
        <v>0</v>
      </c>
      <c r="M614" s="258">
        <f t="shared" si="97"/>
        <v>0</v>
      </c>
      <c r="N614" s="258">
        <f t="shared" si="97"/>
        <v>0</v>
      </c>
      <c r="O614" s="258">
        <f t="shared" si="97"/>
        <v>0</v>
      </c>
      <c r="P614" s="258">
        <f t="shared" si="97"/>
        <v>0</v>
      </c>
      <c r="Q614" s="258">
        <f t="shared" si="97"/>
        <v>0</v>
      </c>
      <c r="R614" s="258">
        <f t="shared" si="97"/>
        <v>0</v>
      </c>
      <c r="S614" s="258">
        <f t="shared" si="97"/>
        <v>0</v>
      </c>
      <c r="T614" s="258">
        <f t="shared" si="97"/>
        <v>0</v>
      </c>
      <c r="U614" s="258">
        <f t="shared" si="97"/>
        <v>0</v>
      </c>
      <c r="V614" s="258">
        <f t="shared" si="97"/>
        <v>0</v>
      </c>
      <c r="W614" s="258">
        <f t="shared" si="97"/>
        <v>0</v>
      </c>
      <c r="X614" s="258">
        <f t="shared" si="97"/>
        <v>0</v>
      </c>
      <c r="Y614" s="274">
        <f t="shared" si="98"/>
        <v>0</v>
      </c>
      <c r="Z614" s="274">
        <f t="shared" si="98"/>
        <v>0</v>
      </c>
      <c r="AA614" s="258">
        <f t="shared" si="99"/>
        <v>0</v>
      </c>
      <c r="AB614" s="274">
        <f t="shared" si="100"/>
        <v>0</v>
      </c>
      <c r="AC614" s="258">
        <f t="shared" si="101"/>
        <v>0</v>
      </c>
      <c r="AD614" s="258">
        <f t="shared" si="101"/>
        <v>0</v>
      </c>
      <c r="AE614" s="258">
        <f t="shared" si="101"/>
        <v>0</v>
      </c>
      <c r="AF614" s="258">
        <f t="shared" si="101"/>
        <v>0</v>
      </c>
      <c r="AG614" s="258">
        <f t="shared" si="101"/>
        <v>0</v>
      </c>
      <c r="AH614" s="258">
        <f t="shared" si="101"/>
        <v>0</v>
      </c>
      <c r="AI614" s="258">
        <f t="shared" si="101"/>
        <v>0</v>
      </c>
    </row>
    <row r="615" spans="1:35" hidden="1">
      <c r="A615" s="94"/>
      <c r="B615" s="94"/>
      <c r="F615" s="94"/>
      <c r="G615" s="255">
        <v>1999</v>
      </c>
      <c r="H615" s="256"/>
      <c r="I615" s="256"/>
      <c r="J615" s="256"/>
      <c r="K615" s="256" t="s">
        <v>425</v>
      </c>
      <c r="L615" s="258">
        <f t="shared" si="97"/>
        <v>0</v>
      </c>
      <c r="M615" s="258">
        <f t="shared" si="97"/>
        <v>0</v>
      </c>
      <c r="N615" s="258">
        <f t="shared" si="97"/>
        <v>0</v>
      </c>
      <c r="O615" s="258">
        <f t="shared" si="97"/>
        <v>0</v>
      </c>
      <c r="P615" s="258">
        <f t="shared" si="97"/>
        <v>0</v>
      </c>
      <c r="Q615" s="258">
        <f t="shared" si="97"/>
        <v>0</v>
      </c>
      <c r="R615" s="258">
        <f t="shared" si="97"/>
        <v>0</v>
      </c>
      <c r="S615" s="258">
        <f t="shared" si="97"/>
        <v>0</v>
      </c>
      <c r="T615" s="258">
        <f t="shared" si="97"/>
        <v>0</v>
      </c>
      <c r="U615" s="258">
        <f t="shared" si="97"/>
        <v>0</v>
      </c>
      <c r="V615" s="258">
        <f t="shared" si="97"/>
        <v>0</v>
      </c>
      <c r="W615" s="258">
        <f t="shared" si="97"/>
        <v>0</v>
      </c>
      <c r="X615" s="258">
        <f t="shared" si="97"/>
        <v>0</v>
      </c>
      <c r="Y615" s="274">
        <f t="shared" si="98"/>
        <v>0</v>
      </c>
      <c r="Z615" s="274">
        <f t="shared" si="98"/>
        <v>0</v>
      </c>
      <c r="AA615" s="258">
        <f t="shared" si="99"/>
        <v>0</v>
      </c>
      <c r="AB615" s="274">
        <f t="shared" si="100"/>
        <v>0</v>
      </c>
      <c r="AC615" s="258">
        <f t="shared" si="101"/>
        <v>0</v>
      </c>
      <c r="AD615" s="258">
        <f t="shared" si="101"/>
        <v>0</v>
      </c>
      <c r="AE615" s="258">
        <f t="shared" si="101"/>
        <v>0</v>
      </c>
      <c r="AF615" s="258">
        <f t="shared" si="101"/>
        <v>0</v>
      </c>
      <c r="AG615" s="258">
        <f t="shared" si="101"/>
        <v>0</v>
      </c>
      <c r="AH615" s="258">
        <f t="shared" si="101"/>
        <v>0</v>
      </c>
      <c r="AI615" s="258">
        <f t="shared" si="101"/>
        <v>0</v>
      </c>
    </row>
    <row r="616" spans="1:35" hidden="1">
      <c r="A616" s="94"/>
      <c r="B616" s="94"/>
      <c r="F616" s="94"/>
      <c r="G616" s="255">
        <v>2000</v>
      </c>
      <c r="H616" s="256"/>
      <c r="I616" s="256"/>
      <c r="J616" s="256"/>
      <c r="K616" s="256" t="s">
        <v>425</v>
      </c>
      <c r="L616" s="258">
        <f t="shared" si="97"/>
        <v>0</v>
      </c>
      <c r="M616" s="258">
        <f t="shared" si="97"/>
        <v>0</v>
      </c>
      <c r="N616" s="258">
        <f t="shared" si="97"/>
        <v>0</v>
      </c>
      <c r="O616" s="258">
        <f t="shared" si="97"/>
        <v>0</v>
      </c>
      <c r="P616" s="258">
        <f t="shared" si="97"/>
        <v>0</v>
      </c>
      <c r="Q616" s="258">
        <f t="shared" si="97"/>
        <v>0</v>
      </c>
      <c r="R616" s="258">
        <f t="shared" si="97"/>
        <v>0</v>
      </c>
      <c r="S616" s="258">
        <f t="shared" si="97"/>
        <v>0</v>
      </c>
      <c r="T616" s="258">
        <f t="shared" si="97"/>
        <v>0</v>
      </c>
      <c r="U616" s="258">
        <f t="shared" si="97"/>
        <v>0</v>
      </c>
      <c r="V616" s="258">
        <f t="shared" si="97"/>
        <v>0</v>
      </c>
      <c r="W616" s="258">
        <f t="shared" si="97"/>
        <v>0</v>
      </c>
      <c r="X616" s="258">
        <f t="shared" si="97"/>
        <v>0</v>
      </c>
      <c r="Y616" s="274">
        <f t="shared" si="98"/>
        <v>0</v>
      </c>
      <c r="Z616" s="274">
        <f t="shared" si="98"/>
        <v>0</v>
      </c>
      <c r="AA616" s="258">
        <f t="shared" si="99"/>
        <v>0</v>
      </c>
      <c r="AB616" s="274">
        <f t="shared" si="100"/>
        <v>0</v>
      </c>
      <c r="AC616" s="258">
        <f t="shared" si="101"/>
        <v>0</v>
      </c>
      <c r="AD616" s="258">
        <f t="shared" si="101"/>
        <v>0</v>
      </c>
      <c r="AE616" s="258">
        <f t="shared" si="101"/>
        <v>0</v>
      </c>
      <c r="AF616" s="258">
        <f t="shared" si="101"/>
        <v>0</v>
      </c>
      <c r="AG616" s="258">
        <f t="shared" si="101"/>
        <v>0</v>
      </c>
      <c r="AH616" s="258">
        <f t="shared" si="101"/>
        <v>0</v>
      </c>
      <c r="AI616" s="258">
        <f t="shared" si="101"/>
        <v>0</v>
      </c>
    </row>
    <row r="617" spans="1:35" hidden="1">
      <c r="A617" s="94"/>
      <c r="B617" s="94"/>
      <c r="F617" s="94"/>
      <c r="G617" s="255">
        <v>2001</v>
      </c>
      <c r="H617" s="256"/>
      <c r="I617" s="256"/>
      <c r="J617" s="256"/>
      <c r="K617" s="256" t="s">
        <v>425</v>
      </c>
      <c r="L617" s="258">
        <f t="shared" si="97"/>
        <v>0</v>
      </c>
      <c r="M617" s="258">
        <f t="shared" si="97"/>
        <v>0</v>
      </c>
      <c r="N617" s="258">
        <f t="shared" si="97"/>
        <v>0</v>
      </c>
      <c r="O617" s="258">
        <f t="shared" si="97"/>
        <v>0</v>
      </c>
      <c r="P617" s="258">
        <f t="shared" si="97"/>
        <v>0</v>
      </c>
      <c r="Q617" s="258">
        <f t="shared" si="97"/>
        <v>0</v>
      </c>
      <c r="R617" s="258">
        <f t="shared" si="97"/>
        <v>0</v>
      </c>
      <c r="S617" s="258">
        <f t="shared" si="97"/>
        <v>0</v>
      </c>
      <c r="T617" s="258">
        <f t="shared" si="97"/>
        <v>0</v>
      </c>
      <c r="U617" s="258">
        <f t="shared" si="97"/>
        <v>0</v>
      </c>
      <c r="V617" s="258">
        <f t="shared" si="97"/>
        <v>0</v>
      </c>
      <c r="W617" s="258">
        <f t="shared" si="97"/>
        <v>0</v>
      </c>
      <c r="X617" s="258">
        <f t="shared" si="97"/>
        <v>0</v>
      </c>
      <c r="Y617" s="274">
        <f t="shared" si="98"/>
        <v>0</v>
      </c>
      <c r="Z617" s="274">
        <f t="shared" si="98"/>
        <v>0</v>
      </c>
      <c r="AA617" s="258">
        <f t="shared" si="99"/>
        <v>0</v>
      </c>
      <c r="AB617" s="274">
        <f t="shared" si="100"/>
        <v>0</v>
      </c>
      <c r="AC617" s="258">
        <f t="shared" si="101"/>
        <v>0</v>
      </c>
      <c r="AD617" s="258">
        <f t="shared" si="101"/>
        <v>0</v>
      </c>
      <c r="AE617" s="258">
        <f t="shared" si="101"/>
        <v>0</v>
      </c>
      <c r="AF617" s="258">
        <f t="shared" si="101"/>
        <v>0</v>
      </c>
      <c r="AG617" s="258">
        <f t="shared" si="101"/>
        <v>0</v>
      </c>
      <c r="AH617" s="258">
        <f t="shared" si="101"/>
        <v>0</v>
      </c>
      <c r="AI617" s="258">
        <f t="shared" si="101"/>
        <v>0</v>
      </c>
    </row>
    <row r="618" spans="1:35" hidden="1">
      <c r="A618" s="94"/>
      <c r="B618" s="94"/>
      <c r="F618" s="94"/>
      <c r="G618" s="255">
        <v>2002</v>
      </c>
      <c r="H618" s="256"/>
      <c r="I618" s="256"/>
      <c r="J618" s="256"/>
      <c r="K618" s="256" t="s">
        <v>425</v>
      </c>
      <c r="L618" s="258">
        <f t="shared" si="97"/>
        <v>0</v>
      </c>
      <c r="M618" s="258">
        <f t="shared" si="97"/>
        <v>0</v>
      </c>
      <c r="N618" s="258">
        <f t="shared" si="97"/>
        <v>0</v>
      </c>
      <c r="O618" s="258">
        <f t="shared" si="97"/>
        <v>0</v>
      </c>
      <c r="P618" s="258">
        <f t="shared" si="97"/>
        <v>0</v>
      </c>
      <c r="Q618" s="258">
        <f t="shared" si="97"/>
        <v>0</v>
      </c>
      <c r="R618" s="258">
        <f t="shared" si="97"/>
        <v>0</v>
      </c>
      <c r="S618" s="258">
        <f t="shared" si="97"/>
        <v>0</v>
      </c>
      <c r="T618" s="258">
        <f t="shared" si="97"/>
        <v>0</v>
      </c>
      <c r="U618" s="258">
        <f t="shared" si="97"/>
        <v>0</v>
      </c>
      <c r="V618" s="258">
        <f t="shared" si="97"/>
        <v>0</v>
      </c>
      <c r="W618" s="258">
        <f t="shared" si="97"/>
        <v>0</v>
      </c>
      <c r="X618" s="258">
        <f t="shared" si="97"/>
        <v>0</v>
      </c>
      <c r="Y618" s="274">
        <f t="shared" si="98"/>
        <v>0</v>
      </c>
      <c r="Z618" s="274">
        <f t="shared" si="98"/>
        <v>0</v>
      </c>
      <c r="AA618" s="258">
        <f t="shared" si="99"/>
        <v>0</v>
      </c>
      <c r="AB618" s="274">
        <f t="shared" si="100"/>
        <v>0</v>
      </c>
      <c r="AC618" s="258">
        <f t="shared" si="101"/>
        <v>0</v>
      </c>
      <c r="AD618" s="258">
        <f t="shared" si="101"/>
        <v>0</v>
      </c>
      <c r="AE618" s="258">
        <f t="shared" si="101"/>
        <v>0</v>
      </c>
      <c r="AF618" s="258">
        <f t="shared" si="101"/>
        <v>0</v>
      </c>
      <c r="AG618" s="258">
        <f t="shared" si="101"/>
        <v>0</v>
      </c>
      <c r="AH618" s="258">
        <f t="shared" si="101"/>
        <v>0</v>
      </c>
      <c r="AI618" s="258">
        <f t="shared" si="101"/>
        <v>0</v>
      </c>
    </row>
    <row r="619" spans="1:35" hidden="1">
      <c r="A619" s="94"/>
      <c r="B619" s="94"/>
      <c r="F619" s="94"/>
      <c r="G619" s="255">
        <v>2003</v>
      </c>
      <c r="H619" s="256"/>
      <c r="I619" s="256"/>
      <c r="J619" s="256"/>
      <c r="K619" s="256" t="s">
        <v>425</v>
      </c>
      <c r="L619" s="258">
        <f t="shared" si="97"/>
        <v>0</v>
      </c>
      <c r="M619" s="258">
        <f t="shared" si="97"/>
        <v>0</v>
      </c>
      <c r="N619" s="258">
        <f t="shared" si="97"/>
        <v>0</v>
      </c>
      <c r="O619" s="258">
        <f t="shared" si="97"/>
        <v>0</v>
      </c>
      <c r="P619" s="258">
        <f t="shared" si="97"/>
        <v>0</v>
      </c>
      <c r="Q619" s="258">
        <f t="shared" si="97"/>
        <v>0</v>
      </c>
      <c r="R619" s="258">
        <f t="shared" si="97"/>
        <v>0</v>
      </c>
      <c r="S619" s="258">
        <f t="shared" si="97"/>
        <v>0</v>
      </c>
      <c r="T619" s="258">
        <f t="shared" si="97"/>
        <v>0</v>
      </c>
      <c r="U619" s="258">
        <f t="shared" si="97"/>
        <v>0</v>
      </c>
      <c r="V619" s="258">
        <f t="shared" si="97"/>
        <v>0</v>
      </c>
      <c r="W619" s="258">
        <f t="shared" si="97"/>
        <v>0</v>
      </c>
      <c r="X619" s="258">
        <f t="shared" si="97"/>
        <v>0</v>
      </c>
      <c r="Y619" s="274">
        <f t="shared" si="98"/>
        <v>0</v>
      </c>
      <c r="Z619" s="274">
        <f t="shared" si="98"/>
        <v>0</v>
      </c>
      <c r="AA619" s="258">
        <f t="shared" si="99"/>
        <v>0</v>
      </c>
      <c r="AB619" s="274">
        <f t="shared" si="100"/>
        <v>0</v>
      </c>
      <c r="AC619" s="258">
        <f t="shared" si="101"/>
        <v>0</v>
      </c>
      <c r="AD619" s="258">
        <f t="shared" si="101"/>
        <v>0</v>
      </c>
      <c r="AE619" s="258">
        <f t="shared" si="101"/>
        <v>0</v>
      </c>
      <c r="AF619" s="258">
        <f t="shared" si="101"/>
        <v>0</v>
      </c>
      <c r="AG619" s="258">
        <f t="shared" si="101"/>
        <v>0</v>
      </c>
      <c r="AH619" s="258">
        <f t="shared" si="101"/>
        <v>0</v>
      </c>
      <c r="AI619" s="258">
        <f t="shared" si="101"/>
        <v>0</v>
      </c>
    </row>
    <row r="620" spans="1:35" hidden="1">
      <c r="A620" s="94"/>
      <c r="B620" s="94"/>
      <c r="F620" s="94"/>
      <c r="G620" s="255">
        <v>2004</v>
      </c>
      <c r="H620" s="256"/>
      <c r="I620" s="256"/>
      <c r="J620" s="256"/>
      <c r="K620" s="256" t="s">
        <v>425</v>
      </c>
      <c r="L620" s="258">
        <f t="shared" si="97"/>
        <v>0</v>
      </c>
      <c r="M620" s="258">
        <f t="shared" si="97"/>
        <v>0</v>
      </c>
      <c r="N620" s="258">
        <f t="shared" si="97"/>
        <v>0</v>
      </c>
      <c r="O620" s="258">
        <f t="shared" si="97"/>
        <v>0</v>
      </c>
      <c r="P620" s="258">
        <f t="shared" si="97"/>
        <v>0</v>
      </c>
      <c r="Q620" s="258">
        <f t="shared" si="97"/>
        <v>0</v>
      </c>
      <c r="R620" s="258">
        <f t="shared" si="97"/>
        <v>0</v>
      </c>
      <c r="S620" s="258">
        <f t="shared" si="97"/>
        <v>0</v>
      </c>
      <c r="T620" s="258">
        <f t="shared" si="97"/>
        <v>0</v>
      </c>
      <c r="U620" s="258">
        <f t="shared" si="97"/>
        <v>0</v>
      </c>
      <c r="V620" s="258">
        <f t="shared" si="97"/>
        <v>0</v>
      </c>
      <c r="W620" s="258">
        <f t="shared" si="97"/>
        <v>0</v>
      </c>
      <c r="X620" s="258">
        <f t="shared" si="97"/>
        <v>0</v>
      </c>
      <c r="Y620" s="274">
        <f t="shared" si="98"/>
        <v>0</v>
      </c>
      <c r="Z620" s="274">
        <f t="shared" si="98"/>
        <v>0</v>
      </c>
      <c r="AA620" s="258">
        <f t="shared" si="99"/>
        <v>0</v>
      </c>
      <c r="AB620" s="274">
        <f t="shared" si="100"/>
        <v>0</v>
      </c>
      <c r="AC620" s="258">
        <f t="shared" si="101"/>
        <v>0</v>
      </c>
      <c r="AD620" s="258">
        <f t="shared" si="101"/>
        <v>0</v>
      </c>
      <c r="AE620" s="258">
        <f t="shared" si="101"/>
        <v>0</v>
      </c>
      <c r="AF620" s="258">
        <f t="shared" si="101"/>
        <v>0</v>
      </c>
      <c r="AG620" s="258">
        <f t="shared" si="101"/>
        <v>0</v>
      </c>
      <c r="AH620" s="258">
        <f t="shared" si="101"/>
        <v>0</v>
      </c>
      <c r="AI620" s="258">
        <f t="shared" si="101"/>
        <v>0</v>
      </c>
    </row>
    <row r="621" spans="1:35" hidden="1">
      <c r="A621" s="94"/>
      <c r="B621" s="94"/>
      <c r="F621" s="94"/>
      <c r="G621" s="255">
        <v>2005</v>
      </c>
      <c r="H621" s="256"/>
      <c r="I621" s="256"/>
      <c r="J621" s="256"/>
      <c r="K621" s="256" t="s">
        <v>425</v>
      </c>
      <c r="L621" s="258">
        <f t="shared" si="97"/>
        <v>0</v>
      </c>
      <c r="M621" s="258">
        <f t="shared" si="97"/>
        <v>0</v>
      </c>
      <c r="N621" s="258">
        <f t="shared" si="97"/>
        <v>0</v>
      </c>
      <c r="O621" s="258">
        <f t="shared" si="97"/>
        <v>0</v>
      </c>
      <c r="P621" s="258">
        <f t="shared" si="97"/>
        <v>0</v>
      </c>
      <c r="Q621" s="258">
        <f t="shared" si="97"/>
        <v>0</v>
      </c>
      <c r="R621" s="258">
        <f t="shared" si="97"/>
        <v>0</v>
      </c>
      <c r="S621" s="258">
        <f t="shared" si="97"/>
        <v>0</v>
      </c>
      <c r="T621" s="258">
        <f t="shared" si="97"/>
        <v>0</v>
      </c>
      <c r="U621" s="258">
        <f t="shared" si="97"/>
        <v>0</v>
      </c>
      <c r="V621" s="258">
        <f t="shared" si="97"/>
        <v>0</v>
      </c>
      <c r="W621" s="258">
        <f t="shared" si="97"/>
        <v>0</v>
      </c>
      <c r="X621" s="258">
        <f t="shared" si="97"/>
        <v>0</v>
      </c>
      <c r="Y621" s="274">
        <f t="shared" si="98"/>
        <v>0</v>
      </c>
      <c r="Z621" s="274">
        <f t="shared" si="98"/>
        <v>0</v>
      </c>
      <c r="AA621" s="258">
        <f t="shared" si="99"/>
        <v>0</v>
      </c>
      <c r="AB621" s="274">
        <f t="shared" si="100"/>
        <v>0</v>
      </c>
      <c r="AC621" s="258">
        <f t="shared" si="101"/>
        <v>0</v>
      </c>
      <c r="AD621" s="258">
        <f t="shared" si="101"/>
        <v>0</v>
      </c>
      <c r="AE621" s="258">
        <f t="shared" si="101"/>
        <v>0</v>
      </c>
      <c r="AF621" s="258">
        <f t="shared" si="101"/>
        <v>0</v>
      </c>
      <c r="AG621" s="258">
        <f t="shared" si="101"/>
        <v>0</v>
      </c>
      <c r="AH621" s="258">
        <f t="shared" si="101"/>
        <v>0</v>
      </c>
      <c r="AI621" s="258">
        <f t="shared" si="101"/>
        <v>0</v>
      </c>
    </row>
    <row r="622" spans="1:35" hidden="1">
      <c r="A622" s="94"/>
      <c r="B622" s="94"/>
      <c r="F622" s="94"/>
      <c r="G622" s="255">
        <v>2006</v>
      </c>
      <c r="H622" s="256"/>
      <c r="I622" s="256"/>
      <c r="J622" s="256"/>
      <c r="K622" s="256" t="s">
        <v>425</v>
      </c>
      <c r="L622" s="258">
        <f t="shared" si="97"/>
        <v>0</v>
      </c>
      <c r="M622" s="258">
        <f t="shared" si="97"/>
        <v>0</v>
      </c>
      <c r="N622" s="258">
        <f t="shared" si="97"/>
        <v>0</v>
      </c>
      <c r="O622" s="258">
        <f t="shared" si="97"/>
        <v>0</v>
      </c>
      <c r="P622" s="258">
        <f t="shared" si="97"/>
        <v>0</v>
      </c>
      <c r="Q622" s="258">
        <f t="shared" si="97"/>
        <v>0</v>
      </c>
      <c r="R622" s="258">
        <f t="shared" si="97"/>
        <v>0</v>
      </c>
      <c r="S622" s="258">
        <f t="shared" si="97"/>
        <v>0</v>
      </c>
      <c r="T622" s="258">
        <f t="shared" si="97"/>
        <v>0</v>
      </c>
      <c r="U622" s="258">
        <f t="shared" si="97"/>
        <v>0</v>
      </c>
      <c r="V622" s="258">
        <f t="shared" si="97"/>
        <v>0</v>
      </c>
      <c r="W622" s="258">
        <f t="shared" si="97"/>
        <v>0</v>
      </c>
      <c r="X622" s="258">
        <f t="shared" si="97"/>
        <v>0</v>
      </c>
      <c r="Y622" s="274">
        <f t="shared" si="98"/>
        <v>0</v>
      </c>
      <c r="Z622" s="274">
        <f t="shared" si="98"/>
        <v>0</v>
      </c>
      <c r="AA622" s="258">
        <f t="shared" si="99"/>
        <v>0</v>
      </c>
      <c r="AB622" s="274">
        <f t="shared" si="100"/>
        <v>0</v>
      </c>
      <c r="AC622" s="258">
        <f t="shared" ref="AC622:AI637" si="102">SUMIF($H$22:$H$513,$G622,AC$22:AC$513)</f>
        <v>0</v>
      </c>
      <c r="AD622" s="258">
        <f t="shared" si="102"/>
        <v>0</v>
      </c>
      <c r="AE622" s="258">
        <f t="shared" si="102"/>
        <v>0</v>
      </c>
      <c r="AF622" s="258">
        <f t="shared" si="102"/>
        <v>0</v>
      </c>
      <c r="AG622" s="258">
        <f t="shared" si="102"/>
        <v>0</v>
      </c>
      <c r="AH622" s="258">
        <f t="shared" si="102"/>
        <v>0</v>
      </c>
      <c r="AI622" s="258">
        <f t="shared" si="102"/>
        <v>0</v>
      </c>
    </row>
    <row r="623" spans="1:35" hidden="1">
      <c r="A623" s="94"/>
      <c r="B623" s="94"/>
      <c r="F623" s="94"/>
      <c r="G623" s="255">
        <v>2007</v>
      </c>
      <c r="H623" s="256"/>
      <c r="I623" s="256"/>
      <c r="J623" s="256"/>
      <c r="K623" s="256" t="s">
        <v>425</v>
      </c>
      <c r="L623" s="258">
        <f t="shared" ref="L623:X638" si="103">SUMIF($H$22:$H$513,$G623,L$22:L$513)</f>
        <v>0</v>
      </c>
      <c r="M623" s="258">
        <f t="shared" si="103"/>
        <v>0</v>
      </c>
      <c r="N623" s="258">
        <f t="shared" si="103"/>
        <v>0</v>
      </c>
      <c r="O623" s="258">
        <f t="shared" si="103"/>
        <v>0</v>
      </c>
      <c r="P623" s="258">
        <f t="shared" si="103"/>
        <v>0</v>
      </c>
      <c r="Q623" s="258">
        <f t="shared" si="103"/>
        <v>0</v>
      </c>
      <c r="R623" s="258">
        <f t="shared" si="103"/>
        <v>0</v>
      </c>
      <c r="S623" s="258">
        <f t="shared" si="103"/>
        <v>0</v>
      </c>
      <c r="T623" s="258">
        <f t="shared" si="103"/>
        <v>0</v>
      </c>
      <c r="U623" s="258">
        <f t="shared" si="103"/>
        <v>0</v>
      </c>
      <c r="V623" s="258">
        <f t="shared" si="103"/>
        <v>0</v>
      </c>
      <c r="W623" s="258">
        <f t="shared" si="103"/>
        <v>0</v>
      </c>
      <c r="X623" s="258">
        <f t="shared" si="103"/>
        <v>0</v>
      </c>
      <c r="Y623" s="274">
        <f t="shared" si="98"/>
        <v>0</v>
      </c>
      <c r="Z623" s="274">
        <f t="shared" si="98"/>
        <v>0</v>
      </c>
      <c r="AA623" s="258">
        <f t="shared" si="99"/>
        <v>0</v>
      </c>
      <c r="AB623" s="274">
        <f t="shared" si="100"/>
        <v>0</v>
      </c>
      <c r="AC623" s="258">
        <f t="shared" si="102"/>
        <v>0</v>
      </c>
      <c r="AD623" s="258">
        <f t="shared" si="102"/>
        <v>0</v>
      </c>
      <c r="AE623" s="258">
        <f t="shared" si="102"/>
        <v>0</v>
      </c>
      <c r="AF623" s="258">
        <f t="shared" si="102"/>
        <v>0</v>
      </c>
      <c r="AG623" s="258">
        <f t="shared" si="102"/>
        <v>0</v>
      </c>
      <c r="AH623" s="258">
        <f t="shared" si="102"/>
        <v>0</v>
      </c>
      <c r="AI623" s="258">
        <f t="shared" si="102"/>
        <v>0</v>
      </c>
    </row>
    <row r="624" spans="1:35" hidden="1">
      <c r="A624" s="94"/>
      <c r="B624" s="94"/>
      <c r="F624" s="94"/>
      <c r="G624" s="255">
        <v>2008</v>
      </c>
      <c r="H624" s="256"/>
      <c r="I624" s="256"/>
      <c r="J624" s="256"/>
      <c r="K624" s="256" t="s">
        <v>425</v>
      </c>
      <c r="L624" s="258">
        <f t="shared" si="103"/>
        <v>0</v>
      </c>
      <c r="M624" s="258">
        <f t="shared" si="103"/>
        <v>0</v>
      </c>
      <c r="N624" s="258">
        <f t="shared" si="103"/>
        <v>0</v>
      </c>
      <c r="O624" s="258">
        <f t="shared" si="103"/>
        <v>0</v>
      </c>
      <c r="P624" s="258">
        <f t="shared" si="103"/>
        <v>0</v>
      </c>
      <c r="Q624" s="258">
        <f t="shared" si="103"/>
        <v>0</v>
      </c>
      <c r="R624" s="258">
        <f t="shared" si="103"/>
        <v>0</v>
      </c>
      <c r="S624" s="258">
        <f t="shared" si="103"/>
        <v>0</v>
      </c>
      <c r="T624" s="258">
        <f t="shared" si="103"/>
        <v>0</v>
      </c>
      <c r="U624" s="258">
        <f t="shared" si="103"/>
        <v>0</v>
      </c>
      <c r="V624" s="258">
        <f t="shared" si="103"/>
        <v>0</v>
      </c>
      <c r="W624" s="258">
        <f t="shared" si="103"/>
        <v>0</v>
      </c>
      <c r="X624" s="258">
        <f t="shared" si="103"/>
        <v>0</v>
      </c>
      <c r="Y624" s="274">
        <f t="shared" si="98"/>
        <v>0</v>
      </c>
      <c r="Z624" s="274">
        <f t="shared" si="98"/>
        <v>0</v>
      </c>
      <c r="AA624" s="258">
        <f t="shared" si="99"/>
        <v>0</v>
      </c>
      <c r="AB624" s="274">
        <f t="shared" si="100"/>
        <v>0</v>
      </c>
      <c r="AC624" s="258">
        <f t="shared" si="102"/>
        <v>0</v>
      </c>
      <c r="AD624" s="258">
        <f t="shared" si="102"/>
        <v>0</v>
      </c>
      <c r="AE624" s="258">
        <f t="shared" si="102"/>
        <v>0</v>
      </c>
      <c r="AF624" s="258">
        <f t="shared" si="102"/>
        <v>0</v>
      </c>
      <c r="AG624" s="258">
        <f t="shared" si="102"/>
        <v>0</v>
      </c>
      <c r="AH624" s="258">
        <f t="shared" si="102"/>
        <v>0</v>
      </c>
      <c r="AI624" s="258">
        <f t="shared" si="102"/>
        <v>0</v>
      </c>
    </row>
    <row r="625" spans="1:35" hidden="1">
      <c r="A625" s="94"/>
      <c r="B625" s="94"/>
      <c r="F625" s="94"/>
      <c r="G625" s="255">
        <v>2009</v>
      </c>
      <c r="H625" s="256"/>
      <c r="I625" s="256"/>
      <c r="J625" s="256"/>
      <c r="K625" s="256" t="s">
        <v>425</v>
      </c>
      <c r="L625" s="258">
        <f t="shared" si="103"/>
        <v>0</v>
      </c>
      <c r="M625" s="258" t="e">
        <f t="shared" si="103"/>
        <v>#REF!</v>
      </c>
      <c r="N625" s="258">
        <f t="shared" si="103"/>
        <v>0</v>
      </c>
      <c r="O625" s="258" t="e">
        <f t="shared" si="103"/>
        <v>#REF!</v>
      </c>
      <c r="P625" s="258" t="e">
        <f t="shared" si="103"/>
        <v>#REF!</v>
      </c>
      <c r="Q625" s="258" t="e">
        <f t="shared" si="103"/>
        <v>#REF!</v>
      </c>
      <c r="R625" s="258" t="e">
        <f t="shared" si="103"/>
        <v>#REF!</v>
      </c>
      <c r="S625" s="258" t="e">
        <f t="shared" si="103"/>
        <v>#REF!</v>
      </c>
      <c r="T625" s="258" t="e">
        <f t="shared" si="103"/>
        <v>#REF!</v>
      </c>
      <c r="U625" s="258">
        <f t="shared" si="103"/>
        <v>0</v>
      </c>
      <c r="V625" s="258">
        <f t="shared" si="103"/>
        <v>0</v>
      </c>
      <c r="W625" s="258" t="e">
        <f t="shared" si="103"/>
        <v>#REF!</v>
      </c>
      <c r="X625" s="258">
        <f t="shared" si="103"/>
        <v>0</v>
      </c>
      <c r="Y625" s="274">
        <f t="shared" si="98"/>
        <v>0</v>
      </c>
      <c r="Z625" s="274">
        <f t="shared" si="98"/>
        <v>0</v>
      </c>
      <c r="AA625" s="258">
        <f t="shared" si="99"/>
        <v>0</v>
      </c>
      <c r="AB625" s="274">
        <f t="shared" si="100"/>
        <v>150</v>
      </c>
      <c r="AC625" s="258" t="e">
        <f t="shared" si="102"/>
        <v>#REF!</v>
      </c>
      <c r="AD625" s="258">
        <f t="shared" si="102"/>
        <v>0</v>
      </c>
      <c r="AE625" s="258" t="e">
        <f t="shared" si="102"/>
        <v>#REF!</v>
      </c>
      <c r="AF625" s="258">
        <f t="shared" si="102"/>
        <v>0</v>
      </c>
      <c r="AG625" s="258" t="e">
        <f t="shared" si="102"/>
        <v>#REF!</v>
      </c>
      <c r="AH625" s="258">
        <f t="shared" si="102"/>
        <v>0</v>
      </c>
      <c r="AI625" s="258" t="e">
        <f t="shared" si="102"/>
        <v>#REF!</v>
      </c>
    </row>
    <row r="626" spans="1:35" hidden="1">
      <c r="A626" s="94"/>
      <c r="B626" s="94"/>
      <c r="F626" s="94"/>
      <c r="G626" s="89">
        <v>2010</v>
      </c>
      <c r="H626" s="94"/>
      <c r="I626" s="94"/>
      <c r="J626" s="94"/>
      <c r="K626" s="356" t="e">
        <f t="shared" ref="K626:K646" ca="1" si="104">OFFSET(K$214,($G626-2006)*12,0)&amp;"/"&amp;OFFSET(K$214,($G626-2006)*12+11,0)</f>
        <v>#REF!</v>
      </c>
      <c r="L626" s="20">
        <f t="shared" si="103"/>
        <v>0</v>
      </c>
      <c r="M626" s="20" t="e">
        <f t="shared" si="103"/>
        <v>#REF!</v>
      </c>
      <c r="N626" s="20">
        <f t="shared" si="103"/>
        <v>0</v>
      </c>
      <c r="O626" s="20" t="e">
        <f t="shared" si="103"/>
        <v>#REF!</v>
      </c>
      <c r="P626" s="20" t="e">
        <f t="shared" si="103"/>
        <v>#REF!</v>
      </c>
      <c r="Q626" s="20" t="e">
        <f t="shared" si="103"/>
        <v>#REF!</v>
      </c>
      <c r="R626" s="20" t="e">
        <f t="shared" si="103"/>
        <v>#REF!</v>
      </c>
      <c r="S626" s="20" t="e">
        <f t="shared" si="103"/>
        <v>#REF!</v>
      </c>
      <c r="T626" s="20" t="e">
        <f t="shared" si="103"/>
        <v>#REF!</v>
      </c>
      <c r="U626" s="20">
        <f t="shared" si="103"/>
        <v>0</v>
      </c>
      <c r="V626" s="20">
        <f t="shared" si="103"/>
        <v>0</v>
      </c>
      <c r="W626" s="20" t="e">
        <f t="shared" si="103"/>
        <v>#REF!</v>
      </c>
      <c r="X626" s="20">
        <f t="shared" si="103"/>
        <v>0</v>
      </c>
      <c r="Y626" s="273">
        <f t="shared" si="98"/>
        <v>0</v>
      </c>
      <c r="Z626" s="273">
        <f t="shared" si="98"/>
        <v>0</v>
      </c>
      <c r="AA626" s="20">
        <f t="shared" si="99"/>
        <v>0</v>
      </c>
      <c r="AB626" s="273">
        <f t="shared" si="100"/>
        <v>305.25</v>
      </c>
      <c r="AC626" s="20" t="e">
        <f t="shared" si="102"/>
        <v>#REF!</v>
      </c>
      <c r="AD626" s="20">
        <f t="shared" si="102"/>
        <v>0</v>
      </c>
      <c r="AE626" s="20" t="e">
        <f t="shared" si="102"/>
        <v>#REF!</v>
      </c>
      <c r="AF626" s="20">
        <f t="shared" si="102"/>
        <v>0</v>
      </c>
      <c r="AG626" s="20" t="e">
        <f t="shared" si="102"/>
        <v>#REF!</v>
      </c>
      <c r="AH626" s="20">
        <f t="shared" si="102"/>
        <v>0</v>
      </c>
      <c r="AI626" s="20" t="e">
        <f t="shared" si="102"/>
        <v>#REF!</v>
      </c>
    </row>
    <row r="627" spans="1:35" hidden="1">
      <c r="A627" s="94"/>
      <c r="B627" s="94"/>
      <c r="F627" s="94"/>
      <c r="G627" s="89">
        <v>2011</v>
      </c>
      <c r="H627" s="94"/>
      <c r="I627" s="94"/>
      <c r="J627" s="94"/>
      <c r="K627" s="356" t="e">
        <f t="shared" ca="1" si="104"/>
        <v>#REF!</v>
      </c>
      <c r="L627" s="20">
        <f t="shared" si="103"/>
        <v>0</v>
      </c>
      <c r="M627" s="20" t="e">
        <f t="shared" si="103"/>
        <v>#REF!</v>
      </c>
      <c r="N627" s="20">
        <f t="shared" si="103"/>
        <v>0</v>
      </c>
      <c r="O627" s="20" t="e">
        <f t="shared" si="103"/>
        <v>#REF!</v>
      </c>
      <c r="P627" s="20" t="e">
        <f t="shared" si="103"/>
        <v>#REF!</v>
      </c>
      <c r="Q627" s="20" t="e">
        <f t="shared" si="103"/>
        <v>#REF!</v>
      </c>
      <c r="R627" s="20" t="e">
        <f t="shared" si="103"/>
        <v>#REF!</v>
      </c>
      <c r="S627" s="20" t="e">
        <f t="shared" si="103"/>
        <v>#REF!</v>
      </c>
      <c r="T627" s="20" t="e">
        <f t="shared" si="103"/>
        <v>#REF!</v>
      </c>
      <c r="U627" s="20">
        <f t="shared" si="103"/>
        <v>0</v>
      </c>
      <c r="V627" s="20">
        <f t="shared" si="103"/>
        <v>0</v>
      </c>
      <c r="W627" s="20" t="e">
        <f t="shared" si="103"/>
        <v>#REF!</v>
      </c>
      <c r="X627" s="20">
        <f t="shared" si="103"/>
        <v>0</v>
      </c>
      <c r="Y627" s="273">
        <f t="shared" si="98"/>
        <v>0</v>
      </c>
      <c r="Z627" s="273">
        <f t="shared" si="98"/>
        <v>0</v>
      </c>
      <c r="AA627" s="20">
        <f t="shared" si="99"/>
        <v>0</v>
      </c>
      <c r="AB627" s="273">
        <f t="shared" si="100"/>
        <v>315.93374999999992</v>
      </c>
      <c r="AC627" s="20" t="e">
        <f t="shared" si="102"/>
        <v>#REF!</v>
      </c>
      <c r="AD627" s="20">
        <f t="shared" si="102"/>
        <v>0</v>
      </c>
      <c r="AE627" s="20" t="e">
        <f t="shared" si="102"/>
        <v>#REF!</v>
      </c>
      <c r="AF627" s="20">
        <f t="shared" si="102"/>
        <v>0</v>
      </c>
      <c r="AG627" s="20" t="e">
        <f t="shared" si="102"/>
        <v>#REF!</v>
      </c>
      <c r="AH627" s="20">
        <f t="shared" si="102"/>
        <v>0</v>
      </c>
      <c r="AI627" s="20" t="e">
        <f t="shared" si="102"/>
        <v>#REF!</v>
      </c>
    </row>
    <row r="628" spans="1:35" hidden="1">
      <c r="A628" s="94"/>
      <c r="B628" s="94"/>
      <c r="F628" s="94"/>
      <c r="G628" s="89">
        <v>2012</v>
      </c>
      <c r="H628" s="94"/>
      <c r="I628" s="94"/>
      <c r="J628" s="94"/>
      <c r="K628" s="356" t="e">
        <f t="shared" ca="1" si="104"/>
        <v>#REF!</v>
      </c>
      <c r="L628" s="20">
        <f t="shared" si="103"/>
        <v>0</v>
      </c>
      <c r="M628" s="20" t="e">
        <f t="shared" si="103"/>
        <v>#REF!</v>
      </c>
      <c r="N628" s="20">
        <f t="shared" si="103"/>
        <v>0</v>
      </c>
      <c r="O628" s="20" t="e">
        <f t="shared" si="103"/>
        <v>#REF!</v>
      </c>
      <c r="P628" s="20" t="e">
        <f t="shared" si="103"/>
        <v>#REF!</v>
      </c>
      <c r="Q628" s="20" t="e">
        <f t="shared" si="103"/>
        <v>#REF!</v>
      </c>
      <c r="R628" s="20" t="e">
        <f t="shared" si="103"/>
        <v>#REF!</v>
      </c>
      <c r="S628" s="20" t="e">
        <f t="shared" si="103"/>
        <v>#REF!</v>
      </c>
      <c r="T628" s="20" t="e">
        <f t="shared" si="103"/>
        <v>#REF!</v>
      </c>
      <c r="U628" s="20">
        <f t="shared" si="103"/>
        <v>0</v>
      </c>
      <c r="V628" s="20">
        <f t="shared" si="103"/>
        <v>0</v>
      </c>
      <c r="W628" s="20" t="e">
        <f t="shared" si="103"/>
        <v>#REF!</v>
      </c>
      <c r="X628" s="20">
        <f t="shared" si="103"/>
        <v>0</v>
      </c>
      <c r="Y628" s="273">
        <f t="shared" si="98"/>
        <v>0</v>
      </c>
      <c r="Z628" s="273">
        <f t="shared" si="98"/>
        <v>0</v>
      </c>
      <c r="AA628" s="20">
        <f t="shared" si="99"/>
        <v>0</v>
      </c>
      <c r="AB628" s="273">
        <f t="shared" si="100"/>
        <v>326.99143124999983</v>
      </c>
      <c r="AC628" s="20" t="e">
        <f t="shared" si="102"/>
        <v>#REF!</v>
      </c>
      <c r="AD628" s="20">
        <f t="shared" si="102"/>
        <v>0</v>
      </c>
      <c r="AE628" s="20" t="e">
        <f t="shared" si="102"/>
        <v>#REF!</v>
      </c>
      <c r="AF628" s="20">
        <f t="shared" si="102"/>
        <v>0</v>
      </c>
      <c r="AG628" s="20" t="e">
        <f t="shared" si="102"/>
        <v>#REF!</v>
      </c>
      <c r="AH628" s="20">
        <f t="shared" si="102"/>
        <v>0</v>
      </c>
      <c r="AI628" s="20" t="e">
        <f t="shared" si="102"/>
        <v>#REF!</v>
      </c>
    </row>
    <row r="629" spans="1:35" hidden="1">
      <c r="A629" s="94"/>
      <c r="B629" s="94"/>
      <c r="F629" s="94"/>
      <c r="G629" s="89">
        <v>2013</v>
      </c>
      <c r="H629" s="94"/>
      <c r="I629" s="94"/>
      <c r="J629" s="94"/>
      <c r="K629" s="356" t="e">
        <f t="shared" ca="1" si="104"/>
        <v>#REF!</v>
      </c>
      <c r="L629" s="20">
        <f t="shared" si="103"/>
        <v>0</v>
      </c>
      <c r="M629" s="20" t="e">
        <f t="shared" si="103"/>
        <v>#REF!</v>
      </c>
      <c r="N629" s="20">
        <f t="shared" si="103"/>
        <v>0</v>
      </c>
      <c r="O629" s="20" t="e">
        <f t="shared" si="103"/>
        <v>#REF!</v>
      </c>
      <c r="P629" s="20" t="e">
        <f t="shared" si="103"/>
        <v>#REF!</v>
      </c>
      <c r="Q629" s="20" t="e">
        <f t="shared" si="103"/>
        <v>#REF!</v>
      </c>
      <c r="R629" s="20" t="e">
        <f t="shared" si="103"/>
        <v>#REF!</v>
      </c>
      <c r="S629" s="20" t="e">
        <f t="shared" si="103"/>
        <v>#REF!</v>
      </c>
      <c r="T629" s="20" t="e">
        <f t="shared" si="103"/>
        <v>#REF!</v>
      </c>
      <c r="U629" s="20">
        <f t="shared" si="103"/>
        <v>0</v>
      </c>
      <c r="V629" s="20">
        <f t="shared" si="103"/>
        <v>0</v>
      </c>
      <c r="W629" s="20" t="e">
        <f t="shared" si="103"/>
        <v>#REF!</v>
      </c>
      <c r="X629" s="20">
        <f t="shared" si="103"/>
        <v>0</v>
      </c>
      <c r="Y629" s="273">
        <f t="shared" si="98"/>
        <v>0</v>
      </c>
      <c r="Z629" s="273">
        <f t="shared" si="98"/>
        <v>0</v>
      </c>
      <c r="AA629" s="20">
        <f t="shared" si="99"/>
        <v>0</v>
      </c>
      <c r="AB629" s="273">
        <f t="shared" si="100"/>
        <v>338.43613134374993</v>
      </c>
      <c r="AC629" s="20" t="e">
        <f t="shared" si="102"/>
        <v>#REF!</v>
      </c>
      <c r="AD629" s="20">
        <f t="shared" si="102"/>
        <v>0</v>
      </c>
      <c r="AE629" s="20" t="e">
        <f t="shared" si="102"/>
        <v>#REF!</v>
      </c>
      <c r="AF629" s="20">
        <f t="shared" si="102"/>
        <v>0</v>
      </c>
      <c r="AG629" s="20" t="e">
        <f t="shared" si="102"/>
        <v>#REF!</v>
      </c>
      <c r="AH629" s="20">
        <f t="shared" si="102"/>
        <v>0</v>
      </c>
      <c r="AI629" s="20" t="e">
        <f t="shared" si="102"/>
        <v>#REF!</v>
      </c>
    </row>
    <row r="630" spans="1:35" hidden="1">
      <c r="A630" s="94"/>
      <c r="B630" s="94"/>
      <c r="F630" s="94"/>
      <c r="G630" s="89">
        <v>2014</v>
      </c>
      <c r="H630" s="94"/>
      <c r="I630" s="94"/>
      <c r="J630" s="94"/>
      <c r="K630" s="356" t="e">
        <f t="shared" ca="1" si="104"/>
        <v>#REF!</v>
      </c>
      <c r="L630" s="20">
        <f t="shared" si="103"/>
        <v>0</v>
      </c>
      <c r="M630" s="20" t="e">
        <f t="shared" si="103"/>
        <v>#REF!</v>
      </c>
      <c r="N630" s="20">
        <f t="shared" si="103"/>
        <v>0</v>
      </c>
      <c r="O630" s="20" t="e">
        <f t="shared" si="103"/>
        <v>#REF!</v>
      </c>
      <c r="P630" s="20" t="e">
        <f t="shared" si="103"/>
        <v>#REF!</v>
      </c>
      <c r="Q630" s="20" t="e">
        <f t="shared" si="103"/>
        <v>#REF!</v>
      </c>
      <c r="R630" s="20" t="e">
        <f t="shared" si="103"/>
        <v>#REF!</v>
      </c>
      <c r="S630" s="20" t="e">
        <f t="shared" si="103"/>
        <v>#REF!</v>
      </c>
      <c r="T630" s="20" t="e">
        <f t="shared" si="103"/>
        <v>#REF!</v>
      </c>
      <c r="U630" s="20">
        <f t="shared" si="103"/>
        <v>0</v>
      </c>
      <c r="V630" s="20">
        <f t="shared" si="103"/>
        <v>0</v>
      </c>
      <c r="W630" s="20" t="e">
        <f t="shared" si="103"/>
        <v>#REF!</v>
      </c>
      <c r="X630" s="20">
        <f t="shared" si="103"/>
        <v>0</v>
      </c>
      <c r="Y630" s="273">
        <f t="shared" si="98"/>
        <v>0</v>
      </c>
      <c r="Z630" s="273">
        <f t="shared" si="98"/>
        <v>0</v>
      </c>
      <c r="AA630" s="20">
        <f t="shared" si="99"/>
        <v>0</v>
      </c>
      <c r="AB630" s="273">
        <f t="shared" si="100"/>
        <v>350.28139594078107</v>
      </c>
      <c r="AC630" s="20" t="e">
        <f t="shared" si="102"/>
        <v>#REF!</v>
      </c>
      <c r="AD630" s="20">
        <f t="shared" si="102"/>
        <v>0</v>
      </c>
      <c r="AE630" s="20" t="e">
        <f t="shared" si="102"/>
        <v>#REF!</v>
      </c>
      <c r="AF630" s="20">
        <f t="shared" si="102"/>
        <v>0</v>
      </c>
      <c r="AG630" s="20" t="e">
        <f t="shared" si="102"/>
        <v>#REF!</v>
      </c>
      <c r="AH630" s="20">
        <f t="shared" si="102"/>
        <v>0</v>
      </c>
      <c r="AI630" s="20" t="e">
        <f t="shared" si="102"/>
        <v>#REF!</v>
      </c>
    </row>
    <row r="631" spans="1:35" hidden="1">
      <c r="A631" s="94"/>
      <c r="B631" s="94"/>
      <c r="F631" s="94"/>
      <c r="G631" s="89">
        <v>2015</v>
      </c>
      <c r="H631" s="94"/>
      <c r="I631" s="94"/>
      <c r="J631" s="94"/>
      <c r="K631" s="356" t="e">
        <f t="shared" ca="1" si="104"/>
        <v>#REF!</v>
      </c>
      <c r="L631" s="20">
        <f t="shared" si="103"/>
        <v>0</v>
      </c>
      <c r="M631" s="20" t="e">
        <f t="shared" si="103"/>
        <v>#REF!</v>
      </c>
      <c r="N631" s="20">
        <f t="shared" si="103"/>
        <v>0</v>
      </c>
      <c r="O631" s="20" t="e">
        <f t="shared" si="103"/>
        <v>#REF!</v>
      </c>
      <c r="P631" s="20" t="e">
        <f t="shared" si="103"/>
        <v>#REF!</v>
      </c>
      <c r="Q631" s="20" t="e">
        <f t="shared" si="103"/>
        <v>#REF!</v>
      </c>
      <c r="R631" s="20" t="e">
        <f t="shared" si="103"/>
        <v>#REF!</v>
      </c>
      <c r="S631" s="20" t="e">
        <f t="shared" si="103"/>
        <v>#REF!</v>
      </c>
      <c r="T631" s="20" t="e">
        <f t="shared" si="103"/>
        <v>#REF!</v>
      </c>
      <c r="U631" s="20">
        <f t="shared" si="103"/>
        <v>0</v>
      </c>
      <c r="V631" s="20">
        <f t="shared" si="103"/>
        <v>0</v>
      </c>
      <c r="W631" s="20" t="e">
        <f t="shared" si="103"/>
        <v>#REF!</v>
      </c>
      <c r="X631" s="20">
        <f t="shared" si="103"/>
        <v>0</v>
      </c>
      <c r="Y631" s="273">
        <f t="shared" si="98"/>
        <v>0</v>
      </c>
      <c r="Z631" s="273">
        <f t="shared" si="98"/>
        <v>0</v>
      </c>
      <c r="AA631" s="20">
        <f t="shared" si="99"/>
        <v>0</v>
      </c>
      <c r="AB631" s="273">
        <f t="shared" si="100"/>
        <v>362.54124479870853</v>
      </c>
      <c r="AC631" s="20" t="e">
        <f t="shared" si="102"/>
        <v>#REF!</v>
      </c>
      <c r="AD631" s="20">
        <f t="shared" si="102"/>
        <v>0</v>
      </c>
      <c r="AE631" s="20" t="e">
        <f t="shared" si="102"/>
        <v>#REF!</v>
      </c>
      <c r="AF631" s="20">
        <f t="shared" si="102"/>
        <v>0</v>
      </c>
      <c r="AG631" s="20" t="e">
        <f t="shared" si="102"/>
        <v>#REF!</v>
      </c>
      <c r="AH631" s="20">
        <f t="shared" si="102"/>
        <v>0</v>
      </c>
      <c r="AI631" s="20" t="e">
        <f t="shared" si="102"/>
        <v>#REF!</v>
      </c>
    </row>
    <row r="632" spans="1:35" hidden="1">
      <c r="A632" s="94"/>
      <c r="B632" s="94"/>
      <c r="F632" s="94"/>
      <c r="G632" s="89">
        <v>2016</v>
      </c>
      <c r="H632" s="94"/>
      <c r="I632" s="94"/>
      <c r="J632" s="94"/>
      <c r="K632" s="356" t="e">
        <f t="shared" ca="1" si="104"/>
        <v>#REF!</v>
      </c>
      <c r="L632" s="20">
        <f t="shared" si="103"/>
        <v>0</v>
      </c>
      <c r="M632" s="20" t="e">
        <f t="shared" si="103"/>
        <v>#REF!</v>
      </c>
      <c r="N632" s="20">
        <f t="shared" si="103"/>
        <v>0</v>
      </c>
      <c r="O632" s="20" t="e">
        <f t="shared" si="103"/>
        <v>#REF!</v>
      </c>
      <c r="P632" s="20" t="e">
        <f t="shared" si="103"/>
        <v>#REF!</v>
      </c>
      <c r="Q632" s="20" t="e">
        <f t="shared" si="103"/>
        <v>#REF!</v>
      </c>
      <c r="R632" s="20" t="e">
        <f t="shared" si="103"/>
        <v>#REF!</v>
      </c>
      <c r="S632" s="20" t="e">
        <f t="shared" si="103"/>
        <v>#REF!</v>
      </c>
      <c r="T632" s="20" t="e">
        <f t="shared" si="103"/>
        <v>#REF!</v>
      </c>
      <c r="U632" s="20">
        <f t="shared" si="103"/>
        <v>0</v>
      </c>
      <c r="V632" s="20">
        <f t="shared" si="103"/>
        <v>0</v>
      </c>
      <c r="W632" s="20" t="e">
        <f t="shared" si="103"/>
        <v>#REF!</v>
      </c>
      <c r="X632" s="20">
        <f t="shared" si="103"/>
        <v>0</v>
      </c>
      <c r="Y632" s="273">
        <f t="shared" si="98"/>
        <v>0</v>
      </c>
      <c r="Z632" s="273">
        <f t="shared" si="98"/>
        <v>0</v>
      </c>
      <c r="AA632" s="20">
        <f t="shared" si="99"/>
        <v>0</v>
      </c>
      <c r="AB632" s="273">
        <f t="shared" si="100"/>
        <v>375.23018836666319</v>
      </c>
      <c r="AC632" s="20" t="e">
        <f t="shared" si="102"/>
        <v>#REF!</v>
      </c>
      <c r="AD632" s="20">
        <f t="shared" si="102"/>
        <v>0</v>
      </c>
      <c r="AE632" s="20" t="e">
        <f t="shared" si="102"/>
        <v>#REF!</v>
      </c>
      <c r="AF632" s="20">
        <f t="shared" si="102"/>
        <v>0</v>
      </c>
      <c r="AG632" s="20" t="e">
        <f t="shared" si="102"/>
        <v>#REF!</v>
      </c>
      <c r="AH632" s="20">
        <f t="shared" si="102"/>
        <v>0</v>
      </c>
      <c r="AI632" s="20" t="e">
        <f t="shared" si="102"/>
        <v>#REF!</v>
      </c>
    </row>
    <row r="633" spans="1:35" hidden="1">
      <c r="A633" s="94"/>
      <c r="B633" s="94"/>
      <c r="F633" s="94"/>
      <c r="G633" s="89">
        <v>2017</v>
      </c>
      <c r="H633" s="94"/>
      <c r="I633" s="94"/>
      <c r="J633" s="94"/>
      <c r="K633" s="356" t="e">
        <f t="shared" ca="1" si="104"/>
        <v>#REF!</v>
      </c>
      <c r="L633" s="20">
        <f t="shared" si="103"/>
        <v>0</v>
      </c>
      <c r="M633" s="20" t="e">
        <f t="shared" si="103"/>
        <v>#REF!</v>
      </c>
      <c r="N633" s="20">
        <f t="shared" si="103"/>
        <v>0</v>
      </c>
      <c r="O633" s="20" t="e">
        <f t="shared" si="103"/>
        <v>#REF!</v>
      </c>
      <c r="P633" s="20" t="e">
        <f t="shared" si="103"/>
        <v>#REF!</v>
      </c>
      <c r="Q633" s="20" t="e">
        <f t="shared" si="103"/>
        <v>#REF!</v>
      </c>
      <c r="R633" s="20" t="e">
        <f t="shared" si="103"/>
        <v>#REF!</v>
      </c>
      <c r="S633" s="20" t="e">
        <f t="shared" si="103"/>
        <v>#REF!</v>
      </c>
      <c r="T633" s="20" t="e">
        <f t="shared" si="103"/>
        <v>#REF!</v>
      </c>
      <c r="U633" s="20">
        <f t="shared" si="103"/>
        <v>0</v>
      </c>
      <c r="V633" s="20">
        <f t="shared" si="103"/>
        <v>0</v>
      </c>
      <c r="W633" s="20" t="e">
        <f t="shared" si="103"/>
        <v>#REF!</v>
      </c>
      <c r="X633" s="20">
        <f t="shared" si="103"/>
        <v>0</v>
      </c>
      <c r="Y633" s="273">
        <f t="shared" si="98"/>
        <v>0</v>
      </c>
      <c r="Z633" s="273">
        <f t="shared" si="98"/>
        <v>0</v>
      </c>
      <c r="AA633" s="20">
        <f t="shared" si="99"/>
        <v>0</v>
      </c>
      <c r="AB633" s="273">
        <f t="shared" si="100"/>
        <v>388.36324495949634</v>
      </c>
      <c r="AC633" s="20" t="e">
        <f t="shared" si="102"/>
        <v>#REF!</v>
      </c>
      <c r="AD633" s="20">
        <f t="shared" si="102"/>
        <v>0</v>
      </c>
      <c r="AE633" s="20" t="e">
        <f t="shared" si="102"/>
        <v>#REF!</v>
      </c>
      <c r="AF633" s="20">
        <f t="shared" si="102"/>
        <v>0</v>
      </c>
      <c r="AG633" s="20" t="e">
        <f t="shared" si="102"/>
        <v>#REF!</v>
      </c>
      <c r="AH633" s="20">
        <f t="shared" si="102"/>
        <v>0</v>
      </c>
      <c r="AI633" s="20" t="e">
        <f t="shared" si="102"/>
        <v>#REF!</v>
      </c>
    </row>
    <row r="634" spans="1:35" hidden="1">
      <c r="A634" s="94"/>
      <c r="B634" s="94"/>
      <c r="F634" s="94"/>
      <c r="G634" s="89">
        <v>2018</v>
      </c>
      <c r="H634" s="94"/>
      <c r="I634" s="94"/>
      <c r="J634" s="94"/>
      <c r="K634" s="356" t="e">
        <f t="shared" ca="1" si="104"/>
        <v>#REF!</v>
      </c>
      <c r="L634" s="20">
        <f t="shared" si="103"/>
        <v>0</v>
      </c>
      <c r="M634" s="20" t="e">
        <f t="shared" si="103"/>
        <v>#REF!</v>
      </c>
      <c r="N634" s="20">
        <f t="shared" si="103"/>
        <v>0</v>
      </c>
      <c r="O634" s="20" t="e">
        <f t="shared" si="103"/>
        <v>#REF!</v>
      </c>
      <c r="P634" s="20" t="e">
        <f t="shared" si="103"/>
        <v>#REF!</v>
      </c>
      <c r="Q634" s="20" t="e">
        <f t="shared" si="103"/>
        <v>#REF!</v>
      </c>
      <c r="R634" s="20" t="e">
        <f t="shared" si="103"/>
        <v>#REF!</v>
      </c>
      <c r="S634" s="20" t="e">
        <f t="shared" si="103"/>
        <v>#REF!</v>
      </c>
      <c r="T634" s="20" t="e">
        <f t="shared" si="103"/>
        <v>#REF!</v>
      </c>
      <c r="U634" s="20">
        <f t="shared" si="103"/>
        <v>0</v>
      </c>
      <c r="V634" s="20">
        <f t="shared" si="103"/>
        <v>0</v>
      </c>
      <c r="W634" s="20" t="e">
        <f t="shared" si="103"/>
        <v>#REF!</v>
      </c>
      <c r="X634" s="20">
        <f t="shared" si="103"/>
        <v>0</v>
      </c>
      <c r="Y634" s="273">
        <f t="shared" si="98"/>
        <v>0</v>
      </c>
      <c r="Z634" s="273">
        <f t="shared" si="98"/>
        <v>0</v>
      </c>
      <c r="AA634" s="20">
        <f t="shared" si="99"/>
        <v>0</v>
      </c>
      <c r="AB634" s="273">
        <f t="shared" si="100"/>
        <v>401.95595853307873</v>
      </c>
      <c r="AC634" s="20" t="e">
        <f t="shared" si="102"/>
        <v>#REF!</v>
      </c>
      <c r="AD634" s="20">
        <f t="shared" si="102"/>
        <v>0</v>
      </c>
      <c r="AE634" s="20" t="e">
        <f t="shared" si="102"/>
        <v>#REF!</v>
      </c>
      <c r="AF634" s="20">
        <f t="shared" si="102"/>
        <v>0</v>
      </c>
      <c r="AG634" s="20" t="e">
        <f t="shared" si="102"/>
        <v>#REF!</v>
      </c>
      <c r="AH634" s="20">
        <f t="shared" si="102"/>
        <v>0</v>
      </c>
      <c r="AI634" s="20" t="e">
        <f t="shared" si="102"/>
        <v>#REF!</v>
      </c>
    </row>
    <row r="635" spans="1:35" hidden="1">
      <c r="A635" s="94"/>
      <c r="B635" s="94"/>
      <c r="F635" s="94"/>
      <c r="G635" s="89">
        <v>2019</v>
      </c>
      <c r="H635" s="94"/>
      <c r="I635" s="94"/>
      <c r="J635" s="94"/>
      <c r="K635" s="356" t="e">
        <f t="shared" ca="1" si="104"/>
        <v>#REF!</v>
      </c>
      <c r="L635" s="20">
        <f t="shared" si="103"/>
        <v>0</v>
      </c>
      <c r="M635" s="20" t="e">
        <f t="shared" si="103"/>
        <v>#REF!</v>
      </c>
      <c r="N635" s="20">
        <f t="shared" si="103"/>
        <v>0</v>
      </c>
      <c r="O635" s="20" t="e">
        <f t="shared" si="103"/>
        <v>#REF!</v>
      </c>
      <c r="P635" s="20" t="e">
        <f t="shared" si="103"/>
        <v>#REF!</v>
      </c>
      <c r="Q635" s="20" t="e">
        <f t="shared" si="103"/>
        <v>#REF!</v>
      </c>
      <c r="R635" s="20" t="e">
        <f t="shared" si="103"/>
        <v>#REF!</v>
      </c>
      <c r="S635" s="20" t="e">
        <f t="shared" si="103"/>
        <v>#REF!</v>
      </c>
      <c r="T635" s="20" t="e">
        <f t="shared" si="103"/>
        <v>#REF!</v>
      </c>
      <c r="U635" s="20">
        <f t="shared" si="103"/>
        <v>0</v>
      </c>
      <c r="V635" s="20">
        <f t="shared" si="103"/>
        <v>0</v>
      </c>
      <c r="W635" s="20" t="e">
        <f t="shared" si="103"/>
        <v>#REF!</v>
      </c>
      <c r="X635" s="20">
        <f t="shared" si="103"/>
        <v>0</v>
      </c>
      <c r="Y635" s="273">
        <f t="shared" si="98"/>
        <v>0</v>
      </c>
      <c r="Z635" s="273">
        <f t="shared" si="98"/>
        <v>0</v>
      </c>
      <c r="AA635" s="20">
        <f t="shared" si="99"/>
        <v>0</v>
      </c>
      <c r="AB635" s="273">
        <f t="shared" si="100"/>
        <v>416.02441708173643</v>
      </c>
      <c r="AC635" s="20" t="e">
        <f t="shared" si="102"/>
        <v>#REF!</v>
      </c>
      <c r="AD635" s="20">
        <f t="shared" si="102"/>
        <v>0</v>
      </c>
      <c r="AE635" s="20" t="e">
        <f t="shared" si="102"/>
        <v>#REF!</v>
      </c>
      <c r="AF635" s="20">
        <f t="shared" si="102"/>
        <v>0</v>
      </c>
      <c r="AG635" s="20" t="e">
        <f t="shared" si="102"/>
        <v>#REF!</v>
      </c>
      <c r="AH635" s="20">
        <f t="shared" si="102"/>
        <v>0</v>
      </c>
      <c r="AI635" s="20" t="e">
        <f t="shared" si="102"/>
        <v>#REF!</v>
      </c>
    </row>
    <row r="636" spans="1:35" hidden="1">
      <c r="A636" s="94"/>
      <c r="B636" s="94"/>
      <c r="F636" s="94"/>
      <c r="G636" s="89">
        <v>2020</v>
      </c>
      <c r="H636" s="94"/>
      <c r="I636" s="94"/>
      <c r="J636" s="94"/>
      <c r="K636" s="356" t="e">
        <f t="shared" ca="1" si="104"/>
        <v>#REF!</v>
      </c>
      <c r="L636" s="20">
        <f t="shared" si="103"/>
        <v>0</v>
      </c>
      <c r="M636" s="20" t="e">
        <f t="shared" si="103"/>
        <v>#REF!</v>
      </c>
      <c r="N636" s="20">
        <f t="shared" si="103"/>
        <v>0</v>
      </c>
      <c r="O636" s="20" t="e">
        <f t="shared" si="103"/>
        <v>#REF!</v>
      </c>
      <c r="P636" s="20" t="e">
        <f t="shared" si="103"/>
        <v>#REF!</v>
      </c>
      <c r="Q636" s="20" t="e">
        <f t="shared" si="103"/>
        <v>#REF!</v>
      </c>
      <c r="R636" s="20" t="e">
        <f t="shared" si="103"/>
        <v>#REF!</v>
      </c>
      <c r="S636" s="20" t="e">
        <f t="shared" si="103"/>
        <v>#REF!</v>
      </c>
      <c r="T636" s="20" t="e">
        <f t="shared" si="103"/>
        <v>#REF!</v>
      </c>
      <c r="U636" s="20">
        <f t="shared" si="103"/>
        <v>0</v>
      </c>
      <c r="V636" s="20">
        <f t="shared" si="103"/>
        <v>0</v>
      </c>
      <c r="W636" s="20" t="e">
        <f t="shared" si="103"/>
        <v>#REF!</v>
      </c>
      <c r="X636" s="20">
        <f t="shared" si="103"/>
        <v>0</v>
      </c>
      <c r="Y636" s="273">
        <f t="shared" si="98"/>
        <v>0</v>
      </c>
      <c r="Z636" s="273">
        <f t="shared" si="98"/>
        <v>0</v>
      </c>
      <c r="AA636" s="20">
        <f t="shared" si="99"/>
        <v>0</v>
      </c>
      <c r="AB636" s="273">
        <f t="shared" si="100"/>
        <v>430.58527167959716</v>
      </c>
      <c r="AC636" s="20" t="e">
        <f t="shared" si="102"/>
        <v>#REF!</v>
      </c>
      <c r="AD636" s="20">
        <f t="shared" si="102"/>
        <v>0</v>
      </c>
      <c r="AE636" s="20" t="e">
        <f t="shared" si="102"/>
        <v>#REF!</v>
      </c>
      <c r="AF636" s="20">
        <f t="shared" si="102"/>
        <v>0</v>
      </c>
      <c r="AG636" s="20" t="e">
        <f t="shared" si="102"/>
        <v>#REF!</v>
      </c>
      <c r="AH636" s="20">
        <f t="shared" si="102"/>
        <v>0</v>
      </c>
      <c r="AI636" s="20" t="e">
        <f t="shared" si="102"/>
        <v>#REF!</v>
      </c>
    </row>
    <row r="637" spans="1:35" hidden="1">
      <c r="A637" s="94"/>
      <c r="B637" s="94"/>
      <c r="F637" s="94"/>
      <c r="G637" s="89">
        <v>2021</v>
      </c>
      <c r="H637" s="94"/>
      <c r="I637" s="94"/>
      <c r="J637" s="94"/>
      <c r="K637" s="356" t="e">
        <f t="shared" ca="1" si="104"/>
        <v>#REF!</v>
      </c>
      <c r="L637" s="20">
        <f t="shared" si="103"/>
        <v>0</v>
      </c>
      <c r="M637" s="20" t="e">
        <f t="shared" si="103"/>
        <v>#REF!</v>
      </c>
      <c r="N637" s="20">
        <f t="shared" si="103"/>
        <v>0</v>
      </c>
      <c r="O637" s="20" t="e">
        <f t="shared" si="103"/>
        <v>#REF!</v>
      </c>
      <c r="P637" s="20" t="e">
        <f t="shared" si="103"/>
        <v>#REF!</v>
      </c>
      <c r="Q637" s="20" t="e">
        <f t="shared" si="103"/>
        <v>#REF!</v>
      </c>
      <c r="R637" s="20" t="e">
        <f t="shared" si="103"/>
        <v>#REF!</v>
      </c>
      <c r="S637" s="20" t="e">
        <f t="shared" si="103"/>
        <v>#REF!</v>
      </c>
      <c r="T637" s="20" t="e">
        <f t="shared" si="103"/>
        <v>#REF!</v>
      </c>
      <c r="U637" s="20">
        <f t="shared" si="103"/>
        <v>0</v>
      </c>
      <c r="V637" s="20">
        <f t="shared" si="103"/>
        <v>0</v>
      </c>
      <c r="W637" s="20" t="e">
        <f t="shared" si="103"/>
        <v>#REF!</v>
      </c>
      <c r="X637" s="20">
        <f t="shared" si="103"/>
        <v>0</v>
      </c>
      <c r="Y637" s="273">
        <f t="shared" si="98"/>
        <v>0</v>
      </c>
      <c r="Z637" s="273">
        <f t="shared" si="98"/>
        <v>0</v>
      </c>
      <c r="AA637" s="20">
        <f t="shared" si="99"/>
        <v>0</v>
      </c>
      <c r="AB637" s="273">
        <f t="shared" si="100"/>
        <v>445.65575618838301</v>
      </c>
      <c r="AC637" s="20" t="e">
        <f t="shared" si="102"/>
        <v>#REF!</v>
      </c>
      <c r="AD637" s="20">
        <f t="shared" si="102"/>
        <v>0</v>
      </c>
      <c r="AE637" s="20" t="e">
        <f t="shared" si="102"/>
        <v>#REF!</v>
      </c>
      <c r="AF637" s="20">
        <f t="shared" si="102"/>
        <v>0</v>
      </c>
      <c r="AG637" s="20" t="e">
        <f t="shared" si="102"/>
        <v>#REF!</v>
      </c>
      <c r="AH637" s="20">
        <f t="shared" si="102"/>
        <v>0</v>
      </c>
      <c r="AI637" s="20" t="e">
        <f t="shared" si="102"/>
        <v>#REF!</v>
      </c>
    </row>
    <row r="638" spans="1:35" hidden="1">
      <c r="A638" s="94"/>
      <c r="B638" s="94"/>
      <c r="F638" s="94"/>
      <c r="G638" s="89">
        <v>2022</v>
      </c>
      <c r="H638" s="94"/>
      <c r="I638" s="94"/>
      <c r="J638" s="94"/>
      <c r="K638" s="356" t="e">
        <f t="shared" ca="1" si="104"/>
        <v>#REF!</v>
      </c>
      <c r="L638" s="20">
        <f t="shared" si="103"/>
        <v>0</v>
      </c>
      <c r="M638" s="20" t="e">
        <f t="shared" si="103"/>
        <v>#REF!</v>
      </c>
      <c r="N638" s="20">
        <f t="shared" si="103"/>
        <v>0</v>
      </c>
      <c r="O638" s="20" t="e">
        <f t="shared" si="103"/>
        <v>#REF!</v>
      </c>
      <c r="P638" s="20" t="e">
        <f t="shared" si="103"/>
        <v>#REF!</v>
      </c>
      <c r="Q638" s="20" t="e">
        <f t="shared" si="103"/>
        <v>#REF!</v>
      </c>
      <c r="R638" s="20" t="e">
        <f t="shared" si="103"/>
        <v>#REF!</v>
      </c>
      <c r="S638" s="20" t="e">
        <f t="shared" si="103"/>
        <v>#REF!</v>
      </c>
      <c r="T638" s="20" t="e">
        <f t="shared" si="103"/>
        <v>#REF!</v>
      </c>
      <c r="U638" s="20">
        <f t="shared" si="103"/>
        <v>0</v>
      </c>
      <c r="V638" s="20">
        <f t="shared" si="103"/>
        <v>0</v>
      </c>
      <c r="W638" s="20" t="e">
        <f t="shared" si="103"/>
        <v>#REF!</v>
      </c>
      <c r="X638" s="20">
        <f t="shared" si="103"/>
        <v>0</v>
      </c>
      <c r="Y638" s="273">
        <f t="shared" si="98"/>
        <v>0</v>
      </c>
      <c r="Z638" s="273">
        <f t="shared" si="98"/>
        <v>0</v>
      </c>
      <c r="AA638" s="20">
        <f t="shared" si="99"/>
        <v>0</v>
      </c>
      <c r="AB638" s="273">
        <f t="shared" si="100"/>
        <v>461.25370765497638</v>
      </c>
      <c r="AC638" s="20" t="e">
        <f t="shared" ref="AC638:AI646" si="105">SUMIF($H$22:$H$513,$G638,AC$22:AC$513)</f>
        <v>#REF!</v>
      </c>
      <c r="AD638" s="20">
        <f t="shared" si="105"/>
        <v>0</v>
      </c>
      <c r="AE638" s="20" t="e">
        <f t="shared" si="105"/>
        <v>#REF!</v>
      </c>
      <c r="AF638" s="20">
        <f t="shared" si="105"/>
        <v>0</v>
      </c>
      <c r="AG638" s="20" t="e">
        <f t="shared" si="105"/>
        <v>#REF!</v>
      </c>
      <c r="AH638" s="20">
        <f t="shared" si="105"/>
        <v>0</v>
      </c>
      <c r="AI638" s="20" t="e">
        <f t="shared" si="105"/>
        <v>#REF!</v>
      </c>
    </row>
    <row r="639" spans="1:35" hidden="1">
      <c r="A639" s="94"/>
      <c r="B639" s="94"/>
      <c r="F639" s="94"/>
      <c r="G639" s="89">
        <v>2023</v>
      </c>
      <c r="H639" s="94"/>
      <c r="I639" s="94"/>
      <c r="J639" s="94"/>
      <c r="K639" s="356" t="e">
        <f t="shared" ca="1" si="104"/>
        <v>#REF!</v>
      </c>
      <c r="L639" s="20">
        <f t="shared" ref="L639:X646" si="106">SUMIF($H$22:$H$513,$G639,L$22:L$513)</f>
        <v>0</v>
      </c>
      <c r="M639" s="20" t="e">
        <f t="shared" si="106"/>
        <v>#REF!</v>
      </c>
      <c r="N639" s="20">
        <f t="shared" si="106"/>
        <v>0</v>
      </c>
      <c r="O639" s="20" t="e">
        <f t="shared" si="106"/>
        <v>#REF!</v>
      </c>
      <c r="P639" s="20" t="e">
        <f t="shared" si="106"/>
        <v>#REF!</v>
      </c>
      <c r="Q639" s="20" t="e">
        <f t="shared" si="106"/>
        <v>#REF!</v>
      </c>
      <c r="R639" s="20" t="e">
        <f t="shared" si="106"/>
        <v>#REF!</v>
      </c>
      <c r="S639" s="20" t="e">
        <f t="shared" si="106"/>
        <v>#REF!</v>
      </c>
      <c r="T639" s="20" t="e">
        <f t="shared" si="106"/>
        <v>#REF!</v>
      </c>
      <c r="U639" s="20">
        <f t="shared" si="106"/>
        <v>0</v>
      </c>
      <c r="V639" s="20">
        <f t="shared" si="106"/>
        <v>0</v>
      </c>
      <c r="W639" s="20" t="e">
        <f t="shared" si="106"/>
        <v>#REF!</v>
      </c>
      <c r="X639" s="20">
        <f t="shared" si="106"/>
        <v>0</v>
      </c>
      <c r="Y639" s="273">
        <f t="shared" si="98"/>
        <v>0</v>
      </c>
      <c r="Z639" s="273">
        <f t="shared" si="98"/>
        <v>0</v>
      </c>
      <c r="AA639" s="20">
        <f t="shared" si="99"/>
        <v>0</v>
      </c>
      <c r="AB639" s="273">
        <f t="shared" si="100"/>
        <v>477.39758742290059</v>
      </c>
      <c r="AC639" s="20" t="e">
        <f t="shared" si="105"/>
        <v>#REF!</v>
      </c>
      <c r="AD639" s="20">
        <f t="shared" si="105"/>
        <v>0</v>
      </c>
      <c r="AE639" s="20" t="e">
        <f t="shared" si="105"/>
        <v>#REF!</v>
      </c>
      <c r="AF639" s="20">
        <f t="shared" si="105"/>
        <v>0</v>
      </c>
      <c r="AG639" s="20" t="e">
        <f t="shared" si="105"/>
        <v>#REF!</v>
      </c>
      <c r="AH639" s="20">
        <f t="shared" si="105"/>
        <v>0</v>
      </c>
      <c r="AI639" s="20" t="e">
        <f t="shared" si="105"/>
        <v>#REF!</v>
      </c>
    </row>
    <row r="640" spans="1:35" hidden="1">
      <c r="A640" s="94"/>
      <c r="B640" s="94"/>
      <c r="F640" s="94"/>
      <c r="G640" s="89">
        <v>2024</v>
      </c>
      <c r="H640" s="94"/>
      <c r="I640" s="94"/>
      <c r="J640" s="94"/>
      <c r="K640" s="356" t="e">
        <f t="shared" ca="1" si="104"/>
        <v>#REF!</v>
      </c>
      <c r="L640" s="20">
        <f t="shared" si="106"/>
        <v>0</v>
      </c>
      <c r="M640" s="20" t="e">
        <f t="shared" si="106"/>
        <v>#REF!</v>
      </c>
      <c r="N640" s="20">
        <f t="shared" si="106"/>
        <v>0</v>
      </c>
      <c r="O640" s="20" t="e">
        <f t="shared" si="106"/>
        <v>#REF!</v>
      </c>
      <c r="P640" s="20" t="e">
        <f t="shared" si="106"/>
        <v>#REF!</v>
      </c>
      <c r="Q640" s="20" t="e">
        <f t="shared" si="106"/>
        <v>#REF!</v>
      </c>
      <c r="R640" s="20" t="e">
        <f t="shared" si="106"/>
        <v>#REF!</v>
      </c>
      <c r="S640" s="20" t="e">
        <f t="shared" si="106"/>
        <v>#REF!</v>
      </c>
      <c r="T640" s="20" t="e">
        <f t="shared" si="106"/>
        <v>#REF!</v>
      </c>
      <c r="U640" s="20">
        <f t="shared" si="106"/>
        <v>0</v>
      </c>
      <c r="V640" s="20">
        <f t="shared" si="106"/>
        <v>0</v>
      </c>
      <c r="W640" s="20" t="e">
        <f t="shared" si="106"/>
        <v>#REF!</v>
      </c>
      <c r="X640" s="20">
        <f t="shared" si="106"/>
        <v>0</v>
      </c>
      <c r="Y640" s="273">
        <f t="shared" si="98"/>
        <v>0</v>
      </c>
      <c r="Z640" s="273">
        <f t="shared" si="98"/>
        <v>0</v>
      </c>
      <c r="AA640" s="20">
        <f t="shared" si="99"/>
        <v>0</v>
      </c>
      <c r="AB640" s="273">
        <f t="shared" si="100"/>
        <v>494.1065029827019</v>
      </c>
      <c r="AC640" s="20" t="e">
        <f t="shared" si="105"/>
        <v>#REF!</v>
      </c>
      <c r="AD640" s="20">
        <f t="shared" si="105"/>
        <v>0</v>
      </c>
      <c r="AE640" s="20" t="e">
        <f t="shared" si="105"/>
        <v>#REF!</v>
      </c>
      <c r="AF640" s="20">
        <f t="shared" si="105"/>
        <v>0</v>
      </c>
      <c r="AG640" s="20" t="e">
        <f t="shared" si="105"/>
        <v>#REF!</v>
      </c>
      <c r="AH640" s="20">
        <f t="shared" si="105"/>
        <v>0</v>
      </c>
      <c r="AI640" s="20" t="e">
        <f t="shared" si="105"/>
        <v>#REF!</v>
      </c>
    </row>
    <row r="641" spans="1:35" hidden="1">
      <c r="A641" s="94"/>
      <c r="B641" s="94"/>
      <c r="F641" s="94"/>
      <c r="G641" s="89">
        <v>2025</v>
      </c>
      <c r="H641" s="94"/>
      <c r="I641" s="94"/>
      <c r="J641" s="94"/>
      <c r="K641" s="356" t="e">
        <f t="shared" ca="1" si="104"/>
        <v>#REF!</v>
      </c>
      <c r="L641" s="20">
        <f t="shared" si="106"/>
        <v>0</v>
      </c>
      <c r="M641" s="20" t="e">
        <f t="shared" si="106"/>
        <v>#REF!</v>
      </c>
      <c r="N641" s="20">
        <f t="shared" si="106"/>
        <v>0</v>
      </c>
      <c r="O641" s="20" t="e">
        <f t="shared" si="106"/>
        <v>#REF!</v>
      </c>
      <c r="P641" s="20" t="e">
        <f t="shared" si="106"/>
        <v>#REF!</v>
      </c>
      <c r="Q641" s="20" t="e">
        <f t="shared" si="106"/>
        <v>#REF!</v>
      </c>
      <c r="R641" s="20" t="e">
        <f t="shared" si="106"/>
        <v>#REF!</v>
      </c>
      <c r="S641" s="20" t="e">
        <f t="shared" si="106"/>
        <v>#REF!</v>
      </c>
      <c r="T641" s="20" t="e">
        <f t="shared" si="106"/>
        <v>#REF!</v>
      </c>
      <c r="U641" s="20">
        <f t="shared" si="106"/>
        <v>0</v>
      </c>
      <c r="V641" s="20">
        <f t="shared" si="106"/>
        <v>0</v>
      </c>
      <c r="W641" s="20" t="e">
        <f t="shared" si="106"/>
        <v>#REF!</v>
      </c>
      <c r="X641" s="20">
        <f t="shared" si="106"/>
        <v>0</v>
      </c>
      <c r="Y641" s="273">
        <f t="shared" si="98"/>
        <v>0</v>
      </c>
      <c r="Z641" s="273">
        <f t="shared" si="98"/>
        <v>0</v>
      </c>
      <c r="AA641" s="20">
        <f t="shared" si="99"/>
        <v>0</v>
      </c>
      <c r="AB641" s="273">
        <f t="shared" si="100"/>
        <v>511.40023058709653</v>
      </c>
      <c r="AC641" s="20" t="e">
        <f t="shared" si="105"/>
        <v>#REF!</v>
      </c>
      <c r="AD641" s="20">
        <f t="shared" si="105"/>
        <v>0</v>
      </c>
      <c r="AE641" s="20" t="e">
        <f t="shared" si="105"/>
        <v>#REF!</v>
      </c>
      <c r="AF641" s="20">
        <f t="shared" si="105"/>
        <v>0</v>
      </c>
      <c r="AG641" s="20" t="e">
        <f t="shared" si="105"/>
        <v>#REF!</v>
      </c>
      <c r="AH641" s="20">
        <f t="shared" si="105"/>
        <v>0</v>
      </c>
      <c r="AI641" s="20" t="e">
        <f t="shared" si="105"/>
        <v>#REF!</v>
      </c>
    </row>
    <row r="642" spans="1:35" hidden="1">
      <c r="A642" s="94"/>
      <c r="B642" s="94"/>
      <c r="F642" s="94"/>
      <c r="G642" s="89">
        <v>2026</v>
      </c>
      <c r="H642" s="94"/>
      <c r="I642" s="94"/>
      <c r="J642" s="94"/>
      <c r="K642" s="356" t="e">
        <f t="shared" ca="1" si="104"/>
        <v>#REF!</v>
      </c>
      <c r="L642" s="20">
        <f t="shared" si="106"/>
        <v>0</v>
      </c>
      <c r="M642" s="20" t="e">
        <f t="shared" si="106"/>
        <v>#REF!</v>
      </c>
      <c r="N642" s="20">
        <f t="shared" si="106"/>
        <v>0</v>
      </c>
      <c r="O642" s="20" t="e">
        <f t="shared" si="106"/>
        <v>#REF!</v>
      </c>
      <c r="P642" s="20" t="e">
        <f t="shared" si="106"/>
        <v>#REF!</v>
      </c>
      <c r="Q642" s="20" t="e">
        <f t="shared" si="106"/>
        <v>#REF!</v>
      </c>
      <c r="R642" s="20" t="e">
        <f t="shared" si="106"/>
        <v>#REF!</v>
      </c>
      <c r="S642" s="20" t="e">
        <f t="shared" si="106"/>
        <v>#REF!</v>
      </c>
      <c r="T642" s="20" t="e">
        <f t="shared" si="106"/>
        <v>#REF!</v>
      </c>
      <c r="U642" s="20">
        <f t="shared" si="106"/>
        <v>0</v>
      </c>
      <c r="V642" s="20">
        <f t="shared" si="106"/>
        <v>0</v>
      </c>
      <c r="W642" s="20" t="e">
        <f t="shared" si="106"/>
        <v>#REF!</v>
      </c>
      <c r="X642" s="20">
        <f t="shared" si="106"/>
        <v>0</v>
      </c>
      <c r="Y642" s="273">
        <f t="shared" si="98"/>
        <v>0</v>
      </c>
      <c r="Z642" s="273">
        <f t="shared" si="98"/>
        <v>0</v>
      </c>
      <c r="AA642" s="20">
        <f t="shared" si="99"/>
        <v>0</v>
      </c>
      <c r="AB642" s="273">
        <f t="shared" si="100"/>
        <v>529.29923865764488</v>
      </c>
      <c r="AC642" s="20" t="e">
        <f t="shared" si="105"/>
        <v>#REF!</v>
      </c>
      <c r="AD642" s="20">
        <f t="shared" si="105"/>
        <v>0</v>
      </c>
      <c r="AE642" s="20" t="e">
        <f t="shared" si="105"/>
        <v>#REF!</v>
      </c>
      <c r="AF642" s="20">
        <f t="shared" si="105"/>
        <v>0</v>
      </c>
      <c r="AG642" s="20" t="e">
        <f t="shared" si="105"/>
        <v>#REF!</v>
      </c>
      <c r="AH642" s="20">
        <f t="shared" si="105"/>
        <v>0</v>
      </c>
      <c r="AI642" s="20" t="e">
        <f t="shared" si="105"/>
        <v>#REF!</v>
      </c>
    </row>
    <row r="643" spans="1:35" hidden="1">
      <c r="A643" s="94"/>
      <c r="B643" s="94"/>
      <c r="F643" s="94"/>
      <c r="G643" s="89">
        <v>2027</v>
      </c>
      <c r="H643" s="94"/>
      <c r="I643" s="94"/>
      <c r="J643" s="94"/>
      <c r="K643" s="356" t="e">
        <f t="shared" ca="1" si="104"/>
        <v>#REF!</v>
      </c>
      <c r="L643" s="20">
        <f t="shared" si="106"/>
        <v>0</v>
      </c>
      <c r="M643" s="20" t="e">
        <f t="shared" si="106"/>
        <v>#REF!</v>
      </c>
      <c r="N643" s="20">
        <f t="shared" si="106"/>
        <v>0</v>
      </c>
      <c r="O643" s="20" t="e">
        <f t="shared" si="106"/>
        <v>#REF!</v>
      </c>
      <c r="P643" s="20" t="e">
        <f t="shared" si="106"/>
        <v>#REF!</v>
      </c>
      <c r="Q643" s="20" t="e">
        <f t="shared" si="106"/>
        <v>#REF!</v>
      </c>
      <c r="R643" s="20" t="e">
        <f t="shared" si="106"/>
        <v>#REF!</v>
      </c>
      <c r="S643" s="20" t="e">
        <f t="shared" si="106"/>
        <v>#REF!</v>
      </c>
      <c r="T643" s="20" t="e">
        <f t="shared" si="106"/>
        <v>#REF!</v>
      </c>
      <c r="U643" s="20">
        <f t="shared" si="106"/>
        <v>0</v>
      </c>
      <c r="V643" s="20">
        <f t="shared" si="106"/>
        <v>0</v>
      </c>
      <c r="W643" s="20" t="e">
        <f t="shared" si="106"/>
        <v>#REF!</v>
      </c>
      <c r="X643" s="20">
        <f t="shared" si="106"/>
        <v>0</v>
      </c>
      <c r="Y643" s="273">
        <f t="shared" si="98"/>
        <v>0</v>
      </c>
      <c r="Z643" s="273">
        <f t="shared" si="98"/>
        <v>0</v>
      </c>
      <c r="AA643" s="20">
        <f t="shared" si="99"/>
        <v>0</v>
      </c>
      <c r="AB643" s="273">
        <f t="shared" si="100"/>
        <v>547.82471201066255</v>
      </c>
      <c r="AC643" s="20" t="e">
        <f t="shared" si="105"/>
        <v>#REF!</v>
      </c>
      <c r="AD643" s="20">
        <f t="shared" si="105"/>
        <v>0</v>
      </c>
      <c r="AE643" s="20" t="e">
        <f t="shared" si="105"/>
        <v>#REF!</v>
      </c>
      <c r="AF643" s="20">
        <f t="shared" si="105"/>
        <v>0</v>
      </c>
      <c r="AG643" s="20" t="e">
        <f t="shared" si="105"/>
        <v>#REF!</v>
      </c>
      <c r="AH643" s="20">
        <f t="shared" si="105"/>
        <v>0</v>
      </c>
      <c r="AI643" s="20" t="e">
        <f t="shared" si="105"/>
        <v>#REF!</v>
      </c>
    </row>
    <row r="644" spans="1:35" hidden="1">
      <c r="A644" s="94"/>
      <c r="B644" s="94"/>
      <c r="F644" s="94"/>
      <c r="G644" s="89">
        <v>2028</v>
      </c>
      <c r="H644" s="94"/>
      <c r="I644" s="94"/>
      <c r="J644" s="94"/>
      <c r="K644" s="356" t="e">
        <f t="shared" ca="1" si="104"/>
        <v>#REF!</v>
      </c>
      <c r="L644" s="20">
        <f t="shared" si="106"/>
        <v>0</v>
      </c>
      <c r="M644" s="20" t="e">
        <f t="shared" si="106"/>
        <v>#REF!</v>
      </c>
      <c r="N644" s="20">
        <f t="shared" si="106"/>
        <v>0</v>
      </c>
      <c r="O644" s="20" t="e">
        <f t="shared" si="106"/>
        <v>#REF!</v>
      </c>
      <c r="P644" s="20" t="e">
        <f t="shared" si="106"/>
        <v>#REF!</v>
      </c>
      <c r="Q644" s="20" t="e">
        <f t="shared" si="106"/>
        <v>#REF!</v>
      </c>
      <c r="R644" s="20" t="e">
        <f t="shared" si="106"/>
        <v>#REF!</v>
      </c>
      <c r="S644" s="20" t="e">
        <f t="shared" si="106"/>
        <v>#REF!</v>
      </c>
      <c r="T644" s="20" t="e">
        <f t="shared" si="106"/>
        <v>#REF!</v>
      </c>
      <c r="U644" s="20">
        <f t="shared" si="106"/>
        <v>0</v>
      </c>
      <c r="V644" s="20">
        <f t="shared" si="106"/>
        <v>0</v>
      </c>
      <c r="W644" s="20" t="e">
        <f t="shared" si="106"/>
        <v>#REF!</v>
      </c>
      <c r="X644" s="20">
        <f t="shared" si="106"/>
        <v>0</v>
      </c>
      <c r="Y644" s="273">
        <f t="shared" si="98"/>
        <v>0</v>
      </c>
      <c r="Z644" s="273">
        <f t="shared" si="98"/>
        <v>0</v>
      </c>
      <c r="AA644" s="20">
        <f t="shared" si="99"/>
        <v>0</v>
      </c>
      <c r="AB644" s="273">
        <f t="shared" si="100"/>
        <v>566.9985769310357</v>
      </c>
      <c r="AC644" s="20" t="e">
        <f t="shared" si="105"/>
        <v>#REF!</v>
      </c>
      <c r="AD644" s="20">
        <f t="shared" si="105"/>
        <v>0</v>
      </c>
      <c r="AE644" s="20" t="e">
        <f t="shared" si="105"/>
        <v>#REF!</v>
      </c>
      <c r="AF644" s="20">
        <f t="shared" si="105"/>
        <v>0</v>
      </c>
      <c r="AG644" s="20" t="e">
        <f t="shared" si="105"/>
        <v>#REF!</v>
      </c>
      <c r="AH644" s="20">
        <f t="shared" si="105"/>
        <v>0</v>
      </c>
      <c r="AI644" s="20" t="e">
        <f t="shared" si="105"/>
        <v>#REF!</v>
      </c>
    </row>
    <row r="645" spans="1:35" hidden="1">
      <c r="A645" s="94"/>
      <c r="B645" s="94"/>
      <c r="F645" s="94"/>
      <c r="G645" s="89">
        <v>2029</v>
      </c>
      <c r="H645" s="94"/>
      <c r="I645" s="94"/>
      <c r="J645" s="94"/>
      <c r="K645" s="356" t="e">
        <f t="shared" ca="1" si="104"/>
        <v>#REF!</v>
      </c>
      <c r="L645" s="20">
        <f t="shared" si="106"/>
        <v>0</v>
      </c>
      <c r="M645" s="20" t="e">
        <f t="shared" si="106"/>
        <v>#REF!</v>
      </c>
      <c r="N645" s="20">
        <f t="shared" si="106"/>
        <v>0</v>
      </c>
      <c r="O645" s="20" t="e">
        <f t="shared" si="106"/>
        <v>#REF!</v>
      </c>
      <c r="P645" s="20" t="e">
        <f t="shared" si="106"/>
        <v>#REF!</v>
      </c>
      <c r="Q645" s="20" t="e">
        <f t="shared" si="106"/>
        <v>#REF!</v>
      </c>
      <c r="R645" s="20" t="e">
        <f t="shared" si="106"/>
        <v>#REF!</v>
      </c>
      <c r="S645" s="20" t="e">
        <f t="shared" si="106"/>
        <v>#REF!</v>
      </c>
      <c r="T645" s="20" t="e">
        <f t="shared" si="106"/>
        <v>#REF!</v>
      </c>
      <c r="U645" s="20">
        <f t="shared" si="106"/>
        <v>0</v>
      </c>
      <c r="V645" s="20">
        <f t="shared" si="106"/>
        <v>0</v>
      </c>
      <c r="W645" s="20" t="e">
        <f t="shared" si="106"/>
        <v>#REF!</v>
      </c>
      <c r="X645" s="20">
        <f t="shared" si="106"/>
        <v>0</v>
      </c>
      <c r="Y645" s="273">
        <f t="shared" si="98"/>
        <v>0</v>
      </c>
      <c r="Z645" s="273">
        <f t="shared" si="98"/>
        <v>0</v>
      </c>
      <c r="AA645" s="20">
        <f t="shared" si="99"/>
        <v>0</v>
      </c>
      <c r="AB645" s="273">
        <f t="shared" si="100"/>
        <v>586.84352712362193</v>
      </c>
      <c r="AC645" s="20" t="e">
        <f t="shared" si="105"/>
        <v>#REF!</v>
      </c>
      <c r="AD645" s="20">
        <f t="shared" si="105"/>
        <v>0</v>
      </c>
      <c r="AE645" s="20" t="e">
        <f t="shared" si="105"/>
        <v>#REF!</v>
      </c>
      <c r="AF645" s="20">
        <f t="shared" si="105"/>
        <v>0</v>
      </c>
      <c r="AG645" s="20" t="e">
        <f t="shared" si="105"/>
        <v>#REF!</v>
      </c>
      <c r="AH645" s="20">
        <f t="shared" si="105"/>
        <v>0</v>
      </c>
      <c r="AI645" s="20" t="e">
        <f t="shared" si="105"/>
        <v>#REF!</v>
      </c>
    </row>
    <row r="646" spans="1:35" hidden="1">
      <c r="A646" s="94"/>
      <c r="B646" s="94"/>
      <c r="F646" s="94"/>
      <c r="G646" s="89">
        <v>2030</v>
      </c>
      <c r="H646" s="94"/>
      <c r="I646" s="94"/>
      <c r="J646" s="94"/>
      <c r="K646" s="356" t="e">
        <f t="shared" ca="1" si="104"/>
        <v>#REF!</v>
      </c>
      <c r="L646" s="20">
        <f t="shared" si="106"/>
        <v>0</v>
      </c>
      <c r="M646" s="20" t="e">
        <f t="shared" si="106"/>
        <v>#REF!</v>
      </c>
      <c r="N646" s="20">
        <f t="shared" si="106"/>
        <v>0</v>
      </c>
      <c r="O646" s="20" t="e">
        <f t="shared" si="106"/>
        <v>#REF!</v>
      </c>
      <c r="P646" s="20" t="e">
        <f t="shared" si="106"/>
        <v>#REF!</v>
      </c>
      <c r="Q646" s="20" t="e">
        <f t="shared" si="106"/>
        <v>#REF!</v>
      </c>
      <c r="R646" s="20" t="e">
        <f t="shared" si="106"/>
        <v>#REF!</v>
      </c>
      <c r="S646" s="20" t="e">
        <f t="shared" si="106"/>
        <v>#REF!</v>
      </c>
      <c r="T646" s="20" t="e">
        <f t="shared" si="106"/>
        <v>#REF!</v>
      </c>
      <c r="U646" s="20">
        <f t="shared" si="106"/>
        <v>0</v>
      </c>
      <c r="V646" s="20">
        <f t="shared" si="106"/>
        <v>0</v>
      </c>
      <c r="W646" s="20" t="e">
        <f t="shared" si="106"/>
        <v>#REF!</v>
      </c>
      <c r="X646" s="20">
        <f t="shared" si="106"/>
        <v>0</v>
      </c>
      <c r="Y646" s="273">
        <f t="shared" si="98"/>
        <v>0</v>
      </c>
      <c r="Z646" s="273">
        <f t="shared" si="98"/>
        <v>0</v>
      </c>
      <c r="AA646" s="20">
        <f t="shared" si="99"/>
        <v>0</v>
      </c>
      <c r="AB646" s="273">
        <f t="shared" si="100"/>
        <v>607.38305057294872</v>
      </c>
      <c r="AC646" s="20" t="e">
        <f t="shared" si="105"/>
        <v>#REF!</v>
      </c>
      <c r="AD646" s="20">
        <f t="shared" si="105"/>
        <v>0</v>
      </c>
      <c r="AE646" s="20" t="e">
        <f t="shared" si="105"/>
        <v>#REF!</v>
      </c>
      <c r="AF646" s="20">
        <f t="shared" si="105"/>
        <v>0</v>
      </c>
      <c r="AG646" s="20" t="e">
        <f t="shared" si="105"/>
        <v>#REF!</v>
      </c>
      <c r="AH646" s="20">
        <f t="shared" si="105"/>
        <v>0</v>
      </c>
      <c r="AI646" s="20" t="e">
        <f t="shared" si="105"/>
        <v>#REF!</v>
      </c>
    </row>
    <row r="647" spans="1:35">
      <c r="A647" s="94"/>
      <c r="B647" s="94"/>
      <c r="F647" s="94"/>
    </row>
    <row r="648" spans="1:35">
      <c r="A648" s="94"/>
      <c r="B648" s="94"/>
      <c r="F648" s="94"/>
    </row>
    <row r="649" spans="1:35">
      <c r="A649" s="94"/>
      <c r="B649" s="94"/>
      <c r="F649" s="94"/>
    </row>
    <row r="650" spans="1:35">
      <c r="A650" s="94"/>
      <c r="B650" s="94"/>
      <c r="F650" s="94"/>
    </row>
    <row r="651" spans="1:35">
      <c r="A651" s="94"/>
      <c r="B651" s="94"/>
      <c r="F651" s="94"/>
    </row>
    <row r="652" spans="1:35">
      <c r="A652" s="94"/>
      <c r="B652" s="94"/>
      <c r="F652" s="94"/>
    </row>
    <row r="653" spans="1:35">
      <c r="A653" s="94"/>
      <c r="B653" s="94"/>
      <c r="F653" s="94"/>
    </row>
    <row r="654" spans="1:35">
      <c r="A654" s="94"/>
      <c r="B654" s="94"/>
      <c r="F654" s="94"/>
    </row>
    <row r="655" spans="1:35">
      <c r="A655" s="94"/>
      <c r="B655" s="94"/>
      <c r="F655" s="94"/>
    </row>
    <row r="656" spans="1:35">
      <c r="A656" s="94"/>
      <c r="B656" s="94"/>
      <c r="F656" s="94"/>
    </row>
    <row r="657" spans="1:31">
      <c r="A657" s="94"/>
      <c r="B657" s="94"/>
      <c r="F657" s="94"/>
      <c r="X657" s="94"/>
      <c r="Y657" s="94"/>
      <c r="Z657" s="94"/>
      <c r="AA657" s="94"/>
      <c r="AB657" s="94"/>
      <c r="AC657" s="94"/>
      <c r="AD657" s="94"/>
      <c r="AE657" s="94"/>
    </row>
    <row r="658" spans="1:31">
      <c r="A658" s="94"/>
      <c r="B658" s="94"/>
      <c r="F658" s="94"/>
      <c r="X658" s="94"/>
      <c r="Y658" s="94"/>
      <c r="Z658" s="94"/>
      <c r="AA658" s="94"/>
      <c r="AB658" s="94"/>
      <c r="AC658" s="94"/>
      <c r="AD658" s="94"/>
      <c r="AE658" s="94"/>
    </row>
    <row r="659" spans="1:31">
      <c r="A659" s="94"/>
      <c r="B659" s="94"/>
      <c r="F659" s="94"/>
      <c r="X659" s="94"/>
      <c r="Y659" s="94"/>
      <c r="Z659" s="94"/>
      <c r="AA659" s="94"/>
      <c r="AB659" s="94"/>
      <c r="AC659" s="94"/>
      <c r="AD659" s="94"/>
      <c r="AE659" s="94"/>
    </row>
    <row r="660" spans="1:31">
      <c r="A660" s="94"/>
      <c r="B660" s="94"/>
      <c r="F660" s="94"/>
      <c r="X660" s="94"/>
      <c r="Y660" s="94"/>
      <c r="Z660" s="94"/>
      <c r="AA660" s="94"/>
      <c r="AB660" s="94"/>
      <c r="AC660" s="94"/>
      <c r="AD660" s="94"/>
      <c r="AE660" s="94"/>
    </row>
    <row r="661" spans="1:31">
      <c r="A661" s="94"/>
      <c r="B661" s="94"/>
      <c r="F661" s="94"/>
      <c r="X661" s="94"/>
      <c r="Y661" s="94"/>
      <c r="Z661" s="94"/>
      <c r="AA661" s="94"/>
      <c r="AB661" s="94"/>
      <c r="AC661" s="94"/>
      <c r="AD661" s="94"/>
      <c r="AE661" s="94"/>
    </row>
    <row r="662" spans="1:31">
      <c r="A662" s="94"/>
      <c r="B662" s="94"/>
      <c r="F662" s="94"/>
      <c r="X662" s="94"/>
      <c r="Y662" s="94"/>
      <c r="Z662" s="94"/>
      <c r="AA662" s="94"/>
      <c r="AB662" s="94"/>
      <c r="AC662" s="94"/>
      <c r="AD662" s="94"/>
      <c r="AE662" s="94"/>
    </row>
    <row r="663" spans="1:31">
      <c r="A663" s="94"/>
      <c r="B663" s="94"/>
      <c r="F663" s="94"/>
      <c r="X663" s="94"/>
      <c r="Y663" s="94"/>
      <c r="Z663" s="94"/>
      <c r="AA663" s="94"/>
      <c r="AB663" s="94"/>
      <c r="AC663" s="94"/>
      <c r="AD663" s="94"/>
      <c r="AE663" s="94"/>
    </row>
    <row r="664" spans="1:31">
      <c r="A664" s="94"/>
      <c r="B664" s="94"/>
      <c r="F664" s="94"/>
      <c r="X664" s="94"/>
      <c r="Y664" s="94"/>
      <c r="Z664" s="94"/>
      <c r="AA664" s="94"/>
      <c r="AB664" s="94"/>
      <c r="AC664" s="94"/>
      <c r="AD664" s="94"/>
      <c r="AE664" s="94"/>
    </row>
    <row r="665" spans="1:31">
      <c r="A665" s="94"/>
      <c r="B665" s="94"/>
      <c r="F665" s="94"/>
      <c r="X665" s="94"/>
      <c r="Y665" s="94"/>
      <c r="Z665" s="94"/>
      <c r="AA665" s="94"/>
      <c r="AB665" s="94"/>
      <c r="AC665" s="94"/>
      <c r="AD665" s="94"/>
      <c r="AE665" s="94"/>
    </row>
    <row r="666" spans="1:31">
      <c r="A666" s="94"/>
      <c r="B666" s="94"/>
      <c r="F666" s="94"/>
      <c r="X666" s="94"/>
      <c r="Y666" s="94"/>
      <c r="Z666" s="94"/>
      <c r="AA666" s="94"/>
      <c r="AB666" s="94"/>
      <c r="AC666" s="94"/>
      <c r="AD666" s="94"/>
      <c r="AE666" s="94"/>
    </row>
    <row r="667" spans="1:31">
      <c r="A667" s="94"/>
      <c r="B667" s="94"/>
      <c r="F667" s="94"/>
      <c r="X667" s="94"/>
      <c r="Y667" s="94"/>
      <c r="Z667" s="94"/>
      <c r="AA667" s="94"/>
      <c r="AB667" s="94"/>
      <c r="AC667" s="94"/>
      <c r="AD667" s="94"/>
      <c r="AE667" s="94"/>
    </row>
    <row r="668" spans="1:31">
      <c r="A668" s="94"/>
      <c r="B668" s="94"/>
      <c r="F668" s="94"/>
      <c r="X668" s="94"/>
      <c r="Y668" s="94"/>
      <c r="Z668" s="94"/>
      <c r="AA668" s="94"/>
      <c r="AB668" s="94"/>
      <c r="AC668" s="94"/>
      <c r="AD668" s="94"/>
      <c r="AE668" s="94"/>
    </row>
    <row r="669" spans="1:31">
      <c r="A669" s="94"/>
      <c r="B669" s="94"/>
      <c r="F669" s="94"/>
      <c r="X669" s="94"/>
      <c r="Y669" s="94"/>
      <c r="Z669" s="94"/>
      <c r="AA669" s="94"/>
      <c r="AB669" s="94"/>
      <c r="AC669" s="94"/>
      <c r="AD669" s="94"/>
      <c r="AE669" s="94"/>
    </row>
    <row r="670" spans="1:31">
      <c r="A670" s="94"/>
      <c r="B670" s="94"/>
      <c r="F670" s="94"/>
      <c r="X670" s="94"/>
      <c r="Y670" s="94"/>
      <c r="Z670" s="94"/>
      <c r="AA670" s="94"/>
      <c r="AB670" s="94"/>
      <c r="AC670" s="94"/>
      <c r="AD670" s="94"/>
      <c r="AE670" s="94"/>
    </row>
    <row r="671" spans="1:31">
      <c r="A671" s="94"/>
      <c r="B671" s="94"/>
      <c r="F671" s="94"/>
      <c r="X671" s="94"/>
      <c r="Y671" s="94"/>
      <c r="Z671" s="94"/>
      <c r="AA671" s="94"/>
      <c r="AB671" s="94"/>
      <c r="AC671" s="94"/>
      <c r="AD671" s="94"/>
      <c r="AE671" s="94"/>
    </row>
    <row r="672" spans="1:31">
      <c r="A672" s="94"/>
      <c r="B672" s="94"/>
      <c r="F672" s="94"/>
      <c r="X672" s="94"/>
      <c r="Y672" s="94"/>
      <c r="Z672" s="94"/>
      <c r="AA672" s="94"/>
      <c r="AB672" s="94"/>
      <c r="AC672" s="94"/>
      <c r="AD672" s="94"/>
      <c r="AE672" s="94"/>
    </row>
    <row r="673" spans="1:31">
      <c r="A673" s="94"/>
      <c r="B673" s="94"/>
      <c r="F673" s="94"/>
      <c r="X673" s="94"/>
      <c r="Y673" s="94"/>
      <c r="Z673" s="94"/>
      <c r="AA673" s="94"/>
      <c r="AB673" s="94"/>
      <c r="AC673" s="94"/>
      <c r="AD673" s="94"/>
      <c r="AE673" s="94"/>
    </row>
    <row r="674" spans="1:31">
      <c r="A674" s="94"/>
      <c r="B674" s="94"/>
      <c r="F674" s="94"/>
      <c r="X674" s="94"/>
      <c r="Y674" s="94"/>
      <c r="Z674" s="94"/>
      <c r="AA674" s="94"/>
      <c r="AB674" s="94"/>
      <c r="AC674" s="94"/>
      <c r="AD674" s="94"/>
      <c r="AE674" s="94"/>
    </row>
    <row r="675" spans="1:31">
      <c r="A675" s="94"/>
      <c r="B675" s="94"/>
      <c r="F675" s="94"/>
      <c r="X675" s="94"/>
      <c r="Y675" s="94"/>
      <c r="Z675" s="94"/>
      <c r="AA675" s="94"/>
      <c r="AB675" s="94"/>
      <c r="AC675" s="94"/>
      <c r="AD675" s="94"/>
      <c r="AE675" s="94"/>
    </row>
    <row r="676" spans="1:31">
      <c r="A676" s="94"/>
      <c r="B676" s="94"/>
      <c r="F676" s="94"/>
      <c r="X676" s="94"/>
      <c r="Y676" s="94"/>
      <c r="Z676" s="94"/>
      <c r="AA676" s="94"/>
      <c r="AB676" s="94"/>
      <c r="AC676" s="94"/>
      <c r="AD676" s="94"/>
      <c r="AE676" s="94"/>
    </row>
    <row r="677" spans="1:31">
      <c r="A677" s="94"/>
      <c r="B677" s="94"/>
      <c r="F677" s="94"/>
      <c r="X677" s="94"/>
      <c r="Y677" s="94"/>
      <c r="Z677" s="94"/>
      <c r="AA677" s="94"/>
      <c r="AB677" s="94"/>
      <c r="AC677" s="94"/>
      <c r="AD677" s="94"/>
      <c r="AE677" s="94"/>
    </row>
    <row r="678" spans="1:31">
      <c r="A678" s="94"/>
      <c r="B678" s="94"/>
      <c r="F678" s="94"/>
      <c r="X678" s="94"/>
      <c r="Y678" s="94"/>
      <c r="Z678" s="94"/>
      <c r="AA678" s="94"/>
      <c r="AB678" s="94"/>
      <c r="AC678" s="94"/>
      <c r="AD678" s="94"/>
      <c r="AE678" s="94"/>
    </row>
    <row r="679" spans="1:31">
      <c r="A679" s="94"/>
      <c r="B679" s="94"/>
      <c r="F679" s="94"/>
      <c r="X679" s="94"/>
      <c r="Y679" s="94"/>
      <c r="Z679" s="94"/>
      <c r="AA679" s="94"/>
      <c r="AB679" s="94"/>
      <c r="AC679" s="94"/>
      <c r="AD679" s="94"/>
      <c r="AE679" s="94"/>
    </row>
    <row r="680" spans="1:31">
      <c r="A680" s="94"/>
      <c r="B680" s="94"/>
      <c r="F680" s="94"/>
      <c r="X680" s="94"/>
      <c r="Y680" s="94"/>
      <c r="Z680" s="94"/>
      <c r="AA680" s="94"/>
      <c r="AB680" s="94"/>
      <c r="AC680" s="94"/>
      <c r="AD680" s="94"/>
      <c r="AE680" s="94"/>
    </row>
    <row r="681" spans="1:31">
      <c r="A681" s="94"/>
      <c r="B681" s="94"/>
      <c r="F681" s="94"/>
      <c r="X681" s="94"/>
      <c r="Y681" s="94"/>
      <c r="Z681" s="94"/>
      <c r="AA681" s="94"/>
      <c r="AB681" s="94"/>
      <c r="AC681" s="94"/>
      <c r="AD681" s="94"/>
      <c r="AE681" s="94"/>
    </row>
    <row r="682" spans="1:31">
      <c r="A682" s="94"/>
      <c r="B682" s="94"/>
      <c r="F682" s="94"/>
      <c r="X682" s="94"/>
      <c r="Y682" s="94"/>
      <c r="Z682" s="94"/>
      <c r="AA682" s="94"/>
      <c r="AB682" s="94"/>
      <c r="AC682" s="94"/>
      <c r="AD682" s="94"/>
      <c r="AE682" s="94"/>
    </row>
    <row r="683" spans="1:31">
      <c r="A683" s="94"/>
      <c r="B683" s="94"/>
      <c r="F683" s="94"/>
      <c r="X683" s="94"/>
      <c r="Y683" s="94"/>
      <c r="Z683" s="94"/>
      <c r="AA683" s="94"/>
      <c r="AB683" s="94"/>
      <c r="AC683" s="94"/>
      <c r="AD683" s="94"/>
      <c r="AE683" s="94"/>
    </row>
    <row r="684" spans="1:31">
      <c r="A684" s="94"/>
      <c r="B684" s="94"/>
      <c r="F684" s="94"/>
      <c r="X684" s="94"/>
      <c r="Y684" s="94"/>
      <c r="Z684" s="94"/>
      <c r="AA684" s="94"/>
      <c r="AB684" s="94"/>
      <c r="AC684" s="94"/>
      <c r="AD684" s="94"/>
      <c r="AE684" s="94"/>
    </row>
    <row r="685" spans="1:31">
      <c r="A685" s="94"/>
      <c r="B685" s="94"/>
      <c r="F685" s="94"/>
      <c r="X685" s="94"/>
      <c r="Y685" s="94"/>
      <c r="Z685" s="94"/>
      <c r="AA685" s="94"/>
      <c r="AB685" s="94"/>
      <c r="AC685" s="94"/>
      <c r="AD685" s="94"/>
      <c r="AE685" s="94"/>
    </row>
    <row r="686" spans="1:31">
      <c r="A686" s="94"/>
      <c r="B686" s="94"/>
      <c r="F686" s="94"/>
      <c r="X686" s="94"/>
      <c r="Y686" s="94"/>
      <c r="Z686" s="94"/>
      <c r="AA686" s="94"/>
      <c r="AB686" s="94"/>
      <c r="AC686" s="94"/>
      <c r="AD686" s="94"/>
      <c r="AE686" s="94"/>
    </row>
    <row r="687" spans="1:31">
      <c r="A687" s="94"/>
      <c r="B687" s="94"/>
      <c r="F687" s="94"/>
      <c r="X687" s="94"/>
      <c r="Y687" s="94"/>
      <c r="Z687" s="94"/>
      <c r="AA687" s="94"/>
      <c r="AB687" s="94"/>
      <c r="AC687" s="94"/>
      <c r="AD687" s="94"/>
      <c r="AE687" s="94"/>
    </row>
    <row r="688" spans="1:31">
      <c r="A688" s="94"/>
      <c r="B688" s="94"/>
      <c r="F688" s="94"/>
      <c r="X688" s="94"/>
      <c r="Y688" s="94"/>
      <c r="Z688" s="94"/>
      <c r="AA688" s="94"/>
      <c r="AB688" s="94"/>
      <c r="AC688" s="94"/>
      <c r="AD688" s="94"/>
      <c r="AE688" s="94"/>
    </row>
    <row r="689" spans="1:31">
      <c r="A689" s="94"/>
      <c r="B689" s="94"/>
      <c r="F689" s="94"/>
      <c r="X689" s="94"/>
      <c r="Y689" s="94"/>
      <c r="Z689" s="94"/>
      <c r="AA689" s="94"/>
      <c r="AB689" s="94"/>
      <c r="AC689" s="94"/>
      <c r="AD689" s="94"/>
      <c r="AE689" s="94"/>
    </row>
    <row r="690" spans="1:31">
      <c r="A690" s="94"/>
      <c r="B690" s="94"/>
      <c r="F690" s="94"/>
      <c r="X690" s="94"/>
      <c r="Y690" s="94"/>
      <c r="Z690" s="94"/>
      <c r="AA690" s="94"/>
      <c r="AB690" s="94"/>
      <c r="AC690" s="94"/>
      <c r="AD690" s="94"/>
      <c r="AE690" s="94"/>
    </row>
    <row r="691" spans="1:31">
      <c r="A691" s="94"/>
      <c r="B691" s="94"/>
      <c r="F691" s="94"/>
      <c r="X691" s="94"/>
      <c r="Y691" s="94"/>
      <c r="Z691" s="94"/>
      <c r="AA691" s="94"/>
      <c r="AB691" s="94"/>
      <c r="AC691" s="94"/>
      <c r="AD691" s="94"/>
      <c r="AE691" s="94"/>
    </row>
    <row r="692" spans="1:31">
      <c r="A692" s="94"/>
      <c r="B692" s="94"/>
      <c r="F692" s="94"/>
      <c r="X692" s="94"/>
      <c r="Y692" s="94"/>
      <c r="Z692" s="94"/>
      <c r="AA692" s="94"/>
      <c r="AB692" s="94"/>
      <c r="AC692" s="94"/>
      <c r="AD692" s="94"/>
      <c r="AE692" s="94"/>
    </row>
    <row r="693" spans="1:31">
      <c r="A693" s="94"/>
      <c r="B693" s="94"/>
      <c r="F693" s="94"/>
      <c r="X693" s="94"/>
      <c r="Y693" s="94"/>
      <c r="Z693" s="94"/>
      <c r="AA693" s="94"/>
      <c r="AB693" s="94"/>
      <c r="AC693" s="94"/>
      <c r="AD693" s="94"/>
      <c r="AE693" s="94"/>
    </row>
    <row r="694" spans="1:31">
      <c r="A694" s="94"/>
      <c r="B694" s="94"/>
      <c r="F694" s="94"/>
      <c r="X694" s="94"/>
      <c r="Y694" s="94"/>
      <c r="Z694" s="94"/>
      <c r="AA694" s="94"/>
      <c r="AB694" s="94"/>
      <c r="AC694" s="94"/>
      <c r="AD694" s="94"/>
      <c r="AE694" s="94"/>
    </row>
    <row r="695" spans="1:31">
      <c r="A695" s="94"/>
      <c r="B695" s="94"/>
      <c r="F695" s="94"/>
      <c r="X695" s="94"/>
      <c r="Y695" s="94"/>
      <c r="Z695" s="94"/>
      <c r="AA695" s="94"/>
      <c r="AB695" s="94"/>
      <c r="AC695" s="94"/>
      <c r="AD695" s="94"/>
      <c r="AE695" s="94"/>
    </row>
    <row r="696" spans="1:31">
      <c r="A696" s="94"/>
      <c r="B696" s="94"/>
      <c r="F696" s="94"/>
      <c r="X696" s="94"/>
      <c r="Y696" s="94"/>
      <c r="Z696" s="94"/>
      <c r="AA696" s="94"/>
      <c r="AB696" s="94"/>
      <c r="AC696" s="94"/>
      <c r="AD696" s="94"/>
      <c r="AE696" s="94"/>
    </row>
    <row r="697" spans="1:31">
      <c r="A697" s="94"/>
      <c r="B697" s="94"/>
      <c r="F697" s="94"/>
      <c r="X697" s="94"/>
      <c r="Y697" s="94"/>
      <c r="Z697" s="94"/>
      <c r="AA697" s="94"/>
      <c r="AB697" s="94"/>
      <c r="AC697" s="94"/>
      <c r="AD697" s="94"/>
      <c r="AE697" s="94"/>
    </row>
    <row r="698" spans="1:31">
      <c r="A698" s="94"/>
      <c r="B698" s="94"/>
      <c r="F698" s="94"/>
      <c r="X698" s="94"/>
      <c r="Y698" s="94"/>
      <c r="Z698" s="94"/>
      <c r="AA698" s="94"/>
      <c r="AB698" s="94"/>
      <c r="AC698" s="94"/>
      <c r="AD698" s="94"/>
      <c r="AE698" s="94"/>
    </row>
    <row r="699" spans="1:31">
      <c r="A699" s="94"/>
      <c r="B699" s="94"/>
      <c r="F699" s="94"/>
      <c r="X699" s="94"/>
      <c r="Y699" s="94"/>
      <c r="Z699" s="94"/>
      <c r="AA699" s="94"/>
      <c r="AB699" s="94"/>
      <c r="AC699" s="94"/>
      <c r="AD699" s="94"/>
      <c r="AE699" s="94"/>
    </row>
    <row r="700" spans="1:31">
      <c r="A700" s="94"/>
      <c r="B700" s="94"/>
      <c r="F700" s="94"/>
      <c r="X700" s="94"/>
      <c r="Y700" s="94"/>
      <c r="Z700" s="94"/>
      <c r="AA700" s="94"/>
      <c r="AB700" s="94"/>
      <c r="AC700" s="94"/>
      <c r="AD700" s="94"/>
      <c r="AE700" s="94"/>
    </row>
    <row r="701" spans="1:31">
      <c r="A701" s="94"/>
      <c r="B701" s="94"/>
      <c r="F701" s="94"/>
      <c r="X701" s="94"/>
      <c r="Y701" s="94"/>
      <c r="Z701" s="94"/>
      <c r="AA701" s="94"/>
      <c r="AB701" s="94"/>
      <c r="AC701" s="94"/>
      <c r="AD701" s="94"/>
      <c r="AE701" s="94"/>
    </row>
    <row r="702" spans="1:31">
      <c r="A702" s="94"/>
      <c r="B702" s="94"/>
      <c r="F702" s="94"/>
      <c r="X702" s="94"/>
      <c r="Y702" s="94"/>
      <c r="Z702" s="94"/>
      <c r="AA702" s="94"/>
      <c r="AB702" s="94"/>
      <c r="AC702" s="94"/>
      <c r="AD702" s="94"/>
      <c r="AE702" s="94"/>
    </row>
    <row r="703" spans="1:31">
      <c r="A703" s="94"/>
      <c r="B703" s="94"/>
      <c r="F703" s="94"/>
      <c r="X703" s="94"/>
      <c r="Y703" s="94"/>
      <c r="Z703" s="94"/>
      <c r="AA703" s="94"/>
      <c r="AB703" s="94"/>
      <c r="AC703" s="94"/>
      <c r="AD703" s="94"/>
      <c r="AE703" s="94"/>
    </row>
    <row r="704" spans="1:31">
      <c r="A704" s="94"/>
      <c r="B704" s="94"/>
      <c r="F704" s="94"/>
      <c r="X704" s="94"/>
      <c r="Y704" s="94"/>
      <c r="Z704" s="94"/>
      <c r="AA704" s="94"/>
      <c r="AB704" s="94"/>
      <c r="AC704" s="94"/>
      <c r="AD704" s="94"/>
      <c r="AE704" s="94"/>
    </row>
    <row r="705" spans="1:31">
      <c r="A705" s="94"/>
      <c r="B705" s="94"/>
      <c r="F705" s="94"/>
      <c r="X705" s="94"/>
      <c r="Y705" s="94"/>
      <c r="Z705" s="94"/>
      <c r="AA705" s="94"/>
      <c r="AB705" s="94"/>
      <c r="AC705" s="94"/>
      <c r="AD705" s="94"/>
      <c r="AE705" s="94"/>
    </row>
    <row r="706" spans="1:31">
      <c r="A706" s="94"/>
      <c r="B706" s="94"/>
      <c r="F706" s="94"/>
      <c r="X706" s="94"/>
      <c r="Y706" s="94"/>
      <c r="Z706" s="94"/>
      <c r="AA706" s="94"/>
      <c r="AB706" s="94"/>
      <c r="AC706" s="94"/>
      <c r="AD706" s="94"/>
      <c r="AE706" s="94"/>
    </row>
    <row r="707" spans="1:31">
      <c r="A707" s="94"/>
      <c r="B707" s="94"/>
      <c r="F707" s="94"/>
      <c r="X707" s="94"/>
      <c r="Y707" s="94"/>
      <c r="Z707" s="94"/>
      <c r="AA707" s="94"/>
      <c r="AB707" s="94"/>
      <c r="AC707" s="94"/>
      <c r="AD707" s="94"/>
      <c r="AE707" s="94"/>
    </row>
    <row r="708" spans="1:31">
      <c r="A708" s="94"/>
      <c r="B708" s="94"/>
      <c r="F708" s="94"/>
      <c r="X708" s="94"/>
      <c r="Y708" s="94"/>
      <c r="Z708" s="94"/>
      <c r="AA708" s="94"/>
      <c r="AB708" s="94"/>
      <c r="AC708" s="94"/>
      <c r="AD708" s="94"/>
      <c r="AE708" s="94"/>
    </row>
    <row r="709" spans="1:31">
      <c r="A709" s="94"/>
      <c r="B709" s="94"/>
      <c r="F709" s="94"/>
      <c r="X709" s="94"/>
      <c r="Y709" s="94"/>
      <c r="Z709" s="94"/>
      <c r="AA709" s="94"/>
      <c r="AB709" s="94"/>
      <c r="AC709" s="94"/>
      <c r="AD709" s="94"/>
      <c r="AE709" s="94"/>
    </row>
    <row r="710" spans="1:31">
      <c r="A710" s="94"/>
      <c r="B710" s="94"/>
      <c r="F710" s="94"/>
      <c r="X710" s="94"/>
      <c r="Y710" s="94"/>
      <c r="Z710" s="94"/>
      <c r="AA710" s="94"/>
      <c r="AB710" s="94"/>
      <c r="AC710" s="94"/>
      <c r="AD710" s="94"/>
      <c r="AE710" s="94"/>
    </row>
    <row r="711" spans="1:31">
      <c r="A711" s="94"/>
      <c r="B711" s="94"/>
      <c r="F711" s="94"/>
      <c r="X711" s="94"/>
      <c r="Y711" s="94"/>
      <c r="Z711" s="94"/>
      <c r="AA711" s="94"/>
      <c r="AB711" s="94"/>
      <c r="AC711" s="94"/>
      <c r="AD711" s="94"/>
      <c r="AE711" s="94"/>
    </row>
    <row r="712" spans="1:31">
      <c r="A712" s="94"/>
      <c r="B712" s="94"/>
      <c r="F712" s="94"/>
      <c r="X712" s="94"/>
      <c r="Y712" s="94"/>
      <c r="Z712" s="94"/>
      <c r="AA712" s="94"/>
      <c r="AB712" s="94"/>
      <c r="AC712" s="94"/>
      <c r="AD712" s="94"/>
      <c r="AE712" s="94"/>
    </row>
    <row r="713" spans="1:31">
      <c r="A713" s="94"/>
      <c r="B713" s="94"/>
      <c r="F713" s="94"/>
      <c r="X713" s="94"/>
      <c r="Y713" s="94"/>
      <c r="Z713" s="94"/>
      <c r="AA713" s="94"/>
      <c r="AB713" s="94"/>
      <c r="AC713" s="94"/>
      <c r="AD713" s="94"/>
      <c r="AE713" s="94"/>
    </row>
    <row r="714" spans="1:31">
      <c r="A714" s="94"/>
      <c r="B714" s="94"/>
      <c r="F714" s="94"/>
      <c r="X714" s="94"/>
      <c r="Y714" s="94"/>
      <c r="Z714" s="94"/>
      <c r="AA714" s="94"/>
      <c r="AB714" s="94"/>
      <c r="AC714" s="94"/>
      <c r="AD714" s="94"/>
      <c r="AE714" s="94"/>
    </row>
    <row r="715" spans="1:31">
      <c r="A715" s="94"/>
      <c r="B715" s="94"/>
      <c r="F715" s="94"/>
      <c r="X715" s="94"/>
      <c r="Y715" s="94"/>
      <c r="Z715" s="94"/>
      <c r="AA715" s="94"/>
      <c r="AB715" s="94"/>
      <c r="AC715" s="94"/>
      <c r="AD715" s="94"/>
      <c r="AE715" s="94"/>
    </row>
    <row r="716" spans="1:31">
      <c r="A716" s="94"/>
      <c r="B716" s="94"/>
      <c r="F716" s="94"/>
      <c r="X716" s="94"/>
      <c r="Y716" s="94"/>
      <c r="Z716" s="94"/>
      <c r="AA716" s="94"/>
      <c r="AB716" s="94"/>
      <c r="AC716" s="94"/>
      <c r="AD716" s="94"/>
      <c r="AE716" s="94"/>
    </row>
    <row r="717" spans="1:31">
      <c r="A717" s="94"/>
      <c r="B717" s="94"/>
      <c r="F717" s="94"/>
      <c r="X717" s="94"/>
      <c r="Y717" s="94"/>
      <c r="Z717" s="94"/>
      <c r="AA717" s="94"/>
      <c r="AB717" s="94"/>
      <c r="AC717" s="94"/>
      <c r="AD717" s="94"/>
      <c r="AE717" s="94"/>
    </row>
    <row r="718" spans="1:31">
      <c r="A718" s="94"/>
      <c r="B718" s="94"/>
      <c r="F718" s="94"/>
      <c r="X718" s="94"/>
      <c r="Y718" s="94"/>
      <c r="Z718" s="94"/>
      <c r="AA718" s="94"/>
      <c r="AB718" s="94"/>
      <c r="AC718" s="94"/>
      <c r="AD718" s="94"/>
      <c r="AE718" s="94"/>
    </row>
    <row r="719" spans="1:31">
      <c r="A719" s="94"/>
      <c r="B719" s="94"/>
      <c r="F719" s="94"/>
      <c r="X719" s="94"/>
      <c r="Y719" s="94"/>
      <c r="Z719" s="94"/>
      <c r="AA719" s="94"/>
      <c r="AB719" s="94"/>
      <c r="AC719" s="94"/>
      <c r="AD719" s="94"/>
      <c r="AE719" s="94"/>
    </row>
    <row r="720" spans="1:31">
      <c r="A720" s="94"/>
      <c r="B720" s="94"/>
      <c r="F720" s="94"/>
      <c r="X720" s="94"/>
      <c r="Y720" s="94"/>
      <c r="Z720" s="94"/>
      <c r="AA720" s="94"/>
      <c r="AB720" s="94"/>
      <c r="AC720" s="94"/>
      <c r="AD720" s="94"/>
      <c r="AE720" s="94"/>
    </row>
    <row r="721" spans="1:31">
      <c r="A721" s="94"/>
      <c r="B721" s="94"/>
      <c r="F721" s="94"/>
      <c r="X721" s="94"/>
      <c r="Y721" s="94"/>
      <c r="Z721" s="94"/>
      <c r="AA721" s="94"/>
      <c r="AB721" s="94"/>
      <c r="AC721" s="94"/>
      <c r="AD721" s="94"/>
      <c r="AE721" s="94"/>
    </row>
    <row r="722" spans="1:31">
      <c r="A722" s="94"/>
      <c r="B722" s="94"/>
      <c r="F722" s="94"/>
      <c r="X722" s="94"/>
      <c r="Y722" s="94"/>
      <c r="Z722" s="94"/>
      <c r="AA722" s="94"/>
      <c r="AB722" s="94"/>
      <c r="AC722" s="94"/>
      <c r="AD722" s="94"/>
      <c r="AE722" s="94"/>
    </row>
    <row r="723" spans="1:31">
      <c r="A723" s="94"/>
      <c r="B723" s="94"/>
      <c r="F723" s="94"/>
      <c r="X723" s="94"/>
      <c r="Y723" s="94"/>
      <c r="Z723" s="94"/>
      <c r="AA723" s="94"/>
      <c r="AB723" s="94"/>
      <c r="AC723" s="94"/>
      <c r="AD723" s="94"/>
      <c r="AE723" s="94"/>
    </row>
    <row r="724" spans="1:31">
      <c r="A724" s="94"/>
      <c r="B724" s="94"/>
      <c r="F724" s="94"/>
      <c r="X724" s="94"/>
      <c r="Y724" s="94"/>
      <c r="Z724" s="94"/>
      <c r="AA724" s="94"/>
      <c r="AB724" s="94"/>
      <c r="AC724" s="94"/>
      <c r="AD724" s="94"/>
      <c r="AE724" s="94"/>
    </row>
    <row r="725" spans="1:31">
      <c r="A725" s="94"/>
      <c r="B725" s="94"/>
      <c r="F725" s="94"/>
      <c r="X725" s="94"/>
      <c r="Y725" s="94"/>
      <c r="Z725" s="94"/>
      <c r="AA725" s="94"/>
      <c r="AB725" s="94"/>
      <c r="AC725" s="94"/>
      <c r="AD725" s="94"/>
      <c r="AE725" s="94"/>
    </row>
    <row r="726" spans="1:31">
      <c r="A726" s="94"/>
      <c r="B726" s="94"/>
      <c r="F726" s="94"/>
      <c r="X726" s="94"/>
      <c r="Y726" s="94"/>
      <c r="Z726" s="94"/>
      <c r="AA726" s="94"/>
      <c r="AB726" s="94"/>
      <c r="AC726" s="94"/>
      <c r="AD726" s="94"/>
      <c r="AE726" s="94"/>
    </row>
    <row r="727" spans="1:31">
      <c r="A727" s="94"/>
      <c r="B727" s="94"/>
      <c r="F727" s="94"/>
      <c r="X727" s="94"/>
      <c r="Y727" s="94"/>
      <c r="Z727" s="94"/>
      <c r="AA727" s="94"/>
      <c r="AB727" s="94"/>
      <c r="AC727" s="94"/>
      <c r="AD727" s="94"/>
      <c r="AE727" s="94"/>
    </row>
    <row r="728" spans="1:31">
      <c r="A728" s="94"/>
      <c r="B728" s="94"/>
      <c r="F728" s="94"/>
      <c r="X728" s="94"/>
      <c r="Y728" s="94"/>
      <c r="Z728" s="94"/>
      <c r="AA728" s="94"/>
      <c r="AB728" s="94"/>
      <c r="AC728" s="94"/>
      <c r="AD728" s="94"/>
      <c r="AE728" s="94"/>
    </row>
    <row r="729" spans="1:31">
      <c r="A729" s="94"/>
      <c r="B729" s="94"/>
      <c r="F729" s="94"/>
      <c r="X729" s="94"/>
      <c r="Y729" s="94"/>
      <c r="Z729" s="94"/>
      <c r="AA729" s="94"/>
      <c r="AB729" s="94"/>
      <c r="AC729" s="94"/>
      <c r="AD729" s="94"/>
      <c r="AE729" s="94"/>
    </row>
    <row r="730" spans="1:31">
      <c r="A730" s="94"/>
      <c r="B730" s="94"/>
      <c r="F730" s="94"/>
      <c r="X730" s="94"/>
      <c r="Y730" s="94"/>
      <c r="Z730" s="94"/>
      <c r="AA730" s="94"/>
      <c r="AB730" s="94"/>
      <c r="AC730" s="94"/>
      <c r="AD730" s="94"/>
      <c r="AE730" s="94"/>
    </row>
    <row r="731" spans="1:31">
      <c r="A731" s="94"/>
      <c r="B731" s="94"/>
      <c r="F731" s="94"/>
      <c r="X731" s="94"/>
      <c r="Y731" s="94"/>
      <c r="Z731" s="94"/>
      <c r="AA731" s="94"/>
      <c r="AB731" s="94"/>
      <c r="AC731" s="94"/>
      <c r="AD731" s="94"/>
      <c r="AE731" s="94"/>
    </row>
    <row r="732" spans="1:31">
      <c r="A732" s="94"/>
      <c r="B732" s="94"/>
      <c r="F732" s="94"/>
      <c r="X732" s="94"/>
      <c r="Y732" s="94"/>
      <c r="Z732" s="94"/>
      <c r="AA732" s="94"/>
      <c r="AB732" s="94"/>
      <c r="AC732" s="94"/>
      <c r="AD732" s="94"/>
      <c r="AE732" s="94"/>
    </row>
    <row r="733" spans="1:31">
      <c r="A733" s="94"/>
      <c r="B733" s="94"/>
      <c r="F733" s="94"/>
      <c r="X733" s="94"/>
      <c r="Y733" s="94"/>
      <c r="Z733" s="94"/>
      <c r="AA733" s="94"/>
      <c r="AB733" s="94"/>
      <c r="AC733" s="94"/>
      <c r="AD733" s="94"/>
      <c r="AE733" s="94"/>
    </row>
    <row r="734" spans="1:31">
      <c r="A734" s="94"/>
      <c r="B734" s="94"/>
      <c r="F734" s="94"/>
      <c r="X734" s="94"/>
      <c r="Y734" s="94"/>
      <c r="Z734" s="94"/>
      <c r="AA734" s="94"/>
      <c r="AB734" s="94"/>
      <c r="AC734" s="94"/>
      <c r="AD734" s="94"/>
      <c r="AE734" s="94"/>
    </row>
    <row r="735" spans="1:31">
      <c r="A735" s="94"/>
      <c r="B735" s="94"/>
      <c r="F735" s="94"/>
      <c r="X735" s="94"/>
      <c r="Y735" s="94"/>
      <c r="Z735" s="94"/>
      <c r="AA735" s="94"/>
      <c r="AB735" s="94"/>
      <c r="AC735" s="94"/>
      <c r="AD735" s="94"/>
      <c r="AE735" s="94"/>
    </row>
    <row r="736" spans="1:31">
      <c r="A736" s="94"/>
      <c r="B736" s="94"/>
      <c r="F736" s="94"/>
      <c r="X736" s="94"/>
      <c r="Y736" s="94"/>
      <c r="Z736" s="94"/>
      <c r="AA736" s="94"/>
      <c r="AB736" s="94"/>
      <c r="AC736" s="94"/>
      <c r="AD736" s="94"/>
      <c r="AE736" s="94"/>
    </row>
    <row r="737" spans="1:31">
      <c r="A737" s="94"/>
      <c r="B737" s="94"/>
      <c r="F737" s="94"/>
      <c r="X737" s="94"/>
      <c r="Y737" s="94"/>
      <c r="Z737" s="94"/>
      <c r="AA737" s="94"/>
      <c r="AB737" s="94"/>
      <c r="AC737" s="94"/>
      <c r="AD737" s="94"/>
      <c r="AE737" s="94"/>
    </row>
    <row r="738" spans="1:31">
      <c r="A738" s="94"/>
      <c r="B738" s="94"/>
      <c r="F738" s="94"/>
      <c r="X738" s="94"/>
      <c r="Y738" s="94"/>
      <c r="Z738" s="94"/>
      <c r="AA738" s="94"/>
      <c r="AB738" s="94"/>
      <c r="AC738" s="94"/>
      <c r="AD738" s="94"/>
      <c r="AE738" s="94"/>
    </row>
    <row r="739" spans="1:31">
      <c r="A739" s="94"/>
      <c r="B739" s="94"/>
      <c r="F739" s="94"/>
      <c r="X739" s="94"/>
      <c r="Y739" s="94"/>
      <c r="Z739" s="94"/>
      <c r="AA739" s="94"/>
      <c r="AB739" s="94"/>
      <c r="AC739" s="94"/>
      <c r="AD739" s="94"/>
      <c r="AE739" s="94"/>
    </row>
    <row r="740" spans="1:31">
      <c r="A740" s="94"/>
      <c r="B740" s="94"/>
      <c r="F740" s="94"/>
      <c r="X740" s="94"/>
      <c r="Y740" s="94"/>
      <c r="Z740" s="94"/>
      <c r="AA740" s="94"/>
      <c r="AB740" s="94"/>
      <c r="AC740" s="94"/>
      <c r="AD740" s="94"/>
      <c r="AE740" s="94"/>
    </row>
    <row r="741" spans="1:31">
      <c r="A741" s="94"/>
      <c r="B741" s="94"/>
      <c r="F741" s="94"/>
      <c r="X741" s="94"/>
      <c r="Y741" s="94"/>
      <c r="Z741" s="94"/>
      <c r="AA741" s="94"/>
      <c r="AB741" s="94"/>
      <c r="AC741" s="94"/>
      <c r="AD741" s="94"/>
      <c r="AE741" s="94"/>
    </row>
    <row r="742" spans="1:31">
      <c r="A742" s="94"/>
      <c r="B742" s="94"/>
      <c r="F742" s="94"/>
      <c r="X742" s="94"/>
      <c r="Y742" s="94"/>
      <c r="Z742" s="94"/>
      <c r="AA742" s="94"/>
      <c r="AB742" s="94"/>
      <c r="AC742" s="94"/>
      <c r="AD742" s="94"/>
      <c r="AE742" s="94"/>
    </row>
    <row r="743" spans="1:31">
      <c r="A743" s="94"/>
      <c r="B743" s="94"/>
      <c r="F743" s="94"/>
      <c r="X743" s="94"/>
      <c r="Y743" s="94"/>
      <c r="Z743" s="94"/>
      <c r="AA743" s="94"/>
      <c r="AB743" s="94"/>
      <c r="AC743" s="94"/>
      <c r="AD743" s="94"/>
      <c r="AE743" s="94"/>
    </row>
    <row r="744" spans="1:31">
      <c r="A744" s="94"/>
      <c r="B744" s="94"/>
      <c r="F744" s="94"/>
      <c r="X744" s="94"/>
      <c r="Y744" s="94"/>
      <c r="Z744" s="94"/>
      <c r="AA744" s="94"/>
      <c r="AB744" s="94"/>
      <c r="AC744" s="94"/>
      <c r="AD744" s="94"/>
      <c r="AE744" s="94"/>
    </row>
    <row r="745" spans="1:31">
      <c r="A745" s="94"/>
      <c r="B745" s="94"/>
      <c r="F745" s="94"/>
      <c r="X745" s="94"/>
      <c r="Y745" s="94"/>
      <c r="Z745" s="94"/>
      <c r="AA745" s="94"/>
      <c r="AB745" s="94"/>
      <c r="AC745" s="94"/>
      <c r="AD745" s="94"/>
      <c r="AE745" s="94"/>
    </row>
    <row r="746" spans="1:31">
      <c r="A746" s="94"/>
      <c r="B746" s="94"/>
      <c r="F746" s="94"/>
      <c r="X746" s="94"/>
      <c r="Y746" s="94"/>
      <c r="Z746" s="94"/>
      <c r="AA746" s="94"/>
      <c r="AB746" s="94"/>
      <c r="AC746" s="94"/>
      <c r="AD746" s="94"/>
      <c r="AE746" s="94"/>
    </row>
    <row r="747" spans="1:31">
      <c r="A747" s="94"/>
      <c r="B747" s="94"/>
      <c r="F747" s="94"/>
      <c r="X747" s="94"/>
      <c r="Y747" s="94"/>
      <c r="Z747" s="94"/>
      <c r="AA747" s="94"/>
      <c r="AB747" s="94"/>
      <c r="AC747" s="94"/>
      <c r="AD747" s="94"/>
      <c r="AE747" s="94"/>
    </row>
    <row r="748" spans="1:31">
      <c r="A748" s="94"/>
      <c r="B748" s="94"/>
      <c r="F748" s="94"/>
      <c r="X748" s="94"/>
      <c r="Y748" s="94"/>
      <c r="Z748" s="94"/>
      <c r="AA748" s="94"/>
      <c r="AB748" s="94"/>
      <c r="AC748" s="94"/>
      <c r="AD748" s="94"/>
      <c r="AE748" s="94"/>
    </row>
    <row r="749" spans="1:31">
      <c r="A749" s="94"/>
      <c r="B749" s="94"/>
      <c r="F749" s="94"/>
      <c r="X749" s="94"/>
      <c r="Y749" s="94"/>
      <c r="Z749" s="94"/>
      <c r="AA749" s="94"/>
      <c r="AB749" s="94"/>
      <c r="AC749" s="94"/>
      <c r="AD749" s="94"/>
      <c r="AE749" s="94"/>
    </row>
    <row r="750" spans="1:31">
      <c r="A750" s="94"/>
      <c r="B750" s="94"/>
      <c r="F750" s="94"/>
      <c r="X750" s="94"/>
      <c r="Y750" s="94"/>
      <c r="Z750" s="94"/>
      <c r="AA750" s="94"/>
      <c r="AB750" s="94"/>
      <c r="AC750" s="94"/>
      <c r="AD750" s="94"/>
      <c r="AE750" s="94"/>
    </row>
    <row r="751" spans="1:31">
      <c r="A751" s="94"/>
      <c r="B751" s="94"/>
      <c r="F751" s="94"/>
      <c r="X751" s="94"/>
      <c r="Y751" s="94"/>
      <c r="Z751" s="94"/>
      <c r="AA751" s="94"/>
      <c r="AB751" s="94"/>
      <c r="AC751" s="94"/>
      <c r="AD751" s="94"/>
      <c r="AE751" s="94"/>
    </row>
    <row r="752" spans="1:31">
      <c r="A752" s="94"/>
      <c r="B752" s="94"/>
      <c r="F752" s="94"/>
      <c r="X752" s="94"/>
      <c r="Y752" s="94"/>
      <c r="Z752" s="94"/>
      <c r="AA752" s="94"/>
      <c r="AB752" s="94"/>
      <c r="AC752" s="94"/>
      <c r="AD752" s="94"/>
      <c r="AE752" s="94"/>
    </row>
    <row r="753" spans="1:31">
      <c r="A753" s="94"/>
      <c r="B753" s="94"/>
      <c r="F753" s="94"/>
      <c r="X753" s="94"/>
      <c r="Y753" s="94"/>
      <c r="Z753" s="94"/>
      <c r="AA753" s="94"/>
      <c r="AB753" s="94"/>
      <c r="AC753" s="94"/>
      <c r="AD753" s="94"/>
      <c r="AE753" s="94"/>
    </row>
    <row r="754" spans="1:31">
      <c r="A754" s="94"/>
      <c r="B754" s="94"/>
      <c r="F754" s="94"/>
      <c r="X754" s="94"/>
      <c r="Y754" s="94"/>
      <c r="Z754" s="94"/>
      <c r="AA754" s="94"/>
      <c r="AB754" s="94"/>
      <c r="AC754" s="94"/>
      <c r="AD754" s="94"/>
      <c r="AE754" s="94"/>
    </row>
    <row r="755" spans="1:31">
      <c r="A755" s="94"/>
      <c r="B755" s="94"/>
      <c r="F755" s="94"/>
      <c r="X755" s="94"/>
      <c r="Y755" s="94"/>
      <c r="Z755" s="94"/>
      <c r="AA755" s="94"/>
      <c r="AB755" s="94"/>
      <c r="AC755" s="94"/>
      <c r="AD755" s="94"/>
      <c r="AE755" s="94"/>
    </row>
    <row r="756" spans="1:31">
      <c r="A756" s="94"/>
      <c r="B756" s="94"/>
      <c r="F756" s="94"/>
      <c r="X756" s="94"/>
      <c r="Y756" s="94"/>
      <c r="Z756" s="94"/>
      <c r="AA756" s="94"/>
      <c r="AB756" s="94"/>
      <c r="AC756" s="94"/>
      <c r="AD756" s="94"/>
      <c r="AE756" s="94"/>
    </row>
    <row r="757" spans="1:31">
      <c r="A757" s="94"/>
      <c r="B757" s="94"/>
      <c r="F757" s="94"/>
      <c r="X757" s="94"/>
      <c r="Y757" s="94"/>
      <c r="Z757" s="94"/>
      <c r="AA757" s="94"/>
      <c r="AB757" s="94"/>
      <c r="AC757" s="94"/>
      <c r="AD757" s="94"/>
      <c r="AE757" s="94"/>
    </row>
    <row r="758" spans="1:31">
      <c r="A758" s="94"/>
      <c r="B758" s="94"/>
      <c r="F758" s="94"/>
      <c r="X758" s="94"/>
      <c r="Y758" s="94"/>
      <c r="Z758" s="94"/>
      <c r="AA758" s="94"/>
      <c r="AB758" s="94"/>
      <c r="AC758" s="94"/>
      <c r="AD758" s="94"/>
      <c r="AE758" s="94"/>
    </row>
    <row r="759" spans="1:31">
      <c r="A759" s="94"/>
      <c r="B759" s="94"/>
      <c r="F759" s="94"/>
      <c r="X759" s="94"/>
      <c r="Y759" s="94"/>
      <c r="Z759" s="94"/>
      <c r="AA759" s="94"/>
      <c r="AB759" s="94"/>
      <c r="AC759" s="94"/>
      <c r="AD759" s="94"/>
      <c r="AE759" s="94"/>
    </row>
    <row r="760" spans="1:31">
      <c r="A760" s="94"/>
      <c r="B760" s="94"/>
      <c r="F760" s="94"/>
      <c r="X760" s="94"/>
      <c r="Y760" s="94"/>
      <c r="Z760" s="94"/>
      <c r="AA760" s="94"/>
      <c r="AB760" s="94"/>
      <c r="AC760" s="94"/>
      <c r="AD760" s="94"/>
      <c r="AE760" s="94"/>
    </row>
    <row r="761" spans="1:31">
      <c r="A761" s="94"/>
      <c r="B761" s="94"/>
      <c r="F761" s="94"/>
      <c r="X761" s="94"/>
      <c r="Y761" s="94"/>
      <c r="Z761" s="94"/>
      <c r="AA761" s="94"/>
      <c r="AB761" s="94"/>
      <c r="AC761" s="94"/>
      <c r="AD761" s="94"/>
      <c r="AE761" s="94"/>
    </row>
    <row r="762" spans="1:31">
      <c r="A762" s="94"/>
      <c r="B762" s="94"/>
      <c r="F762" s="94"/>
      <c r="X762" s="94"/>
      <c r="Y762" s="94"/>
      <c r="Z762" s="94"/>
      <c r="AA762" s="94"/>
      <c r="AB762" s="94"/>
      <c r="AC762" s="94"/>
      <c r="AD762" s="94"/>
      <c r="AE762" s="94"/>
    </row>
    <row r="763" spans="1:31">
      <c r="A763" s="94"/>
      <c r="B763" s="94"/>
      <c r="F763" s="94"/>
      <c r="X763" s="94"/>
      <c r="Y763" s="94"/>
      <c r="Z763" s="94"/>
      <c r="AA763" s="94"/>
      <c r="AB763" s="94"/>
      <c r="AC763" s="94"/>
      <c r="AD763" s="94"/>
      <c r="AE763" s="94"/>
    </row>
    <row r="764" spans="1:31">
      <c r="A764" s="94"/>
      <c r="B764" s="94"/>
      <c r="F764" s="94"/>
      <c r="X764" s="94"/>
      <c r="Y764" s="94"/>
      <c r="Z764" s="94"/>
      <c r="AA764" s="94"/>
      <c r="AB764" s="94"/>
      <c r="AC764" s="94"/>
      <c r="AD764" s="94"/>
      <c r="AE764" s="94"/>
    </row>
    <row r="765" spans="1:31">
      <c r="A765" s="94"/>
      <c r="B765" s="94"/>
      <c r="F765" s="94"/>
      <c r="X765" s="94"/>
      <c r="Y765" s="94"/>
      <c r="Z765" s="94"/>
      <c r="AA765" s="94"/>
      <c r="AB765" s="94"/>
      <c r="AC765" s="94"/>
      <c r="AD765" s="94"/>
      <c r="AE765" s="94"/>
    </row>
    <row r="766" spans="1:31">
      <c r="A766" s="94"/>
      <c r="B766" s="94"/>
      <c r="F766" s="94"/>
      <c r="X766" s="94"/>
      <c r="Y766" s="94"/>
      <c r="Z766" s="94"/>
      <c r="AA766" s="94"/>
      <c r="AB766" s="94"/>
      <c r="AC766" s="94"/>
      <c r="AD766" s="94"/>
      <c r="AE766" s="94"/>
    </row>
    <row r="767" spans="1:31">
      <c r="A767" s="94"/>
      <c r="B767" s="94"/>
      <c r="F767" s="94"/>
      <c r="X767" s="94"/>
      <c r="Y767" s="94"/>
      <c r="Z767" s="94"/>
      <c r="AA767" s="94"/>
      <c r="AB767" s="94"/>
      <c r="AC767" s="94"/>
      <c r="AD767" s="94"/>
      <c r="AE767" s="94"/>
    </row>
    <row r="768" spans="1:31">
      <c r="A768" s="94"/>
      <c r="B768" s="94"/>
      <c r="F768" s="94"/>
      <c r="X768" s="94"/>
      <c r="Y768" s="94"/>
      <c r="Z768" s="94"/>
      <c r="AA768" s="94"/>
      <c r="AB768" s="94"/>
      <c r="AC768" s="94"/>
      <c r="AD768" s="94"/>
      <c r="AE768" s="94"/>
    </row>
    <row r="769" spans="1:31">
      <c r="A769" s="94"/>
      <c r="B769" s="94"/>
      <c r="F769" s="94"/>
      <c r="X769" s="94"/>
      <c r="Y769" s="94"/>
      <c r="Z769" s="94"/>
      <c r="AA769" s="94"/>
      <c r="AB769" s="94"/>
      <c r="AC769" s="94"/>
      <c r="AD769" s="94"/>
      <c r="AE769" s="94"/>
    </row>
    <row r="770" spans="1:31">
      <c r="A770" s="94"/>
      <c r="B770" s="94"/>
      <c r="F770" s="94"/>
      <c r="X770" s="94"/>
      <c r="Y770" s="94"/>
      <c r="Z770" s="94"/>
      <c r="AA770" s="94"/>
      <c r="AB770" s="94"/>
      <c r="AC770" s="94"/>
      <c r="AD770" s="94"/>
      <c r="AE770" s="94"/>
    </row>
    <row r="771" spans="1:31">
      <c r="A771" s="94"/>
      <c r="B771" s="94"/>
      <c r="F771" s="94"/>
      <c r="X771" s="94"/>
      <c r="Y771" s="94"/>
      <c r="Z771" s="94"/>
      <c r="AA771" s="94"/>
      <c r="AB771" s="94"/>
      <c r="AC771" s="94"/>
      <c r="AD771" s="94"/>
      <c r="AE771" s="94"/>
    </row>
    <row r="772" spans="1:31">
      <c r="A772" s="94"/>
      <c r="B772" s="94"/>
      <c r="F772" s="94"/>
      <c r="X772" s="94"/>
      <c r="Y772" s="94"/>
      <c r="Z772" s="94"/>
      <c r="AA772" s="94"/>
      <c r="AB772" s="94"/>
      <c r="AC772" s="94"/>
      <c r="AD772" s="94"/>
      <c r="AE772" s="94"/>
    </row>
    <row r="773" spans="1:31">
      <c r="A773" s="94"/>
      <c r="B773" s="94"/>
      <c r="F773" s="94"/>
      <c r="X773" s="94"/>
      <c r="Y773" s="94"/>
      <c r="Z773" s="94"/>
      <c r="AA773" s="94"/>
      <c r="AB773" s="94"/>
      <c r="AC773" s="94"/>
      <c r="AD773" s="94"/>
      <c r="AE773" s="94"/>
    </row>
    <row r="774" spans="1:31">
      <c r="A774" s="94"/>
      <c r="B774" s="94"/>
      <c r="F774" s="94"/>
      <c r="X774" s="94"/>
      <c r="Y774" s="94"/>
      <c r="Z774" s="94"/>
      <c r="AA774" s="94"/>
      <c r="AB774" s="94"/>
      <c r="AC774" s="94"/>
      <c r="AD774" s="94"/>
      <c r="AE774" s="94"/>
    </row>
    <row r="775" spans="1:31">
      <c r="A775" s="94"/>
      <c r="B775" s="94"/>
      <c r="F775" s="94"/>
      <c r="X775" s="94"/>
      <c r="Y775" s="94"/>
      <c r="Z775" s="94"/>
      <c r="AA775" s="94"/>
      <c r="AB775" s="94"/>
      <c r="AC775" s="94"/>
      <c r="AD775" s="94"/>
      <c r="AE775" s="94"/>
    </row>
    <row r="776" spans="1:31">
      <c r="A776" s="94"/>
      <c r="B776" s="94"/>
      <c r="F776" s="94"/>
      <c r="X776" s="94"/>
      <c r="Y776" s="94"/>
      <c r="Z776" s="94"/>
      <c r="AA776" s="94"/>
      <c r="AB776" s="94"/>
      <c r="AC776" s="94"/>
      <c r="AD776" s="94"/>
      <c r="AE776" s="94"/>
    </row>
    <row r="777" spans="1:31">
      <c r="A777" s="94"/>
      <c r="B777" s="94"/>
      <c r="F777" s="94"/>
      <c r="X777" s="94"/>
      <c r="Y777" s="94"/>
      <c r="Z777" s="94"/>
      <c r="AA777" s="94"/>
      <c r="AB777" s="94"/>
      <c r="AC777" s="94"/>
      <c r="AD777" s="94"/>
      <c r="AE777" s="94"/>
    </row>
    <row r="778" spans="1:31">
      <c r="A778" s="94"/>
      <c r="B778" s="94"/>
      <c r="F778" s="94"/>
      <c r="X778" s="94"/>
      <c r="Y778" s="94"/>
      <c r="Z778" s="94"/>
      <c r="AA778" s="94"/>
      <c r="AB778" s="94"/>
      <c r="AC778" s="94"/>
      <c r="AD778" s="94"/>
      <c r="AE778" s="94"/>
    </row>
    <row r="779" spans="1:31">
      <c r="A779" s="94"/>
      <c r="B779" s="94"/>
      <c r="F779" s="94"/>
      <c r="X779" s="94"/>
      <c r="Y779" s="94"/>
      <c r="Z779" s="94"/>
      <c r="AA779" s="94"/>
      <c r="AB779" s="94"/>
      <c r="AC779" s="94"/>
      <c r="AD779" s="94"/>
      <c r="AE779" s="94"/>
    </row>
    <row r="780" spans="1:31">
      <c r="A780" s="94"/>
      <c r="B780" s="94"/>
      <c r="F780" s="94"/>
      <c r="X780" s="94"/>
      <c r="Y780" s="94"/>
      <c r="Z780" s="94"/>
      <c r="AA780" s="94"/>
      <c r="AB780" s="94"/>
      <c r="AC780" s="94"/>
      <c r="AD780" s="94"/>
      <c r="AE780" s="94"/>
    </row>
    <row r="781" spans="1:31">
      <c r="A781" s="94"/>
      <c r="B781" s="94"/>
      <c r="F781" s="94"/>
      <c r="X781" s="94"/>
      <c r="Y781" s="94"/>
      <c r="Z781" s="94"/>
      <c r="AA781" s="94"/>
      <c r="AB781" s="94"/>
      <c r="AC781" s="94"/>
      <c r="AD781" s="94"/>
      <c r="AE781" s="94"/>
    </row>
    <row r="782" spans="1:31">
      <c r="A782" s="94"/>
      <c r="B782" s="94"/>
      <c r="F782" s="94"/>
      <c r="X782" s="94"/>
      <c r="Y782" s="94"/>
      <c r="Z782" s="94"/>
      <c r="AA782" s="94"/>
      <c r="AB782" s="94"/>
      <c r="AC782" s="94"/>
      <c r="AD782" s="94"/>
      <c r="AE782" s="94"/>
    </row>
    <row r="783" spans="1:31">
      <c r="A783" s="94"/>
      <c r="B783" s="94"/>
      <c r="F783" s="94"/>
      <c r="X783" s="94"/>
      <c r="Y783" s="94"/>
      <c r="Z783" s="94"/>
      <c r="AA783" s="94"/>
      <c r="AB783" s="94"/>
      <c r="AC783" s="94"/>
      <c r="AD783" s="94"/>
      <c r="AE783" s="94"/>
    </row>
    <row r="784" spans="1:31">
      <c r="A784" s="94"/>
      <c r="B784" s="94"/>
      <c r="F784" s="94"/>
      <c r="X784" s="94"/>
      <c r="Y784" s="94"/>
      <c r="Z784" s="94"/>
      <c r="AA784" s="94"/>
      <c r="AB784" s="94"/>
      <c r="AC784" s="94"/>
      <c r="AD784" s="94"/>
      <c r="AE784" s="94"/>
    </row>
    <row r="785" spans="1:31">
      <c r="A785" s="94"/>
      <c r="B785" s="94"/>
      <c r="F785" s="94"/>
      <c r="X785" s="94"/>
      <c r="Y785" s="94"/>
      <c r="Z785" s="94"/>
      <c r="AA785" s="94"/>
      <c r="AB785" s="94"/>
      <c r="AC785" s="94"/>
      <c r="AD785" s="94"/>
      <c r="AE785" s="94"/>
    </row>
    <row r="786" spans="1:31">
      <c r="A786" s="94"/>
      <c r="B786" s="94"/>
      <c r="F786" s="94"/>
      <c r="X786" s="94"/>
      <c r="Y786" s="94"/>
      <c r="Z786" s="94"/>
      <c r="AA786" s="94"/>
      <c r="AB786" s="94"/>
      <c r="AC786" s="94"/>
      <c r="AD786" s="94"/>
      <c r="AE786" s="94"/>
    </row>
    <row r="787" spans="1:31">
      <c r="A787" s="94"/>
      <c r="B787" s="94"/>
      <c r="F787" s="94"/>
      <c r="X787" s="94"/>
      <c r="Y787" s="94"/>
      <c r="Z787" s="94"/>
      <c r="AA787" s="94"/>
      <c r="AB787" s="94"/>
      <c r="AC787" s="94"/>
      <c r="AD787" s="94"/>
      <c r="AE787" s="94"/>
    </row>
    <row r="788" spans="1:31">
      <c r="A788" s="94"/>
      <c r="B788" s="94"/>
      <c r="F788" s="94"/>
      <c r="X788" s="94"/>
      <c r="Y788" s="94"/>
      <c r="Z788" s="94"/>
      <c r="AA788" s="94"/>
      <c r="AB788" s="94"/>
      <c r="AC788" s="94"/>
      <c r="AD788" s="94"/>
      <c r="AE788" s="94"/>
    </row>
    <row r="789" spans="1:31">
      <c r="A789" s="94"/>
      <c r="B789" s="94"/>
      <c r="F789" s="94"/>
      <c r="X789" s="94"/>
      <c r="Y789" s="94"/>
      <c r="Z789" s="94"/>
      <c r="AA789" s="94"/>
      <c r="AB789" s="94"/>
      <c r="AC789" s="94"/>
      <c r="AD789" s="94"/>
      <c r="AE789" s="94"/>
    </row>
    <row r="790" spans="1:31">
      <c r="A790" s="94"/>
      <c r="B790" s="94"/>
      <c r="F790" s="94"/>
      <c r="X790" s="94"/>
      <c r="Y790" s="94"/>
      <c r="Z790" s="94"/>
      <c r="AA790" s="94"/>
      <c r="AB790" s="94"/>
      <c r="AC790" s="94"/>
      <c r="AD790" s="94"/>
      <c r="AE790" s="94"/>
    </row>
    <row r="791" spans="1:31">
      <c r="A791" s="94"/>
      <c r="B791" s="94"/>
      <c r="F791" s="94"/>
      <c r="X791" s="94"/>
      <c r="Y791" s="94"/>
      <c r="Z791" s="94"/>
      <c r="AA791" s="94"/>
      <c r="AB791" s="94"/>
      <c r="AC791" s="94"/>
      <c r="AD791" s="94"/>
      <c r="AE791" s="94"/>
    </row>
    <row r="792" spans="1:31">
      <c r="A792" s="94"/>
      <c r="B792" s="94"/>
      <c r="F792" s="94"/>
      <c r="X792" s="94"/>
      <c r="Y792" s="94"/>
      <c r="Z792" s="94"/>
      <c r="AA792" s="94"/>
      <c r="AB792" s="94"/>
      <c r="AC792" s="94"/>
      <c r="AD792" s="94"/>
      <c r="AE792" s="94"/>
    </row>
    <row r="793" spans="1:31">
      <c r="A793" s="94"/>
      <c r="B793" s="94"/>
      <c r="F793" s="94"/>
      <c r="X793" s="94"/>
      <c r="Y793" s="94"/>
      <c r="Z793" s="94"/>
      <c r="AA793" s="94"/>
      <c r="AB793" s="94"/>
      <c r="AC793" s="94"/>
      <c r="AD793" s="94"/>
      <c r="AE793" s="94"/>
    </row>
    <row r="794" spans="1:31">
      <c r="A794" s="94"/>
      <c r="B794" s="94"/>
      <c r="F794" s="94"/>
      <c r="X794" s="94"/>
      <c r="Y794" s="94"/>
      <c r="Z794" s="94"/>
      <c r="AA794" s="94"/>
      <c r="AB794" s="94"/>
      <c r="AC794" s="94"/>
      <c r="AD794" s="94"/>
      <c r="AE794" s="94"/>
    </row>
    <row r="795" spans="1:31">
      <c r="A795" s="94"/>
      <c r="B795" s="94"/>
      <c r="F795" s="94"/>
      <c r="X795" s="94"/>
      <c r="Y795" s="94"/>
      <c r="Z795" s="94"/>
      <c r="AA795" s="94"/>
      <c r="AB795" s="94"/>
      <c r="AC795" s="94"/>
      <c r="AD795" s="94"/>
      <c r="AE795" s="94"/>
    </row>
    <row r="796" spans="1:31">
      <c r="A796" s="94"/>
      <c r="B796" s="94"/>
      <c r="F796" s="94"/>
      <c r="X796" s="94"/>
      <c r="Y796" s="94"/>
      <c r="Z796" s="94"/>
      <c r="AA796" s="94"/>
      <c r="AB796" s="94"/>
      <c r="AC796" s="94"/>
      <c r="AD796" s="94"/>
      <c r="AE796" s="94"/>
    </row>
    <row r="797" spans="1:31">
      <c r="A797" s="94"/>
      <c r="B797" s="94"/>
      <c r="F797" s="94"/>
      <c r="X797" s="94"/>
      <c r="Y797" s="94"/>
      <c r="Z797" s="94"/>
      <c r="AA797" s="94"/>
      <c r="AB797" s="94"/>
      <c r="AC797" s="94"/>
      <c r="AD797" s="94"/>
      <c r="AE797" s="94"/>
    </row>
    <row r="798" spans="1:31">
      <c r="A798" s="94"/>
      <c r="B798" s="94"/>
      <c r="F798" s="94"/>
      <c r="X798" s="94"/>
      <c r="Y798" s="94"/>
      <c r="Z798" s="94"/>
      <c r="AA798" s="94"/>
      <c r="AB798" s="94"/>
      <c r="AC798" s="94"/>
      <c r="AD798" s="94"/>
      <c r="AE798" s="94"/>
    </row>
    <row r="799" spans="1:31">
      <c r="A799" s="94"/>
      <c r="B799" s="94"/>
      <c r="F799" s="94"/>
      <c r="X799" s="94"/>
      <c r="Y799" s="94"/>
      <c r="Z799" s="94"/>
      <c r="AA799" s="94"/>
      <c r="AB799" s="94"/>
      <c r="AC799" s="94"/>
      <c r="AD799" s="94"/>
      <c r="AE799" s="94"/>
    </row>
    <row r="800" spans="1:31">
      <c r="A800" s="94"/>
      <c r="B800" s="94"/>
      <c r="F800" s="94"/>
      <c r="X800" s="94"/>
      <c r="Y800" s="94"/>
      <c r="Z800" s="94"/>
      <c r="AA800" s="94"/>
      <c r="AB800" s="94"/>
      <c r="AC800" s="94"/>
      <c r="AD800" s="94"/>
      <c r="AE800" s="94"/>
    </row>
    <row r="801" spans="1:31">
      <c r="A801" s="94"/>
      <c r="B801" s="94"/>
      <c r="F801" s="94"/>
      <c r="X801" s="94"/>
      <c r="Y801" s="94"/>
      <c r="Z801" s="94"/>
      <c r="AA801" s="94"/>
      <c r="AB801" s="94"/>
      <c r="AC801" s="94"/>
      <c r="AD801" s="94"/>
      <c r="AE801" s="94"/>
    </row>
    <row r="802" spans="1:31">
      <c r="A802" s="94"/>
      <c r="B802" s="94"/>
      <c r="F802" s="94"/>
      <c r="X802" s="94"/>
      <c r="Y802" s="94"/>
      <c r="Z802" s="94"/>
      <c r="AA802" s="94"/>
      <c r="AB802" s="94"/>
      <c r="AC802" s="94"/>
      <c r="AD802" s="94"/>
      <c r="AE802" s="94"/>
    </row>
    <row r="803" spans="1:31">
      <c r="A803" s="94"/>
      <c r="B803" s="94"/>
      <c r="F803" s="94"/>
      <c r="X803" s="94"/>
      <c r="Y803" s="94"/>
      <c r="Z803" s="94"/>
      <c r="AA803" s="94"/>
      <c r="AB803" s="94"/>
      <c r="AC803" s="94"/>
      <c r="AD803" s="94"/>
      <c r="AE803" s="94"/>
    </row>
    <row r="804" spans="1:31">
      <c r="A804" s="94"/>
      <c r="B804" s="94"/>
      <c r="F804" s="94"/>
      <c r="X804" s="94"/>
      <c r="Y804" s="94"/>
      <c r="Z804" s="94"/>
      <c r="AA804" s="94"/>
      <c r="AB804" s="94"/>
      <c r="AC804" s="94"/>
      <c r="AD804" s="94"/>
      <c r="AE804" s="94"/>
    </row>
    <row r="805" spans="1:31">
      <c r="A805" s="94"/>
      <c r="B805" s="94"/>
      <c r="F805" s="94"/>
      <c r="X805" s="94"/>
      <c r="Y805" s="94"/>
      <c r="Z805" s="94"/>
      <c r="AA805" s="94"/>
      <c r="AB805" s="94"/>
      <c r="AC805" s="94"/>
      <c r="AD805" s="94"/>
      <c r="AE805" s="94"/>
    </row>
    <row r="806" spans="1:31">
      <c r="A806" s="94"/>
      <c r="B806" s="94"/>
      <c r="F806" s="94"/>
      <c r="X806" s="94"/>
      <c r="Y806" s="94"/>
      <c r="Z806" s="94"/>
      <c r="AA806" s="94"/>
      <c r="AB806" s="94"/>
      <c r="AC806" s="94"/>
      <c r="AD806" s="94"/>
      <c r="AE806" s="94"/>
    </row>
    <row r="807" spans="1:31">
      <c r="A807" s="94"/>
      <c r="B807" s="94"/>
      <c r="F807" s="94"/>
      <c r="X807" s="94"/>
      <c r="Y807" s="94"/>
      <c r="Z807" s="94"/>
      <c r="AA807" s="94"/>
      <c r="AB807" s="94"/>
      <c r="AC807" s="94"/>
      <c r="AD807" s="94"/>
      <c r="AE807" s="94"/>
    </row>
    <row r="808" spans="1:31">
      <c r="A808" s="94"/>
      <c r="B808" s="94"/>
      <c r="F808" s="94"/>
      <c r="X808" s="94"/>
      <c r="Y808" s="94"/>
      <c r="Z808" s="94"/>
      <c r="AA808" s="94"/>
      <c r="AB808" s="94"/>
      <c r="AC808" s="94"/>
      <c r="AD808" s="94"/>
      <c r="AE808" s="94"/>
    </row>
    <row r="809" spans="1:31">
      <c r="A809" s="94"/>
      <c r="B809" s="94"/>
      <c r="F809" s="94"/>
      <c r="X809" s="94"/>
      <c r="Y809" s="94"/>
      <c r="Z809" s="94"/>
      <c r="AA809" s="94"/>
      <c r="AB809" s="94"/>
      <c r="AC809" s="94"/>
      <c r="AD809" s="94"/>
      <c r="AE809" s="94"/>
    </row>
    <row r="810" spans="1:31">
      <c r="A810" s="94"/>
      <c r="B810" s="94"/>
      <c r="F810" s="94"/>
      <c r="X810" s="94"/>
      <c r="Y810" s="94"/>
      <c r="Z810" s="94"/>
      <c r="AA810" s="94"/>
      <c r="AB810" s="94"/>
      <c r="AC810" s="94"/>
      <c r="AD810" s="94"/>
      <c r="AE810" s="94"/>
    </row>
    <row r="811" spans="1:31">
      <c r="A811" s="94"/>
      <c r="B811" s="94"/>
      <c r="F811" s="94"/>
      <c r="X811" s="94"/>
      <c r="Y811" s="94"/>
      <c r="Z811" s="94"/>
      <c r="AA811" s="94"/>
      <c r="AB811" s="94"/>
      <c r="AC811" s="94"/>
      <c r="AD811" s="94"/>
      <c r="AE811" s="94"/>
    </row>
    <row r="812" spans="1:31">
      <c r="A812" s="94"/>
      <c r="B812" s="94"/>
      <c r="F812" s="94"/>
      <c r="X812" s="94"/>
      <c r="Y812" s="94"/>
      <c r="Z812" s="94"/>
      <c r="AA812" s="94"/>
      <c r="AB812" s="94"/>
      <c r="AC812" s="94"/>
      <c r="AD812" s="94"/>
      <c r="AE812" s="94"/>
    </row>
    <row r="813" spans="1:31">
      <c r="A813" s="94"/>
      <c r="B813" s="94"/>
      <c r="F813" s="94"/>
      <c r="X813" s="94"/>
      <c r="Y813" s="94"/>
      <c r="Z813" s="94"/>
      <c r="AA813" s="94"/>
      <c r="AB813" s="94"/>
      <c r="AC813" s="94"/>
      <c r="AD813" s="94"/>
      <c r="AE813" s="94"/>
    </row>
    <row r="814" spans="1:31">
      <c r="A814" s="94"/>
      <c r="B814" s="94"/>
      <c r="F814" s="94"/>
      <c r="X814" s="94"/>
      <c r="Y814" s="94"/>
      <c r="Z814" s="94"/>
      <c r="AA814" s="94"/>
      <c r="AB814" s="94"/>
      <c r="AC814" s="94"/>
      <c r="AD814" s="94"/>
      <c r="AE814" s="94"/>
    </row>
    <row r="815" spans="1:31">
      <c r="A815" s="94"/>
      <c r="B815" s="94"/>
      <c r="F815" s="94"/>
      <c r="X815" s="94"/>
      <c r="Y815" s="94"/>
      <c r="Z815" s="94"/>
      <c r="AA815" s="94"/>
      <c r="AB815" s="94"/>
      <c r="AC815" s="94"/>
      <c r="AD815" s="94"/>
      <c r="AE815" s="94"/>
    </row>
    <row r="816" spans="1:31">
      <c r="A816" s="94"/>
      <c r="B816" s="94"/>
      <c r="F816" s="94"/>
      <c r="X816" s="94"/>
      <c r="Y816" s="94"/>
      <c r="Z816" s="94"/>
      <c r="AA816" s="94"/>
      <c r="AB816" s="94"/>
      <c r="AC816" s="94"/>
      <c r="AD816" s="94"/>
      <c r="AE816" s="94"/>
    </row>
    <row r="817" spans="1:31">
      <c r="A817" s="94"/>
      <c r="B817" s="94"/>
      <c r="F817" s="94"/>
      <c r="G817" s="94"/>
      <c r="H817" s="94"/>
      <c r="I817" s="94"/>
      <c r="J817" s="94"/>
      <c r="K817" s="94"/>
      <c r="L817" s="94"/>
      <c r="M817" s="94"/>
      <c r="N817" s="94"/>
      <c r="O817" s="94"/>
      <c r="X817" s="94"/>
      <c r="Y817" s="94"/>
      <c r="Z817" s="94"/>
      <c r="AA817" s="94"/>
      <c r="AB817" s="94"/>
      <c r="AC817" s="94"/>
      <c r="AD817" s="94"/>
      <c r="AE817" s="94"/>
    </row>
    <row r="818" spans="1:31">
      <c r="A818" s="94"/>
      <c r="B818" s="94"/>
      <c r="F818" s="94"/>
      <c r="G818" s="94"/>
      <c r="H818" s="94"/>
      <c r="I818" s="94"/>
      <c r="J818" s="94"/>
      <c r="K818" s="94"/>
      <c r="L818" s="94"/>
      <c r="M818" s="94"/>
      <c r="N818" s="94"/>
      <c r="O818" s="94"/>
      <c r="X818" s="94"/>
      <c r="Y818" s="94"/>
      <c r="Z818" s="94"/>
      <c r="AA818" s="94"/>
      <c r="AB818" s="94"/>
      <c r="AC818" s="94"/>
      <c r="AD818" s="94"/>
      <c r="AE818" s="94"/>
    </row>
    <row r="819" spans="1:31">
      <c r="A819" s="94"/>
      <c r="B819" s="94"/>
      <c r="F819" s="94"/>
      <c r="G819" s="94"/>
      <c r="H819" s="94"/>
      <c r="I819" s="94"/>
      <c r="J819" s="94"/>
      <c r="K819" s="94"/>
      <c r="L819" s="94"/>
      <c r="M819" s="94"/>
      <c r="N819" s="94"/>
      <c r="O819" s="94"/>
      <c r="X819" s="94"/>
      <c r="Y819" s="94"/>
      <c r="Z819" s="94"/>
      <c r="AA819" s="94"/>
      <c r="AB819" s="94"/>
      <c r="AC819" s="94"/>
      <c r="AD819" s="94"/>
      <c r="AE819" s="94"/>
    </row>
    <row r="820" spans="1:31">
      <c r="A820" s="94"/>
      <c r="B820" s="94"/>
      <c r="F820" s="94"/>
      <c r="G820" s="94"/>
      <c r="H820" s="94"/>
      <c r="I820" s="94"/>
      <c r="J820" s="94"/>
      <c r="K820" s="94"/>
      <c r="L820" s="94"/>
      <c r="M820" s="94"/>
      <c r="N820" s="94"/>
      <c r="O820" s="94"/>
      <c r="X820" s="94"/>
      <c r="Y820" s="94"/>
      <c r="Z820" s="94"/>
      <c r="AA820" s="94"/>
      <c r="AB820" s="94"/>
      <c r="AC820" s="94"/>
      <c r="AD820" s="94"/>
      <c r="AE820" s="94"/>
    </row>
    <row r="821" spans="1:31">
      <c r="A821" s="94"/>
      <c r="B821" s="94"/>
      <c r="F821" s="94"/>
      <c r="G821" s="94"/>
      <c r="H821" s="94"/>
      <c r="I821" s="94"/>
      <c r="J821" s="94"/>
      <c r="K821" s="94"/>
      <c r="L821" s="94"/>
      <c r="M821" s="94"/>
      <c r="N821" s="94"/>
      <c r="O821" s="94"/>
      <c r="X821" s="94"/>
      <c r="Y821" s="94"/>
      <c r="Z821" s="94"/>
      <c r="AA821" s="94"/>
      <c r="AB821" s="94"/>
      <c r="AC821" s="94"/>
      <c r="AD821" s="94"/>
      <c r="AE821" s="94"/>
    </row>
    <row r="822" spans="1:31">
      <c r="A822" s="94"/>
      <c r="B822" s="94"/>
      <c r="F822" s="94"/>
      <c r="G822" s="94"/>
      <c r="H822" s="94"/>
      <c r="I822" s="94"/>
      <c r="J822" s="94"/>
      <c r="K822" s="94"/>
      <c r="L822" s="94"/>
      <c r="M822" s="94"/>
      <c r="N822" s="94"/>
      <c r="O822" s="94"/>
      <c r="X822" s="94"/>
      <c r="Y822" s="94"/>
      <c r="Z822" s="94"/>
      <c r="AA822" s="94"/>
      <c r="AB822" s="94"/>
      <c r="AC822" s="94"/>
      <c r="AD822" s="94"/>
      <c r="AE822" s="94"/>
    </row>
    <row r="823" spans="1:31">
      <c r="A823" s="94"/>
      <c r="B823" s="94"/>
      <c r="F823" s="94"/>
      <c r="G823" s="94"/>
      <c r="H823" s="94"/>
      <c r="I823" s="94"/>
      <c r="J823" s="94"/>
      <c r="K823" s="94"/>
      <c r="L823" s="94"/>
      <c r="M823" s="94"/>
      <c r="N823" s="94"/>
      <c r="O823" s="94"/>
      <c r="X823" s="94"/>
      <c r="Y823" s="94"/>
      <c r="Z823" s="94"/>
      <c r="AA823" s="94"/>
      <c r="AB823" s="94"/>
      <c r="AC823" s="94"/>
      <c r="AD823" s="94"/>
      <c r="AE823" s="94"/>
    </row>
    <row r="824" spans="1:31">
      <c r="A824" s="94"/>
      <c r="B824" s="94"/>
      <c r="F824" s="94"/>
      <c r="G824" s="94"/>
      <c r="H824" s="94"/>
      <c r="I824" s="94"/>
      <c r="J824" s="94"/>
      <c r="K824" s="94"/>
      <c r="L824" s="94"/>
      <c r="M824" s="94"/>
      <c r="N824" s="94"/>
      <c r="O824" s="94"/>
      <c r="X824" s="94"/>
      <c r="Y824" s="94"/>
      <c r="Z824" s="94"/>
      <c r="AA824" s="94"/>
      <c r="AB824" s="94"/>
      <c r="AC824" s="94"/>
      <c r="AD824" s="94"/>
      <c r="AE824" s="94"/>
    </row>
    <row r="825" spans="1:31">
      <c r="A825" s="94"/>
      <c r="B825" s="94"/>
      <c r="F825" s="94"/>
      <c r="G825" s="94"/>
      <c r="H825" s="94"/>
      <c r="I825" s="94"/>
      <c r="J825" s="94"/>
      <c r="K825" s="94"/>
      <c r="L825" s="94"/>
      <c r="M825" s="94"/>
      <c r="N825" s="94"/>
      <c r="O825" s="94"/>
      <c r="X825" s="94"/>
      <c r="Y825" s="94"/>
      <c r="Z825" s="94"/>
      <c r="AA825" s="94"/>
      <c r="AB825" s="94"/>
      <c r="AC825" s="94"/>
      <c r="AD825" s="94"/>
      <c r="AE825" s="94"/>
    </row>
    <row r="826" spans="1:31">
      <c r="A826" s="94"/>
      <c r="B826" s="94"/>
      <c r="F826" s="94"/>
      <c r="G826" s="94"/>
      <c r="H826" s="94"/>
      <c r="I826" s="94"/>
      <c r="J826" s="94"/>
      <c r="K826" s="94"/>
      <c r="L826" s="94"/>
      <c r="M826" s="94"/>
      <c r="N826" s="94"/>
      <c r="O826" s="94"/>
      <c r="X826" s="94"/>
      <c r="Y826" s="94"/>
      <c r="Z826" s="94"/>
      <c r="AA826" s="94"/>
      <c r="AB826" s="94"/>
      <c r="AC826" s="94"/>
      <c r="AD826" s="94"/>
      <c r="AE826" s="94"/>
    </row>
    <row r="827" spans="1:31">
      <c r="A827" s="94"/>
      <c r="B827" s="94"/>
      <c r="F827" s="94"/>
      <c r="G827" s="94"/>
      <c r="H827" s="94"/>
      <c r="I827" s="94"/>
      <c r="J827" s="94"/>
      <c r="K827" s="94"/>
      <c r="L827" s="94"/>
      <c r="M827" s="94"/>
      <c r="N827" s="94"/>
      <c r="O827" s="94"/>
      <c r="X827" s="94"/>
      <c r="Y827" s="94"/>
      <c r="Z827" s="94"/>
      <c r="AA827" s="94"/>
      <c r="AB827" s="94"/>
      <c r="AC827" s="94"/>
      <c r="AD827" s="94"/>
      <c r="AE827" s="94"/>
    </row>
    <row r="828" spans="1:31">
      <c r="A828" s="94"/>
      <c r="B828" s="94"/>
      <c r="F828" s="94"/>
      <c r="G828" s="94"/>
      <c r="H828" s="94"/>
      <c r="I828" s="94"/>
      <c r="J828" s="94"/>
      <c r="K828" s="94"/>
      <c r="L828" s="94"/>
      <c r="M828" s="94"/>
      <c r="N828" s="94"/>
      <c r="O828" s="94"/>
      <c r="X828" s="94"/>
      <c r="Y828" s="94"/>
      <c r="Z828" s="94"/>
      <c r="AA828" s="94"/>
      <c r="AB828" s="94"/>
      <c r="AC828" s="94"/>
      <c r="AD828" s="94"/>
      <c r="AE828" s="94"/>
    </row>
    <row r="829" spans="1:31">
      <c r="A829" s="94"/>
      <c r="B829" s="94"/>
      <c r="F829" s="94"/>
      <c r="G829" s="94"/>
      <c r="H829" s="94"/>
      <c r="I829" s="94"/>
      <c r="J829" s="94"/>
      <c r="K829" s="94"/>
      <c r="L829" s="94"/>
      <c r="M829" s="94"/>
      <c r="N829" s="94"/>
      <c r="O829" s="94"/>
      <c r="X829" s="94"/>
      <c r="Y829" s="94"/>
      <c r="Z829" s="94"/>
      <c r="AA829" s="94"/>
      <c r="AB829" s="94"/>
      <c r="AC829" s="94"/>
      <c r="AD829" s="94"/>
      <c r="AE829" s="94"/>
    </row>
    <row r="830" spans="1:31">
      <c r="A830" s="94"/>
      <c r="B830" s="94"/>
      <c r="F830" s="94"/>
      <c r="G830" s="94"/>
      <c r="H830" s="94"/>
      <c r="I830" s="94"/>
      <c r="J830" s="94"/>
      <c r="K830" s="94"/>
      <c r="L830" s="94"/>
      <c r="M830" s="94"/>
      <c r="N830" s="94"/>
      <c r="O830" s="94"/>
      <c r="X830" s="94"/>
      <c r="Y830" s="94"/>
      <c r="Z830" s="94"/>
      <c r="AA830" s="94"/>
      <c r="AB830" s="94"/>
      <c r="AC830" s="94"/>
      <c r="AD830" s="94"/>
      <c r="AE830" s="94"/>
    </row>
    <row r="831" spans="1:31">
      <c r="A831" s="94"/>
      <c r="B831" s="94"/>
      <c r="F831" s="94"/>
      <c r="G831" s="94"/>
      <c r="H831" s="94"/>
      <c r="I831" s="94"/>
      <c r="J831" s="94"/>
      <c r="K831" s="94"/>
      <c r="L831" s="94"/>
      <c r="M831" s="94"/>
      <c r="N831" s="94"/>
      <c r="O831" s="94"/>
      <c r="X831" s="94"/>
      <c r="Y831" s="94"/>
      <c r="Z831" s="94"/>
      <c r="AA831" s="94"/>
      <c r="AB831" s="94"/>
      <c r="AC831" s="94"/>
      <c r="AD831" s="94"/>
      <c r="AE831" s="94"/>
    </row>
    <row r="832" spans="1:31">
      <c r="A832" s="94"/>
      <c r="B832" s="94"/>
      <c r="F832" s="94"/>
      <c r="G832" s="94"/>
      <c r="H832" s="94"/>
      <c r="I832" s="94"/>
      <c r="J832" s="94"/>
      <c r="K832" s="94"/>
      <c r="L832" s="94"/>
      <c r="M832" s="94"/>
      <c r="N832" s="94"/>
      <c r="O832" s="94"/>
      <c r="X832" s="94"/>
      <c r="Y832" s="94"/>
      <c r="Z832" s="94"/>
      <c r="AA832" s="94"/>
      <c r="AB832" s="94"/>
      <c r="AC832" s="94"/>
      <c r="AD832" s="94"/>
      <c r="AE832" s="94"/>
    </row>
    <row r="833" spans="1:31">
      <c r="A833" s="94"/>
      <c r="B833" s="94"/>
      <c r="F833" s="94"/>
      <c r="G833" s="94"/>
      <c r="H833" s="94"/>
      <c r="I833" s="94"/>
      <c r="J833" s="94"/>
      <c r="K833" s="94"/>
      <c r="L833" s="94"/>
      <c r="M833" s="94"/>
      <c r="N833" s="94"/>
      <c r="O833" s="94"/>
      <c r="X833" s="94"/>
      <c r="Y833" s="94"/>
      <c r="Z833" s="94"/>
      <c r="AA833" s="94"/>
      <c r="AB833" s="94"/>
      <c r="AC833" s="94"/>
      <c r="AD833" s="94"/>
      <c r="AE833" s="94"/>
    </row>
    <row r="834" spans="1:31">
      <c r="A834" s="94"/>
      <c r="B834" s="94"/>
      <c r="F834" s="94"/>
      <c r="G834" s="94"/>
      <c r="H834" s="94"/>
      <c r="I834" s="94"/>
      <c r="J834" s="94"/>
      <c r="K834" s="94"/>
      <c r="L834" s="94"/>
      <c r="M834" s="94"/>
      <c r="N834" s="94"/>
      <c r="O834" s="94"/>
      <c r="X834" s="94"/>
      <c r="Y834" s="94"/>
      <c r="Z834" s="94"/>
      <c r="AA834" s="94"/>
      <c r="AB834" s="94"/>
      <c r="AC834" s="94"/>
      <c r="AD834" s="94"/>
      <c r="AE834" s="94"/>
    </row>
    <row r="835" spans="1:31">
      <c r="A835" s="94"/>
      <c r="B835" s="94"/>
      <c r="F835" s="94"/>
      <c r="G835" s="94"/>
      <c r="H835" s="94"/>
      <c r="I835" s="94"/>
      <c r="J835" s="94"/>
      <c r="K835" s="94"/>
      <c r="L835" s="94"/>
      <c r="M835" s="94"/>
      <c r="N835" s="94"/>
      <c r="O835" s="94"/>
      <c r="X835" s="94"/>
      <c r="Y835" s="94"/>
      <c r="Z835" s="94"/>
      <c r="AA835" s="94"/>
      <c r="AB835" s="94"/>
      <c r="AC835" s="94"/>
      <c r="AD835" s="94"/>
      <c r="AE835" s="94"/>
    </row>
    <row r="836" spans="1:31">
      <c r="A836" s="94"/>
      <c r="B836" s="94"/>
      <c r="F836" s="94"/>
      <c r="G836" s="94"/>
      <c r="H836" s="94"/>
      <c r="I836" s="94"/>
      <c r="J836" s="94"/>
      <c r="K836" s="94"/>
      <c r="L836" s="94"/>
      <c r="M836" s="94"/>
      <c r="N836" s="94"/>
      <c r="O836" s="94"/>
      <c r="X836" s="94"/>
      <c r="Y836" s="94"/>
      <c r="Z836" s="94"/>
      <c r="AA836" s="94"/>
      <c r="AB836" s="94"/>
      <c r="AC836" s="94"/>
      <c r="AD836" s="94"/>
      <c r="AE836" s="94"/>
    </row>
    <row r="837" spans="1:31">
      <c r="A837" s="94"/>
      <c r="B837" s="94"/>
      <c r="F837" s="94"/>
      <c r="G837" s="94"/>
      <c r="H837" s="94"/>
      <c r="I837" s="94"/>
      <c r="J837" s="94"/>
      <c r="K837" s="94"/>
      <c r="L837" s="94"/>
      <c r="M837" s="94"/>
      <c r="N837" s="94"/>
      <c r="O837" s="94"/>
      <c r="X837" s="94"/>
      <c r="Y837" s="94"/>
      <c r="Z837" s="94"/>
      <c r="AA837" s="94"/>
      <c r="AB837" s="94"/>
      <c r="AC837" s="94"/>
      <c r="AD837" s="94"/>
      <c r="AE837" s="94"/>
    </row>
    <row r="838" spans="1:31">
      <c r="A838" s="94"/>
      <c r="B838" s="94"/>
      <c r="F838" s="94"/>
      <c r="G838" s="94"/>
      <c r="H838" s="94"/>
      <c r="I838" s="94"/>
      <c r="J838" s="94"/>
      <c r="K838" s="94"/>
      <c r="L838" s="94"/>
      <c r="M838" s="94"/>
      <c r="N838" s="94"/>
      <c r="O838" s="94"/>
      <c r="X838" s="94"/>
      <c r="Y838" s="94"/>
      <c r="Z838" s="94"/>
      <c r="AA838" s="94"/>
      <c r="AB838" s="94"/>
      <c r="AC838" s="94"/>
      <c r="AD838" s="94"/>
      <c r="AE838" s="94"/>
    </row>
    <row r="839" spans="1:31">
      <c r="A839" s="94"/>
      <c r="B839" s="94"/>
      <c r="F839" s="94"/>
      <c r="G839" s="94"/>
      <c r="H839" s="94"/>
      <c r="I839" s="94"/>
      <c r="J839" s="94"/>
      <c r="K839" s="94"/>
      <c r="L839" s="94"/>
      <c r="M839" s="94"/>
      <c r="N839" s="94"/>
      <c r="O839" s="94"/>
      <c r="X839" s="94"/>
      <c r="Y839" s="94"/>
      <c r="Z839" s="94"/>
      <c r="AA839" s="94"/>
      <c r="AB839" s="94"/>
      <c r="AC839" s="94"/>
      <c r="AD839" s="94"/>
      <c r="AE839" s="94"/>
    </row>
    <row r="840" spans="1:31">
      <c r="A840" s="94"/>
      <c r="B840" s="94"/>
      <c r="F840" s="94"/>
      <c r="G840" s="94"/>
      <c r="H840" s="94"/>
      <c r="I840" s="94"/>
      <c r="J840" s="94"/>
      <c r="K840" s="94"/>
      <c r="L840" s="94"/>
      <c r="M840" s="94"/>
      <c r="N840" s="94"/>
      <c r="O840" s="94"/>
      <c r="X840" s="94"/>
      <c r="Y840" s="94"/>
      <c r="Z840" s="94"/>
      <c r="AA840" s="94"/>
      <c r="AB840" s="94"/>
      <c r="AC840" s="94"/>
      <c r="AD840" s="94"/>
      <c r="AE840" s="94"/>
    </row>
    <row r="841" spans="1:31">
      <c r="A841" s="94"/>
      <c r="B841" s="94"/>
      <c r="F841" s="94"/>
      <c r="G841" s="94"/>
      <c r="H841" s="94"/>
      <c r="I841" s="94"/>
      <c r="J841" s="94"/>
      <c r="K841" s="94"/>
      <c r="L841" s="94"/>
      <c r="M841" s="94"/>
      <c r="N841" s="94"/>
      <c r="O841" s="94"/>
      <c r="X841" s="94"/>
      <c r="Y841" s="94"/>
      <c r="Z841" s="94"/>
      <c r="AA841" s="94"/>
      <c r="AB841" s="94"/>
      <c r="AC841" s="94"/>
      <c r="AD841" s="94"/>
      <c r="AE841" s="94"/>
    </row>
    <row r="842" spans="1:31">
      <c r="A842" s="94"/>
      <c r="B842" s="94"/>
      <c r="F842" s="94"/>
      <c r="G842" s="94"/>
      <c r="H842" s="94"/>
      <c r="I842" s="94"/>
      <c r="J842" s="94"/>
      <c r="K842" s="94"/>
      <c r="L842" s="94"/>
      <c r="M842" s="94"/>
      <c r="N842" s="94"/>
      <c r="O842" s="94"/>
      <c r="X842" s="94"/>
      <c r="Y842" s="94"/>
      <c r="Z842" s="94"/>
      <c r="AA842" s="94"/>
      <c r="AB842" s="94"/>
      <c r="AC842" s="94"/>
      <c r="AD842" s="94"/>
      <c r="AE842" s="94"/>
    </row>
    <row r="843" spans="1:31">
      <c r="A843" s="94"/>
      <c r="B843" s="94"/>
      <c r="F843" s="94"/>
      <c r="G843" s="94"/>
      <c r="H843" s="94"/>
      <c r="I843" s="94"/>
      <c r="J843" s="94"/>
      <c r="K843" s="94"/>
      <c r="L843" s="94"/>
      <c r="M843" s="94"/>
      <c r="N843" s="94"/>
      <c r="O843" s="94"/>
      <c r="X843" s="94"/>
      <c r="Y843" s="94"/>
      <c r="Z843" s="94"/>
      <c r="AA843" s="94"/>
      <c r="AB843" s="94"/>
      <c r="AC843" s="94"/>
      <c r="AD843" s="94"/>
      <c r="AE843" s="94"/>
    </row>
    <row r="844" spans="1:31">
      <c r="A844" s="94"/>
      <c r="B844" s="94"/>
      <c r="F844" s="94"/>
      <c r="G844" s="94"/>
      <c r="H844" s="94"/>
      <c r="I844" s="94"/>
      <c r="J844" s="94"/>
      <c r="K844" s="94"/>
      <c r="L844" s="94"/>
      <c r="M844" s="94"/>
      <c r="N844" s="94"/>
      <c r="O844" s="94"/>
      <c r="X844" s="94"/>
      <c r="Y844" s="94"/>
      <c r="Z844" s="94"/>
      <c r="AA844" s="94"/>
      <c r="AB844" s="94"/>
      <c r="AC844" s="94"/>
      <c r="AD844" s="94"/>
      <c r="AE844" s="94"/>
    </row>
    <row r="845" spans="1:31">
      <c r="A845" s="94"/>
      <c r="B845" s="94"/>
      <c r="F845" s="94"/>
      <c r="G845" s="94"/>
      <c r="H845" s="94"/>
      <c r="I845" s="94"/>
      <c r="J845" s="94"/>
      <c r="K845" s="94"/>
      <c r="L845" s="94"/>
      <c r="M845" s="94"/>
      <c r="N845" s="94"/>
      <c r="O845" s="94"/>
      <c r="X845" s="94"/>
      <c r="Y845" s="94"/>
      <c r="Z845" s="94"/>
      <c r="AA845" s="94"/>
      <c r="AB845" s="94"/>
      <c r="AC845" s="94"/>
      <c r="AD845" s="94"/>
      <c r="AE845" s="94"/>
    </row>
    <row r="846" spans="1:31">
      <c r="A846" s="94"/>
      <c r="B846" s="94"/>
      <c r="F846" s="94"/>
      <c r="G846" s="94"/>
      <c r="H846" s="94"/>
      <c r="I846" s="94"/>
      <c r="J846" s="94"/>
      <c r="K846" s="94"/>
      <c r="L846" s="94"/>
      <c r="M846" s="94"/>
      <c r="N846" s="94"/>
      <c r="O846" s="94"/>
      <c r="X846" s="94"/>
      <c r="Y846" s="94"/>
      <c r="Z846" s="94"/>
      <c r="AA846" s="94"/>
      <c r="AB846" s="94"/>
      <c r="AC846" s="94"/>
      <c r="AD846" s="94"/>
      <c r="AE846" s="94"/>
    </row>
    <row r="847" spans="1:31">
      <c r="A847" s="94"/>
      <c r="B847" s="94"/>
      <c r="F847" s="94"/>
      <c r="G847" s="94"/>
      <c r="H847" s="94"/>
      <c r="I847" s="94"/>
      <c r="J847" s="94"/>
      <c r="K847" s="94"/>
      <c r="L847" s="94"/>
      <c r="M847" s="94"/>
      <c r="N847" s="94"/>
      <c r="O847" s="94"/>
      <c r="X847" s="94"/>
      <c r="Y847" s="94"/>
      <c r="Z847" s="94"/>
      <c r="AA847" s="94"/>
      <c r="AB847" s="94"/>
      <c r="AC847" s="94"/>
      <c r="AD847" s="94"/>
      <c r="AE847" s="94"/>
    </row>
    <row r="848" spans="1:31">
      <c r="A848" s="94"/>
      <c r="B848" s="94"/>
      <c r="F848" s="94"/>
      <c r="G848" s="94"/>
      <c r="H848" s="94"/>
      <c r="I848" s="94"/>
      <c r="J848" s="94"/>
      <c r="K848" s="94"/>
      <c r="L848" s="94"/>
      <c r="M848" s="94"/>
      <c r="N848" s="94"/>
      <c r="O848" s="94"/>
      <c r="X848" s="94"/>
      <c r="Y848" s="94"/>
      <c r="Z848" s="94"/>
      <c r="AA848" s="94"/>
      <c r="AB848" s="94"/>
      <c r="AC848" s="94"/>
      <c r="AD848" s="94"/>
      <c r="AE848" s="94"/>
    </row>
    <row r="849" spans="1:31">
      <c r="A849" s="94"/>
      <c r="B849" s="94"/>
      <c r="F849" s="94"/>
      <c r="G849" s="94"/>
      <c r="H849" s="94"/>
      <c r="I849" s="94"/>
      <c r="J849" s="94"/>
      <c r="K849" s="94"/>
      <c r="L849" s="94"/>
      <c r="M849" s="94"/>
      <c r="N849" s="94"/>
      <c r="O849" s="94"/>
      <c r="X849" s="94"/>
      <c r="Y849" s="94"/>
      <c r="Z849" s="94"/>
      <c r="AA849" s="94"/>
      <c r="AB849" s="94"/>
      <c r="AC849" s="94"/>
      <c r="AD849" s="94"/>
      <c r="AE849" s="94"/>
    </row>
    <row r="850" spans="1:31">
      <c r="A850" s="94"/>
      <c r="B850" s="94"/>
      <c r="F850" s="94"/>
      <c r="G850" s="94"/>
      <c r="H850" s="94"/>
      <c r="I850" s="94"/>
      <c r="J850" s="94"/>
      <c r="K850" s="94"/>
      <c r="L850" s="94"/>
      <c r="M850" s="94"/>
      <c r="N850" s="94"/>
      <c r="O850" s="94"/>
      <c r="X850" s="94"/>
      <c r="Y850" s="94"/>
      <c r="Z850" s="94"/>
      <c r="AA850" s="94"/>
      <c r="AB850" s="94"/>
      <c r="AC850" s="94"/>
      <c r="AD850" s="94"/>
      <c r="AE850" s="94"/>
    </row>
    <row r="851" spans="1:31">
      <c r="A851" s="94"/>
      <c r="B851" s="94"/>
      <c r="F851" s="94"/>
      <c r="G851" s="94"/>
      <c r="H851" s="94"/>
      <c r="I851" s="94"/>
      <c r="J851" s="94"/>
      <c r="K851" s="94"/>
      <c r="L851" s="94"/>
      <c r="M851" s="94"/>
      <c r="N851" s="94"/>
      <c r="O851" s="94"/>
      <c r="X851" s="94"/>
      <c r="Y851" s="94"/>
      <c r="Z851" s="94"/>
      <c r="AA851" s="94"/>
      <c r="AB851" s="94"/>
      <c r="AC851" s="94"/>
      <c r="AD851" s="94"/>
      <c r="AE851" s="94"/>
    </row>
    <row r="852" spans="1:31">
      <c r="A852" s="94"/>
      <c r="B852" s="94"/>
      <c r="F852" s="94"/>
      <c r="G852" s="94"/>
      <c r="H852" s="94"/>
      <c r="I852" s="94"/>
      <c r="J852" s="94"/>
      <c r="K852" s="94"/>
      <c r="L852" s="94"/>
      <c r="M852" s="94"/>
      <c r="N852" s="94"/>
      <c r="O852" s="94"/>
      <c r="X852" s="94"/>
      <c r="Y852" s="94"/>
      <c r="Z852" s="94"/>
      <c r="AA852" s="94"/>
      <c r="AB852" s="94"/>
      <c r="AC852" s="94"/>
      <c r="AD852" s="94"/>
      <c r="AE852" s="94"/>
    </row>
    <row r="853" spans="1:31">
      <c r="A853" s="94"/>
      <c r="B853" s="94"/>
      <c r="F853" s="94"/>
      <c r="G853" s="94"/>
      <c r="H853" s="94"/>
      <c r="I853" s="94"/>
      <c r="J853" s="94"/>
      <c r="K853" s="94"/>
      <c r="L853" s="94"/>
      <c r="M853" s="94"/>
      <c r="N853" s="94"/>
      <c r="O853" s="94"/>
      <c r="X853" s="94"/>
      <c r="Y853" s="94"/>
      <c r="Z853" s="94"/>
      <c r="AA853" s="94"/>
      <c r="AB853" s="94"/>
      <c r="AC853" s="94"/>
      <c r="AD853" s="94"/>
      <c r="AE853" s="94"/>
    </row>
    <row r="854" spans="1:31">
      <c r="A854" s="94"/>
      <c r="B854" s="94"/>
      <c r="F854" s="94"/>
      <c r="G854" s="94"/>
      <c r="H854" s="94"/>
      <c r="I854" s="94"/>
      <c r="J854" s="94"/>
      <c r="K854" s="94"/>
      <c r="L854" s="94"/>
      <c r="M854" s="94"/>
      <c r="N854" s="94"/>
      <c r="O854" s="94"/>
      <c r="X854" s="94"/>
      <c r="Y854" s="94"/>
      <c r="Z854" s="94"/>
      <c r="AA854" s="94"/>
      <c r="AB854" s="94"/>
      <c r="AC854" s="94"/>
      <c r="AD854" s="94"/>
      <c r="AE854" s="94"/>
    </row>
    <row r="855" spans="1:31">
      <c r="A855" s="94"/>
      <c r="B855" s="94"/>
      <c r="F855" s="94"/>
      <c r="G855" s="94"/>
      <c r="H855" s="94"/>
      <c r="I855" s="94"/>
      <c r="J855" s="94"/>
      <c r="K855" s="94"/>
      <c r="L855" s="94"/>
      <c r="M855" s="94"/>
      <c r="N855" s="94"/>
      <c r="O855" s="94"/>
      <c r="X855" s="94"/>
      <c r="Y855" s="94"/>
      <c r="Z855" s="94"/>
      <c r="AA855" s="94"/>
      <c r="AB855" s="94"/>
      <c r="AC855" s="94"/>
      <c r="AD855" s="94"/>
      <c r="AE855" s="94"/>
    </row>
    <row r="856" spans="1:31">
      <c r="A856" s="94"/>
      <c r="B856" s="94"/>
      <c r="F856" s="94"/>
      <c r="G856" s="94"/>
      <c r="H856" s="94"/>
      <c r="I856" s="94"/>
      <c r="J856" s="94"/>
      <c r="K856" s="94"/>
      <c r="L856" s="94"/>
      <c r="M856" s="94"/>
      <c r="N856" s="94"/>
      <c r="O856" s="94"/>
      <c r="X856" s="94"/>
      <c r="Y856" s="94"/>
      <c r="Z856" s="94"/>
      <c r="AA856" s="94"/>
      <c r="AB856" s="94"/>
      <c r="AC856" s="94"/>
      <c r="AD856" s="94"/>
      <c r="AE856" s="94"/>
    </row>
    <row r="857" spans="1:31">
      <c r="A857" s="94"/>
      <c r="B857" s="94"/>
      <c r="F857" s="94"/>
      <c r="G857" s="94"/>
      <c r="H857" s="94"/>
      <c r="I857" s="94"/>
      <c r="J857" s="94"/>
      <c r="K857" s="94"/>
      <c r="L857" s="94"/>
      <c r="M857" s="94"/>
      <c r="N857" s="94"/>
      <c r="O857" s="94"/>
      <c r="X857" s="94"/>
      <c r="Y857" s="94"/>
      <c r="Z857" s="94"/>
      <c r="AA857" s="94"/>
      <c r="AB857" s="94"/>
      <c r="AC857" s="94"/>
      <c r="AD857" s="94"/>
      <c r="AE857" s="94"/>
    </row>
    <row r="858" spans="1:31">
      <c r="A858" s="94"/>
      <c r="B858" s="94"/>
      <c r="F858" s="94"/>
      <c r="G858" s="94"/>
      <c r="H858" s="94"/>
      <c r="I858" s="94"/>
      <c r="J858" s="94"/>
      <c r="K858" s="94"/>
      <c r="L858" s="94"/>
      <c r="M858" s="94"/>
      <c r="N858" s="94"/>
      <c r="O858" s="94"/>
      <c r="X858" s="94"/>
      <c r="Y858" s="94"/>
      <c r="Z858" s="94"/>
      <c r="AA858" s="94"/>
      <c r="AB858" s="94"/>
      <c r="AC858" s="94"/>
      <c r="AD858" s="94"/>
      <c r="AE858" s="94"/>
    </row>
    <row r="859" spans="1:31">
      <c r="A859" s="94"/>
      <c r="B859" s="94"/>
      <c r="F859" s="94"/>
      <c r="G859" s="94"/>
      <c r="H859" s="94"/>
      <c r="I859" s="94"/>
      <c r="J859" s="94"/>
      <c r="K859" s="94"/>
      <c r="L859" s="94"/>
      <c r="M859" s="94"/>
      <c r="N859" s="94"/>
      <c r="O859" s="94"/>
      <c r="X859" s="94"/>
      <c r="Y859" s="94"/>
      <c r="Z859" s="94"/>
      <c r="AA859" s="94"/>
      <c r="AB859" s="94"/>
      <c r="AC859" s="94"/>
      <c r="AD859" s="94"/>
      <c r="AE859" s="94"/>
    </row>
    <row r="860" spans="1:31">
      <c r="A860" s="94"/>
      <c r="B860" s="94"/>
      <c r="F860" s="94"/>
      <c r="G860" s="94"/>
      <c r="H860" s="94"/>
      <c r="I860" s="94"/>
      <c r="J860" s="94"/>
      <c r="K860" s="94"/>
      <c r="L860" s="94"/>
      <c r="M860" s="94"/>
      <c r="N860" s="94"/>
      <c r="O860" s="94"/>
      <c r="X860" s="94"/>
      <c r="Y860" s="94"/>
      <c r="Z860" s="94"/>
      <c r="AA860" s="94"/>
      <c r="AB860" s="94"/>
      <c r="AC860" s="94"/>
      <c r="AD860" s="94"/>
      <c r="AE860" s="94"/>
    </row>
    <row r="861" spans="1:31">
      <c r="A861" s="94"/>
      <c r="B861" s="94"/>
      <c r="F861" s="94"/>
      <c r="G861" s="94"/>
      <c r="H861" s="94"/>
      <c r="I861" s="94"/>
      <c r="J861" s="94"/>
      <c r="K861" s="94"/>
      <c r="L861" s="94"/>
      <c r="M861" s="94"/>
      <c r="N861" s="94"/>
      <c r="O861" s="94"/>
      <c r="X861" s="94"/>
      <c r="Y861" s="94"/>
      <c r="Z861" s="94"/>
      <c r="AA861" s="94"/>
      <c r="AB861" s="94"/>
      <c r="AC861" s="94"/>
      <c r="AD861" s="94"/>
      <c r="AE861" s="94"/>
    </row>
    <row r="862" spans="1:31">
      <c r="A862" s="94"/>
      <c r="B862" s="94"/>
      <c r="F862" s="94"/>
      <c r="G862" s="94"/>
      <c r="H862" s="94"/>
      <c r="I862" s="94"/>
      <c r="J862" s="94"/>
      <c r="K862" s="94"/>
      <c r="L862" s="94"/>
      <c r="M862" s="94"/>
      <c r="N862" s="94"/>
      <c r="O862" s="94"/>
      <c r="X862" s="94"/>
      <c r="Y862" s="94"/>
      <c r="Z862" s="94"/>
      <c r="AA862" s="94"/>
      <c r="AB862" s="94"/>
      <c r="AC862" s="94"/>
      <c r="AD862" s="94"/>
      <c r="AE862" s="94"/>
    </row>
    <row r="863" spans="1:31">
      <c r="A863" s="94"/>
      <c r="B863" s="94"/>
      <c r="F863" s="94"/>
      <c r="G863" s="94"/>
      <c r="H863" s="94"/>
      <c r="I863" s="94"/>
      <c r="J863" s="94"/>
      <c r="K863" s="94"/>
      <c r="L863" s="94"/>
      <c r="M863" s="94"/>
      <c r="N863" s="94"/>
      <c r="O863" s="94"/>
      <c r="X863" s="94"/>
      <c r="Y863" s="94"/>
      <c r="Z863" s="94"/>
      <c r="AA863" s="94"/>
      <c r="AB863" s="94"/>
      <c r="AC863" s="94"/>
      <c r="AD863" s="94"/>
      <c r="AE863" s="94"/>
    </row>
    <row r="864" spans="1:31">
      <c r="A864" s="94"/>
      <c r="B864" s="94"/>
      <c r="F864" s="94"/>
      <c r="G864" s="94"/>
      <c r="H864" s="94"/>
      <c r="I864" s="94"/>
      <c r="J864" s="94"/>
      <c r="K864" s="94"/>
      <c r="L864" s="94"/>
      <c r="M864" s="94"/>
      <c r="N864" s="94"/>
      <c r="O864" s="94"/>
      <c r="X864" s="94"/>
      <c r="Y864" s="94"/>
      <c r="Z864" s="94"/>
      <c r="AA864" s="94"/>
      <c r="AB864" s="94"/>
      <c r="AC864" s="94"/>
      <c r="AD864" s="94"/>
      <c r="AE864" s="94"/>
    </row>
    <row r="865" spans="1:31">
      <c r="A865" s="94"/>
      <c r="B865" s="94"/>
      <c r="F865" s="94"/>
      <c r="G865" s="94"/>
      <c r="H865" s="94"/>
      <c r="I865" s="94"/>
      <c r="J865" s="94"/>
      <c r="K865" s="94"/>
      <c r="L865" s="94"/>
      <c r="M865" s="94"/>
      <c r="N865" s="94"/>
      <c r="O865" s="94"/>
      <c r="X865" s="94"/>
      <c r="Y865" s="94"/>
      <c r="Z865" s="94"/>
      <c r="AA865" s="94"/>
      <c r="AB865" s="94"/>
      <c r="AC865" s="94"/>
      <c r="AD865" s="94"/>
      <c r="AE865" s="94"/>
    </row>
    <row r="866" spans="1:31">
      <c r="A866" s="94"/>
      <c r="B866" s="94"/>
      <c r="F866" s="94"/>
      <c r="G866" s="94"/>
      <c r="H866" s="94"/>
      <c r="I866" s="94"/>
      <c r="J866" s="94"/>
      <c r="K866" s="94"/>
      <c r="L866" s="94"/>
      <c r="M866" s="94"/>
      <c r="N866" s="94"/>
      <c r="O866" s="94"/>
      <c r="X866" s="94"/>
      <c r="Y866" s="94"/>
      <c r="Z866" s="94"/>
      <c r="AA866" s="94"/>
      <c r="AB866" s="94"/>
      <c r="AC866" s="94"/>
      <c r="AD866" s="94"/>
      <c r="AE866" s="94"/>
    </row>
    <row r="867" spans="1:31">
      <c r="A867" s="94"/>
      <c r="B867" s="94"/>
      <c r="F867" s="94"/>
      <c r="G867" s="94"/>
      <c r="H867" s="94"/>
      <c r="I867" s="94"/>
      <c r="J867" s="94"/>
      <c r="K867" s="94"/>
      <c r="L867" s="94"/>
      <c r="M867" s="94"/>
      <c r="N867" s="94"/>
      <c r="O867" s="94"/>
      <c r="X867" s="94"/>
      <c r="Y867" s="94"/>
      <c r="Z867" s="94"/>
      <c r="AA867" s="94"/>
      <c r="AB867" s="94"/>
      <c r="AC867" s="94"/>
      <c r="AD867" s="94"/>
      <c r="AE867" s="94"/>
    </row>
    <row r="868" spans="1:31">
      <c r="A868" s="94"/>
      <c r="B868" s="94"/>
      <c r="F868" s="94"/>
      <c r="G868" s="94"/>
      <c r="H868" s="94"/>
      <c r="I868" s="94"/>
      <c r="J868" s="94"/>
      <c r="K868" s="94"/>
      <c r="L868" s="94"/>
      <c r="M868" s="94"/>
      <c r="N868" s="94"/>
      <c r="O868" s="94"/>
      <c r="X868" s="94"/>
      <c r="Y868" s="94"/>
      <c r="Z868" s="94"/>
      <c r="AA868" s="94"/>
      <c r="AB868" s="94"/>
      <c r="AC868" s="94"/>
      <c r="AD868" s="94"/>
      <c r="AE868" s="94"/>
    </row>
    <row r="869" spans="1:31">
      <c r="A869" s="94"/>
      <c r="B869" s="94"/>
      <c r="F869" s="94"/>
      <c r="G869" s="94"/>
      <c r="H869" s="94"/>
      <c r="I869" s="94"/>
      <c r="J869" s="94"/>
      <c r="K869" s="94"/>
      <c r="L869" s="94"/>
      <c r="M869" s="94"/>
      <c r="N869" s="94"/>
      <c r="O869" s="94"/>
      <c r="X869" s="94"/>
      <c r="Y869" s="94"/>
      <c r="Z869" s="94"/>
      <c r="AA869" s="94"/>
      <c r="AB869" s="94"/>
      <c r="AC869" s="94"/>
      <c r="AD869" s="94"/>
      <c r="AE869" s="94"/>
    </row>
    <row r="870" spans="1:31">
      <c r="A870" s="94"/>
      <c r="B870" s="94"/>
      <c r="F870" s="94"/>
      <c r="G870" s="94"/>
      <c r="H870" s="94"/>
      <c r="I870" s="94"/>
      <c r="J870" s="94"/>
      <c r="K870" s="94"/>
      <c r="L870" s="94"/>
      <c r="M870" s="94"/>
      <c r="N870" s="94"/>
      <c r="O870" s="94"/>
      <c r="X870" s="94"/>
      <c r="Y870" s="94"/>
      <c r="Z870" s="94"/>
      <c r="AA870" s="94"/>
      <c r="AB870" s="94"/>
      <c r="AC870" s="94"/>
      <c r="AD870" s="94"/>
      <c r="AE870" s="94"/>
    </row>
    <row r="871" spans="1:31">
      <c r="A871" s="94"/>
      <c r="B871" s="94"/>
      <c r="F871" s="94"/>
      <c r="G871" s="94"/>
      <c r="H871" s="94"/>
      <c r="I871" s="94"/>
      <c r="J871" s="94"/>
      <c r="K871" s="94"/>
      <c r="L871" s="94"/>
      <c r="M871" s="94"/>
      <c r="N871" s="94"/>
      <c r="O871" s="94"/>
      <c r="X871" s="94"/>
      <c r="Y871" s="94"/>
      <c r="Z871" s="94"/>
      <c r="AA871" s="94"/>
      <c r="AB871" s="94"/>
      <c r="AC871" s="94"/>
      <c r="AD871" s="94"/>
      <c r="AE871" s="94"/>
    </row>
    <row r="872" spans="1:31">
      <c r="A872" s="94"/>
      <c r="B872" s="94"/>
      <c r="F872" s="94"/>
      <c r="G872" s="94"/>
      <c r="H872" s="94"/>
      <c r="I872" s="94"/>
      <c r="J872" s="94"/>
      <c r="K872" s="94"/>
      <c r="L872" s="94"/>
      <c r="M872" s="94"/>
      <c r="N872" s="94"/>
      <c r="O872" s="94"/>
      <c r="X872" s="94"/>
      <c r="Y872" s="94"/>
      <c r="Z872" s="94"/>
      <c r="AA872" s="94"/>
      <c r="AB872" s="94"/>
      <c r="AC872" s="94"/>
      <c r="AD872" s="94"/>
      <c r="AE872" s="94"/>
    </row>
    <row r="873" spans="1:31">
      <c r="A873" s="94"/>
      <c r="B873" s="94"/>
      <c r="F873" s="94"/>
      <c r="G873" s="94"/>
      <c r="H873" s="94"/>
      <c r="I873" s="94"/>
      <c r="J873" s="94"/>
      <c r="K873" s="94"/>
      <c r="L873" s="94"/>
      <c r="M873" s="94"/>
      <c r="N873" s="94"/>
      <c r="O873" s="94"/>
      <c r="X873" s="94"/>
      <c r="Y873" s="94"/>
      <c r="Z873" s="94"/>
      <c r="AA873" s="94"/>
      <c r="AB873" s="94"/>
      <c r="AC873" s="94"/>
      <c r="AD873" s="94"/>
      <c r="AE873" s="94"/>
    </row>
    <row r="874" spans="1:31">
      <c r="A874" s="94"/>
      <c r="B874" s="94"/>
      <c r="F874" s="94"/>
      <c r="G874" s="94"/>
      <c r="H874" s="94"/>
      <c r="I874" s="94"/>
      <c r="J874" s="94"/>
      <c r="K874" s="94"/>
      <c r="L874" s="94"/>
      <c r="M874" s="94"/>
      <c r="N874" s="94"/>
      <c r="O874" s="94"/>
      <c r="X874" s="94"/>
      <c r="Y874" s="94"/>
      <c r="Z874" s="94"/>
      <c r="AA874" s="94"/>
      <c r="AB874" s="94"/>
      <c r="AC874" s="94"/>
      <c r="AD874" s="94"/>
      <c r="AE874" s="94"/>
    </row>
    <row r="875" spans="1:31">
      <c r="A875" s="94"/>
      <c r="B875" s="94"/>
      <c r="F875" s="94"/>
      <c r="G875" s="94"/>
      <c r="H875" s="94"/>
      <c r="I875" s="94"/>
      <c r="J875" s="94"/>
      <c r="K875" s="94"/>
      <c r="L875" s="94"/>
      <c r="M875" s="94"/>
      <c r="N875" s="94"/>
      <c r="O875" s="94"/>
      <c r="X875" s="94"/>
      <c r="Y875" s="94"/>
      <c r="Z875" s="94"/>
      <c r="AA875" s="94"/>
      <c r="AB875" s="94"/>
      <c r="AC875" s="94"/>
      <c r="AD875" s="94"/>
      <c r="AE875" s="94"/>
    </row>
    <row r="876" spans="1:31">
      <c r="A876" s="94"/>
      <c r="B876" s="94"/>
      <c r="F876" s="94"/>
      <c r="G876" s="94"/>
      <c r="H876" s="94"/>
      <c r="I876" s="94"/>
      <c r="J876" s="94"/>
      <c r="K876" s="94"/>
      <c r="L876" s="94"/>
      <c r="M876" s="94"/>
      <c r="N876" s="94"/>
      <c r="O876" s="94"/>
      <c r="X876" s="94"/>
      <c r="Y876" s="94"/>
      <c r="Z876" s="94"/>
      <c r="AA876" s="94"/>
      <c r="AB876" s="94"/>
      <c r="AC876" s="94"/>
      <c r="AD876" s="94"/>
      <c r="AE876" s="94"/>
    </row>
    <row r="877" spans="1:31">
      <c r="A877" s="94"/>
      <c r="B877" s="94"/>
      <c r="F877" s="94"/>
      <c r="G877" s="94"/>
      <c r="H877" s="94"/>
      <c r="I877" s="94"/>
      <c r="J877" s="94"/>
      <c r="K877" s="94"/>
      <c r="L877" s="94"/>
      <c r="M877" s="94"/>
      <c r="N877" s="94"/>
      <c r="O877" s="94"/>
      <c r="X877" s="94"/>
      <c r="Y877" s="94"/>
      <c r="Z877" s="94"/>
      <c r="AA877" s="94"/>
      <c r="AB877" s="94"/>
      <c r="AC877" s="94"/>
      <c r="AD877" s="94"/>
      <c r="AE877" s="94"/>
    </row>
    <row r="878" spans="1:31">
      <c r="A878" s="94"/>
      <c r="B878" s="94"/>
      <c r="F878" s="94"/>
      <c r="G878" s="94"/>
      <c r="H878" s="94"/>
      <c r="I878" s="94"/>
      <c r="J878" s="94"/>
      <c r="K878" s="94"/>
      <c r="L878" s="94"/>
      <c r="M878" s="94"/>
      <c r="N878" s="94"/>
      <c r="O878" s="94"/>
      <c r="X878" s="94"/>
      <c r="Y878" s="94"/>
      <c r="Z878" s="94"/>
      <c r="AA878" s="94"/>
      <c r="AB878" s="94"/>
      <c r="AC878" s="94"/>
      <c r="AD878" s="94"/>
      <c r="AE878" s="94"/>
    </row>
    <row r="879" spans="1:31">
      <c r="A879" s="94"/>
      <c r="B879" s="94"/>
      <c r="F879" s="94"/>
      <c r="G879" s="94"/>
      <c r="H879" s="94"/>
      <c r="I879" s="94"/>
      <c r="J879" s="94"/>
      <c r="K879" s="94"/>
      <c r="L879" s="94"/>
      <c r="M879" s="94"/>
      <c r="N879" s="94"/>
      <c r="O879" s="94"/>
      <c r="X879" s="94"/>
      <c r="Y879" s="94"/>
      <c r="Z879" s="94"/>
      <c r="AA879" s="94"/>
      <c r="AB879" s="94"/>
      <c r="AC879" s="94"/>
      <c r="AD879" s="94"/>
      <c r="AE879" s="94"/>
    </row>
    <row r="880" spans="1:31">
      <c r="A880" s="94"/>
      <c r="B880" s="94"/>
      <c r="F880" s="94"/>
      <c r="G880" s="94"/>
      <c r="H880" s="94"/>
      <c r="I880" s="94"/>
      <c r="J880" s="94"/>
      <c r="K880" s="94"/>
      <c r="L880" s="94"/>
      <c r="M880" s="94"/>
      <c r="N880" s="94"/>
      <c r="O880" s="94"/>
      <c r="X880" s="94"/>
      <c r="Y880" s="94"/>
      <c r="Z880" s="94"/>
      <c r="AA880" s="94"/>
      <c r="AB880" s="94"/>
      <c r="AC880" s="94"/>
      <c r="AD880" s="94"/>
      <c r="AE880" s="94"/>
    </row>
    <row r="881" spans="1:31">
      <c r="A881" s="94"/>
      <c r="B881" s="94"/>
      <c r="F881" s="94"/>
      <c r="G881" s="94"/>
      <c r="H881" s="94"/>
      <c r="I881" s="94"/>
      <c r="J881" s="94"/>
      <c r="K881" s="94"/>
      <c r="L881" s="94"/>
      <c r="M881" s="94"/>
      <c r="N881" s="94"/>
      <c r="O881" s="94"/>
      <c r="X881" s="94"/>
      <c r="Y881" s="94"/>
      <c r="Z881" s="94"/>
      <c r="AA881" s="94"/>
      <c r="AB881" s="94"/>
      <c r="AC881" s="94"/>
      <c r="AD881" s="94"/>
      <c r="AE881" s="94"/>
    </row>
    <row r="882" spans="1:31">
      <c r="A882" s="94"/>
      <c r="B882" s="94"/>
      <c r="F882" s="94"/>
      <c r="G882" s="94"/>
      <c r="H882" s="94"/>
      <c r="I882" s="94"/>
      <c r="J882" s="94"/>
      <c r="K882" s="94"/>
      <c r="L882" s="94"/>
      <c r="M882" s="94"/>
      <c r="N882" s="94"/>
      <c r="O882" s="94"/>
      <c r="X882" s="94"/>
      <c r="Y882" s="94"/>
      <c r="Z882" s="94"/>
      <c r="AA882" s="94"/>
      <c r="AB882" s="94"/>
      <c r="AC882" s="94"/>
      <c r="AD882" s="94"/>
      <c r="AE882" s="94"/>
    </row>
    <row r="883" spans="1:31">
      <c r="A883" s="94"/>
      <c r="B883" s="94"/>
      <c r="F883" s="94"/>
      <c r="G883" s="94"/>
      <c r="H883" s="94"/>
      <c r="I883" s="94"/>
      <c r="J883" s="94"/>
      <c r="K883" s="94"/>
      <c r="L883" s="94"/>
      <c r="M883" s="94"/>
      <c r="N883" s="94"/>
      <c r="O883" s="94"/>
      <c r="X883" s="94"/>
      <c r="Y883" s="94"/>
      <c r="Z883" s="94"/>
      <c r="AA883" s="94"/>
      <c r="AB883" s="94"/>
      <c r="AC883" s="94"/>
      <c r="AD883" s="94"/>
      <c r="AE883" s="94"/>
    </row>
    <row r="884" spans="1:31">
      <c r="A884" s="94"/>
      <c r="B884" s="94"/>
      <c r="F884" s="94"/>
      <c r="G884" s="94"/>
      <c r="H884" s="94"/>
      <c r="I884" s="94"/>
      <c r="J884" s="94"/>
      <c r="K884" s="94"/>
      <c r="L884" s="94"/>
      <c r="M884" s="94"/>
      <c r="N884" s="94"/>
      <c r="O884" s="94"/>
      <c r="X884" s="94"/>
      <c r="Y884" s="94"/>
      <c r="Z884" s="94"/>
      <c r="AA884" s="94"/>
      <c r="AB884" s="94"/>
      <c r="AC884" s="94"/>
      <c r="AD884" s="94"/>
      <c r="AE884" s="94"/>
    </row>
    <row r="885" spans="1:31">
      <c r="A885" s="94"/>
      <c r="B885" s="94"/>
      <c r="F885" s="94"/>
      <c r="G885" s="94"/>
      <c r="H885" s="94"/>
      <c r="I885" s="94"/>
      <c r="J885" s="94"/>
      <c r="K885" s="94"/>
      <c r="L885" s="94"/>
      <c r="M885" s="94"/>
      <c r="N885" s="94"/>
      <c r="O885" s="94"/>
      <c r="X885" s="94"/>
      <c r="Y885" s="94"/>
      <c r="Z885" s="94"/>
      <c r="AA885" s="94"/>
      <c r="AB885" s="94"/>
      <c r="AC885" s="94"/>
      <c r="AD885" s="94"/>
      <c r="AE885" s="94"/>
    </row>
    <row r="886" spans="1:31">
      <c r="A886" s="94"/>
      <c r="B886" s="94"/>
      <c r="F886" s="94"/>
      <c r="G886" s="94"/>
      <c r="H886" s="94"/>
      <c r="I886" s="94"/>
      <c r="J886" s="94"/>
      <c r="K886" s="94"/>
      <c r="L886" s="94"/>
      <c r="M886" s="94"/>
      <c r="N886" s="94"/>
      <c r="O886" s="94"/>
      <c r="X886" s="94"/>
      <c r="Y886" s="94"/>
      <c r="Z886" s="94"/>
      <c r="AA886" s="94"/>
      <c r="AB886" s="94"/>
      <c r="AC886" s="94"/>
      <c r="AD886" s="94"/>
      <c r="AE886" s="94"/>
    </row>
    <row r="887" spans="1:31">
      <c r="A887" s="94"/>
      <c r="B887" s="94"/>
      <c r="F887" s="94"/>
      <c r="G887" s="94"/>
      <c r="H887" s="94"/>
      <c r="I887" s="94"/>
      <c r="J887" s="94"/>
      <c r="K887" s="94"/>
      <c r="L887" s="94"/>
      <c r="M887" s="94"/>
      <c r="N887" s="94"/>
      <c r="O887" s="94"/>
      <c r="X887" s="94"/>
      <c r="Y887" s="94"/>
      <c r="Z887" s="94"/>
      <c r="AA887" s="94"/>
      <c r="AB887" s="94"/>
      <c r="AC887" s="94"/>
      <c r="AD887" s="94"/>
      <c r="AE887" s="94"/>
    </row>
    <row r="888" spans="1:31">
      <c r="A888" s="94"/>
      <c r="B888" s="94"/>
      <c r="F888" s="94"/>
      <c r="G888" s="94"/>
      <c r="H888" s="94"/>
      <c r="I888" s="94"/>
      <c r="J888" s="94"/>
      <c r="K888" s="94"/>
      <c r="L888" s="94"/>
      <c r="M888" s="94"/>
      <c r="N888" s="94"/>
      <c r="O888" s="94"/>
      <c r="X888" s="94"/>
      <c r="Y888" s="94"/>
      <c r="Z888" s="94"/>
      <c r="AA888" s="94"/>
      <c r="AB888" s="94"/>
      <c r="AC888" s="94"/>
      <c r="AD888" s="94"/>
      <c r="AE888" s="94"/>
    </row>
    <row r="889" spans="1:31">
      <c r="A889" s="94"/>
      <c r="B889" s="94"/>
      <c r="F889" s="94"/>
      <c r="G889" s="94"/>
      <c r="H889" s="94"/>
      <c r="I889" s="94"/>
      <c r="J889" s="94"/>
      <c r="K889" s="94"/>
      <c r="L889" s="94"/>
      <c r="M889" s="94"/>
      <c r="N889" s="94"/>
      <c r="O889" s="94"/>
      <c r="X889" s="94"/>
      <c r="Y889" s="94"/>
      <c r="Z889" s="94"/>
      <c r="AA889" s="94"/>
      <c r="AB889" s="94"/>
      <c r="AC889" s="94"/>
      <c r="AD889" s="94"/>
      <c r="AE889" s="94"/>
    </row>
    <row r="890" spans="1:31">
      <c r="A890" s="94"/>
      <c r="B890" s="94"/>
      <c r="F890" s="94"/>
      <c r="G890" s="94"/>
      <c r="H890" s="94"/>
      <c r="I890" s="94"/>
      <c r="J890" s="94"/>
      <c r="K890" s="94"/>
      <c r="L890" s="94"/>
      <c r="M890" s="94"/>
      <c r="N890" s="94"/>
      <c r="O890" s="94"/>
      <c r="X890" s="94"/>
      <c r="Y890" s="94"/>
      <c r="Z890" s="94"/>
      <c r="AA890" s="94"/>
      <c r="AB890" s="94"/>
      <c r="AC890" s="94"/>
      <c r="AD890" s="94"/>
      <c r="AE890" s="94"/>
    </row>
    <row r="891" spans="1:31">
      <c r="A891" s="94"/>
      <c r="B891" s="94"/>
      <c r="F891" s="94"/>
      <c r="G891" s="94"/>
      <c r="H891" s="94"/>
      <c r="I891" s="94"/>
      <c r="J891" s="94"/>
      <c r="K891" s="94"/>
      <c r="L891" s="94"/>
      <c r="M891" s="94"/>
      <c r="N891" s="94"/>
      <c r="O891" s="94"/>
      <c r="X891" s="94"/>
      <c r="Y891" s="94"/>
      <c r="Z891" s="94"/>
      <c r="AA891" s="94"/>
      <c r="AB891" s="94"/>
      <c r="AC891" s="94"/>
      <c r="AD891" s="94"/>
      <c r="AE891" s="94"/>
    </row>
    <row r="892" spans="1:31">
      <c r="A892" s="94"/>
      <c r="B892" s="94"/>
      <c r="F892" s="94"/>
      <c r="G892" s="94"/>
      <c r="H892" s="94"/>
      <c r="I892" s="94"/>
      <c r="J892" s="94"/>
      <c r="K892" s="94"/>
      <c r="L892" s="94"/>
      <c r="M892" s="94"/>
      <c r="N892" s="94"/>
      <c r="O892" s="94"/>
      <c r="X892" s="94"/>
      <c r="Y892" s="94"/>
      <c r="Z892" s="94"/>
      <c r="AA892" s="94"/>
      <c r="AB892" s="94"/>
      <c r="AC892" s="94"/>
      <c r="AD892" s="94"/>
      <c r="AE892" s="94"/>
    </row>
    <row r="893" spans="1:31">
      <c r="A893" s="94"/>
      <c r="B893" s="94"/>
      <c r="F893" s="94"/>
      <c r="G893" s="94"/>
      <c r="H893" s="94"/>
      <c r="I893" s="94"/>
      <c r="J893" s="94"/>
      <c r="K893" s="94"/>
      <c r="L893" s="94"/>
      <c r="M893" s="94"/>
      <c r="N893" s="94"/>
      <c r="O893" s="94"/>
      <c r="X893" s="94"/>
      <c r="Y893" s="94"/>
      <c r="Z893" s="94"/>
      <c r="AA893" s="94"/>
      <c r="AB893" s="94"/>
      <c r="AC893" s="94"/>
      <c r="AD893" s="94"/>
      <c r="AE893" s="94"/>
    </row>
    <row r="894" spans="1:31">
      <c r="A894" s="94"/>
      <c r="B894" s="94"/>
      <c r="F894" s="94"/>
      <c r="G894" s="94"/>
      <c r="H894" s="94"/>
      <c r="I894" s="94"/>
      <c r="J894" s="94"/>
      <c r="K894" s="94"/>
      <c r="L894" s="94"/>
      <c r="M894" s="94"/>
      <c r="N894" s="94"/>
      <c r="O894" s="94"/>
      <c r="X894" s="94"/>
      <c r="Y894" s="94"/>
      <c r="Z894" s="94"/>
      <c r="AA894" s="94"/>
      <c r="AB894" s="94"/>
      <c r="AC894" s="94"/>
      <c r="AD894" s="94"/>
      <c r="AE894" s="94"/>
    </row>
    <row r="895" spans="1:31">
      <c r="A895" s="94"/>
      <c r="B895" s="94"/>
      <c r="F895" s="94"/>
      <c r="G895" s="94"/>
      <c r="H895" s="94"/>
      <c r="I895" s="94"/>
      <c r="J895" s="94"/>
      <c r="K895" s="94"/>
      <c r="L895" s="94"/>
      <c r="M895" s="94"/>
      <c r="N895" s="94"/>
      <c r="O895" s="94"/>
      <c r="X895" s="94"/>
      <c r="Y895" s="94"/>
      <c r="Z895" s="94"/>
      <c r="AA895" s="94"/>
      <c r="AB895" s="94"/>
      <c r="AC895" s="94"/>
      <c r="AD895" s="94"/>
      <c r="AE895" s="94"/>
    </row>
    <row r="896" spans="1:31">
      <c r="A896" s="94"/>
      <c r="B896" s="94"/>
      <c r="F896" s="94"/>
      <c r="G896" s="94"/>
      <c r="H896" s="94"/>
      <c r="I896" s="94"/>
      <c r="J896" s="94"/>
      <c r="K896" s="94"/>
      <c r="L896" s="94"/>
      <c r="M896" s="94"/>
      <c r="N896" s="94"/>
      <c r="O896" s="94"/>
      <c r="X896" s="94"/>
      <c r="Y896" s="94"/>
      <c r="Z896" s="94"/>
      <c r="AA896" s="94"/>
      <c r="AB896" s="94"/>
      <c r="AC896" s="94"/>
      <c r="AD896" s="94"/>
      <c r="AE896" s="94"/>
    </row>
    <row r="897" spans="1:31">
      <c r="A897" s="94"/>
      <c r="B897" s="94"/>
      <c r="F897" s="94"/>
      <c r="G897" s="94"/>
      <c r="H897" s="94"/>
      <c r="I897" s="94"/>
      <c r="J897" s="94"/>
      <c r="K897" s="94"/>
      <c r="L897" s="94"/>
      <c r="M897" s="94"/>
      <c r="N897" s="94"/>
      <c r="O897" s="94"/>
      <c r="X897" s="94"/>
      <c r="Y897" s="94"/>
      <c r="Z897" s="94"/>
      <c r="AA897" s="94"/>
      <c r="AB897" s="94"/>
      <c r="AC897" s="94"/>
      <c r="AD897" s="94"/>
      <c r="AE897" s="94"/>
    </row>
    <row r="898" spans="1:31">
      <c r="A898" s="94"/>
      <c r="B898" s="94"/>
      <c r="F898" s="94"/>
      <c r="G898" s="94"/>
      <c r="H898" s="94"/>
      <c r="I898" s="94"/>
      <c r="J898" s="94"/>
      <c r="K898" s="94"/>
      <c r="L898" s="94"/>
      <c r="M898" s="94"/>
      <c r="N898" s="94"/>
      <c r="O898" s="94"/>
      <c r="X898" s="94"/>
      <c r="Y898" s="94"/>
      <c r="Z898" s="94"/>
      <c r="AA898" s="94"/>
      <c r="AB898" s="94"/>
      <c r="AC898" s="94"/>
      <c r="AD898" s="94"/>
      <c r="AE898" s="94"/>
    </row>
    <row r="899" spans="1:31">
      <c r="A899" s="94"/>
      <c r="B899" s="94"/>
      <c r="F899" s="94"/>
      <c r="G899" s="94"/>
      <c r="H899" s="94"/>
      <c r="I899" s="94"/>
      <c r="J899" s="94"/>
      <c r="K899" s="94"/>
      <c r="L899" s="94"/>
      <c r="M899" s="94"/>
      <c r="N899" s="94"/>
      <c r="O899" s="94"/>
      <c r="X899" s="94"/>
      <c r="Y899" s="94"/>
      <c r="Z899" s="94"/>
      <c r="AA899" s="94"/>
      <c r="AB899" s="94"/>
      <c r="AC899" s="94"/>
      <c r="AD899" s="94"/>
      <c r="AE899" s="94"/>
    </row>
    <row r="900" spans="1:31">
      <c r="A900" s="94"/>
      <c r="B900" s="94"/>
      <c r="F900" s="94"/>
      <c r="G900" s="94"/>
      <c r="H900" s="94"/>
      <c r="I900" s="94"/>
      <c r="J900" s="94"/>
      <c r="K900" s="94"/>
      <c r="L900" s="94"/>
      <c r="M900" s="94"/>
      <c r="N900" s="94"/>
      <c r="O900" s="94"/>
      <c r="X900" s="94"/>
      <c r="Y900" s="94"/>
      <c r="Z900" s="94"/>
      <c r="AA900" s="94"/>
      <c r="AB900" s="94"/>
      <c r="AC900" s="94"/>
      <c r="AD900" s="94"/>
      <c r="AE900" s="94"/>
    </row>
    <row r="901" spans="1:31">
      <c r="A901" s="94"/>
      <c r="B901" s="94"/>
      <c r="F901" s="94"/>
      <c r="G901" s="94"/>
      <c r="H901" s="94"/>
      <c r="I901" s="94"/>
      <c r="J901" s="94"/>
      <c r="K901" s="94"/>
      <c r="L901" s="94"/>
      <c r="M901" s="94"/>
      <c r="N901" s="94"/>
      <c r="O901" s="94"/>
      <c r="X901" s="94"/>
      <c r="Y901" s="94"/>
      <c r="Z901" s="94"/>
      <c r="AA901" s="94"/>
      <c r="AB901" s="94"/>
      <c r="AC901" s="94"/>
      <c r="AD901" s="94"/>
      <c r="AE901" s="94"/>
    </row>
    <row r="902" spans="1:31">
      <c r="A902" s="94"/>
      <c r="B902" s="94"/>
      <c r="F902" s="94"/>
      <c r="G902" s="94"/>
      <c r="H902" s="94"/>
      <c r="I902" s="94"/>
      <c r="J902" s="94"/>
      <c r="K902" s="94"/>
      <c r="L902" s="94"/>
      <c r="M902" s="94"/>
      <c r="N902" s="94"/>
      <c r="O902" s="94"/>
      <c r="X902" s="94"/>
      <c r="Y902" s="94"/>
      <c r="Z902" s="94"/>
      <c r="AA902" s="94"/>
      <c r="AB902" s="94"/>
      <c r="AC902" s="94"/>
      <c r="AD902" s="94"/>
      <c r="AE902" s="94"/>
    </row>
    <row r="903" spans="1:31">
      <c r="A903" s="94"/>
      <c r="B903" s="94"/>
      <c r="F903" s="94"/>
      <c r="G903" s="94"/>
      <c r="H903" s="94"/>
      <c r="I903" s="94"/>
      <c r="J903" s="94"/>
      <c r="K903" s="94"/>
      <c r="L903" s="94"/>
      <c r="M903" s="94"/>
      <c r="N903" s="94"/>
      <c r="O903" s="94"/>
      <c r="X903" s="94"/>
      <c r="Y903" s="94"/>
      <c r="Z903" s="94"/>
      <c r="AA903" s="94"/>
      <c r="AB903" s="94"/>
      <c r="AC903" s="94"/>
      <c r="AD903" s="94"/>
      <c r="AE903" s="94"/>
    </row>
    <row r="904" spans="1:31">
      <c r="A904" s="94"/>
      <c r="B904" s="94"/>
      <c r="F904" s="94"/>
      <c r="G904" s="94"/>
      <c r="H904" s="94"/>
      <c r="I904" s="94"/>
      <c r="J904" s="94"/>
      <c r="K904" s="94"/>
      <c r="L904" s="94"/>
      <c r="M904" s="94"/>
      <c r="N904" s="94"/>
      <c r="O904" s="94"/>
      <c r="X904" s="94"/>
      <c r="Y904" s="94"/>
      <c r="Z904" s="94"/>
      <c r="AA904" s="94"/>
      <c r="AB904" s="94"/>
      <c r="AC904" s="94"/>
      <c r="AD904" s="94"/>
      <c r="AE904" s="94"/>
    </row>
    <row r="905" spans="1:31">
      <c r="A905" s="94"/>
      <c r="B905" s="94"/>
      <c r="F905" s="94"/>
      <c r="G905" s="94"/>
      <c r="H905" s="94"/>
      <c r="I905" s="94"/>
      <c r="J905" s="94"/>
      <c r="K905" s="94"/>
      <c r="L905" s="94"/>
      <c r="M905" s="94"/>
      <c r="N905" s="94"/>
      <c r="O905" s="94"/>
      <c r="X905" s="94"/>
      <c r="Y905" s="94"/>
      <c r="Z905" s="94"/>
      <c r="AA905" s="94"/>
      <c r="AB905" s="94"/>
      <c r="AC905" s="94"/>
      <c r="AD905" s="94"/>
      <c r="AE905" s="94"/>
    </row>
    <row r="906" spans="1:31">
      <c r="A906" s="94"/>
      <c r="B906" s="94"/>
      <c r="F906" s="94"/>
      <c r="G906" s="94"/>
      <c r="H906" s="94"/>
      <c r="I906" s="94"/>
      <c r="J906" s="94"/>
      <c r="K906" s="94"/>
      <c r="L906" s="94"/>
      <c r="M906" s="94"/>
      <c r="N906" s="94"/>
      <c r="O906" s="94"/>
      <c r="X906" s="94"/>
      <c r="Y906" s="94"/>
      <c r="Z906" s="94"/>
      <c r="AA906" s="94"/>
      <c r="AB906" s="94"/>
      <c r="AC906" s="94"/>
      <c r="AD906" s="94"/>
      <c r="AE906" s="94"/>
    </row>
    <row r="907" spans="1:31">
      <c r="A907" s="94"/>
      <c r="B907" s="94"/>
      <c r="F907" s="94"/>
      <c r="G907" s="94"/>
      <c r="H907" s="94"/>
      <c r="I907" s="94"/>
      <c r="J907" s="94"/>
      <c r="K907" s="94"/>
      <c r="L907" s="94"/>
      <c r="M907" s="94"/>
      <c r="N907" s="94"/>
      <c r="O907" s="94"/>
      <c r="X907" s="94"/>
      <c r="Y907" s="94"/>
      <c r="Z907" s="94"/>
      <c r="AA907" s="94"/>
      <c r="AB907" s="94"/>
      <c r="AC907" s="94"/>
      <c r="AD907" s="94"/>
      <c r="AE907" s="94"/>
    </row>
    <row r="908" spans="1:31">
      <c r="A908" s="94"/>
      <c r="B908" s="94"/>
      <c r="F908" s="94"/>
      <c r="G908" s="94"/>
      <c r="H908" s="94"/>
      <c r="I908" s="94"/>
      <c r="J908" s="94"/>
      <c r="K908" s="94"/>
      <c r="L908" s="94"/>
      <c r="M908" s="94"/>
      <c r="N908" s="94"/>
      <c r="O908" s="94"/>
      <c r="X908" s="94"/>
      <c r="Y908" s="94"/>
      <c r="Z908" s="94"/>
      <c r="AA908" s="94"/>
      <c r="AB908" s="94"/>
      <c r="AC908" s="94"/>
      <c r="AD908" s="94"/>
      <c r="AE908" s="94"/>
    </row>
    <row r="909" spans="1:31">
      <c r="A909" s="94"/>
      <c r="B909" s="94"/>
      <c r="F909" s="94"/>
      <c r="G909" s="94"/>
      <c r="H909" s="94"/>
      <c r="I909" s="94"/>
      <c r="J909" s="94"/>
      <c r="K909" s="94"/>
      <c r="L909" s="94"/>
      <c r="M909" s="94"/>
      <c r="N909" s="94"/>
      <c r="O909" s="94"/>
      <c r="X909" s="94"/>
      <c r="Y909" s="94"/>
      <c r="Z909" s="94"/>
      <c r="AA909" s="94"/>
      <c r="AB909" s="94"/>
      <c r="AC909" s="94"/>
      <c r="AD909" s="94"/>
      <c r="AE909" s="94"/>
    </row>
    <row r="910" spans="1:31">
      <c r="A910" s="94"/>
      <c r="B910" s="94"/>
      <c r="F910" s="94"/>
      <c r="G910" s="94"/>
      <c r="H910" s="94"/>
      <c r="I910" s="94"/>
      <c r="J910" s="94"/>
      <c r="K910" s="94"/>
      <c r="L910" s="94"/>
      <c r="M910" s="94"/>
      <c r="N910" s="94"/>
      <c r="O910" s="94"/>
      <c r="X910" s="94"/>
      <c r="Y910" s="94"/>
      <c r="Z910" s="94"/>
      <c r="AA910" s="94"/>
      <c r="AB910" s="94"/>
      <c r="AC910" s="94"/>
      <c r="AD910" s="94"/>
      <c r="AE910" s="94"/>
    </row>
    <row r="911" spans="1:31">
      <c r="A911" s="94"/>
      <c r="B911" s="94"/>
      <c r="F911" s="94"/>
      <c r="G911" s="94"/>
      <c r="H911" s="94"/>
      <c r="I911" s="94"/>
      <c r="J911" s="94"/>
      <c r="K911" s="94"/>
      <c r="L911" s="94"/>
      <c r="M911" s="94"/>
      <c r="N911" s="94"/>
      <c r="O911" s="94"/>
      <c r="X911" s="94"/>
      <c r="Y911" s="94"/>
      <c r="Z911" s="94"/>
      <c r="AA911" s="94"/>
      <c r="AB911" s="94"/>
      <c r="AC911" s="94"/>
      <c r="AD911" s="94"/>
      <c r="AE911" s="94"/>
    </row>
    <row r="912" spans="1:31">
      <c r="A912" s="94"/>
      <c r="B912" s="94"/>
      <c r="F912" s="94"/>
      <c r="G912" s="94"/>
      <c r="H912" s="94"/>
      <c r="I912" s="94"/>
      <c r="J912" s="94"/>
      <c r="K912" s="94"/>
      <c r="L912" s="94"/>
      <c r="M912" s="94"/>
      <c r="N912" s="94"/>
      <c r="O912" s="94"/>
      <c r="X912" s="94"/>
      <c r="Y912" s="94"/>
      <c r="Z912" s="94"/>
      <c r="AA912" s="94"/>
      <c r="AB912" s="94"/>
      <c r="AC912" s="94"/>
      <c r="AD912" s="94"/>
      <c r="AE912" s="94"/>
    </row>
    <row r="913" spans="1:31">
      <c r="A913" s="94"/>
      <c r="B913" s="94"/>
      <c r="F913" s="94"/>
      <c r="G913" s="94"/>
      <c r="H913" s="94"/>
      <c r="I913" s="94"/>
      <c r="J913" s="94"/>
      <c r="K913" s="94"/>
      <c r="L913" s="94"/>
      <c r="M913" s="94"/>
      <c r="N913" s="94"/>
      <c r="O913" s="94"/>
      <c r="X913" s="94"/>
      <c r="Y913" s="94"/>
      <c r="Z913" s="94"/>
      <c r="AA913" s="94"/>
      <c r="AB913" s="94"/>
      <c r="AC913" s="94"/>
      <c r="AD913" s="94"/>
      <c r="AE913" s="94"/>
    </row>
    <row r="914" spans="1:31">
      <c r="A914" s="94"/>
      <c r="B914" s="94"/>
      <c r="F914" s="94"/>
      <c r="G914" s="94"/>
      <c r="H914" s="94"/>
      <c r="I914" s="94"/>
      <c r="J914" s="94"/>
      <c r="K914" s="94"/>
      <c r="L914" s="94"/>
      <c r="M914" s="94"/>
      <c r="N914" s="94"/>
      <c r="O914" s="94"/>
      <c r="X914" s="94"/>
      <c r="Y914" s="94"/>
      <c r="Z914" s="94"/>
      <c r="AA914" s="94"/>
      <c r="AB914" s="94"/>
      <c r="AC914" s="94"/>
      <c r="AD914" s="94"/>
      <c r="AE914" s="94"/>
    </row>
    <row r="915" spans="1:31">
      <c r="A915" s="94"/>
      <c r="B915" s="94"/>
      <c r="F915" s="94"/>
      <c r="G915" s="94"/>
      <c r="H915" s="94"/>
      <c r="I915" s="94"/>
      <c r="J915" s="94"/>
      <c r="K915" s="94"/>
      <c r="L915" s="94"/>
      <c r="M915" s="94"/>
      <c r="N915" s="94"/>
      <c r="O915" s="94"/>
      <c r="X915" s="94"/>
      <c r="Y915" s="94"/>
      <c r="Z915" s="94"/>
      <c r="AA915" s="94"/>
      <c r="AB915" s="94"/>
      <c r="AC915" s="94"/>
      <c r="AD915" s="94"/>
      <c r="AE915" s="94"/>
    </row>
    <row r="916" spans="1:31">
      <c r="A916" s="94"/>
      <c r="B916" s="94"/>
      <c r="F916" s="94"/>
      <c r="G916" s="94"/>
      <c r="H916" s="94"/>
      <c r="I916" s="94"/>
      <c r="J916" s="94"/>
      <c r="K916" s="94"/>
      <c r="L916" s="94"/>
      <c r="M916" s="94"/>
      <c r="N916" s="94"/>
      <c r="O916" s="94"/>
      <c r="X916" s="94"/>
      <c r="Y916" s="94"/>
      <c r="Z916" s="94"/>
      <c r="AA916" s="94"/>
      <c r="AB916" s="94"/>
      <c r="AC916" s="94"/>
      <c r="AD916" s="94"/>
      <c r="AE916" s="94"/>
    </row>
    <row r="917" spans="1:31">
      <c r="A917" s="94"/>
      <c r="B917" s="94"/>
      <c r="F917" s="94"/>
      <c r="G917" s="94"/>
      <c r="H917" s="94"/>
      <c r="I917" s="94"/>
      <c r="J917" s="94"/>
      <c r="K917" s="94"/>
      <c r="L917" s="94"/>
      <c r="M917" s="94"/>
      <c r="N917" s="94"/>
      <c r="O917" s="94"/>
      <c r="X917" s="94"/>
      <c r="Y917" s="94"/>
      <c r="Z917" s="94"/>
      <c r="AA917" s="94"/>
      <c r="AB917" s="94"/>
      <c r="AC917" s="94"/>
      <c r="AD917" s="94"/>
      <c r="AE917" s="94"/>
    </row>
    <row r="918" spans="1:31">
      <c r="A918" s="94"/>
      <c r="B918" s="94"/>
      <c r="F918" s="94"/>
      <c r="G918" s="94"/>
      <c r="H918" s="94"/>
      <c r="I918" s="94"/>
      <c r="J918" s="94"/>
      <c r="K918" s="94"/>
      <c r="L918" s="94"/>
      <c r="M918" s="94"/>
      <c r="N918" s="94"/>
      <c r="O918" s="94"/>
      <c r="X918" s="94"/>
      <c r="Y918" s="94"/>
      <c r="Z918" s="94"/>
      <c r="AA918" s="94"/>
      <c r="AB918" s="94"/>
      <c r="AC918" s="94"/>
      <c r="AD918" s="94"/>
      <c r="AE918" s="94"/>
    </row>
    <row r="919" spans="1:31">
      <c r="A919" s="94"/>
      <c r="B919" s="94"/>
      <c r="F919" s="94"/>
      <c r="G919" s="94"/>
      <c r="H919" s="94"/>
      <c r="I919" s="94"/>
      <c r="J919" s="94"/>
      <c r="K919" s="94"/>
      <c r="L919" s="94"/>
      <c r="M919" s="94"/>
      <c r="N919" s="94"/>
      <c r="O919" s="94"/>
      <c r="X919" s="94"/>
      <c r="Y919" s="94"/>
      <c r="Z919" s="94"/>
      <c r="AA919" s="94"/>
      <c r="AB919" s="94"/>
      <c r="AC919" s="94"/>
      <c r="AD919" s="94"/>
      <c r="AE919" s="94"/>
    </row>
    <row r="920" spans="1:31">
      <c r="A920" s="94"/>
      <c r="B920" s="94"/>
      <c r="F920" s="94"/>
      <c r="G920" s="94"/>
      <c r="H920" s="94"/>
      <c r="I920" s="94"/>
      <c r="J920" s="94"/>
      <c r="K920" s="94"/>
      <c r="L920" s="94"/>
      <c r="M920" s="94"/>
      <c r="N920" s="94"/>
      <c r="O920" s="94"/>
      <c r="X920" s="94"/>
      <c r="Y920" s="94"/>
      <c r="Z920" s="94"/>
      <c r="AA920" s="94"/>
      <c r="AB920" s="94"/>
      <c r="AC920" s="94"/>
      <c r="AD920" s="94"/>
      <c r="AE920" s="94"/>
    </row>
    <row r="921" spans="1:31">
      <c r="A921" s="94"/>
      <c r="B921" s="94"/>
      <c r="F921" s="94"/>
      <c r="G921" s="94"/>
      <c r="H921" s="94"/>
      <c r="I921" s="94"/>
      <c r="J921" s="94"/>
      <c r="K921" s="94"/>
      <c r="L921" s="94"/>
      <c r="M921" s="94"/>
      <c r="N921" s="94"/>
      <c r="O921" s="94"/>
      <c r="X921" s="94"/>
      <c r="Y921" s="94"/>
      <c r="Z921" s="94"/>
      <c r="AA921" s="94"/>
      <c r="AB921" s="94"/>
      <c r="AC921" s="94"/>
      <c r="AD921" s="94"/>
      <c r="AE921" s="94"/>
    </row>
    <row r="922" spans="1:31">
      <c r="A922" s="94"/>
      <c r="B922" s="94"/>
      <c r="F922" s="94"/>
      <c r="G922" s="94"/>
      <c r="H922" s="94"/>
      <c r="I922" s="94"/>
      <c r="J922" s="94"/>
      <c r="K922" s="94"/>
      <c r="L922" s="94"/>
      <c r="M922" s="94"/>
      <c r="N922" s="94"/>
      <c r="O922" s="94"/>
      <c r="X922" s="94"/>
      <c r="Y922" s="94"/>
      <c r="Z922" s="94"/>
      <c r="AA922" s="94"/>
      <c r="AB922" s="94"/>
      <c r="AC922" s="94"/>
      <c r="AD922" s="94"/>
      <c r="AE922" s="94"/>
    </row>
    <row r="923" spans="1:31">
      <c r="A923" s="94"/>
      <c r="B923" s="94"/>
      <c r="F923" s="94"/>
      <c r="G923" s="94"/>
      <c r="H923" s="94"/>
      <c r="I923" s="94"/>
      <c r="J923" s="94"/>
      <c r="K923" s="94"/>
      <c r="L923" s="94"/>
      <c r="M923" s="94"/>
      <c r="N923" s="94"/>
      <c r="O923" s="94"/>
      <c r="X923" s="94"/>
      <c r="Y923" s="94"/>
      <c r="Z923" s="94"/>
      <c r="AA923" s="94"/>
      <c r="AB923" s="94"/>
      <c r="AC923" s="94"/>
      <c r="AD923" s="94"/>
      <c r="AE923" s="94"/>
    </row>
    <row r="924" spans="1:31">
      <c r="A924" s="94"/>
      <c r="B924" s="94"/>
      <c r="F924" s="94"/>
      <c r="G924" s="94"/>
      <c r="H924" s="94"/>
      <c r="I924" s="94"/>
      <c r="J924" s="94"/>
      <c r="K924" s="94"/>
      <c r="L924" s="94"/>
      <c r="M924" s="94"/>
      <c r="N924" s="94"/>
      <c r="O924" s="94"/>
      <c r="X924" s="94"/>
      <c r="Y924" s="94"/>
      <c r="Z924" s="94"/>
      <c r="AA924" s="94"/>
      <c r="AB924" s="94"/>
      <c r="AC924" s="94"/>
      <c r="AD924" s="94"/>
      <c r="AE924" s="94"/>
    </row>
    <row r="925" spans="1:31">
      <c r="A925" s="94"/>
      <c r="B925" s="94"/>
      <c r="F925" s="94"/>
      <c r="G925" s="94"/>
      <c r="H925" s="94"/>
      <c r="I925" s="94"/>
      <c r="J925" s="94"/>
      <c r="K925" s="94"/>
      <c r="L925" s="94"/>
      <c r="M925" s="94"/>
      <c r="N925" s="94"/>
      <c r="O925" s="94"/>
      <c r="X925" s="94"/>
      <c r="Y925" s="94"/>
      <c r="Z925" s="94"/>
      <c r="AA925" s="94"/>
      <c r="AB925" s="94"/>
      <c r="AC925" s="94"/>
      <c r="AD925" s="94"/>
      <c r="AE925" s="94"/>
    </row>
    <row r="926" spans="1:31">
      <c r="A926" s="94"/>
      <c r="B926" s="94"/>
      <c r="F926" s="94"/>
      <c r="G926" s="94"/>
      <c r="H926" s="94"/>
      <c r="I926" s="94"/>
      <c r="J926" s="94"/>
      <c r="K926" s="94"/>
      <c r="L926" s="94"/>
      <c r="M926" s="94"/>
      <c r="N926" s="94"/>
      <c r="O926" s="94"/>
      <c r="X926" s="94"/>
      <c r="Y926" s="94"/>
      <c r="Z926" s="94"/>
      <c r="AA926" s="94"/>
      <c r="AB926" s="94"/>
      <c r="AC926" s="94"/>
      <c r="AD926" s="94"/>
      <c r="AE926" s="94"/>
    </row>
    <row r="927" spans="1:31">
      <c r="A927" s="94"/>
      <c r="B927" s="94"/>
      <c r="F927" s="94"/>
      <c r="G927" s="94"/>
      <c r="H927" s="94"/>
      <c r="I927" s="94"/>
      <c r="J927" s="94"/>
      <c r="K927" s="94"/>
      <c r="L927" s="94"/>
      <c r="M927" s="94"/>
      <c r="N927" s="94"/>
      <c r="O927" s="94"/>
      <c r="X927" s="94"/>
      <c r="Y927" s="94"/>
      <c r="Z927" s="94"/>
      <c r="AA927" s="94"/>
      <c r="AB927" s="94"/>
      <c r="AC927" s="94"/>
      <c r="AD927" s="94"/>
      <c r="AE927" s="94"/>
    </row>
    <row r="928" spans="1:31">
      <c r="A928" s="94"/>
      <c r="B928" s="94"/>
      <c r="F928" s="94"/>
      <c r="G928" s="94"/>
      <c r="H928" s="94"/>
      <c r="I928" s="94"/>
      <c r="J928" s="94"/>
      <c r="K928" s="94"/>
      <c r="L928" s="94"/>
      <c r="M928" s="94"/>
      <c r="N928" s="94"/>
      <c r="O928" s="94"/>
      <c r="X928" s="94"/>
      <c r="Y928" s="94"/>
      <c r="Z928" s="94"/>
      <c r="AA928" s="94"/>
      <c r="AB928" s="94"/>
      <c r="AC928" s="94"/>
      <c r="AD928" s="94"/>
      <c r="AE928" s="94"/>
    </row>
    <row r="929" spans="1:31">
      <c r="A929" s="94"/>
      <c r="B929" s="94"/>
      <c r="F929" s="94"/>
      <c r="G929" s="94"/>
      <c r="H929" s="94"/>
      <c r="I929" s="94"/>
      <c r="J929" s="94"/>
      <c r="K929" s="94"/>
      <c r="L929" s="94"/>
      <c r="M929" s="94"/>
      <c r="N929" s="94"/>
      <c r="O929" s="94"/>
      <c r="X929" s="94"/>
      <c r="Y929" s="94"/>
      <c r="Z929" s="94"/>
      <c r="AA929" s="94"/>
      <c r="AB929" s="94"/>
      <c r="AC929" s="94"/>
      <c r="AD929" s="94"/>
      <c r="AE929" s="94"/>
    </row>
    <row r="930" spans="1:31">
      <c r="A930" s="94"/>
      <c r="B930" s="94"/>
      <c r="F930" s="94"/>
      <c r="G930" s="94"/>
      <c r="H930" s="94"/>
      <c r="I930" s="94"/>
      <c r="J930" s="94"/>
      <c r="K930" s="94"/>
      <c r="L930" s="94"/>
      <c r="M930" s="94"/>
      <c r="N930" s="94"/>
      <c r="O930" s="94"/>
      <c r="X930" s="94"/>
      <c r="Y930" s="94"/>
      <c r="Z930" s="94"/>
      <c r="AA930" s="94"/>
      <c r="AB930" s="94"/>
      <c r="AC930" s="94"/>
      <c r="AD930" s="94"/>
      <c r="AE930" s="94"/>
    </row>
    <row r="931" spans="1:31">
      <c r="A931" s="94"/>
      <c r="B931" s="94"/>
      <c r="F931" s="94"/>
      <c r="G931" s="94"/>
      <c r="H931" s="94"/>
      <c r="I931" s="94"/>
      <c r="J931" s="94"/>
      <c r="K931" s="94"/>
      <c r="L931" s="94"/>
      <c r="M931" s="94"/>
      <c r="N931" s="94"/>
      <c r="O931" s="94"/>
      <c r="X931" s="94"/>
      <c r="Y931" s="94"/>
      <c r="Z931" s="94"/>
      <c r="AA931" s="94"/>
      <c r="AB931" s="94"/>
      <c r="AC931" s="94"/>
      <c r="AD931" s="94"/>
      <c r="AE931" s="94"/>
    </row>
    <row r="932" spans="1:31">
      <c r="A932" s="94"/>
      <c r="B932" s="94"/>
      <c r="F932" s="94"/>
      <c r="G932" s="94"/>
      <c r="H932" s="94"/>
      <c r="I932" s="94"/>
      <c r="J932" s="94"/>
      <c r="K932" s="94"/>
      <c r="L932" s="94"/>
      <c r="M932" s="94"/>
      <c r="N932" s="94"/>
      <c r="O932" s="94"/>
      <c r="X932" s="94"/>
      <c r="Y932" s="94"/>
      <c r="Z932" s="94"/>
      <c r="AA932" s="94"/>
      <c r="AB932" s="94"/>
      <c r="AC932" s="94"/>
      <c r="AD932" s="94"/>
      <c r="AE932" s="94"/>
    </row>
    <row r="933" spans="1:31">
      <c r="A933" s="94"/>
      <c r="B933" s="94"/>
      <c r="F933" s="94"/>
      <c r="G933" s="94"/>
      <c r="H933" s="94"/>
      <c r="I933" s="94"/>
      <c r="J933" s="94"/>
      <c r="K933" s="94"/>
      <c r="L933" s="94"/>
      <c r="M933" s="94"/>
      <c r="N933" s="94"/>
      <c r="O933" s="94"/>
      <c r="X933" s="94"/>
      <c r="Y933" s="94"/>
      <c r="Z933" s="94"/>
      <c r="AA933" s="94"/>
      <c r="AB933" s="94"/>
      <c r="AC933" s="94"/>
      <c r="AD933" s="94"/>
      <c r="AE933" s="94"/>
    </row>
    <row r="934" spans="1:31">
      <c r="A934" s="94"/>
      <c r="B934" s="94"/>
      <c r="F934" s="94"/>
      <c r="G934" s="94"/>
      <c r="H934" s="94"/>
      <c r="I934" s="94"/>
      <c r="J934" s="94"/>
      <c r="K934" s="94"/>
      <c r="L934" s="94"/>
      <c r="M934" s="94"/>
      <c r="N934" s="94"/>
      <c r="O934" s="94"/>
      <c r="X934" s="94"/>
      <c r="Y934" s="94"/>
      <c r="Z934" s="94"/>
      <c r="AA934" s="94"/>
      <c r="AB934" s="94"/>
      <c r="AC934" s="94"/>
      <c r="AD934" s="94"/>
      <c r="AE934" s="94"/>
    </row>
    <row r="935" spans="1:31">
      <c r="A935" s="94"/>
      <c r="B935" s="94"/>
      <c r="F935" s="94"/>
      <c r="G935" s="94"/>
      <c r="H935" s="94"/>
      <c r="I935" s="94"/>
      <c r="J935" s="94"/>
      <c r="K935" s="94"/>
      <c r="L935" s="94"/>
      <c r="M935" s="94"/>
      <c r="N935" s="94"/>
      <c r="O935" s="94"/>
      <c r="X935" s="94"/>
      <c r="Y935" s="94"/>
      <c r="Z935" s="94"/>
      <c r="AA935" s="94"/>
      <c r="AB935" s="94"/>
      <c r="AC935" s="94"/>
      <c r="AD935" s="94"/>
      <c r="AE935" s="94"/>
    </row>
    <row r="936" spans="1:31">
      <c r="A936" s="94"/>
      <c r="B936" s="94"/>
      <c r="F936" s="94"/>
      <c r="G936" s="94"/>
      <c r="H936" s="94"/>
      <c r="I936" s="94"/>
      <c r="J936" s="94"/>
      <c r="K936" s="94"/>
      <c r="L936" s="94"/>
      <c r="M936" s="94"/>
      <c r="N936" s="94"/>
      <c r="O936" s="94"/>
      <c r="X936" s="94"/>
      <c r="Y936" s="94"/>
      <c r="Z936" s="94"/>
      <c r="AA936" s="94"/>
      <c r="AB936" s="94"/>
      <c r="AC936" s="94"/>
      <c r="AD936" s="94"/>
      <c r="AE936" s="94"/>
    </row>
    <row r="937" spans="1:31">
      <c r="A937" s="94"/>
      <c r="B937" s="94"/>
      <c r="F937" s="94"/>
      <c r="G937" s="94"/>
      <c r="H937" s="94"/>
      <c r="I937" s="94"/>
      <c r="J937" s="94"/>
      <c r="K937" s="94"/>
      <c r="L937" s="94"/>
      <c r="M937" s="94"/>
      <c r="N937" s="94"/>
      <c r="O937" s="94"/>
      <c r="X937" s="94"/>
      <c r="Y937" s="94"/>
      <c r="Z937" s="94"/>
      <c r="AA937" s="94"/>
      <c r="AB937" s="94"/>
      <c r="AC937" s="94"/>
      <c r="AD937" s="94"/>
      <c r="AE937" s="94"/>
    </row>
    <row r="938" spans="1:31">
      <c r="A938" s="94"/>
      <c r="B938" s="94"/>
      <c r="F938" s="94"/>
      <c r="G938" s="94"/>
      <c r="H938" s="94"/>
      <c r="I938" s="94"/>
      <c r="J938" s="94"/>
      <c r="K938" s="94"/>
      <c r="L938" s="94"/>
      <c r="M938" s="94"/>
      <c r="N938" s="94"/>
      <c r="O938" s="94"/>
      <c r="X938" s="94"/>
      <c r="Y938" s="94"/>
      <c r="Z938" s="94"/>
      <c r="AA938" s="94"/>
      <c r="AB938" s="94"/>
      <c r="AC938" s="94"/>
      <c r="AD938" s="94"/>
      <c r="AE938" s="94"/>
    </row>
    <row r="939" spans="1:31">
      <c r="A939" s="94"/>
      <c r="B939" s="94"/>
      <c r="F939" s="94"/>
      <c r="G939" s="94"/>
      <c r="H939" s="94"/>
      <c r="I939" s="94"/>
      <c r="J939" s="94"/>
      <c r="K939" s="94"/>
      <c r="L939" s="94"/>
      <c r="M939" s="94"/>
      <c r="N939" s="94"/>
      <c r="O939" s="94"/>
      <c r="X939" s="94"/>
      <c r="Y939" s="94"/>
      <c r="Z939" s="94"/>
      <c r="AA939" s="94"/>
      <c r="AB939" s="94"/>
      <c r="AC939" s="94"/>
      <c r="AD939" s="94"/>
      <c r="AE939" s="94"/>
    </row>
    <row r="940" spans="1:31">
      <c r="A940" s="94"/>
      <c r="B940" s="94"/>
      <c r="F940" s="94"/>
      <c r="G940" s="94"/>
      <c r="H940" s="94"/>
      <c r="I940" s="94"/>
      <c r="J940" s="94"/>
      <c r="K940" s="94"/>
      <c r="L940" s="94"/>
      <c r="M940" s="94"/>
      <c r="N940" s="94"/>
      <c r="O940" s="94"/>
      <c r="X940" s="94"/>
      <c r="Y940" s="94"/>
      <c r="Z940" s="94"/>
      <c r="AA940" s="94"/>
      <c r="AB940" s="94"/>
      <c r="AC940" s="94"/>
      <c r="AD940" s="94"/>
      <c r="AE940" s="94"/>
    </row>
    <row r="941" spans="1:31">
      <c r="A941" s="94"/>
      <c r="B941" s="94"/>
      <c r="F941" s="94"/>
      <c r="G941" s="94"/>
      <c r="H941" s="94"/>
      <c r="I941" s="94"/>
      <c r="J941" s="94"/>
      <c r="K941" s="94"/>
      <c r="L941" s="94"/>
      <c r="M941" s="94"/>
      <c r="N941" s="94"/>
      <c r="O941" s="94"/>
      <c r="X941" s="94"/>
      <c r="Y941" s="94"/>
      <c r="Z941" s="94"/>
      <c r="AA941" s="94"/>
      <c r="AB941" s="94"/>
      <c r="AC941" s="94"/>
      <c r="AD941" s="94"/>
      <c r="AE941" s="94"/>
    </row>
    <row r="942" spans="1:31">
      <c r="A942" s="94"/>
      <c r="B942" s="94"/>
      <c r="F942" s="94"/>
      <c r="G942" s="94"/>
      <c r="H942" s="94"/>
      <c r="I942" s="94"/>
      <c r="J942" s="94"/>
      <c r="K942" s="94"/>
      <c r="L942" s="94"/>
      <c r="M942" s="94"/>
      <c r="N942" s="94"/>
      <c r="O942" s="94"/>
      <c r="X942" s="94"/>
      <c r="Y942" s="94"/>
      <c r="Z942" s="94"/>
      <c r="AA942" s="94"/>
      <c r="AB942" s="94"/>
      <c r="AC942" s="94"/>
      <c r="AD942" s="94"/>
      <c r="AE942" s="94"/>
    </row>
    <row r="943" spans="1:31">
      <c r="A943" s="94"/>
      <c r="B943" s="94"/>
      <c r="F943" s="94"/>
      <c r="G943" s="94"/>
      <c r="H943" s="94"/>
      <c r="I943" s="94"/>
      <c r="J943" s="94"/>
      <c r="K943" s="94"/>
      <c r="L943" s="94"/>
      <c r="M943" s="94"/>
      <c r="N943" s="94"/>
      <c r="O943" s="94"/>
      <c r="X943" s="94"/>
      <c r="Y943" s="94"/>
      <c r="Z943" s="94"/>
      <c r="AA943" s="94"/>
      <c r="AB943" s="94"/>
      <c r="AC943" s="94"/>
      <c r="AD943" s="94"/>
      <c r="AE943" s="94"/>
    </row>
    <row r="944" spans="1:31">
      <c r="A944" s="94"/>
      <c r="B944" s="94"/>
      <c r="F944" s="94"/>
      <c r="G944" s="94"/>
      <c r="H944" s="94"/>
      <c r="I944" s="94"/>
      <c r="J944" s="94"/>
      <c r="K944" s="94"/>
      <c r="L944" s="94"/>
      <c r="M944" s="94"/>
      <c r="N944" s="94"/>
      <c r="O944" s="94"/>
      <c r="X944" s="94"/>
      <c r="Y944" s="94"/>
      <c r="Z944" s="94"/>
      <c r="AA944" s="94"/>
      <c r="AB944" s="94"/>
      <c r="AC944" s="94"/>
      <c r="AD944" s="94"/>
      <c r="AE944" s="94"/>
    </row>
    <row r="945" spans="1:31">
      <c r="A945" s="94"/>
      <c r="B945" s="94"/>
      <c r="F945" s="94"/>
      <c r="G945" s="94"/>
      <c r="H945" s="94"/>
      <c r="I945" s="94"/>
      <c r="J945" s="94"/>
      <c r="K945" s="94"/>
      <c r="L945" s="94"/>
      <c r="M945" s="94"/>
      <c r="N945" s="94"/>
      <c r="O945" s="94"/>
      <c r="X945" s="94"/>
      <c r="Y945" s="94"/>
      <c r="Z945" s="94"/>
      <c r="AA945" s="94"/>
      <c r="AB945" s="94"/>
      <c r="AC945" s="94"/>
      <c r="AD945" s="94"/>
      <c r="AE945" s="94"/>
    </row>
    <row r="946" spans="1:31">
      <c r="A946" s="94"/>
      <c r="B946" s="94"/>
      <c r="F946" s="94"/>
      <c r="G946" s="94"/>
      <c r="H946" s="94"/>
      <c r="I946" s="94"/>
      <c r="J946" s="94"/>
      <c r="K946" s="94"/>
      <c r="L946" s="94"/>
      <c r="M946" s="94"/>
      <c r="N946" s="94"/>
      <c r="O946" s="94"/>
      <c r="X946" s="94"/>
      <c r="Y946" s="94"/>
      <c r="Z946" s="94"/>
      <c r="AA946" s="94"/>
      <c r="AB946" s="94"/>
      <c r="AC946" s="94"/>
      <c r="AD946" s="94"/>
      <c r="AE946" s="94"/>
    </row>
    <row r="947" spans="1:31">
      <c r="A947" s="94"/>
      <c r="B947" s="94"/>
      <c r="F947" s="94"/>
      <c r="G947" s="94"/>
      <c r="H947" s="94"/>
      <c r="I947" s="94"/>
      <c r="J947" s="94"/>
      <c r="K947" s="94"/>
      <c r="L947" s="94"/>
      <c r="M947" s="94"/>
      <c r="N947" s="94"/>
      <c r="O947" s="94"/>
      <c r="X947" s="94"/>
      <c r="Y947" s="94"/>
      <c r="Z947" s="94"/>
      <c r="AA947" s="94"/>
      <c r="AB947" s="94"/>
      <c r="AC947" s="94"/>
      <c r="AD947" s="94"/>
      <c r="AE947" s="94"/>
    </row>
    <row r="948" spans="1:31">
      <c r="A948" s="94"/>
      <c r="B948" s="94"/>
      <c r="F948" s="94"/>
      <c r="G948" s="94"/>
      <c r="H948" s="94"/>
      <c r="I948" s="94"/>
      <c r="J948" s="94"/>
      <c r="K948" s="94"/>
      <c r="L948" s="94"/>
      <c r="M948" s="94"/>
      <c r="N948" s="94"/>
      <c r="O948" s="94"/>
      <c r="X948" s="94"/>
      <c r="Y948" s="94"/>
      <c r="Z948" s="94"/>
      <c r="AA948" s="94"/>
      <c r="AB948" s="94"/>
      <c r="AC948" s="94"/>
      <c r="AD948" s="94"/>
      <c r="AE948" s="94"/>
    </row>
    <row r="949" spans="1:31">
      <c r="A949" s="94"/>
      <c r="B949" s="94"/>
      <c r="F949" s="94"/>
      <c r="G949" s="94"/>
      <c r="H949" s="94"/>
      <c r="I949" s="94"/>
      <c r="J949" s="94"/>
      <c r="K949" s="94"/>
      <c r="L949" s="94"/>
      <c r="M949" s="94"/>
      <c r="N949" s="94"/>
      <c r="O949" s="94"/>
      <c r="X949" s="94"/>
      <c r="Y949" s="94"/>
      <c r="Z949" s="94"/>
      <c r="AA949" s="94"/>
      <c r="AB949" s="94"/>
      <c r="AC949" s="94"/>
      <c r="AD949" s="94"/>
      <c r="AE949" s="94"/>
    </row>
    <row r="950" spans="1:31">
      <c r="A950" s="94"/>
      <c r="B950" s="94"/>
      <c r="F950" s="94"/>
      <c r="G950" s="94"/>
      <c r="H950" s="94"/>
      <c r="I950" s="94"/>
      <c r="J950" s="94"/>
      <c r="K950" s="94"/>
      <c r="L950" s="94"/>
      <c r="M950" s="94"/>
      <c r="N950" s="94"/>
      <c r="O950" s="94"/>
      <c r="X950" s="94"/>
      <c r="Y950" s="94"/>
      <c r="Z950" s="94"/>
      <c r="AA950" s="94"/>
      <c r="AB950" s="94"/>
      <c r="AC950" s="94"/>
      <c r="AD950" s="94"/>
      <c r="AE950" s="94"/>
    </row>
    <row r="951" spans="1:31">
      <c r="A951" s="94"/>
      <c r="B951" s="94"/>
      <c r="F951" s="94"/>
      <c r="G951" s="94"/>
      <c r="H951" s="94"/>
      <c r="I951" s="94"/>
      <c r="J951" s="94"/>
      <c r="K951" s="94"/>
      <c r="L951" s="94"/>
      <c r="M951" s="94"/>
      <c r="N951" s="94"/>
      <c r="O951" s="94"/>
      <c r="X951" s="94"/>
      <c r="Y951" s="94"/>
      <c r="Z951" s="94"/>
      <c r="AA951" s="94"/>
      <c r="AB951" s="94"/>
      <c r="AC951" s="94"/>
      <c r="AD951" s="94"/>
      <c r="AE951" s="94"/>
    </row>
    <row r="952" spans="1:31">
      <c r="A952" s="94"/>
      <c r="B952" s="94"/>
      <c r="F952" s="94"/>
      <c r="G952" s="94"/>
      <c r="H952" s="94"/>
      <c r="I952" s="94"/>
      <c r="J952" s="94"/>
      <c r="K952" s="94"/>
      <c r="L952" s="94"/>
      <c r="M952" s="94"/>
      <c r="N952" s="94"/>
      <c r="O952" s="94"/>
      <c r="X952" s="94"/>
      <c r="Y952" s="94"/>
      <c r="Z952" s="94"/>
      <c r="AA952" s="94"/>
      <c r="AB952" s="94"/>
      <c r="AC952" s="94"/>
      <c r="AD952" s="94"/>
      <c r="AE952" s="94"/>
    </row>
    <row r="953" spans="1:31">
      <c r="A953" s="94"/>
      <c r="B953" s="94"/>
      <c r="F953" s="94"/>
      <c r="G953" s="94"/>
      <c r="H953" s="94"/>
      <c r="I953" s="94"/>
      <c r="J953" s="94"/>
      <c r="K953" s="94"/>
      <c r="L953" s="94"/>
      <c r="M953" s="94"/>
      <c r="N953" s="94"/>
      <c r="O953" s="94"/>
      <c r="X953" s="94"/>
      <c r="Y953" s="94"/>
      <c r="Z953" s="94"/>
      <c r="AA953" s="94"/>
      <c r="AB953" s="94"/>
      <c r="AC953" s="94"/>
      <c r="AD953" s="94"/>
      <c r="AE953" s="94"/>
    </row>
    <row r="954" spans="1:31">
      <c r="A954" s="94"/>
      <c r="B954" s="94"/>
      <c r="F954" s="94"/>
      <c r="G954" s="94"/>
      <c r="H954" s="94"/>
      <c r="I954" s="94"/>
      <c r="J954" s="94"/>
      <c r="K954" s="94"/>
      <c r="L954" s="94"/>
      <c r="M954" s="94"/>
      <c r="N954" s="94"/>
      <c r="O954" s="94"/>
      <c r="X954" s="94"/>
      <c r="Y954" s="94"/>
      <c r="Z954" s="94"/>
      <c r="AA954" s="94"/>
      <c r="AB954" s="94"/>
      <c r="AC954" s="94"/>
      <c r="AD954" s="94"/>
      <c r="AE954" s="94"/>
    </row>
    <row r="955" spans="1:31">
      <c r="A955" s="94"/>
      <c r="B955" s="94"/>
      <c r="F955" s="94"/>
      <c r="G955" s="94"/>
      <c r="H955" s="94"/>
      <c r="I955" s="94"/>
      <c r="J955" s="94"/>
      <c r="K955" s="94"/>
      <c r="L955" s="94"/>
      <c r="M955" s="94"/>
      <c r="N955" s="94"/>
      <c r="O955" s="94"/>
      <c r="X955" s="94"/>
      <c r="Y955" s="94"/>
      <c r="Z955" s="94"/>
      <c r="AA955" s="94"/>
      <c r="AB955" s="94"/>
      <c r="AC955" s="94"/>
      <c r="AD955" s="94"/>
      <c r="AE955" s="94"/>
    </row>
    <row r="956" spans="1:31">
      <c r="A956" s="94"/>
      <c r="B956" s="94"/>
      <c r="F956" s="94"/>
      <c r="G956" s="94"/>
      <c r="H956" s="94"/>
      <c r="I956" s="94"/>
      <c r="J956" s="94"/>
      <c r="K956" s="94"/>
      <c r="L956" s="94"/>
      <c r="M956" s="94"/>
      <c r="N956" s="94"/>
      <c r="O956" s="94"/>
      <c r="X956" s="94"/>
      <c r="Y956" s="94"/>
      <c r="Z956" s="94"/>
      <c r="AA956" s="94"/>
      <c r="AB956" s="94"/>
      <c r="AC956" s="94"/>
      <c r="AD956" s="94"/>
      <c r="AE956" s="94"/>
    </row>
    <row r="957" spans="1:31">
      <c r="A957" s="94"/>
      <c r="B957" s="94"/>
      <c r="F957" s="94"/>
      <c r="G957" s="94"/>
      <c r="H957" s="94"/>
      <c r="I957" s="94"/>
      <c r="J957" s="94"/>
      <c r="K957" s="94"/>
      <c r="L957" s="94"/>
      <c r="M957" s="94"/>
      <c r="N957" s="94"/>
      <c r="O957" s="94"/>
      <c r="X957" s="94"/>
      <c r="Y957" s="94"/>
      <c r="Z957" s="94"/>
      <c r="AA957" s="94"/>
      <c r="AB957" s="94"/>
      <c r="AC957" s="94"/>
      <c r="AD957" s="94"/>
      <c r="AE957" s="94"/>
    </row>
    <row r="958" spans="1:31">
      <c r="A958" s="94"/>
      <c r="B958" s="94"/>
      <c r="F958" s="94"/>
      <c r="G958" s="94"/>
      <c r="H958" s="94"/>
      <c r="I958" s="94"/>
      <c r="J958" s="94"/>
      <c r="K958" s="94"/>
      <c r="L958" s="94"/>
      <c r="M958" s="94"/>
      <c r="N958" s="94"/>
      <c r="O958" s="94"/>
      <c r="X958" s="94"/>
      <c r="Y958" s="94"/>
      <c r="Z958" s="94"/>
      <c r="AA958" s="94"/>
      <c r="AB958" s="94"/>
      <c r="AC958" s="94"/>
      <c r="AD958" s="94"/>
      <c r="AE958" s="94"/>
    </row>
    <row r="959" spans="1:31">
      <c r="A959" s="94"/>
      <c r="B959" s="94"/>
      <c r="F959" s="94"/>
      <c r="G959" s="94"/>
      <c r="H959" s="94"/>
      <c r="I959" s="94"/>
      <c r="J959" s="94"/>
      <c r="K959" s="94"/>
      <c r="L959" s="94"/>
      <c r="M959" s="94"/>
      <c r="N959" s="94"/>
      <c r="O959" s="94"/>
      <c r="X959" s="94"/>
      <c r="Y959" s="94"/>
      <c r="Z959" s="94"/>
      <c r="AA959" s="94"/>
      <c r="AB959" s="94"/>
      <c r="AC959" s="94"/>
      <c r="AD959" s="94"/>
      <c r="AE959" s="94"/>
    </row>
    <row r="960" spans="1:31">
      <c r="A960" s="94"/>
      <c r="B960" s="94"/>
      <c r="F960" s="94"/>
      <c r="G960" s="94"/>
      <c r="H960" s="94"/>
      <c r="I960" s="94"/>
      <c r="J960" s="94"/>
      <c r="K960" s="94"/>
      <c r="L960" s="94"/>
      <c r="M960" s="94"/>
      <c r="N960" s="94"/>
      <c r="O960" s="94"/>
      <c r="X960" s="94"/>
      <c r="Y960" s="94"/>
      <c r="Z960" s="94"/>
      <c r="AA960" s="94"/>
      <c r="AB960" s="94"/>
      <c r="AC960" s="94"/>
      <c r="AD960" s="94"/>
      <c r="AE960" s="94"/>
    </row>
    <row r="961" spans="1:31">
      <c r="A961" s="94"/>
      <c r="B961" s="94"/>
      <c r="F961" s="94"/>
      <c r="G961" s="94"/>
      <c r="H961" s="94"/>
      <c r="I961" s="94"/>
      <c r="J961" s="94"/>
      <c r="K961" s="94"/>
      <c r="L961" s="94"/>
      <c r="M961" s="94"/>
      <c r="N961" s="94"/>
      <c r="O961" s="94"/>
      <c r="X961" s="94"/>
      <c r="Y961" s="94"/>
      <c r="Z961" s="94"/>
      <c r="AA961" s="94"/>
      <c r="AB961" s="94"/>
      <c r="AC961" s="94"/>
      <c r="AD961" s="94"/>
      <c r="AE961" s="94"/>
    </row>
    <row r="962" spans="1:31">
      <c r="A962" s="94"/>
      <c r="B962" s="94"/>
      <c r="F962" s="94"/>
      <c r="G962" s="94"/>
      <c r="H962" s="94"/>
      <c r="I962" s="94"/>
      <c r="J962" s="94"/>
      <c r="K962" s="94"/>
      <c r="L962" s="94"/>
      <c r="M962" s="94"/>
      <c r="N962" s="94"/>
      <c r="O962" s="94"/>
      <c r="X962" s="94"/>
      <c r="Y962" s="94"/>
      <c r="Z962" s="94"/>
      <c r="AA962" s="94"/>
      <c r="AB962" s="94"/>
      <c r="AC962" s="94"/>
      <c r="AD962" s="94"/>
      <c r="AE962" s="94"/>
    </row>
    <row r="963" spans="1:31">
      <c r="A963" s="94"/>
      <c r="B963" s="94"/>
      <c r="F963" s="94"/>
      <c r="G963" s="94"/>
      <c r="H963" s="94"/>
      <c r="I963" s="94"/>
      <c r="J963" s="94"/>
      <c r="K963" s="94"/>
      <c r="L963" s="94"/>
      <c r="M963" s="94"/>
      <c r="N963" s="94"/>
      <c r="O963" s="94"/>
      <c r="X963" s="94"/>
      <c r="Y963" s="94"/>
      <c r="Z963" s="94"/>
      <c r="AA963" s="94"/>
      <c r="AB963" s="94"/>
      <c r="AC963" s="94"/>
      <c r="AD963" s="94"/>
      <c r="AE963" s="94"/>
    </row>
    <row r="964" spans="1:31">
      <c r="A964" s="94"/>
      <c r="B964" s="94"/>
      <c r="F964" s="94"/>
      <c r="G964" s="94"/>
      <c r="H964" s="94"/>
      <c r="I964" s="94"/>
      <c r="J964" s="94"/>
      <c r="K964" s="94"/>
      <c r="L964" s="94"/>
      <c r="M964" s="94"/>
      <c r="N964" s="94"/>
      <c r="O964" s="94"/>
      <c r="X964" s="94"/>
      <c r="Y964" s="94"/>
      <c r="Z964" s="94"/>
      <c r="AA964" s="94"/>
      <c r="AB964" s="94"/>
      <c r="AC964" s="94"/>
      <c r="AD964" s="94"/>
      <c r="AE964" s="94"/>
    </row>
    <row r="965" spans="1:31">
      <c r="A965" s="94"/>
      <c r="B965" s="94"/>
      <c r="F965" s="94"/>
      <c r="G965" s="94"/>
      <c r="H965" s="94"/>
      <c r="I965" s="94"/>
      <c r="J965" s="94"/>
      <c r="K965" s="94"/>
      <c r="L965" s="94"/>
      <c r="M965" s="94"/>
      <c r="N965" s="94"/>
      <c r="O965" s="94"/>
      <c r="X965" s="94"/>
      <c r="Y965" s="94"/>
      <c r="Z965" s="94"/>
      <c r="AA965" s="94"/>
      <c r="AB965" s="94"/>
      <c r="AC965" s="94"/>
      <c r="AD965" s="94"/>
      <c r="AE965" s="94"/>
    </row>
    <row r="966" spans="1:31">
      <c r="A966" s="94"/>
      <c r="B966" s="94"/>
      <c r="F966" s="94"/>
      <c r="G966" s="94"/>
      <c r="H966" s="94"/>
      <c r="I966" s="94"/>
      <c r="J966" s="94"/>
      <c r="K966" s="94"/>
      <c r="L966" s="94"/>
      <c r="M966" s="94"/>
      <c r="N966" s="94"/>
      <c r="O966" s="94"/>
      <c r="X966" s="94"/>
      <c r="Y966" s="94"/>
      <c r="Z966" s="94"/>
      <c r="AA966" s="94"/>
      <c r="AB966" s="94"/>
      <c r="AC966" s="94"/>
      <c r="AD966" s="94"/>
      <c r="AE966" s="94"/>
    </row>
    <row r="967" spans="1:31">
      <c r="A967" s="94"/>
      <c r="B967" s="94"/>
      <c r="F967" s="94"/>
      <c r="G967" s="94"/>
      <c r="H967" s="94"/>
      <c r="I967" s="94"/>
      <c r="J967" s="94"/>
      <c r="K967" s="94"/>
      <c r="L967" s="94"/>
      <c r="M967" s="94"/>
      <c r="N967" s="94"/>
      <c r="O967" s="94"/>
      <c r="X967" s="94"/>
      <c r="Y967" s="94"/>
      <c r="Z967" s="94"/>
      <c r="AA967" s="94"/>
      <c r="AB967" s="94"/>
      <c r="AC967" s="94"/>
      <c r="AD967" s="94"/>
      <c r="AE967" s="94"/>
    </row>
    <row r="968" spans="1:31">
      <c r="A968" s="94"/>
      <c r="B968" s="94"/>
      <c r="F968" s="94"/>
      <c r="G968" s="94"/>
      <c r="H968" s="94"/>
      <c r="I968" s="94"/>
      <c r="J968" s="94"/>
      <c r="K968" s="94"/>
      <c r="L968" s="94"/>
      <c r="M968" s="94"/>
      <c r="N968" s="94"/>
      <c r="O968" s="94"/>
      <c r="X968" s="94"/>
      <c r="Y968" s="94"/>
      <c r="Z968" s="94"/>
      <c r="AA968" s="94"/>
      <c r="AB968" s="94"/>
      <c r="AC968" s="94"/>
      <c r="AD968" s="94"/>
      <c r="AE968" s="94"/>
    </row>
    <row r="969" spans="1:31">
      <c r="A969" s="94"/>
      <c r="B969" s="94"/>
      <c r="F969" s="94"/>
      <c r="G969" s="94"/>
      <c r="H969" s="94"/>
      <c r="I969" s="94"/>
      <c r="J969" s="94"/>
      <c r="K969" s="94"/>
      <c r="L969" s="94"/>
      <c r="M969" s="94"/>
      <c r="N969" s="94"/>
      <c r="O969" s="94"/>
      <c r="X969" s="94"/>
      <c r="Y969" s="94"/>
      <c r="Z969" s="94"/>
      <c r="AA969" s="94"/>
      <c r="AB969" s="94"/>
      <c r="AC969" s="94"/>
      <c r="AD969" s="94"/>
      <c r="AE969" s="94"/>
    </row>
    <row r="970" spans="1:31">
      <c r="A970" s="94"/>
      <c r="B970" s="94"/>
      <c r="F970" s="94"/>
      <c r="G970" s="94"/>
      <c r="H970" s="94"/>
      <c r="I970" s="94"/>
      <c r="J970" s="94"/>
      <c r="K970" s="94"/>
      <c r="L970" s="94"/>
      <c r="M970" s="94"/>
      <c r="N970" s="94"/>
      <c r="O970" s="94"/>
      <c r="X970" s="94"/>
      <c r="Y970" s="94"/>
      <c r="Z970" s="94"/>
      <c r="AA970" s="94"/>
      <c r="AB970" s="94"/>
      <c r="AC970" s="94"/>
      <c r="AD970" s="94"/>
      <c r="AE970" s="94"/>
    </row>
    <row r="971" spans="1:31">
      <c r="A971" s="94"/>
      <c r="B971" s="94"/>
      <c r="F971" s="94"/>
      <c r="G971" s="94"/>
      <c r="H971" s="94"/>
      <c r="I971" s="94"/>
      <c r="J971" s="94"/>
      <c r="K971" s="94"/>
      <c r="L971" s="94"/>
      <c r="M971" s="94"/>
      <c r="N971" s="94"/>
      <c r="O971" s="94"/>
      <c r="X971" s="94"/>
      <c r="Y971" s="94"/>
      <c r="Z971" s="94"/>
      <c r="AA971" s="94"/>
      <c r="AB971" s="94"/>
      <c r="AC971" s="94"/>
      <c r="AD971" s="94"/>
      <c r="AE971" s="94"/>
    </row>
    <row r="972" spans="1:31">
      <c r="A972" s="94"/>
      <c r="B972" s="94"/>
      <c r="F972" s="94"/>
      <c r="G972" s="94"/>
      <c r="H972" s="94"/>
      <c r="I972" s="94"/>
      <c r="J972" s="94"/>
      <c r="K972" s="94"/>
      <c r="L972" s="94"/>
      <c r="M972" s="94"/>
      <c r="N972" s="94"/>
      <c r="O972" s="94"/>
      <c r="X972" s="94"/>
      <c r="Y972" s="94"/>
      <c r="Z972" s="94"/>
      <c r="AA972" s="94"/>
      <c r="AB972" s="94"/>
      <c r="AC972" s="94"/>
      <c r="AD972" s="94"/>
      <c r="AE972" s="94"/>
    </row>
    <row r="973" spans="1:31">
      <c r="A973" s="94"/>
      <c r="B973" s="94"/>
      <c r="F973" s="94"/>
      <c r="G973" s="94"/>
      <c r="H973" s="94"/>
      <c r="I973" s="94"/>
      <c r="J973" s="94"/>
      <c r="K973" s="94"/>
      <c r="L973" s="94"/>
      <c r="M973" s="94"/>
      <c r="N973" s="94"/>
      <c r="O973" s="94"/>
      <c r="X973" s="94"/>
      <c r="Y973" s="94"/>
      <c r="Z973" s="94"/>
      <c r="AA973" s="94"/>
      <c r="AB973" s="94"/>
      <c r="AC973" s="94"/>
      <c r="AD973" s="94"/>
      <c r="AE973" s="94"/>
    </row>
    <row r="974" spans="1:31">
      <c r="A974" s="94"/>
      <c r="B974" s="94"/>
      <c r="F974" s="94"/>
      <c r="G974" s="94"/>
      <c r="H974" s="94"/>
      <c r="I974" s="94"/>
      <c r="J974" s="94"/>
      <c r="K974" s="94"/>
      <c r="L974" s="94"/>
      <c r="M974" s="94"/>
      <c r="N974" s="94"/>
      <c r="O974" s="94"/>
      <c r="X974" s="94"/>
      <c r="Y974" s="94"/>
      <c r="Z974" s="94"/>
      <c r="AA974" s="94"/>
      <c r="AB974" s="94"/>
      <c r="AC974" s="94"/>
      <c r="AD974" s="94"/>
      <c r="AE974" s="94"/>
    </row>
    <row r="975" spans="1:31">
      <c r="A975" s="94"/>
      <c r="B975" s="94"/>
      <c r="F975" s="94"/>
      <c r="G975" s="94"/>
      <c r="H975" s="94"/>
      <c r="I975" s="94"/>
      <c r="J975" s="94"/>
      <c r="K975" s="94"/>
      <c r="L975" s="94"/>
      <c r="M975" s="94"/>
      <c r="N975" s="94"/>
      <c r="O975" s="94"/>
      <c r="X975" s="94"/>
      <c r="Y975" s="94"/>
      <c r="Z975" s="94"/>
      <c r="AA975" s="94"/>
      <c r="AB975" s="94"/>
      <c r="AC975" s="94"/>
      <c r="AD975" s="94"/>
      <c r="AE975" s="94"/>
    </row>
    <row r="976" spans="1:31">
      <c r="A976" s="94"/>
      <c r="B976" s="94"/>
      <c r="F976" s="94"/>
      <c r="G976" s="94"/>
      <c r="H976" s="94"/>
      <c r="I976" s="94"/>
      <c r="J976" s="94"/>
      <c r="K976" s="94"/>
      <c r="L976" s="94"/>
      <c r="M976" s="94"/>
      <c r="N976" s="94"/>
      <c r="O976" s="94"/>
      <c r="X976" s="94"/>
      <c r="Y976" s="94"/>
      <c r="Z976" s="94"/>
      <c r="AA976" s="94"/>
      <c r="AB976" s="94"/>
      <c r="AC976" s="94"/>
      <c r="AD976" s="94"/>
      <c r="AE976" s="94"/>
    </row>
    <row r="977" spans="1:31">
      <c r="A977" s="94"/>
      <c r="B977" s="94"/>
      <c r="F977" s="94"/>
      <c r="G977" s="94"/>
      <c r="H977" s="94"/>
      <c r="I977" s="94"/>
      <c r="J977" s="94"/>
      <c r="K977" s="94"/>
      <c r="L977" s="94"/>
      <c r="M977" s="94"/>
      <c r="N977" s="94"/>
      <c r="O977" s="94"/>
      <c r="X977" s="94"/>
      <c r="Y977" s="94"/>
      <c r="Z977" s="94"/>
      <c r="AA977" s="94"/>
      <c r="AB977" s="94"/>
      <c r="AC977" s="94"/>
      <c r="AD977" s="94"/>
      <c r="AE977" s="94"/>
    </row>
    <row r="978" spans="1:31">
      <c r="A978" s="94"/>
      <c r="B978" s="94"/>
      <c r="F978" s="94"/>
      <c r="G978" s="94"/>
      <c r="H978" s="94"/>
      <c r="I978" s="94"/>
      <c r="J978" s="94"/>
      <c r="K978" s="94"/>
      <c r="L978" s="94"/>
      <c r="M978" s="94"/>
      <c r="N978" s="94"/>
      <c r="O978" s="94"/>
      <c r="X978" s="94"/>
      <c r="Y978" s="94"/>
      <c r="Z978" s="94"/>
      <c r="AA978" s="94"/>
      <c r="AB978" s="94"/>
      <c r="AC978" s="94"/>
      <c r="AD978" s="94"/>
      <c r="AE978" s="94"/>
    </row>
    <row r="979" spans="1:31">
      <c r="A979" s="94"/>
      <c r="B979" s="94"/>
      <c r="F979" s="94"/>
      <c r="G979" s="94"/>
      <c r="H979" s="94"/>
      <c r="I979" s="94"/>
      <c r="J979" s="94"/>
      <c r="K979" s="94"/>
      <c r="L979" s="94"/>
      <c r="M979" s="94"/>
      <c r="N979" s="94"/>
      <c r="O979" s="94"/>
      <c r="X979" s="94"/>
      <c r="Y979" s="94"/>
      <c r="Z979" s="94"/>
      <c r="AA979" s="94"/>
      <c r="AB979" s="94"/>
      <c r="AC979" s="94"/>
      <c r="AD979" s="94"/>
      <c r="AE979" s="94"/>
    </row>
    <row r="980" spans="1:31">
      <c r="A980" s="94"/>
      <c r="B980" s="94"/>
      <c r="F980" s="94"/>
      <c r="G980" s="94"/>
      <c r="H980" s="94"/>
      <c r="I980" s="94"/>
      <c r="J980" s="94"/>
      <c r="K980" s="94"/>
      <c r="L980" s="94"/>
      <c r="M980" s="94"/>
      <c r="N980" s="94"/>
      <c r="O980" s="94"/>
      <c r="X980" s="94"/>
      <c r="Y980" s="94"/>
      <c r="Z980" s="94"/>
      <c r="AA980" s="94"/>
      <c r="AB980" s="94"/>
      <c r="AC980" s="94"/>
      <c r="AD980" s="94"/>
      <c r="AE980" s="94"/>
    </row>
    <row r="981" spans="1:31">
      <c r="A981" s="94"/>
      <c r="B981" s="94"/>
      <c r="F981" s="94"/>
      <c r="G981" s="94"/>
      <c r="H981" s="94"/>
      <c r="I981" s="94"/>
      <c r="J981" s="94"/>
      <c r="K981" s="94"/>
      <c r="L981" s="94"/>
      <c r="M981" s="94"/>
      <c r="N981" s="94"/>
      <c r="O981" s="94"/>
      <c r="X981" s="94"/>
      <c r="Y981" s="94"/>
      <c r="Z981" s="94"/>
      <c r="AA981" s="94"/>
      <c r="AB981" s="94"/>
      <c r="AC981" s="94"/>
      <c r="AD981" s="94"/>
      <c r="AE981" s="94"/>
    </row>
    <row r="982" spans="1:31">
      <c r="A982" s="94"/>
      <c r="B982" s="94"/>
      <c r="F982" s="94"/>
      <c r="G982" s="94"/>
      <c r="H982" s="94"/>
      <c r="I982" s="94"/>
      <c r="J982" s="94"/>
      <c r="K982" s="94"/>
      <c r="L982" s="94"/>
      <c r="M982" s="94"/>
      <c r="N982" s="94"/>
      <c r="O982" s="94"/>
      <c r="X982" s="94"/>
      <c r="Y982" s="94"/>
      <c r="Z982" s="94"/>
      <c r="AA982" s="94"/>
      <c r="AB982" s="94"/>
      <c r="AC982" s="94"/>
      <c r="AD982" s="94"/>
      <c r="AE982" s="94"/>
    </row>
    <row r="983" spans="1:31">
      <c r="A983" s="94"/>
      <c r="B983" s="94"/>
      <c r="F983" s="94"/>
      <c r="G983" s="94"/>
      <c r="H983" s="94"/>
      <c r="I983" s="94"/>
      <c r="J983" s="94"/>
      <c r="K983" s="94"/>
      <c r="L983" s="94"/>
      <c r="M983" s="94"/>
      <c r="N983" s="94"/>
      <c r="O983" s="94"/>
      <c r="X983" s="94"/>
      <c r="Y983" s="94"/>
      <c r="Z983" s="94"/>
      <c r="AA983" s="94"/>
      <c r="AB983" s="94"/>
      <c r="AC983" s="94"/>
      <c r="AD983" s="94"/>
      <c r="AE983" s="94"/>
    </row>
    <row r="984" spans="1:31">
      <c r="A984" s="94"/>
      <c r="B984" s="94"/>
      <c r="F984" s="94"/>
      <c r="G984" s="94"/>
      <c r="H984" s="94"/>
      <c r="I984" s="94"/>
      <c r="J984" s="94"/>
      <c r="K984" s="94"/>
      <c r="L984" s="94"/>
      <c r="M984" s="94"/>
      <c r="N984" s="94"/>
      <c r="O984" s="94"/>
      <c r="X984" s="94"/>
      <c r="Y984" s="94"/>
      <c r="Z984" s="94"/>
      <c r="AA984" s="94"/>
      <c r="AB984" s="94"/>
      <c r="AC984" s="94"/>
      <c r="AD984" s="94"/>
      <c r="AE984" s="94"/>
    </row>
    <row r="985" spans="1:31">
      <c r="A985" s="94"/>
      <c r="B985" s="94"/>
      <c r="F985" s="94"/>
      <c r="G985" s="94"/>
      <c r="H985" s="94"/>
      <c r="I985" s="94"/>
      <c r="J985" s="94"/>
      <c r="K985" s="94"/>
      <c r="L985" s="94"/>
      <c r="M985" s="94"/>
      <c r="N985" s="94"/>
      <c r="O985" s="94"/>
      <c r="X985" s="94"/>
      <c r="Y985" s="94"/>
      <c r="Z985" s="94"/>
      <c r="AA985" s="94"/>
      <c r="AB985" s="94"/>
      <c r="AC985" s="94"/>
      <c r="AD985" s="94"/>
      <c r="AE985" s="94"/>
    </row>
    <row r="986" spans="1:31">
      <c r="A986" s="94"/>
      <c r="B986" s="94"/>
      <c r="F986" s="94"/>
      <c r="G986" s="94"/>
      <c r="H986" s="94"/>
      <c r="I986" s="94"/>
      <c r="J986" s="94"/>
      <c r="K986" s="94"/>
      <c r="L986" s="94"/>
      <c r="M986" s="94"/>
      <c r="N986" s="94"/>
      <c r="O986" s="94"/>
      <c r="X986" s="94"/>
      <c r="Y986" s="94"/>
      <c r="Z986" s="94"/>
      <c r="AA986" s="94"/>
      <c r="AB986" s="94"/>
      <c r="AC986" s="94"/>
      <c r="AD986" s="94"/>
      <c r="AE986" s="94"/>
    </row>
    <row r="987" spans="1:31">
      <c r="A987" s="94"/>
      <c r="B987" s="94"/>
      <c r="F987" s="94"/>
      <c r="G987" s="94"/>
      <c r="H987" s="94"/>
      <c r="I987" s="94"/>
      <c r="J987" s="94"/>
      <c r="K987" s="94"/>
      <c r="L987" s="94"/>
      <c r="M987" s="94"/>
      <c r="N987" s="94"/>
      <c r="O987" s="94"/>
      <c r="X987" s="94"/>
      <c r="Y987" s="94"/>
      <c r="Z987" s="94"/>
      <c r="AA987" s="94"/>
      <c r="AB987" s="94"/>
      <c r="AC987" s="94"/>
      <c r="AD987" s="94"/>
      <c r="AE987" s="94"/>
    </row>
    <row r="988" spans="1:31">
      <c r="A988" s="94"/>
      <c r="B988" s="94"/>
      <c r="F988" s="94"/>
      <c r="G988" s="94"/>
      <c r="H988" s="94"/>
      <c r="I988" s="94"/>
      <c r="J988" s="94"/>
      <c r="K988" s="94"/>
      <c r="L988" s="94"/>
      <c r="M988" s="94"/>
      <c r="N988" s="94"/>
      <c r="O988" s="94"/>
      <c r="X988" s="94"/>
      <c r="Y988" s="94"/>
      <c r="Z988" s="94"/>
      <c r="AA988" s="94"/>
      <c r="AB988" s="94"/>
      <c r="AC988" s="94"/>
      <c r="AD988" s="94"/>
      <c r="AE988" s="94"/>
    </row>
    <row r="989" spans="1:31">
      <c r="A989" s="94"/>
      <c r="B989" s="94"/>
      <c r="F989" s="94"/>
      <c r="G989" s="94"/>
      <c r="H989" s="94"/>
      <c r="I989" s="94"/>
      <c r="J989" s="94"/>
      <c r="K989" s="94"/>
      <c r="L989" s="94"/>
      <c r="M989" s="94"/>
      <c r="N989" s="94"/>
      <c r="O989" s="94"/>
      <c r="X989" s="94"/>
      <c r="Y989" s="94"/>
      <c r="Z989" s="94"/>
      <c r="AA989" s="94"/>
      <c r="AB989" s="94"/>
      <c r="AC989" s="94"/>
      <c r="AD989" s="94"/>
      <c r="AE989" s="94"/>
    </row>
    <row r="990" spans="1:31">
      <c r="A990" s="94"/>
      <c r="B990" s="94"/>
      <c r="F990" s="94"/>
      <c r="G990" s="94"/>
      <c r="H990" s="94"/>
      <c r="I990" s="94"/>
      <c r="J990" s="94"/>
      <c r="K990" s="94"/>
      <c r="L990" s="94"/>
      <c r="M990" s="94"/>
      <c r="N990" s="94"/>
      <c r="O990" s="94"/>
      <c r="X990" s="94"/>
      <c r="Y990" s="94"/>
      <c r="Z990" s="94"/>
      <c r="AA990" s="94"/>
      <c r="AB990" s="94"/>
      <c r="AC990" s="94"/>
      <c r="AD990" s="94"/>
      <c r="AE990" s="94"/>
    </row>
    <row r="991" spans="1:31">
      <c r="A991" s="94"/>
      <c r="B991" s="94"/>
      <c r="F991" s="94"/>
      <c r="G991" s="94"/>
      <c r="H991" s="94"/>
      <c r="I991" s="94"/>
      <c r="J991" s="94"/>
      <c r="K991" s="94"/>
      <c r="L991" s="94"/>
      <c r="M991" s="94"/>
      <c r="N991" s="94"/>
      <c r="O991" s="94"/>
      <c r="X991" s="94"/>
      <c r="Y991" s="94"/>
      <c r="Z991" s="94"/>
      <c r="AA991" s="94"/>
      <c r="AB991" s="94"/>
      <c r="AC991" s="94"/>
      <c r="AD991" s="94"/>
      <c r="AE991" s="94"/>
    </row>
    <row r="992" spans="1:31">
      <c r="A992" s="94"/>
      <c r="B992" s="94"/>
      <c r="F992" s="94"/>
      <c r="G992" s="94"/>
      <c r="H992" s="94"/>
      <c r="I992" s="94"/>
      <c r="J992" s="94"/>
      <c r="K992" s="94"/>
      <c r="L992" s="94"/>
      <c r="M992" s="94"/>
      <c r="N992" s="94"/>
      <c r="O992" s="94"/>
      <c r="X992" s="94"/>
      <c r="Y992" s="94"/>
      <c r="Z992" s="94"/>
      <c r="AA992" s="94"/>
      <c r="AB992" s="94"/>
      <c r="AC992" s="94"/>
      <c r="AD992" s="94"/>
      <c r="AE992" s="94"/>
    </row>
    <row r="993" spans="1:31">
      <c r="A993" s="94"/>
      <c r="B993" s="94"/>
      <c r="F993" s="94"/>
      <c r="G993" s="94"/>
      <c r="H993" s="94"/>
      <c r="I993" s="94"/>
      <c r="J993" s="94"/>
      <c r="K993" s="94"/>
      <c r="L993" s="94"/>
      <c r="M993" s="94"/>
      <c r="N993" s="94"/>
      <c r="O993" s="94"/>
      <c r="X993" s="94"/>
      <c r="Y993" s="94"/>
      <c r="Z993" s="94"/>
      <c r="AA993" s="94"/>
      <c r="AB993" s="94"/>
      <c r="AC993" s="94"/>
      <c r="AD993" s="94"/>
      <c r="AE993" s="94"/>
    </row>
    <row r="994" spans="1:31">
      <c r="A994" s="94"/>
      <c r="B994" s="94"/>
      <c r="F994" s="94"/>
      <c r="G994" s="94"/>
      <c r="H994" s="94"/>
      <c r="I994" s="94"/>
      <c r="J994" s="94"/>
      <c r="K994" s="94"/>
      <c r="L994" s="94"/>
      <c r="M994" s="94"/>
      <c r="N994" s="94"/>
      <c r="O994" s="94"/>
      <c r="X994" s="94"/>
      <c r="Y994" s="94"/>
      <c r="Z994" s="94"/>
      <c r="AA994" s="94"/>
      <c r="AB994" s="94"/>
      <c r="AC994" s="94"/>
      <c r="AD994" s="94"/>
      <c r="AE994" s="94"/>
    </row>
    <row r="995" spans="1:31">
      <c r="A995" s="94"/>
      <c r="B995" s="94"/>
      <c r="F995" s="94"/>
      <c r="G995" s="94"/>
      <c r="H995" s="94"/>
      <c r="I995" s="94"/>
      <c r="J995" s="94"/>
      <c r="K995" s="94"/>
      <c r="L995" s="94"/>
      <c r="M995" s="94"/>
      <c r="N995" s="94"/>
      <c r="O995" s="94"/>
      <c r="X995" s="94"/>
      <c r="Y995" s="94"/>
      <c r="Z995" s="94"/>
      <c r="AA995" s="94"/>
      <c r="AB995" s="94"/>
      <c r="AC995" s="94"/>
      <c r="AD995" s="94"/>
      <c r="AE995" s="94"/>
    </row>
    <row r="996" spans="1:31">
      <c r="A996" s="94"/>
      <c r="B996" s="94"/>
      <c r="F996" s="94"/>
      <c r="G996" s="94"/>
      <c r="H996" s="94"/>
      <c r="I996" s="94"/>
      <c r="J996" s="94"/>
      <c r="K996" s="94"/>
      <c r="L996" s="94"/>
      <c r="M996" s="94"/>
      <c r="N996" s="94"/>
      <c r="O996" s="94"/>
      <c r="X996" s="94"/>
      <c r="Y996" s="94"/>
      <c r="Z996" s="94"/>
      <c r="AA996" s="94"/>
      <c r="AB996" s="94"/>
      <c r="AC996" s="94"/>
      <c r="AD996" s="94"/>
      <c r="AE996" s="94"/>
    </row>
    <row r="997" spans="1:31">
      <c r="A997" s="94"/>
      <c r="B997" s="94"/>
      <c r="F997" s="94"/>
      <c r="G997" s="94"/>
      <c r="H997" s="94"/>
      <c r="I997" s="94"/>
      <c r="J997" s="94"/>
      <c r="K997" s="94"/>
      <c r="L997" s="94"/>
      <c r="M997" s="94"/>
      <c r="N997" s="94"/>
      <c r="O997" s="94"/>
      <c r="X997" s="94"/>
      <c r="Y997" s="94"/>
      <c r="Z997" s="94"/>
      <c r="AA997" s="94"/>
      <c r="AB997" s="94"/>
      <c r="AC997" s="94"/>
      <c r="AD997" s="94"/>
      <c r="AE997" s="94"/>
    </row>
    <row r="998" spans="1:31">
      <c r="A998" s="94"/>
      <c r="B998" s="94"/>
      <c r="F998" s="94"/>
      <c r="G998" s="94"/>
      <c r="H998" s="94"/>
      <c r="I998" s="94"/>
      <c r="J998" s="94"/>
      <c r="K998" s="94"/>
      <c r="L998" s="94"/>
      <c r="M998" s="94"/>
      <c r="N998" s="94"/>
      <c r="O998" s="94"/>
      <c r="X998" s="94"/>
      <c r="Y998" s="94"/>
      <c r="Z998" s="94"/>
      <c r="AA998" s="94"/>
      <c r="AB998" s="94"/>
      <c r="AC998" s="94"/>
      <c r="AD998" s="94"/>
      <c r="AE998" s="94"/>
    </row>
    <row r="999" spans="1:31">
      <c r="A999" s="94"/>
      <c r="B999" s="94"/>
      <c r="F999" s="94"/>
      <c r="G999" s="94"/>
      <c r="H999" s="94"/>
      <c r="I999" s="94"/>
      <c r="J999" s="94"/>
      <c r="K999" s="94"/>
      <c r="L999" s="94"/>
      <c r="M999" s="94"/>
      <c r="N999" s="94"/>
      <c r="O999" s="94"/>
      <c r="X999" s="94"/>
      <c r="Y999" s="94"/>
      <c r="Z999" s="94"/>
      <c r="AA999" s="94"/>
      <c r="AB999" s="94"/>
      <c r="AC999" s="94"/>
      <c r="AD999" s="94"/>
      <c r="AE999" s="94"/>
    </row>
    <row r="1000" spans="1:31">
      <c r="A1000" s="94"/>
      <c r="B1000" s="94"/>
      <c r="F1000" s="94"/>
      <c r="G1000" s="94"/>
      <c r="H1000" s="94"/>
      <c r="I1000" s="94"/>
      <c r="J1000" s="94"/>
      <c r="K1000" s="94"/>
      <c r="L1000" s="94"/>
      <c r="M1000" s="94"/>
      <c r="N1000" s="94"/>
      <c r="O1000" s="94"/>
      <c r="X1000" s="94"/>
      <c r="Y1000" s="94"/>
      <c r="Z1000" s="94"/>
      <c r="AA1000" s="94"/>
      <c r="AB1000" s="94"/>
      <c r="AC1000" s="94"/>
      <c r="AD1000" s="94"/>
      <c r="AE1000" s="94"/>
    </row>
    <row r="1001" spans="1:31">
      <c r="A1001" s="94"/>
      <c r="B1001" s="94"/>
      <c r="F1001" s="94"/>
      <c r="G1001" s="94"/>
      <c r="H1001" s="94"/>
      <c r="I1001" s="94"/>
      <c r="J1001" s="94"/>
      <c r="K1001" s="94"/>
      <c r="L1001" s="94"/>
      <c r="M1001" s="94"/>
      <c r="N1001" s="94"/>
      <c r="O1001" s="94"/>
      <c r="X1001" s="94"/>
      <c r="Y1001" s="94"/>
      <c r="Z1001" s="94"/>
      <c r="AA1001" s="94"/>
      <c r="AB1001" s="94"/>
      <c r="AC1001" s="94"/>
      <c r="AD1001" s="94"/>
      <c r="AE1001" s="94"/>
    </row>
    <row r="1002" spans="1:31">
      <c r="A1002" s="94"/>
      <c r="B1002" s="94"/>
      <c r="F1002" s="94"/>
      <c r="G1002" s="94"/>
      <c r="H1002" s="94"/>
      <c r="I1002" s="94"/>
      <c r="J1002" s="94"/>
      <c r="K1002" s="94"/>
      <c r="L1002" s="94"/>
      <c r="M1002" s="94"/>
      <c r="N1002" s="94"/>
      <c r="O1002" s="94"/>
      <c r="X1002" s="94"/>
      <c r="Y1002" s="94"/>
      <c r="Z1002" s="94"/>
      <c r="AA1002" s="94"/>
      <c r="AB1002" s="94"/>
      <c r="AC1002" s="94"/>
      <c r="AD1002" s="94"/>
      <c r="AE1002" s="94"/>
    </row>
    <row r="1003" spans="1:31">
      <c r="A1003" s="94"/>
      <c r="B1003" s="94"/>
      <c r="F1003" s="94"/>
      <c r="G1003" s="94"/>
      <c r="H1003" s="94"/>
      <c r="I1003" s="94"/>
      <c r="J1003" s="94"/>
      <c r="K1003" s="94"/>
      <c r="L1003" s="94"/>
      <c r="M1003" s="94"/>
      <c r="N1003" s="94"/>
      <c r="O1003" s="94"/>
      <c r="X1003" s="94"/>
      <c r="Y1003" s="94"/>
      <c r="Z1003" s="94"/>
      <c r="AA1003" s="94"/>
      <c r="AB1003" s="94"/>
      <c r="AC1003" s="94"/>
      <c r="AD1003" s="94"/>
      <c r="AE1003" s="94"/>
    </row>
    <row r="1004" spans="1:31">
      <c r="A1004" s="94"/>
      <c r="B1004" s="94"/>
      <c r="F1004" s="94"/>
      <c r="G1004" s="94"/>
      <c r="H1004" s="94"/>
      <c r="I1004" s="94"/>
      <c r="J1004" s="94"/>
      <c r="K1004" s="94"/>
      <c r="L1004" s="94"/>
      <c r="M1004" s="94"/>
      <c r="N1004" s="94"/>
      <c r="O1004" s="94"/>
      <c r="X1004" s="94"/>
      <c r="Y1004" s="94"/>
      <c r="Z1004" s="94"/>
      <c r="AA1004" s="94"/>
      <c r="AB1004" s="94"/>
      <c r="AC1004" s="94"/>
      <c r="AD1004" s="94"/>
      <c r="AE1004" s="94"/>
    </row>
    <row r="1005" spans="1:31">
      <c r="A1005" s="94"/>
      <c r="B1005" s="94"/>
      <c r="F1005" s="94"/>
      <c r="G1005" s="94"/>
      <c r="H1005" s="94"/>
      <c r="I1005" s="94"/>
      <c r="J1005" s="94"/>
      <c r="K1005" s="94"/>
      <c r="L1005" s="94"/>
      <c r="M1005" s="94"/>
      <c r="N1005" s="94"/>
      <c r="O1005" s="94"/>
      <c r="X1005" s="94"/>
      <c r="Y1005" s="94"/>
      <c r="Z1005" s="94"/>
      <c r="AA1005" s="94"/>
      <c r="AB1005" s="94"/>
      <c r="AC1005" s="94"/>
      <c r="AD1005" s="94"/>
      <c r="AE1005" s="94"/>
    </row>
    <row r="1006" spans="1:31">
      <c r="A1006" s="94"/>
      <c r="B1006" s="94"/>
      <c r="F1006" s="94"/>
      <c r="G1006" s="94"/>
      <c r="H1006" s="94"/>
      <c r="I1006" s="94"/>
      <c r="J1006" s="94"/>
      <c r="K1006" s="94"/>
      <c r="L1006" s="94"/>
      <c r="M1006" s="94"/>
      <c r="N1006" s="94"/>
      <c r="O1006" s="94"/>
      <c r="X1006" s="94"/>
      <c r="Y1006" s="94"/>
      <c r="Z1006" s="94"/>
      <c r="AA1006" s="94"/>
      <c r="AB1006" s="94"/>
      <c r="AC1006" s="94"/>
      <c r="AD1006" s="94"/>
      <c r="AE1006" s="94"/>
    </row>
    <row r="1007" spans="1:31">
      <c r="A1007" s="94"/>
      <c r="B1007" s="94"/>
      <c r="F1007" s="94"/>
      <c r="G1007" s="94"/>
      <c r="H1007" s="94"/>
      <c r="I1007" s="94"/>
      <c r="J1007" s="94"/>
      <c r="K1007" s="94"/>
      <c r="L1007" s="94"/>
      <c r="M1007" s="94"/>
      <c r="N1007" s="94"/>
      <c r="O1007" s="94"/>
      <c r="X1007" s="94"/>
      <c r="Y1007" s="94"/>
      <c r="Z1007" s="94"/>
      <c r="AA1007" s="94"/>
      <c r="AB1007" s="94"/>
      <c r="AC1007" s="94"/>
      <c r="AD1007" s="94"/>
      <c r="AE1007" s="94"/>
    </row>
    <row r="1008" spans="1:31">
      <c r="A1008" s="94"/>
      <c r="B1008" s="94"/>
      <c r="F1008" s="94"/>
      <c r="G1008" s="94"/>
      <c r="H1008" s="94"/>
      <c r="I1008" s="94"/>
      <c r="J1008" s="94"/>
      <c r="K1008" s="94"/>
      <c r="L1008" s="94"/>
      <c r="M1008" s="94"/>
      <c r="N1008" s="94"/>
      <c r="O1008" s="94"/>
      <c r="X1008" s="94"/>
      <c r="Y1008" s="94"/>
      <c r="Z1008" s="94"/>
      <c r="AA1008" s="94"/>
      <c r="AB1008" s="94"/>
      <c r="AC1008" s="94"/>
      <c r="AD1008" s="94"/>
      <c r="AE1008" s="94"/>
    </row>
    <row r="1009" spans="1:31">
      <c r="A1009" s="94"/>
      <c r="B1009" s="94"/>
      <c r="F1009" s="94"/>
      <c r="G1009" s="94"/>
      <c r="H1009" s="94"/>
      <c r="I1009" s="94"/>
      <c r="J1009" s="94"/>
      <c r="K1009" s="94"/>
      <c r="L1009" s="94"/>
      <c r="M1009" s="94"/>
      <c r="N1009" s="94"/>
      <c r="O1009" s="94"/>
      <c r="X1009" s="94"/>
      <c r="Y1009" s="94"/>
      <c r="Z1009" s="94"/>
      <c r="AA1009" s="94"/>
      <c r="AB1009" s="94"/>
      <c r="AC1009" s="94"/>
      <c r="AD1009" s="94"/>
      <c r="AE1009" s="94"/>
    </row>
    <row r="1010" spans="1:31">
      <c r="A1010" s="94"/>
      <c r="B1010" s="94"/>
      <c r="F1010" s="94"/>
      <c r="G1010" s="94"/>
      <c r="H1010" s="94"/>
      <c r="I1010" s="94"/>
      <c r="J1010" s="94"/>
      <c r="K1010" s="94"/>
      <c r="L1010" s="94"/>
      <c r="M1010" s="94"/>
      <c r="N1010" s="94"/>
      <c r="O1010" s="94"/>
      <c r="X1010" s="94"/>
      <c r="Y1010" s="94"/>
      <c r="Z1010" s="94"/>
      <c r="AA1010" s="94"/>
      <c r="AB1010" s="94"/>
      <c r="AC1010" s="94"/>
      <c r="AD1010" s="94"/>
      <c r="AE1010" s="94"/>
    </row>
    <row r="1011" spans="1:31">
      <c r="A1011" s="94"/>
      <c r="B1011" s="94"/>
      <c r="F1011" s="94"/>
      <c r="G1011" s="94"/>
      <c r="H1011" s="94"/>
      <c r="I1011" s="94"/>
      <c r="J1011" s="94"/>
      <c r="K1011" s="94"/>
      <c r="L1011" s="94"/>
      <c r="M1011" s="94"/>
      <c r="N1011" s="94"/>
      <c r="O1011" s="94"/>
      <c r="X1011" s="94"/>
      <c r="Y1011" s="94"/>
      <c r="Z1011" s="94"/>
      <c r="AA1011" s="94"/>
      <c r="AB1011" s="94"/>
      <c r="AC1011" s="94"/>
      <c r="AD1011" s="94"/>
      <c r="AE1011" s="94"/>
    </row>
    <row r="1012" spans="1:31">
      <c r="A1012" s="94"/>
      <c r="B1012" s="94"/>
      <c r="F1012" s="94"/>
      <c r="G1012" s="94"/>
      <c r="H1012" s="94"/>
      <c r="I1012" s="94"/>
      <c r="J1012" s="94"/>
      <c r="K1012" s="94"/>
      <c r="L1012" s="94"/>
      <c r="M1012" s="94"/>
      <c r="N1012" s="94"/>
      <c r="O1012" s="94"/>
      <c r="X1012" s="94"/>
      <c r="Y1012" s="94"/>
      <c r="Z1012" s="94"/>
      <c r="AA1012" s="94"/>
      <c r="AB1012" s="94"/>
      <c r="AC1012" s="94"/>
      <c r="AD1012" s="94"/>
      <c r="AE1012" s="94"/>
    </row>
    <row r="1013" spans="1:31">
      <c r="A1013" s="94"/>
      <c r="B1013" s="94"/>
      <c r="F1013" s="94"/>
      <c r="G1013" s="94"/>
      <c r="H1013" s="94"/>
      <c r="I1013" s="94"/>
      <c r="J1013" s="94"/>
      <c r="K1013" s="94"/>
      <c r="L1013" s="94"/>
      <c r="M1013" s="94"/>
      <c r="N1013" s="94"/>
      <c r="O1013" s="94"/>
      <c r="X1013" s="94"/>
      <c r="Y1013" s="94"/>
      <c r="Z1013" s="94"/>
      <c r="AA1013" s="94"/>
      <c r="AB1013" s="94"/>
      <c r="AC1013" s="94"/>
      <c r="AD1013" s="94"/>
      <c r="AE1013" s="94"/>
    </row>
    <row r="1014" spans="1:31">
      <c r="A1014" s="94"/>
      <c r="B1014" s="94"/>
      <c r="F1014" s="94"/>
      <c r="G1014" s="94"/>
      <c r="H1014" s="94"/>
      <c r="I1014" s="94"/>
      <c r="J1014" s="94"/>
      <c r="K1014" s="94"/>
      <c r="L1014" s="94"/>
      <c r="M1014" s="94"/>
      <c r="N1014" s="94"/>
      <c r="O1014" s="94"/>
      <c r="X1014" s="94"/>
      <c r="Y1014" s="94"/>
      <c r="Z1014" s="94"/>
      <c r="AA1014" s="94"/>
      <c r="AB1014" s="94"/>
      <c r="AC1014" s="94"/>
      <c r="AD1014" s="94"/>
      <c r="AE1014" s="94"/>
    </row>
    <row r="1015" spans="1:31">
      <c r="A1015" s="94"/>
      <c r="B1015" s="94"/>
      <c r="F1015" s="94"/>
      <c r="G1015" s="94"/>
      <c r="H1015" s="94"/>
      <c r="I1015" s="94"/>
      <c r="J1015" s="94"/>
      <c r="K1015" s="94"/>
      <c r="L1015" s="94"/>
      <c r="M1015" s="94"/>
      <c r="N1015" s="94"/>
      <c r="O1015" s="94"/>
      <c r="X1015" s="94"/>
      <c r="Y1015" s="94"/>
      <c r="Z1015" s="94"/>
      <c r="AA1015" s="94"/>
      <c r="AB1015" s="94"/>
      <c r="AC1015" s="94"/>
      <c r="AD1015" s="94"/>
      <c r="AE1015" s="94"/>
    </row>
    <row r="1016" spans="1:31">
      <c r="A1016" s="94"/>
      <c r="B1016" s="94"/>
      <c r="F1016" s="94"/>
      <c r="G1016" s="94"/>
      <c r="H1016" s="94"/>
      <c r="I1016" s="94"/>
      <c r="J1016" s="94"/>
      <c r="K1016" s="94"/>
      <c r="L1016" s="94"/>
      <c r="M1016" s="94"/>
      <c r="N1016" s="94"/>
      <c r="O1016" s="94"/>
      <c r="X1016" s="94"/>
      <c r="Y1016" s="94"/>
      <c r="Z1016" s="94"/>
      <c r="AA1016" s="94"/>
      <c r="AB1016" s="94"/>
      <c r="AC1016" s="94"/>
      <c r="AD1016" s="94"/>
      <c r="AE1016" s="94"/>
    </row>
    <row r="1017" spans="1:31">
      <c r="A1017" s="94"/>
      <c r="B1017" s="94"/>
      <c r="F1017" s="94"/>
      <c r="G1017" s="94"/>
      <c r="H1017" s="94"/>
      <c r="I1017" s="94"/>
      <c r="J1017" s="94"/>
      <c r="K1017" s="94"/>
      <c r="L1017" s="94"/>
      <c r="M1017" s="94"/>
      <c r="N1017" s="94"/>
      <c r="O1017" s="94"/>
      <c r="X1017" s="94"/>
      <c r="Y1017" s="94"/>
      <c r="Z1017" s="94"/>
      <c r="AA1017" s="94"/>
      <c r="AB1017" s="94"/>
      <c r="AC1017" s="94"/>
      <c r="AD1017" s="94"/>
      <c r="AE1017" s="94"/>
    </row>
    <row r="1018" spans="1:31">
      <c r="A1018" s="94"/>
      <c r="B1018" s="94"/>
      <c r="F1018" s="94"/>
      <c r="G1018" s="94"/>
      <c r="H1018" s="94"/>
      <c r="I1018" s="94"/>
      <c r="J1018" s="94"/>
      <c r="K1018" s="94"/>
      <c r="L1018" s="94"/>
      <c r="M1018" s="94"/>
      <c r="N1018" s="94"/>
      <c r="O1018" s="94"/>
      <c r="X1018" s="94"/>
      <c r="Y1018" s="94"/>
      <c r="Z1018" s="94"/>
      <c r="AA1018" s="94"/>
      <c r="AB1018" s="94"/>
      <c r="AC1018" s="94"/>
      <c r="AD1018" s="94"/>
      <c r="AE1018" s="94"/>
    </row>
    <row r="1019" spans="1:31">
      <c r="A1019" s="94"/>
      <c r="B1019" s="94"/>
      <c r="F1019" s="94"/>
      <c r="G1019" s="94"/>
      <c r="H1019" s="94"/>
      <c r="I1019" s="94"/>
      <c r="J1019" s="94"/>
      <c r="K1019" s="94"/>
      <c r="L1019" s="94"/>
      <c r="M1019" s="94"/>
      <c r="N1019" s="94"/>
      <c r="O1019" s="94"/>
      <c r="X1019" s="94"/>
      <c r="Y1019" s="94"/>
      <c r="Z1019" s="94"/>
      <c r="AA1019" s="94"/>
      <c r="AB1019" s="94"/>
      <c r="AC1019" s="94"/>
      <c r="AD1019" s="94"/>
      <c r="AE1019" s="94"/>
    </row>
    <row r="1020" spans="1:31">
      <c r="A1020" s="94"/>
      <c r="B1020" s="94"/>
      <c r="F1020" s="94"/>
      <c r="G1020" s="94"/>
      <c r="H1020" s="94"/>
      <c r="I1020" s="94"/>
      <c r="J1020" s="94"/>
      <c r="K1020" s="94"/>
      <c r="L1020" s="94"/>
      <c r="M1020" s="94"/>
      <c r="N1020" s="94"/>
      <c r="O1020" s="94"/>
      <c r="X1020" s="94"/>
      <c r="Y1020" s="94"/>
      <c r="Z1020" s="94"/>
      <c r="AA1020" s="94"/>
      <c r="AB1020" s="94"/>
      <c r="AC1020" s="94"/>
      <c r="AD1020" s="94"/>
      <c r="AE1020" s="94"/>
    </row>
    <row r="1021" spans="1:31">
      <c r="A1021" s="94"/>
      <c r="B1021" s="94"/>
      <c r="F1021" s="94"/>
      <c r="G1021" s="94"/>
      <c r="H1021" s="94"/>
      <c r="I1021" s="94"/>
      <c r="J1021" s="94"/>
      <c r="K1021" s="94"/>
      <c r="L1021" s="94"/>
      <c r="M1021" s="94"/>
      <c r="N1021" s="94"/>
      <c r="O1021" s="94"/>
      <c r="X1021" s="94"/>
      <c r="Y1021" s="94"/>
      <c r="Z1021" s="94"/>
      <c r="AA1021" s="94"/>
      <c r="AB1021" s="94"/>
      <c r="AC1021" s="94"/>
      <c r="AD1021" s="94"/>
      <c r="AE1021" s="94"/>
    </row>
    <row r="1022" spans="1:31">
      <c r="A1022" s="94"/>
      <c r="B1022" s="94"/>
      <c r="F1022" s="94"/>
      <c r="G1022" s="94"/>
      <c r="H1022" s="94"/>
      <c r="I1022" s="94"/>
      <c r="J1022" s="94"/>
      <c r="K1022" s="94"/>
      <c r="L1022" s="94"/>
      <c r="M1022" s="94"/>
      <c r="N1022" s="94"/>
      <c r="O1022" s="94"/>
      <c r="X1022" s="94"/>
      <c r="Y1022" s="94"/>
      <c r="Z1022" s="94"/>
      <c r="AA1022" s="94"/>
      <c r="AB1022" s="94"/>
      <c r="AC1022" s="94"/>
      <c r="AD1022" s="94"/>
      <c r="AE1022" s="94"/>
    </row>
    <row r="1023" spans="1:31">
      <c r="A1023" s="94"/>
      <c r="B1023" s="94"/>
      <c r="F1023" s="94"/>
      <c r="G1023" s="94"/>
      <c r="H1023" s="94"/>
      <c r="I1023" s="94"/>
      <c r="J1023" s="94"/>
      <c r="K1023" s="94"/>
      <c r="L1023" s="94"/>
      <c r="M1023" s="94"/>
      <c r="N1023" s="94"/>
      <c r="O1023" s="94"/>
      <c r="X1023" s="94"/>
      <c r="Y1023" s="94"/>
      <c r="Z1023" s="94"/>
      <c r="AA1023" s="94"/>
      <c r="AB1023" s="94"/>
      <c r="AC1023" s="94"/>
      <c r="AD1023" s="94"/>
      <c r="AE1023" s="94"/>
    </row>
    <row r="1024" spans="1:31">
      <c r="A1024" s="94"/>
      <c r="B1024" s="94"/>
      <c r="F1024" s="94"/>
      <c r="G1024" s="94"/>
      <c r="H1024" s="94"/>
      <c r="I1024" s="94"/>
      <c r="J1024" s="94"/>
      <c r="K1024" s="94"/>
      <c r="L1024" s="94"/>
      <c r="M1024" s="94"/>
      <c r="N1024" s="94"/>
      <c r="O1024" s="94"/>
      <c r="X1024" s="94"/>
      <c r="Y1024" s="94"/>
      <c r="Z1024" s="94"/>
      <c r="AA1024" s="94"/>
      <c r="AB1024" s="94"/>
      <c r="AC1024" s="94"/>
      <c r="AD1024" s="94"/>
      <c r="AE1024" s="94"/>
    </row>
    <row r="1025" spans="1:31">
      <c r="A1025" s="94"/>
      <c r="B1025" s="94"/>
      <c r="F1025" s="94"/>
      <c r="G1025" s="94"/>
      <c r="H1025" s="94"/>
      <c r="I1025" s="94"/>
      <c r="J1025" s="94"/>
      <c r="K1025" s="94"/>
      <c r="L1025" s="94"/>
      <c r="M1025" s="94"/>
      <c r="N1025" s="94"/>
      <c r="O1025" s="94"/>
      <c r="X1025" s="94"/>
      <c r="Y1025" s="94"/>
      <c r="Z1025" s="94"/>
      <c r="AA1025" s="94"/>
      <c r="AB1025" s="94"/>
      <c r="AC1025" s="94"/>
      <c r="AD1025" s="94"/>
      <c r="AE1025" s="94"/>
    </row>
    <row r="1026" spans="1:31">
      <c r="A1026" s="94"/>
      <c r="B1026" s="94"/>
      <c r="F1026" s="94"/>
      <c r="G1026" s="94"/>
      <c r="H1026" s="94"/>
      <c r="I1026" s="94"/>
      <c r="J1026" s="94"/>
      <c r="K1026" s="94"/>
      <c r="L1026" s="94"/>
      <c r="M1026" s="94"/>
      <c r="N1026" s="94"/>
      <c r="O1026" s="94"/>
      <c r="X1026" s="94"/>
      <c r="Y1026" s="94"/>
      <c r="Z1026" s="94"/>
      <c r="AA1026" s="94"/>
      <c r="AB1026" s="94"/>
      <c r="AC1026" s="94"/>
      <c r="AD1026" s="94"/>
      <c r="AE1026" s="94"/>
    </row>
    <row r="1027" spans="1:31">
      <c r="A1027" s="94"/>
      <c r="B1027" s="94"/>
      <c r="F1027" s="94"/>
      <c r="G1027" s="94"/>
      <c r="H1027" s="94"/>
      <c r="I1027" s="94"/>
      <c r="J1027" s="94"/>
      <c r="K1027" s="94"/>
      <c r="L1027" s="94"/>
      <c r="M1027" s="94"/>
      <c r="N1027" s="94"/>
      <c r="O1027" s="94"/>
      <c r="X1027" s="94"/>
      <c r="Y1027" s="94"/>
      <c r="Z1027" s="94"/>
      <c r="AA1027" s="94"/>
      <c r="AB1027" s="94"/>
      <c r="AC1027" s="94"/>
      <c r="AD1027" s="94"/>
      <c r="AE1027" s="94"/>
    </row>
    <row r="1028" spans="1:31">
      <c r="A1028" s="94"/>
      <c r="B1028" s="94"/>
      <c r="F1028" s="94"/>
      <c r="G1028" s="94"/>
      <c r="H1028" s="94"/>
      <c r="I1028" s="94"/>
      <c r="J1028" s="94"/>
      <c r="K1028" s="94"/>
      <c r="L1028" s="94"/>
      <c r="M1028" s="94"/>
      <c r="N1028" s="94"/>
      <c r="O1028" s="94"/>
      <c r="X1028" s="94"/>
      <c r="Y1028" s="94"/>
      <c r="Z1028" s="94"/>
      <c r="AA1028" s="94"/>
      <c r="AB1028" s="94"/>
      <c r="AC1028" s="94"/>
      <c r="AD1028" s="94"/>
      <c r="AE1028" s="94"/>
    </row>
    <row r="1029" spans="1:31">
      <c r="A1029" s="94"/>
      <c r="B1029" s="94"/>
      <c r="F1029" s="94"/>
      <c r="G1029" s="94"/>
      <c r="H1029" s="94"/>
      <c r="I1029" s="94"/>
      <c r="J1029" s="94"/>
      <c r="K1029" s="94"/>
      <c r="L1029" s="94"/>
      <c r="M1029" s="94"/>
      <c r="N1029" s="94"/>
      <c r="O1029" s="94"/>
      <c r="X1029" s="94"/>
      <c r="Y1029" s="94"/>
      <c r="Z1029" s="94"/>
      <c r="AA1029" s="94"/>
      <c r="AB1029" s="94"/>
      <c r="AC1029" s="94"/>
      <c r="AD1029" s="94"/>
      <c r="AE1029" s="94"/>
    </row>
    <row r="1030" spans="1:31">
      <c r="A1030" s="94"/>
      <c r="B1030" s="94"/>
      <c r="F1030" s="94"/>
      <c r="G1030" s="94"/>
      <c r="H1030" s="94"/>
      <c r="I1030" s="94"/>
      <c r="J1030" s="94"/>
      <c r="K1030" s="94"/>
      <c r="L1030" s="94"/>
      <c r="M1030" s="94"/>
      <c r="N1030" s="94"/>
      <c r="O1030" s="94"/>
      <c r="X1030" s="94"/>
      <c r="Y1030" s="94"/>
      <c r="Z1030" s="94"/>
      <c r="AA1030" s="94"/>
      <c r="AB1030" s="94"/>
      <c r="AC1030" s="94"/>
      <c r="AD1030" s="94"/>
      <c r="AE1030" s="94"/>
    </row>
    <row r="1031" spans="1:31">
      <c r="A1031" s="94"/>
      <c r="B1031" s="94"/>
      <c r="F1031" s="94"/>
      <c r="G1031" s="94"/>
      <c r="H1031" s="94"/>
      <c r="I1031" s="94"/>
      <c r="J1031" s="94"/>
      <c r="K1031" s="94"/>
      <c r="L1031" s="94"/>
      <c r="M1031" s="94"/>
      <c r="N1031" s="94"/>
      <c r="O1031" s="94"/>
      <c r="X1031" s="94"/>
      <c r="Y1031" s="94"/>
      <c r="Z1031" s="94"/>
      <c r="AA1031" s="94"/>
      <c r="AB1031" s="94"/>
      <c r="AC1031" s="94"/>
      <c r="AD1031" s="94"/>
      <c r="AE1031" s="94"/>
    </row>
    <row r="1032" spans="1:31">
      <c r="A1032" s="94"/>
      <c r="B1032" s="94"/>
      <c r="F1032" s="94"/>
      <c r="G1032" s="94"/>
      <c r="H1032" s="94"/>
      <c r="I1032" s="94"/>
      <c r="J1032" s="94"/>
      <c r="K1032" s="94"/>
      <c r="L1032" s="94"/>
      <c r="M1032" s="94"/>
      <c r="N1032" s="94"/>
      <c r="O1032" s="94"/>
      <c r="X1032" s="94"/>
      <c r="Y1032" s="94"/>
      <c r="Z1032" s="94"/>
      <c r="AA1032" s="94"/>
      <c r="AB1032" s="94"/>
      <c r="AC1032" s="94"/>
      <c r="AD1032" s="94"/>
      <c r="AE1032" s="94"/>
    </row>
    <row r="1033" spans="1:31">
      <c r="A1033" s="94"/>
      <c r="B1033" s="94"/>
      <c r="F1033" s="94"/>
      <c r="G1033" s="94"/>
      <c r="H1033" s="94"/>
      <c r="I1033" s="94"/>
      <c r="J1033" s="94"/>
      <c r="K1033" s="94"/>
      <c r="L1033" s="94"/>
      <c r="M1033" s="94"/>
      <c r="N1033" s="94"/>
      <c r="O1033" s="94"/>
      <c r="X1033" s="94"/>
      <c r="Y1033" s="94"/>
      <c r="Z1033" s="94"/>
      <c r="AA1033" s="94"/>
      <c r="AB1033" s="94"/>
      <c r="AC1033" s="94"/>
      <c r="AD1033" s="94"/>
      <c r="AE1033" s="94"/>
    </row>
    <row r="1034" spans="1:31">
      <c r="A1034" s="94"/>
      <c r="B1034" s="94"/>
      <c r="F1034" s="94"/>
      <c r="G1034" s="94"/>
      <c r="H1034" s="94"/>
      <c r="I1034" s="94"/>
      <c r="J1034" s="94"/>
      <c r="K1034" s="94"/>
      <c r="L1034" s="94"/>
      <c r="M1034" s="94"/>
      <c r="N1034" s="94"/>
      <c r="O1034" s="94"/>
      <c r="X1034" s="94"/>
      <c r="Y1034" s="94"/>
      <c r="Z1034" s="94"/>
      <c r="AA1034" s="94"/>
      <c r="AB1034" s="94"/>
      <c r="AC1034" s="94"/>
      <c r="AD1034" s="94"/>
      <c r="AE1034" s="94"/>
    </row>
    <row r="1035" spans="1:31">
      <c r="A1035" s="94"/>
      <c r="B1035" s="94"/>
      <c r="F1035" s="94"/>
      <c r="G1035" s="94"/>
      <c r="H1035" s="94"/>
      <c r="I1035" s="94"/>
      <c r="J1035" s="94"/>
      <c r="K1035" s="94"/>
      <c r="L1035" s="94"/>
      <c r="M1035" s="94"/>
      <c r="N1035" s="94"/>
      <c r="O1035" s="94"/>
      <c r="X1035" s="94"/>
      <c r="Y1035" s="94"/>
      <c r="Z1035" s="94"/>
      <c r="AA1035" s="94"/>
      <c r="AB1035" s="94"/>
      <c r="AC1035" s="94"/>
      <c r="AD1035" s="94"/>
      <c r="AE1035" s="94"/>
    </row>
    <row r="1036" spans="1:31">
      <c r="A1036" s="94"/>
      <c r="B1036" s="94"/>
      <c r="F1036" s="94"/>
      <c r="G1036" s="94"/>
      <c r="H1036" s="94"/>
      <c r="I1036" s="94"/>
      <c r="J1036" s="94"/>
      <c r="K1036" s="94"/>
      <c r="L1036" s="94"/>
      <c r="M1036" s="94"/>
      <c r="N1036" s="94"/>
      <c r="O1036" s="94"/>
      <c r="X1036" s="94"/>
      <c r="Y1036" s="94"/>
      <c r="Z1036" s="94"/>
      <c r="AA1036" s="94"/>
      <c r="AB1036" s="94"/>
      <c r="AC1036" s="94"/>
      <c r="AD1036" s="94"/>
      <c r="AE1036" s="94"/>
    </row>
    <row r="1037" spans="1:31">
      <c r="A1037" s="94"/>
      <c r="B1037" s="94"/>
      <c r="F1037" s="94"/>
      <c r="G1037" s="94"/>
      <c r="H1037" s="94"/>
      <c r="I1037" s="94"/>
      <c r="J1037" s="94"/>
      <c r="K1037" s="94"/>
      <c r="L1037" s="94"/>
      <c r="M1037" s="94"/>
      <c r="N1037" s="94"/>
      <c r="O1037" s="94"/>
      <c r="X1037" s="94"/>
      <c r="Y1037" s="94"/>
      <c r="Z1037" s="94"/>
      <c r="AA1037" s="94"/>
      <c r="AB1037" s="94"/>
      <c r="AC1037" s="94"/>
      <c r="AD1037" s="94"/>
      <c r="AE1037" s="94"/>
    </row>
    <row r="1038" spans="1:31">
      <c r="A1038" s="94"/>
      <c r="B1038" s="94"/>
      <c r="F1038" s="94"/>
      <c r="G1038" s="94"/>
      <c r="H1038" s="94"/>
      <c r="I1038" s="94"/>
      <c r="J1038" s="94"/>
      <c r="K1038" s="94"/>
      <c r="L1038" s="94"/>
      <c r="M1038" s="94"/>
      <c r="N1038" s="94"/>
      <c r="O1038" s="94"/>
      <c r="X1038" s="94"/>
      <c r="Y1038" s="94"/>
      <c r="Z1038" s="94"/>
      <c r="AA1038" s="94"/>
      <c r="AB1038" s="94"/>
      <c r="AC1038" s="94"/>
      <c r="AD1038" s="94"/>
      <c r="AE1038" s="94"/>
    </row>
    <row r="1039" spans="1:31">
      <c r="A1039" s="94"/>
      <c r="B1039" s="94"/>
      <c r="F1039" s="94"/>
      <c r="G1039" s="94"/>
      <c r="H1039" s="94"/>
      <c r="I1039" s="94"/>
      <c r="J1039" s="94"/>
      <c r="K1039" s="94"/>
      <c r="L1039" s="94"/>
      <c r="M1039" s="94"/>
      <c r="N1039" s="94"/>
      <c r="O1039" s="94"/>
      <c r="X1039" s="94"/>
      <c r="Y1039" s="94"/>
      <c r="Z1039" s="94"/>
      <c r="AA1039" s="94"/>
      <c r="AB1039" s="94"/>
      <c r="AC1039" s="94"/>
      <c r="AD1039" s="94"/>
      <c r="AE1039" s="94"/>
    </row>
    <row r="1040" spans="1:31">
      <c r="A1040" s="94"/>
      <c r="B1040" s="94"/>
      <c r="F1040" s="94"/>
      <c r="G1040" s="94"/>
      <c r="H1040" s="94"/>
      <c r="I1040" s="94"/>
      <c r="J1040" s="94"/>
      <c r="K1040" s="94"/>
      <c r="L1040" s="94"/>
      <c r="M1040" s="94"/>
      <c r="N1040" s="94"/>
      <c r="O1040" s="94"/>
      <c r="X1040" s="94"/>
      <c r="Y1040" s="94"/>
      <c r="Z1040" s="94"/>
      <c r="AA1040" s="94"/>
      <c r="AB1040" s="94"/>
      <c r="AC1040" s="94"/>
      <c r="AD1040" s="94"/>
      <c r="AE1040" s="94"/>
    </row>
    <row r="1041" spans="1:31">
      <c r="A1041" s="94"/>
      <c r="B1041" s="94"/>
      <c r="F1041" s="94"/>
      <c r="G1041" s="94"/>
      <c r="H1041" s="94"/>
      <c r="I1041" s="94"/>
      <c r="J1041" s="94"/>
      <c r="K1041" s="94"/>
      <c r="L1041" s="94"/>
      <c r="M1041" s="94"/>
      <c r="N1041" s="94"/>
      <c r="O1041" s="94"/>
      <c r="X1041" s="94"/>
      <c r="Y1041" s="94"/>
      <c r="Z1041" s="94"/>
      <c r="AA1041" s="94"/>
      <c r="AB1041" s="94"/>
      <c r="AC1041" s="94"/>
      <c r="AD1041" s="94"/>
      <c r="AE1041" s="94"/>
    </row>
    <row r="1042" spans="1:31">
      <c r="A1042" s="94"/>
      <c r="B1042" s="94"/>
      <c r="F1042" s="94"/>
      <c r="G1042" s="94"/>
      <c r="H1042" s="94"/>
      <c r="I1042" s="94"/>
      <c r="J1042" s="94"/>
      <c r="K1042" s="94"/>
      <c r="L1042" s="94"/>
      <c r="M1042" s="94"/>
      <c r="N1042" s="94"/>
      <c r="O1042" s="94"/>
      <c r="X1042" s="94"/>
      <c r="Y1042" s="94"/>
      <c r="Z1042" s="94"/>
      <c r="AA1042" s="94"/>
      <c r="AB1042" s="94"/>
      <c r="AC1042" s="94"/>
      <c r="AD1042" s="94"/>
      <c r="AE1042" s="94"/>
    </row>
    <row r="1043" spans="1:31">
      <c r="A1043" s="94"/>
      <c r="B1043" s="94"/>
      <c r="F1043" s="94"/>
      <c r="G1043" s="94"/>
      <c r="H1043" s="94"/>
      <c r="I1043" s="94"/>
      <c r="J1043" s="94"/>
      <c r="K1043" s="94"/>
      <c r="L1043" s="94"/>
      <c r="M1043" s="94"/>
      <c r="N1043" s="94"/>
      <c r="O1043" s="94"/>
      <c r="X1043" s="94"/>
      <c r="Y1043" s="94"/>
      <c r="Z1043" s="94"/>
      <c r="AA1043" s="94"/>
      <c r="AB1043" s="94"/>
      <c r="AC1043" s="94"/>
      <c r="AD1043" s="94"/>
      <c r="AE1043" s="94"/>
    </row>
    <row r="1044" spans="1:31">
      <c r="A1044" s="94"/>
      <c r="B1044" s="94"/>
      <c r="F1044" s="94"/>
      <c r="G1044" s="94"/>
      <c r="H1044" s="94"/>
      <c r="I1044" s="94"/>
      <c r="J1044" s="94"/>
      <c r="K1044" s="94"/>
      <c r="L1044" s="94"/>
      <c r="M1044" s="94"/>
      <c r="N1044" s="94"/>
      <c r="O1044" s="94"/>
      <c r="X1044" s="94"/>
      <c r="Y1044" s="94"/>
      <c r="Z1044" s="94"/>
      <c r="AA1044" s="94"/>
      <c r="AB1044" s="94"/>
      <c r="AC1044" s="94"/>
      <c r="AD1044" s="94"/>
      <c r="AE1044" s="94"/>
    </row>
    <row r="1045" spans="1:31">
      <c r="A1045" s="94"/>
      <c r="B1045" s="94"/>
      <c r="F1045" s="94"/>
      <c r="G1045" s="94"/>
      <c r="H1045" s="94"/>
      <c r="I1045" s="94"/>
      <c r="J1045" s="94"/>
      <c r="K1045" s="94"/>
      <c r="L1045" s="94"/>
      <c r="M1045" s="94"/>
      <c r="N1045" s="94"/>
      <c r="O1045" s="94"/>
      <c r="X1045" s="94"/>
      <c r="Y1045" s="94"/>
      <c r="Z1045" s="94"/>
      <c r="AA1045" s="94"/>
      <c r="AB1045" s="94"/>
      <c r="AC1045" s="94"/>
      <c r="AD1045" s="94"/>
      <c r="AE1045" s="94"/>
    </row>
    <row r="1046" spans="1:31">
      <c r="A1046" s="94"/>
      <c r="B1046" s="94"/>
      <c r="F1046" s="94"/>
      <c r="G1046" s="94"/>
      <c r="H1046" s="94"/>
      <c r="I1046" s="94"/>
      <c r="J1046" s="94"/>
      <c r="K1046" s="94"/>
      <c r="L1046" s="94"/>
      <c r="M1046" s="94"/>
      <c r="N1046" s="94"/>
      <c r="O1046" s="94"/>
      <c r="X1046" s="94"/>
      <c r="Y1046" s="94"/>
      <c r="Z1046" s="94"/>
      <c r="AA1046" s="94"/>
      <c r="AB1046" s="94"/>
      <c r="AC1046" s="94"/>
      <c r="AD1046" s="94"/>
      <c r="AE1046" s="94"/>
    </row>
    <row r="1047" spans="1:31">
      <c r="A1047" s="94"/>
      <c r="B1047" s="94"/>
      <c r="F1047" s="94"/>
      <c r="G1047" s="94"/>
      <c r="H1047" s="94"/>
      <c r="I1047" s="94"/>
      <c r="J1047" s="94"/>
      <c r="K1047" s="94"/>
      <c r="L1047" s="94"/>
      <c r="M1047" s="94"/>
      <c r="N1047" s="94"/>
      <c r="O1047" s="94"/>
      <c r="X1047" s="94"/>
      <c r="Y1047" s="94"/>
      <c r="Z1047" s="94"/>
      <c r="AA1047" s="94"/>
      <c r="AB1047" s="94"/>
      <c r="AC1047" s="94"/>
      <c r="AD1047" s="94"/>
      <c r="AE1047" s="94"/>
    </row>
    <row r="1048" spans="1:31">
      <c r="A1048" s="94"/>
      <c r="B1048" s="94"/>
      <c r="F1048" s="94"/>
      <c r="G1048" s="94"/>
      <c r="H1048" s="94"/>
      <c r="I1048" s="94"/>
      <c r="J1048" s="94"/>
      <c r="K1048" s="94"/>
      <c r="L1048" s="94"/>
      <c r="M1048" s="94"/>
      <c r="N1048" s="94"/>
      <c r="O1048" s="94"/>
      <c r="X1048" s="94"/>
      <c r="Y1048" s="94"/>
      <c r="Z1048" s="94"/>
      <c r="AA1048" s="94"/>
      <c r="AB1048" s="94"/>
      <c r="AC1048" s="94"/>
      <c r="AD1048" s="94"/>
      <c r="AE1048" s="94"/>
    </row>
    <row r="1049" spans="1:31">
      <c r="A1049" s="94"/>
      <c r="B1049" s="94"/>
      <c r="F1049" s="94"/>
      <c r="G1049" s="94"/>
      <c r="H1049" s="94"/>
      <c r="I1049" s="94"/>
      <c r="J1049" s="94"/>
      <c r="K1049" s="94"/>
      <c r="L1049" s="94"/>
      <c r="M1049" s="94"/>
      <c r="N1049" s="94"/>
      <c r="O1049" s="94"/>
      <c r="X1049" s="94"/>
      <c r="Y1049" s="94"/>
      <c r="Z1049" s="94"/>
      <c r="AA1049" s="94"/>
      <c r="AB1049" s="94"/>
      <c r="AC1049" s="94"/>
      <c r="AD1049" s="94"/>
      <c r="AE1049" s="94"/>
    </row>
    <row r="1050" spans="1:31">
      <c r="A1050" s="94"/>
      <c r="B1050" s="94"/>
      <c r="F1050" s="94"/>
      <c r="G1050" s="94"/>
      <c r="H1050" s="94"/>
      <c r="I1050" s="94"/>
      <c r="J1050" s="94"/>
      <c r="K1050" s="94"/>
      <c r="L1050" s="94"/>
      <c r="M1050" s="94"/>
      <c r="N1050" s="94"/>
      <c r="O1050" s="94"/>
      <c r="X1050" s="94"/>
      <c r="Y1050" s="94"/>
      <c r="Z1050" s="94"/>
      <c r="AA1050" s="94"/>
      <c r="AB1050" s="94"/>
      <c r="AC1050" s="94"/>
      <c r="AD1050" s="94"/>
      <c r="AE1050" s="94"/>
    </row>
    <row r="1051" spans="1:31">
      <c r="A1051" s="94"/>
      <c r="B1051" s="94"/>
      <c r="F1051" s="94"/>
      <c r="G1051" s="94"/>
      <c r="H1051" s="94"/>
      <c r="I1051" s="94"/>
      <c r="J1051" s="94"/>
      <c r="K1051" s="94"/>
      <c r="L1051" s="94"/>
      <c r="M1051" s="94"/>
      <c r="N1051" s="94"/>
      <c r="O1051" s="94"/>
      <c r="X1051" s="94"/>
      <c r="Y1051" s="94"/>
      <c r="Z1051" s="94"/>
      <c r="AA1051" s="94"/>
      <c r="AB1051" s="94"/>
      <c r="AC1051" s="94"/>
      <c r="AD1051" s="94"/>
      <c r="AE1051" s="94"/>
    </row>
    <row r="1052" spans="1:31">
      <c r="A1052" s="94"/>
      <c r="B1052" s="94"/>
      <c r="F1052" s="94"/>
      <c r="G1052" s="94"/>
      <c r="H1052" s="94"/>
      <c r="I1052" s="94"/>
      <c r="J1052" s="94"/>
      <c r="K1052" s="94"/>
      <c r="L1052" s="94"/>
      <c r="M1052" s="94"/>
      <c r="N1052" s="94"/>
      <c r="O1052" s="94"/>
      <c r="X1052" s="94"/>
      <c r="Y1052" s="94"/>
      <c r="Z1052" s="94"/>
      <c r="AA1052" s="94"/>
      <c r="AB1052" s="94"/>
      <c r="AC1052" s="94"/>
      <c r="AD1052" s="94"/>
      <c r="AE1052" s="94"/>
    </row>
    <row r="1053" spans="1:31">
      <c r="A1053" s="94"/>
      <c r="B1053" s="94"/>
      <c r="F1053" s="94"/>
      <c r="G1053" s="94"/>
      <c r="H1053" s="94"/>
      <c r="I1053" s="94"/>
      <c r="J1053" s="94"/>
      <c r="K1053" s="94"/>
      <c r="L1053" s="94"/>
      <c r="M1053" s="94"/>
      <c r="N1053" s="94"/>
      <c r="O1053" s="94"/>
      <c r="X1053" s="94"/>
      <c r="Y1053" s="94"/>
      <c r="Z1053" s="94"/>
      <c r="AA1053" s="94"/>
      <c r="AB1053" s="94"/>
      <c r="AC1053" s="94"/>
      <c r="AD1053" s="94"/>
      <c r="AE1053" s="94"/>
    </row>
    <row r="1054" spans="1:31">
      <c r="A1054" s="94"/>
      <c r="B1054" s="94"/>
      <c r="F1054" s="94"/>
      <c r="G1054" s="94"/>
      <c r="H1054" s="94"/>
      <c r="I1054" s="94"/>
      <c r="J1054" s="94"/>
      <c r="K1054" s="94"/>
      <c r="L1054" s="94"/>
      <c r="M1054" s="94"/>
      <c r="N1054" s="94"/>
      <c r="O1054" s="94"/>
      <c r="X1054" s="94"/>
      <c r="Y1054" s="94"/>
      <c r="Z1054" s="94"/>
      <c r="AA1054" s="94"/>
      <c r="AB1054" s="94"/>
      <c r="AC1054" s="94"/>
      <c r="AD1054" s="94"/>
      <c r="AE1054" s="94"/>
    </row>
    <row r="1055" spans="1:31">
      <c r="A1055" s="94"/>
      <c r="B1055" s="94"/>
      <c r="F1055" s="94"/>
      <c r="G1055" s="94"/>
      <c r="H1055" s="94"/>
      <c r="I1055" s="94"/>
      <c r="J1055" s="94"/>
      <c r="K1055" s="94"/>
      <c r="L1055" s="94"/>
      <c r="M1055" s="94"/>
      <c r="N1055" s="94"/>
      <c r="O1055" s="94"/>
      <c r="X1055" s="94"/>
      <c r="Y1055" s="94"/>
      <c r="Z1055" s="94"/>
      <c r="AA1055" s="94"/>
      <c r="AB1055" s="94"/>
      <c r="AC1055" s="94"/>
      <c r="AD1055" s="94"/>
      <c r="AE1055" s="94"/>
    </row>
    <row r="1056" spans="1:31">
      <c r="A1056" s="94"/>
      <c r="B1056" s="94"/>
      <c r="F1056" s="94"/>
      <c r="G1056" s="94"/>
      <c r="H1056" s="94"/>
      <c r="I1056" s="94"/>
      <c r="J1056" s="94"/>
      <c r="K1056" s="94"/>
      <c r="L1056" s="94"/>
      <c r="M1056" s="94"/>
      <c r="N1056" s="94"/>
      <c r="O1056" s="94"/>
      <c r="X1056" s="94"/>
      <c r="Y1056" s="94"/>
      <c r="Z1056" s="94"/>
      <c r="AA1056" s="94"/>
      <c r="AB1056" s="94"/>
      <c r="AC1056" s="94"/>
      <c r="AD1056" s="94"/>
      <c r="AE1056" s="94"/>
    </row>
    <row r="1057" spans="1:31">
      <c r="A1057" s="94"/>
      <c r="B1057" s="94"/>
      <c r="F1057" s="94"/>
      <c r="G1057" s="94"/>
      <c r="H1057" s="94"/>
      <c r="I1057" s="94"/>
      <c r="J1057" s="94"/>
      <c r="K1057" s="94"/>
      <c r="L1057" s="94"/>
      <c r="M1057" s="94"/>
      <c r="N1057" s="94"/>
      <c r="O1057" s="94"/>
      <c r="X1057" s="94"/>
      <c r="Y1057" s="94"/>
      <c r="Z1057" s="94"/>
      <c r="AA1057" s="94"/>
      <c r="AB1057" s="94"/>
      <c r="AC1057" s="94"/>
      <c r="AD1057" s="94"/>
      <c r="AE1057" s="94"/>
    </row>
    <row r="1058" spans="1:31">
      <c r="A1058" s="94"/>
      <c r="B1058" s="94"/>
      <c r="F1058" s="94"/>
      <c r="G1058" s="94"/>
      <c r="H1058" s="94"/>
      <c r="I1058" s="94"/>
      <c r="J1058" s="94"/>
      <c r="K1058" s="94"/>
      <c r="L1058" s="94"/>
      <c r="M1058" s="94"/>
      <c r="N1058" s="94"/>
      <c r="O1058" s="94"/>
      <c r="X1058" s="94"/>
      <c r="Y1058" s="94"/>
      <c r="Z1058" s="94"/>
      <c r="AA1058" s="94"/>
      <c r="AB1058" s="94"/>
      <c r="AC1058" s="94"/>
      <c r="AD1058" s="94"/>
      <c r="AE1058" s="94"/>
    </row>
    <row r="1059" spans="1:31">
      <c r="A1059" s="94"/>
      <c r="B1059" s="94"/>
      <c r="F1059" s="94"/>
      <c r="G1059" s="94"/>
      <c r="H1059" s="94"/>
      <c r="I1059" s="94"/>
      <c r="J1059" s="94"/>
      <c r="K1059" s="94"/>
      <c r="L1059" s="94"/>
      <c r="M1059" s="94"/>
      <c r="N1059" s="94"/>
      <c r="O1059" s="94"/>
      <c r="X1059" s="94"/>
      <c r="Y1059" s="94"/>
      <c r="Z1059" s="94"/>
      <c r="AA1059" s="94"/>
      <c r="AB1059" s="94"/>
      <c r="AC1059" s="94"/>
      <c r="AD1059" s="94"/>
      <c r="AE1059" s="94"/>
    </row>
    <row r="1060" spans="1:31">
      <c r="A1060" s="94"/>
      <c r="B1060" s="94"/>
      <c r="F1060" s="94"/>
      <c r="G1060" s="94"/>
      <c r="H1060" s="94"/>
      <c r="I1060" s="94"/>
      <c r="J1060" s="94"/>
      <c r="K1060" s="94"/>
      <c r="L1060" s="94"/>
      <c r="M1060" s="94"/>
      <c r="N1060" s="94"/>
      <c r="O1060" s="94"/>
      <c r="X1060" s="94"/>
      <c r="Y1060" s="94"/>
      <c r="Z1060" s="94"/>
      <c r="AA1060" s="94"/>
      <c r="AB1060" s="94"/>
      <c r="AC1060" s="94"/>
      <c r="AD1060" s="94"/>
      <c r="AE1060" s="94"/>
    </row>
    <row r="1061" spans="1:31">
      <c r="A1061" s="94"/>
      <c r="B1061" s="94"/>
      <c r="F1061" s="94"/>
      <c r="G1061" s="94"/>
      <c r="H1061" s="94"/>
      <c r="I1061" s="94"/>
      <c r="J1061" s="94"/>
      <c r="K1061" s="94"/>
      <c r="L1061" s="94"/>
      <c r="M1061" s="94"/>
      <c r="N1061" s="94"/>
      <c r="O1061" s="94"/>
      <c r="X1061" s="94"/>
      <c r="Y1061" s="94"/>
      <c r="Z1061" s="94"/>
      <c r="AA1061" s="94"/>
      <c r="AB1061" s="94"/>
      <c r="AC1061" s="94"/>
      <c r="AD1061" s="94"/>
      <c r="AE1061" s="94"/>
    </row>
    <row r="1062" spans="1:31">
      <c r="A1062" s="94"/>
      <c r="B1062" s="94"/>
      <c r="F1062" s="94"/>
      <c r="G1062" s="94"/>
      <c r="H1062" s="94"/>
      <c r="I1062" s="94"/>
      <c r="J1062" s="94"/>
      <c r="K1062" s="94"/>
      <c r="L1062" s="94"/>
      <c r="M1062" s="94"/>
      <c r="N1062" s="94"/>
      <c r="O1062" s="94"/>
      <c r="X1062" s="94"/>
      <c r="Y1062" s="94"/>
      <c r="Z1062" s="94"/>
      <c r="AA1062" s="94"/>
      <c r="AB1062" s="94"/>
      <c r="AC1062" s="94"/>
      <c r="AD1062" s="94"/>
      <c r="AE1062" s="94"/>
    </row>
    <row r="1063" spans="1:31">
      <c r="A1063" s="94"/>
      <c r="B1063" s="94"/>
      <c r="F1063" s="94"/>
      <c r="G1063" s="94"/>
      <c r="H1063" s="94"/>
      <c r="I1063" s="94"/>
      <c r="J1063" s="94"/>
      <c r="K1063" s="94"/>
      <c r="L1063" s="94"/>
      <c r="M1063" s="94"/>
      <c r="N1063" s="94"/>
      <c r="O1063" s="94"/>
      <c r="X1063" s="94"/>
      <c r="Y1063" s="94"/>
      <c r="Z1063" s="94"/>
      <c r="AA1063" s="94"/>
      <c r="AB1063" s="94"/>
      <c r="AC1063" s="94"/>
      <c r="AD1063" s="94"/>
      <c r="AE1063" s="94"/>
    </row>
    <row r="1064" spans="1:31">
      <c r="A1064" s="94"/>
      <c r="B1064" s="94"/>
      <c r="F1064" s="94"/>
      <c r="G1064" s="94"/>
      <c r="H1064" s="94"/>
      <c r="I1064" s="94"/>
      <c r="J1064" s="94"/>
      <c r="K1064" s="94"/>
      <c r="L1064" s="94"/>
      <c r="M1064" s="94"/>
      <c r="N1064" s="94"/>
      <c r="O1064" s="94"/>
      <c r="X1064" s="94"/>
      <c r="Y1064" s="94"/>
      <c r="Z1064" s="94"/>
      <c r="AA1064" s="94"/>
      <c r="AB1064" s="94"/>
      <c r="AC1064" s="94"/>
      <c r="AD1064" s="94"/>
      <c r="AE1064" s="94"/>
    </row>
    <row r="1065" spans="1:31">
      <c r="A1065" s="94"/>
      <c r="B1065" s="94"/>
      <c r="F1065" s="94"/>
      <c r="G1065" s="94"/>
      <c r="H1065" s="94"/>
      <c r="I1065" s="94"/>
      <c r="J1065" s="94"/>
      <c r="K1065" s="94"/>
      <c r="L1065" s="94"/>
      <c r="M1065" s="94"/>
      <c r="N1065" s="94"/>
      <c r="O1065" s="94"/>
      <c r="X1065" s="94"/>
      <c r="Y1065" s="94"/>
      <c r="Z1065" s="94"/>
      <c r="AA1065" s="94"/>
      <c r="AB1065" s="94"/>
      <c r="AC1065" s="94"/>
      <c r="AD1065" s="94"/>
      <c r="AE1065" s="94"/>
    </row>
    <row r="1066" spans="1:31">
      <c r="A1066" s="94"/>
      <c r="B1066" s="94"/>
      <c r="F1066" s="94"/>
      <c r="G1066" s="94"/>
      <c r="H1066" s="94"/>
      <c r="I1066" s="94"/>
      <c r="J1066" s="94"/>
      <c r="K1066" s="94"/>
      <c r="L1066" s="94"/>
      <c r="M1066" s="94"/>
      <c r="N1066" s="94"/>
      <c r="O1066" s="94"/>
      <c r="X1066" s="94"/>
      <c r="Y1066" s="94"/>
      <c r="Z1066" s="94"/>
      <c r="AA1066" s="94"/>
      <c r="AB1066" s="94"/>
      <c r="AC1066" s="94"/>
      <c r="AD1066" s="94"/>
      <c r="AE1066" s="94"/>
    </row>
    <row r="1067" spans="1:31">
      <c r="A1067" s="94"/>
      <c r="B1067" s="94"/>
      <c r="F1067" s="94"/>
      <c r="G1067" s="94"/>
      <c r="H1067" s="94"/>
      <c r="I1067" s="94"/>
      <c r="J1067" s="94"/>
      <c r="K1067" s="94"/>
      <c r="L1067" s="94"/>
      <c r="M1067" s="94"/>
      <c r="N1067" s="94"/>
      <c r="O1067" s="94"/>
      <c r="X1067" s="94"/>
      <c r="Y1067" s="94"/>
      <c r="Z1067" s="94"/>
      <c r="AA1067" s="94"/>
      <c r="AB1067" s="94"/>
      <c r="AC1067" s="94"/>
      <c r="AD1067" s="94"/>
      <c r="AE1067" s="94"/>
    </row>
    <row r="1068" spans="1:31">
      <c r="A1068" s="94"/>
      <c r="B1068" s="94"/>
      <c r="F1068" s="94"/>
      <c r="G1068" s="94"/>
      <c r="H1068" s="94"/>
      <c r="I1068" s="94"/>
      <c r="J1068" s="94"/>
      <c r="K1068" s="94"/>
      <c r="L1068" s="94"/>
      <c r="M1068" s="94"/>
      <c r="N1068" s="94"/>
      <c r="O1068" s="94"/>
      <c r="X1068" s="94"/>
      <c r="Y1068" s="94"/>
      <c r="Z1068" s="94"/>
      <c r="AA1068" s="94"/>
      <c r="AB1068" s="94"/>
      <c r="AC1068" s="94"/>
      <c r="AD1068" s="94"/>
      <c r="AE1068" s="94"/>
    </row>
    <row r="1069" spans="1:31">
      <c r="A1069" s="94"/>
      <c r="B1069" s="94"/>
      <c r="F1069" s="94"/>
      <c r="G1069" s="94"/>
      <c r="H1069" s="94"/>
      <c r="I1069" s="94"/>
      <c r="J1069" s="94"/>
      <c r="K1069" s="94"/>
      <c r="L1069" s="94"/>
      <c r="M1069" s="94"/>
      <c r="N1069" s="94"/>
      <c r="O1069" s="94"/>
      <c r="X1069" s="94"/>
      <c r="Y1069" s="94"/>
      <c r="Z1069" s="94"/>
      <c r="AA1069" s="94"/>
      <c r="AB1069" s="94"/>
      <c r="AC1069" s="94"/>
      <c r="AD1069" s="94"/>
      <c r="AE1069" s="94"/>
    </row>
    <row r="1070" spans="1:31">
      <c r="A1070" s="94"/>
      <c r="B1070" s="94"/>
      <c r="F1070" s="94"/>
      <c r="G1070" s="94"/>
      <c r="H1070" s="94"/>
      <c r="I1070" s="94"/>
      <c r="J1070" s="94"/>
      <c r="K1070" s="94"/>
      <c r="L1070" s="94"/>
      <c r="M1070" s="94"/>
      <c r="N1070" s="94"/>
      <c r="O1070" s="94"/>
      <c r="X1070" s="94"/>
      <c r="Y1070" s="94"/>
      <c r="Z1070" s="94"/>
      <c r="AA1070" s="94"/>
      <c r="AB1070" s="94"/>
      <c r="AC1070" s="94"/>
      <c r="AD1070" s="94"/>
      <c r="AE1070" s="94"/>
    </row>
    <row r="1071" spans="1:31">
      <c r="A1071" s="94"/>
      <c r="B1071" s="94"/>
      <c r="F1071" s="94"/>
      <c r="G1071" s="94"/>
      <c r="H1071" s="94"/>
      <c r="I1071" s="94"/>
      <c r="J1071" s="94"/>
      <c r="K1071" s="94"/>
      <c r="L1071" s="94"/>
      <c r="M1071" s="94"/>
      <c r="N1071" s="94"/>
      <c r="O1071" s="94"/>
      <c r="X1071" s="94"/>
      <c r="Y1071" s="94"/>
      <c r="Z1071" s="94"/>
      <c r="AA1071" s="94"/>
      <c r="AB1071" s="94"/>
      <c r="AC1071" s="94"/>
      <c r="AD1071" s="94"/>
      <c r="AE1071" s="94"/>
    </row>
    <row r="1072" spans="1:31">
      <c r="A1072" s="94"/>
      <c r="B1072" s="94"/>
      <c r="F1072" s="94"/>
      <c r="G1072" s="94"/>
      <c r="H1072" s="94"/>
      <c r="I1072" s="94"/>
      <c r="J1072" s="94"/>
      <c r="K1072" s="94"/>
      <c r="L1072" s="94"/>
      <c r="M1072" s="94"/>
      <c r="N1072" s="94"/>
      <c r="O1072" s="94"/>
      <c r="X1072" s="94"/>
      <c r="Y1072" s="94"/>
      <c r="Z1072" s="94"/>
      <c r="AA1072" s="94"/>
      <c r="AB1072" s="94"/>
      <c r="AC1072" s="94"/>
      <c r="AD1072" s="94"/>
      <c r="AE1072" s="94"/>
    </row>
    <row r="1073" spans="1:31">
      <c r="A1073" s="94"/>
      <c r="B1073" s="94"/>
      <c r="F1073" s="94"/>
      <c r="G1073" s="94"/>
      <c r="H1073" s="94"/>
      <c r="I1073" s="94"/>
      <c r="J1073" s="94"/>
      <c r="K1073" s="94"/>
      <c r="L1073" s="94"/>
      <c r="M1073" s="94"/>
      <c r="N1073" s="94"/>
      <c r="O1073" s="94"/>
      <c r="X1073" s="94"/>
      <c r="Y1073" s="94"/>
      <c r="Z1073" s="94"/>
      <c r="AA1073" s="94"/>
      <c r="AB1073" s="94"/>
      <c r="AC1073" s="94"/>
      <c r="AD1073" s="94"/>
      <c r="AE1073" s="94"/>
    </row>
    <row r="1074" spans="1:31">
      <c r="A1074" s="94"/>
      <c r="B1074" s="94"/>
      <c r="F1074" s="94"/>
      <c r="G1074" s="94"/>
      <c r="H1074" s="94"/>
      <c r="I1074" s="94"/>
      <c r="J1074" s="94"/>
      <c r="K1074" s="94"/>
      <c r="L1074" s="94"/>
      <c r="M1074" s="94"/>
      <c r="N1074" s="94"/>
      <c r="O1074" s="94"/>
      <c r="X1074" s="94"/>
      <c r="Y1074" s="94"/>
      <c r="Z1074" s="94"/>
      <c r="AA1074" s="94"/>
      <c r="AB1074" s="94"/>
      <c r="AC1074" s="94"/>
      <c r="AD1074" s="94"/>
      <c r="AE1074" s="94"/>
    </row>
    <row r="1075" spans="1:31">
      <c r="A1075" s="94"/>
      <c r="B1075" s="94"/>
      <c r="F1075" s="94"/>
      <c r="G1075" s="94"/>
      <c r="H1075" s="94"/>
      <c r="I1075" s="94"/>
      <c r="J1075" s="94"/>
      <c r="K1075" s="94"/>
      <c r="L1075" s="94"/>
      <c r="M1075" s="94"/>
      <c r="N1075" s="94"/>
      <c r="O1075" s="94"/>
      <c r="X1075" s="94"/>
      <c r="Y1075" s="94"/>
      <c r="Z1075" s="94"/>
      <c r="AA1075" s="94"/>
      <c r="AB1075" s="94"/>
      <c r="AC1075" s="94"/>
      <c r="AD1075" s="94"/>
      <c r="AE1075" s="94"/>
    </row>
    <row r="1076" spans="1:31">
      <c r="A1076" s="94"/>
      <c r="B1076" s="94"/>
      <c r="F1076" s="94"/>
      <c r="G1076" s="94"/>
      <c r="H1076" s="94"/>
      <c r="I1076" s="94"/>
      <c r="J1076" s="94"/>
      <c r="K1076" s="94"/>
      <c r="L1076" s="94"/>
      <c r="M1076" s="94"/>
      <c r="N1076" s="94"/>
      <c r="O1076" s="94"/>
      <c r="X1076" s="94"/>
      <c r="Y1076" s="94"/>
      <c r="Z1076" s="94"/>
      <c r="AA1076" s="94"/>
      <c r="AB1076" s="94"/>
      <c r="AC1076" s="94"/>
      <c r="AD1076" s="94"/>
      <c r="AE1076" s="94"/>
    </row>
    <row r="1077" spans="1:31">
      <c r="A1077" s="94"/>
      <c r="B1077" s="94"/>
      <c r="F1077" s="94"/>
      <c r="G1077" s="94"/>
      <c r="H1077" s="94"/>
      <c r="I1077" s="94"/>
      <c r="J1077" s="94"/>
      <c r="K1077" s="94"/>
      <c r="L1077" s="94"/>
      <c r="M1077" s="94"/>
      <c r="N1077" s="94"/>
      <c r="O1077" s="94"/>
      <c r="X1077" s="94"/>
      <c r="Y1077" s="94"/>
      <c r="Z1077" s="94"/>
      <c r="AA1077" s="94"/>
      <c r="AB1077" s="94"/>
      <c r="AC1077" s="94"/>
      <c r="AD1077" s="94"/>
      <c r="AE1077" s="94"/>
    </row>
    <row r="1078" spans="1:31">
      <c r="A1078" s="94"/>
      <c r="B1078" s="94"/>
      <c r="F1078" s="94"/>
      <c r="G1078" s="94"/>
      <c r="H1078" s="94"/>
      <c r="I1078" s="94"/>
      <c r="J1078" s="94"/>
      <c r="K1078" s="94"/>
      <c r="L1078" s="94"/>
      <c r="M1078" s="94"/>
      <c r="N1078" s="94"/>
      <c r="O1078" s="94"/>
      <c r="X1078" s="94"/>
      <c r="Y1078" s="94"/>
      <c r="Z1078" s="94"/>
      <c r="AA1078" s="94"/>
      <c r="AB1078" s="94"/>
      <c r="AC1078" s="94"/>
      <c r="AD1078" s="94"/>
      <c r="AE1078" s="94"/>
    </row>
    <row r="1079" spans="1:31">
      <c r="A1079" s="94"/>
      <c r="B1079" s="94"/>
      <c r="F1079" s="94"/>
      <c r="G1079" s="94"/>
      <c r="H1079" s="94"/>
      <c r="I1079" s="94"/>
      <c r="J1079" s="94"/>
      <c r="K1079" s="94"/>
      <c r="L1079" s="94"/>
      <c r="M1079" s="94"/>
      <c r="N1079" s="94"/>
      <c r="O1079" s="94"/>
      <c r="X1079" s="94"/>
      <c r="Y1079" s="94"/>
      <c r="Z1079" s="94"/>
      <c r="AA1079" s="94"/>
      <c r="AB1079" s="94"/>
      <c r="AC1079" s="94"/>
      <c r="AD1079" s="94"/>
      <c r="AE1079" s="94"/>
    </row>
    <row r="1080" spans="1:31">
      <c r="A1080" s="94"/>
      <c r="B1080" s="94"/>
      <c r="F1080" s="94"/>
      <c r="G1080" s="94"/>
      <c r="H1080" s="94"/>
      <c r="I1080" s="94"/>
      <c r="J1080" s="94"/>
      <c r="K1080" s="94"/>
      <c r="L1080" s="94"/>
      <c r="M1080" s="94"/>
      <c r="N1080" s="94"/>
      <c r="O1080" s="94"/>
      <c r="X1080" s="94"/>
      <c r="Y1080" s="94"/>
      <c r="Z1080" s="94"/>
      <c r="AA1080" s="94"/>
      <c r="AB1080" s="94"/>
      <c r="AC1080" s="94"/>
      <c r="AD1080" s="94"/>
      <c r="AE1080" s="94"/>
    </row>
    <row r="1081" spans="1:31">
      <c r="A1081" s="94"/>
      <c r="B1081" s="94"/>
      <c r="F1081" s="94"/>
      <c r="G1081" s="94"/>
      <c r="H1081" s="94"/>
      <c r="I1081" s="94"/>
      <c r="J1081" s="94"/>
      <c r="K1081" s="94"/>
      <c r="L1081" s="94"/>
      <c r="M1081" s="94"/>
      <c r="N1081" s="94"/>
      <c r="O1081" s="94"/>
      <c r="X1081" s="94"/>
      <c r="Y1081" s="94"/>
      <c r="Z1081" s="94"/>
      <c r="AA1081" s="94"/>
      <c r="AB1081" s="94"/>
      <c r="AC1081" s="94"/>
      <c r="AD1081" s="94"/>
      <c r="AE1081" s="94"/>
    </row>
    <row r="1082" spans="1:31">
      <c r="A1082" s="94"/>
      <c r="B1082" s="94"/>
      <c r="F1082" s="94"/>
      <c r="G1082" s="94"/>
      <c r="H1082" s="94"/>
      <c r="I1082" s="94"/>
      <c r="J1082" s="94"/>
      <c r="K1082" s="94"/>
      <c r="L1082" s="94"/>
      <c r="M1082" s="94"/>
      <c r="N1082" s="94"/>
      <c r="O1082" s="94"/>
      <c r="X1082" s="94"/>
      <c r="Y1082" s="94"/>
      <c r="Z1082" s="94"/>
      <c r="AA1082" s="94"/>
      <c r="AB1082" s="94"/>
      <c r="AC1082" s="94"/>
      <c r="AD1082" s="94"/>
      <c r="AE1082" s="94"/>
    </row>
    <row r="1083" spans="1:31">
      <c r="A1083" s="94"/>
      <c r="B1083" s="94"/>
      <c r="F1083" s="94"/>
      <c r="G1083" s="94"/>
      <c r="H1083" s="94"/>
      <c r="I1083" s="94"/>
      <c r="J1083" s="94"/>
      <c r="K1083" s="94"/>
      <c r="L1083" s="94"/>
      <c r="M1083" s="94"/>
      <c r="N1083" s="94"/>
      <c r="O1083" s="94"/>
      <c r="X1083" s="94"/>
      <c r="Y1083" s="94"/>
      <c r="Z1083" s="94"/>
      <c r="AA1083" s="94"/>
      <c r="AB1083" s="94"/>
      <c r="AC1083" s="94"/>
      <c r="AD1083" s="94"/>
      <c r="AE1083" s="94"/>
    </row>
    <row r="1084" spans="1:31">
      <c r="A1084" s="94"/>
      <c r="B1084" s="94"/>
      <c r="F1084" s="94"/>
      <c r="G1084" s="94"/>
      <c r="H1084" s="94"/>
      <c r="I1084" s="94"/>
      <c r="J1084" s="94"/>
      <c r="K1084" s="94"/>
      <c r="L1084" s="94"/>
      <c r="M1084" s="94"/>
      <c r="N1084" s="94"/>
      <c r="O1084" s="94"/>
      <c r="X1084" s="94"/>
      <c r="Y1084" s="94"/>
      <c r="Z1084" s="94"/>
      <c r="AA1084" s="94"/>
      <c r="AB1084" s="94"/>
      <c r="AC1084" s="94"/>
      <c r="AD1084" s="94"/>
      <c r="AE1084" s="94"/>
    </row>
    <row r="1085" spans="1:31">
      <c r="A1085" s="94"/>
      <c r="B1085" s="94"/>
      <c r="F1085" s="94"/>
      <c r="G1085" s="94"/>
      <c r="H1085" s="94"/>
      <c r="I1085" s="94"/>
      <c r="J1085" s="94"/>
      <c r="K1085" s="94"/>
      <c r="L1085" s="94"/>
      <c r="M1085" s="94"/>
      <c r="N1085" s="94"/>
      <c r="O1085" s="94"/>
      <c r="X1085" s="94"/>
      <c r="Y1085" s="94"/>
      <c r="Z1085" s="94"/>
      <c r="AA1085" s="94"/>
      <c r="AB1085" s="94"/>
      <c r="AC1085" s="94"/>
      <c r="AD1085" s="94"/>
      <c r="AE1085" s="94"/>
    </row>
    <row r="1086" spans="1:31">
      <c r="A1086" s="94"/>
      <c r="B1086" s="94"/>
      <c r="F1086" s="94"/>
      <c r="G1086" s="94"/>
      <c r="H1086" s="94"/>
      <c r="I1086" s="94"/>
      <c r="J1086" s="94"/>
      <c r="K1086" s="94"/>
      <c r="L1086" s="94"/>
      <c r="M1086" s="94"/>
      <c r="N1086" s="94"/>
      <c r="O1086" s="94"/>
      <c r="X1086" s="94"/>
      <c r="Y1086" s="94"/>
      <c r="Z1086" s="94"/>
      <c r="AA1086" s="94"/>
      <c r="AB1086" s="94"/>
      <c r="AC1086" s="94"/>
      <c r="AD1086" s="94"/>
      <c r="AE1086" s="94"/>
    </row>
    <row r="1087" spans="1:31">
      <c r="A1087" s="94"/>
      <c r="B1087" s="94"/>
      <c r="F1087" s="94"/>
      <c r="G1087" s="94"/>
      <c r="H1087" s="94"/>
      <c r="I1087" s="94"/>
      <c r="J1087" s="94"/>
      <c r="K1087" s="94"/>
      <c r="L1087" s="94"/>
      <c r="M1087" s="94"/>
      <c r="N1087" s="94"/>
      <c r="O1087" s="94"/>
      <c r="X1087" s="94"/>
      <c r="Y1087" s="94"/>
      <c r="Z1087" s="94"/>
      <c r="AA1087" s="94"/>
      <c r="AB1087" s="94"/>
      <c r="AC1087" s="94"/>
      <c r="AD1087" s="94"/>
      <c r="AE1087" s="94"/>
    </row>
    <row r="1088" spans="1:31">
      <c r="A1088" s="94"/>
      <c r="B1088" s="94"/>
      <c r="F1088" s="94"/>
      <c r="G1088" s="94"/>
      <c r="H1088" s="94"/>
      <c r="I1088" s="94"/>
      <c r="J1088" s="94"/>
      <c r="K1088" s="94"/>
      <c r="L1088" s="94"/>
      <c r="M1088" s="94"/>
      <c r="N1088" s="94"/>
      <c r="O1088" s="94"/>
      <c r="X1088" s="94"/>
      <c r="Y1088" s="94"/>
      <c r="Z1088" s="94"/>
      <c r="AA1088" s="94"/>
      <c r="AB1088" s="94"/>
      <c r="AC1088" s="94"/>
      <c r="AD1088" s="94"/>
      <c r="AE1088" s="94"/>
    </row>
    <row r="1089" spans="1:31">
      <c r="A1089" s="94"/>
      <c r="B1089" s="94"/>
      <c r="F1089" s="94"/>
      <c r="G1089" s="94"/>
      <c r="H1089" s="94"/>
      <c r="I1089" s="94"/>
      <c r="J1089" s="94"/>
      <c r="K1089" s="94"/>
      <c r="L1089" s="94"/>
      <c r="M1089" s="94"/>
      <c r="N1089" s="94"/>
      <c r="O1089" s="94"/>
      <c r="X1089" s="94"/>
      <c r="Y1089" s="94"/>
      <c r="Z1089" s="94"/>
      <c r="AA1089" s="94"/>
      <c r="AB1089" s="94"/>
      <c r="AC1089" s="94"/>
      <c r="AD1089" s="94"/>
      <c r="AE1089" s="94"/>
    </row>
    <row r="1090" spans="1:31">
      <c r="A1090" s="94"/>
      <c r="B1090" s="94"/>
      <c r="F1090" s="94"/>
      <c r="G1090" s="94"/>
      <c r="H1090" s="94"/>
      <c r="I1090" s="94"/>
      <c r="J1090" s="94"/>
      <c r="K1090" s="94"/>
      <c r="L1090" s="94"/>
      <c r="M1090" s="94"/>
      <c r="N1090" s="94"/>
      <c r="O1090" s="94"/>
      <c r="X1090" s="94"/>
      <c r="Y1090" s="94"/>
      <c r="Z1090" s="94"/>
      <c r="AA1090" s="94"/>
      <c r="AB1090" s="94"/>
      <c r="AC1090" s="94"/>
      <c r="AD1090" s="94"/>
      <c r="AE1090" s="94"/>
    </row>
    <row r="1091" spans="1:31">
      <c r="A1091" s="94"/>
      <c r="B1091" s="94"/>
      <c r="F1091" s="94"/>
      <c r="G1091" s="94"/>
      <c r="H1091" s="94"/>
      <c r="I1091" s="94"/>
      <c r="J1091" s="94"/>
      <c r="K1091" s="94"/>
      <c r="L1091" s="94"/>
      <c r="M1091" s="94"/>
      <c r="N1091" s="94"/>
      <c r="O1091" s="94"/>
      <c r="X1091" s="94"/>
      <c r="Y1091" s="94"/>
      <c r="Z1091" s="94"/>
      <c r="AA1091" s="94"/>
      <c r="AB1091" s="94"/>
      <c r="AC1091" s="94"/>
      <c r="AD1091" s="94"/>
      <c r="AE1091" s="94"/>
    </row>
    <row r="1092" spans="1:31">
      <c r="A1092" s="94"/>
      <c r="B1092" s="94"/>
      <c r="F1092" s="94"/>
      <c r="G1092" s="94"/>
      <c r="H1092" s="94"/>
      <c r="I1092" s="94"/>
      <c r="J1092" s="94"/>
      <c r="K1092" s="94"/>
      <c r="L1092" s="94"/>
      <c r="M1092" s="94"/>
      <c r="N1092" s="94"/>
      <c r="O1092" s="94"/>
      <c r="X1092" s="94"/>
      <c r="Y1092" s="94"/>
      <c r="Z1092" s="94"/>
      <c r="AA1092" s="94"/>
      <c r="AB1092" s="94"/>
      <c r="AC1092" s="94"/>
      <c r="AD1092" s="94"/>
      <c r="AE1092" s="94"/>
    </row>
    <row r="1093" spans="1:31">
      <c r="A1093" s="94"/>
      <c r="B1093" s="94"/>
      <c r="F1093" s="94"/>
      <c r="G1093" s="94"/>
      <c r="H1093" s="94"/>
      <c r="I1093" s="94"/>
      <c r="J1093" s="94"/>
      <c r="K1093" s="94"/>
      <c r="L1093" s="94"/>
      <c r="M1093" s="94"/>
      <c r="N1093" s="94"/>
      <c r="O1093" s="94"/>
      <c r="X1093" s="94"/>
      <c r="Y1093" s="94"/>
      <c r="Z1093" s="94"/>
      <c r="AA1093" s="94"/>
      <c r="AB1093" s="94"/>
      <c r="AC1093" s="94"/>
      <c r="AD1093" s="94"/>
      <c r="AE1093" s="94"/>
    </row>
    <row r="1094" spans="1:31">
      <c r="A1094" s="94"/>
      <c r="B1094" s="94"/>
      <c r="F1094" s="94"/>
      <c r="G1094" s="94"/>
      <c r="H1094" s="94"/>
      <c r="I1094" s="94"/>
      <c r="J1094" s="94"/>
      <c r="K1094" s="94"/>
      <c r="L1094" s="94"/>
      <c r="M1094" s="94"/>
      <c r="N1094" s="94"/>
      <c r="O1094" s="94"/>
      <c r="X1094" s="94"/>
      <c r="Y1094" s="94"/>
      <c r="Z1094" s="94"/>
      <c r="AA1094" s="94"/>
      <c r="AB1094" s="94"/>
      <c r="AC1094" s="94"/>
      <c r="AD1094" s="94"/>
      <c r="AE1094" s="94"/>
    </row>
    <row r="1095" spans="1:31">
      <c r="A1095" s="94"/>
      <c r="B1095" s="94"/>
      <c r="F1095" s="94"/>
      <c r="G1095" s="94"/>
      <c r="H1095" s="94"/>
      <c r="I1095" s="94"/>
      <c r="J1095" s="94"/>
      <c r="K1095" s="94"/>
      <c r="L1095" s="94"/>
      <c r="M1095" s="94"/>
      <c r="N1095" s="94"/>
      <c r="O1095" s="94"/>
      <c r="X1095" s="94"/>
      <c r="Y1095" s="94"/>
      <c r="Z1095" s="94"/>
      <c r="AA1095" s="94"/>
      <c r="AB1095" s="94"/>
      <c r="AC1095" s="94"/>
      <c r="AD1095" s="94"/>
      <c r="AE1095" s="94"/>
    </row>
    <row r="1096" spans="1:31">
      <c r="A1096" s="94"/>
      <c r="B1096" s="94"/>
      <c r="F1096" s="94"/>
      <c r="G1096" s="94"/>
      <c r="H1096" s="94"/>
      <c r="I1096" s="94"/>
      <c r="J1096" s="94"/>
      <c r="K1096" s="94"/>
      <c r="L1096" s="94"/>
      <c r="M1096" s="94"/>
      <c r="N1096" s="94"/>
      <c r="O1096" s="94"/>
      <c r="X1096" s="94"/>
      <c r="Y1096" s="94"/>
      <c r="Z1096" s="94"/>
      <c r="AA1096" s="94"/>
      <c r="AB1096" s="94"/>
      <c r="AC1096" s="94"/>
      <c r="AD1096" s="94"/>
      <c r="AE1096" s="94"/>
    </row>
    <row r="1097" spans="1:31">
      <c r="A1097" s="94"/>
      <c r="B1097" s="94"/>
      <c r="F1097" s="94"/>
      <c r="G1097" s="94"/>
      <c r="H1097" s="94"/>
      <c r="I1097" s="94"/>
      <c r="J1097" s="94"/>
      <c r="K1097" s="94"/>
      <c r="L1097" s="94"/>
      <c r="M1097" s="94"/>
      <c r="N1097" s="94"/>
      <c r="O1097" s="94"/>
      <c r="X1097" s="94"/>
      <c r="Y1097" s="94"/>
      <c r="Z1097" s="94"/>
      <c r="AA1097" s="94"/>
      <c r="AB1097" s="94"/>
      <c r="AC1097" s="94"/>
      <c r="AD1097" s="94"/>
      <c r="AE1097" s="94"/>
    </row>
    <row r="1098" spans="1:31">
      <c r="A1098" s="94"/>
      <c r="B1098" s="94"/>
      <c r="F1098" s="94"/>
      <c r="G1098" s="94"/>
      <c r="H1098" s="94"/>
      <c r="I1098" s="94"/>
      <c r="J1098" s="94"/>
      <c r="K1098" s="94"/>
      <c r="L1098" s="94"/>
      <c r="M1098" s="94"/>
      <c r="N1098" s="94"/>
      <c r="O1098" s="94"/>
      <c r="X1098" s="94"/>
      <c r="Y1098" s="94"/>
      <c r="Z1098" s="94"/>
      <c r="AA1098" s="94"/>
      <c r="AB1098" s="94"/>
      <c r="AC1098" s="94"/>
      <c r="AD1098" s="94"/>
      <c r="AE1098" s="94"/>
    </row>
    <row r="1099" spans="1:31">
      <c r="A1099" s="94"/>
      <c r="B1099" s="94"/>
      <c r="F1099" s="94"/>
      <c r="G1099" s="94"/>
      <c r="H1099" s="94"/>
      <c r="I1099" s="94"/>
      <c r="J1099" s="94"/>
      <c r="K1099" s="94"/>
      <c r="L1099" s="94"/>
      <c r="M1099" s="94"/>
      <c r="N1099" s="94"/>
      <c r="O1099" s="94"/>
      <c r="X1099" s="94"/>
      <c r="Y1099" s="94"/>
      <c r="Z1099" s="94"/>
      <c r="AA1099" s="94"/>
      <c r="AB1099" s="94"/>
      <c r="AC1099" s="94"/>
      <c r="AD1099" s="94"/>
      <c r="AE1099" s="94"/>
    </row>
    <row r="1100" spans="1:31">
      <c r="A1100" s="94"/>
      <c r="B1100" s="94"/>
      <c r="F1100" s="94"/>
      <c r="G1100" s="94"/>
      <c r="H1100" s="94"/>
      <c r="I1100" s="94"/>
      <c r="J1100" s="94"/>
      <c r="K1100" s="94"/>
      <c r="L1100" s="94"/>
      <c r="M1100" s="94"/>
      <c r="N1100" s="94"/>
      <c r="O1100" s="94"/>
      <c r="X1100" s="94"/>
      <c r="Y1100" s="94"/>
      <c r="Z1100" s="94"/>
      <c r="AA1100" s="94"/>
      <c r="AB1100" s="94"/>
      <c r="AC1100" s="94"/>
      <c r="AD1100" s="94"/>
      <c r="AE1100" s="94"/>
    </row>
    <row r="1101" spans="1:31">
      <c r="A1101" s="94"/>
      <c r="B1101" s="94"/>
      <c r="F1101" s="94"/>
      <c r="G1101" s="94"/>
      <c r="H1101" s="94"/>
      <c r="I1101" s="94"/>
      <c r="J1101" s="94"/>
      <c r="K1101" s="94"/>
      <c r="L1101" s="94"/>
      <c r="M1101" s="94"/>
      <c r="N1101" s="94"/>
      <c r="O1101" s="94"/>
      <c r="X1101" s="94"/>
      <c r="Y1101" s="94"/>
      <c r="Z1101" s="94"/>
      <c r="AA1101" s="94"/>
      <c r="AB1101" s="94"/>
      <c r="AC1101" s="94"/>
      <c r="AD1101" s="94"/>
      <c r="AE1101" s="94"/>
    </row>
    <row r="1102" spans="1:31">
      <c r="A1102" s="94"/>
      <c r="B1102" s="94"/>
      <c r="F1102" s="94"/>
      <c r="G1102" s="94"/>
      <c r="H1102" s="94"/>
      <c r="I1102" s="94"/>
      <c r="J1102" s="94"/>
      <c r="K1102" s="94"/>
      <c r="L1102" s="94"/>
      <c r="M1102" s="94"/>
      <c r="N1102" s="94"/>
      <c r="O1102" s="94"/>
      <c r="X1102" s="94"/>
      <c r="Y1102" s="94"/>
      <c r="Z1102" s="94"/>
      <c r="AA1102" s="94"/>
      <c r="AB1102" s="94"/>
      <c r="AC1102" s="94"/>
      <c r="AD1102" s="94"/>
      <c r="AE1102" s="94"/>
    </row>
    <row r="1103" spans="1:31">
      <c r="A1103" s="94"/>
      <c r="B1103" s="94"/>
      <c r="F1103" s="94"/>
      <c r="G1103" s="94"/>
      <c r="H1103" s="94"/>
      <c r="I1103" s="94"/>
      <c r="J1103" s="94"/>
      <c r="K1103" s="94"/>
      <c r="L1103" s="94"/>
      <c r="M1103" s="94"/>
      <c r="N1103" s="94"/>
      <c r="O1103" s="94"/>
      <c r="X1103" s="94"/>
      <c r="Y1103" s="94"/>
      <c r="Z1103" s="94"/>
      <c r="AA1103" s="94"/>
      <c r="AB1103" s="94"/>
      <c r="AC1103" s="94"/>
      <c r="AD1103" s="94"/>
      <c r="AE1103" s="94"/>
    </row>
    <row r="1104" spans="1:31">
      <c r="A1104" s="94"/>
      <c r="B1104" s="94"/>
      <c r="F1104" s="94"/>
      <c r="G1104" s="94"/>
      <c r="H1104" s="94"/>
      <c r="I1104" s="94"/>
      <c r="J1104" s="94"/>
      <c r="K1104" s="94"/>
      <c r="L1104" s="94"/>
      <c r="M1104" s="94"/>
      <c r="N1104" s="94"/>
      <c r="O1104" s="94"/>
      <c r="X1104" s="94"/>
      <c r="Y1104" s="94"/>
      <c r="Z1104" s="94"/>
      <c r="AA1104" s="94"/>
      <c r="AB1104" s="94"/>
      <c r="AC1104" s="94"/>
      <c r="AD1104" s="94"/>
      <c r="AE1104" s="94"/>
    </row>
    <row r="1105" spans="1:31">
      <c r="A1105" s="94"/>
      <c r="B1105" s="94"/>
      <c r="F1105" s="94"/>
      <c r="G1105" s="94"/>
      <c r="H1105" s="94"/>
      <c r="I1105" s="94"/>
      <c r="J1105" s="94"/>
      <c r="K1105" s="94"/>
      <c r="L1105" s="94"/>
      <c r="M1105" s="94"/>
      <c r="N1105" s="94"/>
      <c r="O1105" s="94"/>
      <c r="X1105" s="94"/>
      <c r="Y1105" s="94"/>
      <c r="Z1105" s="94"/>
      <c r="AA1105" s="94"/>
      <c r="AB1105" s="94"/>
      <c r="AC1105" s="94"/>
      <c r="AD1105" s="94"/>
      <c r="AE1105" s="94"/>
    </row>
    <row r="1106" spans="1:31">
      <c r="A1106" s="94"/>
      <c r="B1106" s="94"/>
      <c r="F1106" s="94"/>
      <c r="G1106" s="94"/>
      <c r="H1106" s="94"/>
      <c r="I1106" s="94"/>
      <c r="J1106" s="94"/>
      <c r="K1106" s="94"/>
      <c r="L1106" s="94"/>
      <c r="M1106" s="94"/>
      <c r="N1106" s="94"/>
      <c r="O1106" s="94"/>
      <c r="X1106" s="94"/>
      <c r="Y1106" s="94"/>
      <c r="Z1106" s="94"/>
      <c r="AA1106" s="94"/>
      <c r="AB1106" s="94"/>
      <c r="AC1106" s="94"/>
      <c r="AD1106" s="94"/>
      <c r="AE1106" s="94"/>
    </row>
    <row r="1107" spans="1:31">
      <c r="A1107" s="94"/>
      <c r="B1107" s="94"/>
      <c r="F1107" s="94"/>
      <c r="G1107" s="94"/>
      <c r="H1107" s="94"/>
      <c r="I1107" s="94"/>
      <c r="J1107" s="94"/>
      <c r="K1107" s="94"/>
      <c r="L1107" s="94"/>
      <c r="M1107" s="94"/>
      <c r="N1107" s="94"/>
      <c r="O1107" s="94"/>
      <c r="X1107" s="94"/>
      <c r="Y1107" s="94"/>
      <c r="Z1107" s="94"/>
      <c r="AA1107" s="94"/>
      <c r="AB1107" s="94"/>
      <c r="AC1107" s="94"/>
      <c r="AD1107" s="94"/>
      <c r="AE1107" s="94"/>
    </row>
    <row r="1108" spans="1:31">
      <c r="A1108" s="94"/>
      <c r="B1108" s="94"/>
      <c r="F1108" s="94"/>
      <c r="G1108" s="94"/>
      <c r="H1108" s="94"/>
      <c r="I1108" s="94"/>
      <c r="J1108" s="94"/>
      <c r="K1108" s="94"/>
      <c r="L1108" s="94"/>
      <c r="M1108" s="94"/>
      <c r="N1108" s="94"/>
      <c r="O1108" s="94"/>
      <c r="X1108" s="94"/>
      <c r="Y1108" s="94"/>
      <c r="Z1108" s="94"/>
      <c r="AA1108" s="94"/>
      <c r="AB1108" s="94"/>
      <c r="AC1108" s="94"/>
      <c r="AD1108" s="94"/>
      <c r="AE1108" s="94"/>
    </row>
    <row r="1109" spans="1:31">
      <c r="A1109" s="94"/>
      <c r="B1109" s="94"/>
      <c r="F1109" s="94"/>
      <c r="G1109" s="94"/>
      <c r="H1109" s="94"/>
      <c r="I1109" s="94"/>
      <c r="J1109" s="94"/>
      <c r="K1109" s="94"/>
      <c r="L1109" s="94"/>
      <c r="M1109" s="94"/>
      <c r="N1109" s="94"/>
      <c r="O1109" s="94"/>
      <c r="X1109" s="94"/>
      <c r="Y1109" s="94"/>
      <c r="Z1109" s="94"/>
      <c r="AA1109" s="94"/>
      <c r="AB1109" s="94"/>
      <c r="AC1109" s="94"/>
      <c r="AD1109" s="94"/>
      <c r="AE1109" s="94"/>
    </row>
    <row r="1110" spans="1:31">
      <c r="A1110" s="94"/>
      <c r="B1110" s="94"/>
      <c r="F1110" s="94"/>
      <c r="G1110" s="94"/>
      <c r="H1110" s="94"/>
      <c r="I1110" s="94"/>
      <c r="J1110" s="94"/>
      <c r="K1110" s="94"/>
      <c r="L1110" s="94"/>
      <c r="M1110" s="94"/>
      <c r="N1110" s="94"/>
      <c r="O1110" s="94"/>
      <c r="X1110" s="94"/>
      <c r="Y1110" s="94"/>
      <c r="Z1110" s="94"/>
      <c r="AA1110" s="94"/>
      <c r="AB1110" s="94"/>
      <c r="AC1110" s="94"/>
      <c r="AD1110" s="94"/>
      <c r="AE1110" s="94"/>
    </row>
    <row r="1111" spans="1:31">
      <c r="A1111" s="94"/>
      <c r="B1111" s="94"/>
      <c r="F1111" s="94"/>
      <c r="G1111" s="94"/>
      <c r="H1111" s="94"/>
      <c r="I1111" s="94"/>
      <c r="J1111" s="94"/>
      <c r="K1111" s="94"/>
      <c r="L1111" s="94"/>
      <c r="M1111" s="94"/>
      <c r="N1111" s="94"/>
      <c r="O1111" s="94"/>
      <c r="X1111" s="94"/>
      <c r="Y1111" s="94"/>
      <c r="Z1111" s="94"/>
      <c r="AA1111" s="94"/>
      <c r="AB1111" s="94"/>
      <c r="AC1111" s="94"/>
      <c r="AD1111" s="94"/>
      <c r="AE1111" s="94"/>
    </row>
    <row r="1112" spans="1:31">
      <c r="A1112" s="94"/>
      <c r="B1112" s="94"/>
      <c r="F1112" s="94"/>
      <c r="G1112" s="94"/>
      <c r="H1112" s="94"/>
      <c r="I1112" s="94"/>
      <c r="J1112" s="94"/>
      <c r="K1112" s="94"/>
      <c r="L1112" s="94"/>
      <c r="M1112" s="94"/>
      <c r="N1112" s="94"/>
      <c r="O1112" s="94"/>
      <c r="X1112" s="94"/>
      <c r="Y1112" s="94"/>
      <c r="Z1112" s="94"/>
      <c r="AA1112" s="94"/>
      <c r="AB1112" s="94"/>
      <c r="AC1112" s="94"/>
      <c r="AD1112" s="94"/>
      <c r="AE1112" s="94"/>
    </row>
    <row r="1113" spans="1:31">
      <c r="A1113" s="94"/>
      <c r="B1113" s="94"/>
      <c r="F1113" s="94"/>
      <c r="G1113" s="94"/>
      <c r="H1113" s="94"/>
      <c r="I1113" s="94"/>
      <c r="J1113" s="94"/>
      <c r="K1113" s="94"/>
      <c r="L1113" s="94"/>
      <c r="M1113" s="94"/>
      <c r="N1113" s="94"/>
      <c r="O1113" s="94"/>
      <c r="X1113" s="94"/>
      <c r="Y1113" s="94"/>
      <c r="Z1113" s="94"/>
      <c r="AA1113" s="94"/>
      <c r="AB1113" s="94"/>
      <c r="AC1113" s="94"/>
      <c r="AD1113" s="94"/>
      <c r="AE1113" s="94"/>
    </row>
    <row r="1114" spans="1:31">
      <c r="A1114" s="94"/>
      <c r="B1114" s="94"/>
      <c r="F1114" s="94"/>
      <c r="G1114" s="94"/>
      <c r="H1114" s="94"/>
      <c r="I1114" s="94"/>
      <c r="J1114" s="94"/>
      <c r="K1114" s="94"/>
      <c r="L1114" s="94"/>
      <c r="M1114" s="94"/>
      <c r="N1114" s="94"/>
      <c r="O1114" s="94"/>
      <c r="X1114" s="94"/>
      <c r="Y1114" s="94"/>
      <c r="Z1114" s="94"/>
      <c r="AA1114" s="94"/>
      <c r="AB1114" s="94"/>
      <c r="AC1114" s="94"/>
      <c r="AD1114" s="94"/>
      <c r="AE1114" s="94"/>
    </row>
    <row r="1115" spans="1:31">
      <c r="A1115" s="94"/>
      <c r="B1115" s="94"/>
      <c r="F1115" s="94"/>
      <c r="G1115" s="94"/>
      <c r="H1115" s="94"/>
      <c r="I1115" s="94"/>
      <c r="J1115" s="94"/>
      <c r="K1115" s="94"/>
      <c r="L1115" s="94"/>
      <c r="M1115" s="94"/>
      <c r="N1115" s="94"/>
      <c r="O1115" s="94"/>
      <c r="X1115" s="94"/>
      <c r="Y1115" s="94"/>
      <c r="Z1115" s="94"/>
      <c r="AA1115" s="94"/>
      <c r="AB1115" s="94"/>
      <c r="AC1115" s="94"/>
      <c r="AD1115" s="94"/>
      <c r="AE1115" s="94"/>
    </row>
    <row r="1116" spans="1:31">
      <c r="A1116" s="94"/>
      <c r="B1116" s="94"/>
      <c r="F1116" s="94"/>
      <c r="G1116" s="94"/>
      <c r="H1116" s="94"/>
      <c r="I1116" s="94"/>
      <c r="J1116" s="94"/>
      <c r="K1116" s="94"/>
      <c r="L1116" s="94"/>
      <c r="M1116" s="94"/>
      <c r="N1116" s="94"/>
      <c r="O1116" s="94"/>
      <c r="X1116" s="94"/>
      <c r="Y1116" s="94"/>
      <c r="Z1116" s="94"/>
      <c r="AA1116" s="94"/>
      <c r="AB1116" s="94"/>
      <c r="AC1116" s="94"/>
      <c r="AD1116" s="94"/>
      <c r="AE1116" s="94"/>
    </row>
    <row r="1117" spans="1:31">
      <c r="A1117" s="94"/>
      <c r="B1117" s="94"/>
      <c r="F1117" s="94"/>
      <c r="G1117" s="94"/>
      <c r="H1117" s="94"/>
      <c r="I1117" s="94"/>
      <c r="J1117" s="94"/>
      <c r="K1117" s="94"/>
      <c r="L1117" s="94"/>
      <c r="M1117" s="94"/>
      <c r="N1117" s="94"/>
      <c r="O1117" s="94"/>
      <c r="X1117" s="94"/>
      <c r="Y1117" s="94"/>
      <c r="Z1117" s="94"/>
      <c r="AA1117" s="94"/>
      <c r="AB1117" s="94"/>
      <c r="AC1117" s="94"/>
      <c r="AD1117" s="94"/>
      <c r="AE1117" s="94"/>
    </row>
    <row r="1118" spans="1:31">
      <c r="A1118" s="94"/>
      <c r="B1118" s="94"/>
      <c r="F1118" s="94"/>
      <c r="G1118" s="94"/>
      <c r="H1118" s="94"/>
      <c r="I1118" s="94"/>
      <c r="J1118" s="94"/>
      <c r="K1118" s="94"/>
      <c r="L1118" s="94"/>
      <c r="M1118" s="94"/>
      <c r="N1118" s="94"/>
      <c r="O1118" s="94"/>
      <c r="X1118" s="94"/>
      <c r="Y1118" s="94"/>
      <c r="Z1118" s="94"/>
      <c r="AA1118" s="94"/>
      <c r="AB1118" s="94"/>
      <c r="AC1118" s="94"/>
      <c r="AD1118" s="94"/>
      <c r="AE1118" s="94"/>
    </row>
    <row r="1119" spans="1:31">
      <c r="A1119" s="94"/>
      <c r="B1119" s="94"/>
      <c r="F1119" s="94"/>
      <c r="G1119" s="94"/>
      <c r="H1119" s="94"/>
      <c r="I1119" s="94"/>
      <c r="J1119" s="94"/>
      <c r="K1119" s="94"/>
      <c r="L1119" s="94"/>
      <c r="M1119" s="94"/>
      <c r="N1119" s="94"/>
      <c r="O1119" s="94"/>
      <c r="X1119" s="94"/>
      <c r="Y1119" s="94"/>
      <c r="Z1119" s="94"/>
      <c r="AA1119" s="94"/>
      <c r="AB1119" s="94"/>
      <c r="AC1119" s="94"/>
      <c r="AD1119" s="94"/>
      <c r="AE1119" s="94"/>
    </row>
    <row r="1120" spans="1:31">
      <c r="A1120" s="94"/>
      <c r="B1120" s="94"/>
      <c r="F1120" s="94"/>
      <c r="G1120" s="94"/>
      <c r="H1120" s="94"/>
      <c r="I1120" s="94"/>
      <c r="J1120" s="94"/>
      <c r="K1120" s="94"/>
      <c r="L1120" s="94"/>
      <c r="M1120" s="94"/>
      <c r="N1120" s="94"/>
      <c r="O1120" s="94"/>
      <c r="X1120" s="94"/>
      <c r="Y1120" s="94"/>
      <c r="Z1120" s="94"/>
      <c r="AA1120" s="94"/>
      <c r="AB1120" s="94"/>
      <c r="AC1120" s="94"/>
      <c r="AD1120" s="94"/>
      <c r="AE1120" s="94"/>
    </row>
    <row r="1121" spans="1:31">
      <c r="A1121" s="94"/>
      <c r="B1121" s="94"/>
      <c r="F1121" s="94"/>
      <c r="G1121" s="94"/>
      <c r="H1121" s="94"/>
      <c r="I1121" s="94"/>
      <c r="J1121" s="94"/>
      <c r="K1121" s="94"/>
      <c r="L1121" s="94"/>
      <c r="M1121" s="94"/>
      <c r="N1121" s="94"/>
      <c r="O1121" s="94"/>
      <c r="X1121" s="94"/>
      <c r="Y1121" s="94"/>
      <c r="Z1121" s="94"/>
      <c r="AA1121" s="94"/>
      <c r="AB1121" s="94"/>
      <c r="AC1121" s="94"/>
      <c r="AD1121" s="94"/>
      <c r="AE1121" s="94"/>
    </row>
  </sheetData>
  <mergeCells count="3">
    <mergeCell ref="V11:X14"/>
    <mergeCell ref="O17:O18"/>
    <mergeCell ref="AI17:AI18"/>
  </mergeCells>
  <printOptions gridLines="1"/>
  <pageMargins left="0.25" right="0.25" top="0.75" bottom="0.75" header="0.5" footer="0.5"/>
  <pageSetup paperSize="17" scale="36" fitToHeight="2" orientation="landscape" cellComments="asDisplayed" r:id="rId1"/>
  <headerFooter alignWithMargins="0">
    <oddHeader>&amp;C&amp;A</oddHeader>
    <oddFooter>&amp;C&amp;F&amp;R&amp;D</oddFooter>
  </headerFooter>
</worksheet>
</file>

<file path=xl/worksheets/sheet2.xml><?xml version="1.0" encoding="utf-8"?>
<worksheet xmlns="http://schemas.openxmlformats.org/spreadsheetml/2006/main" xmlns:r="http://schemas.openxmlformats.org/officeDocument/2006/relationships">
  <dimension ref="A1:M42"/>
  <sheetViews>
    <sheetView zoomScale="80" zoomScaleNormal="80" workbookViewId="0">
      <selection activeCell="AF1" sqref="A1:XFD1048576"/>
    </sheetView>
  </sheetViews>
  <sheetFormatPr defaultColWidth="9.42578125" defaultRowHeight="15.75"/>
  <cols>
    <col min="1" max="1" width="4.7109375" style="94" customWidth="1"/>
    <col min="2" max="2" width="27.28515625" style="142" customWidth="1"/>
    <col min="3" max="3" width="18.7109375" style="143" customWidth="1"/>
    <col min="4" max="4" width="18.5703125" style="143" customWidth="1"/>
    <col min="5" max="5" width="12.85546875" style="143" customWidth="1"/>
    <col min="6" max="6" width="14.7109375" style="144" customWidth="1"/>
    <col min="7" max="8" width="18.140625" style="143" customWidth="1"/>
    <col min="9" max="9" width="64.85546875" style="87" customWidth="1"/>
    <col min="10" max="10" width="98.5703125" style="145" customWidth="1"/>
    <col min="11" max="11" width="19.85546875" style="143" bestFit="1" customWidth="1"/>
    <col min="12" max="12" width="24" style="143" bestFit="1" customWidth="1"/>
    <col min="13" max="13" width="21.42578125" style="146" bestFit="1" customWidth="1"/>
    <col min="14" max="16384" width="9.42578125" style="94"/>
  </cols>
  <sheetData>
    <row r="1" spans="1:13" s="85" customFormat="1" ht="33">
      <c r="A1" s="84"/>
      <c r="B1" s="84" t="s">
        <v>205</v>
      </c>
      <c r="C1" s="84"/>
      <c r="D1" s="84"/>
      <c r="F1" s="86"/>
      <c r="I1" s="87"/>
      <c r="M1" s="88"/>
    </row>
    <row r="2" spans="1:13" s="89" customFormat="1" ht="31.5">
      <c r="B2" s="90" t="s">
        <v>206</v>
      </c>
      <c r="C2" s="91" t="s">
        <v>207</v>
      </c>
      <c r="D2" s="91" t="s">
        <v>208</v>
      </c>
      <c r="E2" s="91" t="s">
        <v>209</v>
      </c>
      <c r="F2" s="92" t="s">
        <v>210</v>
      </c>
      <c r="G2" s="91" t="s">
        <v>211</v>
      </c>
      <c r="H2" s="91" t="s">
        <v>212</v>
      </c>
      <c r="I2" s="91" t="s">
        <v>213</v>
      </c>
      <c r="J2" s="91" t="s">
        <v>214</v>
      </c>
      <c r="K2" s="91" t="s">
        <v>215</v>
      </c>
      <c r="L2" s="91" t="s">
        <v>216</v>
      </c>
      <c r="M2" s="93" t="s">
        <v>217</v>
      </c>
    </row>
    <row r="3" spans="1:13" ht="31.5">
      <c r="B3" s="95" t="s">
        <v>218</v>
      </c>
      <c r="C3" s="96" t="s">
        <v>219</v>
      </c>
      <c r="D3" s="97">
        <v>41537</v>
      </c>
      <c r="E3" s="98" t="s">
        <v>220</v>
      </c>
      <c r="F3" s="99">
        <v>600775</v>
      </c>
      <c r="G3" s="96" t="s">
        <v>221</v>
      </c>
      <c r="H3" s="96" t="s">
        <v>221</v>
      </c>
      <c r="I3" s="100" t="s">
        <v>222</v>
      </c>
      <c r="J3" s="101" t="s">
        <v>223</v>
      </c>
      <c r="K3" s="96" t="s">
        <v>224</v>
      </c>
      <c r="L3" s="96" t="s">
        <v>225</v>
      </c>
      <c r="M3" s="96" t="s">
        <v>226</v>
      </c>
    </row>
    <row r="4" spans="1:13" ht="31.5">
      <c r="B4" s="95" t="s">
        <v>227</v>
      </c>
      <c r="C4" s="96" t="s">
        <v>219</v>
      </c>
      <c r="D4" s="97">
        <v>41548</v>
      </c>
      <c r="E4" s="98" t="s">
        <v>220</v>
      </c>
      <c r="F4" s="99" t="s">
        <v>228</v>
      </c>
      <c r="G4" s="96" t="s">
        <v>221</v>
      </c>
      <c r="H4" s="96" t="s">
        <v>221</v>
      </c>
      <c r="I4" s="100" t="s">
        <v>229</v>
      </c>
      <c r="J4" s="101" t="s">
        <v>230</v>
      </c>
      <c r="K4" s="96" t="s">
        <v>231</v>
      </c>
      <c r="L4" s="96"/>
      <c r="M4" s="96" t="s">
        <v>232</v>
      </c>
    </row>
    <row r="5" spans="1:13" ht="31.5">
      <c r="B5" s="95" t="s">
        <v>128</v>
      </c>
      <c r="C5" s="96" t="s">
        <v>233</v>
      </c>
      <c r="D5" s="97">
        <v>41537</v>
      </c>
      <c r="E5" s="98" t="s">
        <v>220</v>
      </c>
      <c r="F5" s="99">
        <v>600774</v>
      </c>
      <c r="G5" s="96" t="s">
        <v>221</v>
      </c>
      <c r="H5" s="96" t="s">
        <v>221</v>
      </c>
      <c r="I5" s="100" t="s">
        <v>234</v>
      </c>
      <c r="J5" s="101" t="s">
        <v>235</v>
      </c>
      <c r="K5" s="96" t="s">
        <v>236</v>
      </c>
      <c r="L5" s="96" t="s">
        <v>237</v>
      </c>
      <c r="M5" s="96" t="s">
        <v>226</v>
      </c>
    </row>
    <row r="6" spans="1:13" ht="31.5">
      <c r="B6" s="95" t="s">
        <v>117</v>
      </c>
      <c r="C6" s="96" t="s">
        <v>233</v>
      </c>
      <c r="D6" s="97">
        <v>41537</v>
      </c>
      <c r="E6" s="98" t="s">
        <v>220</v>
      </c>
      <c r="F6" s="99">
        <v>600764</v>
      </c>
      <c r="G6" s="96" t="s">
        <v>221</v>
      </c>
      <c r="H6" s="96" t="s">
        <v>221</v>
      </c>
      <c r="I6" s="100" t="s">
        <v>238</v>
      </c>
      <c r="J6" s="101" t="s">
        <v>239</v>
      </c>
      <c r="K6" s="96" t="s">
        <v>240</v>
      </c>
      <c r="L6" s="96" t="s">
        <v>225</v>
      </c>
      <c r="M6" s="96" t="s">
        <v>226</v>
      </c>
    </row>
    <row r="7" spans="1:13" ht="31.5">
      <c r="B7" s="95" t="s">
        <v>108</v>
      </c>
      <c r="C7" s="96" t="s">
        <v>241</v>
      </c>
      <c r="D7" s="97">
        <v>41537</v>
      </c>
      <c r="E7" s="98" t="s">
        <v>220</v>
      </c>
      <c r="F7" s="99" t="s">
        <v>228</v>
      </c>
      <c r="G7" s="96" t="s">
        <v>221</v>
      </c>
      <c r="H7" s="96" t="s">
        <v>221</v>
      </c>
      <c r="I7" s="100" t="s">
        <v>242</v>
      </c>
      <c r="J7" s="101" t="s">
        <v>243</v>
      </c>
      <c r="K7" s="96" t="s">
        <v>231</v>
      </c>
      <c r="L7" s="96" t="s">
        <v>225</v>
      </c>
      <c r="M7" s="96" t="s">
        <v>226</v>
      </c>
    </row>
    <row r="8" spans="1:13">
      <c r="B8" s="102" t="s">
        <v>244</v>
      </c>
      <c r="C8" s="103" t="s">
        <v>245</v>
      </c>
      <c r="D8" s="104">
        <v>40441</v>
      </c>
      <c r="E8" s="105" t="s">
        <v>220</v>
      </c>
      <c r="F8" s="106" t="s">
        <v>228</v>
      </c>
      <c r="G8" s="103" t="s">
        <v>221</v>
      </c>
      <c r="H8" s="103" t="s">
        <v>221</v>
      </c>
      <c r="I8" s="107" t="s">
        <v>229</v>
      </c>
      <c r="J8" s="108" t="s">
        <v>246</v>
      </c>
      <c r="K8" s="103" t="s">
        <v>231</v>
      </c>
      <c r="L8" s="103"/>
      <c r="M8" s="103" t="s">
        <v>247</v>
      </c>
    </row>
    <row r="9" spans="1:13" ht="63">
      <c r="B9" s="95" t="s">
        <v>248</v>
      </c>
      <c r="C9" s="96" t="s">
        <v>245</v>
      </c>
      <c r="D9" s="97">
        <v>41536</v>
      </c>
      <c r="E9" s="98">
        <v>11023</v>
      </c>
      <c r="F9" s="99" t="s">
        <v>249</v>
      </c>
      <c r="G9" s="96" t="s">
        <v>221</v>
      </c>
      <c r="H9" s="96" t="s">
        <v>221</v>
      </c>
      <c r="I9" s="101" t="s">
        <v>250</v>
      </c>
      <c r="J9" s="100" t="s">
        <v>251</v>
      </c>
      <c r="K9" s="96" t="s">
        <v>252</v>
      </c>
      <c r="L9" s="96" t="s">
        <v>253</v>
      </c>
      <c r="M9" s="96" t="s">
        <v>247</v>
      </c>
    </row>
    <row r="10" spans="1:13" ht="47.25">
      <c r="B10" s="109" t="s">
        <v>57</v>
      </c>
      <c r="C10" s="96" t="s">
        <v>254</v>
      </c>
      <c r="D10" s="110">
        <v>41542</v>
      </c>
      <c r="E10" s="98"/>
      <c r="F10" s="99"/>
      <c r="G10" s="111" t="s">
        <v>221</v>
      </c>
      <c r="H10" s="95" t="s">
        <v>255</v>
      </c>
      <c r="I10" s="112" t="s">
        <v>256</v>
      </c>
      <c r="J10" s="113" t="s">
        <v>257</v>
      </c>
      <c r="K10" s="96"/>
      <c r="L10" s="96"/>
      <c r="M10" s="96" t="s">
        <v>258</v>
      </c>
    </row>
    <row r="11" spans="1:13" ht="63">
      <c r="B11" s="95" t="s">
        <v>259</v>
      </c>
      <c r="C11" s="96" t="s">
        <v>254</v>
      </c>
      <c r="D11" s="97">
        <v>41540</v>
      </c>
      <c r="E11" s="98" t="s">
        <v>220</v>
      </c>
      <c r="F11" s="99" t="s">
        <v>228</v>
      </c>
      <c r="G11" s="96" t="s">
        <v>221</v>
      </c>
      <c r="H11" s="96" t="s">
        <v>221</v>
      </c>
      <c r="I11" s="100" t="s">
        <v>260</v>
      </c>
      <c r="J11" s="114" t="s">
        <v>261</v>
      </c>
      <c r="K11" s="96" t="s">
        <v>262</v>
      </c>
      <c r="L11" s="96" t="s">
        <v>263</v>
      </c>
      <c r="M11" s="96" t="s">
        <v>264</v>
      </c>
    </row>
    <row r="12" spans="1:13">
      <c r="B12" s="95" t="s">
        <v>265</v>
      </c>
      <c r="C12" s="96" t="s">
        <v>254</v>
      </c>
      <c r="D12" s="97">
        <v>41543</v>
      </c>
      <c r="E12" s="98" t="s">
        <v>220</v>
      </c>
      <c r="F12" s="99" t="s">
        <v>228</v>
      </c>
      <c r="G12" s="96"/>
      <c r="H12" s="95" t="s">
        <v>255</v>
      </c>
      <c r="I12" s="100" t="s">
        <v>229</v>
      </c>
      <c r="J12" s="101" t="s">
        <v>266</v>
      </c>
      <c r="K12" s="96" t="s">
        <v>231</v>
      </c>
      <c r="L12" s="96"/>
      <c r="M12" s="96" t="s">
        <v>258</v>
      </c>
    </row>
    <row r="13" spans="1:13" ht="47.25">
      <c r="B13" s="95" t="s">
        <v>267</v>
      </c>
      <c r="C13" s="96" t="s">
        <v>254</v>
      </c>
      <c r="D13" s="97">
        <v>41540</v>
      </c>
      <c r="E13" s="98"/>
      <c r="F13" s="99"/>
      <c r="G13" s="96" t="s">
        <v>268</v>
      </c>
      <c r="H13" s="96" t="s">
        <v>221</v>
      </c>
      <c r="I13" s="100" t="s">
        <v>269</v>
      </c>
      <c r="J13" s="101" t="s">
        <v>270</v>
      </c>
      <c r="K13" s="96"/>
      <c r="L13" s="96" t="s">
        <v>271</v>
      </c>
      <c r="M13" s="96" t="s">
        <v>258</v>
      </c>
    </row>
    <row r="14" spans="1:13" ht="47.25">
      <c r="B14" s="95" t="s">
        <v>272</v>
      </c>
      <c r="C14" s="96" t="s">
        <v>254</v>
      </c>
      <c r="D14" s="97">
        <v>41540</v>
      </c>
      <c r="E14" s="98"/>
      <c r="F14" s="99"/>
      <c r="G14" s="96"/>
      <c r="H14" s="96" t="s">
        <v>221</v>
      </c>
      <c r="I14" s="100" t="s">
        <v>273</v>
      </c>
      <c r="J14" s="101"/>
      <c r="K14" s="96" t="s">
        <v>231</v>
      </c>
      <c r="L14" s="96" t="s">
        <v>274</v>
      </c>
      <c r="M14" s="96" t="s">
        <v>258</v>
      </c>
    </row>
    <row r="15" spans="1:13" ht="63">
      <c r="B15" s="95" t="s">
        <v>33</v>
      </c>
      <c r="C15" s="96" t="s">
        <v>254</v>
      </c>
      <c r="D15" s="97">
        <v>41537</v>
      </c>
      <c r="E15" s="98"/>
      <c r="F15" s="99"/>
      <c r="G15" s="96"/>
      <c r="H15" s="115" t="s">
        <v>275</v>
      </c>
      <c r="I15" s="100" t="s">
        <v>276</v>
      </c>
      <c r="J15" s="101"/>
      <c r="K15" s="96" t="s">
        <v>231</v>
      </c>
      <c r="L15" s="96" t="s">
        <v>274</v>
      </c>
      <c r="M15" s="96" t="s">
        <v>258</v>
      </c>
    </row>
    <row r="16" spans="1:13" ht="31.5">
      <c r="B16" s="95" t="s">
        <v>277</v>
      </c>
      <c r="C16" s="96" t="s">
        <v>254</v>
      </c>
      <c r="D16" s="97">
        <v>41539</v>
      </c>
      <c r="E16" s="98" t="s">
        <v>220</v>
      </c>
      <c r="F16" s="99" t="s">
        <v>228</v>
      </c>
      <c r="G16" s="96" t="s">
        <v>268</v>
      </c>
      <c r="H16" s="96" t="s">
        <v>268</v>
      </c>
      <c r="I16" s="100" t="s">
        <v>278</v>
      </c>
      <c r="J16" s="96" t="s">
        <v>220</v>
      </c>
      <c r="K16" s="96" t="s">
        <v>220</v>
      </c>
      <c r="L16" s="96" t="s">
        <v>220</v>
      </c>
      <c r="M16" s="96" t="s">
        <v>258</v>
      </c>
    </row>
    <row r="17" spans="2:13" ht="63">
      <c r="B17" s="109" t="s">
        <v>279</v>
      </c>
      <c r="C17" s="96" t="s">
        <v>254</v>
      </c>
      <c r="D17" s="97">
        <v>41539</v>
      </c>
      <c r="E17" s="98" t="s">
        <v>220</v>
      </c>
      <c r="F17" s="99" t="s">
        <v>228</v>
      </c>
      <c r="G17" s="96" t="s">
        <v>268</v>
      </c>
      <c r="H17" s="96" t="s">
        <v>221</v>
      </c>
      <c r="I17" s="100" t="s">
        <v>280</v>
      </c>
      <c r="J17" s="101" t="s">
        <v>220</v>
      </c>
      <c r="K17" s="96" t="s">
        <v>220</v>
      </c>
      <c r="L17" s="96" t="s">
        <v>220</v>
      </c>
      <c r="M17" s="96" t="s">
        <v>258</v>
      </c>
    </row>
    <row r="18" spans="2:13" ht="47.25">
      <c r="B18" s="95" t="s">
        <v>281</v>
      </c>
      <c r="C18" s="96" t="s">
        <v>254</v>
      </c>
      <c r="D18" s="97">
        <v>41543</v>
      </c>
      <c r="E18" s="98" t="s">
        <v>220</v>
      </c>
      <c r="F18" s="99" t="s">
        <v>228</v>
      </c>
      <c r="G18" s="96" t="s">
        <v>268</v>
      </c>
      <c r="H18" s="96" t="s">
        <v>268</v>
      </c>
      <c r="I18" s="114"/>
      <c r="J18" s="116" t="s">
        <v>282</v>
      </c>
      <c r="K18" s="96" t="s">
        <v>220</v>
      </c>
      <c r="L18" s="96" t="s">
        <v>220</v>
      </c>
      <c r="M18" s="96" t="s">
        <v>258</v>
      </c>
    </row>
    <row r="19" spans="2:13" ht="47.25">
      <c r="B19" s="95" t="s">
        <v>283</v>
      </c>
      <c r="C19" s="96" t="s">
        <v>254</v>
      </c>
      <c r="D19" s="97">
        <v>41537</v>
      </c>
      <c r="E19" s="98" t="s">
        <v>220</v>
      </c>
      <c r="F19" s="99"/>
      <c r="G19" s="96" t="s">
        <v>221</v>
      </c>
      <c r="H19" s="96" t="s">
        <v>221</v>
      </c>
      <c r="I19" s="100" t="s">
        <v>284</v>
      </c>
      <c r="J19" s="101" t="s">
        <v>285</v>
      </c>
      <c r="K19" s="96" t="s">
        <v>286</v>
      </c>
      <c r="L19" s="96" t="s">
        <v>225</v>
      </c>
      <c r="M19" s="96" t="s">
        <v>287</v>
      </c>
    </row>
    <row r="20" spans="2:13" ht="78.75">
      <c r="B20" s="95" t="s">
        <v>288</v>
      </c>
      <c r="C20" s="96" t="s">
        <v>254</v>
      </c>
      <c r="D20" s="97">
        <v>41543</v>
      </c>
      <c r="E20" s="98">
        <v>15368</v>
      </c>
      <c r="F20" s="99" t="s">
        <v>289</v>
      </c>
      <c r="G20" s="96" t="s">
        <v>221</v>
      </c>
      <c r="H20" s="96" t="s">
        <v>221</v>
      </c>
      <c r="I20" s="100" t="s">
        <v>290</v>
      </c>
      <c r="J20" s="101" t="s">
        <v>291</v>
      </c>
      <c r="K20" s="96" t="s">
        <v>292</v>
      </c>
      <c r="L20" s="96" t="s">
        <v>293</v>
      </c>
      <c r="M20" s="96" t="s">
        <v>294</v>
      </c>
    </row>
    <row r="21" spans="2:13" ht="189">
      <c r="B21" s="95" t="s">
        <v>295</v>
      </c>
      <c r="C21" s="96" t="s">
        <v>254</v>
      </c>
      <c r="D21" s="97">
        <v>41537</v>
      </c>
      <c r="E21" s="98"/>
      <c r="F21" s="99"/>
      <c r="G21" s="96"/>
      <c r="H21" s="95" t="s">
        <v>255</v>
      </c>
      <c r="I21" s="100" t="s">
        <v>296</v>
      </c>
      <c r="J21" s="101"/>
      <c r="K21" s="96" t="s">
        <v>231</v>
      </c>
      <c r="L21" s="96" t="s">
        <v>225</v>
      </c>
      <c r="M21" s="96" t="s">
        <v>297</v>
      </c>
    </row>
    <row r="22" spans="2:13" ht="31.5">
      <c r="B22" s="95" t="s">
        <v>298</v>
      </c>
      <c r="C22" s="96" t="s">
        <v>299</v>
      </c>
      <c r="D22" s="97">
        <v>41538</v>
      </c>
      <c r="E22" s="98"/>
      <c r="F22" s="99"/>
      <c r="G22" s="96" t="s">
        <v>221</v>
      </c>
      <c r="H22" s="96" t="s">
        <v>300</v>
      </c>
      <c r="I22" s="100" t="s">
        <v>301</v>
      </c>
      <c r="J22" s="101" t="s">
        <v>302</v>
      </c>
      <c r="K22" s="96"/>
      <c r="L22" s="96"/>
      <c r="M22" s="96" t="s">
        <v>226</v>
      </c>
    </row>
    <row r="23" spans="2:13" ht="47.25">
      <c r="B23" s="95" t="s">
        <v>303</v>
      </c>
      <c r="C23" s="96" t="s">
        <v>304</v>
      </c>
      <c r="D23" s="97">
        <v>41537</v>
      </c>
      <c r="E23" s="98"/>
      <c r="F23" s="99"/>
      <c r="G23" s="96" t="s">
        <v>221</v>
      </c>
      <c r="H23" s="96" t="s">
        <v>300</v>
      </c>
      <c r="I23" s="100" t="s">
        <v>305</v>
      </c>
      <c r="J23" s="101" t="s">
        <v>306</v>
      </c>
      <c r="K23" s="96"/>
      <c r="L23" s="96"/>
      <c r="M23" s="96" t="s">
        <v>226</v>
      </c>
    </row>
    <row r="24" spans="2:13" ht="94.5">
      <c r="B24" s="95" t="s">
        <v>307</v>
      </c>
      <c r="C24" s="96"/>
      <c r="D24" s="97">
        <v>41540</v>
      </c>
      <c r="E24" s="98">
        <v>11023</v>
      </c>
      <c r="F24" s="99">
        <v>600962</v>
      </c>
      <c r="G24" s="96" t="s">
        <v>268</v>
      </c>
      <c r="H24" s="96"/>
      <c r="I24" s="100" t="s">
        <v>308</v>
      </c>
      <c r="J24" s="101" t="s">
        <v>309</v>
      </c>
      <c r="K24" s="96"/>
      <c r="L24" s="96"/>
      <c r="M24" s="96" t="s">
        <v>310</v>
      </c>
    </row>
    <row r="25" spans="2:13" ht="31.5">
      <c r="B25" s="117" t="s">
        <v>311</v>
      </c>
      <c r="C25" s="103"/>
      <c r="D25" s="104"/>
      <c r="E25" s="105"/>
      <c r="F25" s="106"/>
      <c r="G25" s="103"/>
      <c r="H25" s="103"/>
      <c r="I25" s="107"/>
      <c r="J25" s="108"/>
      <c r="K25" s="103"/>
      <c r="L25" s="103"/>
      <c r="M25" s="103"/>
    </row>
    <row r="26" spans="2:13" ht="47.25">
      <c r="B26" s="118" t="s">
        <v>312</v>
      </c>
      <c r="C26" s="119" t="s">
        <v>313</v>
      </c>
      <c r="D26" s="120">
        <v>40475</v>
      </c>
      <c r="E26" s="121" t="s">
        <v>220</v>
      </c>
      <c r="F26" s="122" t="s">
        <v>228</v>
      </c>
      <c r="G26" s="119" t="s">
        <v>268</v>
      </c>
      <c r="H26" s="119" t="s">
        <v>268</v>
      </c>
      <c r="I26" s="123" t="s">
        <v>220</v>
      </c>
      <c r="J26" s="124" t="s">
        <v>220</v>
      </c>
      <c r="K26" s="119" t="s">
        <v>220</v>
      </c>
      <c r="L26" s="119" t="s">
        <v>220</v>
      </c>
      <c r="M26" s="119" t="s">
        <v>314</v>
      </c>
    </row>
    <row r="27" spans="2:13" ht="31.5">
      <c r="B27" s="118" t="s">
        <v>129</v>
      </c>
      <c r="C27" s="119" t="s">
        <v>233</v>
      </c>
      <c r="D27" s="120">
        <v>39714</v>
      </c>
      <c r="E27" s="121"/>
      <c r="F27" s="122"/>
      <c r="G27" s="119"/>
      <c r="H27" s="119"/>
      <c r="I27" s="123"/>
      <c r="J27" s="124" t="s">
        <v>315</v>
      </c>
      <c r="K27" s="119"/>
      <c r="L27" s="119"/>
      <c r="M27" s="119" t="s">
        <v>316</v>
      </c>
    </row>
    <row r="28" spans="2:13">
      <c r="B28" s="118" t="s">
        <v>317</v>
      </c>
      <c r="C28" s="119"/>
      <c r="D28" s="120">
        <v>39716</v>
      </c>
      <c r="E28" s="121" t="s">
        <v>220</v>
      </c>
      <c r="F28" s="122" t="s">
        <v>228</v>
      </c>
      <c r="G28" s="119" t="s">
        <v>268</v>
      </c>
      <c r="H28" s="119" t="s">
        <v>268</v>
      </c>
      <c r="I28" s="123" t="s">
        <v>220</v>
      </c>
      <c r="J28" s="124" t="s">
        <v>220</v>
      </c>
      <c r="K28" s="119" t="s">
        <v>220</v>
      </c>
      <c r="L28" s="119" t="s">
        <v>220</v>
      </c>
      <c r="M28" s="119" t="s">
        <v>318</v>
      </c>
    </row>
    <row r="29" spans="2:13" ht="31.5">
      <c r="B29" s="125" t="s">
        <v>319</v>
      </c>
      <c r="C29" s="126"/>
      <c r="D29" s="127">
        <v>39716</v>
      </c>
      <c r="E29" s="128"/>
      <c r="F29" s="129"/>
      <c r="G29" s="126"/>
      <c r="H29" s="126"/>
      <c r="I29" s="130"/>
      <c r="J29" s="131" t="s">
        <v>320</v>
      </c>
      <c r="K29" s="126"/>
      <c r="L29" s="126"/>
      <c r="M29" s="126" t="s">
        <v>321</v>
      </c>
    </row>
    <row r="30" spans="2:13">
      <c r="B30" s="132" t="s">
        <v>322</v>
      </c>
      <c r="C30" s="126" t="s">
        <v>254</v>
      </c>
      <c r="D30" s="127">
        <v>41543</v>
      </c>
      <c r="E30" s="128"/>
      <c r="F30" s="129"/>
      <c r="G30" s="126"/>
      <c r="H30" s="126"/>
      <c r="I30" s="131"/>
      <c r="J30" s="130" t="s">
        <v>323</v>
      </c>
      <c r="K30" s="126"/>
      <c r="L30" s="126"/>
      <c r="M30" s="130" t="s">
        <v>324</v>
      </c>
    </row>
    <row r="31" spans="2:13">
      <c r="B31" s="125" t="s">
        <v>325</v>
      </c>
      <c r="C31" s="126" t="s">
        <v>254</v>
      </c>
      <c r="D31" s="127">
        <v>40028</v>
      </c>
      <c r="E31" s="128"/>
      <c r="F31" s="129"/>
      <c r="G31" s="126"/>
      <c r="H31" s="126"/>
      <c r="I31" s="130"/>
      <c r="J31" s="133" t="s">
        <v>323</v>
      </c>
      <c r="K31" s="126"/>
      <c r="L31" s="126"/>
      <c r="M31" s="126" t="s">
        <v>326</v>
      </c>
    </row>
    <row r="32" spans="2:13">
      <c r="B32" s="132" t="s">
        <v>327</v>
      </c>
      <c r="C32" s="126" t="s">
        <v>254</v>
      </c>
      <c r="D32" s="127">
        <v>41543</v>
      </c>
      <c r="E32" s="128"/>
      <c r="F32" s="129"/>
      <c r="G32" s="126"/>
      <c r="H32" s="126"/>
      <c r="I32" s="131"/>
      <c r="J32" s="130" t="s">
        <v>323</v>
      </c>
      <c r="K32" s="126"/>
      <c r="L32" s="126"/>
      <c r="M32" s="130" t="s">
        <v>324</v>
      </c>
    </row>
    <row r="33" spans="2:13" ht="47.25">
      <c r="B33" s="132" t="s">
        <v>328</v>
      </c>
      <c r="C33" s="126" t="s">
        <v>254</v>
      </c>
      <c r="D33" s="127">
        <v>41543</v>
      </c>
      <c r="E33" s="128"/>
      <c r="F33" s="129"/>
      <c r="G33" s="126"/>
      <c r="H33" s="126"/>
      <c r="I33" s="131"/>
      <c r="J33" s="130" t="s">
        <v>323</v>
      </c>
      <c r="K33" s="126"/>
      <c r="L33" s="126"/>
      <c r="M33" s="130" t="s">
        <v>326</v>
      </c>
    </row>
    <row r="34" spans="2:13" ht="63">
      <c r="B34" s="118" t="s">
        <v>329</v>
      </c>
      <c r="C34" s="119" t="s">
        <v>254</v>
      </c>
      <c r="D34" s="120">
        <v>40445</v>
      </c>
      <c r="E34" s="121" t="s">
        <v>330</v>
      </c>
      <c r="F34" s="122" t="s">
        <v>331</v>
      </c>
      <c r="G34" s="119" t="s">
        <v>221</v>
      </c>
      <c r="H34" s="119" t="s">
        <v>221</v>
      </c>
      <c r="I34" s="123" t="s">
        <v>332</v>
      </c>
      <c r="J34" s="124" t="s">
        <v>333</v>
      </c>
      <c r="K34" s="119" t="s">
        <v>334</v>
      </c>
      <c r="L34" s="119" t="s">
        <v>335</v>
      </c>
      <c r="M34" s="119" t="s">
        <v>336</v>
      </c>
    </row>
    <row r="35" spans="2:13">
      <c r="B35" s="134" t="s">
        <v>337</v>
      </c>
      <c r="C35" s="103"/>
      <c r="D35" s="104"/>
      <c r="E35" s="105"/>
      <c r="F35" s="106"/>
      <c r="G35" s="103"/>
      <c r="H35" s="103"/>
      <c r="I35" s="107"/>
      <c r="J35" s="108"/>
      <c r="K35" s="103"/>
      <c r="L35" s="103"/>
      <c r="M35" s="103"/>
    </row>
    <row r="36" spans="2:13" ht="31.5">
      <c r="B36" s="134" t="s">
        <v>338</v>
      </c>
      <c r="C36" s="135" t="s">
        <v>245</v>
      </c>
      <c r="D36" s="136">
        <v>41529</v>
      </c>
      <c r="E36" s="137">
        <v>15272</v>
      </c>
      <c r="F36" s="138">
        <v>102751</v>
      </c>
      <c r="G36" s="135" t="s">
        <v>221</v>
      </c>
      <c r="H36" s="139" t="s">
        <v>268</v>
      </c>
      <c r="I36" s="140" t="s">
        <v>339</v>
      </c>
      <c r="J36" s="141" t="s">
        <v>340</v>
      </c>
      <c r="K36" s="135"/>
      <c r="L36" s="135"/>
      <c r="M36" s="135" t="s">
        <v>247</v>
      </c>
    </row>
    <row r="37" spans="2:13" ht="31.5">
      <c r="B37" s="134" t="s">
        <v>341</v>
      </c>
      <c r="C37" s="135" t="s">
        <v>254</v>
      </c>
      <c r="D37" s="136">
        <v>41548</v>
      </c>
      <c r="E37" s="137">
        <v>15325</v>
      </c>
      <c r="F37" s="138">
        <v>103099</v>
      </c>
      <c r="G37" s="135" t="s">
        <v>221</v>
      </c>
      <c r="H37" s="139" t="s">
        <v>268</v>
      </c>
      <c r="I37" s="140" t="s">
        <v>342</v>
      </c>
      <c r="J37" s="141" t="s">
        <v>343</v>
      </c>
      <c r="K37" s="135" t="s">
        <v>344</v>
      </c>
      <c r="L37" s="135" t="s">
        <v>345</v>
      </c>
      <c r="M37" s="135" t="s">
        <v>346</v>
      </c>
    </row>
    <row r="38" spans="2:13" ht="31.5">
      <c r="B38" s="134" t="s">
        <v>347</v>
      </c>
      <c r="C38" s="135" t="s">
        <v>245</v>
      </c>
      <c r="D38" s="136">
        <v>41529</v>
      </c>
      <c r="E38" s="137"/>
      <c r="F38" s="138"/>
      <c r="G38" s="135" t="s">
        <v>268</v>
      </c>
      <c r="H38" s="135" t="s">
        <v>268</v>
      </c>
      <c r="I38" s="140" t="s">
        <v>348</v>
      </c>
      <c r="J38" s="141" t="s">
        <v>349</v>
      </c>
      <c r="K38" s="135"/>
      <c r="L38" s="135"/>
      <c r="M38" s="135" t="s">
        <v>247</v>
      </c>
    </row>
    <row r="39" spans="2:13">
      <c r="B39" s="134" t="s">
        <v>350</v>
      </c>
      <c r="C39" s="135" t="s">
        <v>233</v>
      </c>
      <c r="D39" s="136">
        <v>40437</v>
      </c>
      <c r="E39" s="137"/>
      <c r="F39" s="138">
        <v>600805</v>
      </c>
      <c r="G39" s="135"/>
      <c r="H39" s="139" t="s">
        <v>351</v>
      </c>
      <c r="I39" s="140" t="s">
        <v>352</v>
      </c>
      <c r="J39" s="141" t="s">
        <v>353</v>
      </c>
      <c r="K39" s="135" t="s">
        <v>231</v>
      </c>
      <c r="L39" s="135"/>
      <c r="M39" s="135" t="s">
        <v>226</v>
      </c>
    </row>
    <row r="40" spans="2:13">
      <c r="B40" s="134" t="s">
        <v>354</v>
      </c>
      <c r="C40" s="135"/>
      <c r="D40" s="136">
        <v>39933</v>
      </c>
      <c r="E40" s="137" t="s">
        <v>220</v>
      </c>
      <c r="F40" s="138" t="s">
        <v>228</v>
      </c>
      <c r="G40" s="135" t="s">
        <v>268</v>
      </c>
      <c r="H40" s="135" t="s">
        <v>268</v>
      </c>
      <c r="I40" s="140" t="s">
        <v>220</v>
      </c>
      <c r="J40" s="141" t="s">
        <v>220</v>
      </c>
      <c r="K40" s="135" t="s">
        <v>220</v>
      </c>
      <c r="L40" s="135" t="s">
        <v>220</v>
      </c>
      <c r="M40" s="135" t="s">
        <v>355</v>
      </c>
    </row>
    <row r="41" spans="2:13">
      <c r="B41" s="134" t="s">
        <v>356</v>
      </c>
      <c r="C41" s="135"/>
      <c r="D41" s="136">
        <v>39933</v>
      </c>
      <c r="E41" s="137" t="s">
        <v>220</v>
      </c>
      <c r="F41" s="138" t="s">
        <v>228</v>
      </c>
      <c r="G41" s="135" t="s">
        <v>268</v>
      </c>
      <c r="H41" s="135" t="s">
        <v>268</v>
      </c>
      <c r="I41" s="140" t="s">
        <v>220</v>
      </c>
      <c r="J41" s="141" t="s">
        <v>220</v>
      </c>
      <c r="K41" s="135" t="s">
        <v>220</v>
      </c>
      <c r="L41" s="135" t="s">
        <v>220</v>
      </c>
      <c r="M41" s="135" t="s">
        <v>355</v>
      </c>
    </row>
    <row r="42" spans="2:13">
      <c r="B42" s="134" t="s">
        <v>357</v>
      </c>
      <c r="C42" s="135"/>
      <c r="D42" s="136">
        <v>39714</v>
      </c>
      <c r="E42" s="137" t="s">
        <v>220</v>
      </c>
      <c r="F42" s="138" t="s">
        <v>228</v>
      </c>
      <c r="G42" s="135" t="s">
        <v>268</v>
      </c>
      <c r="H42" s="135" t="s">
        <v>268</v>
      </c>
      <c r="I42" s="140" t="s">
        <v>220</v>
      </c>
      <c r="J42" s="141" t="s">
        <v>220</v>
      </c>
      <c r="K42" s="135" t="s">
        <v>220</v>
      </c>
      <c r="L42" s="135" t="s">
        <v>220</v>
      </c>
      <c r="M42" s="135" t="s">
        <v>232</v>
      </c>
    </row>
  </sheetData>
  <pageMargins left="0.5" right="0.5" top="0.5" bottom="0.5" header="0.25" footer="0.25"/>
  <pageSetup paperSize="17" scale="60" orientation="landscape" r:id="rId1"/>
  <headerFooter alignWithMargins="0">
    <oddHeader>&amp;C&amp;"Times New Roman,Bold"&amp;18Storage, Transfer &amp; Exchanges</oddHeader>
    <oddFooter>&amp;C&amp;F&amp;R&amp;D</oddFooter>
  </headerFooter>
</worksheet>
</file>

<file path=xl/worksheets/sheet3.xml><?xml version="1.0" encoding="utf-8"?>
<worksheet xmlns="http://schemas.openxmlformats.org/spreadsheetml/2006/main" xmlns:r="http://schemas.openxmlformats.org/officeDocument/2006/relationships">
  <sheetPr>
    <tabColor rgb="FF00B050"/>
  </sheetPr>
  <dimension ref="A1"/>
  <sheetViews>
    <sheetView topLeftCell="R1" workbookViewId="0">
      <selection activeCell="AF1" sqref="A1:XFD1048576"/>
    </sheetView>
  </sheetViews>
  <sheetFormatPr defaultRowHeight="15.75"/>
  <cols>
    <col min="1" max="16384" width="9.140625" style="94"/>
  </cols>
  <sheetData/>
  <pageMargins left="0.7" right="0.7" top="0.75" bottom="0.75" header="0.3" footer="0.3"/>
</worksheet>
</file>

<file path=xl/worksheets/sheet4.xml><?xml version="1.0" encoding="utf-8"?>
<worksheet xmlns="http://schemas.openxmlformats.org/spreadsheetml/2006/main" xmlns:r="http://schemas.openxmlformats.org/officeDocument/2006/relationships">
  <dimension ref="A1:FV813"/>
  <sheetViews>
    <sheetView topLeftCell="V6" workbookViewId="0">
      <selection activeCell="AF1" sqref="A1:XFD1048576"/>
    </sheetView>
  </sheetViews>
  <sheetFormatPr defaultColWidth="9.140625" defaultRowHeight="15.75" outlineLevelRow="1" outlineLevelCol="1"/>
  <cols>
    <col min="1" max="1" width="6.85546875" style="31" hidden="1" customWidth="1"/>
    <col min="2" max="2" width="5.7109375" style="31" hidden="1" customWidth="1"/>
    <col min="3" max="3" width="5.7109375" style="94" hidden="1" customWidth="1"/>
    <col min="4" max="5" width="2.42578125" style="94" hidden="1" customWidth="1"/>
    <col min="6" max="6" width="2.42578125" style="149" customWidth="1"/>
    <col min="7" max="7" width="11.140625" style="149" customWidth="1"/>
    <col min="8" max="8" width="7.7109375" style="149" bestFit="1" customWidth="1"/>
    <col min="9" max="9" width="11.42578125" style="149" customWidth="1"/>
    <col min="10" max="10" width="11" style="149" customWidth="1"/>
    <col min="11" max="11" width="10.7109375" style="88" customWidth="1"/>
    <col min="12" max="12" width="12" style="149" customWidth="1" outlineLevel="1"/>
    <col min="13" max="13" width="16" style="149" customWidth="1" outlineLevel="1"/>
    <col min="14" max="14" width="15.42578125" style="149" customWidth="1" outlineLevel="1"/>
    <col min="15" max="15" width="13.85546875" style="149" customWidth="1" outlineLevel="1"/>
    <col min="16" max="16" width="13.5703125" style="94" customWidth="1" outlineLevel="1"/>
    <col min="17" max="17" width="14.42578125" style="94" customWidth="1" outlineLevel="1"/>
    <col min="18" max="18" width="13.28515625" style="94" customWidth="1" outlineLevel="1"/>
    <col min="19" max="19" width="13.7109375" style="94" customWidth="1" outlineLevel="1"/>
    <col min="20" max="20" width="15.5703125" style="94" bestFit="1" customWidth="1" outlineLevel="1"/>
    <col min="21" max="21" width="11.85546875" style="149" customWidth="1"/>
    <col min="22" max="22" width="10.42578125" style="149" customWidth="1"/>
    <col min="23" max="23" width="11.28515625" style="149" customWidth="1"/>
    <col min="24" max="24" width="13.5703125" style="149" customWidth="1"/>
    <col min="25" max="25" width="14" style="149" customWidth="1"/>
    <col min="26" max="26" width="18" style="149" customWidth="1"/>
    <col min="27" max="27" width="10.7109375" style="149" customWidth="1"/>
    <col min="28" max="28" width="14.7109375" style="149" customWidth="1"/>
    <col min="29" max="29" width="12.7109375" style="149" customWidth="1"/>
    <col min="30" max="30" width="15.140625" style="149" customWidth="1"/>
    <col min="31" max="31" width="11.28515625" style="94" customWidth="1"/>
    <col min="32" max="32" width="15.85546875" style="94" customWidth="1"/>
    <col min="33" max="33" width="14.42578125" style="94" customWidth="1"/>
    <col min="34" max="34" width="15" style="94" customWidth="1"/>
    <col min="35" max="16384" width="9.140625" style="94"/>
  </cols>
  <sheetData>
    <row r="1" spans="1:178"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17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78" ht="20.25" hidden="1">
      <c r="J3" s="159"/>
      <c r="K3" s="160"/>
      <c r="U3" s="94"/>
    </row>
    <row r="4" spans="1:178" hidden="1">
      <c r="Q4" s="88"/>
      <c r="R4" s="20"/>
      <c r="U4" s="94"/>
      <c r="V4" s="94"/>
    </row>
    <row r="5" spans="1:178" hidden="1">
      <c r="Q5" s="88"/>
      <c r="R5" s="20"/>
      <c r="U5" s="94"/>
      <c r="V5" s="94"/>
    </row>
    <row r="6" spans="1:178" ht="20.25">
      <c r="Q6" s="88"/>
      <c r="R6" s="20"/>
      <c r="U6" s="159" t="s">
        <v>360</v>
      </c>
      <c r="V6" s="94"/>
    </row>
    <row r="7" spans="1:178">
      <c r="Q7" s="88"/>
      <c r="R7" s="20"/>
      <c r="U7" s="94"/>
      <c r="V7" s="94"/>
    </row>
    <row r="8" spans="1:178">
      <c r="Q8" s="88"/>
      <c r="R8" s="20"/>
      <c r="U8" s="161" t="s">
        <v>361</v>
      </c>
      <c r="V8" s="161" t="s">
        <v>362</v>
      </c>
      <c r="W8" s="162"/>
      <c r="X8" s="162"/>
      <c r="Y8" s="163"/>
      <c r="Z8" s="162"/>
      <c r="AA8" s="162"/>
      <c r="AB8" s="163"/>
    </row>
    <row r="9" spans="1:178">
      <c r="Q9" s="88"/>
      <c r="R9" s="20"/>
      <c r="U9" s="164" t="s">
        <v>363</v>
      </c>
      <c r="V9" s="476">
        <v>41537</v>
      </c>
      <c r="W9" s="477"/>
      <c r="X9" s="477"/>
      <c r="Y9" s="165"/>
      <c r="AB9" s="165"/>
    </row>
    <row r="10" spans="1:178">
      <c r="I10" s="94"/>
      <c r="J10" s="94"/>
      <c r="P10" s="166" t="s">
        <v>364</v>
      </c>
      <c r="Q10" s="166" t="s">
        <v>365</v>
      </c>
      <c r="R10" s="166" t="s">
        <v>366</v>
      </c>
      <c r="U10" s="164" t="s">
        <v>367</v>
      </c>
      <c r="V10" s="164" t="s">
        <v>258</v>
      </c>
      <c r="Y10" s="165"/>
      <c r="AB10" s="165"/>
    </row>
    <row r="11" spans="1:178" ht="15.6" customHeight="1">
      <c r="I11" s="94"/>
      <c r="J11" s="94"/>
      <c r="K11" s="478" t="s">
        <v>368</v>
      </c>
      <c r="L11" s="478"/>
      <c r="M11" s="478"/>
      <c r="N11" s="478"/>
      <c r="O11" s="478"/>
      <c r="P11" s="478"/>
      <c r="Q11" s="88" t="s">
        <v>369</v>
      </c>
      <c r="R11" s="20">
        <f>P21/R21</f>
        <v>118.24247618489129</v>
      </c>
      <c r="U11" s="161" t="s">
        <v>370</v>
      </c>
      <c r="V11" s="479" t="s">
        <v>371</v>
      </c>
      <c r="W11" s="480"/>
      <c r="X11" s="480"/>
      <c r="Y11" s="480"/>
      <c r="Z11" s="480"/>
      <c r="AA11" s="480"/>
      <c r="AB11" s="480"/>
      <c r="AC11" s="480"/>
      <c r="AD11" s="481"/>
    </row>
    <row r="12" spans="1:178">
      <c r="I12" s="94"/>
      <c r="J12" s="94"/>
      <c r="K12" s="478" t="s">
        <v>372</v>
      </c>
      <c r="L12" s="478"/>
      <c r="M12" s="478"/>
      <c r="N12" s="478"/>
      <c r="O12" s="478"/>
      <c r="P12" s="478"/>
      <c r="Q12" s="88" t="s">
        <v>373</v>
      </c>
      <c r="R12" s="20">
        <f>Q21/R21</f>
        <v>111.57232895014953</v>
      </c>
      <c r="U12" s="164"/>
      <c r="V12" s="482"/>
      <c r="W12" s="483"/>
      <c r="X12" s="483"/>
      <c r="Y12" s="483"/>
      <c r="Z12" s="483"/>
      <c r="AA12" s="483"/>
      <c r="AB12" s="483"/>
      <c r="AC12" s="483"/>
      <c r="AD12" s="484"/>
    </row>
    <row r="13" spans="1:178">
      <c r="I13" s="94"/>
      <c r="J13" s="94"/>
      <c r="K13" s="478" t="s">
        <v>374</v>
      </c>
      <c r="L13" s="478"/>
      <c r="M13" s="478"/>
      <c r="N13" s="478"/>
      <c r="O13" s="478"/>
      <c r="P13" s="478"/>
      <c r="Q13" s="167" t="s">
        <v>375</v>
      </c>
      <c r="R13" s="168">
        <f>Q21/S21</f>
        <v>106.10877449650448</v>
      </c>
      <c r="U13" s="164"/>
      <c r="V13" s="482"/>
      <c r="W13" s="483"/>
      <c r="X13" s="483"/>
      <c r="Y13" s="483"/>
      <c r="Z13" s="483"/>
      <c r="AA13" s="483"/>
      <c r="AB13" s="483"/>
      <c r="AC13" s="483"/>
      <c r="AD13" s="484"/>
    </row>
    <row r="14" spans="1:178" ht="15" customHeight="1">
      <c r="I14" s="94"/>
      <c r="J14" s="94"/>
      <c r="K14" s="478" t="s">
        <v>376</v>
      </c>
      <c r="L14" s="478"/>
      <c r="M14" s="478"/>
      <c r="N14" s="478"/>
      <c r="O14" s="478"/>
      <c r="P14" s="478"/>
      <c r="Q14" s="167" t="s">
        <v>377</v>
      </c>
      <c r="R14" s="168">
        <f>Q21/T21</f>
        <v>111.79558704517345</v>
      </c>
      <c r="U14" s="169"/>
      <c r="V14" s="485"/>
      <c r="W14" s="486"/>
      <c r="X14" s="486"/>
      <c r="Y14" s="486"/>
      <c r="Z14" s="486"/>
      <c r="AA14" s="486"/>
      <c r="AB14" s="486"/>
      <c r="AC14" s="486"/>
      <c r="AD14" s="487"/>
    </row>
    <row r="15" spans="1:178"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382</v>
      </c>
      <c r="X15" s="149"/>
      <c r="Y15" s="149"/>
      <c r="Z15" s="149"/>
      <c r="AA15" s="149"/>
      <c r="AB15" s="149"/>
      <c r="AC15" s="149"/>
      <c r="AD15" s="149"/>
      <c r="AE15" s="94"/>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c r="DO15" s="94"/>
      <c r="DP15" s="94"/>
      <c r="DQ15" s="94"/>
      <c r="DR15" s="94"/>
      <c r="DS15" s="94"/>
      <c r="DT15" s="94"/>
      <c r="DU15" s="94"/>
      <c r="DV15" s="94"/>
      <c r="DW15" s="94"/>
      <c r="DX15" s="94"/>
      <c r="DY15" s="94"/>
      <c r="DZ15" s="94"/>
      <c r="EA15" s="94"/>
      <c r="EB15" s="94"/>
      <c r="EC15" s="94"/>
      <c r="ED15" s="94"/>
      <c r="EE15" s="94"/>
      <c r="EF15" s="94"/>
      <c r="EG15" s="94"/>
      <c r="EH15" s="94"/>
      <c r="EI15" s="94"/>
      <c r="EJ15" s="94"/>
      <c r="EK15" s="94"/>
      <c r="EL15" s="94"/>
      <c r="EM15" s="94"/>
      <c r="EN15" s="94"/>
      <c r="EO15" s="94"/>
      <c r="EP15" s="94"/>
      <c r="EQ15" s="94"/>
      <c r="ER15" s="94"/>
      <c r="ES15" s="94"/>
      <c r="ET15" s="94"/>
      <c r="EU15" s="94"/>
      <c r="EV15" s="94"/>
      <c r="EW15" s="94"/>
      <c r="EX15" s="94"/>
      <c r="EY15" s="94"/>
      <c r="EZ15" s="94"/>
      <c r="FA15" s="94"/>
      <c r="FB15" s="94"/>
      <c r="FC15" s="94"/>
      <c r="FD15" s="94"/>
      <c r="FE15" s="94"/>
      <c r="FF15" s="94"/>
      <c r="FG15" s="94"/>
      <c r="FH15" s="94"/>
      <c r="FI15" s="94"/>
      <c r="FJ15" s="94"/>
      <c r="FK15" s="94"/>
      <c r="FL15" s="94"/>
      <c r="FM15" s="94"/>
      <c r="FN15" s="94"/>
      <c r="FO15" s="94"/>
      <c r="FP15" s="94"/>
      <c r="FQ15" s="94"/>
      <c r="FR15" s="94"/>
      <c r="FS15" s="94"/>
      <c r="FT15" s="94"/>
      <c r="FU15" s="94"/>
      <c r="FV15" s="94"/>
    </row>
    <row r="16" spans="1:178" s="146" customFormat="1" ht="45" customHeight="1">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472" t="s">
        <v>389</v>
      </c>
      <c r="Y16" s="473"/>
      <c r="Z16" s="473"/>
      <c r="AA16" s="474" t="s">
        <v>390</v>
      </c>
      <c r="AB16" s="474"/>
      <c r="AC16" s="474"/>
      <c r="AD16" s="475"/>
      <c r="AE16" s="463" t="s">
        <v>386</v>
      </c>
      <c r="AF16" s="464"/>
      <c r="AG16" s="464"/>
      <c r="AH16" s="465"/>
      <c r="AI16" s="173"/>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c r="DO16" s="173"/>
      <c r="DP16" s="173"/>
      <c r="DQ16" s="173"/>
      <c r="DR16" s="173"/>
      <c r="DS16" s="173"/>
      <c r="DT16" s="173"/>
      <c r="DU16" s="173"/>
      <c r="DV16" s="173"/>
      <c r="DW16" s="173"/>
      <c r="DX16" s="173"/>
      <c r="DY16" s="173"/>
      <c r="DZ16" s="173"/>
      <c r="EA16" s="173"/>
      <c r="EB16" s="173"/>
      <c r="EC16" s="173"/>
      <c r="ED16" s="173"/>
      <c r="EE16" s="173"/>
      <c r="EF16" s="173"/>
      <c r="EG16" s="173"/>
      <c r="EH16" s="173"/>
      <c r="EI16" s="173"/>
      <c r="EJ16" s="173"/>
      <c r="EK16" s="173"/>
      <c r="EL16" s="173"/>
      <c r="EM16" s="173"/>
      <c r="EN16" s="173"/>
      <c r="EO16" s="173"/>
      <c r="EP16" s="173"/>
      <c r="EQ16" s="173"/>
      <c r="ER16" s="173"/>
      <c r="ES16" s="173"/>
      <c r="ET16" s="173"/>
      <c r="EU16" s="173"/>
      <c r="EV16" s="173"/>
      <c r="EW16" s="173"/>
      <c r="EX16" s="173"/>
      <c r="EY16" s="173"/>
      <c r="EZ16" s="173"/>
      <c r="FA16" s="173"/>
      <c r="FB16" s="173"/>
      <c r="FC16" s="173"/>
      <c r="FD16" s="173"/>
      <c r="FE16" s="173"/>
      <c r="FF16" s="173"/>
      <c r="FG16" s="173"/>
      <c r="FH16" s="173"/>
      <c r="FI16" s="173"/>
      <c r="FJ16" s="173"/>
      <c r="FK16" s="173"/>
      <c r="FL16" s="173"/>
      <c r="FM16" s="173"/>
      <c r="FN16" s="173"/>
      <c r="FO16" s="173"/>
      <c r="FP16" s="173"/>
      <c r="FQ16" s="173"/>
      <c r="FR16" s="173"/>
      <c r="FS16" s="173"/>
      <c r="FT16" s="173"/>
      <c r="FU16" s="173"/>
      <c r="FV16" s="173"/>
    </row>
    <row r="17" spans="1:178" s="88" customFormat="1" ht="47.25">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183"/>
      <c r="Y17" s="183"/>
      <c r="Z17" s="457" t="s">
        <v>402</v>
      </c>
      <c r="AA17" s="103"/>
      <c r="AB17" s="103"/>
      <c r="AC17" s="183"/>
      <c r="AD17" s="184" t="s">
        <v>403</v>
      </c>
      <c r="AE17" s="175" t="s">
        <v>393</v>
      </c>
      <c r="AF17" s="175" t="s">
        <v>394</v>
      </c>
      <c r="AG17" s="175" t="s">
        <v>395</v>
      </c>
      <c r="AH17" s="459" t="s">
        <v>404</v>
      </c>
      <c r="AI17" s="146"/>
      <c r="AJ17" s="146"/>
      <c r="AK17" s="146"/>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c r="DO17" s="146"/>
      <c r="DP17" s="146"/>
      <c r="DQ17" s="146"/>
      <c r="DR17" s="146"/>
      <c r="DS17" s="146"/>
      <c r="DT17" s="146"/>
      <c r="DU17" s="146"/>
      <c r="DV17" s="146"/>
      <c r="DW17" s="146"/>
      <c r="DX17" s="146"/>
      <c r="DY17" s="146"/>
      <c r="DZ17" s="146"/>
      <c r="EA17" s="146"/>
      <c r="EB17" s="146"/>
      <c r="EC17" s="146"/>
      <c r="ED17" s="146"/>
      <c r="EE17" s="146"/>
      <c r="EF17" s="146"/>
      <c r="EG17" s="146"/>
      <c r="EH17" s="146"/>
      <c r="EI17" s="146"/>
      <c r="EJ17" s="146"/>
      <c r="EK17" s="146"/>
      <c r="EL17" s="146"/>
      <c r="EM17" s="146"/>
      <c r="EN17" s="146"/>
      <c r="EO17" s="146"/>
      <c r="EP17" s="146"/>
      <c r="EQ17" s="146"/>
      <c r="ER17" s="146"/>
      <c r="ES17" s="146"/>
      <c r="ET17" s="146"/>
      <c r="EU17" s="146"/>
      <c r="EV17" s="146"/>
      <c r="EW17" s="146"/>
      <c r="EX17" s="146"/>
      <c r="EY17" s="146"/>
      <c r="EZ17" s="146"/>
      <c r="FA17" s="146"/>
      <c r="FB17" s="146"/>
      <c r="FC17" s="146"/>
      <c r="FD17" s="146"/>
      <c r="FE17" s="146"/>
      <c r="FF17" s="146"/>
      <c r="FG17" s="146"/>
      <c r="FH17" s="146"/>
      <c r="FI17" s="146"/>
      <c r="FJ17" s="146"/>
      <c r="FK17" s="146"/>
      <c r="FL17" s="146"/>
      <c r="FM17" s="146"/>
      <c r="FN17" s="146"/>
      <c r="FO17" s="146"/>
      <c r="FP17" s="146"/>
      <c r="FQ17" s="146"/>
      <c r="FR17" s="146"/>
      <c r="FS17" s="146"/>
      <c r="FT17" s="146"/>
      <c r="FU17" s="146"/>
      <c r="FV17" s="146"/>
    </row>
    <row r="18" spans="1:178" s="88" customFormat="1" ht="31.5">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189" t="s">
        <v>410</v>
      </c>
      <c r="Y18" s="190" t="s">
        <v>411</v>
      </c>
      <c r="Z18" s="458"/>
      <c r="AA18" s="103" t="s">
        <v>412</v>
      </c>
      <c r="AB18" s="103" t="s">
        <v>413</v>
      </c>
      <c r="AC18" s="103" t="s">
        <v>414</v>
      </c>
      <c r="AD18" s="103"/>
      <c r="AE18" s="185"/>
      <c r="AF18" s="185" t="s">
        <v>406</v>
      </c>
      <c r="AG18" s="185" t="s">
        <v>407</v>
      </c>
      <c r="AH18" s="460"/>
      <c r="AI18" s="146"/>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c r="DO18" s="146"/>
      <c r="DP18" s="146"/>
      <c r="DQ18" s="146"/>
      <c r="DR18" s="146"/>
      <c r="DS18" s="146"/>
      <c r="DT18" s="146"/>
      <c r="DU18" s="146"/>
      <c r="DV18" s="146"/>
      <c r="DW18" s="146"/>
      <c r="DX18" s="146"/>
      <c r="DY18" s="146"/>
      <c r="DZ18" s="146"/>
      <c r="EA18" s="146"/>
      <c r="EB18" s="146"/>
      <c r="EC18" s="146"/>
      <c r="ED18" s="146"/>
      <c r="EE18" s="146"/>
      <c r="EF18" s="146"/>
      <c r="EG18" s="146"/>
      <c r="EH18" s="146"/>
      <c r="EI18" s="146"/>
      <c r="EJ18" s="146"/>
      <c r="EK18" s="146"/>
      <c r="EL18" s="146"/>
      <c r="EM18" s="146"/>
      <c r="EN18" s="146"/>
      <c r="EO18" s="146"/>
      <c r="EP18" s="146"/>
      <c r="EQ18" s="146"/>
      <c r="ER18" s="146"/>
      <c r="ES18" s="146"/>
      <c r="ET18" s="146"/>
      <c r="EU18" s="146"/>
      <c r="EV18" s="146"/>
      <c r="EW18" s="146"/>
      <c r="EX18" s="146"/>
      <c r="EY18" s="146"/>
      <c r="EZ18" s="146"/>
      <c r="FA18" s="146"/>
      <c r="FB18" s="146"/>
      <c r="FC18" s="146"/>
      <c r="FD18" s="146"/>
      <c r="FE18" s="146"/>
      <c r="FF18" s="146"/>
      <c r="FG18" s="146"/>
      <c r="FH18" s="146"/>
      <c r="FI18" s="146"/>
      <c r="FJ18" s="146"/>
      <c r="FK18" s="146"/>
      <c r="FL18" s="146"/>
      <c r="FM18" s="146"/>
      <c r="FN18" s="146"/>
      <c r="FO18" s="146"/>
      <c r="FP18" s="146"/>
      <c r="FQ18" s="146"/>
      <c r="FR18" s="146"/>
      <c r="FS18" s="146"/>
      <c r="FT18" s="146"/>
      <c r="FU18" s="146"/>
      <c r="FV18" s="146"/>
    </row>
    <row r="19" spans="1:178" ht="15.75" customHeight="1">
      <c r="F19" s="94"/>
      <c r="G19" s="191" t="s">
        <v>415</v>
      </c>
      <c r="H19" s="192"/>
      <c r="I19" s="162"/>
      <c r="J19" s="193"/>
      <c r="K19" s="194"/>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196" t="s">
        <v>416</v>
      </c>
      <c r="Y19" s="196" t="s">
        <v>416</v>
      </c>
      <c r="Z19" s="196" t="s">
        <v>416</v>
      </c>
      <c r="AA19" s="196" t="s">
        <v>421</v>
      </c>
      <c r="AB19" s="196" t="s">
        <v>416</v>
      </c>
      <c r="AC19" s="196" t="s">
        <v>416</v>
      </c>
      <c r="AD19" s="196" t="s">
        <v>416</v>
      </c>
      <c r="AE19" s="195" t="s">
        <v>416</v>
      </c>
      <c r="AF19" s="196" t="s">
        <v>416</v>
      </c>
      <c r="AG19" s="196" t="s">
        <v>416</v>
      </c>
      <c r="AH19" s="196" t="s">
        <v>416</v>
      </c>
      <c r="AI19" s="146"/>
      <c r="AJ19" s="146"/>
      <c r="AK19" s="146"/>
      <c r="AL19" s="146"/>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c r="DO19" s="88"/>
      <c r="DP19" s="88"/>
      <c r="DQ19" s="88"/>
      <c r="DR19" s="88"/>
      <c r="DS19" s="88"/>
      <c r="DT19" s="88"/>
      <c r="DU19" s="88"/>
      <c r="DV19" s="88"/>
      <c r="DW19" s="88"/>
      <c r="DX19" s="88"/>
      <c r="DY19" s="88"/>
      <c r="DZ19" s="88"/>
      <c r="EA19" s="88"/>
      <c r="EB19" s="88"/>
      <c r="EC19" s="88"/>
      <c r="ED19" s="88"/>
      <c r="EE19" s="88"/>
      <c r="EF19" s="88"/>
      <c r="EG19" s="88"/>
      <c r="EH19" s="88"/>
      <c r="EI19" s="88"/>
      <c r="EJ19" s="88"/>
      <c r="EK19" s="88"/>
      <c r="EL19" s="88"/>
      <c r="EM19" s="88"/>
      <c r="EN19" s="88"/>
      <c r="EO19" s="88"/>
      <c r="EP19" s="88"/>
      <c r="EQ19" s="88"/>
      <c r="ER19" s="88"/>
      <c r="ES19" s="88"/>
      <c r="ET19" s="88"/>
      <c r="EU19" s="88"/>
      <c r="EV19" s="88"/>
      <c r="EW19" s="88"/>
      <c r="EX19" s="88"/>
      <c r="EY19" s="88"/>
      <c r="EZ19" s="88"/>
      <c r="FA19" s="88"/>
      <c r="FB19" s="88"/>
      <c r="FC19" s="88"/>
      <c r="FD19" s="88"/>
      <c r="FE19" s="88"/>
      <c r="FF19" s="88"/>
      <c r="FG19" s="88"/>
      <c r="FH19" s="88"/>
      <c r="FI19" s="88"/>
      <c r="FJ19" s="88"/>
      <c r="FK19" s="88"/>
      <c r="FL19" s="88"/>
      <c r="FM19" s="88"/>
      <c r="FN19" s="88"/>
      <c r="FO19" s="88"/>
      <c r="FP19" s="88"/>
      <c r="FQ19" s="88"/>
      <c r="FR19" s="88"/>
      <c r="FS19" s="88"/>
      <c r="FT19" s="88"/>
      <c r="FU19" s="88"/>
      <c r="FV19" s="88"/>
    </row>
    <row r="20" spans="1:178" ht="15.75" customHeight="1">
      <c r="F20" s="94"/>
      <c r="G20" s="461" t="s">
        <v>422</v>
      </c>
      <c r="H20" s="462"/>
      <c r="J20" s="200"/>
      <c r="L20" s="195"/>
      <c r="M20" s="196"/>
      <c r="N20" s="196"/>
      <c r="O20" s="196"/>
      <c r="P20" s="196"/>
      <c r="Q20" s="196"/>
      <c r="R20" s="196"/>
      <c r="S20" s="196"/>
      <c r="T20" s="196"/>
      <c r="U20" s="201"/>
      <c r="V20" s="202"/>
      <c r="W20" s="203"/>
      <c r="X20" s="198"/>
      <c r="Y20" s="166"/>
      <c r="Z20" s="204"/>
      <c r="AA20" s="205">
        <v>3.5000000000000003E-2</v>
      </c>
      <c r="AB20" s="198"/>
      <c r="AC20" s="199"/>
      <c r="AD20" s="198"/>
      <c r="AE20" s="195"/>
      <c r="AF20" s="196"/>
      <c r="AG20" s="196"/>
      <c r="AH20" s="196"/>
      <c r="AI20" s="146"/>
      <c r="AJ20" s="146"/>
      <c r="AK20" s="146"/>
      <c r="AL20" s="146"/>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c r="DO20" s="88"/>
      <c r="DP20" s="88"/>
      <c r="DQ20" s="88"/>
      <c r="DR20" s="88"/>
      <c r="DS20" s="88"/>
      <c r="DT20" s="88"/>
      <c r="DU20" s="88"/>
      <c r="DV20" s="88"/>
      <c r="DW20" s="88"/>
      <c r="DX20" s="88"/>
      <c r="DY20" s="88"/>
      <c r="DZ20" s="88"/>
      <c r="EA20" s="88"/>
      <c r="EB20" s="88"/>
      <c r="EC20" s="88"/>
      <c r="ED20" s="88"/>
      <c r="EE20" s="88"/>
      <c r="EF20" s="88"/>
      <c r="EG20" s="88"/>
      <c r="EH20" s="88"/>
      <c r="EI20" s="88"/>
      <c r="EJ20" s="88"/>
      <c r="EK20" s="88"/>
      <c r="EL20" s="88"/>
      <c r="EM20" s="88"/>
      <c r="EN20" s="88"/>
      <c r="EO20" s="88"/>
      <c r="EP20" s="88"/>
      <c r="EQ20" s="88"/>
      <c r="ER20" s="88"/>
      <c r="ES20" s="88"/>
      <c r="ET20" s="88"/>
      <c r="EU20" s="88"/>
      <c r="EV20" s="88"/>
      <c r="EW20" s="88"/>
      <c r="EX20" s="88"/>
      <c r="EY20" s="88"/>
      <c r="EZ20" s="88"/>
      <c r="FA20" s="88"/>
      <c r="FB20" s="88"/>
      <c r="FC20" s="88"/>
      <c r="FD20" s="88"/>
      <c r="FE20" s="88"/>
      <c r="FF20" s="88"/>
      <c r="FG20" s="88"/>
      <c r="FH20" s="88"/>
      <c r="FI20" s="88"/>
      <c r="FJ20" s="88"/>
      <c r="FK20" s="88"/>
      <c r="FL20" s="88"/>
      <c r="FM20" s="88"/>
      <c r="FN20" s="88"/>
      <c r="FO20" s="88"/>
      <c r="FP20" s="88"/>
      <c r="FQ20" s="88"/>
      <c r="FR20" s="88"/>
      <c r="FS20" s="88"/>
      <c r="FT20" s="88"/>
      <c r="FU20" s="88"/>
      <c r="FV20" s="88"/>
    </row>
    <row r="21" spans="1:178" s="20" customFormat="1" ht="15.75" customHeight="1">
      <c r="A21" s="31"/>
      <c r="B21" s="31"/>
      <c r="C21" s="94"/>
      <c r="D21" s="94"/>
      <c r="E21" s="94"/>
      <c r="F21" s="206"/>
      <c r="G21" s="207" t="s">
        <v>423</v>
      </c>
      <c r="H21" s="206"/>
      <c r="I21" s="149"/>
      <c r="J21" s="208"/>
      <c r="K21" s="35"/>
      <c r="L21" s="209">
        <f t="shared" ref="L21:W21" si="0">SUM(L22:L513)</f>
        <v>0</v>
      </c>
      <c r="M21" s="210">
        <f t="shared" si="0"/>
        <v>425412834.31558174</v>
      </c>
      <c r="N21" s="210">
        <f t="shared" si="0"/>
        <v>23000000</v>
      </c>
      <c r="O21" s="210">
        <f t="shared" si="0"/>
        <v>448412834.31558162</v>
      </c>
      <c r="P21" s="211">
        <f t="shared" si="0"/>
        <v>448412834.31558162</v>
      </c>
      <c r="Q21" s="211">
        <f t="shared" si="0"/>
        <v>423117528.23491472</v>
      </c>
      <c r="R21" s="211">
        <f t="shared" si="0"/>
        <v>3792315.9999999953</v>
      </c>
      <c r="S21" s="211">
        <f t="shared" si="0"/>
        <v>3987582.83886177</v>
      </c>
      <c r="T21" s="211">
        <f t="shared" si="0"/>
        <v>3784742.6666666623</v>
      </c>
      <c r="U21" s="212">
        <f t="shared" si="0"/>
        <v>0</v>
      </c>
      <c r="V21" s="210">
        <f t="shared" si="0"/>
        <v>0</v>
      </c>
      <c r="W21" s="209">
        <f t="shared" si="0"/>
        <v>3792315.9999999953</v>
      </c>
      <c r="X21" s="210">
        <f>SUM(X22:X289)</f>
        <v>112527859</v>
      </c>
      <c r="Y21" s="213">
        <f>SUM(Y22:Y289)</f>
        <v>23000000</v>
      </c>
      <c r="Z21" s="214">
        <f>SUM(Z22:Z513)</f>
        <v>135527859</v>
      </c>
      <c r="AA21" s="210"/>
      <c r="AB21" s="214">
        <f>SUM(AB22:AB513)</f>
        <v>425412834.31558174</v>
      </c>
      <c r="AC21" s="210">
        <f>SUM(AC22:AC289)</f>
        <v>0</v>
      </c>
      <c r="AD21" s="214">
        <f>SUM(AD22:AD513)</f>
        <v>425412834.31558174</v>
      </c>
      <c r="AE21" s="209">
        <f>SUM(AE22:AE513)</f>
        <v>0</v>
      </c>
      <c r="AF21" s="210">
        <f>SUM(AF22:AF513)</f>
        <v>425412834.31558174</v>
      </c>
      <c r="AG21" s="210">
        <f>SUM(AG22:AG513)</f>
        <v>23000000</v>
      </c>
      <c r="AH21" s="210">
        <f>SUM(AH22:AH513)</f>
        <v>448412834.31558162</v>
      </c>
      <c r="AI21" s="146"/>
      <c r="AJ21" s="146"/>
      <c r="AK21" s="146"/>
      <c r="AL21" s="146"/>
    </row>
    <row r="22" spans="1:178" s="20" customFormat="1" ht="15.75" customHeight="1" outlineLevel="1">
      <c r="A22" s="31"/>
      <c r="B22" s="31"/>
      <c r="C22" s="94"/>
      <c r="D22" s="94"/>
      <c r="E22" s="94"/>
      <c r="F22" s="149"/>
      <c r="G22" s="215">
        <v>1</v>
      </c>
      <c r="H22" s="216">
        <v>1990</v>
      </c>
      <c r="I22" s="217">
        <v>1990</v>
      </c>
      <c r="J22" s="217">
        <v>1990</v>
      </c>
      <c r="K22" s="218"/>
      <c r="L22" s="219">
        <f t="shared" ref="L22:N53" si="1">AE22</f>
        <v>0</v>
      </c>
      <c r="M22" s="220">
        <f t="shared" si="1"/>
        <v>638500</v>
      </c>
      <c r="N22" s="220">
        <f t="shared" si="1"/>
        <v>0</v>
      </c>
      <c r="O22" s="221">
        <f>N22+M22</f>
        <v>638500</v>
      </c>
      <c r="P22" s="222">
        <f>O22</f>
        <v>638500</v>
      </c>
      <c r="Q22" s="223">
        <f>P22*[1]Factors!D9</f>
        <v>1360970.1408074668</v>
      </c>
      <c r="R22" s="223">
        <f>U22+W22</f>
        <v>509.16666666666669</v>
      </c>
      <c r="S22" s="223">
        <f>R22*[1]Factors!D9</f>
        <v>1085.2946437397054</v>
      </c>
      <c r="T22" s="224">
        <f>R22*[1]Factors!D9*[1]Factors!E9</f>
        <v>509.16666666666669</v>
      </c>
      <c r="U22" s="219"/>
      <c r="V22" s="220"/>
      <c r="W22" s="225">
        <f>6110/12</f>
        <v>509.16666666666669</v>
      </c>
      <c r="X22" s="220">
        <v>17704102</v>
      </c>
      <c r="Y22" s="220">
        <v>0</v>
      </c>
      <c r="Z22" s="220">
        <f>SUM(X22:Y22)</f>
        <v>17704102</v>
      </c>
      <c r="AA22" s="220">
        <v>0</v>
      </c>
      <c r="AB22" s="226">
        <v>638500</v>
      </c>
      <c r="AC22" s="220"/>
      <c r="AD22" s="220">
        <f>AB22+AC22</f>
        <v>638500</v>
      </c>
      <c r="AE22" s="219"/>
      <c r="AF22" s="220">
        <f t="shared" ref="AF22:AF85" si="2">AD22</f>
        <v>638500</v>
      </c>
      <c r="AG22" s="221">
        <f t="shared" ref="AG22:AG85" si="3">Y22</f>
        <v>0</v>
      </c>
      <c r="AH22" s="221">
        <f t="shared" ref="AH22:AH57" si="4">AG22+AF22</f>
        <v>638500</v>
      </c>
      <c r="AI22" s="146"/>
      <c r="AJ22" s="146"/>
      <c r="AK22" s="146"/>
      <c r="AL22" s="146"/>
    </row>
    <row r="23" spans="1:178" s="20" customFormat="1" ht="15.75" customHeight="1" outlineLevel="1">
      <c r="A23" s="31"/>
      <c r="B23" s="31"/>
      <c r="C23" s="94"/>
      <c r="D23" s="94"/>
      <c r="E23" s="94"/>
      <c r="F23" s="149"/>
      <c r="G23" s="227">
        <v>2</v>
      </c>
      <c r="H23" s="228">
        <v>1990</v>
      </c>
      <c r="I23" s="229">
        <v>1990</v>
      </c>
      <c r="J23" s="229">
        <v>1990</v>
      </c>
      <c r="K23" s="230"/>
      <c r="L23" s="231">
        <f t="shared" si="1"/>
        <v>0</v>
      </c>
      <c r="M23" s="232">
        <f t="shared" si="1"/>
        <v>0</v>
      </c>
      <c r="N23" s="232">
        <f t="shared" si="1"/>
        <v>0</v>
      </c>
      <c r="O23" s="233">
        <f t="shared" ref="O23:O86" si="5">N23+M23</f>
        <v>0</v>
      </c>
      <c r="P23" s="234">
        <f t="shared" ref="P23:P86" si="6">O23</f>
        <v>0</v>
      </c>
      <c r="Q23" s="235">
        <f>P23*[1]Factors!D10</f>
        <v>0</v>
      </c>
      <c r="R23" s="235">
        <f t="shared" ref="R23:R86" si="7">U23+W23</f>
        <v>509.16666666666669</v>
      </c>
      <c r="S23" s="235">
        <f>R23*[1]Factors!D10</f>
        <v>1085.2946437397054</v>
      </c>
      <c r="T23" s="236">
        <f>R23*[1]Factors!D10*[1]Factors!E10</f>
        <v>509.16666666666669</v>
      </c>
      <c r="U23" s="231"/>
      <c r="V23" s="232"/>
      <c r="W23" s="225">
        <f t="shared" ref="W23:W33" si="8">6110/12</f>
        <v>509.16666666666669</v>
      </c>
      <c r="X23" s="232"/>
      <c r="Y23" s="232"/>
      <c r="Z23" s="232"/>
      <c r="AA23" s="232"/>
      <c r="AB23" s="237"/>
      <c r="AC23" s="232"/>
      <c r="AD23" s="232"/>
      <c r="AE23" s="231"/>
      <c r="AF23" s="232">
        <f t="shared" si="2"/>
        <v>0</v>
      </c>
      <c r="AG23" s="233">
        <f t="shared" si="3"/>
        <v>0</v>
      </c>
      <c r="AH23" s="233">
        <f t="shared" si="4"/>
        <v>0</v>
      </c>
      <c r="AI23" s="146"/>
      <c r="AJ23" s="146"/>
      <c r="AK23" s="146"/>
      <c r="AL23" s="146"/>
    </row>
    <row r="24" spans="1:178" s="20" customFormat="1" ht="15.75" customHeight="1" outlineLevel="1">
      <c r="A24" s="31"/>
      <c r="B24" s="31"/>
      <c r="C24" s="94"/>
      <c r="D24" s="94"/>
      <c r="E24" s="94"/>
      <c r="F24" s="149"/>
      <c r="G24" s="227">
        <v>3</v>
      </c>
      <c r="H24" s="228">
        <v>1990</v>
      </c>
      <c r="I24" s="229">
        <v>1990</v>
      </c>
      <c r="J24" s="229">
        <v>1990</v>
      </c>
      <c r="K24" s="230"/>
      <c r="L24" s="231">
        <f t="shared" si="1"/>
        <v>0</v>
      </c>
      <c r="M24" s="232">
        <f t="shared" si="1"/>
        <v>0</v>
      </c>
      <c r="N24" s="232">
        <f t="shared" si="1"/>
        <v>0</v>
      </c>
      <c r="O24" s="233">
        <f t="shared" si="5"/>
        <v>0</v>
      </c>
      <c r="P24" s="234">
        <f t="shared" si="6"/>
        <v>0</v>
      </c>
      <c r="Q24" s="235">
        <f>P24*[1]Factors!D11</f>
        <v>0</v>
      </c>
      <c r="R24" s="235">
        <f t="shared" si="7"/>
        <v>509.16666666666669</v>
      </c>
      <c r="S24" s="235">
        <f>R24*[1]Factors!D11</f>
        <v>1085.2946437397054</v>
      </c>
      <c r="T24" s="236">
        <f>R24*[1]Factors!D11*[1]Factors!E11</f>
        <v>509.16666666666669</v>
      </c>
      <c r="U24" s="231"/>
      <c r="V24" s="232"/>
      <c r="W24" s="225">
        <f t="shared" si="8"/>
        <v>509.16666666666669</v>
      </c>
      <c r="X24" s="232"/>
      <c r="Y24" s="232"/>
      <c r="Z24" s="232"/>
      <c r="AA24" s="232"/>
      <c r="AB24" s="237"/>
      <c r="AC24" s="232"/>
      <c r="AD24" s="232"/>
      <c r="AE24" s="231"/>
      <c r="AF24" s="232">
        <f t="shared" si="2"/>
        <v>0</v>
      </c>
      <c r="AG24" s="233">
        <f t="shared" si="3"/>
        <v>0</v>
      </c>
      <c r="AH24" s="233">
        <f t="shared" si="4"/>
        <v>0</v>
      </c>
      <c r="AI24" s="146"/>
      <c r="AJ24" s="146"/>
      <c r="AK24" s="146"/>
      <c r="AL24" s="146"/>
    </row>
    <row r="25" spans="1:178" s="20" customFormat="1" ht="15.75" customHeight="1" outlineLevel="1">
      <c r="A25" s="31"/>
      <c r="B25" s="31"/>
      <c r="C25" s="94"/>
      <c r="D25" s="94"/>
      <c r="E25" s="94"/>
      <c r="F25" s="149"/>
      <c r="G25" s="227">
        <v>4</v>
      </c>
      <c r="H25" s="228">
        <v>1990</v>
      </c>
      <c r="I25" s="229">
        <v>1990</v>
      </c>
      <c r="J25" s="229">
        <v>1991</v>
      </c>
      <c r="K25" s="230"/>
      <c r="L25" s="231">
        <f t="shared" si="1"/>
        <v>0</v>
      </c>
      <c r="M25" s="232">
        <f t="shared" si="1"/>
        <v>0</v>
      </c>
      <c r="N25" s="232">
        <f t="shared" si="1"/>
        <v>0</v>
      </c>
      <c r="O25" s="233">
        <f t="shared" si="5"/>
        <v>0</v>
      </c>
      <c r="P25" s="234">
        <f t="shared" si="6"/>
        <v>0</v>
      </c>
      <c r="Q25" s="235">
        <f>P25*[1]Factors!D12</f>
        <v>0</v>
      </c>
      <c r="R25" s="235">
        <f t="shared" si="7"/>
        <v>509.16666666666669</v>
      </c>
      <c r="S25" s="235">
        <f>R25*[1]Factors!D12</f>
        <v>1048.5938586857058</v>
      </c>
      <c r="T25" s="236">
        <f>R25*[1]Factors!D12*[1]Factors!E12</f>
        <v>509.16666666666674</v>
      </c>
      <c r="U25" s="231"/>
      <c r="V25" s="232"/>
      <c r="W25" s="225">
        <f t="shared" si="8"/>
        <v>509.16666666666669</v>
      </c>
      <c r="X25" s="232"/>
      <c r="Y25" s="232"/>
      <c r="Z25" s="232"/>
      <c r="AA25" s="232"/>
      <c r="AB25" s="237"/>
      <c r="AC25" s="232"/>
      <c r="AD25" s="232"/>
      <c r="AE25" s="231"/>
      <c r="AF25" s="232">
        <f t="shared" si="2"/>
        <v>0</v>
      </c>
      <c r="AG25" s="233">
        <f t="shared" si="3"/>
        <v>0</v>
      </c>
      <c r="AH25" s="233">
        <f t="shared" si="4"/>
        <v>0</v>
      </c>
      <c r="AI25" s="146"/>
      <c r="AJ25" s="146"/>
      <c r="AK25" s="146"/>
      <c r="AL25" s="146"/>
    </row>
    <row r="26" spans="1:178" s="20" customFormat="1" ht="15.75" customHeight="1" outlineLevel="1">
      <c r="A26" s="31"/>
      <c r="B26" s="31"/>
      <c r="C26" s="94"/>
      <c r="D26" s="94"/>
      <c r="E26" s="94"/>
      <c r="F26" s="149"/>
      <c r="G26" s="227">
        <v>5</v>
      </c>
      <c r="H26" s="228">
        <v>1990</v>
      </c>
      <c r="I26" s="229">
        <v>1990</v>
      </c>
      <c r="J26" s="229">
        <v>1991</v>
      </c>
      <c r="K26" s="230"/>
      <c r="L26" s="231">
        <f t="shared" si="1"/>
        <v>0</v>
      </c>
      <c r="M26" s="232">
        <f t="shared" si="1"/>
        <v>0</v>
      </c>
      <c r="N26" s="232">
        <f t="shared" si="1"/>
        <v>0</v>
      </c>
      <c r="O26" s="233">
        <f t="shared" si="5"/>
        <v>0</v>
      </c>
      <c r="P26" s="234">
        <f t="shared" si="6"/>
        <v>0</v>
      </c>
      <c r="Q26" s="235">
        <f>P26*[1]Factors!D13</f>
        <v>0</v>
      </c>
      <c r="R26" s="235">
        <f t="shared" si="7"/>
        <v>509.16666666666669</v>
      </c>
      <c r="S26" s="235">
        <f>R26*[1]Factors!D13</f>
        <v>1048.5938586857058</v>
      </c>
      <c r="T26" s="236">
        <f>R26*[1]Factors!D13*[1]Factors!E13</f>
        <v>509.16666666666674</v>
      </c>
      <c r="U26" s="231"/>
      <c r="V26" s="232"/>
      <c r="W26" s="225">
        <f t="shared" si="8"/>
        <v>509.16666666666669</v>
      </c>
      <c r="X26" s="232"/>
      <c r="Y26" s="232"/>
      <c r="Z26" s="232"/>
      <c r="AA26" s="232"/>
      <c r="AB26" s="237"/>
      <c r="AC26" s="232"/>
      <c r="AD26" s="232"/>
      <c r="AE26" s="231"/>
      <c r="AF26" s="232">
        <f t="shared" si="2"/>
        <v>0</v>
      </c>
      <c r="AG26" s="233">
        <f t="shared" si="3"/>
        <v>0</v>
      </c>
      <c r="AH26" s="233">
        <f t="shared" si="4"/>
        <v>0</v>
      </c>
      <c r="AI26" s="146"/>
      <c r="AJ26" s="146"/>
      <c r="AK26" s="146"/>
      <c r="AL26" s="146"/>
    </row>
    <row r="27" spans="1:178" s="20" customFormat="1" ht="15.75" customHeight="1" outlineLevel="1">
      <c r="A27" s="31"/>
      <c r="B27" s="31"/>
      <c r="C27" s="94"/>
      <c r="D27" s="94"/>
      <c r="E27" s="94"/>
      <c r="F27" s="149"/>
      <c r="G27" s="227">
        <v>6</v>
      </c>
      <c r="H27" s="228">
        <v>1990</v>
      </c>
      <c r="I27" s="229">
        <v>1990</v>
      </c>
      <c r="J27" s="229">
        <v>1991</v>
      </c>
      <c r="K27" s="230"/>
      <c r="L27" s="231">
        <f t="shared" si="1"/>
        <v>0</v>
      </c>
      <c r="M27" s="232">
        <f t="shared" si="1"/>
        <v>0</v>
      </c>
      <c r="N27" s="232">
        <f t="shared" si="1"/>
        <v>0</v>
      </c>
      <c r="O27" s="233">
        <f t="shared" si="5"/>
        <v>0</v>
      </c>
      <c r="P27" s="234">
        <f t="shared" si="6"/>
        <v>0</v>
      </c>
      <c r="Q27" s="235">
        <f>P27*[1]Factors!D14</f>
        <v>0</v>
      </c>
      <c r="R27" s="235">
        <f t="shared" si="7"/>
        <v>509.16666666666669</v>
      </c>
      <c r="S27" s="235">
        <f>R27*[1]Factors!D14</f>
        <v>1048.5938586857058</v>
      </c>
      <c r="T27" s="236">
        <f>R27*[1]Factors!D14*[1]Factors!E14</f>
        <v>509.16666666666674</v>
      </c>
      <c r="U27" s="231"/>
      <c r="V27" s="232"/>
      <c r="W27" s="225">
        <f t="shared" si="8"/>
        <v>509.16666666666669</v>
      </c>
      <c r="X27" s="232"/>
      <c r="Y27" s="232"/>
      <c r="Z27" s="232"/>
      <c r="AA27" s="232"/>
      <c r="AB27" s="237"/>
      <c r="AC27" s="232"/>
      <c r="AD27" s="232"/>
      <c r="AE27" s="231"/>
      <c r="AF27" s="232">
        <f t="shared" si="2"/>
        <v>0</v>
      </c>
      <c r="AG27" s="233">
        <f t="shared" si="3"/>
        <v>0</v>
      </c>
      <c r="AH27" s="233">
        <f t="shared" si="4"/>
        <v>0</v>
      </c>
      <c r="AI27" s="146"/>
      <c r="AJ27" s="146"/>
      <c r="AK27" s="146"/>
      <c r="AL27" s="146"/>
    </row>
    <row r="28" spans="1:178" s="20" customFormat="1" ht="15.75" customHeight="1" outlineLevel="1">
      <c r="A28" s="31"/>
      <c r="B28" s="31"/>
      <c r="C28" s="94"/>
      <c r="D28" s="94"/>
      <c r="E28" s="94"/>
      <c r="F28" s="149"/>
      <c r="G28" s="227">
        <v>7</v>
      </c>
      <c r="H28" s="228">
        <v>1990</v>
      </c>
      <c r="I28" s="229">
        <v>1991</v>
      </c>
      <c r="J28" s="229">
        <v>1991</v>
      </c>
      <c r="K28" s="230"/>
      <c r="L28" s="231">
        <f t="shared" si="1"/>
        <v>0</v>
      </c>
      <c r="M28" s="232">
        <f t="shared" si="1"/>
        <v>0</v>
      </c>
      <c r="N28" s="232">
        <f t="shared" si="1"/>
        <v>0</v>
      </c>
      <c r="O28" s="233">
        <f t="shared" si="5"/>
        <v>0</v>
      </c>
      <c r="P28" s="234">
        <f t="shared" si="6"/>
        <v>0</v>
      </c>
      <c r="Q28" s="235">
        <f>P28*[1]Factors!D15</f>
        <v>0</v>
      </c>
      <c r="R28" s="235">
        <f t="shared" si="7"/>
        <v>509.16666666666669</v>
      </c>
      <c r="S28" s="235">
        <f>R28*[1]Factors!D15</f>
        <v>1048.5938586857058</v>
      </c>
      <c r="T28" s="236">
        <f>R28*[1]Factors!D15*[1]Factors!E15</f>
        <v>509.16666666666674</v>
      </c>
      <c r="U28" s="231"/>
      <c r="V28" s="232"/>
      <c r="W28" s="225">
        <f t="shared" si="8"/>
        <v>509.16666666666669</v>
      </c>
      <c r="X28" s="232"/>
      <c r="Y28" s="232"/>
      <c r="Z28" s="232"/>
      <c r="AA28" s="232"/>
      <c r="AB28" s="237"/>
      <c r="AC28" s="232"/>
      <c r="AD28" s="232"/>
      <c r="AE28" s="231"/>
      <c r="AF28" s="232">
        <f t="shared" si="2"/>
        <v>0</v>
      </c>
      <c r="AG28" s="233">
        <f t="shared" si="3"/>
        <v>0</v>
      </c>
      <c r="AH28" s="233">
        <f t="shared" si="4"/>
        <v>0</v>
      </c>
      <c r="AI28" s="146"/>
      <c r="AJ28" s="146"/>
      <c r="AK28" s="146"/>
      <c r="AL28" s="146"/>
    </row>
    <row r="29" spans="1:178" s="20" customFormat="1" ht="15.75" customHeight="1" outlineLevel="1">
      <c r="A29" s="31"/>
      <c r="B29" s="31"/>
      <c r="C29" s="94"/>
      <c r="D29" s="94"/>
      <c r="E29" s="94"/>
      <c r="F29" s="149"/>
      <c r="G29" s="227">
        <v>8</v>
      </c>
      <c r="H29" s="228">
        <v>1990</v>
      </c>
      <c r="I29" s="229">
        <v>1991</v>
      </c>
      <c r="J29" s="229">
        <v>1991</v>
      </c>
      <c r="K29" s="230"/>
      <c r="L29" s="231">
        <f t="shared" si="1"/>
        <v>0</v>
      </c>
      <c r="M29" s="232">
        <f t="shared" si="1"/>
        <v>0</v>
      </c>
      <c r="N29" s="232">
        <f t="shared" si="1"/>
        <v>0</v>
      </c>
      <c r="O29" s="233">
        <f t="shared" si="5"/>
        <v>0</v>
      </c>
      <c r="P29" s="234">
        <f t="shared" si="6"/>
        <v>0</v>
      </c>
      <c r="Q29" s="235">
        <f>P29*[1]Factors!D16</f>
        <v>0</v>
      </c>
      <c r="R29" s="235">
        <f t="shared" si="7"/>
        <v>509.16666666666669</v>
      </c>
      <c r="S29" s="235">
        <f>R29*[1]Factors!D16</f>
        <v>1048.5938586857058</v>
      </c>
      <c r="T29" s="236">
        <f>R29*[1]Factors!D16*[1]Factors!E16</f>
        <v>509.16666666666674</v>
      </c>
      <c r="U29" s="231"/>
      <c r="V29" s="232"/>
      <c r="W29" s="225">
        <f t="shared" si="8"/>
        <v>509.16666666666669</v>
      </c>
      <c r="X29" s="232"/>
      <c r="Y29" s="232"/>
      <c r="Z29" s="232"/>
      <c r="AA29" s="232"/>
      <c r="AB29" s="237"/>
      <c r="AC29" s="232"/>
      <c r="AD29" s="232"/>
      <c r="AE29" s="231"/>
      <c r="AF29" s="232">
        <f t="shared" si="2"/>
        <v>0</v>
      </c>
      <c r="AG29" s="233">
        <f t="shared" si="3"/>
        <v>0</v>
      </c>
      <c r="AH29" s="233">
        <f t="shared" si="4"/>
        <v>0</v>
      </c>
      <c r="AI29" s="146"/>
      <c r="AJ29" s="146"/>
      <c r="AK29" s="146"/>
      <c r="AL29" s="146"/>
    </row>
    <row r="30" spans="1:178" s="20" customFormat="1" ht="15.75" customHeight="1" outlineLevel="1">
      <c r="A30" s="31"/>
      <c r="B30" s="31"/>
      <c r="C30" s="94"/>
      <c r="D30" s="94"/>
      <c r="E30" s="94"/>
      <c r="F30" s="149"/>
      <c r="G30" s="227">
        <v>9</v>
      </c>
      <c r="H30" s="228">
        <v>1990</v>
      </c>
      <c r="I30" s="229">
        <v>1991</v>
      </c>
      <c r="J30" s="229">
        <v>1991</v>
      </c>
      <c r="K30" s="230"/>
      <c r="L30" s="231">
        <f t="shared" si="1"/>
        <v>0</v>
      </c>
      <c r="M30" s="232">
        <f t="shared" si="1"/>
        <v>0</v>
      </c>
      <c r="N30" s="232">
        <f t="shared" si="1"/>
        <v>0</v>
      </c>
      <c r="O30" s="233">
        <f t="shared" si="5"/>
        <v>0</v>
      </c>
      <c r="P30" s="234">
        <f t="shared" si="6"/>
        <v>0</v>
      </c>
      <c r="Q30" s="235">
        <f>P30*[1]Factors!D17</f>
        <v>0</v>
      </c>
      <c r="R30" s="235">
        <f t="shared" si="7"/>
        <v>509.16666666666669</v>
      </c>
      <c r="S30" s="235">
        <f>R30*[1]Factors!D17</f>
        <v>1048.5938586857058</v>
      </c>
      <c r="T30" s="236">
        <f>R30*[1]Factors!D17*[1]Factors!E17</f>
        <v>509.16666666666674</v>
      </c>
      <c r="U30" s="231"/>
      <c r="V30" s="232"/>
      <c r="W30" s="225">
        <f t="shared" si="8"/>
        <v>509.16666666666669</v>
      </c>
      <c r="X30" s="232"/>
      <c r="Y30" s="232"/>
      <c r="Z30" s="232"/>
      <c r="AA30" s="232"/>
      <c r="AB30" s="237"/>
      <c r="AC30" s="232"/>
      <c r="AD30" s="232"/>
      <c r="AE30" s="231"/>
      <c r="AF30" s="232">
        <f t="shared" si="2"/>
        <v>0</v>
      </c>
      <c r="AG30" s="233">
        <f t="shared" si="3"/>
        <v>0</v>
      </c>
      <c r="AH30" s="233">
        <f t="shared" si="4"/>
        <v>0</v>
      </c>
      <c r="AI30" s="146"/>
      <c r="AJ30" s="146"/>
      <c r="AK30" s="146"/>
      <c r="AL30" s="146"/>
    </row>
    <row r="31" spans="1:178" s="20" customFormat="1" ht="15.75" customHeight="1" outlineLevel="1">
      <c r="A31" s="31"/>
      <c r="B31" s="31"/>
      <c r="C31" s="94"/>
      <c r="D31" s="94"/>
      <c r="E31" s="94"/>
      <c r="F31" s="149"/>
      <c r="G31" s="227">
        <v>10</v>
      </c>
      <c r="H31" s="228">
        <v>1990</v>
      </c>
      <c r="I31" s="229">
        <v>1991</v>
      </c>
      <c r="J31" s="229">
        <v>1991</v>
      </c>
      <c r="K31" s="230"/>
      <c r="L31" s="231">
        <f t="shared" si="1"/>
        <v>0</v>
      </c>
      <c r="M31" s="232">
        <f t="shared" si="1"/>
        <v>0</v>
      </c>
      <c r="N31" s="232">
        <f t="shared" si="1"/>
        <v>0</v>
      </c>
      <c r="O31" s="233">
        <f t="shared" si="5"/>
        <v>0</v>
      </c>
      <c r="P31" s="234">
        <f t="shared" si="6"/>
        <v>0</v>
      </c>
      <c r="Q31" s="235">
        <f>P31*[1]Factors!D18</f>
        <v>0</v>
      </c>
      <c r="R31" s="235">
        <f t="shared" si="7"/>
        <v>509.16666666666669</v>
      </c>
      <c r="S31" s="235">
        <f>R31*[1]Factors!D18</f>
        <v>1048.5938586857058</v>
      </c>
      <c r="T31" s="236">
        <f>R31*[1]Factors!D18*[1]Factors!E18</f>
        <v>509.16666666666674</v>
      </c>
      <c r="U31" s="231"/>
      <c r="V31" s="232"/>
      <c r="W31" s="225">
        <f t="shared" si="8"/>
        <v>509.16666666666669</v>
      </c>
      <c r="X31" s="232"/>
      <c r="Y31" s="232"/>
      <c r="Z31" s="232"/>
      <c r="AA31" s="232"/>
      <c r="AB31" s="237"/>
      <c r="AC31" s="232"/>
      <c r="AD31" s="232"/>
      <c r="AE31" s="231"/>
      <c r="AF31" s="232">
        <f t="shared" si="2"/>
        <v>0</v>
      </c>
      <c r="AG31" s="233">
        <f t="shared" si="3"/>
        <v>0</v>
      </c>
      <c r="AH31" s="233">
        <f t="shared" si="4"/>
        <v>0</v>
      </c>
      <c r="AI31" s="146"/>
      <c r="AJ31" s="146"/>
      <c r="AK31" s="146"/>
      <c r="AL31" s="146"/>
    </row>
    <row r="32" spans="1:178" s="20" customFormat="1" ht="15.75" customHeight="1" outlineLevel="1">
      <c r="A32" s="31"/>
      <c r="B32" s="31"/>
      <c r="C32" s="94"/>
      <c r="D32" s="94"/>
      <c r="E32" s="94"/>
      <c r="F32" s="149"/>
      <c r="G32" s="227">
        <v>11</v>
      </c>
      <c r="H32" s="228">
        <v>1990</v>
      </c>
      <c r="I32" s="229">
        <v>1991</v>
      </c>
      <c r="J32" s="229">
        <v>1991</v>
      </c>
      <c r="K32" s="230"/>
      <c r="L32" s="231">
        <f t="shared" si="1"/>
        <v>0</v>
      </c>
      <c r="M32" s="232">
        <f t="shared" si="1"/>
        <v>0</v>
      </c>
      <c r="N32" s="232">
        <f t="shared" si="1"/>
        <v>0</v>
      </c>
      <c r="O32" s="233">
        <f t="shared" si="5"/>
        <v>0</v>
      </c>
      <c r="P32" s="234">
        <f t="shared" si="6"/>
        <v>0</v>
      </c>
      <c r="Q32" s="235">
        <f>P32*[1]Factors!D19</f>
        <v>0</v>
      </c>
      <c r="R32" s="235">
        <f t="shared" si="7"/>
        <v>509.16666666666669</v>
      </c>
      <c r="S32" s="235">
        <f>R32*[1]Factors!D19</f>
        <v>1048.5938586857058</v>
      </c>
      <c r="T32" s="236">
        <f>R32*[1]Factors!D19*[1]Factors!E19</f>
        <v>509.16666666666674</v>
      </c>
      <c r="U32" s="231"/>
      <c r="V32" s="232"/>
      <c r="W32" s="225">
        <f t="shared" si="8"/>
        <v>509.16666666666669</v>
      </c>
      <c r="X32" s="232"/>
      <c r="Y32" s="232"/>
      <c r="Z32" s="232"/>
      <c r="AA32" s="232"/>
      <c r="AB32" s="237"/>
      <c r="AC32" s="232"/>
      <c r="AD32" s="232"/>
      <c r="AE32" s="231"/>
      <c r="AF32" s="232">
        <f t="shared" si="2"/>
        <v>0</v>
      </c>
      <c r="AG32" s="233">
        <f t="shared" si="3"/>
        <v>0</v>
      </c>
      <c r="AH32" s="233">
        <f t="shared" si="4"/>
        <v>0</v>
      </c>
      <c r="AI32" s="146"/>
      <c r="AJ32" s="146"/>
      <c r="AK32" s="146"/>
      <c r="AL32" s="146"/>
    </row>
    <row r="33" spans="1:38" s="20" customFormat="1">
      <c r="A33" s="31"/>
      <c r="B33" s="31"/>
      <c r="C33" s="94"/>
      <c r="D33" s="94"/>
      <c r="E33" s="94"/>
      <c r="F33" s="149"/>
      <c r="G33" s="227">
        <v>12</v>
      </c>
      <c r="H33" s="228">
        <v>1990</v>
      </c>
      <c r="I33" s="229">
        <v>1991</v>
      </c>
      <c r="J33" s="229">
        <v>1991</v>
      </c>
      <c r="K33" s="230"/>
      <c r="L33" s="231">
        <f t="shared" si="1"/>
        <v>0</v>
      </c>
      <c r="M33" s="232">
        <f t="shared" si="1"/>
        <v>0</v>
      </c>
      <c r="N33" s="232">
        <f t="shared" si="1"/>
        <v>0</v>
      </c>
      <c r="O33" s="233">
        <f t="shared" si="5"/>
        <v>0</v>
      </c>
      <c r="P33" s="234">
        <f t="shared" si="6"/>
        <v>0</v>
      </c>
      <c r="Q33" s="235">
        <f>P33*[1]Factors!D20</f>
        <v>0</v>
      </c>
      <c r="R33" s="235">
        <f t="shared" si="7"/>
        <v>509.16666666666669</v>
      </c>
      <c r="S33" s="235">
        <f>R33*[1]Factors!D20</f>
        <v>1048.5938586857058</v>
      </c>
      <c r="T33" s="236">
        <f>R33*[1]Factors!D20*[1]Factors!E20</f>
        <v>509.16666666666674</v>
      </c>
      <c r="U33" s="231"/>
      <c r="V33" s="232"/>
      <c r="W33" s="225">
        <f t="shared" si="8"/>
        <v>509.16666666666669</v>
      </c>
      <c r="X33" s="232"/>
      <c r="Y33" s="232"/>
      <c r="Z33" s="232"/>
      <c r="AA33" s="232"/>
      <c r="AB33" s="237"/>
      <c r="AC33" s="232"/>
      <c r="AD33" s="232"/>
      <c r="AE33" s="231"/>
      <c r="AF33" s="232">
        <f t="shared" si="2"/>
        <v>0</v>
      </c>
      <c r="AG33" s="233">
        <f t="shared" si="3"/>
        <v>0</v>
      </c>
      <c r="AH33" s="233">
        <f t="shared" si="4"/>
        <v>0</v>
      </c>
      <c r="AI33" s="146"/>
      <c r="AJ33" s="146"/>
      <c r="AK33" s="146"/>
      <c r="AL33" s="146"/>
    </row>
    <row r="34" spans="1:38" s="20" customFormat="1">
      <c r="A34" s="31"/>
      <c r="B34" s="31"/>
      <c r="C34" s="94"/>
      <c r="D34" s="94"/>
      <c r="E34" s="94"/>
      <c r="F34" s="149"/>
      <c r="G34" s="227">
        <v>1</v>
      </c>
      <c r="H34" s="228">
        <v>1991</v>
      </c>
      <c r="I34" s="229">
        <v>1991</v>
      </c>
      <c r="J34" s="229">
        <v>1991</v>
      </c>
      <c r="K34" s="230"/>
      <c r="L34" s="231">
        <f t="shared" si="1"/>
        <v>0</v>
      </c>
      <c r="M34" s="232">
        <f t="shared" si="1"/>
        <v>1131000</v>
      </c>
      <c r="N34" s="232">
        <f t="shared" si="1"/>
        <v>4600000</v>
      </c>
      <c r="O34" s="233">
        <f t="shared" si="5"/>
        <v>5731000</v>
      </c>
      <c r="P34" s="234">
        <f t="shared" si="6"/>
        <v>5731000</v>
      </c>
      <c r="Q34" s="235">
        <f>P34*[1]Factors!D21</f>
        <v>11802601.775701039</v>
      </c>
      <c r="R34" s="235">
        <f t="shared" si="7"/>
        <v>2225</v>
      </c>
      <c r="S34" s="235">
        <f>R34*[1]Factors!D21</f>
        <v>4582.2350289539017</v>
      </c>
      <c r="T34" s="236">
        <f>R34*[1]Factors!D21*[1]Factors!E21</f>
        <v>2225</v>
      </c>
      <c r="U34" s="231"/>
      <c r="V34" s="232"/>
      <c r="W34" s="238">
        <f>26700/12</f>
        <v>2225</v>
      </c>
      <c r="X34" s="232">
        <v>35688000</v>
      </c>
      <c r="Y34" s="232">
        <v>4600000</v>
      </c>
      <c r="Z34" s="232">
        <f>SUM(X34:Y34)</f>
        <v>40288000</v>
      </c>
      <c r="AA34" s="232">
        <f>AA22*EXP(AA$20)</f>
        <v>0</v>
      </c>
      <c r="AB34" s="237">
        <v>1131000</v>
      </c>
      <c r="AC34" s="232"/>
      <c r="AD34" s="232">
        <f>AB34+AC34</f>
        <v>1131000</v>
      </c>
      <c r="AE34" s="231"/>
      <c r="AF34" s="232">
        <f t="shared" si="2"/>
        <v>1131000</v>
      </c>
      <c r="AG34" s="233">
        <f t="shared" si="3"/>
        <v>4600000</v>
      </c>
      <c r="AH34" s="233">
        <f t="shared" si="4"/>
        <v>5731000</v>
      </c>
      <c r="AI34" s="146"/>
      <c r="AJ34" s="146"/>
      <c r="AK34" s="146"/>
      <c r="AL34" s="146"/>
    </row>
    <row r="35" spans="1:38" s="20" customFormat="1">
      <c r="A35" s="31"/>
      <c r="B35" s="31"/>
      <c r="C35" s="94"/>
      <c r="D35" s="94"/>
      <c r="E35" s="94"/>
      <c r="F35" s="149"/>
      <c r="G35" s="227">
        <v>2</v>
      </c>
      <c r="H35" s="228">
        <v>1991</v>
      </c>
      <c r="I35" s="229">
        <v>1991</v>
      </c>
      <c r="J35" s="229">
        <v>1991</v>
      </c>
      <c r="K35" s="230"/>
      <c r="L35" s="231">
        <f t="shared" si="1"/>
        <v>0</v>
      </c>
      <c r="M35" s="232">
        <f t="shared" si="1"/>
        <v>0</v>
      </c>
      <c r="N35" s="232">
        <f t="shared" si="1"/>
        <v>0</v>
      </c>
      <c r="O35" s="233">
        <f t="shared" si="5"/>
        <v>0</v>
      </c>
      <c r="P35" s="234">
        <f t="shared" si="6"/>
        <v>0</v>
      </c>
      <c r="Q35" s="235">
        <f>P35*[1]Factors!D22</f>
        <v>0</v>
      </c>
      <c r="R35" s="235">
        <f t="shared" si="7"/>
        <v>2225</v>
      </c>
      <c r="S35" s="235">
        <f>R35*[1]Factors!D22</f>
        <v>4582.2350289539017</v>
      </c>
      <c r="T35" s="236">
        <f>R35*[1]Factors!D22*[1]Factors!E22</f>
        <v>2225</v>
      </c>
      <c r="U35" s="231"/>
      <c r="V35" s="232"/>
      <c r="W35" s="238">
        <f t="shared" ref="W35:W45" si="9">26700/12</f>
        <v>2225</v>
      </c>
      <c r="X35" s="232"/>
      <c r="Y35" s="232"/>
      <c r="Z35" s="232"/>
      <c r="AA35" s="232"/>
      <c r="AB35" s="237"/>
      <c r="AC35" s="232"/>
      <c r="AD35" s="232"/>
      <c r="AE35" s="231"/>
      <c r="AF35" s="232">
        <f t="shared" si="2"/>
        <v>0</v>
      </c>
      <c r="AG35" s="233">
        <f t="shared" si="3"/>
        <v>0</v>
      </c>
      <c r="AH35" s="233">
        <f t="shared" si="4"/>
        <v>0</v>
      </c>
      <c r="AI35" s="146"/>
      <c r="AJ35" s="146"/>
      <c r="AK35" s="146"/>
      <c r="AL35" s="146"/>
    </row>
    <row r="36" spans="1:38" s="20" customFormat="1">
      <c r="A36" s="31"/>
      <c r="B36" s="31"/>
      <c r="C36" s="94"/>
      <c r="D36" s="94"/>
      <c r="E36" s="94"/>
      <c r="F36" s="149"/>
      <c r="G36" s="227">
        <v>3</v>
      </c>
      <c r="H36" s="228">
        <v>1991</v>
      </c>
      <c r="I36" s="229">
        <v>1991</v>
      </c>
      <c r="J36" s="229">
        <v>1991</v>
      </c>
      <c r="K36" s="230"/>
      <c r="L36" s="231">
        <f t="shared" si="1"/>
        <v>0</v>
      </c>
      <c r="M36" s="232">
        <f t="shared" si="1"/>
        <v>0</v>
      </c>
      <c r="N36" s="232">
        <f t="shared" si="1"/>
        <v>0</v>
      </c>
      <c r="O36" s="233">
        <f t="shared" si="5"/>
        <v>0</v>
      </c>
      <c r="P36" s="234">
        <f t="shared" si="6"/>
        <v>0</v>
      </c>
      <c r="Q36" s="235">
        <f>P36*[1]Factors!D23</f>
        <v>0</v>
      </c>
      <c r="R36" s="235">
        <f t="shared" si="7"/>
        <v>2225</v>
      </c>
      <c r="S36" s="235">
        <f>R36*[1]Factors!D23</f>
        <v>4582.2350289539017</v>
      </c>
      <c r="T36" s="236">
        <f>R36*[1]Factors!D23*[1]Factors!E23</f>
        <v>2225</v>
      </c>
      <c r="U36" s="231"/>
      <c r="V36" s="232"/>
      <c r="W36" s="238">
        <f t="shared" si="9"/>
        <v>2225</v>
      </c>
      <c r="X36" s="232"/>
      <c r="Y36" s="232"/>
      <c r="Z36" s="232"/>
      <c r="AA36" s="232"/>
      <c r="AB36" s="237"/>
      <c r="AC36" s="232"/>
      <c r="AD36" s="232"/>
      <c r="AE36" s="231"/>
      <c r="AF36" s="232">
        <f t="shared" si="2"/>
        <v>0</v>
      </c>
      <c r="AG36" s="233">
        <f t="shared" si="3"/>
        <v>0</v>
      </c>
      <c r="AH36" s="233">
        <f t="shared" si="4"/>
        <v>0</v>
      </c>
      <c r="AI36" s="146"/>
      <c r="AJ36" s="146"/>
      <c r="AK36" s="146"/>
      <c r="AL36" s="146"/>
    </row>
    <row r="37" spans="1:38" s="20" customFormat="1">
      <c r="A37" s="31"/>
      <c r="B37" s="31"/>
      <c r="C37" s="94"/>
      <c r="D37" s="94"/>
      <c r="E37" s="94"/>
      <c r="F37" s="149"/>
      <c r="G37" s="227">
        <v>4</v>
      </c>
      <c r="H37" s="228">
        <v>1991</v>
      </c>
      <c r="I37" s="229">
        <v>1991</v>
      </c>
      <c r="J37" s="229">
        <v>1992</v>
      </c>
      <c r="K37" s="230"/>
      <c r="L37" s="231">
        <f t="shared" si="1"/>
        <v>0</v>
      </c>
      <c r="M37" s="232">
        <f t="shared" si="1"/>
        <v>0</v>
      </c>
      <c r="N37" s="232">
        <f t="shared" si="1"/>
        <v>0</v>
      </c>
      <c r="O37" s="233">
        <f t="shared" si="5"/>
        <v>0</v>
      </c>
      <c r="P37" s="234">
        <f t="shared" si="6"/>
        <v>0</v>
      </c>
      <c r="Q37" s="235">
        <f>P37*[1]Factors!D24</f>
        <v>0</v>
      </c>
      <c r="R37" s="235">
        <f t="shared" si="7"/>
        <v>2225</v>
      </c>
      <c r="S37" s="235">
        <f>R37*[1]Factors!D24</f>
        <v>4427.2802212115002</v>
      </c>
      <c r="T37" s="236">
        <f>R37*[1]Factors!D24*[1]Factors!E24</f>
        <v>2225</v>
      </c>
      <c r="U37" s="231"/>
      <c r="V37" s="232"/>
      <c r="W37" s="238">
        <f t="shared" si="9"/>
        <v>2225</v>
      </c>
      <c r="X37" s="232"/>
      <c r="Y37" s="232"/>
      <c r="Z37" s="232"/>
      <c r="AA37" s="232"/>
      <c r="AB37" s="237"/>
      <c r="AC37" s="232"/>
      <c r="AD37" s="232"/>
      <c r="AE37" s="231"/>
      <c r="AF37" s="232">
        <f t="shared" si="2"/>
        <v>0</v>
      </c>
      <c r="AG37" s="233">
        <f t="shared" si="3"/>
        <v>0</v>
      </c>
      <c r="AH37" s="233">
        <f t="shared" si="4"/>
        <v>0</v>
      </c>
      <c r="AI37" s="146"/>
      <c r="AJ37" s="146"/>
      <c r="AK37" s="146"/>
      <c r="AL37" s="146"/>
    </row>
    <row r="38" spans="1:38" s="20" customFormat="1">
      <c r="A38" s="31"/>
      <c r="B38" s="31"/>
      <c r="C38" s="94"/>
      <c r="D38" s="94"/>
      <c r="E38" s="94"/>
      <c r="F38" s="149"/>
      <c r="G38" s="227">
        <v>5</v>
      </c>
      <c r="H38" s="228">
        <v>1991</v>
      </c>
      <c r="I38" s="229">
        <v>1991</v>
      </c>
      <c r="J38" s="229">
        <v>1992</v>
      </c>
      <c r="K38" s="230"/>
      <c r="L38" s="231">
        <f t="shared" si="1"/>
        <v>0</v>
      </c>
      <c r="M38" s="232">
        <f t="shared" si="1"/>
        <v>0</v>
      </c>
      <c r="N38" s="232">
        <f t="shared" si="1"/>
        <v>0</v>
      </c>
      <c r="O38" s="233">
        <f t="shared" si="5"/>
        <v>0</v>
      </c>
      <c r="P38" s="234">
        <f t="shared" si="6"/>
        <v>0</v>
      </c>
      <c r="Q38" s="235">
        <f>P38*[1]Factors!D25</f>
        <v>0</v>
      </c>
      <c r="R38" s="235">
        <f t="shared" si="7"/>
        <v>2225</v>
      </c>
      <c r="S38" s="235">
        <f>R38*[1]Factors!D25</f>
        <v>4427.2802212115002</v>
      </c>
      <c r="T38" s="236">
        <f>R38*[1]Factors!D25*[1]Factors!E25</f>
        <v>2225</v>
      </c>
      <c r="U38" s="231"/>
      <c r="V38" s="232"/>
      <c r="W38" s="238">
        <f t="shared" si="9"/>
        <v>2225</v>
      </c>
      <c r="X38" s="232"/>
      <c r="Y38" s="232"/>
      <c r="Z38" s="232"/>
      <c r="AA38" s="232"/>
      <c r="AB38" s="237"/>
      <c r="AC38" s="232"/>
      <c r="AD38" s="232"/>
      <c r="AE38" s="231"/>
      <c r="AF38" s="232">
        <f t="shared" si="2"/>
        <v>0</v>
      </c>
      <c r="AG38" s="233">
        <f t="shared" si="3"/>
        <v>0</v>
      </c>
      <c r="AH38" s="233">
        <f t="shared" si="4"/>
        <v>0</v>
      </c>
      <c r="AI38" s="146"/>
      <c r="AJ38" s="146"/>
      <c r="AK38" s="146"/>
      <c r="AL38" s="146"/>
    </row>
    <row r="39" spans="1:38" s="20" customFormat="1">
      <c r="A39" s="31"/>
      <c r="B39" s="31"/>
      <c r="C39" s="94"/>
      <c r="D39" s="94"/>
      <c r="E39" s="94"/>
      <c r="F39" s="149"/>
      <c r="G39" s="227">
        <v>6</v>
      </c>
      <c r="H39" s="228">
        <v>1991</v>
      </c>
      <c r="I39" s="229">
        <v>1991</v>
      </c>
      <c r="J39" s="229">
        <v>1992</v>
      </c>
      <c r="K39" s="230"/>
      <c r="L39" s="231">
        <f t="shared" si="1"/>
        <v>0</v>
      </c>
      <c r="M39" s="232">
        <f t="shared" si="1"/>
        <v>0</v>
      </c>
      <c r="N39" s="232">
        <f t="shared" si="1"/>
        <v>0</v>
      </c>
      <c r="O39" s="233">
        <f t="shared" si="5"/>
        <v>0</v>
      </c>
      <c r="P39" s="234">
        <f t="shared" si="6"/>
        <v>0</v>
      </c>
      <c r="Q39" s="235">
        <f>P39*[1]Factors!D26</f>
        <v>0</v>
      </c>
      <c r="R39" s="235">
        <f t="shared" si="7"/>
        <v>2225</v>
      </c>
      <c r="S39" s="235">
        <f>R39*[1]Factors!D26</f>
        <v>4427.2802212115002</v>
      </c>
      <c r="T39" s="236">
        <f>R39*[1]Factors!D26*[1]Factors!E26</f>
        <v>2225</v>
      </c>
      <c r="U39" s="231"/>
      <c r="V39" s="232"/>
      <c r="W39" s="238">
        <f t="shared" si="9"/>
        <v>2225</v>
      </c>
      <c r="X39" s="232"/>
      <c r="Y39" s="232"/>
      <c r="Z39" s="232"/>
      <c r="AA39" s="232"/>
      <c r="AB39" s="237"/>
      <c r="AC39" s="232"/>
      <c r="AD39" s="232"/>
      <c r="AE39" s="231"/>
      <c r="AF39" s="232">
        <f t="shared" si="2"/>
        <v>0</v>
      </c>
      <c r="AG39" s="233">
        <f t="shared" si="3"/>
        <v>0</v>
      </c>
      <c r="AH39" s="233">
        <f t="shared" si="4"/>
        <v>0</v>
      </c>
      <c r="AI39" s="146"/>
      <c r="AJ39" s="146"/>
      <c r="AK39" s="146"/>
      <c r="AL39" s="146"/>
    </row>
    <row r="40" spans="1:38" s="20" customFormat="1">
      <c r="A40" s="31"/>
      <c r="B40" s="31"/>
      <c r="C40" s="94"/>
      <c r="D40" s="94"/>
      <c r="E40" s="94"/>
      <c r="F40" s="149"/>
      <c r="G40" s="227">
        <v>7</v>
      </c>
      <c r="H40" s="228">
        <v>1991</v>
      </c>
      <c r="I40" s="229">
        <v>1992</v>
      </c>
      <c r="J40" s="229">
        <v>1992</v>
      </c>
      <c r="K40" s="230"/>
      <c r="L40" s="231">
        <f t="shared" si="1"/>
        <v>0</v>
      </c>
      <c r="M40" s="232">
        <f t="shared" si="1"/>
        <v>0</v>
      </c>
      <c r="N40" s="232">
        <f t="shared" si="1"/>
        <v>0</v>
      </c>
      <c r="O40" s="233">
        <f t="shared" si="5"/>
        <v>0</v>
      </c>
      <c r="P40" s="234">
        <f t="shared" si="6"/>
        <v>0</v>
      </c>
      <c r="Q40" s="235">
        <f>P40*[1]Factors!D27</f>
        <v>0</v>
      </c>
      <c r="R40" s="235">
        <f t="shared" si="7"/>
        <v>2225</v>
      </c>
      <c r="S40" s="235">
        <f>R40*[1]Factors!D27</f>
        <v>4427.2802212115002</v>
      </c>
      <c r="T40" s="236">
        <f>R40*[1]Factors!D27*[1]Factors!E27</f>
        <v>2225</v>
      </c>
      <c r="U40" s="231"/>
      <c r="V40" s="232"/>
      <c r="W40" s="238">
        <f t="shared" si="9"/>
        <v>2225</v>
      </c>
      <c r="X40" s="232"/>
      <c r="Y40" s="232"/>
      <c r="Z40" s="232"/>
      <c r="AA40" s="232"/>
      <c r="AB40" s="237"/>
      <c r="AC40" s="232"/>
      <c r="AD40" s="232"/>
      <c r="AE40" s="231"/>
      <c r="AF40" s="232">
        <f t="shared" si="2"/>
        <v>0</v>
      </c>
      <c r="AG40" s="233">
        <f t="shared" si="3"/>
        <v>0</v>
      </c>
      <c r="AH40" s="233">
        <f t="shared" si="4"/>
        <v>0</v>
      </c>
      <c r="AI40" s="146"/>
      <c r="AJ40" s="146"/>
      <c r="AK40" s="146"/>
      <c r="AL40" s="146"/>
    </row>
    <row r="41" spans="1:38" s="20" customFormat="1">
      <c r="A41" s="31"/>
      <c r="B41" s="31"/>
      <c r="C41" s="94"/>
      <c r="D41" s="94"/>
      <c r="E41" s="94"/>
      <c r="F41" s="149"/>
      <c r="G41" s="227">
        <v>8</v>
      </c>
      <c r="H41" s="228">
        <v>1991</v>
      </c>
      <c r="I41" s="229">
        <v>1992</v>
      </c>
      <c r="J41" s="229">
        <v>1992</v>
      </c>
      <c r="K41" s="230"/>
      <c r="L41" s="231">
        <f t="shared" si="1"/>
        <v>0</v>
      </c>
      <c r="M41" s="232">
        <f t="shared" si="1"/>
        <v>0</v>
      </c>
      <c r="N41" s="232">
        <f t="shared" si="1"/>
        <v>0</v>
      </c>
      <c r="O41" s="233">
        <f t="shared" si="5"/>
        <v>0</v>
      </c>
      <c r="P41" s="234">
        <f t="shared" si="6"/>
        <v>0</v>
      </c>
      <c r="Q41" s="235">
        <f>P41*[1]Factors!D28</f>
        <v>0</v>
      </c>
      <c r="R41" s="235">
        <f t="shared" si="7"/>
        <v>2225</v>
      </c>
      <c r="S41" s="235">
        <f>R41*[1]Factors!D28</f>
        <v>4427.2802212115002</v>
      </c>
      <c r="T41" s="236">
        <f>R41*[1]Factors!D28*[1]Factors!E28</f>
        <v>2225</v>
      </c>
      <c r="U41" s="231"/>
      <c r="V41" s="232"/>
      <c r="W41" s="238">
        <f t="shared" si="9"/>
        <v>2225</v>
      </c>
      <c r="X41" s="232"/>
      <c r="Y41" s="232"/>
      <c r="Z41" s="232"/>
      <c r="AA41" s="232"/>
      <c r="AB41" s="237"/>
      <c r="AC41" s="232"/>
      <c r="AD41" s="232"/>
      <c r="AE41" s="231"/>
      <c r="AF41" s="232">
        <f t="shared" si="2"/>
        <v>0</v>
      </c>
      <c r="AG41" s="233">
        <f t="shared" si="3"/>
        <v>0</v>
      </c>
      <c r="AH41" s="233">
        <f t="shared" si="4"/>
        <v>0</v>
      </c>
      <c r="AI41" s="146"/>
      <c r="AJ41" s="146"/>
      <c r="AK41" s="146"/>
      <c r="AL41" s="146"/>
    </row>
    <row r="42" spans="1:38" s="20" customFormat="1">
      <c r="A42" s="31"/>
      <c r="B42" s="31"/>
      <c r="C42" s="94"/>
      <c r="D42" s="94"/>
      <c r="E42" s="94"/>
      <c r="F42" s="149"/>
      <c r="G42" s="227">
        <v>9</v>
      </c>
      <c r="H42" s="228">
        <v>1991</v>
      </c>
      <c r="I42" s="229">
        <v>1992</v>
      </c>
      <c r="J42" s="229">
        <v>1992</v>
      </c>
      <c r="K42" s="230"/>
      <c r="L42" s="231">
        <f t="shared" si="1"/>
        <v>0</v>
      </c>
      <c r="M42" s="232">
        <f t="shared" si="1"/>
        <v>0</v>
      </c>
      <c r="N42" s="232">
        <f t="shared" si="1"/>
        <v>0</v>
      </c>
      <c r="O42" s="233">
        <f t="shared" si="5"/>
        <v>0</v>
      </c>
      <c r="P42" s="234">
        <f t="shared" si="6"/>
        <v>0</v>
      </c>
      <c r="Q42" s="235">
        <f>P42*[1]Factors!D29</f>
        <v>0</v>
      </c>
      <c r="R42" s="235">
        <f t="shared" si="7"/>
        <v>2225</v>
      </c>
      <c r="S42" s="235">
        <f>R42*[1]Factors!D29</f>
        <v>4427.2802212115002</v>
      </c>
      <c r="T42" s="236">
        <f>R42*[1]Factors!D29*[1]Factors!E29</f>
        <v>2225</v>
      </c>
      <c r="U42" s="231"/>
      <c r="V42" s="232"/>
      <c r="W42" s="238">
        <f t="shared" si="9"/>
        <v>2225</v>
      </c>
      <c r="X42" s="232"/>
      <c r="Y42" s="232"/>
      <c r="Z42" s="232"/>
      <c r="AA42" s="232"/>
      <c r="AB42" s="237"/>
      <c r="AC42" s="232"/>
      <c r="AD42" s="232"/>
      <c r="AE42" s="231"/>
      <c r="AF42" s="232">
        <f t="shared" si="2"/>
        <v>0</v>
      </c>
      <c r="AG42" s="233">
        <f t="shared" si="3"/>
        <v>0</v>
      </c>
      <c r="AH42" s="233">
        <f t="shared" si="4"/>
        <v>0</v>
      </c>
      <c r="AI42" s="146"/>
      <c r="AJ42" s="146"/>
      <c r="AK42" s="146"/>
      <c r="AL42" s="146"/>
    </row>
    <row r="43" spans="1:38" s="20" customFormat="1">
      <c r="A43" s="31"/>
      <c r="B43" s="31"/>
      <c r="C43" s="94"/>
      <c r="D43" s="94"/>
      <c r="E43" s="94"/>
      <c r="F43" s="149"/>
      <c r="G43" s="227">
        <v>10</v>
      </c>
      <c r="H43" s="228">
        <v>1991</v>
      </c>
      <c r="I43" s="229">
        <v>1992</v>
      </c>
      <c r="J43" s="229">
        <v>1992</v>
      </c>
      <c r="K43" s="230"/>
      <c r="L43" s="231">
        <f t="shared" si="1"/>
        <v>0</v>
      </c>
      <c r="M43" s="232">
        <f t="shared" si="1"/>
        <v>0</v>
      </c>
      <c r="N43" s="232">
        <f t="shared" si="1"/>
        <v>0</v>
      </c>
      <c r="O43" s="233">
        <f t="shared" si="5"/>
        <v>0</v>
      </c>
      <c r="P43" s="234">
        <f t="shared" si="6"/>
        <v>0</v>
      </c>
      <c r="Q43" s="235">
        <f>P43*[1]Factors!D30</f>
        <v>0</v>
      </c>
      <c r="R43" s="235">
        <f t="shared" si="7"/>
        <v>2225</v>
      </c>
      <c r="S43" s="235">
        <f>R43*[1]Factors!D30</f>
        <v>4427.2802212115002</v>
      </c>
      <c r="T43" s="236">
        <f>R43*[1]Factors!D30*[1]Factors!E30</f>
        <v>2225</v>
      </c>
      <c r="U43" s="231"/>
      <c r="V43" s="232"/>
      <c r="W43" s="238">
        <f t="shared" si="9"/>
        <v>2225</v>
      </c>
      <c r="X43" s="232"/>
      <c r="Y43" s="232"/>
      <c r="Z43" s="232"/>
      <c r="AA43" s="232"/>
      <c r="AB43" s="237"/>
      <c r="AC43" s="232"/>
      <c r="AD43" s="232"/>
      <c r="AE43" s="231"/>
      <c r="AF43" s="232">
        <f t="shared" si="2"/>
        <v>0</v>
      </c>
      <c r="AG43" s="233">
        <f t="shared" si="3"/>
        <v>0</v>
      </c>
      <c r="AH43" s="233">
        <f t="shared" si="4"/>
        <v>0</v>
      </c>
      <c r="AI43" s="146"/>
      <c r="AJ43" s="146"/>
      <c r="AK43" s="146"/>
      <c r="AL43" s="146"/>
    </row>
    <row r="44" spans="1:38" s="20" customFormat="1">
      <c r="A44" s="31"/>
      <c r="B44" s="31"/>
      <c r="C44" s="94"/>
      <c r="D44" s="94"/>
      <c r="E44" s="94"/>
      <c r="F44" s="149"/>
      <c r="G44" s="227">
        <v>11</v>
      </c>
      <c r="H44" s="228">
        <v>1991</v>
      </c>
      <c r="I44" s="229">
        <v>1992</v>
      </c>
      <c r="J44" s="229">
        <v>1992</v>
      </c>
      <c r="K44" s="230"/>
      <c r="L44" s="231">
        <f t="shared" si="1"/>
        <v>0</v>
      </c>
      <c r="M44" s="232">
        <f t="shared" si="1"/>
        <v>0</v>
      </c>
      <c r="N44" s="232">
        <f t="shared" si="1"/>
        <v>0</v>
      </c>
      <c r="O44" s="233">
        <f t="shared" si="5"/>
        <v>0</v>
      </c>
      <c r="P44" s="234">
        <f t="shared" si="6"/>
        <v>0</v>
      </c>
      <c r="Q44" s="235">
        <f>P44*[1]Factors!D31</f>
        <v>0</v>
      </c>
      <c r="R44" s="235">
        <f t="shared" si="7"/>
        <v>2225</v>
      </c>
      <c r="S44" s="235">
        <f>R44*[1]Factors!D31</f>
        <v>4427.2802212115002</v>
      </c>
      <c r="T44" s="236">
        <f>R44*[1]Factors!D31*[1]Factors!E31</f>
        <v>2225</v>
      </c>
      <c r="U44" s="231"/>
      <c r="V44" s="232"/>
      <c r="W44" s="238">
        <f t="shared" si="9"/>
        <v>2225</v>
      </c>
      <c r="X44" s="232"/>
      <c r="Y44" s="232"/>
      <c r="Z44" s="232"/>
      <c r="AA44" s="232"/>
      <c r="AB44" s="237"/>
      <c r="AC44" s="232"/>
      <c r="AD44" s="232"/>
      <c r="AE44" s="231"/>
      <c r="AF44" s="232">
        <f t="shared" si="2"/>
        <v>0</v>
      </c>
      <c r="AG44" s="233">
        <f t="shared" si="3"/>
        <v>0</v>
      </c>
      <c r="AH44" s="233">
        <f t="shared" si="4"/>
        <v>0</v>
      </c>
      <c r="AI44" s="146"/>
      <c r="AJ44" s="146"/>
      <c r="AK44" s="146"/>
      <c r="AL44" s="146"/>
    </row>
    <row r="45" spans="1:38" s="20" customFormat="1">
      <c r="A45" s="31"/>
      <c r="B45" s="31"/>
      <c r="C45" s="94"/>
      <c r="D45" s="94"/>
      <c r="E45" s="94"/>
      <c r="F45" s="149"/>
      <c r="G45" s="227">
        <v>12</v>
      </c>
      <c r="H45" s="228">
        <v>1991</v>
      </c>
      <c r="I45" s="229">
        <v>1992</v>
      </c>
      <c r="J45" s="229">
        <v>1992</v>
      </c>
      <c r="K45" s="230"/>
      <c r="L45" s="231">
        <f t="shared" si="1"/>
        <v>0</v>
      </c>
      <c r="M45" s="232">
        <f t="shared" si="1"/>
        <v>0</v>
      </c>
      <c r="N45" s="232">
        <f t="shared" si="1"/>
        <v>0</v>
      </c>
      <c r="O45" s="233">
        <f t="shared" si="5"/>
        <v>0</v>
      </c>
      <c r="P45" s="234">
        <f t="shared" si="6"/>
        <v>0</v>
      </c>
      <c r="Q45" s="235">
        <f>P45*[1]Factors!D32</f>
        <v>0</v>
      </c>
      <c r="R45" s="235">
        <f t="shared" si="7"/>
        <v>2225</v>
      </c>
      <c r="S45" s="235">
        <f>R45*[1]Factors!D32</f>
        <v>4427.2802212115002</v>
      </c>
      <c r="T45" s="236">
        <f>R45*[1]Factors!D32*[1]Factors!E32</f>
        <v>2225</v>
      </c>
      <c r="U45" s="231"/>
      <c r="V45" s="232"/>
      <c r="W45" s="238">
        <f t="shared" si="9"/>
        <v>2225</v>
      </c>
      <c r="X45" s="232"/>
      <c r="Y45" s="232"/>
      <c r="Z45" s="232"/>
      <c r="AA45" s="232"/>
      <c r="AB45" s="237"/>
      <c r="AC45" s="232"/>
      <c r="AD45" s="232"/>
      <c r="AE45" s="231"/>
      <c r="AF45" s="232">
        <f t="shared" si="2"/>
        <v>0</v>
      </c>
      <c r="AG45" s="233">
        <f t="shared" si="3"/>
        <v>0</v>
      </c>
      <c r="AH45" s="233">
        <f t="shared" si="4"/>
        <v>0</v>
      </c>
      <c r="AI45" s="146"/>
      <c r="AJ45" s="146"/>
      <c r="AK45" s="146"/>
      <c r="AL45" s="146"/>
    </row>
    <row r="46" spans="1:38" s="20" customFormat="1">
      <c r="A46" s="31"/>
      <c r="B46" s="31"/>
      <c r="C46" s="94"/>
      <c r="D46" s="94"/>
      <c r="E46" s="94"/>
      <c r="F46" s="149"/>
      <c r="G46" s="227">
        <v>1</v>
      </c>
      <c r="H46" s="228">
        <v>1992</v>
      </c>
      <c r="I46" s="229">
        <v>1992</v>
      </c>
      <c r="J46" s="229">
        <v>1992</v>
      </c>
      <c r="K46" s="230"/>
      <c r="L46" s="231">
        <f t="shared" si="1"/>
        <v>0</v>
      </c>
      <c r="M46" s="232">
        <f t="shared" si="1"/>
        <v>2258419</v>
      </c>
      <c r="N46" s="232">
        <f t="shared" si="1"/>
        <v>4600000</v>
      </c>
      <c r="O46" s="233">
        <f t="shared" si="5"/>
        <v>6858419</v>
      </c>
      <c r="P46" s="234">
        <f t="shared" si="6"/>
        <v>6858419</v>
      </c>
      <c r="Q46" s="235">
        <f>P46*[1]Factors!D33</f>
        <v>13646805.747182542</v>
      </c>
      <c r="R46" s="235">
        <f t="shared" si="7"/>
        <v>2827.4166666666665</v>
      </c>
      <c r="S46" s="235">
        <f>R46*[1]Factors!D33</f>
        <v>5625.9621957110485</v>
      </c>
      <c r="T46" s="236">
        <f>R46*[1]Factors!D33*[1]Factors!E33</f>
        <v>2827.4166666666665</v>
      </c>
      <c r="U46" s="231"/>
      <c r="V46" s="232"/>
      <c r="W46" s="238">
        <f>33929/12</f>
        <v>2827.4166666666665</v>
      </c>
      <c r="X46" s="232">
        <v>17870663</v>
      </c>
      <c r="Y46" s="232">
        <v>4600000</v>
      </c>
      <c r="Z46" s="232">
        <f>SUM(X46:Y46)</f>
        <v>22470663</v>
      </c>
      <c r="AA46" s="232">
        <f>AA34*EXP(AA$20)</f>
        <v>0</v>
      </c>
      <c r="AB46" s="237">
        <v>2258419</v>
      </c>
      <c r="AC46" s="232"/>
      <c r="AD46" s="232">
        <f>AB46+AC46</f>
        <v>2258419</v>
      </c>
      <c r="AE46" s="231"/>
      <c r="AF46" s="232">
        <f t="shared" si="2"/>
        <v>2258419</v>
      </c>
      <c r="AG46" s="233">
        <f t="shared" si="3"/>
        <v>4600000</v>
      </c>
      <c r="AH46" s="233">
        <f t="shared" si="4"/>
        <v>6858419</v>
      </c>
      <c r="AI46" s="146"/>
      <c r="AJ46" s="146"/>
      <c r="AK46" s="146"/>
      <c r="AL46" s="146"/>
    </row>
    <row r="47" spans="1:38" s="20" customFormat="1">
      <c r="A47" s="31"/>
      <c r="B47" s="31"/>
      <c r="C47" s="94"/>
      <c r="D47" s="94"/>
      <c r="E47" s="94"/>
      <c r="F47" s="149"/>
      <c r="G47" s="227">
        <v>2</v>
      </c>
      <c r="H47" s="228">
        <v>1992</v>
      </c>
      <c r="I47" s="229">
        <v>1992</v>
      </c>
      <c r="J47" s="229">
        <v>1992</v>
      </c>
      <c r="K47" s="230"/>
      <c r="L47" s="231">
        <f t="shared" si="1"/>
        <v>0</v>
      </c>
      <c r="M47" s="232">
        <f t="shared" si="1"/>
        <v>0</v>
      </c>
      <c r="N47" s="232">
        <f t="shared" si="1"/>
        <v>0</v>
      </c>
      <c r="O47" s="233">
        <f t="shared" si="5"/>
        <v>0</v>
      </c>
      <c r="P47" s="234">
        <f t="shared" si="6"/>
        <v>0</v>
      </c>
      <c r="Q47" s="235">
        <f>P47*[1]Factors!D34</f>
        <v>0</v>
      </c>
      <c r="R47" s="235">
        <f t="shared" si="7"/>
        <v>2827.4166666666665</v>
      </c>
      <c r="S47" s="235">
        <f>R47*[1]Factors!D34</f>
        <v>5625.9621957110485</v>
      </c>
      <c r="T47" s="236">
        <f>R47*[1]Factors!D34*[1]Factors!E34</f>
        <v>2827.4166666666665</v>
      </c>
      <c r="U47" s="231"/>
      <c r="V47" s="232"/>
      <c r="W47" s="238">
        <f t="shared" ref="W47:W57" si="10">33929/12</f>
        <v>2827.4166666666665</v>
      </c>
      <c r="X47" s="232"/>
      <c r="Y47" s="232"/>
      <c r="Z47" s="232"/>
      <c r="AA47" s="232"/>
      <c r="AB47" s="237"/>
      <c r="AC47" s="232"/>
      <c r="AD47" s="232"/>
      <c r="AE47" s="231"/>
      <c r="AF47" s="232">
        <f t="shared" si="2"/>
        <v>0</v>
      </c>
      <c r="AG47" s="233">
        <f t="shared" si="3"/>
        <v>0</v>
      </c>
      <c r="AH47" s="233">
        <f t="shared" si="4"/>
        <v>0</v>
      </c>
      <c r="AI47" s="146"/>
      <c r="AJ47" s="146"/>
      <c r="AK47" s="146"/>
      <c r="AL47" s="146"/>
    </row>
    <row r="48" spans="1:38" s="20" customFormat="1">
      <c r="A48" s="31"/>
      <c r="B48" s="31"/>
      <c r="C48" s="94"/>
      <c r="D48" s="94"/>
      <c r="E48" s="94"/>
      <c r="F48" s="149"/>
      <c r="G48" s="227">
        <v>3</v>
      </c>
      <c r="H48" s="228">
        <v>1992</v>
      </c>
      <c r="I48" s="229">
        <v>1992</v>
      </c>
      <c r="J48" s="229">
        <v>1992</v>
      </c>
      <c r="K48" s="230"/>
      <c r="L48" s="231">
        <f t="shared" si="1"/>
        <v>0</v>
      </c>
      <c r="M48" s="232">
        <f t="shared" si="1"/>
        <v>0</v>
      </c>
      <c r="N48" s="232">
        <f t="shared" si="1"/>
        <v>0</v>
      </c>
      <c r="O48" s="233">
        <f t="shared" si="5"/>
        <v>0</v>
      </c>
      <c r="P48" s="234">
        <f t="shared" si="6"/>
        <v>0</v>
      </c>
      <c r="Q48" s="235">
        <f>P48*[1]Factors!D35</f>
        <v>0</v>
      </c>
      <c r="R48" s="235">
        <f t="shared" si="7"/>
        <v>2827.4166666666665</v>
      </c>
      <c r="S48" s="235">
        <f>R48*[1]Factors!D35</f>
        <v>5625.9621957110485</v>
      </c>
      <c r="T48" s="236">
        <f>R48*[1]Factors!D35*[1]Factors!E35</f>
        <v>2827.4166666666665</v>
      </c>
      <c r="U48" s="231"/>
      <c r="V48" s="232"/>
      <c r="W48" s="238">
        <f t="shared" si="10"/>
        <v>2827.4166666666665</v>
      </c>
      <c r="X48" s="232"/>
      <c r="Y48" s="232"/>
      <c r="Z48" s="232"/>
      <c r="AA48" s="232"/>
      <c r="AB48" s="237"/>
      <c r="AC48" s="232"/>
      <c r="AD48" s="232"/>
      <c r="AE48" s="231"/>
      <c r="AF48" s="232">
        <f t="shared" si="2"/>
        <v>0</v>
      </c>
      <c r="AG48" s="233">
        <f t="shared" si="3"/>
        <v>0</v>
      </c>
      <c r="AH48" s="233">
        <f t="shared" si="4"/>
        <v>0</v>
      </c>
      <c r="AI48" s="146"/>
      <c r="AJ48" s="146"/>
      <c r="AK48" s="146"/>
      <c r="AL48" s="146"/>
    </row>
    <row r="49" spans="1:38" s="20" customFormat="1">
      <c r="A49" s="31"/>
      <c r="B49" s="31"/>
      <c r="C49" s="94"/>
      <c r="D49" s="94"/>
      <c r="E49" s="94"/>
      <c r="F49" s="149"/>
      <c r="G49" s="227">
        <v>4</v>
      </c>
      <c r="H49" s="228">
        <v>1992</v>
      </c>
      <c r="I49" s="229">
        <v>1992</v>
      </c>
      <c r="J49" s="229">
        <v>1993</v>
      </c>
      <c r="K49" s="230"/>
      <c r="L49" s="231">
        <f t="shared" si="1"/>
        <v>0</v>
      </c>
      <c r="M49" s="232">
        <f t="shared" si="1"/>
        <v>0</v>
      </c>
      <c r="N49" s="232">
        <f t="shared" si="1"/>
        <v>0</v>
      </c>
      <c r="O49" s="233">
        <f t="shared" si="5"/>
        <v>0</v>
      </c>
      <c r="P49" s="234">
        <f t="shared" si="6"/>
        <v>0</v>
      </c>
      <c r="Q49" s="235">
        <f>P49*[1]Factors!D36</f>
        <v>0</v>
      </c>
      <c r="R49" s="235">
        <f t="shared" si="7"/>
        <v>2827.4166666666665</v>
      </c>
      <c r="S49" s="235">
        <f>R49*[1]Factors!D36</f>
        <v>5435.7122663874861</v>
      </c>
      <c r="T49" s="236">
        <f>R49*[1]Factors!D36*[1]Factors!E36</f>
        <v>2827.4166666666665</v>
      </c>
      <c r="U49" s="231"/>
      <c r="V49" s="232"/>
      <c r="W49" s="238">
        <f t="shared" si="10"/>
        <v>2827.4166666666665</v>
      </c>
      <c r="X49" s="232"/>
      <c r="Y49" s="232"/>
      <c r="Z49" s="232"/>
      <c r="AA49" s="232"/>
      <c r="AB49" s="237"/>
      <c r="AC49" s="232"/>
      <c r="AD49" s="232"/>
      <c r="AE49" s="231"/>
      <c r="AF49" s="232">
        <f t="shared" si="2"/>
        <v>0</v>
      </c>
      <c r="AG49" s="233">
        <f t="shared" si="3"/>
        <v>0</v>
      </c>
      <c r="AH49" s="233">
        <f t="shared" si="4"/>
        <v>0</v>
      </c>
      <c r="AI49" s="146"/>
      <c r="AJ49" s="146"/>
      <c r="AK49" s="146"/>
      <c r="AL49" s="146"/>
    </row>
    <row r="50" spans="1:38" s="20" customFormat="1">
      <c r="A50" s="31"/>
      <c r="B50" s="31"/>
      <c r="C50" s="94"/>
      <c r="D50" s="94"/>
      <c r="E50" s="94"/>
      <c r="F50" s="149"/>
      <c r="G50" s="227">
        <v>5</v>
      </c>
      <c r="H50" s="228">
        <v>1992</v>
      </c>
      <c r="I50" s="229">
        <v>1992</v>
      </c>
      <c r="J50" s="229">
        <v>1993</v>
      </c>
      <c r="K50" s="230"/>
      <c r="L50" s="231">
        <f t="shared" si="1"/>
        <v>0</v>
      </c>
      <c r="M50" s="232">
        <f t="shared" si="1"/>
        <v>0</v>
      </c>
      <c r="N50" s="232">
        <f t="shared" si="1"/>
        <v>0</v>
      </c>
      <c r="O50" s="233">
        <f t="shared" si="5"/>
        <v>0</v>
      </c>
      <c r="P50" s="234">
        <f t="shared" si="6"/>
        <v>0</v>
      </c>
      <c r="Q50" s="235">
        <f>P50*[1]Factors!D37</f>
        <v>0</v>
      </c>
      <c r="R50" s="235">
        <f t="shared" si="7"/>
        <v>2827.4166666666665</v>
      </c>
      <c r="S50" s="235">
        <f>R50*[1]Factors!D37</f>
        <v>5435.7122663874861</v>
      </c>
      <c r="T50" s="236">
        <f>R50*[1]Factors!D37*[1]Factors!E37</f>
        <v>2827.4166666666665</v>
      </c>
      <c r="U50" s="231"/>
      <c r="V50" s="232"/>
      <c r="W50" s="238">
        <f t="shared" si="10"/>
        <v>2827.4166666666665</v>
      </c>
      <c r="X50" s="232"/>
      <c r="Y50" s="232"/>
      <c r="Z50" s="232"/>
      <c r="AA50" s="232"/>
      <c r="AB50" s="237"/>
      <c r="AC50" s="232"/>
      <c r="AD50" s="232"/>
      <c r="AE50" s="231"/>
      <c r="AF50" s="232">
        <f t="shared" si="2"/>
        <v>0</v>
      </c>
      <c r="AG50" s="233">
        <f t="shared" si="3"/>
        <v>0</v>
      </c>
      <c r="AH50" s="233">
        <f t="shared" si="4"/>
        <v>0</v>
      </c>
      <c r="AI50" s="146"/>
      <c r="AJ50" s="146"/>
      <c r="AK50" s="146"/>
      <c r="AL50" s="146"/>
    </row>
    <row r="51" spans="1:38" s="20" customFormat="1">
      <c r="A51" s="31"/>
      <c r="B51" s="31"/>
      <c r="C51" s="94"/>
      <c r="D51" s="94"/>
      <c r="E51" s="94"/>
      <c r="F51" s="149"/>
      <c r="G51" s="227">
        <v>6</v>
      </c>
      <c r="H51" s="228">
        <v>1992</v>
      </c>
      <c r="I51" s="229">
        <v>1992</v>
      </c>
      <c r="J51" s="229">
        <v>1993</v>
      </c>
      <c r="K51" s="230"/>
      <c r="L51" s="231">
        <f t="shared" si="1"/>
        <v>0</v>
      </c>
      <c r="M51" s="232">
        <f t="shared" si="1"/>
        <v>0</v>
      </c>
      <c r="N51" s="232">
        <f t="shared" si="1"/>
        <v>0</v>
      </c>
      <c r="O51" s="233">
        <f t="shared" si="5"/>
        <v>0</v>
      </c>
      <c r="P51" s="234">
        <f t="shared" si="6"/>
        <v>0</v>
      </c>
      <c r="Q51" s="235">
        <f>P51*[1]Factors!D38</f>
        <v>0</v>
      </c>
      <c r="R51" s="235">
        <f t="shared" si="7"/>
        <v>2827.4166666666665</v>
      </c>
      <c r="S51" s="235">
        <f>R51*[1]Factors!D38</f>
        <v>5435.7122663874861</v>
      </c>
      <c r="T51" s="236">
        <f>R51*[1]Factors!D38*[1]Factors!E38</f>
        <v>2827.4166666666665</v>
      </c>
      <c r="U51" s="231"/>
      <c r="V51" s="232"/>
      <c r="W51" s="238">
        <f t="shared" si="10"/>
        <v>2827.4166666666665</v>
      </c>
      <c r="X51" s="232"/>
      <c r="Y51" s="232"/>
      <c r="Z51" s="232"/>
      <c r="AA51" s="232"/>
      <c r="AB51" s="237"/>
      <c r="AC51" s="232"/>
      <c r="AD51" s="232"/>
      <c r="AE51" s="231"/>
      <c r="AF51" s="232">
        <f t="shared" si="2"/>
        <v>0</v>
      </c>
      <c r="AG51" s="233">
        <f t="shared" si="3"/>
        <v>0</v>
      </c>
      <c r="AH51" s="233">
        <f t="shared" si="4"/>
        <v>0</v>
      </c>
      <c r="AI51" s="146"/>
      <c r="AJ51" s="146"/>
      <c r="AK51" s="146"/>
      <c r="AL51" s="146"/>
    </row>
    <row r="52" spans="1:38" s="20" customFormat="1">
      <c r="A52" s="31"/>
      <c r="B52" s="31"/>
      <c r="C52" s="94"/>
      <c r="D52" s="94"/>
      <c r="E52" s="94"/>
      <c r="F52" s="149"/>
      <c r="G52" s="227">
        <v>7</v>
      </c>
      <c r="H52" s="228">
        <v>1992</v>
      </c>
      <c r="I52" s="229">
        <v>1993</v>
      </c>
      <c r="J52" s="229">
        <v>1993</v>
      </c>
      <c r="K52" s="230"/>
      <c r="L52" s="231">
        <f t="shared" si="1"/>
        <v>0</v>
      </c>
      <c r="M52" s="232">
        <f t="shared" si="1"/>
        <v>0</v>
      </c>
      <c r="N52" s="232">
        <f t="shared" si="1"/>
        <v>0</v>
      </c>
      <c r="O52" s="233">
        <f t="shared" si="5"/>
        <v>0</v>
      </c>
      <c r="P52" s="234">
        <f t="shared" si="6"/>
        <v>0</v>
      </c>
      <c r="Q52" s="235">
        <f>P52*[1]Factors!D39</f>
        <v>0</v>
      </c>
      <c r="R52" s="235">
        <f t="shared" si="7"/>
        <v>2827.4166666666665</v>
      </c>
      <c r="S52" s="235">
        <f>R52*[1]Factors!D39</f>
        <v>5435.7122663874861</v>
      </c>
      <c r="T52" s="236">
        <f>R52*[1]Factors!D39*[1]Factors!E39</f>
        <v>2827.4166666666665</v>
      </c>
      <c r="U52" s="231"/>
      <c r="V52" s="232"/>
      <c r="W52" s="238">
        <f t="shared" si="10"/>
        <v>2827.4166666666665</v>
      </c>
      <c r="X52" s="232"/>
      <c r="Y52" s="232"/>
      <c r="Z52" s="232"/>
      <c r="AA52" s="232"/>
      <c r="AB52" s="237"/>
      <c r="AC52" s="232"/>
      <c r="AD52" s="232"/>
      <c r="AE52" s="231"/>
      <c r="AF52" s="232">
        <f t="shared" si="2"/>
        <v>0</v>
      </c>
      <c r="AG52" s="233">
        <f t="shared" si="3"/>
        <v>0</v>
      </c>
      <c r="AH52" s="233">
        <f t="shared" si="4"/>
        <v>0</v>
      </c>
      <c r="AI52" s="146"/>
      <c r="AJ52" s="146"/>
      <c r="AK52" s="146"/>
      <c r="AL52" s="146"/>
    </row>
    <row r="53" spans="1:38" s="20" customFormat="1">
      <c r="A53" s="31"/>
      <c r="B53" s="31"/>
      <c r="C53" s="94"/>
      <c r="D53" s="94"/>
      <c r="E53" s="94"/>
      <c r="F53" s="149"/>
      <c r="G53" s="227">
        <v>8</v>
      </c>
      <c r="H53" s="228">
        <v>1992</v>
      </c>
      <c r="I53" s="229">
        <v>1993</v>
      </c>
      <c r="J53" s="229">
        <v>1993</v>
      </c>
      <c r="K53" s="230"/>
      <c r="L53" s="231">
        <f t="shared" si="1"/>
        <v>0</v>
      </c>
      <c r="M53" s="232">
        <f t="shared" si="1"/>
        <v>0</v>
      </c>
      <c r="N53" s="232">
        <f t="shared" si="1"/>
        <v>0</v>
      </c>
      <c r="O53" s="233">
        <f t="shared" si="5"/>
        <v>0</v>
      </c>
      <c r="P53" s="234">
        <f t="shared" si="6"/>
        <v>0</v>
      </c>
      <c r="Q53" s="235">
        <f>P53*[1]Factors!D40</f>
        <v>0</v>
      </c>
      <c r="R53" s="235">
        <f t="shared" si="7"/>
        <v>2827.4166666666665</v>
      </c>
      <c r="S53" s="235">
        <f>R53*[1]Factors!D40</f>
        <v>5435.7122663874861</v>
      </c>
      <c r="T53" s="236">
        <f>R53*[1]Factors!D40*[1]Factors!E40</f>
        <v>2827.4166666666665</v>
      </c>
      <c r="U53" s="231"/>
      <c r="V53" s="232"/>
      <c r="W53" s="238">
        <f t="shared" si="10"/>
        <v>2827.4166666666665</v>
      </c>
      <c r="X53" s="232"/>
      <c r="Y53" s="232"/>
      <c r="Z53" s="232"/>
      <c r="AA53" s="232"/>
      <c r="AB53" s="237"/>
      <c r="AC53" s="232"/>
      <c r="AD53" s="232"/>
      <c r="AE53" s="231"/>
      <c r="AF53" s="232">
        <f t="shared" si="2"/>
        <v>0</v>
      </c>
      <c r="AG53" s="233">
        <f t="shared" si="3"/>
        <v>0</v>
      </c>
      <c r="AH53" s="233">
        <f t="shared" si="4"/>
        <v>0</v>
      </c>
      <c r="AI53" s="146"/>
      <c r="AJ53" s="146"/>
      <c r="AK53" s="146"/>
      <c r="AL53" s="146"/>
    </row>
    <row r="54" spans="1:38" s="20" customFormat="1">
      <c r="A54" s="31"/>
      <c r="B54" s="31"/>
      <c r="C54" s="94"/>
      <c r="D54" s="94"/>
      <c r="E54" s="94"/>
      <c r="F54" s="149"/>
      <c r="G54" s="227">
        <v>9</v>
      </c>
      <c r="H54" s="228">
        <v>1992</v>
      </c>
      <c r="I54" s="229">
        <v>1993</v>
      </c>
      <c r="J54" s="229">
        <v>1993</v>
      </c>
      <c r="K54" s="230"/>
      <c r="L54" s="231">
        <f t="shared" ref="L54:N86" si="11">AE54</f>
        <v>0</v>
      </c>
      <c r="M54" s="232">
        <f t="shared" si="11"/>
        <v>0</v>
      </c>
      <c r="N54" s="232">
        <f t="shared" si="11"/>
        <v>0</v>
      </c>
      <c r="O54" s="233">
        <f t="shared" si="5"/>
        <v>0</v>
      </c>
      <c r="P54" s="234">
        <f t="shared" si="6"/>
        <v>0</v>
      </c>
      <c r="Q54" s="235">
        <f>P54*[1]Factors!D41</f>
        <v>0</v>
      </c>
      <c r="R54" s="235">
        <f t="shared" si="7"/>
        <v>2827.4166666666665</v>
      </c>
      <c r="S54" s="235">
        <f>R54*[1]Factors!D41</f>
        <v>5435.7122663874861</v>
      </c>
      <c r="T54" s="236">
        <f>R54*[1]Factors!D41*[1]Factors!E41</f>
        <v>2827.4166666666665</v>
      </c>
      <c r="U54" s="231"/>
      <c r="V54" s="232"/>
      <c r="W54" s="238">
        <f t="shared" si="10"/>
        <v>2827.4166666666665</v>
      </c>
      <c r="X54" s="232"/>
      <c r="Y54" s="232"/>
      <c r="Z54" s="232"/>
      <c r="AA54" s="232"/>
      <c r="AB54" s="237"/>
      <c r="AC54" s="232"/>
      <c r="AD54" s="232"/>
      <c r="AE54" s="231"/>
      <c r="AF54" s="232">
        <f t="shared" si="2"/>
        <v>0</v>
      </c>
      <c r="AG54" s="233">
        <f t="shared" si="3"/>
        <v>0</v>
      </c>
      <c r="AH54" s="233">
        <f t="shared" si="4"/>
        <v>0</v>
      </c>
      <c r="AI54" s="146"/>
      <c r="AJ54" s="146"/>
      <c r="AK54" s="146"/>
      <c r="AL54" s="146"/>
    </row>
    <row r="55" spans="1:38" s="20" customFormat="1">
      <c r="A55" s="31"/>
      <c r="B55" s="31"/>
      <c r="C55" s="94"/>
      <c r="D55" s="94"/>
      <c r="E55" s="94"/>
      <c r="F55" s="149"/>
      <c r="G55" s="227">
        <v>10</v>
      </c>
      <c r="H55" s="228">
        <v>1992</v>
      </c>
      <c r="I55" s="229">
        <v>1993</v>
      </c>
      <c r="J55" s="229">
        <v>1993</v>
      </c>
      <c r="K55" s="230"/>
      <c r="L55" s="231">
        <f t="shared" si="11"/>
        <v>0</v>
      </c>
      <c r="M55" s="232">
        <f t="shared" si="11"/>
        <v>0</v>
      </c>
      <c r="N55" s="232">
        <f t="shared" si="11"/>
        <v>0</v>
      </c>
      <c r="O55" s="233">
        <f t="shared" si="5"/>
        <v>0</v>
      </c>
      <c r="P55" s="234">
        <f t="shared" si="6"/>
        <v>0</v>
      </c>
      <c r="Q55" s="235">
        <f>P55*[1]Factors!D42</f>
        <v>0</v>
      </c>
      <c r="R55" s="235">
        <f t="shared" si="7"/>
        <v>2827.4166666666665</v>
      </c>
      <c r="S55" s="235">
        <f>R55*[1]Factors!D42</f>
        <v>5435.7122663874861</v>
      </c>
      <c r="T55" s="236">
        <f>R55*[1]Factors!D42*[1]Factors!E42</f>
        <v>2827.4166666666665</v>
      </c>
      <c r="U55" s="231"/>
      <c r="V55" s="232"/>
      <c r="W55" s="238">
        <f t="shared" si="10"/>
        <v>2827.4166666666665</v>
      </c>
      <c r="X55" s="232"/>
      <c r="Y55" s="232"/>
      <c r="Z55" s="232"/>
      <c r="AA55" s="232"/>
      <c r="AB55" s="237"/>
      <c r="AC55" s="232"/>
      <c r="AD55" s="232"/>
      <c r="AE55" s="231"/>
      <c r="AF55" s="232">
        <f t="shared" si="2"/>
        <v>0</v>
      </c>
      <c r="AG55" s="233">
        <f t="shared" si="3"/>
        <v>0</v>
      </c>
      <c r="AH55" s="233">
        <f t="shared" si="4"/>
        <v>0</v>
      </c>
      <c r="AI55" s="146"/>
      <c r="AJ55" s="146"/>
      <c r="AK55" s="146"/>
      <c r="AL55" s="146"/>
    </row>
    <row r="56" spans="1:38" s="20" customFormat="1">
      <c r="A56" s="31"/>
      <c r="B56" s="31"/>
      <c r="C56" s="94"/>
      <c r="D56" s="94"/>
      <c r="E56" s="94"/>
      <c r="F56" s="149"/>
      <c r="G56" s="227">
        <v>11</v>
      </c>
      <c r="H56" s="228">
        <v>1992</v>
      </c>
      <c r="I56" s="229">
        <v>1993</v>
      </c>
      <c r="J56" s="229">
        <v>1993</v>
      </c>
      <c r="K56" s="230"/>
      <c r="L56" s="231">
        <f t="shared" si="11"/>
        <v>0</v>
      </c>
      <c r="M56" s="232">
        <f t="shared" si="11"/>
        <v>0</v>
      </c>
      <c r="N56" s="232">
        <f t="shared" si="11"/>
        <v>0</v>
      </c>
      <c r="O56" s="233">
        <f t="shared" si="5"/>
        <v>0</v>
      </c>
      <c r="P56" s="234">
        <f t="shared" si="6"/>
        <v>0</v>
      </c>
      <c r="Q56" s="235">
        <f>P56*[1]Factors!D43</f>
        <v>0</v>
      </c>
      <c r="R56" s="235">
        <f t="shared" si="7"/>
        <v>2827.4166666666665</v>
      </c>
      <c r="S56" s="235">
        <f>R56*[1]Factors!D43</f>
        <v>5435.7122663874861</v>
      </c>
      <c r="T56" s="236">
        <f>R56*[1]Factors!D43*[1]Factors!E43</f>
        <v>2827.4166666666665</v>
      </c>
      <c r="U56" s="231"/>
      <c r="V56" s="232"/>
      <c r="W56" s="238">
        <f t="shared" si="10"/>
        <v>2827.4166666666665</v>
      </c>
      <c r="X56" s="232"/>
      <c r="Y56" s="232"/>
      <c r="Z56" s="232"/>
      <c r="AA56" s="232"/>
      <c r="AB56" s="237"/>
      <c r="AC56" s="232"/>
      <c r="AD56" s="232"/>
      <c r="AE56" s="231"/>
      <c r="AF56" s="232">
        <f t="shared" si="2"/>
        <v>0</v>
      </c>
      <c r="AG56" s="233">
        <f t="shared" si="3"/>
        <v>0</v>
      </c>
      <c r="AH56" s="233">
        <f t="shared" si="4"/>
        <v>0</v>
      </c>
      <c r="AI56" s="146"/>
      <c r="AJ56" s="146"/>
      <c r="AK56" s="146"/>
      <c r="AL56" s="146"/>
    </row>
    <row r="57" spans="1:38" s="20" customFormat="1">
      <c r="A57" s="31"/>
      <c r="B57" s="31"/>
      <c r="C57" s="94"/>
      <c r="D57" s="94"/>
      <c r="E57" s="94"/>
      <c r="F57" s="149"/>
      <c r="G57" s="227">
        <v>12</v>
      </c>
      <c r="H57" s="228">
        <v>1992</v>
      </c>
      <c r="I57" s="229">
        <v>1993</v>
      </c>
      <c r="J57" s="229">
        <v>1993</v>
      </c>
      <c r="K57" s="230"/>
      <c r="L57" s="231">
        <f t="shared" si="11"/>
        <v>0</v>
      </c>
      <c r="M57" s="232">
        <f t="shared" si="11"/>
        <v>0</v>
      </c>
      <c r="N57" s="232">
        <f t="shared" si="11"/>
        <v>0</v>
      </c>
      <c r="O57" s="233">
        <f t="shared" si="5"/>
        <v>0</v>
      </c>
      <c r="P57" s="234">
        <f t="shared" si="6"/>
        <v>0</v>
      </c>
      <c r="Q57" s="235">
        <f>P57*[1]Factors!D44</f>
        <v>0</v>
      </c>
      <c r="R57" s="235">
        <f t="shared" si="7"/>
        <v>2827.4166666666665</v>
      </c>
      <c r="S57" s="235">
        <f>R57*[1]Factors!D44</f>
        <v>5435.7122663874861</v>
      </c>
      <c r="T57" s="236">
        <f>R57*[1]Factors!D44*[1]Factors!E44</f>
        <v>2827.4166666666665</v>
      </c>
      <c r="U57" s="231"/>
      <c r="V57" s="232"/>
      <c r="W57" s="238">
        <f t="shared" si="10"/>
        <v>2827.4166666666665</v>
      </c>
      <c r="X57" s="232"/>
      <c r="Y57" s="232"/>
      <c r="Z57" s="232"/>
      <c r="AA57" s="232"/>
      <c r="AB57" s="237"/>
      <c r="AC57" s="232"/>
      <c r="AD57" s="232"/>
      <c r="AE57" s="231"/>
      <c r="AF57" s="232">
        <f t="shared" si="2"/>
        <v>0</v>
      </c>
      <c r="AG57" s="233">
        <f t="shared" si="3"/>
        <v>0</v>
      </c>
      <c r="AH57" s="233">
        <f t="shared" si="4"/>
        <v>0</v>
      </c>
      <c r="AI57" s="146"/>
      <c r="AJ57" s="146"/>
      <c r="AK57" s="146"/>
      <c r="AL57" s="146"/>
    </row>
    <row r="58" spans="1:38" s="20" customFormat="1">
      <c r="A58" s="31"/>
      <c r="B58" s="31"/>
      <c r="C58" s="94"/>
      <c r="D58" s="94"/>
      <c r="E58" s="94"/>
      <c r="F58" s="149"/>
      <c r="G58" s="227">
        <v>1</v>
      </c>
      <c r="H58" s="228">
        <v>1993</v>
      </c>
      <c r="I58" s="229">
        <v>1993</v>
      </c>
      <c r="J58" s="229">
        <v>1993</v>
      </c>
      <c r="K58" s="230"/>
      <c r="L58" s="231">
        <f t="shared" si="11"/>
        <v>0</v>
      </c>
      <c r="M58" s="232">
        <f t="shared" si="11"/>
        <v>2796626</v>
      </c>
      <c r="N58" s="232">
        <f t="shared" si="11"/>
        <v>4600000</v>
      </c>
      <c r="O58" s="233">
        <f t="shared" si="5"/>
        <v>7396626</v>
      </c>
      <c r="P58" s="234">
        <f t="shared" si="6"/>
        <v>7396626</v>
      </c>
      <c r="Q58" s="235">
        <f>P58*[1]Factors!D45</f>
        <v>14220023.229006669</v>
      </c>
      <c r="R58" s="235">
        <f t="shared" si="7"/>
        <v>4569.166666666667</v>
      </c>
      <c r="S58" s="235">
        <f>R58*[1]Factors!D45</f>
        <v>8784.2289358963098</v>
      </c>
      <c r="T58" s="236">
        <f>R58*[1]Factors!D45*[1]Factors!E45</f>
        <v>4569.166666666667</v>
      </c>
      <c r="U58" s="231"/>
      <c r="V58" s="232"/>
      <c r="W58" s="238">
        <f>54830/12</f>
        <v>4569.166666666667</v>
      </c>
      <c r="X58" s="232">
        <v>10794322</v>
      </c>
      <c r="Y58" s="232">
        <v>4600000</v>
      </c>
      <c r="Z58" s="232">
        <f>SUM(X58:Y58)</f>
        <v>15394322</v>
      </c>
      <c r="AA58" s="232">
        <f>AA46*EXP(AA$20)</f>
        <v>0</v>
      </c>
      <c r="AB58" s="237">
        <v>2796626</v>
      </c>
      <c r="AC58" s="232"/>
      <c r="AD58" s="232">
        <f>AB58+AC58</f>
        <v>2796626</v>
      </c>
      <c r="AE58" s="231"/>
      <c r="AF58" s="232">
        <f t="shared" si="2"/>
        <v>2796626</v>
      </c>
      <c r="AG58" s="233">
        <f t="shared" si="3"/>
        <v>4600000</v>
      </c>
      <c r="AH58" s="233">
        <f>AG58+AF58</f>
        <v>7396626</v>
      </c>
      <c r="AI58" s="146"/>
      <c r="AJ58" s="146"/>
      <c r="AK58" s="146"/>
      <c r="AL58" s="146"/>
    </row>
    <row r="59" spans="1:38" s="20" customFormat="1">
      <c r="A59" s="31"/>
      <c r="B59" s="31"/>
      <c r="C59" s="94"/>
      <c r="D59" s="94"/>
      <c r="E59" s="94"/>
      <c r="F59" s="149"/>
      <c r="G59" s="227">
        <v>2</v>
      </c>
      <c r="H59" s="228">
        <v>1993</v>
      </c>
      <c r="I59" s="229">
        <v>1993</v>
      </c>
      <c r="J59" s="229">
        <v>1993</v>
      </c>
      <c r="K59" s="230"/>
      <c r="L59" s="231">
        <f t="shared" si="11"/>
        <v>0</v>
      </c>
      <c r="M59" s="232">
        <f t="shared" si="11"/>
        <v>0</v>
      </c>
      <c r="N59" s="232">
        <f t="shared" si="11"/>
        <v>0</v>
      </c>
      <c r="O59" s="233">
        <f t="shared" si="5"/>
        <v>0</v>
      </c>
      <c r="P59" s="234">
        <f t="shared" si="6"/>
        <v>0</v>
      </c>
      <c r="Q59" s="235">
        <f>P59*[1]Factors!D46</f>
        <v>0</v>
      </c>
      <c r="R59" s="235">
        <f t="shared" si="7"/>
        <v>4569.166666666667</v>
      </c>
      <c r="S59" s="235">
        <f>R59*[1]Factors!D46</f>
        <v>8784.2289358963098</v>
      </c>
      <c r="T59" s="236">
        <f>R59*[1]Factors!D46*[1]Factors!E46</f>
        <v>4569.166666666667</v>
      </c>
      <c r="U59" s="231"/>
      <c r="V59" s="232"/>
      <c r="W59" s="238">
        <f t="shared" ref="W59:W69" si="12">54830/12</f>
        <v>4569.166666666667</v>
      </c>
      <c r="X59" s="232"/>
      <c r="Y59" s="232"/>
      <c r="Z59" s="232"/>
      <c r="AA59" s="232"/>
      <c r="AB59" s="237"/>
      <c r="AC59" s="232"/>
      <c r="AD59" s="232"/>
      <c r="AE59" s="231"/>
      <c r="AF59" s="232">
        <f t="shared" si="2"/>
        <v>0</v>
      </c>
      <c r="AG59" s="233">
        <f t="shared" si="3"/>
        <v>0</v>
      </c>
      <c r="AH59" s="233">
        <f t="shared" ref="AH59:AH122" si="13">AG59+AF59</f>
        <v>0</v>
      </c>
      <c r="AI59" s="146"/>
      <c r="AJ59" s="146"/>
      <c r="AK59" s="146"/>
      <c r="AL59" s="146"/>
    </row>
    <row r="60" spans="1:38" s="20" customFormat="1">
      <c r="A60" s="31"/>
      <c r="B60" s="31"/>
      <c r="C60" s="94"/>
      <c r="D60" s="94"/>
      <c r="E60" s="94"/>
      <c r="F60" s="149"/>
      <c r="G60" s="227">
        <v>3</v>
      </c>
      <c r="H60" s="228">
        <v>1993</v>
      </c>
      <c r="I60" s="229">
        <v>1993</v>
      </c>
      <c r="J60" s="229">
        <v>1993</v>
      </c>
      <c r="K60" s="230"/>
      <c r="L60" s="231">
        <f t="shared" si="11"/>
        <v>0</v>
      </c>
      <c r="M60" s="232">
        <f t="shared" si="11"/>
        <v>0</v>
      </c>
      <c r="N60" s="232">
        <f t="shared" si="11"/>
        <v>0</v>
      </c>
      <c r="O60" s="233">
        <f t="shared" si="5"/>
        <v>0</v>
      </c>
      <c r="P60" s="234">
        <f t="shared" si="6"/>
        <v>0</v>
      </c>
      <c r="Q60" s="235">
        <f>P60*[1]Factors!D47</f>
        <v>0</v>
      </c>
      <c r="R60" s="235">
        <f t="shared" si="7"/>
        <v>4569.166666666667</v>
      </c>
      <c r="S60" s="235">
        <f>R60*[1]Factors!D47</f>
        <v>8784.2289358963098</v>
      </c>
      <c r="T60" s="236">
        <f>R60*[1]Factors!D47*[1]Factors!E47</f>
        <v>4569.166666666667</v>
      </c>
      <c r="U60" s="231"/>
      <c r="V60" s="232"/>
      <c r="W60" s="238">
        <f t="shared" si="12"/>
        <v>4569.166666666667</v>
      </c>
      <c r="X60" s="232"/>
      <c r="Y60" s="232"/>
      <c r="Z60" s="232"/>
      <c r="AA60" s="232"/>
      <c r="AB60" s="237"/>
      <c r="AC60" s="232"/>
      <c r="AD60" s="232"/>
      <c r="AE60" s="231"/>
      <c r="AF60" s="232">
        <f t="shared" si="2"/>
        <v>0</v>
      </c>
      <c r="AG60" s="233">
        <f t="shared" si="3"/>
        <v>0</v>
      </c>
      <c r="AH60" s="233">
        <f t="shared" si="13"/>
        <v>0</v>
      </c>
      <c r="AI60" s="146"/>
      <c r="AJ60" s="146"/>
      <c r="AK60" s="146"/>
      <c r="AL60" s="146"/>
    </row>
    <row r="61" spans="1:38" s="20" customFormat="1">
      <c r="A61" s="31"/>
      <c r="B61" s="31"/>
      <c r="C61" s="94"/>
      <c r="D61" s="94"/>
      <c r="E61" s="94"/>
      <c r="F61" s="149"/>
      <c r="G61" s="227">
        <v>4</v>
      </c>
      <c r="H61" s="228">
        <v>1993</v>
      </c>
      <c r="I61" s="229">
        <v>1993</v>
      </c>
      <c r="J61" s="229">
        <v>1994</v>
      </c>
      <c r="K61" s="230"/>
      <c r="L61" s="231">
        <f t="shared" si="11"/>
        <v>0</v>
      </c>
      <c r="M61" s="232">
        <f t="shared" si="11"/>
        <v>0</v>
      </c>
      <c r="N61" s="232">
        <f t="shared" si="11"/>
        <v>0</v>
      </c>
      <c r="O61" s="233">
        <f t="shared" si="5"/>
        <v>0</v>
      </c>
      <c r="P61" s="234">
        <f t="shared" si="6"/>
        <v>0</v>
      </c>
      <c r="Q61" s="235">
        <f>P61*[1]Factors!D48</f>
        <v>0</v>
      </c>
      <c r="R61" s="235">
        <f t="shared" si="7"/>
        <v>4569.166666666667</v>
      </c>
      <c r="S61" s="235">
        <f>R61*[1]Factors!D48</f>
        <v>8487.1777158418463</v>
      </c>
      <c r="T61" s="236">
        <f>R61*[1]Factors!D48*[1]Factors!E48</f>
        <v>4569.166666666667</v>
      </c>
      <c r="U61" s="231"/>
      <c r="V61" s="232"/>
      <c r="W61" s="238">
        <f t="shared" si="12"/>
        <v>4569.166666666667</v>
      </c>
      <c r="X61" s="232"/>
      <c r="Y61" s="232"/>
      <c r="Z61" s="232"/>
      <c r="AA61" s="232"/>
      <c r="AB61" s="237"/>
      <c r="AC61" s="232"/>
      <c r="AD61" s="232"/>
      <c r="AE61" s="231"/>
      <c r="AF61" s="232">
        <f t="shared" si="2"/>
        <v>0</v>
      </c>
      <c r="AG61" s="233">
        <f t="shared" si="3"/>
        <v>0</v>
      </c>
      <c r="AH61" s="233">
        <f t="shared" si="13"/>
        <v>0</v>
      </c>
      <c r="AI61" s="146"/>
      <c r="AJ61" s="146"/>
      <c r="AK61" s="146"/>
      <c r="AL61" s="146"/>
    </row>
    <row r="62" spans="1:38" s="20" customFormat="1">
      <c r="A62" s="31"/>
      <c r="B62" s="31"/>
      <c r="C62" s="94"/>
      <c r="D62" s="94"/>
      <c r="E62" s="94"/>
      <c r="F62" s="149"/>
      <c r="G62" s="227">
        <v>5</v>
      </c>
      <c r="H62" s="228">
        <v>1993</v>
      </c>
      <c r="I62" s="229">
        <v>1993</v>
      </c>
      <c r="J62" s="229">
        <v>1994</v>
      </c>
      <c r="K62" s="230"/>
      <c r="L62" s="231">
        <f t="shared" si="11"/>
        <v>0</v>
      </c>
      <c r="M62" s="232">
        <f t="shared" si="11"/>
        <v>0</v>
      </c>
      <c r="N62" s="232">
        <f t="shared" si="11"/>
        <v>0</v>
      </c>
      <c r="O62" s="233">
        <f t="shared" si="5"/>
        <v>0</v>
      </c>
      <c r="P62" s="234">
        <f t="shared" si="6"/>
        <v>0</v>
      </c>
      <c r="Q62" s="235">
        <f>P62*[1]Factors!D49</f>
        <v>0</v>
      </c>
      <c r="R62" s="235">
        <f t="shared" si="7"/>
        <v>4569.166666666667</v>
      </c>
      <c r="S62" s="235">
        <f>R62*[1]Factors!D49</f>
        <v>8487.1777158418463</v>
      </c>
      <c r="T62" s="236">
        <f>R62*[1]Factors!D49*[1]Factors!E49</f>
        <v>4569.166666666667</v>
      </c>
      <c r="U62" s="231"/>
      <c r="V62" s="232"/>
      <c r="W62" s="238">
        <f t="shared" si="12"/>
        <v>4569.166666666667</v>
      </c>
      <c r="X62" s="232"/>
      <c r="Y62" s="232"/>
      <c r="Z62" s="232"/>
      <c r="AA62" s="232"/>
      <c r="AB62" s="237"/>
      <c r="AC62" s="232"/>
      <c r="AD62" s="232"/>
      <c r="AE62" s="231"/>
      <c r="AF62" s="232">
        <f t="shared" si="2"/>
        <v>0</v>
      </c>
      <c r="AG62" s="233">
        <f t="shared" si="3"/>
        <v>0</v>
      </c>
      <c r="AH62" s="233">
        <f t="shared" si="13"/>
        <v>0</v>
      </c>
      <c r="AI62" s="146"/>
      <c r="AJ62" s="146"/>
      <c r="AK62" s="146"/>
      <c r="AL62" s="146"/>
    </row>
    <row r="63" spans="1:38" s="20" customFormat="1">
      <c r="A63" s="31"/>
      <c r="B63" s="31"/>
      <c r="C63" s="94"/>
      <c r="D63" s="94"/>
      <c r="E63" s="94"/>
      <c r="F63" s="149"/>
      <c r="G63" s="227">
        <v>6</v>
      </c>
      <c r="H63" s="228">
        <v>1993</v>
      </c>
      <c r="I63" s="229">
        <v>1993</v>
      </c>
      <c r="J63" s="229">
        <v>1994</v>
      </c>
      <c r="K63" s="230"/>
      <c r="L63" s="231">
        <f t="shared" si="11"/>
        <v>0</v>
      </c>
      <c r="M63" s="232">
        <f t="shared" si="11"/>
        <v>0</v>
      </c>
      <c r="N63" s="232">
        <f t="shared" si="11"/>
        <v>0</v>
      </c>
      <c r="O63" s="233">
        <f t="shared" si="5"/>
        <v>0</v>
      </c>
      <c r="P63" s="234">
        <f t="shared" si="6"/>
        <v>0</v>
      </c>
      <c r="Q63" s="235">
        <f>P63*[1]Factors!D50</f>
        <v>0</v>
      </c>
      <c r="R63" s="235">
        <f t="shared" si="7"/>
        <v>4569.166666666667</v>
      </c>
      <c r="S63" s="235">
        <f>R63*[1]Factors!D50</f>
        <v>8487.1777158418463</v>
      </c>
      <c r="T63" s="236">
        <f>R63*[1]Factors!D50*[1]Factors!E50</f>
        <v>4569.166666666667</v>
      </c>
      <c r="U63" s="231"/>
      <c r="V63" s="232"/>
      <c r="W63" s="238">
        <f t="shared" si="12"/>
        <v>4569.166666666667</v>
      </c>
      <c r="X63" s="232"/>
      <c r="Y63" s="232"/>
      <c r="Z63" s="232"/>
      <c r="AA63" s="232"/>
      <c r="AB63" s="237"/>
      <c r="AC63" s="232"/>
      <c r="AD63" s="232"/>
      <c r="AE63" s="231"/>
      <c r="AF63" s="232">
        <f t="shared" si="2"/>
        <v>0</v>
      </c>
      <c r="AG63" s="233">
        <f t="shared" si="3"/>
        <v>0</v>
      </c>
      <c r="AH63" s="233">
        <f t="shared" si="13"/>
        <v>0</v>
      </c>
      <c r="AI63" s="146"/>
      <c r="AJ63" s="146"/>
      <c r="AK63" s="146"/>
      <c r="AL63" s="146"/>
    </row>
    <row r="64" spans="1:38" s="20" customFormat="1">
      <c r="A64" s="31"/>
      <c r="B64" s="31"/>
      <c r="C64" s="94"/>
      <c r="D64" s="94"/>
      <c r="E64" s="94"/>
      <c r="F64" s="149"/>
      <c r="G64" s="227">
        <v>7</v>
      </c>
      <c r="H64" s="228">
        <v>1993</v>
      </c>
      <c r="I64" s="229">
        <v>1994</v>
      </c>
      <c r="J64" s="229">
        <v>1994</v>
      </c>
      <c r="K64" s="230"/>
      <c r="L64" s="231">
        <f t="shared" si="11"/>
        <v>0</v>
      </c>
      <c r="M64" s="232">
        <f t="shared" si="11"/>
        <v>0</v>
      </c>
      <c r="N64" s="232">
        <f t="shared" si="11"/>
        <v>0</v>
      </c>
      <c r="O64" s="233">
        <f t="shared" si="5"/>
        <v>0</v>
      </c>
      <c r="P64" s="234">
        <f t="shared" si="6"/>
        <v>0</v>
      </c>
      <c r="Q64" s="235">
        <f>P64*[1]Factors!D51</f>
        <v>0</v>
      </c>
      <c r="R64" s="235">
        <f t="shared" si="7"/>
        <v>4569.166666666667</v>
      </c>
      <c r="S64" s="235">
        <f>R64*[1]Factors!D51</f>
        <v>8487.1777158418463</v>
      </c>
      <c r="T64" s="236">
        <f>R64*[1]Factors!D51*[1]Factors!E51</f>
        <v>4569.166666666667</v>
      </c>
      <c r="U64" s="231"/>
      <c r="V64" s="232"/>
      <c r="W64" s="238">
        <f t="shared" si="12"/>
        <v>4569.166666666667</v>
      </c>
      <c r="X64" s="232"/>
      <c r="Y64" s="232"/>
      <c r="Z64" s="232"/>
      <c r="AA64" s="232"/>
      <c r="AB64" s="237"/>
      <c r="AC64" s="232"/>
      <c r="AD64" s="232"/>
      <c r="AE64" s="231"/>
      <c r="AF64" s="232">
        <f t="shared" si="2"/>
        <v>0</v>
      </c>
      <c r="AG64" s="233">
        <f t="shared" si="3"/>
        <v>0</v>
      </c>
      <c r="AH64" s="233">
        <f t="shared" si="13"/>
        <v>0</v>
      </c>
      <c r="AI64" s="146"/>
      <c r="AJ64" s="146"/>
      <c r="AK64" s="146"/>
      <c r="AL64" s="146"/>
    </row>
    <row r="65" spans="1:38" s="20" customFormat="1">
      <c r="A65" s="31"/>
      <c r="B65" s="31"/>
      <c r="C65" s="94"/>
      <c r="D65" s="94"/>
      <c r="E65" s="94"/>
      <c r="F65" s="149"/>
      <c r="G65" s="227">
        <v>8</v>
      </c>
      <c r="H65" s="228">
        <v>1993</v>
      </c>
      <c r="I65" s="229">
        <v>1994</v>
      </c>
      <c r="J65" s="229">
        <v>1994</v>
      </c>
      <c r="K65" s="230"/>
      <c r="L65" s="231">
        <f t="shared" si="11"/>
        <v>0</v>
      </c>
      <c r="M65" s="232">
        <f t="shared" si="11"/>
        <v>0</v>
      </c>
      <c r="N65" s="232">
        <f t="shared" si="11"/>
        <v>0</v>
      </c>
      <c r="O65" s="233">
        <f t="shared" si="5"/>
        <v>0</v>
      </c>
      <c r="P65" s="234">
        <f t="shared" si="6"/>
        <v>0</v>
      </c>
      <c r="Q65" s="235">
        <f>P65*[1]Factors!D52</f>
        <v>0</v>
      </c>
      <c r="R65" s="235">
        <f t="shared" si="7"/>
        <v>4569.166666666667</v>
      </c>
      <c r="S65" s="235">
        <f>R65*[1]Factors!D52</f>
        <v>8487.1777158418463</v>
      </c>
      <c r="T65" s="236">
        <f>R65*[1]Factors!D52*[1]Factors!E52</f>
        <v>4569.166666666667</v>
      </c>
      <c r="U65" s="231"/>
      <c r="V65" s="232"/>
      <c r="W65" s="238">
        <f t="shared" si="12"/>
        <v>4569.166666666667</v>
      </c>
      <c r="X65" s="232"/>
      <c r="Y65" s="232"/>
      <c r="Z65" s="232"/>
      <c r="AA65" s="232"/>
      <c r="AB65" s="237"/>
      <c r="AC65" s="232"/>
      <c r="AD65" s="232"/>
      <c r="AE65" s="231"/>
      <c r="AF65" s="232">
        <f t="shared" si="2"/>
        <v>0</v>
      </c>
      <c r="AG65" s="233">
        <f t="shared" si="3"/>
        <v>0</v>
      </c>
      <c r="AH65" s="233">
        <f t="shared" si="13"/>
        <v>0</v>
      </c>
      <c r="AI65" s="146"/>
      <c r="AJ65" s="146"/>
      <c r="AK65" s="146"/>
      <c r="AL65" s="146"/>
    </row>
    <row r="66" spans="1:38" s="20" customFormat="1">
      <c r="A66" s="31"/>
      <c r="B66" s="31"/>
      <c r="C66" s="94"/>
      <c r="D66" s="94"/>
      <c r="E66" s="94"/>
      <c r="F66" s="149"/>
      <c r="G66" s="227">
        <v>9</v>
      </c>
      <c r="H66" s="228">
        <v>1993</v>
      </c>
      <c r="I66" s="229">
        <v>1994</v>
      </c>
      <c r="J66" s="229">
        <v>1994</v>
      </c>
      <c r="K66" s="230"/>
      <c r="L66" s="231">
        <f t="shared" si="11"/>
        <v>0</v>
      </c>
      <c r="M66" s="232">
        <f t="shared" si="11"/>
        <v>0</v>
      </c>
      <c r="N66" s="232">
        <f t="shared" si="11"/>
        <v>0</v>
      </c>
      <c r="O66" s="233">
        <f t="shared" si="5"/>
        <v>0</v>
      </c>
      <c r="P66" s="234">
        <f t="shared" si="6"/>
        <v>0</v>
      </c>
      <c r="Q66" s="235">
        <f>P66*[1]Factors!D53</f>
        <v>0</v>
      </c>
      <c r="R66" s="235">
        <f t="shared" si="7"/>
        <v>4569.166666666667</v>
      </c>
      <c r="S66" s="235">
        <f>R66*[1]Factors!D53</f>
        <v>8487.1777158418463</v>
      </c>
      <c r="T66" s="236">
        <f>R66*[1]Factors!D53*[1]Factors!E53</f>
        <v>4569.166666666667</v>
      </c>
      <c r="U66" s="231"/>
      <c r="V66" s="232"/>
      <c r="W66" s="238">
        <f t="shared" si="12"/>
        <v>4569.166666666667</v>
      </c>
      <c r="X66" s="232"/>
      <c r="Y66" s="232"/>
      <c r="Z66" s="232"/>
      <c r="AA66" s="232"/>
      <c r="AB66" s="237"/>
      <c r="AC66" s="232"/>
      <c r="AD66" s="232"/>
      <c r="AE66" s="231"/>
      <c r="AF66" s="232">
        <f t="shared" si="2"/>
        <v>0</v>
      </c>
      <c r="AG66" s="233">
        <f t="shared" si="3"/>
        <v>0</v>
      </c>
      <c r="AH66" s="233">
        <f t="shared" si="13"/>
        <v>0</v>
      </c>
      <c r="AI66" s="146"/>
      <c r="AJ66" s="146"/>
      <c r="AK66" s="146"/>
      <c r="AL66" s="146"/>
    </row>
    <row r="67" spans="1:38" s="20" customFormat="1">
      <c r="A67" s="31"/>
      <c r="B67" s="31"/>
      <c r="C67" s="94"/>
      <c r="D67" s="94"/>
      <c r="E67" s="94"/>
      <c r="F67" s="149"/>
      <c r="G67" s="227">
        <v>10</v>
      </c>
      <c r="H67" s="228">
        <v>1993</v>
      </c>
      <c r="I67" s="229">
        <v>1994</v>
      </c>
      <c r="J67" s="229">
        <v>1994</v>
      </c>
      <c r="K67" s="230"/>
      <c r="L67" s="231">
        <f t="shared" si="11"/>
        <v>0</v>
      </c>
      <c r="M67" s="232">
        <f t="shared" si="11"/>
        <v>0</v>
      </c>
      <c r="N67" s="232">
        <f t="shared" si="11"/>
        <v>0</v>
      </c>
      <c r="O67" s="233">
        <f t="shared" si="5"/>
        <v>0</v>
      </c>
      <c r="P67" s="234">
        <f t="shared" si="6"/>
        <v>0</v>
      </c>
      <c r="Q67" s="235">
        <f>P67*[1]Factors!D54</f>
        <v>0</v>
      </c>
      <c r="R67" s="235">
        <f t="shared" si="7"/>
        <v>4569.166666666667</v>
      </c>
      <c r="S67" s="235">
        <f>R67*[1]Factors!D54</f>
        <v>8487.1777158418463</v>
      </c>
      <c r="T67" s="236">
        <f>R67*[1]Factors!D54*[1]Factors!E54</f>
        <v>4569.166666666667</v>
      </c>
      <c r="U67" s="231"/>
      <c r="V67" s="232"/>
      <c r="W67" s="238">
        <f t="shared" si="12"/>
        <v>4569.166666666667</v>
      </c>
      <c r="X67" s="232"/>
      <c r="Y67" s="232"/>
      <c r="Z67" s="232"/>
      <c r="AA67" s="232"/>
      <c r="AB67" s="237"/>
      <c r="AC67" s="232"/>
      <c r="AD67" s="232"/>
      <c r="AE67" s="231"/>
      <c r="AF67" s="232">
        <f t="shared" si="2"/>
        <v>0</v>
      </c>
      <c r="AG67" s="233">
        <f t="shared" si="3"/>
        <v>0</v>
      </c>
      <c r="AH67" s="233">
        <f t="shared" si="13"/>
        <v>0</v>
      </c>
      <c r="AI67" s="146"/>
      <c r="AJ67" s="146"/>
      <c r="AK67" s="146"/>
      <c r="AL67" s="146"/>
    </row>
    <row r="68" spans="1:38" s="20" customFormat="1">
      <c r="A68" s="31"/>
      <c r="B68" s="31"/>
      <c r="C68" s="94"/>
      <c r="D68" s="94"/>
      <c r="E68" s="94"/>
      <c r="F68" s="149"/>
      <c r="G68" s="227">
        <v>11</v>
      </c>
      <c r="H68" s="228">
        <v>1993</v>
      </c>
      <c r="I68" s="229">
        <v>1994</v>
      </c>
      <c r="J68" s="229">
        <v>1994</v>
      </c>
      <c r="K68" s="230"/>
      <c r="L68" s="231">
        <f t="shared" si="11"/>
        <v>0</v>
      </c>
      <c r="M68" s="232">
        <f t="shared" si="11"/>
        <v>0</v>
      </c>
      <c r="N68" s="232">
        <f t="shared" si="11"/>
        <v>0</v>
      </c>
      <c r="O68" s="233">
        <f t="shared" si="5"/>
        <v>0</v>
      </c>
      <c r="P68" s="234">
        <f t="shared" si="6"/>
        <v>0</v>
      </c>
      <c r="Q68" s="235">
        <f>P68*[1]Factors!D55</f>
        <v>0</v>
      </c>
      <c r="R68" s="235">
        <f t="shared" si="7"/>
        <v>4569.166666666667</v>
      </c>
      <c r="S68" s="235">
        <f>R68*[1]Factors!D55</f>
        <v>8487.1777158418463</v>
      </c>
      <c r="T68" s="236">
        <f>R68*[1]Factors!D55*[1]Factors!E55</f>
        <v>4569.166666666667</v>
      </c>
      <c r="U68" s="231"/>
      <c r="V68" s="232"/>
      <c r="W68" s="238">
        <f t="shared" si="12"/>
        <v>4569.166666666667</v>
      </c>
      <c r="X68" s="232"/>
      <c r="Y68" s="232"/>
      <c r="Z68" s="232"/>
      <c r="AA68" s="232"/>
      <c r="AB68" s="237"/>
      <c r="AC68" s="232"/>
      <c r="AD68" s="232"/>
      <c r="AE68" s="231"/>
      <c r="AF68" s="232">
        <f t="shared" si="2"/>
        <v>0</v>
      </c>
      <c r="AG68" s="233">
        <f t="shared" si="3"/>
        <v>0</v>
      </c>
      <c r="AH68" s="233">
        <f t="shared" si="13"/>
        <v>0</v>
      </c>
      <c r="AI68" s="146"/>
      <c r="AJ68" s="146"/>
      <c r="AK68" s="146"/>
      <c r="AL68" s="146"/>
    </row>
    <row r="69" spans="1:38" s="20" customFormat="1">
      <c r="A69" s="31"/>
      <c r="B69" s="31"/>
      <c r="C69" s="94"/>
      <c r="D69" s="94"/>
      <c r="E69" s="94"/>
      <c r="F69" s="149"/>
      <c r="G69" s="227">
        <v>12</v>
      </c>
      <c r="H69" s="228">
        <v>1993</v>
      </c>
      <c r="I69" s="229">
        <v>1994</v>
      </c>
      <c r="J69" s="229">
        <v>1994</v>
      </c>
      <c r="K69" s="230"/>
      <c r="L69" s="231">
        <f t="shared" si="11"/>
        <v>0</v>
      </c>
      <c r="M69" s="232">
        <f t="shared" si="11"/>
        <v>0</v>
      </c>
      <c r="N69" s="232">
        <f t="shared" si="11"/>
        <v>0</v>
      </c>
      <c r="O69" s="233">
        <f t="shared" si="5"/>
        <v>0</v>
      </c>
      <c r="P69" s="234">
        <f t="shared" si="6"/>
        <v>0</v>
      </c>
      <c r="Q69" s="235">
        <f>P69*[1]Factors!D56</f>
        <v>0</v>
      </c>
      <c r="R69" s="235">
        <f t="shared" si="7"/>
        <v>4569.166666666667</v>
      </c>
      <c r="S69" s="235">
        <f>R69*[1]Factors!D56</f>
        <v>8487.1777158418463</v>
      </c>
      <c r="T69" s="236">
        <f>R69*[1]Factors!D56*[1]Factors!E56</f>
        <v>4569.166666666667</v>
      </c>
      <c r="U69" s="231"/>
      <c r="V69" s="232"/>
      <c r="W69" s="238">
        <f t="shared" si="12"/>
        <v>4569.166666666667</v>
      </c>
      <c r="X69" s="232"/>
      <c r="Y69" s="232"/>
      <c r="Z69" s="232"/>
      <c r="AA69" s="232"/>
      <c r="AB69" s="237"/>
      <c r="AC69" s="232"/>
      <c r="AD69" s="232"/>
      <c r="AE69" s="231"/>
      <c r="AF69" s="232">
        <f t="shared" si="2"/>
        <v>0</v>
      </c>
      <c r="AG69" s="233">
        <f t="shared" si="3"/>
        <v>0</v>
      </c>
      <c r="AH69" s="233">
        <f t="shared" si="13"/>
        <v>0</v>
      </c>
      <c r="AI69" s="146"/>
      <c r="AJ69" s="146"/>
      <c r="AK69" s="146"/>
      <c r="AL69" s="146"/>
    </row>
    <row r="70" spans="1:38" s="20" customFormat="1">
      <c r="A70" s="31"/>
      <c r="B70" s="31"/>
      <c r="C70" s="94"/>
      <c r="D70" s="94"/>
      <c r="E70" s="94"/>
      <c r="F70" s="149"/>
      <c r="G70" s="227">
        <v>1</v>
      </c>
      <c r="H70" s="228">
        <v>1994</v>
      </c>
      <c r="I70" s="229">
        <v>1994</v>
      </c>
      <c r="J70" s="229">
        <v>1994</v>
      </c>
      <c r="K70" s="230"/>
      <c r="L70" s="231">
        <f t="shared" si="11"/>
        <v>0</v>
      </c>
      <c r="M70" s="232">
        <f t="shared" si="11"/>
        <v>1868772</v>
      </c>
      <c r="N70" s="232">
        <f t="shared" si="11"/>
        <v>4600000</v>
      </c>
      <c r="O70" s="233">
        <f t="shared" si="5"/>
        <v>6468772</v>
      </c>
      <c r="P70" s="234">
        <f t="shared" si="6"/>
        <v>6468772</v>
      </c>
      <c r="Q70" s="235">
        <f>P70*[1]Factors!D57</f>
        <v>12015674.098251693</v>
      </c>
      <c r="R70" s="235">
        <f t="shared" si="7"/>
        <v>6072.5</v>
      </c>
      <c r="S70" s="235">
        <f>R70*[1]Factors!D57</f>
        <v>11279.603139766466</v>
      </c>
      <c r="T70" s="236">
        <f>R70*[1]Factors!D57*[1]Factors!E57</f>
        <v>6072.5</v>
      </c>
      <c r="U70" s="231"/>
      <c r="V70" s="232"/>
      <c r="W70" s="238">
        <f>72870/12</f>
        <v>6072.5</v>
      </c>
      <c r="X70" s="232">
        <v>7102626</v>
      </c>
      <c r="Y70" s="232">
        <v>4600000</v>
      </c>
      <c r="Z70" s="232">
        <f>SUM(X70:Y70)</f>
        <v>11702626</v>
      </c>
      <c r="AA70" s="232">
        <f>AA58*EXP(AA$20)</f>
        <v>0</v>
      </c>
      <c r="AB70" s="237">
        <v>1868772</v>
      </c>
      <c r="AC70" s="232"/>
      <c r="AD70" s="232">
        <f>AB70+AC70</f>
        <v>1868772</v>
      </c>
      <c r="AE70" s="231"/>
      <c r="AF70" s="232">
        <f t="shared" si="2"/>
        <v>1868772</v>
      </c>
      <c r="AG70" s="233">
        <f t="shared" si="3"/>
        <v>4600000</v>
      </c>
      <c r="AH70" s="233">
        <f t="shared" si="13"/>
        <v>6468772</v>
      </c>
      <c r="AI70" s="146"/>
      <c r="AJ70" s="146"/>
      <c r="AK70" s="146"/>
      <c r="AL70" s="146"/>
    </row>
    <row r="71" spans="1:38" s="20" customFormat="1">
      <c r="A71" s="31"/>
      <c r="B71" s="31"/>
      <c r="C71" s="94"/>
      <c r="D71" s="94"/>
      <c r="E71" s="94"/>
      <c r="F71" s="149"/>
      <c r="G71" s="227">
        <v>2</v>
      </c>
      <c r="H71" s="228">
        <v>1994</v>
      </c>
      <c r="I71" s="229">
        <v>1994</v>
      </c>
      <c r="J71" s="229">
        <v>1994</v>
      </c>
      <c r="K71" s="230"/>
      <c r="L71" s="231">
        <f t="shared" si="11"/>
        <v>0</v>
      </c>
      <c r="M71" s="232">
        <f t="shared" si="11"/>
        <v>0</v>
      </c>
      <c r="N71" s="232">
        <f t="shared" si="11"/>
        <v>0</v>
      </c>
      <c r="O71" s="233">
        <f t="shared" si="5"/>
        <v>0</v>
      </c>
      <c r="P71" s="234">
        <f t="shared" si="6"/>
        <v>0</v>
      </c>
      <c r="Q71" s="235">
        <f>P71*[1]Factors!D58</f>
        <v>0</v>
      </c>
      <c r="R71" s="235">
        <f t="shared" si="7"/>
        <v>6072.5</v>
      </c>
      <c r="S71" s="235">
        <f>R71*[1]Factors!D58</f>
        <v>11279.603139766466</v>
      </c>
      <c r="T71" s="236">
        <f>R71*[1]Factors!D58*[1]Factors!E58</f>
        <v>6072.5</v>
      </c>
      <c r="U71" s="231"/>
      <c r="V71" s="232"/>
      <c r="W71" s="238">
        <f t="shared" ref="W71:W81" si="14">72870/12</f>
        <v>6072.5</v>
      </c>
      <c r="X71" s="232"/>
      <c r="Y71" s="232"/>
      <c r="Z71" s="232"/>
      <c r="AA71" s="232"/>
      <c r="AB71" s="237"/>
      <c r="AC71" s="232"/>
      <c r="AD71" s="232"/>
      <c r="AE71" s="231"/>
      <c r="AF71" s="232">
        <f t="shared" si="2"/>
        <v>0</v>
      </c>
      <c r="AG71" s="233">
        <f t="shared" si="3"/>
        <v>0</v>
      </c>
      <c r="AH71" s="233">
        <f t="shared" si="13"/>
        <v>0</v>
      </c>
      <c r="AI71" s="146"/>
      <c r="AJ71" s="146"/>
      <c r="AK71" s="146"/>
      <c r="AL71" s="146"/>
    </row>
    <row r="72" spans="1:38" s="20" customFormat="1">
      <c r="A72" s="31"/>
      <c r="B72" s="31"/>
      <c r="C72" s="94"/>
      <c r="D72" s="94"/>
      <c r="E72" s="94"/>
      <c r="F72" s="149"/>
      <c r="G72" s="227">
        <v>3</v>
      </c>
      <c r="H72" s="228">
        <v>1994</v>
      </c>
      <c r="I72" s="229">
        <v>1994</v>
      </c>
      <c r="J72" s="229">
        <v>1994</v>
      </c>
      <c r="K72" s="230"/>
      <c r="L72" s="231">
        <f t="shared" si="11"/>
        <v>0</v>
      </c>
      <c r="M72" s="232">
        <f t="shared" si="11"/>
        <v>0</v>
      </c>
      <c r="N72" s="232">
        <f t="shared" si="11"/>
        <v>0</v>
      </c>
      <c r="O72" s="233">
        <f t="shared" si="5"/>
        <v>0</v>
      </c>
      <c r="P72" s="234">
        <f t="shared" si="6"/>
        <v>0</v>
      </c>
      <c r="Q72" s="235">
        <f>P72*[1]Factors!D59</f>
        <v>0</v>
      </c>
      <c r="R72" s="235">
        <f t="shared" si="7"/>
        <v>6072.5</v>
      </c>
      <c r="S72" s="235">
        <f>R72*[1]Factors!D59</f>
        <v>11279.603139766466</v>
      </c>
      <c r="T72" s="236">
        <f>R72*[1]Factors!D59*[1]Factors!E59</f>
        <v>6072.5</v>
      </c>
      <c r="U72" s="231"/>
      <c r="V72" s="232"/>
      <c r="W72" s="238">
        <f t="shared" si="14"/>
        <v>6072.5</v>
      </c>
      <c r="X72" s="232"/>
      <c r="Y72" s="232"/>
      <c r="Z72" s="232"/>
      <c r="AA72" s="232"/>
      <c r="AB72" s="237"/>
      <c r="AC72" s="232"/>
      <c r="AD72" s="232"/>
      <c r="AE72" s="231"/>
      <c r="AF72" s="232">
        <f t="shared" si="2"/>
        <v>0</v>
      </c>
      <c r="AG72" s="233">
        <f t="shared" si="3"/>
        <v>0</v>
      </c>
      <c r="AH72" s="233">
        <f t="shared" si="13"/>
        <v>0</v>
      </c>
      <c r="AI72" s="146"/>
      <c r="AJ72" s="146"/>
      <c r="AK72" s="146"/>
      <c r="AL72" s="146"/>
    </row>
    <row r="73" spans="1:38" s="20" customFormat="1">
      <c r="A73" s="31"/>
      <c r="B73" s="31"/>
      <c r="C73" s="94"/>
      <c r="D73" s="94"/>
      <c r="E73" s="94"/>
      <c r="F73" s="149"/>
      <c r="G73" s="227">
        <v>4</v>
      </c>
      <c r="H73" s="228">
        <v>1994</v>
      </c>
      <c r="I73" s="229">
        <v>1994</v>
      </c>
      <c r="J73" s="229">
        <v>1995</v>
      </c>
      <c r="K73" s="230"/>
      <c r="L73" s="231">
        <f t="shared" si="11"/>
        <v>0</v>
      </c>
      <c r="M73" s="232">
        <f t="shared" si="11"/>
        <v>0</v>
      </c>
      <c r="N73" s="232">
        <f t="shared" si="11"/>
        <v>0</v>
      </c>
      <c r="O73" s="233">
        <f t="shared" si="5"/>
        <v>0</v>
      </c>
      <c r="P73" s="234">
        <f t="shared" si="6"/>
        <v>0</v>
      </c>
      <c r="Q73" s="235">
        <f>P73*[1]Factors!D60</f>
        <v>0</v>
      </c>
      <c r="R73" s="235">
        <f t="shared" si="7"/>
        <v>6072.5</v>
      </c>
      <c r="S73" s="235">
        <f>R73*[1]Factors!D60</f>
        <v>10898.167284798519</v>
      </c>
      <c r="T73" s="236">
        <f>R73*[1]Factors!D60*[1]Factors!E60</f>
        <v>6072.5000000000009</v>
      </c>
      <c r="U73" s="231"/>
      <c r="V73" s="232"/>
      <c r="W73" s="238">
        <f t="shared" si="14"/>
        <v>6072.5</v>
      </c>
      <c r="X73" s="232"/>
      <c r="Y73" s="232"/>
      <c r="Z73" s="232"/>
      <c r="AA73" s="232"/>
      <c r="AB73" s="237"/>
      <c r="AC73" s="232"/>
      <c r="AD73" s="232"/>
      <c r="AE73" s="231"/>
      <c r="AF73" s="232">
        <f t="shared" si="2"/>
        <v>0</v>
      </c>
      <c r="AG73" s="233">
        <f t="shared" si="3"/>
        <v>0</v>
      </c>
      <c r="AH73" s="233">
        <f t="shared" si="13"/>
        <v>0</v>
      </c>
      <c r="AI73" s="146"/>
      <c r="AJ73" s="146"/>
      <c r="AK73" s="146"/>
      <c r="AL73" s="146"/>
    </row>
    <row r="74" spans="1:38" s="20" customFormat="1">
      <c r="A74" s="31"/>
      <c r="B74" s="31"/>
      <c r="C74" s="94"/>
      <c r="D74" s="94"/>
      <c r="E74" s="94"/>
      <c r="F74" s="149"/>
      <c r="G74" s="227">
        <v>5</v>
      </c>
      <c r="H74" s="228">
        <v>1994</v>
      </c>
      <c r="I74" s="229">
        <v>1994</v>
      </c>
      <c r="J74" s="229">
        <v>1995</v>
      </c>
      <c r="K74" s="230"/>
      <c r="L74" s="231">
        <f t="shared" si="11"/>
        <v>0</v>
      </c>
      <c r="M74" s="232">
        <f t="shared" si="11"/>
        <v>0</v>
      </c>
      <c r="N74" s="232">
        <f t="shared" si="11"/>
        <v>0</v>
      </c>
      <c r="O74" s="233">
        <f t="shared" si="5"/>
        <v>0</v>
      </c>
      <c r="P74" s="234">
        <f t="shared" si="6"/>
        <v>0</v>
      </c>
      <c r="Q74" s="235">
        <f>P74*[1]Factors!D61</f>
        <v>0</v>
      </c>
      <c r="R74" s="235">
        <f t="shared" si="7"/>
        <v>6072.5</v>
      </c>
      <c r="S74" s="235">
        <f>R74*[1]Factors!D61</f>
        <v>10898.167284798519</v>
      </c>
      <c r="T74" s="236">
        <f>R74*[1]Factors!D61*[1]Factors!E61</f>
        <v>6072.5000000000009</v>
      </c>
      <c r="U74" s="231"/>
      <c r="V74" s="232"/>
      <c r="W74" s="238">
        <f t="shared" si="14"/>
        <v>6072.5</v>
      </c>
      <c r="X74" s="232"/>
      <c r="Y74" s="232"/>
      <c r="Z74" s="232"/>
      <c r="AA74" s="232"/>
      <c r="AB74" s="237"/>
      <c r="AC74" s="232"/>
      <c r="AD74" s="232"/>
      <c r="AE74" s="231"/>
      <c r="AF74" s="232">
        <f t="shared" si="2"/>
        <v>0</v>
      </c>
      <c r="AG74" s="233">
        <f t="shared" si="3"/>
        <v>0</v>
      </c>
      <c r="AH74" s="233">
        <f t="shared" si="13"/>
        <v>0</v>
      </c>
      <c r="AI74" s="146"/>
      <c r="AJ74" s="146"/>
      <c r="AK74" s="146"/>
      <c r="AL74" s="146"/>
    </row>
    <row r="75" spans="1:38" s="20" customFormat="1">
      <c r="A75" s="31"/>
      <c r="B75" s="31"/>
      <c r="C75" s="94"/>
      <c r="D75" s="94"/>
      <c r="E75" s="94"/>
      <c r="F75" s="149"/>
      <c r="G75" s="227">
        <v>6</v>
      </c>
      <c r="H75" s="228">
        <v>1994</v>
      </c>
      <c r="I75" s="229">
        <v>1994</v>
      </c>
      <c r="J75" s="229">
        <v>1995</v>
      </c>
      <c r="K75" s="230"/>
      <c r="L75" s="231">
        <f t="shared" si="11"/>
        <v>0</v>
      </c>
      <c r="M75" s="232">
        <f t="shared" si="11"/>
        <v>0</v>
      </c>
      <c r="N75" s="232">
        <f t="shared" si="11"/>
        <v>0</v>
      </c>
      <c r="O75" s="233">
        <f t="shared" si="5"/>
        <v>0</v>
      </c>
      <c r="P75" s="234">
        <f t="shared" si="6"/>
        <v>0</v>
      </c>
      <c r="Q75" s="235">
        <f>P75*[1]Factors!D62</f>
        <v>0</v>
      </c>
      <c r="R75" s="235">
        <f t="shared" si="7"/>
        <v>6072.5</v>
      </c>
      <c r="S75" s="235">
        <f>R75*[1]Factors!D62</f>
        <v>10898.167284798519</v>
      </c>
      <c r="T75" s="236">
        <f>R75*[1]Factors!D62*[1]Factors!E62</f>
        <v>6072.5000000000009</v>
      </c>
      <c r="U75" s="231"/>
      <c r="V75" s="232"/>
      <c r="W75" s="238">
        <f t="shared" si="14"/>
        <v>6072.5</v>
      </c>
      <c r="X75" s="232"/>
      <c r="Y75" s="232"/>
      <c r="Z75" s="232"/>
      <c r="AA75" s="232"/>
      <c r="AB75" s="237"/>
      <c r="AC75" s="232"/>
      <c r="AD75" s="232"/>
      <c r="AE75" s="231"/>
      <c r="AF75" s="232">
        <f t="shared" si="2"/>
        <v>0</v>
      </c>
      <c r="AG75" s="233">
        <f t="shared" si="3"/>
        <v>0</v>
      </c>
      <c r="AH75" s="233">
        <f t="shared" si="13"/>
        <v>0</v>
      </c>
      <c r="AI75" s="146"/>
      <c r="AJ75" s="146"/>
      <c r="AK75" s="146"/>
      <c r="AL75" s="146"/>
    </row>
    <row r="76" spans="1:38" s="20" customFormat="1">
      <c r="A76" s="31"/>
      <c r="B76" s="31"/>
      <c r="C76" s="94"/>
      <c r="D76" s="94"/>
      <c r="E76" s="94"/>
      <c r="F76" s="149"/>
      <c r="G76" s="227">
        <v>7</v>
      </c>
      <c r="H76" s="228">
        <v>1994</v>
      </c>
      <c r="I76" s="229">
        <v>1995</v>
      </c>
      <c r="J76" s="229">
        <v>1995</v>
      </c>
      <c r="K76" s="230"/>
      <c r="L76" s="231">
        <f t="shared" si="11"/>
        <v>0</v>
      </c>
      <c r="M76" s="232">
        <f t="shared" si="11"/>
        <v>0</v>
      </c>
      <c r="N76" s="232">
        <f t="shared" si="11"/>
        <v>0</v>
      </c>
      <c r="O76" s="233">
        <f t="shared" si="5"/>
        <v>0</v>
      </c>
      <c r="P76" s="234">
        <f t="shared" si="6"/>
        <v>0</v>
      </c>
      <c r="Q76" s="235">
        <f>P76*[1]Factors!D63</f>
        <v>0</v>
      </c>
      <c r="R76" s="235">
        <f t="shared" si="7"/>
        <v>6072.5</v>
      </c>
      <c r="S76" s="235">
        <f>R76*[1]Factors!D63</f>
        <v>10898.167284798519</v>
      </c>
      <c r="T76" s="236">
        <f>R76*[1]Factors!D63*[1]Factors!E63</f>
        <v>6072.5000000000009</v>
      </c>
      <c r="U76" s="231"/>
      <c r="V76" s="232"/>
      <c r="W76" s="238">
        <f t="shared" si="14"/>
        <v>6072.5</v>
      </c>
      <c r="X76" s="232"/>
      <c r="Y76" s="232"/>
      <c r="Z76" s="232"/>
      <c r="AA76" s="232"/>
      <c r="AB76" s="237"/>
      <c r="AC76" s="232"/>
      <c r="AD76" s="232"/>
      <c r="AE76" s="231"/>
      <c r="AF76" s="232">
        <f t="shared" si="2"/>
        <v>0</v>
      </c>
      <c r="AG76" s="233">
        <f t="shared" si="3"/>
        <v>0</v>
      </c>
      <c r="AH76" s="233">
        <f t="shared" si="13"/>
        <v>0</v>
      </c>
      <c r="AI76" s="146"/>
      <c r="AJ76" s="146"/>
      <c r="AK76" s="146"/>
      <c r="AL76" s="146"/>
    </row>
    <row r="77" spans="1:38" s="20" customFormat="1">
      <c r="A77" s="31"/>
      <c r="B77" s="31"/>
      <c r="C77" s="94"/>
      <c r="D77" s="94"/>
      <c r="E77" s="94"/>
      <c r="F77" s="149"/>
      <c r="G77" s="227">
        <v>8</v>
      </c>
      <c r="H77" s="228">
        <v>1994</v>
      </c>
      <c r="I77" s="229">
        <v>1995</v>
      </c>
      <c r="J77" s="229">
        <v>1995</v>
      </c>
      <c r="K77" s="230"/>
      <c r="L77" s="231">
        <f t="shared" si="11"/>
        <v>0</v>
      </c>
      <c r="M77" s="232">
        <f t="shared" si="11"/>
        <v>0</v>
      </c>
      <c r="N77" s="232">
        <f t="shared" si="11"/>
        <v>0</v>
      </c>
      <c r="O77" s="233">
        <f t="shared" si="5"/>
        <v>0</v>
      </c>
      <c r="P77" s="234">
        <f t="shared" si="6"/>
        <v>0</v>
      </c>
      <c r="Q77" s="235">
        <f>P77*[1]Factors!D64</f>
        <v>0</v>
      </c>
      <c r="R77" s="235">
        <f t="shared" si="7"/>
        <v>6072.5</v>
      </c>
      <c r="S77" s="235">
        <f>R77*[1]Factors!D64</f>
        <v>10898.167284798519</v>
      </c>
      <c r="T77" s="236">
        <f>R77*[1]Factors!D64*[1]Factors!E64</f>
        <v>6072.5000000000009</v>
      </c>
      <c r="U77" s="231"/>
      <c r="V77" s="232"/>
      <c r="W77" s="238">
        <f t="shared" si="14"/>
        <v>6072.5</v>
      </c>
      <c r="X77" s="232"/>
      <c r="Y77" s="232"/>
      <c r="Z77" s="232"/>
      <c r="AA77" s="232"/>
      <c r="AB77" s="237"/>
      <c r="AC77" s="232"/>
      <c r="AD77" s="232"/>
      <c r="AE77" s="231"/>
      <c r="AF77" s="232">
        <f t="shared" si="2"/>
        <v>0</v>
      </c>
      <c r="AG77" s="233">
        <f t="shared" si="3"/>
        <v>0</v>
      </c>
      <c r="AH77" s="233">
        <f t="shared" si="13"/>
        <v>0</v>
      </c>
      <c r="AI77" s="146"/>
      <c r="AJ77" s="146"/>
      <c r="AK77" s="146"/>
      <c r="AL77" s="146"/>
    </row>
    <row r="78" spans="1:38" s="20" customFormat="1">
      <c r="A78" s="31"/>
      <c r="B78" s="31"/>
      <c r="C78" s="94"/>
      <c r="D78" s="94"/>
      <c r="E78" s="94"/>
      <c r="F78" s="149"/>
      <c r="G78" s="227">
        <v>9</v>
      </c>
      <c r="H78" s="228">
        <v>1994</v>
      </c>
      <c r="I78" s="229">
        <v>1995</v>
      </c>
      <c r="J78" s="229">
        <v>1995</v>
      </c>
      <c r="K78" s="230"/>
      <c r="L78" s="231">
        <f t="shared" si="11"/>
        <v>0</v>
      </c>
      <c r="M78" s="232">
        <f t="shared" si="11"/>
        <v>0</v>
      </c>
      <c r="N78" s="232">
        <f t="shared" si="11"/>
        <v>0</v>
      </c>
      <c r="O78" s="233">
        <f t="shared" si="5"/>
        <v>0</v>
      </c>
      <c r="P78" s="234">
        <f t="shared" si="6"/>
        <v>0</v>
      </c>
      <c r="Q78" s="235">
        <f>P78*[1]Factors!D65</f>
        <v>0</v>
      </c>
      <c r="R78" s="235">
        <f t="shared" si="7"/>
        <v>6072.5</v>
      </c>
      <c r="S78" s="235">
        <f>R78*[1]Factors!D65</f>
        <v>10898.167284798519</v>
      </c>
      <c r="T78" s="236">
        <f>R78*[1]Factors!D65*[1]Factors!E65</f>
        <v>6072.5000000000009</v>
      </c>
      <c r="U78" s="231"/>
      <c r="V78" s="232"/>
      <c r="W78" s="238">
        <f t="shared" si="14"/>
        <v>6072.5</v>
      </c>
      <c r="X78" s="232"/>
      <c r="Y78" s="232"/>
      <c r="Z78" s="232"/>
      <c r="AA78" s="232"/>
      <c r="AB78" s="237"/>
      <c r="AC78" s="232"/>
      <c r="AD78" s="232"/>
      <c r="AE78" s="231"/>
      <c r="AF78" s="232">
        <f t="shared" si="2"/>
        <v>0</v>
      </c>
      <c r="AG78" s="233">
        <f t="shared" si="3"/>
        <v>0</v>
      </c>
      <c r="AH78" s="233">
        <f t="shared" si="13"/>
        <v>0</v>
      </c>
      <c r="AI78" s="146"/>
      <c r="AJ78" s="146"/>
      <c r="AK78" s="146"/>
      <c r="AL78" s="146"/>
    </row>
    <row r="79" spans="1:38" s="20" customFormat="1">
      <c r="A79" s="31"/>
      <c r="B79" s="31"/>
      <c r="C79" s="94"/>
      <c r="D79" s="94"/>
      <c r="E79" s="94"/>
      <c r="F79" s="149"/>
      <c r="G79" s="227">
        <v>10</v>
      </c>
      <c r="H79" s="228">
        <v>1994</v>
      </c>
      <c r="I79" s="229">
        <v>1995</v>
      </c>
      <c r="J79" s="229">
        <v>1995</v>
      </c>
      <c r="K79" s="230"/>
      <c r="L79" s="231">
        <f t="shared" si="11"/>
        <v>0</v>
      </c>
      <c r="M79" s="232">
        <f t="shared" si="11"/>
        <v>0</v>
      </c>
      <c r="N79" s="232">
        <f t="shared" si="11"/>
        <v>0</v>
      </c>
      <c r="O79" s="233">
        <f t="shared" si="5"/>
        <v>0</v>
      </c>
      <c r="P79" s="234">
        <f t="shared" si="6"/>
        <v>0</v>
      </c>
      <c r="Q79" s="235">
        <f>P79*[1]Factors!D66</f>
        <v>0</v>
      </c>
      <c r="R79" s="235">
        <f t="shared" si="7"/>
        <v>6072.5</v>
      </c>
      <c r="S79" s="235">
        <f>R79*[1]Factors!D66</f>
        <v>10898.167284798519</v>
      </c>
      <c r="T79" s="236">
        <f>R79*[1]Factors!D66*[1]Factors!E66</f>
        <v>6072.5000000000009</v>
      </c>
      <c r="U79" s="231"/>
      <c r="V79" s="232"/>
      <c r="W79" s="238">
        <f t="shared" si="14"/>
        <v>6072.5</v>
      </c>
      <c r="X79" s="232"/>
      <c r="Y79" s="232"/>
      <c r="Z79" s="232"/>
      <c r="AA79" s="232"/>
      <c r="AB79" s="237"/>
      <c r="AC79" s="232"/>
      <c r="AD79" s="232"/>
      <c r="AE79" s="231"/>
      <c r="AF79" s="232">
        <f t="shared" si="2"/>
        <v>0</v>
      </c>
      <c r="AG79" s="233">
        <f t="shared" si="3"/>
        <v>0</v>
      </c>
      <c r="AH79" s="233">
        <f t="shared" si="13"/>
        <v>0</v>
      </c>
      <c r="AI79" s="146"/>
      <c r="AJ79" s="146"/>
      <c r="AK79" s="146"/>
      <c r="AL79" s="146"/>
    </row>
    <row r="80" spans="1:38" s="20" customFormat="1">
      <c r="A80" s="31"/>
      <c r="B80" s="31"/>
      <c r="C80" s="94"/>
      <c r="D80" s="94"/>
      <c r="E80" s="94"/>
      <c r="F80" s="149"/>
      <c r="G80" s="227">
        <v>11</v>
      </c>
      <c r="H80" s="228">
        <v>1994</v>
      </c>
      <c r="I80" s="229">
        <v>1995</v>
      </c>
      <c r="J80" s="229">
        <v>1995</v>
      </c>
      <c r="K80" s="230"/>
      <c r="L80" s="231">
        <f t="shared" si="11"/>
        <v>0</v>
      </c>
      <c r="M80" s="232">
        <f t="shared" si="11"/>
        <v>0</v>
      </c>
      <c r="N80" s="232">
        <f t="shared" si="11"/>
        <v>0</v>
      </c>
      <c r="O80" s="233">
        <f t="shared" si="5"/>
        <v>0</v>
      </c>
      <c r="P80" s="234">
        <f t="shared" si="6"/>
        <v>0</v>
      </c>
      <c r="Q80" s="235">
        <f>P80*[1]Factors!D67</f>
        <v>0</v>
      </c>
      <c r="R80" s="235">
        <f t="shared" si="7"/>
        <v>6072.5</v>
      </c>
      <c r="S80" s="235">
        <f>R80*[1]Factors!D67</f>
        <v>10898.167284798519</v>
      </c>
      <c r="T80" s="236">
        <f>R80*[1]Factors!D67*[1]Factors!E67</f>
        <v>6072.5000000000009</v>
      </c>
      <c r="U80" s="231"/>
      <c r="V80" s="232"/>
      <c r="W80" s="238">
        <f t="shared" si="14"/>
        <v>6072.5</v>
      </c>
      <c r="X80" s="232"/>
      <c r="Y80" s="232"/>
      <c r="Z80" s="232"/>
      <c r="AA80" s="232"/>
      <c r="AB80" s="237"/>
      <c r="AC80" s="232"/>
      <c r="AD80" s="232"/>
      <c r="AE80" s="231"/>
      <c r="AF80" s="232">
        <f t="shared" si="2"/>
        <v>0</v>
      </c>
      <c r="AG80" s="233">
        <f t="shared" si="3"/>
        <v>0</v>
      </c>
      <c r="AH80" s="233">
        <f t="shared" si="13"/>
        <v>0</v>
      </c>
      <c r="AI80" s="146"/>
      <c r="AJ80" s="146"/>
      <c r="AK80" s="146"/>
      <c r="AL80" s="146"/>
    </row>
    <row r="81" spans="1:38" s="20" customFormat="1">
      <c r="A81" s="31"/>
      <c r="B81" s="31"/>
      <c r="C81" s="94"/>
      <c r="D81" s="94"/>
      <c r="E81" s="94"/>
      <c r="F81" s="149"/>
      <c r="G81" s="227">
        <v>12</v>
      </c>
      <c r="H81" s="228">
        <v>1994</v>
      </c>
      <c r="I81" s="229">
        <v>1995</v>
      </c>
      <c r="J81" s="229">
        <v>1995</v>
      </c>
      <c r="K81" s="230"/>
      <c r="L81" s="231">
        <f t="shared" si="11"/>
        <v>0</v>
      </c>
      <c r="M81" s="232">
        <f t="shared" si="11"/>
        <v>0</v>
      </c>
      <c r="N81" s="232">
        <f t="shared" si="11"/>
        <v>0</v>
      </c>
      <c r="O81" s="233">
        <f t="shared" si="5"/>
        <v>0</v>
      </c>
      <c r="P81" s="234">
        <f t="shared" si="6"/>
        <v>0</v>
      </c>
      <c r="Q81" s="235">
        <f>P81*[1]Factors!D68</f>
        <v>0</v>
      </c>
      <c r="R81" s="235">
        <f t="shared" si="7"/>
        <v>6072.5</v>
      </c>
      <c r="S81" s="235">
        <f>R81*[1]Factors!D68</f>
        <v>10898.167284798519</v>
      </c>
      <c r="T81" s="236">
        <f>R81*[1]Factors!D68*[1]Factors!E68</f>
        <v>6072.5000000000009</v>
      </c>
      <c r="U81" s="231"/>
      <c r="V81" s="232"/>
      <c r="W81" s="238">
        <f t="shared" si="14"/>
        <v>6072.5</v>
      </c>
      <c r="X81" s="232"/>
      <c r="Y81" s="232"/>
      <c r="Z81" s="232"/>
      <c r="AA81" s="232"/>
      <c r="AB81" s="237"/>
      <c r="AC81" s="232"/>
      <c r="AD81" s="232"/>
      <c r="AE81" s="231"/>
      <c r="AF81" s="232">
        <f t="shared" si="2"/>
        <v>0</v>
      </c>
      <c r="AG81" s="233">
        <f t="shared" si="3"/>
        <v>0</v>
      </c>
      <c r="AH81" s="233">
        <f t="shared" si="13"/>
        <v>0</v>
      </c>
      <c r="AI81" s="146"/>
      <c r="AJ81" s="146"/>
      <c r="AK81" s="146"/>
      <c r="AL81" s="146"/>
    </row>
    <row r="82" spans="1:38" s="20" customFormat="1">
      <c r="A82" s="31"/>
      <c r="B82" s="31"/>
      <c r="C82" s="94"/>
      <c r="D82" s="94"/>
      <c r="E82" s="94"/>
      <c r="F82" s="149"/>
      <c r="G82" s="227">
        <v>1</v>
      </c>
      <c r="H82" s="228">
        <v>1995</v>
      </c>
      <c r="I82" s="229">
        <v>1995</v>
      </c>
      <c r="J82" s="229">
        <v>1995</v>
      </c>
      <c r="K82" s="230"/>
      <c r="L82" s="231">
        <f t="shared" si="11"/>
        <v>0</v>
      </c>
      <c r="M82" s="232">
        <f t="shared" si="11"/>
        <v>2782845</v>
      </c>
      <c r="N82" s="232">
        <f t="shared" si="11"/>
        <v>4600000</v>
      </c>
      <c r="O82" s="233">
        <f t="shared" si="5"/>
        <v>7382845</v>
      </c>
      <c r="P82" s="234">
        <f t="shared" si="6"/>
        <v>7382845</v>
      </c>
      <c r="Q82" s="235">
        <f>P82*[1]Factors!D69</f>
        <v>13249811.419965141</v>
      </c>
      <c r="R82" s="235">
        <f t="shared" si="7"/>
        <v>6214.166666666667</v>
      </c>
      <c r="S82" s="235">
        <f>R82*[1]Factors!D69</f>
        <v>11152.41298788837</v>
      </c>
      <c r="T82" s="236">
        <f>R82*[1]Factors!D69*[1]Factors!E69</f>
        <v>6214.166666666667</v>
      </c>
      <c r="U82" s="231"/>
      <c r="V82" s="232"/>
      <c r="W82" s="238">
        <f>74570/12</f>
        <v>6214.166666666667</v>
      </c>
      <c r="X82" s="232">
        <v>7063978</v>
      </c>
      <c r="Y82" s="232">
        <v>4600000</v>
      </c>
      <c r="Z82" s="232">
        <f>SUM(X82:Y82)</f>
        <v>11663978</v>
      </c>
      <c r="AA82" s="232">
        <f>AA70*EXP(AA$20)</f>
        <v>0</v>
      </c>
      <c r="AB82" s="237">
        <v>2782845</v>
      </c>
      <c r="AC82" s="232"/>
      <c r="AD82" s="232">
        <f>AB82+AC82</f>
        <v>2782845</v>
      </c>
      <c r="AE82" s="231"/>
      <c r="AF82" s="232">
        <f t="shared" si="2"/>
        <v>2782845</v>
      </c>
      <c r="AG82" s="233">
        <f t="shared" si="3"/>
        <v>4600000</v>
      </c>
      <c r="AH82" s="233">
        <f t="shared" si="13"/>
        <v>7382845</v>
      </c>
      <c r="AI82" s="146"/>
      <c r="AJ82" s="146"/>
      <c r="AK82" s="146"/>
      <c r="AL82" s="146"/>
    </row>
    <row r="83" spans="1:38" s="20" customFormat="1">
      <c r="A83" s="31"/>
      <c r="B83" s="31"/>
      <c r="C83" s="94"/>
      <c r="D83" s="94"/>
      <c r="E83" s="94"/>
      <c r="F83" s="149"/>
      <c r="G83" s="227">
        <v>2</v>
      </c>
      <c r="H83" s="228">
        <v>1995</v>
      </c>
      <c r="I83" s="229">
        <v>1995</v>
      </c>
      <c r="J83" s="229">
        <v>1995</v>
      </c>
      <c r="K83" s="230"/>
      <c r="L83" s="231">
        <f t="shared" si="11"/>
        <v>0</v>
      </c>
      <c r="M83" s="232">
        <f t="shared" si="11"/>
        <v>0</v>
      </c>
      <c r="N83" s="232">
        <f t="shared" si="11"/>
        <v>0</v>
      </c>
      <c r="O83" s="233">
        <f t="shared" si="5"/>
        <v>0</v>
      </c>
      <c r="P83" s="234">
        <f t="shared" si="6"/>
        <v>0</v>
      </c>
      <c r="Q83" s="235">
        <f>P83*[1]Factors!D70</f>
        <v>0</v>
      </c>
      <c r="R83" s="235">
        <f t="shared" si="7"/>
        <v>6214.166666666667</v>
      </c>
      <c r="S83" s="235">
        <f>R83*[1]Factors!D70</f>
        <v>11152.41298788837</v>
      </c>
      <c r="T83" s="236">
        <f>R83*[1]Factors!D70*[1]Factors!E70</f>
        <v>6214.166666666667</v>
      </c>
      <c r="U83" s="231"/>
      <c r="V83" s="232"/>
      <c r="W83" s="238">
        <f t="shared" ref="W83:W93" si="15">74570/12</f>
        <v>6214.166666666667</v>
      </c>
      <c r="X83" s="232"/>
      <c r="Y83" s="232"/>
      <c r="Z83" s="232"/>
      <c r="AA83" s="232"/>
      <c r="AB83" s="237"/>
      <c r="AC83" s="232"/>
      <c r="AD83" s="232"/>
      <c r="AE83" s="231"/>
      <c r="AF83" s="232">
        <f t="shared" si="2"/>
        <v>0</v>
      </c>
      <c r="AG83" s="233">
        <f t="shared" si="3"/>
        <v>0</v>
      </c>
      <c r="AH83" s="233">
        <f t="shared" si="13"/>
        <v>0</v>
      </c>
      <c r="AI83" s="146"/>
      <c r="AJ83" s="146"/>
      <c r="AK83" s="146"/>
      <c r="AL83" s="146"/>
    </row>
    <row r="84" spans="1:38" s="20" customFormat="1">
      <c r="A84" s="31"/>
      <c r="B84" s="31"/>
      <c r="C84" s="94"/>
      <c r="D84" s="94"/>
      <c r="E84" s="94"/>
      <c r="F84" s="149"/>
      <c r="G84" s="227">
        <v>3</v>
      </c>
      <c r="H84" s="228">
        <v>1995</v>
      </c>
      <c r="I84" s="229">
        <v>1995</v>
      </c>
      <c r="J84" s="229">
        <v>1995</v>
      </c>
      <c r="K84" s="230"/>
      <c r="L84" s="231">
        <f t="shared" si="11"/>
        <v>0</v>
      </c>
      <c r="M84" s="232">
        <f t="shared" si="11"/>
        <v>0</v>
      </c>
      <c r="N84" s="232">
        <f t="shared" si="11"/>
        <v>0</v>
      </c>
      <c r="O84" s="233">
        <f t="shared" si="5"/>
        <v>0</v>
      </c>
      <c r="P84" s="234">
        <f t="shared" si="6"/>
        <v>0</v>
      </c>
      <c r="Q84" s="235">
        <f>P84*[1]Factors!D71</f>
        <v>0</v>
      </c>
      <c r="R84" s="235">
        <f t="shared" si="7"/>
        <v>6214.166666666667</v>
      </c>
      <c r="S84" s="235">
        <f>R84*[1]Factors!D71</f>
        <v>11152.41298788837</v>
      </c>
      <c r="T84" s="236">
        <f>R84*[1]Factors!D71*[1]Factors!E71</f>
        <v>6214.166666666667</v>
      </c>
      <c r="U84" s="231"/>
      <c r="V84" s="232"/>
      <c r="W84" s="238">
        <f t="shared" si="15"/>
        <v>6214.166666666667</v>
      </c>
      <c r="X84" s="232"/>
      <c r="Y84" s="232"/>
      <c r="Z84" s="232"/>
      <c r="AA84" s="232"/>
      <c r="AB84" s="237"/>
      <c r="AC84" s="232"/>
      <c r="AD84" s="232"/>
      <c r="AE84" s="231"/>
      <c r="AF84" s="232">
        <f t="shared" si="2"/>
        <v>0</v>
      </c>
      <c r="AG84" s="233">
        <f t="shared" si="3"/>
        <v>0</v>
      </c>
      <c r="AH84" s="233">
        <f t="shared" si="13"/>
        <v>0</v>
      </c>
      <c r="AI84" s="146"/>
      <c r="AJ84" s="146"/>
      <c r="AK84" s="146"/>
      <c r="AL84" s="146"/>
    </row>
    <row r="85" spans="1:38" s="20" customFormat="1">
      <c r="A85" s="31"/>
      <c r="B85" s="31"/>
      <c r="C85" s="94"/>
      <c r="D85" s="94"/>
      <c r="E85" s="94"/>
      <c r="F85" s="149"/>
      <c r="G85" s="227">
        <v>4</v>
      </c>
      <c r="H85" s="228">
        <v>1995</v>
      </c>
      <c r="I85" s="229">
        <v>1995</v>
      </c>
      <c r="J85" s="229">
        <v>1996</v>
      </c>
      <c r="K85" s="230"/>
      <c r="L85" s="231">
        <f t="shared" si="11"/>
        <v>0</v>
      </c>
      <c r="M85" s="232">
        <f t="shared" si="11"/>
        <v>0</v>
      </c>
      <c r="N85" s="232">
        <f t="shared" si="11"/>
        <v>0</v>
      </c>
      <c r="O85" s="233">
        <f t="shared" si="5"/>
        <v>0</v>
      </c>
      <c r="P85" s="234">
        <f t="shared" si="6"/>
        <v>0</v>
      </c>
      <c r="Q85" s="235">
        <f>P85*[1]Factors!D72</f>
        <v>0</v>
      </c>
      <c r="R85" s="235">
        <f t="shared" si="7"/>
        <v>6214.166666666667</v>
      </c>
      <c r="S85" s="235">
        <f>R85*[1]Factors!D72</f>
        <v>10775.278249167508</v>
      </c>
      <c r="T85" s="236">
        <f>R85*[1]Factors!D72*[1]Factors!E72</f>
        <v>6214.166666666667</v>
      </c>
      <c r="U85" s="231"/>
      <c r="V85" s="232"/>
      <c r="W85" s="238">
        <f t="shared" si="15"/>
        <v>6214.166666666667</v>
      </c>
      <c r="X85" s="232"/>
      <c r="Y85" s="232"/>
      <c r="Z85" s="232"/>
      <c r="AA85" s="232"/>
      <c r="AB85" s="237"/>
      <c r="AC85" s="232"/>
      <c r="AD85" s="232"/>
      <c r="AE85" s="231"/>
      <c r="AF85" s="232">
        <f t="shared" si="2"/>
        <v>0</v>
      </c>
      <c r="AG85" s="233">
        <f t="shared" si="3"/>
        <v>0</v>
      </c>
      <c r="AH85" s="233">
        <f t="shared" si="13"/>
        <v>0</v>
      </c>
      <c r="AI85" s="146"/>
      <c r="AJ85" s="146"/>
      <c r="AK85" s="146"/>
      <c r="AL85" s="146"/>
    </row>
    <row r="86" spans="1:38" s="20" customFormat="1">
      <c r="A86" s="31"/>
      <c r="B86" s="31"/>
      <c r="C86" s="94"/>
      <c r="D86" s="94"/>
      <c r="E86" s="94"/>
      <c r="F86" s="149"/>
      <c r="G86" s="227">
        <v>5</v>
      </c>
      <c r="H86" s="228">
        <v>1995</v>
      </c>
      <c r="I86" s="229">
        <v>1995</v>
      </c>
      <c r="J86" s="229">
        <v>1996</v>
      </c>
      <c r="K86" s="230"/>
      <c r="L86" s="231">
        <f t="shared" si="11"/>
        <v>0</v>
      </c>
      <c r="M86" s="232">
        <f>AF86</f>
        <v>0</v>
      </c>
      <c r="N86" s="232">
        <f>AG86</f>
        <v>0</v>
      </c>
      <c r="O86" s="233">
        <f t="shared" si="5"/>
        <v>0</v>
      </c>
      <c r="P86" s="234">
        <f t="shared" si="6"/>
        <v>0</v>
      </c>
      <c r="Q86" s="235">
        <f>P86*[1]Factors!D73</f>
        <v>0</v>
      </c>
      <c r="R86" s="235">
        <f t="shared" si="7"/>
        <v>6214.166666666667</v>
      </c>
      <c r="S86" s="235">
        <f>R86*[1]Factors!D73</f>
        <v>10775.278249167508</v>
      </c>
      <c r="T86" s="236">
        <f>R86*[1]Factors!D73*[1]Factors!E73</f>
        <v>6214.166666666667</v>
      </c>
      <c r="U86" s="231"/>
      <c r="V86" s="232"/>
      <c r="W86" s="238">
        <f t="shared" si="15"/>
        <v>6214.166666666667</v>
      </c>
      <c r="X86" s="232"/>
      <c r="Y86" s="232"/>
      <c r="Z86" s="232"/>
      <c r="AA86" s="232"/>
      <c r="AB86" s="237"/>
      <c r="AC86" s="232"/>
      <c r="AD86" s="232"/>
      <c r="AE86" s="231"/>
      <c r="AF86" s="232">
        <f t="shared" ref="AF86:AF149" si="16">AD86</f>
        <v>0</v>
      </c>
      <c r="AG86" s="233">
        <f t="shared" ref="AG86:AG149" si="17">Y86</f>
        <v>0</v>
      </c>
      <c r="AH86" s="233">
        <f t="shared" si="13"/>
        <v>0</v>
      </c>
      <c r="AI86" s="146"/>
      <c r="AJ86" s="146"/>
      <c r="AK86" s="146"/>
      <c r="AL86" s="146"/>
    </row>
    <row r="87" spans="1:38" s="20" customFormat="1">
      <c r="A87" s="31"/>
      <c r="B87" s="31"/>
      <c r="C87" s="94"/>
      <c r="D87" s="94"/>
      <c r="E87" s="94"/>
      <c r="F87" s="149"/>
      <c r="G87" s="227">
        <v>6</v>
      </c>
      <c r="H87" s="228">
        <v>1995</v>
      </c>
      <c r="I87" s="229">
        <v>1995</v>
      </c>
      <c r="J87" s="229">
        <v>1996</v>
      </c>
      <c r="K87" s="230"/>
      <c r="L87" s="231">
        <f t="shared" ref="L87:N150" si="18">AE87</f>
        <v>0</v>
      </c>
      <c r="M87" s="232">
        <f t="shared" si="18"/>
        <v>0</v>
      </c>
      <c r="N87" s="232">
        <f t="shared" si="18"/>
        <v>0</v>
      </c>
      <c r="O87" s="233">
        <f t="shared" ref="O87:O150" si="19">N87+M87</f>
        <v>0</v>
      </c>
      <c r="P87" s="234">
        <f t="shared" ref="P87:P150" si="20">O87</f>
        <v>0</v>
      </c>
      <c r="Q87" s="235">
        <f>P87*[1]Factors!D74</f>
        <v>0</v>
      </c>
      <c r="R87" s="235">
        <f t="shared" ref="R87:R150" si="21">U87+W87</f>
        <v>6214.166666666667</v>
      </c>
      <c r="S87" s="235">
        <f>R87*[1]Factors!D74</f>
        <v>10775.278249167508</v>
      </c>
      <c r="T87" s="236">
        <f>R87*[1]Factors!D74*[1]Factors!E74</f>
        <v>6214.166666666667</v>
      </c>
      <c r="U87" s="231"/>
      <c r="V87" s="232"/>
      <c r="W87" s="238">
        <f t="shared" si="15"/>
        <v>6214.166666666667</v>
      </c>
      <c r="X87" s="232"/>
      <c r="Y87" s="232"/>
      <c r="Z87" s="232"/>
      <c r="AA87" s="232"/>
      <c r="AB87" s="237"/>
      <c r="AC87" s="232"/>
      <c r="AD87" s="232"/>
      <c r="AE87" s="231"/>
      <c r="AF87" s="232">
        <f t="shared" si="16"/>
        <v>0</v>
      </c>
      <c r="AG87" s="233">
        <f t="shared" si="17"/>
        <v>0</v>
      </c>
      <c r="AH87" s="233">
        <f t="shared" si="13"/>
        <v>0</v>
      </c>
      <c r="AI87" s="146"/>
      <c r="AJ87" s="146"/>
      <c r="AK87" s="146"/>
      <c r="AL87" s="146"/>
    </row>
    <row r="88" spans="1:38" s="20" customFormat="1">
      <c r="A88" s="31"/>
      <c r="B88" s="31"/>
      <c r="C88" s="94"/>
      <c r="D88" s="94"/>
      <c r="E88" s="94"/>
      <c r="F88" s="149"/>
      <c r="G88" s="227">
        <v>7</v>
      </c>
      <c r="H88" s="228">
        <v>1995</v>
      </c>
      <c r="I88" s="229">
        <v>1996</v>
      </c>
      <c r="J88" s="229">
        <v>1996</v>
      </c>
      <c r="K88" s="230"/>
      <c r="L88" s="231">
        <f t="shared" si="18"/>
        <v>0</v>
      </c>
      <c r="M88" s="232">
        <f t="shared" si="18"/>
        <v>0</v>
      </c>
      <c r="N88" s="232">
        <f t="shared" si="18"/>
        <v>0</v>
      </c>
      <c r="O88" s="233">
        <f t="shared" si="19"/>
        <v>0</v>
      </c>
      <c r="P88" s="234">
        <f t="shared" si="20"/>
        <v>0</v>
      </c>
      <c r="Q88" s="235">
        <f>P88*[1]Factors!D75</f>
        <v>0</v>
      </c>
      <c r="R88" s="235">
        <f t="shared" si="21"/>
        <v>6214.166666666667</v>
      </c>
      <c r="S88" s="235">
        <f>R88*[1]Factors!D75</f>
        <v>10775.278249167508</v>
      </c>
      <c r="T88" s="236">
        <f>R88*[1]Factors!D75*[1]Factors!E75</f>
        <v>6214.166666666667</v>
      </c>
      <c r="U88" s="231"/>
      <c r="V88" s="232"/>
      <c r="W88" s="238">
        <f t="shared" si="15"/>
        <v>6214.166666666667</v>
      </c>
      <c r="X88" s="232"/>
      <c r="Y88" s="232"/>
      <c r="Z88" s="232"/>
      <c r="AA88" s="232"/>
      <c r="AB88" s="237"/>
      <c r="AC88" s="232"/>
      <c r="AD88" s="232"/>
      <c r="AE88" s="231"/>
      <c r="AF88" s="232">
        <f t="shared" si="16"/>
        <v>0</v>
      </c>
      <c r="AG88" s="233">
        <f t="shared" si="17"/>
        <v>0</v>
      </c>
      <c r="AH88" s="233">
        <f t="shared" si="13"/>
        <v>0</v>
      </c>
      <c r="AI88" s="146"/>
      <c r="AJ88" s="146"/>
      <c r="AK88" s="146"/>
      <c r="AL88" s="146"/>
    </row>
    <row r="89" spans="1:38" s="20" customFormat="1">
      <c r="A89" s="31"/>
      <c r="B89" s="31"/>
      <c r="C89" s="94"/>
      <c r="D89" s="94"/>
      <c r="E89" s="94"/>
      <c r="F89" s="149"/>
      <c r="G89" s="227">
        <v>8</v>
      </c>
      <c r="H89" s="228">
        <v>1995</v>
      </c>
      <c r="I89" s="229">
        <v>1996</v>
      </c>
      <c r="J89" s="229">
        <v>1996</v>
      </c>
      <c r="K89" s="230"/>
      <c r="L89" s="231">
        <f t="shared" si="18"/>
        <v>0</v>
      </c>
      <c r="M89" s="232">
        <f t="shared" si="18"/>
        <v>0</v>
      </c>
      <c r="N89" s="232">
        <f t="shared" si="18"/>
        <v>0</v>
      </c>
      <c r="O89" s="233">
        <f t="shared" si="19"/>
        <v>0</v>
      </c>
      <c r="P89" s="234">
        <f t="shared" si="20"/>
        <v>0</v>
      </c>
      <c r="Q89" s="235">
        <f>P89*[1]Factors!D76</f>
        <v>0</v>
      </c>
      <c r="R89" s="235">
        <f t="shared" si="21"/>
        <v>6214.166666666667</v>
      </c>
      <c r="S89" s="235">
        <f>R89*[1]Factors!D76</f>
        <v>10775.278249167508</v>
      </c>
      <c r="T89" s="236">
        <f>R89*[1]Factors!D76*[1]Factors!E76</f>
        <v>6214.166666666667</v>
      </c>
      <c r="U89" s="231"/>
      <c r="V89" s="232"/>
      <c r="W89" s="238">
        <f t="shared" si="15"/>
        <v>6214.166666666667</v>
      </c>
      <c r="X89" s="232"/>
      <c r="Y89" s="232"/>
      <c r="Z89" s="232"/>
      <c r="AA89" s="232"/>
      <c r="AB89" s="237"/>
      <c r="AC89" s="232"/>
      <c r="AD89" s="232"/>
      <c r="AE89" s="231"/>
      <c r="AF89" s="232">
        <f t="shared" si="16"/>
        <v>0</v>
      </c>
      <c r="AG89" s="233">
        <f t="shared" si="17"/>
        <v>0</v>
      </c>
      <c r="AH89" s="233">
        <f t="shared" si="13"/>
        <v>0</v>
      </c>
      <c r="AI89" s="146"/>
      <c r="AJ89" s="146"/>
      <c r="AK89" s="146"/>
      <c r="AL89" s="146"/>
    </row>
    <row r="90" spans="1:38" s="20" customFormat="1">
      <c r="A90" s="31"/>
      <c r="B90" s="31"/>
      <c r="C90" s="94"/>
      <c r="D90" s="94"/>
      <c r="E90" s="94"/>
      <c r="F90" s="149"/>
      <c r="G90" s="227">
        <v>9</v>
      </c>
      <c r="H90" s="228">
        <v>1995</v>
      </c>
      <c r="I90" s="229">
        <v>1996</v>
      </c>
      <c r="J90" s="229">
        <v>1996</v>
      </c>
      <c r="K90" s="230"/>
      <c r="L90" s="231">
        <f t="shared" si="18"/>
        <v>0</v>
      </c>
      <c r="M90" s="232">
        <f t="shared" si="18"/>
        <v>0</v>
      </c>
      <c r="N90" s="232">
        <f t="shared" si="18"/>
        <v>0</v>
      </c>
      <c r="O90" s="233">
        <f t="shared" si="19"/>
        <v>0</v>
      </c>
      <c r="P90" s="234">
        <f t="shared" si="20"/>
        <v>0</v>
      </c>
      <c r="Q90" s="235">
        <f>P90*[1]Factors!D77</f>
        <v>0</v>
      </c>
      <c r="R90" s="235">
        <f t="shared" si="21"/>
        <v>6214.166666666667</v>
      </c>
      <c r="S90" s="235">
        <f>R90*[1]Factors!D77</f>
        <v>10775.278249167508</v>
      </c>
      <c r="T90" s="236">
        <f>R90*[1]Factors!D77*[1]Factors!E77</f>
        <v>6214.166666666667</v>
      </c>
      <c r="U90" s="231"/>
      <c r="V90" s="232"/>
      <c r="W90" s="238">
        <f t="shared" si="15"/>
        <v>6214.166666666667</v>
      </c>
      <c r="X90" s="232"/>
      <c r="Y90" s="232"/>
      <c r="Z90" s="232"/>
      <c r="AA90" s="232"/>
      <c r="AB90" s="237"/>
      <c r="AC90" s="232"/>
      <c r="AD90" s="232"/>
      <c r="AE90" s="231"/>
      <c r="AF90" s="232">
        <f t="shared" si="16"/>
        <v>0</v>
      </c>
      <c r="AG90" s="233">
        <f t="shared" si="17"/>
        <v>0</v>
      </c>
      <c r="AH90" s="233">
        <f t="shared" si="13"/>
        <v>0</v>
      </c>
      <c r="AI90" s="146"/>
      <c r="AJ90" s="146"/>
      <c r="AK90" s="146"/>
      <c r="AL90" s="146"/>
    </row>
    <row r="91" spans="1:38" s="20" customFormat="1">
      <c r="A91" s="31"/>
      <c r="B91" s="31"/>
      <c r="C91" s="94"/>
      <c r="D91" s="94"/>
      <c r="E91" s="94"/>
      <c r="F91" s="149"/>
      <c r="G91" s="227">
        <v>10</v>
      </c>
      <c r="H91" s="228">
        <v>1995</v>
      </c>
      <c r="I91" s="229">
        <v>1996</v>
      </c>
      <c r="J91" s="229">
        <v>1996</v>
      </c>
      <c r="K91" s="230"/>
      <c r="L91" s="231">
        <f t="shared" si="18"/>
        <v>0</v>
      </c>
      <c r="M91" s="232">
        <f t="shared" si="18"/>
        <v>0</v>
      </c>
      <c r="N91" s="232">
        <f t="shared" si="18"/>
        <v>0</v>
      </c>
      <c r="O91" s="233">
        <f t="shared" si="19"/>
        <v>0</v>
      </c>
      <c r="P91" s="234">
        <f t="shared" si="20"/>
        <v>0</v>
      </c>
      <c r="Q91" s="235">
        <f>P91*[1]Factors!D78</f>
        <v>0</v>
      </c>
      <c r="R91" s="235">
        <f t="shared" si="21"/>
        <v>6214.166666666667</v>
      </c>
      <c r="S91" s="235">
        <f>R91*[1]Factors!D78</f>
        <v>10775.278249167508</v>
      </c>
      <c r="T91" s="236">
        <f>R91*[1]Factors!D78*[1]Factors!E78</f>
        <v>6214.166666666667</v>
      </c>
      <c r="U91" s="231"/>
      <c r="V91" s="232"/>
      <c r="W91" s="238">
        <f t="shared" si="15"/>
        <v>6214.166666666667</v>
      </c>
      <c r="X91" s="232"/>
      <c r="Y91" s="232"/>
      <c r="Z91" s="232"/>
      <c r="AA91" s="232"/>
      <c r="AB91" s="237"/>
      <c r="AC91" s="232"/>
      <c r="AD91" s="232"/>
      <c r="AE91" s="231"/>
      <c r="AF91" s="232">
        <f t="shared" si="16"/>
        <v>0</v>
      </c>
      <c r="AG91" s="233">
        <f t="shared" si="17"/>
        <v>0</v>
      </c>
      <c r="AH91" s="233">
        <f t="shared" si="13"/>
        <v>0</v>
      </c>
      <c r="AI91" s="146"/>
      <c r="AJ91" s="146"/>
      <c r="AK91" s="146"/>
      <c r="AL91" s="146"/>
    </row>
    <row r="92" spans="1:38" s="20" customFormat="1">
      <c r="A92" s="31"/>
      <c r="B92" s="31"/>
      <c r="C92" s="94"/>
      <c r="D92" s="94"/>
      <c r="E92" s="94"/>
      <c r="F92" s="149"/>
      <c r="G92" s="227">
        <v>11</v>
      </c>
      <c r="H92" s="228">
        <v>1995</v>
      </c>
      <c r="I92" s="229">
        <v>1996</v>
      </c>
      <c r="J92" s="229">
        <v>1996</v>
      </c>
      <c r="K92" s="230"/>
      <c r="L92" s="231">
        <f t="shared" si="18"/>
        <v>0</v>
      </c>
      <c r="M92" s="232">
        <f t="shared" si="18"/>
        <v>0</v>
      </c>
      <c r="N92" s="232">
        <f t="shared" si="18"/>
        <v>0</v>
      </c>
      <c r="O92" s="233">
        <f t="shared" si="19"/>
        <v>0</v>
      </c>
      <c r="P92" s="234">
        <f t="shared" si="20"/>
        <v>0</v>
      </c>
      <c r="Q92" s="235">
        <f>P92*[1]Factors!D79</f>
        <v>0</v>
      </c>
      <c r="R92" s="235">
        <f t="shared" si="21"/>
        <v>6214.166666666667</v>
      </c>
      <c r="S92" s="235">
        <f>R92*[1]Factors!D79</f>
        <v>10775.278249167508</v>
      </c>
      <c r="T92" s="236">
        <f>R92*[1]Factors!D79*[1]Factors!E79</f>
        <v>6214.166666666667</v>
      </c>
      <c r="U92" s="231"/>
      <c r="V92" s="232"/>
      <c r="W92" s="238">
        <f t="shared" si="15"/>
        <v>6214.166666666667</v>
      </c>
      <c r="X92" s="232"/>
      <c r="Y92" s="232"/>
      <c r="Z92" s="232"/>
      <c r="AA92" s="232"/>
      <c r="AB92" s="237"/>
      <c r="AC92" s="232"/>
      <c r="AD92" s="232"/>
      <c r="AE92" s="231"/>
      <c r="AF92" s="232">
        <f t="shared" si="16"/>
        <v>0</v>
      </c>
      <c r="AG92" s="233">
        <f t="shared" si="17"/>
        <v>0</v>
      </c>
      <c r="AH92" s="233">
        <f t="shared" si="13"/>
        <v>0</v>
      </c>
      <c r="AI92" s="146"/>
      <c r="AJ92" s="146"/>
      <c r="AK92" s="146"/>
      <c r="AL92" s="146"/>
    </row>
    <row r="93" spans="1:38" s="20" customFormat="1">
      <c r="A93" s="31"/>
      <c r="B93" s="31"/>
      <c r="C93" s="94"/>
      <c r="D93" s="94"/>
      <c r="E93" s="94"/>
      <c r="F93" s="149"/>
      <c r="G93" s="227">
        <v>12</v>
      </c>
      <c r="H93" s="228">
        <v>1995</v>
      </c>
      <c r="I93" s="229">
        <v>1996</v>
      </c>
      <c r="J93" s="229">
        <v>1996</v>
      </c>
      <c r="K93" s="230"/>
      <c r="L93" s="231">
        <f t="shared" si="18"/>
        <v>0</v>
      </c>
      <c r="M93" s="232">
        <f t="shared" si="18"/>
        <v>0</v>
      </c>
      <c r="N93" s="232">
        <f t="shared" si="18"/>
        <v>0</v>
      </c>
      <c r="O93" s="233">
        <f t="shared" si="19"/>
        <v>0</v>
      </c>
      <c r="P93" s="234">
        <f t="shared" si="20"/>
        <v>0</v>
      </c>
      <c r="Q93" s="235">
        <f>P93*[1]Factors!D80</f>
        <v>0</v>
      </c>
      <c r="R93" s="235">
        <f t="shared" si="21"/>
        <v>6214.166666666667</v>
      </c>
      <c r="S93" s="235">
        <f>R93*[1]Factors!D80</f>
        <v>10775.278249167508</v>
      </c>
      <c r="T93" s="236">
        <f>R93*[1]Factors!D80*[1]Factors!E80</f>
        <v>6214.166666666667</v>
      </c>
      <c r="U93" s="231"/>
      <c r="V93" s="232"/>
      <c r="W93" s="238">
        <f t="shared" si="15"/>
        <v>6214.166666666667</v>
      </c>
      <c r="X93" s="232"/>
      <c r="Y93" s="232"/>
      <c r="Z93" s="232"/>
      <c r="AA93" s="232"/>
      <c r="AB93" s="237"/>
      <c r="AC93" s="232"/>
      <c r="AD93" s="232"/>
      <c r="AE93" s="231"/>
      <c r="AF93" s="232">
        <f t="shared" si="16"/>
        <v>0</v>
      </c>
      <c r="AG93" s="233">
        <f t="shared" si="17"/>
        <v>0</v>
      </c>
      <c r="AH93" s="233">
        <f t="shared" si="13"/>
        <v>0</v>
      </c>
      <c r="AI93" s="146"/>
      <c r="AJ93" s="146"/>
      <c r="AK93" s="146"/>
      <c r="AL93" s="146"/>
    </row>
    <row r="94" spans="1:38" s="20" customFormat="1">
      <c r="A94" s="31"/>
      <c r="B94" s="31"/>
      <c r="C94" s="94"/>
      <c r="D94" s="94"/>
      <c r="E94" s="94"/>
      <c r="F94" s="149"/>
      <c r="G94" s="227">
        <v>1</v>
      </c>
      <c r="H94" s="228">
        <v>1996</v>
      </c>
      <c r="I94" s="229">
        <v>1996</v>
      </c>
      <c r="J94" s="229">
        <v>1996</v>
      </c>
      <c r="K94" s="230"/>
      <c r="L94" s="231">
        <f t="shared" si="18"/>
        <v>0</v>
      </c>
      <c r="M94" s="232">
        <f t="shared" si="18"/>
        <v>1788232</v>
      </c>
      <c r="N94" s="232">
        <f t="shared" si="18"/>
        <v>0</v>
      </c>
      <c r="O94" s="233">
        <f t="shared" si="19"/>
        <v>1788232</v>
      </c>
      <c r="P94" s="234">
        <f t="shared" si="20"/>
        <v>1788232</v>
      </c>
      <c r="Q94" s="235">
        <f>P94*[1]Factors!D81</f>
        <v>3100769.3239745707</v>
      </c>
      <c r="R94" s="235">
        <f t="shared" si="21"/>
        <v>7573.333333333333</v>
      </c>
      <c r="S94" s="235">
        <f>R94*[1]Factors!D81</f>
        <v>13132.054274967722</v>
      </c>
      <c r="T94" s="236">
        <f>R94*[1]Factors!D81*[1]Factors!E81</f>
        <v>7573.333333333333</v>
      </c>
      <c r="U94" s="231"/>
      <c r="V94" s="232"/>
      <c r="W94" s="238">
        <f>90880/12</f>
        <v>7573.333333333333</v>
      </c>
      <c r="X94" s="232">
        <v>6352417</v>
      </c>
      <c r="Y94" s="232"/>
      <c r="Z94" s="232">
        <f>SUM(X94:Y94)</f>
        <v>6352417</v>
      </c>
      <c r="AA94" s="232">
        <f>AA82*EXP(AA$20)</f>
        <v>0</v>
      </c>
      <c r="AB94" s="237">
        <v>1788232</v>
      </c>
      <c r="AC94" s="232"/>
      <c r="AD94" s="232">
        <f>AB94+AC94</f>
        <v>1788232</v>
      </c>
      <c r="AE94" s="231"/>
      <c r="AF94" s="232">
        <f t="shared" si="16"/>
        <v>1788232</v>
      </c>
      <c r="AG94" s="233">
        <f t="shared" si="17"/>
        <v>0</v>
      </c>
      <c r="AH94" s="233">
        <f t="shared" si="13"/>
        <v>1788232</v>
      </c>
      <c r="AI94" s="146"/>
      <c r="AJ94" s="146"/>
      <c r="AK94" s="146"/>
      <c r="AL94" s="146"/>
    </row>
    <row r="95" spans="1:38" s="20" customFormat="1">
      <c r="A95" s="31"/>
      <c r="B95" s="31"/>
      <c r="C95" s="94"/>
      <c r="D95" s="94"/>
      <c r="E95" s="94"/>
      <c r="F95" s="149"/>
      <c r="G95" s="227">
        <v>2</v>
      </c>
      <c r="H95" s="228">
        <v>1996</v>
      </c>
      <c r="I95" s="229">
        <v>1996</v>
      </c>
      <c r="J95" s="229">
        <v>1996</v>
      </c>
      <c r="K95" s="230"/>
      <c r="L95" s="231">
        <f t="shared" si="18"/>
        <v>0</v>
      </c>
      <c r="M95" s="232">
        <f t="shared" si="18"/>
        <v>0</v>
      </c>
      <c r="N95" s="232">
        <f t="shared" si="18"/>
        <v>0</v>
      </c>
      <c r="O95" s="233">
        <f t="shared" si="19"/>
        <v>0</v>
      </c>
      <c r="P95" s="234">
        <f t="shared" si="20"/>
        <v>0</v>
      </c>
      <c r="Q95" s="235">
        <f>P95*[1]Factors!D82</f>
        <v>0</v>
      </c>
      <c r="R95" s="235">
        <f t="shared" si="21"/>
        <v>7573.333333333333</v>
      </c>
      <c r="S95" s="235">
        <f>R95*[1]Factors!D82</f>
        <v>13132.054274967722</v>
      </c>
      <c r="T95" s="236">
        <f>R95*[1]Factors!D82*[1]Factors!E82</f>
        <v>7573.333333333333</v>
      </c>
      <c r="U95" s="231"/>
      <c r="V95" s="232"/>
      <c r="W95" s="238">
        <f t="shared" ref="W95:W105" si="22">90880/12</f>
        <v>7573.333333333333</v>
      </c>
      <c r="X95" s="232"/>
      <c r="Y95" s="232"/>
      <c r="Z95" s="232"/>
      <c r="AA95" s="232"/>
      <c r="AB95" s="237"/>
      <c r="AC95" s="232"/>
      <c r="AD95" s="232"/>
      <c r="AE95" s="231"/>
      <c r="AF95" s="232">
        <f t="shared" si="16"/>
        <v>0</v>
      </c>
      <c r="AG95" s="233">
        <f t="shared" si="17"/>
        <v>0</v>
      </c>
      <c r="AH95" s="233">
        <f t="shared" si="13"/>
        <v>0</v>
      </c>
      <c r="AI95" s="146"/>
      <c r="AJ95" s="146"/>
      <c r="AK95" s="146"/>
      <c r="AL95" s="146"/>
    </row>
    <row r="96" spans="1:38" s="20" customFormat="1">
      <c r="A96" s="31"/>
      <c r="B96" s="31"/>
      <c r="C96" s="94"/>
      <c r="D96" s="94"/>
      <c r="E96" s="94"/>
      <c r="F96" s="149"/>
      <c r="G96" s="227">
        <v>3</v>
      </c>
      <c r="H96" s="228">
        <v>1996</v>
      </c>
      <c r="I96" s="229">
        <v>1996</v>
      </c>
      <c r="J96" s="229">
        <v>1996</v>
      </c>
      <c r="K96" s="230"/>
      <c r="L96" s="231">
        <f t="shared" si="18"/>
        <v>0</v>
      </c>
      <c r="M96" s="232">
        <f t="shared" si="18"/>
        <v>0</v>
      </c>
      <c r="N96" s="232">
        <f t="shared" si="18"/>
        <v>0</v>
      </c>
      <c r="O96" s="233">
        <f t="shared" si="19"/>
        <v>0</v>
      </c>
      <c r="P96" s="234">
        <f t="shared" si="20"/>
        <v>0</v>
      </c>
      <c r="Q96" s="235">
        <f>P96*[1]Factors!D83</f>
        <v>0</v>
      </c>
      <c r="R96" s="235">
        <f t="shared" si="21"/>
        <v>7573.333333333333</v>
      </c>
      <c r="S96" s="235">
        <f>R96*[1]Factors!D83</f>
        <v>13132.054274967722</v>
      </c>
      <c r="T96" s="236">
        <f>R96*[1]Factors!D83*[1]Factors!E83</f>
        <v>7573.333333333333</v>
      </c>
      <c r="U96" s="231"/>
      <c r="V96" s="232"/>
      <c r="W96" s="238">
        <f t="shared" si="22"/>
        <v>7573.333333333333</v>
      </c>
      <c r="X96" s="232"/>
      <c r="Y96" s="232"/>
      <c r="Z96" s="232"/>
      <c r="AA96" s="232"/>
      <c r="AB96" s="237"/>
      <c r="AC96" s="232"/>
      <c r="AD96" s="232"/>
      <c r="AE96" s="231"/>
      <c r="AF96" s="232">
        <f t="shared" si="16"/>
        <v>0</v>
      </c>
      <c r="AG96" s="233">
        <f t="shared" si="17"/>
        <v>0</v>
      </c>
      <c r="AH96" s="233">
        <f t="shared" si="13"/>
        <v>0</v>
      </c>
      <c r="AI96" s="146"/>
      <c r="AJ96" s="146"/>
      <c r="AK96" s="146"/>
      <c r="AL96" s="146"/>
    </row>
    <row r="97" spans="1:38" s="20" customFormat="1">
      <c r="A97" s="31"/>
      <c r="B97" s="31"/>
      <c r="C97" s="94"/>
      <c r="D97" s="94"/>
      <c r="E97" s="94"/>
      <c r="F97" s="149"/>
      <c r="G97" s="227">
        <v>4</v>
      </c>
      <c r="H97" s="228">
        <v>1996</v>
      </c>
      <c r="I97" s="229">
        <v>1996</v>
      </c>
      <c r="J97" s="229">
        <v>1997</v>
      </c>
      <c r="K97" s="230"/>
      <c r="L97" s="231">
        <f t="shared" si="18"/>
        <v>0</v>
      </c>
      <c r="M97" s="232">
        <f t="shared" si="18"/>
        <v>0</v>
      </c>
      <c r="N97" s="232">
        <f t="shared" si="18"/>
        <v>0</v>
      </c>
      <c r="O97" s="233">
        <f t="shared" si="19"/>
        <v>0</v>
      </c>
      <c r="P97" s="234">
        <f t="shared" si="20"/>
        <v>0</v>
      </c>
      <c r="Q97" s="235">
        <f>P97*[1]Factors!D84</f>
        <v>0</v>
      </c>
      <c r="R97" s="235">
        <f t="shared" si="21"/>
        <v>7573.333333333333</v>
      </c>
      <c r="S97" s="235">
        <f>R97*[1]Factors!D84</f>
        <v>12687.975144896351</v>
      </c>
      <c r="T97" s="236">
        <f>R97*[1]Factors!D84*[1]Factors!E84</f>
        <v>7573.3333333333321</v>
      </c>
      <c r="U97" s="231"/>
      <c r="V97" s="232"/>
      <c r="W97" s="238">
        <f t="shared" si="22"/>
        <v>7573.333333333333</v>
      </c>
      <c r="X97" s="232"/>
      <c r="Y97" s="232"/>
      <c r="Z97" s="232"/>
      <c r="AA97" s="232"/>
      <c r="AB97" s="237"/>
      <c r="AC97" s="232"/>
      <c r="AD97" s="232"/>
      <c r="AE97" s="231"/>
      <c r="AF97" s="232">
        <f t="shared" si="16"/>
        <v>0</v>
      </c>
      <c r="AG97" s="233">
        <f t="shared" si="17"/>
        <v>0</v>
      </c>
      <c r="AH97" s="233">
        <f t="shared" si="13"/>
        <v>0</v>
      </c>
      <c r="AI97" s="146"/>
      <c r="AJ97" s="146"/>
      <c r="AK97" s="146"/>
      <c r="AL97" s="146"/>
    </row>
    <row r="98" spans="1:38" s="20" customFormat="1">
      <c r="A98" s="31"/>
      <c r="B98" s="31"/>
      <c r="C98" s="94"/>
      <c r="D98" s="94"/>
      <c r="E98" s="94"/>
      <c r="F98" s="149"/>
      <c r="G98" s="227">
        <v>5</v>
      </c>
      <c r="H98" s="228">
        <v>1996</v>
      </c>
      <c r="I98" s="229">
        <v>1996</v>
      </c>
      <c r="J98" s="229">
        <v>1997</v>
      </c>
      <c r="K98" s="230"/>
      <c r="L98" s="231">
        <f t="shared" si="18"/>
        <v>0</v>
      </c>
      <c r="M98" s="232">
        <f t="shared" si="18"/>
        <v>0</v>
      </c>
      <c r="N98" s="232">
        <f t="shared" si="18"/>
        <v>0</v>
      </c>
      <c r="O98" s="233">
        <f t="shared" si="19"/>
        <v>0</v>
      </c>
      <c r="P98" s="234">
        <f t="shared" si="20"/>
        <v>0</v>
      </c>
      <c r="Q98" s="235">
        <f>P98*[1]Factors!D85</f>
        <v>0</v>
      </c>
      <c r="R98" s="235">
        <f t="shared" si="21"/>
        <v>7573.333333333333</v>
      </c>
      <c r="S98" s="235">
        <f>R98*[1]Factors!D85</f>
        <v>12687.975144896351</v>
      </c>
      <c r="T98" s="236">
        <f>R98*[1]Factors!D85*[1]Factors!E85</f>
        <v>7573.3333333333321</v>
      </c>
      <c r="U98" s="231"/>
      <c r="V98" s="232"/>
      <c r="W98" s="238">
        <f t="shared" si="22"/>
        <v>7573.333333333333</v>
      </c>
      <c r="X98" s="232"/>
      <c r="Y98" s="232"/>
      <c r="Z98" s="232"/>
      <c r="AA98" s="232"/>
      <c r="AB98" s="237"/>
      <c r="AC98" s="232"/>
      <c r="AD98" s="232"/>
      <c r="AE98" s="231"/>
      <c r="AF98" s="232">
        <f t="shared" si="16"/>
        <v>0</v>
      </c>
      <c r="AG98" s="233">
        <f t="shared" si="17"/>
        <v>0</v>
      </c>
      <c r="AH98" s="233">
        <f t="shared" si="13"/>
        <v>0</v>
      </c>
      <c r="AI98" s="146"/>
      <c r="AJ98" s="146"/>
      <c r="AK98" s="146"/>
      <c r="AL98" s="146"/>
    </row>
    <row r="99" spans="1:38" s="20" customFormat="1">
      <c r="A99" s="31"/>
      <c r="B99" s="31"/>
      <c r="C99" s="94"/>
      <c r="D99" s="94"/>
      <c r="E99" s="94"/>
      <c r="F99" s="149"/>
      <c r="G99" s="227">
        <v>6</v>
      </c>
      <c r="H99" s="228">
        <v>1996</v>
      </c>
      <c r="I99" s="229">
        <v>1996</v>
      </c>
      <c r="J99" s="229">
        <v>1997</v>
      </c>
      <c r="K99" s="230"/>
      <c r="L99" s="231">
        <f t="shared" si="18"/>
        <v>0</v>
      </c>
      <c r="M99" s="232">
        <f t="shared" si="18"/>
        <v>0</v>
      </c>
      <c r="N99" s="232">
        <f t="shared" si="18"/>
        <v>0</v>
      </c>
      <c r="O99" s="233">
        <f t="shared" si="19"/>
        <v>0</v>
      </c>
      <c r="P99" s="234">
        <f t="shared" si="20"/>
        <v>0</v>
      </c>
      <c r="Q99" s="235">
        <f>P99*[1]Factors!D86</f>
        <v>0</v>
      </c>
      <c r="R99" s="235">
        <f t="shared" si="21"/>
        <v>7573.333333333333</v>
      </c>
      <c r="S99" s="235">
        <f>R99*[1]Factors!D86</f>
        <v>12687.975144896351</v>
      </c>
      <c r="T99" s="236">
        <f>R99*[1]Factors!D86*[1]Factors!E86</f>
        <v>7573.3333333333321</v>
      </c>
      <c r="U99" s="231"/>
      <c r="V99" s="232"/>
      <c r="W99" s="238">
        <f t="shared" si="22"/>
        <v>7573.333333333333</v>
      </c>
      <c r="X99" s="232"/>
      <c r="Y99" s="232"/>
      <c r="Z99" s="232"/>
      <c r="AA99" s="232"/>
      <c r="AB99" s="237"/>
      <c r="AC99" s="232"/>
      <c r="AD99" s="232"/>
      <c r="AE99" s="231"/>
      <c r="AF99" s="232">
        <f t="shared" si="16"/>
        <v>0</v>
      </c>
      <c r="AG99" s="233">
        <f t="shared" si="17"/>
        <v>0</v>
      </c>
      <c r="AH99" s="233">
        <f t="shared" si="13"/>
        <v>0</v>
      </c>
      <c r="AI99" s="146"/>
      <c r="AJ99" s="146"/>
      <c r="AK99" s="146"/>
      <c r="AL99" s="146"/>
    </row>
    <row r="100" spans="1:38" s="20" customFormat="1">
      <c r="A100" s="31"/>
      <c r="B100" s="31"/>
      <c r="C100" s="94"/>
      <c r="D100" s="94"/>
      <c r="E100" s="94"/>
      <c r="F100" s="149"/>
      <c r="G100" s="227">
        <v>7</v>
      </c>
      <c r="H100" s="228">
        <v>1996</v>
      </c>
      <c r="I100" s="229">
        <v>1997</v>
      </c>
      <c r="J100" s="229">
        <v>1997</v>
      </c>
      <c r="K100" s="230"/>
      <c r="L100" s="231">
        <f t="shared" si="18"/>
        <v>0</v>
      </c>
      <c r="M100" s="232">
        <f t="shared" si="18"/>
        <v>0</v>
      </c>
      <c r="N100" s="232">
        <f t="shared" si="18"/>
        <v>0</v>
      </c>
      <c r="O100" s="233">
        <f t="shared" si="19"/>
        <v>0</v>
      </c>
      <c r="P100" s="234">
        <f t="shared" si="20"/>
        <v>0</v>
      </c>
      <c r="Q100" s="235">
        <f>P100*[1]Factors!D87</f>
        <v>0</v>
      </c>
      <c r="R100" s="235">
        <f t="shared" si="21"/>
        <v>7573.333333333333</v>
      </c>
      <c r="S100" s="235">
        <f>R100*[1]Factors!D87</f>
        <v>12687.975144896351</v>
      </c>
      <c r="T100" s="236">
        <f>R100*[1]Factors!D87*[1]Factors!E87</f>
        <v>7573.3333333333321</v>
      </c>
      <c r="U100" s="231"/>
      <c r="V100" s="232"/>
      <c r="W100" s="238">
        <f t="shared" si="22"/>
        <v>7573.333333333333</v>
      </c>
      <c r="X100" s="232"/>
      <c r="Y100" s="232"/>
      <c r="Z100" s="232"/>
      <c r="AA100" s="232"/>
      <c r="AB100" s="237"/>
      <c r="AC100" s="232"/>
      <c r="AD100" s="232"/>
      <c r="AE100" s="231"/>
      <c r="AF100" s="232">
        <f t="shared" si="16"/>
        <v>0</v>
      </c>
      <c r="AG100" s="233">
        <f t="shared" si="17"/>
        <v>0</v>
      </c>
      <c r="AH100" s="233">
        <f t="shared" si="13"/>
        <v>0</v>
      </c>
      <c r="AI100" s="146"/>
      <c r="AJ100" s="146"/>
      <c r="AK100" s="146"/>
      <c r="AL100" s="146"/>
    </row>
    <row r="101" spans="1:38" s="20" customFormat="1">
      <c r="A101" s="31"/>
      <c r="B101" s="31"/>
      <c r="C101" s="94"/>
      <c r="D101" s="94"/>
      <c r="E101" s="94"/>
      <c r="F101" s="149"/>
      <c r="G101" s="227">
        <v>8</v>
      </c>
      <c r="H101" s="228">
        <v>1996</v>
      </c>
      <c r="I101" s="229">
        <v>1997</v>
      </c>
      <c r="J101" s="229">
        <v>1997</v>
      </c>
      <c r="K101" s="230"/>
      <c r="L101" s="231">
        <f t="shared" si="18"/>
        <v>0</v>
      </c>
      <c r="M101" s="232">
        <f t="shared" si="18"/>
        <v>0</v>
      </c>
      <c r="N101" s="232">
        <f t="shared" si="18"/>
        <v>0</v>
      </c>
      <c r="O101" s="233">
        <f t="shared" si="19"/>
        <v>0</v>
      </c>
      <c r="P101" s="234">
        <f t="shared" si="20"/>
        <v>0</v>
      </c>
      <c r="Q101" s="235">
        <f>P101*[1]Factors!D88</f>
        <v>0</v>
      </c>
      <c r="R101" s="235">
        <f t="shared" si="21"/>
        <v>7573.333333333333</v>
      </c>
      <c r="S101" s="235">
        <f>R101*[1]Factors!D88</f>
        <v>12687.975144896351</v>
      </c>
      <c r="T101" s="236">
        <f>R101*[1]Factors!D88*[1]Factors!E88</f>
        <v>7573.3333333333321</v>
      </c>
      <c r="U101" s="231"/>
      <c r="V101" s="232"/>
      <c r="W101" s="238">
        <f t="shared" si="22"/>
        <v>7573.333333333333</v>
      </c>
      <c r="X101" s="232"/>
      <c r="Y101" s="232"/>
      <c r="Z101" s="232"/>
      <c r="AA101" s="232"/>
      <c r="AB101" s="237"/>
      <c r="AC101" s="232"/>
      <c r="AD101" s="232"/>
      <c r="AE101" s="231"/>
      <c r="AF101" s="232">
        <f t="shared" si="16"/>
        <v>0</v>
      </c>
      <c r="AG101" s="233">
        <f t="shared" si="17"/>
        <v>0</v>
      </c>
      <c r="AH101" s="233">
        <f t="shared" si="13"/>
        <v>0</v>
      </c>
      <c r="AI101" s="146"/>
      <c r="AJ101" s="146"/>
      <c r="AK101" s="146"/>
      <c r="AL101" s="146"/>
    </row>
    <row r="102" spans="1:38" s="20" customFormat="1">
      <c r="A102" s="31"/>
      <c r="B102" s="31"/>
      <c r="C102" s="94"/>
      <c r="D102" s="94"/>
      <c r="E102" s="94"/>
      <c r="F102" s="149"/>
      <c r="G102" s="227">
        <v>9</v>
      </c>
      <c r="H102" s="228">
        <v>1996</v>
      </c>
      <c r="I102" s="229">
        <v>1997</v>
      </c>
      <c r="J102" s="229">
        <v>1997</v>
      </c>
      <c r="K102" s="230"/>
      <c r="L102" s="231">
        <f t="shared" si="18"/>
        <v>0</v>
      </c>
      <c r="M102" s="232">
        <f t="shared" si="18"/>
        <v>0</v>
      </c>
      <c r="N102" s="232">
        <f t="shared" si="18"/>
        <v>0</v>
      </c>
      <c r="O102" s="233">
        <f t="shared" si="19"/>
        <v>0</v>
      </c>
      <c r="P102" s="234">
        <f t="shared" si="20"/>
        <v>0</v>
      </c>
      <c r="Q102" s="235">
        <f>P102*[1]Factors!D89</f>
        <v>0</v>
      </c>
      <c r="R102" s="235">
        <f t="shared" si="21"/>
        <v>7573.333333333333</v>
      </c>
      <c r="S102" s="235">
        <f>R102*[1]Factors!D89</f>
        <v>12687.975144896351</v>
      </c>
      <c r="T102" s="236">
        <f>R102*[1]Factors!D89*[1]Factors!E89</f>
        <v>7573.3333333333321</v>
      </c>
      <c r="U102" s="231"/>
      <c r="V102" s="232"/>
      <c r="W102" s="238">
        <f t="shared" si="22"/>
        <v>7573.333333333333</v>
      </c>
      <c r="X102" s="232"/>
      <c r="Y102" s="232"/>
      <c r="Z102" s="232"/>
      <c r="AA102" s="232"/>
      <c r="AB102" s="237"/>
      <c r="AC102" s="232"/>
      <c r="AD102" s="232"/>
      <c r="AE102" s="231"/>
      <c r="AF102" s="232">
        <f t="shared" si="16"/>
        <v>0</v>
      </c>
      <c r="AG102" s="233">
        <f t="shared" si="17"/>
        <v>0</v>
      </c>
      <c r="AH102" s="233">
        <f t="shared" si="13"/>
        <v>0</v>
      </c>
      <c r="AI102" s="146"/>
      <c r="AJ102" s="146"/>
      <c r="AK102" s="146"/>
      <c r="AL102" s="146"/>
    </row>
    <row r="103" spans="1:38" s="20" customFormat="1">
      <c r="A103" s="31"/>
      <c r="B103" s="31"/>
      <c r="C103" s="94"/>
      <c r="D103" s="94"/>
      <c r="E103" s="94"/>
      <c r="F103" s="149"/>
      <c r="G103" s="227">
        <v>10</v>
      </c>
      <c r="H103" s="228">
        <v>1996</v>
      </c>
      <c r="I103" s="229">
        <v>1997</v>
      </c>
      <c r="J103" s="229">
        <v>1997</v>
      </c>
      <c r="K103" s="230"/>
      <c r="L103" s="231">
        <f t="shared" si="18"/>
        <v>0</v>
      </c>
      <c r="M103" s="232">
        <f t="shared" si="18"/>
        <v>0</v>
      </c>
      <c r="N103" s="232">
        <f t="shared" si="18"/>
        <v>0</v>
      </c>
      <c r="O103" s="233">
        <f t="shared" si="19"/>
        <v>0</v>
      </c>
      <c r="P103" s="234">
        <f t="shared" si="20"/>
        <v>0</v>
      </c>
      <c r="Q103" s="235">
        <f>P103*[1]Factors!D90</f>
        <v>0</v>
      </c>
      <c r="R103" s="235">
        <f t="shared" si="21"/>
        <v>7573.333333333333</v>
      </c>
      <c r="S103" s="235">
        <f>R103*[1]Factors!D90</f>
        <v>12687.975144896351</v>
      </c>
      <c r="T103" s="236">
        <f>R103*[1]Factors!D90*[1]Factors!E90</f>
        <v>7573.3333333333321</v>
      </c>
      <c r="U103" s="231"/>
      <c r="V103" s="232"/>
      <c r="W103" s="238">
        <f t="shared" si="22"/>
        <v>7573.333333333333</v>
      </c>
      <c r="X103" s="232"/>
      <c r="Y103" s="232"/>
      <c r="Z103" s="232"/>
      <c r="AA103" s="232"/>
      <c r="AB103" s="237"/>
      <c r="AC103" s="232"/>
      <c r="AD103" s="232"/>
      <c r="AE103" s="231"/>
      <c r="AF103" s="232">
        <f t="shared" si="16"/>
        <v>0</v>
      </c>
      <c r="AG103" s="233">
        <f t="shared" si="17"/>
        <v>0</v>
      </c>
      <c r="AH103" s="233">
        <f t="shared" si="13"/>
        <v>0</v>
      </c>
      <c r="AI103" s="146"/>
      <c r="AJ103" s="146"/>
      <c r="AK103" s="146"/>
      <c r="AL103" s="146"/>
    </row>
    <row r="104" spans="1:38" s="20" customFormat="1">
      <c r="A104" s="31"/>
      <c r="B104" s="31"/>
      <c r="C104" s="94"/>
      <c r="D104" s="94"/>
      <c r="E104" s="94"/>
      <c r="F104" s="149"/>
      <c r="G104" s="227">
        <v>11</v>
      </c>
      <c r="H104" s="228">
        <v>1996</v>
      </c>
      <c r="I104" s="229">
        <v>1997</v>
      </c>
      <c r="J104" s="229">
        <v>1997</v>
      </c>
      <c r="K104" s="230"/>
      <c r="L104" s="231">
        <f t="shared" si="18"/>
        <v>0</v>
      </c>
      <c r="M104" s="232">
        <f t="shared" si="18"/>
        <v>0</v>
      </c>
      <c r="N104" s="232">
        <f t="shared" si="18"/>
        <v>0</v>
      </c>
      <c r="O104" s="233">
        <f t="shared" si="19"/>
        <v>0</v>
      </c>
      <c r="P104" s="234">
        <f t="shared" si="20"/>
        <v>0</v>
      </c>
      <c r="Q104" s="235">
        <f>P104*[1]Factors!D91</f>
        <v>0</v>
      </c>
      <c r="R104" s="235">
        <f t="shared" si="21"/>
        <v>7573.333333333333</v>
      </c>
      <c r="S104" s="235">
        <f>R104*[1]Factors!D91</f>
        <v>12687.975144896351</v>
      </c>
      <c r="T104" s="236">
        <f>R104*[1]Factors!D91*[1]Factors!E91</f>
        <v>7573.3333333333321</v>
      </c>
      <c r="U104" s="231"/>
      <c r="V104" s="232"/>
      <c r="W104" s="238">
        <f t="shared" si="22"/>
        <v>7573.333333333333</v>
      </c>
      <c r="X104" s="232"/>
      <c r="Y104" s="232"/>
      <c r="Z104" s="232"/>
      <c r="AA104" s="232"/>
      <c r="AB104" s="237"/>
      <c r="AC104" s="232"/>
      <c r="AD104" s="232"/>
      <c r="AE104" s="231"/>
      <c r="AF104" s="232">
        <f t="shared" si="16"/>
        <v>0</v>
      </c>
      <c r="AG104" s="233">
        <f t="shared" si="17"/>
        <v>0</v>
      </c>
      <c r="AH104" s="233">
        <f t="shared" si="13"/>
        <v>0</v>
      </c>
      <c r="AI104" s="146"/>
      <c r="AJ104" s="146"/>
      <c r="AK104" s="146"/>
      <c r="AL104" s="146"/>
    </row>
    <row r="105" spans="1:38" s="20" customFormat="1">
      <c r="A105" s="31"/>
      <c r="B105" s="31"/>
      <c r="C105" s="94"/>
      <c r="D105" s="94"/>
      <c r="E105" s="94"/>
      <c r="F105" s="149"/>
      <c r="G105" s="227">
        <v>12</v>
      </c>
      <c r="H105" s="228">
        <v>1996</v>
      </c>
      <c r="I105" s="229">
        <v>1997</v>
      </c>
      <c r="J105" s="229">
        <v>1997</v>
      </c>
      <c r="K105" s="230"/>
      <c r="L105" s="231">
        <f t="shared" si="18"/>
        <v>0</v>
      </c>
      <c r="M105" s="232">
        <f t="shared" si="18"/>
        <v>0</v>
      </c>
      <c r="N105" s="232">
        <f t="shared" si="18"/>
        <v>0</v>
      </c>
      <c r="O105" s="233">
        <f t="shared" si="19"/>
        <v>0</v>
      </c>
      <c r="P105" s="234">
        <f t="shared" si="20"/>
        <v>0</v>
      </c>
      <c r="Q105" s="235">
        <f>P105*[1]Factors!D92</f>
        <v>0</v>
      </c>
      <c r="R105" s="235">
        <f t="shared" si="21"/>
        <v>7573.333333333333</v>
      </c>
      <c r="S105" s="239">
        <f>R105*[1]Factors!D92</f>
        <v>12687.975144896351</v>
      </c>
      <c r="T105" s="236"/>
      <c r="U105" s="231"/>
      <c r="V105" s="232">
        <v>0</v>
      </c>
      <c r="W105" s="238">
        <f t="shared" si="22"/>
        <v>7573.333333333333</v>
      </c>
      <c r="X105" s="232" t="s">
        <v>220</v>
      </c>
      <c r="Y105" s="232"/>
      <c r="Z105" s="232" t="s">
        <v>220</v>
      </c>
      <c r="AA105" s="232">
        <f>AA94*EXP(AA$20)</f>
        <v>0</v>
      </c>
      <c r="AB105" s="237" t="s">
        <v>220</v>
      </c>
      <c r="AC105" s="232"/>
      <c r="AD105" s="232" t="s">
        <v>220</v>
      </c>
      <c r="AE105" s="231"/>
      <c r="AF105" s="232">
        <v>0</v>
      </c>
      <c r="AG105" s="233">
        <f t="shared" si="17"/>
        <v>0</v>
      </c>
      <c r="AH105" s="233">
        <f>AG105+AF105</f>
        <v>0</v>
      </c>
      <c r="AI105" s="146"/>
      <c r="AJ105" s="146"/>
      <c r="AK105" s="146"/>
      <c r="AL105" s="146"/>
    </row>
    <row r="106" spans="1:38" s="20" customFormat="1">
      <c r="A106" s="31"/>
      <c r="B106" s="31"/>
      <c r="C106" s="94"/>
      <c r="D106" s="94"/>
      <c r="E106" s="94"/>
      <c r="F106" s="149"/>
      <c r="G106" s="227">
        <v>1</v>
      </c>
      <c r="H106" s="228">
        <v>1997</v>
      </c>
      <c r="I106" s="229">
        <v>1997</v>
      </c>
      <c r="J106" s="229">
        <v>1997</v>
      </c>
      <c r="K106" s="230"/>
      <c r="L106" s="231">
        <f t="shared" si="18"/>
        <v>0</v>
      </c>
      <c r="M106" s="232">
        <f t="shared" si="18"/>
        <v>2237944</v>
      </c>
      <c r="N106" s="232">
        <f t="shared" si="18"/>
        <v>0</v>
      </c>
      <c r="O106" s="233">
        <f t="shared" si="19"/>
        <v>2237944</v>
      </c>
      <c r="P106" s="234">
        <f t="shared" si="20"/>
        <v>2237944</v>
      </c>
      <c r="Q106" s="235">
        <f>P106*[1]Factors!D93</f>
        <v>3749336.8636888098</v>
      </c>
      <c r="R106" s="235">
        <f t="shared" si="21"/>
        <v>8145</v>
      </c>
      <c r="S106" s="235">
        <f>R106*[1]Factors!D93</f>
        <v>13645.716226476336</v>
      </c>
      <c r="T106" s="236">
        <f>R106*[1]Factors!D93*[1]Factors!E93</f>
        <v>8144.9999999999991</v>
      </c>
      <c r="U106" s="231"/>
      <c r="V106" s="232"/>
      <c r="W106" s="238">
        <f>97740/12</f>
        <v>8145</v>
      </c>
      <c r="X106" s="232">
        <v>9365229</v>
      </c>
      <c r="Y106" s="232"/>
      <c r="Z106" s="232">
        <f>SUM(X106:Y106)</f>
        <v>9365229</v>
      </c>
      <c r="AA106" s="232"/>
      <c r="AB106" s="237">
        <v>2237944</v>
      </c>
      <c r="AC106" s="232"/>
      <c r="AD106" s="232">
        <f>AB106+AC106</f>
        <v>2237944</v>
      </c>
      <c r="AE106" s="231"/>
      <c r="AF106" s="232">
        <f t="shared" si="16"/>
        <v>2237944</v>
      </c>
      <c r="AG106" s="233">
        <f t="shared" si="17"/>
        <v>0</v>
      </c>
      <c r="AH106" s="233">
        <f t="shared" si="13"/>
        <v>2237944</v>
      </c>
      <c r="AI106" s="146"/>
      <c r="AJ106" s="146"/>
      <c r="AK106" s="146"/>
      <c r="AL106" s="146"/>
    </row>
    <row r="107" spans="1:38" s="20" customFormat="1">
      <c r="A107" s="31"/>
      <c r="B107" s="31"/>
      <c r="C107" s="94"/>
      <c r="D107" s="94"/>
      <c r="E107" s="94"/>
      <c r="F107" s="149"/>
      <c r="G107" s="227">
        <v>2</v>
      </c>
      <c r="H107" s="228">
        <v>1997</v>
      </c>
      <c r="I107" s="229">
        <v>1997</v>
      </c>
      <c r="J107" s="229">
        <v>1997</v>
      </c>
      <c r="K107" s="230"/>
      <c r="L107" s="231">
        <f t="shared" si="18"/>
        <v>0</v>
      </c>
      <c r="M107" s="232">
        <f t="shared" si="18"/>
        <v>0</v>
      </c>
      <c r="N107" s="232">
        <f t="shared" si="18"/>
        <v>0</v>
      </c>
      <c r="O107" s="233">
        <f t="shared" si="19"/>
        <v>0</v>
      </c>
      <c r="P107" s="234">
        <f t="shared" si="20"/>
        <v>0</v>
      </c>
      <c r="Q107" s="235">
        <f>P107*[1]Factors!D94</f>
        <v>0</v>
      </c>
      <c r="R107" s="235">
        <f t="shared" si="21"/>
        <v>8145</v>
      </c>
      <c r="S107" s="235">
        <f>R107*[1]Factors!D94</f>
        <v>13645.716226476336</v>
      </c>
      <c r="T107" s="236">
        <f>R107*[1]Factors!D94*[1]Factors!E94</f>
        <v>8144.9999999999991</v>
      </c>
      <c r="U107" s="231"/>
      <c r="V107" s="232"/>
      <c r="W107" s="238">
        <f t="shared" ref="W107:W117" si="23">97740/12</f>
        <v>8145</v>
      </c>
      <c r="X107" s="232"/>
      <c r="Y107" s="232"/>
      <c r="Z107" s="232"/>
      <c r="AA107" s="232"/>
      <c r="AB107" s="237"/>
      <c r="AC107" s="232"/>
      <c r="AD107" s="232"/>
      <c r="AE107" s="231"/>
      <c r="AF107" s="232">
        <f t="shared" si="16"/>
        <v>0</v>
      </c>
      <c r="AG107" s="233">
        <f t="shared" si="17"/>
        <v>0</v>
      </c>
      <c r="AH107" s="233">
        <f t="shared" si="13"/>
        <v>0</v>
      </c>
      <c r="AI107" s="146"/>
      <c r="AJ107" s="146"/>
      <c r="AK107" s="146"/>
      <c r="AL107" s="146"/>
    </row>
    <row r="108" spans="1:38" s="20" customFormat="1">
      <c r="A108" s="31"/>
      <c r="B108" s="31"/>
      <c r="C108" s="94"/>
      <c r="D108" s="94"/>
      <c r="E108" s="94"/>
      <c r="F108" s="149"/>
      <c r="G108" s="227">
        <v>3</v>
      </c>
      <c r="H108" s="228">
        <v>1997</v>
      </c>
      <c r="I108" s="229">
        <v>1997</v>
      </c>
      <c r="J108" s="229">
        <v>1997</v>
      </c>
      <c r="K108" s="230"/>
      <c r="L108" s="231">
        <f t="shared" si="18"/>
        <v>0</v>
      </c>
      <c r="M108" s="232">
        <f t="shared" si="18"/>
        <v>0</v>
      </c>
      <c r="N108" s="232">
        <f t="shared" si="18"/>
        <v>0</v>
      </c>
      <c r="O108" s="233">
        <f t="shared" si="19"/>
        <v>0</v>
      </c>
      <c r="P108" s="234">
        <f t="shared" si="20"/>
        <v>0</v>
      </c>
      <c r="Q108" s="235">
        <f>P108*[1]Factors!D95</f>
        <v>0</v>
      </c>
      <c r="R108" s="235">
        <f t="shared" si="21"/>
        <v>8145</v>
      </c>
      <c r="S108" s="235">
        <f>R108*[1]Factors!D95</f>
        <v>13645.716226476336</v>
      </c>
      <c r="T108" s="236">
        <f>R108*[1]Factors!D95*[1]Factors!E95</f>
        <v>8144.9999999999991</v>
      </c>
      <c r="U108" s="231"/>
      <c r="V108" s="232"/>
      <c r="W108" s="238">
        <f t="shared" si="23"/>
        <v>8145</v>
      </c>
      <c r="X108" s="232"/>
      <c r="Y108" s="232"/>
      <c r="Z108" s="232"/>
      <c r="AA108" s="232"/>
      <c r="AB108" s="237"/>
      <c r="AC108" s="232"/>
      <c r="AD108" s="232"/>
      <c r="AE108" s="231"/>
      <c r="AF108" s="232">
        <f t="shared" si="16"/>
        <v>0</v>
      </c>
      <c r="AG108" s="233">
        <f t="shared" si="17"/>
        <v>0</v>
      </c>
      <c r="AH108" s="233">
        <f t="shared" si="13"/>
        <v>0</v>
      </c>
      <c r="AI108" s="146"/>
      <c r="AJ108" s="146"/>
      <c r="AK108" s="146"/>
      <c r="AL108" s="146"/>
    </row>
    <row r="109" spans="1:38" s="20" customFormat="1">
      <c r="A109" s="31"/>
      <c r="B109" s="31"/>
      <c r="C109" s="94"/>
      <c r="D109" s="94"/>
      <c r="E109" s="94"/>
      <c r="F109" s="149"/>
      <c r="G109" s="227">
        <v>4</v>
      </c>
      <c r="H109" s="228">
        <v>1997</v>
      </c>
      <c r="I109" s="229">
        <v>1997</v>
      </c>
      <c r="J109" s="229">
        <v>1998</v>
      </c>
      <c r="K109" s="230"/>
      <c r="L109" s="231">
        <f t="shared" si="18"/>
        <v>0</v>
      </c>
      <c r="M109" s="232">
        <f t="shared" si="18"/>
        <v>0</v>
      </c>
      <c r="N109" s="232">
        <f t="shared" si="18"/>
        <v>0</v>
      </c>
      <c r="O109" s="233">
        <f t="shared" si="19"/>
        <v>0</v>
      </c>
      <c r="P109" s="234">
        <f t="shared" si="20"/>
        <v>0</v>
      </c>
      <c r="Q109" s="235">
        <f>P109*[1]Factors!D96</f>
        <v>0</v>
      </c>
      <c r="R109" s="235">
        <f t="shared" si="21"/>
        <v>8145</v>
      </c>
      <c r="S109" s="235">
        <f>R109*[1]Factors!D96</f>
        <v>13184.266885484387</v>
      </c>
      <c r="T109" s="236">
        <f>R109*[1]Factors!D96*[1]Factors!E96</f>
        <v>8145</v>
      </c>
      <c r="U109" s="231"/>
      <c r="V109" s="232"/>
      <c r="W109" s="238">
        <f t="shared" si="23"/>
        <v>8145</v>
      </c>
      <c r="X109" s="232"/>
      <c r="Y109" s="232"/>
      <c r="Z109" s="232"/>
      <c r="AA109" s="232"/>
      <c r="AB109" s="237"/>
      <c r="AC109" s="232"/>
      <c r="AD109" s="232"/>
      <c r="AE109" s="231"/>
      <c r="AF109" s="232">
        <f t="shared" si="16"/>
        <v>0</v>
      </c>
      <c r="AG109" s="233">
        <f t="shared" si="17"/>
        <v>0</v>
      </c>
      <c r="AH109" s="233">
        <f t="shared" si="13"/>
        <v>0</v>
      </c>
      <c r="AI109" s="146"/>
      <c r="AJ109" s="146"/>
      <c r="AK109" s="146"/>
      <c r="AL109" s="146"/>
    </row>
    <row r="110" spans="1:38" s="20" customFormat="1">
      <c r="A110" s="31"/>
      <c r="B110" s="31"/>
      <c r="C110" s="94"/>
      <c r="D110" s="94"/>
      <c r="E110" s="94"/>
      <c r="F110" s="149"/>
      <c r="G110" s="227">
        <v>5</v>
      </c>
      <c r="H110" s="228">
        <v>1997</v>
      </c>
      <c r="I110" s="229">
        <v>1997</v>
      </c>
      <c r="J110" s="229">
        <v>1998</v>
      </c>
      <c r="K110" s="230"/>
      <c r="L110" s="231">
        <f t="shared" si="18"/>
        <v>0</v>
      </c>
      <c r="M110" s="232">
        <f t="shared" si="18"/>
        <v>0</v>
      </c>
      <c r="N110" s="232">
        <f t="shared" si="18"/>
        <v>0</v>
      </c>
      <c r="O110" s="233">
        <f t="shared" si="19"/>
        <v>0</v>
      </c>
      <c r="P110" s="234">
        <f t="shared" si="20"/>
        <v>0</v>
      </c>
      <c r="Q110" s="235">
        <f>P110*[1]Factors!D97</f>
        <v>0</v>
      </c>
      <c r="R110" s="235">
        <f t="shared" si="21"/>
        <v>8145</v>
      </c>
      <c r="S110" s="235">
        <f>R110*[1]Factors!D97</f>
        <v>13184.266885484387</v>
      </c>
      <c r="T110" s="236">
        <f>R110*[1]Factors!D97*[1]Factors!E97</f>
        <v>8145</v>
      </c>
      <c r="U110" s="231"/>
      <c r="V110" s="232"/>
      <c r="W110" s="238">
        <f t="shared" si="23"/>
        <v>8145</v>
      </c>
      <c r="X110" s="232"/>
      <c r="Y110" s="232"/>
      <c r="Z110" s="232"/>
      <c r="AA110" s="232"/>
      <c r="AB110" s="237"/>
      <c r="AC110" s="232"/>
      <c r="AD110" s="232"/>
      <c r="AE110" s="231"/>
      <c r="AF110" s="232">
        <f t="shared" si="16"/>
        <v>0</v>
      </c>
      <c r="AG110" s="233">
        <f t="shared" si="17"/>
        <v>0</v>
      </c>
      <c r="AH110" s="233">
        <f t="shared" si="13"/>
        <v>0</v>
      </c>
      <c r="AI110" s="146"/>
      <c r="AJ110" s="146"/>
      <c r="AK110" s="146"/>
      <c r="AL110" s="146"/>
    </row>
    <row r="111" spans="1:38" s="20" customFormat="1">
      <c r="A111" s="31"/>
      <c r="B111" s="31"/>
      <c r="C111" s="94"/>
      <c r="D111" s="94"/>
      <c r="E111" s="94"/>
      <c r="F111" s="149"/>
      <c r="G111" s="227">
        <v>6</v>
      </c>
      <c r="H111" s="228">
        <v>1997</v>
      </c>
      <c r="I111" s="229">
        <v>1997</v>
      </c>
      <c r="J111" s="229">
        <v>1998</v>
      </c>
      <c r="K111" s="230"/>
      <c r="L111" s="231">
        <f t="shared" si="18"/>
        <v>0</v>
      </c>
      <c r="M111" s="232">
        <f t="shared" si="18"/>
        <v>0</v>
      </c>
      <c r="N111" s="232">
        <f t="shared" si="18"/>
        <v>0</v>
      </c>
      <c r="O111" s="233">
        <f t="shared" si="19"/>
        <v>0</v>
      </c>
      <c r="P111" s="234">
        <f t="shared" si="20"/>
        <v>0</v>
      </c>
      <c r="Q111" s="235">
        <f>P111*[1]Factors!D98</f>
        <v>0</v>
      </c>
      <c r="R111" s="235">
        <f t="shared" si="21"/>
        <v>8145</v>
      </c>
      <c r="S111" s="235">
        <f>R111*[1]Factors!D98</f>
        <v>13184.266885484387</v>
      </c>
      <c r="T111" s="236">
        <f>R111*[1]Factors!D98*[1]Factors!E98</f>
        <v>8145</v>
      </c>
      <c r="U111" s="231"/>
      <c r="V111" s="232"/>
      <c r="W111" s="238">
        <f t="shared" si="23"/>
        <v>8145</v>
      </c>
      <c r="X111" s="232"/>
      <c r="Y111" s="232"/>
      <c r="Z111" s="232"/>
      <c r="AA111" s="232"/>
      <c r="AB111" s="237"/>
      <c r="AC111" s="232"/>
      <c r="AD111" s="232"/>
      <c r="AE111" s="231"/>
      <c r="AF111" s="232">
        <f t="shared" si="16"/>
        <v>0</v>
      </c>
      <c r="AG111" s="233">
        <f t="shared" si="17"/>
        <v>0</v>
      </c>
      <c r="AH111" s="233">
        <f t="shared" si="13"/>
        <v>0</v>
      </c>
      <c r="AI111" s="146"/>
      <c r="AJ111" s="146"/>
      <c r="AK111" s="146"/>
      <c r="AL111" s="146"/>
    </row>
    <row r="112" spans="1:38" s="20" customFormat="1">
      <c r="A112" s="31"/>
      <c r="B112" s="31"/>
      <c r="C112" s="94"/>
      <c r="D112" s="94"/>
      <c r="E112" s="94"/>
      <c r="F112" s="149"/>
      <c r="G112" s="227">
        <v>7</v>
      </c>
      <c r="H112" s="228">
        <v>1997</v>
      </c>
      <c r="I112" s="229">
        <v>1998</v>
      </c>
      <c r="J112" s="229">
        <v>1998</v>
      </c>
      <c r="K112" s="230"/>
      <c r="L112" s="231">
        <f t="shared" si="18"/>
        <v>0</v>
      </c>
      <c r="M112" s="232">
        <f t="shared" si="18"/>
        <v>0</v>
      </c>
      <c r="N112" s="232">
        <f t="shared" si="18"/>
        <v>0</v>
      </c>
      <c r="O112" s="233">
        <f t="shared" si="19"/>
        <v>0</v>
      </c>
      <c r="P112" s="234">
        <f t="shared" si="20"/>
        <v>0</v>
      </c>
      <c r="Q112" s="235">
        <f>P112*[1]Factors!D99</f>
        <v>0</v>
      </c>
      <c r="R112" s="235">
        <f t="shared" si="21"/>
        <v>8145</v>
      </c>
      <c r="S112" s="235">
        <f>R112*[1]Factors!D99</f>
        <v>13184.266885484387</v>
      </c>
      <c r="T112" s="236">
        <f>R112*[1]Factors!D99*[1]Factors!E99</f>
        <v>8145</v>
      </c>
      <c r="U112" s="231"/>
      <c r="V112" s="232"/>
      <c r="W112" s="238">
        <f t="shared" si="23"/>
        <v>8145</v>
      </c>
      <c r="X112" s="232"/>
      <c r="Y112" s="232"/>
      <c r="Z112" s="232"/>
      <c r="AA112" s="232"/>
      <c r="AB112" s="237"/>
      <c r="AC112" s="232"/>
      <c r="AD112" s="232"/>
      <c r="AE112" s="231"/>
      <c r="AF112" s="232">
        <f t="shared" si="16"/>
        <v>0</v>
      </c>
      <c r="AG112" s="233">
        <f t="shared" si="17"/>
        <v>0</v>
      </c>
      <c r="AH112" s="233">
        <f t="shared" si="13"/>
        <v>0</v>
      </c>
      <c r="AI112" s="146"/>
      <c r="AJ112" s="146"/>
      <c r="AK112" s="146"/>
      <c r="AL112" s="146"/>
    </row>
    <row r="113" spans="1:38" s="20" customFormat="1">
      <c r="A113" s="31"/>
      <c r="B113" s="31"/>
      <c r="C113" s="94"/>
      <c r="D113" s="94"/>
      <c r="E113" s="94"/>
      <c r="F113" s="149"/>
      <c r="G113" s="227">
        <v>8</v>
      </c>
      <c r="H113" s="228">
        <v>1997</v>
      </c>
      <c r="I113" s="229">
        <v>1998</v>
      </c>
      <c r="J113" s="229">
        <v>1998</v>
      </c>
      <c r="K113" s="230"/>
      <c r="L113" s="231">
        <f t="shared" si="18"/>
        <v>0</v>
      </c>
      <c r="M113" s="232">
        <f t="shared" si="18"/>
        <v>0</v>
      </c>
      <c r="N113" s="232">
        <f t="shared" si="18"/>
        <v>0</v>
      </c>
      <c r="O113" s="233">
        <f t="shared" si="19"/>
        <v>0</v>
      </c>
      <c r="P113" s="234">
        <f t="shared" si="20"/>
        <v>0</v>
      </c>
      <c r="Q113" s="235">
        <f>P113*[1]Factors!D100</f>
        <v>0</v>
      </c>
      <c r="R113" s="235">
        <f t="shared" si="21"/>
        <v>8145</v>
      </c>
      <c r="S113" s="235">
        <f>R113*[1]Factors!D100</f>
        <v>13184.266885484387</v>
      </c>
      <c r="T113" s="236">
        <f>R113*[1]Factors!D100*[1]Factors!E100</f>
        <v>8145</v>
      </c>
      <c r="U113" s="231"/>
      <c r="V113" s="232"/>
      <c r="W113" s="238">
        <f t="shared" si="23"/>
        <v>8145</v>
      </c>
      <c r="X113" s="232"/>
      <c r="Y113" s="232"/>
      <c r="Z113" s="232"/>
      <c r="AA113" s="232"/>
      <c r="AB113" s="237"/>
      <c r="AC113" s="232"/>
      <c r="AD113" s="232"/>
      <c r="AE113" s="231"/>
      <c r="AF113" s="232">
        <f t="shared" si="16"/>
        <v>0</v>
      </c>
      <c r="AG113" s="233">
        <f t="shared" si="17"/>
        <v>0</v>
      </c>
      <c r="AH113" s="233">
        <f t="shared" si="13"/>
        <v>0</v>
      </c>
      <c r="AI113" s="146"/>
      <c r="AJ113" s="146"/>
      <c r="AK113" s="146"/>
      <c r="AL113" s="146"/>
    </row>
    <row r="114" spans="1:38" s="20" customFormat="1">
      <c r="A114" s="31"/>
      <c r="B114" s="31"/>
      <c r="C114" s="94"/>
      <c r="D114" s="94"/>
      <c r="E114" s="94"/>
      <c r="F114" s="149"/>
      <c r="G114" s="227">
        <v>9</v>
      </c>
      <c r="H114" s="228">
        <v>1997</v>
      </c>
      <c r="I114" s="229">
        <v>1998</v>
      </c>
      <c r="J114" s="229">
        <v>1998</v>
      </c>
      <c r="K114" s="230"/>
      <c r="L114" s="231">
        <f t="shared" si="18"/>
        <v>0</v>
      </c>
      <c r="M114" s="232">
        <f t="shared" si="18"/>
        <v>4295011</v>
      </c>
      <c r="N114" s="232">
        <f t="shared" si="18"/>
        <v>0</v>
      </c>
      <c r="O114" s="233">
        <f t="shared" si="19"/>
        <v>4295011</v>
      </c>
      <c r="P114" s="234">
        <f t="shared" si="20"/>
        <v>4295011</v>
      </c>
      <c r="Q114" s="235">
        <f>P114*[1]Factors!D101</f>
        <v>6952310.779630593</v>
      </c>
      <c r="R114" s="235">
        <f t="shared" si="21"/>
        <v>8145</v>
      </c>
      <c r="S114" s="235">
        <f>R114*[1]Factors!D101</f>
        <v>13184.266885484387</v>
      </c>
      <c r="T114" s="236">
        <f>R114*[1]Factors!D101*[1]Factors!E101</f>
        <v>8145</v>
      </c>
      <c r="U114" s="231"/>
      <c r="V114" s="232"/>
      <c r="W114" s="238">
        <f t="shared" si="23"/>
        <v>8145</v>
      </c>
      <c r="X114" s="232">
        <v>586522</v>
      </c>
      <c r="Y114" s="232"/>
      <c r="Z114" s="232">
        <f>SUM(X114:Y114)</f>
        <v>586522</v>
      </c>
      <c r="AA114" s="232"/>
      <c r="AB114" s="237">
        <v>4295011</v>
      </c>
      <c r="AC114" s="232"/>
      <c r="AD114" s="232">
        <f>AB114+AC114</f>
        <v>4295011</v>
      </c>
      <c r="AE114" s="231"/>
      <c r="AF114" s="232">
        <f t="shared" si="16"/>
        <v>4295011</v>
      </c>
      <c r="AG114" s="233">
        <f t="shared" si="17"/>
        <v>0</v>
      </c>
      <c r="AH114" s="233">
        <f t="shared" si="13"/>
        <v>4295011</v>
      </c>
      <c r="AI114" s="146"/>
      <c r="AJ114" s="146"/>
      <c r="AK114" s="146"/>
      <c r="AL114" s="146"/>
    </row>
    <row r="115" spans="1:38" s="20" customFormat="1">
      <c r="A115" s="31"/>
      <c r="B115" s="31"/>
      <c r="C115" s="94"/>
      <c r="D115" s="94"/>
      <c r="E115" s="94"/>
      <c r="F115" s="149"/>
      <c r="G115" s="227">
        <v>10</v>
      </c>
      <c r="H115" s="228">
        <v>1997</v>
      </c>
      <c r="I115" s="229">
        <v>1998</v>
      </c>
      <c r="J115" s="229">
        <v>1998</v>
      </c>
      <c r="K115" s="230"/>
      <c r="L115" s="231">
        <f t="shared" si="18"/>
        <v>0</v>
      </c>
      <c r="M115" s="232">
        <f t="shared" si="18"/>
        <v>0</v>
      </c>
      <c r="N115" s="232">
        <f t="shared" si="18"/>
        <v>0</v>
      </c>
      <c r="O115" s="233">
        <f t="shared" si="19"/>
        <v>0</v>
      </c>
      <c r="P115" s="234">
        <f t="shared" si="20"/>
        <v>0</v>
      </c>
      <c r="Q115" s="235">
        <f>P115*[1]Factors!D102</f>
        <v>0</v>
      </c>
      <c r="R115" s="235">
        <f t="shared" si="21"/>
        <v>8145</v>
      </c>
      <c r="S115" s="235">
        <f>R115*[1]Factors!D102</f>
        <v>13184.266885484387</v>
      </c>
      <c r="T115" s="236">
        <f>R115*[1]Factors!D102*[1]Factors!E102</f>
        <v>8145</v>
      </c>
      <c r="U115" s="231"/>
      <c r="V115" s="232"/>
      <c r="W115" s="238">
        <f t="shared" si="23"/>
        <v>8145</v>
      </c>
      <c r="X115" s="232"/>
      <c r="Y115" s="232"/>
      <c r="Z115" s="232">
        <v>0</v>
      </c>
      <c r="AA115" s="232"/>
      <c r="AB115" s="237"/>
      <c r="AC115" s="232"/>
      <c r="AD115" s="232">
        <f>AB115+AC115</f>
        <v>0</v>
      </c>
      <c r="AE115" s="231"/>
      <c r="AF115" s="232">
        <f t="shared" si="16"/>
        <v>0</v>
      </c>
      <c r="AG115" s="233">
        <f t="shared" si="17"/>
        <v>0</v>
      </c>
      <c r="AH115" s="233">
        <f t="shared" si="13"/>
        <v>0</v>
      </c>
      <c r="AI115" s="146"/>
      <c r="AJ115" s="146"/>
      <c r="AK115" s="146"/>
      <c r="AL115" s="146"/>
    </row>
    <row r="116" spans="1:38" s="20" customFormat="1">
      <c r="A116" s="31"/>
      <c r="B116" s="31"/>
      <c r="C116" s="94"/>
      <c r="D116" s="94"/>
      <c r="E116" s="94"/>
      <c r="F116" s="149"/>
      <c r="G116" s="227">
        <v>11</v>
      </c>
      <c r="H116" s="228">
        <v>1997</v>
      </c>
      <c r="I116" s="229">
        <v>1998</v>
      </c>
      <c r="J116" s="229">
        <v>1998</v>
      </c>
      <c r="K116" s="230"/>
      <c r="L116" s="231">
        <f t="shared" si="18"/>
        <v>0</v>
      </c>
      <c r="M116" s="232">
        <f t="shared" si="18"/>
        <v>0</v>
      </c>
      <c r="N116" s="232">
        <f t="shared" si="18"/>
        <v>0</v>
      </c>
      <c r="O116" s="233">
        <f t="shared" si="19"/>
        <v>0</v>
      </c>
      <c r="P116" s="234">
        <f t="shared" si="20"/>
        <v>0</v>
      </c>
      <c r="Q116" s="235">
        <f>P116*[1]Factors!D103</f>
        <v>0</v>
      </c>
      <c r="R116" s="235">
        <f t="shared" si="21"/>
        <v>8145</v>
      </c>
      <c r="S116" s="235">
        <f>R116*[1]Factors!D103</f>
        <v>13184.266885484387</v>
      </c>
      <c r="T116" s="236">
        <f>R116*[1]Factors!D103*[1]Factors!E103</f>
        <v>8145</v>
      </c>
      <c r="U116" s="231"/>
      <c r="V116" s="232"/>
      <c r="W116" s="238">
        <f t="shared" si="23"/>
        <v>8145</v>
      </c>
      <c r="X116" s="235"/>
      <c r="Y116" s="232"/>
      <c r="Z116" s="232">
        <v>0</v>
      </c>
      <c r="AA116" s="232">
        <f>AA105*EXP(AA$20)</f>
        <v>0</v>
      </c>
      <c r="AB116" s="237"/>
      <c r="AC116" s="232"/>
      <c r="AD116" s="232">
        <f>AB116+AC116</f>
        <v>0</v>
      </c>
      <c r="AE116" s="231"/>
      <c r="AF116" s="232">
        <f t="shared" si="16"/>
        <v>0</v>
      </c>
      <c r="AG116" s="233">
        <f t="shared" si="17"/>
        <v>0</v>
      </c>
      <c r="AH116" s="233">
        <f t="shared" si="13"/>
        <v>0</v>
      </c>
      <c r="AI116" s="146"/>
      <c r="AJ116" s="146"/>
      <c r="AK116" s="146"/>
      <c r="AL116" s="146"/>
    </row>
    <row r="117" spans="1:38" s="20" customFormat="1">
      <c r="A117" s="31"/>
      <c r="B117" s="31"/>
      <c r="C117" s="94"/>
      <c r="D117" s="94"/>
      <c r="E117" s="94"/>
      <c r="F117" s="149"/>
      <c r="G117" s="227">
        <v>12</v>
      </c>
      <c r="H117" s="228">
        <v>1997</v>
      </c>
      <c r="I117" s="229">
        <v>1998</v>
      </c>
      <c r="J117" s="229">
        <v>1998</v>
      </c>
      <c r="K117" s="230"/>
      <c r="L117" s="231">
        <f t="shared" si="18"/>
        <v>0</v>
      </c>
      <c r="M117" s="232">
        <f t="shared" si="18"/>
        <v>0</v>
      </c>
      <c r="N117" s="232">
        <f t="shared" si="18"/>
        <v>0</v>
      </c>
      <c r="O117" s="233">
        <f t="shared" si="19"/>
        <v>0</v>
      </c>
      <c r="P117" s="234">
        <f t="shared" si="20"/>
        <v>0</v>
      </c>
      <c r="Q117" s="235">
        <f>P117*[1]Factors!D104</f>
        <v>0</v>
      </c>
      <c r="R117" s="235">
        <f t="shared" si="21"/>
        <v>8145</v>
      </c>
      <c r="S117" s="235">
        <f>R117*[1]Factors!D104</f>
        <v>13184.266885484387</v>
      </c>
      <c r="T117" s="236">
        <f>R117*[1]Factors!D104*[1]Factors!E104</f>
        <v>8145</v>
      </c>
      <c r="U117" s="231"/>
      <c r="V117" s="232"/>
      <c r="W117" s="238">
        <f t="shared" si="23"/>
        <v>8145</v>
      </c>
      <c r="X117" s="232"/>
      <c r="Y117" s="232"/>
      <c r="Z117" s="232"/>
      <c r="AA117" s="232"/>
      <c r="AB117" s="237"/>
      <c r="AC117" s="232"/>
      <c r="AD117" s="232">
        <f>AB117+AC117</f>
        <v>0</v>
      </c>
      <c r="AE117" s="231"/>
      <c r="AF117" s="232">
        <f t="shared" si="16"/>
        <v>0</v>
      </c>
      <c r="AG117" s="233">
        <f t="shared" si="17"/>
        <v>0</v>
      </c>
      <c r="AH117" s="233">
        <f t="shared" si="13"/>
        <v>0</v>
      </c>
      <c r="AI117" s="146"/>
      <c r="AJ117" s="146"/>
      <c r="AK117" s="146"/>
      <c r="AL117" s="146"/>
    </row>
    <row r="118" spans="1:38" s="20" customFormat="1">
      <c r="A118" s="31"/>
      <c r="B118" s="31"/>
      <c r="C118" s="94"/>
      <c r="D118" s="94"/>
      <c r="E118" s="94"/>
      <c r="F118" s="149"/>
      <c r="G118" s="227">
        <v>1</v>
      </c>
      <c r="H118" s="228">
        <v>1998</v>
      </c>
      <c r="I118" s="229">
        <v>1998</v>
      </c>
      <c r="J118" s="229">
        <v>1998</v>
      </c>
      <c r="K118" s="230"/>
      <c r="L118" s="231">
        <f t="shared" si="18"/>
        <v>0</v>
      </c>
      <c r="M118" s="232">
        <f t="shared" si="18"/>
        <v>2414092</v>
      </c>
      <c r="N118" s="232">
        <f t="shared" si="18"/>
        <v>0</v>
      </c>
      <c r="O118" s="233">
        <f t="shared" si="19"/>
        <v>2414092</v>
      </c>
      <c r="P118" s="234">
        <f t="shared" si="20"/>
        <v>2414092</v>
      </c>
      <c r="Q118" s="235">
        <f>P118*[1]Factors!D105</f>
        <v>3907677.4971286398</v>
      </c>
      <c r="R118" s="235">
        <f t="shared" si="21"/>
        <v>8930</v>
      </c>
      <c r="S118" s="235">
        <f>R118*[1]Factors!D105</f>
        <v>14454.942085620081</v>
      </c>
      <c r="T118" s="236">
        <f>R118*[1]Factors!D105*[1]Factors!E105</f>
        <v>8930</v>
      </c>
      <c r="U118" s="231"/>
      <c r="V118" s="232"/>
      <c r="W118" s="238">
        <f>107160/12</f>
        <v>8930</v>
      </c>
      <c r="X118" s="232"/>
      <c r="Y118" s="232"/>
      <c r="Z118" s="232"/>
      <c r="AA118" s="232"/>
      <c r="AB118" s="237">
        <v>2414092</v>
      </c>
      <c r="AC118" s="232"/>
      <c r="AD118" s="232">
        <f>AB118+AC118</f>
        <v>2414092</v>
      </c>
      <c r="AE118" s="231"/>
      <c r="AF118" s="232">
        <f t="shared" si="16"/>
        <v>2414092</v>
      </c>
      <c r="AG118" s="233">
        <f t="shared" si="17"/>
        <v>0</v>
      </c>
      <c r="AH118" s="233">
        <f t="shared" si="13"/>
        <v>2414092</v>
      </c>
      <c r="AI118" s="146"/>
      <c r="AJ118" s="146"/>
      <c r="AK118" s="146"/>
      <c r="AL118" s="146"/>
    </row>
    <row r="119" spans="1:38" s="20" customFormat="1">
      <c r="A119" s="31"/>
      <c r="B119" s="31"/>
      <c r="C119" s="94"/>
      <c r="D119" s="94"/>
      <c r="E119" s="94"/>
      <c r="F119" s="149"/>
      <c r="G119" s="227">
        <v>2</v>
      </c>
      <c r="H119" s="228">
        <v>1998</v>
      </c>
      <c r="I119" s="229">
        <v>1998</v>
      </c>
      <c r="J119" s="229">
        <v>1998</v>
      </c>
      <c r="K119" s="230"/>
      <c r="L119" s="231">
        <f t="shared" si="18"/>
        <v>0</v>
      </c>
      <c r="M119" s="232">
        <f t="shared" si="18"/>
        <v>0</v>
      </c>
      <c r="N119" s="232">
        <f t="shared" si="18"/>
        <v>0</v>
      </c>
      <c r="O119" s="233">
        <f t="shared" si="19"/>
        <v>0</v>
      </c>
      <c r="P119" s="234">
        <f t="shared" si="20"/>
        <v>0</v>
      </c>
      <c r="Q119" s="235">
        <f>P119*[1]Factors!D106</f>
        <v>0</v>
      </c>
      <c r="R119" s="235">
        <f t="shared" si="21"/>
        <v>8930</v>
      </c>
      <c r="S119" s="235">
        <f>R119*[1]Factors!D106</f>
        <v>14454.942085620081</v>
      </c>
      <c r="T119" s="236">
        <f>R119*[1]Factors!D106*[1]Factors!E106</f>
        <v>8930</v>
      </c>
      <c r="U119" s="231"/>
      <c r="V119" s="232"/>
      <c r="W119" s="238">
        <f t="shared" ref="W119:W129" si="24">107160/12</f>
        <v>8930</v>
      </c>
      <c r="X119" s="232"/>
      <c r="Y119" s="232"/>
      <c r="Z119" s="232"/>
      <c r="AA119" s="232"/>
      <c r="AB119" s="237"/>
      <c r="AC119" s="232"/>
      <c r="AD119" s="232"/>
      <c r="AE119" s="231"/>
      <c r="AF119" s="232">
        <f t="shared" si="16"/>
        <v>0</v>
      </c>
      <c r="AG119" s="233">
        <f t="shared" si="17"/>
        <v>0</v>
      </c>
      <c r="AH119" s="233">
        <f t="shared" si="13"/>
        <v>0</v>
      </c>
      <c r="AI119" s="146"/>
      <c r="AJ119" s="146"/>
      <c r="AK119" s="146"/>
      <c r="AL119" s="146"/>
    </row>
    <row r="120" spans="1:38" s="20" customFormat="1">
      <c r="A120" s="31"/>
      <c r="B120" s="31"/>
      <c r="C120" s="94"/>
      <c r="D120" s="94"/>
      <c r="E120" s="94"/>
      <c r="F120" s="149"/>
      <c r="G120" s="227">
        <v>3</v>
      </c>
      <c r="H120" s="228">
        <v>1998</v>
      </c>
      <c r="I120" s="229">
        <v>1998</v>
      </c>
      <c r="J120" s="229">
        <v>1998</v>
      </c>
      <c r="K120" s="230"/>
      <c r="L120" s="231">
        <f t="shared" si="18"/>
        <v>0</v>
      </c>
      <c r="M120" s="232">
        <f t="shared" si="18"/>
        <v>0</v>
      </c>
      <c r="N120" s="232">
        <f t="shared" si="18"/>
        <v>0</v>
      </c>
      <c r="O120" s="233">
        <f t="shared" si="19"/>
        <v>0</v>
      </c>
      <c r="P120" s="234">
        <f t="shared" si="20"/>
        <v>0</v>
      </c>
      <c r="Q120" s="235">
        <f>P120*[1]Factors!D107</f>
        <v>0</v>
      </c>
      <c r="R120" s="235">
        <f t="shared" si="21"/>
        <v>8930</v>
      </c>
      <c r="S120" s="235">
        <f>R120*[1]Factors!D107</f>
        <v>14454.942085620081</v>
      </c>
      <c r="T120" s="236">
        <f>R120*[1]Factors!D107*[1]Factors!E107</f>
        <v>8930</v>
      </c>
      <c r="U120" s="231"/>
      <c r="V120" s="232"/>
      <c r="W120" s="238">
        <f t="shared" si="24"/>
        <v>8930</v>
      </c>
      <c r="X120" s="232"/>
      <c r="Y120" s="232"/>
      <c r="Z120" s="232"/>
      <c r="AA120" s="232"/>
      <c r="AB120" s="237"/>
      <c r="AC120" s="232"/>
      <c r="AD120" s="232"/>
      <c r="AE120" s="231"/>
      <c r="AF120" s="232">
        <f t="shared" si="16"/>
        <v>0</v>
      </c>
      <c r="AG120" s="233">
        <f t="shared" si="17"/>
        <v>0</v>
      </c>
      <c r="AH120" s="233">
        <f t="shared" si="13"/>
        <v>0</v>
      </c>
      <c r="AI120" s="146"/>
      <c r="AJ120" s="146"/>
      <c r="AK120" s="146"/>
      <c r="AL120" s="146"/>
    </row>
    <row r="121" spans="1:38" s="20" customFormat="1">
      <c r="A121" s="31"/>
      <c r="B121" s="31"/>
      <c r="C121" s="94"/>
      <c r="D121" s="94"/>
      <c r="E121" s="94"/>
      <c r="F121" s="149"/>
      <c r="G121" s="227">
        <v>4</v>
      </c>
      <c r="H121" s="228">
        <v>1998</v>
      </c>
      <c r="I121" s="229">
        <v>1998</v>
      </c>
      <c r="J121" s="229">
        <v>1999</v>
      </c>
      <c r="K121" s="230"/>
      <c r="L121" s="231">
        <f t="shared" si="18"/>
        <v>0</v>
      </c>
      <c r="M121" s="232">
        <f t="shared" si="18"/>
        <v>0</v>
      </c>
      <c r="N121" s="232">
        <f t="shared" si="18"/>
        <v>0</v>
      </c>
      <c r="O121" s="233">
        <f t="shared" si="19"/>
        <v>0</v>
      </c>
      <c r="P121" s="234">
        <f t="shared" si="20"/>
        <v>0</v>
      </c>
      <c r="Q121" s="235">
        <f>P121*[1]Factors!D108</f>
        <v>0</v>
      </c>
      <c r="R121" s="235">
        <f t="shared" si="21"/>
        <v>8930</v>
      </c>
      <c r="S121" s="235">
        <f>R121*[1]Factors!D108</f>
        <v>13966.1276189566</v>
      </c>
      <c r="T121" s="236">
        <f>R121*[1]Factors!D108*[1]Factors!E108</f>
        <v>8930</v>
      </c>
      <c r="U121" s="231"/>
      <c r="V121" s="232"/>
      <c r="W121" s="238">
        <f t="shared" si="24"/>
        <v>8930</v>
      </c>
      <c r="X121" s="232"/>
      <c r="Y121" s="232"/>
      <c r="Z121" s="232"/>
      <c r="AA121" s="232"/>
      <c r="AB121" s="237"/>
      <c r="AC121" s="232"/>
      <c r="AD121" s="232"/>
      <c r="AE121" s="231"/>
      <c r="AF121" s="232">
        <f t="shared" si="16"/>
        <v>0</v>
      </c>
      <c r="AG121" s="233">
        <f t="shared" si="17"/>
        <v>0</v>
      </c>
      <c r="AH121" s="233">
        <f t="shared" si="13"/>
        <v>0</v>
      </c>
      <c r="AI121" s="146"/>
      <c r="AJ121" s="146"/>
      <c r="AK121" s="146"/>
      <c r="AL121" s="146"/>
    </row>
    <row r="122" spans="1:38" s="20" customFormat="1">
      <c r="A122" s="31"/>
      <c r="B122" s="31"/>
      <c r="C122" s="94"/>
      <c r="D122" s="94"/>
      <c r="E122" s="94"/>
      <c r="F122" s="149"/>
      <c r="G122" s="227">
        <v>5</v>
      </c>
      <c r="H122" s="228">
        <v>1998</v>
      </c>
      <c r="I122" s="229">
        <v>1998</v>
      </c>
      <c r="J122" s="229">
        <v>1999</v>
      </c>
      <c r="K122" s="230"/>
      <c r="L122" s="231">
        <f t="shared" si="18"/>
        <v>0</v>
      </c>
      <c r="M122" s="232">
        <f t="shared" si="18"/>
        <v>0</v>
      </c>
      <c r="N122" s="232">
        <f t="shared" si="18"/>
        <v>0</v>
      </c>
      <c r="O122" s="233">
        <f t="shared" si="19"/>
        <v>0</v>
      </c>
      <c r="P122" s="234">
        <f t="shared" si="20"/>
        <v>0</v>
      </c>
      <c r="Q122" s="235">
        <f>P122*[1]Factors!D109</f>
        <v>0</v>
      </c>
      <c r="R122" s="235">
        <f t="shared" si="21"/>
        <v>8930</v>
      </c>
      <c r="S122" s="235">
        <f>R122*[1]Factors!D109</f>
        <v>13966.1276189566</v>
      </c>
      <c r="T122" s="236">
        <f>R122*[1]Factors!D109*[1]Factors!E109</f>
        <v>8930</v>
      </c>
      <c r="U122" s="231"/>
      <c r="V122" s="232"/>
      <c r="W122" s="238">
        <f t="shared" si="24"/>
        <v>8930</v>
      </c>
      <c r="X122" s="232"/>
      <c r="Y122" s="232"/>
      <c r="Z122" s="232"/>
      <c r="AA122" s="232"/>
      <c r="AB122" s="237"/>
      <c r="AC122" s="232"/>
      <c r="AD122" s="232"/>
      <c r="AE122" s="231"/>
      <c r="AF122" s="232">
        <f t="shared" si="16"/>
        <v>0</v>
      </c>
      <c r="AG122" s="233">
        <f t="shared" si="17"/>
        <v>0</v>
      </c>
      <c r="AH122" s="233">
        <f t="shared" si="13"/>
        <v>0</v>
      </c>
      <c r="AI122" s="146"/>
      <c r="AJ122" s="146"/>
      <c r="AK122" s="146"/>
      <c r="AL122" s="146"/>
    </row>
    <row r="123" spans="1:38" s="20" customFormat="1">
      <c r="A123" s="31"/>
      <c r="B123" s="31"/>
      <c r="C123" s="94"/>
      <c r="D123" s="94"/>
      <c r="E123" s="94"/>
      <c r="F123" s="149"/>
      <c r="G123" s="227">
        <v>6</v>
      </c>
      <c r="H123" s="228">
        <v>1998</v>
      </c>
      <c r="I123" s="229">
        <v>1998</v>
      </c>
      <c r="J123" s="229">
        <v>1999</v>
      </c>
      <c r="K123" s="230"/>
      <c r="L123" s="231">
        <f t="shared" si="18"/>
        <v>0</v>
      </c>
      <c r="M123" s="232">
        <f t="shared" si="18"/>
        <v>0</v>
      </c>
      <c r="N123" s="232">
        <f t="shared" si="18"/>
        <v>0</v>
      </c>
      <c r="O123" s="233">
        <f t="shared" si="19"/>
        <v>0</v>
      </c>
      <c r="P123" s="234">
        <f t="shared" si="20"/>
        <v>0</v>
      </c>
      <c r="Q123" s="235">
        <f>P123*[1]Factors!D110</f>
        <v>0</v>
      </c>
      <c r="R123" s="235">
        <f t="shared" si="21"/>
        <v>8930</v>
      </c>
      <c r="S123" s="235">
        <f>R123*[1]Factors!D110</f>
        <v>13966.1276189566</v>
      </c>
      <c r="T123" s="236">
        <f>R123*[1]Factors!D110*[1]Factors!E110</f>
        <v>8930</v>
      </c>
      <c r="U123" s="231"/>
      <c r="V123" s="232"/>
      <c r="W123" s="238">
        <f t="shared" si="24"/>
        <v>8930</v>
      </c>
      <c r="X123" s="232"/>
      <c r="Y123" s="232"/>
      <c r="Z123" s="232"/>
      <c r="AA123" s="232"/>
      <c r="AB123" s="237"/>
      <c r="AC123" s="232"/>
      <c r="AD123" s="232"/>
      <c r="AE123" s="231"/>
      <c r="AF123" s="232">
        <f t="shared" si="16"/>
        <v>0</v>
      </c>
      <c r="AG123" s="233">
        <f t="shared" si="17"/>
        <v>0</v>
      </c>
      <c r="AH123" s="233">
        <f t="shared" ref="AH123:AH186" si="25">AG123+AF123</f>
        <v>0</v>
      </c>
      <c r="AI123" s="146"/>
      <c r="AJ123" s="146"/>
      <c r="AK123" s="146"/>
      <c r="AL123" s="146"/>
    </row>
    <row r="124" spans="1:38" s="20" customFormat="1">
      <c r="A124" s="31"/>
      <c r="B124" s="31"/>
      <c r="C124" s="94"/>
      <c r="D124" s="94"/>
      <c r="E124" s="94"/>
      <c r="F124" s="149"/>
      <c r="G124" s="227">
        <v>7</v>
      </c>
      <c r="H124" s="228">
        <v>1998</v>
      </c>
      <c r="I124" s="229">
        <v>1999</v>
      </c>
      <c r="J124" s="229">
        <v>1999</v>
      </c>
      <c r="K124" s="230"/>
      <c r="L124" s="231">
        <f t="shared" si="18"/>
        <v>0</v>
      </c>
      <c r="M124" s="232">
        <f t="shared" si="18"/>
        <v>2424955</v>
      </c>
      <c r="N124" s="232">
        <f t="shared" si="18"/>
        <v>0</v>
      </c>
      <c r="O124" s="233">
        <f t="shared" si="19"/>
        <v>2424955</v>
      </c>
      <c r="P124" s="234">
        <f t="shared" si="20"/>
        <v>2424955</v>
      </c>
      <c r="Q124" s="235">
        <f>P124*[1]Factors!D111</f>
        <v>3792523.0683344794</v>
      </c>
      <c r="R124" s="235">
        <f t="shared" si="21"/>
        <v>8930</v>
      </c>
      <c r="S124" s="235">
        <f>R124*[1]Factors!D111</f>
        <v>13966.1276189566</v>
      </c>
      <c r="T124" s="236">
        <f>R124*[1]Factors!D111*[1]Factors!E111</f>
        <v>8930</v>
      </c>
      <c r="U124" s="231"/>
      <c r="V124" s="232"/>
      <c r="W124" s="238">
        <f t="shared" si="24"/>
        <v>8930</v>
      </c>
      <c r="X124" s="232"/>
      <c r="Y124" s="232"/>
      <c r="Z124" s="232"/>
      <c r="AA124" s="232"/>
      <c r="AB124" s="237">
        <v>2424955</v>
      </c>
      <c r="AC124" s="232"/>
      <c r="AD124" s="232">
        <f>AB124+AC124</f>
        <v>2424955</v>
      </c>
      <c r="AE124" s="231"/>
      <c r="AF124" s="232">
        <f t="shared" si="16"/>
        <v>2424955</v>
      </c>
      <c r="AG124" s="233">
        <f t="shared" si="17"/>
        <v>0</v>
      </c>
      <c r="AH124" s="233">
        <f t="shared" si="25"/>
        <v>2424955</v>
      </c>
      <c r="AI124" s="146"/>
      <c r="AJ124" s="146"/>
      <c r="AK124" s="146"/>
      <c r="AL124" s="146"/>
    </row>
    <row r="125" spans="1:38" s="20" customFormat="1">
      <c r="A125" s="31"/>
      <c r="B125" s="31"/>
      <c r="C125" s="94"/>
      <c r="D125" s="94"/>
      <c r="E125" s="94"/>
      <c r="F125" s="149"/>
      <c r="G125" s="227">
        <v>8</v>
      </c>
      <c r="H125" s="228">
        <v>1998</v>
      </c>
      <c r="I125" s="229">
        <v>1999</v>
      </c>
      <c r="J125" s="229">
        <v>1999</v>
      </c>
      <c r="K125" s="230"/>
      <c r="L125" s="231">
        <f t="shared" si="18"/>
        <v>0</v>
      </c>
      <c r="M125" s="232">
        <f t="shared" si="18"/>
        <v>0</v>
      </c>
      <c r="N125" s="232">
        <f t="shared" si="18"/>
        <v>0</v>
      </c>
      <c r="O125" s="233">
        <f t="shared" si="19"/>
        <v>0</v>
      </c>
      <c r="P125" s="234">
        <f t="shared" si="20"/>
        <v>0</v>
      </c>
      <c r="Q125" s="235">
        <f>P125*[1]Factors!D112</f>
        <v>0</v>
      </c>
      <c r="R125" s="235">
        <f t="shared" si="21"/>
        <v>8930</v>
      </c>
      <c r="S125" s="235">
        <f>R125*[1]Factors!D112</f>
        <v>13966.1276189566</v>
      </c>
      <c r="T125" s="236">
        <f>R125*[1]Factors!D112*[1]Factors!E112</f>
        <v>8930</v>
      </c>
      <c r="U125" s="231"/>
      <c r="V125" s="232"/>
      <c r="W125" s="238">
        <f t="shared" si="24"/>
        <v>8930</v>
      </c>
      <c r="X125" s="232"/>
      <c r="Y125" s="232"/>
      <c r="Z125" s="232"/>
      <c r="AA125" s="232"/>
      <c r="AB125" s="237"/>
      <c r="AC125" s="232"/>
      <c r="AD125" s="232"/>
      <c r="AE125" s="231"/>
      <c r="AF125" s="232">
        <f t="shared" si="16"/>
        <v>0</v>
      </c>
      <c r="AG125" s="233">
        <f t="shared" si="17"/>
        <v>0</v>
      </c>
      <c r="AH125" s="233">
        <f t="shared" si="25"/>
        <v>0</v>
      </c>
      <c r="AI125" s="146"/>
      <c r="AJ125" s="146"/>
      <c r="AK125" s="146"/>
      <c r="AL125" s="146"/>
    </row>
    <row r="126" spans="1:38" s="20" customFormat="1">
      <c r="A126" s="31"/>
      <c r="B126" s="31"/>
      <c r="C126" s="94"/>
      <c r="D126" s="94"/>
      <c r="E126" s="94"/>
      <c r="F126" s="149"/>
      <c r="G126" s="227">
        <v>9</v>
      </c>
      <c r="H126" s="228">
        <v>1998</v>
      </c>
      <c r="I126" s="229">
        <v>1999</v>
      </c>
      <c r="J126" s="229">
        <v>1999</v>
      </c>
      <c r="K126" s="230"/>
      <c r="L126" s="231">
        <f t="shared" si="18"/>
        <v>0</v>
      </c>
      <c r="M126" s="232">
        <f t="shared" si="18"/>
        <v>0</v>
      </c>
      <c r="N126" s="232">
        <f t="shared" si="18"/>
        <v>0</v>
      </c>
      <c r="O126" s="233">
        <f t="shared" si="19"/>
        <v>0</v>
      </c>
      <c r="P126" s="234">
        <f t="shared" si="20"/>
        <v>0</v>
      </c>
      <c r="Q126" s="235">
        <f>P126*[1]Factors!D113</f>
        <v>0</v>
      </c>
      <c r="R126" s="235">
        <f t="shared" si="21"/>
        <v>8930</v>
      </c>
      <c r="S126" s="235">
        <f>R126*[1]Factors!D113</f>
        <v>13966.1276189566</v>
      </c>
      <c r="T126" s="236">
        <f>R126*[1]Factors!D113*[1]Factors!E113</f>
        <v>8930</v>
      </c>
      <c r="U126" s="231"/>
      <c r="V126" s="232"/>
      <c r="W126" s="238">
        <f t="shared" si="24"/>
        <v>8930</v>
      </c>
      <c r="X126" s="232"/>
      <c r="Y126" s="232"/>
      <c r="Z126" s="232"/>
      <c r="AA126" s="232"/>
      <c r="AB126" s="237"/>
      <c r="AC126" s="232"/>
      <c r="AD126" s="232"/>
      <c r="AE126" s="231"/>
      <c r="AF126" s="232">
        <f t="shared" si="16"/>
        <v>0</v>
      </c>
      <c r="AG126" s="233">
        <f t="shared" si="17"/>
        <v>0</v>
      </c>
      <c r="AH126" s="233">
        <f t="shared" si="25"/>
        <v>0</v>
      </c>
      <c r="AI126" s="146"/>
      <c r="AJ126" s="146"/>
      <c r="AK126" s="146"/>
      <c r="AL126" s="146"/>
    </row>
    <row r="127" spans="1:38" s="20" customFormat="1">
      <c r="A127" s="31"/>
      <c r="B127" s="31"/>
      <c r="C127" s="94"/>
      <c r="D127" s="94"/>
      <c r="E127" s="94"/>
      <c r="F127" s="149"/>
      <c r="G127" s="227">
        <v>10</v>
      </c>
      <c r="H127" s="228">
        <v>1998</v>
      </c>
      <c r="I127" s="229">
        <v>1999</v>
      </c>
      <c r="J127" s="229">
        <v>1999</v>
      </c>
      <c r="K127" s="230"/>
      <c r="L127" s="231">
        <f t="shared" si="18"/>
        <v>0</v>
      </c>
      <c r="M127" s="232">
        <f t="shared" si="18"/>
        <v>0</v>
      </c>
      <c r="N127" s="232">
        <f t="shared" si="18"/>
        <v>0</v>
      </c>
      <c r="O127" s="233">
        <f t="shared" si="19"/>
        <v>0</v>
      </c>
      <c r="P127" s="234">
        <f t="shared" si="20"/>
        <v>0</v>
      </c>
      <c r="Q127" s="235">
        <f>P127*[1]Factors!D114</f>
        <v>0</v>
      </c>
      <c r="R127" s="235">
        <f t="shared" si="21"/>
        <v>8930</v>
      </c>
      <c r="S127" s="235">
        <f>R127*[1]Factors!D114</f>
        <v>13966.1276189566</v>
      </c>
      <c r="T127" s="236">
        <f>R127*[1]Factors!D114*[1]Factors!E114</f>
        <v>8930</v>
      </c>
      <c r="U127" s="231"/>
      <c r="V127" s="232"/>
      <c r="W127" s="238">
        <f t="shared" si="24"/>
        <v>8930</v>
      </c>
      <c r="X127" s="232"/>
      <c r="Y127" s="232"/>
      <c r="Z127" s="232"/>
      <c r="AA127" s="232"/>
      <c r="AB127" s="237"/>
      <c r="AC127" s="232"/>
      <c r="AD127" s="232"/>
      <c r="AE127" s="231"/>
      <c r="AF127" s="232">
        <f t="shared" si="16"/>
        <v>0</v>
      </c>
      <c r="AG127" s="233">
        <f t="shared" si="17"/>
        <v>0</v>
      </c>
      <c r="AH127" s="233">
        <f t="shared" si="25"/>
        <v>0</v>
      </c>
      <c r="AI127" s="146"/>
      <c r="AJ127" s="146"/>
      <c r="AK127" s="146"/>
      <c r="AL127" s="146"/>
    </row>
    <row r="128" spans="1:38" s="20" customFormat="1">
      <c r="A128" s="31"/>
      <c r="B128" s="31"/>
      <c r="C128" s="94"/>
      <c r="D128" s="94"/>
      <c r="E128" s="94"/>
      <c r="F128" s="149"/>
      <c r="G128" s="227">
        <v>11</v>
      </c>
      <c r="H128" s="228">
        <v>1998</v>
      </c>
      <c r="I128" s="229">
        <v>1999</v>
      </c>
      <c r="J128" s="229">
        <v>1999</v>
      </c>
      <c r="K128" s="230"/>
      <c r="L128" s="231">
        <f t="shared" si="18"/>
        <v>0</v>
      </c>
      <c r="M128" s="232">
        <f t="shared" si="18"/>
        <v>0</v>
      </c>
      <c r="N128" s="232">
        <f t="shared" si="18"/>
        <v>0</v>
      </c>
      <c r="O128" s="233">
        <f t="shared" si="19"/>
        <v>0</v>
      </c>
      <c r="P128" s="234">
        <f t="shared" si="20"/>
        <v>0</v>
      </c>
      <c r="Q128" s="235">
        <f>P128*[1]Factors!D115</f>
        <v>0</v>
      </c>
      <c r="R128" s="235">
        <f t="shared" si="21"/>
        <v>8930</v>
      </c>
      <c r="S128" s="235">
        <f>R128*[1]Factors!D115</f>
        <v>13966.1276189566</v>
      </c>
      <c r="T128" s="236">
        <f>R128*[1]Factors!D115*[1]Factors!E115</f>
        <v>8930</v>
      </c>
      <c r="U128" s="231"/>
      <c r="V128" s="232"/>
      <c r="W128" s="238">
        <f t="shared" si="24"/>
        <v>8930</v>
      </c>
      <c r="X128" s="232"/>
      <c r="Y128" s="232"/>
      <c r="Z128" s="232"/>
      <c r="AA128" s="232">
        <f>AA116*EXP(AA$20)</f>
        <v>0</v>
      </c>
      <c r="AB128" s="237"/>
      <c r="AC128" s="232"/>
      <c r="AD128" s="232">
        <f>AB128+AC128</f>
        <v>0</v>
      </c>
      <c r="AE128" s="231"/>
      <c r="AF128" s="232">
        <f t="shared" si="16"/>
        <v>0</v>
      </c>
      <c r="AG128" s="233">
        <f t="shared" si="17"/>
        <v>0</v>
      </c>
      <c r="AH128" s="233">
        <f t="shared" si="25"/>
        <v>0</v>
      </c>
      <c r="AI128" s="146"/>
      <c r="AJ128" s="146"/>
      <c r="AK128" s="146"/>
      <c r="AL128" s="146"/>
    </row>
    <row r="129" spans="1:38" s="20" customFormat="1">
      <c r="A129" s="31"/>
      <c r="B129" s="31"/>
      <c r="C129" s="94"/>
      <c r="D129" s="94"/>
      <c r="E129" s="94"/>
      <c r="F129" s="149"/>
      <c r="G129" s="227">
        <v>12</v>
      </c>
      <c r="H129" s="228">
        <v>1998</v>
      </c>
      <c r="I129" s="229">
        <v>1999</v>
      </c>
      <c r="J129" s="229">
        <v>1999</v>
      </c>
      <c r="K129" s="230"/>
      <c r="L129" s="231">
        <f t="shared" si="18"/>
        <v>0</v>
      </c>
      <c r="M129" s="232">
        <f t="shared" si="18"/>
        <v>0</v>
      </c>
      <c r="N129" s="232">
        <f t="shared" si="18"/>
        <v>0</v>
      </c>
      <c r="O129" s="233">
        <f t="shared" si="19"/>
        <v>0</v>
      </c>
      <c r="P129" s="234">
        <f t="shared" si="20"/>
        <v>0</v>
      </c>
      <c r="Q129" s="235">
        <f>P129*[1]Factors!D116</f>
        <v>0</v>
      </c>
      <c r="R129" s="235">
        <f t="shared" si="21"/>
        <v>8930</v>
      </c>
      <c r="S129" s="235">
        <f>R129*[1]Factors!D116</f>
        <v>13966.1276189566</v>
      </c>
      <c r="T129" s="236">
        <f>R129*[1]Factors!D116*[1]Factors!E116</f>
        <v>8930</v>
      </c>
      <c r="U129" s="231"/>
      <c r="V129" s="232"/>
      <c r="W129" s="238">
        <f t="shared" si="24"/>
        <v>8930</v>
      </c>
      <c r="X129" s="232"/>
      <c r="Y129" s="232"/>
      <c r="Z129" s="232"/>
      <c r="AA129" s="232"/>
      <c r="AB129" s="237"/>
      <c r="AC129" s="232"/>
      <c r="AD129" s="232"/>
      <c r="AE129" s="231"/>
      <c r="AF129" s="232">
        <f t="shared" si="16"/>
        <v>0</v>
      </c>
      <c r="AG129" s="233">
        <f t="shared" si="17"/>
        <v>0</v>
      </c>
      <c r="AH129" s="233">
        <f t="shared" si="25"/>
        <v>0</v>
      </c>
      <c r="AI129" s="146"/>
      <c r="AJ129" s="146"/>
      <c r="AK129" s="146"/>
      <c r="AL129" s="146"/>
    </row>
    <row r="130" spans="1:38" s="20" customFormat="1">
      <c r="A130" s="31"/>
      <c r="B130" s="31"/>
      <c r="C130" s="94"/>
      <c r="D130" s="94"/>
      <c r="E130" s="94"/>
      <c r="F130" s="149"/>
      <c r="G130" s="227">
        <v>1</v>
      </c>
      <c r="H130" s="228">
        <v>1999</v>
      </c>
      <c r="I130" s="229">
        <v>1999</v>
      </c>
      <c r="J130" s="229">
        <v>1999</v>
      </c>
      <c r="K130" s="230"/>
      <c r="L130" s="231">
        <f t="shared" si="18"/>
        <v>0</v>
      </c>
      <c r="M130" s="232">
        <f t="shared" si="18"/>
        <v>2811021</v>
      </c>
      <c r="N130" s="232">
        <f t="shared" si="18"/>
        <v>0</v>
      </c>
      <c r="O130" s="233">
        <f t="shared" si="19"/>
        <v>2811021</v>
      </c>
      <c r="P130" s="234">
        <f t="shared" si="20"/>
        <v>2811021</v>
      </c>
      <c r="Q130" s="235">
        <f>P130*[1]Factors!D117</f>
        <v>4396313.3287309073</v>
      </c>
      <c r="R130" s="235">
        <f t="shared" si="21"/>
        <v>9041.6666666666661</v>
      </c>
      <c r="S130" s="235">
        <f>R130*[1]Factors!D117</f>
        <v>14140.769379029403</v>
      </c>
      <c r="T130" s="236">
        <f>R130*[1]Factors!D117*[1]Factors!E117</f>
        <v>9041.6666666666661</v>
      </c>
      <c r="U130" s="231"/>
      <c r="V130" s="232"/>
      <c r="W130" s="238">
        <f>108500/12</f>
        <v>9041.6666666666661</v>
      </c>
      <c r="X130" s="232"/>
      <c r="Y130" s="232"/>
      <c r="Z130" s="232"/>
      <c r="AA130" s="232"/>
      <c r="AB130" s="237">
        <v>2811021</v>
      </c>
      <c r="AC130" s="232"/>
      <c r="AD130" s="232">
        <f>AB130+AC130</f>
        <v>2811021</v>
      </c>
      <c r="AE130" s="231"/>
      <c r="AF130" s="232">
        <f t="shared" si="16"/>
        <v>2811021</v>
      </c>
      <c r="AG130" s="233">
        <f t="shared" si="17"/>
        <v>0</v>
      </c>
      <c r="AH130" s="233">
        <f t="shared" si="25"/>
        <v>2811021</v>
      </c>
      <c r="AI130" s="146"/>
      <c r="AJ130" s="146"/>
      <c r="AK130" s="146"/>
      <c r="AL130" s="146"/>
    </row>
    <row r="131" spans="1:38" s="20" customFormat="1">
      <c r="A131" s="31"/>
      <c r="B131" s="31"/>
      <c r="C131" s="94"/>
      <c r="D131" s="94"/>
      <c r="E131" s="94"/>
      <c r="F131" s="149"/>
      <c r="G131" s="227">
        <v>2</v>
      </c>
      <c r="H131" s="228">
        <v>1999</v>
      </c>
      <c r="I131" s="229">
        <v>1999</v>
      </c>
      <c r="J131" s="229">
        <v>1999</v>
      </c>
      <c r="K131" s="230"/>
      <c r="L131" s="231">
        <f t="shared" si="18"/>
        <v>0</v>
      </c>
      <c r="M131" s="232">
        <f t="shared" si="18"/>
        <v>0</v>
      </c>
      <c r="N131" s="232">
        <f t="shared" si="18"/>
        <v>0</v>
      </c>
      <c r="O131" s="233">
        <f t="shared" si="19"/>
        <v>0</v>
      </c>
      <c r="P131" s="234">
        <f t="shared" si="20"/>
        <v>0</v>
      </c>
      <c r="Q131" s="235">
        <f>P131*[1]Factors!D118</f>
        <v>0</v>
      </c>
      <c r="R131" s="235">
        <f t="shared" si="21"/>
        <v>9041.6666666666661</v>
      </c>
      <c r="S131" s="235">
        <f>R131*[1]Factors!D118</f>
        <v>14140.769379029403</v>
      </c>
      <c r="T131" s="236">
        <f>R131*[1]Factors!D118*[1]Factors!E118</f>
        <v>9041.6666666666661</v>
      </c>
      <c r="U131" s="231"/>
      <c r="V131" s="232"/>
      <c r="W131" s="238">
        <f t="shared" ref="W131:W141" si="26">108500/12</f>
        <v>9041.6666666666661</v>
      </c>
      <c r="X131" s="232"/>
      <c r="Y131" s="232"/>
      <c r="Z131" s="232"/>
      <c r="AA131" s="232"/>
      <c r="AB131" s="237"/>
      <c r="AC131" s="232"/>
      <c r="AD131" s="232"/>
      <c r="AE131" s="231"/>
      <c r="AF131" s="232">
        <f t="shared" si="16"/>
        <v>0</v>
      </c>
      <c r="AG131" s="233">
        <f t="shared" si="17"/>
        <v>0</v>
      </c>
      <c r="AH131" s="233">
        <f t="shared" si="25"/>
        <v>0</v>
      </c>
      <c r="AI131" s="146"/>
      <c r="AJ131" s="146"/>
      <c r="AK131" s="146"/>
      <c r="AL131" s="146"/>
    </row>
    <row r="132" spans="1:38" s="20" customFormat="1">
      <c r="A132" s="31"/>
      <c r="B132" s="31"/>
      <c r="C132" s="94"/>
      <c r="D132" s="94"/>
      <c r="E132" s="94"/>
      <c r="F132" s="149"/>
      <c r="G132" s="227">
        <v>3</v>
      </c>
      <c r="H132" s="228">
        <v>1999</v>
      </c>
      <c r="I132" s="229">
        <v>1999</v>
      </c>
      <c r="J132" s="229">
        <v>1999</v>
      </c>
      <c r="K132" s="230"/>
      <c r="L132" s="231">
        <f t="shared" si="18"/>
        <v>0</v>
      </c>
      <c r="M132" s="232">
        <f t="shared" si="18"/>
        <v>0</v>
      </c>
      <c r="N132" s="232">
        <f t="shared" si="18"/>
        <v>0</v>
      </c>
      <c r="O132" s="233">
        <f t="shared" si="19"/>
        <v>0</v>
      </c>
      <c r="P132" s="234">
        <f t="shared" si="20"/>
        <v>0</v>
      </c>
      <c r="Q132" s="235">
        <f>P132*[1]Factors!D119</f>
        <v>0</v>
      </c>
      <c r="R132" s="235">
        <f t="shared" si="21"/>
        <v>9041.6666666666661</v>
      </c>
      <c r="S132" s="235">
        <f>R132*[1]Factors!D119</f>
        <v>14140.769379029403</v>
      </c>
      <c r="T132" s="236">
        <f>R132*[1]Factors!D119*[1]Factors!E119</f>
        <v>9041.6666666666661</v>
      </c>
      <c r="U132" s="231"/>
      <c r="V132" s="232"/>
      <c r="W132" s="238">
        <f t="shared" si="26"/>
        <v>9041.6666666666661</v>
      </c>
      <c r="X132" s="232"/>
      <c r="Y132" s="232"/>
      <c r="Z132" s="232"/>
      <c r="AA132" s="232"/>
      <c r="AB132" s="237"/>
      <c r="AC132" s="232"/>
      <c r="AD132" s="232"/>
      <c r="AE132" s="231"/>
      <c r="AF132" s="232">
        <f t="shared" si="16"/>
        <v>0</v>
      </c>
      <c r="AG132" s="233">
        <f t="shared" si="17"/>
        <v>0</v>
      </c>
      <c r="AH132" s="233">
        <f t="shared" si="25"/>
        <v>0</v>
      </c>
      <c r="AI132" s="146"/>
      <c r="AJ132" s="146"/>
      <c r="AK132" s="146"/>
      <c r="AL132" s="146"/>
    </row>
    <row r="133" spans="1:38" s="20" customFormat="1">
      <c r="A133" s="31"/>
      <c r="B133" s="31"/>
      <c r="C133" s="94"/>
      <c r="D133" s="94"/>
      <c r="E133" s="94"/>
      <c r="F133" s="149"/>
      <c r="G133" s="227">
        <v>4</v>
      </c>
      <c r="H133" s="228">
        <v>1999</v>
      </c>
      <c r="I133" s="229">
        <v>1999</v>
      </c>
      <c r="J133" s="229">
        <v>2000</v>
      </c>
      <c r="K133" s="230"/>
      <c r="L133" s="231">
        <f t="shared" si="18"/>
        <v>0</v>
      </c>
      <c r="M133" s="232">
        <f t="shared" si="18"/>
        <v>0</v>
      </c>
      <c r="N133" s="232">
        <f t="shared" si="18"/>
        <v>0</v>
      </c>
      <c r="O133" s="233">
        <f t="shared" si="19"/>
        <v>0</v>
      </c>
      <c r="P133" s="234">
        <f t="shared" si="20"/>
        <v>0</v>
      </c>
      <c r="Q133" s="235">
        <f>P133*[1]Factors!D120</f>
        <v>0</v>
      </c>
      <c r="R133" s="235">
        <f t="shared" si="21"/>
        <v>9041.6666666666661</v>
      </c>
      <c r="S133" s="235">
        <f>R133*[1]Factors!D120</f>
        <v>13662.579110173339</v>
      </c>
      <c r="T133" s="236">
        <f>R133*[1]Factors!D120*[1]Factors!E120</f>
        <v>9041.6666666666661</v>
      </c>
      <c r="U133" s="231"/>
      <c r="V133" s="232"/>
      <c r="W133" s="238">
        <f t="shared" si="26"/>
        <v>9041.6666666666661</v>
      </c>
      <c r="X133" s="232"/>
      <c r="Y133" s="232"/>
      <c r="Z133" s="232"/>
      <c r="AA133" s="232"/>
      <c r="AB133" s="237"/>
      <c r="AC133" s="232"/>
      <c r="AD133" s="232"/>
      <c r="AE133" s="231"/>
      <c r="AF133" s="232">
        <f t="shared" si="16"/>
        <v>0</v>
      </c>
      <c r="AG133" s="233">
        <f t="shared" si="17"/>
        <v>0</v>
      </c>
      <c r="AH133" s="233">
        <f t="shared" si="25"/>
        <v>0</v>
      </c>
      <c r="AI133" s="146"/>
      <c r="AJ133" s="146"/>
      <c r="AK133" s="146"/>
      <c r="AL133" s="146"/>
    </row>
    <row r="134" spans="1:38" s="20" customFormat="1">
      <c r="A134" s="31"/>
      <c r="B134" s="31"/>
      <c r="C134" s="94"/>
      <c r="D134" s="94"/>
      <c r="E134" s="94"/>
      <c r="F134" s="149"/>
      <c r="G134" s="227">
        <v>5</v>
      </c>
      <c r="H134" s="228">
        <v>1999</v>
      </c>
      <c r="I134" s="229">
        <v>1999</v>
      </c>
      <c r="J134" s="229">
        <v>2000</v>
      </c>
      <c r="K134" s="230"/>
      <c r="L134" s="231">
        <f t="shared" si="18"/>
        <v>0</v>
      </c>
      <c r="M134" s="232">
        <f t="shared" si="18"/>
        <v>0</v>
      </c>
      <c r="N134" s="232">
        <f t="shared" si="18"/>
        <v>0</v>
      </c>
      <c r="O134" s="233">
        <f t="shared" si="19"/>
        <v>0</v>
      </c>
      <c r="P134" s="234">
        <f t="shared" si="20"/>
        <v>0</v>
      </c>
      <c r="Q134" s="235">
        <f>P134*[1]Factors!D121</f>
        <v>0</v>
      </c>
      <c r="R134" s="235">
        <f t="shared" si="21"/>
        <v>9041.6666666666661</v>
      </c>
      <c r="S134" s="235">
        <f>R134*[1]Factors!D121</f>
        <v>13662.579110173339</v>
      </c>
      <c r="T134" s="236">
        <f>R134*[1]Factors!D121*[1]Factors!E121</f>
        <v>9041.6666666666661</v>
      </c>
      <c r="U134" s="231"/>
      <c r="V134" s="232"/>
      <c r="W134" s="238">
        <f t="shared" si="26"/>
        <v>9041.6666666666661</v>
      </c>
      <c r="X134" s="232"/>
      <c r="Y134" s="232"/>
      <c r="Z134" s="232"/>
      <c r="AA134" s="232"/>
      <c r="AB134" s="237"/>
      <c r="AC134" s="232"/>
      <c r="AD134" s="232"/>
      <c r="AE134" s="231"/>
      <c r="AF134" s="232">
        <f t="shared" si="16"/>
        <v>0</v>
      </c>
      <c r="AG134" s="233">
        <f t="shared" si="17"/>
        <v>0</v>
      </c>
      <c r="AH134" s="233">
        <f t="shared" si="25"/>
        <v>0</v>
      </c>
      <c r="AI134" s="146"/>
      <c r="AJ134" s="146"/>
      <c r="AK134" s="146"/>
      <c r="AL134" s="146"/>
    </row>
    <row r="135" spans="1:38" s="20" customFormat="1">
      <c r="A135" s="31"/>
      <c r="B135" s="31"/>
      <c r="C135" s="94"/>
      <c r="D135" s="94"/>
      <c r="E135" s="94"/>
      <c r="F135" s="149"/>
      <c r="G135" s="227">
        <v>6</v>
      </c>
      <c r="H135" s="228">
        <v>1999</v>
      </c>
      <c r="I135" s="229">
        <v>1999</v>
      </c>
      <c r="J135" s="229">
        <v>2000</v>
      </c>
      <c r="K135" s="230"/>
      <c r="L135" s="231">
        <f t="shared" si="18"/>
        <v>0</v>
      </c>
      <c r="M135" s="232">
        <f t="shared" si="18"/>
        <v>0</v>
      </c>
      <c r="N135" s="232">
        <f t="shared" si="18"/>
        <v>0</v>
      </c>
      <c r="O135" s="233">
        <f t="shared" si="19"/>
        <v>0</v>
      </c>
      <c r="P135" s="234">
        <f t="shared" si="20"/>
        <v>0</v>
      </c>
      <c r="Q135" s="235">
        <f>P135*[1]Factors!D122</f>
        <v>0</v>
      </c>
      <c r="R135" s="235">
        <f t="shared" si="21"/>
        <v>9041.6666666666661</v>
      </c>
      <c r="S135" s="235">
        <f>R135*[1]Factors!D122</f>
        <v>13662.579110173339</v>
      </c>
      <c r="T135" s="236">
        <f>R135*[1]Factors!D122*[1]Factors!E122</f>
        <v>9041.6666666666661</v>
      </c>
      <c r="U135" s="231"/>
      <c r="V135" s="232"/>
      <c r="W135" s="238">
        <f t="shared" si="26"/>
        <v>9041.6666666666661</v>
      </c>
      <c r="X135" s="232"/>
      <c r="Y135" s="232"/>
      <c r="Z135" s="232"/>
      <c r="AA135" s="232"/>
      <c r="AB135" s="237"/>
      <c r="AC135" s="232"/>
      <c r="AD135" s="232"/>
      <c r="AE135" s="231"/>
      <c r="AF135" s="232">
        <f t="shared" si="16"/>
        <v>0</v>
      </c>
      <c r="AG135" s="233">
        <f t="shared" si="17"/>
        <v>0</v>
      </c>
      <c r="AH135" s="233">
        <f t="shared" si="25"/>
        <v>0</v>
      </c>
      <c r="AI135" s="146"/>
      <c r="AJ135" s="146"/>
      <c r="AK135" s="146"/>
      <c r="AL135" s="146"/>
    </row>
    <row r="136" spans="1:38" s="20" customFormat="1">
      <c r="A136" s="31"/>
      <c r="B136" s="31"/>
      <c r="C136" s="94"/>
      <c r="D136" s="94"/>
      <c r="E136" s="94"/>
      <c r="F136" s="149"/>
      <c r="G136" s="227">
        <v>7</v>
      </c>
      <c r="H136" s="228">
        <v>1999</v>
      </c>
      <c r="I136" s="229">
        <v>2000</v>
      </c>
      <c r="J136" s="229">
        <v>2000</v>
      </c>
      <c r="K136" s="230"/>
      <c r="L136" s="231">
        <f t="shared" si="18"/>
        <v>0</v>
      </c>
      <c r="M136" s="232">
        <f t="shared" si="18"/>
        <v>2687128</v>
      </c>
      <c r="N136" s="232">
        <f t="shared" si="18"/>
        <v>0</v>
      </c>
      <c r="O136" s="233">
        <f t="shared" si="19"/>
        <v>2687128</v>
      </c>
      <c r="P136" s="234">
        <f t="shared" si="20"/>
        <v>2687128</v>
      </c>
      <c r="Q136" s="235">
        <f>P136*[1]Factors!D123</f>
        <v>4060434.8990778103</v>
      </c>
      <c r="R136" s="235">
        <f t="shared" si="21"/>
        <v>9041.6666666666661</v>
      </c>
      <c r="S136" s="235">
        <f>R136*[1]Factors!D123</f>
        <v>13662.579110173339</v>
      </c>
      <c r="T136" s="236">
        <f>R136*[1]Factors!D123*[1]Factors!E123</f>
        <v>9041.6666666666661</v>
      </c>
      <c r="U136" s="231"/>
      <c r="V136" s="232"/>
      <c r="W136" s="238">
        <f t="shared" si="26"/>
        <v>9041.6666666666661</v>
      </c>
      <c r="X136" s="232"/>
      <c r="Y136" s="232"/>
      <c r="Z136" s="232"/>
      <c r="AA136" s="232"/>
      <c r="AB136" s="237">
        <v>2687128</v>
      </c>
      <c r="AC136" s="232"/>
      <c r="AD136" s="232">
        <f>AB136+AC136</f>
        <v>2687128</v>
      </c>
      <c r="AE136" s="231"/>
      <c r="AF136" s="232">
        <f t="shared" si="16"/>
        <v>2687128</v>
      </c>
      <c r="AG136" s="233">
        <f t="shared" si="17"/>
        <v>0</v>
      </c>
      <c r="AH136" s="233">
        <f t="shared" si="25"/>
        <v>2687128</v>
      </c>
      <c r="AI136" s="146"/>
      <c r="AJ136" s="146"/>
      <c r="AK136" s="146"/>
      <c r="AL136" s="146"/>
    </row>
    <row r="137" spans="1:38" s="20" customFormat="1">
      <c r="A137" s="31"/>
      <c r="B137" s="31"/>
      <c r="C137" s="94"/>
      <c r="D137" s="94"/>
      <c r="E137" s="94"/>
      <c r="F137" s="149"/>
      <c r="G137" s="227">
        <v>8</v>
      </c>
      <c r="H137" s="228">
        <v>1999</v>
      </c>
      <c r="I137" s="229">
        <v>2000</v>
      </c>
      <c r="J137" s="229">
        <v>2000</v>
      </c>
      <c r="K137" s="230"/>
      <c r="L137" s="231">
        <f t="shared" si="18"/>
        <v>0</v>
      </c>
      <c r="M137" s="232">
        <f t="shared" si="18"/>
        <v>0</v>
      </c>
      <c r="N137" s="232">
        <f t="shared" si="18"/>
        <v>0</v>
      </c>
      <c r="O137" s="233">
        <f t="shared" si="19"/>
        <v>0</v>
      </c>
      <c r="P137" s="234">
        <f t="shared" si="20"/>
        <v>0</v>
      </c>
      <c r="Q137" s="235">
        <f>P137*[1]Factors!D124</f>
        <v>0</v>
      </c>
      <c r="R137" s="235">
        <f t="shared" si="21"/>
        <v>9041.6666666666661</v>
      </c>
      <c r="S137" s="235">
        <f>R137*[1]Factors!D124</f>
        <v>13662.579110173339</v>
      </c>
      <c r="T137" s="236">
        <f>R137*[1]Factors!D124*[1]Factors!E124</f>
        <v>9041.6666666666661</v>
      </c>
      <c r="U137" s="231"/>
      <c r="V137" s="232"/>
      <c r="W137" s="238">
        <f t="shared" si="26"/>
        <v>9041.6666666666661</v>
      </c>
      <c r="X137" s="232"/>
      <c r="Y137" s="232"/>
      <c r="Z137" s="232"/>
      <c r="AA137" s="232"/>
      <c r="AB137" s="237"/>
      <c r="AC137" s="232"/>
      <c r="AD137" s="232"/>
      <c r="AE137" s="231"/>
      <c r="AF137" s="232">
        <f t="shared" si="16"/>
        <v>0</v>
      </c>
      <c r="AG137" s="233">
        <f t="shared" si="17"/>
        <v>0</v>
      </c>
      <c r="AH137" s="233">
        <f t="shared" si="25"/>
        <v>0</v>
      </c>
      <c r="AI137" s="146"/>
      <c r="AJ137" s="146"/>
      <c r="AK137" s="146"/>
      <c r="AL137" s="146"/>
    </row>
    <row r="138" spans="1:38" s="20" customFormat="1">
      <c r="A138" s="31"/>
      <c r="B138" s="31"/>
      <c r="C138" s="94"/>
      <c r="D138" s="94"/>
      <c r="E138" s="94"/>
      <c r="F138" s="149"/>
      <c r="G138" s="227">
        <v>9</v>
      </c>
      <c r="H138" s="228">
        <v>1999</v>
      </c>
      <c r="I138" s="229">
        <v>2000</v>
      </c>
      <c r="J138" s="229">
        <v>2000</v>
      </c>
      <c r="K138" s="230"/>
      <c r="L138" s="231">
        <f t="shared" si="18"/>
        <v>0</v>
      </c>
      <c r="M138" s="232">
        <f t="shared" si="18"/>
        <v>0</v>
      </c>
      <c r="N138" s="232">
        <f t="shared" si="18"/>
        <v>0</v>
      </c>
      <c r="O138" s="233">
        <f t="shared" si="19"/>
        <v>0</v>
      </c>
      <c r="P138" s="234">
        <f t="shared" si="20"/>
        <v>0</v>
      </c>
      <c r="Q138" s="235">
        <f>P138*[1]Factors!D125</f>
        <v>0</v>
      </c>
      <c r="R138" s="235">
        <f t="shared" si="21"/>
        <v>9041.6666666666661</v>
      </c>
      <c r="S138" s="235">
        <f>R138*[1]Factors!D125</f>
        <v>13662.579110173339</v>
      </c>
      <c r="T138" s="236">
        <f>R138*[1]Factors!D125*[1]Factors!E125</f>
        <v>9041.6666666666661</v>
      </c>
      <c r="U138" s="231"/>
      <c r="V138" s="232"/>
      <c r="W138" s="238">
        <f t="shared" si="26"/>
        <v>9041.6666666666661</v>
      </c>
      <c r="X138" s="232"/>
      <c r="Y138" s="232"/>
      <c r="Z138" s="232"/>
      <c r="AA138" s="232"/>
      <c r="AB138" s="237"/>
      <c r="AC138" s="232"/>
      <c r="AD138" s="232"/>
      <c r="AE138" s="231"/>
      <c r="AF138" s="232">
        <f t="shared" si="16"/>
        <v>0</v>
      </c>
      <c r="AG138" s="233">
        <f t="shared" si="17"/>
        <v>0</v>
      </c>
      <c r="AH138" s="233">
        <f t="shared" si="25"/>
        <v>0</v>
      </c>
      <c r="AI138" s="146"/>
      <c r="AJ138" s="146"/>
      <c r="AK138" s="146"/>
      <c r="AL138" s="146"/>
    </row>
    <row r="139" spans="1:38" s="20" customFormat="1">
      <c r="A139" s="31"/>
      <c r="B139" s="31"/>
      <c r="C139" s="94"/>
      <c r="D139" s="94"/>
      <c r="E139" s="94"/>
      <c r="F139" s="149"/>
      <c r="G139" s="227">
        <v>10</v>
      </c>
      <c r="H139" s="228">
        <v>1999</v>
      </c>
      <c r="I139" s="229">
        <v>2000</v>
      </c>
      <c r="J139" s="229">
        <v>2000</v>
      </c>
      <c r="K139" s="230"/>
      <c r="L139" s="231">
        <f t="shared" si="18"/>
        <v>0</v>
      </c>
      <c r="M139" s="232">
        <f t="shared" si="18"/>
        <v>0</v>
      </c>
      <c r="N139" s="232">
        <f t="shared" si="18"/>
        <v>0</v>
      </c>
      <c r="O139" s="233">
        <f t="shared" si="19"/>
        <v>0</v>
      </c>
      <c r="P139" s="234">
        <f t="shared" si="20"/>
        <v>0</v>
      </c>
      <c r="Q139" s="235">
        <f>P139*[1]Factors!D126</f>
        <v>0</v>
      </c>
      <c r="R139" s="235">
        <f t="shared" si="21"/>
        <v>9041.6666666666661</v>
      </c>
      <c r="S139" s="235">
        <f>R139*[1]Factors!D126</f>
        <v>13662.579110173339</v>
      </c>
      <c r="T139" s="236">
        <f>R139*[1]Factors!D126*[1]Factors!E126</f>
        <v>9041.6666666666661</v>
      </c>
      <c r="U139" s="231"/>
      <c r="V139" s="232"/>
      <c r="W139" s="238">
        <f t="shared" si="26"/>
        <v>9041.6666666666661</v>
      </c>
      <c r="X139" s="232"/>
      <c r="Y139" s="232"/>
      <c r="Z139" s="232"/>
      <c r="AA139" s="232"/>
      <c r="AB139" s="237"/>
      <c r="AC139" s="232"/>
      <c r="AD139" s="232"/>
      <c r="AE139" s="231"/>
      <c r="AF139" s="232">
        <f t="shared" si="16"/>
        <v>0</v>
      </c>
      <c r="AG139" s="233">
        <f t="shared" si="17"/>
        <v>0</v>
      </c>
      <c r="AH139" s="233">
        <f t="shared" si="25"/>
        <v>0</v>
      </c>
      <c r="AI139" s="146"/>
      <c r="AJ139" s="146"/>
      <c r="AK139" s="146"/>
      <c r="AL139" s="146"/>
    </row>
    <row r="140" spans="1:38" s="20" customFormat="1">
      <c r="A140" s="31"/>
      <c r="B140" s="31"/>
      <c r="C140" s="94"/>
      <c r="D140" s="94"/>
      <c r="E140" s="94"/>
      <c r="F140" s="149"/>
      <c r="G140" s="227">
        <v>11</v>
      </c>
      <c r="H140" s="228">
        <v>1999</v>
      </c>
      <c r="I140" s="229">
        <v>2000</v>
      </c>
      <c r="J140" s="229">
        <v>2000</v>
      </c>
      <c r="K140" s="230"/>
      <c r="L140" s="231">
        <f t="shared" si="18"/>
        <v>0</v>
      </c>
      <c r="M140" s="232">
        <f t="shared" si="18"/>
        <v>0</v>
      </c>
      <c r="N140" s="232">
        <f t="shared" si="18"/>
        <v>0</v>
      </c>
      <c r="O140" s="233">
        <f t="shared" si="19"/>
        <v>0</v>
      </c>
      <c r="P140" s="234">
        <f t="shared" si="20"/>
        <v>0</v>
      </c>
      <c r="Q140" s="235">
        <f>P140*[1]Factors!D127</f>
        <v>0</v>
      </c>
      <c r="R140" s="235">
        <f t="shared" si="21"/>
        <v>9041.6666666666661</v>
      </c>
      <c r="S140" s="235">
        <f>R140*[1]Factors!D127</f>
        <v>13662.579110173339</v>
      </c>
      <c r="T140" s="236">
        <f>R140*[1]Factors!D127*[1]Factors!E127</f>
        <v>9041.6666666666661</v>
      </c>
      <c r="U140" s="231"/>
      <c r="V140" s="232"/>
      <c r="W140" s="238">
        <f t="shared" si="26"/>
        <v>9041.6666666666661</v>
      </c>
      <c r="X140" s="232"/>
      <c r="Y140" s="232"/>
      <c r="Z140" s="232"/>
      <c r="AA140" s="232">
        <f>AA128*EXP(AA$20)</f>
        <v>0</v>
      </c>
      <c r="AB140" s="237"/>
      <c r="AC140" s="232"/>
      <c r="AD140" s="232">
        <f>AB140+AC140</f>
        <v>0</v>
      </c>
      <c r="AE140" s="231"/>
      <c r="AF140" s="232">
        <f t="shared" si="16"/>
        <v>0</v>
      </c>
      <c r="AG140" s="233">
        <f t="shared" si="17"/>
        <v>0</v>
      </c>
      <c r="AH140" s="233">
        <f t="shared" si="25"/>
        <v>0</v>
      </c>
      <c r="AI140" s="146"/>
      <c r="AJ140" s="146"/>
      <c r="AK140" s="146"/>
      <c r="AL140" s="146"/>
    </row>
    <row r="141" spans="1:38" s="20" customFormat="1">
      <c r="A141" s="31"/>
      <c r="B141" s="31"/>
      <c r="C141" s="94"/>
      <c r="D141" s="94"/>
      <c r="E141" s="94"/>
      <c r="F141" s="149"/>
      <c r="G141" s="227">
        <v>12</v>
      </c>
      <c r="H141" s="228">
        <v>1999</v>
      </c>
      <c r="I141" s="229">
        <v>2000</v>
      </c>
      <c r="J141" s="229">
        <v>2000</v>
      </c>
      <c r="K141" s="230"/>
      <c r="L141" s="231">
        <f t="shared" si="18"/>
        <v>0</v>
      </c>
      <c r="M141" s="232">
        <f t="shared" si="18"/>
        <v>0</v>
      </c>
      <c r="N141" s="232">
        <f t="shared" si="18"/>
        <v>0</v>
      </c>
      <c r="O141" s="233">
        <f t="shared" si="19"/>
        <v>0</v>
      </c>
      <c r="P141" s="234">
        <f t="shared" si="20"/>
        <v>0</v>
      </c>
      <c r="Q141" s="235">
        <f>P141*[1]Factors!D128</f>
        <v>0</v>
      </c>
      <c r="R141" s="235">
        <f t="shared" si="21"/>
        <v>9041.6666666666661</v>
      </c>
      <c r="S141" s="235">
        <f>R141*[1]Factors!D128</f>
        <v>13662.579110173339</v>
      </c>
      <c r="T141" s="236">
        <f>R141*[1]Factors!D128*[1]Factors!E128</f>
        <v>9041.6666666666661</v>
      </c>
      <c r="U141" s="231"/>
      <c r="V141" s="232"/>
      <c r="W141" s="238">
        <f t="shared" si="26"/>
        <v>9041.6666666666661</v>
      </c>
      <c r="X141" s="232"/>
      <c r="Y141" s="232"/>
      <c r="Z141" s="232"/>
      <c r="AA141" s="232"/>
      <c r="AB141" s="237"/>
      <c r="AC141" s="232"/>
      <c r="AD141" s="232">
        <f t="shared" ref="AD141:AD204" si="27">AB141+AC141</f>
        <v>0</v>
      </c>
      <c r="AE141" s="231"/>
      <c r="AF141" s="232">
        <f t="shared" si="16"/>
        <v>0</v>
      </c>
      <c r="AG141" s="233">
        <f t="shared" si="17"/>
        <v>0</v>
      </c>
      <c r="AH141" s="233">
        <f t="shared" si="25"/>
        <v>0</v>
      </c>
      <c r="AI141" s="146"/>
      <c r="AJ141" s="146"/>
      <c r="AK141" s="146"/>
      <c r="AL141" s="146"/>
    </row>
    <row r="142" spans="1:38" s="20" customFormat="1">
      <c r="A142" s="31"/>
      <c r="B142" s="31"/>
      <c r="C142" s="94"/>
      <c r="D142" s="94"/>
      <c r="E142" s="94"/>
      <c r="F142" s="149"/>
      <c r="G142" s="227">
        <v>1</v>
      </c>
      <c r="H142" s="228">
        <v>2000</v>
      </c>
      <c r="I142" s="229">
        <v>2000</v>
      </c>
      <c r="J142" s="229">
        <v>2000</v>
      </c>
      <c r="K142" s="230"/>
      <c r="L142" s="231">
        <f t="shared" si="18"/>
        <v>0</v>
      </c>
      <c r="M142" s="232">
        <f t="shared" si="18"/>
        <v>2774462</v>
      </c>
      <c r="N142" s="232">
        <f t="shared" si="18"/>
        <v>0</v>
      </c>
      <c r="O142" s="233">
        <f t="shared" si="19"/>
        <v>2774462</v>
      </c>
      <c r="P142" s="234">
        <f t="shared" si="20"/>
        <v>2774462</v>
      </c>
      <c r="Q142" s="235">
        <f>P142*[1]Factors!D129</f>
        <v>4192402.5691984976</v>
      </c>
      <c r="R142" s="235">
        <f t="shared" si="21"/>
        <v>9121.6666666666661</v>
      </c>
      <c r="S142" s="235">
        <f>R142*[1]Factors!D129</f>
        <v>13783.464602761049</v>
      </c>
      <c r="T142" s="236">
        <f>R142*[1]Factors!D129*[1]Factors!E129</f>
        <v>9121.6666666666661</v>
      </c>
      <c r="U142" s="231"/>
      <c r="V142" s="232"/>
      <c r="W142" s="238">
        <f>109460/12</f>
        <v>9121.6666666666661</v>
      </c>
      <c r="X142" s="232"/>
      <c r="Y142" s="232"/>
      <c r="Z142" s="232"/>
      <c r="AA142" s="232"/>
      <c r="AB142" s="237">
        <v>2774462</v>
      </c>
      <c r="AC142" s="232"/>
      <c r="AD142" s="232">
        <f t="shared" si="27"/>
        <v>2774462</v>
      </c>
      <c r="AE142" s="231"/>
      <c r="AF142" s="232">
        <f t="shared" si="16"/>
        <v>2774462</v>
      </c>
      <c r="AG142" s="233">
        <f t="shared" si="17"/>
        <v>0</v>
      </c>
      <c r="AH142" s="233">
        <f t="shared" si="25"/>
        <v>2774462</v>
      </c>
      <c r="AI142" s="146"/>
      <c r="AJ142" s="146"/>
      <c r="AK142" s="146"/>
      <c r="AL142" s="146"/>
    </row>
    <row r="143" spans="1:38" s="20" customFormat="1">
      <c r="A143" s="31"/>
      <c r="B143" s="31"/>
      <c r="C143" s="94"/>
      <c r="D143" s="94"/>
      <c r="E143" s="94"/>
      <c r="F143" s="149"/>
      <c r="G143" s="227">
        <v>2</v>
      </c>
      <c r="H143" s="228">
        <v>2000</v>
      </c>
      <c r="I143" s="229">
        <v>2000</v>
      </c>
      <c r="J143" s="229">
        <v>2000</v>
      </c>
      <c r="K143" s="230"/>
      <c r="L143" s="231">
        <f t="shared" si="18"/>
        <v>0</v>
      </c>
      <c r="M143" s="232">
        <f t="shared" si="18"/>
        <v>0</v>
      </c>
      <c r="N143" s="232">
        <f t="shared" si="18"/>
        <v>0</v>
      </c>
      <c r="O143" s="233">
        <f t="shared" si="19"/>
        <v>0</v>
      </c>
      <c r="P143" s="234">
        <f t="shared" si="20"/>
        <v>0</v>
      </c>
      <c r="Q143" s="235">
        <f>P143*[1]Factors!D130</f>
        <v>0</v>
      </c>
      <c r="R143" s="235">
        <f t="shared" si="21"/>
        <v>9121.6666666666661</v>
      </c>
      <c r="S143" s="235">
        <f>R143*[1]Factors!D130</f>
        <v>13783.464602761049</v>
      </c>
      <c r="T143" s="236">
        <f>R143*[1]Factors!D130*[1]Factors!E130</f>
        <v>9121.6666666666661</v>
      </c>
      <c r="U143" s="231"/>
      <c r="V143" s="232"/>
      <c r="W143" s="238">
        <f t="shared" ref="W143:W153" si="28">109460/12</f>
        <v>9121.6666666666661</v>
      </c>
      <c r="X143" s="232"/>
      <c r="Y143" s="232"/>
      <c r="Z143" s="232"/>
      <c r="AA143" s="232"/>
      <c r="AB143" s="237"/>
      <c r="AC143" s="232"/>
      <c r="AD143" s="232">
        <f t="shared" si="27"/>
        <v>0</v>
      </c>
      <c r="AE143" s="231"/>
      <c r="AF143" s="232">
        <f t="shared" si="16"/>
        <v>0</v>
      </c>
      <c r="AG143" s="233">
        <f t="shared" si="17"/>
        <v>0</v>
      </c>
      <c r="AH143" s="233">
        <f t="shared" si="25"/>
        <v>0</v>
      </c>
      <c r="AI143" s="146"/>
      <c r="AJ143" s="146"/>
      <c r="AK143" s="146"/>
      <c r="AL143" s="146"/>
    </row>
    <row r="144" spans="1:38" s="20" customFormat="1">
      <c r="A144" s="31"/>
      <c r="B144" s="31"/>
      <c r="C144" s="94"/>
      <c r="D144" s="94"/>
      <c r="E144" s="94"/>
      <c r="F144" s="149"/>
      <c r="G144" s="227">
        <v>3</v>
      </c>
      <c r="H144" s="228">
        <v>2000</v>
      </c>
      <c r="I144" s="229">
        <v>2000</v>
      </c>
      <c r="J144" s="229">
        <v>2000</v>
      </c>
      <c r="K144" s="230"/>
      <c r="L144" s="231">
        <f t="shared" si="18"/>
        <v>0</v>
      </c>
      <c r="M144" s="232">
        <f t="shared" si="18"/>
        <v>0</v>
      </c>
      <c r="N144" s="232">
        <f t="shared" si="18"/>
        <v>0</v>
      </c>
      <c r="O144" s="233">
        <f t="shared" si="19"/>
        <v>0</v>
      </c>
      <c r="P144" s="234">
        <f t="shared" si="20"/>
        <v>0</v>
      </c>
      <c r="Q144" s="235">
        <f>P144*[1]Factors!D131</f>
        <v>0</v>
      </c>
      <c r="R144" s="235">
        <f t="shared" si="21"/>
        <v>9121.6666666666661</v>
      </c>
      <c r="S144" s="235">
        <f>R144*[1]Factors!D131</f>
        <v>13783.464602761049</v>
      </c>
      <c r="T144" s="236">
        <f>R144*[1]Factors!D131*[1]Factors!E131</f>
        <v>9121.6666666666661</v>
      </c>
      <c r="U144" s="231"/>
      <c r="V144" s="232"/>
      <c r="W144" s="238">
        <f t="shared" si="28"/>
        <v>9121.6666666666661</v>
      </c>
      <c r="X144" s="232"/>
      <c r="Y144" s="232"/>
      <c r="Z144" s="232"/>
      <c r="AA144" s="232"/>
      <c r="AB144" s="237"/>
      <c r="AC144" s="232"/>
      <c r="AD144" s="232">
        <f t="shared" si="27"/>
        <v>0</v>
      </c>
      <c r="AE144" s="231"/>
      <c r="AF144" s="232">
        <f t="shared" si="16"/>
        <v>0</v>
      </c>
      <c r="AG144" s="233">
        <f t="shared" si="17"/>
        <v>0</v>
      </c>
      <c r="AH144" s="233">
        <f t="shared" si="25"/>
        <v>0</v>
      </c>
      <c r="AI144" s="146"/>
      <c r="AJ144" s="146"/>
      <c r="AK144" s="146"/>
      <c r="AL144" s="146"/>
    </row>
    <row r="145" spans="1:38" s="20" customFormat="1">
      <c r="A145" s="31"/>
      <c r="B145" s="31"/>
      <c r="C145" s="94"/>
      <c r="D145" s="94"/>
      <c r="E145" s="94"/>
      <c r="F145" s="149"/>
      <c r="G145" s="227">
        <v>4</v>
      </c>
      <c r="H145" s="228">
        <v>2000</v>
      </c>
      <c r="I145" s="229">
        <v>2000</v>
      </c>
      <c r="J145" s="229">
        <v>2001</v>
      </c>
      <c r="K145" s="230"/>
      <c r="L145" s="231">
        <f t="shared" si="18"/>
        <v>0</v>
      </c>
      <c r="M145" s="232">
        <f t="shared" si="18"/>
        <v>0</v>
      </c>
      <c r="N145" s="232">
        <f t="shared" si="18"/>
        <v>0</v>
      </c>
      <c r="O145" s="233">
        <f t="shared" si="19"/>
        <v>0</v>
      </c>
      <c r="P145" s="234">
        <f t="shared" si="20"/>
        <v>0</v>
      </c>
      <c r="Q145" s="235">
        <f>P145*[1]Factors!D132</f>
        <v>0</v>
      </c>
      <c r="R145" s="235">
        <f t="shared" si="21"/>
        <v>9121.6666666666661</v>
      </c>
      <c r="S145" s="235">
        <f>R145*[1]Factors!D132</f>
        <v>13317.357104116956</v>
      </c>
      <c r="T145" s="236">
        <f>R145*[1]Factors!D132*[1]Factors!E132</f>
        <v>9121.6666666666661</v>
      </c>
      <c r="U145" s="231"/>
      <c r="V145" s="232"/>
      <c r="W145" s="238">
        <f t="shared" si="28"/>
        <v>9121.6666666666661</v>
      </c>
      <c r="X145" s="232"/>
      <c r="Y145" s="232"/>
      <c r="Z145" s="232"/>
      <c r="AA145" s="232"/>
      <c r="AB145" s="237"/>
      <c r="AC145" s="232"/>
      <c r="AD145" s="232">
        <f t="shared" si="27"/>
        <v>0</v>
      </c>
      <c r="AE145" s="231"/>
      <c r="AF145" s="232">
        <f t="shared" si="16"/>
        <v>0</v>
      </c>
      <c r="AG145" s="233">
        <f t="shared" si="17"/>
        <v>0</v>
      </c>
      <c r="AH145" s="233">
        <f t="shared" si="25"/>
        <v>0</v>
      </c>
      <c r="AI145" s="146"/>
      <c r="AJ145" s="146"/>
      <c r="AK145" s="146"/>
      <c r="AL145" s="146"/>
    </row>
    <row r="146" spans="1:38" s="20" customFormat="1">
      <c r="A146" s="31"/>
      <c r="B146" s="31"/>
      <c r="C146" s="94"/>
      <c r="D146" s="94"/>
      <c r="E146" s="94"/>
      <c r="F146" s="149"/>
      <c r="G146" s="227">
        <v>5</v>
      </c>
      <c r="H146" s="228">
        <v>2000</v>
      </c>
      <c r="I146" s="229">
        <v>2000</v>
      </c>
      <c r="J146" s="229">
        <v>2001</v>
      </c>
      <c r="K146" s="230"/>
      <c r="L146" s="231">
        <f t="shared" si="18"/>
        <v>0</v>
      </c>
      <c r="M146" s="232">
        <f t="shared" si="18"/>
        <v>0</v>
      </c>
      <c r="N146" s="232">
        <f t="shared" si="18"/>
        <v>0</v>
      </c>
      <c r="O146" s="233">
        <f t="shared" si="19"/>
        <v>0</v>
      </c>
      <c r="P146" s="234">
        <f t="shared" si="20"/>
        <v>0</v>
      </c>
      <c r="Q146" s="235">
        <f>P146*[1]Factors!D133</f>
        <v>0</v>
      </c>
      <c r="R146" s="235">
        <f t="shared" si="21"/>
        <v>9121.6666666666661</v>
      </c>
      <c r="S146" s="235">
        <f>R146*[1]Factors!D133</f>
        <v>13317.357104116956</v>
      </c>
      <c r="T146" s="236">
        <f>R146*[1]Factors!D133*[1]Factors!E133</f>
        <v>9121.6666666666661</v>
      </c>
      <c r="U146" s="231"/>
      <c r="V146" s="232"/>
      <c r="W146" s="238">
        <f t="shared" si="28"/>
        <v>9121.6666666666661</v>
      </c>
      <c r="X146" s="232"/>
      <c r="Y146" s="232"/>
      <c r="Z146" s="232"/>
      <c r="AA146" s="232"/>
      <c r="AB146" s="237"/>
      <c r="AC146" s="232"/>
      <c r="AD146" s="232">
        <f t="shared" si="27"/>
        <v>0</v>
      </c>
      <c r="AE146" s="231"/>
      <c r="AF146" s="232">
        <f t="shared" si="16"/>
        <v>0</v>
      </c>
      <c r="AG146" s="233">
        <f t="shared" si="17"/>
        <v>0</v>
      </c>
      <c r="AH146" s="233">
        <f t="shared" si="25"/>
        <v>0</v>
      </c>
      <c r="AI146" s="146"/>
      <c r="AJ146" s="146"/>
      <c r="AK146" s="146"/>
      <c r="AL146" s="146"/>
    </row>
    <row r="147" spans="1:38" s="20" customFormat="1">
      <c r="A147" s="31"/>
      <c r="B147" s="31"/>
      <c r="C147" s="94"/>
      <c r="D147" s="94"/>
      <c r="E147" s="94"/>
      <c r="F147" s="149"/>
      <c r="G147" s="227">
        <v>6</v>
      </c>
      <c r="H147" s="228">
        <v>2000</v>
      </c>
      <c r="I147" s="229">
        <v>2000</v>
      </c>
      <c r="J147" s="229">
        <v>2001</v>
      </c>
      <c r="K147" s="230"/>
      <c r="L147" s="231">
        <f t="shared" si="18"/>
        <v>0</v>
      </c>
      <c r="M147" s="232">
        <f t="shared" si="18"/>
        <v>0</v>
      </c>
      <c r="N147" s="232">
        <f t="shared" si="18"/>
        <v>0</v>
      </c>
      <c r="O147" s="233">
        <f t="shared" si="19"/>
        <v>0</v>
      </c>
      <c r="P147" s="234">
        <f t="shared" si="20"/>
        <v>0</v>
      </c>
      <c r="Q147" s="235">
        <f>P147*[1]Factors!D134</f>
        <v>0</v>
      </c>
      <c r="R147" s="235">
        <f t="shared" si="21"/>
        <v>9121.6666666666661</v>
      </c>
      <c r="S147" s="235">
        <f>R147*[1]Factors!D134</f>
        <v>13317.357104116956</v>
      </c>
      <c r="T147" s="236">
        <f>R147*[1]Factors!D134*[1]Factors!E134</f>
        <v>9121.6666666666661</v>
      </c>
      <c r="U147" s="231"/>
      <c r="V147" s="232"/>
      <c r="W147" s="238">
        <f t="shared" si="28"/>
        <v>9121.6666666666661</v>
      </c>
      <c r="X147" s="232"/>
      <c r="Y147" s="232"/>
      <c r="Z147" s="232"/>
      <c r="AA147" s="232"/>
      <c r="AB147" s="237"/>
      <c r="AC147" s="232"/>
      <c r="AD147" s="232">
        <f t="shared" si="27"/>
        <v>0</v>
      </c>
      <c r="AE147" s="231"/>
      <c r="AF147" s="232">
        <f t="shared" si="16"/>
        <v>0</v>
      </c>
      <c r="AG147" s="233">
        <f t="shared" si="17"/>
        <v>0</v>
      </c>
      <c r="AH147" s="233">
        <f t="shared" si="25"/>
        <v>0</v>
      </c>
      <c r="AI147" s="146"/>
      <c r="AJ147" s="146"/>
      <c r="AK147" s="146"/>
      <c r="AL147" s="146"/>
    </row>
    <row r="148" spans="1:38" s="20" customFormat="1">
      <c r="A148" s="31"/>
      <c r="B148" s="31"/>
      <c r="C148" s="94"/>
      <c r="D148" s="94"/>
      <c r="E148" s="94"/>
      <c r="F148" s="149"/>
      <c r="G148" s="227">
        <v>7</v>
      </c>
      <c r="H148" s="228">
        <v>2000</v>
      </c>
      <c r="I148" s="229">
        <v>2001</v>
      </c>
      <c r="J148" s="229">
        <v>2001</v>
      </c>
      <c r="K148" s="230"/>
      <c r="L148" s="231">
        <f t="shared" si="18"/>
        <v>0</v>
      </c>
      <c r="M148" s="232">
        <f t="shared" si="18"/>
        <v>2688295</v>
      </c>
      <c r="N148" s="232">
        <f t="shared" si="18"/>
        <v>0</v>
      </c>
      <c r="O148" s="233">
        <f t="shared" si="19"/>
        <v>2688295</v>
      </c>
      <c r="P148" s="234">
        <f t="shared" si="20"/>
        <v>2688295</v>
      </c>
      <c r="Q148" s="235">
        <f>P148*[1]Factors!D135</f>
        <v>3924829.291015395</v>
      </c>
      <c r="R148" s="235">
        <f t="shared" si="21"/>
        <v>9121.6666666666661</v>
      </c>
      <c r="S148" s="235">
        <f>R148*[1]Factors!D135</f>
        <v>13317.357104116956</v>
      </c>
      <c r="T148" s="236">
        <f>R148*[1]Factors!D135*[1]Factors!E135</f>
        <v>9121.6666666666661</v>
      </c>
      <c r="U148" s="231"/>
      <c r="V148" s="232"/>
      <c r="W148" s="238">
        <f t="shared" si="28"/>
        <v>9121.6666666666661</v>
      </c>
      <c r="X148" s="232"/>
      <c r="Y148" s="232"/>
      <c r="Z148" s="232"/>
      <c r="AA148" s="232"/>
      <c r="AB148" s="237">
        <v>2688295</v>
      </c>
      <c r="AC148" s="232"/>
      <c r="AD148" s="232">
        <f t="shared" si="27"/>
        <v>2688295</v>
      </c>
      <c r="AE148" s="231"/>
      <c r="AF148" s="232">
        <f t="shared" si="16"/>
        <v>2688295</v>
      </c>
      <c r="AG148" s="233">
        <f t="shared" si="17"/>
        <v>0</v>
      </c>
      <c r="AH148" s="233">
        <f t="shared" si="25"/>
        <v>2688295</v>
      </c>
      <c r="AI148" s="146"/>
      <c r="AJ148" s="146"/>
      <c r="AK148" s="146"/>
      <c r="AL148" s="146"/>
    </row>
    <row r="149" spans="1:38" s="20" customFormat="1">
      <c r="A149" s="31"/>
      <c r="B149" s="31"/>
      <c r="C149" s="94"/>
      <c r="D149" s="94"/>
      <c r="E149" s="94"/>
      <c r="F149" s="149"/>
      <c r="G149" s="227">
        <v>8</v>
      </c>
      <c r="H149" s="228">
        <v>2000</v>
      </c>
      <c r="I149" s="229">
        <v>2001</v>
      </c>
      <c r="J149" s="229">
        <v>2001</v>
      </c>
      <c r="K149" s="230"/>
      <c r="L149" s="231">
        <f t="shared" si="18"/>
        <v>0</v>
      </c>
      <c r="M149" s="232">
        <f t="shared" si="18"/>
        <v>0</v>
      </c>
      <c r="N149" s="232">
        <f t="shared" si="18"/>
        <v>0</v>
      </c>
      <c r="O149" s="233">
        <f t="shared" si="19"/>
        <v>0</v>
      </c>
      <c r="P149" s="234">
        <f t="shared" si="20"/>
        <v>0</v>
      </c>
      <c r="Q149" s="235">
        <f>P149*[1]Factors!D136</f>
        <v>0</v>
      </c>
      <c r="R149" s="235">
        <f t="shared" si="21"/>
        <v>9121.6666666666661</v>
      </c>
      <c r="S149" s="235">
        <f>R149*[1]Factors!D136</f>
        <v>13317.357104116956</v>
      </c>
      <c r="T149" s="236">
        <f>R149*[1]Factors!D136*[1]Factors!E136</f>
        <v>9121.6666666666661</v>
      </c>
      <c r="U149" s="231"/>
      <c r="V149" s="232"/>
      <c r="W149" s="238">
        <f t="shared" si="28"/>
        <v>9121.6666666666661</v>
      </c>
      <c r="X149" s="232"/>
      <c r="Y149" s="232"/>
      <c r="Z149" s="232"/>
      <c r="AA149" s="232"/>
      <c r="AB149" s="237"/>
      <c r="AC149" s="232"/>
      <c r="AD149" s="232">
        <f t="shared" si="27"/>
        <v>0</v>
      </c>
      <c r="AE149" s="231"/>
      <c r="AF149" s="232">
        <f t="shared" si="16"/>
        <v>0</v>
      </c>
      <c r="AG149" s="233">
        <f t="shared" si="17"/>
        <v>0</v>
      </c>
      <c r="AH149" s="233">
        <f t="shared" si="25"/>
        <v>0</v>
      </c>
      <c r="AI149" s="146"/>
      <c r="AJ149" s="146"/>
      <c r="AK149" s="146"/>
      <c r="AL149" s="146"/>
    </row>
    <row r="150" spans="1:38" s="20" customFormat="1">
      <c r="A150" s="31"/>
      <c r="B150" s="31"/>
      <c r="C150" s="94"/>
      <c r="D150" s="94"/>
      <c r="E150" s="94"/>
      <c r="F150" s="149"/>
      <c r="G150" s="227">
        <v>9</v>
      </c>
      <c r="H150" s="228">
        <v>2000</v>
      </c>
      <c r="I150" s="229">
        <v>2001</v>
      </c>
      <c r="J150" s="229">
        <v>2001</v>
      </c>
      <c r="K150" s="230"/>
      <c r="L150" s="231">
        <f t="shared" si="18"/>
        <v>0</v>
      </c>
      <c r="M150" s="232">
        <f t="shared" si="18"/>
        <v>0</v>
      </c>
      <c r="N150" s="232">
        <f t="shared" si="18"/>
        <v>0</v>
      </c>
      <c r="O150" s="233">
        <f t="shared" si="19"/>
        <v>0</v>
      </c>
      <c r="P150" s="234">
        <f t="shared" si="20"/>
        <v>0</v>
      </c>
      <c r="Q150" s="235">
        <f>P150*[1]Factors!D137</f>
        <v>0</v>
      </c>
      <c r="R150" s="235">
        <f t="shared" si="21"/>
        <v>9121.6666666666661</v>
      </c>
      <c r="S150" s="235">
        <f>R150*[1]Factors!D137</f>
        <v>13317.357104116956</v>
      </c>
      <c r="T150" s="236">
        <f>R150*[1]Factors!D137*[1]Factors!E137</f>
        <v>9121.6666666666661</v>
      </c>
      <c r="U150" s="231"/>
      <c r="V150" s="232"/>
      <c r="W150" s="238">
        <f t="shared" si="28"/>
        <v>9121.6666666666661</v>
      </c>
      <c r="X150" s="232"/>
      <c r="Y150" s="232"/>
      <c r="Z150" s="232"/>
      <c r="AA150" s="232"/>
      <c r="AB150" s="237"/>
      <c r="AC150" s="232"/>
      <c r="AD150" s="232">
        <f t="shared" si="27"/>
        <v>0</v>
      </c>
      <c r="AE150" s="231"/>
      <c r="AF150" s="232">
        <f t="shared" ref="AF150:AF213" si="29">AD150</f>
        <v>0</v>
      </c>
      <c r="AG150" s="233">
        <f t="shared" ref="AG150:AG213" si="30">Y150</f>
        <v>0</v>
      </c>
      <c r="AH150" s="233">
        <f t="shared" si="25"/>
        <v>0</v>
      </c>
      <c r="AI150" s="146"/>
      <c r="AJ150" s="146"/>
      <c r="AK150" s="146"/>
      <c r="AL150" s="146"/>
    </row>
    <row r="151" spans="1:38" s="20" customFormat="1">
      <c r="A151" s="31"/>
      <c r="B151" s="31"/>
      <c r="C151" s="94"/>
      <c r="D151" s="94"/>
      <c r="E151" s="94"/>
      <c r="F151" s="149"/>
      <c r="G151" s="227">
        <v>10</v>
      </c>
      <c r="H151" s="228">
        <v>2000</v>
      </c>
      <c r="I151" s="229">
        <v>2001</v>
      </c>
      <c r="J151" s="229">
        <v>2001</v>
      </c>
      <c r="K151" s="230"/>
      <c r="L151" s="231">
        <f t="shared" ref="L151:N214" si="31">AE151</f>
        <v>0</v>
      </c>
      <c r="M151" s="232">
        <f t="shared" si="31"/>
        <v>0</v>
      </c>
      <c r="N151" s="232">
        <f t="shared" si="31"/>
        <v>0</v>
      </c>
      <c r="O151" s="233">
        <f t="shared" ref="O151:O214" si="32">N151+M151</f>
        <v>0</v>
      </c>
      <c r="P151" s="234">
        <f t="shared" ref="P151:P214" si="33">O151</f>
        <v>0</v>
      </c>
      <c r="Q151" s="235">
        <f>P151*[1]Factors!D138</f>
        <v>0</v>
      </c>
      <c r="R151" s="235">
        <f t="shared" ref="R151:R214" si="34">U151+W151</f>
        <v>9121.6666666666661</v>
      </c>
      <c r="S151" s="235">
        <f>R151*[1]Factors!D138</f>
        <v>13317.357104116956</v>
      </c>
      <c r="T151" s="236">
        <f>R151*[1]Factors!D138*[1]Factors!E138</f>
        <v>9121.6666666666661</v>
      </c>
      <c r="U151" s="231"/>
      <c r="V151" s="232"/>
      <c r="W151" s="238">
        <f t="shared" si="28"/>
        <v>9121.6666666666661</v>
      </c>
      <c r="X151" s="232"/>
      <c r="Y151" s="232"/>
      <c r="Z151" s="232"/>
      <c r="AA151" s="232"/>
      <c r="AB151" s="237"/>
      <c r="AC151" s="232"/>
      <c r="AD151" s="232">
        <f t="shared" si="27"/>
        <v>0</v>
      </c>
      <c r="AE151" s="231"/>
      <c r="AF151" s="232">
        <f t="shared" si="29"/>
        <v>0</v>
      </c>
      <c r="AG151" s="233">
        <f t="shared" si="30"/>
        <v>0</v>
      </c>
      <c r="AH151" s="233">
        <f t="shared" si="25"/>
        <v>0</v>
      </c>
      <c r="AI151" s="146"/>
      <c r="AJ151" s="146"/>
      <c r="AK151" s="146"/>
      <c r="AL151" s="146"/>
    </row>
    <row r="152" spans="1:38" s="20" customFormat="1">
      <c r="A152" s="31"/>
      <c r="B152" s="31"/>
      <c r="C152" s="94"/>
      <c r="D152" s="94"/>
      <c r="E152" s="94"/>
      <c r="F152" s="149"/>
      <c r="G152" s="227">
        <v>11</v>
      </c>
      <c r="H152" s="228">
        <v>2000</v>
      </c>
      <c r="I152" s="229">
        <v>2001</v>
      </c>
      <c r="J152" s="229">
        <v>2001</v>
      </c>
      <c r="K152" s="230"/>
      <c r="L152" s="231">
        <f t="shared" si="31"/>
        <v>0</v>
      </c>
      <c r="M152" s="232">
        <f t="shared" si="31"/>
        <v>0</v>
      </c>
      <c r="N152" s="232">
        <f t="shared" si="31"/>
        <v>0</v>
      </c>
      <c r="O152" s="233">
        <f t="shared" si="32"/>
        <v>0</v>
      </c>
      <c r="P152" s="234">
        <f t="shared" si="33"/>
        <v>0</v>
      </c>
      <c r="Q152" s="235">
        <f>P152*[1]Factors!D139</f>
        <v>0</v>
      </c>
      <c r="R152" s="235">
        <f t="shared" si="34"/>
        <v>9121.6666666666661</v>
      </c>
      <c r="S152" s="235">
        <f>R152*[1]Factors!D139</f>
        <v>13317.357104116956</v>
      </c>
      <c r="T152" s="236">
        <f>R152*[1]Factors!D139*[1]Factors!E139</f>
        <v>9121.6666666666661</v>
      </c>
      <c r="U152" s="231"/>
      <c r="V152" s="232"/>
      <c r="W152" s="238">
        <f t="shared" si="28"/>
        <v>9121.6666666666661</v>
      </c>
      <c r="X152" s="232"/>
      <c r="Y152" s="232"/>
      <c r="Z152" s="232"/>
      <c r="AA152" s="232">
        <f>AA140*EXP(AA$20)</f>
        <v>0</v>
      </c>
      <c r="AB152" s="237"/>
      <c r="AC152" s="232"/>
      <c r="AD152" s="232">
        <f t="shared" si="27"/>
        <v>0</v>
      </c>
      <c r="AE152" s="231"/>
      <c r="AF152" s="232">
        <f t="shared" si="29"/>
        <v>0</v>
      </c>
      <c r="AG152" s="233">
        <f t="shared" si="30"/>
        <v>0</v>
      </c>
      <c r="AH152" s="233">
        <f t="shared" si="25"/>
        <v>0</v>
      </c>
      <c r="AI152" s="146"/>
      <c r="AJ152" s="146"/>
      <c r="AK152" s="146"/>
      <c r="AL152" s="146"/>
    </row>
    <row r="153" spans="1:38" s="20" customFormat="1">
      <c r="A153" s="31"/>
      <c r="B153" s="31"/>
      <c r="C153" s="94"/>
      <c r="D153" s="94"/>
      <c r="E153" s="94"/>
      <c r="F153" s="149"/>
      <c r="G153" s="227">
        <v>12</v>
      </c>
      <c r="H153" s="228">
        <v>2000</v>
      </c>
      <c r="I153" s="229">
        <v>2001</v>
      </c>
      <c r="J153" s="229">
        <v>2001</v>
      </c>
      <c r="K153" s="230"/>
      <c r="L153" s="231">
        <f t="shared" si="31"/>
        <v>0</v>
      </c>
      <c r="M153" s="232">
        <f t="shared" si="31"/>
        <v>0</v>
      </c>
      <c r="N153" s="232">
        <f t="shared" si="31"/>
        <v>0</v>
      </c>
      <c r="O153" s="233">
        <f t="shared" si="32"/>
        <v>0</v>
      </c>
      <c r="P153" s="234">
        <f t="shared" si="33"/>
        <v>0</v>
      </c>
      <c r="Q153" s="235">
        <f>P153*[1]Factors!D140</f>
        <v>0</v>
      </c>
      <c r="R153" s="235">
        <f t="shared" si="34"/>
        <v>9121.6666666666661</v>
      </c>
      <c r="S153" s="235">
        <f>R153*[1]Factors!D140</f>
        <v>13317.357104116956</v>
      </c>
      <c r="T153" s="236">
        <f>R153*[1]Factors!D140*[1]Factors!E140</f>
        <v>9121.6666666666661</v>
      </c>
      <c r="U153" s="231"/>
      <c r="V153" s="232"/>
      <c r="W153" s="238">
        <f t="shared" si="28"/>
        <v>9121.6666666666661</v>
      </c>
      <c r="X153" s="232"/>
      <c r="Y153" s="232"/>
      <c r="Z153" s="232"/>
      <c r="AA153" s="232"/>
      <c r="AB153" s="237"/>
      <c r="AC153" s="232"/>
      <c r="AD153" s="232">
        <f t="shared" si="27"/>
        <v>0</v>
      </c>
      <c r="AE153" s="231"/>
      <c r="AF153" s="232">
        <f t="shared" si="29"/>
        <v>0</v>
      </c>
      <c r="AG153" s="233">
        <f t="shared" si="30"/>
        <v>0</v>
      </c>
      <c r="AH153" s="233">
        <f t="shared" si="25"/>
        <v>0</v>
      </c>
      <c r="AI153" s="146"/>
      <c r="AJ153" s="146"/>
      <c r="AK153" s="146"/>
      <c r="AL153" s="146"/>
    </row>
    <row r="154" spans="1:38" s="20" customFormat="1">
      <c r="A154" s="31"/>
      <c r="B154" s="31"/>
      <c r="C154" s="94"/>
      <c r="D154" s="94"/>
      <c r="E154" s="94"/>
      <c r="F154" s="149"/>
      <c r="G154" s="227">
        <v>1</v>
      </c>
      <c r="H154" s="228">
        <v>2001</v>
      </c>
      <c r="I154" s="229">
        <v>2001</v>
      </c>
      <c r="J154" s="229">
        <v>2001</v>
      </c>
      <c r="K154" s="230"/>
      <c r="L154" s="231">
        <f t="shared" si="31"/>
        <v>0</v>
      </c>
      <c r="M154" s="232">
        <f t="shared" si="31"/>
        <v>2786138</v>
      </c>
      <c r="N154" s="232">
        <f t="shared" si="31"/>
        <v>0</v>
      </c>
      <c r="O154" s="233">
        <f t="shared" si="32"/>
        <v>2786138</v>
      </c>
      <c r="P154" s="234">
        <f t="shared" si="33"/>
        <v>2786138</v>
      </c>
      <c r="Q154" s="235">
        <f>P154*[1]Factors!D141</f>
        <v>4067677.1080595884</v>
      </c>
      <c r="R154" s="235">
        <f t="shared" si="34"/>
        <v>8906.6666666666661</v>
      </c>
      <c r="S154" s="235">
        <f>R154*[1]Factors!D141</f>
        <v>13003.463614909742</v>
      </c>
      <c r="T154" s="236">
        <f>R154*[1]Factors!D141*[1]Factors!E141</f>
        <v>8906.6666666666679</v>
      </c>
      <c r="U154" s="231"/>
      <c r="V154" s="232"/>
      <c r="W154" s="238">
        <f>106880/12</f>
        <v>8906.6666666666661</v>
      </c>
      <c r="X154" s="232"/>
      <c r="Y154" s="232"/>
      <c r="Z154" s="232"/>
      <c r="AA154" s="232"/>
      <c r="AB154" s="237">
        <v>2786138</v>
      </c>
      <c r="AC154" s="232"/>
      <c r="AD154" s="232">
        <f t="shared" si="27"/>
        <v>2786138</v>
      </c>
      <c r="AE154" s="231"/>
      <c r="AF154" s="232">
        <f t="shared" si="29"/>
        <v>2786138</v>
      </c>
      <c r="AG154" s="233">
        <f t="shared" si="30"/>
        <v>0</v>
      </c>
      <c r="AH154" s="233">
        <f t="shared" si="25"/>
        <v>2786138</v>
      </c>
      <c r="AI154" s="146"/>
      <c r="AJ154" s="146"/>
      <c r="AK154" s="146"/>
      <c r="AL154" s="146"/>
    </row>
    <row r="155" spans="1:38" s="20" customFormat="1">
      <c r="A155" s="31"/>
      <c r="B155" s="31"/>
      <c r="C155" s="94"/>
      <c r="D155" s="94"/>
      <c r="E155" s="94"/>
      <c r="F155" s="149"/>
      <c r="G155" s="227">
        <v>2</v>
      </c>
      <c r="H155" s="228">
        <v>2001</v>
      </c>
      <c r="I155" s="229">
        <v>2001</v>
      </c>
      <c r="J155" s="229">
        <v>2001</v>
      </c>
      <c r="K155" s="230"/>
      <c r="L155" s="231">
        <f t="shared" si="31"/>
        <v>0</v>
      </c>
      <c r="M155" s="232">
        <f t="shared" si="31"/>
        <v>0</v>
      </c>
      <c r="N155" s="232">
        <f t="shared" si="31"/>
        <v>0</v>
      </c>
      <c r="O155" s="233">
        <f t="shared" si="32"/>
        <v>0</v>
      </c>
      <c r="P155" s="234">
        <f t="shared" si="33"/>
        <v>0</v>
      </c>
      <c r="Q155" s="235">
        <f>P155*[1]Factors!D142</f>
        <v>0</v>
      </c>
      <c r="R155" s="235">
        <f t="shared" si="34"/>
        <v>8906.6666666666661</v>
      </c>
      <c r="S155" s="235">
        <f>R155*[1]Factors!D142</f>
        <v>13003.463614909742</v>
      </c>
      <c r="T155" s="236">
        <f>R155*[1]Factors!D142*[1]Factors!E142</f>
        <v>8906.6666666666679</v>
      </c>
      <c r="U155" s="231"/>
      <c r="V155" s="232"/>
      <c r="W155" s="238">
        <f t="shared" ref="W155:W165" si="35">106880/12</f>
        <v>8906.6666666666661</v>
      </c>
      <c r="X155" s="232"/>
      <c r="Y155" s="232"/>
      <c r="Z155" s="232"/>
      <c r="AA155" s="232"/>
      <c r="AB155" s="237"/>
      <c r="AC155" s="232"/>
      <c r="AD155" s="232">
        <f t="shared" si="27"/>
        <v>0</v>
      </c>
      <c r="AE155" s="231"/>
      <c r="AF155" s="232">
        <f t="shared" si="29"/>
        <v>0</v>
      </c>
      <c r="AG155" s="233">
        <f t="shared" si="30"/>
        <v>0</v>
      </c>
      <c r="AH155" s="233">
        <f t="shared" si="25"/>
        <v>0</v>
      </c>
      <c r="AI155" s="146"/>
      <c r="AJ155" s="146"/>
      <c r="AK155" s="146"/>
      <c r="AL155" s="146"/>
    </row>
    <row r="156" spans="1:38" s="20" customFormat="1">
      <c r="A156" s="31"/>
      <c r="B156" s="31"/>
      <c r="C156" s="94"/>
      <c r="D156" s="94"/>
      <c r="E156" s="94"/>
      <c r="F156" s="149"/>
      <c r="G156" s="227">
        <v>3</v>
      </c>
      <c r="H156" s="228">
        <v>2001</v>
      </c>
      <c r="I156" s="229">
        <v>2001</v>
      </c>
      <c r="J156" s="229">
        <v>2001</v>
      </c>
      <c r="K156" s="230"/>
      <c r="L156" s="231">
        <f t="shared" si="31"/>
        <v>0</v>
      </c>
      <c r="M156" s="232">
        <f t="shared" si="31"/>
        <v>0</v>
      </c>
      <c r="N156" s="232">
        <f t="shared" si="31"/>
        <v>0</v>
      </c>
      <c r="O156" s="233">
        <f t="shared" si="32"/>
        <v>0</v>
      </c>
      <c r="P156" s="234">
        <f t="shared" si="33"/>
        <v>0</v>
      </c>
      <c r="Q156" s="235">
        <f>P156*[1]Factors!D143</f>
        <v>0</v>
      </c>
      <c r="R156" s="235">
        <f t="shared" si="34"/>
        <v>8906.6666666666661</v>
      </c>
      <c r="S156" s="235">
        <f>R156*[1]Factors!D143</f>
        <v>13003.463614909742</v>
      </c>
      <c r="T156" s="236">
        <f>R156*[1]Factors!D143*[1]Factors!E143</f>
        <v>8906.6666666666679</v>
      </c>
      <c r="U156" s="231"/>
      <c r="V156" s="232"/>
      <c r="W156" s="238">
        <f t="shared" si="35"/>
        <v>8906.6666666666661</v>
      </c>
      <c r="X156" s="232"/>
      <c r="Y156" s="232"/>
      <c r="Z156" s="232"/>
      <c r="AA156" s="232"/>
      <c r="AB156" s="237"/>
      <c r="AC156" s="232"/>
      <c r="AD156" s="232">
        <f t="shared" si="27"/>
        <v>0</v>
      </c>
      <c r="AE156" s="231"/>
      <c r="AF156" s="232">
        <f t="shared" si="29"/>
        <v>0</v>
      </c>
      <c r="AG156" s="233">
        <f t="shared" si="30"/>
        <v>0</v>
      </c>
      <c r="AH156" s="233">
        <f t="shared" si="25"/>
        <v>0</v>
      </c>
      <c r="AI156" s="146"/>
      <c r="AJ156" s="146"/>
      <c r="AK156" s="146"/>
      <c r="AL156" s="146"/>
    </row>
    <row r="157" spans="1:38" s="20" customFormat="1">
      <c r="A157" s="31"/>
      <c r="B157" s="31"/>
      <c r="C157" s="94"/>
      <c r="D157" s="94"/>
      <c r="E157" s="94"/>
      <c r="F157" s="149"/>
      <c r="G157" s="227">
        <v>4</v>
      </c>
      <c r="H157" s="228">
        <v>2001</v>
      </c>
      <c r="I157" s="229">
        <v>2001</v>
      </c>
      <c r="J157" s="229">
        <v>2002</v>
      </c>
      <c r="K157" s="230"/>
      <c r="L157" s="231">
        <f t="shared" si="31"/>
        <v>0</v>
      </c>
      <c r="M157" s="232">
        <f t="shared" si="31"/>
        <v>0</v>
      </c>
      <c r="N157" s="232">
        <f t="shared" si="31"/>
        <v>0</v>
      </c>
      <c r="O157" s="233">
        <f t="shared" si="32"/>
        <v>0</v>
      </c>
      <c r="P157" s="234">
        <f t="shared" si="33"/>
        <v>0</v>
      </c>
      <c r="Q157" s="235">
        <f>P157*[1]Factors!D144</f>
        <v>0</v>
      </c>
      <c r="R157" s="235">
        <f t="shared" si="34"/>
        <v>8906.6666666666661</v>
      </c>
      <c r="S157" s="235">
        <f>R157*[1]Factors!D144</f>
        <v>12563.73296126545</v>
      </c>
      <c r="T157" s="236">
        <f>R157*[1]Factors!D144*[1]Factors!E144</f>
        <v>8906.6666666666661</v>
      </c>
      <c r="U157" s="231"/>
      <c r="V157" s="232"/>
      <c r="W157" s="238">
        <f t="shared" si="35"/>
        <v>8906.6666666666661</v>
      </c>
      <c r="X157" s="232"/>
      <c r="Y157" s="232"/>
      <c r="Z157" s="232"/>
      <c r="AA157" s="232"/>
      <c r="AB157" s="237"/>
      <c r="AC157" s="232"/>
      <c r="AD157" s="232">
        <f t="shared" si="27"/>
        <v>0</v>
      </c>
      <c r="AE157" s="231"/>
      <c r="AF157" s="232">
        <f t="shared" si="29"/>
        <v>0</v>
      </c>
      <c r="AG157" s="233">
        <f t="shared" si="30"/>
        <v>0</v>
      </c>
      <c r="AH157" s="233">
        <f t="shared" si="25"/>
        <v>0</v>
      </c>
      <c r="AI157" s="146"/>
      <c r="AJ157" s="146"/>
      <c r="AK157" s="146"/>
      <c r="AL157" s="146"/>
    </row>
    <row r="158" spans="1:38" s="20" customFormat="1">
      <c r="A158" s="31"/>
      <c r="B158" s="31"/>
      <c r="C158" s="94"/>
      <c r="D158" s="94"/>
      <c r="E158" s="94"/>
      <c r="F158" s="149"/>
      <c r="G158" s="227">
        <v>5</v>
      </c>
      <c r="H158" s="228">
        <v>2001</v>
      </c>
      <c r="I158" s="229">
        <v>2001</v>
      </c>
      <c r="J158" s="229">
        <v>2002</v>
      </c>
      <c r="K158" s="230"/>
      <c r="L158" s="231">
        <f t="shared" si="31"/>
        <v>0</v>
      </c>
      <c r="M158" s="232">
        <f t="shared" si="31"/>
        <v>0</v>
      </c>
      <c r="N158" s="232">
        <f t="shared" si="31"/>
        <v>0</v>
      </c>
      <c r="O158" s="233">
        <f t="shared" si="32"/>
        <v>0</v>
      </c>
      <c r="P158" s="234">
        <f t="shared" si="33"/>
        <v>0</v>
      </c>
      <c r="Q158" s="235">
        <f>P158*[1]Factors!D145</f>
        <v>0</v>
      </c>
      <c r="R158" s="235">
        <f t="shared" si="34"/>
        <v>8906.6666666666661</v>
      </c>
      <c r="S158" s="235">
        <f>R158*[1]Factors!D145</f>
        <v>12563.73296126545</v>
      </c>
      <c r="T158" s="236">
        <f>R158*[1]Factors!D145*[1]Factors!E145</f>
        <v>8906.6666666666661</v>
      </c>
      <c r="U158" s="231"/>
      <c r="V158" s="232"/>
      <c r="W158" s="238">
        <f t="shared" si="35"/>
        <v>8906.6666666666661</v>
      </c>
      <c r="X158" s="232"/>
      <c r="Y158" s="232"/>
      <c r="Z158" s="232"/>
      <c r="AA158" s="232"/>
      <c r="AB158" s="237"/>
      <c r="AC158" s="232"/>
      <c r="AD158" s="232">
        <f t="shared" si="27"/>
        <v>0</v>
      </c>
      <c r="AE158" s="231"/>
      <c r="AF158" s="232">
        <f t="shared" si="29"/>
        <v>0</v>
      </c>
      <c r="AG158" s="233">
        <f t="shared" si="30"/>
        <v>0</v>
      </c>
      <c r="AH158" s="233">
        <f t="shared" si="25"/>
        <v>0</v>
      </c>
      <c r="AI158" s="146"/>
      <c r="AJ158" s="146"/>
      <c r="AK158" s="146"/>
      <c r="AL158" s="146"/>
    </row>
    <row r="159" spans="1:38" s="20" customFormat="1">
      <c r="A159" s="31"/>
      <c r="B159" s="31"/>
      <c r="C159" s="94"/>
      <c r="D159" s="94"/>
      <c r="E159" s="94"/>
      <c r="F159" s="149"/>
      <c r="G159" s="227">
        <v>6</v>
      </c>
      <c r="H159" s="228">
        <v>2001</v>
      </c>
      <c r="I159" s="229">
        <v>2001</v>
      </c>
      <c r="J159" s="229">
        <v>2002</v>
      </c>
      <c r="K159" s="230"/>
      <c r="L159" s="231">
        <f t="shared" si="31"/>
        <v>0</v>
      </c>
      <c r="M159" s="232">
        <f t="shared" si="31"/>
        <v>0</v>
      </c>
      <c r="N159" s="232">
        <f t="shared" si="31"/>
        <v>0</v>
      </c>
      <c r="O159" s="233">
        <f t="shared" si="32"/>
        <v>0</v>
      </c>
      <c r="P159" s="234">
        <f t="shared" si="33"/>
        <v>0</v>
      </c>
      <c r="Q159" s="235">
        <f>P159*[1]Factors!D146</f>
        <v>0</v>
      </c>
      <c r="R159" s="235">
        <f t="shared" si="34"/>
        <v>8906.6666666666661</v>
      </c>
      <c r="S159" s="235">
        <f>R159*[1]Factors!D146</f>
        <v>12563.73296126545</v>
      </c>
      <c r="T159" s="236">
        <f>R159*[1]Factors!D146*[1]Factors!E146</f>
        <v>8906.6666666666661</v>
      </c>
      <c r="U159" s="231"/>
      <c r="V159" s="232"/>
      <c r="W159" s="238">
        <f t="shared" si="35"/>
        <v>8906.6666666666661</v>
      </c>
      <c r="X159" s="232"/>
      <c r="Y159" s="232"/>
      <c r="Z159" s="232"/>
      <c r="AA159" s="232"/>
      <c r="AB159" s="237"/>
      <c r="AC159" s="232"/>
      <c r="AD159" s="232">
        <f t="shared" si="27"/>
        <v>0</v>
      </c>
      <c r="AE159" s="231"/>
      <c r="AF159" s="232">
        <f t="shared" si="29"/>
        <v>0</v>
      </c>
      <c r="AG159" s="233">
        <f t="shared" si="30"/>
        <v>0</v>
      </c>
      <c r="AH159" s="233">
        <f t="shared" si="25"/>
        <v>0</v>
      </c>
      <c r="AI159" s="146"/>
      <c r="AJ159" s="146"/>
      <c r="AK159" s="146"/>
      <c r="AL159" s="146"/>
    </row>
    <row r="160" spans="1:38" s="20" customFormat="1">
      <c r="A160" s="31"/>
      <c r="B160" s="31"/>
      <c r="C160" s="94"/>
      <c r="D160" s="94"/>
      <c r="E160" s="94"/>
      <c r="F160" s="149"/>
      <c r="G160" s="227">
        <v>7</v>
      </c>
      <c r="H160" s="228">
        <v>2001</v>
      </c>
      <c r="I160" s="229">
        <v>2002</v>
      </c>
      <c r="J160" s="229">
        <v>2002</v>
      </c>
      <c r="K160" s="230"/>
      <c r="L160" s="231">
        <f t="shared" si="31"/>
        <v>0</v>
      </c>
      <c r="M160" s="232">
        <f t="shared" si="31"/>
        <v>0</v>
      </c>
      <c r="N160" s="232">
        <f t="shared" si="31"/>
        <v>0</v>
      </c>
      <c r="O160" s="233">
        <f t="shared" si="32"/>
        <v>0</v>
      </c>
      <c r="P160" s="234">
        <f t="shared" si="33"/>
        <v>0</v>
      </c>
      <c r="Q160" s="235">
        <f>P160*[1]Factors!D147</f>
        <v>0</v>
      </c>
      <c r="R160" s="235">
        <f t="shared" si="34"/>
        <v>8906.6666666666661</v>
      </c>
      <c r="S160" s="235">
        <f>R160*[1]Factors!D147</f>
        <v>12563.73296126545</v>
      </c>
      <c r="T160" s="236">
        <f>R160*[1]Factors!D147*[1]Factors!E147</f>
        <v>8906.6666666666661</v>
      </c>
      <c r="U160" s="231"/>
      <c r="V160" s="232"/>
      <c r="W160" s="238">
        <f t="shared" si="35"/>
        <v>8906.6666666666661</v>
      </c>
      <c r="X160" s="232"/>
      <c r="Y160" s="232"/>
      <c r="Z160" s="232"/>
      <c r="AA160" s="232"/>
      <c r="AB160" s="237"/>
      <c r="AC160" s="232"/>
      <c r="AD160" s="232">
        <f t="shared" si="27"/>
        <v>0</v>
      </c>
      <c r="AE160" s="231"/>
      <c r="AF160" s="232">
        <f t="shared" si="29"/>
        <v>0</v>
      </c>
      <c r="AG160" s="233">
        <f t="shared" si="30"/>
        <v>0</v>
      </c>
      <c r="AH160" s="233">
        <f t="shared" si="25"/>
        <v>0</v>
      </c>
      <c r="AI160" s="146"/>
      <c r="AJ160" s="146"/>
      <c r="AK160" s="146"/>
      <c r="AL160" s="146"/>
    </row>
    <row r="161" spans="1:38" s="20" customFormat="1">
      <c r="A161" s="31"/>
      <c r="B161" s="31"/>
      <c r="C161" s="94"/>
      <c r="D161" s="94"/>
      <c r="E161" s="94"/>
      <c r="F161" s="149"/>
      <c r="G161" s="227">
        <v>8</v>
      </c>
      <c r="H161" s="228">
        <v>2001</v>
      </c>
      <c r="I161" s="229">
        <v>2002</v>
      </c>
      <c r="J161" s="229">
        <v>2002</v>
      </c>
      <c r="K161" s="230"/>
      <c r="L161" s="231">
        <f t="shared" si="31"/>
        <v>0</v>
      </c>
      <c r="M161" s="232">
        <f t="shared" si="31"/>
        <v>1632622</v>
      </c>
      <c r="N161" s="232">
        <f t="shared" si="31"/>
        <v>0</v>
      </c>
      <c r="O161" s="233">
        <f t="shared" si="32"/>
        <v>1632622</v>
      </c>
      <c r="P161" s="234">
        <f t="shared" si="33"/>
        <v>1632622</v>
      </c>
      <c r="Q161" s="235">
        <f>P161*[1]Factors!D148</f>
        <v>2302974.5697627757</v>
      </c>
      <c r="R161" s="235">
        <f t="shared" si="34"/>
        <v>8906.6666666666661</v>
      </c>
      <c r="S161" s="235">
        <f>R161*[1]Factors!D148</f>
        <v>12563.73296126545</v>
      </c>
      <c r="T161" s="236">
        <f>R161*[1]Factors!D148*[1]Factors!E148</f>
        <v>8906.6666666666661</v>
      </c>
      <c r="U161" s="231"/>
      <c r="V161" s="232"/>
      <c r="W161" s="238">
        <f t="shared" si="35"/>
        <v>8906.6666666666661</v>
      </c>
      <c r="X161" s="232"/>
      <c r="Y161" s="232"/>
      <c r="Z161" s="232"/>
      <c r="AA161" s="232"/>
      <c r="AB161" s="237">
        <v>1632622</v>
      </c>
      <c r="AC161" s="232"/>
      <c r="AD161" s="232">
        <f t="shared" si="27"/>
        <v>1632622</v>
      </c>
      <c r="AE161" s="231"/>
      <c r="AF161" s="232">
        <f t="shared" si="29"/>
        <v>1632622</v>
      </c>
      <c r="AG161" s="233">
        <f t="shared" si="30"/>
        <v>0</v>
      </c>
      <c r="AH161" s="233">
        <f t="shared" si="25"/>
        <v>1632622</v>
      </c>
      <c r="AI161" s="146"/>
      <c r="AJ161" s="146"/>
      <c r="AK161" s="146"/>
      <c r="AL161" s="146"/>
    </row>
    <row r="162" spans="1:38" s="20" customFormat="1">
      <c r="A162" s="31"/>
      <c r="B162" s="31"/>
      <c r="C162" s="94"/>
      <c r="D162" s="94"/>
      <c r="E162" s="94"/>
      <c r="F162" s="149"/>
      <c r="G162" s="227">
        <v>9</v>
      </c>
      <c r="H162" s="228">
        <v>2001</v>
      </c>
      <c r="I162" s="229">
        <v>2002</v>
      </c>
      <c r="J162" s="229">
        <v>2002</v>
      </c>
      <c r="K162" s="230"/>
      <c r="L162" s="231">
        <f t="shared" si="31"/>
        <v>0</v>
      </c>
      <c r="M162" s="232">
        <f t="shared" si="31"/>
        <v>0</v>
      </c>
      <c r="N162" s="232">
        <f t="shared" si="31"/>
        <v>0</v>
      </c>
      <c r="O162" s="233">
        <f t="shared" si="32"/>
        <v>0</v>
      </c>
      <c r="P162" s="234">
        <f t="shared" si="33"/>
        <v>0</v>
      </c>
      <c r="Q162" s="235">
        <f>P162*[1]Factors!D149</f>
        <v>0</v>
      </c>
      <c r="R162" s="235">
        <f t="shared" si="34"/>
        <v>8906.6666666666661</v>
      </c>
      <c r="S162" s="235">
        <f>R162*[1]Factors!D149</f>
        <v>12563.73296126545</v>
      </c>
      <c r="T162" s="236">
        <f>R162*[1]Factors!D149*[1]Factors!E149</f>
        <v>8906.6666666666661</v>
      </c>
      <c r="U162" s="231"/>
      <c r="V162" s="232"/>
      <c r="W162" s="238">
        <f t="shared" si="35"/>
        <v>8906.6666666666661</v>
      </c>
      <c r="X162" s="232"/>
      <c r="Y162" s="232"/>
      <c r="Z162" s="232"/>
      <c r="AA162" s="232"/>
      <c r="AB162" s="237"/>
      <c r="AC162" s="232"/>
      <c r="AD162" s="232">
        <f t="shared" si="27"/>
        <v>0</v>
      </c>
      <c r="AE162" s="231"/>
      <c r="AF162" s="232">
        <f t="shared" si="29"/>
        <v>0</v>
      </c>
      <c r="AG162" s="233">
        <f t="shared" si="30"/>
        <v>0</v>
      </c>
      <c r="AH162" s="233">
        <f t="shared" si="25"/>
        <v>0</v>
      </c>
      <c r="AI162" s="146"/>
      <c r="AJ162" s="146"/>
      <c r="AK162" s="146"/>
      <c r="AL162" s="146"/>
    </row>
    <row r="163" spans="1:38" s="20" customFormat="1">
      <c r="A163" s="31"/>
      <c r="B163" s="31"/>
      <c r="C163" s="94"/>
      <c r="D163" s="94"/>
      <c r="E163" s="94"/>
      <c r="F163" s="149"/>
      <c r="G163" s="227">
        <v>10</v>
      </c>
      <c r="H163" s="228">
        <v>2001</v>
      </c>
      <c r="I163" s="229">
        <v>2002</v>
      </c>
      <c r="J163" s="229">
        <v>2002</v>
      </c>
      <c r="K163" s="230"/>
      <c r="L163" s="231">
        <f t="shared" si="31"/>
        <v>0</v>
      </c>
      <c r="M163" s="232">
        <f t="shared" si="31"/>
        <v>0</v>
      </c>
      <c r="N163" s="232">
        <f t="shared" si="31"/>
        <v>0</v>
      </c>
      <c r="O163" s="233">
        <f t="shared" si="32"/>
        <v>0</v>
      </c>
      <c r="P163" s="234">
        <f t="shared" si="33"/>
        <v>0</v>
      </c>
      <c r="Q163" s="235">
        <f>P163*[1]Factors!D150</f>
        <v>0</v>
      </c>
      <c r="R163" s="235">
        <f t="shared" si="34"/>
        <v>8906.6666666666661</v>
      </c>
      <c r="S163" s="235">
        <f>R163*[1]Factors!D150</f>
        <v>12563.73296126545</v>
      </c>
      <c r="T163" s="236">
        <f>R163*[1]Factors!D150*[1]Factors!E150</f>
        <v>8906.6666666666661</v>
      </c>
      <c r="U163" s="231"/>
      <c r="V163" s="232"/>
      <c r="W163" s="238">
        <f t="shared" si="35"/>
        <v>8906.6666666666661</v>
      </c>
      <c r="X163" s="232"/>
      <c r="Y163" s="232"/>
      <c r="Z163" s="232"/>
      <c r="AA163" s="232"/>
      <c r="AB163" s="237"/>
      <c r="AC163" s="232"/>
      <c r="AD163" s="232">
        <f t="shared" si="27"/>
        <v>0</v>
      </c>
      <c r="AE163" s="231"/>
      <c r="AF163" s="232">
        <f t="shared" si="29"/>
        <v>0</v>
      </c>
      <c r="AG163" s="233">
        <f t="shared" si="30"/>
        <v>0</v>
      </c>
      <c r="AH163" s="233">
        <f t="shared" si="25"/>
        <v>0</v>
      </c>
      <c r="AI163" s="146"/>
      <c r="AJ163" s="146"/>
      <c r="AK163" s="146"/>
      <c r="AL163" s="146"/>
    </row>
    <row r="164" spans="1:38" s="20" customFormat="1">
      <c r="A164" s="31"/>
      <c r="B164" s="31"/>
      <c r="C164" s="94"/>
      <c r="D164" s="94"/>
      <c r="E164" s="94"/>
      <c r="F164" s="149"/>
      <c r="G164" s="227">
        <v>11</v>
      </c>
      <c r="H164" s="228">
        <v>2001</v>
      </c>
      <c r="I164" s="229">
        <v>2002</v>
      </c>
      <c r="J164" s="229">
        <v>2002</v>
      </c>
      <c r="K164" s="230"/>
      <c r="L164" s="231">
        <f t="shared" si="31"/>
        <v>0</v>
      </c>
      <c r="M164" s="232">
        <f t="shared" si="31"/>
        <v>0</v>
      </c>
      <c r="N164" s="232">
        <f t="shared" si="31"/>
        <v>0</v>
      </c>
      <c r="O164" s="233">
        <f t="shared" si="32"/>
        <v>0</v>
      </c>
      <c r="P164" s="234">
        <f t="shared" si="33"/>
        <v>0</v>
      </c>
      <c r="Q164" s="235">
        <f>P164*[1]Factors!D151</f>
        <v>0</v>
      </c>
      <c r="R164" s="235">
        <f t="shared" si="34"/>
        <v>8906.6666666666661</v>
      </c>
      <c r="S164" s="235">
        <f>R164*[1]Factors!D151</f>
        <v>12563.73296126545</v>
      </c>
      <c r="T164" s="236">
        <f>R164*[1]Factors!D151*[1]Factors!E151</f>
        <v>8906.6666666666661</v>
      </c>
      <c r="U164" s="234"/>
      <c r="V164" s="232"/>
      <c r="W164" s="238">
        <f t="shared" si="35"/>
        <v>8906.6666666666661</v>
      </c>
      <c r="X164" s="232"/>
      <c r="Y164" s="232"/>
      <c r="Z164" s="232"/>
      <c r="AA164" s="232"/>
      <c r="AB164" s="237"/>
      <c r="AC164" s="235"/>
      <c r="AD164" s="232">
        <f t="shared" si="27"/>
        <v>0</v>
      </c>
      <c r="AE164" s="231"/>
      <c r="AF164" s="232">
        <f t="shared" si="29"/>
        <v>0</v>
      </c>
      <c r="AG164" s="233">
        <f t="shared" si="30"/>
        <v>0</v>
      </c>
      <c r="AH164" s="233">
        <f t="shared" si="25"/>
        <v>0</v>
      </c>
      <c r="AI164" s="146"/>
      <c r="AJ164" s="146"/>
      <c r="AK164" s="146"/>
      <c r="AL164" s="146"/>
    </row>
    <row r="165" spans="1:38" s="20" customFormat="1">
      <c r="A165" s="31"/>
      <c r="B165" s="31"/>
      <c r="C165" s="94"/>
      <c r="D165" s="94"/>
      <c r="E165" s="94"/>
      <c r="F165" s="149"/>
      <c r="G165" s="227">
        <v>12</v>
      </c>
      <c r="H165" s="228">
        <v>2001</v>
      </c>
      <c r="I165" s="229">
        <v>2002</v>
      </c>
      <c r="J165" s="229">
        <v>2002</v>
      </c>
      <c r="K165" s="230"/>
      <c r="L165" s="231">
        <f t="shared" si="31"/>
        <v>0</v>
      </c>
      <c r="M165" s="232">
        <f t="shared" si="31"/>
        <v>0</v>
      </c>
      <c r="N165" s="232">
        <f t="shared" si="31"/>
        <v>0</v>
      </c>
      <c r="O165" s="233">
        <f t="shared" si="32"/>
        <v>0</v>
      </c>
      <c r="P165" s="234">
        <f t="shared" si="33"/>
        <v>0</v>
      </c>
      <c r="Q165" s="235">
        <f>P165*[1]Factors!D152</f>
        <v>0</v>
      </c>
      <c r="R165" s="235">
        <f t="shared" si="34"/>
        <v>8906.6666666666661</v>
      </c>
      <c r="S165" s="235">
        <f>R165*[1]Factors!D152</f>
        <v>12563.73296126545</v>
      </c>
      <c r="T165" s="236">
        <f>R165*[1]Factors!D152*[1]Factors!E152</f>
        <v>8906.6666666666661</v>
      </c>
      <c r="U165" s="234"/>
      <c r="V165" s="232"/>
      <c r="W165" s="238">
        <f t="shared" si="35"/>
        <v>8906.6666666666661</v>
      </c>
      <c r="X165" s="232"/>
      <c r="Y165" s="232"/>
      <c r="Z165" s="232"/>
      <c r="AA165" s="232"/>
      <c r="AB165" s="237"/>
      <c r="AC165" s="235"/>
      <c r="AD165" s="232">
        <f t="shared" si="27"/>
        <v>0</v>
      </c>
      <c r="AE165" s="231"/>
      <c r="AF165" s="232">
        <f t="shared" si="29"/>
        <v>0</v>
      </c>
      <c r="AG165" s="233">
        <f t="shared" si="30"/>
        <v>0</v>
      </c>
      <c r="AH165" s="233">
        <f t="shared" si="25"/>
        <v>0</v>
      </c>
      <c r="AI165" s="146"/>
      <c r="AJ165" s="146"/>
      <c r="AK165" s="146"/>
      <c r="AL165" s="146"/>
    </row>
    <row r="166" spans="1:38" s="20" customFormat="1">
      <c r="A166" s="31"/>
      <c r="B166" s="31"/>
      <c r="C166" s="94"/>
      <c r="D166" s="94"/>
      <c r="E166" s="94"/>
      <c r="F166" s="149"/>
      <c r="G166" s="227">
        <v>1</v>
      </c>
      <c r="H166" s="228">
        <v>2002</v>
      </c>
      <c r="I166" s="229">
        <v>2002</v>
      </c>
      <c r="J166" s="229">
        <v>2002</v>
      </c>
      <c r="K166" s="230"/>
      <c r="L166" s="231">
        <f t="shared" si="31"/>
        <v>0</v>
      </c>
      <c r="M166" s="232">
        <f t="shared" si="31"/>
        <v>2899636</v>
      </c>
      <c r="N166" s="232">
        <f t="shared" si="31"/>
        <v>0</v>
      </c>
      <c r="O166" s="233">
        <f t="shared" si="32"/>
        <v>2899636</v>
      </c>
      <c r="P166" s="234">
        <f t="shared" si="33"/>
        <v>2899636</v>
      </c>
      <c r="Q166" s="235">
        <f>P166*[1]Factors!D153</f>
        <v>4090222.9478523848</v>
      </c>
      <c r="R166" s="235">
        <f t="shared" si="34"/>
        <v>8745</v>
      </c>
      <c r="S166" s="235">
        <f>R166*[1]Factors!D153</f>
        <v>12335.686161631704</v>
      </c>
      <c r="T166" s="236">
        <f>R166*[1]Factors!D153*[1]Factors!E153</f>
        <v>8745</v>
      </c>
      <c r="U166" s="234"/>
      <c r="V166" s="232"/>
      <c r="W166" s="238">
        <f>104940/12</f>
        <v>8745</v>
      </c>
      <c r="X166" s="232"/>
      <c r="Y166" s="232"/>
      <c r="Z166" s="232"/>
      <c r="AA166" s="232"/>
      <c r="AB166" s="237">
        <v>2899636</v>
      </c>
      <c r="AC166" s="235"/>
      <c r="AD166" s="232">
        <f t="shared" si="27"/>
        <v>2899636</v>
      </c>
      <c r="AE166" s="231"/>
      <c r="AF166" s="232">
        <f t="shared" si="29"/>
        <v>2899636</v>
      </c>
      <c r="AG166" s="233">
        <f t="shared" si="30"/>
        <v>0</v>
      </c>
      <c r="AH166" s="233">
        <f t="shared" si="25"/>
        <v>2899636</v>
      </c>
      <c r="AI166" s="146"/>
      <c r="AJ166" s="146"/>
      <c r="AK166" s="146"/>
      <c r="AL166" s="146"/>
    </row>
    <row r="167" spans="1:38" s="20" customFormat="1">
      <c r="A167" s="31"/>
      <c r="B167" s="31"/>
      <c r="C167" s="94"/>
      <c r="D167" s="94"/>
      <c r="E167" s="94"/>
      <c r="F167" s="149"/>
      <c r="G167" s="227">
        <v>2</v>
      </c>
      <c r="H167" s="228">
        <v>2002</v>
      </c>
      <c r="I167" s="229">
        <v>2002</v>
      </c>
      <c r="J167" s="229">
        <v>2002</v>
      </c>
      <c r="K167" s="230"/>
      <c r="L167" s="231">
        <f t="shared" si="31"/>
        <v>0</v>
      </c>
      <c r="M167" s="232">
        <f t="shared" si="31"/>
        <v>0</v>
      </c>
      <c r="N167" s="232">
        <f t="shared" si="31"/>
        <v>0</v>
      </c>
      <c r="O167" s="233">
        <f t="shared" si="32"/>
        <v>0</v>
      </c>
      <c r="P167" s="234">
        <f t="shared" si="33"/>
        <v>0</v>
      </c>
      <c r="Q167" s="235">
        <f>P167*[1]Factors!D154</f>
        <v>0</v>
      </c>
      <c r="R167" s="235">
        <f t="shared" si="34"/>
        <v>8745</v>
      </c>
      <c r="S167" s="235">
        <f>R167*[1]Factors!D154</f>
        <v>12335.686161631704</v>
      </c>
      <c r="T167" s="236">
        <f>R167*[1]Factors!D154*[1]Factors!E154</f>
        <v>8745</v>
      </c>
      <c r="U167" s="234"/>
      <c r="V167" s="232"/>
      <c r="W167" s="238">
        <f t="shared" ref="W167:W177" si="36">104940/12</f>
        <v>8745</v>
      </c>
      <c r="X167" s="232"/>
      <c r="Y167" s="232"/>
      <c r="Z167" s="232"/>
      <c r="AA167" s="232"/>
      <c r="AB167" s="237"/>
      <c r="AC167" s="235"/>
      <c r="AD167" s="232">
        <f t="shared" si="27"/>
        <v>0</v>
      </c>
      <c r="AE167" s="231"/>
      <c r="AF167" s="232">
        <f t="shared" si="29"/>
        <v>0</v>
      </c>
      <c r="AG167" s="233">
        <f t="shared" si="30"/>
        <v>0</v>
      </c>
      <c r="AH167" s="233">
        <f t="shared" si="25"/>
        <v>0</v>
      </c>
      <c r="AI167" s="146"/>
      <c r="AJ167" s="146"/>
      <c r="AK167" s="146"/>
      <c r="AL167" s="146"/>
    </row>
    <row r="168" spans="1:38" s="20" customFormat="1">
      <c r="A168" s="31"/>
      <c r="B168" s="31"/>
      <c r="C168" s="94"/>
      <c r="D168" s="94"/>
      <c r="E168" s="94"/>
      <c r="F168" s="149"/>
      <c r="G168" s="227">
        <v>3</v>
      </c>
      <c r="H168" s="228">
        <v>2002</v>
      </c>
      <c r="I168" s="229">
        <v>2002</v>
      </c>
      <c r="J168" s="229">
        <v>2002</v>
      </c>
      <c r="K168" s="230"/>
      <c r="L168" s="231">
        <f t="shared" si="31"/>
        <v>0</v>
      </c>
      <c r="M168" s="232">
        <f t="shared" si="31"/>
        <v>0</v>
      </c>
      <c r="N168" s="232">
        <f t="shared" si="31"/>
        <v>0</v>
      </c>
      <c r="O168" s="233">
        <f t="shared" si="32"/>
        <v>0</v>
      </c>
      <c r="P168" s="234">
        <f t="shared" si="33"/>
        <v>0</v>
      </c>
      <c r="Q168" s="235">
        <f>P168*[1]Factors!D155</f>
        <v>0</v>
      </c>
      <c r="R168" s="235">
        <f t="shared" si="34"/>
        <v>8745</v>
      </c>
      <c r="S168" s="235">
        <f>R168*[1]Factors!D155</f>
        <v>12335.686161631704</v>
      </c>
      <c r="T168" s="236">
        <f>R168*[1]Factors!D155*[1]Factors!E155</f>
        <v>8745</v>
      </c>
      <c r="U168" s="234"/>
      <c r="V168" s="232"/>
      <c r="W168" s="238">
        <f t="shared" si="36"/>
        <v>8745</v>
      </c>
      <c r="X168" s="232"/>
      <c r="Y168" s="232"/>
      <c r="Z168" s="232"/>
      <c r="AA168" s="232"/>
      <c r="AB168" s="237"/>
      <c r="AC168" s="235"/>
      <c r="AD168" s="232">
        <f t="shared" si="27"/>
        <v>0</v>
      </c>
      <c r="AE168" s="231"/>
      <c r="AF168" s="232">
        <f t="shared" si="29"/>
        <v>0</v>
      </c>
      <c r="AG168" s="233">
        <f t="shared" si="30"/>
        <v>0</v>
      </c>
      <c r="AH168" s="233">
        <f t="shared" si="25"/>
        <v>0</v>
      </c>
      <c r="AI168" s="146"/>
      <c r="AJ168" s="146"/>
      <c r="AK168" s="146"/>
      <c r="AL168" s="146"/>
    </row>
    <row r="169" spans="1:38" s="20" customFormat="1">
      <c r="A169" s="31"/>
      <c r="B169" s="31"/>
      <c r="C169" s="94"/>
      <c r="D169" s="94"/>
      <c r="E169" s="94"/>
      <c r="F169" s="149"/>
      <c r="G169" s="227">
        <v>4</v>
      </c>
      <c r="H169" s="228">
        <v>2002</v>
      </c>
      <c r="I169" s="229">
        <v>2002</v>
      </c>
      <c r="J169" s="229">
        <v>2003</v>
      </c>
      <c r="K169" s="230"/>
      <c r="L169" s="231">
        <f t="shared" si="31"/>
        <v>0</v>
      </c>
      <c r="M169" s="232">
        <f t="shared" si="31"/>
        <v>0</v>
      </c>
      <c r="N169" s="232">
        <f t="shared" si="31"/>
        <v>0</v>
      </c>
      <c r="O169" s="233">
        <f t="shared" si="32"/>
        <v>0</v>
      </c>
      <c r="P169" s="234">
        <f t="shared" si="33"/>
        <v>0</v>
      </c>
      <c r="Q169" s="235">
        <f>P169*[1]Factors!D156</f>
        <v>0</v>
      </c>
      <c r="R169" s="235">
        <f t="shared" si="34"/>
        <v>8745</v>
      </c>
      <c r="S169" s="235">
        <f>R169*[1]Factors!D156</f>
        <v>11918.537354233531</v>
      </c>
      <c r="T169" s="236">
        <f>R169*[1]Factors!D156*[1]Factors!E156</f>
        <v>8745</v>
      </c>
      <c r="U169" s="234"/>
      <c r="V169" s="232"/>
      <c r="W169" s="238">
        <f t="shared" si="36"/>
        <v>8745</v>
      </c>
      <c r="X169" s="232"/>
      <c r="Y169" s="232"/>
      <c r="Z169" s="232"/>
      <c r="AA169" s="232"/>
      <c r="AB169" s="237"/>
      <c r="AC169" s="235"/>
      <c r="AD169" s="232">
        <f t="shared" si="27"/>
        <v>0</v>
      </c>
      <c r="AE169" s="231"/>
      <c r="AF169" s="232">
        <f t="shared" si="29"/>
        <v>0</v>
      </c>
      <c r="AG169" s="233">
        <f t="shared" si="30"/>
        <v>0</v>
      </c>
      <c r="AH169" s="233">
        <f t="shared" si="25"/>
        <v>0</v>
      </c>
      <c r="AI169" s="146"/>
      <c r="AJ169" s="146"/>
      <c r="AK169" s="146"/>
      <c r="AL169" s="146"/>
    </row>
    <row r="170" spans="1:38" s="20" customFormat="1">
      <c r="A170" s="31"/>
      <c r="B170" s="31"/>
      <c r="C170" s="94"/>
      <c r="D170" s="94"/>
      <c r="E170" s="94"/>
      <c r="F170" s="149"/>
      <c r="G170" s="227">
        <v>5</v>
      </c>
      <c r="H170" s="228">
        <v>2002</v>
      </c>
      <c r="I170" s="229">
        <v>2002</v>
      </c>
      <c r="J170" s="229">
        <v>2003</v>
      </c>
      <c r="K170" s="230"/>
      <c r="L170" s="231">
        <f t="shared" si="31"/>
        <v>0</v>
      </c>
      <c r="M170" s="232">
        <f t="shared" si="31"/>
        <v>0</v>
      </c>
      <c r="N170" s="232">
        <f t="shared" si="31"/>
        <v>0</v>
      </c>
      <c r="O170" s="233">
        <f t="shared" si="32"/>
        <v>0</v>
      </c>
      <c r="P170" s="234">
        <f t="shared" si="33"/>
        <v>0</v>
      </c>
      <c r="Q170" s="235">
        <f>P170*[1]Factors!D157</f>
        <v>0</v>
      </c>
      <c r="R170" s="235">
        <f t="shared" si="34"/>
        <v>8745</v>
      </c>
      <c r="S170" s="235">
        <f>R170*[1]Factors!D157</f>
        <v>11918.537354233531</v>
      </c>
      <c r="T170" s="236">
        <f>R170*[1]Factors!D157*[1]Factors!E157</f>
        <v>8745</v>
      </c>
      <c r="U170" s="234"/>
      <c r="V170" s="232"/>
      <c r="W170" s="238">
        <f t="shared" si="36"/>
        <v>8745</v>
      </c>
      <c r="X170" s="232"/>
      <c r="Y170" s="232"/>
      <c r="Z170" s="232"/>
      <c r="AA170" s="232"/>
      <c r="AB170" s="237"/>
      <c r="AC170" s="235"/>
      <c r="AD170" s="232">
        <f t="shared" si="27"/>
        <v>0</v>
      </c>
      <c r="AE170" s="231"/>
      <c r="AF170" s="232">
        <f t="shared" si="29"/>
        <v>0</v>
      </c>
      <c r="AG170" s="233">
        <f t="shared" si="30"/>
        <v>0</v>
      </c>
      <c r="AH170" s="233">
        <f t="shared" si="25"/>
        <v>0</v>
      </c>
      <c r="AI170" s="146"/>
      <c r="AJ170" s="146"/>
      <c r="AK170" s="146"/>
      <c r="AL170" s="146"/>
    </row>
    <row r="171" spans="1:38" s="20" customFormat="1">
      <c r="A171" s="31"/>
      <c r="B171" s="31"/>
      <c r="C171" s="94"/>
      <c r="D171" s="94"/>
      <c r="E171" s="94"/>
      <c r="F171" s="149"/>
      <c r="G171" s="227">
        <v>6</v>
      </c>
      <c r="H171" s="228">
        <v>2002</v>
      </c>
      <c r="I171" s="229">
        <v>2002</v>
      </c>
      <c r="J171" s="229">
        <v>2003</v>
      </c>
      <c r="K171" s="230"/>
      <c r="L171" s="231">
        <f t="shared" si="31"/>
        <v>0</v>
      </c>
      <c r="M171" s="232">
        <f t="shared" si="31"/>
        <v>0</v>
      </c>
      <c r="N171" s="232">
        <f t="shared" si="31"/>
        <v>0</v>
      </c>
      <c r="O171" s="233">
        <f t="shared" si="32"/>
        <v>0</v>
      </c>
      <c r="P171" s="234">
        <f t="shared" si="33"/>
        <v>0</v>
      </c>
      <c r="Q171" s="235">
        <f>P171*[1]Factors!D158</f>
        <v>0</v>
      </c>
      <c r="R171" s="235">
        <f t="shared" si="34"/>
        <v>8745</v>
      </c>
      <c r="S171" s="235">
        <f>R171*[1]Factors!D158</f>
        <v>11918.537354233531</v>
      </c>
      <c r="T171" s="236">
        <f>R171*[1]Factors!D158*[1]Factors!E158</f>
        <v>8745</v>
      </c>
      <c r="U171" s="234"/>
      <c r="V171" s="232"/>
      <c r="W171" s="238">
        <f t="shared" si="36"/>
        <v>8745</v>
      </c>
      <c r="X171" s="232"/>
      <c r="Y171" s="232"/>
      <c r="Z171" s="232"/>
      <c r="AA171" s="232"/>
      <c r="AB171" s="237"/>
      <c r="AC171" s="235"/>
      <c r="AD171" s="232">
        <f t="shared" si="27"/>
        <v>0</v>
      </c>
      <c r="AE171" s="231"/>
      <c r="AF171" s="232">
        <f t="shared" si="29"/>
        <v>0</v>
      </c>
      <c r="AG171" s="233">
        <f t="shared" si="30"/>
        <v>0</v>
      </c>
      <c r="AH171" s="233">
        <f t="shared" si="25"/>
        <v>0</v>
      </c>
      <c r="AI171" s="146"/>
      <c r="AJ171" s="146"/>
      <c r="AK171" s="146"/>
      <c r="AL171" s="146"/>
    </row>
    <row r="172" spans="1:38" s="20" customFormat="1">
      <c r="A172" s="31"/>
      <c r="B172" s="31"/>
      <c r="C172" s="94"/>
      <c r="D172" s="94"/>
      <c r="E172" s="94"/>
      <c r="F172" s="149"/>
      <c r="G172" s="227">
        <v>7</v>
      </c>
      <c r="H172" s="228">
        <v>2002</v>
      </c>
      <c r="I172" s="229">
        <v>2003</v>
      </c>
      <c r="J172" s="229">
        <v>2003</v>
      </c>
      <c r="K172" s="230"/>
      <c r="L172" s="231">
        <f t="shared" si="31"/>
        <v>0</v>
      </c>
      <c r="M172" s="232">
        <f t="shared" si="31"/>
        <v>0</v>
      </c>
      <c r="N172" s="232">
        <f t="shared" si="31"/>
        <v>0</v>
      </c>
      <c r="O172" s="233">
        <f t="shared" si="32"/>
        <v>0</v>
      </c>
      <c r="P172" s="234">
        <f t="shared" si="33"/>
        <v>0</v>
      </c>
      <c r="Q172" s="235">
        <f>P172*[1]Factors!D159</f>
        <v>0</v>
      </c>
      <c r="R172" s="235">
        <f t="shared" si="34"/>
        <v>8745</v>
      </c>
      <c r="S172" s="235">
        <f>R172*[1]Factors!D159</f>
        <v>11918.537354233531</v>
      </c>
      <c r="T172" s="236">
        <f>R172*[1]Factors!D159*[1]Factors!E159</f>
        <v>8745</v>
      </c>
      <c r="U172" s="234"/>
      <c r="V172" s="232"/>
      <c r="W172" s="238">
        <f t="shared" si="36"/>
        <v>8745</v>
      </c>
      <c r="X172" s="232"/>
      <c r="Y172" s="232"/>
      <c r="Z172" s="232"/>
      <c r="AA172" s="232"/>
      <c r="AB172" s="237"/>
      <c r="AC172" s="235"/>
      <c r="AD172" s="232">
        <f t="shared" si="27"/>
        <v>0</v>
      </c>
      <c r="AE172" s="231"/>
      <c r="AF172" s="232">
        <f t="shared" si="29"/>
        <v>0</v>
      </c>
      <c r="AG172" s="233">
        <f t="shared" si="30"/>
        <v>0</v>
      </c>
      <c r="AH172" s="233">
        <f t="shared" si="25"/>
        <v>0</v>
      </c>
      <c r="AI172" s="146"/>
      <c r="AJ172" s="146"/>
      <c r="AK172" s="146"/>
      <c r="AL172" s="146"/>
    </row>
    <row r="173" spans="1:38" s="20" customFormat="1">
      <c r="A173" s="31"/>
      <c r="B173" s="31"/>
      <c r="C173" s="94"/>
      <c r="D173" s="94"/>
      <c r="E173" s="94"/>
      <c r="F173" s="149"/>
      <c r="G173" s="227">
        <v>8</v>
      </c>
      <c r="H173" s="228">
        <v>2002</v>
      </c>
      <c r="I173" s="229">
        <v>2003</v>
      </c>
      <c r="J173" s="229">
        <v>2003</v>
      </c>
      <c r="K173" s="230"/>
      <c r="L173" s="231">
        <f t="shared" si="31"/>
        <v>0</v>
      </c>
      <c r="M173" s="232">
        <f t="shared" si="31"/>
        <v>2917761</v>
      </c>
      <c r="N173" s="232">
        <f t="shared" si="31"/>
        <v>0</v>
      </c>
      <c r="O173" s="233">
        <f t="shared" si="32"/>
        <v>2917761</v>
      </c>
      <c r="P173" s="234">
        <f t="shared" si="33"/>
        <v>2917761</v>
      </c>
      <c r="Q173" s="235">
        <f>P173*[1]Factors!D160</f>
        <v>3976608.7443368528</v>
      </c>
      <c r="R173" s="235">
        <f t="shared" si="34"/>
        <v>8745</v>
      </c>
      <c r="S173" s="235">
        <f>R173*[1]Factors!D160</f>
        <v>11918.537354233531</v>
      </c>
      <c r="T173" s="236">
        <f>R173*[1]Factors!D160*[1]Factors!E160</f>
        <v>8745</v>
      </c>
      <c r="U173" s="234"/>
      <c r="V173" s="232"/>
      <c r="W173" s="238">
        <f t="shared" si="36"/>
        <v>8745</v>
      </c>
      <c r="X173" s="232"/>
      <c r="Y173" s="232"/>
      <c r="Z173" s="232"/>
      <c r="AA173" s="232"/>
      <c r="AB173" s="237">
        <v>2917761</v>
      </c>
      <c r="AC173" s="235"/>
      <c r="AD173" s="232">
        <f t="shared" si="27"/>
        <v>2917761</v>
      </c>
      <c r="AE173" s="231"/>
      <c r="AF173" s="232">
        <f t="shared" si="29"/>
        <v>2917761</v>
      </c>
      <c r="AG173" s="233">
        <f t="shared" si="30"/>
        <v>0</v>
      </c>
      <c r="AH173" s="233">
        <f t="shared" si="25"/>
        <v>2917761</v>
      </c>
      <c r="AI173" s="146"/>
      <c r="AJ173" s="146"/>
      <c r="AK173" s="146"/>
      <c r="AL173" s="146"/>
    </row>
    <row r="174" spans="1:38" s="20" customFormat="1">
      <c r="A174" s="31"/>
      <c r="B174" s="31"/>
      <c r="C174" s="94"/>
      <c r="D174" s="94"/>
      <c r="E174" s="94"/>
      <c r="F174" s="149"/>
      <c r="G174" s="227">
        <v>9</v>
      </c>
      <c r="H174" s="228">
        <v>2002</v>
      </c>
      <c r="I174" s="229">
        <v>2003</v>
      </c>
      <c r="J174" s="229">
        <v>2003</v>
      </c>
      <c r="K174" s="230"/>
      <c r="L174" s="231">
        <f t="shared" si="31"/>
        <v>0</v>
      </c>
      <c r="M174" s="232">
        <f t="shared" si="31"/>
        <v>0</v>
      </c>
      <c r="N174" s="232">
        <f t="shared" si="31"/>
        <v>0</v>
      </c>
      <c r="O174" s="233">
        <f t="shared" si="32"/>
        <v>0</v>
      </c>
      <c r="P174" s="234">
        <f t="shared" si="33"/>
        <v>0</v>
      </c>
      <c r="Q174" s="235">
        <f>P174*[1]Factors!D161</f>
        <v>0</v>
      </c>
      <c r="R174" s="235">
        <f t="shared" si="34"/>
        <v>8745</v>
      </c>
      <c r="S174" s="235">
        <f>R174*[1]Factors!D161</f>
        <v>11918.537354233531</v>
      </c>
      <c r="T174" s="236">
        <f>R174*[1]Factors!D161*[1]Factors!E161</f>
        <v>8745</v>
      </c>
      <c r="U174" s="234"/>
      <c r="V174" s="232"/>
      <c r="W174" s="238">
        <f t="shared" si="36"/>
        <v>8745</v>
      </c>
      <c r="X174" s="232"/>
      <c r="Y174" s="232"/>
      <c r="Z174" s="232"/>
      <c r="AA174" s="232"/>
      <c r="AB174" s="237"/>
      <c r="AC174" s="235"/>
      <c r="AD174" s="232">
        <f t="shared" si="27"/>
        <v>0</v>
      </c>
      <c r="AE174" s="231"/>
      <c r="AF174" s="232">
        <f t="shared" si="29"/>
        <v>0</v>
      </c>
      <c r="AG174" s="233">
        <f t="shared" si="30"/>
        <v>0</v>
      </c>
      <c r="AH174" s="233">
        <f t="shared" si="25"/>
        <v>0</v>
      </c>
      <c r="AI174" s="146"/>
      <c r="AJ174" s="146"/>
      <c r="AK174" s="146"/>
      <c r="AL174" s="146"/>
    </row>
    <row r="175" spans="1:38" s="20" customFormat="1">
      <c r="A175" s="31"/>
      <c r="B175" s="31"/>
      <c r="C175" s="94"/>
      <c r="D175" s="94"/>
      <c r="E175" s="94"/>
      <c r="F175" s="149"/>
      <c r="G175" s="227">
        <v>10</v>
      </c>
      <c r="H175" s="228">
        <v>2002</v>
      </c>
      <c r="I175" s="229">
        <v>2003</v>
      </c>
      <c r="J175" s="229">
        <v>2003</v>
      </c>
      <c r="K175" s="230"/>
      <c r="L175" s="231">
        <f t="shared" si="31"/>
        <v>0</v>
      </c>
      <c r="M175" s="232">
        <f t="shared" si="31"/>
        <v>0</v>
      </c>
      <c r="N175" s="232">
        <f t="shared" si="31"/>
        <v>0</v>
      </c>
      <c r="O175" s="233">
        <f t="shared" si="32"/>
        <v>0</v>
      </c>
      <c r="P175" s="234">
        <f t="shared" si="33"/>
        <v>0</v>
      </c>
      <c r="Q175" s="235">
        <f>P175*[1]Factors!D162</f>
        <v>0</v>
      </c>
      <c r="R175" s="235">
        <f t="shared" si="34"/>
        <v>8745</v>
      </c>
      <c r="S175" s="235">
        <f>R175*[1]Factors!D162</f>
        <v>11918.537354233531</v>
      </c>
      <c r="T175" s="236">
        <f>R175*[1]Factors!D162*[1]Factors!E162</f>
        <v>8745</v>
      </c>
      <c r="U175" s="234"/>
      <c r="V175" s="232"/>
      <c r="W175" s="238">
        <f t="shared" si="36"/>
        <v>8745</v>
      </c>
      <c r="X175" s="232"/>
      <c r="Y175" s="232"/>
      <c r="Z175" s="232"/>
      <c r="AA175" s="232"/>
      <c r="AB175" s="237"/>
      <c r="AC175" s="235"/>
      <c r="AD175" s="232">
        <f t="shared" si="27"/>
        <v>0</v>
      </c>
      <c r="AE175" s="231"/>
      <c r="AF175" s="232">
        <f t="shared" si="29"/>
        <v>0</v>
      </c>
      <c r="AG175" s="233">
        <f t="shared" si="30"/>
        <v>0</v>
      </c>
      <c r="AH175" s="233">
        <f t="shared" si="25"/>
        <v>0</v>
      </c>
      <c r="AI175" s="146"/>
      <c r="AJ175" s="146"/>
      <c r="AK175" s="146"/>
      <c r="AL175" s="146"/>
    </row>
    <row r="176" spans="1:38" s="20" customFormat="1">
      <c r="A176" s="31"/>
      <c r="B176" s="31"/>
      <c r="C176" s="94"/>
      <c r="D176" s="94"/>
      <c r="E176" s="94"/>
      <c r="F176" s="164"/>
      <c r="G176" s="227">
        <v>11</v>
      </c>
      <c r="H176" s="228">
        <v>2002</v>
      </c>
      <c r="I176" s="229">
        <v>2003</v>
      </c>
      <c r="J176" s="229">
        <v>2003</v>
      </c>
      <c r="K176" s="230"/>
      <c r="L176" s="231">
        <f t="shared" si="31"/>
        <v>0</v>
      </c>
      <c r="M176" s="232">
        <f t="shared" si="31"/>
        <v>0</v>
      </c>
      <c r="N176" s="232">
        <f t="shared" si="31"/>
        <v>0</v>
      </c>
      <c r="O176" s="233">
        <f t="shared" si="32"/>
        <v>0</v>
      </c>
      <c r="P176" s="234">
        <f t="shared" si="33"/>
        <v>0</v>
      </c>
      <c r="Q176" s="235">
        <f>P176*[1]Factors!D163</f>
        <v>0</v>
      </c>
      <c r="R176" s="235">
        <f t="shared" si="34"/>
        <v>8745</v>
      </c>
      <c r="S176" s="235">
        <f>R176*[1]Factors!D163</f>
        <v>11918.537354233531</v>
      </c>
      <c r="T176" s="236">
        <f>R176*[1]Factors!D163*[1]Factors!E163</f>
        <v>8745</v>
      </c>
      <c r="U176" s="234"/>
      <c r="V176" s="235"/>
      <c r="W176" s="238">
        <f t="shared" si="36"/>
        <v>8745</v>
      </c>
      <c r="X176" s="232"/>
      <c r="Y176" s="232"/>
      <c r="Z176" s="232"/>
      <c r="AA176" s="232"/>
      <c r="AB176" s="237"/>
      <c r="AC176" s="235"/>
      <c r="AD176" s="232">
        <f t="shared" si="27"/>
        <v>0</v>
      </c>
      <c r="AE176" s="231"/>
      <c r="AF176" s="232">
        <f t="shared" si="29"/>
        <v>0</v>
      </c>
      <c r="AG176" s="233">
        <f t="shared" si="30"/>
        <v>0</v>
      </c>
      <c r="AH176" s="233">
        <f t="shared" si="25"/>
        <v>0</v>
      </c>
      <c r="AI176" s="146"/>
      <c r="AJ176" s="146"/>
      <c r="AK176" s="146"/>
      <c r="AL176" s="146"/>
    </row>
    <row r="177" spans="1:38" s="20" customFormat="1">
      <c r="A177" s="31"/>
      <c r="B177" s="31"/>
      <c r="C177" s="94"/>
      <c r="D177" s="94"/>
      <c r="E177" s="94"/>
      <c r="F177" s="149"/>
      <c r="G177" s="227">
        <v>12</v>
      </c>
      <c r="H177" s="228">
        <v>2002</v>
      </c>
      <c r="I177" s="229">
        <v>2003</v>
      </c>
      <c r="J177" s="229">
        <v>2003</v>
      </c>
      <c r="K177" s="230"/>
      <c r="L177" s="231">
        <f t="shared" si="31"/>
        <v>0</v>
      </c>
      <c r="M177" s="232">
        <f t="shared" si="31"/>
        <v>0</v>
      </c>
      <c r="N177" s="232">
        <f t="shared" si="31"/>
        <v>0</v>
      </c>
      <c r="O177" s="233">
        <f t="shared" si="32"/>
        <v>0</v>
      </c>
      <c r="P177" s="234">
        <f t="shared" si="33"/>
        <v>0</v>
      </c>
      <c r="Q177" s="235">
        <f>P177*[1]Factors!D164</f>
        <v>0</v>
      </c>
      <c r="R177" s="235">
        <f t="shared" si="34"/>
        <v>8745</v>
      </c>
      <c r="S177" s="235">
        <f>R177*[1]Factors!D164</f>
        <v>11918.537354233531</v>
      </c>
      <c r="T177" s="236">
        <f>R177*[1]Factors!D164*[1]Factors!E164</f>
        <v>8745</v>
      </c>
      <c r="U177" s="234"/>
      <c r="V177" s="235"/>
      <c r="W177" s="238">
        <f t="shared" si="36"/>
        <v>8745</v>
      </c>
      <c r="X177" s="232"/>
      <c r="Y177" s="232"/>
      <c r="Z177" s="232"/>
      <c r="AA177" s="232"/>
      <c r="AB177" s="237"/>
      <c r="AC177" s="235"/>
      <c r="AD177" s="232">
        <f t="shared" si="27"/>
        <v>0</v>
      </c>
      <c r="AE177" s="231"/>
      <c r="AF177" s="232">
        <f t="shared" si="29"/>
        <v>0</v>
      </c>
      <c r="AG177" s="233">
        <f t="shared" si="30"/>
        <v>0</v>
      </c>
      <c r="AH177" s="233">
        <f t="shared" si="25"/>
        <v>0</v>
      </c>
      <c r="AI177" s="146"/>
      <c r="AJ177" s="146"/>
      <c r="AK177" s="146"/>
      <c r="AL177" s="146"/>
    </row>
    <row r="178" spans="1:38" s="20" customFormat="1">
      <c r="A178" s="31"/>
      <c r="B178" s="31"/>
      <c r="C178" s="94"/>
      <c r="D178" s="94"/>
      <c r="E178" s="94"/>
      <c r="F178" s="149"/>
      <c r="G178" s="227">
        <v>1</v>
      </c>
      <c r="H178" s="228">
        <v>2003</v>
      </c>
      <c r="I178" s="229">
        <v>2003</v>
      </c>
      <c r="J178" s="229">
        <v>2003</v>
      </c>
      <c r="K178" s="230"/>
      <c r="L178" s="231">
        <f t="shared" si="31"/>
        <v>0</v>
      </c>
      <c r="M178" s="232">
        <f t="shared" si="31"/>
        <v>3162883</v>
      </c>
      <c r="N178" s="232">
        <f t="shared" si="31"/>
        <v>0</v>
      </c>
      <c r="O178" s="233">
        <f t="shared" si="32"/>
        <v>3162883</v>
      </c>
      <c r="P178" s="234">
        <f t="shared" si="33"/>
        <v>3162883</v>
      </c>
      <c r="Q178" s="235">
        <f>P178*[1]Factors!D165</f>
        <v>4310684.8693619454</v>
      </c>
      <c r="R178" s="235">
        <f t="shared" si="34"/>
        <v>8760.8333333333339</v>
      </c>
      <c r="S178" s="235">
        <f>R178*[1]Factors!D165</f>
        <v>11940.116562326768</v>
      </c>
      <c r="T178" s="236">
        <f>R178*[1]Factors!D165*[1]Factors!E165</f>
        <v>8760.8333333333321</v>
      </c>
      <c r="U178" s="234"/>
      <c r="V178" s="235"/>
      <c r="W178" s="240">
        <f>105130/12</f>
        <v>8760.8333333333339</v>
      </c>
      <c r="X178" s="232"/>
      <c r="Y178" s="232"/>
      <c r="Z178" s="232"/>
      <c r="AA178" s="232"/>
      <c r="AB178" s="237">
        <v>3162883</v>
      </c>
      <c r="AC178" s="235"/>
      <c r="AD178" s="232">
        <f t="shared" si="27"/>
        <v>3162883</v>
      </c>
      <c r="AE178" s="231"/>
      <c r="AF178" s="232">
        <f t="shared" si="29"/>
        <v>3162883</v>
      </c>
      <c r="AG178" s="233">
        <f t="shared" si="30"/>
        <v>0</v>
      </c>
      <c r="AH178" s="233">
        <f t="shared" si="25"/>
        <v>3162883</v>
      </c>
      <c r="AI178" s="146"/>
      <c r="AJ178" s="146"/>
      <c r="AK178" s="146"/>
      <c r="AL178" s="146"/>
    </row>
    <row r="179" spans="1:38" s="20" customFormat="1">
      <c r="A179" s="31"/>
      <c r="B179" s="31"/>
      <c r="C179" s="94"/>
      <c r="D179" s="94"/>
      <c r="E179" s="94"/>
      <c r="F179" s="149"/>
      <c r="G179" s="227">
        <v>2</v>
      </c>
      <c r="H179" s="228">
        <v>2003</v>
      </c>
      <c r="I179" s="229">
        <v>2003</v>
      </c>
      <c r="J179" s="229">
        <v>2003</v>
      </c>
      <c r="K179" s="230"/>
      <c r="L179" s="231">
        <f t="shared" si="31"/>
        <v>0</v>
      </c>
      <c r="M179" s="232">
        <f t="shared" si="31"/>
        <v>0</v>
      </c>
      <c r="N179" s="232">
        <f t="shared" si="31"/>
        <v>0</v>
      </c>
      <c r="O179" s="233">
        <f t="shared" si="32"/>
        <v>0</v>
      </c>
      <c r="P179" s="234">
        <f t="shared" si="33"/>
        <v>0</v>
      </c>
      <c r="Q179" s="235">
        <f>P179*[1]Factors!D166</f>
        <v>0</v>
      </c>
      <c r="R179" s="235">
        <f t="shared" si="34"/>
        <v>8760.8333333333339</v>
      </c>
      <c r="S179" s="235">
        <f>R179*[1]Factors!D166</f>
        <v>11940.116562326768</v>
      </c>
      <c r="T179" s="236">
        <f>R179*[1]Factors!D166*[1]Factors!E166</f>
        <v>8760.8333333333321</v>
      </c>
      <c r="U179" s="234"/>
      <c r="V179" s="235"/>
      <c r="W179" s="240">
        <f t="shared" ref="W179:W189" si="37">105130/12</f>
        <v>8760.8333333333339</v>
      </c>
      <c r="X179" s="232"/>
      <c r="Y179" s="232"/>
      <c r="Z179" s="232"/>
      <c r="AA179" s="232"/>
      <c r="AB179" s="237"/>
      <c r="AC179" s="235"/>
      <c r="AD179" s="232">
        <f t="shared" si="27"/>
        <v>0</v>
      </c>
      <c r="AE179" s="231"/>
      <c r="AF179" s="232">
        <f t="shared" si="29"/>
        <v>0</v>
      </c>
      <c r="AG179" s="233">
        <f t="shared" si="30"/>
        <v>0</v>
      </c>
      <c r="AH179" s="233">
        <f t="shared" si="25"/>
        <v>0</v>
      </c>
      <c r="AI179" s="146"/>
      <c r="AJ179" s="146"/>
      <c r="AK179" s="146"/>
      <c r="AL179" s="146"/>
    </row>
    <row r="180" spans="1:38" s="20" customFormat="1">
      <c r="A180" s="31"/>
      <c r="B180" s="31"/>
      <c r="C180" s="94"/>
      <c r="D180" s="94"/>
      <c r="E180" s="94"/>
      <c r="F180" s="149"/>
      <c r="G180" s="227">
        <v>3</v>
      </c>
      <c r="H180" s="228">
        <v>2003</v>
      </c>
      <c r="I180" s="229">
        <v>2003</v>
      </c>
      <c r="J180" s="229">
        <v>2003</v>
      </c>
      <c r="K180" s="230"/>
      <c r="L180" s="231">
        <f t="shared" si="31"/>
        <v>0</v>
      </c>
      <c r="M180" s="232">
        <f t="shared" si="31"/>
        <v>0</v>
      </c>
      <c r="N180" s="232">
        <f t="shared" si="31"/>
        <v>0</v>
      </c>
      <c r="O180" s="233">
        <f t="shared" si="32"/>
        <v>0</v>
      </c>
      <c r="P180" s="234">
        <f t="shared" si="33"/>
        <v>0</v>
      </c>
      <c r="Q180" s="235">
        <f>P180*[1]Factors!D167</f>
        <v>0</v>
      </c>
      <c r="R180" s="235">
        <f t="shared" si="34"/>
        <v>8760.8333333333339</v>
      </c>
      <c r="S180" s="235">
        <f>R180*[1]Factors!D167</f>
        <v>11940.116562326768</v>
      </c>
      <c r="T180" s="236">
        <f>R180*[1]Factors!D167*[1]Factors!E167</f>
        <v>8760.8333333333321</v>
      </c>
      <c r="U180" s="234"/>
      <c r="V180" s="235"/>
      <c r="W180" s="240">
        <f t="shared" si="37"/>
        <v>8760.8333333333339</v>
      </c>
      <c r="X180" s="232"/>
      <c r="Y180" s="232"/>
      <c r="Z180" s="232"/>
      <c r="AA180" s="232"/>
      <c r="AB180" s="237"/>
      <c r="AC180" s="235"/>
      <c r="AD180" s="232">
        <f t="shared" si="27"/>
        <v>0</v>
      </c>
      <c r="AE180" s="231"/>
      <c r="AF180" s="232">
        <f t="shared" si="29"/>
        <v>0</v>
      </c>
      <c r="AG180" s="233">
        <f t="shared" si="30"/>
        <v>0</v>
      </c>
      <c r="AH180" s="233">
        <f t="shared" si="25"/>
        <v>0</v>
      </c>
      <c r="AI180" s="146"/>
      <c r="AJ180" s="146"/>
      <c r="AK180" s="146"/>
      <c r="AL180" s="146"/>
    </row>
    <row r="181" spans="1:38" s="20" customFormat="1">
      <c r="A181" s="31"/>
      <c r="B181" s="31"/>
      <c r="C181" s="94"/>
      <c r="D181" s="94"/>
      <c r="E181" s="94"/>
      <c r="F181" s="149"/>
      <c r="G181" s="227">
        <v>4</v>
      </c>
      <c r="H181" s="228">
        <v>2003</v>
      </c>
      <c r="I181" s="229">
        <v>2003</v>
      </c>
      <c r="J181" s="229">
        <v>2004</v>
      </c>
      <c r="K181" s="230"/>
      <c r="L181" s="231">
        <f t="shared" si="31"/>
        <v>0</v>
      </c>
      <c r="M181" s="232">
        <f t="shared" si="31"/>
        <v>0</v>
      </c>
      <c r="N181" s="232">
        <f t="shared" si="31"/>
        <v>0</v>
      </c>
      <c r="O181" s="233">
        <f t="shared" si="32"/>
        <v>0</v>
      </c>
      <c r="P181" s="234">
        <f t="shared" si="33"/>
        <v>0</v>
      </c>
      <c r="Q181" s="235">
        <f>P181*[1]Factors!D168</f>
        <v>0</v>
      </c>
      <c r="R181" s="235">
        <f t="shared" si="34"/>
        <v>8760.8333333333339</v>
      </c>
      <c r="S181" s="235">
        <f>R181*[1]Factors!D168</f>
        <v>11536.344504663546</v>
      </c>
      <c r="T181" s="236">
        <f>R181*[1]Factors!D168*[1]Factors!E168</f>
        <v>8760.8333333333339</v>
      </c>
      <c r="U181" s="234"/>
      <c r="V181" s="235"/>
      <c r="W181" s="240">
        <f t="shared" si="37"/>
        <v>8760.8333333333339</v>
      </c>
      <c r="X181" s="232"/>
      <c r="Y181" s="232"/>
      <c r="Z181" s="232"/>
      <c r="AA181" s="232"/>
      <c r="AB181" s="237"/>
      <c r="AC181" s="235"/>
      <c r="AD181" s="232">
        <f t="shared" si="27"/>
        <v>0</v>
      </c>
      <c r="AE181" s="231"/>
      <c r="AF181" s="232">
        <f t="shared" si="29"/>
        <v>0</v>
      </c>
      <c r="AG181" s="233">
        <f t="shared" si="30"/>
        <v>0</v>
      </c>
      <c r="AH181" s="233">
        <f t="shared" si="25"/>
        <v>0</v>
      </c>
      <c r="AI181" s="146"/>
      <c r="AJ181" s="146"/>
      <c r="AK181" s="146"/>
      <c r="AL181" s="146"/>
    </row>
    <row r="182" spans="1:38" s="20" customFormat="1">
      <c r="A182" s="31"/>
      <c r="B182" s="31"/>
      <c r="C182" s="94"/>
      <c r="D182" s="94"/>
      <c r="E182" s="94"/>
      <c r="F182" s="149"/>
      <c r="G182" s="227">
        <v>5</v>
      </c>
      <c r="H182" s="228">
        <v>2003</v>
      </c>
      <c r="I182" s="229">
        <v>2003</v>
      </c>
      <c r="J182" s="229">
        <v>2004</v>
      </c>
      <c r="K182" s="230"/>
      <c r="L182" s="231">
        <f t="shared" si="31"/>
        <v>0</v>
      </c>
      <c r="M182" s="232">
        <f t="shared" si="31"/>
        <v>0</v>
      </c>
      <c r="N182" s="232">
        <f t="shared" si="31"/>
        <v>0</v>
      </c>
      <c r="O182" s="233">
        <f t="shared" si="32"/>
        <v>0</v>
      </c>
      <c r="P182" s="234">
        <f t="shared" si="33"/>
        <v>0</v>
      </c>
      <c r="Q182" s="235">
        <f>P182*[1]Factors!D169</f>
        <v>0</v>
      </c>
      <c r="R182" s="235">
        <f t="shared" si="34"/>
        <v>8760.8333333333339</v>
      </c>
      <c r="S182" s="235">
        <f>R182*[1]Factors!D169</f>
        <v>11536.344504663546</v>
      </c>
      <c r="T182" s="236">
        <f>R182*[1]Factors!D169*[1]Factors!E169</f>
        <v>8760.8333333333339</v>
      </c>
      <c r="U182" s="234"/>
      <c r="V182" s="235"/>
      <c r="W182" s="240">
        <f t="shared" si="37"/>
        <v>8760.8333333333339</v>
      </c>
      <c r="X182" s="232"/>
      <c r="Y182" s="232"/>
      <c r="Z182" s="232"/>
      <c r="AA182" s="232"/>
      <c r="AB182" s="237"/>
      <c r="AC182" s="235"/>
      <c r="AD182" s="232">
        <f t="shared" si="27"/>
        <v>0</v>
      </c>
      <c r="AE182" s="231"/>
      <c r="AF182" s="232">
        <f t="shared" si="29"/>
        <v>0</v>
      </c>
      <c r="AG182" s="233">
        <f t="shared" si="30"/>
        <v>0</v>
      </c>
      <c r="AH182" s="233">
        <f t="shared" si="25"/>
        <v>0</v>
      </c>
      <c r="AI182" s="146"/>
      <c r="AJ182" s="146"/>
      <c r="AK182" s="146"/>
      <c r="AL182" s="146"/>
    </row>
    <row r="183" spans="1:38" s="20" customFormat="1">
      <c r="A183" s="31"/>
      <c r="B183" s="31"/>
      <c r="C183" s="94"/>
      <c r="D183" s="94"/>
      <c r="E183" s="94"/>
      <c r="F183" s="149"/>
      <c r="G183" s="227">
        <v>6</v>
      </c>
      <c r="H183" s="228">
        <v>2003</v>
      </c>
      <c r="I183" s="229">
        <v>2003</v>
      </c>
      <c r="J183" s="229">
        <v>2004</v>
      </c>
      <c r="K183" s="230"/>
      <c r="L183" s="231">
        <f t="shared" si="31"/>
        <v>0</v>
      </c>
      <c r="M183" s="232">
        <f t="shared" si="31"/>
        <v>0</v>
      </c>
      <c r="N183" s="232">
        <f t="shared" si="31"/>
        <v>0</v>
      </c>
      <c r="O183" s="233">
        <f t="shared" si="32"/>
        <v>0</v>
      </c>
      <c r="P183" s="234">
        <f t="shared" si="33"/>
        <v>0</v>
      </c>
      <c r="Q183" s="235">
        <f>P183*[1]Factors!D170</f>
        <v>0</v>
      </c>
      <c r="R183" s="235">
        <f t="shared" si="34"/>
        <v>8760.8333333333339</v>
      </c>
      <c r="S183" s="235">
        <f>R183*[1]Factors!D170</f>
        <v>11536.344504663546</v>
      </c>
      <c r="T183" s="236">
        <f>R183*[1]Factors!D170*[1]Factors!E170</f>
        <v>8760.8333333333339</v>
      </c>
      <c r="U183" s="234"/>
      <c r="V183" s="235"/>
      <c r="W183" s="240">
        <f t="shared" si="37"/>
        <v>8760.8333333333339</v>
      </c>
      <c r="X183" s="232"/>
      <c r="Y183" s="232"/>
      <c r="Z183" s="232"/>
      <c r="AA183" s="232"/>
      <c r="AB183" s="237"/>
      <c r="AC183" s="235"/>
      <c r="AD183" s="232">
        <f t="shared" si="27"/>
        <v>0</v>
      </c>
      <c r="AE183" s="231"/>
      <c r="AF183" s="232">
        <f t="shared" si="29"/>
        <v>0</v>
      </c>
      <c r="AG183" s="233">
        <f t="shared" si="30"/>
        <v>0</v>
      </c>
      <c r="AH183" s="233">
        <f t="shared" si="25"/>
        <v>0</v>
      </c>
      <c r="AI183" s="146"/>
      <c r="AJ183" s="146"/>
      <c r="AK183" s="146"/>
      <c r="AL183" s="146"/>
    </row>
    <row r="184" spans="1:38" s="20" customFormat="1">
      <c r="A184" s="31"/>
      <c r="B184" s="31"/>
      <c r="C184" s="94"/>
      <c r="D184" s="94"/>
      <c r="E184" s="94"/>
      <c r="F184" s="149"/>
      <c r="G184" s="227">
        <v>7</v>
      </c>
      <c r="H184" s="228">
        <v>2003</v>
      </c>
      <c r="I184" s="229">
        <v>2004</v>
      </c>
      <c r="J184" s="229">
        <v>2004</v>
      </c>
      <c r="K184" s="230"/>
      <c r="L184" s="231">
        <f t="shared" si="31"/>
        <v>0</v>
      </c>
      <c r="M184" s="232">
        <f t="shared" si="31"/>
        <v>3596476</v>
      </c>
      <c r="N184" s="232">
        <f t="shared" si="31"/>
        <v>0</v>
      </c>
      <c r="O184" s="233">
        <f t="shared" si="32"/>
        <v>3596476</v>
      </c>
      <c r="P184" s="234">
        <f t="shared" si="33"/>
        <v>3596476</v>
      </c>
      <c r="Q184" s="235">
        <f>P184*[1]Factors!D171</f>
        <v>4735872.0980219916</v>
      </c>
      <c r="R184" s="235">
        <f t="shared" si="34"/>
        <v>8760.8333333333339</v>
      </c>
      <c r="S184" s="235">
        <f>R184*[1]Factors!D171</f>
        <v>11536.344504663546</v>
      </c>
      <c r="T184" s="236">
        <f>R184*[1]Factors!D171*[1]Factors!E171</f>
        <v>8760.8333333333339</v>
      </c>
      <c r="U184" s="234"/>
      <c r="V184" s="235"/>
      <c r="W184" s="240">
        <f t="shared" si="37"/>
        <v>8760.8333333333339</v>
      </c>
      <c r="X184" s="232"/>
      <c r="Y184" s="232"/>
      <c r="Z184" s="232"/>
      <c r="AA184" s="232"/>
      <c r="AB184" s="237">
        <v>3596476</v>
      </c>
      <c r="AC184" s="235"/>
      <c r="AD184" s="232">
        <f t="shared" si="27"/>
        <v>3596476</v>
      </c>
      <c r="AE184" s="231"/>
      <c r="AF184" s="232">
        <f t="shared" si="29"/>
        <v>3596476</v>
      </c>
      <c r="AG184" s="233">
        <f t="shared" si="30"/>
        <v>0</v>
      </c>
      <c r="AH184" s="233">
        <f t="shared" si="25"/>
        <v>3596476</v>
      </c>
      <c r="AI184" s="146"/>
      <c r="AJ184" s="146"/>
      <c r="AK184" s="146"/>
      <c r="AL184" s="146"/>
    </row>
    <row r="185" spans="1:38" s="20" customFormat="1">
      <c r="A185" s="31"/>
      <c r="B185" s="31"/>
      <c r="C185" s="94"/>
      <c r="D185" s="94"/>
      <c r="E185" s="94"/>
      <c r="F185" s="149"/>
      <c r="G185" s="227">
        <v>8</v>
      </c>
      <c r="H185" s="228">
        <v>2003</v>
      </c>
      <c r="I185" s="229">
        <v>2004</v>
      </c>
      <c r="J185" s="229">
        <v>2004</v>
      </c>
      <c r="K185" s="230"/>
      <c r="L185" s="231">
        <f t="shared" si="31"/>
        <v>0</v>
      </c>
      <c r="M185" s="232">
        <f t="shared" si="31"/>
        <v>0</v>
      </c>
      <c r="N185" s="232">
        <f t="shared" si="31"/>
        <v>0</v>
      </c>
      <c r="O185" s="233">
        <f t="shared" si="32"/>
        <v>0</v>
      </c>
      <c r="P185" s="234">
        <f t="shared" si="33"/>
        <v>0</v>
      </c>
      <c r="Q185" s="235">
        <f>P185*[1]Factors!D172</f>
        <v>0</v>
      </c>
      <c r="R185" s="235">
        <f t="shared" si="34"/>
        <v>8760.8333333333339</v>
      </c>
      <c r="S185" s="235">
        <f>R185*[1]Factors!D172</f>
        <v>11536.344504663546</v>
      </c>
      <c r="T185" s="236">
        <f>R185*[1]Factors!D172*[1]Factors!E172</f>
        <v>8760.8333333333339</v>
      </c>
      <c r="U185" s="234"/>
      <c r="V185" s="235"/>
      <c r="W185" s="240">
        <f t="shared" si="37"/>
        <v>8760.8333333333339</v>
      </c>
      <c r="X185" s="232"/>
      <c r="Y185" s="232"/>
      <c r="Z185" s="232"/>
      <c r="AA185" s="232"/>
      <c r="AB185" s="237"/>
      <c r="AC185" s="235"/>
      <c r="AD185" s="232">
        <f t="shared" si="27"/>
        <v>0</v>
      </c>
      <c r="AE185" s="231"/>
      <c r="AF185" s="232">
        <f t="shared" si="29"/>
        <v>0</v>
      </c>
      <c r="AG185" s="233">
        <f t="shared" si="30"/>
        <v>0</v>
      </c>
      <c r="AH185" s="233">
        <f t="shared" si="25"/>
        <v>0</v>
      </c>
      <c r="AI185" s="146"/>
      <c r="AJ185" s="146"/>
      <c r="AK185" s="146"/>
      <c r="AL185" s="146"/>
    </row>
    <row r="186" spans="1:38" s="20" customFormat="1">
      <c r="A186" s="31"/>
      <c r="B186" s="31"/>
      <c r="C186" s="94"/>
      <c r="D186" s="94"/>
      <c r="E186" s="94"/>
      <c r="F186" s="149"/>
      <c r="G186" s="227">
        <v>9</v>
      </c>
      <c r="H186" s="228">
        <v>2003</v>
      </c>
      <c r="I186" s="229">
        <v>2004</v>
      </c>
      <c r="J186" s="229">
        <v>2004</v>
      </c>
      <c r="K186" s="230"/>
      <c r="L186" s="231">
        <f t="shared" si="31"/>
        <v>0</v>
      </c>
      <c r="M186" s="232">
        <f t="shared" si="31"/>
        <v>0</v>
      </c>
      <c r="N186" s="232">
        <f t="shared" si="31"/>
        <v>0</v>
      </c>
      <c r="O186" s="233">
        <f t="shared" si="32"/>
        <v>0</v>
      </c>
      <c r="P186" s="234">
        <f t="shared" si="33"/>
        <v>0</v>
      </c>
      <c r="Q186" s="235">
        <f>P186*[1]Factors!D173</f>
        <v>0</v>
      </c>
      <c r="R186" s="235">
        <f t="shared" si="34"/>
        <v>8760.8333333333339</v>
      </c>
      <c r="S186" s="235">
        <f>R186*[1]Factors!D173</f>
        <v>11536.344504663546</v>
      </c>
      <c r="T186" s="236">
        <f>R186*[1]Factors!D173*[1]Factors!E173</f>
        <v>8760.8333333333339</v>
      </c>
      <c r="U186" s="234"/>
      <c r="V186" s="235"/>
      <c r="W186" s="240">
        <f t="shared" si="37"/>
        <v>8760.8333333333339</v>
      </c>
      <c r="X186" s="232"/>
      <c r="Y186" s="232"/>
      <c r="Z186" s="232"/>
      <c r="AA186" s="232"/>
      <c r="AB186" s="237"/>
      <c r="AC186" s="235"/>
      <c r="AD186" s="232">
        <f t="shared" si="27"/>
        <v>0</v>
      </c>
      <c r="AE186" s="231"/>
      <c r="AF186" s="232">
        <f t="shared" si="29"/>
        <v>0</v>
      </c>
      <c r="AG186" s="233">
        <f t="shared" si="30"/>
        <v>0</v>
      </c>
      <c r="AH186" s="233">
        <f t="shared" si="25"/>
        <v>0</v>
      </c>
      <c r="AI186" s="146"/>
      <c r="AJ186" s="146"/>
      <c r="AK186" s="146"/>
      <c r="AL186" s="146"/>
    </row>
    <row r="187" spans="1:38" s="20" customFormat="1">
      <c r="A187" s="31"/>
      <c r="B187" s="31"/>
      <c r="C187" s="94"/>
      <c r="D187" s="94"/>
      <c r="E187" s="94"/>
      <c r="F187" s="149"/>
      <c r="G187" s="227">
        <v>10</v>
      </c>
      <c r="H187" s="228">
        <v>2003</v>
      </c>
      <c r="I187" s="229">
        <v>2004</v>
      </c>
      <c r="J187" s="229">
        <v>2004</v>
      </c>
      <c r="K187" s="230"/>
      <c r="L187" s="231">
        <f t="shared" si="31"/>
        <v>0</v>
      </c>
      <c r="M187" s="232">
        <f t="shared" si="31"/>
        <v>0</v>
      </c>
      <c r="N187" s="232">
        <f t="shared" si="31"/>
        <v>0</v>
      </c>
      <c r="O187" s="233">
        <f t="shared" si="32"/>
        <v>0</v>
      </c>
      <c r="P187" s="234">
        <f t="shared" si="33"/>
        <v>0</v>
      </c>
      <c r="Q187" s="235">
        <f>P187*[1]Factors!D174</f>
        <v>0</v>
      </c>
      <c r="R187" s="235">
        <f t="shared" si="34"/>
        <v>8760.8333333333339</v>
      </c>
      <c r="S187" s="235">
        <f>R187*[1]Factors!D174</f>
        <v>11536.344504663546</v>
      </c>
      <c r="T187" s="236">
        <f>R187*[1]Factors!D174*[1]Factors!E174</f>
        <v>8760.8333333333339</v>
      </c>
      <c r="U187" s="234"/>
      <c r="V187" s="235"/>
      <c r="W187" s="240">
        <f t="shared" si="37"/>
        <v>8760.8333333333339</v>
      </c>
      <c r="X187" s="232"/>
      <c r="Y187" s="232"/>
      <c r="Z187" s="232"/>
      <c r="AA187" s="232"/>
      <c r="AB187" s="237"/>
      <c r="AC187" s="235"/>
      <c r="AD187" s="232">
        <f t="shared" si="27"/>
        <v>0</v>
      </c>
      <c r="AE187" s="231"/>
      <c r="AF187" s="232">
        <f t="shared" si="29"/>
        <v>0</v>
      </c>
      <c r="AG187" s="233">
        <f t="shared" si="30"/>
        <v>0</v>
      </c>
      <c r="AH187" s="233">
        <f t="shared" ref="AH187:AH250" si="38">AG187+AF187</f>
        <v>0</v>
      </c>
      <c r="AI187" s="146"/>
      <c r="AJ187" s="146"/>
      <c r="AK187" s="146"/>
      <c r="AL187" s="146"/>
    </row>
    <row r="188" spans="1:38" s="20" customFormat="1">
      <c r="A188" s="31"/>
      <c r="B188" s="31"/>
      <c r="C188" s="94"/>
      <c r="D188" s="94"/>
      <c r="E188" s="94"/>
      <c r="F188" s="149"/>
      <c r="G188" s="227">
        <v>11</v>
      </c>
      <c r="H188" s="228">
        <v>2003</v>
      </c>
      <c r="I188" s="229">
        <v>2004</v>
      </c>
      <c r="J188" s="229">
        <v>2004</v>
      </c>
      <c r="K188" s="230"/>
      <c r="L188" s="231">
        <f t="shared" si="31"/>
        <v>0</v>
      </c>
      <c r="M188" s="232">
        <f t="shared" si="31"/>
        <v>0</v>
      </c>
      <c r="N188" s="232">
        <f t="shared" si="31"/>
        <v>0</v>
      </c>
      <c r="O188" s="233">
        <f t="shared" si="32"/>
        <v>0</v>
      </c>
      <c r="P188" s="234">
        <f t="shared" si="33"/>
        <v>0</v>
      </c>
      <c r="Q188" s="235">
        <f>P188*[1]Factors!D175</f>
        <v>0</v>
      </c>
      <c r="R188" s="235">
        <f t="shared" si="34"/>
        <v>8760.8333333333339</v>
      </c>
      <c r="S188" s="235">
        <f>R188*[1]Factors!D175</f>
        <v>11536.344504663546</v>
      </c>
      <c r="T188" s="236">
        <f>R188*[1]Factors!D175*[1]Factors!E175</f>
        <v>8760.8333333333339</v>
      </c>
      <c r="U188" s="234"/>
      <c r="V188" s="235"/>
      <c r="W188" s="240">
        <f t="shared" si="37"/>
        <v>8760.8333333333339</v>
      </c>
      <c r="X188" s="232"/>
      <c r="Y188" s="232"/>
      <c r="Z188" s="232"/>
      <c r="AA188" s="232"/>
      <c r="AB188" s="232"/>
      <c r="AC188" s="235"/>
      <c r="AD188" s="232">
        <f t="shared" si="27"/>
        <v>0</v>
      </c>
      <c r="AE188" s="231"/>
      <c r="AF188" s="232">
        <f t="shared" si="29"/>
        <v>0</v>
      </c>
      <c r="AG188" s="233">
        <f t="shared" si="30"/>
        <v>0</v>
      </c>
      <c r="AH188" s="233">
        <f t="shared" si="38"/>
        <v>0</v>
      </c>
      <c r="AI188" s="146"/>
      <c r="AJ188" s="146"/>
      <c r="AK188" s="146"/>
      <c r="AL188" s="146"/>
    </row>
    <row r="189" spans="1:38" s="20" customFormat="1">
      <c r="A189" s="31"/>
      <c r="B189" s="31"/>
      <c r="C189" s="94"/>
      <c r="D189" s="94"/>
      <c r="E189" s="94"/>
      <c r="F189" s="149"/>
      <c r="G189" s="227">
        <v>12</v>
      </c>
      <c r="H189" s="228">
        <v>2003</v>
      </c>
      <c r="I189" s="229">
        <v>2004</v>
      </c>
      <c r="J189" s="229">
        <v>2004</v>
      </c>
      <c r="K189" s="230"/>
      <c r="L189" s="231">
        <f t="shared" si="31"/>
        <v>0</v>
      </c>
      <c r="M189" s="232">
        <f t="shared" si="31"/>
        <v>0</v>
      </c>
      <c r="N189" s="232">
        <f t="shared" si="31"/>
        <v>0</v>
      </c>
      <c r="O189" s="233">
        <f t="shared" si="32"/>
        <v>0</v>
      </c>
      <c r="P189" s="234">
        <f t="shared" si="33"/>
        <v>0</v>
      </c>
      <c r="Q189" s="235">
        <f>P189*[1]Factors!D176</f>
        <v>0</v>
      </c>
      <c r="R189" s="235">
        <f t="shared" si="34"/>
        <v>8760.8333333333339</v>
      </c>
      <c r="S189" s="235">
        <f>R189*[1]Factors!D176</f>
        <v>11536.344504663546</v>
      </c>
      <c r="T189" s="236">
        <f>R189*[1]Factors!D176*[1]Factors!E176</f>
        <v>8760.8333333333339</v>
      </c>
      <c r="U189" s="234"/>
      <c r="V189" s="235"/>
      <c r="W189" s="240">
        <f t="shared" si="37"/>
        <v>8760.8333333333339</v>
      </c>
      <c r="X189" s="232"/>
      <c r="Y189" s="232"/>
      <c r="Z189" s="232"/>
      <c r="AA189" s="232"/>
      <c r="AB189" s="232"/>
      <c r="AC189" s="235"/>
      <c r="AD189" s="232">
        <f t="shared" si="27"/>
        <v>0</v>
      </c>
      <c r="AE189" s="231"/>
      <c r="AF189" s="232">
        <f t="shared" si="29"/>
        <v>0</v>
      </c>
      <c r="AG189" s="233">
        <f t="shared" si="30"/>
        <v>0</v>
      </c>
      <c r="AH189" s="233">
        <f t="shared" si="38"/>
        <v>0</v>
      </c>
      <c r="AI189" s="146"/>
      <c r="AJ189" s="146"/>
      <c r="AK189" s="146"/>
      <c r="AL189" s="146"/>
    </row>
    <row r="190" spans="1:38" s="20" customFormat="1">
      <c r="A190" s="31"/>
      <c r="B190" s="31"/>
      <c r="C190" s="94"/>
      <c r="D190" s="94"/>
      <c r="E190" s="94"/>
      <c r="F190" s="149"/>
      <c r="G190" s="227">
        <v>1</v>
      </c>
      <c r="H190" s="228">
        <v>2004</v>
      </c>
      <c r="I190" s="229">
        <v>2004</v>
      </c>
      <c r="J190" s="229">
        <v>2004</v>
      </c>
      <c r="K190" s="230"/>
      <c r="L190" s="231">
        <f t="shared" si="31"/>
        <v>0</v>
      </c>
      <c r="M190" s="232">
        <f t="shared" si="31"/>
        <v>3962984</v>
      </c>
      <c r="N190" s="232">
        <f t="shared" si="31"/>
        <v>0</v>
      </c>
      <c r="O190" s="233">
        <f t="shared" si="32"/>
        <v>3962984</v>
      </c>
      <c r="P190" s="234">
        <f t="shared" si="33"/>
        <v>3962984</v>
      </c>
      <c r="Q190" s="235">
        <f>P190*[1]Factors!D177</f>
        <v>5218493.1445413744</v>
      </c>
      <c r="R190" s="235">
        <f t="shared" si="34"/>
        <v>6825</v>
      </c>
      <c r="S190" s="235">
        <f>R190*[1]Factors!D177</f>
        <v>8987.2216772752254</v>
      </c>
      <c r="T190" s="236">
        <f>R190*[1]Factors!D177*[1]Factors!E177</f>
        <v>6825.0000000000009</v>
      </c>
      <c r="U190" s="234"/>
      <c r="V190" s="235"/>
      <c r="W190" s="240">
        <f>81900/12</f>
        <v>6825</v>
      </c>
      <c r="X190" s="232"/>
      <c r="Y190" s="232"/>
      <c r="Z190" s="232"/>
      <c r="AA190" s="232"/>
      <c r="AB190" s="232">
        <v>3962984</v>
      </c>
      <c r="AC190" s="235"/>
      <c r="AD190" s="232">
        <f t="shared" si="27"/>
        <v>3962984</v>
      </c>
      <c r="AE190" s="231"/>
      <c r="AF190" s="232">
        <f t="shared" si="29"/>
        <v>3962984</v>
      </c>
      <c r="AG190" s="233">
        <f t="shared" si="30"/>
        <v>0</v>
      </c>
      <c r="AH190" s="233">
        <f t="shared" si="38"/>
        <v>3962984</v>
      </c>
      <c r="AI190" s="146"/>
      <c r="AJ190" s="146"/>
      <c r="AK190" s="146"/>
      <c r="AL190" s="146"/>
    </row>
    <row r="191" spans="1:38" s="20" customFormat="1">
      <c r="A191" s="31"/>
      <c r="B191" s="31"/>
      <c r="C191" s="94"/>
      <c r="D191" s="94"/>
      <c r="E191" s="94"/>
      <c r="F191" s="149"/>
      <c r="G191" s="227">
        <v>2</v>
      </c>
      <c r="H191" s="228">
        <v>2004</v>
      </c>
      <c r="I191" s="229">
        <v>2004</v>
      </c>
      <c r="J191" s="229">
        <v>2004</v>
      </c>
      <c r="K191" s="230"/>
      <c r="L191" s="231">
        <f t="shared" si="31"/>
        <v>0</v>
      </c>
      <c r="M191" s="232">
        <f t="shared" si="31"/>
        <v>0</v>
      </c>
      <c r="N191" s="232">
        <f t="shared" si="31"/>
        <v>0</v>
      </c>
      <c r="O191" s="233">
        <f t="shared" si="32"/>
        <v>0</v>
      </c>
      <c r="P191" s="234">
        <f t="shared" si="33"/>
        <v>0</v>
      </c>
      <c r="Q191" s="235">
        <f>P191*[1]Factors!D178</f>
        <v>0</v>
      </c>
      <c r="R191" s="235">
        <f t="shared" si="34"/>
        <v>6825</v>
      </c>
      <c r="S191" s="235">
        <f>R191*[1]Factors!D178</f>
        <v>8987.2216772752254</v>
      </c>
      <c r="T191" s="236">
        <f>R191*[1]Factors!D178*[1]Factors!E178</f>
        <v>6825.0000000000009</v>
      </c>
      <c r="U191" s="234"/>
      <c r="V191" s="235"/>
      <c r="W191" s="240">
        <f t="shared" ref="W191:W201" si="39">81900/12</f>
        <v>6825</v>
      </c>
      <c r="X191" s="232"/>
      <c r="Y191" s="232"/>
      <c r="Z191" s="232"/>
      <c r="AA191" s="232"/>
      <c r="AB191" s="232"/>
      <c r="AC191" s="235"/>
      <c r="AD191" s="232">
        <f t="shared" si="27"/>
        <v>0</v>
      </c>
      <c r="AE191" s="231"/>
      <c r="AF191" s="232">
        <f t="shared" si="29"/>
        <v>0</v>
      </c>
      <c r="AG191" s="233">
        <f t="shared" si="30"/>
        <v>0</v>
      </c>
      <c r="AH191" s="233">
        <f t="shared" si="38"/>
        <v>0</v>
      </c>
      <c r="AI191" s="146"/>
      <c r="AJ191" s="146"/>
      <c r="AK191" s="146"/>
      <c r="AL191" s="146"/>
    </row>
    <row r="192" spans="1:38" s="20" customFormat="1">
      <c r="A192" s="31"/>
      <c r="B192" s="31"/>
      <c r="C192" s="94"/>
      <c r="D192" s="94"/>
      <c r="E192" s="94"/>
      <c r="F192" s="149"/>
      <c r="G192" s="227">
        <v>3</v>
      </c>
      <c r="H192" s="228">
        <v>2004</v>
      </c>
      <c r="I192" s="229">
        <v>2004</v>
      </c>
      <c r="J192" s="229">
        <v>2004</v>
      </c>
      <c r="K192" s="230"/>
      <c r="L192" s="231">
        <f t="shared" si="31"/>
        <v>0</v>
      </c>
      <c r="M192" s="232">
        <f t="shared" si="31"/>
        <v>0</v>
      </c>
      <c r="N192" s="232">
        <f t="shared" si="31"/>
        <v>0</v>
      </c>
      <c r="O192" s="233">
        <f t="shared" si="32"/>
        <v>0</v>
      </c>
      <c r="P192" s="234">
        <f t="shared" si="33"/>
        <v>0</v>
      </c>
      <c r="Q192" s="235">
        <f>P192*[1]Factors!D179</f>
        <v>0</v>
      </c>
      <c r="R192" s="235">
        <f t="shared" si="34"/>
        <v>6825</v>
      </c>
      <c r="S192" s="235">
        <f>R192*[1]Factors!D179</f>
        <v>8987.2216772752254</v>
      </c>
      <c r="T192" s="236">
        <f>R192*[1]Factors!D179*[1]Factors!E179</f>
        <v>6825.0000000000009</v>
      </c>
      <c r="U192" s="234"/>
      <c r="V192" s="235"/>
      <c r="W192" s="240">
        <f t="shared" si="39"/>
        <v>6825</v>
      </c>
      <c r="X192" s="232"/>
      <c r="Y192" s="232"/>
      <c r="Z192" s="232"/>
      <c r="AA192" s="232"/>
      <c r="AB192" s="232"/>
      <c r="AC192" s="235"/>
      <c r="AD192" s="232">
        <f t="shared" si="27"/>
        <v>0</v>
      </c>
      <c r="AE192" s="231"/>
      <c r="AF192" s="232">
        <f t="shared" si="29"/>
        <v>0</v>
      </c>
      <c r="AG192" s="233">
        <f t="shared" si="30"/>
        <v>0</v>
      </c>
      <c r="AH192" s="233">
        <f t="shared" si="38"/>
        <v>0</v>
      </c>
      <c r="AI192" s="146"/>
      <c r="AJ192" s="146"/>
      <c r="AK192" s="146"/>
      <c r="AL192" s="146"/>
    </row>
    <row r="193" spans="1:38" s="20" customFormat="1" ht="15.75" customHeight="1" outlineLevel="1">
      <c r="A193" s="31"/>
      <c r="B193" s="31"/>
      <c r="C193" s="94"/>
      <c r="D193" s="94"/>
      <c r="E193" s="94"/>
      <c r="F193" s="149"/>
      <c r="G193" s="227">
        <v>4</v>
      </c>
      <c r="H193" s="228">
        <v>2004</v>
      </c>
      <c r="I193" s="229">
        <v>2004</v>
      </c>
      <c r="J193" s="229">
        <v>2005</v>
      </c>
      <c r="K193" s="230"/>
      <c r="L193" s="231">
        <f t="shared" si="31"/>
        <v>0</v>
      </c>
      <c r="M193" s="232">
        <f t="shared" si="31"/>
        <v>0</v>
      </c>
      <c r="N193" s="232">
        <f t="shared" si="31"/>
        <v>0</v>
      </c>
      <c r="O193" s="233">
        <f t="shared" si="32"/>
        <v>0</v>
      </c>
      <c r="P193" s="234">
        <f t="shared" si="33"/>
        <v>0</v>
      </c>
      <c r="Q193" s="235">
        <f>P193*[1]Factors!D180</f>
        <v>0</v>
      </c>
      <c r="R193" s="235">
        <f t="shared" si="34"/>
        <v>6825</v>
      </c>
      <c r="S193" s="235">
        <f>R193*[1]Factors!D180</f>
        <v>8683.305968381861</v>
      </c>
      <c r="T193" s="236">
        <f>R193*[1]Factors!D180*[1]Factors!E180</f>
        <v>6824.9999999999991</v>
      </c>
      <c r="U193" s="234"/>
      <c r="V193" s="235"/>
      <c r="W193" s="240">
        <f t="shared" si="39"/>
        <v>6825</v>
      </c>
      <c r="X193" s="232"/>
      <c r="Y193" s="232"/>
      <c r="Z193" s="232"/>
      <c r="AA193" s="232"/>
      <c r="AB193" s="232"/>
      <c r="AC193" s="235"/>
      <c r="AD193" s="232">
        <f t="shared" si="27"/>
        <v>0</v>
      </c>
      <c r="AE193" s="231"/>
      <c r="AF193" s="232">
        <f t="shared" si="29"/>
        <v>0</v>
      </c>
      <c r="AG193" s="233">
        <f t="shared" si="30"/>
        <v>0</v>
      </c>
      <c r="AH193" s="233">
        <f t="shared" si="38"/>
        <v>0</v>
      </c>
      <c r="AI193" s="146"/>
      <c r="AJ193" s="146"/>
      <c r="AK193" s="146"/>
      <c r="AL193" s="146"/>
    </row>
    <row r="194" spans="1:38" s="20" customFormat="1" ht="15.75" customHeight="1" outlineLevel="1">
      <c r="A194" s="31"/>
      <c r="B194" s="31"/>
      <c r="C194" s="94"/>
      <c r="D194" s="94"/>
      <c r="E194" s="94"/>
      <c r="F194" s="149"/>
      <c r="G194" s="227">
        <v>5</v>
      </c>
      <c r="H194" s="228">
        <v>2004</v>
      </c>
      <c r="I194" s="229">
        <v>2004</v>
      </c>
      <c r="J194" s="229">
        <v>2005</v>
      </c>
      <c r="K194" s="230"/>
      <c r="L194" s="231">
        <f t="shared" si="31"/>
        <v>0</v>
      </c>
      <c r="M194" s="232">
        <f t="shared" si="31"/>
        <v>0</v>
      </c>
      <c r="N194" s="232">
        <f t="shared" si="31"/>
        <v>0</v>
      </c>
      <c r="O194" s="233">
        <f t="shared" si="32"/>
        <v>0</v>
      </c>
      <c r="P194" s="234">
        <f t="shared" si="33"/>
        <v>0</v>
      </c>
      <c r="Q194" s="235">
        <f>P194*[1]Factors!D181</f>
        <v>0</v>
      </c>
      <c r="R194" s="235">
        <f t="shared" si="34"/>
        <v>6825</v>
      </c>
      <c r="S194" s="235">
        <f>R194*[1]Factors!D181</f>
        <v>8683.305968381861</v>
      </c>
      <c r="T194" s="236">
        <f>R194*[1]Factors!D181*[1]Factors!E181</f>
        <v>6824.9999999999991</v>
      </c>
      <c r="U194" s="234"/>
      <c r="V194" s="235"/>
      <c r="W194" s="240">
        <f t="shared" si="39"/>
        <v>6825</v>
      </c>
      <c r="X194" s="232"/>
      <c r="Y194" s="232"/>
      <c r="Z194" s="232"/>
      <c r="AA194" s="232"/>
      <c r="AB194" s="232"/>
      <c r="AC194" s="235"/>
      <c r="AD194" s="232">
        <f t="shared" si="27"/>
        <v>0</v>
      </c>
      <c r="AE194" s="231"/>
      <c r="AF194" s="232">
        <f t="shared" si="29"/>
        <v>0</v>
      </c>
      <c r="AG194" s="233">
        <f t="shared" si="30"/>
        <v>0</v>
      </c>
      <c r="AH194" s="233">
        <f t="shared" si="38"/>
        <v>0</v>
      </c>
      <c r="AI194" s="146"/>
      <c r="AJ194" s="146"/>
      <c r="AK194" s="146"/>
      <c r="AL194" s="146"/>
    </row>
    <row r="195" spans="1:38" s="20" customFormat="1" ht="15.75" customHeight="1" outlineLevel="1">
      <c r="A195" s="31"/>
      <c r="B195" s="31"/>
      <c r="C195" s="94"/>
      <c r="D195" s="94"/>
      <c r="E195" s="94"/>
      <c r="F195" s="149"/>
      <c r="G195" s="227">
        <v>6</v>
      </c>
      <c r="H195" s="228">
        <v>2004</v>
      </c>
      <c r="I195" s="229">
        <v>2004</v>
      </c>
      <c r="J195" s="229">
        <v>2005</v>
      </c>
      <c r="K195" s="230"/>
      <c r="L195" s="231">
        <f t="shared" si="31"/>
        <v>0</v>
      </c>
      <c r="M195" s="232">
        <f t="shared" si="31"/>
        <v>0</v>
      </c>
      <c r="N195" s="232">
        <f t="shared" si="31"/>
        <v>0</v>
      </c>
      <c r="O195" s="233">
        <f t="shared" si="32"/>
        <v>0</v>
      </c>
      <c r="P195" s="234">
        <f t="shared" si="33"/>
        <v>0</v>
      </c>
      <c r="Q195" s="235">
        <f>P195*[1]Factors!D182</f>
        <v>0</v>
      </c>
      <c r="R195" s="235">
        <f t="shared" si="34"/>
        <v>6825</v>
      </c>
      <c r="S195" s="235">
        <f>R195*[1]Factors!D182</f>
        <v>8683.305968381861</v>
      </c>
      <c r="T195" s="236">
        <f>R195*[1]Factors!D182*[1]Factors!E182</f>
        <v>6824.9999999999991</v>
      </c>
      <c r="U195" s="234"/>
      <c r="V195" s="235"/>
      <c r="W195" s="240">
        <f t="shared" si="39"/>
        <v>6825</v>
      </c>
      <c r="X195" s="232"/>
      <c r="Y195" s="232"/>
      <c r="Z195" s="232"/>
      <c r="AA195" s="232"/>
      <c r="AB195" s="232"/>
      <c r="AC195" s="235"/>
      <c r="AD195" s="232">
        <f t="shared" si="27"/>
        <v>0</v>
      </c>
      <c r="AE195" s="231"/>
      <c r="AF195" s="232">
        <f t="shared" si="29"/>
        <v>0</v>
      </c>
      <c r="AG195" s="233">
        <f t="shared" si="30"/>
        <v>0</v>
      </c>
      <c r="AH195" s="233">
        <f t="shared" si="38"/>
        <v>0</v>
      </c>
      <c r="AI195" s="146"/>
      <c r="AJ195" s="146"/>
      <c r="AK195" s="146"/>
      <c r="AL195" s="146"/>
    </row>
    <row r="196" spans="1:38" s="20" customFormat="1" ht="15.75" customHeight="1">
      <c r="A196" s="31"/>
      <c r="B196" s="31"/>
      <c r="C196" s="94"/>
      <c r="D196" s="94"/>
      <c r="E196" s="94"/>
      <c r="F196" s="149"/>
      <c r="G196" s="227">
        <v>7</v>
      </c>
      <c r="H196" s="228">
        <v>2004</v>
      </c>
      <c r="I196" s="229">
        <v>2005</v>
      </c>
      <c r="J196" s="229">
        <v>2005</v>
      </c>
      <c r="K196" s="230"/>
      <c r="L196" s="231">
        <f t="shared" si="31"/>
        <v>0</v>
      </c>
      <c r="M196" s="232">
        <f t="shared" si="31"/>
        <v>3981351</v>
      </c>
      <c r="N196" s="232">
        <f t="shared" si="31"/>
        <v>0</v>
      </c>
      <c r="O196" s="233">
        <f t="shared" si="32"/>
        <v>3981351</v>
      </c>
      <c r="P196" s="234">
        <f t="shared" si="33"/>
        <v>3981351</v>
      </c>
      <c r="Q196" s="235">
        <f>P196*[1]Factors!D183</f>
        <v>5065390.315094959</v>
      </c>
      <c r="R196" s="235">
        <f t="shared" si="34"/>
        <v>6825</v>
      </c>
      <c r="S196" s="235">
        <f>R196*[1]Factors!D183</f>
        <v>8683.305968381861</v>
      </c>
      <c r="T196" s="236">
        <f>R196*[1]Factors!D183*[1]Factors!E183</f>
        <v>6824.9999999999991</v>
      </c>
      <c r="U196" s="234"/>
      <c r="V196" s="235"/>
      <c r="W196" s="240">
        <f t="shared" si="39"/>
        <v>6825</v>
      </c>
      <c r="X196" s="232"/>
      <c r="Y196" s="232"/>
      <c r="Z196" s="232"/>
      <c r="AA196" s="232"/>
      <c r="AB196" s="232">
        <v>3981351</v>
      </c>
      <c r="AC196" s="235"/>
      <c r="AD196" s="232">
        <f t="shared" si="27"/>
        <v>3981351</v>
      </c>
      <c r="AE196" s="231"/>
      <c r="AF196" s="232">
        <f t="shared" si="29"/>
        <v>3981351</v>
      </c>
      <c r="AG196" s="233">
        <f t="shared" si="30"/>
        <v>0</v>
      </c>
      <c r="AH196" s="233">
        <f t="shared" si="38"/>
        <v>3981351</v>
      </c>
      <c r="AI196" s="146"/>
      <c r="AJ196" s="146"/>
      <c r="AK196" s="146"/>
      <c r="AL196" s="146"/>
    </row>
    <row r="197" spans="1:38" s="20" customFormat="1" ht="15.75" customHeight="1">
      <c r="A197" s="31"/>
      <c r="B197" s="31"/>
      <c r="C197" s="94"/>
      <c r="D197" s="94"/>
      <c r="E197" s="94"/>
      <c r="F197" s="149"/>
      <c r="G197" s="227">
        <v>8</v>
      </c>
      <c r="H197" s="228">
        <v>2004</v>
      </c>
      <c r="I197" s="229">
        <v>2005</v>
      </c>
      <c r="J197" s="229">
        <v>2005</v>
      </c>
      <c r="K197" s="230"/>
      <c r="L197" s="231">
        <f t="shared" si="31"/>
        <v>0</v>
      </c>
      <c r="M197" s="232">
        <f t="shared" si="31"/>
        <v>0</v>
      </c>
      <c r="N197" s="232">
        <f t="shared" si="31"/>
        <v>0</v>
      </c>
      <c r="O197" s="233">
        <f t="shared" si="32"/>
        <v>0</v>
      </c>
      <c r="P197" s="234">
        <f t="shared" si="33"/>
        <v>0</v>
      </c>
      <c r="Q197" s="235">
        <f>P197*[1]Factors!D184</f>
        <v>0</v>
      </c>
      <c r="R197" s="235">
        <f t="shared" si="34"/>
        <v>6825</v>
      </c>
      <c r="S197" s="235">
        <f>R197*[1]Factors!D184</f>
        <v>8683.305968381861</v>
      </c>
      <c r="T197" s="236">
        <f>R197*[1]Factors!D184*[1]Factors!E184</f>
        <v>6824.9999999999991</v>
      </c>
      <c r="U197" s="234"/>
      <c r="V197" s="235"/>
      <c r="W197" s="240">
        <f t="shared" si="39"/>
        <v>6825</v>
      </c>
      <c r="X197" s="232"/>
      <c r="Y197" s="232"/>
      <c r="Z197" s="232"/>
      <c r="AA197" s="232"/>
      <c r="AB197" s="232"/>
      <c r="AC197" s="235"/>
      <c r="AD197" s="232">
        <f t="shared" si="27"/>
        <v>0</v>
      </c>
      <c r="AE197" s="231"/>
      <c r="AF197" s="232">
        <f t="shared" si="29"/>
        <v>0</v>
      </c>
      <c r="AG197" s="233">
        <f t="shared" si="30"/>
        <v>0</v>
      </c>
      <c r="AH197" s="233">
        <f t="shared" si="38"/>
        <v>0</v>
      </c>
      <c r="AI197" s="146"/>
      <c r="AJ197" s="146"/>
      <c r="AK197" s="146"/>
      <c r="AL197" s="146"/>
    </row>
    <row r="198" spans="1:38" s="20" customFormat="1" ht="15.75" customHeight="1">
      <c r="A198" s="31"/>
      <c r="B198" s="31"/>
      <c r="C198" s="94"/>
      <c r="D198" s="94"/>
      <c r="E198" s="94"/>
      <c r="F198" s="149"/>
      <c r="G198" s="227">
        <v>9</v>
      </c>
      <c r="H198" s="228">
        <v>2004</v>
      </c>
      <c r="I198" s="229">
        <v>2005</v>
      </c>
      <c r="J198" s="229">
        <v>2005</v>
      </c>
      <c r="K198" s="230"/>
      <c r="L198" s="231">
        <f t="shared" si="31"/>
        <v>0</v>
      </c>
      <c r="M198" s="232">
        <f t="shared" si="31"/>
        <v>0</v>
      </c>
      <c r="N198" s="232">
        <f t="shared" si="31"/>
        <v>0</v>
      </c>
      <c r="O198" s="233">
        <f t="shared" si="32"/>
        <v>0</v>
      </c>
      <c r="P198" s="234">
        <f t="shared" si="33"/>
        <v>0</v>
      </c>
      <c r="Q198" s="235">
        <f>P198*[1]Factors!D185</f>
        <v>0</v>
      </c>
      <c r="R198" s="235">
        <f t="shared" si="34"/>
        <v>6825</v>
      </c>
      <c r="S198" s="235">
        <f>R198*[1]Factors!D185</f>
        <v>8683.305968381861</v>
      </c>
      <c r="T198" s="236">
        <f>R198*[1]Factors!D185*[1]Factors!E185</f>
        <v>6824.9999999999991</v>
      </c>
      <c r="U198" s="234"/>
      <c r="V198" s="235"/>
      <c r="W198" s="240">
        <f t="shared" si="39"/>
        <v>6825</v>
      </c>
      <c r="X198" s="232"/>
      <c r="Y198" s="232"/>
      <c r="Z198" s="232"/>
      <c r="AA198" s="232"/>
      <c r="AB198" s="232"/>
      <c r="AC198" s="235"/>
      <c r="AD198" s="232">
        <f t="shared" si="27"/>
        <v>0</v>
      </c>
      <c r="AE198" s="231"/>
      <c r="AF198" s="232">
        <f t="shared" si="29"/>
        <v>0</v>
      </c>
      <c r="AG198" s="233">
        <f t="shared" si="30"/>
        <v>0</v>
      </c>
      <c r="AH198" s="233">
        <f t="shared" si="38"/>
        <v>0</v>
      </c>
      <c r="AI198" s="146"/>
      <c r="AJ198" s="146"/>
      <c r="AK198" s="146"/>
      <c r="AL198" s="146"/>
    </row>
    <row r="199" spans="1:38" s="20" customFormat="1" ht="15.75" customHeight="1">
      <c r="A199" s="31"/>
      <c r="B199" s="31"/>
      <c r="C199" s="94"/>
      <c r="D199" s="94"/>
      <c r="E199" s="94"/>
      <c r="F199" s="149"/>
      <c r="G199" s="227">
        <v>10</v>
      </c>
      <c r="H199" s="228">
        <v>2004</v>
      </c>
      <c r="I199" s="229">
        <v>2005</v>
      </c>
      <c r="J199" s="229">
        <v>2005</v>
      </c>
      <c r="K199" s="230"/>
      <c r="L199" s="231">
        <f t="shared" si="31"/>
        <v>0</v>
      </c>
      <c r="M199" s="232">
        <f t="shared" si="31"/>
        <v>0</v>
      </c>
      <c r="N199" s="232">
        <f t="shared" si="31"/>
        <v>0</v>
      </c>
      <c r="O199" s="233">
        <f t="shared" si="32"/>
        <v>0</v>
      </c>
      <c r="P199" s="234">
        <f t="shared" si="33"/>
        <v>0</v>
      </c>
      <c r="Q199" s="235">
        <f>P199*[1]Factors!D186</f>
        <v>0</v>
      </c>
      <c r="R199" s="235">
        <f t="shared" si="34"/>
        <v>6825</v>
      </c>
      <c r="S199" s="235">
        <f>R199*[1]Factors!D186</f>
        <v>8683.305968381861</v>
      </c>
      <c r="T199" s="236">
        <f>R199*[1]Factors!D186*[1]Factors!E186</f>
        <v>6824.9999999999991</v>
      </c>
      <c r="U199" s="234"/>
      <c r="V199" s="235"/>
      <c r="W199" s="240">
        <f t="shared" si="39"/>
        <v>6825</v>
      </c>
      <c r="X199" s="232"/>
      <c r="Y199" s="232"/>
      <c r="Z199" s="232"/>
      <c r="AA199" s="232"/>
      <c r="AB199" s="232"/>
      <c r="AC199" s="235"/>
      <c r="AD199" s="232">
        <f t="shared" si="27"/>
        <v>0</v>
      </c>
      <c r="AE199" s="231"/>
      <c r="AF199" s="232">
        <f t="shared" si="29"/>
        <v>0</v>
      </c>
      <c r="AG199" s="233">
        <f t="shared" si="30"/>
        <v>0</v>
      </c>
      <c r="AH199" s="233">
        <f t="shared" si="38"/>
        <v>0</v>
      </c>
      <c r="AI199" s="146"/>
      <c r="AJ199" s="146"/>
      <c r="AK199" s="146"/>
      <c r="AL199" s="146"/>
    </row>
    <row r="200" spans="1:38" s="20" customFormat="1" ht="15.75" customHeight="1">
      <c r="A200" s="31"/>
      <c r="B200" s="31"/>
      <c r="C200" s="94"/>
      <c r="D200" s="94"/>
      <c r="E200" s="94"/>
      <c r="F200" s="149"/>
      <c r="G200" s="227">
        <v>11</v>
      </c>
      <c r="H200" s="228">
        <v>2004</v>
      </c>
      <c r="I200" s="229">
        <v>2005</v>
      </c>
      <c r="J200" s="229">
        <v>2005</v>
      </c>
      <c r="K200" s="230"/>
      <c r="L200" s="231">
        <f t="shared" si="31"/>
        <v>0</v>
      </c>
      <c r="M200" s="232">
        <f t="shared" si="31"/>
        <v>0</v>
      </c>
      <c r="N200" s="232">
        <f t="shared" si="31"/>
        <v>0</v>
      </c>
      <c r="O200" s="233">
        <f t="shared" si="32"/>
        <v>0</v>
      </c>
      <c r="P200" s="234">
        <f t="shared" si="33"/>
        <v>0</v>
      </c>
      <c r="Q200" s="235">
        <f>P200*[1]Factors!D187</f>
        <v>0</v>
      </c>
      <c r="R200" s="235">
        <f t="shared" si="34"/>
        <v>6825</v>
      </c>
      <c r="S200" s="235">
        <f>R200*[1]Factors!D187</f>
        <v>8683.305968381861</v>
      </c>
      <c r="T200" s="236">
        <f>R200*[1]Factors!D187*[1]Factors!E187</f>
        <v>6824.9999999999991</v>
      </c>
      <c r="U200" s="234"/>
      <c r="V200" s="235"/>
      <c r="W200" s="240">
        <f t="shared" si="39"/>
        <v>6825</v>
      </c>
      <c r="X200" s="232"/>
      <c r="Y200" s="232"/>
      <c r="Z200" s="232"/>
      <c r="AA200" s="232"/>
      <c r="AB200" s="232"/>
      <c r="AC200" s="235"/>
      <c r="AD200" s="232">
        <f t="shared" si="27"/>
        <v>0</v>
      </c>
      <c r="AE200" s="231"/>
      <c r="AF200" s="232">
        <f t="shared" si="29"/>
        <v>0</v>
      </c>
      <c r="AG200" s="233">
        <f t="shared" si="30"/>
        <v>0</v>
      </c>
      <c r="AH200" s="233">
        <f t="shared" si="38"/>
        <v>0</v>
      </c>
      <c r="AI200" s="146"/>
      <c r="AJ200" s="146"/>
      <c r="AK200" s="146"/>
      <c r="AL200" s="146"/>
    </row>
    <row r="201" spans="1:38" s="20" customFormat="1" ht="15.75" customHeight="1">
      <c r="A201" s="31"/>
      <c r="B201" s="31"/>
      <c r="C201" s="94"/>
      <c r="D201" s="94"/>
      <c r="E201" s="94"/>
      <c r="F201" s="149"/>
      <c r="G201" s="227">
        <v>12</v>
      </c>
      <c r="H201" s="228">
        <v>2004</v>
      </c>
      <c r="I201" s="229">
        <v>2005</v>
      </c>
      <c r="J201" s="229">
        <v>2005</v>
      </c>
      <c r="K201" s="230"/>
      <c r="L201" s="231">
        <f t="shared" si="31"/>
        <v>0</v>
      </c>
      <c r="M201" s="232">
        <f t="shared" si="31"/>
        <v>0</v>
      </c>
      <c r="N201" s="232">
        <f t="shared" si="31"/>
        <v>0</v>
      </c>
      <c r="O201" s="233">
        <f t="shared" si="32"/>
        <v>0</v>
      </c>
      <c r="P201" s="234">
        <f t="shared" si="33"/>
        <v>0</v>
      </c>
      <c r="Q201" s="235">
        <f>P201*[1]Factors!D188</f>
        <v>0</v>
      </c>
      <c r="R201" s="235">
        <f t="shared" si="34"/>
        <v>6825</v>
      </c>
      <c r="S201" s="235">
        <f>R201*[1]Factors!D188</f>
        <v>8683.305968381861</v>
      </c>
      <c r="T201" s="236">
        <f>R201*[1]Factors!D188*[1]Factors!E188</f>
        <v>6824.9999999999991</v>
      </c>
      <c r="U201" s="234"/>
      <c r="V201" s="235"/>
      <c r="W201" s="240">
        <f t="shared" si="39"/>
        <v>6825</v>
      </c>
      <c r="X201" s="232"/>
      <c r="Y201" s="232"/>
      <c r="Z201" s="232"/>
      <c r="AA201" s="232"/>
      <c r="AB201" s="232"/>
      <c r="AC201" s="235"/>
      <c r="AD201" s="232">
        <f t="shared" si="27"/>
        <v>0</v>
      </c>
      <c r="AE201" s="231"/>
      <c r="AF201" s="232">
        <f t="shared" si="29"/>
        <v>0</v>
      </c>
      <c r="AG201" s="233">
        <f t="shared" si="30"/>
        <v>0</v>
      </c>
      <c r="AH201" s="233">
        <f t="shared" si="38"/>
        <v>0</v>
      </c>
      <c r="AI201" s="146"/>
      <c r="AJ201" s="146"/>
      <c r="AK201" s="146"/>
      <c r="AL201" s="146"/>
    </row>
    <row r="202" spans="1:38" s="20" customFormat="1" ht="15.75" customHeight="1">
      <c r="A202" s="31"/>
      <c r="B202" s="31"/>
      <c r="C202" s="94"/>
      <c r="D202" s="94"/>
      <c r="E202" s="94"/>
      <c r="F202" s="149"/>
      <c r="G202" s="227">
        <v>1</v>
      </c>
      <c r="H202" s="228">
        <v>2005</v>
      </c>
      <c r="I202" s="229">
        <v>2005</v>
      </c>
      <c r="J202" s="229">
        <v>2005</v>
      </c>
      <c r="K202" s="241" t="e">
        <f>[1]Lib_RawData!G13</f>
        <v>#REF!</v>
      </c>
      <c r="L202" s="232">
        <f t="shared" si="31"/>
        <v>0</v>
      </c>
      <c r="M202" s="232">
        <f t="shared" si="31"/>
        <v>4627408</v>
      </c>
      <c r="N202" s="232">
        <f t="shared" si="31"/>
        <v>0</v>
      </c>
      <c r="O202" s="233">
        <f t="shared" si="32"/>
        <v>4627408</v>
      </c>
      <c r="P202" s="234">
        <f t="shared" si="33"/>
        <v>4627408</v>
      </c>
      <c r="Q202" s="235">
        <f>P202*[1]Factors!D189</f>
        <v>5887355.2387601426</v>
      </c>
      <c r="R202" s="235">
        <f t="shared" si="34"/>
        <v>6828.333333333333</v>
      </c>
      <c r="S202" s="235">
        <f>R202*[1]Factors!D189</f>
        <v>8687.5468992577498</v>
      </c>
      <c r="T202" s="236">
        <f>R202*[1]Factors!D189*[1]Factors!E189</f>
        <v>6828.333333333333</v>
      </c>
      <c r="U202" s="234"/>
      <c r="V202" s="235"/>
      <c r="W202" s="240">
        <f>81940/12</f>
        <v>6828.333333333333</v>
      </c>
      <c r="X202" s="232"/>
      <c r="Y202" s="232"/>
      <c r="Z202" s="232"/>
      <c r="AA202" s="232"/>
      <c r="AB202" s="232">
        <v>4627408</v>
      </c>
      <c r="AC202" s="235"/>
      <c r="AD202" s="232">
        <f t="shared" si="27"/>
        <v>4627408</v>
      </c>
      <c r="AE202" s="232"/>
      <c r="AF202" s="232">
        <f t="shared" si="29"/>
        <v>4627408</v>
      </c>
      <c r="AG202" s="233">
        <f t="shared" si="30"/>
        <v>0</v>
      </c>
      <c r="AH202" s="233">
        <f t="shared" si="38"/>
        <v>4627408</v>
      </c>
      <c r="AI202" s="146"/>
      <c r="AJ202" s="146"/>
      <c r="AK202" s="146"/>
      <c r="AL202" s="146"/>
    </row>
    <row r="203" spans="1:38" s="20" customFormat="1" ht="15.75" customHeight="1">
      <c r="A203" s="31"/>
      <c r="B203" s="31"/>
      <c r="C203" s="94"/>
      <c r="D203" s="94"/>
      <c r="E203" s="94"/>
      <c r="F203" s="149"/>
      <c r="G203" s="227">
        <v>2</v>
      </c>
      <c r="H203" s="228">
        <v>2005</v>
      </c>
      <c r="I203" s="229">
        <v>2005</v>
      </c>
      <c r="J203" s="229">
        <v>2005</v>
      </c>
      <c r="K203" s="241" t="e">
        <f>[1]Lib_RawData!G14</f>
        <v>#REF!</v>
      </c>
      <c r="L203" s="231">
        <f t="shared" si="31"/>
        <v>0</v>
      </c>
      <c r="M203" s="232">
        <f t="shared" si="31"/>
        <v>0</v>
      </c>
      <c r="N203" s="232">
        <f t="shared" si="31"/>
        <v>0</v>
      </c>
      <c r="O203" s="233">
        <f t="shared" si="32"/>
        <v>0</v>
      </c>
      <c r="P203" s="234">
        <f t="shared" si="33"/>
        <v>0</v>
      </c>
      <c r="Q203" s="235">
        <f>P203*[1]Factors!D190</f>
        <v>0</v>
      </c>
      <c r="R203" s="235">
        <f t="shared" si="34"/>
        <v>6828.333333333333</v>
      </c>
      <c r="S203" s="235">
        <f>R203*[1]Factors!D190</f>
        <v>8687.5468992577498</v>
      </c>
      <c r="T203" s="236">
        <f>R203*[1]Factors!D190*[1]Factors!E190</f>
        <v>6828.333333333333</v>
      </c>
      <c r="U203" s="234"/>
      <c r="V203" s="235"/>
      <c r="W203" s="240">
        <f t="shared" ref="W203:W213" si="40">81940/12</f>
        <v>6828.333333333333</v>
      </c>
      <c r="X203" s="232"/>
      <c r="Y203" s="232"/>
      <c r="Z203" s="232"/>
      <c r="AA203" s="232"/>
      <c r="AB203" s="232"/>
      <c r="AC203" s="235"/>
      <c r="AD203" s="232">
        <f t="shared" si="27"/>
        <v>0</v>
      </c>
      <c r="AE203" s="231"/>
      <c r="AF203" s="232">
        <f t="shared" si="29"/>
        <v>0</v>
      </c>
      <c r="AG203" s="233">
        <f t="shared" si="30"/>
        <v>0</v>
      </c>
      <c r="AH203" s="233">
        <f t="shared" si="38"/>
        <v>0</v>
      </c>
      <c r="AI203" s="146"/>
      <c r="AJ203" s="146"/>
      <c r="AK203" s="146"/>
      <c r="AL203" s="146"/>
    </row>
    <row r="204" spans="1:38" s="20" customFormat="1" ht="15.75" customHeight="1">
      <c r="A204" s="31"/>
      <c r="B204" s="31"/>
      <c r="C204" s="94"/>
      <c r="D204" s="94"/>
      <c r="E204" s="94"/>
      <c r="F204" s="149"/>
      <c r="G204" s="227">
        <v>3</v>
      </c>
      <c r="H204" s="228">
        <v>2005</v>
      </c>
      <c r="I204" s="229">
        <v>2005</v>
      </c>
      <c r="J204" s="229">
        <v>2005</v>
      </c>
      <c r="K204" s="241" t="e">
        <f>[1]Lib_RawData!G15</f>
        <v>#REF!</v>
      </c>
      <c r="L204" s="231">
        <f t="shared" si="31"/>
        <v>0</v>
      </c>
      <c r="M204" s="232">
        <f t="shared" si="31"/>
        <v>0</v>
      </c>
      <c r="N204" s="232">
        <f t="shared" si="31"/>
        <v>0</v>
      </c>
      <c r="O204" s="233">
        <f t="shared" si="32"/>
        <v>0</v>
      </c>
      <c r="P204" s="234">
        <f t="shared" si="33"/>
        <v>0</v>
      </c>
      <c r="Q204" s="235">
        <f>P204*[1]Factors!D191</f>
        <v>0</v>
      </c>
      <c r="R204" s="235">
        <f t="shared" si="34"/>
        <v>6828.333333333333</v>
      </c>
      <c r="S204" s="235">
        <f>R204*[1]Factors!D191</f>
        <v>8687.5468992577498</v>
      </c>
      <c r="T204" s="236">
        <f>R204*[1]Factors!D191*[1]Factors!E191</f>
        <v>6828.333333333333</v>
      </c>
      <c r="U204" s="234"/>
      <c r="V204" s="235"/>
      <c r="W204" s="240">
        <f t="shared" si="40"/>
        <v>6828.333333333333</v>
      </c>
      <c r="X204" s="232"/>
      <c r="Y204" s="232"/>
      <c r="Z204" s="232"/>
      <c r="AA204" s="232"/>
      <c r="AB204" s="232"/>
      <c r="AC204" s="235"/>
      <c r="AD204" s="232">
        <f t="shared" si="27"/>
        <v>0</v>
      </c>
      <c r="AE204" s="231"/>
      <c r="AF204" s="232">
        <f t="shared" si="29"/>
        <v>0</v>
      </c>
      <c r="AG204" s="233">
        <f t="shared" si="30"/>
        <v>0</v>
      </c>
      <c r="AH204" s="233">
        <f t="shared" si="38"/>
        <v>0</v>
      </c>
      <c r="AI204" s="146"/>
      <c r="AJ204" s="146"/>
      <c r="AK204" s="146"/>
      <c r="AL204" s="146"/>
    </row>
    <row r="205" spans="1:38" s="20" customFormat="1" ht="15.75" customHeight="1">
      <c r="A205" s="31"/>
      <c r="B205" s="31"/>
      <c r="C205" s="94"/>
      <c r="D205" s="94"/>
      <c r="E205" s="94"/>
      <c r="F205" s="149"/>
      <c r="G205" s="227">
        <v>4</v>
      </c>
      <c r="H205" s="228">
        <v>2005</v>
      </c>
      <c r="I205" s="229">
        <v>2005</v>
      </c>
      <c r="J205" s="229">
        <v>2006</v>
      </c>
      <c r="K205" s="241" t="e">
        <f>[1]Lib_RawData!G16</f>
        <v>#REF!</v>
      </c>
      <c r="L205" s="231">
        <f t="shared" si="31"/>
        <v>0</v>
      </c>
      <c r="M205" s="232">
        <f t="shared" si="31"/>
        <v>0</v>
      </c>
      <c r="N205" s="232">
        <f t="shared" si="31"/>
        <v>0</v>
      </c>
      <c r="O205" s="233">
        <f t="shared" si="32"/>
        <v>0</v>
      </c>
      <c r="P205" s="234">
        <f t="shared" si="33"/>
        <v>0</v>
      </c>
      <c r="Q205" s="235">
        <f>P205*[1]Factors!D192</f>
        <v>0</v>
      </c>
      <c r="R205" s="235">
        <f t="shared" si="34"/>
        <v>6828.333333333333</v>
      </c>
      <c r="S205" s="235">
        <f>R205*[1]Factors!D192</f>
        <v>8393.7651200557975</v>
      </c>
      <c r="T205" s="236">
        <f>R205*[1]Factors!D192*[1]Factors!E192</f>
        <v>6828.333333333333</v>
      </c>
      <c r="U205" s="234"/>
      <c r="V205" s="235"/>
      <c r="W205" s="240">
        <f t="shared" si="40"/>
        <v>6828.333333333333</v>
      </c>
      <c r="X205" s="232"/>
      <c r="Y205" s="232"/>
      <c r="Z205" s="232"/>
      <c r="AA205" s="232"/>
      <c r="AB205" s="232"/>
      <c r="AC205" s="235"/>
      <c r="AD205" s="232">
        <f t="shared" ref="AD205:AD223" si="41">AB205+AC205</f>
        <v>0</v>
      </c>
      <c r="AE205" s="231"/>
      <c r="AF205" s="232">
        <f t="shared" si="29"/>
        <v>0</v>
      </c>
      <c r="AG205" s="233">
        <f t="shared" si="30"/>
        <v>0</v>
      </c>
      <c r="AH205" s="233">
        <f t="shared" si="38"/>
        <v>0</v>
      </c>
      <c r="AI205" s="146"/>
      <c r="AJ205" s="146"/>
      <c r="AK205" s="146"/>
      <c r="AL205" s="146"/>
    </row>
    <row r="206" spans="1:38" s="20" customFormat="1" ht="15.75" customHeight="1">
      <c r="A206" s="31"/>
      <c r="B206" s="31"/>
      <c r="C206" s="94"/>
      <c r="D206" s="94"/>
      <c r="E206" s="94"/>
      <c r="F206" s="149"/>
      <c r="G206" s="227">
        <v>5</v>
      </c>
      <c r="H206" s="228">
        <v>2005</v>
      </c>
      <c r="I206" s="229">
        <v>2005</v>
      </c>
      <c r="J206" s="229">
        <v>2006</v>
      </c>
      <c r="K206" s="241" t="e">
        <f>[1]Lib_RawData!G17</f>
        <v>#REF!</v>
      </c>
      <c r="L206" s="231">
        <f t="shared" si="31"/>
        <v>0</v>
      </c>
      <c r="M206" s="232">
        <f t="shared" si="31"/>
        <v>0</v>
      </c>
      <c r="N206" s="232">
        <f t="shared" si="31"/>
        <v>0</v>
      </c>
      <c r="O206" s="233">
        <f t="shared" si="32"/>
        <v>0</v>
      </c>
      <c r="P206" s="234">
        <f t="shared" si="33"/>
        <v>0</v>
      </c>
      <c r="Q206" s="235">
        <f>P206*[1]Factors!D193</f>
        <v>0</v>
      </c>
      <c r="R206" s="235">
        <f t="shared" si="34"/>
        <v>6828.333333333333</v>
      </c>
      <c r="S206" s="235">
        <f>R206*[1]Factors!D193</f>
        <v>8393.7651200557975</v>
      </c>
      <c r="T206" s="236">
        <f>R206*[1]Factors!D193*[1]Factors!E193</f>
        <v>6828.333333333333</v>
      </c>
      <c r="U206" s="234"/>
      <c r="V206" s="235"/>
      <c r="W206" s="240">
        <f t="shared" si="40"/>
        <v>6828.333333333333</v>
      </c>
      <c r="X206" s="232"/>
      <c r="Y206" s="232"/>
      <c r="Z206" s="232"/>
      <c r="AA206" s="232"/>
      <c r="AB206" s="232"/>
      <c r="AC206" s="235"/>
      <c r="AD206" s="232">
        <f t="shared" si="41"/>
        <v>0</v>
      </c>
      <c r="AE206" s="231"/>
      <c r="AF206" s="232">
        <f t="shared" si="29"/>
        <v>0</v>
      </c>
      <c r="AG206" s="233">
        <f t="shared" si="30"/>
        <v>0</v>
      </c>
      <c r="AH206" s="233">
        <f t="shared" si="38"/>
        <v>0</v>
      </c>
      <c r="AI206" s="146"/>
      <c r="AJ206" s="146"/>
      <c r="AK206" s="146"/>
      <c r="AL206" s="146"/>
    </row>
    <row r="207" spans="1:38" s="20" customFormat="1" ht="15.75" customHeight="1">
      <c r="A207" s="31"/>
      <c r="B207" s="31"/>
      <c r="C207" s="94"/>
      <c r="D207" s="94"/>
      <c r="E207" s="94"/>
      <c r="F207" s="149"/>
      <c r="G207" s="227">
        <v>6</v>
      </c>
      <c r="H207" s="228">
        <v>2005</v>
      </c>
      <c r="I207" s="229">
        <v>2005</v>
      </c>
      <c r="J207" s="229">
        <v>2006</v>
      </c>
      <c r="K207" s="241" t="e">
        <f>[1]Lib_RawData!G18</f>
        <v>#REF!</v>
      </c>
      <c r="L207" s="231">
        <f t="shared" si="31"/>
        <v>0</v>
      </c>
      <c r="M207" s="232">
        <f t="shared" si="31"/>
        <v>0</v>
      </c>
      <c r="N207" s="232">
        <f t="shared" si="31"/>
        <v>0</v>
      </c>
      <c r="O207" s="233">
        <f t="shared" si="32"/>
        <v>0</v>
      </c>
      <c r="P207" s="234">
        <f t="shared" si="33"/>
        <v>0</v>
      </c>
      <c r="Q207" s="235">
        <f>P207*[1]Factors!D194</f>
        <v>0</v>
      </c>
      <c r="R207" s="235">
        <f t="shared" si="34"/>
        <v>6828.333333333333</v>
      </c>
      <c r="S207" s="235">
        <f>R207*[1]Factors!D194</f>
        <v>8393.7651200557975</v>
      </c>
      <c r="T207" s="236">
        <f>R207*[1]Factors!D194*[1]Factors!E194</f>
        <v>6828.333333333333</v>
      </c>
      <c r="U207" s="234"/>
      <c r="V207" s="235"/>
      <c r="W207" s="240">
        <f t="shared" si="40"/>
        <v>6828.333333333333</v>
      </c>
      <c r="X207" s="232"/>
      <c r="Y207" s="232"/>
      <c r="Z207" s="232"/>
      <c r="AA207" s="232"/>
      <c r="AB207" s="232"/>
      <c r="AC207" s="235"/>
      <c r="AD207" s="232">
        <f t="shared" si="41"/>
        <v>0</v>
      </c>
      <c r="AE207" s="231"/>
      <c r="AF207" s="232">
        <f t="shared" si="29"/>
        <v>0</v>
      </c>
      <c r="AG207" s="233">
        <f t="shared" si="30"/>
        <v>0</v>
      </c>
      <c r="AH207" s="233">
        <f t="shared" si="38"/>
        <v>0</v>
      </c>
      <c r="AI207" s="146"/>
      <c r="AJ207" s="146"/>
      <c r="AK207" s="146"/>
      <c r="AL207" s="146"/>
    </row>
    <row r="208" spans="1:38" s="20" customFormat="1" ht="15.75" customHeight="1">
      <c r="A208" s="31"/>
      <c r="B208" s="31"/>
      <c r="C208" s="94"/>
      <c r="D208" s="94"/>
      <c r="E208" s="94"/>
      <c r="F208" s="149"/>
      <c r="G208" s="227">
        <v>7</v>
      </c>
      <c r="H208" s="228">
        <v>2005</v>
      </c>
      <c r="I208" s="229">
        <v>2006</v>
      </c>
      <c r="J208" s="229">
        <v>2006</v>
      </c>
      <c r="K208" s="241" t="e">
        <f>[1]Lib_RawData!G19</f>
        <v>#REF!</v>
      </c>
      <c r="L208" s="231">
        <f t="shared" si="31"/>
        <v>0</v>
      </c>
      <c r="M208" s="232">
        <f t="shared" si="31"/>
        <v>0</v>
      </c>
      <c r="N208" s="232">
        <f t="shared" si="31"/>
        <v>0</v>
      </c>
      <c r="O208" s="233">
        <f t="shared" si="32"/>
        <v>0</v>
      </c>
      <c r="P208" s="234">
        <f t="shared" si="33"/>
        <v>0</v>
      </c>
      <c r="Q208" s="235">
        <f>P208*[1]Factors!D195</f>
        <v>0</v>
      </c>
      <c r="R208" s="235">
        <f t="shared" si="34"/>
        <v>6828.333333333333</v>
      </c>
      <c r="S208" s="235">
        <f>R208*[1]Factors!D195</f>
        <v>8393.7651200557975</v>
      </c>
      <c r="T208" s="236">
        <f>R208*[1]Factors!D195*[1]Factors!E195</f>
        <v>6828.333333333333</v>
      </c>
      <c r="U208" s="234"/>
      <c r="V208" s="235"/>
      <c r="W208" s="240">
        <f t="shared" si="40"/>
        <v>6828.333333333333</v>
      </c>
      <c r="X208" s="232"/>
      <c r="Y208" s="232"/>
      <c r="Z208" s="232"/>
      <c r="AA208" s="232"/>
      <c r="AB208" s="232"/>
      <c r="AC208" s="235"/>
      <c r="AD208" s="232">
        <f>AB208+AC208</f>
        <v>0</v>
      </c>
      <c r="AE208" s="231"/>
      <c r="AF208" s="232">
        <f t="shared" si="29"/>
        <v>0</v>
      </c>
      <c r="AG208" s="233">
        <f t="shared" si="30"/>
        <v>0</v>
      </c>
      <c r="AH208" s="233">
        <f t="shared" si="38"/>
        <v>0</v>
      </c>
      <c r="AI208" s="146"/>
      <c r="AJ208" s="146"/>
      <c r="AK208" s="146"/>
      <c r="AL208" s="146"/>
    </row>
    <row r="209" spans="1:38" s="20" customFormat="1" ht="15.75" customHeight="1">
      <c r="A209" s="31"/>
      <c r="B209" s="31"/>
      <c r="C209" s="94"/>
      <c r="D209" s="94"/>
      <c r="E209" s="94"/>
      <c r="F209" s="149"/>
      <c r="G209" s="227">
        <v>8</v>
      </c>
      <c r="H209" s="228">
        <v>2005</v>
      </c>
      <c r="I209" s="229">
        <v>2006</v>
      </c>
      <c r="J209" s="229">
        <v>2006</v>
      </c>
      <c r="K209" s="241" t="e">
        <f>[1]Lib_RawData!G20</f>
        <v>#REF!</v>
      </c>
      <c r="L209" s="231">
        <f t="shared" si="31"/>
        <v>0</v>
      </c>
      <c r="M209" s="232">
        <f t="shared" si="31"/>
        <v>3501462</v>
      </c>
      <c r="N209" s="232">
        <f t="shared" si="31"/>
        <v>0</v>
      </c>
      <c r="O209" s="233">
        <f t="shared" si="32"/>
        <v>3501462</v>
      </c>
      <c r="P209" s="234">
        <f t="shared" si="33"/>
        <v>3501462</v>
      </c>
      <c r="Q209" s="235">
        <f>P209*[1]Factors!D196</f>
        <v>4304190.8134929184</v>
      </c>
      <c r="R209" s="235">
        <f t="shared" si="34"/>
        <v>6828.333333333333</v>
      </c>
      <c r="S209" s="235">
        <f>R209*[1]Factors!D196</f>
        <v>8393.7651200557975</v>
      </c>
      <c r="T209" s="236">
        <f>R209*[1]Factors!D196*[1]Factors!E196</f>
        <v>6828.333333333333</v>
      </c>
      <c r="U209" s="234"/>
      <c r="V209" s="235"/>
      <c r="W209" s="240">
        <f t="shared" si="40"/>
        <v>6828.333333333333</v>
      </c>
      <c r="X209" s="232"/>
      <c r="Y209" s="232"/>
      <c r="Z209" s="232"/>
      <c r="AA209" s="232"/>
      <c r="AB209" s="232">
        <v>3501462</v>
      </c>
      <c r="AC209" s="235"/>
      <c r="AD209" s="232">
        <f t="shared" si="41"/>
        <v>3501462</v>
      </c>
      <c r="AE209" s="231"/>
      <c r="AF209" s="232">
        <f t="shared" si="29"/>
        <v>3501462</v>
      </c>
      <c r="AG209" s="233">
        <f t="shared" si="30"/>
        <v>0</v>
      </c>
      <c r="AH209" s="233">
        <f t="shared" si="38"/>
        <v>3501462</v>
      </c>
      <c r="AI209" s="146"/>
      <c r="AJ209" s="146"/>
      <c r="AK209" s="146"/>
      <c r="AL209" s="146"/>
    </row>
    <row r="210" spans="1:38" s="20" customFormat="1" ht="15.75" customHeight="1">
      <c r="A210" s="31"/>
      <c r="B210" s="31"/>
      <c r="C210" s="94"/>
      <c r="D210" s="94"/>
      <c r="E210" s="94"/>
      <c r="F210" s="149"/>
      <c r="G210" s="227">
        <v>9</v>
      </c>
      <c r="H210" s="228">
        <v>2005</v>
      </c>
      <c r="I210" s="229">
        <v>2006</v>
      </c>
      <c r="J210" s="229">
        <v>2006</v>
      </c>
      <c r="K210" s="241" t="e">
        <f>[1]Lib_RawData!G21</f>
        <v>#REF!</v>
      </c>
      <c r="L210" s="231">
        <f t="shared" si="31"/>
        <v>0</v>
      </c>
      <c r="M210" s="232">
        <f t="shared" si="31"/>
        <v>0</v>
      </c>
      <c r="N210" s="232">
        <f t="shared" si="31"/>
        <v>0</v>
      </c>
      <c r="O210" s="233">
        <f t="shared" si="32"/>
        <v>0</v>
      </c>
      <c r="P210" s="234">
        <f t="shared" si="33"/>
        <v>0</v>
      </c>
      <c r="Q210" s="235">
        <f>P210*[1]Factors!D197</f>
        <v>0</v>
      </c>
      <c r="R210" s="235">
        <f t="shared" si="34"/>
        <v>6828.333333333333</v>
      </c>
      <c r="S210" s="235">
        <f>R210*[1]Factors!D197</f>
        <v>8393.7651200557975</v>
      </c>
      <c r="T210" s="236">
        <f>R210*[1]Factors!D197*[1]Factors!E197</f>
        <v>6828.333333333333</v>
      </c>
      <c r="U210" s="234"/>
      <c r="V210" s="235"/>
      <c r="W210" s="240">
        <f t="shared" si="40"/>
        <v>6828.333333333333</v>
      </c>
      <c r="X210" s="232"/>
      <c r="Y210" s="232"/>
      <c r="Z210" s="232"/>
      <c r="AA210" s="232"/>
      <c r="AB210" s="232"/>
      <c r="AC210" s="235"/>
      <c r="AD210" s="232">
        <f t="shared" si="41"/>
        <v>0</v>
      </c>
      <c r="AE210" s="231"/>
      <c r="AF210" s="232">
        <f t="shared" si="29"/>
        <v>0</v>
      </c>
      <c r="AG210" s="233">
        <f t="shared" si="30"/>
        <v>0</v>
      </c>
      <c r="AH210" s="233">
        <f t="shared" si="38"/>
        <v>0</v>
      </c>
      <c r="AI210" s="146"/>
      <c r="AJ210" s="146"/>
      <c r="AK210" s="146"/>
      <c r="AL210" s="146"/>
    </row>
    <row r="211" spans="1:38" s="20" customFormat="1" ht="15.75" customHeight="1">
      <c r="A211" s="31"/>
      <c r="B211" s="31"/>
      <c r="C211" s="94"/>
      <c r="D211" s="94"/>
      <c r="E211" s="94"/>
      <c r="F211" s="149"/>
      <c r="G211" s="227">
        <v>10</v>
      </c>
      <c r="H211" s="228">
        <v>2005</v>
      </c>
      <c r="I211" s="229">
        <v>2006</v>
      </c>
      <c r="J211" s="229">
        <v>2006</v>
      </c>
      <c r="K211" s="241" t="e">
        <f>[1]Lib_RawData!G22</f>
        <v>#REF!</v>
      </c>
      <c r="L211" s="231">
        <f t="shared" si="31"/>
        <v>0</v>
      </c>
      <c r="M211" s="232">
        <f t="shared" si="31"/>
        <v>0</v>
      </c>
      <c r="N211" s="232">
        <f t="shared" si="31"/>
        <v>0</v>
      </c>
      <c r="O211" s="233">
        <f t="shared" si="32"/>
        <v>0</v>
      </c>
      <c r="P211" s="234">
        <f t="shared" si="33"/>
        <v>0</v>
      </c>
      <c r="Q211" s="235">
        <f>P211*[1]Factors!D198</f>
        <v>0</v>
      </c>
      <c r="R211" s="235">
        <f t="shared" si="34"/>
        <v>6828.333333333333</v>
      </c>
      <c r="S211" s="235">
        <f>R211*[1]Factors!D198</f>
        <v>8393.7651200557975</v>
      </c>
      <c r="T211" s="236">
        <f>R211*[1]Factors!D198*[1]Factors!E198</f>
        <v>6828.333333333333</v>
      </c>
      <c r="U211" s="234"/>
      <c r="V211" s="235"/>
      <c r="W211" s="240">
        <f t="shared" si="40"/>
        <v>6828.333333333333</v>
      </c>
      <c r="X211" s="232"/>
      <c r="Y211" s="232"/>
      <c r="Z211" s="232"/>
      <c r="AA211" s="232"/>
      <c r="AB211" s="232"/>
      <c r="AC211" s="235"/>
      <c r="AD211" s="232">
        <f t="shared" si="41"/>
        <v>0</v>
      </c>
      <c r="AE211" s="231"/>
      <c r="AF211" s="232">
        <f t="shared" si="29"/>
        <v>0</v>
      </c>
      <c r="AG211" s="233">
        <f t="shared" si="30"/>
        <v>0</v>
      </c>
      <c r="AH211" s="233">
        <f t="shared" si="38"/>
        <v>0</v>
      </c>
      <c r="AI211" s="146"/>
      <c r="AJ211" s="146"/>
      <c r="AK211" s="146"/>
      <c r="AL211" s="146"/>
    </row>
    <row r="212" spans="1:38" s="20" customFormat="1" ht="15.75" customHeight="1">
      <c r="A212" s="31"/>
      <c r="B212" s="31"/>
      <c r="C212" s="94"/>
      <c r="D212" s="94"/>
      <c r="E212" s="94"/>
      <c r="F212" s="149"/>
      <c r="G212" s="227">
        <v>11</v>
      </c>
      <c r="H212" s="228">
        <v>2005</v>
      </c>
      <c r="I212" s="229">
        <v>2006</v>
      </c>
      <c r="J212" s="229">
        <v>2006</v>
      </c>
      <c r="K212" s="241" t="e">
        <f>[1]Lib_RawData!G23</f>
        <v>#REF!</v>
      </c>
      <c r="L212" s="231">
        <f t="shared" si="31"/>
        <v>0</v>
      </c>
      <c r="M212" s="232">
        <f t="shared" si="31"/>
        <v>0</v>
      </c>
      <c r="N212" s="232">
        <f t="shared" si="31"/>
        <v>0</v>
      </c>
      <c r="O212" s="233">
        <f t="shared" si="32"/>
        <v>0</v>
      </c>
      <c r="P212" s="234">
        <f t="shared" si="33"/>
        <v>0</v>
      </c>
      <c r="Q212" s="235">
        <f>P212*[1]Factors!D199</f>
        <v>0</v>
      </c>
      <c r="R212" s="235">
        <f t="shared" si="34"/>
        <v>6828.333333333333</v>
      </c>
      <c r="S212" s="235">
        <f>R212*[1]Factors!D199</f>
        <v>8393.7651200557975</v>
      </c>
      <c r="T212" s="236">
        <f>R212*[1]Factors!D199*[1]Factors!E199</f>
        <v>6828.333333333333</v>
      </c>
      <c r="U212" s="234"/>
      <c r="V212" s="235"/>
      <c r="W212" s="240">
        <f t="shared" si="40"/>
        <v>6828.333333333333</v>
      </c>
      <c r="X212" s="232"/>
      <c r="Y212" s="232"/>
      <c r="Z212" s="232"/>
      <c r="AA212" s="232"/>
      <c r="AB212" s="232">
        <v>0</v>
      </c>
      <c r="AC212" s="235"/>
      <c r="AD212" s="232">
        <f t="shared" si="41"/>
        <v>0</v>
      </c>
      <c r="AE212" s="231"/>
      <c r="AF212" s="232">
        <f t="shared" si="29"/>
        <v>0</v>
      </c>
      <c r="AG212" s="233">
        <f t="shared" si="30"/>
        <v>0</v>
      </c>
      <c r="AH212" s="233">
        <f t="shared" si="38"/>
        <v>0</v>
      </c>
      <c r="AI212" s="146"/>
      <c r="AJ212" s="146"/>
      <c r="AK212" s="146"/>
      <c r="AL212" s="146"/>
    </row>
    <row r="213" spans="1:38" s="20" customFormat="1" ht="15.75" customHeight="1">
      <c r="A213" s="31"/>
      <c r="B213" s="31"/>
      <c r="C213" s="94"/>
      <c r="D213" s="94"/>
      <c r="E213" s="94"/>
      <c r="F213" s="149"/>
      <c r="G213" s="227">
        <v>12</v>
      </c>
      <c r="H213" s="228">
        <v>2005</v>
      </c>
      <c r="I213" s="229">
        <v>2006</v>
      </c>
      <c r="J213" s="229">
        <v>2006</v>
      </c>
      <c r="K213" s="241" t="e">
        <f>[1]Lib_RawData!G24</f>
        <v>#REF!</v>
      </c>
      <c r="L213" s="231">
        <f t="shared" si="31"/>
        <v>0</v>
      </c>
      <c r="M213" s="232">
        <f t="shared" si="31"/>
        <v>0</v>
      </c>
      <c r="N213" s="232">
        <f t="shared" si="31"/>
        <v>0</v>
      </c>
      <c r="O213" s="233">
        <f t="shared" si="32"/>
        <v>0</v>
      </c>
      <c r="P213" s="234">
        <f t="shared" si="33"/>
        <v>0</v>
      </c>
      <c r="Q213" s="235">
        <f>P213*[1]Factors!D200</f>
        <v>0</v>
      </c>
      <c r="R213" s="235">
        <f t="shared" si="34"/>
        <v>6828.333333333333</v>
      </c>
      <c r="S213" s="235">
        <f>R213*[1]Factors!D200</f>
        <v>8393.7651200557975</v>
      </c>
      <c r="T213" s="236">
        <f>R213*[1]Factors!D200*[1]Factors!E200</f>
        <v>6828.333333333333</v>
      </c>
      <c r="U213" s="234"/>
      <c r="V213" s="235"/>
      <c r="W213" s="240">
        <f t="shared" si="40"/>
        <v>6828.333333333333</v>
      </c>
      <c r="X213" s="232"/>
      <c r="Y213" s="232"/>
      <c r="Z213" s="232"/>
      <c r="AA213" s="232"/>
      <c r="AB213" s="232">
        <f t="shared" ref="AB213:AB223" si="42">AB201*EXP(AA$20)</f>
        <v>0</v>
      </c>
      <c r="AC213" s="235"/>
      <c r="AD213" s="232">
        <f t="shared" si="41"/>
        <v>0</v>
      </c>
      <c r="AE213" s="231"/>
      <c r="AF213" s="232">
        <f t="shared" si="29"/>
        <v>0</v>
      </c>
      <c r="AG213" s="233">
        <f t="shared" si="30"/>
        <v>0</v>
      </c>
      <c r="AH213" s="233">
        <f t="shared" si="38"/>
        <v>0</v>
      </c>
      <c r="AI213" s="146"/>
      <c r="AJ213" s="146"/>
      <c r="AK213" s="146"/>
      <c r="AL213" s="146"/>
    </row>
    <row r="214" spans="1:38" s="20" customFormat="1" ht="15.75" customHeight="1">
      <c r="A214" s="31"/>
      <c r="B214" s="31"/>
      <c r="C214" s="94"/>
      <c r="D214" s="94"/>
      <c r="E214" s="94"/>
      <c r="F214" s="149"/>
      <c r="G214" s="227">
        <v>1</v>
      </c>
      <c r="H214" s="228">
        <v>2006</v>
      </c>
      <c r="I214" s="229">
        <v>2006</v>
      </c>
      <c r="J214" s="229">
        <v>2006</v>
      </c>
      <c r="K214" s="241" t="e">
        <f>[1]Lib_RawData!G25</f>
        <v>#REF!</v>
      </c>
      <c r="L214" s="231">
        <f t="shared" si="31"/>
        <v>0</v>
      </c>
      <c r="M214" s="232">
        <f t="shared" si="31"/>
        <v>4729382</v>
      </c>
      <c r="N214" s="232">
        <f t="shared" si="31"/>
        <v>0</v>
      </c>
      <c r="O214" s="233">
        <f t="shared" si="32"/>
        <v>4729382</v>
      </c>
      <c r="P214" s="234">
        <f t="shared" si="33"/>
        <v>4729382</v>
      </c>
      <c r="Q214" s="235">
        <f>P214*[1]Factors!D201</f>
        <v>5813618.0138178756</v>
      </c>
      <c r="R214" s="235">
        <f t="shared" si="34"/>
        <v>6763.333333333333</v>
      </c>
      <c r="S214" s="235">
        <f>R214*[1]Factors!D201</f>
        <v>8313.8635238434035</v>
      </c>
      <c r="T214" s="236">
        <f>R214*[1]Factors!D201*[1]Factors!E201</f>
        <v>6763.333333333333</v>
      </c>
      <c r="U214" s="234"/>
      <c r="V214" s="235"/>
      <c r="W214" s="240">
        <f>81160/12</f>
        <v>6763.333333333333</v>
      </c>
      <c r="X214" s="232"/>
      <c r="Y214" s="232"/>
      <c r="Z214" s="232"/>
      <c r="AA214" s="232"/>
      <c r="AB214" s="232">
        <v>4729382</v>
      </c>
      <c r="AC214" s="235"/>
      <c r="AD214" s="232">
        <f t="shared" si="41"/>
        <v>4729382</v>
      </c>
      <c r="AE214" s="231"/>
      <c r="AF214" s="232">
        <f t="shared" ref="AF214:AF277" si="43">AD214</f>
        <v>4729382</v>
      </c>
      <c r="AG214" s="233">
        <f t="shared" ref="AG214:AG277" si="44">Y214</f>
        <v>0</v>
      </c>
      <c r="AH214" s="233">
        <f t="shared" si="38"/>
        <v>4729382</v>
      </c>
      <c r="AI214" s="146"/>
      <c r="AJ214" s="146"/>
      <c r="AK214" s="146"/>
      <c r="AL214" s="146"/>
    </row>
    <row r="215" spans="1:38" s="20" customFormat="1" ht="15.75" customHeight="1">
      <c r="A215" s="31"/>
      <c r="B215" s="31"/>
      <c r="C215" s="94"/>
      <c r="D215" s="94"/>
      <c r="E215" s="94"/>
      <c r="F215" s="149"/>
      <c r="G215" s="227">
        <v>2</v>
      </c>
      <c r="H215" s="228">
        <v>2006</v>
      </c>
      <c r="I215" s="229">
        <v>2006</v>
      </c>
      <c r="J215" s="229">
        <v>2006</v>
      </c>
      <c r="K215" s="241" t="e">
        <f>[1]Lib_RawData!G26</f>
        <v>#REF!</v>
      </c>
      <c r="L215" s="231">
        <f t="shared" ref="L215:N278" si="45">AE215</f>
        <v>0</v>
      </c>
      <c r="M215" s="232">
        <f t="shared" si="45"/>
        <v>0</v>
      </c>
      <c r="N215" s="232">
        <f t="shared" si="45"/>
        <v>0</v>
      </c>
      <c r="O215" s="233">
        <f t="shared" ref="O215:O278" si="46">N215+M215</f>
        <v>0</v>
      </c>
      <c r="P215" s="234">
        <f t="shared" ref="P215:P278" si="47">O215</f>
        <v>0</v>
      </c>
      <c r="Q215" s="235">
        <f>P215*[1]Factors!D202</f>
        <v>0</v>
      </c>
      <c r="R215" s="235">
        <f t="shared" ref="R215:R278" si="48">U215+W215</f>
        <v>6763.333333333333</v>
      </c>
      <c r="S215" s="235">
        <f>R215*[1]Factors!D202</f>
        <v>8313.8635238434035</v>
      </c>
      <c r="T215" s="236">
        <f>R215*[1]Factors!D202*[1]Factors!E202</f>
        <v>6763.333333333333</v>
      </c>
      <c r="U215" s="234"/>
      <c r="V215" s="235"/>
      <c r="W215" s="240">
        <f t="shared" ref="W215:W225" si="49">81160/12</f>
        <v>6763.333333333333</v>
      </c>
      <c r="X215" s="232"/>
      <c r="Y215" s="232"/>
      <c r="Z215" s="232"/>
      <c r="AA215" s="232"/>
      <c r="AB215" s="232">
        <f t="shared" si="42"/>
        <v>0</v>
      </c>
      <c r="AC215" s="235"/>
      <c r="AD215" s="232">
        <f t="shared" si="41"/>
        <v>0</v>
      </c>
      <c r="AE215" s="231"/>
      <c r="AF215" s="232">
        <f t="shared" si="43"/>
        <v>0</v>
      </c>
      <c r="AG215" s="233">
        <f t="shared" si="44"/>
        <v>0</v>
      </c>
      <c r="AH215" s="233">
        <f t="shared" si="38"/>
        <v>0</v>
      </c>
      <c r="AI215" s="146"/>
      <c r="AJ215" s="146"/>
      <c r="AK215" s="146"/>
      <c r="AL215" s="146"/>
    </row>
    <row r="216" spans="1:38" s="20" customFormat="1" ht="15.75" customHeight="1">
      <c r="A216" s="31"/>
      <c r="B216" s="31"/>
      <c r="C216" s="94"/>
      <c r="D216" s="94"/>
      <c r="E216" s="94"/>
      <c r="F216" s="149"/>
      <c r="G216" s="227">
        <v>3</v>
      </c>
      <c r="H216" s="228">
        <v>2006</v>
      </c>
      <c r="I216" s="229">
        <v>2006</v>
      </c>
      <c r="J216" s="229">
        <v>2006</v>
      </c>
      <c r="K216" s="241" t="e">
        <f>[1]Lib_RawData!G27</f>
        <v>#REF!</v>
      </c>
      <c r="L216" s="231">
        <f t="shared" si="45"/>
        <v>0</v>
      </c>
      <c r="M216" s="232">
        <f t="shared" si="45"/>
        <v>0</v>
      </c>
      <c r="N216" s="232">
        <f t="shared" si="45"/>
        <v>0</v>
      </c>
      <c r="O216" s="233">
        <f t="shared" si="46"/>
        <v>0</v>
      </c>
      <c r="P216" s="234">
        <f t="shared" si="47"/>
        <v>0</v>
      </c>
      <c r="Q216" s="235">
        <f>P216*[1]Factors!D203</f>
        <v>0</v>
      </c>
      <c r="R216" s="235">
        <f t="shared" si="48"/>
        <v>6763.333333333333</v>
      </c>
      <c r="S216" s="235">
        <f>R216*[1]Factors!D203</f>
        <v>8313.8635238434035</v>
      </c>
      <c r="T216" s="236">
        <f>R216*[1]Factors!D203*[1]Factors!E203</f>
        <v>6763.333333333333</v>
      </c>
      <c r="U216" s="234"/>
      <c r="V216" s="235"/>
      <c r="W216" s="240">
        <f t="shared" si="49"/>
        <v>6763.333333333333</v>
      </c>
      <c r="X216" s="232"/>
      <c r="Y216" s="232"/>
      <c r="Z216" s="232"/>
      <c r="AA216" s="232"/>
      <c r="AB216" s="232">
        <f t="shared" si="42"/>
        <v>0</v>
      </c>
      <c r="AC216" s="235"/>
      <c r="AD216" s="232">
        <f t="shared" si="41"/>
        <v>0</v>
      </c>
      <c r="AE216" s="231"/>
      <c r="AF216" s="232">
        <f t="shared" si="43"/>
        <v>0</v>
      </c>
      <c r="AG216" s="233">
        <f t="shared" si="44"/>
        <v>0</v>
      </c>
      <c r="AH216" s="233">
        <f t="shared" si="38"/>
        <v>0</v>
      </c>
      <c r="AI216" s="146"/>
      <c r="AJ216" s="146"/>
      <c r="AK216" s="146"/>
      <c r="AL216" s="146"/>
    </row>
    <row r="217" spans="1:38" s="20" customFormat="1" ht="15.75" customHeight="1">
      <c r="A217" s="31"/>
      <c r="B217" s="31"/>
      <c r="C217" s="94"/>
      <c r="D217" s="94"/>
      <c r="E217" s="94"/>
      <c r="F217" s="149"/>
      <c r="G217" s="227">
        <v>4</v>
      </c>
      <c r="H217" s="228">
        <v>2006</v>
      </c>
      <c r="I217" s="229">
        <v>2006</v>
      </c>
      <c r="J217" s="229">
        <v>2007</v>
      </c>
      <c r="K217" s="241" t="e">
        <f>[1]Lib_RawData!G28</f>
        <v>#REF!</v>
      </c>
      <c r="L217" s="231">
        <f t="shared" si="45"/>
        <v>0</v>
      </c>
      <c r="M217" s="232">
        <f t="shared" si="45"/>
        <v>0</v>
      </c>
      <c r="N217" s="232">
        <f t="shared" si="45"/>
        <v>0</v>
      </c>
      <c r="O217" s="233">
        <f t="shared" si="46"/>
        <v>0</v>
      </c>
      <c r="P217" s="234">
        <f t="shared" si="47"/>
        <v>0</v>
      </c>
      <c r="Q217" s="235">
        <f>P217*[1]Factors!D204</f>
        <v>0</v>
      </c>
      <c r="R217" s="235">
        <f t="shared" si="48"/>
        <v>6763.333333333333</v>
      </c>
      <c r="S217" s="235">
        <f>R217*[1]Factors!D204</f>
        <v>8032.7183805250279</v>
      </c>
      <c r="T217" s="236">
        <f>R217*[1]Factors!D204*[1]Factors!E204</f>
        <v>6763.3333333333339</v>
      </c>
      <c r="U217" s="234"/>
      <c r="V217" s="235"/>
      <c r="W217" s="240">
        <f t="shared" si="49"/>
        <v>6763.333333333333</v>
      </c>
      <c r="X217" s="232"/>
      <c r="Y217" s="232"/>
      <c r="Z217" s="232"/>
      <c r="AA217" s="232"/>
      <c r="AB217" s="232">
        <f t="shared" si="42"/>
        <v>0</v>
      </c>
      <c r="AC217" s="235"/>
      <c r="AD217" s="232">
        <f t="shared" si="41"/>
        <v>0</v>
      </c>
      <c r="AE217" s="231"/>
      <c r="AF217" s="232">
        <f t="shared" si="43"/>
        <v>0</v>
      </c>
      <c r="AG217" s="233">
        <f t="shared" si="44"/>
        <v>0</v>
      </c>
      <c r="AH217" s="233">
        <f t="shared" si="38"/>
        <v>0</v>
      </c>
      <c r="AI217" s="146"/>
      <c r="AJ217" s="146"/>
      <c r="AK217" s="146"/>
      <c r="AL217" s="146"/>
    </row>
    <row r="218" spans="1:38" s="20" customFormat="1" ht="15.75" customHeight="1">
      <c r="A218" s="31"/>
      <c r="B218" s="31"/>
      <c r="C218" s="94"/>
      <c r="D218" s="94"/>
      <c r="E218" s="94"/>
      <c r="F218" s="149"/>
      <c r="G218" s="227">
        <v>5</v>
      </c>
      <c r="H218" s="228">
        <v>2006</v>
      </c>
      <c r="I218" s="229">
        <v>2006</v>
      </c>
      <c r="J218" s="229">
        <v>2007</v>
      </c>
      <c r="K218" s="241" t="e">
        <f>[1]Lib_RawData!G29</f>
        <v>#REF!</v>
      </c>
      <c r="L218" s="231">
        <f t="shared" si="45"/>
        <v>0</v>
      </c>
      <c r="M218" s="232">
        <f t="shared" si="45"/>
        <v>0</v>
      </c>
      <c r="N218" s="232">
        <f t="shared" si="45"/>
        <v>0</v>
      </c>
      <c r="O218" s="233">
        <f t="shared" si="46"/>
        <v>0</v>
      </c>
      <c r="P218" s="234">
        <f t="shared" si="47"/>
        <v>0</v>
      </c>
      <c r="Q218" s="235">
        <f>P218*[1]Factors!D205</f>
        <v>0</v>
      </c>
      <c r="R218" s="235">
        <f t="shared" si="48"/>
        <v>6763.333333333333</v>
      </c>
      <c r="S218" s="235">
        <f>R218*[1]Factors!D205</f>
        <v>8032.7183805250279</v>
      </c>
      <c r="T218" s="236">
        <f>R218*[1]Factors!D205*[1]Factors!E205</f>
        <v>6763.3333333333339</v>
      </c>
      <c r="U218" s="234"/>
      <c r="V218" s="235"/>
      <c r="W218" s="240">
        <f t="shared" si="49"/>
        <v>6763.333333333333</v>
      </c>
      <c r="X218" s="232"/>
      <c r="Y218" s="232"/>
      <c r="Z218" s="232"/>
      <c r="AA218" s="232"/>
      <c r="AB218" s="232">
        <f t="shared" si="42"/>
        <v>0</v>
      </c>
      <c r="AC218" s="235"/>
      <c r="AD218" s="232">
        <f t="shared" si="41"/>
        <v>0</v>
      </c>
      <c r="AE218" s="231"/>
      <c r="AF218" s="232">
        <f t="shared" si="43"/>
        <v>0</v>
      </c>
      <c r="AG218" s="233">
        <f t="shared" si="44"/>
        <v>0</v>
      </c>
      <c r="AH218" s="233">
        <f t="shared" si="38"/>
        <v>0</v>
      </c>
      <c r="AI218" s="146"/>
      <c r="AJ218" s="146"/>
      <c r="AK218" s="146"/>
      <c r="AL218" s="146"/>
    </row>
    <row r="219" spans="1:38" s="20" customFormat="1" ht="15.75" customHeight="1">
      <c r="A219" s="31"/>
      <c r="B219" s="31"/>
      <c r="C219" s="94"/>
      <c r="D219" s="94"/>
      <c r="E219" s="94"/>
      <c r="F219" s="149"/>
      <c r="G219" s="227">
        <v>6</v>
      </c>
      <c r="H219" s="228">
        <v>2006</v>
      </c>
      <c r="I219" s="229">
        <v>2006</v>
      </c>
      <c r="J219" s="229">
        <v>2007</v>
      </c>
      <c r="K219" s="241" t="e">
        <f>[1]Lib_RawData!G30</f>
        <v>#REF!</v>
      </c>
      <c r="L219" s="231">
        <f t="shared" si="45"/>
        <v>0</v>
      </c>
      <c r="M219" s="232">
        <f t="shared" si="45"/>
        <v>0</v>
      </c>
      <c r="N219" s="232">
        <f t="shared" si="45"/>
        <v>0</v>
      </c>
      <c r="O219" s="233">
        <f t="shared" si="46"/>
        <v>0</v>
      </c>
      <c r="P219" s="234">
        <f t="shared" si="47"/>
        <v>0</v>
      </c>
      <c r="Q219" s="235">
        <f>P219*[1]Factors!D206</f>
        <v>0</v>
      </c>
      <c r="R219" s="235">
        <f t="shared" si="48"/>
        <v>6763.333333333333</v>
      </c>
      <c r="S219" s="235">
        <f>R219*[1]Factors!D206</f>
        <v>8032.7183805250279</v>
      </c>
      <c r="T219" s="236">
        <f>R219*[1]Factors!D206*[1]Factors!E206</f>
        <v>6763.3333333333339</v>
      </c>
      <c r="U219" s="234"/>
      <c r="V219" s="235"/>
      <c r="W219" s="240">
        <f t="shared" si="49"/>
        <v>6763.333333333333</v>
      </c>
      <c r="X219" s="232"/>
      <c r="Y219" s="232"/>
      <c r="Z219" s="232"/>
      <c r="AA219" s="232"/>
      <c r="AB219" s="232">
        <f t="shared" si="42"/>
        <v>0</v>
      </c>
      <c r="AC219" s="235"/>
      <c r="AD219" s="232">
        <f t="shared" si="41"/>
        <v>0</v>
      </c>
      <c r="AE219" s="231"/>
      <c r="AF219" s="232">
        <f t="shared" si="43"/>
        <v>0</v>
      </c>
      <c r="AG219" s="233">
        <f t="shared" si="44"/>
        <v>0</v>
      </c>
      <c r="AH219" s="233">
        <f t="shared" si="38"/>
        <v>0</v>
      </c>
      <c r="AI219" s="146"/>
      <c r="AJ219" s="146"/>
      <c r="AK219" s="146"/>
      <c r="AL219" s="146"/>
    </row>
    <row r="220" spans="1:38" s="20" customFormat="1" ht="15.75" customHeight="1">
      <c r="A220" s="31"/>
      <c r="B220" s="31"/>
      <c r="C220" s="94"/>
      <c r="D220" s="94"/>
      <c r="E220" s="94"/>
      <c r="F220" s="149"/>
      <c r="G220" s="227">
        <v>7</v>
      </c>
      <c r="H220" s="228">
        <v>2006</v>
      </c>
      <c r="I220" s="229">
        <v>2007</v>
      </c>
      <c r="J220" s="229">
        <v>2007</v>
      </c>
      <c r="K220" s="241" t="e">
        <f>[1]Lib_RawData!G31</f>
        <v>#REF!</v>
      </c>
      <c r="L220" s="231">
        <f t="shared" si="45"/>
        <v>0</v>
      </c>
      <c r="M220" s="232">
        <f t="shared" si="45"/>
        <v>0</v>
      </c>
      <c r="N220" s="232">
        <f t="shared" si="45"/>
        <v>0</v>
      </c>
      <c r="O220" s="233">
        <f t="shared" si="46"/>
        <v>0</v>
      </c>
      <c r="P220" s="234">
        <f t="shared" si="47"/>
        <v>0</v>
      </c>
      <c r="Q220" s="235">
        <f>P220*[1]Factors!D207</f>
        <v>0</v>
      </c>
      <c r="R220" s="235">
        <f t="shared" si="48"/>
        <v>6763.333333333333</v>
      </c>
      <c r="S220" s="235">
        <f>R220*[1]Factors!D207</f>
        <v>8032.7183805250279</v>
      </c>
      <c r="T220" s="236">
        <f>R220*[1]Factors!D207*[1]Factors!E207</f>
        <v>6763.3333333333339</v>
      </c>
      <c r="U220" s="234"/>
      <c r="V220" s="235"/>
      <c r="W220" s="240">
        <f t="shared" si="49"/>
        <v>6763.333333333333</v>
      </c>
      <c r="X220" s="232"/>
      <c r="Y220" s="232"/>
      <c r="Z220" s="232"/>
      <c r="AA220" s="232"/>
      <c r="AB220" s="232">
        <f t="shared" si="42"/>
        <v>0</v>
      </c>
      <c r="AC220" s="235"/>
      <c r="AD220" s="232">
        <f t="shared" si="41"/>
        <v>0</v>
      </c>
      <c r="AE220" s="231"/>
      <c r="AF220" s="232">
        <f t="shared" si="43"/>
        <v>0</v>
      </c>
      <c r="AG220" s="233">
        <f t="shared" si="44"/>
        <v>0</v>
      </c>
      <c r="AH220" s="233">
        <f t="shared" si="38"/>
        <v>0</v>
      </c>
      <c r="AI220" s="146"/>
      <c r="AJ220" s="146"/>
      <c r="AK220" s="146"/>
      <c r="AL220" s="146"/>
    </row>
    <row r="221" spans="1:38" s="20" customFormat="1" ht="15.75" customHeight="1">
      <c r="A221" s="31"/>
      <c r="B221" s="31"/>
      <c r="C221" s="94"/>
      <c r="D221" s="94"/>
      <c r="E221" s="94"/>
      <c r="F221" s="149"/>
      <c r="G221" s="227">
        <v>8</v>
      </c>
      <c r="H221" s="228">
        <v>2006</v>
      </c>
      <c r="I221" s="229">
        <v>2007</v>
      </c>
      <c r="J221" s="229">
        <v>2007</v>
      </c>
      <c r="K221" s="241" t="e">
        <f>[1]Lib_RawData!G32</f>
        <v>#REF!</v>
      </c>
      <c r="L221" s="231">
        <f t="shared" si="45"/>
        <v>0</v>
      </c>
      <c r="M221" s="232">
        <f t="shared" si="45"/>
        <v>4099496</v>
      </c>
      <c r="N221" s="232">
        <f t="shared" si="45"/>
        <v>0</v>
      </c>
      <c r="O221" s="233">
        <f t="shared" si="46"/>
        <v>4099496</v>
      </c>
      <c r="P221" s="234">
        <f t="shared" si="47"/>
        <v>4099496</v>
      </c>
      <c r="Q221" s="235">
        <f>P221*[1]Factors!D208</f>
        <v>4868915.2592541398</v>
      </c>
      <c r="R221" s="235">
        <f t="shared" si="48"/>
        <v>6763.333333333333</v>
      </c>
      <c r="S221" s="235">
        <f>R221*[1]Factors!D208</f>
        <v>8032.7183805250279</v>
      </c>
      <c r="T221" s="236">
        <f>R221*[1]Factors!D208*[1]Factors!E208</f>
        <v>6763.3333333333339</v>
      </c>
      <c r="U221" s="234"/>
      <c r="V221" s="235"/>
      <c r="W221" s="240">
        <f t="shared" si="49"/>
        <v>6763.333333333333</v>
      </c>
      <c r="X221" s="232"/>
      <c r="Y221" s="232"/>
      <c r="Z221" s="232"/>
      <c r="AA221" s="232"/>
      <c r="AB221" s="232">
        <v>4099496</v>
      </c>
      <c r="AC221" s="235"/>
      <c r="AD221" s="232">
        <f t="shared" si="41"/>
        <v>4099496</v>
      </c>
      <c r="AE221" s="231"/>
      <c r="AF221" s="232">
        <f t="shared" si="43"/>
        <v>4099496</v>
      </c>
      <c r="AG221" s="233">
        <f t="shared" si="44"/>
        <v>0</v>
      </c>
      <c r="AH221" s="233">
        <f t="shared" si="38"/>
        <v>4099496</v>
      </c>
      <c r="AI221" s="146"/>
      <c r="AJ221" s="146"/>
      <c r="AK221" s="146"/>
      <c r="AL221" s="146"/>
    </row>
    <row r="222" spans="1:38" s="20" customFormat="1" ht="15.75" customHeight="1">
      <c r="A222" s="31"/>
      <c r="B222" s="31"/>
      <c r="C222" s="94"/>
      <c r="D222" s="94"/>
      <c r="E222" s="94"/>
      <c r="F222" s="149"/>
      <c r="G222" s="227">
        <v>9</v>
      </c>
      <c r="H222" s="228">
        <v>2006</v>
      </c>
      <c r="I222" s="229">
        <v>2007</v>
      </c>
      <c r="J222" s="229">
        <v>2007</v>
      </c>
      <c r="K222" s="241" t="e">
        <f>[1]Lib_RawData!G33</f>
        <v>#REF!</v>
      </c>
      <c r="L222" s="231">
        <f t="shared" si="45"/>
        <v>0</v>
      </c>
      <c r="M222" s="232">
        <f t="shared" si="45"/>
        <v>0</v>
      </c>
      <c r="N222" s="232">
        <f t="shared" si="45"/>
        <v>0</v>
      </c>
      <c r="O222" s="233">
        <f t="shared" si="46"/>
        <v>0</v>
      </c>
      <c r="P222" s="234">
        <f t="shared" si="47"/>
        <v>0</v>
      </c>
      <c r="Q222" s="235">
        <f>P222*[1]Factors!D209</f>
        <v>0</v>
      </c>
      <c r="R222" s="235">
        <f t="shared" si="48"/>
        <v>6763.333333333333</v>
      </c>
      <c r="S222" s="235">
        <f>R222*[1]Factors!D209</f>
        <v>8032.7183805250279</v>
      </c>
      <c r="T222" s="236">
        <f>R222*[1]Factors!D209*[1]Factors!E209</f>
        <v>6763.3333333333339</v>
      </c>
      <c r="U222" s="234"/>
      <c r="V222" s="235"/>
      <c r="W222" s="240">
        <f t="shared" si="49"/>
        <v>6763.333333333333</v>
      </c>
      <c r="X222" s="232"/>
      <c r="Y222" s="232"/>
      <c r="Z222" s="232"/>
      <c r="AA222" s="232"/>
      <c r="AB222" s="232">
        <f t="shared" si="42"/>
        <v>0</v>
      </c>
      <c r="AC222" s="235"/>
      <c r="AD222" s="232">
        <f t="shared" si="41"/>
        <v>0</v>
      </c>
      <c r="AE222" s="231"/>
      <c r="AF222" s="232">
        <f t="shared" si="43"/>
        <v>0</v>
      </c>
      <c r="AG222" s="233">
        <f t="shared" si="44"/>
        <v>0</v>
      </c>
      <c r="AH222" s="233">
        <f t="shared" si="38"/>
        <v>0</v>
      </c>
      <c r="AI222" s="146"/>
      <c r="AJ222" s="146"/>
      <c r="AK222" s="146"/>
      <c r="AL222" s="146"/>
    </row>
    <row r="223" spans="1:38" s="20" customFormat="1" ht="15.75" customHeight="1">
      <c r="A223" s="31"/>
      <c r="B223" s="31"/>
      <c r="C223" s="94"/>
      <c r="D223" s="94"/>
      <c r="E223" s="94"/>
      <c r="F223" s="149"/>
      <c r="G223" s="227">
        <v>10</v>
      </c>
      <c r="H223" s="228">
        <v>2006</v>
      </c>
      <c r="I223" s="229">
        <v>2007</v>
      </c>
      <c r="J223" s="229">
        <v>2007</v>
      </c>
      <c r="K223" s="241" t="e">
        <f>[1]Lib_RawData!G34</f>
        <v>#REF!</v>
      </c>
      <c r="L223" s="231">
        <f t="shared" si="45"/>
        <v>0</v>
      </c>
      <c r="M223" s="232">
        <f t="shared" si="45"/>
        <v>0</v>
      </c>
      <c r="N223" s="232">
        <f t="shared" si="45"/>
        <v>0</v>
      </c>
      <c r="O223" s="233">
        <f t="shared" si="46"/>
        <v>0</v>
      </c>
      <c r="P223" s="234">
        <f t="shared" si="47"/>
        <v>0</v>
      </c>
      <c r="Q223" s="235">
        <f>P223*[1]Factors!D210</f>
        <v>0</v>
      </c>
      <c r="R223" s="235">
        <f t="shared" si="48"/>
        <v>6763.333333333333</v>
      </c>
      <c r="S223" s="235">
        <f>R223*[1]Factors!D210</f>
        <v>8032.7183805250279</v>
      </c>
      <c r="T223" s="236">
        <f>R223*[1]Factors!D210*[1]Factors!E210</f>
        <v>6763.3333333333339</v>
      </c>
      <c r="U223" s="234"/>
      <c r="V223" s="235"/>
      <c r="W223" s="240">
        <f t="shared" si="49"/>
        <v>6763.333333333333</v>
      </c>
      <c r="X223" s="232"/>
      <c r="Y223" s="232"/>
      <c r="Z223" s="232"/>
      <c r="AA223" s="232"/>
      <c r="AB223" s="232">
        <f t="shared" si="42"/>
        <v>0</v>
      </c>
      <c r="AC223" s="235"/>
      <c r="AD223" s="232">
        <f t="shared" si="41"/>
        <v>0</v>
      </c>
      <c r="AE223" s="231"/>
      <c r="AF223" s="232">
        <f t="shared" si="43"/>
        <v>0</v>
      </c>
      <c r="AG223" s="233">
        <f t="shared" si="44"/>
        <v>0</v>
      </c>
      <c r="AH223" s="233">
        <f t="shared" si="38"/>
        <v>0</v>
      </c>
      <c r="AI223" s="146"/>
      <c r="AJ223" s="146"/>
      <c r="AK223" s="146"/>
      <c r="AL223" s="146"/>
    </row>
    <row r="224" spans="1:38" s="20" customFormat="1" ht="15.75" customHeight="1">
      <c r="A224" s="31"/>
      <c r="B224" s="31"/>
      <c r="C224" s="94"/>
      <c r="D224" s="94"/>
      <c r="E224" s="94"/>
      <c r="F224" s="149"/>
      <c r="G224" s="227">
        <v>11</v>
      </c>
      <c r="H224" s="228">
        <v>2006</v>
      </c>
      <c r="I224" s="229">
        <v>2007</v>
      </c>
      <c r="J224" s="229">
        <v>2007</v>
      </c>
      <c r="K224" s="241" t="e">
        <f>[1]Lib_RawData!G35</f>
        <v>#REF!</v>
      </c>
      <c r="L224" s="231">
        <f t="shared" si="45"/>
        <v>0</v>
      </c>
      <c r="M224" s="232">
        <f t="shared" si="45"/>
        <v>0</v>
      </c>
      <c r="N224" s="232">
        <f t="shared" si="45"/>
        <v>0</v>
      </c>
      <c r="O224" s="233">
        <f t="shared" si="46"/>
        <v>0</v>
      </c>
      <c r="P224" s="234">
        <f t="shared" si="47"/>
        <v>0</v>
      </c>
      <c r="Q224" s="235">
        <f>P224*[1]Factors!D211</f>
        <v>0</v>
      </c>
      <c r="R224" s="235">
        <f t="shared" si="48"/>
        <v>6763.333333333333</v>
      </c>
      <c r="S224" s="235">
        <f>R224*[1]Factors!D211</f>
        <v>8032.7183805250279</v>
      </c>
      <c r="T224" s="236">
        <f>R224*[1]Factors!D211*[1]Factors!E211</f>
        <v>6763.3333333333339</v>
      </c>
      <c r="U224" s="234"/>
      <c r="V224" s="235"/>
      <c r="W224" s="240">
        <f t="shared" si="49"/>
        <v>6763.333333333333</v>
      </c>
      <c r="X224" s="232"/>
      <c r="Y224" s="232"/>
      <c r="Z224" s="232"/>
      <c r="AA224" s="232"/>
      <c r="AB224" s="232">
        <v>0</v>
      </c>
      <c r="AC224" s="235"/>
      <c r="AD224" s="232">
        <f>AB224+AC224</f>
        <v>0</v>
      </c>
      <c r="AE224" s="231"/>
      <c r="AF224" s="232">
        <f t="shared" si="43"/>
        <v>0</v>
      </c>
      <c r="AG224" s="233">
        <f t="shared" si="44"/>
        <v>0</v>
      </c>
      <c r="AH224" s="233">
        <f t="shared" si="38"/>
        <v>0</v>
      </c>
      <c r="AI224" s="146"/>
      <c r="AJ224" s="146"/>
      <c r="AK224" s="146"/>
      <c r="AL224" s="146"/>
    </row>
    <row r="225" spans="1:38" s="20" customFormat="1">
      <c r="A225" s="31"/>
      <c r="B225" s="31"/>
      <c r="C225" s="94"/>
      <c r="D225" s="94"/>
      <c r="E225" s="94"/>
      <c r="F225" s="149"/>
      <c r="G225" s="227">
        <v>12</v>
      </c>
      <c r="H225" s="228">
        <v>2006</v>
      </c>
      <c r="I225" s="229">
        <v>2007</v>
      </c>
      <c r="J225" s="229">
        <v>2007</v>
      </c>
      <c r="K225" s="241" t="e">
        <f>[1]Lib_RawData!G36</f>
        <v>#REF!</v>
      </c>
      <c r="L225" s="231">
        <f t="shared" si="45"/>
        <v>0</v>
      </c>
      <c r="M225" s="232">
        <f t="shared" si="45"/>
        <v>0</v>
      </c>
      <c r="N225" s="232">
        <f t="shared" si="45"/>
        <v>0</v>
      </c>
      <c r="O225" s="233">
        <f t="shared" si="46"/>
        <v>0</v>
      </c>
      <c r="P225" s="234">
        <f t="shared" si="47"/>
        <v>0</v>
      </c>
      <c r="Q225" s="235">
        <f>P225*[1]Factors!D212</f>
        <v>0</v>
      </c>
      <c r="R225" s="235">
        <f t="shared" si="48"/>
        <v>6763.333333333333</v>
      </c>
      <c r="S225" s="235">
        <f>R225*[1]Factors!D212</f>
        <v>8032.7183805250279</v>
      </c>
      <c r="T225" s="236">
        <f>R225*[1]Factors!D212*[1]Factors!E212</f>
        <v>6763.3333333333339</v>
      </c>
      <c r="U225" s="234"/>
      <c r="V225" s="235"/>
      <c r="W225" s="240">
        <f t="shared" si="49"/>
        <v>6763.333333333333</v>
      </c>
      <c r="X225" s="232"/>
      <c r="Y225" s="232"/>
      <c r="Z225" s="232"/>
      <c r="AA225" s="232"/>
      <c r="AB225" s="232">
        <f>AB213*EXP(AA$20)</f>
        <v>0</v>
      </c>
      <c r="AC225" s="235"/>
      <c r="AD225" s="232">
        <f t="shared" ref="AD225:AD288" si="50">AB225+AC225</f>
        <v>0</v>
      </c>
      <c r="AE225" s="231"/>
      <c r="AF225" s="232">
        <f t="shared" si="43"/>
        <v>0</v>
      </c>
      <c r="AG225" s="233">
        <f t="shared" si="44"/>
        <v>0</v>
      </c>
      <c r="AH225" s="233">
        <f t="shared" si="38"/>
        <v>0</v>
      </c>
      <c r="AI225" s="146"/>
      <c r="AJ225" s="146"/>
      <c r="AK225" s="146"/>
      <c r="AL225" s="146"/>
    </row>
    <row r="226" spans="1:38" s="20" customFormat="1">
      <c r="A226" s="31"/>
      <c r="B226" s="31"/>
      <c r="C226" s="94"/>
      <c r="D226" s="94"/>
      <c r="E226" s="94"/>
      <c r="F226" s="149"/>
      <c r="G226" s="227">
        <v>1</v>
      </c>
      <c r="H226" s="228">
        <v>2007</v>
      </c>
      <c r="I226" s="229">
        <v>2007</v>
      </c>
      <c r="J226" s="229">
        <v>2007</v>
      </c>
      <c r="K226" s="241" t="e">
        <f>[1]Lib_RawData!G37</f>
        <v>#REF!</v>
      </c>
      <c r="L226" s="231">
        <f t="shared" si="45"/>
        <v>0</v>
      </c>
      <c r="M226" s="232">
        <f t="shared" si="45"/>
        <v>4654857</v>
      </c>
      <c r="N226" s="232">
        <f t="shared" si="45"/>
        <v>0</v>
      </c>
      <c r="O226" s="233">
        <f t="shared" si="46"/>
        <v>4654857</v>
      </c>
      <c r="P226" s="234">
        <f t="shared" si="47"/>
        <v>4654857</v>
      </c>
      <c r="Q226" s="235">
        <f>P226*[1]Factors!D213</f>
        <v>5528509.9136444936</v>
      </c>
      <c r="R226" s="235">
        <f t="shared" si="48"/>
        <v>7083.333333333333</v>
      </c>
      <c r="S226" s="235">
        <f>R226*[1]Factors!D213</f>
        <v>8412.777998332027</v>
      </c>
      <c r="T226" s="236">
        <f>R226*[1]Factors!D213*[1]Factors!E213</f>
        <v>7083.333333333333</v>
      </c>
      <c r="U226" s="234"/>
      <c r="V226" s="235"/>
      <c r="W226" s="240">
        <f>85000/12</f>
        <v>7083.333333333333</v>
      </c>
      <c r="X226" s="232"/>
      <c r="Y226" s="232"/>
      <c r="Z226" s="232"/>
      <c r="AA226" s="232"/>
      <c r="AB226" s="232">
        <v>4654857</v>
      </c>
      <c r="AC226" s="235"/>
      <c r="AD226" s="232">
        <f t="shared" si="50"/>
        <v>4654857</v>
      </c>
      <c r="AE226" s="231"/>
      <c r="AF226" s="232">
        <f t="shared" si="43"/>
        <v>4654857</v>
      </c>
      <c r="AG226" s="233">
        <f t="shared" si="44"/>
        <v>0</v>
      </c>
      <c r="AH226" s="233">
        <f t="shared" si="38"/>
        <v>4654857</v>
      </c>
      <c r="AI226" s="146"/>
      <c r="AJ226" s="146"/>
      <c r="AK226" s="146"/>
      <c r="AL226" s="146"/>
    </row>
    <row r="227" spans="1:38" s="20" customFormat="1">
      <c r="A227" s="31"/>
      <c r="B227" s="31"/>
      <c r="C227" s="94"/>
      <c r="D227" s="94"/>
      <c r="E227" s="94"/>
      <c r="F227" s="149"/>
      <c r="G227" s="227">
        <v>2</v>
      </c>
      <c r="H227" s="228">
        <v>2007</v>
      </c>
      <c r="I227" s="229">
        <v>2007</v>
      </c>
      <c r="J227" s="229">
        <v>2007</v>
      </c>
      <c r="K227" s="241" t="e">
        <f>[1]Lib_RawData!G38</f>
        <v>#REF!</v>
      </c>
      <c r="L227" s="231">
        <f t="shared" si="45"/>
        <v>0</v>
      </c>
      <c r="M227" s="232">
        <f t="shared" si="45"/>
        <v>0</v>
      </c>
      <c r="N227" s="232">
        <f t="shared" si="45"/>
        <v>0</v>
      </c>
      <c r="O227" s="233">
        <f t="shared" si="46"/>
        <v>0</v>
      </c>
      <c r="P227" s="234">
        <f t="shared" si="47"/>
        <v>0</v>
      </c>
      <c r="Q227" s="235">
        <f>P227*[1]Factors!D214</f>
        <v>0</v>
      </c>
      <c r="R227" s="235">
        <f t="shared" si="48"/>
        <v>7083.333333333333</v>
      </c>
      <c r="S227" s="235">
        <f>R227*[1]Factors!D214</f>
        <v>8412.777998332027</v>
      </c>
      <c r="T227" s="236">
        <f>R227*[1]Factors!D214*[1]Factors!E214</f>
        <v>7083.333333333333</v>
      </c>
      <c r="U227" s="234"/>
      <c r="V227" s="235"/>
      <c r="W227" s="240">
        <f t="shared" ref="W227:W237" si="51">85000/12</f>
        <v>7083.333333333333</v>
      </c>
      <c r="X227" s="232"/>
      <c r="Y227" s="232"/>
      <c r="Z227" s="232"/>
      <c r="AA227" s="232"/>
      <c r="AB227" s="232"/>
      <c r="AC227" s="235"/>
      <c r="AD227" s="232">
        <f t="shared" si="50"/>
        <v>0</v>
      </c>
      <c r="AE227" s="231"/>
      <c r="AF227" s="232">
        <f t="shared" si="43"/>
        <v>0</v>
      </c>
      <c r="AG227" s="233">
        <f t="shared" si="44"/>
        <v>0</v>
      </c>
      <c r="AH227" s="233">
        <f t="shared" si="38"/>
        <v>0</v>
      </c>
      <c r="AI227" s="146"/>
      <c r="AJ227" s="146"/>
      <c r="AK227" s="146"/>
      <c r="AL227" s="146"/>
    </row>
    <row r="228" spans="1:38" s="20" customFormat="1">
      <c r="A228" s="31"/>
      <c r="B228" s="31"/>
      <c r="C228" s="94"/>
      <c r="D228" s="94"/>
      <c r="E228" s="94"/>
      <c r="F228" s="149"/>
      <c r="G228" s="227">
        <v>3</v>
      </c>
      <c r="H228" s="228">
        <v>2007</v>
      </c>
      <c r="I228" s="229">
        <v>2007</v>
      </c>
      <c r="J228" s="229">
        <v>2007</v>
      </c>
      <c r="K228" s="241" t="e">
        <f>[1]Lib_RawData!G39</f>
        <v>#REF!</v>
      </c>
      <c r="L228" s="231">
        <f t="shared" si="45"/>
        <v>0</v>
      </c>
      <c r="M228" s="232">
        <f t="shared" si="45"/>
        <v>0</v>
      </c>
      <c r="N228" s="232">
        <f t="shared" si="45"/>
        <v>0</v>
      </c>
      <c r="O228" s="233">
        <f t="shared" si="46"/>
        <v>0</v>
      </c>
      <c r="P228" s="234">
        <f t="shared" si="47"/>
        <v>0</v>
      </c>
      <c r="Q228" s="235">
        <f>P228*[1]Factors!D215</f>
        <v>0</v>
      </c>
      <c r="R228" s="235">
        <f t="shared" si="48"/>
        <v>7083.333333333333</v>
      </c>
      <c r="S228" s="235">
        <f>R228*[1]Factors!D215</f>
        <v>8412.777998332027</v>
      </c>
      <c r="T228" s="236">
        <f>R228*[1]Factors!D215*[1]Factors!E215</f>
        <v>7083.333333333333</v>
      </c>
      <c r="U228" s="234"/>
      <c r="V228" s="235"/>
      <c r="W228" s="240">
        <f t="shared" si="51"/>
        <v>7083.333333333333</v>
      </c>
      <c r="X228" s="232"/>
      <c r="Y228" s="232"/>
      <c r="Z228" s="232"/>
      <c r="AA228" s="232"/>
      <c r="AB228" s="232"/>
      <c r="AC228" s="235"/>
      <c r="AD228" s="232">
        <f t="shared" si="50"/>
        <v>0</v>
      </c>
      <c r="AE228" s="231"/>
      <c r="AF228" s="232">
        <f t="shared" si="43"/>
        <v>0</v>
      </c>
      <c r="AG228" s="233">
        <f t="shared" si="44"/>
        <v>0</v>
      </c>
      <c r="AH228" s="233">
        <f t="shared" si="38"/>
        <v>0</v>
      </c>
      <c r="AI228" s="146"/>
      <c r="AJ228" s="146"/>
      <c r="AK228" s="146"/>
      <c r="AL228" s="146"/>
    </row>
    <row r="229" spans="1:38" s="20" customFormat="1">
      <c r="A229" s="31"/>
      <c r="B229" s="31"/>
      <c r="C229" s="94"/>
      <c r="D229" s="94"/>
      <c r="E229" s="94"/>
      <c r="F229" s="149"/>
      <c r="G229" s="227">
        <v>4</v>
      </c>
      <c r="H229" s="228">
        <v>2007</v>
      </c>
      <c r="I229" s="229">
        <v>2007</v>
      </c>
      <c r="J229" s="229">
        <v>2008</v>
      </c>
      <c r="K229" s="241" t="e">
        <f>[1]Lib_RawData!G40</f>
        <v>#REF!</v>
      </c>
      <c r="L229" s="231">
        <f t="shared" si="45"/>
        <v>0</v>
      </c>
      <c r="M229" s="232">
        <f t="shared" si="45"/>
        <v>0</v>
      </c>
      <c r="N229" s="232">
        <f t="shared" si="45"/>
        <v>0</v>
      </c>
      <c r="O229" s="233">
        <f t="shared" si="46"/>
        <v>0</v>
      </c>
      <c r="P229" s="234">
        <f t="shared" si="47"/>
        <v>0</v>
      </c>
      <c r="Q229" s="235">
        <f>P229*[1]Factors!D216</f>
        <v>0</v>
      </c>
      <c r="R229" s="235">
        <f t="shared" si="48"/>
        <v>7083.333333333333</v>
      </c>
      <c r="S229" s="235">
        <f>R229*[1]Factors!D216</f>
        <v>8128.2879210937472</v>
      </c>
      <c r="T229" s="236">
        <f>R229*[1]Factors!D216*[1]Factors!E216</f>
        <v>7083.333333333333</v>
      </c>
      <c r="U229" s="234"/>
      <c r="V229" s="235"/>
      <c r="W229" s="240">
        <f t="shared" si="51"/>
        <v>7083.333333333333</v>
      </c>
      <c r="X229" s="232"/>
      <c r="Y229" s="232"/>
      <c r="Z229" s="232"/>
      <c r="AA229" s="232"/>
      <c r="AB229" s="232"/>
      <c r="AC229" s="235"/>
      <c r="AD229" s="232">
        <f t="shared" si="50"/>
        <v>0</v>
      </c>
      <c r="AE229" s="231"/>
      <c r="AF229" s="232">
        <f t="shared" si="43"/>
        <v>0</v>
      </c>
      <c r="AG229" s="233">
        <f t="shared" si="44"/>
        <v>0</v>
      </c>
      <c r="AH229" s="233">
        <f t="shared" si="38"/>
        <v>0</v>
      </c>
      <c r="AI229" s="146"/>
      <c r="AJ229" s="146"/>
      <c r="AK229" s="146"/>
      <c r="AL229" s="146"/>
    </row>
    <row r="230" spans="1:38" s="20" customFormat="1">
      <c r="A230" s="31"/>
      <c r="B230" s="31"/>
      <c r="C230" s="94"/>
      <c r="D230" s="94"/>
      <c r="E230" s="94"/>
      <c r="F230" s="149"/>
      <c r="G230" s="227">
        <v>5</v>
      </c>
      <c r="H230" s="228">
        <v>2007</v>
      </c>
      <c r="I230" s="229">
        <v>2007</v>
      </c>
      <c r="J230" s="229">
        <v>2008</v>
      </c>
      <c r="K230" s="241" t="e">
        <f>[1]Lib_RawData!G41</f>
        <v>#REF!</v>
      </c>
      <c r="L230" s="231">
        <f t="shared" si="45"/>
        <v>0</v>
      </c>
      <c r="M230" s="232">
        <f t="shared" si="45"/>
        <v>0</v>
      </c>
      <c r="N230" s="232">
        <f t="shared" si="45"/>
        <v>0</v>
      </c>
      <c r="O230" s="233">
        <f t="shared" si="46"/>
        <v>0</v>
      </c>
      <c r="P230" s="234">
        <f t="shared" si="47"/>
        <v>0</v>
      </c>
      <c r="Q230" s="235">
        <f>P230*[1]Factors!D217</f>
        <v>0</v>
      </c>
      <c r="R230" s="235">
        <f t="shared" si="48"/>
        <v>7083.333333333333</v>
      </c>
      <c r="S230" s="235">
        <f>R230*[1]Factors!D217</f>
        <v>8128.2879210937472</v>
      </c>
      <c r="T230" s="236">
        <f>R230*[1]Factors!D217*[1]Factors!E217</f>
        <v>7083.333333333333</v>
      </c>
      <c r="U230" s="234"/>
      <c r="V230" s="235"/>
      <c r="W230" s="240">
        <f t="shared" si="51"/>
        <v>7083.333333333333</v>
      </c>
      <c r="X230" s="232"/>
      <c r="Y230" s="232"/>
      <c r="Z230" s="232"/>
      <c r="AA230" s="232"/>
      <c r="AB230" s="232"/>
      <c r="AC230" s="235"/>
      <c r="AD230" s="232">
        <f t="shared" si="50"/>
        <v>0</v>
      </c>
      <c r="AE230" s="231"/>
      <c r="AF230" s="232">
        <f t="shared" si="43"/>
        <v>0</v>
      </c>
      <c r="AG230" s="233">
        <f t="shared" si="44"/>
        <v>0</v>
      </c>
      <c r="AH230" s="233">
        <f t="shared" si="38"/>
        <v>0</v>
      </c>
      <c r="AI230" s="146"/>
      <c r="AJ230" s="146"/>
      <c r="AK230" s="146"/>
      <c r="AL230" s="146"/>
    </row>
    <row r="231" spans="1:38" s="20" customFormat="1">
      <c r="A231" s="31"/>
      <c r="B231" s="31"/>
      <c r="C231" s="94"/>
      <c r="D231" s="94"/>
      <c r="E231" s="94"/>
      <c r="F231" s="149"/>
      <c r="G231" s="227">
        <v>6</v>
      </c>
      <c r="H231" s="228">
        <v>2007</v>
      </c>
      <c r="I231" s="229">
        <v>2007</v>
      </c>
      <c r="J231" s="229">
        <v>2008</v>
      </c>
      <c r="K231" s="241" t="e">
        <f>[1]Lib_RawData!G42</f>
        <v>#REF!</v>
      </c>
      <c r="L231" s="231">
        <f t="shared" si="45"/>
        <v>0</v>
      </c>
      <c r="M231" s="232">
        <f t="shared" si="45"/>
        <v>0</v>
      </c>
      <c r="N231" s="232">
        <f t="shared" si="45"/>
        <v>0</v>
      </c>
      <c r="O231" s="233">
        <f t="shared" si="46"/>
        <v>0</v>
      </c>
      <c r="P231" s="234">
        <f t="shared" si="47"/>
        <v>0</v>
      </c>
      <c r="Q231" s="235">
        <f>P231*[1]Factors!D218</f>
        <v>0</v>
      </c>
      <c r="R231" s="235">
        <f t="shared" si="48"/>
        <v>7083.333333333333</v>
      </c>
      <c r="S231" s="235">
        <f>R231*[1]Factors!D218</f>
        <v>8128.2879210937472</v>
      </c>
      <c r="T231" s="236">
        <f>R231*[1]Factors!D218*[1]Factors!E218</f>
        <v>7083.333333333333</v>
      </c>
      <c r="U231" s="234"/>
      <c r="V231" s="235"/>
      <c r="W231" s="240">
        <f t="shared" si="51"/>
        <v>7083.333333333333</v>
      </c>
      <c r="X231" s="232"/>
      <c r="Y231" s="232"/>
      <c r="Z231" s="232"/>
      <c r="AA231" s="232"/>
      <c r="AB231" s="232"/>
      <c r="AC231" s="235"/>
      <c r="AD231" s="232">
        <f t="shared" si="50"/>
        <v>0</v>
      </c>
      <c r="AE231" s="231"/>
      <c r="AF231" s="232">
        <f t="shared" si="43"/>
        <v>0</v>
      </c>
      <c r="AG231" s="233">
        <f t="shared" si="44"/>
        <v>0</v>
      </c>
      <c r="AH231" s="233">
        <f t="shared" si="38"/>
        <v>0</v>
      </c>
      <c r="AI231" s="146"/>
      <c r="AJ231" s="146"/>
      <c r="AK231" s="146"/>
      <c r="AL231" s="146"/>
    </row>
    <row r="232" spans="1:38" s="20" customFormat="1">
      <c r="A232" s="31"/>
      <c r="B232" s="31"/>
      <c r="C232" s="94"/>
      <c r="D232" s="94"/>
      <c r="E232" s="94"/>
      <c r="F232" s="149"/>
      <c r="G232" s="14">
        <v>7</v>
      </c>
      <c r="H232" s="15">
        <v>2007</v>
      </c>
      <c r="I232" s="200">
        <v>2008</v>
      </c>
      <c r="J232" s="200">
        <v>2008</v>
      </c>
      <c r="K232" s="16" t="e">
        <f>[1]Lib_RawData!G43</f>
        <v>#REF!</v>
      </c>
      <c r="L232" s="17">
        <f t="shared" si="45"/>
        <v>0</v>
      </c>
      <c r="M232" s="10">
        <f t="shared" si="45"/>
        <v>0</v>
      </c>
      <c r="N232" s="10">
        <f t="shared" si="45"/>
        <v>0</v>
      </c>
      <c r="O232" s="18">
        <f t="shared" si="46"/>
        <v>0</v>
      </c>
      <c r="P232" s="19">
        <f t="shared" si="47"/>
        <v>0</v>
      </c>
      <c r="Q232" s="20">
        <f>P232*[1]Factors!D219</f>
        <v>0</v>
      </c>
      <c r="R232" s="20">
        <f t="shared" si="48"/>
        <v>7083.333333333333</v>
      </c>
      <c r="S232" s="20">
        <f>R232*[1]Factors!D219</f>
        <v>8128.2879210937472</v>
      </c>
      <c r="T232" s="21">
        <f>R232*[1]Factors!D219*[1]Factors!E219</f>
        <v>7083.333333333333</v>
      </c>
      <c r="U232" s="19"/>
      <c r="W232" s="240">
        <f t="shared" si="51"/>
        <v>7083.333333333333</v>
      </c>
      <c r="X232" s="10"/>
      <c r="Y232" s="10"/>
      <c r="Z232" s="10"/>
      <c r="AA232" s="10"/>
      <c r="AB232" s="10"/>
      <c r="AD232" s="10">
        <f t="shared" si="50"/>
        <v>0</v>
      </c>
      <c r="AE232" s="17"/>
      <c r="AF232" s="10">
        <f t="shared" si="43"/>
        <v>0</v>
      </c>
      <c r="AG232" s="18">
        <f t="shared" si="44"/>
        <v>0</v>
      </c>
      <c r="AH232" s="18">
        <f t="shared" si="38"/>
        <v>0</v>
      </c>
      <c r="AI232" s="146"/>
      <c r="AJ232" s="146"/>
      <c r="AK232" s="146"/>
      <c r="AL232" s="146"/>
    </row>
    <row r="233" spans="1:38" s="20" customFormat="1">
      <c r="A233" s="31"/>
      <c r="B233" s="31"/>
      <c r="C233" s="94"/>
      <c r="D233" s="94"/>
      <c r="E233" s="94"/>
      <c r="F233" s="149"/>
      <c r="G233" s="14">
        <v>8</v>
      </c>
      <c r="H233" s="15">
        <v>2007</v>
      </c>
      <c r="I233" s="200">
        <v>2008</v>
      </c>
      <c r="J233" s="200">
        <v>2008</v>
      </c>
      <c r="K233" s="16" t="e">
        <f>[1]Lib_RawData!G44</f>
        <v>#REF!</v>
      </c>
      <c r="L233" s="17">
        <f t="shared" si="45"/>
        <v>0</v>
      </c>
      <c r="M233" s="10">
        <f t="shared" si="45"/>
        <v>4320931</v>
      </c>
      <c r="N233" s="10">
        <f t="shared" si="45"/>
        <v>0</v>
      </c>
      <c r="O233" s="18">
        <f t="shared" si="46"/>
        <v>4320931</v>
      </c>
      <c r="P233" s="19">
        <f t="shared" si="47"/>
        <v>4320931</v>
      </c>
      <c r="Q233" s="20">
        <f>P233*[1]Factors!D220</f>
        <v>4958367.7066135807</v>
      </c>
      <c r="R233" s="20">
        <f t="shared" si="48"/>
        <v>7083.333333333333</v>
      </c>
      <c r="S233" s="20">
        <f>R233*[1]Factors!D220</f>
        <v>8128.2879210937472</v>
      </c>
      <c r="T233" s="21">
        <f>R233*[1]Factors!D220*[1]Factors!E220</f>
        <v>7083.333333333333</v>
      </c>
      <c r="U233" s="19"/>
      <c r="W233" s="240">
        <f t="shared" si="51"/>
        <v>7083.333333333333</v>
      </c>
      <c r="X233" s="10"/>
      <c r="Y233" s="10"/>
      <c r="Z233" s="10"/>
      <c r="AA233" s="10"/>
      <c r="AB233" s="10">
        <v>4320931</v>
      </c>
      <c r="AD233" s="10">
        <f t="shared" si="50"/>
        <v>4320931</v>
      </c>
      <c r="AE233" s="17"/>
      <c r="AF233" s="10">
        <f t="shared" si="43"/>
        <v>4320931</v>
      </c>
      <c r="AG233" s="18">
        <f t="shared" si="44"/>
        <v>0</v>
      </c>
      <c r="AH233" s="18">
        <f t="shared" si="38"/>
        <v>4320931</v>
      </c>
      <c r="AI233" s="146"/>
      <c r="AJ233" s="146"/>
      <c r="AK233" s="146"/>
      <c r="AL233" s="146"/>
    </row>
    <row r="234" spans="1:38" s="20" customFormat="1">
      <c r="A234" s="31"/>
      <c r="B234" s="31"/>
      <c r="C234" s="94"/>
      <c r="D234" s="94"/>
      <c r="E234" s="94"/>
      <c r="F234" s="149"/>
      <c r="G234" s="14">
        <v>9</v>
      </c>
      <c r="H234" s="15">
        <v>2007</v>
      </c>
      <c r="I234" s="200">
        <v>2008</v>
      </c>
      <c r="J234" s="200">
        <v>2008</v>
      </c>
      <c r="K234" s="16" t="e">
        <f>[1]Lib_RawData!G45</f>
        <v>#REF!</v>
      </c>
      <c r="L234" s="17">
        <f t="shared" si="45"/>
        <v>0</v>
      </c>
      <c r="M234" s="10">
        <f t="shared" si="45"/>
        <v>0</v>
      </c>
      <c r="N234" s="10">
        <f t="shared" si="45"/>
        <v>0</v>
      </c>
      <c r="O234" s="18">
        <f t="shared" si="46"/>
        <v>0</v>
      </c>
      <c r="P234" s="19">
        <f t="shared" si="47"/>
        <v>0</v>
      </c>
      <c r="Q234" s="20">
        <f>P234*[1]Factors!D221</f>
        <v>0</v>
      </c>
      <c r="R234" s="20">
        <f t="shared" si="48"/>
        <v>7083.333333333333</v>
      </c>
      <c r="S234" s="20">
        <f>R234*[1]Factors!D221</f>
        <v>8128.2879210937472</v>
      </c>
      <c r="T234" s="21">
        <f>R234*[1]Factors!D221*[1]Factors!E221</f>
        <v>7083.333333333333</v>
      </c>
      <c r="U234" s="19"/>
      <c r="W234" s="240">
        <f t="shared" si="51"/>
        <v>7083.333333333333</v>
      </c>
      <c r="X234" s="10"/>
      <c r="Y234" s="10"/>
      <c r="Z234" s="10"/>
      <c r="AA234" s="10"/>
      <c r="AB234" s="10"/>
      <c r="AD234" s="10">
        <f t="shared" si="50"/>
        <v>0</v>
      </c>
      <c r="AE234" s="17"/>
      <c r="AF234" s="10">
        <f t="shared" si="43"/>
        <v>0</v>
      </c>
      <c r="AG234" s="18">
        <f t="shared" si="44"/>
        <v>0</v>
      </c>
      <c r="AH234" s="18">
        <f t="shared" si="38"/>
        <v>0</v>
      </c>
      <c r="AI234" s="146"/>
      <c r="AJ234" s="146"/>
      <c r="AK234" s="146"/>
      <c r="AL234" s="146"/>
    </row>
    <row r="235" spans="1:38" s="20" customFormat="1">
      <c r="A235" s="31"/>
      <c r="B235" s="31"/>
      <c r="C235" s="94"/>
      <c r="D235" s="94"/>
      <c r="E235" s="94"/>
      <c r="F235" s="149"/>
      <c r="G235" s="14">
        <v>10</v>
      </c>
      <c r="H235" s="15">
        <v>2007</v>
      </c>
      <c r="I235" s="200">
        <v>2008</v>
      </c>
      <c r="J235" s="200">
        <v>2008</v>
      </c>
      <c r="K235" s="16" t="e">
        <f>[1]Lib_RawData!G46</f>
        <v>#REF!</v>
      </c>
      <c r="L235" s="17">
        <f t="shared" si="45"/>
        <v>0</v>
      </c>
      <c r="M235" s="10">
        <f t="shared" si="45"/>
        <v>0</v>
      </c>
      <c r="N235" s="10">
        <f t="shared" si="45"/>
        <v>0</v>
      </c>
      <c r="O235" s="18">
        <f t="shared" si="46"/>
        <v>0</v>
      </c>
      <c r="P235" s="19">
        <f t="shared" si="47"/>
        <v>0</v>
      </c>
      <c r="Q235" s="20">
        <f>P235*[1]Factors!D222</f>
        <v>0</v>
      </c>
      <c r="R235" s="20">
        <f t="shared" si="48"/>
        <v>7083.333333333333</v>
      </c>
      <c r="S235" s="20">
        <f>R235*[1]Factors!D222</f>
        <v>8128.2879210937472</v>
      </c>
      <c r="T235" s="21">
        <f>R235*[1]Factors!D222*[1]Factors!E222</f>
        <v>7083.333333333333</v>
      </c>
      <c r="U235" s="19"/>
      <c r="W235" s="240">
        <f t="shared" si="51"/>
        <v>7083.333333333333</v>
      </c>
      <c r="X235" s="10"/>
      <c r="Y235" s="10"/>
      <c r="Z235" s="10"/>
      <c r="AA235" s="10"/>
      <c r="AB235" s="10"/>
      <c r="AD235" s="10">
        <f t="shared" si="50"/>
        <v>0</v>
      </c>
      <c r="AE235" s="17"/>
      <c r="AF235" s="10">
        <f t="shared" si="43"/>
        <v>0</v>
      </c>
      <c r="AG235" s="18">
        <f t="shared" si="44"/>
        <v>0</v>
      </c>
      <c r="AH235" s="18">
        <f t="shared" si="38"/>
        <v>0</v>
      </c>
      <c r="AI235" s="146"/>
      <c r="AJ235" s="146"/>
      <c r="AK235" s="146"/>
      <c r="AL235" s="146"/>
    </row>
    <row r="236" spans="1:38" s="20" customFormat="1">
      <c r="A236" s="31"/>
      <c r="B236" s="31"/>
      <c r="C236" s="94"/>
      <c r="D236" s="94"/>
      <c r="E236" s="94"/>
      <c r="F236" s="149"/>
      <c r="G236" s="14">
        <v>11</v>
      </c>
      <c r="H236" s="15">
        <v>2007</v>
      </c>
      <c r="I236" s="200">
        <v>2008</v>
      </c>
      <c r="J236" s="200">
        <v>2008</v>
      </c>
      <c r="K236" s="16" t="e">
        <f>[1]Lib_RawData!G47</f>
        <v>#REF!</v>
      </c>
      <c r="L236" s="17">
        <f t="shared" si="45"/>
        <v>0</v>
      </c>
      <c r="M236" s="10">
        <f t="shared" si="45"/>
        <v>0</v>
      </c>
      <c r="N236" s="10">
        <f t="shared" si="45"/>
        <v>0</v>
      </c>
      <c r="O236" s="18">
        <f t="shared" si="46"/>
        <v>0</v>
      </c>
      <c r="P236" s="19">
        <f t="shared" si="47"/>
        <v>0</v>
      </c>
      <c r="Q236" s="20">
        <f>P236*[1]Factors!D223</f>
        <v>0</v>
      </c>
      <c r="R236" s="20">
        <f t="shared" si="48"/>
        <v>7083.333333333333</v>
      </c>
      <c r="S236" s="20">
        <f>R236*[1]Factors!D223</f>
        <v>8128.2879210937472</v>
      </c>
      <c r="T236" s="21">
        <f>R236*[1]Factors!D223*[1]Factors!E223</f>
        <v>7083.333333333333</v>
      </c>
      <c r="U236" s="19"/>
      <c r="W236" s="240">
        <f t="shared" si="51"/>
        <v>7083.333333333333</v>
      </c>
      <c r="X236" s="10"/>
      <c r="Y236" s="10"/>
      <c r="Z236" s="10"/>
      <c r="AA236" s="10"/>
      <c r="AB236" s="10"/>
      <c r="AD236" s="10">
        <f t="shared" si="50"/>
        <v>0</v>
      </c>
      <c r="AE236" s="17"/>
      <c r="AF236" s="10">
        <f t="shared" si="43"/>
        <v>0</v>
      </c>
      <c r="AG236" s="18">
        <f t="shared" si="44"/>
        <v>0</v>
      </c>
      <c r="AH236" s="18">
        <f t="shared" si="38"/>
        <v>0</v>
      </c>
      <c r="AI236" s="146"/>
      <c r="AJ236" s="146"/>
      <c r="AK236" s="146"/>
      <c r="AL236" s="146"/>
    </row>
    <row r="237" spans="1:38" s="20" customFormat="1">
      <c r="A237" s="31"/>
      <c r="B237" s="31"/>
      <c r="C237" s="94"/>
      <c r="D237" s="94"/>
      <c r="E237" s="94"/>
      <c r="F237" s="149"/>
      <c r="G237" s="14">
        <v>12</v>
      </c>
      <c r="H237" s="15">
        <v>2007</v>
      </c>
      <c r="I237" s="200">
        <v>2008</v>
      </c>
      <c r="J237" s="200">
        <v>2008</v>
      </c>
      <c r="K237" s="16" t="e">
        <f>[1]Lib_RawData!G48</f>
        <v>#REF!</v>
      </c>
      <c r="L237" s="17">
        <f t="shared" si="45"/>
        <v>0</v>
      </c>
      <c r="M237" s="10">
        <f t="shared" si="45"/>
        <v>0</v>
      </c>
      <c r="N237" s="10">
        <f t="shared" si="45"/>
        <v>0</v>
      </c>
      <c r="O237" s="18">
        <f t="shared" si="46"/>
        <v>0</v>
      </c>
      <c r="P237" s="19">
        <f t="shared" si="47"/>
        <v>0</v>
      </c>
      <c r="Q237" s="20">
        <f>P237*[1]Factors!D224</f>
        <v>0</v>
      </c>
      <c r="R237" s="20">
        <f t="shared" si="48"/>
        <v>7083.333333333333</v>
      </c>
      <c r="S237" s="20">
        <f>R237*[1]Factors!D224</f>
        <v>8128.2879210937472</v>
      </c>
      <c r="T237" s="21">
        <f>R237*[1]Factors!D224*[1]Factors!E224</f>
        <v>7083.333333333333</v>
      </c>
      <c r="U237" s="19"/>
      <c r="W237" s="240">
        <f t="shared" si="51"/>
        <v>7083.333333333333</v>
      </c>
      <c r="X237" s="10"/>
      <c r="Y237" s="10"/>
      <c r="Z237" s="10"/>
      <c r="AA237" s="10"/>
      <c r="AB237" s="10"/>
      <c r="AD237" s="10">
        <f t="shared" si="50"/>
        <v>0</v>
      </c>
      <c r="AE237" s="17"/>
      <c r="AF237" s="10">
        <f t="shared" si="43"/>
        <v>0</v>
      </c>
      <c r="AG237" s="18">
        <f t="shared" si="44"/>
        <v>0</v>
      </c>
      <c r="AH237" s="18">
        <f t="shared" si="38"/>
        <v>0</v>
      </c>
      <c r="AI237" s="146"/>
      <c r="AJ237" s="146"/>
      <c r="AK237" s="146"/>
      <c r="AL237" s="146"/>
    </row>
    <row r="238" spans="1:38" s="20" customFormat="1">
      <c r="A238" s="31"/>
      <c r="B238" s="31"/>
      <c r="C238" s="94"/>
      <c r="D238" s="94"/>
      <c r="E238" s="94"/>
      <c r="F238" s="149"/>
      <c r="G238" s="14">
        <v>1</v>
      </c>
      <c r="H238" s="15">
        <v>2008</v>
      </c>
      <c r="I238" s="200">
        <v>2008</v>
      </c>
      <c r="J238" s="200">
        <v>2008</v>
      </c>
      <c r="K238" s="16" t="e">
        <f>[1]Lib_RawData!G49</f>
        <v>#REF!</v>
      </c>
      <c r="L238" s="17">
        <f t="shared" si="45"/>
        <v>0</v>
      </c>
      <c r="M238" s="10">
        <f t="shared" si="45"/>
        <v>0</v>
      </c>
      <c r="N238" s="10">
        <f t="shared" si="45"/>
        <v>0</v>
      </c>
      <c r="O238" s="18">
        <f t="shared" si="46"/>
        <v>0</v>
      </c>
      <c r="P238" s="19">
        <f t="shared" si="47"/>
        <v>0</v>
      </c>
      <c r="Q238" s="20">
        <f>P238*[1]Factors!D225</f>
        <v>0</v>
      </c>
      <c r="R238" s="20">
        <f t="shared" si="48"/>
        <v>7416.666666666667</v>
      </c>
      <c r="S238" s="20">
        <f>R238*[1]Factors!D225</f>
        <v>8510.7955879687488</v>
      </c>
      <c r="T238" s="21">
        <f>R238*[1]Factors!D225*[1]Factors!E225</f>
        <v>7416.6666666666679</v>
      </c>
      <c r="U238" s="19"/>
      <c r="W238" s="240">
        <f>89000/12</f>
        <v>7416.666666666667</v>
      </c>
      <c r="X238" s="10"/>
      <c r="Y238" s="10"/>
      <c r="Z238" s="10"/>
      <c r="AA238" s="10"/>
      <c r="AB238" s="10">
        <v>0</v>
      </c>
      <c r="AD238" s="10">
        <f t="shared" si="50"/>
        <v>0</v>
      </c>
      <c r="AE238" s="17"/>
      <c r="AF238" s="10">
        <f t="shared" si="43"/>
        <v>0</v>
      </c>
      <c r="AG238" s="18">
        <f t="shared" si="44"/>
        <v>0</v>
      </c>
      <c r="AH238" s="18">
        <f t="shared" si="38"/>
        <v>0</v>
      </c>
      <c r="AI238" s="146"/>
      <c r="AJ238" s="146"/>
      <c r="AK238" s="146"/>
      <c r="AL238" s="146"/>
    </row>
    <row r="239" spans="1:38" s="20" customFormat="1">
      <c r="A239" s="31"/>
      <c r="B239" s="31"/>
      <c r="C239" s="94"/>
      <c r="D239" s="94"/>
      <c r="E239" s="94"/>
      <c r="F239" s="149"/>
      <c r="G239" s="14">
        <v>2</v>
      </c>
      <c r="H239" s="15">
        <v>2008</v>
      </c>
      <c r="I239" s="200">
        <v>2008</v>
      </c>
      <c r="J239" s="200">
        <v>2008</v>
      </c>
      <c r="K239" s="16" t="e">
        <f>[1]Lib_RawData!G50</f>
        <v>#REF!</v>
      </c>
      <c r="L239" s="17">
        <f t="shared" si="45"/>
        <v>0</v>
      </c>
      <c r="M239" s="10">
        <f t="shared" si="45"/>
        <v>5065599</v>
      </c>
      <c r="N239" s="10">
        <f t="shared" si="45"/>
        <v>0</v>
      </c>
      <c r="O239" s="18">
        <f t="shared" si="46"/>
        <v>5065599</v>
      </c>
      <c r="P239" s="19">
        <f t="shared" si="47"/>
        <v>5065599</v>
      </c>
      <c r="Q239" s="20">
        <f>P239*[1]Factors!D226</f>
        <v>5812891.3644429976</v>
      </c>
      <c r="R239" s="20">
        <f t="shared" si="48"/>
        <v>7416.666666666667</v>
      </c>
      <c r="S239" s="20">
        <f>R239*[1]Factors!D226</f>
        <v>8510.7955879687488</v>
      </c>
      <c r="T239" s="21">
        <f>R239*[1]Factors!D226*[1]Factors!E226</f>
        <v>7416.6666666666679</v>
      </c>
      <c r="U239" s="19"/>
      <c r="W239" s="240">
        <f t="shared" ref="W239:W249" si="52">89000/12</f>
        <v>7416.666666666667</v>
      </c>
      <c r="X239" s="10"/>
      <c r="Y239" s="10"/>
      <c r="Z239" s="10"/>
      <c r="AA239" s="10"/>
      <c r="AB239" s="10">
        <v>5065599</v>
      </c>
      <c r="AD239" s="10">
        <f t="shared" si="50"/>
        <v>5065599</v>
      </c>
      <c r="AE239" s="17"/>
      <c r="AF239" s="10">
        <f t="shared" si="43"/>
        <v>5065599</v>
      </c>
      <c r="AG239" s="18">
        <f t="shared" si="44"/>
        <v>0</v>
      </c>
      <c r="AH239" s="18">
        <f t="shared" si="38"/>
        <v>5065599</v>
      </c>
      <c r="AI239" s="146"/>
      <c r="AJ239" s="146"/>
      <c r="AK239" s="146"/>
      <c r="AL239" s="146"/>
    </row>
    <row r="240" spans="1:38" s="20" customFormat="1">
      <c r="A240" s="31"/>
      <c r="B240" s="31"/>
      <c r="C240" s="94"/>
      <c r="D240" s="94"/>
      <c r="E240" s="94"/>
      <c r="F240" s="149"/>
      <c r="G240" s="14">
        <v>3</v>
      </c>
      <c r="H240" s="15">
        <v>2008</v>
      </c>
      <c r="I240" s="200">
        <v>2008</v>
      </c>
      <c r="J240" s="200">
        <v>2008</v>
      </c>
      <c r="K240" s="16" t="e">
        <f>[1]Lib_RawData!G51</f>
        <v>#REF!</v>
      </c>
      <c r="L240" s="17">
        <f t="shared" si="45"/>
        <v>0</v>
      </c>
      <c r="M240" s="10">
        <f t="shared" si="45"/>
        <v>0</v>
      </c>
      <c r="N240" s="10">
        <f t="shared" si="45"/>
        <v>0</v>
      </c>
      <c r="O240" s="18">
        <f t="shared" si="46"/>
        <v>0</v>
      </c>
      <c r="P240" s="19">
        <f t="shared" si="47"/>
        <v>0</v>
      </c>
      <c r="Q240" s="20">
        <f>P240*[1]Factors!D227</f>
        <v>0</v>
      </c>
      <c r="R240" s="20">
        <f t="shared" si="48"/>
        <v>7416.666666666667</v>
      </c>
      <c r="S240" s="20">
        <f>R240*[1]Factors!D227</f>
        <v>8510.7955879687488</v>
      </c>
      <c r="T240" s="21">
        <f>R240*[1]Factors!D227*[1]Factors!E227</f>
        <v>7416.6666666666679</v>
      </c>
      <c r="U240" s="19"/>
      <c r="W240" s="240">
        <f t="shared" si="52"/>
        <v>7416.666666666667</v>
      </c>
      <c r="X240" s="10"/>
      <c r="Y240" s="10"/>
      <c r="Z240" s="10"/>
      <c r="AA240" s="10"/>
      <c r="AB240" s="10">
        <v>0</v>
      </c>
      <c r="AD240" s="10">
        <f t="shared" si="50"/>
        <v>0</v>
      </c>
      <c r="AE240" s="17"/>
      <c r="AF240" s="10">
        <f t="shared" si="43"/>
        <v>0</v>
      </c>
      <c r="AG240" s="18">
        <f t="shared" si="44"/>
        <v>0</v>
      </c>
      <c r="AH240" s="18">
        <f t="shared" si="38"/>
        <v>0</v>
      </c>
      <c r="AI240" s="146"/>
      <c r="AJ240" s="146"/>
      <c r="AK240" s="146"/>
      <c r="AL240" s="146"/>
    </row>
    <row r="241" spans="1:38" s="20" customFormat="1">
      <c r="A241" s="31"/>
      <c r="B241" s="31"/>
      <c r="C241" s="94"/>
      <c r="D241" s="94"/>
      <c r="E241" s="94"/>
      <c r="F241" s="149"/>
      <c r="G241" s="14">
        <v>4</v>
      </c>
      <c r="H241" s="15">
        <v>2008</v>
      </c>
      <c r="I241" s="200">
        <v>2008</v>
      </c>
      <c r="J241" s="200">
        <v>2009</v>
      </c>
      <c r="K241" s="16" t="e">
        <f>[1]Lib_RawData!G52</f>
        <v>#REF!</v>
      </c>
      <c r="L241" s="17">
        <f t="shared" si="45"/>
        <v>0</v>
      </c>
      <c r="M241" s="10">
        <f t="shared" si="45"/>
        <v>0</v>
      </c>
      <c r="N241" s="10">
        <f t="shared" si="45"/>
        <v>0</v>
      </c>
      <c r="O241" s="18">
        <f t="shared" si="46"/>
        <v>0</v>
      </c>
      <c r="P241" s="19">
        <f t="shared" si="47"/>
        <v>0</v>
      </c>
      <c r="Q241" s="20">
        <f>P241*[1]Factors!D228</f>
        <v>0</v>
      </c>
      <c r="R241" s="20">
        <f t="shared" si="48"/>
        <v>7416.666666666667</v>
      </c>
      <c r="S241" s="20">
        <f>R241*[1]Factors!D228</f>
        <v>8222.9909062499992</v>
      </c>
      <c r="T241" s="21">
        <f>R241*[1]Factors!D228*[1]Factors!E228</f>
        <v>7416.6666666666679</v>
      </c>
      <c r="U241" s="19"/>
      <c r="W241" s="240">
        <f t="shared" si="52"/>
        <v>7416.666666666667</v>
      </c>
      <c r="X241" s="10"/>
      <c r="Y241" s="10"/>
      <c r="Z241" s="10"/>
      <c r="AA241" s="10"/>
      <c r="AB241" s="10">
        <v>0</v>
      </c>
      <c r="AD241" s="10">
        <f t="shared" si="50"/>
        <v>0</v>
      </c>
      <c r="AE241" s="17"/>
      <c r="AF241" s="10">
        <f t="shared" si="43"/>
        <v>0</v>
      </c>
      <c r="AG241" s="18">
        <f t="shared" si="44"/>
        <v>0</v>
      </c>
      <c r="AH241" s="18">
        <f t="shared" si="38"/>
        <v>0</v>
      </c>
      <c r="AI241" s="146"/>
      <c r="AJ241" s="146"/>
      <c r="AK241" s="146"/>
      <c r="AL241" s="146"/>
    </row>
    <row r="242" spans="1:38" s="20" customFormat="1">
      <c r="A242" s="31"/>
      <c r="B242" s="31"/>
      <c r="C242" s="94"/>
      <c r="D242" s="94"/>
      <c r="E242" s="94"/>
      <c r="F242" s="149"/>
      <c r="G242" s="14">
        <v>5</v>
      </c>
      <c r="H242" s="15">
        <v>2008</v>
      </c>
      <c r="I242" s="200">
        <v>2008</v>
      </c>
      <c r="J242" s="200">
        <v>2009</v>
      </c>
      <c r="K242" s="16" t="e">
        <f>[1]Lib_RawData!G53</f>
        <v>#REF!</v>
      </c>
      <c r="L242" s="17">
        <f t="shared" si="45"/>
        <v>0</v>
      </c>
      <c r="M242" s="10">
        <f t="shared" si="45"/>
        <v>0</v>
      </c>
      <c r="N242" s="10">
        <f t="shared" si="45"/>
        <v>0</v>
      </c>
      <c r="O242" s="18">
        <f t="shared" si="46"/>
        <v>0</v>
      </c>
      <c r="P242" s="19">
        <f t="shared" si="47"/>
        <v>0</v>
      </c>
      <c r="Q242" s="20">
        <f>P242*[1]Factors!D229</f>
        <v>0</v>
      </c>
      <c r="R242" s="20">
        <f t="shared" si="48"/>
        <v>7416.666666666667</v>
      </c>
      <c r="S242" s="20">
        <f>R242*[1]Factors!D229</f>
        <v>8222.9909062499992</v>
      </c>
      <c r="T242" s="21">
        <f>R242*[1]Factors!D229*[1]Factors!E229</f>
        <v>7416.6666666666679</v>
      </c>
      <c r="U242" s="19"/>
      <c r="W242" s="240">
        <f t="shared" si="52"/>
        <v>7416.666666666667</v>
      </c>
      <c r="X242" s="10"/>
      <c r="Y242" s="10"/>
      <c r="Z242" s="10"/>
      <c r="AA242" s="10"/>
      <c r="AB242" s="10">
        <v>0</v>
      </c>
      <c r="AD242" s="10">
        <f t="shared" si="50"/>
        <v>0</v>
      </c>
      <c r="AE242" s="17"/>
      <c r="AF242" s="10">
        <f t="shared" si="43"/>
        <v>0</v>
      </c>
      <c r="AG242" s="18">
        <f t="shared" si="44"/>
        <v>0</v>
      </c>
      <c r="AH242" s="18">
        <f t="shared" si="38"/>
        <v>0</v>
      </c>
      <c r="AI242" s="146"/>
      <c r="AJ242" s="146"/>
      <c r="AK242" s="146"/>
      <c r="AL242" s="146"/>
    </row>
    <row r="243" spans="1:38" s="20" customFormat="1">
      <c r="A243" s="31"/>
      <c r="B243" s="31"/>
      <c r="C243" s="94"/>
      <c r="D243" s="94"/>
      <c r="E243" s="94"/>
      <c r="F243" s="149"/>
      <c r="G243" s="14">
        <v>6</v>
      </c>
      <c r="H243" s="15">
        <v>2008</v>
      </c>
      <c r="I243" s="200">
        <v>2008</v>
      </c>
      <c r="J243" s="200">
        <v>2009</v>
      </c>
      <c r="K243" s="16" t="e">
        <f>[1]Lib_RawData!G54</f>
        <v>#REF!</v>
      </c>
      <c r="L243" s="17">
        <f t="shared" si="45"/>
        <v>0</v>
      </c>
      <c r="M243" s="10">
        <f t="shared" si="45"/>
        <v>0</v>
      </c>
      <c r="N243" s="10">
        <f t="shared" si="45"/>
        <v>0</v>
      </c>
      <c r="O243" s="18">
        <f t="shared" si="46"/>
        <v>0</v>
      </c>
      <c r="P243" s="19">
        <f t="shared" si="47"/>
        <v>0</v>
      </c>
      <c r="Q243" s="20">
        <f>P243*[1]Factors!D230</f>
        <v>0</v>
      </c>
      <c r="R243" s="20">
        <f t="shared" si="48"/>
        <v>7416.666666666667</v>
      </c>
      <c r="S243" s="20">
        <f>R243*[1]Factors!D230</f>
        <v>8222.9909062499992</v>
      </c>
      <c r="T243" s="21">
        <f>R243*[1]Factors!D230*[1]Factors!E230</f>
        <v>7416.6666666666679</v>
      </c>
      <c r="U243" s="19"/>
      <c r="W243" s="240">
        <f t="shared" si="52"/>
        <v>7416.666666666667</v>
      </c>
      <c r="X243" s="10"/>
      <c r="Y243" s="10"/>
      <c r="Z243" s="10"/>
      <c r="AA243" s="10"/>
      <c r="AB243" s="10">
        <v>0</v>
      </c>
      <c r="AD243" s="10">
        <f t="shared" si="50"/>
        <v>0</v>
      </c>
      <c r="AE243" s="17"/>
      <c r="AF243" s="10">
        <f t="shared" si="43"/>
        <v>0</v>
      </c>
      <c r="AG243" s="18">
        <f t="shared" si="44"/>
        <v>0</v>
      </c>
      <c r="AH243" s="18">
        <f t="shared" si="38"/>
        <v>0</v>
      </c>
      <c r="AI243" s="146"/>
      <c r="AJ243" s="146"/>
      <c r="AK243" s="146"/>
      <c r="AL243" s="146"/>
    </row>
    <row r="244" spans="1:38" s="20" customFormat="1">
      <c r="A244" s="31"/>
      <c r="B244" s="31"/>
      <c r="C244" s="94"/>
      <c r="D244" s="94"/>
      <c r="E244" s="94"/>
      <c r="F244" s="149"/>
      <c r="G244" s="14">
        <v>7</v>
      </c>
      <c r="H244" s="15">
        <v>2008</v>
      </c>
      <c r="I244" s="200">
        <v>2009</v>
      </c>
      <c r="J244" s="200">
        <v>2009</v>
      </c>
      <c r="K244" s="16" t="e">
        <f>[1]Lib_RawData!G55</f>
        <v>#REF!</v>
      </c>
      <c r="L244" s="17">
        <f t="shared" si="45"/>
        <v>0</v>
      </c>
      <c r="M244" s="10">
        <f t="shared" si="45"/>
        <v>0</v>
      </c>
      <c r="N244" s="10">
        <f t="shared" si="45"/>
        <v>0</v>
      </c>
      <c r="O244" s="18">
        <f t="shared" si="46"/>
        <v>0</v>
      </c>
      <c r="P244" s="19">
        <f t="shared" si="47"/>
        <v>0</v>
      </c>
      <c r="Q244" s="20">
        <f>P244*[1]Factors!D231</f>
        <v>0</v>
      </c>
      <c r="R244" s="20">
        <f t="shared" si="48"/>
        <v>7416.666666666667</v>
      </c>
      <c r="S244" s="20">
        <f>R244*[1]Factors!D231</f>
        <v>8222.9909062499992</v>
      </c>
      <c r="T244" s="21">
        <f>R244*[1]Factors!D231*[1]Factors!E231</f>
        <v>7416.6666666666679</v>
      </c>
      <c r="U244" s="19"/>
      <c r="W244" s="240">
        <f t="shared" si="52"/>
        <v>7416.666666666667</v>
      </c>
      <c r="X244" s="10"/>
      <c r="Y244" s="10"/>
      <c r="Z244" s="10"/>
      <c r="AA244" s="10"/>
      <c r="AB244" s="10">
        <v>0</v>
      </c>
      <c r="AD244" s="10">
        <f t="shared" si="50"/>
        <v>0</v>
      </c>
      <c r="AE244" s="17"/>
      <c r="AF244" s="10">
        <f t="shared" si="43"/>
        <v>0</v>
      </c>
      <c r="AG244" s="18">
        <f t="shared" si="44"/>
        <v>0</v>
      </c>
      <c r="AH244" s="18">
        <f t="shared" si="38"/>
        <v>0</v>
      </c>
      <c r="AI244" s="146"/>
      <c r="AJ244" s="146"/>
      <c r="AK244" s="146"/>
      <c r="AL244" s="146"/>
    </row>
    <row r="245" spans="1:38" s="20" customFormat="1">
      <c r="A245" s="31"/>
      <c r="B245" s="31"/>
      <c r="C245" s="94"/>
      <c r="D245" s="94"/>
      <c r="E245" s="94"/>
      <c r="F245" s="149"/>
      <c r="G245" s="14">
        <v>8</v>
      </c>
      <c r="H245" s="15">
        <v>2008</v>
      </c>
      <c r="I245" s="200">
        <v>2009</v>
      </c>
      <c r="J245" s="200">
        <v>2009</v>
      </c>
      <c r="K245" s="16" t="e">
        <f>[1]Lib_RawData!G56</f>
        <v>#REF!</v>
      </c>
      <c r="L245" s="17">
        <f t="shared" si="45"/>
        <v>0</v>
      </c>
      <c r="M245" s="10">
        <f t="shared" si="45"/>
        <v>0</v>
      </c>
      <c r="N245" s="10">
        <f t="shared" si="45"/>
        <v>0</v>
      </c>
      <c r="O245" s="18">
        <f t="shared" si="46"/>
        <v>0</v>
      </c>
      <c r="P245" s="19">
        <f t="shared" si="47"/>
        <v>0</v>
      </c>
      <c r="Q245" s="20">
        <f>P245*[1]Factors!D232</f>
        <v>0</v>
      </c>
      <c r="R245" s="20">
        <f t="shared" si="48"/>
        <v>7416.666666666667</v>
      </c>
      <c r="S245" s="20">
        <f>R245*[1]Factors!D232</f>
        <v>8222.9909062499992</v>
      </c>
      <c r="T245" s="21">
        <f>R245*[1]Factors!D232*[1]Factors!E232</f>
        <v>7416.6666666666679</v>
      </c>
      <c r="U245" s="19"/>
      <c r="W245" s="240">
        <f t="shared" si="52"/>
        <v>7416.666666666667</v>
      </c>
      <c r="X245" s="10"/>
      <c r="Y245" s="10"/>
      <c r="Z245" s="10"/>
      <c r="AA245" s="10"/>
      <c r="AB245" s="10">
        <v>0</v>
      </c>
      <c r="AD245" s="10">
        <f t="shared" si="50"/>
        <v>0</v>
      </c>
      <c r="AE245" s="17"/>
      <c r="AF245" s="10">
        <f t="shared" si="43"/>
        <v>0</v>
      </c>
      <c r="AG245" s="18">
        <f t="shared" si="44"/>
        <v>0</v>
      </c>
      <c r="AH245" s="18">
        <f t="shared" si="38"/>
        <v>0</v>
      </c>
      <c r="AI245" s="146"/>
      <c r="AJ245" s="146"/>
      <c r="AK245" s="146"/>
      <c r="AL245" s="146"/>
    </row>
    <row r="246" spans="1:38" s="20" customFormat="1">
      <c r="A246" s="31"/>
      <c r="B246" s="31"/>
      <c r="C246" s="94"/>
      <c r="D246" s="94"/>
      <c r="E246" s="94"/>
      <c r="F246" s="149"/>
      <c r="G246" s="14">
        <v>9</v>
      </c>
      <c r="H246" s="15">
        <v>2008</v>
      </c>
      <c r="I246" s="200">
        <v>2009</v>
      </c>
      <c r="J246" s="200">
        <v>2009</v>
      </c>
      <c r="K246" s="16" t="e">
        <f>[1]Lib_RawData!G57</f>
        <v>#REF!</v>
      </c>
      <c r="L246" s="17">
        <f t="shared" si="45"/>
        <v>0</v>
      </c>
      <c r="M246" s="10">
        <f t="shared" si="45"/>
        <v>4750673</v>
      </c>
      <c r="N246" s="10">
        <f t="shared" si="45"/>
        <v>0</v>
      </c>
      <c r="O246" s="18">
        <f t="shared" si="46"/>
        <v>4750673</v>
      </c>
      <c r="P246" s="19">
        <f t="shared" si="47"/>
        <v>4750673</v>
      </c>
      <c r="Q246" s="20">
        <f>P246*[1]Factors!D233</f>
        <v>5267156.0733798742</v>
      </c>
      <c r="R246" s="20">
        <f t="shared" si="48"/>
        <v>7416.666666666667</v>
      </c>
      <c r="S246" s="20">
        <f>R246*[1]Factors!D233</f>
        <v>8222.9909062499992</v>
      </c>
      <c r="T246" s="21">
        <f>R246*[1]Factors!D233*[1]Factors!E233</f>
        <v>7416.6666666666679</v>
      </c>
      <c r="U246" s="19"/>
      <c r="W246" s="240">
        <f t="shared" si="52"/>
        <v>7416.666666666667</v>
      </c>
      <c r="X246" s="10"/>
      <c r="Y246" s="10"/>
      <c r="Z246" s="10"/>
      <c r="AA246" s="10"/>
      <c r="AB246" s="10">
        <v>4750673</v>
      </c>
      <c r="AD246" s="10">
        <f t="shared" si="50"/>
        <v>4750673</v>
      </c>
      <c r="AE246" s="17"/>
      <c r="AF246" s="10">
        <f t="shared" si="43"/>
        <v>4750673</v>
      </c>
      <c r="AG246" s="18">
        <f t="shared" si="44"/>
        <v>0</v>
      </c>
      <c r="AH246" s="18">
        <f t="shared" si="38"/>
        <v>4750673</v>
      </c>
      <c r="AI246" s="146"/>
      <c r="AJ246" s="146"/>
      <c r="AK246" s="146"/>
      <c r="AL246" s="146"/>
    </row>
    <row r="247" spans="1:38" s="20" customFormat="1">
      <c r="A247" s="31"/>
      <c r="B247" s="31"/>
      <c r="C247" s="94"/>
      <c r="D247" s="94"/>
      <c r="E247" s="94"/>
      <c r="F247" s="149"/>
      <c r="G247" s="14">
        <v>10</v>
      </c>
      <c r="H247" s="15">
        <v>2008</v>
      </c>
      <c r="I247" s="200">
        <v>2009</v>
      </c>
      <c r="J247" s="200">
        <v>2009</v>
      </c>
      <c r="K247" s="16" t="e">
        <f>[1]Lib_RawData!G58</f>
        <v>#REF!</v>
      </c>
      <c r="L247" s="17">
        <f t="shared" si="45"/>
        <v>0</v>
      </c>
      <c r="M247" s="10">
        <f t="shared" si="45"/>
        <v>0</v>
      </c>
      <c r="N247" s="10">
        <f t="shared" si="45"/>
        <v>0</v>
      </c>
      <c r="O247" s="18">
        <f t="shared" si="46"/>
        <v>0</v>
      </c>
      <c r="P247" s="19">
        <f t="shared" si="47"/>
        <v>0</v>
      </c>
      <c r="Q247" s="20">
        <f>P247*[1]Factors!D234</f>
        <v>0</v>
      </c>
      <c r="R247" s="20">
        <f t="shared" si="48"/>
        <v>7416.666666666667</v>
      </c>
      <c r="S247" s="20">
        <f>R247*[1]Factors!D234</f>
        <v>8222.9909062499992</v>
      </c>
      <c r="T247" s="21">
        <f>R247*[1]Factors!D234*[1]Factors!E234</f>
        <v>7416.6666666666679</v>
      </c>
      <c r="U247" s="19"/>
      <c r="W247" s="240">
        <f t="shared" si="52"/>
        <v>7416.666666666667</v>
      </c>
      <c r="X247" s="10"/>
      <c r="Y247" s="10"/>
      <c r="Z247" s="10"/>
      <c r="AA247" s="10"/>
      <c r="AB247" s="10">
        <v>0</v>
      </c>
      <c r="AD247" s="10">
        <f t="shared" si="50"/>
        <v>0</v>
      </c>
      <c r="AE247" s="17"/>
      <c r="AF247" s="10">
        <f t="shared" si="43"/>
        <v>0</v>
      </c>
      <c r="AG247" s="18">
        <f t="shared" si="44"/>
        <v>0</v>
      </c>
      <c r="AH247" s="18">
        <f t="shared" si="38"/>
        <v>0</v>
      </c>
      <c r="AI247" s="146"/>
      <c r="AJ247" s="146"/>
      <c r="AK247" s="146"/>
      <c r="AL247" s="146"/>
    </row>
    <row r="248" spans="1:38" s="20" customFormat="1">
      <c r="A248" s="31"/>
      <c r="B248" s="31"/>
      <c r="C248" s="94"/>
      <c r="D248" s="94"/>
      <c r="E248" s="94"/>
      <c r="F248" s="149"/>
      <c r="G248" s="14">
        <v>11</v>
      </c>
      <c r="H248" s="15">
        <v>2008</v>
      </c>
      <c r="I248" s="200">
        <v>2009</v>
      </c>
      <c r="J248" s="200">
        <v>2009</v>
      </c>
      <c r="K248" s="16" t="e">
        <f>[1]Lib_RawData!G59</f>
        <v>#REF!</v>
      </c>
      <c r="L248" s="17">
        <f t="shared" si="45"/>
        <v>0</v>
      </c>
      <c r="M248" s="10">
        <f t="shared" si="45"/>
        <v>0</v>
      </c>
      <c r="N248" s="10">
        <f t="shared" si="45"/>
        <v>0</v>
      </c>
      <c r="O248" s="18">
        <f t="shared" si="46"/>
        <v>0</v>
      </c>
      <c r="P248" s="19">
        <f t="shared" si="47"/>
        <v>0</v>
      </c>
      <c r="Q248" s="20">
        <f>P248*[1]Factors!D235</f>
        <v>0</v>
      </c>
      <c r="R248" s="20">
        <f t="shared" si="48"/>
        <v>7416.666666666667</v>
      </c>
      <c r="S248" s="20">
        <f>R248*[1]Factors!D235</f>
        <v>8222.9909062499992</v>
      </c>
      <c r="T248" s="21">
        <f>R248*[1]Factors!D235*[1]Factors!E235</f>
        <v>7416.6666666666679</v>
      </c>
      <c r="U248" s="19"/>
      <c r="W248" s="240">
        <f t="shared" si="52"/>
        <v>7416.666666666667</v>
      </c>
      <c r="X248" s="10"/>
      <c r="Y248" s="10"/>
      <c r="Z248" s="10"/>
      <c r="AA248" s="10"/>
      <c r="AB248" s="10">
        <v>0</v>
      </c>
      <c r="AD248" s="10">
        <f t="shared" si="50"/>
        <v>0</v>
      </c>
      <c r="AE248" s="17"/>
      <c r="AF248" s="10">
        <f t="shared" si="43"/>
        <v>0</v>
      </c>
      <c r="AG248" s="18">
        <f t="shared" si="44"/>
        <v>0</v>
      </c>
      <c r="AH248" s="18">
        <f t="shared" si="38"/>
        <v>0</v>
      </c>
      <c r="AI248" s="146"/>
      <c r="AJ248" s="146"/>
      <c r="AK248" s="146"/>
      <c r="AL248" s="146"/>
    </row>
    <row r="249" spans="1:38" s="20" customFormat="1">
      <c r="A249" s="31"/>
      <c r="B249" s="31"/>
      <c r="C249" s="94"/>
      <c r="D249" s="94"/>
      <c r="E249" s="94"/>
      <c r="F249" s="149"/>
      <c r="G249" s="14">
        <v>12</v>
      </c>
      <c r="H249" s="15">
        <v>2008</v>
      </c>
      <c r="I249" s="200">
        <v>2009</v>
      </c>
      <c r="J249" s="200">
        <v>2009</v>
      </c>
      <c r="K249" s="16" t="e">
        <f>[1]Lib_RawData!G60</f>
        <v>#REF!</v>
      </c>
      <c r="L249" s="17">
        <f t="shared" si="45"/>
        <v>0</v>
      </c>
      <c r="M249" s="10">
        <f t="shared" si="45"/>
        <v>0</v>
      </c>
      <c r="N249" s="10">
        <f t="shared" si="45"/>
        <v>0</v>
      </c>
      <c r="O249" s="18">
        <f t="shared" si="46"/>
        <v>0</v>
      </c>
      <c r="P249" s="19">
        <f t="shared" si="47"/>
        <v>0</v>
      </c>
      <c r="Q249" s="20">
        <f>P249*[1]Factors!D236</f>
        <v>0</v>
      </c>
      <c r="R249" s="20">
        <f t="shared" si="48"/>
        <v>7416.666666666667</v>
      </c>
      <c r="S249" s="20">
        <f>R249*[1]Factors!D236</f>
        <v>8222.9909062499992</v>
      </c>
      <c r="T249" s="21">
        <f>R249*[1]Factors!D236*[1]Factors!E236</f>
        <v>7416.6666666666679</v>
      </c>
      <c r="U249" s="19"/>
      <c r="W249" s="240">
        <f t="shared" si="52"/>
        <v>7416.666666666667</v>
      </c>
      <c r="X249" s="10"/>
      <c r="Y249" s="10"/>
      <c r="Z249" s="10"/>
      <c r="AA249" s="10"/>
      <c r="AB249" s="10">
        <v>0</v>
      </c>
      <c r="AD249" s="10">
        <f t="shared" si="50"/>
        <v>0</v>
      </c>
      <c r="AE249" s="17"/>
      <c r="AF249" s="10">
        <f t="shared" si="43"/>
        <v>0</v>
      </c>
      <c r="AG249" s="18">
        <f t="shared" si="44"/>
        <v>0</v>
      </c>
      <c r="AH249" s="18">
        <f t="shared" si="38"/>
        <v>0</v>
      </c>
      <c r="AI249" s="146"/>
      <c r="AJ249" s="146"/>
      <c r="AK249" s="146"/>
      <c r="AL249" s="146"/>
    </row>
    <row r="250" spans="1:38" s="20" customFormat="1">
      <c r="A250" s="31"/>
      <c r="B250" s="31"/>
      <c r="C250" s="94"/>
      <c r="D250" s="94"/>
      <c r="E250" s="94"/>
      <c r="F250" s="149"/>
      <c r="G250" s="14">
        <v>1</v>
      </c>
      <c r="H250" s="15">
        <v>2009</v>
      </c>
      <c r="I250" s="200">
        <v>2009</v>
      </c>
      <c r="J250" s="200">
        <v>2009</v>
      </c>
      <c r="K250" s="16" t="str">
        <f>[1]Lib_RawData!G61</f>
        <v>CFO</v>
      </c>
      <c r="L250" s="17">
        <f t="shared" si="45"/>
        <v>0</v>
      </c>
      <c r="M250" s="10">
        <f t="shared" si="45"/>
        <v>0</v>
      </c>
      <c r="N250" s="10">
        <f t="shared" si="45"/>
        <v>0</v>
      </c>
      <c r="O250" s="18">
        <f t="shared" si="46"/>
        <v>0</v>
      </c>
      <c r="P250" s="19">
        <f t="shared" si="47"/>
        <v>0</v>
      </c>
      <c r="Q250" s="20">
        <f>P250*[1]Factors!D237</f>
        <v>0</v>
      </c>
      <c r="R250" s="20">
        <f t="shared" si="48"/>
        <v>7750</v>
      </c>
      <c r="S250" s="20">
        <f>R250*[1]Factors!D237</f>
        <v>8592.5635312499981</v>
      </c>
      <c r="T250" s="21">
        <f>R250*[1]Factors!D237*[1]Factors!E237</f>
        <v>7750</v>
      </c>
      <c r="U250" s="19"/>
      <c r="W250" s="240">
        <f>93000/12</f>
        <v>7750</v>
      </c>
      <c r="X250" s="10"/>
      <c r="Y250" s="10"/>
      <c r="Z250" s="10"/>
      <c r="AA250" s="10"/>
      <c r="AB250" s="10">
        <v>0</v>
      </c>
      <c r="AD250" s="10">
        <f t="shared" si="50"/>
        <v>0</v>
      </c>
      <c r="AE250" s="17"/>
      <c r="AF250" s="10">
        <f t="shared" si="43"/>
        <v>0</v>
      </c>
      <c r="AG250" s="18">
        <f t="shared" si="44"/>
        <v>0</v>
      </c>
      <c r="AH250" s="18">
        <f t="shared" si="38"/>
        <v>0</v>
      </c>
      <c r="AI250" s="146"/>
      <c r="AJ250" s="146"/>
      <c r="AK250" s="146"/>
      <c r="AL250" s="146"/>
    </row>
    <row r="251" spans="1:38" s="20" customFormat="1">
      <c r="A251" s="31"/>
      <c r="B251" s="31"/>
      <c r="C251" s="94"/>
      <c r="D251" s="94"/>
      <c r="E251" s="94"/>
      <c r="F251" s="149"/>
      <c r="G251" s="14">
        <v>2</v>
      </c>
      <c r="H251" s="15">
        <v>2009</v>
      </c>
      <c r="I251" s="200">
        <v>2009</v>
      </c>
      <c r="J251" s="200">
        <v>2009</v>
      </c>
      <c r="K251" s="16" t="str">
        <f>[1]Lib_RawData!G62</f>
        <v>CFO</v>
      </c>
      <c r="L251" s="17">
        <f t="shared" si="45"/>
        <v>0</v>
      </c>
      <c r="M251" s="10">
        <f t="shared" si="45"/>
        <v>4794420</v>
      </c>
      <c r="N251" s="10">
        <f t="shared" si="45"/>
        <v>0</v>
      </c>
      <c r="O251" s="18">
        <f t="shared" si="46"/>
        <v>4794420</v>
      </c>
      <c r="P251" s="19">
        <f t="shared" si="47"/>
        <v>4794420</v>
      </c>
      <c r="Q251" s="20">
        <f>P251*[1]Factors!D238</f>
        <v>5315659.1542574987</v>
      </c>
      <c r="R251" s="20">
        <f t="shared" si="48"/>
        <v>7750</v>
      </c>
      <c r="S251" s="20">
        <f>R251*[1]Factors!D238</f>
        <v>8592.5635312499981</v>
      </c>
      <c r="T251" s="21">
        <f>R251*[1]Factors!D238*[1]Factors!E238</f>
        <v>7750</v>
      </c>
      <c r="U251" s="19"/>
      <c r="W251" s="240">
        <f t="shared" ref="W251:W261" si="53">93000/12</f>
        <v>7750</v>
      </c>
      <c r="X251" s="10"/>
      <c r="Y251" s="10"/>
      <c r="Z251" s="10"/>
      <c r="AA251" s="10"/>
      <c r="AB251" s="225">
        <v>4794420</v>
      </c>
      <c r="AD251" s="10">
        <f t="shared" si="50"/>
        <v>4794420</v>
      </c>
      <c r="AE251" s="17"/>
      <c r="AF251" s="10">
        <f t="shared" si="43"/>
        <v>4794420</v>
      </c>
      <c r="AG251" s="18">
        <f t="shared" si="44"/>
        <v>0</v>
      </c>
      <c r="AH251" s="18">
        <f t="shared" ref="AH251:AH314" si="54">AG251+AF251</f>
        <v>4794420</v>
      </c>
      <c r="AI251" s="146"/>
      <c r="AJ251" s="146"/>
      <c r="AK251" s="146"/>
      <c r="AL251" s="146"/>
    </row>
    <row r="252" spans="1:38" s="20" customFormat="1">
      <c r="A252" s="31"/>
      <c r="B252" s="31"/>
      <c r="C252" s="94"/>
      <c r="D252" s="94"/>
      <c r="E252" s="94"/>
      <c r="F252" s="149"/>
      <c r="G252" s="14">
        <v>3</v>
      </c>
      <c r="H252" s="15">
        <v>2009</v>
      </c>
      <c r="I252" s="200">
        <v>2009</v>
      </c>
      <c r="J252" s="200">
        <v>2009</v>
      </c>
      <c r="K252" s="16" t="str">
        <f>[1]Lib_RawData!G63</f>
        <v>CFO</v>
      </c>
      <c r="L252" s="17">
        <f t="shared" si="45"/>
        <v>0</v>
      </c>
      <c r="M252" s="10">
        <f t="shared" si="45"/>
        <v>0</v>
      </c>
      <c r="N252" s="10">
        <f t="shared" si="45"/>
        <v>0</v>
      </c>
      <c r="O252" s="18">
        <f t="shared" si="46"/>
        <v>0</v>
      </c>
      <c r="P252" s="19">
        <f t="shared" si="47"/>
        <v>0</v>
      </c>
      <c r="Q252" s="20">
        <f>P252*[1]Factors!D239</f>
        <v>0</v>
      </c>
      <c r="R252" s="20">
        <f t="shared" si="48"/>
        <v>7750</v>
      </c>
      <c r="S252" s="20">
        <f>R252*[1]Factors!D239</f>
        <v>8592.5635312499981</v>
      </c>
      <c r="T252" s="21">
        <f>R252*[1]Factors!D239*[1]Factors!E239</f>
        <v>7750</v>
      </c>
      <c r="U252" s="19"/>
      <c r="W252" s="240">
        <f t="shared" si="53"/>
        <v>7750</v>
      </c>
      <c r="X252" s="10"/>
      <c r="Y252" s="10"/>
      <c r="Z252" s="10"/>
      <c r="AA252" s="10"/>
      <c r="AB252" s="10">
        <v>0</v>
      </c>
      <c r="AD252" s="10">
        <f t="shared" si="50"/>
        <v>0</v>
      </c>
      <c r="AE252" s="17"/>
      <c r="AF252" s="10">
        <f t="shared" si="43"/>
        <v>0</v>
      </c>
      <c r="AG252" s="18">
        <f t="shared" si="44"/>
        <v>0</v>
      </c>
      <c r="AH252" s="18">
        <f t="shared" si="54"/>
        <v>0</v>
      </c>
      <c r="AI252" s="146"/>
      <c r="AJ252" s="146"/>
      <c r="AK252" s="146"/>
      <c r="AL252" s="146"/>
    </row>
    <row r="253" spans="1:38" s="20" customFormat="1">
      <c r="A253" s="31"/>
      <c r="B253" s="31"/>
      <c r="C253" s="94"/>
      <c r="D253" s="94"/>
      <c r="E253" s="94"/>
      <c r="F253" s="149"/>
      <c r="G253" s="14">
        <v>4</v>
      </c>
      <c r="H253" s="15">
        <v>2009</v>
      </c>
      <c r="I253" s="200">
        <v>2009</v>
      </c>
      <c r="J253" s="200">
        <v>2010</v>
      </c>
      <c r="K253" s="16" t="str">
        <f>[1]Lib_RawData!G64</f>
        <v>CFO</v>
      </c>
      <c r="L253" s="17">
        <f t="shared" si="45"/>
        <v>0</v>
      </c>
      <c r="M253" s="10">
        <f t="shared" si="45"/>
        <v>0</v>
      </c>
      <c r="N253" s="10">
        <f t="shared" si="45"/>
        <v>0</v>
      </c>
      <c r="O253" s="18">
        <f t="shared" si="46"/>
        <v>0</v>
      </c>
      <c r="P253" s="19">
        <f t="shared" si="47"/>
        <v>0</v>
      </c>
      <c r="Q253" s="20">
        <f>P253*[1]Factors!D240</f>
        <v>0</v>
      </c>
      <c r="R253" s="20">
        <f t="shared" si="48"/>
        <v>7750</v>
      </c>
      <c r="S253" s="20">
        <f>R253*[1]Factors!D240</f>
        <v>8301.9937499999996</v>
      </c>
      <c r="T253" s="21">
        <f>R253*[1]Factors!D240*[1]Factors!E240</f>
        <v>7750.0000000000009</v>
      </c>
      <c r="U253" s="19"/>
      <c r="W253" s="240">
        <f t="shared" si="53"/>
        <v>7750</v>
      </c>
      <c r="X253" s="10"/>
      <c r="Y253" s="10"/>
      <c r="Z253" s="10"/>
      <c r="AA253" s="10"/>
      <c r="AB253" s="10">
        <v>0</v>
      </c>
      <c r="AD253" s="10">
        <f t="shared" si="50"/>
        <v>0</v>
      </c>
      <c r="AE253" s="17"/>
      <c r="AF253" s="10">
        <f t="shared" si="43"/>
        <v>0</v>
      </c>
      <c r="AG253" s="18">
        <f t="shared" si="44"/>
        <v>0</v>
      </c>
      <c r="AH253" s="18">
        <f t="shared" si="54"/>
        <v>0</v>
      </c>
      <c r="AI253" s="146"/>
      <c r="AJ253" s="146"/>
      <c r="AK253" s="146"/>
      <c r="AL253" s="146"/>
    </row>
    <row r="254" spans="1:38" s="20" customFormat="1">
      <c r="A254" s="31"/>
      <c r="B254" s="31"/>
      <c r="C254" s="94"/>
      <c r="D254" s="94"/>
      <c r="E254" s="94"/>
      <c r="F254" s="149"/>
      <c r="G254" s="14">
        <v>5</v>
      </c>
      <c r="H254" s="15">
        <v>2009</v>
      </c>
      <c r="I254" s="200">
        <v>2009</v>
      </c>
      <c r="J254" s="200">
        <v>2010</v>
      </c>
      <c r="K254" s="16" t="str">
        <f>[1]Lib_RawData!G65</f>
        <v>CFO</v>
      </c>
      <c r="L254" s="17">
        <f t="shared" si="45"/>
        <v>0</v>
      </c>
      <c r="M254" s="10">
        <f t="shared" si="45"/>
        <v>0</v>
      </c>
      <c r="N254" s="10">
        <f t="shared" si="45"/>
        <v>0</v>
      </c>
      <c r="O254" s="18">
        <f t="shared" si="46"/>
        <v>0</v>
      </c>
      <c r="P254" s="19">
        <f t="shared" si="47"/>
        <v>0</v>
      </c>
      <c r="Q254" s="20">
        <f>P254*[1]Factors!D241</f>
        <v>0</v>
      </c>
      <c r="R254" s="20">
        <f t="shared" si="48"/>
        <v>7750</v>
      </c>
      <c r="S254" s="20">
        <f>R254*[1]Factors!D241</f>
        <v>8301.9937499999996</v>
      </c>
      <c r="T254" s="21">
        <f>R254*[1]Factors!D241*[1]Factors!E241</f>
        <v>7750.0000000000009</v>
      </c>
      <c r="U254" s="19"/>
      <c r="W254" s="240">
        <f t="shared" si="53"/>
        <v>7750</v>
      </c>
      <c r="X254" s="10"/>
      <c r="Y254" s="10"/>
      <c r="Z254" s="10"/>
      <c r="AA254" s="10"/>
      <c r="AB254" s="10">
        <v>0</v>
      </c>
      <c r="AD254" s="10">
        <f t="shared" si="50"/>
        <v>0</v>
      </c>
      <c r="AE254" s="17"/>
      <c r="AF254" s="10">
        <f t="shared" si="43"/>
        <v>0</v>
      </c>
      <c r="AG254" s="18">
        <f t="shared" si="44"/>
        <v>0</v>
      </c>
      <c r="AH254" s="18">
        <f t="shared" si="54"/>
        <v>0</v>
      </c>
      <c r="AI254" s="146"/>
      <c r="AJ254" s="146"/>
      <c r="AK254" s="146"/>
      <c r="AL254" s="146"/>
    </row>
    <row r="255" spans="1:38" s="20" customFormat="1">
      <c r="A255" s="31"/>
      <c r="B255" s="31"/>
      <c r="C255" s="94"/>
      <c r="D255" s="94"/>
      <c r="E255" s="94"/>
      <c r="F255" s="149"/>
      <c r="G255" s="14">
        <v>6</v>
      </c>
      <c r="H255" s="15">
        <v>2009</v>
      </c>
      <c r="I255" s="200">
        <v>2009</v>
      </c>
      <c r="J255" s="200">
        <v>2010</v>
      </c>
      <c r="K255" s="16" t="str">
        <f>[1]Lib_RawData!G66</f>
        <v>CFO</v>
      </c>
      <c r="L255" s="17">
        <f t="shared" si="45"/>
        <v>0</v>
      </c>
      <c r="M255" s="10">
        <f t="shared" si="45"/>
        <v>0</v>
      </c>
      <c r="N255" s="10">
        <f t="shared" si="45"/>
        <v>0</v>
      </c>
      <c r="O255" s="18">
        <f t="shared" si="46"/>
        <v>0</v>
      </c>
      <c r="P255" s="19">
        <f t="shared" si="47"/>
        <v>0</v>
      </c>
      <c r="Q255" s="20">
        <f>P255*[1]Factors!D242</f>
        <v>0</v>
      </c>
      <c r="R255" s="20">
        <f t="shared" si="48"/>
        <v>7750</v>
      </c>
      <c r="S255" s="20">
        <f>R255*[1]Factors!D242</f>
        <v>8301.9937499999996</v>
      </c>
      <c r="T255" s="21">
        <f>R255*[1]Factors!D242*[1]Factors!E242</f>
        <v>7750.0000000000009</v>
      </c>
      <c r="U255" s="19"/>
      <c r="W255" s="240">
        <f t="shared" si="53"/>
        <v>7750</v>
      </c>
      <c r="X255" s="10"/>
      <c r="Y255" s="10"/>
      <c r="Z255" s="10"/>
      <c r="AA255" s="10"/>
      <c r="AB255" s="10">
        <v>0</v>
      </c>
      <c r="AD255" s="10">
        <f t="shared" si="50"/>
        <v>0</v>
      </c>
      <c r="AE255" s="17"/>
      <c r="AF255" s="10">
        <f t="shared" si="43"/>
        <v>0</v>
      </c>
      <c r="AG255" s="18">
        <f t="shared" si="44"/>
        <v>0</v>
      </c>
      <c r="AH255" s="18">
        <f t="shared" si="54"/>
        <v>0</v>
      </c>
      <c r="AI255" s="146"/>
      <c r="AJ255" s="146"/>
      <c r="AK255" s="146"/>
      <c r="AL255" s="146"/>
    </row>
    <row r="256" spans="1:38" s="20" customFormat="1">
      <c r="A256" s="31"/>
      <c r="B256" s="31"/>
      <c r="C256" s="94"/>
      <c r="D256" s="94"/>
      <c r="E256" s="94"/>
      <c r="F256" s="149"/>
      <c r="G256" s="14">
        <v>7</v>
      </c>
      <c r="H256" s="15">
        <v>2009</v>
      </c>
      <c r="I256" s="200">
        <v>2010</v>
      </c>
      <c r="J256" s="200">
        <v>2010</v>
      </c>
      <c r="K256" s="16" t="str">
        <f>[1]Lib_RawData!G67</f>
        <v>CFO</v>
      </c>
      <c r="L256" s="17">
        <f t="shared" si="45"/>
        <v>0</v>
      </c>
      <c r="M256" s="10">
        <f t="shared" si="45"/>
        <v>0</v>
      </c>
      <c r="N256" s="10">
        <f t="shared" si="45"/>
        <v>0</v>
      </c>
      <c r="O256" s="18">
        <f t="shared" si="46"/>
        <v>0</v>
      </c>
      <c r="P256" s="19">
        <f t="shared" si="47"/>
        <v>0</v>
      </c>
      <c r="Q256" s="20">
        <f>P256*[1]Factors!D243</f>
        <v>0</v>
      </c>
      <c r="R256" s="20">
        <f t="shared" si="48"/>
        <v>7750</v>
      </c>
      <c r="S256" s="20">
        <f>R256*[1]Factors!D243</f>
        <v>8301.9937499999996</v>
      </c>
      <c r="T256" s="21">
        <f>R256*[1]Factors!D243*[1]Factors!E243</f>
        <v>7750.0000000000009</v>
      </c>
      <c r="U256" s="19"/>
      <c r="W256" s="240">
        <f t="shared" si="53"/>
        <v>7750</v>
      </c>
      <c r="X256" s="10"/>
      <c r="Y256" s="10"/>
      <c r="Z256" s="10"/>
      <c r="AA256" s="10"/>
      <c r="AB256" s="10">
        <v>0</v>
      </c>
      <c r="AD256" s="10">
        <f t="shared" si="50"/>
        <v>0</v>
      </c>
      <c r="AE256" s="17"/>
      <c r="AF256" s="10">
        <f t="shared" si="43"/>
        <v>0</v>
      </c>
      <c r="AG256" s="18">
        <f t="shared" si="44"/>
        <v>0</v>
      </c>
      <c r="AH256" s="18">
        <f t="shared" si="54"/>
        <v>0</v>
      </c>
      <c r="AI256" s="146"/>
      <c r="AJ256" s="146"/>
      <c r="AK256" s="146"/>
      <c r="AL256" s="146"/>
    </row>
    <row r="257" spans="1:38" s="20" customFormat="1">
      <c r="A257" s="31"/>
      <c r="B257" s="31"/>
      <c r="C257" s="94"/>
      <c r="D257" s="94"/>
      <c r="E257" s="94"/>
      <c r="F257" s="149"/>
      <c r="G257" s="14">
        <v>8</v>
      </c>
      <c r="H257" s="15">
        <v>2009</v>
      </c>
      <c r="I257" s="200">
        <v>2010</v>
      </c>
      <c r="J257" s="200">
        <v>2010</v>
      </c>
      <c r="K257" s="16" t="str">
        <f>[1]Lib_RawData!G68</f>
        <v>CFO</v>
      </c>
      <c r="L257" s="17">
        <f t="shared" si="45"/>
        <v>0</v>
      </c>
      <c r="M257" s="10">
        <f t="shared" si="45"/>
        <v>3899035.11</v>
      </c>
      <c r="N257" s="10">
        <f t="shared" si="45"/>
        <v>0</v>
      </c>
      <c r="O257" s="18">
        <f t="shared" si="46"/>
        <v>3899035.11</v>
      </c>
      <c r="P257" s="19">
        <f t="shared" si="47"/>
        <v>3899035.11</v>
      </c>
      <c r="Q257" s="20">
        <f>P257*[1]Factors!D244</f>
        <v>4176743.8857097495</v>
      </c>
      <c r="R257" s="20">
        <f t="shared" si="48"/>
        <v>7750</v>
      </c>
      <c r="S257" s="20">
        <f>R257*[1]Factors!D244</f>
        <v>8301.9937499999996</v>
      </c>
      <c r="T257" s="21">
        <f>R257*[1]Factors!D244*[1]Factors!E244</f>
        <v>7750.0000000000009</v>
      </c>
      <c r="U257" s="19"/>
      <c r="W257" s="240">
        <f t="shared" si="53"/>
        <v>7750</v>
      </c>
      <c r="X257" s="10"/>
      <c r="Y257" s="10"/>
      <c r="Z257" s="10"/>
      <c r="AA257" s="10"/>
      <c r="AB257" s="10">
        <v>3899035.11</v>
      </c>
      <c r="AD257" s="10">
        <f t="shared" si="50"/>
        <v>3899035.11</v>
      </c>
      <c r="AE257" s="17"/>
      <c r="AF257" s="10">
        <f t="shared" si="43"/>
        <v>3899035.11</v>
      </c>
      <c r="AG257" s="18">
        <f t="shared" si="44"/>
        <v>0</v>
      </c>
      <c r="AH257" s="18">
        <f t="shared" si="54"/>
        <v>3899035.11</v>
      </c>
      <c r="AI257" s="146"/>
      <c r="AJ257" s="146"/>
      <c r="AK257" s="146"/>
      <c r="AL257" s="146"/>
    </row>
    <row r="258" spans="1:38" s="20" customFormat="1">
      <c r="A258" s="31"/>
      <c r="B258" s="31"/>
      <c r="C258" s="94"/>
      <c r="D258" s="94"/>
      <c r="E258" s="94"/>
      <c r="F258" s="149"/>
      <c r="G258" s="14">
        <v>9</v>
      </c>
      <c r="H258" s="15">
        <v>2009</v>
      </c>
      <c r="I258" s="200">
        <v>2010</v>
      </c>
      <c r="J258" s="200">
        <v>2010</v>
      </c>
      <c r="K258" s="16" t="str">
        <f>[1]Lib_RawData!G69</f>
        <v>CFO</v>
      </c>
      <c r="L258" s="17">
        <f t="shared" si="45"/>
        <v>0</v>
      </c>
      <c r="M258" s="10">
        <f t="shared" si="45"/>
        <v>0</v>
      </c>
      <c r="N258" s="10">
        <f t="shared" si="45"/>
        <v>0</v>
      </c>
      <c r="O258" s="18">
        <f t="shared" si="46"/>
        <v>0</v>
      </c>
      <c r="P258" s="19">
        <f t="shared" si="47"/>
        <v>0</v>
      </c>
      <c r="Q258" s="20">
        <f>P258*[1]Factors!D245</f>
        <v>0</v>
      </c>
      <c r="R258" s="20">
        <f t="shared" si="48"/>
        <v>7750</v>
      </c>
      <c r="S258" s="20">
        <f>R258*[1]Factors!D245</f>
        <v>8301.9937499999996</v>
      </c>
      <c r="T258" s="21">
        <f>R258*[1]Factors!D245*[1]Factors!E245</f>
        <v>7750.0000000000009</v>
      </c>
      <c r="U258" s="19"/>
      <c r="W258" s="240">
        <f t="shared" si="53"/>
        <v>7750</v>
      </c>
      <c r="X258" s="10"/>
      <c r="Y258" s="10"/>
      <c r="Z258" s="10"/>
      <c r="AA258" s="10"/>
      <c r="AB258" s="10">
        <v>0</v>
      </c>
      <c r="AD258" s="10">
        <f t="shared" si="50"/>
        <v>0</v>
      </c>
      <c r="AE258" s="17"/>
      <c r="AF258" s="10">
        <f t="shared" si="43"/>
        <v>0</v>
      </c>
      <c r="AG258" s="18">
        <f t="shared" si="44"/>
        <v>0</v>
      </c>
      <c r="AH258" s="18">
        <f t="shared" si="54"/>
        <v>0</v>
      </c>
      <c r="AI258" s="146"/>
      <c r="AJ258" s="146"/>
      <c r="AK258" s="146"/>
      <c r="AL258" s="146"/>
    </row>
    <row r="259" spans="1:38" s="20" customFormat="1">
      <c r="A259" s="31"/>
      <c r="B259" s="31"/>
      <c r="C259" s="94"/>
      <c r="D259" s="94"/>
      <c r="E259" s="94"/>
      <c r="F259" s="149"/>
      <c r="G259" s="14">
        <v>10</v>
      </c>
      <c r="H259" s="15">
        <v>2009</v>
      </c>
      <c r="I259" s="200">
        <v>2010</v>
      </c>
      <c r="J259" s="200">
        <v>2010</v>
      </c>
      <c r="K259" s="16" t="str">
        <f>[1]Lib_RawData!G70</f>
        <v>CFO</v>
      </c>
      <c r="L259" s="17">
        <f t="shared" si="45"/>
        <v>0</v>
      </c>
      <c r="M259" s="10">
        <f t="shared" si="45"/>
        <v>0</v>
      </c>
      <c r="N259" s="10">
        <f t="shared" si="45"/>
        <v>0</v>
      </c>
      <c r="O259" s="18">
        <f t="shared" si="46"/>
        <v>0</v>
      </c>
      <c r="P259" s="19">
        <f t="shared" si="47"/>
        <v>0</v>
      </c>
      <c r="Q259" s="20">
        <f>P259*[1]Factors!D246</f>
        <v>0</v>
      </c>
      <c r="R259" s="20">
        <f t="shared" si="48"/>
        <v>7750</v>
      </c>
      <c r="S259" s="20">
        <f>R259*[1]Factors!D246</f>
        <v>8301.9937499999996</v>
      </c>
      <c r="T259" s="21">
        <f>R259*[1]Factors!D246*[1]Factors!E246</f>
        <v>7750.0000000000009</v>
      </c>
      <c r="U259" s="19"/>
      <c r="W259" s="240">
        <f t="shared" si="53"/>
        <v>7750</v>
      </c>
      <c r="X259" s="10"/>
      <c r="Y259" s="10"/>
      <c r="Z259" s="10"/>
      <c r="AA259" s="10"/>
      <c r="AB259" s="10">
        <v>0</v>
      </c>
      <c r="AD259" s="10">
        <f t="shared" si="50"/>
        <v>0</v>
      </c>
      <c r="AE259" s="17"/>
      <c r="AF259" s="10">
        <f t="shared" si="43"/>
        <v>0</v>
      </c>
      <c r="AG259" s="18">
        <f t="shared" si="44"/>
        <v>0</v>
      </c>
      <c r="AH259" s="18">
        <f t="shared" si="54"/>
        <v>0</v>
      </c>
      <c r="AI259" s="146"/>
      <c r="AJ259" s="146"/>
      <c r="AK259" s="146"/>
      <c r="AL259" s="146"/>
    </row>
    <row r="260" spans="1:38" s="20" customFormat="1">
      <c r="A260" s="31"/>
      <c r="B260" s="31"/>
      <c r="C260" s="94"/>
      <c r="D260" s="94"/>
      <c r="E260" s="94"/>
      <c r="F260" s="149"/>
      <c r="G260" s="14">
        <v>11</v>
      </c>
      <c r="H260" s="15">
        <v>2009</v>
      </c>
      <c r="I260" s="200">
        <v>2010</v>
      </c>
      <c r="J260" s="200">
        <v>2010</v>
      </c>
      <c r="K260" s="16" t="str">
        <f>[1]Lib_RawData!G71</f>
        <v>CFO</v>
      </c>
      <c r="L260" s="17">
        <f t="shared" si="45"/>
        <v>0</v>
      </c>
      <c r="M260" s="10">
        <f t="shared" si="45"/>
        <v>0</v>
      </c>
      <c r="N260" s="10">
        <f t="shared" si="45"/>
        <v>0</v>
      </c>
      <c r="O260" s="18">
        <f t="shared" si="46"/>
        <v>0</v>
      </c>
      <c r="P260" s="19">
        <f t="shared" si="47"/>
        <v>0</v>
      </c>
      <c r="Q260" s="20">
        <f>P260*[1]Factors!D247</f>
        <v>0</v>
      </c>
      <c r="R260" s="20">
        <f t="shared" si="48"/>
        <v>7750</v>
      </c>
      <c r="S260" s="20">
        <f>R260*[1]Factors!D247</f>
        <v>8301.9937499999996</v>
      </c>
      <c r="T260" s="21">
        <f>R260*[1]Factors!D247*[1]Factors!E247</f>
        <v>7750.0000000000009</v>
      </c>
      <c r="U260" s="19"/>
      <c r="W260" s="240">
        <f t="shared" si="53"/>
        <v>7750</v>
      </c>
      <c r="X260" s="10"/>
      <c r="Y260" s="10"/>
      <c r="Z260" s="10"/>
      <c r="AA260" s="10"/>
      <c r="AB260" s="10">
        <v>0</v>
      </c>
      <c r="AD260" s="10">
        <f t="shared" si="50"/>
        <v>0</v>
      </c>
      <c r="AE260" s="17"/>
      <c r="AF260" s="10">
        <f t="shared" si="43"/>
        <v>0</v>
      </c>
      <c r="AG260" s="18">
        <f t="shared" si="44"/>
        <v>0</v>
      </c>
      <c r="AH260" s="18">
        <f t="shared" si="54"/>
        <v>0</v>
      </c>
      <c r="AI260" s="146"/>
      <c r="AJ260" s="146"/>
      <c r="AK260" s="146"/>
      <c r="AL260" s="146"/>
    </row>
    <row r="261" spans="1:38" s="20" customFormat="1">
      <c r="A261" s="31"/>
      <c r="B261" s="31"/>
      <c r="C261" s="94"/>
      <c r="D261" s="94"/>
      <c r="E261" s="94"/>
      <c r="F261" s="149"/>
      <c r="G261" s="14">
        <v>12</v>
      </c>
      <c r="H261" s="15">
        <v>2009</v>
      </c>
      <c r="I261" s="200">
        <v>2010</v>
      </c>
      <c r="J261" s="200">
        <v>2010</v>
      </c>
      <c r="K261" s="16" t="str">
        <f>[1]Lib_RawData!G72</f>
        <v>CFO</v>
      </c>
      <c r="L261" s="17">
        <f t="shared" si="45"/>
        <v>0</v>
      </c>
      <c r="M261" s="10">
        <f t="shared" si="45"/>
        <v>0</v>
      </c>
      <c r="N261" s="10">
        <f t="shared" si="45"/>
        <v>0</v>
      </c>
      <c r="O261" s="18">
        <f t="shared" si="46"/>
        <v>0</v>
      </c>
      <c r="P261" s="19">
        <f t="shared" si="47"/>
        <v>0</v>
      </c>
      <c r="Q261" s="20">
        <f>P261*[1]Factors!D248</f>
        <v>0</v>
      </c>
      <c r="R261" s="20">
        <f t="shared" si="48"/>
        <v>7750</v>
      </c>
      <c r="S261" s="20">
        <f>R261*[1]Factors!D248</f>
        <v>8301.9937499999996</v>
      </c>
      <c r="T261" s="21">
        <f>R261*[1]Factors!D248*[1]Factors!E248</f>
        <v>7750.0000000000009</v>
      </c>
      <c r="U261" s="19"/>
      <c r="W261" s="240">
        <f t="shared" si="53"/>
        <v>7750</v>
      </c>
      <c r="X261" s="10"/>
      <c r="Y261" s="10"/>
      <c r="Z261" s="10"/>
      <c r="AA261" s="10"/>
      <c r="AB261" s="10">
        <v>0</v>
      </c>
      <c r="AD261" s="10">
        <f t="shared" si="50"/>
        <v>0</v>
      </c>
      <c r="AE261" s="17"/>
      <c r="AF261" s="10">
        <f t="shared" si="43"/>
        <v>0</v>
      </c>
      <c r="AG261" s="18">
        <f t="shared" si="44"/>
        <v>0</v>
      </c>
      <c r="AH261" s="18">
        <f t="shared" si="54"/>
        <v>0</v>
      </c>
      <c r="AI261" s="146"/>
      <c r="AJ261" s="146"/>
      <c r="AK261" s="146"/>
      <c r="AL261" s="146"/>
    </row>
    <row r="262" spans="1:38" s="20" customFormat="1">
      <c r="A262" s="31"/>
      <c r="B262" s="31"/>
      <c r="C262" s="94"/>
      <c r="D262" s="94"/>
      <c r="E262" s="94"/>
      <c r="F262" s="149"/>
      <c r="G262" s="14">
        <v>1</v>
      </c>
      <c r="H262" s="15">
        <v>2010</v>
      </c>
      <c r="I262" s="200">
        <v>2010</v>
      </c>
      <c r="J262" s="200">
        <v>2010</v>
      </c>
      <c r="K262" s="16" t="str">
        <f>[1]Lib_RawData!G73</f>
        <v>CFO</v>
      </c>
      <c r="L262" s="17">
        <f t="shared" si="45"/>
        <v>0</v>
      </c>
      <c r="M262" s="10">
        <f t="shared" si="45"/>
        <v>0</v>
      </c>
      <c r="N262" s="10">
        <f t="shared" si="45"/>
        <v>0</v>
      </c>
      <c r="O262" s="18">
        <f t="shared" si="46"/>
        <v>0</v>
      </c>
      <c r="P262" s="19">
        <f t="shared" si="47"/>
        <v>0</v>
      </c>
      <c r="Q262" s="20">
        <f>P262*[1]Factors!D249</f>
        <v>0</v>
      </c>
      <c r="R262" s="20">
        <f t="shared" si="48"/>
        <v>8083.333333333333</v>
      </c>
      <c r="S262" s="20">
        <f>R262*[1]Factors!D249</f>
        <v>8659.0687499999985</v>
      </c>
      <c r="T262" s="21">
        <f>R262*[1]Factors!D249*[1]Factors!E249</f>
        <v>8083.333333333333</v>
      </c>
      <c r="U262" s="19"/>
      <c r="W262" s="240">
        <f>97000/12</f>
        <v>8083.333333333333</v>
      </c>
      <c r="X262" s="10"/>
      <c r="Y262" s="10"/>
      <c r="Z262" s="10"/>
      <c r="AA262" s="10"/>
      <c r="AB262" s="10">
        <v>0</v>
      </c>
      <c r="AD262" s="10">
        <f t="shared" si="50"/>
        <v>0</v>
      </c>
      <c r="AE262" s="17"/>
      <c r="AF262" s="10">
        <f t="shared" si="43"/>
        <v>0</v>
      </c>
      <c r="AG262" s="18">
        <f t="shared" si="44"/>
        <v>0</v>
      </c>
      <c r="AH262" s="18">
        <f t="shared" si="54"/>
        <v>0</v>
      </c>
      <c r="AI262" s="146"/>
      <c r="AJ262" s="146"/>
      <c r="AK262" s="146"/>
      <c r="AL262" s="146"/>
    </row>
    <row r="263" spans="1:38" s="20" customFormat="1">
      <c r="A263" s="31"/>
      <c r="B263" s="31"/>
      <c r="C263" s="94"/>
      <c r="D263" s="94"/>
      <c r="E263" s="94"/>
      <c r="F263" s="149"/>
      <c r="G263" s="14">
        <v>2</v>
      </c>
      <c r="H263" s="15">
        <v>2010</v>
      </c>
      <c r="I263" s="200">
        <v>2010</v>
      </c>
      <c r="J263" s="200">
        <v>2010</v>
      </c>
      <c r="K263" s="16" t="str">
        <f>[1]Lib_RawData!G74</f>
        <v>CFO</v>
      </c>
      <c r="L263" s="17">
        <f t="shared" si="45"/>
        <v>0</v>
      </c>
      <c r="M263" s="10">
        <f t="shared" si="45"/>
        <v>0</v>
      </c>
      <c r="N263" s="10">
        <f t="shared" si="45"/>
        <v>0</v>
      </c>
      <c r="O263" s="18">
        <f t="shared" si="46"/>
        <v>0</v>
      </c>
      <c r="P263" s="19">
        <f t="shared" si="47"/>
        <v>0</v>
      </c>
      <c r="Q263" s="20">
        <f>P263*[1]Factors!D250</f>
        <v>0</v>
      </c>
      <c r="R263" s="20">
        <f t="shared" si="48"/>
        <v>8083.333333333333</v>
      </c>
      <c r="S263" s="20">
        <f>R263*[1]Factors!D250</f>
        <v>8659.0687499999985</v>
      </c>
      <c r="T263" s="21">
        <f>R263*[1]Factors!D250*[1]Factors!E250</f>
        <v>8083.333333333333</v>
      </c>
      <c r="U263" s="19"/>
      <c r="W263" s="240">
        <f t="shared" ref="W263:W273" si="55">97000/12</f>
        <v>8083.333333333333</v>
      </c>
      <c r="X263" s="10"/>
      <c r="Y263" s="10"/>
      <c r="Z263" s="10"/>
      <c r="AA263" s="10"/>
      <c r="AB263" s="10">
        <v>0</v>
      </c>
      <c r="AD263" s="10">
        <f t="shared" si="50"/>
        <v>0</v>
      </c>
      <c r="AE263" s="17"/>
      <c r="AF263" s="10">
        <f t="shared" si="43"/>
        <v>0</v>
      </c>
      <c r="AG263" s="18">
        <f t="shared" si="44"/>
        <v>0</v>
      </c>
      <c r="AH263" s="18">
        <f t="shared" si="54"/>
        <v>0</v>
      </c>
      <c r="AI263" s="146"/>
      <c r="AJ263" s="146"/>
      <c r="AK263" s="146"/>
      <c r="AL263" s="146"/>
    </row>
    <row r="264" spans="1:38" s="20" customFormat="1">
      <c r="A264" s="31"/>
      <c r="B264" s="31"/>
      <c r="C264" s="94"/>
      <c r="D264" s="94"/>
      <c r="E264" s="94"/>
      <c r="F264" s="149"/>
      <c r="G264" s="14">
        <v>3</v>
      </c>
      <c r="H264" s="15">
        <v>2010</v>
      </c>
      <c r="I264" s="200">
        <v>2010</v>
      </c>
      <c r="J264" s="200">
        <v>2010</v>
      </c>
      <c r="K264" s="16" t="str">
        <f>[1]Lib_RawData!G75</f>
        <v>CFO</v>
      </c>
      <c r="L264" s="17">
        <f t="shared" si="45"/>
        <v>0</v>
      </c>
      <c r="M264" s="10">
        <f t="shared" si="45"/>
        <v>4152979.13</v>
      </c>
      <c r="N264" s="10">
        <f t="shared" si="45"/>
        <v>0</v>
      </c>
      <c r="O264" s="18">
        <f t="shared" si="46"/>
        <v>4152979.13</v>
      </c>
      <c r="P264" s="19">
        <f t="shared" si="47"/>
        <v>4152979.13</v>
      </c>
      <c r="Q264" s="20">
        <f>P264*[1]Factors!D251</f>
        <v>4448775.0685342494</v>
      </c>
      <c r="R264" s="20">
        <f t="shared" si="48"/>
        <v>8083.333333333333</v>
      </c>
      <c r="S264" s="20">
        <f>R264*[1]Factors!D251</f>
        <v>8659.0687499999985</v>
      </c>
      <c r="T264" s="21">
        <f>R264*[1]Factors!D251*[1]Factors!E251</f>
        <v>8083.333333333333</v>
      </c>
      <c r="U264" s="19"/>
      <c r="W264" s="240">
        <f t="shared" si="55"/>
        <v>8083.333333333333</v>
      </c>
      <c r="X264" s="10"/>
      <c r="Y264" s="10"/>
      <c r="Z264" s="10"/>
      <c r="AA264" s="10"/>
      <c r="AB264" s="225">
        <v>4152979.13</v>
      </c>
      <c r="AD264" s="10">
        <f t="shared" si="50"/>
        <v>4152979.13</v>
      </c>
      <c r="AE264" s="17"/>
      <c r="AF264" s="10">
        <f t="shared" si="43"/>
        <v>4152979.13</v>
      </c>
      <c r="AG264" s="18">
        <f t="shared" si="44"/>
        <v>0</v>
      </c>
      <c r="AH264" s="18">
        <f t="shared" si="54"/>
        <v>4152979.13</v>
      </c>
      <c r="AI264" s="146"/>
      <c r="AJ264" s="146"/>
      <c r="AK264" s="146"/>
      <c r="AL264" s="146"/>
    </row>
    <row r="265" spans="1:38" s="20" customFormat="1">
      <c r="A265" s="31"/>
      <c r="B265" s="31"/>
      <c r="C265" s="94"/>
      <c r="D265" s="94"/>
      <c r="E265" s="94"/>
      <c r="F265" s="149"/>
      <c r="G265" s="14">
        <v>4</v>
      </c>
      <c r="H265" s="15">
        <v>2010</v>
      </c>
      <c r="I265" s="200">
        <v>2010</v>
      </c>
      <c r="J265" s="200">
        <v>2011</v>
      </c>
      <c r="K265" s="16" t="str">
        <f>[1]Lib_RawData!G76</f>
        <v>CFO</v>
      </c>
      <c r="L265" s="17">
        <f t="shared" si="45"/>
        <v>0</v>
      </c>
      <c r="M265" s="10">
        <f t="shared" si="45"/>
        <v>0</v>
      </c>
      <c r="N265" s="10">
        <f t="shared" si="45"/>
        <v>0</v>
      </c>
      <c r="O265" s="18">
        <f t="shared" si="46"/>
        <v>0</v>
      </c>
      <c r="P265" s="19">
        <f t="shared" si="47"/>
        <v>0</v>
      </c>
      <c r="Q265" s="20">
        <f>P265*[1]Factors!D252</f>
        <v>0</v>
      </c>
      <c r="R265" s="20">
        <f t="shared" si="48"/>
        <v>8083.333333333333</v>
      </c>
      <c r="S265" s="20">
        <f>R265*[1]Factors!D252</f>
        <v>8366.2499999999982</v>
      </c>
      <c r="T265" s="21">
        <f>R265*[1]Factors!D252*[1]Factors!E252</f>
        <v>8083.3333333333321</v>
      </c>
      <c r="U265" s="19"/>
      <c r="W265" s="240">
        <f t="shared" si="55"/>
        <v>8083.333333333333</v>
      </c>
      <c r="X265" s="10"/>
      <c r="Y265" s="10"/>
      <c r="Z265" s="10"/>
      <c r="AA265" s="10"/>
      <c r="AB265" s="10">
        <v>0</v>
      </c>
      <c r="AD265" s="10">
        <f t="shared" si="50"/>
        <v>0</v>
      </c>
      <c r="AE265" s="17"/>
      <c r="AF265" s="10">
        <f t="shared" si="43"/>
        <v>0</v>
      </c>
      <c r="AG265" s="18">
        <f t="shared" si="44"/>
        <v>0</v>
      </c>
      <c r="AH265" s="18">
        <f t="shared" si="54"/>
        <v>0</v>
      </c>
      <c r="AI265" s="146"/>
      <c r="AJ265" s="146"/>
      <c r="AK265" s="146"/>
      <c r="AL265" s="146"/>
    </row>
    <row r="266" spans="1:38" s="20" customFormat="1">
      <c r="A266" s="31"/>
      <c r="B266" s="31"/>
      <c r="C266" s="94"/>
      <c r="D266" s="94"/>
      <c r="E266" s="94"/>
      <c r="F266" s="149"/>
      <c r="G266" s="14">
        <v>5</v>
      </c>
      <c r="H266" s="15">
        <v>2010</v>
      </c>
      <c r="I266" s="200">
        <v>2010</v>
      </c>
      <c r="J266" s="200">
        <v>2011</v>
      </c>
      <c r="K266" s="16" t="str">
        <f>[1]Lib_RawData!G77</f>
        <v>CFO</v>
      </c>
      <c r="L266" s="17">
        <f t="shared" si="45"/>
        <v>0</v>
      </c>
      <c r="M266" s="10">
        <f t="shared" si="45"/>
        <v>0</v>
      </c>
      <c r="N266" s="10">
        <f t="shared" si="45"/>
        <v>0</v>
      </c>
      <c r="O266" s="18">
        <f t="shared" si="46"/>
        <v>0</v>
      </c>
      <c r="P266" s="19">
        <f t="shared" si="47"/>
        <v>0</v>
      </c>
      <c r="Q266" s="20">
        <f>P266*[1]Factors!D253</f>
        <v>0</v>
      </c>
      <c r="R266" s="20">
        <f t="shared" si="48"/>
        <v>8083.333333333333</v>
      </c>
      <c r="S266" s="20">
        <f>R266*[1]Factors!D253</f>
        <v>8366.2499999999982</v>
      </c>
      <c r="T266" s="21">
        <f>R266*[1]Factors!D253*[1]Factors!E253</f>
        <v>8083.3333333333321</v>
      </c>
      <c r="U266" s="19"/>
      <c r="W266" s="240">
        <f t="shared" si="55"/>
        <v>8083.333333333333</v>
      </c>
      <c r="X266" s="10"/>
      <c r="Y266" s="10"/>
      <c r="Z266" s="10"/>
      <c r="AA266" s="10"/>
      <c r="AB266" s="10">
        <v>0</v>
      </c>
      <c r="AD266" s="10">
        <f t="shared" si="50"/>
        <v>0</v>
      </c>
      <c r="AE266" s="17"/>
      <c r="AF266" s="10">
        <f t="shared" si="43"/>
        <v>0</v>
      </c>
      <c r="AG266" s="18">
        <f t="shared" si="44"/>
        <v>0</v>
      </c>
      <c r="AH266" s="18">
        <f t="shared" si="54"/>
        <v>0</v>
      </c>
      <c r="AI266" s="146"/>
      <c r="AJ266" s="146"/>
      <c r="AK266" s="146"/>
      <c r="AL266" s="146"/>
    </row>
    <row r="267" spans="1:38" s="20" customFormat="1">
      <c r="A267" s="31"/>
      <c r="B267" s="31"/>
      <c r="C267" s="94"/>
      <c r="D267" s="94"/>
      <c r="E267" s="94"/>
      <c r="F267" s="149"/>
      <c r="G267" s="14">
        <v>6</v>
      </c>
      <c r="H267" s="15">
        <v>2010</v>
      </c>
      <c r="I267" s="200">
        <v>2010</v>
      </c>
      <c r="J267" s="200">
        <v>2011</v>
      </c>
      <c r="K267" s="16" t="str">
        <f>[1]Lib_RawData!G78</f>
        <v>CFO</v>
      </c>
      <c r="L267" s="17">
        <f t="shared" si="45"/>
        <v>0</v>
      </c>
      <c r="M267" s="10">
        <f t="shared" si="45"/>
        <v>0</v>
      </c>
      <c r="N267" s="10">
        <f t="shared" si="45"/>
        <v>0</v>
      </c>
      <c r="O267" s="18">
        <f t="shared" si="46"/>
        <v>0</v>
      </c>
      <c r="P267" s="19">
        <f t="shared" si="47"/>
        <v>0</v>
      </c>
      <c r="Q267" s="20">
        <f>P267*[1]Factors!D254</f>
        <v>0</v>
      </c>
      <c r="R267" s="20">
        <f t="shared" si="48"/>
        <v>8083.333333333333</v>
      </c>
      <c r="S267" s="20">
        <f>R267*[1]Factors!D254</f>
        <v>8366.2499999999982</v>
      </c>
      <c r="T267" s="21">
        <f>R267*[1]Factors!D254*[1]Factors!E254</f>
        <v>8083.3333333333321</v>
      </c>
      <c r="U267" s="19"/>
      <c r="W267" s="240">
        <f t="shared" si="55"/>
        <v>8083.333333333333</v>
      </c>
      <c r="X267" s="10"/>
      <c r="Y267" s="10"/>
      <c r="Z267" s="10"/>
      <c r="AA267" s="10"/>
      <c r="AB267" s="10">
        <v>0</v>
      </c>
      <c r="AD267" s="10">
        <f t="shared" si="50"/>
        <v>0</v>
      </c>
      <c r="AE267" s="17"/>
      <c r="AF267" s="10">
        <f t="shared" si="43"/>
        <v>0</v>
      </c>
      <c r="AG267" s="18">
        <f t="shared" si="44"/>
        <v>0</v>
      </c>
      <c r="AH267" s="18">
        <f t="shared" si="54"/>
        <v>0</v>
      </c>
      <c r="AI267" s="146"/>
      <c r="AJ267" s="146"/>
      <c r="AK267" s="146"/>
      <c r="AL267" s="146"/>
    </row>
    <row r="268" spans="1:38" s="20" customFormat="1">
      <c r="A268" s="31"/>
      <c r="B268" s="31"/>
      <c r="C268" s="94"/>
      <c r="D268" s="94"/>
      <c r="E268" s="94"/>
      <c r="F268" s="149"/>
      <c r="G268" s="14">
        <v>7</v>
      </c>
      <c r="H268" s="15">
        <v>2010</v>
      </c>
      <c r="I268" s="200">
        <v>2011</v>
      </c>
      <c r="J268" s="200">
        <v>2011</v>
      </c>
      <c r="K268" s="16" t="str">
        <f>[1]Lib_RawData!G79</f>
        <v>CFO</v>
      </c>
      <c r="L268" s="17">
        <f t="shared" si="45"/>
        <v>0</v>
      </c>
      <c r="M268" s="10">
        <f t="shared" si="45"/>
        <v>0</v>
      </c>
      <c r="N268" s="10">
        <f t="shared" si="45"/>
        <v>0</v>
      </c>
      <c r="O268" s="18">
        <f t="shared" si="46"/>
        <v>0</v>
      </c>
      <c r="P268" s="19">
        <f t="shared" si="47"/>
        <v>0</v>
      </c>
      <c r="Q268" s="20">
        <f>P268*[1]Factors!D255</f>
        <v>0</v>
      </c>
      <c r="R268" s="20">
        <f t="shared" si="48"/>
        <v>8083.333333333333</v>
      </c>
      <c r="S268" s="20">
        <f>R268*[1]Factors!D255</f>
        <v>8366.2499999999982</v>
      </c>
      <c r="T268" s="21">
        <f>R268*[1]Factors!D255*[1]Factors!E255</f>
        <v>8083.3333333333321</v>
      </c>
      <c r="U268" s="19"/>
      <c r="W268" s="240">
        <f t="shared" si="55"/>
        <v>8083.333333333333</v>
      </c>
      <c r="X268" s="10"/>
      <c r="Y268" s="10"/>
      <c r="Z268" s="10"/>
      <c r="AA268" s="10"/>
      <c r="AB268" s="10">
        <v>0</v>
      </c>
      <c r="AD268" s="10">
        <f t="shared" si="50"/>
        <v>0</v>
      </c>
      <c r="AE268" s="17"/>
      <c r="AF268" s="10">
        <f t="shared" si="43"/>
        <v>0</v>
      </c>
      <c r="AG268" s="18">
        <f t="shared" si="44"/>
        <v>0</v>
      </c>
      <c r="AH268" s="18">
        <f t="shared" si="54"/>
        <v>0</v>
      </c>
      <c r="AI268" s="146"/>
      <c r="AJ268" s="146"/>
      <c r="AK268" s="146"/>
      <c r="AL268" s="146"/>
    </row>
    <row r="269" spans="1:38" s="20" customFormat="1">
      <c r="A269" s="31"/>
      <c r="B269" s="31"/>
      <c r="C269" s="94"/>
      <c r="D269" s="94"/>
      <c r="E269" s="94"/>
      <c r="F269" s="149"/>
      <c r="G269" s="14">
        <v>8</v>
      </c>
      <c r="H269" s="15">
        <v>2010</v>
      </c>
      <c r="I269" s="200">
        <v>2011</v>
      </c>
      <c r="J269" s="200">
        <v>2011</v>
      </c>
      <c r="K269" s="16" t="str">
        <f>[1]Lib_RawData!G80</f>
        <v>CFO</v>
      </c>
      <c r="L269" s="17">
        <f t="shared" si="45"/>
        <v>0</v>
      </c>
      <c r="M269" s="10">
        <f t="shared" si="45"/>
        <v>5925181.7300000004</v>
      </c>
      <c r="N269" s="10">
        <f t="shared" si="45"/>
        <v>0</v>
      </c>
      <c r="O269" s="18">
        <f t="shared" si="46"/>
        <v>5925181.7300000004</v>
      </c>
      <c r="P269" s="19">
        <f t="shared" si="47"/>
        <v>5925181.7300000004</v>
      </c>
      <c r="Q269" s="20">
        <f>P269*[1]Factors!D256</f>
        <v>6132563.0905499998</v>
      </c>
      <c r="R269" s="20">
        <f t="shared" si="48"/>
        <v>8083.333333333333</v>
      </c>
      <c r="S269" s="20">
        <f>R269*[1]Factors!D256</f>
        <v>8366.2499999999982</v>
      </c>
      <c r="T269" s="21">
        <f>R269*[1]Factors!D256*[1]Factors!E256</f>
        <v>8083.3333333333321</v>
      </c>
      <c r="U269" s="19"/>
      <c r="W269" s="240">
        <f t="shared" si="55"/>
        <v>8083.333333333333</v>
      </c>
      <c r="X269" s="10"/>
      <c r="Y269" s="10"/>
      <c r="Z269" s="10"/>
      <c r="AA269" s="10"/>
      <c r="AB269" s="225">
        <v>5925181.7300000004</v>
      </c>
      <c r="AD269" s="10">
        <f t="shared" si="50"/>
        <v>5925181.7300000004</v>
      </c>
      <c r="AE269" s="17"/>
      <c r="AF269" s="10">
        <f t="shared" si="43"/>
        <v>5925181.7300000004</v>
      </c>
      <c r="AG269" s="18">
        <f t="shared" si="44"/>
        <v>0</v>
      </c>
      <c r="AH269" s="18">
        <f t="shared" si="54"/>
        <v>5925181.7300000004</v>
      </c>
      <c r="AI269" s="146"/>
      <c r="AJ269" s="146"/>
      <c r="AK269" s="146"/>
      <c r="AL269" s="146"/>
    </row>
    <row r="270" spans="1:38" s="20" customFormat="1">
      <c r="A270" s="31"/>
      <c r="B270" s="31"/>
      <c r="C270" s="94"/>
      <c r="D270" s="94"/>
      <c r="E270" s="94"/>
      <c r="F270" s="149"/>
      <c r="G270" s="14">
        <v>9</v>
      </c>
      <c r="H270" s="15">
        <v>2010</v>
      </c>
      <c r="I270" s="200">
        <v>2011</v>
      </c>
      <c r="J270" s="200">
        <v>2011</v>
      </c>
      <c r="K270" s="16" t="str">
        <f>[1]Lib_RawData!G81</f>
        <v>CFO</v>
      </c>
      <c r="L270" s="17">
        <f t="shared" si="45"/>
        <v>0</v>
      </c>
      <c r="M270" s="10">
        <f t="shared" si="45"/>
        <v>0</v>
      </c>
      <c r="N270" s="10">
        <f t="shared" si="45"/>
        <v>0</v>
      </c>
      <c r="O270" s="18">
        <f t="shared" si="46"/>
        <v>0</v>
      </c>
      <c r="P270" s="19">
        <f t="shared" si="47"/>
        <v>0</v>
      </c>
      <c r="Q270" s="20">
        <f>P270*[1]Factors!D257</f>
        <v>0</v>
      </c>
      <c r="R270" s="20">
        <f t="shared" si="48"/>
        <v>8083.333333333333</v>
      </c>
      <c r="S270" s="20">
        <f>R270*[1]Factors!D257</f>
        <v>8366.2499999999982</v>
      </c>
      <c r="T270" s="21">
        <f>R270*[1]Factors!D257*[1]Factors!E257</f>
        <v>8083.3333333333321</v>
      </c>
      <c r="U270" s="19"/>
      <c r="W270" s="240">
        <f t="shared" si="55"/>
        <v>8083.333333333333</v>
      </c>
      <c r="X270" s="10"/>
      <c r="Y270" s="10"/>
      <c r="Z270" s="10"/>
      <c r="AA270" s="10"/>
      <c r="AB270" s="10">
        <v>0</v>
      </c>
      <c r="AD270" s="10">
        <f t="shared" si="50"/>
        <v>0</v>
      </c>
      <c r="AE270" s="17"/>
      <c r="AF270" s="10">
        <f t="shared" si="43"/>
        <v>0</v>
      </c>
      <c r="AG270" s="18">
        <f t="shared" si="44"/>
        <v>0</v>
      </c>
      <c r="AH270" s="18">
        <f t="shared" si="54"/>
        <v>0</v>
      </c>
      <c r="AI270" s="146"/>
      <c r="AJ270" s="146"/>
      <c r="AK270" s="146"/>
      <c r="AL270" s="146"/>
    </row>
    <row r="271" spans="1:38" s="20" customFormat="1">
      <c r="A271" s="31"/>
      <c r="B271" s="31"/>
      <c r="C271" s="94"/>
      <c r="D271" s="94"/>
      <c r="E271" s="94"/>
      <c r="F271" s="149"/>
      <c r="G271" s="14">
        <v>10</v>
      </c>
      <c r="H271" s="15">
        <v>2010</v>
      </c>
      <c r="I271" s="200">
        <v>2011</v>
      </c>
      <c r="J271" s="200">
        <v>2011</v>
      </c>
      <c r="K271" s="16" t="str">
        <f>[1]Lib_RawData!G82</f>
        <v>CFO</v>
      </c>
      <c r="L271" s="17">
        <f t="shared" si="45"/>
        <v>0</v>
      </c>
      <c r="M271" s="10">
        <f t="shared" si="45"/>
        <v>0</v>
      </c>
      <c r="N271" s="10">
        <f t="shared" si="45"/>
        <v>0</v>
      </c>
      <c r="O271" s="18">
        <f t="shared" si="46"/>
        <v>0</v>
      </c>
      <c r="P271" s="19">
        <f t="shared" si="47"/>
        <v>0</v>
      </c>
      <c r="Q271" s="20">
        <f>P271*[1]Factors!D258</f>
        <v>0</v>
      </c>
      <c r="R271" s="20">
        <f t="shared" si="48"/>
        <v>8083.333333333333</v>
      </c>
      <c r="S271" s="20">
        <f>R271*[1]Factors!D258</f>
        <v>8366.2499999999982</v>
      </c>
      <c r="T271" s="21">
        <f>R271*[1]Factors!D258*[1]Factors!E258</f>
        <v>8083.3333333333321</v>
      </c>
      <c r="U271" s="19"/>
      <c r="W271" s="240">
        <f t="shared" si="55"/>
        <v>8083.333333333333</v>
      </c>
      <c r="X271" s="10"/>
      <c r="Y271" s="10"/>
      <c r="Z271" s="10"/>
      <c r="AA271" s="10"/>
      <c r="AB271" s="10">
        <v>0</v>
      </c>
      <c r="AD271" s="10">
        <f t="shared" si="50"/>
        <v>0</v>
      </c>
      <c r="AE271" s="17"/>
      <c r="AF271" s="10">
        <f t="shared" si="43"/>
        <v>0</v>
      </c>
      <c r="AG271" s="18">
        <f t="shared" si="44"/>
        <v>0</v>
      </c>
      <c r="AH271" s="18">
        <f t="shared" si="54"/>
        <v>0</v>
      </c>
      <c r="AI271" s="146"/>
      <c r="AJ271" s="146"/>
      <c r="AK271" s="146"/>
      <c r="AL271" s="146"/>
    </row>
    <row r="272" spans="1:38" s="20" customFormat="1">
      <c r="A272" s="31"/>
      <c r="B272" s="31"/>
      <c r="C272" s="94"/>
      <c r="D272" s="94"/>
      <c r="E272" s="94"/>
      <c r="F272" s="149"/>
      <c r="G272" s="14">
        <v>11</v>
      </c>
      <c r="H272" s="15">
        <v>2010</v>
      </c>
      <c r="I272" s="200">
        <v>2011</v>
      </c>
      <c r="J272" s="200">
        <v>2011</v>
      </c>
      <c r="K272" s="16" t="str">
        <f>[1]Lib_RawData!G83</f>
        <v>CFO</v>
      </c>
      <c r="L272" s="17">
        <f t="shared" si="45"/>
        <v>0</v>
      </c>
      <c r="M272" s="10">
        <f t="shared" si="45"/>
        <v>0</v>
      </c>
      <c r="N272" s="10">
        <f t="shared" si="45"/>
        <v>0</v>
      </c>
      <c r="O272" s="18">
        <f t="shared" si="46"/>
        <v>0</v>
      </c>
      <c r="P272" s="19">
        <f t="shared" si="47"/>
        <v>0</v>
      </c>
      <c r="Q272" s="20">
        <f>P272*[1]Factors!D259</f>
        <v>0</v>
      </c>
      <c r="R272" s="20">
        <f t="shared" si="48"/>
        <v>8083.333333333333</v>
      </c>
      <c r="S272" s="20">
        <f>R272*[1]Factors!D259</f>
        <v>8366.2499999999982</v>
      </c>
      <c r="T272" s="21">
        <f>R272*[1]Factors!D259*[1]Factors!E259</f>
        <v>8083.3333333333321</v>
      </c>
      <c r="U272" s="19"/>
      <c r="W272" s="240">
        <f t="shared" si="55"/>
        <v>8083.333333333333</v>
      </c>
      <c r="X272" s="10"/>
      <c r="Y272" s="10"/>
      <c r="Z272" s="10"/>
      <c r="AA272" s="10"/>
      <c r="AB272" s="10">
        <v>0</v>
      </c>
      <c r="AD272" s="10">
        <f t="shared" si="50"/>
        <v>0</v>
      </c>
      <c r="AE272" s="17"/>
      <c r="AF272" s="10">
        <f t="shared" si="43"/>
        <v>0</v>
      </c>
      <c r="AG272" s="18">
        <f t="shared" si="44"/>
        <v>0</v>
      </c>
      <c r="AH272" s="18">
        <f t="shared" si="54"/>
        <v>0</v>
      </c>
      <c r="AI272" s="146"/>
      <c r="AJ272" s="146"/>
      <c r="AK272" s="146"/>
      <c r="AL272" s="146"/>
    </row>
    <row r="273" spans="1:38" s="20" customFormat="1">
      <c r="A273" s="31"/>
      <c r="B273" s="31"/>
      <c r="C273" s="94"/>
      <c r="D273" s="94"/>
      <c r="E273" s="94"/>
      <c r="F273" s="149"/>
      <c r="G273" s="14">
        <v>12</v>
      </c>
      <c r="H273" s="15">
        <v>2010</v>
      </c>
      <c r="I273" s="200">
        <v>2011</v>
      </c>
      <c r="J273" s="200">
        <v>2011</v>
      </c>
      <c r="K273" s="16" t="str">
        <f>[1]Lib_RawData!G84</f>
        <v>CFO</v>
      </c>
      <c r="L273" s="17">
        <f t="shared" si="45"/>
        <v>0</v>
      </c>
      <c r="M273" s="10">
        <f t="shared" si="45"/>
        <v>0</v>
      </c>
      <c r="N273" s="10">
        <f t="shared" si="45"/>
        <v>0</v>
      </c>
      <c r="O273" s="18">
        <f t="shared" si="46"/>
        <v>0</v>
      </c>
      <c r="P273" s="19">
        <f t="shared" si="47"/>
        <v>0</v>
      </c>
      <c r="Q273" s="20">
        <f>P273*[1]Factors!D260</f>
        <v>0</v>
      </c>
      <c r="R273" s="20">
        <f t="shared" si="48"/>
        <v>8083.333333333333</v>
      </c>
      <c r="S273" s="20">
        <f>R273*[1]Factors!D260</f>
        <v>8366.2499999999982</v>
      </c>
      <c r="T273" s="21">
        <f>R273*[1]Factors!D260*[1]Factors!E260</f>
        <v>8083.3333333333321</v>
      </c>
      <c r="U273" s="19"/>
      <c r="W273" s="240">
        <f t="shared" si="55"/>
        <v>8083.333333333333</v>
      </c>
      <c r="X273" s="10"/>
      <c r="Y273" s="10"/>
      <c r="Z273" s="10"/>
      <c r="AA273" s="10"/>
      <c r="AB273" s="10">
        <v>0</v>
      </c>
      <c r="AD273" s="10">
        <f t="shared" si="50"/>
        <v>0</v>
      </c>
      <c r="AE273" s="17"/>
      <c r="AF273" s="10">
        <f t="shared" si="43"/>
        <v>0</v>
      </c>
      <c r="AG273" s="18">
        <f t="shared" si="44"/>
        <v>0</v>
      </c>
      <c r="AH273" s="18">
        <f t="shared" si="54"/>
        <v>0</v>
      </c>
      <c r="AI273" s="146"/>
      <c r="AJ273" s="146"/>
      <c r="AK273" s="146"/>
      <c r="AL273" s="146"/>
    </row>
    <row r="274" spans="1:38" s="20" customFormat="1">
      <c r="A274" s="31"/>
      <c r="B274" s="31"/>
      <c r="C274" s="94"/>
      <c r="D274" s="94"/>
      <c r="E274" s="94"/>
      <c r="F274" s="149"/>
      <c r="G274" s="14">
        <v>1</v>
      </c>
      <c r="H274" s="15">
        <v>2011</v>
      </c>
      <c r="I274" s="200">
        <v>2011</v>
      </c>
      <c r="J274" s="200">
        <v>2011</v>
      </c>
      <c r="K274" s="16" t="str">
        <f>[1]Lib_RawData!G85</f>
        <v>CFO</v>
      </c>
      <c r="L274" s="17">
        <f t="shared" si="45"/>
        <v>0</v>
      </c>
      <c r="M274" s="10">
        <f t="shared" si="45"/>
        <v>4300342.78</v>
      </c>
      <c r="N274" s="10">
        <f t="shared" si="45"/>
        <v>0</v>
      </c>
      <c r="O274" s="18">
        <f t="shared" si="46"/>
        <v>4300342.78</v>
      </c>
      <c r="P274" s="19">
        <f t="shared" si="47"/>
        <v>4300342.78</v>
      </c>
      <c r="Q274" s="20">
        <f>P274*[1]Factors!D261</f>
        <v>4450854.7773000002</v>
      </c>
      <c r="R274" s="20">
        <f t="shared" si="48"/>
        <v>8328.3333333333339</v>
      </c>
      <c r="S274" s="20">
        <f>R274*[1]Factors!D261</f>
        <v>8619.8250000000007</v>
      </c>
      <c r="T274" s="21">
        <f>R274*[1]Factors!D261*[1]Factors!E261</f>
        <v>8328.3333333333339</v>
      </c>
      <c r="U274" s="19"/>
      <c r="W274" s="240">
        <f>99940/12</f>
        <v>8328.3333333333339</v>
      </c>
      <c r="X274" s="10"/>
      <c r="Y274" s="10"/>
      <c r="Z274" s="10"/>
      <c r="AA274" s="10"/>
      <c r="AB274" s="225">
        <v>4300342.78</v>
      </c>
      <c r="AD274" s="10">
        <f t="shared" si="50"/>
        <v>4300342.78</v>
      </c>
      <c r="AE274" s="17"/>
      <c r="AF274" s="10">
        <f t="shared" si="43"/>
        <v>4300342.78</v>
      </c>
      <c r="AG274" s="18">
        <f t="shared" si="44"/>
        <v>0</v>
      </c>
      <c r="AH274" s="18">
        <f t="shared" si="54"/>
        <v>4300342.78</v>
      </c>
      <c r="AI274" s="146"/>
      <c r="AJ274" s="146"/>
      <c r="AK274" s="146"/>
      <c r="AL274" s="146"/>
    </row>
    <row r="275" spans="1:38" s="20" customFormat="1">
      <c r="A275" s="31"/>
      <c r="B275" s="31"/>
      <c r="C275" s="94"/>
      <c r="D275" s="94"/>
      <c r="E275" s="94"/>
      <c r="F275" s="149"/>
      <c r="G275" s="14">
        <v>2</v>
      </c>
      <c r="H275" s="15">
        <v>2011</v>
      </c>
      <c r="I275" s="200">
        <v>2011</v>
      </c>
      <c r="J275" s="200">
        <v>2011</v>
      </c>
      <c r="K275" s="16" t="str">
        <f>[1]Lib_RawData!G86</f>
        <v>CFO</v>
      </c>
      <c r="L275" s="17">
        <f t="shared" si="45"/>
        <v>0</v>
      </c>
      <c r="M275" s="10">
        <f t="shared" si="45"/>
        <v>0</v>
      </c>
      <c r="N275" s="10">
        <f t="shared" si="45"/>
        <v>0</v>
      </c>
      <c r="O275" s="18">
        <f t="shared" si="46"/>
        <v>0</v>
      </c>
      <c r="P275" s="19">
        <f t="shared" si="47"/>
        <v>0</v>
      </c>
      <c r="Q275" s="20">
        <f>P275*[1]Factors!D262</f>
        <v>0</v>
      </c>
      <c r="R275" s="20">
        <f t="shared" si="48"/>
        <v>8328.3333333333339</v>
      </c>
      <c r="S275" s="20">
        <f>R275*[1]Factors!D262</f>
        <v>8619.8250000000007</v>
      </c>
      <c r="T275" s="21">
        <f>R275*[1]Factors!D262*[1]Factors!E262</f>
        <v>8328.3333333333339</v>
      </c>
      <c r="U275" s="19"/>
      <c r="W275" s="240">
        <f t="shared" ref="W275:W285" si="56">99940/12</f>
        <v>8328.3333333333339</v>
      </c>
      <c r="X275" s="10"/>
      <c r="Y275" s="10"/>
      <c r="Z275" s="10"/>
      <c r="AA275" s="10"/>
      <c r="AB275" s="225">
        <v>0</v>
      </c>
      <c r="AD275" s="10">
        <f t="shared" si="50"/>
        <v>0</v>
      </c>
      <c r="AE275" s="17"/>
      <c r="AF275" s="10">
        <f t="shared" si="43"/>
        <v>0</v>
      </c>
      <c r="AG275" s="18">
        <f t="shared" si="44"/>
        <v>0</v>
      </c>
      <c r="AH275" s="18">
        <f t="shared" si="54"/>
        <v>0</v>
      </c>
      <c r="AI275" s="146"/>
      <c r="AJ275" s="146"/>
      <c r="AK275" s="146"/>
      <c r="AL275" s="146"/>
    </row>
    <row r="276" spans="1:38" s="20" customFormat="1">
      <c r="A276" s="31"/>
      <c r="B276" s="31"/>
      <c r="C276" s="94"/>
      <c r="D276" s="94"/>
      <c r="E276" s="94"/>
      <c r="F276" s="149"/>
      <c r="G276" s="14">
        <v>3</v>
      </c>
      <c r="H276" s="15">
        <v>2011</v>
      </c>
      <c r="I276" s="200">
        <v>2011</v>
      </c>
      <c r="J276" s="200">
        <v>2011</v>
      </c>
      <c r="K276" s="16" t="str">
        <f>[1]Lib_RawData!G87</f>
        <v>CFO</v>
      </c>
      <c r="L276" s="17">
        <f t="shared" si="45"/>
        <v>0</v>
      </c>
      <c r="M276" s="10">
        <f t="shared" si="45"/>
        <v>0</v>
      </c>
      <c r="N276" s="10">
        <f t="shared" si="45"/>
        <v>0</v>
      </c>
      <c r="O276" s="18">
        <f t="shared" si="46"/>
        <v>0</v>
      </c>
      <c r="P276" s="19">
        <f t="shared" si="47"/>
        <v>0</v>
      </c>
      <c r="Q276" s="20">
        <f>P276*[1]Factors!D263</f>
        <v>0</v>
      </c>
      <c r="R276" s="20">
        <f t="shared" si="48"/>
        <v>8328.3333333333339</v>
      </c>
      <c r="S276" s="20">
        <f>R276*[1]Factors!D263</f>
        <v>8619.8250000000007</v>
      </c>
      <c r="T276" s="21">
        <f>R276*[1]Factors!D263*[1]Factors!E263</f>
        <v>8328.3333333333339</v>
      </c>
      <c r="U276" s="19"/>
      <c r="W276" s="240">
        <f t="shared" si="56"/>
        <v>8328.3333333333339</v>
      </c>
      <c r="X276" s="10"/>
      <c r="Y276" s="10"/>
      <c r="Z276" s="10"/>
      <c r="AA276" s="10"/>
      <c r="AB276" s="10">
        <v>0</v>
      </c>
      <c r="AD276" s="10">
        <f t="shared" si="50"/>
        <v>0</v>
      </c>
      <c r="AE276" s="17"/>
      <c r="AF276" s="10">
        <f t="shared" si="43"/>
        <v>0</v>
      </c>
      <c r="AG276" s="18">
        <f t="shared" si="44"/>
        <v>0</v>
      </c>
      <c r="AH276" s="18">
        <f t="shared" si="54"/>
        <v>0</v>
      </c>
      <c r="AI276" s="146"/>
      <c r="AJ276" s="146"/>
      <c r="AK276" s="146"/>
      <c r="AL276" s="146"/>
    </row>
    <row r="277" spans="1:38" s="20" customFormat="1">
      <c r="A277" s="31"/>
      <c r="B277" s="31"/>
      <c r="C277" s="94"/>
      <c r="D277" s="94"/>
      <c r="E277" s="94"/>
      <c r="F277" s="149"/>
      <c r="G277" s="14">
        <v>4</v>
      </c>
      <c r="H277" s="15">
        <v>2011</v>
      </c>
      <c r="I277" s="200">
        <v>2011</v>
      </c>
      <c r="J277" s="200">
        <v>2012</v>
      </c>
      <c r="K277" s="16" t="str">
        <f>[1]Lib_RawData!G88</f>
        <v>CFO</v>
      </c>
      <c r="L277" s="17">
        <f t="shared" si="45"/>
        <v>0</v>
      </c>
      <c r="M277" s="10">
        <f t="shared" si="45"/>
        <v>0</v>
      </c>
      <c r="N277" s="10">
        <f t="shared" si="45"/>
        <v>0</v>
      </c>
      <c r="O277" s="18">
        <f t="shared" si="46"/>
        <v>0</v>
      </c>
      <c r="P277" s="19">
        <f t="shared" si="47"/>
        <v>0</v>
      </c>
      <c r="Q277" s="20">
        <f>P277*[1]Factors!D264</f>
        <v>0</v>
      </c>
      <c r="R277" s="20">
        <f t="shared" si="48"/>
        <v>8328.3333333333339</v>
      </c>
      <c r="S277" s="20">
        <f>R277*[1]Factors!D264</f>
        <v>8328.3333333333339</v>
      </c>
      <c r="T277" s="21">
        <f>R277*[1]Factors!D264*[1]Factors!E264</f>
        <v>8328.3333333333339</v>
      </c>
      <c r="U277" s="19"/>
      <c r="W277" s="240">
        <f t="shared" si="56"/>
        <v>8328.3333333333339</v>
      </c>
      <c r="X277" s="10"/>
      <c r="Y277" s="10"/>
      <c r="Z277" s="10"/>
      <c r="AA277" s="10"/>
      <c r="AB277" s="225">
        <v>0</v>
      </c>
      <c r="AD277" s="10">
        <f t="shared" si="50"/>
        <v>0</v>
      </c>
      <c r="AE277" s="17"/>
      <c r="AF277" s="10">
        <f t="shared" si="43"/>
        <v>0</v>
      </c>
      <c r="AG277" s="18">
        <f t="shared" si="44"/>
        <v>0</v>
      </c>
      <c r="AH277" s="18">
        <f t="shared" si="54"/>
        <v>0</v>
      </c>
      <c r="AI277" s="146"/>
      <c r="AJ277" s="146"/>
      <c r="AK277" s="146"/>
      <c r="AL277" s="146"/>
    </row>
    <row r="278" spans="1:38" s="20" customFormat="1">
      <c r="A278" s="31"/>
      <c r="B278" s="31"/>
      <c r="C278" s="94"/>
      <c r="D278" s="94"/>
      <c r="E278" s="94"/>
      <c r="F278" s="149"/>
      <c r="G278" s="14">
        <v>5</v>
      </c>
      <c r="H278" s="15">
        <v>2011</v>
      </c>
      <c r="I278" s="200">
        <v>2011</v>
      </c>
      <c r="J278" s="200">
        <v>2012</v>
      </c>
      <c r="K278" s="16" t="str">
        <f>[1]Lib_RawData!G89</f>
        <v>CFO</v>
      </c>
      <c r="L278" s="17">
        <f t="shared" si="45"/>
        <v>0</v>
      </c>
      <c r="M278" s="10">
        <f t="shared" si="45"/>
        <v>0</v>
      </c>
      <c r="N278" s="10">
        <f t="shared" si="45"/>
        <v>0</v>
      </c>
      <c r="O278" s="18">
        <f t="shared" si="46"/>
        <v>0</v>
      </c>
      <c r="P278" s="19">
        <f t="shared" si="47"/>
        <v>0</v>
      </c>
      <c r="Q278" s="20">
        <f>P278*[1]Factors!D265</f>
        <v>0</v>
      </c>
      <c r="R278" s="20">
        <f t="shared" si="48"/>
        <v>8328.3333333333339</v>
      </c>
      <c r="S278" s="20">
        <f>R278*[1]Factors!D265</f>
        <v>8328.3333333333339</v>
      </c>
      <c r="T278" s="21">
        <f>R278*[1]Factors!D265*[1]Factors!E265</f>
        <v>8328.3333333333339</v>
      </c>
      <c r="U278" s="19"/>
      <c r="W278" s="240">
        <f t="shared" si="56"/>
        <v>8328.3333333333339</v>
      </c>
      <c r="X278" s="10"/>
      <c r="Y278" s="10"/>
      <c r="Z278" s="10"/>
      <c r="AA278" s="10"/>
      <c r="AB278" s="225">
        <v>0</v>
      </c>
      <c r="AC278" s="10"/>
      <c r="AD278" s="10">
        <f t="shared" si="50"/>
        <v>0</v>
      </c>
      <c r="AE278" s="17"/>
      <c r="AF278" s="10">
        <f t="shared" ref="AF278:AF341" si="57">AD278</f>
        <v>0</v>
      </c>
      <c r="AG278" s="18">
        <f t="shared" ref="AG278:AG341" si="58">Y278</f>
        <v>0</v>
      </c>
      <c r="AH278" s="18">
        <f t="shared" si="54"/>
        <v>0</v>
      </c>
      <c r="AI278" s="146"/>
      <c r="AJ278" s="146"/>
      <c r="AK278" s="146"/>
      <c r="AL278" s="146"/>
    </row>
    <row r="279" spans="1:38" s="20" customFormat="1">
      <c r="A279" s="31"/>
      <c r="B279" s="31"/>
      <c r="C279" s="94"/>
      <c r="D279" s="94"/>
      <c r="E279" s="94"/>
      <c r="F279" s="149"/>
      <c r="G279" s="14">
        <v>6</v>
      </c>
      <c r="H279" s="15">
        <v>2011</v>
      </c>
      <c r="I279" s="200">
        <v>2011</v>
      </c>
      <c r="J279" s="200">
        <v>2012</v>
      </c>
      <c r="K279" s="16" t="str">
        <f>[1]Lib_RawData!G90</f>
        <v>CFO</v>
      </c>
      <c r="L279" s="17">
        <f t="shared" ref="L279:N342" si="59">AE279</f>
        <v>0</v>
      </c>
      <c r="M279" s="10">
        <f t="shared" si="59"/>
        <v>0</v>
      </c>
      <c r="N279" s="10">
        <f t="shared" si="59"/>
        <v>0</v>
      </c>
      <c r="O279" s="18">
        <f t="shared" ref="O279:O342" si="60">N279+M279</f>
        <v>0</v>
      </c>
      <c r="P279" s="19">
        <f t="shared" ref="P279:P342" si="61">O279</f>
        <v>0</v>
      </c>
      <c r="Q279" s="20">
        <f>P279*[1]Factors!D266</f>
        <v>0</v>
      </c>
      <c r="R279" s="20">
        <f t="shared" ref="R279:R342" si="62">U279+W279</f>
        <v>8328.3333333333339</v>
      </c>
      <c r="S279" s="20">
        <f>R279*[1]Factors!D266</f>
        <v>8328.3333333333339</v>
      </c>
      <c r="T279" s="21">
        <f>R279*[1]Factors!D266*[1]Factors!E266</f>
        <v>8328.3333333333339</v>
      </c>
      <c r="U279" s="19"/>
      <c r="W279" s="240">
        <f t="shared" si="56"/>
        <v>8328.3333333333339</v>
      </c>
      <c r="X279" s="10"/>
      <c r="Y279" s="10"/>
      <c r="Z279" s="10"/>
      <c r="AA279" s="10"/>
      <c r="AB279" s="225">
        <v>0</v>
      </c>
      <c r="AC279" s="10"/>
      <c r="AD279" s="10">
        <f t="shared" si="50"/>
        <v>0</v>
      </c>
      <c r="AE279" s="17"/>
      <c r="AF279" s="10">
        <f t="shared" si="57"/>
        <v>0</v>
      </c>
      <c r="AG279" s="18">
        <f t="shared" si="58"/>
        <v>0</v>
      </c>
      <c r="AH279" s="18">
        <f t="shared" si="54"/>
        <v>0</v>
      </c>
      <c r="AI279" s="146"/>
      <c r="AJ279" s="146"/>
      <c r="AK279" s="146"/>
      <c r="AL279" s="146"/>
    </row>
    <row r="280" spans="1:38" s="20" customFormat="1">
      <c r="A280" s="31"/>
      <c r="B280" s="31"/>
      <c r="C280" s="94"/>
      <c r="D280" s="94"/>
      <c r="E280" s="94"/>
      <c r="F280" s="149"/>
      <c r="G280" s="14">
        <v>7</v>
      </c>
      <c r="H280" s="15">
        <v>2011</v>
      </c>
      <c r="I280" s="200">
        <v>2012</v>
      </c>
      <c r="J280" s="200">
        <v>2012</v>
      </c>
      <c r="K280" s="16" t="str">
        <f>[1]Lib_RawData!G91</f>
        <v>CFO</v>
      </c>
      <c r="L280" s="17">
        <f t="shared" si="59"/>
        <v>0</v>
      </c>
      <c r="M280" s="10">
        <f t="shared" si="59"/>
        <v>0</v>
      </c>
      <c r="N280" s="10">
        <f t="shared" si="59"/>
        <v>0</v>
      </c>
      <c r="O280" s="18">
        <f t="shared" si="60"/>
        <v>0</v>
      </c>
      <c r="P280" s="19">
        <f t="shared" si="61"/>
        <v>0</v>
      </c>
      <c r="Q280" s="20">
        <f>P280*[1]Factors!D267</f>
        <v>0</v>
      </c>
      <c r="R280" s="20">
        <f t="shared" si="62"/>
        <v>8328.3333333333339</v>
      </c>
      <c r="S280" s="20">
        <f>R280*[1]Factors!D267</f>
        <v>8328.3333333333339</v>
      </c>
      <c r="T280" s="21">
        <f>R280*[1]Factors!D267*[1]Factors!E267</f>
        <v>8328.3333333333339</v>
      </c>
      <c r="U280" s="19"/>
      <c r="W280" s="240">
        <f t="shared" si="56"/>
        <v>8328.3333333333339</v>
      </c>
      <c r="X280" s="10"/>
      <c r="Y280" s="10"/>
      <c r="Z280" s="10"/>
      <c r="AA280" s="10"/>
      <c r="AB280" s="10">
        <v>0</v>
      </c>
      <c r="AC280" s="10"/>
      <c r="AD280" s="10">
        <f t="shared" si="50"/>
        <v>0</v>
      </c>
      <c r="AE280" s="17"/>
      <c r="AF280" s="10">
        <f t="shared" si="57"/>
        <v>0</v>
      </c>
      <c r="AG280" s="18">
        <f t="shared" si="58"/>
        <v>0</v>
      </c>
      <c r="AH280" s="18">
        <f t="shared" si="54"/>
        <v>0</v>
      </c>
      <c r="AI280" s="146"/>
      <c r="AJ280" s="146"/>
      <c r="AK280" s="146"/>
      <c r="AL280" s="146"/>
    </row>
    <row r="281" spans="1:38" s="20" customFormat="1">
      <c r="A281" s="31"/>
      <c r="B281" s="31"/>
      <c r="C281" s="94"/>
      <c r="D281" s="94"/>
      <c r="E281" s="94"/>
      <c r="F281" s="149"/>
      <c r="G281" s="14">
        <v>8</v>
      </c>
      <c r="H281" s="15">
        <v>2011</v>
      </c>
      <c r="I281" s="200">
        <v>2012</v>
      </c>
      <c r="J281" s="200">
        <v>2012</v>
      </c>
      <c r="K281" s="16" t="str">
        <f>[1]Lib_RawData!G92</f>
        <v>CFO</v>
      </c>
      <c r="L281" s="17">
        <f t="shared" si="59"/>
        <v>0</v>
      </c>
      <c r="M281" s="10">
        <f t="shared" si="59"/>
        <v>5692575.3700000001</v>
      </c>
      <c r="N281" s="10">
        <f t="shared" si="59"/>
        <v>0</v>
      </c>
      <c r="O281" s="18">
        <f t="shared" si="60"/>
        <v>5692575.3700000001</v>
      </c>
      <c r="P281" s="19">
        <f t="shared" si="61"/>
        <v>5692575.3700000001</v>
      </c>
      <c r="Q281" s="20">
        <f>P281*[1]Factors!D268</f>
        <v>5692575.3700000001</v>
      </c>
      <c r="R281" s="20">
        <f t="shared" si="62"/>
        <v>8328.3333333333339</v>
      </c>
      <c r="S281" s="20">
        <f>R281*[1]Factors!D268</f>
        <v>8328.3333333333339</v>
      </c>
      <c r="T281" s="21">
        <f>R281*[1]Factors!D268*[1]Factors!E268</f>
        <v>8328.3333333333339</v>
      </c>
      <c r="U281" s="19"/>
      <c r="W281" s="240">
        <f t="shared" si="56"/>
        <v>8328.3333333333339</v>
      </c>
      <c r="X281" s="10"/>
      <c r="Y281" s="10"/>
      <c r="Z281" s="10"/>
      <c r="AA281" s="10"/>
      <c r="AB281" s="225">
        <v>5692575.3700000001</v>
      </c>
      <c r="AC281" s="10"/>
      <c r="AD281" s="10">
        <f t="shared" si="50"/>
        <v>5692575.3700000001</v>
      </c>
      <c r="AE281" s="17"/>
      <c r="AF281" s="10">
        <f t="shared" si="57"/>
        <v>5692575.3700000001</v>
      </c>
      <c r="AG281" s="18">
        <f t="shared" si="58"/>
        <v>0</v>
      </c>
      <c r="AH281" s="18">
        <f t="shared" si="54"/>
        <v>5692575.3700000001</v>
      </c>
      <c r="AI281" s="146"/>
      <c r="AJ281" s="146"/>
      <c r="AK281" s="146"/>
      <c r="AL281" s="146"/>
    </row>
    <row r="282" spans="1:38" s="20" customFormat="1">
      <c r="A282" s="31"/>
      <c r="B282" s="31"/>
      <c r="C282" s="94"/>
      <c r="D282" s="94"/>
      <c r="E282" s="94"/>
      <c r="F282" s="149"/>
      <c r="G282" s="14">
        <v>9</v>
      </c>
      <c r="H282" s="15">
        <v>2011</v>
      </c>
      <c r="I282" s="200">
        <v>2012</v>
      </c>
      <c r="J282" s="200">
        <v>2012</v>
      </c>
      <c r="K282" s="16" t="str">
        <f>[1]Lib_RawData!G93</f>
        <v>CFO</v>
      </c>
      <c r="L282" s="17">
        <f t="shared" si="59"/>
        <v>0</v>
      </c>
      <c r="M282" s="10">
        <f t="shared" si="59"/>
        <v>0</v>
      </c>
      <c r="N282" s="10">
        <f t="shared" si="59"/>
        <v>0</v>
      </c>
      <c r="O282" s="18">
        <f t="shared" si="60"/>
        <v>0</v>
      </c>
      <c r="P282" s="19">
        <f t="shared" si="61"/>
        <v>0</v>
      </c>
      <c r="Q282" s="20">
        <f>P282*[1]Factors!D269</f>
        <v>0</v>
      </c>
      <c r="R282" s="20">
        <f t="shared" si="62"/>
        <v>8328.3333333333339</v>
      </c>
      <c r="S282" s="20">
        <f>R282*[1]Factors!D269</f>
        <v>8328.3333333333339</v>
      </c>
      <c r="T282" s="21">
        <f>R282*[1]Factors!D269*[1]Factors!E269</f>
        <v>8328.3333333333339</v>
      </c>
      <c r="U282" s="19"/>
      <c r="W282" s="240">
        <f t="shared" si="56"/>
        <v>8328.3333333333339</v>
      </c>
      <c r="X282" s="10"/>
      <c r="Y282" s="10"/>
      <c r="Z282" s="10"/>
      <c r="AA282" s="10"/>
      <c r="AB282" s="225">
        <v>0</v>
      </c>
      <c r="AC282" s="10"/>
      <c r="AD282" s="10">
        <f t="shared" si="50"/>
        <v>0</v>
      </c>
      <c r="AE282" s="17"/>
      <c r="AF282" s="10">
        <f t="shared" si="57"/>
        <v>0</v>
      </c>
      <c r="AG282" s="18">
        <f t="shared" si="58"/>
        <v>0</v>
      </c>
      <c r="AH282" s="18">
        <f t="shared" si="54"/>
        <v>0</v>
      </c>
      <c r="AI282" s="146"/>
      <c r="AJ282" s="146"/>
      <c r="AK282" s="146"/>
      <c r="AL282" s="146"/>
    </row>
    <row r="283" spans="1:38" s="20" customFormat="1">
      <c r="A283" s="31"/>
      <c r="B283" s="31"/>
      <c r="C283" s="94"/>
      <c r="D283" s="94"/>
      <c r="E283" s="94"/>
      <c r="F283" s="149"/>
      <c r="G283" s="14">
        <v>10</v>
      </c>
      <c r="H283" s="15">
        <v>2011</v>
      </c>
      <c r="I283" s="200">
        <v>2012</v>
      </c>
      <c r="J283" s="200">
        <v>2012</v>
      </c>
      <c r="K283" s="16" t="str">
        <f>[1]Lib_RawData!G94</f>
        <v>CFO</v>
      </c>
      <c r="L283" s="17">
        <f t="shared" si="59"/>
        <v>0</v>
      </c>
      <c r="M283" s="10">
        <f t="shared" si="59"/>
        <v>0</v>
      </c>
      <c r="N283" s="10">
        <f t="shared" si="59"/>
        <v>0</v>
      </c>
      <c r="O283" s="18">
        <f t="shared" si="60"/>
        <v>0</v>
      </c>
      <c r="P283" s="19">
        <f t="shared" si="61"/>
        <v>0</v>
      </c>
      <c r="Q283" s="20">
        <f>P283*[1]Factors!D270</f>
        <v>0</v>
      </c>
      <c r="R283" s="20">
        <f t="shared" si="62"/>
        <v>8328.3333333333339</v>
      </c>
      <c r="S283" s="20">
        <f>R283*[1]Factors!D270</f>
        <v>8328.3333333333339</v>
      </c>
      <c r="T283" s="21">
        <f>R283*[1]Factors!D270*[1]Factors!E270</f>
        <v>8328.3333333333339</v>
      </c>
      <c r="U283" s="19"/>
      <c r="W283" s="240">
        <f t="shared" si="56"/>
        <v>8328.3333333333339</v>
      </c>
      <c r="X283" s="10"/>
      <c r="Y283" s="10"/>
      <c r="Z283" s="10"/>
      <c r="AA283" s="10"/>
      <c r="AB283" s="225">
        <v>0</v>
      </c>
      <c r="AC283" s="10"/>
      <c r="AD283" s="10">
        <f t="shared" si="50"/>
        <v>0</v>
      </c>
      <c r="AE283" s="17"/>
      <c r="AF283" s="10">
        <f t="shared" si="57"/>
        <v>0</v>
      </c>
      <c r="AG283" s="18">
        <f t="shared" si="58"/>
        <v>0</v>
      </c>
      <c r="AH283" s="18">
        <f t="shared" si="54"/>
        <v>0</v>
      </c>
      <c r="AI283" s="146"/>
      <c r="AJ283" s="146"/>
      <c r="AK283" s="146"/>
      <c r="AL283" s="146"/>
    </row>
    <row r="284" spans="1:38" s="20" customFormat="1">
      <c r="A284" s="31"/>
      <c r="B284" s="31"/>
      <c r="C284" s="94"/>
      <c r="D284" s="94"/>
      <c r="E284" s="94"/>
      <c r="F284" s="149"/>
      <c r="G284" s="14">
        <v>11</v>
      </c>
      <c r="H284" s="15">
        <v>2011</v>
      </c>
      <c r="I284" s="200">
        <v>2012</v>
      </c>
      <c r="J284" s="200">
        <v>2012</v>
      </c>
      <c r="K284" s="16" t="str">
        <f>[1]Lib_RawData!G95</f>
        <v>CFO</v>
      </c>
      <c r="L284" s="17">
        <f t="shared" si="59"/>
        <v>0</v>
      </c>
      <c r="M284" s="10">
        <f t="shared" si="59"/>
        <v>0</v>
      </c>
      <c r="N284" s="10">
        <f t="shared" si="59"/>
        <v>0</v>
      </c>
      <c r="O284" s="18">
        <f t="shared" si="60"/>
        <v>0</v>
      </c>
      <c r="P284" s="19">
        <f t="shared" si="61"/>
        <v>0</v>
      </c>
      <c r="Q284" s="20">
        <f>P284*[1]Factors!D271</f>
        <v>0</v>
      </c>
      <c r="R284" s="20">
        <f t="shared" si="62"/>
        <v>8328.3333333333339</v>
      </c>
      <c r="S284" s="20">
        <f>R284*[1]Factors!D271</f>
        <v>8328.3333333333339</v>
      </c>
      <c r="T284" s="21">
        <f>R284*[1]Factors!D271*[1]Factors!E271</f>
        <v>8328.3333333333339</v>
      </c>
      <c r="U284" s="19"/>
      <c r="W284" s="240">
        <f t="shared" si="56"/>
        <v>8328.3333333333339</v>
      </c>
      <c r="X284" s="10"/>
      <c r="Y284" s="10"/>
      <c r="Z284" s="10"/>
      <c r="AA284" s="10"/>
      <c r="AB284" s="225">
        <v>0</v>
      </c>
      <c r="AC284" s="10"/>
      <c r="AD284" s="10">
        <f t="shared" si="50"/>
        <v>0</v>
      </c>
      <c r="AE284" s="17"/>
      <c r="AF284" s="10">
        <f t="shared" si="57"/>
        <v>0</v>
      </c>
      <c r="AG284" s="18">
        <f t="shared" si="58"/>
        <v>0</v>
      </c>
      <c r="AH284" s="18">
        <f t="shared" si="54"/>
        <v>0</v>
      </c>
      <c r="AI284" s="146"/>
      <c r="AJ284" s="146"/>
      <c r="AK284" s="146"/>
      <c r="AL284" s="146"/>
    </row>
    <row r="285" spans="1:38" s="20" customFormat="1">
      <c r="A285" s="31"/>
      <c r="B285" s="31"/>
      <c r="C285" s="94"/>
      <c r="D285" s="94"/>
      <c r="E285" s="94"/>
      <c r="F285" s="149"/>
      <c r="G285" s="14">
        <v>12</v>
      </c>
      <c r="H285" s="15">
        <v>2011</v>
      </c>
      <c r="I285" s="200">
        <v>2012</v>
      </c>
      <c r="J285" s="200">
        <v>2012</v>
      </c>
      <c r="K285" s="16" t="str">
        <f>[1]Lib_RawData!G96</f>
        <v>CFO</v>
      </c>
      <c r="L285" s="17">
        <f t="shared" si="59"/>
        <v>0</v>
      </c>
      <c r="M285" s="10">
        <f t="shared" si="59"/>
        <v>0</v>
      </c>
      <c r="N285" s="10">
        <f t="shared" si="59"/>
        <v>0</v>
      </c>
      <c r="O285" s="18">
        <f t="shared" si="60"/>
        <v>0</v>
      </c>
      <c r="P285" s="19">
        <f t="shared" si="61"/>
        <v>0</v>
      </c>
      <c r="Q285" s="20">
        <f>P285*[1]Factors!D272</f>
        <v>0</v>
      </c>
      <c r="R285" s="20">
        <f t="shared" si="62"/>
        <v>8328.3333333333339</v>
      </c>
      <c r="S285" s="20">
        <f>R285*[1]Factors!D272</f>
        <v>8328.3333333333339</v>
      </c>
      <c r="T285" s="21">
        <f>R285*[1]Factors!D272*[1]Factors!E272</f>
        <v>8328.3333333333339</v>
      </c>
      <c r="U285" s="19"/>
      <c r="W285" s="240">
        <f t="shared" si="56"/>
        <v>8328.3333333333339</v>
      </c>
      <c r="X285" s="10"/>
      <c r="Y285" s="10"/>
      <c r="Z285" s="10"/>
      <c r="AA285" s="10"/>
      <c r="AB285" s="225">
        <v>0</v>
      </c>
      <c r="AC285" s="10"/>
      <c r="AD285" s="10">
        <f t="shared" si="50"/>
        <v>0</v>
      </c>
      <c r="AE285" s="17"/>
      <c r="AF285" s="10">
        <f t="shared" si="57"/>
        <v>0</v>
      </c>
      <c r="AG285" s="18">
        <f t="shared" si="58"/>
        <v>0</v>
      </c>
      <c r="AH285" s="18">
        <f t="shared" si="54"/>
        <v>0</v>
      </c>
      <c r="AI285" s="146"/>
      <c r="AJ285" s="146"/>
      <c r="AK285" s="146"/>
      <c r="AL285" s="146"/>
    </row>
    <row r="286" spans="1:38" s="20" customFormat="1">
      <c r="A286" s="31"/>
      <c r="B286" s="31"/>
      <c r="C286" s="94"/>
      <c r="D286" s="94"/>
      <c r="E286" s="94"/>
      <c r="F286" s="149"/>
      <c r="G286" s="14">
        <v>1</v>
      </c>
      <c r="H286" s="15">
        <v>2012</v>
      </c>
      <c r="I286" s="200">
        <v>2012</v>
      </c>
      <c r="J286" s="200">
        <v>2012</v>
      </c>
      <c r="K286" s="16" t="str">
        <f>[1]Lib_RawData!G97</f>
        <v>CFO</v>
      </c>
      <c r="L286" s="17">
        <f t="shared" si="59"/>
        <v>0</v>
      </c>
      <c r="M286" s="10">
        <f t="shared" si="59"/>
        <v>3366776.09</v>
      </c>
      <c r="N286" s="10">
        <f t="shared" si="59"/>
        <v>0</v>
      </c>
      <c r="O286" s="18">
        <f t="shared" si="60"/>
        <v>3366776.09</v>
      </c>
      <c r="P286" s="19">
        <f t="shared" si="61"/>
        <v>3366776.09</v>
      </c>
      <c r="Q286" s="20">
        <f>P286*[1]Factors!D273</f>
        <v>3366776.09</v>
      </c>
      <c r="R286" s="20">
        <f t="shared" si="62"/>
        <v>7806.416666666667</v>
      </c>
      <c r="S286" s="20">
        <f>R286*[1]Factors!D273</f>
        <v>7806.416666666667</v>
      </c>
      <c r="T286" s="21">
        <f>R286*[1]Factors!D273*[1]Factors!E273</f>
        <v>7806.416666666667</v>
      </c>
      <c r="U286" s="19"/>
      <c r="W286" s="240">
        <f>93677/12</f>
        <v>7806.416666666667</v>
      </c>
      <c r="X286" s="10"/>
      <c r="Y286" s="10"/>
      <c r="Z286" s="10"/>
      <c r="AA286" s="10"/>
      <c r="AB286" s="225">
        <v>3366776.09</v>
      </c>
      <c r="AC286" s="10"/>
      <c r="AD286" s="10">
        <f t="shared" si="50"/>
        <v>3366776.09</v>
      </c>
      <c r="AE286" s="17"/>
      <c r="AF286" s="10">
        <f t="shared" si="57"/>
        <v>3366776.09</v>
      </c>
      <c r="AG286" s="18">
        <f t="shared" si="58"/>
        <v>0</v>
      </c>
      <c r="AH286" s="18">
        <f t="shared" si="54"/>
        <v>3366776.09</v>
      </c>
      <c r="AI286" s="146"/>
      <c r="AJ286" s="146"/>
      <c r="AK286" s="146"/>
      <c r="AL286" s="146"/>
    </row>
    <row r="287" spans="1:38" s="20" customFormat="1">
      <c r="A287" s="31"/>
      <c r="B287" s="31"/>
      <c r="C287" s="94"/>
      <c r="D287" s="94"/>
      <c r="E287" s="94"/>
      <c r="F287" s="149"/>
      <c r="G287" s="14">
        <v>2</v>
      </c>
      <c r="H287" s="15">
        <v>2012</v>
      </c>
      <c r="I287" s="200">
        <v>2012</v>
      </c>
      <c r="J287" s="200">
        <v>2012</v>
      </c>
      <c r="K287" s="16" t="str">
        <f>[1]Lib_RawData!G98</f>
        <v>CFO</v>
      </c>
      <c r="L287" s="17">
        <f t="shared" si="59"/>
        <v>0</v>
      </c>
      <c r="M287" s="10">
        <f t="shared" si="59"/>
        <v>0</v>
      </c>
      <c r="N287" s="10">
        <f t="shared" si="59"/>
        <v>0</v>
      </c>
      <c r="O287" s="18">
        <f t="shared" si="60"/>
        <v>0</v>
      </c>
      <c r="P287" s="19">
        <f t="shared" si="61"/>
        <v>0</v>
      </c>
      <c r="Q287" s="20">
        <f>P287*[1]Factors!D274</f>
        <v>0</v>
      </c>
      <c r="R287" s="20">
        <f t="shared" si="62"/>
        <v>7806.416666666667</v>
      </c>
      <c r="S287" s="20">
        <f>R287*[1]Factors!D274</f>
        <v>7806.416666666667</v>
      </c>
      <c r="T287" s="21">
        <f>R287*[1]Factors!D274*[1]Factors!E274</f>
        <v>7806.416666666667</v>
      </c>
      <c r="U287" s="19"/>
      <c r="W287" s="240">
        <f t="shared" ref="W287:W297" si="63">93677/12</f>
        <v>7806.416666666667</v>
      </c>
      <c r="X287" s="10"/>
      <c r="Y287" s="10"/>
      <c r="Z287" s="10"/>
      <c r="AA287" s="10"/>
      <c r="AB287" s="225">
        <v>0</v>
      </c>
      <c r="AC287" s="10"/>
      <c r="AD287" s="10">
        <f t="shared" si="50"/>
        <v>0</v>
      </c>
      <c r="AE287" s="17"/>
      <c r="AF287" s="10">
        <f t="shared" si="57"/>
        <v>0</v>
      </c>
      <c r="AG287" s="18">
        <f t="shared" si="58"/>
        <v>0</v>
      </c>
      <c r="AH287" s="18">
        <f t="shared" si="54"/>
        <v>0</v>
      </c>
      <c r="AI287" s="146"/>
      <c r="AJ287" s="146"/>
      <c r="AK287" s="146"/>
      <c r="AL287" s="146"/>
    </row>
    <row r="288" spans="1:38" s="20" customFormat="1">
      <c r="A288" s="31"/>
      <c r="B288" s="31"/>
      <c r="C288" s="94"/>
      <c r="D288" s="94"/>
      <c r="E288" s="94"/>
      <c r="F288" s="149"/>
      <c r="G288" s="14">
        <v>3</v>
      </c>
      <c r="H288" s="15">
        <v>2012</v>
      </c>
      <c r="I288" s="200">
        <v>2012</v>
      </c>
      <c r="J288" s="200">
        <v>2012</v>
      </c>
      <c r="K288" s="16" t="str">
        <f>[1]Lib_RawData!G99</f>
        <v>CFO</v>
      </c>
      <c r="L288" s="17">
        <f t="shared" si="59"/>
        <v>0</v>
      </c>
      <c r="M288" s="10">
        <f t="shared" si="59"/>
        <v>0</v>
      </c>
      <c r="N288" s="10">
        <f t="shared" si="59"/>
        <v>0</v>
      </c>
      <c r="O288" s="18">
        <f t="shared" si="60"/>
        <v>0</v>
      </c>
      <c r="P288" s="19">
        <f t="shared" si="61"/>
        <v>0</v>
      </c>
      <c r="Q288" s="20">
        <f>P288*[1]Factors!D275</f>
        <v>0</v>
      </c>
      <c r="R288" s="20">
        <f t="shared" si="62"/>
        <v>7806.416666666667</v>
      </c>
      <c r="S288" s="20">
        <f>R288*[1]Factors!D275</f>
        <v>7806.416666666667</v>
      </c>
      <c r="T288" s="21">
        <f>R288*[1]Factors!D275*[1]Factors!E275</f>
        <v>7806.416666666667</v>
      </c>
      <c r="U288" s="19"/>
      <c r="W288" s="240">
        <f t="shared" si="63"/>
        <v>7806.416666666667</v>
      </c>
      <c r="X288" s="10"/>
      <c r="Y288" s="10"/>
      <c r="Z288" s="10"/>
      <c r="AA288" s="10"/>
      <c r="AB288" s="225">
        <f t="shared" ref="AB288:AB351" si="64">AB276*(1+AA$20)</f>
        <v>0</v>
      </c>
      <c r="AC288" s="10"/>
      <c r="AD288" s="10">
        <f t="shared" si="50"/>
        <v>0</v>
      </c>
      <c r="AE288" s="17"/>
      <c r="AF288" s="10">
        <f t="shared" si="57"/>
        <v>0</v>
      </c>
      <c r="AG288" s="18">
        <f t="shared" si="58"/>
        <v>0</v>
      </c>
      <c r="AH288" s="18">
        <f t="shared" si="54"/>
        <v>0</v>
      </c>
      <c r="AI288" s="146"/>
      <c r="AJ288" s="146"/>
      <c r="AK288" s="146"/>
      <c r="AL288" s="146"/>
    </row>
    <row r="289" spans="1:38" s="20" customFormat="1">
      <c r="A289" s="31"/>
      <c r="B289" s="31"/>
      <c r="C289" s="94"/>
      <c r="D289" s="94"/>
      <c r="E289" s="94"/>
      <c r="F289" s="149"/>
      <c r="G289" s="14">
        <v>4</v>
      </c>
      <c r="H289" s="15">
        <v>2012</v>
      </c>
      <c r="I289" s="200">
        <v>2012</v>
      </c>
      <c r="J289" s="200">
        <v>2013</v>
      </c>
      <c r="K289" s="16" t="str">
        <f>[1]Lib_RawData!G100</f>
        <v>CFO</v>
      </c>
      <c r="L289" s="17">
        <f t="shared" si="59"/>
        <v>0</v>
      </c>
      <c r="M289" s="10">
        <f t="shared" si="59"/>
        <v>0</v>
      </c>
      <c r="N289" s="10">
        <f t="shared" si="59"/>
        <v>0</v>
      </c>
      <c r="O289" s="18">
        <f t="shared" si="60"/>
        <v>0</v>
      </c>
      <c r="P289" s="19">
        <f t="shared" si="61"/>
        <v>0</v>
      </c>
      <c r="Q289" s="20">
        <f>P289*[1]Factors!D276</f>
        <v>0</v>
      </c>
      <c r="R289" s="20">
        <f t="shared" si="62"/>
        <v>7806.416666666667</v>
      </c>
      <c r="S289" s="20">
        <f>R289*[1]Factors!D276</f>
        <v>7542.4315619967801</v>
      </c>
      <c r="T289" s="21">
        <f>R289*[1]Factors!D276*[1]Factors!E276</f>
        <v>7806.416666666667</v>
      </c>
      <c r="U289" s="19"/>
      <c r="W289" s="240">
        <f t="shared" si="63"/>
        <v>7806.416666666667</v>
      </c>
      <c r="X289" s="10"/>
      <c r="Y289" s="10"/>
      <c r="Z289" s="10"/>
      <c r="AA289" s="10"/>
      <c r="AB289" s="225">
        <v>0</v>
      </c>
      <c r="AC289" s="10"/>
      <c r="AD289" s="10">
        <f t="shared" ref="AD289:AD352" si="65">AB289+AC289</f>
        <v>0</v>
      </c>
      <c r="AE289" s="17"/>
      <c r="AF289" s="10">
        <f t="shared" si="57"/>
        <v>0</v>
      </c>
      <c r="AG289" s="18">
        <f t="shared" si="58"/>
        <v>0</v>
      </c>
      <c r="AH289" s="18">
        <f t="shared" si="54"/>
        <v>0</v>
      </c>
      <c r="AI289" s="146"/>
      <c r="AJ289" s="146"/>
      <c r="AK289" s="146"/>
      <c r="AL289" s="146"/>
    </row>
    <row r="290" spans="1:38" s="20" customFormat="1">
      <c r="A290" s="31"/>
      <c r="B290" s="31"/>
      <c r="C290" s="94"/>
      <c r="D290" s="94"/>
      <c r="E290" s="94"/>
      <c r="F290" s="149"/>
      <c r="G290" s="14">
        <v>5</v>
      </c>
      <c r="H290" s="15">
        <v>2012</v>
      </c>
      <c r="I290" s="200">
        <v>2012</v>
      </c>
      <c r="J290" s="200">
        <v>2013</v>
      </c>
      <c r="K290" s="16" t="str">
        <f>[1]Lib_RawData!G101</f>
        <v>CFO</v>
      </c>
      <c r="L290" s="17">
        <f t="shared" si="59"/>
        <v>0</v>
      </c>
      <c r="M290" s="10">
        <f t="shared" si="59"/>
        <v>0</v>
      </c>
      <c r="N290" s="10">
        <f t="shared" si="59"/>
        <v>0</v>
      </c>
      <c r="O290" s="18">
        <f t="shared" si="60"/>
        <v>0</v>
      </c>
      <c r="P290" s="19">
        <f t="shared" si="61"/>
        <v>0</v>
      </c>
      <c r="Q290" s="20">
        <f>P290*[1]Factors!D277</f>
        <v>0</v>
      </c>
      <c r="R290" s="20">
        <f t="shared" si="62"/>
        <v>7806.416666666667</v>
      </c>
      <c r="S290" s="20">
        <f>R290*[1]Factors!D277</f>
        <v>7542.4315619967801</v>
      </c>
      <c r="T290" s="21">
        <f>R290*[1]Factors!D277*[1]Factors!E277</f>
        <v>7806.416666666667</v>
      </c>
      <c r="U290" s="17"/>
      <c r="V290" s="10"/>
      <c r="W290" s="240">
        <f t="shared" si="63"/>
        <v>7806.416666666667</v>
      </c>
      <c r="X290" s="10"/>
      <c r="Y290" s="10"/>
      <c r="Z290" s="10"/>
      <c r="AA290" s="10"/>
      <c r="AB290" s="225">
        <v>0</v>
      </c>
      <c r="AC290" s="10"/>
      <c r="AD290" s="10">
        <f t="shared" si="65"/>
        <v>0</v>
      </c>
      <c r="AE290" s="17"/>
      <c r="AF290" s="10">
        <f t="shared" si="57"/>
        <v>0</v>
      </c>
      <c r="AG290" s="18">
        <f t="shared" si="58"/>
        <v>0</v>
      </c>
      <c r="AH290" s="18">
        <f t="shared" si="54"/>
        <v>0</v>
      </c>
      <c r="AI290" s="146"/>
      <c r="AJ290" s="146"/>
      <c r="AK290" s="146"/>
      <c r="AL290" s="146"/>
    </row>
    <row r="291" spans="1:38" s="20" customFormat="1">
      <c r="A291" s="31"/>
      <c r="B291" s="31"/>
      <c r="C291" s="94"/>
      <c r="D291" s="94"/>
      <c r="E291" s="94"/>
      <c r="F291" s="149"/>
      <c r="G291" s="14">
        <v>6</v>
      </c>
      <c r="H291" s="15">
        <v>2012</v>
      </c>
      <c r="I291" s="200">
        <v>2012</v>
      </c>
      <c r="J291" s="200">
        <v>2013</v>
      </c>
      <c r="K291" s="16" t="str">
        <f>[1]Lib_RawData!G102</f>
        <v>CFO</v>
      </c>
      <c r="L291" s="17">
        <f t="shared" si="59"/>
        <v>0</v>
      </c>
      <c r="M291" s="10">
        <f t="shared" si="59"/>
        <v>0</v>
      </c>
      <c r="N291" s="10">
        <f t="shared" si="59"/>
        <v>0</v>
      </c>
      <c r="O291" s="18">
        <f t="shared" si="60"/>
        <v>0</v>
      </c>
      <c r="P291" s="19">
        <f t="shared" si="61"/>
        <v>0</v>
      </c>
      <c r="Q291" s="20">
        <f>P291*[1]Factors!D278</f>
        <v>0</v>
      </c>
      <c r="R291" s="20">
        <f t="shared" si="62"/>
        <v>7806.416666666667</v>
      </c>
      <c r="S291" s="20">
        <f>R291*[1]Factors!D278</f>
        <v>7542.4315619967801</v>
      </c>
      <c r="T291" s="21">
        <f>R291*[1]Factors!D278*[1]Factors!E278</f>
        <v>7806.416666666667</v>
      </c>
      <c r="U291" s="17"/>
      <c r="V291" s="10"/>
      <c r="W291" s="240">
        <f t="shared" si="63"/>
        <v>7806.416666666667</v>
      </c>
      <c r="X291" s="10"/>
      <c r="Y291" s="10"/>
      <c r="Z291" s="10"/>
      <c r="AA291" s="10"/>
      <c r="AB291" s="225">
        <v>0</v>
      </c>
      <c r="AC291" s="10"/>
      <c r="AD291" s="10">
        <f t="shared" si="65"/>
        <v>0</v>
      </c>
      <c r="AE291" s="17"/>
      <c r="AF291" s="10">
        <f t="shared" si="57"/>
        <v>0</v>
      </c>
      <c r="AG291" s="18">
        <f t="shared" si="58"/>
        <v>0</v>
      </c>
      <c r="AH291" s="18">
        <f t="shared" si="54"/>
        <v>0</v>
      </c>
      <c r="AI291" s="146"/>
      <c r="AJ291" s="146"/>
      <c r="AK291" s="146"/>
      <c r="AL291" s="146"/>
    </row>
    <row r="292" spans="1:38" s="20" customFormat="1">
      <c r="A292" s="31"/>
      <c r="B292" s="31"/>
      <c r="C292" s="94"/>
      <c r="D292" s="94"/>
      <c r="E292" s="94"/>
      <c r="F292" s="149"/>
      <c r="G292" s="14">
        <v>7</v>
      </c>
      <c r="H292" s="15">
        <v>2012</v>
      </c>
      <c r="I292" s="200">
        <v>2013</v>
      </c>
      <c r="J292" s="200">
        <v>2013</v>
      </c>
      <c r="K292" s="16" t="str">
        <f>[1]Lib_RawData!G103</f>
        <v>CFO</v>
      </c>
      <c r="L292" s="17">
        <f t="shared" si="59"/>
        <v>0</v>
      </c>
      <c r="M292" s="10">
        <f t="shared" si="59"/>
        <v>6226036.6600000001</v>
      </c>
      <c r="N292" s="10">
        <f t="shared" si="59"/>
        <v>0</v>
      </c>
      <c r="O292" s="18">
        <f t="shared" si="60"/>
        <v>6226036.6600000001</v>
      </c>
      <c r="P292" s="19">
        <f t="shared" si="61"/>
        <v>6226036.6600000001</v>
      </c>
      <c r="Q292" s="20">
        <f>P292*[1]Factors!D279</f>
        <v>6015494.3574879235</v>
      </c>
      <c r="R292" s="20">
        <f t="shared" si="62"/>
        <v>7806.416666666667</v>
      </c>
      <c r="S292" s="20">
        <f>R292*[1]Factors!D279</f>
        <v>7542.4315619967801</v>
      </c>
      <c r="T292" s="21">
        <f>R292*[1]Factors!D279*[1]Factors!E279</f>
        <v>7806.416666666667</v>
      </c>
      <c r="U292" s="17"/>
      <c r="V292" s="10"/>
      <c r="W292" s="240">
        <f t="shared" si="63"/>
        <v>7806.416666666667</v>
      </c>
      <c r="X292" s="10"/>
      <c r="Y292" s="10"/>
      <c r="Z292" s="10"/>
      <c r="AA292" s="10"/>
      <c r="AB292" s="225">
        <v>6226036.6600000001</v>
      </c>
      <c r="AC292" s="10"/>
      <c r="AD292" s="10">
        <f t="shared" si="65"/>
        <v>6226036.6600000001</v>
      </c>
      <c r="AE292" s="17"/>
      <c r="AF292" s="10">
        <f t="shared" si="57"/>
        <v>6226036.6600000001</v>
      </c>
      <c r="AG292" s="18">
        <f t="shared" si="58"/>
        <v>0</v>
      </c>
      <c r="AH292" s="18">
        <f t="shared" si="54"/>
        <v>6226036.6600000001</v>
      </c>
      <c r="AI292" s="146"/>
      <c r="AJ292" s="146"/>
      <c r="AK292" s="146"/>
      <c r="AL292" s="146"/>
    </row>
    <row r="293" spans="1:38" s="20" customFormat="1">
      <c r="A293" s="31"/>
      <c r="B293" s="31"/>
      <c r="C293" s="94"/>
      <c r="D293" s="94"/>
      <c r="E293" s="94"/>
      <c r="F293" s="149"/>
      <c r="G293" s="14">
        <v>8</v>
      </c>
      <c r="H293" s="15">
        <v>2012</v>
      </c>
      <c r="I293" s="200">
        <v>2013</v>
      </c>
      <c r="J293" s="200">
        <v>2013</v>
      </c>
      <c r="K293" s="16" t="str">
        <f>[1]Lib_RawData!G104</f>
        <v>CFO</v>
      </c>
      <c r="L293" s="17">
        <f t="shared" si="59"/>
        <v>0</v>
      </c>
      <c r="M293" s="10">
        <f t="shared" si="59"/>
        <v>0</v>
      </c>
      <c r="N293" s="10">
        <f t="shared" si="59"/>
        <v>0</v>
      </c>
      <c r="O293" s="18">
        <f t="shared" si="60"/>
        <v>0</v>
      </c>
      <c r="P293" s="19">
        <f t="shared" si="61"/>
        <v>0</v>
      </c>
      <c r="Q293" s="20">
        <f>P293*[1]Factors!D280</f>
        <v>0</v>
      </c>
      <c r="R293" s="20">
        <f t="shared" si="62"/>
        <v>7806.416666666667</v>
      </c>
      <c r="S293" s="20">
        <f>R293*[1]Factors!D280</f>
        <v>7542.4315619967801</v>
      </c>
      <c r="T293" s="21">
        <f>R293*[1]Factors!D280*[1]Factors!E280</f>
        <v>7806.416666666667</v>
      </c>
      <c r="U293" s="17"/>
      <c r="V293" s="10"/>
      <c r="W293" s="240">
        <f t="shared" si="63"/>
        <v>7806.416666666667</v>
      </c>
      <c r="X293" s="10"/>
      <c r="Y293" s="10"/>
      <c r="Z293" s="10"/>
      <c r="AA293" s="10"/>
      <c r="AB293" s="10">
        <v>0</v>
      </c>
      <c r="AC293" s="10"/>
      <c r="AD293" s="10">
        <f t="shared" si="65"/>
        <v>0</v>
      </c>
      <c r="AE293" s="17"/>
      <c r="AF293" s="10">
        <f t="shared" si="57"/>
        <v>0</v>
      </c>
      <c r="AG293" s="18">
        <f t="shared" si="58"/>
        <v>0</v>
      </c>
      <c r="AH293" s="18">
        <f t="shared" si="54"/>
        <v>0</v>
      </c>
      <c r="AI293" s="146"/>
      <c r="AJ293" s="146"/>
      <c r="AK293" s="146"/>
      <c r="AL293" s="146"/>
    </row>
    <row r="294" spans="1:38" s="20" customFormat="1">
      <c r="A294" s="31"/>
      <c r="B294" s="31"/>
      <c r="C294" s="94"/>
      <c r="D294" s="94"/>
      <c r="E294" s="94"/>
      <c r="F294" s="149"/>
      <c r="G294" s="14">
        <v>9</v>
      </c>
      <c r="H294" s="15">
        <v>2012</v>
      </c>
      <c r="I294" s="200">
        <v>2013</v>
      </c>
      <c r="J294" s="200">
        <v>2013</v>
      </c>
      <c r="K294" s="16" t="str">
        <f>[1]Lib_RawData!G105</f>
        <v>CFO</v>
      </c>
      <c r="L294" s="17">
        <f t="shared" si="59"/>
        <v>0</v>
      </c>
      <c r="M294" s="10">
        <f t="shared" si="59"/>
        <v>0</v>
      </c>
      <c r="N294" s="10">
        <f t="shared" si="59"/>
        <v>0</v>
      </c>
      <c r="O294" s="18">
        <f t="shared" si="60"/>
        <v>0</v>
      </c>
      <c r="P294" s="19">
        <f t="shared" si="61"/>
        <v>0</v>
      </c>
      <c r="Q294" s="20">
        <f>P294*[1]Factors!D281</f>
        <v>0</v>
      </c>
      <c r="R294" s="20">
        <f t="shared" si="62"/>
        <v>7806.416666666667</v>
      </c>
      <c r="S294" s="20">
        <f>R294*[1]Factors!D281</f>
        <v>7542.4315619967801</v>
      </c>
      <c r="T294" s="21">
        <f>R294*[1]Factors!D281*[1]Factors!E281</f>
        <v>7806.416666666667</v>
      </c>
      <c r="U294" s="17"/>
      <c r="V294" s="10"/>
      <c r="W294" s="240">
        <f t="shared" si="63"/>
        <v>7806.416666666667</v>
      </c>
      <c r="X294" s="10"/>
      <c r="Y294" s="10"/>
      <c r="Z294" s="10"/>
      <c r="AA294" s="10"/>
      <c r="AB294" s="225">
        <v>0</v>
      </c>
      <c r="AC294" s="10"/>
      <c r="AD294" s="10">
        <f t="shared" si="65"/>
        <v>0</v>
      </c>
      <c r="AE294" s="17"/>
      <c r="AF294" s="10">
        <f t="shared" si="57"/>
        <v>0</v>
      </c>
      <c r="AG294" s="18">
        <f t="shared" si="58"/>
        <v>0</v>
      </c>
      <c r="AH294" s="18">
        <f t="shared" si="54"/>
        <v>0</v>
      </c>
      <c r="AI294" s="146"/>
      <c r="AJ294" s="146"/>
      <c r="AK294" s="146"/>
      <c r="AL294" s="146"/>
    </row>
    <row r="295" spans="1:38" s="20" customFormat="1">
      <c r="A295" s="31"/>
      <c r="B295" s="31"/>
      <c r="C295" s="94"/>
      <c r="D295" s="94"/>
      <c r="E295" s="94"/>
      <c r="F295" s="149"/>
      <c r="G295" s="14">
        <v>10</v>
      </c>
      <c r="H295" s="15">
        <v>2012</v>
      </c>
      <c r="I295" s="200">
        <v>2013</v>
      </c>
      <c r="J295" s="200">
        <v>2013</v>
      </c>
      <c r="K295" s="16" t="str">
        <f>[1]Lib_RawData!G106</f>
        <v>CFO</v>
      </c>
      <c r="L295" s="17">
        <f t="shared" si="59"/>
        <v>0</v>
      </c>
      <c r="M295" s="10">
        <f t="shared" si="59"/>
        <v>0</v>
      </c>
      <c r="N295" s="10">
        <f t="shared" si="59"/>
        <v>0</v>
      </c>
      <c r="O295" s="18">
        <f t="shared" si="60"/>
        <v>0</v>
      </c>
      <c r="P295" s="19">
        <f t="shared" si="61"/>
        <v>0</v>
      </c>
      <c r="Q295" s="20">
        <f>P295*[1]Factors!D282</f>
        <v>0</v>
      </c>
      <c r="R295" s="20">
        <f t="shared" si="62"/>
        <v>7806.416666666667</v>
      </c>
      <c r="S295" s="20">
        <f>R295*[1]Factors!D282</f>
        <v>7542.4315619967801</v>
      </c>
      <c r="T295" s="21">
        <f>R295*[1]Factors!D282*[1]Factors!E282</f>
        <v>7806.416666666667</v>
      </c>
      <c r="U295" s="17"/>
      <c r="V295" s="10"/>
      <c r="W295" s="240">
        <f t="shared" si="63"/>
        <v>7806.416666666667</v>
      </c>
      <c r="X295" s="10"/>
      <c r="Y295" s="10"/>
      <c r="Z295" s="10"/>
      <c r="AA295" s="10"/>
      <c r="AB295" s="225">
        <v>0</v>
      </c>
      <c r="AC295" s="10"/>
      <c r="AD295" s="10">
        <f t="shared" si="65"/>
        <v>0</v>
      </c>
      <c r="AE295" s="17"/>
      <c r="AF295" s="10">
        <f t="shared" si="57"/>
        <v>0</v>
      </c>
      <c r="AG295" s="18">
        <f t="shared" si="58"/>
        <v>0</v>
      </c>
      <c r="AH295" s="18">
        <f t="shared" si="54"/>
        <v>0</v>
      </c>
      <c r="AI295" s="146"/>
      <c r="AJ295" s="146"/>
      <c r="AK295" s="146"/>
      <c r="AL295" s="146"/>
    </row>
    <row r="296" spans="1:38" s="20" customFormat="1">
      <c r="A296" s="31"/>
      <c r="B296" s="31"/>
      <c r="C296" s="94"/>
      <c r="D296" s="94"/>
      <c r="E296" s="94"/>
      <c r="F296" s="149"/>
      <c r="G296" s="14">
        <v>11</v>
      </c>
      <c r="H296" s="15">
        <v>2012</v>
      </c>
      <c r="I296" s="200">
        <v>2013</v>
      </c>
      <c r="J296" s="200">
        <v>2013</v>
      </c>
      <c r="K296" s="16" t="str">
        <f>[1]Lib_RawData!G107</f>
        <v>CFO</v>
      </c>
      <c r="L296" s="17">
        <f t="shared" si="59"/>
        <v>0</v>
      </c>
      <c r="M296" s="10">
        <f t="shared" si="59"/>
        <v>0</v>
      </c>
      <c r="N296" s="10">
        <f t="shared" si="59"/>
        <v>0</v>
      </c>
      <c r="O296" s="18">
        <f t="shared" si="60"/>
        <v>0</v>
      </c>
      <c r="P296" s="19">
        <f t="shared" si="61"/>
        <v>0</v>
      </c>
      <c r="Q296" s="20">
        <f>P296*[1]Factors!D283</f>
        <v>0</v>
      </c>
      <c r="R296" s="20">
        <f t="shared" si="62"/>
        <v>7806.416666666667</v>
      </c>
      <c r="S296" s="20">
        <f>R296*[1]Factors!D283</f>
        <v>7542.4315619967801</v>
      </c>
      <c r="T296" s="21">
        <f>R296*[1]Factors!D283*[1]Factors!E283</f>
        <v>7806.416666666667</v>
      </c>
      <c r="U296" s="17"/>
      <c r="V296" s="10"/>
      <c r="W296" s="240">
        <f t="shared" si="63"/>
        <v>7806.416666666667</v>
      </c>
      <c r="X296" s="10"/>
      <c r="Y296" s="10"/>
      <c r="Z296" s="10"/>
      <c r="AA296" s="10"/>
      <c r="AB296" s="225">
        <v>0</v>
      </c>
      <c r="AC296" s="10"/>
      <c r="AD296" s="10">
        <f t="shared" si="65"/>
        <v>0</v>
      </c>
      <c r="AE296" s="17"/>
      <c r="AF296" s="10">
        <f t="shared" si="57"/>
        <v>0</v>
      </c>
      <c r="AG296" s="18">
        <f t="shared" si="58"/>
        <v>0</v>
      </c>
      <c r="AH296" s="18">
        <f t="shared" si="54"/>
        <v>0</v>
      </c>
      <c r="AI296" s="146"/>
      <c r="AJ296" s="146"/>
      <c r="AK296" s="146"/>
      <c r="AL296" s="146"/>
    </row>
    <row r="297" spans="1:38" s="20" customFormat="1">
      <c r="A297" s="31"/>
      <c r="B297" s="31"/>
      <c r="C297" s="94"/>
      <c r="D297" s="94"/>
      <c r="E297" s="94"/>
      <c r="F297" s="149"/>
      <c r="G297" s="14">
        <v>12</v>
      </c>
      <c r="H297" s="15">
        <v>2012</v>
      </c>
      <c r="I297" s="200">
        <v>2013</v>
      </c>
      <c r="J297" s="200">
        <v>2013</v>
      </c>
      <c r="K297" s="16" t="str">
        <f>[1]Lib_RawData!G108</f>
        <v>CFO</v>
      </c>
      <c r="L297" s="17">
        <f t="shared" si="59"/>
        <v>0</v>
      </c>
      <c r="M297" s="10">
        <f t="shared" si="59"/>
        <v>0</v>
      </c>
      <c r="N297" s="10">
        <f t="shared" si="59"/>
        <v>0</v>
      </c>
      <c r="O297" s="18">
        <f t="shared" si="60"/>
        <v>0</v>
      </c>
      <c r="P297" s="19">
        <f t="shared" si="61"/>
        <v>0</v>
      </c>
      <c r="Q297" s="20">
        <f>P297*[1]Factors!D284</f>
        <v>0</v>
      </c>
      <c r="R297" s="20">
        <f t="shared" si="62"/>
        <v>7806.416666666667</v>
      </c>
      <c r="S297" s="20">
        <f>R297*[1]Factors!D284</f>
        <v>7542.4315619967801</v>
      </c>
      <c r="T297" s="21">
        <f>R297*[1]Factors!D284*[1]Factors!E284</f>
        <v>7806.416666666667</v>
      </c>
      <c r="U297" s="17"/>
      <c r="V297" s="10"/>
      <c r="W297" s="240">
        <f t="shared" si="63"/>
        <v>7806.416666666667</v>
      </c>
      <c r="X297" s="10"/>
      <c r="Y297" s="10"/>
      <c r="Z297" s="10"/>
      <c r="AA297" s="10"/>
      <c r="AB297" s="225">
        <v>0</v>
      </c>
      <c r="AC297" s="10"/>
      <c r="AD297" s="10">
        <f t="shared" si="65"/>
        <v>0</v>
      </c>
      <c r="AE297" s="17"/>
      <c r="AF297" s="10">
        <f t="shared" si="57"/>
        <v>0</v>
      </c>
      <c r="AG297" s="18">
        <f t="shared" si="58"/>
        <v>0</v>
      </c>
      <c r="AH297" s="18">
        <f t="shared" si="54"/>
        <v>0</v>
      </c>
      <c r="AI297" s="146"/>
      <c r="AJ297" s="146"/>
      <c r="AK297" s="146"/>
      <c r="AL297" s="146"/>
    </row>
    <row r="298" spans="1:38" s="20" customFormat="1">
      <c r="A298" s="31"/>
      <c r="B298" s="31"/>
      <c r="C298" s="94"/>
      <c r="D298" s="94"/>
      <c r="E298" s="94"/>
      <c r="F298" s="149"/>
      <c r="G298" s="14">
        <v>1</v>
      </c>
      <c r="H298" s="15">
        <v>2013</v>
      </c>
      <c r="I298" s="200">
        <v>2013</v>
      </c>
      <c r="J298" s="200">
        <v>2013</v>
      </c>
      <c r="K298" s="16" t="str">
        <f>[1]Lib_RawData!G109</f>
        <v>CFO</v>
      </c>
      <c r="L298" s="17">
        <f t="shared" si="59"/>
        <v>0</v>
      </c>
      <c r="M298" s="10">
        <f t="shared" si="59"/>
        <v>5971890.4299999997</v>
      </c>
      <c r="N298" s="10">
        <f t="shared" si="59"/>
        <v>0</v>
      </c>
      <c r="O298" s="18">
        <f t="shared" si="60"/>
        <v>5971890.4299999997</v>
      </c>
      <c r="P298" s="19">
        <f t="shared" si="61"/>
        <v>5971890.4299999997</v>
      </c>
      <c r="Q298" s="20">
        <f>P298*[1]Factors!D285</f>
        <v>5769942.444444445</v>
      </c>
      <c r="R298" s="20">
        <f t="shared" si="62"/>
        <v>8750</v>
      </c>
      <c r="S298" s="20">
        <f>R298*[1]Factors!D285</f>
        <v>8454.1062801932367</v>
      </c>
      <c r="T298" s="21">
        <f>R298*[1]Factors!D285*[1]Factors!E285</f>
        <v>8750</v>
      </c>
      <c r="U298" s="17"/>
      <c r="V298" s="10"/>
      <c r="W298" s="21">
        <f>[1]Lib_RawData!AI109</f>
        <v>8750</v>
      </c>
      <c r="X298" s="10"/>
      <c r="Y298" s="10"/>
      <c r="Z298" s="10"/>
      <c r="AA298" s="10"/>
      <c r="AB298" s="225">
        <v>5971890.4299999997</v>
      </c>
      <c r="AC298" s="10"/>
      <c r="AD298" s="10">
        <f t="shared" si="65"/>
        <v>5971890.4299999997</v>
      </c>
      <c r="AE298" s="17"/>
      <c r="AF298" s="10">
        <f t="shared" si="57"/>
        <v>5971890.4299999997</v>
      </c>
      <c r="AG298" s="18">
        <f t="shared" si="58"/>
        <v>0</v>
      </c>
      <c r="AH298" s="18">
        <f t="shared" si="54"/>
        <v>5971890.4299999997</v>
      </c>
      <c r="AI298" s="146"/>
      <c r="AJ298" s="146"/>
      <c r="AK298" s="146"/>
      <c r="AL298" s="146"/>
    </row>
    <row r="299" spans="1:38" s="20" customFormat="1">
      <c r="A299" s="31"/>
      <c r="B299" s="31"/>
      <c r="C299" s="94"/>
      <c r="D299" s="94"/>
      <c r="E299" s="94"/>
      <c r="F299" s="149"/>
      <c r="G299" s="14">
        <v>2</v>
      </c>
      <c r="H299" s="15">
        <v>2013</v>
      </c>
      <c r="I299" s="200">
        <v>2013</v>
      </c>
      <c r="J299" s="200">
        <v>2013</v>
      </c>
      <c r="K299" s="16" t="str">
        <f>[1]Lib_RawData!G110</f>
        <v>CFO</v>
      </c>
      <c r="L299" s="17">
        <f t="shared" si="59"/>
        <v>0</v>
      </c>
      <c r="M299" s="10">
        <f t="shared" si="59"/>
        <v>0</v>
      </c>
      <c r="N299" s="10">
        <f t="shared" si="59"/>
        <v>0</v>
      </c>
      <c r="O299" s="18">
        <f t="shared" si="60"/>
        <v>0</v>
      </c>
      <c r="P299" s="19">
        <f t="shared" si="61"/>
        <v>0</v>
      </c>
      <c r="Q299" s="20">
        <f>P299*[1]Factors!D286</f>
        <v>0</v>
      </c>
      <c r="R299" s="20">
        <f t="shared" si="62"/>
        <v>8750</v>
      </c>
      <c r="S299" s="20">
        <f>R299*[1]Factors!D286</f>
        <v>8454.1062801932367</v>
      </c>
      <c r="T299" s="21">
        <f>R299*[1]Factors!D286*[1]Factors!E286</f>
        <v>8750</v>
      </c>
      <c r="U299" s="17"/>
      <c r="V299" s="10"/>
      <c r="W299" s="21">
        <f>[1]Lib_RawData!AI110</f>
        <v>8750</v>
      </c>
      <c r="X299" s="10"/>
      <c r="Y299" s="10"/>
      <c r="Z299" s="10"/>
      <c r="AA299" s="10"/>
      <c r="AB299" s="225">
        <v>0</v>
      </c>
      <c r="AC299" s="10"/>
      <c r="AD299" s="10">
        <f t="shared" si="65"/>
        <v>0</v>
      </c>
      <c r="AE299" s="17"/>
      <c r="AF299" s="10">
        <f t="shared" si="57"/>
        <v>0</v>
      </c>
      <c r="AG299" s="18">
        <f t="shared" si="58"/>
        <v>0</v>
      </c>
      <c r="AH299" s="18">
        <f t="shared" si="54"/>
        <v>0</v>
      </c>
      <c r="AI299" s="146"/>
      <c r="AJ299" s="146"/>
      <c r="AK299" s="146"/>
      <c r="AL299" s="146"/>
    </row>
    <row r="300" spans="1:38" s="20" customFormat="1">
      <c r="A300" s="31"/>
      <c r="B300" s="31"/>
      <c r="C300" s="94"/>
      <c r="D300" s="94"/>
      <c r="E300" s="94"/>
      <c r="F300" s="149"/>
      <c r="G300" s="14">
        <v>3</v>
      </c>
      <c r="H300" s="15">
        <v>2013</v>
      </c>
      <c r="I300" s="200">
        <v>2013</v>
      </c>
      <c r="J300" s="200">
        <v>2013</v>
      </c>
      <c r="K300" s="16" t="str">
        <f>[1]Lib_RawData!G111</f>
        <v>CFO</v>
      </c>
      <c r="L300" s="17">
        <f t="shared" si="59"/>
        <v>0</v>
      </c>
      <c r="M300" s="10">
        <f t="shared" si="59"/>
        <v>0</v>
      </c>
      <c r="N300" s="10">
        <f t="shared" si="59"/>
        <v>0</v>
      </c>
      <c r="O300" s="18">
        <f t="shared" si="60"/>
        <v>0</v>
      </c>
      <c r="P300" s="19">
        <f t="shared" si="61"/>
        <v>0</v>
      </c>
      <c r="Q300" s="20">
        <f>P300*[1]Factors!D287</f>
        <v>0</v>
      </c>
      <c r="R300" s="20">
        <f t="shared" si="62"/>
        <v>8750</v>
      </c>
      <c r="S300" s="20">
        <f>R300*[1]Factors!D287</f>
        <v>8454.1062801932367</v>
      </c>
      <c r="T300" s="21">
        <f>R300*[1]Factors!D287*[1]Factors!E287</f>
        <v>8750</v>
      </c>
      <c r="U300" s="17"/>
      <c r="V300" s="10"/>
      <c r="W300" s="21">
        <f>[1]Lib_RawData!AI111</f>
        <v>8750</v>
      </c>
      <c r="X300" s="10"/>
      <c r="Y300" s="10"/>
      <c r="Z300" s="10"/>
      <c r="AA300" s="10"/>
      <c r="AB300" s="225">
        <v>0</v>
      </c>
      <c r="AC300" s="10"/>
      <c r="AD300" s="10">
        <f t="shared" si="65"/>
        <v>0</v>
      </c>
      <c r="AE300" s="17"/>
      <c r="AF300" s="10">
        <f t="shared" si="57"/>
        <v>0</v>
      </c>
      <c r="AG300" s="18">
        <f t="shared" si="58"/>
        <v>0</v>
      </c>
      <c r="AH300" s="18">
        <f t="shared" si="54"/>
        <v>0</v>
      </c>
      <c r="AI300" s="146"/>
      <c r="AJ300" s="146"/>
      <c r="AK300" s="146"/>
      <c r="AL300" s="146"/>
    </row>
    <row r="301" spans="1:38" s="20" customFormat="1">
      <c r="A301" s="31"/>
      <c r="B301" s="31"/>
      <c r="C301" s="94"/>
      <c r="D301" s="94"/>
      <c r="E301" s="94"/>
      <c r="F301" s="149"/>
      <c r="G301" s="14">
        <v>4</v>
      </c>
      <c r="H301" s="15">
        <v>2013</v>
      </c>
      <c r="I301" s="200">
        <v>2013</v>
      </c>
      <c r="J301" s="200">
        <v>2014</v>
      </c>
      <c r="K301" s="16" t="str">
        <f>[1]Lib_RawData!G112</f>
        <v>CFO</v>
      </c>
      <c r="L301" s="17">
        <f t="shared" si="59"/>
        <v>0</v>
      </c>
      <c r="M301" s="10">
        <f t="shared" si="59"/>
        <v>0</v>
      </c>
      <c r="N301" s="10">
        <f t="shared" si="59"/>
        <v>0</v>
      </c>
      <c r="O301" s="18">
        <f t="shared" si="60"/>
        <v>0</v>
      </c>
      <c r="P301" s="19">
        <f t="shared" si="61"/>
        <v>0</v>
      </c>
      <c r="Q301" s="20">
        <f>P301*[1]Factors!D288</f>
        <v>0</v>
      </c>
      <c r="R301" s="20">
        <f t="shared" si="62"/>
        <v>8750</v>
      </c>
      <c r="S301" s="20">
        <f>R301*[1]Factors!D288</f>
        <v>8168.2186282060266</v>
      </c>
      <c r="T301" s="21">
        <f>R301*[1]Factors!D288*[1]Factors!E288</f>
        <v>8750</v>
      </c>
      <c r="U301" s="17"/>
      <c r="V301" s="10"/>
      <c r="W301" s="21">
        <f>[1]Lib_RawData!AI112</f>
        <v>8750</v>
      </c>
      <c r="X301" s="10"/>
      <c r="Y301" s="10"/>
      <c r="Z301" s="10"/>
      <c r="AA301" s="10"/>
      <c r="AB301" s="225">
        <v>0</v>
      </c>
      <c r="AC301" s="10"/>
      <c r="AD301" s="10">
        <f t="shared" si="65"/>
        <v>0</v>
      </c>
      <c r="AE301" s="17"/>
      <c r="AF301" s="10">
        <f t="shared" si="57"/>
        <v>0</v>
      </c>
      <c r="AG301" s="18">
        <f t="shared" si="58"/>
        <v>0</v>
      </c>
      <c r="AH301" s="18">
        <f t="shared" si="54"/>
        <v>0</v>
      </c>
      <c r="AI301" s="146"/>
      <c r="AJ301" s="146"/>
      <c r="AK301" s="146"/>
      <c r="AL301" s="146"/>
    </row>
    <row r="302" spans="1:38" s="20" customFormat="1">
      <c r="A302" s="31"/>
      <c r="B302" s="31"/>
      <c r="C302" s="94"/>
      <c r="D302" s="94"/>
      <c r="E302" s="94"/>
      <c r="F302" s="149"/>
      <c r="G302" s="14">
        <v>5</v>
      </c>
      <c r="H302" s="15">
        <v>2013</v>
      </c>
      <c r="I302" s="200">
        <v>2013</v>
      </c>
      <c r="J302" s="200">
        <v>2014</v>
      </c>
      <c r="K302" s="16" t="str">
        <f>[1]Lib_RawData!G113</f>
        <v>CFO</v>
      </c>
      <c r="L302" s="17">
        <f t="shared" si="59"/>
        <v>0</v>
      </c>
      <c r="M302" s="10">
        <f t="shared" si="59"/>
        <v>0</v>
      </c>
      <c r="N302" s="10">
        <f t="shared" si="59"/>
        <v>0</v>
      </c>
      <c r="O302" s="18">
        <f t="shared" si="60"/>
        <v>0</v>
      </c>
      <c r="P302" s="19">
        <f t="shared" si="61"/>
        <v>0</v>
      </c>
      <c r="Q302" s="20">
        <f>P302*[1]Factors!D289</f>
        <v>0</v>
      </c>
      <c r="R302" s="20">
        <f t="shared" si="62"/>
        <v>8750</v>
      </c>
      <c r="S302" s="20">
        <f>R302*[1]Factors!D289</f>
        <v>8168.2186282060266</v>
      </c>
      <c r="T302" s="21">
        <f>R302*[1]Factors!D289*[1]Factors!E289</f>
        <v>8750</v>
      </c>
      <c r="U302" s="17"/>
      <c r="V302" s="10"/>
      <c r="W302" s="21">
        <f>[1]Lib_RawData!AI113</f>
        <v>8750</v>
      </c>
      <c r="X302" s="10"/>
      <c r="Y302" s="10"/>
      <c r="Z302" s="10"/>
      <c r="AA302" s="10"/>
      <c r="AB302" s="225">
        <v>0</v>
      </c>
      <c r="AC302" s="10"/>
      <c r="AD302" s="10">
        <f t="shared" si="65"/>
        <v>0</v>
      </c>
      <c r="AE302" s="17"/>
      <c r="AF302" s="10">
        <f t="shared" si="57"/>
        <v>0</v>
      </c>
      <c r="AG302" s="18">
        <f t="shared" si="58"/>
        <v>0</v>
      </c>
      <c r="AH302" s="18">
        <f t="shared" si="54"/>
        <v>0</v>
      </c>
      <c r="AI302" s="146"/>
      <c r="AJ302" s="146"/>
      <c r="AK302" s="146"/>
      <c r="AL302" s="146"/>
    </row>
    <row r="303" spans="1:38" s="20" customFormat="1">
      <c r="A303" s="31"/>
      <c r="B303" s="31"/>
      <c r="C303" s="94"/>
      <c r="D303" s="94"/>
      <c r="E303" s="94"/>
      <c r="F303" s="149"/>
      <c r="G303" s="14">
        <v>6</v>
      </c>
      <c r="H303" s="15">
        <v>2013</v>
      </c>
      <c r="I303" s="200">
        <v>2013</v>
      </c>
      <c r="J303" s="200">
        <v>2014</v>
      </c>
      <c r="K303" s="16" t="str">
        <f>[1]Lib_RawData!G114</f>
        <v>CFO</v>
      </c>
      <c r="L303" s="17">
        <f t="shared" si="59"/>
        <v>0</v>
      </c>
      <c r="M303" s="10">
        <f t="shared" si="59"/>
        <v>0</v>
      </c>
      <c r="N303" s="10">
        <f t="shared" si="59"/>
        <v>0</v>
      </c>
      <c r="O303" s="18">
        <f t="shared" si="60"/>
        <v>0</v>
      </c>
      <c r="P303" s="19">
        <f t="shared" si="61"/>
        <v>0</v>
      </c>
      <c r="Q303" s="20">
        <f>P303*[1]Factors!D290</f>
        <v>0</v>
      </c>
      <c r="R303" s="20">
        <f t="shared" si="62"/>
        <v>8750</v>
      </c>
      <c r="S303" s="20">
        <f>R303*[1]Factors!D290</f>
        <v>8168.2186282060266</v>
      </c>
      <c r="T303" s="21">
        <f>R303*[1]Factors!D290*[1]Factors!E290</f>
        <v>8750</v>
      </c>
      <c r="U303" s="17"/>
      <c r="V303" s="10"/>
      <c r="W303" s="21">
        <f>[1]Lib_RawData!AI114</f>
        <v>8750</v>
      </c>
      <c r="X303" s="10"/>
      <c r="Y303" s="10"/>
      <c r="Z303" s="10"/>
      <c r="AA303" s="10"/>
      <c r="AB303" s="225">
        <v>0</v>
      </c>
      <c r="AC303" s="10"/>
      <c r="AD303" s="10">
        <f t="shared" si="65"/>
        <v>0</v>
      </c>
      <c r="AE303" s="17"/>
      <c r="AF303" s="10">
        <f t="shared" si="57"/>
        <v>0</v>
      </c>
      <c r="AG303" s="18">
        <f t="shared" si="58"/>
        <v>0</v>
      </c>
      <c r="AH303" s="18">
        <f t="shared" si="54"/>
        <v>0</v>
      </c>
      <c r="AI303" s="146"/>
      <c r="AJ303" s="146"/>
      <c r="AK303" s="146"/>
      <c r="AL303" s="146"/>
    </row>
    <row r="304" spans="1:38" s="20" customFormat="1">
      <c r="A304" s="31"/>
      <c r="B304" s="31"/>
      <c r="C304" s="94"/>
      <c r="D304" s="94"/>
      <c r="E304" s="94"/>
      <c r="F304" s="149"/>
      <c r="G304" s="14">
        <v>7</v>
      </c>
      <c r="H304" s="15">
        <v>2013</v>
      </c>
      <c r="I304" s="200">
        <v>2014</v>
      </c>
      <c r="J304" s="200">
        <v>2014</v>
      </c>
      <c r="K304" s="16" t="str">
        <f>[1]Lib_RawData!G115</f>
        <v>CFO</v>
      </c>
      <c r="L304" s="17">
        <f t="shared" si="59"/>
        <v>0</v>
      </c>
      <c r="M304" s="10">
        <f t="shared" si="59"/>
        <v>5896362.2300000004</v>
      </c>
      <c r="N304" s="10">
        <f t="shared" si="59"/>
        <v>0</v>
      </c>
      <c r="O304" s="18">
        <f t="shared" si="60"/>
        <v>5896362.2300000004</v>
      </c>
      <c r="P304" s="19">
        <f t="shared" si="61"/>
        <v>5896362.2300000004</v>
      </c>
      <c r="Q304" s="20">
        <f>P304*[1]Factors!D291</f>
        <v>5504317.2349413065</v>
      </c>
      <c r="R304" s="20">
        <f t="shared" si="62"/>
        <v>8750</v>
      </c>
      <c r="S304" s="20">
        <f>R304*[1]Factors!D291</f>
        <v>8168.2186282060266</v>
      </c>
      <c r="T304" s="21">
        <f>R304*[1]Factors!D291*[1]Factors!E291</f>
        <v>8750</v>
      </c>
      <c r="U304" s="17"/>
      <c r="V304" s="10"/>
      <c r="W304" s="21">
        <f>[1]Lib_RawData!AI115</f>
        <v>8750</v>
      </c>
      <c r="X304" s="10"/>
      <c r="Y304" s="10"/>
      <c r="Z304" s="10"/>
      <c r="AA304" s="10"/>
      <c r="AB304" s="225">
        <v>5896362.2300000004</v>
      </c>
      <c r="AC304" s="10"/>
      <c r="AD304" s="10">
        <f t="shared" si="65"/>
        <v>5896362.2300000004</v>
      </c>
      <c r="AE304" s="17"/>
      <c r="AF304" s="10">
        <f t="shared" si="57"/>
        <v>5896362.2300000004</v>
      </c>
      <c r="AG304" s="18">
        <f t="shared" si="58"/>
        <v>0</v>
      </c>
      <c r="AH304" s="18">
        <f t="shared" si="54"/>
        <v>5896362.2300000004</v>
      </c>
      <c r="AI304" s="146"/>
      <c r="AJ304" s="146"/>
      <c r="AK304" s="146"/>
      <c r="AL304" s="146"/>
    </row>
    <row r="305" spans="1:38" s="20" customFormat="1">
      <c r="A305" s="31"/>
      <c r="B305" s="31"/>
      <c r="C305" s="94"/>
      <c r="D305" s="94"/>
      <c r="E305" s="94"/>
      <c r="F305" s="149"/>
      <c r="G305" s="14">
        <v>8</v>
      </c>
      <c r="H305" s="15">
        <v>2013</v>
      </c>
      <c r="I305" s="200">
        <v>2014</v>
      </c>
      <c r="J305" s="200">
        <v>2014</v>
      </c>
      <c r="K305" s="16" t="str">
        <f>[1]Lib_RawData!G116</f>
        <v>CFO</v>
      </c>
      <c r="L305" s="17">
        <f t="shared" si="59"/>
        <v>0</v>
      </c>
      <c r="M305" s="10">
        <f t="shared" si="59"/>
        <v>0</v>
      </c>
      <c r="N305" s="10">
        <f t="shared" si="59"/>
        <v>0</v>
      </c>
      <c r="O305" s="18">
        <f t="shared" si="60"/>
        <v>0</v>
      </c>
      <c r="P305" s="19">
        <f t="shared" si="61"/>
        <v>0</v>
      </c>
      <c r="Q305" s="20">
        <f>P305*[1]Factors!D292</f>
        <v>0</v>
      </c>
      <c r="R305" s="20">
        <f t="shared" si="62"/>
        <v>8750</v>
      </c>
      <c r="S305" s="20">
        <f>R305*[1]Factors!D292</f>
        <v>8168.2186282060266</v>
      </c>
      <c r="T305" s="21">
        <f>R305*[1]Factors!D292*[1]Factors!E292</f>
        <v>8750</v>
      </c>
      <c r="U305" s="17"/>
      <c r="V305" s="10"/>
      <c r="W305" s="21">
        <f>[1]Lib_RawData!AI116</f>
        <v>8750</v>
      </c>
      <c r="X305" s="10"/>
      <c r="Y305" s="10"/>
      <c r="Z305" s="10"/>
      <c r="AA305" s="10"/>
      <c r="AB305" s="10">
        <f t="shared" si="64"/>
        <v>0</v>
      </c>
      <c r="AC305" s="10"/>
      <c r="AD305" s="10">
        <f t="shared" si="65"/>
        <v>0</v>
      </c>
      <c r="AE305" s="17"/>
      <c r="AF305" s="10">
        <f t="shared" si="57"/>
        <v>0</v>
      </c>
      <c r="AG305" s="18">
        <f t="shared" si="58"/>
        <v>0</v>
      </c>
      <c r="AH305" s="18">
        <f t="shared" si="54"/>
        <v>0</v>
      </c>
      <c r="AI305" s="146"/>
      <c r="AJ305" s="146"/>
      <c r="AK305" s="146"/>
      <c r="AL305" s="146"/>
    </row>
    <row r="306" spans="1:38" s="20" customFormat="1">
      <c r="A306" s="31"/>
      <c r="B306" s="31"/>
      <c r="C306" s="94"/>
      <c r="D306" s="94"/>
      <c r="E306" s="94"/>
      <c r="F306" s="149"/>
      <c r="G306" s="14">
        <v>9</v>
      </c>
      <c r="H306" s="15">
        <v>2013</v>
      </c>
      <c r="I306" s="200">
        <v>2014</v>
      </c>
      <c r="J306" s="200">
        <v>2014</v>
      </c>
      <c r="K306" s="16" t="str">
        <f>[1]Lib_RawData!G117</f>
        <v>CFO</v>
      </c>
      <c r="L306" s="17">
        <f t="shared" si="59"/>
        <v>0</v>
      </c>
      <c r="M306" s="10">
        <f t="shared" si="59"/>
        <v>0</v>
      </c>
      <c r="N306" s="10">
        <f t="shared" si="59"/>
        <v>0</v>
      </c>
      <c r="O306" s="18">
        <f t="shared" si="60"/>
        <v>0</v>
      </c>
      <c r="P306" s="19">
        <f t="shared" si="61"/>
        <v>0</v>
      </c>
      <c r="Q306" s="20">
        <f>P306*[1]Factors!D293</f>
        <v>0</v>
      </c>
      <c r="R306" s="20">
        <f t="shared" si="62"/>
        <v>8750</v>
      </c>
      <c r="S306" s="20">
        <f>R306*[1]Factors!D293</f>
        <v>8168.2186282060266</v>
      </c>
      <c r="T306" s="21">
        <f>R306*[1]Factors!D293*[1]Factors!E293</f>
        <v>8750</v>
      </c>
      <c r="U306" s="17"/>
      <c r="V306" s="10"/>
      <c r="W306" s="21">
        <f>[1]Lib_RawData!AI117</f>
        <v>8750</v>
      </c>
      <c r="X306" s="10"/>
      <c r="Y306" s="10"/>
      <c r="Z306" s="10"/>
      <c r="AA306" s="10"/>
      <c r="AB306" s="10">
        <f t="shared" si="64"/>
        <v>0</v>
      </c>
      <c r="AC306" s="10"/>
      <c r="AD306" s="10">
        <f t="shared" si="65"/>
        <v>0</v>
      </c>
      <c r="AE306" s="17"/>
      <c r="AF306" s="10">
        <f t="shared" si="57"/>
        <v>0</v>
      </c>
      <c r="AG306" s="18">
        <f t="shared" si="58"/>
        <v>0</v>
      </c>
      <c r="AH306" s="18">
        <f t="shared" si="54"/>
        <v>0</v>
      </c>
      <c r="AI306" s="146"/>
      <c r="AJ306" s="146"/>
      <c r="AK306" s="146"/>
      <c r="AL306" s="146"/>
    </row>
    <row r="307" spans="1:38" s="20" customFormat="1">
      <c r="A307" s="31"/>
      <c r="B307" s="31"/>
      <c r="C307" s="94"/>
      <c r="D307" s="94"/>
      <c r="E307" s="94"/>
      <c r="F307" s="149"/>
      <c r="G307" s="14">
        <v>10</v>
      </c>
      <c r="H307" s="15">
        <v>2013</v>
      </c>
      <c r="I307" s="200">
        <v>2014</v>
      </c>
      <c r="J307" s="200">
        <v>2014</v>
      </c>
      <c r="K307" s="16" t="str">
        <f>[1]Lib_RawData!G118</f>
        <v>CFO</v>
      </c>
      <c r="L307" s="17">
        <f t="shared" si="59"/>
        <v>0</v>
      </c>
      <c r="M307" s="10">
        <f t="shared" si="59"/>
        <v>0</v>
      </c>
      <c r="N307" s="10">
        <f t="shared" si="59"/>
        <v>0</v>
      </c>
      <c r="O307" s="18">
        <f t="shared" si="60"/>
        <v>0</v>
      </c>
      <c r="P307" s="19">
        <f t="shared" si="61"/>
        <v>0</v>
      </c>
      <c r="Q307" s="20">
        <f>P307*[1]Factors!D294</f>
        <v>0</v>
      </c>
      <c r="R307" s="20">
        <f t="shared" si="62"/>
        <v>8750</v>
      </c>
      <c r="S307" s="20">
        <f>R307*[1]Factors!D294</f>
        <v>8168.2186282060266</v>
      </c>
      <c r="T307" s="21">
        <f>R307*[1]Factors!D294*[1]Factors!E294</f>
        <v>8750</v>
      </c>
      <c r="U307" s="17"/>
      <c r="V307" s="10"/>
      <c r="W307" s="21">
        <f>[1]Lib_RawData!AI118</f>
        <v>8750</v>
      </c>
      <c r="X307" s="10"/>
      <c r="Y307" s="10"/>
      <c r="Z307" s="10"/>
      <c r="AA307" s="10"/>
      <c r="AB307" s="10">
        <f t="shared" si="64"/>
        <v>0</v>
      </c>
      <c r="AC307" s="10"/>
      <c r="AD307" s="10">
        <f t="shared" si="65"/>
        <v>0</v>
      </c>
      <c r="AE307" s="17"/>
      <c r="AF307" s="10">
        <f t="shared" si="57"/>
        <v>0</v>
      </c>
      <c r="AG307" s="18">
        <f t="shared" si="58"/>
        <v>0</v>
      </c>
      <c r="AH307" s="18">
        <f t="shared" si="54"/>
        <v>0</v>
      </c>
      <c r="AI307" s="146"/>
      <c r="AJ307" s="146"/>
      <c r="AK307" s="146"/>
      <c r="AL307" s="146"/>
    </row>
    <row r="308" spans="1:38" s="20" customFormat="1">
      <c r="A308" s="31"/>
      <c r="B308" s="31"/>
      <c r="C308" s="94"/>
      <c r="D308" s="94"/>
      <c r="E308" s="94"/>
      <c r="F308" s="149"/>
      <c r="G308" s="14">
        <v>11</v>
      </c>
      <c r="H308" s="15">
        <v>2013</v>
      </c>
      <c r="I308" s="200">
        <v>2014</v>
      </c>
      <c r="J308" s="200">
        <v>2014</v>
      </c>
      <c r="K308" s="16" t="str">
        <f>[1]Lib_RawData!G119</f>
        <v>CFO</v>
      </c>
      <c r="L308" s="17">
        <f t="shared" si="59"/>
        <v>0</v>
      </c>
      <c r="M308" s="10">
        <f t="shared" si="59"/>
        <v>0</v>
      </c>
      <c r="N308" s="10">
        <f t="shared" si="59"/>
        <v>0</v>
      </c>
      <c r="O308" s="18">
        <f t="shared" si="60"/>
        <v>0</v>
      </c>
      <c r="P308" s="19">
        <f t="shared" si="61"/>
        <v>0</v>
      </c>
      <c r="Q308" s="20">
        <f>P308*[1]Factors!D295</f>
        <v>0</v>
      </c>
      <c r="R308" s="20">
        <f t="shared" si="62"/>
        <v>8750</v>
      </c>
      <c r="S308" s="20">
        <f>R308*[1]Factors!D295</f>
        <v>8168.2186282060266</v>
      </c>
      <c r="T308" s="21">
        <f>R308*[1]Factors!D295*[1]Factors!E295</f>
        <v>8750</v>
      </c>
      <c r="U308" s="17"/>
      <c r="V308" s="10"/>
      <c r="W308" s="21">
        <f>[1]Lib_RawData!AI119</f>
        <v>8750</v>
      </c>
      <c r="X308" s="10"/>
      <c r="Y308" s="10"/>
      <c r="Z308" s="10"/>
      <c r="AA308" s="10"/>
      <c r="AB308" s="10">
        <f t="shared" si="64"/>
        <v>0</v>
      </c>
      <c r="AC308" s="10"/>
      <c r="AD308" s="10">
        <f t="shared" si="65"/>
        <v>0</v>
      </c>
      <c r="AE308" s="17"/>
      <c r="AF308" s="10">
        <f t="shared" si="57"/>
        <v>0</v>
      </c>
      <c r="AG308" s="18">
        <f t="shared" si="58"/>
        <v>0</v>
      </c>
      <c r="AH308" s="18">
        <f t="shared" si="54"/>
        <v>0</v>
      </c>
      <c r="AI308" s="146"/>
      <c r="AJ308" s="146"/>
      <c r="AK308" s="146"/>
      <c r="AL308" s="146"/>
    </row>
    <row r="309" spans="1:38" s="20" customFormat="1">
      <c r="A309" s="31"/>
      <c r="B309" s="31"/>
      <c r="C309" s="94"/>
      <c r="D309" s="94"/>
      <c r="E309" s="94"/>
      <c r="F309" s="149"/>
      <c r="G309" s="14">
        <v>12</v>
      </c>
      <c r="H309" s="15">
        <v>2013</v>
      </c>
      <c r="I309" s="200">
        <v>2014</v>
      </c>
      <c r="J309" s="200">
        <v>2014</v>
      </c>
      <c r="K309" s="16" t="str">
        <f>[1]Lib_RawData!G120</f>
        <v>CFO</v>
      </c>
      <c r="L309" s="17">
        <f t="shared" si="59"/>
        <v>0</v>
      </c>
      <c r="M309" s="10">
        <f t="shared" si="59"/>
        <v>0</v>
      </c>
      <c r="N309" s="10">
        <f t="shared" si="59"/>
        <v>0</v>
      </c>
      <c r="O309" s="18">
        <f t="shared" si="60"/>
        <v>0</v>
      </c>
      <c r="P309" s="19">
        <f t="shared" si="61"/>
        <v>0</v>
      </c>
      <c r="Q309" s="20">
        <f>P309*[1]Factors!D296</f>
        <v>0</v>
      </c>
      <c r="R309" s="20">
        <f t="shared" si="62"/>
        <v>8750</v>
      </c>
      <c r="S309" s="20">
        <f>R309*[1]Factors!D296</f>
        <v>8168.2186282060266</v>
      </c>
      <c r="T309" s="21">
        <f>R309*[1]Factors!D296*[1]Factors!E296</f>
        <v>8750</v>
      </c>
      <c r="U309" s="17"/>
      <c r="V309" s="10"/>
      <c r="W309" s="21">
        <f>[1]Lib_RawData!AI120</f>
        <v>8750</v>
      </c>
      <c r="X309" s="10"/>
      <c r="Y309" s="10"/>
      <c r="Z309" s="10"/>
      <c r="AA309" s="10"/>
      <c r="AB309" s="10">
        <f t="shared" si="64"/>
        <v>0</v>
      </c>
      <c r="AC309" s="10"/>
      <c r="AD309" s="10">
        <f t="shared" si="65"/>
        <v>0</v>
      </c>
      <c r="AE309" s="17"/>
      <c r="AF309" s="10">
        <f t="shared" si="57"/>
        <v>0</v>
      </c>
      <c r="AG309" s="18">
        <f t="shared" si="58"/>
        <v>0</v>
      </c>
      <c r="AH309" s="18">
        <f t="shared" si="54"/>
        <v>0</v>
      </c>
      <c r="AI309" s="146"/>
      <c r="AJ309" s="146"/>
      <c r="AK309" s="146"/>
      <c r="AL309" s="146"/>
    </row>
    <row r="310" spans="1:38" s="20" customFormat="1">
      <c r="A310" s="31"/>
      <c r="B310" s="31"/>
      <c r="C310" s="94"/>
      <c r="D310" s="94"/>
      <c r="E310" s="94"/>
      <c r="F310" s="149"/>
      <c r="G310" s="14">
        <v>1</v>
      </c>
      <c r="H310" s="15">
        <v>2014</v>
      </c>
      <c r="I310" s="200">
        <v>2014</v>
      </c>
      <c r="J310" s="200">
        <v>2014</v>
      </c>
      <c r="K310" s="16" t="str">
        <f>[1]Lib_RawData!G121</f>
        <v>CFO</v>
      </c>
      <c r="L310" s="17">
        <f t="shared" si="59"/>
        <v>0</v>
      </c>
      <c r="M310" s="10">
        <f t="shared" si="59"/>
        <v>6180906.5950499997</v>
      </c>
      <c r="N310" s="10">
        <f t="shared" si="59"/>
        <v>0</v>
      </c>
      <c r="O310" s="18">
        <f t="shared" si="60"/>
        <v>6180906.5950499997</v>
      </c>
      <c r="P310" s="19">
        <f t="shared" si="61"/>
        <v>6180906.5950499997</v>
      </c>
      <c r="Q310" s="20">
        <f>P310*[1]Factors!D297</f>
        <v>5769942.444444445</v>
      </c>
      <c r="R310" s="20">
        <f t="shared" si="62"/>
        <v>8750</v>
      </c>
      <c r="S310" s="20">
        <f>R310*[1]Factors!D297</f>
        <v>8168.2186282060266</v>
      </c>
      <c r="T310" s="21">
        <f>R310*[1]Factors!D297*[1]Factors!E297</f>
        <v>8750</v>
      </c>
      <c r="U310" s="17"/>
      <c r="V310" s="10"/>
      <c r="W310" s="21">
        <f>[1]Lib_RawData!AI121</f>
        <v>8750</v>
      </c>
      <c r="X310" s="10"/>
      <c r="Y310" s="10"/>
      <c r="Z310" s="10"/>
      <c r="AA310" s="10"/>
      <c r="AB310" s="10">
        <f t="shared" si="64"/>
        <v>6180906.5950499997</v>
      </c>
      <c r="AC310" s="10"/>
      <c r="AD310" s="10">
        <f t="shared" si="65"/>
        <v>6180906.5950499997</v>
      </c>
      <c r="AE310" s="17"/>
      <c r="AF310" s="10">
        <f t="shared" si="57"/>
        <v>6180906.5950499997</v>
      </c>
      <c r="AG310" s="18">
        <f t="shared" si="58"/>
        <v>0</v>
      </c>
      <c r="AH310" s="18">
        <f t="shared" si="54"/>
        <v>6180906.5950499997</v>
      </c>
      <c r="AI310" s="146"/>
      <c r="AJ310" s="146"/>
      <c r="AK310" s="146"/>
      <c r="AL310" s="146"/>
    </row>
    <row r="311" spans="1:38" s="20" customFormat="1">
      <c r="A311" s="31"/>
      <c r="B311" s="31"/>
      <c r="C311" s="94"/>
      <c r="D311" s="94"/>
      <c r="E311" s="94"/>
      <c r="F311" s="149"/>
      <c r="G311" s="14">
        <v>2</v>
      </c>
      <c r="H311" s="15">
        <v>2014</v>
      </c>
      <c r="I311" s="200">
        <v>2014</v>
      </c>
      <c r="J311" s="200">
        <v>2014</v>
      </c>
      <c r="K311" s="16" t="str">
        <f>[1]Lib_RawData!G122</f>
        <v>CFO</v>
      </c>
      <c r="L311" s="17">
        <f t="shared" si="59"/>
        <v>0</v>
      </c>
      <c r="M311" s="10">
        <f t="shared" si="59"/>
        <v>0</v>
      </c>
      <c r="N311" s="10">
        <f t="shared" si="59"/>
        <v>0</v>
      </c>
      <c r="O311" s="18">
        <f t="shared" si="60"/>
        <v>0</v>
      </c>
      <c r="P311" s="19">
        <f t="shared" si="61"/>
        <v>0</v>
      </c>
      <c r="Q311" s="20">
        <f>P311*[1]Factors!D298</f>
        <v>0</v>
      </c>
      <c r="R311" s="20">
        <f t="shared" si="62"/>
        <v>8750</v>
      </c>
      <c r="S311" s="20">
        <f>R311*[1]Factors!D298</f>
        <v>8168.2186282060266</v>
      </c>
      <c r="T311" s="21">
        <f>R311*[1]Factors!D298*[1]Factors!E298</f>
        <v>8750</v>
      </c>
      <c r="U311" s="17"/>
      <c r="V311" s="10"/>
      <c r="W311" s="21">
        <f>[1]Lib_RawData!AI122</f>
        <v>8750</v>
      </c>
      <c r="X311" s="10"/>
      <c r="Y311" s="10"/>
      <c r="Z311" s="10"/>
      <c r="AA311" s="10"/>
      <c r="AB311" s="10">
        <f t="shared" si="64"/>
        <v>0</v>
      </c>
      <c r="AC311" s="10"/>
      <c r="AD311" s="10">
        <f t="shared" si="65"/>
        <v>0</v>
      </c>
      <c r="AE311" s="17"/>
      <c r="AF311" s="10">
        <f t="shared" si="57"/>
        <v>0</v>
      </c>
      <c r="AG311" s="18">
        <f t="shared" si="58"/>
        <v>0</v>
      </c>
      <c r="AH311" s="18">
        <f t="shared" si="54"/>
        <v>0</v>
      </c>
      <c r="AI311" s="146"/>
      <c r="AJ311" s="146"/>
      <c r="AK311" s="146"/>
      <c r="AL311" s="146"/>
    </row>
    <row r="312" spans="1:38" s="20" customFormat="1">
      <c r="A312" s="31"/>
      <c r="B312" s="31"/>
      <c r="C312" s="94"/>
      <c r="D312" s="94"/>
      <c r="E312" s="94"/>
      <c r="F312" s="149"/>
      <c r="G312" s="14">
        <v>3</v>
      </c>
      <c r="H312" s="15">
        <v>2014</v>
      </c>
      <c r="I312" s="200">
        <v>2014</v>
      </c>
      <c r="J312" s="200">
        <v>2014</v>
      </c>
      <c r="K312" s="16" t="str">
        <f>[1]Lib_RawData!G123</f>
        <v>CFO</v>
      </c>
      <c r="L312" s="17">
        <f t="shared" si="59"/>
        <v>0</v>
      </c>
      <c r="M312" s="10">
        <f t="shared" si="59"/>
        <v>0</v>
      </c>
      <c r="N312" s="10">
        <f t="shared" si="59"/>
        <v>0</v>
      </c>
      <c r="O312" s="18">
        <f t="shared" si="60"/>
        <v>0</v>
      </c>
      <c r="P312" s="19">
        <f t="shared" si="61"/>
        <v>0</v>
      </c>
      <c r="Q312" s="20">
        <f>P312*[1]Factors!D299</f>
        <v>0</v>
      </c>
      <c r="R312" s="20">
        <f t="shared" si="62"/>
        <v>8750</v>
      </c>
      <c r="S312" s="20">
        <f>R312*[1]Factors!D299</f>
        <v>8168.2186282060266</v>
      </c>
      <c r="T312" s="21">
        <f>R312*[1]Factors!D299*[1]Factors!E299</f>
        <v>8750</v>
      </c>
      <c r="U312" s="17"/>
      <c r="V312" s="10"/>
      <c r="W312" s="21">
        <f>[1]Lib_RawData!AI123</f>
        <v>8750</v>
      </c>
      <c r="X312" s="10"/>
      <c r="Y312" s="10"/>
      <c r="Z312" s="10"/>
      <c r="AA312" s="10"/>
      <c r="AB312" s="10">
        <f t="shared" si="64"/>
        <v>0</v>
      </c>
      <c r="AC312" s="10"/>
      <c r="AD312" s="10">
        <f t="shared" si="65"/>
        <v>0</v>
      </c>
      <c r="AE312" s="17"/>
      <c r="AF312" s="10">
        <f t="shared" si="57"/>
        <v>0</v>
      </c>
      <c r="AG312" s="18">
        <f t="shared" si="58"/>
        <v>0</v>
      </c>
      <c r="AH312" s="18">
        <f t="shared" si="54"/>
        <v>0</v>
      </c>
      <c r="AI312" s="146"/>
      <c r="AJ312" s="146"/>
      <c r="AK312" s="146"/>
      <c r="AL312" s="146"/>
    </row>
    <row r="313" spans="1:38" s="20" customFormat="1">
      <c r="A313" s="31"/>
      <c r="B313" s="31"/>
      <c r="C313" s="94"/>
      <c r="D313" s="94"/>
      <c r="E313" s="94"/>
      <c r="F313" s="149"/>
      <c r="G313" s="14">
        <v>4</v>
      </c>
      <c r="H313" s="15">
        <v>2014</v>
      </c>
      <c r="I313" s="200">
        <v>2014</v>
      </c>
      <c r="J313" s="200">
        <v>2015</v>
      </c>
      <c r="K313" s="16" t="str">
        <f>[1]Lib_RawData!G124</f>
        <v>CFO</v>
      </c>
      <c r="L313" s="17">
        <f t="shared" si="59"/>
        <v>0</v>
      </c>
      <c r="M313" s="10">
        <f t="shared" si="59"/>
        <v>0</v>
      </c>
      <c r="N313" s="10">
        <f t="shared" si="59"/>
        <v>0</v>
      </c>
      <c r="O313" s="18">
        <f t="shared" si="60"/>
        <v>0</v>
      </c>
      <c r="P313" s="19">
        <f t="shared" si="61"/>
        <v>0</v>
      </c>
      <c r="Q313" s="20">
        <f>P313*[1]Factors!D300</f>
        <v>0</v>
      </c>
      <c r="R313" s="20">
        <f t="shared" si="62"/>
        <v>8750</v>
      </c>
      <c r="S313" s="20">
        <f>R313*[1]Factors!D300</f>
        <v>7891.9986745951956</v>
      </c>
      <c r="T313" s="21">
        <f>R313*[1]Factors!D300*[1]Factors!E300</f>
        <v>8750</v>
      </c>
      <c r="U313" s="17"/>
      <c r="V313" s="10"/>
      <c r="W313" s="21">
        <f>[1]Lib_RawData!AI124</f>
        <v>8750</v>
      </c>
      <c r="X313" s="10"/>
      <c r="Y313" s="10"/>
      <c r="Z313" s="10"/>
      <c r="AA313" s="10"/>
      <c r="AB313" s="10">
        <f t="shared" si="64"/>
        <v>0</v>
      </c>
      <c r="AC313" s="10"/>
      <c r="AD313" s="10">
        <f t="shared" si="65"/>
        <v>0</v>
      </c>
      <c r="AE313" s="17"/>
      <c r="AF313" s="10">
        <f t="shared" si="57"/>
        <v>0</v>
      </c>
      <c r="AG313" s="18">
        <f t="shared" si="58"/>
        <v>0</v>
      </c>
      <c r="AH313" s="18">
        <f t="shared" si="54"/>
        <v>0</v>
      </c>
      <c r="AI313" s="146"/>
      <c r="AJ313" s="146"/>
      <c r="AK313" s="146"/>
      <c r="AL313" s="146"/>
    </row>
    <row r="314" spans="1:38" s="20" customFormat="1">
      <c r="A314" s="31"/>
      <c r="B314" s="31"/>
      <c r="C314" s="94"/>
      <c r="D314" s="94"/>
      <c r="E314" s="94"/>
      <c r="F314" s="149"/>
      <c r="G314" s="14">
        <v>5</v>
      </c>
      <c r="H314" s="15">
        <v>2014</v>
      </c>
      <c r="I314" s="200">
        <v>2014</v>
      </c>
      <c r="J314" s="200">
        <v>2015</v>
      </c>
      <c r="K314" s="16" t="str">
        <f>[1]Lib_RawData!G125</f>
        <v>CFO</v>
      </c>
      <c r="L314" s="17">
        <f t="shared" si="59"/>
        <v>0</v>
      </c>
      <c r="M314" s="10">
        <f t="shared" si="59"/>
        <v>0</v>
      </c>
      <c r="N314" s="10">
        <f t="shared" si="59"/>
        <v>0</v>
      </c>
      <c r="O314" s="18">
        <f t="shared" si="60"/>
        <v>0</v>
      </c>
      <c r="P314" s="19">
        <f t="shared" si="61"/>
        <v>0</v>
      </c>
      <c r="Q314" s="20">
        <f>P314*[1]Factors!D301</f>
        <v>0</v>
      </c>
      <c r="R314" s="20">
        <f t="shared" si="62"/>
        <v>8750</v>
      </c>
      <c r="S314" s="20">
        <f>R314*[1]Factors!D301</f>
        <v>7891.9986745951956</v>
      </c>
      <c r="T314" s="21">
        <f>R314*[1]Factors!D301*[1]Factors!E301</f>
        <v>8750</v>
      </c>
      <c r="U314" s="17"/>
      <c r="V314" s="10"/>
      <c r="W314" s="18">
        <f>[1]Lib_RawData!AI125</f>
        <v>8750</v>
      </c>
      <c r="X314" s="10"/>
      <c r="Y314" s="10"/>
      <c r="Z314" s="10"/>
      <c r="AA314" s="10"/>
      <c r="AB314" s="10">
        <f t="shared" si="64"/>
        <v>0</v>
      </c>
      <c r="AC314" s="10"/>
      <c r="AD314" s="10">
        <f t="shared" si="65"/>
        <v>0</v>
      </c>
      <c r="AE314" s="17"/>
      <c r="AF314" s="10">
        <f t="shared" si="57"/>
        <v>0</v>
      </c>
      <c r="AG314" s="18">
        <f t="shared" si="58"/>
        <v>0</v>
      </c>
      <c r="AH314" s="18">
        <f t="shared" si="54"/>
        <v>0</v>
      </c>
      <c r="AI314" s="146"/>
      <c r="AJ314" s="146"/>
      <c r="AK314" s="146"/>
      <c r="AL314" s="146"/>
    </row>
    <row r="315" spans="1:38" s="20" customFormat="1">
      <c r="A315" s="31"/>
      <c r="B315" s="31"/>
      <c r="C315" s="94"/>
      <c r="D315" s="94"/>
      <c r="E315" s="94"/>
      <c r="F315" s="149"/>
      <c r="G315" s="14">
        <v>6</v>
      </c>
      <c r="H315" s="15">
        <v>2014</v>
      </c>
      <c r="I315" s="200">
        <v>2014</v>
      </c>
      <c r="J315" s="200">
        <v>2015</v>
      </c>
      <c r="K315" s="16" t="str">
        <f>[1]Lib_RawData!G126</f>
        <v>CFO</v>
      </c>
      <c r="L315" s="17">
        <f t="shared" si="59"/>
        <v>0</v>
      </c>
      <c r="M315" s="10">
        <f t="shared" si="59"/>
        <v>0</v>
      </c>
      <c r="N315" s="10">
        <f t="shared" si="59"/>
        <v>0</v>
      </c>
      <c r="O315" s="18">
        <f t="shared" si="60"/>
        <v>0</v>
      </c>
      <c r="P315" s="19">
        <f t="shared" si="61"/>
        <v>0</v>
      </c>
      <c r="Q315" s="20">
        <f>P315*[1]Factors!D302</f>
        <v>0</v>
      </c>
      <c r="R315" s="20">
        <f t="shared" si="62"/>
        <v>8750</v>
      </c>
      <c r="S315" s="20">
        <f>R315*[1]Factors!D302</f>
        <v>7891.9986745951956</v>
      </c>
      <c r="T315" s="21">
        <f>R315*[1]Factors!D302*[1]Factors!E302</f>
        <v>8750</v>
      </c>
      <c r="U315" s="17"/>
      <c r="V315" s="10"/>
      <c r="W315" s="18">
        <f>[1]Lib_RawData!AI126</f>
        <v>8750</v>
      </c>
      <c r="X315" s="10"/>
      <c r="Y315" s="10"/>
      <c r="Z315" s="10"/>
      <c r="AA315" s="10"/>
      <c r="AB315" s="10">
        <f t="shared" si="64"/>
        <v>0</v>
      </c>
      <c r="AC315" s="10"/>
      <c r="AD315" s="10">
        <f t="shared" si="65"/>
        <v>0</v>
      </c>
      <c r="AE315" s="17"/>
      <c r="AF315" s="10">
        <f t="shared" si="57"/>
        <v>0</v>
      </c>
      <c r="AG315" s="18">
        <f t="shared" si="58"/>
        <v>0</v>
      </c>
      <c r="AH315" s="18">
        <f t="shared" ref="AH315:AH378" si="66">AG315+AF315</f>
        <v>0</v>
      </c>
      <c r="AI315" s="146"/>
      <c r="AJ315" s="146"/>
      <c r="AK315" s="146"/>
      <c r="AL315" s="146"/>
    </row>
    <row r="316" spans="1:38" s="20" customFormat="1">
      <c r="A316" s="31"/>
      <c r="B316" s="31"/>
      <c r="C316" s="94"/>
      <c r="D316" s="94"/>
      <c r="E316" s="94"/>
      <c r="F316" s="149"/>
      <c r="G316" s="242">
        <v>7</v>
      </c>
      <c r="H316" s="243">
        <v>2014</v>
      </c>
      <c r="I316" s="244">
        <v>2015</v>
      </c>
      <c r="J316" s="244">
        <v>2015</v>
      </c>
      <c r="K316" s="245" t="str">
        <f>[1]Lib_RawData!G127</f>
        <v>CFO</v>
      </c>
      <c r="L316" s="246">
        <f t="shared" si="59"/>
        <v>0</v>
      </c>
      <c r="M316" s="76">
        <f t="shared" si="59"/>
        <v>6102734.9080499997</v>
      </c>
      <c r="N316" s="76">
        <f t="shared" si="59"/>
        <v>0</v>
      </c>
      <c r="O316" s="247">
        <f t="shared" si="60"/>
        <v>6102734.9080499997</v>
      </c>
      <c r="P316" s="248">
        <f t="shared" si="61"/>
        <v>6102734.9080499997</v>
      </c>
      <c r="Q316" s="249">
        <f>P316*[1]Factors!D303</f>
        <v>5504317.2349413065</v>
      </c>
      <c r="R316" s="249">
        <f t="shared" si="62"/>
        <v>8750</v>
      </c>
      <c r="S316" s="249">
        <f>R316*[1]Factors!D303</f>
        <v>7891.9986745951956</v>
      </c>
      <c r="T316" s="250">
        <f>R316*[1]Factors!D303*[1]Factors!E303</f>
        <v>8750</v>
      </c>
      <c r="U316" s="246"/>
      <c r="V316" s="76"/>
      <c r="W316" s="247">
        <f>[1]Lib_RawData!AI127</f>
        <v>8750</v>
      </c>
      <c r="X316" s="76"/>
      <c r="Y316" s="76"/>
      <c r="Z316" s="76"/>
      <c r="AA316" s="76"/>
      <c r="AB316" s="76">
        <f t="shared" si="64"/>
        <v>6102734.9080499997</v>
      </c>
      <c r="AC316" s="76"/>
      <c r="AD316" s="76">
        <f t="shared" si="65"/>
        <v>6102734.9080499997</v>
      </c>
      <c r="AE316" s="246"/>
      <c r="AF316" s="76">
        <f t="shared" si="57"/>
        <v>6102734.9080499997</v>
      </c>
      <c r="AG316" s="247">
        <f t="shared" si="58"/>
        <v>0</v>
      </c>
      <c r="AH316" s="247">
        <f t="shared" si="66"/>
        <v>6102734.9080499997</v>
      </c>
      <c r="AI316" s="146"/>
      <c r="AJ316" s="146"/>
      <c r="AK316" s="146"/>
      <c r="AL316" s="146"/>
    </row>
    <row r="317" spans="1:38" s="20" customFormat="1">
      <c r="A317" s="31"/>
      <c r="B317" s="31"/>
      <c r="C317" s="94"/>
      <c r="D317" s="94"/>
      <c r="E317" s="94"/>
      <c r="F317" s="149"/>
      <c r="G317" s="242">
        <v>8</v>
      </c>
      <c r="H317" s="243">
        <v>2014</v>
      </c>
      <c r="I317" s="244">
        <v>2015</v>
      </c>
      <c r="J317" s="244">
        <v>2015</v>
      </c>
      <c r="K317" s="245" t="str">
        <f>[1]Lib_RawData!G128</f>
        <v>CFO</v>
      </c>
      <c r="L317" s="246">
        <f t="shared" si="59"/>
        <v>0</v>
      </c>
      <c r="M317" s="76">
        <f t="shared" si="59"/>
        <v>0</v>
      </c>
      <c r="N317" s="76">
        <f t="shared" si="59"/>
        <v>0</v>
      </c>
      <c r="O317" s="247">
        <f t="shared" si="60"/>
        <v>0</v>
      </c>
      <c r="P317" s="248">
        <f t="shared" si="61"/>
        <v>0</v>
      </c>
      <c r="Q317" s="249">
        <f>P317*[1]Factors!D304</f>
        <v>0</v>
      </c>
      <c r="R317" s="249">
        <f t="shared" si="62"/>
        <v>8750</v>
      </c>
      <c r="S317" s="249">
        <f>R317*[1]Factors!D304</f>
        <v>7891.9986745951956</v>
      </c>
      <c r="T317" s="250">
        <f>R317*[1]Factors!D304*[1]Factors!E304</f>
        <v>8750</v>
      </c>
      <c r="U317" s="246"/>
      <c r="V317" s="76"/>
      <c r="W317" s="247">
        <f>[1]Lib_RawData!AI128</f>
        <v>8750</v>
      </c>
      <c r="X317" s="76"/>
      <c r="Y317" s="76"/>
      <c r="Z317" s="76"/>
      <c r="AA317" s="76"/>
      <c r="AB317" s="76">
        <f t="shared" si="64"/>
        <v>0</v>
      </c>
      <c r="AC317" s="76"/>
      <c r="AD317" s="76">
        <f t="shared" si="65"/>
        <v>0</v>
      </c>
      <c r="AE317" s="246"/>
      <c r="AF317" s="76">
        <f t="shared" si="57"/>
        <v>0</v>
      </c>
      <c r="AG317" s="247">
        <f t="shared" si="58"/>
        <v>0</v>
      </c>
      <c r="AH317" s="247">
        <f t="shared" si="66"/>
        <v>0</v>
      </c>
      <c r="AI317" s="146"/>
      <c r="AJ317" s="146"/>
      <c r="AK317" s="146"/>
      <c r="AL317" s="146"/>
    </row>
    <row r="318" spans="1:38" s="20" customFormat="1">
      <c r="A318" s="31"/>
      <c r="B318" s="31"/>
      <c r="C318" s="94"/>
      <c r="D318" s="94"/>
      <c r="E318" s="94"/>
      <c r="F318" s="149"/>
      <c r="G318" s="242">
        <v>9</v>
      </c>
      <c r="H318" s="243">
        <v>2014</v>
      </c>
      <c r="I318" s="244">
        <v>2015</v>
      </c>
      <c r="J318" s="244">
        <v>2015</v>
      </c>
      <c r="K318" s="245" t="str">
        <f>[1]Lib_RawData!G129</f>
        <v>CFO</v>
      </c>
      <c r="L318" s="246">
        <f t="shared" si="59"/>
        <v>0</v>
      </c>
      <c r="M318" s="76">
        <f t="shared" si="59"/>
        <v>0</v>
      </c>
      <c r="N318" s="76">
        <f t="shared" si="59"/>
        <v>0</v>
      </c>
      <c r="O318" s="247">
        <f t="shared" si="60"/>
        <v>0</v>
      </c>
      <c r="P318" s="248">
        <f t="shared" si="61"/>
        <v>0</v>
      </c>
      <c r="Q318" s="249">
        <f>P318*[1]Factors!D305</f>
        <v>0</v>
      </c>
      <c r="R318" s="249">
        <f t="shared" si="62"/>
        <v>8750</v>
      </c>
      <c r="S318" s="249">
        <f>R318*[1]Factors!D305</f>
        <v>7891.9986745951956</v>
      </c>
      <c r="T318" s="250">
        <f>R318*[1]Factors!D305*[1]Factors!E305</f>
        <v>8750</v>
      </c>
      <c r="U318" s="246"/>
      <c r="V318" s="76"/>
      <c r="W318" s="247">
        <f>[1]Lib_RawData!AI129</f>
        <v>8750</v>
      </c>
      <c r="X318" s="76"/>
      <c r="Y318" s="76"/>
      <c r="Z318" s="76"/>
      <c r="AA318" s="76"/>
      <c r="AB318" s="76">
        <f t="shared" si="64"/>
        <v>0</v>
      </c>
      <c r="AC318" s="76"/>
      <c r="AD318" s="76">
        <f t="shared" si="65"/>
        <v>0</v>
      </c>
      <c r="AE318" s="246"/>
      <c r="AF318" s="76">
        <f t="shared" si="57"/>
        <v>0</v>
      </c>
      <c r="AG318" s="247">
        <f t="shared" si="58"/>
        <v>0</v>
      </c>
      <c r="AH318" s="247">
        <f t="shared" si="66"/>
        <v>0</v>
      </c>
      <c r="AI318" s="146"/>
      <c r="AJ318" s="146"/>
      <c r="AK318" s="146"/>
      <c r="AL318" s="146"/>
    </row>
    <row r="319" spans="1:38" s="20" customFormat="1">
      <c r="A319" s="31"/>
      <c r="B319" s="31"/>
      <c r="C319" s="94"/>
      <c r="D319" s="94"/>
      <c r="E319" s="94"/>
      <c r="F319" s="149"/>
      <c r="G319" s="242">
        <v>10</v>
      </c>
      <c r="H319" s="243">
        <v>2014</v>
      </c>
      <c r="I319" s="244">
        <v>2015</v>
      </c>
      <c r="J319" s="244">
        <v>2015</v>
      </c>
      <c r="K319" s="245" t="str">
        <f>[1]Lib_RawData!G130</f>
        <v>CFO</v>
      </c>
      <c r="L319" s="246">
        <f t="shared" si="59"/>
        <v>0</v>
      </c>
      <c r="M319" s="76">
        <f t="shared" si="59"/>
        <v>0</v>
      </c>
      <c r="N319" s="76">
        <f t="shared" si="59"/>
        <v>0</v>
      </c>
      <c r="O319" s="247">
        <f t="shared" si="60"/>
        <v>0</v>
      </c>
      <c r="P319" s="248">
        <f t="shared" si="61"/>
        <v>0</v>
      </c>
      <c r="Q319" s="249">
        <f>P319*[1]Factors!D306</f>
        <v>0</v>
      </c>
      <c r="R319" s="249">
        <f t="shared" si="62"/>
        <v>8750</v>
      </c>
      <c r="S319" s="249">
        <f>R319*[1]Factors!D306</f>
        <v>7891.9986745951956</v>
      </c>
      <c r="T319" s="250">
        <f>R319*[1]Factors!D306*[1]Factors!E306</f>
        <v>8750</v>
      </c>
      <c r="U319" s="246"/>
      <c r="V319" s="76"/>
      <c r="W319" s="247">
        <f>[1]Lib_RawData!AI130</f>
        <v>8750</v>
      </c>
      <c r="X319" s="76"/>
      <c r="Y319" s="76"/>
      <c r="Z319" s="76"/>
      <c r="AA319" s="76"/>
      <c r="AB319" s="76">
        <f t="shared" si="64"/>
        <v>0</v>
      </c>
      <c r="AC319" s="76"/>
      <c r="AD319" s="76">
        <f t="shared" si="65"/>
        <v>0</v>
      </c>
      <c r="AE319" s="246"/>
      <c r="AF319" s="76">
        <f t="shared" si="57"/>
        <v>0</v>
      </c>
      <c r="AG319" s="247">
        <f t="shared" si="58"/>
        <v>0</v>
      </c>
      <c r="AH319" s="247">
        <f t="shared" si="66"/>
        <v>0</v>
      </c>
      <c r="AI319" s="146"/>
      <c r="AJ319" s="146"/>
      <c r="AK319" s="146"/>
      <c r="AL319" s="146"/>
    </row>
    <row r="320" spans="1:38" s="20" customFormat="1">
      <c r="A320" s="31"/>
      <c r="B320" s="31"/>
      <c r="C320" s="94"/>
      <c r="D320" s="94"/>
      <c r="E320" s="94"/>
      <c r="F320" s="149"/>
      <c r="G320" s="242">
        <v>11</v>
      </c>
      <c r="H320" s="243">
        <v>2014</v>
      </c>
      <c r="I320" s="244">
        <v>2015</v>
      </c>
      <c r="J320" s="244">
        <v>2015</v>
      </c>
      <c r="K320" s="245" t="str">
        <f>[1]Lib_RawData!G131</f>
        <v>CFO</v>
      </c>
      <c r="L320" s="246">
        <f t="shared" si="59"/>
        <v>0</v>
      </c>
      <c r="M320" s="76">
        <f t="shared" si="59"/>
        <v>0</v>
      </c>
      <c r="N320" s="76">
        <f t="shared" si="59"/>
        <v>0</v>
      </c>
      <c r="O320" s="247">
        <f t="shared" si="60"/>
        <v>0</v>
      </c>
      <c r="P320" s="248">
        <f t="shared" si="61"/>
        <v>0</v>
      </c>
      <c r="Q320" s="249">
        <f>P320*[1]Factors!D307</f>
        <v>0</v>
      </c>
      <c r="R320" s="249">
        <f t="shared" si="62"/>
        <v>8750</v>
      </c>
      <c r="S320" s="249">
        <f>R320*[1]Factors!D307</f>
        <v>7891.9986745951956</v>
      </c>
      <c r="T320" s="250">
        <f>R320*[1]Factors!D307*[1]Factors!E307</f>
        <v>8750</v>
      </c>
      <c r="U320" s="246"/>
      <c r="V320" s="76"/>
      <c r="W320" s="247">
        <f>[1]Lib_RawData!AI131</f>
        <v>8750</v>
      </c>
      <c r="X320" s="76"/>
      <c r="Y320" s="76"/>
      <c r="Z320" s="76"/>
      <c r="AA320" s="76"/>
      <c r="AB320" s="76">
        <f t="shared" si="64"/>
        <v>0</v>
      </c>
      <c r="AC320" s="76"/>
      <c r="AD320" s="76">
        <f t="shared" si="65"/>
        <v>0</v>
      </c>
      <c r="AE320" s="246"/>
      <c r="AF320" s="76">
        <f t="shared" si="57"/>
        <v>0</v>
      </c>
      <c r="AG320" s="247">
        <f t="shared" si="58"/>
        <v>0</v>
      </c>
      <c r="AH320" s="247">
        <f t="shared" si="66"/>
        <v>0</v>
      </c>
      <c r="AI320" s="146"/>
      <c r="AJ320" s="146"/>
      <c r="AK320" s="146"/>
      <c r="AL320" s="146"/>
    </row>
    <row r="321" spans="1:38" s="20" customFormat="1">
      <c r="A321" s="31"/>
      <c r="B321" s="31"/>
      <c r="C321" s="94"/>
      <c r="D321" s="94"/>
      <c r="E321" s="94"/>
      <c r="F321" s="149"/>
      <c r="G321" s="242">
        <v>12</v>
      </c>
      <c r="H321" s="243">
        <v>2014</v>
      </c>
      <c r="I321" s="244">
        <v>2015</v>
      </c>
      <c r="J321" s="244">
        <v>2015</v>
      </c>
      <c r="K321" s="245" t="str">
        <f>[1]Lib_RawData!G132</f>
        <v>CFO</v>
      </c>
      <c r="L321" s="246">
        <f t="shared" si="59"/>
        <v>0</v>
      </c>
      <c r="M321" s="76">
        <f t="shared" si="59"/>
        <v>0</v>
      </c>
      <c r="N321" s="76">
        <f t="shared" si="59"/>
        <v>0</v>
      </c>
      <c r="O321" s="247">
        <f t="shared" si="60"/>
        <v>0</v>
      </c>
      <c r="P321" s="248">
        <f t="shared" si="61"/>
        <v>0</v>
      </c>
      <c r="Q321" s="249">
        <f>P321*[1]Factors!D308</f>
        <v>0</v>
      </c>
      <c r="R321" s="249">
        <f t="shared" si="62"/>
        <v>8750</v>
      </c>
      <c r="S321" s="249">
        <f>R321*[1]Factors!D308</f>
        <v>7891.9986745951956</v>
      </c>
      <c r="T321" s="250">
        <f>R321*[1]Factors!D308*[1]Factors!E308</f>
        <v>8750</v>
      </c>
      <c r="U321" s="246"/>
      <c r="V321" s="76"/>
      <c r="W321" s="247">
        <f>[1]Lib_RawData!AI132</f>
        <v>8750</v>
      </c>
      <c r="X321" s="76"/>
      <c r="Y321" s="76"/>
      <c r="Z321" s="76"/>
      <c r="AA321" s="76"/>
      <c r="AB321" s="76">
        <f t="shared" si="64"/>
        <v>0</v>
      </c>
      <c r="AC321" s="76"/>
      <c r="AD321" s="76">
        <f t="shared" si="65"/>
        <v>0</v>
      </c>
      <c r="AE321" s="246"/>
      <c r="AF321" s="76">
        <f t="shared" si="57"/>
        <v>0</v>
      </c>
      <c r="AG321" s="247">
        <f t="shared" si="58"/>
        <v>0</v>
      </c>
      <c r="AH321" s="247">
        <f t="shared" si="66"/>
        <v>0</v>
      </c>
      <c r="AI321" s="146"/>
      <c r="AJ321" s="146"/>
      <c r="AK321" s="146"/>
      <c r="AL321" s="146"/>
    </row>
    <row r="322" spans="1:38" s="20" customFormat="1">
      <c r="A322" s="31"/>
      <c r="B322" s="31"/>
      <c r="C322" s="94"/>
      <c r="D322" s="94"/>
      <c r="E322" s="94"/>
      <c r="F322" s="149"/>
      <c r="G322" s="242">
        <v>1</v>
      </c>
      <c r="H322" s="243">
        <v>2015</v>
      </c>
      <c r="I322" s="244">
        <v>2015</v>
      </c>
      <c r="J322" s="244">
        <v>2015</v>
      </c>
      <c r="K322" s="245" t="str">
        <f>[1]Lib_RawData!G133</f>
        <v>CFO</v>
      </c>
      <c r="L322" s="246">
        <f t="shared" si="59"/>
        <v>0</v>
      </c>
      <c r="M322" s="76">
        <f t="shared" si="59"/>
        <v>6397238.3258767491</v>
      </c>
      <c r="N322" s="76">
        <f t="shared" si="59"/>
        <v>0</v>
      </c>
      <c r="O322" s="247">
        <f t="shared" si="60"/>
        <v>6397238.3258767491</v>
      </c>
      <c r="P322" s="248">
        <f t="shared" si="61"/>
        <v>6397238.3258767491</v>
      </c>
      <c r="Q322" s="249">
        <f>P322*[1]Factors!D309</f>
        <v>5769942.444444445</v>
      </c>
      <c r="R322" s="249">
        <f t="shared" si="62"/>
        <v>8750</v>
      </c>
      <c r="S322" s="249">
        <f>R322*[1]Factors!D309</f>
        <v>7891.9986745951956</v>
      </c>
      <c r="T322" s="250">
        <f>R322*[1]Factors!D309*[1]Factors!E309</f>
        <v>8750</v>
      </c>
      <c r="U322" s="246"/>
      <c r="V322" s="76"/>
      <c r="W322" s="247">
        <f>[1]Lib_RawData!AI133</f>
        <v>8750</v>
      </c>
      <c r="X322" s="76"/>
      <c r="Y322" s="76"/>
      <c r="Z322" s="76"/>
      <c r="AA322" s="76"/>
      <c r="AB322" s="76">
        <f t="shared" si="64"/>
        <v>6397238.3258767491</v>
      </c>
      <c r="AC322" s="76"/>
      <c r="AD322" s="76">
        <f t="shared" si="65"/>
        <v>6397238.3258767491</v>
      </c>
      <c r="AE322" s="246"/>
      <c r="AF322" s="76">
        <f t="shared" si="57"/>
        <v>6397238.3258767491</v>
      </c>
      <c r="AG322" s="247">
        <f t="shared" si="58"/>
        <v>0</v>
      </c>
      <c r="AH322" s="247">
        <f t="shared" si="66"/>
        <v>6397238.3258767491</v>
      </c>
      <c r="AI322" s="146"/>
      <c r="AJ322" s="146"/>
      <c r="AK322" s="146"/>
      <c r="AL322" s="146"/>
    </row>
    <row r="323" spans="1:38" s="20" customFormat="1">
      <c r="A323" s="31"/>
      <c r="B323" s="31"/>
      <c r="C323" s="94"/>
      <c r="D323" s="94"/>
      <c r="E323" s="94"/>
      <c r="F323" s="149"/>
      <c r="G323" s="242">
        <v>2</v>
      </c>
      <c r="H323" s="243">
        <v>2015</v>
      </c>
      <c r="I323" s="244">
        <v>2015</v>
      </c>
      <c r="J323" s="244">
        <v>2015</v>
      </c>
      <c r="K323" s="245" t="str">
        <f>[1]Lib_RawData!G134</f>
        <v>CFO</v>
      </c>
      <c r="L323" s="246">
        <f t="shared" si="59"/>
        <v>0</v>
      </c>
      <c r="M323" s="76">
        <f t="shared" si="59"/>
        <v>0</v>
      </c>
      <c r="N323" s="76">
        <f t="shared" si="59"/>
        <v>0</v>
      </c>
      <c r="O323" s="247">
        <f t="shared" si="60"/>
        <v>0</v>
      </c>
      <c r="P323" s="248">
        <f t="shared" si="61"/>
        <v>0</v>
      </c>
      <c r="Q323" s="249">
        <f>P323*[1]Factors!D310</f>
        <v>0</v>
      </c>
      <c r="R323" s="249">
        <f t="shared" si="62"/>
        <v>8750</v>
      </c>
      <c r="S323" s="249">
        <f>R323*[1]Factors!D310</f>
        <v>7891.9986745951956</v>
      </c>
      <c r="T323" s="250">
        <f>R323*[1]Factors!D310*[1]Factors!E310</f>
        <v>8750</v>
      </c>
      <c r="U323" s="246"/>
      <c r="V323" s="76"/>
      <c r="W323" s="247">
        <f>[1]Lib_RawData!AI134</f>
        <v>8750</v>
      </c>
      <c r="X323" s="76"/>
      <c r="Y323" s="76"/>
      <c r="Z323" s="76"/>
      <c r="AA323" s="76"/>
      <c r="AB323" s="76">
        <f t="shared" si="64"/>
        <v>0</v>
      </c>
      <c r="AC323" s="76"/>
      <c r="AD323" s="76">
        <f t="shared" si="65"/>
        <v>0</v>
      </c>
      <c r="AE323" s="246"/>
      <c r="AF323" s="76">
        <f t="shared" si="57"/>
        <v>0</v>
      </c>
      <c r="AG323" s="247">
        <f t="shared" si="58"/>
        <v>0</v>
      </c>
      <c r="AH323" s="247">
        <f t="shared" si="66"/>
        <v>0</v>
      </c>
      <c r="AI323" s="146"/>
      <c r="AJ323" s="146"/>
      <c r="AK323" s="146"/>
      <c r="AL323" s="146"/>
    </row>
    <row r="324" spans="1:38" s="20" customFormat="1">
      <c r="A324" s="31"/>
      <c r="B324" s="31"/>
      <c r="C324" s="94"/>
      <c r="D324" s="94"/>
      <c r="E324" s="94"/>
      <c r="F324" s="149"/>
      <c r="G324" s="242">
        <v>3</v>
      </c>
      <c r="H324" s="243">
        <v>2015</v>
      </c>
      <c r="I324" s="244">
        <v>2015</v>
      </c>
      <c r="J324" s="244">
        <v>2015</v>
      </c>
      <c r="K324" s="245" t="str">
        <f>[1]Lib_RawData!G135</f>
        <v>CFO</v>
      </c>
      <c r="L324" s="246">
        <f t="shared" si="59"/>
        <v>0</v>
      </c>
      <c r="M324" s="76">
        <f t="shared" si="59"/>
        <v>0</v>
      </c>
      <c r="N324" s="76">
        <f t="shared" si="59"/>
        <v>0</v>
      </c>
      <c r="O324" s="247">
        <f t="shared" si="60"/>
        <v>0</v>
      </c>
      <c r="P324" s="248">
        <f t="shared" si="61"/>
        <v>0</v>
      </c>
      <c r="Q324" s="249">
        <f>P324*[1]Factors!D311</f>
        <v>0</v>
      </c>
      <c r="R324" s="249">
        <f t="shared" si="62"/>
        <v>8750</v>
      </c>
      <c r="S324" s="249">
        <f>R324*[1]Factors!D311</f>
        <v>7891.9986745951956</v>
      </c>
      <c r="T324" s="250">
        <f>R324*[1]Factors!D311*[1]Factors!E311</f>
        <v>8750</v>
      </c>
      <c r="U324" s="246"/>
      <c r="V324" s="76"/>
      <c r="W324" s="247">
        <f>[1]Lib_RawData!AI135</f>
        <v>8750</v>
      </c>
      <c r="X324" s="76"/>
      <c r="Y324" s="76"/>
      <c r="Z324" s="76"/>
      <c r="AA324" s="76"/>
      <c r="AB324" s="76">
        <f t="shared" si="64"/>
        <v>0</v>
      </c>
      <c r="AC324" s="76"/>
      <c r="AD324" s="76">
        <f t="shared" si="65"/>
        <v>0</v>
      </c>
      <c r="AE324" s="246"/>
      <c r="AF324" s="76">
        <f t="shared" si="57"/>
        <v>0</v>
      </c>
      <c r="AG324" s="247">
        <f t="shared" si="58"/>
        <v>0</v>
      </c>
      <c r="AH324" s="247">
        <f t="shared" si="66"/>
        <v>0</v>
      </c>
      <c r="AI324" s="146"/>
      <c r="AJ324" s="146"/>
      <c r="AK324" s="146"/>
      <c r="AL324" s="146"/>
    </row>
    <row r="325" spans="1:38" s="20" customFormat="1">
      <c r="A325" s="31"/>
      <c r="B325" s="31"/>
      <c r="C325" s="94"/>
      <c r="D325" s="94"/>
      <c r="E325" s="94"/>
      <c r="F325" s="149"/>
      <c r="G325" s="242">
        <v>4</v>
      </c>
      <c r="H325" s="243">
        <v>2015</v>
      </c>
      <c r="I325" s="244">
        <v>2015</v>
      </c>
      <c r="J325" s="244">
        <v>2016</v>
      </c>
      <c r="K325" s="245" t="str">
        <f>[1]Lib_RawData!G136</f>
        <v>CFO</v>
      </c>
      <c r="L325" s="246">
        <f t="shared" si="59"/>
        <v>0</v>
      </c>
      <c r="M325" s="76">
        <f t="shared" si="59"/>
        <v>0</v>
      </c>
      <c r="N325" s="76">
        <f t="shared" si="59"/>
        <v>0</v>
      </c>
      <c r="O325" s="247">
        <f t="shared" si="60"/>
        <v>0</v>
      </c>
      <c r="P325" s="248">
        <f t="shared" si="61"/>
        <v>0</v>
      </c>
      <c r="Q325" s="249">
        <f>P325*[1]Factors!D312</f>
        <v>0</v>
      </c>
      <c r="R325" s="249">
        <f t="shared" si="62"/>
        <v>8750</v>
      </c>
      <c r="S325" s="249">
        <f>R325*[1]Factors!D312</f>
        <v>7625.119492362508</v>
      </c>
      <c r="T325" s="250">
        <f>R325*[1]Factors!D312*[1]Factors!E312</f>
        <v>8750</v>
      </c>
      <c r="U325" s="246"/>
      <c r="V325" s="76"/>
      <c r="W325" s="247">
        <f>[1]Lib_RawData!AI136</f>
        <v>8750</v>
      </c>
      <c r="X325" s="76"/>
      <c r="Y325" s="76"/>
      <c r="Z325" s="76"/>
      <c r="AA325" s="76"/>
      <c r="AB325" s="76">
        <f t="shared" si="64"/>
        <v>0</v>
      </c>
      <c r="AC325" s="76"/>
      <c r="AD325" s="76">
        <f t="shared" si="65"/>
        <v>0</v>
      </c>
      <c r="AE325" s="246"/>
      <c r="AF325" s="76">
        <f t="shared" si="57"/>
        <v>0</v>
      </c>
      <c r="AG325" s="247">
        <f t="shared" si="58"/>
        <v>0</v>
      </c>
      <c r="AH325" s="247">
        <f t="shared" si="66"/>
        <v>0</v>
      </c>
      <c r="AI325" s="146"/>
      <c r="AJ325" s="146"/>
      <c r="AK325" s="146"/>
      <c r="AL325" s="146"/>
    </row>
    <row r="326" spans="1:38" s="20" customFormat="1">
      <c r="A326" s="31"/>
      <c r="B326" s="31"/>
      <c r="C326" s="94"/>
      <c r="D326" s="94"/>
      <c r="E326" s="94"/>
      <c r="F326" s="149"/>
      <c r="G326" s="242">
        <v>5</v>
      </c>
      <c r="H326" s="243">
        <v>2015</v>
      </c>
      <c r="I326" s="244">
        <v>2015</v>
      </c>
      <c r="J326" s="244">
        <v>2016</v>
      </c>
      <c r="K326" s="245" t="str">
        <f>[1]Lib_RawData!G137</f>
        <v>CFO</v>
      </c>
      <c r="L326" s="246">
        <f t="shared" si="59"/>
        <v>0</v>
      </c>
      <c r="M326" s="76">
        <f t="shared" si="59"/>
        <v>0</v>
      </c>
      <c r="N326" s="76">
        <f t="shared" si="59"/>
        <v>0</v>
      </c>
      <c r="O326" s="247">
        <f t="shared" si="60"/>
        <v>0</v>
      </c>
      <c r="P326" s="248">
        <f t="shared" si="61"/>
        <v>0</v>
      </c>
      <c r="Q326" s="249">
        <f>P326*[1]Factors!D313</f>
        <v>0</v>
      </c>
      <c r="R326" s="249">
        <f t="shared" si="62"/>
        <v>8750</v>
      </c>
      <c r="S326" s="249">
        <f>R326*[1]Factors!D313</f>
        <v>7625.119492362508</v>
      </c>
      <c r="T326" s="250">
        <f>R326*[1]Factors!D313*[1]Factors!E313</f>
        <v>8750</v>
      </c>
      <c r="U326" s="246"/>
      <c r="V326" s="76"/>
      <c r="W326" s="247">
        <f>[1]Lib_RawData!AI137</f>
        <v>8750</v>
      </c>
      <c r="X326" s="76"/>
      <c r="Y326" s="76"/>
      <c r="Z326" s="76"/>
      <c r="AA326" s="76"/>
      <c r="AB326" s="76">
        <f t="shared" si="64"/>
        <v>0</v>
      </c>
      <c r="AC326" s="76"/>
      <c r="AD326" s="76">
        <f t="shared" si="65"/>
        <v>0</v>
      </c>
      <c r="AE326" s="246"/>
      <c r="AF326" s="76">
        <f t="shared" si="57"/>
        <v>0</v>
      </c>
      <c r="AG326" s="247">
        <f t="shared" si="58"/>
        <v>0</v>
      </c>
      <c r="AH326" s="247">
        <f t="shared" si="66"/>
        <v>0</v>
      </c>
      <c r="AI326" s="146"/>
      <c r="AJ326" s="146"/>
      <c r="AK326" s="146"/>
      <c r="AL326" s="146"/>
    </row>
    <row r="327" spans="1:38" s="20" customFormat="1">
      <c r="A327" s="31"/>
      <c r="B327" s="31"/>
      <c r="C327" s="94"/>
      <c r="D327" s="94"/>
      <c r="E327" s="94"/>
      <c r="F327" s="149"/>
      <c r="G327" s="242">
        <v>6</v>
      </c>
      <c r="H327" s="243">
        <v>2015</v>
      </c>
      <c r="I327" s="244">
        <v>2015</v>
      </c>
      <c r="J327" s="244">
        <v>2016</v>
      </c>
      <c r="K327" s="245" t="str">
        <f>[1]Lib_RawData!G138</f>
        <v>CFO</v>
      </c>
      <c r="L327" s="246">
        <f t="shared" si="59"/>
        <v>0</v>
      </c>
      <c r="M327" s="76">
        <f t="shared" si="59"/>
        <v>0</v>
      </c>
      <c r="N327" s="76">
        <f t="shared" si="59"/>
        <v>0</v>
      </c>
      <c r="O327" s="247">
        <f t="shared" si="60"/>
        <v>0</v>
      </c>
      <c r="P327" s="248">
        <f t="shared" si="61"/>
        <v>0</v>
      </c>
      <c r="Q327" s="249">
        <f>P327*[1]Factors!D314</f>
        <v>0</v>
      </c>
      <c r="R327" s="249">
        <f t="shared" si="62"/>
        <v>8750</v>
      </c>
      <c r="S327" s="249">
        <f>R327*[1]Factors!D314</f>
        <v>7625.119492362508</v>
      </c>
      <c r="T327" s="250">
        <f>R327*[1]Factors!D314*[1]Factors!E314</f>
        <v>8750</v>
      </c>
      <c r="U327" s="246"/>
      <c r="V327" s="76"/>
      <c r="W327" s="247">
        <f>[1]Lib_RawData!AI138</f>
        <v>8750</v>
      </c>
      <c r="X327" s="76"/>
      <c r="Y327" s="76"/>
      <c r="Z327" s="76"/>
      <c r="AA327" s="76"/>
      <c r="AB327" s="76">
        <f t="shared" si="64"/>
        <v>0</v>
      </c>
      <c r="AC327" s="76"/>
      <c r="AD327" s="76">
        <f t="shared" si="65"/>
        <v>0</v>
      </c>
      <c r="AE327" s="246"/>
      <c r="AF327" s="76">
        <f t="shared" si="57"/>
        <v>0</v>
      </c>
      <c r="AG327" s="247">
        <f t="shared" si="58"/>
        <v>0</v>
      </c>
      <c r="AH327" s="247">
        <f t="shared" si="66"/>
        <v>0</v>
      </c>
      <c r="AI327" s="146"/>
      <c r="AJ327" s="146"/>
      <c r="AK327" s="146"/>
      <c r="AL327" s="146"/>
    </row>
    <row r="328" spans="1:38" s="20" customFormat="1">
      <c r="A328" s="31"/>
      <c r="B328" s="31"/>
      <c r="C328" s="94"/>
      <c r="D328" s="94"/>
      <c r="E328" s="94"/>
      <c r="F328" s="149"/>
      <c r="G328" s="242">
        <v>7</v>
      </c>
      <c r="H328" s="243">
        <v>2015</v>
      </c>
      <c r="I328" s="244">
        <v>2016</v>
      </c>
      <c r="J328" s="244">
        <v>2016</v>
      </c>
      <c r="K328" s="245" t="str">
        <f>[1]Lib_RawData!G139</f>
        <v>CFO</v>
      </c>
      <c r="L328" s="246">
        <f t="shared" si="59"/>
        <v>0</v>
      </c>
      <c r="M328" s="76">
        <f t="shared" si="59"/>
        <v>6316330.629831749</v>
      </c>
      <c r="N328" s="76">
        <f t="shared" si="59"/>
        <v>0</v>
      </c>
      <c r="O328" s="247">
        <f t="shared" si="60"/>
        <v>6316330.629831749</v>
      </c>
      <c r="P328" s="248">
        <f t="shared" si="61"/>
        <v>6316330.629831749</v>
      </c>
      <c r="Q328" s="249">
        <f>P328*[1]Factors!D315</f>
        <v>5504317.2349413065</v>
      </c>
      <c r="R328" s="249">
        <f t="shared" si="62"/>
        <v>8750</v>
      </c>
      <c r="S328" s="249">
        <f>R328*[1]Factors!D315</f>
        <v>7625.119492362508</v>
      </c>
      <c r="T328" s="250">
        <f>R328*[1]Factors!D315*[1]Factors!E315</f>
        <v>8750</v>
      </c>
      <c r="U328" s="246"/>
      <c r="V328" s="76"/>
      <c r="W328" s="247">
        <f>[1]Lib_RawData!AI139</f>
        <v>8750</v>
      </c>
      <c r="X328" s="76"/>
      <c r="Y328" s="76"/>
      <c r="Z328" s="76"/>
      <c r="AA328" s="76"/>
      <c r="AB328" s="76">
        <f t="shared" si="64"/>
        <v>6316330.629831749</v>
      </c>
      <c r="AC328" s="76"/>
      <c r="AD328" s="76">
        <f t="shared" si="65"/>
        <v>6316330.629831749</v>
      </c>
      <c r="AE328" s="246"/>
      <c r="AF328" s="76">
        <f t="shared" si="57"/>
        <v>6316330.629831749</v>
      </c>
      <c r="AG328" s="247">
        <f t="shared" si="58"/>
        <v>0</v>
      </c>
      <c r="AH328" s="247">
        <f t="shared" si="66"/>
        <v>6316330.629831749</v>
      </c>
      <c r="AI328" s="146"/>
      <c r="AJ328" s="146"/>
      <c r="AK328" s="146"/>
      <c r="AL328" s="146"/>
    </row>
    <row r="329" spans="1:38" s="20" customFormat="1">
      <c r="A329" s="31"/>
      <c r="B329" s="31"/>
      <c r="C329" s="94"/>
      <c r="D329" s="94"/>
      <c r="E329" s="94"/>
      <c r="F329" s="149"/>
      <c r="G329" s="242">
        <v>8</v>
      </c>
      <c r="H329" s="243">
        <v>2015</v>
      </c>
      <c r="I329" s="244">
        <v>2016</v>
      </c>
      <c r="J329" s="244">
        <v>2016</v>
      </c>
      <c r="K329" s="245" t="str">
        <f>[1]Lib_RawData!G140</f>
        <v>CFO</v>
      </c>
      <c r="L329" s="246">
        <f t="shared" si="59"/>
        <v>0</v>
      </c>
      <c r="M329" s="76">
        <f t="shared" si="59"/>
        <v>0</v>
      </c>
      <c r="N329" s="76">
        <f t="shared" si="59"/>
        <v>0</v>
      </c>
      <c r="O329" s="247">
        <f t="shared" si="60"/>
        <v>0</v>
      </c>
      <c r="P329" s="248">
        <f t="shared" si="61"/>
        <v>0</v>
      </c>
      <c r="Q329" s="249">
        <f>P329*[1]Factors!D316</f>
        <v>0</v>
      </c>
      <c r="R329" s="249">
        <f t="shared" si="62"/>
        <v>8750</v>
      </c>
      <c r="S329" s="249">
        <f>R329*[1]Factors!D316</f>
        <v>7625.119492362508</v>
      </c>
      <c r="T329" s="250">
        <f>R329*[1]Factors!D316*[1]Factors!E316</f>
        <v>8750</v>
      </c>
      <c r="U329" s="246"/>
      <c r="V329" s="76"/>
      <c r="W329" s="247">
        <f>[1]Lib_RawData!AI140</f>
        <v>8750</v>
      </c>
      <c r="X329" s="76"/>
      <c r="Y329" s="76"/>
      <c r="Z329" s="76"/>
      <c r="AA329" s="76"/>
      <c r="AB329" s="76">
        <f t="shared" si="64"/>
        <v>0</v>
      </c>
      <c r="AC329" s="76"/>
      <c r="AD329" s="76">
        <f t="shared" si="65"/>
        <v>0</v>
      </c>
      <c r="AE329" s="246"/>
      <c r="AF329" s="76">
        <f t="shared" si="57"/>
        <v>0</v>
      </c>
      <c r="AG329" s="247">
        <f t="shared" si="58"/>
        <v>0</v>
      </c>
      <c r="AH329" s="247">
        <f t="shared" si="66"/>
        <v>0</v>
      </c>
      <c r="AI329" s="146"/>
      <c r="AJ329" s="146"/>
      <c r="AK329" s="146"/>
      <c r="AL329" s="146"/>
    </row>
    <row r="330" spans="1:38" s="20" customFormat="1">
      <c r="A330" s="31"/>
      <c r="B330" s="31"/>
      <c r="C330" s="94"/>
      <c r="D330" s="94"/>
      <c r="E330" s="94"/>
      <c r="F330" s="149"/>
      <c r="G330" s="242">
        <v>9</v>
      </c>
      <c r="H330" s="243">
        <v>2015</v>
      </c>
      <c r="I330" s="244">
        <v>2016</v>
      </c>
      <c r="J330" s="244">
        <v>2016</v>
      </c>
      <c r="K330" s="245" t="str">
        <f>[1]Lib_RawData!G141</f>
        <v>CFO</v>
      </c>
      <c r="L330" s="246">
        <f t="shared" si="59"/>
        <v>0</v>
      </c>
      <c r="M330" s="76">
        <f t="shared" si="59"/>
        <v>0</v>
      </c>
      <c r="N330" s="76">
        <f t="shared" si="59"/>
        <v>0</v>
      </c>
      <c r="O330" s="247">
        <f t="shared" si="60"/>
        <v>0</v>
      </c>
      <c r="P330" s="248">
        <f t="shared" si="61"/>
        <v>0</v>
      </c>
      <c r="Q330" s="249">
        <f>P330*[1]Factors!D317</f>
        <v>0</v>
      </c>
      <c r="R330" s="249">
        <f t="shared" si="62"/>
        <v>8750</v>
      </c>
      <c r="S330" s="249">
        <f>R330*[1]Factors!D317</f>
        <v>7625.119492362508</v>
      </c>
      <c r="T330" s="250">
        <f>R330*[1]Factors!D317*[1]Factors!E317</f>
        <v>8750</v>
      </c>
      <c r="U330" s="246"/>
      <c r="V330" s="76"/>
      <c r="W330" s="247">
        <f>[1]Lib_RawData!AI141</f>
        <v>8750</v>
      </c>
      <c r="X330" s="76"/>
      <c r="Y330" s="76"/>
      <c r="Z330" s="76"/>
      <c r="AA330" s="76"/>
      <c r="AB330" s="76">
        <f t="shared" si="64"/>
        <v>0</v>
      </c>
      <c r="AC330" s="76"/>
      <c r="AD330" s="76">
        <f t="shared" si="65"/>
        <v>0</v>
      </c>
      <c r="AE330" s="246"/>
      <c r="AF330" s="76">
        <f t="shared" si="57"/>
        <v>0</v>
      </c>
      <c r="AG330" s="247">
        <f t="shared" si="58"/>
        <v>0</v>
      </c>
      <c r="AH330" s="247">
        <f t="shared" si="66"/>
        <v>0</v>
      </c>
      <c r="AI330" s="146"/>
      <c r="AJ330" s="146"/>
      <c r="AK330" s="146"/>
      <c r="AL330" s="146"/>
    </row>
    <row r="331" spans="1:38" s="20" customFormat="1">
      <c r="A331" s="31"/>
      <c r="B331" s="31"/>
      <c r="C331" s="94"/>
      <c r="D331" s="94"/>
      <c r="E331" s="94"/>
      <c r="F331" s="149"/>
      <c r="G331" s="242">
        <v>10</v>
      </c>
      <c r="H331" s="243">
        <v>2015</v>
      </c>
      <c r="I331" s="244">
        <v>2016</v>
      </c>
      <c r="J331" s="244">
        <v>2016</v>
      </c>
      <c r="K331" s="245" t="str">
        <f>[1]Lib_RawData!G142</f>
        <v>CFO</v>
      </c>
      <c r="L331" s="246">
        <f t="shared" si="59"/>
        <v>0</v>
      </c>
      <c r="M331" s="76">
        <f t="shared" si="59"/>
        <v>0</v>
      </c>
      <c r="N331" s="76">
        <f t="shared" si="59"/>
        <v>0</v>
      </c>
      <c r="O331" s="247">
        <f t="shared" si="60"/>
        <v>0</v>
      </c>
      <c r="P331" s="248">
        <f t="shared" si="61"/>
        <v>0</v>
      </c>
      <c r="Q331" s="249">
        <f>P331*[1]Factors!D318</f>
        <v>0</v>
      </c>
      <c r="R331" s="249">
        <f t="shared" si="62"/>
        <v>8750</v>
      </c>
      <c r="S331" s="249">
        <f>R331*[1]Factors!D318</f>
        <v>7625.119492362508</v>
      </c>
      <c r="T331" s="250">
        <f>R331*[1]Factors!D318*[1]Factors!E318</f>
        <v>8750</v>
      </c>
      <c r="U331" s="246"/>
      <c r="V331" s="76"/>
      <c r="W331" s="247">
        <f>[1]Lib_RawData!AI142</f>
        <v>8750</v>
      </c>
      <c r="X331" s="76"/>
      <c r="Y331" s="76"/>
      <c r="Z331" s="76"/>
      <c r="AA331" s="76"/>
      <c r="AB331" s="76">
        <f t="shared" si="64"/>
        <v>0</v>
      </c>
      <c r="AC331" s="76"/>
      <c r="AD331" s="76">
        <f t="shared" si="65"/>
        <v>0</v>
      </c>
      <c r="AE331" s="246"/>
      <c r="AF331" s="76">
        <f t="shared" si="57"/>
        <v>0</v>
      </c>
      <c r="AG331" s="247">
        <f t="shared" si="58"/>
        <v>0</v>
      </c>
      <c r="AH331" s="247">
        <f t="shared" si="66"/>
        <v>0</v>
      </c>
      <c r="AI331" s="146"/>
      <c r="AJ331" s="146"/>
      <c r="AK331" s="146"/>
      <c r="AL331" s="146"/>
    </row>
    <row r="332" spans="1:38" s="20" customFormat="1">
      <c r="A332" s="31"/>
      <c r="B332" s="31"/>
      <c r="C332" s="94"/>
      <c r="D332" s="94"/>
      <c r="E332" s="94"/>
      <c r="F332" s="149"/>
      <c r="G332" s="242">
        <v>11</v>
      </c>
      <c r="H332" s="243">
        <v>2015</v>
      </c>
      <c r="I332" s="244">
        <v>2016</v>
      </c>
      <c r="J332" s="244">
        <v>2016</v>
      </c>
      <c r="K332" s="245" t="str">
        <f>[1]Lib_RawData!G143</f>
        <v>CFO</v>
      </c>
      <c r="L332" s="246">
        <f t="shared" si="59"/>
        <v>0</v>
      </c>
      <c r="M332" s="76">
        <f t="shared" si="59"/>
        <v>0</v>
      </c>
      <c r="N332" s="76">
        <f t="shared" si="59"/>
        <v>0</v>
      </c>
      <c r="O332" s="247">
        <f t="shared" si="60"/>
        <v>0</v>
      </c>
      <c r="P332" s="248">
        <f t="shared" si="61"/>
        <v>0</v>
      </c>
      <c r="Q332" s="249">
        <f>P332*[1]Factors!D319</f>
        <v>0</v>
      </c>
      <c r="R332" s="249">
        <f t="shared" si="62"/>
        <v>8750</v>
      </c>
      <c r="S332" s="249">
        <f>R332*[1]Factors!D319</f>
        <v>7625.119492362508</v>
      </c>
      <c r="T332" s="250">
        <f>R332*[1]Factors!D319*[1]Factors!E319</f>
        <v>8750</v>
      </c>
      <c r="U332" s="246"/>
      <c r="V332" s="76"/>
      <c r="W332" s="247">
        <f>[1]Lib_RawData!AI143</f>
        <v>8750</v>
      </c>
      <c r="X332" s="76"/>
      <c r="Y332" s="76"/>
      <c r="Z332" s="76"/>
      <c r="AA332" s="76"/>
      <c r="AB332" s="76">
        <f t="shared" si="64"/>
        <v>0</v>
      </c>
      <c r="AC332" s="76"/>
      <c r="AD332" s="76">
        <f t="shared" si="65"/>
        <v>0</v>
      </c>
      <c r="AE332" s="246"/>
      <c r="AF332" s="76">
        <f t="shared" si="57"/>
        <v>0</v>
      </c>
      <c r="AG332" s="247">
        <f t="shared" si="58"/>
        <v>0</v>
      </c>
      <c r="AH332" s="247">
        <f t="shared" si="66"/>
        <v>0</v>
      </c>
      <c r="AI332" s="146"/>
      <c r="AJ332" s="146"/>
      <c r="AK332" s="146"/>
      <c r="AL332" s="146"/>
    </row>
    <row r="333" spans="1:38" s="20" customFormat="1">
      <c r="A333" s="31"/>
      <c r="B333" s="31"/>
      <c r="C333" s="94"/>
      <c r="D333" s="94"/>
      <c r="E333" s="94"/>
      <c r="F333" s="149"/>
      <c r="G333" s="242">
        <v>12</v>
      </c>
      <c r="H333" s="243">
        <v>2015</v>
      </c>
      <c r="I333" s="244">
        <v>2016</v>
      </c>
      <c r="J333" s="244">
        <v>2016</v>
      </c>
      <c r="K333" s="245" t="str">
        <f>[1]Lib_RawData!G144</f>
        <v>CFO</v>
      </c>
      <c r="L333" s="246">
        <f t="shared" si="59"/>
        <v>0</v>
      </c>
      <c r="M333" s="76">
        <f t="shared" si="59"/>
        <v>0</v>
      </c>
      <c r="N333" s="76">
        <f t="shared" si="59"/>
        <v>0</v>
      </c>
      <c r="O333" s="247">
        <f t="shared" si="60"/>
        <v>0</v>
      </c>
      <c r="P333" s="248">
        <f t="shared" si="61"/>
        <v>0</v>
      </c>
      <c r="Q333" s="249">
        <f>P333*[1]Factors!D320</f>
        <v>0</v>
      </c>
      <c r="R333" s="249">
        <f t="shared" si="62"/>
        <v>8750</v>
      </c>
      <c r="S333" s="249">
        <f>R333*[1]Factors!D320</f>
        <v>7625.119492362508</v>
      </c>
      <c r="T333" s="250">
        <f>R333*[1]Factors!D320*[1]Factors!E320</f>
        <v>8750</v>
      </c>
      <c r="U333" s="246"/>
      <c r="V333" s="76"/>
      <c r="W333" s="247">
        <f>[1]Lib_RawData!AI144</f>
        <v>8750</v>
      </c>
      <c r="X333" s="76"/>
      <c r="Y333" s="76"/>
      <c r="Z333" s="76"/>
      <c r="AA333" s="76"/>
      <c r="AB333" s="76">
        <f t="shared" si="64"/>
        <v>0</v>
      </c>
      <c r="AC333" s="76"/>
      <c r="AD333" s="76">
        <f t="shared" si="65"/>
        <v>0</v>
      </c>
      <c r="AE333" s="246"/>
      <c r="AF333" s="76">
        <f t="shared" si="57"/>
        <v>0</v>
      </c>
      <c r="AG333" s="247">
        <f t="shared" si="58"/>
        <v>0</v>
      </c>
      <c r="AH333" s="247">
        <f t="shared" si="66"/>
        <v>0</v>
      </c>
      <c r="AI333" s="146"/>
      <c r="AJ333" s="146"/>
      <c r="AK333" s="146"/>
      <c r="AL333" s="146"/>
    </row>
    <row r="334" spans="1:38" s="20" customFormat="1">
      <c r="A334" s="31"/>
      <c r="B334" s="31"/>
      <c r="C334" s="94"/>
      <c r="D334" s="94"/>
      <c r="E334" s="94"/>
      <c r="F334" s="149"/>
      <c r="G334" s="242">
        <v>1</v>
      </c>
      <c r="H334" s="243">
        <v>2016</v>
      </c>
      <c r="I334" s="244">
        <v>2016</v>
      </c>
      <c r="J334" s="244">
        <v>2016</v>
      </c>
      <c r="K334" s="245" t="str">
        <f>[1]Lib_RawData!G145</f>
        <v>CFO</v>
      </c>
      <c r="L334" s="246">
        <f t="shared" si="59"/>
        <v>0</v>
      </c>
      <c r="M334" s="76">
        <f t="shared" si="59"/>
        <v>6621141.6672824351</v>
      </c>
      <c r="N334" s="76">
        <f t="shared" si="59"/>
        <v>0</v>
      </c>
      <c r="O334" s="247">
        <f t="shared" si="60"/>
        <v>6621141.6672824351</v>
      </c>
      <c r="P334" s="248">
        <f t="shared" si="61"/>
        <v>6621141.6672824351</v>
      </c>
      <c r="Q334" s="249">
        <f>P334*[1]Factors!D321</f>
        <v>5769942.444444445</v>
      </c>
      <c r="R334" s="249">
        <f t="shared" si="62"/>
        <v>8750</v>
      </c>
      <c r="S334" s="249">
        <f>R334*[1]Factors!D321</f>
        <v>7625.119492362508</v>
      </c>
      <c r="T334" s="250">
        <f>R334*[1]Factors!D321*[1]Factors!E321</f>
        <v>8750</v>
      </c>
      <c r="U334" s="246"/>
      <c r="V334" s="76"/>
      <c r="W334" s="247">
        <f>[1]Lib_RawData!AI145</f>
        <v>8750</v>
      </c>
      <c r="X334" s="76"/>
      <c r="Y334" s="76"/>
      <c r="Z334" s="76"/>
      <c r="AA334" s="76"/>
      <c r="AB334" s="76">
        <f t="shared" si="64"/>
        <v>6621141.6672824351</v>
      </c>
      <c r="AC334" s="76"/>
      <c r="AD334" s="76">
        <f t="shared" si="65"/>
        <v>6621141.6672824351</v>
      </c>
      <c r="AE334" s="246"/>
      <c r="AF334" s="76">
        <f t="shared" si="57"/>
        <v>6621141.6672824351</v>
      </c>
      <c r="AG334" s="247">
        <f t="shared" si="58"/>
        <v>0</v>
      </c>
      <c r="AH334" s="247">
        <f t="shared" si="66"/>
        <v>6621141.6672824351</v>
      </c>
      <c r="AI334" s="146"/>
      <c r="AJ334" s="146"/>
      <c r="AK334" s="146"/>
      <c r="AL334" s="146"/>
    </row>
    <row r="335" spans="1:38" s="20" customFormat="1">
      <c r="A335" s="31"/>
      <c r="B335" s="31"/>
      <c r="C335" s="94"/>
      <c r="D335" s="94"/>
      <c r="E335" s="94"/>
      <c r="F335" s="149"/>
      <c r="G335" s="242">
        <v>2</v>
      </c>
      <c r="H335" s="243">
        <v>2016</v>
      </c>
      <c r="I335" s="244">
        <v>2016</v>
      </c>
      <c r="J335" s="244">
        <v>2016</v>
      </c>
      <c r="K335" s="245" t="str">
        <f>[1]Lib_RawData!G146</f>
        <v>CFO</v>
      </c>
      <c r="L335" s="246">
        <f t="shared" si="59"/>
        <v>0</v>
      </c>
      <c r="M335" s="76">
        <f t="shared" si="59"/>
        <v>0</v>
      </c>
      <c r="N335" s="76">
        <f t="shared" si="59"/>
        <v>0</v>
      </c>
      <c r="O335" s="247">
        <f t="shared" si="60"/>
        <v>0</v>
      </c>
      <c r="P335" s="248">
        <f t="shared" si="61"/>
        <v>0</v>
      </c>
      <c r="Q335" s="249">
        <f>P335*[1]Factors!D322</f>
        <v>0</v>
      </c>
      <c r="R335" s="249">
        <f t="shared" si="62"/>
        <v>8750</v>
      </c>
      <c r="S335" s="249">
        <f>R335*[1]Factors!D322</f>
        <v>7625.119492362508</v>
      </c>
      <c r="T335" s="250">
        <f>R335*[1]Factors!D322*[1]Factors!E322</f>
        <v>8750</v>
      </c>
      <c r="U335" s="246"/>
      <c r="V335" s="76"/>
      <c r="W335" s="247">
        <f>[1]Lib_RawData!AI146</f>
        <v>8750</v>
      </c>
      <c r="X335" s="76"/>
      <c r="Y335" s="76"/>
      <c r="Z335" s="76"/>
      <c r="AA335" s="76"/>
      <c r="AB335" s="76">
        <f t="shared" si="64"/>
        <v>0</v>
      </c>
      <c r="AC335" s="76"/>
      <c r="AD335" s="76">
        <f t="shared" si="65"/>
        <v>0</v>
      </c>
      <c r="AE335" s="246"/>
      <c r="AF335" s="76">
        <f t="shared" si="57"/>
        <v>0</v>
      </c>
      <c r="AG335" s="247">
        <f t="shared" si="58"/>
        <v>0</v>
      </c>
      <c r="AH335" s="247">
        <f t="shared" si="66"/>
        <v>0</v>
      </c>
      <c r="AI335" s="146"/>
      <c r="AJ335" s="146"/>
      <c r="AK335" s="146"/>
      <c r="AL335" s="146"/>
    </row>
    <row r="336" spans="1:38" s="20" customFormat="1">
      <c r="A336" s="31"/>
      <c r="B336" s="31"/>
      <c r="C336" s="94"/>
      <c r="D336" s="94"/>
      <c r="E336" s="94"/>
      <c r="F336" s="149"/>
      <c r="G336" s="242">
        <v>3</v>
      </c>
      <c r="H336" s="243">
        <v>2016</v>
      </c>
      <c r="I336" s="244">
        <v>2016</v>
      </c>
      <c r="J336" s="244">
        <v>2016</v>
      </c>
      <c r="K336" s="245" t="str">
        <f>[1]Lib_RawData!G147</f>
        <v>CFO</v>
      </c>
      <c r="L336" s="246">
        <f t="shared" si="59"/>
        <v>0</v>
      </c>
      <c r="M336" s="76">
        <f t="shared" si="59"/>
        <v>0</v>
      </c>
      <c r="N336" s="76">
        <f t="shared" si="59"/>
        <v>0</v>
      </c>
      <c r="O336" s="247">
        <f t="shared" si="60"/>
        <v>0</v>
      </c>
      <c r="P336" s="248">
        <f t="shared" si="61"/>
        <v>0</v>
      </c>
      <c r="Q336" s="249">
        <f>P336*[1]Factors!D323</f>
        <v>0</v>
      </c>
      <c r="R336" s="249">
        <f t="shared" si="62"/>
        <v>8750</v>
      </c>
      <c r="S336" s="249">
        <f>R336*[1]Factors!D323</f>
        <v>7625.119492362508</v>
      </c>
      <c r="T336" s="250">
        <f>R336*[1]Factors!D323*[1]Factors!E323</f>
        <v>8750</v>
      </c>
      <c r="U336" s="246"/>
      <c r="V336" s="76"/>
      <c r="W336" s="247">
        <f>[1]Lib_RawData!AI147</f>
        <v>8750</v>
      </c>
      <c r="X336" s="76"/>
      <c r="Y336" s="76"/>
      <c r="Z336" s="76"/>
      <c r="AA336" s="76"/>
      <c r="AB336" s="76">
        <f t="shared" si="64"/>
        <v>0</v>
      </c>
      <c r="AC336" s="76"/>
      <c r="AD336" s="76">
        <f t="shared" si="65"/>
        <v>0</v>
      </c>
      <c r="AE336" s="246"/>
      <c r="AF336" s="76">
        <f t="shared" si="57"/>
        <v>0</v>
      </c>
      <c r="AG336" s="247">
        <f t="shared" si="58"/>
        <v>0</v>
      </c>
      <c r="AH336" s="247">
        <f t="shared" si="66"/>
        <v>0</v>
      </c>
      <c r="AI336" s="146"/>
      <c r="AJ336" s="146"/>
      <c r="AK336" s="146"/>
      <c r="AL336" s="146"/>
    </row>
    <row r="337" spans="1:38" s="20" customFormat="1">
      <c r="A337" s="31"/>
      <c r="B337" s="31"/>
      <c r="C337" s="94"/>
      <c r="D337" s="94"/>
      <c r="E337" s="94"/>
      <c r="F337" s="149"/>
      <c r="G337" s="242">
        <v>4</v>
      </c>
      <c r="H337" s="243">
        <v>2016</v>
      </c>
      <c r="I337" s="244">
        <v>2016</v>
      </c>
      <c r="J337" s="244">
        <v>2017</v>
      </c>
      <c r="K337" s="245" t="str">
        <f>[1]Lib_RawData!G148</f>
        <v>CFO</v>
      </c>
      <c r="L337" s="246">
        <f t="shared" si="59"/>
        <v>0</v>
      </c>
      <c r="M337" s="76">
        <f t="shared" si="59"/>
        <v>0</v>
      </c>
      <c r="N337" s="76">
        <f t="shared" si="59"/>
        <v>0</v>
      </c>
      <c r="O337" s="247">
        <f t="shared" si="60"/>
        <v>0</v>
      </c>
      <c r="P337" s="248">
        <f t="shared" si="61"/>
        <v>0</v>
      </c>
      <c r="Q337" s="249">
        <f>P337*[1]Factors!D324</f>
        <v>0</v>
      </c>
      <c r="R337" s="249">
        <f t="shared" si="62"/>
        <v>8750</v>
      </c>
      <c r="S337" s="249">
        <f>R337*[1]Factors!D324</f>
        <v>7367.2652100120868</v>
      </c>
      <c r="T337" s="250">
        <f>R337*[1]Factors!D324*[1]Factors!E324</f>
        <v>8750</v>
      </c>
      <c r="U337" s="246"/>
      <c r="V337" s="76"/>
      <c r="W337" s="247">
        <f>[1]Lib_RawData!AI148</f>
        <v>8750</v>
      </c>
      <c r="X337" s="76"/>
      <c r="Y337" s="76"/>
      <c r="Z337" s="76"/>
      <c r="AA337" s="76"/>
      <c r="AB337" s="76">
        <f t="shared" si="64"/>
        <v>0</v>
      </c>
      <c r="AC337" s="76"/>
      <c r="AD337" s="76">
        <f t="shared" si="65"/>
        <v>0</v>
      </c>
      <c r="AE337" s="246"/>
      <c r="AF337" s="76">
        <f t="shared" si="57"/>
        <v>0</v>
      </c>
      <c r="AG337" s="247">
        <f t="shared" si="58"/>
        <v>0</v>
      </c>
      <c r="AH337" s="247">
        <f t="shared" si="66"/>
        <v>0</v>
      </c>
      <c r="AI337" s="146"/>
      <c r="AJ337" s="146"/>
      <c r="AK337" s="146"/>
      <c r="AL337" s="146"/>
    </row>
    <row r="338" spans="1:38" s="20" customFormat="1">
      <c r="A338" s="31"/>
      <c r="B338" s="31"/>
      <c r="C338" s="94"/>
      <c r="D338" s="94"/>
      <c r="E338" s="94"/>
      <c r="F338" s="149"/>
      <c r="G338" s="242">
        <v>5</v>
      </c>
      <c r="H338" s="243">
        <v>2016</v>
      </c>
      <c r="I338" s="244">
        <v>2016</v>
      </c>
      <c r="J338" s="244">
        <v>2017</v>
      </c>
      <c r="K338" s="245" t="str">
        <f>[1]Lib_RawData!G149</f>
        <v>CFO</v>
      </c>
      <c r="L338" s="246">
        <f t="shared" si="59"/>
        <v>0</v>
      </c>
      <c r="M338" s="76">
        <f t="shared" si="59"/>
        <v>0</v>
      </c>
      <c r="N338" s="76">
        <f t="shared" si="59"/>
        <v>0</v>
      </c>
      <c r="O338" s="247">
        <f t="shared" si="60"/>
        <v>0</v>
      </c>
      <c r="P338" s="248">
        <f t="shared" si="61"/>
        <v>0</v>
      </c>
      <c r="Q338" s="249">
        <f>P338*[1]Factors!D325</f>
        <v>0</v>
      </c>
      <c r="R338" s="249">
        <f t="shared" si="62"/>
        <v>8750</v>
      </c>
      <c r="S338" s="249">
        <f>R338*[1]Factors!D325</f>
        <v>7367.2652100120868</v>
      </c>
      <c r="T338" s="250">
        <f>R338*[1]Factors!D325*[1]Factors!E325</f>
        <v>8750</v>
      </c>
      <c r="U338" s="246"/>
      <c r="V338" s="76"/>
      <c r="W338" s="247">
        <f>[1]Lib_RawData!AI149</f>
        <v>8750</v>
      </c>
      <c r="X338" s="76"/>
      <c r="Y338" s="76"/>
      <c r="Z338" s="76"/>
      <c r="AA338" s="76"/>
      <c r="AB338" s="76">
        <f t="shared" si="64"/>
        <v>0</v>
      </c>
      <c r="AC338" s="76"/>
      <c r="AD338" s="76">
        <f t="shared" si="65"/>
        <v>0</v>
      </c>
      <c r="AE338" s="246"/>
      <c r="AF338" s="76">
        <f t="shared" si="57"/>
        <v>0</v>
      </c>
      <c r="AG338" s="247">
        <f t="shared" si="58"/>
        <v>0</v>
      </c>
      <c r="AH338" s="247">
        <f t="shared" si="66"/>
        <v>0</v>
      </c>
      <c r="AI338" s="146"/>
      <c r="AJ338" s="146"/>
      <c r="AK338" s="146"/>
      <c r="AL338" s="146"/>
    </row>
    <row r="339" spans="1:38" s="20" customFormat="1">
      <c r="A339" s="31"/>
      <c r="B339" s="31"/>
      <c r="C339" s="94"/>
      <c r="D339" s="94"/>
      <c r="E339" s="94"/>
      <c r="F339" s="149"/>
      <c r="G339" s="242">
        <v>6</v>
      </c>
      <c r="H339" s="243">
        <v>2016</v>
      </c>
      <c r="I339" s="244">
        <v>2016</v>
      </c>
      <c r="J339" s="244">
        <v>2017</v>
      </c>
      <c r="K339" s="245" t="str">
        <f>[1]Lib_RawData!G150</f>
        <v>CFO</v>
      </c>
      <c r="L339" s="246">
        <f t="shared" si="59"/>
        <v>0</v>
      </c>
      <c r="M339" s="76">
        <f t="shared" si="59"/>
        <v>0</v>
      </c>
      <c r="N339" s="76">
        <f t="shared" si="59"/>
        <v>0</v>
      </c>
      <c r="O339" s="247">
        <f t="shared" si="60"/>
        <v>0</v>
      </c>
      <c r="P339" s="248">
        <f t="shared" si="61"/>
        <v>0</v>
      </c>
      <c r="Q339" s="249">
        <f>P339*[1]Factors!D326</f>
        <v>0</v>
      </c>
      <c r="R339" s="249">
        <f t="shared" si="62"/>
        <v>8750</v>
      </c>
      <c r="S339" s="249">
        <f>R339*[1]Factors!D326</f>
        <v>7367.2652100120868</v>
      </c>
      <c r="T339" s="250">
        <f>R339*[1]Factors!D326*[1]Factors!E326</f>
        <v>8750</v>
      </c>
      <c r="U339" s="246"/>
      <c r="V339" s="76"/>
      <c r="W339" s="247">
        <f>[1]Lib_RawData!AI150</f>
        <v>8750</v>
      </c>
      <c r="X339" s="76"/>
      <c r="Y339" s="76"/>
      <c r="Z339" s="76"/>
      <c r="AA339" s="76"/>
      <c r="AB339" s="76">
        <f t="shared" si="64"/>
        <v>0</v>
      </c>
      <c r="AC339" s="76"/>
      <c r="AD339" s="76">
        <f t="shared" si="65"/>
        <v>0</v>
      </c>
      <c r="AE339" s="246"/>
      <c r="AF339" s="76">
        <f t="shared" si="57"/>
        <v>0</v>
      </c>
      <c r="AG339" s="247">
        <f t="shared" si="58"/>
        <v>0</v>
      </c>
      <c r="AH339" s="247">
        <f t="shared" si="66"/>
        <v>0</v>
      </c>
      <c r="AI339" s="146"/>
      <c r="AJ339" s="146"/>
      <c r="AK339" s="146"/>
      <c r="AL339" s="146"/>
    </row>
    <row r="340" spans="1:38" s="20" customFormat="1">
      <c r="A340" s="31"/>
      <c r="B340" s="31"/>
      <c r="C340" s="94"/>
      <c r="D340" s="94"/>
      <c r="E340" s="94"/>
      <c r="F340" s="149"/>
      <c r="G340" s="242">
        <v>7</v>
      </c>
      <c r="H340" s="243">
        <v>2016</v>
      </c>
      <c r="I340" s="244">
        <v>2017</v>
      </c>
      <c r="J340" s="244">
        <v>2017</v>
      </c>
      <c r="K340" s="245" t="str">
        <f>[1]Lib_RawData!G151</f>
        <v>CFO</v>
      </c>
      <c r="L340" s="246">
        <f t="shared" si="59"/>
        <v>0</v>
      </c>
      <c r="M340" s="76">
        <f t="shared" si="59"/>
        <v>6537402.2018758599</v>
      </c>
      <c r="N340" s="76">
        <f t="shared" si="59"/>
        <v>0</v>
      </c>
      <c r="O340" s="247">
        <f t="shared" si="60"/>
        <v>6537402.2018758599</v>
      </c>
      <c r="P340" s="248">
        <f t="shared" si="61"/>
        <v>6537402.2018758599</v>
      </c>
      <c r="Q340" s="249">
        <f>P340*[1]Factors!D327</f>
        <v>5504317.2349413065</v>
      </c>
      <c r="R340" s="249">
        <f t="shared" si="62"/>
        <v>8750</v>
      </c>
      <c r="S340" s="249">
        <f>R340*[1]Factors!D327</f>
        <v>7367.2652100120868</v>
      </c>
      <c r="T340" s="250">
        <f>R340*[1]Factors!D327*[1]Factors!E327</f>
        <v>8750</v>
      </c>
      <c r="U340" s="246"/>
      <c r="V340" s="76"/>
      <c r="W340" s="247">
        <f>[1]Lib_RawData!AI151</f>
        <v>8750</v>
      </c>
      <c r="X340" s="76"/>
      <c r="Y340" s="76"/>
      <c r="Z340" s="76"/>
      <c r="AA340" s="76"/>
      <c r="AB340" s="76">
        <f t="shared" si="64"/>
        <v>6537402.2018758599</v>
      </c>
      <c r="AC340" s="76"/>
      <c r="AD340" s="76">
        <f t="shared" si="65"/>
        <v>6537402.2018758599</v>
      </c>
      <c r="AE340" s="246"/>
      <c r="AF340" s="76">
        <f t="shared" si="57"/>
        <v>6537402.2018758599</v>
      </c>
      <c r="AG340" s="247">
        <f t="shared" si="58"/>
        <v>0</v>
      </c>
      <c r="AH340" s="247">
        <f t="shared" si="66"/>
        <v>6537402.2018758599</v>
      </c>
      <c r="AI340" s="146"/>
      <c r="AJ340" s="146"/>
      <c r="AK340" s="146"/>
      <c r="AL340" s="146"/>
    </row>
    <row r="341" spans="1:38" s="20" customFormat="1">
      <c r="A341" s="31"/>
      <c r="B341" s="31"/>
      <c r="C341" s="94"/>
      <c r="D341" s="94"/>
      <c r="E341" s="94"/>
      <c r="F341" s="149"/>
      <c r="G341" s="242">
        <v>8</v>
      </c>
      <c r="H341" s="243">
        <v>2016</v>
      </c>
      <c r="I341" s="244">
        <v>2017</v>
      </c>
      <c r="J341" s="244">
        <v>2017</v>
      </c>
      <c r="K341" s="245" t="str">
        <f>[1]Lib_RawData!G152</f>
        <v>CFO</v>
      </c>
      <c r="L341" s="246">
        <f t="shared" si="59"/>
        <v>0</v>
      </c>
      <c r="M341" s="76">
        <f t="shared" si="59"/>
        <v>0</v>
      </c>
      <c r="N341" s="76">
        <f t="shared" si="59"/>
        <v>0</v>
      </c>
      <c r="O341" s="247">
        <f t="shared" si="60"/>
        <v>0</v>
      </c>
      <c r="P341" s="248">
        <f t="shared" si="61"/>
        <v>0</v>
      </c>
      <c r="Q341" s="249">
        <f>P341*[1]Factors!D328</f>
        <v>0</v>
      </c>
      <c r="R341" s="249">
        <f t="shared" si="62"/>
        <v>8750</v>
      </c>
      <c r="S341" s="249">
        <f>R341*[1]Factors!D328</f>
        <v>7367.2652100120868</v>
      </c>
      <c r="T341" s="250">
        <f>R341*[1]Factors!D328*[1]Factors!E328</f>
        <v>8750</v>
      </c>
      <c r="U341" s="246"/>
      <c r="V341" s="76"/>
      <c r="W341" s="247">
        <f>[1]Lib_RawData!AI152</f>
        <v>8750</v>
      </c>
      <c r="X341" s="76"/>
      <c r="Y341" s="76"/>
      <c r="Z341" s="76"/>
      <c r="AA341" s="76"/>
      <c r="AB341" s="76">
        <f t="shared" si="64"/>
        <v>0</v>
      </c>
      <c r="AC341" s="76"/>
      <c r="AD341" s="76">
        <f t="shared" si="65"/>
        <v>0</v>
      </c>
      <c r="AE341" s="246"/>
      <c r="AF341" s="76">
        <f t="shared" si="57"/>
        <v>0</v>
      </c>
      <c r="AG341" s="247">
        <f t="shared" si="58"/>
        <v>0</v>
      </c>
      <c r="AH341" s="247">
        <f t="shared" si="66"/>
        <v>0</v>
      </c>
      <c r="AI341" s="146"/>
      <c r="AJ341" s="146"/>
      <c r="AK341" s="146"/>
      <c r="AL341" s="146"/>
    </row>
    <row r="342" spans="1:38" s="20" customFormat="1">
      <c r="A342" s="31"/>
      <c r="B342" s="31"/>
      <c r="C342" s="94"/>
      <c r="D342" s="94"/>
      <c r="E342" s="94"/>
      <c r="F342" s="149"/>
      <c r="G342" s="242">
        <v>9</v>
      </c>
      <c r="H342" s="243">
        <v>2016</v>
      </c>
      <c r="I342" s="244">
        <v>2017</v>
      </c>
      <c r="J342" s="244">
        <v>2017</v>
      </c>
      <c r="K342" s="245" t="str">
        <f>[1]Lib_RawData!G153</f>
        <v>CFO</v>
      </c>
      <c r="L342" s="246">
        <f t="shared" si="59"/>
        <v>0</v>
      </c>
      <c r="M342" s="76">
        <f t="shared" si="59"/>
        <v>0</v>
      </c>
      <c r="N342" s="76">
        <f t="shared" si="59"/>
        <v>0</v>
      </c>
      <c r="O342" s="247">
        <f t="shared" si="60"/>
        <v>0</v>
      </c>
      <c r="P342" s="248">
        <f t="shared" si="61"/>
        <v>0</v>
      </c>
      <c r="Q342" s="249">
        <f>P342*[1]Factors!D329</f>
        <v>0</v>
      </c>
      <c r="R342" s="249">
        <f t="shared" si="62"/>
        <v>8750</v>
      </c>
      <c r="S342" s="249">
        <f>R342*[1]Factors!D329</f>
        <v>7367.2652100120868</v>
      </c>
      <c r="T342" s="250">
        <f>R342*[1]Factors!D329*[1]Factors!E329</f>
        <v>8750</v>
      </c>
      <c r="U342" s="246"/>
      <c r="V342" s="76"/>
      <c r="W342" s="247">
        <f>[1]Lib_RawData!AI153</f>
        <v>8750</v>
      </c>
      <c r="X342" s="76"/>
      <c r="Y342" s="76"/>
      <c r="Z342" s="76"/>
      <c r="AA342" s="76"/>
      <c r="AB342" s="76">
        <f t="shared" si="64"/>
        <v>0</v>
      </c>
      <c r="AC342" s="76"/>
      <c r="AD342" s="76">
        <f t="shared" si="65"/>
        <v>0</v>
      </c>
      <c r="AE342" s="246"/>
      <c r="AF342" s="76">
        <f t="shared" ref="AF342:AF405" si="67">AD342</f>
        <v>0</v>
      </c>
      <c r="AG342" s="247">
        <f t="shared" ref="AG342:AG405" si="68">Y342</f>
        <v>0</v>
      </c>
      <c r="AH342" s="247">
        <f t="shared" si="66"/>
        <v>0</v>
      </c>
      <c r="AI342" s="146"/>
      <c r="AJ342" s="146"/>
      <c r="AK342" s="146"/>
      <c r="AL342" s="146"/>
    </row>
    <row r="343" spans="1:38" s="20" customFormat="1">
      <c r="A343" s="31"/>
      <c r="B343" s="31"/>
      <c r="C343" s="94"/>
      <c r="D343" s="94"/>
      <c r="E343" s="94"/>
      <c r="F343" s="149"/>
      <c r="G343" s="242">
        <v>10</v>
      </c>
      <c r="H343" s="243">
        <v>2016</v>
      </c>
      <c r="I343" s="244">
        <v>2017</v>
      </c>
      <c r="J343" s="244">
        <v>2017</v>
      </c>
      <c r="K343" s="245" t="str">
        <f>[1]Lib_RawData!G154</f>
        <v>CFO</v>
      </c>
      <c r="L343" s="246">
        <f t="shared" ref="L343:N406" si="69">AE343</f>
        <v>0</v>
      </c>
      <c r="M343" s="76">
        <f t="shared" si="69"/>
        <v>0</v>
      </c>
      <c r="N343" s="76">
        <f t="shared" si="69"/>
        <v>0</v>
      </c>
      <c r="O343" s="247">
        <f t="shared" ref="O343:O406" si="70">N343+M343</f>
        <v>0</v>
      </c>
      <c r="P343" s="248">
        <f t="shared" ref="P343:P406" si="71">O343</f>
        <v>0</v>
      </c>
      <c r="Q343" s="249">
        <f>P343*[1]Factors!D330</f>
        <v>0</v>
      </c>
      <c r="R343" s="249">
        <f t="shared" ref="R343:R406" si="72">U343+W343</f>
        <v>8750</v>
      </c>
      <c r="S343" s="249">
        <f>R343*[1]Factors!D330</f>
        <v>7367.2652100120868</v>
      </c>
      <c r="T343" s="250">
        <f>R343*[1]Factors!D330*[1]Factors!E330</f>
        <v>8750</v>
      </c>
      <c r="U343" s="246"/>
      <c r="V343" s="76"/>
      <c r="W343" s="247">
        <f>[1]Lib_RawData!AI154</f>
        <v>8750</v>
      </c>
      <c r="X343" s="76"/>
      <c r="Y343" s="76"/>
      <c r="Z343" s="76"/>
      <c r="AA343" s="76"/>
      <c r="AB343" s="76">
        <f t="shared" si="64"/>
        <v>0</v>
      </c>
      <c r="AC343" s="76"/>
      <c r="AD343" s="76">
        <f t="shared" si="65"/>
        <v>0</v>
      </c>
      <c r="AE343" s="246"/>
      <c r="AF343" s="76">
        <f t="shared" si="67"/>
        <v>0</v>
      </c>
      <c r="AG343" s="247">
        <f t="shared" si="68"/>
        <v>0</v>
      </c>
      <c r="AH343" s="247">
        <f t="shared" si="66"/>
        <v>0</v>
      </c>
      <c r="AI343" s="146"/>
      <c r="AJ343" s="146"/>
      <c r="AK343" s="146"/>
      <c r="AL343" s="146"/>
    </row>
    <row r="344" spans="1:38" s="20" customFormat="1">
      <c r="A344" s="31"/>
      <c r="B344" s="31"/>
      <c r="C344" s="94"/>
      <c r="D344" s="94"/>
      <c r="E344" s="94"/>
      <c r="F344" s="149"/>
      <c r="G344" s="242">
        <v>11</v>
      </c>
      <c r="H344" s="243">
        <v>2016</v>
      </c>
      <c r="I344" s="244">
        <v>2017</v>
      </c>
      <c r="J344" s="244">
        <v>2017</v>
      </c>
      <c r="K344" s="245" t="str">
        <f>[1]Lib_RawData!G155</f>
        <v>CFO</v>
      </c>
      <c r="L344" s="246">
        <f t="shared" si="69"/>
        <v>0</v>
      </c>
      <c r="M344" s="76">
        <f t="shared" si="69"/>
        <v>0</v>
      </c>
      <c r="N344" s="76">
        <f t="shared" si="69"/>
        <v>0</v>
      </c>
      <c r="O344" s="247">
        <f t="shared" si="70"/>
        <v>0</v>
      </c>
      <c r="P344" s="248">
        <f t="shared" si="71"/>
        <v>0</v>
      </c>
      <c r="Q344" s="249">
        <f>P344*[1]Factors!D331</f>
        <v>0</v>
      </c>
      <c r="R344" s="249">
        <f t="shared" si="72"/>
        <v>8750</v>
      </c>
      <c r="S344" s="249">
        <f>R344*[1]Factors!D331</f>
        <v>7367.2652100120868</v>
      </c>
      <c r="T344" s="250">
        <f>R344*[1]Factors!D331*[1]Factors!E331</f>
        <v>8750</v>
      </c>
      <c r="U344" s="246"/>
      <c r="V344" s="76"/>
      <c r="W344" s="247">
        <f>[1]Lib_RawData!AI155</f>
        <v>8750</v>
      </c>
      <c r="X344" s="76"/>
      <c r="Y344" s="76"/>
      <c r="Z344" s="76"/>
      <c r="AA344" s="76"/>
      <c r="AB344" s="76">
        <f t="shared" si="64"/>
        <v>0</v>
      </c>
      <c r="AC344" s="76"/>
      <c r="AD344" s="76">
        <f t="shared" si="65"/>
        <v>0</v>
      </c>
      <c r="AE344" s="246"/>
      <c r="AF344" s="76">
        <f t="shared" si="67"/>
        <v>0</v>
      </c>
      <c r="AG344" s="247">
        <f t="shared" si="68"/>
        <v>0</v>
      </c>
      <c r="AH344" s="247">
        <f t="shared" si="66"/>
        <v>0</v>
      </c>
      <c r="AI344" s="146"/>
      <c r="AJ344" s="146"/>
      <c r="AK344" s="146"/>
      <c r="AL344" s="146"/>
    </row>
    <row r="345" spans="1:38" s="20" customFormat="1">
      <c r="A345" s="31"/>
      <c r="B345" s="31"/>
      <c r="C345" s="94"/>
      <c r="D345" s="94"/>
      <c r="E345" s="94"/>
      <c r="F345" s="149"/>
      <c r="G345" s="242">
        <v>12</v>
      </c>
      <c r="H345" s="243">
        <v>2016</v>
      </c>
      <c r="I345" s="244">
        <v>2017</v>
      </c>
      <c r="J345" s="244">
        <v>2017</v>
      </c>
      <c r="K345" s="245" t="str">
        <f>[1]Lib_RawData!G156</f>
        <v>CFO</v>
      </c>
      <c r="L345" s="246">
        <f t="shared" si="69"/>
        <v>0</v>
      </c>
      <c r="M345" s="76">
        <f t="shared" si="69"/>
        <v>0</v>
      </c>
      <c r="N345" s="76">
        <f t="shared" si="69"/>
        <v>0</v>
      </c>
      <c r="O345" s="247">
        <f t="shared" si="70"/>
        <v>0</v>
      </c>
      <c r="P345" s="248">
        <f t="shared" si="71"/>
        <v>0</v>
      </c>
      <c r="Q345" s="249">
        <f>P345*[1]Factors!D332</f>
        <v>0</v>
      </c>
      <c r="R345" s="249">
        <f t="shared" si="72"/>
        <v>8750</v>
      </c>
      <c r="S345" s="249">
        <f>R345*[1]Factors!D332</f>
        <v>7367.2652100120868</v>
      </c>
      <c r="T345" s="250">
        <f>R345*[1]Factors!D332*[1]Factors!E332</f>
        <v>8750</v>
      </c>
      <c r="U345" s="246"/>
      <c r="V345" s="76"/>
      <c r="W345" s="247">
        <f>[1]Lib_RawData!AI156</f>
        <v>8750</v>
      </c>
      <c r="X345" s="76"/>
      <c r="Y345" s="76"/>
      <c r="Z345" s="76"/>
      <c r="AA345" s="76"/>
      <c r="AB345" s="76">
        <f t="shared" si="64"/>
        <v>0</v>
      </c>
      <c r="AC345" s="76"/>
      <c r="AD345" s="76">
        <f t="shared" si="65"/>
        <v>0</v>
      </c>
      <c r="AE345" s="246"/>
      <c r="AF345" s="76">
        <f t="shared" si="67"/>
        <v>0</v>
      </c>
      <c r="AG345" s="247">
        <f t="shared" si="68"/>
        <v>0</v>
      </c>
      <c r="AH345" s="247">
        <f t="shared" si="66"/>
        <v>0</v>
      </c>
      <c r="AI345" s="146"/>
      <c r="AJ345" s="146"/>
      <c r="AK345" s="146"/>
      <c r="AL345" s="146"/>
    </row>
    <row r="346" spans="1:38" s="20" customFormat="1">
      <c r="A346" s="31"/>
      <c r="B346" s="31"/>
      <c r="C346" s="94"/>
      <c r="D346" s="94"/>
      <c r="E346" s="94"/>
      <c r="F346" s="149"/>
      <c r="G346" s="242">
        <v>1</v>
      </c>
      <c r="H346" s="243">
        <v>2017</v>
      </c>
      <c r="I346" s="244">
        <v>2017</v>
      </c>
      <c r="J346" s="244">
        <v>2017</v>
      </c>
      <c r="K346" s="245" t="str">
        <f>[1]Lib_RawData!G157</f>
        <v>CFO</v>
      </c>
      <c r="L346" s="246">
        <f t="shared" si="69"/>
        <v>0</v>
      </c>
      <c r="M346" s="76">
        <f t="shared" si="69"/>
        <v>6852881.6256373199</v>
      </c>
      <c r="N346" s="76">
        <f t="shared" si="69"/>
        <v>0</v>
      </c>
      <c r="O346" s="247">
        <f t="shared" si="70"/>
        <v>6852881.6256373199</v>
      </c>
      <c r="P346" s="248">
        <f t="shared" si="71"/>
        <v>6852881.6256373199</v>
      </c>
      <c r="Q346" s="249">
        <f>P346*[1]Factors!D333</f>
        <v>5769942.4444444459</v>
      </c>
      <c r="R346" s="249">
        <f t="shared" si="72"/>
        <v>8750</v>
      </c>
      <c r="S346" s="249">
        <f>R346*[1]Factors!D333</f>
        <v>7367.2652100120868</v>
      </c>
      <c r="T346" s="250">
        <f>R346*[1]Factors!D333*[1]Factors!E333</f>
        <v>8750</v>
      </c>
      <c r="U346" s="246"/>
      <c r="V346" s="76"/>
      <c r="W346" s="247">
        <f>[1]Lib_RawData!AI157</f>
        <v>8750</v>
      </c>
      <c r="X346" s="76"/>
      <c r="Y346" s="76"/>
      <c r="Z346" s="76"/>
      <c r="AA346" s="76"/>
      <c r="AB346" s="76">
        <f t="shared" si="64"/>
        <v>6852881.6256373199</v>
      </c>
      <c r="AC346" s="76"/>
      <c r="AD346" s="76">
        <f t="shared" si="65"/>
        <v>6852881.6256373199</v>
      </c>
      <c r="AE346" s="246"/>
      <c r="AF346" s="76">
        <f t="shared" si="67"/>
        <v>6852881.6256373199</v>
      </c>
      <c r="AG346" s="247">
        <f t="shared" si="68"/>
        <v>0</v>
      </c>
      <c r="AH346" s="247">
        <f t="shared" si="66"/>
        <v>6852881.6256373199</v>
      </c>
      <c r="AI346" s="146"/>
      <c r="AJ346" s="146"/>
      <c r="AK346" s="146"/>
      <c r="AL346" s="146"/>
    </row>
    <row r="347" spans="1:38" s="20" customFormat="1">
      <c r="A347" s="31"/>
      <c r="B347" s="31"/>
      <c r="C347" s="94"/>
      <c r="D347" s="94"/>
      <c r="E347" s="94"/>
      <c r="F347" s="149"/>
      <c r="G347" s="242">
        <v>2</v>
      </c>
      <c r="H347" s="243">
        <v>2017</v>
      </c>
      <c r="I347" s="244">
        <v>2017</v>
      </c>
      <c r="J347" s="244">
        <v>2017</v>
      </c>
      <c r="K347" s="245" t="str">
        <f>[1]Lib_RawData!G158</f>
        <v>CFO</v>
      </c>
      <c r="L347" s="246">
        <f t="shared" si="69"/>
        <v>0</v>
      </c>
      <c r="M347" s="76">
        <f t="shared" si="69"/>
        <v>0</v>
      </c>
      <c r="N347" s="76">
        <f t="shared" si="69"/>
        <v>0</v>
      </c>
      <c r="O347" s="247">
        <f t="shared" si="70"/>
        <v>0</v>
      </c>
      <c r="P347" s="248">
        <f t="shared" si="71"/>
        <v>0</v>
      </c>
      <c r="Q347" s="249">
        <f>P347*[1]Factors!D334</f>
        <v>0</v>
      </c>
      <c r="R347" s="249">
        <f t="shared" si="72"/>
        <v>8750</v>
      </c>
      <c r="S347" s="249">
        <f>R347*[1]Factors!D334</f>
        <v>7367.2652100120868</v>
      </c>
      <c r="T347" s="250">
        <f>R347*[1]Factors!D334*[1]Factors!E334</f>
        <v>8750</v>
      </c>
      <c r="U347" s="246"/>
      <c r="V347" s="76"/>
      <c r="W347" s="247">
        <f>[1]Lib_RawData!AI158</f>
        <v>8750</v>
      </c>
      <c r="X347" s="76"/>
      <c r="Y347" s="76"/>
      <c r="Z347" s="76"/>
      <c r="AA347" s="76"/>
      <c r="AB347" s="76">
        <f t="shared" si="64"/>
        <v>0</v>
      </c>
      <c r="AC347" s="76"/>
      <c r="AD347" s="76">
        <f t="shared" si="65"/>
        <v>0</v>
      </c>
      <c r="AE347" s="246"/>
      <c r="AF347" s="76">
        <f t="shared" si="67"/>
        <v>0</v>
      </c>
      <c r="AG347" s="247">
        <f t="shared" si="68"/>
        <v>0</v>
      </c>
      <c r="AH347" s="247">
        <f t="shared" si="66"/>
        <v>0</v>
      </c>
      <c r="AI347" s="146"/>
      <c r="AJ347" s="146"/>
      <c r="AK347" s="146"/>
      <c r="AL347" s="146"/>
    </row>
    <row r="348" spans="1:38" s="20" customFormat="1">
      <c r="A348" s="31"/>
      <c r="B348" s="31"/>
      <c r="C348" s="94"/>
      <c r="D348" s="94"/>
      <c r="E348" s="94"/>
      <c r="F348" s="149"/>
      <c r="G348" s="242">
        <v>3</v>
      </c>
      <c r="H348" s="243">
        <v>2017</v>
      </c>
      <c r="I348" s="244">
        <v>2017</v>
      </c>
      <c r="J348" s="244">
        <v>2017</v>
      </c>
      <c r="K348" s="245" t="str">
        <f>[1]Lib_RawData!G159</f>
        <v>CFO</v>
      </c>
      <c r="L348" s="246">
        <f t="shared" si="69"/>
        <v>0</v>
      </c>
      <c r="M348" s="76">
        <f t="shared" si="69"/>
        <v>0</v>
      </c>
      <c r="N348" s="76">
        <f t="shared" si="69"/>
        <v>0</v>
      </c>
      <c r="O348" s="247">
        <f t="shared" si="70"/>
        <v>0</v>
      </c>
      <c r="P348" s="248">
        <f t="shared" si="71"/>
        <v>0</v>
      </c>
      <c r="Q348" s="249">
        <f>P348*[1]Factors!D335</f>
        <v>0</v>
      </c>
      <c r="R348" s="249">
        <f t="shared" si="72"/>
        <v>8750</v>
      </c>
      <c r="S348" s="249">
        <f>R348*[1]Factors!D335</f>
        <v>7367.2652100120868</v>
      </c>
      <c r="T348" s="250">
        <f>R348*[1]Factors!D335*[1]Factors!E335</f>
        <v>8750</v>
      </c>
      <c r="U348" s="246"/>
      <c r="V348" s="76"/>
      <c r="W348" s="247">
        <f>[1]Lib_RawData!AI159</f>
        <v>8750</v>
      </c>
      <c r="X348" s="76"/>
      <c r="Y348" s="76"/>
      <c r="Z348" s="76"/>
      <c r="AA348" s="76"/>
      <c r="AB348" s="76">
        <f t="shared" si="64"/>
        <v>0</v>
      </c>
      <c r="AC348" s="76"/>
      <c r="AD348" s="76">
        <f t="shared" si="65"/>
        <v>0</v>
      </c>
      <c r="AE348" s="246"/>
      <c r="AF348" s="76">
        <f t="shared" si="67"/>
        <v>0</v>
      </c>
      <c r="AG348" s="247">
        <f t="shared" si="68"/>
        <v>0</v>
      </c>
      <c r="AH348" s="247">
        <f t="shared" si="66"/>
        <v>0</v>
      </c>
      <c r="AI348" s="146"/>
      <c r="AJ348" s="146"/>
      <c r="AK348" s="146"/>
      <c r="AL348" s="146"/>
    </row>
    <row r="349" spans="1:38" s="20" customFormat="1">
      <c r="A349" s="31"/>
      <c r="B349" s="31"/>
      <c r="C349" s="94"/>
      <c r="D349" s="94"/>
      <c r="E349" s="94"/>
      <c r="F349" s="149"/>
      <c r="G349" s="242">
        <v>4</v>
      </c>
      <c r="H349" s="243">
        <v>2017</v>
      </c>
      <c r="I349" s="244">
        <v>2017</v>
      </c>
      <c r="J349" s="244">
        <v>2018</v>
      </c>
      <c r="K349" s="245" t="str">
        <f>[1]Lib_RawData!G160</f>
        <v>CFO</v>
      </c>
      <c r="L349" s="246">
        <f t="shared" si="69"/>
        <v>0</v>
      </c>
      <c r="M349" s="76">
        <f t="shared" si="69"/>
        <v>0</v>
      </c>
      <c r="N349" s="76">
        <f t="shared" si="69"/>
        <v>0</v>
      </c>
      <c r="O349" s="247">
        <f t="shared" si="70"/>
        <v>0</v>
      </c>
      <c r="P349" s="248">
        <f t="shared" si="71"/>
        <v>0</v>
      </c>
      <c r="Q349" s="249">
        <f>P349*[1]Factors!D336</f>
        <v>0</v>
      </c>
      <c r="R349" s="249">
        <f t="shared" si="72"/>
        <v>8750</v>
      </c>
      <c r="S349" s="249">
        <f>R349*[1]Factors!D336</f>
        <v>7118.1306376928369</v>
      </c>
      <c r="T349" s="250">
        <f>R349*[1]Factors!D336*[1]Factors!E336</f>
        <v>8750</v>
      </c>
      <c r="U349" s="246"/>
      <c r="V349" s="76"/>
      <c r="W349" s="247">
        <f>[1]Lib_RawData!AI160</f>
        <v>8750</v>
      </c>
      <c r="X349" s="76"/>
      <c r="Y349" s="76"/>
      <c r="Z349" s="76"/>
      <c r="AA349" s="76"/>
      <c r="AB349" s="76">
        <f t="shared" si="64"/>
        <v>0</v>
      </c>
      <c r="AC349" s="76"/>
      <c r="AD349" s="76">
        <f t="shared" si="65"/>
        <v>0</v>
      </c>
      <c r="AE349" s="246"/>
      <c r="AF349" s="76">
        <f t="shared" si="67"/>
        <v>0</v>
      </c>
      <c r="AG349" s="247">
        <f t="shared" si="68"/>
        <v>0</v>
      </c>
      <c r="AH349" s="247">
        <f t="shared" si="66"/>
        <v>0</v>
      </c>
      <c r="AI349" s="146"/>
      <c r="AJ349" s="146"/>
      <c r="AK349" s="146"/>
      <c r="AL349" s="146"/>
    </row>
    <row r="350" spans="1:38" s="20" customFormat="1">
      <c r="A350" s="31"/>
      <c r="B350" s="31"/>
      <c r="C350" s="94"/>
      <c r="D350" s="94"/>
      <c r="E350" s="94"/>
      <c r="F350" s="149"/>
      <c r="G350" s="242">
        <v>5</v>
      </c>
      <c r="H350" s="243">
        <v>2017</v>
      </c>
      <c r="I350" s="244">
        <v>2017</v>
      </c>
      <c r="J350" s="244">
        <v>2018</v>
      </c>
      <c r="K350" s="245" t="str">
        <f>[1]Lib_RawData!G161</f>
        <v>CFO</v>
      </c>
      <c r="L350" s="246">
        <f t="shared" si="69"/>
        <v>0</v>
      </c>
      <c r="M350" s="76">
        <f t="shared" si="69"/>
        <v>0</v>
      </c>
      <c r="N350" s="76">
        <f t="shared" si="69"/>
        <v>0</v>
      </c>
      <c r="O350" s="247">
        <f t="shared" si="70"/>
        <v>0</v>
      </c>
      <c r="P350" s="248">
        <f t="shared" si="71"/>
        <v>0</v>
      </c>
      <c r="Q350" s="249">
        <f>P350*[1]Factors!D337</f>
        <v>0</v>
      </c>
      <c r="R350" s="249">
        <f t="shared" si="72"/>
        <v>8750</v>
      </c>
      <c r="S350" s="249">
        <f>R350*[1]Factors!D337</f>
        <v>7118.1306376928369</v>
      </c>
      <c r="T350" s="250">
        <f>R350*[1]Factors!D337*[1]Factors!E337</f>
        <v>8750</v>
      </c>
      <c r="U350" s="246"/>
      <c r="V350" s="76"/>
      <c r="W350" s="247">
        <f>[1]Lib_RawData!AI161</f>
        <v>8750</v>
      </c>
      <c r="X350" s="76"/>
      <c r="Y350" s="76"/>
      <c r="Z350" s="76"/>
      <c r="AA350" s="76"/>
      <c r="AB350" s="76">
        <f t="shared" si="64"/>
        <v>0</v>
      </c>
      <c r="AC350" s="76"/>
      <c r="AD350" s="76">
        <f t="shared" si="65"/>
        <v>0</v>
      </c>
      <c r="AE350" s="246"/>
      <c r="AF350" s="76">
        <f t="shared" si="67"/>
        <v>0</v>
      </c>
      <c r="AG350" s="247">
        <f t="shared" si="68"/>
        <v>0</v>
      </c>
      <c r="AH350" s="247">
        <f t="shared" si="66"/>
        <v>0</v>
      </c>
      <c r="AI350" s="146"/>
      <c r="AJ350" s="146"/>
      <c r="AK350" s="146"/>
      <c r="AL350" s="146"/>
    </row>
    <row r="351" spans="1:38" s="20" customFormat="1">
      <c r="A351" s="31"/>
      <c r="B351" s="31"/>
      <c r="C351" s="94"/>
      <c r="D351" s="94"/>
      <c r="E351" s="94"/>
      <c r="F351" s="149"/>
      <c r="G351" s="242">
        <v>6</v>
      </c>
      <c r="H351" s="243">
        <v>2017</v>
      </c>
      <c r="I351" s="244">
        <v>2017</v>
      </c>
      <c r="J351" s="244">
        <v>2018</v>
      </c>
      <c r="K351" s="245" t="str">
        <f>[1]Lib_RawData!G162</f>
        <v>CFO</v>
      </c>
      <c r="L351" s="246">
        <f t="shared" si="69"/>
        <v>0</v>
      </c>
      <c r="M351" s="76">
        <f t="shared" si="69"/>
        <v>0</v>
      </c>
      <c r="N351" s="76">
        <f t="shared" si="69"/>
        <v>0</v>
      </c>
      <c r="O351" s="247">
        <f t="shared" si="70"/>
        <v>0</v>
      </c>
      <c r="P351" s="248">
        <f t="shared" si="71"/>
        <v>0</v>
      </c>
      <c r="Q351" s="249">
        <f>P351*[1]Factors!D338</f>
        <v>0</v>
      </c>
      <c r="R351" s="249">
        <f t="shared" si="72"/>
        <v>8750</v>
      </c>
      <c r="S351" s="249">
        <f>R351*[1]Factors!D338</f>
        <v>7118.1306376928369</v>
      </c>
      <c r="T351" s="250">
        <f>R351*[1]Factors!D338*[1]Factors!E338</f>
        <v>8750</v>
      </c>
      <c r="U351" s="246"/>
      <c r="V351" s="76"/>
      <c r="W351" s="247">
        <f>[1]Lib_RawData!AI162</f>
        <v>8750</v>
      </c>
      <c r="X351" s="76"/>
      <c r="Y351" s="76"/>
      <c r="Z351" s="76"/>
      <c r="AA351" s="76"/>
      <c r="AB351" s="76">
        <f t="shared" si="64"/>
        <v>0</v>
      </c>
      <c r="AC351" s="76"/>
      <c r="AD351" s="76">
        <f t="shared" si="65"/>
        <v>0</v>
      </c>
      <c r="AE351" s="246"/>
      <c r="AF351" s="76">
        <f t="shared" si="67"/>
        <v>0</v>
      </c>
      <c r="AG351" s="247">
        <f t="shared" si="68"/>
        <v>0</v>
      </c>
      <c r="AH351" s="247">
        <f t="shared" si="66"/>
        <v>0</v>
      </c>
      <c r="AI351" s="146"/>
      <c r="AJ351" s="146"/>
      <c r="AK351" s="146"/>
      <c r="AL351" s="146"/>
    </row>
    <row r="352" spans="1:38" s="20" customFormat="1">
      <c r="A352" s="31"/>
      <c r="B352" s="31"/>
      <c r="C352" s="94"/>
      <c r="D352" s="94"/>
      <c r="E352" s="94"/>
      <c r="F352" s="149"/>
      <c r="G352" s="242">
        <v>7</v>
      </c>
      <c r="H352" s="243">
        <v>2017</v>
      </c>
      <c r="I352" s="244">
        <v>2018</v>
      </c>
      <c r="J352" s="244">
        <v>2018</v>
      </c>
      <c r="K352" s="245" t="str">
        <f>[1]Lib_RawData!G163</f>
        <v>CFO</v>
      </c>
      <c r="L352" s="246">
        <f t="shared" si="69"/>
        <v>0</v>
      </c>
      <c r="M352" s="76">
        <f t="shared" si="69"/>
        <v>6766211.2789415149</v>
      </c>
      <c r="N352" s="76">
        <f t="shared" si="69"/>
        <v>0</v>
      </c>
      <c r="O352" s="247">
        <f t="shared" si="70"/>
        <v>6766211.2789415149</v>
      </c>
      <c r="P352" s="248">
        <f t="shared" si="71"/>
        <v>6766211.2789415149</v>
      </c>
      <c r="Q352" s="249">
        <f>P352*[1]Factors!D339</f>
        <v>5504317.2349413065</v>
      </c>
      <c r="R352" s="249">
        <f t="shared" si="72"/>
        <v>8750</v>
      </c>
      <c r="S352" s="249">
        <f>R352*[1]Factors!D339</f>
        <v>7118.1306376928369</v>
      </c>
      <c r="T352" s="250">
        <f>R352*[1]Factors!D339*[1]Factors!E339</f>
        <v>8750</v>
      </c>
      <c r="U352" s="246"/>
      <c r="V352" s="76"/>
      <c r="W352" s="247">
        <f>[1]Lib_RawData!AI163</f>
        <v>8750</v>
      </c>
      <c r="X352" s="76"/>
      <c r="Y352" s="76"/>
      <c r="Z352" s="76"/>
      <c r="AA352" s="76"/>
      <c r="AB352" s="76">
        <f t="shared" ref="AB352:AB415" si="73">AB340*(1+AA$20)</f>
        <v>6766211.2789415149</v>
      </c>
      <c r="AC352" s="76"/>
      <c r="AD352" s="76">
        <f t="shared" si="65"/>
        <v>6766211.2789415149</v>
      </c>
      <c r="AE352" s="246"/>
      <c r="AF352" s="76">
        <f t="shared" si="67"/>
        <v>6766211.2789415149</v>
      </c>
      <c r="AG352" s="247">
        <f t="shared" si="68"/>
        <v>0</v>
      </c>
      <c r="AH352" s="247">
        <f t="shared" si="66"/>
        <v>6766211.2789415149</v>
      </c>
      <c r="AI352" s="146"/>
      <c r="AJ352" s="146"/>
      <c r="AK352" s="146"/>
      <c r="AL352" s="146"/>
    </row>
    <row r="353" spans="1:38" s="20" customFormat="1">
      <c r="A353" s="31"/>
      <c r="B353" s="31"/>
      <c r="C353" s="94"/>
      <c r="D353" s="94"/>
      <c r="E353" s="94"/>
      <c r="F353" s="149"/>
      <c r="G353" s="242">
        <v>8</v>
      </c>
      <c r="H353" s="243">
        <v>2017</v>
      </c>
      <c r="I353" s="244">
        <v>2018</v>
      </c>
      <c r="J353" s="244">
        <v>2018</v>
      </c>
      <c r="K353" s="245" t="str">
        <f>[1]Lib_RawData!G164</f>
        <v>CFO</v>
      </c>
      <c r="L353" s="246">
        <f t="shared" si="69"/>
        <v>0</v>
      </c>
      <c r="M353" s="76">
        <f t="shared" si="69"/>
        <v>0</v>
      </c>
      <c r="N353" s="76">
        <f t="shared" si="69"/>
        <v>0</v>
      </c>
      <c r="O353" s="247">
        <f t="shared" si="70"/>
        <v>0</v>
      </c>
      <c r="P353" s="248">
        <f t="shared" si="71"/>
        <v>0</v>
      </c>
      <c r="Q353" s="249">
        <f>P353*[1]Factors!D340</f>
        <v>0</v>
      </c>
      <c r="R353" s="249">
        <f t="shared" si="72"/>
        <v>8750</v>
      </c>
      <c r="S353" s="249">
        <f>R353*[1]Factors!D340</f>
        <v>7118.1306376928369</v>
      </c>
      <c r="T353" s="250">
        <f>R353*[1]Factors!D340*[1]Factors!E340</f>
        <v>8750</v>
      </c>
      <c r="U353" s="246"/>
      <c r="V353" s="76"/>
      <c r="W353" s="247">
        <f>[1]Lib_RawData!AI164</f>
        <v>8750</v>
      </c>
      <c r="X353" s="76"/>
      <c r="Y353" s="76"/>
      <c r="Z353" s="76"/>
      <c r="AA353" s="76"/>
      <c r="AB353" s="76">
        <f t="shared" si="73"/>
        <v>0</v>
      </c>
      <c r="AC353" s="76"/>
      <c r="AD353" s="76">
        <f t="shared" ref="AD353:AD416" si="74">AB353+AC353</f>
        <v>0</v>
      </c>
      <c r="AE353" s="246"/>
      <c r="AF353" s="76">
        <f t="shared" si="67"/>
        <v>0</v>
      </c>
      <c r="AG353" s="247">
        <f t="shared" si="68"/>
        <v>0</v>
      </c>
      <c r="AH353" s="247">
        <f t="shared" si="66"/>
        <v>0</v>
      </c>
      <c r="AI353" s="146"/>
      <c r="AJ353" s="146"/>
      <c r="AK353" s="146"/>
      <c r="AL353" s="146"/>
    </row>
    <row r="354" spans="1:38" s="20" customFormat="1">
      <c r="A354" s="31"/>
      <c r="B354" s="31"/>
      <c r="C354" s="94"/>
      <c r="D354" s="94"/>
      <c r="E354" s="94"/>
      <c r="F354" s="149"/>
      <c r="G354" s="242">
        <v>9</v>
      </c>
      <c r="H354" s="243">
        <v>2017</v>
      </c>
      <c r="I354" s="244">
        <v>2018</v>
      </c>
      <c r="J354" s="244">
        <v>2018</v>
      </c>
      <c r="K354" s="245" t="str">
        <f>[1]Lib_RawData!G165</f>
        <v>CFO</v>
      </c>
      <c r="L354" s="246">
        <f t="shared" si="69"/>
        <v>0</v>
      </c>
      <c r="M354" s="76">
        <f t="shared" si="69"/>
        <v>0</v>
      </c>
      <c r="N354" s="76">
        <f t="shared" si="69"/>
        <v>0</v>
      </c>
      <c r="O354" s="247">
        <f t="shared" si="70"/>
        <v>0</v>
      </c>
      <c r="P354" s="248">
        <f t="shared" si="71"/>
        <v>0</v>
      </c>
      <c r="Q354" s="249">
        <f>P354*[1]Factors!D341</f>
        <v>0</v>
      </c>
      <c r="R354" s="249">
        <f t="shared" si="72"/>
        <v>8750</v>
      </c>
      <c r="S354" s="249">
        <f>R354*[1]Factors!D341</f>
        <v>7118.1306376928369</v>
      </c>
      <c r="T354" s="250">
        <f>R354*[1]Factors!D341*[1]Factors!E341</f>
        <v>8750</v>
      </c>
      <c r="U354" s="246"/>
      <c r="V354" s="76"/>
      <c r="W354" s="247">
        <f>[1]Lib_RawData!AI165</f>
        <v>8750</v>
      </c>
      <c r="X354" s="76"/>
      <c r="Y354" s="76"/>
      <c r="Z354" s="76"/>
      <c r="AA354" s="76"/>
      <c r="AB354" s="76">
        <f t="shared" si="73"/>
        <v>0</v>
      </c>
      <c r="AC354" s="76"/>
      <c r="AD354" s="76">
        <f t="shared" si="74"/>
        <v>0</v>
      </c>
      <c r="AE354" s="246"/>
      <c r="AF354" s="76">
        <f t="shared" si="67"/>
        <v>0</v>
      </c>
      <c r="AG354" s="247">
        <f t="shared" si="68"/>
        <v>0</v>
      </c>
      <c r="AH354" s="247">
        <f t="shared" si="66"/>
        <v>0</v>
      </c>
      <c r="AI354" s="146"/>
      <c r="AJ354" s="146"/>
      <c r="AK354" s="146"/>
      <c r="AL354" s="146"/>
    </row>
    <row r="355" spans="1:38" s="20" customFormat="1">
      <c r="A355" s="31"/>
      <c r="B355" s="31"/>
      <c r="C355" s="94"/>
      <c r="D355" s="94"/>
      <c r="E355" s="94"/>
      <c r="F355" s="149"/>
      <c r="G355" s="242">
        <v>10</v>
      </c>
      <c r="H355" s="243">
        <v>2017</v>
      </c>
      <c r="I355" s="244">
        <v>2018</v>
      </c>
      <c r="J355" s="244">
        <v>2018</v>
      </c>
      <c r="K355" s="245" t="str">
        <f>[1]Lib_RawData!G166</f>
        <v>CFO</v>
      </c>
      <c r="L355" s="246">
        <f t="shared" si="69"/>
        <v>0</v>
      </c>
      <c r="M355" s="76">
        <f t="shared" si="69"/>
        <v>0</v>
      </c>
      <c r="N355" s="76">
        <f t="shared" si="69"/>
        <v>0</v>
      </c>
      <c r="O355" s="247">
        <f t="shared" si="70"/>
        <v>0</v>
      </c>
      <c r="P355" s="248">
        <f t="shared" si="71"/>
        <v>0</v>
      </c>
      <c r="Q355" s="249">
        <f>P355*[1]Factors!D342</f>
        <v>0</v>
      </c>
      <c r="R355" s="249">
        <f t="shared" si="72"/>
        <v>8750</v>
      </c>
      <c r="S355" s="249">
        <f>R355*[1]Factors!D342</f>
        <v>7118.1306376928369</v>
      </c>
      <c r="T355" s="250">
        <f>R355*[1]Factors!D342*[1]Factors!E342</f>
        <v>8750</v>
      </c>
      <c r="U355" s="246"/>
      <c r="V355" s="76"/>
      <c r="W355" s="247">
        <f>[1]Lib_RawData!AI166</f>
        <v>8750</v>
      </c>
      <c r="X355" s="76"/>
      <c r="Y355" s="76"/>
      <c r="Z355" s="76"/>
      <c r="AA355" s="76"/>
      <c r="AB355" s="76">
        <f t="shared" si="73"/>
        <v>0</v>
      </c>
      <c r="AC355" s="76"/>
      <c r="AD355" s="76">
        <f t="shared" si="74"/>
        <v>0</v>
      </c>
      <c r="AE355" s="246"/>
      <c r="AF355" s="76">
        <f t="shared" si="67"/>
        <v>0</v>
      </c>
      <c r="AG355" s="247">
        <f t="shared" si="68"/>
        <v>0</v>
      </c>
      <c r="AH355" s="247">
        <f t="shared" si="66"/>
        <v>0</v>
      </c>
      <c r="AI355" s="146"/>
      <c r="AJ355" s="146"/>
      <c r="AK355" s="146"/>
      <c r="AL355" s="146"/>
    </row>
    <row r="356" spans="1:38" s="20" customFormat="1">
      <c r="A356" s="31"/>
      <c r="B356" s="31"/>
      <c r="C356" s="94"/>
      <c r="D356" s="94"/>
      <c r="E356" s="94"/>
      <c r="F356" s="149"/>
      <c r="G356" s="242">
        <v>11</v>
      </c>
      <c r="H356" s="243">
        <v>2017</v>
      </c>
      <c r="I356" s="244">
        <v>2018</v>
      </c>
      <c r="J356" s="244">
        <v>2018</v>
      </c>
      <c r="K356" s="245" t="str">
        <f>[1]Lib_RawData!G167</f>
        <v>CFO</v>
      </c>
      <c r="L356" s="246">
        <f t="shared" si="69"/>
        <v>0</v>
      </c>
      <c r="M356" s="76">
        <f t="shared" si="69"/>
        <v>0</v>
      </c>
      <c r="N356" s="76">
        <f t="shared" si="69"/>
        <v>0</v>
      </c>
      <c r="O356" s="247">
        <f t="shared" si="70"/>
        <v>0</v>
      </c>
      <c r="P356" s="248">
        <f t="shared" si="71"/>
        <v>0</v>
      </c>
      <c r="Q356" s="249">
        <f>P356*[1]Factors!D343</f>
        <v>0</v>
      </c>
      <c r="R356" s="249">
        <f t="shared" si="72"/>
        <v>8750</v>
      </c>
      <c r="S356" s="249">
        <f>R356*[1]Factors!D343</f>
        <v>7118.1306376928369</v>
      </c>
      <c r="T356" s="250">
        <f>R356*[1]Factors!D343*[1]Factors!E343</f>
        <v>8750</v>
      </c>
      <c r="U356" s="246"/>
      <c r="V356" s="76"/>
      <c r="W356" s="247">
        <f>[1]Lib_RawData!AI167</f>
        <v>8750</v>
      </c>
      <c r="X356" s="76"/>
      <c r="Y356" s="76"/>
      <c r="Z356" s="76"/>
      <c r="AA356" s="76"/>
      <c r="AB356" s="76">
        <f t="shared" si="73"/>
        <v>0</v>
      </c>
      <c r="AC356" s="76"/>
      <c r="AD356" s="76">
        <f t="shared" si="74"/>
        <v>0</v>
      </c>
      <c r="AE356" s="246"/>
      <c r="AF356" s="76">
        <f t="shared" si="67"/>
        <v>0</v>
      </c>
      <c r="AG356" s="247">
        <f t="shared" si="68"/>
        <v>0</v>
      </c>
      <c r="AH356" s="247">
        <f t="shared" si="66"/>
        <v>0</v>
      </c>
      <c r="AI356" s="146"/>
      <c r="AJ356" s="146"/>
      <c r="AK356" s="146"/>
      <c r="AL356" s="146"/>
    </row>
    <row r="357" spans="1:38" s="20" customFormat="1">
      <c r="A357" s="31"/>
      <c r="B357" s="31"/>
      <c r="C357" s="94"/>
      <c r="D357" s="94"/>
      <c r="E357" s="94"/>
      <c r="F357" s="149"/>
      <c r="G357" s="242">
        <v>12</v>
      </c>
      <c r="H357" s="243">
        <v>2017</v>
      </c>
      <c r="I357" s="244">
        <v>2018</v>
      </c>
      <c r="J357" s="244">
        <v>2018</v>
      </c>
      <c r="K357" s="245" t="str">
        <f>[1]Lib_RawData!G168</f>
        <v>CFO</v>
      </c>
      <c r="L357" s="246">
        <f t="shared" si="69"/>
        <v>0</v>
      </c>
      <c r="M357" s="76">
        <f t="shared" si="69"/>
        <v>0</v>
      </c>
      <c r="N357" s="76">
        <f t="shared" si="69"/>
        <v>0</v>
      </c>
      <c r="O357" s="247">
        <f t="shared" si="70"/>
        <v>0</v>
      </c>
      <c r="P357" s="248">
        <f t="shared" si="71"/>
        <v>0</v>
      </c>
      <c r="Q357" s="249">
        <f>P357*[1]Factors!D344</f>
        <v>0</v>
      </c>
      <c r="R357" s="249">
        <f t="shared" si="72"/>
        <v>8750</v>
      </c>
      <c r="S357" s="249">
        <f>R357*[1]Factors!D344</f>
        <v>7118.1306376928369</v>
      </c>
      <c r="T357" s="250">
        <f>R357*[1]Factors!D344*[1]Factors!E344</f>
        <v>8750</v>
      </c>
      <c r="U357" s="246"/>
      <c r="V357" s="76"/>
      <c r="W357" s="247">
        <f>[1]Lib_RawData!AI168</f>
        <v>8750</v>
      </c>
      <c r="X357" s="76"/>
      <c r="Y357" s="76"/>
      <c r="Z357" s="76"/>
      <c r="AA357" s="76"/>
      <c r="AB357" s="76">
        <f t="shared" si="73"/>
        <v>0</v>
      </c>
      <c r="AC357" s="76"/>
      <c r="AD357" s="76">
        <f t="shared" si="74"/>
        <v>0</v>
      </c>
      <c r="AE357" s="246"/>
      <c r="AF357" s="76">
        <f t="shared" si="67"/>
        <v>0</v>
      </c>
      <c r="AG357" s="247">
        <f t="shared" si="68"/>
        <v>0</v>
      </c>
      <c r="AH357" s="247">
        <f t="shared" si="66"/>
        <v>0</v>
      </c>
      <c r="AI357" s="146"/>
      <c r="AJ357" s="146"/>
      <c r="AK357" s="146"/>
      <c r="AL357" s="146"/>
    </row>
    <row r="358" spans="1:38" s="20" customFormat="1">
      <c r="A358" s="31"/>
      <c r="B358" s="31"/>
      <c r="C358" s="94"/>
      <c r="D358" s="94"/>
      <c r="E358" s="94"/>
      <c r="F358" s="149"/>
      <c r="G358" s="242">
        <v>1</v>
      </c>
      <c r="H358" s="243">
        <v>2018</v>
      </c>
      <c r="I358" s="244">
        <v>2018</v>
      </c>
      <c r="J358" s="244">
        <v>2018</v>
      </c>
      <c r="K358" s="245" t="str">
        <f>[1]Lib_RawData!G169</f>
        <v>CFO</v>
      </c>
      <c r="L358" s="246">
        <f t="shared" si="69"/>
        <v>0</v>
      </c>
      <c r="M358" s="76">
        <f t="shared" si="69"/>
        <v>7092732.4825346256</v>
      </c>
      <c r="N358" s="76">
        <f t="shared" si="69"/>
        <v>0</v>
      </c>
      <c r="O358" s="247">
        <f t="shared" si="70"/>
        <v>7092732.4825346256</v>
      </c>
      <c r="P358" s="248">
        <f t="shared" si="71"/>
        <v>7092732.4825346256</v>
      </c>
      <c r="Q358" s="249">
        <f>P358*[1]Factors!D345</f>
        <v>5769942.444444445</v>
      </c>
      <c r="R358" s="249">
        <f t="shared" si="72"/>
        <v>8750</v>
      </c>
      <c r="S358" s="249">
        <f>R358*[1]Factors!D345</f>
        <v>7118.1306376928369</v>
      </c>
      <c r="T358" s="250">
        <f>R358*[1]Factors!D345*[1]Factors!E345</f>
        <v>8750</v>
      </c>
      <c r="U358" s="246"/>
      <c r="V358" s="76"/>
      <c r="W358" s="247">
        <f>[1]Lib_RawData!AI169</f>
        <v>8750</v>
      </c>
      <c r="X358" s="76"/>
      <c r="Y358" s="76"/>
      <c r="Z358" s="76"/>
      <c r="AA358" s="76"/>
      <c r="AB358" s="76">
        <f t="shared" si="73"/>
        <v>7092732.4825346256</v>
      </c>
      <c r="AC358" s="76"/>
      <c r="AD358" s="76">
        <f t="shared" si="74"/>
        <v>7092732.4825346256</v>
      </c>
      <c r="AE358" s="246"/>
      <c r="AF358" s="76">
        <f t="shared" si="67"/>
        <v>7092732.4825346256</v>
      </c>
      <c r="AG358" s="247">
        <f t="shared" si="68"/>
        <v>0</v>
      </c>
      <c r="AH358" s="247">
        <f t="shared" si="66"/>
        <v>7092732.4825346256</v>
      </c>
      <c r="AI358" s="146"/>
      <c r="AJ358" s="146"/>
      <c r="AK358" s="146"/>
      <c r="AL358" s="146"/>
    </row>
    <row r="359" spans="1:38" s="20" customFormat="1">
      <c r="A359" s="31"/>
      <c r="B359" s="31"/>
      <c r="C359" s="94"/>
      <c r="D359" s="94"/>
      <c r="E359" s="94"/>
      <c r="F359" s="149"/>
      <c r="G359" s="242">
        <v>2</v>
      </c>
      <c r="H359" s="243">
        <v>2018</v>
      </c>
      <c r="I359" s="244">
        <v>2018</v>
      </c>
      <c r="J359" s="244">
        <v>2018</v>
      </c>
      <c r="K359" s="245" t="str">
        <f>[1]Lib_RawData!G170</f>
        <v>CFO</v>
      </c>
      <c r="L359" s="246">
        <f t="shared" si="69"/>
        <v>0</v>
      </c>
      <c r="M359" s="76">
        <f t="shared" si="69"/>
        <v>0</v>
      </c>
      <c r="N359" s="76">
        <f t="shared" si="69"/>
        <v>0</v>
      </c>
      <c r="O359" s="247">
        <f t="shared" si="70"/>
        <v>0</v>
      </c>
      <c r="P359" s="248">
        <f t="shared" si="71"/>
        <v>0</v>
      </c>
      <c r="Q359" s="249">
        <f>P359*[1]Factors!D346</f>
        <v>0</v>
      </c>
      <c r="R359" s="249">
        <f t="shared" si="72"/>
        <v>8750</v>
      </c>
      <c r="S359" s="249">
        <f>R359*[1]Factors!D346</f>
        <v>7118.1306376928369</v>
      </c>
      <c r="T359" s="250">
        <f>R359*[1]Factors!D346*[1]Factors!E346</f>
        <v>8750</v>
      </c>
      <c r="U359" s="246"/>
      <c r="V359" s="76"/>
      <c r="W359" s="247">
        <f>[1]Lib_RawData!AI170</f>
        <v>8750</v>
      </c>
      <c r="X359" s="76"/>
      <c r="Y359" s="76"/>
      <c r="Z359" s="76"/>
      <c r="AA359" s="76"/>
      <c r="AB359" s="76">
        <f t="shared" si="73"/>
        <v>0</v>
      </c>
      <c r="AC359" s="76"/>
      <c r="AD359" s="76">
        <f t="shared" si="74"/>
        <v>0</v>
      </c>
      <c r="AE359" s="246"/>
      <c r="AF359" s="76">
        <f t="shared" si="67"/>
        <v>0</v>
      </c>
      <c r="AG359" s="247">
        <f t="shared" si="68"/>
        <v>0</v>
      </c>
      <c r="AH359" s="247">
        <f t="shared" si="66"/>
        <v>0</v>
      </c>
      <c r="AI359" s="146"/>
      <c r="AJ359" s="146"/>
      <c r="AK359" s="146"/>
      <c r="AL359" s="146"/>
    </row>
    <row r="360" spans="1:38" s="20" customFormat="1">
      <c r="A360" s="31"/>
      <c r="B360" s="31"/>
      <c r="C360" s="94"/>
      <c r="D360" s="94"/>
      <c r="E360" s="94"/>
      <c r="F360" s="149"/>
      <c r="G360" s="242">
        <v>3</v>
      </c>
      <c r="H360" s="243">
        <v>2018</v>
      </c>
      <c r="I360" s="244">
        <v>2018</v>
      </c>
      <c r="J360" s="244">
        <v>2018</v>
      </c>
      <c r="K360" s="245" t="str">
        <f>[1]Lib_RawData!G171</f>
        <v>CFO</v>
      </c>
      <c r="L360" s="246">
        <f t="shared" si="69"/>
        <v>0</v>
      </c>
      <c r="M360" s="76">
        <f t="shared" si="69"/>
        <v>0</v>
      </c>
      <c r="N360" s="76">
        <f t="shared" si="69"/>
        <v>0</v>
      </c>
      <c r="O360" s="247">
        <f t="shared" si="70"/>
        <v>0</v>
      </c>
      <c r="P360" s="248">
        <f t="shared" si="71"/>
        <v>0</v>
      </c>
      <c r="Q360" s="249">
        <f>P360*[1]Factors!D347</f>
        <v>0</v>
      </c>
      <c r="R360" s="249">
        <f t="shared" si="72"/>
        <v>8750</v>
      </c>
      <c r="S360" s="249">
        <f>R360*[1]Factors!D347</f>
        <v>7118.1306376928369</v>
      </c>
      <c r="T360" s="250">
        <f>R360*[1]Factors!D347*[1]Factors!E347</f>
        <v>8750</v>
      </c>
      <c r="U360" s="246"/>
      <c r="V360" s="76"/>
      <c r="W360" s="247">
        <f>[1]Lib_RawData!AI171</f>
        <v>8750</v>
      </c>
      <c r="X360" s="76"/>
      <c r="Y360" s="76"/>
      <c r="Z360" s="76"/>
      <c r="AA360" s="76"/>
      <c r="AB360" s="76">
        <f t="shared" si="73"/>
        <v>0</v>
      </c>
      <c r="AC360" s="76"/>
      <c r="AD360" s="76">
        <f t="shared" si="74"/>
        <v>0</v>
      </c>
      <c r="AE360" s="246"/>
      <c r="AF360" s="76">
        <f t="shared" si="67"/>
        <v>0</v>
      </c>
      <c r="AG360" s="247">
        <f t="shared" si="68"/>
        <v>0</v>
      </c>
      <c r="AH360" s="247">
        <f t="shared" si="66"/>
        <v>0</v>
      </c>
      <c r="AI360" s="146"/>
      <c r="AJ360" s="146"/>
      <c r="AK360" s="146"/>
      <c r="AL360" s="146"/>
    </row>
    <row r="361" spans="1:38" s="20" customFormat="1">
      <c r="A361" s="31"/>
      <c r="B361" s="31"/>
      <c r="C361" s="94"/>
      <c r="D361" s="94"/>
      <c r="E361" s="94"/>
      <c r="F361" s="149"/>
      <c r="G361" s="242">
        <v>4</v>
      </c>
      <c r="H361" s="243">
        <v>2018</v>
      </c>
      <c r="I361" s="244">
        <v>2018</v>
      </c>
      <c r="J361" s="244">
        <v>2019</v>
      </c>
      <c r="K361" s="245" t="str">
        <f>[1]Lib_RawData!G172</f>
        <v>CFO</v>
      </c>
      <c r="L361" s="246">
        <f t="shared" si="69"/>
        <v>0</v>
      </c>
      <c r="M361" s="76">
        <f t="shared" si="69"/>
        <v>0</v>
      </c>
      <c r="N361" s="76">
        <f t="shared" si="69"/>
        <v>0</v>
      </c>
      <c r="O361" s="247">
        <f t="shared" si="70"/>
        <v>0</v>
      </c>
      <c r="P361" s="248">
        <f t="shared" si="71"/>
        <v>0</v>
      </c>
      <c r="Q361" s="249">
        <f>P361*[1]Factors!D348</f>
        <v>0</v>
      </c>
      <c r="R361" s="249">
        <f t="shared" si="72"/>
        <v>8750</v>
      </c>
      <c r="S361" s="249">
        <f>R361*[1]Factors!D348</f>
        <v>6877.4209059834175</v>
      </c>
      <c r="T361" s="250">
        <f>R361*[1]Factors!D348*[1]Factors!E348</f>
        <v>8750</v>
      </c>
      <c r="U361" s="246"/>
      <c r="V361" s="76"/>
      <c r="W361" s="247">
        <f>[1]Lib_RawData!AI172</f>
        <v>8750</v>
      </c>
      <c r="X361" s="76"/>
      <c r="Y361" s="76"/>
      <c r="Z361" s="76"/>
      <c r="AA361" s="76"/>
      <c r="AB361" s="76">
        <f t="shared" si="73"/>
        <v>0</v>
      </c>
      <c r="AC361" s="76"/>
      <c r="AD361" s="76">
        <f t="shared" si="74"/>
        <v>0</v>
      </c>
      <c r="AE361" s="246"/>
      <c r="AF361" s="76">
        <f t="shared" si="67"/>
        <v>0</v>
      </c>
      <c r="AG361" s="247">
        <f t="shared" si="68"/>
        <v>0</v>
      </c>
      <c r="AH361" s="247">
        <f t="shared" si="66"/>
        <v>0</v>
      </c>
      <c r="AI361" s="146"/>
      <c r="AJ361" s="146"/>
      <c r="AK361" s="146"/>
      <c r="AL361" s="146"/>
    </row>
    <row r="362" spans="1:38" s="20" customFormat="1">
      <c r="A362" s="31"/>
      <c r="B362" s="31"/>
      <c r="C362" s="94"/>
      <c r="D362" s="94"/>
      <c r="E362" s="94"/>
      <c r="F362" s="149"/>
      <c r="G362" s="242">
        <v>5</v>
      </c>
      <c r="H362" s="243">
        <v>2018</v>
      </c>
      <c r="I362" s="244">
        <v>2018</v>
      </c>
      <c r="J362" s="244">
        <v>2019</v>
      </c>
      <c r="K362" s="245" t="str">
        <f>[1]Lib_RawData!G173</f>
        <v>CFO</v>
      </c>
      <c r="L362" s="246">
        <f t="shared" si="69"/>
        <v>0</v>
      </c>
      <c r="M362" s="76">
        <f t="shared" si="69"/>
        <v>0</v>
      </c>
      <c r="N362" s="76">
        <f t="shared" si="69"/>
        <v>0</v>
      </c>
      <c r="O362" s="247">
        <f t="shared" si="70"/>
        <v>0</v>
      </c>
      <c r="P362" s="248">
        <f t="shared" si="71"/>
        <v>0</v>
      </c>
      <c r="Q362" s="249">
        <f>P362*[1]Factors!D349</f>
        <v>0</v>
      </c>
      <c r="R362" s="249">
        <f t="shared" si="72"/>
        <v>8750</v>
      </c>
      <c r="S362" s="249">
        <f>R362*[1]Factors!D349</f>
        <v>6877.4209059834175</v>
      </c>
      <c r="T362" s="250">
        <f>R362*[1]Factors!D349*[1]Factors!E349</f>
        <v>8750</v>
      </c>
      <c r="U362" s="246"/>
      <c r="V362" s="76"/>
      <c r="W362" s="247">
        <f>[1]Lib_RawData!AI173</f>
        <v>8750</v>
      </c>
      <c r="X362" s="76"/>
      <c r="Y362" s="76"/>
      <c r="Z362" s="76"/>
      <c r="AA362" s="76"/>
      <c r="AB362" s="76">
        <f t="shared" si="73"/>
        <v>0</v>
      </c>
      <c r="AC362" s="76"/>
      <c r="AD362" s="76">
        <f t="shared" si="74"/>
        <v>0</v>
      </c>
      <c r="AE362" s="246"/>
      <c r="AF362" s="76">
        <f t="shared" si="67"/>
        <v>0</v>
      </c>
      <c r="AG362" s="247">
        <f t="shared" si="68"/>
        <v>0</v>
      </c>
      <c r="AH362" s="247">
        <f t="shared" si="66"/>
        <v>0</v>
      </c>
      <c r="AI362" s="146"/>
      <c r="AJ362" s="146"/>
      <c r="AK362" s="146"/>
      <c r="AL362" s="146"/>
    </row>
    <row r="363" spans="1:38" s="20" customFormat="1">
      <c r="A363" s="31"/>
      <c r="B363" s="31"/>
      <c r="C363" s="94"/>
      <c r="D363" s="94"/>
      <c r="E363" s="94"/>
      <c r="F363" s="149"/>
      <c r="G363" s="242">
        <v>6</v>
      </c>
      <c r="H363" s="243">
        <v>2018</v>
      </c>
      <c r="I363" s="244">
        <v>2018</v>
      </c>
      <c r="J363" s="244">
        <v>2019</v>
      </c>
      <c r="K363" s="245" t="str">
        <f>[1]Lib_RawData!G174</f>
        <v>CFO</v>
      </c>
      <c r="L363" s="246">
        <f t="shared" si="69"/>
        <v>0</v>
      </c>
      <c r="M363" s="76">
        <f t="shared" si="69"/>
        <v>0</v>
      </c>
      <c r="N363" s="76">
        <f t="shared" si="69"/>
        <v>0</v>
      </c>
      <c r="O363" s="247">
        <f t="shared" si="70"/>
        <v>0</v>
      </c>
      <c r="P363" s="248">
        <f t="shared" si="71"/>
        <v>0</v>
      </c>
      <c r="Q363" s="249">
        <f>P363*[1]Factors!D350</f>
        <v>0</v>
      </c>
      <c r="R363" s="249">
        <f t="shared" si="72"/>
        <v>8750</v>
      </c>
      <c r="S363" s="249">
        <f>R363*[1]Factors!D350</f>
        <v>6877.4209059834175</v>
      </c>
      <c r="T363" s="250">
        <f>R363*[1]Factors!D350*[1]Factors!E350</f>
        <v>8750</v>
      </c>
      <c r="U363" s="246"/>
      <c r="V363" s="76"/>
      <c r="W363" s="247">
        <f>[1]Lib_RawData!AI174</f>
        <v>8750</v>
      </c>
      <c r="X363" s="76"/>
      <c r="Y363" s="76"/>
      <c r="Z363" s="76"/>
      <c r="AA363" s="76"/>
      <c r="AB363" s="76">
        <f t="shared" si="73"/>
        <v>0</v>
      </c>
      <c r="AC363" s="76"/>
      <c r="AD363" s="76">
        <f t="shared" si="74"/>
        <v>0</v>
      </c>
      <c r="AE363" s="246"/>
      <c r="AF363" s="76">
        <f t="shared" si="67"/>
        <v>0</v>
      </c>
      <c r="AG363" s="247">
        <f t="shared" si="68"/>
        <v>0</v>
      </c>
      <c r="AH363" s="247">
        <f t="shared" si="66"/>
        <v>0</v>
      </c>
      <c r="AI363" s="146"/>
      <c r="AJ363" s="146"/>
      <c r="AK363" s="146"/>
      <c r="AL363" s="146"/>
    </row>
    <row r="364" spans="1:38" s="20" customFormat="1">
      <c r="A364" s="31"/>
      <c r="B364" s="31"/>
      <c r="C364" s="94"/>
      <c r="D364" s="94"/>
      <c r="E364" s="94"/>
      <c r="F364" s="149"/>
      <c r="G364" s="242">
        <v>7</v>
      </c>
      <c r="H364" s="243">
        <v>2018</v>
      </c>
      <c r="I364" s="244">
        <v>2019</v>
      </c>
      <c r="J364" s="244">
        <v>2019</v>
      </c>
      <c r="K364" s="245" t="str">
        <f>[1]Lib_RawData!G175</f>
        <v>CFO</v>
      </c>
      <c r="L364" s="246">
        <f t="shared" si="69"/>
        <v>0</v>
      </c>
      <c r="M364" s="76">
        <f t="shared" si="69"/>
        <v>7003028.6737044677</v>
      </c>
      <c r="N364" s="76">
        <f t="shared" si="69"/>
        <v>0</v>
      </c>
      <c r="O364" s="247">
        <f t="shared" si="70"/>
        <v>7003028.6737044677</v>
      </c>
      <c r="P364" s="248">
        <f t="shared" si="71"/>
        <v>7003028.6737044677</v>
      </c>
      <c r="Q364" s="249">
        <f>P364*[1]Factors!D351</f>
        <v>5504317.2349413065</v>
      </c>
      <c r="R364" s="249">
        <f t="shared" si="72"/>
        <v>8750</v>
      </c>
      <c r="S364" s="249">
        <f>R364*[1]Factors!D351</f>
        <v>6877.4209059834175</v>
      </c>
      <c r="T364" s="250">
        <f>R364*[1]Factors!D351*[1]Factors!E351</f>
        <v>8750</v>
      </c>
      <c r="U364" s="246"/>
      <c r="V364" s="76"/>
      <c r="W364" s="247">
        <f>[1]Lib_RawData!AI175</f>
        <v>8750</v>
      </c>
      <c r="X364" s="76"/>
      <c r="Y364" s="76"/>
      <c r="Z364" s="76"/>
      <c r="AA364" s="76"/>
      <c r="AB364" s="76">
        <f t="shared" si="73"/>
        <v>7003028.6737044677</v>
      </c>
      <c r="AC364" s="76"/>
      <c r="AD364" s="76">
        <f t="shared" si="74"/>
        <v>7003028.6737044677</v>
      </c>
      <c r="AE364" s="246"/>
      <c r="AF364" s="76">
        <f t="shared" si="67"/>
        <v>7003028.6737044677</v>
      </c>
      <c r="AG364" s="247">
        <f t="shared" si="68"/>
        <v>0</v>
      </c>
      <c r="AH364" s="247">
        <f t="shared" si="66"/>
        <v>7003028.6737044677</v>
      </c>
      <c r="AI364" s="146"/>
      <c r="AJ364" s="146"/>
      <c r="AK364" s="146"/>
      <c r="AL364" s="146"/>
    </row>
    <row r="365" spans="1:38" s="20" customFormat="1">
      <c r="A365" s="31"/>
      <c r="B365" s="31"/>
      <c r="C365" s="94"/>
      <c r="D365" s="94"/>
      <c r="E365" s="94"/>
      <c r="F365" s="149"/>
      <c r="G365" s="242">
        <v>8</v>
      </c>
      <c r="H365" s="243">
        <v>2018</v>
      </c>
      <c r="I365" s="244">
        <v>2019</v>
      </c>
      <c r="J365" s="244">
        <v>2019</v>
      </c>
      <c r="K365" s="245" t="str">
        <f>[1]Lib_RawData!G176</f>
        <v>CFO</v>
      </c>
      <c r="L365" s="246">
        <f t="shared" si="69"/>
        <v>0</v>
      </c>
      <c r="M365" s="76">
        <f t="shared" si="69"/>
        <v>0</v>
      </c>
      <c r="N365" s="76">
        <f t="shared" si="69"/>
        <v>0</v>
      </c>
      <c r="O365" s="247">
        <f t="shared" si="70"/>
        <v>0</v>
      </c>
      <c r="P365" s="248">
        <f t="shared" si="71"/>
        <v>0</v>
      </c>
      <c r="Q365" s="249">
        <f>P365*[1]Factors!D352</f>
        <v>0</v>
      </c>
      <c r="R365" s="249">
        <f t="shared" si="72"/>
        <v>8750</v>
      </c>
      <c r="S365" s="249">
        <f>R365*[1]Factors!D352</f>
        <v>6877.4209059834175</v>
      </c>
      <c r="T365" s="250">
        <f>R365*[1]Factors!D352*[1]Factors!E352</f>
        <v>8750</v>
      </c>
      <c r="U365" s="246"/>
      <c r="V365" s="76"/>
      <c r="W365" s="247">
        <f>[1]Lib_RawData!AI176</f>
        <v>8750</v>
      </c>
      <c r="X365" s="76"/>
      <c r="Y365" s="76"/>
      <c r="Z365" s="76"/>
      <c r="AA365" s="76"/>
      <c r="AB365" s="76">
        <f t="shared" si="73"/>
        <v>0</v>
      </c>
      <c r="AC365" s="76"/>
      <c r="AD365" s="76">
        <f t="shared" si="74"/>
        <v>0</v>
      </c>
      <c r="AE365" s="246"/>
      <c r="AF365" s="76">
        <f t="shared" si="67"/>
        <v>0</v>
      </c>
      <c r="AG365" s="247">
        <f t="shared" si="68"/>
        <v>0</v>
      </c>
      <c r="AH365" s="247">
        <f t="shared" si="66"/>
        <v>0</v>
      </c>
      <c r="AI365" s="146"/>
      <c r="AJ365" s="146"/>
      <c r="AK365" s="146"/>
      <c r="AL365" s="146"/>
    </row>
    <row r="366" spans="1:38" s="20" customFormat="1">
      <c r="A366" s="31"/>
      <c r="B366" s="31"/>
      <c r="C366" s="94"/>
      <c r="D366" s="94"/>
      <c r="E366" s="94"/>
      <c r="F366" s="149"/>
      <c r="G366" s="242">
        <v>9</v>
      </c>
      <c r="H366" s="243">
        <v>2018</v>
      </c>
      <c r="I366" s="244">
        <v>2019</v>
      </c>
      <c r="J366" s="244">
        <v>2019</v>
      </c>
      <c r="K366" s="245" t="str">
        <f>[1]Lib_RawData!G177</f>
        <v>CFO</v>
      </c>
      <c r="L366" s="246">
        <f t="shared" si="69"/>
        <v>0</v>
      </c>
      <c r="M366" s="76">
        <f t="shared" si="69"/>
        <v>0</v>
      </c>
      <c r="N366" s="76">
        <f t="shared" si="69"/>
        <v>0</v>
      </c>
      <c r="O366" s="247">
        <f t="shared" si="70"/>
        <v>0</v>
      </c>
      <c r="P366" s="248">
        <f t="shared" si="71"/>
        <v>0</v>
      </c>
      <c r="Q366" s="249">
        <f>P366*[1]Factors!D353</f>
        <v>0</v>
      </c>
      <c r="R366" s="249">
        <f t="shared" si="72"/>
        <v>8750</v>
      </c>
      <c r="S366" s="249">
        <f>R366*[1]Factors!D353</f>
        <v>6877.4209059834175</v>
      </c>
      <c r="T366" s="250">
        <f>R366*[1]Factors!D353*[1]Factors!E353</f>
        <v>8750</v>
      </c>
      <c r="U366" s="246"/>
      <c r="V366" s="76"/>
      <c r="W366" s="247">
        <f>[1]Lib_RawData!AI177</f>
        <v>8750</v>
      </c>
      <c r="X366" s="76"/>
      <c r="Y366" s="76"/>
      <c r="Z366" s="76"/>
      <c r="AA366" s="76"/>
      <c r="AB366" s="76">
        <f t="shared" si="73"/>
        <v>0</v>
      </c>
      <c r="AC366" s="76"/>
      <c r="AD366" s="76">
        <f t="shared" si="74"/>
        <v>0</v>
      </c>
      <c r="AE366" s="246"/>
      <c r="AF366" s="76">
        <f t="shared" si="67"/>
        <v>0</v>
      </c>
      <c r="AG366" s="247">
        <f t="shared" si="68"/>
        <v>0</v>
      </c>
      <c r="AH366" s="247">
        <f t="shared" si="66"/>
        <v>0</v>
      </c>
      <c r="AI366" s="146"/>
      <c r="AJ366" s="146"/>
      <c r="AK366" s="146"/>
      <c r="AL366" s="146"/>
    </row>
    <row r="367" spans="1:38" s="20" customFormat="1">
      <c r="A367" s="31"/>
      <c r="B367" s="31"/>
      <c r="C367" s="94"/>
      <c r="D367" s="94"/>
      <c r="E367" s="94"/>
      <c r="F367" s="149"/>
      <c r="G367" s="242">
        <v>10</v>
      </c>
      <c r="H367" s="243">
        <v>2018</v>
      </c>
      <c r="I367" s="244">
        <v>2019</v>
      </c>
      <c r="J367" s="244">
        <v>2019</v>
      </c>
      <c r="K367" s="245" t="str">
        <f>[1]Lib_RawData!G178</f>
        <v>CFO</v>
      </c>
      <c r="L367" s="246">
        <f t="shared" si="69"/>
        <v>0</v>
      </c>
      <c r="M367" s="76">
        <f t="shared" si="69"/>
        <v>0</v>
      </c>
      <c r="N367" s="76">
        <f t="shared" si="69"/>
        <v>0</v>
      </c>
      <c r="O367" s="247">
        <f t="shared" si="70"/>
        <v>0</v>
      </c>
      <c r="P367" s="248">
        <f t="shared" si="71"/>
        <v>0</v>
      </c>
      <c r="Q367" s="249">
        <f>P367*[1]Factors!D354</f>
        <v>0</v>
      </c>
      <c r="R367" s="249">
        <f t="shared" si="72"/>
        <v>8750</v>
      </c>
      <c r="S367" s="249">
        <f>R367*[1]Factors!D354</f>
        <v>6877.4209059834175</v>
      </c>
      <c r="T367" s="250">
        <f>R367*[1]Factors!D354*[1]Factors!E354</f>
        <v>8750</v>
      </c>
      <c r="U367" s="246"/>
      <c r="V367" s="76"/>
      <c r="W367" s="247">
        <f>[1]Lib_RawData!AI178</f>
        <v>8750</v>
      </c>
      <c r="X367" s="76"/>
      <c r="Y367" s="76"/>
      <c r="Z367" s="76"/>
      <c r="AA367" s="76"/>
      <c r="AB367" s="76">
        <f t="shared" si="73"/>
        <v>0</v>
      </c>
      <c r="AC367" s="76"/>
      <c r="AD367" s="76">
        <f t="shared" si="74"/>
        <v>0</v>
      </c>
      <c r="AE367" s="246"/>
      <c r="AF367" s="76">
        <f t="shared" si="67"/>
        <v>0</v>
      </c>
      <c r="AG367" s="247">
        <f t="shared" si="68"/>
        <v>0</v>
      </c>
      <c r="AH367" s="247">
        <f t="shared" si="66"/>
        <v>0</v>
      </c>
      <c r="AI367" s="146"/>
      <c r="AJ367" s="146"/>
      <c r="AK367" s="146"/>
      <c r="AL367" s="146"/>
    </row>
    <row r="368" spans="1:38" s="20" customFormat="1">
      <c r="A368" s="31"/>
      <c r="B368" s="31"/>
      <c r="C368" s="94"/>
      <c r="D368" s="94"/>
      <c r="E368" s="94"/>
      <c r="F368" s="149"/>
      <c r="G368" s="242">
        <v>11</v>
      </c>
      <c r="H368" s="243">
        <v>2018</v>
      </c>
      <c r="I368" s="244">
        <v>2019</v>
      </c>
      <c r="J368" s="244">
        <v>2019</v>
      </c>
      <c r="K368" s="245" t="str">
        <f>[1]Lib_RawData!G179</f>
        <v>CFO</v>
      </c>
      <c r="L368" s="246">
        <f t="shared" si="69"/>
        <v>0</v>
      </c>
      <c r="M368" s="76">
        <f t="shared" si="69"/>
        <v>0</v>
      </c>
      <c r="N368" s="76">
        <f t="shared" si="69"/>
        <v>0</v>
      </c>
      <c r="O368" s="247">
        <f t="shared" si="70"/>
        <v>0</v>
      </c>
      <c r="P368" s="248">
        <f t="shared" si="71"/>
        <v>0</v>
      </c>
      <c r="Q368" s="249">
        <f>P368*[1]Factors!D355</f>
        <v>0</v>
      </c>
      <c r="R368" s="249">
        <f t="shared" si="72"/>
        <v>8750</v>
      </c>
      <c r="S368" s="249">
        <f>R368*[1]Factors!D355</f>
        <v>6877.4209059834175</v>
      </c>
      <c r="T368" s="250">
        <f>R368*[1]Factors!D355*[1]Factors!E355</f>
        <v>8750</v>
      </c>
      <c r="U368" s="246"/>
      <c r="V368" s="76"/>
      <c r="W368" s="247">
        <f>[1]Lib_RawData!AI179</f>
        <v>8750</v>
      </c>
      <c r="X368" s="76"/>
      <c r="Y368" s="76"/>
      <c r="Z368" s="76"/>
      <c r="AA368" s="76"/>
      <c r="AB368" s="76">
        <f t="shared" si="73"/>
        <v>0</v>
      </c>
      <c r="AC368" s="76"/>
      <c r="AD368" s="76">
        <f t="shared" si="74"/>
        <v>0</v>
      </c>
      <c r="AE368" s="246"/>
      <c r="AF368" s="76">
        <f t="shared" si="67"/>
        <v>0</v>
      </c>
      <c r="AG368" s="247">
        <f t="shared" si="68"/>
        <v>0</v>
      </c>
      <c r="AH368" s="247">
        <f t="shared" si="66"/>
        <v>0</v>
      </c>
      <c r="AI368" s="146"/>
      <c r="AJ368" s="146"/>
      <c r="AK368" s="146"/>
      <c r="AL368" s="146"/>
    </row>
    <row r="369" spans="1:38" s="20" customFormat="1">
      <c r="A369" s="31"/>
      <c r="B369" s="31"/>
      <c r="C369" s="94"/>
      <c r="D369" s="94"/>
      <c r="E369" s="94"/>
      <c r="F369" s="149"/>
      <c r="G369" s="242">
        <v>12</v>
      </c>
      <c r="H369" s="243">
        <v>2018</v>
      </c>
      <c r="I369" s="244">
        <v>2019</v>
      </c>
      <c r="J369" s="244">
        <v>2019</v>
      </c>
      <c r="K369" s="245" t="str">
        <f>[1]Lib_RawData!G180</f>
        <v>CFO</v>
      </c>
      <c r="L369" s="246">
        <f t="shared" si="69"/>
        <v>0</v>
      </c>
      <c r="M369" s="76">
        <f t="shared" si="69"/>
        <v>0</v>
      </c>
      <c r="N369" s="76">
        <f t="shared" si="69"/>
        <v>0</v>
      </c>
      <c r="O369" s="247">
        <f t="shared" si="70"/>
        <v>0</v>
      </c>
      <c r="P369" s="248">
        <f t="shared" si="71"/>
        <v>0</v>
      </c>
      <c r="Q369" s="249">
        <f>P369*[1]Factors!D356</f>
        <v>0</v>
      </c>
      <c r="R369" s="249">
        <f t="shared" si="72"/>
        <v>8750</v>
      </c>
      <c r="S369" s="249">
        <f>R369*[1]Factors!D356</f>
        <v>6877.4209059834175</v>
      </c>
      <c r="T369" s="250">
        <f>R369*[1]Factors!D356*[1]Factors!E356</f>
        <v>8750</v>
      </c>
      <c r="U369" s="246"/>
      <c r="V369" s="76"/>
      <c r="W369" s="247">
        <f>[1]Lib_RawData!AI180</f>
        <v>8750</v>
      </c>
      <c r="X369" s="76"/>
      <c r="Y369" s="76"/>
      <c r="Z369" s="76"/>
      <c r="AA369" s="76"/>
      <c r="AB369" s="76">
        <f t="shared" si="73"/>
        <v>0</v>
      </c>
      <c r="AC369" s="76"/>
      <c r="AD369" s="76">
        <f t="shared" si="74"/>
        <v>0</v>
      </c>
      <c r="AE369" s="246"/>
      <c r="AF369" s="76">
        <f t="shared" si="67"/>
        <v>0</v>
      </c>
      <c r="AG369" s="247">
        <f t="shared" si="68"/>
        <v>0</v>
      </c>
      <c r="AH369" s="247">
        <f t="shared" si="66"/>
        <v>0</v>
      </c>
      <c r="AI369" s="146"/>
      <c r="AJ369" s="146"/>
      <c r="AK369" s="146"/>
      <c r="AL369" s="146"/>
    </row>
    <row r="370" spans="1:38" s="20" customFormat="1">
      <c r="A370" s="31"/>
      <c r="B370" s="31"/>
      <c r="C370" s="94"/>
      <c r="D370" s="94"/>
      <c r="E370" s="94"/>
      <c r="F370" s="149"/>
      <c r="G370" s="242">
        <v>1</v>
      </c>
      <c r="H370" s="243">
        <v>2019</v>
      </c>
      <c r="I370" s="244">
        <v>2019</v>
      </c>
      <c r="J370" s="244">
        <v>2019</v>
      </c>
      <c r="K370" s="245" t="str">
        <f>[1]Lib_RawData!G181</f>
        <v>CFO</v>
      </c>
      <c r="L370" s="246">
        <f t="shared" si="69"/>
        <v>0</v>
      </c>
      <c r="M370" s="76">
        <f t="shared" si="69"/>
        <v>7340978.1194233373</v>
      </c>
      <c r="N370" s="76">
        <f t="shared" si="69"/>
        <v>0</v>
      </c>
      <c r="O370" s="247">
        <f t="shared" si="70"/>
        <v>7340978.1194233373</v>
      </c>
      <c r="P370" s="248">
        <f t="shared" si="71"/>
        <v>7340978.1194233373</v>
      </c>
      <c r="Q370" s="249">
        <f>P370*[1]Factors!D357</f>
        <v>5769942.444444445</v>
      </c>
      <c r="R370" s="249">
        <f t="shared" si="72"/>
        <v>8750</v>
      </c>
      <c r="S370" s="249">
        <f>R370*[1]Factors!D357</f>
        <v>6877.4209059834175</v>
      </c>
      <c r="T370" s="250">
        <f>R370*[1]Factors!D357*[1]Factors!E357</f>
        <v>8750</v>
      </c>
      <c r="U370" s="246"/>
      <c r="V370" s="76"/>
      <c r="W370" s="247">
        <f>[1]Lib_RawData!AI181</f>
        <v>8750</v>
      </c>
      <c r="X370" s="76"/>
      <c r="Y370" s="76"/>
      <c r="Z370" s="76"/>
      <c r="AA370" s="76"/>
      <c r="AB370" s="76">
        <f t="shared" si="73"/>
        <v>7340978.1194233373</v>
      </c>
      <c r="AC370" s="76"/>
      <c r="AD370" s="76">
        <f t="shared" si="74"/>
        <v>7340978.1194233373</v>
      </c>
      <c r="AE370" s="246"/>
      <c r="AF370" s="76">
        <f t="shared" si="67"/>
        <v>7340978.1194233373</v>
      </c>
      <c r="AG370" s="247">
        <f t="shared" si="68"/>
        <v>0</v>
      </c>
      <c r="AH370" s="247">
        <f t="shared" si="66"/>
        <v>7340978.1194233373</v>
      </c>
      <c r="AI370" s="146"/>
      <c r="AJ370" s="146"/>
      <c r="AK370" s="146"/>
      <c r="AL370" s="146"/>
    </row>
    <row r="371" spans="1:38" s="20" customFormat="1">
      <c r="A371" s="31"/>
      <c r="B371" s="31"/>
      <c r="C371" s="94"/>
      <c r="D371" s="94"/>
      <c r="E371" s="94"/>
      <c r="F371" s="149"/>
      <c r="G371" s="242">
        <v>2</v>
      </c>
      <c r="H371" s="243">
        <v>2019</v>
      </c>
      <c r="I371" s="244">
        <v>2019</v>
      </c>
      <c r="J371" s="244">
        <v>2019</v>
      </c>
      <c r="K371" s="245" t="str">
        <f>[1]Lib_RawData!G182</f>
        <v>CFO</v>
      </c>
      <c r="L371" s="246">
        <f t="shared" si="69"/>
        <v>0</v>
      </c>
      <c r="M371" s="76">
        <f t="shared" si="69"/>
        <v>0</v>
      </c>
      <c r="N371" s="76">
        <f t="shared" si="69"/>
        <v>0</v>
      </c>
      <c r="O371" s="247">
        <f t="shared" si="70"/>
        <v>0</v>
      </c>
      <c r="P371" s="248">
        <f t="shared" si="71"/>
        <v>0</v>
      </c>
      <c r="Q371" s="249">
        <f>P371*[1]Factors!D358</f>
        <v>0</v>
      </c>
      <c r="R371" s="249">
        <f t="shared" si="72"/>
        <v>8750</v>
      </c>
      <c r="S371" s="249">
        <f>R371*[1]Factors!D358</f>
        <v>6877.4209059834175</v>
      </c>
      <c r="T371" s="250">
        <f>R371*[1]Factors!D358*[1]Factors!E358</f>
        <v>8750</v>
      </c>
      <c r="U371" s="246"/>
      <c r="V371" s="76"/>
      <c r="W371" s="247">
        <f>[1]Lib_RawData!AI182</f>
        <v>8750</v>
      </c>
      <c r="X371" s="76"/>
      <c r="Y371" s="76"/>
      <c r="Z371" s="76"/>
      <c r="AA371" s="76"/>
      <c r="AB371" s="76">
        <f t="shared" si="73"/>
        <v>0</v>
      </c>
      <c r="AC371" s="76"/>
      <c r="AD371" s="76">
        <f t="shared" si="74"/>
        <v>0</v>
      </c>
      <c r="AE371" s="246"/>
      <c r="AF371" s="76">
        <f t="shared" si="67"/>
        <v>0</v>
      </c>
      <c r="AG371" s="247">
        <f t="shared" si="68"/>
        <v>0</v>
      </c>
      <c r="AH371" s="247">
        <f t="shared" si="66"/>
        <v>0</v>
      </c>
      <c r="AI371" s="146"/>
      <c r="AJ371" s="146"/>
      <c r="AK371" s="146"/>
      <c r="AL371" s="146"/>
    </row>
    <row r="372" spans="1:38" s="20" customFormat="1">
      <c r="A372" s="31"/>
      <c r="B372" s="31"/>
      <c r="C372" s="94"/>
      <c r="D372" s="94"/>
      <c r="E372" s="94"/>
      <c r="F372" s="149"/>
      <c r="G372" s="242">
        <v>3</v>
      </c>
      <c r="H372" s="243">
        <v>2019</v>
      </c>
      <c r="I372" s="244">
        <v>2019</v>
      </c>
      <c r="J372" s="244">
        <v>2019</v>
      </c>
      <c r="K372" s="245" t="str">
        <f>[1]Lib_RawData!G183</f>
        <v>CFO</v>
      </c>
      <c r="L372" s="246">
        <f t="shared" si="69"/>
        <v>0</v>
      </c>
      <c r="M372" s="76">
        <f t="shared" si="69"/>
        <v>0</v>
      </c>
      <c r="N372" s="76">
        <f t="shared" si="69"/>
        <v>0</v>
      </c>
      <c r="O372" s="247">
        <f t="shared" si="70"/>
        <v>0</v>
      </c>
      <c r="P372" s="248">
        <f t="shared" si="71"/>
        <v>0</v>
      </c>
      <c r="Q372" s="249">
        <f>P372*[1]Factors!D359</f>
        <v>0</v>
      </c>
      <c r="R372" s="249">
        <f t="shared" si="72"/>
        <v>8750</v>
      </c>
      <c r="S372" s="249">
        <f>R372*[1]Factors!D359</f>
        <v>6877.4209059834175</v>
      </c>
      <c r="T372" s="250">
        <f>R372*[1]Factors!D359*[1]Factors!E359</f>
        <v>8750</v>
      </c>
      <c r="U372" s="246"/>
      <c r="V372" s="76"/>
      <c r="W372" s="247">
        <f>[1]Lib_RawData!AI183</f>
        <v>8750</v>
      </c>
      <c r="X372" s="76"/>
      <c r="Y372" s="76"/>
      <c r="Z372" s="76"/>
      <c r="AA372" s="76"/>
      <c r="AB372" s="76">
        <f t="shared" si="73"/>
        <v>0</v>
      </c>
      <c r="AC372" s="76"/>
      <c r="AD372" s="76">
        <f t="shared" si="74"/>
        <v>0</v>
      </c>
      <c r="AE372" s="246"/>
      <c r="AF372" s="76">
        <f t="shared" si="67"/>
        <v>0</v>
      </c>
      <c r="AG372" s="247">
        <f t="shared" si="68"/>
        <v>0</v>
      </c>
      <c r="AH372" s="247">
        <f t="shared" si="66"/>
        <v>0</v>
      </c>
      <c r="AI372" s="146"/>
      <c r="AJ372" s="146"/>
      <c r="AK372" s="146"/>
      <c r="AL372" s="146"/>
    </row>
    <row r="373" spans="1:38" s="20" customFormat="1">
      <c r="A373" s="31"/>
      <c r="B373" s="31"/>
      <c r="C373" s="94"/>
      <c r="D373" s="94"/>
      <c r="E373" s="94"/>
      <c r="F373" s="149"/>
      <c r="G373" s="242">
        <v>4</v>
      </c>
      <c r="H373" s="243">
        <v>2019</v>
      </c>
      <c r="I373" s="244">
        <v>2019</v>
      </c>
      <c r="J373" s="244">
        <v>2020</v>
      </c>
      <c r="K373" s="245" t="str">
        <f>[1]Lib_RawData!G184</f>
        <v>CFO</v>
      </c>
      <c r="L373" s="246">
        <f t="shared" si="69"/>
        <v>0</v>
      </c>
      <c r="M373" s="76">
        <f t="shared" si="69"/>
        <v>0</v>
      </c>
      <c r="N373" s="76">
        <f t="shared" si="69"/>
        <v>0</v>
      </c>
      <c r="O373" s="247">
        <f t="shared" si="70"/>
        <v>0</v>
      </c>
      <c r="P373" s="248">
        <f t="shared" si="71"/>
        <v>0</v>
      </c>
      <c r="Q373" s="249">
        <f>P373*[1]Factors!D360</f>
        <v>0</v>
      </c>
      <c r="R373" s="249">
        <f t="shared" si="72"/>
        <v>8750</v>
      </c>
      <c r="S373" s="249">
        <f>R373*[1]Factors!D360</f>
        <v>6644.8511168921923</v>
      </c>
      <c r="T373" s="250">
        <f>R373*[1]Factors!D360*[1]Factors!E360</f>
        <v>8750</v>
      </c>
      <c r="U373" s="246"/>
      <c r="V373" s="76"/>
      <c r="W373" s="247">
        <f>[1]Lib_RawData!AI184</f>
        <v>8750</v>
      </c>
      <c r="X373" s="76"/>
      <c r="Y373" s="76"/>
      <c r="Z373" s="76"/>
      <c r="AA373" s="76"/>
      <c r="AB373" s="76">
        <f t="shared" si="73"/>
        <v>0</v>
      </c>
      <c r="AC373" s="76"/>
      <c r="AD373" s="76">
        <f t="shared" si="74"/>
        <v>0</v>
      </c>
      <c r="AE373" s="246"/>
      <c r="AF373" s="76">
        <f t="shared" si="67"/>
        <v>0</v>
      </c>
      <c r="AG373" s="247">
        <f t="shared" si="68"/>
        <v>0</v>
      </c>
      <c r="AH373" s="247">
        <f t="shared" si="66"/>
        <v>0</v>
      </c>
      <c r="AI373" s="146"/>
      <c r="AJ373" s="146"/>
      <c r="AK373" s="146"/>
      <c r="AL373" s="146"/>
    </row>
    <row r="374" spans="1:38" s="20" customFormat="1">
      <c r="A374" s="31"/>
      <c r="B374" s="31"/>
      <c r="C374" s="94"/>
      <c r="D374" s="94"/>
      <c r="E374" s="94"/>
      <c r="F374" s="149"/>
      <c r="G374" s="242">
        <v>5</v>
      </c>
      <c r="H374" s="243">
        <v>2019</v>
      </c>
      <c r="I374" s="244">
        <v>2019</v>
      </c>
      <c r="J374" s="244">
        <v>2020</v>
      </c>
      <c r="K374" s="245" t="str">
        <f>[1]Lib_RawData!G185</f>
        <v>CFO</v>
      </c>
      <c r="L374" s="246">
        <f t="shared" si="69"/>
        <v>0</v>
      </c>
      <c r="M374" s="76">
        <f t="shared" si="69"/>
        <v>0</v>
      </c>
      <c r="N374" s="76">
        <f t="shared" si="69"/>
        <v>0</v>
      </c>
      <c r="O374" s="247">
        <f t="shared" si="70"/>
        <v>0</v>
      </c>
      <c r="P374" s="248">
        <f t="shared" si="71"/>
        <v>0</v>
      </c>
      <c r="Q374" s="249">
        <f>P374*[1]Factors!D361</f>
        <v>0</v>
      </c>
      <c r="R374" s="249">
        <f t="shared" si="72"/>
        <v>8750</v>
      </c>
      <c r="S374" s="249">
        <f>R374*[1]Factors!D361</f>
        <v>6644.8511168921923</v>
      </c>
      <c r="T374" s="250">
        <f>R374*[1]Factors!D361*[1]Factors!E361</f>
        <v>8750</v>
      </c>
      <c r="U374" s="246"/>
      <c r="V374" s="76"/>
      <c r="W374" s="247">
        <f>[1]Lib_RawData!AI185</f>
        <v>8750</v>
      </c>
      <c r="X374" s="76"/>
      <c r="Y374" s="76"/>
      <c r="Z374" s="76"/>
      <c r="AA374" s="76"/>
      <c r="AB374" s="76">
        <f t="shared" si="73"/>
        <v>0</v>
      </c>
      <c r="AC374" s="76"/>
      <c r="AD374" s="76">
        <f t="shared" si="74"/>
        <v>0</v>
      </c>
      <c r="AE374" s="246"/>
      <c r="AF374" s="76">
        <f t="shared" si="67"/>
        <v>0</v>
      </c>
      <c r="AG374" s="247">
        <f t="shared" si="68"/>
        <v>0</v>
      </c>
      <c r="AH374" s="247">
        <f t="shared" si="66"/>
        <v>0</v>
      </c>
      <c r="AI374" s="146"/>
      <c r="AJ374" s="146"/>
      <c r="AK374" s="146"/>
      <c r="AL374" s="146"/>
    </row>
    <row r="375" spans="1:38" s="20" customFormat="1">
      <c r="A375" s="31"/>
      <c r="B375" s="31"/>
      <c r="C375" s="94"/>
      <c r="D375" s="94"/>
      <c r="E375" s="94"/>
      <c r="F375" s="149"/>
      <c r="G375" s="242">
        <v>6</v>
      </c>
      <c r="H375" s="243">
        <v>2019</v>
      </c>
      <c r="I375" s="244">
        <v>2019</v>
      </c>
      <c r="J375" s="244">
        <v>2020</v>
      </c>
      <c r="K375" s="245" t="str">
        <f>[1]Lib_RawData!G186</f>
        <v>CFO</v>
      </c>
      <c r="L375" s="246">
        <f t="shared" si="69"/>
        <v>0</v>
      </c>
      <c r="M375" s="76">
        <f t="shared" si="69"/>
        <v>0</v>
      </c>
      <c r="N375" s="76">
        <f t="shared" si="69"/>
        <v>0</v>
      </c>
      <c r="O375" s="247">
        <f t="shared" si="70"/>
        <v>0</v>
      </c>
      <c r="P375" s="248">
        <f t="shared" si="71"/>
        <v>0</v>
      </c>
      <c r="Q375" s="249">
        <f>P375*[1]Factors!D362</f>
        <v>0</v>
      </c>
      <c r="R375" s="249">
        <f t="shared" si="72"/>
        <v>8750</v>
      </c>
      <c r="S375" s="249">
        <f>R375*[1]Factors!D362</f>
        <v>6644.8511168921923</v>
      </c>
      <c r="T375" s="250">
        <f>R375*[1]Factors!D362*[1]Factors!E362</f>
        <v>8750</v>
      </c>
      <c r="U375" s="246"/>
      <c r="V375" s="76"/>
      <c r="W375" s="247">
        <f>[1]Lib_RawData!AI186</f>
        <v>8750</v>
      </c>
      <c r="X375" s="76"/>
      <c r="Y375" s="76"/>
      <c r="Z375" s="76"/>
      <c r="AA375" s="76"/>
      <c r="AB375" s="76">
        <f t="shared" si="73"/>
        <v>0</v>
      </c>
      <c r="AC375" s="76"/>
      <c r="AD375" s="76">
        <f t="shared" si="74"/>
        <v>0</v>
      </c>
      <c r="AE375" s="246"/>
      <c r="AF375" s="76">
        <f t="shared" si="67"/>
        <v>0</v>
      </c>
      <c r="AG375" s="247">
        <f t="shared" si="68"/>
        <v>0</v>
      </c>
      <c r="AH375" s="247">
        <f t="shared" si="66"/>
        <v>0</v>
      </c>
      <c r="AI375" s="146"/>
      <c r="AJ375" s="146"/>
      <c r="AK375" s="146"/>
      <c r="AL375" s="146"/>
    </row>
    <row r="376" spans="1:38" s="20" customFormat="1">
      <c r="A376" s="31"/>
      <c r="B376" s="31"/>
      <c r="C376" s="94"/>
      <c r="D376" s="94"/>
      <c r="E376" s="94"/>
      <c r="F376" s="149"/>
      <c r="G376" s="242">
        <v>7</v>
      </c>
      <c r="H376" s="243">
        <v>2019</v>
      </c>
      <c r="I376" s="244">
        <v>2020</v>
      </c>
      <c r="J376" s="244">
        <v>2020</v>
      </c>
      <c r="K376" s="245" t="str">
        <f>[1]Lib_RawData!G187</f>
        <v>CFO</v>
      </c>
      <c r="L376" s="246">
        <f t="shared" si="69"/>
        <v>0</v>
      </c>
      <c r="M376" s="76">
        <f t="shared" si="69"/>
        <v>7248134.6772841234</v>
      </c>
      <c r="N376" s="76">
        <f t="shared" si="69"/>
        <v>0</v>
      </c>
      <c r="O376" s="247">
        <f t="shared" si="70"/>
        <v>7248134.6772841234</v>
      </c>
      <c r="P376" s="248">
        <f t="shared" si="71"/>
        <v>7248134.6772841234</v>
      </c>
      <c r="Q376" s="249">
        <f>P376*[1]Factors!D363</f>
        <v>5504317.2349413075</v>
      </c>
      <c r="R376" s="249">
        <f t="shared" si="72"/>
        <v>8750</v>
      </c>
      <c r="S376" s="249">
        <f>R376*[1]Factors!D363</f>
        <v>6644.8511168921923</v>
      </c>
      <c r="T376" s="250">
        <f>R376*[1]Factors!D363*[1]Factors!E363</f>
        <v>8750</v>
      </c>
      <c r="U376" s="246"/>
      <c r="V376" s="76"/>
      <c r="W376" s="247">
        <f>[1]Lib_RawData!AI187</f>
        <v>8750</v>
      </c>
      <c r="X376" s="76"/>
      <c r="Y376" s="76"/>
      <c r="Z376" s="76"/>
      <c r="AA376" s="76"/>
      <c r="AB376" s="76">
        <f t="shared" si="73"/>
        <v>7248134.6772841234</v>
      </c>
      <c r="AC376" s="76"/>
      <c r="AD376" s="76">
        <f t="shared" si="74"/>
        <v>7248134.6772841234</v>
      </c>
      <c r="AE376" s="246"/>
      <c r="AF376" s="76">
        <f t="shared" si="67"/>
        <v>7248134.6772841234</v>
      </c>
      <c r="AG376" s="247">
        <f t="shared" si="68"/>
        <v>0</v>
      </c>
      <c r="AH376" s="247">
        <f t="shared" si="66"/>
        <v>7248134.6772841234</v>
      </c>
      <c r="AI376" s="146"/>
      <c r="AJ376" s="146"/>
      <c r="AK376" s="146"/>
      <c r="AL376" s="146"/>
    </row>
    <row r="377" spans="1:38" s="20" customFormat="1">
      <c r="A377" s="31"/>
      <c r="B377" s="31"/>
      <c r="C377" s="94"/>
      <c r="D377" s="94"/>
      <c r="E377" s="94"/>
      <c r="F377" s="149"/>
      <c r="G377" s="242">
        <v>8</v>
      </c>
      <c r="H377" s="243">
        <v>2019</v>
      </c>
      <c r="I377" s="244">
        <v>2020</v>
      </c>
      <c r="J377" s="244">
        <v>2020</v>
      </c>
      <c r="K377" s="245" t="str">
        <f>[1]Lib_RawData!G188</f>
        <v>CFO</v>
      </c>
      <c r="L377" s="246">
        <f t="shared" si="69"/>
        <v>0</v>
      </c>
      <c r="M377" s="76">
        <f t="shared" si="69"/>
        <v>0</v>
      </c>
      <c r="N377" s="76">
        <f t="shared" si="69"/>
        <v>0</v>
      </c>
      <c r="O377" s="247">
        <f t="shared" si="70"/>
        <v>0</v>
      </c>
      <c r="P377" s="248">
        <f t="shared" si="71"/>
        <v>0</v>
      </c>
      <c r="Q377" s="249">
        <f>P377*[1]Factors!D364</f>
        <v>0</v>
      </c>
      <c r="R377" s="249">
        <f t="shared" si="72"/>
        <v>8750</v>
      </c>
      <c r="S377" s="249">
        <f>R377*[1]Factors!D364</f>
        <v>6644.8511168921923</v>
      </c>
      <c r="T377" s="250">
        <f>R377*[1]Factors!D364*[1]Factors!E364</f>
        <v>8750</v>
      </c>
      <c r="U377" s="246"/>
      <c r="V377" s="76"/>
      <c r="W377" s="247">
        <f>[1]Lib_RawData!AI188</f>
        <v>8750</v>
      </c>
      <c r="X377" s="76"/>
      <c r="Y377" s="76"/>
      <c r="Z377" s="76"/>
      <c r="AA377" s="76"/>
      <c r="AB377" s="76">
        <f t="shared" si="73"/>
        <v>0</v>
      </c>
      <c r="AC377" s="76"/>
      <c r="AD377" s="76">
        <f t="shared" si="74"/>
        <v>0</v>
      </c>
      <c r="AE377" s="246"/>
      <c r="AF377" s="76">
        <f t="shared" si="67"/>
        <v>0</v>
      </c>
      <c r="AG377" s="247">
        <f t="shared" si="68"/>
        <v>0</v>
      </c>
      <c r="AH377" s="247">
        <f t="shared" si="66"/>
        <v>0</v>
      </c>
      <c r="AI377" s="146"/>
      <c r="AJ377" s="146"/>
      <c r="AK377" s="146"/>
      <c r="AL377" s="146"/>
    </row>
    <row r="378" spans="1:38" s="20" customFormat="1">
      <c r="A378" s="31"/>
      <c r="B378" s="31"/>
      <c r="C378" s="94"/>
      <c r="D378" s="94"/>
      <c r="E378" s="94"/>
      <c r="F378" s="149"/>
      <c r="G378" s="242">
        <v>9</v>
      </c>
      <c r="H378" s="243">
        <v>2019</v>
      </c>
      <c r="I378" s="244">
        <v>2020</v>
      </c>
      <c r="J378" s="244">
        <v>2020</v>
      </c>
      <c r="K378" s="245" t="str">
        <f>[1]Lib_RawData!G189</f>
        <v>CFO</v>
      </c>
      <c r="L378" s="246">
        <f t="shared" si="69"/>
        <v>0</v>
      </c>
      <c r="M378" s="76">
        <f t="shared" si="69"/>
        <v>0</v>
      </c>
      <c r="N378" s="76">
        <f t="shared" si="69"/>
        <v>0</v>
      </c>
      <c r="O378" s="247">
        <f t="shared" si="70"/>
        <v>0</v>
      </c>
      <c r="P378" s="248">
        <f t="shared" si="71"/>
        <v>0</v>
      </c>
      <c r="Q378" s="249">
        <f>P378*[1]Factors!D365</f>
        <v>0</v>
      </c>
      <c r="R378" s="249">
        <f t="shared" si="72"/>
        <v>8750</v>
      </c>
      <c r="S378" s="249">
        <f>R378*[1]Factors!D365</f>
        <v>6644.8511168921923</v>
      </c>
      <c r="T378" s="250">
        <f>R378*[1]Factors!D365*[1]Factors!E365</f>
        <v>8750</v>
      </c>
      <c r="U378" s="246"/>
      <c r="V378" s="76"/>
      <c r="W378" s="247">
        <f>[1]Lib_RawData!AI189</f>
        <v>8750</v>
      </c>
      <c r="X378" s="76"/>
      <c r="Y378" s="76"/>
      <c r="Z378" s="76"/>
      <c r="AA378" s="76"/>
      <c r="AB378" s="76">
        <f t="shared" si="73"/>
        <v>0</v>
      </c>
      <c r="AC378" s="76"/>
      <c r="AD378" s="76">
        <f t="shared" si="74"/>
        <v>0</v>
      </c>
      <c r="AE378" s="246"/>
      <c r="AF378" s="76">
        <f t="shared" si="67"/>
        <v>0</v>
      </c>
      <c r="AG378" s="247">
        <f t="shared" si="68"/>
        <v>0</v>
      </c>
      <c r="AH378" s="247">
        <f t="shared" si="66"/>
        <v>0</v>
      </c>
      <c r="AI378" s="146"/>
      <c r="AJ378" s="146"/>
      <c r="AK378" s="146"/>
      <c r="AL378" s="146"/>
    </row>
    <row r="379" spans="1:38" s="20" customFormat="1">
      <c r="A379" s="31"/>
      <c r="B379" s="31"/>
      <c r="C379" s="94"/>
      <c r="D379" s="94"/>
      <c r="E379" s="94"/>
      <c r="F379" s="149"/>
      <c r="G379" s="242">
        <v>10</v>
      </c>
      <c r="H379" s="243">
        <v>2019</v>
      </c>
      <c r="I379" s="244">
        <v>2020</v>
      </c>
      <c r="J379" s="244">
        <v>2020</v>
      </c>
      <c r="K379" s="245" t="str">
        <f>[1]Lib_RawData!G190</f>
        <v>CFO</v>
      </c>
      <c r="L379" s="246">
        <f t="shared" si="69"/>
        <v>0</v>
      </c>
      <c r="M379" s="76">
        <f t="shared" si="69"/>
        <v>0</v>
      </c>
      <c r="N379" s="76">
        <f t="shared" si="69"/>
        <v>0</v>
      </c>
      <c r="O379" s="247">
        <f t="shared" si="70"/>
        <v>0</v>
      </c>
      <c r="P379" s="248">
        <f t="shared" si="71"/>
        <v>0</v>
      </c>
      <c r="Q379" s="249">
        <f>P379*[1]Factors!D366</f>
        <v>0</v>
      </c>
      <c r="R379" s="249">
        <f t="shared" si="72"/>
        <v>8750</v>
      </c>
      <c r="S379" s="249">
        <f>R379*[1]Factors!D366</f>
        <v>6644.8511168921923</v>
      </c>
      <c r="T379" s="250">
        <f>R379*[1]Factors!D366*[1]Factors!E366</f>
        <v>8750</v>
      </c>
      <c r="U379" s="246"/>
      <c r="V379" s="76"/>
      <c r="W379" s="247">
        <f>[1]Lib_RawData!AI190</f>
        <v>8750</v>
      </c>
      <c r="X379" s="76"/>
      <c r="Y379" s="76"/>
      <c r="Z379" s="76"/>
      <c r="AA379" s="76"/>
      <c r="AB379" s="76">
        <f t="shared" si="73"/>
        <v>0</v>
      </c>
      <c r="AC379" s="76"/>
      <c r="AD379" s="76">
        <f t="shared" si="74"/>
        <v>0</v>
      </c>
      <c r="AE379" s="246"/>
      <c r="AF379" s="76">
        <f t="shared" si="67"/>
        <v>0</v>
      </c>
      <c r="AG379" s="247">
        <f t="shared" si="68"/>
        <v>0</v>
      </c>
      <c r="AH379" s="247">
        <f t="shared" ref="AH379:AH442" si="75">AG379+AF379</f>
        <v>0</v>
      </c>
      <c r="AI379" s="146"/>
      <c r="AJ379" s="146"/>
      <c r="AK379" s="146"/>
      <c r="AL379" s="146"/>
    </row>
    <row r="380" spans="1:38" s="20" customFormat="1">
      <c r="A380" s="31"/>
      <c r="B380" s="31"/>
      <c r="C380" s="94"/>
      <c r="D380" s="94"/>
      <c r="E380" s="94"/>
      <c r="F380" s="149"/>
      <c r="G380" s="242">
        <v>11</v>
      </c>
      <c r="H380" s="243">
        <v>2019</v>
      </c>
      <c r="I380" s="244">
        <v>2020</v>
      </c>
      <c r="J380" s="244">
        <v>2020</v>
      </c>
      <c r="K380" s="245" t="str">
        <f>[1]Lib_RawData!G191</f>
        <v>CFO</v>
      </c>
      <c r="L380" s="246">
        <f t="shared" si="69"/>
        <v>0</v>
      </c>
      <c r="M380" s="76">
        <f t="shared" si="69"/>
        <v>0</v>
      </c>
      <c r="N380" s="76">
        <f t="shared" si="69"/>
        <v>0</v>
      </c>
      <c r="O380" s="247">
        <f t="shared" si="70"/>
        <v>0</v>
      </c>
      <c r="P380" s="248">
        <f t="shared" si="71"/>
        <v>0</v>
      </c>
      <c r="Q380" s="249">
        <f>P380*[1]Factors!D367</f>
        <v>0</v>
      </c>
      <c r="R380" s="249">
        <f t="shared" si="72"/>
        <v>8750</v>
      </c>
      <c r="S380" s="249">
        <f>R380*[1]Factors!D367</f>
        <v>6644.8511168921923</v>
      </c>
      <c r="T380" s="250">
        <f>R380*[1]Factors!D367*[1]Factors!E367</f>
        <v>8750</v>
      </c>
      <c r="U380" s="246"/>
      <c r="V380" s="76"/>
      <c r="W380" s="247">
        <f>[1]Lib_RawData!AI191</f>
        <v>8750</v>
      </c>
      <c r="X380" s="76"/>
      <c r="Y380" s="76"/>
      <c r="Z380" s="76"/>
      <c r="AA380" s="76"/>
      <c r="AB380" s="76">
        <f t="shared" si="73"/>
        <v>0</v>
      </c>
      <c r="AC380" s="76"/>
      <c r="AD380" s="76">
        <f t="shared" si="74"/>
        <v>0</v>
      </c>
      <c r="AE380" s="246"/>
      <c r="AF380" s="76">
        <f t="shared" si="67"/>
        <v>0</v>
      </c>
      <c r="AG380" s="247">
        <f t="shared" si="68"/>
        <v>0</v>
      </c>
      <c r="AH380" s="247">
        <f t="shared" si="75"/>
        <v>0</v>
      </c>
      <c r="AI380" s="146"/>
      <c r="AJ380" s="146"/>
      <c r="AK380" s="146"/>
      <c r="AL380" s="146"/>
    </row>
    <row r="381" spans="1:38" s="20" customFormat="1">
      <c r="A381" s="31"/>
      <c r="B381" s="31"/>
      <c r="C381" s="94"/>
      <c r="D381" s="94"/>
      <c r="E381" s="94"/>
      <c r="F381" s="149"/>
      <c r="G381" s="242">
        <v>12</v>
      </c>
      <c r="H381" s="243">
        <v>2019</v>
      </c>
      <c r="I381" s="244">
        <v>2020</v>
      </c>
      <c r="J381" s="244">
        <v>2020</v>
      </c>
      <c r="K381" s="245" t="str">
        <f>[1]Lib_RawData!G192</f>
        <v>CFO</v>
      </c>
      <c r="L381" s="246">
        <f t="shared" si="69"/>
        <v>0</v>
      </c>
      <c r="M381" s="76">
        <f t="shared" si="69"/>
        <v>0</v>
      </c>
      <c r="N381" s="76">
        <f t="shared" si="69"/>
        <v>0</v>
      </c>
      <c r="O381" s="247">
        <f t="shared" si="70"/>
        <v>0</v>
      </c>
      <c r="P381" s="248">
        <f t="shared" si="71"/>
        <v>0</v>
      </c>
      <c r="Q381" s="249">
        <f>P381*[1]Factors!D368</f>
        <v>0</v>
      </c>
      <c r="R381" s="249">
        <f t="shared" si="72"/>
        <v>8750</v>
      </c>
      <c r="S381" s="249">
        <f>R381*[1]Factors!D368</f>
        <v>6644.8511168921923</v>
      </c>
      <c r="T381" s="250">
        <f>R381*[1]Factors!D368*[1]Factors!E368</f>
        <v>8750</v>
      </c>
      <c r="U381" s="246"/>
      <c r="V381" s="76"/>
      <c r="W381" s="247">
        <f>[1]Lib_RawData!AI192</f>
        <v>8750</v>
      </c>
      <c r="X381" s="76"/>
      <c r="Y381" s="76"/>
      <c r="Z381" s="76"/>
      <c r="AA381" s="76"/>
      <c r="AB381" s="76">
        <f t="shared" si="73"/>
        <v>0</v>
      </c>
      <c r="AC381" s="76"/>
      <c r="AD381" s="76">
        <f t="shared" si="74"/>
        <v>0</v>
      </c>
      <c r="AE381" s="246"/>
      <c r="AF381" s="76">
        <f t="shared" si="67"/>
        <v>0</v>
      </c>
      <c r="AG381" s="247">
        <f t="shared" si="68"/>
        <v>0</v>
      </c>
      <c r="AH381" s="247">
        <f t="shared" si="75"/>
        <v>0</v>
      </c>
      <c r="AI381" s="146"/>
      <c r="AJ381" s="146"/>
      <c r="AK381" s="146"/>
      <c r="AL381" s="146"/>
    </row>
    <row r="382" spans="1:38" s="20" customFormat="1">
      <c r="A382" s="31"/>
      <c r="B382" s="31"/>
      <c r="C382" s="94"/>
      <c r="D382" s="94"/>
      <c r="E382" s="94"/>
      <c r="F382" s="149"/>
      <c r="G382" s="242">
        <v>1</v>
      </c>
      <c r="H382" s="243">
        <v>2020</v>
      </c>
      <c r="I382" s="244">
        <v>2020</v>
      </c>
      <c r="J382" s="244">
        <v>2020</v>
      </c>
      <c r="K382" s="245" t="str">
        <f>[1]Lib_RawData!G193</f>
        <v>CFO</v>
      </c>
      <c r="L382" s="246">
        <f t="shared" si="69"/>
        <v>0</v>
      </c>
      <c r="M382" s="76">
        <f t="shared" si="69"/>
        <v>7597912.3536031535</v>
      </c>
      <c r="N382" s="76">
        <f t="shared" si="69"/>
        <v>0</v>
      </c>
      <c r="O382" s="247">
        <f t="shared" si="70"/>
        <v>7597912.3536031535</v>
      </c>
      <c r="P382" s="248">
        <f t="shared" si="71"/>
        <v>7597912.3536031535</v>
      </c>
      <c r="Q382" s="249">
        <f>P382*[1]Factors!D369</f>
        <v>5769942.4444444459</v>
      </c>
      <c r="R382" s="249">
        <f t="shared" si="72"/>
        <v>8750</v>
      </c>
      <c r="S382" s="249">
        <f>R382*[1]Factors!D369</f>
        <v>6644.8511168921923</v>
      </c>
      <c r="T382" s="250">
        <f>R382*[1]Factors!D369*[1]Factors!E369</f>
        <v>8750</v>
      </c>
      <c r="U382" s="246"/>
      <c r="V382" s="76"/>
      <c r="W382" s="247">
        <f>[1]Lib_RawData!AI193</f>
        <v>8750</v>
      </c>
      <c r="X382" s="76"/>
      <c r="Y382" s="76"/>
      <c r="Z382" s="76"/>
      <c r="AA382" s="76"/>
      <c r="AB382" s="76">
        <f t="shared" si="73"/>
        <v>7597912.3536031535</v>
      </c>
      <c r="AC382" s="76"/>
      <c r="AD382" s="76">
        <f t="shared" si="74"/>
        <v>7597912.3536031535</v>
      </c>
      <c r="AE382" s="246"/>
      <c r="AF382" s="76">
        <f t="shared" si="67"/>
        <v>7597912.3536031535</v>
      </c>
      <c r="AG382" s="247">
        <f t="shared" si="68"/>
        <v>0</v>
      </c>
      <c r="AH382" s="247">
        <f t="shared" si="75"/>
        <v>7597912.3536031535</v>
      </c>
      <c r="AI382" s="146"/>
      <c r="AJ382" s="146"/>
      <c r="AK382" s="146"/>
      <c r="AL382" s="146"/>
    </row>
    <row r="383" spans="1:38" s="20" customFormat="1">
      <c r="A383" s="31"/>
      <c r="B383" s="31"/>
      <c r="C383" s="94"/>
      <c r="D383" s="94"/>
      <c r="E383" s="94"/>
      <c r="F383" s="149"/>
      <c r="G383" s="242">
        <v>2</v>
      </c>
      <c r="H383" s="243">
        <v>2020</v>
      </c>
      <c r="I383" s="244">
        <v>2020</v>
      </c>
      <c r="J383" s="244">
        <v>2020</v>
      </c>
      <c r="K383" s="245" t="str">
        <f>[1]Lib_RawData!G194</f>
        <v>CFO</v>
      </c>
      <c r="L383" s="246">
        <f t="shared" si="69"/>
        <v>0</v>
      </c>
      <c r="M383" s="76">
        <f t="shared" si="69"/>
        <v>0</v>
      </c>
      <c r="N383" s="76">
        <f t="shared" si="69"/>
        <v>0</v>
      </c>
      <c r="O383" s="247">
        <f t="shared" si="70"/>
        <v>0</v>
      </c>
      <c r="P383" s="248">
        <f t="shared" si="71"/>
        <v>0</v>
      </c>
      <c r="Q383" s="249">
        <f>P383*[1]Factors!D370</f>
        <v>0</v>
      </c>
      <c r="R383" s="249">
        <f t="shared" si="72"/>
        <v>8750</v>
      </c>
      <c r="S383" s="249">
        <f>R383*[1]Factors!D370</f>
        <v>6644.8511168921923</v>
      </c>
      <c r="T383" s="250">
        <f>R383*[1]Factors!D370*[1]Factors!E370</f>
        <v>8750</v>
      </c>
      <c r="U383" s="246"/>
      <c r="V383" s="76"/>
      <c r="W383" s="247">
        <f>[1]Lib_RawData!AI194</f>
        <v>8750</v>
      </c>
      <c r="X383" s="76"/>
      <c r="Y383" s="76"/>
      <c r="Z383" s="76"/>
      <c r="AA383" s="76"/>
      <c r="AB383" s="76">
        <f t="shared" si="73"/>
        <v>0</v>
      </c>
      <c r="AC383" s="76"/>
      <c r="AD383" s="76">
        <f t="shared" si="74"/>
        <v>0</v>
      </c>
      <c r="AE383" s="246"/>
      <c r="AF383" s="76">
        <f t="shared" si="67"/>
        <v>0</v>
      </c>
      <c r="AG383" s="247">
        <f t="shared" si="68"/>
        <v>0</v>
      </c>
      <c r="AH383" s="247">
        <f t="shared" si="75"/>
        <v>0</v>
      </c>
      <c r="AI383" s="146"/>
      <c r="AJ383" s="146"/>
      <c r="AK383" s="146"/>
      <c r="AL383" s="146"/>
    </row>
    <row r="384" spans="1:38" s="20" customFormat="1">
      <c r="A384" s="31"/>
      <c r="B384" s="31"/>
      <c r="C384" s="94"/>
      <c r="D384" s="94"/>
      <c r="E384" s="94"/>
      <c r="F384" s="149"/>
      <c r="G384" s="242">
        <v>3</v>
      </c>
      <c r="H384" s="243">
        <v>2020</v>
      </c>
      <c r="I384" s="244">
        <v>2020</v>
      </c>
      <c r="J384" s="244">
        <v>2020</v>
      </c>
      <c r="K384" s="245" t="str">
        <f>[1]Lib_RawData!G195</f>
        <v>CFO</v>
      </c>
      <c r="L384" s="246">
        <f t="shared" si="69"/>
        <v>0</v>
      </c>
      <c r="M384" s="76">
        <f t="shared" si="69"/>
        <v>0</v>
      </c>
      <c r="N384" s="76">
        <f t="shared" si="69"/>
        <v>0</v>
      </c>
      <c r="O384" s="247">
        <f t="shared" si="70"/>
        <v>0</v>
      </c>
      <c r="P384" s="248">
        <f t="shared" si="71"/>
        <v>0</v>
      </c>
      <c r="Q384" s="249">
        <f>P384*[1]Factors!D371</f>
        <v>0</v>
      </c>
      <c r="R384" s="249">
        <f t="shared" si="72"/>
        <v>8750</v>
      </c>
      <c r="S384" s="249">
        <f>R384*[1]Factors!D371</f>
        <v>6644.8511168921923</v>
      </c>
      <c r="T384" s="250">
        <f>R384*[1]Factors!D371*[1]Factors!E371</f>
        <v>8750</v>
      </c>
      <c r="U384" s="246"/>
      <c r="V384" s="76"/>
      <c r="W384" s="247">
        <f>[1]Lib_RawData!AI195</f>
        <v>8750</v>
      </c>
      <c r="X384" s="76"/>
      <c r="Y384" s="76"/>
      <c r="Z384" s="76"/>
      <c r="AA384" s="76"/>
      <c r="AB384" s="76">
        <f t="shared" si="73"/>
        <v>0</v>
      </c>
      <c r="AC384" s="76"/>
      <c r="AD384" s="76">
        <f t="shared" si="74"/>
        <v>0</v>
      </c>
      <c r="AE384" s="246"/>
      <c r="AF384" s="76">
        <f t="shared" si="67"/>
        <v>0</v>
      </c>
      <c r="AG384" s="247">
        <f t="shared" si="68"/>
        <v>0</v>
      </c>
      <c r="AH384" s="247">
        <f t="shared" si="75"/>
        <v>0</v>
      </c>
      <c r="AI384" s="146"/>
      <c r="AJ384" s="146"/>
      <c r="AK384" s="146"/>
      <c r="AL384" s="146"/>
    </row>
    <row r="385" spans="1:38" s="20" customFormat="1">
      <c r="A385" s="31"/>
      <c r="B385" s="31"/>
      <c r="C385" s="94"/>
      <c r="D385" s="94"/>
      <c r="E385" s="94"/>
      <c r="F385" s="149"/>
      <c r="G385" s="242">
        <v>4</v>
      </c>
      <c r="H385" s="243">
        <v>2020</v>
      </c>
      <c r="I385" s="244">
        <v>2020</v>
      </c>
      <c r="J385" s="244">
        <v>2021</v>
      </c>
      <c r="K385" s="245" t="str">
        <f>[1]Lib_RawData!G196</f>
        <v>CFO</v>
      </c>
      <c r="L385" s="246">
        <f t="shared" si="69"/>
        <v>0</v>
      </c>
      <c r="M385" s="76">
        <f t="shared" si="69"/>
        <v>0</v>
      </c>
      <c r="N385" s="76">
        <f t="shared" si="69"/>
        <v>0</v>
      </c>
      <c r="O385" s="247">
        <f t="shared" si="70"/>
        <v>0</v>
      </c>
      <c r="P385" s="248">
        <f t="shared" si="71"/>
        <v>0</v>
      </c>
      <c r="Q385" s="249">
        <f>P385*[1]Factors!D372</f>
        <v>0</v>
      </c>
      <c r="R385" s="249">
        <f t="shared" si="72"/>
        <v>8750</v>
      </c>
      <c r="S385" s="249">
        <f>R385*[1]Factors!D372</f>
        <v>6420.1460066591235</v>
      </c>
      <c r="T385" s="250">
        <f>R385*[1]Factors!D372*[1]Factors!E372</f>
        <v>8750</v>
      </c>
      <c r="U385" s="246"/>
      <c r="V385" s="76"/>
      <c r="W385" s="247">
        <f>[1]Lib_RawData!AI196</f>
        <v>8750</v>
      </c>
      <c r="X385" s="76"/>
      <c r="Y385" s="76"/>
      <c r="Z385" s="76"/>
      <c r="AA385" s="76"/>
      <c r="AB385" s="76">
        <f t="shared" si="73"/>
        <v>0</v>
      </c>
      <c r="AC385" s="76"/>
      <c r="AD385" s="76">
        <f t="shared" si="74"/>
        <v>0</v>
      </c>
      <c r="AE385" s="246"/>
      <c r="AF385" s="76">
        <f t="shared" si="67"/>
        <v>0</v>
      </c>
      <c r="AG385" s="247">
        <f t="shared" si="68"/>
        <v>0</v>
      </c>
      <c r="AH385" s="247">
        <f t="shared" si="75"/>
        <v>0</v>
      </c>
      <c r="AI385" s="146"/>
      <c r="AJ385" s="146"/>
      <c r="AK385" s="146"/>
      <c r="AL385" s="146"/>
    </row>
    <row r="386" spans="1:38" s="20" customFormat="1">
      <c r="A386" s="31"/>
      <c r="B386" s="31"/>
      <c r="C386" s="94"/>
      <c r="D386" s="94"/>
      <c r="E386" s="94"/>
      <c r="F386" s="149"/>
      <c r="G386" s="242">
        <v>5</v>
      </c>
      <c r="H386" s="243">
        <v>2020</v>
      </c>
      <c r="I386" s="244">
        <v>2020</v>
      </c>
      <c r="J386" s="244">
        <v>2021</v>
      </c>
      <c r="K386" s="245" t="str">
        <f>[1]Lib_RawData!G197</f>
        <v>CFO</v>
      </c>
      <c r="L386" s="246">
        <f t="shared" si="69"/>
        <v>0</v>
      </c>
      <c r="M386" s="76">
        <f t="shared" si="69"/>
        <v>0</v>
      </c>
      <c r="N386" s="76">
        <f t="shared" si="69"/>
        <v>0</v>
      </c>
      <c r="O386" s="247">
        <f t="shared" si="70"/>
        <v>0</v>
      </c>
      <c r="P386" s="248">
        <f t="shared" si="71"/>
        <v>0</v>
      </c>
      <c r="Q386" s="249">
        <f>P386*[1]Factors!D373</f>
        <v>0</v>
      </c>
      <c r="R386" s="249">
        <f t="shared" si="72"/>
        <v>8750</v>
      </c>
      <c r="S386" s="249">
        <f>R386*[1]Factors!D373</f>
        <v>6420.1460066591235</v>
      </c>
      <c r="T386" s="250">
        <f>R386*[1]Factors!D373*[1]Factors!E373</f>
        <v>8750</v>
      </c>
      <c r="U386" s="246"/>
      <c r="V386" s="76"/>
      <c r="W386" s="247">
        <f>[1]Lib_RawData!AI197</f>
        <v>8750</v>
      </c>
      <c r="X386" s="76"/>
      <c r="Y386" s="76"/>
      <c r="Z386" s="76"/>
      <c r="AA386" s="76"/>
      <c r="AB386" s="76">
        <f t="shared" si="73"/>
        <v>0</v>
      </c>
      <c r="AC386" s="76"/>
      <c r="AD386" s="76">
        <f t="shared" si="74"/>
        <v>0</v>
      </c>
      <c r="AE386" s="246"/>
      <c r="AF386" s="76">
        <f t="shared" si="67"/>
        <v>0</v>
      </c>
      <c r="AG386" s="247">
        <f t="shared" si="68"/>
        <v>0</v>
      </c>
      <c r="AH386" s="247">
        <f t="shared" si="75"/>
        <v>0</v>
      </c>
      <c r="AI386" s="146"/>
      <c r="AJ386" s="146"/>
      <c r="AK386" s="146"/>
      <c r="AL386" s="146"/>
    </row>
    <row r="387" spans="1:38" s="20" customFormat="1">
      <c r="A387" s="31"/>
      <c r="B387" s="31"/>
      <c r="C387" s="94"/>
      <c r="D387" s="94"/>
      <c r="E387" s="94"/>
      <c r="F387" s="149"/>
      <c r="G387" s="242">
        <v>6</v>
      </c>
      <c r="H387" s="243">
        <v>2020</v>
      </c>
      <c r="I387" s="244">
        <v>2020</v>
      </c>
      <c r="J387" s="244">
        <v>2021</v>
      </c>
      <c r="K387" s="245" t="str">
        <f>[1]Lib_RawData!G198</f>
        <v>CFO</v>
      </c>
      <c r="L387" s="246">
        <f t="shared" si="69"/>
        <v>0</v>
      </c>
      <c r="M387" s="76">
        <f t="shared" si="69"/>
        <v>0</v>
      </c>
      <c r="N387" s="76">
        <f t="shared" si="69"/>
        <v>0</v>
      </c>
      <c r="O387" s="247">
        <f t="shared" si="70"/>
        <v>0</v>
      </c>
      <c r="P387" s="248">
        <f t="shared" si="71"/>
        <v>0</v>
      </c>
      <c r="Q387" s="249">
        <f>P387*[1]Factors!D374</f>
        <v>0</v>
      </c>
      <c r="R387" s="249">
        <f t="shared" si="72"/>
        <v>8750</v>
      </c>
      <c r="S387" s="249">
        <f>R387*[1]Factors!D374</f>
        <v>6420.1460066591235</v>
      </c>
      <c r="T387" s="250">
        <f>R387*[1]Factors!D374*[1]Factors!E374</f>
        <v>8750</v>
      </c>
      <c r="U387" s="246"/>
      <c r="V387" s="76"/>
      <c r="W387" s="247">
        <f>[1]Lib_RawData!AI198</f>
        <v>8750</v>
      </c>
      <c r="X387" s="76"/>
      <c r="Y387" s="76"/>
      <c r="Z387" s="76"/>
      <c r="AA387" s="76"/>
      <c r="AB387" s="76">
        <f t="shared" si="73"/>
        <v>0</v>
      </c>
      <c r="AC387" s="76"/>
      <c r="AD387" s="76">
        <f t="shared" si="74"/>
        <v>0</v>
      </c>
      <c r="AE387" s="246"/>
      <c r="AF387" s="76">
        <f t="shared" si="67"/>
        <v>0</v>
      </c>
      <c r="AG387" s="247">
        <f t="shared" si="68"/>
        <v>0</v>
      </c>
      <c r="AH387" s="247">
        <f t="shared" si="75"/>
        <v>0</v>
      </c>
      <c r="AI387" s="146"/>
      <c r="AJ387" s="146"/>
      <c r="AK387" s="146"/>
      <c r="AL387" s="146"/>
    </row>
    <row r="388" spans="1:38" s="20" customFormat="1">
      <c r="A388" s="31"/>
      <c r="B388" s="31"/>
      <c r="C388" s="94"/>
      <c r="D388" s="94"/>
      <c r="E388" s="94"/>
      <c r="F388" s="149"/>
      <c r="G388" s="242">
        <v>7</v>
      </c>
      <c r="H388" s="243">
        <v>2020</v>
      </c>
      <c r="I388" s="244">
        <v>2021</v>
      </c>
      <c r="J388" s="244">
        <v>2021</v>
      </c>
      <c r="K388" s="245" t="str">
        <f>[1]Lib_RawData!G199</f>
        <v>CFO</v>
      </c>
      <c r="L388" s="246">
        <f t="shared" si="69"/>
        <v>0</v>
      </c>
      <c r="M388" s="76">
        <f t="shared" si="69"/>
        <v>7501819.390989067</v>
      </c>
      <c r="N388" s="76">
        <f t="shared" si="69"/>
        <v>0</v>
      </c>
      <c r="O388" s="247">
        <f t="shared" si="70"/>
        <v>7501819.390989067</v>
      </c>
      <c r="P388" s="248">
        <f t="shared" si="71"/>
        <v>7501819.390989067</v>
      </c>
      <c r="Q388" s="249">
        <f>P388*[1]Factors!D375</f>
        <v>5504317.2349413075</v>
      </c>
      <c r="R388" s="249">
        <f t="shared" si="72"/>
        <v>8750</v>
      </c>
      <c r="S388" s="249">
        <f>R388*[1]Factors!D375</f>
        <v>6420.1460066591235</v>
      </c>
      <c r="T388" s="250">
        <f>R388*[1]Factors!D375*[1]Factors!E375</f>
        <v>8750</v>
      </c>
      <c r="U388" s="246"/>
      <c r="V388" s="76"/>
      <c r="W388" s="247">
        <f>[1]Lib_RawData!AI199</f>
        <v>8750</v>
      </c>
      <c r="X388" s="76"/>
      <c r="Y388" s="76"/>
      <c r="Z388" s="76"/>
      <c r="AA388" s="76"/>
      <c r="AB388" s="76">
        <f t="shared" si="73"/>
        <v>7501819.390989067</v>
      </c>
      <c r="AC388" s="76"/>
      <c r="AD388" s="76">
        <f t="shared" si="74"/>
        <v>7501819.390989067</v>
      </c>
      <c r="AE388" s="246"/>
      <c r="AF388" s="76">
        <f t="shared" si="67"/>
        <v>7501819.390989067</v>
      </c>
      <c r="AG388" s="247">
        <f t="shared" si="68"/>
        <v>0</v>
      </c>
      <c r="AH388" s="247">
        <f t="shared" si="75"/>
        <v>7501819.390989067</v>
      </c>
      <c r="AI388" s="146"/>
      <c r="AJ388" s="146"/>
      <c r="AK388" s="146"/>
      <c r="AL388" s="146"/>
    </row>
    <row r="389" spans="1:38" s="20" customFormat="1">
      <c r="A389" s="31"/>
      <c r="B389" s="31"/>
      <c r="C389" s="94"/>
      <c r="D389" s="94"/>
      <c r="E389" s="94"/>
      <c r="F389" s="149"/>
      <c r="G389" s="242">
        <v>8</v>
      </c>
      <c r="H389" s="243">
        <v>2020</v>
      </c>
      <c r="I389" s="244">
        <v>2021</v>
      </c>
      <c r="J389" s="244">
        <v>2021</v>
      </c>
      <c r="K389" s="245" t="str">
        <f>[1]Lib_RawData!G200</f>
        <v>CFO</v>
      </c>
      <c r="L389" s="246">
        <f t="shared" si="69"/>
        <v>0</v>
      </c>
      <c r="M389" s="76">
        <f t="shared" si="69"/>
        <v>0</v>
      </c>
      <c r="N389" s="76">
        <f t="shared" si="69"/>
        <v>0</v>
      </c>
      <c r="O389" s="247">
        <f t="shared" si="70"/>
        <v>0</v>
      </c>
      <c r="P389" s="248">
        <f t="shared" si="71"/>
        <v>0</v>
      </c>
      <c r="Q389" s="249">
        <f>P389*[1]Factors!D376</f>
        <v>0</v>
      </c>
      <c r="R389" s="249">
        <f t="shared" si="72"/>
        <v>8750</v>
      </c>
      <c r="S389" s="249">
        <f>R389*[1]Factors!D376</f>
        <v>6420.1460066591235</v>
      </c>
      <c r="T389" s="250">
        <f>R389*[1]Factors!D376*[1]Factors!E376</f>
        <v>8750</v>
      </c>
      <c r="U389" s="246"/>
      <c r="V389" s="76"/>
      <c r="W389" s="247">
        <f>[1]Lib_RawData!AI200</f>
        <v>8750</v>
      </c>
      <c r="X389" s="76"/>
      <c r="Y389" s="76"/>
      <c r="Z389" s="76"/>
      <c r="AA389" s="76"/>
      <c r="AB389" s="76">
        <f t="shared" si="73"/>
        <v>0</v>
      </c>
      <c r="AC389" s="76"/>
      <c r="AD389" s="76">
        <f t="shared" si="74"/>
        <v>0</v>
      </c>
      <c r="AE389" s="246"/>
      <c r="AF389" s="76">
        <f t="shared" si="67"/>
        <v>0</v>
      </c>
      <c r="AG389" s="247">
        <f t="shared" si="68"/>
        <v>0</v>
      </c>
      <c r="AH389" s="247">
        <f t="shared" si="75"/>
        <v>0</v>
      </c>
      <c r="AI389" s="146"/>
      <c r="AJ389" s="146"/>
      <c r="AK389" s="146"/>
      <c r="AL389" s="146"/>
    </row>
    <row r="390" spans="1:38" s="20" customFormat="1">
      <c r="A390" s="31"/>
      <c r="B390" s="31"/>
      <c r="C390" s="94"/>
      <c r="D390" s="94"/>
      <c r="E390" s="94"/>
      <c r="F390" s="149"/>
      <c r="G390" s="242">
        <v>9</v>
      </c>
      <c r="H390" s="243">
        <v>2020</v>
      </c>
      <c r="I390" s="244">
        <v>2021</v>
      </c>
      <c r="J390" s="244">
        <v>2021</v>
      </c>
      <c r="K390" s="245" t="str">
        <f>[1]Lib_RawData!G201</f>
        <v>CFO</v>
      </c>
      <c r="L390" s="246">
        <f t="shared" si="69"/>
        <v>0</v>
      </c>
      <c r="M390" s="76">
        <f t="shared" si="69"/>
        <v>0</v>
      </c>
      <c r="N390" s="76">
        <f t="shared" si="69"/>
        <v>0</v>
      </c>
      <c r="O390" s="247">
        <f t="shared" si="70"/>
        <v>0</v>
      </c>
      <c r="P390" s="248">
        <f t="shared" si="71"/>
        <v>0</v>
      </c>
      <c r="Q390" s="249">
        <f>P390*[1]Factors!D377</f>
        <v>0</v>
      </c>
      <c r="R390" s="249">
        <f t="shared" si="72"/>
        <v>8750</v>
      </c>
      <c r="S390" s="249">
        <f>R390*[1]Factors!D377</f>
        <v>6420.1460066591235</v>
      </c>
      <c r="T390" s="250">
        <f>R390*[1]Factors!D377*[1]Factors!E377</f>
        <v>8750</v>
      </c>
      <c r="U390" s="246"/>
      <c r="V390" s="76"/>
      <c r="W390" s="247">
        <f>[1]Lib_RawData!AI201</f>
        <v>8750</v>
      </c>
      <c r="X390" s="76"/>
      <c r="Y390" s="76"/>
      <c r="Z390" s="76"/>
      <c r="AA390" s="76"/>
      <c r="AB390" s="76">
        <f t="shared" si="73"/>
        <v>0</v>
      </c>
      <c r="AC390" s="76"/>
      <c r="AD390" s="76">
        <f t="shared" si="74"/>
        <v>0</v>
      </c>
      <c r="AE390" s="246"/>
      <c r="AF390" s="76">
        <f t="shared" si="67"/>
        <v>0</v>
      </c>
      <c r="AG390" s="247">
        <f t="shared" si="68"/>
        <v>0</v>
      </c>
      <c r="AH390" s="247">
        <f t="shared" si="75"/>
        <v>0</v>
      </c>
      <c r="AI390" s="146"/>
      <c r="AJ390" s="146"/>
      <c r="AK390" s="146"/>
      <c r="AL390" s="146"/>
    </row>
    <row r="391" spans="1:38" s="20" customFormat="1">
      <c r="A391" s="31"/>
      <c r="B391" s="31"/>
      <c r="C391" s="94"/>
      <c r="D391" s="94"/>
      <c r="E391" s="94"/>
      <c r="F391" s="149"/>
      <c r="G391" s="242">
        <v>10</v>
      </c>
      <c r="H391" s="243">
        <v>2020</v>
      </c>
      <c r="I391" s="244">
        <v>2021</v>
      </c>
      <c r="J391" s="244">
        <v>2021</v>
      </c>
      <c r="K391" s="245" t="str">
        <f>[1]Lib_RawData!G202</f>
        <v>CFO</v>
      </c>
      <c r="L391" s="246">
        <f t="shared" si="69"/>
        <v>0</v>
      </c>
      <c r="M391" s="76">
        <f t="shared" si="69"/>
        <v>0</v>
      </c>
      <c r="N391" s="76">
        <f t="shared" si="69"/>
        <v>0</v>
      </c>
      <c r="O391" s="247">
        <f t="shared" si="70"/>
        <v>0</v>
      </c>
      <c r="P391" s="248">
        <f t="shared" si="71"/>
        <v>0</v>
      </c>
      <c r="Q391" s="249">
        <f>P391*[1]Factors!D378</f>
        <v>0</v>
      </c>
      <c r="R391" s="249">
        <f t="shared" si="72"/>
        <v>8750</v>
      </c>
      <c r="S391" s="249">
        <f>R391*[1]Factors!D378</f>
        <v>6420.1460066591235</v>
      </c>
      <c r="T391" s="250">
        <f>R391*[1]Factors!D378*[1]Factors!E378</f>
        <v>8750</v>
      </c>
      <c r="U391" s="246"/>
      <c r="V391" s="76"/>
      <c r="W391" s="247">
        <f>[1]Lib_RawData!AI202</f>
        <v>8750</v>
      </c>
      <c r="X391" s="76"/>
      <c r="Y391" s="76"/>
      <c r="Z391" s="76"/>
      <c r="AA391" s="76"/>
      <c r="AB391" s="76">
        <f t="shared" si="73"/>
        <v>0</v>
      </c>
      <c r="AC391" s="76"/>
      <c r="AD391" s="76">
        <f t="shared" si="74"/>
        <v>0</v>
      </c>
      <c r="AE391" s="246"/>
      <c r="AF391" s="76">
        <f t="shared" si="67"/>
        <v>0</v>
      </c>
      <c r="AG391" s="247">
        <f t="shared" si="68"/>
        <v>0</v>
      </c>
      <c r="AH391" s="247">
        <f t="shared" si="75"/>
        <v>0</v>
      </c>
      <c r="AI391" s="146"/>
      <c r="AJ391" s="146"/>
      <c r="AK391" s="146"/>
      <c r="AL391" s="146"/>
    </row>
    <row r="392" spans="1:38" s="20" customFormat="1">
      <c r="A392" s="31"/>
      <c r="B392" s="31"/>
      <c r="C392" s="94"/>
      <c r="D392" s="94"/>
      <c r="E392" s="94"/>
      <c r="F392" s="149"/>
      <c r="G392" s="242">
        <v>11</v>
      </c>
      <c r="H392" s="243">
        <v>2020</v>
      </c>
      <c r="I392" s="244">
        <v>2021</v>
      </c>
      <c r="J392" s="244">
        <v>2021</v>
      </c>
      <c r="K392" s="245" t="str">
        <f>[1]Lib_RawData!G203</f>
        <v>CFO</v>
      </c>
      <c r="L392" s="246">
        <f t="shared" si="69"/>
        <v>0</v>
      </c>
      <c r="M392" s="76">
        <f t="shared" si="69"/>
        <v>0</v>
      </c>
      <c r="N392" s="76">
        <f t="shared" si="69"/>
        <v>0</v>
      </c>
      <c r="O392" s="247">
        <f t="shared" si="70"/>
        <v>0</v>
      </c>
      <c r="P392" s="248">
        <f t="shared" si="71"/>
        <v>0</v>
      </c>
      <c r="Q392" s="249">
        <f>P392*[1]Factors!D379</f>
        <v>0</v>
      </c>
      <c r="R392" s="249">
        <f t="shared" si="72"/>
        <v>8750</v>
      </c>
      <c r="S392" s="249">
        <f>R392*[1]Factors!D379</f>
        <v>6420.1460066591235</v>
      </c>
      <c r="T392" s="250">
        <f>R392*[1]Factors!D379*[1]Factors!E379</f>
        <v>8750</v>
      </c>
      <c r="U392" s="246"/>
      <c r="V392" s="76"/>
      <c r="W392" s="247">
        <f>[1]Lib_RawData!AI203</f>
        <v>8750</v>
      </c>
      <c r="X392" s="76"/>
      <c r="Y392" s="76"/>
      <c r="Z392" s="76"/>
      <c r="AA392" s="76"/>
      <c r="AB392" s="76">
        <f t="shared" si="73"/>
        <v>0</v>
      </c>
      <c r="AC392" s="76"/>
      <c r="AD392" s="76">
        <f t="shared" si="74"/>
        <v>0</v>
      </c>
      <c r="AE392" s="246"/>
      <c r="AF392" s="76">
        <f t="shared" si="67"/>
        <v>0</v>
      </c>
      <c r="AG392" s="247">
        <f t="shared" si="68"/>
        <v>0</v>
      </c>
      <c r="AH392" s="247">
        <f t="shared" si="75"/>
        <v>0</v>
      </c>
      <c r="AI392" s="146"/>
      <c r="AJ392" s="146"/>
      <c r="AK392" s="146"/>
      <c r="AL392" s="146"/>
    </row>
    <row r="393" spans="1:38" s="20" customFormat="1">
      <c r="A393" s="31"/>
      <c r="B393" s="31"/>
      <c r="C393" s="94"/>
      <c r="D393" s="94"/>
      <c r="E393" s="94"/>
      <c r="F393" s="149"/>
      <c r="G393" s="242">
        <v>12</v>
      </c>
      <c r="H393" s="243">
        <v>2020</v>
      </c>
      <c r="I393" s="244">
        <v>2021</v>
      </c>
      <c r="J393" s="244">
        <v>2021</v>
      </c>
      <c r="K393" s="245" t="str">
        <f>[1]Lib_RawData!G204</f>
        <v>CFO</v>
      </c>
      <c r="L393" s="246">
        <f t="shared" si="69"/>
        <v>0</v>
      </c>
      <c r="M393" s="76">
        <f t="shared" si="69"/>
        <v>0</v>
      </c>
      <c r="N393" s="76">
        <f t="shared" si="69"/>
        <v>0</v>
      </c>
      <c r="O393" s="247">
        <f t="shared" si="70"/>
        <v>0</v>
      </c>
      <c r="P393" s="248">
        <f t="shared" si="71"/>
        <v>0</v>
      </c>
      <c r="Q393" s="249">
        <f>P393*[1]Factors!D380</f>
        <v>0</v>
      </c>
      <c r="R393" s="249">
        <f t="shared" si="72"/>
        <v>8750</v>
      </c>
      <c r="S393" s="249">
        <f>R393*[1]Factors!D380</f>
        <v>6420.1460066591235</v>
      </c>
      <c r="T393" s="250">
        <f>R393*[1]Factors!D380*[1]Factors!E380</f>
        <v>8750</v>
      </c>
      <c r="U393" s="246"/>
      <c r="V393" s="76"/>
      <c r="W393" s="247">
        <f>[1]Lib_RawData!AI204</f>
        <v>8750</v>
      </c>
      <c r="X393" s="76"/>
      <c r="Y393" s="76"/>
      <c r="Z393" s="76"/>
      <c r="AA393" s="76"/>
      <c r="AB393" s="76">
        <f t="shared" si="73"/>
        <v>0</v>
      </c>
      <c r="AC393" s="76"/>
      <c r="AD393" s="76">
        <f t="shared" si="74"/>
        <v>0</v>
      </c>
      <c r="AE393" s="246"/>
      <c r="AF393" s="76">
        <f t="shared" si="67"/>
        <v>0</v>
      </c>
      <c r="AG393" s="247">
        <f t="shared" si="68"/>
        <v>0</v>
      </c>
      <c r="AH393" s="247">
        <f t="shared" si="75"/>
        <v>0</v>
      </c>
      <c r="AI393" s="146"/>
      <c r="AJ393" s="146"/>
      <c r="AK393" s="146"/>
      <c r="AL393" s="146"/>
    </row>
    <row r="394" spans="1:38" s="20" customFormat="1">
      <c r="A394" s="31"/>
      <c r="B394" s="31"/>
      <c r="C394" s="94"/>
      <c r="D394" s="94"/>
      <c r="E394" s="94"/>
      <c r="F394" s="149"/>
      <c r="G394" s="242">
        <v>1</v>
      </c>
      <c r="H394" s="243">
        <v>2021</v>
      </c>
      <c r="I394" s="244">
        <v>2021</v>
      </c>
      <c r="J394" s="244">
        <v>2021</v>
      </c>
      <c r="K394" s="245" t="str">
        <f>[1]Lib_RawData!G205</f>
        <v>CFO</v>
      </c>
      <c r="L394" s="246">
        <f t="shared" si="69"/>
        <v>0</v>
      </c>
      <c r="M394" s="76">
        <f t="shared" si="69"/>
        <v>7863839.2859792635</v>
      </c>
      <c r="N394" s="76">
        <f t="shared" si="69"/>
        <v>0</v>
      </c>
      <c r="O394" s="247">
        <f t="shared" si="70"/>
        <v>7863839.2859792635</v>
      </c>
      <c r="P394" s="248">
        <f t="shared" si="71"/>
        <v>7863839.2859792635</v>
      </c>
      <c r="Q394" s="249">
        <f>P394*[1]Factors!D381</f>
        <v>5769942.4444444459</v>
      </c>
      <c r="R394" s="249">
        <f t="shared" si="72"/>
        <v>8750</v>
      </c>
      <c r="S394" s="249">
        <f>R394*[1]Factors!D381</f>
        <v>6420.1460066591235</v>
      </c>
      <c r="T394" s="250">
        <f>R394*[1]Factors!D381*[1]Factors!E381</f>
        <v>8750</v>
      </c>
      <c r="U394" s="246"/>
      <c r="V394" s="76"/>
      <c r="W394" s="247">
        <f>[1]Lib_RawData!AI205</f>
        <v>8750</v>
      </c>
      <c r="X394" s="76"/>
      <c r="Y394" s="76"/>
      <c r="Z394" s="76"/>
      <c r="AA394" s="76"/>
      <c r="AB394" s="76">
        <f t="shared" si="73"/>
        <v>7863839.2859792635</v>
      </c>
      <c r="AC394" s="76"/>
      <c r="AD394" s="76">
        <f t="shared" si="74"/>
        <v>7863839.2859792635</v>
      </c>
      <c r="AE394" s="246"/>
      <c r="AF394" s="76">
        <f t="shared" si="67"/>
        <v>7863839.2859792635</v>
      </c>
      <c r="AG394" s="247">
        <f t="shared" si="68"/>
        <v>0</v>
      </c>
      <c r="AH394" s="247">
        <f t="shared" si="75"/>
        <v>7863839.2859792635</v>
      </c>
      <c r="AI394" s="146"/>
      <c r="AJ394" s="146"/>
      <c r="AK394" s="146"/>
      <c r="AL394" s="146"/>
    </row>
    <row r="395" spans="1:38" s="20" customFormat="1">
      <c r="A395" s="31"/>
      <c r="B395" s="31"/>
      <c r="C395" s="94"/>
      <c r="D395" s="94"/>
      <c r="E395" s="94"/>
      <c r="F395" s="149"/>
      <c r="G395" s="242">
        <v>2</v>
      </c>
      <c r="H395" s="243">
        <v>2021</v>
      </c>
      <c r="I395" s="244">
        <v>2021</v>
      </c>
      <c r="J395" s="244">
        <v>2021</v>
      </c>
      <c r="K395" s="245" t="str">
        <f>[1]Lib_RawData!G206</f>
        <v>CFO</v>
      </c>
      <c r="L395" s="246">
        <f t="shared" si="69"/>
        <v>0</v>
      </c>
      <c r="M395" s="76">
        <f t="shared" si="69"/>
        <v>0</v>
      </c>
      <c r="N395" s="76">
        <f t="shared" si="69"/>
        <v>0</v>
      </c>
      <c r="O395" s="247">
        <f t="shared" si="70"/>
        <v>0</v>
      </c>
      <c r="P395" s="248">
        <f t="shared" si="71"/>
        <v>0</v>
      </c>
      <c r="Q395" s="249">
        <f>P395*[1]Factors!D382</f>
        <v>0</v>
      </c>
      <c r="R395" s="249">
        <f t="shared" si="72"/>
        <v>8750</v>
      </c>
      <c r="S395" s="249">
        <f>R395*[1]Factors!D382</f>
        <v>6420.1460066591235</v>
      </c>
      <c r="T395" s="250">
        <f>R395*[1]Factors!D382*[1]Factors!E382</f>
        <v>8750</v>
      </c>
      <c r="U395" s="246"/>
      <c r="V395" s="76"/>
      <c r="W395" s="247">
        <f>[1]Lib_RawData!AI206</f>
        <v>8750</v>
      </c>
      <c r="X395" s="76"/>
      <c r="Y395" s="76"/>
      <c r="Z395" s="76"/>
      <c r="AA395" s="76"/>
      <c r="AB395" s="76">
        <f t="shared" si="73"/>
        <v>0</v>
      </c>
      <c r="AC395" s="76"/>
      <c r="AD395" s="76">
        <f t="shared" si="74"/>
        <v>0</v>
      </c>
      <c r="AE395" s="246"/>
      <c r="AF395" s="76">
        <f t="shared" si="67"/>
        <v>0</v>
      </c>
      <c r="AG395" s="247">
        <f t="shared" si="68"/>
        <v>0</v>
      </c>
      <c r="AH395" s="247">
        <f t="shared" si="75"/>
        <v>0</v>
      </c>
      <c r="AI395" s="146"/>
      <c r="AJ395" s="146"/>
      <c r="AK395" s="146"/>
      <c r="AL395" s="146"/>
    </row>
    <row r="396" spans="1:38" s="20" customFormat="1">
      <c r="A396" s="31"/>
      <c r="B396" s="31"/>
      <c r="C396" s="94"/>
      <c r="D396" s="94"/>
      <c r="E396" s="94"/>
      <c r="F396" s="149"/>
      <c r="G396" s="242">
        <v>3</v>
      </c>
      <c r="H396" s="243">
        <v>2021</v>
      </c>
      <c r="I396" s="244">
        <v>2021</v>
      </c>
      <c r="J396" s="244">
        <v>2021</v>
      </c>
      <c r="K396" s="245" t="str">
        <f>[1]Lib_RawData!G207</f>
        <v>CFO</v>
      </c>
      <c r="L396" s="246">
        <f t="shared" si="69"/>
        <v>0</v>
      </c>
      <c r="M396" s="76">
        <f t="shared" si="69"/>
        <v>0</v>
      </c>
      <c r="N396" s="76">
        <f t="shared" si="69"/>
        <v>0</v>
      </c>
      <c r="O396" s="247">
        <f t="shared" si="70"/>
        <v>0</v>
      </c>
      <c r="P396" s="248">
        <f t="shared" si="71"/>
        <v>0</v>
      </c>
      <c r="Q396" s="249">
        <f>P396*[1]Factors!D383</f>
        <v>0</v>
      </c>
      <c r="R396" s="249">
        <f t="shared" si="72"/>
        <v>8750</v>
      </c>
      <c r="S396" s="249">
        <f>R396*[1]Factors!D383</f>
        <v>6420.1460066591235</v>
      </c>
      <c r="T396" s="250">
        <f>R396*[1]Factors!D383*[1]Factors!E383</f>
        <v>8750</v>
      </c>
      <c r="U396" s="246"/>
      <c r="V396" s="76"/>
      <c r="W396" s="247">
        <f>[1]Lib_RawData!AI207</f>
        <v>8750</v>
      </c>
      <c r="X396" s="76"/>
      <c r="Y396" s="76"/>
      <c r="Z396" s="76"/>
      <c r="AA396" s="76"/>
      <c r="AB396" s="76">
        <f t="shared" si="73"/>
        <v>0</v>
      </c>
      <c r="AC396" s="76"/>
      <c r="AD396" s="76">
        <f t="shared" si="74"/>
        <v>0</v>
      </c>
      <c r="AE396" s="246"/>
      <c r="AF396" s="76">
        <f t="shared" si="67"/>
        <v>0</v>
      </c>
      <c r="AG396" s="247">
        <f t="shared" si="68"/>
        <v>0</v>
      </c>
      <c r="AH396" s="247">
        <f t="shared" si="75"/>
        <v>0</v>
      </c>
      <c r="AI396" s="146"/>
      <c r="AJ396" s="146"/>
      <c r="AK396" s="146"/>
      <c r="AL396" s="146"/>
    </row>
    <row r="397" spans="1:38" s="20" customFormat="1">
      <c r="A397" s="31"/>
      <c r="B397" s="31"/>
      <c r="C397" s="94"/>
      <c r="D397" s="94"/>
      <c r="E397" s="94"/>
      <c r="F397" s="149"/>
      <c r="G397" s="242">
        <v>4</v>
      </c>
      <c r="H397" s="243">
        <v>2021</v>
      </c>
      <c r="I397" s="244">
        <v>2021</v>
      </c>
      <c r="J397" s="244">
        <v>2022</v>
      </c>
      <c r="K397" s="245" t="str">
        <f>[1]Lib_RawData!G208</f>
        <v>CFO</v>
      </c>
      <c r="L397" s="246">
        <f t="shared" si="69"/>
        <v>0</v>
      </c>
      <c r="M397" s="76">
        <f t="shared" si="69"/>
        <v>0</v>
      </c>
      <c r="N397" s="76">
        <f t="shared" si="69"/>
        <v>0</v>
      </c>
      <c r="O397" s="247">
        <f t="shared" si="70"/>
        <v>0</v>
      </c>
      <c r="P397" s="248">
        <f t="shared" si="71"/>
        <v>0</v>
      </c>
      <c r="Q397" s="249">
        <f>P397*[1]Factors!D384</f>
        <v>0</v>
      </c>
      <c r="R397" s="249">
        <f t="shared" si="72"/>
        <v>8750</v>
      </c>
      <c r="S397" s="249">
        <f>R397*[1]Factors!D384</f>
        <v>6203.0396199605066</v>
      </c>
      <c r="T397" s="250">
        <f>R397*[1]Factors!D384*[1]Factors!E384</f>
        <v>8750</v>
      </c>
      <c r="U397" s="246"/>
      <c r="V397" s="76"/>
      <c r="W397" s="247">
        <f>[1]Lib_RawData!AI208</f>
        <v>8750</v>
      </c>
      <c r="X397" s="76"/>
      <c r="Y397" s="76"/>
      <c r="Z397" s="76"/>
      <c r="AA397" s="76"/>
      <c r="AB397" s="76">
        <f t="shared" si="73"/>
        <v>0</v>
      </c>
      <c r="AC397" s="76"/>
      <c r="AD397" s="76">
        <f t="shared" si="74"/>
        <v>0</v>
      </c>
      <c r="AE397" s="246"/>
      <c r="AF397" s="76">
        <f t="shared" si="67"/>
        <v>0</v>
      </c>
      <c r="AG397" s="247">
        <f t="shared" si="68"/>
        <v>0</v>
      </c>
      <c r="AH397" s="247">
        <f t="shared" si="75"/>
        <v>0</v>
      </c>
      <c r="AI397" s="146"/>
      <c r="AJ397" s="146"/>
      <c r="AK397" s="146"/>
      <c r="AL397" s="146"/>
    </row>
    <row r="398" spans="1:38" s="20" customFormat="1">
      <c r="A398" s="31"/>
      <c r="B398" s="31"/>
      <c r="C398" s="94"/>
      <c r="D398" s="94"/>
      <c r="E398" s="94"/>
      <c r="F398" s="149"/>
      <c r="G398" s="242">
        <v>5</v>
      </c>
      <c r="H398" s="243">
        <v>2021</v>
      </c>
      <c r="I398" s="244">
        <v>2021</v>
      </c>
      <c r="J398" s="244">
        <v>2022</v>
      </c>
      <c r="K398" s="245" t="str">
        <f>[1]Lib_RawData!G209</f>
        <v>CFO</v>
      </c>
      <c r="L398" s="246">
        <f t="shared" si="69"/>
        <v>0</v>
      </c>
      <c r="M398" s="76">
        <f t="shared" si="69"/>
        <v>0</v>
      </c>
      <c r="N398" s="76">
        <f t="shared" si="69"/>
        <v>0</v>
      </c>
      <c r="O398" s="247">
        <f t="shared" si="70"/>
        <v>0</v>
      </c>
      <c r="P398" s="248">
        <f t="shared" si="71"/>
        <v>0</v>
      </c>
      <c r="Q398" s="249">
        <f>P398*[1]Factors!D385</f>
        <v>0</v>
      </c>
      <c r="R398" s="249">
        <f t="shared" si="72"/>
        <v>8750</v>
      </c>
      <c r="S398" s="249">
        <f>R398*[1]Factors!D385</f>
        <v>6203.0396199605066</v>
      </c>
      <c r="T398" s="250">
        <f>R398*[1]Factors!D385*[1]Factors!E385</f>
        <v>8750</v>
      </c>
      <c r="U398" s="246"/>
      <c r="V398" s="76"/>
      <c r="W398" s="247">
        <f>[1]Lib_RawData!AI209</f>
        <v>8750</v>
      </c>
      <c r="X398" s="76"/>
      <c r="Y398" s="76"/>
      <c r="Z398" s="76"/>
      <c r="AA398" s="76"/>
      <c r="AB398" s="76">
        <f t="shared" si="73"/>
        <v>0</v>
      </c>
      <c r="AC398" s="76"/>
      <c r="AD398" s="76">
        <f t="shared" si="74"/>
        <v>0</v>
      </c>
      <c r="AE398" s="246"/>
      <c r="AF398" s="76">
        <f t="shared" si="67"/>
        <v>0</v>
      </c>
      <c r="AG398" s="247">
        <f t="shared" si="68"/>
        <v>0</v>
      </c>
      <c r="AH398" s="247">
        <f t="shared" si="75"/>
        <v>0</v>
      </c>
      <c r="AI398" s="146"/>
      <c r="AJ398" s="146"/>
      <c r="AK398" s="146"/>
      <c r="AL398" s="146"/>
    </row>
    <row r="399" spans="1:38" s="20" customFormat="1">
      <c r="A399" s="31"/>
      <c r="B399" s="31"/>
      <c r="C399" s="94"/>
      <c r="D399" s="94"/>
      <c r="E399" s="94"/>
      <c r="F399" s="149"/>
      <c r="G399" s="242">
        <v>6</v>
      </c>
      <c r="H399" s="243">
        <v>2021</v>
      </c>
      <c r="I399" s="244">
        <v>2021</v>
      </c>
      <c r="J399" s="244">
        <v>2022</v>
      </c>
      <c r="K399" s="245" t="str">
        <f>[1]Lib_RawData!G210</f>
        <v>CFO</v>
      </c>
      <c r="L399" s="246">
        <f t="shared" si="69"/>
        <v>0</v>
      </c>
      <c r="M399" s="76">
        <f t="shared" si="69"/>
        <v>0</v>
      </c>
      <c r="N399" s="76">
        <f t="shared" si="69"/>
        <v>0</v>
      </c>
      <c r="O399" s="247">
        <f t="shared" si="70"/>
        <v>0</v>
      </c>
      <c r="P399" s="248">
        <f t="shared" si="71"/>
        <v>0</v>
      </c>
      <c r="Q399" s="249">
        <f>P399*[1]Factors!D386</f>
        <v>0</v>
      </c>
      <c r="R399" s="249">
        <f t="shared" si="72"/>
        <v>8750</v>
      </c>
      <c r="S399" s="249">
        <f>R399*[1]Factors!D386</f>
        <v>6203.0396199605066</v>
      </c>
      <c r="T399" s="250">
        <f>R399*[1]Factors!D386*[1]Factors!E386</f>
        <v>8750</v>
      </c>
      <c r="U399" s="246"/>
      <c r="V399" s="76"/>
      <c r="W399" s="247">
        <f>[1]Lib_RawData!AI210</f>
        <v>8750</v>
      </c>
      <c r="X399" s="76"/>
      <c r="Y399" s="76"/>
      <c r="Z399" s="76"/>
      <c r="AA399" s="76"/>
      <c r="AB399" s="76">
        <f t="shared" si="73"/>
        <v>0</v>
      </c>
      <c r="AC399" s="76"/>
      <c r="AD399" s="76">
        <f t="shared" si="74"/>
        <v>0</v>
      </c>
      <c r="AE399" s="246"/>
      <c r="AF399" s="76">
        <f t="shared" si="67"/>
        <v>0</v>
      </c>
      <c r="AG399" s="247">
        <f t="shared" si="68"/>
        <v>0</v>
      </c>
      <c r="AH399" s="247">
        <f t="shared" si="75"/>
        <v>0</v>
      </c>
      <c r="AI399" s="146"/>
      <c r="AJ399" s="146"/>
      <c r="AK399" s="146"/>
      <c r="AL399" s="146"/>
    </row>
    <row r="400" spans="1:38" s="20" customFormat="1">
      <c r="A400" s="31"/>
      <c r="B400" s="31"/>
      <c r="C400" s="94"/>
      <c r="D400" s="94"/>
      <c r="E400" s="94"/>
      <c r="F400" s="149"/>
      <c r="G400" s="242">
        <v>7</v>
      </c>
      <c r="H400" s="243">
        <v>2021</v>
      </c>
      <c r="I400" s="244">
        <v>2022</v>
      </c>
      <c r="J400" s="244">
        <v>2022</v>
      </c>
      <c r="K400" s="245" t="str">
        <f>[1]Lib_RawData!G211</f>
        <v>CFO</v>
      </c>
      <c r="L400" s="246">
        <f t="shared" si="69"/>
        <v>0</v>
      </c>
      <c r="M400" s="76">
        <f t="shared" si="69"/>
        <v>7764383.0696736835</v>
      </c>
      <c r="N400" s="76">
        <f t="shared" si="69"/>
        <v>0</v>
      </c>
      <c r="O400" s="247">
        <f t="shared" si="70"/>
        <v>7764383.0696736835</v>
      </c>
      <c r="P400" s="248">
        <f t="shared" si="71"/>
        <v>7764383.0696736835</v>
      </c>
      <c r="Q400" s="249">
        <f>P400*[1]Factors!D387</f>
        <v>5504317.2349413075</v>
      </c>
      <c r="R400" s="249">
        <f t="shared" si="72"/>
        <v>8750</v>
      </c>
      <c r="S400" s="249">
        <f>R400*[1]Factors!D387</f>
        <v>6203.0396199605066</v>
      </c>
      <c r="T400" s="250">
        <f>R400*[1]Factors!D387*[1]Factors!E387</f>
        <v>8750</v>
      </c>
      <c r="U400" s="246"/>
      <c r="V400" s="76"/>
      <c r="W400" s="247">
        <f>[1]Lib_RawData!AI211</f>
        <v>8750</v>
      </c>
      <c r="X400" s="76"/>
      <c r="Y400" s="76"/>
      <c r="Z400" s="76"/>
      <c r="AA400" s="76"/>
      <c r="AB400" s="76">
        <f t="shared" si="73"/>
        <v>7764383.0696736835</v>
      </c>
      <c r="AC400" s="76"/>
      <c r="AD400" s="76">
        <f t="shared" si="74"/>
        <v>7764383.0696736835</v>
      </c>
      <c r="AE400" s="246"/>
      <c r="AF400" s="76">
        <f t="shared" si="67"/>
        <v>7764383.0696736835</v>
      </c>
      <c r="AG400" s="247">
        <f t="shared" si="68"/>
        <v>0</v>
      </c>
      <c r="AH400" s="247">
        <f t="shared" si="75"/>
        <v>7764383.0696736835</v>
      </c>
      <c r="AI400" s="146"/>
      <c r="AJ400" s="146"/>
      <c r="AK400" s="146"/>
      <c r="AL400" s="146"/>
    </row>
    <row r="401" spans="1:38" s="20" customFormat="1">
      <c r="A401" s="31"/>
      <c r="B401" s="31"/>
      <c r="C401" s="94"/>
      <c r="D401" s="94"/>
      <c r="E401" s="94"/>
      <c r="F401" s="149"/>
      <c r="G401" s="242">
        <v>8</v>
      </c>
      <c r="H401" s="243">
        <v>2021</v>
      </c>
      <c r="I401" s="244">
        <v>2022</v>
      </c>
      <c r="J401" s="244">
        <v>2022</v>
      </c>
      <c r="K401" s="245" t="str">
        <f>[1]Lib_RawData!G212</f>
        <v>CFO</v>
      </c>
      <c r="L401" s="246">
        <f t="shared" si="69"/>
        <v>0</v>
      </c>
      <c r="M401" s="76">
        <f t="shared" si="69"/>
        <v>0</v>
      </c>
      <c r="N401" s="76">
        <f t="shared" si="69"/>
        <v>0</v>
      </c>
      <c r="O401" s="247">
        <f t="shared" si="70"/>
        <v>0</v>
      </c>
      <c r="P401" s="248">
        <f t="shared" si="71"/>
        <v>0</v>
      </c>
      <c r="Q401" s="249">
        <f>P401*[1]Factors!D388</f>
        <v>0</v>
      </c>
      <c r="R401" s="249">
        <f t="shared" si="72"/>
        <v>8750</v>
      </c>
      <c r="S401" s="249">
        <f>R401*[1]Factors!D388</f>
        <v>6203.0396199605066</v>
      </c>
      <c r="T401" s="250">
        <f>R401*[1]Factors!D388*[1]Factors!E388</f>
        <v>8750</v>
      </c>
      <c r="U401" s="246"/>
      <c r="V401" s="76"/>
      <c r="W401" s="247">
        <f>[1]Lib_RawData!AI212</f>
        <v>8750</v>
      </c>
      <c r="X401" s="76"/>
      <c r="Y401" s="76"/>
      <c r="Z401" s="76"/>
      <c r="AA401" s="76"/>
      <c r="AB401" s="76">
        <f t="shared" si="73"/>
        <v>0</v>
      </c>
      <c r="AC401" s="76"/>
      <c r="AD401" s="76">
        <f t="shared" si="74"/>
        <v>0</v>
      </c>
      <c r="AE401" s="246"/>
      <c r="AF401" s="76">
        <f t="shared" si="67"/>
        <v>0</v>
      </c>
      <c r="AG401" s="247">
        <f t="shared" si="68"/>
        <v>0</v>
      </c>
      <c r="AH401" s="247">
        <f t="shared" si="75"/>
        <v>0</v>
      </c>
      <c r="AI401" s="146"/>
      <c r="AJ401" s="146"/>
      <c r="AK401" s="146"/>
      <c r="AL401" s="146"/>
    </row>
    <row r="402" spans="1:38" s="20" customFormat="1">
      <c r="A402" s="31"/>
      <c r="B402" s="31"/>
      <c r="C402" s="94"/>
      <c r="D402" s="94"/>
      <c r="E402" s="94"/>
      <c r="F402" s="149"/>
      <c r="G402" s="242">
        <v>9</v>
      </c>
      <c r="H402" s="243">
        <v>2021</v>
      </c>
      <c r="I402" s="244">
        <v>2022</v>
      </c>
      <c r="J402" s="244">
        <v>2022</v>
      </c>
      <c r="K402" s="245" t="str">
        <f>[1]Lib_RawData!G213</f>
        <v>CFO</v>
      </c>
      <c r="L402" s="246">
        <f t="shared" si="69"/>
        <v>0</v>
      </c>
      <c r="M402" s="76">
        <f t="shared" si="69"/>
        <v>0</v>
      </c>
      <c r="N402" s="76">
        <f t="shared" si="69"/>
        <v>0</v>
      </c>
      <c r="O402" s="247">
        <f t="shared" si="70"/>
        <v>0</v>
      </c>
      <c r="P402" s="248">
        <f t="shared" si="71"/>
        <v>0</v>
      </c>
      <c r="Q402" s="249">
        <f>P402*[1]Factors!D389</f>
        <v>0</v>
      </c>
      <c r="R402" s="249">
        <f t="shared" si="72"/>
        <v>8750</v>
      </c>
      <c r="S402" s="249">
        <f>R402*[1]Factors!D389</f>
        <v>6203.0396199605066</v>
      </c>
      <c r="T402" s="250">
        <f>R402*[1]Factors!D389*[1]Factors!E389</f>
        <v>8750</v>
      </c>
      <c r="U402" s="246"/>
      <c r="V402" s="76"/>
      <c r="W402" s="247">
        <f>[1]Lib_RawData!AI213</f>
        <v>8750</v>
      </c>
      <c r="X402" s="76"/>
      <c r="Y402" s="76"/>
      <c r="Z402" s="76"/>
      <c r="AA402" s="76"/>
      <c r="AB402" s="76">
        <f t="shared" si="73"/>
        <v>0</v>
      </c>
      <c r="AC402" s="76"/>
      <c r="AD402" s="76">
        <f t="shared" si="74"/>
        <v>0</v>
      </c>
      <c r="AE402" s="246"/>
      <c r="AF402" s="76">
        <f t="shared" si="67"/>
        <v>0</v>
      </c>
      <c r="AG402" s="247">
        <f t="shared" si="68"/>
        <v>0</v>
      </c>
      <c r="AH402" s="247">
        <f t="shared" si="75"/>
        <v>0</v>
      </c>
      <c r="AI402" s="146"/>
      <c r="AJ402" s="146"/>
      <c r="AK402" s="146"/>
      <c r="AL402" s="146"/>
    </row>
    <row r="403" spans="1:38" s="20" customFormat="1">
      <c r="A403" s="31"/>
      <c r="B403" s="31"/>
      <c r="C403" s="94"/>
      <c r="D403" s="94"/>
      <c r="E403" s="94"/>
      <c r="F403" s="149"/>
      <c r="G403" s="242">
        <v>10</v>
      </c>
      <c r="H403" s="243">
        <v>2021</v>
      </c>
      <c r="I403" s="244">
        <v>2022</v>
      </c>
      <c r="J403" s="244">
        <v>2022</v>
      </c>
      <c r="K403" s="245" t="str">
        <f>[1]Lib_RawData!G214</f>
        <v>CFO</v>
      </c>
      <c r="L403" s="246">
        <f t="shared" si="69"/>
        <v>0</v>
      </c>
      <c r="M403" s="76">
        <f t="shared" si="69"/>
        <v>0</v>
      </c>
      <c r="N403" s="76">
        <f t="shared" si="69"/>
        <v>0</v>
      </c>
      <c r="O403" s="247">
        <f t="shared" si="70"/>
        <v>0</v>
      </c>
      <c r="P403" s="248">
        <f t="shared" si="71"/>
        <v>0</v>
      </c>
      <c r="Q403" s="249">
        <f>P403*[1]Factors!D390</f>
        <v>0</v>
      </c>
      <c r="R403" s="249">
        <f t="shared" si="72"/>
        <v>8750</v>
      </c>
      <c r="S403" s="249">
        <f>R403*[1]Factors!D390</f>
        <v>6203.0396199605066</v>
      </c>
      <c r="T403" s="250">
        <f>R403*[1]Factors!D390*[1]Factors!E390</f>
        <v>8750</v>
      </c>
      <c r="U403" s="246"/>
      <c r="V403" s="76"/>
      <c r="W403" s="247">
        <f>[1]Lib_RawData!AI214</f>
        <v>8750</v>
      </c>
      <c r="X403" s="76"/>
      <c r="Y403" s="76"/>
      <c r="Z403" s="76"/>
      <c r="AA403" s="76"/>
      <c r="AB403" s="76">
        <f t="shared" si="73"/>
        <v>0</v>
      </c>
      <c r="AC403" s="76"/>
      <c r="AD403" s="76">
        <f t="shared" si="74"/>
        <v>0</v>
      </c>
      <c r="AE403" s="246"/>
      <c r="AF403" s="76">
        <f t="shared" si="67"/>
        <v>0</v>
      </c>
      <c r="AG403" s="247">
        <f t="shared" si="68"/>
        <v>0</v>
      </c>
      <c r="AH403" s="247">
        <f t="shared" si="75"/>
        <v>0</v>
      </c>
      <c r="AI403" s="146"/>
      <c r="AJ403" s="146"/>
      <c r="AK403" s="146"/>
      <c r="AL403" s="146"/>
    </row>
    <row r="404" spans="1:38" s="20" customFormat="1">
      <c r="A404" s="31"/>
      <c r="B404" s="31"/>
      <c r="C404" s="94"/>
      <c r="D404" s="94"/>
      <c r="E404" s="94"/>
      <c r="F404" s="149"/>
      <c r="G404" s="242">
        <v>11</v>
      </c>
      <c r="H404" s="243">
        <v>2021</v>
      </c>
      <c r="I404" s="244">
        <v>2022</v>
      </c>
      <c r="J404" s="244">
        <v>2022</v>
      </c>
      <c r="K404" s="245" t="str">
        <f>[1]Lib_RawData!G215</f>
        <v>CFO</v>
      </c>
      <c r="L404" s="246">
        <f t="shared" si="69"/>
        <v>0</v>
      </c>
      <c r="M404" s="76">
        <f t="shared" si="69"/>
        <v>0</v>
      </c>
      <c r="N404" s="76">
        <f t="shared" si="69"/>
        <v>0</v>
      </c>
      <c r="O404" s="247">
        <f t="shared" si="70"/>
        <v>0</v>
      </c>
      <c r="P404" s="248">
        <f t="shared" si="71"/>
        <v>0</v>
      </c>
      <c r="Q404" s="249">
        <f>P404*[1]Factors!D391</f>
        <v>0</v>
      </c>
      <c r="R404" s="249">
        <f t="shared" si="72"/>
        <v>8750</v>
      </c>
      <c r="S404" s="249">
        <f>R404*[1]Factors!D391</f>
        <v>6203.0396199605066</v>
      </c>
      <c r="T404" s="250">
        <f>R404*[1]Factors!D391*[1]Factors!E391</f>
        <v>8750</v>
      </c>
      <c r="U404" s="246"/>
      <c r="V404" s="76"/>
      <c r="W404" s="247">
        <f>[1]Lib_RawData!AI215</f>
        <v>8750</v>
      </c>
      <c r="X404" s="76"/>
      <c r="Y404" s="76"/>
      <c r="Z404" s="76"/>
      <c r="AA404" s="76"/>
      <c r="AB404" s="76">
        <f t="shared" si="73"/>
        <v>0</v>
      </c>
      <c r="AC404" s="76"/>
      <c r="AD404" s="76">
        <f t="shared" si="74"/>
        <v>0</v>
      </c>
      <c r="AE404" s="246"/>
      <c r="AF404" s="76">
        <f t="shared" si="67"/>
        <v>0</v>
      </c>
      <c r="AG404" s="247">
        <f t="shared" si="68"/>
        <v>0</v>
      </c>
      <c r="AH404" s="247">
        <f t="shared" si="75"/>
        <v>0</v>
      </c>
      <c r="AI404" s="146"/>
      <c r="AJ404" s="146"/>
      <c r="AK404" s="146"/>
      <c r="AL404" s="146"/>
    </row>
    <row r="405" spans="1:38" s="20" customFormat="1">
      <c r="A405" s="31"/>
      <c r="B405" s="31"/>
      <c r="C405" s="94"/>
      <c r="D405" s="94"/>
      <c r="E405" s="94"/>
      <c r="F405" s="149"/>
      <c r="G405" s="242">
        <v>12</v>
      </c>
      <c r="H405" s="243">
        <v>2021</v>
      </c>
      <c r="I405" s="244">
        <v>2022</v>
      </c>
      <c r="J405" s="244">
        <v>2022</v>
      </c>
      <c r="K405" s="245" t="str">
        <f>[1]Lib_RawData!G216</f>
        <v>CFO</v>
      </c>
      <c r="L405" s="246">
        <f t="shared" si="69"/>
        <v>0</v>
      </c>
      <c r="M405" s="76">
        <f t="shared" si="69"/>
        <v>0</v>
      </c>
      <c r="N405" s="76">
        <f t="shared" si="69"/>
        <v>0</v>
      </c>
      <c r="O405" s="247">
        <f t="shared" si="70"/>
        <v>0</v>
      </c>
      <c r="P405" s="248">
        <f t="shared" si="71"/>
        <v>0</v>
      </c>
      <c r="Q405" s="249">
        <f>P405*[1]Factors!D392</f>
        <v>0</v>
      </c>
      <c r="R405" s="249">
        <f t="shared" si="72"/>
        <v>8750</v>
      </c>
      <c r="S405" s="249">
        <f>R405*[1]Factors!D392</f>
        <v>6203.0396199605066</v>
      </c>
      <c r="T405" s="250">
        <f>R405*[1]Factors!D392*[1]Factors!E392</f>
        <v>8750</v>
      </c>
      <c r="U405" s="246"/>
      <c r="V405" s="76"/>
      <c r="W405" s="247">
        <f>[1]Lib_RawData!AI216</f>
        <v>8750</v>
      </c>
      <c r="X405" s="76"/>
      <c r="Y405" s="76"/>
      <c r="Z405" s="76"/>
      <c r="AA405" s="76"/>
      <c r="AB405" s="76">
        <f t="shared" si="73"/>
        <v>0</v>
      </c>
      <c r="AC405" s="76"/>
      <c r="AD405" s="76">
        <f t="shared" si="74"/>
        <v>0</v>
      </c>
      <c r="AE405" s="246"/>
      <c r="AF405" s="76">
        <f t="shared" si="67"/>
        <v>0</v>
      </c>
      <c r="AG405" s="247">
        <f t="shared" si="68"/>
        <v>0</v>
      </c>
      <c r="AH405" s="247">
        <f t="shared" si="75"/>
        <v>0</v>
      </c>
      <c r="AI405" s="146"/>
      <c r="AJ405" s="146"/>
      <c r="AK405" s="146"/>
      <c r="AL405" s="146"/>
    </row>
    <row r="406" spans="1:38" s="20" customFormat="1">
      <c r="A406" s="31"/>
      <c r="B406" s="31"/>
      <c r="C406" s="94"/>
      <c r="D406" s="94"/>
      <c r="E406" s="94"/>
      <c r="F406" s="149"/>
      <c r="G406" s="242">
        <v>1</v>
      </c>
      <c r="H406" s="243">
        <v>2022</v>
      </c>
      <c r="I406" s="244">
        <v>2022</v>
      </c>
      <c r="J406" s="244">
        <v>2022</v>
      </c>
      <c r="K406" s="245" t="str">
        <f>[1]Lib_RawData!G217</f>
        <v>CFO</v>
      </c>
      <c r="L406" s="246">
        <f t="shared" si="69"/>
        <v>0</v>
      </c>
      <c r="M406" s="76">
        <f t="shared" si="69"/>
        <v>8139073.6609885367</v>
      </c>
      <c r="N406" s="76">
        <f t="shared" si="69"/>
        <v>0</v>
      </c>
      <c r="O406" s="247">
        <f t="shared" si="70"/>
        <v>8139073.6609885367</v>
      </c>
      <c r="P406" s="248">
        <f t="shared" si="71"/>
        <v>8139073.6609885367</v>
      </c>
      <c r="Q406" s="249">
        <f>P406*[1]Factors!D393</f>
        <v>5769942.4444444459</v>
      </c>
      <c r="R406" s="249">
        <f t="shared" si="72"/>
        <v>8750</v>
      </c>
      <c r="S406" s="249">
        <f>R406*[1]Factors!D393</f>
        <v>6203.0396199605066</v>
      </c>
      <c r="T406" s="250">
        <f>R406*[1]Factors!D393*[1]Factors!E393</f>
        <v>8750</v>
      </c>
      <c r="U406" s="246"/>
      <c r="V406" s="76"/>
      <c r="W406" s="247">
        <f>[1]Lib_RawData!AI217</f>
        <v>8750</v>
      </c>
      <c r="X406" s="76"/>
      <c r="Y406" s="76"/>
      <c r="Z406" s="76"/>
      <c r="AA406" s="76"/>
      <c r="AB406" s="76">
        <f t="shared" si="73"/>
        <v>8139073.6609885367</v>
      </c>
      <c r="AC406" s="76"/>
      <c r="AD406" s="76">
        <f t="shared" si="74"/>
        <v>8139073.6609885367</v>
      </c>
      <c r="AE406" s="246"/>
      <c r="AF406" s="76">
        <f t="shared" ref="AF406:AF469" si="76">AD406</f>
        <v>8139073.6609885367</v>
      </c>
      <c r="AG406" s="247">
        <f t="shared" ref="AG406:AG469" si="77">Y406</f>
        <v>0</v>
      </c>
      <c r="AH406" s="247">
        <f t="shared" si="75"/>
        <v>8139073.6609885367</v>
      </c>
      <c r="AI406" s="146"/>
      <c r="AJ406" s="146"/>
      <c r="AK406" s="146"/>
      <c r="AL406" s="146"/>
    </row>
    <row r="407" spans="1:38" s="20" customFormat="1">
      <c r="A407" s="31"/>
      <c r="B407" s="31"/>
      <c r="C407" s="94"/>
      <c r="D407" s="94"/>
      <c r="E407" s="94"/>
      <c r="F407" s="149"/>
      <c r="G407" s="242">
        <v>2</v>
      </c>
      <c r="H407" s="243">
        <v>2022</v>
      </c>
      <c r="I407" s="244">
        <v>2022</v>
      </c>
      <c r="J407" s="244">
        <v>2022</v>
      </c>
      <c r="K407" s="245" t="str">
        <f>[1]Lib_RawData!G218</f>
        <v>CFO</v>
      </c>
      <c r="L407" s="246">
        <f t="shared" ref="L407:N470" si="78">AE407</f>
        <v>0</v>
      </c>
      <c r="M407" s="76">
        <f t="shared" si="78"/>
        <v>0</v>
      </c>
      <c r="N407" s="76">
        <f t="shared" si="78"/>
        <v>0</v>
      </c>
      <c r="O407" s="247">
        <f t="shared" ref="O407:O470" si="79">N407+M407</f>
        <v>0</v>
      </c>
      <c r="P407" s="248">
        <f t="shared" ref="P407:P470" si="80">O407</f>
        <v>0</v>
      </c>
      <c r="Q407" s="249">
        <f>P407*[1]Factors!D394</f>
        <v>0</v>
      </c>
      <c r="R407" s="249">
        <f t="shared" ref="R407:R470" si="81">U407+W407</f>
        <v>8750</v>
      </c>
      <c r="S407" s="249">
        <f>R407*[1]Factors!D394</f>
        <v>6203.0396199605066</v>
      </c>
      <c r="T407" s="250">
        <f>R407*[1]Factors!D394*[1]Factors!E394</f>
        <v>8750</v>
      </c>
      <c r="U407" s="246"/>
      <c r="V407" s="76"/>
      <c r="W407" s="247">
        <f>[1]Lib_RawData!AI218</f>
        <v>8750</v>
      </c>
      <c r="X407" s="76"/>
      <c r="Y407" s="76"/>
      <c r="Z407" s="76"/>
      <c r="AA407" s="76"/>
      <c r="AB407" s="76">
        <f t="shared" si="73"/>
        <v>0</v>
      </c>
      <c r="AC407" s="76"/>
      <c r="AD407" s="76">
        <f t="shared" si="74"/>
        <v>0</v>
      </c>
      <c r="AE407" s="246"/>
      <c r="AF407" s="76">
        <f t="shared" si="76"/>
        <v>0</v>
      </c>
      <c r="AG407" s="247">
        <f t="shared" si="77"/>
        <v>0</v>
      </c>
      <c r="AH407" s="247">
        <f t="shared" si="75"/>
        <v>0</v>
      </c>
      <c r="AI407" s="146"/>
      <c r="AJ407" s="146"/>
      <c r="AK407" s="146"/>
      <c r="AL407" s="146"/>
    </row>
    <row r="408" spans="1:38" s="20" customFormat="1">
      <c r="A408" s="31"/>
      <c r="B408" s="31"/>
      <c r="C408" s="94"/>
      <c r="D408" s="94"/>
      <c r="E408" s="94"/>
      <c r="F408" s="149"/>
      <c r="G408" s="242">
        <v>3</v>
      </c>
      <c r="H408" s="243">
        <v>2022</v>
      </c>
      <c r="I408" s="244">
        <v>2022</v>
      </c>
      <c r="J408" s="244">
        <v>2022</v>
      </c>
      <c r="K408" s="245" t="str">
        <f>[1]Lib_RawData!G219</f>
        <v>CFO</v>
      </c>
      <c r="L408" s="246">
        <f t="shared" si="78"/>
        <v>0</v>
      </c>
      <c r="M408" s="76">
        <f t="shared" si="78"/>
        <v>0</v>
      </c>
      <c r="N408" s="76">
        <f t="shared" si="78"/>
        <v>0</v>
      </c>
      <c r="O408" s="247">
        <f t="shared" si="79"/>
        <v>0</v>
      </c>
      <c r="P408" s="248">
        <f t="shared" si="80"/>
        <v>0</v>
      </c>
      <c r="Q408" s="249">
        <f>P408*[1]Factors!D395</f>
        <v>0</v>
      </c>
      <c r="R408" s="249">
        <f t="shared" si="81"/>
        <v>8750</v>
      </c>
      <c r="S408" s="249">
        <f>R408*[1]Factors!D395</f>
        <v>6203.0396199605066</v>
      </c>
      <c r="T408" s="250">
        <f>R408*[1]Factors!D395*[1]Factors!E395</f>
        <v>8750</v>
      </c>
      <c r="U408" s="246"/>
      <c r="V408" s="76"/>
      <c r="W408" s="247">
        <f>[1]Lib_RawData!AI219</f>
        <v>8750</v>
      </c>
      <c r="X408" s="76"/>
      <c r="Y408" s="76"/>
      <c r="Z408" s="76"/>
      <c r="AA408" s="76"/>
      <c r="AB408" s="76">
        <f t="shared" si="73"/>
        <v>0</v>
      </c>
      <c r="AC408" s="76"/>
      <c r="AD408" s="76">
        <f t="shared" si="74"/>
        <v>0</v>
      </c>
      <c r="AE408" s="246"/>
      <c r="AF408" s="76">
        <f t="shared" si="76"/>
        <v>0</v>
      </c>
      <c r="AG408" s="247">
        <f t="shared" si="77"/>
        <v>0</v>
      </c>
      <c r="AH408" s="247">
        <f t="shared" si="75"/>
        <v>0</v>
      </c>
      <c r="AI408" s="146"/>
      <c r="AJ408" s="146"/>
      <c r="AK408" s="146"/>
      <c r="AL408" s="146"/>
    </row>
    <row r="409" spans="1:38" s="20" customFormat="1">
      <c r="A409" s="31"/>
      <c r="B409" s="31"/>
      <c r="C409" s="94"/>
      <c r="D409" s="94"/>
      <c r="E409" s="94"/>
      <c r="F409" s="149"/>
      <c r="G409" s="242">
        <v>4</v>
      </c>
      <c r="H409" s="243">
        <v>2022</v>
      </c>
      <c r="I409" s="244">
        <v>2022</v>
      </c>
      <c r="J409" s="244">
        <v>2023</v>
      </c>
      <c r="K409" s="245" t="str">
        <f>[1]Lib_RawData!G220</f>
        <v>CFO</v>
      </c>
      <c r="L409" s="246">
        <f t="shared" si="78"/>
        <v>0</v>
      </c>
      <c r="M409" s="76">
        <f t="shared" si="78"/>
        <v>0</v>
      </c>
      <c r="N409" s="76">
        <f t="shared" si="78"/>
        <v>0</v>
      </c>
      <c r="O409" s="247">
        <f t="shared" si="79"/>
        <v>0</v>
      </c>
      <c r="P409" s="248">
        <f t="shared" si="80"/>
        <v>0</v>
      </c>
      <c r="Q409" s="249">
        <f>P409*[1]Factors!D396</f>
        <v>0</v>
      </c>
      <c r="R409" s="249">
        <f t="shared" si="81"/>
        <v>8750</v>
      </c>
      <c r="S409" s="249">
        <f>R409*[1]Factors!D396</f>
        <v>5993.2749951309243</v>
      </c>
      <c r="T409" s="250">
        <f>R409*[1]Factors!D396*[1]Factors!E396</f>
        <v>8750</v>
      </c>
      <c r="U409" s="246"/>
      <c r="V409" s="76"/>
      <c r="W409" s="247">
        <f>[1]Lib_RawData!AI220</f>
        <v>8750</v>
      </c>
      <c r="X409" s="76"/>
      <c r="Y409" s="76"/>
      <c r="Z409" s="76"/>
      <c r="AA409" s="76"/>
      <c r="AB409" s="76">
        <f t="shared" si="73"/>
        <v>0</v>
      </c>
      <c r="AC409" s="76"/>
      <c r="AD409" s="76">
        <f t="shared" si="74"/>
        <v>0</v>
      </c>
      <c r="AE409" s="246"/>
      <c r="AF409" s="76">
        <f t="shared" si="76"/>
        <v>0</v>
      </c>
      <c r="AG409" s="247">
        <f t="shared" si="77"/>
        <v>0</v>
      </c>
      <c r="AH409" s="247">
        <f t="shared" si="75"/>
        <v>0</v>
      </c>
      <c r="AI409" s="146"/>
      <c r="AJ409" s="146"/>
      <c r="AK409" s="146"/>
      <c r="AL409" s="146"/>
    </row>
    <row r="410" spans="1:38" s="20" customFormat="1">
      <c r="A410" s="31"/>
      <c r="B410" s="31"/>
      <c r="C410" s="94"/>
      <c r="D410" s="94"/>
      <c r="E410" s="94"/>
      <c r="F410" s="149"/>
      <c r="G410" s="242">
        <v>5</v>
      </c>
      <c r="H410" s="243">
        <v>2022</v>
      </c>
      <c r="I410" s="244">
        <v>2022</v>
      </c>
      <c r="J410" s="244">
        <v>2023</v>
      </c>
      <c r="K410" s="245" t="str">
        <f>[1]Lib_RawData!G221</f>
        <v>CFO</v>
      </c>
      <c r="L410" s="246">
        <f t="shared" si="78"/>
        <v>0</v>
      </c>
      <c r="M410" s="76">
        <f t="shared" si="78"/>
        <v>0</v>
      </c>
      <c r="N410" s="76">
        <f t="shared" si="78"/>
        <v>0</v>
      </c>
      <c r="O410" s="247">
        <f t="shared" si="79"/>
        <v>0</v>
      </c>
      <c r="P410" s="248">
        <f t="shared" si="80"/>
        <v>0</v>
      </c>
      <c r="Q410" s="249">
        <f>P410*[1]Factors!D397</f>
        <v>0</v>
      </c>
      <c r="R410" s="249">
        <f t="shared" si="81"/>
        <v>8750</v>
      </c>
      <c r="S410" s="249">
        <f>R410*[1]Factors!D397</f>
        <v>5993.2749951309243</v>
      </c>
      <c r="T410" s="250">
        <f>R410*[1]Factors!D397*[1]Factors!E397</f>
        <v>8750</v>
      </c>
      <c r="U410" s="246"/>
      <c r="V410" s="76"/>
      <c r="W410" s="247">
        <f>[1]Lib_RawData!AI221</f>
        <v>8750</v>
      </c>
      <c r="X410" s="76"/>
      <c r="Y410" s="76"/>
      <c r="Z410" s="76"/>
      <c r="AA410" s="76"/>
      <c r="AB410" s="76">
        <f t="shared" si="73"/>
        <v>0</v>
      </c>
      <c r="AC410" s="76"/>
      <c r="AD410" s="76">
        <f t="shared" si="74"/>
        <v>0</v>
      </c>
      <c r="AE410" s="246"/>
      <c r="AF410" s="76">
        <f t="shared" si="76"/>
        <v>0</v>
      </c>
      <c r="AG410" s="247">
        <f t="shared" si="77"/>
        <v>0</v>
      </c>
      <c r="AH410" s="247">
        <f t="shared" si="75"/>
        <v>0</v>
      </c>
      <c r="AI410" s="146"/>
      <c r="AJ410" s="146"/>
      <c r="AK410" s="146"/>
      <c r="AL410" s="146"/>
    </row>
    <row r="411" spans="1:38" s="20" customFormat="1">
      <c r="A411" s="31"/>
      <c r="B411" s="31"/>
      <c r="C411" s="94"/>
      <c r="D411" s="94"/>
      <c r="E411" s="94"/>
      <c r="F411" s="149"/>
      <c r="G411" s="242">
        <v>6</v>
      </c>
      <c r="H411" s="243">
        <v>2022</v>
      </c>
      <c r="I411" s="244">
        <v>2022</v>
      </c>
      <c r="J411" s="244">
        <v>2023</v>
      </c>
      <c r="K411" s="245" t="str">
        <f>[1]Lib_RawData!G222</f>
        <v>CFO</v>
      </c>
      <c r="L411" s="246">
        <f t="shared" si="78"/>
        <v>0</v>
      </c>
      <c r="M411" s="76">
        <f t="shared" si="78"/>
        <v>0</v>
      </c>
      <c r="N411" s="76">
        <f t="shared" si="78"/>
        <v>0</v>
      </c>
      <c r="O411" s="247">
        <f t="shared" si="79"/>
        <v>0</v>
      </c>
      <c r="P411" s="248">
        <f t="shared" si="80"/>
        <v>0</v>
      </c>
      <c r="Q411" s="249">
        <f>P411*[1]Factors!D398</f>
        <v>0</v>
      </c>
      <c r="R411" s="249">
        <f t="shared" si="81"/>
        <v>8750</v>
      </c>
      <c r="S411" s="249">
        <f>R411*[1]Factors!D398</f>
        <v>5993.2749951309243</v>
      </c>
      <c r="T411" s="250">
        <f>R411*[1]Factors!D398*[1]Factors!E398</f>
        <v>8750</v>
      </c>
      <c r="U411" s="246"/>
      <c r="V411" s="76"/>
      <c r="W411" s="247">
        <f>[1]Lib_RawData!AI222</f>
        <v>8750</v>
      </c>
      <c r="X411" s="76"/>
      <c r="Y411" s="76"/>
      <c r="Z411" s="76"/>
      <c r="AA411" s="76"/>
      <c r="AB411" s="76">
        <f t="shared" si="73"/>
        <v>0</v>
      </c>
      <c r="AC411" s="76"/>
      <c r="AD411" s="76">
        <f t="shared" si="74"/>
        <v>0</v>
      </c>
      <c r="AE411" s="246"/>
      <c r="AF411" s="76">
        <f t="shared" si="76"/>
        <v>0</v>
      </c>
      <c r="AG411" s="247">
        <f t="shared" si="77"/>
        <v>0</v>
      </c>
      <c r="AH411" s="247">
        <f t="shared" si="75"/>
        <v>0</v>
      </c>
      <c r="AI411" s="146"/>
      <c r="AJ411" s="146"/>
      <c r="AK411" s="146"/>
      <c r="AL411" s="146"/>
    </row>
    <row r="412" spans="1:38" s="20" customFormat="1">
      <c r="A412" s="31"/>
      <c r="B412" s="31"/>
      <c r="C412" s="94"/>
      <c r="D412" s="94"/>
      <c r="E412" s="94"/>
      <c r="F412" s="149"/>
      <c r="G412" s="242">
        <v>7</v>
      </c>
      <c r="H412" s="243">
        <v>2022</v>
      </c>
      <c r="I412" s="244">
        <v>2023</v>
      </c>
      <c r="J412" s="244">
        <v>2023</v>
      </c>
      <c r="K412" s="245" t="str">
        <f>[1]Lib_RawData!G223</f>
        <v>CFO</v>
      </c>
      <c r="L412" s="246">
        <f t="shared" si="78"/>
        <v>0</v>
      </c>
      <c r="M412" s="76">
        <f t="shared" si="78"/>
        <v>8036136.4771122616</v>
      </c>
      <c r="N412" s="76">
        <f t="shared" si="78"/>
        <v>0</v>
      </c>
      <c r="O412" s="247">
        <f t="shared" si="79"/>
        <v>8036136.4771122616</v>
      </c>
      <c r="P412" s="248">
        <f t="shared" si="80"/>
        <v>8036136.4771122616</v>
      </c>
      <c r="Q412" s="249">
        <f>P412*[1]Factors!D399</f>
        <v>5504317.2349413065</v>
      </c>
      <c r="R412" s="249">
        <f t="shared" si="81"/>
        <v>8750</v>
      </c>
      <c r="S412" s="249">
        <f>R412*[1]Factors!D399</f>
        <v>5993.2749951309243</v>
      </c>
      <c r="T412" s="250">
        <f>R412*[1]Factors!D399*[1]Factors!E399</f>
        <v>8750</v>
      </c>
      <c r="U412" s="246"/>
      <c r="V412" s="76"/>
      <c r="W412" s="247">
        <f>[1]Lib_RawData!AI223</f>
        <v>8750</v>
      </c>
      <c r="X412" s="76"/>
      <c r="Y412" s="76"/>
      <c r="Z412" s="76"/>
      <c r="AA412" s="76"/>
      <c r="AB412" s="76">
        <f t="shared" si="73"/>
        <v>8036136.4771122616</v>
      </c>
      <c r="AC412" s="76"/>
      <c r="AD412" s="76">
        <f t="shared" si="74"/>
        <v>8036136.4771122616</v>
      </c>
      <c r="AE412" s="246"/>
      <c r="AF412" s="76">
        <f t="shared" si="76"/>
        <v>8036136.4771122616</v>
      </c>
      <c r="AG412" s="247">
        <f t="shared" si="77"/>
        <v>0</v>
      </c>
      <c r="AH412" s="247">
        <f t="shared" si="75"/>
        <v>8036136.4771122616</v>
      </c>
      <c r="AI412" s="146"/>
      <c r="AJ412" s="146"/>
      <c r="AK412" s="146"/>
      <c r="AL412" s="146"/>
    </row>
    <row r="413" spans="1:38" s="20" customFormat="1">
      <c r="A413" s="31"/>
      <c r="B413" s="31"/>
      <c r="C413" s="94"/>
      <c r="D413" s="94"/>
      <c r="E413" s="94"/>
      <c r="F413" s="149"/>
      <c r="G413" s="242">
        <v>8</v>
      </c>
      <c r="H413" s="243">
        <v>2022</v>
      </c>
      <c r="I413" s="244">
        <v>2023</v>
      </c>
      <c r="J413" s="244">
        <v>2023</v>
      </c>
      <c r="K413" s="245" t="str">
        <f>[1]Lib_RawData!G224</f>
        <v>CFO</v>
      </c>
      <c r="L413" s="246">
        <f t="shared" si="78"/>
        <v>0</v>
      </c>
      <c r="M413" s="76">
        <f t="shared" si="78"/>
        <v>0</v>
      </c>
      <c r="N413" s="76">
        <f t="shared" si="78"/>
        <v>0</v>
      </c>
      <c r="O413" s="247">
        <f t="shared" si="79"/>
        <v>0</v>
      </c>
      <c r="P413" s="248">
        <f t="shared" si="80"/>
        <v>0</v>
      </c>
      <c r="Q413" s="249">
        <f>P413*[1]Factors!D400</f>
        <v>0</v>
      </c>
      <c r="R413" s="249">
        <f t="shared" si="81"/>
        <v>8750</v>
      </c>
      <c r="S413" s="249">
        <f>R413*[1]Factors!D400</f>
        <v>5993.2749951309243</v>
      </c>
      <c r="T413" s="250">
        <f>R413*[1]Factors!D400*[1]Factors!E400</f>
        <v>8750</v>
      </c>
      <c r="U413" s="246"/>
      <c r="V413" s="76"/>
      <c r="W413" s="247">
        <f>[1]Lib_RawData!AI224</f>
        <v>8750</v>
      </c>
      <c r="X413" s="76"/>
      <c r="Y413" s="76"/>
      <c r="Z413" s="76"/>
      <c r="AA413" s="76"/>
      <c r="AB413" s="76">
        <f t="shared" si="73"/>
        <v>0</v>
      </c>
      <c r="AC413" s="76"/>
      <c r="AD413" s="76">
        <f t="shared" si="74"/>
        <v>0</v>
      </c>
      <c r="AE413" s="246"/>
      <c r="AF413" s="76">
        <f t="shared" si="76"/>
        <v>0</v>
      </c>
      <c r="AG413" s="247">
        <f t="shared" si="77"/>
        <v>0</v>
      </c>
      <c r="AH413" s="247">
        <f t="shared" si="75"/>
        <v>0</v>
      </c>
      <c r="AI413" s="146"/>
      <c r="AJ413" s="146"/>
      <c r="AK413" s="146"/>
      <c r="AL413" s="146"/>
    </row>
    <row r="414" spans="1:38" s="20" customFormat="1">
      <c r="A414" s="31"/>
      <c r="B414" s="31"/>
      <c r="C414" s="94"/>
      <c r="D414" s="94"/>
      <c r="E414" s="94"/>
      <c r="F414" s="149"/>
      <c r="G414" s="242">
        <v>9</v>
      </c>
      <c r="H414" s="243">
        <v>2022</v>
      </c>
      <c r="I414" s="244">
        <v>2023</v>
      </c>
      <c r="J414" s="244">
        <v>2023</v>
      </c>
      <c r="K414" s="245" t="str">
        <f>[1]Lib_RawData!G225</f>
        <v>CFO</v>
      </c>
      <c r="L414" s="246">
        <f t="shared" si="78"/>
        <v>0</v>
      </c>
      <c r="M414" s="76">
        <f t="shared" si="78"/>
        <v>0</v>
      </c>
      <c r="N414" s="76">
        <f t="shared" si="78"/>
        <v>0</v>
      </c>
      <c r="O414" s="247">
        <f t="shared" si="79"/>
        <v>0</v>
      </c>
      <c r="P414" s="248">
        <f t="shared" si="80"/>
        <v>0</v>
      </c>
      <c r="Q414" s="249">
        <f>P414*[1]Factors!D401</f>
        <v>0</v>
      </c>
      <c r="R414" s="249">
        <f t="shared" si="81"/>
        <v>8750</v>
      </c>
      <c r="S414" s="249">
        <f>R414*[1]Factors!D401</f>
        <v>5993.2749951309243</v>
      </c>
      <c r="T414" s="250">
        <f>R414*[1]Factors!D401*[1]Factors!E401</f>
        <v>8750</v>
      </c>
      <c r="U414" s="246"/>
      <c r="V414" s="76"/>
      <c r="W414" s="247">
        <f>[1]Lib_RawData!AI225</f>
        <v>8750</v>
      </c>
      <c r="X414" s="76"/>
      <c r="Y414" s="76"/>
      <c r="Z414" s="76"/>
      <c r="AA414" s="76"/>
      <c r="AB414" s="76">
        <f t="shared" si="73"/>
        <v>0</v>
      </c>
      <c r="AC414" s="76"/>
      <c r="AD414" s="76">
        <f t="shared" si="74"/>
        <v>0</v>
      </c>
      <c r="AE414" s="246"/>
      <c r="AF414" s="76">
        <f t="shared" si="76"/>
        <v>0</v>
      </c>
      <c r="AG414" s="247">
        <f t="shared" si="77"/>
        <v>0</v>
      </c>
      <c r="AH414" s="247">
        <f t="shared" si="75"/>
        <v>0</v>
      </c>
      <c r="AI414" s="146"/>
      <c r="AJ414" s="146"/>
      <c r="AK414" s="146"/>
      <c r="AL414" s="146"/>
    </row>
    <row r="415" spans="1:38" s="20" customFormat="1">
      <c r="A415" s="31"/>
      <c r="B415" s="31"/>
      <c r="C415" s="94"/>
      <c r="D415" s="94"/>
      <c r="E415" s="94"/>
      <c r="F415" s="149"/>
      <c r="G415" s="242">
        <v>10</v>
      </c>
      <c r="H415" s="243">
        <v>2022</v>
      </c>
      <c r="I415" s="244">
        <v>2023</v>
      </c>
      <c r="J415" s="244">
        <v>2023</v>
      </c>
      <c r="K415" s="245" t="str">
        <f>[1]Lib_RawData!G226</f>
        <v>CFO</v>
      </c>
      <c r="L415" s="246">
        <f t="shared" si="78"/>
        <v>0</v>
      </c>
      <c r="M415" s="76">
        <f t="shared" si="78"/>
        <v>0</v>
      </c>
      <c r="N415" s="76">
        <f t="shared" si="78"/>
        <v>0</v>
      </c>
      <c r="O415" s="247">
        <f t="shared" si="79"/>
        <v>0</v>
      </c>
      <c r="P415" s="248">
        <f t="shared" si="80"/>
        <v>0</v>
      </c>
      <c r="Q415" s="249">
        <f>P415*[1]Factors!D402</f>
        <v>0</v>
      </c>
      <c r="R415" s="249">
        <f t="shared" si="81"/>
        <v>8750</v>
      </c>
      <c r="S415" s="249">
        <f>R415*[1]Factors!D402</f>
        <v>5993.2749951309243</v>
      </c>
      <c r="T415" s="250">
        <f>R415*[1]Factors!D402*[1]Factors!E402</f>
        <v>8750</v>
      </c>
      <c r="U415" s="246"/>
      <c r="V415" s="76"/>
      <c r="W415" s="247">
        <f>[1]Lib_RawData!AI226</f>
        <v>8750</v>
      </c>
      <c r="X415" s="76"/>
      <c r="Y415" s="76"/>
      <c r="Z415" s="76"/>
      <c r="AA415" s="76"/>
      <c r="AB415" s="76">
        <f t="shared" si="73"/>
        <v>0</v>
      </c>
      <c r="AC415" s="76"/>
      <c r="AD415" s="76">
        <f t="shared" si="74"/>
        <v>0</v>
      </c>
      <c r="AE415" s="246"/>
      <c r="AF415" s="76">
        <f t="shared" si="76"/>
        <v>0</v>
      </c>
      <c r="AG415" s="247">
        <f t="shared" si="77"/>
        <v>0</v>
      </c>
      <c r="AH415" s="247">
        <f t="shared" si="75"/>
        <v>0</v>
      </c>
      <c r="AI415" s="146"/>
      <c r="AJ415" s="146"/>
      <c r="AK415" s="146"/>
      <c r="AL415" s="146"/>
    </row>
    <row r="416" spans="1:38" s="20" customFormat="1">
      <c r="A416" s="31"/>
      <c r="B416" s="31"/>
      <c r="C416" s="94"/>
      <c r="D416" s="94"/>
      <c r="E416" s="94"/>
      <c r="F416" s="149"/>
      <c r="G416" s="242">
        <v>11</v>
      </c>
      <c r="H416" s="243">
        <v>2022</v>
      </c>
      <c r="I416" s="244">
        <v>2023</v>
      </c>
      <c r="J416" s="244">
        <v>2023</v>
      </c>
      <c r="K416" s="245" t="str">
        <f>[1]Lib_RawData!G227</f>
        <v>CFO</v>
      </c>
      <c r="L416" s="246">
        <f t="shared" si="78"/>
        <v>0</v>
      </c>
      <c r="M416" s="76">
        <f t="shared" si="78"/>
        <v>0</v>
      </c>
      <c r="N416" s="76">
        <f t="shared" si="78"/>
        <v>0</v>
      </c>
      <c r="O416" s="247">
        <f t="shared" si="79"/>
        <v>0</v>
      </c>
      <c r="P416" s="248">
        <f t="shared" si="80"/>
        <v>0</v>
      </c>
      <c r="Q416" s="249">
        <f>P416*[1]Factors!D403</f>
        <v>0</v>
      </c>
      <c r="R416" s="249">
        <f t="shared" si="81"/>
        <v>8750</v>
      </c>
      <c r="S416" s="249">
        <f>R416*[1]Factors!D403</f>
        <v>5993.2749951309243</v>
      </c>
      <c r="T416" s="250">
        <f>R416*[1]Factors!D403*[1]Factors!E403</f>
        <v>8750</v>
      </c>
      <c r="U416" s="246"/>
      <c r="V416" s="76"/>
      <c r="W416" s="247">
        <f>[1]Lib_RawData!AI227</f>
        <v>8750</v>
      </c>
      <c r="X416" s="76"/>
      <c r="Y416" s="76"/>
      <c r="Z416" s="76"/>
      <c r="AA416" s="76"/>
      <c r="AB416" s="76">
        <f t="shared" ref="AB416:AB479" si="82">AB404*(1+AA$20)</f>
        <v>0</v>
      </c>
      <c r="AC416" s="76"/>
      <c r="AD416" s="76">
        <f t="shared" si="74"/>
        <v>0</v>
      </c>
      <c r="AE416" s="246"/>
      <c r="AF416" s="76">
        <f t="shared" si="76"/>
        <v>0</v>
      </c>
      <c r="AG416" s="247">
        <f t="shared" si="77"/>
        <v>0</v>
      </c>
      <c r="AH416" s="247">
        <f t="shared" si="75"/>
        <v>0</v>
      </c>
      <c r="AI416" s="146"/>
      <c r="AJ416" s="146"/>
      <c r="AK416" s="146"/>
      <c r="AL416" s="146"/>
    </row>
    <row r="417" spans="1:38" s="20" customFormat="1">
      <c r="A417" s="31"/>
      <c r="B417" s="31"/>
      <c r="C417" s="94"/>
      <c r="D417" s="94"/>
      <c r="E417" s="94"/>
      <c r="F417" s="149"/>
      <c r="G417" s="242">
        <v>12</v>
      </c>
      <c r="H417" s="243">
        <v>2022</v>
      </c>
      <c r="I417" s="244">
        <v>2023</v>
      </c>
      <c r="J417" s="244">
        <v>2023</v>
      </c>
      <c r="K417" s="245" t="str">
        <f>[1]Lib_RawData!G228</f>
        <v>CFO</v>
      </c>
      <c r="L417" s="246">
        <f t="shared" si="78"/>
        <v>0</v>
      </c>
      <c r="M417" s="76">
        <f t="shared" si="78"/>
        <v>0</v>
      </c>
      <c r="N417" s="76">
        <f t="shared" si="78"/>
        <v>0</v>
      </c>
      <c r="O417" s="247">
        <f t="shared" si="79"/>
        <v>0</v>
      </c>
      <c r="P417" s="248">
        <f t="shared" si="80"/>
        <v>0</v>
      </c>
      <c r="Q417" s="249">
        <f>P417*[1]Factors!D404</f>
        <v>0</v>
      </c>
      <c r="R417" s="249">
        <f t="shared" si="81"/>
        <v>8750</v>
      </c>
      <c r="S417" s="249">
        <f>R417*[1]Factors!D404</f>
        <v>5993.2749951309243</v>
      </c>
      <c r="T417" s="250">
        <f>R417*[1]Factors!D404*[1]Factors!E404</f>
        <v>8750</v>
      </c>
      <c r="U417" s="246"/>
      <c r="V417" s="76"/>
      <c r="W417" s="247">
        <f>[1]Lib_RawData!AI228</f>
        <v>8750</v>
      </c>
      <c r="X417" s="76"/>
      <c r="Y417" s="76"/>
      <c r="Z417" s="76"/>
      <c r="AA417" s="76"/>
      <c r="AB417" s="76">
        <f t="shared" si="82"/>
        <v>0</v>
      </c>
      <c r="AC417" s="76"/>
      <c r="AD417" s="76">
        <f t="shared" ref="AD417:AD480" si="83">AB417+AC417</f>
        <v>0</v>
      </c>
      <c r="AE417" s="246"/>
      <c r="AF417" s="76">
        <f t="shared" si="76"/>
        <v>0</v>
      </c>
      <c r="AG417" s="247">
        <f t="shared" si="77"/>
        <v>0</v>
      </c>
      <c r="AH417" s="247">
        <f t="shared" si="75"/>
        <v>0</v>
      </c>
      <c r="AI417" s="146"/>
      <c r="AJ417" s="146"/>
      <c r="AK417" s="146"/>
      <c r="AL417" s="146"/>
    </row>
    <row r="418" spans="1:38" s="20" customFormat="1">
      <c r="A418" s="31"/>
      <c r="B418" s="31"/>
      <c r="C418" s="94"/>
      <c r="D418" s="94"/>
      <c r="E418" s="94"/>
      <c r="F418" s="149"/>
      <c r="G418" s="242">
        <v>1</v>
      </c>
      <c r="H418" s="243">
        <v>2023</v>
      </c>
      <c r="I418" s="244">
        <v>2023</v>
      </c>
      <c r="J418" s="244">
        <v>2023</v>
      </c>
      <c r="K418" s="245" t="str">
        <f>[1]Lib_RawData!G229</f>
        <v>CFO</v>
      </c>
      <c r="L418" s="246">
        <f t="shared" si="78"/>
        <v>0</v>
      </c>
      <c r="M418" s="76">
        <f t="shared" si="78"/>
        <v>8423941.2391231339</v>
      </c>
      <c r="N418" s="76">
        <f t="shared" si="78"/>
        <v>0</v>
      </c>
      <c r="O418" s="247">
        <f t="shared" si="79"/>
        <v>8423941.2391231339</v>
      </c>
      <c r="P418" s="248">
        <f t="shared" si="80"/>
        <v>8423941.2391231339</v>
      </c>
      <c r="Q418" s="249">
        <f>P418*[1]Factors!D405</f>
        <v>5769942.444444445</v>
      </c>
      <c r="R418" s="249">
        <f t="shared" si="81"/>
        <v>8750</v>
      </c>
      <c r="S418" s="249">
        <f>R418*[1]Factors!D405</f>
        <v>5993.2749951309243</v>
      </c>
      <c r="T418" s="250">
        <f>R418*[1]Factors!D405*[1]Factors!E405</f>
        <v>8750</v>
      </c>
      <c r="U418" s="246"/>
      <c r="V418" s="76"/>
      <c r="W418" s="247">
        <f>[1]Lib_RawData!AI229</f>
        <v>8750</v>
      </c>
      <c r="X418" s="76"/>
      <c r="Y418" s="76"/>
      <c r="Z418" s="76"/>
      <c r="AA418" s="76"/>
      <c r="AB418" s="76">
        <f t="shared" si="82"/>
        <v>8423941.2391231339</v>
      </c>
      <c r="AC418" s="76"/>
      <c r="AD418" s="76">
        <f t="shared" si="83"/>
        <v>8423941.2391231339</v>
      </c>
      <c r="AE418" s="246"/>
      <c r="AF418" s="76">
        <f t="shared" si="76"/>
        <v>8423941.2391231339</v>
      </c>
      <c r="AG418" s="247">
        <f t="shared" si="77"/>
        <v>0</v>
      </c>
      <c r="AH418" s="247">
        <f t="shared" si="75"/>
        <v>8423941.2391231339</v>
      </c>
      <c r="AI418" s="146"/>
      <c r="AJ418" s="146"/>
      <c r="AK418" s="146"/>
      <c r="AL418" s="146"/>
    </row>
    <row r="419" spans="1:38" s="20" customFormat="1">
      <c r="A419" s="31"/>
      <c r="B419" s="31"/>
      <c r="C419" s="94"/>
      <c r="D419" s="94"/>
      <c r="E419" s="94"/>
      <c r="F419" s="149"/>
      <c r="G419" s="242">
        <v>2</v>
      </c>
      <c r="H419" s="243">
        <v>2023</v>
      </c>
      <c r="I419" s="244">
        <v>2023</v>
      </c>
      <c r="J419" s="244">
        <v>2023</v>
      </c>
      <c r="K419" s="245" t="str">
        <f>[1]Lib_RawData!G230</f>
        <v>CFO</v>
      </c>
      <c r="L419" s="246">
        <f t="shared" si="78"/>
        <v>0</v>
      </c>
      <c r="M419" s="76">
        <f t="shared" si="78"/>
        <v>0</v>
      </c>
      <c r="N419" s="76">
        <f t="shared" si="78"/>
        <v>0</v>
      </c>
      <c r="O419" s="247">
        <f t="shared" si="79"/>
        <v>0</v>
      </c>
      <c r="P419" s="248">
        <f t="shared" si="80"/>
        <v>0</v>
      </c>
      <c r="Q419" s="249">
        <f>P419*[1]Factors!D406</f>
        <v>0</v>
      </c>
      <c r="R419" s="249">
        <f t="shared" si="81"/>
        <v>8750</v>
      </c>
      <c r="S419" s="249">
        <f>R419*[1]Factors!D406</f>
        <v>5993.2749951309243</v>
      </c>
      <c r="T419" s="250">
        <f>R419*[1]Factors!D406*[1]Factors!E406</f>
        <v>8750</v>
      </c>
      <c r="U419" s="246"/>
      <c r="V419" s="76"/>
      <c r="W419" s="247">
        <f>[1]Lib_RawData!AI230</f>
        <v>8750</v>
      </c>
      <c r="X419" s="76"/>
      <c r="Y419" s="76"/>
      <c r="Z419" s="76"/>
      <c r="AA419" s="76"/>
      <c r="AB419" s="76">
        <f t="shared" si="82"/>
        <v>0</v>
      </c>
      <c r="AC419" s="76"/>
      <c r="AD419" s="76">
        <f t="shared" si="83"/>
        <v>0</v>
      </c>
      <c r="AE419" s="246"/>
      <c r="AF419" s="76">
        <f t="shared" si="76"/>
        <v>0</v>
      </c>
      <c r="AG419" s="247">
        <f t="shared" si="77"/>
        <v>0</v>
      </c>
      <c r="AH419" s="247">
        <f t="shared" si="75"/>
        <v>0</v>
      </c>
      <c r="AI419" s="146"/>
      <c r="AJ419" s="146"/>
      <c r="AK419" s="146"/>
      <c r="AL419" s="146"/>
    </row>
    <row r="420" spans="1:38" s="20" customFormat="1">
      <c r="A420" s="31"/>
      <c r="B420" s="31"/>
      <c r="C420" s="94"/>
      <c r="D420" s="94"/>
      <c r="E420" s="94"/>
      <c r="F420" s="149"/>
      <c r="G420" s="242">
        <v>3</v>
      </c>
      <c r="H420" s="243">
        <v>2023</v>
      </c>
      <c r="I420" s="244">
        <v>2023</v>
      </c>
      <c r="J420" s="244">
        <v>2023</v>
      </c>
      <c r="K420" s="245" t="str">
        <f>[1]Lib_RawData!G231</f>
        <v>CFO</v>
      </c>
      <c r="L420" s="246">
        <f t="shared" si="78"/>
        <v>0</v>
      </c>
      <c r="M420" s="76">
        <f t="shared" si="78"/>
        <v>0</v>
      </c>
      <c r="N420" s="76">
        <f t="shared" si="78"/>
        <v>0</v>
      </c>
      <c r="O420" s="247">
        <f t="shared" si="79"/>
        <v>0</v>
      </c>
      <c r="P420" s="248">
        <f t="shared" si="80"/>
        <v>0</v>
      </c>
      <c r="Q420" s="249">
        <f>P420*[1]Factors!D407</f>
        <v>0</v>
      </c>
      <c r="R420" s="249">
        <f t="shared" si="81"/>
        <v>8750</v>
      </c>
      <c r="S420" s="249">
        <f>R420*[1]Factors!D407</f>
        <v>5993.2749951309243</v>
      </c>
      <c r="T420" s="250">
        <f>R420*[1]Factors!D407*[1]Factors!E407</f>
        <v>8750</v>
      </c>
      <c r="U420" s="246"/>
      <c r="V420" s="76"/>
      <c r="W420" s="247">
        <f>[1]Lib_RawData!AI231</f>
        <v>8750</v>
      </c>
      <c r="X420" s="76"/>
      <c r="Y420" s="76"/>
      <c r="Z420" s="76"/>
      <c r="AA420" s="76"/>
      <c r="AB420" s="76">
        <f t="shared" si="82"/>
        <v>0</v>
      </c>
      <c r="AC420" s="76"/>
      <c r="AD420" s="76">
        <f t="shared" si="83"/>
        <v>0</v>
      </c>
      <c r="AE420" s="246"/>
      <c r="AF420" s="76">
        <f t="shared" si="76"/>
        <v>0</v>
      </c>
      <c r="AG420" s="247">
        <f t="shared" si="77"/>
        <v>0</v>
      </c>
      <c r="AH420" s="247">
        <f t="shared" si="75"/>
        <v>0</v>
      </c>
      <c r="AI420" s="146"/>
      <c r="AJ420" s="146"/>
      <c r="AK420" s="146"/>
      <c r="AL420" s="146"/>
    </row>
    <row r="421" spans="1:38" s="20" customFormat="1">
      <c r="A421" s="31"/>
      <c r="B421" s="31"/>
      <c r="C421" s="94"/>
      <c r="D421" s="94"/>
      <c r="E421" s="94"/>
      <c r="F421" s="149"/>
      <c r="G421" s="242">
        <v>4</v>
      </c>
      <c r="H421" s="243">
        <v>2023</v>
      </c>
      <c r="I421" s="244">
        <v>2023</v>
      </c>
      <c r="J421" s="244">
        <v>2024</v>
      </c>
      <c r="K421" s="245" t="str">
        <f>[1]Lib_RawData!G232</f>
        <v>CFO</v>
      </c>
      <c r="L421" s="246">
        <f t="shared" si="78"/>
        <v>0</v>
      </c>
      <c r="M421" s="76">
        <f t="shared" si="78"/>
        <v>0</v>
      </c>
      <c r="N421" s="76">
        <f t="shared" si="78"/>
        <v>0</v>
      </c>
      <c r="O421" s="247">
        <f t="shared" si="79"/>
        <v>0</v>
      </c>
      <c r="P421" s="248">
        <f t="shared" si="80"/>
        <v>0</v>
      </c>
      <c r="Q421" s="249">
        <f>P421*[1]Factors!D408</f>
        <v>0</v>
      </c>
      <c r="R421" s="249">
        <f t="shared" si="81"/>
        <v>8750</v>
      </c>
      <c r="S421" s="249">
        <f>R421*[1]Factors!D408</f>
        <v>5790.603860029878</v>
      </c>
      <c r="T421" s="250">
        <f>R421*[1]Factors!D408*[1]Factors!E408</f>
        <v>8749.9999999999982</v>
      </c>
      <c r="U421" s="246"/>
      <c r="V421" s="76"/>
      <c r="W421" s="247">
        <f>[1]Lib_RawData!AI232</f>
        <v>8750</v>
      </c>
      <c r="X421" s="76"/>
      <c r="Y421" s="76"/>
      <c r="Z421" s="76"/>
      <c r="AA421" s="76"/>
      <c r="AB421" s="76">
        <f t="shared" si="82"/>
        <v>0</v>
      </c>
      <c r="AC421" s="76"/>
      <c r="AD421" s="76">
        <f t="shared" si="83"/>
        <v>0</v>
      </c>
      <c r="AE421" s="246"/>
      <c r="AF421" s="76">
        <f t="shared" si="76"/>
        <v>0</v>
      </c>
      <c r="AG421" s="247">
        <f t="shared" si="77"/>
        <v>0</v>
      </c>
      <c r="AH421" s="247">
        <f t="shared" si="75"/>
        <v>0</v>
      </c>
      <c r="AI421" s="146"/>
      <c r="AJ421" s="146"/>
      <c r="AK421" s="146"/>
      <c r="AL421" s="146"/>
    </row>
    <row r="422" spans="1:38" s="20" customFormat="1">
      <c r="A422" s="31"/>
      <c r="B422" s="31"/>
      <c r="C422" s="94"/>
      <c r="D422" s="94"/>
      <c r="E422" s="94"/>
      <c r="F422" s="149"/>
      <c r="G422" s="242">
        <v>5</v>
      </c>
      <c r="H422" s="243">
        <v>2023</v>
      </c>
      <c r="I422" s="244">
        <v>2023</v>
      </c>
      <c r="J422" s="244">
        <v>2024</v>
      </c>
      <c r="K422" s="245" t="str">
        <f>[1]Lib_RawData!G233</f>
        <v>CFO</v>
      </c>
      <c r="L422" s="246">
        <f t="shared" si="78"/>
        <v>0</v>
      </c>
      <c r="M422" s="76">
        <f t="shared" si="78"/>
        <v>0</v>
      </c>
      <c r="N422" s="76">
        <f t="shared" si="78"/>
        <v>0</v>
      </c>
      <c r="O422" s="247">
        <f t="shared" si="79"/>
        <v>0</v>
      </c>
      <c r="P422" s="248">
        <f t="shared" si="80"/>
        <v>0</v>
      </c>
      <c r="Q422" s="249">
        <f>P422*[1]Factors!D409</f>
        <v>0</v>
      </c>
      <c r="R422" s="249">
        <f t="shared" si="81"/>
        <v>8750</v>
      </c>
      <c r="S422" s="249">
        <f>R422*[1]Factors!D409</f>
        <v>5790.603860029878</v>
      </c>
      <c r="T422" s="250">
        <f>R422*[1]Factors!D409*[1]Factors!E409</f>
        <v>8749.9999999999982</v>
      </c>
      <c r="U422" s="246"/>
      <c r="V422" s="76"/>
      <c r="W422" s="247">
        <f>[1]Lib_RawData!AI233</f>
        <v>8750</v>
      </c>
      <c r="X422" s="76"/>
      <c r="Y422" s="76"/>
      <c r="Z422" s="76"/>
      <c r="AA422" s="76"/>
      <c r="AB422" s="76">
        <f t="shared" si="82"/>
        <v>0</v>
      </c>
      <c r="AC422" s="76"/>
      <c r="AD422" s="76">
        <f t="shared" si="83"/>
        <v>0</v>
      </c>
      <c r="AE422" s="246"/>
      <c r="AF422" s="76">
        <f t="shared" si="76"/>
        <v>0</v>
      </c>
      <c r="AG422" s="247">
        <f t="shared" si="77"/>
        <v>0</v>
      </c>
      <c r="AH422" s="247">
        <f t="shared" si="75"/>
        <v>0</v>
      </c>
      <c r="AI422" s="146"/>
      <c r="AJ422" s="146"/>
      <c r="AK422" s="146"/>
      <c r="AL422" s="146"/>
    </row>
    <row r="423" spans="1:38" s="20" customFormat="1">
      <c r="A423" s="31"/>
      <c r="B423" s="31"/>
      <c r="C423" s="94"/>
      <c r="D423" s="94"/>
      <c r="E423" s="94"/>
      <c r="F423" s="149"/>
      <c r="G423" s="242">
        <v>6</v>
      </c>
      <c r="H423" s="243">
        <v>2023</v>
      </c>
      <c r="I423" s="244">
        <v>2023</v>
      </c>
      <c r="J423" s="244">
        <v>2024</v>
      </c>
      <c r="K423" s="245" t="str">
        <f>[1]Lib_RawData!G234</f>
        <v>CFO</v>
      </c>
      <c r="L423" s="246">
        <f t="shared" si="78"/>
        <v>0</v>
      </c>
      <c r="M423" s="76">
        <f t="shared" si="78"/>
        <v>0</v>
      </c>
      <c r="N423" s="76">
        <f t="shared" si="78"/>
        <v>0</v>
      </c>
      <c r="O423" s="247">
        <f t="shared" si="79"/>
        <v>0</v>
      </c>
      <c r="P423" s="248">
        <f t="shared" si="80"/>
        <v>0</v>
      </c>
      <c r="Q423" s="249">
        <f>P423*[1]Factors!D410</f>
        <v>0</v>
      </c>
      <c r="R423" s="249">
        <f t="shared" si="81"/>
        <v>8750</v>
      </c>
      <c r="S423" s="249">
        <f>R423*[1]Factors!D410</f>
        <v>5790.603860029878</v>
      </c>
      <c r="T423" s="250">
        <f>R423*[1]Factors!D410*[1]Factors!E410</f>
        <v>8749.9999999999982</v>
      </c>
      <c r="U423" s="246"/>
      <c r="V423" s="76"/>
      <c r="W423" s="247">
        <f>[1]Lib_RawData!AI234</f>
        <v>8750</v>
      </c>
      <c r="X423" s="76"/>
      <c r="Y423" s="76"/>
      <c r="Z423" s="76"/>
      <c r="AA423" s="76"/>
      <c r="AB423" s="76">
        <f t="shared" si="82"/>
        <v>0</v>
      </c>
      <c r="AC423" s="76"/>
      <c r="AD423" s="76">
        <f t="shared" si="83"/>
        <v>0</v>
      </c>
      <c r="AE423" s="246"/>
      <c r="AF423" s="76">
        <f t="shared" si="76"/>
        <v>0</v>
      </c>
      <c r="AG423" s="247">
        <f t="shared" si="77"/>
        <v>0</v>
      </c>
      <c r="AH423" s="247">
        <f t="shared" si="75"/>
        <v>0</v>
      </c>
      <c r="AI423" s="146"/>
      <c r="AJ423" s="146"/>
      <c r="AK423" s="146"/>
      <c r="AL423" s="146"/>
    </row>
    <row r="424" spans="1:38" s="20" customFormat="1">
      <c r="A424" s="31"/>
      <c r="B424" s="31"/>
      <c r="C424" s="94"/>
      <c r="D424" s="94"/>
      <c r="E424" s="94"/>
      <c r="F424" s="149"/>
      <c r="G424" s="242">
        <v>7</v>
      </c>
      <c r="H424" s="243">
        <v>2023</v>
      </c>
      <c r="I424" s="244">
        <v>2024</v>
      </c>
      <c r="J424" s="244">
        <v>2024</v>
      </c>
      <c r="K424" s="245" t="str">
        <f>[1]Lib_RawData!G235</f>
        <v>CFO</v>
      </c>
      <c r="L424" s="246">
        <f t="shared" si="78"/>
        <v>0</v>
      </c>
      <c r="M424" s="76">
        <f t="shared" si="78"/>
        <v>8317401.2538111899</v>
      </c>
      <c r="N424" s="76">
        <f t="shared" si="78"/>
        <v>0</v>
      </c>
      <c r="O424" s="247">
        <f t="shared" si="79"/>
        <v>8317401.2538111899</v>
      </c>
      <c r="P424" s="248">
        <f t="shared" si="80"/>
        <v>8317401.2538111899</v>
      </c>
      <c r="Q424" s="249">
        <f>P424*[1]Factors!D411</f>
        <v>5504317.2349413056</v>
      </c>
      <c r="R424" s="249">
        <f t="shared" si="81"/>
        <v>8750</v>
      </c>
      <c r="S424" s="249">
        <f>R424*[1]Factors!D411</f>
        <v>5790.603860029878</v>
      </c>
      <c r="T424" s="250">
        <f>R424*[1]Factors!D411*[1]Factors!E411</f>
        <v>8749.9999999999982</v>
      </c>
      <c r="U424" s="246"/>
      <c r="V424" s="76"/>
      <c r="W424" s="247">
        <f>[1]Lib_RawData!AI235</f>
        <v>8750</v>
      </c>
      <c r="X424" s="76"/>
      <c r="Y424" s="76"/>
      <c r="Z424" s="76"/>
      <c r="AA424" s="76"/>
      <c r="AB424" s="76">
        <f t="shared" si="82"/>
        <v>8317401.2538111899</v>
      </c>
      <c r="AC424" s="76"/>
      <c r="AD424" s="76">
        <f t="shared" si="83"/>
        <v>8317401.2538111899</v>
      </c>
      <c r="AE424" s="246"/>
      <c r="AF424" s="76">
        <f t="shared" si="76"/>
        <v>8317401.2538111899</v>
      </c>
      <c r="AG424" s="247">
        <f t="shared" si="77"/>
        <v>0</v>
      </c>
      <c r="AH424" s="247">
        <f t="shared" si="75"/>
        <v>8317401.2538111899</v>
      </c>
      <c r="AI424" s="146"/>
      <c r="AJ424" s="146"/>
      <c r="AK424" s="146"/>
      <c r="AL424" s="146"/>
    </row>
    <row r="425" spans="1:38" s="20" customFormat="1">
      <c r="A425" s="31"/>
      <c r="B425" s="31"/>
      <c r="C425" s="94"/>
      <c r="D425" s="94"/>
      <c r="E425" s="94"/>
      <c r="F425" s="149"/>
      <c r="G425" s="242">
        <v>8</v>
      </c>
      <c r="H425" s="243">
        <v>2023</v>
      </c>
      <c r="I425" s="244">
        <v>2024</v>
      </c>
      <c r="J425" s="244">
        <v>2024</v>
      </c>
      <c r="K425" s="245" t="str">
        <f>[1]Lib_RawData!G236</f>
        <v>CFO</v>
      </c>
      <c r="L425" s="246">
        <f t="shared" si="78"/>
        <v>0</v>
      </c>
      <c r="M425" s="76">
        <f t="shared" si="78"/>
        <v>0</v>
      </c>
      <c r="N425" s="76">
        <f t="shared" si="78"/>
        <v>0</v>
      </c>
      <c r="O425" s="247">
        <f t="shared" si="79"/>
        <v>0</v>
      </c>
      <c r="P425" s="248">
        <f t="shared" si="80"/>
        <v>0</v>
      </c>
      <c r="Q425" s="249">
        <f>P425*[1]Factors!D412</f>
        <v>0</v>
      </c>
      <c r="R425" s="249">
        <f t="shared" si="81"/>
        <v>8750</v>
      </c>
      <c r="S425" s="249">
        <f>R425*[1]Factors!D412</f>
        <v>5790.603860029878</v>
      </c>
      <c r="T425" s="250">
        <f>R425*[1]Factors!D412*[1]Factors!E412</f>
        <v>8749.9999999999982</v>
      </c>
      <c r="U425" s="246"/>
      <c r="V425" s="76"/>
      <c r="W425" s="247">
        <f>[1]Lib_RawData!AI236</f>
        <v>8750</v>
      </c>
      <c r="X425" s="76"/>
      <c r="Y425" s="76"/>
      <c r="Z425" s="76"/>
      <c r="AA425" s="76"/>
      <c r="AB425" s="76">
        <f t="shared" si="82"/>
        <v>0</v>
      </c>
      <c r="AC425" s="76"/>
      <c r="AD425" s="76">
        <f t="shared" si="83"/>
        <v>0</v>
      </c>
      <c r="AE425" s="246"/>
      <c r="AF425" s="76">
        <f t="shared" si="76"/>
        <v>0</v>
      </c>
      <c r="AG425" s="247">
        <f t="shared" si="77"/>
        <v>0</v>
      </c>
      <c r="AH425" s="247">
        <f t="shared" si="75"/>
        <v>0</v>
      </c>
      <c r="AI425" s="146"/>
      <c r="AJ425" s="146"/>
      <c r="AK425" s="146"/>
      <c r="AL425" s="146"/>
    </row>
    <row r="426" spans="1:38" s="20" customFormat="1">
      <c r="A426" s="31"/>
      <c r="B426" s="31"/>
      <c r="C426" s="94"/>
      <c r="D426" s="94"/>
      <c r="E426" s="94"/>
      <c r="F426" s="149"/>
      <c r="G426" s="242">
        <v>9</v>
      </c>
      <c r="H426" s="243">
        <v>2023</v>
      </c>
      <c r="I426" s="244">
        <v>2024</v>
      </c>
      <c r="J426" s="244">
        <v>2024</v>
      </c>
      <c r="K426" s="245" t="str">
        <f>[1]Lib_RawData!G237</f>
        <v>CFO</v>
      </c>
      <c r="L426" s="246">
        <f t="shared" si="78"/>
        <v>0</v>
      </c>
      <c r="M426" s="76">
        <f t="shared" si="78"/>
        <v>0</v>
      </c>
      <c r="N426" s="76">
        <f t="shared" si="78"/>
        <v>0</v>
      </c>
      <c r="O426" s="247">
        <f t="shared" si="79"/>
        <v>0</v>
      </c>
      <c r="P426" s="248">
        <f t="shared" si="80"/>
        <v>0</v>
      </c>
      <c r="Q426" s="249">
        <f>P426*[1]Factors!D413</f>
        <v>0</v>
      </c>
      <c r="R426" s="249">
        <f t="shared" si="81"/>
        <v>8750</v>
      </c>
      <c r="S426" s="249">
        <f>R426*[1]Factors!D413</f>
        <v>5790.603860029878</v>
      </c>
      <c r="T426" s="250">
        <f>R426*[1]Factors!D413*[1]Factors!E413</f>
        <v>8749.9999999999982</v>
      </c>
      <c r="U426" s="246"/>
      <c r="V426" s="76"/>
      <c r="W426" s="247">
        <f>[1]Lib_RawData!AI237</f>
        <v>8750</v>
      </c>
      <c r="X426" s="76"/>
      <c r="Y426" s="76"/>
      <c r="Z426" s="76"/>
      <c r="AA426" s="76"/>
      <c r="AB426" s="76">
        <f t="shared" si="82"/>
        <v>0</v>
      </c>
      <c r="AC426" s="76"/>
      <c r="AD426" s="76">
        <f t="shared" si="83"/>
        <v>0</v>
      </c>
      <c r="AE426" s="246"/>
      <c r="AF426" s="76">
        <f t="shared" si="76"/>
        <v>0</v>
      </c>
      <c r="AG426" s="247">
        <f t="shared" si="77"/>
        <v>0</v>
      </c>
      <c r="AH426" s="247">
        <f t="shared" si="75"/>
        <v>0</v>
      </c>
      <c r="AI426" s="146"/>
      <c r="AJ426" s="146"/>
      <c r="AK426" s="146"/>
      <c r="AL426" s="146"/>
    </row>
    <row r="427" spans="1:38" s="20" customFormat="1">
      <c r="A427" s="31"/>
      <c r="B427" s="31"/>
      <c r="C427" s="94"/>
      <c r="D427" s="94"/>
      <c r="E427" s="94"/>
      <c r="F427" s="149"/>
      <c r="G427" s="242">
        <v>10</v>
      </c>
      <c r="H427" s="243">
        <v>2023</v>
      </c>
      <c r="I427" s="244">
        <v>2024</v>
      </c>
      <c r="J427" s="244">
        <v>2024</v>
      </c>
      <c r="K427" s="245" t="str">
        <f>[1]Lib_RawData!G238</f>
        <v>CFO</v>
      </c>
      <c r="L427" s="246">
        <f t="shared" si="78"/>
        <v>0</v>
      </c>
      <c r="M427" s="76">
        <f t="shared" si="78"/>
        <v>0</v>
      </c>
      <c r="N427" s="76">
        <f t="shared" si="78"/>
        <v>0</v>
      </c>
      <c r="O427" s="247">
        <f t="shared" si="79"/>
        <v>0</v>
      </c>
      <c r="P427" s="248">
        <f t="shared" si="80"/>
        <v>0</v>
      </c>
      <c r="Q427" s="249">
        <f>P427*[1]Factors!D414</f>
        <v>0</v>
      </c>
      <c r="R427" s="249">
        <f t="shared" si="81"/>
        <v>8750</v>
      </c>
      <c r="S427" s="249">
        <f>R427*[1]Factors!D414</f>
        <v>5790.603860029878</v>
      </c>
      <c r="T427" s="250">
        <f>R427*[1]Factors!D414*[1]Factors!E414</f>
        <v>8749.9999999999982</v>
      </c>
      <c r="U427" s="246"/>
      <c r="V427" s="76"/>
      <c r="W427" s="247">
        <f>[1]Lib_RawData!AI238</f>
        <v>8750</v>
      </c>
      <c r="X427" s="76"/>
      <c r="Y427" s="76"/>
      <c r="Z427" s="76"/>
      <c r="AA427" s="76"/>
      <c r="AB427" s="76">
        <f t="shared" si="82"/>
        <v>0</v>
      </c>
      <c r="AC427" s="76"/>
      <c r="AD427" s="76">
        <f t="shared" si="83"/>
        <v>0</v>
      </c>
      <c r="AE427" s="246"/>
      <c r="AF427" s="76">
        <f t="shared" si="76"/>
        <v>0</v>
      </c>
      <c r="AG427" s="247">
        <f t="shared" si="77"/>
        <v>0</v>
      </c>
      <c r="AH427" s="247">
        <f t="shared" si="75"/>
        <v>0</v>
      </c>
      <c r="AI427" s="146"/>
      <c r="AJ427" s="146"/>
      <c r="AK427" s="146"/>
      <c r="AL427" s="146"/>
    </row>
    <row r="428" spans="1:38" s="20" customFormat="1">
      <c r="A428" s="31"/>
      <c r="B428" s="31"/>
      <c r="C428" s="94"/>
      <c r="D428" s="94"/>
      <c r="E428" s="94"/>
      <c r="F428" s="149"/>
      <c r="G428" s="242">
        <v>11</v>
      </c>
      <c r="H428" s="243">
        <v>2023</v>
      </c>
      <c r="I428" s="244">
        <v>2024</v>
      </c>
      <c r="J428" s="244">
        <v>2024</v>
      </c>
      <c r="K428" s="245" t="str">
        <f>[1]Lib_RawData!G239</f>
        <v>CFO</v>
      </c>
      <c r="L428" s="246">
        <f t="shared" si="78"/>
        <v>0</v>
      </c>
      <c r="M428" s="76">
        <f t="shared" si="78"/>
        <v>0</v>
      </c>
      <c r="N428" s="76">
        <f t="shared" si="78"/>
        <v>0</v>
      </c>
      <c r="O428" s="247">
        <f t="shared" si="79"/>
        <v>0</v>
      </c>
      <c r="P428" s="248">
        <f t="shared" si="80"/>
        <v>0</v>
      </c>
      <c r="Q428" s="249">
        <f>P428*[1]Factors!D415</f>
        <v>0</v>
      </c>
      <c r="R428" s="249">
        <f t="shared" si="81"/>
        <v>8750</v>
      </c>
      <c r="S428" s="249">
        <f>R428*[1]Factors!D415</f>
        <v>5790.603860029878</v>
      </c>
      <c r="T428" s="250">
        <f>R428*[1]Factors!D415*[1]Factors!E415</f>
        <v>8749.9999999999982</v>
      </c>
      <c r="U428" s="246"/>
      <c r="V428" s="76"/>
      <c r="W428" s="247">
        <f>[1]Lib_RawData!AI239</f>
        <v>8750</v>
      </c>
      <c r="X428" s="76"/>
      <c r="Y428" s="76"/>
      <c r="Z428" s="76"/>
      <c r="AA428" s="76"/>
      <c r="AB428" s="76">
        <f t="shared" si="82"/>
        <v>0</v>
      </c>
      <c r="AC428" s="76"/>
      <c r="AD428" s="76">
        <f t="shared" si="83"/>
        <v>0</v>
      </c>
      <c r="AE428" s="246"/>
      <c r="AF428" s="76">
        <f t="shared" si="76"/>
        <v>0</v>
      </c>
      <c r="AG428" s="247">
        <f t="shared" si="77"/>
        <v>0</v>
      </c>
      <c r="AH428" s="247">
        <f t="shared" si="75"/>
        <v>0</v>
      </c>
      <c r="AI428" s="146"/>
      <c r="AJ428" s="146"/>
      <c r="AK428" s="146"/>
      <c r="AL428" s="146"/>
    </row>
    <row r="429" spans="1:38" s="20" customFormat="1">
      <c r="A429" s="31"/>
      <c r="B429" s="31"/>
      <c r="C429" s="94"/>
      <c r="D429" s="94"/>
      <c r="E429" s="94"/>
      <c r="F429" s="149"/>
      <c r="G429" s="242">
        <v>12</v>
      </c>
      <c r="H429" s="243">
        <v>2023</v>
      </c>
      <c r="I429" s="244">
        <v>2024</v>
      </c>
      <c r="J429" s="244">
        <v>2024</v>
      </c>
      <c r="K429" s="245" t="str">
        <f>[1]Lib_RawData!G240</f>
        <v>CFO</v>
      </c>
      <c r="L429" s="246">
        <f t="shared" si="78"/>
        <v>0</v>
      </c>
      <c r="M429" s="76">
        <f t="shared" si="78"/>
        <v>0</v>
      </c>
      <c r="N429" s="76">
        <f t="shared" si="78"/>
        <v>0</v>
      </c>
      <c r="O429" s="247">
        <f t="shared" si="79"/>
        <v>0</v>
      </c>
      <c r="P429" s="248">
        <f t="shared" si="80"/>
        <v>0</v>
      </c>
      <c r="Q429" s="249">
        <f>P429*[1]Factors!D416</f>
        <v>0</v>
      </c>
      <c r="R429" s="249">
        <f t="shared" si="81"/>
        <v>8750</v>
      </c>
      <c r="S429" s="249">
        <f>R429*[1]Factors!D416</f>
        <v>5790.603860029878</v>
      </c>
      <c r="T429" s="250">
        <f>R429*[1]Factors!D416*[1]Factors!E416</f>
        <v>8749.9999999999982</v>
      </c>
      <c r="U429" s="246"/>
      <c r="V429" s="76"/>
      <c r="W429" s="247">
        <f>[1]Lib_RawData!AI240</f>
        <v>8750</v>
      </c>
      <c r="X429" s="76"/>
      <c r="Y429" s="76"/>
      <c r="Z429" s="76"/>
      <c r="AA429" s="76"/>
      <c r="AB429" s="76">
        <f t="shared" si="82"/>
        <v>0</v>
      </c>
      <c r="AC429" s="76"/>
      <c r="AD429" s="76">
        <f t="shared" si="83"/>
        <v>0</v>
      </c>
      <c r="AE429" s="246"/>
      <c r="AF429" s="76">
        <f t="shared" si="76"/>
        <v>0</v>
      </c>
      <c r="AG429" s="247">
        <f t="shared" si="77"/>
        <v>0</v>
      </c>
      <c r="AH429" s="247">
        <f t="shared" si="75"/>
        <v>0</v>
      </c>
      <c r="AI429" s="146"/>
      <c r="AJ429" s="146"/>
      <c r="AK429" s="146"/>
      <c r="AL429" s="146"/>
    </row>
    <row r="430" spans="1:38" s="20" customFormat="1">
      <c r="A430" s="31"/>
      <c r="B430" s="31"/>
      <c r="C430" s="94"/>
      <c r="D430" s="94"/>
      <c r="E430" s="94"/>
      <c r="F430" s="149"/>
      <c r="G430" s="242">
        <v>1</v>
      </c>
      <c r="H430" s="243">
        <v>2024</v>
      </c>
      <c r="I430" s="244">
        <v>2024</v>
      </c>
      <c r="J430" s="244">
        <v>2024</v>
      </c>
      <c r="K430" s="245" t="str">
        <f>[1]Lib_RawData!G241</f>
        <v>CFO</v>
      </c>
      <c r="L430" s="246">
        <f t="shared" si="78"/>
        <v>0</v>
      </c>
      <c r="M430" s="76">
        <f t="shared" si="78"/>
        <v>8718779.1824924424</v>
      </c>
      <c r="N430" s="76">
        <f t="shared" si="78"/>
        <v>0</v>
      </c>
      <c r="O430" s="247">
        <f t="shared" si="79"/>
        <v>8718779.1824924424</v>
      </c>
      <c r="P430" s="248">
        <f t="shared" si="80"/>
        <v>8718779.1824924424</v>
      </c>
      <c r="Q430" s="249">
        <f>P430*[1]Factors!D417</f>
        <v>5769942.444444444</v>
      </c>
      <c r="R430" s="249">
        <f t="shared" si="81"/>
        <v>8750</v>
      </c>
      <c r="S430" s="249">
        <f>R430*[1]Factors!D417</f>
        <v>5790.603860029878</v>
      </c>
      <c r="T430" s="250">
        <f>R430*[1]Factors!D417*[1]Factors!E417</f>
        <v>8749.9999999999982</v>
      </c>
      <c r="U430" s="246"/>
      <c r="V430" s="76"/>
      <c r="W430" s="247">
        <f>[1]Lib_RawData!AI241</f>
        <v>8750</v>
      </c>
      <c r="X430" s="76"/>
      <c r="Y430" s="76"/>
      <c r="Z430" s="76"/>
      <c r="AA430" s="76"/>
      <c r="AB430" s="76">
        <f t="shared" si="82"/>
        <v>8718779.1824924424</v>
      </c>
      <c r="AC430" s="76"/>
      <c r="AD430" s="76">
        <f t="shared" si="83"/>
        <v>8718779.1824924424</v>
      </c>
      <c r="AE430" s="246"/>
      <c r="AF430" s="76">
        <f t="shared" si="76"/>
        <v>8718779.1824924424</v>
      </c>
      <c r="AG430" s="247">
        <f t="shared" si="77"/>
        <v>0</v>
      </c>
      <c r="AH430" s="247">
        <f t="shared" si="75"/>
        <v>8718779.1824924424</v>
      </c>
      <c r="AI430" s="146"/>
      <c r="AJ430" s="146"/>
      <c r="AK430" s="146"/>
      <c r="AL430" s="146"/>
    </row>
    <row r="431" spans="1:38" s="20" customFormat="1">
      <c r="A431" s="31"/>
      <c r="B431" s="31"/>
      <c r="C431" s="94"/>
      <c r="D431" s="94"/>
      <c r="E431" s="94"/>
      <c r="F431" s="149"/>
      <c r="G431" s="242">
        <v>2</v>
      </c>
      <c r="H431" s="243">
        <v>2024</v>
      </c>
      <c r="I431" s="244">
        <v>2024</v>
      </c>
      <c r="J431" s="244">
        <v>2024</v>
      </c>
      <c r="K431" s="245" t="str">
        <f>[1]Lib_RawData!G242</f>
        <v>CFO</v>
      </c>
      <c r="L431" s="246">
        <f t="shared" si="78"/>
        <v>0</v>
      </c>
      <c r="M431" s="76">
        <f t="shared" si="78"/>
        <v>0</v>
      </c>
      <c r="N431" s="76">
        <f t="shared" si="78"/>
        <v>0</v>
      </c>
      <c r="O431" s="247">
        <f t="shared" si="79"/>
        <v>0</v>
      </c>
      <c r="P431" s="248">
        <f t="shared" si="80"/>
        <v>0</v>
      </c>
      <c r="Q431" s="249">
        <f>P431*[1]Factors!D418</f>
        <v>0</v>
      </c>
      <c r="R431" s="249">
        <f t="shared" si="81"/>
        <v>8750</v>
      </c>
      <c r="S431" s="249">
        <f>R431*[1]Factors!D418</f>
        <v>5790.603860029878</v>
      </c>
      <c r="T431" s="250">
        <f>R431*[1]Factors!D418*[1]Factors!E418</f>
        <v>8749.9999999999982</v>
      </c>
      <c r="U431" s="246"/>
      <c r="V431" s="76"/>
      <c r="W431" s="247">
        <f>[1]Lib_RawData!AI242</f>
        <v>8750</v>
      </c>
      <c r="X431" s="76"/>
      <c r="Y431" s="76"/>
      <c r="Z431" s="76"/>
      <c r="AA431" s="76"/>
      <c r="AB431" s="76">
        <f t="shared" si="82"/>
        <v>0</v>
      </c>
      <c r="AC431" s="76"/>
      <c r="AD431" s="76">
        <f t="shared" si="83"/>
        <v>0</v>
      </c>
      <c r="AE431" s="246"/>
      <c r="AF431" s="76">
        <f t="shared" si="76"/>
        <v>0</v>
      </c>
      <c r="AG431" s="247">
        <f t="shared" si="77"/>
        <v>0</v>
      </c>
      <c r="AH431" s="247">
        <f t="shared" si="75"/>
        <v>0</v>
      </c>
      <c r="AI431" s="146"/>
      <c r="AJ431" s="146"/>
      <c r="AK431" s="146"/>
      <c r="AL431" s="146"/>
    </row>
    <row r="432" spans="1:38" s="20" customFormat="1">
      <c r="A432" s="31"/>
      <c r="B432" s="31"/>
      <c r="C432" s="94"/>
      <c r="D432" s="94"/>
      <c r="E432" s="94"/>
      <c r="F432" s="149"/>
      <c r="G432" s="242">
        <v>3</v>
      </c>
      <c r="H432" s="243">
        <v>2024</v>
      </c>
      <c r="I432" s="244">
        <v>2024</v>
      </c>
      <c r="J432" s="244">
        <v>2024</v>
      </c>
      <c r="K432" s="245" t="str">
        <f>[1]Lib_RawData!G243</f>
        <v>CFO</v>
      </c>
      <c r="L432" s="246">
        <f t="shared" si="78"/>
        <v>0</v>
      </c>
      <c r="M432" s="76">
        <f t="shared" si="78"/>
        <v>0</v>
      </c>
      <c r="N432" s="76">
        <f t="shared" si="78"/>
        <v>0</v>
      </c>
      <c r="O432" s="247">
        <f t="shared" si="79"/>
        <v>0</v>
      </c>
      <c r="P432" s="248">
        <f t="shared" si="80"/>
        <v>0</v>
      </c>
      <c r="Q432" s="249">
        <f>P432*[1]Factors!D419</f>
        <v>0</v>
      </c>
      <c r="R432" s="249">
        <f t="shared" si="81"/>
        <v>8750</v>
      </c>
      <c r="S432" s="249">
        <f>R432*[1]Factors!D419</f>
        <v>5790.603860029878</v>
      </c>
      <c r="T432" s="250">
        <f>R432*[1]Factors!D419*[1]Factors!E419</f>
        <v>8749.9999999999982</v>
      </c>
      <c r="U432" s="246"/>
      <c r="V432" s="76"/>
      <c r="W432" s="247">
        <f>[1]Lib_RawData!AI243</f>
        <v>8750</v>
      </c>
      <c r="X432" s="76"/>
      <c r="Y432" s="76"/>
      <c r="Z432" s="76"/>
      <c r="AA432" s="76"/>
      <c r="AB432" s="76">
        <f t="shared" si="82"/>
        <v>0</v>
      </c>
      <c r="AC432" s="76"/>
      <c r="AD432" s="76">
        <f t="shared" si="83"/>
        <v>0</v>
      </c>
      <c r="AE432" s="246"/>
      <c r="AF432" s="76">
        <f t="shared" si="76"/>
        <v>0</v>
      </c>
      <c r="AG432" s="247">
        <f t="shared" si="77"/>
        <v>0</v>
      </c>
      <c r="AH432" s="247">
        <f t="shared" si="75"/>
        <v>0</v>
      </c>
      <c r="AI432" s="146"/>
      <c r="AJ432" s="146"/>
      <c r="AK432" s="146"/>
      <c r="AL432" s="146"/>
    </row>
    <row r="433" spans="1:38" s="20" customFormat="1">
      <c r="A433" s="31"/>
      <c r="B433" s="31"/>
      <c r="C433" s="94"/>
      <c r="D433" s="94"/>
      <c r="E433" s="94"/>
      <c r="F433" s="149"/>
      <c r="G433" s="242">
        <v>4</v>
      </c>
      <c r="H433" s="243">
        <v>2024</v>
      </c>
      <c r="I433" s="244">
        <v>2024</v>
      </c>
      <c r="J433" s="244">
        <v>2025</v>
      </c>
      <c r="K433" s="245" t="str">
        <f>[1]Lib_RawData!G244</f>
        <v>CFO</v>
      </c>
      <c r="L433" s="246">
        <f t="shared" si="78"/>
        <v>0</v>
      </c>
      <c r="M433" s="76">
        <f t="shared" si="78"/>
        <v>0</v>
      </c>
      <c r="N433" s="76">
        <f t="shared" si="78"/>
        <v>0</v>
      </c>
      <c r="O433" s="247">
        <f t="shared" si="79"/>
        <v>0</v>
      </c>
      <c r="P433" s="248">
        <f t="shared" si="80"/>
        <v>0</v>
      </c>
      <c r="Q433" s="249">
        <f>P433*[1]Factors!D420</f>
        <v>0</v>
      </c>
      <c r="R433" s="249">
        <f t="shared" si="81"/>
        <v>8750</v>
      </c>
      <c r="S433" s="249">
        <f>R433*[1]Factors!D420</f>
        <v>5594.7863381931211</v>
      </c>
      <c r="T433" s="250">
        <f>R433*[1]Factors!D420*[1]Factors!E420</f>
        <v>8750</v>
      </c>
      <c r="U433" s="246"/>
      <c r="V433" s="76"/>
      <c r="W433" s="247">
        <f>[1]Lib_RawData!AI244</f>
        <v>8750</v>
      </c>
      <c r="X433" s="76"/>
      <c r="Y433" s="76"/>
      <c r="Z433" s="76"/>
      <c r="AA433" s="76"/>
      <c r="AB433" s="76">
        <f t="shared" si="82"/>
        <v>0</v>
      </c>
      <c r="AC433" s="76"/>
      <c r="AD433" s="76">
        <f t="shared" si="83"/>
        <v>0</v>
      </c>
      <c r="AE433" s="246"/>
      <c r="AF433" s="76">
        <f t="shared" si="76"/>
        <v>0</v>
      </c>
      <c r="AG433" s="247">
        <f t="shared" si="77"/>
        <v>0</v>
      </c>
      <c r="AH433" s="247">
        <f t="shared" si="75"/>
        <v>0</v>
      </c>
      <c r="AI433" s="146"/>
      <c r="AJ433" s="146"/>
      <c r="AK433" s="146"/>
      <c r="AL433" s="146"/>
    </row>
    <row r="434" spans="1:38" s="20" customFormat="1">
      <c r="A434" s="31"/>
      <c r="B434" s="31"/>
      <c r="C434" s="94"/>
      <c r="D434" s="94"/>
      <c r="E434" s="94"/>
      <c r="F434" s="149"/>
      <c r="G434" s="242">
        <v>5</v>
      </c>
      <c r="H434" s="243">
        <v>2024</v>
      </c>
      <c r="I434" s="244">
        <v>2024</v>
      </c>
      <c r="J434" s="244">
        <v>2025</v>
      </c>
      <c r="K434" s="245" t="str">
        <f>[1]Lib_RawData!G245</f>
        <v>CFO</v>
      </c>
      <c r="L434" s="246">
        <f t="shared" si="78"/>
        <v>0</v>
      </c>
      <c r="M434" s="76">
        <f t="shared" si="78"/>
        <v>0</v>
      </c>
      <c r="N434" s="76">
        <f t="shared" si="78"/>
        <v>0</v>
      </c>
      <c r="O434" s="247">
        <f t="shared" si="79"/>
        <v>0</v>
      </c>
      <c r="P434" s="248">
        <f t="shared" si="80"/>
        <v>0</v>
      </c>
      <c r="Q434" s="249">
        <f>P434*[1]Factors!D421</f>
        <v>0</v>
      </c>
      <c r="R434" s="249">
        <f t="shared" si="81"/>
        <v>8750</v>
      </c>
      <c r="S434" s="249">
        <f>R434*[1]Factors!D421</f>
        <v>5594.7863381931211</v>
      </c>
      <c r="T434" s="250">
        <f>R434*[1]Factors!D421*[1]Factors!E421</f>
        <v>8750</v>
      </c>
      <c r="U434" s="246"/>
      <c r="V434" s="76"/>
      <c r="W434" s="247">
        <f>[1]Lib_RawData!AI245</f>
        <v>8750</v>
      </c>
      <c r="X434" s="76"/>
      <c r="Y434" s="76"/>
      <c r="Z434" s="76"/>
      <c r="AA434" s="76"/>
      <c r="AB434" s="76">
        <f t="shared" si="82"/>
        <v>0</v>
      </c>
      <c r="AC434" s="76"/>
      <c r="AD434" s="76">
        <f t="shared" si="83"/>
        <v>0</v>
      </c>
      <c r="AE434" s="246"/>
      <c r="AF434" s="76">
        <f t="shared" si="76"/>
        <v>0</v>
      </c>
      <c r="AG434" s="247">
        <f t="shared" si="77"/>
        <v>0</v>
      </c>
      <c r="AH434" s="247">
        <f t="shared" si="75"/>
        <v>0</v>
      </c>
      <c r="AI434" s="146"/>
      <c r="AJ434" s="146"/>
      <c r="AK434" s="146"/>
      <c r="AL434" s="146"/>
    </row>
    <row r="435" spans="1:38" s="20" customFormat="1">
      <c r="A435" s="31"/>
      <c r="B435" s="31"/>
      <c r="C435" s="94"/>
      <c r="D435" s="94"/>
      <c r="E435" s="94"/>
      <c r="F435" s="149"/>
      <c r="G435" s="242">
        <v>6</v>
      </c>
      <c r="H435" s="243">
        <v>2024</v>
      </c>
      <c r="I435" s="244">
        <v>2024</v>
      </c>
      <c r="J435" s="244">
        <v>2025</v>
      </c>
      <c r="K435" s="245" t="str">
        <f>[1]Lib_RawData!G246</f>
        <v>CFO</v>
      </c>
      <c r="L435" s="246">
        <f t="shared" si="78"/>
        <v>0</v>
      </c>
      <c r="M435" s="76">
        <f t="shared" si="78"/>
        <v>0</v>
      </c>
      <c r="N435" s="76">
        <f t="shared" si="78"/>
        <v>0</v>
      </c>
      <c r="O435" s="247">
        <f t="shared" si="79"/>
        <v>0</v>
      </c>
      <c r="P435" s="248">
        <f t="shared" si="80"/>
        <v>0</v>
      </c>
      <c r="Q435" s="249">
        <f>P435*[1]Factors!D422</f>
        <v>0</v>
      </c>
      <c r="R435" s="249">
        <f t="shared" si="81"/>
        <v>8750</v>
      </c>
      <c r="S435" s="249">
        <f>R435*[1]Factors!D422</f>
        <v>5594.7863381931211</v>
      </c>
      <c r="T435" s="250">
        <f>R435*[1]Factors!D422*[1]Factors!E422</f>
        <v>8750</v>
      </c>
      <c r="U435" s="246"/>
      <c r="V435" s="76"/>
      <c r="W435" s="247">
        <f>[1]Lib_RawData!AI246</f>
        <v>8750</v>
      </c>
      <c r="X435" s="76"/>
      <c r="Y435" s="76"/>
      <c r="Z435" s="76"/>
      <c r="AA435" s="76"/>
      <c r="AB435" s="76">
        <f t="shared" si="82"/>
        <v>0</v>
      </c>
      <c r="AC435" s="76"/>
      <c r="AD435" s="76">
        <f t="shared" si="83"/>
        <v>0</v>
      </c>
      <c r="AE435" s="246"/>
      <c r="AF435" s="76">
        <f t="shared" si="76"/>
        <v>0</v>
      </c>
      <c r="AG435" s="247">
        <f t="shared" si="77"/>
        <v>0</v>
      </c>
      <c r="AH435" s="247">
        <f t="shared" si="75"/>
        <v>0</v>
      </c>
      <c r="AI435" s="146"/>
      <c r="AJ435" s="146"/>
      <c r="AK435" s="146"/>
      <c r="AL435" s="146"/>
    </row>
    <row r="436" spans="1:38" s="20" customFormat="1">
      <c r="A436" s="31"/>
      <c r="B436" s="31"/>
      <c r="C436" s="94"/>
      <c r="D436" s="94"/>
      <c r="E436" s="94"/>
      <c r="F436" s="149"/>
      <c r="G436" s="242">
        <v>7</v>
      </c>
      <c r="H436" s="243">
        <v>2024</v>
      </c>
      <c r="I436" s="244">
        <v>2025</v>
      </c>
      <c r="J436" s="244">
        <v>2025</v>
      </c>
      <c r="K436" s="245" t="str">
        <f>[1]Lib_RawData!G247</f>
        <v>CFO</v>
      </c>
      <c r="L436" s="246">
        <f t="shared" si="78"/>
        <v>0</v>
      </c>
      <c r="M436" s="76">
        <f t="shared" si="78"/>
        <v>8608510.2976945806</v>
      </c>
      <c r="N436" s="76">
        <f t="shared" si="78"/>
        <v>0</v>
      </c>
      <c r="O436" s="247">
        <f t="shared" si="79"/>
        <v>8608510.2976945806</v>
      </c>
      <c r="P436" s="248">
        <f t="shared" si="80"/>
        <v>8608510.2976945806</v>
      </c>
      <c r="Q436" s="249">
        <f>P436*[1]Factors!D423</f>
        <v>5504317.2349413065</v>
      </c>
      <c r="R436" s="249">
        <f t="shared" si="81"/>
        <v>8750</v>
      </c>
      <c r="S436" s="249">
        <f>R436*[1]Factors!D423</f>
        <v>5594.7863381931211</v>
      </c>
      <c r="T436" s="250">
        <f>R436*[1]Factors!D423*[1]Factors!E423</f>
        <v>8750</v>
      </c>
      <c r="U436" s="246"/>
      <c r="V436" s="76"/>
      <c r="W436" s="247">
        <f>[1]Lib_RawData!AI247</f>
        <v>8750</v>
      </c>
      <c r="X436" s="76"/>
      <c r="Y436" s="76"/>
      <c r="Z436" s="76"/>
      <c r="AA436" s="76"/>
      <c r="AB436" s="76">
        <f t="shared" si="82"/>
        <v>8608510.2976945806</v>
      </c>
      <c r="AC436" s="76"/>
      <c r="AD436" s="76">
        <f t="shared" si="83"/>
        <v>8608510.2976945806</v>
      </c>
      <c r="AE436" s="246"/>
      <c r="AF436" s="76">
        <f t="shared" si="76"/>
        <v>8608510.2976945806</v>
      </c>
      <c r="AG436" s="247">
        <f t="shared" si="77"/>
        <v>0</v>
      </c>
      <c r="AH436" s="247">
        <f t="shared" si="75"/>
        <v>8608510.2976945806</v>
      </c>
      <c r="AI436" s="146"/>
      <c r="AJ436" s="146"/>
      <c r="AK436" s="146"/>
      <c r="AL436" s="146"/>
    </row>
    <row r="437" spans="1:38" s="20" customFormat="1">
      <c r="A437" s="31"/>
      <c r="B437" s="31"/>
      <c r="C437" s="94"/>
      <c r="D437" s="94"/>
      <c r="E437" s="94"/>
      <c r="F437" s="149"/>
      <c r="G437" s="242">
        <v>8</v>
      </c>
      <c r="H437" s="243">
        <v>2024</v>
      </c>
      <c r="I437" s="244">
        <v>2025</v>
      </c>
      <c r="J437" s="244">
        <v>2025</v>
      </c>
      <c r="K437" s="245" t="str">
        <f>[1]Lib_RawData!G248</f>
        <v>CFO</v>
      </c>
      <c r="L437" s="246">
        <f t="shared" si="78"/>
        <v>0</v>
      </c>
      <c r="M437" s="76">
        <f t="shared" si="78"/>
        <v>0</v>
      </c>
      <c r="N437" s="76">
        <f t="shared" si="78"/>
        <v>0</v>
      </c>
      <c r="O437" s="247">
        <f t="shared" si="79"/>
        <v>0</v>
      </c>
      <c r="P437" s="248">
        <f t="shared" si="80"/>
        <v>0</v>
      </c>
      <c r="Q437" s="249">
        <f>P437*[1]Factors!D424</f>
        <v>0</v>
      </c>
      <c r="R437" s="249">
        <f t="shared" si="81"/>
        <v>8750</v>
      </c>
      <c r="S437" s="249">
        <f>R437*[1]Factors!D424</f>
        <v>5594.7863381931211</v>
      </c>
      <c r="T437" s="250">
        <f>R437*[1]Factors!D424*[1]Factors!E424</f>
        <v>8750</v>
      </c>
      <c r="U437" s="246"/>
      <c r="V437" s="76"/>
      <c r="W437" s="247">
        <f>[1]Lib_RawData!AI248</f>
        <v>8750</v>
      </c>
      <c r="X437" s="76"/>
      <c r="Y437" s="76"/>
      <c r="Z437" s="76"/>
      <c r="AA437" s="76"/>
      <c r="AB437" s="76">
        <f t="shared" si="82"/>
        <v>0</v>
      </c>
      <c r="AC437" s="76"/>
      <c r="AD437" s="76">
        <f t="shared" si="83"/>
        <v>0</v>
      </c>
      <c r="AE437" s="246"/>
      <c r="AF437" s="76">
        <f t="shared" si="76"/>
        <v>0</v>
      </c>
      <c r="AG437" s="247">
        <f t="shared" si="77"/>
        <v>0</v>
      </c>
      <c r="AH437" s="247">
        <f t="shared" si="75"/>
        <v>0</v>
      </c>
      <c r="AI437" s="146"/>
      <c r="AJ437" s="146"/>
      <c r="AK437" s="146"/>
      <c r="AL437" s="146"/>
    </row>
    <row r="438" spans="1:38" s="20" customFormat="1">
      <c r="A438" s="31"/>
      <c r="B438" s="31"/>
      <c r="C438" s="94"/>
      <c r="D438" s="94"/>
      <c r="E438" s="94"/>
      <c r="F438" s="149"/>
      <c r="G438" s="242">
        <v>9</v>
      </c>
      <c r="H438" s="243">
        <v>2024</v>
      </c>
      <c r="I438" s="244">
        <v>2025</v>
      </c>
      <c r="J438" s="244">
        <v>2025</v>
      </c>
      <c r="K438" s="245" t="str">
        <f>[1]Lib_RawData!G249</f>
        <v>CFO</v>
      </c>
      <c r="L438" s="246">
        <f t="shared" si="78"/>
        <v>0</v>
      </c>
      <c r="M438" s="76">
        <f t="shared" si="78"/>
        <v>0</v>
      </c>
      <c r="N438" s="76">
        <f t="shared" si="78"/>
        <v>0</v>
      </c>
      <c r="O438" s="247">
        <f t="shared" si="79"/>
        <v>0</v>
      </c>
      <c r="P438" s="248">
        <f t="shared" si="80"/>
        <v>0</v>
      </c>
      <c r="Q438" s="249">
        <f>P438*[1]Factors!D425</f>
        <v>0</v>
      </c>
      <c r="R438" s="249">
        <f t="shared" si="81"/>
        <v>8750</v>
      </c>
      <c r="S438" s="249">
        <f>R438*[1]Factors!D425</f>
        <v>5594.7863381931211</v>
      </c>
      <c r="T438" s="250">
        <f>R438*[1]Factors!D425*[1]Factors!E425</f>
        <v>8750</v>
      </c>
      <c r="U438" s="246"/>
      <c r="V438" s="76"/>
      <c r="W438" s="247">
        <f>[1]Lib_RawData!AI249</f>
        <v>8750</v>
      </c>
      <c r="X438" s="76"/>
      <c r="Y438" s="76"/>
      <c r="Z438" s="76"/>
      <c r="AA438" s="76"/>
      <c r="AB438" s="76">
        <f t="shared" si="82"/>
        <v>0</v>
      </c>
      <c r="AC438" s="76"/>
      <c r="AD438" s="76">
        <f t="shared" si="83"/>
        <v>0</v>
      </c>
      <c r="AE438" s="246"/>
      <c r="AF438" s="76">
        <f t="shared" si="76"/>
        <v>0</v>
      </c>
      <c r="AG438" s="247">
        <f t="shared" si="77"/>
        <v>0</v>
      </c>
      <c r="AH438" s="247">
        <f t="shared" si="75"/>
        <v>0</v>
      </c>
      <c r="AI438" s="146"/>
      <c r="AJ438" s="146"/>
      <c r="AK438" s="146"/>
      <c r="AL438" s="146"/>
    </row>
    <row r="439" spans="1:38" s="20" customFormat="1">
      <c r="A439" s="31"/>
      <c r="B439" s="31"/>
      <c r="C439" s="94"/>
      <c r="D439" s="94"/>
      <c r="E439" s="94"/>
      <c r="F439" s="149"/>
      <c r="G439" s="242">
        <v>10</v>
      </c>
      <c r="H439" s="243">
        <v>2024</v>
      </c>
      <c r="I439" s="244">
        <v>2025</v>
      </c>
      <c r="J439" s="244">
        <v>2025</v>
      </c>
      <c r="K439" s="245" t="str">
        <f>[1]Lib_RawData!G250</f>
        <v>CFO</v>
      </c>
      <c r="L439" s="246">
        <f t="shared" si="78"/>
        <v>0</v>
      </c>
      <c r="M439" s="76">
        <f t="shared" si="78"/>
        <v>0</v>
      </c>
      <c r="N439" s="76">
        <f t="shared" si="78"/>
        <v>0</v>
      </c>
      <c r="O439" s="247">
        <f t="shared" si="79"/>
        <v>0</v>
      </c>
      <c r="P439" s="248">
        <f t="shared" si="80"/>
        <v>0</v>
      </c>
      <c r="Q439" s="249">
        <f>P439*[1]Factors!D426</f>
        <v>0</v>
      </c>
      <c r="R439" s="249">
        <f t="shared" si="81"/>
        <v>8750</v>
      </c>
      <c r="S439" s="249">
        <f>R439*[1]Factors!D426</f>
        <v>5594.7863381931211</v>
      </c>
      <c r="T439" s="250">
        <f>R439*[1]Factors!D426*[1]Factors!E426</f>
        <v>8750</v>
      </c>
      <c r="U439" s="246"/>
      <c r="V439" s="76"/>
      <c r="W439" s="247">
        <f>[1]Lib_RawData!AI250</f>
        <v>8750</v>
      </c>
      <c r="X439" s="76"/>
      <c r="Y439" s="76"/>
      <c r="Z439" s="76"/>
      <c r="AA439" s="76"/>
      <c r="AB439" s="76">
        <f t="shared" si="82"/>
        <v>0</v>
      </c>
      <c r="AC439" s="76"/>
      <c r="AD439" s="76">
        <f t="shared" si="83"/>
        <v>0</v>
      </c>
      <c r="AE439" s="246"/>
      <c r="AF439" s="76">
        <f t="shared" si="76"/>
        <v>0</v>
      </c>
      <c r="AG439" s="247">
        <f t="shared" si="77"/>
        <v>0</v>
      </c>
      <c r="AH439" s="247">
        <f t="shared" si="75"/>
        <v>0</v>
      </c>
      <c r="AI439" s="146"/>
      <c r="AJ439" s="146"/>
      <c r="AK439" s="146"/>
      <c r="AL439" s="146"/>
    </row>
    <row r="440" spans="1:38" s="20" customFormat="1">
      <c r="A440" s="31"/>
      <c r="B440" s="31"/>
      <c r="C440" s="94"/>
      <c r="D440" s="94"/>
      <c r="E440" s="94"/>
      <c r="F440" s="149"/>
      <c r="G440" s="242">
        <v>11</v>
      </c>
      <c r="H440" s="243">
        <v>2024</v>
      </c>
      <c r="I440" s="244">
        <v>2025</v>
      </c>
      <c r="J440" s="244">
        <v>2025</v>
      </c>
      <c r="K440" s="245" t="str">
        <f>[1]Lib_RawData!G251</f>
        <v>CFO</v>
      </c>
      <c r="L440" s="246">
        <f t="shared" si="78"/>
        <v>0</v>
      </c>
      <c r="M440" s="76">
        <f t="shared" si="78"/>
        <v>0</v>
      </c>
      <c r="N440" s="76">
        <f t="shared" si="78"/>
        <v>0</v>
      </c>
      <c r="O440" s="247">
        <f t="shared" si="79"/>
        <v>0</v>
      </c>
      <c r="P440" s="248">
        <f t="shared" si="80"/>
        <v>0</v>
      </c>
      <c r="Q440" s="249">
        <f>P440*[1]Factors!D427</f>
        <v>0</v>
      </c>
      <c r="R440" s="249">
        <f t="shared" si="81"/>
        <v>8750</v>
      </c>
      <c r="S440" s="249">
        <f>R440*[1]Factors!D427</f>
        <v>5594.7863381931211</v>
      </c>
      <c r="T440" s="250">
        <f>R440*[1]Factors!D427*[1]Factors!E427</f>
        <v>8750</v>
      </c>
      <c r="U440" s="246"/>
      <c r="V440" s="76"/>
      <c r="W440" s="247">
        <f>[1]Lib_RawData!AI251</f>
        <v>8750</v>
      </c>
      <c r="X440" s="76"/>
      <c r="Y440" s="76"/>
      <c r="Z440" s="76"/>
      <c r="AA440" s="76"/>
      <c r="AB440" s="76">
        <f t="shared" si="82"/>
        <v>0</v>
      </c>
      <c r="AC440" s="76"/>
      <c r="AD440" s="76">
        <f t="shared" si="83"/>
        <v>0</v>
      </c>
      <c r="AE440" s="246"/>
      <c r="AF440" s="76">
        <f t="shared" si="76"/>
        <v>0</v>
      </c>
      <c r="AG440" s="247">
        <f t="shared" si="77"/>
        <v>0</v>
      </c>
      <c r="AH440" s="247">
        <f t="shared" si="75"/>
        <v>0</v>
      </c>
      <c r="AI440" s="146"/>
      <c r="AJ440" s="146"/>
      <c r="AK440" s="146"/>
      <c r="AL440" s="146"/>
    </row>
    <row r="441" spans="1:38" s="20" customFormat="1">
      <c r="A441" s="31"/>
      <c r="B441" s="31"/>
      <c r="C441" s="94"/>
      <c r="D441" s="94"/>
      <c r="E441" s="94"/>
      <c r="F441" s="149"/>
      <c r="G441" s="242">
        <v>12</v>
      </c>
      <c r="H441" s="243">
        <v>2024</v>
      </c>
      <c r="I441" s="244">
        <v>2025</v>
      </c>
      <c r="J441" s="244">
        <v>2025</v>
      </c>
      <c r="K441" s="245" t="str">
        <f>[1]Lib_RawData!G252</f>
        <v>CFO</v>
      </c>
      <c r="L441" s="246">
        <f t="shared" si="78"/>
        <v>0</v>
      </c>
      <c r="M441" s="76">
        <f t="shared" si="78"/>
        <v>0</v>
      </c>
      <c r="N441" s="76">
        <f t="shared" si="78"/>
        <v>0</v>
      </c>
      <c r="O441" s="247">
        <f t="shared" si="79"/>
        <v>0</v>
      </c>
      <c r="P441" s="248">
        <f t="shared" si="80"/>
        <v>0</v>
      </c>
      <c r="Q441" s="249">
        <f>P441*[1]Factors!D428</f>
        <v>0</v>
      </c>
      <c r="R441" s="249">
        <f t="shared" si="81"/>
        <v>8750</v>
      </c>
      <c r="S441" s="249">
        <f>R441*[1]Factors!D428</f>
        <v>5594.7863381931211</v>
      </c>
      <c r="T441" s="250">
        <f>R441*[1]Factors!D428*[1]Factors!E428</f>
        <v>8750</v>
      </c>
      <c r="U441" s="246"/>
      <c r="V441" s="76"/>
      <c r="W441" s="247">
        <f>[1]Lib_RawData!AI252</f>
        <v>8750</v>
      </c>
      <c r="X441" s="76"/>
      <c r="Y441" s="76"/>
      <c r="Z441" s="76"/>
      <c r="AA441" s="76"/>
      <c r="AB441" s="76">
        <f t="shared" si="82"/>
        <v>0</v>
      </c>
      <c r="AC441" s="76"/>
      <c r="AD441" s="76">
        <f t="shared" si="83"/>
        <v>0</v>
      </c>
      <c r="AE441" s="246"/>
      <c r="AF441" s="76">
        <f t="shared" si="76"/>
        <v>0</v>
      </c>
      <c r="AG441" s="247">
        <f t="shared" si="77"/>
        <v>0</v>
      </c>
      <c r="AH441" s="247">
        <f t="shared" si="75"/>
        <v>0</v>
      </c>
      <c r="AI441" s="146"/>
      <c r="AJ441" s="146"/>
      <c r="AK441" s="146"/>
      <c r="AL441" s="146"/>
    </row>
    <row r="442" spans="1:38" s="20" customFormat="1">
      <c r="A442" s="31"/>
      <c r="B442" s="31"/>
      <c r="C442" s="94"/>
      <c r="D442" s="94"/>
      <c r="E442" s="94"/>
      <c r="F442" s="149"/>
      <c r="G442" s="242">
        <v>1</v>
      </c>
      <c r="H442" s="243">
        <v>2025</v>
      </c>
      <c r="I442" s="244">
        <v>2025</v>
      </c>
      <c r="J442" s="244">
        <v>2025</v>
      </c>
      <c r="K442" s="245" t="str">
        <f>[1]Lib_RawData!G253</f>
        <v>CFO</v>
      </c>
      <c r="L442" s="246">
        <f t="shared" si="78"/>
        <v>0</v>
      </c>
      <c r="M442" s="76">
        <f t="shared" si="78"/>
        <v>9023936.4538796768</v>
      </c>
      <c r="N442" s="76">
        <f t="shared" si="78"/>
        <v>0</v>
      </c>
      <c r="O442" s="247">
        <f t="shared" si="79"/>
        <v>9023936.4538796768</v>
      </c>
      <c r="P442" s="248">
        <f t="shared" si="80"/>
        <v>9023936.4538796768</v>
      </c>
      <c r="Q442" s="249">
        <f>P442*[1]Factors!D429</f>
        <v>5769942.444444445</v>
      </c>
      <c r="R442" s="249">
        <f t="shared" si="81"/>
        <v>8750</v>
      </c>
      <c r="S442" s="249">
        <f>R442*[1]Factors!D429</f>
        <v>5594.7863381931211</v>
      </c>
      <c r="T442" s="250">
        <f>R442*[1]Factors!D429*[1]Factors!E429</f>
        <v>8750</v>
      </c>
      <c r="U442" s="246"/>
      <c r="V442" s="76"/>
      <c r="W442" s="247">
        <f>[1]Lib_RawData!AI253</f>
        <v>8750</v>
      </c>
      <c r="X442" s="76"/>
      <c r="Y442" s="76"/>
      <c r="Z442" s="76"/>
      <c r="AA442" s="76"/>
      <c r="AB442" s="76">
        <f t="shared" si="82"/>
        <v>9023936.4538796768</v>
      </c>
      <c r="AC442" s="76"/>
      <c r="AD442" s="76">
        <f t="shared" si="83"/>
        <v>9023936.4538796768</v>
      </c>
      <c r="AE442" s="246"/>
      <c r="AF442" s="76">
        <f t="shared" si="76"/>
        <v>9023936.4538796768</v>
      </c>
      <c r="AG442" s="247">
        <f t="shared" si="77"/>
        <v>0</v>
      </c>
      <c r="AH442" s="247">
        <f t="shared" si="75"/>
        <v>9023936.4538796768</v>
      </c>
      <c r="AI442" s="146"/>
      <c r="AJ442" s="146"/>
      <c r="AK442" s="146"/>
      <c r="AL442" s="146"/>
    </row>
    <row r="443" spans="1:38" s="20" customFormat="1">
      <c r="A443" s="31"/>
      <c r="B443" s="31"/>
      <c r="C443" s="94"/>
      <c r="D443" s="94"/>
      <c r="E443" s="94"/>
      <c r="F443" s="149"/>
      <c r="G443" s="242">
        <v>2</v>
      </c>
      <c r="H443" s="243">
        <v>2025</v>
      </c>
      <c r="I443" s="244">
        <v>2025</v>
      </c>
      <c r="J443" s="244">
        <v>2025</v>
      </c>
      <c r="K443" s="245" t="str">
        <f>[1]Lib_RawData!G254</f>
        <v>CFO</v>
      </c>
      <c r="L443" s="246">
        <f t="shared" si="78"/>
        <v>0</v>
      </c>
      <c r="M443" s="76">
        <f t="shared" si="78"/>
        <v>0</v>
      </c>
      <c r="N443" s="76">
        <f t="shared" si="78"/>
        <v>0</v>
      </c>
      <c r="O443" s="247">
        <f t="shared" si="79"/>
        <v>0</v>
      </c>
      <c r="P443" s="248">
        <f t="shared" si="80"/>
        <v>0</v>
      </c>
      <c r="Q443" s="249">
        <f>P443*[1]Factors!D430</f>
        <v>0</v>
      </c>
      <c r="R443" s="249">
        <f t="shared" si="81"/>
        <v>8750</v>
      </c>
      <c r="S443" s="249">
        <f>R443*[1]Factors!D430</f>
        <v>5594.7863381931211</v>
      </c>
      <c r="T443" s="250">
        <f>R443*[1]Factors!D430*[1]Factors!E430</f>
        <v>8750</v>
      </c>
      <c r="U443" s="246"/>
      <c r="V443" s="76"/>
      <c r="W443" s="247">
        <f>[1]Lib_RawData!AI254</f>
        <v>8750</v>
      </c>
      <c r="X443" s="76"/>
      <c r="Y443" s="76"/>
      <c r="Z443" s="76"/>
      <c r="AA443" s="76"/>
      <c r="AB443" s="76">
        <f t="shared" si="82"/>
        <v>0</v>
      </c>
      <c r="AC443" s="76"/>
      <c r="AD443" s="76">
        <f t="shared" si="83"/>
        <v>0</v>
      </c>
      <c r="AE443" s="246"/>
      <c r="AF443" s="76">
        <f t="shared" si="76"/>
        <v>0</v>
      </c>
      <c r="AG443" s="247">
        <f t="shared" si="77"/>
        <v>0</v>
      </c>
      <c r="AH443" s="247">
        <f t="shared" ref="AH443:AH506" si="84">AG443+AF443</f>
        <v>0</v>
      </c>
      <c r="AI443" s="146"/>
      <c r="AJ443" s="146"/>
      <c r="AK443" s="146"/>
      <c r="AL443" s="146"/>
    </row>
    <row r="444" spans="1:38" s="20" customFormat="1">
      <c r="A444" s="31"/>
      <c r="B444" s="31"/>
      <c r="C444" s="94"/>
      <c r="D444" s="94"/>
      <c r="E444" s="94"/>
      <c r="F444" s="149"/>
      <c r="G444" s="242">
        <v>3</v>
      </c>
      <c r="H444" s="243">
        <v>2025</v>
      </c>
      <c r="I444" s="244">
        <v>2025</v>
      </c>
      <c r="J444" s="244">
        <v>2025</v>
      </c>
      <c r="K444" s="245" t="str">
        <f>[1]Lib_RawData!G255</f>
        <v>CFO</v>
      </c>
      <c r="L444" s="246">
        <f t="shared" si="78"/>
        <v>0</v>
      </c>
      <c r="M444" s="76">
        <f t="shared" si="78"/>
        <v>0</v>
      </c>
      <c r="N444" s="76">
        <f t="shared" si="78"/>
        <v>0</v>
      </c>
      <c r="O444" s="247">
        <f t="shared" si="79"/>
        <v>0</v>
      </c>
      <c r="P444" s="248">
        <f t="shared" si="80"/>
        <v>0</v>
      </c>
      <c r="Q444" s="249">
        <f>P444*[1]Factors!D431</f>
        <v>0</v>
      </c>
      <c r="R444" s="249">
        <f t="shared" si="81"/>
        <v>8750</v>
      </c>
      <c r="S444" s="249">
        <f>R444*[1]Factors!D431</f>
        <v>5594.7863381931211</v>
      </c>
      <c r="T444" s="250">
        <f>R444*[1]Factors!D431*[1]Factors!E431</f>
        <v>8750</v>
      </c>
      <c r="U444" s="246"/>
      <c r="V444" s="76"/>
      <c r="W444" s="247">
        <f>[1]Lib_RawData!AI255</f>
        <v>8750</v>
      </c>
      <c r="X444" s="76"/>
      <c r="Y444" s="76"/>
      <c r="Z444" s="76"/>
      <c r="AA444" s="76"/>
      <c r="AB444" s="76">
        <f t="shared" si="82"/>
        <v>0</v>
      </c>
      <c r="AC444" s="76"/>
      <c r="AD444" s="76">
        <f t="shared" si="83"/>
        <v>0</v>
      </c>
      <c r="AE444" s="246"/>
      <c r="AF444" s="76">
        <f t="shared" si="76"/>
        <v>0</v>
      </c>
      <c r="AG444" s="247">
        <f t="shared" si="77"/>
        <v>0</v>
      </c>
      <c r="AH444" s="247">
        <f t="shared" si="84"/>
        <v>0</v>
      </c>
      <c r="AI444" s="146"/>
      <c r="AJ444" s="146"/>
      <c r="AK444" s="146"/>
      <c r="AL444" s="146"/>
    </row>
    <row r="445" spans="1:38" s="20" customFormat="1">
      <c r="A445" s="31"/>
      <c r="B445" s="31"/>
      <c r="C445" s="94"/>
      <c r="D445" s="94"/>
      <c r="E445" s="94"/>
      <c r="F445" s="149"/>
      <c r="G445" s="242">
        <v>4</v>
      </c>
      <c r="H445" s="243">
        <v>2025</v>
      </c>
      <c r="I445" s="244">
        <v>2025</v>
      </c>
      <c r="J445" s="244">
        <v>2026</v>
      </c>
      <c r="K445" s="245" t="str">
        <f>[1]Lib_RawData!G256</f>
        <v>CFO</v>
      </c>
      <c r="L445" s="246">
        <f t="shared" si="78"/>
        <v>0</v>
      </c>
      <c r="M445" s="76">
        <f t="shared" si="78"/>
        <v>0</v>
      </c>
      <c r="N445" s="76">
        <f t="shared" si="78"/>
        <v>0</v>
      </c>
      <c r="O445" s="247">
        <f t="shared" si="79"/>
        <v>0</v>
      </c>
      <c r="P445" s="248">
        <f t="shared" si="80"/>
        <v>0</v>
      </c>
      <c r="Q445" s="249">
        <f>P445*[1]Factors!D432</f>
        <v>0</v>
      </c>
      <c r="R445" s="249">
        <f t="shared" si="81"/>
        <v>8750</v>
      </c>
      <c r="S445" s="249">
        <f>R445*[1]Factors!D432</f>
        <v>5405.5906649208891</v>
      </c>
      <c r="T445" s="250">
        <f>R445*[1]Factors!D432*[1]Factors!E432</f>
        <v>8750</v>
      </c>
      <c r="U445" s="246"/>
      <c r="V445" s="76"/>
      <c r="W445" s="247">
        <f>[1]Lib_RawData!AI256</f>
        <v>8750</v>
      </c>
      <c r="X445" s="76"/>
      <c r="Y445" s="76"/>
      <c r="Z445" s="76"/>
      <c r="AA445" s="76"/>
      <c r="AB445" s="76">
        <f t="shared" si="82"/>
        <v>0</v>
      </c>
      <c r="AC445" s="76"/>
      <c r="AD445" s="76">
        <f t="shared" si="83"/>
        <v>0</v>
      </c>
      <c r="AE445" s="246"/>
      <c r="AF445" s="76">
        <f t="shared" si="76"/>
        <v>0</v>
      </c>
      <c r="AG445" s="247">
        <f t="shared" si="77"/>
        <v>0</v>
      </c>
      <c r="AH445" s="247">
        <f t="shared" si="84"/>
        <v>0</v>
      </c>
      <c r="AI445" s="146"/>
      <c r="AJ445" s="146"/>
      <c r="AK445" s="146"/>
      <c r="AL445" s="146"/>
    </row>
    <row r="446" spans="1:38" s="20" customFormat="1">
      <c r="A446" s="31"/>
      <c r="B446" s="31"/>
      <c r="C446" s="94"/>
      <c r="D446" s="94"/>
      <c r="E446" s="94"/>
      <c r="F446" s="149"/>
      <c r="G446" s="242">
        <v>5</v>
      </c>
      <c r="H446" s="243">
        <v>2025</v>
      </c>
      <c r="I446" s="244">
        <v>2025</v>
      </c>
      <c r="J446" s="244">
        <v>2026</v>
      </c>
      <c r="K446" s="245" t="str">
        <f>[1]Lib_RawData!G257</f>
        <v>CFO</v>
      </c>
      <c r="L446" s="246">
        <f t="shared" si="78"/>
        <v>0</v>
      </c>
      <c r="M446" s="76">
        <f t="shared" si="78"/>
        <v>0</v>
      </c>
      <c r="N446" s="76">
        <f t="shared" si="78"/>
        <v>0</v>
      </c>
      <c r="O446" s="247">
        <f t="shared" si="79"/>
        <v>0</v>
      </c>
      <c r="P446" s="248">
        <f t="shared" si="80"/>
        <v>0</v>
      </c>
      <c r="Q446" s="249">
        <f>P446*[1]Factors!D433</f>
        <v>0</v>
      </c>
      <c r="R446" s="249">
        <f t="shared" si="81"/>
        <v>8750</v>
      </c>
      <c r="S446" s="249">
        <f>R446*[1]Factors!D433</f>
        <v>5405.5906649208891</v>
      </c>
      <c r="T446" s="250">
        <f>R446*[1]Factors!D433*[1]Factors!E433</f>
        <v>8750</v>
      </c>
      <c r="U446" s="246"/>
      <c r="V446" s="76"/>
      <c r="W446" s="247">
        <f>[1]Lib_RawData!AI257</f>
        <v>8750</v>
      </c>
      <c r="X446" s="76"/>
      <c r="Y446" s="76"/>
      <c r="Z446" s="76"/>
      <c r="AA446" s="76"/>
      <c r="AB446" s="76">
        <f t="shared" si="82"/>
        <v>0</v>
      </c>
      <c r="AC446" s="76"/>
      <c r="AD446" s="76">
        <f t="shared" si="83"/>
        <v>0</v>
      </c>
      <c r="AE446" s="246"/>
      <c r="AF446" s="76">
        <f t="shared" si="76"/>
        <v>0</v>
      </c>
      <c r="AG446" s="247">
        <f t="shared" si="77"/>
        <v>0</v>
      </c>
      <c r="AH446" s="247">
        <f t="shared" si="84"/>
        <v>0</v>
      </c>
      <c r="AI446" s="146"/>
      <c r="AJ446" s="146"/>
      <c r="AK446" s="146"/>
      <c r="AL446" s="146"/>
    </row>
    <row r="447" spans="1:38" s="20" customFormat="1">
      <c r="A447" s="31"/>
      <c r="B447" s="31"/>
      <c r="C447" s="94"/>
      <c r="D447" s="94"/>
      <c r="E447" s="94"/>
      <c r="F447" s="149"/>
      <c r="G447" s="242">
        <v>6</v>
      </c>
      <c r="H447" s="243">
        <v>2025</v>
      </c>
      <c r="I447" s="244">
        <v>2025</v>
      </c>
      <c r="J447" s="244">
        <v>2026</v>
      </c>
      <c r="K447" s="245" t="str">
        <f>[1]Lib_RawData!G258</f>
        <v>CFO</v>
      </c>
      <c r="L447" s="246">
        <f t="shared" si="78"/>
        <v>0</v>
      </c>
      <c r="M447" s="76">
        <f t="shared" si="78"/>
        <v>0</v>
      </c>
      <c r="N447" s="76">
        <f t="shared" si="78"/>
        <v>0</v>
      </c>
      <c r="O447" s="247">
        <f t="shared" si="79"/>
        <v>0</v>
      </c>
      <c r="P447" s="248">
        <f t="shared" si="80"/>
        <v>0</v>
      </c>
      <c r="Q447" s="249">
        <f>P447*[1]Factors!D434</f>
        <v>0</v>
      </c>
      <c r="R447" s="249">
        <f t="shared" si="81"/>
        <v>8750</v>
      </c>
      <c r="S447" s="249">
        <f>R447*[1]Factors!D434</f>
        <v>5405.5906649208891</v>
      </c>
      <c r="T447" s="250">
        <f>R447*[1]Factors!D434*[1]Factors!E434</f>
        <v>8750</v>
      </c>
      <c r="U447" s="246"/>
      <c r="V447" s="76"/>
      <c r="W447" s="247">
        <f>[1]Lib_RawData!AI258</f>
        <v>8750</v>
      </c>
      <c r="X447" s="76"/>
      <c r="Y447" s="76"/>
      <c r="Z447" s="76"/>
      <c r="AA447" s="76"/>
      <c r="AB447" s="76">
        <f t="shared" si="82"/>
        <v>0</v>
      </c>
      <c r="AC447" s="76"/>
      <c r="AD447" s="76">
        <f t="shared" si="83"/>
        <v>0</v>
      </c>
      <c r="AE447" s="246"/>
      <c r="AF447" s="76">
        <f t="shared" si="76"/>
        <v>0</v>
      </c>
      <c r="AG447" s="247">
        <f t="shared" si="77"/>
        <v>0</v>
      </c>
      <c r="AH447" s="247">
        <f t="shared" si="84"/>
        <v>0</v>
      </c>
      <c r="AI447" s="146"/>
      <c r="AJ447" s="146"/>
      <c r="AK447" s="146"/>
      <c r="AL447" s="146"/>
    </row>
    <row r="448" spans="1:38" s="20" customFormat="1">
      <c r="A448" s="31"/>
      <c r="B448" s="31"/>
      <c r="C448" s="94"/>
      <c r="D448" s="94"/>
      <c r="E448" s="94"/>
      <c r="F448" s="149"/>
      <c r="G448" s="242">
        <v>7</v>
      </c>
      <c r="H448" s="243">
        <v>2025</v>
      </c>
      <c r="I448" s="244">
        <v>2026</v>
      </c>
      <c r="J448" s="244">
        <v>2026</v>
      </c>
      <c r="K448" s="245" t="str">
        <f>[1]Lib_RawData!G259</f>
        <v>CFO</v>
      </c>
      <c r="L448" s="246">
        <f t="shared" si="78"/>
        <v>0</v>
      </c>
      <c r="M448" s="76">
        <f t="shared" si="78"/>
        <v>8909808.1581138894</v>
      </c>
      <c r="N448" s="76">
        <f t="shared" si="78"/>
        <v>0</v>
      </c>
      <c r="O448" s="247">
        <f t="shared" si="79"/>
        <v>8909808.1581138894</v>
      </c>
      <c r="P448" s="248">
        <f t="shared" si="80"/>
        <v>8909808.1581138894</v>
      </c>
      <c r="Q448" s="249">
        <f>P448*[1]Factors!D435</f>
        <v>5504317.2349413047</v>
      </c>
      <c r="R448" s="249">
        <f t="shared" si="81"/>
        <v>8750</v>
      </c>
      <c r="S448" s="249">
        <f>R448*[1]Factors!D435</f>
        <v>5405.5906649208891</v>
      </c>
      <c r="T448" s="250">
        <f>R448*[1]Factors!D435*[1]Factors!E435</f>
        <v>8750</v>
      </c>
      <c r="U448" s="246"/>
      <c r="V448" s="76"/>
      <c r="W448" s="247">
        <f>[1]Lib_RawData!AI259</f>
        <v>8750</v>
      </c>
      <c r="X448" s="76"/>
      <c r="Y448" s="76"/>
      <c r="Z448" s="76"/>
      <c r="AA448" s="76"/>
      <c r="AB448" s="76">
        <f t="shared" si="82"/>
        <v>8909808.1581138894</v>
      </c>
      <c r="AC448" s="76"/>
      <c r="AD448" s="76">
        <f t="shared" si="83"/>
        <v>8909808.1581138894</v>
      </c>
      <c r="AE448" s="246"/>
      <c r="AF448" s="76">
        <f t="shared" si="76"/>
        <v>8909808.1581138894</v>
      </c>
      <c r="AG448" s="247">
        <f t="shared" si="77"/>
        <v>0</v>
      </c>
      <c r="AH448" s="247">
        <f t="shared" si="84"/>
        <v>8909808.1581138894</v>
      </c>
      <c r="AI448" s="146"/>
      <c r="AJ448" s="146"/>
      <c r="AK448" s="146"/>
      <c r="AL448" s="146"/>
    </row>
    <row r="449" spans="1:38" s="20" customFormat="1">
      <c r="A449" s="31"/>
      <c r="B449" s="31"/>
      <c r="C449" s="94"/>
      <c r="D449" s="94"/>
      <c r="E449" s="94"/>
      <c r="F449" s="149"/>
      <c r="G449" s="242">
        <v>8</v>
      </c>
      <c r="H449" s="243">
        <v>2025</v>
      </c>
      <c r="I449" s="244">
        <v>2026</v>
      </c>
      <c r="J449" s="244">
        <v>2026</v>
      </c>
      <c r="K449" s="245" t="str">
        <f>[1]Lib_RawData!G260</f>
        <v>CFO</v>
      </c>
      <c r="L449" s="246">
        <f t="shared" si="78"/>
        <v>0</v>
      </c>
      <c r="M449" s="76">
        <f t="shared" si="78"/>
        <v>0</v>
      </c>
      <c r="N449" s="76">
        <f t="shared" si="78"/>
        <v>0</v>
      </c>
      <c r="O449" s="247">
        <f t="shared" si="79"/>
        <v>0</v>
      </c>
      <c r="P449" s="248">
        <f t="shared" si="80"/>
        <v>0</v>
      </c>
      <c r="Q449" s="249">
        <f>P449*[1]Factors!D436</f>
        <v>0</v>
      </c>
      <c r="R449" s="249">
        <f t="shared" si="81"/>
        <v>8750</v>
      </c>
      <c r="S449" s="249">
        <f>R449*[1]Factors!D436</f>
        <v>5405.5906649208891</v>
      </c>
      <c r="T449" s="250">
        <f>R449*[1]Factors!D436*[1]Factors!E436</f>
        <v>8750</v>
      </c>
      <c r="U449" s="246"/>
      <c r="V449" s="76"/>
      <c r="W449" s="247">
        <f>[1]Lib_RawData!AI260</f>
        <v>8750</v>
      </c>
      <c r="X449" s="76"/>
      <c r="Y449" s="76"/>
      <c r="Z449" s="76"/>
      <c r="AA449" s="76"/>
      <c r="AB449" s="76">
        <f t="shared" si="82"/>
        <v>0</v>
      </c>
      <c r="AC449" s="76"/>
      <c r="AD449" s="76">
        <f t="shared" si="83"/>
        <v>0</v>
      </c>
      <c r="AE449" s="246"/>
      <c r="AF449" s="76">
        <f t="shared" si="76"/>
        <v>0</v>
      </c>
      <c r="AG449" s="247">
        <f t="shared" si="77"/>
        <v>0</v>
      </c>
      <c r="AH449" s="247">
        <f t="shared" si="84"/>
        <v>0</v>
      </c>
      <c r="AI449" s="146"/>
      <c r="AJ449" s="146"/>
      <c r="AK449" s="146"/>
      <c r="AL449" s="146"/>
    </row>
    <row r="450" spans="1:38" s="20" customFormat="1">
      <c r="A450" s="31"/>
      <c r="B450" s="31"/>
      <c r="C450" s="94"/>
      <c r="D450" s="94"/>
      <c r="E450" s="94"/>
      <c r="F450" s="149"/>
      <c r="G450" s="242">
        <v>9</v>
      </c>
      <c r="H450" s="243">
        <v>2025</v>
      </c>
      <c r="I450" s="244">
        <v>2026</v>
      </c>
      <c r="J450" s="244">
        <v>2026</v>
      </c>
      <c r="K450" s="245" t="str">
        <f>[1]Lib_RawData!G261</f>
        <v>CFO</v>
      </c>
      <c r="L450" s="246">
        <f t="shared" si="78"/>
        <v>0</v>
      </c>
      <c r="M450" s="76">
        <f t="shared" si="78"/>
        <v>0</v>
      </c>
      <c r="N450" s="76">
        <f t="shared" si="78"/>
        <v>0</v>
      </c>
      <c r="O450" s="247">
        <f t="shared" si="79"/>
        <v>0</v>
      </c>
      <c r="P450" s="248">
        <f t="shared" si="80"/>
        <v>0</v>
      </c>
      <c r="Q450" s="249">
        <f>P450*[1]Factors!D437</f>
        <v>0</v>
      </c>
      <c r="R450" s="249">
        <f t="shared" si="81"/>
        <v>8750</v>
      </c>
      <c r="S450" s="249">
        <f>R450*[1]Factors!D437</f>
        <v>5405.5906649208891</v>
      </c>
      <c r="T450" s="250">
        <f>R450*[1]Factors!D437*[1]Factors!E437</f>
        <v>8750</v>
      </c>
      <c r="U450" s="246"/>
      <c r="V450" s="76"/>
      <c r="W450" s="247">
        <f>[1]Lib_RawData!AI261</f>
        <v>8750</v>
      </c>
      <c r="X450" s="76"/>
      <c r="Y450" s="76"/>
      <c r="Z450" s="76"/>
      <c r="AA450" s="76"/>
      <c r="AB450" s="76">
        <f t="shared" si="82"/>
        <v>0</v>
      </c>
      <c r="AC450" s="76"/>
      <c r="AD450" s="76">
        <f t="shared" si="83"/>
        <v>0</v>
      </c>
      <c r="AE450" s="246"/>
      <c r="AF450" s="76">
        <f t="shared" si="76"/>
        <v>0</v>
      </c>
      <c r="AG450" s="247">
        <f t="shared" si="77"/>
        <v>0</v>
      </c>
      <c r="AH450" s="247">
        <f t="shared" si="84"/>
        <v>0</v>
      </c>
      <c r="AI450" s="146"/>
      <c r="AJ450" s="146"/>
      <c r="AK450" s="146"/>
      <c r="AL450" s="146"/>
    </row>
    <row r="451" spans="1:38" s="20" customFormat="1">
      <c r="A451" s="31"/>
      <c r="B451" s="31"/>
      <c r="C451" s="94"/>
      <c r="D451" s="94"/>
      <c r="E451" s="94"/>
      <c r="F451" s="149"/>
      <c r="G451" s="242">
        <v>10</v>
      </c>
      <c r="H451" s="243">
        <v>2025</v>
      </c>
      <c r="I451" s="244">
        <v>2026</v>
      </c>
      <c r="J451" s="244">
        <v>2026</v>
      </c>
      <c r="K451" s="245" t="str">
        <f>[1]Lib_RawData!G262</f>
        <v>CFO</v>
      </c>
      <c r="L451" s="246">
        <f t="shared" si="78"/>
        <v>0</v>
      </c>
      <c r="M451" s="76">
        <f t="shared" si="78"/>
        <v>0</v>
      </c>
      <c r="N451" s="76">
        <f t="shared" si="78"/>
        <v>0</v>
      </c>
      <c r="O451" s="247">
        <f t="shared" si="79"/>
        <v>0</v>
      </c>
      <c r="P451" s="248">
        <f t="shared" si="80"/>
        <v>0</v>
      </c>
      <c r="Q451" s="249">
        <f>P451*[1]Factors!D438</f>
        <v>0</v>
      </c>
      <c r="R451" s="249">
        <f t="shared" si="81"/>
        <v>8750</v>
      </c>
      <c r="S451" s="249">
        <f>R451*[1]Factors!D438</f>
        <v>5405.5906649208891</v>
      </c>
      <c r="T451" s="250">
        <f>R451*[1]Factors!D438*[1]Factors!E438</f>
        <v>8750</v>
      </c>
      <c r="U451" s="246"/>
      <c r="V451" s="76"/>
      <c r="W451" s="247">
        <f>[1]Lib_RawData!AI262</f>
        <v>8750</v>
      </c>
      <c r="X451" s="76"/>
      <c r="Y451" s="76"/>
      <c r="Z451" s="76"/>
      <c r="AA451" s="76"/>
      <c r="AB451" s="76">
        <f t="shared" si="82"/>
        <v>0</v>
      </c>
      <c r="AC451" s="76"/>
      <c r="AD451" s="76">
        <f t="shared" si="83"/>
        <v>0</v>
      </c>
      <c r="AE451" s="246"/>
      <c r="AF451" s="76">
        <f t="shared" si="76"/>
        <v>0</v>
      </c>
      <c r="AG451" s="247">
        <f t="shared" si="77"/>
        <v>0</v>
      </c>
      <c r="AH451" s="247">
        <f t="shared" si="84"/>
        <v>0</v>
      </c>
      <c r="AI451" s="146"/>
      <c r="AJ451" s="146"/>
      <c r="AK451" s="146"/>
      <c r="AL451" s="146"/>
    </row>
    <row r="452" spans="1:38" s="20" customFormat="1">
      <c r="A452" s="31"/>
      <c r="B452" s="31"/>
      <c r="C452" s="94"/>
      <c r="D452" s="94"/>
      <c r="E452" s="94"/>
      <c r="F452" s="149"/>
      <c r="G452" s="242">
        <v>11</v>
      </c>
      <c r="H452" s="243">
        <v>2025</v>
      </c>
      <c r="I452" s="244">
        <v>2026</v>
      </c>
      <c r="J452" s="244">
        <v>2026</v>
      </c>
      <c r="K452" s="245" t="str">
        <f>[1]Lib_RawData!G263</f>
        <v>CFO</v>
      </c>
      <c r="L452" s="246">
        <f t="shared" si="78"/>
        <v>0</v>
      </c>
      <c r="M452" s="76">
        <f t="shared" si="78"/>
        <v>0</v>
      </c>
      <c r="N452" s="76">
        <f t="shared" si="78"/>
        <v>0</v>
      </c>
      <c r="O452" s="247">
        <f t="shared" si="79"/>
        <v>0</v>
      </c>
      <c r="P452" s="248">
        <f t="shared" si="80"/>
        <v>0</v>
      </c>
      <c r="Q452" s="249">
        <f>P452*[1]Factors!D439</f>
        <v>0</v>
      </c>
      <c r="R452" s="249">
        <f t="shared" si="81"/>
        <v>8750</v>
      </c>
      <c r="S452" s="249">
        <f>R452*[1]Factors!D439</f>
        <v>5405.5906649208891</v>
      </c>
      <c r="T452" s="250">
        <f>R452*[1]Factors!D439*[1]Factors!E439</f>
        <v>8750</v>
      </c>
      <c r="U452" s="246"/>
      <c r="V452" s="76"/>
      <c r="W452" s="247">
        <f>[1]Lib_RawData!AI263</f>
        <v>8750</v>
      </c>
      <c r="X452" s="76"/>
      <c r="Y452" s="76"/>
      <c r="Z452" s="76"/>
      <c r="AA452" s="76"/>
      <c r="AB452" s="76">
        <f t="shared" si="82"/>
        <v>0</v>
      </c>
      <c r="AC452" s="76"/>
      <c r="AD452" s="76">
        <f t="shared" si="83"/>
        <v>0</v>
      </c>
      <c r="AE452" s="246"/>
      <c r="AF452" s="76">
        <f t="shared" si="76"/>
        <v>0</v>
      </c>
      <c r="AG452" s="247">
        <f t="shared" si="77"/>
        <v>0</v>
      </c>
      <c r="AH452" s="247">
        <f t="shared" si="84"/>
        <v>0</v>
      </c>
      <c r="AI452" s="146"/>
      <c r="AJ452" s="146"/>
      <c r="AK452" s="146"/>
      <c r="AL452" s="146"/>
    </row>
    <row r="453" spans="1:38" s="20" customFormat="1">
      <c r="A453" s="31"/>
      <c r="B453" s="31"/>
      <c r="C453" s="94"/>
      <c r="D453" s="94"/>
      <c r="E453" s="94"/>
      <c r="F453" s="149"/>
      <c r="G453" s="242">
        <v>12</v>
      </c>
      <c r="H453" s="243">
        <v>2025</v>
      </c>
      <c r="I453" s="244">
        <v>2026</v>
      </c>
      <c r="J453" s="244">
        <v>2026</v>
      </c>
      <c r="K453" s="245" t="str">
        <f>[1]Lib_RawData!G264</f>
        <v>CFO</v>
      </c>
      <c r="L453" s="246">
        <f t="shared" si="78"/>
        <v>0</v>
      </c>
      <c r="M453" s="76">
        <f t="shared" si="78"/>
        <v>0</v>
      </c>
      <c r="N453" s="76">
        <f t="shared" si="78"/>
        <v>0</v>
      </c>
      <c r="O453" s="247">
        <f t="shared" si="79"/>
        <v>0</v>
      </c>
      <c r="P453" s="248">
        <f t="shared" si="80"/>
        <v>0</v>
      </c>
      <c r="Q453" s="249">
        <f>P453*[1]Factors!D440</f>
        <v>0</v>
      </c>
      <c r="R453" s="249">
        <f t="shared" si="81"/>
        <v>8750</v>
      </c>
      <c r="S453" s="249">
        <f>R453*[1]Factors!D440</f>
        <v>5405.5906649208891</v>
      </c>
      <c r="T453" s="250">
        <f>R453*[1]Factors!D440*[1]Factors!E440</f>
        <v>8750</v>
      </c>
      <c r="U453" s="246"/>
      <c r="V453" s="76"/>
      <c r="W453" s="247">
        <f>[1]Lib_RawData!AI264</f>
        <v>8750</v>
      </c>
      <c r="X453" s="76"/>
      <c r="Y453" s="76"/>
      <c r="Z453" s="76"/>
      <c r="AA453" s="76"/>
      <c r="AB453" s="76">
        <f t="shared" si="82"/>
        <v>0</v>
      </c>
      <c r="AC453" s="76"/>
      <c r="AD453" s="76">
        <f t="shared" si="83"/>
        <v>0</v>
      </c>
      <c r="AE453" s="246"/>
      <c r="AF453" s="76">
        <f t="shared" si="76"/>
        <v>0</v>
      </c>
      <c r="AG453" s="247">
        <f t="shared" si="77"/>
        <v>0</v>
      </c>
      <c r="AH453" s="247">
        <f t="shared" si="84"/>
        <v>0</v>
      </c>
      <c r="AI453" s="146"/>
      <c r="AJ453" s="146"/>
      <c r="AK453" s="146"/>
      <c r="AL453" s="146"/>
    </row>
    <row r="454" spans="1:38" s="20" customFormat="1">
      <c r="A454" s="31"/>
      <c r="B454" s="31"/>
      <c r="C454" s="94"/>
      <c r="D454" s="94"/>
      <c r="E454" s="94"/>
      <c r="F454" s="149"/>
      <c r="G454" s="242">
        <v>1</v>
      </c>
      <c r="H454" s="243">
        <v>2026</v>
      </c>
      <c r="I454" s="244">
        <v>2026</v>
      </c>
      <c r="J454" s="244">
        <v>2026</v>
      </c>
      <c r="K454" s="245" t="str">
        <f>[1]Lib_RawData!G265</f>
        <v>CFO</v>
      </c>
      <c r="L454" s="246">
        <f t="shared" si="78"/>
        <v>0</v>
      </c>
      <c r="M454" s="76">
        <f t="shared" si="78"/>
        <v>9339774.2297654655</v>
      </c>
      <c r="N454" s="76">
        <f t="shared" si="78"/>
        <v>0</v>
      </c>
      <c r="O454" s="247">
        <f t="shared" si="79"/>
        <v>9339774.2297654655</v>
      </c>
      <c r="P454" s="248">
        <f t="shared" si="80"/>
        <v>9339774.2297654655</v>
      </c>
      <c r="Q454" s="249">
        <f>P454*[1]Factors!D441</f>
        <v>5769942.444444444</v>
      </c>
      <c r="R454" s="249">
        <f t="shared" si="81"/>
        <v>8750</v>
      </c>
      <c r="S454" s="249">
        <f>R454*[1]Factors!D441</f>
        <v>5405.5906649208891</v>
      </c>
      <c r="T454" s="250">
        <f>R454*[1]Factors!D441*[1]Factors!E441</f>
        <v>8750</v>
      </c>
      <c r="U454" s="246"/>
      <c r="V454" s="76"/>
      <c r="W454" s="247">
        <f>[1]Lib_RawData!AI265</f>
        <v>8750</v>
      </c>
      <c r="X454" s="76"/>
      <c r="Y454" s="76"/>
      <c r="Z454" s="76"/>
      <c r="AA454" s="76"/>
      <c r="AB454" s="76">
        <f t="shared" si="82"/>
        <v>9339774.2297654655</v>
      </c>
      <c r="AC454" s="76"/>
      <c r="AD454" s="76">
        <f t="shared" si="83"/>
        <v>9339774.2297654655</v>
      </c>
      <c r="AE454" s="246"/>
      <c r="AF454" s="76">
        <f t="shared" si="76"/>
        <v>9339774.2297654655</v>
      </c>
      <c r="AG454" s="247">
        <f t="shared" si="77"/>
        <v>0</v>
      </c>
      <c r="AH454" s="247">
        <f t="shared" si="84"/>
        <v>9339774.2297654655</v>
      </c>
      <c r="AI454" s="146"/>
      <c r="AJ454" s="146"/>
      <c r="AK454" s="146"/>
      <c r="AL454" s="146"/>
    </row>
    <row r="455" spans="1:38" s="20" customFormat="1">
      <c r="A455" s="31"/>
      <c r="B455" s="31"/>
      <c r="C455" s="94"/>
      <c r="D455" s="94"/>
      <c r="E455" s="94"/>
      <c r="F455" s="149"/>
      <c r="G455" s="242">
        <v>2</v>
      </c>
      <c r="H455" s="243">
        <v>2026</v>
      </c>
      <c r="I455" s="244">
        <v>2026</v>
      </c>
      <c r="J455" s="244">
        <v>2026</v>
      </c>
      <c r="K455" s="245" t="str">
        <f>[1]Lib_RawData!G266</f>
        <v>CFO</v>
      </c>
      <c r="L455" s="246">
        <f t="shared" si="78"/>
        <v>0</v>
      </c>
      <c r="M455" s="76">
        <f t="shared" si="78"/>
        <v>0</v>
      </c>
      <c r="N455" s="76">
        <f t="shared" si="78"/>
        <v>0</v>
      </c>
      <c r="O455" s="247">
        <f t="shared" si="79"/>
        <v>0</v>
      </c>
      <c r="P455" s="248">
        <f t="shared" si="80"/>
        <v>0</v>
      </c>
      <c r="Q455" s="249">
        <f>P455*[1]Factors!D442</f>
        <v>0</v>
      </c>
      <c r="R455" s="249">
        <f t="shared" si="81"/>
        <v>8750</v>
      </c>
      <c r="S455" s="249">
        <f>R455*[1]Factors!D442</f>
        <v>5405.5906649208891</v>
      </c>
      <c r="T455" s="250">
        <f>R455*[1]Factors!D442*[1]Factors!E442</f>
        <v>8750</v>
      </c>
      <c r="U455" s="246"/>
      <c r="V455" s="76"/>
      <c r="W455" s="247">
        <f>[1]Lib_RawData!AI266</f>
        <v>8750</v>
      </c>
      <c r="X455" s="76"/>
      <c r="Y455" s="76"/>
      <c r="Z455" s="76"/>
      <c r="AA455" s="76"/>
      <c r="AB455" s="76">
        <f t="shared" si="82"/>
        <v>0</v>
      </c>
      <c r="AC455" s="76"/>
      <c r="AD455" s="76">
        <f t="shared" si="83"/>
        <v>0</v>
      </c>
      <c r="AE455" s="246"/>
      <c r="AF455" s="76">
        <f t="shared" si="76"/>
        <v>0</v>
      </c>
      <c r="AG455" s="247">
        <f t="shared" si="77"/>
        <v>0</v>
      </c>
      <c r="AH455" s="247">
        <f t="shared" si="84"/>
        <v>0</v>
      </c>
      <c r="AI455" s="146"/>
      <c r="AJ455" s="146"/>
      <c r="AK455" s="146"/>
      <c r="AL455" s="146"/>
    </row>
    <row r="456" spans="1:38" s="20" customFormat="1">
      <c r="A456" s="31"/>
      <c r="B456" s="31"/>
      <c r="C456" s="94"/>
      <c r="D456" s="94"/>
      <c r="E456" s="94"/>
      <c r="F456" s="149"/>
      <c r="G456" s="242">
        <v>3</v>
      </c>
      <c r="H456" s="243">
        <v>2026</v>
      </c>
      <c r="I456" s="244">
        <v>2026</v>
      </c>
      <c r="J456" s="244">
        <v>2026</v>
      </c>
      <c r="K456" s="245" t="str">
        <f>[1]Lib_RawData!G267</f>
        <v>CFO</v>
      </c>
      <c r="L456" s="246">
        <f t="shared" si="78"/>
        <v>0</v>
      </c>
      <c r="M456" s="76">
        <f t="shared" si="78"/>
        <v>0</v>
      </c>
      <c r="N456" s="76">
        <f t="shared" si="78"/>
        <v>0</v>
      </c>
      <c r="O456" s="247">
        <f t="shared" si="79"/>
        <v>0</v>
      </c>
      <c r="P456" s="248">
        <f t="shared" si="80"/>
        <v>0</v>
      </c>
      <c r="Q456" s="249">
        <f>P456*[1]Factors!D443</f>
        <v>0</v>
      </c>
      <c r="R456" s="249">
        <f t="shared" si="81"/>
        <v>8750</v>
      </c>
      <c r="S456" s="249">
        <f>R456*[1]Factors!D443</f>
        <v>5405.5906649208891</v>
      </c>
      <c r="T456" s="250">
        <f>R456*[1]Factors!D443*[1]Factors!E443</f>
        <v>8750</v>
      </c>
      <c r="U456" s="246"/>
      <c r="V456" s="76"/>
      <c r="W456" s="247">
        <f>[1]Lib_RawData!AI267</f>
        <v>8750</v>
      </c>
      <c r="X456" s="76"/>
      <c r="Y456" s="76"/>
      <c r="Z456" s="76"/>
      <c r="AA456" s="76"/>
      <c r="AB456" s="76">
        <f t="shared" si="82"/>
        <v>0</v>
      </c>
      <c r="AC456" s="76"/>
      <c r="AD456" s="76">
        <f t="shared" si="83"/>
        <v>0</v>
      </c>
      <c r="AE456" s="246"/>
      <c r="AF456" s="76">
        <f t="shared" si="76"/>
        <v>0</v>
      </c>
      <c r="AG456" s="247">
        <f t="shared" si="77"/>
        <v>0</v>
      </c>
      <c r="AH456" s="247">
        <f t="shared" si="84"/>
        <v>0</v>
      </c>
      <c r="AI456" s="146"/>
      <c r="AJ456" s="146"/>
      <c r="AK456" s="146"/>
      <c r="AL456" s="146"/>
    </row>
    <row r="457" spans="1:38" s="20" customFormat="1">
      <c r="A457" s="31"/>
      <c r="B457" s="31"/>
      <c r="C457" s="94"/>
      <c r="D457" s="94"/>
      <c r="E457" s="94"/>
      <c r="F457" s="149"/>
      <c r="G457" s="242">
        <v>4</v>
      </c>
      <c r="H457" s="243">
        <v>2026</v>
      </c>
      <c r="I457" s="244">
        <v>2026</v>
      </c>
      <c r="J457" s="244">
        <v>2027</v>
      </c>
      <c r="K457" s="245" t="str">
        <f>[1]Lib_RawData!G268</f>
        <v>CFO</v>
      </c>
      <c r="L457" s="246">
        <f t="shared" si="78"/>
        <v>0</v>
      </c>
      <c r="M457" s="76">
        <f t="shared" si="78"/>
        <v>0</v>
      </c>
      <c r="N457" s="76">
        <f t="shared" si="78"/>
        <v>0</v>
      </c>
      <c r="O457" s="247">
        <f t="shared" si="79"/>
        <v>0</v>
      </c>
      <c r="P457" s="248">
        <f t="shared" si="80"/>
        <v>0</v>
      </c>
      <c r="Q457" s="249">
        <f>P457*[1]Factors!D444</f>
        <v>0</v>
      </c>
      <c r="R457" s="249">
        <f t="shared" si="81"/>
        <v>8750</v>
      </c>
      <c r="S457" s="249">
        <f>R457*[1]Factors!D444</f>
        <v>5222.7929129670438</v>
      </c>
      <c r="T457" s="250">
        <f>R457*[1]Factors!D444*[1]Factors!E444</f>
        <v>8750.0000000000018</v>
      </c>
      <c r="U457" s="246"/>
      <c r="V457" s="76"/>
      <c r="W457" s="247">
        <f>[1]Lib_RawData!AI268</f>
        <v>8750</v>
      </c>
      <c r="X457" s="76"/>
      <c r="Y457" s="76"/>
      <c r="Z457" s="76"/>
      <c r="AA457" s="76"/>
      <c r="AB457" s="76">
        <f t="shared" si="82"/>
        <v>0</v>
      </c>
      <c r="AC457" s="76"/>
      <c r="AD457" s="76">
        <f t="shared" si="83"/>
        <v>0</v>
      </c>
      <c r="AE457" s="246"/>
      <c r="AF457" s="76">
        <f t="shared" si="76"/>
        <v>0</v>
      </c>
      <c r="AG457" s="247">
        <f t="shared" si="77"/>
        <v>0</v>
      </c>
      <c r="AH457" s="247">
        <f t="shared" si="84"/>
        <v>0</v>
      </c>
      <c r="AI457" s="146"/>
      <c r="AJ457" s="146"/>
      <c r="AK457" s="146"/>
      <c r="AL457" s="146"/>
    </row>
    <row r="458" spans="1:38" s="20" customFormat="1">
      <c r="A458" s="31"/>
      <c r="B458" s="31"/>
      <c r="C458" s="94"/>
      <c r="D458" s="94"/>
      <c r="E458" s="94"/>
      <c r="F458" s="149"/>
      <c r="G458" s="242">
        <v>5</v>
      </c>
      <c r="H458" s="243">
        <v>2026</v>
      </c>
      <c r="I458" s="244">
        <v>2026</v>
      </c>
      <c r="J458" s="244">
        <v>2027</v>
      </c>
      <c r="K458" s="245" t="str">
        <f>[1]Lib_RawData!G269</f>
        <v>CFO</v>
      </c>
      <c r="L458" s="246">
        <f t="shared" si="78"/>
        <v>0</v>
      </c>
      <c r="M458" s="76">
        <f t="shared" si="78"/>
        <v>0</v>
      </c>
      <c r="N458" s="76">
        <f t="shared" si="78"/>
        <v>0</v>
      </c>
      <c r="O458" s="247">
        <f t="shared" si="79"/>
        <v>0</v>
      </c>
      <c r="P458" s="248">
        <f t="shared" si="80"/>
        <v>0</v>
      </c>
      <c r="Q458" s="249">
        <f>P458*[1]Factors!D445</f>
        <v>0</v>
      </c>
      <c r="R458" s="249">
        <f t="shared" si="81"/>
        <v>8750</v>
      </c>
      <c r="S458" s="249">
        <f>R458*[1]Factors!D445</f>
        <v>5222.7929129670438</v>
      </c>
      <c r="T458" s="250">
        <f>R458*[1]Factors!D445*[1]Factors!E445</f>
        <v>8750.0000000000018</v>
      </c>
      <c r="U458" s="246"/>
      <c r="V458" s="76"/>
      <c r="W458" s="247">
        <f>[1]Lib_RawData!AI269</f>
        <v>8750</v>
      </c>
      <c r="X458" s="76"/>
      <c r="Y458" s="76"/>
      <c r="Z458" s="76"/>
      <c r="AA458" s="76"/>
      <c r="AB458" s="76">
        <f t="shared" si="82"/>
        <v>0</v>
      </c>
      <c r="AC458" s="76"/>
      <c r="AD458" s="76">
        <f t="shared" si="83"/>
        <v>0</v>
      </c>
      <c r="AE458" s="246"/>
      <c r="AF458" s="76">
        <f t="shared" si="76"/>
        <v>0</v>
      </c>
      <c r="AG458" s="247">
        <f t="shared" si="77"/>
        <v>0</v>
      </c>
      <c r="AH458" s="247">
        <f t="shared" si="84"/>
        <v>0</v>
      </c>
      <c r="AI458" s="146"/>
      <c r="AJ458" s="146"/>
      <c r="AK458" s="146"/>
      <c r="AL458" s="146"/>
    </row>
    <row r="459" spans="1:38" s="20" customFormat="1">
      <c r="A459" s="31"/>
      <c r="B459" s="31"/>
      <c r="C459" s="94"/>
      <c r="D459" s="94"/>
      <c r="E459" s="94"/>
      <c r="F459" s="149"/>
      <c r="G459" s="242">
        <v>6</v>
      </c>
      <c r="H459" s="243">
        <v>2026</v>
      </c>
      <c r="I459" s="244">
        <v>2026</v>
      </c>
      <c r="J459" s="244">
        <v>2027</v>
      </c>
      <c r="K459" s="245" t="str">
        <f>[1]Lib_RawData!G270</f>
        <v>CFO</v>
      </c>
      <c r="L459" s="246">
        <f t="shared" si="78"/>
        <v>0</v>
      </c>
      <c r="M459" s="76">
        <f t="shared" si="78"/>
        <v>0</v>
      </c>
      <c r="N459" s="76">
        <f t="shared" si="78"/>
        <v>0</v>
      </c>
      <c r="O459" s="247">
        <f t="shared" si="79"/>
        <v>0</v>
      </c>
      <c r="P459" s="248">
        <f t="shared" si="80"/>
        <v>0</v>
      </c>
      <c r="Q459" s="249">
        <f>P459*[1]Factors!D446</f>
        <v>0</v>
      </c>
      <c r="R459" s="249">
        <f t="shared" si="81"/>
        <v>8750</v>
      </c>
      <c r="S459" s="249">
        <f>R459*[1]Factors!D446</f>
        <v>5222.7929129670438</v>
      </c>
      <c r="T459" s="250">
        <f>R459*[1]Factors!D446*[1]Factors!E446</f>
        <v>8750.0000000000018</v>
      </c>
      <c r="U459" s="246"/>
      <c r="V459" s="76"/>
      <c r="W459" s="247">
        <f>[1]Lib_RawData!AI270</f>
        <v>8750</v>
      </c>
      <c r="X459" s="76"/>
      <c r="Y459" s="76"/>
      <c r="Z459" s="76"/>
      <c r="AA459" s="76"/>
      <c r="AB459" s="76">
        <f t="shared" si="82"/>
        <v>0</v>
      </c>
      <c r="AC459" s="76"/>
      <c r="AD459" s="76">
        <f t="shared" si="83"/>
        <v>0</v>
      </c>
      <c r="AE459" s="246"/>
      <c r="AF459" s="76">
        <f t="shared" si="76"/>
        <v>0</v>
      </c>
      <c r="AG459" s="247">
        <f t="shared" si="77"/>
        <v>0</v>
      </c>
      <c r="AH459" s="247">
        <f t="shared" si="84"/>
        <v>0</v>
      </c>
      <c r="AI459" s="146"/>
      <c r="AJ459" s="146"/>
      <c r="AK459" s="146"/>
      <c r="AL459" s="146"/>
    </row>
    <row r="460" spans="1:38" s="20" customFormat="1">
      <c r="A460" s="31"/>
      <c r="B460" s="31"/>
      <c r="C460" s="94"/>
      <c r="D460" s="94"/>
      <c r="E460" s="94"/>
      <c r="F460" s="149"/>
      <c r="G460" s="14">
        <v>7</v>
      </c>
      <c r="H460" s="15">
        <v>2026</v>
      </c>
      <c r="I460" s="200">
        <v>2027</v>
      </c>
      <c r="J460" s="200">
        <v>2027</v>
      </c>
      <c r="K460" s="16" t="str">
        <f>[1]Lib_RawData!G271</f>
        <v>CFO</v>
      </c>
      <c r="L460" s="17">
        <f t="shared" si="78"/>
        <v>0</v>
      </c>
      <c r="M460" s="10">
        <f t="shared" si="78"/>
        <v>9221651.4436478745</v>
      </c>
      <c r="N460" s="10">
        <f t="shared" si="78"/>
        <v>0</v>
      </c>
      <c r="O460" s="18">
        <f t="shared" si="79"/>
        <v>9221651.4436478745</v>
      </c>
      <c r="P460" s="19">
        <f t="shared" si="80"/>
        <v>9221651.4436478745</v>
      </c>
      <c r="Q460" s="20">
        <f>P460*[1]Factors!D447</f>
        <v>5504317.2349413056</v>
      </c>
      <c r="R460" s="20">
        <f t="shared" si="81"/>
        <v>8750</v>
      </c>
      <c r="S460" s="20">
        <f>R460*[1]Factors!D447</f>
        <v>5222.7929129670438</v>
      </c>
      <c r="T460" s="21">
        <f>R460*[1]Factors!D447*[1]Factors!E447</f>
        <v>8750.0000000000018</v>
      </c>
      <c r="U460" s="17"/>
      <c r="V460" s="10"/>
      <c r="W460" s="18">
        <f>[1]Lib_RawData!AI271</f>
        <v>8750</v>
      </c>
      <c r="X460" s="10"/>
      <c r="Y460" s="10"/>
      <c r="Z460" s="10"/>
      <c r="AA460" s="10"/>
      <c r="AB460" s="10">
        <f t="shared" si="82"/>
        <v>9221651.4436478745</v>
      </c>
      <c r="AC460" s="10"/>
      <c r="AD460" s="10">
        <f t="shared" si="83"/>
        <v>9221651.4436478745</v>
      </c>
      <c r="AE460" s="17"/>
      <c r="AF460" s="10">
        <f t="shared" si="76"/>
        <v>9221651.4436478745</v>
      </c>
      <c r="AG460" s="18">
        <f t="shared" si="77"/>
        <v>0</v>
      </c>
      <c r="AH460" s="18">
        <f t="shared" si="84"/>
        <v>9221651.4436478745</v>
      </c>
      <c r="AI460" s="146"/>
      <c r="AJ460" s="146"/>
      <c r="AK460" s="146"/>
      <c r="AL460" s="146"/>
    </row>
    <row r="461" spans="1:38" s="20" customFormat="1">
      <c r="A461" s="31"/>
      <c r="B461" s="31"/>
      <c r="C461" s="94"/>
      <c r="D461" s="94"/>
      <c r="E461" s="94"/>
      <c r="F461" s="149"/>
      <c r="G461" s="14">
        <v>8</v>
      </c>
      <c r="H461" s="15">
        <v>2026</v>
      </c>
      <c r="I461" s="200">
        <v>2027</v>
      </c>
      <c r="J461" s="200">
        <v>2027</v>
      </c>
      <c r="K461" s="16" t="str">
        <f>[1]Lib_RawData!G272</f>
        <v>CFO</v>
      </c>
      <c r="L461" s="17">
        <f t="shared" si="78"/>
        <v>0</v>
      </c>
      <c r="M461" s="10">
        <f t="shared" si="78"/>
        <v>0</v>
      </c>
      <c r="N461" s="10">
        <f t="shared" si="78"/>
        <v>0</v>
      </c>
      <c r="O461" s="18">
        <f t="shared" si="79"/>
        <v>0</v>
      </c>
      <c r="P461" s="19">
        <f t="shared" si="80"/>
        <v>0</v>
      </c>
      <c r="Q461" s="20">
        <f>P461*[1]Factors!D448</f>
        <v>0</v>
      </c>
      <c r="R461" s="20">
        <f t="shared" si="81"/>
        <v>8750</v>
      </c>
      <c r="S461" s="20">
        <f>R461*[1]Factors!D448</f>
        <v>5222.7929129670438</v>
      </c>
      <c r="T461" s="21">
        <f>R461*[1]Factors!D448*[1]Factors!E448</f>
        <v>8750.0000000000018</v>
      </c>
      <c r="U461" s="17"/>
      <c r="V461" s="10"/>
      <c r="W461" s="18">
        <f>[1]Lib_RawData!AI272</f>
        <v>8750</v>
      </c>
      <c r="X461" s="10"/>
      <c r="Y461" s="10"/>
      <c r="Z461" s="10"/>
      <c r="AA461" s="10"/>
      <c r="AB461" s="10">
        <f t="shared" si="82"/>
        <v>0</v>
      </c>
      <c r="AC461" s="10"/>
      <c r="AD461" s="10">
        <f t="shared" si="83"/>
        <v>0</v>
      </c>
      <c r="AE461" s="17"/>
      <c r="AF461" s="10">
        <f t="shared" si="76"/>
        <v>0</v>
      </c>
      <c r="AG461" s="18">
        <f t="shared" si="77"/>
        <v>0</v>
      </c>
      <c r="AH461" s="18">
        <f t="shared" si="84"/>
        <v>0</v>
      </c>
      <c r="AI461" s="146"/>
      <c r="AJ461" s="146"/>
      <c r="AK461" s="146"/>
      <c r="AL461" s="146"/>
    </row>
    <row r="462" spans="1:38" s="20" customFormat="1">
      <c r="A462" s="31"/>
      <c r="B462" s="31"/>
      <c r="C462" s="94"/>
      <c r="D462" s="94"/>
      <c r="E462" s="94"/>
      <c r="F462" s="149"/>
      <c r="G462" s="14">
        <v>9</v>
      </c>
      <c r="H462" s="15">
        <v>2026</v>
      </c>
      <c r="I462" s="200">
        <v>2027</v>
      </c>
      <c r="J462" s="200">
        <v>2027</v>
      </c>
      <c r="K462" s="16" t="str">
        <f>[1]Lib_RawData!G273</f>
        <v>CFO</v>
      </c>
      <c r="L462" s="17">
        <f t="shared" si="78"/>
        <v>0</v>
      </c>
      <c r="M462" s="10">
        <f t="shared" si="78"/>
        <v>0</v>
      </c>
      <c r="N462" s="10">
        <f t="shared" si="78"/>
        <v>0</v>
      </c>
      <c r="O462" s="18">
        <f t="shared" si="79"/>
        <v>0</v>
      </c>
      <c r="P462" s="19">
        <f t="shared" si="80"/>
        <v>0</v>
      </c>
      <c r="Q462" s="20">
        <f>P462*[1]Factors!D449</f>
        <v>0</v>
      </c>
      <c r="R462" s="20">
        <f t="shared" si="81"/>
        <v>8750</v>
      </c>
      <c r="S462" s="20">
        <f>R462*[1]Factors!D449</f>
        <v>5222.7929129670438</v>
      </c>
      <c r="T462" s="21">
        <f>R462*[1]Factors!D449*[1]Factors!E449</f>
        <v>8750.0000000000018</v>
      </c>
      <c r="U462" s="17"/>
      <c r="V462" s="10"/>
      <c r="W462" s="18">
        <f>[1]Lib_RawData!AI273</f>
        <v>8750</v>
      </c>
      <c r="X462" s="10"/>
      <c r="Y462" s="10"/>
      <c r="Z462" s="10"/>
      <c r="AA462" s="10"/>
      <c r="AB462" s="10">
        <f t="shared" si="82"/>
        <v>0</v>
      </c>
      <c r="AC462" s="10"/>
      <c r="AD462" s="10">
        <f t="shared" si="83"/>
        <v>0</v>
      </c>
      <c r="AE462" s="17"/>
      <c r="AF462" s="10">
        <f t="shared" si="76"/>
        <v>0</v>
      </c>
      <c r="AG462" s="18">
        <f t="shared" si="77"/>
        <v>0</v>
      </c>
      <c r="AH462" s="18">
        <f t="shared" si="84"/>
        <v>0</v>
      </c>
      <c r="AI462" s="146"/>
      <c r="AJ462" s="146"/>
      <c r="AK462" s="146"/>
      <c r="AL462" s="146"/>
    </row>
    <row r="463" spans="1:38" s="20" customFormat="1">
      <c r="A463" s="31"/>
      <c r="B463" s="31"/>
      <c r="C463" s="94"/>
      <c r="D463" s="94"/>
      <c r="E463" s="94"/>
      <c r="F463" s="149"/>
      <c r="G463" s="14">
        <v>10</v>
      </c>
      <c r="H463" s="15">
        <v>2026</v>
      </c>
      <c r="I463" s="200">
        <v>2027</v>
      </c>
      <c r="J463" s="200">
        <v>2027</v>
      </c>
      <c r="K463" s="16" t="str">
        <f>[1]Lib_RawData!G274</f>
        <v>CFO</v>
      </c>
      <c r="L463" s="17">
        <f t="shared" si="78"/>
        <v>0</v>
      </c>
      <c r="M463" s="10">
        <f t="shared" si="78"/>
        <v>0</v>
      </c>
      <c r="N463" s="10">
        <f t="shared" si="78"/>
        <v>0</v>
      </c>
      <c r="O463" s="18">
        <f t="shared" si="79"/>
        <v>0</v>
      </c>
      <c r="P463" s="19">
        <f t="shared" si="80"/>
        <v>0</v>
      </c>
      <c r="Q463" s="20">
        <f>P463*[1]Factors!D450</f>
        <v>0</v>
      </c>
      <c r="R463" s="20">
        <f t="shared" si="81"/>
        <v>8750</v>
      </c>
      <c r="S463" s="20">
        <f>R463*[1]Factors!D450</f>
        <v>5222.7929129670438</v>
      </c>
      <c r="T463" s="21">
        <f>R463*[1]Factors!D450*[1]Factors!E450</f>
        <v>8750.0000000000018</v>
      </c>
      <c r="U463" s="17"/>
      <c r="V463" s="10"/>
      <c r="W463" s="18">
        <f>[1]Lib_RawData!AI274</f>
        <v>8750</v>
      </c>
      <c r="X463" s="10"/>
      <c r="Y463" s="10"/>
      <c r="Z463" s="10"/>
      <c r="AA463" s="10"/>
      <c r="AB463" s="10">
        <f t="shared" si="82"/>
        <v>0</v>
      </c>
      <c r="AC463" s="10"/>
      <c r="AD463" s="10">
        <f t="shared" si="83"/>
        <v>0</v>
      </c>
      <c r="AE463" s="17"/>
      <c r="AF463" s="10">
        <f t="shared" si="76"/>
        <v>0</v>
      </c>
      <c r="AG463" s="18">
        <f t="shared" si="77"/>
        <v>0</v>
      </c>
      <c r="AH463" s="18">
        <f t="shared" si="84"/>
        <v>0</v>
      </c>
      <c r="AI463" s="146"/>
      <c r="AJ463" s="146"/>
      <c r="AK463" s="146"/>
      <c r="AL463" s="146"/>
    </row>
    <row r="464" spans="1:38" s="20" customFormat="1">
      <c r="A464" s="31"/>
      <c r="B464" s="31"/>
      <c r="C464" s="94"/>
      <c r="D464" s="94"/>
      <c r="E464" s="94"/>
      <c r="F464" s="149"/>
      <c r="G464" s="14">
        <v>11</v>
      </c>
      <c r="H464" s="15">
        <v>2026</v>
      </c>
      <c r="I464" s="200">
        <v>2027</v>
      </c>
      <c r="J464" s="200">
        <v>2027</v>
      </c>
      <c r="K464" s="16" t="str">
        <f>[1]Lib_RawData!G275</f>
        <v>CFO</v>
      </c>
      <c r="L464" s="17">
        <f t="shared" si="78"/>
        <v>0</v>
      </c>
      <c r="M464" s="10">
        <f t="shared" si="78"/>
        <v>0</v>
      </c>
      <c r="N464" s="10">
        <f t="shared" si="78"/>
        <v>0</v>
      </c>
      <c r="O464" s="18">
        <f t="shared" si="79"/>
        <v>0</v>
      </c>
      <c r="P464" s="19">
        <f t="shared" si="80"/>
        <v>0</v>
      </c>
      <c r="Q464" s="20">
        <f>P464*[1]Factors!D451</f>
        <v>0</v>
      </c>
      <c r="R464" s="20">
        <f t="shared" si="81"/>
        <v>8750</v>
      </c>
      <c r="S464" s="20">
        <f>R464*[1]Factors!D451</f>
        <v>5222.7929129670438</v>
      </c>
      <c r="T464" s="21">
        <f>R464*[1]Factors!D451*[1]Factors!E451</f>
        <v>8750.0000000000018</v>
      </c>
      <c r="U464" s="17"/>
      <c r="V464" s="10"/>
      <c r="W464" s="18">
        <f>[1]Lib_RawData!AI275</f>
        <v>8750</v>
      </c>
      <c r="X464" s="10"/>
      <c r="Y464" s="10"/>
      <c r="Z464" s="10"/>
      <c r="AA464" s="10"/>
      <c r="AB464" s="10">
        <f t="shared" si="82"/>
        <v>0</v>
      </c>
      <c r="AC464" s="10"/>
      <c r="AD464" s="10">
        <f t="shared" si="83"/>
        <v>0</v>
      </c>
      <c r="AE464" s="17"/>
      <c r="AF464" s="10">
        <f t="shared" si="76"/>
        <v>0</v>
      </c>
      <c r="AG464" s="18">
        <f t="shared" si="77"/>
        <v>0</v>
      </c>
      <c r="AH464" s="18">
        <f t="shared" si="84"/>
        <v>0</v>
      </c>
      <c r="AI464" s="146"/>
      <c r="AJ464" s="146"/>
      <c r="AK464" s="146"/>
      <c r="AL464" s="146"/>
    </row>
    <row r="465" spans="1:38" s="20" customFormat="1">
      <c r="A465" s="31"/>
      <c r="B465" s="31"/>
      <c r="C465" s="94"/>
      <c r="D465" s="94"/>
      <c r="E465" s="94"/>
      <c r="F465" s="149"/>
      <c r="G465" s="14">
        <v>12</v>
      </c>
      <c r="H465" s="15">
        <v>2026</v>
      </c>
      <c r="I465" s="200">
        <v>2027</v>
      </c>
      <c r="J465" s="200">
        <v>2027</v>
      </c>
      <c r="K465" s="16" t="str">
        <f>[1]Lib_RawData!G276</f>
        <v>CFO</v>
      </c>
      <c r="L465" s="17">
        <f t="shared" si="78"/>
        <v>0</v>
      </c>
      <c r="M465" s="10">
        <f t="shared" si="78"/>
        <v>0</v>
      </c>
      <c r="N465" s="10">
        <f t="shared" si="78"/>
        <v>0</v>
      </c>
      <c r="O465" s="18">
        <f t="shared" si="79"/>
        <v>0</v>
      </c>
      <c r="P465" s="19">
        <f t="shared" si="80"/>
        <v>0</v>
      </c>
      <c r="Q465" s="20">
        <f>P465*[1]Factors!D452</f>
        <v>0</v>
      </c>
      <c r="R465" s="20">
        <f t="shared" si="81"/>
        <v>8750</v>
      </c>
      <c r="S465" s="20">
        <f>R465*[1]Factors!D452</f>
        <v>5222.7929129670438</v>
      </c>
      <c r="T465" s="21">
        <f>R465*[1]Factors!D452*[1]Factors!E452</f>
        <v>8750.0000000000018</v>
      </c>
      <c r="U465" s="17"/>
      <c r="V465" s="10"/>
      <c r="W465" s="18">
        <f>[1]Lib_RawData!AI276</f>
        <v>8750</v>
      </c>
      <c r="X465" s="10"/>
      <c r="Y465" s="10"/>
      <c r="Z465" s="10"/>
      <c r="AA465" s="10"/>
      <c r="AB465" s="10">
        <f t="shared" si="82"/>
        <v>0</v>
      </c>
      <c r="AC465" s="10"/>
      <c r="AD465" s="10">
        <f t="shared" si="83"/>
        <v>0</v>
      </c>
      <c r="AE465" s="17"/>
      <c r="AF465" s="10">
        <f t="shared" si="76"/>
        <v>0</v>
      </c>
      <c r="AG465" s="18">
        <f t="shared" si="77"/>
        <v>0</v>
      </c>
      <c r="AH465" s="18">
        <f t="shared" si="84"/>
        <v>0</v>
      </c>
      <c r="AI465" s="146"/>
      <c r="AJ465" s="146"/>
      <c r="AK465" s="146"/>
      <c r="AL465" s="146"/>
    </row>
    <row r="466" spans="1:38" s="20" customFormat="1">
      <c r="A466" s="31"/>
      <c r="B466" s="31"/>
      <c r="C466" s="94"/>
      <c r="D466" s="94"/>
      <c r="E466" s="94"/>
      <c r="F466" s="149"/>
      <c r="G466" s="14">
        <v>1</v>
      </c>
      <c r="H466" s="15">
        <v>2027</v>
      </c>
      <c r="I466" s="200">
        <v>2027</v>
      </c>
      <c r="J466" s="200">
        <v>2027</v>
      </c>
      <c r="K466" s="16" t="str">
        <f>[1]Lib_RawData!G277</f>
        <v>CFO</v>
      </c>
      <c r="L466" s="17">
        <f t="shared" si="78"/>
        <v>0</v>
      </c>
      <c r="M466" s="10">
        <f t="shared" si="78"/>
        <v>9666666.327807257</v>
      </c>
      <c r="N466" s="10">
        <f t="shared" si="78"/>
        <v>0</v>
      </c>
      <c r="O466" s="18">
        <f t="shared" si="79"/>
        <v>9666666.327807257</v>
      </c>
      <c r="P466" s="19">
        <f t="shared" si="80"/>
        <v>9666666.327807257</v>
      </c>
      <c r="Q466" s="20">
        <f>P466*[1]Factors!D453</f>
        <v>5769942.444444445</v>
      </c>
      <c r="R466" s="20">
        <f t="shared" si="81"/>
        <v>8750</v>
      </c>
      <c r="S466" s="20">
        <f>R466*[1]Factors!D453</f>
        <v>5222.7929129670438</v>
      </c>
      <c r="T466" s="21">
        <f>R466*[1]Factors!D453*[1]Factors!E453</f>
        <v>8750.0000000000018</v>
      </c>
      <c r="U466" s="17"/>
      <c r="V466" s="10"/>
      <c r="W466" s="18">
        <f>[1]Lib_RawData!AI277</f>
        <v>8750</v>
      </c>
      <c r="X466" s="10"/>
      <c r="Y466" s="10"/>
      <c r="Z466" s="10"/>
      <c r="AA466" s="10"/>
      <c r="AB466" s="10">
        <f t="shared" si="82"/>
        <v>9666666.327807257</v>
      </c>
      <c r="AC466" s="10"/>
      <c r="AD466" s="10">
        <f t="shared" si="83"/>
        <v>9666666.327807257</v>
      </c>
      <c r="AE466" s="17"/>
      <c r="AF466" s="10">
        <f t="shared" si="76"/>
        <v>9666666.327807257</v>
      </c>
      <c r="AG466" s="18">
        <f t="shared" si="77"/>
        <v>0</v>
      </c>
      <c r="AH466" s="18">
        <f t="shared" si="84"/>
        <v>9666666.327807257</v>
      </c>
      <c r="AI466" s="146"/>
      <c r="AJ466" s="146"/>
      <c r="AK466" s="146"/>
      <c r="AL466" s="146"/>
    </row>
    <row r="467" spans="1:38" s="20" customFormat="1">
      <c r="A467" s="31"/>
      <c r="B467" s="31"/>
      <c r="C467" s="94"/>
      <c r="D467" s="94"/>
      <c r="E467" s="94"/>
      <c r="F467" s="149"/>
      <c r="G467" s="14">
        <v>2</v>
      </c>
      <c r="H467" s="15">
        <v>2027</v>
      </c>
      <c r="I467" s="200">
        <v>2027</v>
      </c>
      <c r="J467" s="200">
        <v>2027</v>
      </c>
      <c r="K467" s="16" t="str">
        <f>[1]Lib_RawData!G278</f>
        <v>CFO</v>
      </c>
      <c r="L467" s="17">
        <f t="shared" si="78"/>
        <v>0</v>
      </c>
      <c r="M467" s="10">
        <f t="shared" si="78"/>
        <v>0</v>
      </c>
      <c r="N467" s="10">
        <f t="shared" si="78"/>
        <v>0</v>
      </c>
      <c r="O467" s="18">
        <f t="shared" si="79"/>
        <v>0</v>
      </c>
      <c r="P467" s="19">
        <f t="shared" si="80"/>
        <v>0</v>
      </c>
      <c r="Q467" s="20">
        <f>P467*[1]Factors!D454</f>
        <v>0</v>
      </c>
      <c r="R467" s="20">
        <f t="shared" si="81"/>
        <v>8750</v>
      </c>
      <c r="S467" s="20">
        <f>R467*[1]Factors!D454</f>
        <v>5222.7929129670438</v>
      </c>
      <c r="T467" s="21">
        <f>R467*[1]Factors!D454*[1]Factors!E454</f>
        <v>8750.0000000000018</v>
      </c>
      <c r="U467" s="17"/>
      <c r="V467" s="10"/>
      <c r="W467" s="18">
        <f>[1]Lib_RawData!AI278</f>
        <v>8750</v>
      </c>
      <c r="X467" s="10"/>
      <c r="Y467" s="10"/>
      <c r="Z467" s="10"/>
      <c r="AA467" s="10"/>
      <c r="AB467" s="10">
        <f t="shared" si="82"/>
        <v>0</v>
      </c>
      <c r="AC467" s="10"/>
      <c r="AD467" s="10">
        <f t="shared" si="83"/>
        <v>0</v>
      </c>
      <c r="AE467" s="17"/>
      <c r="AF467" s="10">
        <f t="shared" si="76"/>
        <v>0</v>
      </c>
      <c r="AG467" s="18">
        <f t="shared" si="77"/>
        <v>0</v>
      </c>
      <c r="AH467" s="18">
        <f t="shared" si="84"/>
        <v>0</v>
      </c>
      <c r="AI467" s="146"/>
      <c r="AJ467" s="146"/>
      <c r="AK467" s="146"/>
      <c r="AL467" s="146"/>
    </row>
    <row r="468" spans="1:38" s="20" customFormat="1">
      <c r="A468" s="31"/>
      <c r="B468" s="31"/>
      <c r="C468" s="94"/>
      <c r="D468" s="94"/>
      <c r="E468" s="94"/>
      <c r="F468" s="149"/>
      <c r="G468" s="14">
        <v>3</v>
      </c>
      <c r="H468" s="15">
        <v>2027</v>
      </c>
      <c r="I468" s="200">
        <v>2027</v>
      </c>
      <c r="J468" s="200">
        <v>2027</v>
      </c>
      <c r="K468" s="16" t="str">
        <f>[1]Lib_RawData!G279</f>
        <v>CFO</v>
      </c>
      <c r="L468" s="17">
        <f t="shared" si="78"/>
        <v>0</v>
      </c>
      <c r="M468" s="10">
        <f t="shared" si="78"/>
        <v>0</v>
      </c>
      <c r="N468" s="10">
        <f t="shared" si="78"/>
        <v>0</v>
      </c>
      <c r="O468" s="18">
        <f t="shared" si="79"/>
        <v>0</v>
      </c>
      <c r="P468" s="19">
        <f t="shared" si="80"/>
        <v>0</v>
      </c>
      <c r="Q468" s="20">
        <f>P468*[1]Factors!D455</f>
        <v>0</v>
      </c>
      <c r="R468" s="20">
        <f t="shared" si="81"/>
        <v>8750</v>
      </c>
      <c r="S468" s="20">
        <f>R468*[1]Factors!D455</f>
        <v>5222.7929129670438</v>
      </c>
      <c r="T468" s="21">
        <f>R468*[1]Factors!D455*[1]Factors!E455</f>
        <v>8750.0000000000018</v>
      </c>
      <c r="U468" s="17"/>
      <c r="V468" s="10"/>
      <c r="W468" s="18">
        <f>[1]Lib_RawData!AI279</f>
        <v>8750</v>
      </c>
      <c r="X468" s="10"/>
      <c r="Y468" s="10"/>
      <c r="Z468" s="10"/>
      <c r="AA468" s="10"/>
      <c r="AB468" s="10">
        <f t="shared" si="82"/>
        <v>0</v>
      </c>
      <c r="AC468" s="10"/>
      <c r="AD468" s="10">
        <f t="shared" si="83"/>
        <v>0</v>
      </c>
      <c r="AE468" s="17"/>
      <c r="AF468" s="10">
        <f t="shared" si="76"/>
        <v>0</v>
      </c>
      <c r="AG468" s="18">
        <f t="shared" si="77"/>
        <v>0</v>
      </c>
      <c r="AH468" s="18">
        <f t="shared" si="84"/>
        <v>0</v>
      </c>
      <c r="AI468" s="146"/>
      <c r="AJ468" s="146"/>
      <c r="AK468" s="146"/>
      <c r="AL468" s="146"/>
    </row>
    <row r="469" spans="1:38" s="20" customFormat="1">
      <c r="A469" s="31"/>
      <c r="B469" s="31"/>
      <c r="C469" s="94"/>
      <c r="D469" s="94"/>
      <c r="E469" s="94"/>
      <c r="F469" s="149"/>
      <c r="G469" s="14">
        <v>4</v>
      </c>
      <c r="H469" s="15">
        <v>2027</v>
      </c>
      <c r="I469" s="200">
        <v>2027</v>
      </c>
      <c r="J469" s="200">
        <v>2028</v>
      </c>
      <c r="K469" s="16" t="str">
        <f>[1]Lib_RawData!G280</f>
        <v>CFO</v>
      </c>
      <c r="L469" s="17">
        <f t="shared" si="78"/>
        <v>0</v>
      </c>
      <c r="M469" s="10">
        <f t="shared" si="78"/>
        <v>0</v>
      </c>
      <c r="N469" s="10">
        <f t="shared" si="78"/>
        <v>0</v>
      </c>
      <c r="O469" s="18">
        <f t="shared" si="79"/>
        <v>0</v>
      </c>
      <c r="P469" s="19">
        <f t="shared" si="80"/>
        <v>0</v>
      </c>
      <c r="Q469" s="20">
        <f>P469*[1]Factors!D456</f>
        <v>0</v>
      </c>
      <c r="R469" s="20">
        <f t="shared" si="81"/>
        <v>8750</v>
      </c>
      <c r="S469" s="20">
        <f>R469*[1]Factors!D456</f>
        <v>5046.1767275043903</v>
      </c>
      <c r="T469" s="21">
        <f>R469*[1]Factors!D456*[1]Factors!E456</f>
        <v>8750</v>
      </c>
      <c r="U469" s="17"/>
      <c r="V469" s="10"/>
      <c r="W469" s="18">
        <f>[1]Lib_RawData!AI280</f>
        <v>8750</v>
      </c>
      <c r="X469" s="10"/>
      <c r="Y469" s="10"/>
      <c r="Z469" s="10"/>
      <c r="AA469" s="10"/>
      <c r="AB469" s="10">
        <f t="shared" si="82"/>
        <v>0</v>
      </c>
      <c r="AC469" s="10"/>
      <c r="AD469" s="10">
        <f t="shared" si="83"/>
        <v>0</v>
      </c>
      <c r="AE469" s="17"/>
      <c r="AF469" s="10">
        <f t="shared" si="76"/>
        <v>0</v>
      </c>
      <c r="AG469" s="18">
        <f t="shared" si="77"/>
        <v>0</v>
      </c>
      <c r="AH469" s="18">
        <f t="shared" si="84"/>
        <v>0</v>
      </c>
      <c r="AI469" s="146"/>
      <c r="AJ469" s="146"/>
      <c r="AK469" s="146"/>
      <c r="AL469" s="146"/>
    </row>
    <row r="470" spans="1:38" s="20" customFormat="1">
      <c r="A470" s="31"/>
      <c r="B470" s="31"/>
      <c r="C470" s="94"/>
      <c r="D470" s="94"/>
      <c r="E470" s="94"/>
      <c r="F470" s="149"/>
      <c r="G470" s="14">
        <v>5</v>
      </c>
      <c r="H470" s="15">
        <v>2027</v>
      </c>
      <c r="I470" s="200">
        <v>2027</v>
      </c>
      <c r="J470" s="200">
        <v>2028</v>
      </c>
      <c r="K470" s="16" t="str">
        <f>[1]Lib_RawData!G281</f>
        <v>CFO</v>
      </c>
      <c r="L470" s="17">
        <f t="shared" si="78"/>
        <v>0</v>
      </c>
      <c r="M470" s="10">
        <f t="shared" si="78"/>
        <v>0</v>
      </c>
      <c r="N470" s="10">
        <f t="shared" si="78"/>
        <v>0</v>
      </c>
      <c r="O470" s="18">
        <f t="shared" si="79"/>
        <v>0</v>
      </c>
      <c r="P470" s="19">
        <f t="shared" si="80"/>
        <v>0</v>
      </c>
      <c r="Q470" s="20">
        <f>P470*[1]Factors!D457</f>
        <v>0</v>
      </c>
      <c r="R470" s="20">
        <f t="shared" si="81"/>
        <v>8750</v>
      </c>
      <c r="S470" s="20">
        <f>R470*[1]Factors!D457</f>
        <v>5046.1767275043903</v>
      </c>
      <c r="T470" s="21">
        <f>R470*[1]Factors!D457*[1]Factors!E457</f>
        <v>8750</v>
      </c>
      <c r="U470" s="17"/>
      <c r="V470" s="10"/>
      <c r="W470" s="18">
        <f>[1]Lib_RawData!AI281</f>
        <v>8750</v>
      </c>
      <c r="X470" s="10"/>
      <c r="Y470" s="10"/>
      <c r="Z470" s="10"/>
      <c r="AA470" s="10"/>
      <c r="AB470" s="10">
        <f t="shared" si="82"/>
        <v>0</v>
      </c>
      <c r="AC470" s="10"/>
      <c r="AD470" s="10">
        <f t="shared" si="83"/>
        <v>0</v>
      </c>
      <c r="AE470" s="17"/>
      <c r="AF470" s="10">
        <f t="shared" ref="AF470:AF513" si="85">AD470</f>
        <v>0</v>
      </c>
      <c r="AG470" s="18">
        <f t="shared" ref="AG470:AG513" si="86">Y470</f>
        <v>0</v>
      </c>
      <c r="AH470" s="18">
        <f t="shared" si="84"/>
        <v>0</v>
      </c>
      <c r="AI470" s="146"/>
      <c r="AJ470" s="146"/>
      <c r="AK470" s="146"/>
      <c r="AL470" s="146"/>
    </row>
    <row r="471" spans="1:38" s="20" customFormat="1">
      <c r="A471" s="31"/>
      <c r="B471" s="31"/>
      <c r="C471" s="94"/>
      <c r="D471" s="94"/>
      <c r="E471" s="94"/>
      <c r="F471" s="149"/>
      <c r="G471" s="14">
        <v>6</v>
      </c>
      <c r="H471" s="15">
        <v>2027</v>
      </c>
      <c r="I471" s="200">
        <v>2027</v>
      </c>
      <c r="J471" s="200">
        <v>2028</v>
      </c>
      <c r="K471" s="16" t="str">
        <f>[1]Lib_RawData!G282</f>
        <v>CFO</v>
      </c>
      <c r="L471" s="17">
        <f t="shared" ref="L471:N511" si="87">AE471</f>
        <v>0</v>
      </c>
      <c r="M471" s="10">
        <f t="shared" si="87"/>
        <v>0</v>
      </c>
      <c r="N471" s="10">
        <f t="shared" si="87"/>
        <v>0</v>
      </c>
      <c r="O471" s="18">
        <f t="shared" ref="O471:O513" si="88">N471+M471</f>
        <v>0</v>
      </c>
      <c r="P471" s="19">
        <f t="shared" ref="P471:P513" si="89">O471</f>
        <v>0</v>
      </c>
      <c r="Q471" s="20">
        <f>P471*[1]Factors!D458</f>
        <v>0</v>
      </c>
      <c r="R471" s="20">
        <f t="shared" ref="R471:R513" si="90">U471+W471</f>
        <v>8750</v>
      </c>
      <c r="S471" s="20">
        <f>R471*[1]Factors!D458</f>
        <v>5046.1767275043903</v>
      </c>
      <c r="T471" s="21">
        <f>R471*[1]Factors!D458*[1]Factors!E458</f>
        <v>8750</v>
      </c>
      <c r="U471" s="17"/>
      <c r="V471" s="10"/>
      <c r="W471" s="18">
        <f>[1]Lib_RawData!AI282</f>
        <v>8750</v>
      </c>
      <c r="X471" s="10"/>
      <c r="Y471" s="10"/>
      <c r="Z471" s="10"/>
      <c r="AA471" s="10"/>
      <c r="AB471" s="10">
        <f t="shared" si="82"/>
        <v>0</v>
      </c>
      <c r="AC471" s="10"/>
      <c r="AD471" s="10">
        <f t="shared" si="83"/>
        <v>0</v>
      </c>
      <c r="AE471" s="17"/>
      <c r="AF471" s="10">
        <f t="shared" si="85"/>
        <v>0</v>
      </c>
      <c r="AG471" s="18">
        <f t="shared" si="86"/>
        <v>0</v>
      </c>
      <c r="AH471" s="18">
        <f t="shared" si="84"/>
        <v>0</v>
      </c>
      <c r="AI471" s="146"/>
      <c r="AJ471" s="146"/>
      <c r="AK471" s="146"/>
      <c r="AL471" s="146"/>
    </row>
    <row r="472" spans="1:38" s="20" customFormat="1">
      <c r="A472" s="31"/>
      <c r="B472" s="31"/>
      <c r="C472" s="94"/>
      <c r="D472" s="94"/>
      <c r="E472" s="94"/>
      <c r="F472" s="149"/>
      <c r="G472" s="14">
        <v>7</v>
      </c>
      <c r="H472" s="15">
        <v>2027</v>
      </c>
      <c r="I472" s="200">
        <v>2028</v>
      </c>
      <c r="J472" s="200">
        <v>2028</v>
      </c>
      <c r="K472" s="16" t="str">
        <f>[1]Lib_RawData!G283</f>
        <v>CFO</v>
      </c>
      <c r="L472" s="17">
        <f t="shared" si="87"/>
        <v>0</v>
      </c>
      <c r="M472" s="10">
        <f t="shared" si="87"/>
        <v>9544409.2441755496</v>
      </c>
      <c r="N472" s="10">
        <f t="shared" si="87"/>
        <v>0</v>
      </c>
      <c r="O472" s="18">
        <f t="shared" si="88"/>
        <v>9544409.2441755496</v>
      </c>
      <c r="P472" s="19">
        <f t="shared" si="89"/>
        <v>9544409.2441755496</v>
      </c>
      <c r="Q472" s="20">
        <f>P472*[1]Factors!D459</f>
        <v>5504317.2349413056</v>
      </c>
      <c r="R472" s="20">
        <f t="shared" si="90"/>
        <v>8750</v>
      </c>
      <c r="S472" s="20">
        <f>R472*[1]Factors!D459</f>
        <v>5046.1767275043903</v>
      </c>
      <c r="T472" s="21">
        <f>R472*[1]Factors!D459*[1]Factors!E459</f>
        <v>8750</v>
      </c>
      <c r="U472" s="17"/>
      <c r="V472" s="10"/>
      <c r="W472" s="18">
        <f>[1]Lib_RawData!AI283</f>
        <v>8750</v>
      </c>
      <c r="X472" s="10"/>
      <c r="Y472" s="10"/>
      <c r="Z472" s="10"/>
      <c r="AA472" s="10"/>
      <c r="AB472" s="10">
        <f t="shared" si="82"/>
        <v>9544409.2441755496</v>
      </c>
      <c r="AC472" s="10"/>
      <c r="AD472" s="10">
        <f t="shared" si="83"/>
        <v>9544409.2441755496</v>
      </c>
      <c r="AE472" s="17"/>
      <c r="AF472" s="10">
        <f t="shared" si="85"/>
        <v>9544409.2441755496</v>
      </c>
      <c r="AG472" s="18">
        <f t="shared" si="86"/>
        <v>0</v>
      </c>
      <c r="AH472" s="18">
        <f t="shared" si="84"/>
        <v>9544409.2441755496</v>
      </c>
      <c r="AI472" s="146"/>
      <c r="AJ472" s="146"/>
      <c r="AK472" s="146"/>
      <c r="AL472" s="146"/>
    </row>
    <row r="473" spans="1:38" s="20" customFormat="1">
      <c r="A473" s="31"/>
      <c r="B473" s="31"/>
      <c r="C473" s="94"/>
      <c r="D473" s="94"/>
      <c r="E473" s="94"/>
      <c r="F473" s="149"/>
      <c r="G473" s="14">
        <v>8</v>
      </c>
      <c r="H473" s="15">
        <v>2027</v>
      </c>
      <c r="I473" s="200">
        <v>2028</v>
      </c>
      <c r="J473" s="200">
        <v>2028</v>
      </c>
      <c r="K473" s="16" t="str">
        <f>[1]Lib_RawData!G284</f>
        <v>CFO</v>
      </c>
      <c r="L473" s="17">
        <f t="shared" si="87"/>
        <v>0</v>
      </c>
      <c r="M473" s="10">
        <f t="shared" si="87"/>
        <v>0</v>
      </c>
      <c r="N473" s="10">
        <f t="shared" si="87"/>
        <v>0</v>
      </c>
      <c r="O473" s="18">
        <f t="shared" si="88"/>
        <v>0</v>
      </c>
      <c r="P473" s="19">
        <f t="shared" si="89"/>
        <v>0</v>
      </c>
      <c r="Q473" s="20">
        <f>P473*[1]Factors!D460</f>
        <v>0</v>
      </c>
      <c r="R473" s="20">
        <f t="shared" si="90"/>
        <v>8750</v>
      </c>
      <c r="S473" s="20">
        <f>R473*[1]Factors!D460</f>
        <v>5046.1767275043903</v>
      </c>
      <c r="T473" s="21">
        <f>R473*[1]Factors!D460*[1]Factors!E460</f>
        <v>8750</v>
      </c>
      <c r="U473" s="17"/>
      <c r="V473" s="10"/>
      <c r="W473" s="18">
        <f>[1]Lib_RawData!AI284</f>
        <v>8750</v>
      </c>
      <c r="X473" s="10"/>
      <c r="Y473" s="10"/>
      <c r="Z473" s="10"/>
      <c r="AA473" s="10"/>
      <c r="AB473" s="10">
        <f t="shared" si="82"/>
        <v>0</v>
      </c>
      <c r="AC473" s="10"/>
      <c r="AD473" s="10">
        <f t="shared" si="83"/>
        <v>0</v>
      </c>
      <c r="AE473" s="17"/>
      <c r="AF473" s="10">
        <f t="shared" si="85"/>
        <v>0</v>
      </c>
      <c r="AG473" s="18">
        <f t="shared" si="86"/>
        <v>0</v>
      </c>
      <c r="AH473" s="18">
        <f t="shared" si="84"/>
        <v>0</v>
      </c>
      <c r="AI473" s="146"/>
      <c r="AJ473" s="146"/>
      <c r="AK473" s="146"/>
      <c r="AL473" s="146"/>
    </row>
    <row r="474" spans="1:38" s="20" customFormat="1">
      <c r="A474" s="31"/>
      <c r="B474" s="31"/>
      <c r="C474" s="94"/>
      <c r="D474" s="94"/>
      <c r="E474" s="94"/>
      <c r="F474" s="149"/>
      <c r="G474" s="14">
        <v>9</v>
      </c>
      <c r="H474" s="15">
        <v>2027</v>
      </c>
      <c r="I474" s="200">
        <v>2028</v>
      </c>
      <c r="J474" s="200">
        <v>2028</v>
      </c>
      <c r="K474" s="16" t="str">
        <f>[1]Lib_RawData!G285</f>
        <v>CFO</v>
      </c>
      <c r="L474" s="17">
        <f t="shared" si="87"/>
        <v>0</v>
      </c>
      <c r="M474" s="10">
        <f t="shared" si="87"/>
        <v>0</v>
      </c>
      <c r="N474" s="10">
        <f t="shared" si="87"/>
        <v>0</v>
      </c>
      <c r="O474" s="18">
        <f t="shared" si="88"/>
        <v>0</v>
      </c>
      <c r="P474" s="19">
        <f t="shared" si="89"/>
        <v>0</v>
      </c>
      <c r="Q474" s="20">
        <f>P474*[1]Factors!D461</f>
        <v>0</v>
      </c>
      <c r="R474" s="20">
        <f t="shared" si="90"/>
        <v>8750</v>
      </c>
      <c r="S474" s="20">
        <f>R474*[1]Factors!D461</f>
        <v>5046.1767275043903</v>
      </c>
      <c r="T474" s="21">
        <f>R474*[1]Factors!D461*[1]Factors!E461</f>
        <v>8750</v>
      </c>
      <c r="U474" s="17"/>
      <c r="V474" s="10"/>
      <c r="W474" s="18">
        <f>[1]Lib_RawData!AI285</f>
        <v>8750</v>
      </c>
      <c r="X474" s="10"/>
      <c r="Y474" s="10"/>
      <c r="Z474" s="10"/>
      <c r="AA474" s="10"/>
      <c r="AB474" s="10">
        <f t="shared" si="82"/>
        <v>0</v>
      </c>
      <c r="AC474" s="10"/>
      <c r="AD474" s="10">
        <f t="shared" si="83"/>
        <v>0</v>
      </c>
      <c r="AE474" s="17"/>
      <c r="AF474" s="10">
        <f t="shared" si="85"/>
        <v>0</v>
      </c>
      <c r="AG474" s="18">
        <f t="shared" si="86"/>
        <v>0</v>
      </c>
      <c r="AH474" s="18">
        <f t="shared" si="84"/>
        <v>0</v>
      </c>
      <c r="AI474" s="146"/>
      <c r="AJ474" s="146"/>
      <c r="AK474" s="146"/>
      <c r="AL474" s="146"/>
    </row>
    <row r="475" spans="1:38" s="20" customFormat="1">
      <c r="A475" s="31"/>
      <c r="B475" s="31"/>
      <c r="C475" s="94"/>
      <c r="D475" s="94"/>
      <c r="E475" s="94"/>
      <c r="F475" s="149"/>
      <c r="G475" s="14">
        <v>10</v>
      </c>
      <c r="H475" s="15">
        <v>2027</v>
      </c>
      <c r="I475" s="200">
        <v>2028</v>
      </c>
      <c r="J475" s="200">
        <v>2028</v>
      </c>
      <c r="K475" s="16" t="str">
        <f>[1]Lib_RawData!G286</f>
        <v>CFO</v>
      </c>
      <c r="L475" s="17">
        <f t="shared" si="87"/>
        <v>0</v>
      </c>
      <c r="M475" s="10">
        <f t="shared" si="87"/>
        <v>0</v>
      </c>
      <c r="N475" s="10">
        <f t="shared" si="87"/>
        <v>0</v>
      </c>
      <c r="O475" s="18">
        <f t="shared" si="88"/>
        <v>0</v>
      </c>
      <c r="P475" s="19">
        <f t="shared" si="89"/>
        <v>0</v>
      </c>
      <c r="Q475" s="20">
        <f>P475*[1]Factors!D462</f>
        <v>0</v>
      </c>
      <c r="R475" s="20">
        <f t="shared" si="90"/>
        <v>8750</v>
      </c>
      <c r="S475" s="20">
        <f>R475*[1]Factors!D462</f>
        <v>5046.1767275043903</v>
      </c>
      <c r="T475" s="21">
        <f>R475*[1]Factors!D462*[1]Factors!E462</f>
        <v>8750</v>
      </c>
      <c r="U475" s="17"/>
      <c r="V475" s="10"/>
      <c r="W475" s="18">
        <f>[1]Lib_RawData!AI286</f>
        <v>8750</v>
      </c>
      <c r="X475" s="10"/>
      <c r="Y475" s="10"/>
      <c r="Z475" s="10"/>
      <c r="AA475" s="10"/>
      <c r="AB475" s="10">
        <f t="shared" si="82"/>
        <v>0</v>
      </c>
      <c r="AC475" s="10"/>
      <c r="AD475" s="10">
        <f t="shared" si="83"/>
        <v>0</v>
      </c>
      <c r="AE475" s="17"/>
      <c r="AF475" s="10">
        <f t="shared" si="85"/>
        <v>0</v>
      </c>
      <c r="AG475" s="18">
        <f t="shared" si="86"/>
        <v>0</v>
      </c>
      <c r="AH475" s="18">
        <f t="shared" si="84"/>
        <v>0</v>
      </c>
      <c r="AI475" s="146"/>
      <c r="AJ475" s="146"/>
      <c r="AK475" s="146"/>
      <c r="AL475" s="146"/>
    </row>
    <row r="476" spans="1:38" s="20" customFormat="1">
      <c r="A476" s="31"/>
      <c r="B476" s="31"/>
      <c r="C476" s="94"/>
      <c r="D476" s="94"/>
      <c r="E476" s="94"/>
      <c r="F476" s="149"/>
      <c r="G476" s="14">
        <v>11</v>
      </c>
      <c r="H476" s="15">
        <v>2027</v>
      </c>
      <c r="I476" s="200">
        <v>2028</v>
      </c>
      <c r="J476" s="200">
        <v>2028</v>
      </c>
      <c r="K476" s="16" t="str">
        <f>[1]Lib_RawData!G287</f>
        <v>CFO</v>
      </c>
      <c r="L476" s="17">
        <f t="shared" si="87"/>
        <v>0</v>
      </c>
      <c r="M476" s="10">
        <f t="shared" si="87"/>
        <v>0</v>
      </c>
      <c r="N476" s="10">
        <f t="shared" si="87"/>
        <v>0</v>
      </c>
      <c r="O476" s="18">
        <f t="shared" si="88"/>
        <v>0</v>
      </c>
      <c r="P476" s="19">
        <f t="shared" si="89"/>
        <v>0</v>
      </c>
      <c r="Q476" s="20">
        <f>P476*[1]Factors!D463</f>
        <v>0</v>
      </c>
      <c r="R476" s="20">
        <f t="shared" si="90"/>
        <v>8750</v>
      </c>
      <c r="S476" s="20">
        <f>R476*[1]Factors!D463</f>
        <v>5046.1767275043903</v>
      </c>
      <c r="T476" s="21">
        <f>R476*[1]Factors!D463*[1]Factors!E463</f>
        <v>8750</v>
      </c>
      <c r="U476" s="17"/>
      <c r="V476" s="10"/>
      <c r="W476" s="18">
        <f>[1]Lib_RawData!AI287</f>
        <v>8750</v>
      </c>
      <c r="X476" s="10"/>
      <c r="Y476" s="10"/>
      <c r="Z476" s="10"/>
      <c r="AA476" s="10"/>
      <c r="AB476" s="10">
        <f t="shared" si="82"/>
        <v>0</v>
      </c>
      <c r="AC476" s="10"/>
      <c r="AD476" s="10">
        <f t="shared" si="83"/>
        <v>0</v>
      </c>
      <c r="AE476" s="17"/>
      <c r="AF476" s="10">
        <f t="shared" si="85"/>
        <v>0</v>
      </c>
      <c r="AG476" s="18">
        <f t="shared" si="86"/>
        <v>0</v>
      </c>
      <c r="AH476" s="18">
        <f t="shared" si="84"/>
        <v>0</v>
      </c>
      <c r="AI476" s="146"/>
      <c r="AJ476" s="146"/>
      <c r="AK476" s="146"/>
      <c r="AL476" s="146"/>
    </row>
    <row r="477" spans="1:38" s="20" customFormat="1">
      <c r="A477" s="31"/>
      <c r="B477" s="31"/>
      <c r="C477" s="94"/>
      <c r="D477" s="94"/>
      <c r="E477" s="94"/>
      <c r="F477" s="149"/>
      <c r="G477" s="14">
        <v>12</v>
      </c>
      <c r="H477" s="15">
        <v>2027</v>
      </c>
      <c r="I477" s="200">
        <v>2028</v>
      </c>
      <c r="J477" s="200">
        <v>2028</v>
      </c>
      <c r="K477" s="16" t="str">
        <f>[1]Lib_RawData!G288</f>
        <v>CFO</v>
      </c>
      <c r="L477" s="17">
        <f t="shared" si="87"/>
        <v>0</v>
      </c>
      <c r="M477" s="10">
        <f t="shared" si="87"/>
        <v>0</v>
      </c>
      <c r="N477" s="10">
        <f t="shared" si="87"/>
        <v>0</v>
      </c>
      <c r="O477" s="18">
        <f t="shared" si="88"/>
        <v>0</v>
      </c>
      <c r="P477" s="19">
        <f t="shared" si="89"/>
        <v>0</v>
      </c>
      <c r="Q477" s="20">
        <f>P477*[1]Factors!D464</f>
        <v>0</v>
      </c>
      <c r="R477" s="20">
        <f t="shared" si="90"/>
        <v>8750</v>
      </c>
      <c r="S477" s="20">
        <f>R477*[1]Factors!D464</f>
        <v>5046.1767275043903</v>
      </c>
      <c r="T477" s="21">
        <f>R477*[1]Factors!D464*[1]Factors!E464</f>
        <v>8750</v>
      </c>
      <c r="U477" s="17"/>
      <c r="V477" s="10"/>
      <c r="W477" s="18">
        <f>[1]Lib_RawData!AI288</f>
        <v>8750</v>
      </c>
      <c r="X477" s="10"/>
      <c r="Y477" s="10"/>
      <c r="Z477" s="10"/>
      <c r="AA477" s="10"/>
      <c r="AB477" s="10">
        <f t="shared" si="82"/>
        <v>0</v>
      </c>
      <c r="AC477" s="10"/>
      <c r="AD477" s="10">
        <f t="shared" si="83"/>
        <v>0</v>
      </c>
      <c r="AE477" s="17"/>
      <c r="AF477" s="10">
        <f t="shared" si="85"/>
        <v>0</v>
      </c>
      <c r="AG477" s="18">
        <f t="shared" si="86"/>
        <v>0</v>
      </c>
      <c r="AH477" s="18">
        <f t="shared" si="84"/>
        <v>0</v>
      </c>
      <c r="AI477" s="146"/>
      <c r="AJ477" s="146"/>
      <c r="AK477" s="146"/>
      <c r="AL477" s="146"/>
    </row>
    <row r="478" spans="1:38" s="20" customFormat="1">
      <c r="A478" s="31"/>
      <c r="B478" s="31"/>
      <c r="C478" s="94"/>
      <c r="D478" s="94"/>
      <c r="E478" s="94"/>
      <c r="F478" s="149"/>
      <c r="G478" s="14">
        <v>1</v>
      </c>
      <c r="H478" s="15">
        <v>2028</v>
      </c>
      <c r="I478" s="200">
        <v>2028</v>
      </c>
      <c r="J478" s="200">
        <v>2028</v>
      </c>
      <c r="K478" s="16" t="str">
        <f>[1]Lib_RawData!G289</f>
        <v>CFO</v>
      </c>
      <c r="L478" s="17">
        <f t="shared" si="87"/>
        <v>0</v>
      </c>
      <c r="M478" s="10">
        <f t="shared" si="87"/>
        <v>10004999.649280511</v>
      </c>
      <c r="N478" s="10">
        <f t="shared" si="87"/>
        <v>0</v>
      </c>
      <c r="O478" s="18">
        <f t="shared" si="88"/>
        <v>10004999.649280511</v>
      </c>
      <c r="P478" s="19">
        <f t="shared" si="89"/>
        <v>10004999.649280511</v>
      </c>
      <c r="Q478" s="20">
        <f>P478*[1]Factors!D465</f>
        <v>5769942.4444444459</v>
      </c>
      <c r="R478" s="20">
        <f t="shared" si="90"/>
        <v>8750</v>
      </c>
      <c r="S478" s="20">
        <f>R478*[1]Factors!D465</f>
        <v>5046.1767275043903</v>
      </c>
      <c r="T478" s="21">
        <f>R478*[1]Factors!D465*[1]Factors!E465</f>
        <v>8750</v>
      </c>
      <c r="U478" s="17"/>
      <c r="V478" s="10"/>
      <c r="W478" s="18">
        <f>[1]Lib_RawData!AI289</f>
        <v>8750</v>
      </c>
      <c r="X478" s="10"/>
      <c r="Y478" s="10"/>
      <c r="Z478" s="10"/>
      <c r="AA478" s="10"/>
      <c r="AB478" s="10">
        <f t="shared" si="82"/>
        <v>10004999.649280511</v>
      </c>
      <c r="AC478" s="10"/>
      <c r="AD478" s="10">
        <f t="shared" si="83"/>
        <v>10004999.649280511</v>
      </c>
      <c r="AE478" s="17"/>
      <c r="AF478" s="10">
        <f t="shared" si="85"/>
        <v>10004999.649280511</v>
      </c>
      <c r="AG478" s="18">
        <f t="shared" si="86"/>
        <v>0</v>
      </c>
      <c r="AH478" s="18">
        <f t="shared" si="84"/>
        <v>10004999.649280511</v>
      </c>
      <c r="AI478" s="146"/>
      <c r="AJ478" s="146"/>
      <c r="AK478" s="146"/>
      <c r="AL478" s="146"/>
    </row>
    <row r="479" spans="1:38" s="20" customFormat="1">
      <c r="A479" s="31"/>
      <c r="B479" s="31"/>
      <c r="C479" s="94"/>
      <c r="D479" s="94"/>
      <c r="E479" s="94"/>
      <c r="F479" s="149"/>
      <c r="G479" s="14">
        <v>2</v>
      </c>
      <c r="H479" s="15">
        <v>2028</v>
      </c>
      <c r="I479" s="200">
        <v>2028</v>
      </c>
      <c r="J479" s="200">
        <v>2028</v>
      </c>
      <c r="K479" s="16" t="str">
        <f>[1]Lib_RawData!G290</f>
        <v>CFO</v>
      </c>
      <c r="L479" s="17">
        <f t="shared" si="87"/>
        <v>0</v>
      </c>
      <c r="M479" s="10">
        <f t="shared" si="87"/>
        <v>0</v>
      </c>
      <c r="N479" s="10">
        <f t="shared" si="87"/>
        <v>0</v>
      </c>
      <c r="O479" s="18">
        <f t="shared" si="88"/>
        <v>0</v>
      </c>
      <c r="P479" s="19">
        <f t="shared" si="89"/>
        <v>0</v>
      </c>
      <c r="Q479" s="20">
        <f>P479*[1]Factors!D466</f>
        <v>0</v>
      </c>
      <c r="R479" s="20">
        <f t="shared" si="90"/>
        <v>8750</v>
      </c>
      <c r="S479" s="20">
        <f>R479*[1]Factors!D466</f>
        <v>5046.1767275043903</v>
      </c>
      <c r="T479" s="21">
        <f>R479*[1]Factors!D466*[1]Factors!E466</f>
        <v>8750</v>
      </c>
      <c r="U479" s="17"/>
      <c r="V479" s="10"/>
      <c r="W479" s="18">
        <f>[1]Lib_RawData!AI290</f>
        <v>8750</v>
      </c>
      <c r="X479" s="10"/>
      <c r="Y479" s="10"/>
      <c r="Z479" s="10"/>
      <c r="AA479" s="10"/>
      <c r="AB479" s="10">
        <f t="shared" si="82"/>
        <v>0</v>
      </c>
      <c r="AC479" s="10"/>
      <c r="AD479" s="10">
        <f t="shared" si="83"/>
        <v>0</v>
      </c>
      <c r="AE479" s="17"/>
      <c r="AF479" s="10">
        <f t="shared" si="85"/>
        <v>0</v>
      </c>
      <c r="AG479" s="18">
        <f t="shared" si="86"/>
        <v>0</v>
      </c>
      <c r="AH479" s="18">
        <f t="shared" si="84"/>
        <v>0</v>
      </c>
      <c r="AI479" s="146"/>
      <c r="AJ479" s="146"/>
      <c r="AK479" s="146"/>
      <c r="AL479" s="146"/>
    </row>
    <row r="480" spans="1:38" s="20" customFormat="1">
      <c r="A480" s="31"/>
      <c r="B480" s="31"/>
      <c r="C480" s="94"/>
      <c r="D480" s="94"/>
      <c r="E480" s="94"/>
      <c r="F480" s="149"/>
      <c r="G480" s="14">
        <v>3</v>
      </c>
      <c r="H480" s="15">
        <v>2028</v>
      </c>
      <c r="I480" s="200">
        <v>2028</v>
      </c>
      <c r="J480" s="200">
        <v>2028</v>
      </c>
      <c r="K480" s="16" t="str">
        <f>[1]Lib_RawData!G291</f>
        <v>CFO</v>
      </c>
      <c r="L480" s="17">
        <f t="shared" si="87"/>
        <v>0</v>
      </c>
      <c r="M480" s="10">
        <f t="shared" si="87"/>
        <v>0</v>
      </c>
      <c r="N480" s="10">
        <f t="shared" si="87"/>
        <v>0</v>
      </c>
      <c r="O480" s="18">
        <f t="shared" si="88"/>
        <v>0</v>
      </c>
      <c r="P480" s="19">
        <f t="shared" si="89"/>
        <v>0</v>
      </c>
      <c r="Q480" s="20">
        <f>P480*[1]Factors!D467</f>
        <v>0</v>
      </c>
      <c r="R480" s="20">
        <f t="shared" si="90"/>
        <v>8750</v>
      </c>
      <c r="S480" s="20">
        <f>R480*[1]Factors!D467</f>
        <v>5046.1767275043903</v>
      </c>
      <c r="T480" s="21">
        <f>R480*[1]Factors!D467*[1]Factors!E467</f>
        <v>8750</v>
      </c>
      <c r="U480" s="17"/>
      <c r="V480" s="10"/>
      <c r="W480" s="18">
        <f>[1]Lib_RawData!AI291</f>
        <v>8750</v>
      </c>
      <c r="X480" s="10"/>
      <c r="Y480" s="10"/>
      <c r="Z480" s="10"/>
      <c r="AA480" s="10"/>
      <c r="AB480" s="10">
        <f t="shared" ref="AB480:AB513" si="91">AB468*(1+AA$20)</f>
        <v>0</v>
      </c>
      <c r="AC480" s="10"/>
      <c r="AD480" s="10">
        <f t="shared" si="83"/>
        <v>0</v>
      </c>
      <c r="AE480" s="17"/>
      <c r="AF480" s="10">
        <f t="shared" si="85"/>
        <v>0</v>
      </c>
      <c r="AG480" s="18">
        <f t="shared" si="86"/>
        <v>0</v>
      </c>
      <c r="AH480" s="18">
        <f t="shared" si="84"/>
        <v>0</v>
      </c>
      <c r="AI480" s="146"/>
      <c r="AJ480" s="146"/>
      <c r="AK480" s="146"/>
      <c r="AL480" s="146"/>
    </row>
    <row r="481" spans="1:38" s="20" customFormat="1">
      <c r="A481" s="31"/>
      <c r="B481" s="31"/>
      <c r="C481" s="94"/>
      <c r="D481" s="94"/>
      <c r="E481" s="94"/>
      <c r="F481" s="149"/>
      <c r="G481" s="14">
        <v>4</v>
      </c>
      <c r="H481" s="15">
        <v>2028</v>
      </c>
      <c r="I481" s="200">
        <v>2028</v>
      </c>
      <c r="J481" s="200">
        <v>2029</v>
      </c>
      <c r="K481" s="16" t="str">
        <f>[1]Lib_RawData!G292</f>
        <v>CFO</v>
      </c>
      <c r="L481" s="17">
        <f t="shared" si="87"/>
        <v>0</v>
      </c>
      <c r="M481" s="10">
        <f t="shared" si="87"/>
        <v>0</v>
      </c>
      <c r="N481" s="10">
        <f t="shared" si="87"/>
        <v>0</v>
      </c>
      <c r="O481" s="18">
        <f t="shared" si="88"/>
        <v>0</v>
      </c>
      <c r="P481" s="19">
        <f t="shared" si="89"/>
        <v>0</v>
      </c>
      <c r="Q481" s="20">
        <f>P481*[1]Factors!D468</f>
        <v>0</v>
      </c>
      <c r="R481" s="20">
        <f t="shared" si="90"/>
        <v>8750</v>
      </c>
      <c r="S481" s="20">
        <f>R481*[1]Factors!D468</f>
        <v>4875.5330700525519</v>
      </c>
      <c r="T481" s="21">
        <f>R481*[1]Factors!D468*[1]Factors!E468</f>
        <v>8750.0000000000018</v>
      </c>
      <c r="U481" s="17"/>
      <c r="V481" s="10"/>
      <c r="W481" s="18">
        <f>[1]Lib_RawData!AI292</f>
        <v>8750</v>
      </c>
      <c r="X481" s="10"/>
      <c r="Y481" s="10"/>
      <c r="Z481" s="10"/>
      <c r="AA481" s="10"/>
      <c r="AB481" s="10">
        <f t="shared" si="91"/>
        <v>0</v>
      </c>
      <c r="AC481" s="10"/>
      <c r="AD481" s="10">
        <f t="shared" ref="AD481:AD513" si="92">AB481+AC481</f>
        <v>0</v>
      </c>
      <c r="AE481" s="17"/>
      <c r="AF481" s="10">
        <f t="shared" si="85"/>
        <v>0</v>
      </c>
      <c r="AG481" s="18">
        <f t="shared" si="86"/>
        <v>0</v>
      </c>
      <c r="AH481" s="18">
        <f t="shared" si="84"/>
        <v>0</v>
      </c>
      <c r="AI481" s="146"/>
      <c r="AJ481" s="146"/>
      <c r="AK481" s="146"/>
      <c r="AL481" s="146"/>
    </row>
    <row r="482" spans="1:38" s="20" customFormat="1">
      <c r="A482" s="31"/>
      <c r="B482" s="31"/>
      <c r="C482" s="94"/>
      <c r="D482" s="94"/>
      <c r="E482" s="94"/>
      <c r="F482" s="149"/>
      <c r="G482" s="14">
        <v>5</v>
      </c>
      <c r="H482" s="15">
        <v>2028</v>
      </c>
      <c r="I482" s="200">
        <v>2028</v>
      </c>
      <c r="J482" s="200">
        <v>2029</v>
      </c>
      <c r="K482" s="16" t="str">
        <f>[1]Lib_RawData!G293</f>
        <v>CFO</v>
      </c>
      <c r="L482" s="17">
        <f t="shared" si="87"/>
        <v>0</v>
      </c>
      <c r="M482" s="10">
        <f t="shared" si="87"/>
        <v>0</v>
      </c>
      <c r="N482" s="10">
        <f t="shared" si="87"/>
        <v>0</v>
      </c>
      <c r="O482" s="18">
        <f t="shared" si="88"/>
        <v>0</v>
      </c>
      <c r="P482" s="19">
        <f t="shared" si="89"/>
        <v>0</v>
      </c>
      <c r="Q482" s="20">
        <f>P482*[1]Factors!D469</f>
        <v>0</v>
      </c>
      <c r="R482" s="20">
        <f t="shared" si="90"/>
        <v>8750</v>
      </c>
      <c r="S482" s="20">
        <f>R482*[1]Factors!D469</f>
        <v>4875.5330700525519</v>
      </c>
      <c r="T482" s="21">
        <f>R482*[1]Factors!D469*[1]Factors!E469</f>
        <v>8750.0000000000018</v>
      </c>
      <c r="U482" s="17"/>
      <c r="V482" s="10"/>
      <c r="W482" s="18">
        <f>[1]Lib_RawData!AI293</f>
        <v>8750</v>
      </c>
      <c r="X482" s="10"/>
      <c r="Y482" s="10"/>
      <c r="Z482" s="10"/>
      <c r="AA482" s="10"/>
      <c r="AB482" s="10">
        <f t="shared" si="91"/>
        <v>0</v>
      </c>
      <c r="AC482" s="10"/>
      <c r="AD482" s="10">
        <f t="shared" si="92"/>
        <v>0</v>
      </c>
      <c r="AE482" s="17"/>
      <c r="AF482" s="10">
        <f t="shared" si="85"/>
        <v>0</v>
      </c>
      <c r="AG482" s="18">
        <f t="shared" si="86"/>
        <v>0</v>
      </c>
      <c r="AH482" s="18">
        <f t="shared" si="84"/>
        <v>0</v>
      </c>
      <c r="AI482" s="146"/>
      <c r="AJ482" s="146"/>
      <c r="AK482" s="146"/>
      <c r="AL482" s="146"/>
    </row>
    <row r="483" spans="1:38" s="20" customFormat="1">
      <c r="A483" s="31"/>
      <c r="B483" s="31"/>
      <c r="C483" s="94"/>
      <c r="D483" s="94"/>
      <c r="E483" s="94"/>
      <c r="F483" s="149"/>
      <c r="G483" s="14">
        <v>6</v>
      </c>
      <c r="H483" s="15">
        <v>2028</v>
      </c>
      <c r="I483" s="200">
        <v>2028</v>
      </c>
      <c r="J483" s="200">
        <v>2029</v>
      </c>
      <c r="K483" s="16" t="str">
        <f>[1]Lib_RawData!G294</f>
        <v>CFO</v>
      </c>
      <c r="L483" s="17">
        <f t="shared" si="87"/>
        <v>0</v>
      </c>
      <c r="M483" s="10">
        <f t="shared" si="87"/>
        <v>0</v>
      </c>
      <c r="N483" s="10">
        <f t="shared" si="87"/>
        <v>0</v>
      </c>
      <c r="O483" s="18">
        <f t="shared" si="88"/>
        <v>0</v>
      </c>
      <c r="P483" s="19">
        <f t="shared" si="89"/>
        <v>0</v>
      </c>
      <c r="Q483" s="20">
        <f>P483*[1]Factors!D470</f>
        <v>0</v>
      </c>
      <c r="R483" s="20">
        <f t="shared" si="90"/>
        <v>8750</v>
      </c>
      <c r="S483" s="20">
        <f>R483*[1]Factors!D470</f>
        <v>4875.5330700525519</v>
      </c>
      <c r="T483" s="21">
        <f>R483*[1]Factors!D470*[1]Factors!E470</f>
        <v>8750.0000000000018</v>
      </c>
      <c r="U483" s="17"/>
      <c r="V483" s="10"/>
      <c r="W483" s="18">
        <f>[1]Lib_RawData!AI294</f>
        <v>8750</v>
      </c>
      <c r="X483" s="10"/>
      <c r="Y483" s="10"/>
      <c r="Z483" s="10"/>
      <c r="AA483" s="10"/>
      <c r="AB483" s="10">
        <f t="shared" si="91"/>
        <v>0</v>
      </c>
      <c r="AC483" s="10"/>
      <c r="AD483" s="10">
        <f t="shared" si="92"/>
        <v>0</v>
      </c>
      <c r="AE483" s="17"/>
      <c r="AF483" s="10">
        <f t="shared" si="85"/>
        <v>0</v>
      </c>
      <c r="AG483" s="18">
        <f t="shared" si="86"/>
        <v>0</v>
      </c>
      <c r="AH483" s="18">
        <f t="shared" si="84"/>
        <v>0</v>
      </c>
      <c r="AI483" s="146"/>
      <c r="AJ483" s="146"/>
      <c r="AK483" s="146"/>
      <c r="AL483" s="146"/>
    </row>
    <row r="484" spans="1:38" s="20" customFormat="1">
      <c r="A484" s="31"/>
      <c r="B484" s="31"/>
      <c r="C484" s="94"/>
      <c r="D484" s="94"/>
      <c r="E484" s="94"/>
      <c r="F484" s="149"/>
      <c r="G484" s="14">
        <v>7</v>
      </c>
      <c r="H484" s="15">
        <v>2028</v>
      </c>
      <c r="I484" s="200">
        <v>2029</v>
      </c>
      <c r="J484" s="200">
        <v>2029</v>
      </c>
      <c r="K484" s="16" t="str">
        <f>[1]Lib_RawData!G295</f>
        <v>CFO</v>
      </c>
      <c r="L484" s="17">
        <f t="shared" si="87"/>
        <v>0</v>
      </c>
      <c r="M484" s="10">
        <f t="shared" si="87"/>
        <v>9878463.5677216928</v>
      </c>
      <c r="N484" s="10">
        <f t="shared" si="87"/>
        <v>0</v>
      </c>
      <c r="O484" s="18">
        <f t="shared" si="88"/>
        <v>9878463.5677216928</v>
      </c>
      <c r="P484" s="19">
        <f t="shared" si="89"/>
        <v>9878463.5677216928</v>
      </c>
      <c r="Q484" s="20">
        <f>P484*[1]Factors!D471</f>
        <v>5504317.2349413056</v>
      </c>
      <c r="R484" s="20">
        <f t="shared" si="90"/>
        <v>8750</v>
      </c>
      <c r="S484" s="20">
        <f>R484*[1]Factors!D471</f>
        <v>4875.5330700525519</v>
      </c>
      <c r="T484" s="21">
        <f>R484*[1]Factors!D471*[1]Factors!E471</f>
        <v>8750.0000000000018</v>
      </c>
      <c r="U484" s="17"/>
      <c r="V484" s="10"/>
      <c r="W484" s="18">
        <f>[1]Lib_RawData!AI295</f>
        <v>8750</v>
      </c>
      <c r="X484" s="10"/>
      <c r="Y484" s="10"/>
      <c r="Z484" s="10"/>
      <c r="AA484" s="10"/>
      <c r="AB484" s="10">
        <f t="shared" si="91"/>
        <v>9878463.5677216928</v>
      </c>
      <c r="AC484" s="10"/>
      <c r="AD484" s="10">
        <f t="shared" si="92"/>
        <v>9878463.5677216928</v>
      </c>
      <c r="AE484" s="17"/>
      <c r="AF484" s="10">
        <f t="shared" si="85"/>
        <v>9878463.5677216928</v>
      </c>
      <c r="AG484" s="18">
        <f t="shared" si="86"/>
        <v>0</v>
      </c>
      <c r="AH484" s="18">
        <f t="shared" si="84"/>
        <v>9878463.5677216928</v>
      </c>
      <c r="AI484" s="146"/>
      <c r="AJ484" s="146"/>
      <c r="AK484" s="146"/>
      <c r="AL484" s="146"/>
    </row>
    <row r="485" spans="1:38" s="20" customFormat="1">
      <c r="A485" s="31"/>
      <c r="B485" s="31"/>
      <c r="C485" s="94"/>
      <c r="D485" s="94"/>
      <c r="E485" s="94"/>
      <c r="F485" s="149"/>
      <c r="G485" s="14">
        <v>8</v>
      </c>
      <c r="H485" s="15">
        <v>2028</v>
      </c>
      <c r="I485" s="200">
        <v>2029</v>
      </c>
      <c r="J485" s="200">
        <v>2029</v>
      </c>
      <c r="K485" s="16" t="str">
        <f>[1]Lib_RawData!G296</f>
        <v>CFO</v>
      </c>
      <c r="L485" s="17">
        <f t="shared" si="87"/>
        <v>0</v>
      </c>
      <c r="M485" s="10">
        <f t="shared" si="87"/>
        <v>0</v>
      </c>
      <c r="N485" s="10">
        <f t="shared" si="87"/>
        <v>0</v>
      </c>
      <c r="O485" s="18">
        <f t="shared" si="88"/>
        <v>0</v>
      </c>
      <c r="P485" s="19">
        <f t="shared" si="89"/>
        <v>0</v>
      </c>
      <c r="Q485" s="20">
        <f>P485*[1]Factors!D472</f>
        <v>0</v>
      </c>
      <c r="R485" s="20">
        <f t="shared" si="90"/>
        <v>8750</v>
      </c>
      <c r="S485" s="20">
        <f>R485*[1]Factors!D472</f>
        <v>4875.5330700525519</v>
      </c>
      <c r="T485" s="21">
        <f>R485*[1]Factors!D472*[1]Factors!E472</f>
        <v>8750.0000000000018</v>
      </c>
      <c r="U485" s="17"/>
      <c r="V485" s="10"/>
      <c r="W485" s="18">
        <f>[1]Lib_RawData!AI296</f>
        <v>8750</v>
      </c>
      <c r="X485" s="10"/>
      <c r="Y485" s="10"/>
      <c r="Z485" s="10"/>
      <c r="AA485" s="10"/>
      <c r="AB485" s="10">
        <f t="shared" si="91"/>
        <v>0</v>
      </c>
      <c r="AC485" s="10"/>
      <c r="AD485" s="10">
        <f t="shared" si="92"/>
        <v>0</v>
      </c>
      <c r="AE485" s="17"/>
      <c r="AF485" s="10">
        <f t="shared" si="85"/>
        <v>0</v>
      </c>
      <c r="AG485" s="18">
        <f t="shared" si="86"/>
        <v>0</v>
      </c>
      <c r="AH485" s="18">
        <f t="shared" si="84"/>
        <v>0</v>
      </c>
      <c r="AI485" s="146"/>
      <c r="AJ485" s="146"/>
      <c r="AK485" s="146"/>
      <c r="AL485" s="146"/>
    </row>
    <row r="486" spans="1:38" s="20" customFormat="1">
      <c r="A486" s="31"/>
      <c r="B486" s="31"/>
      <c r="C486" s="94"/>
      <c r="D486" s="94"/>
      <c r="E486" s="94"/>
      <c r="F486" s="149"/>
      <c r="G486" s="14">
        <v>9</v>
      </c>
      <c r="H486" s="15">
        <v>2028</v>
      </c>
      <c r="I486" s="200">
        <v>2029</v>
      </c>
      <c r="J486" s="200">
        <v>2029</v>
      </c>
      <c r="K486" s="16" t="str">
        <f>[1]Lib_RawData!G297</f>
        <v>CFO</v>
      </c>
      <c r="L486" s="17">
        <f t="shared" si="87"/>
        <v>0</v>
      </c>
      <c r="M486" s="10">
        <f t="shared" si="87"/>
        <v>0</v>
      </c>
      <c r="N486" s="10">
        <f t="shared" si="87"/>
        <v>0</v>
      </c>
      <c r="O486" s="18">
        <f t="shared" si="88"/>
        <v>0</v>
      </c>
      <c r="P486" s="19">
        <f t="shared" si="89"/>
        <v>0</v>
      </c>
      <c r="Q486" s="20">
        <f>P486*[1]Factors!D473</f>
        <v>0</v>
      </c>
      <c r="R486" s="20">
        <f t="shared" si="90"/>
        <v>8750</v>
      </c>
      <c r="S486" s="20">
        <f>R486*[1]Factors!D473</f>
        <v>4875.5330700525519</v>
      </c>
      <c r="T486" s="21">
        <f>R486*[1]Factors!D473*[1]Factors!E473</f>
        <v>8750.0000000000018</v>
      </c>
      <c r="U486" s="17"/>
      <c r="V486" s="10"/>
      <c r="W486" s="18">
        <f>[1]Lib_RawData!AI297</f>
        <v>8750</v>
      </c>
      <c r="X486" s="10"/>
      <c r="Y486" s="10"/>
      <c r="Z486" s="10"/>
      <c r="AA486" s="10"/>
      <c r="AB486" s="10">
        <f t="shared" si="91"/>
        <v>0</v>
      </c>
      <c r="AC486" s="10"/>
      <c r="AD486" s="10">
        <f t="shared" si="92"/>
        <v>0</v>
      </c>
      <c r="AE486" s="17"/>
      <c r="AF486" s="10">
        <f t="shared" si="85"/>
        <v>0</v>
      </c>
      <c r="AG486" s="18">
        <f t="shared" si="86"/>
        <v>0</v>
      </c>
      <c r="AH486" s="18">
        <f t="shared" si="84"/>
        <v>0</v>
      </c>
      <c r="AI486" s="146"/>
      <c r="AJ486" s="146"/>
      <c r="AK486" s="146"/>
      <c r="AL486" s="146"/>
    </row>
    <row r="487" spans="1:38" s="20" customFormat="1">
      <c r="A487" s="31"/>
      <c r="B487" s="31"/>
      <c r="C487" s="94"/>
      <c r="D487" s="94"/>
      <c r="E487" s="94"/>
      <c r="F487" s="149"/>
      <c r="G487" s="14">
        <v>10</v>
      </c>
      <c r="H487" s="15">
        <v>2028</v>
      </c>
      <c r="I487" s="200">
        <v>2029</v>
      </c>
      <c r="J487" s="200">
        <v>2029</v>
      </c>
      <c r="K487" s="16" t="str">
        <f>[1]Lib_RawData!G298</f>
        <v>CFO</v>
      </c>
      <c r="L487" s="17">
        <f t="shared" si="87"/>
        <v>0</v>
      </c>
      <c r="M487" s="10">
        <f t="shared" si="87"/>
        <v>0</v>
      </c>
      <c r="N487" s="10">
        <f t="shared" si="87"/>
        <v>0</v>
      </c>
      <c r="O487" s="18">
        <f t="shared" si="88"/>
        <v>0</v>
      </c>
      <c r="P487" s="19">
        <f t="shared" si="89"/>
        <v>0</v>
      </c>
      <c r="Q487" s="20">
        <f>P487*[1]Factors!D474</f>
        <v>0</v>
      </c>
      <c r="R487" s="20">
        <f t="shared" si="90"/>
        <v>8750</v>
      </c>
      <c r="S487" s="20">
        <f>R487*[1]Factors!D474</f>
        <v>4875.5330700525519</v>
      </c>
      <c r="T487" s="21">
        <f>R487*[1]Factors!D474*[1]Factors!E474</f>
        <v>8750.0000000000018</v>
      </c>
      <c r="U487" s="17"/>
      <c r="V487" s="10"/>
      <c r="W487" s="18">
        <f>[1]Lib_RawData!AI298</f>
        <v>8750</v>
      </c>
      <c r="X487" s="10"/>
      <c r="Y487" s="10"/>
      <c r="Z487" s="10"/>
      <c r="AA487" s="10"/>
      <c r="AB487" s="10">
        <f t="shared" si="91"/>
        <v>0</v>
      </c>
      <c r="AC487" s="10"/>
      <c r="AD487" s="10">
        <f t="shared" si="92"/>
        <v>0</v>
      </c>
      <c r="AE487" s="17"/>
      <c r="AF487" s="10">
        <f t="shared" si="85"/>
        <v>0</v>
      </c>
      <c r="AG487" s="18">
        <f t="shared" si="86"/>
        <v>0</v>
      </c>
      <c r="AH487" s="18">
        <f t="shared" si="84"/>
        <v>0</v>
      </c>
      <c r="AI487" s="146"/>
      <c r="AJ487" s="146"/>
      <c r="AK487" s="146"/>
      <c r="AL487" s="146"/>
    </row>
    <row r="488" spans="1:38" s="20" customFormat="1">
      <c r="A488" s="31"/>
      <c r="B488" s="31"/>
      <c r="C488" s="94"/>
      <c r="D488" s="94"/>
      <c r="E488" s="94"/>
      <c r="F488" s="149"/>
      <c r="G488" s="14">
        <v>11</v>
      </c>
      <c r="H488" s="15">
        <v>2028</v>
      </c>
      <c r="I488" s="200">
        <v>2029</v>
      </c>
      <c r="J488" s="200">
        <v>2029</v>
      </c>
      <c r="K488" s="16" t="str">
        <f>[1]Lib_RawData!G299</f>
        <v>CFO</v>
      </c>
      <c r="L488" s="17">
        <f t="shared" si="87"/>
        <v>0</v>
      </c>
      <c r="M488" s="10">
        <f t="shared" si="87"/>
        <v>0</v>
      </c>
      <c r="N488" s="10">
        <f t="shared" si="87"/>
        <v>0</v>
      </c>
      <c r="O488" s="18">
        <f t="shared" si="88"/>
        <v>0</v>
      </c>
      <c r="P488" s="19">
        <f t="shared" si="89"/>
        <v>0</v>
      </c>
      <c r="Q488" s="20">
        <f>P488*[1]Factors!D475</f>
        <v>0</v>
      </c>
      <c r="R488" s="20">
        <f t="shared" si="90"/>
        <v>8750</v>
      </c>
      <c r="S488" s="20">
        <f>R488*[1]Factors!D475</f>
        <v>4875.5330700525519</v>
      </c>
      <c r="T488" s="21">
        <f>R488*[1]Factors!D475*[1]Factors!E475</f>
        <v>8750.0000000000018</v>
      </c>
      <c r="U488" s="17"/>
      <c r="V488" s="10"/>
      <c r="W488" s="18">
        <f>[1]Lib_RawData!AI299</f>
        <v>8750</v>
      </c>
      <c r="X488" s="10"/>
      <c r="Y488" s="10"/>
      <c r="Z488" s="10"/>
      <c r="AA488" s="10"/>
      <c r="AB488" s="10">
        <f t="shared" si="91"/>
        <v>0</v>
      </c>
      <c r="AC488" s="10"/>
      <c r="AD488" s="10">
        <f t="shared" si="92"/>
        <v>0</v>
      </c>
      <c r="AE488" s="17"/>
      <c r="AF488" s="10">
        <f t="shared" si="85"/>
        <v>0</v>
      </c>
      <c r="AG488" s="18">
        <f t="shared" si="86"/>
        <v>0</v>
      </c>
      <c r="AH488" s="18">
        <f t="shared" si="84"/>
        <v>0</v>
      </c>
      <c r="AI488" s="146"/>
      <c r="AJ488" s="146"/>
      <c r="AK488" s="146"/>
      <c r="AL488" s="146"/>
    </row>
    <row r="489" spans="1:38" s="20" customFormat="1">
      <c r="A489" s="31"/>
      <c r="B489" s="31"/>
      <c r="C489" s="94"/>
      <c r="D489" s="94"/>
      <c r="E489" s="94"/>
      <c r="F489" s="149"/>
      <c r="G489" s="14">
        <v>12</v>
      </c>
      <c r="H489" s="15">
        <v>2028</v>
      </c>
      <c r="I489" s="200">
        <v>2029</v>
      </c>
      <c r="J489" s="200">
        <v>2029</v>
      </c>
      <c r="K489" s="16" t="str">
        <f>[1]Lib_RawData!G300</f>
        <v>CFO</v>
      </c>
      <c r="L489" s="17">
        <f t="shared" si="87"/>
        <v>0</v>
      </c>
      <c r="M489" s="10">
        <f t="shared" si="87"/>
        <v>0</v>
      </c>
      <c r="N489" s="10">
        <f t="shared" si="87"/>
        <v>0</v>
      </c>
      <c r="O489" s="18">
        <f t="shared" si="88"/>
        <v>0</v>
      </c>
      <c r="P489" s="19">
        <f t="shared" si="89"/>
        <v>0</v>
      </c>
      <c r="Q489" s="20">
        <f>P489*[1]Factors!D476</f>
        <v>0</v>
      </c>
      <c r="R489" s="20">
        <f t="shared" si="90"/>
        <v>8750</v>
      </c>
      <c r="S489" s="20">
        <f>R489*[1]Factors!D476</f>
        <v>4875.5330700525519</v>
      </c>
      <c r="T489" s="21">
        <f>R489*[1]Factors!D476*[1]Factors!E476</f>
        <v>8750.0000000000018</v>
      </c>
      <c r="U489" s="17"/>
      <c r="V489" s="10"/>
      <c r="W489" s="18">
        <f>[1]Lib_RawData!AI300</f>
        <v>8750</v>
      </c>
      <c r="X489" s="10"/>
      <c r="Y489" s="10"/>
      <c r="Z489" s="10"/>
      <c r="AA489" s="10"/>
      <c r="AB489" s="10">
        <f t="shared" si="91"/>
        <v>0</v>
      </c>
      <c r="AC489" s="10"/>
      <c r="AD489" s="10">
        <f t="shared" si="92"/>
        <v>0</v>
      </c>
      <c r="AE489" s="17"/>
      <c r="AF489" s="10">
        <f t="shared" si="85"/>
        <v>0</v>
      </c>
      <c r="AG489" s="18">
        <f t="shared" si="86"/>
        <v>0</v>
      </c>
      <c r="AH489" s="18">
        <f t="shared" si="84"/>
        <v>0</v>
      </c>
      <c r="AI489" s="146"/>
      <c r="AJ489" s="146"/>
      <c r="AK489" s="146"/>
      <c r="AL489" s="146"/>
    </row>
    <row r="490" spans="1:38" s="20" customFormat="1">
      <c r="A490" s="31"/>
      <c r="B490" s="31"/>
      <c r="C490" s="94"/>
      <c r="D490" s="94"/>
      <c r="E490" s="94"/>
      <c r="F490" s="149"/>
      <c r="G490" s="14">
        <v>1</v>
      </c>
      <c r="H490" s="15">
        <v>2029</v>
      </c>
      <c r="I490" s="200">
        <v>2029</v>
      </c>
      <c r="J490" s="200">
        <v>2029</v>
      </c>
      <c r="K490" s="16" t="str">
        <f>[1]Lib_RawData!G301</f>
        <v>CFO</v>
      </c>
      <c r="L490" s="17">
        <f t="shared" si="87"/>
        <v>0</v>
      </c>
      <c r="M490" s="10">
        <f t="shared" si="87"/>
        <v>10355174.637005327</v>
      </c>
      <c r="N490" s="10">
        <f t="shared" si="87"/>
        <v>0</v>
      </c>
      <c r="O490" s="18">
        <f t="shared" si="88"/>
        <v>10355174.637005327</v>
      </c>
      <c r="P490" s="19">
        <f t="shared" si="89"/>
        <v>10355174.637005327</v>
      </c>
      <c r="Q490" s="20">
        <f>P490*[1]Factors!D477</f>
        <v>5769942.4444444459</v>
      </c>
      <c r="R490" s="20">
        <f t="shared" si="90"/>
        <v>8750</v>
      </c>
      <c r="S490" s="20">
        <f>R490*[1]Factors!D477</f>
        <v>4875.5330700525519</v>
      </c>
      <c r="T490" s="21">
        <f>R490*[1]Factors!D477*[1]Factors!E477</f>
        <v>8750.0000000000018</v>
      </c>
      <c r="U490" s="17"/>
      <c r="V490" s="10"/>
      <c r="W490" s="18">
        <f>[1]Lib_RawData!AI301</f>
        <v>8750</v>
      </c>
      <c r="X490" s="10"/>
      <c r="Y490" s="10"/>
      <c r="Z490" s="10"/>
      <c r="AA490" s="10"/>
      <c r="AB490" s="10">
        <f t="shared" si="91"/>
        <v>10355174.637005327</v>
      </c>
      <c r="AC490" s="10"/>
      <c r="AD490" s="10">
        <f t="shared" si="92"/>
        <v>10355174.637005327</v>
      </c>
      <c r="AE490" s="17"/>
      <c r="AF490" s="10">
        <f t="shared" si="85"/>
        <v>10355174.637005327</v>
      </c>
      <c r="AG490" s="18">
        <f t="shared" si="86"/>
        <v>0</v>
      </c>
      <c r="AH490" s="18">
        <f t="shared" si="84"/>
        <v>10355174.637005327</v>
      </c>
      <c r="AI490" s="146"/>
      <c r="AJ490" s="146"/>
      <c r="AK490" s="146"/>
      <c r="AL490" s="146"/>
    </row>
    <row r="491" spans="1:38" s="20" customFormat="1">
      <c r="A491" s="31"/>
      <c r="B491" s="31"/>
      <c r="C491" s="94"/>
      <c r="D491" s="94"/>
      <c r="E491" s="94"/>
      <c r="F491" s="149"/>
      <c r="G491" s="14">
        <v>2</v>
      </c>
      <c r="H491" s="15">
        <v>2029</v>
      </c>
      <c r="I491" s="200">
        <v>2029</v>
      </c>
      <c r="J491" s="200">
        <v>2029</v>
      </c>
      <c r="K491" s="16" t="str">
        <f>[1]Lib_RawData!G302</f>
        <v>CFO</v>
      </c>
      <c r="L491" s="17">
        <f t="shared" si="87"/>
        <v>0</v>
      </c>
      <c r="M491" s="10">
        <f t="shared" si="87"/>
        <v>0</v>
      </c>
      <c r="N491" s="10">
        <f t="shared" si="87"/>
        <v>0</v>
      </c>
      <c r="O491" s="18">
        <f t="shared" si="88"/>
        <v>0</v>
      </c>
      <c r="P491" s="19">
        <f t="shared" si="89"/>
        <v>0</v>
      </c>
      <c r="Q491" s="20">
        <f>P491*[1]Factors!D478</f>
        <v>0</v>
      </c>
      <c r="R491" s="20">
        <f t="shared" si="90"/>
        <v>8750</v>
      </c>
      <c r="S491" s="20">
        <f>R491*[1]Factors!D478</f>
        <v>4875.5330700525519</v>
      </c>
      <c r="T491" s="21">
        <f>R491*[1]Factors!D478*[1]Factors!E478</f>
        <v>8750.0000000000018</v>
      </c>
      <c r="U491" s="17"/>
      <c r="V491" s="10"/>
      <c r="W491" s="18">
        <f>[1]Lib_RawData!AI302</f>
        <v>8750</v>
      </c>
      <c r="X491" s="10"/>
      <c r="Y491" s="10"/>
      <c r="Z491" s="10"/>
      <c r="AA491" s="10"/>
      <c r="AB491" s="10">
        <f t="shared" si="91"/>
        <v>0</v>
      </c>
      <c r="AC491" s="10"/>
      <c r="AD491" s="10">
        <f t="shared" si="92"/>
        <v>0</v>
      </c>
      <c r="AE491" s="17"/>
      <c r="AF491" s="10">
        <f t="shared" si="85"/>
        <v>0</v>
      </c>
      <c r="AG491" s="18">
        <f t="shared" si="86"/>
        <v>0</v>
      </c>
      <c r="AH491" s="18">
        <f t="shared" si="84"/>
        <v>0</v>
      </c>
      <c r="AI491" s="146"/>
      <c r="AJ491" s="146"/>
      <c r="AK491" s="146"/>
      <c r="AL491" s="146"/>
    </row>
    <row r="492" spans="1:38" s="20" customFormat="1">
      <c r="A492" s="31"/>
      <c r="B492" s="31"/>
      <c r="C492" s="94"/>
      <c r="D492" s="94"/>
      <c r="E492" s="94"/>
      <c r="F492" s="149"/>
      <c r="G492" s="14">
        <v>3</v>
      </c>
      <c r="H492" s="15">
        <v>2029</v>
      </c>
      <c r="I492" s="200">
        <v>2029</v>
      </c>
      <c r="J492" s="200">
        <v>2029</v>
      </c>
      <c r="K492" s="16" t="str">
        <f>[1]Lib_RawData!G303</f>
        <v>CFO</v>
      </c>
      <c r="L492" s="17">
        <f t="shared" si="87"/>
        <v>0</v>
      </c>
      <c r="M492" s="10">
        <f t="shared" si="87"/>
        <v>0</v>
      </c>
      <c r="N492" s="10">
        <f t="shared" si="87"/>
        <v>0</v>
      </c>
      <c r="O492" s="18">
        <f t="shared" si="88"/>
        <v>0</v>
      </c>
      <c r="P492" s="19">
        <f t="shared" si="89"/>
        <v>0</v>
      </c>
      <c r="Q492" s="20">
        <f>P492*[1]Factors!D479</f>
        <v>0</v>
      </c>
      <c r="R492" s="20">
        <f t="shared" si="90"/>
        <v>8750</v>
      </c>
      <c r="S492" s="20">
        <f>R492*[1]Factors!D479</f>
        <v>4875.5330700525519</v>
      </c>
      <c r="T492" s="21">
        <f>R492*[1]Factors!D479*[1]Factors!E479</f>
        <v>8750.0000000000018</v>
      </c>
      <c r="U492" s="17"/>
      <c r="V492" s="10"/>
      <c r="W492" s="18">
        <f>[1]Lib_RawData!AI303</f>
        <v>8750</v>
      </c>
      <c r="X492" s="10"/>
      <c r="Y492" s="10"/>
      <c r="Z492" s="10"/>
      <c r="AA492" s="10"/>
      <c r="AB492" s="10">
        <f t="shared" si="91"/>
        <v>0</v>
      </c>
      <c r="AC492" s="10"/>
      <c r="AD492" s="10">
        <f t="shared" si="92"/>
        <v>0</v>
      </c>
      <c r="AE492" s="17"/>
      <c r="AF492" s="10">
        <f t="shared" si="85"/>
        <v>0</v>
      </c>
      <c r="AG492" s="18">
        <f t="shared" si="86"/>
        <v>0</v>
      </c>
      <c r="AH492" s="18">
        <f t="shared" si="84"/>
        <v>0</v>
      </c>
      <c r="AI492" s="146"/>
      <c r="AJ492" s="146"/>
      <c r="AK492" s="146"/>
      <c r="AL492" s="146"/>
    </row>
    <row r="493" spans="1:38" s="20" customFormat="1">
      <c r="A493" s="31"/>
      <c r="B493" s="31"/>
      <c r="C493" s="94"/>
      <c r="D493" s="94"/>
      <c r="E493" s="94"/>
      <c r="F493" s="149"/>
      <c r="G493" s="14">
        <v>4</v>
      </c>
      <c r="H493" s="15">
        <v>2029</v>
      </c>
      <c r="I493" s="200">
        <v>2029</v>
      </c>
      <c r="J493" s="200">
        <v>2030</v>
      </c>
      <c r="K493" s="16" t="str">
        <f>[1]Lib_RawData!G304</f>
        <v>CFO</v>
      </c>
      <c r="L493" s="17">
        <f t="shared" si="87"/>
        <v>0</v>
      </c>
      <c r="M493" s="10">
        <f t="shared" si="87"/>
        <v>0</v>
      </c>
      <c r="N493" s="10">
        <f t="shared" si="87"/>
        <v>0</v>
      </c>
      <c r="O493" s="18">
        <f t="shared" si="88"/>
        <v>0</v>
      </c>
      <c r="P493" s="19">
        <f t="shared" si="89"/>
        <v>0</v>
      </c>
      <c r="Q493" s="20">
        <f>P493*[1]Factors!D480</f>
        <v>0</v>
      </c>
      <c r="R493" s="20">
        <f t="shared" si="90"/>
        <v>8750</v>
      </c>
      <c r="S493" s="20">
        <f>R493*[1]Factors!D480</f>
        <v>4710.6599710652672</v>
      </c>
      <c r="T493" s="21">
        <f>R493*[1]Factors!D480*[1]Factors!E480</f>
        <v>8750</v>
      </c>
      <c r="U493" s="17"/>
      <c r="V493" s="10"/>
      <c r="W493" s="18">
        <f>[1]Lib_RawData!AI304</f>
        <v>8750</v>
      </c>
      <c r="X493" s="10"/>
      <c r="Y493" s="10"/>
      <c r="Z493" s="10"/>
      <c r="AA493" s="10"/>
      <c r="AB493" s="10">
        <f t="shared" si="91"/>
        <v>0</v>
      </c>
      <c r="AC493" s="10"/>
      <c r="AD493" s="10">
        <f t="shared" si="92"/>
        <v>0</v>
      </c>
      <c r="AE493" s="17"/>
      <c r="AF493" s="10">
        <f t="shared" si="85"/>
        <v>0</v>
      </c>
      <c r="AG493" s="18">
        <f t="shared" si="86"/>
        <v>0</v>
      </c>
      <c r="AH493" s="18">
        <f t="shared" si="84"/>
        <v>0</v>
      </c>
      <c r="AI493" s="146"/>
      <c r="AJ493" s="146"/>
      <c r="AK493" s="146"/>
      <c r="AL493" s="146"/>
    </row>
    <row r="494" spans="1:38" s="20" customFormat="1">
      <c r="A494" s="31"/>
      <c r="B494" s="31"/>
      <c r="C494" s="94"/>
      <c r="D494" s="94"/>
      <c r="E494" s="94"/>
      <c r="F494" s="149"/>
      <c r="G494" s="14">
        <v>5</v>
      </c>
      <c r="H494" s="15">
        <v>2029</v>
      </c>
      <c r="I494" s="200">
        <v>2029</v>
      </c>
      <c r="J494" s="200">
        <v>2030</v>
      </c>
      <c r="K494" s="16" t="str">
        <f>[1]Lib_RawData!G305</f>
        <v>CFO</v>
      </c>
      <c r="L494" s="17">
        <f t="shared" si="87"/>
        <v>0</v>
      </c>
      <c r="M494" s="10">
        <f t="shared" si="87"/>
        <v>0</v>
      </c>
      <c r="N494" s="10">
        <f t="shared" si="87"/>
        <v>0</v>
      </c>
      <c r="O494" s="18">
        <f t="shared" si="88"/>
        <v>0</v>
      </c>
      <c r="P494" s="19">
        <f t="shared" si="89"/>
        <v>0</v>
      </c>
      <c r="Q494" s="20">
        <f>P494*[1]Factors!D481</f>
        <v>0</v>
      </c>
      <c r="R494" s="20">
        <f t="shared" si="90"/>
        <v>8750</v>
      </c>
      <c r="S494" s="20">
        <f>R494*[1]Factors!D481</f>
        <v>4710.6599710652672</v>
      </c>
      <c r="T494" s="21">
        <f>R494*[1]Factors!D481*[1]Factors!E481</f>
        <v>8750</v>
      </c>
      <c r="U494" s="17"/>
      <c r="V494" s="10"/>
      <c r="W494" s="18">
        <f>[1]Lib_RawData!AI305</f>
        <v>8750</v>
      </c>
      <c r="X494" s="10"/>
      <c r="Y494" s="10"/>
      <c r="Z494" s="10"/>
      <c r="AA494" s="10"/>
      <c r="AB494" s="10">
        <f t="shared" si="91"/>
        <v>0</v>
      </c>
      <c r="AC494" s="10"/>
      <c r="AD494" s="10">
        <f t="shared" si="92"/>
        <v>0</v>
      </c>
      <c r="AE494" s="17"/>
      <c r="AF494" s="10">
        <f t="shared" si="85"/>
        <v>0</v>
      </c>
      <c r="AG494" s="18">
        <f t="shared" si="86"/>
        <v>0</v>
      </c>
      <c r="AH494" s="18">
        <f t="shared" si="84"/>
        <v>0</v>
      </c>
      <c r="AI494" s="146"/>
      <c r="AJ494" s="146"/>
      <c r="AK494" s="146"/>
      <c r="AL494" s="146"/>
    </row>
    <row r="495" spans="1:38" s="20" customFormat="1">
      <c r="A495" s="31"/>
      <c r="B495" s="31"/>
      <c r="C495" s="94"/>
      <c r="D495" s="94"/>
      <c r="E495" s="94"/>
      <c r="F495" s="149"/>
      <c r="G495" s="14">
        <v>6</v>
      </c>
      <c r="H495" s="15">
        <v>2029</v>
      </c>
      <c r="I495" s="200">
        <v>2029</v>
      </c>
      <c r="J495" s="200">
        <v>2030</v>
      </c>
      <c r="K495" s="16" t="str">
        <f>[1]Lib_RawData!G306</f>
        <v>CFO</v>
      </c>
      <c r="L495" s="17">
        <f t="shared" si="87"/>
        <v>0</v>
      </c>
      <c r="M495" s="10">
        <f t="shared" si="87"/>
        <v>0</v>
      </c>
      <c r="N495" s="10">
        <f t="shared" si="87"/>
        <v>0</v>
      </c>
      <c r="O495" s="18">
        <f t="shared" si="88"/>
        <v>0</v>
      </c>
      <c r="P495" s="19">
        <f t="shared" si="89"/>
        <v>0</v>
      </c>
      <c r="Q495" s="20">
        <f>P495*[1]Factors!D482</f>
        <v>0</v>
      </c>
      <c r="R495" s="20">
        <f t="shared" si="90"/>
        <v>8750</v>
      </c>
      <c r="S495" s="20">
        <f>R495*[1]Factors!D482</f>
        <v>4710.6599710652672</v>
      </c>
      <c r="T495" s="21">
        <f>R495*[1]Factors!D482*[1]Factors!E482</f>
        <v>8750</v>
      </c>
      <c r="U495" s="17"/>
      <c r="V495" s="10"/>
      <c r="W495" s="18">
        <f>[1]Lib_RawData!AI306</f>
        <v>8750</v>
      </c>
      <c r="X495" s="10"/>
      <c r="Y495" s="10"/>
      <c r="Z495" s="10"/>
      <c r="AA495" s="10"/>
      <c r="AB495" s="10">
        <f t="shared" si="91"/>
        <v>0</v>
      </c>
      <c r="AC495" s="10"/>
      <c r="AD495" s="10">
        <f t="shared" si="92"/>
        <v>0</v>
      </c>
      <c r="AE495" s="17"/>
      <c r="AF495" s="10">
        <f t="shared" si="85"/>
        <v>0</v>
      </c>
      <c r="AG495" s="18">
        <f t="shared" si="86"/>
        <v>0</v>
      </c>
      <c r="AH495" s="18">
        <f t="shared" si="84"/>
        <v>0</v>
      </c>
      <c r="AI495" s="146"/>
      <c r="AJ495" s="146"/>
      <c r="AK495" s="146"/>
      <c r="AL495" s="146"/>
    </row>
    <row r="496" spans="1:38" s="20" customFormat="1">
      <c r="A496" s="31"/>
      <c r="B496" s="31"/>
      <c r="C496" s="94"/>
      <c r="D496" s="94"/>
      <c r="E496" s="94"/>
      <c r="F496" s="149"/>
      <c r="G496" s="14">
        <v>7</v>
      </c>
      <c r="H496" s="15">
        <v>2029</v>
      </c>
      <c r="I496" s="200">
        <v>2030</v>
      </c>
      <c r="J496" s="200">
        <v>2030</v>
      </c>
      <c r="K496" s="16" t="str">
        <f>[1]Lib_RawData!G307</f>
        <v>CFO</v>
      </c>
      <c r="L496" s="17">
        <f t="shared" si="87"/>
        <v>0</v>
      </c>
      <c r="M496" s="10">
        <f t="shared" si="87"/>
        <v>10224209.792591952</v>
      </c>
      <c r="N496" s="10">
        <f t="shared" si="87"/>
        <v>0</v>
      </c>
      <c r="O496" s="18">
        <f t="shared" si="88"/>
        <v>10224209.792591952</v>
      </c>
      <c r="P496" s="19">
        <f t="shared" si="89"/>
        <v>10224209.792591952</v>
      </c>
      <c r="Q496" s="20">
        <f>P496*[1]Factors!D483</f>
        <v>5504317.2349413056</v>
      </c>
      <c r="R496" s="20">
        <f t="shared" si="90"/>
        <v>8750</v>
      </c>
      <c r="S496" s="20">
        <f>R496*[1]Factors!D483</f>
        <v>4710.6599710652672</v>
      </c>
      <c r="T496" s="21">
        <f>R496*[1]Factors!D483*[1]Factors!E483</f>
        <v>8750</v>
      </c>
      <c r="U496" s="17"/>
      <c r="V496" s="10"/>
      <c r="W496" s="18">
        <f>[1]Lib_RawData!AI307</f>
        <v>8750</v>
      </c>
      <c r="X496" s="10"/>
      <c r="Y496" s="10"/>
      <c r="Z496" s="10"/>
      <c r="AA496" s="10"/>
      <c r="AB496" s="10">
        <f t="shared" si="91"/>
        <v>10224209.792591952</v>
      </c>
      <c r="AC496" s="10"/>
      <c r="AD496" s="10">
        <f t="shared" si="92"/>
        <v>10224209.792591952</v>
      </c>
      <c r="AE496" s="17"/>
      <c r="AF496" s="10">
        <f t="shared" si="85"/>
        <v>10224209.792591952</v>
      </c>
      <c r="AG496" s="18">
        <f t="shared" si="86"/>
        <v>0</v>
      </c>
      <c r="AH496" s="18">
        <f t="shared" si="84"/>
        <v>10224209.792591952</v>
      </c>
      <c r="AI496" s="146"/>
      <c r="AJ496" s="146"/>
      <c r="AK496" s="146"/>
      <c r="AL496" s="146"/>
    </row>
    <row r="497" spans="1:38" s="20" customFormat="1">
      <c r="A497" s="31"/>
      <c r="B497" s="31"/>
      <c r="C497" s="94"/>
      <c r="D497" s="94"/>
      <c r="E497" s="94"/>
      <c r="F497" s="149"/>
      <c r="G497" s="14">
        <v>8</v>
      </c>
      <c r="H497" s="15">
        <v>2029</v>
      </c>
      <c r="I497" s="200">
        <v>2030</v>
      </c>
      <c r="J497" s="200">
        <v>2030</v>
      </c>
      <c r="K497" s="16" t="str">
        <f>[1]Lib_RawData!G308</f>
        <v>CFO</v>
      </c>
      <c r="L497" s="17">
        <f t="shared" si="87"/>
        <v>0</v>
      </c>
      <c r="M497" s="10">
        <f t="shared" si="87"/>
        <v>0</v>
      </c>
      <c r="N497" s="10">
        <f t="shared" si="87"/>
        <v>0</v>
      </c>
      <c r="O497" s="18">
        <f t="shared" si="88"/>
        <v>0</v>
      </c>
      <c r="P497" s="19">
        <f t="shared" si="89"/>
        <v>0</v>
      </c>
      <c r="Q497" s="20">
        <f>P497*[1]Factors!D484</f>
        <v>0</v>
      </c>
      <c r="R497" s="20">
        <f t="shared" si="90"/>
        <v>8750</v>
      </c>
      <c r="S497" s="20">
        <f>R497*[1]Factors!D484</f>
        <v>4710.6599710652672</v>
      </c>
      <c r="T497" s="21">
        <f>R497*[1]Factors!D484*[1]Factors!E484</f>
        <v>8750</v>
      </c>
      <c r="U497" s="17"/>
      <c r="V497" s="10"/>
      <c r="W497" s="18">
        <f>[1]Lib_RawData!AI308</f>
        <v>8750</v>
      </c>
      <c r="X497" s="10"/>
      <c r="Y497" s="10"/>
      <c r="Z497" s="10"/>
      <c r="AA497" s="10"/>
      <c r="AB497" s="10">
        <f t="shared" si="91"/>
        <v>0</v>
      </c>
      <c r="AC497" s="10"/>
      <c r="AD497" s="10">
        <f t="shared" si="92"/>
        <v>0</v>
      </c>
      <c r="AE497" s="17"/>
      <c r="AF497" s="10">
        <f t="shared" si="85"/>
        <v>0</v>
      </c>
      <c r="AG497" s="18">
        <f t="shared" si="86"/>
        <v>0</v>
      </c>
      <c r="AH497" s="18">
        <f t="shared" si="84"/>
        <v>0</v>
      </c>
      <c r="AI497" s="146"/>
      <c r="AJ497" s="146"/>
      <c r="AK497" s="146"/>
      <c r="AL497" s="146"/>
    </row>
    <row r="498" spans="1:38" s="20" customFormat="1">
      <c r="A498" s="31"/>
      <c r="B498" s="31"/>
      <c r="C498" s="94"/>
      <c r="D498" s="94"/>
      <c r="E498" s="94"/>
      <c r="F498" s="149"/>
      <c r="G498" s="14">
        <v>9</v>
      </c>
      <c r="H498" s="15">
        <v>2029</v>
      </c>
      <c r="I498" s="200">
        <v>2030</v>
      </c>
      <c r="J498" s="200">
        <v>2030</v>
      </c>
      <c r="K498" s="16" t="str">
        <f>[1]Lib_RawData!G309</f>
        <v>CFO</v>
      </c>
      <c r="L498" s="17">
        <f t="shared" si="87"/>
        <v>0</v>
      </c>
      <c r="M498" s="10">
        <f t="shared" si="87"/>
        <v>0</v>
      </c>
      <c r="N498" s="10">
        <f t="shared" si="87"/>
        <v>0</v>
      </c>
      <c r="O498" s="18">
        <f t="shared" si="88"/>
        <v>0</v>
      </c>
      <c r="P498" s="19">
        <f t="shared" si="89"/>
        <v>0</v>
      </c>
      <c r="Q498" s="20">
        <f>P498*[1]Factors!D485</f>
        <v>0</v>
      </c>
      <c r="R498" s="20">
        <f t="shared" si="90"/>
        <v>8750</v>
      </c>
      <c r="S498" s="20">
        <f>R498*[1]Factors!D485</f>
        <v>4710.6599710652672</v>
      </c>
      <c r="T498" s="21">
        <f>R498*[1]Factors!D485*[1]Factors!E485</f>
        <v>8750</v>
      </c>
      <c r="U498" s="17"/>
      <c r="V498" s="10"/>
      <c r="W498" s="18">
        <f>[1]Lib_RawData!AI309</f>
        <v>8750</v>
      </c>
      <c r="X498" s="10"/>
      <c r="Y498" s="10"/>
      <c r="Z498" s="10"/>
      <c r="AA498" s="10"/>
      <c r="AB498" s="10">
        <f t="shared" si="91"/>
        <v>0</v>
      </c>
      <c r="AC498" s="10"/>
      <c r="AD498" s="10">
        <f t="shared" si="92"/>
        <v>0</v>
      </c>
      <c r="AE498" s="17"/>
      <c r="AF498" s="10">
        <f t="shared" si="85"/>
        <v>0</v>
      </c>
      <c r="AG498" s="18">
        <f t="shared" si="86"/>
        <v>0</v>
      </c>
      <c r="AH498" s="18">
        <f t="shared" si="84"/>
        <v>0</v>
      </c>
      <c r="AI498" s="146"/>
      <c r="AJ498" s="146"/>
      <c r="AK498" s="146"/>
      <c r="AL498" s="146"/>
    </row>
    <row r="499" spans="1:38" s="20" customFormat="1">
      <c r="A499" s="31"/>
      <c r="B499" s="31"/>
      <c r="C499" s="94"/>
      <c r="D499" s="94"/>
      <c r="E499" s="94"/>
      <c r="F499" s="149"/>
      <c r="G499" s="14">
        <v>10</v>
      </c>
      <c r="H499" s="15">
        <v>2029</v>
      </c>
      <c r="I499" s="200">
        <v>2030</v>
      </c>
      <c r="J499" s="200">
        <v>2030</v>
      </c>
      <c r="K499" s="16" t="str">
        <f>[1]Lib_RawData!G310</f>
        <v>CFO</v>
      </c>
      <c r="L499" s="17">
        <f t="shared" si="87"/>
        <v>0</v>
      </c>
      <c r="M499" s="10">
        <f t="shared" si="87"/>
        <v>0</v>
      </c>
      <c r="N499" s="10">
        <f t="shared" si="87"/>
        <v>0</v>
      </c>
      <c r="O499" s="18">
        <f t="shared" si="88"/>
        <v>0</v>
      </c>
      <c r="P499" s="19">
        <f t="shared" si="89"/>
        <v>0</v>
      </c>
      <c r="Q499" s="20">
        <f>P499*[1]Factors!D486</f>
        <v>0</v>
      </c>
      <c r="R499" s="20">
        <f t="shared" si="90"/>
        <v>8750</v>
      </c>
      <c r="S499" s="20">
        <f>R499*[1]Factors!D486</f>
        <v>4710.6599710652672</v>
      </c>
      <c r="T499" s="21">
        <f>R499*[1]Factors!D486*[1]Factors!E486</f>
        <v>8750</v>
      </c>
      <c r="U499" s="17"/>
      <c r="V499" s="10"/>
      <c r="W499" s="18">
        <f>[1]Lib_RawData!AI310</f>
        <v>8750</v>
      </c>
      <c r="X499" s="10"/>
      <c r="Y499" s="10"/>
      <c r="Z499" s="10"/>
      <c r="AA499" s="10"/>
      <c r="AB499" s="10">
        <f t="shared" si="91"/>
        <v>0</v>
      </c>
      <c r="AC499" s="10"/>
      <c r="AD499" s="10">
        <f t="shared" si="92"/>
        <v>0</v>
      </c>
      <c r="AE499" s="17"/>
      <c r="AF499" s="10">
        <f t="shared" si="85"/>
        <v>0</v>
      </c>
      <c r="AG499" s="18">
        <f t="shared" si="86"/>
        <v>0</v>
      </c>
      <c r="AH499" s="18">
        <f t="shared" si="84"/>
        <v>0</v>
      </c>
      <c r="AI499" s="146"/>
      <c r="AJ499" s="146"/>
      <c r="AK499" s="146"/>
      <c r="AL499" s="146"/>
    </row>
    <row r="500" spans="1:38" s="20" customFormat="1">
      <c r="A500" s="31"/>
      <c r="B500" s="31"/>
      <c r="C500" s="94"/>
      <c r="D500" s="94"/>
      <c r="E500" s="94"/>
      <c r="F500" s="149"/>
      <c r="G500" s="14">
        <v>11</v>
      </c>
      <c r="H500" s="15">
        <v>2029</v>
      </c>
      <c r="I500" s="200">
        <v>2030</v>
      </c>
      <c r="J500" s="200">
        <v>2030</v>
      </c>
      <c r="K500" s="16" t="str">
        <f>[1]Lib_RawData!G311</f>
        <v>CFO</v>
      </c>
      <c r="L500" s="17">
        <f t="shared" si="87"/>
        <v>0</v>
      </c>
      <c r="M500" s="10">
        <f t="shared" si="87"/>
        <v>0</v>
      </c>
      <c r="N500" s="10">
        <f t="shared" si="87"/>
        <v>0</v>
      </c>
      <c r="O500" s="18">
        <f t="shared" si="88"/>
        <v>0</v>
      </c>
      <c r="P500" s="19">
        <f t="shared" si="89"/>
        <v>0</v>
      </c>
      <c r="Q500" s="20">
        <f>P500*[1]Factors!D487</f>
        <v>0</v>
      </c>
      <c r="R500" s="20">
        <f t="shared" si="90"/>
        <v>8750</v>
      </c>
      <c r="S500" s="20">
        <f>R500*[1]Factors!D487</f>
        <v>4710.6599710652672</v>
      </c>
      <c r="T500" s="21">
        <f>R500*[1]Factors!D487*[1]Factors!E487</f>
        <v>8750</v>
      </c>
      <c r="U500" s="17"/>
      <c r="V500" s="10"/>
      <c r="W500" s="18">
        <f>[1]Lib_RawData!AI311</f>
        <v>8750</v>
      </c>
      <c r="X500" s="10"/>
      <c r="Y500" s="10"/>
      <c r="Z500" s="10"/>
      <c r="AA500" s="10"/>
      <c r="AB500" s="10">
        <f t="shared" si="91"/>
        <v>0</v>
      </c>
      <c r="AC500" s="10"/>
      <c r="AD500" s="10">
        <f t="shared" si="92"/>
        <v>0</v>
      </c>
      <c r="AE500" s="17"/>
      <c r="AF500" s="10">
        <f t="shared" si="85"/>
        <v>0</v>
      </c>
      <c r="AG500" s="18">
        <f t="shared" si="86"/>
        <v>0</v>
      </c>
      <c r="AH500" s="18">
        <f t="shared" si="84"/>
        <v>0</v>
      </c>
      <c r="AI500" s="146"/>
      <c r="AJ500" s="146"/>
      <c r="AK500" s="146"/>
      <c r="AL500" s="146"/>
    </row>
    <row r="501" spans="1:38" s="20" customFormat="1">
      <c r="A501" s="31"/>
      <c r="B501" s="31"/>
      <c r="C501" s="94"/>
      <c r="D501" s="94"/>
      <c r="E501" s="94"/>
      <c r="F501" s="149"/>
      <c r="G501" s="14">
        <v>12</v>
      </c>
      <c r="H501" s="15">
        <v>2029</v>
      </c>
      <c r="I501" s="200">
        <v>2030</v>
      </c>
      <c r="J501" s="200">
        <v>2030</v>
      </c>
      <c r="K501" s="16" t="str">
        <f>[1]Lib_RawData!G312</f>
        <v>CFO</v>
      </c>
      <c r="L501" s="17">
        <f t="shared" si="87"/>
        <v>0</v>
      </c>
      <c r="M501" s="10">
        <f t="shared" si="87"/>
        <v>0</v>
      </c>
      <c r="N501" s="10">
        <f t="shared" si="87"/>
        <v>0</v>
      </c>
      <c r="O501" s="18">
        <f t="shared" si="88"/>
        <v>0</v>
      </c>
      <c r="P501" s="19">
        <f t="shared" si="89"/>
        <v>0</v>
      </c>
      <c r="Q501" s="20">
        <f>P501*[1]Factors!D488</f>
        <v>0</v>
      </c>
      <c r="R501" s="20">
        <f t="shared" si="90"/>
        <v>8750</v>
      </c>
      <c r="S501" s="20">
        <f>R501*[1]Factors!D488</f>
        <v>4710.6599710652672</v>
      </c>
      <c r="T501" s="21">
        <f>R501*[1]Factors!D488*[1]Factors!E488</f>
        <v>8750</v>
      </c>
      <c r="U501" s="17"/>
      <c r="V501" s="10"/>
      <c r="W501" s="18">
        <f>[1]Lib_RawData!AI312</f>
        <v>8750</v>
      </c>
      <c r="X501" s="10"/>
      <c r="Y501" s="10"/>
      <c r="Z501" s="10"/>
      <c r="AA501" s="10"/>
      <c r="AB501" s="10">
        <f t="shared" si="91"/>
        <v>0</v>
      </c>
      <c r="AC501" s="10"/>
      <c r="AD501" s="10">
        <f t="shared" si="92"/>
        <v>0</v>
      </c>
      <c r="AE501" s="17"/>
      <c r="AF501" s="10">
        <f t="shared" si="85"/>
        <v>0</v>
      </c>
      <c r="AG501" s="18">
        <f t="shared" si="86"/>
        <v>0</v>
      </c>
      <c r="AH501" s="18">
        <f t="shared" si="84"/>
        <v>0</v>
      </c>
      <c r="AI501" s="146"/>
      <c r="AJ501" s="146"/>
      <c r="AK501" s="146"/>
      <c r="AL501" s="146"/>
    </row>
    <row r="502" spans="1:38" s="20" customFormat="1">
      <c r="A502" s="31"/>
      <c r="B502" s="31"/>
      <c r="C502" s="94"/>
      <c r="D502" s="94"/>
      <c r="E502" s="94"/>
      <c r="F502" s="149"/>
      <c r="G502" s="14">
        <v>1</v>
      </c>
      <c r="H502" s="15">
        <v>2030</v>
      </c>
      <c r="I502" s="200">
        <v>2030</v>
      </c>
      <c r="J502" s="200">
        <v>2030</v>
      </c>
      <c r="K502" s="16" t="str">
        <f>[1]Lib_RawData!G313</f>
        <v>CFO</v>
      </c>
      <c r="L502" s="17">
        <f t="shared" si="87"/>
        <v>0</v>
      </c>
      <c r="M502" s="10">
        <f t="shared" si="87"/>
        <v>10717605.749300513</v>
      </c>
      <c r="N502" s="10">
        <f t="shared" si="87"/>
        <v>0</v>
      </c>
      <c r="O502" s="18">
        <f t="shared" si="88"/>
        <v>10717605.749300513</v>
      </c>
      <c r="P502" s="19">
        <f t="shared" si="89"/>
        <v>10717605.749300513</v>
      </c>
      <c r="Q502" s="20">
        <f>P502*[1]Factors!D489</f>
        <v>5769942.4444444459</v>
      </c>
      <c r="R502" s="20">
        <f t="shared" si="90"/>
        <v>8750</v>
      </c>
      <c r="S502" s="20">
        <f>R502*[1]Factors!D489</f>
        <v>4710.6599710652672</v>
      </c>
      <c r="T502" s="21">
        <f>R502*[1]Factors!D489*[1]Factors!E489</f>
        <v>8750</v>
      </c>
      <c r="U502" s="17"/>
      <c r="V502" s="10"/>
      <c r="W502" s="18">
        <f>[1]Lib_RawData!AI313</f>
        <v>8750</v>
      </c>
      <c r="X502" s="10"/>
      <c r="Y502" s="10"/>
      <c r="Z502" s="10"/>
      <c r="AA502" s="10"/>
      <c r="AB502" s="10">
        <f t="shared" si="91"/>
        <v>10717605.749300513</v>
      </c>
      <c r="AC502" s="10"/>
      <c r="AD502" s="10">
        <f t="shared" si="92"/>
        <v>10717605.749300513</v>
      </c>
      <c r="AE502" s="17"/>
      <c r="AF502" s="10">
        <f t="shared" si="85"/>
        <v>10717605.749300513</v>
      </c>
      <c r="AG502" s="18">
        <f t="shared" si="86"/>
        <v>0</v>
      </c>
      <c r="AH502" s="18">
        <f t="shared" si="84"/>
        <v>10717605.749300513</v>
      </c>
      <c r="AI502" s="146"/>
      <c r="AJ502" s="146"/>
      <c r="AK502" s="146"/>
      <c r="AL502" s="146"/>
    </row>
    <row r="503" spans="1:38" s="20" customFormat="1">
      <c r="A503" s="31"/>
      <c r="B503" s="31"/>
      <c r="C503" s="94"/>
      <c r="D503" s="94"/>
      <c r="E503" s="94"/>
      <c r="F503" s="149"/>
      <c r="G503" s="14">
        <v>2</v>
      </c>
      <c r="H503" s="15">
        <v>2030</v>
      </c>
      <c r="I503" s="200">
        <v>2030</v>
      </c>
      <c r="J503" s="200">
        <v>2030</v>
      </c>
      <c r="K503" s="16" t="str">
        <f>[1]Lib_RawData!G314</f>
        <v>CFO</v>
      </c>
      <c r="L503" s="17">
        <f t="shared" si="87"/>
        <v>0</v>
      </c>
      <c r="M503" s="10">
        <f t="shared" si="87"/>
        <v>0</v>
      </c>
      <c r="N503" s="10">
        <f t="shared" si="87"/>
        <v>0</v>
      </c>
      <c r="O503" s="18">
        <f t="shared" si="88"/>
        <v>0</v>
      </c>
      <c r="P503" s="19">
        <f t="shared" si="89"/>
        <v>0</v>
      </c>
      <c r="Q503" s="20">
        <f>P503*[1]Factors!D490</f>
        <v>0</v>
      </c>
      <c r="R503" s="20">
        <f t="shared" si="90"/>
        <v>8750</v>
      </c>
      <c r="S503" s="20">
        <f>R503*[1]Factors!D490</f>
        <v>4710.6599710652672</v>
      </c>
      <c r="T503" s="21">
        <f>R503*[1]Factors!D490*[1]Factors!E490</f>
        <v>8750</v>
      </c>
      <c r="U503" s="17"/>
      <c r="V503" s="10"/>
      <c r="W503" s="18">
        <f>[1]Lib_RawData!AI314</f>
        <v>8750</v>
      </c>
      <c r="X503" s="10"/>
      <c r="Y503" s="10"/>
      <c r="Z503" s="10"/>
      <c r="AA503" s="10"/>
      <c r="AB503" s="10">
        <f t="shared" si="91"/>
        <v>0</v>
      </c>
      <c r="AC503" s="10"/>
      <c r="AD503" s="10">
        <f t="shared" si="92"/>
        <v>0</v>
      </c>
      <c r="AE503" s="17"/>
      <c r="AF503" s="10">
        <f t="shared" si="85"/>
        <v>0</v>
      </c>
      <c r="AG503" s="18">
        <f t="shared" si="86"/>
        <v>0</v>
      </c>
      <c r="AH503" s="18">
        <f t="shared" si="84"/>
        <v>0</v>
      </c>
      <c r="AI503" s="146"/>
      <c r="AJ503" s="146"/>
      <c r="AK503" s="146"/>
      <c r="AL503" s="146"/>
    </row>
    <row r="504" spans="1:38" s="20" customFormat="1">
      <c r="A504" s="31"/>
      <c r="B504" s="31"/>
      <c r="C504" s="94"/>
      <c r="D504" s="94"/>
      <c r="E504" s="94"/>
      <c r="F504" s="149"/>
      <c r="G504" s="14">
        <v>3</v>
      </c>
      <c r="H504" s="15">
        <v>2030</v>
      </c>
      <c r="I504" s="200">
        <v>2030</v>
      </c>
      <c r="J504" s="200">
        <v>2030</v>
      </c>
      <c r="K504" s="16" t="str">
        <f>[1]Lib_RawData!G315</f>
        <v>CFO</v>
      </c>
      <c r="L504" s="17">
        <f t="shared" si="87"/>
        <v>0</v>
      </c>
      <c r="M504" s="10">
        <f t="shared" si="87"/>
        <v>0</v>
      </c>
      <c r="N504" s="10">
        <f t="shared" si="87"/>
        <v>0</v>
      </c>
      <c r="O504" s="18">
        <f t="shared" si="88"/>
        <v>0</v>
      </c>
      <c r="P504" s="19">
        <f t="shared" si="89"/>
        <v>0</v>
      </c>
      <c r="Q504" s="20">
        <f>P504*[1]Factors!D491</f>
        <v>0</v>
      </c>
      <c r="R504" s="20">
        <f t="shared" si="90"/>
        <v>8750</v>
      </c>
      <c r="S504" s="20">
        <f>R504*[1]Factors!D491</f>
        <v>4710.6599710652672</v>
      </c>
      <c r="T504" s="21">
        <f>R504*[1]Factors!D491*[1]Factors!E491</f>
        <v>8750</v>
      </c>
      <c r="U504" s="17"/>
      <c r="V504" s="10"/>
      <c r="W504" s="18">
        <f>[1]Lib_RawData!AI315</f>
        <v>8750</v>
      </c>
      <c r="X504" s="10"/>
      <c r="Y504" s="10"/>
      <c r="Z504" s="10"/>
      <c r="AA504" s="10"/>
      <c r="AB504" s="10">
        <f t="shared" si="91"/>
        <v>0</v>
      </c>
      <c r="AC504" s="10"/>
      <c r="AD504" s="10">
        <f t="shared" si="92"/>
        <v>0</v>
      </c>
      <c r="AE504" s="17"/>
      <c r="AF504" s="10">
        <f t="shared" si="85"/>
        <v>0</v>
      </c>
      <c r="AG504" s="18">
        <f t="shared" si="86"/>
        <v>0</v>
      </c>
      <c r="AH504" s="18">
        <f t="shared" si="84"/>
        <v>0</v>
      </c>
      <c r="AI504" s="146"/>
      <c r="AJ504" s="146"/>
      <c r="AK504" s="146"/>
      <c r="AL504" s="146"/>
    </row>
    <row r="505" spans="1:38" s="20" customFormat="1">
      <c r="A505" s="31"/>
      <c r="B505" s="31"/>
      <c r="C505" s="94"/>
      <c r="D505" s="94"/>
      <c r="E505" s="94"/>
      <c r="F505" s="149"/>
      <c r="G505" s="14">
        <v>4</v>
      </c>
      <c r="H505" s="15">
        <v>2030</v>
      </c>
      <c r="I505" s="200">
        <v>2030</v>
      </c>
      <c r="J505" s="200">
        <v>2031</v>
      </c>
      <c r="K505" s="16" t="str">
        <f>[1]Lib_RawData!G316</f>
        <v>CFO</v>
      </c>
      <c r="L505" s="17">
        <f t="shared" si="87"/>
        <v>0</v>
      </c>
      <c r="M505" s="10">
        <f t="shared" si="87"/>
        <v>0</v>
      </c>
      <c r="N505" s="10">
        <f t="shared" si="87"/>
        <v>0</v>
      </c>
      <c r="O505" s="18">
        <f t="shared" si="88"/>
        <v>0</v>
      </c>
      <c r="P505" s="19">
        <f t="shared" si="89"/>
        <v>0</v>
      </c>
      <c r="Q505" s="20">
        <f>P505*[1]Factors!D492</f>
        <v>0</v>
      </c>
      <c r="R505" s="20">
        <f t="shared" si="90"/>
        <v>8750</v>
      </c>
      <c r="S505" s="20">
        <f>R505*[1]Factors!D492</f>
        <v>4551.3622908843172</v>
      </c>
      <c r="T505" s="21">
        <f>R505*[1]Factors!D492*[1]Factors!E492</f>
        <v>8750</v>
      </c>
      <c r="U505" s="17"/>
      <c r="V505" s="10"/>
      <c r="W505" s="18">
        <f>[1]Lib_RawData!AI316</f>
        <v>8750</v>
      </c>
      <c r="X505" s="10"/>
      <c r="Y505" s="10"/>
      <c r="Z505" s="10"/>
      <c r="AA505" s="10"/>
      <c r="AB505" s="10">
        <f t="shared" si="91"/>
        <v>0</v>
      </c>
      <c r="AC505" s="10"/>
      <c r="AD505" s="10">
        <f t="shared" si="92"/>
        <v>0</v>
      </c>
      <c r="AE505" s="17"/>
      <c r="AF505" s="10">
        <f t="shared" si="85"/>
        <v>0</v>
      </c>
      <c r="AG505" s="18">
        <f t="shared" si="86"/>
        <v>0</v>
      </c>
      <c r="AH505" s="18">
        <f t="shared" si="84"/>
        <v>0</v>
      </c>
      <c r="AI505" s="146"/>
      <c r="AJ505" s="146"/>
      <c r="AK505" s="146"/>
      <c r="AL505" s="146"/>
    </row>
    <row r="506" spans="1:38" s="20" customFormat="1">
      <c r="A506" s="31"/>
      <c r="B506" s="31"/>
      <c r="C506" s="94"/>
      <c r="D506" s="94"/>
      <c r="E506" s="94"/>
      <c r="F506" s="149"/>
      <c r="G506" s="14">
        <v>5</v>
      </c>
      <c r="H506" s="15">
        <v>2030</v>
      </c>
      <c r="I506" s="200">
        <v>2030</v>
      </c>
      <c r="J506" s="200">
        <v>2031</v>
      </c>
      <c r="K506" s="16" t="str">
        <f>[1]Lib_RawData!G317</f>
        <v>CFO</v>
      </c>
      <c r="L506" s="17">
        <f t="shared" si="87"/>
        <v>0</v>
      </c>
      <c r="M506" s="10">
        <f t="shared" si="87"/>
        <v>0</v>
      </c>
      <c r="N506" s="10">
        <f t="shared" si="87"/>
        <v>0</v>
      </c>
      <c r="O506" s="18">
        <f t="shared" si="88"/>
        <v>0</v>
      </c>
      <c r="P506" s="19">
        <f t="shared" si="89"/>
        <v>0</v>
      </c>
      <c r="Q506" s="20">
        <f>P506*[1]Factors!D493</f>
        <v>0</v>
      </c>
      <c r="R506" s="20">
        <f t="shared" si="90"/>
        <v>8750</v>
      </c>
      <c r="S506" s="20">
        <f>R506*[1]Factors!D493</f>
        <v>4551.3622908843172</v>
      </c>
      <c r="T506" s="21">
        <f>R506*[1]Factors!D493*[1]Factors!E493</f>
        <v>8750</v>
      </c>
      <c r="U506" s="17"/>
      <c r="V506" s="10"/>
      <c r="W506" s="18">
        <f>[1]Lib_RawData!AI317</f>
        <v>8750</v>
      </c>
      <c r="X506" s="10"/>
      <c r="Y506" s="10"/>
      <c r="Z506" s="10"/>
      <c r="AA506" s="10"/>
      <c r="AB506" s="10">
        <f t="shared" si="91"/>
        <v>0</v>
      </c>
      <c r="AC506" s="10"/>
      <c r="AD506" s="10">
        <f t="shared" si="92"/>
        <v>0</v>
      </c>
      <c r="AE506" s="17"/>
      <c r="AF506" s="10">
        <f t="shared" si="85"/>
        <v>0</v>
      </c>
      <c r="AG506" s="18">
        <f t="shared" si="86"/>
        <v>0</v>
      </c>
      <c r="AH506" s="18">
        <f t="shared" si="84"/>
        <v>0</v>
      </c>
      <c r="AI506" s="146"/>
      <c r="AJ506" s="146"/>
      <c r="AK506" s="146"/>
      <c r="AL506" s="146"/>
    </row>
    <row r="507" spans="1:38" s="20" customFormat="1">
      <c r="A507" s="31"/>
      <c r="B507" s="31"/>
      <c r="C507" s="94"/>
      <c r="D507" s="94"/>
      <c r="E507" s="94"/>
      <c r="F507" s="149"/>
      <c r="G507" s="14">
        <v>6</v>
      </c>
      <c r="H507" s="15">
        <v>2030</v>
      </c>
      <c r="I507" s="200">
        <v>2030</v>
      </c>
      <c r="J507" s="200">
        <v>2031</v>
      </c>
      <c r="K507" s="16" t="str">
        <f>[1]Lib_RawData!G318</f>
        <v>CFO</v>
      </c>
      <c r="L507" s="17">
        <f t="shared" si="87"/>
        <v>0</v>
      </c>
      <c r="M507" s="10">
        <f t="shared" si="87"/>
        <v>0</v>
      </c>
      <c r="N507" s="10">
        <f t="shared" si="87"/>
        <v>0</v>
      </c>
      <c r="O507" s="18">
        <f t="shared" si="88"/>
        <v>0</v>
      </c>
      <c r="P507" s="19">
        <f t="shared" si="89"/>
        <v>0</v>
      </c>
      <c r="Q507" s="20">
        <f>P507*[1]Factors!D494</f>
        <v>0</v>
      </c>
      <c r="R507" s="20">
        <f t="shared" si="90"/>
        <v>8750</v>
      </c>
      <c r="S507" s="20">
        <f>R507*[1]Factors!D494</f>
        <v>4551.3622908843172</v>
      </c>
      <c r="T507" s="21">
        <f>R507*[1]Factors!D494*[1]Factors!E494</f>
        <v>8750</v>
      </c>
      <c r="U507" s="17"/>
      <c r="V507" s="10"/>
      <c r="W507" s="18">
        <f>[1]Lib_RawData!AI318</f>
        <v>8750</v>
      </c>
      <c r="X507" s="10"/>
      <c r="Y507" s="10"/>
      <c r="Z507" s="10"/>
      <c r="AA507" s="10"/>
      <c r="AB507" s="10">
        <f t="shared" si="91"/>
        <v>0</v>
      </c>
      <c r="AC507" s="10"/>
      <c r="AD507" s="10">
        <f t="shared" si="92"/>
        <v>0</v>
      </c>
      <c r="AE507" s="17"/>
      <c r="AF507" s="10">
        <f t="shared" si="85"/>
        <v>0</v>
      </c>
      <c r="AG507" s="18">
        <f t="shared" si="86"/>
        <v>0</v>
      </c>
      <c r="AH507" s="18">
        <f t="shared" ref="AH507:AH513" si="93">AG507+AF507</f>
        <v>0</v>
      </c>
      <c r="AI507" s="146"/>
      <c r="AJ507" s="146"/>
      <c r="AK507" s="146"/>
      <c r="AL507" s="146"/>
    </row>
    <row r="508" spans="1:38" s="20" customFormat="1">
      <c r="A508" s="31"/>
      <c r="B508" s="31"/>
      <c r="C508" s="94"/>
      <c r="D508" s="94"/>
      <c r="E508" s="94"/>
      <c r="F508" s="149"/>
      <c r="G508" s="14">
        <v>7</v>
      </c>
      <c r="H508" s="15">
        <v>2030</v>
      </c>
      <c r="I508" s="200">
        <v>2031</v>
      </c>
      <c r="J508" s="200">
        <v>2031</v>
      </c>
      <c r="K508" s="16" t="str">
        <f>[1]Lib_RawData!G319</f>
        <v>CFO</v>
      </c>
      <c r="L508" s="17">
        <f t="shared" si="87"/>
        <v>0</v>
      </c>
      <c r="M508" s="10">
        <f t="shared" si="87"/>
        <v>10582057.13533267</v>
      </c>
      <c r="N508" s="10">
        <f t="shared" si="87"/>
        <v>0</v>
      </c>
      <c r="O508" s="18">
        <f t="shared" si="88"/>
        <v>10582057.13533267</v>
      </c>
      <c r="P508" s="19">
        <f t="shared" si="89"/>
        <v>10582057.13533267</v>
      </c>
      <c r="Q508" s="20">
        <f>P508*[1]Factors!D495</f>
        <v>5504317.2349413075</v>
      </c>
      <c r="R508" s="20">
        <f t="shared" si="90"/>
        <v>8750</v>
      </c>
      <c r="S508" s="20">
        <f>R508*[1]Factors!D495</f>
        <v>4551.3622908843172</v>
      </c>
      <c r="T508" s="21">
        <f>R508*[1]Factors!D495*[1]Factors!E495</f>
        <v>8750</v>
      </c>
      <c r="U508" s="17"/>
      <c r="V508" s="10"/>
      <c r="W508" s="18">
        <f>[1]Lib_RawData!AI319</f>
        <v>8750</v>
      </c>
      <c r="X508" s="10"/>
      <c r="Y508" s="10"/>
      <c r="Z508" s="10"/>
      <c r="AA508" s="10"/>
      <c r="AB508" s="10">
        <f t="shared" si="91"/>
        <v>10582057.13533267</v>
      </c>
      <c r="AC508" s="10"/>
      <c r="AD508" s="10">
        <f t="shared" si="92"/>
        <v>10582057.13533267</v>
      </c>
      <c r="AE508" s="17"/>
      <c r="AF508" s="10">
        <f t="shared" si="85"/>
        <v>10582057.13533267</v>
      </c>
      <c r="AG508" s="18">
        <f t="shared" si="86"/>
        <v>0</v>
      </c>
      <c r="AH508" s="18">
        <f t="shared" si="93"/>
        <v>10582057.13533267</v>
      </c>
      <c r="AI508" s="146"/>
      <c r="AJ508" s="146"/>
      <c r="AK508" s="146"/>
      <c r="AL508" s="146"/>
    </row>
    <row r="509" spans="1:38" s="20" customFormat="1">
      <c r="A509" s="31"/>
      <c r="B509" s="31"/>
      <c r="C509" s="94"/>
      <c r="D509" s="94"/>
      <c r="E509" s="94"/>
      <c r="F509" s="149"/>
      <c r="G509" s="14">
        <v>8</v>
      </c>
      <c r="H509" s="15">
        <v>2030</v>
      </c>
      <c r="I509" s="200">
        <v>2031</v>
      </c>
      <c r="J509" s="200">
        <v>2031</v>
      </c>
      <c r="K509" s="16" t="str">
        <f>[1]Lib_RawData!G320</f>
        <v>CFO</v>
      </c>
      <c r="L509" s="17">
        <f t="shared" si="87"/>
        <v>0</v>
      </c>
      <c r="M509" s="10">
        <f t="shared" si="87"/>
        <v>0</v>
      </c>
      <c r="N509" s="10">
        <f t="shared" si="87"/>
        <v>0</v>
      </c>
      <c r="O509" s="18">
        <f t="shared" si="88"/>
        <v>0</v>
      </c>
      <c r="P509" s="19">
        <f t="shared" si="89"/>
        <v>0</v>
      </c>
      <c r="Q509" s="20">
        <f>P509*[1]Factors!D496</f>
        <v>0</v>
      </c>
      <c r="R509" s="20">
        <f t="shared" si="90"/>
        <v>8750</v>
      </c>
      <c r="S509" s="20">
        <f>R509*[1]Factors!D496</f>
        <v>4551.3622908843172</v>
      </c>
      <c r="T509" s="21">
        <f>R509*[1]Factors!D496*[1]Factors!E496</f>
        <v>8750</v>
      </c>
      <c r="U509" s="17"/>
      <c r="V509" s="10"/>
      <c r="W509" s="18">
        <f>[1]Lib_RawData!AI320</f>
        <v>8750</v>
      </c>
      <c r="X509" s="10"/>
      <c r="Y509" s="10"/>
      <c r="Z509" s="10"/>
      <c r="AA509" s="10"/>
      <c r="AB509" s="10">
        <f t="shared" si="91"/>
        <v>0</v>
      </c>
      <c r="AC509" s="10"/>
      <c r="AD509" s="10">
        <f t="shared" si="92"/>
        <v>0</v>
      </c>
      <c r="AE509" s="17"/>
      <c r="AF509" s="10">
        <f t="shared" si="85"/>
        <v>0</v>
      </c>
      <c r="AG509" s="18">
        <f t="shared" si="86"/>
        <v>0</v>
      </c>
      <c r="AH509" s="18">
        <f t="shared" si="93"/>
        <v>0</v>
      </c>
      <c r="AI509" s="146"/>
      <c r="AJ509" s="146"/>
      <c r="AK509" s="146"/>
      <c r="AL509" s="146"/>
    </row>
    <row r="510" spans="1:38" s="20" customFormat="1">
      <c r="A510" s="31"/>
      <c r="B510" s="31"/>
      <c r="C510" s="94"/>
      <c r="D510" s="94"/>
      <c r="E510" s="94"/>
      <c r="F510" s="149"/>
      <c r="G510" s="14">
        <v>9</v>
      </c>
      <c r="H510" s="15">
        <v>2030</v>
      </c>
      <c r="I510" s="200">
        <v>2031</v>
      </c>
      <c r="J510" s="200">
        <v>2031</v>
      </c>
      <c r="K510" s="16" t="str">
        <f>[1]Lib_RawData!G321</f>
        <v>CFO</v>
      </c>
      <c r="L510" s="17">
        <f t="shared" si="87"/>
        <v>0</v>
      </c>
      <c r="M510" s="10">
        <f t="shared" si="87"/>
        <v>0</v>
      </c>
      <c r="N510" s="10">
        <f t="shared" si="87"/>
        <v>0</v>
      </c>
      <c r="O510" s="18">
        <f t="shared" si="88"/>
        <v>0</v>
      </c>
      <c r="P510" s="19">
        <f t="shared" si="89"/>
        <v>0</v>
      </c>
      <c r="Q510" s="20">
        <f>P510*[1]Factors!D497</f>
        <v>0</v>
      </c>
      <c r="R510" s="20">
        <f t="shared" si="90"/>
        <v>8750</v>
      </c>
      <c r="S510" s="20">
        <f>R510*[1]Factors!D497</f>
        <v>4551.3622908843172</v>
      </c>
      <c r="T510" s="21">
        <f>R510*[1]Factors!D497*[1]Factors!E497</f>
        <v>8750</v>
      </c>
      <c r="U510" s="17"/>
      <c r="V510" s="10"/>
      <c r="W510" s="18">
        <f>[1]Lib_RawData!AI321</f>
        <v>8750</v>
      </c>
      <c r="X510" s="10"/>
      <c r="Y510" s="10"/>
      <c r="Z510" s="10"/>
      <c r="AA510" s="10"/>
      <c r="AB510" s="10">
        <f t="shared" si="91"/>
        <v>0</v>
      </c>
      <c r="AC510" s="10"/>
      <c r="AD510" s="10">
        <f t="shared" si="92"/>
        <v>0</v>
      </c>
      <c r="AE510" s="17"/>
      <c r="AF510" s="10">
        <f t="shared" si="85"/>
        <v>0</v>
      </c>
      <c r="AG510" s="18">
        <f t="shared" si="86"/>
        <v>0</v>
      </c>
      <c r="AH510" s="18">
        <f t="shared" si="93"/>
        <v>0</v>
      </c>
      <c r="AI510" s="146"/>
      <c r="AJ510" s="146"/>
      <c r="AK510" s="146"/>
      <c r="AL510" s="146"/>
    </row>
    <row r="511" spans="1:38" s="20" customFormat="1">
      <c r="A511" s="31"/>
      <c r="B511" s="31"/>
      <c r="C511" s="94"/>
      <c r="D511" s="94"/>
      <c r="E511" s="94"/>
      <c r="F511" s="149"/>
      <c r="G511" s="14">
        <v>10</v>
      </c>
      <c r="H511" s="15">
        <v>2030</v>
      </c>
      <c r="I511" s="200">
        <v>2031</v>
      </c>
      <c r="J511" s="200">
        <v>2031</v>
      </c>
      <c r="K511" s="16" t="str">
        <f>[1]Lib_RawData!G322</f>
        <v>CFO</v>
      </c>
      <c r="L511" s="17">
        <f t="shared" si="87"/>
        <v>0</v>
      </c>
      <c r="M511" s="10">
        <f t="shared" si="87"/>
        <v>0</v>
      </c>
      <c r="N511" s="10">
        <f t="shared" si="87"/>
        <v>0</v>
      </c>
      <c r="O511" s="18">
        <f t="shared" si="88"/>
        <v>0</v>
      </c>
      <c r="P511" s="19">
        <f t="shared" si="89"/>
        <v>0</v>
      </c>
      <c r="Q511" s="20">
        <f>P511*[1]Factors!D498</f>
        <v>0</v>
      </c>
      <c r="R511" s="20">
        <f t="shared" si="90"/>
        <v>8750</v>
      </c>
      <c r="S511" s="20">
        <f>R511*[1]Factors!D498</f>
        <v>4551.3622908843172</v>
      </c>
      <c r="T511" s="21">
        <f>R511*[1]Factors!D498*[1]Factors!E498</f>
        <v>8750</v>
      </c>
      <c r="U511" s="17"/>
      <c r="V511" s="10"/>
      <c r="W511" s="18">
        <f>[1]Lib_RawData!AI322</f>
        <v>8750</v>
      </c>
      <c r="X511" s="10"/>
      <c r="Y511" s="10"/>
      <c r="Z511" s="10"/>
      <c r="AA511" s="10"/>
      <c r="AB511" s="10">
        <f t="shared" si="91"/>
        <v>0</v>
      </c>
      <c r="AC511" s="10"/>
      <c r="AD511" s="10">
        <f t="shared" si="92"/>
        <v>0</v>
      </c>
      <c r="AE511" s="17"/>
      <c r="AF511" s="10">
        <f t="shared" si="85"/>
        <v>0</v>
      </c>
      <c r="AG511" s="18">
        <f t="shared" si="86"/>
        <v>0</v>
      </c>
      <c r="AH511" s="18">
        <f t="shared" si="93"/>
        <v>0</v>
      </c>
      <c r="AI511" s="146"/>
      <c r="AJ511" s="146"/>
      <c r="AK511" s="146"/>
      <c r="AL511" s="146"/>
    </row>
    <row r="512" spans="1:38" s="20" customFormat="1">
      <c r="A512" s="31"/>
      <c r="B512" s="31"/>
      <c r="C512" s="94"/>
      <c r="D512" s="94"/>
      <c r="E512" s="94"/>
      <c r="F512" s="149"/>
      <c r="G512" s="14">
        <v>11</v>
      </c>
      <c r="H512" s="15">
        <v>2030</v>
      </c>
      <c r="I512" s="200">
        <v>2031</v>
      </c>
      <c r="J512" s="200">
        <v>2031</v>
      </c>
      <c r="K512" s="16" t="str">
        <f>[1]Lib_RawData!G323</f>
        <v>CFO</v>
      </c>
      <c r="L512" s="17">
        <f t="shared" ref="L512:N513" si="94">AE512</f>
        <v>0</v>
      </c>
      <c r="M512" s="10">
        <f t="shared" si="94"/>
        <v>0</v>
      </c>
      <c r="N512" s="10">
        <f t="shared" si="94"/>
        <v>0</v>
      </c>
      <c r="O512" s="18">
        <f t="shared" si="88"/>
        <v>0</v>
      </c>
      <c r="P512" s="19">
        <f t="shared" si="89"/>
        <v>0</v>
      </c>
      <c r="Q512" s="20">
        <f>P512*[1]Factors!D499</f>
        <v>0</v>
      </c>
      <c r="R512" s="20">
        <f t="shared" si="90"/>
        <v>8750</v>
      </c>
      <c r="S512" s="20">
        <f>R512*[1]Factors!D499</f>
        <v>4551.3622908843172</v>
      </c>
      <c r="T512" s="21">
        <f>R512*[1]Factors!D499*[1]Factors!E499</f>
        <v>8750</v>
      </c>
      <c r="U512" s="17"/>
      <c r="V512" s="10"/>
      <c r="W512" s="18">
        <f>[1]Lib_RawData!AI323</f>
        <v>8750</v>
      </c>
      <c r="X512" s="10"/>
      <c r="Y512" s="10"/>
      <c r="Z512" s="10"/>
      <c r="AA512" s="10"/>
      <c r="AB512" s="10">
        <f t="shared" si="91"/>
        <v>0</v>
      </c>
      <c r="AC512" s="10"/>
      <c r="AD512" s="10">
        <f t="shared" si="92"/>
        <v>0</v>
      </c>
      <c r="AE512" s="17"/>
      <c r="AF512" s="10">
        <f t="shared" si="85"/>
        <v>0</v>
      </c>
      <c r="AG512" s="18">
        <f t="shared" si="86"/>
        <v>0</v>
      </c>
      <c r="AH512" s="18">
        <f t="shared" si="93"/>
        <v>0</v>
      </c>
      <c r="AI512" s="146"/>
      <c r="AJ512" s="146"/>
      <c r="AK512" s="146"/>
      <c r="AL512" s="146"/>
    </row>
    <row r="513" spans="1:38" s="20" customFormat="1">
      <c r="A513" s="31"/>
      <c r="B513" s="31"/>
      <c r="C513" s="94"/>
      <c r="D513" s="94"/>
      <c r="E513" s="94"/>
      <c r="F513" s="149"/>
      <c r="G513" s="14">
        <v>12</v>
      </c>
      <c r="H513" s="15">
        <v>2030</v>
      </c>
      <c r="I513" s="200">
        <v>2031</v>
      </c>
      <c r="J513" s="200">
        <v>2031</v>
      </c>
      <c r="K513" s="16" t="str">
        <f>[1]Lib_RawData!G324</f>
        <v>CFO</v>
      </c>
      <c r="L513" s="17">
        <f t="shared" si="94"/>
        <v>0</v>
      </c>
      <c r="M513" s="10">
        <f t="shared" si="94"/>
        <v>0</v>
      </c>
      <c r="N513" s="10">
        <f t="shared" si="94"/>
        <v>0</v>
      </c>
      <c r="O513" s="18">
        <f t="shared" si="88"/>
        <v>0</v>
      </c>
      <c r="P513" s="19">
        <f t="shared" si="89"/>
        <v>0</v>
      </c>
      <c r="Q513" s="20">
        <f>P513*[1]Factors!D500</f>
        <v>0</v>
      </c>
      <c r="R513" s="20">
        <f t="shared" si="90"/>
        <v>8750</v>
      </c>
      <c r="S513" s="20">
        <f>R513*[1]Factors!D500</f>
        <v>4551.3622908843172</v>
      </c>
      <c r="T513" s="21">
        <f>R513*[1]Factors!D500*[1]Factors!E500</f>
        <v>8750</v>
      </c>
      <c r="U513" s="17"/>
      <c r="V513" s="10"/>
      <c r="W513" s="18">
        <f>[1]Lib_RawData!AI324</f>
        <v>8750</v>
      </c>
      <c r="X513" s="10"/>
      <c r="Y513" s="10"/>
      <c r="Z513" s="10"/>
      <c r="AA513" s="10"/>
      <c r="AB513" s="10">
        <f t="shared" si="91"/>
        <v>0</v>
      </c>
      <c r="AC513" s="10"/>
      <c r="AD513" s="10">
        <f t="shared" si="92"/>
        <v>0</v>
      </c>
      <c r="AE513" s="17"/>
      <c r="AF513" s="10">
        <f t="shared" si="85"/>
        <v>0</v>
      </c>
      <c r="AG513" s="18">
        <f t="shared" si="86"/>
        <v>0</v>
      </c>
      <c r="AH513" s="18">
        <f t="shared" si="93"/>
        <v>0</v>
      </c>
      <c r="AI513" s="146"/>
      <c r="AJ513" s="146"/>
      <c r="AK513" s="146"/>
      <c r="AL513" s="146"/>
    </row>
    <row r="514" spans="1:38">
      <c r="AE514" s="149"/>
      <c r="AF514" s="149"/>
      <c r="AG514" s="149"/>
      <c r="AH514" s="149"/>
      <c r="AI514" s="146"/>
      <c r="AJ514" s="146"/>
      <c r="AK514" s="146"/>
      <c r="AL514" s="146"/>
    </row>
    <row r="515" spans="1:38">
      <c r="AE515" s="149"/>
      <c r="AF515" s="149"/>
      <c r="AG515" s="149"/>
      <c r="AH515" s="149"/>
      <c r="AI515" s="146"/>
      <c r="AJ515" s="146"/>
      <c r="AK515" s="146"/>
      <c r="AL515" s="146"/>
    </row>
    <row r="516" spans="1:38">
      <c r="AE516" s="149"/>
      <c r="AF516" s="149"/>
      <c r="AG516" s="149"/>
      <c r="AH516" s="149"/>
      <c r="AI516" s="146"/>
      <c r="AJ516" s="146"/>
      <c r="AK516" s="146"/>
      <c r="AL516" s="146"/>
    </row>
    <row r="517" spans="1:38">
      <c r="AE517" s="149"/>
      <c r="AF517" s="149"/>
      <c r="AG517" s="149"/>
      <c r="AH517" s="149"/>
      <c r="AI517" s="146"/>
      <c r="AJ517" s="146"/>
      <c r="AK517" s="146"/>
      <c r="AL517" s="146"/>
    </row>
    <row r="518" spans="1:38">
      <c r="G518" s="251" t="s">
        <v>186</v>
      </c>
      <c r="H518" s="251"/>
      <c r="I518" s="251"/>
      <c r="J518" s="251"/>
      <c r="K518" s="252"/>
      <c r="L518" s="251"/>
      <c r="M518" s="251"/>
      <c r="N518" s="251"/>
      <c r="O518" s="251"/>
      <c r="P518" s="251"/>
      <c r="Q518" s="251"/>
      <c r="R518" s="251"/>
      <c r="S518" s="251"/>
      <c r="T518" s="251"/>
      <c r="U518" s="251"/>
      <c r="V518" s="251"/>
      <c r="W518" s="251"/>
      <c r="X518" s="251"/>
      <c r="Y518" s="251"/>
      <c r="Z518" s="251"/>
      <c r="AA518" s="251"/>
      <c r="AB518" s="251"/>
      <c r="AC518" s="251"/>
      <c r="AD518" s="251"/>
      <c r="AE518" s="251"/>
      <c r="AF518" s="251"/>
      <c r="AG518" s="251"/>
      <c r="AH518" s="251"/>
      <c r="AI518" s="146"/>
      <c r="AJ518" s="146"/>
      <c r="AK518" s="146"/>
      <c r="AL518" s="146"/>
    </row>
    <row r="519" spans="1:38">
      <c r="G519" s="89" t="s">
        <v>424</v>
      </c>
      <c r="H519" s="94"/>
      <c r="I519" s="94"/>
      <c r="J519" s="94"/>
      <c r="L519" s="94"/>
      <c r="M519" s="94"/>
      <c r="N519" s="94"/>
      <c r="O519" s="94"/>
      <c r="Q519" s="89"/>
      <c r="R519" s="89"/>
      <c r="S519" s="89"/>
      <c r="T519" s="89"/>
      <c r="U519" s="89"/>
      <c r="V519" s="94"/>
      <c r="W519" s="94"/>
      <c r="X519" s="94"/>
      <c r="Y519" s="94"/>
      <c r="Z519" s="94"/>
      <c r="AA519" s="94"/>
      <c r="AB519" s="94"/>
      <c r="AC519" s="94"/>
      <c r="AD519" s="94"/>
      <c r="AI519" s="146"/>
      <c r="AJ519" s="146"/>
      <c r="AK519" s="146"/>
      <c r="AL519" s="146"/>
    </row>
    <row r="520" spans="1:38">
      <c r="G520" s="28">
        <v>1990</v>
      </c>
      <c r="H520" s="31"/>
      <c r="I520" s="31"/>
      <c r="J520" s="31"/>
      <c r="K520" s="253" t="s">
        <v>425</v>
      </c>
      <c r="L520" s="235">
        <f t="shared" ref="L520:Z536" si="95">SUMIF($I$22:$I$513,$G520,L$22:L$513)</f>
        <v>0</v>
      </c>
      <c r="M520" s="235">
        <f t="shared" si="95"/>
        <v>638500</v>
      </c>
      <c r="N520" s="235">
        <f t="shared" si="95"/>
        <v>0</v>
      </c>
      <c r="O520" s="235">
        <f t="shared" si="95"/>
        <v>638500</v>
      </c>
      <c r="P520" s="235">
        <f t="shared" si="95"/>
        <v>638500</v>
      </c>
      <c r="Q520" s="235">
        <f t="shared" si="95"/>
        <v>1360970.1408074668</v>
      </c>
      <c r="R520" s="235">
        <f t="shared" si="95"/>
        <v>3055</v>
      </c>
      <c r="S520" s="235">
        <f t="shared" si="95"/>
        <v>6401.6655072762333</v>
      </c>
      <c r="T520" s="235">
        <f t="shared" si="95"/>
        <v>3055</v>
      </c>
      <c r="U520" s="235">
        <f t="shared" si="95"/>
        <v>0</v>
      </c>
      <c r="V520" s="235">
        <f t="shared" si="95"/>
        <v>0</v>
      </c>
      <c r="W520" s="235">
        <f t="shared" si="95"/>
        <v>3055</v>
      </c>
      <c r="X520" s="235">
        <f t="shared" si="95"/>
        <v>17704102</v>
      </c>
      <c r="Y520" s="235">
        <f t="shared" si="95"/>
        <v>0</v>
      </c>
      <c r="Z520" s="235">
        <f t="shared" si="95"/>
        <v>17704102</v>
      </c>
      <c r="AA520" s="235">
        <f>SUMIF($I$22:$I$513,$G520,AA$22:AA$513)/12</f>
        <v>0</v>
      </c>
      <c r="AB520" s="235">
        <f t="shared" ref="AB520:AH535" si="96">SUMIF($I$22:$I$513,$G520,AB$22:AB$513)</f>
        <v>638500</v>
      </c>
      <c r="AC520" s="235">
        <f t="shared" si="96"/>
        <v>0</v>
      </c>
      <c r="AD520" s="235">
        <f t="shared" si="96"/>
        <v>638500</v>
      </c>
      <c r="AE520" s="235">
        <f t="shared" si="96"/>
        <v>0</v>
      </c>
      <c r="AF520" s="235">
        <f t="shared" si="96"/>
        <v>638500</v>
      </c>
      <c r="AG520" s="235">
        <f t="shared" si="96"/>
        <v>0</v>
      </c>
      <c r="AH520" s="235">
        <f t="shared" si="96"/>
        <v>638500</v>
      </c>
      <c r="AI520" s="146"/>
      <c r="AJ520" s="146"/>
      <c r="AK520" s="146"/>
      <c r="AL520" s="146"/>
    </row>
    <row r="521" spans="1:38">
      <c r="G521" s="28">
        <v>1991</v>
      </c>
      <c r="H521" s="31"/>
      <c r="I521" s="31"/>
      <c r="J521" s="31"/>
      <c r="K521" s="253" t="s">
        <v>425</v>
      </c>
      <c r="L521" s="235">
        <f t="shared" si="95"/>
        <v>0</v>
      </c>
      <c r="M521" s="235">
        <f t="shared" si="95"/>
        <v>1131000</v>
      </c>
      <c r="N521" s="235">
        <f t="shared" si="95"/>
        <v>4600000</v>
      </c>
      <c r="O521" s="235">
        <f t="shared" si="95"/>
        <v>5731000</v>
      </c>
      <c r="P521" s="235">
        <f t="shared" si="95"/>
        <v>5731000</v>
      </c>
      <c r="Q521" s="235">
        <f t="shared" si="95"/>
        <v>11802601.775701039</v>
      </c>
      <c r="R521" s="235">
        <f t="shared" si="95"/>
        <v>16405</v>
      </c>
      <c r="S521" s="235">
        <f t="shared" si="95"/>
        <v>33320.108902610438</v>
      </c>
      <c r="T521" s="235">
        <f t="shared" si="95"/>
        <v>16405</v>
      </c>
      <c r="U521" s="235">
        <f t="shared" si="95"/>
        <v>0</v>
      </c>
      <c r="V521" s="235">
        <f t="shared" si="95"/>
        <v>0</v>
      </c>
      <c r="W521" s="235">
        <f t="shared" si="95"/>
        <v>16405</v>
      </c>
      <c r="X521" s="235">
        <f t="shared" si="95"/>
        <v>35688000</v>
      </c>
      <c r="Y521" s="235">
        <f t="shared" si="95"/>
        <v>4600000</v>
      </c>
      <c r="Z521" s="235">
        <f t="shared" si="95"/>
        <v>40288000</v>
      </c>
      <c r="AA521" s="235">
        <f t="shared" ref="AA521:AA560" si="97">SUMIF($I$22:$I$513,$G521,AA$22:AA$513)/12</f>
        <v>0</v>
      </c>
      <c r="AB521" s="235">
        <f t="shared" si="96"/>
        <v>1131000</v>
      </c>
      <c r="AC521" s="235">
        <f t="shared" si="96"/>
        <v>0</v>
      </c>
      <c r="AD521" s="235">
        <f t="shared" si="96"/>
        <v>1131000</v>
      </c>
      <c r="AE521" s="235">
        <f t="shared" si="96"/>
        <v>0</v>
      </c>
      <c r="AF521" s="235">
        <f t="shared" si="96"/>
        <v>1131000</v>
      </c>
      <c r="AG521" s="235">
        <f t="shared" si="96"/>
        <v>4600000</v>
      </c>
      <c r="AH521" s="235">
        <f t="shared" si="96"/>
        <v>5731000</v>
      </c>
      <c r="AI521" s="146"/>
      <c r="AJ521" s="146"/>
      <c r="AK521" s="146"/>
      <c r="AL521" s="146"/>
    </row>
    <row r="522" spans="1:38">
      <c r="G522" s="28">
        <v>1992</v>
      </c>
      <c r="H522" s="31"/>
      <c r="I522" s="31"/>
      <c r="J522" s="31"/>
      <c r="K522" s="253" t="s">
        <v>425</v>
      </c>
      <c r="L522" s="235">
        <f t="shared" si="95"/>
        <v>0</v>
      </c>
      <c r="M522" s="235">
        <f t="shared" si="95"/>
        <v>2258419</v>
      </c>
      <c r="N522" s="235">
        <f t="shared" si="95"/>
        <v>4600000</v>
      </c>
      <c r="O522" s="235">
        <f t="shared" si="95"/>
        <v>6858419</v>
      </c>
      <c r="P522" s="235">
        <f t="shared" si="95"/>
        <v>6858419</v>
      </c>
      <c r="Q522" s="235">
        <f t="shared" si="95"/>
        <v>13646805.747182542</v>
      </c>
      <c r="R522" s="235">
        <f t="shared" si="95"/>
        <v>30314.500000000004</v>
      </c>
      <c r="S522" s="235">
        <f t="shared" si="95"/>
        <v>59748.704713564599</v>
      </c>
      <c r="T522" s="235">
        <f t="shared" si="95"/>
        <v>30314.500000000004</v>
      </c>
      <c r="U522" s="235">
        <f t="shared" si="95"/>
        <v>0</v>
      </c>
      <c r="V522" s="235">
        <f t="shared" si="95"/>
        <v>0</v>
      </c>
      <c r="W522" s="235">
        <f t="shared" si="95"/>
        <v>30314.500000000004</v>
      </c>
      <c r="X522" s="235">
        <f t="shared" si="95"/>
        <v>17870663</v>
      </c>
      <c r="Y522" s="235">
        <f t="shared" si="95"/>
        <v>4600000</v>
      </c>
      <c r="Z522" s="235">
        <f t="shared" si="95"/>
        <v>22470663</v>
      </c>
      <c r="AA522" s="235">
        <f t="shared" si="97"/>
        <v>0</v>
      </c>
      <c r="AB522" s="235">
        <f t="shared" si="96"/>
        <v>2258419</v>
      </c>
      <c r="AC522" s="235">
        <f t="shared" si="96"/>
        <v>0</v>
      </c>
      <c r="AD522" s="235">
        <f t="shared" si="96"/>
        <v>2258419</v>
      </c>
      <c r="AE522" s="235">
        <f t="shared" si="96"/>
        <v>0</v>
      </c>
      <c r="AF522" s="235">
        <f t="shared" si="96"/>
        <v>2258419</v>
      </c>
      <c r="AG522" s="235">
        <f t="shared" si="96"/>
        <v>4600000</v>
      </c>
      <c r="AH522" s="235">
        <f t="shared" si="96"/>
        <v>6858419</v>
      </c>
      <c r="AI522" s="146"/>
      <c r="AJ522" s="146"/>
      <c r="AK522" s="146"/>
      <c r="AL522" s="146"/>
    </row>
    <row r="523" spans="1:38">
      <c r="G523" s="28">
        <v>1993</v>
      </c>
      <c r="H523" s="31"/>
      <c r="I523" s="31"/>
      <c r="J523" s="31"/>
      <c r="K523" s="253" t="s">
        <v>425</v>
      </c>
      <c r="L523" s="235">
        <f t="shared" si="95"/>
        <v>0</v>
      </c>
      <c r="M523" s="235">
        <f t="shared" si="95"/>
        <v>2796626</v>
      </c>
      <c r="N523" s="235">
        <f t="shared" si="95"/>
        <v>4600000</v>
      </c>
      <c r="O523" s="235">
        <f t="shared" si="95"/>
        <v>7396626</v>
      </c>
      <c r="P523" s="235">
        <f t="shared" si="95"/>
        <v>7396626</v>
      </c>
      <c r="Q523" s="235">
        <f t="shared" si="95"/>
        <v>14220023.229006669</v>
      </c>
      <c r="R523" s="235">
        <f t="shared" si="95"/>
        <v>44379.5</v>
      </c>
      <c r="S523" s="235">
        <f t="shared" si="95"/>
        <v>84428.493553539374</v>
      </c>
      <c r="T523" s="235">
        <f t="shared" si="95"/>
        <v>44379.5</v>
      </c>
      <c r="U523" s="235">
        <f t="shared" si="95"/>
        <v>0</v>
      </c>
      <c r="V523" s="235">
        <f t="shared" si="95"/>
        <v>0</v>
      </c>
      <c r="W523" s="235">
        <f t="shared" si="95"/>
        <v>44379.5</v>
      </c>
      <c r="X523" s="235">
        <f t="shared" si="95"/>
        <v>10794322</v>
      </c>
      <c r="Y523" s="235">
        <f t="shared" si="95"/>
        <v>4600000</v>
      </c>
      <c r="Z523" s="235">
        <f t="shared" si="95"/>
        <v>15394322</v>
      </c>
      <c r="AA523" s="235">
        <f t="shared" si="97"/>
        <v>0</v>
      </c>
      <c r="AB523" s="235">
        <f t="shared" si="96"/>
        <v>2796626</v>
      </c>
      <c r="AC523" s="235">
        <f t="shared" si="96"/>
        <v>0</v>
      </c>
      <c r="AD523" s="235">
        <f t="shared" si="96"/>
        <v>2796626</v>
      </c>
      <c r="AE523" s="235">
        <f t="shared" si="96"/>
        <v>0</v>
      </c>
      <c r="AF523" s="235">
        <f t="shared" si="96"/>
        <v>2796626</v>
      </c>
      <c r="AG523" s="235">
        <f t="shared" si="96"/>
        <v>4600000</v>
      </c>
      <c r="AH523" s="235">
        <f t="shared" si="96"/>
        <v>7396626</v>
      </c>
      <c r="AI523" s="146"/>
      <c r="AJ523" s="146"/>
      <c r="AK523" s="146"/>
      <c r="AL523" s="146"/>
    </row>
    <row r="524" spans="1:38">
      <c r="G524" s="28">
        <v>1994</v>
      </c>
      <c r="H524" s="31"/>
      <c r="I524" s="31"/>
      <c r="J524" s="31"/>
      <c r="K524" s="253" t="s">
        <v>425</v>
      </c>
      <c r="L524" s="235">
        <f t="shared" si="95"/>
        <v>0</v>
      </c>
      <c r="M524" s="235">
        <f t="shared" si="95"/>
        <v>1868772</v>
      </c>
      <c r="N524" s="235">
        <f t="shared" si="95"/>
        <v>4600000</v>
      </c>
      <c r="O524" s="235">
        <f t="shared" si="95"/>
        <v>6468772</v>
      </c>
      <c r="P524" s="235">
        <f t="shared" si="95"/>
        <v>6468772</v>
      </c>
      <c r="Q524" s="235">
        <f t="shared" si="95"/>
        <v>12015674.098251693</v>
      </c>
      <c r="R524" s="235">
        <f t="shared" si="95"/>
        <v>63850</v>
      </c>
      <c r="S524" s="235">
        <f t="shared" si="95"/>
        <v>117456.37756874603</v>
      </c>
      <c r="T524" s="235">
        <f t="shared" si="95"/>
        <v>63850</v>
      </c>
      <c r="U524" s="235">
        <f t="shared" si="95"/>
        <v>0</v>
      </c>
      <c r="V524" s="235">
        <f t="shared" si="95"/>
        <v>0</v>
      </c>
      <c r="W524" s="235">
        <f t="shared" si="95"/>
        <v>63850</v>
      </c>
      <c r="X524" s="235">
        <f t="shared" si="95"/>
        <v>7102626</v>
      </c>
      <c r="Y524" s="235">
        <f t="shared" si="95"/>
        <v>4600000</v>
      </c>
      <c r="Z524" s="235">
        <f t="shared" si="95"/>
        <v>11702626</v>
      </c>
      <c r="AA524" s="235">
        <f t="shared" si="97"/>
        <v>0</v>
      </c>
      <c r="AB524" s="235">
        <f t="shared" si="96"/>
        <v>1868772</v>
      </c>
      <c r="AC524" s="235">
        <f t="shared" si="96"/>
        <v>0</v>
      </c>
      <c r="AD524" s="235">
        <f t="shared" si="96"/>
        <v>1868772</v>
      </c>
      <c r="AE524" s="235">
        <f t="shared" si="96"/>
        <v>0</v>
      </c>
      <c r="AF524" s="235">
        <f t="shared" si="96"/>
        <v>1868772</v>
      </c>
      <c r="AG524" s="235">
        <f t="shared" si="96"/>
        <v>4600000</v>
      </c>
      <c r="AH524" s="235">
        <f t="shared" si="96"/>
        <v>6468772</v>
      </c>
      <c r="AI524" s="146"/>
      <c r="AJ524" s="146"/>
      <c r="AK524" s="146"/>
      <c r="AL524" s="146"/>
    </row>
    <row r="525" spans="1:38">
      <c r="G525" s="28">
        <v>1995</v>
      </c>
      <c r="H525" s="31"/>
      <c r="I525" s="31"/>
      <c r="J525" s="31"/>
      <c r="K525" s="253" t="s">
        <v>425</v>
      </c>
      <c r="L525" s="235">
        <f t="shared" si="95"/>
        <v>0</v>
      </c>
      <c r="M525" s="235">
        <f t="shared" si="95"/>
        <v>2782845</v>
      </c>
      <c r="N525" s="235">
        <f t="shared" si="95"/>
        <v>4600000</v>
      </c>
      <c r="O525" s="235">
        <f t="shared" si="95"/>
        <v>7382845</v>
      </c>
      <c r="P525" s="235">
        <f t="shared" si="95"/>
        <v>7382845</v>
      </c>
      <c r="Q525" s="235">
        <f t="shared" si="95"/>
        <v>13249811.419965141</v>
      </c>
      <c r="R525" s="235">
        <f t="shared" si="95"/>
        <v>73720</v>
      </c>
      <c r="S525" s="235">
        <f t="shared" si="95"/>
        <v>131172.07741995875</v>
      </c>
      <c r="T525" s="235">
        <f t="shared" si="95"/>
        <v>73720</v>
      </c>
      <c r="U525" s="235">
        <f t="shared" si="95"/>
        <v>0</v>
      </c>
      <c r="V525" s="235">
        <f t="shared" si="95"/>
        <v>0</v>
      </c>
      <c r="W525" s="235">
        <f t="shared" si="95"/>
        <v>73720</v>
      </c>
      <c r="X525" s="235">
        <f t="shared" si="95"/>
        <v>7063978</v>
      </c>
      <c r="Y525" s="235">
        <f t="shared" si="95"/>
        <v>4600000</v>
      </c>
      <c r="Z525" s="235">
        <f t="shared" si="95"/>
        <v>11663978</v>
      </c>
      <c r="AA525" s="235">
        <f t="shared" si="97"/>
        <v>0</v>
      </c>
      <c r="AB525" s="235">
        <f t="shared" si="96"/>
        <v>2782845</v>
      </c>
      <c r="AC525" s="235">
        <f t="shared" si="96"/>
        <v>0</v>
      </c>
      <c r="AD525" s="235">
        <f t="shared" si="96"/>
        <v>2782845</v>
      </c>
      <c r="AE525" s="235">
        <f t="shared" si="96"/>
        <v>0</v>
      </c>
      <c r="AF525" s="235">
        <f t="shared" si="96"/>
        <v>2782845</v>
      </c>
      <c r="AG525" s="235">
        <f t="shared" si="96"/>
        <v>4600000</v>
      </c>
      <c r="AH525" s="235">
        <f t="shared" si="96"/>
        <v>7382845</v>
      </c>
      <c r="AI525" s="146"/>
      <c r="AJ525" s="146"/>
      <c r="AK525" s="146"/>
      <c r="AL525" s="146"/>
    </row>
    <row r="526" spans="1:38">
      <c r="G526" s="28">
        <v>1996</v>
      </c>
      <c r="H526" s="31"/>
      <c r="I526" s="31"/>
      <c r="J526" s="31"/>
      <c r="K526" s="253" t="s">
        <v>425</v>
      </c>
      <c r="L526" s="235">
        <f t="shared" si="95"/>
        <v>0</v>
      </c>
      <c r="M526" s="235">
        <f t="shared" si="95"/>
        <v>1788232</v>
      </c>
      <c r="N526" s="235">
        <f t="shared" si="95"/>
        <v>0</v>
      </c>
      <c r="O526" s="235">
        <f t="shared" si="95"/>
        <v>1788232</v>
      </c>
      <c r="P526" s="235">
        <f t="shared" si="95"/>
        <v>1788232</v>
      </c>
      <c r="Q526" s="235">
        <f t="shared" si="95"/>
        <v>3100769.3239745707</v>
      </c>
      <c r="R526" s="235">
        <f t="shared" si="95"/>
        <v>82725</v>
      </c>
      <c r="S526" s="235">
        <f t="shared" si="95"/>
        <v>142111.75775459729</v>
      </c>
      <c r="T526" s="235">
        <f t="shared" si="95"/>
        <v>82725</v>
      </c>
      <c r="U526" s="235">
        <f t="shared" si="95"/>
        <v>0</v>
      </c>
      <c r="V526" s="235">
        <f t="shared" si="95"/>
        <v>0</v>
      </c>
      <c r="W526" s="235">
        <f t="shared" si="95"/>
        <v>82725</v>
      </c>
      <c r="X526" s="235">
        <f t="shared" si="95"/>
        <v>6352417</v>
      </c>
      <c r="Y526" s="235">
        <f t="shared" si="95"/>
        <v>0</v>
      </c>
      <c r="Z526" s="235">
        <f t="shared" si="95"/>
        <v>6352417</v>
      </c>
      <c r="AA526" s="235">
        <f t="shared" si="97"/>
        <v>0</v>
      </c>
      <c r="AB526" s="235">
        <f t="shared" si="96"/>
        <v>1788232</v>
      </c>
      <c r="AC526" s="235">
        <f t="shared" si="96"/>
        <v>0</v>
      </c>
      <c r="AD526" s="235">
        <f t="shared" si="96"/>
        <v>1788232</v>
      </c>
      <c r="AE526" s="235">
        <f t="shared" si="96"/>
        <v>0</v>
      </c>
      <c r="AF526" s="235">
        <f t="shared" si="96"/>
        <v>1788232</v>
      </c>
      <c r="AG526" s="235">
        <f t="shared" si="96"/>
        <v>0</v>
      </c>
      <c r="AH526" s="235">
        <f t="shared" si="96"/>
        <v>1788232</v>
      </c>
      <c r="AI526" s="146"/>
      <c r="AJ526" s="146"/>
      <c r="AK526" s="146"/>
      <c r="AL526" s="146"/>
    </row>
    <row r="527" spans="1:38">
      <c r="G527" s="28">
        <v>1997</v>
      </c>
      <c r="H527" s="31"/>
      <c r="I527" s="31"/>
      <c r="J527" s="31"/>
      <c r="K527" s="253" t="s">
        <v>425</v>
      </c>
      <c r="L527" s="235">
        <f t="shared" si="95"/>
        <v>0</v>
      </c>
      <c r="M527" s="235">
        <f t="shared" si="95"/>
        <v>2237944</v>
      </c>
      <c r="N527" s="235">
        <f t="shared" si="95"/>
        <v>0</v>
      </c>
      <c r="O527" s="235">
        <f t="shared" si="95"/>
        <v>2237944</v>
      </c>
      <c r="P527" s="235">
        <f t="shared" si="95"/>
        <v>2237944</v>
      </c>
      <c r="Q527" s="235">
        <f t="shared" si="95"/>
        <v>3749336.8636888098</v>
      </c>
      <c r="R527" s="235">
        <f t="shared" si="95"/>
        <v>94310</v>
      </c>
      <c r="S527" s="235">
        <f t="shared" si="95"/>
        <v>156617.80020526028</v>
      </c>
      <c r="T527" s="235">
        <f t="shared" si="95"/>
        <v>86736.666666666657</v>
      </c>
      <c r="U527" s="235">
        <f t="shared" si="95"/>
        <v>0</v>
      </c>
      <c r="V527" s="235">
        <f t="shared" si="95"/>
        <v>0</v>
      </c>
      <c r="W527" s="235">
        <f t="shared" si="95"/>
        <v>94310</v>
      </c>
      <c r="X527" s="235">
        <f t="shared" si="95"/>
        <v>9365229</v>
      </c>
      <c r="Y527" s="235">
        <f t="shared" si="95"/>
        <v>0</v>
      </c>
      <c r="Z527" s="235">
        <f t="shared" si="95"/>
        <v>9365229</v>
      </c>
      <c r="AA527" s="235">
        <f t="shared" si="97"/>
        <v>0</v>
      </c>
      <c r="AB527" s="235">
        <f t="shared" si="96"/>
        <v>2237944</v>
      </c>
      <c r="AC527" s="235">
        <f t="shared" si="96"/>
        <v>0</v>
      </c>
      <c r="AD527" s="235">
        <f t="shared" si="96"/>
        <v>2237944</v>
      </c>
      <c r="AE527" s="235">
        <f t="shared" si="96"/>
        <v>0</v>
      </c>
      <c r="AF527" s="235">
        <f t="shared" si="96"/>
        <v>2237944</v>
      </c>
      <c r="AG527" s="235">
        <f t="shared" si="96"/>
        <v>0</v>
      </c>
      <c r="AH527" s="235">
        <f t="shared" si="96"/>
        <v>2237944</v>
      </c>
      <c r="AI527" s="146"/>
      <c r="AJ527" s="146"/>
      <c r="AK527" s="146"/>
      <c r="AL527" s="146"/>
    </row>
    <row r="528" spans="1:38">
      <c r="G528" s="28">
        <v>1998</v>
      </c>
      <c r="H528" s="31"/>
      <c r="I528" s="31"/>
      <c r="J528" s="31"/>
      <c r="K528" s="253" t="s">
        <v>425</v>
      </c>
      <c r="L528" s="235">
        <f t="shared" si="95"/>
        <v>0</v>
      </c>
      <c r="M528" s="235">
        <f t="shared" si="95"/>
        <v>6709103</v>
      </c>
      <c r="N528" s="235">
        <f t="shared" si="95"/>
        <v>0</v>
      </c>
      <c r="O528" s="235">
        <f t="shared" si="95"/>
        <v>6709103</v>
      </c>
      <c r="P528" s="235">
        <f t="shared" si="95"/>
        <v>6709103</v>
      </c>
      <c r="Q528" s="235">
        <f t="shared" si="95"/>
        <v>10859988.276759233</v>
      </c>
      <c r="R528" s="235">
        <f t="shared" si="95"/>
        <v>102450</v>
      </c>
      <c r="S528" s="235">
        <f t="shared" si="95"/>
        <v>164368.8104266364</v>
      </c>
      <c r="T528" s="235">
        <f t="shared" si="95"/>
        <v>102450</v>
      </c>
      <c r="U528" s="235">
        <f t="shared" si="95"/>
        <v>0</v>
      </c>
      <c r="V528" s="235">
        <f t="shared" si="95"/>
        <v>0</v>
      </c>
      <c r="W528" s="235">
        <f t="shared" si="95"/>
        <v>102450</v>
      </c>
      <c r="X528" s="235">
        <f t="shared" si="95"/>
        <v>586522</v>
      </c>
      <c r="Y528" s="235">
        <f t="shared" si="95"/>
        <v>0</v>
      </c>
      <c r="Z528" s="235">
        <f t="shared" si="95"/>
        <v>586522</v>
      </c>
      <c r="AA528" s="235">
        <f t="shared" si="97"/>
        <v>0</v>
      </c>
      <c r="AB528" s="235">
        <f t="shared" si="96"/>
        <v>6709103</v>
      </c>
      <c r="AC528" s="235">
        <f t="shared" si="96"/>
        <v>0</v>
      </c>
      <c r="AD528" s="235">
        <f t="shared" si="96"/>
        <v>6709103</v>
      </c>
      <c r="AE528" s="235">
        <f t="shared" si="96"/>
        <v>0</v>
      </c>
      <c r="AF528" s="235">
        <f t="shared" si="96"/>
        <v>6709103</v>
      </c>
      <c r="AG528" s="235">
        <f t="shared" si="96"/>
        <v>0</v>
      </c>
      <c r="AH528" s="235">
        <f t="shared" si="96"/>
        <v>6709103</v>
      </c>
      <c r="AI528" s="146"/>
      <c r="AJ528" s="146"/>
      <c r="AK528" s="146"/>
      <c r="AL528" s="146"/>
    </row>
    <row r="529" spans="1:38">
      <c r="A529" s="94"/>
      <c r="B529" s="94"/>
      <c r="F529" s="94"/>
      <c r="G529" s="28">
        <v>1999</v>
      </c>
      <c r="H529" s="31"/>
      <c r="I529" s="31"/>
      <c r="J529" s="31"/>
      <c r="K529" s="253" t="s">
        <v>425</v>
      </c>
      <c r="L529" s="235">
        <f t="shared" si="95"/>
        <v>0</v>
      </c>
      <c r="M529" s="235">
        <f t="shared" si="95"/>
        <v>5235976</v>
      </c>
      <c r="N529" s="235">
        <f t="shared" si="95"/>
        <v>0</v>
      </c>
      <c r="O529" s="235">
        <f t="shared" si="95"/>
        <v>5235976</v>
      </c>
      <c r="P529" s="235">
        <f t="shared" si="95"/>
        <v>5235976</v>
      </c>
      <c r="Q529" s="235">
        <f t="shared" si="95"/>
        <v>8188836.3970653862</v>
      </c>
      <c r="R529" s="235">
        <f t="shared" si="95"/>
        <v>107830.00000000001</v>
      </c>
      <c r="S529" s="235">
        <f t="shared" si="95"/>
        <v>167206.81118134782</v>
      </c>
      <c r="T529" s="235">
        <f t="shared" si="95"/>
        <v>107830.00000000001</v>
      </c>
      <c r="U529" s="235">
        <f t="shared" si="95"/>
        <v>0</v>
      </c>
      <c r="V529" s="235">
        <f t="shared" si="95"/>
        <v>0</v>
      </c>
      <c r="W529" s="235">
        <f t="shared" si="95"/>
        <v>107830.00000000001</v>
      </c>
      <c r="X529" s="235">
        <f t="shared" si="95"/>
        <v>0</v>
      </c>
      <c r="Y529" s="235">
        <f t="shared" si="95"/>
        <v>0</v>
      </c>
      <c r="Z529" s="235">
        <f t="shared" si="95"/>
        <v>0</v>
      </c>
      <c r="AA529" s="235">
        <f t="shared" si="97"/>
        <v>0</v>
      </c>
      <c r="AB529" s="235">
        <f t="shared" si="96"/>
        <v>5235976</v>
      </c>
      <c r="AC529" s="235">
        <f t="shared" si="96"/>
        <v>0</v>
      </c>
      <c r="AD529" s="235">
        <f t="shared" si="96"/>
        <v>5235976</v>
      </c>
      <c r="AE529" s="235">
        <f t="shared" si="96"/>
        <v>0</v>
      </c>
      <c r="AF529" s="235">
        <f t="shared" si="96"/>
        <v>5235976</v>
      </c>
      <c r="AG529" s="235">
        <f t="shared" si="96"/>
        <v>0</v>
      </c>
      <c r="AH529" s="235">
        <f t="shared" si="96"/>
        <v>5235976</v>
      </c>
      <c r="AI529" s="146"/>
      <c r="AJ529" s="146"/>
      <c r="AK529" s="146"/>
      <c r="AL529" s="146"/>
    </row>
    <row r="530" spans="1:38">
      <c r="A530" s="94"/>
      <c r="B530" s="94"/>
      <c r="F530" s="94"/>
      <c r="G530" s="28">
        <v>2000</v>
      </c>
      <c r="H530" s="31"/>
      <c r="I530" s="31"/>
      <c r="J530" s="31"/>
      <c r="K530" s="253" t="s">
        <v>425</v>
      </c>
      <c r="L530" s="235">
        <f t="shared" si="95"/>
        <v>0</v>
      </c>
      <c r="M530" s="235">
        <f t="shared" si="95"/>
        <v>5461590</v>
      </c>
      <c r="N530" s="235">
        <f t="shared" si="95"/>
        <v>0</v>
      </c>
      <c r="O530" s="235">
        <f t="shared" si="95"/>
        <v>5461590</v>
      </c>
      <c r="P530" s="235">
        <f t="shared" si="95"/>
        <v>5461590</v>
      </c>
      <c r="Q530" s="235">
        <f t="shared" si="95"/>
        <v>8252837.4682763079</v>
      </c>
      <c r="R530" s="235">
        <f t="shared" si="95"/>
        <v>108980.00000000001</v>
      </c>
      <c r="S530" s="235">
        <f t="shared" si="95"/>
        <v>163277.93978167404</v>
      </c>
      <c r="T530" s="235">
        <f t="shared" si="95"/>
        <v>108980.00000000001</v>
      </c>
      <c r="U530" s="235">
        <f t="shared" si="95"/>
        <v>0</v>
      </c>
      <c r="V530" s="235">
        <f t="shared" si="95"/>
        <v>0</v>
      </c>
      <c r="W530" s="235">
        <f t="shared" si="95"/>
        <v>108980.00000000001</v>
      </c>
      <c r="X530" s="235">
        <f t="shared" si="95"/>
        <v>0</v>
      </c>
      <c r="Y530" s="235">
        <f t="shared" si="95"/>
        <v>0</v>
      </c>
      <c r="Z530" s="235">
        <f t="shared" si="95"/>
        <v>0</v>
      </c>
      <c r="AA530" s="235">
        <f t="shared" si="97"/>
        <v>0</v>
      </c>
      <c r="AB530" s="235">
        <f t="shared" si="96"/>
        <v>5461590</v>
      </c>
      <c r="AC530" s="235">
        <f t="shared" si="96"/>
        <v>0</v>
      </c>
      <c r="AD530" s="235">
        <f t="shared" si="96"/>
        <v>5461590</v>
      </c>
      <c r="AE530" s="235">
        <f t="shared" si="96"/>
        <v>0</v>
      </c>
      <c r="AF530" s="235">
        <f t="shared" si="96"/>
        <v>5461590</v>
      </c>
      <c r="AG530" s="235">
        <f t="shared" si="96"/>
        <v>0</v>
      </c>
      <c r="AH530" s="235">
        <f t="shared" si="96"/>
        <v>5461590</v>
      </c>
      <c r="AI530" s="146"/>
      <c r="AJ530" s="146"/>
      <c r="AK530" s="146"/>
      <c r="AL530" s="146"/>
    </row>
    <row r="531" spans="1:38">
      <c r="A531" s="94"/>
      <c r="B531" s="94"/>
      <c r="F531" s="94"/>
      <c r="G531" s="28">
        <v>2001</v>
      </c>
      <c r="H531" s="31"/>
      <c r="I531" s="31"/>
      <c r="J531" s="31"/>
      <c r="K531" s="253" t="s">
        <v>425</v>
      </c>
      <c r="L531" s="235">
        <f t="shared" si="95"/>
        <v>0</v>
      </c>
      <c r="M531" s="235">
        <f t="shared" si="95"/>
        <v>5474433</v>
      </c>
      <c r="N531" s="235">
        <f t="shared" si="95"/>
        <v>0</v>
      </c>
      <c r="O531" s="235">
        <f t="shared" si="95"/>
        <v>5474433</v>
      </c>
      <c r="P531" s="235">
        <f t="shared" si="95"/>
        <v>5474433</v>
      </c>
      <c r="Q531" s="235">
        <f t="shared" si="95"/>
        <v>7992506.3990749829</v>
      </c>
      <c r="R531" s="235">
        <f t="shared" si="95"/>
        <v>108170.00000000001</v>
      </c>
      <c r="S531" s="235">
        <f t="shared" si="95"/>
        <v>156605.73235322733</v>
      </c>
      <c r="T531" s="235">
        <f t="shared" si="95"/>
        <v>108170.00000000001</v>
      </c>
      <c r="U531" s="235">
        <f t="shared" si="95"/>
        <v>0</v>
      </c>
      <c r="V531" s="235">
        <f t="shared" si="95"/>
        <v>0</v>
      </c>
      <c r="W531" s="235">
        <f t="shared" si="95"/>
        <v>108170.00000000001</v>
      </c>
      <c r="X531" s="235">
        <f t="shared" si="95"/>
        <v>0</v>
      </c>
      <c r="Y531" s="235">
        <f t="shared" si="95"/>
        <v>0</v>
      </c>
      <c r="Z531" s="235">
        <f t="shared" si="95"/>
        <v>0</v>
      </c>
      <c r="AA531" s="235">
        <f t="shared" si="97"/>
        <v>0</v>
      </c>
      <c r="AB531" s="235">
        <f t="shared" si="96"/>
        <v>5474433</v>
      </c>
      <c r="AC531" s="235">
        <f t="shared" si="96"/>
        <v>0</v>
      </c>
      <c r="AD531" s="235">
        <f t="shared" si="96"/>
        <v>5474433</v>
      </c>
      <c r="AE531" s="235">
        <f t="shared" si="96"/>
        <v>0</v>
      </c>
      <c r="AF531" s="235">
        <f t="shared" si="96"/>
        <v>5474433</v>
      </c>
      <c r="AG531" s="235">
        <f t="shared" si="96"/>
        <v>0</v>
      </c>
      <c r="AH531" s="235">
        <f t="shared" si="96"/>
        <v>5474433</v>
      </c>
      <c r="AI531" s="146"/>
      <c r="AJ531" s="146"/>
      <c r="AK531" s="146"/>
      <c r="AL531" s="146"/>
    </row>
    <row r="532" spans="1:38">
      <c r="A532" s="94"/>
      <c r="B532" s="94"/>
      <c r="F532" s="94"/>
      <c r="G532" s="28">
        <v>2002</v>
      </c>
      <c r="H532" s="31"/>
      <c r="I532" s="31"/>
      <c r="J532" s="31"/>
      <c r="K532" s="253" t="s">
        <v>425</v>
      </c>
      <c r="L532" s="235">
        <f t="shared" si="95"/>
        <v>0</v>
      </c>
      <c r="M532" s="235">
        <f t="shared" si="95"/>
        <v>4532258</v>
      </c>
      <c r="N532" s="235">
        <f t="shared" si="95"/>
        <v>0</v>
      </c>
      <c r="O532" s="235">
        <f t="shared" si="95"/>
        <v>4532258</v>
      </c>
      <c r="P532" s="235">
        <f t="shared" si="95"/>
        <v>4532258</v>
      </c>
      <c r="Q532" s="235">
        <f t="shared" si="95"/>
        <v>6393197.51761516</v>
      </c>
      <c r="R532" s="235">
        <f t="shared" si="95"/>
        <v>105910</v>
      </c>
      <c r="S532" s="235">
        <f t="shared" si="95"/>
        <v>148145.0683151884</v>
      </c>
      <c r="T532" s="235">
        <f t="shared" si="95"/>
        <v>105910</v>
      </c>
      <c r="U532" s="235">
        <f t="shared" si="95"/>
        <v>0</v>
      </c>
      <c r="V532" s="235">
        <f t="shared" si="95"/>
        <v>0</v>
      </c>
      <c r="W532" s="235">
        <f t="shared" si="95"/>
        <v>105910</v>
      </c>
      <c r="X532" s="235">
        <f t="shared" si="95"/>
        <v>0</v>
      </c>
      <c r="Y532" s="235">
        <f t="shared" si="95"/>
        <v>0</v>
      </c>
      <c r="Z532" s="235">
        <f t="shared" si="95"/>
        <v>0</v>
      </c>
      <c r="AA532" s="235">
        <f t="shared" si="97"/>
        <v>0</v>
      </c>
      <c r="AB532" s="235">
        <f t="shared" si="96"/>
        <v>4532258</v>
      </c>
      <c r="AC532" s="235">
        <f t="shared" si="96"/>
        <v>0</v>
      </c>
      <c r="AD532" s="235">
        <f t="shared" si="96"/>
        <v>4532258</v>
      </c>
      <c r="AE532" s="235">
        <f t="shared" si="96"/>
        <v>0</v>
      </c>
      <c r="AF532" s="235">
        <f t="shared" si="96"/>
        <v>4532258</v>
      </c>
      <c r="AG532" s="235">
        <f t="shared" si="96"/>
        <v>0</v>
      </c>
      <c r="AH532" s="235">
        <f t="shared" si="96"/>
        <v>4532258</v>
      </c>
      <c r="AI532" s="146"/>
      <c r="AJ532" s="146"/>
      <c r="AK532" s="146"/>
      <c r="AL532" s="146"/>
    </row>
    <row r="533" spans="1:38">
      <c r="A533" s="94"/>
      <c r="B533" s="94"/>
      <c r="F533" s="94"/>
      <c r="G533" s="28">
        <v>2003</v>
      </c>
      <c r="H533" s="31"/>
      <c r="I533" s="31"/>
      <c r="J533" s="31"/>
      <c r="K533" s="253" t="s">
        <v>425</v>
      </c>
      <c r="L533" s="235">
        <f t="shared" si="95"/>
        <v>0</v>
      </c>
      <c r="M533" s="235">
        <f t="shared" si="95"/>
        <v>6080644</v>
      </c>
      <c r="N533" s="235">
        <f t="shared" si="95"/>
        <v>0</v>
      </c>
      <c r="O533" s="235">
        <f t="shared" si="95"/>
        <v>6080644</v>
      </c>
      <c r="P533" s="235">
        <f t="shared" si="95"/>
        <v>6080644</v>
      </c>
      <c r="Q533" s="235">
        <f t="shared" si="95"/>
        <v>8287293.6136987982</v>
      </c>
      <c r="R533" s="235">
        <f t="shared" si="95"/>
        <v>105034.99999999999</v>
      </c>
      <c r="S533" s="235">
        <f t="shared" si="95"/>
        <v>141940.60732637215</v>
      </c>
      <c r="T533" s="235">
        <f t="shared" si="95"/>
        <v>105034.99999999997</v>
      </c>
      <c r="U533" s="235">
        <f t="shared" si="95"/>
        <v>0</v>
      </c>
      <c r="V533" s="235">
        <f t="shared" si="95"/>
        <v>0</v>
      </c>
      <c r="W533" s="235">
        <f t="shared" si="95"/>
        <v>105034.99999999999</v>
      </c>
      <c r="X533" s="235">
        <f t="shared" si="95"/>
        <v>0</v>
      </c>
      <c r="Y533" s="235">
        <f t="shared" si="95"/>
        <v>0</v>
      </c>
      <c r="Z533" s="235">
        <f t="shared" si="95"/>
        <v>0</v>
      </c>
      <c r="AA533" s="235">
        <f t="shared" si="97"/>
        <v>0</v>
      </c>
      <c r="AB533" s="235">
        <f t="shared" si="96"/>
        <v>6080644</v>
      </c>
      <c r="AC533" s="235">
        <f t="shared" si="96"/>
        <v>0</v>
      </c>
      <c r="AD533" s="235">
        <f t="shared" si="96"/>
        <v>6080644</v>
      </c>
      <c r="AE533" s="235">
        <f t="shared" si="96"/>
        <v>0</v>
      </c>
      <c r="AF533" s="235">
        <f t="shared" si="96"/>
        <v>6080644</v>
      </c>
      <c r="AG533" s="235">
        <f t="shared" si="96"/>
        <v>0</v>
      </c>
      <c r="AH533" s="235">
        <f t="shared" si="96"/>
        <v>6080644</v>
      </c>
      <c r="AI533" s="146"/>
      <c r="AJ533" s="146"/>
      <c r="AK533" s="146"/>
      <c r="AL533" s="146"/>
    </row>
    <row r="534" spans="1:38">
      <c r="A534" s="94"/>
      <c r="B534" s="94"/>
      <c r="F534" s="94"/>
      <c r="G534" s="28">
        <v>2004</v>
      </c>
      <c r="H534" s="31"/>
      <c r="I534" s="31"/>
      <c r="J534" s="31"/>
      <c r="K534" s="253" t="s">
        <v>425</v>
      </c>
      <c r="L534" s="235">
        <f t="shared" si="95"/>
        <v>0</v>
      </c>
      <c r="M534" s="235">
        <f t="shared" si="95"/>
        <v>7559460</v>
      </c>
      <c r="N534" s="235">
        <f t="shared" si="95"/>
        <v>0</v>
      </c>
      <c r="O534" s="235">
        <f t="shared" si="95"/>
        <v>7559460</v>
      </c>
      <c r="P534" s="235">
        <f t="shared" si="95"/>
        <v>7559460</v>
      </c>
      <c r="Q534" s="235">
        <f t="shared" si="95"/>
        <v>9954365.2425633669</v>
      </c>
      <c r="R534" s="235">
        <f t="shared" si="95"/>
        <v>93515</v>
      </c>
      <c r="S534" s="235">
        <f t="shared" si="95"/>
        <v>122229.64996495254</v>
      </c>
      <c r="T534" s="235">
        <f t="shared" si="95"/>
        <v>93515.000000000015</v>
      </c>
      <c r="U534" s="235">
        <f t="shared" si="95"/>
        <v>0</v>
      </c>
      <c r="V534" s="235">
        <f t="shared" si="95"/>
        <v>0</v>
      </c>
      <c r="W534" s="235">
        <f t="shared" si="95"/>
        <v>93515</v>
      </c>
      <c r="X534" s="235">
        <f t="shared" si="95"/>
        <v>0</v>
      </c>
      <c r="Y534" s="235">
        <f t="shared" si="95"/>
        <v>0</v>
      </c>
      <c r="Z534" s="235">
        <f t="shared" si="95"/>
        <v>0</v>
      </c>
      <c r="AA534" s="235">
        <f t="shared" si="97"/>
        <v>0</v>
      </c>
      <c r="AB534" s="235">
        <f t="shared" si="96"/>
        <v>7559460</v>
      </c>
      <c r="AC534" s="235">
        <f t="shared" si="96"/>
        <v>0</v>
      </c>
      <c r="AD534" s="235">
        <f t="shared" si="96"/>
        <v>7559460</v>
      </c>
      <c r="AE534" s="235">
        <f t="shared" si="96"/>
        <v>0</v>
      </c>
      <c r="AF534" s="235">
        <f t="shared" si="96"/>
        <v>7559460</v>
      </c>
      <c r="AG534" s="235">
        <f t="shared" si="96"/>
        <v>0</v>
      </c>
      <c r="AH534" s="235">
        <f t="shared" si="96"/>
        <v>7559460</v>
      </c>
      <c r="AI534" s="146"/>
      <c r="AJ534" s="146"/>
      <c r="AK534" s="146"/>
      <c r="AL534" s="146"/>
    </row>
    <row r="535" spans="1:38">
      <c r="A535" s="94"/>
      <c r="B535" s="94"/>
      <c r="F535" s="94"/>
      <c r="G535" s="28">
        <v>2005</v>
      </c>
      <c r="H535" s="31"/>
      <c r="I535" s="31"/>
      <c r="J535" s="31"/>
      <c r="K535" s="253" t="s">
        <v>425</v>
      </c>
      <c r="L535" s="235">
        <f t="shared" si="95"/>
        <v>0</v>
      </c>
      <c r="M535" s="235">
        <f t="shared" si="95"/>
        <v>8608759</v>
      </c>
      <c r="N535" s="235">
        <f t="shared" si="95"/>
        <v>0</v>
      </c>
      <c r="O535" s="235">
        <f t="shared" si="95"/>
        <v>8608759</v>
      </c>
      <c r="P535" s="235">
        <f t="shared" si="95"/>
        <v>8608759</v>
      </c>
      <c r="Q535" s="235">
        <f t="shared" si="95"/>
        <v>10952745.553855103</v>
      </c>
      <c r="R535" s="235">
        <f t="shared" si="95"/>
        <v>81920</v>
      </c>
      <c r="S535" s="235">
        <f t="shared" si="95"/>
        <v>103343.77186823182</v>
      </c>
      <c r="T535" s="235">
        <f t="shared" si="95"/>
        <v>81919.999999999985</v>
      </c>
      <c r="U535" s="235">
        <f t="shared" si="95"/>
        <v>0</v>
      </c>
      <c r="V535" s="235">
        <f t="shared" si="95"/>
        <v>0</v>
      </c>
      <c r="W535" s="235">
        <f t="shared" si="95"/>
        <v>81920</v>
      </c>
      <c r="X535" s="235">
        <f t="shared" si="95"/>
        <v>0</v>
      </c>
      <c r="Y535" s="235">
        <f t="shared" si="95"/>
        <v>0</v>
      </c>
      <c r="Z535" s="235">
        <f t="shared" si="95"/>
        <v>0</v>
      </c>
      <c r="AA535" s="235">
        <f t="shared" si="97"/>
        <v>0</v>
      </c>
      <c r="AB535" s="235">
        <f t="shared" si="96"/>
        <v>8608759</v>
      </c>
      <c r="AC535" s="235">
        <f t="shared" si="96"/>
        <v>0</v>
      </c>
      <c r="AD535" s="235">
        <f t="shared" si="96"/>
        <v>8608759</v>
      </c>
      <c r="AE535" s="235">
        <f t="shared" si="96"/>
        <v>0</v>
      </c>
      <c r="AF535" s="235">
        <f t="shared" si="96"/>
        <v>8608759</v>
      </c>
      <c r="AG535" s="235">
        <f t="shared" si="96"/>
        <v>0</v>
      </c>
      <c r="AH535" s="235">
        <f t="shared" si="96"/>
        <v>8608759</v>
      </c>
      <c r="AI535" s="146"/>
      <c r="AJ535" s="146"/>
      <c r="AK535" s="146"/>
      <c r="AL535" s="146"/>
    </row>
    <row r="536" spans="1:38">
      <c r="A536" s="94"/>
      <c r="B536" s="94"/>
      <c r="F536" s="94"/>
      <c r="G536" s="28">
        <v>2006</v>
      </c>
      <c r="H536" s="31"/>
      <c r="I536" s="31"/>
      <c r="J536" s="31"/>
      <c r="K536" s="253" t="s">
        <v>425</v>
      </c>
      <c r="L536" s="235">
        <f t="shared" si="95"/>
        <v>0</v>
      </c>
      <c r="M536" s="235">
        <f t="shared" si="95"/>
        <v>8230844</v>
      </c>
      <c r="N536" s="235">
        <f t="shared" si="95"/>
        <v>0</v>
      </c>
      <c r="O536" s="235">
        <f t="shared" si="95"/>
        <v>8230844</v>
      </c>
      <c r="P536" s="235">
        <f t="shared" si="95"/>
        <v>8230844</v>
      </c>
      <c r="Q536" s="235">
        <f t="shared" si="95"/>
        <v>10117808.827310793</v>
      </c>
      <c r="R536" s="235">
        <f t="shared" si="95"/>
        <v>81550</v>
      </c>
      <c r="S536" s="235">
        <f t="shared" si="95"/>
        <v>99402.336433440069</v>
      </c>
      <c r="T536" s="235">
        <f t="shared" si="95"/>
        <v>81550</v>
      </c>
      <c r="U536" s="235">
        <f t="shared" si="95"/>
        <v>0</v>
      </c>
      <c r="V536" s="235">
        <f t="shared" si="95"/>
        <v>0</v>
      </c>
      <c r="W536" s="235">
        <f t="shared" si="95"/>
        <v>81550</v>
      </c>
      <c r="X536" s="235">
        <f t="shared" si="95"/>
        <v>0</v>
      </c>
      <c r="Y536" s="235">
        <f t="shared" si="95"/>
        <v>0</v>
      </c>
      <c r="Z536" s="235">
        <f t="shared" si="95"/>
        <v>0</v>
      </c>
      <c r="AA536" s="235">
        <f t="shared" si="97"/>
        <v>0</v>
      </c>
      <c r="AB536" s="235">
        <f t="shared" ref="AB536:AH551" si="98">SUMIF($I$22:$I$513,$G536,AB$22:AB$513)</f>
        <v>8230844</v>
      </c>
      <c r="AC536" s="235">
        <f t="shared" si="98"/>
        <v>0</v>
      </c>
      <c r="AD536" s="235">
        <f t="shared" si="98"/>
        <v>8230844</v>
      </c>
      <c r="AE536" s="235">
        <f t="shared" si="98"/>
        <v>0</v>
      </c>
      <c r="AF536" s="235">
        <f t="shared" si="98"/>
        <v>8230844</v>
      </c>
      <c r="AG536" s="235">
        <f t="shared" si="98"/>
        <v>0</v>
      </c>
      <c r="AH536" s="235">
        <f t="shared" si="98"/>
        <v>8230844</v>
      </c>
      <c r="AI536" s="146"/>
      <c r="AJ536" s="146"/>
      <c r="AK536" s="146"/>
      <c r="AL536" s="146"/>
    </row>
    <row r="537" spans="1:38">
      <c r="A537" s="94"/>
      <c r="B537" s="94"/>
      <c r="F537" s="94"/>
      <c r="G537" s="28">
        <v>2007</v>
      </c>
      <c r="H537" s="31"/>
      <c r="I537" s="31"/>
      <c r="J537" s="31"/>
      <c r="K537" s="253" t="s">
        <v>425</v>
      </c>
      <c r="L537" s="235">
        <f t="shared" ref="L537:Z552" si="99">SUMIF($I$22:$I$513,$G537,L$22:L$513)</f>
        <v>0</v>
      </c>
      <c r="M537" s="235">
        <f t="shared" si="99"/>
        <v>8754353</v>
      </c>
      <c r="N537" s="235">
        <f t="shared" si="99"/>
        <v>0</v>
      </c>
      <c r="O537" s="235">
        <f t="shared" si="99"/>
        <v>8754353</v>
      </c>
      <c r="P537" s="235">
        <f t="shared" si="99"/>
        <v>8754353</v>
      </c>
      <c r="Q537" s="235">
        <f t="shared" si="99"/>
        <v>10397425.172898633</v>
      </c>
      <c r="R537" s="235">
        <f t="shared" si="99"/>
        <v>83080</v>
      </c>
      <c r="S537" s="235">
        <f t="shared" si="99"/>
        <v>97819.5080414275</v>
      </c>
      <c r="T537" s="235">
        <f t="shared" si="99"/>
        <v>83080</v>
      </c>
      <c r="U537" s="235">
        <f t="shared" si="99"/>
        <v>0</v>
      </c>
      <c r="V537" s="235">
        <f t="shared" si="99"/>
        <v>0</v>
      </c>
      <c r="W537" s="235">
        <f t="shared" si="99"/>
        <v>83080</v>
      </c>
      <c r="X537" s="235">
        <f t="shared" si="99"/>
        <v>0</v>
      </c>
      <c r="Y537" s="235">
        <f t="shared" si="99"/>
        <v>0</v>
      </c>
      <c r="Z537" s="235">
        <f t="shared" si="99"/>
        <v>0</v>
      </c>
      <c r="AA537" s="235">
        <f t="shared" si="97"/>
        <v>0</v>
      </c>
      <c r="AB537" s="235">
        <f t="shared" si="98"/>
        <v>8754353</v>
      </c>
      <c r="AC537" s="235">
        <f t="shared" si="98"/>
        <v>0</v>
      </c>
      <c r="AD537" s="235">
        <f t="shared" si="98"/>
        <v>8754353</v>
      </c>
      <c r="AE537" s="235">
        <f t="shared" si="98"/>
        <v>0</v>
      </c>
      <c r="AF537" s="235">
        <f t="shared" si="98"/>
        <v>8754353</v>
      </c>
      <c r="AG537" s="235">
        <f t="shared" si="98"/>
        <v>0</v>
      </c>
      <c r="AH537" s="235">
        <f t="shared" si="98"/>
        <v>8754353</v>
      </c>
      <c r="AI537" s="146"/>
      <c r="AJ537" s="146"/>
      <c r="AK537" s="146"/>
      <c r="AL537" s="146"/>
    </row>
    <row r="538" spans="1:38">
      <c r="A538" s="94"/>
      <c r="B538" s="94"/>
      <c r="F538" s="94"/>
      <c r="G538" s="28">
        <v>2008</v>
      </c>
      <c r="H538" s="31"/>
      <c r="I538" s="31"/>
      <c r="J538" s="31"/>
      <c r="K538" s="253" t="s">
        <v>425</v>
      </c>
      <c r="L538" s="235">
        <f t="shared" si="99"/>
        <v>0</v>
      </c>
      <c r="M538" s="235">
        <f t="shared" si="99"/>
        <v>9386530</v>
      </c>
      <c r="N538" s="235">
        <f t="shared" si="99"/>
        <v>0</v>
      </c>
      <c r="O538" s="235">
        <f t="shared" si="99"/>
        <v>9386530</v>
      </c>
      <c r="P538" s="235">
        <f t="shared" si="99"/>
        <v>9386530</v>
      </c>
      <c r="Q538" s="235">
        <f t="shared" si="99"/>
        <v>10771259.071056578</v>
      </c>
      <c r="R538" s="235">
        <f t="shared" si="99"/>
        <v>87000</v>
      </c>
      <c r="S538" s="235">
        <f t="shared" si="99"/>
        <v>98971.087009218711</v>
      </c>
      <c r="T538" s="235">
        <f t="shared" si="99"/>
        <v>87000.000000000029</v>
      </c>
      <c r="U538" s="235">
        <f t="shared" si="99"/>
        <v>0</v>
      </c>
      <c r="V538" s="235">
        <f t="shared" si="99"/>
        <v>0</v>
      </c>
      <c r="W538" s="235">
        <f t="shared" si="99"/>
        <v>87000</v>
      </c>
      <c r="X538" s="235">
        <f t="shared" si="99"/>
        <v>0</v>
      </c>
      <c r="Y538" s="235">
        <f t="shared" si="99"/>
        <v>0</v>
      </c>
      <c r="Z538" s="235">
        <f t="shared" si="99"/>
        <v>0</v>
      </c>
      <c r="AA538" s="235">
        <f t="shared" si="97"/>
        <v>0</v>
      </c>
      <c r="AB538" s="235">
        <f t="shared" si="98"/>
        <v>9386530</v>
      </c>
      <c r="AC538" s="235">
        <f t="shared" si="98"/>
        <v>0</v>
      </c>
      <c r="AD538" s="235">
        <f t="shared" si="98"/>
        <v>9386530</v>
      </c>
      <c r="AE538" s="235">
        <f t="shared" si="98"/>
        <v>0</v>
      </c>
      <c r="AF538" s="235">
        <f t="shared" si="98"/>
        <v>9386530</v>
      </c>
      <c r="AG538" s="235">
        <f t="shared" si="98"/>
        <v>0</v>
      </c>
      <c r="AH538" s="235">
        <f t="shared" si="98"/>
        <v>9386530</v>
      </c>
      <c r="AI538" s="146"/>
      <c r="AJ538" s="146"/>
      <c r="AK538" s="146"/>
      <c r="AL538" s="146"/>
    </row>
    <row r="539" spans="1:38">
      <c r="A539" s="94"/>
      <c r="B539" s="94"/>
      <c r="F539" s="94"/>
      <c r="G539" s="28">
        <v>2009</v>
      </c>
      <c r="H539" s="31"/>
      <c r="I539" s="31"/>
      <c r="J539" s="31"/>
      <c r="K539" s="253" t="s">
        <v>425</v>
      </c>
      <c r="L539" s="235">
        <f t="shared" si="99"/>
        <v>0</v>
      </c>
      <c r="M539" s="235">
        <f t="shared" si="99"/>
        <v>9545093</v>
      </c>
      <c r="N539" s="235">
        <f t="shared" si="99"/>
        <v>0</v>
      </c>
      <c r="O539" s="235">
        <f t="shared" si="99"/>
        <v>9545093</v>
      </c>
      <c r="P539" s="235">
        <f t="shared" si="99"/>
        <v>9545093</v>
      </c>
      <c r="Q539" s="235">
        <f t="shared" si="99"/>
        <v>10582815.227637373</v>
      </c>
      <c r="R539" s="235">
        <f t="shared" si="99"/>
        <v>91000</v>
      </c>
      <c r="S539" s="235">
        <f t="shared" si="99"/>
        <v>100021.61728124997</v>
      </c>
      <c r="T539" s="235">
        <f t="shared" si="99"/>
        <v>91000.000000000015</v>
      </c>
      <c r="U539" s="235">
        <f t="shared" si="99"/>
        <v>0</v>
      </c>
      <c r="V539" s="235">
        <f t="shared" si="99"/>
        <v>0</v>
      </c>
      <c r="W539" s="235">
        <f t="shared" si="99"/>
        <v>91000</v>
      </c>
      <c r="X539" s="235">
        <f t="shared" si="99"/>
        <v>0</v>
      </c>
      <c r="Y539" s="235">
        <f t="shared" si="99"/>
        <v>0</v>
      </c>
      <c r="Z539" s="235">
        <f t="shared" si="99"/>
        <v>0</v>
      </c>
      <c r="AA539" s="235">
        <f t="shared" si="97"/>
        <v>0</v>
      </c>
      <c r="AB539" s="235">
        <f t="shared" si="98"/>
        <v>9545093</v>
      </c>
      <c r="AC539" s="235">
        <f t="shared" si="98"/>
        <v>0</v>
      </c>
      <c r="AD539" s="235">
        <f t="shared" si="98"/>
        <v>9545093</v>
      </c>
      <c r="AE539" s="235">
        <f t="shared" si="98"/>
        <v>0</v>
      </c>
      <c r="AF539" s="235">
        <f t="shared" si="98"/>
        <v>9545093</v>
      </c>
      <c r="AG539" s="235">
        <f t="shared" si="98"/>
        <v>0</v>
      </c>
      <c r="AH539" s="235">
        <f t="shared" si="98"/>
        <v>9545093</v>
      </c>
      <c r="AI539" s="146"/>
      <c r="AJ539" s="146"/>
      <c r="AK539" s="146"/>
      <c r="AL539" s="146"/>
    </row>
    <row r="540" spans="1:38">
      <c r="A540" s="94"/>
      <c r="B540" s="94"/>
      <c r="F540" s="94"/>
      <c r="G540" s="89">
        <v>2010</v>
      </c>
      <c r="H540" s="94"/>
      <c r="I540" s="94"/>
      <c r="J540" s="94"/>
      <c r="K540" s="254" t="str">
        <f t="shared" ref="K540:K560" ca="1" si="100">OFFSET(K$208,($G540-2006)*12,0)&amp;"/"&amp;OFFSET(K$208,($G540-2006)*12+11,0)</f>
        <v>CFO/CFO</v>
      </c>
      <c r="L540" s="20">
        <f t="shared" si="99"/>
        <v>0</v>
      </c>
      <c r="M540" s="20">
        <f t="shared" si="99"/>
        <v>8052014.2400000002</v>
      </c>
      <c r="N540" s="20">
        <f t="shared" si="99"/>
        <v>0</v>
      </c>
      <c r="O540" s="20">
        <f t="shared" si="99"/>
        <v>8052014.2400000002</v>
      </c>
      <c r="P540" s="20">
        <f t="shared" si="99"/>
        <v>8052014.2400000002</v>
      </c>
      <c r="Q540" s="20">
        <f t="shared" si="99"/>
        <v>8625518.954243999</v>
      </c>
      <c r="R540" s="20">
        <f t="shared" si="99"/>
        <v>94999.999999999985</v>
      </c>
      <c r="S540" s="20">
        <f t="shared" si="99"/>
        <v>100887.91875000001</v>
      </c>
      <c r="T540" s="20">
        <f t="shared" si="99"/>
        <v>95000</v>
      </c>
      <c r="U540" s="20">
        <f t="shared" si="99"/>
        <v>0</v>
      </c>
      <c r="V540" s="20">
        <f t="shared" si="99"/>
        <v>0</v>
      </c>
      <c r="W540" s="20">
        <f t="shared" si="99"/>
        <v>94999.999999999985</v>
      </c>
      <c r="X540" s="20">
        <f t="shared" si="99"/>
        <v>0</v>
      </c>
      <c r="Y540" s="20">
        <f t="shared" si="99"/>
        <v>0</v>
      </c>
      <c r="Z540" s="20">
        <f t="shared" si="99"/>
        <v>0</v>
      </c>
      <c r="AA540" s="20">
        <f t="shared" si="97"/>
        <v>0</v>
      </c>
      <c r="AB540" s="20">
        <f t="shared" si="98"/>
        <v>8052014.2400000002</v>
      </c>
      <c r="AC540" s="20">
        <f t="shared" si="98"/>
        <v>0</v>
      </c>
      <c r="AD540" s="20">
        <f t="shared" si="98"/>
        <v>8052014.2400000002</v>
      </c>
      <c r="AE540" s="20">
        <f t="shared" si="98"/>
        <v>0</v>
      </c>
      <c r="AF540" s="20">
        <f t="shared" si="98"/>
        <v>8052014.2400000002</v>
      </c>
      <c r="AG540" s="20">
        <f t="shared" si="98"/>
        <v>0</v>
      </c>
      <c r="AH540" s="20">
        <f t="shared" si="98"/>
        <v>8052014.2400000002</v>
      </c>
      <c r="AI540" s="146"/>
      <c r="AJ540" s="146"/>
      <c r="AK540" s="146"/>
      <c r="AL540" s="146"/>
    </row>
    <row r="541" spans="1:38">
      <c r="A541" s="94"/>
      <c r="B541" s="94"/>
      <c r="F541" s="94"/>
      <c r="G541" s="89">
        <v>2011</v>
      </c>
      <c r="H541" s="94"/>
      <c r="I541" s="94"/>
      <c r="J541" s="94"/>
      <c r="K541" s="254" t="str">
        <f t="shared" ca="1" si="100"/>
        <v>CFO/CFO</v>
      </c>
      <c r="L541" s="20">
        <f t="shared" si="99"/>
        <v>0</v>
      </c>
      <c r="M541" s="20">
        <f t="shared" si="99"/>
        <v>10225524.510000002</v>
      </c>
      <c r="N541" s="20">
        <f t="shared" si="99"/>
        <v>0</v>
      </c>
      <c r="O541" s="20">
        <f t="shared" si="99"/>
        <v>10225524.510000002</v>
      </c>
      <c r="P541" s="20">
        <f t="shared" si="99"/>
        <v>10225524.510000002</v>
      </c>
      <c r="Q541" s="20">
        <f t="shared" si="99"/>
        <v>10583417.86785</v>
      </c>
      <c r="R541" s="20">
        <f t="shared" si="99"/>
        <v>98469.999999999985</v>
      </c>
      <c r="S541" s="20">
        <f t="shared" si="99"/>
        <v>101041.97499999998</v>
      </c>
      <c r="T541" s="20">
        <f t="shared" si="99"/>
        <v>98469.999999999971</v>
      </c>
      <c r="U541" s="20">
        <f t="shared" si="99"/>
        <v>0</v>
      </c>
      <c r="V541" s="20">
        <f t="shared" si="99"/>
        <v>0</v>
      </c>
      <c r="W541" s="20">
        <f t="shared" si="99"/>
        <v>98469.999999999985</v>
      </c>
      <c r="X541" s="20">
        <f t="shared" si="99"/>
        <v>0</v>
      </c>
      <c r="Y541" s="20">
        <f t="shared" si="99"/>
        <v>0</v>
      </c>
      <c r="Z541" s="20">
        <f t="shared" si="99"/>
        <v>0</v>
      </c>
      <c r="AA541" s="20">
        <f t="shared" si="97"/>
        <v>0</v>
      </c>
      <c r="AB541" s="20">
        <f t="shared" si="98"/>
        <v>10225524.510000002</v>
      </c>
      <c r="AC541" s="20">
        <f t="shared" si="98"/>
        <v>0</v>
      </c>
      <c r="AD541" s="20">
        <f t="shared" si="98"/>
        <v>10225524.510000002</v>
      </c>
      <c r="AE541" s="20">
        <f t="shared" si="98"/>
        <v>0</v>
      </c>
      <c r="AF541" s="20">
        <f t="shared" si="98"/>
        <v>10225524.510000002</v>
      </c>
      <c r="AG541" s="20">
        <f t="shared" si="98"/>
        <v>0</v>
      </c>
      <c r="AH541" s="20">
        <f t="shared" si="98"/>
        <v>10225524.510000002</v>
      </c>
      <c r="AI541" s="146"/>
      <c r="AJ541" s="146"/>
      <c r="AK541" s="146"/>
      <c r="AL541" s="146"/>
    </row>
    <row r="542" spans="1:38">
      <c r="A542" s="94"/>
      <c r="B542" s="94"/>
      <c r="F542" s="94"/>
      <c r="G542" s="89">
        <v>2012</v>
      </c>
      <c r="H542" s="94"/>
      <c r="I542" s="94"/>
      <c r="J542" s="94"/>
      <c r="K542" s="254" t="str">
        <f t="shared" ca="1" si="100"/>
        <v>CFO/CFO</v>
      </c>
      <c r="L542" s="20">
        <f t="shared" si="99"/>
        <v>0</v>
      </c>
      <c r="M542" s="20">
        <f t="shared" si="99"/>
        <v>9059351.4600000009</v>
      </c>
      <c r="N542" s="20">
        <f t="shared" si="99"/>
        <v>0</v>
      </c>
      <c r="O542" s="20">
        <f t="shared" si="99"/>
        <v>9059351.4600000009</v>
      </c>
      <c r="P542" s="20">
        <f t="shared" si="99"/>
        <v>9059351.4600000009</v>
      </c>
      <c r="Q542" s="20">
        <f t="shared" si="99"/>
        <v>9059351.4600000009</v>
      </c>
      <c r="R542" s="20">
        <f t="shared" si="99"/>
        <v>96808.500000000029</v>
      </c>
      <c r="S542" s="20">
        <f t="shared" si="99"/>
        <v>96016.54468599036</v>
      </c>
      <c r="T542" s="20">
        <f t="shared" si="99"/>
        <v>96808.500000000029</v>
      </c>
      <c r="U542" s="20">
        <f t="shared" si="99"/>
        <v>0</v>
      </c>
      <c r="V542" s="20">
        <f t="shared" si="99"/>
        <v>0</v>
      </c>
      <c r="W542" s="20">
        <f t="shared" si="99"/>
        <v>96808.500000000029</v>
      </c>
      <c r="X542" s="20">
        <f t="shared" si="99"/>
        <v>0</v>
      </c>
      <c r="Y542" s="20">
        <f t="shared" si="99"/>
        <v>0</v>
      </c>
      <c r="Z542" s="20">
        <f t="shared" si="99"/>
        <v>0</v>
      </c>
      <c r="AA542" s="20">
        <f t="shared" si="97"/>
        <v>0</v>
      </c>
      <c r="AB542" s="20">
        <f t="shared" si="98"/>
        <v>9059351.4600000009</v>
      </c>
      <c r="AC542" s="20">
        <f t="shared" si="98"/>
        <v>0</v>
      </c>
      <c r="AD542" s="20">
        <f t="shared" si="98"/>
        <v>9059351.4600000009</v>
      </c>
      <c r="AE542" s="20">
        <f t="shared" si="98"/>
        <v>0</v>
      </c>
      <c r="AF542" s="20">
        <f t="shared" si="98"/>
        <v>9059351.4600000009</v>
      </c>
      <c r="AG542" s="20">
        <f t="shared" si="98"/>
        <v>0</v>
      </c>
      <c r="AH542" s="20">
        <f t="shared" si="98"/>
        <v>9059351.4600000009</v>
      </c>
      <c r="AI542" s="146"/>
      <c r="AJ542" s="146"/>
      <c r="AK542" s="146"/>
      <c r="AL542" s="146"/>
    </row>
    <row r="543" spans="1:38">
      <c r="A543" s="94"/>
      <c r="B543" s="94"/>
      <c r="F543" s="94"/>
      <c r="G543" s="89">
        <v>2013</v>
      </c>
      <c r="H543" s="94"/>
      <c r="I543" s="94"/>
      <c r="J543" s="94"/>
      <c r="K543" s="254" t="str">
        <f t="shared" ca="1" si="100"/>
        <v>CFO/CFO</v>
      </c>
      <c r="L543" s="20">
        <f t="shared" si="99"/>
        <v>0</v>
      </c>
      <c r="M543" s="20">
        <f t="shared" si="99"/>
        <v>12197927.09</v>
      </c>
      <c r="N543" s="20">
        <f t="shared" si="99"/>
        <v>0</v>
      </c>
      <c r="O543" s="20">
        <f t="shared" si="99"/>
        <v>12197927.09</v>
      </c>
      <c r="P543" s="20">
        <f t="shared" si="99"/>
        <v>12197927.09</v>
      </c>
      <c r="Q543" s="20">
        <f t="shared" si="99"/>
        <v>11785436.801932368</v>
      </c>
      <c r="R543" s="20">
        <f t="shared" si="99"/>
        <v>99338.5</v>
      </c>
      <c r="S543" s="20">
        <f t="shared" si="99"/>
        <v>95121.564097178474</v>
      </c>
      <c r="T543" s="20">
        <f t="shared" si="99"/>
        <v>99338.5</v>
      </c>
      <c r="U543" s="20">
        <f t="shared" si="99"/>
        <v>0</v>
      </c>
      <c r="V543" s="20">
        <f t="shared" si="99"/>
        <v>0</v>
      </c>
      <c r="W543" s="20">
        <f t="shared" si="99"/>
        <v>99338.5</v>
      </c>
      <c r="X543" s="20">
        <f t="shared" si="99"/>
        <v>0</v>
      </c>
      <c r="Y543" s="20">
        <f t="shared" si="99"/>
        <v>0</v>
      </c>
      <c r="Z543" s="20">
        <f t="shared" si="99"/>
        <v>0</v>
      </c>
      <c r="AA543" s="20">
        <f t="shared" si="97"/>
        <v>0</v>
      </c>
      <c r="AB543" s="20">
        <f t="shared" si="98"/>
        <v>12197927.09</v>
      </c>
      <c r="AC543" s="20">
        <f t="shared" si="98"/>
        <v>0</v>
      </c>
      <c r="AD543" s="20">
        <f t="shared" si="98"/>
        <v>12197927.09</v>
      </c>
      <c r="AE543" s="20">
        <f t="shared" si="98"/>
        <v>0</v>
      </c>
      <c r="AF543" s="20">
        <f t="shared" si="98"/>
        <v>12197927.09</v>
      </c>
      <c r="AG543" s="20">
        <f t="shared" si="98"/>
        <v>0</v>
      </c>
      <c r="AH543" s="20">
        <f t="shared" si="98"/>
        <v>12197927.09</v>
      </c>
      <c r="AI543" s="146"/>
      <c r="AJ543" s="146"/>
      <c r="AK543" s="146"/>
      <c r="AL543" s="146"/>
    </row>
    <row r="544" spans="1:38">
      <c r="A544" s="94"/>
      <c r="B544" s="94"/>
      <c r="F544" s="94"/>
      <c r="G544" s="89">
        <v>2014</v>
      </c>
      <c r="H544" s="94"/>
      <c r="I544" s="94"/>
      <c r="J544" s="94"/>
      <c r="K544" s="254" t="str">
        <f t="shared" ca="1" si="100"/>
        <v>CFO/CFO</v>
      </c>
      <c r="L544" s="20">
        <f t="shared" si="99"/>
        <v>0</v>
      </c>
      <c r="M544" s="20">
        <f t="shared" si="99"/>
        <v>12077268.82505</v>
      </c>
      <c r="N544" s="20">
        <f t="shared" si="99"/>
        <v>0</v>
      </c>
      <c r="O544" s="20">
        <f t="shared" si="99"/>
        <v>12077268.82505</v>
      </c>
      <c r="P544" s="20">
        <f t="shared" si="99"/>
        <v>12077268.82505</v>
      </c>
      <c r="Q544" s="20">
        <f t="shared" si="99"/>
        <v>11274259.679385751</v>
      </c>
      <c r="R544" s="20">
        <f t="shared" si="99"/>
        <v>105000</v>
      </c>
      <c r="S544" s="20">
        <f t="shared" si="99"/>
        <v>97189.963677639811</v>
      </c>
      <c r="T544" s="20">
        <f t="shared" si="99"/>
        <v>105000</v>
      </c>
      <c r="U544" s="20">
        <f t="shared" si="99"/>
        <v>0</v>
      </c>
      <c r="V544" s="20">
        <f t="shared" si="99"/>
        <v>0</v>
      </c>
      <c r="W544" s="20">
        <f t="shared" si="99"/>
        <v>105000</v>
      </c>
      <c r="X544" s="20">
        <f t="shared" si="99"/>
        <v>0</v>
      </c>
      <c r="Y544" s="20">
        <f t="shared" si="99"/>
        <v>0</v>
      </c>
      <c r="Z544" s="20">
        <f t="shared" si="99"/>
        <v>0</v>
      </c>
      <c r="AA544" s="20">
        <f t="shared" si="97"/>
        <v>0</v>
      </c>
      <c r="AB544" s="20">
        <f t="shared" si="98"/>
        <v>12077268.82505</v>
      </c>
      <c r="AC544" s="20">
        <f t="shared" si="98"/>
        <v>0</v>
      </c>
      <c r="AD544" s="20">
        <f t="shared" si="98"/>
        <v>12077268.82505</v>
      </c>
      <c r="AE544" s="20">
        <f t="shared" si="98"/>
        <v>0</v>
      </c>
      <c r="AF544" s="20">
        <f t="shared" si="98"/>
        <v>12077268.82505</v>
      </c>
      <c r="AG544" s="20">
        <f t="shared" si="98"/>
        <v>0</v>
      </c>
      <c r="AH544" s="20">
        <f t="shared" si="98"/>
        <v>12077268.82505</v>
      </c>
      <c r="AI544" s="146"/>
      <c r="AJ544" s="146"/>
      <c r="AK544" s="146"/>
      <c r="AL544" s="146"/>
    </row>
    <row r="545" spans="1:38">
      <c r="A545" s="94"/>
      <c r="B545" s="94"/>
      <c r="F545" s="94"/>
      <c r="G545" s="89">
        <v>2015</v>
      </c>
      <c r="H545" s="94"/>
      <c r="I545" s="94"/>
      <c r="J545" s="94"/>
      <c r="K545" s="254" t="str">
        <f t="shared" ca="1" si="100"/>
        <v>CFO/CFO</v>
      </c>
      <c r="L545" s="20">
        <f t="shared" si="99"/>
        <v>0</v>
      </c>
      <c r="M545" s="20">
        <f t="shared" si="99"/>
        <v>12499973.233926749</v>
      </c>
      <c r="N545" s="20">
        <f t="shared" si="99"/>
        <v>0</v>
      </c>
      <c r="O545" s="20">
        <f t="shared" si="99"/>
        <v>12499973.233926749</v>
      </c>
      <c r="P545" s="20">
        <f t="shared" si="99"/>
        <v>12499973.233926749</v>
      </c>
      <c r="Q545" s="20">
        <f t="shared" si="99"/>
        <v>11274259.679385751</v>
      </c>
      <c r="R545" s="20">
        <f t="shared" si="99"/>
        <v>105000</v>
      </c>
      <c r="S545" s="20">
        <f t="shared" si="99"/>
        <v>93903.3465484443</v>
      </c>
      <c r="T545" s="20">
        <f t="shared" si="99"/>
        <v>105000</v>
      </c>
      <c r="U545" s="20">
        <f t="shared" si="99"/>
        <v>0</v>
      </c>
      <c r="V545" s="20">
        <f t="shared" si="99"/>
        <v>0</v>
      </c>
      <c r="W545" s="20">
        <f t="shared" si="99"/>
        <v>105000</v>
      </c>
      <c r="X545" s="20">
        <f t="shared" si="99"/>
        <v>0</v>
      </c>
      <c r="Y545" s="20">
        <f t="shared" si="99"/>
        <v>0</v>
      </c>
      <c r="Z545" s="20">
        <f t="shared" si="99"/>
        <v>0</v>
      </c>
      <c r="AA545" s="20">
        <f t="shared" si="97"/>
        <v>0</v>
      </c>
      <c r="AB545" s="20">
        <f t="shared" si="98"/>
        <v>12499973.233926749</v>
      </c>
      <c r="AC545" s="20">
        <f t="shared" si="98"/>
        <v>0</v>
      </c>
      <c r="AD545" s="20">
        <f t="shared" si="98"/>
        <v>12499973.233926749</v>
      </c>
      <c r="AE545" s="20">
        <f t="shared" si="98"/>
        <v>0</v>
      </c>
      <c r="AF545" s="20">
        <f t="shared" si="98"/>
        <v>12499973.233926749</v>
      </c>
      <c r="AG545" s="20">
        <f t="shared" si="98"/>
        <v>0</v>
      </c>
      <c r="AH545" s="20">
        <f t="shared" si="98"/>
        <v>12499973.233926749</v>
      </c>
      <c r="AI545" s="146"/>
      <c r="AJ545" s="146"/>
      <c r="AK545" s="146"/>
      <c r="AL545" s="146"/>
    </row>
    <row r="546" spans="1:38">
      <c r="A546" s="94"/>
      <c r="B546" s="94"/>
      <c r="F546" s="94"/>
      <c r="G546" s="89">
        <v>2016</v>
      </c>
      <c r="H546" s="94"/>
      <c r="I546" s="94"/>
      <c r="J546" s="94"/>
      <c r="K546" s="254" t="str">
        <f t="shared" ca="1" si="100"/>
        <v>CFO/CFO</v>
      </c>
      <c r="L546" s="20">
        <f t="shared" si="99"/>
        <v>0</v>
      </c>
      <c r="M546" s="20">
        <f t="shared" si="99"/>
        <v>12937472.297114184</v>
      </c>
      <c r="N546" s="20">
        <f t="shared" si="99"/>
        <v>0</v>
      </c>
      <c r="O546" s="20">
        <f t="shared" si="99"/>
        <v>12937472.297114184</v>
      </c>
      <c r="P546" s="20">
        <f t="shared" si="99"/>
        <v>12937472.297114184</v>
      </c>
      <c r="Q546" s="20">
        <f t="shared" si="99"/>
        <v>11274259.679385751</v>
      </c>
      <c r="R546" s="20">
        <f t="shared" si="99"/>
        <v>105000</v>
      </c>
      <c r="S546" s="20">
        <f t="shared" si="99"/>
        <v>90727.871061298851</v>
      </c>
      <c r="T546" s="20">
        <f t="shared" si="99"/>
        <v>105000</v>
      </c>
      <c r="U546" s="20">
        <f t="shared" si="99"/>
        <v>0</v>
      </c>
      <c r="V546" s="20">
        <f t="shared" si="99"/>
        <v>0</v>
      </c>
      <c r="W546" s="20">
        <f t="shared" si="99"/>
        <v>105000</v>
      </c>
      <c r="X546" s="20">
        <f t="shared" si="99"/>
        <v>0</v>
      </c>
      <c r="Y546" s="20">
        <f t="shared" si="99"/>
        <v>0</v>
      </c>
      <c r="Z546" s="20">
        <f t="shared" si="99"/>
        <v>0</v>
      </c>
      <c r="AA546" s="20">
        <f t="shared" si="97"/>
        <v>0</v>
      </c>
      <c r="AB546" s="20">
        <f t="shared" si="98"/>
        <v>12937472.297114184</v>
      </c>
      <c r="AC546" s="20">
        <f t="shared" si="98"/>
        <v>0</v>
      </c>
      <c r="AD546" s="20">
        <f t="shared" si="98"/>
        <v>12937472.297114184</v>
      </c>
      <c r="AE546" s="20">
        <f t="shared" si="98"/>
        <v>0</v>
      </c>
      <c r="AF546" s="20">
        <f t="shared" si="98"/>
        <v>12937472.297114184</v>
      </c>
      <c r="AG546" s="20">
        <f t="shared" si="98"/>
        <v>0</v>
      </c>
      <c r="AH546" s="20">
        <f t="shared" si="98"/>
        <v>12937472.297114184</v>
      </c>
      <c r="AI546" s="146"/>
      <c r="AJ546" s="146"/>
      <c r="AK546" s="146"/>
      <c r="AL546" s="146"/>
    </row>
    <row r="547" spans="1:38">
      <c r="A547" s="94"/>
      <c r="B547" s="94"/>
      <c r="F547" s="94"/>
      <c r="G547" s="89">
        <v>2017</v>
      </c>
      <c r="H547" s="94"/>
      <c r="I547" s="94"/>
      <c r="J547" s="94"/>
      <c r="K547" s="254" t="str">
        <f t="shared" ca="1" si="100"/>
        <v>CFO/CFO</v>
      </c>
      <c r="L547" s="20">
        <f t="shared" si="99"/>
        <v>0</v>
      </c>
      <c r="M547" s="20">
        <f t="shared" si="99"/>
        <v>13390283.827513181</v>
      </c>
      <c r="N547" s="20">
        <f t="shared" si="99"/>
        <v>0</v>
      </c>
      <c r="O547" s="20">
        <f t="shared" si="99"/>
        <v>13390283.827513181</v>
      </c>
      <c r="P547" s="20">
        <f t="shared" si="99"/>
        <v>13390283.827513181</v>
      </c>
      <c r="Q547" s="20">
        <f t="shared" si="99"/>
        <v>11274259.679385751</v>
      </c>
      <c r="R547" s="20">
        <f t="shared" si="99"/>
        <v>105000</v>
      </c>
      <c r="S547" s="20">
        <f t="shared" si="99"/>
        <v>87659.778803187321</v>
      </c>
      <c r="T547" s="20">
        <f t="shared" si="99"/>
        <v>105000</v>
      </c>
      <c r="U547" s="20">
        <f t="shared" si="99"/>
        <v>0</v>
      </c>
      <c r="V547" s="20">
        <f t="shared" si="99"/>
        <v>0</v>
      </c>
      <c r="W547" s="20">
        <f t="shared" si="99"/>
        <v>105000</v>
      </c>
      <c r="X547" s="20">
        <f t="shared" si="99"/>
        <v>0</v>
      </c>
      <c r="Y547" s="20">
        <f t="shared" si="99"/>
        <v>0</v>
      </c>
      <c r="Z547" s="20">
        <f t="shared" si="99"/>
        <v>0</v>
      </c>
      <c r="AA547" s="20">
        <f t="shared" si="97"/>
        <v>0</v>
      </c>
      <c r="AB547" s="20">
        <f t="shared" si="98"/>
        <v>13390283.827513181</v>
      </c>
      <c r="AC547" s="20">
        <f t="shared" si="98"/>
        <v>0</v>
      </c>
      <c r="AD547" s="20">
        <f t="shared" si="98"/>
        <v>13390283.827513181</v>
      </c>
      <c r="AE547" s="20">
        <f t="shared" si="98"/>
        <v>0</v>
      </c>
      <c r="AF547" s="20">
        <f t="shared" si="98"/>
        <v>13390283.827513181</v>
      </c>
      <c r="AG547" s="20">
        <f t="shared" si="98"/>
        <v>0</v>
      </c>
      <c r="AH547" s="20">
        <f t="shared" si="98"/>
        <v>13390283.827513181</v>
      </c>
      <c r="AI547" s="146"/>
      <c r="AJ547" s="146"/>
      <c r="AK547" s="146"/>
      <c r="AL547" s="146"/>
    </row>
    <row r="548" spans="1:38">
      <c r="A548" s="94"/>
      <c r="B548" s="94"/>
      <c r="F548" s="94"/>
      <c r="G548" s="89">
        <v>2018</v>
      </c>
      <c r="H548" s="94"/>
      <c r="I548" s="94"/>
      <c r="J548" s="94"/>
      <c r="K548" s="254" t="str">
        <f t="shared" ca="1" si="100"/>
        <v>CFO/CFO</v>
      </c>
      <c r="L548" s="20">
        <f t="shared" si="99"/>
        <v>0</v>
      </c>
      <c r="M548" s="20">
        <f t="shared" si="99"/>
        <v>13858943.76147614</v>
      </c>
      <c r="N548" s="20">
        <f t="shared" si="99"/>
        <v>0</v>
      </c>
      <c r="O548" s="20">
        <f t="shared" si="99"/>
        <v>13858943.76147614</v>
      </c>
      <c r="P548" s="20">
        <f t="shared" si="99"/>
        <v>13858943.76147614</v>
      </c>
      <c r="Q548" s="20">
        <f t="shared" si="99"/>
        <v>11274259.679385751</v>
      </c>
      <c r="R548" s="20">
        <f t="shared" si="99"/>
        <v>105000</v>
      </c>
      <c r="S548" s="20">
        <f t="shared" si="99"/>
        <v>84695.43845718581</v>
      </c>
      <c r="T548" s="20">
        <f t="shared" si="99"/>
        <v>105000</v>
      </c>
      <c r="U548" s="20">
        <f t="shared" si="99"/>
        <v>0</v>
      </c>
      <c r="V548" s="20">
        <f t="shared" si="99"/>
        <v>0</v>
      </c>
      <c r="W548" s="20">
        <f t="shared" si="99"/>
        <v>105000</v>
      </c>
      <c r="X548" s="20">
        <f t="shared" si="99"/>
        <v>0</v>
      </c>
      <c r="Y548" s="20">
        <f t="shared" si="99"/>
        <v>0</v>
      </c>
      <c r="Z548" s="20">
        <f t="shared" si="99"/>
        <v>0</v>
      </c>
      <c r="AA548" s="20">
        <f t="shared" si="97"/>
        <v>0</v>
      </c>
      <c r="AB548" s="20">
        <f t="shared" si="98"/>
        <v>13858943.76147614</v>
      </c>
      <c r="AC548" s="20">
        <f t="shared" si="98"/>
        <v>0</v>
      </c>
      <c r="AD548" s="20">
        <f t="shared" si="98"/>
        <v>13858943.76147614</v>
      </c>
      <c r="AE548" s="20">
        <f t="shared" si="98"/>
        <v>0</v>
      </c>
      <c r="AF548" s="20">
        <f t="shared" si="98"/>
        <v>13858943.76147614</v>
      </c>
      <c r="AG548" s="20">
        <f t="shared" si="98"/>
        <v>0</v>
      </c>
      <c r="AH548" s="20">
        <f t="shared" si="98"/>
        <v>13858943.76147614</v>
      </c>
      <c r="AI548" s="146"/>
      <c r="AJ548" s="146"/>
      <c r="AK548" s="146"/>
      <c r="AL548" s="146"/>
    </row>
    <row r="549" spans="1:38">
      <c r="A549" s="94"/>
      <c r="B549" s="94"/>
      <c r="F549" s="94"/>
      <c r="G549" s="89">
        <v>2019</v>
      </c>
      <c r="H549" s="94"/>
      <c r="I549" s="94"/>
      <c r="J549" s="94"/>
      <c r="K549" s="254" t="str">
        <f t="shared" ca="1" si="100"/>
        <v>CFO/CFO</v>
      </c>
      <c r="L549" s="20">
        <f t="shared" si="99"/>
        <v>0</v>
      </c>
      <c r="M549" s="20">
        <f t="shared" si="99"/>
        <v>14344006.793127805</v>
      </c>
      <c r="N549" s="20">
        <f t="shared" si="99"/>
        <v>0</v>
      </c>
      <c r="O549" s="20">
        <f t="shared" si="99"/>
        <v>14344006.793127805</v>
      </c>
      <c r="P549" s="20">
        <f t="shared" si="99"/>
        <v>14344006.793127805</v>
      </c>
      <c r="Q549" s="20">
        <f t="shared" si="99"/>
        <v>11274259.679385751</v>
      </c>
      <c r="R549" s="20">
        <f t="shared" si="99"/>
        <v>105000</v>
      </c>
      <c r="S549" s="20">
        <f t="shared" si="99"/>
        <v>81831.341504527343</v>
      </c>
      <c r="T549" s="20">
        <f t="shared" si="99"/>
        <v>105000</v>
      </c>
      <c r="U549" s="20">
        <f t="shared" si="99"/>
        <v>0</v>
      </c>
      <c r="V549" s="20">
        <f t="shared" si="99"/>
        <v>0</v>
      </c>
      <c r="W549" s="20">
        <f t="shared" si="99"/>
        <v>105000</v>
      </c>
      <c r="X549" s="20">
        <f t="shared" si="99"/>
        <v>0</v>
      </c>
      <c r="Y549" s="20">
        <f t="shared" si="99"/>
        <v>0</v>
      </c>
      <c r="Z549" s="20">
        <f t="shared" si="99"/>
        <v>0</v>
      </c>
      <c r="AA549" s="20">
        <f t="shared" si="97"/>
        <v>0</v>
      </c>
      <c r="AB549" s="20">
        <f t="shared" si="98"/>
        <v>14344006.793127805</v>
      </c>
      <c r="AC549" s="20">
        <f t="shared" si="98"/>
        <v>0</v>
      </c>
      <c r="AD549" s="20">
        <f t="shared" si="98"/>
        <v>14344006.793127805</v>
      </c>
      <c r="AE549" s="20">
        <f t="shared" si="98"/>
        <v>0</v>
      </c>
      <c r="AF549" s="20">
        <f t="shared" si="98"/>
        <v>14344006.793127805</v>
      </c>
      <c r="AG549" s="20">
        <f t="shared" si="98"/>
        <v>0</v>
      </c>
      <c r="AH549" s="20">
        <f t="shared" si="98"/>
        <v>14344006.793127805</v>
      </c>
      <c r="AI549" s="146"/>
      <c r="AJ549" s="146"/>
      <c r="AK549" s="146"/>
      <c r="AL549" s="146"/>
    </row>
    <row r="550" spans="1:38">
      <c r="A550" s="94"/>
      <c r="B550" s="94"/>
      <c r="F550" s="94"/>
      <c r="G550" s="89">
        <v>2020</v>
      </c>
      <c r="H550" s="94"/>
      <c r="I550" s="94"/>
      <c r="J550" s="94"/>
      <c r="K550" s="254" t="str">
        <f t="shared" ca="1" si="100"/>
        <v>CFO/CFO</v>
      </c>
      <c r="L550" s="20">
        <f t="shared" si="99"/>
        <v>0</v>
      </c>
      <c r="M550" s="20">
        <f t="shared" si="99"/>
        <v>14846047.030887276</v>
      </c>
      <c r="N550" s="20">
        <f t="shared" si="99"/>
        <v>0</v>
      </c>
      <c r="O550" s="20">
        <f t="shared" si="99"/>
        <v>14846047.030887276</v>
      </c>
      <c r="P550" s="20">
        <f t="shared" si="99"/>
        <v>14846047.030887276</v>
      </c>
      <c r="Q550" s="20">
        <f t="shared" si="99"/>
        <v>11274259.679385753</v>
      </c>
      <c r="R550" s="20">
        <f t="shared" si="99"/>
        <v>105000</v>
      </c>
      <c r="S550" s="20">
        <f t="shared" si="99"/>
        <v>79064.098072007095</v>
      </c>
      <c r="T550" s="20">
        <f t="shared" si="99"/>
        <v>105000</v>
      </c>
      <c r="U550" s="20">
        <f t="shared" si="99"/>
        <v>0</v>
      </c>
      <c r="V550" s="20">
        <f t="shared" si="99"/>
        <v>0</v>
      </c>
      <c r="W550" s="20">
        <f t="shared" si="99"/>
        <v>105000</v>
      </c>
      <c r="X550" s="20">
        <f t="shared" si="99"/>
        <v>0</v>
      </c>
      <c r="Y550" s="20">
        <f t="shared" si="99"/>
        <v>0</v>
      </c>
      <c r="Z550" s="20">
        <f t="shared" si="99"/>
        <v>0</v>
      </c>
      <c r="AA550" s="20">
        <f t="shared" si="97"/>
        <v>0</v>
      </c>
      <c r="AB550" s="20">
        <f t="shared" si="98"/>
        <v>14846047.030887276</v>
      </c>
      <c r="AC550" s="20">
        <f t="shared" si="98"/>
        <v>0</v>
      </c>
      <c r="AD550" s="20">
        <f t="shared" si="98"/>
        <v>14846047.030887276</v>
      </c>
      <c r="AE550" s="20">
        <f t="shared" si="98"/>
        <v>0</v>
      </c>
      <c r="AF550" s="20">
        <f t="shared" si="98"/>
        <v>14846047.030887276</v>
      </c>
      <c r="AG550" s="20">
        <f t="shared" si="98"/>
        <v>0</v>
      </c>
      <c r="AH550" s="20">
        <f t="shared" si="98"/>
        <v>14846047.030887276</v>
      </c>
      <c r="AI550" s="146"/>
      <c r="AJ550" s="146"/>
      <c r="AK550" s="146"/>
      <c r="AL550" s="146"/>
    </row>
    <row r="551" spans="1:38">
      <c r="A551" s="94"/>
      <c r="B551" s="94"/>
      <c r="F551" s="94"/>
      <c r="G551" s="89">
        <v>2021</v>
      </c>
      <c r="H551" s="94"/>
      <c r="I551" s="94"/>
      <c r="J551" s="94"/>
      <c r="K551" s="254" t="str">
        <f t="shared" ca="1" si="100"/>
        <v>CFO/CFO</v>
      </c>
      <c r="L551" s="20">
        <f t="shared" si="99"/>
        <v>0</v>
      </c>
      <c r="M551" s="20">
        <f t="shared" si="99"/>
        <v>15365658.676968331</v>
      </c>
      <c r="N551" s="20">
        <f t="shared" si="99"/>
        <v>0</v>
      </c>
      <c r="O551" s="20">
        <f t="shared" si="99"/>
        <v>15365658.676968331</v>
      </c>
      <c r="P551" s="20">
        <f t="shared" si="99"/>
        <v>15365658.676968331</v>
      </c>
      <c r="Q551" s="20">
        <f t="shared" si="99"/>
        <v>11274259.679385753</v>
      </c>
      <c r="R551" s="20">
        <f t="shared" si="99"/>
        <v>105000</v>
      </c>
      <c r="S551" s="20">
        <f t="shared" si="99"/>
        <v>76390.432919813626</v>
      </c>
      <c r="T551" s="20">
        <f t="shared" si="99"/>
        <v>105000</v>
      </c>
      <c r="U551" s="20">
        <f t="shared" si="99"/>
        <v>0</v>
      </c>
      <c r="V551" s="20">
        <f t="shared" si="99"/>
        <v>0</v>
      </c>
      <c r="W551" s="20">
        <f t="shared" si="99"/>
        <v>105000</v>
      </c>
      <c r="X551" s="20">
        <f t="shared" si="99"/>
        <v>0</v>
      </c>
      <c r="Y551" s="20">
        <f t="shared" si="99"/>
        <v>0</v>
      </c>
      <c r="Z551" s="20">
        <f t="shared" si="99"/>
        <v>0</v>
      </c>
      <c r="AA551" s="20">
        <f t="shared" si="97"/>
        <v>0</v>
      </c>
      <c r="AB551" s="20">
        <f t="shared" si="98"/>
        <v>15365658.676968331</v>
      </c>
      <c r="AC551" s="20">
        <f t="shared" si="98"/>
        <v>0</v>
      </c>
      <c r="AD551" s="20">
        <f t="shared" si="98"/>
        <v>15365658.676968331</v>
      </c>
      <c r="AE551" s="20">
        <f t="shared" si="98"/>
        <v>0</v>
      </c>
      <c r="AF551" s="20">
        <f t="shared" si="98"/>
        <v>15365658.676968331</v>
      </c>
      <c r="AG551" s="20">
        <f t="shared" si="98"/>
        <v>0</v>
      </c>
      <c r="AH551" s="20">
        <f t="shared" si="98"/>
        <v>15365658.676968331</v>
      </c>
      <c r="AI551" s="146"/>
      <c r="AJ551" s="146"/>
      <c r="AK551" s="146"/>
      <c r="AL551" s="146"/>
    </row>
    <row r="552" spans="1:38">
      <c r="A552" s="94"/>
      <c r="B552" s="94"/>
      <c r="F552" s="94"/>
      <c r="G552" s="89">
        <v>2022</v>
      </c>
      <c r="H552" s="94"/>
      <c r="I552" s="94"/>
      <c r="J552" s="94"/>
      <c r="K552" s="254" t="str">
        <f t="shared" ca="1" si="100"/>
        <v>CFO/CFO</v>
      </c>
      <c r="L552" s="20">
        <f t="shared" si="99"/>
        <v>0</v>
      </c>
      <c r="M552" s="20">
        <f t="shared" si="99"/>
        <v>15903456.730662219</v>
      </c>
      <c r="N552" s="20">
        <f t="shared" si="99"/>
        <v>0</v>
      </c>
      <c r="O552" s="20">
        <f t="shared" si="99"/>
        <v>15903456.730662219</v>
      </c>
      <c r="P552" s="20">
        <f t="shared" si="99"/>
        <v>15903456.730662219</v>
      </c>
      <c r="Q552" s="20">
        <f t="shared" si="99"/>
        <v>11274259.679385753</v>
      </c>
      <c r="R552" s="20">
        <f t="shared" si="99"/>
        <v>105000</v>
      </c>
      <c r="S552" s="20">
        <f t="shared" si="99"/>
        <v>73807.181565037346</v>
      </c>
      <c r="T552" s="20">
        <f t="shared" si="99"/>
        <v>105000</v>
      </c>
      <c r="U552" s="20">
        <f t="shared" si="99"/>
        <v>0</v>
      </c>
      <c r="V552" s="20">
        <f t="shared" si="99"/>
        <v>0</v>
      </c>
      <c r="W552" s="20">
        <f t="shared" si="99"/>
        <v>105000</v>
      </c>
      <c r="X552" s="20">
        <f t="shared" si="99"/>
        <v>0</v>
      </c>
      <c r="Y552" s="20">
        <f t="shared" si="99"/>
        <v>0</v>
      </c>
      <c r="Z552" s="20">
        <f t="shared" si="99"/>
        <v>0</v>
      </c>
      <c r="AA552" s="20">
        <f t="shared" si="97"/>
        <v>0</v>
      </c>
      <c r="AB552" s="20">
        <f t="shared" ref="X552:AH560" si="101">SUMIF($I$22:$I$513,$G552,AB$22:AB$513)</f>
        <v>15903456.730662219</v>
      </c>
      <c r="AC552" s="20">
        <f t="shared" si="101"/>
        <v>0</v>
      </c>
      <c r="AD552" s="20">
        <f t="shared" si="101"/>
        <v>15903456.730662219</v>
      </c>
      <c r="AE552" s="20">
        <f t="shared" si="101"/>
        <v>0</v>
      </c>
      <c r="AF552" s="20">
        <f t="shared" si="101"/>
        <v>15903456.730662219</v>
      </c>
      <c r="AG552" s="20">
        <f t="shared" si="101"/>
        <v>0</v>
      </c>
      <c r="AH552" s="20">
        <f t="shared" si="101"/>
        <v>15903456.730662219</v>
      </c>
      <c r="AI552" s="146"/>
      <c r="AJ552" s="146"/>
      <c r="AK552" s="146"/>
      <c r="AL552" s="146"/>
    </row>
    <row r="553" spans="1:38">
      <c r="A553" s="94"/>
      <c r="B553" s="94"/>
      <c r="F553" s="94"/>
      <c r="G553" s="89">
        <v>2023</v>
      </c>
      <c r="H553" s="94"/>
      <c r="I553" s="94"/>
      <c r="J553" s="94"/>
      <c r="K553" s="254" t="str">
        <f t="shared" ca="1" si="100"/>
        <v>CFO/CFO</v>
      </c>
      <c r="L553" s="20">
        <f t="shared" ref="L553:Z560" si="102">SUMIF($I$22:$I$513,$G553,L$22:L$513)</f>
        <v>0</v>
      </c>
      <c r="M553" s="20">
        <f t="shared" si="102"/>
        <v>16460077.716235396</v>
      </c>
      <c r="N553" s="20">
        <f t="shared" si="102"/>
        <v>0</v>
      </c>
      <c r="O553" s="20">
        <f t="shared" si="102"/>
        <v>16460077.716235396</v>
      </c>
      <c r="P553" s="20">
        <f t="shared" si="102"/>
        <v>16460077.716235396</v>
      </c>
      <c r="Q553" s="20">
        <f t="shared" si="102"/>
        <v>11274259.679385751</v>
      </c>
      <c r="R553" s="20">
        <f t="shared" si="102"/>
        <v>105000</v>
      </c>
      <c r="S553" s="20">
        <f t="shared" si="102"/>
        <v>71311.286536267959</v>
      </c>
      <c r="T553" s="20">
        <f t="shared" si="102"/>
        <v>105000</v>
      </c>
      <c r="U553" s="20">
        <f t="shared" si="102"/>
        <v>0</v>
      </c>
      <c r="V553" s="20">
        <f t="shared" si="102"/>
        <v>0</v>
      </c>
      <c r="W553" s="20">
        <f t="shared" si="102"/>
        <v>105000</v>
      </c>
      <c r="X553" s="20">
        <f t="shared" si="102"/>
        <v>0</v>
      </c>
      <c r="Y553" s="20">
        <f t="shared" si="102"/>
        <v>0</v>
      </c>
      <c r="Z553" s="20">
        <f t="shared" si="102"/>
        <v>0</v>
      </c>
      <c r="AA553" s="20">
        <f t="shared" si="97"/>
        <v>0</v>
      </c>
      <c r="AB553" s="20">
        <f t="shared" si="101"/>
        <v>16460077.716235396</v>
      </c>
      <c r="AC553" s="20">
        <f t="shared" si="101"/>
        <v>0</v>
      </c>
      <c r="AD553" s="20">
        <f t="shared" si="101"/>
        <v>16460077.716235396</v>
      </c>
      <c r="AE553" s="20">
        <f t="shared" si="101"/>
        <v>0</v>
      </c>
      <c r="AF553" s="20">
        <f t="shared" si="101"/>
        <v>16460077.716235396</v>
      </c>
      <c r="AG553" s="20">
        <f t="shared" si="101"/>
        <v>0</v>
      </c>
      <c r="AH553" s="20">
        <f t="shared" si="101"/>
        <v>16460077.716235396</v>
      </c>
      <c r="AI553" s="146"/>
      <c r="AJ553" s="146"/>
      <c r="AK553" s="146"/>
      <c r="AL553" s="146"/>
    </row>
    <row r="554" spans="1:38">
      <c r="A554" s="94"/>
      <c r="B554" s="94"/>
      <c r="F554" s="94"/>
      <c r="G554" s="89">
        <v>2024</v>
      </c>
      <c r="H554" s="94"/>
      <c r="I554" s="94"/>
      <c r="J554" s="94"/>
      <c r="K554" s="254" t="str">
        <f t="shared" ca="1" si="100"/>
        <v>CFO/CFO</v>
      </c>
      <c r="L554" s="20">
        <f t="shared" si="102"/>
        <v>0</v>
      </c>
      <c r="M554" s="20">
        <f t="shared" si="102"/>
        <v>17036180.43630363</v>
      </c>
      <c r="N554" s="20">
        <f t="shared" si="102"/>
        <v>0</v>
      </c>
      <c r="O554" s="20">
        <f t="shared" si="102"/>
        <v>17036180.43630363</v>
      </c>
      <c r="P554" s="20">
        <f t="shared" si="102"/>
        <v>17036180.43630363</v>
      </c>
      <c r="Q554" s="20">
        <f t="shared" si="102"/>
        <v>11274259.67938575</v>
      </c>
      <c r="R554" s="20">
        <f t="shared" si="102"/>
        <v>105000</v>
      </c>
      <c r="S554" s="20">
        <f t="shared" si="102"/>
        <v>68899.793754848273</v>
      </c>
      <c r="T554" s="20">
        <f t="shared" si="102"/>
        <v>104999.99999999999</v>
      </c>
      <c r="U554" s="20">
        <f t="shared" si="102"/>
        <v>0</v>
      </c>
      <c r="V554" s="20">
        <f t="shared" si="102"/>
        <v>0</v>
      </c>
      <c r="W554" s="20">
        <f t="shared" si="102"/>
        <v>105000</v>
      </c>
      <c r="X554" s="20">
        <f t="shared" si="101"/>
        <v>0</v>
      </c>
      <c r="Y554" s="20">
        <f t="shared" si="101"/>
        <v>0</v>
      </c>
      <c r="Z554" s="20">
        <f t="shared" si="101"/>
        <v>0</v>
      </c>
      <c r="AA554" s="20">
        <f t="shared" si="97"/>
        <v>0</v>
      </c>
      <c r="AB554" s="20">
        <f t="shared" si="101"/>
        <v>17036180.43630363</v>
      </c>
      <c r="AC554" s="20">
        <f t="shared" si="101"/>
        <v>0</v>
      </c>
      <c r="AD554" s="20">
        <f t="shared" si="101"/>
        <v>17036180.43630363</v>
      </c>
      <c r="AE554" s="20">
        <f t="shared" si="101"/>
        <v>0</v>
      </c>
      <c r="AF554" s="20">
        <f t="shared" si="101"/>
        <v>17036180.43630363</v>
      </c>
      <c r="AG554" s="20">
        <f t="shared" si="101"/>
        <v>0</v>
      </c>
      <c r="AH554" s="20">
        <f t="shared" si="101"/>
        <v>17036180.43630363</v>
      </c>
      <c r="AI554" s="146"/>
      <c r="AJ554" s="146"/>
      <c r="AK554" s="146"/>
      <c r="AL554" s="146"/>
    </row>
    <row r="555" spans="1:38">
      <c r="A555" s="94"/>
      <c r="B555" s="94"/>
      <c r="F555" s="94"/>
      <c r="G555" s="89">
        <v>2025</v>
      </c>
      <c r="H555" s="94"/>
      <c r="I555" s="94"/>
      <c r="J555" s="94"/>
      <c r="K555" s="254" t="str">
        <f t="shared" ca="1" si="100"/>
        <v>CFO/CFO</v>
      </c>
      <c r="L555" s="20">
        <f t="shared" si="102"/>
        <v>0</v>
      </c>
      <c r="M555" s="20">
        <f t="shared" si="102"/>
        <v>17632446.751574256</v>
      </c>
      <c r="N555" s="20">
        <f t="shared" si="102"/>
        <v>0</v>
      </c>
      <c r="O555" s="20">
        <f t="shared" si="102"/>
        <v>17632446.751574256</v>
      </c>
      <c r="P555" s="20">
        <f t="shared" si="102"/>
        <v>17632446.751574256</v>
      </c>
      <c r="Q555" s="20">
        <f t="shared" si="102"/>
        <v>11274259.679385751</v>
      </c>
      <c r="R555" s="20">
        <f t="shared" si="102"/>
        <v>105000</v>
      </c>
      <c r="S555" s="20">
        <f t="shared" si="102"/>
        <v>66569.849038500775</v>
      </c>
      <c r="T555" s="20">
        <f t="shared" si="102"/>
        <v>105000</v>
      </c>
      <c r="U555" s="20">
        <f t="shared" si="102"/>
        <v>0</v>
      </c>
      <c r="V555" s="20">
        <f t="shared" si="102"/>
        <v>0</v>
      </c>
      <c r="W555" s="20">
        <f t="shared" si="102"/>
        <v>105000</v>
      </c>
      <c r="X555" s="20">
        <f t="shared" si="101"/>
        <v>0</v>
      </c>
      <c r="Y555" s="20">
        <f t="shared" si="101"/>
        <v>0</v>
      </c>
      <c r="Z555" s="20">
        <f t="shared" si="101"/>
        <v>0</v>
      </c>
      <c r="AA555" s="20">
        <f t="shared" si="97"/>
        <v>0</v>
      </c>
      <c r="AB555" s="20">
        <f t="shared" si="101"/>
        <v>17632446.751574256</v>
      </c>
      <c r="AC555" s="20">
        <f t="shared" si="101"/>
        <v>0</v>
      </c>
      <c r="AD555" s="20">
        <f t="shared" si="101"/>
        <v>17632446.751574256</v>
      </c>
      <c r="AE555" s="20">
        <f t="shared" si="101"/>
        <v>0</v>
      </c>
      <c r="AF555" s="20">
        <f t="shared" si="101"/>
        <v>17632446.751574256</v>
      </c>
      <c r="AG555" s="20">
        <f t="shared" si="101"/>
        <v>0</v>
      </c>
      <c r="AH555" s="20">
        <f t="shared" si="101"/>
        <v>17632446.751574256</v>
      </c>
      <c r="AI555" s="146"/>
      <c r="AJ555" s="146"/>
      <c r="AK555" s="146"/>
      <c r="AL555" s="146"/>
    </row>
    <row r="556" spans="1:38">
      <c r="A556" s="94"/>
      <c r="B556" s="94"/>
      <c r="F556" s="94"/>
      <c r="G556" s="89">
        <v>2026</v>
      </c>
      <c r="H556" s="94"/>
      <c r="I556" s="94"/>
      <c r="J556" s="94"/>
      <c r="K556" s="254" t="str">
        <f t="shared" ca="1" si="100"/>
        <v>CFO/CFO</v>
      </c>
      <c r="L556" s="20">
        <f t="shared" si="102"/>
        <v>0</v>
      </c>
      <c r="M556" s="20">
        <f t="shared" si="102"/>
        <v>18249582.387879357</v>
      </c>
      <c r="N556" s="20">
        <f t="shared" si="102"/>
        <v>0</v>
      </c>
      <c r="O556" s="20">
        <f t="shared" si="102"/>
        <v>18249582.387879357</v>
      </c>
      <c r="P556" s="20">
        <f t="shared" si="102"/>
        <v>18249582.387879357</v>
      </c>
      <c r="Q556" s="20">
        <f t="shared" si="102"/>
        <v>11274259.679385748</v>
      </c>
      <c r="R556" s="20">
        <f t="shared" si="102"/>
        <v>105000</v>
      </c>
      <c r="S556" s="20">
        <f t="shared" si="102"/>
        <v>64318.694723189139</v>
      </c>
      <c r="T556" s="20">
        <f t="shared" si="102"/>
        <v>105000</v>
      </c>
      <c r="U556" s="20">
        <f t="shared" si="102"/>
        <v>0</v>
      </c>
      <c r="V556" s="20">
        <f t="shared" si="102"/>
        <v>0</v>
      </c>
      <c r="W556" s="20">
        <f t="shared" si="102"/>
        <v>105000</v>
      </c>
      <c r="X556" s="20">
        <f t="shared" si="101"/>
        <v>0</v>
      </c>
      <c r="Y556" s="20">
        <f t="shared" si="101"/>
        <v>0</v>
      </c>
      <c r="Z556" s="20">
        <f t="shared" si="101"/>
        <v>0</v>
      </c>
      <c r="AA556" s="20">
        <f t="shared" si="97"/>
        <v>0</v>
      </c>
      <c r="AB556" s="20">
        <f t="shared" si="101"/>
        <v>18249582.387879357</v>
      </c>
      <c r="AC556" s="20">
        <f t="shared" si="101"/>
        <v>0</v>
      </c>
      <c r="AD556" s="20">
        <f t="shared" si="101"/>
        <v>18249582.387879357</v>
      </c>
      <c r="AE556" s="20">
        <f t="shared" si="101"/>
        <v>0</v>
      </c>
      <c r="AF556" s="20">
        <f t="shared" si="101"/>
        <v>18249582.387879357</v>
      </c>
      <c r="AG556" s="20">
        <f t="shared" si="101"/>
        <v>0</v>
      </c>
      <c r="AH556" s="20">
        <f t="shared" si="101"/>
        <v>18249582.387879357</v>
      </c>
      <c r="AI556" s="146"/>
      <c r="AJ556" s="146"/>
      <c r="AK556" s="146"/>
      <c r="AL556" s="146"/>
    </row>
    <row r="557" spans="1:38">
      <c r="A557" s="94"/>
      <c r="B557" s="94"/>
      <c r="F557" s="94"/>
      <c r="G557" s="89">
        <v>2027</v>
      </c>
      <c r="H557" s="94"/>
      <c r="I557" s="94"/>
      <c r="J557" s="94"/>
      <c r="K557" s="254" t="str">
        <f t="shared" ca="1" si="100"/>
        <v>CFO/CFO</v>
      </c>
      <c r="L557" s="20">
        <f t="shared" si="102"/>
        <v>0</v>
      </c>
      <c r="M557" s="20">
        <f t="shared" si="102"/>
        <v>18888317.771455131</v>
      </c>
      <c r="N557" s="20">
        <f t="shared" si="102"/>
        <v>0</v>
      </c>
      <c r="O557" s="20">
        <f t="shared" si="102"/>
        <v>18888317.771455131</v>
      </c>
      <c r="P557" s="20">
        <f t="shared" si="102"/>
        <v>18888317.771455131</v>
      </c>
      <c r="Q557" s="20">
        <f t="shared" si="102"/>
        <v>11274259.679385751</v>
      </c>
      <c r="R557" s="20">
        <f t="shared" si="102"/>
        <v>105000</v>
      </c>
      <c r="S557" s="20">
        <f t="shared" si="102"/>
        <v>62143.666399216563</v>
      </c>
      <c r="T557" s="20">
        <f t="shared" si="102"/>
        <v>105000.00000000001</v>
      </c>
      <c r="U557" s="20">
        <f t="shared" si="102"/>
        <v>0</v>
      </c>
      <c r="V557" s="20">
        <f t="shared" si="102"/>
        <v>0</v>
      </c>
      <c r="W557" s="20">
        <f t="shared" si="102"/>
        <v>105000</v>
      </c>
      <c r="X557" s="20">
        <f t="shared" si="101"/>
        <v>0</v>
      </c>
      <c r="Y557" s="20">
        <f t="shared" si="101"/>
        <v>0</v>
      </c>
      <c r="Z557" s="20">
        <f t="shared" si="101"/>
        <v>0</v>
      </c>
      <c r="AA557" s="20">
        <f t="shared" si="97"/>
        <v>0</v>
      </c>
      <c r="AB557" s="20">
        <f t="shared" si="101"/>
        <v>18888317.771455131</v>
      </c>
      <c r="AC557" s="20">
        <f t="shared" si="101"/>
        <v>0</v>
      </c>
      <c r="AD557" s="20">
        <f t="shared" si="101"/>
        <v>18888317.771455131</v>
      </c>
      <c r="AE557" s="20">
        <f t="shared" si="101"/>
        <v>0</v>
      </c>
      <c r="AF557" s="20">
        <f t="shared" si="101"/>
        <v>18888317.771455131</v>
      </c>
      <c r="AG557" s="20">
        <f t="shared" si="101"/>
        <v>0</v>
      </c>
      <c r="AH557" s="20">
        <f t="shared" si="101"/>
        <v>18888317.771455131</v>
      </c>
      <c r="AI557" s="146"/>
      <c r="AJ557" s="146"/>
      <c r="AK557" s="146"/>
      <c r="AL557" s="146"/>
    </row>
    <row r="558" spans="1:38">
      <c r="A558" s="94"/>
      <c r="B558" s="94"/>
      <c r="F558" s="94"/>
      <c r="G558" s="89">
        <v>2028</v>
      </c>
      <c r="H558" s="94"/>
      <c r="I558" s="94"/>
      <c r="J558" s="94"/>
      <c r="K558" s="254" t="str">
        <f t="shared" ca="1" si="100"/>
        <v>CFO/CFO</v>
      </c>
      <c r="L558" s="20">
        <f t="shared" si="102"/>
        <v>0</v>
      </c>
      <c r="M558" s="20">
        <f t="shared" si="102"/>
        <v>19549408.89345606</v>
      </c>
      <c r="N558" s="20">
        <f t="shared" si="102"/>
        <v>0</v>
      </c>
      <c r="O558" s="20">
        <f t="shared" si="102"/>
        <v>19549408.89345606</v>
      </c>
      <c r="P558" s="20">
        <f t="shared" si="102"/>
        <v>19549408.89345606</v>
      </c>
      <c r="Q558" s="20">
        <f t="shared" si="102"/>
        <v>11274259.679385751</v>
      </c>
      <c r="R558" s="20">
        <f t="shared" si="102"/>
        <v>105000</v>
      </c>
      <c r="S558" s="20">
        <f t="shared" si="102"/>
        <v>60042.189757697168</v>
      </c>
      <c r="T558" s="20">
        <f t="shared" si="102"/>
        <v>105000</v>
      </c>
      <c r="U558" s="20">
        <f t="shared" si="102"/>
        <v>0</v>
      </c>
      <c r="V558" s="20">
        <f t="shared" si="102"/>
        <v>0</v>
      </c>
      <c r="W558" s="20">
        <f t="shared" si="102"/>
        <v>105000</v>
      </c>
      <c r="X558" s="20">
        <f t="shared" si="101"/>
        <v>0</v>
      </c>
      <c r="Y558" s="20">
        <f t="shared" si="101"/>
        <v>0</v>
      </c>
      <c r="Z558" s="20">
        <f t="shared" si="101"/>
        <v>0</v>
      </c>
      <c r="AA558" s="20">
        <f t="shared" si="97"/>
        <v>0</v>
      </c>
      <c r="AB558" s="20">
        <f t="shared" si="101"/>
        <v>19549408.89345606</v>
      </c>
      <c r="AC558" s="20">
        <f t="shared" si="101"/>
        <v>0</v>
      </c>
      <c r="AD558" s="20">
        <f t="shared" si="101"/>
        <v>19549408.89345606</v>
      </c>
      <c r="AE558" s="20">
        <f t="shared" si="101"/>
        <v>0</v>
      </c>
      <c r="AF558" s="20">
        <f t="shared" si="101"/>
        <v>19549408.89345606</v>
      </c>
      <c r="AG558" s="20">
        <f t="shared" si="101"/>
        <v>0</v>
      </c>
      <c r="AH558" s="20">
        <f t="shared" si="101"/>
        <v>19549408.89345606</v>
      </c>
      <c r="AI558" s="146"/>
      <c r="AJ558" s="146"/>
      <c r="AK558" s="146"/>
      <c r="AL558" s="146"/>
    </row>
    <row r="559" spans="1:38">
      <c r="A559" s="94"/>
      <c r="B559" s="94"/>
      <c r="F559" s="94"/>
      <c r="G559" s="89">
        <v>2029</v>
      </c>
      <c r="H559" s="94"/>
      <c r="I559" s="94"/>
      <c r="J559" s="94"/>
      <c r="K559" s="254" t="str">
        <f t="shared" ca="1" si="100"/>
        <v>CFO/CFO</v>
      </c>
      <c r="L559" s="20">
        <f t="shared" si="102"/>
        <v>0</v>
      </c>
      <c r="M559" s="20">
        <f t="shared" si="102"/>
        <v>20233638.20472702</v>
      </c>
      <c r="N559" s="20">
        <f t="shared" si="102"/>
        <v>0</v>
      </c>
      <c r="O559" s="20">
        <f t="shared" si="102"/>
        <v>20233638.20472702</v>
      </c>
      <c r="P559" s="20">
        <f t="shared" si="102"/>
        <v>20233638.20472702</v>
      </c>
      <c r="Q559" s="20">
        <f t="shared" si="102"/>
        <v>11274259.679385751</v>
      </c>
      <c r="R559" s="20">
        <f t="shared" si="102"/>
        <v>105000</v>
      </c>
      <c r="S559" s="20">
        <f t="shared" si="102"/>
        <v>58011.777543668766</v>
      </c>
      <c r="T559" s="20">
        <f t="shared" si="102"/>
        <v>105000.00000000001</v>
      </c>
      <c r="U559" s="20">
        <f t="shared" si="102"/>
        <v>0</v>
      </c>
      <c r="V559" s="20">
        <f t="shared" si="102"/>
        <v>0</v>
      </c>
      <c r="W559" s="20">
        <f t="shared" si="102"/>
        <v>105000</v>
      </c>
      <c r="X559" s="20">
        <f t="shared" si="101"/>
        <v>0</v>
      </c>
      <c r="Y559" s="20">
        <f t="shared" si="101"/>
        <v>0</v>
      </c>
      <c r="Z559" s="20">
        <f t="shared" si="101"/>
        <v>0</v>
      </c>
      <c r="AA559" s="20">
        <f t="shared" si="97"/>
        <v>0</v>
      </c>
      <c r="AB559" s="20">
        <f t="shared" si="101"/>
        <v>20233638.20472702</v>
      </c>
      <c r="AC559" s="20">
        <f t="shared" si="101"/>
        <v>0</v>
      </c>
      <c r="AD559" s="20">
        <f t="shared" si="101"/>
        <v>20233638.20472702</v>
      </c>
      <c r="AE559" s="20">
        <f t="shared" si="101"/>
        <v>0</v>
      </c>
      <c r="AF559" s="20">
        <f t="shared" si="101"/>
        <v>20233638.20472702</v>
      </c>
      <c r="AG559" s="20">
        <f t="shared" si="101"/>
        <v>0</v>
      </c>
      <c r="AH559" s="20">
        <f t="shared" si="101"/>
        <v>20233638.20472702</v>
      </c>
      <c r="AI559" s="146"/>
      <c r="AJ559" s="146"/>
      <c r="AK559" s="146"/>
      <c r="AL559" s="146"/>
    </row>
    <row r="560" spans="1:38">
      <c r="A560" s="94"/>
      <c r="B560" s="94"/>
      <c r="F560" s="94"/>
      <c r="G560" s="89">
        <v>2030</v>
      </c>
      <c r="H560" s="94"/>
      <c r="I560" s="94"/>
      <c r="J560" s="94"/>
      <c r="K560" s="254" t="str">
        <f t="shared" ca="1" si="100"/>
        <v>CFO/CFO</v>
      </c>
      <c r="L560" s="20">
        <f t="shared" si="102"/>
        <v>0</v>
      </c>
      <c r="M560" s="20">
        <f t="shared" si="102"/>
        <v>20941815.541892465</v>
      </c>
      <c r="N560" s="20">
        <f t="shared" si="102"/>
        <v>0</v>
      </c>
      <c r="O560" s="20">
        <f t="shared" si="102"/>
        <v>20941815.541892465</v>
      </c>
      <c r="P560" s="20">
        <f t="shared" si="102"/>
        <v>20941815.541892465</v>
      </c>
      <c r="Q560" s="20">
        <f t="shared" si="102"/>
        <v>11274259.679385751</v>
      </c>
      <c r="R560" s="20">
        <f t="shared" si="102"/>
        <v>105000</v>
      </c>
      <c r="S560" s="20">
        <f t="shared" si="102"/>
        <v>56050.026612240355</v>
      </c>
      <c r="T560" s="20">
        <f t="shared" si="102"/>
        <v>105000</v>
      </c>
      <c r="U560" s="20">
        <f t="shared" si="102"/>
        <v>0</v>
      </c>
      <c r="V560" s="20">
        <f t="shared" si="102"/>
        <v>0</v>
      </c>
      <c r="W560" s="20">
        <f t="shared" si="102"/>
        <v>105000</v>
      </c>
      <c r="X560" s="20">
        <f t="shared" si="101"/>
        <v>0</v>
      </c>
      <c r="Y560" s="20">
        <f t="shared" si="101"/>
        <v>0</v>
      </c>
      <c r="Z560" s="20">
        <f t="shared" si="101"/>
        <v>0</v>
      </c>
      <c r="AA560" s="20">
        <f t="shared" si="97"/>
        <v>0</v>
      </c>
      <c r="AB560" s="20">
        <f t="shared" si="101"/>
        <v>20941815.541892465</v>
      </c>
      <c r="AC560" s="20">
        <f t="shared" si="101"/>
        <v>0</v>
      </c>
      <c r="AD560" s="20">
        <f t="shared" si="101"/>
        <v>20941815.541892465</v>
      </c>
      <c r="AE560" s="20">
        <f t="shared" si="101"/>
        <v>0</v>
      </c>
      <c r="AF560" s="20">
        <f t="shared" si="101"/>
        <v>20941815.541892465</v>
      </c>
      <c r="AG560" s="20">
        <f t="shared" si="101"/>
        <v>0</v>
      </c>
      <c r="AH560" s="20">
        <f t="shared" si="101"/>
        <v>20941815.541892465</v>
      </c>
      <c r="AI560" s="146"/>
      <c r="AJ560" s="146"/>
      <c r="AK560" s="146"/>
      <c r="AL560" s="146"/>
    </row>
    <row r="561" spans="1:38">
      <c r="A561" s="94"/>
      <c r="B561" s="94"/>
      <c r="F561" s="94"/>
      <c r="G561" s="94"/>
      <c r="H561" s="94"/>
      <c r="I561" s="94"/>
      <c r="J561" s="94"/>
      <c r="L561" s="94"/>
      <c r="M561" s="94"/>
      <c r="N561" s="94"/>
      <c r="O561" s="94"/>
      <c r="U561" s="94"/>
      <c r="V561" s="94"/>
      <c r="W561" s="94"/>
      <c r="X561" s="94"/>
      <c r="Y561" s="94"/>
      <c r="Z561" s="94"/>
      <c r="AA561" s="94"/>
      <c r="AB561" s="94"/>
      <c r="AC561" s="94"/>
      <c r="AD561" s="94"/>
      <c r="AI561" s="146"/>
      <c r="AJ561" s="146"/>
      <c r="AK561" s="146"/>
      <c r="AL561" s="146"/>
    </row>
    <row r="562" spans="1:38">
      <c r="A562" s="94"/>
      <c r="B562" s="94"/>
      <c r="F562" s="94"/>
      <c r="G562" s="89" t="s">
        <v>426</v>
      </c>
      <c r="H562" s="94"/>
      <c r="I562" s="94"/>
      <c r="J562" s="94"/>
      <c r="L562" s="94"/>
      <c r="M562" s="94"/>
      <c r="N562" s="94"/>
      <c r="O562" s="94"/>
      <c r="U562" s="94"/>
      <c r="V562" s="94"/>
      <c r="W562" s="94"/>
      <c r="X562" s="94"/>
      <c r="Y562" s="94"/>
      <c r="Z562" s="94"/>
      <c r="AA562" s="94"/>
      <c r="AB562" s="94"/>
      <c r="AC562" s="94"/>
      <c r="AD562" s="94"/>
      <c r="AI562" s="146"/>
      <c r="AJ562" s="146"/>
      <c r="AK562" s="146"/>
      <c r="AL562" s="146"/>
    </row>
    <row r="563" spans="1:38">
      <c r="A563" s="94"/>
      <c r="B563" s="94"/>
      <c r="F563" s="94"/>
      <c r="G563" s="255">
        <v>1990</v>
      </c>
      <c r="H563" s="256"/>
      <c r="I563" s="256"/>
      <c r="J563" s="256"/>
      <c r="K563" s="257" t="s">
        <v>425</v>
      </c>
      <c r="L563" s="258">
        <f t="shared" ref="L563:Z579" si="103">SUMIF($J$22:$J$513,$G563,L$22:L$513)</f>
        <v>0</v>
      </c>
      <c r="M563" s="258">
        <f t="shared" si="103"/>
        <v>638500</v>
      </c>
      <c r="N563" s="258">
        <f t="shared" si="103"/>
        <v>0</v>
      </c>
      <c r="O563" s="258">
        <f t="shared" si="103"/>
        <v>638500</v>
      </c>
      <c r="P563" s="258">
        <f t="shared" si="103"/>
        <v>638500</v>
      </c>
      <c r="Q563" s="258">
        <f t="shared" si="103"/>
        <v>1360970.1408074668</v>
      </c>
      <c r="R563" s="258">
        <f t="shared" si="103"/>
        <v>1527.5</v>
      </c>
      <c r="S563" s="258">
        <f t="shared" si="103"/>
        <v>3255.8839312191162</v>
      </c>
      <c r="T563" s="258">
        <f t="shared" si="103"/>
        <v>1527.5</v>
      </c>
      <c r="U563" s="258">
        <f t="shared" si="103"/>
        <v>0</v>
      </c>
      <c r="V563" s="258">
        <f t="shared" si="103"/>
        <v>0</v>
      </c>
      <c r="W563" s="258">
        <f t="shared" si="103"/>
        <v>1527.5</v>
      </c>
      <c r="X563" s="258">
        <f t="shared" si="103"/>
        <v>17704102</v>
      </c>
      <c r="Y563" s="258">
        <f t="shared" si="103"/>
        <v>0</v>
      </c>
      <c r="Z563" s="258">
        <f t="shared" si="103"/>
        <v>17704102</v>
      </c>
      <c r="AA563" s="258">
        <f>SUMIF($J$22:$J$513,$G563,AA$22:AA$513)/12</f>
        <v>0</v>
      </c>
      <c r="AB563" s="258">
        <f t="shared" ref="AB563:AH578" si="104">SUMIF($J$22:$J$513,$G563,AB$22:AB$513)</f>
        <v>638500</v>
      </c>
      <c r="AC563" s="258">
        <f t="shared" si="104"/>
        <v>0</v>
      </c>
      <c r="AD563" s="258">
        <f t="shared" si="104"/>
        <v>638500</v>
      </c>
      <c r="AE563" s="258">
        <f t="shared" si="104"/>
        <v>0</v>
      </c>
      <c r="AF563" s="258">
        <f t="shared" si="104"/>
        <v>638500</v>
      </c>
      <c r="AG563" s="258">
        <f t="shared" si="104"/>
        <v>0</v>
      </c>
      <c r="AH563" s="258">
        <f t="shared" si="104"/>
        <v>638500</v>
      </c>
      <c r="AI563" s="146"/>
      <c r="AJ563" s="146"/>
      <c r="AK563" s="146"/>
      <c r="AL563" s="146"/>
    </row>
    <row r="564" spans="1:38">
      <c r="A564" s="94"/>
      <c r="B564" s="94"/>
      <c r="F564" s="94"/>
      <c r="G564" s="255">
        <v>1991</v>
      </c>
      <c r="H564" s="256"/>
      <c r="I564" s="256"/>
      <c r="J564" s="256"/>
      <c r="K564" s="257" t="s">
        <v>425</v>
      </c>
      <c r="L564" s="258">
        <f t="shared" si="103"/>
        <v>0</v>
      </c>
      <c r="M564" s="258">
        <f t="shared" si="103"/>
        <v>1131000</v>
      </c>
      <c r="N564" s="258">
        <f t="shared" si="103"/>
        <v>4600000</v>
      </c>
      <c r="O564" s="258">
        <f t="shared" si="103"/>
        <v>5731000</v>
      </c>
      <c r="P564" s="258">
        <f t="shared" si="103"/>
        <v>5731000</v>
      </c>
      <c r="Q564" s="258">
        <f t="shared" si="103"/>
        <v>11802601.775701039</v>
      </c>
      <c r="R564" s="258">
        <f t="shared" si="103"/>
        <v>11257.5</v>
      </c>
      <c r="S564" s="258">
        <f t="shared" si="103"/>
        <v>23184.04981503306</v>
      </c>
      <c r="T564" s="258">
        <f t="shared" si="103"/>
        <v>11257.500000000002</v>
      </c>
      <c r="U564" s="258">
        <f t="shared" si="103"/>
        <v>0</v>
      </c>
      <c r="V564" s="258">
        <f t="shared" si="103"/>
        <v>0</v>
      </c>
      <c r="W564" s="258">
        <f t="shared" si="103"/>
        <v>11257.5</v>
      </c>
      <c r="X564" s="258">
        <f t="shared" si="103"/>
        <v>35688000</v>
      </c>
      <c r="Y564" s="258">
        <f t="shared" si="103"/>
        <v>4600000</v>
      </c>
      <c r="Z564" s="258">
        <f t="shared" si="103"/>
        <v>40288000</v>
      </c>
      <c r="AA564" s="258">
        <f t="shared" ref="AA564:AA603" si="105">SUMIF($J$22:$J$513,$G564,AA$22:AA$513)/12</f>
        <v>0</v>
      </c>
      <c r="AB564" s="258">
        <f t="shared" si="104"/>
        <v>1131000</v>
      </c>
      <c r="AC564" s="258">
        <f t="shared" si="104"/>
        <v>0</v>
      </c>
      <c r="AD564" s="258">
        <f t="shared" si="104"/>
        <v>1131000</v>
      </c>
      <c r="AE564" s="258">
        <f t="shared" si="104"/>
        <v>0</v>
      </c>
      <c r="AF564" s="258">
        <f t="shared" si="104"/>
        <v>1131000</v>
      </c>
      <c r="AG564" s="258">
        <f t="shared" si="104"/>
        <v>4600000</v>
      </c>
      <c r="AH564" s="258">
        <f t="shared" si="104"/>
        <v>5731000</v>
      </c>
      <c r="AI564" s="146"/>
      <c r="AJ564" s="146"/>
      <c r="AK564" s="146"/>
      <c r="AL564" s="146"/>
    </row>
    <row r="565" spans="1:38">
      <c r="A565" s="94"/>
      <c r="B565" s="94"/>
      <c r="F565" s="94"/>
      <c r="G565" s="255">
        <v>1992</v>
      </c>
      <c r="H565" s="256"/>
      <c r="I565" s="256"/>
      <c r="J565" s="256"/>
      <c r="K565" s="257" t="s">
        <v>425</v>
      </c>
      <c r="L565" s="258">
        <f t="shared" si="103"/>
        <v>0</v>
      </c>
      <c r="M565" s="258">
        <f t="shared" si="103"/>
        <v>2258419</v>
      </c>
      <c r="N565" s="258">
        <f t="shared" si="103"/>
        <v>4600000</v>
      </c>
      <c r="O565" s="258">
        <f t="shared" si="103"/>
        <v>6858419</v>
      </c>
      <c r="P565" s="258">
        <f t="shared" si="103"/>
        <v>6858419</v>
      </c>
      <c r="Q565" s="258">
        <f t="shared" si="103"/>
        <v>13646805.747182542</v>
      </c>
      <c r="R565" s="258">
        <f t="shared" si="103"/>
        <v>28507.250000000004</v>
      </c>
      <c r="S565" s="258">
        <f t="shared" si="103"/>
        <v>56723.408578036644</v>
      </c>
      <c r="T565" s="258">
        <f t="shared" si="103"/>
        <v>28507.250000000004</v>
      </c>
      <c r="U565" s="258">
        <f t="shared" si="103"/>
        <v>0</v>
      </c>
      <c r="V565" s="258">
        <f t="shared" si="103"/>
        <v>0</v>
      </c>
      <c r="W565" s="258">
        <f t="shared" si="103"/>
        <v>28507.250000000004</v>
      </c>
      <c r="X565" s="258">
        <f t="shared" si="103"/>
        <v>17870663</v>
      </c>
      <c r="Y565" s="258">
        <f t="shared" si="103"/>
        <v>4600000</v>
      </c>
      <c r="Z565" s="258">
        <f t="shared" si="103"/>
        <v>22470663</v>
      </c>
      <c r="AA565" s="258">
        <f t="shared" si="105"/>
        <v>0</v>
      </c>
      <c r="AB565" s="258">
        <f t="shared" si="104"/>
        <v>2258419</v>
      </c>
      <c r="AC565" s="258">
        <f t="shared" si="104"/>
        <v>0</v>
      </c>
      <c r="AD565" s="258">
        <f t="shared" si="104"/>
        <v>2258419</v>
      </c>
      <c r="AE565" s="258">
        <f t="shared" si="104"/>
        <v>0</v>
      </c>
      <c r="AF565" s="258">
        <f t="shared" si="104"/>
        <v>2258419</v>
      </c>
      <c r="AG565" s="258">
        <f t="shared" si="104"/>
        <v>4600000</v>
      </c>
      <c r="AH565" s="258">
        <f t="shared" si="104"/>
        <v>6858419</v>
      </c>
      <c r="AI565" s="146"/>
      <c r="AJ565" s="146"/>
      <c r="AK565" s="146"/>
      <c r="AL565" s="146"/>
    </row>
    <row r="566" spans="1:38">
      <c r="A566" s="94"/>
      <c r="B566" s="94"/>
      <c r="F566" s="94"/>
      <c r="G566" s="255">
        <v>1993</v>
      </c>
      <c r="H566" s="256"/>
      <c r="I566" s="256"/>
      <c r="J566" s="256"/>
      <c r="K566" s="257" t="s">
        <v>425</v>
      </c>
      <c r="L566" s="258">
        <f t="shared" si="103"/>
        <v>0</v>
      </c>
      <c r="M566" s="258">
        <f t="shared" si="103"/>
        <v>2796626</v>
      </c>
      <c r="N566" s="258">
        <f t="shared" si="103"/>
        <v>4600000</v>
      </c>
      <c r="O566" s="258">
        <f t="shared" si="103"/>
        <v>7396626</v>
      </c>
      <c r="P566" s="258">
        <f t="shared" si="103"/>
        <v>7396626</v>
      </c>
      <c r="Q566" s="258">
        <f t="shared" si="103"/>
        <v>14220023.229006669</v>
      </c>
      <c r="R566" s="258">
        <f t="shared" si="103"/>
        <v>39154.25</v>
      </c>
      <c r="S566" s="258">
        <f t="shared" si="103"/>
        <v>75274.097205176309</v>
      </c>
      <c r="T566" s="258">
        <f t="shared" si="103"/>
        <v>39154.25</v>
      </c>
      <c r="U566" s="258">
        <f t="shared" si="103"/>
        <v>0</v>
      </c>
      <c r="V566" s="258">
        <f t="shared" si="103"/>
        <v>0</v>
      </c>
      <c r="W566" s="258">
        <f t="shared" si="103"/>
        <v>39154.25</v>
      </c>
      <c r="X566" s="258">
        <f t="shared" si="103"/>
        <v>10794322</v>
      </c>
      <c r="Y566" s="258">
        <f t="shared" si="103"/>
        <v>4600000</v>
      </c>
      <c r="Z566" s="258">
        <f t="shared" si="103"/>
        <v>15394322</v>
      </c>
      <c r="AA566" s="258">
        <f t="shared" si="105"/>
        <v>0</v>
      </c>
      <c r="AB566" s="258">
        <f t="shared" si="104"/>
        <v>2796626</v>
      </c>
      <c r="AC566" s="258">
        <f t="shared" si="104"/>
        <v>0</v>
      </c>
      <c r="AD566" s="258">
        <f t="shared" si="104"/>
        <v>2796626</v>
      </c>
      <c r="AE566" s="258">
        <f t="shared" si="104"/>
        <v>0</v>
      </c>
      <c r="AF566" s="258">
        <f t="shared" si="104"/>
        <v>2796626</v>
      </c>
      <c r="AG566" s="258">
        <f t="shared" si="104"/>
        <v>4600000</v>
      </c>
      <c r="AH566" s="258">
        <f t="shared" si="104"/>
        <v>7396626</v>
      </c>
      <c r="AI566" s="146"/>
      <c r="AJ566" s="146"/>
      <c r="AK566" s="146"/>
      <c r="AL566" s="146"/>
    </row>
    <row r="567" spans="1:38">
      <c r="A567" s="94"/>
      <c r="B567" s="94"/>
      <c r="F567" s="94"/>
      <c r="G567" s="255">
        <v>1994</v>
      </c>
      <c r="H567" s="256"/>
      <c r="I567" s="256"/>
      <c r="J567" s="256"/>
      <c r="K567" s="257" t="s">
        <v>425</v>
      </c>
      <c r="L567" s="258">
        <f t="shared" si="103"/>
        <v>0</v>
      </c>
      <c r="M567" s="258">
        <f t="shared" si="103"/>
        <v>1868772</v>
      </c>
      <c r="N567" s="258">
        <f t="shared" si="103"/>
        <v>4600000</v>
      </c>
      <c r="O567" s="258">
        <f t="shared" si="103"/>
        <v>6468772</v>
      </c>
      <c r="P567" s="258">
        <f t="shared" si="103"/>
        <v>6468772</v>
      </c>
      <c r="Q567" s="258">
        <f t="shared" si="103"/>
        <v>12015674.098251693</v>
      </c>
      <c r="R567" s="258">
        <f t="shared" si="103"/>
        <v>59340</v>
      </c>
      <c r="S567" s="258">
        <f t="shared" si="103"/>
        <v>110223.408861876</v>
      </c>
      <c r="T567" s="258">
        <f t="shared" si="103"/>
        <v>59340</v>
      </c>
      <c r="U567" s="258">
        <f t="shared" si="103"/>
        <v>0</v>
      </c>
      <c r="V567" s="258">
        <f t="shared" si="103"/>
        <v>0</v>
      </c>
      <c r="W567" s="258">
        <f t="shared" si="103"/>
        <v>59340</v>
      </c>
      <c r="X567" s="258">
        <f t="shared" si="103"/>
        <v>7102626</v>
      </c>
      <c r="Y567" s="258">
        <f t="shared" si="103"/>
        <v>4600000</v>
      </c>
      <c r="Z567" s="258">
        <f t="shared" si="103"/>
        <v>11702626</v>
      </c>
      <c r="AA567" s="258">
        <f t="shared" si="105"/>
        <v>0</v>
      </c>
      <c r="AB567" s="258">
        <f t="shared" si="104"/>
        <v>1868772</v>
      </c>
      <c r="AC567" s="258">
        <f t="shared" si="104"/>
        <v>0</v>
      </c>
      <c r="AD567" s="258">
        <f t="shared" si="104"/>
        <v>1868772</v>
      </c>
      <c r="AE567" s="258">
        <f t="shared" si="104"/>
        <v>0</v>
      </c>
      <c r="AF567" s="258">
        <f t="shared" si="104"/>
        <v>1868772</v>
      </c>
      <c r="AG567" s="258">
        <f t="shared" si="104"/>
        <v>4600000</v>
      </c>
      <c r="AH567" s="258">
        <f t="shared" si="104"/>
        <v>6468772</v>
      </c>
      <c r="AI567" s="146"/>
      <c r="AJ567" s="146"/>
      <c r="AK567" s="146"/>
      <c r="AL567" s="146"/>
    </row>
    <row r="568" spans="1:38">
      <c r="A568" s="94"/>
      <c r="B568" s="94"/>
      <c r="F568" s="94"/>
      <c r="G568" s="255">
        <v>1995</v>
      </c>
      <c r="H568" s="256"/>
      <c r="I568" s="256"/>
      <c r="J568" s="256"/>
      <c r="K568" s="257" t="s">
        <v>425</v>
      </c>
      <c r="L568" s="258">
        <f t="shared" si="103"/>
        <v>0</v>
      </c>
      <c r="M568" s="258">
        <f t="shared" si="103"/>
        <v>2782845</v>
      </c>
      <c r="N568" s="258">
        <f t="shared" si="103"/>
        <v>4600000</v>
      </c>
      <c r="O568" s="258">
        <f t="shared" si="103"/>
        <v>7382845</v>
      </c>
      <c r="P568" s="258">
        <f t="shared" si="103"/>
        <v>7382845</v>
      </c>
      <c r="Q568" s="258">
        <f t="shared" si="103"/>
        <v>13249811.419965141</v>
      </c>
      <c r="R568" s="258">
        <f t="shared" si="103"/>
        <v>73295</v>
      </c>
      <c r="S568" s="258">
        <f t="shared" si="103"/>
        <v>131540.74452685178</v>
      </c>
      <c r="T568" s="258">
        <f t="shared" si="103"/>
        <v>73295.000000000015</v>
      </c>
      <c r="U568" s="258">
        <f t="shared" si="103"/>
        <v>0</v>
      </c>
      <c r="V568" s="258">
        <f t="shared" si="103"/>
        <v>0</v>
      </c>
      <c r="W568" s="258">
        <f t="shared" si="103"/>
        <v>73295</v>
      </c>
      <c r="X568" s="258">
        <f t="shared" si="103"/>
        <v>7063978</v>
      </c>
      <c r="Y568" s="258">
        <f t="shared" si="103"/>
        <v>4600000</v>
      </c>
      <c r="Z568" s="258">
        <f t="shared" si="103"/>
        <v>11663978</v>
      </c>
      <c r="AA568" s="258">
        <f t="shared" si="105"/>
        <v>0</v>
      </c>
      <c r="AB568" s="258">
        <f t="shared" si="104"/>
        <v>2782845</v>
      </c>
      <c r="AC568" s="258">
        <f t="shared" si="104"/>
        <v>0</v>
      </c>
      <c r="AD568" s="258">
        <f t="shared" si="104"/>
        <v>2782845</v>
      </c>
      <c r="AE568" s="258">
        <f t="shared" si="104"/>
        <v>0</v>
      </c>
      <c r="AF568" s="258">
        <f t="shared" si="104"/>
        <v>2782845</v>
      </c>
      <c r="AG568" s="258">
        <f t="shared" si="104"/>
        <v>4600000</v>
      </c>
      <c r="AH568" s="258">
        <f t="shared" si="104"/>
        <v>7382845</v>
      </c>
      <c r="AI568" s="146"/>
      <c r="AJ568" s="146"/>
      <c r="AK568" s="146"/>
      <c r="AL568" s="146"/>
    </row>
    <row r="569" spans="1:38">
      <c r="A569" s="94"/>
      <c r="B569" s="94"/>
      <c r="F569" s="94"/>
      <c r="G569" s="255">
        <v>1996</v>
      </c>
      <c r="H569" s="256"/>
      <c r="I569" s="256"/>
      <c r="J569" s="256"/>
      <c r="K569" s="257" t="s">
        <v>425</v>
      </c>
      <c r="L569" s="258">
        <f t="shared" si="103"/>
        <v>0</v>
      </c>
      <c r="M569" s="258">
        <f t="shared" si="103"/>
        <v>1788232</v>
      </c>
      <c r="N569" s="258">
        <f t="shared" si="103"/>
        <v>0</v>
      </c>
      <c r="O569" s="258">
        <f t="shared" si="103"/>
        <v>1788232</v>
      </c>
      <c r="P569" s="258">
        <f t="shared" si="103"/>
        <v>1788232</v>
      </c>
      <c r="Q569" s="258">
        <f t="shared" si="103"/>
        <v>3100769.3239745707</v>
      </c>
      <c r="R569" s="258">
        <f t="shared" si="103"/>
        <v>78647.499999999985</v>
      </c>
      <c r="S569" s="258">
        <f t="shared" si="103"/>
        <v>136373.66706741074</v>
      </c>
      <c r="T569" s="258">
        <f t="shared" si="103"/>
        <v>78647.499999999985</v>
      </c>
      <c r="U569" s="258">
        <f t="shared" si="103"/>
        <v>0</v>
      </c>
      <c r="V569" s="258">
        <f t="shared" si="103"/>
        <v>0</v>
      </c>
      <c r="W569" s="258">
        <f t="shared" si="103"/>
        <v>78647.499999999985</v>
      </c>
      <c r="X569" s="258">
        <f t="shared" si="103"/>
        <v>6352417</v>
      </c>
      <c r="Y569" s="258">
        <f t="shared" si="103"/>
        <v>0</v>
      </c>
      <c r="Z569" s="258">
        <f t="shared" si="103"/>
        <v>6352417</v>
      </c>
      <c r="AA569" s="258">
        <f t="shared" si="105"/>
        <v>0</v>
      </c>
      <c r="AB569" s="258">
        <f t="shared" si="104"/>
        <v>1788232</v>
      </c>
      <c r="AC569" s="258">
        <f t="shared" si="104"/>
        <v>0</v>
      </c>
      <c r="AD569" s="258">
        <f t="shared" si="104"/>
        <v>1788232</v>
      </c>
      <c r="AE569" s="258">
        <f t="shared" si="104"/>
        <v>0</v>
      </c>
      <c r="AF569" s="258">
        <f t="shared" si="104"/>
        <v>1788232</v>
      </c>
      <c r="AG569" s="258">
        <f t="shared" si="104"/>
        <v>0</v>
      </c>
      <c r="AH569" s="258">
        <f t="shared" si="104"/>
        <v>1788232</v>
      </c>
      <c r="AI569" s="146"/>
      <c r="AJ569" s="146"/>
      <c r="AK569" s="146"/>
      <c r="AL569" s="146"/>
    </row>
    <row r="570" spans="1:38">
      <c r="A570" s="94"/>
      <c r="B570" s="94"/>
      <c r="F570" s="94"/>
      <c r="G570" s="255">
        <v>1997</v>
      </c>
      <c r="H570" s="256"/>
      <c r="I570" s="256"/>
      <c r="J570" s="256"/>
      <c r="K570" s="257" t="s">
        <v>425</v>
      </c>
      <c r="L570" s="258">
        <f t="shared" si="103"/>
        <v>0</v>
      </c>
      <c r="M570" s="258">
        <f t="shared" si="103"/>
        <v>2237944</v>
      </c>
      <c r="N570" s="258">
        <f t="shared" si="103"/>
        <v>0</v>
      </c>
      <c r="O570" s="258">
        <f t="shared" si="103"/>
        <v>2237944</v>
      </c>
      <c r="P570" s="258">
        <f t="shared" si="103"/>
        <v>2237944</v>
      </c>
      <c r="Q570" s="258">
        <f t="shared" si="103"/>
        <v>3749336.8636888098</v>
      </c>
      <c r="R570" s="258">
        <f t="shared" si="103"/>
        <v>92595</v>
      </c>
      <c r="S570" s="258">
        <f t="shared" si="103"/>
        <v>155128.92498349617</v>
      </c>
      <c r="T570" s="258">
        <f t="shared" si="103"/>
        <v>85021.666666666642</v>
      </c>
      <c r="U570" s="258">
        <f t="shared" si="103"/>
        <v>0</v>
      </c>
      <c r="V570" s="258">
        <f t="shared" si="103"/>
        <v>0</v>
      </c>
      <c r="W570" s="258">
        <f t="shared" si="103"/>
        <v>92595</v>
      </c>
      <c r="X570" s="258">
        <f t="shared" si="103"/>
        <v>9365229</v>
      </c>
      <c r="Y570" s="258">
        <f t="shared" si="103"/>
        <v>0</v>
      </c>
      <c r="Z570" s="258">
        <f t="shared" si="103"/>
        <v>9365229</v>
      </c>
      <c r="AA570" s="258">
        <f t="shared" si="105"/>
        <v>0</v>
      </c>
      <c r="AB570" s="258">
        <f t="shared" si="104"/>
        <v>2237944</v>
      </c>
      <c r="AC570" s="258">
        <f t="shared" si="104"/>
        <v>0</v>
      </c>
      <c r="AD570" s="258">
        <f t="shared" si="104"/>
        <v>2237944</v>
      </c>
      <c r="AE570" s="258">
        <f t="shared" si="104"/>
        <v>0</v>
      </c>
      <c r="AF570" s="258">
        <f t="shared" si="104"/>
        <v>2237944</v>
      </c>
      <c r="AG570" s="258">
        <f t="shared" si="104"/>
        <v>0</v>
      </c>
      <c r="AH570" s="258">
        <f t="shared" si="104"/>
        <v>2237944</v>
      </c>
      <c r="AI570" s="146"/>
      <c r="AJ570" s="146"/>
      <c r="AK570" s="146"/>
      <c r="AL570" s="146"/>
    </row>
    <row r="571" spans="1:38">
      <c r="A571" s="94"/>
      <c r="B571" s="94"/>
      <c r="F571" s="94"/>
      <c r="G571" s="255">
        <v>1998</v>
      </c>
      <c r="H571" s="256"/>
      <c r="I571" s="256"/>
      <c r="J571" s="256"/>
      <c r="K571" s="257" t="s">
        <v>425</v>
      </c>
      <c r="L571" s="258">
        <f t="shared" si="103"/>
        <v>0</v>
      </c>
      <c r="M571" s="258">
        <f t="shared" si="103"/>
        <v>6709103</v>
      </c>
      <c r="N571" s="258">
        <f t="shared" si="103"/>
        <v>0</v>
      </c>
      <c r="O571" s="258">
        <f t="shared" si="103"/>
        <v>6709103</v>
      </c>
      <c r="P571" s="258">
        <f t="shared" si="103"/>
        <v>6709103</v>
      </c>
      <c r="Q571" s="258">
        <f t="shared" si="103"/>
        <v>10859988.276759233</v>
      </c>
      <c r="R571" s="258">
        <f t="shared" si="103"/>
        <v>100095</v>
      </c>
      <c r="S571" s="258">
        <f t="shared" si="103"/>
        <v>162023.22822621974</v>
      </c>
      <c r="T571" s="258">
        <f t="shared" si="103"/>
        <v>100095</v>
      </c>
      <c r="U571" s="258">
        <f t="shared" si="103"/>
        <v>0</v>
      </c>
      <c r="V571" s="258">
        <f t="shared" si="103"/>
        <v>0</v>
      </c>
      <c r="W571" s="258">
        <f t="shared" si="103"/>
        <v>100095</v>
      </c>
      <c r="X571" s="258">
        <f t="shared" si="103"/>
        <v>586522</v>
      </c>
      <c r="Y571" s="258">
        <f t="shared" si="103"/>
        <v>0</v>
      </c>
      <c r="Z571" s="258">
        <f t="shared" si="103"/>
        <v>586522</v>
      </c>
      <c r="AA571" s="258">
        <f t="shared" si="105"/>
        <v>0</v>
      </c>
      <c r="AB571" s="258">
        <f t="shared" si="104"/>
        <v>6709103</v>
      </c>
      <c r="AC571" s="258">
        <f t="shared" si="104"/>
        <v>0</v>
      </c>
      <c r="AD571" s="258">
        <f t="shared" si="104"/>
        <v>6709103</v>
      </c>
      <c r="AE571" s="258">
        <f t="shared" si="104"/>
        <v>0</v>
      </c>
      <c r="AF571" s="258">
        <f t="shared" si="104"/>
        <v>6709103</v>
      </c>
      <c r="AG571" s="258">
        <f t="shared" si="104"/>
        <v>0</v>
      </c>
      <c r="AH571" s="258">
        <f t="shared" si="104"/>
        <v>6709103</v>
      </c>
      <c r="AI571" s="146"/>
      <c r="AJ571" s="146"/>
      <c r="AK571" s="146"/>
      <c r="AL571" s="146"/>
    </row>
    <row r="572" spans="1:38">
      <c r="A572" s="94"/>
      <c r="B572" s="94"/>
      <c r="F572" s="94"/>
      <c r="G572" s="255">
        <v>1999</v>
      </c>
      <c r="H572" s="256"/>
      <c r="I572" s="256"/>
      <c r="J572" s="256"/>
      <c r="K572" s="257" t="s">
        <v>425</v>
      </c>
      <c r="L572" s="258">
        <f t="shared" si="103"/>
        <v>0</v>
      </c>
      <c r="M572" s="258">
        <f t="shared" si="103"/>
        <v>5235976</v>
      </c>
      <c r="N572" s="258">
        <f t="shared" si="103"/>
        <v>0</v>
      </c>
      <c r="O572" s="258">
        <f t="shared" si="103"/>
        <v>5235976</v>
      </c>
      <c r="P572" s="258">
        <f t="shared" si="103"/>
        <v>5235976</v>
      </c>
      <c r="Q572" s="258">
        <f t="shared" si="103"/>
        <v>8188836.3970653862</v>
      </c>
      <c r="R572" s="258">
        <f t="shared" si="103"/>
        <v>107495.00000000001</v>
      </c>
      <c r="S572" s="258">
        <f t="shared" si="103"/>
        <v>168117.45670769759</v>
      </c>
      <c r="T572" s="258">
        <f t="shared" si="103"/>
        <v>107495.00000000001</v>
      </c>
      <c r="U572" s="258">
        <f t="shared" si="103"/>
        <v>0</v>
      </c>
      <c r="V572" s="258">
        <f t="shared" si="103"/>
        <v>0</v>
      </c>
      <c r="W572" s="258">
        <f t="shared" si="103"/>
        <v>107495.00000000001</v>
      </c>
      <c r="X572" s="258">
        <f t="shared" si="103"/>
        <v>0</v>
      </c>
      <c r="Y572" s="258">
        <f t="shared" si="103"/>
        <v>0</v>
      </c>
      <c r="Z572" s="258">
        <f t="shared" si="103"/>
        <v>0</v>
      </c>
      <c r="AA572" s="258">
        <f t="shared" si="105"/>
        <v>0</v>
      </c>
      <c r="AB572" s="258">
        <f t="shared" si="104"/>
        <v>5235976</v>
      </c>
      <c r="AC572" s="258">
        <f t="shared" si="104"/>
        <v>0</v>
      </c>
      <c r="AD572" s="258">
        <f t="shared" si="104"/>
        <v>5235976</v>
      </c>
      <c r="AE572" s="258">
        <f t="shared" si="104"/>
        <v>0</v>
      </c>
      <c r="AF572" s="258">
        <f t="shared" si="104"/>
        <v>5235976</v>
      </c>
      <c r="AG572" s="258">
        <f t="shared" si="104"/>
        <v>0</v>
      </c>
      <c r="AH572" s="258">
        <f t="shared" si="104"/>
        <v>5235976</v>
      </c>
      <c r="AI572" s="146"/>
      <c r="AJ572" s="146"/>
      <c r="AK572" s="146"/>
      <c r="AL572" s="146"/>
    </row>
    <row r="573" spans="1:38">
      <c r="A573" s="94"/>
      <c r="B573" s="94"/>
      <c r="F573" s="94"/>
      <c r="G573" s="255">
        <v>2000</v>
      </c>
      <c r="H573" s="256"/>
      <c r="I573" s="256"/>
      <c r="J573" s="256"/>
      <c r="K573" s="257" t="s">
        <v>425</v>
      </c>
      <c r="L573" s="258">
        <f t="shared" si="103"/>
        <v>0</v>
      </c>
      <c r="M573" s="258">
        <f t="shared" si="103"/>
        <v>5461590</v>
      </c>
      <c r="N573" s="258">
        <f t="shared" si="103"/>
        <v>0</v>
      </c>
      <c r="O573" s="258">
        <f t="shared" si="103"/>
        <v>5461590</v>
      </c>
      <c r="P573" s="258">
        <f t="shared" si="103"/>
        <v>5461590</v>
      </c>
      <c r="Q573" s="258">
        <f t="shared" si="103"/>
        <v>8252837.4682763079</v>
      </c>
      <c r="R573" s="258">
        <f t="shared" si="103"/>
        <v>108740.00000000001</v>
      </c>
      <c r="S573" s="258">
        <f t="shared" si="103"/>
        <v>164313.60579984321</v>
      </c>
      <c r="T573" s="258">
        <f t="shared" si="103"/>
        <v>108740.00000000001</v>
      </c>
      <c r="U573" s="258">
        <f t="shared" si="103"/>
        <v>0</v>
      </c>
      <c r="V573" s="258">
        <f t="shared" si="103"/>
        <v>0</v>
      </c>
      <c r="W573" s="258">
        <f t="shared" si="103"/>
        <v>108740.00000000001</v>
      </c>
      <c r="X573" s="258">
        <f t="shared" si="103"/>
        <v>0</v>
      </c>
      <c r="Y573" s="258">
        <f t="shared" si="103"/>
        <v>0</v>
      </c>
      <c r="Z573" s="258">
        <f t="shared" si="103"/>
        <v>0</v>
      </c>
      <c r="AA573" s="258">
        <f t="shared" si="105"/>
        <v>0</v>
      </c>
      <c r="AB573" s="258">
        <f t="shared" si="104"/>
        <v>5461590</v>
      </c>
      <c r="AC573" s="258">
        <f t="shared" si="104"/>
        <v>0</v>
      </c>
      <c r="AD573" s="258">
        <f t="shared" si="104"/>
        <v>5461590</v>
      </c>
      <c r="AE573" s="258">
        <f t="shared" si="104"/>
        <v>0</v>
      </c>
      <c r="AF573" s="258">
        <f t="shared" si="104"/>
        <v>5461590</v>
      </c>
      <c r="AG573" s="258">
        <f t="shared" si="104"/>
        <v>0</v>
      </c>
      <c r="AH573" s="258">
        <f t="shared" si="104"/>
        <v>5461590</v>
      </c>
      <c r="AI573" s="146"/>
      <c r="AJ573" s="146"/>
      <c r="AK573" s="146"/>
      <c r="AL573" s="146"/>
    </row>
    <row r="574" spans="1:38">
      <c r="A574" s="94"/>
      <c r="B574" s="94"/>
      <c r="F574" s="94"/>
      <c r="G574" s="255">
        <v>2001</v>
      </c>
      <c r="H574" s="256"/>
      <c r="I574" s="256"/>
      <c r="J574" s="256"/>
      <c r="K574" s="257" t="s">
        <v>425</v>
      </c>
      <c r="L574" s="258">
        <f t="shared" si="103"/>
        <v>0</v>
      </c>
      <c r="M574" s="258">
        <f t="shared" si="103"/>
        <v>5474433</v>
      </c>
      <c r="N574" s="258">
        <f t="shared" si="103"/>
        <v>0</v>
      </c>
      <c r="O574" s="258">
        <f t="shared" si="103"/>
        <v>5474433</v>
      </c>
      <c r="P574" s="258">
        <f t="shared" si="103"/>
        <v>5474433</v>
      </c>
      <c r="Q574" s="258">
        <f t="shared" si="103"/>
        <v>7992506.3990749829</v>
      </c>
      <c r="R574" s="258">
        <f t="shared" si="103"/>
        <v>108815.00000000001</v>
      </c>
      <c r="S574" s="258">
        <f t="shared" si="103"/>
        <v>158866.60478178185</v>
      </c>
      <c r="T574" s="258">
        <f t="shared" si="103"/>
        <v>108815.00000000001</v>
      </c>
      <c r="U574" s="258">
        <f t="shared" si="103"/>
        <v>0</v>
      </c>
      <c r="V574" s="258">
        <f t="shared" si="103"/>
        <v>0</v>
      </c>
      <c r="W574" s="258">
        <f t="shared" si="103"/>
        <v>108815.00000000001</v>
      </c>
      <c r="X574" s="258">
        <f t="shared" si="103"/>
        <v>0</v>
      </c>
      <c r="Y574" s="258">
        <f t="shared" si="103"/>
        <v>0</v>
      </c>
      <c r="Z574" s="258">
        <f t="shared" si="103"/>
        <v>0</v>
      </c>
      <c r="AA574" s="258">
        <f t="shared" si="105"/>
        <v>0</v>
      </c>
      <c r="AB574" s="258">
        <f t="shared" si="104"/>
        <v>5474433</v>
      </c>
      <c r="AC574" s="258">
        <f t="shared" si="104"/>
        <v>0</v>
      </c>
      <c r="AD574" s="258">
        <f t="shared" si="104"/>
        <v>5474433</v>
      </c>
      <c r="AE574" s="258">
        <f t="shared" si="104"/>
        <v>0</v>
      </c>
      <c r="AF574" s="258">
        <f t="shared" si="104"/>
        <v>5474433</v>
      </c>
      <c r="AG574" s="258">
        <f t="shared" si="104"/>
        <v>0</v>
      </c>
      <c r="AH574" s="258">
        <f t="shared" si="104"/>
        <v>5474433</v>
      </c>
      <c r="AI574" s="146"/>
      <c r="AJ574" s="146"/>
      <c r="AK574" s="146"/>
      <c r="AL574" s="146"/>
    </row>
    <row r="575" spans="1:38">
      <c r="A575" s="94"/>
      <c r="B575" s="94"/>
      <c r="F575" s="94"/>
      <c r="G575" s="255">
        <v>2002</v>
      </c>
      <c r="H575" s="256"/>
      <c r="I575" s="256"/>
      <c r="J575" s="256"/>
      <c r="K575" s="257" t="s">
        <v>425</v>
      </c>
      <c r="L575" s="258">
        <f t="shared" si="103"/>
        <v>0</v>
      </c>
      <c r="M575" s="258">
        <f t="shared" si="103"/>
        <v>4532258</v>
      </c>
      <c r="N575" s="258">
        <f t="shared" si="103"/>
        <v>0</v>
      </c>
      <c r="O575" s="258">
        <f t="shared" si="103"/>
        <v>4532258</v>
      </c>
      <c r="P575" s="258">
        <f t="shared" si="103"/>
        <v>4532258</v>
      </c>
      <c r="Q575" s="258">
        <f t="shared" si="103"/>
        <v>6393197.51761516</v>
      </c>
      <c r="R575" s="258">
        <f t="shared" si="103"/>
        <v>106395</v>
      </c>
      <c r="S575" s="258">
        <f t="shared" si="103"/>
        <v>150080.65513628419</v>
      </c>
      <c r="T575" s="258">
        <f t="shared" si="103"/>
        <v>106395</v>
      </c>
      <c r="U575" s="258">
        <f t="shared" si="103"/>
        <v>0</v>
      </c>
      <c r="V575" s="258">
        <f t="shared" si="103"/>
        <v>0</v>
      </c>
      <c r="W575" s="258">
        <f t="shared" si="103"/>
        <v>106395</v>
      </c>
      <c r="X575" s="258">
        <f t="shared" si="103"/>
        <v>0</v>
      </c>
      <c r="Y575" s="258">
        <f t="shared" si="103"/>
        <v>0</v>
      </c>
      <c r="Z575" s="258">
        <f t="shared" si="103"/>
        <v>0</v>
      </c>
      <c r="AA575" s="258">
        <f t="shared" si="105"/>
        <v>0</v>
      </c>
      <c r="AB575" s="258">
        <f t="shared" si="104"/>
        <v>4532258</v>
      </c>
      <c r="AC575" s="258">
        <f t="shared" si="104"/>
        <v>0</v>
      </c>
      <c r="AD575" s="258">
        <f t="shared" si="104"/>
        <v>4532258</v>
      </c>
      <c r="AE575" s="258">
        <f t="shared" si="104"/>
        <v>0</v>
      </c>
      <c r="AF575" s="258">
        <f t="shared" si="104"/>
        <v>4532258</v>
      </c>
      <c r="AG575" s="258">
        <f t="shared" si="104"/>
        <v>0</v>
      </c>
      <c r="AH575" s="258">
        <f t="shared" si="104"/>
        <v>4532258</v>
      </c>
      <c r="AI575" s="146"/>
      <c r="AJ575" s="146"/>
      <c r="AK575" s="146"/>
      <c r="AL575" s="146"/>
    </row>
    <row r="576" spans="1:38">
      <c r="A576" s="94"/>
      <c r="B576" s="94"/>
      <c r="F576" s="94"/>
      <c r="G576" s="255">
        <v>2003</v>
      </c>
      <c r="H576" s="256"/>
      <c r="I576" s="256"/>
      <c r="J576" s="256"/>
      <c r="K576" s="257" t="s">
        <v>425</v>
      </c>
      <c r="L576" s="258">
        <f t="shared" si="103"/>
        <v>0</v>
      </c>
      <c r="M576" s="258">
        <f t="shared" si="103"/>
        <v>6080644</v>
      </c>
      <c r="N576" s="258">
        <f t="shared" si="103"/>
        <v>0</v>
      </c>
      <c r="O576" s="258">
        <f t="shared" si="103"/>
        <v>6080644</v>
      </c>
      <c r="P576" s="258">
        <f t="shared" si="103"/>
        <v>6080644</v>
      </c>
      <c r="Q576" s="258">
        <f t="shared" si="103"/>
        <v>8287293.6136987982</v>
      </c>
      <c r="R576" s="258">
        <f t="shared" si="103"/>
        <v>104987.49999999999</v>
      </c>
      <c r="S576" s="258">
        <f t="shared" si="103"/>
        <v>143087.18587508207</v>
      </c>
      <c r="T576" s="258">
        <f t="shared" si="103"/>
        <v>104987.49999999999</v>
      </c>
      <c r="U576" s="258">
        <f t="shared" si="103"/>
        <v>0</v>
      </c>
      <c r="V576" s="258">
        <f t="shared" si="103"/>
        <v>0</v>
      </c>
      <c r="W576" s="258">
        <f t="shared" si="103"/>
        <v>104987.49999999999</v>
      </c>
      <c r="X576" s="258">
        <f t="shared" si="103"/>
        <v>0</v>
      </c>
      <c r="Y576" s="258">
        <f t="shared" si="103"/>
        <v>0</v>
      </c>
      <c r="Z576" s="258">
        <f t="shared" si="103"/>
        <v>0</v>
      </c>
      <c r="AA576" s="258">
        <f t="shared" si="105"/>
        <v>0</v>
      </c>
      <c r="AB576" s="258">
        <f t="shared" si="104"/>
        <v>6080644</v>
      </c>
      <c r="AC576" s="258">
        <f t="shared" si="104"/>
        <v>0</v>
      </c>
      <c r="AD576" s="258">
        <f t="shared" si="104"/>
        <v>6080644</v>
      </c>
      <c r="AE576" s="258">
        <f t="shared" si="104"/>
        <v>0</v>
      </c>
      <c r="AF576" s="258">
        <f t="shared" si="104"/>
        <v>6080644</v>
      </c>
      <c r="AG576" s="258">
        <f t="shared" si="104"/>
        <v>0</v>
      </c>
      <c r="AH576" s="258">
        <f t="shared" si="104"/>
        <v>6080644</v>
      </c>
      <c r="AI576" s="146"/>
      <c r="AJ576" s="146"/>
      <c r="AK576" s="146"/>
      <c r="AL576" s="146"/>
    </row>
    <row r="577" spans="1:38">
      <c r="A577" s="94"/>
      <c r="B577" s="94"/>
      <c r="F577" s="94"/>
      <c r="G577" s="255">
        <v>2004</v>
      </c>
      <c r="H577" s="256"/>
      <c r="I577" s="256"/>
      <c r="J577" s="256"/>
      <c r="K577" s="257" t="s">
        <v>425</v>
      </c>
      <c r="L577" s="258">
        <f t="shared" si="103"/>
        <v>0</v>
      </c>
      <c r="M577" s="258">
        <f t="shared" si="103"/>
        <v>7559460</v>
      </c>
      <c r="N577" s="258">
        <f t="shared" si="103"/>
        <v>0</v>
      </c>
      <c r="O577" s="258">
        <f t="shared" si="103"/>
        <v>7559460</v>
      </c>
      <c r="P577" s="258">
        <f t="shared" si="103"/>
        <v>7559460</v>
      </c>
      <c r="Q577" s="258">
        <f t="shared" si="103"/>
        <v>9954365.2425633669</v>
      </c>
      <c r="R577" s="258">
        <f t="shared" si="103"/>
        <v>99322.5</v>
      </c>
      <c r="S577" s="258">
        <f t="shared" si="103"/>
        <v>130788.7655737976</v>
      </c>
      <c r="T577" s="258">
        <f t="shared" si="103"/>
        <v>99322.5</v>
      </c>
      <c r="U577" s="258">
        <f t="shared" si="103"/>
        <v>0</v>
      </c>
      <c r="V577" s="258">
        <f t="shared" si="103"/>
        <v>0</v>
      </c>
      <c r="W577" s="258">
        <f t="shared" si="103"/>
        <v>99322.5</v>
      </c>
      <c r="X577" s="258">
        <f t="shared" si="103"/>
        <v>0</v>
      </c>
      <c r="Y577" s="258">
        <f t="shared" si="103"/>
        <v>0</v>
      </c>
      <c r="Z577" s="258">
        <f t="shared" si="103"/>
        <v>0</v>
      </c>
      <c r="AA577" s="258">
        <f t="shared" si="105"/>
        <v>0</v>
      </c>
      <c r="AB577" s="258">
        <f t="shared" si="104"/>
        <v>7559460</v>
      </c>
      <c r="AC577" s="258">
        <f t="shared" si="104"/>
        <v>0</v>
      </c>
      <c r="AD577" s="258">
        <f t="shared" si="104"/>
        <v>7559460</v>
      </c>
      <c r="AE577" s="258">
        <f t="shared" si="104"/>
        <v>0</v>
      </c>
      <c r="AF577" s="258">
        <f t="shared" si="104"/>
        <v>7559460</v>
      </c>
      <c r="AG577" s="258">
        <f t="shared" si="104"/>
        <v>0</v>
      </c>
      <c r="AH577" s="258">
        <f t="shared" si="104"/>
        <v>7559460</v>
      </c>
      <c r="AI577" s="146"/>
      <c r="AJ577" s="146"/>
      <c r="AK577" s="146"/>
      <c r="AL577" s="146"/>
    </row>
    <row r="578" spans="1:38">
      <c r="A578" s="94"/>
      <c r="B578" s="94"/>
      <c r="F578" s="94"/>
      <c r="G578" s="255">
        <v>2005</v>
      </c>
      <c r="H578" s="256"/>
      <c r="I578" s="256"/>
      <c r="J578" s="256"/>
      <c r="K578" s="257" t="s">
        <v>425</v>
      </c>
      <c r="L578" s="258">
        <f t="shared" si="103"/>
        <v>0</v>
      </c>
      <c r="M578" s="258">
        <f t="shared" si="103"/>
        <v>8608759</v>
      </c>
      <c r="N578" s="258">
        <f t="shared" si="103"/>
        <v>0</v>
      </c>
      <c r="O578" s="258">
        <f t="shared" si="103"/>
        <v>8608759</v>
      </c>
      <c r="P578" s="258">
        <f t="shared" si="103"/>
        <v>8608759</v>
      </c>
      <c r="Q578" s="258">
        <f t="shared" si="103"/>
        <v>10952745.553855103</v>
      </c>
      <c r="R578" s="258">
        <f t="shared" si="103"/>
        <v>81909.999999999985</v>
      </c>
      <c r="S578" s="258">
        <f t="shared" si="103"/>
        <v>104212.39441320999</v>
      </c>
      <c r="T578" s="258">
        <f t="shared" si="103"/>
        <v>81909.999999999985</v>
      </c>
      <c r="U578" s="258">
        <f t="shared" si="103"/>
        <v>0</v>
      </c>
      <c r="V578" s="258">
        <f t="shared" si="103"/>
        <v>0</v>
      </c>
      <c r="W578" s="258">
        <f t="shared" si="103"/>
        <v>81909.999999999985</v>
      </c>
      <c r="X578" s="258">
        <f t="shared" si="103"/>
        <v>0</v>
      </c>
      <c r="Y578" s="258">
        <f t="shared" si="103"/>
        <v>0</v>
      </c>
      <c r="Z578" s="258">
        <f t="shared" si="103"/>
        <v>0</v>
      </c>
      <c r="AA578" s="258">
        <f t="shared" si="105"/>
        <v>0</v>
      </c>
      <c r="AB578" s="258">
        <f t="shared" si="104"/>
        <v>8608759</v>
      </c>
      <c r="AC578" s="258">
        <f t="shared" si="104"/>
        <v>0</v>
      </c>
      <c r="AD578" s="258">
        <f t="shared" si="104"/>
        <v>8608759</v>
      </c>
      <c r="AE578" s="258">
        <f t="shared" si="104"/>
        <v>0</v>
      </c>
      <c r="AF578" s="258">
        <f t="shared" si="104"/>
        <v>8608759</v>
      </c>
      <c r="AG578" s="258">
        <f t="shared" si="104"/>
        <v>0</v>
      </c>
      <c r="AH578" s="258">
        <f t="shared" si="104"/>
        <v>8608759</v>
      </c>
      <c r="AI578" s="146"/>
      <c r="AJ578" s="146"/>
      <c r="AK578" s="146"/>
      <c r="AL578" s="146"/>
    </row>
    <row r="579" spans="1:38">
      <c r="A579" s="94"/>
      <c r="B579" s="94"/>
      <c r="F579" s="94"/>
      <c r="G579" s="255">
        <v>2006</v>
      </c>
      <c r="H579" s="256"/>
      <c r="I579" s="256"/>
      <c r="J579" s="256"/>
      <c r="K579" s="257" t="s">
        <v>425</v>
      </c>
      <c r="L579" s="258">
        <f t="shared" si="103"/>
        <v>0</v>
      </c>
      <c r="M579" s="258">
        <f t="shared" si="103"/>
        <v>8230844</v>
      </c>
      <c r="N579" s="258">
        <f t="shared" si="103"/>
        <v>0</v>
      </c>
      <c r="O579" s="258">
        <f t="shared" si="103"/>
        <v>8230844</v>
      </c>
      <c r="P579" s="258">
        <f t="shared" si="103"/>
        <v>8230844</v>
      </c>
      <c r="Q579" s="258">
        <f t="shared" si="103"/>
        <v>10117808.827310793</v>
      </c>
      <c r="R579" s="258">
        <f t="shared" si="103"/>
        <v>81745</v>
      </c>
      <c r="S579" s="258">
        <f t="shared" si="103"/>
        <v>100485.4766520324</v>
      </c>
      <c r="T579" s="258">
        <f t="shared" si="103"/>
        <v>81745</v>
      </c>
      <c r="U579" s="258">
        <f t="shared" si="103"/>
        <v>0</v>
      </c>
      <c r="V579" s="258">
        <f t="shared" si="103"/>
        <v>0</v>
      </c>
      <c r="W579" s="258">
        <f t="shared" si="103"/>
        <v>81745</v>
      </c>
      <c r="X579" s="258">
        <f t="shared" si="103"/>
        <v>0</v>
      </c>
      <c r="Y579" s="258">
        <f t="shared" si="103"/>
        <v>0</v>
      </c>
      <c r="Z579" s="258">
        <f t="shared" si="103"/>
        <v>0</v>
      </c>
      <c r="AA579" s="258">
        <f t="shared" si="105"/>
        <v>0</v>
      </c>
      <c r="AB579" s="258">
        <f t="shared" ref="AB579:AH594" si="106">SUMIF($J$22:$J$513,$G579,AB$22:AB$513)</f>
        <v>8230844</v>
      </c>
      <c r="AC579" s="258">
        <f t="shared" si="106"/>
        <v>0</v>
      </c>
      <c r="AD579" s="258">
        <f t="shared" si="106"/>
        <v>8230844</v>
      </c>
      <c r="AE579" s="258">
        <f t="shared" si="106"/>
        <v>0</v>
      </c>
      <c r="AF579" s="258">
        <f t="shared" si="106"/>
        <v>8230844</v>
      </c>
      <c r="AG579" s="258">
        <f t="shared" si="106"/>
        <v>0</v>
      </c>
      <c r="AH579" s="258">
        <f t="shared" si="106"/>
        <v>8230844</v>
      </c>
      <c r="AI579" s="146"/>
      <c r="AJ579" s="146"/>
      <c r="AK579" s="146"/>
      <c r="AL579" s="146"/>
    </row>
    <row r="580" spans="1:38">
      <c r="A580" s="94"/>
      <c r="B580" s="94"/>
      <c r="F580" s="94"/>
      <c r="G580" s="255">
        <v>2007</v>
      </c>
      <c r="H580" s="256"/>
      <c r="I580" s="256"/>
      <c r="J580" s="256"/>
      <c r="K580" s="257" t="s">
        <v>425</v>
      </c>
      <c r="L580" s="258">
        <f t="shared" ref="L580:Z595" si="107">SUMIF($J$22:$J$513,$G580,L$22:L$513)</f>
        <v>0</v>
      </c>
      <c r="M580" s="258">
        <f t="shared" si="107"/>
        <v>8754353</v>
      </c>
      <c r="N580" s="258">
        <f t="shared" si="107"/>
        <v>0</v>
      </c>
      <c r="O580" s="258">
        <f t="shared" si="107"/>
        <v>8754353</v>
      </c>
      <c r="P580" s="258">
        <f t="shared" si="107"/>
        <v>8754353</v>
      </c>
      <c r="Q580" s="258">
        <f t="shared" si="107"/>
        <v>10397425.172898633</v>
      </c>
      <c r="R580" s="258">
        <f t="shared" si="107"/>
        <v>82120</v>
      </c>
      <c r="S580" s="258">
        <f t="shared" si="107"/>
        <v>97532.799419721297</v>
      </c>
      <c r="T580" s="258">
        <f t="shared" si="107"/>
        <v>82120</v>
      </c>
      <c r="U580" s="258">
        <f t="shared" si="107"/>
        <v>0</v>
      </c>
      <c r="V580" s="258">
        <f t="shared" si="107"/>
        <v>0</v>
      </c>
      <c r="W580" s="258">
        <f t="shared" si="107"/>
        <v>82120</v>
      </c>
      <c r="X580" s="258">
        <f t="shared" si="107"/>
        <v>0</v>
      </c>
      <c r="Y580" s="258">
        <f t="shared" si="107"/>
        <v>0</v>
      </c>
      <c r="Z580" s="258">
        <f t="shared" si="107"/>
        <v>0</v>
      </c>
      <c r="AA580" s="258">
        <f t="shared" si="105"/>
        <v>0</v>
      </c>
      <c r="AB580" s="258">
        <f t="shared" si="106"/>
        <v>8754353</v>
      </c>
      <c r="AC580" s="258">
        <f t="shared" si="106"/>
        <v>0</v>
      </c>
      <c r="AD580" s="258">
        <f t="shared" si="106"/>
        <v>8754353</v>
      </c>
      <c r="AE580" s="258">
        <f t="shared" si="106"/>
        <v>0</v>
      </c>
      <c r="AF580" s="258">
        <f t="shared" si="106"/>
        <v>8754353</v>
      </c>
      <c r="AG580" s="258">
        <f t="shared" si="106"/>
        <v>0</v>
      </c>
      <c r="AH580" s="258">
        <f t="shared" si="106"/>
        <v>8754353</v>
      </c>
      <c r="AI580" s="146"/>
      <c r="AJ580" s="146"/>
      <c r="AK580" s="146"/>
      <c r="AL580" s="146"/>
    </row>
    <row r="581" spans="1:38">
      <c r="A581" s="94"/>
      <c r="B581" s="94"/>
      <c r="F581" s="94"/>
      <c r="G581" s="255">
        <v>2008</v>
      </c>
      <c r="H581" s="256"/>
      <c r="I581" s="256"/>
      <c r="J581" s="256"/>
      <c r="K581" s="257" t="s">
        <v>425</v>
      </c>
      <c r="L581" s="258">
        <f t="shared" si="107"/>
        <v>0</v>
      </c>
      <c r="M581" s="258">
        <f t="shared" si="107"/>
        <v>9386530</v>
      </c>
      <c r="N581" s="258">
        <f t="shared" si="107"/>
        <v>0</v>
      </c>
      <c r="O581" s="258">
        <f t="shared" si="107"/>
        <v>9386530</v>
      </c>
      <c r="P581" s="258">
        <f t="shared" si="107"/>
        <v>9386530</v>
      </c>
      <c r="Q581" s="258">
        <f t="shared" si="107"/>
        <v>10771259.071056578</v>
      </c>
      <c r="R581" s="258">
        <f t="shared" si="107"/>
        <v>86000.000000000015</v>
      </c>
      <c r="S581" s="258">
        <f t="shared" si="107"/>
        <v>98686.978053749976</v>
      </c>
      <c r="T581" s="258">
        <f t="shared" si="107"/>
        <v>86000.000000000015</v>
      </c>
      <c r="U581" s="258">
        <f t="shared" si="107"/>
        <v>0</v>
      </c>
      <c r="V581" s="258">
        <f t="shared" si="107"/>
        <v>0</v>
      </c>
      <c r="W581" s="258">
        <f t="shared" si="107"/>
        <v>86000.000000000015</v>
      </c>
      <c r="X581" s="258">
        <f t="shared" si="107"/>
        <v>0</v>
      </c>
      <c r="Y581" s="258">
        <f t="shared" si="107"/>
        <v>0</v>
      </c>
      <c r="Z581" s="258">
        <f t="shared" si="107"/>
        <v>0</v>
      </c>
      <c r="AA581" s="258">
        <f t="shared" si="105"/>
        <v>0</v>
      </c>
      <c r="AB581" s="258">
        <f t="shared" si="106"/>
        <v>9386530</v>
      </c>
      <c r="AC581" s="258">
        <f t="shared" si="106"/>
        <v>0</v>
      </c>
      <c r="AD581" s="258">
        <f t="shared" si="106"/>
        <v>9386530</v>
      </c>
      <c r="AE581" s="258">
        <f t="shared" si="106"/>
        <v>0</v>
      </c>
      <c r="AF581" s="258">
        <f t="shared" si="106"/>
        <v>9386530</v>
      </c>
      <c r="AG581" s="258">
        <f t="shared" si="106"/>
        <v>0</v>
      </c>
      <c r="AH581" s="258">
        <f t="shared" si="106"/>
        <v>9386530</v>
      </c>
      <c r="AI581" s="146"/>
      <c r="AJ581" s="146"/>
      <c r="AK581" s="146"/>
      <c r="AL581" s="146"/>
    </row>
    <row r="582" spans="1:38">
      <c r="A582" s="94"/>
      <c r="B582" s="94"/>
      <c r="F582" s="94"/>
      <c r="G582" s="255">
        <v>2009</v>
      </c>
      <c r="H582" s="256"/>
      <c r="I582" s="256"/>
      <c r="J582" s="256"/>
      <c r="K582" s="257" t="s">
        <v>425</v>
      </c>
      <c r="L582" s="258">
        <f t="shared" si="107"/>
        <v>0</v>
      </c>
      <c r="M582" s="258">
        <f t="shared" si="107"/>
        <v>9545093</v>
      </c>
      <c r="N582" s="258">
        <f t="shared" si="107"/>
        <v>0</v>
      </c>
      <c r="O582" s="258">
        <f t="shared" si="107"/>
        <v>9545093</v>
      </c>
      <c r="P582" s="258">
        <f t="shared" si="107"/>
        <v>9545093</v>
      </c>
      <c r="Q582" s="258">
        <f t="shared" si="107"/>
        <v>10582815.227637373</v>
      </c>
      <c r="R582" s="258">
        <f t="shared" si="107"/>
        <v>90000</v>
      </c>
      <c r="S582" s="258">
        <f t="shared" si="107"/>
        <v>99784.60874999997</v>
      </c>
      <c r="T582" s="258">
        <f t="shared" si="107"/>
        <v>90000.000000000029</v>
      </c>
      <c r="U582" s="258">
        <f t="shared" si="107"/>
        <v>0</v>
      </c>
      <c r="V582" s="258">
        <f t="shared" si="107"/>
        <v>0</v>
      </c>
      <c r="W582" s="258">
        <f t="shared" si="107"/>
        <v>90000</v>
      </c>
      <c r="X582" s="258">
        <f t="shared" si="107"/>
        <v>0</v>
      </c>
      <c r="Y582" s="258">
        <f t="shared" si="107"/>
        <v>0</v>
      </c>
      <c r="Z582" s="258">
        <f t="shared" si="107"/>
        <v>0</v>
      </c>
      <c r="AA582" s="258">
        <f t="shared" si="105"/>
        <v>0</v>
      </c>
      <c r="AB582" s="258">
        <f t="shared" si="106"/>
        <v>9545093</v>
      </c>
      <c r="AC582" s="258">
        <f t="shared" si="106"/>
        <v>0</v>
      </c>
      <c r="AD582" s="258">
        <f t="shared" si="106"/>
        <v>9545093</v>
      </c>
      <c r="AE582" s="258">
        <f t="shared" si="106"/>
        <v>0</v>
      </c>
      <c r="AF582" s="258">
        <f t="shared" si="106"/>
        <v>9545093</v>
      </c>
      <c r="AG582" s="258">
        <f t="shared" si="106"/>
        <v>0</v>
      </c>
      <c r="AH582" s="258">
        <f t="shared" si="106"/>
        <v>9545093</v>
      </c>
      <c r="AI582" s="146"/>
      <c r="AJ582" s="146"/>
      <c r="AK582" s="146"/>
      <c r="AL582" s="146"/>
    </row>
    <row r="583" spans="1:38">
      <c r="A583" s="94"/>
      <c r="B583" s="94"/>
      <c r="F583" s="94"/>
      <c r="G583" s="89">
        <v>2010</v>
      </c>
      <c r="H583" s="94"/>
      <c r="I583" s="94"/>
      <c r="J583" s="94"/>
      <c r="K583" s="259" t="str">
        <f t="shared" ref="K583:K603" ca="1" si="108">OFFSET(K$205,($G583-2006)*12,0)&amp;"/"&amp;OFFSET(K$205,($G583-2006)*12+11,0)</f>
        <v>CFO/CFO</v>
      </c>
      <c r="L583" s="20">
        <f t="shared" si="107"/>
        <v>0</v>
      </c>
      <c r="M583" s="20">
        <f t="shared" si="107"/>
        <v>8052014.2400000002</v>
      </c>
      <c r="N583" s="20">
        <f t="shared" si="107"/>
        <v>0</v>
      </c>
      <c r="O583" s="20">
        <f t="shared" si="107"/>
        <v>8052014.2400000002</v>
      </c>
      <c r="P583" s="20">
        <f t="shared" si="107"/>
        <v>8052014.2400000002</v>
      </c>
      <c r="Q583" s="20">
        <f t="shared" si="107"/>
        <v>8625518.954243999</v>
      </c>
      <c r="R583" s="20">
        <f t="shared" si="107"/>
        <v>93999.999999999985</v>
      </c>
      <c r="S583" s="20">
        <f t="shared" si="107"/>
        <v>100695.15</v>
      </c>
      <c r="T583" s="20">
        <f t="shared" si="107"/>
        <v>94000</v>
      </c>
      <c r="U583" s="20">
        <f t="shared" si="107"/>
        <v>0</v>
      </c>
      <c r="V583" s="20">
        <f t="shared" si="107"/>
        <v>0</v>
      </c>
      <c r="W583" s="20">
        <f t="shared" si="107"/>
        <v>93999.999999999985</v>
      </c>
      <c r="X583" s="20">
        <f t="shared" si="107"/>
        <v>0</v>
      </c>
      <c r="Y583" s="20">
        <f t="shared" si="107"/>
        <v>0</v>
      </c>
      <c r="Z583" s="20">
        <f t="shared" si="107"/>
        <v>0</v>
      </c>
      <c r="AA583" s="20">
        <f t="shared" si="105"/>
        <v>0</v>
      </c>
      <c r="AB583" s="20">
        <f t="shared" si="106"/>
        <v>8052014.2400000002</v>
      </c>
      <c r="AC583" s="20">
        <f t="shared" si="106"/>
        <v>0</v>
      </c>
      <c r="AD583" s="20">
        <f t="shared" si="106"/>
        <v>8052014.2400000002</v>
      </c>
      <c r="AE583" s="20">
        <f t="shared" si="106"/>
        <v>0</v>
      </c>
      <c r="AF583" s="20">
        <f t="shared" si="106"/>
        <v>8052014.2400000002</v>
      </c>
      <c r="AG583" s="20">
        <f t="shared" si="106"/>
        <v>0</v>
      </c>
      <c r="AH583" s="20">
        <f t="shared" si="106"/>
        <v>8052014.2400000002</v>
      </c>
      <c r="AI583" s="146"/>
      <c r="AJ583" s="146"/>
      <c r="AK583" s="146"/>
      <c r="AL583" s="146"/>
    </row>
    <row r="584" spans="1:38">
      <c r="A584" s="94"/>
      <c r="B584" s="94"/>
      <c r="F584" s="94"/>
      <c r="G584" s="89">
        <v>2011</v>
      </c>
      <c r="H584" s="94"/>
      <c r="I584" s="94"/>
      <c r="J584" s="94"/>
      <c r="K584" s="259" t="str">
        <f t="shared" ca="1" si="108"/>
        <v>CFO/CFO</v>
      </c>
      <c r="L584" s="20">
        <f t="shared" si="107"/>
        <v>0</v>
      </c>
      <c r="M584" s="20">
        <f t="shared" si="107"/>
        <v>10225524.510000002</v>
      </c>
      <c r="N584" s="20">
        <f t="shared" si="107"/>
        <v>0</v>
      </c>
      <c r="O584" s="20">
        <f t="shared" si="107"/>
        <v>10225524.510000002</v>
      </c>
      <c r="P584" s="20">
        <f t="shared" si="107"/>
        <v>10225524.510000002</v>
      </c>
      <c r="Q584" s="20">
        <f t="shared" si="107"/>
        <v>10583417.86785</v>
      </c>
      <c r="R584" s="20">
        <f t="shared" si="107"/>
        <v>97734.999999999985</v>
      </c>
      <c r="S584" s="20">
        <f t="shared" si="107"/>
        <v>101155.72499999998</v>
      </c>
      <c r="T584" s="20">
        <f t="shared" si="107"/>
        <v>97734.999999999956</v>
      </c>
      <c r="U584" s="20">
        <f t="shared" si="107"/>
        <v>0</v>
      </c>
      <c r="V584" s="20">
        <f t="shared" si="107"/>
        <v>0</v>
      </c>
      <c r="W584" s="20">
        <f t="shared" si="107"/>
        <v>97734.999999999985</v>
      </c>
      <c r="X584" s="20">
        <f t="shared" si="107"/>
        <v>0</v>
      </c>
      <c r="Y584" s="20">
        <f t="shared" si="107"/>
        <v>0</v>
      </c>
      <c r="Z584" s="20">
        <f t="shared" si="107"/>
        <v>0</v>
      </c>
      <c r="AA584" s="20">
        <f t="shared" si="105"/>
        <v>0</v>
      </c>
      <c r="AB584" s="20">
        <f t="shared" si="106"/>
        <v>10225524.510000002</v>
      </c>
      <c r="AC584" s="20">
        <f t="shared" si="106"/>
        <v>0</v>
      </c>
      <c r="AD584" s="20">
        <f t="shared" si="106"/>
        <v>10225524.510000002</v>
      </c>
      <c r="AE584" s="20">
        <f t="shared" si="106"/>
        <v>0</v>
      </c>
      <c r="AF584" s="20">
        <f t="shared" si="106"/>
        <v>10225524.510000002</v>
      </c>
      <c r="AG584" s="20">
        <f t="shared" si="106"/>
        <v>0</v>
      </c>
      <c r="AH584" s="20">
        <f t="shared" si="106"/>
        <v>10225524.510000002</v>
      </c>
      <c r="AI584" s="146"/>
      <c r="AJ584" s="146"/>
      <c r="AK584" s="146"/>
      <c r="AL584" s="146"/>
    </row>
    <row r="585" spans="1:38">
      <c r="A585" s="94"/>
      <c r="B585" s="94"/>
      <c r="F585" s="94"/>
      <c r="G585" s="89">
        <v>2012</v>
      </c>
      <c r="H585" s="94"/>
      <c r="I585" s="94"/>
      <c r="J585" s="94"/>
      <c r="K585" s="259" t="str">
        <f t="shared" ca="1" si="108"/>
        <v>CFO/CFO</v>
      </c>
      <c r="L585" s="20">
        <f t="shared" si="107"/>
        <v>0</v>
      </c>
      <c r="M585" s="20">
        <f t="shared" si="107"/>
        <v>9059351.4600000009</v>
      </c>
      <c r="N585" s="20">
        <f t="shared" si="107"/>
        <v>0</v>
      </c>
      <c r="O585" s="20">
        <f t="shared" si="107"/>
        <v>9059351.4600000009</v>
      </c>
      <c r="P585" s="20">
        <f t="shared" si="107"/>
        <v>9059351.4600000009</v>
      </c>
      <c r="Q585" s="20">
        <f t="shared" si="107"/>
        <v>9059351.4600000009</v>
      </c>
      <c r="R585" s="20">
        <f t="shared" si="107"/>
        <v>98374.250000000015</v>
      </c>
      <c r="S585" s="20">
        <f t="shared" si="107"/>
        <v>98374.250000000015</v>
      </c>
      <c r="T585" s="20">
        <f t="shared" si="107"/>
        <v>98374.250000000015</v>
      </c>
      <c r="U585" s="20">
        <f t="shared" si="107"/>
        <v>0</v>
      </c>
      <c r="V585" s="20">
        <f t="shared" si="107"/>
        <v>0</v>
      </c>
      <c r="W585" s="20">
        <f t="shared" si="107"/>
        <v>98374.250000000015</v>
      </c>
      <c r="X585" s="20">
        <f t="shared" si="107"/>
        <v>0</v>
      </c>
      <c r="Y585" s="20">
        <f t="shared" si="107"/>
        <v>0</v>
      </c>
      <c r="Z585" s="20">
        <f t="shared" si="107"/>
        <v>0</v>
      </c>
      <c r="AA585" s="20">
        <f t="shared" si="105"/>
        <v>0</v>
      </c>
      <c r="AB585" s="20">
        <f t="shared" si="106"/>
        <v>9059351.4600000009</v>
      </c>
      <c r="AC585" s="20">
        <f t="shared" si="106"/>
        <v>0</v>
      </c>
      <c r="AD585" s="20">
        <f t="shared" si="106"/>
        <v>9059351.4600000009</v>
      </c>
      <c r="AE585" s="20">
        <f t="shared" si="106"/>
        <v>0</v>
      </c>
      <c r="AF585" s="20">
        <f t="shared" si="106"/>
        <v>9059351.4600000009</v>
      </c>
      <c r="AG585" s="20">
        <f t="shared" si="106"/>
        <v>0</v>
      </c>
      <c r="AH585" s="20">
        <f t="shared" si="106"/>
        <v>9059351.4600000009</v>
      </c>
      <c r="AI585" s="146"/>
      <c r="AJ585" s="146"/>
      <c r="AK585" s="146"/>
      <c r="AL585" s="146"/>
    </row>
    <row r="586" spans="1:38">
      <c r="A586" s="94"/>
      <c r="B586" s="94"/>
      <c r="F586" s="94"/>
      <c r="G586" s="89">
        <v>2013</v>
      </c>
      <c r="H586" s="94"/>
      <c r="I586" s="94"/>
      <c r="J586" s="94"/>
      <c r="K586" s="259" t="str">
        <f t="shared" ca="1" si="108"/>
        <v>CFO/CFO</v>
      </c>
      <c r="L586" s="20">
        <f t="shared" si="107"/>
        <v>0</v>
      </c>
      <c r="M586" s="20">
        <f t="shared" si="107"/>
        <v>12197927.09</v>
      </c>
      <c r="N586" s="20">
        <f t="shared" si="107"/>
        <v>0</v>
      </c>
      <c r="O586" s="20">
        <f t="shared" si="107"/>
        <v>12197927.09</v>
      </c>
      <c r="P586" s="20">
        <f t="shared" si="107"/>
        <v>12197927.09</v>
      </c>
      <c r="Q586" s="20">
        <f t="shared" si="107"/>
        <v>11785436.801932368</v>
      </c>
      <c r="R586" s="20">
        <f t="shared" si="107"/>
        <v>96507.75</v>
      </c>
      <c r="S586" s="20">
        <f t="shared" si="107"/>
        <v>93244.20289855075</v>
      </c>
      <c r="T586" s="20">
        <f t="shared" si="107"/>
        <v>96507.75</v>
      </c>
      <c r="U586" s="20">
        <f t="shared" si="107"/>
        <v>0</v>
      </c>
      <c r="V586" s="20">
        <f t="shared" si="107"/>
        <v>0</v>
      </c>
      <c r="W586" s="20">
        <f t="shared" si="107"/>
        <v>96507.75</v>
      </c>
      <c r="X586" s="20">
        <f t="shared" si="107"/>
        <v>0</v>
      </c>
      <c r="Y586" s="20">
        <f t="shared" si="107"/>
        <v>0</v>
      </c>
      <c r="Z586" s="20">
        <f t="shared" si="107"/>
        <v>0</v>
      </c>
      <c r="AA586" s="20">
        <f t="shared" si="105"/>
        <v>0</v>
      </c>
      <c r="AB586" s="20">
        <f t="shared" si="106"/>
        <v>12197927.09</v>
      </c>
      <c r="AC586" s="20">
        <f t="shared" si="106"/>
        <v>0</v>
      </c>
      <c r="AD586" s="20">
        <f t="shared" si="106"/>
        <v>12197927.09</v>
      </c>
      <c r="AE586" s="20">
        <f t="shared" si="106"/>
        <v>0</v>
      </c>
      <c r="AF586" s="20">
        <f t="shared" si="106"/>
        <v>12197927.09</v>
      </c>
      <c r="AG586" s="20">
        <f t="shared" si="106"/>
        <v>0</v>
      </c>
      <c r="AH586" s="20">
        <f t="shared" si="106"/>
        <v>12197927.09</v>
      </c>
      <c r="AI586" s="146"/>
      <c r="AJ586" s="146"/>
      <c r="AK586" s="146"/>
      <c r="AL586" s="146"/>
    </row>
    <row r="587" spans="1:38">
      <c r="A587" s="94"/>
      <c r="B587" s="94"/>
      <c r="F587" s="94"/>
      <c r="G587" s="89">
        <v>2014</v>
      </c>
      <c r="H587" s="94"/>
      <c r="I587" s="94"/>
      <c r="J587" s="94"/>
      <c r="K587" s="259" t="str">
        <f t="shared" ca="1" si="108"/>
        <v>CFO/CFO</v>
      </c>
      <c r="L587" s="20">
        <f t="shared" si="107"/>
        <v>0</v>
      </c>
      <c r="M587" s="20">
        <f t="shared" si="107"/>
        <v>12077268.82505</v>
      </c>
      <c r="N587" s="20">
        <f t="shared" si="107"/>
        <v>0</v>
      </c>
      <c r="O587" s="20">
        <f t="shared" si="107"/>
        <v>12077268.82505</v>
      </c>
      <c r="P587" s="20">
        <f t="shared" si="107"/>
        <v>12077268.82505</v>
      </c>
      <c r="Q587" s="20">
        <f t="shared" si="107"/>
        <v>11274259.679385751</v>
      </c>
      <c r="R587" s="20">
        <f t="shared" si="107"/>
        <v>105000</v>
      </c>
      <c r="S587" s="20">
        <f t="shared" si="107"/>
        <v>98018.623538472326</v>
      </c>
      <c r="T587" s="20">
        <f t="shared" si="107"/>
        <v>105000</v>
      </c>
      <c r="U587" s="20">
        <f t="shared" si="107"/>
        <v>0</v>
      </c>
      <c r="V587" s="20">
        <f t="shared" si="107"/>
        <v>0</v>
      </c>
      <c r="W587" s="20">
        <f t="shared" si="107"/>
        <v>105000</v>
      </c>
      <c r="X587" s="20">
        <f t="shared" si="107"/>
        <v>0</v>
      </c>
      <c r="Y587" s="20">
        <f t="shared" si="107"/>
        <v>0</v>
      </c>
      <c r="Z587" s="20">
        <f t="shared" si="107"/>
        <v>0</v>
      </c>
      <c r="AA587" s="20">
        <f t="shared" si="105"/>
        <v>0</v>
      </c>
      <c r="AB587" s="20">
        <f t="shared" si="106"/>
        <v>12077268.82505</v>
      </c>
      <c r="AC587" s="20">
        <f t="shared" si="106"/>
        <v>0</v>
      </c>
      <c r="AD587" s="20">
        <f t="shared" si="106"/>
        <v>12077268.82505</v>
      </c>
      <c r="AE587" s="20">
        <f t="shared" si="106"/>
        <v>0</v>
      </c>
      <c r="AF587" s="20">
        <f t="shared" si="106"/>
        <v>12077268.82505</v>
      </c>
      <c r="AG587" s="20">
        <f t="shared" si="106"/>
        <v>0</v>
      </c>
      <c r="AH587" s="20">
        <f t="shared" si="106"/>
        <v>12077268.82505</v>
      </c>
      <c r="AI587" s="146"/>
      <c r="AJ587" s="146"/>
      <c r="AK587" s="146"/>
      <c r="AL587" s="146"/>
    </row>
    <row r="588" spans="1:38">
      <c r="A588" s="94"/>
      <c r="B588" s="94"/>
      <c r="F588" s="94"/>
      <c r="G588" s="89">
        <v>2015</v>
      </c>
      <c r="H588" s="94"/>
      <c r="I588" s="94"/>
      <c r="J588" s="94"/>
      <c r="K588" s="259" t="str">
        <f t="shared" ca="1" si="108"/>
        <v>CFO/CFO</v>
      </c>
      <c r="L588" s="20">
        <f t="shared" si="107"/>
        <v>0</v>
      </c>
      <c r="M588" s="20">
        <f t="shared" si="107"/>
        <v>12499973.233926749</v>
      </c>
      <c r="N588" s="20">
        <f t="shared" si="107"/>
        <v>0</v>
      </c>
      <c r="O588" s="20">
        <f t="shared" si="107"/>
        <v>12499973.233926749</v>
      </c>
      <c r="P588" s="20">
        <f t="shared" si="107"/>
        <v>12499973.233926749</v>
      </c>
      <c r="Q588" s="20">
        <f t="shared" si="107"/>
        <v>11274259.679385751</v>
      </c>
      <c r="R588" s="20">
        <f t="shared" si="107"/>
        <v>105000</v>
      </c>
      <c r="S588" s="20">
        <f t="shared" si="107"/>
        <v>94703.984095142339</v>
      </c>
      <c r="T588" s="20">
        <f t="shared" si="107"/>
        <v>105000</v>
      </c>
      <c r="U588" s="20">
        <f t="shared" si="107"/>
        <v>0</v>
      </c>
      <c r="V588" s="20">
        <f t="shared" si="107"/>
        <v>0</v>
      </c>
      <c r="W588" s="20">
        <f t="shared" si="107"/>
        <v>105000</v>
      </c>
      <c r="X588" s="20">
        <f t="shared" si="107"/>
        <v>0</v>
      </c>
      <c r="Y588" s="20">
        <f t="shared" si="107"/>
        <v>0</v>
      </c>
      <c r="Z588" s="20">
        <f t="shared" si="107"/>
        <v>0</v>
      </c>
      <c r="AA588" s="20">
        <f t="shared" si="105"/>
        <v>0</v>
      </c>
      <c r="AB588" s="20">
        <f t="shared" si="106"/>
        <v>12499973.233926749</v>
      </c>
      <c r="AC588" s="20">
        <f t="shared" si="106"/>
        <v>0</v>
      </c>
      <c r="AD588" s="20">
        <f t="shared" si="106"/>
        <v>12499973.233926749</v>
      </c>
      <c r="AE588" s="20">
        <f t="shared" si="106"/>
        <v>0</v>
      </c>
      <c r="AF588" s="20">
        <f t="shared" si="106"/>
        <v>12499973.233926749</v>
      </c>
      <c r="AG588" s="20">
        <f t="shared" si="106"/>
        <v>0</v>
      </c>
      <c r="AH588" s="20">
        <f t="shared" si="106"/>
        <v>12499973.233926749</v>
      </c>
      <c r="AI588" s="146"/>
      <c r="AJ588" s="146"/>
      <c r="AK588" s="146"/>
      <c r="AL588" s="146"/>
    </row>
    <row r="589" spans="1:38">
      <c r="A589" s="94"/>
      <c r="B589" s="94"/>
      <c r="F589" s="94"/>
      <c r="G589" s="89">
        <v>2016</v>
      </c>
      <c r="H589" s="94"/>
      <c r="I589" s="94"/>
      <c r="J589" s="94"/>
      <c r="K589" s="259" t="str">
        <f t="shared" ca="1" si="108"/>
        <v>CFO/CFO</v>
      </c>
      <c r="L589" s="20">
        <f t="shared" si="107"/>
        <v>0</v>
      </c>
      <c r="M589" s="20">
        <f t="shared" si="107"/>
        <v>12937472.297114184</v>
      </c>
      <c r="N589" s="20">
        <f t="shared" si="107"/>
        <v>0</v>
      </c>
      <c r="O589" s="20">
        <f t="shared" si="107"/>
        <v>12937472.297114184</v>
      </c>
      <c r="P589" s="20">
        <f t="shared" si="107"/>
        <v>12937472.297114184</v>
      </c>
      <c r="Q589" s="20">
        <f t="shared" si="107"/>
        <v>11274259.679385751</v>
      </c>
      <c r="R589" s="20">
        <f t="shared" si="107"/>
        <v>105000</v>
      </c>
      <c r="S589" s="20">
        <f t="shared" si="107"/>
        <v>91501.433908350125</v>
      </c>
      <c r="T589" s="20">
        <f t="shared" si="107"/>
        <v>105000</v>
      </c>
      <c r="U589" s="20">
        <f t="shared" si="107"/>
        <v>0</v>
      </c>
      <c r="V589" s="20">
        <f t="shared" si="107"/>
        <v>0</v>
      </c>
      <c r="W589" s="20">
        <f t="shared" si="107"/>
        <v>105000</v>
      </c>
      <c r="X589" s="20">
        <f t="shared" si="107"/>
        <v>0</v>
      </c>
      <c r="Y589" s="20">
        <f t="shared" si="107"/>
        <v>0</v>
      </c>
      <c r="Z589" s="20">
        <f t="shared" si="107"/>
        <v>0</v>
      </c>
      <c r="AA589" s="20">
        <f t="shared" si="105"/>
        <v>0</v>
      </c>
      <c r="AB589" s="20">
        <f t="shared" si="106"/>
        <v>12937472.297114184</v>
      </c>
      <c r="AC589" s="20">
        <f t="shared" si="106"/>
        <v>0</v>
      </c>
      <c r="AD589" s="20">
        <f t="shared" si="106"/>
        <v>12937472.297114184</v>
      </c>
      <c r="AE589" s="20">
        <f t="shared" si="106"/>
        <v>0</v>
      </c>
      <c r="AF589" s="20">
        <f t="shared" si="106"/>
        <v>12937472.297114184</v>
      </c>
      <c r="AG589" s="20">
        <f t="shared" si="106"/>
        <v>0</v>
      </c>
      <c r="AH589" s="20">
        <f t="shared" si="106"/>
        <v>12937472.297114184</v>
      </c>
      <c r="AI589" s="146"/>
      <c r="AJ589" s="146"/>
      <c r="AK589" s="146"/>
      <c r="AL589" s="146"/>
    </row>
    <row r="590" spans="1:38">
      <c r="A590" s="94"/>
      <c r="B590" s="94"/>
      <c r="F590" s="94"/>
      <c r="G590" s="89">
        <v>2017</v>
      </c>
      <c r="H590" s="94"/>
      <c r="I590" s="94"/>
      <c r="J590" s="94"/>
      <c r="K590" s="259" t="str">
        <f t="shared" ca="1" si="108"/>
        <v>CFO/CFO</v>
      </c>
      <c r="L590" s="20">
        <f t="shared" si="107"/>
        <v>0</v>
      </c>
      <c r="M590" s="20">
        <f t="shared" si="107"/>
        <v>13390283.827513181</v>
      </c>
      <c r="N590" s="20">
        <f t="shared" si="107"/>
        <v>0</v>
      </c>
      <c r="O590" s="20">
        <f t="shared" si="107"/>
        <v>13390283.827513181</v>
      </c>
      <c r="P590" s="20">
        <f t="shared" si="107"/>
        <v>13390283.827513181</v>
      </c>
      <c r="Q590" s="20">
        <f t="shared" si="107"/>
        <v>11274259.679385751</v>
      </c>
      <c r="R590" s="20">
        <f t="shared" si="107"/>
        <v>105000</v>
      </c>
      <c r="S590" s="20">
        <f t="shared" si="107"/>
        <v>88407.18252014507</v>
      </c>
      <c r="T590" s="20">
        <f t="shared" si="107"/>
        <v>105000</v>
      </c>
      <c r="U590" s="20">
        <f t="shared" si="107"/>
        <v>0</v>
      </c>
      <c r="V590" s="20">
        <f t="shared" si="107"/>
        <v>0</v>
      </c>
      <c r="W590" s="20">
        <f t="shared" si="107"/>
        <v>105000</v>
      </c>
      <c r="X590" s="20">
        <f t="shared" si="107"/>
        <v>0</v>
      </c>
      <c r="Y590" s="20">
        <f t="shared" si="107"/>
        <v>0</v>
      </c>
      <c r="Z590" s="20">
        <f t="shared" si="107"/>
        <v>0</v>
      </c>
      <c r="AA590" s="20">
        <f t="shared" si="105"/>
        <v>0</v>
      </c>
      <c r="AB590" s="20">
        <f t="shared" si="106"/>
        <v>13390283.827513181</v>
      </c>
      <c r="AC590" s="20">
        <f t="shared" si="106"/>
        <v>0</v>
      </c>
      <c r="AD590" s="20">
        <f t="shared" si="106"/>
        <v>13390283.827513181</v>
      </c>
      <c r="AE590" s="20">
        <f t="shared" si="106"/>
        <v>0</v>
      </c>
      <c r="AF590" s="20">
        <f t="shared" si="106"/>
        <v>13390283.827513181</v>
      </c>
      <c r="AG590" s="20">
        <f t="shared" si="106"/>
        <v>0</v>
      </c>
      <c r="AH590" s="20">
        <f t="shared" si="106"/>
        <v>13390283.827513181</v>
      </c>
      <c r="AI590" s="146"/>
      <c r="AJ590" s="146"/>
      <c r="AK590" s="146"/>
      <c r="AL590" s="146"/>
    </row>
    <row r="591" spans="1:38">
      <c r="A591" s="94"/>
      <c r="B591" s="94"/>
      <c r="F591" s="94"/>
      <c r="G591" s="89">
        <v>2018</v>
      </c>
      <c r="H591" s="94"/>
      <c r="I591" s="94"/>
      <c r="J591" s="94"/>
      <c r="K591" s="259" t="str">
        <f t="shared" ca="1" si="108"/>
        <v>CFO/CFO</v>
      </c>
      <c r="L591" s="20">
        <f t="shared" si="107"/>
        <v>0</v>
      </c>
      <c r="M591" s="20">
        <f t="shared" si="107"/>
        <v>13858943.76147614</v>
      </c>
      <c r="N591" s="20">
        <f t="shared" si="107"/>
        <v>0</v>
      </c>
      <c r="O591" s="20">
        <f t="shared" si="107"/>
        <v>13858943.76147614</v>
      </c>
      <c r="P591" s="20">
        <f t="shared" si="107"/>
        <v>13858943.76147614</v>
      </c>
      <c r="Q591" s="20">
        <f t="shared" si="107"/>
        <v>11274259.679385751</v>
      </c>
      <c r="R591" s="20">
        <f t="shared" si="107"/>
        <v>105000</v>
      </c>
      <c r="S591" s="20">
        <f t="shared" si="107"/>
        <v>85417.567652314072</v>
      </c>
      <c r="T591" s="20">
        <f t="shared" si="107"/>
        <v>105000</v>
      </c>
      <c r="U591" s="20">
        <f t="shared" si="107"/>
        <v>0</v>
      </c>
      <c r="V591" s="20">
        <f t="shared" si="107"/>
        <v>0</v>
      </c>
      <c r="W591" s="20">
        <f t="shared" si="107"/>
        <v>105000</v>
      </c>
      <c r="X591" s="20">
        <f t="shared" si="107"/>
        <v>0</v>
      </c>
      <c r="Y591" s="20">
        <f t="shared" si="107"/>
        <v>0</v>
      </c>
      <c r="Z591" s="20">
        <f t="shared" si="107"/>
        <v>0</v>
      </c>
      <c r="AA591" s="20">
        <f t="shared" si="105"/>
        <v>0</v>
      </c>
      <c r="AB591" s="20">
        <f t="shared" si="106"/>
        <v>13858943.76147614</v>
      </c>
      <c r="AC591" s="20">
        <f t="shared" si="106"/>
        <v>0</v>
      </c>
      <c r="AD591" s="20">
        <f t="shared" si="106"/>
        <v>13858943.76147614</v>
      </c>
      <c r="AE591" s="20">
        <f t="shared" si="106"/>
        <v>0</v>
      </c>
      <c r="AF591" s="20">
        <f t="shared" si="106"/>
        <v>13858943.76147614</v>
      </c>
      <c r="AG591" s="20">
        <f t="shared" si="106"/>
        <v>0</v>
      </c>
      <c r="AH591" s="20">
        <f t="shared" si="106"/>
        <v>13858943.76147614</v>
      </c>
      <c r="AI591" s="146"/>
      <c r="AJ591" s="146"/>
      <c r="AK591" s="146"/>
      <c r="AL591" s="146"/>
    </row>
    <row r="592" spans="1:38">
      <c r="A592" s="94"/>
      <c r="B592" s="94"/>
      <c r="F592" s="94"/>
      <c r="G592" s="89">
        <v>2019</v>
      </c>
      <c r="H592" s="94"/>
      <c r="I592" s="94"/>
      <c r="J592" s="94"/>
      <c r="K592" s="259" t="str">
        <f t="shared" ca="1" si="108"/>
        <v>CFO/CFO</v>
      </c>
      <c r="L592" s="20">
        <f t="shared" si="107"/>
        <v>0</v>
      </c>
      <c r="M592" s="20">
        <f t="shared" si="107"/>
        <v>14344006.793127805</v>
      </c>
      <c r="N592" s="20">
        <f t="shared" si="107"/>
        <v>0</v>
      </c>
      <c r="O592" s="20">
        <f t="shared" si="107"/>
        <v>14344006.793127805</v>
      </c>
      <c r="P592" s="20">
        <f t="shared" si="107"/>
        <v>14344006.793127805</v>
      </c>
      <c r="Q592" s="20">
        <f t="shared" si="107"/>
        <v>11274259.679385751</v>
      </c>
      <c r="R592" s="20">
        <f t="shared" si="107"/>
        <v>105000</v>
      </c>
      <c r="S592" s="20">
        <f t="shared" si="107"/>
        <v>82529.05087180101</v>
      </c>
      <c r="T592" s="20">
        <f t="shared" si="107"/>
        <v>105000</v>
      </c>
      <c r="U592" s="20">
        <f t="shared" si="107"/>
        <v>0</v>
      </c>
      <c r="V592" s="20">
        <f t="shared" si="107"/>
        <v>0</v>
      </c>
      <c r="W592" s="20">
        <f t="shared" si="107"/>
        <v>105000</v>
      </c>
      <c r="X592" s="20">
        <f t="shared" si="107"/>
        <v>0</v>
      </c>
      <c r="Y592" s="20">
        <f t="shared" si="107"/>
        <v>0</v>
      </c>
      <c r="Z592" s="20">
        <f t="shared" si="107"/>
        <v>0</v>
      </c>
      <c r="AA592" s="20">
        <f t="shared" si="105"/>
        <v>0</v>
      </c>
      <c r="AB592" s="20">
        <f t="shared" si="106"/>
        <v>14344006.793127805</v>
      </c>
      <c r="AC592" s="20">
        <f t="shared" si="106"/>
        <v>0</v>
      </c>
      <c r="AD592" s="20">
        <f t="shared" si="106"/>
        <v>14344006.793127805</v>
      </c>
      <c r="AE592" s="20">
        <f t="shared" si="106"/>
        <v>0</v>
      </c>
      <c r="AF592" s="20">
        <f t="shared" si="106"/>
        <v>14344006.793127805</v>
      </c>
      <c r="AG592" s="20">
        <f t="shared" si="106"/>
        <v>0</v>
      </c>
      <c r="AH592" s="20">
        <f t="shared" si="106"/>
        <v>14344006.793127805</v>
      </c>
      <c r="AI592" s="146"/>
      <c r="AJ592" s="146"/>
      <c r="AK592" s="146"/>
      <c r="AL592" s="146"/>
    </row>
    <row r="593" spans="1:38">
      <c r="A593" s="94"/>
      <c r="B593" s="94"/>
      <c r="F593" s="94"/>
      <c r="G593" s="89">
        <v>2020</v>
      </c>
      <c r="H593" s="94"/>
      <c r="I593" s="94"/>
      <c r="J593" s="94"/>
      <c r="K593" s="259" t="str">
        <f t="shared" ca="1" si="108"/>
        <v>CFO/CFO</v>
      </c>
      <c r="L593" s="20">
        <f t="shared" si="107"/>
        <v>0</v>
      </c>
      <c r="M593" s="20">
        <f t="shared" si="107"/>
        <v>14846047.030887276</v>
      </c>
      <c r="N593" s="20">
        <f t="shared" si="107"/>
        <v>0</v>
      </c>
      <c r="O593" s="20">
        <f t="shared" si="107"/>
        <v>14846047.030887276</v>
      </c>
      <c r="P593" s="20">
        <f t="shared" si="107"/>
        <v>14846047.030887276</v>
      </c>
      <c r="Q593" s="20">
        <f t="shared" si="107"/>
        <v>11274259.679385753</v>
      </c>
      <c r="R593" s="20">
        <f t="shared" si="107"/>
        <v>105000</v>
      </c>
      <c r="S593" s="20">
        <f t="shared" si="107"/>
        <v>79738.213402706315</v>
      </c>
      <c r="T593" s="20">
        <f t="shared" si="107"/>
        <v>105000</v>
      </c>
      <c r="U593" s="20">
        <f t="shared" si="107"/>
        <v>0</v>
      </c>
      <c r="V593" s="20">
        <f t="shared" si="107"/>
        <v>0</v>
      </c>
      <c r="W593" s="20">
        <f t="shared" si="107"/>
        <v>105000</v>
      </c>
      <c r="X593" s="20">
        <f t="shared" si="107"/>
        <v>0</v>
      </c>
      <c r="Y593" s="20">
        <f t="shared" si="107"/>
        <v>0</v>
      </c>
      <c r="Z593" s="20">
        <f t="shared" si="107"/>
        <v>0</v>
      </c>
      <c r="AA593" s="20">
        <f t="shared" si="105"/>
        <v>0</v>
      </c>
      <c r="AB593" s="20">
        <f t="shared" si="106"/>
        <v>14846047.030887276</v>
      </c>
      <c r="AC593" s="20">
        <f t="shared" si="106"/>
        <v>0</v>
      </c>
      <c r="AD593" s="20">
        <f t="shared" si="106"/>
        <v>14846047.030887276</v>
      </c>
      <c r="AE593" s="20">
        <f t="shared" si="106"/>
        <v>0</v>
      </c>
      <c r="AF593" s="20">
        <f t="shared" si="106"/>
        <v>14846047.030887276</v>
      </c>
      <c r="AG593" s="20">
        <f t="shared" si="106"/>
        <v>0</v>
      </c>
      <c r="AH593" s="20">
        <f t="shared" si="106"/>
        <v>14846047.030887276</v>
      </c>
      <c r="AI593" s="146"/>
      <c r="AJ593" s="146"/>
      <c r="AK593" s="146"/>
      <c r="AL593" s="146"/>
    </row>
    <row r="594" spans="1:38">
      <c r="A594" s="94"/>
      <c r="B594" s="94"/>
      <c r="F594" s="94"/>
      <c r="G594" s="89">
        <v>2021</v>
      </c>
      <c r="H594" s="94"/>
      <c r="I594" s="94"/>
      <c r="J594" s="94"/>
      <c r="K594" s="259" t="str">
        <f t="shared" ca="1" si="108"/>
        <v>CFO/CFO</v>
      </c>
      <c r="L594" s="20">
        <f t="shared" si="107"/>
        <v>0</v>
      </c>
      <c r="M594" s="20">
        <f t="shared" si="107"/>
        <v>15365658.676968331</v>
      </c>
      <c r="N594" s="20">
        <f t="shared" si="107"/>
        <v>0</v>
      </c>
      <c r="O594" s="20">
        <f t="shared" si="107"/>
        <v>15365658.676968331</v>
      </c>
      <c r="P594" s="20">
        <f t="shared" si="107"/>
        <v>15365658.676968331</v>
      </c>
      <c r="Q594" s="20">
        <f t="shared" si="107"/>
        <v>11274259.679385753</v>
      </c>
      <c r="R594" s="20">
        <f t="shared" si="107"/>
        <v>105000</v>
      </c>
      <c r="S594" s="20">
        <f t="shared" si="107"/>
        <v>77041.752079909478</v>
      </c>
      <c r="T594" s="20">
        <f t="shared" si="107"/>
        <v>105000</v>
      </c>
      <c r="U594" s="20">
        <f t="shared" si="107"/>
        <v>0</v>
      </c>
      <c r="V594" s="20">
        <f t="shared" si="107"/>
        <v>0</v>
      </c>
      <c r="W594" s="20">
        <f t="shared" si="107"/>
        <v>105000</v>
      </c>
      <c r="X594" s="20">
        <f t="shared" si="107"/>
        <v>0</v>
      </c>
      <c r="Y594" s="20">
        <f t="shared" si="107"/>
        <v>0</v>
      </c>
      <c r="Z594" s="20">
        <f t="shared" si="107"/>
        <v>0</v>
      </c>
      <c r="AA594" s="20">
        <f t="shared" si="105"/>
        <v>0</v>
      </c>
      <c r="AB594" s="20">
        <f t="shared" si="106"/>
        <v>15365658.676968331</v>
      </c>
      <c r="AC594" s="20">
        <f t="shared" si="106"/>
        <v>0</v>
      </c>
      <c r="AD594" s="20">
        <f t="shared" si="106"/>
        <v>15365658.676968331</v>
      </c>
      <c r="AE594" s="20">
        <f t="shared" si="106"/>
        <v>0</v>
      </c>
      <c r="AF594" s="20">
        <f t="shared" si="106"/>
        <v>15365658.676968331</v>
      </c>
      <c r="AG594" s="20">
        <f t="shared" si="106"/>
        <v>0</v>
      </c>
      <c r="AH594" s="20">
        <f t="shared" si="106"/>
        <v>15365658.676968331</v>
      </c>
      <c r="AI594" s="146"/>
      <c r="AJ594" s="146"/>
      <c r="AK594" s="146"/>
      <c r="AL594" s="146"/>
    </row>
    <row r="595" spans="1:38">
      <c r="A595" s="94"/>
      <c r="B595" s="94"/>
      <c r="F595" s="94"/>
      <c r="G595" s="89">
        <v>2022</v>
      </c>
      <c r="H595" s="94"/>
      <c r="I595" s="94"/>
      <c r="J595" s="94"/>
      <c r="K595" s="259" t="str">
        <f t="shared" ca="1" si="108"/>
        <v>CFO/CFO</v>
      </c>
      <c r="L595" s="20">
        <f t="shared" si="107"/>
        <v>0</v>
      </c>
      <c r="M595" s="20">
        <f t="shared" si="107"/>
        <v>15903456.730662219</v>
      </c>
      <c r="N595" s="20">
        <f t="shared" si="107"/>
        <v>0</v>
      </c>
      <c r="O595" s="20">
        <f t="shared" si="107"/>
        <v>15903456.730662219</v>
      </c>
      <c r="P595" s="20">
        <f t="shared" si="107"/>
        <v>15903456.730662219</v>
      </c>
      <c r="Q595" s="20">
        <f t="shared" si="107"/>
        <v>11274259.679385753</v>
      </c>
      <c r="R595" s="20">
        <f t="shared" si="107"/>
        <v>105000</v>
      </c>
      <c r="S595" s="20">
        <f t="shared" si="107"/>
        <v>74436.475439526082</v>
      </c>
      <c r="T595" s="20">
        <f t="shared" si="107"/>
        <v>105000</v>
      </c>
      <c r="U595" s="20">
        <f t="shared" si="107"/>
        <v>0</v>
      </c>
      <c r="V595" s="20">
        <f t="shared" si="107"/>
        <v>0</v>
      </c>
      <c r="W595" s="20">
        <f t="shared" si="107"/>
        <v>105000</v>
      </c>
      <c r="X595" s="20">
        <f t="shared" si="107"/>
        <v>0</v>
      </c>
      <c r="Y595" s="20">
        <f t="shared" si="107"/>
        <v>0</v>
      </c>
      <c r="Z595" s="20">
        <f t="shared" si="107"/>
        <v>0</v>
      </c>
      <c r="AA595" s="20">
        <f t="shared" si="105"/>
        <v>0</v>
      </c>
      <c r="AB595" s="20">
        <f t="shared" ref="X595:AH603" si="109">SUMIF($J$22:$J$513,$G595,AB$22:AB$513)</f>
        <v>15903456.730662219</v>
      </c>
      <c r="AC595" s="20">
        <f t="shared" si="109"/>
        <v>0</v>
      </c>
      <c r="AD595" s="20">
        <f t="shared" si="109"/>
        <v>15903456.730662219</v>
      </c>
      <c r="AE595" s="20">
        <f t="shared" si="109"/>
        <v>0</v>
      </c>
      <c r="AF595" s="20">
        <f t="shared" si="109"/>
        <v>15903456.730662219</v>
      </c>
      <c r="AG595" s="20">
        <f t="shared" si="109"/>
        <v>0</v>
      </c>
      <c r="AH595" s="20">
        <f t="shared" si="109"/>
        <v>15903456.730662219</v>
      </c>
      <c r="AI595" s="146"/>
      <c r="AJ595" s="146"/>
      <c r="AK595" s="146"/>
      <c r="AL595" s="146"/>
    </row>
    <row r="596" spans="1:38">
      <c r="A596" s="94"/>
      <c r="B596" s="94"/>
      <c r="F596" s="94"/>
      <c r="G596" s="89">
        <v>2023</v>
      </c>
      <c r="H596" s="94"/>
      <c r="I596" s="94"/>
      <c r="J596" s="94"/>
      <c r="K596" s="259" t="str">
        <f t="shared" ca="1" si="108"/>
        <v>CFO/CFO</v>
      </c>
      <c r="L596" s="20">
        <f t="shared" ref="L596:Z603" si="110">SUMIF($J$22:$J$513,$G596,L$22:L$513)</f>
        <v>0</v>
      </c>
      <c r="M596" s="20">
        <f t="shared" si="110"/>
        <v>16460077.716235396</v>
      </c>
      <c r="N596" s="20">
        <f t="shared" si="110"/>
        <v>0</v>
      </c>
      <c r="O596" s="20">
        <f t="shared" si="110"/>
        <v>16460077.716235396</v>
      </c>
      <c r="P596" s="20">
        <f t="shared" si="110"/>
        <v>16460077.716235396</v>
      </c>
      <c r="Q596" s="20">
        <f t="shared" si="110"/>
        <v>11274259.679385751</v>
      </c>
      <c r="R596" s="20">
        <f t="shared" si="110"/>
        <v>105000</v>
      </c>
      <c r="S596" s="20">
        <f t="shared" si="110"/>
        <v>71919.299941571095</v>
      </c>
      <c r="T596" s="20">
        <f t="shared" si="110"/>
        <v>105000</v>
      </c>
      <c r="U596" s="20">
        <f t="shared" si="110"/>
        <v>0</v>
      </c>
      <c r="V596" s="20">
        <f t="shared" si="110"/>
        <v>0</v>
      </c>
      <c r="W596" s="20">
        <f t="shared" si="110"/>
        <v>105000</v>
      </c>
      <c r="X596" s="20">
        <f t="shared" si="110"/>
        <v>0</v>
      </c>
      <c r="Y596" s="20">
        <f t="shared" si="110"/>
        <v>0</v>
      </c>
      <c r="Z596" s="20">
        <f t="shared" si="110"/>
        <v>0</v>
      </c>
      <c r="AA596" s="20">
        <f t="shared" si="105"/>
        <v>0</v>
      </c>
      <c r="AB596" s="20">
        <f t="shared" si="109"/>
        <v>16460077.716235396</v>
      </c>
      <c r="AC596" s="20">
        <f t="shared" si="109"/>
        <v>0</v>
      </c>
      <c r="AD596" s="20">
        <f t="shared" si="109"/>
        <v>16460077.716235396</v>
      </c>
      <c r="AE596" s="20">
        <f t="shared" si="109"/>
        <v>0</v>
      </c>
      <c r="AF596" s="20">
        <f t="shared" si="109"/>
        <v>16460077.716235396</v>
      </c>
      <c r="AG596" s="20">
        <f t="shared" si="109"/>
        <v>0</v>
      </c>
      <c r="AH596" s="20">
        <f t="shared" si="109"/>
        <v>16460077.716235396</v>
      </c>
      <c r="AI596" s="146"/>
      <c r="AJ596" s="146"/>
      <c r="AK596" s="146"/>
      <c r="AL596" s="146"/>
    </row>
    <row r="597" spans="1:38">
      <c r="A597" s="94"/>
      <c r="B597" s="94"/>
      <c r="F597" s="94"/>
      <c r="G597" s="89">
        <v>2024</v>
      </c>
      <c r="H597" s="94"/>
      <c r="I597" s="94"/>
      <c r="J597" s="94"/>
      <c r="K597" s="259" t="str">
        <f t="shared" ca="1" si="108"/>
        <v>CFO/CFO</v>
      </c>
      <c r="L597" s="20">
        <f t="shared" si="110"/>
        <v>0</v>
      </c>
      <c r="M597" s="20">
        <f t="shared" si="110"/>
        <v>17036180.43630363</v>
      </c>
      <c r="N597" s="20">
        <f t="shared" si="110"/>
        <v>0</v>
      </c>
      <c r="O597" s="20">
        <f t="shared" si="110"/>
        <v>17036180.43630363</v>
      </c>
      <c r="P597" s="20">
        <f t="shared" si="110"/>
        <v>17036180.43630363</v>
      </c>
      <c r="Q597" s="20">
        <f t="shared" si="110"/>
        <v>11274259.67938575</v>
      </c>
      <c r="R597" s="20">
        <f t="shared" si="110"/>
        <v>105000</v>
      </c>
      <c r="S597" s="20">
        <f t="shared" si="110"/>
        <v>69487.246320358536</v>
      </c>
      <c r="T597" s="20">
        <f t="shared" si="110"/>
        <v>104999.99999999999</v>
      </c>
      <c r="U597" s="20">
        <f t="shared" si="110"/>
        <v>0</v>
      </c>
      <c r="V597" s="20">
        <f t="shared" si="110"/>
        <v>0</v>
      </c>
      <c r="W597" s="20">
        <f t="shared" si="110"/>
        <v>105000</v>
      </c>
      <c r="X597" s="20">
        <f t="shared" si="109"/>
        <v>0</v>
      </c>
      <c r="Y597" s="20">
        <f t="shared" si="109"/>
        <v>0</v>
      </c>
      <c r="Z597" s="20">
        <f t="shared" si="109"/>
        <v>0</v>
      </c>
      <c r="AA597" s="20">
        <f t="shared" si="105"/>
        <v>0</v>
      </c>
      <c r="AB597" s="20">
        <f t="shared" si="109"/>
        <v>17036180.43630363</v>
      </c>
      <c r="AC597" s="20">
        <f t="shared" si="109"/>
        <v>0</v>
      </c>
      <c r="AD597" s="20">
        <f t="shared" si="109"/>
        <v>17036180.43630363</v>
      </c>
      <c r="AE597" s="20">
        <f t="shared" si="109"/>
        <v>0</v>
      </c>
      <c r="AF597" s="20">
        <f t="shared" si="109"/>
        <v>17036180.43630363</v>
      </c>
      <c r="AG597" s="20">
        <f t="shared" si="109"/>
        <v>0</v>
      </c>
      <c r="AH597" s="20">
        <f t="shared" si="109"/>
        <v>17036180.43630363</v>
      </c>
      <c r="AI597" s="146"/>
      <c r="AJ597" s="146"/>
      <c r="AK597" s="146"/>
      <c r="AL597" s="146"/>
    </row>
    <row r="598" spans="1:38">
      <c r="A598" s="94"/>
      <c r="B598" s="94"/>
      <c r="F598" s="94"/>
      <c r="G598" s="89">
        <v>2025</v>
      </c>
      <c r="H598" s="94"/>
      <c r="I598" s="94"/>
      <c r="J598" s="94"/>
      <c r="K598" s="259" t="str">
        <f t="shared" ca="1" si="108"/>
        <v>CFO/CFO</v>
      </c>
      <c r="L598" s="20">
        <f t="shared" si="110"/>
        <v>0</v>
      </c>
      <c r="M598" s="20">
        <f t="shared" si="110"/>
        <v>17632446.751574256</v>
      </c>
      <c r="N598" s="20">
        <f t="shared" si="110"/>
        <v>0</v>
      </c>
      <c r="O598" s="20">
        <f t="shared" si="110"/>
        <v>17632446.751574256</v>
      </c>
      <c r="P598" s="20">
        <f t="shared" si="110"/>
        <v>17632446.751574256</v>
      </c>
      <c r="Q598" s="20">
        <f t="shared" si="110"/>
        <v>11274259.679385751</v>
      </c>
      <c r="R598" s="20">
        <f t="shared" si="110"/>
        <v>105000</v>
      </c>
      <c r="S598" s="20">
        <f t="shared" si="110"/>
        <v>67137.436058317471</v>
      </c>
      <c r="T598" s="20">
        <f t="shared" si="110"/>
        <v>105000</v>
      </c>
      <c r="U598" s="20">
        <f t="shared" si="110"/>
        <v>0</v>
      </c>
      <c r="V598" s="20">
        <f t="shared" si="110"/>
        <v>0</v>
      </c>
      <c r="W598" s="20">
        <f t="shared" si="110"/>
        <v>105000</v>
      </c>
      <c r="X598" s="20">
        <f t="shared" si="109"/>
        <v>0</v>
      </c>
      <c r="Y598" s="20">
        <f t="shared" si="109"/>
        <v>0</v>
      </c>
      <c r="Z598" s="20">
        <f t="shared" si="109"/>
        <v>0</v>
      </c>
      <c r="AA598" s="20">
        <f t="shared" si="105"/>
        <v>0</v>
      </c>
      <c r="AB598" s="20">
        <f t="shared" si="109"/>
        <v>17632446.751574256</v>
      </c>
      <c r="AC598" s="20">
        <f t="shared" si="109"/>
        <v>0</v>
      </c>
      <c r="AD598" s="20">
        <f t="shared" si="109"/>
        <v>17632446.751574256</v>
      </c>
      <c r="AE598" s="20">
        <f t="shared" si="109"/>
        <v>0</v>
      </c>
      <c r="AF598" s="20">
        <f t="shared" si="109"/>
        <v>17632446.751574256</v>
      </c>
      <c r="AG598" s="20">
        <f t="shared" si="109"/>
        <v>0</v>
      </c>
      <c r="AH598" s="20">
        <f t="shared" si="109"/>
        <v>17632446.751574256</v>
      </c>
      <c r="AI598" s="146"/>
      <c r="AJ598" s="146"/>
      <c r="AK598" s="146"/>
      <c r="AL598" s="146"/>
    </row>
    <row r="599" spans="1:38">
      <c r="A599" s="94"/>
      <c r="B599" s="94"/>
      <c r="F599" s="94"/>
      <c r="G599" s="89">
        <v>2026</v>
      </c>
      <c r="H599" s="94"/>
      <c r="I599" s="94"/>
      <c r="J599" s="94"/>
      <c r="K599" s="259" t="str">
        <f t="shared" ca="1" si="108"/>
        <v>CFO/CFO</v>
      </c>
      <c r="L599" s="20">
        <f t="shared" si="110"/>
        <v>0</v>
      </c>
      <c r="M599" s="20">
        <f t="shared" si="110"/>
        <v>18249582.387879357</v>
      </c>
      <c r="N599" s="20">
        <f t="shared" si="110"/>
        <v>0</v>
      </c>
      <c r="O599" s="20">
        <f t="shared" si="110"/>
        <v>18249582.387879357</v>
      </c>
      <c r="P599" s="20">
        <f t="shared" si="110"/>
        <v>18249582.387879357</v>
      </c>
      <c r="Q599" s="20">
        <f t="shared" si="110"/>
        <v>11274259.679385748</v>
      </c>
      <c r="R599" s="20">
        <f t="shared" si="110"/>
        <v>105000</v>
      </c>
      <c r="S599" s="20">
        <f t="shared" si="110"/>
        <v>64867.087979050681</v>
      </c>
      <c r="T599" s="20">
        <f t="shared" si="110"/>
        <v>105000</v>
      </c>
      <c r="U599" s="20">
        <f t="shared" si="110"/>
        <v>0</v>
      </c>
      <c r="V599" s="20">
        <f t="shared" si="110"/>
        <v>0</v>
      </c>
      <c r="W599" s="20">
        <f t="shared" si="110"/>
        <v>105000</v>
      </c>
      <c r="X599" s="20">
        <f t="shared" si="109"/>
        <v>0</v>
      </c>
      <c r="Y599" s="20">
        <f t="shared" si="109"/>
        <v>0</v>
      </c>
      <c r="Z599" s="20">
        <f t="shared" si="109"/>
        <v>0</v>
      </c>
      <c r="AA599" s="20">
        <f t="shared" si="105"/>
        <v>0</v>
      </c>
      <c r="AB599" s="20">
        <f t="shared" si="109"/>
        <v>18249582.387879357</v>
      </c>
      <c r="AC599" s="20">
        <f t="shared" si="109"/>
        <v>0</v>
      </c>
      <c r="AD599" s="20">
        <f t="shared" si="109"/>
        <v>18249582.387879357</v>
      </c>
      <c r="AE599" s="20">
        <f t="shared" si="109"/>
        <v>0</v>
      </c>
      <c r="AF599" s="20">
        <f t="shared" si="109"/>
        <v>18249582.387879357</v>
      </c>
      <c r="AG599" s="20">
        <f t="shared" si="109"/>
        <v>0</v>
      </c>
      <c r="AH599" s="20">
        <f t="shared" si="109"/>
        <v>18249582.387879357</v>
      </c>
      <c r="AI599" s="146"/>
      <c r="AJ599" s="146"/>
      <c r="AK599" s="146"/>
      <c r="AL599" s="146"/>
    </row>
    <row r="600" spans="1:38">
      <c r="A600" s="94"/>
      <c r="B600" s="94"/>
      <c r="F600" s="94"/>
      <c r="G600" s="89">
        <v>2027</v>
      </c>
      <c r="H600" s="94"/>
      <c r="I600" s="94"/>
      <c r="J600" s="94"/>
      <c r="K600" s="259" t="str">
        <f t="shared" ca="1" si="108"/>
        <v>CFO/CFO</v>
      </c>
      <c r="L600" s="20">
        <f t="shared" si="110"/>
        <v>0</v>
      </c>
      <c r="M600" s="20">
        <f t="shared" si="110"/>
        <v>18888317.771455131</v>
      </c>
      <c r="N600" s="20">
        <f t="shared" si="110"/>
        <v>0</v>
      </c>
      <c r="O600" s="20">
        <f t="shared" si="110"/>
        <v>18888317.771455131</v>
      </c>
      <c r="P600" s="20">
        <f t="shared" si="110"/>
        <v>18888317.771455131</v>
      </c>
      <c r="Q600" s="20">
        <f t="shared" si="110"/>
        <v>11274259.679385751</v>
      </c>
      <c r="R600" s="20">
        <f t="shared" si="110"/>
        <v>105000</v>
      </c>
      <c r="S600" s="20">
        <f t="shared" si="110"/>
        <v>62673.514955604529</v>
      </c>
      <c r="T600" s="20">
        <f t="shared" si="110"/>
        <v>105000.00000000001</v>
      </c>
      <c r="U600" s="20">
        <f t="shared" si="110"/>
        <v>0</v>
      </c>
      <c r="V600" s="20">
        <f t="shared" si="110"/>
        <v>0</v>
      </c>
      <c r="W600" s="20">
        <f t="shared" si="110"/>
        <v>105000</v>
      </c>
      <c r="X600" s="20">
        <f t="shared" si="109"/>
        <v>0</v>
      </c>
      <c r="Y600" s="20">
        <f t="shared" si="109"/>
        <v>0</v>
      </c>
      <c r="Z600" s="20">
        <f t="shared" si="109"/>
        <v>0</v>
      </c>
      <c r="AA600" s="20">
        <f t="shared" si="105"/>
        <v>0</v>
      </c>
      <c r="AB600" s="20">
        <f t="shared" si="109"/>
        <v>18888317.771455131</v>
      </c>
      <c r="AC600" s="20">
        <f t="shared" si="109"/>
        <v>0</v>
      </c>
      <c r="AD600" s="20">
        <f t="shared" si="109"/>
        <v>18888317.771455131</v>
      </c>
      <c r="AE600" s="20">
        <f t="shared" si="109"/>
        <v>0</v>
      </c>
      <c r="AF600" s="20">
        <f t="shared" si="109"/>
        <v>18888317.771455131</v>
      </c>
      <c r="AG600" s="20">
        <f t="shared" si="109"/>
        <v>0</v>
      </c>
      <c r="AH600" s="20">
        <f t="shared" si="109"/>
        <v>18888317.771455131</v>
      </c>
      <c r="AI600" s="146"/>
      <c r="AJ600" s="146"/>
      <c r="AK600" s="146"/>
      <c r="AL600" s="146"/>
    </row>
    <row r="601" spans="1:38">
      <c r="A601" s="94"/>
      <c r="B601" s="94"/>
      <c r="F601" s="94"/>
      <c r="G601" s="89">
        <v>2028</v>
      </c>
      <c r="H601" s="94"/>
      <c r="I601" s="94"/>
      <c r="J601" s="94"/>
      <c r="K601" s="259" t="str">
        <f t="shared" ca="1" si="108"/>
        <v>CFO/CFO</v>
      </c>
      <c r="L601" s="20">
        <f t="shared" si="110"/>
        <v>0</v>
      </c>
      <c r="M601" s="20">
        <f t="shared" si="110"/>
        <v>19549408.89345606</v>
      </c>
      <c r="N601" s="20">
        <f t="shared" si="110"/>
        <v>0</v>
      </c>
      <c r="O601" s="20">
        <f t="shared" si="110"/>
        <v>19549408.89345606</v>
      </c>
      <c r="P601" s="20">
        <f t="shared" si="110"/>
        <v>19549408.89345606</v>
      </c>
      <c r="Q601" s="20">
        <f t="shared" si="110"/>
        <v>11274259.679385751</v>
      </c>
      <c r="R601" s="20">
        <f t="shared" si="110"/>
        <v>105000</v>
      </c>
      <c r="S601" s="20">
        <f t="shared" si="110"/>
        <v>60554.12073005268</v>
      </c>
      <c r="T601" s="20">
        <f t="shared" si="110"/>
        <v>105000</v>
      </c>
      <c r="U601" s="20">
        <f t="shared" si="110"/>
        <v>0</v>
      </c>
      <c r="V601" s="20">
        <f t="shared" si="110"/>
        <v>0</v>
      </c>
      <c r="W601" s="20">
        <f t="shared" si="110"/>
        <v>105000</v>
      </c>
      <c r="X601" s="20">
        <f t="shared" si="109"/>
        <v>0</v>
      </c>
      <c r="Y601" s="20">
        <f t="shared" si="109"/>
        <v>0</v>
      </c>
      <c r="Z601" s="20">
        <f t="shared" si="109"/>
        <v>0</v>
      </c>
      <c r="AA601" s="20">
        <f t="shared" si="105"/>
        <v>0</v>
      </c>
      <c r="AB601" s="20">
        <f t="shared" si="109"/>
        <v>19549408.89345606</v>
      </c>
      <c r="AC601" s="20">
        <f t="shared" si="109"/>
        <v>0</v>
      </c>
      <c r="AD601" s="20">
        <f t="shared" si="109"/>
        <v>19549408.89345606</v>
      </c>
      <c r="AE601" s="20">
        <f t="shared" si="109"/>
        <v>0</v>
      </c>
      <c r="AF601" s="20">
        <f t="shared" si="109"/>
        <v>19549408.89345606</v>
      </c>
      <c r="AG601" s="20">
        <f t="shared" si="109"/>
        <v>0</v>
      </c>
      <c r="AH601" s="20">
        <f t="shared" si="109"/>
        <v>19549408.89345606</v>
      </c>
      <c r="AI601" s="146"/>
      <c r="AJ601" s="146"/>
      <c r="AK601" s="146"/>
      <c r="AL601" s="146"/>
    </row>
    <row r="602" spans="1:38">
      <c r="A602" s="94"/>
      <c r="B602" s="94"/>
      <c r="F602" s="94"/>
      <c r="G602" s="89">
        <v>2029</v>
      </c>
      <c r="H602" s="94"/>
      <c r="I602" s="94"/>
      <c r="J602" s="94"/>
      <c r="K602" s="259" t="str">
        <f t="shared" ca="1" si="108"/>
        <v>CFO/CFO</v>
      </c>
      <c r="L602" s="20">
        <f t="shared" si="110"/>
        <v>0</v>
      </c>
      <c r="M602" s="20">
        <f t="shared" si="110"/>
        <v>20233638.20472702</v>
      </c>
      <c r="N602" s="20">
        <f t="shared" si="110"/>
        <v>0</v>
      </c>
      <c r="O602" s="20">
        <f t="shared" si="110"/>
        <v>20233638.20472702</v>
      </c>
      <c r="P602" s="20">
        <f t="shared" si="110"/>
        <v>20233638.20472702</v>
      </c>
      <c r="Q602" s="20">
        <f t="shared" si="110"/>
        <v>11274259.679385751</v>
      </c>
      <c r="R602" s="20">
        <f t="shared" si="110"/>
        <v>105000</v>
      </c>
      <c r="S602" s="20">
        <f t="shared" si="110"/>
        <v>58506.396840630623</v>
      </c>
      <c r="T602" s="20">
        <f t="shared" si="110"/>
        <v>105000.00000000001</v>
      </c>
      <c r="U602" s="20">
        <f t="shared" si="110"/>
        <v>0</v>
      </c>
      <c r="V602" s="20">
        <f t="shared" si="110"/>
        <v>0</v>
      </c>
      <c r="W602" s="20">
        <f t="shared" si="110"/>
        <v>105000</v>
      </c>
      <c r="X602" s="20">
        <f t="shared" si="109"/>
        <v>0</v>
      </c>
      <c r="Y602" s="20">
        <f t="shared" si="109"/>
        <v>0</v>
      </c>
      <c r="Z602" s="20">
        <f t="shared" si="109"/>
        <v>0</v>
      </c>
      <c r="AA602" s="20">
        <f t="shared" si="105"/>
        <v>0</v>
      </c>
      <c r="AB602" s="20">
        <f t="shared" si="109"/>
        <v>20233638.20472702</v>
      </c>
      <c r="AC602" s="20">
        <f t="shared" si="109"/>
        <v>0</v>
      </c>
      <c r="AD602" s="20">
        <f t="shared" si="109"/>
        <v>20233638.20472702</v>
      </c>
      <c r="AE602" s="20">
        <f t="shared" si="109"/>
        <v>0</v>
      </c>
      <c r="AF602" s="20">
        <f t="shared" si="109"/>
        <v>20233638.20472702</v>
      </c>
      <c r="AG602" s="20">
        <f t="shared" si="109"/>
        <v>0</v>
      </c>
      <c r="AH602" s="20">
        <f t="shared" si="109"/>
        <v>20233638.20472702</v>
      </c>
      <c r="AI602" s="146"/>
      <c r="AJ602" s="146"/>
      <c r="AK602" s="146"/>
      <c r="AL602" s="146"/>
    </row>
    <row r="603" spans="1:38">
      <c r="A603" s="94"/>
      <c r="B603" s="94"/>
      <c r="F603" s="94"/>
      <c r="G603" s="89">
        <v>2030</v>
      </c>
      <c r="H603" s="94"/>
      <c r="I603" s="94"/>
      <c r="J603" s="94"/>
      <c r="K603" s="259" t="str">
        <f t="shared" ca="1" si="108"/>
        <v>CFO/CFO</v>
      </c>
      <c r="L603" s="20">
        <f t="shared" si="110"/>
        <v>0</v>
      </c>
      <c r="M603" s="20">
        <f t="shared" si="110"/>
        <v>20941815.541892465</v>
      </c>
      <c r="N603" s="20">
        <f t="shared" si="110"/>
        <v>0</v>
      </c>
      <c r="O603" s="20">
        <f t="shared" si="110"/>
        <v>20941815.541892465</v>
      </c>
      <c r="P603" s="20">
        <f t="shared" si="110"/>
        <v>20941815.541892465</v>
      </c>
      <c r="Q603" s="20">
        <f t="shared" si="110"/>
        <v>11274259.679385751</v>
      </c>
      <c r="R603" s="20">
        <f t="shared" si="110"/>
        <v>105000</v>
      </c>
      <c r="S603" s="20">
        <f t="shared" si="110"/>
        <v>56527.919652783203</v>
      </c>
      <c r="T603" s="20">
        <f t="shared" si="110"/>
        <v>105000</v>
      </c>
      <c r="U603" s="20">
        <f t="shared" si="110"/>
        <v>0</v>
      </c>
      <c r="V603" s="20">
        <f t="shared" si="110"/>
        <v>0</v>
      </c>
      <c r="W603" s="20">
        <f t="shared" si="110"/>
        <v>105000</v>
      </c>
      <c r="X603" s="20">
        <f t="shared" si="109"/>
        <v>0</v>
      </c>
      <c r="Y603" s="20">
        <f t="shared" si="109"/>
        <v>0</v>
      </c>
      <c r="Z603" s="20">
        <f t="shared" si="109"/>
        <v>0</v>
      </c>
      <c r="AA603" s="20">
        <f t="shared" si="105"/>
        <v>0</v>
      </c>
      <c r="AB603" s="20">
        <f t="shared" si="109"/>
        <v>20941815.541892465</v>
      </c>
      <c r="AC603" s="20">
        <f t="shared" si="109"/>
        <v>0</v>
      </c>
      <c r="AD603" s="20">
        <f t="shared" si="109"/>
        <v>20941815.541892465</v>
      </c>
      <c r="AE603" s="20">
        <f t="shared" si="109"/>
        <v>0</v>
      </c>
      <c r="AF603" s="20">
        <f t="shared" si="109"/>
        <v>20941815.541892465</v>
      </c>
      <c r="AG603" s="20">
        <f t="shared" si="109"/>
        <v>0</v>
      </c>
      <c r="AH603" s="20">
        <f t="shared" si="109"/>
        <v>20941815.541892465</v>
      </c>
      <c r="AI603" s="146"/>
      <c r="AJ603" s="146"/>
      <c r="AK603" s="146"/>
      <c r="AL603" s="146"/>
    </row>
    <row r="604" spans="1:38">
      <c r="A604" s="94"/>
      <c r="B604" s="94"/>
      <c r="F604" s="94"/>
      <c r="G604" s="94"/>
      <c r="H604" s="94"/>
      <c r="I604" s="94"/>
      <c r="J604" s="94"/>
      <c r="L604" s="94"/>
      <c r="M604" s="94"/>
      <c r="N604" s="94"/>
      <c r="O604" s="94"/>
      <c r="U604" s="94"/>
      <c r="V604" s="94"/>
      <c r="W604" s="94"/>
      <c r="X604" s="94"/>
      <c r="Y604" s="94"/>
      <c r="Z604" s="94"/>
      <c r="AA604" s="94"/>
      <c r="AB604" s="94"/>
      <c r="AC604" s="94"/>
      <c r="AD604" s="94"/>
      <c r="AI604" s="146"/>
      <c r="AJ604" s="146"/>
      <c r="AK604" s="146"/>
      <c r="AL604" s="146"/>
    </row>
    <row r="605" spans="1:38">
      <c r="A605" s="94"/>
      <c r="B605" s="94"/>
      <c r="F605" s="94"/>
      <c r="G605" s="89" t="s">
        <v>427</v>
      </c>
      <c r="H605" s="94"/>
      <c r="I605" s="94"/>
      <c r="J605" s="94"/>
      <c r="L605" s="94"/>
      <c r="M605" s="94"/>
      <c r="N605" s="94"/>
      <c r="O605" s="94"/>
      <c r="U605" s="94"/>
      <c r="V605" s="94"/>
      <c r="W605" s="94"/>
      <c r="X605" s="94"/>
      <c r="Y605" s="94"/>
      <c r="Z605" s="94"/>
      <c r="AA605" s="94"/>
      <c r="AB605" s="94"/>
      <c r="AC605" s="94"/>
      <c r="AD605" s="94"/>
      <c r="AI605" s="146"/>
      <c r="AJ605" s="146"/>
      <c r="AK605" s="146"/>
      <c r="AL605" s="146"/>
    </row>
    <row r="606" spans="1:38">
      <c r="A606" s="94"/>
      <c r="B606" s="94"/>
      <c r="F606" s="94"/>
      <c r="G606" s="255">
        <v>1990</v>
      </c>
      <c r="H606" s="256"/>
      <c r="I606" s="256"/>
      <c r="J606" s="256"/>
      <c r="K606" s="257" t="s">
        <v>425</v>
      </c>
      <c r="L606" s="258">
        <f t="shared" ref="L606:Z622" si="111">SUMIF($H$22:$H$513,$G606,L$22:L$513)</f>
        <v>0</v>
      </c>
      <c r="M606" s="258">
        <f t="shared" si="111"/>
        <v>638500</v>
      </c>
      <c r="N606" s="258">
        <f t="shared" si="111"/>
        <v>0</v>
      </c>
      <c r="O606" s="258">
        <f t="shared" si="111"/>
        <v>638500</v>
      </c>
      <c r="P606" s="258">
        <f t="shared" si="111"/>
        <v>638500</v>
      </c>
      <c r="Q606" s="258">
        <f t="shared" si="111"/>
        <v>1360970.1408074668</v>
      </c>
      <c r="R606" s="258">
        <f t="shared" si="111"/>
        <v>6110.0000000000009</v>
      </c>
      <c r="S606" s="258">
        <f t="shared" si="111"/>
        <v>12693.22865939047</v>
      </c>
      <c r="T606" s="258">
        <f t="shared" si="111"/>
        <v>6110.0000000000018</v>
      </c>
      <c r="U606" s="258">
        <f t="shared" si="111"/>
        <v>0</v>
      </c>
      <c r="V606" s="258">
        <f t="shared" si="111"/>
        <v>0</v>
      </c>
      <c r="W606" s="258">
        <f t="shared" si="111"/>
        <v>6110.0000000000009</v>
      </c>
      <c r="X606" s="258">
        <f t="shared" si="111"/>
        <v>17704102</v>
      </c>
      <c r="Y606" s="258">
        <f t="shared" si="111"/>
        <v>0</v>
      </c>
      <c r="Z606" s="258">
        <f t="shared" si="111"/>
        <v>17704102</v>
      </c>
      <c r="AA606" s="258">
        <f>SUMIF($H$22:$H$513,$G606,AA$22:AA$513)/12</f>
        <v>0</v>
      </c>
      <c r="AB606" s="258">
        <f t="shared" ref="AB606:AH621" si="112">SUMIF($H$22:$H$513,$G606,AB$22:AB$513)</f>
        <v>638500</v>
      </c>
      <c r="AC606" s="258">
        <f t="shared" si="112"/>
        <v>0</v>
      </c>
      <c r="AD606" s="258">
        <f t="shared" si="112"/>
        <v>638500</v>
      </c>
      <c r="AE606" s="258">
        <f t="shared" si="112"/>
        <v>0</v>
      </c>
      <c r="AF606" s="258">
        <f t="shared" si="112"/>
        <v>638500</v>
      </c>
      <c r="AG606" s="258">
        <f t="shared" si="112"/>
        <v>0</v>
      </c>
      <c r="AH606" s="258">
        <f t="shared" si="112"/>
        <v>638500</v>
      </c>
      <c r="AI606" s="146"/>
      <c r="AJ606" s="146"/>
      <c r="AK606" s="146"/>
      <c r="AL606" s="146"/>
    </row>
    <row r="607" spans="1:38">
      <c r="A607" s="94"/>
      <c r="B607" s="94"/>
      <c r="F607" s="94"/>
      <c r="G607" s="255">
        <v>1991</v>
      </c>
      <c r="H607" s="256"/>
      <c r="I607" s="256"/>
      <c r="J607" s="256"/>
      <c r="K607" s="257" t="s">
        <v>425</v>
      </c>
      <c r="L607" s="258">
        <f t="shared" si="111"/>
        <v>0</v>
      </c>
      <c r="M607" s="258">
        <f t="shared" si="111"/>
        <v>1131000</v>
      </c>
      <c r="N607" s="258">
        <f t="shared" si="111"/>
        <v>4600000</v>
      </c>
      <c r="O607" s="258">
        <f t="shared" si="111"/>
        <v>5731000</v>
      </c>
      <c r="P607" s="258">
        <f t="shared" si="111"/>
        <v>5731000</v>
      </c>
      <c r="Q607" s="258">
        <f t="shared" si="111"/>
        <v>11802601.775701039</v>
      </c>
      <c r="R607" s="258">
        <f t="shared" si="111"/>
        <v>26700</v>
      </c>
      <c r="S607" s="258">
        <f t="shared" si="111"/>
        <v>53592.227077765194</v>
      </c>
      <c r="T607" s="258">
        <f t="shared" si="111"/>
        <v>26700</v>
      </c>
      <c r="U607" s="258">
        <f t="shared" si="111"/>
        <v>0</v>
      </c>
      <c r="V607" s="258">
        <f t="shared" si="111"/>
        <v>0</v>
      </c>
      <c r="W607" s="258">
        <f t="shared" si="111"/>
        <v>26700</v>
      </c>
      <c r="X607" s="258">
        <f t="shared" si="111"/>
        <v>35688000</v>
      </c>
      <c r="Y607" s="258">
        <f t="shared" si="111"/>
        <v>4600000</v>
      </c>
      <c r="Z607" s="258">
        <f t="shared" si="111"/>
        <v>40288000</v>
      </c>
      <c r="AA607" s="258">
        <f t="shared" ref="AA607:AA646" si="113">SUMIF($H$22:$H$513,$G607,AA$22:AA$513)/12</f>
        <v>0</v>
      </c>
      <c r="AB607" s="258">
        <f t="shared" si="112"/>
        <v>1131000</v>
      </c>
      <c r="AC607" s="258">
        <f t="shared" si="112"/>
        <v>0</v>
      </c>
      <c r="AD607" s="258">
        <f t="shared" si="112"/>
        <v>1131000</v>
      </c>
      <c r="AE607" s="258">
        <f t="shared" si="112"/>
        <v>0</v>
      </c>
      <c r="AF607" s="258">
        <f t="shared" si="112"/>
        <v>1131000</v>
      </c>
      <c r="AG607" s="258">
        <f t="shared" si="112"/>
        <v>4600000</v>
      </c>
      <c r="AH607" s="258">
        <f t="shared" si="112"/>
        <v>5731000</v>
      </c>
      <c r="AI607" s="146"/>
      <c r="AJ607" s="146"/>
      <c r="AK607" s="146"/>
      <c r="AL607" s="146"/>
    </row>
    <row r="608" spans="1:38">
      <c r="A608" s="94"/>
      <c r="B608" s="94"/>
      <c r="F608" s="94"/>
      <c r="G608" s="255">
        <v>1992</v>
      </c>
      <c r="H608" s="256"/>
      <c r="I608" s="256"/>
      <c r="J608" s="256"/>
      <c r="K608" s="257" t="s">
        <v>425</v>
      </c>
      <c r="L608" s="258">
        <f t="shared" si="111"/>
        <v>0</v>
      </c>
      <c r="M608" s="258">
        <f t="shared" si="111"/>
        <v>2258419</v>
      </c>
      <c r="N608" s="258">
        <f t="shared" si="111"/>
        <v>4600000</v>
      </c>
      <c r="O608" s="258">
        <f t="shared" si="111"/>
        <v>6858419</v>
      </c>
      <c r="P608" s="258">
        <f t="shared" si="111"/>
        <v>6858419</v>
      </c>
      <c r="Q608" s="258">
        <f t="shared" si="111"/>
        <v>13646805.747182542</v>
      </c>
      <c r="R608" s="258">
        <f t="shared" si="111"/>
        <v>33929.000000000007</v>
      </c>
      <c r="S608" s="258">
        <f t="shared" si="111"/>
        <v>65799.296984620509</v>
      </c>
      <c r="T608" s="258">
        <f t="shared" si="111"/>
        <v>33929.000000000007</v>
      </c>
      <c r="U608" s="258">
        <f t="shared" si="111"/>
        <v>0</v>
      </c>
      <c r="V608" s="258">
        <f t="shared" si="111"/>
        <v>0</v>
      </c>
      <c r="W608" s="258">
        <f t="shared" si="111"/>
        <v>33929.000000000007</v>
      </c>
      <c r="X608" s="258">
        <f t="shared" si="111"/>
        <v>17870663</v>
      </c>
      <c r="Y608" s="258">
        <f t="shared" si="111"/>
        <v>4600000</v>
      </c>
      <c r="Z608" s="258">
        <f t="shared" si="111"/>
        <v>22470663</v>
      </c>
      <c r="AA608" s="258">
        <f t="shared" si="113"/>
        <v>0</v>
      </c>
      <c r="AB608" s="258">
        <f t="shared" si="112"/>
        <v>2258419</v>
      </c>
      <c r="AC608" s="258">
        <f t="shared" si="112"/>
        <v>0</v>
      </c>
      <c r="AD608" s="258">
        <f t="shared" si="112"/>
        <v>2258419</v>
      </c>
      <c r="AE608" s="258">
        <f t="shared" si="112"/>
        <v>0</v>
      </c>
      <c r="AF608" s="258">
        <f t="shared" si="112"/>
        <v>2258419</v>
      </c>
      <c r="AG608" s="258">
        <f t="shared" si="112"/>
        <v>4600000</v>
      </c>
      <c r="AH608" s="258">
        <f t="shared" si="112"/>
        <v>6858419</v>
      </c>
      <c r="AI608" s="146"/>
      <c r="AJ608" s="146"/>
      <c r="AK608" s="146"/>
      <c r="AL608" s="146"/>
    </row>
    <row r="609" spans="1:38">
      <c r="A609" s="94"/>
      <c r="B609" s="94"/>
      <c r="F609" s="94"/>
      <c r="G609" s="255">
        <v>1993</v>
      </c>
      <c r="H609" s="256"/>
      <c r="I609" s="256"/>
      <c r="J609" s="256"/>
      <c r="K609" s="257" t="s">
        <v>425</v>
      </c>
      <c r="L609" s="258">
        <f t="shared" si="111"/>
        <v>0</v>
      </c>
      <c r="M609" s="258">
        <f t="shared" si="111"/>
        <v>2796626</v>
      </c>
      <c r="N609" s="258">
        <f t="shared" si="111"/>
        <v>4600000</v>
      </c>
      <c r="O609" s="258">
        <f t="shared" si="111"/>
        <v>7396626</v>
      </c>
      <c r="P609" s="258">
        <f t="shared" si="111"/>
        <v>7396626</v>
      </c>
      <c r="Q609" s="258">
        <f t="shared" si="111"/>
        <v>14220023.229006669</v>
      </c>
      <c r="R609" s="258">
        <f t="shared" si="111"/>
        <v>54829.999999999993</v>
      </c>
      <c r="S609" s="258">
        <f t="shared" si="111"/>
        <v>102737.28625026553</v>
      </c>
      <c r="T609" s="258">
        <f t="shared" si="111"/>
        <v>54829.999999999993</v>
      </c>
      <c r="U609" s="258">
        <f t="shared" si="111"/>
        <v>0</v>
      </c>
      <c r="V609" s="258">
        <f t="shared" si="111"/>
        <v>0</v>
      </c>
      <c r="W609" s="258">
        <f t="shared" si="111"/>
        <v>54829.999999999993</v>
      </c>
      <c r="X609" s="258">
        <f t="shared" si="111"/>
        <v>10794322</v>
      </c>
      <c r="Y609" s="258">
        <f t="shared" si="111"/>
        <v>4600000</v>
      </c>
      <c r="Z609" s="258">
        <f t="shared" si="111"/>
        <v>15394322</v>
      </c>
      <c r="AA609" s="258">
        <f t="shared" si="113"/>
        <v>0</v>
      </c>
      <c r="AB609" s="258">
        <f t="shared" si="112"/>
        <v>2796626</v>
      </c>
      <c r="AC609" s="258">
        <f t="shared" si="112"/>
        <v>0</v>
      </c>
      <c r="AD609" s="258">
        <f t="shared" si="112"/>
        <v>2796626</v>
      </c>
      <c r="AE609" s="258">
        <f t="shared" si="112"/>
        <v>0</v>
      </c>
      <c r="AF609" s="258">
        <f t="shared" si="112"/>
        <v>2796626</v>
      </c>
      <c r="AG609" s="258">
        <f t="shared" si="112"/>
        <v>4600000</v>
      </c>
      <c r="AH609" s="258">
        <f t="shared" si="112"/>
        <v>7396626</v>
      </c>
      <c r="AI609" s="146"/>
      <c r="AJ609" s="146"/>
      <c r="AK609" s="146"/>
      <c r="AL609" s="146"/>
    </row>
    <row r="610" spans="1:38">
      <c r="A610" s="94"/>
      <c r="B610" s="94"/>
      <c r="F610" s="94"/>
      <c r="G610" s="255">
        <v>1994</v>
      </c>
      <c r="H610" s="256"/>
      <c r="I610" s="256"/>
      <c r="J610" s="256"/>
      <c r="K610" s="257" t="s">
        <v>425</v>
      </c>
      <c r="L610" s="258">
        <f t="shared" si="111"/>
        <v>0</v>
      </c>
      <c r="M610" s="258">
        <f t="shared" si="111"/>
        <v>1868772</v>
      </c>
      <c r="N610" s="258">
        <f t="shared" si="111"/>
        <v>4600000</v>
      </c>
      <c r="O610" s="258">
        <f t="shared" si="111"/>
        <v>6468772</v>
      </c>
      <c r="P610" s="258">
        <f t="shared" si="111"/>
        <v>6468772</v>
      </c>
      <c r="Q610" s="258">
        <f t="shared" si="111"/>
        <v>12015674.098251693</v>
      </c>
      <c r="R610" s="258">
        <f t="shared" si="111"/>
        <v>72870</v>
      </c>
      <c r="S610" s="258">
        <f t="shared" si="111"/>
        <v>131922.31498248607</v>
      </c>
      <c r="T610" s="258">
        <f t="shared" si="111"/>
        <v>72870</v>
      </c>
      <c r="U610" s="258">
        <f t="shared" si="111"/>
        <v>0</v>
      </c>
      <c r="V610" s="258">
        <f t="shared" si="111"/>
        <v>0</v>
      </c>
      <c r="W610" s="258">
        <f t="shared" si="111"/>
        <v>72870</v>
      </c>
      <c r="X610" s="258">
        <f t="shared" si="111"/>
        <v>7102626</v>
      </c>
      <c r="Y610" s="258">
        <f t="shared" si="111"/>
        <v>4600000</v>
      </c>
      <c r="Z610" s="258">
        <f t="shared" si="111"/>
        <v>11702626</v>
      </c>
      <c r="AA610" s="258">
        <f t="shared" si="113"/>
        <v>0</v>
      </c>
      <c r="AB610" s="258">
        <f t="shared" si="112"/>
        <v>1868772</v>
      </c>
      <c r="AC610" s="258">
        <f t="shared" si="112"/>
        <v>0</v>
      </c>
      <c r="AD610" s="258">
        <f t="shared" si="112"/>
        <v>1868772</v>
      </c>
      <c r="AE610" s="258">
        <f t="shared" si="112"/>
        <v>0</v>
      </c>
      <c r="AF610" s="258">
        <f t="shared" si="112"/>
        <v>1868772</v>
      </c>
      <c r="AG610" s="258">
        <f t="shared" si="112"/>
        <v>4600000</v>
      </c>
      <c r="AH610" s="258">
        <f t="shared" si="112"/>
        <v>6468772</v>
      </c>
      <c r="AI610" s="146"/>
      <c r="AJ610" s="146"/>
      <c r="AK610" s="146"/>
      <c r="AL610" s="146"/>
    </row>
    <row r="611" spans="1:38">
      <c r="A611" s="94"/>
      <c r="B611" s="94"/>
      <c r="F611" s="94"/>
      <c r="G611" s="255">
        <v>1995</v>
      </c>
      <c r="H611" s="256"/>
      <c r="I611" s="256"/>
      <c r="J611" s="256"/>
      <c r="K611" s="257" t="s">
        <v>425</v>
      </c>
      <c r="L611" s="258">
        <f t="shared" si="111"/>
        <v>0</v>
      </c>
      <c r="M611" s="258">
        <f t="shared" si="111"/>
        <v>2782845</v>
      </c>
      <c r="N611" s="258">
        <f t="shared" si="111"/>
        <v>4600000</v>
      </c>
      <c r="O611" s="258">
        <f t="shared" si="111"/>
        <v>7382845</v>
      </c>
      <c r="P611" s="258">
        <f t="shared" si="111"/>
        <v>7382845</v>
      </c>
      <c r="Q611" s="258">
        <f t="shared" si="111"/>
        <v>13249811.419965141</v>
      </c>
      <c r="R611" s="258">
        <f t="shared" si="111"/>
        <v>74570</v>
      </c>
      <c r="S611" s="258">
        <f t="shared" si="111"/>
        <v>130434.74320617266</v>
      </c>
      <c r="T611" s="258">
        <f t="shared" si="111"/>
        <v>74570</v>
      </c>
      <c r="U611" s="258">
        <f t="shared" si="111"/>
        <v>0</v>
      </c>
      <c r="V611" s="258">
        <f t="shared" si="111"/>
        <v>0</v>
      </c>
      <c r="W611" s="258">
        <f t="shared" si="111"/>
        <v>74570</v>
      </c>
      <c r="X611" s="258">
        <f t="shared" si="111"/>
        <v>7063978</v>
      </c>
      <c r="Y611" s="258">
        <f t="shared" si="111"/>
        <v>4600000</v>
      </c>
      <c r="Z611" s="258">
        <f t="shared" si="111"/>
        <v>11663978</v>
      </c>
      <c r="AA611" s="258">
        <f t="shared" si="113"/>
        <v>0</v>
      </c>
      <c r="AB611" s="258">
        <f t="shared" si="112"/>
        <v>2782845</v>
      </c>
      <c r="AC611" s="258">
        <f t="shared" si="112"/>
        <v>0</v>
      </c>
      <c r="AD611" s="258">
        <f t="shared" si="112"/>
        <v>2782845</v>
      </c>
      <c r="AE611" s="258">
        <f t="shared" si="112"/>
        <v>0</v>
      </c>
      <c r="AF611" s="258">
        <f t="shared" si="112"/>
        <v>2782845</v>
      </c>
      <c r="AG611" s="258">
        <f t="shared" si="112"/>
        <v>4600000</v>
      </c>
      <c r="AH611" s="258">
        <f t="shared" si="112"/>
        <v>7382845</v>
      </c>
      <c r="AI611" s="146"/>
      <c r="AJ611" s="146"/>
      <c r="AK611" s="146"/>
      <c r="AL611" s="146"/>
    </row>
    <row r="612" spans="1:38">
      <c r="A612" s="94"/>
      <c r="B612" s="94"/>
      <c r="F612" s="94"/>
      <c r="G612" s="255">
        <v>1996</v>
      </c>
      <c r="H612" s="256"/>
      <c r="I612" s="256"/>
      <c r="J612" s="256"/>
      <c r="K612" s="257" t="s">
        <v>425</v>
      </c>
      <c r="L612" s="258">
        <f t="shared" si="111"/>
        <v>0</v>
      </c>
      <c r="M612" s="258">
        <f t="shared" si="111"/>
        <v>1788232</v>
      </c>
      <c r="N612" s="258">
        <f t="shared" si="111"/>
        <v>0</v>
      </c>
      <c r="O612" s="258">
        <f t="shared" si="111"/>
        <v>1788232</v>
      </c>
      <c r="P612" s="258">
        <f t="shared" si="111"/>
        <v>1788232</v>
      </c>
      <c r="Q612" s="258">
        <f t="shared" si="111"/>
        <v>3100769.3239745707</v>
      </c>
      <c r="R612" s="258">
        <f t="shared" si="111"/>
        <v>90879.999999999985</v>
      </c>
      <c r="S612" s="258">
        <f t="shared" si="111"/>
        <v>153587.93912897032</v>
      </c>
      <c r="T612" s="258">
        <f t="shared" si="111"/>
        <v>83306.666666666642</v>
      </c>
      <c r="U612" s="258">
        <f t="shared" si="111"/>
        <v>0</v>
      </c>
      <c r="V612" s="258">
        <f t="shared" si="111"/>
        <v>0</v>
      </c>
      <c r="W612" s="258">
        <f t="shared" si="111"/>
        <v>90879.999999999985</v>
      </c>
      <c r="X612" s="258">
        <f t="shared" si="111"/>
        <v>6352417</v>
      </c>
      <c r="Y612" s="258">
        <f t="shared" si="111"/>
        <v>0</v>
      </c>
      <c r="Z612" s="258">
        <f t="shared" si="111"/>
        <v>6352417</v>
      </c>
      <c r="AA612" s="258">
        <f t="shared" si="113"/>
        <v>0</v>
      </c>
      <c r="AB612" s="258">
        <f t="shared" si="112"/>
        <v>1788232</v>
      </c>
      <c r="AC612" s="258">
        <f t="shared" si="112"/>
        <v>0</v>
      </c>
      <c r="AD612" s="258">
        <f t="shared" si="112"/>
        <v>1788232</v>
      </c>
      <c r="AE612" s="258">
        <f t="shared" si="112"/>
        <v>0</v>
      </c>
      <c r="AF612" s="258">
        <f t="shared" si="112"/>
        <v>1788232</v>
      </c>
      <c r="AG612" s="258">
        <f t="shared" si="112"/>
        <v>0</v>
      </c>
      <c r="AH612" s="258">
        <f t="shared" si="112"/>
        <v>1788232</v>
      </c>
      <c r="AI612" s="146"/>
      <c r="AJ612" s="146"/>
      <c r="AK612" s="146"/>
      <c r="AL612" s="146"/>
    </row>
    <row r="613" spans="1:38">
      <c r="A613" s="94"/>
      <c r="B613" s="94"/>
      <c r="F613" s="94"/>
      <c r="G613" s="255">
        <v>1997</v>
      </c>
      <c r="H613" s="256"/>
      <c r="I613" s="256"/>
      <c r="J613" s="256"/>
      <c r="K613" s="257" t="s">
        <v>425</v>
      </c>
      <c r="L613" s="258">
        <f t="shared" si="111"/>
        <v>0</v>
      </c>
      <c r="M613" s="258">
        <f t="shared" si="111"/>
        <v>6532955</v>
      </c>
      <c r="N613" s="258">
        <f t="shared" si="111"/>
        <v>0</v>
      </c>
      <c r="O613" s="258">
        <f t="shared" si="111"/>
        <v>6532955</v>
      </c>
      <c r="P613" s="258">
        <f t="shared" si="111"/>
        <v>6532955</v>
      </c>
      <c r="Q613" s="258">
        <f t="shared" si="111"/>
        <v>10701647.643319402</v>
      </c>
      <c r="R613" s="258">
        <f t="shared" si="111"/>
        <v>97740</v>
      </c>
      <c r="S613" s="258">
        <f t="shared" si="111"/>
        <v>159595.55064878854</v>
      </c>
      <c r="T613" s="258">
        <f t="shared" si="111"/>
        <v>97740</v>
      </c>
      <c r="U613" s="258">
        <f t="shared" si="111"/>
        <v>0</v>
      </c>
      <c r="V613" s="258">
        <f t="shared" si="111"/>
        <v>0</v>
      </c>
      <c r="W613" s="258">
        <f t="shared" si="111"/>
        <v>97740</v>
      </c>
      <c r="X613" s="258">
        <f t="shared" si="111"/>
        <v>9951751</v>
      </c>
      <c r="Y613" s="258">
        <f t="shared" si="111"/>
        <v>0</v>
      </c>
      <c r="Z613" s="258">
        <f t="shared" si="111"/>
        <v>9951751</v>
      </c>
      <c r="AA613" s="258">
        <f t="shared" si="113"/>
        <v>0</v>
      </c>
      <c r="AB613" s="258">
        <f t="shared" si="112"/>
        <v>6532955</v>
      </c>
      <c r="AC613" s="258">
        <f t="shared" si="112"/>
        <v>0</v>
      </c>
      <c r="AD613" s="258">
        <f t="shared" si="112"/>
        <v>6532955</v>
      </c>
      <c r="AE613" s="258">
        <f t="shared" si="112"/>
        <v>0</v>
      </c>
      <c r="AF613" s="258">
        <f t="shared" si="112"/>
        <v>6532955</v>
      </c>
      <c r="AG613" s="258">
        <f t="shared" si="112"/>
        <v>0</v>
      </c>
      <c r="AH613" s="258">
        <f t="shared" si="112"/>
        <v>6532955</v>
      </c>
      <c r="AI613" s="146"/>
      <c r="AJ613" s="146"/>
      <c r="AK613" s="146"/>
      <c r="AL613" s="146"/>
    </row>
    <row r="614" spans="1:38">
      <c r="A614" s="94"/>
      <c r="B614" s="94"/>
      <c r="F614" s="94"/>
      <c r="G614" s="255">
        <v>1998</v>
      </c>
      <c r="H614" s="256"/>
      <c r="I614" s="256"/>
      <c r="J614" s="256"/>
      <c r="K614" s="257" t="s">
        <v>425</v>
      </c>
      <c r="L614" s="258">
        <f t="shared" si="111"/>
        <v>0</v>
      </c>
      <c r="M614" s="258">
        <f t="shared" si="111"/>
        <v>4839047</v>
      </c>
      <c r="N614" s="258">
        <f t="shared" si="111"/>
        <v>0</v>
      </c>
      <c r="O614" s="258">
        <f t="shared" si="111"/>
        <v>4839047</v>
      </c>
      <c r="P614" s="258">
        <f t="shared" si="111"/>
        <v>4839047</v>
      </c>
      <c r="Q614" s="258">
        <f t="shared" si="111"/>
        <v>7700200.5654631192</v>
      </c>
      <c r="R614" s="258">
        <f t="shared" si="111"/>
        <v>107160</v>
      </c>
      <c r="S614" s="258">
        <f t="shared" si="111"/>
        <v>169059.97482746968</v>
      </c>
      <c r="T614" s="258">
        <f t="shared" si="111"/>
        <v>107160</v>
      </c>
      <c r="U614" s="258">
        <f t="shared" si="111"/>
        <v>0</v>
      </c>
      <c r="V614" s="258">
        <f t="shared" si="111"/>
        <v>0</v>
      </c>
      <c r="W614" s="258">
        <f t="shared" si="111"/>
        <v>107160</v>
      </c>
      <c r="X614" s="258">
        <f t="shared" si="111"/>
        <v>0</v>
      </c>
      <c r="Y614" s="258">
        <f t="shared" si="111"/>
        <v>0</v>
      </c>
      <c r="Z614" s="258">
        <f t="shared" si="111"/>
        <v>0</v>
      </c>
      <c r="AA614" s="258">
        <f t="shared" si="113"/>
        <v>0</v>
      </c>
      <c r="AB614" s="258">
        <f t="shared" si="112"/>
        <v>4839047</v>
      </c>
      <c r="AC614" s="258">
        <f t="shared" si="112"/>
        <v>0</v>
      </c>
      <c r="AD614" s="258">
        <f t="shared" si="112"/>
        <v>4839047</v>
      </c>
      <c r="AE614" s="258">
        <f t="shared" si="112"/>
        <v>0</v>
      </c>
      <c r="AF614" s="258">
        <f t="shared" si="112"/>
        <v>4839047</v>
      </c>
      <c r="AG614" s="258">
        <f t="shared" si="112"/>
        <v>0</v>
      </c>
      <c r="AH614" s="258">
        <f t="shared" si="112"/>
        <v>4839047</v>
      </c>
      <c r="AI614" s="146"/>
      <c r="AJ614" s="146"/>
      <c r="AK614" s="146"/>
      <c r="AL614" s="146"/>
    </row>
    <row r="615" spans="1:38">
      <c r="A615" s="94"/>
      <c r="B615" s="94"/>
      <c r="F615" s="94"/>
      <c r="G615" s="255">
        <v>1999</v>
      </c>
      <c r="H615" s="256"/>
      <c r="I615" s="256"/>
      <c r="J615" s="256"/>
      <c r="K615" s="257" t="s">
        <v>425</v>
      </c>
      <c r="L615" s="258">
        <f t="shared" si="111"/>
        <v>0</v>
      </c>
      <c r="M615" s="258">
        <f t="shared" si="111"/>
        <v>5498149</v>
      </c>
      <c r="N615" s="258">
        <f t="shared" si="111"/>
        <v>0</v>
      </c>
      <c r="O615" s="258">
        <f t="shared" si="111"/>
        <v>5498149</v>
      </c>
      <c r="P615" s="258">
        <f t="shared" si="111"/>
        <v>5498149</v>
      </c>
      <c r="Q615" s="258">
        <f t="shared" si="111"/>
        <v>8456748.2278087176</v>
      </c>
      <c r="R615" s="258">
        <f t="shared" si="111"/>
        <v>108500.00000000001</v>
      </c>
      <c r="S615" s="258">
        <f t="shared" si="111"/>
        <v>165385.52012864823</v>
      </c>
      <c r="T615" s="258">
        <f t="shared" si="111"/>
        <v>108500.00000000001</v>
      </c>
      <c r="U615" s="258">
        <f t="shared" si="111"/>
        <v>0</v>
      </c>
      <c r="V615" s="258">
        <f t="shared" si="111"/>
        <v>0</v>
      </c>
      <c r="W615" s="258">
        <f t="shared" si="111"/>
        <v>108500.00000000001</v>
      </c>
      <c r="X615" s="258">
        <f t="shared" si="111"/>
        <v>0</v>
      </c>
      <c r="Y615" s="258">
        <f t="shared" si="111"/>
        <v>0</v>
      </c>
      <c r="Z615" s="258">
        <f t="shared" si="111"/>
        <v>0</v>
      </c>
      <c r="AA615" s="258">
        <f t="shared" si="113"/>
        <v>0</v>
      </c>
      <c r="AB615" s="258">
        <f t="shared" si="112"/>
        <v>5498149</v>
      </c>
      <c r="AC615" s="258">
        <f t="shared" si="112"/>
        <v>0</v>
      </c>
      <c r="AD615" s="258">
        <f t="shared" si="112"/>
        <v>5498149</v>
      </c>
      <c r="AE615" s="258">
        <f t="shared" si="112"/>
        <v>0</v>
      </c>
      <c r="AF615" s="258">
        <f t="shared" si="112"/>
        <v>5498149</v>
      </c>
      <c r="AG615" s="258">
        <f t="shared" si="112"/>
        <v>0</v>
      </c>
      <c r="AH615" s="258">
        <f t="shared" si="112"/>
        <v>5498149</v>
      </c>
      <c r="AI615" s="146"/>
      <c r="AJ615" s="146"/>
      <c r="AK615" s="146"/>
      <c r="AL615" s="146"/>
    </row>
    <row r="616" spans="1:38">
      <c r="A616" s="94"/>
      <c r="B616" s="94"/>
      <c r="F616" s="94"/>
      <c r="G616" s="255">
        <v>2000</v>
      </c>
      <c r="H616" s="256"/>
      <c r="I616" s="256"/>
      <c r="J616" s="256"/>
      <c r="K616" s="257" t="s">
        <v>425</v>
      </c>
      <c r="L616" s="258">
        <f t="shared" si="111"/>
        <v>0</v>
      </c>
      <c r="M616" s="258">
        <f t="shared" si="111"/>
        <v>5462757</v>
      </c>
      <c r="N616" s="258">
        <f t="shared" si="111"/>
        <v>0</v>
      </c>
      <c r="O616" s="258">
        <f t="shared" si="111"/>
        <v>5462757</v>
      </c>
      <c r="P616" s="258">
        <f t="shared" si="111"/>
        <v>5462757</v>
      </c>
      <c r="Q616" s="258">
        <f t="shared" si="111"/>
        <v>8117231.8602138925</v>
      </c>
      <c r="R616" s="258">
        <f t="shared" si="111"/>
        <v>109460.00000000001</v>
      </c>
      <c r="S616" s="258">
        <f t="shared" si="111"/>
        <v>161206.60774533579</v>
      </c>
      <c r="T616" s="258">
        <f t="shared" si="111"/>
        <v>109460.00000000001</v>
      </c>
      <c r="U616" s="258">
        <f t="shared" si="111"/>
        <v>0</v>
      </c>
      <c r="V616" s="258">
        <f t="shared" si="111"/>
        <v>0</v>
      </c>
      <c r="W616" s="258">
        <f t="shared" si="111"/>
        <v>109460.00000000001</v>
      </c>
      <c r="X616" s="258">
        <f t="shared" si="111"/>
        <v>0</v>
      </c>
      <c r="Y616" s="258">
        <f t="shared" si="111"/>
        <v>0</v>
      </c>
      <c r="Z616" s="258">
        <f t="shared" si="111"/>
        <v>0</v>
      </c>
      <c r="AA616" s="258">
        <f t="shared" si="113"/>
        <v>0</v>
      </c>
      <c r="AB616" s="258">
        <f t="shared" si="112"/>
        <v>5462757</v>
      </c>
      <c r="AC616" s="258">
        <f t="shared" si="112"/>
        <v>0</v>
      </c>
      <c r="AD616" s="258">
        <f t="shared" si="112"/>
        <v>5462757</v>
      </c>
      <c r="AE616" s="258">
        <f t="shared" si="112"/>
        <v>0</v>
      </c>
      <c r="AF616" s="258">
        <f t="shared" si="112"/>
        <v>5462757</v>
      </c>
      <c r="AG616" s="258">
        <f t="shared" si="112"/>
        <v>0</v>
      </c>
      <c r="AH616" s="258">
        <f t="shared" si="112"/>
        <v>5462757</v>
      </c>
      <c r="AI616" s="146"/>
      <c r="AJ616" s="146"/>
      <c r="AK616" s="146"/>
      <c r="AL616" s="146"/>
    </row>
    <row r="617" spans="1:38">
      <c r="A617" s="94"/>
      <c r="B617" s="94"/>
      <c r="F617" s="94"/>
      <c r="G617" s="255">
        <v>2001</v>
      </c>
      <c r="H617" s="256"/>
      <c r="I617" s="256"/>
      <c r="J617" s="256"/>
      <c r="K617" s="257" t="s">
        <v>425</v>
      </c>
      <c r="L617" s="258">
        <f t="shared" si="111"/>
        <v>0</v>
      </c>
      <c r="M617" s="258">
        <f t="shared" si="111"/>
        <v>4418760</v>
      </c>
      <c r="N617" s="258">
        <f t="shared" si="111"/>
        <v>0</v>
      </c>
      <c r="O617" s="258">
        <f t="shared" si="111"/>
        <v>4418760</v>
      </c>
      <c r="P617" s="258">
        <f t="shared" si="111"/>
        <v>4418760</v>
      </c>
      <c r="Q617" s="258">
        <f t="shared" si="111"/>
        <v>6370651.6778223645</v>
      </c>
      <c r="R617" s="258">
        <f t="shared" si="111"/>
        <v>106880.00000000001</v>
      </c>
      <c r="S617" s="258">
        <f t="shared" si="111"/>
        <v>152083.98749611832</v>
      </c>
      <c r="T617" s="258">
        <f t="shared" si="111"/>
        <v>106880.00000000001</v>
      </c>
      <c r="U617" s="258">
        <f t="shared" si="111"/>
        <v>0</v>
      </c>
      <c r="V617" s="258">
        <f t="shared" si="111"/>
        <v>0</v>
      </c>
      <c r="W617" s="258">
        <f t="shared" si="111"/>
        <v>106880.00000000001</v>
      </c>
      <c r="X617" s="258">
        <f t="shared" si="111"/>
        <v>0</v>
      </c>
      <c r="Y617" s="258">
        <f t="shared" si="111"/>
        <v>0</v>
      </c>
      <c r="Z617" s="258">
        <f t="shared" si="111"/>
        <v>0</v>
      </c>
      <c r="AA617" s="258">
        <f t="shared" si="113"/>
        <v>0</v>
      </c>
      <c r="AB617" s="258">
        <f t="shared" si="112"/>
        <v>4418760</v>
      </c>
      <c r="AC617" s="258">
        <f t="shared" si="112"/>
        <v>0</v>
      </c>
      <c r="AD617" s="258">
        <f t="shared" si="112"/>
        <v>4418760</v>
      </c>
      <c r="AE617" s="258">
        <f t="shared" si="112"/>
        <v>0</v>
      </c>
      <c r="AF617" s="258">
        <f t="shared" si="112"/>
        <v>4418760</v>
      </c>
      <c r="AG617" s="258">
        <f t="shared" si="112"/>
        <v>0</v>
      </c>
      <c r="AH617" s="258">
        <f t="shared" si="112"/>
        <v>4418760</v>
      </c>
      <c r="AI617" s="146"/>
      <c r="AJ617" s="146"/>
      <c r="AK617" s="146"/>
      <c r="AL617" s="146"/>
    </row>
    <row r="618" spans="1:38">
      <c r="A618" s="94"/>
      <c r="B618" s="94"/>
      <c r="F618" s="94"/>
      <c r="G618" s="255">
        <v>2002</v>
      </c>
      <c r="H618" s="256"/>
      <c r="I618" s="256"/>
      <c r="J618" s="256"/>
      <c r="K618" s="257" t="s">
        <v>425</v>
      </c>
      <c r="L618" s="258">
        <f t="shared" si="111"/>
        <v>0</v>
      </c>
      <c r="M618" s="258">
        <f t="shared" si="111"/>
        <v>5817397</v>
      </c>
      <c r="N618" s="258">
        <f t="shared" si="111"/>
        <v>0</v>
      </c>
      <c r="O618" s="258">
        <f t="shared" si="111"/>
        <v>5817397</v>
      </c>
      <c r="P618" s="258">
        <f t="shared" si="111"/>
        <v>5817397</v>
      </c>
      <c r="Q618" s="258">
        <f t="shared" si="111"/>
        <v>8066831.6921892371</v>
      </c>
      <c r="R618" s="258">
        <f t="shared" si="111"/>
        <v>104940</v>
      </c>
      <c r="S618" s="258">
        <f t="shared" si="111"/>
        <v>144273.89467299689</v>
      </c>
      <c r="T618" s="258">
        <f t="shared" si="111"/>
        <v>104940</v>
      </c>
      <c r="U618" s="258">
        <f t="shared" si="111"/>
        <v>0</v>
      </c>
      <c r="V618" s="258">
        <f t="shared" si="111"/>
        <v>0</v>
      </c>
      <c r="W618" s="258">
        <f t="shared" si="111"/>
        <v>104940</v>
      </c>
      <c r="X618" s="258">
        <f t="shared" si="111"/>
        <v>0</v>
      </c>
      <c r="Y618" s="258">
        <f t="shared" si="111"/>
        <v>0</v>
      </c>
      <c r="Z618" s="258">
        <f t="shared" si="111"/>
        <v>0</v>
      </c>
      <c r="AA618" s="258">
        <f t="shared" si="113"/>
        <v>0</v>
      </c>
      <c r="AB618" s="258">
        <f t="shared" si="112"/>
        <v>5817397</v>
      </c>
      <c r="AC618" s="258">
        <f t="shared" si="112"/>
        <v>0</v>
      </c>
      <c r="AD618" s="258">
        <f t="shared" si="112"/>
        <v>5817397</v>
      </c>
      <c r="AE618" s="258">
        <f t="shared" si="112"/>
        <v>0</v>
      </c>
      <c r="AF618" s="258">
        <f t="shared" si="112"/>
        <v>5817397</v>
      </c>
      <c r="AG618" s="258">
        <f t="shared" si="112"/>
        <v>0</v>
      </c>
      <c r="AH618" s="258">
        <f t="shared" si="112"/>
        <v>5817397</v>
      </c>
      <c r="AI618" s="146"/>
      <c r="AJ618" s="146"/>
      <c r="AK618" s="146"/>
      <c r="AL618" s="146"/>
    </row>
    <row r="619" spans="1:38">
      <c r="A619" s="94"/>
      <c r="B619" s="94"/>
      <c r="F619" s="94"/>
      <c r="G619" s="255">
        <v>2003</v>
      </c>
      <c r="H619" s="256"/>
      <c r="I619" s="256"/>
      <c r="J619" s="256"/>
      <c r="K619" s="257" t="s">
        <v>425</v>
      </c>
      <c r="L619" s="258">
        <f t="shared" si="111"/>
        <v>0</v>
      </c>
      <c r="M619" s="258">
        <f t="shared" si="111"/>
        <v>6759359</v>
      </c>
      <c r="N619" s="258">
        <f t="shared" si="111"/>
        <v>0</v>
      </c>
      <c r="O619" s="258">
        <f t="shared" si="111"/>
        <v>6759359</v>
      </c>
      <c r="P619" s="258">
        <f t="shared" si="111"/>
        <v>6759359</v>
      </c>
      <c r="Q619" s="258">
        <f t="shared" si="111"/>
        <v>9046556.967383936</v>
      </c>
      <c r="R619" s="258">
        <f t="shared" si="111"/>
        <v>105129.99999999999</v>
      </c>
      <c r="S619" s="258">
        <f t="shared" si="111"/>
        <v>139647.45022895222</v>
      </c>
      <c r="T619" s="258">
        <f t="shared" si="111"/>
        <v>105129.99999999999</v>
      </c>
      <c r="U619" s="258">
        <f t="shared" si="111"/>
        <v>0</v>
      </c>
      <c r="V619" s="258">
        <f t="shared" si="111"/>
        <v>0</v>
      </c>
      <c r="W619" s="258">
        <f t="shared" si="111"/>
        <v>105129.99999999999</v>
      </c>
      <c r="X619" s="258">
        <f t="shared" si="111"/>
        <v>0</v>
      </c>
      <c r="Y619" s="258">
        <f t="shared" si="111"/>
        <v>0</v>
      </c>
      <c r="Z619" s="258">
        <f t="shared" si="111"/>
        <v>0</v>
      </c>
      <c r="AA619" s="258">
        <f t="shared" si="113"/>
        <v>0</v>
      </c>
      <c r="AB619" s="258">
        <f t="shared" si="112"/>
        <v>6759359</v>
      </c>
      <c r="AC619" s="258">
        <f t="shared" si="112"/>
        <v>0</v>
      </c>
      <c r="AD619" s="258">
        <f t="shared" si="112"/>
        <v>6759359</v>
      </c>
      <c r="AE619" s="258">
        <f t="shared" si="112"/>
        <v>0</v>
      </c>
      <c r="AF619" s="258">
        <f t="shared" si="112"/>
        <v>6759359</v>
      </c>
      <c r="AG619" s="258">
        <f t="shared" si="112"/>
        <v>0</v>
      </c>
      <c r="AH619" s="258">
        <f t="shared" si="112"/>
        <v>6759359</v>
      </c>
      <c r="AI619" s="146"/>
      <c r="AJ619" s="146"/>
      <c r="AK619" s="146"/>
      <c r="AL619" s="146"/>
    </row>
    <row r="620" spans="1:38">
      <c r="A620" s="94"/>
      <c r="B620" s="94"/>
      <c r="F620" s="94"/>
      <c r="G620" s="255">
        <v>2004</v>
      </c>
      <c r="H620" s="256"/>
      <c r="I620" s="256"/>
      <c r="J620" s="256"/>
      <c r="K620" s="257" t="s">
        <v>425</v>
      </c>
      <c r="L620" s="258">
        <f t="shared" si="111"/>
        <v>0</v>
      </c>
      <c r="M620" s="258">
        <f t="shared" si="111"/>
        <v>7944335</v>
      </c>
      <c r="N620" s="258">
        <f t="shared" si="111"/>
        <v>0</v>
      </c>
      <c r="O620" s="258">
        <f t="shared" si="111"/>
        <v>7944335</v>
      </c>
      <c r="P620" s="258">
        <f t="shared" si="111"/>
        <v>7944335</v>
      </c>
      <c r="Q620" s="258">
        <f t="shared" si="111"/>
        <v>10283883.459636334</v>
      </c>
      <c r="R620" s="258">
        <f t="shared" si="111"/>
        <v>81900</v>
      </c>
      <c r="S620" s="258">
        <f t="shared" si="111"/>
        <v>105111.4187472624</v>
      </c>
      <c r="T620" s="258">
        <f t="shared" si="111"/>
        <v>81900</v>
      </c>
      <c r="U620" s="258">
        <f t="shared" si="111"/>
        <v>0</v>
      </c>
      <c r="V620" s="258">
        <f t="shared" si="111"/>
        <v>0</v>
      </c>
      <c r="W620" s="258">
        <f t="shared" si="111"/>
        <v>81900</v>
      </c>
      <c r="X620" s="258">
        <f t="shared" si="111"/>
        <v>0</v>
      </c>
      <c r="Y620" s="258">
        <f t="shared" si="111"/>
        <v>0</v>
      </c>
      <c r="Z620" s="258">
        <f t="shared" si="111"/>
        <v>0</v>
      </c>
      <c r="AA620" s="258">
        <f t="shared" si="113"/>
        <v>0</v>
      </c>
      <c r="AB620" s="258">
        <f t="shared" si="112"/>
        <v>7944335</v>
      </c>
      <c r="AC620" s="258">
        <f t="shared" si="112"/>
        <v>0</v>
      </c>
      <c r="AD620" s="258">
        <f t="shared" si="112"/>
        <v>7944335</v>
      </c>
      <c r="AE620" s="258">
        <f t="shared" si="112"/>
        <v>0</v>
      </c>
      <c r="AF620" s="258">
        <f t="shared" si="112"/>
        <v>7944335</v>
      </c>
      <c r="AG620" s="258">
        <f t="shared" si="112"/>
        <v>0</v>
      </c>
      <c r="AH620" s="258">
        <f t="shared" si="112"/>
        <v>7944335</v>
      </c>
      <c r="AI620" s="146"/>
      <c r="AJ620" s="146"/>
      <c r="AK620" s="146"/>
      <c r="AL620" s="146"/>
    </row>
    <row r="621" spans="1:38">
      <c r="A621" s="94"/>
      <c r="B621" s="94"/>
      <c r="F621" s="94"/>
      <c r="G621" s="255">
        <v>2005</v>
      </c>
      <c r="H621" s="256"/>
      <c r="I621" s="256"/>
      <c r="J621" s="256"/>
      <c r="K621" s="257" t="s">
        <v>425</v>
      </c>
      <c r="L621" s="258">
        <f t="shared" si="111"/>
        <v>0</v>
      </c>
      <c r="M621" s="258">
        <f t="shared" si="111"/>
        <v>8128870</v>
      </c>
      <c r="N621" s="258">
        <f t="shared" si="111"/>
        <v>0</v>
      </c>
      <c r="O621" s="258">
        <f t="shared" si="111"/>
        <v>8128870</v>
      </c>
      <c r="P621" s="258">
        <f t="shared" si="111"/>
        <v>8128870</v>
      </c>
      <c r="Q621" s="258">
        <f t="shared" si="111"/>
        <v>10191546.05225306</v>
      </c>
      <c r="R621" s="258">
        <f t="shared" si="111"/>
        <v>81940</v>
      </c>
      <c r="S621" s="258">
        <f t="shared" si="111"/>
        <v>101606.52677827544</v>
      </c>
      <c r="T621" s="258">
        <f t="shared" si="111"/>
        <v>81940</v>
      </c>
      <c r="U621" s="258">
        <f t="shared" si="111"/>
        <v>0</v>
      </c>
      <c r="V621" s="258">
        <f t="shared" si="111"/>
        <v>0</v>
      </c>
      <c r="W621" s="258">
        <f t="shared" si="111"/>
        <v>81940</v>
      </c>
      <c r="X621" s="258">
        <f t="shared" si="111"/>
        <v>0</v>
      </c>
      <c r="Y621" s="258">
        <f t="shared" si="111"/>
        <v>0</v>
      </c>
      <c r="Z621" s="258">
        <f t="shared" si="111"/>
        <v>0</v>
      </c>
      <c r="AA621" s="258">
        <f t="shared" si="113"/>
        <v>0</v>
      </c>
      <c r="AB621" s="258">
        <f t="shared" si="112"/>
        <v>8128870</v>
      </c>
      <c r="AC621" s="258">
        <f t="shared" si="112"/>
        <v>0</v>
      </c>
      <c r="AD621" s="258">
        <f t="shared" si="112"/>
        <v>8128870</v>
      </c>
      <c r="AE621" s="258">
        <f t="shared" si="112"/>
        <v>0</v>
      </c>
      <c r="AF621" s="258">
        <f t="shared" si="112"/>
        <v>8128870</v>
      </c>
      <c r="AG621" s="258">
        <f t="shared" si="112"/>
        <v>0</v>
      </c>
      <c r="AH621" s="258">
        <f t="shared" si="112"/>
        <v>8128870</v>
      </c>
      <c r="AI621" s="146"/>
      <c r="AJ621" s="146"/>
      <c r="AK621" s="146"/>
      <c r="AL621" s="146"/>
    </row>
    <row r="622" spans="1:38">
      <c r="A622" s="94"/>
      <c r="B622" s="94"/>
      <c r="F622" s="94"/>
      <c r="G622" s="255">
        <v>2006</v>
      </c>
      <c r="H622" s="256"/>
      <c r="I622" s="256"/>
      <c r="J622" s="256"/>
      <c r="K622" s="257" t="s">
        <v>425</v>
      </c>
      <c r="L622" s="258">
        <f t="shared" si="111"/>
        <v>0</v>
      </c>
      <c r="M622" s="258">
        <f t="shared" si="111"/>
        <v>8828878</v>
      </c>
      <c r="N622" s="258">
        <f t="shared" si="111"/>
        <v>0</v>
      </c>
      <c r="O622" s="258">
        <f t="shared" si="111"/>
        <v>8828878</v>
      </c>
      <c r="P622" s="258">
        <f t="shared" si="111"/>
        <v>8828878</v>
      </c>
      <c r="Q622" s="258">
        <f t="shared" si="111"/>
        <v>10682533.273072015</v>
      </c>
      <c r="R622" s="258">
        <f t="shared" si="111"/>
        <v>81160</v>
      </c>
      <c r="S622" s="258">
        <f t="shared" si="111"/>
        <v>97236.05599625544</v>
      </c>
      <c r="T622" s="258">
        <f t="shared" si="111"/>
        <v>81160</v>
      </c>
      <c r="U622" s="258">
        <f t="shared" si="111"/>
        <v>0</v>
      </c>
      <c r="V622" s="258">
        <f t="shared" si="111"/>
        <v>0</v>
      </c>
      <c r="W622" s="258">
        <f t="shared" si="111"/>
        <v>81160</v>
      </c>
      <c r="X622" s="258">
        <f t="shared" si="111"/>
        <v>0</v>
      </c>
      <c r="Y622" s="258">
        <f t="shared" si="111"/>
        <v>0</v>
      </c>
      <c r="Z622" s="258">
        <f t="shared" si="111"/>
        <v>0</v>
      </c>
      <c r="AA622" s="258">
        <f t="shared" si="113"/>
        <v>0</v>
      </c>
      <c r="AB622" s="258">
        <f t="shared" ref="AB622:AH637" si="114">SUMIF($H$22:$H$513,$G622,AB$22:AB$513)</f>
        <v>8828878</v>
      </c>
      <c r="AC622" s="258">
        <f t="shared" si="114"/>
        <v>0</v>
      </c>
      <c r="AD622" s="258">
        <f t="shared" si="114"/>
        <v>8828878</v>
      </c>
      <c r="AE622" s="258">
        <f t="shared" si="114"/>
        <v>0</v>
      </c>
      <c r="AF622" s="258">
        <f t="shared" si="114"/>
        <v>8828878</v>
      </c>
      <c r="AG622" s="258">
        <f t="shared" si="114"/>
        <v>0</v>
      </c>
      <c r="AH622" s="258">
        <f t="shared" si="114"/>
        <v>8828878</v>
      </c>
      <c r="AI622" s="146"/>
      <c r="AJ622" s="146"/>
      <c r="AK622" s="146"/>
      <c r="AL622" s="146"/>
    </row>
    <row r="623" spans="1:38">
      <c r="A623" s="94"/>
      <c r="B623" s="94"/>
      <c r="F623" s="94"/>
      <c r="G623" s="255">
        <v>2007</v>
      </c>
      <c r="H623" s="256"/>
      <c r="I623" s="256"/>
      <c r="J623" s="256"/>
      <c r="K623" s="257" t="s">
        <v>425</v>
      </c>
      <c r="L623" s="258">
        <f t="shared" ref="L623:Z638" si="115">SUMIF($H$22:$H$513,$G623,L$22:L$513)</f>
        <v>0</v>
      </c>
      <c r="M623" s="258">
        <f t="shared" si="115"/>
        <v>8975788</v>
      </c>
      <c r="N623" s="258">
        <f t="shared" si="115"/>
        <v>0</v>
      </c>
      <c r="O623" s="258">
        <f t="shared" si="115"/>
        <v>8975788</v>
      </c>
      <c r="P623" s="258">
        <f t="shared" si="115"/>
        <v>8975788</v>
      </c>
      <c r="Q623" s="258">
        <f t="shared" si="115"/>
        <v>10486877.620258074</v>
      </c>
      <c r="R623" s="258">
        <f t="shared" si="115"/>
        <v>85000</v>
      </c>
      <c r="S623" s="258">
        <f t="shared" si="115"/>
        <v>98392.925284839832</v>
      </c>
      <c r="T623" s="258">
        <f t="shared" si="115"/>
        <v>85000</v>
      </c>
      <c r="U623" s="258">
        <f t="shared" si="115"/>
        <v>0</v>
      </c>
      <c r="V623" s="258">
        <f t="shared" si="115"/>
        <v>0</v>
      </c>
      <c r="W623" s="258">
        <f t="shared" si="115"/>
        <v>85000</v>
      </c>
      <c r="X623" s="258">
        <f t="shared" si="115"/>
        <v>0</v>
      </c>
      <c r="Y623" s="258">
        <f t="shared" si="115"/>
        <v>0</v>
      </c>
      <c r="Z623" s="258">
        <f t="shared" si="115"/>
        <v>0</v>
      </c>
      <c r="AA623" s="258">
        <f t="shared" si="113"/>
        <v>0</v>
      </c>
      <c r="AB623" s="258">
        <f t="shared" si="114"/>
        <v>8975788</v>
      </c>
      <c r="AC623" s="258">
        <f t="shared" si="114"/>
        <v>0</v>
      </c>
      <c r="AD623" s="258">
        <f t="shared" si="114"/>
        <v>8975788</v>
      </c>
      <c r="AE623" s="258">
        <f t="shared" si="114"/>
        <v>0</v>
      </c>
      <c r="AF623" s="258">
        <f t="shared" si="114"/>
        <v>8975788</v>
      </c>
      <c r="AG623" s="258">
        <f t="shared" si="114"/>
        <v>0</v>
      </c>
      <c r="AH623" s="258">
        <f t="shared" si="114"/>
        <v>8975788</v>
      </c>
      <c r="AI623" s="146"/>
      <c r="AJ623" s="146"/>
      <c r="AK623" s="146"/>
      <c r="AL623" s="146"/>
    </row>
    <row r="624" spans="1:38">
      <c r="A624" s="94"/>
      <c r="B624" s="94"/>
      <c r="F624" s="94"/>
      <c r="G624" s="255">
        <v>2008</v>
      </c>
      <c r="H624" s="256"/>
      <c r="I624" s="256"/>
      <c r="J624" s="256"/>
      <c r="K624" s="257" t="s">
        <v>425</v>
      </c>
      <c r="L624" s="258">
        <f t="shared" si="115"/>
        <v>0</v>
      </c>
      <c r="M624" s="258">
        <f t="shared" si="115"/>
        <v>9816272</v>
      </c>
      <c r="N624" s="258">
        <f t="shared" si="115"/>
        <v>0</v>
      </c>
      <c r="O624" s="258">
        <f t="shared" si="115"/>
        <v>9816272</v>
      </c>
      <c r="P624" s="258">
        <f t="shared" si="115"/>
        <v>9816272</v>
      </c>
      <c r="Q624" s="258">
        <f t="shared" si="115"/>
        <v>11080047.437822871</v>
      </c>
      <c r="R624" s="258">
        <f t="shared" si="115"/>
        <v>89000.000000000015</v>
      </c>
      <c r="S624" s="258">
        <f t="shared" si="115"/>
        <v>99539.304920156224</v>
      </c>
      <c r="T624" s="258">
        <f t="shared" si="115"/>
        <v>89000.000000000044</v>
      </c>
      <c r="U624" s="258">
        <f t="shared" si="115"/>
        <v>0</v>
      </c>
      <c r="V624" s="258">
        <f t="shared" si="115"/>
        <v>0</v>
      </c>
      <c r="W624" s="258">
        <f t="shared" si="115"/>
        <v>89000.000000000015</v>
      </c>
      <c r="X624" s="258">
        <f t="shared" si="115"/>
        <v>0</v>
      </c>
      <c r="Y624" s="258">
        <f t="shared" si="115"/>
        <v>0</v>
      </c>
      <c r="Z624" s="258">
        <f t="shared" si="115"/>
        <v>0</v>
      </c>
      <c r="AA624" s="258">
        <f t="shared" si="113"/>
        <v>0</v>
      </c>
      <c r="AB624" s="258">
        <f t="shared" si="114"/>
        <v>9816272</v>
      </c>
      <c r="AC624" s="258">
        <f t="shared" si="114"/>
        <v>0</v>
      </c>
      <c r="AD624" s="258">
        <f t="shared" si="114"/>
        <v>9816272</v>
      </c>
      <c r="AE624" s="258">
        <f t="shared" si="114"/>
        <v>0</v>
      </c>
      <c r="AF624" s="258">
        <f t="shared" si="114"/>
        <v>9816272</v>
      </c>
      <c r="AG624" s="258">
        <f t="shared" si="114"/>
        <v>0</v>
      </c>
      <c r="AH624" s="258">
        <f t="shared" si="114"/>
        <v>9816272</v>
      </c>
      <c r="AI624" s="146"/>
      <c r="AJ624" s="146"/>
      <c r="AK624" s="146"/>
      <c r="AL624" s="146"/>
    </row>
    <row r="625" spans="1:38">
      <c r="A625" s="94"/>
      <c r="B625" s="94"/>
      <c r="F625" s="94"/>
      <c r="G625" s="255">
        <v>2009</v>
      </c>
      <c r="H625" s="256"/>
      <c r="I625" s="256"/>
      <c r="J625" s="256"/>
      <c r="K625" s="257" t="s">
        <v>425</v>
      </c>
      <c r="L625" s="258">
        <f t="shared" si="115"/>
        <v>0</v>
      </c>
      <c r="M625" s="258">
        <f t="shared" si="115"/>
        <v>8693455.1099999994</v>
      </c>
      <c r="N625" s="258">
        <f t="shared" si="115"/>
        <v>0</v>
      </c>
      <c r="O625" s="258">
        <f t="shared" si="115"/>
        <v>8693455.1099999994</v>
      </c>
      <c r="P625" s="258">
        <f t="shared" si="115"/>
        <v>8693455.1099999994</v>
      </c>
      <c r="Q625" s="258">
        <f t="shared" si="115"/>
        <v>9492403.0399672482</v>
      </c>
      <c r="R625" s="258">
        <f t="shared" si="115"/>
        <v>93000</v>
      </c>
      <c r="S625" s="258">
        <f t="shared" si="115"/>
        <v>100495.63434374997</v>
      </c>
      <c r="T625" s="258">
        <f t="shared" si="115"/>
        <v>93000</v>
      </c>
      <c r="U625" s="258">
        <f t="shared" si="115"/>
        <v>0</v>
      </c>
      <c r="V625" s="258">
        <f t="shared" si="115"/>
        <v>0</v>
      </c>
      <c r="W625" s="258">
        <f t="shared" si="115"/>
        <v>93000</v>
      </c>
      <c r="X625" s="258">
        <f t="shared" si="115"/>
        <v>0</v>
      </c>
      <c r="Y625" s="258">
        <f t="shared" si="115"/>
        <v>0</v>
      </c>
      <c r="Z625" s="258">
        <f t="shared" si="115"/>
        <v>0</v>
      </c>
      <c r="AA625" s="258">
        <f t="shared" si="113"/>
        <v>0</v>
      </c>
      <c r="AB625" s="258">
        <f t="shared" si="114"/>
        <v>8693455.1099999994</v>
      </c>
      <c r="AC625" s="258">
        <f t="shared" si="114"/>
        <v>0</v>
      </c>
      <c r="AD625" s="258">
        <f t="shared" si="114"/>
        <v>8693455.1099999994</v>
      </c>
      <c r="AE625" s="258">
        <f t="shared" si="114"/>
        <v>0</v>
      </c>
      <c r="AF625" s="258">
        <f t="shared" si="114"/>
        <v>8693455.1099999994</v>
      </c>
      <c r="AG625" s="258">
        <f t="shared" si="114"/>
        <v>0</v>
      </c>
      <c r="AH625" s="258">
        <f t="shared" si="114"/>
        <v>8693455.1099999994</v>
      </c>
      <c r="AI625" s="146"/>
      <c r="AJ625" s="146"/>
      <c r="AK625" s="146"/>
      <c r="AL625" s="146"/>
    </row>
    <row r="626" spans="1:38">
      <c r="A626" s="94"/>
      <c r="B626" s="94"/>
      <c r="F626" s="94"/>
      <c r="G626" s="89">
        <v>2010</v>
      </c>
      <c r="H626" s="94"/>
      <c r="I626" s="94"/>
      <c r="J626" s="94"/>
      <c r="K626" s="260" t="str">
        <f t="shared" ref="K626:K646" ca="1" si="116">OFFSET(K$214,($G626-2006)*12,0)&amp;"/"&amp;OFFSET(K$214,($G626-2006)*12+11,0)</f>
        <v>CFO/CFO</v>
      </c>
      <c r="L626" s="20">
        <f t="shared" si="115"/>
        <v>0</v>
      </c>
      <c r="M626" s="20">
        <f t="shared" si="115"/>
        <v>10078160.859999999</v>
      </c>
      <c r="N626" s="20">
        <f t="shared" si="115"/>
        <v>0</v>
      </c>
      <c r="O626" s="20">
        <f t="shared" si="115"/>
        <v>10078160.859999999</v>
      </c>
      <c r="P626" s="20">
        <f t="shared" si="115"/>
        <v>10078160.859999999</v>
      </c>
      <c r="Q626" s="20">
        <f t="shared" si="115"/>
        <v>10581338.159084249</v>
      </c>
      <c r="R626" s="20">
        <f t="shared" si="115"/>
        <v>96999.999999999985</v>
      </c>
      <c r="S626" s="20">
        <f t="shared" si="115"/>
        <v>101273.45624999999</v>
      </c>
      <c r="T626" s="20">
        <f t="shared" si="115"/>
        <v>96999.999999999971</v>
      </c>
      <c r="U626" s="20">
        <f t="shared" si="115"/>
        <v>0</v>
      </c>
      <c r="V626" s="20">
        <f t="shared" si="115"/>
        <v>0</v>
      </c>
      <c r="W626" s="20">
        <f t="shared" si="115"/>
        <v>96999.999999999985</v>
      </c>
      <c r="X626" s="20">
        <f t="shared" si="115"/>
        <v>0</v>
      </c>
      <c r="Y626" s="20">
        <f t="shared" si="115"/>
        <v>0</v>
      </c>
      <c r="Z626" s="20">
        <f t="shared" si="115"/>
        <v>0</v>
      </c>
      <c r="AA626" s="20">
        <f t="shared" si="113"/>
        <v>0</v>
      </c>
      <c r="AB626" s="20">
        <f t="shared" si="114"/>
        <v>10078160.859999999</v>
      </c>
      <c r="AC626" s="20">
        <f t="shared" si="114"/>
        <v>0</v>
      </c>
      <c r="AD626" s="20">
        <f t="shared" si="114"/>
        <v>10078160.859999999</v>
      </c>
      <c r="AE626" s="20">
        <f t="shared" si="114"/>
        <v>0</v>
      </c>
      <c r="AF626" s="20">
        <f t="shared" si="114"/>
        <v>10078160.859999999</v>
      </c>
      <c r="AG626" s="20">
        <f t="shared" si="114"/>
        <v>0</v>
      </c>
      <c r="AH626" s="20">
        <f t="shared" si="114"/>
        <v>10078160.859999999</v>
      </c>
      <c r="AI626" s="146"/>
      <c r="AJ626" s="146"/>
      <c r="AK626" s="146"/>
      <c r="AL626" s="146"/>
    </row>
    <row r="627" spans="1:38">
      <c r="A627" s="94"/>
      <c r="B627" s="94"/>
      <c r="F627" s="94"/>
      <c r="G627" s="89">
        <v>2011</v>
      </c>
      <c r="H627" s="94"/>
      <c r="I627" s="94"/>
      <c r="J627" s="94"/>
      <c r="K627" s="260" t="str">
        <f t="shared" ca="1" si="116"/>
        <v>CFO/CFO</v>
      </c>
      <c r="L627" s="20">
        <f t="shared" si="115"/>
        <v>0</v>
      </c>
      <c r="M627" s="20">
        <f t="shared" si="115"/>
        <v>9992918.1500000004</v>
      </c>
      <c r="N627" s="20">
        <f t="shared" si="115"/>
        <v>0</v>
      </c>
      <c r="O627" s="20">
        <f t="shared" si="115"/>
        <v>9992918.1500000004</v>
      </c>
      <c r="P627" s="20">
        <f t="shared" si="115"/>
        <v>9992918.1500000004</v>
      </c>
      <c r="Q627" s="20">
        <f t="shared" si="115"/>
        <v>10143430.147300001</v>
      </c>
      <c r="R627" s="20">
        <f t="shared" si="115"/>
        <v>99939.999999999985</v>
      </c>
      <c r="S627" s="20">
        <f t="shared" si="115"/>
        <v>100814.47499999999</v>
      </c>
      <c r="T627" s="20">
        <f t="shared" si="115"/>
        <v>99939.999999999985</v>
      </c>
      <c r="U627" s="20">
        <f t="shared" si="115"/>
        <v>0</v>
      </c>
      <c r="V627" s="20">
        <f t="shared" si="115"/>
        <v>0</v>
      </c>
      <c r="W627" s="20">
        <f t="shared" si="115"/>
        <v>99939.999999999985</v>
      </c>
      <c r="X627" s="20">
        <f t="shared" si="115"/>
        <v>0</v>
      </c>
      <c r="Y627" s="20">
        <f t="shared" si="115"/>
        <v>0</v>
      </c>
      <c r="Z627" s="20">
        <f t="shared" si="115"/>
        <v>0</v>
      </c>
      <c r="AA627" s="20">
        <f t="shared" si="113"/>
        <v>0</v>
      </c>
      <c r="AB627" s="20">
        <f t="shared" si="114"/>
        <v>9992918.1500000004</v>
      </c>
      <c r="AC627" s="20">
        <f t="shared" si="114"/>
        <v>0</v>
      </c>
      <c r="AD627" s="20">
        <f t="shared" si="114"/>
        <v>9992918.1500000004</v>
      </c>
      <c r="AE627" s="20">
        <f t="shared" si="114"/>
        <v>0</v>
      </c>
      <c r="AF627" s="20">
        <f t="shared" si="114"/>
        <v>9992918.1500000004</v>
      </c>
      <c r="AG627" s="20">
        <f t="shared" si="114"/>
        <v>0</v>
      </c>
      <c r="AH627" s="20">
        <f t="shared" si="114"/>
        <v>9992918.1500000004</v>
      </c>
      <c r="AI627" s="146"/>
      <c r="AJ627" s="146"/>
      <c r="AK627" s="146"/>
      <c r="AL627" s="146"/>
    </row>
    <row r="628" spans="1:38">
      <c r="A628" s="94"/>
      <c r="B628" s="94"/>
      <c r="F628" s="94"/>
      <c r="G628" s="89">
        <v>2012</v>
      </c>
      <c r="H628" s="94"/>
      <c r="I628" s="94"/>
      <c r="J628" s="94"/>
      <c r="K628" s="260" t="str">
        <f t="shared" ca="1" si="116"/>
        <v>CFO/CFO</v>
      </c>
      <c r="L628" s="20">
        <f t="shared" si="115"/>
        <v>0</v>
      </c>
      <c r="M628" s="20">
        <f t="shared" si="115"/>
        <v>9592812.75</v>
      </c>
      <c r="N628" s="20">
        <f t="shared" si="115"/>
        <v>0</v>
      </c>
      <c r="O628" s="20">
        <f t="shared" si="115"/>
        <v>9592812.75</v>
      </c>
      <c r="P628" s="20">
        <f t="shared" si="115"/>
        <v>9592812.75</v>
      </c>
      <c r="Q628" s="20">
        <f t="shared" si="115"/>
        <v>9382270.4474879242</v>
      </c>
      <c r="R628" s="20">
        <f t="shared" si="115"/>
        <v>93677.000000000015</v>
      </c>
      <c r="S628" s="20">
        <f t="shared" si="115"/>
        <v>91301.134057971038</v>
      </c>
      <c r="T628" s="20">
        <f t="shared" si="115"/>
        <v>93677.000000000015</v>
      </c>
      <c r="U628" s="20">
        <f t="shared" si="115"/>
        <v>0</v>
      </c>
      <c r="V628" s="20">
        <f t="shared" si="115"/>
        <v>0</v>
      </c>
      <c r="W628" s="20">
        <f t="shared" si="115"/>
        <v>93677.000000000015</v>
      </c>
      <c r="X628" s="20">
        <f t="shared" si="115"/>
        <v>0</v>
      </c>
      <c r="Y628" s="20">
        <f t="shared" si="115"/>
        <v>0</v>
      </c>
      <c r="Z628" s="20">
        <f t="shared" si="115"/>
        <v>0</v>
      </c>
      <c r="AA628" s="20">
        <f t="shared" si="113"/>
        <v>0</v>
      </c>
      <c r="AB628" s="20">
        <f t="shared" si="114"/>
        <v>9592812.75</v>
      </c>
      <c r="AC628" s="20">
        <f t="shared" si="114"/>
        <v>0</v>
      </c>
      <c r="AD628" s="20">
        <f t="shared" si="114"/>
        <v>9592812.75</v>
      </c>
      <c r="AE628" s="20">
        <f t="shared" si="114"/>
        <v>0</v>
      </c>
      <c r="AF628" s="20">
        <f t="shared" si="114"/>
        <v>9592812.75</v>
      </c>
      <c r="AG628" s="20">
        <f t="shared" si="114"/>
        <v>0</v>
      </c>
      <c r="AH628" s="20">
        <f t="shared" si="114"/>
        <v>9592812.75</v>
      </c>
      <c r="AI628" s="146"/>
      <c r="AJ628" s="146"/>
      <c r="AK628" s="146"/>
      <c r="AL628" s="146"/>
    </row>
    <row r="629" spans="1:38">
      <c r="A629" s="94"/>
      <c r="B629" s="94"/>
      <c r="F629" s="94"/>
      <c r="G629" s="89">
        <v>2013</v>
      </c>
      <c r="H629" s="94"/>
      <c r="I629" s="94"/>
      <c r="J629" s="94"/>
      <c r="K629" s="260" t="str">
        <f t="shared" ca="1" si="116"/>
        <v>CFO/CFO</v>
      </c>
      <c r="L629" s="20">
        <f t="shared" si="115"/>
        <v>0</v>
      </c>
      <c r="M629" s="20">
        <f t="shared" si="115"/>
        <v>11868252.66</v>
      </c>
      <c r="N629" s="20">
        <f t="shared" si="115"/>
        <v>0</v>
      </c>
      <c r="O629" s="20">
        <f t="shared" si="115"/>
        <v>11868252.66</v>
      </c>
      <c r="P629" s="20">
        <f t="shared" si="115"/>
        <v>11868252.66</v>
      </c>
      <c r="Q629" s="20">
        <f t="shared" si="115"/>
        <v>11274259.679385751</v>
      </c>
      <c r="R629" s="20">
        <f t="shared" si="115"/>
        <v>105000</v>
      </c>
      <c r="S629" s="20">
        <f t="shared" si="115"/>
        <v>98876.286494433967</v>
      </c>
      <c r="T629" s="20">
        <f t="shared" si="115"/>
        <v>105000</v>
      </c>
      <c r="U629" s="20">
        <f t="shared" si="115"/>
        <v>0</v>
      </c>
      <c r="V629" s="20">
        <f t="shared" si="115"/>
        <v>0</v>
      </c>
      <c r="W629" s="20">
        <f t="shared" si="115"/>
        <v>105000</v>
      </c>
      <c r="X629" s="20">
        <f t="shared" si="115"/>
        <v>0</v>
      </c>
      <c r="Y629" s="20">
        <f t="shared" si="115"/>
        <v>0</v>
      </c>
      <c r="Z629" s="20">
        <f t="shared" si="115"/>
        <v>0</v>
      </c>
      <c r="AA629" s="20">
        <f t="shared" si="113"/>
        <v>0</v>
      </c>
      <c r="AB629" s="20">
        <f t="shared" si="114"/>
        <v>11868252.66</v>
      </c>
      <c r="AC629" s="20">
        <f t="shared" si="114"/>
        <v>0</v>
      </c>
      <c r="AD629" s="20">
        <f t="shared" si="114"/>
        <v>11868252.66</v>
      </c>
      <c r="AE629" s="20">
        <f t="shared" si="114"/>
        <v>0</v>
      </c>
      <c r="AF629" s="20">
        <f t="shared" si="114"/>
        <v>11868252.66</v>
      </c>
      <c r="AG629" s="20">
        <f t="shared" si="114"/>
        <v>0</v>
      </c>
      <c r="AH629" s="20">
        <f t="shared" si="114"/>
        <v>11868252.66</v>
      </c>
      <c r="AI629" s="146"/>
      <c r="AJ629" s="146"/>
      <c r="AK629" s="146"/>
      <c r="AL629" s="146"/>
    </row>
    <row r="630" spans="1:38">
      <c r="A630" s="94"/>
      <c r="B630" s="94"/>
      <c r="F630" s="94"/>
      <c r="G630" s="89">
        <v>2014</v>
      </c>
      <c r="H630" s="94"/>
      <c r="I630" s="94"/>
      <c r="J630" s="94"/>
      <c r="K630" s="260" t="str">
        <f t="shared" ca="1" si="116"/>
        <v>CFO/CFO</v>
      </c>
      <c r="L630" s="20">
        <f t="shared" si="115"/>
        <v>0</v>
      </c>
      <c r="M630" s="20">
        <f t="shared" si="115"/>
        <v>12283641.5031</v>
      </c>
      <c r="N630" s="20">
        <f t="shared" si="115"/>
        <v>0</v>
      </c>
      <c r="O630" s="20">
        <f t="shared" si="115"/>
        <v>12283641.5031</v>
      </c>
      <c r="P630" s="20">
        <f t="shared" si="115"/>
        <v>12283641.5031</v>
      </c>
      <c r="Q630" s="20">
        <f t="shared" si="115"/>
        <v>11274259.679385751</v>
      </c>
      <c r="R630" s="20">
        <f t="shared" si="115"/>
        <v>105000</v>
      </c>
      <c r="S630" s="20">
        <f t="shared" si="115"/>
        <v>95532.643955974825</v>
      </c>
      <c r="T630" s="20">
        <f t="shared" si="115"/>
        <v>105000</v>
      </c>
      <c r="U630" s="20">
        <f t="shared" si="115"/>
        <v>0</v>
      </c>
      <c r="V630" s="20">
        <f t="shared" si="115"/>
        <v>0</v>
      </c>
      <c r="W630" s="20">
        <f t="shared" si="115"/>
        <v>105000</v>
      </c>
      <c r="X630" s="20">
        <f t="shared" si="115"/>
        <v>0</v>
      </c>
      <c r="Y630" s="20">
        <f t="shared" si="115"/>
        <v>0</v>
      </c>
      <c r="Z630" s="20">
        <f t="shared" si="115"/>
        <v>0</v>
      </c>
      <c r="AA630" s="20">
        <f t="shared" si="113"/>
        <v>0</v>
      </c>
      <c r="AB630" s="20">
        <f t="shared" si="114"/>
        <v>12283641.5031</v>
      </c>
      <c r="AC630" s="20">
        <f t="shared" si="114"/>
        <v>0</v>
      </c>
      <c r="AD630" s="20">
        <f t="shared" si="114"/>
        <v>12283641.5031</v>
      </c>
      <c r="AE630" s="20">
        <f t="shared" si="114"/>
        <v>0</v>
      </c>
      <c r="AF630" s="20">
        <f t="shared" si="114"/>
        <v>12283641.5031</v>
      </c>
      <c r="AG630" s="20">
        <f t="shared" si="114"/>
        <v>0</v>
      </c>
      <c r="AH630" s="20">
        <f t="shared" si="114"/>
        <v>12283641.5031</v>
      </c>
      <c r="AI630" s="146"/>
      <c r="AJ630" s="146"/>
      <c r="AK630" s="146"/>
      <c r="AL630" s="146"/>
    </row>
    <row r="631" spans="1:38">
      <c r="A631" s="94"/>
      <c r="B631" s="94"/>
      <c r="F631" s="94"/>
      <c r="G631" s="89">
        <v>2015</v>
      </c>
      <c r="H631" s="94"/>
      <c r="I631" s="94"/>
      <c r="J631" s="94"/>
      <c r="K631" s="260" t="str">
        <f t="shared" ca="1" si="116"/>
        <v>CFO/CFO</v>
      </c>
      <c r="L631" s="20">
        <f t="shared" si="115"/>
        <v>0</v>
      </c>
      <c r="M631" s="20">
        <f t="shared" si="115"/>
        <v>12713568.955708498</v>
      </c>
      <c r="N631" s="20">
        <f t="shared" si="115"/>
        <v>0</v>
      </c>
      <c r="O631" s="20">
        <f t="shared" si="115"/>
        <v>12713568.955708498</v>
      </c>
      <c r="P631" s="20">
        <f t="shared" si="115"/>
        <v>12713568.955708498</v>
      </c>
      <c r="Q631" s="20">
        <f t="shared" si="115"/>
        <v>11274259.679385751</v>
      </c>
      <c r="R631" s="20">
        <f t="shared" si="115"/>
        <v>105000</v>
      </c>
      <c r="S631" s="20">
        <f t="shared" si="115"/>
        <v>92302.071455048164</v>
      </c>
      <c r="T631" s="20">
        <f t="shared" si="115"/>
        <v>105000</v>
      </c>
      <c r="U631" s="20">
        <f t="shared" si="115"/>
        <v>0</v>
      </c>
      <c r="V631" s="20">
        <f t="shared" si="115"/>
        <v>0</v>
      </c>
      <c r="W631" s="20">
        <f t="shared" si="115"/>
        <v>105000</v>
      </c>
      <c r="X631" s="20">
        <f t="shared" si="115"/>
        <v>0</v>
      </c>
      <c r="Y631" s="20">
        <f t="shared" si="115"/>
        <v>0</v>
      </c>
      <c r="Z631" s="20">
        <f t="shared" si="115"/>
        <v>0</v>
      </c>
      <c r="AA631" s="20">
        <f t="shared" si="113"/>
        <v>0</v>
      </c>
      <c r="AB631" s="20">
        <f t="shared" si="114"/>
        <v>12713568.955708498</v>
      </c>
      <c r="AC631" s="20">
        <f t="shared" si="114"/>
        <v>0</v>
      </c>
      <c r="AD631" s="20">
        <f t="shared" si="114"/>
        <v>12713568.955708498</v>
      </c>
      <c r="AE631" s="20">
        <f t="shared" si="114"/>
        <v>0</v>
      </c>
      <c r="AF631" s="20">
        <f t="shared" si="114"/>
        <v>12713568.955708498</v>
      </c>
      <c r="AG631" s="20">
        <f t="shared" si="114"/>
        <v>0</v>
      </c>
      <c r="AH631" s="20">
        <f t="shared" si="114"/>
        <v>12713568.955708498</v>
      </c>
      <c r="AI631" s="146"/>
      <c r="AJ631" s="146"/>
      <c r="AK631" s="146"/>
      <c r="AL631" s="146"/>
    </row>
    <row r="632" spans="1:38">
      <c r="A632" s="94"/>
      <c r="B632" s="94"/>
      <c r="F632" s="94"/>
      <c r="G632" s="89">
        <v>2016</v>
      </c>
      <c r="H632" s="94"/>
      <c r="I632" s="94"/>
      <c r="J632" s="94"/>
      <c r="K632" s="260" t="str">
        <f t="shared" ca="1" si="116"/>
        <v>CFO/CFO</v>
      </c>
      <c r="L632" s="20">
        <f t="shared" si="115"/>
        <v>0</v>
      </c>
      <c r="M632" s="20">
        <f t="shared" si="115"/>
        <v>13158543.869158294</v>
      </c>
      <c r="N632" s="20">
        <f t="shared" si="115"/>
        <v>0</v>
      </c>
      <c r="O632" s="20">
        <f t="shared" si="115"/>
        <v>13158543.869158294</v>
      </c>
      <c r="P632" s="20">
        <f t="shared" si="115"/>
        <v>13158543.869158294</v>
      </c>
      <c r="Q632" s="20">
        <f t="shared" si="115"/>
        <v>11274259.679385751</v>
      </c>
      <c r="R632" s="20">
        <f t="shared" si="115"/>
        <v>105000</v>
      </c>
      <c r="S632" s="20">
        <f t="shared" si="115"/>
        <v>89180.74536719633</v>
      </c>
      <c r="T632" s="20">
        <f t="shared" si="115"/>
        <v>105000</v>
      </c>
      <c r="U632" s="20">
        <f t="shared" si="115"/>
        <v>0</v>
      </c>
      <c r="V632" s="20">
        <f t="shared" si="115"/>
        <v>0</v>
      </c>
      <c r="W632" s="20">
        <f t="shared" si="115"/>
        <v>105000</v>
      </c>
      <c r="X632" s="20">
        <f t="shared" si="115"/>
        <v>0</v>
      </c>
      <c r="Y632" s="20">
        <f t="shared" si="115"/>
        <v>0</v>
      </c>
      <c r="Z632" s="20">
        <f t="shared" si="115"/>
        <v>0</v>
      </c>
      <c r="AA632" s="20">
        <f t="shared" si="113"/>
        <v>0</v>
      </c>
      <c r="AB632" s="20">
        <f t="shared" si="114"/>
        <v>13158543.869158294</v>
      </c>
      <c r="AC632" s="20">
        <f t="shared" si="114"/>
        <v>0</v>
      </c>
      <c r="AD632" s="20">
        <f t="shared" si="114"/>
        <v>13158543.869158294</v>
      </c>
      <c r="AE632" s="20">
        <f t="shared" si="114"/>
        <v>0</v>
      </c>
      <c r="AF632" s="20">
        <f t="shared" si="114"/>
        <v>13158543.869158294</v>
      </c>
      <c r="AG632" s="20">
        <f t="shared" si="114"/>
        <v>0</v>
      </c>
      <c r="AH632" s="20">
        <f t="shared" si="114"/>
        <v>13158543.869158294</v>
      </c>
      <c r="AI632" s="146"/>
      <c r="AJ632" s="146"/>
      <c r="AK632" s="146"/>
      <c r="AL632" s="146"/>
    </row>
    <row r="633" spans="1:38">
      <c r="A633" s="94"/>
      <c r="B633" s="94"/>
      <c r="F633" s="94"/>
      <c r="G633" s="89">
        <v>2017</v>
      </c>
      <c r="H633" s="94"/>
      <c r="I633" s="94"/>
      <c r="J633" s="94"/>
      <c r="K633" s="260" t="str">
        <f t="shared" ca="1" si="116"/>
        <v>CFO/CFO</v>
      </c>
      <c r="L633" s="20">
        <f t="shared" si="115"/>
        <v>0</v>
      </c>
      <c r="M633" s="20">
        <f t="shared" si="115"/>
        <v>13619092.904578835</v>
      </c>
      <c r="N633" s="20">
        <f t="shared" si="115"/>
        <v>0</v>
      </c>
      <c r="O633" s="20">
        <f t="shared" si="115"/>
        <v>13619092.904578835</v>
      </c>
      <c r="P633" s="20">
        <f t="shared" si="115"/>
        <v>13619092.904578835</v>
      </c>
      <c r="Q633" s="20">
        <f t="shared" si="115"/>
        <v>11274259.679385751</v>
      </c>
      <c r="R633" s="20">
        <f t="shared" si="115"/>
        <v>105000</v>
      </c>
      <c r="S633" s="20">
        <f t="shared" si="115"/>
        <v>86164.971369271821</v>
      </c>
      <c r="T633" s="20">
        <f t="shared" si="115"/>
        <v>105000</v>
      </c>
      <c r="U633" s="20">
        <f t="shared" si="115"/>
        <v>0</v>
      </c>
      <c r="V633" s="20">
        <f t="shared" si="115"/>
        <v>0</v>
      </c>
      <c r="W633" s="20">
        <f t="shared" si="115"/>
        <v>105000</v>
      </c>
      <c r="X633" s="20">
        <f t="shared" si="115"/>
        <v>0</v>
      </c>
      <c r="Y633" s="20">
        <f t="shared" si="115"/>
        <v>0</v>
      </c>
      <c r="Z633" s="20">
        <f t="shared" si="115"/>
        <v>0</v>
      </c>
      <c r="AA633" s="20">
        <f t="shared" si="113"/>
        <v>0</v>
      </c>
      <c r="AB633" s="20">
        <f t="shared" si="114"/>
        <v>13619092.904578835</v>
      </c>
      <c r="AC633" s="20">
        <f t="shared" si="114"/>
        <v>0</v>
      </c>
      <c r="AD633" s="20">
        <f t="shared" si="114"/>
        <v>13619092.904578835</v>
      </c>
      <c r="AE633" s="20">
        <f t="shared" si="114"/>
        <v>0</v>
      </c>
      <c r="AF633" s="20">
        <f t="shared" si="114"/>
        <v>13619092.904578835</v>
      </c>
      <c r="AG633" s="20">
        <f t="shared" si="114"/>
        <v>0</v>
      </c>
      <c r="AH633" s="20">
        <f t="shared" si="114"/>
        <v>13619092.904578835</v>
      </c>
      <c r="AI633" s="146"/>
      <c r="AJ633" s="146"/>
      <c r="AK633" s="146"/>
      <c r="AL633" s="146"/>
    </row>
    <row r="634" spans="1:38">
      <c r="A634" s="94"/>
      <c r="B634" s="94"/>
      <c r="F634" s="94"/>
      <c r="G634" s="89">
        <v>2018</v>
      </c>
      <c r="H634" s="94"/>
      <c r="I634" s="94"/>
      <c r="J634" s="94"/>
      <c r="K634" s="260" t="str">
        <f t="shared" ca="1" si="116"/>
        <v>CFO/CFO</v>
      </c>
      <c r="L634" s="20">
        <f t="shared" si="115"/>
        <v>0</v>
      </c>
      <c r="M634" s="20">
        <f t="shared" si="115"/>
        <v>14095761.156239092</v>
      </c>
      <c r="N634" s="20">
        <f t="shared" si="115"/>
        <v>0</v>
      </c>
      <c r="O634" s="20">
        <f t="shared" si="115"/>
        <v>14095761.156239092</v>
      </c>
      <c r="P634" s="20">
        <f t="shared" si="115"/>
        <v>14095761.156239092</v>
      </c>
      <c r="Q634" s="20">
        <f t="shared" si="115"/>
        <v>11274259.679385751</v>
      </c>
      <c r="R634" s="20">
        <f t="shared" si="115"/>
        <v>105000</v>
      </c>
      <c r="S634" s="20">
        <f t="shared" si="115"/>
        <v>83251.180066929286</v>
      </c>
      <c r="T634" s="20">
        <f t="shared" si="115"/>
        <v>105000</v>
      </c>
      <c r="U634" s="20">
        <f t="shared" si="115"/>
        <v>0</v>
      </c>
      <c r="V634" s="20">
        <f t="shared" si="115"/>
        <v>0</v>
      </c>
      <c r="W634" s="20">
        <f t="shared" si="115"/>
        <v>105000</v>
      </c>
      <c r="X634" s="20">
        <f t="shared" si="115"/>
        <v>0</v>
      </c>
      <c r="Y634" s="20">
        <f t="shared" si="115"/>
        <v>0</v>
      </c>
      <c r="Z634" s="20">
        <f t="shared" si="115"/>
        <v>0</v>
      </c>
      <c r="AA634" s="20">
        <f t="shared" si="113"/>
        <v>0</v>
      </c>
      <c r="AB634" s="20">
        <f t="shared" si="114"/>
        <v>14095761.156239092</v>
      </c>
      <c r="AC634" s="20">
        <f t="shared" si="114"/>
        <v>0</v>
      </c>
      <c r="AD634" s="20">
        <f t="shared" si="114"/>
        <v>14095761.156239092</v>
      </c>
      <c r="AE634" s="20">
        <f t="shared" si="114"/>
        <v>0</v>
      </c>
      <c r="AF634" s="20">
        <f t="shared" si="114"/>
        <v>14095761.156239092</v>
      </c>
      <c r="AG634" s="20">
        <f t="shared" si="114"/>
        <v>0</v>
      </c>
      <c r="AH634" s="20">
        <f t="shared" si="114"/>
        <v>14095761.156239092</v>
      </c>
      <c r="AI634" s="146"/>
      <c r="AJ634" s="146"/>
      <c r="AK634" s="146"/>
      <c r="AL634" s="146"/>
    </row>
    <row r="635" spans="1:38">
      <c r="A635" s="94"/>
      <c r="B635" s="94"/>
      <c r="F635" s="94"/>
      <c r="G635" s="89">
        <v>2019</v>
      </c>
      <c r="H635" s="94"/>
      <c r="I635" s="94"/>
      <c r="J635" s="94"/>
      <c r="K635" s="260" t="str">
        <f t="shared" ca="1" si="116"/>
        <v>CFO/CFO</v>
      </c>
      <c r="L635" s="20">
        <f t="shared" si="115"/>
        <v>0</v>
      </c>
      <c r="M635" s="20">
        <f t="shared" si="115"/>
        <v>14589112.796707461</v>
      </c>
      <c r="N635" s="20">
        <f t="shared" si="115"/>
        <v>0</v>
      </c>
      <c r="O635" s="20">
        <f t="shared" si="115"/>
        <v>14589112.796707461</v>
      </c>
      <c r="P635" s="20">
        <f t="shared" si="115"/>
        <v>14589112.796707461</v>
      </c>
      <c r="Q635" s="20">
        <f t="shared" si="115"/>
        <v>11274259.679385751</v>
      </c>
      <c r="R635" s="20">
        <f t="shared" si="115"/>
        <v>105000</v>
      </c>
      <c r="S635" s="20">
        <f t="shared" si="115"/>
        <v>80435.922769979981</v>
      </c>
      <c r="T635" s="20">
        <f t="shared" si="115"/>
        <v>105000</v>
      </c>
      <c r="U635" s="20">
        <f t="shared" si="115"/>
        <v>0</v>
      </c>
      <c r="V635" s="20">
        <f t="shared" si="115"/>
        <v>0</v>
      </c>
      <c r="W635" s="20">
        <f t="shared" si="115"/>
        <v>105000</v>
      </c>
      <c r="X635" s="20">
        <f t="shared" si="115"/>
        <v>0</v>
      </c>
      <c r="Y635" s="20">
        <f t="shared" si="115"/>
        <v>0</v>
      </c>
      <c r="Z635" s="20">
        <f t="shared" si="115"/>
        <v>0</v>
      </c>
      <c r="AA635" s="20">
        <f t="shared" si="113"/>
        <v>0</v>
      </c>
      <c r="AB635" s="20">
        <f t="shared" si="114"/>
        <v>14589112.796707461</v>
      </c>
      <c r="AC635" s="20">
        <f t="shared" si="114"/>
        <v>0</v>
      </c>
      <c r="AD635" s="20">
        <f t="shared" si="114"/>
        <v>14589112.796707461</v>
      </c>
      <c r="AE635" s="20">
        <f t="shared" si="114"/>
        <v>0</v>
      </c>
      <c r="AF635" s="20">
        <f t="shared" si="114"/>
        <v>14589112.796707461</v>
      </c>
      <c r="AG635" s="20">
        <f t="shared" si="114"/>
        <v>0</v>
      </c>
      <c r="AH635" s="20">
        <f t="shared" si="114"/>
        <v>14589112.796707461</v>
      </c>
      <c r="AI635" s="146"/>
      <c r="AJ635" s="146"/>
      <c r="AK635" s="146"/>
      <c r="AL635" s="146"/>
    </row>
    <row r="636" spans="1:38">
      <c r="A636" s="94"/>
      <c r="B636" s="94"/>
      <c r="F636" s="94"/>
      <c r="G636" s="89">
        <v>2020</v>
      </c>
      <c r="H636" s="94"/>
      <c r="I636" s="94"/>
      <c r="J636" s="94"/>
      <c r="K636" s="260" t="str">
        <f t="shared" ca="1" si="116"/>
        <v>CFO/CFO</v>
      </c>
      <c r="L636" s="20">
        <f t="shared" si="115"/>
        <v>0</v>
      </c>
      <c r="M636" s="20">
        <f t="shared" si="115"/>
        <v>15099731.74459222</v>
      </c>
      <c r="N636" s="20">
        <f t="shared" si="115"/>
        <v>0</v>
      </c>
      <c r="O636" s="20">
        <f t="shared" si="115"/>
        <v>15099731.74459222</v>
      </c>
      <c r="P636" s="20">
        <f t="shared" si="115"/>
        <v>15099731.74459222</v>
      </c>
      <c r="Q636" s="20">
        <f t="shared" si="115"/>
        <v>11274259.679385753</v>
      </c>
      <c r="R636" s="20">
        <f t="shared" si="115"/>
        <v>105000</v>
      </c>
      <c r="S636" s="20">
        <f t="shared" si="115"/>
        <v>77715.867410608698</v>
      </c>
      <c r="T636" s="20">
        <f t="shared" si="115"/>
        <v>105000</v>
      </c>
      <c r="U636" s="20">
        <f t="shared" si="115"/>
        <v>0</v>
      </c>
      <c r="V636" s="20">
        <f t="shared" si="115"/>
        <v>0</v>
      </c>
      <c r="W636" s="20">
        <f t="shared" si="115"/>
        <v>105000</v>
      </c>
      <c r="X636" s="20">
        <f t="shared" si="115"/>
        <v>0</v>
      </c>
      <c r="Y636" s="20">
        <f t="shared" si="115"/>
        <v>0</v>
      </c>
      <c r="Z636" s="20">
        <f t="shared" si="115"/>
        <v>0</v>
      </c>
      <c r="AA636" s="20">
        <f t="shared" si="113"/>
        <v>0</v>
      </c>
      <c r="AB636" s="20">
        <f t="shared" si="114"/>
        <v>15099731.74459222</v>
      </c>
      <c r="AC636" s="20">
        <f t="shared" si="114"/>
        <v>0</v>
      </c>
      <c r="AD636" s="20">
        <f t="shared" si="114"/>
        <v>15099731.74459222</v>
      </c>
      <c r="AE636" s="20">
        <f t="shared" si="114"/>
        <v>0</v>
      </c>
      <c r="AF636" s="20">
        <f t="shared" si="114"/>
        <v>15099731.74459222</v>
      </c>
      <c r="AG636" s="20">
        <f t="shared" si="114"/>
        <v>0</v>
      </c>
      <c r="AH636" s="20">
        <f t="shared" si="114"/>
        <v>15099731.74459222</v>
      </c>
      <c r="AI636" s="146"/>
      <c r="AJ636" s="146"/>
      <c r="AK636" s="146"/>
      <c r="AL636" s="146"/>
    </row>
    <row r="637" spans="1:38">
      <c r="A637" s="94"/>
      <c r="B637" s="94"/>
      <c r="F637" s="94"/>
      <c r="G637" s="89">
        <v>2021</v>
      </c>
      <c r="H637" s="94"/>
      <c r="I637" s="94"/>
      <c r="J637" s="94"/>
      <c r="K637" s="260" t="str">
        <f t="shared" ca="1" si="116"/>
        <v>CFO/CFO</v>
      </c>
      <c r="L637" s="20">
        <f t="shared" si="115"/>
        <v>0</v>
      </c>
      <c r="M637" s="20">
        <f t="shared" si="115"/>
        <v>15628222.355652947</v>
      </c>
      <c r="N637" s="20">
        <f t="shared" si="115"/>
        <v>0</v>
      </c>
      <c r="O637" s="20">
        <f t="shared" si="115"/>
        <v>15628222.355652947</v>
      </c>
      <c r="P637" s="20">
        <f t="shared" si="115"/>
        <v>15628222.355652947</v>
      </c>
      <c r="Q637" s="20">
        <f t="shared" si="115"/>
        <v>11274259.679385753</v>
      </c>
      <c r="R637" s="20">
        <f t="shared" si="115"/>
        <v>105000</v>
      </c>
      <c r="S637" s="20">
        <f t="shared" si="115"/>
        <v>75087.794599621935</v>
      </c>
      <c r="T637" s="20">
        <f t="shared" si="115"/>
        <v>105000</v>
      </c>
      <c r="U637" s="20">
        <f t="shared" si="115"/>
        <v>0</v>
      </c>
      <c r="V637" s="20">
        <f t="shared" si="115"/>
        <v>0</v>
      </c>
      <c r="W637" s="20">
        <f t="shared" si="115"/>
        <v>105000</v>
      </c>
      <c r="X637" s="20">
        <f t="shared" si="115"/>
        <v>0</v>
      </c>
      <c r="Y637" s="20">
        <f t="shared" si="115"/>
        <v>0</v>
      </c>
      <c r="Z637" s="20">
        <f t="shared" si="115"/>
        <v>0</v>
      </c>
      <c r="AA637" s="20">
        <f t="shared" si="113"/>
        <v>0</v>
      </c>
      <c r="AB637" s="20">
        <f t="shared" si="114"/>
        <v>15628222.355652947</v>
      </c>
      <c r="AC637" s="20">
        <f t="shared" si="114"/>
        <v>0</v>
      </c>
      <c r="AD637" s="20">
        <f t="shared" si="114"/>
        <v>15628222.355652947</v>
      </c>
      <c r="AE637" s="20">
        <f t="shared" si="114"/>
        <v>0</v>
      </c>
      <c r="AF637" s="20">
        <f t="shared" si="114"/>
        <v>15628222.355652947</v>
      </c>
      <c r="AG637" s="20">
        <f t="shared" si="114"/>
        <v>0</v>
      </c>
      <c r="AH637" s="20">
        <f t="shared" si="114"/>
        <v>15628222.355652947</v>
      </c>
      <c r="AI637" s="146"/>
      <c r="AJ637" s="146"/>
      <c r="AK637" s="146"/>
      <c r="AL637" s="146"/>
    </row>
    <row r="638" spans="1:38">
      <c r="A638" s="94"/>
      <c r="B638" s="94"/>
      <c r="F638" s="94"/>
      <c r="G638" s="89">
        <v>2022</v>
      </c>
      <c r="H638" s="94"/>
      <c r="I638" s="94"/>
      <c r="J638" s="94"/>
      <c r="K638" s="260" t="str">
        <f t="shared" ca="1" si="116"/>
        <v>CFO/CFO</v>
      </c>
      <c r="L638" s="20">
        <f t="shared" si="115"/>
        <v>0</v>
      </c>
      <c r="M638" s="20">
        <f t="shared" si="115"/>
        <v>16175210.138100799</v>
      </c>
      <c r="N638" s="20">
        <f t="shared" si="115"/>
        <v>0</v>
      </c>
      <c r="O638" s="20">
        <f t="shared" si="115"/>
        <v>16175210.138100799</v>
      </c>
      <c r="P638" s="20">
        <f t="shared" si="115"/>
        <v>16175210.138100799</v>
      </c>
      <c r="Q638" s="20">
        <f t="shared" si="115"/>
        <v>11274259.679385751</v>
      </c>
      <c r="R638" s="20">
        <f t="shared" si="115"/>
        <v>105000</v>
      </c>
      <c r="S638" s="20">
        <f t="shared" si="115"/>
        <v>72548.593816059831</v>
      </c>
      <c r="T638" s="20">
        <f t="shared" si="115"/>
        <v>105000</v>
      </c>
      <c r="U638" s="20">
        <f t="shared" si="115"/>
        <v>0</v>
      </c>
      <c r="V638" s="20">
        <f t="shared" si="115"/>
        <v>0</v>
      </c>
      <c r="W638" s="20">
        <f t="shared" si="115"/>
        <v>105000</v>
      </c>
      <c r="X638" s="20">
        <f t="shared" si="115"/>
        <v>0</v>
      </c>
      <c r="Y638" s="20">
        <f t="shared" si="115"/>
        <v>0</v>
      </c>
      <c r="Z638" s="20">
        <f t="shared" si="115"/>
        <v>0</v>
      </c>
      <c r="AA638" s="20">
        <f t="shared" si="113"/>
        <v>0</v>
      </c>
      <c r="AB638" s="20">
        <f t="shared" ref="X638:AH646" si="117">SUMIF($H$22:$H$513,$G638,AB$22:AB$513)</f>
        <v>16175210.138100799</v>
      </c>
      <c r="AC638" s="20">
        <f t="shared" si="117"/>
        <v>0</v>
      </c>
      <c r="AD638" s="20">
        <f t="shared" si="117"/>
        <v>16175210.138100799</v>
      </c>
      <c r="AE638" s="20">
        <f t="shared" si="117"/>
        <v>0</v>
      </c>
      <c r="AF638" s="20">
        <f t="shared" si="117"/>
        <v>16175210.138100799</v>
      </c>
      <c r="AG638" s="20">
        <f t="shared" si="117"/>
        <v>0</v>
      </c>
      <c r="AH638" s="20">
        <f t="shared" si="117"/>
        <v>16175210.138100799</v>
      </c>
      <c r="AI638" s="146"/>
      <c r="AJ638" s="146"/>
      <c r="AK638" s="146"/>
      <c r="AL638" s="146"/>
    </row>
    <row r="639" spans="1:38">
      <c r="A639" s="94"/>
      <c r="B639" s="94"/>
      <c r="F639" s="94"/>
      <c r="G639" s="89">
        <v>2023</v>
      </c>
      <c r="H639" s="94"/>
      <c r="I639" s="94"/>
      <c r="J639" s="94"/>
      <c r="K639" s="260" t="str">
        <f t="shared" ca="1" si="116"/>
        <v>CFO/CFO</v>
      </c>
      <c r="L639" s="20">
        <f t="shared" ref="L639:Z646" si="118">SUMIF($H$22:$H$513,$G639,L$22:L$513)</f>
        <v>0</v>
      </c>
      <c r="M639" s="20">
        <f t="shared" si="118"/>
        <v>16741342.492934324</v>
      </c>
      <c r="N639" s="20">
        <f t="shared" si="118"/>
        <v>0</v>
      </c>
      <c r="O639" s="20">
        <f t="shared" si="118"/>
        <v>16741342.492934324</v>
      </c>
      <c r="P639" s="20">
        <f t="shared" si="118"/>
        <v>16741342.492934324</v>
      </c>
      <c r="Q639" s="20">
        <f t="shared" si="118"/>
        <v>11274259.679385751</v>
      </c>
      <c r="R639" s="20">
        <f t="shared" si="118"/>
        <v>105000</v>
      </c>
      <c r="S639" s="20">
        <f t="shared" si="118"/>
        <v>70095.259725661672</v>
      </c>
      <c r="T639" s="20">
        <f t="shared" si="118"/>
        <v>105000</v>
      </c>
      <c r="U639" s="20">
        <f t="shared" si="118"/>
        <v>0</v>
      </c>
      <c r="V639" s="20">
        <f t="shared" si="118"/>
        <v>0</v>
      </c>
      <c r="W639" s="20">
        <f t="shared" si="118"/>
        <v>105000</v>
      </c>
      <c r="X639" s="20">
        <f t="shared" si="118"/>
        <v>0</v>
      </c>
      <c r="Y639" s="20">
        <f t="shared" si="118"/>
        <v>0</v>
      </c>
      <c r="Z639" s="20">
        <f t="shared" si="118"/>
        <v>0</v>
      </c>
      <c r="AA639" s="20">
        <f t="shared" si="113"/>
        <v>0</v>
      </c>
      <c r="AB639" s="20">
        <f t="shared" si="117"/>
        <v>16741342.492934324</v>
      </c>
      <c r="AC639" s="20">
        <f t="shared" si="117"/>
        <v>0</v>
      </c>
      <c r="AD639" s="20">
        <f t="shared" si="117"/>
        <v>16741342.492934324</v>
      </c>
      <c r="AE639" s="20">
        <f t="shared" si="117"/>
        <v>0</v>
      </c>
      <c r="AF639" s="20">
        <f t="shared" si="117"/>
        <v>16741342.492934324</v>
      </c>
      <c r="AG639" s="20">
        <f t="shared" si="117"/>
        <v>0</v>
      </c>
      <c r="AH639" s="20">
        <f t="shared" si="117"/>
        <v>16741342.492934324</v>
      </c>
      <c r="AI639" s="146"/>
      <c r="AJ639" s="146"/>
      <c r="AK639" s="146"/>
      <c r="AL639" s="146"/>
    </row>
    <row r="640" spans="1:38">
      <c r="A640" s="94"/>
      <c r="B640" s="94"/>
      <c r="F640" s="94"/>
      <c r="G640" s="89">
        <v>2024</v>
      </c>
      <c r="H640" s="94"/>
      <c r="I640" s="94"/>
      <c r="J640" s="94"/>
      <c r="K640" s="260" t="str">
        <f t="shared" ca="1" si="116"/>
        <v>CFO/CFO</v>
      </c>
      <c r="L640" s="20">
        <f t="shared" si="118"/>
        <v>0</v>
      </c>
      <c r="M640" s="20">
        <f t="shared" si="118"/>
        <v>17327289.480187021</v>
      </c>
      <c r="N640" s="20">
        <f t="shared" si="118"/>
        <v>0</v>
      </c>
      <c r="O640" s="20">
        <f t="shared" si="118"/>
        <v>17327289.480187021</v>
      </c>
      <c r="P640" s="20">
        <f t="shared" si="118"/>
        <v>17327289.480187021</v>
      </c>
      <c r="Q640" s="20">
        <f t="shared" si="118"/>
        <v>11274259.679385751</v>
      </c>
      <c r="R640" s="20">
        <f t="shared" si="118"/>
        <v>105000</v>
      </c>
      <c r="S640" s="20">
        <f t="shared" si="118"/>
        <v>67724.888623827734</v>
      </c>
      <c r="T640" s="20">
        <f t="shared" si="118"/>
        <v>105000</v>
      </c>
      <c r="U640" s="20">
        <f t="shared" si="118"/>
        <v>0</v>
      </c>
      <c r="V640" s="20">
        <f t="shared" si="118"/>
        <v>0</v>
      </c>
      <c r="W640" s="20">
        <f t="shared" si="118"/>
        <v>105000</v>
      </c>
      <c r="X640" s="20">
        <f t="shared" si="117"/>
        <v>0</v>
      </c>
      <c r="Y640" s="20">
        <f t="shared" si="117"/>
        <v>0</v>
      </c>
      <c r="Z640" s="20">
        <f t="shared" si="117"/>
        <v>0</v>
      </c>
      <c r="AA640" s="20">
        <f t="shared" si="113"/>
        <v>0</v>
      </c>
      <c r="AB640" s="20">
        <f t="shared" si="117"/>
        <v>17327289.480187021</v>
      </c>
      <c r="AC640" s="20">
        <f t="shared" si="117"/>
        <v>0</v>
      </c>
      <c r="AD640" s="20">
        <f t="shared" si="117"/>
        <v>17327289.480187021</v>
      </c>
      <c r="AE640" s="20">
        <f t="shared" si="117"/>
        <v>0</v>
      </c>
      <c r="AF640" s="20">
        <f t="shared" si="117"/>
        <v>17327289.480187021</v>
      </c>
      <c r="AG640" s="20">
        <f t="shared" si="117"/>
        <v>0</v>
      </c>
      <c r="AH640" s="20">
        <f t="shared" si="117"/>
        <v>17327289.480187021</v>
      </c>
      <c r="AI640" s="146"/>
      <c r="AJ640" s="146"/>
      <c r="AK640" s="146"/>
      <c r="AL640" s="146"/>
    </row>
    <row r="641" spans="1:38">
      <c r="A641" s="94"/>
      <c r="B641" s="94"/>
      <c r="F641" s="94"/>
      <c r="G641" s="89">
        <v>2025</v>
      </c>
      <c r="H641" s="94"/>
      <c r="I641" s="94"/>
      <c r="J641" s="94"/>
      <c r="K641" s="260" t="str">
        <f t="shared" ca="1" si="116"/>
        <v>CFO/CFO</v>
      </c>
      <c r="L641" s="20">
        <f t="shared" si="118"/>
        <v>0</v>
      </c>
      <c r="M641" s="20">
        <f t="shared" si="118"/>
        <v>17933744.611993566</v>
      </c>
      <c r="N641" s="20">
        <f t="shared" si="118"/>
        <v>0</v>
      </c>
      <c r="O641" s="20">
        <f t="shared" si="118"/>
        <v>17933744.611993566</v>
      </c>
      <c r="P641" s="20">
        <f t="shared" si="118"/>
        <v>17933744.611993566</v>
      </c>
      <c r="Q641" s="20">
        <f t="shared" si="118"/>
        <v>11274259.67938575</v>
      </c>
      <c r="R641" s="20">
        <f t="shared" si="118"/>
        <v>105000</v>
      </c>
      <c r="S641" s="20">
        <f t="shared" si="118"/>
        <v>65434.674998867384</v>
      </c>
      <c r="T641" s="20">
        <f t="shared" si="118"/>
        <v>105000</v>
      </c>
      <c r="U641" s="20">
        <f t="shared" si="118"/>
        <v>0</v>
      </c>
      <c r="V641" s="20">
        <f t="shared" si="118"/>
        <v>0</v>
      </c>
      <c r="W641" s="20">
        <f t="shared" si="118"/>
        <v>105000</v>
      </c>
      <c r="X641" s="20">
        <f t="shared" si="117"/>
        <v>0</v>
      </c>
      <c r="Y641" s="20">
        <f t="shared" si="117"/>
        <v>0</v>
      </c>
      <c r="Z641" s="20">
        <f t="shared" si="117"/>
        <v>0</v>
      </c>
      <c r="AA641" s="20">
        <f t="shared" si="113"/>
        <v>0</v>
      </c>
      <c r="AB641" s="20">
        <f t="shared" si="117"/>
        <v>17933744.611993566</v>
      </c>
      <c r="AC641" s="20">
        <f t="shared" si="117"/>
        <v>0</v>
      </c>
      <c r="AD641" s="20">
        <f t="shared" si="117"/>
        <v>17933744.611993566</v>
      </c>
      <c r="AE641" s="20">
        <f t="shared" si="117"/>
        <v>0</v>
      </c>
      <c r="AF641" s="20">
        <f t="shared" si="117"/>
        <v>17933744.611993566</v>
      </c>
      <c r="AG641" s="20">
        <f t="shared" si="117"/>
        <v>0</v>
      </c>
      <c r="AH641" s="20">
        <f t="shared" si="117"/>
        <v>17933744.611993566</v>
      </c>
      <c r="AI641" s="146"/>
      <c r="AJ641" s="146"/>
      <c r="AK641" s="146"/>
      <c r="AL641" s="146"/>
    </row>
    <row r="642" spans="1:38">
      <c r="A642" s="94"/>
      <c r="B642" s="94"/>
      <c r="F642" s="94"/>
      <c r="G642" s="89">
        <v>2026</v>
      </c>
      <c r="H642" s="94"/>
      <c r="I642" s="94"/>
      <c r="J642" s="94"/>
      <c r="K642" s="260" t="str">
        <f t="shared" ca="1" si="116"/>
        <v>CFO/CFO</v>
      </c>
      <c r="L642" s="20">
        <f t="shared" si="118"/>
        <v>0</v>
      </c>
      <c r="M642" s="20">
        <f t="shared" si="118"/>
        <v>18561425.67341334</v>
      </c>
      <c r="N642" s="20">
        <f t="shared" si="118"/>
        <v>0</v>
      </c>
      <c r="O642" s="20">
        <f t="shared" si="118"/>
        <v>18561425.67341334</v>
      </c>
      <c r="P642" s="20">
        <f t="shared" si="118"/>
        <v>18561425.67341334</v>
      </c>
      <c r="Q642" s="20">
        <f t="shared" si="118"/>
        <v>11274259.67938575</v>
      </c>
      <c r="R642" s="20">
        <f t="shared" si="118"/>
        <v>105000</v>
      </c>
      <c r="S642" s="20">
        <f t="shared" si="118"/>
        <v>63221.90821146607</v>
      </c>
      <c r="T642" s="20">
        <f t="shared" si="118"/>
        <v>105000</v>
      </c>
      <c r="U642" s="20">
        <f t="shared" si="118"/>
        <v>0</v>
      </c>
      <c r="V642" s="20">
        <f t="shared" si="118"/>
        <v>0</v>
      </c>
      <c r="W642" s="20">
        <f t="shared" si="118"/>
        <v>105000</v>
      </c>
      <c r="X642" s="20">
        <f t="shared" si="117"/>
        <v>0</v>
      </c>
      <c r="Y642" s="20">
        <f t="shared" si="117"/>
        <v>0</v>
      </c>
      <c r="Z642" s="20">
        <f t="shared" si="117"/>
        <v>0</v>
      </c>
      <c r="AA642" s="20">
        <f t="shared" si="113"/>
        <v>0</v>
      </c>
      <c r="AB642" s="20">
        <f t="shared" si="117"/>
        <v>18561425.67341334</v>
      </c>
      <c r="AC642" s="20">
        <f t="shared" si="117"/>
        <v>0</v>
      </c>
      <c r="AD642" s="20">
        <f t="shared" si="117"/>
        <v>18561425.67341334</v>
      </c>
      <c r="AE642" s="20">
        <f t="shared" si="117"/>
        <v>0</v>
      </c>
      <c r="AF642" s="20">
        <f t="shared" si="117"/>
        <v>18561425.67341334</v>
      </c>
      <c r="AG642" s="20">
        <f t="shared" si="117"/>
        <v>0</v>
      </c>
      <c r="AH642" s="20">
        <f t="shared" si="117"/>
        <v>18561425.67341334</v>
      </c>
      <c r="AI642" s="146"/>
      <c r="AJ642" s="146"/>
      <c r="AK642" s="146"/>
      <c r="AL642" s="146"/>
    </row>
    <row r="643" spans="1:38">
      <c r="A643" s="94"/>
      <c r="B643" s="94"/>
      <c r="F643" s="94"/>
      <c r="G643" s="89">
        <v>2027</v>
      </c>
      <c r="H643" s="94"/>
      <c r="I643" s="94"/>
      <c r="J643" s="94"/>
      <c r="K643" s="260" t="str">
        <f t="shared" ca="1" si="116"/>
        <v>CFO/CFO</v>
      </c>
      <c r="L643" s="20">
        <f t="shared" si="118"/>
        <v>0</v>
      </c>
      <c r="M643" s="20">
        <f t="shared" si="118"/>
        <v>19211075.571982808</v>
      </c>
      <c r="N643" s="20">
        <f t="shared" si="118"/>
        <v>0</v>
      </c>
      <c r="O643" s="20">
        <f t="shared" si="118"/>
        <v>19211075.571982808</v>
      </c>
      <c r="P643" s="20">
        <f t="shared" si="118"/>
        <v>19211075.571982808</v>
      </c>
      <c r="Q643" s="20">
        <f t="shared" si="118"/>
        <v>11274259.679385751</v>
      </c>
      <c r="R643" s="20">
        <f t="shared" si="118"/>
        <v>105000</v>
      </c>
      <c r="S643" s="20">
        <f t="shared" si="118"/>
        <v>61083.969286440639</v>
      </c>
      <c r="T643" s="20">
        <f t="shared" si="118"/>
        <v>105000</v>
      </c>
      <c r="U643" s="20">
        <f t="shared" si="118"/>
        <v>0</v>
      </c>
      <c r="V643" s="20">
        <f t="shared" si="118"/>
        <v>0</v>
      </c>
      <c r="W643" s="20">
        <f t="shared" si="118"/>
        <v>105000</v>
      </c>
      <c r="X643" s="20">
        <f t="shared" si="117"/>
        <v>0</v>
      </c>
      <c r="Y643" s="20">
        <f t="shared" si="117"/>
        <v>0</v>
      </c>
      <c r="Z643" s="20">
        <f t="shared" si="117"/>
        <v>0</v>
      </c>
      <c r="AA643" s="20">
        <f t="shared" si="113"/>
        <v>0</v>
      </c>
      <c r="AB643" s="20">
        <f t="shared" si="117"/>
        <v>19211075.571982808</v>
      </c>
      <c r="AC643" s="20">
        <f t="shared" si="117"/>
        <v>0</v>
      </c>
      <c r="AD643" s="20">
        <f t="shared" si="117"/>
        <v>19211075.571982808</v>
      </c>
      <c r="AE643" s="20">
        <f t="shared" si="117"/>
        <v>0</v>
      </c>
      <c r="AF643" s="20">
        <f t="shared" si="117"/>
        <v>19211075.571982808</v>
      </c>
      <c r="AG643" s="20">
        <f t="shared" si="117"/>
        <v>0</v>
      </c>
      <c r="AH643" s="20">
        <f t="shared" si="117"/>
        <v>19211075.571982808</v>
      </c>
      <c r="AI643" s="146"/>
      <c r="AJ643" s="146"/>
      <c r="AK643" s="146"/>
      <c r="AL643" s="146"/>
    </row>
    <row r="644" spans="1:38">
      <c r="A644" s="94"/>
      <c r="B644" s="94"/>
      <c r="F644" s="94"/>
      <c r="G644" s="89">
        <v>2028</v>
      </c>
      <c r="H644" s="94"/>
      <c r="I644" s="94"/>
      <c r="J644" s="94"/>
      <c r="K644" s="260" t="str">
        <f t="shared" ca="1" si="116"/>
        <v>CFO/CFO</v>
      </c>
      <c r="L644" s="20">
        <f t="shared" si="118"/>
        <v>0</v>
      </c>
      <c r="M644" s="20">
        <f t="shared" si="118"/>
        <v>19883463.217002206</v>
      </c>
      <c r="N644" s="20">
        <f t="shared" si="118"/>
        <v>0</v>
      </c>
      <c r="O644" s="20">
        <f t="shared" si="118"/>
        <v>19883463.217002206</v>
      </c>
      <c r="P644" s="20">
        <f t="shared" si="118"/>
        <v>19883463.217002206</v>
      </c>
      <c r="Q644" s="20">
        <f t="shared" si="118"/>
        <v>11274259.679385751</v>
      </c>
      <c r="R644" s="20">
        <f t="shared" si="118"/>
        <v>105000</v>
      </c>
      <c r="S644" s="20">
        <f t="shared" si="118"/>
        <v>59018.327812986143</v>
      </c>
      <c r="T644" s="20">
        <f t="shared" si="118"/>
        <v>105000</v>
      </c>
      <c r="U644" s="20">
        <f t="shared" si="118"/>
        <v>0</v>
      </c>
      <c r="V644" s="20">
        <f t="shared" si="118"/>
        <v>0</v>
      </c>
      <c r="W644" s="20">
        <f t="shared" si="118"/>
        <v>105000</v>
      </c>
      <c r="X644" s="20">
        <f t="shared" si="117"/>
        <v>0</v>
      </c>
      <c r="Y644" s="20">
        <f t="shared" si="117"/>
        <v>0</v>
      </c>
      <c r="Z644" s="20">
        <f t="shared" si="117"/>
        <v>0</v>
      </c>
      <c r="AA644" s="20">
        <f t="shared" si="113"/>
        <v>0</v>
      </c>
      <c r="AB644" s="20">
        <f t="shared" si="117"/>
        <v>19883463.217002206</v>
      </c>
      <c r="AC644" s="20">
        <f t="shared" si="117"/>
        <v>0</v>
      </c>
      <c r="AD644" s="20">
        <f t="shared" si="117"/>
        <v>19883463.217002206</v>
      </c>
      <c r="AE644" s="20">
        <f t="shared" si="117"/>
        <v>0</v>
      </c>
      <c r="AF644" s="20">
        <f t="shared" si="117"/>
        <v>19883463.217002206</v>
      </c>
      <c r="AG644" s="20">
        <f t="shared" si="117"/>
        <v>0</v>
      </c>
      <c r="AH644" s="20">
        <f t="shared" si="117"/>
        <v>19883463.217002206</v>
      </c>
      <c r="AI644" s="146"/>
      <c r="AJ644" s="146"/>
      <c r="AK644" s="146"/>
      <c r="AL644" s="146"/>
    </row>
    <row r="645" spans="1:38">
      <c r="A645" s="94"/>
      <c r="B645" s="94"/>
      <c r="F645" s="94"/>
      <c r="G645" s="89">
        <v>2029</v>
      </c>
      <c r="H645" s="94"/>
      <c r="I645" s="94"/>
      <c r="J645" s="94"/>
      <c r="K645" s="260" t="str">
        <f t="shared" ca="1" si="116"/>
        <v>CFO/CFO</v>
      </c>
      <c r="L645" s="20">
        <f t="shared" si="118"/>
        <v>0</v>
      </c>
      <c r="M645" s="20">
        <f t="shared" si="118"/>
        <v>20579384.429597281</v>
      </c>
      <c r="N645" s="20">
        <f t="shared" si="118"/>
        <v>0</v>
      </c>
      <c r="O645" s="20">
        <f t="shared" si="118"/>
        <v>20579384.429597281</v>
      </c>
      <c r="P645" s="20">
        <f t="shared" si="118"/>
        <v>20579384.429597281</v>
      </c>
      <c r="Q645" s="20">
        <f t="shared" si="118"/>
        <v>11274259.679385751</v>
      </c>
      <c r="R645" s="20">
        <f t="shared" si="118"/>
        <v>105000</v>
      </c>
      <c r="S645" s="20">
        <f t="shared" si="118"/>
        <v>57022.538949745052</v>
      </c>
      <c r="T645" s="20">
        <f t="shared" si="118"/>
        <v>105000</v>
      </c>
      <c r="U645" s="20">
        <f t="shared" si="118"/>
        <v>0</v>
      </c>
      <c r="V645" s="20">
        <f t="shared" si="118"/>
        <v>0</v>
      </c>
      <c r="W645" s="20">
        <f t="shared" si="118"/>
        <v>105000</v>
      </c>
      <c r="X645" s="20">
        <f t="shared" si="117"/>
        <v>0</v>
      </c>
      <c r="Y645" s="20">
        <f t="shared" si="117"/>
        <v>0</v>
      </c>
      <c r="Z645" s="20">
        <f t="shared" si="117"/>
        <v>0</v>
      </c>
      <c r="AA645" s="20">
        <f t="shared" si="113"/>
        <v>0</v>
      </c>
      <c r="AB645" s="20">
        <f t="shared" si="117"/>
        <v>20579384.429597281</v>
      </c>
      <c r="AC645" s="20">
        <f t="shared" si="117"/>
        <v>0</v>
      </c>
      <c r="AD645" s="20">
        <f t="shared" si="117"/>
        <v>20579384.429597281</v>
      </c>
      <c r="AE645" s="20">
        <f t="shared" si="117"/>
        <v>0</v>
      </c>
      <c r="AF645" s="20">
        <f t="shared" si="117"/>
        <v>20579384.429597281</v>
      </c>
      <c r="AG645" s="20">
        <f t="shared" si="117"/>
        <v>0</v>
      </c>
      <c r="AH645" s="20">
        <f t="shared" si="117"/>
        <v>20579384.429597281</v>
      </c>
      <c r="AI645" s="146"/>
      <c r="AJ645" s="146"/>
      <c r="AK645" s="146"/>
      <c r="AL645" s="146"/>
    </row>
    <row r="646" spans="1:38">
      <c r="A646" s="94"/>
      <c r="B646" s="94"/>
      <c r="F646" s="94"/>
      <c r="G646" s="89">
        <v>2030</v>
      </c>
      <c r="H646" s="94"/>
      <c r="I646" s="94"/>
      <c r="J646" s="94"/>
      <c r="K646" s="260" t="str">
        <f t="shared" ca="1" si="116"/>
        <v>CFO/CFO</v>
      </c>
      <c r="L646" s="20">
        <f t="shared" si="118"/>
        <v>0</v>
      </c>
      <c r="M646" s="20">
        <f t="shared" si="118"/>
        <v>21299662.884633183</v>
      </c>
      <c r="N646" s="20">
        <f t="shared" si="118"/>
        <v>0</v>
      </c>
      <c r="O646" s="20">
        <f t="shared" si="118"/>
        <v>21299662.884633183</v>
      </c>
      <c r="P646" s="20">
        <f t="shared" si="118"/>
        <v>21299662.884633183</v>
      </c>
      <c r="Q646" s="20">
        <f t="shared" si="118"/>
        <v>11274259.679385753</v>
      </c>
      <c r="R646" s="20">
        <f t="shared" si="118"/>
        <v>105000</v>
      </c>
      <c r="S646" s="20">
        <f t="shared" si="118"/>
        <v>55094.240531154661</v>
      </c>
      <c r="T646" s="20">
        <f t="shared" si="118"/>
        <v>105000</v>
      </c>
      <c r="U646" s="20">
        <f t="shared" si="118"/>
        <v>0</v>
      </c>
      <c r="V646" s="20">
        <f t="shared" si="118"/>
        <v>0</v>
      </c>
      <c r="W646" s="20">
        <f t="shared" si="118"/>
        <v>105000</v>
      </c>
      <c r="X646" s="20">
        <f t="shared" si="117"/>
        <v>0</v>
      </c>
      <c r="Y646" s="20">
        <f t="shared" si="117"/>
        <v>0</v>
      </c>
      <c r="Z646" s="20">
        <f t="shared" si="117"/>
        <v>0</v>
      </c>
      <c r="AA646" s="20">
        <f t="shared" si="113"/>
        <v>0</v>
      </c>
      <c r="AB646" s="20">
        <f t="shared" si="117"/>
        <v>21299662.884633183</v>
      </c>
      <c r="AC646" s="20">
        <f t="shared" si="117"/>
        <v>0</v>
      </c>
      <c r="AD646" s="20">
        <f t="shared" si="117"/>
        <v>21299662.884633183</v>
      </c>
      <c r="AE646" s="20">
        <f t="shared" si="117"/>
        <v>0</v>
      </c>
      <c r="AF646" s="20">
        <f t="shared" si="117"/>
        <v>21299662.884633183</v>
      </c>
      <c r="AG646" s="20">
        <f t="shared" si="117"/>
        <v>0</v>
      </c>
      <c r="AH646" s="20">
        <f t="shared" si="117"/>
        <v>21299662.884633183</v>
      </c>
      <c r="AI646" s="146"/>
      <c r="AJ646" s="146"/>
      <c r="AK646" s="146"/>
      <c r="AL646" s="146"/>
    </row>
    <row r="647" spans="1:38">
      <c r="A647" s="94"/>
      <c r="B647" s="94"/>
      <c r="F647" s="94"/>
      <c r="AE647" s="149"/>
      <c r="AF647" s="149"/>
      <c r="AG647" s="149"/>
      <c r="AH647" s="149"/>
      <c r="AI647" s="146"/>
      <c r="AJ647" s="146"/>
      <c r="AK647" s="146"/>
      <c r="AL647" s="146"/>
    </row>
    <row r="648" spans="1:38">
      <c r="A648" s="94"/>
      <c r="B648" s="94"/>
      <c r="F648" s="94"/>
      <c r="AE648" s="149"/>
      <c r="AF648" s="149"/>
      <c r="AG648" s="149"/>
      <c r="AH648" s="149"/>
      <c r="AI648" s="146"/>
      <c r="AJ648" s="146"/>
      <c r="AK648" s="146"/>
      <c r="AL648" s="146"/>
    </row>
    <row r="649" spans="1:38">
      <c r="A649" s="94"/>
      <c r="B649" s="94"/>
      <c r="F649" s="94"/>
      <c r="AE649" s="149"/>
      <c r="AF649" s="149"/>
      <c r="AG649" s="149"/>
      <c r="AH649" s="149"/>
      <c r="AI649" s="146"/>
      <c r="AJ649" s="146"/>
      <c r="AK649" s="146"/>
      <c r="AL649" s="146"/>
    </row>
    <row r="650" spans="1:38">
      <c r="A650" s="94"/>
      <c r="B650" s="94"/>
      <c r="F650" s="94"/>
      <c r="AE650" s="149"/>
      <c r="AF650" s="149"/>
      <c r="AG650" s="149"/>
      <c r="AH650" s="149"/>
      <c r="AI650" s="146"/>
      <c r="AJ650" s="146"/>
      <c r="AK650" s="146"/>
      <c r="AL650" s="146"/>
    </row>
    <row r="651" spans="1:38">
      <c r="A651" s="94"/>
      <c r="B651" s="94"/>
      <c r="F651" s="94"/>
      <c r="AE651" s="149"/>
      <c r="AF651" s="149"/>
      <c r="AG651" s="149"/>
      <c r="AH651" s="149"/>
      <c r="AI651" s="146"/>
      <c r="AJ651" s="146"/>
      <c r="AK651" s="146"/>
      <c r="AL651" s="146"/>
    </row>
    <row r="652" spans="1:38">
      <c r="A652" s="94"/>
      <c r="B652" s="94"/>
      <c r="F652" s="94"/>
      <c r="AI652" s="146"/>
      <c r="AJ652" s="146"/>
      <c r="AK652" s="146"/>
      <c r="AL652" s="146"/>
    </row>
    <row r="653" spans="1:38">
      <c r="A653" s="94"/>
      <c r="B653" s="94"/>
      <c r="F653" s="94"/>
      <c r="AI653" s="146"/>
      <c r="AJ653" s="146"/>
      <c r="AK653" s="146"/>
      <c r="AL653" s="146"/>
    </row>
    <row r="654" spans="1:38">
      <c r="A654" s="94"/>
      <c r="B654" s="94"/>
      <c r="F654" s="94"/>
      <c r="AI654" s="146"/>
      <c r="AJ654" s="146"/>
      <c r="AK654" s="146"/>
      <c r="AL654" s="146"/>
    </row>
    <row r="655" spans="1:38">
      <c r="A655" s="94"/>
      <c r="B655" s="94"/>
      <c r="F655" s="94"/>
      <c r="AI655" s="146"/>
      <c r="AJ655" s="146"/>
      <c r="AK655" s="146"/>
      <c r="AL655" s="146"/>
    </row>
    <row r="656" spans="1:38">
      <c r="A656" s="94"/>
      <c r="B656" s="94"/>
      <c r="F656" s="94"/>
      <c r="AI656" s="146"/>
      <c r="AJ656" s="146"/>
      <c r="AK656" s="146"/>
      <c r="AL656" s="146"/>
    </row>
    <row r="657" spans="1:38">
      <c r="A657" s="94"/>
      <c r="B657" s="94"/>
      <c r="F657" s="94"/>
      <c r="AI657" s="146"/>
      <c r="AJ657" s="146"/>
      <c r="AK657" s="146"/>
      <c r="AL657" s="146"/>
    </row>
    <row r="658" spans="1:38">
      <c r="A658" s="94"/>
      <c r="B658" s="94"/>
      <c r="F658" s="94"/>
      <c r="AI658" s="146"/>
      <c r="AJ658" s="146"/>
      <c r="AK658" s="146"/>
      <c r="AL658" s="146"/>
    </row>
    <row r="659" spans="1:38">
      <c r="A659" s="94"/>
      <c r="B659" s="94"/>
      <c r="F659" s="94"/>
      <c r="AI659" s="146"/>
      <c r="AJ659" s="146"/>
      <c r="AK659" s="146"/>
      <c r="AL659" s="146"/>
    </row>
    <row r="660" spans="1:38">
      <c r="A660" s="94"/>
      <c r="B660" s="94"/>
      <c r="F660" s="94"/>
      <c r="AI660" s="146"/>
      <c r="AJ660" s="146"/>
      <c r="AK660" s="146"/>
      <c r="AL660" s="146"/>
    </row>
    <row r="661" spans="1:38">
      <c r="A661" s="94"/>
      <c r="B661" s="94"/>
      <c r="F661" s="94"/>
      <c r="AI661" s="146"/>
      <c r="AJ661" s="146"/>
      <c r="AK661" s="146"/>
      <c r="AL661" s="146"/>
    </row>
    <row r="662" spans="1:38">
      <c r="A662" s="94"/>
      <c r="B662" s="94"/>
      <c r="F662" s="94"/>
      <c r="AI662" s="146"/>
      <c r="AJ662" s="146"/>
      <c r="AK662" s="146"/>
      <c r="AL662" s="146"/>
    </row>
    <row r="663" spans="1:38">
      <c r="A663" s="94"/>
      <c r="B663" s="94"/>
      <c r="F663" s="94"/>
      <c r="AI663" s="146"/>
      <c r="AJ663" s="146"/>
      <c r="AK663" s="146"/>
      <c r="AL663" s="146"/>
    </row>
    <row r="664" spans="1:38">
      <c r="A664" s="94"/>
      <c r="B664" s="94"/>
      <c r="F664" s="94"/>
      <c r="AI664" s="146"/>
      <c r="AJ664" s="146"/>
      <c r="AK664" s="146"/>
      <c r="AL664" s="146"/>
    </row>
    <row r="665" spans="1:38">
      <c r="A665" s="94"/>
      <c r="B665" s="94"/>
      <c r="F665" s="94"/>
      <c r="AI665" s="146"/>
      <c r="AJ665" s="146"/>
      <c r="AK665" s="146"/>
      <c r="AL665" s="146"/>
    </row>
    <row r="666" spans="1:38">
      <c r="A666" s="94"/>
      <c r="B666" s="94"/>
      <c r="F666" s="94"/>
      <c r="AI666" s="146"/>
      <c r="AJ666" s="146"/>
      <c r="AK666" s="146"/>
      <c r="AL666" s="146"/>
    </row>
    <row r="667" spans="1:38">
      <c r="A667" s="94"/>
      <c r="B667" s="94"/>
      <c r="F667" s="94"/>
      <c r="AI667" s="146"/>
      <c r="AJ667" s="146"/>
      <c r="AK667" s="146"/>
      <c r="AL667" s="146"/>
    </row>
    <row r="668" spans="1:38">
      <c r="A668" s="94"/>
      <c r="B668" s="94"/>
      <c r="F668" s="94"/>
      <c r="AI668" s="146"/>
      <c r="AJ668" s="146"/>
      <c r="AK668" s="146"/>
      <c r="AL668" s="146"/>
    </row>
    <row r="669" spans="1:38">
      <c r="A669" s="94"/>
      <c r="B669" s="94"/>
      <c r="F669" s="94"/>
      <c r="AI669" s="146"/>
      <c r="AJ669" s="146"/>
      <c r="AK669" s="146"/>
      <c r="AL669" s="146"/>
    </row>
    <row r="670" spans="1:38">
      <c r="A670" s="94"/>
      <c r="B670" s="94"/>
      <c r="F670" s="94"/>
      <c r="AI670" s="146"/>
      <c r="AJ670" s="146"/>
      <c r="AK670" s="146"/>
      <c r="AL670" s="146"/>
    </row>
    <row r="671" spans="1:38">
      <c r="A671" s="94"/>
      <c r="B671" s="94"/>
      <c r="F671" s="94"/>
      <c r="AI671" s="146"/>
      <c r="AJ671" s="146"/>
      <c r="AK671" s="146"/>
      <c r="AL671" s="146"/>
    </row>
    <row r="672" spans="1:38">
      <c r="A672" s="94"/>
      <c r="B672" s="94"/>
      <c r="F672" s="94"/>
      <c r="AI672" s="146"/>
      <c r="AJ672" s="146"/>
      <c r="AK672" s="146"/>
      <c r="AL672" s="146"/>
    </row>
    <row r="673" spans="1:38">
      <c r="A673" s="94"/>
      <c r="B673" s="94"/>
      <c r="F673" s="94"/>
      <c r="AI673" s="146"/>
      <c r="AJ673" s="146"/>
      <c r="AK673" s="146"/>
      <c r="AL673" s="146"/>
    </row>
    <row r="674" spans="1:38">
      <c r="A674" s="94"/>
      <c r="B674" s="94"/>
      <c r="F674" s="94"/>
      <c r="AI674" s="146"/>
      <c r="AJ674" s="146"/>
      <c r="AK674" s="146"/>
      <c r="AL674" s="146"/>
    </row>
    <row r="675" spans="1:38">
      <c r="A675" s="94"/>
      <c r="B675" s="94"/>
      <c r="F675" s="94"/>
      <c r="AI675" s="146"/>
      <c r="AJ675" s="146"/>
      <c r="AK675" s="146"/>
      <c r="AL675" s="146"/>
    </row>
    <row r="676" spans="1:38">
      <c r="A676" s="94"/>
      <c r="B676" s="94"/>
      <c r="F676" s="94"/>
      <c r="AI676" s="146"/>
      <c r="AJ676" s="146"/>
      <c r="AK676" s="146"/>
      <c r="AL676" s="146"/>
    </row>
    <row r="677" spans="1:38">
      <c r="A677" s="94"/>
      <c r="B677" s="94"/>
      <c r="F677" s="94"/>
      <c r="AI677" s="146"/>
      <c r="AJ677" s="146"/>
      <c r="AK677" s="146"/>
      <c r="AL677" s="146"/>
    </row>
    <row r="678" spans="1:38">
      <c r="A678" s="94"/>
      <c r="B678" s="94"/>
      <c r="F678" s="94"/>
      <c r="AI678" s="146"/>
      <c r="AJ678" s="146"/>
      <c r="AK678" s="146"/>
      <c r="AL678" s="146"/>
    </row>
    <row r="679" spans="1:38">
      <c r="A679" s="94"/>
      <c r="B679" s="94"/>
      <c r="F679" s="94"/>
      <c r="AI679" s="146"/>
      <c r="AJ679" s="146"/>
      <c r="AK679" s="146"/>
      <c r="AL679" s="146"/>
    </row>
    <row r="680" spans="1:38">
      <c r="A680" s="94"/>
      <c r="B680" s="94"/>
      <c r="F680" s="94"/>
      <c r="AI680" s="146"/>
      <c r="AJ680" s="146"/>
      <c r="AK680" s="146"/>
      <c r="AL680" s="146"/>
    </row>
    <row r="681" spans="1:38">
      <c r="A681" s="94"/>
      <c r="B681" s="94"/>
      <c r="F681" s="94"/>
      <c r="AI681" s="146"/>
      <c r="AJ681" s="146"/>
      <c r="AK681" s="146"/>
      <c r="AL681" s="146"/>
    </row>
    <row r="682" spans="1:38">
      <c r="A682" s="94"/>
      <c r="B682" s="94"/>
      <c r="F682" s="94"/>
      <c r="AI682" s="146"/>
      <c r="AJ682" s="146"/>
      <c r="AK682" s="146"/>
      <c r="AL682" s="146"/>
    </row>
    <row r="683" spans="1:38">
      <c r="A683" s="94"/>
      <c r="B683" s="94"/>
      <c r="F683" s="94"/>
      <c r="AI683" s="146"/>
      <c r="AJ683" s="146"/>
      <c r="AK683" s="146"/>
      <c r="AL683" s="146"/>
    </row>
    <row r="684" spans="1:38">
      <c r="A684" s="94"/>
      <c r="B684" s="94"/>
      <c r="F684" s="94"/>
      <c r="AI684" s="146"/>
      <c r="AJ684" s="146"/>
      <c r="AK684" s="146"/>
      <c r="AL684" s="146"/>
    </row>
    <row r="685" spans="1:38">
      <c r="A685" s="94"/>
      <c r="B685" s="94"/>
      <c r="F685" s="94"/>
      <c r="AI685" s="146"/>
      <c r="AJ685" s="146"/>
      <c r="AK685" s="146"/>
      <c r="AL685" s="146"/>
    </row>
    <row r="686" spans="1:38">
      <c r="A686" s="94"/>
      <c r="B686" s="94"/>
      <c r="F686" s="94"/>
      <c r="AI686" s="146"/>
      <c r="AJ686" s="146"/>
      <c r="AK686" s="146"/>
      <c r="AL686" s="146"/>
    </row>
    <row r="687" spans="1:38">
      <c r="A687" s="94"/>
      <c r="B687" s="94"/>
      <c r="F687" s="94"/>
      <c r="AI687" s="146"/>
      <c r="AJ687" s="146"/>
      <c r="AK687" s="146"/>
      <c r="AL687" s="146"/>
    </row>
    <row r="688" spans="1:38">
      <c r="A688" s="94"/>
      <c r="B688" s="94"/>
      <c r="F688" s="94"/>
      <c r="AI688" s="146"/>
      <c r="AJ688" s="146"/>
      <c r="AK688" s="146"/>
      <c r="AL688" s="146"/>
    </row>
    <row r="689" spans="1:38">
      <c r="A689" s="94"/>
      <c r="B689" s="94"/>
      <c r="F689" s="94"/>
      <c r="AI689" s="146"/>
      <c r="AJ689" s="146"/>
      <c r="AK689" s="146"/>
      <c r="AL689" s="146"/>
    </row>
    <row r="690" spans="1:38">
      <c r="A690" s="94"/>
      <c r="B690" s="94"/>
      <c r="F690" s="94"/>
      <c r="AI690" s="146"/>
      <c r="AJ690" s="146"/>
      <c r="AK690" s="146"/>
      <c r="AL690" s="146"/>
    </row>
    <row r="691" spans="1:38">
      <c r="A691" s="94"/>
      <c r="B691" s="94"/>
      <c r="F691" s="94"/>
      <c r="AI691" s="146"/>
      <c r="AJ691" s="146"/>
      <c r="AK691" s="146"/>
      <c r="AL691" s="146"/>
    </row>
    <row r="692" spans="1:38">
      <c r="A692" s="94"/>
      <c r="B692" s="94"/>
      <c r="F692" s="94"/>
      <c r="AI692" s="146"/>
      <c r="AJ692" s="146"/>
      <c r="AK692" s="146"/>
      <c r="AL692" s="146"/>
    </row>
    <row r="693" spans="1:38">
      <c r="A693" s="94"/>
      <c r="B693" s="94"/>
      <c r="F693" s="94"/>
      <c r="AI693" s="146"/>
      <c r="AJ693" s="146"/>
      <c r="AK693" s="146"/>
      <c r="AL693" s="146"/>
    </row>
    <row r="694" spans="1:38">
      <c r="A694" s="94"/>
      <c r="B694" s="94"/>
      <c r="F694" s="94"/>
      <c r="AI694" s="146"/>
      <c r="AJ694" s="146"/>
      <c r="AK694" s="146"/>
      <c r="AL694" s="146"/>
    </row>
    <row r="695" spans="1:38">
      <c r="A695" s="94"/>
      <c r="B695" s="94"/>
      <c r="F695" s="94"/>
      <c r="AI695" s="146"/>
      <c r="AJ695" s="146"/>
      <c r="AK695" s="146"/>
      <c r="AL695" s="146"/>
    </row>
    <row r="696" spans="1:38">
      <c r="A696" s="94"/>
      <c r="B696" s="94"/>
      <c r="F696" s="94"/>
      <c r="AI696" s="146"/>
      <c r="AJ696" s="146"/>
      <c r="AK696" s="146"/>
      <c r="AL696" s="146"/>
    </row>
    <row r="697" spans="1:38">
      <c r="A697" s="94"/>
      <c r="B697" s="94"/>
      <c r="F697" s="94"/>
      <c r="AI697" s="146"/>
      <c r="AJ697" s="146"/>
      <c r="AK697" s="146"/>
      <c r="AL697" s="146"/>
    </row>
    <row r="698" spans="1:38">
      <c r="A698" s="94"/>
      <c r="B698" s="94"/>
      <c r="F698" s="94"/>
      <c r="AI698" s="146"/>
      <c r="AJ698" s="146"/>
      <c r="AK698" s="146"/>
      <c r="AL698" s="146"/>
    </row>
    <row r="699" spans="1:38">
      <c r="A699" s="94"/>
      <c r="B699" s="94"/>
      <c r="F699" s="94"/>
      <c r="AI699" s="146"/>
      <c r="AJ699" s="146"/>
      <c r="AK699" s="146"/>
      <c r="AL699" s="146"/>
    </row>
    <row r="700" spans="1:38">
      <c r="A700" s="94"/>
      <c r="B700" s="94"/>
      <c r="F700" s="94"/>
      <c r="AI700" s="146"/>
      <c r="AJ700" s="146"/>
      <c r="AK700" s="146"/>
      <c r="AL700" s="146"/>
    </row>
    <row r="701" spans="1:38">
      <c r="A701" s="94"/>
      <c r="B701" s="94"/>
      <c r="F701" s="94"/>
      <c r="AI701" s="146"/>
      <c r="AJ701" s="146"/>
      <c r="AK701" s="146"/>
      <c r="AL701" s="146"/>
    </row>
    <row r="702" spans="1:38">
      <c r="A702" s="94"/>
      <c r="B702" s="94"/>
      <c r="F702" s="94"/>
      <c r="AI702" s="146"/>
      <c r="AJ702" s="146"/>
      <c r="AK702" s="146"/>
      <c r="AL702" s="146"/>
    </row>
    <row r="703" spans="1:38">
      <c r="A703" s="94"/>
      <c r="B703" s="94"/>
      <c r="F703" s="94"/>
      <c r="AI703" s="146"/>
      <c r="AJ703" s="146"/>
      <c r="AK703" s="146"/>
      <c r="AL703" s="146"/>
    </row>
    <row r="704" spans="1:38">
      <c r="A704" s="94"/>
      <c r="B704" s="94"/>
      <c r="F704" s="94"/>
      <c r="AI704" s="146"/>
      <c r="AJ704" s="146"/>
      <c r="AK704" s="146"/>
      <c r="AL704" s="146"/>
    </row>
    <row r="705" spans="1:38">
      <c r="A705" s="94"/>
      <c r="B705" s="94"/>
      <c r="F705" s="94"/>
      <c r="AI705" s="146"/>
      <c r="AJ705" s="146"/>
      <c r="AK705" s="146"/>
      <c r="AL705" s="146"/>
    </row>
    <row r="706" spans="1:38">
      <c r="A706" s="94"/>
      <c r="B706" s="94"/>
      <c r="F706" s="94"/>
      <c r="AI706" s="146"/>
      <c r="AJ706" s="146"/>
      <c r="AK706" s="146"/>
      <c r="AL706" s="146"/>
    </row>
    <row r="707" spans="1:38">
      <c r="A707" s="94"/>
      <c r="B707" s="94"/>
      <c r="F707" s="94"/>
      <c r="AI707" s="146"/>
      <c r="AJ707" s="146"/>
      <c r="AK707" s="146"/>
      <c r="AL707" s="146"/>
    </row>
    <row r="708" spans="1:38">
      <c r="A708" s="94"/>
      <c r="B708" s="94"/>
      <c r="F708" s="94"/>
      <c r="AI708" s="146"/>
      <c r="AJ708" s="146"/>
      <c r="AK708" s="146"/>
      <c r="AL708" s="146"/>
    </row>
    <row r="709" spans="1:38">
      <c r="A709" s="94"/>
      <c r="B709" s="94"/>
      <c r="F709" s="94"/>
      <c r="AI709" s="146"/>
      <c r="AJ709" s="146"/>
      <c r="AK709" s="146"/>
      <c r="AL709" s="146"/>
    </row>
    <row r="710" spans="1:38">
      <c r="A710" s="94"/>
      <c r="B710" s="94"/>
      <c r="F710" s="94"/>
      <c r="AI710" s="146"/>
      <c r="AJ710" s="146"/>
      <c r="AK710" s="146"/>
      <c r="AL710" s="146"/>
    </row>
    <row r="711" spans="1:38">
      <c r="A711" s="94"/>
      <c r="B711" s="94"/>
      <c r="F711" s="94"/>
      <c r="AI711" s="146"/>
      <c r="AJ711" s="146"/>
      <c r="AK711" s="146"/>
      <c r="AL711" s="146"/>
    </row>
    <row r="712" spans="1:38">
      <c r="A712" s="94"/>
      <c r="B712" s="94"/>
      <c r="F712" s="94"/>
      <c r="AI712" s="146"/>
      <c r="AJ712" s="146"/>
      <c r="AK712" s="146"/>
      <c r="AL712" s="146"/>
    </row>
    <row r="713" spans="1:38">
      <c r="A713" s="94"/>
      <c r="B713" s="94"/>
      <c r="F713" s="94"/>
      <c r="AI713" s="146"/>
      <c r="AJ713" s="146"/>
      <c r="AK713" s="146"/>
      <c r="AL713" s="146"/>
    </row>
    <row r="714" spans="1:38">
      <c r="A714" s="94"/>
      <c r="B714" s="94"/>
      <c r="F714" s="94"/>
      <c r="AI714" s="146"/>
      <c r="AJ714" s="146"/>
      <c r="AK714" s="146"/>
      <c r="AL714" s="146"/>
    </row>
    <row r="715" spans="1:38">
      <c r="A715" s="94"/>
      <c r="B715" s="94"/>
      <c r="F715" s="94"/>
      <c r="AI715" s="146"/>
      <c r="AJ715" s="146"/>
      <c r="AK715" s="146"/>
      <c r="AL715" s="146"/>
    </row>
    <row r="716" spans="1:38">
      <c r="A716" s="94"/>
      <c r="B716" s="94"/>
      <c r="F716" s="94"/>
      <c r="AI716" s="146"/>
      <c r="AJ716" s="146"/>
      <c r="AK716" s="146"/>
      <c r="AL716" s="146"/>
    </row>
    <row r="717" spans="1:38">
      <c r="A717" s="94"/>
      <c r="B717" s="94"/>
      <c r="F717" s="94"/>
      <c r="AI717" s="146"/>
      <c r="AJ717" s="146"/>
      <c r="AK717" s="146"/>
      <c r="AL717" s="146"/>
    </row>
    <row r="718" spans="1:38">
      <c r="A718" s="94"/>
      <c r="B718" s="94"/>
      <c r="F718" s="94"/>
      <c r="AI718" s="146"/>
      <c r="AJ718" s="146"/>
      <c r="AK718" s="146"/>
      <c r="AL718" s="146"/>
    </row>
    <row r="719" spans="1:38">
      <c r="A719" s="94"/>
      <c r="B719" s="94"/>
      <c r="F719" s="94"/>
      <c r="AI719" s="146"/>
      <c r="AJ719" s="146"/>
      <c r="AK719" s="146"/>
      <c r="AL719" s="146"/>
    </row>
    <row r="720" spans="1:38">
      <c r="A720" s="94"/>
      <c r="B720" s="94"/>
      <c r="F720" s="94"/>
      <c r="AI720" s="146"/>
      <c r="AJ720" s="146"/>
      <c r="AK720" s="146"/>
      <c r="AL720" s="146"/>
    </row>
    <row r="721" spans="1:38">
      <c r="A721" s="94"/>
      <c r="B721" s="94"/>
      <c r="F721" s="94"/>
      <c r="AI721" s="146"/>
      <c r="AJ721" s="146"/>
      <c r="AK721" s="146"/>
      <c r="AL721" s="146"/>
    </row>
    <row r="722" spans="1:38">
      <c r="A722" s="94"/>
      <c r="B722" s="94"/>
      <c r="F722" s="94"/>
      <c r="AI722" s="146"/>
      <c r="AJ722" s="146"/>
      <c r="AK722" s="146"/>
      <c r="AL722" s="146"/>
    </row>
    <row r="723" spans="1:38">
      <c r="A723" s="94"/>
      <c r="B723" s="94"/>
      <c r="F723" s="94"/>
      <c r="AI723" s="146"/>
      <c r="AJ723" s="146"/>
      <c r="AK723" s="146"/>
      <c r="AL723" s="146"/>
    </row>
    <row r="724" spans="1:38">
      <c r="A724" s="94"/>
      <c r="B724" s="94"/>
      <c r="F724" s="94"/>
      <c r="AI724" s="146"/>
      <c r="AJ724" s="146"/>
      <c r="AK724" s="146"/>
      <c r="AL724" s="146"/>
    </row>
    <row r="725" spans="1:38">
      <c r="A725" s="94"/>
      <c r="B725" s="94"/>
      <c r="F725" s="94"/>
      <c r="AI725" s="146"/>
      <c r="AJ725" s="146"/>
      <c r="AK725" s="146"/>
      <c r="AL725" s="146"/>
    </row>
    <row r="726" spans="1:38">
      <c r="A726" s="94"/>
      <c r="B726" s="94"/>
      <c r="F726" s="94"/>
      <c r="AI726" s="146"/>
      <c r="AJ726" s="146"/>
      <c r="AK726" s="146"/>
      <c r="AL726" s="146"/>
    </row>
    <row r="727" spans="1:38">
      <c r="A727" s="94"/>
      <c r="B727" s="94"/>
      <c r="F727" s="94"/>
      <c r="AI727" s="146"/>
      <c r="AJ727" s="146"/>
      <c r="AK727" s="146"/>
      <c r="AL727" s="146"/>
    </row>
    <row r="728" spans="1:38">
      <c r="A728" s="94"/>
      <c r="B728" s="94"/>
      <c r="F728" s="94"/>
      <c r="AI728" s="146"/>
      <c r="AJ728" s="146"/>
      <c r="AK728" s="146"/>
      <c r="AL728" s="146"/>
    </row>
    <row r="729" spans="1:38">
      <c r="A729" s="94"/>
      <c r="B729" s="94"/>
      <c r="F729" s="94"/>
      <c r="AI729" s="146"/>
      <c r="AJ729" s="146"/>
      <c r="AK729" s="146"/>
      <c r="AL729" s="146"/>
    </row>
    <row r="730" spans="1:38">
      <c r="A730" s="94"/>
      <c r="B730" s="94"/>
      <c r="F730" s="94"/>
      <c r="AI730" s="146"/>
      <c r="AJ730" s="146"/>
      <c r="AK730" s="146"/>
      <c r="AL730" s="146"/>
    </row>
    <row r="731" spans="1:38">
      <c r="A731" s="94"/>
      <c r="B731" s="94"/>
      <c r="F731" s="94"/>
      <c r="AI731" s="146"/>
      <c r="AJ731" s="146"/>
      <c r="AK731" s="146"/>
      <c r="AL731" s="146"/>
    </row>
    <row r="732" spans="1:38">
      <c r="A732" s="94"/>
      <c r="B732" s="94"/>
      <c r="F732" s="94"/>
      <c r="AI732" s="146"/>
      <c r="AJ732" s="146"/>
      <c r="AK732" s="146"/>
      <c r="AL732" s="146"/>
    </row>
    <row r="733" spans="1:38">
      <c r="A733" s="94"/>
      <c r="B733" s="94"/>
      <c r="F733" s="94"/>
      <c r="AI733" s="146"/>
      <c r="AJ733" s="146"/>
      <c r="AK733" s="146"/>
      <c r="AL733" s="146"/>
    </row>
    <row r="734" spans="1:38">
      <c r="A734" s="94"/>
      <c r="B734" s="94"/>
      <c r="F734" s="94"/>
      <c r="AI734" s="146"/>
      <c r="AJ734" s="146"/>
      <c r="AK734" s="146"/>
      <c r="AL734" s="146"/>
    </row>
    <row r="735" spans="1:38">
      <c r="A735" s="94"/>
      <c r="B735" s="94"/>
      <c r="F735" s="94"/>
      <c r="AI735" s="146"/>
      <c r="AJ735" s="146"/>
      <c r="AK735" s="146"/>
      <c r="AL735" s="146"/>
    </row>
    <row r="736" spans="1:38">
      <c r="A736" s="94"/>
      <c r="B736" s="94"/>
      <c r="F736" s="94"/>
      <c r="AI736" s="146"/>
      <c r="AJ736" s="146"/>
      <c r="AK736" s="146"/>
      <c r="AL736" s="146"/>
    </row>
    <row r="737" spans="1:38">
      <c r="A737" s="94"/>
      <c r="B737" s="94"/>
      <c r="F737" s="94"/>
      <c r="AI737" s="146"/>
      <c r="AJ737" s="146"/>
      <c r="AK737" s="146"/>
      <c r="AL737" s="146"/>
    </row>
    <row r="738" spans="1:38">
      <c r="A738" s="94"/>
      <c r="B738" s="94"/>
      <c r="F738" s="94"/>
      <c r="AI738" s="146"/>
      <c r="AJ738" s="146"/>
      <c r="AK738" s="146"/>
      <c r="AL738" s="146"/>
    </row>
    <row r="739" spans="1:38">
      <c r="A739" s="94"/>
      <c r="B739" s="94"/>
      <c r="F739" s="94"/>
      <c r="AI739" s="146"/>
      <c r="AJ739" s="146"/>
      <c r="AK739" s="146"/>
      <c r="AL739" s="146"/>
    </row>
    <row r="740" spans="1:38">
      <c r="A740" s="94"/>
      <c r="B740" s="94"/>
      <c r="F740" s="94"/>
      <c r="AI740" s="146"/>
      <c r="AJ740" s="146"/>
      <c r="AK740" s="146"/>
      <c r="AL740" s="146"/>
    </row>
    <row r="741" spans="1:38">
      <c r="A741" s="94"/>
      <c r="B741" s="94"/>
      <c r="F741" s="94"/>
      <c r="AI741" s="146"/>
      <c r="AJ741" s="146"/>
      <c r="AK741" s="146"/>
      <c r="AL741" s="146"/>
    </row>
    <row r="742" spans="1:38">
      <c r="A742" s="94"/>
      <c r="B742" s="94"/>
      <c r="F742" s="94"/>
      <c r="AI742" s="146"/>
      <c r="AJ742" s="146"/>
      <c r="AK742" s="146"/>
      <c r="AL742" s="146"/>
    </row>
    <row r="743" spans="1:38">
      <c r="A743" s="94"/>
      <c r="B743" s="94"/>
      <c r="F743" s="94"/>
      <c r="AI743" s="146"/>
      <c r="AJ743" s="146"/>
      <c r="AK743" s="146"/>
      <c r="AL743" s="146"/>
    </row>
    <row r="744" spans="1:38">
      <c r="A744" s="94"/>
      <c r="B744" s="94"/>
      <c r="F744" s="94"/>
      <c r="AI744" s="146"/>
      <c r="AJ744" s="146"/>
      <c r="AK744" s="146"/>
      <c r="AL744" s="146"/>
    </row>
    <row r="745" spans="1:38">
      <c r="A745" s="94"/>
      <c r="B745" s="94"/>
      <c r="F745" s="94"/>
      <c r="AI745" s="146"/>
      <c r="AJ745" s="146"/>
      <c r="AK745" s="146"/>
      <c r="AL745" s="146"/>
    </row>
    <row r="746" spans="1:38">
      <c r="A746" s="94"/>
      <c r="B746" s="94"/>
      <c r="F746" s="94"/>
      <c r="AI746" s="146"/>
      <c r="AJ746" s="146"/>
      <c r="AK746" s="146"/>
      <c r="AL746" s="146"/>
    </row>
    <row r="747" spans="1:38">
      <c r="A747" s="94"/>
      <c r="B747" s="94"/>
      <c r="F747" s="94"/>
      <c r="AI747" s="146"/>
      <c r="AJ747" s="146"/>
      <c r="AK747" s="146"/>
      <c r="AL747" s="146"/>
    </row>
    <row r="748" spans="1:38">
      <c r="A748" s="94"/>
      <c r="B748" s="94"/>
      <c r="F748" s="94"/>
      <c r="AI748" s="146"/>
      <c r="AJ748" s="146"/>
      <c r="AK748" s="146"/>
      <c r="AL748" s="146"/>
    </row>
    <row r="749" spans="1:38">
      <c r="A749" s="94"/>
      <c r="B749" s="94"/>
      <c r="F749" s="94"/>
      <c r="AI749" s="146"/>
      <c r="AJ749" s="146"/>
      <c r="AK749" s="146"/>
      <c r="AL749" s="146"/>
    </row>
    <row r="750" spans="1:38">
      <c r="A750" s="94"/>
      <c r="B750" s="94"/>
      <c r="F750" s="94"/>
      <c r="AI750" s="146"/>
      <c r="AJ750" s="146"/>
      <c r="AK750" s="146"/>
      <c r="AL750" s="146"/>
    </row>
    <row r="751" spans="1:38">
      <c r="A751" s="94"/>
      <c r="B751" s="94"/>
      <c r="F751" s="94"/>
      <c r="AI751" s="146"/>
      <c r="AJ751" s="146"/>
      <c r="AK751" s="146"/>
      <c r="AL751" s="146"/>
    </row>
    <row r="752" spans="1:38">
      <c r="A752" s="94"/>
      <c r="B752" s="94"/>
      <c r="F752" s="94"/>
      <c r="AI752" s="146"/>
      <c r="AJ752" s="146"/>
      <c r="AK752" s="146"/>
      <c r="AL752" s="146"/>
    </row>
    <row r="753" spans="1:38">
      <c r="A753" s="94"/>
      <c r="B753" s="94"/>
      <c r="F753" s="94"/>
      <c r="AI753" s="146"/>
      <c r="AJ753" s="146"/>
      <c r="AK753" s="146"/>
      <c r="AL753" s="146"/>
    </row>
    <row r="754" spans="1:38">
      <c r="A754" s="94"/>
      <c r="B754" s="94"/>
      <c r="F754" s="94"/>
      <c r="AI754" s="146"/>
      <c r="AJ754" s="146"/>
      <c r="AK754" s="146"/>
      <c r="AL754" s="146"/>
    </row>
    <row r="755" spans="1:38">
      <c r="A755" s="94"/>
      <c r="B755" s="94"/>
      <c r="F755" s="94"/>
      <c r="AI755" s="146"/>
      <c r="AJ755" s="146"/>
      <c r="AK755" s="146"/>
      <c r="AL755" s="146"/>
    </row>
    <row r="756" spans="1:38">
      <c r="A756" s="94"/>
      <c r="B756" s="94"/>
      <c r="F756" s="94"/>
      <c r="AI756" s="146"/>
      <c r="AJ756" s="146"/>
      <c r="AK756" s="146"/>
      <c r="AL756" s="146"/>
    </row>
    <row r="757" spans="1:38">
      <c r="A757" s="94"/>
      <c r="B757" s="94"/>
      <c r="F757" s="94"/>
      <c r="AI757" s="146"/>
      <c r="AJ757" s="146"/>
      <c r="AK757" s="146"/>
      <c r="AL757" s="146"/>
    </row>
    <row r="758" spans="1:38">
      <c r="A758" s="94"/>
      <c r="B758" s="94"/>
      <c r="F758" s="94"/>
      <c r="AI758" s="146"/>
      <c r="AJ758" s="146"/>
      <c r="AK758" s="146"/>
      <c r="AL758" s="146"/>
    </row>
    <row r="759" spans="1:38">
      <c r="A759" s="94"/>
      <c r="B759" s="94"/>
      <c r="F759" s="94"/>
      <c r="AI759" s="146"/>
      <c r="AJ759" s="146"/>
      <c r="AK759" s="146"/>
      <c r="AL759" s="146"/>
    </row>
    <row r="760" spans="1:38">
      <c r="A760" s="94"/>
      <c r="B760" s="94"/>
      <c r="F760" s="94"/>
      <c r="AI760" s="146"/>
      <c r="AJ760" s="146"/>
      <c r="AK760" s="146"/>
      <c r="AL760" s="146"/>
    </row>
    <row r="761" spans="1:38">
      <c r="A761" s="94"/>
      <c r="B761" s="94"/>
      <c r="F761" s="94"/>
      <c r="AI761" s="146"/>
      <c r="AJ761" s="146"/>
      <c r="AK761" s="146"/>
      <c r="AL761" s="146"/>
    </row>
    <row r="762" spans="1:38">
      <c r="A762" s="94"/>
      <c r="B762" s="94"/>
      <c r="F762" s="94"/>
      <c r="AI762" s="146"/>
      <c r="AJ762" s="146"/>
      <c r="AK762" s="146"/>
      <c r="AL762" s="146"/>
    </row>
    <row r="763" spans="1:38">
      <c r="A763" s="94"/>
      <c r="B763" s="94"/>
      <c r="F763" s="94"/>
      <c r="AI763" s="146"/>
      <c r="AJ763" s="146"/>
      <c r="AK763" s="146"/>
      <c r="AL763" s="146"/>
    </row>
    <row r="764" spans="1:38">
      <c r="A764" s="94"/>
      <c r="B764" s="94"/>
      <c r="F764" s="94"/>
      <c r="AI764" s="146"/>
      <c r="AJ764" s="146"/>
      <c r="AK764" s="146"/>
      <c r="AL764" s="146"/>
    </row>
    <row r="765" spans="1:38">
      <c r="A765" s="94"/>
      <c r="B765" s="94"/>
      <c r="F765" s="94"/>
      <c r="AI765" s="146"/>
      <c r="AJ765" s="146"/>
      <c r="AK765" s="146"/>
      <c r="AL765" s="146"/>
    </row>
    <row r="766" spans="1:38">
      <c r="A766" s="94"/>
      <c r="B766" s="94"/>
      <c r="F766" s="94"/>
      <c r="AI766" s="146"/>
      <c r="AJ766" s="146"/>
      <c r="AK766" s="146"/>
      <c r="AL766" s="146"/>
    </row>
    <row r="767" spans="1:38">
      <c r="A767" s="94"/>
      <c r="B767" s="94"/>
      <c r="F767" s="94"/>
      <c r="AI767" s="146"/>
      <c r="AJ767" s="146"/>
      <c r="AK767" s="146"/>
      <c r="AL767" s="146"/>
    </row>
    <row r="768" spans="1:38">
      <c r="A768" s="94"/>
      <c r="B768" s="94"/>
      <c r="F768" s="94"/>
      <c r="AI768" s="146"/>
      <c r="AJ768" s="146"/>
      <c r="AK768" s="146"/>
      <c r="AL768" s="146"/>
    </row>
    <row r="769" spans="1:38">
      <c r="A769" s="94"/>
      <c r="B769" s="94"/>
      <c r="F769" s="94"/>
      <c r="AI769" s="146"/>
      <c r="AJ769" s="146"/>
      <c r="AK769" s="146"/>
      <c r="AL769" s="146"/>
    </row>
    <row r="770" spans="1:38">
      <c r="A770" s="94"/>
      <c r="B770" s="94"/>
      <c r="F770" s="94"/>
      <c r="AI770" s="146"/>
      <c r="AJ770" s="146"/>
      <c r="AK770" s="146"/>
      <c r="AL770" s="146"/>
    </row>
    <row r="771" spans="1:38">
      <c r="A771" s="94"/>
      <c r="B771" s="94"/>
      <c r="F771" s="94"/>
      <c r="AI771" s="146"/>
      <c r="AJ771" s="146"/>
      <c r="AK771" s="146"/>
      <c r="AL771" s="146"/>
    </row>
    <row r="772" spans="1:38">
      <c r="A772" s="94"/>
      <c r="B772" s="94"/>
      <c r="F772" s="94"/>
      <c r="AI772" s="146"/>
      <c r="AJ772" s="146"/>
      <c r="AK772" s="146"/>
      <c r="AL772" s="146"/>
    </row>
    <row r="773" spans="1:38">
      <c r="A773" s="94"/>
      <c r="B773" s="94"/>
      <c r="F773" s="94"/>
      <c r="AI773" s="146"/>
      <c r="AJ773" s="146"/>
      <c r="AK773" s="146"/>
      <c r="AL773" s="146"/>
    </row>
    <row r="774" spans="1:38">
      <c r="A774" s="94"/>
      <c r="B774" s="94"/>
      <c r="F774" s="94"/>
      <c r="AI774" s="146"/>
      <c r="AJ774" s="146"/>
      <c r="AK774" s="146"/>
      <c r="AL774" s="146"/>
    </row>
    <row r="775" spans="1:38">
      <c r="A775" s="94"/>
      <c r="B775" s="94"/>
      <c r="F775" s="94"/>
      <c r="AI775" s="146"/>
      <c r="AJ775" s="146"/>
      <c r="AK775" s="146"/>
      <c r="AL775" s="146"/>
    </row>
    <row r="776" spans="1:38">
      <c r="A776" s="94"/>
      <c r="B776" s="94"/>
      <c r="F776" s="94"/>
      <c r="AI776" s="146"/>
      <c r="AJ776" s="146"/>
      <c r="AK776" s="146"/>
      <c r="AL776" s="146"/>
    </row>
    <row r="777" spans="1:38">
      <c r="A777" s="94"/>
      <c r="B777" s="94"/>
      <c r="F777" s="94"/>
      <c r="AI777" s="146"/>
      <c r="AJ777" s="146"/>
      <c r="AK777" s="146"/>
      <c r="AL777" s="146"/>
    </row>
    <row r="778" spans="1:38">
      <c r="A778" s="94"/>
      <c r="B778" s="94"/>
      <c r="F778" s="94"/>
      <c r="AI778" s="146"/>
      <c r="AJ778" s="146"/>
      <c r="AK778" s="146"/>
      <c r="AL778" s="146"/>
    </row>
    <row r="779" spans="1:38">
      <c r="A779" s="94"/>
      <c r="B779" s="94"/>
      <c r="F779" s="94"/>
      <c r="AI779" s="146"/>
      <c r="AJ779" s="146"/>
      <c r="AK779" s="146"/>
      <c r="AL779" s="146"/>
    </row>
    <row r="780" spans="1:38">
      <c r="A780" s="94"/>
      <c r="B780" s="94"/>
      <c r="F780" s="94"/>
      <c r="AI780" s="146"/>
      <c r="AJ780" s="146"/>
      <c r="AK780" s="146"/>
      <c r="AL780" s="146"/>
    </row>
    <row r="781" spans="1:38">
      <c r="A781" s="94"/>
      <c r="B781" s="94"/>
      <c r="F781" s="94"/>
      <c r="AI781" s="146"/>
      <c r="AJ781" s="146"/>
      <c r="AK781" s="146"/>
      <c r="AL781" s="146"/>
    </row>
    <row r="782" spans="1:38">
      <c r="A782" s="94"/>
      <c r="B782" s="94"/>
      <c r="F782" s="94"/>
      <c r="AI782" s="146"/>
      <c r="AJ782" s="146"/>
      <c r="AK782" s="146"/>
      <c r="AL782" s="146"/>
    </row>
    <row r="783" spans="1:38">
      <c r="A783" s="94"/>
      <c r="B783" s="94"/>
      <c r="F783" s="94"/>
      <c r="AI783" s="146"/>
      <c r="AJ783" s="146"/>
      <c r="AK783" s="146"/>
      <c r="AL783" s="146"/>
    </row>
    <row r="784" spans="1:38">
      <c r="A784" s="94"/>
      <c r="B784" s="94"/>
      <c r="F784" s="94"/>
      <c r="AI784" s="146"/>
      <c r="AJ784" s="146"/>
      <c r="AK784" s="146"/>
      <c r="AL784" s="146"/>
    </row>
    <row r="785" spans="1:38">
      <c r="A785" s="94"/>
      <c r="B785" s="94"/>
      <c r="F785" s="94"/>
      <c r="AI785" s="146"/>
      <c r="AJ785" s="146"/>
      <c r="AK785" s="146"/>
      <c r="AL785" s="146"/>
    </row>
    <row r="786" spans="1:38">
      <c r="A786" s="94"/>
      <c r="B786" s="94"/>
      <c r="F786" s="94"/>
      <c r="AI786" s="146"/>
      <c r="AJ786" s="146"/>
      <c r="AK786" s="146"/>
      <c r="AL786" s="146"/>
    </row>
    <row r="787" spans="1:38">
      <c r="A787" s="94"/>
      <c r="B787" s="94"/>
      <c r="F787" s="94"/>
      <c r="AI787" s="146"/>
      <c r="AJ787" s="146"/>
      <c r="AK787" s="146"/>
      <c r="AL787" s="146"/>
    </row>
    <row r="788" spans="1:38">
      <c r="A788" s="94"/>
      <c r="B788" s="94"/>
      <c r="F788" s="94"/>
      <c r="AI788" s="146"/>
      <c r="AJ788" s="146"/>
      <c r="AK788" s="146"/>
      <c r="AL788" s="146"/>
    </row>
    <row r="789" spans="1:38">
      <c r="A789" s="94"/>
      <c r="B789" s="94"/>
      <c r="F789" s="94"/>
      <c r="AI789" s="146"/>
      <c r="AJ789" s="146"/>
      <c r="AK789" s="146"/>
      <c r="AL789" s="146"/>
    </row>
    <row r="790" spans="1:38">
      <c r="A790" s="94"/>
      <c r="B790" s="94"/>
      <c r="F790" s="94"/>
      <c r="AI790" s="146"/>
      <c r="AJ790" s="146"/>
      <c r="AK790" s="146"/>
      <c r="AL790" s="146"/>
    </row>
    <row r="791" spans="1:38">
      <c r="A791" s="94"/>
      <c r="B791" s="94"/>
      <c r="F791" s="94"/>
      <c r="AI791" s="146"/>
      <c r="AJ791" s="146"/>
      <c r="AK791" s="146"/>
      <c r="AL791" s="146"/>
    </row>
    <row r="792" spans="1:38">
      <c r="A792" s="94"/>
      <c r="B792" s="94"/>
      <c r="F792" s="94"/>
      <c r="AI792" s="146"/>
      <c r="AJ792" s="146"/>
      <c r="AK792" s="146"/>
      <c r="AL792" s="146"/>
    </row>
    <row r="793" spans="1:38">
      <c r="A793" s="94"/>
      <c r="B793" s="94"/>
      <c r="F793" s="94"/>
      <c r="AI793" s="146"/>
      <c r="AJ793" s="146"/>
      <c r="AK793" s="146"/>
      <c r="AL793" s="146"/>
    </row>
    <row r="794" spans="1:38">
      <c r="A794" s="94"/>
      <c r="B794" s="94"/>
      <c r="F794" s="94"/>
      <c r="AI794" s="146"/>
      <c r="AJ794" s="146"/>
      <c r="AK794" s="146"/>
      <c r="AL794" s="146"/>
    </row>
    <row r="795" spans="1:38">
      <c r="A795" s="94"/>
      <c r="B795" s="94"/>
      <c r="F795" s="94"/>
      <c r="AI795" s="146"/>
      <c r="AJ795" s="146"/>
      <c r="AK795" s="146"/>
      <c r="AL795" s="146"/>
    </row>
    <row r="796" spans="1:38">
      <c r="A796" s="94"/>
      <c r="B796" s="94"/>
      <c r="F796" s="94"/>
      <c r="AI796" s="146"/>
      <c r="AJ796" s="146"/>
      <c r="AK796" s="146"/>
      <c r="AL796" s="146"/>
    </row>
    <row r="797" spans="1:38">
      <c r="A797" s="94"/>
      <c r="B797" s="94"/>
      <c r="F797" s="94"/>
      <c r="AI797" s="146"/>
      <c r="AJ797" s="146"/>
      <c r="AK797" s="146"/>
      <c r="AL797" s="146"/>
    </row>
    <row r="798" spans="1:38">
      <c r="A798" s="94"/>
      <c r="B798" s="94"/>
      <c r="F798" s="94"/>
      <c r="AI798" s="146"/>
      <c r="AJ798" s="146"/>
      <c r="AK798" s="146"/>
      <c r="AL798" s="146"/>
    </row>
    <row r="799" spans="1:38">
      <c r="A799" s="94"/>
      <c r="B799" s="94"/>
      <c r="F799" s="94"/>
      <c r="AI799" s="146"/>
      <c r="AJ799" s="146"/>
      <c r="AK799" s="146"/>
      <c r="AL799" s="146"/>
    </row>
    <row r="800" spans="1:38">
      <c r="A800" s="94"/>
      <c r="B800" s="94"/>
      <c r="F800" s="94"/>
      <c r="AI800" s="146"/>
      <c r="AJ800" s="146"/>
      <c r="AK800" s="146"/>
      <c r="AL800" s="146"/>
    </row>
    <row r="801" spans="1:38">
      <c r="A801" s="94"/>
      <c r="B801" s="94"/>
      <c r="F801" s="94"/>
      <c r="AI801" s="146"/>
      <c r="AJ801" s="146"/>
      <c r="AK801" s="146"/>
      <c r="AL801" s="146"/>
    </row>
    <row r="802" spans="1:38">
      <c r="A802" s="94"/>
      <c r="B802" s="94"/>
      <c r="F802" s="94"/>
      <c r="AI802" s="146"/>
      <c r="AJ802" s="146"/>
      <c r="AK802" s="146"/>
      <c r="AL802" s="146"/>
    </row>
    <row r="803" spans="1:38">
      <c r="A803" s="94"/>
      <c r="B803" s="94"/>
      <c r="F803" s="94"/>
      <c r="AI803" s="146"/>
      <c r="AJ803" s="146"/>
      <c r="AK803" s="146"/>
      <c r="AL803" s="146"/>
    </row>
    <row r="804" spans="1:38">
      <c r="A804" s="94"/>
      <c r="B804" s="94"/>
      <c r="F804" s="94"/>
      <c r="AI804" s="146"/>
      <c r="AJ804" s="146"/>
      <c r="AK804" s="146"/>
      <c r="AL804" s="146"/>
    </row>
    <row r="805" spans="1:38">
      <c r="A805" s="94"/>
      <c r="B805" s="94"/>
      <c r="F805" s="94"/>
      <c r="AI805" s="146"/>
      <c r="AJ805" s="146"/>
      <c r="AK805" s="146"/>
      <c r="AL805" s="146"/>
    </row>
    <row r="806" spans="1:38">
      <c r="A806" s="94"/>
      <c r="B806" s="94"/>
      <c r="F806" s="94"/>
      <c r="AI806" s="146"/>
      <c r="AJ806" s="146"/>
      <c r="AK806" s="146"/>
      <c r="AL806" s="146"/>
    </row>
    <row r="807" spans="1:38">
      <c r="A807" s="94"/>
      <c r="B807" s="94"/>
      <c r="F807" s="94"/>
      <c r="AI807" s="146"/>
      <c r="AJ807" s="146"/>
      <c r="AK807" s="146"/>
      <c r="AL807" s="146"/>
    </row>
    <row r="808" spans="1:38">
      <c r="A808" s="94"/>
      <c r="B808" s="94"/>
      <c r="F808" s="94"/>
      <c r="AI808" s="146"/>
      <c r="AJ808" s="146"/>
      <c r="AK808" s="146"/>
      <c r="AL808" s="146"/>
    </row>
    <row r="809" spans="1:38">
      <c r="A809" s="94"/>
      <c r="B809" s="94"/>
      <c r="F809" s="94"/>
      <c r="AI809" s="146"/>
      <c r="AJ809" s="146"/>
      <c r="AK809" s="146"/>
      <c r="AL809" s="146"/>
    </row>
    <row r="810" spans="1:38">
      <c r="A810" s="94"/>
      <c r="B810" s="94"/>
      <c r="F810" s="94"/>
      <c r="AI810" s="146"/>
      <c r="AJ810" s="146"/>
      <c r="AK810" s="146"/>
      <c r="AL810" s="146"/>
    </row>
    <row r="811" spans="1:38">
      <c r="A811" s="94"/>
      <c r="B811" s="94"/>
      <c r="F811" s="94"/>
    </row>
    <row r="812" spans="1:38">
      <c r="A812" s="94"/>
      <c r="B812" s="94"/>
      <c r="F812" s="94"/>
    </row>
    <row r="813" spans="1:38">
      <c r="A813" s="94"/>
      <c r="B813" s="94"/>
      <c r="F813" s="94"/>
    </row>
  </sheetData>
  <mergeCells count="15">
    <mergeCell ref="V9:X9"/>
    <mergeCell ref="K11:P11"/>
    <mergeCell ref="V11:AD14"/>
    <mergeCell ref="K12:P12"/>
    <mergeCell ref="K13:P13"/>
    <mergeCell ref="K14:P14"/>
    <mergeCell ref="Z17:Z18"/>
    <mergeCell ref="AH17:AH18"/>
    <mergeCell ref="G20:H20"/>
    <mergeCell ref="L16:O16"/>
    <mergeCell ref="P16:T16"/>
    <mergeCell ref="U16:W16"/>
    <mergeCell ref="X16:Z16"/>
    <mergeCell ref="AA16:AD16"/>
    <mergeCell ref="AE16:AH16"/>
  </mergeCells>
  <pageMargins left="0.95" right="0.25" top="0.75" bottom="0.75" header="0.3" footer="0.3"/>
  <pageSetup paperSize="17" scale="75" orientation="landscape" r:id="rId1"/>
  <legacyDrawing r:id="rId2"/>
</worksheet>
</file>

<file path=xl/worksheets/sheet5.xml><?xml version="1.0" encoding="utf-8"?>
<worksheet xmlns="http://schemas.openxmlformats.org/spreadsheetml/2006/main" xmlns:r="http://schemas.openxmlformats.org/officeDocument/2006/relationships">
  <dimension ref="A1:FV813"/>
  <sheetViews>
    <sheetView topLeftCell="I102" zoomScale="75" zoomScaleNormal="75" workbookViewId="0">
      <selection activeCell="AF1" sqref="A1:XFD1048576"/>
    </sheetView>
  </sheetViews>
  <sheetFormatPr defaultColWidth="9.140625" defaultRowHeight="15.75" outlineLevelRow="1" outlineLevelCol="1"/>
  <cols>
    <col min="1" max="1" width="6.85546875" style="31" hidden="1" customWidth="1"/>
    <col min="2" max="2" width="5.7109375" style="31" hidden="1" customWidth="1"/>
    <col min="3" max="3" width="5.7109375" style="94" hidden="1" customWidth="1"/>
    <col min="4" max="5" width="2.42578125" style="94" hidden="1" customWidth="1"/>
    <col min="6" max="6" width="2.42578125" style="149" customWidth="1"/>
    <col min="7" max="7" width="11.5703125" style="149" customWidth="1"/>
    <col min="8" max="8" width="7.7109375" style="149" bestFit="1" customWidth="1"/>
    <col min="9" max="9" width="10.42578125" style="149" customWidth="1"/>
    <col min="10" max="10" width="12.42578125" style="149" customWidth="1"/>
    <col min="11" max="11" width="12.7109375" style="88" customWidth="1"/>
    <col min="12" max="12" width="11" style="149" hidden="1" customWidth="1" outlineLevel="1"/>
    <col min="13" max="13" width="12.42578125" style="149" hidden="1" customWidth="1" outlineLevel="1"/>
    <col min="14" max="14" width="14.7109375" style="149" hidden="1" customWidth="1" outlineLevel="1"/>
    <col min="15" max="15" width="11.140625" style="149" hidden="1" customWidth="1" outlineLevel="1"/>
    <col min="16" max="16" width="11.42578125" style="94" customWidth="1" outlineLevel="1"/>
    <col min="17" max="17" width="12.7109375" style="94" customWidth="1" outlineLevel="1"/>
    <col min="18" max="18" width="11.85546875" style="94" customWidth="1" outlineLevel="1"/>
    <col min="19" max="19" width="13.7109375" style="94" customWidth="1" outlineLevel="1"/>
    <col min="20" max="20" width="13.28515625" style="94" customWidth="1" outlineLevel="1"/>
    <col min="21" max="21" width="11.85546875" style="149" customWidth="1"/>
    <col min="22" max="22" width="11.140625" style="149" customWidth="1"/>
    <col min="23" max="23" width="12.7109375" style="149" customWidth="1"/>
    <col min="24" max="24" width="21.42578125" style="149" hidden="1" customWidth="1"/>
    <col min="25" max="25" width="21" style="149" hidden="1" customWidth="1"/>
    <col min="26" max="26" width="0.85546875" style="149" customWidth="1"/>
    <col min="27" max="27" width="13.7109375" style="149" customWidth="1"/>
    <col min="28" max="28" width="17" style="149" customWidth="1"/>
    <col min="29" max="29" width="13" style="149" customWidth="1"/>
    <col min="30" max="30" width="13.85546875" style="149" customWidth="1"/>
    <col min="31" max="31" width="10.42578125" style="94" customWidth="1"/>
    <col min="32" max="32" width="13.28515625" style="94" customWidth="1"/>
    <col min="33" max="33" width="15.7109375" style="94" customWidth="1"/>
    <col min="34" max="34" width="18.42578125" style="94" customWidth="1"/>
    <col min="35" max="16384" width="9.140625" style="94"/>
  </cols>
  <sheetData>
    <row r="1" spans="1:178"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17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78" ht="20.25" hidden="1">
      <c r="J3" s="159"/>
      <c r="K3" s="160"/>
      <c r="U3" s="94"/>
    </row>
    <row r="4" spans="1:178" hidden="1">
      <c r="Q4" s="88"/>
      <c r="R4" s="20"/>
      <c r="U4" s="94"/>
      <c r="V4" s="94"/>
    </row>
    <row r="5" spans="1:178" hidden="1">
      <c r="Q5" s="88"/>
      <c r="R5" s="20"/>
      <c r="U5" s="94"/>
      <c r="V5" s="94"/>
    </row>
    <row r="6" spans="1:178" ht="19.5">
      <c r="Q6" s="88"/>
      <c r="R6" s="20"/>
      <c r="U6" s="261" t="s">
        <v>428</v>
      </c>
      <c r="V6" s="262"/>
      <c r="W6" s="263"/>
      <c r="X6" s="263"/>
      <c r="Y6" s="263"/>
      <c r="Z6" s="263"/>
    </row>
    <row r="7" spans="1:178">
      <c r="Q7" s="88"/>
      <c r="R7" s="20"/>
      <c r="U7" s="94"/>
      <c r="V7" s="94"/>
    </row>
    <row r="8" spans="1:178">
      <c r="Q8" s="88"/>
      <c r="R8" s="20"/>
      <c r="U8" s="161" t="s">
        <v>361</v>
      </c>
      <c r="V8" s="161" t="s">
        <v>429</v>
      </c>
      <c r="W8" s="162"/>
      <c r="X8" s="162"/>
      <c r="Y8" s="163"/>
      <c r="Z8" s="162"/>
      <c r="AA8" s="162"/>
      <c r="AB8" s="162"/>
      <c r="AC8" s="162"/>
      <c r="AD8" s="163"/>
    </row>
    <row r="9" spans="1:178">
      <c r="Q9" s="88"/>
      <c r="R9" s="20"/>
      <c r="U9" s="164" t="s">
        <v>363</v>
      </c>
      <c r="V9" s="476">
        <v>41537</v>
      </c>
      <c r="W9" s="477"/>
      <c r="X9" s="477"/>
      <c r="Y9" s="165"/>
      <c r="AD9" s="165"/>
    </row>
    <row r="10" spans="1:178">
      <c r="I10" s="94"/>
      <c r="J10" s="94"/>
      <c r="P10" s="166" t="s">
        <v>364</v>
      </c>
      <c r="Q10" s="166" t="s">
        <v>365</v>
      </c>
      <c r="R10" s="166" t="s">
        <v>366</v>
      </c>
      <c r="U10" s="164" t="s">
        <v>367</v>
      </c>
      <c r="V10" s="164" t="s">
        <v>258</v>
      </c>
      <c r="Y10" s="165"/>
      <c r="AD10" s="165"/>
    </row>
    <row r="11" spans="1:178" ht="15.75" customHeight="1">
      <c r="I11" s="94"/>
      <c r="J11" s="94"/>
      <c r="P11" s="94" t="s">
        <v>368</v>
      </c>
      <c r="Q11" s="88" t="s">
        <v>369</v>
      </c>
      <c r="R11" s="20"/>
      <c r="U11" s="161" t="s">
        <v>370</v>
      </c>
      <c r="V11" s="488" t="s">
        <v>430</v>
      </c>
      <c r="W11" s="489"/>
      <c r="X11" s="489"/>
      <c r="Y11" s="489"/>
      <c r="Z11" s="489"/>
      <c r="AA11" s="489"/>
      <c r="AB11" s="489"/>
      <c r="AD11" s="165"/>
    </row>
    <row r="12" spans="1:178">
      <c r="I12" s="94"/>
      <c r="J12" s="94"/>
      <c r="P12" s="94" t="s">
        <v>372</v>
      </c>
      <c r="Q12" s="88" t="s">
        <v>373</v>
      </c>
      <c r="R12" s="20"/>
      <c r="U12" s="164"/>
      <c r="V12" s="488"/>
      <c r="W12" s="489"/>
      <c r="X12" s="489"/>
      <c r="Y12" s="489"/>
      <c r="Z12" s="489"/>
      <c r="AA12" s="489"/>
      <c r="AB12" s="489"/>
      <c r="AD12" s="165"/>
    </row>
    <row r="13" spans="1:178">
      <c r="I13" s="94"/>
      <c r="J13" s="94"/>
      <c r="P13" s="94" t="s">
        <v>374</v>
      </c>
      <c r="Q13" s="88" t="s">
        <v>375</v>
      </c>
      <c r="R13" s="20"/>
      <c r="U13" s="164"/>
      <c r="V13" s="488"/>
      <c r="W13" s="489"/>
      <c r="X13" s="489"/>
      <c r="Y13" s="489"/>
      <c r="Z13" s="489"/>
      <c r="AA13" s="489"/>
      <c r="AB13" s="489"/>
      <c r="AD13" s="165"/>
    </row>
    <row r="14" spans="1:178">
      <c r="I14" s="94"/>
      <c r="J14" s="94"/>
      <c r="P14" s="94" t="s">
        <v>376</v>
      </c>
      <c r="Q14" s="88" t="s">
        <v>377</v>
      </c>
      <c r="R14" s="20"/>
      <c r="U14" s="169"/>
      <c r="V14" s="490"/>
      <c r="W14" s="491"/>
      <c r="X14" s="491"/>
      <c r="Y14" s="491"/>
      <c r="Z14" s="491"/>
      <c r="AA14" s="491"/>
      <c r="AB14" s="491"/>
      <c r="AC14" s="264"/>
      <c r="AD14" s="265"/>
    </row>
    <row r="15" spans="1:178"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382</v>
      </c>
      <c r="X15" s="149"/>
      <c r="Y15" s="149"/>
      <c r="Z15" s="149"/>
      <c r="AA15" s="149"/>
      <c r="AB15" s="149"/>
      <c r="AC15" s="149"/>
      <c r="AD15" s="149"/>
      <c r="AE15" s="94"/>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c r="DO15" s="94"/>
      <c r="DP15" s="94"/>
      <c r="DQ15" s="94"/>
      <c r="DR15" s="94"/>
      <c r="DS15" s="94"/>
      <c r="DT15" s="94"/>
      <c r="DU15" s="94"/>
      <c r="DV15" s="94"/>
      <c r="DW15" s="94"/>
      <c r="DX15" s="94"/>
      <c r="DY15" s="94"/>
      <c r="DZ15" s="94"/>
      <c r="EA15" s="94"/>
      <c r="EB15" s="94"/>
      <c r="EC15" s="94"/>
      <c r="ED15" s="94"/>
      <c r="EE15" s="94"/>
      <c r="EF15" s="94"/>
      <c r="EG15" s="94"/>
      <c r="EH15" s="94"/>
      <c r="EI15" s="94"/>
      <c r="EJ15" s="94"/>
      <c r="EK15" s="94"/>
      <c r="EL15" s="94"/>
      <c r="EM15" s="94"/>
      <c r="EN15" s="94"/>
      <c r="EO15" s="94"/>
      <c r="EP15" s="94"/>
      <c r="EQ15" s="94"/>
      <c r="ER15" s="94"/>
      <c r="ES15" s="94"/>
      <c r="ET15" s="94"/>
      <c r="EU15" s="94"/>
      <c r="EV15" s="94"/>
      <c r="EW15" s="94"/>
      <c r="EX15" s="94"/>
      <c r="EY15" s="94"/>
      <c r="EZ15" s="94"/>
      <c r="FA15" s="94"/>
      <c r="FB15" s="94"/>
      <c r="FC15" s="94"/>
      <c r="FD15" s="94"/>
      <c r="FE15" s="94"/>
      <c r="FF15" s="94"/>
      <c r="FG15" s="94"/>
      <c r="FH15" s="94"/>
      <c r="FI15" s="94"/>
      <c r="FJ15" s="94"/>
      <c r="FK15" s="94"/>
      <c r="FL15" s="94"/>
      <c r="FM15" s="94"/>
      <c r="FN15" s="94"/>
      <c r="FO15" s="94"/>
      <c r="FP15" s="94"/>
      <c r="FQ15" s="94"/>
      <c r="FR15" s="94"/>
      <c r="FS15" s="94"/>
      <c r="FT15" s="94"/>
      <c r="FU15" s="94"/>
      <c r="FV15" s="94"/>
    </row>
    <row r="16" spans="1:178" s="146" customFormat="1" ht="47.25">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266" t="s">
        <v>389</v>
      </c>
      <c r="Y16" s="267"/>
      <c r="Z16" s="268"/>
      <c r="AA16" s="474" t="s">
        <v>390</v>
      </c>
      <c r="AB16" s="474"/>
      <c r="AC16" s="474"/>
      <c r="AD16" s="475"/>
      <c r="AE16" s="463" t="s">
        <v>386</v>
      </c>
      <c r="AF16" s="464"/>
      <c r="AG16" s="464"/>
      <c r="AH16" s="465"/>
      <c r="AI16" s="173"/>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c r="DO16" s="173"/>
      <c r="DP16" s="173"/>
      <c r="DQ16" s="173"/>
      <c r="DR16" s="173"/>
      <c r="DS16" s="173"/>
      <c r="DT16" s="173"/>
      <c r="DU16" s="173"/>
      <c r="DV16" s="173"/>
      <c r="DW16" s="173"/>
      <c r="DX16" s="173"/>
      <c r="DY16" s="173"/>
      <c r="DZ16" s="173"/>
      <c r="EA16" s="173"/>
      <c r="EB16" s="173"/>
      <c r="EC16" s="173"/>
      <c r="ED16" s="173"/>
      <c r="EE16" s="173"/>
      <c r="EF16" s="173"/>
      <c r="EG16" s="173"/>
      <c r="EH16" s="173"/>
      <c r="EI16" s="173"/>
      <c r="EJ16" s="173"/>
      <c r="EK16" s="173"/>
      <c r="EL16" s="173"/>
      <c r="EM16" s="173"/>
      <c r="EN16" s="173"/>
      <c r="EO16" s="173"/>
      <c r="EP16" s="173"/>
      <c r="EQ16" s="173"/>
      <c r="ER16" s="173"/>
      <c r="ES16" s="173"/>
      <c r="ET16" s="173"/>
      <c r="EU16" s="173"/>
      <c r="EV16" s="173"/>
      <c r="EW16" s="173"/>
      <c r="EX16" s="173"/>
      <c r="EY16" s="173"/>
      <c r="EZ16" s="173"/>
      <c r="FA16" s="173"/>
      <c r="FB16" s="173"/>
      <c r="FC16" s="173"/>
      <c r="FD16" s="173"/>
      <c r="FE16" s="173"/>
      <c r="FF16" s="173"/>
      <c r="FG16" s="173"/>
      <c r="FH16" s="173"/>
      <c r="FI16" s="173"/>
      <c r="FJ16" s="173"/>
      <c r="FK16" s="173"/>
      <c r="FL16" s="173"/>
      <c r="FM16" s="173"/>
      <c r="FN16" s="173"/>
      <c r="FO16" s="173"/>
      <c r="FP16" s="173"/>
      <c r="FQ16" s="173"/>
      <c r="FR16" s="173"/>
      <c r="FS16" s="173"/>
      <c r="FT16" s="173"/>
      <c r="FU16" s="173"/>
      <c r="FV16" s="173"/>
    </row>
    <row r="17" spans="1:178" s="88" customFormat="1" ht="63">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183"/>
      <c r="Y17" s="183"/>
      <c r="Z17" s="457" t="s">
        <v>402</v>
      </c>
      <c r="AA17" s="103"/>
      <c r="AB17" s="103"/>
      <c r="AC17" s="183"/>
      <c r="AD17" s="184" t="s">
        <v>403</v>
      </c>
      <c r="AE17" s="175" t="s">
        <v>393</v>
      </c>
      <c r="AF17" s="175" t="s">
        <v>394</v>
      </c>
      <c r="AG17" s="175" t="s">
        <v>395</v>
      </c>
      <c r="AH17" s="459" t="s">
        <v>404</v>
      </c>
      <c r="AI17" s="94"/>
      <c r="AJ17" s="94"/>
      <c r="AK17" s="94"/>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c r="DO17" s="146"/>
      <c r="DP17" s="146"/>
      <c r="DQ17" s="146"/>
      <c r="DR17" s="146"/>
      <c r="DS17" s="146"/>
      <c r="DT17" s="146"/>
      <c r="DU17" s="146"/>
      <c r="DV17" s="146"/>
      <c r="DW17" s="146"/>
      <c r="DX17" s="146"/>
      <c r="DY17" s="146"/>
      <c r="DZ17" s="146"/>
      <c r="EA17" s="146"/>
      <c r="EB17" s="146"/>
      <c r="EC17" s="146"/>
      <c r="ED17" s="146"/>
      <c r="EE17" s="146"/>
      <c r="EF17" s="146"/>
      <c r="EG17" s="146"/>
      <c r="EH17" s="146"/>
      <c r="EI17" s="146"/>
      <c r="EJ17" s="146"/>
      <c r="EK17" s="146"/>
      <c r="EL17" s="146"/>
      <c r="EM17" s="146"/>
      <c r="EN17" s="146"/>
      <c r="EO17" s="146"/>
      <c r="EP17" s="146"/>
      <c r="EQ17" s="146"/>
      <c r="ER17" s="146"/>
      <c r="ES17" s="146"/>
      <c r="ET17" s="146"/>
      <c r="EU17" s="146"/>
      <c r="EV17" s="146"/>
      <c r="EW17" s="146"/>
      <c r="EX17" s="146"/>
      <c r="EY17" s="146"/>
      <c r="EZ17" s="146"/>
      <c r="FA17" s="146"/>
      <c r="FB17" s="146"/>
      <c r="FC17" s="146"/>
      <c r="FD17" s="146"/>
      <c r="FE17" s="146"/>
      <c r="FF17" s="146"/>
      <c r="FG17" s="146"/>
      <c r="FH17" s="146"/>
      <c r="FI17" s="146"/>
      <c r="FJ17" s="146"/>
      <c r="FK17" s="146"/>
      <c r="FL17" s="146"/>
      <c r="FM17" s="146"/>
      <c r="FN17" s="146"/>
      <c r="FO17" s="146"/>
      <c r="FP17" s="146"/>
      <c r="FQ17" s="146"/>
      <c r="FR17" s="146"/>
      <c r="FS17" s="146"/>
      <c r="FT17" s="146"/>
      <c r="FU17" s="146"/>
      <c r="FV17" s="146"/>
    </row>
    <row r="18" spans="1:178" s="88" customFormat="1" ht="31.5">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189" t="s">
        <v>410</v>
      </c>
      <c r="Y18" s="180" t="s">
        <v>431</v>
      </c>
      <c r="Z18" s="458"/>
      <c r="AA18" s="103" t="s">
        <v>412</v>
      </c>
      <c r="AB18" s="103" t="s">
        <v>413</v>
      </c>
      <c r="AC18" s="103" t="s">
        <v>414</v>
      </c>
      <c r="AD18" s="103"/>
      <c r="AE18" s="185"/>
      <c r="AF18" s="185" t="s">
        <v>406</v>
      </c>
      <c r="AG18" s="185" t="s">
        <v>407</v>
      </c>
      <c r="AH18" s="460"/>
      <c r="AI18" s="94"/>
      <c r="AJ18" s="94"/>
      <c r="AK18" s="94"/>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c r="DO18" s="146"/>
      <c r="DP18" s="146"/>
      <c r="DQ18" s="146"/>
      <c r="DR18" s="146"/>
      <c r="DS18" s="146"/>
      <c r="DT18" s="146"/>
      <c r="DU18" s="146"/>
      <c r="DV18" s="146"/>
      <c r="DW18" s="146"/>
      <c r="DX18" s="146"/>
      <c r="DY18" s="146"/>
      <c r="DZ18" s="146"/>
      <c r="EA18" s="146"/>
      <c r="EB18" s="146"/>
      <c r="EC18" s="146"/>
      <c r="ED18" s="146"/>
      <c r="EE18" s="146"/>
      <c r="EF18" s="146"/>
      <c r="EG18" s="146"/>
      <c r="EH18" s="146"/>
      <c r="EI18" s="146"/>
      <c r="EJ18" s="146"/>
      <c r="EK18" s="146"/>
      <c r="EL18" s="146"/>
      <c r="EM18" s="146"/>
      <c r="EN18" s="146"/>
      <c r="EO18" s="146"/>
      <c r="EP18" s="146"/>
      <c r="EQ18" s="146"/>
      <c r="ER18" s="146"/>
      <c r="ES18" s="146"/>
      <c r="ET18" s="146"/>
      <c r="EU18" s="146"/>
      <c r="EV18" s="146"/>
      <c r="EW18" s="146"/>
      <c r="EX18" s="146"/>
      <c r="EY18" s="146"/>
      <c r="EZ18" s="146"/>
      <c r="FA18" s="146"/>
      <c r="FB18" s="146"/>
      <c r="FC18" s="146"/>
      <c r="FD18" s="146"/>
      <c r="FE18" s="146"/>
      <c r="FF18" s="146"/>
      <c r="FG18" s="146"/>
      <c r="FH18" s="146"/>
      <c r="FI18" s="146"/>
      <c r="FJ18" s="146"/>
      <c r="FK18" s="146"/>
      <c r="FL18" s="146"/>
      <c r="FM18" s="146"/>
      <c r="FN18" s="146"/>
      <c r="FO18" s="146"/>
      <c r="FP18" s="146"/>
      <c r="FQ18" s="146"/>
      <c r="FR18" s="146"/>
      <c r="FS18" s="146"/>
      <c r="FT18" s="146"/>
      <c r="FU18" s="146"/>
      <c r="FV18" s="146"/>
    </row>
    <row r="19" spans="1:178" ht="15.75" customHeight="1">
      <c r="F19" s="94"/>
      <c r="G19" s="191" t="s">
        <v>415</v>
      </c>
      <c r="H19" s="192"/>
      <c r="I19" s="162"/>
      <c r="J19" s="193"/>
      <c r="K19" s="194"/>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196" t="s">
        <v>416</v>
      </c>
      <c r="Y19" s="196" t="s">
        <v>416</v>
      </c>
      <c r="Z19" s="196" t="s">
        <v>416</v>
      </c>
      <c r="AA19" s="196" t="s">
        <v>421</v>
      </c>
      <c r="AB19" s="196" t="s">
        <v>416</v>
      </c>
      <c r="AC19" s="196" t="s">
        <v>416</v>
      </c>
      <c r="AD19" s="196" t="s">
        <v>416</v>
      </c>
      <c r="AE19" s="195" t="s">
        <v>416</v>
      </c>
      <c r="AF19" s="196" t="s">
        <v>416</v>
      </c>
      <c r="AG19" s="196" t="s">
        <v>416</v>
      </c>
      <c r="AH19" s="196" t="s">
        <v>416</v>
      </c>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c r="DO19" s="88"/>
      <c r="DP19" s="88"/>
      <c r="DQ19" s="88"/>
      <c r="DR19" s="88"/>
      <c r="DS19" s="88"/>
      <c r="DT19" s="88"/>
      <c r="DU19" s="88"/>
      <c r="DV19" s="88"/>
      <c r="DW19" s="88"/>
      <c r="DX19" s="88"/>
      <c r="DY19" s="88"/>
      <c r="DZ19" s="88"/>
      <c r="EA19" s="88"/>
      <c r="EB19" s="88"/>
      <c r="EC19" s="88"/>
      <c r="ED19" s="88"/>
      <c r="EE19" s="88"/>
      <c r="EF19" s="88"/>
      <c r="EG19" s="88"/>
      <c r="EH19" s="88"/>
      <c r="EI19" s="88"/>
      <c r="EJ19" s="88"/>
      <c r="EK19" s="88"/>
      <c r="EL19" s="88"/>
      <c r="EM19" s="88"/>
      <c r="EN19" s="88"/>
      <c r="EO19" s="88"/>
      <c r="EP19" s="88"/>
      <c r="EQ19" s="88"/>
      <c r="ER19" s="88"/>
      <c r="ES19" s="88"/>
      <c r="ET19" s="88"/>
      <c r="EU19" s="88"/>
      <c r="EV19" s="88"/>
      <c r="EW19" s="88"/>
      <c r="EX19" s="88"/>
      <c r="EY19" s="88"/>
      <c r="EZ19" s="88"/>
      <c r="FA19" s="88"/>
      <c r="FB19" s="88"/>
      <c r="FC19" s="88"/>
      <c r="FD19" s="88"/>
      <c r="FE19" s="88"/>
      <c r="FF19" s="88"/>
      <c r="FG19" s="88"/>
      <c r="FH19" s="88"/>
      <c r="FI19" s="88"/>
      <c r="FJ19" s="88"/>
      <c r="FK19" s="88"/>
      <c r="FL19" s="88"/>
      <c r="FM19" s="88"/>
      <c r="FN19" s="88"/>
      <c r="FO19" s="88"/>
      <c r="FP19" s="88"/>
      <c r="FQ19" s="88"/>
      <c r="FR19" s="88"/>
      <c r="FS19" s="88"/>
      <c r="FT19" s="88"/>
      <c r="FU19" s="88"/>
      <c r="FV19" s="88"/>
    </row>
    <row r="20" spans="1:178" ht="15.75" customHeight="1">
      <c r="F20" s="94"/>
      <c r="G20" s="461" t="s">
        <v>422</v>
      </c>
      <c r="H20" s="462"/>
      <c r="J20" s="200"/>
      <c r="L20" s="195"/>
      <c r="M20" s="196"/>
      <c r="N20" s="196"/>
      <c r="O20" s="196"/>
      <c r="P20" s="196"/>
      <c r="Q20" s="196"/>
      <c r="R20" s="196"/>
      <c r="S20" s="196"/>
      <c r="T20" s="196"/>
      <c r="U20" s="201"/>
      <c r="V20" s="202"/>
      <c r="W20" s="203"/>
      <c r="X20" s="198"/>
      <c r="Y20" s="166"/>
      <c r="Z20" s="204"/>
      <c r="AA20" s="205">
        <v>3.5000000000000003E-2</v>
      </c>
      <c r="AB20" s="198"/>
      <c r="AC20" s="199"/>
      <c r="AD20" s="198"/>
      <c r="AE20" s="195"/>
      <c r="AF20" s="196"/>
      <c r="AG20" s="196"/>
      <c r="AH20" s="196"/>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c r="DO20" s="88"/>
      <c r="DP20" s="88"/>
      <c r="DQ20" s="88"/>
      <c r="DR20" s="88"/>
      <c r="DS20" s="88"/>
      <c r="DT20" s="88"/>
      <c r="DU20" s="88"/>
      <c r="DV20" s="88"/>
      <c r="DW20" s="88"/>
      <c r="DX20" s="88"/>
      <c r="DY20" s="88"/>
      <c r="DZ20" s="88"/>
      <c r="EA20" s="88"/>
      <c r="EB20" s="88"/>
      <c r="EC20" s="88"/>
      <c r="ED20" s="88"/>
      <c r="EE20" s="88"/>
      <c r="EF20" s="88"/>
      <c r="EG20" s="88"/>
      <c r="EH20" s="88"/>
      <c r="EI20" s="88"/>
      <c r="EJ20" s="88"/>
      <c r="EK20" s="88"/>
      <c r="EL20" s="88"/>
      <c r="EM20" s="88"/>
      <c r="EN20" s="88"/>
      <c r="EO20" s="88"/>
      <c r="EP20" s="88"/>
      <c r="EQ20" s="88"/>
      <c r="ER20" s="88"/>
      <c r="ES20" s="88"/>
      <c r="ET20" s="88"/>
      <c r="EU20" s="88"/>
      <c r="EV20" s="88"/>
      <c r="EW20" s="88"/>
      <c r="EX20" s="88"/>
      <c r="EY20" s="88"/>
      <c r="EZ20" s="88"/>
      <c r="FA20" s="88"/>
      <c r="FB20" s="88"/>
      <c r="FC20" s="88"/>
      <c r="FD20" s="88"/>
      <c r="FE20" s="88"/>
      <c r="FF20" s="88"/>
      <c r="FG20" s="88"/>
      <c r="FH20" s="88"/>
      <c r="FI20" s="88"/>
      <c r="FJ20" s="88"/>
      <c r="FK20" s="88"/>
      <c r="FL20" s="88"/>
      <c r="FM20" s="88"/>
      <c r="FN20" s="88"/>
      <c r="FO20" s="88"/>
      <c r="FP20" s="88"/>
      <c r="FQ20" s="88"/>
      <c r="FR20" s="88"/>
      <c r="FS20" s="88"/>
      <c r="FT20" s="88"/>
      <c r="FU20" s="88"/>
      <c r="FV20" s="88"/>
    </row>
    <row r="21" spans="1:178" s="20" customFormat="1" ht="15.75" customHeight="1">
      <c r="A21" s="31"/>
      <c r="B21" s="31"/>
      <c r="C21" s="94"/>
      <c r="D21" s="94"/>
      <c r="E21" s="94"/>
      <c r="F21" s="206"/>
      <c r="G21" s="207" t="s">
        <v>423</v>
      </c>
      <c r="H21" s="206"/>
      <c r="I21" s="149"/>
      <c r="J21" s="208"/>
      <c r="K21" s="35"/>
      <c r="L21" s="209">
        <f t="shared" ref="L21:W21" si="0">SUM(L22:L513)</f>
        <v>0</v>
      </c>
      <c r="M21" s="210">
        <f t="shared" si="0"/>
        <v>790000</v>
      </c>
      <c r="N21" s="210">
        <f t="shared" si="0"/>
        <v>0</v>
      </c>
      <c r="O21" s="210">
        <f t="shared" si="0"/>
        <v>790000</v>
      </c>
      <c r="P21" s="211">
        <f t="shared" si="0"/>
        <v>790000</v>
      </c>
      <c r="Q21" s="211">
        <f t="shared" si="0"/>
        <v>856015.89749999973</v>
      </c>
      <c r="R21" s="211" t="e">
        <f t="shared" si="0"/>
        <v>#REF!</v>
      </c>
      <c r="S21" s="211" t="e">
        <f t="shared" si="0"/>
        <v>#REF!</v>
      </c>
      <c r="T21" s="211" t="e">
        <f t="shared" si="0"/>
        <v>#REF!</v>
      </c>
      <c r="U21" s="212">
        <f t="shared" si="0"/>
        <v>0</v>
      </c>
      <c r="V21" s="210">
        <f t="shared" si="0"/>
        <v>0</v>
      </c>
      <c r="W21" s="209" t="e">
        <f t="shared" si="0"/>
        <v>#REF!</v>
      </c>
      <c r="X21" s="210">
        <f>SUM(X22:X289)</f>
        <v>0</v>
      </c>
      <c r="Y21" s="213">
        <f>SUM(Y22:Y289)</f>
        <v>0</v>
      </c>
      <c r="Z21" s="210">
        <f>SUM(Z22:Z289)</f>
        <v>0</v>
      </c>
      <c r="AA21" s="210"/>
      <c r="AB21" s="214">
        <f t="shared" ref="AB21:AH21" si="1">SUM(AB22:AB513)</f>
        <v>790000</v>
      </c>
      <c r="AC21" s="214">
        <f t="shared" si="1"/>
        <v>0</v>
      </c>
      <c r="AD21" s="214">
        <f t="shared" si="1"/>
        <v>790000</v>
      </c>
      <c r="AE21" s="209">
        <f t="shared" si="1"/>
        <v>0</v>
      </c>
      <c r="AF21" s="210">
        <f t="shared" si="1"/>
        <v>790000</v>
      </c>
      <c r="AG21" s="210">
        <f t="shared" si="1"/>
        <v>0</v>
      </c>
      <c r="AH21" s="210">
        <f t="shared" si="1"/>
        <v>790000</v>
      </c>
      <c r="AI21" s="94"/>
      <c r="AJ21" s="94"/>
      <c r="AK21" s="94"/>
    </row>
    <row r="22" spans="1:178" s="20" customFormat="1" ht="15.75" customHeight="1" outlineLevel="1">
      <c r="A22" s="31"/>
      <c r="B22" s="31"/>
      <c r="C22" s="94"/>
      <c r="D22" s="94"/>
      <c r="E22" s="94"/>
      <c r="F22" s="149"/>
      <c r="G22" s="215">
        <v>1</v>
      </c>
      <c r="H22" s="216">
        <v>1990</v>
      </c>
      <c r="I22" s="217">
        <v>1990</v>
      </c>
      <c r="J22" s="217">
        <v>1990</v>
      </c>
      <c r="K22" s="218"/>
      <c r="L22" s="219">
        <f t="shared" ref="L22:N53" si="2">AE22</f>
        <v>0</v>
      </c>
      <c r="M22" s="220">
        <f t="shared" si="2"/>
        <v>0</v>
      </c>
      <c r="N22" s="220">
        <f t="shared" si="2"/>
        <v>0</v>
      </c>
      <c r="O22" s="221">
        <f>N22+M22</f>
        <v>0</v>
      </c>
      <c r="P22" s="222">
        <f>O22</f>
        <v>0</v>
      </c>
      <c r="Q22" s="223">
        <f>P22*[1]Factors!D9</f>
        <v>0</v>
      </c>
      <c r="R22" s="223">
        <f>U22+W22</f>
        <v>0</v>
      </c>
      <c r="S22" s="223">
        <f>R22*[1]Factors!D9</f>
        <v>0</v>
      </c>
      <c r="T22" s="224">
        <f>R22*[1]Factors!D9*[1]Factors!E9</f>
        <v>0</v>
      </c>
      <c r="U22" s="219"/>
      <c r="V22" s="220"/>
      <c r="W22" s="221"/>
      <c r="X22" s="232"/>
      <c r="Y22" s="232"/>
      <c r="Z22" s="232"/>
      <c r="AA22" s="232"/>
      <c r="AB22" s="232"/>
      <c r="AC22" s="220"/>
      <c r="AD22" s="220">
        <f>AB22+AC22</f>
        <v>0</v>
      </c>
      <c r="AE22" s="219"/>
      <c r="AF22" s="220">
        <f t="shared" ref="AF22:AF85" si="3">AD22</f>
        <v>0</v>
      </c>
      <c r="AG22" s="221">
        <f t="shared" ref="AG22:AG85" si="4">Y22</f>
        <v>0</v>
      </c>
      <c r="AH22" s="221">
        <f t="shared" ref="AH22:AH57" si="5">AG22+AF22</f>
        <v>0</v>
      </c>
      <c r="AI22" s="94"/>
      <c r="AJ22" s="94"/>
      <c r="AK22" s="94"/>
    </row>
    <row r="23" spans="1:178" s="20" customFormat="1" ht="15.75" customHeight="1" outlineLevel="1">
      <c r="A23" s="31"/>
      <c r="B23" s="31"/>
      <c r="C23" s="94"/>
      <c r="D23" s="94"/>
      <c r="E23" s="94"/>
      <c r="F23" s="149"/>
      <c r="G23" s="227">
        <v>2</v>
      </c>
      <c r="H23" s="228">
        <v>1990</v>
      </c>
      <c r="I23" s="229">
        <v>1990</v>
      </c>
      <c r="J23" s="229">
        <v>1990</v>
      </c>
      <c r="K23" s="230"/>
      <c r="L23" s="231">
        <f t="shared" si="2"/>
        <v>0</v>
      </c>
      <c r="M23" s="232">
        <f t="shared" si="2"/>
        <v>0</v>
      </c>
      <c r="N23" s="232">
        <f t="shared" si="2"/>
        <v>0</v>
      </c>
      <c r="O23" s="233">
        <f t="shared" ref="O23:O86" si="6">N23+M23</f>
        <v>0</v>
      </c>
      <c r="P23" s="234">
        <f t="shared" ref="P23:P86" si="7">O23</f>
        <v>0</v>
      </c>
      <c r="Q23" s="235">
        <f>P23*[1]Factors!D10</f>
        <v>0</v>
      </c>
      <c r="R23" s="235">
        <f t="shared" ref="R23:R86" si="8">U23+W23</f>
        <v>0</v>
      </c>
      <c r="S23" s="235">
        <f>R23*[1]Factors!D10</f>
        <v>0</v>
      </c>
      <c r="T23" s="236">
        <f>R23*[1]Factors!D10*[1]Factors!E10</f>
        <v>0</v>
      </c>
      <c r="U23" s="231"/>
      <c r="V23" s="232"/>
      <c r="W23" s="233"/>
      <c r="X23" s="232"/>
      <c r="Y23" s="232"/>
      <c r="Z23" s="232"/>
      <c r="AA23" s="232"/>
      <c r="AB23" s="232"/>
      <c r="AC23" s="232"/>
      <c r="AD23" s="232"/>
      <c r="AE23" s="231"/>
      <c r="AF23" s="232">
        <f t="shared" si="3"/>
        <v>0</v>
      </c>
      <c r="AG23" s="233">
        <f t="shared" si="4"/>
        <v>0</v>
      </c>
      <c r="AH23" s="233">
        <f t="shared" si="5"/>
        <v>0</v>
      </c>
      <c r="AI23" s="94"/>
      <c r="AJ23" s="94"/>
      <c r="AK23" s="94"/>
    </row>
    <row r="24" spans="1:178" s="20" customFormat="1" ht="15.75" customHeight="1" outlineLevel="1">
      <c r="A24" s="31"/>
      <c r="B24" s="31"/>
      <c r="C24" s="94"/>
      <c r="D24" s="94"/>
      <c r="E24" s="94"/>
      <c r="F24" s="149"/>
      <c r="G24" s="227">
        <v>3</v>
      </c>
      <c r="H24" s="228">
        <v>1990</v>
      </c>
      <c r="I24" s="229">
        <v>1990</v>
      </c>
      <c r="J24" s="229">
        <v>1990</v>
      </c>
      <c r="K24" s="230"/>
      <c r="L24" s="231">
        <f t="shared" si="2"/>
        <v>0</v>
      </c>
      <c r="M24" s="232">
        <f t="shared" si="2"/>
        <v>0</v>
      </c>
      <c r="N24" s="232">
        <f t="shared" si="2"/>
        <v>0</v>
      </c>
      <c r="O24" s="233">
        <f t="shared" si="6"/>
        <v>0</v>
      </c>
      <c r="P24" s="234">
        <f t="shared" si="7"/>
        <v>0</v>
      </c>
      <c r="Q24" s="235">
        <f>P24*[1]Factors!D11</f>
        <v>0</v>
      </c>
      <c r="R24" s="235">
        <f t="shared" si="8"/>
        <v>0</v>
      </c>
      <c r="S24" s="235">
        <f>R24*[1]Factors!D11</f>
        <v>0</v>
      </c>
      <c r="T24" s="236">
        <f>R24*[1]Factors!D11*[1]Factors!E11</f>
        <v>0</v>
      </c>
      <c r="U24" s="231"/>
      <c r="V24" s="232"/>
      <c r="W24" s="233"/>
      <c r="X24" s="232"/>
      <c r="Y24" s="232"/>
      <c r="Z24" s="232"/>
      <c r="AA24" s="232"/>
      <c r="AB24" s="232"/>
      <c r="AC24" s="232"/>
      <c r="AD24" s="232"/>
      <c r="AE24" s="231"/>
      <c r="AF24" s="232">
        <f t="shared" si="3"/>
        <v>0</v>
      </c>
      <c r="AG24" s="233">
        <f t="shared" si="4"/>
        <v>0</v>
      </c>
      <c r="AH24" s="233">
        <f t="shared" si="5"/>
        <v>0</v>
      </c>
      <c r="AI24" s="94"/>
      <c r="AJ24" s="94"/>
      <c r="AK24" s="94"/>
    </row>
    <row r="25" spans="1:178" s="20" customFormat="1" ht="15.75" customHeight="1" outlineLevel="1">
      <c r="A25" s="31"/>
      <c r="B25" s="31"/>
      <c r="C25" s="94"/>
      <c r="D25" s="94"/>
      <c r="E25" s="94"/>
      <c r="F25" s="149"/>
      <c r="G25" s="227">
        <v>4</v>
      </c>
      <c r="H25" s="228">
        <v>1990</v>
      </c>
      <c r="I25" s="229">
        <v>1990</v>
      </c>
      <c r="J25" s="229">
        <v>1991</v>
      </c>
      <c r="K25" s="230"/>
      <c r="L25" s="231">
        <f t="shared" si="2"/>
        <v>0</v>
      </c>
      <c r="M25" s="232">
        <f t="shared" si="2"/>
        <v>0</v>
      </c>
      <c r="N25" s="232">
        <f t="shared" si="2"/>
        <v>0</v>
      </c>
      <c r="O25" s="233">
        <f t="shared" si="6"/>
        <v>0</v>
      </c>
      <c r="P25" s="234">
        <f t="shared" si="7"/>
        <v>0</v>
      </c>
      <c r="Q25" s="235">
        <f>P25*[1]Factors!D12</f>
        <v>0</v>
      </c>
      <c r="R25" s="235">
        <f t="shared" si="8"/>
        <v>0</v>
      </c>
      <c r="S25" s="235">
        <f>R25*[1]Factors!D12</f>
        <v>0</v>
      </c>
      <c r="T25" s="236">
        <f>R25*[1]Factors!D12*[1]Factors!E12</f>
        <v>0</v>
      </c>
      <c r="U25" s="231"/>
      <c r="V25" s="232"/>
      <c r="W25" s="233"/>
      <c r="X25" s="232"/>
      <c r="Y25" s="232"/>
      <c r="Z25" s="232"/>
      <c r="AA25" s="232"/>
      <c r="AB25" s="232"/>
      <c r="AC25" s="232"/>
      <c r="AD25" s="232"/>
      <c r="AE25" s="231"/>
      <c r="AF25" s="232">
        <f t="shared" si="3"/>
        <v>0</v>
      </c>
      <c r="AG25" s="233">
        <f t="shared" si="4"/>
        <v>0</v>
      </c>
      <c r="AH25" s="233">
        <f t="shared" si="5"/>
        <v>0</v>
      </c>
      <c r="AI25" s="94"/>
      <c r="AJ25" s="94"/>
      <c r="AK25" s="94"/>
    </row>
    <row r="26" spans="1:178" s="20" customFormat="1" ht="15.75" customHeight="1" outlineLevel="1">
      <c r="A26" s="31"/>
      <c r="B26" s="31"/>
      <c r="C26" s="94"/>
      <c r="D26" s="94"/>
      <c r="E26" s="94"/>
      <c r="F26" s="149"/>
      <c r="G26" s="227">
        <v>5</v>
      </c>
      <c r="H26" s="228">
        <v>1990</v>
      </c>
      <c r="I26" s="229">
        <v>1990</v>
      </c>
      <c r="J26" s="229">
        <v>1991</v>
      </c>
      <c r="K26" s="230"/>
      <c r="L26" s="231">
        <f t="shared" si="2"/>
        <v>0</v>
      </c>
      <c r="M26" s="232">
        <f t="shared" si="2"/>
        <v>0</v>
      </c>
      <c r="N26" s="232">
        <f t="shared" si="2"/>
        <v>0</v>
      </c>
      <c r="O26" s="233">
        <f t="shared" si="6"/>
        <v>0</v>
      </c>
      <c r="P26" s="234">
        <f t="shared" si="7"/>
        <v>0</v>
      </c>
      <c r="Q26" s="235">
        <f>P26*[1]Factors!D13</f>
        <v>0</v>
      </c>
      <c r="R26" s="235">
        <f t="shared" si="8"/>
        <v>0</v>
      </c>
      <c r="S26" s="235">
        <f>R26*[1]Factors!D13</f>
        <v>0</v>
      </c>
      <c r="T26" s="236">
        <f>R26*[1]Factors!D13*[1]Factors!E13</f>
        <v>0</v>
      </c>
      <c r="U26" s="231"/>
      <c r="V26" s="232"/>
      <c r="W26" s="233"/>
      <c r="X26" s="232"/>
      <c r="Y26" s="232"/>
      <c r="Z26" s="232"/>
      <c r="AA26" s="232"/>
      <c r="AB26" s="232"/>
      <c r="AC26" s="232"/>
      <c r="AD26" s="232"/>
      <c r="AE26" s="231"/>
      <c r="AF26" s="232">
        <f t="shared" si="3"/>
        <v>0</v>
      </c>
      <c r="AG26" s="233">
        <f t="shared" si="4"/>
        <v>0</v>
      </c>
      <c r="AH26" s="233">
        <f t="shared" si="5"/>
        <v>0</v>
      </c>
      <c r="AI26" s="94"/>
      <c r="AJ26" s="94"/>
      <c r="AK26" s="94"/>
    </row>
    <row r="27" spans="1:178" s="20" customFormat="1" ht="15.75" customHeight="1" outlineLevel="1">
      <c r="A27" s="31"/>
      <c r="B27" s="31"/>
      <c r="C27" s="94"/>
      <c r="D27" s="94"/>
      <c r="E27" s="94"/>
      <c r="F27" s="149"/>
      <c r="G27" s="227">
        <v>6</v>
      </c>
      <c r="H27" s="228">
        <v>1990</v>
      </c>
      <c r="I27" s="229">
        <v>1990</v>
      </c>
      <c r="J27" s="229">
        <v>1991</v>
      </c>
      <c r="K27" s="230"/>
      <c r="L27" s="231">
        <f t="shared" si="2"/>
        <v>0</v>
      </c>
      <c r="M27" s="232">
        <f t="shared" si="2"/>
        <v>0</v>
      </c>
      <c r="N27" s="232">
        <f t="shared" si="2"/>
        <v>0</v>
      </c>
      <c r="O27" s="233">
        <f t="shared" si="6"/>
        <v>0</v>
      </c>
      <c r="P27" s="234">
        <f t="shared" si="7"/>
        <v>0</v>
      </c>
      <c r="Q27" s="235">
        <f>P27*[1]Factors!D14</f>
        <v>0</v>
      </c>
      <c r="R27" s="235">
        <f t="shared" si="8"/>
        <v>0</v>
      </c>
      <c r="S27" s="235">
        <f>R27*[1]Factors!D14</f>
        <v>0</v>
      </c>
      <c r="T27" s="236">
        <f>R27*[1]Factors!D14*[1]Factors!E14</f>
        <v>0</v>
      </c>
      <c r="U27" s="231"/>
      <c r="V27" s="232"/>
      <c r="W27" s="233"/>
      <c r="X27" s="232"/>
      <c r="Y27" s="232"/>
      <c r="Z27" s="232"/>
      <c r="AA27" s="232"/>
      <c r="AB27" s="232"/>
      <c r="AC27" s="232"/>
      <c r="AD27" s="232"/>
      <c r="AE27" s="231"/>
      <c r="AF27" s="232">
        <f t="shared" si="3"/>
        <v>0</v>
      </c>
      <c r="AG27" s="233">
        <f t="shared" si="4"/>
        <v>0</v>
      </c>
      <c r="AH27" s="233">
        <f t="shared" si="5"/>
        <v>0</v>
      </c>
      <c r="AI27" s="94"/>
      <c r="AJ27" s="94"/>
      <c r="AK27" s="94"/>
    </row>
    <row r="28" spans="1:178" s="20" customFormat="1" ht="15.75" customHeight="1" outlineLevel="1">
      <c r="A28" s="31"/>
      <c r="B28" s="31"/>
      <c r="C28" s="94"/>
      <c r="D28" s="94"/>
      <c r="E28" s="94"/>
      <c r="F28" s="149"/>
      <c r="G28" s="227">
        <v>7</v>
      </c>
      <c r="H28" s="228">
        <v>1990</v>
      </c>
      <c r="I28" s="229">
        <v>1991</v>
      </c>
      <c r="J28" s="229">
        <v>1991</v>
      </c>
      <c r="K28" s="230"/>
      <c r="L28" s="231">
        <f t="shared" si="2"/>
        <v>0</v>
      </c>
      <c r="M28" s="232">
        <f t="shared" si="2"/>
        <v>0</v>
      </c>
      <c r="N28" s="232">
        <f t="shared" si="2"/>
        <v>0</v>
      </c>
      <c r="O28" s="233">
        <f t="shared" si="6"/>
        <v>0</v>
      </c>
      <c r="P28" s="234">
        <f t="shared" si="7"/>
        <v>0</v>
      </c>
      <c r="Q28" s="235">
        <f>P28*[1]Factors!D15</f>
        <v>0</v>
      </c>
      <c r="R28" s="235">
        <f t="shared" si="8"/>
        <v>0</v>
      </c>
      <c r="S28" s="235">
        <f>R28*[1]Factors!D15</f>
        <v>0</v>
      </c>
      <c r="T28" s="236">
        <f>R28*[1]Factors!D15*[1]Factors!E15</f>
        <v>0</v>
      </c>
      <c r="U28" s="231"/>
      <c r="V28" s="232"/>
      <c r="W28" s="233"/>
      <c r="X28" s="232"/>
      <c r="Y28" s="232"/>
      <c r="Z28" s="232"/>
      <c r="AA28" s="232"/>
      <c r="AB28" s="232"/>
      <c r="AC28" s="232"/>
      <c r="AD28" s="232"/>
      <c r="AE28" s="231"/>
      <c r="AF28" s="232">
        <f t="shared" si="3"/>
        <v>0</v>
      </c>
      <c r="AG28" s="233">
        <f t="shared" si="4"/>
        <v>0</v>
      </c>
      <c r="AH28" s="233">
        <f t="shared" si="5"/>
        <v>0</v>
      </c>
      <c r="AI28" s="94"/>
      <c r="AJ28" s="94"/>
      <c r="AK28" s="94"/>
    </row>
    <row r="29" spans="1:178" s="20" customFormat="1" ht="15.75" customHeight="1" outlineLevel="1">
      <c r="A29" s="31"/>
      <c r="B29" s="31"/>
      <c r="C29" s="94"/>
      <c r="D29" s="94"/>
      <c r="E29" s="94"/>
      <c r="F29" s="149"/>
      <c r="G29" s="227">
        <v>8</v>
      </c>
      <c r="H29" s="228">
        <v>1990</v>
      </c>
      <c r="I29" s="229">
        <v>1991</v>
      </c>
      <c r="J29" s="229">
        <v>1991</v>
      </c>
      <c r="K29" s="230"/>
      <c r="L29" s="231">
        <f t="shared" si="2"/>
        <v>0</v>
      </c>
      <c r="M29" s="232">
        <f t="shared" si="2"/>
        <v>0</v>
      </c>
      <c r="N29" s="232">
        <f t="shared" si="2"/>
        <v>0</v>
      </c>
      <c r="O29" s="233">
        <f t="shared" si="6"/>
        <v>0</v>
      </c>
      <c r="P29" s="234">
        <f t="shared" si="7"/>
        <v>0</v>
      </c>
      <c r="Q29" s="235">
        <f>P29*[1]Factors!D16</f>
        <v>0</v>
      </c>
      <c r="R29" s="235">
        <f t="shared" si="8"/>
        <v>0</v>
      </c>
      <c r="S29" s="235">
        <f>R29*[1]Factors!D16</f>
        <v>0</v>
      </c>
      <c r="T29" s="236">
        <f>R29*[1]Factors!D16*[1]Factors!E16</f>
        <v>0</v>
      </c>
      <c r="U29" s="231"/>
      <c r="V29" s="232"/>
      <c r="W29" s="233"/>
      <c r="X29" s="232"/>
      <c r="Y29" s="232"/>
      <c r="Z29" s="232"/>
      <c r="AA29" s="232"/>
      <c r="AB29" s="232"/>
      <c r="AC29" s="232"/>
      <c r="AD29" s="232"/>
      <c r="AE29" s="231"/>
      <c r="AF29" s="232">
        <f t="shared" si="3"/>
        <v>0</v>
      </c>
      <c r="AG29" s="233">
        <f t="shared" si="4"/>
        <v>0</v>
      </c>
      <c r="AH29" s="233">
        <f t="shared" si="5"/>
        <v>0</v>
      </c>
      <c r="AI29" s="94"/>
      <c r="AJ29" s="94"/>
      <c r="AK29" s="94"/>
    </row>
    <row r="30" spans="1:178" s="20" customFormat="1" ht="15.75" customHeight="1" outlineLevel="1">
      <c r="A30" s="31"/>
      <c r="B30" s="31"/>
      <c r="C30" s="94"/>
      <c r="D30" s="94"/>
      <c r="E30" s="94"/>
      <c r="F30" s="149"/>
      <c r="G30" s="227">
        <v>9</v>
      </c>
      <c r="H30" s="228">
        <v>1990</v>
      </c>
      <c r="I30" s="229">
        <v>1991</v>
      </c>
      <c r="J30" s="229">
        <v>1991</v>
      </c>
      <c r="K30" s="230"/>
      <c r="L30" s="231">
        <f t="shared" si="2"/>
        <v>0</v>
      </c>
      <c r="M30" s="232">
        <f t="shared" si="2"/>
        <v>0</v>
      </c>
      <c r="N30" s="232">
        <f t="shared" si="2"/>
        <v>0</v>
      </c>
      <c r="O30" s="233">
        <f t="shared" si="6"/>
        <v>0</v>
      </c>
      <c r="P30" s="234">
        <f t="shared" si="7"/>
        <v>0</v>
      </c>
      <c r="Q30" s="235">
        <f>P30*[1]Factors!D17</f>
        <v>0</v>
      </c>
      <c r="R30" s="235">
        <f t="shared" si="8"/>
        <v>0</v>
      </c>
      <c r="S30" s="235">
        <f>R30*[1]Factors!D17</f>
        <v>0</v>
      </c>
      <c r="T30" s="236">
        <f>R30*[1]Factors!D17*[1]Factors!E17</f>
        <v>0</v>
      </c>
      <c r="U30" s="231"/>
      <c r="V30" s="232"/>
      <c r="W30" s="233"/>
      <c r="X30" s="232"/>
      <c r="Y30" s="232"/>
      <c r="Z30" s="232"/>
      <c r="AA30" s="232"/>
      <c r="AB30" s="232"/>
      <c r="AC30" s="232"/>
      <c r="AD30" s="232"/>
      <c r="AE30" s="231"/>
      <c r="AF30" s="232">
        <f t="shared" si="3"/>
        <v>0</v>
      </c>
      <c r="AG30" s="233">
        <f t="shared" si="4"/>
        <v>0</v>
      </c>
      <c r="AH30" s="233">
        <f t="shared" si="5"/>
        <v>0</v>
      </c>
      <c r="AI30" s="94"/>
      <c r="AJ30" s="94"/>
      <c r="AK30" s="94"/>
    </row>
    <row r="31" spans="1:178" s="20" customFormat="1" ht="15.75" customHeight="1" outlineLevel="1">
      <c r="A31" s="31"/>
      <c r="B31" s="31"/>
      <c r="C31" s="94"/>
      <c r="D31" s="94"/>
      <c r="E31" s="94"/>
      <c r="F31" s="149"/>
      <c r="G31" s="227">
        <v>10</v>
      </c>
      <c r="H31" s="228">
        <v>1990</v>
      </c>
      <c r="I31" s="229">
        <v>1991</v>
      </c>
      <c r="J31" s="229">
        <v>1991</v>
      </c>
      <c r="K31" s="230"/>
      <c r="L31" s="231">
        <f t="shared" si="2"/>
        <v>0</v>
      </c>
      <c r="M31" s="232">
        <f t="shared" si="2"/>
        <v>0</v>
      </c>
      <c r="N31" s="232">
        <f t="shared" si="2"/>
        <v>0</v>
      </c>
      <c r="O31" s="233">
        <f t="shared" si="6"/>
        <v>0</v>
      </c>
      <c r="P31" s="234">
        <f t="shared" si="7"/>
        <v>0</v>
      </c>
      <c r="Q31" s="235">
        <f>P31*[1]Factors!D18</f>
        <v>0</v>
      </c>
      <c r="R31" s="235">
        <f t="shared" si="8"/>
        <v>0</v>
      </c>
      <c r="S31" s="235">
        <f>R31*[1]Factors!D18</f>
        <v>0</v>
      </c>
      <c r="T31" s="236">
        <f>R31*[1]Factors!D18*[1]Factors!E18</f>
        <v>0</v>
      </c>
      <c r="U31" s="231"/>
      <c r="V31" s="232"/>
      <c r="W31" s="233"/>
      <c r="X31" s="232"/>
      <c r="Y31" s="232"/>
      <c r="Z31" s="232"/>
      <c r="AA31" s="232"/>
      <c r="AB31" s="232"/>
      <c r="AC31" s="232"/>
      <c r="AD31" s="232"/>
      <c r="AE31" s="231"/>
      <c r="AF31" s="232">
        <f t="shared" si="3"/>
        <v>0</v>
      </c>
      <c r="AG31" s="233">
        <f t="shared" si="4"/>
        <v>0</v>
      </c>
      <c r="AH31" s="233">
        <f t="shared" si="5"/>
        <v>0</v>
      </c>
      <c r="AI31" s="94"/>
      <c r="AJ31" s="94"/>
      <c r="AK31" s="94"/>
    </row>
    <row r="32" spans="1:178" s="20" customFormat="1" ht="15.75" customHeight="1" outlineLevel="1">
      <c r="A32" s="31"/>
      <c r="B32" s="31"/>
      <c r="C32" s="94"/>
      <c r="D32" s="94"/>
      <c r="E32" s="94"/>
      <c r="F32" s="149"/>
      <c r="G32" s="227">
        <v>11</v>
      </c>
      <c r="H32" s="228">
        <v>1990</v>
      </c>
      <c r="I32" s="229">
        <v>1991</v>
      </c>
      <c r="J32" s="229">
        <v>1991</v>
      </c>
      <c r="K32" s="230"/>
      <c r="L32" s="231">
        <f t="shared" si="2"/>
        <v>0</v>
      </c>
      <c r="M32" s="232">
        <f t="shared" si="2"/>
        <v>0</v>
      </c>
      <c r="N32" s="232">
        <f t="shared" si="2"/>
        <v>0</v>
      </c>
      <c r="O32" s="233">
        <f t="shared" si="6"/>
        <v>0</v>
      </c>
      <c r="P32" s="234">
        <f t="shared" si="7"/>
        <v>0</v>
      </c>
      <c r="Q32" s="235">
        <f>P32*[1]Factors!D19</f>
        <v>0</v>
      </c>
      <c r="R32" s="235">
        <f t="shared" si="8"/>
        <v>0</v>
      </c>
      <c r="S32" s="235">
        <f>R32*[1]Factors!D19</f>
        <v>0</v>
      </c>
      <c r="T32" s="236">
        <f>R32*[1]Factors!D19*[1]Factors!E19</f>
        <v>0</v>
      </c>
      <c r="U32" s="231"/>
      <c r="V32" s="232"/>
      <c r="W32" s="233"/>
      <c r="X32" s="232"/>
      <c r="Y32" s="232"/>
      <c r="Z32" s="232"/>
      <c r="AA32" s="232"/>
      <c r="AB32" s="232"/>
      <c r="AC32" s="232"/>
      <c r="AD32" s="232"/>
      <c r="AE32" s="231"/>
      <c r="AF32" s="232">
        <f t="shared" si="3"/>
        <v>0</v>
      </c>
      <c r="AG32" s="233">
        <f t="shared" si="4"/>
        <v>0</v>
      </c>
      <c r="AH32" s="233">
        <f t="shared" si="5"/>
        <v>0</v>
      </c>
      <c r="AI32" s="94"/>
      <c r="AJ32" s="94"/>
      <c r="AK32" s="94"/>
    </row>
    <row r="33" spans="1:37" s="20" customFormat="1">
      <c r="A33" s="31"/>
      <c r="B33" s="31"/>
      <c r="C33" s="94"/>
      <c r="D33" s="94"/>
      <c r="E33" s="94"/>
      <c r="F33" s="149"/>
      <c r="G33" s="227">
        <v>12</v>
      </c>
      <c r="H33" s="228">
        <v>1990</v>
      </c>
      <c r="I33" s="229">
        <v>1991</v>
      </c>
      <c r="J33" s="229">
        <v>1991</v>
      </c>
      <c r="K33" s="230"/>
      <c r="L33" s="231">
        <f t="shared" si="2"/>
        <v>0</v>
      </c>
      <c r="M33" s="232">
        <f t="shared" si="2"/>
        <v>0</v>
      </c>
      <c r="N33" s="232">
        <f t="shared" si="2"/>
        <v>0</v>
      </c>
      <c r="O33" s="233">
        <f t="shared" si="6"/>
        <v>0</v>
      </c>
      <c r="P33" s="234">
        <f t="shared" si="7"/>
        <v>0</v>
      </c>
      <c r="Q33" s="235">
        <f>P33*[1]Factors!D20</f>
        <v>0</v>
      </c>
      <c r="R33" s="235">
        <f t="shared" si="8"/>
        <v>0</v>
      </c>
      <c r="S33" s="235">
        <f>R33*[1]Factors!D20</f>
        <v>0</v>
      </c>
      <c r="T33" s="236">
        <f>R33*[1]Factors!D20*[1]Factors!E20</f>
        <v>0</v>
      </c>
      <c r="U33" s="231"/>
      <c r="V33" s="232"/>
      <c r="W33" s="233"/>
      <c r="X33" s="232"/>
      <c r="Y33" s="232"/>
      <c r="Z33" s="232"/>
      <c r="AA33" s="232"/>
      <c r="AB33" s="232"/>
      <c r="AC33" s="232"/>
      <c r="AD33" s="232"/>
      <c r="AE33" s="231"/>
      <c r="AF33" s="232">
        <f t="shared" si="3"/>
        <v>0</v>
      </c>
      <c r="AG33" s="233">
        <f t="shared" si="4"/>
        <v>0</v>
      </c>
      <c r="AH33" s="233">
        <f t="shared" si="5"/>
        <v>0</v>
      </c>
      <c r="AI33" s="94"/>
      <c r="AJ33" s="94"/>
      <c r="AK33" s="94"/>
    </row>
    <row r="34" spans="1:37" s="20" customFormat="1">
      <c r="A34" s="31"/>
      <c r="B34" s="31"/>
      <c r="C34" s="94"/>
      <c r="D34" s="94"/>
      <c r="E34" s="94"/>
      <c r="F34" s="149"/>
      <c r="G34" s="227">
        <v>1</v>
      </c>
      <c r="H34" s="228">
        <v>1991</v>
      </c>
      <c r="I34" s="229">
        <v>1991</v>
      </c>
      <c r="J34" s="229">
        <v>1991</v>
      </c>
      <c r="K34" s="230"/>
      <c r="L34" s="231">
        <f t="shared" si="2"/>
        <v>0</v>
      </c>
      <c r="M34" s="232">
        <f t="shared" si="2"/>
        <v>0</v>
      </c>
      <c r="N34" s="232">
        <f t="shared" si="2"/>
        <v>0</v>
      </c>
      <c r="O34" s="233">
        <f t="shared" si="6"/>
        <v>0</v>
      </c>
      <c r="P34" s="234">
        <f t="shared" si="7"/>
        <v>0</v>
      </c>
      <c r="Q34" s="235">
        <f>P34*[1]Factors!D21</f>
        <v>0</v>
      </c>
      <c r="R34" s="235">
        <f t="shared" si="8"/>
        <v>0</v>
      </c>
      <c r="S34" s="235">
        <f>R34*[1]Factors!D21</f>
        <v>0</v>
      </c>
      <c r="T34" s="236">
        <f>R34*[1]Factors!D21*[1]Factors!E21</f>
        <v>0</v>
      </c>
      <c r="U34" s="231"/>
      <c r="V34" s="232"/>
      <c r="W34" s="233"/>
      <c r="X34" s="232"/>
      <c r="Y34" s="232"/>
      <c r="Z34" s="232"/>
      <c r="AA34" s="232"/>
      <c r="AB34" s="232"/>
      <c r="AC34" s="232"/>
      <c r="AD34" s="232">
        <f>AB34+AC34</f>
        <v>0</v>
      </c>
      <c r="AE34" s="231"/>
      <c r="AF34" s="232">
        <f t="shared" si="3"/>
        <v>0</v>
      </c>
      <c r="AG34" s="233">
        <f t="shared" si="4"/>
        <v>0</v>
      </c>
      <c r="AH34" s="233">
        <f t="shared" si="5"/>
        <v>0</v>
      </c>
      <c r="AI34" s="94"/>
      <c r="AJ34" s="94"/>
      <c r="AK34" s="94"/>
    </row>
    <row r="35" spans="1:37" s="20" customFormat="1">
      <c r="A35" s="31"/>
      <c r="B35" s="31"/>
      <c r="C35" s="94"/>
      <c r="D35" s="94"/>
      <c r="E35" s="94"/>
      <c r="F35" s="149"/>
      <c r="G35" s="227">
        <v>2</v>
      </c>
      <c r="H35" s="228">
        <v>1991</v>
      </c>
      <c r="I35" s="229">
        <v>1991</v>
      </c>
      <c r="J35" s="229">
        <v>1991</v>
      </c>
      <c r="K35" s="230"/>
      <c r="L35" s="231">
        <f t="shared" si="2"/>
        <v>0</v>
      </c>
      <c r="M35" s="232">
        <f t="shared" si="2"/>
        <v>0</v>
      </c>
      <c r="N35" s="232">
        <f t="shared" si="2"/>
        <v>0</v>
      </c>
      <c r="O35" s="233">
        <f t="shared" si="6"/>
        <v>0</v>
      </c>
      <c r="P35" s="234">
        <f t="shared" si="7"/>
        <v>0</v>
      </c>
      <c r="Q35" s="235">
        <f>P35*[1]Factors!D22</f>
        <v>0</v>
      </c>
      <c r="R35" s="235">
        <f t="shared" si="8"/>
        <v>0</v>
      </c>
      <c r="S35" s="235">
        <f>R35*[1]Factors!D22</f>
        <v>0</v>
      </c>
      <c r="T35" s="236">
        <f>R35*[1]Factors!D22*[1]Factors!E22</f>
        <v>0</v>
      </c>
      <c r="U35" s="231"/>
      <c r="V35" s="232"/>
      <c r="W35" s="233"/>
      <c r="X35" s="232"/>
      <c r="Y35" s="232"/>
      <c r="Z35" s="232"/>
      <c r="AA35" s="232"/>
      <c r="AB35" s="232"/>
      <c r="AC35" s="232"/>
      <c r="AD35" s="232"/>
      <c r="AE35" s="231"/>
      <c r="AF35" s="232">
        <f t="shared" si="3"/>
        <v>0</v>
      </c>
      <c r="AG35" s="233">
        <f t="shared" si="4"/>
        <v>0</v>
      </c>
      <c r="AH35" s="233">
        <f t="shared" si="5"/>
        <v>0</v>
      </c>
      <c r="AI35" s="94"/>
      <c r="AJ35" s="94"/>
      <c r="AK35" s="94"/>
    </row>
    <row r="36" spans="1:37" s="20" customFormat="1">
      <c r="A36" s="31"/>
      <c r="B36" s="31"/>
      <c r="C36" s="94"/>
      <c r="D36" s="94"/>
      <c r="E36" s="94"/>
      <c r="F36" s="149"/>
      <c r="G36" s="227">
        <v>3</v>
      </c>
      <c r="H36" s="228">
        <v>1991</v>
      </c>
      <c r="I36" s="229">
        <v>1991</v>
      </c>
      <c r="J36" s="229">
        <v>1991</v>
      </c>
      <c r="K36" s="230"/>
      <c r="L36" s="231">
        <f t="shared" si="2"/>
        <v>0</v>
      </c>
      <c r="M36" s="232">
        <f t="shared" si="2"/>
        <v>0</v>
      </c>
      <c r="N36" s="232">
        <f t="shared" si="2"/>
        <v>0</v>
      </c>
      <c r="O36" s="233">
        <f t="shared" si="6"/>
        <v>0</v>
      </c>
      <c r="P36" s="234">
        <f t="shared" si="7"/>
        <v>0</v>
      </c>
      <c r="Q36" s="235">
        <f>P36*[1]Factors!D23</f>
        <v>0</v>
      </c>
      <c r="R36" s="235">
        <f t="shared" si="8"/>
        <v>0</v>
      </c>
      <c r="S36" s="235">
        <f>R36*[1]Factors!D23</f>
        <v>0</v>
      </c>
      <c r="T36" s="236">
        <f>R36*[1]Factors!D23*[1]Factors!E23</f>
        <v>0</v>
      </c>
      <c r="U36" s="231"/>
      <c r="V36" s="232"/>
      <c r="W36" s="233"/>
      <c r="X36" s="232"/>
      <c r="Y36" s="232"/>
      <c r="Z36" s="232"/>
      <c r="AA36" s="232"/>
      <c r="AB36" s="232"/>
      <c r="AC36" s="232"/>
      <c r="AD36" s="232"/>
      <c r="AE36" s="231"/>
      <c r="AF36" s="232">
        <f t="shared" si="3"/>
        <v>0</v>
      </c>
      <c r="AG36" s="233">
        <f t="shared" si="4"/>
        <v>0</v>
      </c>
      <c r="AH36" s="233">
        <f t="shared" si="5"/>
        <v>0</v>
      </c>
      <c r="AI36" s="94"/>
      <c r="AJ36" s="94"/>
      <c r="AK36" s="94"/>
    </row>
    <row r="37" spans="1:37" s="20" customFormat="1">
      <c r="A37" s="31"/>
      <c r="B37" s="31"/>
      <c r="C37" s="94"/>
      <c r="D37" s="94"/>
      <c r="E37" s="94"/>
      <c r="F37" s="149"/>
      <c r="G37" s="227">
        <v>4</v>
      </c>
      <c r="H37" s="228">
        <v>1991</v>
      </c>
      <c r="I37" s="229">
        <v>1991</v>
      </c>
      <c r="J37" s="229">
        <v>1992</v>
      </c>
      <c r="K37" s="230"/>
      <c r="L37" s="231">
        <f t="shared" si="2"/>
        <v>0</v>
      </c>
      <c r="M37" s="232">
        <f t="shared" si="2"/>
        <v>0</v>
      </c>
      <c r="N37" s="232">
        <f t="shared" si="2"/>
        <v>0</v>
      </c>
      <c r="O37" s="233">
        <f t="shared" si="6"/>
        <v>0</v>
      </c>
      <c r="P37" s="234">
        <f t="shared" si="7"/>
        <v>0</v>
      </c>
      <c r="Q37" s="235">
        <f>P37*[1]Factors!D24</f>
        <v>0</v>
      </c>
      <c r="R37" s="235">
        <f t="shared" si="8"/>
        <v>0</v>
      </c>
      <c r="S37" s="235">
        <f>R37*[1]Factors!D24</f>
        <v>0</v>
      </c>
      <c r="T37" s="236">
        <f>R37*[1]Factors!D24*[1]Factors!E24</f>
        <v>0</v>
      </c>
      <c r="U37" s="231"/>
      <c r="V37" s="232"/>
      <c r="W37" s="233"/>
      <c r="X37" s="232"/>
      <c r="Y37" s="232"/>
      <c r="Z37" s="232"/>
      <c r="AA37" s="232"/>
      <c r="AB37" s="232"/>
      <c r="AC37" s="232"/>
      <c r="AD37" s="232"/>
      <c r="AE37" s="231"/>
      <c r="AF37" s="232">
        <f t="shared" si="3"/>
        <v>0</v>
      </c>
      <c r="AG37" s="233">
        <f t="shared" si="4"/>
        <v>0</v>
      </c>
      <c r="AH37" s="233">
        <f t="shared" si="5"/>
        <v>0</v>
      </c>
      <c r="AI37" s="94"/>
      <c r="AJ37" s="94"/>
      <c r="AK37" s="94"/>
    </row>
    <row r="38" spans="1:37" s="20" customFormat="1">
      <c r="A38" s="31"/>
      <c r="B38" s="31"/>
      <c r="C38" s="94"/>
      <c r="D38" s="94"/>
      <c r="E38" s="94"/>
      <c r="F38" s="149"/>
      <c r="G38" s="227">
        <v>5</v>
      </c>
      <c r="H38" s="228">
        <v>1991</v>
      </c>
      <c r="I38" s="229">
        <v>1991</v>
      </c>
      <c r="J38" s="229">
        <v>1992</v>
      </c>
      <c r="K38" s="230"/>
      <c r="L38" s="231">
        <f t="shared" si="2"/>
        <v>0</v>
      </c>
      <c r="M38" s="232">
        <f t="shared" si="2"/>
        <v>0</v>
      </c>
      <c r="N38" s="232">
        <f t="shared" si="2"/>
        <v>0</v>
      </c>
      <c r="O38" s="233">
        <f t="shared" si="6"/>
        <v>0</v>
      </c>
      <c r="P38" s="234">
        <f t="shared" si="7"/>
        <v>0</v>
      </c>
      <c r="Q38" s="235">
        <f>P38*[1]Factors!D25</f>
        <v>0</v>
      </c>
      <c r="R38" s="235">
        <f t="shared" si="8"/>
        <v>0</v>
      </c>
      <c r="S38" s="235">
        <f>R38*[1]Factors!D25</f>
        <v>0</v>
      </c>
      <c r="T38" s="236">
        <f>R38*[1]Factors!D25*[1]Factors!E25</f>
        <v>0</v>
      </c>
      <c r="U38" s="231"/>
      <c r="V38" s="232"/>
      <c r="W38" s="233"/>
      <c r="X38" s="232"/>
      <c r="Y38" s="232"/>
      <c r="Z38" s="232"/>
      <c r="AA38" s="232"/>
      <c r="AB38" s="232"/>
      <c r="AC38" s="232"/>
      <c r="AD38" s="232"/>
      <c r="AE38" s="231"/>
      <c r="AF38" s="232">
        <f t="shared" si="3"/>
        <v>0</v>
      </c>
      <c r="AG38" s="233">
        <f t="shared" si="4"/>
        <v>0</v>
      </c>
      <c r="AH38" s="233">
        <f t="shared" si="5"/>
        <v>0</v>
      </c>
      <c r="AI38" s="94"/>
      <c r="AJ38" s="94"/>
      <c r="AK38" s="94"/>
    </row>
    <row r="39" spans="1:37" s="20" customFormat="1">
      <c r="A39" s="31"/>
      <c r="B39" s="31"/>
      <c r="C39" s="94"/>
      <c r="D39" s="94"/>
      <c r="E39" s="94"/>
      <c r="F39" s="149"/>
      <c r="G39" s="227">
        <v>6</v>
      </c>
      <c r="H39" s="228">
        <v>1991</v>
      </c>
      <c r="I39" s="229">
        <v>1991</v>
      </c>
      <c r="J39" s="229">
        <v>1992</v>
      </c>
      <c r="K39" s="230"/>
      <c r="L39" s="231">
        <f t="shared" si="2"/>
        <v>0</v>
      </c>
      <c r="M39" s="232">
        <f t="shared" si="2"/>
        <v>0</v>
      </c>
      <c r="N39" s="232">
        <f t="shared" si="2"/>
        <v>0</v>
      </c>
      <c r="O39" s="233">
        <f t="shared" si="6"/>
        <v>0</v>
      </c>
      <c r="P39" s="234">
        <f t="shared" si="7"/>
        <v>0</v>
      </c>
      <c r="Q39" s="235">
        <f>P39*[1]Factors!D26</f>
        <v>0</v>
      </c>
      <c r="R39" s="235">
        <f t="shared" si="8"/>
        <v>0</v>
      </c>
      <c r="S39" s="235">
        <f>R39*[1]Factors!D26</f>
        <v>0</v>
      </c>
      <c r="T39" s="236">
        <f>R39*[1]Factors!D26*[1]Factors!E26</f>
        <v>0</v>
      </c>
      <c r="U39" s="231"/>
      <c r="V39" s="232"/>
      <c r="W39" s="233"/>
      <c r="X39" s="232"/>
      <c r="Y39" s="232"/>
      <c r="Z39" s="232"/>
      <c r="AA39" s="232"/>
      <c r="AB39" s="232"/>
      <c r="AC39" s="232"/>
      <c r="AD39" s="232"/>
      <c r="AE39" s="231"/>
      <c r="AF39" s="232">
        <f t="shared" si="3"/>
        <v>0</v>
      </c>
      <c r="AG39" s="233">
        <f t="shared" si="4"/>
        <v>0</v>
      </c>
      <c r="AH39" s="233">
        <f t="shared" si="5"/>
        <v>0</v>
      </c>
      <c r="AI39" s="94"/>
      <c r="AJ39" s="94"/>
      <c r="AK39" s="94"/>
    </row>
    <row r="40" spans="1:37" s="20" customFormat="1">
      <c r="A40" s="31"/>
      <c r="B40" s="31"/>
      <c r="C40" s="94"/>
      <c r="D40" s="94"/>
      <c r="E40" s="94"/>
      <c r="F40" s="149"/>
      <c r="G40" s="227">
        <v>7</v>
      </c>
      <c r="H40" s="228">
        <v>1991</v>
      </c>
      <c r="I40" s="229">
        <v>1992</v>
      </c>
      <c r="J40" s="229">
        <v>1992</v>
      </c>
      <c r="K40" s="230"/>
      <c r="L40" s="231">
        <f t="shared" si="2"/>
        <v>0</v>
      </c>
      <c r="M40" s="232">
        <f t="shared" si="2"/>
        <v>0</v>
      </c>
      <c r="N40" s="232">
        <f t="shared" si="2"/>
        <v>0</v>
      </c>
      <c r="O40" s="233">
        <f t="shared" si="6"/>
        <v>0</v>
      </c>
      <c r="P40" s="234">
        <f t="shared" si="7"/>
        <v>0</v>
      </c>
      <c r="Q40" s="235">
        <f>P40*[1]Factors!D27</f>
        <v>0</v>
      </c>
      <c r="R40" s="235">
        <f t="shared" si="8"/>
        <v>0</v>
      </c>
      <c r="S40" s="235">
        <f>R40*[1]Factors!D27</f>
        <v>0</v>
      </c>
      <c r="T40" s="236">
        <f>R40*[1]Factors!D27*[1]Factors!E27</f>
        <v>0</v>
      </c>
      <c r="U40" s="231"/>
      <c r="V40" s="232"/>
      <c r="W40" s="233"/>
      <c r="X40" s="232"/>
      <c r="Y40" s="232"/>
      <c r="Z40" s="232"/>
      <c r="AA40" s="232"/>
      <c r="AB40" s="232"/>
      <c r="AC40" s="232"/>
      <c r="AD40" s="232"/>
      <c r="AE40" s="231"/>
      <c r="AF40" s="232">
        <f t="shared" si="3"/>
        <v>0</v>
      </c>
      <c r="AG40" s="233">
        <f t="shared" si="4"/>
        <v>0</v>
      </c>
      <c r="AH40" s="233">
        <f t="shared" si="5"/>
        <v>0</v>
      </c>
      <c r="AI40" s="94"/>
      <c r="AJ40" s="94"/>
      <c r="AK40" s="94"/>
    </row>
    <row r="41" spans="1:37" s="20" customFormat="1">
      <c r="A41" s="31"/>
      <c r="B41" s="31"/>
      <c r="C41" s="94"/>
      <c r="D41" s="94"/>
      <c r="E41" s="94"/>
      <c r="F41" s="149"/>
      <c r="G41" s="227">
        <v>8</v>
      </c>
      <c r="H41" s="228">
        <v>1991</v>
      </c>
      <c r="I41" s="229">
        <v>1992</v>
      </c>
      <c r="J41" s="229">
        <v>1992</v>
      </c>
      <c r="K41" s="230"/>
      <c r="L41" s="231">
        <f t="shared" si="2"/>
        <v>0</v>
      </c>
      <c r="M41" s="232">
        <f t="shared" si="2"/>
        <v>0</v>
      </c>
      <c r="N41" s="232">
        <f t="shared" si="2"/>
        <v>0</v>
      </c>
      <c r="O41" s="233">
        <f t="shared" si="6"/>
        <v>0</v>
      </c>
      <c r="P41" s="234">
        <f t="shared" si="7"/>
        <v>0</v>
      </c>
      <c r="Q41" s="235">
        <f>P41*[1]Factors!D28</f>
        <v>0</v>
      </c>
      <c r="R41" s="235">
        <f t="shared" si="8"/>
        <v>0</v>
      </c>
      <c r="S41" s="235">
        <f>R41*[1]Factors!D28</f>
        <v>0</v>
      </c>
      <c r="T41" s="236">
        <f>R41*[1]Factors!D28*[1]Factors!E28</f>
        <v>0</v>
      </c>
      <c r="U41" s="231"/>
      <c r="V41" s="232"/>
      <c r="W41" s="233"/>
      <c r="X41" s="232"/>
      <c r="Y41" s="232"/>
      <c r="Z41" s="232"/>
      <c r="AA41" s="232"/>
      <c r="AB41" s="232"/>
      <c r="AC41" s="232"/>
      <c r="AD41" s="232"/>
      <c r="AE41" s="231"/>
      <c r="AF41" s="232">
        <f t="shared" si="3"/>
        <v>0</v>
      </c>
      <c r="AG41" s="233">
        <f t="shared" si="4"/>
        <v>0</v>
      </c>
      <c r="AH41" s="233">
        <f t="shared" si="5"/>
        <v>0</v>
      </c>
      <c r="AI41" s="94"/>
      <c r="AJ41" s="94"/>
      <c r="AK41" s="94"/>
    </row>
    <row r="42" spans="1:37" s="20" customFormat="1">
      <c r="A42" s="31"/>
      <c r="B42" s="31"/>
      <c r="C42" s="94"/>
      <c r="D42" s="94"/>
      <c r="E42" s="94"/>
      <c r="F42" s="149"/>
      <c r="G42" s="227">
        <v>9</v>
      </c>
      <c r="H42" s="228">
        <v>1991</v>
      </c>
      <c r="I42" s="229">
        <v>1992</v>
      </c>
      <c r="J42" s="229">
        <v>1992</v>
      </c>
      <c r="K42" s="230"/>
      <c r="L42" s="231">
        <f t="shared" si="2"/>
        <v>0</v>
      </c>
      <c r="M42" s="232">
        <f t="shared" si="2"/>
        <v>0</v>
      </c>
      <c r="N42" s="232">
        <f t="shared" si="2"/>
        <v>0</v>
      </c>
      <c r="O42" s="233">
        <f t="shared" si="6"/>
        <v>0</v>
      </c>
      <c r="P42" s="234">
        <f t="shared" si="7"/>
        <v>0</v>
      </c>
      <c r="Q42" s="235">
        <f>P42*[1]Factors!D29</f>
        <v>0</v>
      </c>
      <c r="R42" s="235">
        <f t="shared" si="8"/>
        <v>0</v>
      </c>
      <c r="S42" s="235">
        <f>R42*[1]Factors!D29</f>
        <v>0</v>
      </c>
      <c r="T42" s="236">
        <f>R42*[1]Factors!D29*[1]Factors!E29</f>
        <v>0</v>
      </c>
      <c r="U42" s="231"/>
      <c r="V42" s="232"/>
      <c r="W42" s="233"/>
      <c r="X42" s="232"/>
      <c r="Y42" s="232"/>
      <c r="Z42" s="232"/>
      <c r="AA42" s="232"/>
      <c r="AB42" s="232"/>
      <c r="AC42" s="232"/>
      <c r="AD42" s="232"/>
      <c r="AE42" s="231"/>
      <c r="AF42" s="232">
        <f t="shared" si="3"/>
        <v>0</v>
      </c>
      <c r="AG42" s="233">
        <f t="shared" si="4"/>
        <v>0</v>
      </c>
      <c r="AH42" s="233">
        <f t="shared" si="5"/>
        <v>0</v>
      </c>
      <c r="AI42" s="94"/>
      <c r="AJ42" s="94"/>
      <c r="AK42" s="94"/>
    </row>
    <row r="43" spans="1:37" s="20" customFormat="1">
      <c r="A43" s="31"/>
      <c r="B43" s="31"/>
      <c r="C43" s="94"/>
      <c r="D43" s="94"/>
      <c r="E43" s="94"/>
      <c r="F43" s="149"/>
      <c r="G43" s="227">
        <v>10</v>
      </c>
      <c r="H43" s="228">
        <v>1991</v>
      </c>
      <c r="I43" s="229">
        <v>1992</v>
      </c>
      <c r="J43" s="229">
        <v>1992</v>
      </c>
      <c r="K43" s="230"/>
      <c r="L43" s="231">
        <f t="shared" si="2"/>
        <v>0</v>
      </c>
      <c r="M43" s="232">
        <f t="shared" si="2"/>
        <v>0</v>
      </c>
      <c r="N43" s="232">
        <f t="shared" si="2"/>
        <v>0</v>
      </c>
      <c r="O43" s="233">
        <f t="shared" si="6"/>
        <v>0</v>
      </c>
      <c r="P43" s="234">
        <f t="shared" si="7"/>
        <v>0</v>
      </c>
      <c r="Q43" s="235">
        <f>P43*[1]Factors!D30</f>
        <v>0</v>
      </c>
      <c r="R43" s="235">
        <f t="shared" si="8"/>
        <v>0</v>
      </c>
      <c r="S43" s="235">
        <f>R43*[1]Factors!D30</f>
        <v>0</v>
      </c>
      <c r="T43" s="236">
        <f>R43*[1]Factors!D30*[1]Factors!E30</f>
        <v>0</v>
      </c>
      <c r="U43" s="231"/>
      <c r="V43" s="232"/>
      <c r="W43" s="233"/>
      <c r="X43" s="232"/>
      <c r="Y43" s="232"/>
      <c r="Z43" s="232"/>
      <c r="AA43" s="232"/>
      <c r="AB43" s="232"/>
      <c r="AC43" s="232"/>
      <c r="AD43" s="232"/>
      <c r="AE43" s="231"/>
      <c r="AF43" s="232">
        <f t="shared" si="3"/>
        <v>0</v>
      </c>
      <c r="AG43" s="233">
        <f t="shared" si="4"/>
        <v>0</v>
      </c>
      <c r="AH43" s="233">
        <f t="shared" si="5"/>
        <v>0</v>
      </c>
      <c r="AI43" s="94"/>
      <c r="AJ43" s="94"/>
      <c r="AK43" s="94"/>
    </row>
    <row r="44" spans="1:37" s="20" customFormat="1">
      <c r="A44" s="31"/>
      <c r="B44" s="31"/>
      <c r="C44" s="94"/>
      <c r="D44" s="94"/>
      <c r="E44" s="94"/>
      <c r="F44" s="149"/>
      <c r="G44" s="227">
        <v>11</v>
      </c>
      <c r="H44" s="228">
        <v>1991</v>
      </c>
      <c r="I44" s="229">
        <v>1992</v>
      </c>
      <c r="J44" s="229">
        <v>1992</v>
      </c>
      <c r="K44" s="230"/>
      <c r="L44" s="231">
        <f t="shared" si="2"/>
        <v>0</v>
      </c>
      <c r="M44" s="232">
        <f t="shared" si="2"/>
        <v>0</v>
      </c>
      <c r="N44" s="232">
        <f t="shared" si="2"/>
        <v>0</v>
      </c>
      <c r="O44" s="233">
        <f t="shared" si="6"/>
        <v>0</v>
      </c>
      <c r="P44" s="234">
        <f t="shared" si="7"/>
        <v>0</v>
      </c>
      <c r="Q44" s="235">
        <f>P44*[1]Factors!D31</f>
        <v>0</v>
      </c>
      <c r="R44" s="235">
        <f t="shared" si="8"/>
        <v>0</v>
      </c>
      <c r="S44" s="235">
        <f>R44*[1]Factors!D31</f>
        <v>0</v>
      </c>
      <c r="T44" s="236">
        <f>R44*[1]Factors!D31*[1]Factors!E31</f>
        <v>0</v>
      </c>
      <c r="U44" s="231"/>
      <c r="V44" s="232"/>
      <c r="W44" s="233"/>
      <c r="X44" s="232"/>
      <c r="Y44" s="232"/>
      <c r="Z44" s="232"/>
      <c r="AA44" s="232"/>
      <c r="AB44" s="232"/>
      <c r="AC44" s="232"/>
      <c r="AD44" s="232"/>
      <c r="AE44" s="231"/>
      <c r="AF44" s="232">
        <f t="shared" si="3"/>
        <v>0</v>
      </c>
      <c r="AG44" s="233">
        <f t="shared" si="4"/>
        <v>0</v>
      </c>
      <c r="AH44" s="233">
        <f t="shared" si="5"/>
        <v>0</v>
      </c>
      <c r="AI44" s="94"/>
      <c r="AJ44" s="94"/>
      <c r="AK44" s="94"/>
    </row>
    <row r="45" spans="1:37" s="20" customFormat="1">
      <c r="A45" s="31"/>
      <c r="B45" s="31"/>
      <c r="C45" s="94"/>
      <c r="D45" s="94"/>
      <c r="E45" s="94"/>
      <c r="F45" s="149"/>
      <c r="G45" s="227">
        <v>12</v>
      </c>
      <c r="H45" s="228">
        <v>1991</v>
      </c>
      <c r="I45" s="229">
        <v>1992</v>
      </c>
      <c r="J45" s="229">
        <v>1992</v>
      </c>
      <c r="K45" s="230"/>
      <c r="L45" s="231">
        <f t="shared" si="2"/>
        <v>0</v>
      </c>
      <c r="M45" s="232">
        <f t="shared" si="2"/>
        <v>0</v>
      </c>
      <c r="N45" s="232">
        <f t="shared" si="2"/>
        <v>0</v>
      </c>
      <c r="O45" s="233">
        <f t="shared" si="6"/>
        <v>0</v>
      </c>
      <c r="P45" s="234">
        <f t="shared" si="7"/>
        <v>0</v>
      </c>
      <c r="Q45" s="235">
        <f>P45*[1]Factors!D32</f>
        <v>0</v>
      </c>
      <c r="R45" s="235">
        <f t="shared" si="8"/>
        <v>0</v>
      </c>
      <c r="S45" s="235">
        <f>R45*[1]Factors!D32</f>
        <v>0</v>
      </c>
      <c r="T45" s="236">
        <f>R45*[1]Factors!D32*[1]Factors!E32</f>
        <v>0</v>
      </c>
      <c r="U45" s="231"/>
      <c r="V45" s="232"/>
      <c r="W45" s="233"/>
      <c r="X45" s="232"/>
      <c r="Y45" s="232"/>
      <c r="Z45" s="232"/>
      <c r="AA45" s="232"/>
      <c r="AB45" s="232"/>
      <c r="AC45" s="232"/>
      <c r="AD45" s="232"/>
      <c r="AE45" s="231"/>
      <c r="AF45" s="232">
        <f t="shared" si="3"/>
        <v>0</v>
      </c>
      <c r="AG45" s="233">
        <f t="shared" si="4"/>
        <v>0</v>
      </c>
      <c r="AH45" s="233">
        <f t="shared" si="5"/>
        <v>0</v>
      </c>
      <c r="AI45" s="94"/>
      <c r="AJ45" s="94"/>
      <c r="AK45" s="94"/>
    </row>
    <row r="46" spans="1:37" s="20" customFormat="1">
      <c r="A46" s="31"/>
      <c r="B46" s="31"/>
      <c r="C46" s="94"/>
      <c r="D46" s="94"/>
      <c r="E46" s="94"/>
      <c r="F46" s="149"/>
      <c r="G46" s="227">
        <v>1</v>
      </c>
      <c r="H46" s="228">
        <v>1992</v>
      </c>
      <c r="I46" s="229">
        <v>1992</v>
      </c>
      <c r="J46" s="229">
        <v>1992</v>
      </c>
      <c r="K46" s="230"/>
      <c r="L46" s="231">
        <f t="shared" si="2"/>
        <v>0</v>
      </c>
      <c r="M46" s="232">
        <f t="shared" si="2"/>
        <v>0</v>
      </c>
      <c r="N46" s="232">
        <f t="shared" si="2"/>
        <v>0</v>
      </c>
      <c r="O46" s="233">
        <f t="shared" si="6"/>
        <v>0</v>
      </c>
      <c r="P46" s="234">
        <f t="shared" si="7"/>
        <v>0</v>
      </c>
      <c r="Q46" s="235">
        <f>P46*[1]Factors!D33</f>
        <v>0</v>
      </c>
      <c r="R46" s="235">
        <f t="shared" si="8"/>
        <v>0</v>
      </c>
      <c r="S46" s="235">
        <f>R46*[1]Factors!D33</f>
        <v>0</v>
      </c>
      <c r="T46" s="236">
        <f>R46*[1]Factors!D33*[1]Factors!E33</f>
        <v>0</v>
      </c>
      <c r="U46" s="231"/>
      <c r="V46" s="232"/>
      <c r="W46" s="233"/>
      <c r="X46" s="232"/>
      <c r="Y46" s="232"/>
      <c r="Z46" s="232"/>
      <c r="AA46" s="232"/>
      <c r="AB46" s="232"/>
      <c r="AC46" s="232"/>
      <c r="AD46" s="232">
        <f>AB46+AC46</f>
        <v>0</v>
      </c>
      <c r="AE46" s="231"/>
      <c r="AF46" s="232">
        <f t="shared" si="3"/>
        <v>0</v>
      </c>
      <c r="AG46" s="233">
        <f t="shared" si="4"/>
        <v>0</v>
      </c>
      <c r="AH46" s="233">
        <f t="shared" si="5"/>
        <v>0</v>
      </c>
      <c r="AI46" s="94"/>
      <c r="AJ46" s="94"/>
      <c r="AK46" s="94"/>
    </row>
    <row r="47" spans="1:37" s="20" customFormat="1">
      <c r="A47" s="31"/>
      <c r="B47" s="31"/>
      <c r="C47" s="94"/>
      <c r="D47" s="94"/>
      <c r="E47" s="94"/>
      <c r="F47" s="149"/>
      <c r="G47" s="227">
        <v>2</v>
      </c>
      <c r="H47" s="228">
        <v>1992</v>
      </c>
      <c r="I47" s="229">
        <v>1992</v>
      </c>
      <c r="J47" s="229">
        <v>1992</v>
      </c>
      <c r="K47" s="230"/>
      <c r="L47" s="231">
        <f t="shared" si="2"/>
        <v>0</v>
      </c>
      <c r="M47" s="232">
        <f t="shared" si="2"/>
        <v>0</v>
      </c>
      <c r="N47" s="232">
        <f t="shared" si="2"/>
        <v>0</v>
      </c>
      <c r="O47" s="233">
        <f t="shared" si="6"/>
        <v>0</v>
      </c>
      <c r="P47" s="234">
        <f t="shared" si="7"/>
        <v>0</v>
      </c>
      <c r="Q47" s="235">
        <f>P47*[1]Factors!D34</f>
        <v>0</v>
      </c>
      <c r="R47" s="235">
        <f t="shared" si="8"/>
        <v>0</v>
      </c>
      <c r="S47" s="235">
        <f>R47*[1]Factors!D34</f>
        <v>0</v>
      </c>
      <c r="T47" s="236">
        <f>R47*[1]Factors!D34*[1]Factors!E34</f>
        <v>0</v>
      </c>
      <c r="U47" s="231"/>
      <c r="V47" s="232"/>
      <c r="W47" s="233"/>
      <c r="X47" s="232"/>
      <c r="Y47" s="232"/>
      <c r="Z47" s="232"/>
      <c r="AA47" s="232"/>
      <c r="AB47" s="232"/>
      <c r="AC47" s="232"/>
      <c r="AD47" s="232"/>
      <c r="AE47" s="231"/>
      <c r="AF47" s="232">
        <f t="shared" si="3"/>
        <v>0</v>
      </c>
      <c r="AG47" s="233">
        <f t="shared" si="4"/>
        <v>0</v>
      </c>
      <c r="AH47" s="233">
        <f t="shared" si="5"/>
        <v>0</v>
      </c>
      <c r="AI47" s="94"/>
      <c r="AJ47" s="94"/>
      <c r="AK47" s="94"/>
    </row>
    <row r="48" spans="1:37" s="20" customFormat="1">
      <c r="A48" s="31"/>
      <c r="B48" s="31"/>
      <c r="C48" s="94"/>
      <c r="D48" s="94"/>
      <c r="E48" s="94"/>
      <c r="F48" s="149"/>
      <c r="G48" s="227">
        <v>3</v>
      </c>
      <c r="H48" s="228">
        <v>1992</v>
      </c>
      <c r="I48" s="229">
        <v>1992</v>
      </c>
      <c r="J48" s="229">
        <v>1992</v>
      </c>
      <c r="K48" s="230"/>
      <c r="L48" s="231">
        <f t="shared" si="2"/>
        <v>0</v>
      </c>
      <c r="M48" s="232">
        <f t="shared" si="2"/>
        <v>0</v>
      </c>
      <c r="N48" s="232">
        <f t="shared" si="2"/>
        <v>0</v>
      </c>
      <c r="O48" s="233">
        <f t="shared" si="6"/>
        <v>0</v>
      </c>
      <c r="P48" s="234">
        <f t="shared" si="7"/>
        <v>0</v>
      </c>
      <c r="Q48" s="235">
        <f>P48*[1]Factors!D35</f>
        <v>0</v>
      </c>
      <c r="R48" s="235">
        <f t="shared" si="8"/>
        <v>0</v>
      </c>
      <c r="S48" s="235">
        <f>R48*[1]Factors!D35</f>
        <v>0</v>
      </c>
      <c r="T48" s="236">
        <f>R48*[1]Factors!D35*[1]Factors!E35</f>
        <v>0</v>
      </c>
      <c r="U48" s="231"/>
      <c r="V48" s="232"/>
      <c r="W48" s="233"/>
      <c r="X48" s="232"/>
      <c r="Y48" s="232"/>
      <c r="Z48" s="232"/>
      <c r="AA48" s="232"/>
      <c r="AB48" s="232"/>
      <c r="AC48" s="232"/>
      <c r="AD48" s="232"/>
      <c r="AE48" s="231"/>
      <c r="AF48" s="232">
        <f t="shared" si="3"/>
        <v>0</v>
      </c>
      <c r="AG48" s="233">
        <f t="shared" si="4"/>
        <v>0</v>
      </c>
      <c r="AH48" s="233">
        <f t="shared" si="5"/>
        <v>0</v>
      </c>
      <c r="AI48" s="94"/>
      <c r="AJ48" s="94"/>
      <c r="AK48" s="94"/>
    </row>
    <row r="49" spans="1:37" s="20" customFormat="1">
      <c r="A49" s="31"/>
      <c r="B49" s="31"/>
      <c r="C49" s="94"/>
      <c r="D49" s="94"/>
      <c r="E49" s="94"/>
      <c r="F49" s="149"/>
      <c r="G49" s="227">
        <v>4</v>
      </c>
      <c r="H49" s="228">
        <v>1992</v>
      </c>
      <c r="I49" s="229">
        <v>1992</v>
      </c>
      <c r="J49" s="229">
        <v>1993</v>
      </c>
      <c r="K49" s="230"/>
      <c r="L49" s="231">
        <f t="shared" si="2"/>
        <v>0</v>
      </c>
      <c r="M49" s="232">
        <f t="shared" si="2"/>
        <v>0</v>
      </c>
      <c r="N49" s="232">
        <f t="shared" si="2"/>
        <v>0</v>
      </c>
      <c r="O49" s="233">
        <f t="shared" si="6"/>
        <v>0</v>
      </c>
      <c r="P49" s="234">
        <f t="shared" si="7"/>
        <v>0</v>
      </c>
      <c r="Q49" s="235">
        <f>P49*[1]Factors!D36</f>
        <v>0</v>
      </c>
      <c r="R49" s="235">
        <f t="shared" si="8"/>
        <v>0</v>
      </c>
      <c r="S49" s="235">
        <f>R49*[1]Factors!D36</f>
        <v>0</v>
      </c>
      <c r="T49" s="236">
        <f>R49*[1]Factors!D36*[1]Factors!E36</f>
        <v>0</v>
      </c>
      <c r="U49" s="231"/>
      <c r="V49" s="232"/>
      <c r="W49" s="233"/>
      <c r="X49" s="232"/>
      <c r="Y49" s="232"/>
      <c r="Z49" s="232"/>
      <c r="AA49" s="232"/>
      <c r="AB49" s="232"/>
      <c r="AC49" s="232"/>
      <c r="AD49" s="232"/>
      <c r="AE49" s="231"/>
      <c r="AF49" s="232">
        <f t="shared" si="3"/>
        <v>0</v>
      </c>
      <c r="AG49" s="233">
        <f t="shared" si="4"/>
        <v>0</v>
      </c>
      <c r="AH49" s="233">
        <f t="shared" si="5"/>
        <v>0</v>
      </c>
      <c r="AI49" s="94"/>
      <c r="AJ49" s="94"/>
      <c r="AK49" s="94"/>
    </row>
    <row r="50" spans="1:37" s="20" customFormat="1">
      <c r="A50" s="31"/>
      <c r="B50" s="31"/>
      <c r="C50" s="94"/>
      <c r="D50" s="94"/>
      <c r="E50" s="94"/>
      <c r="F50" s="149"/>
      <c r="G50" s="227">
        <v>5</v>
      </c>
      <c r="H50" s="228">
        <v>1992</v>
      </c>
      <c r="I50" s="229">
        <v>1992</v>
      </c>
      <c r="J50" s="229">
        <v>1993</v>
      </c>
      <c r="K50" s="230"/>
      <c r="L50" s="231">
        <f t="shared" si="2"/>
        <v>0</v>
      </c>
      <c r="M50" s="232">
        <f t="shared" si="2"/>
        <v>0</v>
      </c>
      <c r="N50" s="232">
        <f t="shared" si="2"/>
        <v>0</v>
      </c>
      <c r="O50" s="233">
        <f t="shared" si="6"/>
        <v>0</v>
      </c>
      <c r="P50" s="234">
        <f t="shared" si="7"/>
        <v>0</v>
      </c>
      <c r="Q50" s="235">
        <f>P50*[1]Factors!D37</f>
        <v>0</v>
      </c>
      <c r="R50" s="235">
        <f t="shared" si="8"/>
        <v>0</v>
      </c>
      <c r="S50" s="235">
        <f>R50*[1]Factors!D37</f>
        <v>0</v>
      </c>
      <c r="T50" s="236">
        <f>R50*[1]Factors!D37*[1]Factors!E37</f>
        <v>0</v>
      </c>
      <c r="U50" s="231"/>
      <c r="V50" s="232"/>
      <c r="W50" s="233"/>
      <c r="X50" s="232"/>
      <c r="Y50" s="232"/>
      <c r="Z50" s="232"/>
      <c r="AA50" s="232"/>
      <c r="AB50" s="232"/>
      <c r="AC50" s="232"/>
      <c r="AD50" s="232"/>
      <c r="AE50" s="231"/>
      <c r="AF50" s="232">
        <f t="shared" si="3"/>
        <v>0</v>
      </c>
      <c r="AG50" s="233">
        <f t="shared" si="4"/>
        <v>0</v>
      </c>
      <c r="AH50" s="233">
        <f t="shared" si="5"/>
        <v>0</v>
      </c>
      <c r="AI50" s="94"/>
      <c r="AJ50" s="94"/>
      <c r="AK50" s="94"/>
    </row>
    <row r="51" spans="1:37" s="20" customFormat="1">
      <c r="A51" s="31"/>
      <c r="B51" s="31"/>
      <c r="C51" s="94"/>
      <c r="D51" s="94"/>
      <c r="E51" s="94"/>
      <c r="F51" s="149"/>
      <c r="G51" s="227">
        <v>6</v>
      </c>
      <c r="H51" s="228">
        <v>1992</v>
      </c>
      <c r="I51" s="229">
        <v>1992</v>
      </c>
      <c r="J51" s="229">
        <v>1993</v>
      </c>
      <c r="K51" s="230"/>
      <c r="L51" s="231">
        <f t="shared" si="2"/>
        <v>0</v>
      </c>
      <c r="M51" s="232">
        <f t="shared" si="2"/>
        <v>0</v>
      </c>
      <c r="N51" s="232">
        <f t="shared" si="2"/>
        <v>0</v>
      </c>
      <c r="O51" s="233">
        <f t="shared" si="6"/>
        <v>0</v>
      </c>
      <c r="P51" s="234">
        <f t="shared" si="7"/>
        <v>0</v>
      </c>
      <c r="Q51" s="235">
        <f>P51*[1]Factors!D38</f>
        <v>0</v>
      </c>
      <c r="R51" s="235">
        <f t="shared" si="8"/>
        <v>0</v>
      </c>
      <c r="S51" s="235">
        <f>R51*[1]Factors!D38</f>
        <v>0</v>
      </c>
      <c r="T51" s="236">
        <f>R51*[1]Factors!D38*[1]Factors!E38</f>
        <v>0</v>
      </c>
      <c r="U51" s="231"/>
      <c r="V51" s="232"/>
      <c r="W51" s="233"/>
      <c r="X51" s="232"/>
      <c r="Y51" s="232"/>
      <c r="Z51" s="232"/>
      <c r="AA51" s="232"/>
      <c r="AB51" s="232"/>
      <c r="AC51" s="232"/>
      <c r="AD51" s="232"/>
      <c r="AE51" s="231"/>
      <c r="AF51" s="232">
        <f t="shared" si="3"/>
        <v>0</v>
      </c>
      <c r="AG51" s="233">
        <f t="shared" si="4"/>
        <v>0</v>
      </c>
      <c r="AH51" s="233">
        <f t="shared" si="5"/>
        <v>0</v>
      </c>
      <c r="AI51" s="94"/>
      <c r="AJ51" s="94"/>
      <c r="AK51" s="94"/>
    </row>
    <row r="52" spans="1:37" s="20" customFormat="1">
      <c r="A52" s="31"/>
      <c r="B52" s="31"/>
      <c r="C52" s="94"/>
      <c r="D52" s="94"/>
      <c r="E52" s="94"/>
      <c r="F52" s="149"/>
      <c r="G52" s="227">
        <v>7</v>
      </c>
      <c r="H52" s="228">
        <v>1992</v>
      </c>
      <c r="I52" s="229">
        <v>1993</v>
      </c>
      <c r="J52" s="229">
        <v>1993</v>
      </c>
      <c r="K52" s="230"/>
      <c r="L52" s="231">
        <f t="shared" si="2"/>
        <v>0</v>
      </c>
      <c r="M52" s="232">
        <f t="shared" si="2"/>
        <v>0</v>
      </c>
      <c r="N52" s="232">
        <f t="shared" si="2"/>
        <v>0</v>
      </c>
      <c r="O52" s="233">
        <f t="shared" si="6"/>
        <v>0</v>
      </c>
      <c r="P52" s="234">
        <f t="shared" si="7"/>
        <v>0</v>
      </c>
      <c r="Q52" s="235">
        <f>P52*[1]Factors!D39</f>
        <v>0</v>
      </c>
      <c r="R52" s="235">
        <f t="shared" si="8"/>
        <v>0</v>
      </c>
      <c r="S52" s="235">
        <f>R52*[1]Factors!D39</f>
        <v>0</v>
      </c>
      <c r="T52" s="236">
        <f>R52*[1]Factors!D39*[1]Factors!E39</f>
        <v>0</v>
      </c>
      <c r="U52" s="231"/>
      <c r="V52" s="232"/>
      <c r="W52" s="233"/>
      <c r="X52" s="232"/>
      <c r="Y52" s="232"/>
      <c r="Z52" s="232"/>
      <c r="AA52" s="232"/>
      <c r="AB52" s="232"/>
      <c r="AC52" s="232"/>
      <c r="AD52" s="232"/>
      <c r="AE52" s="231"/>
      <c r="AF52" s="232">
        <f t="shared" si="3"/>
        <v>0</v>
      </c>
      <c r="AG52" s="233">
        <f t="shared" si="4"/>
        <v>0</v>
      </c>
      <c r="AH52" s="233">
        <f t="shared" si="5"/>
        <v>0</v>
      </c>
      <c r="AI52" s="94"/>
      <c r="AJ52" s="94"/>
      <c r="AK52" s="94"/>
    </row>
    <row r="53" spans="1:37" s="20" customFormat="1">
      <c r="A53" s="31"/>
      <c r="B53" s="31"/>
      <c r="C53" s="94"/>
      <c r="D53" s="94"/>
      <c r="E53" s="94"/>
      <c r="F53" s="149"/>
      <c r="G53" s="227">
        <v>8</v>
      </c>
      <c r="H53" s="228">
        <v>1992</v>
      </c>
      <c r="I53" s="229">
        <v>1993</v>
      </c>
      <c r="J53" s="229">
        <v>1993</v>
      </c>
      <c r="K53" s="230"/>
      <c r="L53" s="231">
        <f t="shared" si="2"/>
        <v>0</v>
      </c>
      <c r="M53" s="232">
        <f t="shared" si="2"/>
        <v>0</v>
      </c>
      <c r="N53" s="232">
        <f t="shared" si="2"/>
        <v>0</v>
      </c>
      <c r="O53" s="233">
        <f t="shared" si="6"/>
        <v>0</v>
      </c>
      <c r="P53" s="234">
        <f t="shared" si="7"/>
        <v>0</v>
      </c>
      <c r="Q53" s="235">
        <f>P53*[1]Factors!D40</f>
        <v>0</v>
      </c>
      <c r="R53" s="235">
        <f t="shared" si="8"/>
        <v>0</v>
      </c>
      <c r="S53" s="235">
        <f>R53*[1]Factors!D40</f>
        <v>0</v>
      </c>
      <c r="T53" s="236">
        <f>R53*[1]Factors!D40*[1]Factors!E40</f>
        <v>0</v>
      </c>
      <c r="U53" s="231"/>
      <c r="V53" s="232"/>
      <c r="W53" s="233"/>
      <c r="X53" s="232"/>
      <c r="Y53" s="232"/>
      <c r="Z53" s="232"/>
      <c r="AA53" s="232"/>
      <c r="AB53" s="232"/>
      <c r="AC53" s="232"/>
      <c r="AD53" s="232"/>
      <c r="AE53" s="231"/>
      <c r="AF53" s="232">
        <f t="shared" si="3"/>
        <v>0</v>
      </c>
      <c r="AG53" s="233">
        <f t="shared" si="4"/>
        <v>0</v>
      </c>
      <c r="AH53" s="233">
        <f t="shared" si="5"/>
        <v>0</v>
      </c>
      <c r="AI53" s="94"/>
      <c r="AJ53" s="94"/>
      <c r="AK53" s="94"/>
    </row>
    <row r="54" spans="1:37" s="20" customFormat="1">
      <c r="A54" s="31"/>
      <c r="B54" s="31"/>
      <c r="C54" s="94"/>
      <c r="D54" s="94"/>
      <c r="E54" s="94"/>
      <c r="F54" s="149"/>
      <c r="G54" s="227">
        <v>9</v>
      </c>
      <c r="H54" s="228">
        <v>1992</v>
      </c>
      <c r="I54" s="229">
        <v>1993</v>
      </c>
      <c r="J54" s="229">
        <v>1993</v>
      </c>
      <c r="K54" s="230"/>
      <c r="L54" s="231">
        <f t="shared" ref="L54:N86" si="9">AE54</f>
        <v>0</v>
      </c>
      <c r="M54" s="232">
        <f t="shared" si="9"/>
        <v>0</v>
      </c>
      <c r="N54" s="232">
        <f t="shared" si="9"/>
        <v>0</v>
      </c>
      <c r="O54" s="233">
        <f t="shared" si="6"/>
        <v>0</v>
      </c>
      <c r="P54" s="234">
        <f t="shared" si="7"/>
        <v>0</v>
      </c>
      <c r="Q54" s="235">
        <f>P54*[1]Factors!D41</f>
        <v>0</v>
      </c>
      <c r="R54" s="235">
        <f t="shared" si="8"/>
        <v>0</v>
      </c>
      <c r="S54" s="235">
        <f>R54*[1]Factors!D41</f>
        <v>0</v>
      </c>
      <c r="T54" s="236">
        <f>R54*[1]Factors!D41*[1]Factors!E41</f>
        <v>0</v>
      </c>
      <c r="U54" s="231"/>
      <c r="V54" s="232"/>
      <c r="W54" s="233"/>
      <c r="X54" s="232"/>
      <c r="Y54" s="232"/>
      <c r="Z54" s="232"/>
      <c r="AA54" s="232"/>
      <c r="AB54" s="232"/>
      <c r="AC54" s="232"/>
      <c r="AD54" s="232"/>
      <c r="AE54" s="231"/>
      <c r="AF54" s="232">
        <f t="shared" si="3"/>
        <v>0</v>
      </c>
      <c r="AG54" s="233">
        <f t="shared" si="4"/>
        <v>0</v>
      </c>
      <c r="AH54" s="233">
        <f t="shared" si="5"/>
        <v>0</v>
      </c>
      <c r="AI54" s="94"/>
      <c r="AJ54" s="94"/>
      <c r="AK54" s="94"/>
    </row>
    <row r="55" spans="1:37" s="20" customFormat="1">
      <c r="A55" s="31"/>
      <c r="B55" s="31"/>
      <c r="C55" s="94"/>
      <c r="D55" s="94"/>
      <c r="E55" s="94"/>
      <c r="F55" s="149"/>
      <c r="G55" s="227">
        <v>10</v>
      </c>
      <c r="H55" s="228">
        <v>1992</v>
      </c>
      <c r="I55" s="229">
        <v>1993</v>
      </c>
      <c r="J55" s="229">
        <v>1993</v>
      </c>
      <c r="K55" s="230"/>
      <c r="L55" s="231">
        <f t="shared" si="9"/>
        <v>0</v>
      </c>
      <c r="M55" s="232">
        <f t="shared" si="9"/>
        <v>0</v>
      </c>
      <c r="N55" s="232">
        <f t="shared" si="9"/>
        <v>0</v>
      </c>
      <c r="O55" s="233">
        <f t="shared" si="6"/>
        <v>0</v>
      </c>
      <c r="P55" s="234">
        <f t="shared" si="7"/>
        <v>0</v>
      </c>
      <c r="Q55" s="235">
        <f>P55*[1]Factors!D42</f>
        <v>0</v>
      </c>
      <c r="R55" s="235">
        <f t="shared" si="8"/>
        <v>0</v>
      </c>
      <c r="S55" s="235">
        <f>R55*[1]Factors!D42</f>
        <v>0</v>
      </c>
      <c r="T55" s="236">
        <f>R55*[1]Factors!D42*[1]Factors!E42</f>
        <v>0</v>
      </c>
      <c r="U55" s="231"/>
      <c r="V55" s="232"/>
      <c r="W55" s="233"/>
      <c r="X55" s="232"/>
      <c r="Y55" s="232"/>
      <c r="Z55" s="232"/>
      <c r="AA55" s="232"/>
      <c r="AB55" s="232"/>
      <c r="AC55" s="232"/>
      <c r="AD55" s="232"/>
      <c r="AE55" s="231"/>
      <c r="AF55" s="232">
        <f t="shared" si="3"/>
        <v>0</v>
      </c>
      <c r="AG55" s="233">
        <f t="shared" si="4"/>
        <v>0</v>
      </c>
      <c r="AH55" s="233">
        <f t="shared" si="5"/>
        <v>0</v>
      </c>
      <c r="AI55" s="94"/>
      <c r="AJ55" s="94"/>
      <c r="AK55" s="94"/>
    </row>
    <row r="56" spans="1:37" s="20" customFormat="1">
      <c r="A56" s="31"/>
      <c r="B56" s="31"/>
      <c r="C56" s="94"/>
      <c r="D56" s="94"/>
      <c r="E56" s="94"/>
      <c r="F56" s="149"/>
      <c r="G56" s="227">
        <v>11</v>
      </c>
      <c r="H56" s="228">
        <v>1992</v>
      </c>
      <c r="I56" s="229">
        <v>1993</v>
      </c>
      <c r="J56" s="229">
        <v>1993</v>
      </c>
      <c r="K56" s="230"/>
      <c r="L56" s="231">
        <f t="shared" si="9"/>
        <v>0</v>
      </c>
      <c r="M56" s="232">
        <f t="shared" si="9"/>
        <v>0</v>
      </c>
      <c r="N56" s="232">
        <f t="shared" si="9"/>
        <v>0</v>
      </c>
      <c r="O56" s="233">
        <f t="shared" si="6"/>
        <v>0</v>
      </c>
      <c r="P56" s="234">
        <f t="shared" si="7"/>
        <v>0</v>
      </c>
      <c r="Q56" s="235">
        <f>P56*[1]Factors!D43</f>
        <v>0</v>
      </c>
      <c r="R56" s="235">
        <f t="shared" si="8"/>
        <v>0</v>
      </c>
      <c r="S56" s="235">
        <f>R56*[1]Factors!D43</f>
        <v>0</v>
      </c>
      <c r="T56" s="236">
        <f>R56*[1]Factors!D43*[1]Factors!E43</f>
        <v>0</v>
      </c>
      <c r="U56" s="231"/>
      <c r="V56" s="232"/>
      <c r="W56" s="233"/>
      <c r="X56" s="232"/>
      <c r="Y56" s="232"/>
      <c r="Z56" s="232"/>
      <c r="AA56" s="232"/>
      <c r="AB56" s="232"/>
      <c r="AC56" s="232"/>
      <c r="AD56" s="232"/>
      <c r="AE56" s="231"/>
      <c r="AF56" s="232">
        <f t="shared" si="3"/>
        <v>0</v>
      </c>
      <c r="AG56" s="233">
        <f t="shared" si="4"/>
        <v>0</v>
      </c>
      <c r="AH56" s="233">
        <f t="shared" si="5"/>
        <v>0</v>
      </c>
      <c r="AI56" s="94"/>
      <c r="AJ56" s="94"/>
      <c r="AK56" s="94"/>
    </row>
    <row r="57" spans="1:37" s="20" customFormat="1">
      <c r="A57" s="31"/>
      <c r="B57" s="31"/>
      <c r="C57" s="94"/>
      <c r="D57" s="94"/>
      <c r="E57" s="94"/>
      <c r="F57" s="149"/>
      <c r="G57" s="227">
        <v>12</v>
      </c>
      <c r="H57" s="228">
        <v>1992</v>
      </c>
      <c r="I57" s="229">
        <v>1993</v>
      </c>
      <c r="J57" s="229">
        <v>1993</v>
      </c>
      <c r="K57" s="230"/>
      <c r="L57" s="231">
        <f t="shared" si="9"/>
        <v>0</v>
      </c>
      <c r="M57" s="232">
        <f t="shared" si="9"/>
        <v>0</v>
      </c>
      <c r="N57" s="232">
        <f t="shared" si="9"/>
        <v>0</v>
      </c>
      <c r="O57" s="233">
        <f t="shared" si="6"/>
        <v>0</v>
      </c>
      <c r="P57" s="234">
        <f t="shared" si="7"/>
        <v>0</v>
      </c>
      <c r="Q57" s="235">
        <f>P57*[1]Factors!D44</f>
        <v>0</v>
      </c>
      <c r="R57" s="235">
        <f t="shared" si="8"/>
        <v>0</v>
      </c>
      <c r="S57" s="235">
        <f>R57*[1]Factors!D44</f>
        <v>0</v>
      </c>
      <c r="T57" s="236">
        <f>R57*[1]Factors!D44*[1]Factors!E44</f>
        <v>0</v>
      </c>
      <c r="U57" s="231"/>
      <c r="V57" s="232"/>
      <c r="W57" s="233"/>
      <c r="X57" s="232"/>
      <c r="Y57" s="232"/>
      <c r="Z57" s="232"/>
      <c r="AA57" s="232"/>
      <c r="AB57" s="232"/>
      <c r="AC57" s="232"/>
      <c r="AD57" s="232"/>
      <c r="AE57" s="231"/>
      <c r="AF57" s="232">
        <f t="shared" si="3"/>
        <v>0</v>
      </c>
      <c r="AG57" s="233">
        <f t="shared" si="4"/>
        <v>0</v>
      </c>
      <c r="AH57" s="233">
        <f t="shared" si="5"/>
        <v>0</v>
      </c>
      <c r="AI57" s="94"/>
      <c r="AJ57" s="94"/>
      <c r="AK57" s="94"/>
    </row>
    <row r="58" spans="1:37" s="20" customFormat="1">
      <c r="A58" s="31"/>
      <c r="B58" s="31"/>
      <c r="C58" s="94"/>
      <c r="D58" s="94"/>
      <c r="E58" s="94"/>
      <c r="F58" s="149"/>
      <c r="G58" s="227">
        <v>1</v>
      </c>
      <c r="H58" s="228">
        <v>1993</v>
      </c>
      <c r="I58" s="229">
        <v>1993</v>
      </c>
      <c r="J58" s="229">
        <v>1993</v>
      </c>
      <c r="K58" s="230"/>
      <c r="L58" s="231">
        <f t="shared" si="9"/>
        <v>0</v>
      </c>
      <c r="M58" s="232">
        <f t="shared" si="9"/>
        <v>0</v>
      </c>
      <c r="N58" s="232">
        <f t="shared" si="9"/>
        <v>0</v>
      </c>
      <c r="O58" s="233">
        <f t="shared" si="6"/>
        <v>0</v>
      </c>
      <c r="P58" s="234">
        <f t="shared" si="7"/>
        <v>0</v>
      </c>
      <c r="Q58" s="235">
        <f>P58*[1]Factors!D45</f>
        <v>0</v>
      </c>
      <c r="R58" s="235">
        <f t="shared" si="8"/>
        <v>0</v>
      </c>
      <c r="S58" s="235">
        <f>R58*[1]Factors!D45</f>
        <v>0</v>
      </c>
      <c r="T58" s="236">
        <f>R58*[1]Factors!D45*[1]Factors!E45</f>
        <v>0</v>
      </c>
      <c r="U58" s="231"/>
      <c r="V58" s="232"/>
      <c r="W58" s="233"/>
      <c r="X58" s="232"/>
      <c r="Y58" s="232"/>
      <c r="Z58" s="232"/>
      <c r="AA58" s="232"/>
      <c r="AB58" s="232"/>
      <c r="AC58" s="232"/>
      <c r="AD58" s="232">
        <f>AB58+AC58</f>
        <v>0</v>
      </c>
      <c r="AE58" s="231"/>
      <c r="AF58" s="232">
        <f t="shared" si="3"/>
        <v>0</v>
      </c>
      <c r="AG58" s="233">
        <f t="shared" si="4"/>
        <v>0</v>
      </c>
      <c r="AH58" s="233">
        <f>AG58+AF58</f>
        <v>0</v>
      </c>
      <c r="AI58" s="94"/>
      <c r="AJ58" s="94"/>
      <c r="AK58" s="94"/>
    </row>
    <row r="59" spans="1:37" s="20" customFormat="1">
      <c r="A59" s="31"/>
      <c r="B59" s="31"/>
      <c r="C59" s="94"/>
      <c r="D59" s="94"/>
      <c r="E59" s="94"/>
      <c r="F59" s="149"/>
      <c r="G59" s="227">
        <v>2</v>
      </c>
      <c r="H59" s="228">
        <v>1993</v>
      </c>
      <c r="I59" s="229">
        <v>1993</v>
      </c>
      <c r="J59" s="229">
        <v>1993</v>
      </c>
      <c r="K59" s="230"/>
      <c r="L59" s="231">
        <f t="shared" si="9"/>
        <v>0</v>
      </c>
      <c r="M59" s="232">
        <f t="shared" si="9"/>
        <v>0</v>
      </c>
      <c r="N59" s="232">
        <f t="shared" si="9"/>
        <v>0</v>
      </c>
      <c r="O59" s="233">
        <f t="shared" si="6"/>
        <v>0</v>
      </c>
      <c r="P59" s="234">
        <f t="shared" si="7"/>
        <v>0</v>
      </c>
      <c r="Q59" s="235">
        <f>P59*[1]Factors!D46</f>
        <v>0</v>
      </c>
      <c r="R59" s="235">
        <f t="shared" si="8"/>
        <v>0</v>
      </c>
      <c r="S59" s="235">
        <f>R59*[1]Factors!D46</f>
        <v>0</v>
      </c>
      <c r="T59" s="236">
        <f>R59*[1]Factors!D46*[1]Factors!E46</f>
        <v>0</v>
      </c>
      <c r="U59" s="231"/>
      <c r="V59" s="232"/>
      <c r="W59" s="233"/>
      <c r="X59" s="232"/>
      <c r="Y59" s="232"/>
      <c r="Z59" s="232"/>
      <c r="AA59" s="232"/>
      <c r="AB59" s="232"/>
      <c r="AC59" s="232"/>
      <c r="AD59" s="232"/>
      <c r="AE59" s="231"/>
      <c r="AF59" s="232">
        <f t="shared" si="3"/>
        <v>0</v>
      </c>
      <c r="AG59" s="233">
        <f t="shared" si="4"/>
        <v>0</v>
      </c>
      <c r="AH59" s="233">
        <f t="shared" ref="AH59:AH122" si="10">AG59+AF59</f>
        <v>0</v>
      </c>
      <c r="AI59" s="94"/>
      <c r="AJ59" s="94"/>
      <c r="AK59" s="94"/>
    </row>
    <row r="60" spans="1:37" s="20" customFormat="1">
      <c r="A60" s="31"/>
      <c r="B60" s="31"/>
      <c r="C60" s="94"/>
      <c r="D60" s="94"/>
      <c r="E60" s="94"/>
      <c r="F60" s="149"/>
      <c r="G60" s="227">
        <v>3</v>
      </c>
      <c r="H60" s="228">
        <v>1993</v>
      </c>
      <c r="I60" s="229">
        <v>1993</v>
      </c>
      <c r="J60" s="229">
        <v>1993</v>
      </c>
      <c r="K60" s="230"/>
      <c r="L60" s="231">
        <f t="shared" si="9"/>
        <v>0</v>
      </c>
      <c r="M60" s="232">
        <f t="shared" si="9"/>
        <v>0</v>
      </c>
      <c r="N60" s="232">
        <f t="shared" si="9"/>
        <v>0</v>
      </c>
      <c r="O60" s="233">
        <f t="shared" si="6"/>
        <v>0</v>
      </c>
      <c r="P60" s="234">
        <f t="shared" si="7"/>
        <v>0</v>
      </c>
      <c r="Q60" s="235">
        <f>P60*[1]Factors!D47</f>
        <v>0</v>
      </c>
      <c r="R60" s="235">
        <f t="shared" si="8"/>
        <v>0</v>
      </c>
      <c r="S60" s="235">
        <f>R60*[1]Factors!D47</f>
        <v>0</v>
      </c>
      <c r="T60" s="236">
        <f>R60*[1]Factors!D47*[1]Factors!E47</f>
        <v>0</v>
      </c>
      <c r="U60" s="231"/>
      <c r="V60" s="232"/>
      <c r="W60" s="233"/>
      <c r="X60" s="232"/>
      <c r="Y60" s="232"/>
      <c r="Z60" s="232"/>
      <c r="AA60" s="232"/>
      <c r="AB60" s="232"/>
      <c r="AC60" s="232"/>
      <c r="AD60" s="232"/>
      <c r="AE60" s="231"/>
      <c r="AF60" s="232">
        <f t="shared" si="3"/>
        <v>0</v>
      </c>
      <c r="AG60" s="233">
        <f t="shared" si="4"/>
        <v>0</v>
      </c>
      <c r="AH60" s="233">
        <f t="shared" si="10"/>
        <v>0</v>
      </c>
      <c r="AI60" s="94"/>
      <c r="AJ60" s="94"/>
      <c r="AK60" s="94"/>
    </row>
    <row r="61" spans="1:37" s="20" customFormat="1">
      <c r="A61" s="31"/>
      <c r="B61" s="31"/>
      <c r="C61" s="94"/>
      <c r="D61" s="94"/>
      <c r="E61" s="94"/>
      <c r="F61" s="149"/>
      <c r="G61" s="227">
        <v>4</v>
      </c>
      <c r="H61" s="228">
        <v>1993</v>
      </c>
      <c r="I61" s="229">
        <v>1993</v>
      </c>
      <c r="J61" s="229">
        <v>1994</v>
      </c>
      <c r="K61" s="230"/>
      <c r="L61" s="231">
        <f t="shared" si="9"/>
        <v>0</v>
      </c>
      <c r="M61" s="232">
        <f t="shared" si="9"/>
        <v>0</v>
      </c>
      <c r="N61" s="232">
        <f t="shared" si="9"/>
        <v>0</v>
      </c>
      <c r="O61" s="233">
        <f t="shared" si="6"/>
        <v>0</v>
      </c>
      <c r="P61" s="234">
        <f t="shared" si="7"/>
        <v>0</v>
      </c>
      <c r="Q61" s="235">
        <f>P61*[1]Factors!D48</f>
        <v>0</v>
      </c>
      <c r="R61" s="235">
        <f t="shared" si="8"/>
        <v>0</v>
      </c>
      <c r="S61" s="235">
        <f>R61*[1]Factors!D48</f>
        <v>0</v>
      </c>
      <c r="T61" s="236">
        <f>R61*[1]Factors!D48*[1]Factors!E48</f>
        <v>0</v>
      </c>
      <c r="U61" s="231"/>
      <c r="V61" s="232"/>
      <c r="W61" s="233"/>
      <c r="X61" s="232"/>
      <c r="Y61" s="232"/>
      <c r="Z61" s="232"/>
      <c r="AA61" s="232"/>
      <c r="AB61" s="232"/>
      <c r="AC61" s="232"/>
      <c r="AD61" s="232"/>
      <c r="AE61" s="231"/>
      <c r="AF61" s="232">
        <f t="shared" si="3"/>
        <v>0</v>
      </c>
      <c r="AG61" s="233">
        <f t="shared" si="4"/>
        <v>0</v>
      </c>
      <c r="AH61" s="233">
        <f t="shared" si="10"/>
        <v>0</v>
      </c>
      <c r="AI61" s="94"/>
      <c r="AJ61" s="94"/>
      <c r="AK61" s="94"/>
    </row>
    <row r="62" spans="1:37" s="20" customFormat="1">
      <c r="A62" s="31"/>
      <c r="B62" s="31"/>
      <c r="C62" s="94"/>
      <c r="D62" s="94"/>
      <c r="E62" s="94"/>
      <c r="F62" s="149"/>
      <c r="G62" s="227">
        <v>5</v>
      </c>
      <c r="H62" s="228">
        <v>1993</v>
      </c>
      <c r="I62" s="229">
        <v>1993</v>
      </c>
      <c r="J62" s="229">
        <v>1994</v>
      </c>
      <c r="K62" s="230"/>
      <c r="L62" s="231">
        <f t="shared" si="9"/>
        <v>0</v>
      </c>
      <c r="M62" s="232">
        <f t="shared" si="9"/>
        <v>0</v>
      </c>
      <c r="N62" s="232">
        <f t="shared" si="9"/>
        <v>0</v>
      </c>
      <c r="O62" s="233">
        <f t="shared" si="6"/>
        <v>0</v>
      </c>
      <c r="P62" s="234">
        <f t="shared" si="7"/>
        <v>0</v>
      </c>
      <c r="Q62" s="235">
        <f>P62*[1]Factors!D49</f>
        <v>0</v>
      </c>
      <c r="R62" s="235">
        <f t="shared" si="8"/>
        <v>0</v>
      </c>
      <c r="S62" s="235">
        <f>R62*[1]Factors!D49</f>
        <v>0</v>
      </c>
      <c r="T62" s="236">
        <f>R62*[1]Factors!D49*[1]Factors!E49</f>
        <v>0</v>
      </c>
      <c r="U62" s="231"/>
      <c r="V62" s="232"/>
      <c r="W62" s="233"/>
      <c r="X62" s="232"/>
      <c r="Y62" s="232"/>
      <c r="Z62" s="232"/>
      <c r="AA62" s="232"/>
      <c r="AB62" s="232"/>
      <c r="AC62" s="232"/>
      <c r="AD62" s="232"/>
      <c r="AE62" s="231"/>
      <c r="AF62" s="232">
        <f t="shared" si="3"/>
        <v>0</v>
      </c>
      <c r="AG62" s="233">
        <f t="shared" si="4"/>
        <v>0</v>
      </c>
      <c r="AH62" s="233">
        <f t="shared" si="10"/>
        <v>0</v>
      </c>
      <c r="AI62" s="94"/>
      <c r="AJ62" s="94"/>
      <c r="AK62" s="94"/>
    </row>
    <row r="63" spans="1:37" s="20" customFormat="1">
      <c r="A63" s="31"/>
      <c r="B63" s="31"/>
      <c r="C63" s="94"/>
      <c r="D63" s="94"/>
      <c r="E63" s="94"/>
      <c r="F63" s="149"/>
      <c r="G63" s="227">
        <v>6</v>
      </c>
      <c r="H63" s="228">
        <v>1993</v>
      </c>
      <c r="I63" s="229">
        <v>1993</v>
      </c>
      <c r="J63" s="229">
        <v>1994</v>
      </c>
      <c r="K63" s="230"/>
      <c r="L63" s="231">
        <f t="shared" si="9"/>
        <v>0</v>
      </c>
      <c r="M63" s="232">
        <f t="shared" si="9"/>
        <v>0</v>
      </c>
      <c r="N63" s="232">
        <f t="shared" si="9"/>
        <v>0</v>
      </c>
      <c r="O63" s="233">
        <f t="shared" si="6"/>
        <v>0</v>
      </c>
      <c r="P63" s="234">
        <f t="shared" si="7"/>
        <v>0</v>
      </c>
      <c r="Q63" s="235">
        <f>P63*[1]Factors!D50</f>
        <v>0</v>
      </c>
      <c r="R63" s="235">
        <f t="shared" si="8"/>
        <v>0</v>
      </c>
      <c r="S63" s="235">
        <f>R63*[1]Factors!D50</f>
        <v>0</v>
      </c>
      <c r="T63" s="236">
        <f>R63*[1]Factors!D50*[1]Factors!E50</f>
        <v>0</v>
      </c>
      <c r="U63" s="231"/>
      <c r="V63" s="232"/>
      <c r="W63" s="233"/>
      <c r="X63" s="232"/>
      <c r="Y63" s="232"/>
      <c r="Z63" s="232"/>
      <c r="AA63" s="232"/>
      <c r="AB63" s="232"/>
      <c r="AC63" s="232"/>
      <c r="AD63" s="232"/>
      <c r="AE63" s="231"/>
      <c r="AF63" s="232">
        <f t="shared" si="3"/>
        <v>0</v>
      </c>
      <c r="AG63" s="233">
        <f t="shared" si="4"/>
        <v>0</v>
      </c>
      <c r="AH63" s="233">
        <f t="shared" si="10"/>
        <v>0</v>
      </c>
      <c r="AI63" s="94"/>
      <c r="AJ63" s="94"/>
      <c r="AK63" s="94"/>
    </row>
    <row r="64" spans="1:37" s="20" customFormat="1">
      <c r="A64" s="31"/>
      <c r="B64" s="31"/>
      <c r="C64" s="94"/>
      <c r="D64" s="94"/>
      <c r="E64" s="94"/>
      <c r="F64" s="149"/>
      <c r="G64" s="227">
        <v>7</v>
      </c>
      <c r="H64" s="228">
        <v>1993</v>
      </c>
      <c r="I64" s="229">
        <v>1994</v>
      </c>
      <c r="J64" s="229">
        <v>1994</v>
      </c>
      <c r="K64" s="230"/>
      <c r="L64" s="231">
        <f t="shared" si="9"/>
        <v>0</v>
      </c>
      <c r="M64" s="232">
        <f t="shared" si="9"/>
        <v>0</v>
      </c>
      <c r="N64" s="232">
        <f t="shared" si="9"/>
        <v>0</v>
      </c>
      <c r="O64" s="233">
        <f t="shared" si="6"/>
        <v>0</v>
      </c>
      <c r="P64" s="234">
        <f t="shared" si="7"/>
        <v>0</v>
      </c>
      <c r="Q64" s="235">
        <f>P64*[1]Factors!D51</f>
        <v>0</v>
      </c>
      <c r="R64" s="235">
        <f t="shared" si="8"/>
        <v>0</v>
      </c>
      <c r="S64" s="235">
        <f>R64*[1]Factors!D51</f>
        <v>0</v>
      </c>
      <c r="T64" s="236">
        <f>R64*[1]Factors!D51*[1]Factors!E51</f>
        <v>0</v>
      </c>
      <c r="U64" s="231"/>
      <c r="V64" s="232"/>
      <c r="W64" s="233"/>
      <c r="X64" s="232"/>
      <c r="Y64" s="232"/>
      <c r="Z64" s="232"/>
      <c r="AA64" s="232"/>
      <c r="AB64" s="232"/>
      <c r="AC64" s="232"/>
      <c r="AD64" s="232"/>
      <c r="AE64" s="231"/>
      <c r="AF64" s="232">
        <f t="shared" si="3"/>
        <v>0</v>
      </c>
      <c r="AG64" s="233">
        <f t="shared" si="4"/>
        <v>0</v>
      </c>
      <c r="AH64" s="233">
        <f t="shared" si="10"/>
        <v>0</v>
      </c>
      <c r="AI64" s="94"/>
      <c r="AJ64" s="94"/>
      <c r="AK64" s="94"/>
    </row>
    <row r="65" spans="1:37" s="20" customFormat="1">
      <c r="A65" s="31"/>
      <c r="B65" s="31"/>
      <c r="C65" s="94"/>
      <c r="D65" s="94"/>
      <c r="E65" s="94"/>
      <c r="F65" s="149"/>
      <c r="G65" s="227">
        <v>8</v>
      </c>
      <c r="H65" s="228">
        <v>1993</v>
      </c>
      <c r="I65" s="229">
        <v>1994</v>
      </c>
      <c r="J65" s="229">
        <v>1994</v>
      </c>
      <c r="K65" s="230"/>
      <c r="L65" s="231">
        <f t="shared" si="9"/>
        <v>0</v>
      </c>
      <c r="M65" s="232">
        <f t="shared" si="9"/>
        <v>0</v>
      </c>
      <c r="N65" s="232">
        <f t="shared" si="9"/>
        <v>0</v>
      </c>
      <c r="O65" s="233">
        <f t="shared" si="6"/>
        <v>0</v>
      </c>
      <c r="P65" s="234">
        <f t="shared" si="7"/>
        <v>0</v>
      </c>
      <c r="Q65" s="235">
        <f>P65*[1]Factors!D52</f>
        <v>0</v>
      </c>
      <c r="R65" s="235">
        <f t="shared" si="8"/>
        <v>0</v>
      </c>
      <c r="S65" s="235">
        <f>R65*[1]Factors!D52</f>
        <v>0</v>
      </c>
      <c r="T65" s="236">
        <f>R65*[1]Factors!D52*[1]Factors!E52</f>
        <v>0</v>
      </c>
      <c r="U65" s="231"/>
      <c r="V65" s="232"/>
      <c r="W65" s="233"/>
      <c r="X65" s="232"/>
      <c r="Y65" s="232"/>
      <c r="Z65" s="232"/>
      <c r="AA65" s="232"/>
      <c r="AB65" s="232"/>
      <c r="AC65" s="232"/>
      <c r="AD65" s="232"/>
      <c r="AE65" s="231"/>
      <c r="AF65" s="232">
        <f t="shared" si="3"/>
        <v>0</v>
      </c>
      <c r="AG65" s="233">
        <f t="shared" si="4"/>
        <v>0</v>
      </c>
      <c r="AH65" s="233">
        <f t="shared" si="10"/>
        <v>0</v>
      </c>
      <c r="AI65" s="94"/>
      <c r="AJ65" s="94"/>
      <c r="AK65" s="94"/>
    </row>
    <row r="66" spans="1:37" s="20" customFormat="1">
      <c r="A66" s="31"/>
      <c r="B66" s="31"/>
      <c r="C66" s="94"/>
      <c r="D66" s="94"/>
      <c r="E66" s="94"/>
      <c r="F66" s="149"/>
      <c r="G66" s="227">
        <v>9</v>
      </c>
      <c r="H66" s="228">
        <v>1993</v>
      </c>
      <c r="I66" s="229">
        <v>1994</v>
      </c>
      <c r="J66" s="229">
        <v>1994</v>
      </c>
      <c r="K66" s="230"/>
      <c r="L66" s="231">
        <f t="shared" si="9"/>
        <v>0</v>
      </c>
      <c r="M66" s="232">
        <f t="shared" si="9"/>
        <v>0</v>
      </c>
      <c r="N66" s="232">
        <f t="shared" si="9"/>
        <v>0</v>
      </c>
      <c r="O66" s="233">
        <f t="shared" si="6"/>
        <v>0</v>
      </c>
      <c r="P66" s="234">
        <f t="shared" si="7"/>
        <v>0</v>
      </c>
      <c r="Q66" s="235">
        <f>P66*[1]Factors!D53</f>
        <v>0</v>
      </c>
      <c r="R66" s="235">
        <f t="shared" si="8"/>
        <v>0</v>
      </c>
      <c r="S66" s="235">
        <f>R66*[1]Factors!D53</f>
        <v>0</v>
      </c>
      <c r="T66" s="236">
        <f>R66*[1]Factors!D53*[1]Factors!E53</f>
        <v>0</v>
      </c>
      <c r="U66" s="231"/>
      <c r="V66" s="232"/>
      <c r="W66" s="233"/>
      <c r="X66" s="232"/>
      <c r="Y66" s="232"/>
      <c r="Z66" s="232"/>
      <c r="AA66" s="232"/>
      <c r="AB66" s="232"/>
      <c r="AC66" s="232"/>
      <c r="AD66" s="232"/>
      <c r="AE66" s="231"/>
      <c r="AF66" s="232">
        <f t="shared" si="3"/>
        <v>0</v>
      </c>
      <c r="AG66" s="233">
        <f t="shared" si="4"/>
        <v>0</v>
      </c>
      <c r="AH66" s="233">
        <f t="shared" si="10"/>
        <v>0</v>
      </c>
      <c r="AI66" s="94"/>
      <c r="AJ66" s="94"/>
      <c r="AK66" s="94"/>
    </row>
    <row r="67" spans="1:37" s="20" customFormat="1">
      <c r="A67" s="31"/>
      <c r="B67" s="31"/>
      <c r="C67" s="94"/>
      <c r="D67" s="94"/>
      <c r="E67" s="94"/>
      <c r="F67" s="149"/>
      <c r="G67" s="227">
        <v>10</v>
      </c>
      <c r="H67" s="228">
        <v>1993</v>
      </c>
      <c r="I67" s="229">
        <v>1994</v>
      </c>
      <c r="J67" s="229">
        <v>1994</v>
      </c>
      <c r="K67" s="230"/>
      <c r="L67" s="231">
        <f t="shared" si="9"/>
        <v>0</v>
      </c>
      <c r="M67" s="232">
        <f t="shared" si="9"/>
        <v>0</v>
      </c>
      <c r="N67" s="232">
        <f t="shared" si="9"/>
        <v>0</v>
      </c>
      <c r="O67" s="233">
        <f t="shared" si="6"/>
        <v>0</v>
      </c>
      <c r="P67" s="234">
        <f t="shared" si="7"/>
        <v>0</v>
      </c>
      <c r="Q67" s="235">
        <f>P67*[1]Factors!D54</f>
        <v>0</v>
      </c>
      <c r="R67" s="235">
        <f t="shared" si="8"/>
        <v>0</v>
      </c>
      <c r="S67" s="235">
        <f>R67*[1]Factors!D54</f>
        <v>0</v>
      </c>
      <c r="T67" s="236">
        <f>R67*[1]Factors!D54*[1]Factors!E54</f>
        <v>0</v>
      </c>
      <c r="U67" s="231"/>
      <c r="V67" s="232"/>
      <c r="W67" s="233"/>
      <c r="X67" s="232"/>
      <c r="Y67" s="232"/>
      <c r="Z67" s="232"/>
      <c r="AA67" s="232"/>
      <c r="AB67" s="232"/>
      <c r="AC67" s="232"/>
      <c r="AD67" s="232"/>
      <c r="AE67" s="231"/>
      <c r="AF67" s="232">
        <f t="shared" si="3"/>
        <v>0</v>
      </c>
      <c r="AG67" s="233">
        <f t="shared" si="4"/>
        <v>0</v>
      </c>
      <c r="AH67" s="233">
        <f t="shared" si="10"/>
        <v>0</v>
      </c>
      <c r="AI67" s="94"/>
      <c r="AJ67" s="94"/>
      <c r="AK67" s="94"/>
    </row>
    <row r="68" spans="1:37" s="20" customFormat="1">
      <c r="A68" s="31"/>
      <c r="B68" s="31"/>
      <c r="C68" s="94"/>
      <c r="D68" s="94"/>
      <c r="E68" s="94"/>
      <c r="F68" s="149"/>
      <c r="G68" s="227">
        <v>11</v>
      </c>
      <c r="H68" s="228">
        <v>1993</v>
      </c>
      <c r="I68" s="229">
        <v>1994</v>
      </c>
      <c r="J68" s="229">
        <v>1994</v>
      </c>
      <c r="K68" s="230"/>
      <c r="L68" s="231">
        <f t="shared" si="9"/>
        <v>0</v>
      </c>
      <c r="M68" s="232">
        <f t="shared" si="9"/>
        <v>0</v>
      </c>
      <c r="N68" s="232">
        <f t="shared" si="9"/>
        <v>0</v>
      </c>
      <c r="O68" s="233">
        <f t="shared" si="6"/>
        <v>0</v>
      </c>
      <c r="P68" s="234">
        <f t="shared" si="7"/>
        <v>0</v>
      </c>
      <c r="Q68" s="235">
        <f>P68*[1]Factors!D55</f>
        <v>0</v>
      </c>
      <c r="R68" s="235">
        <f t="shared" si="8"/>
        <v>0</v>
      </c>
      <c r="S68" s="235">
        <f>R68*[1]Factors!D55</f>
        <v>0</v>
      </c>
      <c r="T68" s="236">
        <f>R68*[1]Factors!D55*[1]Factors!E55</f>
        <v>0</v>
      </c>
      <c r="U68" s="231"/>
      <c r="V68" s="232"/>
      <c r="W68" s="233"/>
      <c r="X68" s="232"/>
      <c r="Y68" s="232"/>
      <c r="Z68" s="232"/>
      <c r="AA68" s="232"/>
      <c r="AB68" s="232"/>
      <c r="AC68" s="232"/>
      <c r="AD68" s="232"/>
      <c r="AE68" s="231"/>
      <c r="AF68" s="232">
        <f t="shared" si="3"/>
        <v>0</v>
      </c>
      <c r="AG68" s="233">
        <f t="shared" si="4"/>
        <v>0</v>
      </c>
      <c r="AH68" s="233">
        <f t="shared" si="10"/>
        <v>0</v>
      </c>
      <c r="AI68" s="94"/>
      <c r="AJ68" s="94"/>
      <c r="AK68" s="94"/>
    </row>
    <row r="69" spans="1:37" s="20" customFormat="1">
      <c r="A69" s="31"/>
      <c r="B69" s="31"/>
      <c r="C69" s="94"/>
      <c r="D69" s="94"/>
      <c r="E69" s="94"/>
      <c r="F69" s="149"/>
      <c r="G69" s="227">
        <v>12</v>
      </c>
      <c r="H69" s="228">
        <v>1993</v>
      </c>
      <c r="I69" s="229">
        <v>1994</v>
      </c>
      <c r="J69" s="229">
        <v>1994</v>
      </c>
      <c r="K69" s="230"/>
      <c r="L69" s="231">
        <f t="shared" si="9"/>
        <v>0</v>
      </c>
      <c r="M69" s="232">
        <f t="shared" si="9"/>
        <v>0</v>
      </c>
      <c r="N69" s="232">
        <f t="shared" si="9"/>
        <v>0</v>
      </c>
      <c r="O69" s="233">
        <f t="shared" si="6"/>
        <v>0</v>
      </c>
      <c r="P69" s="234">
        <f t="shared" si="7"/>
        <v>0</v>
      </c>
      <c r="Q69" s="235">
        <f>P69*[1]Factors!D56</f>
        <v>0</v>
      </c>
      <c r="R69" s="235">
        <f t="shared" si="8"/>
        <v>0</v>
      </c>
      <c r="S69" s="235">
        <f>R69*[1]Factors!D56</f>
        <v>0</v>
      </c>
      <c r="T69" s="236">
        <f>R69*[1]Factors!D56*[1]Factors!E56</f>
        <v>0</v>
      </c>
      <c r="U69" s="231"/>
      <c r="V69" s="232"/>
      <c r="W69" s="233"/>
      <c r="X69" s="232"/>
      <c r="Y69" s="232"/>
      <c r="Z69" s="232"/>
      <c r="AA69" s="232"/>
      <c r="AB69" s="232"/>
      <c r="AC69" s="232"/>
      <c r="AD69" s="232"/>
      <c r="AE69" s="231"/>
      <c r="AF69" s="232">
        <f t="shared" si="3"/>
        <v>0</v>
      </c>
      <c r="AG69" s="233">
        <f t="shared" si="4"/>
        <v>0</v>
      </c>
      <c r="AH69" s="233">
        <f t="shared" si="10"/>
        <v>0</v>
      </c>
      <c r="AI69" s="94"/>
      <c r="AJ69" s="94"/>
      <c r="AK69" s="94"/>
    </row>
    <row r="70" spans="1:37" s="20" customFormat="1">
      <c r="A70" s="31"/>
      <c r="B70" s="31"/>
      <c r="C70" s="94"/>
      <c r="D70" s="94"/>
      <c r="E70" s="94"/>
      <c r="F70" s="149"/>
      <c r="G70" s="227">
        <v>1</v>
      </c>
      <c r="H70" s="228">
        <v>1994</v>
      </c>
      <c r="I70" s="229">
        <v>1994</v>
      </c>
      <c r="J70" s="229">
        <v>1994</v>
      </c>
      <c r="K70" s="230"/>
      <c r="L70" s="231">
        <f t="shared" si="9"/>
        <v>0</v>
      </c>
      <c r="M70" s="232">
        <f t="shared" si="9"/>
        <v>0</v>
      </c>
      <c r="N70" s="232">
        <f t="shared" si="9"/>
        <v>0</v>
      </c>
      <c r="O70" s="233">
        <f t="shared" si="6"/>
        <v>0</v>
      </c>
      <c r="P70" s="234">
        <f t="shared" si="7"/>
        <v>0</v>
      </c>
      <c r="Q70" s="235">
        <f>P70*[1]Factors!D57</f>
        <v>0</v>
      </c>
      <c r="R70" s="235">
        <f t="shared" si="8"/>
        <v>0</v>
      </c>
      <c r="S70" s="235">
        <f>R70*[1]Factors!D57</f>
        <v>0</v>
      </c>
      <c r="T70" s="236">
        <f>R70*[1]Factors!D57*[1]Factors!E57</f>
        <v>0</v>
      </c>
      <c r="U70" s="231"/>
      <c r="V70" s="232"/>
      <c r="W70" s="233"/>
      <c r="X70" s="232"/>
      <c r="Y70" s="232"/>
      <c r="Z70" s="232"/>
      <c r="AA70" s="232"/>
      <c r="AB70" s="232"/>
      <c r="AC70" s="232"/>
      <c r="AD70" s="232">
        <f>AB70+AC70</f>
        <v>0</v>
      </c>
      <c r="AE70" s="231"/>
      <c r="AF70" s="232">
        <f t="shared" si="3"/>
        <v>0</v>
      </c>
      <c r="AG70" s="233">
        <f t="shared" si="4"/>
        <v>0</v>
      </c>
      <c r="AH70" s="233">
        <f t="shared" si="10"/>
        <v>0</v>
      </c>
      <c r="AI70" s="94"/>
      <c r="AJ70" s="94"/>
      <c r="AK70" s="94"/>
    </row>
    <row r="71" spans="1:37" s="20" customFormat="1">
      <c r="A71" s="31"/>
      <c r="B71" s="31"/>
      <c r="C71" s="94"/>
      <c r="D71" s="94"/>
      <c r="E71" s="94"/>
      <c r="F71" s="149"/>
      <c r="G71" s="227">
        <v>2</v>
      </c>
      <c r="H71" s="228">
        <v>1994</v>
      </c>
      <c r="I71" s="229">
        <v>1994</v>
      </c>
      <c r="J71" s="229">
        <v>1994</v>
      </c>
      <c r="K71" s="230"/>
      <c r="L71" s="231">
        <f t="shared" si="9"/>
        <v>0</v>
      </c>
      <c r="M71" s="232">
        <f t="shared" si="9"/>
        <v>0</v>
      </c>
      <c r="N71" s="232">
        <f t="shared" si="9"/>
        <v>0</v>
      </c>
      <c r="O71" s="233">
        <f t="shared" si="6"/>
        <v>0</v>
      </c>
      <c r="P71" s="234">
        <f t="shared" si="7"/>
        <v>0</v>
      </c>
      <c r="Q71" s="235">
        <f>P71*[1]Factors!D58</f>
        <v>0</v>
      </c>
      <c r="R71" s="235">
        <f t="shared" si="8"/>
        <v>0</v>
      </c>
      <c r="S71" s="235">
        <f>R71*[1]Factors!D58</f>
        <v>0</v>
      </c>
      <c r="T71" s="236">
        <f>R71*[1]Factors!D58*[1]Factors!E58</f>
        <v>0</v>
      </c>
      <c r="U71" s="231"/>
      <c r="V71" s="232"/>
      <c r="W71" s="233"/>
      <c r="X71" s="232"/>
      <c r="Y71" s="232"/>
      <c r="Z71" s="232"/>
      <c r="AA71" s="232"/>
      <c r="AB71" s="232"/>
      <c r="AC71" s="232"/>
      <c r="AD71" s="232"/>
      <c r="AE71" s="231"/>
      <c r="AF71" s="232">
        <f t="shared" si="3"/>
        <v>0</v>
      </c>
      <c r="AG71" s="233">
        <f t="shared" si="4"/>
        <v>0</v>
      </c>
      <c r="AH71" s="233">
        <f t="shared" si="10"/>
        <v>0</v>
      </c>
      <c r="AI71" s="94"/>
      <c r="AJ71" s="94"/>
      <c r="AK71" s="94"/>
    </row>
    <row r="72" spans="1:37" s="20" customFormat="1">
      <c r="A72" s="31"/>
      <c r="B72" s="31"/>
      <c r="C72" s="94"/>
      <c r="D72" s="94"/>
      <c r="E72" s="94"/>
      <c r="F72" s="149"/>
      <c r="G72" s="227">
        <v>3</v>
      </c>
      <c r="H72" s="228">
        <v>1994</v>
      </c>
      <c r="I72" s="229">
        <v>1994</v>
      </c>
      <c r="J72" s="229">
        <v>1994</v>
      </c>
      <c r="K72" s="230"/>
      <c r="L72" s="231">
        <f t="shared" si="9"/>
        <v>0</v>
      </c>
      <c r="M72" s="232">
        <f t="shared" si="9"/>
        <v>0</v>
      </c>
      <c r="N72" s="232">
        <f t="shared" si="9"/>
        <v>0</v>
      </c>
      <c r="O72" s="233">
        <f t="shared" si="6"/>
        <v>0</v>
      </c>
      <c r="P72" s="234">
        <f t="shared" si="7"/>
        <v>0</v>
      </c>
      <c r="Q72" s="235">
        <f>P72*[1]Factors!D59</f>
        <v>0</v>
      </c>
      <c r="R72" s="235">
        <f t="shared" si="8"/>
        <v>0</v>
      </c>
      <c r="S72" s="235">
        <f>R72*[1]Factors!D59</f>
        <v>0</v>
      </c>
      <c r="T72" s="236">
        <f>R72*[1]Factors!D59*[1]Factors!E59</f>
        <v>0</v>
      </c>
      <c r="U72" s="231"/>
      <c r="V72" s="232"/>
      <c r="W72" s="233"/>
      <c r="X72" s="232"/>
      <c r="Y72" s="232"/>
      <c r="Z72" s="232"/>
      <c r="AA72" s="232"/>
      <c r="AB72" s="232"/>
      <c r="AC72" s="232"/>
      <c r="AD72" s="232"/>
      <c r="AE72" s="231"/>
      <c r="AF72" s="232">
        <f t="shared" si="3"/>
        <v>0</v>
      </c>
      <c r="AG72" s="233">
        <f t="shared" si="4"/>
        <v>0</v>
      </c>
      <c r="AH72" s="233">
        <f t="shared" si="10"/>
        <v>0</v>
      </c>
      <c r="AI72" s="94"/>
      <c r="AJ72" s="94"/>
      <c r="AK72" s="94"/>
    </row>
    <row r="73" spans="1:37" s="20" customFormat="1">
      <c r="A73" s="31"/>
      <c r="B73" s="31"/>
      <c r="C73" s="94"/>
      <c r="D73" s="94"/>
      <c r="E73" s="94"/>
      <c r="F73" s="149"/>
      <c r="G73" s="227">
        <v>4</v>
      </c>
      <c r="H73" s="228">
        <v>1994</v>
      </c>
      <c r="I73" s="229">
        <v>1994</v>
      </c>
      <c r="J73" s="229">
        <v>1995</v>
      </c>
      <c r="K73" s="230"/>
      <c r="L73" s="231">
        <f t="shared" si="9"/>
        <v>0</v>
      </c>
      <c r="M73" s="232">
        <f t="shared" si="9"/>
        <v>0</v>
      </c>
      <c r="N73" s="232">
        <f t="shared" si="9"/>
        <v>0</v>
      </c>
      <c r="O73" s="233">
        <f t="shared" si="6"/>
        <v>0</v>
      </c>
      <c r="P73" s="234">
        <f t="shared" si="7"/>
        <v>0</v>
      </c>
      <c r="Q73" s="235">
        <f>P73*[1]Factors!D60</f>
        <v>0</v>
      </c>
      <c r="R73" s="235">
        <f t="shared" si="8"/>
        <v>0</v>
      </c>
      <c r="S73" s="235">
        <f>R73*[1]Factors!D60</f>
        <v>0</v>
      </c>
      <c r="T73" s="236">
        <f>R73*[1]Factors!D60*[1]Factors!E60</f>
        <v>0</v>
      </c>
      <c r="U73" s="231"/>
      <c r="V73" s="232"/>
      <c r="W73" s="233"/>
      <c r="X73" s="232"/>
      <c r="Y73" s="232"/>
      <c r="Z73" s="232"/>
      <c r="AA73" s="232"/>
      <c r="AB73" s="232"/>
      <c r="AC73" s="232"/>
      <c r="AD73" s="232"/>
      <c r="AE73" s="231"/>
      <c r="AF73" s="232">
        <f t="shared" si="3"/>
        <v>0</v>
      </c>
      <c r="AG73" s="233">
        <f t="shared" si="4"/>
        <v>0</v>
      </c>
      <c r="AH73" s="233">
        <f t="shared" si="10"/>
        <v>0</v>
      </c>
      <c r="AI73" s="94"/>
      <c r="AJ73" s="94"/>
      <c r="AK73" s="94"/>
    </row>
    <row r="74" spans="1:37" s="20" customFormat="1">
      <c r="A74" s="31"/>
      <c r="B74" s="31"/>
      <c r="C74" s="94"/>
      <c r="D74" s="94"/>
      <c r="E74" s="94"/>
      <c r="F74" s="149"/>
      <c r="G74" s="227">
        <v>5</v>
      </c>
      <c r="H74" s="228">
        <v>1994</v>
      </c>
      <c r="I74" s="229">
        <v>1994</v>
      </c>
      <c r="J74" s="229">
        <v>1995</v>
      </c>
      <c r="K74" s="230"/>
      <c r="L74" s="231">
        <f t="shared" si="9"/>
        <v>0</v>
      </c>
      <c r="M74" s="232">
        <f t="shared" si="9"/>
        <v>0</v>
      </c>
      <c r="N74" s="232">
        <f t="shared" si="9"/>
        <v>0</v>
      </c>
      <c r="O74" s="233">
        <f t="shared" si="6"/>
        <v>0</v>
      </c>
      <c r="P74" s="234">
        <f t="shared" si="7"/>
        <v>0</v>
      </c>
      <c r="Q74" s="235">
        <f>P74*[1]Factors!D61</f>
        <v>0</v>
      </c>
      <c r="R74" s="235">
        <f t="shared" si="8"/>
        <v>0</v>
      </c>
      <c r="S74" s="235">
        <f>R74*[1]Factors!D61</f>
        <v>0</v>
      </c>
      <c r="T74" s="236">
        <f>R74*[1]Factors!D61*[1]Factors!E61</f>
        <v>0</v>
      </c>
      <c r="U74" s="231"/>
      <c r="V74" s="232"/>
      <c r="W74" s="233"/>
      <c r="X74" s="232"/>
      <c r="Y74" s="232"/>
      <c r="Z74" s="232"/>
      <c r="AA74" s="232"/>
      <c r="AB74" s="232"/>
      <c r="AC74" s="232"/>
      <c r="AD74" s="232"/>
      <c r="AE74" s="231"/>
      <c r="AF74" s="232">
        <f t="shared" si="3"/>
        <v>0</v>
      </c>
      <c r="AG74" s="233">
        <f t="shared" si="4"/>
        <v>0</v>
      </c>
      <c r="AH74" s="233">
        <f t="shared" si="10"/>
        <v>0</v>
      </c>
      <c r="AI74" s="94"/>
      <c r="AJ74" s="94"/>
      <c r="AK74" s="94"/>
    </row>
    <row r="75" spans="1:37" s="20" customFormat="1">
      <c r="A75" s="31"/>
      <c r="B75" s="31"/>
      <c r="C75" s="94"/>
      <c r="D75" s="94"/>
      <c r="E75" s="94"/>
      <c r="F75" s="149"/>
      <c r="G75" s="227">
        <v>6</v>
      </c>
      <c r="H75" s="228">
        <v>1994</v>
      </c>
      <c r="I75" s="229">
        <v>1994</v>
      </c>
      <c r="J75" s="229">
        <v>1995</v>
      </c>
      <c r="K75" s="230"/>
      <c r="L75" s="231">
        <f t="shared" si="9"/>
        <v>0</v>
      </c>
      <c r="M75" s="232">
        <f t="shared" si="9"/>
        <v>0</v>
      </c>
      <c r="N75" s="232">
        <f t="shared" si="9"/>
        <v>0</v>
      </c>
      <c r="O75" s="233">
        <f t="shared" si="6"/>
        <v>0</v>
      </c>
      <c r="P75" s="234">
        <f t="shared" si="7"/>
        <v>0</v>
      </c>
      <c r="Q75" s="235">
        <f>P75*[1]Factors!D62</f>
        <v>0</v>
      </c>
      <c r="R75" s="235">
        <f t="shared" si="8"/>
        <v>0</v>
      </c>
      <c r="S75" s="235">
        <f>R75*[1]Factors!D62</f>
        <v>0</v>
      </c>
      <c r="T75" s="236">
        <f>R75*[1]Factors!D62*[1]Factors!E62</f>
        <v>0</v>
      </c>
      <c r="U75" s="231"/>
      <c r="V75" s="232"/>
      <c r="W75" s="233"/>
      <c r="X75" s="232"/>
      <c r="Y75" s="232"/>
      <c r="Z75" s="232"/>
      <c r="AA75" s="232"/>
      <c r="AB75" s="232"/>
      <c r="AC75" s="232"/>
      <c r="AD75" s="232"/>
      <c r="AE75" s="231"/>
      <c r="AF75" s="232">
        <f t="shared" si="3"/>
        <v>0</v>
      </c>
      <c r="AG75" s="233">
        <f t="shared" si="4"/>
        <v>0</v>
      </c>
      <c r="AH75" s="233">
        <f t="shared" si="10"/>
        <v>0</v>
      </c>
      <c r="AI75" s="94"/>
      <c r="AJ75" s="94"/>
      <c r="AK75" s="94"/>
    </row>
    <row r="76" spans="1:37" s="20" customFormat="1">
      <c r="A76" s="31"/>
      <c r="B76" s="31"/>
      <c r="C76" s="94"/>
      <c r="D76" s="94"/>
      <c r="E76" s="94"/>
      <c r="F76" s="149"/>
      <c r="G76" s="227">
        <v>7</v>
      </c>
      <c r="H76" s="228">
        <v>1994</v>
      </c>
      <c r="I76" s="229">
        <v>1995</v>
      </c>
      <c r="J76" s="229">
        <v>1995</v>
      </c>
      <c r="K76" s="230"/>
      <c r="L76" s="231">
        <f t="shared" si="9"/>
        <v>0</v>
      </c>
      <c r="M76" s="232">
        <f t="shared" si="9"/>
        <v>0</v>
      </c>
      <c r="N76" s="232">
        <f t="shared" si="9"/>
        <v>0</v>
      </c>
      <c r="O76" s="233">
        <f t="shared" si="6"/>
        <v>0</v>
      </c>
      <c r="P76" s="234">
        <f t="shared" si="7"/>
        <v>0</v>
      </c>
      <c r="Q76" s="235">
        <f>P76*[1]Factors!D63</f>
        <v>0</v>
      </c>
      <c r="R76" s="235">
        <f t="shared" si="8"/>
        <v>0</v>
      </c>
      <c r="S76" s="235">
        <f>R76*[1]Factors!D63</f>
        <v>0</v>
      </c>
      <c r="T76" s="236">
        <f>R76*[1]Factors!D63*[1]Factors!E63</f>
        <v>0</v>
      </c>
      <c r="U76" s="231"/>
      <c r="V76" s="232"/>
      <c r="W76" s="233"/>
      <c r="X76" s="232"/>
      <c r="Y76" s="232"/>
      <c r="Z76" s="232"/>
      <c r="AA76" s="232"/>
      <c r="AB76" s="232"/>
      <c r="AC76" s="232"/>
      <c r="AD76" s="232"/>
      <c r="AE76" s="231"/>
      <c r="AF76" s="232">
        <f t="shared" si="3"/>
        <v>0</v>
      </c>
      <c r="AG76" s="233">
        <f t="shared" si="4"/>
        <v>0</v>
      </c>
      <c r="AH76" s="233">
        <f t="shared" si="10"/>
        <v>0</v>
      </c>
      <c r="AI76" s="94"/>
      <c r="AJ76" s="94"/>
      <c r="AK76" s="94"/>
    </row>
    <row r="77" spans="1:37" s="20" customFormat="1">
      <c r="A77" s="31"/>
      <c r="B77" s="31"/>
      <c r="C77" s="94"/>
      <c r="D77" s="94"/>
      <c r="E77" s="94"/>
      <c r="F77" s="149"/>
      <c r="G77" s="227">
        <v>8</v>
      </c>
      <c r="H77" s="228">
        <v>1994</v>
      </c>
      <c r="I77" s="229">
        <v>1995</v>
      </c>
      <c r="J77" s="229">
        <v>1995</v>
      </c>
      <c r="K77" s="230"/>
      <c r="L77" s="231">
        <f t="shared" si="9"/>
        <v>0</v>
      </c>
      <c r="M77" s="232">
        <f t="shared" si="9"/>
        <v>0</v>
      </c>
      <c r="N77" s="232">
        <f t="shared" si="9"/>
        <v>0</v>
      </c>
      <c r="O77" s="233">
        <f t="shared" si="6"/>
        <v>0</v>
      </c>
      <c r="P77" s="234">
        <f t="shared" si="7"/>
        <v>0</v>
      </c>
      <c r="Q77" s="235">
        <f>P77*[1]Factors!D64</f>
        <v>0</v>
      </c>
      <c r="R77" s="235">
        <f t="shared" si="8"/>
        <v>0</v>
      </c>
      <c r="S77" s="235">
        <f>R77*[1]Factors!D64</f>
        <v>0</v>
      </c>
      <c r="T77" s="236">
        <f>R77*[1]Factors!D64*[1]Factors!E64</f>
        <v>0</v>
      </c>
      <c r="U77" s="231"/>
      <c r="V77" s="232"/>
      <c r="W77" s="233"/>
      <c r="X77" s="232"/>
      <c r="Y77" s="232"/>
      <c r="Z77" s="232"/>
      <c r="AA77" s="232"/>
      <c r="AB77" s="232"/>
      <c r="AC77" s="232"/>
      <c r="AD77" s="232"/>
      <c r="AE77" s="231"/>
      <c r="AF77" s="232">
        <f t="shared" si="3"/>
        <v>0</v>
      </c>
      <c r="AG77" s="233">
        <f t="shared" si="4"/>
        <v>0</v>
      </c>
      <c r="AH77" s="233">
        <f t="shared" si="10"/>
        <v>0</v>
      </c>
      <c r="AI77" s="94"/>
      <c r="AJ77" s="94"/>
      <c r="AK77" s="94"/>
    </row>
    <row r="78" spans="1:37" s="20" customFormat="1">
      <c r="A78" s="31"/>
      <c r="B78" s="31"/>
      <c r="C78" s="94"/>
      <c r="D78" s="94"/>
      <c r="E78" s="94"/>
      <c r="F78" s="149"/>
      <c r="G78" s="227">
        <v>9</v>
      </c>
      <c r="H78" s="228">
        <v>1994</v>
      </c>
      <c r="I78" s="229">
        <v>1995</v>
      </c>
      <c r="J78" s="229">
        <v>1995</v>
      </c>
      <c r="K78" s="230"/>
      <c r="L78" s="231">
        <f t="shared" si="9"/>
        <v>0</v>
      </c>
      <c r="M78" s="232">
        <f t="shared" si="9"/>
        <v>0</v>
      </c>
      <c r="N78" s="232">
        <f t="shared" si="9"/>
        <v>0</v>
      </c>
      <c r="O78" s="233">
        <f t="shared" si="6"/>
        <v>0</v>
      </c>
      <c r="P78" s="234">
        <f t="shared" si="7"/>
        <v>0</v>
      </c>
      <c r="Q78" s="235">
        <f>P78*[1]Factors!D65</f>
        <v>0</v>
      </c>
      <c r="R78" s="235">
        <f t="shared" si="8"/>
        <v>0</v>
      </c>
      <c r="S78" s="235">
        <f>R78*[1]Factors!D65</f>
        <v>0</v>
      </c>
      <c r="T78" s="236">
        <f>R78*[1]Factors!D65*[1]Factors!E65</f>
        <v>0</v>
      </c>
      <c r="U78" s="231"/>
      <c r="V78" s="232"/>
      <c r="W78" s="233"/>
      <c r="X78" s="232"/>
      <c r="Y78" s="232"/>
      <c r="Z78" s="232"/>
      <c r="AA78" s="232"/>
      <c r="AB78" s="232"/>
      <c r="AC78" s="232"/>
      <c r="AD78" s="232"/>
      <c r="AE78" s="231"/>
      <c r="AF78" s="232">
        <f t="shared" si="3"/>
        <v>0</v>
      </c>
      <c r="AG78" s="233">
        <f t="shared" si="4"/>
        <v>0</v>
      </c>
      <c r="AH78" s="233">
        <f t="shared" si="10"/>
        <v>0</v>
      </c>
      <c r="AI78" s="94"/>
      <c r="AJ78" s="94"/>
      <c r="AK78" s="94"/>
    </row>
    <row r="79" spans="1:37" s="20" customFormat="1">
      <c r="A79" s="31"/>
      <c r="B79" s="31"/>
      <c r="C79" s="94"/>
      <c r="D79" s="94"/>
      <c r="E79" s="94"/>
      <c r="F79" s="149"/>
      <c r="G79" s="227">
        <v>10</v>
      </c>
      <c r="H79" s="228">
        <v>1994</v>
      </c>
      <c r="I79" s="229">
        <v>1995</v>
      </c>
      <c r="J79" s="229">
        <v>1995</v>
      </c>
      <c r="K79" s="230"/>
      <c r="L79" s="231">
        <f t="shared" si="9"/>
        <v>0</v>
      </c>
      <c r="M79" s="232">
        <f t="shared" si="9"/>
        <v>0</v>
      </c>
      <c r="N79" s="232">
        <f t="shared" si="9"/>
        <v>0</v>
      </c>
      <c r="O79" s="233">
        <f t="shared" si="6"/>
        <v>0</v>
      </c>
      <c r="P79" s="234">
        <f t="shared" si="7"/>
        <v>0</v>
      </c>
      <c r="Q79" s="235">
        <f>P79*[1]Factors!D66</f>
        <v>0</v>
      </c>
      <c r="R79" s="235">
        <f t="shared" si="8"/>
        <v>0</v>
      </c>
      <c r="S79" s="235">
        <f>R79*[1]Factors!D66</f>
        <v>0</v>
      </c>
      <c r="T79" s="236">
        <f>R79*[1]Factors!D66*[1]Factors!E66</f>
        <v>0</v>
      </c>
      <c r="U79" s="231"/>
      <c r="V79" s="232"/>
      <c r="W79" s="233"/>
      <c r="X79" s="232"/>
      <c r="Y79" s="232"/>
      <c r="Z79" s="232"/>
      <c r="AA79" s="232"/>
      <c r="AB79" s="232"/>
      <c r="AC79" s="232"/>
      <c r="AD79" s="232"/>
      <c r="AE79" s="231"/>
      <c r="AF79" s="232">
        <f t="shared" si="3"/>
        <v>0</v>
      </c>
      <c r="AG79" s="233">
        <f t="shared" si="4"/>
        <v>0</v>
      </c>
      <c r="AH79" s="233">
        <f t="shared" si="10"/>
        <v>0</v>
      </c>
      <c r="AI79" s="94"/>
      <c r="AJ79" s="94"/>
      <c r="AK79" s="94"/>
    </row>
    <row r="80" spans="1:37" s="20" customFormat="1">
      <c r="A80" s="31"/>
      <c r="B80" s="31"/>
      <c r="C80" s="94"/>
      <c r="D80" s="94"/>
      <c r="E80" s="94"/>
      <c r="F80" s="149"/>
      <c r="G80" s="227">
        <v>11</v>
      </c>
      <c r="H80" s="228">
        <v>1994</v>
      </c>
      <c r="I80" s="229">
        <v>1995</v>
      </c>
      <c r="J80" s="229">
        <v>1995</v>
      </c>
      <c r="K80" s="230"/>
      <c r="L80" s="231">
        <f t="shared" si="9"/>
        <v>0</v>
      </c>
      <c r="M80" s="232">
        <f t="shared" si="9"/>
        <v>0</v>
      </c>
      <c r="N80" s="232">
        <f t="shared" si="9"/>
        <v>0</v>
      </c>
      <c r="O80" s="233">
        <f t="shared" si="6"/>
        <v>0</v>
      </c>
      <c r="P80" s="234">
        <f t="shared" si="7"/>
        <v>0</v>
      </c>
      <c r="Q80" s="235">
        <f>P80*[1]Factors!D67</f>
        <v>0</v>
      </c>
      <c r="R80" s="235">
        <f t="shared" si="8"/>
        <v>0</v>
      </c>
      <c r="S80" s="235">
        <f>R80*[1]Factors!D67</f>
        <v>0</v>
      </c>
      <c r="T80" s="236">
        <f>R80*[1]Factors!D67*[1]Factors!E67</f>
        <v>0</v>
      </c>
      <c r="U80" s="231"/>
      <c r="V80" s="232"/>
      <c r="W80" s="233"/>
      <c r="X80" s="232"/>
      <c r="Y80" s="232"/>
      <c r="Z80" s="232"/>
      <c r="AA80" s="232"/>
      <c r="AB80" s="232"/>
      <c r="AC80" s="232"/>
      <c r="AD80" s="232"/>
      <c r="AE80" s="231"/>
      <c r="AF80" s="232">
        <f t="shared" si="3"/>
        <v>0</v>
      </c>
      <c r="AG80" s="233">
        <f t="shared" si="4"/>
        <v>0</v>
      </c>
      <c r="AH80" s="233">
        <f t="shared" si="10"/>
        <v>0</v>
      </c>
      <c r="AI80" s="94"/>
      <c r="AJ80" s="94"/>
      <c r="AK80" s="94"/>
    </row>
    <row r="81" spans="1:37" s="20" customFormat="1">
      <c r="A81" s="31"/>
      <c r="B81" s="31"/>
      <c r="C81" s="94"/>
      <c r="D81" s="94"/>
      <c r="E81" s="94"/>
      <c r="F81" s="149"/>
      <c r="G81" s="227">
        <v>12</v>
      </c>
      <c r="H81" s="228">
        <v>1994</v>
      </c>
      <c r="I81" s="229">
        <v>1995</v>
      </c>
      <c r="J81" s="229">
        <v>1995</v>
      </c>
      <c r="K81" s="230"/>
      <c r="L81" s="231">
        <f t="shared" si="9"/>
        <v>0</v>
      </c>
      <c r="M81" s="232">
        <f t="shared" si="9"/>
        <v>0</v>
      </c>
      <c r="N81" s="232">
        <f t="shared" si="9"/>
        <v>0</v>
      </c>
      <c r="O81" s="233">
        <f t="shared" si="6"/>
        <v>0</v>
      </c>
      <c r="P81" s="234">
        <f t="shared" si="7"/>
        <v>0</v>
      </c>
      <c r="Q81" s="235">
        <f>P81*[1]Factors!D68</f>
        <v>0</v>
      </c>
      <c r="R81" s="235">
        <f t="shared" si="8"/>
        <v>0</v>
      </c>
      <c r="S81" s="235">
        <f>R81*[1]Factors!D68</f>
        <v>0</v>
      </c>
      <c r="T81" s="236">
        <f>R81*[1]Factors!D68*[1]Factors!E68</f>
        <v>0</v>
      </c>
      <c r="U81" s="231"/>
      <c r="V81" s="232"/>
      <c r="W81" s="233"/>
      <c r="X81" s="232"/>
      <c r="Y81" s="232"/>
      <c r="Z81" s="232"/>
      <c r="AA81" s="232"/>
      <c r="AB81" s="232"/>
      <c r="AC81" s="232"/>
      <c r="AD81" s="232"/>
      <c r="AE81" s="231"/>
      <c r="AF81" s="232">
        <f t="shared" si="3"/>
        <v>0</v>
      </c>
      <c r="AG81" s="233">
        <f t="shared" si="4"/>
        <v>0</v>
      </c>
      <c r="AH81" s="233">
        <f t="shared" si="10"/>
        <v>0</v>
      </c>
      <c r="AI81" s="94"/>
      <c r="AJ81" s="94"/>
      <c r="AK81" s="94"/>
    </row>
    <row r="82" spans="1:37" s="20" customFormat="1">
      <c r="A82" s="31"/>
      <c r="B82" s="31"/>
      <c r="C82" s="94"/>
      <c r="D82" s="94"/>
      <c r="E82" s="94"/>
      <c r="F82" s="149"/>
      <c r="G82" s="227">
        <v>1</v>
      </c>
      <c r="H82" s="228">
        <v>1995</v>
      </c>
      <c r="I82" s="229">
        <v>1995</v>
      </c>
      <c r="J82" s="229">
        <v>1995</v>
      </c>
      <c r="K82" s="230"/>
      <c r="L82" s="231">
        <f t="shared" si="9"/>
        <v>0</v>
      </c>
      <c r="M82" s="232">
        <f t="shared" si="9"/>
        <v>0</v>
      </c>
      <c r="N82" s="232">
        <f t="shared" si="9"/>
        <v>0</v>
      </c>
      <c r="O82" s="233">
        <f t="shared" si="6"/>
        <v>0</v>
      </c>
      <c r="P82" s="234">
        <f t="shared" si="7"/>
        <v>0</v>
      </c>
      <c r="Q82" s="235">
        <f>P82*[1]Factors!D69</f>
        <v>0</v>
      </c>
      <c r="R82" s="235">
        <f t="shared" si="8"/>
        <v>0</v>
      </c>
      <c r="S82" s="235">
        <f>R82*[1]Factors!D69</f>
        <v>0</v>
      </c>
      <c r="T82" s="236">
        <f>R82*[1]Factors!D69*[1]Factors!E69</f>
        <v>0</v>
      </c>
      <c r="U82" s="231"/>
      <c r="V82" s="232"/>
      <c r="W82" s="233"/>
      <c r="X82" s="232"/>
      <c r="Y82" s="232"/>
      <c r="Z82" s="232"/>
      <c r="AA82" s="232"/>
      <c r="AB82" s="232"/>
      <c r="AC82" s="232"/>
      <c r="AD82" s="232">
        <f>AB82+AC82</f>
        <v>0</v>
      </c>
      <c r="AE82" s="231"/>
      <c r="AF82" s="232">
        <f t="shared" si="3"/>
        <v>0</v>
      </c>
      <c r="AG82" s="233">
        <f t="shared" si="4"/>
        <v>0</v>
      </c>
      <c r="AH82" s="233">
        <f t="shared" si="10"/>
        <v>0</v>
      </c>
      <c r="AI82" s="94"/>
      <c r="AJ82" s="94"/>
      <c r="AK82" s="94"/>
    </row>
    <row r="83" spans="1:37" s="20" customFormat="1">
      <c r="A83" s="31"/>
      <c r="B83" s="31"/>
      <c r="C83" s="94"/>
      <c r="D83" s="94"/>
      <c r="E83" s="94"/>
      <c r="F83" s="149"/>
      <c r="G83" s="227">
        <v>2</v>
      </c>
      <c r="H83" s="228">
        <v>1995</v>
      </c>
      <c r="I83" s="229">
        <v>1995</v>
      </c>
      <c r="J83" s="229">
        <v>1995</v>
      </c>
      <c r="K83" s="230"/>
      <c r="L83" s="231">
        <f t="shared" si="9"/>
        <v>0</v>
      </c>
      <c r="M83" s="232">
        <f t="shared" si="9"/>
        <v>0</v>
      </c>
      <c r="N83" s="232">
        <f t="shared" si="9"/>
        <v>0</v>
      </c>
      <c r="O83" s="233">
        <f t="shared" si="6"/>
        <v>0</v>
      </c>
      <c r="P83" s="234">
        <f t="shared" si="7"/>
        <v>0</v>
      </c>
      <c r="Q83" s="235">
        <f>P83*[1]Factors!D70</f>
        <v>0</v>
      </c>
      <c r="R83" s="235">
        <f t="shared" si="8"/>
        <v>0</v>
      </c>
      <c r="S83" s="235">
        <f>R83*[1]Factors!D70</f>
        <v>0</v>
      </c>
      <c r="T83" s="236">
        <f>R83*[1]Factors!D70*[1]Factors!E70</f>
        <v>0</v>
      </c>
      <c r="U83" s="231"/>
      <c r="V83" s="232"/>
      <c r="W83" s="233"/>
      <c r="X83" s="232"/>
      <c r="Y83" s="232"/>
      <c r="Z83" s="232"/>
      <c r="AA83" s="232"/>
      <c r="AB83" s="232"/>
      <c r="AC83" s="232"/>
      <c r="AD83" s="232"/>
      <c r="AE83" s="231"/>
      <c r="AF83" s="232">
        <f t="shared" si="3"/>
        <v>0</v>
      </c>
      <c r="AG83" s="233">
        <f t="shared" si="4"/>
        <v>0</v>
      </c>
      <c r="AH83" s="233">
        <f t="shared" si="10"/>
        <v>0</v>
      </c>
      <c r="AI83" s="94"/>
      <c r="AJ83" s="94"/>
      <c r="AK83" s="94"/>
    </row>
    <row r="84" spans="1:37" s="20" customFormat="1">
      <c r="A84" s="31"/>
      <c r="B84" s="31"/>
      <c r="C84" s="94"/>
      <c r="D84" s="94"/>
      <c r="E84" s="94"/>
      <c r="F84" s="149"/>
      <c r="G84" s="227">
        <v>3</v>
      </c>
      <c r="H84" s="228">
        <v>1995</v>
      </c>
      <c r="I84" s="229">
        <v>1995</v>
      </c>
      <c r="J84" s="229">
        <v>1995</v>
      </c>
      <c r="K84" s="230"/>
      <c r="L84" s="231">
        <f t="shared" si="9"/>
        <v>0</v>
      </c>
      <c r="M84" s="232">
        <f t="shared" si="9"/>
        <v>0</v>
      </c>
      <c r="N84" s="232">
        <f t="shared" si="9"/>
        <v>0</v>
      </c>
      <c r="O84" s="233">
        <f t="shared" si="6"/>
        <v>0</v>
      </c>
      <c r="P84" s="234">
        <f t="shared" si="7"/>
        <v>0</v>
      </c>
      <c r="Q84" s="235">
        <f>P84*[1]Factors!D71</f>
        <v>0</v>
      </c>
      <c r="R84" s="235">
        <f t="shared" si="8"/>
        <v>0</v>
      </c>
      <c r="S84" s="235">
        <f>R84*[1]Factors!D71</f>
        <v>0</v>
      </c>
      <c r="T84" s="236">
        <f>R84*[1]Factors!D71*[1]Factors!E71</f>
        <v>0</v>
      </c>
      <c r="U84" s="231"/>
      <c r="V84" s="232"/>
      <c r="W84" s="233"/>
      <c r="X84" s="232"/>
      <c r="Y84" s="232"/>
      <c r="Z84" s="232"/>
      <c r="AA84" s="232"/>
      <c r="AB84" s="232"/>
      <c r="AC84" s="232"/>
      <c r="AD84" s="232"/>
      <c r="AE84" s="231"/>
      <c r="AF84" s="232">
        <f t="shared" si="3"/>
        <v>0</v>
      </c>
      <c r="AG84" s="233">
        <f t="shared" si="4"/>
        <v>0</v>
      </c>
      <c r="AH84" s="233">
        <f t="shared" si="10"/>
        <v>0</v>
      </c>
      <c r="AI84" s="94"/>
      <c r="AJ84" s="94"/>
      <c r="AK84" s="94"/>
    </row>
    <row r="85" spans="1:37" s="20" customFormat="1">
      <c r="A85" s="31"/>
      <c r="B85" s="31"/>
      <c r="C85" s="94"/>
      <c r="D85" s="94"/>
      <c r="E85" s="94"/>
      <c r="F85" s="149"/>
      <c r="G85" s="227">
        <v>4</v>
      </c>
      <c r="H85" s="228">
        <v>1995</v>
      </c>
      <c r="I85" s="229">
        <v>1995</v>
      </c>
      <c r="J85" s="229">
        <v>1996</v>
      </c>
      <c r="K85" s="230"/>
      <c r="L85" s="231">
        <f t="shared" si="9"/>
        <v>0</v>
      </c>
      <c r="M85" s="232">
        <f t="shared" si="9"/>
        <v>0</v>
      </c>
      <c r="N85" s="232">
        <f t="shared" si="9"/>
        <v>0</v>
      </c>
      <c r="O85" s="233">
        <f t="shared" si="6"/>
        <v>0</v>
      </c>
      <c r="P85" s="234">
        <f t="shared" si="7"/>
        <v>0</v>
      </c>
      <c r="Q85" s="235">
        <f>P85*[1]Factors!D72</f>
        <v>0</v>
      </c>
      <c r="R85" s="235">
        <f t="shared" si="8"/>
        <v>0</v>
      </c>
      <c r="S85" s="235">
        <f>R85*[1]Factors!D72</f>
        <v>0</v>
      </c>
      <c r="T85" s="236">
        <f>R85*[1]Factors!D72*[1]Factors!E72</f>
        <v>0</v>
      </c>
      <c r="U85" s="231"/>
      <c r="V85" s="232"/>
      <c r="W85" s="233"/>
      <c r="X85" s="232"/>
      <c r="Y85" s="232"/>
      <c r="Z85" s="232"/>
      <c r="AA85" s="232"/>
      <c r="AB85" s="232"/>
      <c r="AC85" s="232"/>
      <c r="AD85" s="232"/>
      <c r="AE85" s="231"/>
      <c r="AF85" s="232">
        <f t="shared" si="3"/>
        <v>0</v>
      </c>
      <c r="AG85" s="233">
        <f t="shared" si="4"/>
        <v>0</v>
      </c>
      <c r="AH85" s="233">
        <f t="shared" si="10"/>
        <v>0</v>
      </c>
      <c r="AI85" s="94"/>
      <c r="AJ85" s="94"/>
      <c r="AK85" s="94"/>
    </row>
    <row r="86" spans="1:37" s="20" customFormat="1">
      <c r="A86" s="31"/>
      <c r="B86" s="31"/>
      <c r="C86" s="94"/>
      <c r="D86" s="94"/>
      <c r="E86" s="94"/>
      <c r="F86" s="149"/>
      <c r="G86" s="227">
        <v>5</v>
      </c>
      <c r="H86" s="228">
        <v>1995</v>
      </c>
      <c r="I86" s="229">
        <v>1995</v>
      </c>
      <c r="J86" s="229">
        <v>1996</v>
      </c>
      <c r="K86" s="230"/>
      <c r="L86" s="231">
        <f t="shared" si="9"/>
        <v>0</v>
      </c>
      <c r="M86" s="232">
        <f>AF86</f>
        <v>0</v>
      </c>
      <c r="N86" s="232">
        <f>AG86</f>
        <v>0</v>
      </c>
      <c r="O86" s="233">
        <f t="shared" si="6"/>
        <v>0</v>
      </c>
      <c r="P86" s="234">
        <f t="shared" si="7"/>
        <v>0</v>
      </c>
      <c r="Q86" s="235">
        <f>P86*[1]Factors!D73</f>
        <v>0</v>
      </c>
      <c r="R86" s="235">
        <f t="shared" si="8"/>
        <v>0</v>
      </c>
      <c r="S86" s="235">
        <f>R86*[1]Factors!D73</f>
        <v>0</v>
      </c>
      <c r="T86" s="236">
        <f>R86*[1]Factors!D73*[1]Factors!E73</f>
        <v>0</v>
      </c>
      <c r="U86" s="231"/>
      <c r="V86" s="232"/>
      <c r="W86" s="233"/>
      <c r="X86" s="232"/>
      <c r="Y86" s="232"/>
      <c r="Z86" s="232"/>
      <c r="AA86" s="232"/>
      <c r="AB86" s="232"/>
      <c r="AC86" s="232"/>
      <c r="AD86" s="232"/>
      <c r="AE86" s="231"/>
      <c r="AF86" s="232">
        <f t="shared" ref="AF86:AF149" si="11">AD86</f>
        <v>0</v>
      </c>
      <c r="AG86" s="233">
        <f t="shared" ref="AG86:AG149" si="12">Y86</f>
        <v>0</v>
      </c>
      <c r="AH86" s="233">
        <f t="shared" si="10"/>
        <v>0</v>
      </c>
      <c r="AI86" s="94"/>
      <c r="AJ86" s="94"/>
      <c r="AK86" s="94"/>
    </row>
    <row r="87" spans="1:37" s="20" customFormat="1">
      <c r="A87" s="31"/>
      <c r="B87" s="31"/>
      <c r="C87" s="94"/>
      <c r="D87" s="94"/>
      <c r="E87" s="94"/>
      <c r="F87" s="149"/>
      <c r="G87" s="227">
        <v>6</v>
      </c>
      <c r="H87" s="228">
        <v>1995</v>
      </c>
      <c r="I87" s="229">
        <v>1995</v>
      </c>
      <c r="J87" s="229">
        <v>1996</v>
      </c>
      <c r="K87" s="230"/>
      <c r="L87" s="231">
        <f t="shared" ref="L87:N150" si="13">AE87</f>
        <v>0</v>
      </c>
      <c r="M87" s="232">
        <f t="shared" si="13"/>
        <v>0</v>
      </c>
      <c r="N87" s="232">
        <f t="shared" si="13"/>
        <v>0</v>
      </c>
      <c r="O87" s="233">
        <f t="shared" ref="O87:O150" si="14">N87+M87</f>
        <v>0</v>
      </c>
      <c r="P87" s="234">
        <f t="shared" ref="P87:P150" si="15">O87</f>
        <v>0</v>
      </c>
      <c r="Q87" s="235">
        <f>P87*[1]Factors!D74</f>
        <v>0</v>
      </c>
      <c r="R87" s="235">
        <f t="shared" ref="R87:R150" si="16">U87+W87</f>
        <v>0</v>
      </c>
      <c r="S87" s="235">
        <f>R87*[1]Factors!D74</f>
        <v>0</v>
      </c>
      <c r="T87" s="236">
        <f>R87*[1]Factors!D74*[1]Factors!E74</f>
        <v>0</v>
      </c>
      <c r="U87" s="231"/>
      <c r="V87" s="232"/>
      <c r="W87" s="233"/>
      <c r="X87" s="232"/>
      <c r="Y87" s="232"/>
      <c r="Z87" s="232"/>
      <c r="AA87" s="232"/>
      <c r="AB87" s="232"/>
      <c r="AC87" s="232"/>
      <c r="AD87" s="232"/>
      <c r="AE87" s="231"/>
      <c r="AF87" s="232">
        <f t="shared" si="11"/>
        <v>0</v>
      </c>
      <c r="AG87" s="233">
        <f t="shared" si="12"/>
        <v>0</v>
      </c>
      <c r="AH87" s="233">
        <f t="shared" si="10"/>
        <v>0</v>
      </c>
      <c r="AI87" s="94"/>
      <c r="AJ87" s="94"/>
      <c r="AK87" s="94"/>
    </row>
    <row r="88" spans="1:37" s="20" customFormat="1">
      <c r="A88" s="31"/>
      <c r="B88" s="31"/>
      <c r="C88" s="94"/>
      <c r="D88" s="94"/>
      <c r="E88" s="94"/>
      <c r="F88" s="149"/>
      <c r="G88" s="227">
        <v>7</v>
      </c>
      <c r="H88" s="228">
        <v>1995</v>
      </c>
      <c r="I88" s="229">
        <v>1996</v>
      </c>
      <c r="J88" s="229">
        <v>1996</v>
      </c>
      <c r="K88" s="230"/>
      <c r="L88" s="231">
        <f t="shared" si="13"/>
        <v>0</v>
      </c>
      <c r="M88" s="232">
        <f t="shared" si="13"/>
        <v>0</v>
      </c>
      <c r="N88" s="232">
        <f t="shared" si="13"/>
        <v>0</v>
      </c>
      <c r="O88" s="233">
        <f t="shared" si="14"/>
        <v>0</v>
      </c>
      <c r="P88" s="234">
        <f t="shared" si="15"/>
        <v>0</v>
      </c>
      <c r="Q88" s="235">
        <f>P88*[1]Factors!D75</f>
        <v>0</v>
      </c>
      <c r="R88" s="235">
        <f t="shared" si="16"/>
        <v>0</v>
      </c>
      <c r="S88" s="235">
        <f>R88*[1]Factors!D75</f>
        <v>0</v>
      </c>
      <c r="T88" s="236">
        <f>R88*[1]Factors!D75*[1]Factors!E75</f>
        <v>0</v>
      </c>
      <c r="U88" s="231"/>
      <c r="V88" s="232"/>
      <c r="W88" s="233"/>
      <c r="X88" s="232"/>
      <c r="Y88" s="232"/>
      <c r="Z88" s="232"/>
      <c r="AA88" s="232"/>
      <c r="AB88" s="232"/>
      <c r="AC88" s="232"/>
      <c r="AD88" s="232"/>
      <c r="AE88" s="231"/>
      <c r="AF88" s="232">
        <f t="shared" si="11"/>
        <v>0</v>
      </c>
      <c r="AG88" s="233">
        <f t="shared" si="12"/>
        <v>0</v>
      </c>
      <c r="AH88" s="233">
        <f t="shared" si="10"/>
        <v>0</v>
      </c>
      <c r="AI88" s="94"/>
      <c r="AJ88" s="94"/>
      <c r="AK88" s="94"/>
    </row>
    <row r="89" spans="1:37" s="20" customFormat="1">
      <c r="A89" s="31"/>
      <c r="B89" s="31"/>
      <c r="C89" s="94"/>
      <c r="D89" s="94"/>
      <c r="E89" s="94"/>
      <c r="F89" s="149"/>
      <c r="G89" s="227">
        <v>8</v>
      </c>
      <c r="H89" s="228">
        <v>1995</v>
      </c>
      <c r="I89" s="229">
        <v>1996</v>
      </c>
      <c r="J89" s="229">
        <v>1996</v>
      </c>
      <c r="K89" s="230"/>
      <c r="L89" s="231">
        <f t="shared" si="13"/>
        <v>0</v>
      </c>
      <c r="M89" s="232">
        <f t="shared" si="13"/>
        <v>0</v>
      </c>
      <c r="N89" s="232">
        <f t="shared" si="13"/>
        <v>0</v>
      </c>
      <c r="O89" s="233">
        <f t="shared" si="14"/>
        <v>0</v>
      </c>
      <c r="P89" s="234">
        <f t="shared" si="15"/>
        <v>0</v>
      </c>
      <c r="Q89" s="235">
        <f>P89*[1]Factors!D76</f>
        <v>0</v>
      </c>
      <c r="R89" s="235">
        <f t="shared" si="16"/>
        <v>0</v>
      </c>
      <c r="S89" s="235">
        <f>R89*[1]Factors!D76</f>
        <v>0</v>
      </c>
      <c r="T89" s="236">
        <f>R89*[1]Factors!D76*[1]Factors!E76</f>
        <v>0</v>
      </c>
      <c r="U89" s="231"/>
      <c r="V89" s="232"/>
      <c r="W89" s="233"/>
      <c r="X89" s="232"/>
      <c r="Y89" s="232"/>
      <c r="Z89" s="232"/>
      <c r="AA89" s="232"/>
      <c r="AB89" s="232"/>
      <c r="AC89" s="232"/>
      <c r="AD89" s="232"/>
      <c r="AE89" s="231"/>
      <c r="AF89" s="232">
        <f t="shared" si="11"/>
        <v>0</v>
      </c>
      <c r="AG89" s="233">
        <f t="shared" si="12"/>
        <v>0</v>
      </c>
      <c r="AH89" s="233">
        <f t="shared" si="10"/>
        <v>0</v>
      </c>
      <c r="AI89" s="94"/>
      <c r="AJ89" s="94"/>
      <c r="AK89" s="94"/>
    </row>
    <row r="90" spans="1:37" s="20" customFormat="1">
      <c r="A90" s="31"/>
      <c r="B90" s="31"/>
      <c r="C90" s="94"/>
      <c r="D90" s="94"/>
      <c r="E90" s="94"/>
      <c r="F90" s="149"/>
      <c r="G90" s="227">
        <v>9</v>
      </c>
      <c r="H90" s="228">
        <v>1995</v>
      </c>
      <c r="I90" s="229">
        <v>1996</v>
      </c>
      <c r="J90" s="229">
        <v>1996</v>
      </c>
      <c r="K90" s="230"/>
      <c r="L90" s="231">
        <f t="shared" si="13"/>
        <v>0</v>
      </c>
      <c r="M90" s="232">
        <f t="shared" si="13"/>
        <v>0</v>
      </c>
      <c r="N90" s="232">
        <f t="shared" si="13"/>
        <v>0</v>
      </c>
      <c r="O90" s="233">
        <f t="shared" si="14"/>
        <v>0</v>
      </c>
      <c r="P90" s="234">
        <f t="shared" si="15"/>
        <v>0</v>
      </c>
      <c r="Q90" s="235">
        <f>P90*[1]Factors!D77</f>
        <v>0</v>
      </c>
      <c r="R90" s="235">
        <f t="shared" si="16"/>
        <v>0</v>
      </c>
      <c r="S90" s="235">
        <f>R90*[1]Factors!D77</f>
        <v>0</v>
      </c>
      <c r="T90" s="236">
        <f>R90*[1]Factors!D77*[1]Factors!E77</f>
        <v>0</v>
      </c>
      <c r="U90" s="231"/>
      <c r="V90" s="232"/>
      <c r="W90" s="233"/>
      <c r="X90" s="232"/>
      <c r="Y90" s="232"/>
      <c r="Z90" s="232"/>
      <c r="AA90" s="232"/>
      <c r="AB90" s="232"/>
      <c r="AC90" s="232"/>
      <c r="AD90" s="232"/>
      <c r="AE90" s="231"/>
      <c r="AF90" s="232">
        <f t="shared" si="11"/>
        <v>0</v>
      </c>
      <c r="AG90" s="233">
        <f t="shared" si="12"/>
        <v>0</v>
      </c>
      <c r="AH90" s="233">
        <f t="shared" si="10"/>
        <v>0</v>
      </c>
      <c r="AI90" s="94"/>
      <c r="AJ90" s="94"/>
      <c r="AK90" s="94"/>
    </row>
    <row r="91" spans="1:37" s="20" customFormat="1">
      <c r="A91" s="31"/>
      <c r="B91" s="31"/>
      <c r="C91" s="94"/>
      <c r="D91" s="94"/>
      <c r="E91" s="94"/>
      <c r="F91" s="149"/>
      <c r="G91" s="227">
        <v>10</v>
      </c>
      <c r="H91" s="228">
        <v>1995</v>
      </c>
      <c r="I91" s="229">
        <v>1996</v>
      </c>
      <c r="J91" s="229">
        <v>1996</v>
      </c>
      <c r="K91" s="230"/>
      <c r="L91" s="231">
        <f t="shared" si="13"/>
        <v>0</v>
      </c>
      <c r="M91" s="232">
        <f t="shared" si="13"/>
        <v>0</v>
      </c>
      <c r="N91" s="232">
        <f t="shared" si="13"/>
        <v>0</v>
      </c>
      <c r="O91" s="233">
        <f t="shared" si="14"/>
        <v>0</v>
      </c>
      <c r="P91" s="234">
        <f t="shared" si="15"/>
        <v>0</v>
      </c>
      <c r="Q91" s="235">
        <f>P91*[1]Factors!D78</f>
        <v>0</v>
      </c>
      <c r="R91" s="235">
        <f t="shared" si="16"/>
        <v>0</v>
      </c>
      <c r="S91" s="235">
        <f>R91*[1]Factors!D78</f>
        <v>0</v>
      </c>
      <c r="T91" s="236">
        <f>R91*[1]Factors!D78*[1]Factors!E78</f>
        <v>0</v>
      </c>
      <c r="U91" s="231"/>
      <c r="V91" s="232"/>
      <c r="W91" s="233"/>
      <c r="X91" s="232"/>
      <c r="Y91" s="232"/>
      <c r="Z91" s="232"/>
      <c r="AA91" s="232"/>
      <c r="AB91" s="232"/>
      <c r="AC91" s="232"/>
      <c r="AD91" s="232"/>
      <c r="AE91" s="231"/>
      <c r="AF91" s="232">
        <f t="shared" si="11"/>
        <v>0</v>
      </c>
      <c r="AG91" s="233">
        <f t="shared" si="12"/>
        <v>0</v>
      </c>
      <c r="AH91" s="233">
        <f t="shared" si="10"/>
        <v>0</v>
      </c>
      <c r="AI91" s="94"/>
      <c r="AJ91" s="94"/>
      <c r="AK91" s="94"/>
    </row>
    <row r="92" spans="1:37" s="20" customFormat="1">
      <c r="A92" s="31"/>
      <c r="B92" s="31"/>
      <c r="C92" s="94"/>
      <c r="D92" s="94"/>
      <c r="E92" s="94"/>
      <c r="F92" s="149"/>
      <c r="G92" s="227">
        <v>11</v>
      </c>
      <c r="H92" s="228">
        <v>1995</v>
      </c>
      <c r="I92" s="229">
        <v>1996</v>
      </c>
      <c r="J92" s="229">
        <v>1996</v>
      </c>
      <c r="K92" s="230"/>
      <c r="L92" s="231">
        <f t="shared" si="13"/>
        <v>0</v>
      </c>
      <c r="M92" s="232">
        <f t="shared" si="13"/>
        <v>0</v>
      </c>
      <c r="N92" s="232">
        <f t="shared" si="13"/>
        <v>0</v>
      </c>
      <c r="O92" s="233">
        <f t="shared" si="14"/>
        <v>0</v>
      </c>
      <c r="P92" s="234">
        <f t="shared" si="15"/>
        <v>0</v>
      </c>
      <c r="Q92" s="235">
        <f>P92*[1]Factors!D79</f>
        <v>0</v>
      </c>
      <c r="R92" s="235">
        <f t="shared" si="16"/>
        <v>0</v>
      </c>
      <c r="S92" s="235">
        <f>R92*[1]Factors!D79</f>
        <v>0</v>
      </c>
      <c r="T92" s="236">
        <f>R92*[1]Factors!D79*[1]Factors!E79</f>
        <v>0</v>
      </c>
      <c r="U92" s="231"/>
      <c r="V92" s="232"/>
      <c r="W92" s="233"/>
      <c r="X92" s="232"/>
      <c r="Y92" s="232"/>
      <c r="Z92" s="232"/>
      <c r="AA92" s="232"/>
      <c r="AB92" s="232"/>
      <c r="AC92" s="232"/>
      <c r="AD92" s="232"/>
      <c r="AE92" s="231"/>
      <c r="AF92" s="232">
        <f t="shared" si="11"/>
        <v>0</v>
      </c>
      <c r="AG92" s="233">
        <f t="shared" si="12"/>
        <v>0</v>
      </c>
      <c r="AH92" s="233">
        <f t="shared" si="10"/>
        <v>0</v>
      </c>
      <c r="AI92" s="94"/>
      <c r="AJ92" s="94"/>
      <c r="AK92" s="94"/>
    </row>
    <row r="93" spans="1:37" s="20" customFormat="1">
      <c r="A93" s="31"/>
      <c r="B93" s="31"/>
      <c r="C93" s="94"/>
      <c r="D93" s="94"/>
      <c r="E93" s="94"/>
      <c r="F93" s="149"/>
      <c r="G93" s="227">
        <v>12</v>
      </c>
      <c r="H93" s="228">
        <v>1995</v>
      </c>
      <c r="I93" s="229">
        <v>1996</v>
      </c>
      <c r="J93" s="229">
        <v>1996</v>
      </c>
      <c r="K93" s="230"/>
      <c r="L93" s="231">
        <f t="shared" si="13"/>
        <v>0</v>
      </c>
      <c r="M93" s="232">
        <f t="shared" si="13"/>
        <v>0</v>
      </c>
      <c r="N93" s="232">
        <f t="shared" si="13"/>
        <v>0</v>
      </c>
      <c r="O93" s="233">
        <f t="shared" si="14"/>
        <v>0</v>
      </c>
      <c r="P93" s="234">
        <f t="shared" si="15"/>
        <v>0</v>
      </c>
      <c r="Q93" s="235">
        <f>P93*[1]Factors!D80</f>
        <v>0</v>
      </c>
      <c r="R93" s="235">
        <f t="shared" si="16"/>
        <v>0</v>
      </c>
      <c r="S93" s="235">
        <f>R93*[1]Factors!D80</f>
        <v>0</v>
      </c>
      <c r="T93" s="236">
        <f>R93*[1]Factors!D80*[1]Factors!E80</f>
        <v>0</v>
      </c>
      <c r="U93" s="231"/>
      <c r="V93" s="232"/>
      <c r="W93" s="233"/>
      <c r="X93" s="232"/>
      <c r="Y93" s="232"/>
      <c r="Z93" s="232"/>
      <c r="AA93" s="232"/>
      <c r="AB93" s="232"/>
      <c r="AC93" s="232"/>
      <c r="AD93" s="232"/>
      <c r="AE93" s="231"/>
      <c r="AF93" s="232">
        <f t="shared" si="11"/>
        <v>0</v>
      </c>
      <c r="AG93" s="233">
        <f t="shared" si="12"/>
        <v>0</v>
      </c>
      <c r="AH93" s="233">
        <f t="shared" si="10"/>
        <v>0</v>
      </c>
      <c r="AI93" s="94"/>
      <c r="AJ93" s="94"/>
      <c r="AK93" s="94"/>
    </row>
    <row r="94" spans="1:37" s="20" customFormat="1">
      <c r="A94" s="31"/>
      <c r="B94" s="31"/>
      <c r="C94" s="94"/>
      <c r="D94" s="94"/>
      <c r="E94" s="94"/>
      <c r="F94" s="149"/>
      <c r="G94" s="227">
        <v>1</v>
      </c>
      <c r="H94" s="228">
        <v>1996</v>
      </c>
      <c r="I94" s="229">
        <v>1996</v>
      </c>
      <c r="J94" s="229">
        <v>1996</v>
      </c>
      <c r="K94" s="230"/>
      <c r="L94" s="231">
        <f t="shared" si="13"/>
        <v>0</v>
      </c>
      <c r="M94" s="232">
        <f t="shared" si="13"/>
        <v>0</v>
      </c>
      <c r="N94" s="232">
        <f t="shared" si="13"/>
        <v>0</v>
      </c>
      <c r="O94" s="233">
        <f t="shared" si="14"/>
        <v>0</v>
      </c>
      <c r="P94" s="234">
        <f t="shared" si="15"/>
        <v>0</v>
      </c>
      <c r="Q94" s="235">
        <f>P94*[1]Factors!D81</f>
        <v>0</v>
      </c>
      <c r="R94" s="235">
        <f t="shared" si="16"/>
        <v>0</v>
      </c>
      <c r="S94" s="235">
        <f>R94*[1]Factors!D81</f>
        <v>0</v>
      </c>
      <c r="T94" s="236">
        <f>R94*[1]Factors!D81*[1]Factors!E81</f>
        <v>0</v>
      </c>
      <c r="U94" s="231"/>
      <c r="V94" s="232"/>
      <c r="W94" s="233"/>
      <c r="X94" s="232"/>
      <c r="Y94" s="232"/>
      <c r="Z94" s="232"/>
      <c r="AA94" s="232"/>
      <c r="AB94" s="232"/>
      <c r="AC94" s="232"/>
      <c r="AD94" s="232">
        <f>AB94+AC94</f>
        <v>0</v>
      </c>
      <c r="AE94" s="231"/>
      <c r="AF94" s="232">
        <f t="shared" si="11"/>
        <v>0</v>
      </c>
      <c r="AG94" s="233">
        <f t="shared" si="12"/>
        <v>0</v>
      </c>
      <c r="AH94" s="233">
        <f t="shared" si="10"/>
        <v>0</v>
      </c>
      <c r="AI94" s="94"/>
      <c r="AJ94" s="94"/>
      <c r="AK94" s="94"/>
    </row>
    <row r="95" spans="1:37" s="20" customFormat="1">
      <c r="A95" s="31"/>
      <c r="B95" s="31"/>
      <c r="C95" s="94"/>
      <c r="D95" s="94"/>
      <c r="E95" s="94"/>
      <c r="F95" s="149"/>
      <c r="G95" s="227">
        <v>2</v>
      </c>
      <c r="H95" s="228">
        <v>1996</v>
      </c>
      <c r="I95" s="229">
        <v>1996</v>
      </c>
      <c r="J95" s="229">
        <v>1996</v>
      </c>
      <c r="K95" s="230"/>
      <c r="L95" s="231">
        <f t="shared" si="13"/>
        <v>0</v>
      </c>
      <c r="M95" s="232">
        <f t="shared" si="13"/>
        <v>0</v>
      </c>
      <c r="N95" s="232">
        <f t="shared" si="13"/>
        <v>0</v>
      </c>
      <c r="O95" s="233">
        <f t="shared" si="14"/>
        <v>0</v>
      </c>
      <c r="P95" s="234">
        <f t="shared" si="15"/>
        <v>0</v>
      </c>
      <c r="Q95" s="235">
        <f>P95*[1]Factors!D82</f>
        <v>0</v>
      </c>
      <c r="R95" s="235">
        <f t="shared" si="16"/>
        <v>0</v>
      </c>
      <c r="S95" s="235">
        <f>R95*[1]Factors!D82</f>
        <v>0</v>
      </c>
      <c r="T95" s="236">
        <f>R95*[1]Factors!D82*[1]Factors!E82</f>
        <v>0</v>
      </c>
      <c r="U95" s="231"/>
      <c r="V95" s="232"/>
      <c r="W95" s="233"/>
      <c r="X95" s="232"/>
      <c r="Y95" s="232"/>
      <c r="Z95" s="232"/>
      <c r="AA95" s="232"/>
      <c r="AB95" s="232"/>
      <c r="AC95" s="232"/>
      <c r="AD95" s="232"/>
      <c r="AE95" s="231"/>
      <c r="AF95" s="232">
        <f t="shared" si="11"/>
        <v>0</v>
      </c>
      <c r="AG95" s="233">
        <f t="shared" si="12"/>
        <v>0</v>
      </c>
      <c r="AH95" s="233">
        <f t="shared" si="10"/>
        <v>0</v>
      </c>
      <c r="AI95" s="94"/>
      <c r="AJ95" s="94"/>
      <c r="AK95" s="94"/>
    </row>
    <row r="96" spans="1:37" s="20" customFormat="1">
      <c r="A96" s="31"/>
      <c r="B96" s="31"/>
      <c r="C96" s="94"/>
      <c r="D96" s="94"/>
      <c r="E96" s="94"/>
      <c r="F96" s="149"/>
      <c r="G96" s="227">
        <v>3</v>
      </c>
      <c r="H96" s="228">
        <v>1996</v>
      </c>
      <c r="I96" s="229">
        <v>1996</v>
      </c>
      <c r="J96" s="229">
        <v>1996</v>
      </c>
      <c r="K96" s="230"/>
      <c r="L96" s="231">
        <f t="shared" si="13"/>
        <v>0</v>
      </c>
      <c r="M96" s="232">
        <f t="shared" si="13"/>
        <v>0</v>
      </c>
      <c r="N96" s="232">
        <f t="shared" si="13"/>
        <v>0</v>
      </c>
      <c r="O96" s="233">
        <f t="shared" si="14"/>
        <v>0</v>
      </c>
      <c r="P96" s="234">
        <f t="shared" si="15"/>
        <v>0</v>
      </c>
      <c r="Q96" s="235">
        <f>P96*[1]Factors!D83</f>
        <v>0</v>
      </c>
      <c r="R96" s="235">
        <f t="shared" si="16"/>
        <v>0</v>
      </c>
      <c r="S96" s="235">
        <f>R96*[1]Factors!D83</f>
        <v>0</v>
      </c>
      <c r="T96" s="236">
        <f>R96*[1]Factors!D83*[1]Factors!E83</f>
        <v>0</v>
      </c>
      <c r="U96" s="231"/>
      <c r="V96" s="232"/>
      <c r="W96" s="233"/>
      <c r="X96" s="232"/>
      <c r="Y96" s="232"/>
      <c r="Z96" s="232"/>
      <c r="AA96" s="232"/>
      <c r="AB96" s="232"/>
      <c r="AC96" s="232"/>
      <c r="AD96" s="232"/>
      <c r="AE96" s="231"/>
      <c r="AF96" s="232">
        <f t="shared" si="11"/>
        <v>0</v>
      </c>
      <c r="AG96" s="233">
        <f t="shared" si="12"/>
        <v>0</v>
      </c>
      <c r="AH96" s="233">
        <f t="shared" si="10"/>
        <v>0</v>
      </c>
      <c r="AI96" s="94"/>
      <c r="AJ96" s="94"/>
      <c r="AK96" s="94"/>
    </row>
    <row r="97" spans="1:37" s="20" customFormat="1">
      <c r="A97" s="31"/>
      <c r="B97" s="31"/>
      <c r="C97" s="94"/>
      <c r="D97" s="94"/>
      <c r="E97" s="94"/>
      <c r="F97" s="149"/>
      <c r="G97" s="227">
        <v>4</v>
      </c>
      <c r="H97" s="228">
        <v>1996</v>
      </c>
      <c r="I97" s="229">
        <v>1996</v>
      </c>
      <c r="J97" s="229">
        <v>1997</v>
      </c>
      <c r="K97" s="230"/>
      <c r="L97" s="231">
        <f t="shared" si="13"/>
        <v>0</v>
      </c>
      <c r="M97" s="232">
        <f t="shared" si="13"/>
        <v>0</v>
      </c>
      <c r="N97" s="232">
        <f t="shared" si="13"/>
        <v>0</v>
      </c>
      <c r="O97" s="233">
        <f t="shared" si="14"/>
        <v>0</v>
      </c>
      <c r="P97" s="234">
        <f t="shared" si="15"/>
        <v>0</v>
      </c>
      <c r="Q97" s="235">
        <f>P97*[1]Factors!D84</f>
        <v>0</v>
      </c>
      <c r="R97" s="235">
        <f t="shared" si="16"/>
        <v>0</v>
      </c>
      <c r="S97" s="235">
        <f>R97*[1]Factors!D84</f>
        <v>0</v>
      </c>
      <c r="T97" s="236">
        <f>R97*[1]Factors!D84*[1]Factors!E84</f>
        <v>0</v>
      </c>
      <c r="U97" s="231"/>
      <c r="V97" s="232"/>
      <c r="W97" s="233"/>
      <c r="X97" s="232"/>
      <c r="Y97" s="232"/>
      <c r="Z97" s="232"/>
      <c r="AA97" s="232"/>
      <c r="AB97" s="232"/>
      <c r="AC97" s="232"/>
      <c r="AD97" s="232"/>
      <c r="AE97" s="231"/>
      <c r="AF97" s="232">
        <f t="shared" si="11"/>
        <v>0</v>
      </c>
      <c r="AG97" s="233">
        <f t="shared" si="12"/>
        <v>0</v>
      </c>
      <c r="AH97" s="233">
        <f t="shared" si="10"/>
        <v>0</v>
      </c>
      <c r="AI97" s="94"/>
      <c r="AJ97" s="94"/>
      <c r="AK97" s="94"/>
    </row>
    <row r="98" spans="1:37" s="20" customFormat="1">
      <c r="A98" s="31"/>
      <c r="B98" s="31"/>
      <c r="C98" s="94"/>
      <c r="D98" s="94"/>
      <c r="E98" s="94"/>
      <c r="F98" s="149"/>
      <c r="G98" s="227">
        <v>5</v>
      </c>
      <c r="H98" s="228">
        <v>1996</v>
      </c>
      <c r="I98" s="229">
        <v>1996</v>
      </c>
      <c r="J98" s="229">
        <v>1997</v>
      </c>
      <c r="K98" s="230"/>
      <c r="L98" s="231">
        <f t="shared" si="13"/>
        <v>0</v>
      </c>
      <c r="M98" s="232">
        <f t="shared" si="13"/>
        <v>0</v>
      </c>
      <c r="N98" s="232">
        <f t="shared" si="13"/>
        <v>0</v>
      </c>
      <c r="O98" s="233">
        <f t="shared" si="14"/>
        <v>0</v>
      </c>
      <c r="P98" s="234">
        <f t="shared" si="15"/>
        <v>0</v>
      </c>
      <c r="Q98" s="235">
        <f>P98*[1]Factors!D85</f>
        <v>0</v>
      </c>
      <c r="R98" s="235">
        <f t="shared" si="16"/>
        <v>0</v>
      </c>
      <c r="S98" s="235">
        <f>R98*[1]Factors!D85</f>
        <v>0</v>
      </c>
      <c r="T98" s="236">
        <f>R98*[1]Factors!D85*[1]Factors!E85</f>
        <v>0</v>
      </c>
      <c r="U98" s="231"/>
      <c r="V98" s="232"/>
      <c r="W98" s="233"/>
      <c r="X98" s="232"/>
      <c r="Y98" s="232"/>
      <c r="Z98" s="232"/>
      <c r="AA98" s="232"/>
      <c r="AB98" s="232"/>
      <c r="AC98" s="232"/>
      <c r="AD98" s="232"/>
      <c r="AE98" s="231"/>
      <c r="AF98" s="232">
        <f t="shared" si="11"/>
        <v>0</v>
      </c>
      <c r="AG98" s="233">
        <f t="shared" si="12"/>
        <v>0</v>
      </c>
      <c r="AH98" s="233">
        <f t="shared" si="10"/>
        <v>0</v>
      </c>
      <c r="AI98" s="94"/>
      <c r="AJ98" s="94"/>
      <c r="AK98" s="94"/>
    </row>
    <row r="99" spans="1:37" s="20" customFormat="1">
      <c r="A99" s="31"/>
      <c r="B99" s="31"/>
      <c r="C99" s="94"/>
      <c r="D99" s="94"/>
      <c r="E99" s="94"/>
      <c r="F99" s="149"/>
      <c r="G99" s="227">
        <v>6</v>
      </c>
      <c r="H99" s="228">
        <v>1996</v>
      </c>
      <c r="I99" s="229">
        <v>1996</v>
      </c>
      <c r="J99" s="229">
        <v>1997</v>
      </c>
      <c r="K99" s="230"/>
      <c r="L99" s="231">
        <f t="shared" si="13"/>
        <v>0</v>
      </c>
      <c r="M99" s="232">
        <f t="shared" si="13"/>
        <v>0</v>
      </c>
      <c r="N99" s="232">
        <f t="shared" si="13"/>
        <v>0</v>
      </c>
      <c r="O99" s="233">
        <f t="shared" si="14"/>
        <v>0</v>
      </c>
      <c r="P99" s="234">
        <f t="shared" si="15"/>
        <v>0</v>
      </c>
      <c r="Q99" s="235">
        <f>P99*[1]Factors!D86</f>
        <v>0</v>
      </c>
      <c r="R99" s="235">
        <f t="shared" si="16"/>
        <v>0</v>
      </c>
      <c r="S99" s="235">
        <f>R99*[1]Factors!D86</f>
        <v>0</v>
      </c>
      <c r="T99" s="236">
        <f>R99*[1]Factors!D86*[1]Factors!E86</f>
        <v>0</v>
      </c>
      <c r="U99" s="231"/>
      <c r="V99" s="232"/>
      <c r="W99" s="233"/>
      <c r="X99" s="232"/>
      <c r="Y99" s="232"/>
      <c r="Z99" s="232"/>
      <c r="AA99" s="232"/>
      <c r="AB99" s="232"/>
      <c r="AC99" s="232"/>
      <c r="AD99" s="232"/>
      <c r="AE99" s="231"/>
      <c r="AF99" s="232">
        <f t="shared" si="11"/>
        <v>0</v>
      </c>
      <c r="AG99" s="233">
        <f t="shared" si="12"/>
        <v>0</v>
      </c>
      <c r="AH99" s="233">
        <f t="shared" si="10"/>
        <v>0</v>
      </c>
      <c r="AI99" s="94"/>
      <c r="AJ99" s="94"/>
      <c r="AK99" s="94"/>
    </row>
    <row r="100" spans="1:37" s="20" customFormat="1">
      <c r="A100" s="31"/>
      <c r="B100" s="31"/>
      <c r="C100" s="94"/>
      <c r="D100" s="94"/>
      <c r="E100" s="94"/>
      <c r="F100" s="149"/>
      <c r="G100" s="227">
        <v>7</v>
      </c>
      <c r="H100" s="228">
        <v>1996</v>
      </c>
      <c r="I100" s="229">
        <v>1997</v>
      </c>
      <c r="J100" s="229">
        <v>1997</v>
      </c>
      <c r="K100" s="230"/>
      <c r="L100" s="231">
        <f t="shared" si="13"/>
        <v>0</v>
      </c>
      <c r="M100" s="232">
        <f t="shared" si="13"/>
        <v>0</v>
      </c>
      <c r="N100" s="232">
        <f t="shared" si="13"/>
        <v>0</v>
      </c>
      <c r="O100" s="233">
        <f t="shared" si="14"/>
        <v>0</v>
      </c>
      <c r="P100" s="234">
        <f t="shared" si="15"/>
        <v>0</v>
      </c>
      <c r="Q100" s="235">
        <f>P100*[1]Factors!D87</f>
        <v>0</v>
      </c>
      <c r="R100" s="235">
        <f t="shared" si="16"/>
        <v>0</v>
      </c>
      <c r="S100" s="235">
        <f>R100*[1]Factors!D87</f>
        <v>0</v>
      </c>
      <c r="T100" s="236">
        <f>R100*[1]Factors!D87*[1]Factors!E87</f>
        <v>0</v>
      </c>
      <c r="U100" s="231"/>
      <c r="V100" s="232"/>
      <c r="W100" s="233"/>
      <c r="X100" s="232"/>
      <c r="Y100" s="232"/>
      <c r="Z100" s="232"/>
      <c r="AA100" s="232"/>
      <c r="AB100" s="232"/>
      <c r="AC100" s="232"/>
      <c r="AD100" s="232"/>
      <c r="AE100" s="231"/>
      <c r="AF100" s="232">
        <f t="shared" si="11"/>
        <v>0</v>
      </c>
      <c r="AG100" s="233">
        <f t="shared" si="12"/>
        <v>0</v>
      </c>
      <c r="AH100" s="233">
        <f t="shared" si="10"/>
        <v>0</v>
      </c>
      <c r="AI100" s="94"/>
      <c r="AJ100" s="94"/>
      <c r="AK100" s="94"/>
    </row>
    <row r="101" spans="1:37" s="20" customFormat="1">
      <c r="A101" s="31"/>
      <c r="B101" s="31"/>
      <c r="C101" s="94"/>
      <c r="D101" s="94"/>
      <c r="E101" s="94"/>
      <c r="F101" s="149"/>
      <c r="G101" s="227">
        <v>8</v>
      </c>
      <c r="H101" s="228">
        <v>1996</v>
      </c>
      <c r="I101" s="229">
        <v>1997</v>
      </c>
      <c r="J101" s="229">
        <v>1997</v>
      </c>
      <c r="K101" s="230"/>
      <c r="L101" s="231">
        <f t="shared" si="13"/>
        <v>0</v>
      </c>
      <c r="M101" s="232">
        <f t="shared" si="13"/>
        <v>0</v>
      </c>
      <c r="N101" s="232">
        <f t="shared" si="13"/>
        <v>0</v>
      </c>
      <c r="O101" s="233">
        <f t="shared" si="14"/>
        <v>0</v>
      </c>
      <c r="P101" s="234">
        <f t="shared" si="15"/>
        <v>0</v>
      </c>
      <c r="Q101" s="235">
        <f>P101*[1]Factors!D88</f>
        <v>0</v>
      </c>
      <c r="R101" s="235">
        <f t="shared" si="16"/>
        <v>0</v>
      </c>
      <c r="S101" s="235">
        <f>R101*[1]Factors!D88</f>
        <v>0</v>
      </c>
      <c r="T101" s="236">
        <f>R101*[1]Factors!D88*[1]Factors!E88</f>
        <v>0</v>
      </c>
      <c r="U101" s="231"/>
      <c r="V101" s="232"/>
      <c r="W101" s="233"/>
      <c r="X101" s="232"/>
      <c r="Y101" s="232"/>
      <c r="Z101" s="232"/>
      <c r="AA101" s="232"/>
      <c r="AB101" s="232"/>
      <c r="AC101" s="232"/>
      <c r="AD101" s="232"/>
      <c r="AE101" s="231"/>
      <c r="AF101" s="232">
        <f t="shared" si="11"/>
        <v>0</v>
      </c>
      <c r="AG101" s="233">
        <f t="shared" si="12"/>
        <v>0</v>
      </c>
      <c r="AH101" s="233">
        <f t="shared" si="10"/>
        <v>0</v>
      </c>
      <c r="AI101" s="94"/>
      <c r="AJ101" s="94"/>
      <c r="AK101" s="94"/>
    </row>
    <row r="102" spans="1:37" s="20" customFormat="1">
      <c r="A102" s="31"/>
      <c r="B102" s="31"/>
      <c r="C102" s="94"/>
      <c r="D102" s="94"/>
      <c r="E102" s="94"/>
      <c r="F102" s="149"/>
      <c r="G102" s="227">
        <v>9</v>
      </c>
      <c r="H102" s="228">
        <v>1996</v>
      </c>
      <c r="I102" s="229">
        <v>1997</v>
      </c>
      <c r="J102" s="229">
        <v>1997</v>
      </c>
      <c r="K102" s="230"/>
      <c r="L102" s="231">
        <f t="shared" si="13"/>
        <v>0</v>
      </c>
      <c r="M102" s="232">
        <f t="shared" si="13"/>
        <v>0</v>
      </c>
      <c r="N102" s="232">
        <f t="shared" si="13"/>
        <v>0</v>
      </c>
      <c r="O102" s="233">
        <f t="shared" si="14"/>
        <v>0</v>
      </c>
      <c r="P102" s="234">
        <f t="shared" si="15"/>
        <v>0</v>
      </c>
      <c r="Q102" s="235">
        <f>P102*[1]Factors!D89</f>
        <v>0</v>
      </c>
      <c r="R102" s="235">
        <f t="shared" si="16"/>
        <v>0</v>
      </c>
      <c r="S102" s="235">
        <f>R102*[1]Factors!D89</f>
        <v>0</v>
      </c>
      <c r="T102" s="236">
        <f>R102*[1]Factors!D89*[1]Factors!E89</f>
        <v>0</v>
      </c>
      <c r="U102" s="231"/>
      <c r="V102" s="232"/>
      <c r="W102" s="233"/>
      <c r="X102" s="232"/>
      <c r="Y102" s="232"/>
      <c r="Z102" s="232"/>
      <c r="AA102" s="232"/>
      <c r="AB102" s="232"/>
      <c r="AC102" s="232"/>
      <c r="AD102" s="232"/>
      <c r="AE102" s="231"/>
      <c r="AF102" s="232">
        <f t="shared" si="11"/>
        <v>0</v>
      </c>
      <c r="AG102" s="233">
        <f t="shared" si="12"/>
        <v>0</v>
      </c>
      <c r="AH102" s="233">
        <f t="shared" si="10"/>
        <v>0</v>
      </c>
      <c r="AI102" s="94"/>
      <c r="AJ102" s="94"/>
      <c r="AK102" s="94"/>
    </row>
    <row r="103" spans="1:37" s="20" customFormat="1">
      <c r="A103" s="31"/>
      <c r="B103" s="31"/>
      <c r="C103" s="94"/>
      <c r="D103" s="94"/>
      <c r="E103" s="94"/>
      <c r="F103" s="149"/>
      <c r="G103" s="227">
        <v>10</v>
      </c>
      <c r="H103" s="228">
        <v>1996</v>
      </c>
      <c r="I103" s="229">
        <v>1997</v>
      </c>
      <c r="J103" s="229">
        <v>1997</v>
      </c>
      <c r="K103" s="230"/>
      <c r="L103" s="231">
        <f t="shared" si="13"/>
        <v>0</v>
      </c>
      <c r="M103" s="232">
        <f t="shared" si="13"/>
        <v>0</v>
      </c>
      <c r="N103" s="232">
        <f t="shared" si="13"/>
        <v>0</v>
      </c>
      <c r="O103" s="233">
        <f t="shared" si="14"/>
        <v>0</v>
      </c>
      <c r="P103" s="234">
        <f t="shared" si="15"/>
        <v>0</v>
      </c>
      <c r="Q103" s="235">
        <f>P103*[1]Factors!D90</f>
        <v>0</v>
      </c>
      <c r="R103" s="235">
        <f t="shared" si="16"/>
        <v>0</v>
      </c>
      <c r="S103" s="235">
        <f>R103*[1]Factors!D90</f>
        <v>0</v>
      </c>
      <c r="T103" s="236">
        <f>R103*[1]Factors!D90*[1]Factors!E90</f>
        <v>0</v>
      </c>
      <c r="U103" s="231"/>
      <c r="V103" s="232"/>
      <c r="W103" s="233"/>
      <c r="X103" s="232"/>
      <c r="Y103" s="232"/>
      <c r="Z103" s="232"/>
      <c r="AA103" s="232"/>
      <c r="AB103" s="232"/>
      <c r="AC103" s="232"/>
      <c r="AD103" s="232"/>
      <c r="AE103" s="231"/>
      <c r="AF103" s="232">
        <f t="shared" si="11"/>
        <v>0</v>
      </c>
      <c r="AG103" s="233">
        <f t="shared" si="12"/>
        <v>0</v>
      </c>
      <c r="AH103" s="233">
        <f t="shared" si="10"/>
        <v>0</v>
      </c>
      <c r="AI103" s="94"/>
      <c r="AJ103" s="94"/>
      <c r="AK103" s="94"/>
    </row>
    <row r="104" spans="1:37" s="20" customFormat="1">
      <c r="A104" s="31"/>
      <c r="B104" s="31"/>
      <c r="C104" s="94"/>
      <c r="D104" s="94"/>
      <c r="E104" s="94"/>
      <c r="F104" s="149"/>
      <c r="G104" s="227">
        <v>11</v>
      </c>
      <c r="H104" s="228">
        <v>1996</v>
      </c>
      <c r="I104" s="229">
        <v>1997</v>
      </c>
      <c r="J104" s="229">
        <v>1997</v>
      </c>
      <c r="K104" s="230"/>
      <c r="L104" s="231">
        <f t="shared" si="13"/>
        <v>0</v>
      </c>
      <c r="M104" s="232">
        <f t="shared" si="13"/>
        <v>0</v>
      </c>
      <c r="N104" s="232">
        <f t="shared" si="13"/>
        <v>0</v>
      </c>
      <c r="O104" s="233">
        <f t="shared" si="14"/>
        <v>0</v>
      </c>
      <c r="P104" s="234">
        <f t="shared" si="15"/>
        <v>0</v>
      </c>
      <c r="Q104" s="235">
        <f>P104*[1]Factors!D91</f>
        <v>0</v>
      </c>
      <c r="R104" s="235">
        <f t="shared" si="16"/>
        <v>0</v>
      </c>
      <c r="S104" s="235">
        <f>R104*[1]Factors!D91</f>
        <v>0</v>
      </c>
      <c r="T104" s="236">
        <f>R104*[1]Factors!D91*[1]Factors!E91</f>
        <v>0</v>
      </c>
      <c r="U104" s="231"/>
      <c r="V104" s="232"/>
      <c r="W104" s="233"/>
      <c r="X104" s="232"/>
      <c r="Y104" s="232"/>
      <c r="Z104" s="232"/>
      <c r="AA104" s="232"/>
      <c r="AB104" s="232"/>
      <c r="AC104" s="232"/>
      <c r="AD104" s="232"/>
      <c r="AE104" s="231"/>
      <c r="AF104" s="232">
        <f t="shared" si="11"/>
        <v>0</v>
      </c>
      <c r="AG104" s="233">
        <f t="shared" si="12"/>
        <v>0</v>
      </c>
      <c r="AH104" s="233">
        <f t="shared" si="10"/>
        <v>0</v>
      </c>
      <c r="AI104" s="94"/>
      <c r="AJ104" s="94"/>
      <c r="AK104" s="94"/>
    </row>
    <row r="105" spans="1:37" s="20" customFormat="1">
      <c r="A105" s="31"/>
      <c r="B105" s="31"/>
      <c r="C105" s="94"/>
      <c r="D105" s="94"/>
      <c r="E105" s="94"/>
      <c r="F105" s="149"/>
      <c r="G105" s="227">
        <v>12</v>
      </c>
      <c r="H105" s="228">
        <v>1996</v>
      </c>
      <c r="I105" s="229">
        <v>1997</v>
      </c>
      <c r="J105" s="229">
        <v>1997</v>
      </c>
      <c r="K105" s="230"/>
      <c r="L105" s="231">
        <f t="shared" si="13"/>
        <v>0</v>
      </c>
      <c r="M105" s="232">
        <f t="shared" si="13"/>
        <v>0</v>
      </c>
      <c r="N105" s="232">
        <f t="shared" si="13"/>
        <v>0</v>
      </c>
      <c r="O105" s="233">
        <f t="shared" si="14"/>
        <v>0</v>
      </c>
      <c r="P105" s="234">
        <f t="shared" si="15"/>
        <v>0</v>
      </c>
      <c r="Q105" s="235">
        <f>P105*[1]Factors!D92</f>
        <v>0</v>
      </c>
      <c r="R105" s="235">
        <f t="shared" si="16"/>
        <v>0</v>
      </c>
      <c r="S105" s="239">
        <f>R105*[1]Factors!D92</f>
        <v>0</v>
      </c>
      <c r="T105" s="236"/>
      <c r="U105" s="231"/>
      <c r="V105" s="232">
        <v>0</v>
      </c>
      <c r="W105" s="233"/>
      <c r="X105" s="232"/>
      <c r="Y105" s="232"/>
      <c r="Z105" s="232"/>
      <c r="AA105" s="232"/>
      <c r="AB105" s="232"/>
      <c r="AC105" s="232"/>
      <c r="AD105" s="232" t="s">
        <v>220</v>
      </c>
      <c r="AE105" s="231"/>
      <c r="AF105" s="232">
        <v>0</v>
      </c>
      <c r="AG105" s="233">
        <f t="shared" si="12"/>
        <v>0</v>
      </c>
      <c r="AH105" s="233">
        <f>AG105+AF105</f>
        <v>0</v>
      </c>
      <c r="AI105" s="94"/>
      <c r="AJ105" s="94"/>
      <c r="AK105" s="94"/>
    </row>
    <row r="106" spans="1:37" s="20" customFormat="1">
      <c r="A106" s="31"/>
      <c r="B106" s="31"/>
      <c r="C106" s="94"/>
      <c r="D106" s="94"/>
      <c r="E106" s="94"/>
      <c r="F106" s="149"/>
      <c r="G106" s="227">
        <v>1</v>
      </c>
      <c r="H106" s="228">
        <v>1997</v>
      </c>
      <c r="I106" s="229">
        <v>1997</v>
      </c>
      <c r="J106" s="229">
        <v>1997</v>
      </c>
      <c r="K106" s="230"/>
      <c r="L106" s="231">
        <f t="shared" si="13"/>
        <v>0</v>
      </c>
      <c r="M106" s="232">
        <f t="shared" si="13"/>
        <v>0</v>
      </c>
      <c r="N106" s="232">
        <f t="shared" si="13"/>
        <v>0</v>
      </c>
      <c r="O106" s="233">
        <f t="shared" si="14"/>
        <v>0</v>
      </c>
      <c r="P106" s="234">
        <f t="shared" si="15"/>
        <v>0</v>
      </c>
      <c r="Q106" s="235">
        <f>P106*[1]Factors!D93</f>
        <v>0</v>
      </c>
      <c r="R106" s="235">
        <f t="shared" si="16"/>
        <v>0</v>
      </c>
      <c r="S106" s="235">
        <f>R106*[1]Factors!D93</f>
        <v>0</v>
      </c>
      <c r="T106" s="236">
        <f>R106*[1]Factors!D93*[1]Factors!E93</f>
        <v>0</v>
      </c>
      <c r="U106" s="231"/>
      <c r="V106" s="232"/>
      <c r="W106" s="233"/>
      <c r="X106" s="232"/>
      <c r="Y106" s="232"/>
      <c r="Z106" s="232"/>
      <c r="AA106" s="232"/>
      <c r="AB106" s="232"/>
      <c r="AC106" s="232"/>
      <c r="AD106" s="232">
        <f>AB106+AC106</f>
        <v>0</v>
      </c>
      <c r="AE106" s="231"/>
      <c r="AF106" s="232">
        <f t="shared" si="11"/>
        <v>0</v>
      </c>
      <c r="AG106" s="233">
        <f t="shared" si="12"/>
        <v>0</v>
      </c>
      <c r="AH106" s="233">
        <f t="shared" si="10"/>
        <v>0</v>
      </c>
      <c r="AI106" s="94"/>
      <c r="AJ106" s="94"/>
      <c r="AK106" s="94"/>
    </row>
    <row r="107" spans="1:37" s="20" customFormat="1">
      <c r="A107" s="31"/>
      <c r="B107" s="31"/>
      <c r="C107" s="94"/>
      <c r="D107" s="94"/>
      <c r="E107" s="94"/>
      <c r="F107" s="149"/>
      <c r="G107" s="227">
        <v>2</v>
      </c>
      <c r="H107" s="228">
        <v>1997</v>
      </c>
      <c r="I107" s="229">
        <v>1997</v>
      </c>
      <c r="J107" s="229">
        <v>1997</v>
      </c>
      <c r="K107" s="230"/>
      <c r="L107" s="231">
        <f t="shared" si="13"/>
        <v>0</v>
      </c>
      <c r="M107" s="232">
        <f t="shared" si="13"/>
        <v>0</v>
      </c>
      <c r="N107" s="232">
        <f t="shared" si="13"/>
        <v>0</v>
      </c>
      <c r="O107" s="233">
        <f t="shared" si="14"/>
        <v>0</v>
      </c>
      <c r="P107" s="234">
        <f t="shared" si="15"/>
        <v>0</v>
      </c>
      <c r="Q107" s="235">
        <f>P107*[1]Factors!D94</f>
        <v>0</v>
      </c>
      <c r="R107" s="235">
        <f t="shared" si="16"/>
        <v>0</v>
      </c>
      <c r="S107" s="235">
        <f>R107*[1]Factors!D94</f>
        <v>0</v>
      </c>
      <c r="T107" s="236">
        <f>R107*[1]Factors!D94*[1]Factors!E94</f>
        <v>0</v>
      </c>
      <c r="U107" s="231"/>
      <c r="V107" s="232"/>
      <c r="W107" s="233"/>
      <c r="X107" s="232"/>
      <c r="Y107" s="232"/>
      <c r="Z107" s="232"/>
      <c r="AA107" s="232"/>
      <c r="AB107" s="232"/>
      <c r="AC107" s="232"/>
      <c r="AD107" s="232"/>
      <c r="AE107" s="231"/>
      <c r="AF107" s="232">
        <f t="shared" si="11"/>
        <v>0</v>
      </c>
      <c r="AG107" s="233">
        <f t="shared" si="12"/>
        <v>0</v>
      </c>
      <c r="AH107" s="233">
        <f t="shared" si="10"/>
        <v>0</v>
      </c>
      <c r="AI107" s="94"/>
      <c r="AJ107" s="94"/>
      <c r="AK107" s="94"/>
    </row>
    <row r="108" spans="1:37" s="20" customFormat="1">
      <c r="A108" s="31"/>
      <c r="B108" s="31"/>
      <c r="C108" s="94"/>
      <c r="D108" s="94"/>
      <c r="E108" s="94"/>
      <c r="F108" s="149"/>
      <c r="G108" s="227">
        <v>3</v>
      </c>
      <c r="H108" s="228">
        <v>1997</v>
      </c>
      <c r="I108" s="229">
        <v>1997</v>
      </c>
      <c r="J108" s="229">
        <v>1997</v>
      </c>
      <c r="K108" s="230"/>
      <c r="L108" s="231">
        <f t="shared" si="13"/>
        <v>0</v>
      </c>
      <c r="M108" s="232">
        <f t="shared" si="13"/>
        <v>0</v>
      </c>
      <c r="N108" s="232">
        <f t="shared" si="13"/>
        <v>0</v>
      </c>
      <c r="O108" s="233">
        <f t="shared" si="14"/>
        <v>0</v>
      </c>
      <c r="P108" s="234">
        <f t="shared" si="15"/>
        <v>0</v>
      </c>
      <c r="Q108" s="235">
        <f>P108*[1]Factors!D95</f>
        <v>0</v>
      </c>
      <c r="R108" s="235">
        <f t="shared" si="16"/>
        <v>0</v>
      </c>
      <c r="S108" s="235">
        <f>R108*[1]Factors!D95</f>
        <v>0</v>
      </c>
      <c r="T108" s="236">
        <f>R108*[1]Factors!D95*[1]Factors!E95</f>
        <v>0</v>
      </c>
      <c r="U108" s="231"/>
      <c r="V108" s="232"/>
      <c r="W108" s="233"/>
      <c r="X108" s="232"/>
      <c r="Y108" s="232"/>
      <c r="Z108" s="232"/>
      <c r="AA108" s="232"/>
      <c r="AB108" s="232"/>
      <c r="AC108" s="232"/>
      <c r="AD108" s="232"/>
      <c r="AE108" s="231"/>
      <c r="AF108" s="232">
        <f t="shared" si="11"/>
        <v>0</v>
      </c>
      <c r="AG108" s="233">
        <f t="shared" si="12"/>
        <v>0</v>
      </c>
      <c r="AH108" s="233">
        <f t="shared" si="10"/>
        <v>0</v>
      </c>
      <c r="AI108" s="94"/>
      <c r="AJ108" s="94"/>
      <c r="AK108" s="94"/>
    </row>
    <row r="109" spans="1:37" s="20" customFormat="1">
      <c r="A109" s="31"/>
      <c r="B109" s="31"/>
      <c r="C109" s="94"/>
      <c r="D109" s="94"/>
      <c r="E109" s="94"/>
      <c r="F109" s="149"/>
      <c r="G109" s="227">
        <v>4</v>
      </c>
      <c r="H109" s="228">
        <v>1997</v>
      </c>
      <c r="I109" s="229">
        <v>1997</v>
      </c>
      <c r="J109" s="229">
        <v>1998</v>
      </c>
      <c r="K109" s="230"/>
      <c r="L109" s="231">
        <f t="shared" si="13"/>
        <v>0</v>
      </c>
      <c r="M109" s="232">
        <f t="shared" si="13"/>
        <v>0</v>
      </c>
      <c r="N109" s="232">
        <f t="shared" si="13"/>
        <v>0</v>
      </c>
      <c r="O109" s="233">
        <f t="shared" si="14"/>
        <v>0</v>
      </c>
      <c r="P109" s="234">
        <f t="shared" si="15"/>
        <v>0</v>
      </c>
      <c r="Q109" s="235">
        <f>P109*[1]Factors!D96</f>
        <v>0</v>
      </c>
      <c r="R109" s="235">
        <f t="shared" si="16"/>
        <v>0</v>
      </c>
      <c r="S109" s="235">
        <f>R109*[1]Factors!D96</f>
        <v>0</v>
      </c>
      <c r="T109" s="236">
        <f>R109*[1]Factors!D96*[1]Factors!E96</f>
        <v>0</v>
      </c>
      <c r="U109" s="231"/>
      <c r="V109" s="232"/>
      <c r="W109" s="233"/>
      <c r="X109" s="232"/>
      <c r="Y109" s="232"/>
      <c r="Z109" s="232"/>
      <c r="AA109" s="232"/>
      <c r="AB109" s="232"/>
      <c r="AC109" s="232"/>
      <c r="AD109" s="232"/>
      <c r="AE109" s="231"/>
      <c r="AF109" s="232">
        <f t="shared" si="11"/>
        <v>0</v>
      </c>
      <c r="AG109" s="233">
        <f t="shared" si="12"/>
        <v>0</v>
      </c>
      <c r="AH109" s="233">
        <f t="shared" si="10"/>
        <v>0</v>
      </c>
      <c r="AI109" s="94"/>
      <c r="AJ109" s="94"/>
      <c r="AK109" s="94"/>
    </row>
    <row r="110" spans="1:37" s="20" customFormat="1">
      <c r="A110" s="31"/>
      <c r="B110" s="31"/>
      <c r="C110" s="94"/>
      <c r="D110" s="94"/>
      <c r="E110" s="94"/>
      <c r="F110" s="149"/>
      <c r="G110" s="227">
        <v>5</v>
      </c>
      <c r="H110" s="228">
        <v>1997</v>
      </c>
      <c r="I110" s="229">
        <v>1997</v>
      </c>
      <c r="J110" s="229">
        <v>1998</v>
      </c>
      <c r="K110" s="230"/>
      <c r="L110" s="231">
        <f t="shared" si="13"/>
        <v>0</v>
      </c>
      <c r="M110" s="232">
        <f t="shared" si="13"/>
        <v>0</v>
      </c>
      <c r="N110" s="232">
        <f t="shared" si="13"/>
        <v>0</v>
      </c>
      <c r="O110" s="233">
        <f t="shared" si="14"/>
        <v>0</v>
      </c>
      <c r="P110" s="234">
        <f t="shared" si="15"/>
        <v>0</v>
      </c>
      <c r="Q110" s="235">
        <f>P110*[1]Factors!D97</f>
        <v>0</v>
      </c>
      <c r="R110" s="235">
        <f t="shared" si="16"/>
        <v>0</v>
      </c>
      <c r="S110" s="235">
        <f>R110*[1]Factors!D97</f>
        <v>0</v>
      </c>
      <c r="T110" s="236">
        <f>R110*[1]Factors!D97*[1]Factors!E97</f>
        <v>0</v>
      </c>
      <c r="U110" s="231"/>
      <c r="V110" s="232"/>
      <c r="W110" s="233"/>
      <c r="X110" s="232"/>
      <c r="Y110" s="232"/>
      <c r="Z110" s="232"/>
      <c r="AA110" s="232"/>
      <c r="AB110" s="232"/>
      <c r="AC110" s="232"/>
      <c r="AD110" s="232"/>
      <c r="AE110" s="231"/>
      <c r="AF110" s="232">
        <f t="shared" si="11"/>
        <v>0</v>
      </c>
      <c r="AG110" s="233">
        <f t="shared" si="12"/>
        <v>0</v>
      </c>
      <c r="AH110" s="233">
        <f t="shared" si="10"/>
        <v>0</v>
      </c>
      <c r="AI110" s="94"/>
      <c r="AJ110" s="94"/>
      <c r="AK110" s="94"/>
    </row>
    <row r="111" spans="1:37" s="20" customFormat="1">
      <c r="A111" s="31"/>
      <c r="B111" s="31"/>
      <c r="C111" s="94"/>
      <c r="D111" s="94"/>
      <c r="E111" s="94"/>
      <c r="F111" s="149"/>
      <c r="G111" s="227">
        <v>6</v>
      </c>
      <c r="H111" s="228">
        <v>1997</v>
      </c>
      <c r="I111" s="229">
        <v>1997</v>
      </c>
      <c r="J111" s="229">
        <v>1998</v>
      </c>
      <c r="K111" s="230"/>
      <c r="L111" s="231">
        <f t="shared" si="13"/>
        <v>0</v>
      </c>
      <c r="M111" s="232">
        <f t="shared" si="13"/>
        <v>0</v>
      </c>
      <c r="N111" s="232">
        <f t="shared" si="13"/>
        <v>0</v>
      </c>
      <c r="O111" s="233">
        <f t="shared" si="14"/>
        <v>0</v>
      </c>
      <c r="P111" s="234">
        <f t="shared" si="15"/>
        <v>0</v>
      </c>
      <c r="Q111" s="235">
        <f>P111*[1]Factors!D98</f>
        <v>0</v>
      </c>
      <c r="R111" s="235">
        <f t="shared" si="16"/>
        <v>0</v>
      </c>
      <c r="S111" s="235">
        <f>R111*[1]Factors!D98</f>
        <v>0</v>
      </c>
      <c r="T111" s="236">
        <f>R111*[1]Factors!D98*[1]Factors!E98</f>
        <v>0</v>
      </c>
      <c r="U111" s="231"/>
      <c r="V111" s="232"/>
      <c r="W111" s="233"/>
      <c r="X111" s="232"/>
      <c r="Y111" s="232"/>
      <c r="Z111" s="232"/>
      <c r="AA111" s="232"/>
      <c r="AB111" s="232"/>
      <c r="AC111" s="232"/>
      <c r="AD111" s="232"/>
      <c r="AE111" s="231"/>
      <c r="AF111" s="232">
        <f t="shared" si="11"/>
        <v>0</v>
      </c>
      <c r="AG111" s="233">
        <f t="shared" si="12"/>
        <v>0</v>
      </c>
      <c r="AH111" s="233">
        <f t="shared" si="10"/>
        <v>0</v>
      </c>
      <c r="AI111" s="94"/>
      <c r="AJ111" s="94"/>
      <c r="AK111" s="94"/>
    </row>
    <row r="112" spans="1:37" s="20" customFormat="1">
      <c r="A112" s="31"/>
      <c r="B112" s="31"/>
      <c r="C112" s="94"/>
      <c r="D112" s="94"/>
      <c r="E112" s="94"/>
      <c r="F112" s="149"/>
      <c r="G112" s="227">
        <v>7</v>
      </c>
      <c r="H112" s="228">
        <v>1997</v>
      </c>
      <c r="I112" s="229">
        <v>1998</v>
      </c>
      <c r="J112" s="229">
        <v>1998</v>
      </c>
      <c r="K112" s="230"/>
      <c r="L112" s="231">
        <f t="shared" si="13"/>
        <v>0</v>
      </c>
      <c r="M112" s="232">
        <f t="shared" si="13"/>
        <v>0</v>
      </c>
      <c r="N112" s="232">
        <f t="shared" si="13"/>
        <v>0</v>
      </c>
      <c r="O112" s="233">
        <f t="shared" si="14"/>
        <v>0</v>
      </c>
      <c r="P112" s="234">
        <f t="shared" si="15"/>
        <v>0</v>
      </c>
      <c r="Q112" s="235">
        <f>P112*[1]Factors!D99</f>
        <v>0</v>
      </c>
      <c r="R112" s="235">
        <f t="shared" si="16"/>
        <v>0</v>
      </c>
      <c r="S112" s="235">
        <f>R112*[1]Factors!D99</f>
        <v>0</v>
      </c>
      <c r="T112" s="236">
        <f>R112*[1]Factors!D99*[1]Factors!E99</f>
        <v>0</v>
      </c>
      <c r="U112" s="231"/>
      <c r="V112" s="232"/>
      <c r="W112" s="233"/>
      <c r="X112" s="232"/>
      <c r="Y112" s="232"/>
      <c r="Z112" s="232"/>
      <c r="AA112" s="232"/>
      <c r="AB112" s="232"/>
      <c r="AC112" s="232"/>
      <c r="AD112" s="232"/>
      <c r="AE112" s="231"/>
      <c r="AF112" s="232">
        <f t="shared" si="11"/>
        <v>0</v>
      </c>
      <c r="AG112" s="233">
        <f t="shared" si="12"/>
        <v>0</v>
      </c>
      <c r="AH112" s="233">
        <f t="shared" si="10"/>
        <v>0</v>
      </c>
      <c r="AI112" s="94"/>
      <c r="AJ112" s="94"/>
      <c r="AK112" s="94"/>
    </row>
    <row r="113" spans="1:37" s="20" customFormat="1">
      <c r="A113" s="31"/>
      <c r="B113" s="31"/>
      <c r="C113" s="94"/>
      <c r="D113" s="94"/>
      <c r="E113" s="94"/>
      <c r="F113" s="149"/>
      <c r="G113" s="227">
        <v>8</v>
      </c>
      <c r="H113" s="228">
        <v>1997</v>
      </c>
      <c r="I113" s="229">
        <v>1998</v>
      </c>
      <c r="J113" s="229">
        <v>1998</v>
      </c>
      <c r="K113" s="230"/>
      <c r="L113" s="231">
        <f t="shared" si="13"/>
        <v>0</v>
      </c>
      <c r="M113" s="232">
        <f t="shared" si="13"/>
        <v>0</v>
      </c>
      <c r="N113" s="232">
        <f t="shared" si="13"/>
        <v>0</v>
      </c>
      <c r="O113" s="233">
        <f t="shared" si="14"/>
        <v>0</v>
      </c>
      <c r="P113" s="234">
        <f t="shared" si="15"/>
        <v>0</v>
      </c>
      <c r="Q113" s="235">
        <f>P113*[1]Factors!D100</f>
        <v>0</v>
      </c>
      <c r="R113" s="235">
        <f t="shared" si="16"/>
        <v>0</v>
      </c>
      <c r="S113" s="235">
        <f>R113*[1]Factors!D100</f>
        <v>0</v>
      </c>
      <c r="T113" s="236">
        <f>R113*[1]Factors!D100*[1]Factors!E100</f>
        <v>0</v>
      </c>
      <c r="U113" s="231"/>
      <c r="V113" s="232"/>
      <c r="W113" s="233"/>
      <c r="X113" s="232"/>
      <c r="Y113" s="232"/>
      <c r="Z113" s="232"/>
      <c r="AA113" s="232"/>
      <c r="AB113" s="232"/>
      <c r="AC113" s="232"/>
      <c r="AD113" s="232"/>
      <c r="AE113" s="231"/>
      <c r="AF113" s="232">
        <f t="shared" si="11"/>
        <v>0</v>
      </c>
      <c r="AG113" s="233">
        <f t="shared" si="12"/>
        <v>0</v>
      </c>
      <c r="AH113" s="233">
        <f t="shared" si="10"/>
        <v>0</v>
      </c>
      <c r="AI113" s="94"/>
      <c r="AJ113" s="94"/>
      <c r="AK113" s="94"/>
    </row>
    <row r="114" spans="1:37" s="20" customFormat="1">
      <c r="A114" s="31"/>
      <c r="B114" s="31"/>
      <c r="C114" s="94"/>
      <c r="D114" s="94"/>
      <c r="E114" s="94"/>
      <c r="F114" s="149"/>
      <c r="G114" s="227">
        <v>9</v>
      </c>
      <c r="H114" s="228">
        <v>1997</v>
      </c>
      <c r="I114" s="229">
        <v>1998</v>
      </c>
      <c r="J114" s="229">
        <v>1998</v>
      </c>
      <c r="K114" s="230"/>
      <c r="L114" s="231">
        <f t="shared" si="13"/>
        <v>0</v>
      </c>
      <c r="M114" s="232">
        <f t="shared" si="13"/>
        <v>0</v>
      </c>
      <c r="N114" s="232">
        <f t="shared" si="13"/>
        <v>0</v>
      </c>
      <c r="O114" s="233">
        <f t="shared" si="14"/>
        <v>0</v>
      </c>
      <c r="P114" s="234">
        <f t="shared" si="15"/>
        <v>0</v>
      </c>
      <c r="Q114" s="235">
        <f>P114*[1]Factors!D101</f>
        <v>0</v>
      </c>
      <c r="R114" s="235">
        <f t="shared" si="16"/>
        <v>0</v>
      </c>
      <c r="S114" s="235">
        <f>R114*[1]Factors!D101</f>
        <v>0</v>
      </c>
      <c r="T114" s="236">
        <f>R114*[1]Factors!D101*[1]Factors!E101</f>
        <v>0</v>
      </c>
      <c r="U114" s="231"/>
      <c r="V114" s="232"/>
      <c r="W114" s="233"/>
      <c r="X114" s="232"/>
      <c r="Y114" s="232"/>
      <c r="Z114" s="232"/>
      <c r="AA114" s="232"/>
      <c r="AB114" s="232"/>
      <c r="AC114" s="232"/>
      <c r="AD114" s="232">
        <f>AB114+AC114</f>
        <v>0</v>
      </c>
      <c r="AE114" s="231"/>
      <c r="AF114" s="232">
        <f t="shared" si="11"/>
        <v>0</v>
      </c>
      <c r="AG114" s="233">
        <f t="shared" si="12"/>
        <v>0</v>
      </c>
      <c r="AH114" s="233">
        <f t="shared" si="10"/>
        <v>0</v>
      </c>
      <c r="AI114" s="94"/>
      <c r="AJ114" s="94"/>
      <c r="AK114" s="94"/>
    </row>
    <row r="115" spans="1:37" s="20" customFormat="1">
      <c r="A115" s="31"/>
      <c r="B115" s="31"/>
      <c r="C115" s="94"/>
      <c r="D115" s="94"/>
      <c r="E115" s="94"/>
      <c r="F115" s="149"/>
      <c r="G115" s="227">
        <v>10</v>
      </c>
      <c r="H115" s="228">
        <v>1997</v>
      </c>
      <c r="I115" s="229">
        <v>1998</v>
      </c>
      <c r="J115" s="229">
        <v>1998</v>
      </c>
      <c r="K115" s="230"/>
      <c r="L115" s="231">
        <f t="shared" si="13"/>
        <v>0</v>
      </c>
      <c r="M115" s="232">
        <f t="shared" si="13"/>
        <v>0</v>
      </c>
      <c r="N115" s="232">
        <f t="shared" si="13"/>
        <v>0</v>
      </c>
      <c r="O115" s="233">
        <f t="shared" si="14"/>
        <v>0</v>
      </c>
      <c r="P115" s="234">
        <f t="shared" si="15"/>
        <v>0</v>
      </c>
      <c r="Q115" s="235">
        <f>P115*[1]Factors!D102</f>
        <v>0</v>
      </c>
      <c r="R115" s="235">
        <f t="shared" si="16"/>
        <v>0</v>
      </c>
      <c r="S115" s="235">
        <f>R115*[1]Factors!D102</f>
        <v>0</v>
      </c>
      <c r="T115" s="236">
        <f>R115*[1]Factors!D102*[1]Factors!E102</f>
        <v>0</v>
      </c>
      <c r="U115" s="231"/>
      <c r="V115" s="232"/>
      <c r="W115" s="233"/>
      <c r="X115" s="232"/>
      <c r="Y115" s="232"/>
      <c r="Z115" s="232"/>
      <c r="AA115" s="232"/>
      <c r="AB115" s="232"/>
      <c r="AC115" s="232"/>
      <c r="AD115" s="232">
        <f>AB115+AC115</f>
        <v>0</v>
      </c>
      <c r="AE115" s="231"/>
      <c r="AF115" s="232">
        <f t="shared" si="11"/>
        <v>0</v>
      </c>
      <c r="AG115" s="233">
        <f t="shared" si="12"/>
        <v>0</v>
      </c>
      <c r="AH115" s="233">
        <f t="shared" si="10"/>
        <v>0</v>
      </c>
      <c r="AI115" s="94"/>
      <c r="AJ115" s="94"/>
      <c r="AK115" s="94"/>
    </row>
    <row r="116" spans="1:37" s="20" customFormat="1">
      <c r="A116" s="31"/>
      <c r="B116" s="31"/>
      <c r="C116" s="94"/>
      <c r="D116" s="94"/>
      <c r="E116" s="94"/>
      <c r="F116" s="149"/>
      <c r="G116" s="227">
        <v>11</v>
      </c>
      <c r="H116" s="228">
        <v>1997</v>
      </c>
      <c r="I116" s="229">
        <v>1998</v>
      </c>
      <c r="J116" s="229">
        <v>1998</v>
      </c>
      <c r="K116" s="230"/>
      <c r="L116" s="231">
        <f t="shared" si="13"/>
        <v>0</v>
      </c>
      <c r="M116" s="232">
        <f t="shared" si="13"/>
        <v>0</v>
      </c>
      <c r="N116" s="232">
        <f t="shared" si="13"/>
        <v>0</v>
      </c>
      <c r="O116" s="233">
        <f t="shared" si="14"/>
        <v>0</v>
      </c>
      <c r="P116" s="234">
        <f t="shared" si="15"/>
        <v>0</v>
      </c>
      <c r="Q116" s="235">
        <f>P116*[1]Factors!D103</f>
        <v>0</v>
      </c>
      <c r="R116" s="235">
        <f t="shared" si="16"/>
        <v>0</v>
      </c>
      <c r="S116" s="235">
        <f>R116*[1]Factors!D103</f>
        <v>0</v>
      </c>
      <c r="T116" s="236">
        <f>R116*[1]Factors!D103*[1]Factors!E103</f>
        <v>0</v>
      </c>
      <c r="U116" s="231"/>
      <c r="V116" s="232"/>
      <c r="W116" s="233"/>
      <c r="X116" s="232"/>
      <c r="Y116" s="232"/>
      <c r="Z116" s="232"/>
      <c r="AA116" s="232"/>
      <c r="AB116" s="232"/>
      <c r="AC116" s="232"/>
      <c r="AD116" s="232">
        <f>AB116+AC116</f>
        <v>0</v>
      </c>
      <c r="AE116" s="231"/>
      <c r="AF116" s="232">
        <f t="shared" si="11"/>
        <v>0</v>
      </c>
      <c r="AG116" s="233">
        <f t="shared" si="12"/>
        <v>0</v>
      </c>
      <c r="AH116" s="233">
        <f t="shared" si="10"/>
        <v>0</v>
      </c>
      <c r="AI116" s="94"/>
      <c r="AJ116" s="94"/>
      <c r="AK116" s="94"/>
    </row>
    <row r="117" spans="1:37" s="20" customFormat="1">
      <c r="A117" s="31"/>
      <c r="B117" s="31"/>
      <c r="C117" s="94"/>
      <c r="D117" s="94"/>
      <c r="E117" s="94"/>
      <c r="F117" s="149"/>
      <c r="G117" s="227">
        <v>12</v>
      </c>
      <c r="H117" s="228">
        <v>1997</v>
      </c>
      <c r="I117" s="229">
        <v>1998</v>
      </c>
      <c r="J117" s="229">
        <v>1998</v>
      </c>
      <c r="K117" s="230"/>
      <c r="L117" s="231">
        <f t="shared" si="13"/>
        <v>0</v>
      </c>
      <c r="M117" s="232">
        <f t="shared" si="13"/>
        <v>0</v>
      </c>
      <c r="N117" s="232">
        <f t="shared" si="13"/>
        <v>0</v>
      </c>
      <c r="O117" s="233">
        <f t="shared" si="14"/>
        <v>0</v>
      </c>
      <c r="P117" s="234">
        <f t="shared" si="15"/>
        <v>0</v>
      </c>
      <c r="Q117" s="235">
        <f>P117*[1]Factors!D104</f>
        <v>0</v>
      </c>
      <c r="R117" s="235">
        <f t="shared" si="16"/>
        <v>0</v>
      </c>
      <c r="S117" s="235">
        <f>R117*[1]Factors!D104</f>
        <v>0</v>
      </c>
      <c r="T117" s="236">
        <f>R117*[1]Factors!D104*[1]Factors!E104</f>
        <v>0</v>
      </c>
      <c r="U117" s="231"/>
      <c r="V117" s="232"/>
      <c r="W117" s="233"/>
      <c r="X117" s="232"/>
      <c r="Y117" s="232"/>
      <c r="Z117" s="232"/>
      <c r="AA117" s="232"/>
      <c r="AB117" s="232"/>
      <c r="AC117" s="232"/>
      <c r="AD117" s="232">
        <f>AB117+AC117</f>
        <v>0</v>
      </c>
      <c r="AE117" s="231"/>
      <c r="AF117" s="232">
        <f t="shared" si="11"/>
        <v>0</v>
      </c>
      <c r="AG117" s="233">
        <f t="shared" si="12"/>
        <v>0</v>
      </c>
      <c r="AH117" s="233">
        <f t="shared" si="10"/>
        <v>0</v>
      </c>
      <c r="AI117" s="94"/>
      <c r="AJ117" s="94"/>
      <c r="AK117" s="94"/>
    </row>
    <row r="118" spans="1:37" s="20" customFormat="1">
      <c r="A118" s="31"/>
      <c r="B118" s="31"/>
      <c r="C118" s="94"/>
      <c r="D118" s="94"/>
      <c r="E118" s="94"/>
      <c r="F118" s="149"/>
      <c r="G118" s="227">
        <v>1</v>
      </c>
      <c r="H118" s="228">
        <v>1998</v>
      </c>
      <c r="I118" s="229">
        <v>1998</v>
      </c>
      <c r="J118" s="229">
        <v>1998</v>
      </c>
      <c r="K118" s="230"/>
      <c r="L118" s="231">
        <f t="shared" si="13"/>
        <v>0</v>
      </c>
      <c r="M118" s="232">
        <f t="shared" si="13"/>
        <v>0</v>
      </c>
      <c r="N118" s="232">
        <f t="shared" si="13"/>
        <v>0</v>
      </c>
      <c r="O118" s="233">
        <f t="shared" si="14"/>
        <v>0</v>
      </c>
      <c r="P118" s="234">
        <f t="shared" si="15"/>
        <v>0</v>
      </c>
      <c r="Q118" s="235">
        <f>P118*[1]Factors!D105</f>
        <v>0</v>
      </c>
      <c r="R118" s="235">
        <f t="shared" si="16"/>
        <v>0</v>
      </c>
      <c r="S118" s="235">
        <f>R118*[1]Factors!D105</f>
        <v>0</v>
      </c>
      <c r="T118" s="236">
        <f>R118*[1]Factors!D105*[1]Factors!E105</f>
        <v>0</v>
      </c>
      <c r="U118" s="231"/>
      <c r="V118" s="232"/>
      <c r="W118" s="233"/>
      <c r="X118" s="232"/>
      <c r="Y118" s="232"/>
      <c r="Z118" s="232"/>
      <c r="AA118" s="232"/>
      <c r="AB118" s="232"/>
      <c r="AC118" s="232"/>
      <c r="AD118" s="232">
        <f>AB118+AC118</f>
        <v>0</v>
      </c>
      <c r="AE118" s="231"/>
      <c r="AF118" s="232">
        <f t="shared" si="11"/>
        <v>0</v>
      </c>
      <c r="AG118" s="233">
        <f t="shared" si="12"/>
        <v>0</v>
      </c>
      <c r="AH118" s="233">
        <f t="shared" si="10"/>
        <v>0</v>
      </c>
      <c r="AI118" s="94"/>
      <c r="AJ118" s="94"/>
      <c r="AK118" s="94"/>
    </row>
    <row r="119" spans="1:37" s="20" customFormat="1">
      <c r="A119" s="31"/>
      <c r="B119" s="31"/>
      <c r="C119" s="94"/>
      <c r="D119" s="94"/>
      <c r="E119" s="94"/>
      <c r="F119" s="149"/>
      <c r="G119" s="227">
        <v>2</v>
      </c>
      <c r="H119" s="228">
        <v>1998</v>
      </c>
      <c r="I119" s="229">
        <v>1998</v>
      </c>
      <c r="J119" s="229">
        <v>1998</v>
      </c>
      <c r="K119" s="230"/>
      <c r="L119" s="231">
        <f t="shared" si="13"/>
        <v>0</v>
      </c>
      <c r="M119" s="232">
        <f t="shared" si="13"/>
        <v>0</v>
      </c>
      <c r="N119" s="232">
        <f t="shared" si="13"/>
        <v>0</v>
      </c>
      <c r="O119" s="233">
        <f t="shared" si="14"/>
        <v>0</v>
      </c>
      <c r="P119" s="234">
        <f t="shared" si="15"/>
        <v>0</v>
      </c>
      <c r="Q119" s="235">
        <f>P119*[1]Factors!D106</f>
        <v>0</v>
      </c>
      <c r="R119" s="235">
        <f t="shared" si="16"/>
        <v>0</v>
      </c>
      <c r="S119" s="235">
        <f>R119*[1]Factors!D106</f>
        <v>0</v>
      </c>
      <c r="T119" s="236">
        <f>R119*[1]Factors!D106*[1]Factors!E106</f>
        <v>0</v>
      </c>
      <c r="U119" s="231"/>
      <c r="V119" s="232"/>
      <c r="W119" s="233"/>
      <c r="X119" s="232"/>
      <c r="Y119" s="232"/>
      <c r="Z119" s="232"/>
      <c r="AA119" s="232"/>
      <c r="AB119" s="232"/>
      <c r="AC119" s="232"/>
      <c r="AD119" s="232"/>
      <c r="AE119" s="231"/>
      <c r="AF119" s="232">
        <f t="shared" si="11"/>
        <v>0</v>
      </c>
      <c r="AG119" s="233">
        <f t="shared" si="12"/>
        <v>0</v>
      </c>
      <c r="AH119" s="233">
        <f t="shared" si="10"/>
        <v>0</v>
      </c>
      <c r="AI119" s="94"/>
      <c r="AJ119" s="94"/>
      <c r="AK119" s="94"/>
    </row>
    <row r="120" spans="1:37" s="20" customFormat="1">
      <c r="A120" s="31"/>
      <c r="B120" s="31"/>
      <c r="C120" s="94"/>
      <c r="D120" s="94"/>
      <c r="E120" s="94"/>
      <c r="F120" s="149"/>
      <c r="G120" s="227">
        <v>3</v>
      </c>
      <c r="H120" s="228">
        <v>1998</v>
      </c>
      <c r="I120" s="229">
        <v>1998</v>
      </c>
      <c r="J120" s="229">
        <v>1998</v>
      </c>
      <c r="K120" s="230"/>
      <c r="L120" s="231">
        <f t="shared" si="13"/>
        <v>0</v>
      </c>
      <c r="M120" s="232">
        <f t="shared" si="13"/>
        <v>0</v>
      </c>
      <c r="N120" s="232">
        <f t="shared" si="13"/>
        <v>0</v>
      </c>
      <c r="O120" s="233">
        <f t="shared" si="14"/>
        <v>0</v>
      </c>
      <c r="P120" s="234">
        <f t="shared" si="15"/>
        <v>0</v>
      </c>
      <c r="Q120" s="235">
        <f>P120*[1]Factors!D107</f>
        <v>0</v>
      </c>
      <c r="R120" s="235">
        <f t="shared" si="16"/>
        <v>0</v>
      </c>
      <c r="S120" s="235">
        <f>R120*[1]Factors!D107</f>
        <v>0</v>
      </c>
      <c r="T120" s="236">
        <f>R120*[1]Factors!D107*[1]Factors!E107</f>
        <v>0</v>
      </c>
      <c r="U120" s="231"/>
      <c r="V120" s="232"/>
      <c r="W120" s="233"/>
      <c r="X120" s="232"/>
      <c r="Y120" s="232"/>
      <c r="Z120" s="232"/>
      <c r="AA120" s="232"/>
      <c r="AB120" s="232"/>
      <c r="AC120" s="232"/>
      <c r="AD120" s="232"/>
      <c r="AE120" s="231"/>
      <c r="AF120" s="232">
        <f t="shared" si="11"/>
        <v>0</v>
      </c>
      <c r="AG120" s="233">
        <f t="shared" si="12"/>
        <v>0</v>
      </c>
      <c r="AH120" s="233">
        <f t="shared" si="10"/>
        <v>0</v>
      </c>
      <c r="AI120" s="94"/>
      <c r="AJ120" s="94"/>
      <c r="AK120" s="94"/>
    </row>
    <row r="121" spans="1:37" s="20" customFormat="1">
      <c r="A121" s="31"/>
      <c r="B121" s="31"/>
      <c r="C121" s="94"/>
      <c r="D121" s="94"/>
      <c r="E121" s="94"/>
      <c r="F121" s="149"/>
      <c r="G121" s="227">
        <v>4</v>
      </c>
      <c r="H121" s="228">
        <v>1998</v>
      </c>
      <c r="I121" s="229">
        <v>1998</v>
      </c>
      <c r="J121" s="229">
        <v>1999</v>
      </c>
      <c r="K121" s="230"/>
      <c r="L121" s="231">
        <f t="shared" si="13"/>
        <v>0</v>
      </c>
      <c r="M121" s="232">
        <f t="shared" si="13"/>
        <v>0</v>
      </c>
      <c r="N121" s="232">
        <f t="shared" si="13"/>
        <v>0</v>
      </c>
      <c r="O121" s="233">
        <f t="shared" si="14"/>
        <v>0</v>
      </c>
      <c r="P121" s="234">
        <f t="shared" si="15"/>
        <v>0</v>
      </c>
      <c r="Q121" s="235">
        <f>P121*[1]Factors!D108</f>
        <v>0</v>
      </c>
      <c r="R121" s="235">
        <f t="shared" si="16"/>
        <v>0</v>
      </c>
      <c r="S121" s="235">
        <f>R121*[1]Factors!D108</f>
        <v>0</v>
      </c>
      <c r="T121" s="236">
        <f>R121*[1]Factors!D108*[1]Factors!E108</f>
        <v>0</v>
      </c>
      <c r="U121" s="231"/>
      <c r="V121" s="232"/>
      <c r="W121" s="233"/>
      <c r="X121" s="232"/>
      <c r="Y121" s="232"/>
      <c r="Z121" s="232"/>
      <c r="AA121" s="232"/>
      <c r="AB121" s="232"/>
      <c r="AC121" s="232"/>
      <c r="AD121" s="232"/>
      <c r="AE121" s="231"/>
      <c r="AF121" s="232">
        <f t="shared" si="11"/>
        <v>0</v>
      </c>
      <c r="AG121" s="233">
        <f t="shared" si="12"/>
        <v>0</v>
      </c>
      <c r="AH121" s="233">
        <f t="shared" si="10"/>
        <v>0</v>
      </c>
      <c r="AI121" s="94"/>
      <c r="AJ121" s="94"/>
      <c r="AK121" s="94"/>
    </row>
    <row r="122" spans="1:37" s="20" customFormat="1">
      <c r="A122" s="31"/>
      <c r="B122" s="31"/>
      <c r="C122" s="94"/>
      <c r="D122" s="94"/>
      <c r="E122" s="94"/>
      <c r="F122" s="149"/>
      <c r="G122" s="227">
        <v>5</v>
      </c>
      <c r="H122" s="228">
        <v>1998</v>
      </c>
      <c r="I122" s="229">
        <v>1998</v>
      </c>
      <c r="J122" s="229">
        <v>1999</v>
      </c>
      <c r="K122" s="230"/>
      <c r="L122" s="231">
        <f t="shared" si="13"/>
        <v>0</v>
      </c>
      <c r="M122" s="232">
        <f t="shared" si="13"/>
        <v>0</v>
      </c>
      <c r="N122" s="232">
        <f t="shared" si="13"/>
        <v>0</v>
      </c>
      <c r="O122" s="233">
        <f t="shared" si="14"/>
        <v>0</v>
      </c>
      <c r="P122" s="234">
        <f t="shared" si="15"/>
        <v>0</v>
      </c>
      <c r="Q122" s="235">
        <f>P122*[1]Factors!D109</f>
        <v>0</v>
      </c>
      <c r="R122" s="235">
        <f t="shared" si="16"/>
        <v>0</v>
      </c>
      <c r="S122" s="235">
        <f>R122*[1]Factors!D109</f>
        <v>0</v>
      </c>
      <c r="T122" s="236">
        <f>R122*[1]Factors!D109*[1]Factors!E109</f>
        <v>0</v>
      </c>
      <c r="U122" s="231"/>
      <c r="V122" s="232"/>
      <c r="W122" s="233"/>
      <c r="X122" s="232"/>
      <c r="Y122" s="232"/>
      <c r="Z122" s="232"/>
      <c r="AA122" s="232"/>
      <c r="AB122" s="232"/>
      <c r="AC122" s="232"/>
      <c r="AD122" s="232"/>
      <c r="AE122" s="231"/>
      <c r="AF122" s="232">
        <f t="shared" si="11"/>
        <v>0</v>
      </c>
      <c r="AG122" s="233">
        <f t="shared" si="12"/>
        <v>0</v>
      </c>
      <c r="AH122" s="233">
        <f t="shared" si="10"/>
        <v>0</v>
      </c>
      <c r="AI122" s="94"/>
      <c r="AJ122" s="94"/>
      <c r="AK122" s="94"/>
    </row>
    <row r="123" spans="1:37" s="20" customFormat="1">
      <c r="A123" s="31"/>
      <c r="B123" s="31"/>
      <c r="C123" s="94"/>
      <c r="D123" s="94"/>
      <c r="E123" s="94"/>
      <c r="F123" s="149"/>
      <c r="G123" s="227">
        <v>6</v>
      </c>
      <c r="H123" s="228">
        <v>1998</v>
      </c>
      <c r="I123" s="229">
        <v>1998</v>
      </c>
      <c r="J123" s="229">
        <v>1999</v>
      </c>
      <c r="K123" s="230"/>
      <c r="L123" s="231">
        <f t="shared" si="13"/>
        <v>0</v>
      </c>
      <c r="M123" s="232">
        <f t="shared" si="13"/>
        <v>0</v>
      </c>
      <c r="N123" s="232">
        <f t="shared" si="13"/>
        <v>0</v>
      </c>
      <c r="O123" s="233">
        <f t="shared" si="14"/>
        <v>0</v>
      </c>
      <c r="P123" s="234">
        <f t="shared" si="15"/>
        <v>0</v>
      </c>
      <c r="Q123" s="235">
        <f>P123*[1]Factors!D110</f>
        <v>0</v>
      </c>
      <c r="R123" s="235">
        <f t="shared" si="16"/>
        <v>0</v>
      </c>
      <c r="S123" s="235">
        <f>R123*[1]Factors!D110</f>
        <v>0</v>
      </c>
      <c r="T123" s="236">
        <f>R123*[1]Factors!D110*[1]Factors!E110</f>
        <v>0</v>
      </c>
      <c r="U123" s="231"/>
      <c r="V123" s="232"/>
      <c r="W123" s="233"/>
      <c r="X123" s="232"/>
      <c r="Y123" s="232"/>
      <c r="Z123" s="232"/>
      <c r="AA123" s="232"/>
      <c r="AB123" s="232"/>
      <c r="AC123" s="232"/>
      <c r="AD123" s="232"/>
      <c r="AE123" s="231"/>
      <c r="AF123" s="232">
        <f t="shared" si="11"/>
        <v>0</v>
      </c>
      <c r="AG123" s="233">
        <f t="shared" si="12"/>
        <v>0</v>
      </c>
      <c r="AH123" s="233">
        <f t="shared" ref="AH123:AH186" si="17">AG123+AF123</f>
        <v>0</v>
      </c>
      <c r="AI123" s="94"/>
      <c r="AJ123" s="94"/>
      <c r="AK123" s="94"/>
    </row>
    <row r="124" spans="1:37" s="20" customFormat="1">
      <c r="A124" s="31"/>
      <c r="B124" s="31"/>
      <c r="C124" s="94"/>
      <c r="D124" s="94"/>
      <c r="E124" s="94"/>
      <c r="F124" s="149"/>
      <c r="G124" s="227">
        <v>7</v>
      </c>
      <c r="H124" s="228">
        <v>1998</v>
      </c>
      <c r="I124" s="229">
        <v>1999</v>
      </c>
      <c r="J124" s="229">
        <v>1999</v>
      </c>
      <c r="K124" s="230"/>
      <c r="L124" s="231">
        <f t="shared" si="13"/>
        <v>0</v>
      </c>
      <c r="M124" s="232">
        <f t="shared" si="13"/>
        <v>0</v>
      </c>
      <c r="N124" s="232">
        <f t="shared" si="13"/>
        <v>0</v>
      </c>
      <c r="O124" s="233">
        <f t="shared" si="14"/>
        <v>0</v>
      </c>
      <c r="P124" s="234">
        <f t="shared" si="15"/>
        <v>0</v>
      </c>
      <c r="Q124" s="235">
        <f>P124*[1]Factors!D111</f>
        <v>0</v>
      </c>
      <c r="R124" s="235">
        <f t="shared" si="16"/>
        <v>0</v>
      </c>
      <c r="S124" s="235">
        <f>R124*[1]Factors!D111</f>
        <v>0</v>
      </c>
      <c r="T124" s="236">
        <f>R124*[1]Factors!D111*[1]Factors!E111</f>
        <v>0</v>
      </c>
      <c r="U124" s="231"/>
      <c r="V124" s="232"/>
      <c r="W124" s="233"/>
      <c r="X124" s="232"/>
      <c r="Y124" s="232"/>
      <c r="Z124" s="232"/>
      <c r="AA124" s="232"/>
      <c r="AB124" s="232"/>
      <c r="AC124" s="232"/>
      <c r="AD124" s="232">
        <f>AB124+AC124</f>
        <v>0</v>
      </c>
      <c r="AE124" s="231"/>
      <c r="AF124" s="232">
        <f t="shared" si="11"/>
        <v>0</v>
      </c>
      <c r="AG124" s="233">
        <f t="shared" si="12"/>
        <v>0</v>
      </c>
      <c r="AH124" s="233">
        <f t="shared" si="17"/>
        <v>0</v>
      </c>
      <c r="AI124" s="94"/>
      <c r="AJ124" s="94"/>
      <c r="AK124" s="94"/>
    </row>
    <row r="125" spans="1:37" s="20" customFormat="1">
      <c r="A125" s="31"/>
      <c r="B125" s="31"/>
      <c r="C125" s="94"/>
      <c r="D125" s="94"/>
      <c r="E125" s="94"/>
      <c r="F125" s="149"/>
      <c r="G125" s="227">
        <v>8</v>
      </c>
      <c r="H125" s="228">
        <v>1998</v>
      </c>
      <c r="I125" s="229">
        <v>1999</v>
      </c>
      <c r="J125" s="229">
        <v>1999</v>
      </c>
      <c r="K125" s="230"/>
      <c r="L125" s="231">
        <f t="shared" si="13"/>
        <v>0</v>
      </c>
      <c r="M125" s="232">
        <f t="shared" si="13"/>
        <v>0</v>
      </c>
      <c r="N125" s="232">
        <f t="shared" si="13"/>
        <v>0</v>
      </c>
      <c r="O125" s="233">
        <f t="shared" si="14"/>
        <v>0</v>
      </c>
      <c r="P125" s="234">
        <f t="shared" si="15"/>
        <v>0</v>
      </c>
      <c r="Q125" s="235">
        <f>P125*[1]Factors!D112</f>
        <v>0</v>
      </c>
      <c r="R125" s="235">
        <f t="shared" si="16"/>
        <v>0</v>
      </c>
      <c r="S125" s="235">
        <f>R125*[1]Factors!D112</f>
        <v>0</v>
      </c>
      <c r="T125" s="236">
        <f>R125*[1]Factors!D112*[1]Factors!E112</f>
        <v>0</v>
      </c>
      <c r="U125" s="231"/>
      <c r="V125" s="232"/>
      <c r="W125" s="233"/>
      <c r="X125" s="232"/>
      <c r="Y125" s="232"/>
      <c r="Z125" s="232"/>
      <c r="AA125" s="232"/>
      <c r="AB125" s="232"/>
      <c r="AC125" s="232"/>
      <c r="AD125" s="232"/>
      <c r="AE125" s="231"/>
      <c r="AF125" s="232">
        <f t="shared" si="11"/>
        <v>0</v>
      </c>
      <c r="AG125" s="233">
        <f t="shared" si="12"/>
        <v>0</v>
      </c>
      <c r="AH125" s="233">
        <f t="shared" si="17"/>
        <v>0</v>
      </c>
      <c r="AI125" s="94"/>
      <c r="AJ125" s="94"/>
      <c r="AK125" s="94"/>
    </row>
    <row r="126" spans="1:37" s="20" customFormat="1">
      <c r="A126" s="31"/>
      <c r="B126" s="31"/>
      <c r="C126" s="94"/>
      <c r="D126" s="94"/>
      <c r="E126" s="94"/>
      <c r="F126" s="149"/>
      <c r="G126" s="227">
        <v>9</v>
      </c>
      <c r="H126" s="228">
        <v>1998</v>
      </c>
      <c r="I126" s="229">
        <v>1999</v>
      </c>
      <c r="J126" s="229">
        <v>1999</v>
      </c>
      <c r="K126" s="230"/>
      <c r="L126" s="231">
        <f t="shared" si="13"/>
        <v>0</v>
      </c>
      <c r="M126" s="232">
        <f t="shared" si="13"/>
        <v>0</v>
      </c>
      <c r="N126" s="232">
        <f t="shared" si="13"/>
        <v>0</v>
      </c>
      <c r="O126" s="233">
        <f t="shared" si="14"/>
        <v>0</v>
      </c>
      <c r="P126" s="234">
        <f t="shared" si="15"/>
        <v>0</v>
      </c>
      <c r="Q126" s="235">
        <f>P126*[1]Factors!D113</f>
        <v>0</v>
      </c>
      <c r="R126" s="235">
        <f t="shared" si="16"/>
        <v>0</v>
      </c>
      <c r="S126" s="235">
        <f>R126*[1]Factors!D113</f>
        <v>0</v>
      </c>
      <c r="T126" s="236">
        <f>R126*[1]Factors!D113*[1]Factors!E113</f>
        <v>0</v>
      </c>
      <c r="U126" s="231"/>
      <c r="V126" s="232"/>
      <c r="W126" s="233"/>
      <c r="X126" s="232"/>
      <c r="Y126" s="232"/>
      <c r="Z126" s="232"/>
      <c r="AA126" s="232"/>
      <c r="AB126" s="232"/>
      <c r="AC126" s="232"/>
      <c r="AD126" s="232"/>
      <c r="AE126" s="231"/>
      <c r="AF126" s="232">
        <f t="shared" si="11"/>
        <v>0</v>
      </c>
      <c r="AG126" s="233">
        <f t="shared" si="12"/>
        <v>0</v>
      </c>
      <c r="AH126" s="233">
        <f t="shared" si="17"/>
        <v>0</v>
      </c>
      <c r="AI126" s="94"/>
      <c r="AJ126" s="94"/>
      <c r="AK126" s="94"/>
    </row>
    <row r="127" spans="1:37" s="20" customFormat="1">
      <c r="A127" s="31"/>
      <c r="B127" s="31"/>
      <c r="C127" s="94"/>
      <c r="D127" s="94"/>
      <c r="E127" s="94"/>
      <c r="F127" s="149"/>
      <c r="G127" s="227">
        <v>10</v>
      </c>
      <c r="H127" s="228">
        <v>1998</v>
      </c>
      <c r="I127" s="229">
        <v>1999</v>
      </c>
      <c r="J127" s="229">
        <v>1999</v>
      </c>
      <c r="K127" s="230"/>
      <c r="L127" s="231">
        <f t="shared" si="13"/>
        <v>0</v>
      </c>
      <c r="M127" s="232">
        <f t="shared" si="13"/>
        <v>0</v>
      </c>
      <c r="N127" s="232">
        <f t="shared" si="13"/>
        <v>0</v>
      </c>
      <c r="O127" s="233">
        <f t="shared" si="14"/>
        <v>0</v>
      </c>
      <c r="P127" s="234">
        <f t="shared" si="15"/>
        <v>0</v>
      </c>
      <c r="Q127" s="235">
        <f>P127*[1]Factors!D114</f>
        <v>0</v>
      </c>
      <c r="R127" s="235">
        <f t="shared" si="16"/>
        <v>0</v>
      </c>
      <c r="S127" s="235">
        <f>R127*[1]Factors!D114</f>
        <v>0</v>
      </c>
      <c r="T127" s="236">
        <f>R127*[1]Factors!D114*[1]Factors!E114</f>
        <v>0</v>
      </c>
      <c r="U127" s="231"/>
      <c r="V127" s="232"/>
      <c r="W127" s="233"/>
      <c r="X127" s="232"/>
      <c r="Y127" s="232"/>
      <c r="Z127" s="232"/>
      <c r="AA127" s="232"/>
      <c r="AB127" s="232"/>
      <c r="AC127" s="232"/>
      <c r="AD127" s="232"/>
      <c r="AE127" s="231"/>
      <c r="AF127" s="232">
        <f t="shared" si="11"/>
        <v>0</v>
      </c>
      <c r="AG127" s="233">
        <f t="shared" si="12"/>
        <v>0</v>
      </c>
      <c r="AH127" s="233">
        <f t="shared" si="17"/>
        <v>0</v>
      </c>
      <c r="AI127" s="94"/>
      <c r="AJ127" s="94"/>
      <c r="AK127" s="94"/>
    </row>
    <row r="128" spans="1:37" s="20" customFormat="1">
      <c r="A128" s="31"/>
      <c r="B128" s="31"/>
      <c r="C128" s="94"/>
      <c r="D128" s="94"/>
      <c r="E128" s="94"/>
      <c r="F128" s="149"/>
      <c r="G128" s="227">
        <v>11</v>
      </c>
      <c r="H128" s="228">
        <v>1998</v>
      </c>
      <c r="I128" s="229">
        <v>1999</v>
      </c>
      <c r="J128" s="229">
        <v>1999</v>
      </c>
      <c r="K128" s="230"/>
      <c r="L128" s="231">
        <f t="shared" si="13"/>
        <v>0</v>
      </c>
      <c r="M128" s="232">
        <f t="shared" si="13"/>
        <v>0</v>
      </c>
      <c r="N128" s="232">
        <f t="shared" si="13"/>
        <v>0</v>
      </c>
      <c r="O128" s="233">
        <f t="shared" si="14"/>
        <v>0</v>
      </c>
      <c r="P128" s="234">
        <f t="shared" si="15"/>
        <v>0</v>
      </c>
      <c r="Q128" s="235">
        <f>P128*[1]Factors!D115</f>
        <v>0</v>
      </c>
      <c r="R128" s="235">
        <f t="shared" si="16"/>
        <v>0</v>
      </c>
      <c r="S128" s="235">
        <f>R128*[1]Factors!D115</f>
        <v>0</v>
      </c>
      <c r="T128" s="236">
        <f>R128*[1]Factors!D115*[1]Factors!E115</f>
        <v>0</v>
      </c>
      <c r="U128" s="231"/>
      <c r="V128" s="232"/>
      <c r="W128" s="233"/>
      <c r="X128" s="232"/>
      <c r="Y128" s="232"/>
      <c r="Z128" s="232"/>
      <c r="AA128" s="232"/>
      <c r="AB128" s="232"/>
      <c r="AC128" s="232"/>
      <c r="AD128" s="232">
        <f>AB128+AC128</f>
        <v>0</v>
      </c>
      <c r="AE128" s="231"/>
      <c r="AF128" s="232">
        <f t="shared" si="11"/>
        <v>0</v>
      </c>
      <c r="AG128" s="233">
        <f t="shared" si="12"/>
        <v>0</v>
      </c>
      <c r="AH128" s="233">
        <f t="shared" si="17"/>
        <v>0</v>
      </c>
      <c r="AI128" s="94"/>
      <c r="AJ128" s="94"/>
      <c r="AK128" s="94"/>
    </row>
    <row r="129" spans="1:37" s="20" customFormat="1">
      <c r="A129" s="31"/>
      <c r="B129" s="31"/>
      <c r="C129" s="94"/>
      <c r="D129" s="94"/>
      <c r="E129" s="94"/>
      <c r="F129" s="149"/>
      <c r="G129" s="227">
        <v>12</v>
      </c>
      <c r="H129" s="228">
        <v>1998</v>
      </c>
      <c r="I129" s="229">
        <v>1999</v>
      </c>
      <c r="J129" s="229">
        <v>1999</v>
      </c>
      <c r="K129" s="230"/>
      <c r="L129" s="231">
        <f t="shared" si="13"/>
        <v>0</v>
      </c>
      <c r="M129" s="232">
        <f t="shared" si="13"/>
        <v>0</v>
      </c>
      <c r="N129" s="232">
        <f t="shared" si="13"/>
        <v>0</v>
      </c>
      <c r="O129" s="233">
        <f t="shared" si="14"/>
        <v>0</v>
      </c>
      <c r="P129" s="234">
        <f t="shared" si="15"/>
        <v>0</v>
      </c>
      <c r="Q129" s="235">
        <f>P129*[1]Factors!D116</f>
        <v>0</v>
      </c>
      <c r="R129" s="235">
        <f t="shared" si="16"/>
        <v>0</v>
      </c>
      <c r="S129" s="235">
        <f>R129*[1]Factors!D116</f>
        <v>0</v>
      </c>
      <c r="T129" s="236">
        <f>R129*[1]Factors!D116*[1]Factors!E116</f>
        <v>0</v>
      </c>
      <c r="U129" s="231"/>
      <c r="V129" s="232"/>
      <c r="W129" s="233"/>
      <c r="X129" s="232"/>
      <c r="Y129" s="232"/>
      <c r="Z129" s="232"/>
      <c r="AA129" s="232"/>
      <c r="AB129" s="232"/>
      <c r="AC129" s="232"/>
      <c r="AD129" s="232"/>
      <c r="AE129" s="231"/>
      <c r="AF129" s="232">
        <f t="shared" si="11"/>
        <v>0</v>
      </c>
      <c r="AG129" s="233">
        <f t="shared" si="12"/>
        <v>0</v>
      </c>
      <c r="AH129" s="233">
        <f t="shared" si="17"/>
        <v>0</v>
      </c>
      <c r="AI129" s="94"/>
      <c r="AJ129" s="94"/>
      <c r="AK129" s="94"/>
    </row>
    <row r="130" spans="1:37" s="20" customFormat="1">
      <c r="A130" s="31"/>
      <c r="B130" s="31"/>
      <c r="C130" s="94"/>
      <c r="D130" s="94"/>
      <c r="E130" s="94"/>
      <c r="F130" s="149"/>
      <c r="G130" s="227">
        <v>1</v>
      </c>
      <c r="H130" s="228">
        <v>1999</v>
      </c>
      <c r="I130" s="229">
        <v>1999</v>
      </c>
      <c r="J130" s="229">
        <v>1999</v>
      </c>
      <c r="K130" s="230"/>
      <c r="L130" s="231">
        <f t="shared" si="13"/>
        <v>0</v>
      </c>
      <c r="M130" s="232">
        <f t="shared" si="13"/>
        <v>0</v>
      </c>
      <c r="N130" s="232">
        <f t="shared" si="13"/>
        <v>0</v>
      </c>
      <c r="O130" s="233">
        <f t="shared" si="14"/>
        <v>0</v>
      </c>
      <c r="P130" s="234">
        <f t="shared" si="15"/>
        <v>0</v>
      </c>
      <c r="Q130" s="235">
        <f>P130*[1]Factors!D117</f>
        <v>0</v>
      </c>
      <c r="R130" s="235">
        <f t="shared" si="16"/>
        <v>0</v>
      </c>
      <c r="S130" s="235">
        <f>R130*[1]Factors!D117</f>
        <v>0</v>
      </c>
      <c r="T130" s="236">
        <f>R130*[1]Factors!D117*[1]Factors!E117</f>
        <v>0</v>
      </c>
      <c r="U130" s="231"/>
      <c r="V130" s="232"/>
      <c r="W130" s="233"/>
      <c r="X130" s="232"/>
      <c r="Y130" s="232"/>
      <c r="Z130" s="232"/>
      <c r="AA130" s="232"/>
      <c r="AB130" s="232"/>
      <c r="AC130" s="232"/>
      <c r="AD130" s="232">
        <f>AB130+AC130</f>
        <v>0</v>
      </c>
      <c r="AE130" s="231"/>
      <c r="AF130" s="232">
        <f t="shared" si="11"/>
        <v>0</v>
      </c>
      <c r="AG130" s="233">
        <f t="shared" si="12"/>
        <v>0</v>
      </c>
      <c r="AH130" s="233">
        <f t="shared" si="17"/>
        <v>0</v>
      </c>
      <c r="AI130" s="94"/>
      <c r="AJ130" s="94"/>
      <c r="AK130" s="94"/>
    </row>
    <row r="131" spans="1:37" s="20" customFormat="1">
      <c r="A131" s="31"/>
      <c r="B131" s="31"/>
      <c r="C131" s="94"/>
      <c r="D131" s="94"/>
      <c r="E131" s="94"/>
      <c r="F131" s="149"/>
      <c r="G131" s="227">
        <v>2</v>
      </c>
      <c r="H131" s="228">
        <v>1999</v>
      </c>
      <c r="I131" s="229">
        <v>1999</v>
      </c>
      <c r="J131" s="229">
        <v>1999</v>
      </c>
      <c r="K131" s="230"/>
      <c r="L131" s="231">
        <f t="shared" si="13"/>
        <v>0</v>
      </c>
      <c r="M131" s="232">
        <f t="shared" si="13"/>
        <v>0</v>
      </c>
      <c r="N131" s="232">
        <f t="shared" si="13"/>
        <v>0</v>
      </c>
      <c r="O131" s="233">
        <f t="shared" si="14"/>
        <v>0</v>
      </c>
      <c r="P131" s="234">
        <f t="shared" si="15"/>
        <v>0</v>
      </c>
      <c r="Q131" s="235">
        <f>P131*[1]Factors!D118</f>
        <v>0</v>
      </c>
      <c r="R131" s="235">
        <f t="shared" si="16"/>
        <v>0</v>
      </c>
      <c r="S131" s="235">
        <f>R131*[1]Factors!D118</f>
        <v>0</v>
      </c>
      <c r="T131" s="236">
        <f>R131*[1]Factors!D118*[1]Factors!E118</f>
        <v>0</v>
      </c>
      <c r="U131" s="231"/>
      <c r="V131" s="232"/>
      <c r="W131" s="233"/>
      <c r="X131" s="232"/>
      <c r="Y131" s="232"/>
      <c r="Z131" s="232"/>
      <c r="AA131" s="232"/>
      <c r="AB131" s="232"/>
      <c r="AC131" s="232"/>
      <c r="AD131" s="232"/>
      <c r="AE131" s="231"/>
      <c r="AF131" s="232">
        <f t="shared" si="11"/>
        <v>0</v>
      </c>
      <c r="AG131" s="233">
        <f t="shared" si="12"/>
        <v>0</v>
      </c>
      <c r="AH131" s="233">
        <f t="shared" si="17"/>
        <v>0</v>
      </c>
      <c r="AI131" s="94"/>
      <c r="AJ131" s="94"/>
      <c r="AK131" s="94"/>
    </row>
    <row r="132" spans="1:37" s="20" customFormat="1">
      <c r="A132" s="31"/>
      <c r="B132" s="31"/>
      <c r="C132" s="94"/>
      <c r="D132" s="94"/>
      <c r="E132" s="94"/>
      <c r="F132" s="149"/>
      <c r="G132" s="227">
        <v>3</v>
      </c>
      <c r="H132" s="228">
        <v>1999</v>
      </c>
      <c r="I132" s="229">
        <v>1999</v>
      </c>
      <c r="J132" s="229">
        <v>1999</v>
      </c>
      <c r="K132" s="230"/>
      <c r="L132" s="231">
        <f t="shared" si="13"/>
        <v>0</v>
      </c>
      <c r="M132" s="232">
        <f t="shared" si="13"/>
        <v>0</v>
      </c>
      <c r="N132" s="232">
        <f t="shared" si="13"/>
        <v>0</v>
      </c>
      <c r="O132" s="233">
        <f t="shared" si="14"/>
        <v>0</v>
      </c>
      <c r="P132" s="234">
        <f t="shared" si="15"/>
        <v>0</v>
      </c>
      <c r="Q132" s="235">
        <f>P132*[1]Factors!D119</f>
        <v>0</v>
      </c>
      <c r="R132" s="235">
        <f t="shared" si="16"/>
        <v>0</v>
      </c>
      <c r="S132" s="235">
        <f>R132*[1]Factors!D119</f>
        <v>0</v>
      </c>
      <c r="T132" s="236">
        <f>R132*[1]Factors!D119*[1]Factors!E119</f>
        <v>0</v>
      </c>
      <c r="U132" s="231"/>
      <c r="V132" s="232"/>
      <c r="W132" s="233"/>
      <c r="X132" s="232"/>
      <c r="Y132" s="232"/>
      <c r="Z132" s="232"/>
      <c r="AA132" s="232"/>
      <c r="AB132" s="232"/>
      <c r="AC132" s="232"/>
      <c r="AD132" s="232"/>
      <c r="AE132" s="231"/>
      <c r="AF132" s="232">
        <f t="shared" si="11"/>
        <v>0</v>
      </c>
      <c r="AG132" s="233">
        <f t="shared" si="12"/>
        <v>0</v>
      </c>
      <c r="AH132" s="233">
        <f t="shared" si="17"/>
        <v>0</v>
      </c>
      <c r="AI132" s="94"/>
      <c r="AJ132" s="94"/>
      <c r="AK132" s="94"/>
    </row>
    <row r="133" spans="1:37" s="20" customFormat="1">
      <c r="A133" s="31"/>
      <c r="B133" s="31"/>
      <c r="C133" s="94"/>
      <c r="D133" s="94"/>
      <c r="E133" s="94"/>
      <c r="F133" s="149"/>
      <c r="G133" s="227">
        <v>4</v>
      </c>
      <c r="H133" s="228">
        <v>1999</v>
      </c>
      <c r="I133" s="229">
        <v>1999</v>
      </c>
      <c r="J133" s="229">
        <v>2000</v>
      </c>
      <c r="K133" s="230"/>
      <c r="L133" s="231">
        <f t="shared" si="13"/>
        <v>0</v>
      </c>
      <c r="M133" s="232">
        <f t="shared" si="13"/>
        <v>0</v>
      </c>
      <c r="N133" s="232">
        <f t="shared" si="13"/>
        <v>0</v>
      </c>
      <c r="O133" s="233">
        <f t="shared" si="14"/>
        <v>0</v>
      </c>
      <c r="P133" s="234">
        <f t="shared" si="15"/>
        <v>0</v>
      </c>
      <c r="Q133" s="235">
        <f>P133*[1]Factors!D120</f>
        <v>0</v>
      </c>
      <c r="R133" s="235">
        <f t="shared" si="16"/>
        <v>0</v>
      </c>
      <c r="S133" s="235">
        <f>R133*[1]Factors!D120</f>
        <v>0</v>
      </c>
      <c r="T133" s="236">
        <f>R133*[1]Factors!D120*[1]Factors!E120</f>
        <v>0</v>
      </c>
      <c r="U133" s="231"/>
      <c r="V133" s="232"/>
      <c r="W133" s="233"/>
      <c r="X133" s="232"/>
      <c r="Y133" s="232"/>
      <c r="Z133" s="232"/>
      <c r="AA133" s="232"/>
      <c r="AB133" s="232"/>
      <c r="AC133" s="232"/>
      <c r="AD133" s="232"/>
      <c r="AE133" s="231"/>
      <c r="AF133" s="232">
        <f t="shared" si="11"/>
        <v>0</v>
      </c>
      <c r="AG133" s="233">
        <f t="shared" si="12"/>
        <v>0</v>
      </c>
      <c r="AH133" s="233">
        <f t="shared" si="17"/>
        <v>0</v>
      </c>
      <c r="AI133" s="94"/>
      <c r="AJ133" s="94"/>
      <c r="AK133" s="94"/>
    </row>
    <row r="134" spans="1:37" s="20" customFormat="1">
      <c r="A134" s="31"/>
      <c r="B134" s="31"/>
      <c r="C134" s="94"/>
      <c r="D134" s="94"/>
      <c r="E134" s="94"/>
      <c r="F134" s="149"/>
      <c r="G134" s="227">
        <v>5</v>
      </c>
      <c r="H134" s="228">
        <v>1999</v>
      </c>
      <c r="I134" s="229">
        <v>1999</v>
      </c>
      <c r="J134" s="229">
        <v>2000</v>
      </c>
      <c r="K134" s="230"/>
      <c r="L134" s="231">
        <f t="shared" si="13"/>
        <v>0</v>
      </c>
      <c r="M134" s="232">
        <f t="shared" si="13"/>
        <v>0</v>
      </c>
      <c r="N134" s="232">
        <f t="shared" si="13"/>
        <v>0</v>
      </c>
      <c r="O134" s="233">
        <f t="shared" si="14"/>
        <v>0</v>
      </c>
      <c r="P134" s="234">
        <f t="shared" si="15"/>
        <v>0</v>
      </c>
      <c r="Q134" s="235">
        <f>P134*[1]Factors!D121</f>
        <v>0</v>
      </c>
      <c r="R134" s="235">
        <f t="shared" si="16"/>
        <v>0</v>
      </c>
      <c r="S134" s="235">
        <f>R134*[1]Factors!D121</f>
        <v>0</v>
      </c>
      <c r="T134" s="236">
        <f>R134*[1]Factors!D121*[1]Factors!E121</f>
        <v>0</v>
      </c>
      <c r="U134" s="231"/>
      <c r="V134" s="232"/>
      <c r="W134" s="233"/>
      <c r="X134" s="232"/>
      <c r="Y134" s="232"/>
      <c r="Z134" s="232"/>
      <c r="AA134" s="232"/>
      <c r="AB134" s="232"/>
      <c r="AC134" s="232"/>
      <c r="AD134" s="232"/>
      <c r="AE134" s="231"/>
      <c r="AF134" s="232">
        <f t="shared" si="11"/>
        <v>0</v>
      </c>
      <c r="AG134" s="233">
        <f t="shared" si="12"/>
        <v>0</v>
      </c>
      <c r="AH134" s="233">
        <f t="shared" si="17"/>
        <v>0</v>
      </c>
      <c r="AI134" s="94"/>
      <c r="AJ134" s="94"/>
      <c r="AK134" s="94"/>
    </row>
    <row r="135" spans="1:37" s="20" customFormat="1">
      <c r="A135" s="31"/>
      <c r="B135" s="31"/>
      <c r="C135" s="94"/>
      <c r="D135" s="94"/>
      <c r="E135" s="94"/>
      <c r="F135" s="149"/>
      <c r="G135" s="227">
        <v>6</v>
      </c>
      <c r="H135" s="228">
        <v>1999</v>
      </c>
      <c r="I135" s="229">
        <v>1999</v>
      </c>
      <c r="J135" s="229">
        <v>2000</v>
      </c>
      <c r="K135" s="230"/>
      <c r="L135" s="231">
        <f t="shared" si="13"/>
        <v>0</v>
      </c>
      <c r="M135" s="232">
        <f t="shared" si="13"/>
        <v>0</v>
      </c>
      <c r="N135" s="232">
        <f t="shared" si="13"/>
        <v>0</v>
      </c>
      <c r="O135" s="233">
        <f t="shared" si="14"/>
        <v>0</v>
      </c>
      <c r="P135" s="234">
        <f t="shared" si="15"/>
        <v>0</v>
      </c>
      <c r="Q135" s="235">
        <f>P135*[1]Factors!D122</f>
        <v>0</v>
      </c>
      <c r="R135" s="235">
        <f t="shared" si="16"/>
        <v>0</v>
      </c>
      <c r="S135" s="235">
        <f>R135*[1]Factors!D122</f>
        <v>0</v>
      </c>
      <c r="T135" s="236">
        <f>R135*[1]Factors!D122*[1]Factors!E122</f>
        <v>0</v>
      </c>
      <c r="U135" s="231"/>
      <c r="V135" s="232"/>
      <c r="W135" s="233"/>
      <c r="X135" s="232"/>
      <c r="Y135" s="232"/>
      <c r="Z135" s="232"/>
      <c r="AA135" s="232"/>
      <c r="AB135" s="232"/>
      <c r="AC135" s="232"/>
      <c r="AD135" s="232"/>
      <c r="AE135" s="231"/>
      <c r="AF135" s="232">
        <f t="shared" si="11"/>
        <v>0</v>
      </c>
      <c r="AG135" s="233">
        <f t="shared" si="12"/>
        <v>0</v>
      </c>
      <c r="AH135" s="233">
        <f t="shared" si="17"/>
        <v>0</v>
      </c>
      <c r="AI135" s="94"/>
      <c r="AJ135" s="94"/>
      <c r="AK135" s="94"/>
    </row>
    <row r="136" spans="1:37" s="20" customFormat="1">
      <c r="A136" s="31"/>
      <c r="B136" s="31"/>
      <c r="C136" s="94"/>
      <c r="D136" s="94"/>
      <c r="E136" s="94"/>
      <c r="F136" s="149"/>
      <c r="G136" s="227">
        <v>7</v>
      </c>
      <c r="H136" s="228">
        <v>1999</v>
      </c>
      <c r="I136" s="229">
        <v>2000</v>
      </c>
      <c r="J136" s="229">
        <v>2000</v>
      </c>
      <c r="K136" s="230"/>
      <c r="L136" s="231">
        <f t="shared" si="13"/>
        <v>0</v>
      </c>
      <c r="M136" s="232">
        <f t="shared" si="13"/>
        <v>0</v>
      </c>
      <c r="N136" s="232">
        <f t="shared" si="13"/>
        <v>0</v>
      </c>
      <c r="O136" s="233">
        <f t="shared" si="14"/>
        <v>0</v>
      </c>
      <c r="P136" s="234">
        <f t="shared" si="15"/>
        <v>0</v>
      </c>
      <c r="Q136" s="235">
        <f>P136*[1]Factors!D123</f>
        <v>0</v>
      </c>
      <c r="R136" s="235">
        <f t="shared" si="16"/>
        <v>0</v>
      </c>
      <c r="S136" s="235">
        <f>R136*[1]Factors!D123</f>
        <v>0</v>
      </c>
      <c r="T136" s="236">
        <f>R136*[1]Factors!D123*[1]Factors!E123</f>
        <v>0</v>
      </c>
      <c r="U136" s="231"/>
      <c r="V136" s="232"/>
      <c r="W136" s="233"/>
      <c r="X136" s="232"/>
      <c r="Y136" s="232"/>
      <c r="Z136" s="232"/>
      <c r="AA136" s="232"/>
      <c r="AB136" s="232"/>
      <c r="AC136" s="232"/>
      <c r="AD136" s="232">
        <f>AB136+AC136</f>
        <v>0</v>
      </c>
      <c r="AE136" s="231"/>
      <c r="AF136" s="232">
        <f t="shared" si="11"/>
        <v>0</v>
      </c>
      <c r="AG136" s="233">
        <f t="shared" si="12"/>
        <v>0</v>
      </c>
      <c r="AH136" s="233">
        <f t="shared" si="17"/>
        <v>0</v>
      </c>
      <c r="AI136" s="94"/>
      <c r="AJ136" s="94"/>
      <c r="AK136" s="94"/>
    </row>
    <row r="137" spans="1:37" s="20" customFormat="1">
      <c r="A137" s="31"/>
      <c r="B137" s="31"/>
      <c r="C137" s="94"/>
      <c r="D137" s="94"/>
      <c r="E137" s="94"/>
      <c r="F137" s="149"/>
      <c r="G137" s="227">
        <v>8</v>
      </c>
      <c r="H137" s="228">
        <v>1999</v>
      </c>
      <c r="I137" s="229">
        <v>2000</v>
      </c>
      <c r="J137" s="229">
        <v>2000</v>
      </c>
      <c r="K137" s="230"/>
      <c r="L137" s="231">
        <f t="shared" si="13"/>
        <v>0</v>
      </c>
      <c r="M137" s="232">
        <f t="shared" si="13"/>
        <v>0</v>
      </c>
      <c r="N137" s="232">
        <f t="shared" si="13"/>
        <v>0</v>
      </c>
      <c r="O137" s="233">
        <f t="shared" si="14"/>
        <v>0</v>
      </c>
      <c r="P137" s="234">
        <f t="shared" si="15"/>
        <v>0</v>
      </c>
      <c r="Q137" s="235">
        <f>P137*[1]Factors!D124</f>
        <v>0</v>
      </c>
      <c r="R137" s="235">
        <f t="shared" si="16"/>
        <v>0</v>
      </c>
      <c r="S137" s="235">
        <f>R137*[1]Factors!D124</f>
        <v>0</v>
      </c>
      <c r="T137" s="236">
        <f>R137*[1]Factors!D124*[1]Factors!E124</f>
        <v>0</v>
      </c>
      <c r="U137" s="231"/>
      <c r="V137" s="232"/>
      <c r="W137" s="233"/>
      <c r="X137" s="232"/>
      <c r="Y137" s="232"/>
      <c r="Z137" s="232"/>
      <c r="AA137" s="232"/>
      <c r="AB137" s="232"/>
      <c r="AC137" s="232"/>
      <c r="AD137" s="232"/>
      <c r="AE137" s="231"/>
      <c r="AF137" s="232">
        <f t="shared" si="11"/>
        <v>0</v>
      </c>
      <c r="AG137" s="233">
        <f t="shared" si="12"/>
        <v>0</v>
      </c>
      <c r="AH137" s="233">
        <f t="shared" si="17"/>
        <v>0</v>
      </c>
      <c r="AI137" s="94"/>
      <c r="AJ137" s="94"/>
      <c r="AK137" s="94"/>
    </row>
    <row r="138" spans="1:37" s="20" customFormat="1">
      <c r="A138" s="31"/>
      <c r="B138" s="31"/>
      <c r="C138" s="94"/>
      <c r="D138" s="94"/>
      <c r="E138" s="94"/>
      <c r="F138" s="149"/>
      <c r="G138" s="227">
        <v>9</v>
      </c>
      <c r="H138" s="228">
        <v>1999</v>
      </c>
      <c r="I138" s="229">
        <v>2000</v>
      </c>
      <c r="J138" s="229">
        <v>2000</v>
      </c>
      <c r="K138" s="230"/>
      <c r="L138" s="231">
        <f t="shared" si="13"/>
        <v>0</v>
      </c>
      <c r="M138" s="232">
        <f t="shared" si="13"/>
        <v>0</v>
      </c>
      <c r="N138" s="232">
        <f t="shared" si="13"/>
        <v>0</v>
      </c>
      <c r="O138" s="233">
        <f t="shared" si="14"/>
        <v>0</v>
      </c>
      <c r="P138" s="234">
        <f t="shared" si="15"/>
        <v>0</v>
      </c>
      <c r="Q138" s="235">
        <f>P138*[1]Factors!D125</f>
        <v>0</v>
      </c>
      <c r="R138" s="235">
        <f t="shared" si="16"/>
        <v>0</v>
      </c>
      <c r="S138" s="235">
        <f>R138*[1]Factors!D125</f>
        <v>0</v>
      </c>
      <c r="T138" s="236">
        <f>R138*[1]Factors!D125*[1]Factors!E125</f>
        <v>0</v>
      </c>
      <c r="U138" s="231"/>
      <c r="V138" s="232"/>
      <c r="W138" s="233"/>
      <c r="X138" s="232"/>
      <c r="Y138" s="232"/>
      <c r="Z138" s="232"/>
      <c r="AA138" s="232"/>
      <c r="AB138" s="232"/>
      <c r="AC138" s="232"/>
      <c r="AD138" s="232"/>
      <c r="AE138" s="231"/>
      <c r="AF138" s="232">
        <f t="shared" si="11"/>
        <v>0</v>
      </c>
      <c r="AG138" s="233">
        <f t="shared" si="12"/>
        <v>0</v>
      </c>
      <c r="AH138" s="233">
        <f t="shared" si="17"/>
        <v>0</v>
      </c>
      <c r="AI138" s="94"/>
      <c r="AJ138" s="94"/>
      <c r="AK138" s="94"/>
    </row>
    <row r="139" spans="1:37" s="20" customFormat="1">
      <c r="A139" s="31"/>
      <c r="B139" s="31"/>
      <c r="C139" s="94"/>
      <c r="D139" s="94"/>
      <c r="E139" s="94"/>
      <c r="F139" s="149"/>
      <c r="G139" s="227">
        <v>10</v>
      </c>
      <c r="H139" s="228">
        <v>1999</v>
      </c>
      <c r="I139" s="229">
        <v>2000</v>
      </c>
      <c r="J139" s="229">
        <v>2000</v>
      </c>
      <c r="K139" s="230"/>
      <c r="L139" s="231">
        <f t="shared" si="13"/>
        <v>0</v>
      </c>
      <c r="M139" s="232">
        <f t="shared" si="13"/>
        <v>0</v>
      </c>
      <c r="N139" s="232">
        <f t="shared" si="13"/>
        <v>0</v>
      </c>
      <c r="O139" s="233">
        <f t="shared" si="14"/>
        <v>0</v>
      </c>
      <c r="P139" s="234">
        <f t="shared" si="15"/>
        <v>0</v>
      </c>
      <c r="Q139" s="235">
        <f>P139*[1]Factors!D126</f>
        <v>0</v>
      </c>
      <c r="R139" s="235">
        <f t="shared" si="16"/>
        <v>0</v>
      </c>
      <c r="S139" s="235">
        <f>R139*[1]Factors!D126</f>
        <v>0</v>
      </c>
      <c r="T139" s="236">
        <f>R139*[1]Factors!D126*[1]Factors!E126</f>
        <v>0</v>
      </c>
      <c r="U139" s="231"/>
      <c r="V139" s="232"/>
      <c r="W139" s="233"/>
      <c r="X139" s="232"/>
      <c r="Y139" s="232"/>
      <c r="Z139" s="232"/>
      <c r="AA139" s="232"/>
      <c r="AB139" s="232"/>
      <c r="AC139" s="232"/>
      <c r="AD139" s="232"/>
      <c r="AE139" s="231"/>
      <c r="AF139" s="232">
        <f t="shared" si="11"/>
        <v>0</v>
      </c>
      <c r="AG139" s="233">
        <f t="shared" si="12"/>
        <v>0</v>
      </c>
      <c r="AH139" s="233">
        <f t="shared" si="17"/>
        <v>0</v>
      </c>
      <c r="AI139" s="94"/>
      <c r="AJ139" s="94"/>
      <c r="AK139" s="94"/>
    </row>
    <row r="140" spans="1:37" s="20" customFormat="1">
      <c r="A140" s="31"/>
      <c r="B140" s="31"/>
      <c r="C140" s="94"/>
      <c r="D140" s="94"/>
      <c r="E140" s="94"/>
      <c r="F140" s="149"/>
      <c r="G140" s="227">
        <v>11</v>
      </c>
      <c r="H140" s="228">
        <v>1999</v>
      </c>
      <c r="I140" s="229">
        <v>2000</v>
      </c>
      <c r="J140" s="229">
        <v>2000</v>
      </c>
      <c r="K140" s="230"/>
      <c r="L140" s="231">
        <f t="shared" si="13"/>
        <v>0</v>
      </c>
      <c r="M140" s="232">
        <f t="shared" si="13"/>
        <v>0</v>
      </c>
      <c r="N140" s="232">
        <f t="shared" si="13"/>
        <v>0</v>
      </c>
      <c r="O140" s="233">
        <f t="shared" si="14"/>
        <v>0</v>
      </c>
      <c r="P140" s="234">
        <f t="shared" si="15"/>
        <v>0</v>
      </c>
      <c r="Q140" s="235">
        <f>P140*[1]Factors!D127</f>
        <v>0</v>
      </c>
      <c r="R140" s="235">
        <f t="shared" si="16"/>
        <v>0</v>
      </c>
      <c r="S140" s="235">
        <f>R140*[1]Factors!D127</f>
        <v>0</v>
      </c>
      <c r="T140" s="236">
        <f>R140*[1]Factors!D127*[1]Factors!E127</f>
        <v>0</v>
      </c>
      <c r="U140" s="231"/>
      <c r="V140" s="232"/>
      <c r="W140" s="233"/>
      <c r="X140" s="232"/>
      <c r="Y140" s="232"/>
      <c r="Z140" s="232"/>
      <c r="AA140" s="232"/>
      <c r="AB140" s="232"/>
      <c r="AC140" s="232"/>
      <c r="AD140" s="232">
        <f>AB140+AC140</f>
        <v>0</v>
      </c>
      <c r="AE140" s="231"/>
      <c r="AF140" s="232">
        <f t="shared" si="11"/>
        <v>0</v>
      </c>
      <c r="AG140" s="233">
        <f t="shared" si="12"/>
        <v>0</v>
      </c>
      <c r="AH140" s="233">
        <f t="shared" si="17"/>
        <v>0</v>
      </c>
      <c r="AI140" s="94"/>
      <c r="AJ140" s="94"/>
      <c r="AK140" s="94"/>
    </row>
    <row r="141" spans="1:37" s="20" customFormat="1">
      <c r="A141" s="31"/>
      <c r="B141" s="31"/>
      <c r="C141" s="94"/>
      <c r="D141" s="94"/>
      <c r="E141" s="94"/>
      <c r="F141" s="149"/>
      <c r="G141" s="227">
        <v>12</v>
      </c>
      <c r="H141" s="228">
        <v>1999</v>
      </c>
      <c r="I141" s="229">
        <v>2000</v>
      </c>
      <c r="J141" s="229">
        <v>2000</v>
      </c>
      <c r="K141" s="230"/>
      <c r="L141" s="231">
        <f t="shared" si="13"/>
        <v>0</v>
      </c>
      <c r="M141" s="232">
        <f t="shared" si="13"/>
        <v>0</v>
      </c>
      <c r="N141" s="232">
        <f t="shared" si="13"/>
        <v>0</v>
      </c>
      <c r="O141" s="233">
        <f t="shared" si="14"/>
        <v>0</v>
      </c>
      <c r="P141" s="234">
        <f t="shared" si="15"/>
        <v>0</v>
      </c>
      <c r="Q141" s="235">
        <f>P141*[1]Factors!D128</f>
        <v>0</v>
      </c>
      <c r="R141" s="235">
        <f t="shared" si="16"/>
        <v>0</v>
      </c>
      <c r="S141" s="235">
        <f>R141*[1]Factors!D128</f>
        <v>0</v>
      </c>
      <c r="T141" s="236">
        <f>R141*[1]Factors!D128*[1]Factors!E128</f>
        <v>0</v>
      </c>
      <c r="U141" s="231"/>
      <c r="V141" s="232"/>
      <c r="W141" s="233"/>
      <c r="X141" s="232"/>
      <c r="Y141" s="232"/>
      <c r="Z141" s="232"/>
      <c r="AA141" s="232"/>
      <c r="AB141" s="232"/>
      <c r="AC141" s="232"/>
      <c r="AD141" s="232">
        <f t="shared" ref="AD141:AD204" si="18">AB141+AC141</f>
        <v>0</v>
      </c>
      <c r="AE141" s="231"/>
      <c r="AF141" s="232">
        <f t="shared" si="11"/>
        <v>0</v>
      </c>
      <c r="AG141" s="233">
        <f t="shared" si="12"/>
        <v>0</v>
      </c>
      <c r="AH141" s="233">
        <f t="shared" si="17"/>
        <v>0</v>
      </c>
      <c r="AI141" s="94"/>
      <c r="AJ141" s="94"/>
      <c r="AK141" s="94"/>
    </row>
    <row r="142" spans="1:37" s="20" customFormat="1">
      <c r="A142" s="31"/>
      <c r="B142" s="31"/>
      <c r="C142" s="94"/>
      <c r="D142" s="94"/>
      <c r="E142" s="94"/>
      <c r="F142" s="149"/>
      <c r="G142" s="227">
        <v>1</v>
      </c>
      <c r="H142" s="228">
        <v>2000</v>
      </c>
      <c r="I142" s="229">
        <v>2000</v>
      </c>
      <c r="J142" s="229">
        <v>2000</v>
      </c>
      <c r="K142" s="230"/>
      <c r="L142" s="231">
        <f t="shared" si="13"/>
        <v>0</v>
      </c>
      <c r="M142" s="232">
        <f t="shared" si="13"/>
        <v>0</v>
      </c>
      <c r="N142" s="232">
        <f t="shared" si="13"/>
        <v>0</v>
      </c>
      <c r="O142" s="233">
        <f t="shared" si="14"/>
        <v>0</v>
      </c>
      <c r="P142" s="234">
        <f t="shared" si="15"/>
        <v>0</v>
      </c>
      <c r="Q142" s="235">
        <f>P142*[1]Factors!D129</f>
        <v>0</v>
      </c>
      <c r="R142" s="235">
        <f t="shared" si="16"/>
        <v>0</v>
      </c>
      <c r="S142" s="235">
        <f>R142*[1]Factors!D129</f>
        <v>0</v>
      </c>
      <c r="T142" s="236">
        <f>R142*[1]Factors!D129*[1]Factors!E129</f>
        <v>0</v>
      </c>
      <c r="U142" s="231"/>
      <c r="V142" s="232"/>
      <c r="W142" s="233"/>
      <c r="X142" s="232"/>
      <c r="Y142" s="232"/>
      <c r="Z142" s="232"/>
      <c r="AA142" s="232"/>
      <c r="AB142" s="232"/>
      <c r="AC142" s="232"/>
      <c r="AD142" s="232">
        <f t="shared" si="18"/>
        <v>0</v>
      </c>
      <c r="AE142" s="231"/>
      <c r="AF142" s="232">
        <f t="shared" si="11"/>
        <v>0</v>
      </c>
      <c r="AG142" s="233">
        <f t="shared" si="12"/>
        <v>0</v>
      </c>
      <c r="AH142" s="233">
        <f t="shared" si="17"/>
        <v>0</v>
      </c>
      <c r="AI142" s="94"/>
      <c r="AJ142" s="94"/>
      <c r="AK142" s="94"/>
    </row>
    <row r="143" spans="1:37" s="20" customFormat="1">
      <c r="A143" s="31"/>
      <c r="B143" s="31"/>
      <c r="C143" s="94"/>
      <c r="D143" s="94"/>
      <c r="E143" s="94"/>
      <c r="F143" s="149"/>
      <c r="G143" s="227">
        <v>2</v>
      </c>
      <c r="H143" s="228">
        <v>2000</v>
      </c>
      <c r="I143" s="229">
        <v>2000</v>
      </c>
      <c r="J143" s="229">
        <v>2000</v>
      </c>
      <c r="K143" s="230"/>
      <c r="L143" s="231">
        <f t="shared" si="13"/>
        <v>0</v>
      </c>
      <c r="M143" s="232">
        <f t="shared" si="13"/>
        <v>0</v>
      </c>
      <c r="N143" s="232">
        <f t="shared" si="13"/>
        <v>0</v>
      </c>
      <c r="O143" s="233">
        <f t="shared" si="14"/>
        <v>0</v>
      </c>
      <c r="P143" s="234">
        <f t="shared" si="15"/>
        <v>0</v>
      </c>
      <c r="Q143" s="235">
        <f>P143*[1]Factors!D130</f>
        <v>0</v>
      </c>
      <c r="R143" s="235">
        <f t="shared" si="16"/>
        <v>0</v>
      </c>
      <c r="S143" s="235">
        <f>R143*[1]Factors!D130</f>
        <v>0</v>
      </c>
      <c r="T143" s="236">
        <f>R143*[1]Factors!D130*[1]Factors!E130</f>
        <v>0</v>
      </c>
      <c r="U143" s="231"/>
      <c r="V143" s="232"/>
      <c r="W143" s="233"/>
      <c r="X143" s="232"/>
      <c r="Y143" s="232"/>
      <c r="Z143" s="232"/>
      <c r="AA143" s="232"/>
      <c r="AB143" s="232"/>
      <c r="AC143" s="232"/>
      <c r="AD143" s="232">
        <f t="shared" si="18"/>
        <v>0</v>
      </c>
      <c r="AE143" s="231"/>
      <c r="AF143" s="232">
        <f t="shared" si="11"/>
        <v>0</v>
      </c>
      <c r="AG143" s="233">
        <f t="shared" si="12"/>
        <v>0</v>
      </c>
      <c r="AH143" s="233">
        <f t="shared" si="17"/>
        <v>0</v>
      </c>
      <c r="AI143" s="94"/>
      <c r="AJ143" s="94"/>
      <c r="AK143" s="94"/>
    </row>
    <row r="144" spans="1:37" s="20" customFormat="1">
      <c r="A144" s="31"/>
      <c r="B144" s="31"/>
      <c r="C144" s="94"/>
      <c r="D144" s="94"/>
      <c r="E144" s="94"/>
      <c r="F144" s="149"/>
      <c r="G144" s="227">
        <v>3</v>
      </c>
      <c r="H144" s="228">
        <v>2000</v>
      </c>
      <c r="I144" s="229">
        <v>2000</v>
      </c>
      <c r="J144" s="229">
        <v>2000</v>
      </c>
      <c r="K144" s="230"/>
      <c r="L144" s="231">
        <f t="shared" si="13"/>
        <v>0</v>
      </c>
      <c r="M144" s="232">
        <f t="shared" si="13"/>
        <v>0</v>
      </c>
      <c r="N144" s="232">
        <f t="shared" si="13"/>
        <v>0</v>
      </c>
      <c r="O144" s="233">
        <f t="shared" si="14"/>
        <v>0</v>
      </c>
      <c r="P144" s="234">
        <f t="shared" si="15"/>
        <v>0</v>
      </c>
      <c r="Q144" s="235">
        <f>P144*[1]Factors!D131</f>
        <v>0</v>
      </c>
      <c r="R144" s="235">
        <f t="shared" si="16"/>
        <v>0</v>
      </c>
      <c r="S144" s="235">
        <f>R144*[1]Factors!D131</f>
        <v>0</v>
      </c>
      <c r="T144" s="236">
        <f>R144*[1]Factors!D131*[1]Factors!E131</f>
        <v>0</v>
      </c>
      <c r="U144" s="231"/>
      <c r="V144" s="232"/>
      <c r="W144" s="233"/>
      <c r="X144" s="232"/>
      <c r="Y144" s="232"/>
      <c r="Z144" s="232"/>
      <c r="AA144" s="232"/>
      <c r="AB144" s="232"/>
      <c r="AC144" s="232"/>
      <c r="AD144" s="232">
        <f t="shared" si="18"/>
        <v>0</v>
      </c>
      <c r="AE144" s="231"/>
      <c r="AF144" s="232">
        <f t="shared" si="11"/>
        <v>0</v>
      </c>
      <c r="AG144" s="233">
        <f t="shared" si="12"/>
        <v>0</v>
      </c>
      <c r="AH144" s="233">
        <f t="shared" si="17"/>
        <v>0</v>
      </c>
      <c r="AI144" s="94"/>
      <c r="AJ144" s="94"/>
      <c r="AK144" s="94"/>
    </row>
    <row r="145" spans="1:37" s="20" customFormat="1">
      <c r="A145" s="31"/>
      <c r="B145" s="31"/>
      <c r="C145" s="94"/>
      <c r="D145" s="94"/>
      <c r="E145" s="94"/>
      <c r="F145" s="149"/>
      <c r="G145" s="227">
        <v>4</v>
      </c>
      <c r="H145" s="228">
        <v>2000</v>
      </c>
      <c r="I145" s="229">
        <v>2000</v>
      </c>
      <c r="J145" s="229">
        <v>2001</v>
      </c>
      <c r="K145" s="230"/>
      <c r="L145" s="231">
        <f t="shared" si="13"/>
        <v>0</v>
      </c>
      <c r="M145" s="232">
        <f t="shared" si="13"/>
        <v>0</v>
      </c>
      <c r="N145" s="232">
        <f t="shared" si="13"/>
        <v>0</v>
      </c>
      <c r="O145" s="233">
        <f t="shared" si="14"/>
        <v>0</v>
      </c>
      <c r="P145" s="234">
        <f t="shared" si="15"/>
        <v>0</v>
      </c>
      <c r="Q145" s="235">
        <f>P145*[1]Factors!D132</f>
        <v>0</v>
      </c>
      <c r="R145" s="235">
        <f t="shared" si="16"/>
        <v>0</v>
      </c>
      <c r="S145" s="235">
        <f>R145*[1]Factors!D132</f>
        <v>0</v>
      </c>
      <c r="T145" s="236">
        <f>R145*[1]Factors!D132*[1]Factors!E132</f>
        <v>0</v>
      </c>
      <c r="U145" s="231"/>
      <c r="V145" s="232"/>
      <c r="W145" s="233"/>
      <c r="X145" s="232"/>
      <c r="Y145" s="232"/>
      <c r="Z145" s="232"/>
      <c r="AA145" s="232"/>
      <c r="AB145" s="232"/>
      <c r="AC145" s="232"/>
      <c r="AD145" s="232">
        <f t="shared" si="18"/>
        <v>0</v>
      </c>
      <c r="AE145" s="231"/>
      <c r="AF145" s="232">
        <f t="shared" si="11"/>
        <v>0</v>
      </c>
      <c r="AG145" s="233">
        <f t="shared" si="12"/>
        <v>0</v>
      </c>
      <c r="AH145" s="233">
        <f t="shared" si="17"/>
        <v>0</v>
      </c>
      <c r="AI145" s="94"/>
      <c r="AJ145" s="94"/>
      <c r="AK145" s="94"/>
    </row>
    <row r="146" spans="1:37" s="20" customFormat="1">
      <c r="A146" s="31"/>
      <c r="B146" s="31"/>
      <c r="C146" s="94"/>
      <c r="D146" s="94"/>
      <c r="E146" s="94"/>
      <c r="F146" s="149"/>
      <c r="G146" s="227">
        <v>5</v>
      </c>
      <c r="H146" s="228">
        <v>2000</v>
      </c>
      <c r="I146" s="229">
        <v>2000</v>
      </c>
      <c r="J146" s="229">
        <v>2001</v>
      </c>
      <c r="K146" s="230"/>
      <c r="L146" s="231">
        <f t="shared" si="13"/>
        <v>0</v>
      </c>
      <c r="M146" s="232">
        <f t="shared" si="13"/>
        <v>0</v>
      </c>
      <c r="N146" s="232">
        <f t="shared" si="13"/>
        <v>0</v>
      </c>
      <c r="O146" s="233">
        <f t="shared" si="14"/>
        <v>0</v>
      </c>
      <c r="P146" s="234">
        <f t="shared" si="15"/>
        <v>0</v>
      </c>
      <c r="Q146" s="235">
        <f>P146*[1]Factors!D133</f>
        <v>0</v>
      </c>
      <c r="R146" s="235">
        <f t="shared" si="16"/>
        <v>0</v>
      </c>
      <c r="S146" s="235">
        <f>R146*[1]Factors!D133</f>
        <v>0</v>
      </c>
      <c r="T146" s="236">
        <f>R146*[1]Factors!D133*[1]Factors!E133</f>
        <v>0</v>
      </c>
      <c r="U146" s="231"/>
      <c r="V146" s="232"/>
      <c r="W146" s="233"/>
      <c r="X146" s="232"/>
      <c r="Y146" s="232"/>
      <c r="Z146" s="232"/>
      <c r="AA146" s="232"/>
      <c r="AB146" s="232"/>
      <c r="AC146" s="232"/>
      <c r="AD146" s="232">
        <f t="shared" si="18"/>
        <v>0</v>
      </c>
      <c r="AE146" s="231"/>
      <c r="AF146" s="232">
        <f t="shared" si="11"/>
        <v>0</v>
      </c>
      <c r="AG146" s="233">
        <f t="shared" si="12"/>
        <v>0</v>
      </c>
      <c r="AH146" s="233">
        <f t="shared" si="17"/>
        <v>0</v>
      </c>
      <c r="AI146" s="94"/>
      <c r="AJ146" s="94"/>
      <c r="AK146" s="94"/>
    </row>
    <row r="147" spans="1:37" s="20" customFormat="1">
      <c r="A147" s="31"/>
      <c r="B147" s="31"/>
      <c r="C147" s="94"/>
      <c r="D147" s="94"/>
      <c r="E147" s="94"/>
      <c r="F147" s="149"/>
      <c r="G147" s="227">
        <v>6</v>
      </c>
      <c r="H147" s="228">
        <v>2000</v>
      </c>
      <c r="I147" s="229">
        <v>2000</v>
      </c>
      <c r="J147" s="229">
        <v>2001</v>
      </c>
      <c r="K147" s="230"/>
      <c r="L147" s="231">
        <f t="shared" si="13"/>
        <v>0</v>
      </c>
      <c r="M147" s="232">
        <f t="shared" si="13"/>
        <v>0</v>
      </c>
      <c r="N147" s="232">
        <f t="shared" si="13"/>
        <v>0</v>
      </c>
      <c r="O147" s="233">
        <f t="shared" si="14"/>
        <v>0</v>
      </c>
      <c r="P147" s="234">
        <f t="shared" si="15"/>
        <v>0</v>
      </c>
      <c r="Q147" s="235">
        <f>P147*[1]Factors!D134</f>
        <v>0</v>
      </c>
      <c r="R147" s="235">
        <f t="shared" si="16"/>
        <v>0</v>
      </c>
      <c r="S147" s="235">
        <f>R147*[1]Factors!D134</f>
        <v>0</v>
      </c>
      <c r="T147" s="236">
        <f>R147*[1]Factors!D134*[1]Factors!E134</f>
        <v>0</v>
      </c>
      <c r="U147" s="231"/>
      <c r="V147" s="232"/>
      <c r="W147" s="233"/>
      <c r="X147" s="232"/>
      <c r="Y147" s="232"/>
      <c r="Z147" s="232"/>
      <c r="AA147" s="232"/>
      <c r="AB147" s="232"/>
      <c r="AC147" s="232"/>
      <c r="AD147" s="232">
        <f t="shared" si="18"/>
        <v>0</v>
      </c>
      <c r="AE147" s="231"/>
      <c r="AF147" s="232">
        <f t="shared" si="11"/>
        <v>0</v>
      </c>
      <c r="AG147" s="233">
        <f t="shared" si="12"/>
        <v>0</v>
      </c>
      <c r="AH147" s="233">
        <f t="shared" si="17"/>
        <v>0</v>
      </c>
      <c r="AI147" s="94"/>
      <c r="AJ147" s="94"/>
      <c r="AK147" s="94"/>
    </row>
    <row r="148" spans="1:37" s="20" customFormat="1">
      <c r="A148" s="31"/>
      <c r="B148" s="31"/>
      <c r="C148" s="94"/>
      <c r="D148" s="94"/>
      <c r="E148" s="94"/>
      <c r="F148" s="149"/>
      <c r="G148" s="227">
        <v>7</v>
      </c>
      <c r="H148" s="228">
        <v>2000</v>
      </c>
      <c r="I148" s="229">
        <v>2001</v>
      </c>
      <c r="J148" s="229">
        <v>2001</v>
      </c>
      <c r="K148" s="230"/>
      <c r="L148" s="231">
        <f t="shared" si="13"/>
        <v>0</v>
      </c>
      <c r="M148" s="232">
        <f t="shared" si="13"/>
        <v>0</v>
      </c>
      <c r="N148" s="232">
        <f t="shared" si="13"/>
        <v>0</v>
      </c>
      <c r="O148" s="233">
        <f t="shared" si="14"/>
        <v>0</v>
      </c>
      <c r="P148" s="234">
        <f t="shared" si="15"/>
        <v>0</v>
      </c>
      <c r="Q148" s="235">
        <f>P148*[1]Factors!D135</f>
        <v>0</v>
      </c>
      <c r="R148" s="235">
        <f t="shared" si="16"/>
        <v>0</v>
      </c>
      <c r="S148" s="235">
        <f>R148*[1]Factors!D135</f>
        <v>0</v>
      </c>
      <c r="T148" s="236">
        <f>R148*[1]Factors!D135*[1]Factors!E135</f>
        <v>0</v>
      </c>
      <c r="U148" s="231"/>
      <c r="V148" s="232"/>
      <c r="W148" s="233"/>
      <c r="X148" s="232"/>
      <c r="Y148" s="232"/>
      <c r="Z148" s="232"/>
      <c r="AA148" s="232"/>
      <c r="AB148" s="232"/>
      <c r="AC148" s="232"/>
      <c r="AD148" s="232">
        <f t="shared" si="18"/>
        <v>0</v>
      </c>
      <c r="AE148" s="231"/>
      <c r="AF148" s="232">
        <f t="shared" si="11"/>
        <v>0</v>
      </c>
      <c r="AG148" s="233">
        <f t="shared" si="12"/>
        <v>0</v>
      </c>
      <c r="AH148" s="233">
        <f t="shared" si="17"/>
        <v>0</v>
      </c>
      <c r="AI148" s="94"/>
      <c r="AJ148" s="94"/>
      <c r="AK148" s="94"/>
    </row>
    <row r="149" spans="1:37" s="20" customFormat="1">
      <c r="A149" s="31"/>
      <c r="B149" s="31"/>
      <c r="C149" s="94"/>
      <c r="D149" s="94"/>
      <c r="E149" s="94"/>
      <c r="F149" s="149"/>
      <c r="G149" s="227">
        <v>8</v>
      </c>
      <c r="H149" s="228">
        <v>2000</v>
      </c>
      <c r="I149" s="229">
        <v>2001</v>
      </c>
      <c r="J149" s="229">
        <v>2001</v>
      </c>
      <c r="K149" s="230"/>
      <c r="L149" s="231">
        <f t="shared" si="13"/>
        <v>0</v>
      </c>
      <c r="M149" s="232">
        <f t="shared" si="13"/>
        <v>0</v>
      </c>
      <c r="N149" s="232">
        <f t="shared" si="13"/>
        <v>0</v>
      </c>
      <c r="O149" s="233">
        <f t="shared" si="14"/>
        <v>0</v>
      </c>
      <c r="P149" s="234">
        <f t="shared" si="15"/>
        <v>0</v>
      </c>
      <c r="Q149" s="235">
        <f>P149*[1]Factors!D136</f>
        <v>0</v>
      </c>
      <c r="R149" s="235">
        <f t="shared" si="16"/>
        <v>0</v>
      </c>
      <c r="S149" s="235">
        <f>R149*[1]Factors!D136</f>
        <v>0</v>
      </c>
      <c r="T149" s="236">
        <f>R149*[1]Factors!D136*[1]Factors!E136</f>
        <v>0</v>
      </c>
      <c r="U149" s="231"/>
      <c r="V149" s="232"/>
      <c r="W149" s="233"/>
      <c r="X149" s="232"/>
      <c r="Y149" s="232"/>
      <c r="Z149" s="232"/>
      <c r="AA149" s="232"/>
      <c r="AB149" s="232"/>
      <c r="AC149" s="232"/>
      <c r="AD149" s="232">
        <f t="shared" si="18"/>
        <v>0</v>
      </c>
      <c r="AE149" s="231"/>
      <c r="AF149" s="232">
        <f t="shared" si="11"/>
        <v>0</v>
      </c>
      <c r="AG149" s="233">
        <f t="shared" si="12"/>
        <v>0</v>
      </c>
      <c r="AH149" s="233">
        <f t="shared" si="17"/>
        <v>0</v>
      </c>
      <c r="AI149" s="94"/>
      <c r="AJ149" s="94"/>
      <c r="AK149" s="94"/>
    </row>
    <row r="150" spans="1:37" s="20" customFormat="1">
      <c r="A150" s="31"/>
      <c r="B150" s="31"/>
      <c r="C150" s="94"/>
      <c r="D150" s="94"/>
      <c r="E150" s="94"/>
      <c r="F150" s="149"/>
      <c r="G150" s="227">
        <v>9</v>
      </c>
      <c r="H150" s="228">
        <v>2000</v>
      </c>
      <c r="I150" s="229">
        <v>2001</v>
      </c>
      <c r="J150" s="229">
        <v>2001</v>
      </c>
      <c r="K150" s="230"/>
      <c r="L150" s="231">
        <f t="shared" si="13"/>
        <v>0</v>
      </c>
      <c r="M150" s="232">
        <f t="shared" si="13"/>
        <v>0</v>
      </c>
      <c r="N150" s="232">
        <f t="shared" si="13"/>
        <v>0</v>
      </c>
      <c r="O150" s="233">
        <f t="shared" si="14"/>
        <v>0</v>
      </c>
      <c r="P150" s="234">
        <f t="shared" si="15"/>
        <v>0</v>
      </c>
      <c r="Q150" s="235">
        <f>P150*[1]Factors!D137</f>
        <v>0</v>
      </c>
      <c r="R150" s="235">
        <f t="shared" si="16"/>
        <v>0</v>
      </c>
      <c r="S150" s="235">
        <f>R150*[1]Factors!D137</f>
        <v>0</v>
      </c>
      <c r="T150" s="236">
        <f>R150*[1]Factors!D137*[1]Factors!E137</f>
        <v>0</v>
      </c>
      <c r="U150" s="231"/>
      <c r="V150" s="232"/>
      <c r="W150" s="233"/>
      <c r="X150" s="232"/>
      <c r="Y150" s="232"/>
      <c r="Z150" s="232"/>
      <c r="AA150" s="232"/>
      <c r="AB150" s="232"/>
      <c r="AC150" s="232"/>
      <c r="AD150" s="232">
        <f t="shared" si="18"/>
        <v>0</v>
      </c>
      <c r="AE150" s="231"/>
      <c r="AF150" s="232">
        <f t="shared" ref="AF150:AF213" si="19">AD150</f>
        <v>0</v>
      </c>
      <c r="AG150" s="233">
        <f t="shared" ref="AG150:AG213" si="20">Y150</f>
        <v>0</v>
      </c>
      <c r="AH150" s="233">
        <f t="shared" si="17"/>
        <v>0</v>
      </c>
      <c r="AI150" s="94"/>
      <c r="AJ150" s="94"/>
      <c r="AK150" s="94"/>
    </row>
    <row r="151" spans="1:37" s="20" customFormat="1">
      <c r="A151" s="31"/>
      <c r="B151" s="31"/>
      <c r="C151" s="94"/>
      <c r="D151" s="94"/>
      <c r="E151" s="94"/>
      <c r="F151" s="149"/>
      <c r="G151" s="227">
        <v>10</v>
      </c>
      <c r="H151" s="228">
        <v>2000</v>
      </c>
      <c r="I151" s="229">
        <v>2001</v>
      </c>
      <c r="J151" s="229">
        <v>2001</v>
      </c>
      <c r="K151" s="230"/>
      <c r="L151" s="231">
        <f t="shared" ref="L151:N214" si="21">AE151</f>
        <v>0</v>
      </c>
      <c r="M151" s="232">
        <f t="shared" si="21"/>
        <v>0</v>
      </c>
      <c r="N151" s="232">
        <f t="shared" si="21"/>
        <v>0</v>
      </c>
      <c r="O151" s="233">
        <f t="shared" ref="O151:O214" si="22">N151+M151</f>
        <v>0</v>
      </c>
      <c r="P151" s="234">
        <f t="shared" ref="P151:P214" si="23">O151</f>
        <v>0</v>
      </c>
      <c r="Q151" s="235">
        <f>P151*[1]Factors!D138</f>
        <v>0</v>
      </c>
      <c r="R151" s="235">
        <f t="shared" ref="R151:R214" si="24">U151+W151</f>
        <v>0</v>
      </c>
      <c r="S151" s="235">
        <f>R151*[1]Factors!D138</f>
        <v>0</v>
      </c>
      <c r="T151" s="236">
        <f>R151*[1]Factors!D138*[1]Factors!E138</f>
        <v>0</v>
      </c>
      <c r="U151" s="231"/>
      <c r="V151" s="232"/>
      <c r="W151" s="233"/>
      <c r="X151" s="232"/>
      <c r="Y151" s="232"/>
      <c r="Z151" s="232"/>
      <c r="AA151" s="232"/>
      <c r="AB151" s="232"/>
      <c r="AC151" s="232"/>
      <c r="AD151" s="232">
        <f t="shared" si="18"/>
        <v>0</v>
      </c>
      <c r="AE151" s="231"/>
      <c r="AF151" s="232">
        <f t="shared" si="19"/>
        <v>0</v>
      </c>
      <c r="AG151" s="233">
        <f t="shared" si="20"/>
        <v>0</v>
      </c>
      <c r="AH151" s="233">
        <f t="shared" si="17"/>
        <v>0</v>
      </c>
      <c r="AI151" s="94"/>
      <c r="AJ151" s="94"/>
      <c r="AK151" s="94"/>
    </row>
    <row r="152" spans="1:37" s="20" customFormat="1">
      <c r="A152" s="31"/>
      <c r="B152" s="31"/>
      <c r="C152" s="94"/>
      <c r="D152" s="94"/>
      <c r="E152" s="94"/>
      <c r="F152" s="149"/>
      <c r="G152" s="227">
        <v>11</v>
      </c>
      <c r="H152" s="228">
        <v>2000</v>
      </c>
      <c r="I152" s="229">
        <v>2001</v>
      </c>
      <c r="J152" s="229">
        <v>2001</v>
      </c>
      <c r="K152" s="230"/>
      <c r="L152" s="231">
        <f t="shared" si="21"/>
        <v>0</v>
      </c>
      <c r="M152" s="232">
        <f t="shared" si="21"/>
        <v>0</v>
      </c>
      <c r="N152" s="232">
        <f t="shared" si="21"/>
        <v>0</v>
      </c>
      <c r="O152" s="233">
        <f t="shared" si="22"/>
        <v>0</v>
      </c>
      <c r="P152" s="234">
        <f t="shared" si="23"/>
        <v>0</v>
      </c>
      <c r="Q152" s="235">
        <f>P152*[1]Factors!D139</f>
        <v>0</v>
      </c>
      <c r="R152" s="235">
        <f t="shared" si="24"/>
        <v>0</v>
      </c>
      <c r="S152" s="235">
        <f>R152*[1]Factors!D139</f>
        <v>0</v>
      </c>
      <c r="T152" s="236">
        <f>R152*[1]Factors!D139*[1]Factors!E139</f>
        <v>0</v>
      </c>
      <c r="U152" s="231"/>
      <c r="V152" s="232"/>
      <c r="W152" s="233"/>
      <c r="X152" s="232"/>
      <c r="Y152" s="232"/>
      <c r="Z152" s="232"/>
      <c r="AA152" s="232"/>
      <c r="AB152" s="232"/>
      <c r="AC152" s="232"/>
      <c r="AD152" s="232">
        <f t="shared" si="18"/>
        <v>0</v>
      </c>
      <c r="AE152" s="231"/>
      <c r="AF152" s="232">
        <f t="shared" si="19"/>
        <v>0</v>
      </c>
      <c r="AG152" s="233">
        <f t="shared" si="20"/>
        <v>0</v>
      </c>
      <c r="AH152" s="233">
        <f t="shared" si="17"/>
        <v>0</v>
      </c>
      <c r="AI152" s="94"/>
      <c r="AJ152" s="94"/>
      <c r="AK152" s="94"/>
    </row>
    <row r="153" spans="1:37" s="20" customFormat="1">
      <c r="A153" s="31"/>
      <c r="B153" s="31"/>
      <c r="C153" s="94"/>
      <c r="D153" s="94"/>
      <c r="E153" s="94"/>
      <c r="F153" s="149"/>
      <c r="G153" s="227">
        <v>12</v>
      </c>
      <c r="H153" s="228">
        <v>2000</v>
      </c>
      <c r="I153" s="229">
        <v>2001</v>
      </c>
      <c r="J153" s="229">
        <v>2001</v>
      </c>
      <c r="K153" s="230"/>
      <c r="L153" s="231">
        <f t="shared" si="21"/>
        <v>0</v>
      </c>
      <c r="M153" s="232">
        <f t="shared" si="21"/>
        <v>0</v>
      </c>
      <c r="N153" s="232">
        <f t="shared" si="21"/>
        <v>0</v>
      </c>
      <c r="O153" s="233">
        <f t="shared" si="22"/>
        <v>0</v>
      </c>
      <c r="P153" s="234">
        <f t="shared" si="23"/>
        <v>0</v>
      </c>
      <c r="Q153" s="235">
        <f>P153*[1]Factors!D140</f>
        <v>0</v>
      </c>
      <c r="R153" s="235">
        <f t="shared" si="24"/>
        <v>0</v>
      </c>
      <c r="S153" s="235">
        <f>R153*[1]Factors!D140</f>
        <v>0</v>
      </c>
      <c r="T153" s="236">
        <f>R153*[1]Factors!D140*[1]Factors!E140</f>
        <v>0</v>
      </c>
      <c r="U153" s="231"/>
      <c r="V153" s="232"/>
      <c r="W153" s="233"/>
      <c r="X153" s="232"/>
      <c r="Y153" s="232"/>
      <c r="Z153" s="232"/>
      <c r="AA153" s="232"/>
      <c r="AB153" s="232"/>
      <c r="AC153" s="232"/>
      <c r="AD153" s="232">
        <f t="shared" si="18"/>
        <v>0</v>
      </c>
      <c r="AE153" s="231"/>
      <c r="AF153" s="232">
        <f t="shared" si="19"/>
        <v>0</v>
      </c>
      <c r="AG153" s="233">
        <f t="shared" si="20"/>
        <v>0</v>
      </c>
      <c r="AH153" s="233">
        <f t="shared" si="17"/>
        <v>0</v>
      </c>
      <c r="AI153" s="94"/>
      <c r="AJ153" s="94"/>
      <c r="AK153" s="94"/>
    </row>
    <row r="154" spans="1:37" s="20" customFormat="1">
      <c r="A154" s="31"/>
      <c r="B154" s="31"/>
      <c r="C154" s="94"/>
      <c r="D154" s="94"/>
      <c r="E154" s="94"/>
      <c r="F154" s="149"/>
      <c r="G154" s="227">
        <v>1</v>
      </c>
      <c r="H154" s="228">
        <v>2001</v>
      </c>
      <c r="I154" s="229">
        <v>2001</v>
      </c>
      <c r="J154" s="229">
        <v>2001</v>
      </c>
      <c r="K154" s="230"/>
      <c r="L154" s="231">
        <f t="shared" si="21"/>
        <v>0</v>
      </c>
      <c r="M154" s="232">
        <f t="shared" si="21"/>
        <v>0</v>
      </c>
      <c r="N154" s="232">
        <f t="shared" si="21"/>
        <v>0</v>
      </c>
      <c r="O154" s="233">
        <f t="shared" si="22"/>
        <v>0</v>
      </c>
      <c r="P154" s="234">
        <f t="shared" si="23"/>
        <v>0</v>
      </c>
      <c r="Q154" s="235">
        <f>P154*[1]Factors!D141</f>
        <v>0</v>
      </c>
      <c r="R154" s="235">
        <f t="shared" si="24"/>
        <v>0</v>
      </c>
      <c r="S154" s="235">
        <f>R154*[1]Factors!D141</f>
        <v>0</v>
      </c>
      <c r="T154" s="236">
        <f>R154*[1]Factors!D141*[1]Factors!E141</f>
        <v>0</v>
      </c>
      <c r="U154" s="231"/>
      <c r="V154" s="232"/>
      <c r="W154" s="233"/>
      <c r="X154" s="232"/>
      <c r="Y154" s="232"/>
      <c r="Z154" s="232"/>
      <c r="AA154" s="232"/>
      <c r="AB154" s="232"/>
      <c r="AC154" s="232"/>
      <c r="AD154" s="232">
        <f t="shared" si="18"/>
        <v>0</v>
      </c>
      <c r="AE154" s="231"/>
      <c r="AF154" s="232">
        <f t="shared" si="19"/>
        <v>0</v>
      </c>
      <c r="AG154" s="233">
        <f t="shared" si="20"/>
        <v>0</v>
      </c>
      <c r="AH154" s="233">
        <f t="shared" si="17"/>
        <v>0</v>
      </c>
      <c r="AI154" s="94"/>
      <c r="AJ154" s="94"/>
      <c r="AK154" s="94"/>
    </row>
    <row r="155" spans="1:37" s="20" customFormat="1">
      <c r="A155" s="31"/>
      <c r="B155" s="31"/>
      <c r="C155" s="94"/>
      <c r="D155" s="94"/>
      <c r="E155" s="94"/>
      <c r="F155" s="149"/>
      <c r="G155" s="227">
        <v>2</v>
      </c>
      <c r="H155" s="228">
        <v>2001</v>
      </c>
      <c r="I155" s="229">
        <v>2001</v>
      </c>
      <c r="J155" s="229">
        <v>2001</v>
      </c>
      <c r="K155" s="230"/>
      <c r="L155" s="231">
        <f t="shared" si="21"/>
        <v>0</v>
      </c>
      <c r="M155" s="232">
        <f t="shared" si="21"/>
        <v>0</v>
      </c>
      <c r="N155" s="232">
        <f t="shared" si="21"/>
        <v>0</v>
      </c>
      <c r="O155" s="233">
        <f t="shared" si="22"/>
        <v>0</v>
      </c>
      <c r="P155" s="234">
        <f t="shared" si="23"/>
        <v>0</v>
      </c>
      <c r="Q155" s="235">
        <f>P155*[1]Factors!D142</f>
        <v>0</v>
      </c>
      <c r="R155" s="235">
        <f t="shared" si="24"/>
        <v>0</v>
      </c>
      <c r="S155" s="235">
        <f>R155*[1]Factors!D142</f>
        <v>0</v>
      </c>
      <c r="T155" s="236">
        <f>R155*[1]Factors!D142*[1]Factors!E142</f>
        <v>0</v>
      </c>
      <c r="U155" s="231"/>
      <c r="V155" s="232"/>
      <c r="W155" s="233"/>
      <c r="X155" s="232"/>
      <c r="Y155" s="232"/>
      <c r="Z155" s="232"/>
      <c r="AA155" s="232"/>
      <c r="AB155" s="232"/>
      <c r="AC155" s="232"/>
      <c r="AD155" s="232">
        <f t="shared" si="18"/>
        <v>0</v>
      </c>
      <c r="AE155" s="231"/>
      <c r="AF155" s="232">
        <f t="shared" si="19"/>
        <v>0</v>
      </c>
      <c r="AG155" s="233">
        <f t="shared" si="20"/>
        <v>0</v>
      </c>
      <c r="AH155" s="233">
        <f t="shared" si="17"/>
        <v>0</v>
      </c>
      <c r="AI155" s="94"/>
      <c r="AJ155" s="94"/>
      <c r="AK155" s="94"/>
    </row>
    <row r="156" spans="1:37" s="20" customFormat="1">
      <c r="A156" s="31"/>
      <c r="B156" s="31"/>
      <c r="C156" s="94"/>
      <c r="D156" s="94"/>
      <c r="E156" s="94"/>
      <c r="F156" s="149"/>
      <c r="G156" s="227">
        <v>3</v>
      </c>
      <c r="H156" s="228">
        <v>2001</v>
      </c>
      <c r="I156" s="229">
        <v>2001</v>
      </c>
      <c r="J156" s="229">
        <v>2001</v>
      </c>
      <c r="K156" s="230"/>
      <c r="L156" s="231">
        <f t="shared" si="21"/>
        <v>0</v>
      </c>
      <c r="M156" s="232">
        <f t="shared" si="21"/>
        <v>0</v>
      </c>
      <c r="N156" s="232">
        <f t="shared" si="21"/>
        <v>0</v>
      </c>
      <c r="O156" s="233">
        <f t="shared" si="22"/>
        <v>0</v>
      </c>
      <c r="P156" s="234">
        <f t="shared" si="23"/>
        <v>0</v>
      </c>
      <c r="Q156" s="235">
        <f>P156*[1]Factors!D143</f>
        <v>0</v>
      </c>
      <c r="R156" s="235">
        <f t="shared" si="24"/>
        <v>0</v>
      </c>
      <c r="S156" s="235">
        <f>R156*[1]Factors!D143</f>
        <v>0</v>
      </c>
      <c r="T156" s="236">
        <f>R156*[1]Factors!D143*[1]Factors!E143</f>
        <v>0</v>
      </c>
      <c r="U156" s="231"/>
      <c r="V156" s="232"/>
      <c r="W156" s="233"/>
      <c r="X156" s="232"/>
      <c r="Y156" s="232"/>
      <c r="Z156" s="232"/>
      <c r="AA156" s="232"/>
      <c r="AB156" s="232"/>
      <c r="AC156" s="232"/>
      <c r="AD156" s="232">
        <f t="shared" si="18"/>
        <v>0</v>
      </c>
      <c r="AE156" s="231"/>
      <c r="AF156" s="232">
        <f t="shared" si="19"/>
        <v>0</v>
      </c>
      <c r="AG156" s="233">
        <f t="shared" si="20"/>
        <v>0</v>
      </c>
      <c r="AH156" s="233">
        <f t="shared" si="17"/>
        <v>0</v>
      </c>
      <c r="AI156" s="94"/>
      <c r="AJ156" s="94"/>
      <c r="AK156" s="94"/>
    </row>
    <row r="157" spans="1:37" s="20" customFormat="1">
      <c r="A157" s="31"/>
      <c r="B157" s="31"/>
      <c r="C157" s="94"/>
      <c r="D157" s="94"/>
      <c r="E157" s="94"/>
      <c r="F157" s="149"/>
      <c r="G157" s="227">
        <v>4</v>
      </c>
      <c r="H157" s="228">
        <v>2001</v>
      </c>
      <c r="I157" s="229">
        <v>2001</v>
      </c>
      <c r="J157" s="229">
        <v>2002</v>
      </c>
      <c r="K157" s="230"/>
      <c r="L157" s="231">
        <f t="shared" si="21"/>
        <v>0</v>
      </c>
      <c r="M157" s="232">
        <f t="shared" si="21"/>
        <v>0</v>
      </c>
      <c r="N157" s="232">
        <f t="shared" si="21"/>
        <v>0</v>
      </c>
      <c r="O157" s="233">
        <f t="shared" si="22"/>
        <v>0</v>
      </c>
      <c r="P157" s="234">
        <f t="shared" si="23"/>
        <v>0</v>
      </c>
      <c r="Q157" s="235">
        <f>P157*[1]Factors!D144</f>
        <v>0</v>
      </c>
      <c r="R157" s="235">
        <f t="shared" si="24"/>
        <v>0</v>
      </c>
      <c r="S157" s="235">
        <f>R157*[1]Factors!D144</f>
        <v>0</v>
      </c>
      <c r="T157" s="236">
        <f>R157*[1]Factors!D144*[1]Factors!E144</f>
        <v>0</v>
      </c>
      <c r="U157" s="231"/>
      <c r="V157" s="232"/>
      <c r="W157" s="233"/>
      <c r="X157" s="232"/>
      <c r="Y157" s="232"/>
      <c r="Z157" s="232"/>
      <c r="AA157" s="232"/>
      <c r="AB157" s="232"/>
      <c r="AC157" s="232"/>
      <c r="AD157" s="232">
        <f t="shared" si="18"/>
        <v>0</v>
      </c>
      <c r="AE157" s="231"/>
      <c r="AF157" s="232">
        <f t="shared" si="19"/>
        <v>0</v>
      </c>
      <c r="AG157" s="233">
        <f t="shared" si="20"/>
        <v>0</v>
      </c>
      <c r="AH157" s="233">
        <f t="shared" si="17"/>
        <v>0</v>
      </c>
      <c r="AI157" s="94"/>
      <c r="AJ157" s="94"/>
      <c r="AK157" s="94"/>
    </row>
    <row r="158" spans="1:37" s="20" customFormat="1">
      <c r="A158" s="31"/>
      <c r="B158" s="31"/>
      <c r="C158" s="94"/>
      <c r="D158" s="94"/>
      <c r="E158" s="94"/>
      <c r="F158" s="149"/>
      <c r="G158" s="227">
        <v>5</v>
      </c>
      <c r="H158" s="228">
        <v>2001</v>
      </c>
      <c r="I158" s="229">
        <v>2001</v>
      </c>
      <c r="J158" s="229">
        <v>2002</v>
      </c>
      <c r="K158" s="230"/>
      <c r="L158" s="231">
        <f t="shared" si="21"/>
        <v>0</v>
      </c>
      <c r="M158" s="232">
        <f t="shared" si="21"/>
        <v>0</v>
      </c>
      <c r="N158" s="232">
        <f t="shared" si="21"/>
        <v>0</v>
      </c>
      <c r="O158" s="233">
        <f t="shared" si="22"/>
        <v>0</v>
      </c>
      <c r="P158" s="234">
        <f t="shared" si="23"/>
        <v>0</v>
      </c>
      <c r="Q158" s="235">
        <f>P158*[1]Factors!D145</f>
        <v>0</v>
      </c>
      <c r="R158" s="235">
        <f t="shared" si="24"/>
        <v>0</v>
      </c>
      <c r="S158" s="235">
        <f>R158*[1]Factors!D145</f>
        <v>0</v>
      </c>
      <c r="T158" s="236">
        <f>R158*[1]Factors!D145*[1]Factors!E145</f>
        <v>0</v>
      </c>
      <c r="U158" s="231"/>
      <c r="V158" s="232"/>
      <c r="W158" s="233"/>
      <c r="X158" s="232"/>
      <c r="Y158" s="232"/>
      <c r="Z158" s="232"/>
      <c r="AA158" s="232"/>
      <c r="AB158" s="232"/>
      <c r="AC158" s="232"/>
      <c r="AD158" s="232">
        <f t="shared" si="18"/>
        <v>0</v>
      </c>
      <c r="AE158" s="231"/>
      <c r="AF158" s="232">
        <f t="shared" si="19"/>
        <v>0</v>
      </c>
      <c r="AG158" s="233">
        <f t="shared" si="20"/>
        <v>0</v>
      </c>
      <c r="AH158" s="233">
        <f t="shared" si="17"/>
        <v>0</v>
      </c>
      <c r="AI158" s="94"/>
      <c r="AJ158" s="94"/>
      <c r="AK158" s="94"/>
    </row>
    <row r="159" spans="1:37" s="20" customFormat="1">
      <c r="A159" s="31"/>
      <c r="B159" s="31"/>
      <c r="C159" s="94"/>
      <c r="D159" s="94"/>
      <c r="E159" s="94"/>
      <c r="F159" s="149"/>
      <c r="G159" s="227">
        <v>6</v>
      </c>
      <c r="H159" s="228">
        <v>2001</v>
      </c>
      <c r="I159" s="229">
        <v>2001</v>
      </c>
      <c r="J159" s="229">
        <v>2002</v>
      </c>
      <c r="K159" s="230"/>
      <c r="L159" s="231">
        <f t="shared" si="21"/>
        <v>0</v>
      </c>
      <c r="M159" s="232">
        <f t="shared" si="21"/>
        <v>0</v>
      </c>
      <c r="N159" s="232">
        <f t="shared" si="21"/>
        <v>0</v>
      </c>
      <c r="O159" s="233">
        <f t="shared" si="22"/>
        <v>0</v>
      </c>
      <c r="P159" s="234">
        <f t="shared" si="23"/>
        <v>0</v>
      </c>
      <c r="Q159" s="235">
        <f>P159*[1]Factors!D146</f>
        <v>0</v>
      </c>
      <c r="R159" s="235">
        <f t="shared" si="24"/>
        <v>0</v>
      </c>
      <c r="S159" s="235">
        <f>R159*[1]Factors!D146</f>
        <v>0</v>
      </c>
      <c r="T159" s="236">
        <f>R159*[1]Factors!D146*[1]Factors!E146</f>
        <v>0</v>
      </c>
      <c r="U159" s="231"/>
      <c r="V159" s="232"/>
      <c r="W159" s="233"/>
      <c r="X159" s="232"/>
      <c r="Y159" s="232"/>
      <c r="Z159" s="232"/>
      <c r="AA159" s="232"/>
      <c r="AB159" s="232"/>
      <c r="AC159" s="232"/>
      <c r="AD159" s="232">
        <f t="shared" si="18"/>
        <v>0</v>
      </c>
      <c r="AE159" s="231"/>
      <c r="AF159" s="232">
        <f t="shared" si="19"/>
        <v>0</v>
      </c>
      <c r="AG159" s="233">
        <f t="shared" si="20"/>
        <v>0</v>
      </c>
      <c r="AH159" s="233">
        <f t="shared" si="17"/>
        <v>0</v>
      </c>
      <c r="AI159" s="94"/>
      <c r="AJ159" s="94"/>
      <c r="AK159" s="94"/>
    </row>
    <row r="160" spans="1:37" s="20" customFormat="1">
      <c r="A160" s="31"/>
      <c r="B160" s="31"/>
      <c r="C160" s="94"/>
      <c r="D160" s="94"/>
      <c r="E160" s="94"/>
      <c r="F160" s="149"/>
      <c r="G160" s="227">
        <v>7</v>
      </c>
      <c r="H160" s="228">
        <v>2001</v>
      </c>
      <c r="I160" s="229">
        <v>2002</v>
      </c>
      <c r="J160" s="229">
        <v>2002</v>
      </c>
      <c r="K160" s="230"/>
      <c r="L160" s="231">
        <f t="shared" si="21"/>
        <v>0</v>
      </c>
      <c r="M160" s="232">
        <f t="shared" si="21"/>
        <v>0</v>
      </c>
      <c r="N160" s="232">
        <f t="shared" si="21"/>
        <v>0</v>
      </c>
      <c r="O160" s="233">
        <f t="shared" si="22"/>
        <v>0</v>
      </c>
      <c r="P160" s="234">
        <f t="shared" si="23"/>
        <v>0</v>
      </c>
      <c r="Q160" s="235">
        <f>P160*[1]Factors!D147</f>
        <v>0</v>
      </c>
      <c r="R160" s="235">
        <f t="shared" si="24"/>
        <v>0</v>
      </c>
      <c r="S160" s="235">
        <f>R160*[1]Factors!D147</f>
        <v>0</v>
      </c>
      <c r="T160" s="236">
        <f>R160*[1]Factors!D147*[1]Factors!E147</f>
        <v>0</v>
      </c>
      <c r="U160" s="231"/>
      <c r="V160" s="232"/>
      <c r="W160" s="233"/>
      <c r="X160" s="232"/>
      <c r="Y160" s="232"/>
      <c r="Z160" s="232"/>
      <c r="AA160" s="232"/>
      <c r="AB160" s="232"/>
      <c r="AC160" s="232"/>
      <c r="AD160" s="232">
        <f t="shared" si="18"/>
        <v>0</v>
      </c>
      <c r="AE160" s="231"/>
      <c r="AF160" s="232">
        <f t="shared" si="19"/>
        <v>0</v>
      </c>
      <c r="AG160" s="233">
        <f t="shared" si="20"/>
        <v>0</v>
      </c>
      <c r="AH160" s="233">
        <f t="shared" si="17"/>
        <v>0</v>
      </c>
      <c r="AI160" s="94"/>
      <c r="AJ160" s="94"/>
      <c r="AK160" s="94"/>
    </row>
    <row r="161" spans="1:37" s="20" customFormat="1">
      <c r="A161" s="31"/>
      <c r="B161" s="31"/>
      <c r="C161" s="94"/>
      <c r="D161" s="94"/>
      <c r="E161" s="94"/>
      <c r="F161" s="149"/>
      <c r="G161" s="227">
        <v>8</v>
      </c>
      <c r="H161" s="228">
        <v>2001</v>
      </c>
      <c r="I161" s="229">
        <v>2002</v>
      </c>
      <c r="J161" s="229">
        <v>2002</v>
      </c>
      <c r="K161" s="230"/>
      <c r="L161" s="231">
        <f t="shared" si="21"/>
        <v>0</v>
      </c>
      <c r="M161" s="232">
        <f t="shared" si="21"/>
        <v>0</v>
      </c>
      <c r="N161" s="232">
        <f t="shared" si="21"/>
        <v>0</v>
      </c>
      <c r="O161" s="233">
        <f t="shared" si="22"/>
        <v>0</v>
      </c>
      <c r="P161" s="234">
        <f t="shared" si="23"/>
        <v>0</v>
      </c>
      <c r="Q161" s="235">
        <f>P161*[1]Factors!D148</f>
        <v>0</v>
      </c>
      <c r="R161" s="235">
        <f t="shared" si="24"/>
        <v>0</v>
      </c>
      <c r="S161" s="235">
        <f>R161*[1]Factors!D148</f>
        <v>0</v>
      </c>
      <c r="T161" s="236">
        <f>R161*[1]Factors!D148*[1]Factors!E148</f>
        <v>0</v>
      </c>
      <c r="U161" s="231"/>
      <c r="V161" s="232"/>
      <c r="W161" s="233"/>
      <c r="X161" s="232"/>
      <c r="Y161" s="232"/>
      <c r="Z161" s="232"/>
      <c r="AA161" s="232"/>
      <c r="AB161" s="232"/>
      <c r="AC161" s="232"/>
      <c r="AD161" s="232">
        <f t="shared" si="18"/>
        <v>0</v>
      </c>
      <c r="AE161" s="231"/>
      <c r="AF161" s="232">
        <f t="shared" si="19"/>
        <v>0</v>
      </c>
      <c r="AG161" s="233">
        <f t="shared" si="20"/>
        <v>0</v>
      </c>
      <c r="AH161" s="233">
        <f t="shared" si="17"/>
        <v>0</v>
      </c>
      <c r="AI161" s="94"/>
      <c r="AJ161" s="94"/>
      <c r="AK161" s="94"/>
    </row>
    <row r="162" spans="1:37" s="20" customFormat="1">
      <c r="A162" s="31"/>
      <c r="B162" s="31"/>
      <c r="C162" s="94"/>
      <c r="D162" s="94"/>
      <c r="E162" s="94"/>
      <c r="F162" s="149"/>
      <c r="G162" s="227">
        <v>9</v>
      </c>
      <c r="H162" s="228">
        <v>2001</v>
      </c>
      <c r="I162" s="229">
        <v>2002</v>
      </c>
      <c r="J162" s="229">
        <v>2002</v>
      </c>
      <c r="K162" s="230"/>
      <c r="L162" s="231">
        <f t="shared" si="21"/>
        <v>0</v>
      </c>
      <c r="M162" s="232">
        <f t="shared" si="21"/>
        <v>0</v>
      </c>
      <c r="N162" s="232">
        <f t="shared" si="21"/>
        <v>0</v>
      </c>
      <c r="O162" s="233">
        <f t="shared" si="22"/>
        <v>0</v>
      </c>
      <c r="P162" s="234">
        <f t="shared" si="23"/>
        <v>0</v>
      </c>
      <c r="Q162" s="235">
        <f>P162*[1]Factors!D149</f>
        <v>0</v>
      </c>
      <c r="R162" s="235">
        <f t="shared" si="24"/>
        <v>0</v>
      </c>
      <c r="S162" s="235">
        <f>R162*[1]Factors!D149</f>
        <v>0</v>
      </c>
      <c r="T162" s="236">
        <f>R162*[1]Factors!D149*[1]Factors!E149</f>
        <v>0</v>
      </c>
      <c r="U162" s="231"/>
      <c r="V162" s="232"/>
      <c r="W162" s="233"/>
      <c r="X162" s="232"/>
      <c r="Y162" s="232"/>
      <c r="Z162" s="232"/>
      <c r="AA162" s="232"/>
      <c r="AB162" s="232"/>
      <c r="AC162" s="232"/>
      <c r="AD162" s="232">
        <f t="shared" si="18"/>
        <v>0</v>
      </c>
      <c r="AE162" s="231"/>
      <c r="AF162" s="232">
        <f t="shared" si="19"/>
        <v>0</v>
      </c>
      <c r="AG162" s="233">
        <f t="shared" si="20"/>
        <v>0</v>
      </c>
      <c r="AH162" s="233">
        <f t="shared" si="17"/>
        <v>0</v>
      </c>
      <c r="AI162" s="94"/>
      <c r="AJ162" s="94"/>
      <c r="AK162" s="94"/>
    </row>
    <row r="163" spans="1:37" s="20" customFormat="1">
      <c r="A163" s="31"/>
      <c r="B163" s="31"/>
      <c r="C163" s="94"/>
      <c r="D163" s="94"/>
      <c r="E163" s="94"/>
      <c r="F163" s="149"/>
      <c r="G163" s="227">
        <v>10</v>
      </c>
      <c r="H163" s="228">
        <v>2001</v>
      </c>
      <c r="I163" s="229">
        <v>2002</v>
      </c>
      <c r="J163" s="229">
        <v>2002</v>
      </c>
      <c r="K163" s="230"/>
      <c r="L163" s="231">
        <f t="shared" si="21"/>
        <v>0</v>
      </c>
      <c r="M163" s="232">
        <f t="shared" si="21"/>
        <v>0</v>
      </c>
      <c r="N163" s="232">
        <f t="shared" si="21"/>
        <v>0</v>
      </c>
      <c r="O163" s="233">
        <f t="shared" si="22"/>
        <v>0</v>
      </c>
      <c r="P163" s="234">
        <f t="shared" si="23"/>
        <v>0</v>
      </c>
      <c r="Q163" s="235">
        <f>P163*[1]Factors!D150</f>
        <v>0</v>
      </c>
      <c r="R163" s="235">
        <f t="shared" si="24"/>
        <v>0</v>
      </c>
      <c r="S163" s="235">
        <f>R163*[1]Factors!D150</f>
        <v>0</v>
      </c>
      <c r="T163" s="236">
        <f>R163*[1]Factors!D150*[1]Factors!E150</f>
        <v>0</v>
      </c>
      <c r="U163" s="231"/>
      <c r="V163" s="232"/>
      <c r="W163" s="233"/>
      <c r="X163" s="232"/>
      <c r="Y163" s="232"/>
      <c r="Z163" s="232"/>
      <c r="AA163" s="232"/>
      <c r="AB163" s="232"/>
      <c r="AC163" s="232"/>
      <c r="AD163" s="232">
        <f t="shared" si="18"/>
        <v>0</v>
      </c>
      <c r="AE163" s="231"/>
      <c r="AF163" s="232">
        <f t="shared" si="19"/>
        <v>0</v>
      </c>
      <c r="AG163" s="233">
        <f t="shared" si="20"/>
        <v>0</v>
      </c>
      <c r="AH163" s="233">
        <f t="shared" si="17"/>
        <v>0</v>
      </c>
      <c r="AI163" s="94"/>
      <c r="AJ163" s="94"/>
      <c r="AK163" s="94"/>
    </row>
    <row r="164" spans="1:37" s="20" customFormat="1">
      <c r="A164" s="31"/>
      <c r="B164" s="31"/>
      <c r="C164" s="94"/>
      <c r="D164" s="94"/>
      <c r="E164" s="94"/>
      <c r="F164" s="149"/>
      <c r="G164" s="227">
        <v>11</v>
      </c>
      <c r="H164" s="228">
        <v>2001</v>
      </c>
      <c r="I164" s="229">
        <v>2002</v>
      </c>
      <c r="J164" s="229">
        <v>2002</v>
      </c>
      <c r="K164" s="230"/>
      <c r="L164" s="231">
        <f t="shared" si="21"/>
        <v>0</v>
      </c>
      <c r="M164" s="232">
        <f t="shared" si="21"/>
        <v>0</v>
      </c>
      <c r="N164" s="232">
        <f t="shared" si="21"/>
        <v>0</v>
      </c>
      <c r="O164" s="233">
        <f t="shared" si="22"/>
        <v>0</v>
      </c>
      <c r="P164" s="234">
        <f t="shared" si="23"/>
        <v>0</v>
      </c>
      <c r="Q164" s="235">
        <f>P164*[1]Factors!D151</f>
        <v>0</v>
      </c>
      <c r="R164" s="235">
        <f t="shared" si="24"/>
        <v>0</v>
      </c>
      <c r="S164" s="235">
        <f>R164*[1]Factors!D151</f>
        <v>0</v>
      </c>
      <c r="T164" s="236">
        <f>R164*[1]Factors!D151*[1]Factors!E151</f>
        <v>0</v>
      </c>
      <c r="U164" s="234"/>
      <c r="V164" s="232"/>
      <c r="W164" s="233"/>
      <c r="X164" s="232"/>
      <c r="Y164" s="232"/>
      <c r="Z164" s="232"/>
      <c r="AA164" s="232"/>
      <c r="AB164" s="232"/>
      <c r="AC164" s="235"/>
      <c r="AD164" s="232">
        <f t="shared" si="18"/>
        <v>0</v>
      </c>
      <c r="AE164" s="231"/>
      <c r="AF164" s="232">
        <f t="shared" si="19"/>
        <v>0</v>
      </c>
      <c r="AG164" s="233">
        <f t="shared" si="20"/>
        <v>0</v>
      </c>
      <c r="AH164" s="233">
        <f t="shared" si="17"/>
        <v>0</v>
      </c>
      <c r="AI164" s="94"/>
      <c r="AJ164" s="94"/>
      <c r="AK164" s="94"/>
    </row>
    <row r="165" spans="1:37" s="20" customFormat="1">
      <c r="A165" s="31"/>
      <c r="B165" s="31"/>
      <c r="C165" s="94"/>
      <c r="D165" s="94"/>
      <c r="E165" s="94"/>
      <c r="F165" s="149"/>
      <c r="G165" s="227">
        <v>12</v>
      </c>
      <c r="H165" s="228">
        <v>2001</v>
      </c>
      <c r="I165" s="229">
        <v>2002</v>
      </c>
      <c r="J165" s="229">
        <v>2002</v>
      </c>
      <c r="K165" s="230"/>
      <c r="L165" s="231">
        <f t="shared" si="21"/>
        <v>0</v>
      </c>
      <c r="M165" s="232">
        <f t="shared" si="21"/>
        <v>0</v>
      </c>
      <c r="N165" s="232">
        <f t="shared" si="21"/>
        <v>0</v>
      </c>
      <c r="O165" s="233">
        <f t="shared" si="22"/>
        <v>0</v>
      </c>
      <c r="P165" s="234">
        <f t="shared" si="23"/>
        <v>0</v>
      </c>
      <c r="Q165" s="235">
        <f>P165*[1]Factors!D152</f>
        <v>0</v>
      </c>
      <c r="R165" s="235">
        <f t="shared" si="24"/>
        <v>0</v>
      </c>
      <c r="S165" s="235">
        <f>R165*[1]Factors!D152</f>
        <v>0</v>
      </c>
      <c r="T165" s="236">
        <f>R165*[1]Factors!D152*[1]Factors!E152</f>
        <v>0</v>
      </c>
      <c r="U165" s="234"/>
      <c r="V165" s="232"/>
      <c r="W165" s="233"/>
      <c r="X165" s="232"/>
      <c r="Y165" s="232"/>
      <c r="Z165" s="232"/>
      <c r="AA165" s="232"/>
      <c r="AB165" s="232"/>
      <c r="AC165" s="235"/>
      <c r="AD165" s="232">
        <f t="shared" si="18"/>
        <v>0</v>
      </c>
      <c r="AE165" s="231"/>
      <c r="AF165" s="232">
        <f t="shared" si="19"/>
        <v>0</v>
      </c>
      <c r="AG165" s="233">
        <f t="shared" si="20"/>
        <v>0</v>
      </c>
      <c r="AH165" s="233">
        <f t="shared" si="17"/>
        <v>0</v>
      </c>
      <c r="AI165" s="94"/>
      <c r="AJ165" s="94"/>
      <c r="AK165" s="94"/>
    </row>
    <row r="166" spans="1:37" s="20" customFormat="1">
      <c r="A166" s="31"/>
      <c r="B166" s="31"/>
      <c r="C166" s="94"/>
      <c r="D166" s="94"/>
      <c r="E166" s="94"/>
      <c r="F166" s="149"/>
      <c r="G166" s="227">
        <v>1</v>
      </c>
      <c r="H166" s="228">
        <v>2002</v>
      </c>
      <c r="I166" s="229">
        <v>2002</v>
      </c>
      <c r="J166" s="229">
        <v>2002</v>
      </c>
      <c r="K166" s="230"/>
      <c r="L166" s="231">
        <f t="shared" si="21"/>
        <v>0</v>
      </c>
      <c r="M166" s="232">
        <f t="shared" si="21"/>
        <v>0</v>
      </c>
      <c r="N166" s="232">
        <f t="shared" si="21"/>
        <v>0</v>
      </c>
      <c r="O166" s="233">
        <f t="shared" si="22"/>
        <v>0</v>
      </c>
      <c r="P166" s="234">
        <f t="shared" si="23"/>
        <v>0</v>
      </c>
      <c r="Q166" s="235">
        <f>P166*[1]Factors!D153</f>
        <v>0</v>
      </c>
      <c r="R166" s="235">
        <f t="shared" si="24"/>
        <v>0</v>
      </c>
      <c r="S166" s="235">
        <f>R166*[1]Factors!D153</f>
        <v>0</v>
      </c>
      <c r="T166" s="236">
        <f>R166*[1]Factors!D153*[1]Factors!E153</f>
        <v>0</v>
      </c>
      <c r="U166" s="234"/>
      <c r="V166" s="232"/>
      <c r="W166" s="233"/>
      <c r="X166" s="232"/>
      <c r="Y166" s="232"/>
      <c r="Z166" s="232"/>
      <c r="AA166" s="232"/>
      <c r="AB166" s="232"/>
      <c r="AC166" s="235"/>
      <c r="AD166" s="232">
        <f t="shared" si="18"/>
        <v>0</v>
      </c>
      <c r="AE166" s="231"/>
      <c r="AF166" s="232">
        <f t="shared" si="19"/>
        <v>0</v>
      </c>
      <c r="AG166" s="233">
        <f t="shared" si="20"/>
        <v>0</v>
      </c>
      <c r="AH166" s="233">
        <f t="shared" si="17"/>
        <v>0</v>
      </c>
      <c r="AI166" s="94"/>
      <c r="AJ166" s="94"/>
      <c r="AK166" s="94"/>
    </row>
    <row r="167" spans="1:37" s="20" customFormat="1">
      <c r="A167" s="31"/>
      <c r="B167" s="31"/>
      <c r="C167" s="94"/>
      <c r="D167" s="94"/>
      <c r="E167" s="94"/>
      <c r="F167" s="149"/>
      <c r="G167" s="227">
        <v>2</v>
      </c>
      <c r="H167" s="228">
        <v>2002</v>
      </c>
      <c r="I167" s="229">
        <v>2002</v>
      </c>
      <c r="J167" s="229">
        <v>2002</v>
      </c>
      <c r="K167" s="230"/>
      <c r="L167" s="231">
        <f t="shared" si="21"/>
        <v>0</v>
      </c>
      <c r="M167" s="232">
        <f t="shared" si="21"/>
        <v>0</v>
      </c>
      <c r="N167" s="232">
        <f t="shared" si="21"/>
        <v>0</v>
      </c>
      <c r="O167" s="233">
        <f t="shared" si="22"/>
        <v>0</v>
      </c>
      <c r="P167" s="234">
        <f t="shared" si="23"/>
        <v>0</v>
      </c>
      <c r="Q167" s="235">
        <f>P167*[1]Factors!D154</f>
        <v>0</v>
      </c>
      <c r="R167" s="235">
        <f t="shared" si="24"/>
        <v>0</v>
      </c>
      <c r="S167" s="235">
        <f>R167*[1]Factors!D154</f>
        <v>0</v>
      </c>
      <c r="T167" s="236">
        <f>R167*[1]Factors!D154*[1]Factors!E154</f>
        <v>0</v>
      </c>
      <c r="U167" s="234"/>
      <c r="V167" s="232"/>
      <c r="W167" s="233"/>
      <c r="X167" s="232"/>
      <c r="Y167" s="232"/>
      <c r="Z167" s="232"/>
      <c r="AA167" s="232"/>
      <c r="AB167" s="232"/>
      <c r="AC167" s="235"/>
      <c r="AD167" s="232">
        <f t="shared" si="18"/>
        <v>0</v>
      </c>
      <c r="AE167" s="231"/>
      <c r="AF167" s="232">
        <f t="shared" si="19"/>
        <v>0</v>
      </c>
      <c r="AG167" s="233">
        <f t="shared" si="20"/>
        <v>0</v>
      </c>
      <c r="AH167" s="233">
        <f t="shared" si="17"/>
        <v>0</v>
      </c>
      <c r="AI167" s="94"/>
      <c r="AJ167" s="94"/>
      <c r="AK167" s="94"/>
    </row>
    <row r="168" spans="1:37" s="20" customFormat="1">
      <c r="A168" s="31"/>
      <c r="B168" s="31"/>
      <c r="C168" s="94"/>
      <c r="D168" s="94"/>
      <c r="E168" s="94"/>
      <c r="F168" s="149"/>
      <c r="G168" s="227">
        <v>3</v>
      </c>
      <c r="H168" s="228">
        <v>2002</v>
      </c>
      <c r="I168" s="229">
        <v>2002</v>
      </c>
      <c r="J168" s="229">
        <v>2002</v>
      </c>
      <c r="K168" s="230"/>
      <c r="L168" s="231">
        <f t="shared" si="21"/>
        <v>0</v>
      </c>
      <c r="M168" s="232">
        <f t="shared" si="21"/>
        <v>0</v>
      </c>
      <c r="N168" s="232">
        <f t="shared" si="21"/>
        <v>0</v>
      </c>
      <c r="O168" s="233">
        <f t="shared" si="22"/>
        <v>0</v>
      </c>
      <c r="P168" s="234">
        <f t="shared" si="23"/>
        <v>0</v>
      </c>
      <c r="Q168" s="235">
        <f>P168*[1]Factors!D155</f>
        <v>0</v>
      </c>
      <c r="R168" s="235">
        <f t="shared" si="24"/>
        <v>0</v>
      </c>
      <c r="S168" s="235">
        <f>R168*[1]Factors!D155</f>
        <v>0</v>
      </c>
      <c r="T168" s="236">
        <f>R168*[1]Factors!D155*[1]Factors!E155</f>
        <v>0</v>
      </c>
      <c r="U168" s="234"/>
      <c r="V168" s="232"/>
      <c r="W168" s="233"/>
      <c r="X168" s="232"/>
      <c r="Y168" s="232"/>
      <c r="Z168" s="232"/>
      <c r="AA168" s="232"/>
      <c r="AB168" s="232"/>
      <c r="AC168" s="235"/>
      <c r="AD168" s="232">
        <f t="shared" si="18"/>
        <v>0</v>
      </c>
      <c r="AE168" s="231"/>
      <c r="AF168" s="232">
        <f t="shared" si="19"/>
        <v>0</v>
      </c>
      <c r="AG168" s="233">
        <f t="shared" si="20"/>
        <v>0</v>
      </c>
      <c r="AH168" s="233">
        <f t="shared" si="17"/>
        <v>0</v>
      </c>
      <c r="AI168" s="94"/>
      <c r="AJ168" s="94"/>
      <c r="AK168" s="94"/>
    </row>
    <row r="169" spans="1:37" s="20" customFormat="1">
      <c r="A169" s="31"/>
      <c r="B169" s="31"/>
      <c r="C169" s="94"/>
      <c r="D169" s="94"/>
      <c r="E169" s="94"/>
      <c r="F169" s="149"/>
      <c r="G169" s="227">
        <v>4</v>
      </c>
      <c r="H169" s="228">
        <v>2002</v>
      </c>
      <c r="I169" s="229">
        <v>2002</v>
      </c>
      <c r="J169" s="229">
        <v>2003</v>
      </c>
      <c r="K169" s="230"/>
      <c r="L169" s="231">
        <f t="shared" si="21"/>
        <v>0</v>
      </c>
      <c r="M169" s="232">
        <f t="shared" si="21"/>
        <v>0</v>
      </c>
      <c r="N169" s="232">
        <f t="shared" si="21"/>
        <v>0</v>
      </c>
      <c r="O169" s="233">
        <f t="shared" si="22"/>
        <v>0</v>
      </c>
      <c r="P169" s="234">
        <f t="shared" si="23"/>
        <v>0</v>
      </c>
      <c r="Q169" s="235">
        <f>P169*[1]Factors!D156</f>
        <v>0</v>
      </c>
      <c r="R169" s="235">
        <f t="shared" si="24"/>
        <v>0</v>
      </c>
      <c r="S169" s="235">
        <f>R169*[1]Factors!D156</f>
        <v>0</v>
      </c>
      <c r="T169" s="236">
        <f>R169*[1]Factors!D156*[1]Factors!E156</f>
        <v>0</v>
      </c>
      <c r="U169" s="234"/>
      <c r="V169" s="232"/>
      <c r="W169" s="233"/>
      <c r="X169" s="232"/>
      <c r="Y169" s="232"/>
      <c r="Z169" s="232"/>
      <c r="AA169" s="232"/>
      <c r="AB169" s="232"/>
      <c r="AC169" s="235"/>
      <c r="AD169" s="232">
        <f t="shared" si="18"/>
        <v>0</v>
      </c>
      <c r="AE169" s="231"/>
      <c r="AF169" s="232">
        <f t="shared" si="19"/>
        <v>0</v>
      </c>
      <c r="AG169" s="233">
        <f t="shared" si="20"/>
        <v>0</v>
      </c>
      <c r="AH169" s="233">
        <f t="shared" si="17"/>
        <v>0</v>
      </c>
      <c r="AI169" s="94"/>
      <c r="AJ169" s="94"/>
      <c r="AK169" s="94"/>
    </row>
    <row r="170" spans="1:37" s="20" customFormat="1">
      <c r="A170" s="31"/>
      <c r="B170" s="31"/>
      <c r="C170" s="94"/>
      <c r="D170" s="94"/>
      <c r="E170" s="94"/>
      <c r="F170" s="149"/>
      <c r="G170" s="227">
        <v>5</v>
      </c>
      <c r="H170" s="228">
        <v>2002</v>
      </c>
      <c r="I170" s="229">
        <v>2002</v>
      </c>
      <c r="J170" s="229">
        <v>2003</v>
      </c>
      <c r="K170" s="230"/>
      <c r="L170" s="231">
        <f t="shared" si="21"/>
        <v>0</v>
      </c>
      <c r="M170" s="232">
        <f t="shared" si="21"/>
        <v>0</v>
      </c>
      <c r="N170" s="232">
        <f t="shared" si="21"/>
        <v>0</v>
      </c>
      <c r="O170" s="233">
        <f t="shared" si="22"/>
        <v>0</v>
      </c>
      <c r="P170" s="234">
        <f t="shared" si="23"/>
        <v>0</v>
      </c>
      <c r="Q170" s="235">
        <f>P170*[1]Factors!D157</f>
        <v>0</v>
      </c>
      <c r="R170" s="235">
        <f t="shared" si="24"/>
        <v>0</v>
      </c>
      <c r="S170" s="235">
        <f>R170*[1]Factors!D157</f>
        <v>0</v>
      </c>
      <c r="T170" s="236">
        <f>R170*[1]Factors!D157*[1]Factors!E157</f>
        <v>0</v>
      </c>
      <c r="U170" s="234"/>
      <c r="V170" s="232"/>
      <c r="W170" s="233"/>
      <c r="X170" s="232"/>
      <c r="Y170" s="232"/>
      <c r="Z170" s="232"/>
      <c r="AA170" s="232"/>
      <c r="AB170" s="232"/>
      <c r="AC170" s="235"/>
      <c r="AD170" s="232">
        <f t="shared" si="18"/>
        <v>0</v>
      </c>
      <c r="AE170" s="231"/>
      <c r="AF170" s="232">
        <f t="shared" si="19"/>
        <v>0</v>
      </c>
      <c r="AG170" s="233">
        <f t="shared" si="20"/>
        <v>0</v>
      </c>
      <c r="AH170" s="233">
        <f t="shared" si="17"/>
        <v>0</v>
      </c>
      <c r="AI170" s="94"/>
      <c r="AJ170" s="94"/>
      <c r="AK170" s="94"/>
    </row>
    <row r="171" spans="1:37" s="20" customFormat="1">
      <c r="A171" s="31"/>
      <c r="B171" s="31"/>
      <c r="C171" s="94"/>
      <c r="D171" s="94"/>
      <c r="E171" s="94"/>
      <c r="F171" s="149"/>
      <c r="G171" s="227">
        <v>6</v>
      </c>
      <c r="H171" s="228">
        <v>2002</v>
      </c>
      <c r="I171" s="229">
        <v>2002</v>
      </c>
      <c r="J171" s="229">
        <v>2003</v>
      </c>
      <c r="K171" s="230"/>
      <c r="L171" s="231">
        <f t="shared" si="21"/>
        <v>0</v>
      </c>
      <c r="M171" s="232">
        <f t="shared" si="21"/>
        <v>0</v>
      </c>
      <c r="N171" s="232">
        <f t="shared" si="21"/>
        <v>0</v>
      </c>
      <c r="O171" s="233">
        <f t="shared" si="22"/>
        <v>0</v>
      </c>
      <c r="P171" s="234">
        <f t="shared" si="23"/>
        <v>0</v>
      </c>
      <c r="Q171" s="235">
        <f>P171*[1]Factors!D158</f>
        <v>0</v>
      </c>
      <c r="R171" s="235">
        <f t="shared" si="24"/>
        <v>0</v>
      </c>
      <c r="S171" s="235">
        <f>R171*[1]Factors!D158</f>
        <v>0</v>
      </c>
      <c r="T171" s="236">
        <f>R171*[1]Factors!D158*[1]Factors!E158</f>
        <v>0</v>
      </c>
      <c r="U171" s="234"/>
      <c r="V171" s="232"/>
      <c r="W171" s="233"/>
      <c r="X171" s="232"/>
      <c r="Y171" s="232"/>
      <c r="Z171" s="232"/>
      <c r="AA171" s="232"/>
      <c r="AB171" s="232"/>
      <c r="AC171" s="235"/>
      <c r="AD171" s="232">
        <f t="shared" si="18"/>
        <v>0</v>
      </c>
      <c r="AE171" s="231"/>
      <c r="AF171" s="232">
        <f t="shared" si="19"/>
        <v>0</v>
      </c>
      <c r="AG171" s="233">
        <f t="shared" si="20"/>
        <v>0</v>
      </c>
      <c r="AH171" s="233">
        <f t="shared" si="17"/>
        <v>0</v>
      </c>
      <c r="AI171" s="94"/>
      <c r="AJ171" s="94"/>
      <c r="AK171" s="94"/>
    </row>
    <row r="172" spans="1:37" s="20" customFormat="1">
      <c r="A172" s="31"/>
      <c r="B172" s="31"/>
      <c r="C172" s="94"/>
      <c r="D172" s="94"/>
      <c r="E172" s="94"/>
      <c r="F172" s="149"/>
      <c r="G172" s="227">
        <v>7</v>
      </c>
      <c r="H172" s="228">
        <v>2002</v>
      </c>
      <c r="I172" s="229">
        <v>2003</v>
      </c>
      <c r="J172" s="229">
        <v>2003</v>
      </c>
      <c r="K172" s="230"/>
      <c r="L172" s="231">
        <f t="shared" si="21"/>
        <v>0</v>
      </c>
      <c r="M172" s="232">
        <f t="shared" si="21"/>
        <v>0</v>
      </c>
      <c r="N172" s="232">
        <f t="shared" si="21"/>
        <v>0</v>
      </c>
      <c r="O172" s="233">
        <f t="shared" si="22"/>
        <v>0</v>
      </c>
      <c r="P172" s="234">
        <f t="shared" si="23"/>
        <v>0</v>
      </c>
      <c r="Q172" s="235">
        <f>P172*[1]Factors!D159</f>
        <v>0</v>
      </c>
      <c r="R172" s="235">
        <f t="shared" si="24"/>
        <v>0</v>
      </c>
      <c r="S172" s="235">
        <f>R172*[1]Factors!D159</f>
        <v>0</v>
      </c>
      <c r="T172" s="236">
        <f>R172*[1]Factors!D159*[1]Factors!E159</f>
        <v>0</v>
      </c>
      <c r="U172" s="234"/>
      <c r="V172" s="232"/>
      <c r="W172" s="233"/>
      <c r="X172" s="232"/>
      <c r="Y172" s="232"/>
      <c r="Z172" s="232"/>
      <c r="AA172" s="232"/>
      <c r="AB172" s="232"/>
      <c r="AC172" s="235"/>
      <c r="AD172" s="232">
        <f t="shared" si="18"/>
        <v>0</v>
      </c>
      <c r="AE172" s="231"/>
      <c r="AF172" s="232">
        <f t="shared" si="19"/>
        <v>0</v>
      </c>
      <c r="AG172" s="233">
        <f t="shared" si="20"/>
        <v>0</v>
      </c>
      <c r="AH172" s="233">
        <f t="shared" si="17"/>
        <v>0</v>
      </c>
      <c r="AI172" s="94"/>
      <c r="AJ172" s="94"/>
      <c r="AK172" s="94"/>
    </row>
    <row r="173" spans="1:37" s="20" customFormat="1">
      <c r="A173" s="31"/>
      <c r="B173" s="31"/>
      <c r="C173" s="94"/>
      <c r="D173" s="94"/>
      <c r="E173" s="94"/>
      <c r="F173" s="149"/>
      <c r="G173" s="227">
        <v>8</v>
      </c>
      <c r="H173" s="228">
        <v>2002</v>
      </c>
      <c r="I173" s="229">
        <v>2003</v>
      </c>
      <c r="J173" s="229">
        <v>2003</v>
      </c>
      <c r="K173" s="230"/>
      <c r="L173" s="231">
        <f t="shared" si="21"/>
        <v>0</v>
      </c>
      <c r="M173" s="232">
        <f t="shared" si="21"/>
        <v>0</v>
      </c>
      <c r="N173" s="232">
        <f t="shared" si="21"/>
        <v>0</v>
      </c>
      <c r="O173" s="233">
        <f t="shared" si="22"/>
        <v>0</v>
      </c>
      <c r="P173" s="234">
        <f t="shared" si="23"/>
        <v>0</v>
      </c>
      <c r="Q173" s="235">
        <f>P173*[1]Factors!D160</f>
        <v>0</v>
      </c>
      <c r="R173" s="235">
        <f t="shared" si="24"/>
        <v>0</v>
      </c>
      <c r="S173" s="235">
        <f>R173*[1]Factors!D160</f>
        <v>0</v>
      </c>
      <c r="T173" s="236">
        <f>R173*[1]Factors!D160*[1]Factors!E160</f>
        <v>0</v>
      </c>
      <c r="U173" s="234"/>
      <c r="V173" s="232"/>
      <c r="W173" s="233"/>
      <c r="X173" s="232"/>
      <c r="Y173" s="232"/>
      <c r="Z173" s="232"/>
      <c r="AA173" s="232"/>
      <c r="AB173" s="232"/>
      <c r="AC173" s="235"/>
      <c r="AD173" s="232">
        <f t="shared" si="18"/>
        <v>0</v>
      </c>
      <c r="AE173" s="231"/>
      <c r="AF173" s="232">
        <f t="shared" si="19"/>
        <v>0</v>
      </c>
      <c r="AG173" s="233">
        <f t="shared" si="20"/>
        <v>0</v>
      </c>
      <c r="AH173" s="233">
        <f t="shared" si="17"/>
        <v>0</v>
      </c>
      <c r="AI173" s="94"/>
      <c r="AJ173" s="94"/>
      <c r="AK173" s="94"/>
    </row>
    <row r="174" spans="1:37" s="20" customFormat="1">
      <c r="A174" s="31"/>
      <c r="B174" s="31"/>
      <c r="C174" s="94"/>
      <c r="D174" s="94"/>
      <c r="E174" s="94"/>
      <c r="F174" s="149"/>
      <c r="G174" s="227">
        <v>9</v>
      </c>
      <c r="H174" s="228">
        <v>2002</v>
      </c>
      <c r="I174" s="229">
        <v>2003</v>
      </c>
      <c r="J174" s="229">
        <v>2003</v>
      </c>
      <c r="K174" s="230"/>
      <c r="L174" s="231">
        <f t="shared" si="21"/>
        <v>0</v>
      </c>
      <c r="M174" s="232">
        <f t="shared" si="21"/>
        <v>0</v>
      </c>
      <c r="N174" s="232">
        <f t="shared" si="21"/>
        <v>0</v>
      </c>
      <c r="O174" s="233">
        <f t="shared" si="22"/>
        <v>0</v>
      </c>
      <c r="P174" s="234">
        <f t="shared" si="23"/>
        <v>0</v>
      </c>
      <c r="Q174" s="235">
        <f>P174*[1]Factors!D161</f>
        <v>0</v>
      </c>
      <c r="R174" s="235">
        <f t="shared" si="24"/>
        <v>0</v>
      </c>
      <c r="S174" s="235">
        <f>R174*[1]Factors!D161</f>
        <v>0</v>
      </c>
      <c r="T174" s="236">
        <f>R174*[1]Factors!D161*[1]Factors!E161</f>
        <v>0</v>
      </c>
      <c r="U174" s="234"/>
      <c r="V174" s="232"/>
      <c r="W174" s="233"/>
      <c r="X174" s="232"/>
      <c r="Y174" s="232"/>
      <c r="Z174" s="232"/>
      <c r="AA174" s="232"/>
      <c r="AB174" s="232"/>
      <c r="AC174" s="235"/>
      <c r="AD174" s="232">
        <f t="shared" si="18"/>
        <v>0</v>
      </c>
      <c r="AE174" s="231"/>
      <c r="AF174" s="232">
        <f t="shared" si="19"/>
        <v>0</v>
      </c>
      <c r="AG174" s="233">
        <f t="shared" si="20"/>
        <v>0</v>
      </c>
      <c r="AH174" s="233">
        <f t="shared" si="17"/>
        <v>0</v>
      </c>
      <c r="AI174" s="94"/>
      <c r="AJ174" s="94"/>
      <c r="AK174" s="94"/>
    </row>
    <row r="175" spans="1:37" s="20" customFormat="1">
      <c r="A175" s="31"/>
      <c r="B175" s="31"/>
      <c r="C175" s="94"/>
      <c r="D175" s="94"/>
      <c r="E175" s="94"/>
      <c r="F175" s="149"/>
      <c r="G175" s="227">
        <v>10</v>
      </c>
      <c r="H175" s="228">
        <v>2002</v>
      </c>
      <c r="I175" s="229">
        <v>2003</v>
      </c>
      <c r="J175" s="229">
        <v>2003</v>
      </c>
      <c r="K175" s="230"/>
      <c r="L175" s="231">
        <f t="shared" si="21"/>
        <v>0</v>
      </c>
      <c r="M175" s="232">
        <f t="shared" si="21"/>
        <v>0</v>
      </c>
      <c r="N175" s="232">
        <f t="shared" si="21"/>
        <v>0</v>
      </c>
      <c r="O175" s="233">
        <f t="shared" si="22"/>
        <v>0</v>
      </c>
      <c r="P175" s="234">
        <f t="shared" si="23"/>
        <v>0</v>
      </c>
      <c r="Q175" s="235">
        <f>P175*[1]Factors!D162</f>
        <v>0</v>
      </c>
      <c r="R175" s="235">
        <f t="shared" si="24"/>
        <v>0</v>
      </c>
      <c r="S175" s="235">
        <f>R175*[1]Factors!D162</f>
        <v>0</v>
      </c>
      <c r="T175" s="236">
        <f>R175*[1]Factors!D162*[1]Factors!E162</f>
        <v>0</v>
      </c>
      <c r="U175" s="234"/>
      <c r="V175" s="232"/>
      <c r="W175" s="233"/>
      <c r="X175" s="232"/>
      <c r="Y175" s="232"/>
      <c r="Z175" s="232"/>
      <c r="AA175" s="232"/>
      <c r="AB175" s="232"/>
      <c r="AC175" s="235"/>
      <c r="AD175" s="232">
        <f t="shared" si="18"/>
        <v>0</v>
      </c>
      <c r="AE175" s="231"/>
      <c r="AF175" s="232">
        <f t="shared" si="19"/>
        <v>0</v>
      </c>
      <c r="AG175" s="233">
        <f t="shared" si="20"/>
        <v>0</v>
      </c>
      <c r="AH175" s="233">
        <f t="shared" si="17"/>
        <v>0</v>
      </c>
      <c r="AI175" s="94"/>
      <c r="AJ175" s="94"/>
      <c r="AK175" s="94"/>
    </row>
    <row r="176" spans="1:37" s="20" customFormat="1">
      <c r="A176" s="31"/>
      <c r="B176" s="31"/>
      <c r="C176" s="94"/>
      <c r="D176" s="94"/>
      <c r="E176" s="94"/>
      <c r="F176" s="164"/>
      <c r="G176" s="227">
        <v>11</v>
      </c>
      <c r="H176" s="228">
        <v>2002</v>
      </c>
      <c r="I176" s="229">
        <v>2003</v>
      </c>
      <c r="J176" s="229">
        <v>2003</v>
      </c>
      <c r="K176" s="230"/>
      <c r="L176" s="231">
        <f t="shared" si="21"/>
        <v>0</v>
      </c>
      <c r="M176" s="232">
        <f t="shared" si="21"/>
        <v>0</v>
      </c>
      <c r="N176" s="232">
        <f t="shared" si="21"/>
        <v>0</v>
      </c>
      <c r="O176" s="233">
        <f t="shared" si="22"/>
        <v>0</v>
      </c>
      <c r="P176" s="234">
        <f t="shared" si="23"/>
        <v>0</v>
      </c>
      <c r="Q176" s="235">
        <f>P176*[1]Factors!D163</f>
        <v>0</v>
      </c>
      <c r="R176" s="235">
        <f t="shared" si="24"/>
        <v>0</v>
      </c>
      <c r="S176" s="235">
        <f>R176*[1]Factors!D163</f>
        <v>0</v>
      </c>
      <c r="T176" s="236">
        <f>R176*[1]Factors!D163*[1]Factors!E163</f>
        <v>0</v>
      </c>
      <c r="U176" s="234"/>
      <c r="V176" s="235"/>
      <c r="W176" s="233"/>
      <c r="X176" s="232"/>
      <c r="Y176" s="232"/>
      <c r="Z176" s="232"/>
      <c r="AA176" s="232"/>
      <c r="AB176" s="232"/>
      <c r="AC176" s="235"/>
      <c r="AD176" s="232">
        <f t="shared" si="18"/>
        <v>0</v>
      </c>
      <c r="AE176" s="231"/>
      <c r="AF176" s="232">
        <f t="shared" si="19"/>
        <v>0</v>
      </c>
      <c r="AG176" s="233">
        <f t="shared" si="20"/>
        <v>0</v>
      </c>
      <c r="AH176" s="233">
        <f t="shared" si="17"/>
        <v>0</v>
      </c>
      <c r="AI176" s="94"/>
      <c r="AJ176" s="94"/>
      <c r="AK176" s="94"/>
    </row>
    <row r="177" spans="1:37" s="20" customFormat="1">
      <c r="A177" s="31"/>
      <c r="B177" s="31"/>
      <c r="C177" s="94"/>
      <c r="D177" s="94"/>
      <c r="E177" s="94"/>
      <c r="F177" s="149"/>
      <c r="G177" s="227">
        <v>12</v>
      </c>
      <c r="H177" s="228">
        <v>2002</v>
      </c>
      <c r="I177" s="229">
        <v>2003</v>
      </c>
      <c r="J177" s="229">
        <v>2003</v>
      </c>
      <c r="K177" s="230"/>
      <c r="L177" s="231">
        <f t="shared" si="21"/>
        <v>0</v>
      </c>
      <c r="M177" s="232">
        <f t="shared" si="21"/>
        <v>0</v>
      </c>
      <c r="N177" s="232">
        <f t="shared" si="21"/>
        <v>0</v>
      </c>
      <c r="O177" s="233">
        <f t="shared" si="22"/>
        <v>0</v>
      </c>
      <c r="P177" s="234">
        <f t="shared" si="23"/>
        <v>0</v>
      </c>
      <c r="Q177" s="235">
        <f>P177*[1]Factors!D164</f>
        <v>0</v>
      </c>
      <c r="R177" s="235">
        <f t="shared" si="24"/>
        <v>0</v>
      </c>
      <c r="S177" s="235">
        <f>R177*[1]Factors!D164</f>
        <v>0</v>
      </c>
      <c r="T177" s="236">
        <f>R177*[1]Factors!D164*[1]Factors!E164</f>
        <v>0</v>
      </c>
      <c r="U177" s="234"/>
      <c r="V177" s="235"/>
      <c r="W177" s="233"/>
      <c r="X177" s="232"/>
      <c r="Y177" s="232"/>
      <c r="Z177" s="232"/>
      <c r="AA177" s="232"/>
      <c r="AB177" s="232"/>
      <c r="AC177" s="235"/>
      <c r="AD177" s="232">
        <f t="shared" si="18"/>
        <v>0</v>
      </c>
      <c r="AE177" s="231"/>
      <c r="AF177" s="232">
        <f t="shared" si="19"/>
        <v>0</v>
      </c>
      <c r="AG177" s="233">
        <f t="shared" si="20"/>
        <v>0</v>
      </c>
      <c r="AH177" s="233">
        <f t="shared" si="17"/>
        <v>0</v>
      </c>
      <c r="AI177" s="94"/>
      <c r="AJ177" s="94"/>
      <c r="AK177" s="94"/>
    </row>
    <row r="178" spans="1:37" s="20" customFormat="1">
      <c r="A178" s="31"/>
      <c r="B178" s="31"/>
      <c r="C178" s="94"/>
      <c r="D178" s="94"/>
      <c r="E178" s="94"/>
      <c r="F178" s="149"/>
      <c r="G178" s="227">
        <v>1</v>
      </c>
      <c r="H178" s="228">
        <v>2003</v>
      </c>
      <c r="I178" s="229">
        <v>2003</v>
      </c>
      <c r="J178" s="229">
        <v>2003</v>
      </c>
      <c r="K178" s="230"/>
      <c r="L178" s="231">
        <f t="shared" si="21"/>
        <v>0</v>
      </c>
      <c r="M178" s="232">
        <f t="shared" si="21"/>
        <v>0</v>
      </c>
      <c r="N178" s="232">
        <f t="shared" si="21"/>
        <v>0</v>
      </c>
      <c r="O178" s="233">
        <f t="shared" si="22"/>
        <v>0</v>
      </c>
      <c r="P178" s="234">
        <f t="shared" si="23"/>
        <v>0</v>
      </c>
      <c r="Q178" s="235">
        <f>P178*[1]Factors!D165</f>
        <v>0</v>
      </c>
      <c r="R178" s="235">
        <f t="shared" si="24"/>
        <v>0</v>
      </c>
      <c r="S178" s="235">
        <f>R178*[1]Factors!D165</f>
        <v>0</v>
      </c>
      <c r="T178" s="236">
        <f>R178*[1]Factors!D165*[1]Factors!E165</f>
        <v>0</v>
      </c>
      <c r="U178" s="234"/>
      <c r="V178" s="235"/>
      <c r="W178" s="233"/>
      <c r="X178" s="232"/>
      <c r="Y178" s="232"/>
      <c r="Z178" s="232"/>
      <c r="AA178" s="269"/>
      <c r="AB178" s="232"/>
      <c r="AC178" s="235"/>
      <c r="AD178" s="232">
        <f t="shared" si="18"/>
        <v>0</v>
      </c>
      <c r="AE178" s="231"/>
      <c r="AF178" s="232">
        <f t="shared" si="19"/>
        <v>0</v>
      </c>
      <c r="AG178" s="233">
        <f t="shared" si="20"/>
        <v>0</v>
      </c>
      <c r="AH178" s="233">
        <f t="shared" si="17"/>
        <v>0</v>
      </c>
      <c r="AI178" s="94"/>
      <c r="AJ178" s="94"/>
      <c r="AK178" s="94"/>
    </row>
    <row r="179" spans="1:37" s="20" customFormat="1">
      <c r="A179" s="31"/>
      <c r="B179" s="31"/>
      <c r="C179" s="94"/>
      <c r="D179" s="94"/>
      <c r="E179" s="94"/>
      <c r="F179" s="149"/>
      <c r="G179" s="227">
        <v>2</v>
      </c>
      <c r="H179" s="228">
        <v>2003</v>
      </c>
      <c r="I179" s="229">
        <v>2003</v>
      </c>
      <c r="J179" s="229">
        <v>2003</v>
      </c>
      <c r="K179" s="230"/>
      <c r="L179" s="231">
        <f t="shared" si="21"/>
        <v>0</v>
      </c>
      <c r="M179" s="232">
        <f t="shared" si="21"/>
        <v>0</v>
      </c>
      <c r="N179" s="232">
        <f t="shared" si="21"/>
        <v>0</v>
      </c>
      <c r="O179" s="233">
        <f t="shared" si="22"/>
        <v>0</v>
      </c>
      <c r="P179" s="234">
        <f t="shared" si="23"/>
        <v>0</v>
      </c>
      <c r="Q179" s="235">
        <f>P179*[1]Factors!D166</f>
        <v>0</v>
      </c>
      <c r="R179" s="235">
        <f t="shared" si="24"/>
        <v>0</v>
      </c>
      <c r="S179" s="235">
        <f>R179*[1]Factors!D166</f>
        <v>0</v>
      </c>
      <c r="T179" s="236">
        <f>R179*[1]Factors!D166*[1]Factors!E166</f>
        <v>0</v>
      </c>
      <c r="U179" s="234"/>
      <c r="V179" s="235"/>
      <c r="W179" s="233"/>
      <c r="X179" s="232"/>
      <c r="Y179" s="232"/>
      <c r="Z179" s="232"/>
      <c r="AA179" s="269"/>
      <c r="AB179" s="232"/>
      <c r="AC179" s="235"/>
      <c r="AD179" s="232">
        <f t="shared" si="18"/>
        <v>0</v>
      </c>
      <c r="AE179" s="231"/>
      <c r="AF179" s="232">
        <f t="shared" si="19"/>
        <v>0</v>
      </c>
      <c r="AG179" s="233">
        <f t="shared" si="20"/>
        <v>0</v>
      </c>
      <c r="AH179" s="233">
        <f t="shared" si="17"/>
        <v>0</v>
      </c>
      <c r="AI179" s="94"/>
      <c r="AJ179" s="94"/>
      <c r="AK179" s="94"/>
    </row>
    <row r="180" spans="1:37" s="20" customFormat="1">
      <c r="A180" s="31"/>
      <c r="B180" s="31"/>
      <c r="C180" s="94"/>
      <c r="D180" s="94"/>
      <c r="E180" s="94"/>
      <c r="F180" s="149"/>
      <c r="G180" s="227">
        <v>3</v>
      </c>
      <c r="H180" s="228">
        <v>2003</v>
      </c>
      <c r="I180" s="229">
        <v>2003</v>
      </c>
      <c r="J180" s="229">
        <v>2003</v>
      </c>
      <c r="K180" s="230"/>
      <c r="L180" s="231">
        <f t="shared" si="21"/>
        <v>0</v>
      </c>
      <c r="M180" s="232">
        <f t="shared" si="21"/>
        <v>0</v>
      </c>
      <c r="N180" s="232">
        <f t="shared" si="21"/>
        <v>0</v>
      </c>
      <c r="O180" s="233">
        <f t="shared" si="22"/>
        <v>0</v>
      </c>
      <c r="P180" s="234">
        <f t="shared" si="23"/>
        <v>0</v>
      </c>
      <c r="Q180" s="235">
        <f>P180*[1]Factors!D167</f>
        <v>0</v>
      </c>
      <c r="R180" s="235">
        <f t="shared" si="24"/>
        <v>0</v>
      </c>
      <c r="S180" s="235">
        <f>R180*[1]Factors!D167</f>
        <v>0</v>
      </c>
      <c r="T180" s="236">
        <f>R180*[1]Factors!D167*[1]Factors!E167</f>
        <v>0</v>
      </c>
      <c r="U180" s="234"/>
      <c r="V180" s="235"/>
      <c r="W180" s="233"/>
      <c r="X180" s="232"/>
      <c r="Y180" s="232"/>
      <c r="Z180" s="232"/>
      <c r="AA180" s="269"/>
      <c r="AB180" s="232"/>
      <c r="AC180" s="235"/>
      <c r="AD180" s="232">
        <f t="shared" si="18"/>
        <v>0</v>
      </c>
      <c r="AE180" s="231"/>
      <c r="AF180" s="232">
        <f t="shared" si="19"/>
        <v>0</v>
      </c>
      <c r="AG180" s="233">
        <f t="shared" si="20"/>
        <v>0</v>
      </c>
      <c r="AH180" s="233">
        <f t="shared" si="17"/>
        <v>0</v>
      </c>
      <c r="AI180" s="94"/>
      <c r="AJ180" s="94"/>
      <c r="AK180" s="94"/>
    </row>
    <row r="181" spans="1:37" s="20" customFormat="1">
      <c r="A181" s="31"/>
      <c r="B181" s="31"/>
      <c r="C181" s="94"/>
      <c r="D181" s="94"/>
      <c r="E181" s="94"/>
      <c r="F181" s="149"/>
      <c r="G181" s="227">
        <v>4</v>
      </c>
      <c r="H181" s="228">
        <v>2003</v>
      </c>
      <c r="I181" s="229">
        <v>2003</v>
      </c>
      <c r="J181" s="229">
        <v>2004</v>
      </c>
      <c r="K181" s="230"/>
      <c r="L181" s="231">
        <f t="shared" si="21"/>
        <v>0</v>
      </c>
      <c r="M181" s="232">
        <f t="shared" si="21"/>
        <v>0</v>
      </c>
      <c r="N181" s="232">
        <f t="shared" si="21"/>
        <v>0</v>
      </c>
      <c r="O181" s="233">
        <f t="shared" si="22"/>
        <v>0</v>
      </c>
      <c r="P181" s="234">
        <f t="shared" si="23"/>
        <v>0</v>
      </c>
      <c r="Q181" s="235">
        <f>P181*[1]Factors!D168</f>
        <v>0</v>
      </c>
      <c r="R181" s="235">
        <f t="shared" si="24"/>
        <v>0</v>
      </c>
      <c r="S181" s="235">
        <f>R181*[1]Factors!D168</f>
        <v>0</v>
      </c>
      <c r="T181" s="236">
        <f>R181*[1]Factors!D168*[1]Factors!E168</f>
        <v>0</v>
      </c>
      <c r="U181" s="234"/>
      <c r="V181" s="235"/>
      <c r="W181" s="233"/>
      <c r="X181" s="232"/>
      <c r="Y181" s="232"/>
      <c r="Z181" s="232"/>
      <c r="AA181" s="269"/>
      <c r="AB181" s="232"/>
      <c r="AC181" s="235"/>
      <c r="AD181" s="232">
        <f t="shared" si="18"/>
        <v>0</v>
      </c>
      <c r="AE181" s="231"/>
      <c r="AF181" s="232">
        <f t="shared" si="19"/>
        <v>0</v>
      </c>
      <c r="AG181" s="233">
        <f t="shared" si="20"/>
        <v>0</v>
      </c>
      <c r="AH181" s="233">
        <f t="shared" si="17"/>
        <v>0</v>
      </c>
      <c r="AI181" s="94"/>
      <c r="AJ181" s="94"/>
      <c r="AK181" s="94"/>
    </row>
    <row r="182" spans="1:37" s="20" customFormat="1">
      <c r="A182" s="31"/>
      <c r="B182" s="31"/>
      <c r="C182" s="94"/>
      <c r="D182" s="94"/>
      <c r="E182" s="94"/>
      <c r="F182" s="149"/>
      <c r="G182" s="227">
        <v>5</v>
      </c>
      <c r="H182" s="228">
        <v>2003</v>
      </c>
      <c r="I182" s="229">
        <v>2003</v>
      </c>
      <c r="J182" s="229">
        <v>2004</v>
      </c>
      <c r="K182" s="230"/>
      <c r="L182" s="231">
        <f t="shared" si="21"/>
        <v>0</v>
      </c>
      <c r="M182" s="232">
        <f t="shared" si="21"/>
        <v>0</v>
      </c>
      <c r="N182" s="232">
        <f t="shared" si="21"/>
        <v>0</v>
      </c>
      <c r="O182" s="233">
        <f t="shared" si="22"/>
        <v>0</v>
      </c>
      <c r="P182" s="234">
        <f t="shared" si="23"/>
        <v>0</v>
      </c>
      <c r="Q182" s="235">
        <f>P182*[1]Factors!D169</f>
        <v>0</v>
      </c>
      <c r="R182" s="235">
        <f t="shared" si="24"/>
        <v>0</v>
      </c>
      <c r="S182" s="235">
        <f>R182*[1]Factors!D169</f>
        <v>0</v>
      </c>
      <c r="T182" s="236">
        <f>R182*[1]Factors!D169*[1]Factors!E169</f>
        <v>0</v>
      </c>
      <c r="U182" s="234"/>
      <c r="V182" s="235"/>
      <c r="W182" s="233"/>
      <c r="X182" s="232"/>
      <c r="Y182" s="232"/>
      <c r="Z182" s="232"/>
      <c r="AA182" s="269"/>
      <c r="AB182" s="232"/>
      <c r="AC182" s="235"/>
      <c r="AD182" s="232">
        <f t="shared" si="18"/>
        <v>0</v>
      </c>
      <c r="AE182" s="231"/>
      <c r="AF182" s="232">
        <f t="shared" si="19"/>
        <v>0</v>
      </c>
      <c r="AG182" s="233">
        <f t="shared" si="20"/>
        <v>0</v>
      </c>
      <c r="AH182" s="233">
        <f t="shared" si="17"/>
        <v>0</v>
      </c>
      <c r="AI182" s="94"/>
      <c r="AJ182" s="94"/>
      <c r="AK182" s="94"/>
    </row>
    <row r="183" spans="1:37" s="20" customFormat="1">
      <c r="A183" s="31"/>
      <c r="B183" s="31"/>
      <c r="C183" s="94"/>
      <c r="D183" s="94"/>
      <c r="E183" s="94"/>
      <c r="F183" s="149"/>
      <c r="G183" s="227">
        <v>6</v>
      </c>
      <c r="H183" s="228">
        <v>2003</v>
      </c>
      <c r="I183" s="229">
        <v>2003</v>
      </c>
      <c r="J183" s="229">
        <v>2004</v>
      </c>
      <c r="K183" s="230"/>
      <c r="L183" s="231">
        <f t="shared" si="21"/>
        <v>0</v>
      </c>
      <c r="M183" s="232">
        <f t="shared" si="21"/>
        <v>0</v>
      </c>
      <c r="N183" s="232">
        <f t="shared" si="21"/>
        <v>0</v>
      </c>
      <c r="O183" s="233">
        <f t="shared" si="22"/>
        <v>0</v>
      </c>
      <c r="P183" s="234">
        <f t="shared" si="23"/>
        <v>0</v>
      </c>
      <c r="Q183" s="235">
        <f>P183*[1]Factors!D170</f>
        <v>0</v>
      </c>
      <c r="R183" s="235">
        <f t="shared" si="24"/>
        <v>0</v>
      </c>
      <c r="S183" s="235">
        <f>R183*[1]Factors!D170</f>
        <v>0</v>
      </c>
      <c r="T183" s="236">
        <f>R183*[1]Factors!D170*[1]Factors!E170</f>
        <v>0</v>
      </c>
      <c r="U183" s="234"/>
      <c r="V183" s="235"/>
      <c r="W183" s="233"/>
      <c r="X183" s="232"/>
      <c r="Y183" s="232"/>
      <c r="Z183" s="232"/>
      <c r="AA183" s="269"/>
      <c r="AB183" s="232"/>
      <c r="AC183" s="235"/>
      <c r="AD183" s="232">
        <f t="shared" si="18"/>
        <v>0</v>
      </c>
      <c r="AE183" s="231"/>
      <c r="AF183" s="232">
        <f t="shared" si="19"/>
        <v>0</v>
      </c>
      <c r="AG183" s="233">
        <f t="shared" si="20"/>
        <v>0</v>
      </c>
      <c r="AH183" s="233">
        <f t="shared" si="17"/>
        <v>0</v>
      </c>
      <c r="AI183" s="94"/>
      <c r="AJ183" s="94"/>
      <c r="AK183" s="94"/>
    </row>
    <row r="184" spans="1:37" s="20" customFormat="1">
      <c r="A184" s="31"/>
      <c r="B184" s="31"/>
      <c r="C184" s="94"/>
      <c r="D184" s="94"/>
      <c r="E184" s="94"/>
      <c r="F184" s="149"/>
      <c r="G184" s="227">
        <v>7</v>
      </c>
      <c r="H184" s="228">
        <v>2003</v>
      </c>
      <c r="I184" s="229">
        <v>2004</v>
      </c>
      <c r="J184" s="229">
        <v>2004</v>
      </c>
      <c r="K184" s="230"/>
      <c r="L184" s="231">
        <f t="shared" si="21"/>
        <v>0</v>
      </c>
      <c r="M184" s="232">
        <f t="shared" si="21"/>
        <v>0</v>
      </c>
      <c r="N184" s="232">
        <f t="shared" si="21"/>
        <v>0</v>
      </c>
      <c r="O184" s="233">
        <f t="shared" si="22"/>
        <v>0</v>
      </c>
      <c r="P184" s="234">
        <f t="shared" si="23"/>
        <v>0</v>
      </c>
      <c r="Q184" s="235">
        <f>P184*[1]Factors!D171</f>
        <v>0</v>
      </c>
      <c r="R184" s="235">
        <f t="shared" si="24"/>
        <v>0</v>
      </c>
      <c r="S184" s="235">
        <f>R184*[1]Factors!D171</f>
        <v>0</v>
      </c>
      <c r="T184" s="236">
        <f>R184*[1]Factors!D171*[1]Factors!E171</f>
        <v>0</v>
      </c>
      <c r="U184" s="234"/>
      <c r="V184" s="235"/>
      <c r="W184" s="233"/>
      <c r="X184" s="232"/>
      <c r="Y184" s="232"/>
      <c r="Z184" s="232"/>
      <c r="AA184" s="269"/>
      <c r="AB184" s="232"/>
      <c r="AC184" s="235"/>
      <c r="AD184" s="232">
        <f t="shared" si="18"/>
        <v>0</v>
      </c>
      <c r="AE184" s="231"/>
      <c r="AF184" s="232">
        <f t="shared" si="19"/>
        <v>0</v>
      </c>
      <c r="AG184" s="233">
        <f t="shared" si="20"/>
        <v>0</v>
      </c>
      <c r="AH184" s="233">
        <f t="shared" si="17"/>
        <v>0</v>
      </c>
      <c r="AI184" s="94"/>
      <c r="AJ184" s="94"/>
      <c r="AK184" s="94"/>
    </row>
    <row r="185" spans="1:37" s="20" customFormat="1">
      <c r="A185" s="31"/>
      <c r="B185" s="31"/>
      <c r="C185" s="94"/>
      <c r="D185" s="94"/>
      <c r="E185" s="94"/>
      <c r="F185" s="149"/>
      <c r="G185" s="227">
        <v>8</v>
      </c>
      <c r="H185" s="228">
        <v>2003</v>
      </c>
      <c r="I185" s="229">
        <v>2004</v>
      </c>
      <c r="J185" s="229">
        <v>2004</v>
      </c>
      <c r="K185" s="230"/>
      <c r="L185" s="231">
        <f t="shared" si="21"/>
        <v>0</v>
      </c>
      <c r="M185" s="232">
        <f t="shared" si="21"/>
        <v>0</v>
      </c>
      <c r="N185" s="232">
        <f t="shared" si="21"/>
        <v>0</v>
      </c>
      <c r="O185" s="233">
        <f t="shared" si="22"/>
        <v>0</v>
      </c>
      <c r="P185" s="234">
        <f t="shared" si="23"/>
        <v>0</v>
      </c>
      <c r="Q185" s="235">
        <f>P185*[1]Factors!D172</f>
        <v>0</v>
      </c>
      <c r="R185" s="235">
        <f t="shared" si="24"/>
        <v>0</v>
      </c>
      <c r="S185" s="235">
        <f>R185*[1]Factors!D172</f>
        <v>0</v>
      </c>
      <c r="T185" s="236">
        <f>R185*[1]Factors!D172*[1]Factors!E172</f>
        <v>0</v>
      </c>
      <c r="U185" s="234"/>
      <c r="V185" s="235"/>
      <c r="W185" s="233"/>
      <c r="X185" s="232"/>
      <c r="Y185" s="232"/>
      <c r="Z185" s="232"/>
      <c r="AA185" s="269"/>
      <c r="AB185" s="232"/>
      <c r="AC185" s="235"/>
      <c r="AD185" s="232">
        <f t="shared" si="18"/>
        <v>0</v>
      </c>
      <c r="AE185" s="231"/>
      <c r="AF185" s="232">
        <f t="shared" si="19"/>
        <v>0</v>
      </c>
      <c r="AG185" s="233">
        <f t="shared" si="20"/>
        <v>0</v>
      </c>
      <c r="AH185" s="233">
        <f t="shared" si="17"/>
        <v>0</v>
      </c>
      <c r="AI185" s="94"/>
      <c r="AJ185" s="94"/>
      <c r="AK185" s="94"/>
    </row>
    <row r="186" spans="1:37" s="20" customFormat="1">
      <c r="A186" s="31"/>
      <c r="B186" s="31"/>
      <c r="C186" s="94"/>
      <c r="D186" s="94"/>
      <c r="E186" s="94"/>
      <c r="F186" s="149"/>
      <c r="G186" s="227">
        <v>9</v>
      </c>
      <c r="H186" s="228">
        <v>2003</v>
      </c>
      <c r="I186" s="229">
        <v>2004</v>
      </c>
      <c r="J186" s="229">
        <v>2004</v>
      </c>
      <c r="K186" s="230"/>
      <c r="L186" s="231">
        <f t="shared" si="21"/>
        <v>0</v>
      </c>
      <c r="M186" s="232">
        <f t="shared" si="21"/>
        <v>0</v>
      </c>
      <c r="N186" s="232">
        <f t="shared" si="21"/>
        <v>0</v>
      </c>
      <c r="O186" s="233">
        <f t="shared" si="22"/>
        <v>0</v>
      </c>
      <c r="P186" s="234">
        <f t="shared" si="23"/>
        <v>0</v>
      </c>
      <c r="Q186" s="235">
        <f>P186*[1]Factors!D173</f>
        <v>0</v>
      </c>
      <c r="R186" s="235">
        <f t="shared" si="24"/>
        <v>0</v>
      </c>
      <c r="S186" s="235">
        <f>R186*[1]Factors!D173</f>
        <v>0</v>
      </c>
      <c r="T186" s="236">
        <f>R186*[1]Factors!D173*[1]Factors!E173</f>
        <v>0</v>
      </c>
      <c r="U186" s="234"/>
      <c r="V186" s="235"/>
      <c r="W186" s="233"/>
      <c r="X186" s="232"/>
      <c r="Y186" s="232"/>
      <c r="Z186" s="232"/>
      <c r="AA186" s="269"/>
      <c r="AB186" s="232"/>
      <c r="AC186" s="235"/>
      <c r="AD186" s="232">
        <f t="shared" si="18"/>
        <v>0</v>
      </c>
      <c r="AE186" s="231"/>
      <c r="AF186" s="232">
        <f t="shared" si="19"/>
        <v>0</v>
      </c>
      <c r="AG186" s="233">
        <f t="shared" si="20"/>
        <v>0</v>
      </c>
      <c r="AH186" s="233">
        <f t="shared" si="17"/>
        <v>0</v>
      </c>
      <c r="AI186" s="94"/>
      <c r="AJ186" s="94"/>
      <c r="AK186" s="94"/>
    </row>
    <row r="187" spans="1:37" s="20" customFormat="1">
      <c r="A187" s="31"/>
      <c r="B187" s="31"/>
      <c r="C187" s="94"/>
      <c r="D187" s="94"/>
      <c r="E187" s="94"/>
      <c r="F187" s="149"/>
      <c r="G187" s="227">
        <v>10</v>
      </c>
      <c r="H187" s="228">
        <v>2003</v>
      </c>
      <c r="I187" s="229">
        <v>2004</v>
      </c>
      <c r="J187" s="229">
        <v>2004</v>
      </c>
      <c r="K187" s="230"/>
      <c r="L187" s="231">
        <f t="shared" si="21"/>
        <v>0</v>
      </c>
      <c r="M187" s="232">
        <f t="shared" si="21"/>
        <v>0</v>
      </c>
      <c r="N187" s="232">
        <f t="shared" si="21"/>
        <v>0</v>
      </c>
      <c r="O187" s="233">
        <f t="shared" si="22"/>
        <v>0</v>
      </c>
      <c r="P187" s="234">
        <f t="shared" si="23"/>
        <v>0</v>
      </c>
      <c r="Q187" s="235">
        <f>P187*[1]Factors!D174</f>
        <v>0</v>
      </c>
      <c r="R187" s="235">
        <f t="shared" si="24"/>
        <v>0</v>
      </c>
      <c r="S187" s="235">
        <f>R187*[1]Factors!D174</f>
        <v>0</v>
      </c>
      <c r="T187" s="236">
        <f>R187*[1]Factors!D174*[1]Factors!E174</f>
        <v>0</v>
      </c>
      <c r="U187" s="234"/>
      <c r="V187" s="235"/>
      <c r="W187" s="233"/>
      <c r="X187" s="232"/>
      <c r="Y187" s="232"/>
      <c r="Z187" s="232"/>
      <c r="AA187" s="269"/>
      <c r="AB187" s="232"/>
      <c r="AC187" s="235"/>
      <c r="AD187" s="232">
        <f t="shared" si="18"/>
        <v>0</v>
      </c>
      <c r="AE187" s="231"/>
      <c r="AF187" s="232">
        <f t="shared" si="19"/>
        <v>0</v>
      </c>
      <c r="AG187" s="233">
        <f t="shared" si="20"/>
        <v>0</v>
      </c>
      <c r="AH187" s="233">
        <f t="shared" ref="AH187:AH250" si="25">AG187+AF187</f>
        <v>0</v>
      </c>
      <c r="AI187" s="94"/>
      <c r="AJ187" s="94"/>
      <c r="AK187" s="94"/>
    </row>
    <row r="188" spans="1:37" s="20" customFormat="1">
      <c r="A188" s="31"/>
      <c r="B188" s="31"/>
      <c r="C188" s="94"/>
      <c r="D188" s="94"/>
      <c r="E188" s="94"/>
      <c r="F188" s="149"/>
      <c r="G188" s="227">
        <v>11</v>
      </c>
      <c r="H188" s="228">
        <v>2003</v>
      </c>
      <c r="I188" s="229">
        <v>2004</v>
      </c>
      <c r="J188" s="229">
        <v>2004</v>
      </c>
      <c r="K188" s="230"/>
      <c r="L188" s="231">
        <f t="shared" si="21"/>
        <v>0</v>
      </c>
      <c r="M188" s="232">
        <f t="shared" si="21"/>
        <v>0</v>
      </c>
      <c r="N188" s="232">
        <f t="shared" si="21"/>
        <v>0</v>
      </c>
      <c r="O188" s="233">
        <f t="shared" si="22"/>
        <v>0</v>
      </c>
      <c r="P188" s="234">
        <f t="shared" si="23"/>
        <v>0</v>
      </c>
      <c r="Q188" s="235">
        <f>P188*[1]Factors!D175</f>
        <v>0</v>
      </c>
      <c r="R188" s="235">
        <f t="shared" si="24"/>
        <v>0</v>
      </c>
      <c r="S188" s="235">
        <f>R188*[1]Factors!D175</f>
        <v>0</v>
      </c>
      <c r="T188" s="236">
        <f>R188*[1]Factors!D175*[1]Factors!E175</f>
        <v>0</v>
      </c>
      <c r="U188" s="234"/>
      <c r="V188" s="235"/>
      <c r="W188" s="233"/>
      <c r="X188" s="232"/>
      <c r="Y188" s="232"/>
      <c r="Z188" s="232"/>
      <c r="AA188" s="269"/>
      <c r="AB188" s="232"/>
      <c r="AC188" s="235"/>
      <c r="AD188" s="232">
        <f t="shared" si="18"/>
        <v>0</v>
      </c>
      <c r="AE188" s="231"/>
      <c r="AF188" s="232">
        <f t="shared" si="19"/>
        <v>0</v>
      </c>
      <c r="AG188" s="233">
        <f t="shared" si="20"/>
        <v>0</v>
      </c>
      <c r="AH188" s="233">
        <f t="shared" si="25"/>
        <v>0</v>
      </c>
      <c r="AI188" s="94"/>
      <c r="AJ188" s="94"/>
      <c r="AK188" s="94"/>
    </row>
    <row r="189" spans="1:37" s="20" customFormat="1">
      <c r="A189" s="31"/>
      <c r="B189" s="31"/>
      <c r="C189" s="94"/>
      <c r="D189" s="94"/>
      <c r="E189" s="94"/>
      <c r="F189" s="149"/>
      <c r="G189" s="227">
        <v>12</v>
      </c>
      <c r="H189" s="228">
        <v>2003</v>
      </c>
      <c r="I189" s="229">
        <v>2004</v>
      </c>
      <c r="J189" s="229">
        <v>2004</v>
      </c>
      <c r="K189" s="230"/>
      <c r="L189" s="231">
        <f t="shared" si="21"/>
        <v>0</v>
      </c>
      <c r="M189" s="232">
        <f t="shared" si="21"/>
        <v>0</v>
      </c>
      <c r="N189" s="232">
        <f t="shared" si="21"/>
        <v>0</v>
      </c>
      <c r="O189" s="233">
        <f t="shared" si="22"/>
        <v>0</v>
      </c>
      <c r="P189" s="234">
        <f t="shared" si="23"/>
        <v>0</v>
      </c>
      <c r="Q189" s="235">
        <f>P189*[1]Factors!D176</f>
        <v>0</v>
      </c>
      <c r="R189" s="235">
        <f t="shared" si="24"/>
        <v>0</v>
      </c>
      <c r="S189" s="235">
        <f>R189*[1]Factors!D176</f>
        <v>0</v>
      </c>
      <c r="T189" s="236">
        <f>R189*[1]Factors!D176*[1]Factors!E176</f>
        <v>0</v>
      </c>
      <c r="U189" s="234"/>
      <c r="V189" s="235"/>
      <c r="W189" s="233"/>
      <c r="X189" s="232"/>
      <c r="Y189" s="232"/>
      <c r="Z189" s="232"/>
      <c r="AA189" s="269"/>
      <c r="AB189" s="232"/>
      <c r="AC189" s="235"/>
      <c r="AD189" s="232">
        <f t="shared" si="18"/>
        <v>0</v>
      </c>
      <c r="AE189" s="231"/>
      <c r="AF189" s="232">
        <f t="shared" si="19"/>
        <v>0</v>
      </c>
      <c r="AG189" s="233">
        <f t="shared" si="20"/>
        <v>0</v>
      </c>
      <c r="AH189" s="233">
        <f t="shared" si="25"/>
        <v>0</v>
      </c>
      <c r="AI189" s="94"/>
      <c r="AJ189" s="94"/>
      <c r="AK189" s="94"/>
    </row>
    <row r="190" spans="1:37" s="20" customFormat="1">
      <c r="A190" s="31"/>
      <c r="B190" s="31"/>
      <c r="C190" s="94"/>
      <c r="D190" s="94"/>
      <c r="E190" s="94"/>
      <c r="F190" s="149"/>
      <c r="G190" s="227">
        <v>1</v>
      </c>
      <c r="H190" s="228">
        <v>2004</v>
      </c>
      <c r="I190" s="229">
        <v>2004</v>
      </c>
      <c r="J190" s="229">
        <v>2004</v>
      </c>
      <c r="K190" s="230"/>
      <c r="L190" s="231">
        <f t="shared" si="21"/>
        <v>0</v>
      </c>
      <c r="M190" s="232">
        <f t="shared" si="21"/>
        <v>0</v>
      </c>
      <c r="N190" s="232">
        <f t="shared" si="21"/>
        <v>0</v>
      </c>
      <c r="O190" s="233">
        <f t="shared" si="22"/>
        <v>0</v>
      </c>
      <c r="P190" s="234">
        <f t="shared" si="23"/>
        <v>0</v>
      </c>
      <c r="Q190" s="235">
        <f>P190*[1]Factors!D177</f>
        <v>0</v>
      </c>
      <c r="R190" s="235">
        <f t="shared" si="24"/>
        <v>0</v>
      </c>
      <c r="S190" s="235">
        <f>R190*[1]Factors!D177</f>
        <v>0</v>
      </c>
      <c r="T190" s="236">
        <f>R190*[1]Factors!D177*[1]Factors!E177</f>
        <v>0</v>
      </c>
      <c r="U190" s="234"/>
      <c r="V190" s="235"/>
      <c r="W190" s="233"/>
      <c r="X190" s="232"/>
      <c r="Y190" s="232"/>
      <c r="Z190" s="232"/>
      <c r="AA190" s="269"/>
      <c r="AB190" s="232"/>
      <c r="AC190" s="235"/>
      <c r="AD190" s="232">
        <f t="shared" si="18"/>
        <v>0</v>
      </c>
      <c r="AE190" s="231"/>
      <c r="AF190" s="232">
        <f t="shared" si="19"/>
        <v>0</v>
      </c>
      <c r="AG190" s="233">
        <f t="shared" si="20"/>
        <v>0</v>
      </c>
      <c r="AH190" s="233">
        <f t="shared" si="25"/>
        <v>0</v>
      </c>
      <c r="AI190" s="94"/>
      <c r="AJ190" s="94"/>
      <c r="AK190" s="94"/>
    </row>
    <row r="191" spans="1:37" s="20" customFormat="1">
      <c r="A191" s="31"/>
      <c r="B191" s="31"/>
      <c r="C191" s="94"/>
      <c r="D191" s="94"/>
      <c r="E191" s="94"/>
      <c r="F191" s="149"/>
      <c r="G191" s="227">
        <v>2</v>
      </c>
      <c r="H191" s="228">
        <v>2004</v>
      </c>
      <c r="I191" s="229">
        <v>2004</v>
      </c>
      <c r="J191" s="229">
        <v>2004</v>
      </c>
      <c r="K191" s="230"/>
      <c r="L191" s="231">
        <f t="shared" si="21"/>
        <v>0</v>
      </c>
      <c r="M191" s="232">
        <f t="shared" si="21"/>
        <v>0</v>
      </c>
      <c r="N191" s="232">
        <f t="shared" si="21"/>
        <v>0</v>
      </c>
      <c r="O191" s="233">
        <f t="shared" si="22"/>
        <v>0</v>
      </c>
      <c r="P191" s="234">
        <f t="shared" si="23"/>
        <v>0</v>
      </c>
      <c r="Q191" s="235">
        <f>P191*[1]Factors!D178</f>
        <v>0</v>
      </c>
      <c r="R191" s="235">
        <f t="shared" si="24"/>
        <v>0</v>
      </c>
      <c r="S191" s="235">
        <f>R191*[1]Factors!D178</f>
        <v>0</v>
      </c>
      <c r="T191" s="236">
        <f>R191*[1]Factors!D178*[1]Factors!E178</f>
        <v>0</v>
      </c>
      <c r="U191" s="234"/>
      <c r="V191" s="235"/>
      <c r="W191" s="233"/>
      <c r="X191" s="232"/>
      <c r="Y191" s="232"/>
      <c r="Z191" s="232"/>
      <c r="AA191" s="269"/>
      <c r="AB191" s="232"/>
      <c r="AC191" s="235"/>
      <c r="AD191" s="232">
        <f t="shared" si="18"/>
        <v>0</v>
      </c>
      <c r="AE191" s="231"/>
      <c r="AF191" s="232">
        <f t="shared" si="19"/>
        <v>0</v>
      </c>
      <c r="AG191" s="233">
        <f t="shared" si="20"/>
        <v>0</v>
      </c>
      <c r="AH191" s="233">
        <f t="shared" si="25"/>
        <v>0</v>
      </c>
      <c r="AI191" s="94"/>
      <c r="AJ191" s="94"/>
      <c r="AK191" s="94"/>
    </row>
    <row r="192" spans="1:37" s="20" customFormat="1">
      <c r="A192" s="31"/>
      <c r="B192" s="31"/>
      <c r="C192" s="94"/>
      <c r="D192" s="94"/>
      <c r="E192" s="94"/>
      <c r="F192" s="149"/>
      <c r="G192" s="227">
        <v>3</v>
      </c>
      <c r="H192" s="228">
        <v>2004</v>
      </c>
      <c r="I192" s="229">
        <v>2004</v>
      </c>
      <c r="J192" s="229">
        <v>2004</v>
      </c>
      <c r="K192" s="230"/>
      <c r="L192" s="231">
        <f t="shared" si="21"/>
        <v>0</v>
      </c>
      <c r="M192" s="232">
        <f t="shared" si="21"/>
        <v>0</v>
      </c>
      <c r="N192" s="232">
        <f t="shared" si="21"/>
        <v>0</v>
      </c>
      <c r="O192" s="233">
        <f t="shared" si="22"/>
        <v>0</v>
      </c>
      <c r="P192" s="234">
        <f t="shared" si="23"/>
        <v>0</v>
      </c>
      <c r="Q192" s="235">
        <f>P192*[1]Factors!D179</f>
        <v>0</v>
      </c>
      <c r="R192" s="235">
        <f t="shared" si="24"/>
        <v>0</v>
      </c>
      <c r="S192" s="235">
        <f>R192*[1]Factors!D179</f>
        <v>0</v>
      </c>
      <c r="T192" s="236">
        <f>R192*[1]Factors!D179*[1]Factors!E179</f>
        <v>0</v>
      </c>
      <c r="U192" s="234"/>
      <c r="V192" s="235"/>
      <c r="W192" s="233"/>
      <c r="X192" s="232"/>
      <c r="Y192" s="232"/>
      <c r="Z192" s="232"/>
      <c r="AA192" s="269"/>
      <c r="AB192" s="232"/>
      <c r="AC192" s="235"/>
      <c r="AD192" s="232">
        <f t="shared" si="18"/>
        <v>0</v>
      </c>
      <c r="AE192" s="231"/>
      <c r="AF192" s="232">
        <f t="shared" si="19"/>
        <v>0</v>
      </c>
      <c r="AG192" s="233">
        <f t="shared" si="20"/>
        <v>0</v>
      </c>
      <c r="AH192" s="233">
        <f t="shared" si="25"/>
        <v>0</v>
      </c>
      <c r="AI192" s="94"/>
      <c r="AJ192" s="94"/>
      <c r="AK192" s="94"/>
    </row>
    <row r="193" spans="1:37" s="20" customFormat="1" ht="15.75" customHeight="1" outlineLevel="1">
      <c r="A193" s="31"/>
      <c r="B193" s="31"/>
      <c r="C193" s="94"/>
      <c r="D193" s="94"/>
      <c r="E193" s="94"/>
      <c r="F193" s="149"/>
      <c r="G193" s="227">
        <v>4</v>
      </c>
      <c r="H193" s="228">
        <v>2004</v>
      </c>
      <c r="I193" s="229">
        <v>2004</v>
      </c>
      <c r="J193" s="229">
        <v>2005</v>
      </c>
      <c r="K193" s="230"/>
      <c r="L193" s="231">
        <f t="shared" si="21"/>
        <v>0</v>
      </c>
      <c r="M193" s="232">
        <f t="shared" si="21"/>
        <v>0</v>
      </c>
      <c r="N193" s="232">
        <f t="shared" si="21"/>
        <v>0</v>
      </c>
      <c r="O193" s="233">
        <f t="shared" si="22"/>
        <v>0</v>
      </c>
      <c r="P193" s="234">
        <f t="shared" si="23"/>
        <v>0</v>
      </c>
      <c r="Q193" s="235">
        <f>P193*[1]Factors!D180</f>
        <v>0</v>
      </c>
      <c r="R193" s="235">
        <f t="shared" si="24"/>
        <v>0</v>
      </c>
      <c r="S193" s="235">
        <f>R193*[1]Factors!D180</f>
        <v>0</v>
      </c>
      <c r="T193" s="236">
        <f>R193*[1]Factors!D180*[1]Factors!E180</f>
        <v>0</v>
      </c>
      <c r="U193" s="234"/>
      <c r="V193" s="235"/>
      <c r="W193" s="233"/>
      <c r="X193" s="232"/>
      <c r="Y193" s="232"/>
      <c r="Z193" s="232"/>
      <c r="AA193" s="269"/>
      <c r="AB193" s="232"/>
      <c r="AC193" s="235"/>
      <c r="AD193" s="232">
        <f t="shared" si="18"/>
        <v>0</v>
      </c>
      <c r="AE193" s="231"/>
      <c r="AF193" s="232">
        <f t="shared" si="19"/>
        <v>0</v>
      </c>
      <c r="AG193" s="233">
        <f t="shared" si="20"/>
        <v>0</v>
      </c>
      <c r="AH193" s="233">
        <f t="shared" si="25"/>
        <v>0</v>
      </c>
      <c r="AI193" s="94"/>
      <c r="AJ193" s="94"/>
      <c r="AK193" s="94"/>
    </row>
    <row r="194" spans="1:37" s="20" customFormat="1" ht="15.75" customHeight="1" outlineLevel="1">
      <c r="A194" s="31"/>
      <c r="B194" s="31"/>
      <c r="C194" s="94"/>
      <c r="D194" s="94"/>
      <c r="E194" s="94"/>
      <c r="F194" s="149"/>
      <c r="G194" s="227">
        <v>5</v>
      </c>
      <c r="H194" s="228">
        <v>2004</v>
      </c>
      <c r="I194" s="229">
        <v>2004</v>
      </c>
      <c r="J194" s="229">
        <v>2005</v>
      </c>
      <c r="K194" s="230"/>
      <c r="L194" s="231">
        <f t="shared" si="21"/>
        <v>0</v>
      </c>
      <c r="M194" s="232">
        <f t="shared" si="21"/>
        <v>0</v>
      </c>
      <c r="N194" s="232">
        <f t="shared" si="21"/>
        <v>0</v>
      </c>
      <c r="O194" s="233">
        <f t="shared" si="22"/>
        <v>0</v>
      </c>
      <c r="P194" s="234">
        <f t="shared" si="23"/>
        <v>0</v>
      </c>
      <c r="Q194" s="235">
        <f>P194*[1]Factors!D181</f>
        <v>0</v>
      </c>
      <c r="R194" s="235">
        <f t="shared" si="24"/>
        <v>0</v>
      </c>
      <c r="S194" s="235">
        <f>R194*[1]Factors!D181</f>
        <v>0</v>
      </c>
      <c r="T194" s="236">
        <f>R194*[1]Factors!D181*[1]Factors!E181</f>
        <v>0</v>
      </c>
      <c r="U194" s="234"/>
      <c r="V194" s="235"/>
      <c r="W194" s="233"/>
      <c r="X194" s="232"/>
      <c r="Y194" s="232"/>
      <c r="Z194" s="232"/>
      <c r="AA194" s="269"/>
      <c r="AB194" s="232"/>
      <c r="AC194" s="235"/>
      <c r="AD194" s="232">
        <f t="shared" si="18"/>
        <v>0</v>
      </c>
      <c r="AE194" s="231"/>
      <c r="AF194" s="232">
        <f t="shared" si="19"/>
        <v>0</v>
      </c>
      <c r="AG194" s="233">
        <f t="shared" si="20"/>
        <v>0</v>
      </c>
      <c r="AH194" s="233">
        <f t="shared" si="25"/>
        <v>0</v>
      </c>
      <c r="AI194" s="94"/>
      <c r="AJ194" s="94"/>
      <c r="AK194" s="94"/>
    </row>
    <row r="195" spans="1:37" s="20" customFormat="1" ht="15.75" customHeight="1" outlineLevel="1">
      <c r="A195" s="31"/>
      <c r="B195" s="31"/>
      <c r="C195" s="94"/>
      <c r="D195" s="94"/>
      <c r="E195" s="94"/>
      <c r="F195" s="149"/>
      <c r="G195" s="227">
        <v>6</v>
      </c>
      <c r="H195" s="228">
        <v>2004</v>
      </c>
      <c r="I195" s="229">
        <v>2004</v>
      </c>
      <c r="J195" s="229">
        <v>2005</v>
      </c>
      <c r="K195" s="230"/>
      <c r="L195" s="231">
        <f t="shared" si="21"/>
        <v>0</v>
      </c>
      <c r="M195" s="232">
        <f t="shared" si="21"/>
        <v>0</v>
      </c>
      <c r="N195" s="232">
        <f t="shared" si="21"/>
        <v>0</v>
      </c>
      <c r="O195" s="233">
        <f t="shared" si="22"/>
        <v>0</v>
      </c>
      <c r="P195" s="234">
        <f t="shared" si="23"/>
        <v>0</v>
      </c>
      <c r="Q195" s="235">
        <f>P195*[1]Factors!D182</f>
        <v>0</v>
      </c>
      <c r="R195" s="235">
        <f t="shared" si="24"/>
        <v>0</v>
      </c>
      <c r="S195" s="235">
        <f>R195*[1]Factors!D182</f>
        <v>0</v>
      </c>
      <c r="T195" s="236">
        <f>R195*[1]Factors!D182*[1]Factors!E182</f>
        <v>0</v>
      </c>
      <c r="U195" s="234"/>
      <c r="V195" s="235"/>
      <c r="W195" s="233"/>
      <c r="X195" s="232"/>
      <c r="Y195" s="232"/>
      <c r="Z195" s="232"/>
      <c r="AA195" s="269"/>
      <c r="AB195" s="232"/>
      <c r="AC195" s="235"/>
      <c r="AD195" s="232">
        <f t="shared" si="18"/>
        <v>0</v>
      </c>
      <c r="AE195" s="231"/>
      <c r="AF195" s="232">
        <f t="shared" si="19"/>
        <v>0</v>
      </c>
      <c r="AG195" s="233">
        <f t="shared" si="20"/>
        <v>0</v>
      </c>
      <c r="AH195" s="233">
        <f t="shared" si="25"/>
        <v>0</v>
      </c>
      <c r="AI195" s="94"/>
      <c r="AJ195" s="94"/>
      <c r="AK195" s="94"/>
    </row>
    <row r="196" spans="1:37" s="20" customFormat="1" ht="15.75" customHeight="1">
      <c r="A196" s="31"/>
      <c r="B196" s="31"/>
      <c r="C196" s="94"/>
      <c r="D196" s="94"/>
      <c r="E196" s="94"/>
      <c r="F196" s="149"/>
      <c r="G196" s="227">
        <v>7</v>
      </c>
      <c r="H196" s="228">
        <v>2004</v>
      </c>
      <c r="I196" s="229">
        <v>2005</v>
      </c>
      <c r="J196" s="229">
        <v>2005</v>
      </c>
      <c r="K196" s="230"/>
      <c r="L196" s="231">
        <f t="shared" si="21"/>
        <v>0</v>
      </c>
      <c r="M196" s="232">
        <f t="shared" si="21"/>
        <v>0</v>
      </c>
      <c r="N196" s="232">
        <f t="shared" si="21"/>
        <v>0</v>
      </c>
      <c r="O196" s="233">
        <f t="shared" si="22"/>
        <v>0</v>
      </c>
      <c r="P196" s="234">
        <f t="shared" si="23"/>
        <v>0</v>
      </c>
      <c r="Q196" s="235">
        <f>P196*[1]Factors!D183</f>
        <v>0</v>
      </c>
      <c r="R196" s="235">
        <f t="shared" si="24"/>
        <v>0</v>
      </c>
      <c r="S196" s="235">
        <f>R196*[1]Factors!D183</f>
        <v>0</v>
      </c>
      <c r="T196" s="236">
        <f>R196*[1]Factors!D183*[1]Factors!E183</f>
        <v>0</v>
      </c>
      <c r="U196" s="234"/>
      <c r="V196" s="235"/>
      <c r="W196" s="233"/>
      <c r="X196" s="232"/>
      <c r="Y196" s="232"/>
      <c r="Z196" s="232"/>
      <c r="AA196" s="269"/>
      <c r="AB196" s="232"/>
      <c r="AC196" s="235"/>
      <c r="AD196" s="232">
        <f t="shared" si="18"/>
        <v>0</v>
      </c>
      <c r="AE196" s="231"/>
      <c r="AF196" s="232">
        <f t="shared" si="19"/>
        <v>0</v>
      </c>
      <c r="AG196" s="233">
        <f t="shared" si="20"/>
        <v>0</v>
      </c>
      <c r="AH196" s="233">
        <f t="shared" si="25"/>
        <v>0</v>
      </c>
      <c r="AI196" s="94"/>
      <c r="AJ196" s="94"/>
      <c r="AK196" s="94"/>
    </row>
    <row r="197" spans="1:37" s="20" customFormat="1" ht="15.75" customHeight="1">
      <c r="A197" s="31"/>
      <c r="B197" s="31"/>
      <c r="C197" s="94"/>
      <c r="D197" s="94"/>
      <c r="E197" s="94"/>
      <c r="F197" s="149"/>
      <c r="G197" s="227">
        <v>8</v>
      </c>
      <c r="H197" s="228">
        <v>2004</v>
      </c>
      <c r="I197" s="229">
        <v>2005</v>
      </c>
      <c r="J197" s="229">
        <v>2005</v>
      </c>
      <c r="K197" s="230"/>
      <c r="L197" s="231">
        <f t="shared" si="21"/>
        <v>0</v>
      </c>
      <c r="M197" s="232">
        <f t="shared" si="21"/>
        <v>0</v>
      </c>
      <c r="N197" s="232">
        <f t="shared" si="21"/>
        <v>0</v>
      </c>
      <c r="O197" s="233">
        <f t="shared" si="22"/>
        <v>0</v>
      </c>
      <c r="P197" s="234">
        <f t="shared" si="23"/>
        <v>0</v>
      </c>
      <c r="Q197" s="235">
        <f>P197*[1]Factors!D184</f>
        <v>0</v>
      </c>
      <c r="R197" s="235">
        <f t="shared" si="24"/>
        <v>0</v>
      </c>
      <c r="S197" s="235">
        <f>R197*[1]Factors!D184</f>
        <v>0</v>
      </c>
      <c r="T197" s="236">
        <f>R197*[1]Factors!D184*[1]Factors!E184</f>
        <v>0</v>
      </c>
      <c r="U197" s="234"/>
      <c r="V197" s="235"/>
      <c r="W197" s="233"/>
      <c r="X197" s="232"/>
      <c r="Y197" s="232"/>
      <c r="Z197" s="232"/>
      <c r="AA197" s="269"/>
      <c r="AB197" s="232"/>
      <c r="AC197" s="235"/>
      <c r="AD197" s="232">
        <f t="shared" si="18"/>
        <v>0</v>
      </c>
      <c r="AE197" s="231"/>
      <c r="AF197" s="232">
        <f t="shared" si="19"/>
        <v>0</v>
      </c>
      <c r="AG197" s="233">
        <f t="shared" si="20"/>
        <v>0</v>
      </c>
      <c r="AH197" s="233">
        <f t="shared" si="25"/>
        <v>0</v>
      </c>
      <c r="AI197" s="94"/>
      <c r="AJ197" s="94"/>
      <c r="AK197" s="94"/>
    </row>
    <row r="198" spans="1:37" s="20" customFormat="1" ht="15.75" customHeight="1">
      <c r="A198" s="31"/>
      <c r="B198" s="31"/>
      <c r="C198" s="94"/>
      <c r="D198" s="94"/>
      <c r="E198" s="94"/>
      <c r="F198" s="149"/>
      <c r="G198" s="227">
        <v>9</v>
      </c>
      <c r="H198" s="228">
        <v>2004</v>
      </c>
      <c r="I198" s="229">
        <v>2005</v>
      </c>
      <c r="J198" s="229">
        <v>2005</v>
      </c>
      <c r="K198" s="230"/>
      <c r="L198" s="231">
        <f t="shared" si="21"/>
        <v>0</v>
      </c>
      <c r="M198" s="232">
        <f t="shared" si="21"/>
        <v>0</v>
      </c>
      <c r="N198" s="232">
        <f t="shared" si="21"/>
        <v>0</v>
      </c>
      <c r="O198" s="233">
        <f t="shared" si="22"/>
        <v>0</v>
      </c>
      <c r="P198" s="234">
        <f t="shared" si="23"/>
        <v>0</v>
      </c>
      <c r="Q198" s="235">
        <f>P198*[1]Factors!D185</f>
        <v>0</v>
      </c>
      <c r="R198" s="235">
        <f t="shared" si="24"/>
        <v>0</v>
      </c>
      <c r="S198" s="235">
        <f>R198*[1]Factors!D185</f>
        <v>0</v>
      </c>
      <c r="T198" s="236">
        <f>R198*[1]Factors!D185*[1]Factors!E185</f>
        <v>0</v>
      </c>
      <c r="U198" s="234"/>
      <c r="V198" s="235"/>
      <c r="W198" s="233"/>
      <c r="X198" s="232"/>
      <c r="Y198" s="232"/>
      <c r="Z198" s="232"/>
      <c r="AA198" s="269"/>
      <c r="AB198" s="232"/>
      <c r="AC198" s="235"/>
      <c r="AD198" s="232">
        <f t="shared" si="18"/>
        <v>0</v>
      </c>
      <c r="AE198" s="231"/>
      <c r="AF198" s="232">
        <f t="shared" si="19"/>
        <v>0</v>
      </c>
      <c r="AG198" s="233">
        <f t="shared" si="20"/>
        <v>0</v>
      </c>
      <c r="AH198" s="233">
        <f t="shared" si="25"/>
        <v>0</v>
      </c>
      <c r="AI198" s="94"/>
      <c r="AJ198" s="94"/>
      <c r="AK198" s="94"/>
    </row>
    <row r="199" spans="1:37" s="20" customFormat="1" ht="15.75" customHeight="1">
      <c r="A199" s="31"/>
      <c r="B199" s="31"/>
      <c r="C199" s="94"/>
      <c r="D199" s="94"/>
      <c r="E199" s="94"/>
      <c r="F199" s="149"/>
      <c r="G199" s="227">
        <v>10</v>
      </c>
      <c r="H199" s="228">
        <v>2004</v>
      </c>
      <c r="I199" s="229">
        <v>2005</v>
      </c>
      <c r="J199" s="229">
        <v>2005</v>
      </c>
      <c r="K199" s="230"/>
      <c r="L199" s="231">
        <f t="shared" si="21"/>
        <v>0</v>
      </c>
      <c r="M199" s="232">
        <f t="shared" si="21"/>
        <v>0</v>
      </c>
      <c r="N199" s="232">
        <f t="shared" si="21"/>
        <v>0</v>
      </c>
      <c r="O199" s="233">
        <f t="shared" si="22"/>
        <v>0</v>
      </c>
      <c r="P199" s="234">
        <f t="shared" si="23"/>
        <v>0</v>
      </c>
      <c r="Q199" s="235">
        <f>P199*[1]Factors!D186</f>
        <v>0</v>
      </c>
      <c r="R199" s="235">
        <f t="shared" si="24"/>
        <v>0</v>
      </c>
      <c r="S199" s="235">
        <f>R199*[1]Factors!D186</f>
        <v>0</v>
      </c>
      <c r="T199" s="236">
        <f>R199*[1]Factors!D186*[1]Factors!E186</f>
        <v>0</v>
      </c>
      <c r="U199" s="234"/>
      <c r="V199" s="235"/>
      <c r="W199" s="233"/>
      <c r="X199" s="232"/>
      <c r="Y199" s="232"/>
      <c r="Z199" s="232"/>
      <c r="AA199" s="269"/>
      <c r="AB199" s="232"/>
      <c r="AC199" s="235"/>
      <c r="AD199" s="232">
        <f t="shared" si="18"/>
        <v>0</v>
      </c>
      <c r="AE199" s="231"/>
      <c r="AF199" s="232">
        <f t="shared" si="19"/>
        <v>0</v>
      </c>
      <c r="AG199" s="233">
        <f t="shared" si="20"/>
        <v>0</v>
      </c>
      <c r="AH199" s="233">
        <f t="shared" si="25"/>
        <v>0</v>
      </c>
      <c r="AI199" s="94"/>
      <c r="AJ199" s="94"/>
      <c r="AK199" s="94"/>
    </row>
    <row r="200" spans="1:37" s="20" customFormat="1" ht="15.75" customHeight="1">
      <c r="A200" s="31"/>
      <c r="B200" s="31"/>
      <c r="C200" s="94"/>
      <c r="D200" s="94"/>
      <c r="E200" s="94"/>
      <c r="F200" s="149"/>
      <c r="G200" s="227">
        <v>11</v>
      </c>
      <c r="H200" s="228">
        <v>2004</v>
      </c>
      <c r="I200" s="229">
        <v>2005</v>
      </c>
      <c r="J200" s="229">
        <v>2005</v>
      </c>
      <c r="K200" s="230"/>
      <c r="L200" s="231">
        <f t="shared" si="21"/>
        <v>0</v>
      </c>
      <c r="M200" s="232">
        <f t="shared" si="21"/>
        <v>0</v>
      </c>
      <c r="N200" s="232">
        <f t="shared" si="21"/>
        <v>0</v>
      </c>
      <c r="O200" s="233">
        <f t="shared" si="22"/>
        <v>0</v>
      </c>
      <c r="P200" s="234">
        <f t="shared" si="23"/>
        <v>0</v>
      </c>
      <c r="Q200" s="235">
        <f>P200*[1]Factors!D187</f>
        <v>0</v>
      </c>
      <c r="R200" s="235">
        <f t="shared" si="24"/>
        <v>0</v>
      </c>
      <c r="S200" s="235">
        <f>R200*[1]Factors!D187</f>
        <v>0</v>
      </c>
      <c r="T200" s="236">
        <f>R200*[1]Factors!D187*[1]Factors!E187</f>
        <v>0</v>
      </c>
      <c r="U200" s="234"/>
      <c r="V200" s="235"/>
      <c r="W200" s="233"/>
      <c r="X200" s="232"/>
      <c r="Y200" s="232"/>
      <c r="Z200" s="232"/>
      <c r="AA200" s="269"/>
      <c r="AB200" s="232"/>
      <c r="AC200" s="235"/>
      <c r="AD200" s="232">
        <f t="shared" si="18"/>
        <v>0</v>
      </c>
      <c r="AE200" s="231"/>
      <c r="AF200" s="232">
        <f t="shared" si="19"/>
        <v>0</v>
      </c>
      <c r="AG200" s="233">
        <f t="shared" si="20"/>
        <v>0</v>
      </c>
      <c r="AH200" s="233">
        <f t="shared" si="25"/>
        <v>0</v>
      </c>
      <c r="AI200" s="94"/>
      <c r="AJ200" s="94"/>
      <c r="AK200" s="94"/>
    </row>
    <row r="201" spans="1:37" s="20" customFormat="1" ht="15.75" customHeight="1">
      <c r="A201" s="31"/>
      <c r="B201" s="31"/>
      <c r="C201" s="94"/>
      <c r="D201" s="94"/>
      <c r="E201" s="94"/>
      <c r="F201" s="149"/>
      <c r="G201" s="227">
        <v>12</v>
      </c>
      <c r="H201" s="228">
        <v>2004</v>
      </c>
      <c r="I201" s="229">
        <v>2005</v>
      </c>
      <c r="J201" s="229">
        <v>2005</v>
      </c>
      <c r="K201" s="230"/>
      <c r="L201" s="231">
        <f t="shared" si="21"/>
        <v>0</v>
      </c>
      <c r="M201" s="232">
        <f t="shared" si="21"/>
        <v>0</v>
      </c>
      <c r="N201" s="232">
        <f t="shared" si="21"/>
        <v>0</v>
      </c>
      <c r="O201" s="233">
        <f t="shared" si="22"/>
        <v>0</v>
      </c>
      <c r="P201" s="234">
        <f t="shared" si="23"/>
        <v>0</v>
      </c>
      <c r="Q201" s="235">
        <f>P201*[1]Factors!D188</f>
        <v>0</v>
      </c>
      <c r="R201" s="235">
        <f t="shared" si="24"/>
        <v>0</v>
      </c>
      <c r="S201" s="235">
        <f>R201*[1]Factors!D188</f>
        <v>0</v>
      </c>
      <c r="T201" s="236">
        <f>R201*[1]Factors!D188*[1]Factors!E188</f>
        <v>0</v>
      </c>
      <c r="U201" s="234"/>
      <c r="V201" s="235"/>
      <c r="W201" s="233"/>
      <c r="X201" s="232"/>
      <c r="Y201" s="232"/>
      <c r="Z201" s="232"/>
      <c r="AA201" s="269"/>
      <c r="AB201" s="232"/>
      <c r="AC201" s="235"/>
      <c r="AD201" s="232">
        <f t="shared" si="18"/>
        <v>0</v>
      </c>
      <c r="AE201" s="231"/>
      <c r="AF201" s="232">
        <f t="shared" si="19"/>
        <v>0</v>
      </c>
      <c r="AG201" s="233">
        <f t="shared" si="20"/>
        <v>0</v>
      </c>
      <c r="AH201" s="233">
        <f t="shared" si="25"/>
        <v>0</v>
      </c>
      <c r="AI201" s="94"/>
      <c r="AJ201" s="94"/>
      <c r="AK201" s="94"/>
    </row>
    <row r="202" spans="1:37" s="20" customFormat="1" ht="15.75" customHeight="1">
      <c r="A202" s="31"/>
      <c r="B202" s="31"/>
      <c r="C202" s="94"/>
      <c r="D202" s="94"/>
      <c r="E202" s="94"/>
      <c r="F202" s="149"/>
      <c r="G202" s="227">
        <v>1</v>
      </c>
      <c r="H202" s="228">
        <v>2005</v>
      </c>
      <c r="I202" s="229">
        <v>2005</v>
      </c>
      <c r="J202" s="229">
        <v>2005</v>
      </c>
      <c r="K202" s="241" t="e">
        <f>[1]Lib_RawData!G13</f>
        <v>#REF!</v>
      </c>
      <c r="L202" s="232">
        <f t="shared" si="21"/>
        <v>0</v>
      </c>
      <c r="M202" s="232">
        <f t="shared" si="21"/>
        <v>0</v>
      </c>
      <c r="N202" s="232">
        <f t="shared" si="21"/>
        <v>0</v>
      </c>
      <c r="O202" s="233">
        <f t="shared" si="22"/>
        <v>0</v>
      </c>
      <c r="P202" s="234">
        <f t="shared" si="23"/>
        <v>0</v>
      </c>
      <c r="Q202" s="235">
        <f>P202*[1]Factors!D189</f>
        <v>0</v>
      </c>
      <c r="R202" s="235">
        <f t="shared" si="24"/>
        <v>0</v>
      </c>
      <c r="S202" s="235">
        <f>R202*[1]Factors!D189</f>
        <v>0</v>
      </c>
      <c r="T202" s="236">
        <f>R202*[1]Factors!D189*[1]Factors!E189</f>
        <v>0</v>
      </c>
      <c r="U202" s="234"/>
      <c r="V202" s="235"/>
      <c r="W202" s="233"/>
      <c r="X202" s="232"/>
      <c r="Y202" s="232"/>
      <c r="Z202" s="232"/>
      <c r="AA202" s="269"/>
      <c r="AB202" s="232"/>
      <c r="AC202" s="235"/>
      <c r="AD202" s="232">
        <f t="shared" si="18"/>
        <v>0</v>
      </c>
      <c r="AE202" s="232"/>
      <c r="AF202" s="232">
        <f t="shared" si="19"/>
        <v>0</v>
      </c>
      <c r="AG202" s="233">
        <f t="shared" si="20"/>
        <v>0</v>
      </c>
      <c r="AH202" s="233">
        <f t="shared" si="25"/>
        <v>0</v>
      </c>
      <c r="AI202" s="94"/>
      <c r="AJ202" s="94"/>
      <c r="AK202" s="94"/>
    </row>
    <row r="203" spans="1:37" s="20" customFormat="1" ht="15.75" customHeight="1">
      <c r="A203" s="31"/>
      <c r="B203" s="31"/>
      <c r="C203" s="94"/>
      <c r="D203" s="94"/>
      <c r="E203" s="94"/>
      <c r="F203" s="149"/>
      <c r="G203" s="227">
        <v>2</v>
      </c>
      <c r="H203" s="228">
        <v>2005</v>
      </c>
      <c r="I203" s="229">
        <v>2005</v>
      </c>
      <c r="J203" s="229">
        <v>2005</v>
      </c>
      <c r="K203" s="241" t="e">
        <f>[1]Lib_RawData!G14</f>
        <v>#REF!</v>
      </c>
      <c r="L203" s="231">
        <f t="shared" si="21"/>
        <v>0</v>
      </c>
      <c r="M203" s="232">
        <f t="shared" si="21"/>
        <v>0</v>
      </c>
      <c r="N203" s="232">
        <f t="shared" si="21"/>
        <v>0</v>
      </c>
      <c r="O203" s="233">
        <f t="shared" si="22"/>
        <v>0</v>
      </c>
      <c r="P203" s="234">
        <f t="shared" si="23"/>
        <v>0</v>
      </c>
      <c r="Q203" s="235">
        <f>P203*[1]Factors!D190</f>
        <v>0</v>
      </c>
      <c r="R203" s="235">
        <f t="shared" si="24"/>
        <v>0</v>
      </c>
      <c r="S203" s="235">
        <f>R203*[1]Factors!D190</f>
        <v>0</v>
      </c>
      <c r="T203" s="236">
        <f>R203*[1]Factors!D190*[1]Factors!E190</f>
        <v>0</v>
      </c>
      <c r="U203" s="234"/>
      <c r="V203" s="235"/>
      <c r="W203" s="233"/>
      <c r="X203" s="232"/>
      <c r="Y203" s="232"/>
      <c r="Z203" s="232"/>
      <c r="AA203" s="269"/>
      <c r="AB203" s="232"/>
      <c r="AC203" s="235"/>
      <c r="AD203" s="232">
        <f t="shared" si="18"/>
        <v>0</v>
      </c>
      <c r="AE203" s="231"/>
      <c r="AF203" s="232">
        <f t="shared" si="19"/>
        <v>0</v>
      </c>
      <c r="AG203" s="233">
        <f t="shared" si="20"/>
        <v>0</v>
      </c>
      <c r="AH203" s="233">
        <f t="shared" si="25"/>
        <v>0</v>
      </c>
      <c r="AI203" s="94"/>
      <c r="AJ203" s="94"/>
      <c r="AK203" s="94"/>
    </row>
    <row r="204" spans="1:37" s="20" customFormat="1" ht="15.75" customHeight="1">
      <c r="A204" s="31"/>
      <c r="B204" s="31"/>
      <c r="C204" s="94"/>
      <c r="D204" s="94"/>
      <c r="E204" s="94"/>
      <c r="F204" s="149"/>
      <c r="G204" s="227">
        <v>3</v>
      </c>
      <c r="H204" s="228">
        <v>2005</v>
      </c>
      <c r="I204" s="229">
        <v>2005</v>
      </c>
      <c r="J204" s="229">
        <v>2005</v>
      </c>
      <c r="K204" s="241" t="e">
        <f>[1]Lib_RawData!G15</f>
        <v>#REF!</v>
      </c>
      <c r="L204" s="231">
        <f t="shared" si="21"/>
        <v>0</v>
      </c>
      <c r="M204" s="232">
        <f t="shared" si="21"/>
        <v>0</v>
      </c>
      <c r="N204" s="232">
        <f t="shared" si="21"/>
        <v>0</v>
      </c>
      <c r="O204" s="233">
        <f t="shared" si="22"/>
        <v>0</v>
      </c>
      <c r="P204" s="234">
        <f t="shared" si="23"/>
        <v>0</v>
      </c>
      <c r="Q204" s="235">
        <f>P204*[1]Factors!D191</f>
        <v>0</v>
      </c>
      <c r="R204" s="235">
        <f t="shared" si="24"/>
        <v>0</v>
      </c>
      <c r="S204" s="235">
        <f>R204*[1]Factors!D191</f>
        <v>0</v>
      </c>
      <c r="T204" s="236">
        <f>R204*[1]Factors!D191*[1]Factors!E191</f>
        <v>0</v>
      </c>
      <c r="U204" s="234"/>
      <c r="V204" s="235"/>
      <c r="W204" s="233"/>
      <c r="X204" s="232"/>
      <c r="Y204" s="232"/>
      <c r="Z204" s="232"/>
      <c r="AA204" s="269"/>
      <c r="AB204" s="232"/>
      <c r="AC204" s="235"/>
      <c r="AD204" s="232">
        <f t="shared" si="18"/>
        <v>0</v>
      </c>
      <c r="AE204" s="231"/>
      <c r="AF204" s="232">
        <f t="shared" si="19"/>
        <v>0</v>
      </c>
      <c r="AG204" s="233">
        <f t="shared" si="20"/>
        <v>0</v>
      </c>
      <c r="AH204" s="233">
        <f t="shared" si="25"/>
        <v>0</v>
      </c>
      <c r="AI204" s="94"/>
      <c r="AJ204" s="94"/>
      <c r="AK204" s="94"/>
    </row>
    <row r="205" spans="1:37" s="20" customFormat="1" ht="15.75" customHeight="1">
      <c r="A205" s="31"/>
      <c r="B205" s="31"/>
      <c r="C205" s="94"/>
      <c r="D205" s="94"/>
      <c r="E205" s="94"/>
      <c r="F205" s="149"/>
      <c r="G205" s="227">
        <v>4</v>
      </c>
      <c r="H205" s="228">
        <v>2005</v>
      </c>
      <c r="I205" s="229">
        <v>2005</v>
      </c>
      <c r="J205" s="229">
        <v>2006</v>
      </c>
      <c r="K205" s="241" t="e">
        <f>[1]Lib_RawData!G16</f>
        <v>#REF!</v>
      </c>
      <c r="L205" s="231">
        <f t="shared" si="21"/>
        <v>0</v>
      </c>
      <c r="M205" s="232">
        <f t="shared" si="21"/>
        <v>0</v>
      </c>
      <c r="N205" s="232">
        <f t="shared" si="21"/>
        <v>0</v>
      </c>
      <c r="O205" s="233">
        <f t="shared" si="22"/>
        <v>0</v>
      </c>
      <c r="P205" s="234">
        <f t="shared" si="23"/>
        <v>0</v>
      </c>
      <c r="Q205" s="235">
        <f>P205*[1]Factors!D192</f>
        <v>0</v>
      </c>
      <c r="R205" s="235">
        <f t="shared" si="24"/>
        <v>0</v>
      </c>
      <c r="S205" s="235">
        <f>R205*[1]Factors!D192</f>
        <v>0</v>
      </c>
      <c r="T205" s="236">
        <f>R205*[1]Factors!D192*[1]Factors!E192</f>
        <v>0</v>
      </c>
      <c r="U205" s="234"/>
      <c r="V205" s="235"/>
      <c r="W205" s="233"/>
      <c r="X205" s="232"/>
      <c r="Y205" s="232"/>
      <c r="Z205" s="232"/>
      <c r="AA205" s="269"/>
      <c r="AB205" s="232"/>
      <c r="AC205" s="235"/>
      <c r="AD205" s="232">
        <f t="shared" ref="AD205:AD223" si="26">AB205+AC205</f>
        <v>0</v>
      </c>
      <c r="AE205" s="231"/>
      <c r="AF205" s="232">
        <f t="shared" si="19"/>
        <v>0</v>
      </c>
      <c r="AG205" s="233">
        <f t="shared" si="20"/>
        <v>0</v>
      </c>
      <c r="AH205" s="233">
        <f t="shared" si="25"/>
        <v>0</v>
      </c>
      <c r="AI205" s="94"/>
      <c r="AJ205" s="94"/>
      <c r="AK205" s="94"/>
    </row>
    <row r="206" spans="1:37" s="20" customFormat="1" ht="15.75" customHeight="1">
      <c r="A206" s="31"/>
      <c r="B206" s="31"/>
      <c r="C206" s="94"/>
      <c r="D206" s="94"/>
      <c r="E206" s="94"/>
      <c r="F206" s="149"/>
      <c r="G206" s="227">
        <v>5</v>
      </c>
      <c r="H206" s="228">
        <v>2005</v>
      </c>
      <c r="I206" s="229">
        <v>2005</v>
      </c>
      <c r="J206" s="229">
        <v>2006</v>
      </c>
      <c r="K206" s="241" t="e">
        <f>[1]Lib_RawData!G17</f>
        <v>#REF!</v>
      </c>
      <c r="L206" s="231">
        <f t="shared" si="21"/>
        <v>0</v>
      </c>
      <c r="M206" s="232">
        <f t="shared" si="21"/>
        <v>0</v>
      </c>
      <c r="N206" s="232">
        <f t="shared" si="21"/>
        <v>0</v>
      </c>
      <c r="O206" s="233">
        <f t="shared" si="22"/>
        <v>0</v>
      </c>
      <c r="P206" s="234">
        <f t="shared" si="23"/>
        <v>0</v>
      </c>
      <c r="Q206" s="235">
        <f>P206*[1]Factors!D193</f>
        <v>0</v>
      </c>
      <c r="R206" s="235">
        <f t="shared" si="24"/>
        <v>0</v>
      </c>
      <c r="S206" s="235">
        <f>R206*[1]Factors!D193</f>
        <v>0</v>
      </c>
      <c r="T206" s="236">
        <f>R206*[1]Factors!D193*[1]Factors!E193</f>
        <v>0</v>
      </c>
      <c r="U206" s="234"/>
      <c r="V206" s="235"/>
      <c r="W206" s="233"/>
      <c r="X206" s="232"/>
      <c r="Y206" s="232"/>
      <c r="Z206" s="232"/>
      <c r="AA206" s="269"/>
      <c r="AB206" s="232"/>
      <c r="AC206" s="235"/>
      <c r="AD206" s="232">
        <f t="shared" si="26"/>
        <v>0</v>
      </c>
      <c r="AE206" s="231"/>
      <c r="AF206" s="232">
        <f t="shared" si="19"/>
        <v>0</v>
      </c>
      <c r="AG206" s="233">
        <f t="shared" si="20"/>
        <v>0</v>
      </c>
      <c r="AH206" s="233">
        <f t="shared" si="25"/>
        <v>0</v>
      </c>
      <c r="AI206" s="94"/>
      <c r="AJ206" s="94"/>
      <c r="AK206" s="94"/>
    </row>
    <row r="207" spans="1:37" s="20" customFormat="1" ht="15.75" customHeight="1">
      <c r="A207" s="31"/>
      <c r="B207" s="31"/>
      <c r="C207" s="94"/>
      <c r="D207" s="94"/>
      <c r="E207" s="94"/>
      <c r="F207" s="149"/>
      <c r="G207" s="227">
        <v>6</v>
      </c>
      <c r="H207" s="228">
        <v>2005</v>
      </c>
      <c r="I207" s="229">
        <v>2005</v>
      </c>
      <c r="J207" s="229">
        <v>2006</v>
      </c>
      <c r="K207" s="241" t="e">
        <f>[1]Lib_RawData!G18</f>
        <v>#REF!</v>
      </c>
      <c r="L207" s="231">
        <f t="shared" si="21"/>
        <v>0</v>
      </c>
      <c r="M207" s="232">
        <f t="shared" si="21"/>
        <v>0</v>
      </c>
      <c r="N207" s="232">
        <f t="shared" si="21"/>
        <v>0</v>
      </c>
      <c r="O207" s="233">
        <f t="shared" si="22"/>
        <v>0</v>
      </c>
      <c r="P207" s="234">
        <f t="shared" si="23"/>
        <v>0</v>
      </c>
      <c r="Q207" s="235">
        <f>P207*[1]Factors!D194</f>
        <v>0</v>
      </c>
      <c r="R207" s="235">
        <f t="shared" si="24"/>
        <v>0</v>
      </c>
      <c r="S207" s="235">
        <f>R207*[1]Factors!D194</f>
        <v>0</v>
      </c>
      <c r="T207" s="236">
        <f>R207*[1]Factors!D194*[1]Factors!E194</f>
        <v>0</v>
      </c>
      <c r="U207" s="234"/>
      <c r="V207" s="235"/>
      <c r="W207" s="233"/>
      <c r="X207" s="232"/>
      <c r="Y207" s="232"/>
      <c r="Z207" s="232"/>
      <c r="AA207" s="269"/>
      <c r="AB207" s="232"/>
      <c r="AC207" s="235"/>
      <c r="AD207" s="232">
        <f t="shared" si="26"/>
        <v>0</v>
      </c>
      <c r="AE207" s="231"/>
      <c r="AF207" s="232">
        <f t="shared" si="19"/>
        <v>0</v>
      </c>
      <c r="AG207" s="233">
        <f t="shared" si="20"/>
        <v>0</v>
      </c>
      <c r="AH207" s="233">
        <f t="shared" si="25"/>
        <v>0</v>
      </c>
      <c r="AI207" s="94"/>
      <c r="AJ207" s="94"/>
      <c r="AK207" s="94"/>
    </row>
    <row r="208" spans="1:37" s="20" customFormat="1" ht="15.75" customHeight="1">
      <c r="A208" s="31"/>
      <c r="B208" s="31"/>
      <c r="C208" s="94"/>
      <c r="D208" s="94"/>
      <c r="E208" s="94"/>
      <c r="F208" s="149"/>
      <c r="G208" s="227">
        <v>7</v>
      </c>
      <c r="H208" s="228">
        <v>2005</v>
      </c>
      <c r="I208" s="229">
        <v>2006</v>
      </c>
      <c r="J208" s="229">
        <v>2006</v>
      </c>
      <c r="K208" s="241" t="e">
        <f>[1]Lib_RawData!G19</f>
        <v>#REF!</v>
      </c>
      <c r="L208" s="231">
        <f t="shared" si="21"/>
        <v>0</v>
      </c>
      <c r="M208" s="232">
        <f t="shared" si="21"/>
        <v>0</v>
      </c>
      <c r="N208" s="232">
        <f t="shared" si="21"/>
        <v>0</v>
      </c>
      <c r="O208" s="233">
        <f t="shared" si="22"/>
        <v>0</v>
      </c>
      <c r="P208" s="234">
        <f t="shared" si="23"/>
        <v>0</v>
      </c>
      <c r="Q208" s="235">
        <f>P208*[1]Factors!D195</f>
        <v>0</v>
      </c>
      <c r="R208" s="235">
        <f t="shared" si="24"/>
        <v>0</v>
      </c>
      <c r="S208" s="235">
        <f>R208*[1]Factors!D195</f>
        <v>0</v>
      </c>
      <c r="T208" s="236">
        <f>R208*[1]Factors!D195*[1]Factors!E195</f>
        <v>0</v>
      </c>
      <c r="U208" s="234"/>
      <c r="V208" s="235"/>
      <c r="W208" s="233"/>
      <c r="X208" s="232"/>
      <c r="Y208" s="232"/>
      <c r="Z208" s="232"/>
      <c r="AA208" s="269"/>
      <c r="AB208" s="232"/>
      <c r="AC208" s="235"/>
      <c r="AD208" s="232">
        <f>AB208+AC208</f>
        <v>0</v>
      </c>
      <c r="AE208" s="231"/>
      <c r="AF208" s="232">
        <f t="shared" si="19"/>
        <v>0</v>
      </c>
      <c r="AG208" s="233">
        <f t="shared" si="20"/>
        <v>0</v>
      </c>
      <c r="AH208" s="233">
        <f t="shared" si="25"/>
        <v>0</v>
      </c>
      <c r="AI208" s="94"/>
      <c r="AJ208" s="94"/>
      <c r="AK208" s="94"/>
    </row>
    <row r="209" spans="1:37" s="20" customFormat="1" ht="15.75" customHeight="1">
      <c r="A209" s="31"/>
      <c r="B209" s="31"/>
      <c r="C209" s="94"/>
      <c r="D209" s="94"/>
      <c r="E209" s="94"/>
      <c r="F209" s="149"/>
      <c r="G209" s="227">
        <v>8</v>
      </c>
      <c r="H209" s="228">
        <v>2005</v>
      </c>
      <c r="I209" s="229">
        <v>2006</v>
      </c>
      <c r="J209" s="229">
        <v>2006</v>
      </c>
      <c r="K209" s="241" t="e">
        <f>[1]Lib_RawData!G20</f>
        <v>#REF!</v>
      </c>
      <c r="L209" s="231">
        <f t="shared" si="21"/>
        <v>0</v>
      </c>
      <c r="M209" s="232">
        <f t="shared" si="21"/>
        <v>0</v>
      </c>
      <c r="N209" s="232">
        <f t="shared" si="21"/>
        <v>0</v>
      </c>
      <c r="O209" s="233">
        <f t="shared" si="22"/>
        <v>0</v>
      </c>
      <c r="P209" s="234">
        <f t="shared" si="23"/>
        <v>0</v>
      </c>
      <c r="Q209" s="235">
        <f>P209*[1]Factors!D196</f>
        <v>0</v>
      </c>
      <c r="R209" s="235">
        <f t="shared" si="24"/>
        <v>0</v>
      </c>
      <c r="S209" s="235">
        <f>R209*[1]Factors!D196</f>
        <v>0</v>
      </c>
      <c r="T209" s="236">
        <f>R209*[1]Factors!D196*[1]Factors!E196</f>
        <v>0</v>
      </c>
      <c r="U209" s="234"/>
      <c r="V209" s="235"/>
      <c r="W209" s="233"/>
      <c r="X209" s="232"/>
      <c r="Y209" s="232"/>
      <c r="Z209" s="232"/>
      <c r="AA209" s="269"/>
      <c r="AB209" s="232"/>
      <c r="AC209" s="235"/>
      <c r="AD209" s="232">
        <f t="shared" si="26"/>
        <v>0</v>
      </c>
      <c r="AE209" s="231"/>
      <c r="AF209" s="232">
        <f t="shared" si="19"/>
        <v>0</v>
      </c>
      <c r="AG209" s="233">
        <f t="shared" si="20"/>
        <v>0</v>
      </c>
      <c r="AH209" s="233">
        <f t="shared" si="25"/>
        <v>0</v>
      </c>
      <c r="AI209" s="94"/>
      <c r="AJ209" s="94"/>
      <c r="AK209" s="94"/>
    </row>
    <row r="210" spans="1:37" s="20" customFormat="1" ht="15.75" customHeight="1">
      <c r="A210" s="31"/>
      <c r="B210" s="31"/>
      <c r="C210" s="94"/>
      <c r="D210" s="94"/>
      <c r="E210" s="94"/>
      <c r="F210" s="149"/>
      <c r="G210" s="227">
        <v>9</v>
      </c>
      <c r="H210" s="228">
        <v>2005</v>
      </c>
      <c r="I210" s="229">
        <v>2006</v>
      </c>
      <c r="J210" s="229">
        <v>2006</v>
      </c>
      <c r="K210" s="241" t="e">
        <f>[1]Lib_RawData!G21</f>
        <v>#REF!</v>
      </c>
      <c r="L210" s="231">
        <f t="shared" si="21"/>
        <v>0</v>
      </c>
      <c r="M210" s="232">
        <f t="shared" si="21"/>
        <v>0</v>
      </c>
      <c r="N210" s="232">
        <f t="shared" si="21"/>
        <v>0</v>
      </c>
      <c r="O210" s="233">
        <f t="shared" si="22"/>
        <v>0</v>
      </c>
      <c r="P210" s="234">
        <f t="shared" si="23"/>
        <v>0</v>
      </c>
      <c r="Q210" s="235">
        <f>P210*[1]Factors!D197</f>
        <v>0</v>
      </c>
      <c r="R210" s="235">
        <f t="shared" si="24"/>
        <v>0</v>
      </c>
      <c r="S210" s="235">
        <f>R210*[1]Factors!D197</f>
        <v>0</v>
      </c>
      <c r="T210" s="236">
        <f>R210*[1]Factors!D197*[1]Factors!E197</f>
        <v>0</v>
      </c>
      <c r="U210" s="234"/>
      <c r="V210" s="235"/>
      <c r="W210" s="233"/>
      <c r="X210" s="232"/>
      <c r="Y210" s="232"/>
      <c r="Z210" s="232"/>
      <c r="AA210" s="269"/>
      <c r="AB210" s="232"/>
      <c r="AC210" s="235"/>
      <c r="AD210" s="232">
        <f t="shared" si="26"/>
        <v>0</v>
      </c>
      <c r="AE210" s="231"/>
      <c r="AF210" s="232">
        <f t="shared" si="19"/>
        <v>0</v>
      </c>
      <c r="AG210" s="233">
        <f t="shared" si="20"/>
        <v>0</v>
      </c>
      <c r="AH210" s="233">
        <f t="shared" si="25"/>
        <v>0</v>
      </c>
      <c r="AI210" s="94"/>
      <c r="AJ210" s="94"/>
      <c r="AK210" s="94"/>
    </row>
    <row r="211" spans="1:37" s="20" customFormat="1" ht="15.75" customHeight="1">
      <c r="A211" s="31"/>
      <c r="B211" s="31"/>
      <c r="C211" s="94"/>
      <c r="D211" s="94"/>
      <c r="E211" s="94"/>
      <c r="F211" s="149"/>
      <c r="G211" s="227">
        <v>10</v>
      </c>
      <c r="H211" s="228">
        <v>2005</v>
      </c>
      <c r="I211" s="229">
        <v>2006</v>
      </c>
      <c r="J211" s="229">
        <v>2006</v>
      </c>
      <c r="K211" s="241" t="e">
        <f>[1]Lib_RawData!G22</f>
        <v>#REF!</v>
      </c>
      <c r="L211" s="231">
        <f t="shared" si="21"/>
        <v>0</v>
      </c>
      <c r="M211" s="232">
        <f t="shared" si="21"/>
        <v>0</v>
      </c>
      <c r="N211" s="232">
        <f t="shared" si="21"/>
        <v>0</v>
      </c>
      <c r="O211" s="233">
        <f t="shared" si="22"/>
        <v>0</v>
      </c>
      <c r="P211" s="234">
        <f t="shared" si="23"/>
        <v>0</v>
      </c>
      <c r="Q211" s="235">
        <f>P211*[1]Factors!D198</f>
        <v>0</v>
      </c>
      <c r="R211" s="235">
        <f t="shared" si="24"/>
        <v>0</v>
      </c>
      <c r="S211" s="235">
        <f>R211*[1]Factors!D198</f>
        <v>0</v>
      </c>
      <c r="T211" s="236">
        <f>R211*[1]Factors!D198*[1]Factors!E198</f>
        <v>0</v>
      </c>
      <c r="U211" s="234"/>
      <c r="V211" s="235"/>
      <c r="W211" s="233"/>
      <c r="X211" s="232"/>
      <c r="Y211" s="232"/>
      <c r="Z211" s="232"/>
      <c r="AA211" s="269"/>
      <c r="AB211" s="232"/>
      <c r="AC211" s="235"/>
      <c r="AD211" s="232">
        <f t="shared" si="26"/>
        <v>0</v>
      </c>
      <c r="AE211" s="231"/>
      <c r="AF211" s="232">
        <f t="shared" si="19"/>
        <v>0</v>
      </c>
      <c r="AG211" s="233">
        <f t="shared" si="20"/>
        <v>0</v>
      </c>
      <c r="AH211" s="233">
        <f t="shared" si="25"/>
        <v>0</v>
      </c>
      <c r="AI211" s="94"/>
      <c r="AJ211" s="94"/>
      <c r="AK211" s="94"/>
    </row>
    <row r="212" spans="1:37" s="20" customFormat="1" ht="15.75" customHeight="1">
      <c r="A212" s="31"/>
      <c r="B212" s="31"/>
      <c r="C212" s="94"/>
      <c r="D212" s="94"/>
      <c r="E212" s="94"/>
      <c r="F212" s="149"/>
      <c r="G212" s="227">
        <v>11</v>
      </c>
      <c r="H212" s="228">
        <v>2005</v>
      </c>
      <c r="I212" s="229">
        <v>2006</v>
      </c>
      <c r="J212" s="229">
        <v>2006</v>
      </c>
      <c r="K212" s="241" t="e">
        <f>[1]Lib_RawData!G23</f>
        <v>#REF!</v>
      </c>
      <c r="L212" s="231">
        <f t="shared" si="21"/>
        <v>0</v>
      </c>
      <c r="M212" s="232">
        <f t="shared" si="21"/>
        <v>0</v>
      </c>
      <c r="N212" s="232">
        <f t="shared" si="21"/>
        <v>0</v>
      </c>
      <c r="O212" s="233">
        <f t="shared" si="22"/>
        <v>0</v>
      </c>
      <c r="P212" s="234">
        <f t="shared" si="23"/>
        <v>0</v>
      </c>
      <c r="Q212" s="235">
        <f>P212*[1]Factors!D199</f>
        <v>0</v>
      </c>
      <c r="R212" s="235">
        <f t="shared" si="24"/>
        <v>0</v>
      </c>
      <c r="S212" s="235">
        <f>R212*[1]Factors!D199</f>
        <v>0</v>
      </c>
      <c r="T212" s="236">
        <f>R212*[1]Factors!D199*[1]Factors!E199</f>
        <v>0</v>
      </c>
      <c r="U212" s="234"/>
      <c r="V212" s="235"/>
      <c r="W212" s="233"/>
      <c r="X212" s="232"/>
      <c r="Y212" s="232"/>
      <c r="Z212" s="232"/>
      <c r="AA212" s="269"/>
      <c r="AB212" s="232"/>
      <c r="AC212" s="235"/>
      <c r="AD212" s="232">
        <f t="shared" si="26"/>
        <v>0</v>
      </c>
      <c r="AE212" s="231"/>
      <c r="AF212" s="232">
        <f t="shared" si="19"/>
        <v>0</v>
      </c>
      <c r="AG212" s="233">
        <f t="shared" si="20"/>
        <v>0</v>
      </c>
      <c r="AH212" s="233">
        <f t="shared" si="25"/>
        <v>0</v>
      </c>
      <c r="AI212" s="94"/>
      <c r="AJ212" s="94"/>
      <c r="AK212" s="94"/>
    </row>
    <row r="213" spans="1:37" s="20" customFormat="1" ht="15.75" customHeight="1">
      <c r="A213" s="31"/>
      <c r="B213" s="31"/>
      <c r="C213" s="94"/>
      <c r="D213" s="94"/>
      <c r="E213" s="94"/>
      <c r="F213" s="149"/>
      <c r="G213" s="227">
        <v>12</v>
      </c>
      <c r="H213" s="228">
        <v>2005</v>
      </c>
      <c r="I213" s="229">
        <v>2006</v>
      </c>
      <c r="J213" s="229">
        <v>2006</v>
      </c>
      <c r="K213" s="241" t="e">
        <f>[1]Lib_RawData!G24</f>
        <v>#REF!</v>
      </c>
      <c r="L213" s="231">
        <f t="shared" si="21"/>
        <v>0</v>
      </c>
      <c r="M213" s="232">
        <f t="shared" si="21"/>
        <v>0</v>
      </c>
      <c r="N213" s="232">
        <f t="shared" si="21"/>
        <v>0</v>
      </c>
      <c r="O213" s="233">
        <f t="shared" si="22"/>
        <v>0</v>
      </c>
      <c r="P213" s="234">
        <f t="shared" si="23"/>
        <v>0</v>
      </c>
      <c r="Q213" s="235">
        <f>P213*[1]Factors!D200</f>
        <v>0</v>
      </c>
      <c r="R213" s="235">
        <f t="shared" si="24"/>
        <v>0</v>
      </c>
      <c r="S213" s="235">
        <f>R213*[1]Factors!D200</f>
        <v>0</v>
      </c>
      <c r="T213" s="236">
        <f>R213*[1]Factors!D200*[1]Factors!E200</f>
        <v>0</v>
      </c>
      <c r="U213" s="234"/>
      <c r="V213" s="235"/>
      <c r="W213" s="233"/>
      <c r="X213" s="232"/>
      <c r="Y213" s="232"/>
      <c r="Z213" s="232"/>
      <c r="AA213" s="269"/>
      <c r="AB213" s="232"/>
      <c r="AC213" s="235"/>
      <c r="AD213" s="232">
        <f t="shared" si="26"/>
        <v>0</v>
      </c>
      <c r="AE213" s="231"/>
      <c r="AF213" s="232">
        <f t="shared" si="19"/>
        <v>0</v>
      </c>
      <c r="AG213" s="233">
        <f t="shared" si="20"/>
        <v>0</v>
      </c>
      <c r="AH213" s="233">
        <f t="shared" si="25"/>
        <v>0</v>
      </c>
      <c r="AI213" s="94"/>
      <c r="AJ213" s="94"/>
      <c r="AK213" s="94"/>
    </row>
    <row r="214" spans="1:37" s="20" customFormat="1" ht="15.75" customHeight="1">
      <c r="A214" s="31"/>
      <c r="B214" s="31"/>
      <c r="C214" s="94"/>
      <c r="D214" s="94"/>
      <c r="E214" s="94"/>
      <c r="F214" s="149"/>
      <c r="G214" s="227">
        <v>1</v>
      </c>
      <c r="H214" s="228">
        <v>2006</v>
      </c>
      <c r="I214" s="229">
        <v>2006</v>
      </c>
      <c r="J214" s="229">
        <v>2006</v>
      </c>
      <c r="K214" s="241" t="e">
        <f>[1]Lib_RawData!G25</f>
        <v>#REF!</v>
      </c>
      <c r="L214" s="231">
        <f t="shared" si="21"/>
        <v>0</v>
      </c>
      <c r="M214" s="232">
        <f t="shared" si="21"/>
        <v>0</v>
      </c>
      <c r="N214" s="232">
        <f t="shared" si="21"/>
        <v>0</v>
      </c>
      <c r="O214" s="233">
        <f t="shared" si="22"/>
        <v>0</v>
      </c>
      <c r="P214" s="234">
        <f t="shared" si="23"/>
        <v>0</v>
      </c>
      <c r="Q214" s="235">
        <f>P214*[1]Factors!D201</f>
        <v>0</v>
      </c>
      <c r="R214" s="235">
        <f t="shared" si="24"/>
        <v>0</v>
      </c>
      <c r="S214" s="235">
        <f>R214*[1]Factors!D201</f>
        <v>0</v>
      </c>
      <c r="T214" s="236">
        <f>R214*[1]Factors!D201*[1]Factors!E201</f>
        <v>0</v>
      </c>
      <c r="U214" s="234"/>
      <c r="V214" s="235"/>
      <c r="W214" s="233"/>
      <c r="X214" s="232"/>
      <c r="Y214" s="232"/>
      <c r="Z214" s="232"/>
      <c r="AA214" s="269"/>
      <c r="AB214" s="232"/>
      <c r="AC214" s="235"/>
      <c r="AD214" s="232">
        <f t="shared" si="26"/>
        <v>0</v>
      </c>
      <c r="AE214" s="231"/>
      <c r="AF214" s="232">
        <f t="shared" ref="AF214:AF277" si="27">AD214</f>
        <v>0</v>
      </c>
      <c r="AG214" s="233">
        <f t="shared" ref="AG214:AG277" si="28">Y214</f>
        <v>0</v>
      </c>
      <c r="AH214" s="233">
        <f t="shared" si="25"/>
        <v>0</v>
      </c>
      <c r="AI214" s="94"/>
      <c r="AJ214" s="94"/>
      <c r="AK214" s="94"/>
    </row>
    <row r="215" spans="1:37" s="20" customFormat="1" ht="15.75" customHeight="1">
      <c r="A215" s="31"/>
      <c r="B215" s="31"/>
      <c r="C215" s="94"/>
      <c r="D215" s="94"/>
      <c r="E215" s="94"/>
      <c r="F215" s="149"/>
      <c r="G215" s="227">
        <v>2</v>
      </c>
      <c r="H215" s="228">
        <v>2006</v>
      </c>
      <c r="I215" s="229">
        <v>2006</v>
      </c>
      <c r="J215" s="229">
        <v>2006</v>
      </c>
      <c r="K215" s="241" t="e">
        <f>[1]Lib_RawData!G26</f>
        <v>#REF!</v>
      </c>
      <c r="L215" s="231">
        <f t="shared" ref="L215:N278" si="29">AE215</f>
        <v>0</v>
      </c>
      <c r="M215" s="232">
        <f t="shared" si="29"/>
        <v>0</v>
      </c>
      <c r="N215" s="232">
        <f t="shared" si="29"/>
        <v>0</v>
      </c>
      <c r="O215" s="233">
        <f t="shared" ref="O215:O278" si="30">N215+M215</f>
        <v>0</v>
      </c>
      <c r="P215" s="234">
        <f t="shared" ref="P215:P278" si="31">O215</f>
        <v>0</v>
      </c>
      <c r="Q215" s="235">
        <f>P215*[1]Factors!D202</f>
        <v>0</v>
      </c>
      <c r="R215" s="235">
        <f t="shared" ref="R215:R278" si="32">U215+W215</f>
        <v>0</v>
      </c>
      <c r="S215" s="235">
        <f>R215*[1]Factors!D202</f>
        <v>0</v>
      </c>
      <c r="T215" s="236">
        <f>R215*[1]Factors!D202*[1]Factors!E202</f>
        <v>0</v>
      </c>
      <c r="U215" s="234"/>
      <c r="V215" s="235"/>
      <c r="W215" s="233"/>
      <c r="X215" s="232"/>
      <c r="Y215" s="232"/>
      <c r="Z215" s="232"/>
      <c r="AA215" s="269"/>
      <c r="AB215" s="232"/>
      <c r="AC215" s="235"/>
      <c r="AD215" s="232">
        <f t="shared" si="26"/>
        <v>0</v>
      </c>
      <c r="AE215" s="231"/>
      <c r="AF215" s="232">
        <f t="shared" si="27"/>
        <v>0</v>
      </c>
      <c r="AG215" s="233">
        <f t="shared" si="28"/>
        <v>0</v>
      </c>
      <c r="AH215" s="233">
        <f t="shared" si="25"/>
        <v>0</v>
      </c>
      <c r="AI215" s="94"/>
      <c r="AJ215" s="94"/>
      <c r="AK215" s="94"/>
    </row>
    <row r="216" spans="1:37" s="20" customFormat="1" ht="15.75" customHeight="1">
      <c r="A216" s="31"/>
      <c r="B216" s="31"/>
      <c r="C216" s="94"/>
      <c r="D216" s="94"/>
      <c r="E216" s="94"/>
      <c r="F216" s="149"/>
      <c r="G216" s="227">
        <v>3</v>
      </c>
      <c r="H216" s="228">
        <v>2006</v>
      </c>
      <c r="I216" s="229">
        <v>2006</v>
      </c>
      <c r="J216" s="229">
        <v>2006</v>
      </c>
      <c r="K216" s="241" t="e">
        <f>[1]Lib_RawData!G27</f>
        <v>#REF!</v>
      </c>
      <c r="L216" s="231">
        <f t="shared" si="29"/>
        <v>0</v>
      </c>
      <c r="M216" s="232">
        <f t="shared" si="29"/>
        <v>0</v>
      </c>
      <c r="N216" s="232">
        <f t="shared" si="29"/>
        <v>0</v>
      </c>
      <c r="O216" s="233">
        <f t="shared" si="30"/>
        <v>0</v>
      </c>
      <c r="P216" s="234">
        <f t="shared" si="31"/>
        <v>0</v>
      </c>
      <c r="Q216" s="235">
        <f>P216*[1]Factors!D203</f>
        <v>0</v>
      </c>
      <c r="R216" s="235">
        <f t="shared" si="32"/>
        <v>0</v>
      </c>
      <c r="S216" s="235">
        <f>R216*[1]Factors!D203</f>
        <v>0</v>
      </c>
      <c r="T216" s="236">
        <f>R216*[1]Factors!D203*[1]Factors!E203</f>
        <v>0</v>
      </c>
      <c r="U216" s="234"/>
      <c r="V216" s="235"/>
      <c r="W216" s="233"/>
      <c r="X216" s="232"/>
      <c r="Y216" s="232"/>
      <c r="Z216" s="232"/>
      <c r="AA216" s="269"/>
      <c r="AB216" s="232"/>
      <c r="AC216" s="235"/>
      <c r="AD216" s="232">
        <f t="shared" si="26"/>
        <v>0</v>
      </c>
      <c r="AE216" s="231"/>
      <c r="AF216" s="232">
        <f t="shared" si="27"/>
        <v>0</v>
      </c>
      <c r="AG216" s="233">
        <f t="shared" si="28"/>
        <v>0</v>
      </c>
      <c r="AH216" s="233">
        <f t="shared" si="25"/>
        <v>0</v>
      </c>
      <c r="AI216" s="94"/>
      <c r="AJ216" s="94"/>
      <c r="AK216" s="94"/>
    </row>
    <row r="217" spans="1:37" s="20" customFormat="1" ht="15.75" customHeight="1">
      <c r="A217" s="31"/>
      <c r="B217" s="31"/>
      <c r="C217" s="94"/>
      <c r="D217" s="94"/>
      <c r="E217" s="94"/>
      <c r="F217" s="149"/>
      <c r="G217" s="227">
        <v>4</v>
      </c>
      <c r="H217" s="228">
        <v>2006</v>
      </c>
      <c r="I217" s="229">
        <v>2006</v>
      </c>
      <c r="J217" s="229">
        <v>2007</v>
      </c>
      <c r="K217" s="241" t="e">
        <f>[1]Lib_RawData!G28</f>
        <v>#REF!</v>
      </c>
      <c r="L217" s="231">
        <f t="shared" si="29"/>
        <v>0</v>
      </c>
      <c r="M217" s="232">
        <f t="shared" si="29"/>
        <v>0</v>
      </c>
      <c r="N217" s="232">
        <f t="shared" si="29"/>
        <v>0</v>
      </c>
      <c r="O217" s="233">
        <f t="shared" si="30"/>
        <v>0</v>
      </c>
      <c r="P217" s="234">
        <f t="shared" si="31"/>
        <v>0</v>
      </c>
      <c r="Q217" s="235">
        <f>P217*[1]Factors!D204</f>
        <v>0</v>
      </c>
      <c r="R217" s="235">
        <f t="shared" si="32"/>
        <v>0</v>
      </c>
      <c r="S217" s="235">
        <f>R217*[1]Factors!D204</f>
        <v>0</v>
      </c>
      <c r="T217" s="236">
        <f>R217*[1]Factors!D204*[1]Factors!E204</f>
        <v>0</v>
      </c>
      <c r="U217" s="234"/>
      <c r="V217" s="235"/>
      <c r="W217" s="233"/>
      <c r="X217" s="232"/>
      <c r="Y217" s="232"/>
      <c r="Z217" s="232"/>
      <c r="AA217" s="269"/>
      <c r="AB217" s="232"/>
      <c r="AC217" s="235"/>
      <c r="AD217" s="232">
        <f t="shared" si="26"/>
        <v>0</v>
      </c>
      <c r="AE217" s="231"/>
      <c r="AF217" s="232">
        <f t="shared" si="27"/>
        <v>0</v>
      </c>
      <c r="AG217" s="233">
        <f t="shared" si="28"/>
        <v>0</v>
      </c>
      <c r="AH217" s="233">
        <f t="shared" si="25"/>
        <v>0</v>
      </c>
      <c r="AI217" s="94"/>
      <c r="AJ217" s="94"/>
      <c r="AK217" s="94"/>
    </row>
    <row r="218" spans="1:37" s="20" customFormat="1" ht="15.75" customHeight="1">
      <c r="A218" s="31"/>
      <c r="B218" s="31"/>
      <c r="C218" s="94"/>
      <c r="D218" s="94"/>
      <c r="E218" s="94"/>
      <c r="F218" s="149"/>
      <c r="G218" s="227">
        <v>5</v>
      </c>
      <c r="H218" s="228">
        <v>2006</v>
      </c>
      <c r="I218" s="229">
        <v>2006</v>
      </c>
      <c r="J218" s="229">
        <v>2007</v>
      </c>
      <c r="K218" s="241" t="e">
        <f>[1]Lib_RawData!G29</f>
        <v>#REF!</v>
      </c>
      <c r="L218" s="231">
        <f t="shared" si="29"/>
        <v>0</v>
      </c>
      <c r="M218" s="232">
        <f t="shared" si="29"/>
        <v>0</v>
      </c>
      <c r="N218" s="232">
        <f t="shared" si="29"/>
        <v>0</v>
      </c>
      <c r="O218" s="233">
        <f t="shared" si="30"/>
        <v>0</v>
      </c>
      <c r="P218" s="234">
        <f t="shared" si="31"/>
        <v>0</v>
      </c>
      <c r="Q218" s="235">
        <f>P218*[1]Factors!D205</f>
        <v>0</v>
      </c>
      <c r="R218" s="235">
        <f t="shared" si="32"/>
        <v>0</v>
      </c>
      <c r="S218" s="235">
        <f>R218*[1]Factors!D205</f>
        <v>0</v>
      </c>
      <c r="T218" s="236">
        <f>R218*[1]Factors!D205*[1]Factors!E205</f>
        <v>0</v>
      </c>
      <c r="U218" s="234"/>
      <c r="V218" s="235"/>
      <c r="W218" s="233"/>
      <c r="X218" s="232"/>
      <c r="Y218" s="232"/>
      <c r="Z218" s="232"/>
      <c r="AA218" s="269"/>
      <c r="AB218" s="232"/>
      <c r="AC218" s="235"/>
      <c r="AD218" s="232">
        <f t="shared" si="26"/>
        <v>0</v>
      </c>
      <c r="AE218" s="231"/>
      <c r="AF218" s="232">
        <f t="shared" si="27"/>
        <v>0</v>
      </c>
      <c r="AG218" s="233">
        <f t="shared" si="28"/>
        <v>0</v>
      </c>
      <c r="AH218" s="233">
        <f t="shared" si="25"/>
        <v>0</v>
      </c>
      <c r="AI218" s="94"/>
      <c r="AJ218" s="94"/>
      <c r="AK218" s="94"/>
    </row>
    <row r="219" spans="1:37" s="20" customFormat="1" ht="15.75" customHeight="1">
      <c r="A219" s="31"/>
      <c r="B219" s="31"/>
      <c r="C219" s="94"/>
      <c r="D219" s="94"/>
      <c r="E219" s="94"/>
      <c r="F219" s="149"/>
      <c r="G219" s="227">
        <v>6</v>
      </c>
      <c r="H219" s="228">
        <v>2006</v>
      </c>
      <c r="I219" s="229">
        <v>2006</v>
      </c>
      <c r="J219" s="229">
        <v>2007</v>
      </c>
      <c r="K219" s="241" t="e">
        <f>[1]Lib_RawData!G30</f>
        <v>#REF!</v>
      </c>
      <c r="L219" s="231">
        <f t="shared" si="29"/>
        <v>0</v>
      </c>
      <c r="M219" s="232">
        <f t="shared" si="29"/>
        <v>0</v>
      </c>
      <c r="N219" s="232">
        <f t="shared" si="29"/>
        <v>0</v>
      </c>
      <c r="O219" s="233">
        <f t="shared" si="30"/>
        <v>0</v>
      </c>
      <c r="P219" s="234">
        <f t="shared" si="31"/>
        <v>0</v>
      </c>
      <c r="Q219" s="235">
        <f>P219*[1]Factors!D206</f>
        <v>0</v>
      </c>
      <c r="R219" s="235">
        <f t="shared" si="32"/>
        <v>0</v>
      </c>
      <c r="S219" s="235">
        <f>R219*[1]Factors!D206</f>
        <v>0</v>
      </c>
      <c r="T219" s="236">
        <f>R219*[1]Factors!D206*[1]Factors!E206</f>
        <v>0</v>
      </c>
      <c r="U219" s="234"/>
      <c r="V219" s="235"/>
      <c r="W219" s="233"/>
      <c r="X219" s="232"/>
      <c r="Y219" s="232"/>
      <c r="Z219" s="232"/>
      <c r="AA219" s="269"/>
      <c r="AB219" s="232"/>
      <c r="AC219" s="235"/>
      <c r="AD219" s="232">
        <f t="shared" si="26"/>
        <v>0</v>
      </c>
      <c r="AE219" s="231"/>
      <c r="AF219" s="232">
        <f t="shared" si="27"/>
        <v>0</v>
      </c>
      <c r="AG219" s="233">
        <f t="shared" si="28"/>
        <v>0</v>
      </c>
      <c r="AH219" s="233">
        <f t="shared" si="25"/>
        <v>0</v>
      </c>
      <c r="AI219" s="94"/>
      <c r="AJ219" s="94"/>
      <c r="AK219" s="94"/>
    </row>
    <row r="220" spans="1:37" s="20" customFormat="1" ht="15.75" customHeight="1">
      <c r="A220" s="31"/>
      <c r="B220" s="31"/>
      <c r="C220" s="94"/>
      <c r="D220" s="94"/>
      <c r="E220" s="94"/>
      <c r="F220" s="149"/>
      <c r="G220" s="227">
        <v>7</v>
      </c>
      <c r="H220" s="228">
        <v>2006</v>
      </c>
      <c r="I220" s="229">
        <v>2007</v>
      </c>
      <c r="J220" s="229">
        <v>2007</v>
      </c>
      <c r="K220" s="241" t="e">
        <f>[1]Lib_RawData!G31</f>
        <v>#REF!</v>
      </c>
      <c r="L220" s="231">
        <f t="shared" si="29"/>
        <v>0</v>
      </c>
      <c r="M220" s="232">
        <f t="shared" si="29"/>
        <v>0</v>
      </c>
      <c r="N220" s="232">
        <f t="shared" si="29"/>
        <v>0</v>
      </c>
      <c r="O220" s="233">
        <f t="shared" si="30"/>
        <v>0</v>
      </c>
      <c r="P220" s="234">
        <f t="shared" si="31"/>
        <v>0</v>
      </c>
      <c r="Q220" s="235">
        <f>P220*[1]Factors!D207</f>
        <v>0</v>
      </c>
      <c r="R220" s="235">
        <f t="shared" si="32"/>
        <v>0</v>
      </c>
      <c r="S220" s="235">
        <f>R220*[1]Factors!D207</f>
        <v>0</v>
      </c>
      <c r="T220" s="236">
        <f>R220*[1]Factors!D207*[1]Factors!E207</f>
        <v>0</v>
      </c>
      <c r="U220" s="234"/>
      <c r="V220" s="235"/>
      <c r="W220" s="233"/>
      <c r="X220" s="232"/>
      <c r="Y220" s="232"/>
      <c r="Z220" s="232"/>
      <c r="AA220" s="269"/>
      <c r="AB220" s="232"/>
      <c r="AC220" s="235"/>
      <c r="AD220" s="232">
        <f t="shared" si="26"/>
        <v>0</v>
      </c>
      <c r="AE220" s="231"/>
      <c r="AF220" s="232">
        <f t="shared" si="27"/>
        <v>0</v>
      </c>
      <c r="AG220" s="233">
        <f t="shared" si="28"/>
        <v>0</v>
      </c>
      <c r="AH220" s="233">
        <f t="shared" si="25"/>
        <v>0</v>
      </c>
      <c r="AI220" s="94"/>
      <c r="AJ220" s="94"/>
      <c r="AK220" s="94"/>
    </row>
    <row r="221" spans="1:37" s="20" customFormat="1" ht="15.75" customHeight="1">
      <c r="A221" s="31"/>
      <c r="B221" s="31"/>
      <c r="C221" s="94"/>
      <c r="D221" s="94"/>
      <c r="E221" s="94"/>
      <c r="F221" s="149"/>
      <c r="G221" s="227">
        <v>8</v>
      </c>
      <c r="H221" s="228">
        <v>2006</v>
      </c>
      <c r="I221" s="229">
        <v>2007</v>
      </c>
      <c r="J221" s="229">
        <v>2007</v>
      </c>
      <c r="K221" s="241" t="e">
        <f>[1]Lib_RawData!G32</f>
        <v>#REF!</v>
      </c>
      <c r="L221" s="231">
        <f t="shared" si="29"/>
        <v>0</v>
      </c>
      <c r="M221" s="232">
        <f t="shared" si="29"/>
        <v>0</v>
      </c>
      <c r="N221" s="232">
        <f t="shared" si="29"/>
        <v>0</v>
      </c>
      <c r="O221" s="233">
        <f t="shared" si="30"/>
        <v>0</v>
      </c>
      <c r="P221" s="234">
        <f t="shared" si="31"/>
        <v>0</v>
      </c>
      <c r="Q221" s="235">
        <f>P221*[1]Factors!D208</f>
        <v>0</v>
      </c>
      <c r="R221" s="235">
        <f t="shared" si="32"/>
        <v>0</v>
      </c>
      <c r="S221" s="235">
        <f>R221*[1]Factors!D208</f>
        <v>0</v>
      </c>
      <c r="T221" s="236">
        <f>R221*[1]Factors!D208*[1]Factors!E208</f>
        <v>0</v>
      </c>
      <c r="U221" s="234"/>
      <c r="V221" s="235"/>
      <c r="W221" s="233"/>
      <c r="X221" s="232"/>
      <c r="Y221" s="232"/>
      <c r="Z221" s="232"/>
      <c r="AA221" s="269"/>
      <c r="AB221" s="232"/>
      <c r="AC221" s="235"/>
      <c r="AD221" s="232">
        <f t="shared" si="26"/>
        <v>0</v>
      </c>
      <c r="AE221" s="231"/>
      <c r="AF221" s="232">
        <f t="shared" si="27"/>
        <v>0</v>
      </c>
      <c r="AG221" s="233">
        <f t="shared" si="28"/>
        <v>0</v>
      </c>
      <c r="AH221" s="233">
        <f t="shared" si="25"/>
        <v>0</v>
      </c>
      <c r="AI221" s="94"/>
      <c r="AJ221" s="94"/>
      <c r="AK221" s="94"/>
    </row>
    <row r="222" spans="1:37" s="20" customFormat="1" ht="15.75" customHeight="1">
      <c r="A222" s="31"/>
      <c r="B222" s="31"/>
      <c r="C222" s="94"/>
      <c r="D222" s="94"/>
      <c r="E222" s="94"/>
      <c r="F222" s="149"/>
      <c r="G222" s="227">
        <v>9</v>
      </c>
      <c r="H222" s="228">
        <v>2006</v>
      </c>
      <c r="I222" s="229">
        <v>2007</v>
      </c>
      <c r="J222" s="229">
        <v>2007</v>
      </c>
      <c r="K222" s="241" t="e">
        <f>[1]Lib_RawData!G33</f>
        <v>#REF!</v>
      </c>
      <c r="L222" s="231">
        <f t="shared" si="29"/>
        <v>0</v>
      </c>
      <c r="M222" s="232">
        <f t="shared" si="29"/>
        <v>0</v>
      </c>
      <c r="N222" s="232">
        <f t="shared" si="29"/>
        <v>0</v>
      </c>
      <c r="O222" s="233">
        <f t="shared" si="30"/>
        <v>0</v>
      </c>
      <c r="P222" s="234">
        <f t="shared" si="31"/>
        <v>0</v>
      </c>
      <c r="Q222" s="235">
        <f>P222*[1]Factors!D209</f>
        <v>0</v>
      </c>
      <c r="R222" s="235">
        <f t="shared" si="32"/>
        <v>0</v>
      </c>
      <c r="S222" s="235">
        <f>R222*[1]Factors!D209</f>
        <v>0</v>
      </c>
      <c r="T222" s="236">
        <f>R222*[1]Factors!D209*[1]Factors!E209</f>
        <v>0</v>
      </c>
      <c r="U222" s="234"/>
      <c r="V222" s="235"/>
      <c r="W222" s="233"/>
      <c r="X222" s="232"/>
      <c r="Y222" s="232"/>
      <c r="Z222" s="232"/>
      <c r="AA222" s="269"/>
      <c r="AB222" s="232"/>
      <c r="AC222" s="235"/>
      <c r="AD222" s="232">
        <f t="shared" si="26"/>
        <v>0</v>
      </c>
      <c r="AE222" s="231"/>
      <c r="AF222" s="232">
        <f t="shared" si="27"/>
        <v>0</v>
      </c>
      <c r="AG222" s="233">
        <f t="shared" si="28"/>
        <v>0</v>
      </c>
      <c r="AH222" s="233">
        <f t="shared" si="25"/>
        <v>0</v>
      </c>
      <c r="AI222" s="94"/>
      <c r="AJ222" s="94"/>
      <c r="AK222" s="94"/>
    </row>
    <row r="223" spans="1:37" s="20" customFormat="1" ht="15.75" customHeight="1">
      <c r="A223" s="31"/>
      <c r="B223" s="31"/>
      <c r="C223" s="94"/>
      <c r="D223" s="94"/>
      <c r="E223" s="94"/>
      <c r="F223" s="149"/>
      <c r="G223" s="227">
        <v>10</v>
      </c>
      <c r="H223" s="228">
        <v>2006</v>
      </c>
      <c r="I223" s="229">
        <v>2007</v>
      </c>
      <c r="J223" s="229">
        <v>2007</v>
      </c>
      <c r="K223" s="241" t="e">
        <f>[1]Lib_RawData!G34</f>
        <v>#REF!</v>
      </c>
      <c r="L223" s="231">
        <f t="shared" si="29"/>
        <v>0</v>
      </c>
      <c r="M223" s="232">
        <f t="shared" si="29"/>
        <v>0</v>
      </c>
      <c r="N223" s="232">
        <f t="shared" si="29"/>
        <v>0</v>
      </c>
      <c r="O223" s="233">
        <f t="shared" si="30"/>
        <v>0</v>
      </c>
      <c r="P223" s="234">
        <f t="shared" si="31"/>
        <v>0</v>
      </c>
      <c r="Q223" s="235">
        <f>P223*[1]Factors!D210</f>
        <v>0</v>
      </c>
      <c r="R223" s="235">
        <f t="shared" si="32"/>
        <v>0</v>
      </c>
      <c r="S223" s="235">
        <f>R223*[1]Factors!D210</f>
        <v>0</v>
      </c>
      <c r="T223" s="236">
        <f>R223*[1]Factors!D210*[1]Factors!E210</f>
        <v>0</v>
      </c>
      <c r="U223" s="234"/>
      <c r="V223" s="235"/>
      <c r="W223" s="233"/>
      <c r="X223" s="232"/>
      <c r="Y223" s="232"/>
      <c r="Z223" s="232"/>
      <c r="AA223" s="269"/>
      <c r="AB223" s="232"/>
      <c r="AC223" s="235"/>
      <c r="AD223" s="232">
        <f t="shared" si="26"/>
        <v>0</v>
      </c>
      <c r="AE223" s="231"/>
      <c r="AF223" s="232">
        <f t="shared" si="27"/>
        <v>0</v>
      </c>
      <c r="AG223" s="233">
        <f t="shared" si="28"/>
        <v>0</v>
      </c>
      <c r="AH223" s="233">
        <f t="shared" si="25"/>
        <v>0</v>
      </c>
      <c r="AI223" s="94"/>
      <c r="AJ223" s="94"/>
      <c r="AK223" s="94"/>
    </row>
    <row r="224" spans="1:37" s="20" customFormat="1" ht="15.75" customHeight="1">
      <c r="A224" s="31"/>
      <c r="B224" s="31"/>
      <c r="C224" s="94"/>
      <c r="D224" s="94"/>
      <c r="E224" s="94"/>
      <c r="F224" s="149"/>
      <c r="G224" s="227">
        <v>11</v>
      </c>
      <c r="H224" s="228">
        <v>2006</v>
      </c>
      <c r="I224" s="229">
        <v>2007</v>
      </c>
      <c r="J224" s="229">
        <v>2007</v>
      </c>
      <c r="K224" s="241" t="e">
        <f>[1]Lib_RawData!G35</f>
        <v>#REF!</v>
      </c>
      <c r="L224" s="231">
        <f t="shared" si="29"/>
        <v>0</v>
      </c>
      <c r="M224" s="232">
        <f t="shared" si="29"/>
        <v>0</v>
      </c>
      <c r="N224" s="232">
        <f t="shared" si="29"/>
        <v>0</v>
      </c>
      <c r="O224" s="233">
        <f t="shared" si="30"/>
        <v>0</v>
      </c>
      <c r="P224" s="234">
        <f t="shared" si="31"/>
        <v>0</v>
      </c>
      <c r="Q224" s="235">
        <f>P224*[1]Factors!D211</f>
        <v>0</v>
      </c>
      <c r="R224" s="235">
        <f t="shared" si="32"/>
        <v>0</v>
      </c>
      <c r="S224" s="235">
        <f>R224*[1]Factors!D211</f>
        <v>0</v>
      </c>
      <c r="T224" s="236">
        <f>R224*[1]Factors!D211*[1]Factors!E211</f>
        <v>0</v>
      </c>
      <c r="U224" s="234"/>
      <c r="V224" s="235"/>
      <c r="W224" s="233"/>
      <c r="X224" s="232"/>
      <c r="Y224" s="232"/>
      <c r="Z224" s="232"/>
      <c r="AA224" s="269"/>
      <c r="AB224" s="232"/>
      <c r="AC224" s="235"/>
      <c r="AD224" s="232">
        <f>AB224+AC224</f>
        <v>0</v>
      </c>
      <c r="AE224" s="231"/>
      <c r="AF224" s="232">
        <f t="shared" si="27"/>
        <v>0</v>
      </c>
      <c r="AG224" s="233">
        <f t="shared" si="28"/>
        <v>0</v>
      </c>
      <c r="AH224" s="233">
        <f t="shared" si="25"/>
        <v>0</v>
      </c>
      <c r="AI224" s="94"/>
      <c r="AJ224" s="94"/>
      <c r="AK224" s="94"/>
    </row>
    <row r="225" spans="1:37" s="20" customFormat="1">
      <c r="A225" s="31"/>
      <c r="B225" s="31"/>
      <c r="C225" s="94"/>
      <c r="D225" s="94"/>
      <c r="E225" s="94"/>
      <c r="F225" s="149"/>
      <c r="G225" s="227">
        <v>12</v>
      </c>
      <c r="H225" s="228">
        <v>2006</v>
      </c>
      <c r="I225" s="229">
        <v>2007</v>
      </c>
      <c r="J225" s="229">
        <v>2007</v>
      </c>
      <c r="K225" s="241" t="e">
        <f>[1]Lib_RawData!G36</f>
        <v>#REF!</v>
      </c>
      <c r="L225" s="231">
        <f t="shared" si="29"/>
        <v>0</v>
      </c>
      <c r="M225" s="232">
        <f t="shared" si="29"/>
        <v>0</v>
      </c>
      <c r="N225" s="232">
        <f t="shared" si="29"/>
        <v>0</v>
      </c>
      <c r="O225" s="233">
        <f t="shared" si="30"/>
        <v>0</v>
      </c>
      <c r="P225" s="234">
        <f t="shared" si="31"/>
        <v>0</v>
      </c>
      <c r="Q225" s="235">
        <f>P225*[1]Factors!D212</f>
        <v>0</v>
      </c>
      <c r="R225" s="235">
        <f t="shared" si="32"/>
        <v>0</v>
      </c>
      <c r="S225" s="235">
        <f>R225*[1]Factors!D212</f>
        <v>0</v>
      </c>
      <c r="T225" s="236">
        <f>R225*[1]Factors!D212*[1]Factors!E212</f>
        <v>0</v>
      </c>
      <c r="U225" s="234"/>
      <c r="V225" s="235"/>
      <c r="W225" s="233"/>
      <c r="X225" s="232"/>
      <c r="Y225" s="232"/>
      <c r="Z225" s="232"/>
      <c r="AA225" s="269"/>
      <c r="AB225" s="232"/>
      <c r="AC225" s="235"/>
      <c r="AD225" s="232">
        <f t="shared" ref="AD225:AD288" si="33">AB225+AC225</f>
        <v>0</v>
      </c>
      <c r="AE225" s="231"/>
      <c r="AF225" s="232">
        <f t="shared" si="27"/>
        <v>0</v>
      </c>
      <c r="AG225" s="233">
        <f t="shared" si="28"/>
        <v>0</v>
      </c>
      <c r="AH225" s="233">
        <f t="shared" si="25"/>
        <v>0</v>
      </c>
      <c r="AI225" s="94"/>
      <c r="AJ225" s="94"/>
      <c r="AK225" s="94"/>
    </row>
    <row r="226" spans="1:37" s="20" customFormat="1">
      <c r="A226" s="31"/>
      <c r="B226" s="31"/>
      <c r="C226" s="94"/>
      <c r="D226" s="94"/>
      <c r="E226" s="94"/>
      <c r="F226" s="149"/>
      <c r="G226" s="227">
        <v>1</v>
      </c>
      <c r="H226" s="228">
        <v>2007</v>
      </c>
      <c r="I226" s="229">
        <v>2007</v>
      </c>
      <c r="J226" s="229">
        <v>2007</v>
      </c>
      <c r="K226" s="241" t="e">
        <f>[1]Lib_RawData!G37</f>
        <v>#REF!</v>
      </c>
      <c r="L226" s="231">
        <f t="shared" si="29"/>
        <v>0</v>
      </c>
      <c r="M226" s="232">
        <f t="shared" si="29"/>
        <v>0</v>
      </c>
      <c r="N226" s="232">
        <f t="shared" si="29"/>
        <v>0</v>
      </c>
      <c r="O226" s="233">
        <f t="shared" si="30"/>
        <v>0</v>
      </c>
      <c r="P226" s="234">
        <f t="shared" si="31"/>
        <v>0</v>
      </c>
      <c r="Q226" s="235">
        <f>P226*[1]Factors!D213</f>
        <v>0</v>
      </c>
      <c r="R226" s="235">
        <f t="shared" si="32"/>
        <v>0</v>
      </c>
      <c r="S226" s="235">
        <f>R226*[1]Factors!D213</f>
        <v>0</v>
      </c>
      <c r="T226" s="236">
        <f>R226*[1]Factors!D213*[1]Factors!E213</f>
        <v>0</v>
      </c>
      <c r="U226" s="234"/>
      <c r="V226" s="235"/>
      <c r="W226" s="233"/>
      <c r="X226" s="232"/>
      <c r="Y226" s="232"/>
      <c r="Z226" s="232"/>
      <c r="AA226" s="269"/>
      <c r="AB226" s="232"/>
      <c r="AC226" s="235"/>
      <c r="AD226" s="232">
        <f t="shared" si="33"/>
        <v>0</v>
      </c>
      <c r="AE226" s="231"/>
      <c r="AF226" s="232">
        <f t="shared" si="27"/>
        <v>0</v>
      </c>
      <c r="AG226" s="233">
        <f t="shared" si="28"/>
        <v>0</v>
      </c>
      <c r="AH226" s="233">
        <f t="shared" si="25"/>
        <v>0</v>
      </c>
      <c r="AI226" s="94"/>
      <c r="AJ226" s="94"/>
      <c r="AK226" s="94"/>
    </row>
    <row r="227" spans="1:37" s="20" customFormat="1">
      <c r="A227" s="31"/>
      <c r="B227" s="31"/>
      <c r="C227" s="94"/>
      <c r="D227" s="94"/>
      <c r="E227" s="94"/>
      <c r="F227" s="149"/>
      <c r="G227" s="227">
        <v>2</v>
      </c>
      <c r="H227" s="228">
        <v>2007</v>
      </c>
      <c r="I227" s="229">
        <v>2007</v>
      </c>
      <c r="J227" s="229">
        <v>2007</v>
      </c>
      <c r="K227" s="241" t="e">
        <f>[1]Lib_RawData!G38</f>
        <v>#REF!</v>
      </c>
      <c r="L227" s="231">
        <f t="shared" si="29"/>
        <v>0</v>
      </c>
      <c r="M227" s="232">
        <f t="shared" si="29"/>
        <v>0</v>
      </c>
      <c r="N227" s="232">
        <f t="shared" si="29"/>
        <v>0</v>
      </c>
      <c r="O227" s="233">
        <f t="shared" si="30"/>
        <v>0</v>
      </c>
      <c r="P227" s="234">
        <f t="shared" si="31"/>
        <v>0</v>
      </c>
      <c r="Q227" s="235">
        <f>P227*[1]Factors!D214</f>
        <v>0</v>
      </c>
      <c r="R227" s="235">
        <f t="shared" si="32"/>
        <v>0</v>
      </c>
      <c r="S227" s="235">
        <f>R227*[1]Factors!D214</f>
        <v>0</v>
      </c>
      <c r="T227" s="236">
        <f>R227*[1]Factors!D214*[1]Factors!E214</f>
        <v>0</v>
      </c>
      <c r="U227" s="234"/>
      <c r="V227" s="235"/>
      <c r="W227" s="233"/>
      <c r="X227" s="232"/>
      <c r="Y227" s="232"/>
      <c r="Z227" s="232"/>
      <c r="AA227" s="269"/>
      <c r="AB227" s="232"/>
      <c r="AC227" s="235"/>
      <c r="AD227" s="232">
        <f t="shared" si="33"/>
        <v>0</v>
      </c>
      <c r="AE227" s="231"/>
      <c r="AF227" s="232">
        <f t="shared" si="27"/>
        <v>0</v>
      </c>
      <c r="AG227" s="233">
        <f t="shared" si="28"/>
        <v>0</v>
      </c>
      <c r="AH227" s="233">
        <f t="shared" si="25"/>
        <v>0</v>
      </c>
      <c r="AI227" s="94"/>
      <c r="AJ227" s="94"/>
      <c r="AK227" s="94"/>
    </row>
    <row r="228" spans="1:37" s="20" customFormat="1">
      <c r="A228" s="31"/>
      <c r="B228" s="31"/>
      <c r="C228" s="94"/>
      <c r="D228" s="94"/>
      <c r="E228" s="94"/>
      <c r="F228" s="149"/>
      <c r="G228" s="227">
        <v>3</v>
      </c>
      <c r="H228" s="228">
        <v>2007</v>
      </c>
      <c r="I228" s="229">
        <v>2007</v>
      </c>
      <c r="J228" s="229">
        <v>2007</v>
      </c>
      <c r="K228" s="241" t="e">
        <f>[1]Lib_RawData!G39</f>
        <v>#REF!</v>
      </c>
      <c r="L228" s="231">
        <f t="shared" si="29"/>
        <v>0</v>
      </c>
      <c r="M228" s="232">
        <f t="shared" si="29"/>
        <v>0</v>
      </c>
      <c r="N228" s="232">
        <f t="shared" si="29"/>
        <v>0</v>
      </c>
      <c r="O228" s="233">
        <f t="shared" si="30"/>
        <v>0</v>
      </c>
      <c r="P228" s="234">
        <f t="shared" si="31"/>
        <v>0</v>
      </c>
      <c r="Q228" s="235">
        <f>P228*[1]Factors!D215</f>
        <v>0</v>
      </c>
      <c r="R228" s="235">
        <f t="shared" si="32"/>
        <v>0</v>
      </c>
      <c r="S228" s="235">
        <f>R228*[1]Factors!D215</f>
        <v>0</v>
      </c>
      <c r="T228" s="236">
        <f>R228*[1]Factors!D215*[1]Factors!E215</f>
        <v>0</v>
      </c>
      <c r="U228" s="234"/>
      <c r="V228" s="235"/>
      <c r="W228" s="233"/>
      <c r="X228" s="232"/>
      <c r="Y228" s="232"/>
      <c r="Z228" s="232"/>
      <c r="AA228" s="269"/>
      <c r="AB228" s="232"/>
      <c r="AC228" s="235"/>
      <c r="AD228" s="232">
        <f t="shared" si="33"/>
        <v>0</v>
      </c>
      <c r="AE228" s="231"/>
      <c r="AF228" s="232">
        <f t="shared" si="27"/>
        <v>0</v>
      </c>
      <c r="AG228" s="233">
        <f t="shared" si="28"/>
        <v>0</v>
      </c>
      <c r="AH228" s="233">
        <f t="shared" si="25"/>
        <v>0</v>
      </c>
      <c r="AI228" s="94"/>
      <c r="AJ228" s="94"/>
      <c r="AK228" s="94"/>
    </row>
    <row r="229" spans="1:37" s="20" customFormat="1">
      <c r="A229" s="31"/>
      <c r="B229" s="31"/>
      <c r="C229" s="94"/>
      <c r="D229" s="94"/>
      <c r="E229" s="94"/>
      <c r="F229" s="149"/>
      <c r="G229" s="227">
        <v>4</v>
      </c>
      <c r="H229" s="228">
        <v>2007</v>
      </c>
      <c r="I229" s="229">
        <v>2007</v>
      </c>
      <c r="J229" s="229">
        <v>2008</v>
      </c>
      <c r="K229" s="241" t="e">
        <f>[1]Lib_RawData!G40</f>
        <v>#REF!</v>
      </c>
      <c r="L229" s="231">
        <f t="shared" si="29"/>
        <v>0</v>
      </c>
      <c r="M229" s="232">
        <f t="shared" si="29"/>
        <v>0</v>
      </c>
      <c r="N229" s="232">
        <f t="shared" si="29"/>
        <v>0</v>
      </c>
      <c r="O229" s="233">
        <f t="shared" si="30"/>
        <v>0</v>
      </c>
      <c r="P229" s="234">
        <f t="shared" si="31"/>
        <v>0</v>
      </c>
      <c r="Q229" s="235">
        <f>P229*[1]Factors!D216</f>
        <v>0</v>
      </c>
      <c r="R229" s="235">
        <f t="shared" si="32"/>
        <v>0</v>
      </c>
      <c r="S229" s="235">
        <f>R229*[1]Factors!D216</f>
        <v>0</v>
      </c>
      <c r="T229" s="236">
        <f>R229*[1]Factors!D216*[1]Factors!E216</f>
        <v>0</v>
      </c>
      <c r="U229" s="234"/>
      <c r="V229" s="235"/>
      <c r="W229" s="233"/>
      <c r="X229" s="232"/>
      <c r="Y229" s="232"/>
      <c r="Z229" s="232"/>
      <c r="AA229" s="269"/>
      <c r="AB229" s="232"/>
      <c r="AC229" s="235"/>
      <c r="AD229" s="232">
        <f t="shared" si="33"/>
        <v>0</v>
      </c>
      <c r="AE229" s="231"/>
      <c r="AF229" s="232">
        <f t="shared" si="27"/>
        <v>0</v>
      </c>
      <c r="AG229" s="233">
        <f t="shared" si="28"/>
        <v>0</v>
      </c>
      <c r="AH229" s="233">
        <f t="shared" si="25"/>
        <v>0</v>
      </c>
      <c r="AI229" s="94"/>
      <c r="AJ229" s="94"/>
      <c r="AK229" s="94"/>
    </row>
    <row r="230" spans="1:37" s="20" customFormat="1">
      <c r="A230" s="31"/>
      <c r="B230" s="31"/>
      <c r="C230" s="94"/>
      <c r="D230" s="94"/>
      <c r="E230" s="94"/>
      <c r="F230" s="149"/>
      <c r="G230" s="227">
        <v>5</v>
      </c>
      <c r="H230" s="228">
        <v>2007</v>
      </c>
      <c r="I230" s="229">
        <v>2007</v>
      </c>
      <c r="J230" s="229">
        <v>2008</v>
      </c>
      <c r="K230" s="241" t="e">
        <f>[1]Lib_RawData!G41</f>
        <v>#REF!</v>
      </c>
      <c r="L230" s="231">
        <f t="shared" si="29"/>
        <v>0</v>
      </c>
      <c r="M230" s="232">
        <f t="shared" si="29"/>
        <v>0</v>
      </c>
      <c r="N230" s="232">
        <f t="shared" si="29"/>
        <v>0</v>
      </c>
      <c r="O230" s="233">
        <f t="shared" si="30"/>
        <v>0</v>
      </c>
      <c r="P230" s="234">
        <f t="shared" si="31"/>
        <v>0</v>
      </c>
      <c r="Q230" s="235">
        <f>P230*[1]Factors!D217</f>
        <v>0</v>
      </c>
      <c r="R230" s="235">
        <f t="shared" si="32"/>
        <v>0</v>
      </c>
      <c r="S230" s="235">
        <f>R230*[1]Factors!D217</f>
        <v>0</v>
      </c>
      <c r="T230" s="236">
        <f>R230*[1]Factors!D217*[1]Factors!E217</f>
        <v>0</v>
      </c>
      <c r="U230" s="234"/>
      <c r="V230" s="235"/>
      <c r="W230" s="233"/>
      <c r="X230" s="232"/>
      <c r="Y230" s="232"/>
      <c r="Z230" s="232"/>
      <c r="AA230" s="269"/>
      <c r="AB230" s="232"/>
      <c r="AC230" s="235"/>
      <c r="AD230" s="232">
        <f t="shared" si="33"/>
        <v>0</v>
      </c>
      <c r="AE230" s="231"/>
      <c r="AF230" s="232">
        <f t="shared" si="27"/>
        <v>0</v>
      </c>
      <c r="AG230" s="233">
        <f t="shared" si="28"/>
        <v>0</v>
      </c>
      <c r="AH230" s="233">
        <f t="shared" si="25"/>
        <v>0</v>
      </c>
      <c r="AI230" s="94"/>
      <c r="AJ230" s="94"/>
      <c r="AK230" s="94"/>
    </row>
    <row r="231" spans="1:37" s="20" customFormat="1">
      <c r="A231" s="31"/>
      <c r="B231" s="31"/>
      <c r="C231" s="94"/>
      <c r="D231" s="94"/>
      <c r="E231" s="94"/>
      <c r="F231" s="149"/>
      <c r="G231" s="227">
        <v>6</v>
      </c>
      <c r="H231" s="228">
        <v>2007</v>
      </c>
      <c r="I231" s="229">
        <v>2007</v>
      </c>
      <c r="J231" s="229">
        <v>2008</v>
      </c>
      <c r="K231" s="241" t="e">
        <f>[1]Lib_RawData!G42</f>
        <v>#REF!</v>
      </c>
      <c r="L231" s="231">
        <f t="shared" si="29"/>
        <v>0</v>
      </c>
      <c r="M231" s="232">
        <f t="shared" si="29"/>
        <v>0</v>
      </c>
      <c r="N231" s="232">
        <f t="shared" si="29"/>
        <v>0</v>
      </c>
      <c r="O231" s="233">
        <f t="shared" si="30"/>
        <v>0</v>
      </c>
      <c r="P231" s="234">
        <f t="shared" si="31"/>
        <v>0</v>
      </c>
      <c r="Q231" s="235">
        <f>P231*[1]Factors!D218</f>
        <v>0</v>
      </c>
      <c r="R231" s="235">
        <f t="shared" si="32"/>
        <v>0</v>
      </c>
      <c r="S231" s="235">
        <f>R231*[1]Factors!D218</f>
        <v>0</v>
      </c>
      <c r="T231" s="236">
        <f>R231*[1]Factors!D218*[1]Factors!E218</f>
        <v>0</v>
      </c>
      <c r="U231" s="234"/>
      <c r="V231" s="235"/>
      <c r="W231" s="233"/>
      <c r="X231" s="232"/>
      <c r="Y231" s="232"/>
      <c r="Z231" s="232"/>
      <c r="AA231" s="269"/>
      <c r="AB231" s="232"/>
      <c r="AC231" s="235"/>
      <c r="AD231" s="232">
        <f t="shared" si="33"/>
        <v>0</v>
      </c>
      <c r="AE231" s="231"/>
      <c r="AF231" s="232">
        <f t="shared" si="27"/>
        <v>0</v>
      </c>
      <c r="AG231" s="233">
        <f t="shared" si="28"/>
        <v>0</v>
      </c>
      <c r="AH231" s="233">
        <f t="shared" si="25"/>
        <v>0</v>
      </c>
      <c r="AI231" s="94"/>
      <c r="AJ231" s="94"/>
      <c r="AK231" s="94"/>
    </row>
    <row r="232" spans="1:37" s="20" customFormat="1">
      <c r="A232" s="31"/>
      <c r="B232" s="31"/>
      <c r="C232" s="94"/>
      <c r="D232" s="94"/>
      <c r="E232" s="94"/>
      <c r="F232" s="149"/>
      <c r="G232" s="14">
        <v>7</v>
      </c>
      <c r="H232" s="15">
        <v>2007</v>
      </c>
      <c r="I232" s="200">
        <v>2008</v>
      </c>
      <c r="J232" s="200">
        <v>2008</v>
      </c>
      <c r="K232" s="16" t="e">
        <f>[1]Lib_RawData!G43</f>
        <v>#REF!</v>
      </c>
      <c r="L232" s="17">
        <f t="shared" si="29"/>
        <v>0</v>
      </c>
      <c r="M232" s="10">
        <f t="shared" si="29"/>
        <v>0</v>
      </c>
      <c r="N232" s="10">
        <f t="shared" si="29"/>
        <v>0</v>
      </c>
      <c r="O232" s="18">
        <f t="shared" si="30"/>
        <v>0</v>
      </c>
      <c r="P232" s="19">
        <f t="shared" si="31"/>
        <v>0</v>
      </c>
      <c r="Q232" s="20">
        <f>P232*[1]Factors!D219</f>
        <v>0</v>
      </c>
      <c r="R232" s="20" t="e">
        <f t="shared" si="32"/>
        <v>#REF!</v>
      </c>
      <c r="S232" s="20" t="e">
        <f>R232*[1]Factors!D219</f>
        <v>#REF!</v>
      </c>
      <c r="T232" s="21" t="e">
        <f>R232*[1]Factors!D219*[1]Factors!E219</f>
        <v>#REF!</v>
      </c>
      <c r="U232" s="19"/>
      <c r="W232" s="21" t="e">
        <f>[1]Lib_RawData!AL43</f>
        <v>#REF!</v>
      </c>
      <c r="X232" s="10"/>
      <c r="Y232" s="10"/>
      <c r="Z232" s="10"/>
      <c r="AA232" s="269"/>
      <c r="AB232" s="225"/>
      <c r="AD232" s="10">
        <f t="shared" si="33"/>
        <v>0</v>
      </c>
      <c r="AE232" s="17"/>
      <c r="AF232" s="10">
        <f t="shared" si="27"/>
        <v>0</v>
      </c>
      <c r="AG232" s="18">
        <f t="shared" si="28"/>
        <v>0</v>
      </c>
      <c r="AH232" s="18">
        <f t="shared" si="25"/>
        <v>0</v>
      </c>
      <c r="AI232" s="94"/>
      <c r="AJ232" s="94"/>
      <c r="AK232" s="94"/>
    </row>
    <row r="233" spans="1:37" s="20" customFormat="1">
      <c r="A233" s="31"/>
      <c r="B233" s="31"/>
      <c r="C233" s="94"/>
      <c r="D233" s="94"/>
      <c r="E233" s="94"/>
      <c r="F233" s="149"/>
      <c r="G233" s="14">
        <v>8</v>
      </c>
      <c r="H233" s="15">
        <v>2007</v>
      </c>
      <c r="I233" s="200">
        <v>2008</v>
      </c>
      <c r="J233" s="200">
        <v>2008</v>
      </c>
      <c r="K233" s="16" t="e">
        <f>[1]Lib_RawData!G44</f>
        <v>#REF!</v>
      </c>
      <c r="L233" s="17">
        <f t="shared" si="29"/>
        <v>0</v>
      </c>
      <c r="M233" s="10">
        <f t="shared" si="29"/>
        <v>0</v>
      </c>
      <c r="N233" s="10">
        <f t="shared" si="29"/>
        <v>0</v>
      </c>
      <c r="O233" s="18">
        <f t="shared" si="30"/>
        <v>0</v>
      </c>
      <c r="P233" s="19">
        <f t="shared" si="31"/>
        <v>0</v>
      </c>
      <c r="Q233" s="20">
        <f>P233*[1]Factors!D220</f>
        <v>0</v>
      </c>
      <c r="R233" s="20" t="e">
        <f t="shared" si="32"/>
        <v>#REF!</v>
      </c>
      <c r="S233" s="20" t="e">
        <f>R233*[1]Factors!D220</f>
        <v>#REF!</v>
      </c>
      <c r="T233" s="21" t="e">
        <f>R233*[1]Factors!D220*[1]Factors!E220</f>
        <v>#REF!</v>
      </c>
      <c r="U233" s="19"/>
      <c r="W233" s="21" t="e">
        <f>[1]Lib_RawData!AL44</f>
        <v>#REF!</v>
      </c>
      <c r="X233" s="10"/>
      <c r="Y233" s="10"/>
      <c r="Z233" s="10"/>
      <c r="AA233" s="269"/>
      <c r="AB233" s="225"/>
      <c r="AD233" s="10">
        <f t="shared" si="33"/>
        <v>0</v>
      </c>
      <c r="AE233" s="17"/>
      <c r="AF233" s="10">
        <f t="shared" si="27"/>
        <v>0</v>
      </c>
      <c r="AG233" s="18">
        <f t="shared" si="28"/>
        <v>0</v>
      </c>
      <c r="AH233" s="18">
        <f t="shared" si="25"/>
        <v>0</v>
      </c>
      <c r="AI233" s="94"/>
      <c r="AJ233" s="94"/>
      <c r="AK233" s="94"/>
    </row>
    <row r="234" spans="1:37" s="20" customFormat="1">
      <c r="A234" s="31"/>
      <c r="B234" s="31"/>
      <c r="C234" s="94"/>
      <c r="D234" s="94"/>
      <c r="E234" s="94"/>
      <c r="F234" s="149"/>
      <c r="G234" s="14">
        <v>9</v>
      </c>
      <c r="H234" s="15">
        <v>2007</v>
      </c>
      <c r="I234" s="200">
        <v>2008</v>
      </c>
      <c r="J234" s="200">
        <v>2008</v>
      </c>
      <c r="K234" s="16" t="e">
        <f>[1]Lib_RawData!G45</f>
        <v>#REF!</v>
      </c>
      <c r="L234" s="17">
        <f t="shared" si="29"/>
        <v>0</v>
      </c>
      <c r="M234" s="10">
        <f t="shared" si="29"/>
        <v>0</v>
      </c>
      <c r="N234" s="10">
        <f t="shared" si="29"/>
        <v>0</v>
      </c>
      <c r="O234" s="18">
        <f t="shared" si="30"/>
        <v>0</v>
      </c>
      <c r="P234" s="19">
        <f t="shared" si="31"/>
        <v>0</v>
      </c>
      <c r="Q234" s="20">
        <f>P234*[1]Factors!D221</f>
        <v>0</v>
      </c>
      <c r="R234" s="20" t="e">
        <f t="shared" si="32"/>
        <v>#REF!</v>
      </c>
      <c r="S234" s="20" t="e">
        <f>R234*[1]Factors!D221</f>
        <v>#REF!</v>
      </c>
      <c r="T234" s="21" t="e">
        <f>R234*[1]Factors!D221*[1]Factors!E221</f>
        <v>#REF!</v>
      </c>
      <c r="U234" s="19"/>
      <c r="W234" s="21" t="e">
        <f>[1]Lib_RawData!AL45</f>
        <v>#REF!</v>
      </c>
      <c r="X234" s="10"/>
      <c r="Y234" s="10"/>
      <c r="Z234" s="10"/>
      <c r="AA234" s="269"/>
      <c r="AB234" s="225"/>
      <c r="AD234" s="10">
        <f t="shared" si="33"/>
        <v>0</v>
      </c>
      <c r="AE234" s="17"/>
      <c r="AF234" s="10">
        <f t="shared" si="27"/>
        <v>0</v>
      </c>
      <c r="AG234" s="18">
        <f t="shared" si="28"/>
        <v>0</v>
      </c>
      <c r="AH234" s="18">
        <f t="shared" si="25"/>
        <v>0</v>
      </c>
      <c r="AI234" s="94"/>
      <c r="AJ234" s="94"/>
      <c r="AK234" s="94"/>
    </row>
    <row r="235" spans="1:37" s="20" customFormat="1">
      <c r="A235" s="31"/>
      <c r="B235" s="31"/>
      <c r="C235" s="94"/>
      <c r="D235" s="94"/>
      <c r="E235" s="94"/>
      <c r="F235" s="149"/>
      <c r="G235" s="14">
        <v>10</v>
      </c>
      <c r="H235" s="15">
        <v>2007</v>
      </c>
      <c r="I235" s="200">
        <v>2008</v>
      </c>
      <c r="J235" s="200">
        <v>2008</v>
      </c>
      <c r="K235" s="16" t="e">
        <f>[1]Lib_RawData!G46</f>
        <v>#REF!</v>
      </c>
      <c r="L235" s="17">
        <f t="shared" si="29"/>
        <v>0</v>
      </c>
      <c r="M235" s="10">
        <f t="shared" si="29"/>
        <v>0</v>
      </c>
      <c r="N235" s="10">
        <f t="shared" si="29"/>
        <v>0</v>
      </c>
      <c r="O235" s="18">
        <f t="shared" si="30"/>
        <v>0</v>
      </c>
      <c r="P235" s="19">
        <f t="shared" si="31"/>
        <v>0</v>
      </c>
      <c r="Q235" s="20">
        <f>P235*[1]Factors!D222</f>
        <v>0</v>
      </c>
      <c r="R235" s="20" t="e">
        <f t="shared" si="32"/>
        <v>#REF!</v>
      </c>
      <c r="S235" s="20" t="e">
        <f>R235*[1]Factors!D222</f>
        <v>#REF!</v>
      </c>
      <c r="T235" s="21" t="e">
        <f>R235*[1]Factors!D222*[1]Factors!E222</f>
        <v>#REF!</v>
      </c>
      <c r="U235" s="19"/>
      <c r="W235" s="21" t="e">
        <f>[1]Lib_RawData!AL46</f>
        <v>#REF!</v>
      </c>
      <c r="X235" s="10"/>
      <c r="Y235" s="10"/>
      <c r="Z235" s="10"/>
      <c r="AA235" s="269"/>
      <c r="AB235" s="225"/>
      <c r="AD235" s="10">
        <f t="shared" si="33"/>
        <v>0</v>
      </c>
      <c r="AE235" s="17"/>
      <c r="AF235" s="10">
        <f t="shared" si="27"/>
        <v>0</v>
      </c>
      <c r="AG235" s="18">
        <f t="shared" si="28"/>
        <v>0</v>
      </c>
      <c r="AH235" s="18">
        <f t="shared" si="25"/>
        <v>0</v>
      </c>
      <c r="AI235" s="94"/>
      <c r="AJ235" s="94"/>
      <c r="AK235" s="94"/>
    </row>
    <row r="236" spans="1:37" s="20" customFormat="1">
      <c r="A236" s="31"/>
      <c r="B236" s="31"/>
      <c r="C236" s="94"/>
      <c r="D236" s="94"/>
      <c r="E236" s="94"/>
      <c r="F236" s="149"/>
      <c r="G236" s="14">
        <v>11</v>
      </c>
      <c r="H236" s="15">
        <v>2007</v>
      </c>
      <c r="I236" s="200">
        <v>2008</v>
      </c>
      <c r="J236" s="200">
        <v>2008</v>
      </c>
      <c r="K236" s="16" t="e">
        <f>[1]Lib_RawData!G47</f>
        <v>#REF!</v>
      </c>
      <c r="L236" s="17">
        <f t="shared" si="29"/>
        <v>0</v>
      </c>
      <c r="M236" s="10">
        <f t="shared" si="29"/>
        <v>0</v>
      </c>
      <c r="N236" s="10">
        <f t="shared" si="29"/>
        <v>0</v>
      </c>
      <c r="O236" s="18">
        <f t="shared" si="30"/>
        <v>0</v>
      </c>
      <c r="P236" s="19">
        <f t="shared" si="31"/>
        <v>0</v>
      </c>
      <c r="Q236" s="20">
        <f>P236*[1]Factors!D223</f>
        <v>0</v>
      </c>
      <c r="R236" s="20" t="e">
        <f t="shared" si="32"/>
        <v>#REF!</v>
      </c>
      <c r="S236" s="20" t="e">
        <f>R236*[1]Factors!D223</f>
        <v>#REF!</v>
      </c>
      <c r="T236" s="21" t="e">
        <f>R236*[1]Factors!D223*[1]Factors!E223</f>
        <v>#REF!</v>
      </c>
      <c r="U236" s="19"/>
      <c r="W236" s="21" t="e">
        <f>[1]Lib_RawData!AL47</f>
        <v>#REF!</v>
      </c>
      <c r="X236" s="10"/>
      <c r="Y236" s="10"/>
      <c r="Z236" s="10"/>
      <c r="AA236" s="269"/>
      <c r="AB236" s="225"/>
      <c r="AD236" s="10">
        <f t="shared" si="33"/>
        <v>0</v>
      </c>
      <c r="AE236" s="17"/>
      <c r="AF236" s="10">
        <f t="shared" si="27"/>
        <v>0</v>
      </c>
      <c r="AG236" s="18">
        <f t="shared" si="28"/>
        <v>0</v>
      </c>
      <c r="AH236" s="18">
        <f t="shared" si="25"/>
        <v>0</v>
      </c>
      <c r="AI236" s="94"/>
      <c r="AJ236" s="94"/>
      <c r="AK236" s="94"/>
    </row>
    <row r="237" spans="1:37" s="20" customFormat="1">
      <c r="A237" s="31"/>
      <c r="B237" s="31"/>
      <c r="C237" s="94"/>
      <c r="D237" s="94"/>
      <c r="E237" s="94"/>
      <c r="F237" s="149"/>
      <c r="G237" s="14">
        <v>12</v>
      </c>
      <c r="H237" s="15">
        <v>2007</v>
      </c>
      <c r="I237" s="200">
        <v>2008</v>
      </c>
      <c r="J237" s="200">
        <v>2008</v>
      </c>
      <c r="K237" s="16" t="e">
        <f>[1]Lib_RawData!G48</f>
        <v>#REF!</v>
      </c>
      <c r="L237" s="17">
        <f t="shared" si="29"/>
        <v>0</v>
      </c>
      <c r="M237" s="10">
        <f t="shared" si="29"/>
        <v>0</v>
      </c>
      <c r="N237" s="10">
        <f t="shared" si="29"/>
        <v>0</v>
      </c>
      <c r="O237" s="18">
        <f t="shared" si="30"/>
        <v>0</v>
      </c>
      <c r="P237" s="19">
        <f t="shared" si="31"/>
        <v>0</v>
      </c>
      <c r="Q237" s="20">
        <f>P237*[1]Factors!D224</f>
        <v>0</v>
      </c>
      <c r="R237" s="20" t="e">
        <f t="shared" si="32"/>
        <v>#REF!</v>
      </c>
      <c r="S237" s="20" t="e">
        <f>R237*[1]Factors!D224</f>
        <v>#REF!</v>
      </c>
      <c r="T237" s="21" t="e">
        <f>R237*[1]Factors!D224*[1]Factors!E224</f>
        <v>#REF!</v>
      </c>
      <c r="U237" s="19"/>
      <c r="W237" s="21" t="e">
        <f>[1]Lib_RawData!AL48</f>
        <v>#REF!</v>
      </c>
      <c r="X237" s="10"/>
      <c r="Y237" s="10"/>
      <c r="Z237" s="10"/>
      <c r="AA237" s="269"/>
      <c r="AB237" s="225"/>
      <c r="AD237" s="10">
        <f t="shared" si="33"/>
        <v>0</v>
      </c>
      <c r="AE237" s="17"/>
      <c r="AF237" s="10">
        <f t="shared" si="27"/>
        <v>0</v>
      </c>
      <c r="AG237" s="18">
        <f t="shared" si="28"/>
        <v>0</v>
      </c>
      <c r="AH237" s="18">
        <f t="shared" si="25"/>
        <v>0</v>
      </c>
      <c r="AI237" s="94"/>
      <c r="AJ237" s="94"/>
      <c r="AK237" s="94"/>
    </row>
    <row r="238" spans="1:37" s="20" customFormat="1">
      <c r="A238" s="31"/>
      <c r="B238" s="31"/>
      <c r="C238" s="94"/>
      <c r="D238" s="94"/>
      <c r="E238" s="94"/>
      <c r="F238" s="149"/>
      <c r="G238" s="14">
        <v>1</v>
      </c>
      <c r="H238" s="15">
        <v>2008</v>
      </c>
      <c r="I238" s="200">
        <v>2008</v>
      </c>
      <c r="J238" s="200">
        <v>2008</v>
      </c>
      <c r="K238" s="16" t="e">
        <f>[1]Lib_RawData!G49</f>
        <v>#REF!</v>
      </c>
      <c r="L238" s="17">
        <f t="shared" si="29"/>
        <v>0</v>
      </c>
      <c r="M238" s="10">
        <f t="shared" si="29"/>
        <v>0</v>
      </c>
      <c r="N238" s="10">
        <f t="shared" si="29"/>
        <v>0</v>
      </c>
      <c r="O238" s="18">
        <f t="shared" si="30"/>
        <v>0</v>
      </c>
      <c r="P238" s="19">
        <f t="shared" si="31"/>
        <v>0</v>
      </c>
      <c r="Q238" s="20">
        <f>P238*[1]Factors!D225</f>
        <v>0</v>
      </c>
      <c r="R238" s="20" t="e">
        <f t="shared" si="32"/>
        <v>#REF!</v>
      </c>
      <c r="S238" s="20" t="e">
        <f>R238*[1]Factors!D225</f>
        <v>#REF!</v>
      </c>
      <c r="T238" s="21" t="e">
        <f>R238*[1]Factors!D225*[1]Factors!E225</f>
        <v>#REF!</v>
      </c>
      <c r="U238" s="19"/>
      <c r="W238" s="21" t="e">
        <f>[1]Lib_RawData!AL49</f>
        <v>#REF!</v>
      </c>
      <c r="X238" s="10"/>
      <c r="Y238" s="10"/>
      <c r="Z238" s="10"/>
      <c r="AA238" s="269"/>
      <c r="AB238" s="225"/>
      <c r="AD238" s="10">
        <f t="shared" si="33"/>
        <v>0</v>
      </c>
      <c r="AE238" s="17"/>
      <c r="AF238" s="10">
        <f t="shared" si="27"/>
        <v>0</v>
      </c>
      <c r="AG238" s="18">
        <f t="shared" si="28"/>
        <v>0</v>
      </c>
      <c r="AH238" s="18">
        <f t="shared" si="25"/>
        <v>0</v>
      </c>
      <c r="AI238" s="94"/>
      <c r="AJ238" s="94"/>
      <c r="AK238" s="94"/>
    </row>
    <row r="239" spans="1:37" s="20" customFormat="1">
      <c r="A239" s="31"/>
      <c r="B239" s="31"/>
      <c r="C239" s="94"/>
      <c r="D239" s="94"/>
      <c r="E239" s="94"/>
      <c r="F239" s="149"/>
      <c r="G239" s="14">
        <v>2</v>
      </c>
      <c r="H239" s="15">
        <v>2008</v>
      </c>
      <c r="I239" s="200">
        <v>2008</v>
      </c>
      <c r="J239" s="200">
        <v>2008</v>
      </c>
      <c r="K239" s="16" t="e">
        <f>[1]Lib_RawData!G50</f>
        <v>#REF!</v>
      </c>
      <c r="L239" s="17">
        <f t="shared" si="29"/>
        <v>0</v>
      </c>
      <c r="M239" s="10">
        <f t="shared" si="29"/>
        <v>0</v>
      </c>
      <c r="N239" s="10">
        <f t="shared" si="29"/>
        <v>0</v>
      </c>
      <c r="O239" s="18">
        <f t="shared" si="30"/>
        <v>0</v>
      </c>
      <c r="P239" s="19">
        <f t="shared" si="31"/>
        <v>0</v>
      </c>
      <c r="Q239" s="20">
        <f>P239*[1]Factors!D226</f>
        <v>0</v>
      </c>
      <c r="R239" s="20" t="e">
        <f t="shared" si="32"/>
        <v>#REF!</v>
      </c>
      <c r="S239" s="20" t="e">
        <f>R239*[1]Factors!D226</f>
        <v>#REF!</v>
      </c>
      <c r="T239" s="21" t="e">
        <f>R239*[1]Factors!D226*[1]Factors!E226</f>
        <v>#REF!</v>
      </c>
      <c r="U239" s="19"/>
      <c r="W239" s="21" t="e">
        <f>[1]Lib_RawData!AL50</f>
        <v>#REF!</v>
      </c>
      <c r="X239" s="10"/>
      <c r="Y239" s="10"/>
      <c r="Z239" s="10"/>
      <c r="AA239" s="269"/>
      <c r="AB239" s="225"/>
      <c r="AD239" s="10">
        <f t="shared" si="33"/>
        <v>0</v>
      </c>
      <c r="AE239" s="17"/>
      <c r="AF239" s="10">
        <f t="shared" si="27"/>
        <v>0</v>
      </c>
      <c r="AG239" s="18">
        <f t="shared" si="28"/>
        <v>0</v>
      </c>
      <c r="AH239" s="18">
        <f t="shared" si="25"/>
        <v>0</v>
      </c>
      <c r="AI239" s="94"/>
      <c r="AJ239" s="94"/>
      <c r="AK239" s="94"/>
    </row>
    <row r="240" spans="1:37" s="20" customFormat="1">
      <c r="A240" s="31"/>
      <c r="B240" s="31"/>
      <c r="C240" s="94"/>
      <c r="D240" s="94"/>
      <c r="E240" s="94"/>
      <c r="F240" s="149"/>
      <c r="G240" s="14">
        <v>3</v>
      </c>
      <c r="H240" s="15">
        <v>2008</v>
      </c>
      <c r="I240" s="200">
        <v>2008</v>
      </c>
      <c r="J240" s="200">
        <v>2008</v>
      </c>
      <c r="K240" s="16" t="e">
        <f>[1]Lib_RawData!G51</f>
        <v>#REF!</v>
      </c>
      <c r="L240" s="17">
        <f t="shared" si="29"/>
        <v>0</v>
      </c>
      <c r="M240" s="10">
        <f t="shared" si="29"/>
        <v>0</v>
      </c>
      <c r="N240" s="10">
        <f t="shared" si="29"/>
        <v>0</v>
      </c>
      <c r="O240" s="18">
        <f t="shared" si="30"/>
        <v>0</v>
      </c>
      <c r="P240" s="19">
        <f t="shared" si="31"/>
        <v>0</v>
      </c>
      <c r="Q240" s="20">
        <f>P240*[1]Factors!D227</f>
        <v>0</v>
      </c>
      <c r="R240" s="20" t="e">
        <f t="shared" si="32"/>
        <v>#REF!</v>
      </c>
      <c r="S240" s="20" t="e">
        <f>R240*[1]Factors!D227</f>
        <v>#REF!</v>
      </c>
      <c r="T240" s="21" t="e">
        <f>R240*[1]Factors!D227*[1]Factors!E227</f>
        <v>#REF!</v>
      </c>
      <c r="U240" s="19"/>
      <c r="W240" s="21" t="e">
        <f>[1]Lib_RawData!AL51</f>
        <v>#REF!</v>
      </c>
      <c r="X240" s="10"/>
      <c r="Y240" s="10"/>
      <c r="Z240" s="10"/>
      <c r="AA240" s="269"/>
      <c r="AB240" s="225"/>
      <c r="AD240" s="10">
        <f t="shared" si="33"/>
        <v>0</v>
      </c>
      <c r="AE240" s="17"/>
      <c r="AF240" s="10">
        <f t="shared" si="27"/>
        <v>0</v>
      </c>
      <c r="AG240" s="18">
        <f t="shared" si="28"/>
        <v>0</v>
      </c>
      <c r="AH240" s="18">
        <f t="shared" si="25"/>
        <v>0</v>
      </c>
      <c r="AI240" s="94"/>
      <c r="AJ240" s="94"/>
      <c r="AK240" s="94"/>
    </row>
    <row r="241" spans="1:37" s="20" customFormat="1">
      <c r="A241" s="31"/>
      <c r="B241" s="31"/>
      <c r="C241" s="94"/>
      <c r="D241" s="94"/>
      <c r="E241" s="94"/>
      <c r="F241" s="149"/>
      <c r="G241" s="14">
        <v>4</v>
      </c>
      <c r="H241" s="15">
        <v>2008</v>
      </c>
      <c r="I241" s="200">
        <v>2008</v>
      </c>
      <c r="J241" s="200">
        <v>2009</v>
      </c>
      <c r="K241" s="16" t="e">
        <f>[1]Lib_RawData!G52</f>
        <v>#REF!</v>
      </c>
      <c r="L241" s="17">
        <f t="shared" si="29"/>
        <v>0</v>
      </c>
      <c r="M241" s="10">
        <f t="shared" si="29"/>
        <v>0</v>
      </c>
      <c r="N241" s="10">
        <f t="shared" si="29"/>
        <v>0</v>
      </c>
      <c r="O241" s="18">
        <f t="shared" si="30"/>
        <v>0</v>
      </c>
      <c r="P241" s="19">
        <f t="shared" si="31"/>
        <v>0</v>
      </c>
      <c r="Q241" s="20">
        <f>P241*[1]Factors!D228</f>
        <v>0</v>
      </c>
      <c r="R241" s="20" t="e">
        <f t="shared" si="32"/>
        <v>#REF!</v>
      </c>
      <c r="S241" s="20" t="e">
        <f>R241*[1]Factors!D228</f>
        <v>#REF!</v>
      </c>
      <c r="T241" s="21" t="e">
        <f>R241*[1]Factors!D228*[1]Factors!E228</f>
        <v>#REF!</v>
      </c>
      <c r="U241" s="19"/>
      <c r="W241" s="21" t="e">
        <f>[1]Lib_RawData!AL52</f>
        <v>#REF!</v>
      </c>
      <c r="X241" s="10"/>
      <c r="Y241" s="10"/>
      <c r="Z241" s="10"/>
      <c r="AA241" s="269"/>
      <c r="AB241" s="225"/>
      <c r="AD241" s="10">
        <f t="shared" si="33"/>
        <v>0</v>
      </c>
      <c r="AE241" s="17"/>
      <c r="AF241" s="10">
        <f t="shared" si="27"/>
        <v>0</v>
      </c>
      <c r="AG241" s="18">
        <f t="shared" si="28"/>
        <v>0</v>
      </c>
      <c r="AH241" s="18">
        <f t="shared" si="25"/>
        <v>0</v>
      </c>
      <c r="AI241" s="94"/>
      <c r="AJ241" s="94"/>
      <c r="AK241" s="94"/>
    </row>
    <row r="242" spans="1:37" s="20" customFormat="1">
      <c r="A242" s="31"/>
      <c r="B242" s="31"/>
      <c r="C242" s="94"/>
      <c r="D242" s="94"/>
      <c r="E242" s="94"/>
      <c r="F242" s="149"/>
      <c r="G242" s="14">
        <v>5</v>
      </c>
      <c r="H242" s="15">
        <v>2008</v>
      </c>
      <c r="I242" s="200">
        <v>2008</v>
      </c>
      <c r="J242" s="200">
        <v>2009</v>
      </c>
      <c r="K242" s="16" t="e">
        <f>[1]Lib_RawData!G53</f>
        <v>#REF!</v>
      </c>
      <c r="L242" s="17">
        <f t="shared" si="29"/>
        <v>0</v>
      </c>
      <c r="M242" s="10">
        <f t="shared" si="29"/>
        <v>0</v>
      </c>
      <c r="N242" s="10">
        <f t="shared" si="29"/>
        <v>0</v>
      </c>
      <c r="O242" s="18">
        <f t="shared" si="30"/>
        <v>0</v>
      </c>
      <c r="P242" s="19">
        <f t="shared" si="31"/>
        <v>0</v>
      </c>
      <c r="Q242" s="20">
        <f>P242*[1]Factors!D229</f>
        <v>0</v>
      </c>
      <c r="R242" s="20" t="e">
        <f t="shared" si="32"/>
        <v>#REF!</v>
      </c>
      <c r="S242" s="20" t="e">
        <f>R242*[1]Factors!D229</f>
        <v>#REF!</v>
      </c>
      <c r="T242" s="21" t="e">
        <f>R242*[1]Factors!D229*[1]Factors!E229</f>
        <v>#REF!</v>
      </c>
      <c r="U242" s="19"/>
      <c r="W242" s="21" t="e">
        <f>[1]Lib_RawData!AL53</f>
        <v>#REF!</v>
      </c>
      <c r="X242" s="10"/>
      <c r="Y242" s="10"/>
      <c r="Z242" s="10"/>
      <c r="AA242" s="269"/>
      <c r="AB242" s="225"/>
      <c r="AD242" s="10">
        <f t="shared" si="33"/>
        <v>0</v>
      </c>
      <c r="AE242" s="17"/>
      <c r="AF242" s="10">
        <f t="shared" si="27"/>
        <v>0</v>
      </c>
      <c r="AG242" s="18">
        <f t="shared" si="28"/>
        <v>0</v>
      </c>
      <c r="AH242" s="18">
        <f t="shared" si="25"/>
        <v>0</v>
      </c>
      <c r="AI242" s="94"/>
      <c r="AJ242" s="94"/>
      <c r="AK242" s="94"/>
    </row>
    <row r="243" spans="1:37" s="20" customFormat="1">
      <c r="A243" s="31"/>
      <c r="B243" s="31"/>
      <c r="C243" s="94"/>
      <c r="D243" s="94"/>
      <c r="E243" s="94"/>
      <c r="F243" s="149"/>
      <c r="G243" s="14">
        <v>6</v>
      </c>
      <c r="H243" s="15">
        <v>2008</v>
      </c>
      <c r="I243" s="200">
        <v>2008</v>
      </c>
      <c r="J243" s="200">
        <v>2009</v>
      </c>
      <c r="K243" s="16" t="e">
        <f>[1]Lib_RawData!G54</f>
        <v>#REF!</v>
      </c>
      <c r="L243" s="17">
        <f t="shared" si="29"/>
        <v>0</v>
      </c>
      <c r="M243" s="10">
        <f t="shared" si="29"/>
        <v>0</v>
      </c>
      <c r="N243" s="10">
        <f t="shared" si="29"/>
        <v>0</v>
      </c>
      <c r="O243" s="18">
        <f t="shared" si="30"/>
        <v>0</v>
      </c>
      <c r="P243" s="19">
        <f t="shared" si="31"/>
        <v>0</v>
      </c>
      <c r="Q243" s="20">
        <f>P243*[1]Factors!D230</f>
        <v>0</v>
      </c>
      <c r="R243" s="20" t="e">
        <f t="shared" si="32"/>
        <v>#REF!</v>
      </c>
      <c r="S243" s="20" t="e">
        <f>R243*[1]Factors!D230</f>
        <v>#REF!</v>
      </c>
      <c r="T243" s="21" t="e">
        <f>R243*[1]Factors!D230*[1]Factors!E230</f>
        <v>#REF!</v>
      </c>
      <c r="U243" s="19"/>
      <c r="W243" s="21" t="e">
        <f>[1]Lib_RawData!AL54</f>
        <v>#REF!</v>
      </c>
      <c r="X243" s="10"/>
      <c r="Y243" s="10"/>
      <c r="Z243" s="10"/>
      <c r="AA243" s="269"/>
      <c r="AB243" s="225"/>
      <c r="AD243" s="10">
        <f t="shared" si="33"/>
        <v>0</v>
      </c>
      <c r="AE243" s="17"/>
      <c r="AF243" s="10">
        <f t="shared" si="27"/>
        <v>0</v>
      </c>
      <c r="AG243" s="18">
        <f t="shared" si="28"/>
        <v>0</v>
      </c>
      <c r="AH243" s="18">
        <f t="shared" si="25"/>
        <v>0</v>
      </c>
      <c r="AI243" s="94"/>
      <c r="AJ243" s="94"/>
      <c r="AK243" s="94"/>
    </row>
    <row r="244" spans="1:37" s="20" customFormat="1">
      <c r="A244" s="31"/>
      <c r="B244" s="31"/>
      <c r="C244" s="94"/>
      <c r="D244" s="94"/>
      <c r="E244" s="94"/>
      <c r="F244" s="149"/>
      <c r="G244" s="14">
        <v>7</v>
      </c>
      <c r="H244" s="15">
        <v>2008</v>
      </c>
      <c r="I244" s="200">
        <v>2009</v>
      </c>
      <c r="J244" s="200">
        <v>2009</v>
      </c>
      <c r="K244" s="16" t="e">
        <f>[1]Lib_RawData!G55</f>
        <v>#REF!</v>
      </c>
      <c r="L244" s="17">
        <f t="shared" si="29"/>
        <v>0</v>
      </c>
      <c r="M244" s="10">
        <f t="shared" si="29"/>
        <v>0</v>
      </c>
      <c r="N244" s="10">
        <f t="shared" si="29"/>
        <v>0</v>
      </c>
      <c r="O244" s="18">
        <f t="shared" si="30"/>
        <v>0</v>
      </c>
      <c r="P244" s="19">
        <f t="shared" si="31"/>
        <v>0</v>
      </c>
      <c r="Q244" s="20">
        <f>P244*[1]Factors!D231</f>
        <v>0</v>
      </c>
      <c r="R244" s="20" t="e">
        <f t="shared" si="32"/>
        <v>#REF!</v>
      </c>
      <c r="S244" s="20" t="e">
        <f>R244*[1]Factors!D231</f>
        <v>#REF!</v>
      </c>
      <c r="T244" s="21" t="e">
        <f>R244*[1]Factors!D231*[1]Factors!E231</f>
        <v>#REF!</v>
      </c>
      <c r="U244" s="19"/>
      <c r="W244" s="21" t="e">
        <f>[1]Lib_RawData!AL55</f>
        <v>#REF!</v>
      </c>
      <c r="X244" s="10"/>
      <c r="Y244" s="10"/>
      <c r="Z244" s="10"/>
      <c r="AA244" s="269"/>
      <c r="AB244" s="225"/>
      <c r="AD244" s="10">
        <f t="shared" si="33"/>
        <v>0</v>
      </c>
      <c r="AE244" s="17"/>
      <c r="AF244" s="10">
        <f t="shared" si="27"/>
        <v>0</v>
      </c>
      <c r="AG244" s="18">
        <f t="shared" si="28"/>
        <v>0</v>
      </c>
      <c r="AH244" s="18">
        <f t="shared" si="25"/>
        <v>0</v>
      </c>
      <c r="AI244" s="94"/>
      <c r="AJ244" s="94"/>
      <c r="AK244" s="94"/>
    </row>
    <row r="245" spans="1:37" s="20" customFormat="1">
      <c r="A245" s="31"/>
      <c r="B245" s="31"/>
      <c r="C245" s="94"/>
      <c r="D245" s="94"/>
      <c r="E245" s="94"/>
      <c r="F245" s="149"/>
      <c r="G245" s="14">
        <v>8</v>
      </c>
      <c r="H245" s="15">
        <v>2008</v>
      </c>
      <c r="I245" s="200">
        <v>2009</v>
      </c>
      <c r="J245" s="200">
        <v>2009</v>
      </c>
      <c r="K245" s="16" t="e">
        <f>[1]Lib_RawData!G56</f>
        <v>#REF!</v>
      </c>
      <c r="L245" s="17">
        <f t="shared" si="29"/>
        <v>0</v>
      </c>
      <c r="M245" s="10">
        <f t="shared" si="29"/>
        <v>0</v>
      </c>
      <c r="N245" s="10">
        <f t="shared" si="29"/>
        <v>0</v>
      </c>
      <c r="O245" s="18">
        <f t="shared" si="30"/>
        <v>0</v>
      </c>
      <c r="P245" s="19">
        <f t="shared" si="31"/>
        <v>0</v>
      </c>
      <c r="Q245" s="20">
        <f>P245*[1]Factors!D232</f>
        <v>0</v>
      </c>
      <c r="R245" s="20" t="e">
        <f t="shared" si="32"/>
        <v>#REF!</v>
      </c>
      <c r="S245" s="20" t="e">
        <f>R245*[1]Factors!D232</f>
        <v>#REF!</v>
      </c>
      <c r="T245" s="21" t="e">
        <f>R245*[1]Factors!D232*[1]Factors!E232</f>
        <v>#REF!</v>
      </c>
      <c r="U245" s="19"/>
      <c r="W245" s="21" t="e">
        <f>[1]Lib_RawData!AL56</f>
        <v>#REF!</v>
      </c>
      <c r="X245" s="10"/>
      <c r="Y245" s="10"/>
      <c r="Z245" s="10"/>
      <c r="AA245" s="269"/>
      <c r="AB245" s="225"/>
      <c r="AD245" s="10">
        <f t="shared" si="33"/>
        <v>0</v>
      </c>
      <c r="AE245" s="17"/>
      <c r="AF245" s="10">
        <f t="shared" si="27"/>
        <v>0</v>
      </c>
      <c r="AG245" s="18">
        <f t="shared" si="28"/>
        <v>0</v>
      </c>
      <c r="AH245" s="18">
        <f t="shared" si="25"/>
        <v>0</v>
      </c>
      <c r="AI245" s="94"/>
      <c r="AJ245" s="94"/>
      <c r="AK245" s="94"/>
    </row>
    <row r="246" spans="1:37" s="20" customFormat="1">
      <c r="A246" s="31"/>
      <c r="B246" s="31"/>
      <c r="C246" s="94"/>
      <c r="D246" s="94"/>
      <c r="E246" s="94"/>
      <c r="F246" s="149"/>
      <c r="G246" s="14">
        <v>9</v>
      </c>
      <c r="H246" s="15">
        <v>2008</v>
      </c>
      <c r="I246" s="200">
        <v>2009</v>
      </c>
      <c r="J246" s="200">
        <v>2009</v>
      </c>
      <c r="K246" s="16" t="e">
        <f>[1]Lib_RawData!G57</f>
        <v>#REF!</v>
      </c>
      <c r="L246" s="17">
        <f t="shared" si="29"/>
        <v>0</v>
      </c>
      <c r="M246" s="10">
        <f t="shared" si="29"/>
        <v>0</v>
      </c>
      <c r="N246" s="10">
        <f t="shared" si="29"/>
        <v>0</v>
      </c>
      <c r="O246" s="18">
        <f t="shared" si="30"/>
        <v>0</v>
      </c>
      <c r="P246" s="19">
        <f t="shared" si="31"/>
        <v>0</v>
      </c>
      <c r="Q246" s="20">
        <f>P246*[1]Factors!D233</f>
        <v>0</v>
      </c>
      <c r="R246" s="20" t="e">
        <f t="shared" si="32"/>
        <v>#REF!</v>
      </c>
      <c r="S246" s="20" t="e">
        <f>R246*[1]Factors!D233</f>
        <v>#REF!</v>
      </c>
      <c r="T246" s="21" t="e">
        <f>R246*[1]Factors!D233*[1]Factors!E233</f>
        <v>#REF!</v>
      </c>
      <c r="U246" s="19"/>
      <c r="W246" s="21" t="e">
        <f>[1]Lib_RawData!AL57</f>
        <v>#REF!</v>
      </c>
      <c r="X246" s="10"/>
      <c r="Y246" s="10"/>
      <c r="Z246" s="10"/>
      <c r="AA246" s="269"/>
      <c r="AB246" s="225"/>
      <c r="AD246" s="10">
        <f t="shared" si="33"/>
        <v>0</v>
      </c>
      <c r="AE246" s="17"/>
      <c r="AF246" s="10">
        <f t="shared" si="27"/>
        <v>0</v>
      </c>
      <c r="AG246" s="18">
        <f t="shared" si="28"/>
        <v>0</v>
      </c>
      <c r="AH246" s="18">
        <f t="shared" si="25"/>
        <v>0</v>
      </c>
      <c r="AI246" s="94"/>
      <c r="AJ246" s="94"/>
      <c r="AK246" s="94"/>
    </row>
    <row r="247" spans="1:37" s="20" customFormat="1">
      <c r="A247" s="31"/>
      <c r="B247" s="31"/>
      <c r="C247" s="94"/>
      <c r="D247" s="94"/>
      <c r="E247" s="94"/>
      <c r="F247" s="149"/>
      <c r="G247" s="14">
        <v>10</v>
      </c>
      <c r="H247" s="15">
        <v>2008</v>
      </c>
      <c r="I247" s="200">
        <v>2009</v>
      </c>
      <c r="J247" s="200">
        <v>2009</v>
      </c>
      <c r="K247" s="16" t="e">
        <f>[1]Lib_RawData!G58</f>
        <v>#REF!</v>
      </c>
      <c r="L247" s="17">
        <f t="shared" si="29"/>
        <v>0</v>
      </c>
      <c r="M247" s="10">
        <f t="shared" si="29"/>
        <v>0</v>
      </c>
      <c r="N247" s="10">
        <f t="shared" si="29"/>
        <v>0</v>
      </c>
      <c r="O247" s="18">
        <f t="shared" si="30"/>
        <v>0</v>
      </c>
      <c r="P247" s="19">
        <f t="shared" si="31"/>
        <v>0</v>
      </c>
      <c r="Q247" s="20">
        <f>P247*[1]Factors!D234</f>
        <v>0</v>
      </c>
      <c r="R247" s="20" t="e">
        <f t="shared" si="32"/>
        <v>#REF!</v>
      </c>
      <c r="S247" s="20" t="e">
        <f>R247*[1]Factors!D234</f>
        <v>#REF!</v>
      </c>
      <c r="T247" s="21" t="e">
        <f>R247*[1]Factors!D234*[1]Factors!E234</f>
        <v>#REF!</v>
      </c>
      <c r="U247" s="19"/>
      <c r="W247" s="21" t="e">
        <f>[1]Lib_RawData!AL58</f>
        <v>#REF!</v>
      </c>
      <c r="X247" s="10"/>
      <c r="Y247" s="10"/>
      <c r="Z247" s="10"/>
      <c r="AA247" s="269"/>
      <c r="AB247" s="225"/>
      <c r="AD247" s="10">
        <f t="shared" si="33"/>
        <v>0</v>
      </c>
      <c r="AE247" s="17"/>
      <c r="AF247" s="10">
        <f t="shared" si="27"/>
        <v>0</v>
      </c>
      <c r="AG247" s="18">
        <f t="shared" si="28"/>
        <v>0</v>
      </c>
      <c r="AH247" s="18">
        <f t="shared" si="25"/>
        <v>0</v>
      </c>
      <c r="AI247" s="94"/>
      <c r="AJ247" s="94"/>
      <c r="AK247" s="94"/>
    </row>
    <row r="248" spans="1:37" s="20" customFormat="1">
      <c r="A248" s="31"/>
      <c r="B248" s="31"/>
      <c r="C248" s="94"/>
      <c r="D248" s="94"/>
      <c r="E248" s="94"/>
      <c r="F248" s="149"/>
      <c r="G248" s="14">
        <v>11</v>
      </c>
      <c r="H248" s="15">
        <v>2008</v>
      </c>
      <c r="I248" s="200">
        <v>2009</v>
      </c>
      <c r="J248" s="200">
        <v>2009</v>
      </c>
      <c r="K248" s="16" t="e">
        <f>[1]Lib_RawData!G59</f>
        <v>#REF!</v>
      </c>
      <c r="L248" s="17">
        <f t="shared" si="29"/>
        <v>0</v>
      </c>
      <c r="M248" s="10">
        <f t="shared" si="29"/>
        <v>0</v>
      </c>
      <c r="N248" s="10">
        <f t="shared" si="29"/>
        <v>0</v>
      </c>
      <c r="O248" s="18">
        <f t="shared" si="30"/>
        <v>0</v>
      </c>
      <c r="P248" s="19">
        <f t="shared" si="31"/>
        <v>0</v>
      </c>
      <c r="Q248" s="20">
        <f>P248*[1]Factors!D235</f>
        <v>0</v>
      </c>
      <c r="R248" s="20" t="e">
        <f t="shared" si="32"/>
        <v>#REF!</v>
      </c>
      <c r="S248" s="20" t="e">
        <f>R248*[1]Factors!D235</f>
        <v>#REF!</v>
      </c>
      <c r="T248" s="21" t="e">
        <f>R248*[1]Factors!D235*[1]Factors!E235</f>
        <v>#REF!</v>
      </c>
      <c r="U248" s="19"/>
      <c r="W248" s="21" t="e">
        <f>[1]Lib_RawData!AL59</f>
        <v>#REF!</v>
      </c>
      <c r="X248" s="10"/>
      <c r="Y248" s="10"/>
      <c r="Z248" s="10"/>
      <c r="AA248" s="269"/>
      <c r="AB248" s="225"/>
      <c r="AD248" s="10">
        <f t="shared" si="33"/>
        <v>0</v>
      </c>
      <c r="AE248" s="17"/>
      <c r="AF248" s="10">
        <f t="shared" si="27"/>
        <v>0</v>
      </c>
      <c r="AG248" s="18">
        <f t="shared" si="28"/>
        <v>0</v>
      </c>
      <c r="AH248" s="18">
        <f t="shared" si="25"/>
        <v>0</v>
      </c>
      <c r="AI248" s="94"/>
      <c r="AJ248" s="94"/>
      <c r="AK248" s="94"/>
    </row>
    <row r="249" spans="1:37" s="20" customFormat="1">
      <c r="A249" s="31"/>
      <c r="B249" s="31"/>
      <c r="C249" s="94"/>
      <c r="D249" s="94"/>
      <c r="E249" s="94"/>
      <c r="F249" s="149"/>
      <c r="G249" s="14">
        <v>12</v>
      </c>
      <c r="H249" s="15">
        <v>2008</v>
      </c>
      <c r="I249" s="200">
        <v>2009</v>
      </c>
      <c r="J249" s="200">
        <v>2009</v>
      </c>
      <c r="K249" s="16" t="e">
        <f>[1]Lib_RawData!G60</f>
        <v>#REF!</v>
      </c>
      <c r="L249" s="17">
        <f t="shared" si="29"/>
        <v>0</v>
      </c>
      <c r="M249" s="10">
        <f t="shared" si="29"/>
        <v>0</v>
      </c>
      <c r="N249" s="10">
        <f t="shared" si="29"/>
        <v>0</v>
      </c>
      <c r="O249" s="18">
        <f t="shared" si="30"/>
        <v>0</v>
      </c>
      <c r="P249" s="19">
        <f t="shared" si="31"/>
        <v>0</v>
      </c>
      <c r="Q249" s="20">
        <f>P249*[1]Factors!D236</f>
        <v>0</v>
      </c>
      <c r="R249" s="20" t="e">
        <f t="shared" si="32"/>
        <v>#REF!</v>
      </c>
      <c r="S249" s="20" t="e">
        <f>R249*[1]Factors!D236</f>
        <v>#REF!</v>
      </c>
      <c r="T249" s="21" t="e">
        <f>R249*[1]Factors!D236*[1]Factors!E236</f>
        <v>#REF!</v>
      </c>
      <c r="U249" s="19"/>
      <c r="W249" s="21" t="e">
        <f>[1]Lib_RawData!AL60</f>
        <v>#REF!</v>
      </c>
      <c r="X249" s="10"/>
      <c r="Y249" s="10"/>
      <c r="Z249" s="10"/>
      <c r="AA249" s="269"/>
      <c r="AB249" s="225"/>
      <c r="AD249" s="10">
        <f t="shared" si="33"/>
        <v>0</v>
      </c>
      <c r="AE249" s="17"/>
      <c r="AF249" s="10">
        <f t="shared" si="27"/>
        <v>0</v>
      </c>
      <c r="AG249" s="18">
        <f t="shared" si="28"/>
        <v>0</v>
      </c>
      <c r="AH249" s="18">
        <f t="shared" si="25"/>
        <v>0</v>
      </c>
      <c r="AI249" s="94"/>
      <c r="AJ249" s="94"/>
      <c r="AK249" s="94"/>
    </row>
    <row r="250" spans="1:37" s="20" customFormat="1">
      <c r="A250" s="31"/>
      <c r="B250" s="31"/>
      <c r="C250" s="94"/>
      <c r="D250" s="94"/>
      <c r="E250" s="94"/>
      <c r="F250" s="149"/>
      <c r="G250" s="14">
        <v>1</v>
      </c>
      <c r="H250" s="15">
        <v>2009</v>
      </c>
      <c r="I250" s="200">
        <v>2009</v>
      </c>
      <c r="J250" s="200">
        <v>2009</v>
      </c>
      <c r="K250" s="16" t="str">
        <f>[1]Lib_RawData!G61</f>
        <v>CFO</v>
      </c>
      <c r="L250" s="17">
        <f t="shared" si="29"/>
        <v>0</v>
      </c>
      <c r="M250" s="10">
        <f t="shared" si="29"/>
        <v>260000</v>
      </c>
      <c r="N250" s="10">
        <f t="shared" si="29"/>
        <v>0</v>
      </c>
      <c r="O250" s="18">
        <f t="shared" si="30"/>
        <v>260000</v>
      </c>
      <c r="P250" s="19">
        <f t="shared" si="31"/>
        <v>260000</v>
      </c>
      <c r="Q250" s="20">
        <f>P250*[1]Factors!D237</f>
        <v>288266.6474999999</v>
      </c>
      <c r="R250" s="20">
        <f t="shared" si="32"/>
        <v>0</v>
      </c>
      <c r="S250" s="20">
        <f>R250*[1]Factors!D237</f>
        <v>0</v>
      </c>
      <c r="T250" s="21">
        <f>R250*[1]Factors!D237*[1]Factors!E237</f>
        <v>0</v>
      </c>
      <c r="U250" s="19"/>
      <c r="W250" s="21">
        <f>[1]Lib_RawData!AL61</f>
        <v>0</v>
      </c>
      <c r="X250" s="10"/>
      <c r="Y250" s="10"/>
      <c r="Z250" s="10"/>
      <c r="AA250" s="269"/>
      <c r="AB250" s="10">
        <f>4000*65</f>
        <v>260000</v>
      </c>
      <c r="AD250" s="10">
        <f t="shared" si="33"/>
        <v>260000</v>
      </c>
      <c r="AE250" s="17"/>
      <c r="AF250" s="10">
        <f t="shared" si="27"/>
        <v>260000</v>
      </c>
      <c r="AG250" s="18">
        <f t="shared" si="28"/>
        <v>0</v>
      </c>
      <c r="AH250" s="18">
        <f t="shared" si="25"/>
        <v>260000</v>
      </c>
      <c r="AI250" s="94"/>
      <c r="AJ250" s="94"/>
      <c r="AK250" s="94"/>
    </row>
    <row r="251" spans="1:37" s="20" customFormat="1">
      <c r="A251" s="31"/>
      <c r="B251" s="31"/>
      <c r="C251" s="94"/>
      <c r="D251" s="94"/>
      <c r="E251" s="94"/>
      <c r="F251" s="149"/>
      <c r="G251" s="14">
        <v>2</v>
      </c>
      <c r="H251" s="15">
        <v>2009</v>
      </c>
      <c r="I251" s="200">
        <v>2009</v>
      </c>
      <c r="J251" s="200">
        <v>2009</v>
      </c>
      <c r="K251" s="16" t="str">
        <f>[1]Lib_RawData!G62</f>
        <v>CFO</v>
      </c>
      <c r="L251" s="17">
        <f t="shared" si="29"/>
        <v>0</v>
      </c>
      <c r="M251" s="10">
        <f t="shared" si="29"/>
        <v>0</v>
      </c>
      <c r="N251" s="10">
        <f t="shared" si="29"/>
        <v>0</v>
      </c>
      <c r="O251" s="18">
        <f t="shared" si="30"/>
        <v>0</v>
      </c>
      <c r="P251" s="19">
        <f t="shared" si="31"/>
        <v>0</v>
      </c>
      <c r="Q251" s="20">
        <f>P251*[1]Factors!D238</f>
        <v>0</v>
      </c>
      <c r="R251" s="20">
        <f t="shared" si="32"/>
        <v>0</v>
      </c>
      <c r="S251" s="20">
        <f>R251*[1]Factors!D238</f>
        <v>0</v>
      </c>
      <c r="T251" s="21">
        <f>R251*[1]Factors!D238*[1]Factors!E238</f>
        <v>0</v>
      </c>
      <c r="U251" s="19"/>
      <c r="W251" s="21">
        <f>[1]Lib_RawData!AL62</f>
        <v>0</v>
      </c>
      <c r="X251" s="10"/>
      <c r="Y251" s="10"/>
      <c r="Z251" s="10"/>
      <c r="AA251" s="269"/>
      <c r="AB251" s="10"/>
      <c r="AD251" s="10">
        <f t="shared" si="33"/>
        <v>0</v>
      </c>
      <c r="AE251" s="17"/>
      <c r="AF251" s="10">
        <f t="shared" si="27"/>
        <v>0</v>
      </c>
      <c r="AG251" s="18">
        <f t="shared" si="28"/>
        <v>0</v>
      </c>
      <c r="AH251" s="18">
        <f t="shared" ref="AH251:AH314" si="34">AG251+AF251</f>
        <v>0</v>
      </c>
      <c r="AI251" s="94"/>
      <c r="AJ251" s="94"/>
      <c r="AK251" s="94"/>
    </row>
    <row r="252" spans="1:37" s="20" customFormat="1">
      <c r="A252" s="31"/>
      <c r="B252" s="31"/>
      <c r="C252" s="94"/>
      <c r="D252" s="94"/>
      <c r="E252" s="94"/>
      <c r="F252" s="149"/>
      <c r="G252" s="14">
        <v>3</v>
      </c>
      <c r="H252" s="15">
        <v>2009</v>
      </c>
      <c r="I252" s="200">
        <v>2009</v>
      </c>
      <c r="J252" s="200">
        <v>2009</v>
      </c>
      <c r="K252" s="16" t="str">
        <f>[1]Lib_RawData!G63</f>
        <v>CFO</v>
      </c>
      <c r="L252" s="17">
        <f t="shared" si="29"/>
        <v>0</v>
      </c>
      <c r="M252" s="10">
        <f t="shared" si="29"/>
        <v>0</v>
      </c>
      <c r="N252" s="10">
        <f t="shared" si="29"/>
        <v>0</v>
      </c>
      <c r="O252" s="18">
        <f t="shared" si="30"/>
        <v>0</v>
      </c>
      <c r="P252" s="19">
        <f t="shared" si="31"/>
        <v>0</v>
      </c>
      <c r="Q252" s="20">
        <f>P252*[1]Factors!D239</f>
        <v>0</v>
      </c>
      <c r="R252" s="20">
        <f t="shared" si="32"/>
        <v>0</v>
      </c>
      <c r="S252" s="20">
        <f>R252*[1]Factors!D239</f>
        <v>0</v>
      </c>
      <c r="T252" s="21">
        <f>R252*[1]Factors!D239*[1]Factors!E239</f>
        <v>0</v>
      </c>
      <c r="U252" s="19"/>
      <c r="W252" s="21">
        <f>[1]Lib_RawData!AL63</f>
        <v>0</v>
      </c>
      <c r="X252" s="10"/>
      <c r="Y252" s="10"/>
      <c r="Z252" s="10"/>
      <c r="AA252" s="269"/>
      <c r="AB252" s="10"/>
      <c r="AD252" s="10">
        <f t="shared" si="33"/>
        <v>0</v>
      </c>
      <c r="AE252" s="17"/>
      <c r="AF252" s="10">
        <f t="shared" si="27"/>
        <v>0</v>
      </c>
      <c r="AG252" s="18">
        <f t="shared" si="28"/>
        <v>0</v>
      </c>
      <c r="AH252" s="18">
        <f t="shared" si="34"/>
        <v>0</v>
      </c>
      <c r="AI252" s="94"/>
      <c r="AJ252" s="94"/>
      <c r="AK252" s="94"/>
    </row>
    <row r="253" spans="1:37" s="20" customFormat="1">
      <c r="A253" s="31"/>
      <c r="B253" s="31"/>
      <c r="C253" s="94"/>
      <c r="D253" s="94"/>
      <c r="E253" s="94"/>
      <c r="F253" s="149"/>
      <c r="G253" s="14">
        <v>4</v>
      </c>
      <c r="H253" s="15">
        <v>2009</v>
      </c>
      <c r="I253" s="200">
        <v>2009</v>
      </c>
      <c r="J253" s="200">
        <v>2010</v>
      </c>
      <c r="K253" s="16" t="str">
        <f>[1]Lib_RawData!G64</f>
        <v>CFO</v>
      </c>
      <c r="L253" s="17">
        <f t="shared" si="29"/>
        <v>0</v>
      </c>
      <c r="M253" s="10">
        <f t="shared" si="29"/>
        <v>0</v>
      </c>
      <c r="N253" s="10">
        <f t="shared" si="29"/>
        <v>0</v>
      </c>
      <c r="O253" s="18">
        <f t="shared" si="30"/>
        <v>0</v>
      </c>
      <c r="P253" s="19">
        <f t="shared" si="31"/>
        <v>0</v>
      </c>
      <c r="Q253" s="20">
        <f>P253*[1]Factors!D240</f>
        <v>0</v>
      </c>
      <c r="R253" s="20">
        <f t="shared" si="32"/>
        <v>0</v>
      </c>
      <c r="S253" s="20">
        <f>R253*[1]Factors!D240</f>
        <v>0</v>
      </c>
      <c r="T253" s="21">
        <f>R253*[1]Factors!D240*[1]Factors!E240</f>
        <v>0</v>
      </c>
      <c r="U253" s="19"/>
      <c r="W253" s="21">
        <f>[1]Lib_RawData!AL64</f>
        <v>0</v>
      </c>
      <c r="X253" s="10"/>
      <c r="Y253" s="10"/>
      <c r="Z253" s="10"/>
      <c r="AA253" s="269"/>
      <c r="AB253" s="10"/>
      <c r="AD253" s="10">
        <f t="shared" si="33"/>
        <v>0</v>
      </c>
      <c r="AE253" s="17"/>
      <c r="AF253" s="10">
        <f t="shared" si="27"/>
        <v>0</v>
      </c>
      <c r="AG253" s="18">
        <f t="shared" si="28"/>
        <v>0</v>
      </c>
      <c r="AH253" s="18">
        <f t="shared" si="34"/>
        <v>0</v>
      </c>
      <c r="AI253" s="94"/>
      <c r="AJ253" s="94"/>
      <c r="AK253" s="94"/>
    </row>
    <row r="254" spans="1:37" s="20" customFormat="1">
      <c r="A254" s="31"/>
      <c r="B254" s="31"/>
      <c r="C254" s="94"/>
      <c r="D254" s="94"/>
      <c r="E254" s="94"/>
      <c r="F254" s="149"/>
      <c r="G254" s="14">
        <v>5</v>
      </c>
      <c r="H254" s="15">
        <v>2009</v>
      </c>
      <c r="I254" s="200">
        <v>2009</v>
      </c>
      <c r="J254" s="200">
        <v>2010</v>
      </c>
      <c r="K254" s="16" t="str">
        <f>[1]Lib_RawData!G65</f>
        <v>CFO</v>
      </c>
      <c r="L254" s="17">
        <f t="shared" si="29"/>
        <v>0</v>
      </c>
      <c r="M254" s="10">
        <f t="shared" si="29"/>
        <v>0</v>
      </c>
      <c r="N254" s="10">
        <f t="shared" si="29"/>
        <v>0</v>
      </c>
      <c r="O254" s="18">
        <f t="shared" si="30"/>
        <v>0</v>
      </c>
      <c r="P254" s="19">
        <f t="shared" si="31"/>
        <v>0</v>
      </c>
      <c r="Q254" s="20">
        <f>P254*[1]Factors!D241</f>
        <v>0</v>
      </c>
      <c r="R254" s="20">
        <f t="shared" si="32"/>
        <v>0</v>
      </c>
      <c r="S254" s="20">
        <f>R254*[1]Factors!D241</f>
        <v>0</v>
      </c>
      <c r="T254" s="21">
        <f>R254*[1]Factors!D241*[1]Factors!E241</f>
        <v>0</v>
      </c>
      <c r="U254" s="19"/>
      <c r="W254" s="21">
        <f>[1]Lib_RawData!AL65</f>
        <v>0</v>
      </c>
      <c r="X254" s="10"/>
      <c r="Y254" s="10"/>
      <c r="Z254" s="10"/>
      <c r="AA254" s="269"/>
      <c r="AB254" s="10"/>
      <c r="AD254" s="10">
        <f t="shared" si="33"/>
        <v>0</v>
      </c>
      <c r="AE254" s="17"/>
      <c r="AF254" s="10">
        <f t="shared" si="27"/>
        <v>0</v>
      </c>
      <c r="AG254" s="18">
        <f t="shared" si="28"/>
        <v>0</v>
      </c>
      <c r="AH254" s="18">
        <f t="shared" si="34"/>
        <v>0</v>
      </c>
      <c r="AI254" s="94"/>
      <c r="AJ254" s="94"/>
      <c r="AK254" s="94"/>
    </row>
    <row r="255" spans="1:37" s="20" customFormat="1">
      <c r="A255" s="31"/>
      <c r="B255" s="31"/>
      <c r="C255" s="94"/>
      <c r="D255" s="94"/>
      <c r="E255" s="94"/>
      <c r="F255" s="149"/>
      <c r="G255" s="14">
        <v>6</v>
      </c>
      <c r="H255" s="15">
        <v>2009</v>
      </c>
      <c r="I255" s="200">
        <v>2009</v>
      </c>
      <c r="J255" s="200">
        <v>2010</v>
      </c>
      <c r="K255" s="16" t="str">
        <f>[1]Lib_RawData!G66</f>
        <v>CFO</v>
      </c>
      <c r="L255" s="17">
        <f t="shared" si="29"/>
        <v>0</v>
      </c>
      <c r="M255" s="10">
        <f t="shared" si="29"/>
        <v>0</v>
      </c>
      <c r="N255" s="10">
        <f t="shared" si="29"/>
        <v>0</v>
      </c>
      <c r="O255" s="18">
        <f t="shared" si="30"/>
        <v>0</v>
      </c>
      <c r="P255" s="19">
        <f t="shared" si="31"/>
        <v>0</v>
      </c>
      <c r="Q255" s="20">
        <f>P255*[1]Factors!D242</f>
        <v>0</v>
      </c>
      <c r="R255" s="20">
        <f t="shared" si="32"/>
        <v>0</v>
      </c>
      <c r="S255" s="20">
        <f>R255*[1]Factors!D242</f>
        <v>0</v>
      </c>
      <c r="T255" s="21">
        <f>R255*[1]Factors!D242*[1]Factors!E242</f>
        <v>0</v>
      </c>
      <c r="U255" s="19"/>
      <c r="W255" s="21">
        <f>[1]Lib_RawData!AL66</f>
        <v>0</v>
      </c>
      <c r="X255" s="10"/>
      <c r="Y255" s="10"/>
      <c r="Z255" s="10"/>
      <c r="AA255" s="269"/>
      <c r="AB255" s="10"/>
      <c r="AD255" s="10">
        <f t="shared" si="33"/>
        <v>0</v>
      </c>
      <c r="AE255" s="17"/>
      <c r="AF255" s="10">
        <f t="shared" si="27"/>
        <v>0</v>
      </c>
      <c r="AG255" s="18">
        <f t="shared" si="28"/>
        <v>0</v>
      </c>
      <c r="AH255" s="18">
        <f t="shared" si="34"/>
        <v>0</v>
      </c>
      <c r="AI255" s="94"/>
      <c r="AJ255" s="94"/>
      <c r="AK255" s="94"/>
    </row>
    <row r="256" spans="1:37" s="20" customFormat="1">
      <c r="A256" s="31"/>
      <c r="B256" s="31"/>
      <c r="C256" s="94"/>
      <c r="D256" s="94"/>
      <c r="E256" s="94"/>
      <c r="F256" s="149"/>
      <c r="G256" s="14">
        <v>7</v>
      </c>
      <c r="H256" s="15">
        <v>2009</v>
      </c>
      <c r="I256" s="200">
        <v>2010</v>
      </c>
      <c r="J256" s="200">
        <v>2010</v>
      </c>
      <c r="K256" s="16" t="str">
        <f>[1]Lib_RawData!G67</f>
        <v>CFO</v>
      </c>
      <c r="L256" s="17">
        <f t="shared" si="29"/>
        <v>0</v>
      </c>
      <c r="M256" s="10">
        <f t="shared" si="29"/>
        <v>0</v>
      </c>
      <c r="N256" s="10">
        <f t="shared" si="29"/>
        <v>0</v>
      </c>
      <c r="O256" s="18">
        <f t="shared" si="30"/>
        <v>0</v>
      </c>
      <c r="P256" s="19">
        <f t="shared" si="31"/>
        <v>0</v>
      </c>
      <c r="Q256" s="20">
        <f>P256*[1]Factors!D243</f>
        <v>0</v>
      </c>
      <c r="R256" s="20">
        <f t="shared" si="32"/>
        <v>0</v>
      </c>
      <c r="S256" s="20">
        <f>R256*[1]Factors!D243</f>
        <v>0</v>
      </c>
      <c r="T256" s="21">
        <f>R256*[1]Factors!D243*[1]Factors!E243</f>
        <v>0</v>
      </c>
      <c r="U256" s="19"/>
      <c r="W256" s="21">
        <f>[1]Lib_RawData!AL67</f>
        <v>0</v>
      </c>
      <c r="X256" s="10"/>
      <c r="Y256" s="10"/>
      <c r="Z256" s="10"/>
      <c r="AA256" s="269"/>
      <c r="AB256" s="10"/>
      <c r="AD256" s="10">
        <f t="shared" si="33"/>
        <v>0</v>
      </c>
      <c r="AE256" s="17"/>
      <c r="AF256" s="10">
        <f t="shared" si="27"/>
        <v>0</v>
      </c>
      <c r="AG256" s="18">
        <f t="shared" si="28"/>
        <v>0</v>
      </c>
      <c r="AH256" s="18">
        <f t="shared" si="34"/>
        <v>0</v>
      </c>
      <c r="AI256" s="94"/>
      <c r="AJ256" s="94"/>
      <c r="AK256" s="94"/>
    </row>
    <row r="257" spans="1:37" s="20" customFormat="1">
      <c r="A257" s="31"/>
      <c r="B257" s="31"/>
      <c r="C257" s="94"/>
      <c r="D257" s="94"/>
      <c r="E257" s="94"/>
      <c r="F257" s="149"/>
      <c r="G257" s="14">
        <v>8</v>
      </c>
      <c r="H257" s="15">
        <v>2009</v>
      </c>
      <c r="I257" s="200">
        <v>2010</v>
      </c>
      <c r="J257" s="200">
        <v>2010</v>
      </c>
      <c r="K257" s="16" t="str">
        <f>[1]Lib_RawData!G68</f>
        <v>CFO</v>
      </c>
      <c r="L257" s="17">
        <f t="shared" si="29"/>
        <v>0</v>
      </c>
      <c r="M257" s="10">
        <f t="shared" si="29"/>
        <v>0</v>
      </c>
      <c r="N257" s="10">
        <f t="shared" si="29"/>
        <v>0</v>
      </c>
      <c r="O257" s="18">
        <f t="shared" si="30"/>
        <v>0</v>
      </c>
      <c r="P257" s="19">
        <f t="shared" si="31"/>
        <v>0</v>
      </c>
      <c r="Q257" s="20">
        <f>P257*[1]Factors!D244</f>
        <v>0</v>
      </c>
      <c r="R257" s="20">
        <f t="shared" si="32"/>
        <v>0</v>
      </c>
      <c r="S257" s="20">
        <f>R257*[1]Factors!D244</f>
        <v>0</v>
      </c>
      <c r="T257" s="21">
        <f>R257*[1]Factors!D244*[1]Factors!E244</f>
        <v>0</v>
      </c>
      <c r="U257" s="19"/>
      <c r="W257" s="21">
        <f>[1]Lib_RawData!AL68</f>
        <v>0</v>
      </c>
      <c r="X257" s="10"/>
      <c r="Y257" s="10"/>
      <c r="Z257" s="10"/>
      <c r="AA257" s="269"/>
      <c r="AB257" s="10"/>
      <c r="AD257" s="10">
        <f t="shared" si="33"/>
        <v>0</v>
      </c>
      <c r="AE257" s="17"/>
      <c r="AF257" s="10">
        <f t="shared" si="27"/>
        <v>0</v>
      </c>
      <c r="AG257" s="18">
        <f t="shared" si="28"/>
        <v>0</v>
      </c>
      <c r="AH257" s="18">
        <f t="shared" si="34"/>
        <v>0</v>
      </c>
      <c r="AI257" s="94"/>
      <c r="AJ257" s="94"/>
      <c r="AK257" s="94"/>
    </row>
    <row r="258" spans="1:37" s="20" customFormat="1">
      <c r="A258" s="31"/>
      <c r="B258" s="31"/>
      <c r="C258" s="94"/>
      <c r="D258" s="94"/>
      <c r="E258" s="94"/>
      <c r="F258" s="149"/>
      <c r="G258" s="14">
        <v>9</v>
      </c>
      <c r="H258" s="15">
        <v>2009</v>
      </c>
      <c r="I258" s="200">
        <v>2010</v>
      </c>
      <c r="J258" s="200">
        <v>2010</v>
      </c>
      <c r="K258" s="16" t="str">
        <f>[1]Lib_RawData!G69</f>
        <v>CFO</v>
      </c>
      <c r="L258" s="17">
        <f t="shared" si="29"/>
        <v>0</v>
      </c>
      <c r="M258" s="10">
        <f t="shared" si="29"/>
        <v>0</v>
      </c>
      <c r="N258" s="10">
        <f t="shared" si="29"/>
        <v>0</v>
      </c>
      <c r="O258" s="18">
        <f t="shared" si="30"/>
        <v>0</v>
      </c>
      <c r="P258" s="19">
        <f t="shared" si="31"/>
        <v>0</v>
      </c>
      <c r="Q258" s="20">
        <f>P258*[1]Factors!D245</f>
        <v>0</v>
      </c>
      <c r="R258" s="20">
        <f t="shared" si="32"/>
        <v>0</v>
      </c>
      <c r="S258" s="20">
        <f>R258*[1]Factors!D245</f>
        <v>0</v>
      </c>
      <c r="T258" s="21">
        <f>R258*[1]Factors!D245*[1]Factors!E245</f>
        <v>0</v>
      </c>
      <c r="U258" s="19"/>
      <c r="W258" s="21">
        <f>[1]Lib_RawData!AL69</f>
        <v>0</v>
      </c>
      <c r="X258" s="10"/>
      <c r="Y258" s="10"/>
      <c r="Z258" s="10"/>
      <c r="AA258" s="269"/>
      <c r="AB258" s="10"/>
      <c r="AD258" s="10">
        <f t="shared" si="33"/>
        <v>0</v>
      </c>
      <c r="AE258" s="17"/>
      <c r="AF258" s="10">
        <f t="shared" si="27"/>
        <v>0</v>
      </c>
      <c r="AG258" s="18">
        <f t="shared" si="28"/>
        <v>0</v>
      </c>
      <c r="AH258" s="18">
        <f t="shared" si="34"/>
        <v>0</v>
      </c>
      <c r="AI258" s="94"/>
      <c r="AJ258" s="94"/>
      <c r="AK258" s="94"/>
    </row>
    <row r="259" spans="1:37" s="20" customFormat="1">
      <c r="A259" s="31"/>
      <c r="B259" s="31"/>
      <c r="C259" s="94"/>
      <c r="D259" s="94"/>
      <c r="E259" s="94"/>
      <c r="F259" s="149"/>
      <c r="G259" s="14">
        <v>10</v>
      </c>
      <c r="H259" s="15">
        <v>2009</v>
      </c>
      <c r="I259" s="200">
        <v>2010</v>
      </c>
      <c r="J259" s="200">
        <v>2010</v>
      </c>
      <c r="K259" s="16" t="str">
        <f>[1]Lib_RawData!G70</f>
        <v>CFO</v>
      </c>
      <c r="L259" s="17">
        <f t="shared" si="29"/>
        <v>0</v>
      </c>
      <c r="M259" s="10">
        <f t="shared" si="29"/>
        <v>0</v>
      </c>
      <c r="N259" s="10">
        <f t="shared" si="29"/>
        <v>0</v>
      </c>
      <c r="O259" s="18">
        <f t="shared" si="30"/>
        <v>0</v>
      </c>
      <c r="P259" s="19">
        <f t="shared" si="31"/>
        <v>0</v>
      </c>
      <c r="Q259" s="20">
        <f>P259*[1]Factors!D246</f>
        <v>0</v>
      </c>
      <c r="R259" s="20">
        <f t="shared" si="32"/>
        <v>0</v>
      </c>
      <c r="S259" s="20">
        <f>R259*[1]Factors!D246</f>
        <v>0</v>
      </c>
      <c r="T259" s="21">
        <f>R259*[1]Factors!D246*[1]Factors!E246</f>
        <v>0</v>
      </c>
      <c r="U259" s="19"/>
      <c r="W259" s="21">
        <f>[1]Lib_RawData!AL70</f>
        <v>0</v>
      </c>
      <c r="X259" s="10"/>
      <c r="Y259" s="10"/>
      <c r="Z259" s="10"/>
      <c r="AA259" s="269"/>
      <c r="AB259" s="10"/>
      <c r="AD259" s="10">
        <f t="shared" si="33"/>
        <v>0</v>
      </c>
      <c r="AE259" s="17"/>
      <c r="AF259" s="10">
        <f t="shared" si="27"/>
        <v>0</v>
      </c>
      <c r="AG259" s="18">
        <f t="shared" si="28"/>
        <v>0</v>
      </c>
      <c r="AH259" s="18">
        <f t="shared" si="34"/>
        <v>0</v>
      </c>
      <c r="AI259" s="94"/>
      <c r="AJ259" s="94"/>
      <c r="AK259" s="94"/>
    </row>
    <row r="260" spans="1:37" s="20" customFormat="1">
      <c r="A260" s="31"/>
      <c r="B260" s="31"/>
      <c r="C260" s="94"/>
      <c r="D260" s="94"/>
      <c r="E260" s="94"/>
      <c r="F260" s="149"/>
      <c r="G260" s="14">
        <v>11</v>
      </c>
      <c r="H260" s="15">
        <v>2009</v>
      </c>
      <c r="I260" s="200">
        <v>2010</v>
      </c>
      <c r="J260" s="200">
        <v>2010</v>
      </c>
      <c r="K260" s="16" t="str">
        <f>[1]Lib_RawData!G71</f>
        <v>CFO</v>
      </c>
      <c r="L260" s="17">
        <f t="shared" si="29"/>
        <v>0</v>
      </c>
      <c r="M260" s="10">
        <f t="shared" si="29"/>
        <v>0</v>
      </c>
      <c r="N260" s="10">
        <f t="shared" si="29"/>
        <v>0</v>
      </c>
      <c r="O260" s="18">
        <f t="shared" si="30"/>
        <v>0</v>
      </c>
      <c r="P260" s="19">
        <f t="shared" si="31"/>
        <v>0</v>
      </c>
      <c r="Q260" s="20">
        <f>P260*[1]Factors!D247</f>
        <v>0</v>
      </c>
      <c r="R260" s="20">
        <f t="shared" si="32"/>
        <v>0</v>
      </c>
      <c r="S260" s="20">
        <f>R260*[1]Factors!D247</f>
        <v>0</v>
      </c>
      <c r="T260" s="21">
        <f>R260*[1]Factors!D247*[1]Factors!E247</f>
        <v>0</v>
      </c>
      <c r="U260" s="19"/>
      <c r="W260" s="21">
        <f>[1]Lib_RawData!AL71</f>
        <v>0</v>
      </c>
      <c r="X260" s="10"/>
      <c r="Y260" s="10"/>
      <c r="Z260" s="10"/>
      <c r="AA260" s="269"/>
      <c r="AB260" s="225"/>
      <c r="AD260" s="10">
        <f t="shared" si="33"/>
        <v>0</v>
      </c>
      <c r="AE260" s="17"/>
      <c r="AF260" s="10">
        <f t="shared" si="27"/>
        <v>0</v>
      </c>
      <c r="AG260" s="18">
        <f t="shared" si="28"/>
        <v>0</v>
      </c>
      <c r="AH260" s="18">
        <f t="shared" si="34"/>
        <v>0</v>
      </c>
      <c r="AI260" s="94"/>
      <c r="AJ260" s="94"/>
      <c r="AK260" s="94"/>
    </row>
    <row r="261" spans="1:37" s="20" customFormat="1">
      <c r="A261" s="31"/>
      <c r="B261" s="31"/>
      <c r="C261" s="94"/>
      <c r="D261" s="94"/>
      <c r="E261" s="94"/>
      <c r="F261" s="149"/>
      <c r="G261" s="14">
        <v>12</v>
      </c>
      <c r="H261" s="15">
        <v>2009</v>
      </c>
      <c r="I261" s="200">
        <v>2010</v>
      </c>
      <c r="J261" s="200">
        <v>2010</v>
      </c>
      <c r="K261" s="16" t="str">
        <f>[1]Lib_RawData!G72</f>
        <v>CFO</v>
      </c>
      <c r="L261" s="17">
        <f t="shared" si="29"/>
        <v>0</v>
      </c>
      <c r="M261" s="10">
        <f t="shared" si="29"/>
        <v>0</v>
      </c>
      <c r="N261" s="10">
        <f t="shared" si="29"/>
        <v>0</v>
      </c>
      <c r="O261" s="18">
        <f t="shared" si="30"/>
        <v>0</v>
      </c>
      <c r="P261" s="19">
        <f t="shared" si="31"/>
        <v>0</v>
      </c>
      <c r="Q261" s="20">
        <f>P261*[1]Factors!D248</f>
        <v>0</v>
      </c>
      <c r="R261" s="20">
        <f t="shared" si="32"/>
        <v>0</v>
      </c>
      <c r="S261" s="20">
        <f>R261*[1]Factors!D248</f>
        <v>0</v>
      </c>
      <c r="T261" s="21">
        <f>R261*[1]Factors!D248*[1]Factors!E248</f>
        <v>0</v>
      </c>
      <c r="U261" s="19"/>
      <c r="W261" s="21">
        <f>[1]Lib_RawData!AL72</f>
        <v>0</v>
      </c>
      <c r="X261" s="10"/>
      <c r="Y261" s="10"/>
      <c r="Z261" s="10"/>
      <c r="AA261" s="269"/>
      <c r="AB261" s="10"/>
      <c r="AD261" s="10">
        <f t="shared" si="33"/>
        <v>0</v>
      </c>
      <c r="AE261" s="17"/>
      <c r="AF261" s="10">
        <f t="shared" si="27"/>
        <v>0</v>
      </c>
      <c r="AG261" s="18">
        <f t="shared" si="28"/>
        <v>0</v>
      </c>
      <c r="AH261" s="18">
        <f t="shared" si="34"/>
        <v>0</v>
      </c>
      <c r="AI261" s="94"/>
      <c r="AJ261" s="94"/>
      <c r="AK261" s="94"/>
    </row>
    <row r="262" spans="1:37" s="20" customFormat="1">
      <c r="A262" s="31"/>
      <c r="B262" s="31"/>
      <c r="C262" s="94"/>
      <c r="D262" s="94"/>
      <c r="E262" s="94"/>
      <c r="F262" s="149"/>
      <c r="G262" s="14">
        <v>1</v>
      </c>
      <c r="H262" s="15">
        <v>2010</v>
      </c>
      <c r="I262" s="200">
        <v>2010</v>
      </c>
      <c r="J262" s="200">
        <v>2010</v>
      </c>
      <c r="K262" s="16" t="str">
        <f>[1]Lib_RawData!G73</f>
        <v>CFO</v>
      </c>
      <c r="L262" s="17">
        <f t="shared" si="29"/>
        <v>0</v>
      </c>
      <c r="M262" s="10">
        <f t="shared" si="29"/>
        <v>530000</v>
      </c>
      <c r="N262" s="10">
        <f t="shared" si="29"/>
        <v>0</v>
      </c>
      <c r="O262" s="18">
        <f t="shared" si="30"/>
        <v>530000</v>
      </c>
      <c r="P262" s="19">
        <f t="shared" si="31"/>
        <v>530000</v>
      </c>
      <c r="Q262" s="20">
        <f>P262*[1]Factors!D249</f>
        <v>567749.24999999988</v>
      </c>
      <c r="R262" s="20">
        <f t="shared" si="32"/>
        <v>0</v>
      </c>
      <c r="S262" s="20">
        <f>R262*[1]Factors!D249</f>
        <v>0</v>
      </c>
      <c r="T262" s="21">
        <f>R262*[1]Factors!D249*[1]Factors!E249</f>
        <v>0</v>
      </c>
      <c r="U262" s="19"/>
      <c r="W262" s="21">
        <f>[1]Lib_RawData!AL73</f>
        <v>0</v>
      </c>
      <c r="X262" s="10"/>
      <c r="Y262" s="10"/>
      <c r="Z262" s="10"/>
      <c r="AA262" s="269"/>
      <c r="AB262" s="225">
        <f>8000*66.25</f>
        <v>530000</v>
      </c>
      <c r="AD262" s="10">
        <f t="shared" si="33"/>
        <v>530000</v>
      </c>
      <c r="AE262" s="17"/>
      <c r="AF262" s="10">
        <f t="shared" si="27"/>
        <v>530000</v>
      </c>
      <c r="AG262" s="18">
        <f t="shared" si="28"/>
        <v>0</v>
      </c>
      <c r="AH262" s="18">
        <f t="shared" si="34"/>
        <v>530000</v>
      </c>
      <c r="AI262" s="94"/>
      <c r="AJ262" s="94"/>
      <c r="AK262" s="94"/>
    </row>
    <row r="263" spans="1:37" s="20" customFormat="1">
      <c r="A263" s="31"/>
      <c r="B263" s="31"/>
      <c r="C263" s="94"/>
      <c r="D263" s="94"/>
      <c r="E263" s="94"/>
      <c r="F263" s="149"/>
      <c r="G263" s="14">
        <v>2</v>
      </c>
      <c r="H263" s="15">
        <v>2010</v>
      </c>
      <c r="I263" s="200">
        <v>2010</v>
      </c>
      <c r="J263" s="200">
        <v>2010</v>
      </c>
      <c r="K263" s="16" t="str">
        <f>[1]Lib_RawData!G74</f>
        <v>CFO</v>
      </c>
      <c r="L263" s="17">
        <f t="shared" si="29"/>
        <v>0</v>
      </c>
      <c r="M263" s="10">
        <f t="shared" si="29"/>
        <v>0</v>
      </c>
      <c r="N263" s="10">
        <f t="shared" si="29"/>
        <v>0</v>
      </c>
      <c r="O263" s="18">
        <f t="shared" si="30"/>
        <v>0</v>
      </c>
      <c r="P263" s="19">
        <f t="shared" si="31"/>
        <v>0</v>
      </c>
      <c r="Q263" s="20">
        <f>P263*[1]Factors!D250</f>
        <v>0</v>
      </c>
      <c r="R263" s="20">
        <f t="shared" si="32"/>
        <v>0</v>
      </c>
      <c r="S263" s="20">
        <f>R263*[1]Factors!D250</f>
        <v>0</v>
      </c>
      <c r="T263" s="21">
        <f>R263*[1]Factors!D250*[1]Factors!E250</f>
        <v>0</v>
      </c>
      <c r="U263" s="19"/>
      <c r="W263" s="21">
        <f>[1]Lib_RawData!AL74</f>
        <v>0</v>
      </c>
      <c r="X263" s="10"/>
      <c r="Y263" s="10"/>
      <c r="Z263" s="10"/>
      <c r="AA263" s="269"/>
      <c r="AB263" s="10"/>
      <c r="AD263" s="10">
        <f t="shared" si="33"/>
        <v>0</v>
      </c>
      <c r="AE263" s="17"/>
      <c r="AF263" s="10">
        <f t="shared" si="27"/>
        <v>0</v>
      </c>
      <c r="AG263" s="18">
        <f t="shared" si="28"/>
        <v>0</v>
      </c>
      <c r="AH263" s="18">
        <f t="shared" si="34"/>
        <v>0</v>
      </c>
      <c r="AI263" s="94"/>
      <c r="AJ263" s="94"/>
      <c r="AK263" s="94"/>
    </row>
    <row r="264" spans="1:37" s="20" customFormat="1">
      <c r="A264" s="31"/>
      <c r="B264" s="31"/>
      <c r="C264" s="94"/>
      <c r="D264" s="94"/>
      <c r="E264" s="94"/>
      <c r="F264" s="149"/>
      <c r="G264" s="14">
        <v>3</v>
      </c>
      <c r="H264" s="15">
        <v>2010</v>
      </c>
      <c r="I264" s="200">
        <v>2010</v>
      </c>
      <c r="J264" s="200">
        <v>2010</v>
      </c>
      <c r="K264" s="16" t="str">
        <f>[1]Lib_RawData!G75</f>
        <v>CFO</v>
      </c>
      <c r="L264" s="17">
        <f t="shared" si="29"/>
        <v>0</v>
      </c>
      <c r="M264" s="10">
        <f t="shared" si="29"/>
        <v>0</v>
      </c>
      <c r="N264" s="10">
        <f t="shared" si="29"/>
        <v>0</v>
      </c>
      <c r="O264" s="18">
        <f t="shared" si="30"/>
        <v>0</v>
      </c>
      <c r="P264" s="19">
        <f t="shared" si="31"/>
        <v>0</v>
      </c>
      <c r="Q264" s="20">
        <f>P264*[1]Factors!D251</f>
        <v>0</v>
      </c>
      <c r="R264" s="20">
        <f t="shared" si="32"/>
        <v>0</v>
      </c>
      <c r="S264" s="20">
        <f>R264*[1]Factors!D251</f>
        <v>0</v>
      </c>
      <c r="T264" s="21">
        <f>R264*[1]Factors!D251*[1]Factors!E251</f>
        <v>0</v>
      </c>
      <c r="U264" s="19"/>
      <c r="W264" s="21">
        <f>[1]Lib_RawData!AL75</f>
        <v>0</v>
      </c>
      <c r="X264" s="10"/>
      <c r="Y264" s="10"/>
      <c r="Z264" s="10"/>
      <c r="AA264" s="269"/>
      <c r="AB264" s="10"/>
      <c r="AD264" s="10">
        <f t="shared" si="33"/>
        <v>0</v>
      </c>
      <c r="AE264" s="17"/>
      <c r="AF264" s="10">
        <f t="shared" si="27"/>
        <v>0</v>
      </c>
      <c r="AG264" s="18">
        <f t="shared" si="28"/>
        <v>0</v>
      </c>
      <c r="AH264" s="18">
        <f t="shared" si="34"/>
        <v>0</v>
      </c>
      <c r="AI264" s="94"/>
      <c r="AJ264" s="94"/>
      <c r="AK264" s="94"/>
    </row>
    <row r="265" spans="1:37" s="20" customFormat="1">
      <c r="A265" s="31"/>
      <c r="B265" s="31"/>
      <c r="C265" s="94"/>
      <c r="D265" s="94"/>
      <c r="E265" s="94"/>
      <c r="F265" s="149"/>
      <c r="G265" s="14">
        <v>4</v>
      </c>
      <c r="H265" s="15">
        <v>2010</v>
      </c>
      <c r="I265" s="200">
        <v>2010</v>
      </c>
      <c r="J265" s="200">
        <v>2011</v>
      </c>
      <c r="K265" s="16" t="str">
        <f>[1]Lib_RawData!G76</f>
        <v>CFO</v>
      </c>
      <c r="L265" s="17">
        <f t="shared" si="29"/>
        <v>0</v>
      </c>
      <c r="M265" s="10">
        <f t="shared" si="29"/>
        <v>0</v>
      </c>
      <c r="N265" s="10">
        <f t="shared" si="29"/>
        <v>0</v>
      </c>
      <c r="O265" s="18">
        <f t="shared" si="30"/>
        <v>0</v>
      </c>
      <c r="P265" s="19">
        <f t="shared" si="31"/>
        <v>0</v>
      </c>
      <c r="Q265" s="20">
        <f>P265*[1]Factors!D252</f>
        <v>0</v>
      </c>
      <c r="R265" s="20">
        <f t="shared" si="32"/>
        <v>0</v>
      </c>
      <c r="S265" s="20">
        <f>R265*[1]Factors!D252</f>
        <v>0</v>
      </c>
      <c r="T265" s="21">
        <f>R265*[1]Factors!D252*[1]Factors!E252</f>
        <v>0</v>
      </c>
      <c r="U265" s="19"/>
      <c r="W265" s="21">
        <f>[1]Lib_RawData!AL76</f>
        <v>0</v>
      </c>
      <c r="X265" s="10"/>
      <c r="Y265" s="10"/>
      <c r="Z265" s="10"/>
      <c r="AA265" s="269"/>
      <c r="AB265" s="10"/>
      <c r="AD265" s="10">
        <f t="shared" si="33"/>
        <v>0</v>
      </c>
      <c r="AE265" s="17"/>
      <c r="AF265" s="10">
        <f t="shared" si="27"/>
        <v>0</v>
      </c>
      <c r="AG265" s="18">
        <f t="shared" si="28"/>
        <v>0</v>
      </c>
      <c r="AH265" s="18">
        <f t="shared" si="34"/>
        <v>0</v>
      </c>
      <c r="AI265" s="94"/>
      <c r="AJ265" s="94"/>
      <c r="AK265" s="94"/>
    </row>
    <row r="266" spans="1:37" s="20" customFormat="1">
      <c r="A266" s="31"/>
      <c r="B266" s="31"/>
      <c r="C266" s="94"/>
      <c r="D266" s="94"/>
      <c r="E266" s="94"/>
      <c r="F266" s="149"/>
      <c r="G266" s="14">
        <v>5</v>
      </c>
      <c r="H266" s="15">
        <v>2010</v>
      </c>
      <c r="I266" s="200">
        <v>2010</v>
      </c>
      <c r="J266" s="200">
        <v>2011</v>
      </c>
      <c r="K266" s="16" t="str">
        <f>[1]Lib_RawData!G77</f>
        <v>CFO</v>
      </c>
      <c r="L266" s="17">
        <f t="shared" si="29"/>
        <v>0</v>
      </c>
      <c r="M266" s="10">
        <f t="shared" si="29"/>
        <v>0</v>
      </c>
      <c r="N266" s="10">
        <f t="shared" si="29"/>
        <v>0</v>
      </c>
      <c r="O266" s="18">
        <f t="shared" si="30"/>
        <v>0</v>
      </c>
      <c r="P266" s="19">
        <f t="shared" si="31"/>
        <v>0</v>
      </c>
      <c r="Q266" s="20">
        <f>P266*[1]Factors!D253</f>
        <v>0</v>
      </c>
      <c r="R266" s="20">
        <f t="shared" si="32"/>
        <v>0</v>
      </c>
      <c r="S266" s="20">
        <f>R266*[1]Factors!D253</f>
        <v>0</v>
      </c>
      <c r="T266" s="21">
        <f>R266*[1]Factors!D253*[1]Factors!E253</f>
        <v>0</v>
      </c>
      <c r="U266" s="19"/>
      <c r="W266" s="21">
        <f>[1]Lib_RawData!AL77</f>
        <v>0</v>
      </c>
      <c r="X266" s="10"/>
      <c r="Y266" s="10"/>
      <c r="Z266" s="10"/>
      <c r="AA266" s="269"/>
      <c r="AB266" s="10"/>
      <c r="AD266" s="10">
        <f t="shared" si="33"/>
        <v>0</v>
      </c>
      <c r="AE266" s="17"/>
      <c r="AF266" s="10">
        <f t="shared" si="27"/>
        <v>0</v>
      </c>
      <c r="AG266" s="18">
        <f t="shared" si="28"/>
        <v>0</v>
      </c>
      <c r="AH266" s="18">
        <f t="shared" si="34"/>
        <v>0</v>
      </c>
      <c r="AI266" s="94"/>
      <c r="AJ266" s="94"/>
      <c r="AK266" s="94"/>
    </row>
    <row r="267" spans="1:37" s="20" customFormat="1">
      <c r="A267" s="31"/>
      <c r="B267" s="31"/>
      <c r="C267" s="94"/>
      <c r="D267" s="94"/>
      <c r="E267" s="94"/>
      <c r="F267" s="149"/>
      <c r="G267" s="14">
        <v>6</v>
      </c>
      <c r="H267" s="15">
        <v>2010</v>
      </c>
      <c r="I267" s="200">
        <v>2010</v>
      </c>
      <c r="J267" s="200">
        <v>2011</v>
      </c>
      <c r="K267" s="16" t="str">
        <f>[1]Lib_RawData!G78</f>
        <v>CFO</v>
      </c>
      <c r="L267" s="17">
        <f t="shared" si="29"/>
        <v>0</v>
      </c>
      <c r="M267" s="10">
        <f t="shared" si="29"/>
        <v>0</v>
      </c>
      <c r="N267" s="10">
        <f t="shared" si="29"/>
        <v>0</v>
      </c>
      <c r="O267" s="18">
        <f t="shared" si="30"/>
        <v>0</v>
      </c>
      <c r="P267" s="19">
        <f t="shared" si="31"/>
        <v>0</v>
      </c>
      <c r="Q267" s="20">
        <f>P267*[1]Factors!D254</f>
        <v>0</v>
      </c>
      <c r="R267" s="20">
        <f t="shared" si="32"/>
        <v>0</v>
      </c>
      <c r="S267" s="20">
        <f>R267*[1]Factors!D254</f>
        <v>0</v>
      </c>
      <c r="T267" s="21">
        <f>R267*[1]Factors!D254*[1]Factors!E254</f>
        <v>0</v>
      </c>
      <c r="U267" s="19"/>
      <c r="W267" s="21">
        <f>[1]Lib_RawData!AL78</f>
        <v>0</v>
      </c>
      <c r="X267" s="10"/>
      <c r="Y267" s="10"/>
      <c r="Z267" s="10"/>
      <c r="AA267" s="269"/>
      <c r="AB267" s="10"/>
      <c r="AD267" s="10">
        <f t="shared" si="33"/>
        <v>0</v>
      </c>
      <c r="AE267" s="17"/>
      <c r="AF267" s="10">
        <f t="shared" si="27"/>
        <v>0</v>
      </c>
      <c r="AG267" s="18">
        <f t="shared" si="28"/>
        <v>0</v>
      </c>
      <c r="AH267" s="18">
        <f t="shared" si="34"/>
        <v>0</v>
      </c>
      <c r="AI267" s="94"/>
      <c r="AJ267" s="94"/>
      <c r="AK267" s="94"/>
    </row>
    <row r="268" spans="1:37" s="20" customFormat="1">
      <c r="A268" s="31"/>
      <c r="B268" s="31"/>
      <c r="C268" s="94"/>
      <c r="D268" s="94"/>
      <c r="E268" s="94"/>
      <c r="F268" s="149"/>
      <c r="G268" s="14">
        <v>7</v>
      </c>
      <c r="H268" s="15">
        <v>2010</v>
      </c>
      <c r="I268" s="200">
        <v>2011</v>
      </c>
      <c r="J268" s="200">
        <v>2011</v>
      </c>
      <c r="K268" s="16" t="str">
        <f>[1]Lib_RawData!G79</f>
        <v>CFO</v>
      </c>
      <c r="L268" s="17">
        <f t="shared" si="29"/>
        <v>0</v>
      </c>
      <c r="M268" s="10">
        <f t="shared" si="29"/>
        <v>0</v>
      </c>
      <c r="N268" s="10">
        <f t="shared" si="29"/>
        <v>0</v>
      </c>
      <c r="O268" s="18">
        <f t="shared" si="30"/>
        <v>0</v>
      </c>
      <c r="P268" s="19">
        <f t="shared" si="31"/>
        <v>0</v>
      </c>
      <c r="Q268" s="20">
        <f>P268*[1]Factors!D255</f>
        <v>0</v>
      </c>
      <c r="R268" s="20">
        <f t="shared" si="32"/>
        <v>0</v>
      </c>
      <c r="S268" s="20">
        <f>R268*[1]Factors!D255</f>
        <v>0</v>
      </c>
      <c r="T268" s="21">
        <f>R268*[1]Factors!D255*[1]Factors!E255</f>
        <v>0</v>
      </c>
      <c r="U268" s="19"/>
      <c r="W268" s="21">
        <f>[1]Lib_RawData!AL79</f>
        <v>0</v>
      </c>
      <c r="X268" s="10"/>
      <c r="Y268" s="10"/>
      <c r="Z268" s="10"/>
      <c r="AA268" s="270"/>
      <c r="AB268" s="10"/>
      <c r="AD268" s="10">
        <f t="shared" si="33"/>
        <v>0</v>
      </c>
      <c r="AE268" s="17"/>
      <c r="AF268" s="10">
        <f t="shared" si="27"/>
        <v>0</v>
      </c>
      <c r="AG268" s="18">
        <f t="shared" si="28"/>
        <v>0</v>
      </c>
      <c r="AH268" s="18">
        <f t="shared" si="34"/>
        <v>0</v>
      </c>
      <c r="AI268" s="94"/>
      <c r="AJ268" s="94"/>
      <c r="AK268" s="94"/>
    </row>
    <row r="269" spans="1:37" s="20" customFormat="1">
      <c r="A269" s="31"/>
      <c r="B269" s="31"/>
      <c r="C269" s="94"/>
      <c r="D269" s="94"/>
      <c r="E269" s="94"/>
      <c r="F269" s="149"/>
      <c r="G269" s="14">
        <v>8</v>
      </c>
      <c r="H269" s="15">
        <v>2010</v>
      </c>
      <c r="I269" s="200">
        <v>2011</v>
      </c>
      <c r="J269" s="200">
        <v>2011</v>
      </c>
      <c r="K269" s="16" t="str">
        <f>[1]Lib_RawData!G80</f>
        <v>CFO</v>
      </c>
      <c r="L269" s="17">
        <f t="shared" si="29"/>
        <v>0</v>
      </c>
      <c r="M269" s="10">
        <f t="shared" si="29"/>
        <v>0</v>
      </c>
      <c r="N269" s="10">
        <f t="shared" si="29"/>
        <v>0</v>
      </c>
      <c r="O269" s="18">
        <f t="shared" si="30"/>
        <v>0</v>
      </c>
      <c r="P269" s="19">
        <f t="shared" si="31"/>
        <v>0</v>
      </c>
      <c r="Q269" s="20">
        <f>P269*[1]Factors!D256</f>
        <v>0</v>
      </c>
      <c r="R269" s="20">
        <f t="shared" si="32"/>
        <v>0</v>
      </c>
      <c r="S269" s="20">
        <f>R269*[1]Factors!D256</f>
        <v>0</v>
      </c>
      <c r="T269" s="21">
        <f>R269*[1]Factors!D256*[1]Factors!E256</f>
        <v>0</v>
      </c>
      <c r="U269" s="19"/>
      <c r="W269" s="21">
        <f>[1]Lib_RawData!AL80</f>
        <v>0</v>
      </c>
      <c r="X269" s="10"/>
      <c r="Y269" s="10"/>
      <c r="Z269" s="10"/>
      <c r="AA269" s="270"/>
      <c r="AB269" s="10"/>
      <c r="AD269" s="10">
        <f t="shared" si="33"/>
        <v>0</v>
      </c>
      <c r="AE269" s="17"/>
      <c r="AF269" s="10">
        <f t="shared" si="27"/>
        <v>0</v>
      </c>
      <c r="AG269" s="18">
        <f t="shared" si="28"/>
        <v>0</v>
      </c>
      <c r="AH269" s="18">
        <f t="shared" si="34"/>
        <v>0</v>
      </c>
      <c r="AI269" s="94"/>
      <c r="AJ269" s="94"/>
      <c r="AK269" s="94"/>
    </row>
    <row r="270" spans="1:37" s="20" customFormat="1">
      <c r="A270" s="31"/>
      <c r="B270" s="31"/>
      <c r="C270" s="94"/>
      <c r="D270" s="94"/>
      <c r="E270" s="94"/>
      <c r="F270" s="149"/>
      <c r="G270" s="14">
        <v>9</v>
      </c>
      <c r="H270" s="15">
        <v>2010</v>
      </c>
      <c r="I270" s="200">
        <v>2011</v>
      </c>
      <c r="J270" s="200">
        <v>2011</v>
      </c>
      <c r="K270" s="16" t="str">
        <f>[1]Lib_RawData!G81</f>
        <v>CFO</v>
      </c>
      <c r="L270" s="17">
        <f t="shared" si="29"/>
        <v>0</v>
      </c>
      <c r="M270" s="10">
        <f t="shared" si="29"/>
        <v>0</v>
      </c>
      <c r="N270" s="10">
        <f t="shared" si="29"/>
        <v>0</v>
      </c>
      <c r="O270" s="18">
        <f t="shared" si="30"/>
        <v>0</v>
      </c>
      <c r="P270" s="19">
        <f t="shared" si="31"/>
        <v>0</v>
      </c>
      <c r="Q270" s="20">
        <f>P270*[1]Factors!D257</f>
        <v>0</v>
      </c>
      <c r="R270" s="20">
        <f t="shared" si="32"/>
        <v>0</v>
      </c>
      <c r="S270" s="20">
        <f>R270*[1]Factors!D257</f>
        <v>0</v>
      </c>
      <c r="T270" s="21">
        <f>R270*[1]Factors!D257*[1]Factors!E257</f>
        <v>0</v>
      </c>
      <c r="U270" s="19"/>
      <c r="W270" s="21">
        <f>[1]Lib_RawData!AL81</f>
        <v>0</v>
      </c>
      <c r="X270" s="10"/>
      <c r="Y270" s="10"/>
      <c r="Z270" s="10"/>
      <c r="AA270" s="270"/>
      <c r="AB270" s="10"/>
      <c r="AD270" s="10">
        <f t="shared" si="33"/>
        <v>0</v>
      </c>
      <c r="AE270" s="17"/>
      <c r="AF270" s="10">
        <f t="shared" si="27"/>
        <v>0</v>
      </c>
      <c r="AG270" s="18">
        <f t="shared" si="28"/>
        <v>0</v>
      </c>
      <c r="AH270" s="18">
        <f t="shared" si="34"/>
        <v>0</v>
      </c>
      <c r="AI270" s="94"/>
      <c r="AJ270" s="94"/>
      <c r="AK270" s="94"/>
    </row>
    <row r="271" spans="1:37" s="20" customFormat="1">
      <c r="A271" s="31"/>
      <c r="B271" s="31"/>
      <c r="C271" s="94"/>
      <c r="D271" s="94"/>
      <c r="E271" s="94"/>
      <c r="F271" s="149"/>
      <c r="G271" s="14">
        <v>10</v>
      </c>
      <c r="H271" s="15">
        <v>2010</v>
      </c>
      <c r="I271" s="200">
        <v>2011</v>
      </c>
      <c r="J271" s="200">
        <v>2011</v>
      </c>
      <c r="K271" s="16" t="str">
        <f>[1]Lib_RawData!G82</f>
        <v>CFO</v>
      </c>
      <c r="L271" s="17">
        <f t="shared" si="29"/>
        <v>0</v>
      </c>
      <c r="M271" s="10">
        <f t="shared" si="29"/>
        <v>0</v>
      </c>
      <c r="N271" s="10">
        <f t="shared" si="29"/>
        <v>0</v>
      </c>
      <c r="O271" s="18">
        <f t="shared" si="30"/>
        <v>0</v>
      </c>
      <c r="P271" s="19">
        <f t="shared" si="31"/>
        <v>0</v>
      </c>
      <c r="Q271" s="20">
        <f>P271*[1]Factors!D258</f>
        <v>0</v>
      </c>
      <c r="R271" s="20">
        <f t="shared" si="32"/>
        <v>0</v>
      </c>
      <c r="S271" s="20">
        <f>R271*[1]Factors!D258</f>
        <v>0</v>
      </c>
      <c r="T271" s="21">
        <f>R271*[1]Factors!D258*[1]Factors!E258</f>
        <v>0</v>
      </c>
      <c r="U271" s="19"/>
      <c r="W271" s="21">
        <f>[1]Lib_RawData!AL82</f>
        <v>0</v>
      </c>
      <c r="X271" s="10"/>
      <c r="Y271" s="10"/>
      <c r="Z271" s="10"/>
      <c r="AA271" s="270"/>
      <c r="AB271" s="10"/>
      <c r="AD271" s="10">
        <f t="shared" si="33"/>
        <v>0</v>
      </c>
      <c r="AE271" s="17"/>
      <c r="AF271" s="10">
        <f t="shared" si="27"/>
        <v>0</v>
      </c>
      <c r="AG271" s="18">
        <f t="shared" si="28"/>
        <v>0</v>
      </c>
      <c r="AH271" s="18">
        <f t="shared" si="34"/>
        <v>0</v>
      </c>
      <c r="AI271" s="94"/>
      <c r="AJ271" s="94"/>
      <c r="AK271" s="94"/>
    </row>
    <row r="272" spans="1:37" s="20" customFormat="1">
      <c r="A272" s="31"/>
      <c r="B272" s="31"/>
      <c r="C272" s="94"/>
      <c r="D272" s="94"/>
      <c r="E272" s="94"/>
      <c r="F272" s="149"/>
      <c r="G272" s="14">
        <v>11</v>
      </c>
      <c r="H272" s="15">
        <v>2010</v>
      </c>
      <c r="I272" s="200">
        <v>2011</v>
      </c>
      <c r="J272" s="200">
        <v>2011</v>
      </c>
      <c r="K272" s="16" t="str">
        <f>[1]Lib_RawData!G83</f>
        <v>CFO</v>
      </c>
      <c r="L272" s="17">
        <f t="shared" si="29"/>
        <v>0</v>
      </c>
      <c r="M272" s="10">
        <f t="shared" si="29"/>
        <v>0</v>
      </c>
      <c r="N272" s="10">
        <f t="shared" si="29"/>
        <v>0</v>
      </c>
      <c r="O272" s="18">
        <f t="shared" si="30"/>
        <v>0</v>
      </c>
      <c r="P272" s="19">
        <f t="shared" si="31"/>
        <v>0</v>
      </c>
      <c r="Q272" s="20">
        <f>P272*[1]Factors!D259</f>
        <v>0</v>
      </c>
      <c r="R272" s="20">
        <f t="shared" si="32"/>
        <v>0</v>
      </c>
      <c r="S272" s="20">
        <f>R272*[1]Factors!D259</f>
        <v>0</v>
      </c>
      <c r="T272" s="21">
        <f>R272*[1]Factors!D259*[1]Factors!E259</f>
        <v>0</v>
      </c>
      <c r="U272" s="19"/>
      <c r="W272" s="21">
        <f>[1]Lib_RawData!AL83</f>
        <v>0</v>
      </c>
      <c r="X272" s="10"/>
      <c r="Y272" s="10"/>
      <c r="Z272" s="10"/>
      <c r="AA272" s="270"/>
      <c r="AB272" s="225"/>
      <c r="AD272" s="10">
        <f t="shared" si="33"/>
        <v>0</v>
      </c>
      <c r="AE272" s="17"/>
      <c r="AF272" s="10">
        <f t="shared" si="27"/>
        <v>0</v>
      </c>
      <c r="AG272" s="18">
        <f t="shared" si="28"/>
        <v>0</v>
      </c>
      <c r="AH272" s="18">
        <f t="shared" si="34"/>
        <v>0</v>
      </c>
      <c r="AI272" s="94"/>
      <c r="AJ272" s="94"/>
      <c r="AK272" s="94"/>
    </row>
    <row r="273" spans="1:37" s="20" customFormat="1">
      <c r="A273" s="31"/>
      <c r="B273" s="31"/>
      <c r="C273" s="94"/>
      <c r="D273" s="94"/>
      <c r="E273" s="94"/>
      <c r="F273" s="149"/>
      <c r="G273" s="14">
        <v>12</v>
      </c>
      <c r="H273" s="15">
        <v>2010</v>
      </c>
      <c r="I273" s="200">
        <v>2011</v>
      </c>
      <c r="J273" s="200">
        <v>2011</v>
      </c>
      <c r="K273" s="16" t="str">
        <f>[1]Lib_RawData!G84</f>
        <v>CFO</v>
      </c>
      <c r="L273" s="17">
        <f t="shared" si="29"/>
        <v>0</v>
      </c>
      <c r="M273" s="10">
        <f t="shared" si="29"/>
        <v>0</v>
      </c>
      <c r="N273" s="10">
        <f t="shared" si="29"/>
        <v>0</v>
      </c>
      <c r="O273" s="18">
        <f t="shared" si="30"/>
        <v>0</v>
      </c>
      <c r="P273" s="19">
        <f t="shared" si="31"/>
        <v>0</v>
      </c>
      <c r="Q273" s="20">
        <f>P273*[1]Factors!D260</f>
        <v>0</v>
      </c>
      <c r="R273" s="20">
        <f t="shared" si="32"/>
        <v>0</v>
      </c>
      <c r="S273" s="20">
        <f>R273*[1]Factors!D260</f>
        <v>0</v>
      </c>
      <c r="T273" s="21">
        <f>R273*[1]Factors!D260*[1]Factors!E260</f>
        <v>0</v>
      </c>
      <c r="U273" s="19"/>
      <c r="W273" s="21">
        <f>[1]Lib_RawData!AL84</f>
        <v>0</v>
      </c>
      <c r="X273" s="10"/>
      <c r="Y273" s="10"/>
      <c r="Z273" s="10"/>
      <c r="AA273" s="270"/>
      <c r="AB273" s="10"/>
      <c r="AD273" s="10">
        <f t="shared" si="33"/>
        <v>0</v>
      </c>
      <c r="AE273" s="17"/>
      <c r="AF273" s="10">
        <f t="shared" si="27"/>
        <v>0</v>
      </c>
      <c r="AG273" s="18">
        <f t="shared" si="28"/>
        <v>0</v>
      </c>
      <c r="AH273" s="18">
        <f t="shared" si="34"/>
        <v>0</v>
      </c>
      <c r="AI273" s="94"/>
      <c r="AJ273" s="94"/>
      <c r="AK273" s="94"/>
    </row>
    <row r="274" spans="1:37" s="20" customFormat="1">
      <c r="A274" s="31"/>
      <c r="B274" s="31"/>
      <c r="C274" s="94"/>
      <c r="D274" s="94"/>
      <c r="E274" s="94"/>
      <c r="F274" s="149"/>
      <c r="G274" s="14">
        <v>1</v>
      </c>
      <c r="H274" s="15">
        <v>2011</v>
      </c>
      <c r="I274" s="200">
        <v>2011</v>
      </c>
      <c r="J274" s="200">
        <v>2011</v>
      </c>
      <c r="K274" s="16" t="str">
        <f>[1]Lib_RawData!G85</f>
        <v>CFO</v>
      </c>
      <c r="L274" s="17">
        <f t="shared" si="29"/>
        <v>0</v>
      </c>
      <c r="M274" s="10">
        <f t="shared" si="29"/>
        <v>0</v>
      </c>
      <c r="N274" s="10">
        <f t="shared" si="29"/>
        <v>0</v>
      </c>
      <c r="O274" s="18">
        <f t="shared" si="30"/>
        <v>0</v>
      </c>
      <c r="P274" s="19">
        <f t="shared" si="31"/>
        <v>0</v>
      </c>
      <c r="Q274" s="20">
        <f>P274*[1]Factors!D261</f>
        <v>0</v>
      </c>
      <c r="R274" s="20">
        <f t="shared" si="32"/>
        <v>0</v>
      </c>
      <c r="S274" s="20">
        <f>R274*[1]Factors!D261</f>
        <v>0</v>
      </c>
      <c r="T274" s="21">
        <f>R274*[1]Factors!D261*[1]Factors!E261</f>
        <v>0</v>
      </c>
      <c r="U274" s="19"/>
      <c r="W274" s="21">
        <f>[1]Lib_RawData!AL85</f>
        <v>0</v>
      </c>
      <c r="X274" s="10"/>
      <c r="Y274" s="10"/>
      <c r="Z274" s="10"/>
      <c r="AA274" s="270"/>
      <c r="AB274" s="10"/>
      <c r="AD274" s="10">
        <f t="shared" si="33"/>
        <v>0</v>
      </c>
      <c r="AE274" s="17"/>
      <c r="AF274" s="10">
        <f t="shared" si="27"/>
        <v>0</v>
      </c>
      <c r="AG274" s="18">
        <f t="shared" si="28"/>
        <v>0</v>
      </c>
      <c r="AH274" s="18">
        <f t="shared" si="34"/>
        <v>0</v>
      </c>
      <c r="AI274" s="94"/>
      <c r="AJ274" s="94"/>
      <c r="AK274" s="94"/>
    </row>
    <row r="275" spans="1:37" s="20" customFormat="1">
      <c r="A275" s="31"/>
      <c r="B275" s="31"/>
      <c r="C275" s="94"/>
      <c r="D275" s="94"/>
      <c r="E275" s="94"/>
      <c r="F275" s="149"/>
      <c r="G275" s="14">
        <v>2</v>
      </c>
      <c r="H275" s="15">
        <v>2011</v>
      </c>
      <c r="I275" s="200">
        <v>2011</v>
      </c>
      <c r="J275" s="200">
        <v>2011</v>
      </c>
      <c r="K275" s="16" t="str">
        <f>[1]Lib_RawData!G86</f>
        <v>CFO</v>
      </c>
      <c r="L275" s="17">
        <f t="shared" si="29"/>
        <v>0</v>
      </c>
      <c r="M275" s="10">
        <f t="shared" si="29"/>
        <v>0</v>
      </c>
      <c r="N275" s="10">
        <f t="shared" si="29"/>
        <v>0</v>
      </c>
      <c r="O275" s="18">
        <f t="shared" si="30"/>
        <v>0</v>
      </c>
      <c r="P275" s="19">
        <f t="shared" si="31"/>
        <v>0</v>
      </c>
      <c r="Q275" s="20">
        <f>P275*[1]Factors!D262</f>
        <v>0</v>
      </c>
      <c r="R275" s="20">
        <f t="shared" si="32"/>
        <v>0</v>
      </c>
      <c r="S275" s="20">
        <f>R275*[1]Factors!D262</f>
        <v>0</v>
      </c>
      <c r="T275" s="21">
        <f>R275*[1]Factors!D262*[1]Factors!E262</f>
        <v>0</v>
      </c>
      <c r="U275" s="19"/>
      <c r="W275" s="21">
        <f>[1]Lib_RawData!AL86</f>
        <v>0</v>
      </c>
      <c r="X275" s="10"/>
      <c r="Y275" s="10"/>
      <c r="Z275" s="10"/>
      <c r="AA275" s="270"/>
      <c r="AB275" s="10"/>
      <c r="AD275" s="10">
        <f t="shared" si="33"/>
        <v>0</v>
      </c>
      <c r="AE275" s="17"/>
      <c r="AF275" s="10">
        <f t="shared" si="27"/>
        <v>0</v>
      </c>
      <c r="AG275" s="18">
        <f t="shared" si="28"/>
        <v>0</v>
      </c>
      <c r="AH275" s="18">
        <f t="shared" si="34"/>
        <v>0</v>
      </c>
      <c r="AI275" s="94"/>
      <c r="AJ275" s="94"/>
      <c r="AK275" s="94"/>
    </row>
    <row r="276" spans="1:37" s="20" customFormat="1">
      <c r="A276" s="31"/>
      <c r="B276" s="31"/>
      <c r="C276" s="94"/>
      <c r="D276" s="94"/>
      <c r="E276" s="94"/>
      <c r="F276" s="149"/>
      <c r="G276" s="14">
        <v>3</v>
      </c>
      <c r="H276" s="15">
        <v>2011</v>
      </c>
      <c r="I276" s="200">
        <v>2011</v>
      </c>
      <c r="J276" s="200">
        <v>2011</v>
      </c>
      <c r="K276" s="16" t="str">
        <f>[1]Lib_RawData!G87</f>
        <v>CFO</v>
      </c>
      <c r="L276" s="17">
        <f t="shared" si="29"/>
        <v>0</v>
      </c>
      <c r="M276" s="10">
        <f t="shared" si="29"/>
        <v>0</v>
      </c>
      <c r="N276" s="10">
        <f t="shared" si="29"/>
        <v>0</v>
      </c>
      <c r="O276" s="18">
        <f t="shared" si="30"/>
        <v>0</v>
      </c>
      <c r="P276" s="19">
        <f t="shared" si="31"/>
        <v>0</v>
      </c>
      <c r="Q276" s="20">
        <f>P276*[1]Factors!D263</f>
        <v>0</v>
      </c>
      <c r="R276" s="20">
        <f t="shared" si="32"/>
        <v>0</v>
      </c>
      <c r="S276" s="20">
        <f>R276*[1]Factors!D263</f>
        <v>0</v>
      </c>
      <c r="T276" s="21">
        <f>R276*[1]Factors!D263*[1]Factors!E263</f>
        <v>0</v>
      </c>
      <c r="U276" s="19"/>
      <c r="W276" s="21">
        <f>[1]Lib_RawData!AL87</f>
        <v>0</v>
      </c>
      <c r="X276" s="10"/>
      <c r="Y276" s="10"/>
      <c r="Z276" s="10"/>
      <c r="AA276" s="270"/>
      <c r="AB276" s="10"/>
      <c r="AD276" s="10">
        <f t="shared" si="33"/>
        <v>0</v>
      </c>
      <c r="AE276" s="17"/>
      <c r="AF276" s="10">
        <f t="shared" si="27"/>
        <v>0</v>
      </c>
      <c r="AG276" s="18">
        <f t="shared" si="28"/>
        <v>0</v>
      </c>
      <c r="AH276" s="18">
        <f t="shared" si="34"/>
        <v>0</v>
      </c>
      <c r="AI276" s="94"/>
      <c r="AJ276" s="94"/>
      <c r="AK276" s="94"/>
    </row>
    <row r="277" spans="1:37" s="20" customFormat="1">
      <c r="A277" s="31"/>
      <c r="B277" s="31"/>
      <c r="C277" s="94"/>
      <c r="D277" s="94"/>
      <c r="E277" s="94"/>
      <c r="F277" s="149"/>
      <c r="G277" s="14">
        <v>4</v>
      </c>
      <c r="H277" s="15">
        <v>2011</v>
      </c>
      <c r="I277" s="200">
        <v>2011</v>
      </c>
      <c r="J277" s="200">
        <v>2012</v>
      </c>
      <c r="K277" s="16" t="str">
        <f>[1]Lib_RawData!G88</f>
        <v>CFO</v>
      </c>
      <c r="L277" s="17">
        <f t="shared" si="29"/>
        <v>0</v>
      </c>
      <c r="M277" s="10">
        <f t="shared" si="29"/>
        <v>0</v>
      </c>
      <c r="N277" s="10">
        <f t="shared" si="29"/>
        <v>0</v>
      </c>
      <c r="O277" s="18">
        <f t="shared" si="30"/>
        <v>0</v>
      </c>
      <c r="P277" s="19">
        <f t="shared" si="31"/>
        <v>0</v>
      </c>
      <c r="Q277" s="20">
        <f>P277*[1]Factors!D264</f>
        <v>0</v>
      </c>
      <c r="R277" s="20">
        <f t="shared" si="32"/>
        <v>0</v>
      </c>
      <c r="S277" s="20">
        <f>R277*[1]Factors!D264</f>
        <v>0</v>
      </c>
      <c r="T277" s="21">
        <f>R277*[1]Factors!D264*[1]Factors!E264</f>
        <v>0</v>
      </c>
      <c r="U277" s="19"/>
      <c r="W277" s="21">
        <f>[1]Lib_RawData!AL88</f>
        <v>0</v>
      </c>
      <c r="X277" s="10"/>
      <c r="Y277" s="10"/>
      <c r="Z277" s="10"/>
      <c r="AA277" s="270"/>
      <c r="AB277" s="10"/>
      <c r="AD277" s="10">
        <f t="shared" si="33"/>
        <v>0</v>
      </c>
      <c r="AE277" s="17"/>
      <c r="AF277" s="10">
        <f t="shared" si="27"/>
        <v>0</v>
      </c>
      <c r="AG277" s="18">
        <f t="shared" si="28"/>
        <v>0</v>
      </c>
      <c r="AH277" s="18">
        <f t="shared" si="34"/>
        <v>0</v>
      </c>
      <c r="AI277" s="94"/>
      <c r="AJ277" s="94"/>
      <c r="AK277" s="94"/>
    </row>
    <row r="278" spans="1:37" s="20" customFormat="1">
      <c r="A278" s="31"/>
      <c r="B278" s="31"/>
      <c r="C278" s="94"/>
      <c r="D278" s="94"/>
      <c r="E278" s="94"/>
      <c r="F278" s="149"/>
      <c r="G278" s="14">
        <v>5</v>
      </c>
      <c r="H278" s="15">
        <v>2011</v>
      </c>
      <c r="I278" s="200">
        <v>2011</v>
      </c>
      <c r="J278" s="200">
        <v>2012</v>
      </c>
      <c r="K278" s="16" t="str">
        <f>[1]Lib_RawData!G89</f>
        <v>CFO</v>
      </c>
      <c r="L278" s="17">
        <f t="shared" si="29"/>
        <v>0</v>
      </c>
      <c r="M278" s="10">
        <f t="shared" si="29"/>
        <v>0</v>
      </c>
      <c r="N278" s="10">
        <f t="shared" si="29"/>
        <v>0</v>
      </c>
      <c r="O278" s="18">
        <f t="shared" si="30"/>
        <v>0</v>
      </c>
      <c r="P278" s="19">
        <f t="shared" si="31"/>
        <v>0</v>
      </c>
      <c r="Q278" s="20">
        <f>P278*[1]Factors!D265</f>
        <v>0</v>
      </c>
      <c r="R278" s="20">
        <f t="shared" si="32"/>
        <v>0</v>
      </c>
      <c r="S278" s="20">
        <f>R278*[1]Factors!D265</f>
        <v>0</v>
      </c>
      <c r="T278" s="21">
        <f>R278*[1]Factors!D265*[1]Factors!E265</f>
        <v>0</v>
      </c>
      <c r="U278" s="19"/>
      <c r="W278" s="21">
        <f>[1]Lib_RawData!AL89</f>
        <v>0</v>
      </c>
      <c r="X278" s="10"/>
      <c r="Y278" s="10"/>
      <c r="Z278" s="10"/>
      <c r="AA278" s="270"/>
      <c r="AB278" s="10"/>
      <c r="AC278" s="10"/>
      <c r="AD278" s="10">
        <f t="shared" si="33"/>
        <v>0</v>
      </c>
      <c r="AE278" s="17"/>
      <c r="AF278" s="10">
        <f t="shared" ref="AF278:AF341" si="35">AD278</f>
        <v>0</v>
      </c>
      <c r="AG278" s="18">
        <f t="shared" ref="AG278:AG341" si="36">Y278</f>
        <v>0</v>
      </c>
      <c r="AH278" s="18">
        <f t="shared" si="34"/>
        <v>0</v>
      </c>
      <c r="AI278" s="94"/>
      <c r="AJ278" s="94"/>
      <c r="AK278" s="94"/>
    </row>
    <row r="279" spans="1:37" s="20" customFormat="1">
      <c r="A279" s="31"/>
      <c r="B279" s="31"/>
      <c r="C279" s="94"/>
      <c r="D279" s="94"/>
      <c r="E279" s="94"/>
      <c r="F279" s="149"/>
      <c r="G279" s="14">
        <v>6</v>
      </c>
      <c r="H279" s="15">
        <v>2011</v>
      </c>
      <c r="I279" s="200">
        <v>2011</v>
      </c>
      <c r="J279" s="200">
        <v>2012</v>
      </c>
      <c r="K279" s="16" t="str">
        <f>[1]Lib_RawData!G90</f>
        <v>CFO</v>
      </c>
      <c r="L279" s="17">
        <f t="shared" ref="L279:N342" si="37">AE279</f>
        <v>0</v>
      </c>
      <c r="M279" s="10">
        <f t="shared" si="37"/>
        <v>0</v>
      </c>
      <c r="N279" s="10">
        <f t="shared" si="37"/>
        <v>0</v>
      </c>
      <c r="O279" s="18">
        <f t="shared" ref="O279:O342" si="38">N279+M279</f>
        <v>0</v>
      </c>
      <c r="P279" s="19">
        <f t="shared" ref="P279:P342" si="39">O279</f>
        <v>0</v>
      </c>
      <c r="Q279" s="20">
        <f>P279*[1]Factors!D266</f>
        <v>0</v>
      </c>
      <c r="R279" s="20">
        <f t="shared" ref="R279:R342" si="40">U279+W279</f>
        <v>0</v>
      </c>
      <c r="S279" s="20">
        <f>R279*[1]Factors!D266</f>
        <v>0</v>
      </c>
      <c r="T279" s="21">
        <f>R279*[1]Factors!D266*[1]Factors!E266</f>
        <v>0</v>
      </c>
      <c r="U279" s="19"/>
      <c r="W279" s="21">
        <f>[1]Lib_RawData!AL90</f>
        <v>0</v>
      </c>
      <c r="X279" s="10"/>
      <c r="Y279" s="10"/>
      <c r="Z279" s="10"/>
      <c r="AA279" s="270"/>
      <c r="AB279" s="10"/>
      <c r="AC279" s="10"/>
      <c r="AD279" s="10">
        <f t="shared" si="33"/>
        <v>0</v>
      </c>
      <c r="AE279" s="17"/>
      <c r="AF279" s="10">
        <f t="shared" si="35"/>
        <v>0</v>
      </c>
      <c r="AG279" s="18">
        <f t="shared" si="36"/>
        <v>0</v>
      </c>
      <c r="AH279" s="18">
        <f t="shared" si="34"/>
        <v>0</v>
      </c>
      <c r="AI279" s="94"/>
      <c r="AJ279" s="94"/>
      <c r="AK279" s="94"/>
    </row>
    <row r="280" spans="1:37" s="20" customFormat="1">
      <c r="A280" s="31"/>
      <c r="B280" s="31"/>
      <c r="C280" s="94"/>
      <c r="D280" s="94"/>
      <c r="E280" s="94"/>
      <c r="F280" s="149"/>
      <c r="G280" s="14">
        <v>7</v>
      </c>
      <c r="H280" s="15">
        <v>2011</v>
      </c>
      <c r="I280" s="200">
        <v>2012</v>
      </c>
      <c r="J280" s="200">
        <v>2012</v>
      </c>
      <c r="K280" s="16" t="str">
        <f>[1]Lib_RawData!G91</f>
        <v>CFO</v>
      </c>
      <c r="L280" s="17">
        <f t="shared" si="37"/>
        <v>0</v>
      </c>
      <c r="M280" s="10">
        <f t="shared" si="37"/>
        <v>0</v>
      </c>
      <c r="N280" s="10">
        <f t="shared" si="37"/>
        <v>0</v>
      </c>
      <c r="O280" s="18">
        <f t="shared" si="38"/>
        <v>0</v>
      </c>
      <c r="P280" s="19">
        <f t="shared" si="39"/>
        <v>0</v>
      </c>
      <c r="Q280" s="20">
        <f>P280*[1]Factors!D267</f>
        <v>0</v>
      </c>
      <c r="R280" s="20">
        <f t="shared" si="40"/>
        <v>0</v>
      </c>
      <c r="S280" s="20">
        <f>R280*[1]Factors!D267</f>
        <v>0</v>
      </c>
      <c r="T280" s="21">
        <f>R280*[1]Factors!D267*[1]Factors!E267</f>
        <v>0</v>
      </c>
      <c r="U280" s="19"/>
      <c r="W280" s="21">
        <f>[1]Lib_RawData!AL91</f>
        <v>0</v>
      </c>
      <c r="X280" s="10"/>
      <c r="Y280" s="10"/>
      <c r="Z280" s="10"/>
      <c r="AA280" s="270"/>
      <c r="AB280" s="10"/>
      <c r="AC280" s="10"/>
      <c r="AD280" s="10">
        <f t="shared" si="33"/>
        <v>0</v>
      </c>
      <c r="AE280" s="17"/>
      <c r="AF280" s="10">
        <f t="shared" si="35"/>
        <v>0</v>
      </c>
      <c r="AG280" s="18">
        <f t="shared" si="36"/>
        <v>0</v>
      </c>
      <c r="AH280" s="18">
        <f t="shared" si="34"/>
        <v>0</v>
      </c>
      <c r="AI280" s="94"/>
      <c r="AJ280" s="94"/>
      <c r="AK280" s="94"/>
    </row>
    <row r="281" spans="1:37" s="20" customFormat="1">
      <c r="A281" s="31"/>
      <c r="B281" s="31"/>
      <c r="C281" s="94"/>
      <c r="D281" s="94"/>
      <c r="E281" s="94"/>
      <c r="F281" s="149"/>
      <c r="G281" s="14">
        <v>8</v>
      </c>
      <c r="H281" s="15">
        <v>2011</v>
      </c>
      <c r="I281" s="200">
        <v>2012</v>
      </c>
      <c r="J281" s="200">
        <v>2012</v>
      </c>
      <c r="K281" s="16" t="str">
        <f>[1]Lib_RawData!G92</f>
        <v>CFO</v>
      </c>
      <c r="L281" s="17">
        <f t="shared" si="37"/>
        <v>0</v>
      </c>
      <c r="M281" s="10">
        <f t="shared" si="37"/>
        <v>0</v>
      </c>
      <c r="N281" s="10">
        <f t="shared" si="37"/>
        <v>0</v>
      </c>
      <c r="O281" s="18">
        <f t="shared" si="38"/>
        <v>0</v>
      </c>
      <c r="P281" s="19">
        <f t="shared" si="39"/>
        <v>0</v>
      </c>
      <c r="Q281" s="20">
        <f>P281*[1]Factors!D268</f>
        <v>0</v>
      </c>
      <c r="R281" s="20">
        <f t="shared" si="40"/>
        <v>0</v>
      </c>
      <c r="S281" s="20">
        <f>R281*[1]Factors!D268</f>
        <v>0</v>
      </c>
      <c r="T281" s="21">
        <f>R281*[1]Factors!D268*[1]Factors!E268</f>
        <v>0</v>
      </c>
      <c r="U281" s="19"/>
      <c r="W281" s="21">
        <f>[1]Lib_RawData!AL92</f>
        <v>0</v>
      </c>
      <c r="X281" s="10"/>
      <c r="Y281" s="10"/>
      <c r="Z281" s="10"/>
      <c r="AA281" s="270"/>
      <c r="AB281" s="10"/>
      <c r="AC281" s="10"/>
      <c r="AD281" s="10">
        <f t="shared" si="33"/>
        <v>0</v>
      </c>
      <c r="AE281" s="17"/>
      <c r="AF281" s="10">
        <f t="shared" si="35"/>
        <v>0</v>
      </c>
      <c r="AG281" s="18">
        <f t="shared" si="36"/>
        <v>0</v>
      </c>
      <c r="AH281" s="18">
        <f t="shared" si="34"/>
        <v>0</v>
      </c>
      <c r="AI281" s="94"/>
      <c r="AJ281" s="94"/>
      <c r="AK281" s="94"/>
    </row>
    <row r="282" spans="1:37" s="20" customFormat="1">
      <c r="A282" s="31"/>
      <c r="B282" s="31"/>
      <c r="C282" s="94"/>
      <c r="D282" s="94"/>
      <c r="E282" s="94"/>
      <c r="F282" s="149"/>
      <c r="G282" s="14">
        <v>9</v>
      </c>
      <c r="H282" s="15">
        <v>2011</v>
      </c>
      <c r="I282" s="200">
        <v>2012</v>
      </c>
      <c r="J282" s="200">
        <v>2012</v>
      </c>
      <c r="K282" s="16" t="str">
        <f>[1]Lib_RawData!G93</f>
        <v>CFO</v>
      </c>
      <c r="L282" s="17">
        <f t="shared" si="37"/>
        <v>0</v>
      </c>
      <c r="M282" s="10">
        <f t="shared" si="37"/>
        <v>0</v>
      </c>
      <c r="N282" s="10">
        <f t="shared" si="37"/>
        <v>0</v>
      </c>
      <c r="O282" s="18">
        <f t="shared" si="38"/>
        <v>0</v>
      </c>
      <c r="P282" s="19">
        <f t="shared" si="39"/>
        <v>0</v>
      </c>
      <c r="Q282" s="20">
        <f>P282*[1]Factors!D269</f>
        <v>0</v>
      </c>
      <c r="R282" s="20">
        <f t="shared" si="40"/>
        <v>0</v>
      </c>
      <c r="S282" s="20">
        <f>R282*[1]Factors!D269</f>
        <v>0</v>
      </c>
      <c r="T282" s="21">
        <f>R282*[1]Factors!D269*[1]Factors!E269</f>
        <v>0</v>
      </c>
      <c r="U282" s="19"/>
      <c r="W282" s="21">
        <f>[1]Lib_RawData!AL93</f>
        <v>0</v>
      </c>
      <c r="X282" s="10"/>
      <c r="Y282" s="10"/>
      <c r="Z282" s="10"/>
      <c r="AA282" s="270"/>
      <c r="AB282" s="10"/>
      <c r="AC282" s="10"/>
      <c r="AD282" s="10">
        <f t="shared" si="33"/>
        <v>0</v>
      </c>
      <c r="AE282" s="17"/>
      <c r="AF282" s="10">
        <f t="shared" si="35"/>
        <v>0</v>
      </c>
      <c r="AG282" s="18">
        <f t="shared" si="36"/>
        <v>0</v>
      </c>
      <c r="AH282" s="18">
        <f t="shared" si="34"/>
        <v>0</v>
      </c>
      <c r="AI282" s="94"/>
      <c r="AJ282" s="94"/>
      <c r="AK282" s="94"/>
    </row>
    <row r="283" spans="1:37" s="20" customFormat="1">
      <c r="A283" s="31"/>
      <c r="B283" s="31"/>
      <c r="C283" s="94"/>
      <c r="D283" s="94"/>
      <c r="E283" s="94"/>
      <c r="F283" s="149"/>
      <c r="G283" s="14">
        <v>10</v>
      </c>
      <c r="H283" s="15">
        <v>2011</v>
      </c>
      <c r="I283" s="200">
        <v>2012</v>
      </c>
      <c r="J283" s="200">
        <v>2012</v>
      </c>
      <c r="K283" s="16" t="str">
        <f>[1]Lib_RawData!G94</f>
        <v>CFO</v>
      </c>
      <c r="L283" s="17">
        <f t="shared" si="37"/>
        <v>0</v>
      </c>
      <c r="M283" s="10">
        <f t="shared" si="37"/>
        <v>0</v>
      </c>
      <c r="N283" s="10">
        <f t="shared" si="37"/>
        <v>0</v>
      </c>
      <c r="O283" s="18">
        <f t="shared" si="38"/>
        <v>0</v>
      </c>
      <c r="P283" s="19">
        <f t="shared" si="39"/>
        <v>0</v>
      </c>
      <c r="Q283" s="20">
        <f>P283*[1]Factors!D270</f>
        <v>0</v>
      </c>
      <c r="R283" s="20">
        <f t="shared" si="40"/>
        <v>0</v>
      </c>
      <c r="S283" s="20">
        <f>R283*[1]Factors!D270</f>
        <v>0</v>
      </c>
      <c r="T283" s="21">
        <f>R283*[1]Factors!D270*[1]Factors!E270</f>
        <v>0</v>
      </c>
      <c r="U283" s="19"/>
      <c r="W283" s="21">
        <f>[1]Lib_RawData!AL94</f>
        <v>0</v>
      </c>
      <c r="X283" s="10"/>
      <c r="Y283" s="10"/>
      <c r="Z283" s="10"/>
      <c r="AA283" s="270"/>
      <c r="AB283" s="10"/>
      <c r="AC283" s="10"/>
      <c r="AD283" s="10">
        <f t="shared" si="33"/>
        <v>0</v>
      </c>
      <c r="AE283" s="17"/>
      <c r="AF283" s="10">
        <f t="shared" si="35"/>
        <v>0</v>
      </c>
      <c r="AG283" s="18">
        <f t="shared" si="36"/>
        <v>0</v>
      </c>
      <c r="AH283" s="18">
        <f t="shared" si="34"/>
        <v>0</v>
      </c>
      <c r="AI283" s="94"/>
      <c r="AJ283" s="94"/>
      <c r="AK283" s="94"/>
    </row>
    <row r="284" spans="1:37" s="20" customFormat="1">
      <c r="A284" s="31"/>
      <c r="B284" s="31"/>
      <c r="C284" s="94"/>
      <c r="D284" s="94"/>
      <c r="E284" s="94"/>
      <c r="F284" s="149"/>
      <c r="G284" s="14">
        <v>11</v>
      </c>
      <c r="H284" s="15">
        <v>2011</v>
      </c>
      <c r="I284" s="200">
        <v>2012</v>
      </c>
      <c r="J284" s="200">
        <v>2012</v>
      </c>
      <c r="K284" s="16" t="str">
        <f>[1]Lib_RawData!G95</f>
        <v>CFO</v>
      </c>
      <c r="L284" s="17">
        <f t="shared" si="37"/>
        <v>0</v>
      </c>
      <c r="M284" s="10">
        <f t="shared" si="37"/>
        <v>0</v>
      </c>
      <c r="N284" s="10">
        <f t="shared" si="37"/>
        <v>0</v>
      </c>
      <c r="O284" s="18">
        <f t="shared" si="38"/>
        <v>0</v>
      </c>
      <c r="P284" s="19">
        <f t="shared" si="39"/>
        <v>0</v>
      </c>
      <c r="Q284" s="20">
        <f>P284*[1]Factors!D271</f>
        <v>0</v>
      </c>
      <c r="R284" s="20">
        <f t="shared" si="40"/>
        <v>0</v>
      </c>
      <c r="S284" s="20">
        <f>R284*[1]Factors!D271</f>
        <v>0</v>
      </c>
      <c r="T284" s="21">
        <f>R284*[1]Factors!D271*[1]Factors!E271</f>
        <v>0</v>
      </c>
      <c r="U284" s="19"/>
      <c r="W284" s="21">
        <f>[1]Lib_RawData!AL95</f>
        <v>0</v>
      </c>
      <c r="X284" s="10"/>
      <c r="Y284" s="10"/>
      <c r="Z284" s="10"/>
      <c r="AA284" s="270"/>
      <c r="AB284" s="10"/>
      <c r="AC284" s="10"/>
      <c r="AD284" s="10">
        <f t="shared" si="33"/>
        <v>0</v>
      </c>
      <c r="AE284" s="17"/>
      <c r="AF284" s="10">
        <f t="shared" si="35"/>
        <v>0</v>
      </c>
      <c r="AG284" s="18">
        <f t="shared" si="36"/>
        <v>0</v>
      </c>
      <c r="AH284" s="18">
        <f t="shared" si="34"/>
        <v>0</v>
      </c>
      <c r="AI284" s="94"/>
      <c r="AJ284" s="94"/>
      <c r="AK284" s="94"/>
    </row>
    <row r="285" spans="1:37" s="20" customFormat="1">
      <c r="A285" s="31"/>
      <c r="B285" s="31"/>
      <c r="C285" s="94"/>
      <c r="D285" s="94"/>
      <c r="E285" s="94"/>
      <c r="F285" s="149"/>
      <c r="G285" s="14">
        <v>12</v>
      </c>
      <c r="H285" s="15">
        <v>2011</v>
      </c>
      <c r="I285" s="200">
        <v>2012</v>
      </c>
      <c r="J285" s="200">
        <v>2012</v>
      </c>
      <c r="K285" s="16" t="str">
        <f>[1]Lib_RawData!G96</f>
        <v>CFO</v>
      </c>
      <c r="L285" s="17">
        <f t="shared" si="37"/>
        <v>0</v>
      </c>
      <c r="M285" s="10">
        <f t="shared" si="37"/>
        <v>0</v>
      </c>
      <c r="N285" s="10">
        <f t="shared" si="37"/>
        <v>0</v>
      </c>
      <c r="O285" s="18">
        <f t="shared" si="38"/>
        <v>0</v>
      </c>
      <c r="P285" s="19">
        <f t="shared" si="39"/>
        <v>0</v>
      </c>
      <c r="Q285" s="20">
        <f>P285*[1]Factors!D272</f>
        <v>0</v>
      </c>
      <c r="R285" s="20">
        <f t="shared" si="40"/>
        <v>0</v>
      </c>
      <c r="S285" s="20">
        <f>R285*[1]Factors!D272</f>
        <v>0</v>
      </c>
      <c r="T285" s="21">
        <f>R285*[1]Factors!D272*[1]Factors!E272</f>
        <v>0</v>
      </c>
      <c r="U285" s="19"/>
      <c r="W285" s="21">
        <f>[1]Lib_RawData!AL96</f>
        <v>0</v>
      </c>
      <c r="X285" s="10"/>
      <c r="Y285" s="10"/>
      <c r="Z285" s="10"/>
      <c r="AA285" s="270"/>
      <c r="AB285" s="10"/>
      <c r="AC285" s="10"/>
      <c r="AD285" s="10">
        <f t="shared" si="33"/>
        <v>0</v>
      </c>
      <c r="AE285" s="17"/>
      <c r="AF285" s="10">
        <f t="shared" si="35"/>
        <v>0</v>
      </c>
      <c r="AG285" s="18">
        <f t="shared" si="36"/>
        <v>0</v>
      </c>
      <c r="AH285" s="18">
        <f t="shared" si="34"/>
        <v>0</v>
      </c>
      <c r="AI285" s="94"/>
      <c r="AJ285" s="94"/>
      <c r="AK285" s="94"/>
    </row>
    <row r="286" spans="1:37" s="20" customFormat="1">
      <c r="A286" s="31"/>
      <c r="B286" s="31"/>
      <c r="C286" s="94"/>
      <c r="D286" s="94"/>
      <c r="E286" s="94"/>
      <c r="F286" s="149"/>
      <c r="G286" s="14">
        <v>1</v>
      </c>
      <c r="H286" s="15">
        <v>2012</v>
      </c>
      <c r="I286" s="200">
        <v>2012</v>
      </c>
      <c r="J286" s="200">
        <v>2012</v>
      </c>
      <c r="K286" s="16" t="str">
        <f>[1]Lib_RawData!G97</f>
        <v>CFO</v>
      </c>
      <c r="L286" s="17">
        <f t="shared" si="37"/>
        <v>0</v>
      </c>
      <c r="M286" s="10">
        <f t="shared" si="37"/>
        <v>0</v>
      </c>
      <c r="N286" s="10">
        <f t="shared" si="37"/>
        <v>0</v>
      </c>
      <c r="O286" s="18">
        <f t="shared" si="38"/>
        <v>0</v>
      </c>
      <c r="P286" s="19">
        <f t="shared" si="39"/>
        <v>0</v>
      </c>
      <c r="Q286" s="20">
        <f>P286*[1]Factors!D273</f>
        <v>0</v>
      </c>
      <c r="R286" s="20">
        <f t="shared" si="40"/>
        <v>0</v>
      </c>
      <c r="S286" s="20">
        <f>R286*[1]Factors!D273</f>
        <v>0</v>
      </c>
      <c r="T286" s="21">
        <f>R286*[1]Factors!D273*[1]Factors!E273</f>
        <v>0</v>
      </c>
      <c r="U286" s="19"/>
      <c r="W286" s="21">
        <f>[1]Lib_RawData!AL97</f>
        <v>0</v>
      </c>
      <c r="X286" s="10"/>
      <c r="Y286" s="10"/>
      <c r="Z286" s="10"/>
      <c r="AA286" s="270"/>
      <c r="AB286" s="10"/>
      <c r="AC286" s="10"/>
      <c r="AD286" s="10">
        <f t="shared" si="33"/>
        <v>0</v>
      </c>
      <c r="AE286" s="17"/>
      <c r="AF286" s="10">
        <f t="shared" si="35"/>
        <v>0</v>
      </c>
      <c r="AG286" s="18">
        <f t="shared" si="36"/>
        <v>0</v>
      </c>
      <c r="AH286" s="18">
        <f t="shared" si="34"/>
        <v>0</v>
      </c>
      <c r="AI286" s="94"/>
      <c r="AJ286" s="94"/>
      <c r="AK286" s="94"/>
    </row>
    <row r="287" spans="1:37" s="20" customFormat="1">
      <c r="A287" s="31"/>
      <c r="B287" s="31"/>
      <c r="C287" s="94"/>
      <c r="D287" s="94"/>
      <c r="E287" s="94"/>
      <c r="F287" s="149"/>
      <c r="G287" s="14">
        <v>2</v>
      </c>
      <c r="H287" s="15">
        <v>2012</v>
      </c>
      <c r="I287" s="200">
        <v>2012</v>
      </c>
      <c r="J287" s="200">
        <v>2012</v>
      </c>
      <c r="K287" s="16" t="str">
        <f>[1]Lib_RawData!G98</f>
        <v>CFO</v>
      </c>
      <c r="L287" s="17">
        <f t="shared" si="37"/>
        <v>0</v>
      </c>
      <c r="M287" s="10">
        <f t="shared" si="37"/>
        <v>0</v>
      </c>
      <c r="N287" s="10">
        <f t="shared" si="37"/>
        <v>0</v>
      </c>
      <c r="O287" s="18">
        <f t="shared" si="38"/>
        <v>0</v>
      </c>
      <c r="P287" s="19">
        <f t="shared" si="39"/>
        <v>0</v>
      </c>
      <c r="Q287" s="20">
        <f>P287*[1]Factors!D274</f>
        <v>0</v>
      </c>
      <c r="R287" s="20">
        <f t="shared" si="40"/>
        <v>0</v>
      </c>
      <c r="S287" s="20">
        <f>R287*[1]Factors!D274</f>
        <v>0</v>
      </c>
      <c r="T287" s="21">
        <f>R287*[1]Factors!D274*[1]Factors!E274</f>
        <v>0</v>
      </c>
      <c r="U287" s="19"/>
      <c r="W287" s="21">
        <f>[1]Lib_RawData!AL98</f>
        <v>0</v>
      </c>
      <c r="X287" s="10"/>
      <c r="Y287" s="10"/>
      <c r="Z287" s="10"/>
      <c r="AA287" s="270"/>
      <c r="AB287" s="10"/>
      <c r="AC287" s="10"/>
      <c r="AD287" s="10">
        <f t="shared" si="33"/>
        <v>0</v>
      </c>
      <c r="AE287" s="17"/>
      <c r="AF287" s="10">
        <f t="shared" si="35"/>
        <v>0</v>
      </c>
      <c r="AG287" s="18">
        <f t="shared" si="36"/>
        <v>0</v>
      </c>
      <c r="AH287" s="18">
        <f t="shared" si="34"/>
        <v>0</v>
      </c>
      <c r="AI287" s="94"/>
      <c r="AJ287" s="94"/>
      <c r="AK287" s="94"/>
    </row>
    <row r="288" spans="1:37" s="20" customFormat="1">
      <c r="A288" s="31"/>
      <c r="B288" s="31"/>
      <c r="C288" s="94"/>
      <c r="D288" s="94"/>
      <c r="E288" s="94"/>
      <c r="F288" s="149"/>
      <c r="G288" s="14">
        <v>3</v>
      </c>
      <c r="H288" s="15">
        <v>2012</v>
      </c>
      <c r="I288" s="200">
        <v>2012</v>
      </c>
      <c r="J288" s="200">
        <v>2012</v>
      </c>
      <c r="K288" s="16" t="str">
        <f>[1]Lib_RawData!G99</f>
        <v>CFO</v>
      </c>
      <c r="L288" s="17">
        <f t="shared" si="37"/>
        <v>0</v>
      </c>
      <c r="M288" s="10">
        <f t="shared" si="37"/>
        <v>0</v>
      </c>
      <c r="N288" s="10">
        <f t="shared" si="37"/>
        <v>0</v>
      </c>
      <c r="O288" s="18">
        <f t="shared" si="38"/>
        <v>0</v>
      </c>
      <c r="P288" s="19">
        <f t="shared" si="39"/>
        <v>0</v>
      </c>
      <c r="Q288" s="20">
        <f>P288*[1]Factors!D275</f>
        <v>0</v>
      </c>
      <c r="R288" s="20">
        <f t="shared" si="40"/>
        <v>0</v>
      </c>
      <c r="S288" s="20">
        <f>R288*[1]Factors!D275</f>
        <v>0</v>
      </c>
      <c r="T288" s="21">
        <f>R288*[1]Factors!D275*[1]Factors!E275</f>
        <v>0</v>
      </c>
      <c r="U288" s="19"/>
      <c r="W288" s="21">
        <f>[1]Lib_RawData!AL99</f>
        <v>0</v>
      </c>
      <c r="X288" s="10"/>
      <c r="Y288" s="10"/>
      <c r="Z288" s="10"/>
      <c r="AA288" s="270"/>
      <c r="AB288" s="10"/>
      <c r="AC288" s="10"/>
      <c r="AD288" s="10">
        <f t="shared" si="33"/>
        <v>0</v>
      </c>
      <c r="AE288" s="17"/>
      <c r="AF288" s="10">
        <f t="shared" si="35"/>
        <v>0</v>
      </c>
      <c r="AG288" s="18">
        <f t="shared" si="36"/>
        <v>0</v>
      </c>
      <c r="AH288" s="18">
        <f t="shared" si="34"/>
        <v>0</v>
      </c>
      <c r="AI288" s="94"/>
      <c r="AJ288" s="94"/>
      <c r="AK288" s="94"/>
    </row>
    <row r="289" spans="1:37" s="20" customFormat="1">
      <c r="A289" s="31"/>
      <c r="B289" s="31"/>
      <c r="C289" s="94"/>
      <c r="D289" s="94"/>
      <c r="E289" s="94"/>
      <c r="F289" s="149"/>
      <c r="G289" s="14">
        <v>4</v>
      </c>
      <c r="H289" s="15">
        <v>2012</v>
      </c>
      <c r="I289" s="200">
        <v>2012</v>
      </c>
      <c r="J289" s="200">
        <v>2013</v>
      </c>
      <c r="K289" s="16" t="str">
        <f>[1]Lib_RawData!G100</f>
        <v>CFO</v>
      </c>
      <c r="L289" s="17">
        <f t="shared" si="37"/>
        <v>0</v>
      </c>
      <c r="M289" s="10">
        <f t="shared" si="37"/>
        <v>0</v>
      </c>
      <c r="N289" s="10">
        <f t="shared" si="37"/>
        <v>0</v>
      </c>
      <c r="O289" s="18">
        <f t="shared" si="38"/>
        <v>0</v>
      </c>
      <c r="P289" s="19">
        <f t="shared" si="39"/>
        <v>0</v>
      </c>
      <c r="Q289" s="20">
        <f>P289*[1]Factors!D276</f>
        <v>0</v>
      </c>
      <c r="R289" s="20">
        <f t="shared" si="40"/>
        <v>0</v>
      </c>
      <c r="S289" s="20">
        <f>R289*[1]Factors!D276</f>
        <v>0</v>
      </c>
      <c r="T289" s="21">
        <f>R289*[1]Factors!D276*[1]Factors!E276</f>
        <v>0</v>
      </c>
      <c r="U289" s="19"/>
      <c r="W289" s="21">
        <f>[1]Lib_RawData!AL100</f>
        <v>0</v>
      </c>
      <c r="X289" s="10"/>
      <c r="Y289" s="10"/>
      <c r="Z289" s="10"/>
      <c r="AA289" s="270"/>
      <c r="AB289" s="10"/>
      <c r="AC289" s="10"/>
      <c r="AD289" s="10">
        <f t="shared" ref="AD289:AD352" si="41">AB289+AC289</f>
        <v>0</v>
      </c>
      <c r="AE289" s="17"/>
      <c r="AF289" s="10">
        <f t="shared" si="35"/>
        <v>0</v>
      </c>
      <c r="AG289" s="18">
        <f t="shared" si="36"/>
        <v>0</v>
      </c>
      <c r="AH289" s="18">
        <f t="shared" si="34"/>
        <v>0</v>
      </c>
      <c r="AI289" s="94"/>
      <c r="AJ289" s="94"/>
      <c r="AK289" s="94"/>
    </row>
    <row r="290" spans="1:37" s="20" customFormat="1">
      <c r="A290" s="31"/>
      <c r="B290" s="31"/>
      <c r="C290" s="94"/>
      <c r="D290" s="94"/>
      <c r="E290" s="94"/>
      <c r="F290" s="149"/>
      <c r="G290" s="14">
        <v>5</v>
      </c>
      <c r="H290" s="15">
        <v>2012</v>
      </c>
      <c r="I290" s="200">
        <v>2012</v>
      </c>
      <c r="J290" s="200">
        <v>2013</v>
      </c>
      <c r="K290" s="16" t="str">
        <f>[1]Lib_RawData!G101</f>
        <v>CFO</v>
      </c>
      <c r="L290" s="17">
        <f t="shared" si="37"/>
        <v>0</v>
      </c>
      <c r="M290" s="10">
        <f t="shared" si="37"/>
        <v>0</v>
      </c>
      <c r="N290" s="10">
        <f t="shared" si="37"/>
        <v>0</v>
      </c>
      <c r="O290" s="18">
        <f t="shared" si="38"/>
        <v>0</v>
      </c>
      <c r="P290" s="19">
        <f t="shared" si="39"/>
        <v>0</v>
      </c>
      <c r="Q290" s="20">
        <f>P290*[1]Factors!D277</f>
        <v>0</v>
      </c>
      <c r="R290" s="20">
        <f t="shared" si="40"/>
        <v>0</v>
      </c>
      <c r="S290" s="20">
        <f>R290*[1]Factors!D277</f>
        <v>0</v>
      </c>
      <c r="T290" s="21">
        <f>R290*[1]Factors!D277*[1]Factors!E277</f>
        <v>0</v>
      </c>
      <c r="U290" s="17"/>
      <c r="V290" s="10"/>
      <c r="W290" s="21">
        <f>[1]Lib_RawData!AL101</f>
        <v>0</v>
      </c>
      <c r="X290" s="10"/>
      <c r="Y290" s="10"/>
      <c r="Z290" s="10"/>
      <c r="AA290" s="270"/>
      <c r="AB290" s="10"/>
      <c r="AC290" s="10"/>
      <c r="AD290" s="10">
        <f t="shared" si="41"/>
        <v>0</v>
      </c>
      <c r="AE290" s="17"/>
      <c r="AF290" s="10">
        <f t="shared" si="35"/>
        <v>0</v>
      </c>
      <c r="AG290" s="18">
        <f t="shared" si="36"/>
        <v>0</v>
      </c>
      <c r="AH290" s="18">
        <f t="shared" si="34"/>
        <v>0</v>
      </c>
      <c r="AI290" s="94"/>
      <c r="AJ290" s="94"/>
      <c r="AK290" s="94"/>
    </row>
    <row r="291" spans="1:37" s="20" customFormat="1">
      <c r="A291" s="31"/>
      <c r="B291" s="31"/>
      <c r="C291" s="94"/>
      <c r="D291" s="94"/>
      <c r="E291" s="94"/>
      <c r="F291" s="149"/>
      <c r="G291" s="14">
        <v>6</v>
      </c>
      <c r="H291" s="15">
        <v>2012</v>
      </c>
      <c r="I291" s="200">
        <v>2012</v>
      </c>
      <c r="J291" s="200">
        <v>2013</v>
      </c>
      <c r="K291" s="16" t="str">
        <f>[1]Lib_RawData!G102</f>
        <v>CFO</v>
      </c>
      <c r="L291" s="17">
        <f t="shared" si="37"/>
        <v>0</v>
      </c>
      <c r="M291" s="10">
        <f t="shared" si="37"/>
        <v>0</v>
      </c>
      <c r="N291" s="10">
        <f t="shared" si="37"/>
        <v>0</v>
      </c>
      <c r="O291" s="18">
        <f t="shared" si="38"/>
        <v>0</v>
      </c>
      <c r="P291" s="19">
        <f t="shared" si="39"/>
        <v>0</v>
      </c>
      <c r="Q291" s="20">
        <f>P291*[1]Factors!D278</f>
        <v>0</v>
      </c>
      <c r="R291" s="20">
        <f t="shared" si="40"/>
        <v>0</v>
      </c>
      <c r="S291" s="20">
        <f>R291*[1]Factors!D278</f>
        <v>0</v>
      </c>
      <c r="T291" s="21">
        <f>R291*[1]Factors!D278*[1]Factors!E278</f>
        <v>0</v>
      </c>
      <c r="U291" s="17"/>
      <c r="V291" s="10"/>
      <c r="W291" s="21">
        <f>[1]Lib_RawData!AL102</f>
        <v>0</v>
      </c>
      <c r="X291" s="10"/>
      <c r="Y291" s="10"/>
      <c r="Z291" s="10"/>
      <c r="AA291" s="270"/>
      <c r="AB291" s="225"/>
      <c r="AC291" s="10"/>
      <c r="AD291" s="10">
        <f t="shared" si="41"/>
        <v>0</v>
      </c>
      <c r="AE291" s="17"/>
      <c r="AF291" s="10">
        <f t="shared" si="35"/>
        <v>0</v>
      </c>
      <c r="AG291" s="18">
        <f t="shared" si="36"/>
        <v>0</v>
      </c>
      <c r="AH291" s="18">
        <f t="shared" si="34"/>
        <v>0</v>
      </c>
      <c r="AI291" s="94"/>
      <c r="AJ291" s="94"/>
      <c r="AK291" s="94"/>
    </row>
    <row r="292" spans="1:37" s="20" customFormat="1">
      <c r="A292" s="31"/>
      <c r="B292" s="31"/>
      <c r="C292" s="94"/>
      <c r="D292" s="94"/>
      <c r="E292" s="94"/>
      <c r="F292" s="149"/>
      <c r="G292" s="14">
        <v>7</v>
      </c>
      <c r="H292" s="15">
        <v>2012</v>
      </c>
      <c r="I292" s="200">
        <v>2013</v>
      </c>
      <c r="J292" s="200">
        <v>2013</v>
      </c>
      <c r="K292" s="16" t="str">
        <f>[1]Lib_RawData!G103</f>
        <v>CFO</v>
      </c>
      <c r="L292" s="17">
        <f t="shared" si="37"/>
        <v>0</v>
      </c>
      <c r="M292" s="10">
        <f t="shared" si="37"/>
        <v>0</v>
      </c>
      <c r="N292" s="10">
        <f t="shared" si="37"/>
        <v>0</v>
      </c>
      <c r="O292" s="18">
        <f t="shared" si="38"/>
        <v>0</v>
      </c>
      <c r="P292" s="19">
        <f t="shared" si="39"/>
        <v>0</v>
      </c>
      <c r="Q292" s="20">
        <f>P292*[1]Factors!D279</f>
        <v>0</v>
      </c>
      <c r="R292" s="20">
        <f t="shared" si="40"/>
        <v>0</v>
      </c>
      <c r="S292" s="20">
        <f>R292*[1]Factors!D279</f>
        <v>0</v>
      </c>
      <c r="T292" s="21">
        <f>R292*[1]Factors!D279*[1]Factors!E279</f>
        <v>0</v>
      </c>
      <c r="U292" s="17"/>
      <c r="V292" s="10"/>
      <c r="W292" s="21">
        <f>[1]Lib_RawData!AL103</f>
        <v>0</v>
      </c>
      <c r="X292" s="10"/>
      <c r="Y292" s="10"/>
      <c r="Z292" s="10"/>
      <c r="AA292" s="270"/>
      <c r="AB292" s="10"/>
      <c r="AC292" s="10"/>
      <c r="AD292" s="10">
        <f t="shared" si="41"/>
        <v>0</v>
      </c>
      <c r="AE292" s="17"/>
      <c r="AF292" s="10">
        <f t="shared" si="35"/>
        <v>0</v>
      </c>
      <c r="AG292" s="18">
        <f t="shared" si="36"/>
        <v>0</v>
      </c>
      <c r="AH292" s="18">
        <f t="shared" si="34"/>
        <v>0</v>
      </c>
      <c r="AI292" s="94"/>
      <c r="AJ292" s="94"/>
      <c r="AK292" s="94"/>
    </row>
    <row r="293" spans="1:37" s="20" customFormat="1">
      <c r="A293" s="31"/>
      <c r="B293" s="31"/>
      <c r="C293" s="94"/>
      <c r="D293" s="94"/>
      <c r="E293" s="94"/>
      <c r="F293" s="149"/>
      <c r="G293" s="14">
        <v>8</v>
      </c>
      <c r="H293" s="15">
        <v>2012</v>
      </c>
      <c r="I293" s="200">
        <v>2013</v>
      </c>
      <c r="J293" s="200">
        <v>2013</v>
      </c>
      <c r="K293" s="16" t="str">
        <f>[1]Lib_RawData!G104</f>
        <v>CFO</v>
      </c>
      <c r="L293" s="17">
        <f t="shared" si="37"/>
        <v>0</v>
      </c>
      <c r="M293" s="10">
        <f t="shared" si="37"/>
        <v>0</v>
      </c>
      <c r="N293" s="10">
        <f t="shared" si="37"/>
        <v>0</v>
      </c>
      <c r="O293" s="18">
        <f t="shared" si="38"/>
        <v>0</v>
      </c>
      <c r="P293" s="19">
        <f t="shared" si="39"/>
        <v>0</v>
      </c>
      <c r="Q293" s="20">
        <f>P293*[1]Factors!D280</f>
        <v>0</v>
      </c>
      <c r="R293" s="20">
        <f t="shared" si="40"/>
        <v>0</v>
      </c>
      <c r="S293" s="20">
        <f>R293*[1]Factors!D280</f>
        <v>0</v>
      </c>
      <c r="T293" s="21">
        <f>R293*[1]Factors!D280*[1]Factors!E280</f>
        <v>0</v>
      </c>
      <c r="U293" s="17"/>
      <c r="V293" s="10"/>
      <c r="W293" s="21">
        <f>[1]Lib_RawData!AL104</f>
        <v>0</v>
      </c>
      <c r="X293" s="10"/>
      <c r="Y293" s="10"/>
      <c r="Z293" s="10"/>
      <c r="AA293" s="270"/>
      <c r="AB293" s="10"/>
      <c r="AC293" s="10"/>
      <c r="AD293" s="10">
        <f t="shared" si="41"/>
        <v>0</v>
      </c>
      <c r="AE293" s="17"/>
      <c r="AF293" s="10">
        <f t="shared" si="35"/>
        <v>0</v>
      </c>
      <c r="AG293" s="18">
        <f t="shared" si="36"/>
        <v>0</v>
      </c>
      <c r="AH293" s="18">
        <f t="shared" si="34"/>
        <v>0</v>
      </c>
      <c r="AI293" s="94"/>
      <c r="AJ293" s="94"/>
      <c r="AK293" s="94"/>
    </row>
    <row r="294" spans="1:37" s="20" customFormat="1">
      <c r="A294" s="31"/>
      <c r="B294" s="31"/>
      <c r="C294" s="94"/>
      <c r="D294" s="94"/>
      <c r="E294" s="94"/>
      <c r="F294" s="149"/>
      <c r="G294" s="14">
        <v>9</v>
      </c>
      <c r="H294" s="15">
        <v>2012</v>
      </c>
      <c r="I294" s="200">
        <v>2013</v>
      </c>
      <c r="J294" s="200">
        <v>2013</v>
      </c>
      <c r="K294" s="16" t="str">
        <f>[1]Lib_RawData!G105</f>
        <v>CFO</v>
      </c>
      <c r="L294" s="17">
        <f t="shared" si="37"/>
        <v>0</v>
      </c>
      <c r="M294" s="10">
        <f t="shared" si="37"/>
        <v>0</v>
      </c>
      <c r="N294" s="10">
        <f t="shared" si="37"/>
        <v>0</v>
      </c>
      <c r="O294" s="18">
        <f t="shared" si="38"/>
        <v>0</v>
      </c>
      <c r="P294" s="19">
        <f t="shared" si="39"/>
        <v>0</v>
      </c>
      <c r="Q294" s="20">
        <f>P294*[1]Factors!D281</f>
        <v>0</v>
      </c>
      <c r="R294" s="20">
        <f t="shared" si="40"/>
        <v>0</v>
      </c>
      <c r="S294" s="20">
        <f>R294*[1]Factors!D281</f>
        <v>0</v>
      </c>
      <c r="T294" s="21">
        <f>R294*[1]Factors!D281*[1]Factors!E281</f>
        <v>0</v>
      </c>
      <c r="U294" s="17"/>
      <c r="V294" s="10"/>
      <c r="W294" s="21">
        <f>[1]Lib_RawData!AL105</f>
        <v>0</v>
      </c>
      <c r="X294" s="10"/>
      <c r="Y294" s="10"/>
      <c r="Z294" s="10"/>
      <c r="AA294" s="270"/>
      <c r="AB294" s="10"/>
      <c r="AC294" s="10"/>
      <c r="AD294" s="10">
        <f t="shared" si="41"/>
        <v>0</v>
      </c>
      <c r="AE294" s="17"/>
      <c r="AF294" s="10">
        <f t="shared" si="35"/>
        <v>0</v>
      </c>
      <c r="AG294" s="18">
        <f t="shared" si="36"/>
        <v>0</v>
      </c>
      <c r="AH294" s="18">
        <f t="shared" si="34"/>
        <v>0</v>
      </c>
      <c r="AI294" s="94"/>
      <c r="AJ294" s="94"/>
      <c r="AK294" s="94"/>
    </row>
    <row r="295" spans="1:37" s="20" customFormat="1">
      <c r="A295" s="31"/>
      <c r="B295" s="31"/>
      <c r="C295" s="94"/>
      <c r="D295" s="94"/>
      <c r="E295" s="94"/>
      <c r="F295" s="149"/>
      <c r="G295" s="14">
        <v>10</v>
      </c>
      <c r="H295" s="15">
        <v>2012</v>
      </c>
      <c r="I295" s="200">
        <v>2013</v>
      </c>
      <c r="J295" s="200">
        <v>2013</v>
      </c>
      <c r="K295" s="16" t="str">
        <f>[1]Lib_RawData!G106</f>
        <v>CFO</v>
      </c>
      <c r="L295" s="17">
        <f t="shared" si="37"/>
        <v>0</v>
      </c>
      <c r="M295" s="10">
        <f t="shared" si="37"/>
        <v>0</v>
      </c>
      <c r="N295" s="10">
        <f t="shared" si="37"/>
        <v>0</v>
      </c>
      <c r="O295" s="18">
        <f t="shared" si="38"/>
        <v>0</v>
      </c>
      <c r="P295" s="19">
        <f t="shared" si="39"/>
        <v>0</v>
      </c>
      <c r="Q295" s="20">
        <f>P295*[1]Factors!D282</f>
        <v>0</v>
      </c>
      <c r="R295" s="20">
        <f t="shared" si="40"/>
        <v>0</v>
      </c>
      <c r="S295" s="20">
        <f>R295*[1]Factors!D282</f>
        <v>0</v>
      </c>
      <c r="T295" s="21">
        <f>R295*[1]Factors!D282*[1]Factors!E282</f>
        <v>0</v>
      </c>
      <c r="U295" s="17"/>
      <c r="V295" s="10"/>
      <c r="W295" s="21">
        <f>[1]Lib_RawData!AL106</f>
        <v>0</v>
      </c>
      <c r="X295" s="10"/>
      <c r="Y295" s="10"/>
      <c r="Z295" s="10"/>
      <c r="AA295" s="270"/>
      <c r="AB295" s="10"/>
      <c r="AC295" s="10"/>
      <c r="AD295" s="10">
        <f t="shared" si="41"/>
        <v>0</v>
      </c>
      <c r="AE295" s="17"/>
      <c r="AF295" s="10">
        <f t="shared" si="35"/>
        <v>0</v>
      </c>
      <c r="AG295" s="18">
        <f t="shared" si="36"/>
        <v>0</v>
      </c>
      <c r="AH295" s="18">
        <f t="shared" si="34"/>
        <v>0</v>
      </c>
      <c r="AI295" s="94"/>
      <c r="AJ295" s="94"/>
      <c r="AK295" s="94"/>
    </row>
    <row r="296" spans="1:37" s="20" customFormat="1">
      <c r="A296" s="31"/>
      <c r="B296" s="31"/>
      <c r="C296" s="94"/>
      <c r="D296" s="94"/>
      <c r="E296" s="94"/>
      <c r="F296" s="149"/>
      <c r="G296" s="14">
        <v>11</v>
      </c>
      <c r="H296" s="15">
        <v>2012</v>
      </c>
      <c r="I296" s="200">
        <v>2013</v>
      </c>
      <c r="J296" s="200">
        <v>2013</v>
      </c>
      <c r="K296" s="16" t="str">
        <f>[1]Lib_RawData!G107</f>
        <v>CFO</v>
      </c>
      <c r="L296" s="17">
        <f t="shared" si="37"/>
        <v>0</v>
      </c>
      <c r="M296" s="10">
        <f t="shared" si="37"/>
        <v>0</v>
      </c>
      <c r="N296" s="10">
        <f t="shared" si="37"/>
        <v>0</v>
      </c>
      <c r="O296" s="18">
        <f t="shared" si="38"/>
        <v>0</v>
      </c>
      <c r="P296" s="19">
        <f t="shared" si="39"/>
        <v>0</v>
      </c>
      <c r="Q296" s="20">
        <f>P296*[1]Factors!D283</f>
        <v>0</v>
      </c>
      <c r="R296" s="20">
        <f t="shared" si="40"/>
        <v>0</v>
      </c>
      <c r="S296" s="20">
        <f>R296*[1]Factors!D283</f>
        <v>0</v>
      </c>
      <c r="T296" s="21">
        <f>R296*[1]Factors!D283*[1]Factors!E283</f>
        <v>0</v>
      </c>
      <c r="U296" s="17"/>
      <c r="V296" s="10"/>
      <c r="W296" s="21">
        <f>[1]Lib_RawData!AL107</f>
        <v>0</v>
      </c>
      <c r="X296" s="10"/>
      <c r="Y296" s="10"/>
      <c r="Z296" s="10"/>
      <c r="AA296" s="270"/>
      <c r="AC296" s="10"/>
      <c r="AD296" s="10">
        <f t="shared" si="41"/>
        <v>0</v>
      </c>
      <c r="AE296" s="17"/>
      <c r="AF296" s="10">
        <f t="shared" si="35"/>
        <v>0</v>
      </c>
      <c r="AG296" s="18">
        <f t="shared" si="36"/>
        <v>0</v>
      </c>
      <c r="AH296" s="18">
        <f t="shared" si="34"/>
        <v>0</v>
      </c>
      <c r="AI296" s="94"/>
      <c r="AJ296" s="94"/>
      <c r="AK296" s="94"/>
    </row>
    <row r="297" spans="1:37" s="20" customFormat="1">
      <c r="A297" s="31"/>
      <c r="B297" s="31"/>
      <c r="C297" s="94"/>
      <c r="D297" s="94"/>
      <c r="E297" s="94"/>
      <c r="F297" s="149"/>
      <c r="G297" s="14">
        <v>12</v>
      </c>
      <c r="H297" s="15">
        <v>2012</v>
      </c>
      <c r="I297" s="200">
        <v>2013</v>
      </c>
      <c r="J297" s="200">
        <v>2013</v>
      </c>
      <c r="K297" s="16" t="str">
        <f>[1]Lib_RawData!G108</f>
        <v>CFO</v>
      </c>
      <c r="L297" s="17">
        <f t="shared" si="37"/>
        <v>0</v>
      </c>
      <c r="M297" s="10">
        <f t="shared" si="37"/>
        <v>0</v>
      </c>
      <c r="N297" s="10">
        <f t="shared" si="37"/>
        <v>0</v>
      </c>
      <c r="O297" s="18">
        <f t="shared" si="38"/>
        <v>0</v>
      </c>
      <c r="P297" s="19">
        <f t="shared" si="39"/>
        <v>0</v>
      </c>
      <c r="Q297" s="20">
        <f>P297*[1]Factors!D284</f>
        <v>0</v>
      </c>
      <c r="R297" s="20">
        <f t="shared" si="40"/>
        <v>0</v>
      </c>
      <c r="S297" s="20">
        <f>R297*[1]Factors!D284</f>
        <v>0</v>
      </c>
      <c r="T297" s="21">
        <f>R297*[1]Factors!D284*[1]Factors!E284</f>
        <v>0</v>
      </c>
      <c r="U297" s="17"/>
      <c r="V297" s="10"/>
      <c r="W297" s="21">
        <f>[1]Lib_RawData!AL108</f>
        <v>0</v>
      </c>
      <c r="X297" s="10"/>
      <c r="Y297" s="10"/>
      <c r="Z297" s="10"/>
      <c r="AA297" s="270"/>
      <c r="AB297" s="10"/>
      <c r="AC297" s="10"/>
      <c r="AD297" s="10">
        <f t="shared" si="41"/>
        <v>0</v>
      </c>
      <c r="AE297" s="17"/>
      <c r="AF297" s="10">
        <f t="shared" si="35"/>
        <v>0</v>
      </c>
      <c r="AG297" s="18">
        <f t="shared" si="36"/>
        <v>0</v>
      </c>
      <c r="AH297" s="18">
        <f t="shared" si="34"/>
        <v>0</v>
      </c>
      <c r="AI297" s="94"/>
      <c r="AJ297" s="94"/>
      <c r="AK297" s="94"/>
    </row>
    <row r="298" spans="1:37" s="20" customFormat="1">
      <c r="A298" s="31"/>
      <c r="B298" s="31"/>
      <c r="C298" s="94"/>
      <c r="D298" s="94"/>
      <c r="E298" s="94"/>
      <c r="F298" s="149"/>
      <c r="G298" s="14">
        <v>1</v>
      </c>
      <c r="H298" s="15">
        <v>2013</v>
      </c>
      <c r="I298" s="200">
        <v>2013</v>
      </c>
      <c r="J298" s="200">
        <v>2013</v>
      </c>
      <c r="K298" s="16" t="str">
        <f>[1]Lib_RawData!G109</f>
        <v>CFO</v>
      </c>
      <c r="L298" s="17">
        <f t="shared" si="37"/>
        <v>0</v>
      </c>
      <c r="M298" s="10">
        <f t="shared" si="37"/>
        <v>0</v>
      </c>
      <c r="N298" s="10">
        <f t="shared" si="37"/>
        <v>0</v>
      </c>
      <c r="O298" s="18">
        <f t="shared" si="38"/>
        <v>0</v>
      </c>
      <c r="P298" s="19">
        <f t="shared" si="39"/>
        <v>0</v>
      </c>
      <c r="Q298" s="20">
        <f>P298*[1]Factors!D285</f>
        <v>0</v>
      </c>
      <c r="R298" s="20">
        <f t="shared" si="40"/>
        <v>0</v>
      </c>
      <c r="S298" s="20">
        <f>R298*[1]Factors!D285</f>
        <v>0</v>
      </c>
      <c r="T298" s="21">
        <f>R298*[1]Factors!D285*[1]Factors!E285</f>
        <v>0</v>
      </c>
      <c r="U298" s="17"/>
      <c r="V298" s="10"/>
      <c r="W298" s="21">
        <f>[1]Lib_RawData!AL109</f>
        <v>0</v>
      </c>
      <c r="X298" s="10"/>
      <c r="Y298" s="10"/>
      <c r="Z298" s="10"/>
      <c r="AA298" s="270"/>
      <c r="AB298" s="10"/>
      <c r="AC298" s="10"/>
      <c r="AD298" s="10">
        <f t="shared" si="41"/>
        <v>0</v>
      </c>
      <c r="AE298" s="17"/>
      <c r="AF298" s="10">
        <f t="shared" si="35"/>
        <v>0</v>
      </c>
      <c r="AG298" s="18">
        <f t="shared" si="36"/>
        <v>0</v>
      </c>
      <c r="AH298" s="18">
        <f t="shared" si="34"/>
        <v>0</v>
      </c>
      <c r="AI298" s="94"/>
      <c r="AJ298" s="94"/>
      <c r="AK298" s="94"/>
    </row>
    <row r="299" spans="1:37" s="20" customFormat="1">
      <c r="A299" s="31"/>
      <c r="B299" s="31"/>
      <c r="C299" s="94"/>
      <c r="D299" s="94"/>
      <c r="E299" s="94"/>
      <c r="F299" s="149"/>
      <c r="G299" s="14">
        <v>2</v>
      </c>
      <c r="H299" s="15">
        <v>2013</v>
      </c>
      <c r="I299" s="200">
        <v>2013</v>
      </c>
      <c r="J299" s="200">
        <v>2013</v>
      </c>
      <c r="K299" s="16" t="str">
        <f>[1]Lib_RawData!G110</f>
        <v>CFO</v>
      </c>
      <c r="L299" s="17">
        <f t="shared" si="37"/>
        <v>0</v>
      </c>
      <c r="M299" s="10">
        <f t="shared" si="37"/>
        <v>0</v>
      </c>
      <c r="N299" s="10">
        <f t="shared" si="37"/>
        <v>0</v>
      </c>
      <c r="O299" s="18">
        <f t="shared" si="38"/>
        <v>0</v>
      </c>
      <c r="P299" s="19">
        <f t="shared" si="39"/>
        <v>0</v>
      </c>
      <c r="Q299" s="20">
        <f>P299*[1]Factors!D286</f>
        <v>0</v>
      </c>
      <c r="R299" s="20">
        <f t="shared" si="40"/>
        <v>0</v>
      </c>
      <c r="S299" s="20">
        <f>R299*[1]Factors!D286</f>
        <v>0</v>
      </c>
      <c r="T299" s="21">
        <f>R299*[1]Factors!D286*[1]Factors!E286</f>
        <v>0</v>
      </c>
      <c r="U299" s="17"/>
      <c r="V299" s="10"/>
      <c r="W299" s="21">
        <f>[1]Lib_RawData!AL110</f>
        <v>0</v>
      </c>
      <c r="X299" s="10"/>
      <c r="Y299" s="10"/>
      <c r="Z299" s="10"/>
      <c r="AA299" s="270"/>
      <c r="AB299" s="10"/>
      <c r="AC299" s="10"/>
      <c r="AD299" s="10">
        <f t="shared" si="41"/>
        <v>0</v>
      </c>
      <c r="AE299" s="17"/>
      <c r="AF299" s="10">
        <f t="shared" si="35"/>
        <v>0</v>
      </c>
      <c r="AG299" s="18">
        <f t="shared" si="36"/>
        <v>0</v>
      </c>
      <c r="AH299" s="18">
        <f t="shared" si="34"/>
        <v>0</v>
      </c>
      <c r="AI299" s="94"/>
      <c r="AJ299" s="94"/>
      <c r="AK299" s="94"/>
    </row>
    <row r="300" spans="1:37" s="20" customFormat="1">
      <c r="A300" s="31"/>
      <c r="B300" s="31"/>
      <c r="C300" s="94"/>
      <c r="D300" s="94"/>
      <c r="E300" s="94"/>
      <c r="F300" s="149"/>
      <c r="G300" s="14">
        <v>3</v>
      </c>
      <c r="H300" s="15">
        <v>2013</v>
      </c>
      <c r="I300" s="200">
        <v>2013</v>
      </c>
      <c r="J300" s="200">
        <v>2013</v>
      </c>
      <c r="K300" s="16" t="str">
        <f>[1]Lib_RawData!G111</f>
        <v>CFO</v>
      </c>
      <c r="L300" s="17">
        <f t="shared" si="37"/>
        <v>0</v>
      </c>
      <c r="M300" s="10">
        <f t="shared" si="37"/>
        <v>0</v>
      </c>
      <c r="N300" s="10">
        <f t="shared" si="37"/>
        <v>0</v>
      </c>
      <c r="O300" s="18">
        <f t="shared" si="38"/>
        <v>0</v>
      </c>
      <c r="P300" s="19">
        <f t="shared" si="39"/>
        <v>0</v>
      </c>
      <c r="Q300" s="20">
        <f>P300*[1]Factors!D287</f>
        <v>0</v>
      </c>
      <c r="R300" s="20">
        <f t="shared" si="40"/>
        <v>0</v>
      </c>
      <c r="S300" s="20">
        <f>R300*[1]Factors!D287</f>
        <v>0</v>
      </c>
      <c r="T300" s="21">
        <f>R300*[1]Factors!D287*[1]Factors!E287</f>
        <v>0</v>
      </c>
      <c r="U300" s="17"/>
      <c r="V300" s="10"/>
      <c r="W300" s="21">
        <f>[1]Lib_RawData!AL111</f>
        <v>0</v>
      </c>
      <c r="X300" s="10"/>
      <c r="Y300" s="10"/>
      <c r="Z300" s="10"/>
      <c r="AA300" s="270"/>
      <c r="AB300" s="10"/>
      <c r="AC300" s="10"/>
      <c r="AD300" s="10">
        <f t="shared" si="41"/>
        <v>0</v>
      </c>
      <c r="AE300" s="17"/>
      <c r="AF300" s="10">
        <f t="shared" si="35"/>
        <v>0</v>
      </c>
      <c r="AG300" s="18">
        <f t="shared" si="36"/>
        <v>0</v>
      </c>
      <c r="AH300" s="18">
        <f t="shared" si="34"/>
        <v>0</v>
      </c>
      <c r="AI300" s="94"/>
      <c r="AJ300" s="94"/>
      <c r="AK300" s="94"/>
    </row>
    <row r="301" spans="1:37" s="20" customFormat="1">
      <c r="A301" s="31"/>
      <c r="B301" s="31"/>
      <c r="C301" s="94"/>
      <c r="D301" s="94"/>
      <c r="E301" s="94"/>
      <c r="F301" s="149"/>
      <c r="G301" s="14">
        <v>4</v>
      </c>
      <c r="H301" s="15">
        <v>2013</v>
      </c>
      <c r="I301" s="200">
        <v>2013</v>
      </c>
      <c r="J301" s="200">
        <v>2014</v>
      </c>
      <c r="K301" s="16" t="str">
        <f>[1]Lib_RawData!G112</f>
        <v>CFO</v>
      </c>
      <c r="L301" s="17">
        <f t="shared" si="37"/>
        <v>0</v>
      </c>
      <c r="M301" s="10">
        <f t="shared" si="37"/>
        <v>0</v>
      </c>
      <c r="N301" s="10">
        <f t="shared" si="37"/>
        <v>0</v>
      </c>
      <c r="O301" s="18">
        <f t="shared" si="38"/>
        <v>0</v>
      </c>
      <c r="P301" s="19">
        <f t="shared" si="39"/>
        <v>0</v>
      </c>
      <c r="Q301" s="20">
        <f>P301*[1]Factors!D288</f>
        <v>0</v>
      </c>
      <c r="R301" s="20">
        <f t="shared" si="40"/>
        <v>0</v>
      </c>
      <c r="S301" s="20">
        <f>R301*[1]Factors!D288</f>
        <v>0</v>
      </c>
      <c r="T301" s="21">
        <f>R301*[1]Factors!D288*[1]Factors!E288</f>
        <v>0</v>
      </c>
      <c r="U301" s="17"/>
      <c r="V301" s="10"/>
      <c r="W301" s="21">
        <f>[1]Lib_RawData!AL112</f>
        <v>0</v>
      </c>
      <c r="X301" s="10"/>
      <c r="Y301" s="10"/>
      <c r="Z301" s="10"/>
      <c r="AA301" s="270"/>
      <c r="AB301" s="10"/>
      <c r="AC301" s="10"/>
      <c r="AD301" s="10">
        <f t="shared" si="41"/>
        <v>0</v>
      </c>
      <c r="AE301" s="17"/>
      <c r="AF301" s="10">
        <f t="shared" si="35"/>
        <v>0</v>
      </c>
      <c r="AG301" s="18">
        <f t="shared" si="36"/>
        <v>0</v>
      </c>
      <c r="AH301" s="18">
        <f t="shared" si="34"/>
        <v>0</v>
      </c>
      <c r="AI301" s="94"/>
      <c r="AJ301" s="94"/>
      <c r="AK301" s="94"/>
    </row>
    <row r="302" spans="1:37" s="20" customFormat="1">
      <c r="A302" s="31"/>
      <c r="B302" s="31"/>
      <c r="C302" s="94"/>
      <c r="D302" s="94"/>
      <c r="E302" s="94"/>
      <c r="F302" s="149"/>
      <c r="G302" s="14">
        <v>5</v>
      </c>
      <c r="H302" s="15">
        <v>2013</v>
      </c>
      <c r="I302" s="200">
        <v>2013</v>
      </c>
      <c r="J302" s="200">
        <v>2014</v>
      </c>
      <c r="K302" s="16" t="str">
        <f>[1]Lib_RawData!G113</f>
        <v>CFO</v>
      </c>
      <c r="L302" s="17">
        <f t="shared" si="37"/>
        <v>0</v>
      </c>
      <c r="M302" s="10">
        <f t="shared" si="37"/>
        <v>0</v>
      </c>
      <c r="N302" s="10">
        <f t="shared" si="37"/>
        <v>0</v>
      </c>
      <c r="O302" s="18">
        <f t="shared" si="38"/>
        <v>0</v>
      </c>
      <c r="P302" s="19">
        <f t="shared" si="39"/>
        <v>0</v>
      </c>
      <c r="Q302" s="20">
        <f>P302*[1]Factors!D289</f>
        <v>0</v>
      </c>
      <c r="R302" s="20">
        <f t="shared" si="40"/>
        <v>0</v>
      </c>
      <c r="S302" s="20">
        <f>R302*[1]Factors!D289</f>
        <v>0</v>
      </c>
      <c r="T302" s="21">
        <f>R302*[1]Factors!D289*[1]Factors!E289</f>
        <v>0</v>
      </c>
      <c r="U302" s="17"/>
      <c r="V302" s="10"/>
      <c r="W302" s="21">
        <f>[1]Lib_RawData!AL113</f>
        <v>0</v>
      </c>
      <c r="X302" s="10"/>
      <c r="Y302" s="10"/>
      <c r="Z302" s="10"/>
      <c r="AA302" s="270"/>
      <c r="AB302" s="225"/>
      <c r="AC302" s="10"/>
      <c r="AD302" s="10">
        <f t="shared" si="41"/>
        <v>0</v>
      </c>
      <c r="AE302" s="17"/>
      <c r="AF302" s="10">
        <f t="shared" si="35"/>
        <v>0</v>
      </c>
      <c r="AG302" s="18">
        <f t="shared" si="36"/>
        <v>0</v>
      </c>
      <c r="AH302" s="18">
        <f t="shared" si="34"/>
        <v>0</v>
      </c>
      <c r="AI302" s="94"/>
      <c r="AJ302" s="94"/>
      <c r="AK302" s="94"/>
    </row>
    <row r="303" spans="1:37" s="20" customFormat="1">
      <c r="A303" s="31"/>
      <c r="B303" s="31"/>
      <c r="C303" s="94"/>
      <c r="D303" s="94"/>
      <c r="E303" s="94"/>
      <c r="F303" s="149"/>
      <c r="G303" s="14">
        <v>6</v>
      </c>
      <c r="H303" s="15">
        <v>2013</v>
      </c>
      <c r="I303" s="200">
        <v>2013</v>
      </c>
      <c r="J303" s="200">
        <v>2014</v>
      </c>
      <c r="K303" s="16" t="str">
        <f>[1]Lib_RawData!G114</f>
        <v>CFO</v>
      </c>
      <c r="L303" s="17">
        <f t="shared" si="37"/>
        <v>0</v>
      </c>
      <c r="M303" s="10">
        <f t="shared" si="37"/>
        <v>0</v>
      </c>
      <c r="N303" s="10">
        <f t="shared" si="37"/>
        <v>0</v>
      </c>
      <c r="O303" s="18">
        <f t="shared" si="38"/>
        <v>0</v>
      </c>
      <c r="P303" s="19">
        <f t="shared" si="39"/>
        <v>0</v>
      </c>
      <c r="Q303" s="20">
        <f>P303*[1]Factors!D290</f>
        <v>0</v>
      </c>
      <c r="R303" s="20">
        <f t="shared" si="40"/>
        <v>0</v>
      </c>
      <c r="S303" s="20">
        <f>R303*[1]Factors!D290</f>
        <v>0</v>
      </c>
      <c r="T303" s="21">
        <f>R303*[1]Factors!D290*[1]Factors!E290</f>
        <v>0</v>
      </c>
      <c r="U303" s="17"/>
      <c r="V303" s="10"/>
      <c r="W303" s="21">
        <f>[1]Lib_RawData!AL114</f>
        <v>0</v>
      </c>
      <c r="X303" s="10"/>
      <c r="Y303" s="10"/>
      <c r="Z303" s="10"/>
      <c r="AA303" s="270"/>
      <c r="AB303" s="10"/>
      <c r="AC303" s="10"/>
      <c r="AD303" s="10">
        <f t="shared" si="41"/>
        <v>0</v>
      </c>
      <c r="AE303" s="17"/>
      <c r="AF303" s="10">
        <f t="shared" si="35"/>
        <v>0</v>
      </c>
      <c r="AG303" s="18">
        <f t="shared" si="36"/>
        <v>0</v>
      </c>
      <c r="AH303" s="18">
        <f t="shared" si="34"/>
        <v>0</v>
      </c>
      <c r="AI303" s="94"/>
      <c r="AJ303" s="94"/>
      <c r="AK303" s="94"/>
    </row>
    <row r="304" spans="1:37" s="20" customFormat="1">
      <c r="A304" s="31"/>
      <c r="B304" s="31"/>
      <c r="C304" s="94"/>
      <c r="D304" s="94"/>
      <c r="E304" s="94"/>
      <c r="F304" s="149"/>
      <c r="G304" s="14">
        <v>7</v>
      </c>
      <c r="H304" s="15">
        <v>2013</v>
      </c>
      <c r="I304" s="200">
        <v>2014</v>
      </c>
      <c r="J304" s="200">
        <v>2014</v>
      </c>
      <c r="K304" s="16" t="str">
        <f>[1]Lib_RawData!G115</f>
        <v>CFO</v>
      </c>
      <c r="L304" s="17">
        <f t="shared" si="37"/>
        <v>0</v>
      </c>
      <c r="M304" s="10">
        <f t="shared" si="37"/>
        <v>0</v>
      </c>
      <c r="N304" s="10">
        <f t="shared" si="37"/>
        <v>0</v>
      </c>
      <c r="O304" s="18">
        <f t="shared" si="38"/>
        <v>0</v>
      </c>
      <c r="P304" s="19">
        <f t="shared" si="39"/>
        <v>0</v>
      </c>
      <c r="Q304" s="20">
        <f>P304*[1]Factors!D291</f>
        <v>0</v>
      </c>
      <c r="R304" s="20">
        <f t="shared" si="40"/>
        <v>0</v>
      </c>
      <c r="S304" s="20">
        <f>R304*[1]Factors!D291</f>
        <v>0</v>
      </c>
      <c r="T304" s="21">
        <f>R304*[1]Factors!D291*[1]Factors!E291</f>
        <v>0</v>
      </c>
      <c r="U304" s="17"/>
      <c r="V304" s="10"/>
      <c r="W304" s="21">
        <f>[1]Lib_RawData!AL115</f>
        <v>0</v>
      </c>
      <c r="X304" s="10"/>
      <c r="Y304" s="10"/>
      <c r="Z304" s="10"/>
      <c r="AA304" s="270"/>
      <c r="AB304" s="10"/>
      <c r="AC304" s="10"/>
      <c r="AD304" s="10">
        <f t="shared" si="41"/>
        <v>0</v>
      </c>
      <c r="AE304" s="17"/>
      <c r="AF304" s="10">
        <f t="shared" si="35"/>
        <v>0</v>
      </c>
      <c r="AG304" s="18">
        <f t="shared" si="36"/>
        <v>0</v>
      </c>
      <c r="AH304" s="18">
        <f t="shared" si="34"/>
        <v>0</v>
      </c>
      <c r="AI304" s="94"/>
      <c r="AJ304" s="94"/>
      <c r="AK304" s="94"/>
    </row>
    <row r="305" spans="1:37" s="20" customFormat="1">
      <c r="A305" s="31"/>
      <c r="B305" s="31"/>
      <c r="C305" s="94"/>
      <c r="D305" s="94"/>
      <c r="E305" s="94"/>
      <c r="F305" s="149"/>
      <c r="G305" s="14">
        <v>8</v>
      </c>
      <c r="H305" s="15">
        <v>2013</v>
      </c>
      <c r="I305" s="200">
        <v>2014</v>
      </c>
      <c r="J305" s="200">
        <v>2014</v>
      </c>
      <c r="K305" s="16" t="str">
        <f>[1]Lib_RawData!G116</f>
        <v>CFO</v>
      </c>
      <c r="L305" s="17">
        <f t="shared" si="37"/>
        <v>0</v>
      </c>
      <c r="M305" s="10">
        <f t="shared" si="37"/>
        <v>0</v>
      </c>
      <c r="N305" s="10">
        <f t="shared" si="37"/>
        <v>0</v>
      </c>
      <c r="O305" s="18">
        <f t="shared" si="38"/>
        <v>0</v>
      </c>
      <c r="P305" s="19">
        <f t="shared" si="39"/>
        <v>0</v>
      </c>
      <c r="Q305" s="20">
        <f>P305*[1]Factors!D292</f>
        <v>0</v>
      </c>
      <c r="R305" s="20">
        <f t="shared" si="40"/>
        <v>0</v>
      </c>
      <c r="S305" s="20">
        <f>R305*[1]Factors!D292</f>
        <v>0</v>
      </c>
      <c r="T305" s="21">
        <f>R305*[1]Factors!D292*[1]Factors!E292</f>
        <v>0</v>
      </c>
      <c r="U305" s="17"/>
      <c r="V305" s="10"/>
      <c r="W305" s="21">
        <f>[1]Lib_RawData!AL116</f>
        <v>0</v>
      </c>
      <c r="X305" s="10"/>
      <c r="Y305" s="10"/>
      <c r="Z305" s="10"/>
      <c r="AA305" s="270"/>
      <c r="AB305" s="10"/>
      <c r="AC305" s="10"/>
      <c r="AD305" s="10">
        <f t="shared" si="41"/>
        <v>0</v>
      </c>
      <c r="AE305" s="17"/>
      <c r="AF305" s="10">
        <f t="shared" si="35"/>
        <v>0</v>
      </c>
      <c r="AG305" s="18">
        <f t="shared" si="36"/>
        <v>0</v>
      </c>
      <c r="AH305" s="18">
        <f t="shared" si="34"/>
        <v>0</v>
      </c>
      <c r="AI305" s="94"/>
      <c r="AJ305" s="94"/>
      <c r="AK305" s="94"/>
    </row>
    <row r="306" spans="1:37" s="20" customFormat="1">
      <c r="A306" s="31"/>
      <c r="B306" s="31"/>
      <c r="C306" s="94"/>
      <c r="D306" s="94"/>
      <c r="E306" s="94"/>
      <c r="F306" s="149"/>
      <c r="G306" s="14">
        <v>9</v>
      </c>
      <c r="H306" s="15">
        <v>2013</v>
      </c>
      <c r="I306" s="200">
        <v>2014</v>
      </c>
      <c r="J306" s="200">
        <v>2014</v>
      </c>
      <c r="K306" s="16" t="str">
        <f>[1]Lib_RawData!G117</f>
        <v>CFO</v>
      </c>
      <c r="L306" s="17">
        <f t="shared" si="37"/>
        <v>0</v>
      </c>
      <c r="M306" s="10">
        <f t="shared" si="37"/>
        <v>0</v>
      </c>
      <c r="N306" s="10">
        <f t="shared" si="37"/>
        <v>0</v>
      </c>
      <c r="O306" s="18">
        <f t="shared" si="38"/>
        <v>0</v>
      </c>
      <c r="P306" s="19">
        <f t="shared" si="39"/>
        <v>0</v>
      </c>
      <c r="Q306" s="20">
        <f>P306*[1]Factors!D293</f>
        <v>0</v>
      </c>
      <c r="R306" s="20">
        <f t="shared" si="40"/>
        <v>0</v>
      </c>
      <c r="S306" s="20">
        <f>R306*[1]Factors!D293</f>
        <v>0</v>
      </c>
      <c r="T306" s="21">
        <f>R306*[1]Factors!D293*[1]Factors!E293</f>
        <v>0</v>
      </c>
      <c r="U306" s="17"/>
      <c r="V306" s="10"/>
      <c r="W306" s="21">
        <f>[1]Lib_RawData!AL117</f>
        <v>0</v>
      </c>
      <c r="X306" s="10"/>
      <c r="Y306" s="10"/>
      <c r="Z306" s="10"/>
      <c r="AA306" s="270"/>
      <c r="AB306" s="10"/>
      <c r="AC306" s="10"/>
      <c r="AD306" s="10">
        <f t="shared" si="41"/>
        <v>0</v>
      </c>
      <c r="AE306" s="17"/>
      <c r="AF306" s="10">
        <f t="shared" si="35"/>
        <v>0</v>
      </c>
      <c r="AG306" s="18">
        <f t="shared" si="36"/>
        <v>0</v>
      </c>
      <c r="AH306" s="18">
        <f t="shared" si="34"/>
        <v>0</v>
      </c>
      <c r="AI306" s="94"/>
      <c r="AJ306" s="94"/>
      <c r="AK306" s="94"/>
    </row>
    <row r="307" spans="1:37" s="20" customFormat="1">
      <c r="A307" s="31"/>
      <c r="B307" s="31"/>
      <c r="C307" s="94"/>
      <c r="D307" s="94"/>
      <c r="E307" s="94"/>
      <c r="F307" s="149"/>
      <c r="G307" s="14">
        <v>10</v>
      </c>
      <c r="H307" s="15">
        <v>2013</v>
      </c>
      <c r="I307" s="200">
        <v>2014</v>
      </c>
      <c r="J307" s="200">
        <v>2014</v>
      </c>
      <c r="K307" s="16" t="str">
        <f>[1]Lib_RawData!G118</f>
        <v>CFO</v>
      </c>
      <c r="L307" s="17">
        <f t="shared" si="37"/>
        <v>0</v>
      </c>
      <c r="M307" s="10">
        <f t="shared" si="37"/>
        <v>0</v>
      </c>
      <c r="N307" s="10">
        <f t="shared" si="37"/>
        <v>0</v>
      </c>
      <c r="O307" s="18">
        <f t="shared" si="38"/>
        <v>0</v>
      </c>
      <c r="P307" s="19">
        <f t="shared" si="39"/>
        <v>0</v>
      </c>
      <c r="Q307" s="20">
        <f>P307*[1]Factors!D294</f>
        <v>0</v>
      </c>
      <c r="R307" s="20">
        <f t="shared" si="40"/>
        <v>0</v>
      </c>
      <c r="S307" s="20">
        <f>R307*[1]Factors!D294</f>
        <v>0</v>
      </c>
      <c r="T307" s="21">
        <f>R307*[1]Factors!D294*[1]Factors!E294</f>
        <v>0</v>
      </c>
      <c r="U307" s="17"/>
      <c r="V307" s="10"/>
      <c r="W307" s="21">
        <f>[1]Lib_RawData!AL118</f>
        <v>0</v>
      </c>
      <c r="X307" s="10"/>
      <c r="Y307" s="10"/>
      <c r="Z307" s="10"/>
      <c r="AA307" s="270"/>
      <c r="AB307" s="10"/>
      <c r="AC307" s="10"/>
      <c r="AD307" s="10">
        <f t="shared" si="41"/>
        <v>0</v>
      </c>
      <c r="AE307" s="17"/>
      <c r="AF307" s="10">
        <f t="shared" si="35"/>
        <v>0</v>
      </c>
      <c r="AG307" s="18">
        <f t="shared" si="36"/>
        <v>0</v>
      </c>
      <c r="AH307" s="18">
        <f t="shared" si="34"/>
        <v>0</v>
      </c>
      <c r="AI307" s="94"/>
      <c r="AJ307" s="94"/>
      <c r="AK307" s="94"/>
    </row>
    <row r="308" spans="1:37" s="20" customFormat="1">
      <c r="A308" s="31"/>
      <c r="B308" s="31"/>
      <c r="C308" s="94"/>
      <c r="D308" s="94"/>
      <c r="E308" s="94"/>
      <c r="F308" s="149"/>
      <c r="G308" s="14">
        <v>11</v>
      </c>
      <c r="H308" s="15">
        <v>2013</v>
      </c>
      <c r="I308" s="200">
        <v>2014</v>
      </c>
      <c r="J308" s="200">
        <v>2014</v>
      </c>
      <c r="K308" s="16" t="str">
        <f>[1]Lib_RawData!G119</f>
        <v>CFO</v>
      </c>
      <c r="L308" s="17">
        <f t="shared" si="37"/>
        <v>0</v>
      </c>
      <c r="M308" s="10">
        <f t="shared" si="37"/>
        <v>0</v>
      </c>
      <c r="N308" s="10">
        <f t="shared" si="37"/>
        <v>0</v>
      </c>
      <c r="O308" s="18">
        <f t="shared" si="38"/>
        <v>0</v>
      </c>
      <c r="P308" s="19">
        <f t="shared" si="39"/>
        <v>0</v>
      </c>
      <c r="Q308" s="20">
        <f>P308*[1]Factors!D295</f>
        <v>0</v>
      </c>
      <c r="R308" s="20">
        <f t="shared" si="40"/>
        <v>0</v>
      </c>
      <c r="S308" s="20">
        <f>R308*[1]Factors!D295</f>
        <v>0</v>
      </c>
      <c r="T308" s="21">
        <f>R308*[1]Factors!D295*[1]Factors!E295</f>
        <v>0</v>
      </c>
      <c r="U308" s="17"/>
      <c r="V308" s="10"/>
      <c r="W308" s="21">
        <f>[1]Lib_RawData!AL119</f>
        <v>0</v>
      </c>
      <c r="X308" s="10"/>
      <c r="Y308" s="10"/>
      <c r="Z308" s="10"/>
      <c r="AA308" s="270"/>
      <c r="AB308" s="10"/>
      <c r="AC308" s="10"/>
      <c r="AD308" s="10">
        <f t="shared" si="41"/>
        <v>0</v>
      </c>
      <c r="AE308" s="17"/>
      <c r="AF308" s="10">
        <f t="shared" si="35"/>
        <v>0</v>
      </c>
      <c r="AG308" s="18">
        <f t="shared" si="36"/>
        <v>0</v>
      </c>
      <c r="AH308" s="18">
        <f t="shared" si="34"/>
        <v>0</v>
      </c>
      <c r="AI308" s="94"/>
      <c r="AJ308" s="94"/>
      <c r="AK308" s="94"/>
    </row>
    <row r="309" spans="1:37" s="20" customFormat="1">
      <c r="A309" s="31"/>
      <c r="B309" s="31"/>
      <c r="C309" s="94"/>
      <c r="D309" s="94"/>
      <c r="E309" s="94"/>
      <c r="F309" s="149"/>
      <c r="G309" s="14">
        <v>12</v>
      </c>
      <c r="H309" s="15">
        <v>2013</v>
      </c>
      <c r="I309" s="200">
        <v>2014</v>
      </c>
      <c r="J309" s="200">
        <v>2014</v>
      </c>
      <c r="K309" s="16" t="str">
        <f>[1]Lib_RawData!G120</f>
        <v>CFO</v>
      </c>
      <c r="L309" s="17">
        <f t="shared" si="37"/>
        <v>0</v>
      </c>
      <c r="M309" s="10">
        <f t="shared" si="37"/>
        <v>0</v>
      </c>
      <c r="N309" s="10">
        <f t="shared" si="37"/>
        <v>0</v>
      </c>
      <c r="O309" s="18">
        <f t="shared" si="38"/>
        <v>0</v>
      </c>
      <c r="P309" s="19">
        <f t="shared" si="39"/>
        <v>0</v>
      </c>
      <c r="Q309" s="20">
        <f>P309*[1]Factors!D296</f>
        <v>0</v>
      </c>
      <c r="R309" s="20">
        <f t="shared" si="40"/>
        <v>0</v>
      </c>
      <c r="S309" s="20">
        <f>R309*[1]Factors!D296</f>
        <v>0</v>
      </c>
      <c r="T309" s="21">
        <f>R309*[1]Factors!D296*[1]Factors!E296</f>
        <v>0</v>
      </c>
      <c r="U309" s="17"/>
      <c r="V309" s="10"/>
      <c r="W309" s="21">
        <f>[1]Lib_RawData!AL120</f>
        <v>0</v>
      </c>
      <c r="X309" s="10"/>
      <c r="Y309" s="10"/>
      <c r="Z309" s="10"/>
      <c r="AA309" s="270"/>
      <c r="AB309" s="10"/>
      <c r="AC309" s="10"/>
      <c r="AD309" s="10">
        <f t="shared" si="41"/>
        <v>0</v>
      </c>
      <c r="AE309" s="17"/>
      <c r="AF309" s="10">
        <f t="shared" si="35"/>
        <v>0</v>
      </c>
      <c r="AG309" s="18">
        <f t="shared" si="36"/>
        <v>0</v>
      </c>
      <c r="AH309" s="18">
        <f t="shared" si="34"/>
        <v>0</v>
      </c>
      <c r="AI309" s="94"/>
      <c r="AJ309" s="94"/>
      <c r="AK309" s="94"/>
    </row>
    <row r="310" spans="1:37" s="20" customFormat="1">
      <c r="A310" s="31"/>
      <c r="B310" s="31"/>
      <c r="C310" s="94"/>
      <c r="D310" s="94"/>
      <c r="E310" s="94"/>
      <c r="F310" s="149"/>
      <c r="G310" s="14">
        <v>1</v>
      </c>
      <c r="H310" s="15">
        <v>2014</v>
      </c>
      <c r="I310" s="200">
        <v>2014</v>
      </c>
      <c r="J310" s="200">
        <v>2014</v>
      </c>
      <c r="K310" s="16" t="str">
        <f>[1]Lib_RawData!G121</f>
        <v>CFO</v>
      </c>
      <c r="L310" s="17">
        <f t="shared" si="37"/>
        <v>0</v>
      </c>
      <c r="M310" s="10">
        <f t="shared" si="37"/>
        <v>0</v>
      </c>
      <c r="N310" s="10">
        <f t="shared" si="37"/>
        <v>0</v>
      </c>
      <c r="O310" s="18">
        <f t="shared" si="38"/>
        <v>0</v>
      </c>
      <c r="P310" s="19">
        <f t="shared" si="39"/>
        <v>0</v>
      </c>
      <c r="Q310" s="20">
        <f>P310*[1]Factors!D297</f>
        <v>0</v>
      </c>
      <c r="R310" s="20">
        <f t="shared" si="40"/>
        <v>0</v>
      </c>
      <c r="S310" s="20">
        <f>R310*[1]Factors!D297</f>
        <v>0</v>
      </c>
      <c r="T310" s="21">
        <f>R310*[1]Factors!D297*[1]Factors!E297</f>
        <v>0</v>
      </c>
      <c r="U310" s="17"/>
      <c r="V310" s="10"/>
      <c r="W310" s="21">
        <f>[1]Lib_RawData!AL121</f>
        <v>0</v>
      </c>
      <c r="X310" s="10"/>
      <c r="Y310" s="10"/>
      <c r="Z310" s="10"/>
      <c r="AA310" s="270"/>
      <c r="AB310" s="10"/>
      <c r="AC310" s="10"/>
      <c r="AD310" s="10">
        <f t="shared" si="41"/>
        <v>0</v>
      </c>
      <c r="AE310" s="17"/>
      <c r="AF310" s="10">
        <f t="shared" si="35"/>
        <v>0</v>
      </c>
      <c r="AG310" s="18">
        <f t="shared" si="36"/>
        <v>0</v>
      </c>
      <c r="AH310" s="18">
        <f t="shared" si="34"/>
        <v>0</v>
      </c>
      <c r="AI310" s="94"/>
      <c r="AJ310" s="94"/>
      <c r="AK310" s="94"/>
    </row>
    <row r="311" spans="1:37" s="20" customFormat="1">
      <c r="A311" s="31"/>
      <c r="B311" s="31"/>
      <c r="C311" s="94"/>
      <c r="D311" s="94"/>
      <c r="E311" s="94"/>
      <c r="F311" s="149"/>
      <c r="G311" s="14">
        <v>2</v>
      </c>
      <c r="H311" s="15">
        <v>2014</v>
      </c>
      <c r="I311" s="200">
        <v>2014</v>
      </c>
      <c r="J311" s="200">
        <v>2014</v>
      </c>
      <c r="K311" s="16" t="str">
        <f>[1]Lib_RawData!G122</f>
        <v>CFO</v>
      </c>
      <c r="L311" s="17">
        <f t="shared" si="37"/>
        <v>0</v>
      </c>
      <c r="M311" s="10">
        <f t="shared" si="37"/>
        <v>0</v>
      </c>
      <c r="N311" s="10">
        <f t="shared" si="37"/>
        <v>0</v>
      </c>
      <c r="O311" s="18">
        <f t="shared" si="38"/>
        <v>0</v>
      </c>
      <c r="P311" s="19">
        <f t="shared" si="39"/>
        <v>0</v>
      </c>
      <c r="Q311" s="20">
        <f>P311*[1]Factors!D298</f>
        <v>0</v>
      </c>
      <c r="R311" s="20">
        <f t="shared" si="40"/>
        <v>0</v>
      </c>
      <c r="S311" s="20">
        <f>R311*[1]Factors!D298</f>
        <v>0</v>
      </c>
      <c r="T311" s="21">
        <f>R311*[1]Factors!D298*[1]Factors!E298</f>
        <v>0</v>
      </c>
      <c r="U311" s="17"/>
      <c r="V311" s="10"/>
      <c r="W311" s="21">
        <f>[1]Lib_RawData!AL122</f>
        <v>0</v>
      </c>
      <c r="X311" s="10"/>
      <c r="Y311" s="10"/>
      <c r="Z311" s="10"/>
      <c r="AA311" s="270"/>
      <c r="AB311" s="10"/>
      <c r="AC311" s="10"/>
      <c r="AD311" s="10">
        <f t="shared" si="41"/>
        <v>0</v>
      </c>
      <c r="AE311" s="17"/>
      <c r="AF311" s="10">
        <f t="shared" si="35"/>
        <v>0</v>
      </c>
      <c r="AG311" s="18">
        <f t="shared" si="36"/>
        <v>0</v>
      </c>
      <c r="AH311" s="18">
        <f t="shared" si="34"/>
        <v>0</v>
      </c>
      <c r="AI311" s="94"/>
      <c r="AJ311" s="94"/>
      <c r="AK311" s="94"/>
    </row>
    <row r="312" spans="1:37" s="20" customFormat="1">
      <c r="A312" s="31"/>
      <c r="B312" s="31"/>
      <c r="C312" s="94"/>
      <c r="D312" s="94"/>
      <c r="E312" s="94"/>
      <c r="F312" s="149"/>
      <c r="G312" s="14">
        <v>3</v>
      </c>
      <c r="H312" s="15">
        <v>2014</v>
      </c>
      <c r="I312" s="200">
        <v>2014</v>
      </c>
      <c r="J312" s="200">
        <v>2014</v>
      </c>
      <c r="K312" s="16" t="str">
        <f>[1]Lib_RawData!G123</f>
        <v>CFO</v>
      </c>
      <c r="L312" s="17">
        <f t="shared" si="37"/>
        <v>0</v>
      </c>
      <c r="M312" s="10">
        <f t="shared" si="37"/>
        <v>0</v>
      </c>
      <c r="N312" s="10">
        <f t="shared" si="37"/>
        <v>0</v>
      </c>
      <c r="O312" s="18">
        <f t="shared" si="38"/>
        <v>0</v>
      </c>
      <c r="P312" s="19">
        <f t="shared" si="39"/>
        <v>0</v>
      </c>
      <c r="Q312" s="20">
        <f>P312*[1]Factors!D299</f>
        <v>0</v>
      </c>
      <c r="R312" s="20">
        <f t="shared" si="40"/>
        <v>0</v>
      </c>
      <c r="S312" s="20">
        <f>R312*[1]Factors!D299</f>
        <v>0</v>
      </c>
      <c r="T312" s="21">
        <f>R312*[1]Factors!D299*[1]Factors!E299</f>
        <v>0</v>
      </c>
      <c r="U312" s="17"/>
      <c r="V312" s="10"/>
      <c r="W312" s="21">
        <f>[1]Lib_RawData!AL123</f>
        <v>0</v>
      </c>
      <c r="X312" s="10"/>
      <c r="Y312" s="10"/>
      <c r="Z312" s="10"/>
      <c r="AA312" s="270"/>
      <c r="AB312" s="10"/>
      <c r="AC312" s="10"/>
      <c r="AD312" s="10">
        <f t="shared" si="41"/>
        <v>0</v>
      </c>
      <c r="AE312" s="17"/>
      <c r="AF312" s="10">
        <f t="shared" si="35"/>
        <v>0</v>
      </c>
      <c r="AG312" s="18">
        <f t="shared" si="36"/>
        <v>0</v>
      </c>
      <c r="AH312" s="18">
        <f t="shared" si="34"/>
        <v>0</v>
      </c>
      <c r="AI312" s="94"/>
      <c r="AJ312" s="94"/>
      <c r="AK312" s="94"/>
    </row>
    <row r="313" spans="1:37" s="20" customFormat="1">
      <c r="A313" s="31"/>
      <c r="B313" s="31"/>
      <c r="C313" s="94"/>
      <c r="D313" s="94"/>
      <c r="E313" s="94"/>
      <c r="F313" s="149"/>
      <c r="G313" s="14">
        <v>4</v>
      </c>
      <c r="H313" s="15">
        <v>2014</v>
      </c>
      <c r="I313" s="200">
        <v>2014</v>
      </c>
      <c r="J313" s="200">
        <v>2015</v>
      </c>
      <c r="K313" s="16" t="str">
        <f>[1]Lib_RawData!G124</f>
        <v>CFO</v>
      </c>
      <c r="L313" s="17">
        <f t="shared" si="37"/>
        <v>0</v>
      </c>
      <c r="M313" s="10">
        <f t="shared" si="37"/>
        <v>0</v>
      </c>
      <c r="N313" s="10">
        <f t="shared" si="37"/>
        <v>0</v>
      </c>
      <c r="O313" s="18">
        <f t="shared" si="38"/>
        <v>0</v>
      </c>
      <c r="P313" s="19">
        <f t="shared" si="39"/>
        <v>0</v>
      </c>
      <c r="Q313" s="20">
        <f>P313*[1]Factors!D300</f>
        <v>0</v>
      </c>
      <c r="R313" s="20">
        <f t="shared" si="40"/>
        <v>0</v>
      </c>
      <c r="S313" s="20">
        <f>R313*[1]Factors!D300</f>
        <v>0</v>
      </c>
      <c r="T313" s="21">
        <f>R313*[1]Factors!D300*[1]Factors!E300</f>
        <v>0</v>
      </c>
      <c r="U313" s="17"/>
      <c r="V313" s="10"/>
      <c r="W313" s="21">
        <f>[1]Lib_RawData!AL124</f>
        <v>0</v>
      </c>
      <c r="X313" s="10"/>
      <c r="Y313" s="10"/>
      <c r="Z313" s="10"/>
      <c r="AA313" s="270"/>
      <c r="AB313" s="10"/>
      <c r="AC313" s="10"/>
      <c r="AD313" s="10">
        <f t="shared" si="41"/>
        <v>0</v>
      </c>
      <c r="AE313" s="17"/>
      <c r="AF313" s="10">
        <f t="shared" si="35"/>
        <v>0</v>
      </c>
      <c r="AG313" s="18">
        <f t="shared" si="36"/>
        <v>0</v>
      </c>
      <c r="AH313" s="18">
        <f t="shared" si="34"/>
        <v>0</v>
      </c>
      <c r="AI313" s="94"/>
      <c r="AJ313" s="94"/>
      <c r="AK313" s="94"/>
    </row>
    <row r="314" spans="1:37" s="20" customFormat="1">
      <c r="A314" s="31"/>
      <c r="B314" s="31"/>
      <c r="C314" s="94"/>
      <c r="D314" s="94"/>
      <c r="E314" s="94"/>
      <c r="F314" s="149"/>
      <c r="G314" s="14">
        <v>5</v>
      </c>
      <c r="H314" s="15">
        <v>2014</v>
      </c>
      <c r="I314" s="200">
        <v>2014</v>
      </c>
      <c r="J314" s="200">
        <v>2015</v>
      </c>
      <c r="K314" s="16" t="str">
        <f>[1]Lib_RawData!G125</f>
        <v>CFO</v>
      </c>
      <c r="L314" s="17">
        <f t="shared" si="37"/>
        <v>0</v>
      </c>
      <c r="M314" s="10">
        <f t="shared" si="37"/>
        <v>0</v>
      </c>
      <c r="N314" s="10">
        <f t="shared" si="37"/>
        <v>0</v>
      </c>
      <c r="O314" s="18">
        <f t="shared" si="38"/>
        <v>0</v>
      </c>
      <c r="P314" s="19">
        <f t="shared" si="39"/>
        <v>0</v>
      </c>
      <c r="Q314" s="20">
        <f>P314*[1]Factors!D301</f>
        <v>0</v>
      </c>
      <c r="R314" s="20">
        <f t="shared" si="40"/>
        <v>0</v>
      </c>
      <c r="S314" s="20">
        <f>R314*[1]Factors!D301</f>
        <v>0</v>
      </c>
      <c r="T314" s="21">
        <f>R314*[1]Factors!D301*[1]Factors!E301</f>
        <v>0</v>
      </c>
      <c r="U314" s="17"/>
      <c r="V314" s="10"/>
      <c r="W314" s="21">
        <f>[1]Lib_RawData!AL125</f>
        <v>0</v>
      </c>
      <c r="X314" s="10"/>
      <c r="Y314" s="10"/>
      <c r="Z314" s="10"/>
      <c r="AA314" s="270"/>
      <c r="AB314" s="225"/>
      <c r="AC314" s="10"/>
      <c r="AD314" s="10">
        <f t="shared" si="41"/>
        <v>0</v>
      </c>
      <c r="AE314" s="17"/>
      <c r="AF314" s="10">
        <f t="shared" si="35"/>
        <v>0</v>
      </c>
      <c r="AG314" s="18">
        <f t="shared" si="36"/>
        <v>0</v>
      </c>
      <c r="AH314" s="18">
        <f t="shared" si="34"/>
        <v>0</v>
      </c>
      <c r="AI314" s="94"/>
      <c r="AJ314" s="94"/>
      <c r="AK314" s="94"/>
    </row>
    <row r="315" spans="1:37" s="20" customFormat="1">
      <c r="A315" s="31"/>
      <c r="B315" s="31"/>
      <c r="C315" s="94"/>
      <c r="D315" s="94"/>
      <c r="E315" s="94"/>
      <c r="F315" s="149"/>
      <c r="G315" s="14">
        <v>6</v>
      </c>
      <c r="H315" s="15">
        <v>2014</v>
      </c>
      <c r="I315" s="200">
        <v>2014</v>
      </c>
      <c r="J315" s="200">
        <v>2015</v>
      </c>
      <c r="K315" s="16" t="str">
        <f>[1]Lib_RawData!G126</f>
        <v>CFO</v>
      </c>
      <c r="L315" s="17">
        <f t="shared" si="37"/>
        <v>0</v>
      </c>
      <c r="M315" s="10">
        <f t="shared" si="37"/>
        <v>0</v>
      </c>
      <c r="N315" s="10">
        <f t="shared" si="37"/>
        <v>0</v>
      </c>
      <c r="O315" s="18">
        <f t="shared" si="38"/>
        <v>0</v>
      </c>
      <c r="P315" s="19">
        <f t="shared" si="39"/>
        <v>0</v>
      </c>
      <c r="Q315" s="20">
        <f>P315*[1]Factors!D302</f>
        <v>0</v>
      </c>
      <c r="R315" s="20">
        <f t="shared" si="40"/>
        <v>0</v>
      </c>
      <c r="S315" s="20">
        <f>R315*[1]Factors!D302</f>
        <v>0</v>
      </c>
      <c r="T315" s="21">
        <f>R315*[1]Factors!D302*[1]Factors!E302</f>
        <v>0</v>
      </c>
      <c r="U315" s="17"/>
      <c r="V315" s="10"/>
      <c r="W315" s="21">
        <f>[1]Lib_RawData!AL126</f>
        <v>0</v>
      </c>
      <c r="X315" s="10"/>
      <c r="Y315" s="10"/>
      <c r="Z315" s="10"/>
      <c r="AA315" s="270"/>
      <c r="AB315" s="10"/>
      <c r="AC315" s="10"/>
      <c r="AD315" s="10">
        <f t="shared" si="41"/>
        <v>0</v>
      </c>
      <c r="AE315" s="17"/>
      <c r="AF315" s="10">
        <f t="shared" si="35"/>
        <v>0</v>
      </c>
      <c r="AG315" s="18">
        <f t="shared" si="36"/>
        <v>0</v>
      </c>
      <c r="AH315" s="18">
        <f t="shared" ref="AH315:AH378" si="42">AG315+AF315</f>
        <v>0</v>
      </c>
      <c r="AI315" s="94"/>
      <c r="AJ315" s="94"/>
      <c r="AK315" s="94"/>
    </row>
    <row r="316" spans="1:37" s="20" customFormat="1">
      <c r="A316" s="31"/>
      <c r="B316" s="31"/>
      <c r="C316" s="94"/>
      <c r="D316" s="94"/>
      <c r="E316" s="94"/>
      <c r="F316" s="149"/>
      <c r="G316" s="242">
        <v>7</v>
      </c>
      <c r="H316" s="243">
        <v>2014</v>
      </c>
      <c r="I316" s="244">
        <v>2015</v>
      </c>
      <c r="J316" s="244">
        <v>2015</v>
      </c>
      <c r="K316" s="245" t="str">
        <f>[1]Lib_RawData!G127</f>
        <v>CFO</v>
      </c>
      <c r="L316" s="246">
        <f t="shared" si="37"/>
        <v>0</v>
      </c>
      <c r="M316" s="76">
        <f t="shared" si="37"/>
        <v>0</v>
      </c>
      <c r="N316" s="76">
        <f t="shared" si="37"/>
        <v>0</v>
      </c>
      <c r="O316" s="247">
        <f t="shared" si="38"/>
        <v>0</v>
      </c>
      <c r="P316" s="248">
        <f t="shared" si="39"/>
        <v>0</v>
      </c>
      <c r="Q316" s="249">
        <f>P316*[1]Factors!D303</f>
        <v>0</v>
      </c>
      <c r="R316" s="249">
        <f t="shared" si="40"/>
        <v>0</v>
      </c>
      <c r="S316" s="249">
        <f>R316*[1]Factors!D303</f>
        <v>0</v>
      </c>
      <c r="T316" s="250">
        <f>R316*[1]Factors!D303*[1]Factors!E303</f>
        <v>0</v>
      </c>
      <c r="U316" s="246"/>
      <c r="V316" s="76"/>
      <c r="W316" s="250">
        <f>[1]Lib_RawData!AL127</f>
        <v>0</v>
      </c>
      <c r="X316" s="76"/>
      <c r="Y316" s="76"/>
      <c r="Z316" s="76"/>
      <c r="AA316" s="271"/>
      <c r="AB316" s="76"/>
      <c r="AC316" s="76"/>
      <c r="AD316" s="76">
        <f t="shared" si="41"/>
        <v>0</v>
      </c>
      <c r="AE316" s="246"/>
      <c r="AF316" s="76">
        <f t="shared" si="35"/>
        <v>0</v>
      </c>
      <c r="AG316" s="247">
        <f t="shared" si="36"/>
        <v>0</v>
      </c>
      <c r="AH316" s="247">
        <f t="shared" si="42"/>
        <v>0</v>
      </c>
      <c r="AI316" s="94"/>
      <c r="AJ316" s="94"/>
      <c r="AK316" s="94"/>
    </row>
    <row r="317" spans="1:37" s="20" customFormat="1">
      <c r="A317" s="31"/>
      <c r="B317" s="31"/>
      <c r="C317" s="94"/>
      <c r="D317" s="94"/>
      <c r="E317" s="94"/>
      <c r="F317" s="149"/>
      <c r="G317" s="242">
        <v>8</v>
      </c>
      <c r="H317" s="243">
        <v>2014</v>
      </c>
      <c r="I317" s="244">
        <v>2015</v>
      </c>
      <c r="J317" s="244">
        <v>2015</v>
      </c>
      <c r="K317" s="245" t="str">
        <f>[1]Lib_RawData!G128</f>
        <v>CFO</v>
      </c>
      <c r="L317" s="246">
        <f t="shared" si="37"/>
        <v>0</v>
      </c>
      <c r="M317" s="76">
        <f t="shared" si="37"/>
        <v>0</v>
      </c>
      <c r="N317" s="76">
        <f t="shared" si="37"/>
        <v>0</v>
      </c>
      <c r="O317" s="247">
        <f t="shared" si="38"/>
        <v>0</v>
      </c>
      <c r="P317" s="248">
        <f t="shared" si="39"/>
        <v>0</v>
      </c>
      <c r="Q317" s="249">
        <f>P317*[1]Factors!D304</f>
        <v>0</v>
      </c>
      <c r="R317" s="249">
        <f t="shared" si="40"/>
        <v>0</v>
      </c>
      <c r="S317" s="249">
        <f>R317*[1]Factors!D304</f>
        <v>0</v>
      </c>
      <c r="T317" s="250">
        <f>R317*[1]Factors!D304*[1]Factors!E304</f>
        <v>0</v>
      </c>
      <c r="U317" s="246"/>
      <c r="V317" s="76"/>
      <c r="W317" s="250">
        <f>[1]Lib_RawData!AL128</f>
        <v>0</v>
      </c>
      <c r="X317" s="76"/>
      <c r="Y317" s="76"/>
      <c r="Z317" s="76"/>
      <c r="AA317" s="271"/>
      <c r="AB317" s="76"/>
      <c r="AC317" s="76"/>
      <c r="AD317" s="76">
        <f t="shared" si="41"/>
        <v>0</v>
      </c>
      <c r="AE317" s="246"/>
      <c r="AF317" s="76">
        <f t="shared" si="35"/>
        <v>0</v>
      </c>
      <c r="AG317" s="247">
        <f t="shared" si="36"/>
        <v>0</v>
      </c>
      <c r="AH317" s="247">
        <f t="shared" si="42"/>
        <v>0</v>
      </c>
      <c r="AI317" s="94"/>
      <c r="AJ317" s="94"/>
      <c r="AK317" s="94"/>
    </row>
    <row r="318" spans="1:37" s="20" customFormat="1">
      <c r="A318" s="31"/>
      <c r="B318" s="31"/>
      <c r="C318" s="94"/>
      <c r="D318" s="94"/>
      <c r="E318" s="94"/>
      <c r="F318" s="149"/>
      <c r="G318" s="242">
        <v>9</v>
      </c>
      <c r="H318" s="243">
        <v>2014</v>
      </c>
      <c r="I318" s="244">
        <v>2015</v>
      </c>
      <c r="J318" s="244">
        <v>2015</v>
      </c>
      <c r="K318" s="245" t="str">
        <f>[1]Lib_RawData!G129</f>
        <v>CFO</v>
      </c>
      <c r="L318" s="246">
        <f t="shared" si="37"/>
        <v>0</v>
      </c>
      <c r="M318" s="76">
        <f t="shared" si="37"/>
        <v>0</v>
      </c>
      <c r="N318" s="76">
        <f t="shared" si="37"/>
        <v>0</v>
      </c>
      <c r="O318" s="247">
        <f t="shared" si="38"/>
        <v>0</v>
      </c>
      <c r="P318" s="248">
        <f t="shared" si="39"/>
        <v>0</v>
      </c>
      <c r="Q318" s="249">
        <f>P318*[1]Factors!D305</f>
        <v>0</v>
      </c>
      <c r="R318" s="249">
        <f t="shared" si="40"/>
        <v>0</v>
      </c>
      <c r="S318" s="249">
        <f>R318*[1]Factors!D305</f>
        <v>0</v>
      </c>
      <c r="T318" s="250">
        <f>R318*[1]Factors!D305*[1]Factors!E305</f>
        <v>0</v>
      </c>
      <c r="U318" s="246"/>
      <c r="V318" s="76"/>
      <c r="W318" s="250">
        <f>[1]Lib_RawData!AL129</f>
        <v>0</v>
      </c>
      <c r="X318" s="76"/>
      <c r="Y318" s="76"/>
      <c r="Z318" s="76"/>
      <c r="AA318" s="271"/>
      <c r="AB318" s="76"/>
      <c r="AC318" s="76"/>
      <c r="AD318" s="76">
        <f t="shared" si="41"/>
        <v>0</v>
      </c>
      <c r="AE318" s="246"/>
      <c r="AF318" s="76">
        <f t="shared" si="35"/>
        <v>0</v>
      </c>
      <c r="AG318" s="247">
        <f t="shared" si="36"/>
        <v>0</v>
      </c>
      <c r="AH318" s="247">
        <f t="shared" si="42"/>
        <v>0</v>
      </c>
      <c r="AI318" s="94"/>
      <c r="AJ318" s="94"/>
      <c r="AK318" s="94"/>
    </row>
    <row r="319" spans="1:37" s="20" customFormat="1">
      <c r="A319" s="31"/>
      <c r="B319" s="31"/>
      <c r="C319" s="94"/>
      <c r="D319" s="94"/>
      <c r="E319" s="94"/>
      <c r="F319" s="149"/>
      <c r="G319" s="242">
        <v>10</v>
      </c>
      <c r="H319" s="243">
        <v>2014</v>
      </c>
      <c r="I319" s="244">
        <v>2015</v>
      </c>
      <c r="J319" s="244">
        <v>2015</v>
      </c>
      <c r="K319" s="245" t="str">
        <f>[1]Lib_RawData!G130</f>
        <v>CFO</v>
      </c>
      <c r="L319" s="246">
        <f t="shared" si="37"/>
        <v>0</v>
      </c>
      <c r="M319" s="76">
        <f t="shared" si="37"/>
        <v>0</v>
      </c>
      <c r="N319" s="76">
        <f t="shared" si="37"/>
        <v>0</v>
      </c>
      <c r="O319" s="247">
        <f t="shared" si="38"/>
        <v>0</v>
      </c>
      <c r="P319" s="248">
        <f t="shared" si="39"/>
        <v>0</v>
      </c>
      <c r="Q319" s="249">
        <f>P319*[1]Factors!D306</f>
        <v>0</v>
      </c>
      <c r="R319" s="249">
        <f t="shared" si="40"/>
        <v>0</v>
      </c>
      <c r="S319" s="249">
        <f>R319*[1]Factors!D306</f>
        <v>0</v>
      </c>
      <c r="T319" s="250">
        <f>R319*[1]Factors!D306*[1]Factors!E306</f>
        <v>0</v>
      </c>
      <c r="U319" s="246"/>
      <c r="V319" s="76"/>
      <c r="W319" s="250">
        <f>[1]Lib_RawData!AL130</f>
        <v>0</v>
      </c>
      <c r="X319" s="76"/>
      <c r="Y319" s="76"/>
      <c r="Z319" s="76"/>
      <c r="AA319" s="271"/>
      <c r="AB319" s="76"/>
      <c r="AC319" s="76"/>
      <c r="AD319" s="76">
        <f t="shared" si="41"/>
        <v>0</v>
      </c>
      <c r="AE319" s="246"/>
      <c r="AF319" s="76">
        <f t="shared" si="35"/>
        <v>0</v>
      </c>
      <c r="AG319" s="247">
        <f t="shared" si="36"/>
        <v>0</v>
      </c>
      <c r="AH319" s="247">
        <f t="shared" si="42"/>
        <v>0</v>
      </c>
      <c r="AI319" s="94"/>
      <c r="AJ319" s="94"/>
      <c r="AK319" s="94"/>
    </row>
    <row r="320" spans="1:37" s="20" customFormat="1">
      <c r="A320" s="31"/>
      <c r="B320" s="31"/>
      <c r="C320" s="94"/>
      <c r="D320" s="94"/>
      <c r="E320" s="94"/>
      <c r="F320" s="149"/>
      <c r="G320" s="242">
        <v>11</v>
      </c>
      <c r="H320" s="243">
        <v>2014</v>
      </c>
      <c r="I320" s="244">
        <v>2015</v>
      </c>
      <c r="J320" s="244">
        <v>2015</v>
      </c>
      <c r="K320" s="245" t="str">
        <f>[1]Lib_RawData!G131</f>
        <v>CFO</v>
      </c>
      <c r="L320" s="246">
        <f t="shared" si="37"/>
        <v>0</v>
      </c>
      <c r="M320" s="76">
        <f t="shared" si="37"/>
        <v>0</v>
      </c>
      <c r="N320" s="76">
        <f t="shared" si="37"/>
        <v>0</v>
      </c>
      <c r="O320" s="247">
        <f t="shared" si="38"/>
        <v>0</v>
      </c>
      <c r="P320" s="248">
        <f t="shared" si="39"/>
        <v>0</v>
      </c>
      <c r="Q320" s="249">
        <f>P320*[1]Factors!D307</f>
        <v>0</v>
      </c>
      <c r="R320" s="249">
        <f t="shared" si="40"/>
        <v>0</v>
      </c>
      <c r="S320" s="249">
        <f>R320*[1]Factors!D307</f>
        <v>0</v>
      </c>
      <c r="T320" s="250">
        <f>R320*[1]Factors!D307*[1]Factors!E307</f>
        <v>0</v>
      </c>
      <c r="U320" s="246"/>
      <c r="V320" s="76"/>
      <c r="W320" s="250">
        <f>[1]Lib_RawData!AL131</f>
        <v>0</v>
      </c>
      <c r="X320" s="76"/>
      <c r="Y320" s="76"/>
      <c r="Z320" s="76"/>
      <c r="AA320" s="271"/>
      <c r="AB320" s="76"/>
      <c r="AC320" s="76"/>
      <c r="AD320" s="76">
        <f t="shared" si="41"/>
        <v>0</v>
      </c>
      <c r="AE320" s="246"/>
      <c r="AF320" s="76">
        <f t="shared" si="35"/>
        <v>0</v>
      </c>
      <c r="AG320" s="247">
        <f t="shared" si="36"/>
        <v>0</v>
      </c>
      <c r="AH320" s="247">
        <f t="shared" si="42"/>
        <v>0</v>
      </c>
      <c r="AI320" s="94"/>
      <c r="AJ320" s="94"/>
      <c r="AK320" s="94"/>
    </row>
    <row r="321" spans="1:37" s="20" customFormat="1">
      <c r="A321" s="31"/>
      <c r="B321" s="31"/>
      <c r="C321" s="94"/>
      <c r="D321" s="94"/>
      <c r="E321" s="94"/>
      <c r="F321" s="149"/>
      <c r="G321" s="242">
        <v>12</v>
      </c>
      <c r="H321" s="243">
        <v>2014</v>
      </c>
      <c r="I321" s="244">
        <v>2015</v>
      </c>
      <c r="J321" s="244">
        <v>2015</v>
      </c>
      <c r="K321" s="245" t="str">
        <f>[1]Lib_RawData!G132</f>
        <v>CFO</v>
      </c>
      <c r="L321" s="246">
        <f t="shared" si="37"/>
        <v>0</v>
      </c>
      <c r="M321" s="76">
        <f t="shared" si="37"/>
        <v>0</v>
      </c>
      <c r="N321" s="76">
        <f t="shared" si="37"/>
        <v>0</v>
      </c>
      <c r="O321" s="247">
        <f t="shared" si="38"/>
        <v>0</v>
      </c>
      <c r="P321" s="248">
        <f t="shared" si="39"/>
        <v>0</v>
      </c>
      <c r="Q321" s="249">
        <f>P321*[1]Factors!D308</f>
        <v>0</v>
      </c>
      <c r="R321" s="249">
        <f t="shared" si="40"/>
        <v>0</v>
      </c>
      <c r="S321" s="249">
        <f>R321*[1]Factors!D308</f>
        <v>0</v>
      </c>
      <c r="T321" s="250">
        <f>R321*[1]Factors!D308*[1]Factors!E308</f>
        <v>0</v>
      </c>
      <c r="U321" s="246"/>
      <c r="V321" s="76"/>
      <c r="W321" s="250">
        <f>[1]Lib_RawData!AL132</f>
        <v>0</v>
      </c>
      <c r="X321" s="76"/>
      <c r="Y321" s="76"/>
      <c r="Z321" s="76"/>
      <c r="AA321" s="271"/>
      <c r="AB321" s="76"/>
      <c r="AC321" s="76"/>
      <c r="AD321" s="76">
        <f t="shared" si="41"/>
        <v>0</v>
      </c>
      <c r="AE321" s="246"/>
      <c r="AF321" s="76">
        <f t="shared" si="35"/>
        <v>0</v>
      </c>
      <c r="AG321" s="247">
        <f t="shared" si="36"/>
        <v>0</v>
      </c>
      <c r="AH321" s="247">
        <f t="shared" si="42"/>
        <v>0</v>
      </c>
      <c r="AI321" s="94"/>
      <c r="AJ321" s="94"/>
      <c r="AK321" s="94"/>
    </row>
    <row r="322" spans="1:37" s="20" customFormat="1">
      <c r="A322" s="31"/>
      <c r="B322" s="31"/>
      <c r="C322" s="94"/>
      <c r="D322" s="94"/>
      <c r="E322" s="94"/>
      <c r="F322" s="149"/>
      <c r="G322" s="242">
        <v>1</v>
      </c>
      <c r="H322" s="243">
        <v>2015</v>
      </c>
      <c r="I322" s="244">
        <v>2015</v>
      </c>
      <c r="J322" s="244">
        <v>2015</v>
      </c>
      <c r="K322" s="245" t="str">
        <f>[1]Lib_RawData!G133</f>
        <v>CFO</v>
      </c>
      <c r="L322" s="246">
        <f t="shared" si="37"/>
        <v>0</v>
      </c>
      <c r="M322" s="76">
        <f t="shared" si="37"/>
        <v>0</v>
      </c>
      <c r="N322" s="76">
        <f t="shared" si="37"/>
        <v>0</v>
      </c>
      <c r="O322" s="247">
        <f t="shared" si="38"/>
        <v>0</v>
      </c>
      <c r="P322" s="248">
        <f t="shared" si="39"/>
        <v>0</v>
      </c>
      <c r="Q322" s="249">
        <f>P322*[1]Factors!D309</f>
        <v>0</v>
      </c>
      <c r="R322" s="249">
        <f t="shared" si="40"/>
        <v>0</v>
      </c>
      <c r="S322" s="249">
        <f>R322*[1]Factors!D309</f>
        <v>0</v>
      </c>
      <c r="T322" s="250">
        <f>R322*[1]Factors!D309*[1]Factors!E309</f>
        <v>0</v>
      </c>
      <c r="U322" s="246"/>
      <c r="V322" s="76"/>
      <c r="W322" s="250">
        <f>[1]Lib_RawData!AL133</f>
        <v>0</v>
      </c>
      <c r="X322" s="76"/>
      <c r="Y322" s="76"/>
      <c r="Z322" s="76"/>
      <c r="AA322" s="271"/>
      <c r="AB322" s="76"/>
      <c r="AC322" s="76"/>
      <c r="AD322" s="76">
        <f t="shared" si="41"/>
        <v>0</v>
      </c>
      <c r="AE322" s="246"/>
      <c r="AF322" s="76">
        <f t="shared" si="35"/>
        <v>0</v>
      </c>
      <c r="AG322" s="247">
        <f t="shared" si="36"/>
        <v>0</v>
      </c>
      <c r="AH322" s="247">
        <f t="shared" si="42"/>
        <v>0</v>
      </c>
      <c r="AI322" s="94"/>
      <c r="AJ322" s="94"/>
      <c r="AK322" s="94"/>
    </row>
    <row r="323" spans="1:37" s="20" customFormat="1">
      <c r="A323" s="31"/>
      <c r="B323" s="31"/>
      <c r="C323" s="94"/>
      <c r="D323" s="94"/>
      <c r="E323" s="94"/>
      <c r="F323" s="149"/>
      <c r="G323" s="242">
        <v>2</v>
      </c>
      <c r="H323" s="243">
        <v>2015</v>
      </c>
      <c r="I323" s="244">
        <v>2015</v>
      </c>
      <c r="J323" s="244">
        <v>2015</v>
      </c>
      <c r="K323" s="245" t="str">
        <f>[1]Lib_RawData!G134</f>
        <v>CFO</v>
      </c>
      <c r="L323" s="246">
        <f t="shared" si="37"/>
        <v>0</v>
      </c>
      <c r="M323" s="76">
        <f t="shared" si="37"/>
        <v>0</v>
      </c>
      <c r="N323" s="76">
        <f t="shared" si="37"/>
        <v>0</v>
      </c>
      <c r="O323" s="247">
        <f t="shared" si="38"/>
        <v>0</v>
      </c>
      <c r="P323" s="248">
        <f t="shared" si="39"/>
        <v>0</v>
      </c>
      <c r="Q323" s="249">
        <f>P323*[1]Factors!D310</f>
        <v>0</v>
      </c>
      <c r="R323" s="249">
        <f t="shared" si="40"/>
        <v>0</v>
      </c>
      <c r="S323" s="249">
        <f>R323*[1]Factors!D310</f>
        <v>0</v>
      </c>
      <c r="T323" s="250">
        <f>R323*[1]Factors!D310*[1]Factors!E310</f>
        <v>0</v>
      </c>
      <c r="U323" s="246"/>
      <c r="V323" s="76"/>
      <c r="W323" s="250">
        <f>[1]Lib_RawData!AL134</f>
        <v>0</v>
      </c>
      <c r="X323" s="76"/>
      <c r="Y323" s="76"/>
      <c r="Z323" s="76"/>
      <c r="AA323" s="271"/>
      <c r="AB323" s="76"/>
      <c r="AC323" s="76"/>
      <c r="AD323" s="76">
        <f t="shared" si="41"/>
        <v>0</v>
      </c>
      <c r="AE323" s="246"/>
      <c r="AF323" s="76">
        <f t="shared" si="35"/>
        <v>0</v>
      </c>
      <c r="AG323" s="247">
        <f t="shared" si="36"/>
        <v>0</v>
      </c>
      <c r="AH323" s="247">
        <f t="shared" si="42"/>
        <v>0</v>
      </c>
      <c r="AI323" s="94"/>
      <c r="AJ323" s="94"/>
      <c r="AK323" s="94"/>
    </row>
    <row r="324" spans="1:37" s="20" customFormat="1">
      <c r="A324" s="31"/>
      <c r="B324" s="31"/>
      <c r="C324" s="94"/>
      <c r="D324" s="94"/>
      <c r="E324" s="94"/>
      <c r="F324" s="149"/>
      <c r="G324" s="242">
        <v>3</v>
      </c>
      <c r="H324" s="243">
        <v>2015</v>
      </c>
      <c r="I324" s="244">
        <v>2015</v>
      </c>
      <c r="J324" s="244">
        <v>2015</v>
      </c>
      <c r="K324" s="245" t="str">
        <f>[1]Lib_RawData!G135</f>
        <v>CFO</v>
      </c>
      <c r="L324" s="246">
        <f t="shared" si="37"/>
        <v>0</v>
      </c>
      <c r="M324" s="76">
        <f t="shared" si="37"/>
        <v>0</v>
      </c>
      <c r="N324" s="76">
        <f t="shared" si="37"/>
        <v>0</v>
      </c>
      <c r="O324" s="247">
        <f t="shared" si="38"/>
        <v>0</v>
      </c>
      <c r="P324" s="248">
        <f t="shared" si="39"/>
        <v>0</v>
      </c>
      <c r="Q324" s="249">
        <f>P324*[1]Factors!D311</f>
        <v>0</v>
      </c>
      <c r="R324" s="249">
        <f t="shared" si="40"/>
        <v>0</v>
      </c>
      <c r="S324" s="249">
        <f>R324*[1]Factors!D311</f>
        <v>0</v>
      </c>
      <c r="T324" s="250">
        <f>R324*[1]Factors!D311*[1]Factors!E311</f>
        <v>0</v>
      </c>
      <c r="U324" s="246"/>
      <c r="V324" s="76"/>
      <c r="W324" s="250">
        <f>[1]Lib_RawData!AL135</f>
        <v>0</v>
      </c>
      <c r="X324" s="76"/>
      <c r="Y324" s="76"/>
      <c r="Z324" s="76"/>
      <c r="AA324" s="271"/>
      <c r="AB324" s="76"/>
      <c r="AC324" s="76"/>
      <c r="AD324" s="76">
        <f t="shared" si="41"/>
        <v>0</v>
      </c>
      <c r="AE324" s="246"/>
      <c r="AF324" s="76">
        <f t="shared" si="35"/>
        <v>0</v>
      </c>
      <c r="AG324" s="247">
        <f t="shared" si="36"/>
        <v>0</v>
      </c>
      <c r="AH324" s="247">
        <f t="shared" si="42"/>
        <v>0</v>
      </c>
      <c r="AI324" s="94"/>
      <c r="AJ324" s="94"/>
      <c r="AK324" s="94"/>
    </row>
    <row r="325" spans="1:37" s="20" customFormat="1">
      <c r="A325" s="31"/>
      <c r="B325" s="31"/>
      <c r="C325" s="94"/>
      <c r="D325" s="94"/>
      <c r="E325" s="94"/>
      <c r="F325" s="149"/>
      <c r="G325" s="242">
        <v>4</v>
      </c>
      <c r="H325" s="243">
        <v>2015</v>
      </c>
      <c r="I325" s="244">
        <v>2015</v>
      </c>
      <c r="J325" s="244">
        <v>2016</v>
      </c>
      <c r="K325" s="245" t="str">
        <f>[1]Lib_RawData!G136</f>
        <v>CFO</v>
      </c>
      <c r="L325" s="246">
        <f t="shared" si="37"/>
        <v>0</v>
      </c>
      <c r="M325" s="76">
        <f t="shared" si="37"/>
        <v>0</v>
      </c>
      <c r="N325" s="76">
        <f t="shared" si="37"/>
        <v>0</v>
      </c>
      <c r="O325" s="247">
        <f t="shared" si="38"/>
        <v>0</v>
      </c>
      <c r="P325" s="248">
        <f t="shared" si="39"/>
        <v>0</v>
      </c>
      <c r="Q325" s="249">
        <f>P325*[1]Factors!D312</f>
        <v>0</v>
      </c>
      <c r="R325" s="249">
        <f t="shared" si="40"/>
        <v>0</v>
      </c>
      <c r="S325" s="249">
        <f>R325*[1]Factors!D312</f>
        <v>0</v>
      </c>
      <c r="T325" s="250">
        <f>R325*[1]Factors!D312*[1]Factors!E312</f>
        <v>0</v>
      </c>
      <c r="U325" s="246"/>
      <c r="V325" s="76"/>
      <c r="W325" s="250">
        <f>[1]Lib_RawData!AL136</f>
        <v>0</v>
      </c>
      <c r="X325" s="76"/>
      <c r="Y325" s="76"/>
      <c r="Z325" s="76"/>
      <c r="AA325" s="271"/>
      <c r="AB325" s="76"/>
      <c r="AC325" s="76"/>
      <c r="AD325" s="76">
        <f t="shared" si="41"/>
        <v>0</v>
      </c>
      <c r="AE325" s="246"/>
      <c r="AF325" s="76">
        <f t="shared" si="35"/>
        <v>0</v>
      </c>
      <c r="AG325" s="247">
        <f t="shared" si="36"/>
        <v>0</v>
      </c>
      <c r="AH325" s="247">
        <f t="shared" si="42"/>
        <v>0</v>
      </c>
      <c r="AI325" s="94"/>
      <c r="AJ325" s="94"/>
      <c r="AK325" s="94"/>
    </row>
    <row r="326" spans="1:37" s="20" customFormat="1">
      <c r="A326" s="31"/>
      <c r="B326" s="31"/>
      <c r="C326" s="94"/>
      <c r="D326" s="94"/>
      <c r="E326" s="94"/>
      <c r="F326" s="149"/>
      <c r="G326" s="242">
        <v>5</v>
      </c>
      <c r="H326" s="243">
        <v>2015</v>
      </c>
      <c r="I326" s="244">
        <v>2015</v>
      </c>
      <c r="J326" s="244">
        <v>2016</v>
      </c>
      <c r="K326" s="245" t="str">
        <f>[1]Lib_RawData!G137</f>
        <v>CFO</v>
      </c>
      <c r="L326" s="246">
        <f t="shared" si="37"/>
        <v>0</v>
      </c>
      <c r="M326" s="76">
        <f t="shared" si="37"/>
        <v>0</v>
      </c>
      <c r="N326" s="76">
        <f t="shared" si="37"/>
        <v>0</v>
      </c>
      <c r="O326" s="247">
        <f t="shared" si="38"/>
        <v>0</v>
      </c>
      <c r="P326" s="248">
        <f t="shared" si="39"/>
        <v>0</v>
      </c>
      <c r="Q326" s="249">
        <f>P326*[1]Factors!D313</f>
        <v>0</v>
      </c>
      <c r="R326" s="249">
        <f t="shared" si="40"/>
        <v>0</v>
      </c>
      <c r="S326" s="249">
        <f>R326*[1]Factors!D313</f>
        <v>0</v>
      </c>
      <c r="T326" s="250">
        <f>R326*[1]Factors!D313*[1]Factors!E313</f>
        <v>0</v>
      </c>
      <c r="U326" s="246"/>
      <c r="V326" s="76"/>
      <c r="W326" s="250">
        <f>[1]Lib_RawData!AL137</f>
        <v>0</v>
      </c>
      <c r="X326" s="76"/>
      <c r="Y326" s="76"/>
      <c r="Z326" s="76"/>
      <c r="AA326" s="271"/>
      <c r="AB326" s="76"/>
      <c r="AC326" s="76"/>
      <c r="AD326" s="76">
        <f t="shared" si="41"/>
        <v>0</v>
      </c>
      <c r="AE326" s="246"/>
      <c r="AF326" s="76">
        <f t="shared" si="35"/>
        <v>0</v>
      </c>
      <c r="AG326" s="247">
        <f t="shared" si="36"/>
        <v>0</v>
      </c>
      <c r="AH326" s="247">
        <f t="shared" si="42"/>
        <v>0</v>
      </c>
      <c r="AI326" s="94"/>
      <c r="AJ326" s="94"/>
      <c r="AK326" s="94"/>
    </row>
    <row r="327" spans="1:37" s="20" customFormat="1">
      <c r="A327" s="31"/>
      <c r="B327" s="31"/>
      <c r="C327" s="94"/>
      <c r="D327" s="94"/>
      <c r="E327" s="94"/>
      <c r="F327" s="149"/>
      <c r="G327" s="242">
        <v>6</v>
      </c>
      <c r="H327" s="243">
        <v>2015</v>
      </c>
      <c r="I327" s="244">
        <v>2015</v>
      </c>
      <c r="J327" s="244">
        <v>2016</v>
      </c>
      <c r="K327" s="245" t="str">
        <f>[1]Lib_RawData!G138</f>
        <v>CFO</v>
      </c>
      <c r="L327" s="246">
        <f t="shared" si="37"/>
        <v>0</v>
      </c>
      <c r="M327" s="76">
        <f t="shared" si="37"/>
        <v>0</v>
      </c>
      <c r="N327" s="76">
        <f t="shared" si="37"/>
        <v>0</v>
      </c>
      <c r="O327" s="247">
        <f t="shared" si="38"/>
        <v>0</v>
      </c>
      <c r="P327" s="248">
        <f t="shared" si="39"/>
        <v>0</v>
      </c>
      <c r="Q327" s="249">
        <f>P327*[1]Factors!D314</f>
        <v>0</v>
      </c>
      <c r="R327" s="249">
        <f t="shared" si="40"/>
        <v>0</v>
      </c>
      <c r="S327" s="249">
        <f>R327*[1]Factors!D314</f>
        <v>0</v>
      </c>
      <c r="T327" s="250">
        <f>R327*[1]Factors!D314*[1]Factors!E314</f>
        <v>0</v>
      </c>
      <c r="U327" s="246"/>
      <c r="V327" s="76"/>
      <c r="W327" s="250">
        <f>[1]Lib_RawData!AL138</f>
        <v>0</v>
      </c>
      <c r="X327" s="76"/>
      <c r="Y327" s="76"/>
      <c r="Z327" s="76"/>
      <c r="AA327" s="271"/>
      <c r="AB327" s="76"/>
      <c r="AC327" s="76"/>
      <c r="AD327" s="76">
        <f t="shared" si="41"/>
        <v>0</v>
      </c>
      <c r="AE327" s="246"/>
      <c r="AF327" s="76">
        <f t="shared" si="35"/>
        <v>0</v>
      </c>
      <c r="AG327" s="247">
        <f t="shared" si="36"/>
        <v>0</v>
      </c>
      <c r="AH327" s="247">
        <f t="shared" si="42"/>
        <v>0</v>
      </c>
      <c r="AI327" s="94"/>
      <c r="AJ327" s="94"/>
      <c r="AK327" s="94"/>
    </row>
    <row r="328" spans="1:37" s="20" customFormat="1">
      <c r="A328" s="31"/>
      <c r="B328" s="31"/>
      <c r="C328" s="94"/>
      <c r="D328" s="94"/>
      <c r="E328" s="94"/>
      <c r="F328" s="149"/>
      <c r="G328" s="242">
        <v>7</v>
      </c>
      <c r="H328" s="243">
        <v>2015</v>
      </c>
      <c r="I328" s="244">
        <v>2016</v>
      </c>
      <c r="J328" s="244">
        <v>2016</v>
      </c>
      <c r="K328" s="245" t="str">
        <f>[1]Lib_RawData!G139</f>
        <v>CFO</v>
      </c>
      <c r="L328" s="246">
        <f t="shared" si="37"/>
        <v>0</v>
      </c>
      <c r="M328" s="76">
        <f t="shared" si="37"/>
        <v>0</v>
      </c>
      <c r="N328" s="76">
        <f t="shared" si="37"/>
        <v>0</v>
      </c>
      <c r="O328" s="247">
        <f t="shared" si="38"/>
        <v>0</v>
      </c>
      <c r="P328" s="248">
        <f t="shared" si="39"/>
        <v>0</v>
      </c>
      <c r="Q328" s="249">
        <f>P328*[1]Factors!D315</f>
        <v>0</v>
      </c>
      <c r="R328" s="249">
        <f t="shared" si="40"/>
        <v>0</v>
      </c>
      <c r="S328" s="249">
        <f>R328*[1]Factors!D315</f>
        <v>0</v>
      </c>
      <c r="T328" s="250">
        <f>R328*[1]Factors!D315*[1]Factors!E315</f>
        <v>0</v>
      </c>
      <c r="U328" s="246"/>
      <c r="V328" s="76"/>
      <c r="W328" s="250">
        <f>[1]Lib_RawData!AL139</f>
        <v>0</v>
      </c>
      <c r="X328" s="76"/>
      <c r="Y328" s="76"/>
      <c r="Z328" s="76"/>
      <c r="AA328" s="271"/>
      <c r="AB328" s="76"/>
      <c r="AC328" s="76"/>
      <c r="AD328" s="76">
        <f t="shared" si="41"/>
        <v>0</v>
      </c>
      <c r="AE328" s="246"/>
      <c r="AF328" s="76">
        <f t="shared" si="35"/>
        <v>0</v>
      </c>
      <c r="AG328" s="247">
        <f t="shared" si="36"/>
        <v>0</v>
      </c>
      <c r="AH328" s="247">
        <f t="shared" si="42"/>
        <v>0</v>
      </c>
      <c r="AI328" s="94"/>
      <c r="AJ328" s="94"/>
      <c r="AK328" s="94"/>
    </row>
    <row r="329" spans="1:37" s="20" customFormat="1">
      <c r="A329" s="31"/>
      <c r="B329" s="31"/>
      <c r="C329" s="94"/>
      <c r="D329" s="94"/>
      <c r="E329" s="94"/>
      <c r="F329" s="149"/>
      <c r="G329" s="242">
        <v>8</v>
      </c>
      <c r="H329" s="243">
        <v>2015</v>
      </c>
      <c r="I329" s="244">
        <v>2016</v>
      </c>
      <c r="J329" s="244">
        <v>2016</v>
      </c>
      <c r="K329" s="245" t="str">
        <f>[1]Lib_RawData!G140</f>
        <v>CFO</v>
      </c>
      <c r="L329" s="246">
        <f t="shared" si="37"/>
        <v>0</v>
      </c>
      <c r="M329" s="76">
        <f t="shared" si="37"/>
        <v>0</v>
      </c>
      <c r="N329" s="76">
        <f t="shared" si="37"/>
        <v>0</v>
      </c>
      <c r="O329" s="247">
        <f t="shared" si="38"/>
        <v>0</v>
      </c>
      <c r="P329" s="248">
        <f t="shared" si="39"/>
        <v>0</v>
      </c>
      <c r="Q329" s="249">
        <f>P329*[1]Factors!D316</f>
        <v>0</v>
      </c>
      <c r="R329" s="249">
        <f t="shared" si="40"/>
        <v>0</v>
      </c>
      <c r="S329" s="249">
        <f>R329*[1]Factors!D316</f>
        <v>0</v>
      </c>
      <c r="T329" s="250">
        <f>R329*[1]Factors!D316*[1]Factors!E316</f>
        <v>0</v>
      </c>
      <c r="U329" s="246"/>
      <c r="V329" s="76"/>
      <c r="W329" s="250">
        <f>[1]Lib_RawData!AL140</f>
        <v>0</v>
      </c>
      <c r="X329" s="76"/>
      <c r="Y329" s="76"/>
      <c r="Z329" s="76"/>
      <c r="AA329" s="271"/>
      <c r="AB329" s="76"/>
      <c r="AC329" s="76"/>
      <c r="AD329" s="76">
        <f t="shared" si="41"/>
        <v>0</v>
      </c>
      <c r="AE329" s="246"/>
      <c r="AF329" s="76">
        <f t="shared" si="35"/>
        <v>0</v>
      </c>
      <c r="AG329" s="247">
        <f t="shared" si="36"/>
        <v>0</v>
      </c>
      <c r="AH329" s="247">
        <f t="shared" si="42"/>
        <v>0</v>
      </c>
      <c r="AI329" s="94"/>
      <c r="AJ329" s="94"/>
      <c r="AK329" s="94"/>
    </row>
    <row r="330" spans="1:37" s="20" customFormat="1">
      <c r="A330" s="31"/>
      <c r="B330" s="31"/>
      <c r="C330" s="94"/>
      <c r="D330" s="94"/>
      <c r="E330" s="94"/>
      <c r="F330" s="149"/>
      <c r="G330" s="242">
        <v>9</v>
      </c>
      <c r="H330" s="243">
        <v>2015</v>
      </c>
      <c r="I330" s="244">
        <v>2016</v>
      </c>
      <c r="J330" s="244">
        <v>2016</v>
      </c>
      <c r="K330" s="245" t="str">
        <f>[1]Lib_RawData!G141</f>
        <v>CFO</v>
      </c>
      <c r="L330" s="246">
        <f t="shared" si="37"/>
        <v>0</v>
      </c>
      <c r="M330" s="76">
        <f t="shared" si="37"/>
        <v>0</v>
      </c>
      <c r="N330" s="76">
        <f t="shared" si="37"/>
        <v>0</v>
      </c>
      <c r="O330" s="247">
        <f t="shared" si="38"/>
        <v>0</v>
      </c>
      <c r="P330" s="248">
        <f t="shared" si="39"/>
        <v>0</v>
      </c>
      <c r="Q330" s="249">
        <f>P330*[1]Factors!D317</f>
        <v>0</v>
      </c>
      <c r="R330" s="249">
        <f t="shared" si="40"/>
        <v>0</v>
      </c>
      <c r="S330" s="249">
        <f>R330*[1]Factors!D317</f>
        <v>0</v>
      </c>
      <c r="T330" s="250">
        <f>R330*[1]Factors!D317*[1]Factors!E317</f>
        <v>0</v>
      </c>
      <c r="U330" s="246"/>
      <c r="V330" s="76"/>
      <c r="W330" s="250">
        <f>[1]Lib_RawData!AL141</f>
        <v>0</v>
      </c>
      <c r="X330" s="76"/>
      <c r="Y330" s="76"/>
      <c r="Z330" s="76"/>
      <c r="AA330" s="271"/>
      <c r="AB330" s="76"/>
      <c r="AC330" s="76"/>
      <c r="AD330" s="76">
        <f t="shared" si="41"/>
        <v>0</v>
      </c>
      <c r="AE330" s="246"/>
      <c r="AF330" s="76">
        <f t="shared" si="35"/>
        <v>0</v>
      </c>
      <c r="AG330" s="247">
        <f t="shared" si="36"/>
        <v>0</v>
      </c>
      <c r="AH330" s="247">
        <f t="shared" si="42"/>
        <v>0</v>
      </c>
      <c r="AI330" s="94"/>
      <c r="AJ330" s="94"/>
      <c r="AK330" s="94"/>
    </row>
    <row r="331" spans="1:37" s="20" customFormat="1">
      <c r="A331" s="31"/>
      <c r="B331" s="31"/>
      <c r="C331" s="94"/>
      <c r="D331" s="94"/>
      <c r="E331" s="94"/>
      <c r="F331" s="149"/>
      <c r="G331" s="242">
        <v>10</v>
      </c>
      <c r="H331" s="243">
        <v>2015</v>
      </c>
      <c r="I331" s="244">
        <v>2016</v>
      </c>
      <c r="J331" s="244">
        <v>2016</v>
      </c>
      <c r="K331" s="245" t="str">
        <f>[1]Lib_RawData!G142</f>
        <v>CFO</v>
      </c>
      <c r="L331" s="246">
        <f t="shared" si="37"/>
        <v>0</v>
      </c>
      <c r="M331" s="76">
        <f t="shared" si="37"/>
        <v>0</v>
      </c>
      <c r="N331" s="76">
        <f t="shared" si="37"/>
        <v>0</v>
      </c>
      <c r="O331" s="247">
        <f t="shared" si="38"/>
        <v>0</v>
      </c>
      <c r="P331" s="248">
        <f t="shared" si="39"/>
        <v>0</v>
      </c>
      <c r="Q331" s="249">
        <f>P331*[1]Factors!D318</f>
        <v>0</v>
      </c>
      <c r="R331" s="249">
        <f t="shared" si="40"/>
        <v>0</v>
      </c>
      <c r="S331" s="249">
        <f>R331*[1]Factors!D318</f>
        <v>0</v>
      </c>
      <c r="T331" s="250">
        <f>R331*[1]Factors!D318*[1]Factors!E318</f>
        <v>0</v>
      </c>
      <c r="U331" s="246"/>
      <c r="V331" s="76"/>
      <c r="W331" s="250">
        <f>[1]Lib_RawData!AL142</f>
        <v>0</v>
      </c>
      <c r="X331" s="76"/>
      <c r="Y331" s="76"/>
      <c r="Z331" s="76"/>
      <c r="AA331" s="271"/>
      <c r="AB331" s="76"/>
      <c r="AC331" s="76"/>
      <c r="AD331" s="76">
        <f t="shared" si="41"/>
        <v>0</v>
      </c>
      <c r="AE331" s="246"/>
      <c r="AF331" s="76">
        <f t="shared" si="35"/>
        <v>0</v>
      </c>
      <c r="AG331" s="247">
        <f t="shared" si="36"/>
        <v>0</v>
      </c>
      <c r="AH331" s="247">
        <f t="shared" si="42"/>
        <v>0</v>
      </c>
      <c r="AI331" s="94"/>
      <c r="AJ331" s="94"/>
      <c r="AK331" s="94"/>
    </row>
    <row r="332" spans="1:37" s="20" customFormat="1">
      <c r="A332" s="31"/>
      <c r="B332" s="31"/>
      <c r="C332" s="94"/>
      <c r="D332" s="94"/>
      <c r="E332" s="94"/>
      <c r="F332" s="149"/>
      <c r="G332" s="242">
        <v>11</v>
      </c>
      <c r="H332" s="243">
        <v>2015</v>
      </c>
      <c r="I332" s="244">
        <v>2016</v>
      </c>
      <c r="J332" s="244">
        <v>2016</v>
      </c>
      <c r="K332" s="245" t="str">
        <f>[1]Lib_RawData!G143</f>
        <v>CFO</v>
      </c>
      <c r="L332" s="246">
        <f t="shared" si="37"/>
        <v>0</v>
      </c>
      <c r="M332" s="76">
        <f t="shared" si="37"/>
        <v>0</v>
      </c>
      <c r="N332" s="76">
        <f t="shared" si="37"/>
        <v>0</v>
      </c>
      <c r="O332" s="247">
        <f t="shared" si="38"/>
        <v>0</v>
      </c>
      <c r="P332" s="248">
        <f t="shared" si="39"/>
        <v>0</v>
      </c>
      <c r="Q332" s="249">
        <f>P332*[1]Factors!D319</f>
        <v>0</v>
      </c>
      <c r="R332" s="249">
        <f t="shared" si="40"/>
        <v>0</v>
      </c>
      <c r="S332" s="249">
        <f>R332*[1]Factors!D319</f>
        <v>0</v>
      </c>
      <c r="T332" s="250">
        <f>R332*[1]Factors!D319*[1]Factors!E319</f>
        <v>0</v>
      </c>
      <c r="U332" s="246"/>
      <c r="V332" s="76"/>
      <c r="W332" s="250">
        <f>[1]Lib_RawData!AL143</f>
        <v>0</v>
      </c>
      <c r="X332" s="76"/>
      <c r="Y332" s="76"/>
      <c r="Z332" s="76"/>
      <c r="AA332" s="271"/>
      <c r="AB332" s="76"/>
      <c r="AC332" s="76"/>
      <c r="AD332" s="76">
        <f t="shared" si="41"/>
        <v>0</v>
      </c>
      <c r="AE332" s="246"/>
      <c r="AF332" s="76">
        <f t="shared" si="35"/>
        <v>0</v>
      </c>
      <c r="AG332" s="247">
        <f t="shared" si="36"/>
        <v>0</v>
      </c>
      <c r="AH332" s="247">
        <f t="shared" si="42"/>
        <v>0</v>
      </c>
      <c r="AI332" s="94"/>
      <c r="AJ332" s="94"/>
      <c r="AK332" s="94"/>
    </row>
    <row r="333" spans="1:37" s="20" customFormat="1">
      <c r="A333" s="31"/>
      <c r="B333" s="31"/>
      <c r="C333" s="94"/>
      <c r="D333" s="94"/>
      <c r="E333" s="94"/>
      <c r="F333" s="149"/>
      <c r="G333" s="242">
        <v>12</v>
      </c>
      <c r="H333" s="243">
        <v>2015</v>
      </c>
      <c r="I333" s="244">
        <v>2016</v>
      </c>
      <c r="J333" s="244">
        <v>2016</v>
      </c>
      <c r="K333" s="245" t="str">
        <f>[1]Lib_RawData!G144</f>
        <v>CFO</v>
      </c>
      <c r="L333" s="246">
        <f t="shared" si="37"/>
        <v>0</v>
      </c>
      <c r="M333" s="76">
        <f t="shared" si="37"/>
        <v>0</v>
      </c>
      <c r="N333" s="76">
        <f t="shared" si="37"/>
        <v>0</v>
      </c>
      <c r="O333" s="247">
        <f t="shared" si="38"/>
        <v>0</v>
      </c>
      <c r="P333" s="248">
        <f t="shared" si="39"/>
        <v>0</v>
      </c>
      <c r="Q333" s="249">
        <f>P333*[1]Factors!D320</f>
        <v>0</v>
      </c>
      <c r="R333" s="249">
        <f t="shared" si="40"/>
        <v>0</v>
      </c>
      <c r="S333" s="249">
        <f>R333*[1]Factors!D320</f>
        <v>0</v>
      </c>
      <c r="T333" s="250">
        <f>R333*[1]Factors!D320*[1]Factors!E320</f>
        <v>0</v>
      </c>
      <c r="U333" s="246"/>
      <c r="V333" s="76"/>
      <c r="W333" s="250">
        <f>[1]Lib_RawData!AL144</f>
        <v>0</v>
      </c>
      <c r="X333" s="76"/>
      <c r="Y333" s="76"/>
      <c r="Z333" s="76"/>
      <c r="AA333" s="271"/>
      <c r="AB333" s="76"/>
      <c r="AC333" s="76"/>
      <c r="AD333" s="76">
        <f t="shared" si="41"/>
        <v>0</v>
      </c>
      <c r="AE333" s="246"/>
      <c r="AF333" s="76">
        <f t="shared" si="35"/>
        <v>0</v>
      </c>
      <c r="AG333" s="247">
        <f t="shared" si="36"/>
        <v>0</v>
      </c>
      <c r="AH333" s="247">
        <f t="shared" si="42"/>
        <v>0</v>
      </c>
      <c r="AI333" s="94"/>
      <c r="AJ333" s="94"/>
      <c r="AK333" s="94"/>
    </row>
    <row r="334" spans="1:37" s="20" customFormat="1">
      <c r="A334" s="31"/>
      <c r="B334" s="31"/>
      <c r="C334" s="94"/>
      <c r="D334" s="94"/>
      <c r="E334" s="94"/>
      <c r="F334" s="149"/>
      <c r="G334" s="242">
        <v>1</v>
      </c>
      <c r="H334" s="243">
        <v>2016</v>
      </c>
      <c r="I334" s="244">
        <v>2016</v>
      </c>
      <c r="J334" s="244">
        <v>2016</v>
      </c>
      <c r="K334" s="245" t="str">
        <f>[1]Lib_RawData!G145</f>
        <v>CFO</v>
      </c>
      <c r="L334" s="246">
        <f t="shared" si="37"/>
        <v>0</v>
      </c>
      <c r="M334" s="76">
        <f t="shared" si="37"/>
        <v>0</v>
      </c>
      <c r="N334" s="76">
        <f t="shared" si="37"/>
        <v>0</v>
      </c>
      <c r="O334" s="247">
        <f t="shared" si="38"/>
        <v>0</v>
      </c>
      <c r="P334" s="248">
        <f t="shared" si="39"/>
        <v>0</v>
      </c>
      <c r="Q334" s="249">
        <f>P334*[1]Factors!D321</f>
        <v>0</v>
      </c>
      <c r="R334" s="249">
        <f t="shared" si="40"/>
        <v>0</v>
      </c>
      <c r="S334" s="249">
        <f>R334*[1]Factors!D321</f>
        <v>0</v>
      </c>
      <c r="T334" s="250">
        <f>R334*[1]Factors!D321*[1]Factors!E321</f>
        <v>0</v>
      </c>
      <c r="U334" s="246"/>
      <c r="V334" s="76"/>
      <c r="W334" s="250">
        <f>[1]Lib_RawData!AL145</f>
        <v>0</v>
      </c>
      <c r="X334" s="76"/>
      <c r="Y334" s="76"/>
      <c r="Z334" s="76"/>
      <c r="AA334" s="271"/>
      <c r="AB334" s="76"/>
      <c r="AC334" s="76"/>
      <c r="AD334" s="76">
        <f t="shared" si="41"/>
        <v>0</v>
      </c>
      <c r="AE334" s="246"/>
      <c r="AF334" s="76">
        <f t="shared" si="35"/>
        <v>0</v>
      </c>
      <c r="AG334" s="247">
        <f t="shared" si="36"/>
        <v>0</v>
      </c>
      <c r="AH334" s="247">
        <f t="shared" si="42"/>
        <v>0</v>
      </c>
      <c r="AI334" s="94"/>
      <c r="AJ334" s="94"/>
      <c r="AK334" s="94"/>
    </row>
    <row r="335" spans="1:37" s="20" customFormat="1">
      <c r="A335" s="31"/>
      <c r="B335" s="31"/>
      <c r="C335" s="94"/>
      <c r="D335" s="94"/>
      <c r="E335" s="94"/>
      <c r="F335" s="149"/>
      <c r="G335" s="242">
        <v>2</v>
      </c>
      <c r="H335" s="243">
        <v>2016</v>
      </c>
      <c r="I335" s="244">
        <v>2016</v>
      </c>
      <c r="J335" s="244">
        <v>2016</v>
      </c>
      <c r="K335" s="245" t="str">
        <f>[1]Lib_RawData!G146</f>
        <v>CFO</v>
      </c>
      <c r="L335" s="246">
        <f t="shared" si="37"/>
        <v>0</v>
      </c>
      <c r="M335" s="76">
        <f t="shared" si="37"/>
        <v>0</v>
      </c>
      <c r="N335" s="76">
        <f t="shared" si="37"/>
        <v>0</v>
      </c>
      <c r="O335" s="247">
        <f t="shared" si="38"/>
        <v>0</v>
      </c>
      <c r="P335" s="248">
        <f t="shared" si="39"/>
        <v>0</v>
      </c>
      <c r="Q335" s="249">
        <f>P335*[1]Factors!D322</f>
        <v>0</v>
      </c>
      <c r="R335" s="249">
        <f t="shared" si="40"/>
        <v>0</v>
      </c>
      <c r="S335" s="249">
        <f>R335*[1]Factors!D322</f>
        <v>0</v>
      </c>
      <c r="T335" s="250">
        <f>R335*[1]Factors!D322*[1]Factors!E322</f>
        <v>0</v>
      </c>
      <c r="U335" s="246"/>
      <c r="V335" s="76"/>
      <c r="W335" s="250">
        <f>[1]Lib_RawData!AL146</f>
        <v>0</v>
      </c>
      <c r="X335" s="76"/>
      <c r="Y335" s="76"/>
      <c r="Z335" s="76"/>
      <c r="AA335" s="271"/>
      <c r="AB335" s="76"/>
      <c r="AC335" s="76"/>
      <c r="AD335" s="76">
        <f t="shared" si="41"/>
        <v>0</v>
      </c>
      <c r="AE335" s="246"/>
      <c r="AF335" s="76">
        <f t="shared" si="35"/>
        <v>0</v>
      </c>
      <c r="AG335" s="247">
        <f t="shared" si="36"/>
        <v>0</v>
      </c>
      <c r="AH335" s="247">
        <f t="shared" si="42"/>
        <v>0</v>
      </c>
      <c r="AI335" s="94"/>
      <c r="AJ335" s="94"/>
      <c r="AK335" s="94"/>
    </row>
    <row r="336" spans="1:37" s="20" customFormat="1">
      <c r="A336" s="31"/>
      <c r="B336" s="31"/>
      <c r="C336" s="94"/>
      <c r="D336" s="94"/>
      <c r="E336" s="94"/>
      <c r="F336" s="149"/>
      <c r="G336" s="242">
        <v>3</v>
      </c>
      <c r="H336" s="243">
        <v>2016</v>
      </c>
      <c r="I336" s="244">
        <v>2016</v>
      </c>
      <c r="J336" s="244">
        <v>2016</v>
      </c>
      <c r="K336" s="245" t="str">
        <f>[1]Lib_RawData!G147</f>
        <v>CFO</v>
      </c>
      <c r="L336" s="246">
        <f t="shared" si="37"/>
        <v>0</v>
      </c>
      <c r="M336" s="76">
        <f t="shared" si="37"/>
        <v>0</v>
      </c>
      <c r="N336" s="76">
        <f t="shared" si="37"/>
        <v>0</v>
      </c>
      <c r="O336" s="247">
        <f t="shared" si="38"/>
        <v>0</v>
      </c>
      <c r="P336" s="248">
        <f t="shared" si="39"/>
        <v>0</v>
      </c>
      <c r="Q336" s="249">
        <f>P336*[1]Factors!D323</f>
        <v>0</v>
      </c>
      <c r="R336" s="249">
        <f t="shared" si="40"/>
        <v>0</v>
      </c>
      <c r="S336" s="249">
        <f>R336*[1]Factors!D323</f>
        <v>0</v>
      </c>
      <c r="T336" s="250">
        <f>R336*[1]Factors!D323*[1]Factors!E323</f>
        <v>0</v>
      </c>
      <c r="U336" s="246"/>
      <c r="V336" s="76"/>
      <c r="W336" s="250">
        <f>[1]Lib_RawData!AL147</f>
        <v>0</v>
      </c>
      <c r="X336" s="76"/>
      <c r="Y336" s="76"/>
      <c r="Z336" s="76"/>
      <c r="AA336" s="271"/>
      <c r="AB336" s="76"/>
      <c r="AC336" s="76"/>
      <c r="AD336" s="76">
        <f t="shared" si="41"/>
        <v>0</v>
      </c>
      <c r="AE336" s="246"/>
      <c r="AF336" s="76">
        <f t="shared" si="35"/>
        <v>0</v>
      </c>
      <c r="AG336" s="247">
        <f t="shared" si="36"/>
        <v>0</v>
      </c>
      <c r="AH336" s="247">
        <f t="shared" si="42"/>
        <v>0</v>
      </c>
      <c r="AI336" s="94"/>
      <c r="AJ336" s="94"/>
      <c r="AK336" s="94"/>
    </row>
    <row r="337" spans="1:37" s="20" customFormat="1">
      <c r="A337" s="31"/>
      <c r="B337" s="31"/>
      <c r="C337" s="94"/>
      <c r="D337" s="94"/>
      <c r="E337" s="94"/>
      <c r="F337" s="149"/>
      <c r="G337" s="242">
        <v>4</v>
      </c>
      <c r="H337" s="243">
        <v>2016</v>
      </c>
      <c r="I337" s="244">
        <v>2016</v>
      </c>
      <c r="J337" s="244">
        <v>2017</v>
      </c>
      <c r="K337" s="245" t="str">
        <f>[1]Lib_RawData!G148</f>
        <v>CFO</v>
      </c>
      <c r="L337" s="246">
        <f t="shared" si="37"/>
        <v>0</v>
      </c>
      <c r="M337" s="76">
        <f t="shared" si="37"/>
        <v>0</v>
      </c>
      <c r="N337" s="76">
        <f t="shared" si="37"/>
        <v>0</v>
      </c>
      <c r="O337" s="247">
        <f t="shared" si="38"/>
        <v>0</v>
      </c>
      <c r="P337" s="248">
        <f t="shared" si="39"/>
        <v>0</v>
      </c>
      <c r="Q337" s="249">
        <f>P337*[1]Factors!D324</f>
        <v>0</v>
      </c>
      <c r="R337" s="249">
        <f t="shared" si="40"/>
        <v>0</v>
      </c>
      <c r="S337" s="249">
        <f>R337*[1]Factors!D324</f>
        <v>0</v>
      </c>
      <c r="T337" s="250">
        <f>R337*[1]Factors!D324*[1]Factors!E324</f>
        <v>0</v>
      </c>
      <c r="U337" s="246"/>
      <c r="V337" s="76"/>
      <c r="W337" s="250">
        <f>[1]Lib_RawData!AL148</f>
        <v>0</v>
      </c>
      <c r="X337" s="76"/>
      <c r="Y337" s="76"/>
      <c r="Z337" s="76"/>
      <c r="AA337" s="271"/>
      <c r="AB337" s="76"/>
      <c r="AC337" s="76"/>
      <c r="AD337" s="76">
        <f t="shared" si="41"/>
        <v>0</v>
      </c>
      <c r="AE337" s="246"/>
      <c r="AF337" s="76">
        <f t="shared" si="35"/>
        <v>0</v>
      </c>
      <c r="AG337" s="247">
        <f t="shared" si="36"/>
        <v>0</v>
      </c>
      <c r="AH337" s="247">
        <f t="shared" si="42"/>
        <v>0</v>
      </c>
      <c r="AI337" s="94"/>
      <c r="AJ337" s="94"/>
      <c r="AK337" s="94"/>
    </row>
    <row r="338" spans="1:37" s="20" customFormat="1">
      <c r="A338" s="31"/>
      <c r="B338" s="31"/>
      <c r="C338" s="94"/>
      <c r="D338" s="94"/>
      <c r="E338" s="94"/>
      <c r="F338" s="149"/>
      <c r="G338" s="242">
        <v>5</v>
      </c>
      <c r="H338" s="243">
        <v>2016</v>
      </c>
      <c r="I338" s="244">
        <v>2016</v>
      </c>
      <c r="J338" s="244">
        <v>2017</v>
      </c>
      <c r="K338" s="245" t="str">
        <f>[1]Lib_RawData!G149</f>
        <v>CFO</v>
      </c>
      <c r="L338" s="246">
        <f t="shared" si="37"/>
        <v>0</v>
      </c>
      <c r="M338" s="76">
        <f t="shared" si="37"/>
        <v>0</v>
      </c>
      <c r="N338" s="76">
        <f t="shared" si="37"/>
        <v>0</v>
      </c>
      <c r="O338" s="247">
        <f t="shared" si="38"/>
        <v>0</v>
      </c>
      <c r="P338" s="248">
        <f t="shared" si="39"/>
        <v>0</v>
      </c>
      <c r="Q338" s="249">
        <f>P338*[1]Factors!D325</f>
        <v>0</v>
      </c>
      <c r="R338" s="249">
        <f t="shared" si="40"/>
        <v>0</v>
      </c>
      <c r="S338" s="249">
        <f>R338*[1]Factors!D325</f>
        <v>0</v>
      </c>
      <c r="T338" s="250">
        <f>R338*[1]Factors!D325*[1]Factors!E325</f>
        <v>0</v>
      </c>
      <c r="U338" s="246"/>
      <c r="V338" s="76"/>
      <c r="W338" s="250">
        <f>[1]Lib_RawData!AL149</f>
        <v>0</v>
      </c>
      <c r="X338" s="76"/>
      <c r="Y338" s="76"/>
      <c r="Z338" s="76"/>
      <c r="AA338" s="271"/>
      <c r="AB338" s="76"/>
      <c r="AC338" s="76"/>
      <c r="AD338" s="76">
        <f t="shared" si="41"/>
        <v>0</v>
      </c>
      <c r="AE338" s="246"/>
      <c r="AF338" s="76">
        <f t="shared" si="35"/>
        <v>0</v>
      </c>
      <c r="AG338" s="247">
        <f t="shared" si="36"/>
        <v>0</v>
      </c>
      <c r="AH338" s="247">
        <f t="shared" si="42"/>
        <v>0</v>
      </c>
      <c r="AI338" s="94"/>
      <c r="AJ338" s="94"/>
      <c r="AK338" s="94"/>
    </row>
    <row r="339" spans="1:37" s="20" customFormat="1">
      <c r="A339" s="31"/>
      <c r="B339" s="31"/>
      <c r="C339" s="94"/>
      <c r="D339" s="94"/>
      <c r="E339" s="94"/>
      <c r="F339" s="149"/>
      <c r="G339" s="242">
        <v>6</v>
      </c>
      <c r="H339" s="243">
        <v>2016</v>
      </c>
      <c r="I339" s="244">
        <v>2016</v>
      </c>
      <c r="J339" s="244">
        <v>2017</v>
      </c>
      <c r="K339" s="245" t="str">
        <f>[1]Lib_RawData!G150</f>
        <v>CFO</v>
      </c>
      <c r="L339" s="246">
        <f t="shared" si="37"/>
        <v>0</v>
      </c>
      <c r="M339" s="76">
        <f t="shared" si="37"/>
        <v>0</v>
      </c>
      <c r="N339" s="76">
        <f t="shared" si="37"/>
        <v>0</v>
      </c>
      <c r="O339" s="247">
        <f t="shared" si="38"/>
        <v>0</v>
      </c>
      <c r="P339" s="248">
        <f t="shared" si="39"/>
        <v>0</v>
      </c>
      <c r="Q339" s="249">
        <f>P339*[1]Factors!D326</f>
        <v>0</v>
      </c>
      <c r="R339" s="249">
        <f t="shared" si="40"/>
        <v>0</v>
      </c>
      <c r="S339" s="249">
        <f>R339*[1]Factors!D326</f>
        <v>0</v>
      </c>
      <c r="T339" s="250">
        <f>R339*[1]Factors!D326*[1]Factors!E326</f>
        <v>0</v>
      </c>
      <c r="U339" s="246"/>
      <c r="V339" s="76"/>
      <c r="W339" s="250">
        <f>[1]Lib_RawData!AL150</f>
        <v>0</v>
      </c>
      <c r="X339" s="76"/>
      <c r="Y339" s="76"/>
      <c r="Z339" s="76"/>
      <c r="AA339" s="271"/>
      <c r="AB339" s="76"/>
      <c r="AC339" s="76"/>
      <c r="AD339" s="76">
        <f t="shared" si="41"/>
        <v>0</v>
      </c>
      <c r="AE339" s="246"/>
      <c r="AF339" s="76">
        <f t="shared" si="35"/>
        <v>0</v>
      </c>
      <c r="AG339" s="247">
        <f t="shared" si="36"/>
        <v>0</v>
      </c>
      <c r="AH339" s="247">
        <f t="shared" si="42"/>
        <v>0</v>
      </c>
      <c r="AI339" s="94"/>
      <c r="AJ339" s="94"/>
      <c r="AK339" s="94"/>
    </row>
    <row r="340" spans="1:37" s="20" customFormat="1">
      <c r="A340" s="31"/>
      <c r="B340" s="31"/>
      <c r="C340" s="94"/>
      <c r="D340" s="94"/>
      <c r="E340" s="94"/>
      <c r="F340" s="149"/>
      <c r="G340" s="242">
        <v>7</v>
      </c>
      <c r="H340" s="243">
        <v>2016</v>
      </c>
      <c r="I340" s="244">
        <v>2017</v>
      </c>
      <c r="J340" s="244">
        <v>2017</v>
      </c>
      <c r="K340" s="245" t="str">
        <f>[1]Lib_RawData!G151</f>
        <v>CFO</v>
      </c>
      <c r="L340" s="246">
        <f t="shared" si="37"/>
        <v>0</v>
      </c>
      <c r="M340" s="76">
        <f t="shared" si="37"/>
        <v>0</v>
      </c>
      <c r="N340" s="76">
        <f t="shared" si="37"/>
        <v>0</v>
      </c>
      <c r="O340" s="247">
        <f t="shared" si="38"/>
        <v>0</v>
      </c>
      <c r="P340" s="248">
        <f t="shared" si="39"/>
        <v>0</v>
      </c>
      <c r="Q340" s="249">
        <f>P340*[1]Factors!D327</f>
        <v>0</v>
      </c>
      <c r="R340" s="249">
        <f t="shared" si="40"/>
        <v>0</v>
      </c>
      <c r="S340" s="249">
        <f>R340*[1]Factors!D327</f>
        <v>0</v>
      </c>
      <c r="T340" s="250">
        <f>R340*[1]Factors!D327*[1]Factors!E327</f>
        <v>0</v>
      </c>
      <c r="U340" s="246"/>
      <c r="V340" s="76"/>
      <c r="W340" s="250">
        <f>[1]Lib_RawData!AL151</f>
        <v>0</v>
      </c>
      <c r="X340" s="76"/>
      <c r="Y340" s="76"/>
      <c r="Z340" s="76"/>
      <c r="AA340" s="271"/>
      <c r="AB340" s="76"/>
      <c r="AC340" s="76"/>
      <c r="AD340" s="76">
        <f t="shared" si="41"/>
        <v>0</v>
      </c>
      <c r="AE340" s="246"/>
      <c r="AF340" s="76">
        <f t="shared" si="35"/>
        <v>0</v>
      </c>
      <c r="AG340" s="247">
        <f t="shared" si="36"/>
        <v>0</v>
      </c>
      <c r="AH340" s="247">
        <f t="shared" si="42"/>
        <v>0</v>
      </c>
      <c r="AI340" s="94"/>
      <c r="AJ340" s="94"/>
      <c r="AK340" s="94"/>
    </row>
    <row r="341" spans="1:37" s="20" customFormat="1">
      <c r="A341" s="31"/>
      <c r="B341" s="31"/>
      <c r="C341" s="94"/>
      <c r="D341" s="94"/>
      <c r="E341" s="94"/>
      <c r="F341" s="149"/>
      <c r="G341" s="242">
        <v>8</v>
      </c>
      <c r="H341" s="243">
        <v>2016</v>
      </c>
      <c r="I341" s="244">
        <v>2017</v>
      </c>
      <c r="J341" s="244">
        <v>2017</v>
      </c>
      <c r="K341" s="245" t="str">
        <f>[1]Lib_RawData!G152</f>
        <v>CFO</v>
      </c>
      <c r="L341" s="246">
        <f t="shared" si="37"/>
        <v>0</v>
      </c>
      <c r="M341" s="76">
        <f t="shared" si="37"/>
        <v>0</v>
      </c>
      <c r="N341" s="76">
        <f t="shared" si="37"/>
        <v>0</v>
      </c>
      <c r="O341" s="247">
        <f t="shared" si="38"/>
        <v>0</v>
      </c>
      <c r="P341" s="248">
        <f t="shared" si="39"/>
        <v>0</v>
      </c>
      <c r="Q341" s="249">
        <f>P341*[1]Factors!D328</f>
        <v>0</v>
      </c>
      <c r="R341" s="249">
        <f t="shared" si="40"/>
        <v>0</v>
      </c>
      <c r="S341" s="249">
        <f>R341*[1]Factors!D328</f>
        <v>0</v>
      </c>
      <c r="T341" s="250">
        <f>R341*[1]Factors!D328*[1]Factors!E328</f>
        <v>0</v>
      </c>
      <c r="U341" s="246"/>
      <c r="V341" s="76"/>
      <c r="W341" s="250">
        <f>[1]Lib_RawData!AL152</f>
        <v>0</v>
      </c>
      <c r="X341" s="76"/>
      <c r="Y341" s="76"/>
      <c r="Z341" s="76"/>
      <c r="AA341" s="271"/>
      <c r="AB341" s="76"/>
      <c r="AC341" s="76"/>
      <c r="AD341" s="76">
        <f t="shared" si="41"/>
        <v>0</v>
      </c>
      <c r="AE341" s="246"/>
      <c r="AF341" s="76">
        <f t="shared" si="35"/>
        <v>0</v>
      </c>
      <c r="AG341" s="247">
        <f t="shared" si="36"/>
        <v>0</v>
      </c>
      <c r="AH341" s="247">
        <f t="shared" si="42"/>
        <v>0</v>
      </c>
      <c r="AI341" s="94"/>
      <c r="AJ341" s="94"/>
      <c r="AK341" s="94"/>
    </row>
    <row r="342" spans="1:37" s="20" customFormat="1">
      <c r="A342" s="31"/>
      <c r="B342" s="31"/>
      <c r="C342" s="94"/>
      <c r="D342" s="94"/>
      <c r="E342" s="94"/>
      <c r="F342" s="149"/>
      <c r="G342" s="242">
        <v>9</v>
      </c>
      <c r="H342" s="243">
        <v>2016</v>
      </c>
      <c r="I342" s="244">
        <v>2017</v>
      </c>
      <c r="J342" s="244">
        <v>2017</v>
      </c>
      <c r="K342" s="245" t="str">
        <f>[1]Lib_RawData!G153</f>
        <v>CFO</v>
      </c>
      <c r="L342" s="246">
        <f t="shared" si="37"/>
        <v>0</v>
      </c>
      <c r="M342" s="76">
        <f t="shared" si="37"/>
        <v>0</v>
      </c>
      <c r="N342" s="76">
        <f t="shared" si="37"/>
        <v>0</v>
      </c>
      <c r="O342" s="247">
        <f t="shared" si="38"/>
        <v>0</v>
      </c>
      <c r="P342" s="248">
        <f t="shared" si="39"/>
        <v>0</v>
      </c>
      <c r="Q342" s="249">
        <f>P342*[1]Factors!D329</f>
        <v>0</v>
      </c>
      <c r="R342" s="249">
        <f t="shared" si="40"/>
        <v>0</v>
      </c>
      <c r="S342" s="249">
        <f>R342*[1]Factors!D329</f>
        <v>0</v>
      </c>
      <c r="T342" s="250">
        <f>R342*[1]Factors!D329*[1]Factors!E329</f>
        <v>0</v>
      </c>
      <c r="U342" s="246"/>
      <c r="V342" s="76"/>
      <c r="W342" s="250">
        <f>[1]Lib_RawData!AL153</f>
        <v>0</v>
      </c>
      <c r="X342" s="76"/>
      <c r="Y342" s="76"/>
      <c r="Z342" s="76"/>
      <c r="AA342" s="271"/>
      <c r="AB342" s="76"/>
      <c r="AC342" s="76"/>
      <c r="AD342" s="76">
        <f t="shared" si="41"/>
        <v>0</v>
      </c>
      <c r="AE342" s="246"/>
      <c r="AF342" s="76">
        <f t="shared" ref="AF342:AF405" si="43">AD342</f>
        <v>0</v>
      </c>
      <c r="AG342" s="247">
        <f t="shared" ref="AG342:AG405" si="44">Y342</f>
        <v>0</v>
      </c>
      <c r="AH342" s="247">
        <f t="shared" si="42"/>
        <v>0</v>
      </c>
      <c r="AI342" s="94"/>
      <c r="AJ342" s="94"/>
      <c r="AK342" s="94"/>
    </row>
    <row r="343" spans="1:37" s="20" customFormat="1">
      <c r="A343" s="31"/>
      <c r="B343" s="31"/>
      <c r="C343" s="94"/>
      <c r="D343" s="94"/>
      <c r="E343" s="94"/>
      <c r="F343" s="149"/>
      <c r="G343" s="242">
        <v>10</v>
      </c>
      <c r="H343" s="243">
        <v>2016</v>
      </c>
      <c r="I343" s="244">
        <v>2017</v>
      </c>
      <c r="J343" s="244">
        <v>2017</v>
      </c>
      <c r="K343" s="245" t="str">
        <f>[1]Lib_RawData!G154</f>
        <v>CFO</v>
      </c>
      <c r="L343" s="246">
        <f t="shared" ref="L343:N406" si="45">AE343</f>
        <v>0</v>
      </c>
      <c r="M343" s="76">
        <f t="shared" si="45"/>
        <v>0</v>
      </c>
      <c r="N343" s="76">
        <f t="shared" si="45"/>
        <v>0</v>
      </c>
      <c r="O343" s="247">
        <f t="shared" ref="O343:O406" si="46">N343+M343</f>
        <v>0</v>
      </c>
      <c r="P343" s="248">
        <f t="shared" ref="P343:P406" si="47">O343</f>
        <v>0</v>
      </c>
      <c r="Q343" s="249">
        <f>P343*[1]Factors!D330</f>
        <v>0</v>
      </c>
      <c r="R343" s="249">
        <f t="shared" ref="R343:R406" si="48">U343+W343</f>
        <v>0</v>
      </c>
      <c r="S343" s="249">
        <f>R343*[1]Factors!D330</f>
        <v>0</v>
      </c>
      <c r="T343" s="250">
        <f>R343*[1]Factors!D330*[1]Factors!E330</f>
        <v>0</v>
      </c>
      <c r="U343" s="246"/>
      <c r="V343" s="76"/>
      <c r="W343" s="250">
        <f>[1]Lib_RawData!AL154</f>
        <v>0</v>
      </c>
      <c r="X343" s="76"/>
      <c r="Y343" s="76"/>
      <c r="Z343" s="76"/>
      <c r="AA343" s="271"/>
      <c r="AB343" s="76"/>
      <c r="AC343" s="76"/>
      <c r="AD343" s="76">
        <f t="shared" si="41"/>
        <v>0</v>
      </c>
      <c r="AE343" s="246"/>
      <c r="AF343" s="76">
        <f t="shared" si="43"/>
        <v>0</v>
      </c>
      <c r="AG343" s="247">
        <f t="shared" si="44"/>
        <v>0</v>
      </c>
      <c r="AH343" s="247">
        <f t="shared" si="42"/>
        <v>0</v>
      </c>
      <c r="AI343" s="94"/>
      <c r="AJ343" s="94"/>
      <c r="AK343" s="94"/>
    </row>
    <row r="344" spans="1:37" s="20" customFormat="1">
      <c r="A344" s="31"/>
      <c r="B344" s="31"/>
      <c r="C344" s="94"/>
      <c r="D344" s="94"/>
      <c r="E344" s="94"/>
      <c r="F344" s="149"/>
      <c r="G344" s="242">
        <v>11</v>
      </c>
      <c r="H344" s="243">
        <v>2016</v>
      </c>
      <c r="I344" s="244">
        <v>2017</v>
      </c>
      <c r="J344" s="244">
        <v>2017</v>
      </c>
      <c r="K344" s="245" t="str">
        <f>[1]Lib_RawData!G155</f>
        <v>CFO</v>
      </c>
      <c r="L344" s="246">
        <f t="shared" si="45"/>
        <v>0</v>
      </c>
      <c r="M344" s="76">
        <f t="shared" si="45"/>
        <v>0</v>
      </c>
      <c r="N344" s="76">
        <f t="shared" si="45"/>
        <v>0</v>
      </c>
      <c r="O344" s="247">
        <f t="shared" si="46"/>
        <v>0</v>
      </c>
      <c r="P344" s="248">
        <f t="shared" si="47"/>
        <v>0</v>
      </c>
      <c r="Q344" s="249">
        <f>P344*[1]Factors!D331</f>
        <v>0</v>
      </c>
      <c r="R344" s="249">
        <f t="shared" si="48"/>
        <v>0</v>
      </c>
      <c r="S344" s="249">
        <f>R344*[1]Factors!D331</f>
        <v>0</v>
      </c>
      <c r="T344" s="250">
        <f>R344*[1]Factors!D331*[1]Factors!E331</f>
        <v>0</v>
      </c>
      <c r="U344" s="246"/>
      <c r="V344" s="76"/>
      <c r="W344" s="250">
        <f>[1]Lib_RawData!AL155</f>
        <v>0</v>
      </c>
      <c r="X344" s="76"/>
      <c r="Y344" s="76"/>
      <c r="Z344" s="76"/>
      <c r="AA344" s="271"/>
      <c r="AB344" s="76"/>
      <c r="AC344" s="76"/>
      <c r="AD344" s="76">
        <f t="shared" si="41"/>
        <v>0</v>
      </c>
      <c r="AE344" s="246"/>
      <c r="AF344" s="76">
        <f t="shared" si="43"/>
        <v>0</v>
      </c>
      <c r="AG344" s="247">
        <f t="shared" si="44"/>
        <v>0</v>
      </c>
      <c r="AH344" s="247">
        <f t="shared" si="42"/>
        <v>0</v>
      </c>
      <c r="AI344" s="94"/>
      <c r="AJ344" s="94"/>
      <c r="AK344" s="94"/>
    </row>
    <row r="345" spans="1:37" s="20" customFormat="1">
      <c r="A345" s="31"/>
      <c r="B345" s="31"/>
      <c r="C345" s="94"/>
      <c r="D345" s="94"/>
      <c r="E345" s="94"/>
      <c r="F345" s="149"/>
      <c r="G345" s="242">
        <v>12</v>
      </c>
      <c r="H345" s="243">
        <v>2016</v>
      </c>
      <c r="I345" s="244">
        <v>2017</v>
      </c>
      <c r="J345" s="244">
        <v>2017</v>
      </c>
      <c r="K345" s="245" t="str">
        <f>[1]Lib_RawData!G156</f>
        <v>CFO</v>
      </c>
      <c r="L345" s="246">
        <f t="shared" si="45"/>
        <v>0</v>
      </c>
      <c r="M345" s="76">
        <f t="shared" si="45"/>
        <v>0</v>
      </c>
      <c r="N345" s="76">
        <f t="shared" si="45"/>
        <v>0</v>
      </c>
      <c r="O345" s="247">
        <f t="shared" si="46"/>
        <v>0</v>
      </c>
      <c r="P345" s="248">
        <f t="shared" si="47"/>
        <v>0</v>
      </c>
      <c r="Q345" s="249">
        <f>P345*[1]Factors!D332</f>
        <v>0</v>
      </c>
      <c r="R345" s="249">
        <f t="shared" si="48"/>
        <v>0</v>
      </c>
      <c r="S345" s="249">
        <f>R345*[1]Factors!D332</f>
        <v>0</v>
      </c>
      <c r="T345" s="250">
        <f>R345*[1]Factors!D332*[1]Factors!E332</f>
        <v>0</v>
      </c>
      <c r="U345" s="246"/>
      <c r="V345" s="76"/>
      <c r="W345" s="250">
        <f>[1]Lib_RawData!AL156</f>
        <v>0</v>
      </c>
      <c r="X345" s="76"/>
      <c r="Y345" s="76"/>
      <c r="Z345" s="76"/>
      <c r="AA345" s="271"/>
      <c r="AB345" s="76"/>
      <c r="AC345" s="76"/>
      <c r="AD345" s="76">
        <f t="shared" si="41"/>
        <v>0</v>
      </c>
      <c r="AE345" s="246"/>
      <c r="AF345" s="76">
        <f t="shared" si="43"/>
        <v>0</v>
      </c>
      <c r="AG345" s="247">
        <f t="shared" si="44"/>
        <v>0</v>
      </c>
      <c r="AH345" s="247">
        <f t="shared" si="42"/>
        <v>0</v>
      </c>
      <c r="AI345" s="94"/>
      <c r="AJ345" s="94"/>
      <c r="AK345" s="94"/>
    </row>
    <row r="346" spans="1:37" s="20" customFormat="1">
      <c r="A346" s="31"/>
      <c r="B346" s="31"/>
      <c r="C346" s="94"/>
      <c r="D346" s="94"/>
      <c r="E346" s="94"/>
      <c r="F346" s="149"/>
      <c r="G346" s="242">
        <v>1</v>
      </c>
      <c r="H346" s="243">
        <v>2017</v>
      </c>
      <c r="I346" s="244">
        <v>2017</v>
      </c>
      <c r="J346" s="244">
        <v>2017</v>
      </c>
      <c r="K346" s="245" t="str">
        <f>[1]Lib_RawData!G157</f>
        <v>CFO</v>
      </c>
      <c r="L346" s="246">
        <f t="shared" si="45"/>
        <v>0</v>
      </c>
      <c r="M346" s="76">
        <f t="shared" si="45"/>
        <v>0</v>
      </c>
      <c r="N346" s="76">
        <f t="shared" si="45"/>
        <v>0</v>
      </c>
      <c r="O346" s="247">
        <f t="shared" si="46"/>
        <v>0</v>
      </c>
      <c r="P346" s="248">
        <f t="shared" si="47"/>
        <v>0</v>
      </c>
      <c r="Q346" s="249">
        <f>P346*[1]Factors!D333</f>
        <v>0</v>
      </c>
      <c r="R346" s="249">
        <f t="shared" si="48"/>
        <v>0</v>
      </c>
      <c r="S346" s="249">
        <f>R346*[1]Factors!D333</f>
        <v>0</v>
      </c>
      <c r="T346" s="250">
        <f>R346*[1]Factors!D333*[1]Factors!E333</f>
        <v>0</v>
      </c>
      <c r="U346" s="246"/>
      <c r="V346" s="76"/>
      <c r="W346" s="250">
        <f>[1]Lib_RawData!AL157</f>
        <v>0</v>
      </c>
      <c r="X346" s="76"/>
      <c r="Y346" s="76"/>
      <c r="Z346" s="76"/>
      <c r="AA346" s="271"/>
      <c r="AB346" s="76"/>
      <c r="AC346" s="76"/>
      <c r="AD346" s="76">
        <f t="shared" si="41"/>
        <v>0</v>
      </c>
      <c r="AE346" s="246"/>
      <c r="AF346" s="76">
        <f t="shared" si="43"/>
        <v>0</v>
      </c>
      <c r="AG346" s="247">
        <f t="shared" si="44"/>
        <v>0</v>
      </c>
      <c r="AH346" s="247">
        <f t="shared" si="42"/>
        <v>0</v>
      </c>
      <c r="AI346" s="94"/>
      <c r="AJ346" s="94"/>
      <c r="AK346" s="94"/>
    </row>
    <row r="347" spans="1:37" s="20" customFormat="1">
      <c r="A347" s="31"/>
      <c r="B347" s="31"/>
      <c r="C347" s="94"/>
      <c r="D347" s="94"/>
      <c r="E347" s="94"/>
      <c r="F347" s="149"/>
      <c r="G347" s="242">
        <v>2</v>
      </c>
      <c r="H347" s="243">
        <v>2017</v>
      </c>
      <c r="I347" s="244">
        <v>2017</v>
      </c>
      <c r="J347" s="244">
        <v>2017</v>
      </c>
      <c r="K347" s="245" t="str">
        <f>[1]Lib_RawData!G158</f>
        <v>CFO</v>
      </c>
      <c r="L347" s="246">
        <f t="shared" si="45"/>
        <v>0</v>
      </c>
      <c r="M347" s="76">
        <f t="shared" si="45"/>
        <v>0</v>
      </c>
      <c r="N347" s="76">
        <f t="shared" si="45"/>
        <v>0</v>
      </c>
      <c r="O347" s="247">
        <f t="shared" si="46"/>
        <v>0</v>
      </c>
      <c r="P347" s="248">
        <f t="shared" si="47"/>
        <v>0</v>
      </c>
      <c r="Q347" s="249">
        <f>P347*[1]Factors!D334</f>
        <v>0</v>
      </c>
      <c r="R347" s="249">
        <f t="shared" si="48"/>
        <v>0</v>
      </c>
      <c r="S347" s="249">
        <f>R347*[1]Factors!D334</f>
        <v>0</v>
      </c>
      <c r="T347" s="250">
        <f>R347*[1]Factors!D334*[1]Factors!E334</f>
        <v>0</v>
      </c>
      <c r="U347" s="246"/>
      <c r="V347" s="76"/>
      <c r="W347" s="250">
        <f>[1]Lib_RawData!AL158</f>
        <v>0</v>
      </c>
      <c r="X347" s="76"/>
      <c r="Y347" s="76"/>
      <c r="Z347" s="76"/>
      <c r="AA347" s="271"/>
      <c r="AB347" s="76"/>
      <c r="AC347" s="76"/>
      <c r="AD347" s="76">
        <f t="shared" si="41"/>
        <v>0</v>
      </c>
      <c r="AE347" s="246"/>
      <c r="AF347" s="76">
        <f t="shared" si="43"/>
        <v>0</v>
      </c>
      <c r="AG347" s="247">
        <f t="shared" si="44"/>
        <v>0</v>
      </c>
      <c r="AH347" s="247">
        <f t="shared" si="42"/>
        <v>0</v>
      </c>
      <c r="AI347" s="94"/>
      <c r="AJ347" s="94"/>
      <c r="AK347" s="94"/>
    </row>
    <row r="348" spans="1:37" s="20" customFormat="1">
      <c r="A348" s="31"/>
      <c r="B348" s="31"/>
      <c r="C348" s="94"/>
      <c r="D348" s="94"/>
      <c r="E348" s="94"/>
      <c r="F348" s="149"/>
      <c r="G348" s="242">
        <v>3</v>
      </c>
      <c r="H348" s="243">
        <v>2017</v>
      </c>
      <c r="I348" s="244">
        <v>2017</v>
      </c>
      <c r="J348" s="244">
        <v>2017</v>
      </c>
      <c r="K348" s="245" t="str">
        <f>[1]Lib_RawData!G159</f>
        <v>CFO</v>
      </c>
      <c r="L348" s="246">
        <f t="shared" si="45"/>
        <v>0</v>
      </c>
      <c r="M348" s="76">
        <f t="shared" si="45"/>
        <v>0</v>
      </c>
      <c r="N348" s="76">
        <f t="shared" si="45"/>
        <v>0</v>
      </c>
      <c r="O348" s="247">
        <f t="shared" si="46"/>
        <v>0</v>
      </c>
      <c r="P348" s="248">
        <f t="shared" si="47"/>
        <v>0</v>
      </c>
      <c r="Q348" s="249">
        <f>P348*[1]Factors!D335</f>
        <v>0</v>
      </c>
      <c r="R348" s="249">
        <f t="shared" si="48"/>
        <v>0</v>
      </c>
      <c r="S348" s="249">
        <f>R348*[1]Factors!D335</f>
        <v>0</v>
      </c>
      <c r="T348" s="250">
        <f>R348*[1]Factors!D335*[1]Factors!E335</f>
        <v>0</v>
      </c>
      <c r="U348" s="246"/>
      <c r="V348" s="76"/>
      <c r="W348" s="250">
        <f>[1]Lib_RawData!AL159</f>
        <v>0</v>
      </c>
      <c r="X348" s="76"/>
      <c r="Y348" s="76"/>
      <c r="Z348" s="76"/>
      <c r="AA348" s="271"/>
      <c r="AB348" s="76"/>
      <c r="AC348" s="76"/>
      <c r="AD348" s="76">
        <f t="shared" si="41"/>
        <v>0</v>
      </c>
      <c r="AE348" s="246"/>
      <c r="AF348" s="76">
        <f t="shared" si="43"/>
        <v>0</v>
      </c>
      <c r="AG348" s="247">
        <f t="shared" si="44"/>
        <v>0</v>
      </c>
      <c r="AH348" s="247">
        <f t="shared" si="42"/>
        <v>0</v>
      </c>
      <c r="AI348" s="94"/>
      <c r="AJ348" s="94"/>
      <c r="AK348" s="94"/>
    </row>
    <row r="349" spans="1:37" s="20" customFormat="1">
      <c r="A349" s="31"/>
      <c r="B349" s="31"/>
      <c r="C349" s="94"/>
      <c r="D349" s="94"/>
      <c r="E349" s="94"/>
      <c r="F349" s="149"/>
      <c r="G349" s="242">
        <v>4</v>
      </c>
      <c r="H349" s="243">
        <v>2017</v>
      </c>
      <c r="I349" s="244">
        <v>2017</v>
      </c>
      <c r="J349" s="244">
        <v>2018</v>
      </c>
      <c r="K349" s="245" t="str">
        <f>[1]Lib_RawData!G160</f>
        <v>CFO</v>
      </c>
      <c r="L349" s="246">
        <f t="shared" si="45"/>
        <v>0</v>
      </c>
      <c r="M349" s="76">
        <f t="shared" si="45"/>
        <v>0</v>
      </c>
      <c r="N349" s="76">
        <f t="shared" si="45"/>
        <v>0</v>
      </c>
      <c r="O349" s="247">
        <f t="shared" si="46"/>
        <v>0</v>
      </c>
      <c r="P349" s="248">
        <f t="shared" si="47"/>
        <v>0</v>
      </c>
      <c r="Q349" s="249">
        <f>P349*[1]Factors!D336</f>
        <v>0</v>
      </c>
      <c r="R349" s="249">
        <f t="shared" si="48"/>
        <v>0</v>
      </c>
      <c r="S349" s="249">
        <f>R349*[1]Factors!D336</f>
        <v>0</v>
      </c>
      <c r="T349" s="250">
        <f>R349*[1]Factors!D336*[1]Factors!E336</f>
        <v>0</v>
      </c>
      <c r="U349" s="246"/>
      <c r="V349" s="76"/>
      <c r="W349" s="250">
        <f>[1]Lib_RawData!AL160</f>
        <v>0</v>
      </c>
      <c r="X349" s="76"/>
      <c r="Y349" s="76"/>
      <c r="Z349" s="76"/>
      <c r="AA349" s="271"/>
      <c r="AB349" s="76"/>
      <c r="AC349" s="76"/>
      <c r="AD349" s="76">
        <f t="shared" si="41"/>
        <v>0</v>
      </c>
      <c r="AE349" s="246"/>
      <c r="AF349" s="76">
        <f t="shared" si="43"/>
        <v>0</v>
      </c>
      <c r="AG349" s="247">
        <f t="shared" si="44"/>
        <v>0</v>
      </c>
      <c r="AH349" s="247">
        <f t="shared" si="42"/>
        <v>0</v>
      </c>
      <c r="AI349" s="94"/>
      <c r="AJ349" s="94"/>
      <c r="AK349" s="94"/>
    </row>
    <row r="350" spans="1:37" s="20" customFormat="1">
      <c r="A350" s="31"/>
      <c r="B350" s="31"/>
      <c r="C350" s="94"/>
      <c r="D350" s="94"/>
      <c r="E350" s="94"/>
      <c r="F350" s="149"/>
      <c r="G350" s="242">
        <v>5</v>
      </c>
      <c r="H350" s="243">
        <v>2017</v>
      </c>
      <c r="I350" s="244">
        <v>2017</v>
      </c>
      <c r="J350" s="244">
        <v>2018</v>
      </c>
      <c r="K350" s="245" t="str">
        <f>[1]Lib_RawData!G161</f>
        <v>CFO</v>
      </c>
      <c r="L350" s="246">
        <f t="shared" si="45"/>
        <v>0</v>
      </c>
      <c r="M350" s="76">
        <f t="shared" si="45"/>
        <v>0</v>
      </c>
      <c r="N350" s="76">
        <f t="shared" si="45"/>
        <v>0</v>
      </c>
      <c r="O350" s="247">
        <f t="shared" si="46"/>
        <v>0</v>
      </c>
      <c r="P350" s="248">
        <f t="shared" si="47"/>
        <v>0</v>
      </c>
      <c r="Q350" s="249">
        <f>P350*[1]Factors!D337</f>
        <v>0</v>
      </c>
      <c r="R350" s="249">
        <f t="shared" si="48"/>
        <v>0</v>
      </c>
      <c r="S350" s="249">
        <f>R350*[1]Factors!D337</f>
        <v>0</v>
      </c>
      <c r="T350" s="250">
        <f>R350*[1]Factors!D337*[1]Factors!E337</f>
        <v>0</v>
      </c>
      <c r="U350" s="246"/>
      <c r="V350" s="76"/>
      <c r="W350" s="250">
        <f>[1]Lib_RawData!AL161</f>
        <v>0</v>
      </c>
      <c r="X350" s="76"/>
      <c r="Y350" s="76"/>
      <c r="Z350" s="76"/>
      <c r="AA350" s="271"/>
      <c r="AB350" s="76"/>
      <c r="AC350" s="76"/>
      <c r="AD350" s="76">
        <f t="shared" si="41"/>
        <v>0</v>
      </c>
      <c r="AE350" s="246"/>
      <c r="AF350" s="76">
        <f t="shared" si="43"/>
        <v>0</v>
      </c>
      <c r="AG350" s="247">
        <f t="shared" si="44"/>
        <v>0</v>
      </c>
      <c r="AH350" s="247">
        <f t="shared" si="42"/>
        <v>0</v>
      </c>
      <c r="AI350" s="94"/>
      <c r="AJ350" s="94"/>
      <c r="AK350" s="94"/>
    </row>
    <row r="351" spans="1:37" s="20" customFormat="1">
      <c r="A351" s="31"/>
      <c r="B351" s="31"/>
      <c r="C351" s="94"/>
      <c r="D351" s="94"/>
      <c r="E351" s="94"/>
      <c r="F351" s="149"/>
      <c r="G351" s="242">
        <v>6</v>
      </c>
      <c r="H351" s="243">
        <v>2017</v>
      </c>
      <c r="I351" s="244">
        <v>2017</v>
      </c>
      <c r="J351" s="244">
        <v>2018</v>
      </c>
      <c r="K351" s="245" t="str">
        <f>[1]Lib_RawData!G162</f>
        <v>CFO</v>
      </c>
      <c r="L351" s="246">
        <f t="shared" si="45"/>
        <v>0</v>
      </c>
      <c r="M351" s="76">
        <f t="shared" si="45"/>
        <v>0</v>
      </c>
      <c r="N351" s="76">
        <f t="shared" si="45"/>
        <v>0</v>
      </c>
      <c r="O351" s="247">
        <f t="shared" si="46"/>
        <v>0</v>
      </c>
      <c r="P351" s="248">
        <f t="shared" si="47"/>
        <v>0</v>
      </c>
      <c r="Q351" s="249">
        <f>P351*[1]Factors!D338</f>
        <v>0</v>
      </c>
      <c r="R351" s="249">
        <f t="shared" si="48"/>
        <v>0</v>
      </c>
      <c r="S351" s="249">
        <f>R351*[1]Factors!D338</f>
        <v>0</v>
      </c>
      <c r="T351" s="250">
        <f>R351*[1]Factors!D338*[1]Factors!E338</f>
        <v>0</v>
      </c>
      <c r="U351" s="246"/>
      <c r="V351" s="76"/>
      <c r="W351" s="250">
        <f>[1]Lib_RawData!AL162</f>
        <v>0</v>
      </c>
      <c r="X351" s="76"/>
      <c r="Y351" s="76"/>
      <c r="Z351" s="76"/>
      <c r="AA351" s="271"/>
      <c r="AB351" s="76"/>
      <c r="AC351" s="76"/>
      <c r="AD351" s="76">
        <f t="shared" si="41"/>
        <v>0</v>
      </c>
      <c r="AE351" s="246"/>
      <c r="AF351" s="76">
        <f t="shared" si="43"/>
        <v>0</v>
      </c>
      <c r="AG351" s="247">
        <f t="shared" si="44"/>
        <v>0</v>
      </c>
      <c r="AH351" s="247">
        <f t="shared" si="42"/>
        <v>0</v>
      </c>
      <c r="AI351" s="94"/>
      <c r="AJ351" s="94"/>
      <c r="AK351" s="94"/>
    </row>
    <row r="352" spans="1:37" s="20" customFormat="1">
      <c r="A352" s="31"/>
      <c r="B352" s="31"/>
      <c r="C352" s="94"/>
      <c r="D352" s="94"/>
      <c r="E352" s="94"/>
      <c r="F352" s="149"/>
      <c r="G352" s="242">
        <v>7</v>
      </c>
      <c r="H352" s="243">
        <v>2017</v>
      </c>
      <c r="I352" s="244">
        <v>2018</v>
      </c>
      <c r="J352" s="244">
        <v>2018</v>
      </c>
      <c r="K352" s="245" t="str">
        <f>[1]Lib_RawData!G163</f>
        <v>CFO</v>
      </c>
      <c r="L352" s="246">
        <f t="shared" si="45"/>
        <v>0</v>
      </c>
      <c r="M352" s="76">
        <f t="shared" si="45"/>
        <v>0</v>
      </c>
      <c r="N352" s="76">
        <f t="shared" si="45"/>
        <v>0</v>
      </c>
      <c r="O352" s="247">
        <f t="shared" si="46"/>
        <v>0</v>
      </c>
      <c r="P352" s="248">
        <f t="shared" si="47"/>
        <v>0</v>
      </c>
      <c r="Q352" s="249">
        <f>P352*[1]Factors!D339</f>
        <v>0</v>
      </c>
      <c r="R352" s="249">
        <f t="shared" si="48"/>
        <v>0</v>
      </c>
      <c r="S352" s="249">
        <f>R352*[1]Factors!D339</f>
        <v>0</v>
      </c>
      <c r="T352" s="250">
        <f>R352*[1]Factors!D339*[1]Factors!E339</f>
        <v>0</v>
      </c>
      <c r="U352" s="246"/>
      <c r="V352" s="76"/>
      <c r="W352" s="250">
        <f>[1]Lib_RawData!AL163</f>
        <v>0</v>
      </c>
      <c r="X352" s="76"/>
      <c r="Y352" s="76"/>
      <c r="Z352" s="76"/>
      <c r="AA352" s="271"/>
      <c r="AB352" s="76"/>
      <c r="AC352" s="76"/>
      <c r="AD352" s="76">
        <f t="shared" si="41"/>
        <v>0</v>
      </c>
      <c r="AE352" s="246"/>
      <c r="AF352" s="76">
        <f t="shared" si="43"/>
        <v>0</v>
      </c>
      <c r="AG352" s="247">
        <f t="shared" si="44"/>
        <v>0</v>
      </c>
      <c r="AH352" s="247">
        <f t="shared" si="42"/>
        <v>0</v>
      </c>
      <c r="AI352" s="94"/>
      <c r="AJ352" s="94"/>
      <c r="AK352" s="94"/>
    </row>
    <row r="353" spans="1:37" s="20" customFormat="1">
      <c r="A353" s="31"/>
      <c r="B353" s="31"/>
      <c r="C353" s="94"/>
      <c r="D353" s="94"/>
      <c r="E353" s="94"/>
      <c r="F353" s="149"/>
      <c r="G353" s="242">
        <v>8</v>
      </c>
      <c r="H353" s="243">
        <v>2017</v>
      </c>
      <c r="I353" s="244">
        <v>2018</v>
      </c>
      <c r="J353" s="244">
        <v>2018</v>
      </c>
      <c r="K353" s="245" t="str">
        <f>[1]Lib_RawData!G164</f>
        <v>CFO</v>
      </c>
      <c r="L353" s="246">
        <f t="shared" si="45"/>
        <v>0</v>
      </c>
      <c r="M353" s="76">
        <f t="shared" si="45"/>
        <v>0</v>
      </c>
      <c r="N353" s="76">
        <f t="shared" si="45"/>
        <v>0</v>
      </c>
      <c r="O353" s="247">
        <f t="shared" si="46"/>
        <v>0</v>
      </c>
      <c r="P353" s="248">
        <f t="shared" si="47"/>
        <v>0</v>
      </c>
      <c r="Q353" s="249">
        <f>P353*[1]Factors!D340</f>
        <v>0</v>
      </c>
      <c r="R353" s="249">
        <f t="shared" si="48"/>
        <v>0</v>
      </c>
      <c r="S353" s="249">
        <f>R353*[1]Factors!D340</f>
        <v>0</v>
      </c>
      <c r="T353" s="250">
        <f>R353*[1]Factors!D340*[1]Factors!E340</f>
        <v>0</v>
      </c>
      <c r="U353" s="246"/>
      <c r="V353" s="76"/>
      <c r="W353" s="250">
        <f>[1]Lib_RawData!AL164</f>
        <v>0</v>
      </c>
      <c r="X353" s="76"/>
      <c r="Y353" s="76"/>
      <c r="Z353" s="76"/>
      <c r="AA353" s="271"/>
      <c r="AB353" s="76"/>
      <c r="AC353" s="76"/>
      <c r="AD353" s="76">
        <f t="shared" ref="AD353:AD416" si="49">AB353+AC353</f>
        <v>0</v>
      </c>
      <c r="AE353" s="246"/>
      <c r="AF353" s="76">
        <f t="shared" si="43"/>
        <v>0</v>
      </c>
      <c r="AG353" s="247">
        <f t="shared" si="44"/>
        <v>0</v>
      </c>
      <c r="AH353" s="247">
        <f t="shared" si="42"/>
        <v>0</v>
      </c>
      <c r="AI353" s="94"/>
      <c r="AJ353" s="94"/>
      <c r="AK353" s="94"/>
    </row>
    <row r="354" spans="1:37" s="20" customFormat="1">
      <c r="A354" s="31"/>
      <c r="B354" s="31"/>
      <c r="C354" s="94"/>
      <c r="D354" s="94"/>
      <c r="E354" s="94"/>
      <c r="F354" s="149"/>
      <c r="G354" s="242">
        <v>9</v>
      </c>
      <c r="H354" s="243">
        <v>2017</v>
      </c>
      <c r="I354" s="244">
        <v>2018</v>
      </c>
      <c r="J354" s="244">
        <v>2018</v>
      </c>
      <c r="K354" s="245" t="str">
        <f>[1]Lib_RawData!G165</f>
        <v>CFO</v>
      </c>
      <c r="L354" s="246">
        <f t="shared" si="45"/>
        <v>0</v>
      </c>
      <c r="M354" s="76">
        <f t="shared" si="45"/>
        <v>0</v>
      </c>
      <c r="N354" s="76">
        <f t="shared" si="45"/>
        <v>0</v>
      </c>
      <c r="O354" s="247">
        <f t="shared" si="46"/>
        <v>0</v>
      </c>
      <c r="P354" s="248">
        <f t="shared" si="47"/>
        <v>0</v>
      </c>
      <c r="Q354" s="249">
        <f>P354*[1]Factors!D341</f>
        <v>0</v>
      </c>
      <c r="R354" s="249">
        <f t="shared" si="48"/>
        <v>0</v>
      </c>
      <c r="S354" s="249">
        <f>R354*[1]Factors!D341</f>
        <v>0</v>
      </c>
      <c r="T354" s="250">
        <f>R354*[1]Factors!D341*[1]Factors!E341</f>
        <v>0</v>
      </c>
      <c r="U354" s="246"/>
      <c r="V354" s="76"/>
      <c r="W354" s="250">
        <f>[1]Lib_RawData!AL165</f>
        <v>0</v>
      </c>
      <c r="X354" s="76"/>
      <c r="Y354" s="76"/>
      <c r="Z354" s="76"/>
      <c r="AA354" s="271"/>
      <c r="AB354" s="76"/>
      <c r="AC354" s="76"/>
      <c r="AD354" s="76">
        <f t="shared" si="49"/>
        <v>0</v>
      </c>
      <c r="AE354" s="246"/>
      <c r="AF354" s="76">
        <f t="shared" si="43"/>
        <v>0</v>
      </c>
      <c r="AG354" s="247">
        <f t="shared" si="44"/>
        <v>0</v>
      </c>
      <c r="AH354" s="247">
        <f t="shared" si="42"/>
        <v>0</v>
      </c>
      <c r="AI354" s="94"/>
      <c r="AJ354" s="94"/>
      <c r="AK354" s="94"/>
    </row>
    <row r="355" spans="1:37" s="20" customFormat="1">
      <c r="A355" s="31"/>
      <c r="B355" s="31"/>
      <c r="C355" s="94"/>
      <c r="D355" s="94"/>
      <c r="E355" s="94"/>
      <c r="F355" s="149"/>
      <c r="G355" s="242">
        <v>10</v>
      </c>
      <c r="H355" s="243">
        <v>2017</v>
      </c>
      <c r="I355" s="244">
        <v>2018</v>
      </c>
      <c r="J355" s="244">
        <v>2018</v>
      </c>
      <c r="K355" s="245" t="str">
        <f>[1]Lib_RawData!G166</f>
        <v>CFO</v>
      </c>
      <c r="L355" s="246">
        <f t="shared" si="45"/>
        <v>0</v>
      </c>
      <c r="M355" s="76">
        <f t="shared" si="45"/>
        <v>0</v>
      </c>
      <c r="N355" s="76">
        <f t="shared" si="45"/>
        <v>0</v>
      </c>
      <c r="O355" s="247">
        <f t="shared" si="46"/>
        <v>0</v>
      </c>
      <c r="P355" s="248">
        <f t="shared" si="47"/>
        <v>0</v>
      </c>
      <c r="Q355" s="249">
        <f>P355*[1]Factors!D342</f>
        <v>0</v>
      </c>
      <c r="R355" s="249">
        <f t="shared" si="48"/>
        <v>0</v>
      </c>
      <c r="S355" s="249">
        <f>R355*[1]Factors!D342</f>
        <v>0</v>
      </c>
      <c r="T355" s="250">
        <f>R355*[1]Factors!D342*[1]Factors!E342</f>
        <v>0</v>
      </c>
      <c r="U355" s="246"/>
      <c r="V355" s="76"/>
      <c r="W355" s="250">
        <f>[1]Lib_RawData!AL166</f>
        <v>0</v>
      </c>
      <c r="X355" s="76"/>
      <c r="Y355" s="76"/>
      <c r="Z355" s="76"/>
      <c r="AA355" s="271"/>
      <c r="AB355" s="76"/>
      <c r="AC355" s="76"/>
      <c r="AD355" s="76">
        <f t="shared" si="49"/>
        <v>0</v>
      </c>
      <c r="AE355" s="246"/>
      <c r="AF355" s="76">
        <f t="shared" si="43"/>
        <v>0</v>
      </c>
      <c r="AG355" s="247">
        <f t="shared" si="44"/>
        <v>0</v>
      </c>
      <c r="AH355" s="247">
        <f t="shared" si="42"/>
        <v>0</v>
      </c>
      <c r="AI355" s="94"/>
      <c r="AJ355" s="94"/>
      <c r="AK355" s="94"/>
    </row>
    <row r="356" spans="1:37" s="20" customFormat="1">
      <c r="A356" s="31"/>
      <c r="B356" s="31"/>
      <c r="C356" s="94"/>
      <c r="D356" s="94"/>
      <c r="E356" s="94"/>
      <c r="F356" s="149"/>
      <c r="G356" s="242">
        <v>11</v>
      </c>
      <c r="H356" s="243">
        <v>2017</v>
      </c>
      <c r="I356" s="244">
        <v>2018</v>
      </c>
      <c r="J356" s="244">
        <v>2018</v>
      </c>
      <c r="K356" s="245" t="str">
        <f>[1]Lib_RawData!G167</f>
        <v>CFO</v>
      </c>
      <c r="L356" s="246">
        <f t="shared" si="45"/>
        <v>0</v>
      </c>
      <c r="M356" s="76">
        <f t="shared" si="45"/>
        <v>0</v>
      </c>
      <c r="N356" s="76">
        <f t="shared" si="45"/>
        <v>0</v>
      </c>
      <c r="O356" s="247">
        <f t="shared" si="46"/>
        <v>0</v>
      </c>
      <c r="P356" s="248">
        <f t="shared" si="47"/>
        <v>0</v>
      </c>
      <c r="Q356" s="249">
        <f>P356*[1]Factors!D343</f>
        <v>0</v>
      </c>
      <c r="R356" s="249">
        <f t="shared" si="48"/>
        <v>0</v>
      </c>
      <c r="S356" s="249">
        <f>R356*[1]Factors!D343</f>
        <v>0</v>
      </c>
      <c r="T356" s="250">
        <f>R356*[1]Factors!D343*[1]Factors!E343</f>
        <v>0</v>
      </c>
      <c r="U356" s="246"/>
      <c r="V356" s="76"/>
      <c r="W356" s="250">
        <f>[1]Lib_RawData!AL167</f>
        <v>0</v>
      </c>
      <c r="X356" s="76"/>
      <c r="Y356" s="76"/>
      <c r="Z356" s="76"/>
      <c r="AA356" s="271"/>
      <c r="AB356" s="76"/>
      <c r="AC356" s="76"/>
      <c r="AD356" s="76">
        <f t="shared" si="49"/>
        <v>0</v>
      </c>
      <c r="AE356" s="246"/>
      <c r="AF356" s="76">
        <f t="shared" si="43"/>
        <v>0</v>
      </c>
      <c r="AG356" s="247">
        <f t="shared" si="44"/>
        <v>0</v>
      </c>
      <c r="AH356" s="247">
        <f t="shared" si="42"/>
        <v>0</v>
      </c>
      <c r="AI356" s="94"/>
      <c r="AJ356" s="94"/>
      <c r="AK356" s="94"/>
    </row>
    <row r="357" spans="1:37" s="20" customFormat="1">
      <c r="A357" s="31"/>
      <c r="B357" s="31"/>
      <c r="C357" s="94"/>
      <c r="D357" s="94"/>
      <c r="E357" s="94"/>
      <c r="F357" s="149"/>
      <c r="G357" s="242">
        <v>12</v>
      </c>
      <c r="H357" s="243">
        <v>2017</v>
      </c>
      <c r="I357" s="244">
        <v>2018</v>
      </c>
      <c r="J357" s="244">
        <v>2018</v>
      </c>
      <c r="K357" s="245" t="str">
        <f>[1]Lib_RawData!G168</f>
        <v>CFO</v>
      </c>
      <c r="L357" s="246">
        <f t="shared" si="45"/>
        <v>0</v>
      </c>
      <c r="M357" s="76">
        <f t="shared" si="45"/>
        <v>0</v>
      </c>
      <c r="N357" s="76">
        <f t="shared" si="45"/>
        <v>0</v>
      </c>
      <c r="O357" s="247">
        <f t="shared" si="46"/>
        <v>0</v>
      </c>
      <c r="P357" s="248">
        <f t="shared" si="47"/>
        <v>0</v>
      </c>
      <c r="Q357" s="249">
        <f>P357*[1]Factors!D344</f>
        <v>0</v>
      </c>
      <c r="R357" s="249">
        <f t="shared" si="48"/>
        <v>0</v>
      </c>
      <c r="S357" s="249">
        <f>R357*[1]Factors!D344</f>
        <v>0</v>
      </c>
      <c r="T357" s="250">
        <f>R357*[1]Factors!D344*[1]Factors!E344</f>
        <v>0</v>
      </c>
      <c r="U357" s="246"/>
      <c r="V357" s="76"/>
      <c r="W357" s="250">
        <f>[1]Lib_RawData!AL168</f>
        <v>0</v>
      </c>
      <c r="X357" s="76"/>
      <c r="Y357" s="76"/>
      <c r="Z357" s="76"/>
      <c r="AA357" s="271"/>
      <c r="AB357" s="76"/>
      <c r="AC357" s="76"/>
      <c r="AD357" s="76">
        <f t="shared" si="49"/>
        <v>0</v>
      </c>
      <c r="AE357" s="246"/>
      <c r="AF357" s="76">
        <f t="shared" si="43"/>
        <v>0</v>
      </c>
      <c r="AG357" s="247">
        <f t="shared" si="44"/>
        <v>0</v>
      </c>
      <c r="AH357" s="247">
        <f t="shared" si="42"/>
        <v>0</v>
      </c>
      <c r="AI357" s="94"/>
      <c r="AJ357" s="94"/>
      <c r="AK357" s="94"/>
    </row>
    <row r="358" spans="1:37" s="20" customFormat="1">
      <c r="A358" s="31"/>
      <c r="B358" s="31"/>
      <c r="C358" s="94"/>
      <c r="D358" s="94"/>
      <c r="E358" s="94"/>
      <c r="F358" s="149"/>
      <c r="G358" s="242">
        <v>1</v>
      </c>
      <c r="H358" s="243">
        <v>2018</v>
      </c>
      <c r="I358" s="244">
        <v>2018</v>
      </c>
      <c r="J358" s="244">
        <v>2018</v>
      </c>
      <c r="K358" s="245" t="str">
        <f>[1]Lib_RawData!G169</f>
        <v>CFO</v>
      </c>
      <c r="L358" s="246">
        <f t="shared" si="45"/>
        <v>0</v>
      </c>
      <c r="M358" s="76">
        <f t="shared" si="45"/>
        <v>0</v>
      </c>
      <c r="N358" s="76">
        <f t="shared" si="45"/>
        <v>0</v>
      </c>
      <c r="O358" s="247">
        <f t="shared" si="46"/>
        <v>0</v>
      </c>
      <c r="P358" s="248">
        <f t="shared" si="47"/>
        <v>0</v>
      </c>
      <c r="Q358" s="249">
        <f>P358*[1]Factors!D345</f>
        <v>0</v>
      </c>
      <c r="R358" s="249">
        <f t="shared" si="48"/>
        <v>0</v>
      </c>
      <c r="S358" s="249">
        <f>R358*[1]Factors!D345</f>
        <v>0</v>
      </c>
      <c r="T358" s="250">
        <f>R358*[1]Factors!D345*[1]Factors!E345</f>
        <v>0</v>
      </c>
      <c r="U358" s="246"/>
      <c r="V358" s="76"/>
      <c r="W358" s="250">
        <f>[1]Lib_RawData!AL169</f>
        <v>0</v>
      </c>
      <c r="X358" s="76"/>
      <c r="Y358" s="76"/>
      <c r="Z358" s="76"/>
      <c r="AA358" s="271"/>
      <c r="AB358" s="76"/>
      <c r="AC358" s="76"/>
      <c r="AD358" s="76">
        <f t="shared" si="49"/>
        <v>0</v>
      </c>
      <c r="AE358" s="246"/>
      <c r="AF358" s="76">
        <f t="shared" si="43"/>
        <v>0</v>
      </c>
      <c r="AG358" s="247">
        <f t="shared" si="44"/>
        <v>0</v>
      </c>
      <c r="AH358" s="247">
        <f t="shared" si="42"/>
        <v>0</v>
      </c>
      <c r="AI358" s="94"/>
      <c r="AJ358" s="94"/>
      <c r="AK358" s="94"/>
    </row>
    <row r="359" spans="1:37" s="20" customFormat="1">
      <c r="A359" s="31"/>
      <c r="B359" s="31"/>
      <c r="C359" s="94"/>
      <c r="D359" s="94"/>
      <c r="E359" s="94"/>
      <c r="F359" s="149"/>
      <c r="G359" s="242">
        <v>2</v>
      </c>
      <c r="H359" s="243">
        <v>2018</v>
      </c>
      <c r="I359" s="244">
        <v>2018</v>
      </c>
      <c r="J359" s="244">
        <v>2018</v>
      </c>
      <c r="K359" s="245" t="str">
        <f>[1]Lib_RawData!G170</f>
        <v>CFO</v>
      </c>
      <c r="L359" s="246">
        <f t="shared" si="45"/>
        <v>0</v>
      </c>
      <c r="M359" s="76">
        <f t="shared" si="45"/>
        <v>0</v>
      </c>
      <c r="N359" s="76">
        <f t="shared" si="45"/>
        <v>0</v>
      </c>
      <c r="O359" s="247">
        <f t="shared" si="46"/>
        <v>0</v>
      </c>
      <c r="P359" s="248">
        <f t="shared" si="47"/>
        <v>0</v>
      </c>
      <c r="Q359" s="249">
        <f>P359*[1]Factors!D346</f>
        <v>0</v>
      </c>
      <c r="R359" s="249">
        <f t="shared" si="48"/>
        <v>0</v>
      </c>
      <c r="S359" s="249">
        <f>R359*[1]Factors!D346</f>
        <v>0</v>
      </c>
      <c r="T359" s="250">
        <f>R359*[1]Factors!D346*[1]Factors!E346</f>
        <v>0</v>
      </c>
      <c r="U359" s="246"/>
      <c r="V359" s="76"/>
      <c r="W359" s="250">
        <f>[1]Lib_RawData!AL170</f>
        <v>0</v>
      </c>
      <c r="X359" s="76"/>
      <c r="Y359" s="76"/>
      <c r="Z359" s="76"/>
      <c r="AA359" s="271"/>
      <c r="AB359" s="76"/>
      <c r="AC359" s="76"/>
      <c r="AD359" s="76">
        <f t="shared" si="49"/>
        <v>0</v>
      </c>
      <c r="AE359" s="246"/>
      <c r="AF359" s="76">
        <f t="shared" si="43"/>
        <v>0</v>
      </c>
      <c r="AG359" s="247">
        <f t="shared" si="44"/>
        <v>0</v>
      </c>
      <c r="AH359" s="247">
        <f t="shared" si="42"/>
        <v>0</v>
      </c>
      <c r="AI359" s="94"/>
      <c r="AJ359" s="94"/>
      <c r="AK359" s="94"/>
    </row>
    <row r="360" spans="1:37" s="20" customFormat="1">
      <c r="A360" s="31"/>
      <c r="B360" s="31"/>
      <c r="C360" s="94"/>
      <c r="D360" s="94"/>
      <c r="E360" s="94"/>
      <c r="F360" s="149"/>
      <c r="G360" s="242">
        <v>3</v>
      </c>
      <c r="H360" s="243">
        <v>2018</v>
      </c>
      <c r="I360" s="244">
        <v>2018</v>
      </c>
      <c r="J360" s="244">
        <v>2018</v>
      </c>
      <c r="K360" s="245" t="str">
        <f>[1]Lib_RawData!G171</f>
        <v>CFO</v>
      </c>
      <c r="L360" s="246">
        <f t="shared" si="45"/>
        <v>0</v>
      </c>
      <c r="M360" s="76">
        <f t="shared" si="45"/>
        <v>0</v>
      </c>
      <c r="N360" s="76">
        <f t="shared" si="45"/>
        <v>0</v>
      </c>
      <c r="O360" s="247">
        <f t="shared" si="46"/>
        <v>0</v>
      </c>
      <c r="P360" s="248">
        <f t="shared" si="47"/>
        <v>0</v>
      </c>
      <c r="Q360" s="249">
        <f>P360*[1]Factors!D347</f>
        <v>0</v>
      </c>
      <c r="R360" s="249">
        <f t="shared" si="48"/>
        <v>0</v>
      </c>
      <c r="S360" s="249">
        <f>R360*[1]Factors!D347</f>
        <v>0</v>
      </c>
      <c r="T360" s="250">
        <f>R360*[1]Factors!D347*[1]Factors!E347</f>
        <v>0</v>
      </c>
      <c r="U360" s="246"/>
      <c r="V360" s="76"/>
      <c r="W360" s="250">
        <f>[1]Lib_RawData!AL171</f>
        <v>0</v>
      </c>
      <c r="X360" s="76"/>
      <c r="Y360" s="76"/>
      <c r="Z360" s="76"/>
      <c r="AA360" s="271"/>
      <c r="AB360" s="76"/>
      <c r="AC360" s="76"/>
      <c r="AD360" s="76">
        <f t="shared" si="49"/>
        <v>0</v>
      </c>
      <c r="AE360" s="246"/>
      <c r="AF360" s="76">
        <f t="shared" si="43"/>
        <v>0</v>
      </c>
      <c r="AG360" s="247">
        <f t="shared" si="44"/>
        <v>0</v>
      </c>
      <c r="AH360" s="247">
        <f t="shared" si="42"/>
        <v>0</v>
      </c>
      <c r="AI360" s="94"/>
      <c r="AJ360" s="94"/>
      <c r="AK360" s="94"/>
    </row>
    <row r="361" spans="1:37" s="20" customFormat="1">
      <c r="A361" s="31"/>
      <c r="B361" s="31"/>
      <c r="C361" s="94"/>
      <c r="D361" s="94"/>
      <c r="E361" s="94"/>
      <c r="F361" s="149"/>
      <c r="G361" s="242">
        <v>4</v>
      </c>
      <c r="H361" s="243">
        <v>2018</v>
      </c>
      <c r="I361" s="244">
        <v>2018</v>
      </c>
      <c r="J361" s="244">
        <v>2019</v>
      </c>
      <c r="K361" s="245" t="str">
        <f>[1]Lib_RawData!G172</f>
        <v>CFO</v>
      </c>
      <c r="L361" s="246">
        <f t="shared" si="45"/>
        <v>0</v>
      </c>
      <c r="M361" s="76">
        <f t="shared" si="45"/>
        <v>0</v>
      </c>
      <c r="N361" s="76">
        <f t="shared" si="45"/>
        <v>0</v>
      </c>
      <c r="O361" s="247">
        <f t="shared" si="46"/>
        <v>0</v>
      </c>
      <c r="P361" s="248">
        <f t="shared" si="47"/>
        <v>0</v>
      </c>
      <c r="Q361" s="249">
        <f>P361*[1]Factors!D348</f>
        <v>0</v>
      </c>
      <c r="R361" s="249">
        <f t="shared" si="48"/>
        <v>0</v>
      </c>
      <c r="S361" s="249">
        <f>R361*[1]Factors!D348</f>
        <v>0</v>
      </c>
      <c r="T361" s="250">
        <f>R361*[1]Factors!D348*[1]Factors!E348</f>
        <v>0</v>
      </c>
      <c r="U361" s="246"/>
      <c r="V361" s="76"/>
      <c r="W361" s="250">
        <f>[1]Lib_RawData!AL172</f>
        <v>0</v>
      </c>
      <c r="X361" s="76"/>
      <c r="Y361" s="76"/>
      <c r="Z361" s="76"/>
      <c r="AA361" s="271"/>
      <c r="AB361" s="76"/>
      <c r="AC361" s="76"/>
      <c r="AD361" s="76">
        <f t="shared" si="49"/>
        <v>0</v>
      </c>
      <c r="AE361" s="246"/>
      <c r="AF361" s="76">
        <f t="shared" si="43"/>
        <v>0</v>
      </c>
      <c r="AG361" s="247">
        <f t="shared" si="44"/>
        <v>0</v>
      </c>
      <c r="AH361" s="247">
        <f t="shared" si="42"/>
        <v>0</v>
      </c>
      <c r="AI361" s="94"/>
      <c r="AJ361" s="94"/>
      <c r="AK361" s="94"/>
    </row>
    <row r="362" spans="1:37" s="20" customFormat="1">
      <c r="A362" s="31"/>
      <c r="B362" s="31"/>
      <c r="C362" s="94"/>
      <c r="D362" s="94"/>
      <c r="E362" s="94"/>
      <c r="F362" s="149"/>
      <c r="G362" s="242">
        <v>5</v>
      </c>
      <c r="H362" s="243">
        <v>2018</v>
      </c>
      <c r="I362" s="244">
        <v>2018</v>
      </c>
      <c r="J362" s="244">
        <v>2019</v>
      </c>
      <c r="K362" s="245" t="str">
        <f>[1]Lib_RawData!G173</f>
        <v>CFO</v>
      </c>
      <c r="L362" s="246">
        <f t="shared" si="45"/>
        <v>0</v>
      </c>
      <c r="M362" s="76">
        <f t="shared" si="45"/>
        <v>0</v>
      </c>
      <c r="N362" s="76">
        <f t="shared" si="45"/>
        <v>0</v>
      </c>
      <c r="O362" s="247">
        <f t="shared" si="46"/>
        <v>0</v>
      </c>
      <c r="P362" s="248">
        <f t="shared" si="47"/>
        <v>0</v>
      </c>
      <c r="Q362" s="249">
        <f>P362*[1]Factors!D349</f>
        <v>0</v>
      </c>
      <c r="R362" s="249">
        <f t="shared" si="48"/>
        <v>0</v>
      </c>
      <c r="S362" s="249">
        <f>R362*[1]Factors!D349</f>
        <v>0</v>
      </c>
      <c r="T362" s="250">
        <f>R362*[1]Factors!D349*[1]Factors!E349</f>
        <v>0</v>
      </c>
      <c r="U362" s="246"/>
      <c r="V362" s="76"/>
      <c r="W362" s="250">
        <f>[1]Lib_RawData!AL173</f>
        <v>0</v>
      </c>
      <c r="X362" s="76"/>
      <c r="Y362" s="76"/>
      <c r="Z362" s="76"/>
      <c r="AA362" s="271"/>
      <c r="AB362" s="76"/>
      <c r="AC362" s="76"/>
      <c r="AD362" s="76">
        <f t="shared" si="49"/>
        <v>0</v>
      </c>
      <c r="AE362" s="246"/>
      <c r="AF362" s="76">
        <f t="shared" si="43"/>
        <v>0</v>
      </c>
      <c r="AG362" s="247">
        <f t="shared" si="44"/>
        <v>0</v>
      </c>
      <c r="AH362" s="247">
        <f t="shared" si="42"/>
        <v>0</v>
      </c>
      <c r="AI362" s="94"/>
      <c r="AJ362" s="94"/>
      <c r="AK362" s="94"/>
    </row>
    <row r="363" spans="1:37" s="20" customFormat="1">
      <c r="A363" s="31"/>
      <c r="B363" s="31"/>
      <c r="C363" s="94"/>
      <c r="D363" s="94"/>
      <c r="E363" s="94"/>
      <c r="F363" s="149"/>
      <c r="G363" s="242">
        <v>6</v>
      </c>
      <c r="H363" s="243">
        <v>2018</v>
      </c>
      <c r="I363" s="244">
        <v>2018</v>
      </c>
      <c r="J363" s="244">
        <v>2019</v>
      </c>
      <c r="K363" s="245" t="str">
        <f>[1]Lib_RawData!G174</f>
        <v>CFO</v>
      </c>
      <c r="L363" s="246">
        <f t="shared" si="45"/>
        <v>0</v>
      </c>
      <c r="M363" s="76">
        <f t="shared" si="45"/>
        <v>0</v>
      </c>
      <c r="N363" s="76">
        <f t="shared" si="45"/>
        <v>0</v>
      </c>
      <c r="O363" s="247">
        <f t="shared" si="46"/>
        <v>0</v>
      </c>
      <c r="P363" s="248">
        <f t="shared" si="47"/>
        <v>0</v>
      </c>
      <c r="Q363" s="249">
        <f>P363*[1]Factors!D350</f>
        <v>0</v>
      </c>
      <c r="R363" s="249">
        <f t="shared" si="48"/>
        <v>0</v>
      </c>
      <c r="S363" s="249">
        <f>R363*[1]Factors!D350</f>
        <v>0</v>
      </c>
      <c r="T363" s="250">
        <f>R363*[1]Factors!D350*[1]Factors!E350</f>
        <v>0</v>
      </c>
      <c r="U363" s="246"/>
      <c r="V363" s="76"/>
      <c r="W363" s="250">
        <f>[1]Lib_RawData!AL174</f>
        <v>0</v>
      </c>
      <c r="X363" s="76"/>
      <c r="Y363" s="76"/>
      <c r="Z363" s="76"/>
      <c r="AA363" s="271"/>
      <c r="AB363" s="76"/>
      <c r="AC363" s="76"/>
      <c r="AD363" s="76">
        <f t="shared" si="49"/>
        <v>0</v>
      </c>
      <c r="AE363" s="246"/>
      <c r="AF363" s="76">
        <f t="shared" si="43"/>
        <v>0</v>
      </c>
      <c r="AG363" s="247">
        <f t="shared" si="44"/>
        <v>0</v>
      </c>
      <c r="AH363" s="247">
        <f t="shared" si="42"/>
        <v>0</v>
      </c>
      <c r="AI363" s="94"/>
      <c r="AJ363" s="94"/>
      <c r="AK363" s="94"/>
    </row>
    <row r="364" spans="1:37" s="20" customFormat="1">
      <c r="A364" s="31"/>
      <c r="B364" s="31"/>
      <c r="C364" s="94"/>
      <c r="D364" s="94"/>
      <c r="E364" s="94"/>
      <c r="F364" s="149"/>
      <c r="G364" s="242">
        <v>7</v>
      </c>
      <c r="H364" s="243">
        <v>2018</v>
      </c>
      <c r="I364" s="244">
        <v>2019</v>
      </c>
      <c r="J364" s="244">
        <v>2019</v>
      </c>
      <c r="K364" s="245" t="str">
        <f>[1]Lib_RawData!G175</f>
        <v>CFO</v>
      </c>
      <c r="L364" s="246">
        <f t="shared" si="45"/>
        <v>0</v>
      </c>
      <c r="M364" s="76">
        <f t="shared" si="45"/>
        <v>0</v>
      </c>
      <c r="N364" s="76">
        <f t="shared" si="45"/>
        <v>0</v>
      </c>
      <c r="O364" s="247">
        <f t="shared" si="46"/>
        <v>0</v>
      </c>
      <c r="P364" s="248">
        <f t="shared" si="47"/>
        <v>0</v>
      </c>
      <c r="Q364" s="249">
        <f>P364*[1]Factors!D351</f>
        <v>0</v>
      </c>
      <c r="R364" s="249">
        <f t="shared" si="48"/>
        <v>0</v>
      </c>
      <c r="S364" s="249">
        <f>R364*[1]Factors!D351</f>
        <v>0</v>
      </c>
      <c r="T364" s="250">
        <f>R364*[1]Factors!D351*[1]Factors!E351</f>
        <v>0</v>
      </c>
      <c r="U364" s="246"/>
      <c r="V364" s="76"/>
      <c r="W364" s="250">
        <f>[1]Lib_RawData!AL175</f>
        <v>0</v>
      </c>
      <c r="X364" s="76"/>
      <c r="Y364" s="76"/>
      <c r="Z364" s="76"/>
      <c r="AA364" s="271"/>
      <c r="AB364" s="76"/>
      <c r="AC364" s="76"/>
      <c r="AD364" s="76">
        <f t="shared" si="49"/>
        <v>0</v>
      </c>
      <c r="AE364" s="246"/>
      <c r="AF364" s="76">
        <f t="shared" si="43"/>
        <v>0</v>
      </c>
      <c r="AG364" s="247">
        <f t="shared" si="44"/>
        <v>0</v>
      </c>
      <c r="AH364" s="247">
        <f t="shared" si="42"/>
        <v>0</v>
      </c>
      <c r="AI364" s="94"/>
      <c r="AJ364" s="94"/>
      <c r="AK364" s="94"/>
    </row>
    <row r="365" spans="1:37" s="20" customFormat="1">
      <c r="A365" s="31"/>
      <c r="B365" s="31"/>
      <c r="C365" s="94"/>
      <c r="D365" s="94"/>
      <c r="E365" s="94"/>
      <c r="F365" s="149"/>
      <c r="G365" s="242">
        <v>8</v>
      </c>
      <c r="H365" s="243">
        <v>2018</v>
      </c>
      <c r="I365" s="244">
        <v>2019</v>
      </c>
      <c r="J365" s="244">
        <v>2019</v>
      </c>
      <c r="K365" s="245" t="str">
        <f>[1]Lib_RawData!G176</f>
        <v>CFO</v>
      </c>
      <c r="L365" s="246">
        <f t="shared" si="45"/>
        <v>0</v>
      </c>
      <c r="M365" s="76">
        <f t="shared" si="45"/>
        <v>0</v>
      </c>
      <c r="N365" s="76">
        <f t="shared" si="45"/>
        <v>0</v>
      </c>
      <c r="O365" s="247">
        <f t="shared" si="46"/>
        <v>0</v>
      </c>
      <c r="P365" s="248">
        <f t="shared" si="47"/>
        <v>0</v>
      </c>
      <c r="Q365" s="249">
        <f>P365*[1]Factors!D352</f>
        <v>0</v>
      </c>
      <c r="R365" s="249">
        <f t="shared" si="48"/>
        <v>0</v>
      </c>
      <c r="S365" s="249">
        <f>R365*[1]Factors!D352</f>
        <v>0</v>
      </c>
      <c r="T365" s="250">
        <f>R365*[1]Factors!D352*[1]Factors!E352</f>
        <v>0</v>
      </c>
      <c r="U365" s="246"/>
      <c r="V365" s="76"/>
      <c r="W365" s="250">
        <f>[1]Lib_RawData!AL176</f>
        <v>0</v>
      </c>
      <c r="X365" s="76"/>
      <c r="Y365" s="76"/>
      <c r="Z365" s="76"/>
      <c r="AA365" s="271"/>
      <c r="AB365" s="76"/>
      <c r="AC365" s="76"/>
      <c r="AD365" s="76">
        <f t="shared" si="49"/>
        <v>0</v>
      </c>
      <c r="AE365" s="246"/>
      <c r="AF365" s="76">
        <f t="shared" si="43"/>
        <v>0</v>
      </c>
      <c r="AG365" s="247">
        <f t="shared" si="44"/>
        <v>0</v>
      </c>
      <c r="AH365" s="247">
        <f t="shared" si="42"/>
        <v>0</v>
      </c>
      <c r="AI365" s="94"/>
      <c r="AJ365" s="94"/>
      <c r="AK365" s="94"/>
    </row>
    <row r="366" spans="1:37" s="20" customFormat="1">
      <c r="A366" s="31"/>
      <c r="B366" s="31"/>
      <c r="C366" s="94"/>
      <c r="D366" s="94"/>
      <c r="E366" s="94"/>
      <c r="F366" s="149"/>
      <c r="G366" s="242">
        <v>9</v>
      </c>
      <c r="H366" s="243">
        <v>2018</v>
      </c>
      <c r="I366" s="244">
        <v>2019</v>
      </c>
      <c r="J366" s="244">
        <v>2019</v>
      </c>
      <c r="K366" s="245" t="str">
        <f>[1]Lib_RawData!G177</f>
        <v>CFO</v>
      </c>
      <c r="L366" s="246">
        <f t="shared" si="45"/>
        <v>0</v>
      </c>
      <c r="M366" s="76">
        <f t="shared" si="45"/>
        <v>0</v>
      </c>
      <c r="N366" s="76">
        <f t="shared" si="45"/>
        <v>0</v>
      </c>
      <c r="O366" s="247">
        <f t="shared" si="46"/>
        <v>0</v>
      </c>
      <c r="P366" s="248">
        <f t="shared" si="47"/>
        <v>0</v>
      </c>
      <c r="Q366" s="249">
        <f>P366*[1]Factors!D353</f>
        <v>0</v>
      </c>
      <c r="R366" s="249">
        <f t="shared" si="48"/>
        <v>0</v>
      </c>
      <c r="S366" s="249">
        <f>R366*[1]Factors!D353</f>
        <v>0</v>
      </c>
      <c r="T366" s="250">
        <f>R366*[1]Factors!D353*[1]Factors!E353</f>
        <v>0</v>
      </c>
      <c r="U366" s="246"/>
      <c r="V366" s="76"/>
      <c r="W366" s="250">
        <f>[1]Lib_RawData!AL177</f>
        <v>0</v>
      </c>
      <c r="X366" s="76"/>
      <c r="Y366" s="76"/>
      <c r="Z366" s="76"/>
      <c r="AA366" s="271"/>
      <c r="AB366" s="76"/>
      <c r="AC366" s="76"/>
      <c r="AD366" s="76">
        <f t="shared" si="49"/>
        <v>0</v>
      </c>
      <c r="AE366" s="246"/>
      <c r="AF366" s="76">
        <f t="shared" si="43"/>
        <v>0</v>
      </c>
      <c r="AG366" s="247">
        <f t="shared" si="44"/>
        <v>0</v>
      </c>
      <c r="AH366" s="247">
        <f t="shared" si="42"/>
        <v>0</v>
      </c>
      <c r="AI366" s="94"/>
      <c r="AJ366" s="94"/>
      <c r="AK366" s="94"/>
    </row>
    <row r="367" spans="1:37" s="20" customFormat="1">
      <c r="A367" s="31"/>
      <c r="B367" s="31"/>
      <c r="C367" s="94"/>
      <c r="D367" s="94"/>
      <c r="E367" s="94"/>
      <c r="F367" s="149"/>
      <c r="G367" s="242">
        <v>10</v>
      </c>
      <c r="H367" s="243">
        <v>2018</v>
      </c>
      <c r="I367" s="244">
        <v>2019</v>
      </c>
      <c r="J367" s="244">
        <v>2019</v>
      </c>
      <c r="K367" s="245" t="str">
        <f>[1]Lib_RawData!G178</f>
        <v>CFO</v>
      </c>
      <c r="L367" s="246">
        <f t="shared" si="45"/>
        <v>0</v>
      </c>
      <c r="M367" s="76">
        <f t="shared" si="45"/>
        <v>0</v>
      </c>
      <c r="N367" s="76">
        <f t="shared" si="45"/>
        <v>0</v>
      </c>
      <c r="O367" s="247">
        <f t="shared" si="46"/>
        <v>0</v>
      </c>
      <c r="P367" s="248">
        <f t="shared" si="47"/>
        <v>0</v>
      </c>
      <c r="Q367" s="249">
        <f>P367*[1]Factors!D354</f>
        <v>0</v>
      </c>
      <c r="R367" s="249">
        <f t="shared" si="48"/>
        <v>0</v>
      </c>
      <c r="S367" s="249">
        <f>R367*[1]Factors!D354</f>
        <v>0</v>
      </c>
      <c r="T367" s="250">
        <f>R367*[1]Factors!D354*[1]Factors!E354</f>
        <v>0</v>
      </c>
      <c r="U367" s="246"/>
      <c r="V367" s="76"/>
      <c r="W367" s="250">
        <f>[1]Lib_RawData!AL178</f>
        <v>0</v>
      </c>
      <c r="X367" s="76"/>
      <c r="Y367" s="76"/>
      <c r="Z367" s="76"/>
      <c r="AA367" s="271"/>
      <c r="AB367" s="76"/>
      <c r="AC367" s="76"/>
      <c r="AD367" s="76">
        <f t="shared" si="49"/>
        <v>0</v>
      </c>
      <c r="AE367" s="246"/>
      <c r="AF367" s="76">
        <f t="shared" si="43"/>
        <v>0</v>
      </c>
      <c r="AG367" s="247">
        <f t="shared" si="44"/>
        <v>0</v>
      </c>
      <c r="AH367" s="247">
        <f t="shared" si="42"/>
        <v>0</v>
      </c>
      <c r="AI367" s="94"/>
      <c r="AJ367" s="94"/>
      <c r="AK367" s="94"/>
    </row>
    <row r="368" spans="1:37" s="20" customFormat="1">
      <c r="A368" s="31"/>
      <c r="B368" s="31"/>
      <c r="C368" s="94"/>
      <c r="D368" s="94"/>
      <c r="E368" s="94"/>
      <c r="F368" s="149"/>
      <c r="G368" s="242">
        <v>11</v>
      </c>
      <c r="H368" s="243">
        <v>2018</v>
      </c>
      <c r="I368" s="244">
        <v>2019</v>
      </c>
      <c r="J368" s="244">
        <v>2019</v>
      </c>
      <c r="K368" s="245" t="str">
        <f>[1]Lib_RawData!G179</f>
        <v>CFO</v>
      </c>
      <c r="L368" s="246">
        <f t="shared" si="45"/>
        <v>0</v>
      </c>
      <c r="M368" s="76">
        <f t="shared" si="45"/>
        <v>0</v>
      </c>
      <c r="N368" s="76">
        <f t="shared" si="45"/>
        <v>0</v>
      </c>
      <c r="O368" s="247">
        <f t="shared" si="46"/>
        <v>0</v>
      </c>
      <c r="P368" s="248">
        <f t="shared" si="47"/>
        <v>0</v>
      </c>
      <c r="Q368" s="249">
        <f>P368*[1]Factors!D355</f>
        <v>0</v>
      </c>
      <c r="R368" s="249">
        <f t="shared" si="48"/>
        <v>0</v>
      </c>
      <c r="S368" s="249">
        <f>R368*[1]Factors!D355</f>
        <v>0</v>
      </c>
      <c r="T368" s="250">
        <f>R368*[1]Factors!D355*[1]Factors!E355</f>
        <v>0</v>
      </c>
      <c r="U368" s="246"/>
      <c r="V368" s="76"/>
      <c r="W368" s="250">
        <f>[1]Lib_RawData!AL179</f>
        <v>0</v>
      </c>
      <c r="X368" s="76"/>
      <c r="Y368" s="76"/>
      <c r="Z368" s="76"/>
      <c r="AA368" s="271"/>
      <c r="AB368" s="76"/>
      <c r="AC368" s="76"/>
      <c r="AD368" s="76">
        <f t="shared" si="49"/>
        <v>0</v>
      </c>
      <c r="AE368" s="246"/>
      <c r="AF368" s="76">
        <f t="shared" si="43"/>
        <v>0</v>
      </c>
      <c r="AG368" s="247">
        <f t="shared" si="44"/>
        <v>0</v>
      </c>
      <c r="AH368" s="247">
        <f t="shared" si="42"/>
        <v>0</v>
      </c>
      <c r="AI368" s="94"/>
      <c r="AJ368" s="94"/>
      <c r="AK368" s="94"/>
    </row>
    <row r="369" spans="1:37" s="20" customFormat="1">
      <c r="A369" s="31"/>
      <c r="B369" s="31"/>
      <c r="C369" s="94"/>
      <c r="D369" s="94"/>
      <c r="E369" s="94"/>
      <c r="F369" s="149"/>
      <c r="G369" s="242">
        <v>12</v>
      </c>
      <c r="H369" s="243">
        <v>2018</v>
      </c>
      <c r="I369" s="244">
        <v>2019</v>
      </c>
      <c r="J369" s="244">
        <v>2019</v>
      </c>
      <c r="K369" s="245" t="str">
        <f>[1]Lib_RawData!G180</f>
        <v>CFO</v>
      </c>
      <c r="L369" s="246">
        <f t="shared" si="45"/>
        <v>0</v>
      </c>
      <c r="M369" s="76">
        <f t="shared" si="45"/>
        <v>0</v>
      </c>
      <c r="N369" s="76">
        <f t="shared" si="45"/>
        <v>0</v>
      </c>
      <c r="O369" s="247">
        <f t="shared" si="46"/>
        <v>0</v>
      </c>
      <c r="P369" s="248">
        <f t="shared" si="47"/>
        <v>0</v>
      </c>
      <c r="Q369" s="249">
        <f>P369*[1]Factors!D356</f>
        <v>0</v>
      </c>
      <c r="R369" s="249">
        <f t="shared" si="48"/>
        <v>0</v>
      </c>
      <c r="S369" s="249">
        <f>R369*[1]Factors!D356</f>
        <v>0</v>
      </c>
      <c r="T369" s="250">
        <f>R369*[1]Factors!D356*[1]Factors!E356</f>
        <v>0</v>
      </c>
      <c r="U369" s="246"/>
      <c r="V369" s="76"/>
      <c r="W369" s="250">
        <f>[1]Lib_RawData!AL180</f>
        <v>0</v>
      </c>
      <c r="X369" s="76"/>
      <c r="Y369" s="76"/>
      <c r="Z369" s="76"/>
      <c r="AA369" s="271"/>
      <c r="AB369" s="76"/>
      <c r="AC369" s="76"/>
      <c r="AD369" s="76">
        <f t="shared" si="49"/>
        <v>0</v>
      </c>
      <c r="AE369" s="246"/>
      <c r="AF369" s="76">
        <f t="shared" si="43"/>
        <v>0</v>
      </c>
      <c r="AG369" s="247">
        <f t="shared" si="44"/>
        <v>0</v>
      </c>
      <c r="AH369" s="247">
        <f t="shared" si="42"/>
        <v>0</v>
      </c>
      <c r="AI369" s="94"/>
      <c r="AJ369" s="94"/>
      <c r="AK369" s="94"/>
    </row>
    <row r="370" spans="1:37" s="20" customFormat="1">
      <c r="A370" s="31"/>
      <c r="B370" s="31"/>
      <c r="C370" s="94"/>
      <c r="D370" s="94"/>
      <c r="E370" s="94"/>
      <c r="F370" s="149"/>
      <c r="G370" s="242">
        <v>1</v>
      </c>
      <c r="H370" s="243">
        <v>2019</v>
      </c>
      <c r="I370" s="244">
        <v>2019</v>
      </c>
      <c r="J370" s="244">
        <v>2019</v>
      </c>
      <c r="K370" s="245" t="str">
        <f>[1]Lib_RawData!G181</f>
        <v>CFO</v>
      </c>
      <c r="L370" s="246">
        <f t="shared" si="45"/>
        <v>0</v>
      </c>
      <c r="M370" s="76">
        <f t="shared" si="45"/>
        <v>0</v>
      </c>
      <c r="N370" s="76">
        <f t="shared" si="45"/>
        <v>0</v>
      </c>
      <c r="O370" s="247">
        <f t="shared" si="46"/>
        <v>0</v>
      </c>
      <c r="P370" s="248">
        <f t="shared" si="47"/>
        <v>0</v>
      </c>
      <c r="Q370" s="249">
        <f>P370*[1]Factors!D357</f>
        <v>0</v>
      </c>
      <c r="R370" s="249">
        <f t="shared" si="48"/>
        <v>0</v>
      </c>
      <c r="S370" s="249">
        <f>R370*[1]Factors!D357</f>
        <v>0</v>
      </c>
      <c r="T370" s="250">
        <f>R370*[1]Factors!D357*[1]Factors!E357</f>
        <v>0</v>
      </c>
      <c r="U370" s="246"/>
      <c r="V370" s="76"/>
      <c r="W370" s="250">
        <f>[1]Lib_RawData!AL181</f>
        <v>0</v>
      </c>
      <c r="X370" s="76"/>
      <c r="Y370" s="76"/>
      <c r="Z370" s="76"/>
      <c r="AA370" s="271"/>
      <c r="AB370" s="76"/>
      <c r="AC370" s="76"/>
      <c r="AD370" s="76">
        <f t="shared" si="49"/>
        <v>0</v>
      </c>
      <c r="AE370" s="246"/>
      <c r="AF370" s="76">
        <f t="shared" si="43"/>
        <v>0</v>
      </c>
      <c r="AG370" s="247">
        <f t="shared" si="44"/>
        <v>0</v>
      </c>
      <c r="AH370" s="247">
        <f t="shared" si="42"/>
        <v>0</v>
      </c>
      <c r="AI370" s="94"/>
      <c r="AJ370" s="94"/>
      <c r="AK370" s="94"/>
    </row>
    <row r="371" spans="1:37" s="20" customFormat="1">
      <c r="A371" s="31"/>
      <c r="B371" s="31"/>
      <c r="C371" s="94"/>
      <c r="D371" s="94"/>
      <c r="E371" s="94"/>
      <c r="F371" s="149"/>
      <c r="G371" s="242">
        <v>2</v>
      </c>
      <c r="H371" s="243">
        <v>2019</v>
      </c>
      <c r="I371" s="244">
        <v>2019</v>
      </c>
      <c r="J371" s="244">
        <v>2019</v>
      </c>
      <c r="K371" s="245" t="str">
        <f>[1]Lib_RawData!G182</f>
        <v>CFO</v>
      </c>
      <c r="L371" s="246">
        <f t="shared" si="45"/>
        <v>0</v>
      </c>
      <c r="M371" s="76">
        <f t="shared" si="45"/>
        <v>0</v>
      </c>
      <c r="N371" s="76">
        <f t="shared" si="45"/>
        <v>0</v>
      </c>
      <c r="O371" s="247">
        <f t="shared" si="46"/>
        <v>0</v>
      </c>
      <c r="P371" s="248">
        <f t="shared" si="47"/>
        <v>0</v>
      </c>
      <c r="Q371" s="249">
        <f>P371*[1]Factors!D358</f>
        <v>0</v>
      </c>
      <c r="R371" s="249">
        <f t="shared" si="48"/>
        <v>0</v>
      </c>
      <c r="S371" s="249">
        <f>R371*[1]Factors!D358</f>
        <v>0</v>
      </c>
      <c r="T371" s="250">
        <f>R371*[1]Factors!D358*[1]Factors!E358</f>
        <v>0</v>
      </c>
      <c r="U371" s="246"/>
      <c r="V371" s="76"/>
      <c r="W371" s="250">
        <f>[1]Lib_RawData!AL182</f>
        <v>0</v>
      </c>
      <c r="X371" s="76"/>
      <c r="Y371" s="76"/>
      <c r="Z371" s="76"/>
      <c r="AA371" s="271"/>
      <c r="AB371" s="76"/>
      <c r="AC371" s="76"/>
      <c r="AD371" s="76">
        <f t="shared" si="49"/>
        <v>0</v>
      </c>
      <c r="AE371" s="246"/>
      <c r="AF371" s="76">
        <f t="shared" si="43"/>
        <v>0</v>
      </c>
      <c r="AG371" s="247">
        <f t="shared" si="44"/>
        <v>0</v>
      </c>
      <c r="AH371" s="247">
        <f t="shared" si="42"/>
        <v>0</v>
      </c>
      <c r="AI371" s="94"/>
      <c r="AJ371" s="94"/>
      <c r="AK371" s="94"/>
    </row>
    <row r="372" spans="1:37" s="20" customFormat="1">
      <c r="A372" s="31"/>
      <c r="B372" s="31"/>
      <c r="C372" s="94"/>
      <c r="D372" s="94"/>
      <c r="E372" s="94"/>
      <c r="F372" s="149"/>
      <c r="G372" s="242">
        <v>3</v>
      </c>
      <c r="H372" s="243">
        <v>2019</v>
      </c>
      <c r="I372" s="244">
        <v>2019</v>
      </c>
      <c r="J372" s="244">
        <v>2019</v>
      </c>
      <c r="K372" s="245" t="str">
        <f>[1]Lib_RawData!G183</f>
        <v>CFO</v>
      </c>
      <c r="L372" s="246">
        <f t="shared" si="45"/>
        <v>0</v>
      </c>
      <c r="M372" s="76">
        <f t="shared" si="45"/>
        <v>0</v>
      </c>
      <c r="N372" s="76">
        <f t="shared" si="45"/>
        <v>0</v>
      </c>
      <c r="O372" s="247">
        <f t="shared" si="46"/>
        <v>0</v>
      </c>
      <c r="P372" s="248">
        <f t="shared" si="47"/>
        <v>0</v>
      </c>
      <c r="Q372" s="249">
        <f>P372*[1]Factors!D359</f>
        <v>0</v>
      </c>
      <c r="R372" s="249">
        <f t="shared" si="48"/>
        <v>0</v>
      </c>
      <c r="S372" s="249">
        <f>R372*[1]Factors!D359</f>
        <v>0</v>
      </c>
      <c r="T372" s="250">
        <f>R372*[1]Factors!D359*[1]Factors!E359</f>
        <v>0</v>
      </c>
      <c r="U372" s="246"/>
      <c r="V372" s="76"/>
      <c r="W372" s="250">
        <f>[1]Lib_RawData!AL183</f>
        <v>0</v>
      </c>
      <c r="X372" s="76"/>
      <c r="Y372" s="76"/>
      <c r="Z372" s="76"/>
      <c r="AA372" s="271"/>
      <c r="AB372" s="76"/>
      <c r="AC372" s="76"/>
      <c r="AD372" s="76">
        <f t="shared" si="49"/>
        <v>0</v>
      </c>
      <c r="AE372" s="246"/>
      <c r="AF372" s="76">
        <f t="shared" si="43"/>
        <v>0</v>
      </c>
      <c r="AG372" s="247">
        <f t="shared" si="44"/>
        <v>0</v>
      </c>
      <c r="AH372" s="247">
        <f t="shared" si="42"/>
        <v>0</v>
      </c>
      <c r="AI372" s="94"/>
      <c r="AJ372" s="94"/>
      <c r="AK372" s="94"/>
    </row>
    <row r="373" spans="1:37" s="20" customFormat="1">
      <c r="A373" s="31"/>
      <c r="B373" s="31"/>
      <c r="C373" s="94"/>
      <c r="D373" s="94"/>
      <c r="E373" s="94"/>
      <c r="F373" s="149"/>
      <c r="G373" s="242">
        <v>4</v>
      </c>
      <c r="H373" s="243">
        <v>2019</v>
      </c>
      <c r="I373" s="244">
        <v>2019</v>
      </c>
      <c r="J373" s="244">
        <v>2020</v>
      </c>
      <c r="K373" s="245" t="str">
        <f>[1]Lib_RawData!G184</f>
        <v>CFO</v>
      </c>
      <c r="L373" s="246">
        <f t="shared" si="45"/>
        <v>0</v>
      </c>
      <c r="M373" s="76">
        <f t="shared" si="45"/>
        <v>0</v>
      </c>
      <c r="N373" s="76">
        <f t="shared" si="45"/>
        <v>0</v>
      </c>
      <c r="O373" s="247">
        <f t="shared" si="46"/>
        <v>0</v>
      </c>
      <c r="P373" s="248">
        <f t="shared" si="47"/>
        <v>0</v>
      </c>
      <c r="Q373" s="249">
        <f>P373*[1]Factors!D360</f>
        <v>0</v>
      </c>
      <c r="R373" s="249">
        <f t="shared" si="48"/>
        <v>0</v>
      </c>
      <c r="S373" s="249">
        <f>R373*[1]Factors!D360</f>
        <v>0</v>
      </c>
      <c r="T373" s="250">
        <f>R373*[1]Factors!D360*[1]Factors!E360</f>
        <v>0</v>
      </c>
      <c r="U373" s="246"/>
      <c r="V373" s="76"/>
      <c r="W373" s="250">
        <f>[1]Lib_RawData!AL184</f>
        <v>0</v>
      </c>
      <c r="X373" s="76"/>
      <c r="Y373" s="76"/>
      <c r="Z373" s="76"/>
      <c r="AA373" s="271"/>
      <c r="AB373" s="76"/>
      <c r="AC373" s="76"/>
      <c r="AD373" s="76">
        <f t="shared" si="49"/>
        <v>0</v>
      </c>
      <c r="AE373" s="246"/>
      <c r="AF373" s="76">
        <f t="shared" si="43"/>
        <v>0</v>
      </c>
      <c r="AG373" s="247">
        <f t="shared" si="44"/>
        <v>0</v>
      </c>
      <c r="AH373" s="247">
        <f t="shared" si="42"/>
        <v>0</v>
      </c>
      <c r="AI373" s="94"/>
      <c r="AJ373" s="94"/>
      <c r="AK373" s="94"/>
    </row>
    <row r="374" spans="1:37" s="20" customFormat="1">
      <c r="A374" s="31"/>
      <c r="B374" s="31"/>
      <c r="C374" s="94"/>
      <c r="D374" s="94"/>
      <c r="E374" s="94"/>
      <c r="F374" s="149"/>
      <c r="G374" s="242">
        <v>5</v>
      </c>
      <c r="H374" s="243">
        <v>2019</v>
      </c>
      <c r="I374" s="244">
        <v>2019</v>
      </c>
      <c r="J374" s="244">
        <v>2020</v>
      </c>
      <c r="K374" s="245" t="str">
        <f>[1]Lib_RawData!G185</f>
        <v>CFO</v>
      </c>
      <c r="L374" s="246">
        <f t="shared" si="45"/>
        <v>0</v>
      </c>
      <c r="M374" s="76">
        <f t="shared" si="45"/>
        <v>0</v>
      </c>
      <c r="N374" s="76">
        <f t="shared" si="45"/>
        <v>0</v>
      </c>
      <c r="O374" s="247">
        <f t="shared" si="46"/>
        <v>0</v>
      </c>
      <c r="P374" s="248">
        <f t="shared" si="47"/>
        <v>0</v>
      </c>
      <c r="Q374" s="249">
        <f>P374*[1]Factors!D361</f>
        <v>0</v>
      </c>
      <c r="R374" s="249">
        <f t="shared" si="48"/>
        <v>0</v>
      </c>
      <c r="S374" s="249">
        <f>R374*[1]Factors!D361</f>
        <v>0</v>
      </c>
      <c r="T374" s="250">
        <f>R374*[1]Factors!D361*[1]Factors!E361</f>
        <v>0</v>
      </c>
      <c r="U374" s="246"/>
      <c r="V374" s="76"/>
      <c r="W374" s="250">
        <f>[1]Lib_RawData!AL185</f>
        <v>0</v>
      </c>
      <c r="X374" s="76"/>
      <c r="Y374" s="76"/>
      <c r="Z374" s="76"/>
      <c r="AA374" s="271"/>
      <c r="AB374" s="76"/>
      <c r="AC374" s="76"/>
      <c r="AD374" s="76">
        <f t="shared" si="49"/>
        <v>0</v>
      </c>
      <c r="AE374" s="246"/>
      <c r="AF374" s="76">
        <f t="shared" si="43"/>
        <v>0</v>
      </c>
      <c r="AG374" s="247">
        <f t="shared" si="44"/>
        <v>0</v>
      </c>
      <c r="AH374" s="247">
        <f t="shared" si="42"/>
        <v>0</v>
      </c>
      <c r="AI374" s="94"/>
      <c r="AJ374" s="94"/>
      <c r="AK374" s="94"/>
    </row>
    <row r="375" spans="1:37" s="20" customFormat="1">
      <c r="A375" s="31"/>
      <c r="B375" s="31"/>
      <c r="C375" s="94"/>
      <c r="D375" s="94"/>
      <c r="E375" s="94"/>
      <c r="F375" s="149"/>
      <c r="G375" s="242">
        <v>6</v>
      </c>
      <c r="H375" s="243">
        <v>2019</v>
      </c>
      <c r="I375" s="244">
        <v>2019</v>
      </c>
      <c r="J375" s="244">
        <v>2020</v>
      </c>
      <c r="K375" s="245" t="str">
        <f>[1]Lib_RawData!G186</f>
        <v>CFO</v>
      </c>
      <c r="L375" s="246">
        <f t="shared" si="45"/>
        <v>0</v>
      </c>
      <c r="M375" s="76">
        <f t="shared" si="45"/>
        <v>0</v>
      </c>
      <c r="N375" s="76">
        <f t="shared" si="45"/>
        <v>0</v>
      </c>
      <c r="O375" s="247">
        <f t="shared" si="46"/>
        <v>0</v>
      </c>
      <c r="P375" s="248">
        <f t="shared" si="47"/>
        <v>0</v>
      </c>
      <c r="Q375" s="249">
        <f>P375*[1]Factors!D362</f>
        <v>0</v>
      </c>
      <c r="R375" s="249">
        <f t="shared" si="48"/>
        <v>0</v>
      </c>
      <c r="S375" s="249">
        <f>R375*[1]Factors!D362</f>
        <v>0</v>
      </c>
      <c r="T375" s="250">
        <f>R375*[1]Factors!D362*[1]Factors!E362</f>
        <v>0</v>
      </c>
      <c r="U375" s="246"/>
      <c r="V375" s="76"/>
      <c r="W375" s="250">
        <f>[1]Lib_RawData!AL186</f>
        <v>0</v>
      </c>
      <c r="X375" s="76"/>
      <c r="Y375" s="76"/>
      <c r="Z375" s="76"/>
      <c r="AA375" s="271"/>
      <c r="AB375" s="76"/>
      <c r="AC375" s="76"/>
      <c r="AD375" s="76">
        <f t="shared" si="49"/>
        <v>0</v>
      </c>
      <c r="AE375" s="246"/>
      <c r="AF375" s="76">
        <f t="shared" si="43"/>
        <v>0</v>
      </c>
      <c r="AG375" s="247">
        <f t="shared" si="44"/>
        <v>0</v>
      </c>
      <c r="AH375" s="247">
        <f t="shared" si="42"/>
        <v>0</v>
      </c>
      <c r="AI375" s="94"/>
      <c r="AJ375" s="94"/>
      <c r="AK375" s="94"/>
    </row>
    <row r="376" spans="1:37" s="20" customFormat="1">
      <c r="A376" s="31"/>
      <c r="B376" s="31"/>
      <c r="C376" s="94"/>
      <c r="D376" s="94"/>
      <c r="E376" s="94"/>
      <c r="F376" s="149"/>
      <c r="G376" s="242">
        <v>7</v>
      </c>
      <c r="H376" s="243">
        <v>2019</v>
      </c>
      <c r="I376" s="244">
        <v>2020</v>
      </c>
      <c r="J376" s="244">
        <v>2020</v>
      </c>
      <c r="K376" s="245" t="str">
        <f>[1]Lib_RawData!G187</f>
        <v>CFO</v>
      </c>
      <c r="L376" s="246">
        <f t="shared" si="45"/>
        <v>0</v>
      </c>
      <c r="M376" s="76">
        <f t="shared" si="45"/>
        <v>0</v>
      </c>
      <c r="N376" s="76">
        <f t="shared" si="45"/>
        <v>0</v>
      </c>
      <c r="O376" s="247">
        <f t="shared" si="46"/>
        <v>0</v>
      </c>
      <c r="P376" s="248">
        <f t="shared" si="47"/>
        <v>0</v>
      </c>
      <c r="Q376" s="249">
        <f>P376*[1]Factors!D363</f>
        <v>0</v>
      </c>
      <c r="R376" s="249">
        <f t="shared" si="48"/>
        <v>0</v>
      </c>
      <c r="S376" s="249">
        <f>R376*[1]Factors!D363</f>
        <v>0</v>
      </c>
      <c r="T376" s="250">
        <f>R376*[1]Factors!D363*[1]Factors!E363</f>
        <v>0</v>
      </c>
      <c r="U376" s="246"/>
      <c r="V376" s="76"/>
      <c r="W376" s="250">
        <f>[1]Lib_RawData!AL187</f>
        <v>0</v>
      </c>
      <c r="X376" s="76"/>
      <c r="Y376" s="76"/>
      <c r="Z376" s="76"/>
      <c r="AA376" s="271"/>
      <c r="AB376" s="76"/>
      <c r="AC376" s="76"/>
      <c r="AD376" s="76">
        <f t="shared" si="49"/>
        <v>0</v>
      </c>
      <c r="AE376" s="246"/>
      <c r="AF376" s="76">
        <f t="shared" si="43"/>
        <v>0</v>
      </c>
      <c r="AG376" s="247">
        <f t="shared" si="44"/>
        <v>0</v>
      </c>
      <c r="AH376" s="247">
        <f t="shared" si="42"/>
        <v>0</v>
      </c>
      <c r="AI376" s="94"/>
      <c r="AJ376" s="94"/>
      <c r="AK376" s="94"/>
    </row>
    <row r="377" spans="1:37" s="20" customFormat="1">
      <c r="A377" s="31"/>
      <c r="B377" s="31"/>
      <c r="C377" s="94"/>
      <c r="D377" s="94"/>
      <c r="E377" s="94"/>
      <c r="F377" s="149"/>
      <c r="G377" s="242">
        <v>8</v>
      </c>
      <c r="H377" s="243">
        <v>2019</v>
      </c>
      <c r="I377" s="244">
        <v>2020</v>
      </c>
      <c r="J377" s="244">
        <v>2020</v>
      </c>
      <c r="K377" s="245" t="str">
        <f>[1]Lib_RawData!G188</f>
        <v>CFO</v>
      </c>
      <c r="L377" s="246">
        <f t="shared" si="45"/>
        <v>0</v>
      </c>
      <c r="M377" s="76">
        <f t="shared" si="45"/>
        <v>0</v>
      </c>
      <c r="N377" s="76">
        <f t="shared" si="45"/>
        <v>0</v>
      </c>
      <c r="O377" s="247">
        <f t="shared" si="46"/>
        <v>0</v>
      </c>
      <c r="P377" s="248">
        <f t="shared" si="47"/>
        <v>0</v>
      </c>
      <c r="Q377" s="249">
        <f>P377*[1]Factors!D364</f>
        <v>0</v>
      </c>
      <c r="R377" s="249">
        <f t="shared" si="48"/>
        <v>0</v>
      </c>
      <c r="S377" s="249">
        <f>R377*[1]Factors!D364</f>
        <v>0</v>
      </c>
      <c r="T377" s="250">
        <f>R377*[1]Factors!D364*[1]Factors!E364</f>
        <v>0</v>
      </c>
      <c r="U377" s="246"/>
      <c r="V377" s="76"/>
      <c r="W377" s="250">
        <f>[1]Lib_RawData!AL188</f>
        <v>0</v>
      </c>
      <c r="X377" s="76"/>
      <c r="Y377" s="76"/>
      <c r="Z377" s="76"/>
      <c r="AA377" s="271"/>
      <c r="AB377" s="76"/>
      <c r="AC377" s="76"/>
      <c r="AD377" s="76">
        <f t="shared" si="49"/>
        <v>0</v>
      </c>
      <c r="AE377" s="246"/>
      <c r="AF377" s="76">
        <f t="shared" si="43"/>
        <v>0</v>
      </c>
      <c r="AG377" s="247">
        <f t="shared" si="44"/>
        <v>0</v>
      </c>
      <c r="AH377" s="247">
        <f t="shared" si="42"/>
        <v>0</v>
      </c>
      <c r="AI377" s="94"/>
      <c r="AJ377" s="94"/>
      <c r="AK377" s="94"/>
    </row>
    <row r="378" spans="1:37" s="20" customFormat="1">
      <c r="A378" s="31"/>
      <c r="B378" s="31"/>
      <c r="C378" s="94"/>
      <c r="D378" s="94"/>
      <c r="E378" s="94"/>
      <c r="F378" s="149"/>
      <c r="G378" s="242">
        <v>9</v>
      </c>
      <c r="H378" s="243">
        <v>2019</v>
      </c>
      <c r="I378" s="244">
        <v>2020</v>
      </c>
      <c r="J378" s="244">
        <v>2020</v>
      </c>
      <c r="K378" s="245" t="str">
        <f>[1]Lib_RawData!G189</f>
        <v>CFO</v>
      </c>
      <c r="L378" s="246">
        <f t="shared" si="45"/>
        <v>0</v>
      </c>
      <c r="M378" s="76">
        <f t="shared" si="45"/>
        <v>0</v>
      </c>
      <c r="N378" s="76">
        <f t="shared" si="45"/>
        <v>0</v>
      </c>
      <c r="O378" s="247">
        <f t="shared" si="46"/>
        <v>0</v>
      </c>
      <c r="P378" s="248">
        <f t="shared" si="47"/>
        <v>0</v>
      </c>
      <c r="Q378" s="249">
        <f>P378*[1]Factors!D365</f>
        <v>0</v>
      </c>
      <c r="R378" s="249">
        <f t="shared" si="48"/>
        <v>0</v>
      </c>
      <c r="S378" s="249">
        <f>R378*[1]Factors!D365</f>
        <v>0</v>
      </c>
      <c r="T378" s="250">
        <f>R378*[1]Factors!D365*[1]Factors!E365</f>
        <v>0</v>
      </c>
      <c r="U378" s="246"/>
      <c r="V378" s="76"/>
      <c r="W378" s="250">
        <f>[1]Lib_RawData!AL189</f>
        <v>0</v>
      </c>
      <c r="X378" s="76"/>
      <c r="Y378" s="76"/>
      <c r="Z378" s="76"/>
      <c r="AA378" s="271"/>
      <c r="AB378" s="76"/>
      <c r="AC378" s="76"/>
      <c r="AD378" s="76">
        <f t="shared" si="49"/>
        <v>0</v>
      </c>
      <c r="AE378" s="246"/>
      <c r="AF378" s="76">
        <f t="shared" si="43"/>
        <v>0</v>
      </c>
      <c r="AG378" s="247">
        <f t="shared" si="44"/>
        <v>0</v>
      </c>
      <c r="AH378" s="247">
        <f t="shared" si="42"/>
        <v>0</v>
      </c>
      <c r="AI378" s="94"/>
      <c r="AJ378" s="94"/>
      <c r="AK378" s="94"/>
    </row>
    <row r="379" spans="1:37" s="20" customFormat="1">
      <c r="A379" s="31"/>
      <c r="B379" s="31"/>
      <c r="C379" s="94"/>
      <c r="D379" s="94"/>
      <c r="E379" s="94"/>
      <c r="F379" s="149"/>
      <c r="G379" s="242">
        <v>10</v>
      </c>
      <c r="H379" s="243">
        <v>2019</v>
      </c>
      <c r="I379" s="244">
        <v>2020</v>
      </c>
      <c r="J379" s="244">
        <v>2020</v>
      </c>
      <c r="K379" s="245" t="str">
        <f>[1]Lib_RawData!G190</f>
        <v>CFO</v>
      </c>
      <c r="L379" s="246">
        <f t="shared" si="45"/>
        <v>0</v>
      </c>
      <c r="M379" s="76">
        <f t="shared" si="45"/>
        <v>0</v>
      </c>
      <c r="N379" s="76">
        <f t="shared" si="45"/>
        <v>0</v>
      </c>
      <c r="O379" s="247">
        <f t="shared" si="46"/>
        <v>0</v>
      </c>
      <c r="P379" s="248">
        <f t="shared" si="47"/>
        <v>0</v>
      </c>
      <c r="Q379" s="249">
        <f>P379*[1]Factors!D366</f>
        <v>0</v>
      </c>
      <c r="R379" s="249">
        <f t="shared" si="48"/>
        <v>0</v>
      </c>
      <c r="S379" s="249">
        <f>R379*[1]Factors!D366</f>
        <v>0</v>
      </c>
      <c r="T379" s="250">
        <f>R379*[1]Factors!D366*[1]Factors!E366</f>
        <v>0</v>
      </c>
      <c r="U379" s="246"/>
      <c r="V379" s="76"/>
      <c r="W379" s="250">
        <f>[1]Lib_RawData!AL190</f>
        <v>0</v>
      </c>
      <c r="X379" s="76"/>
      <c r="Y379" s="76"/>
      <c r="Z379" s="76"/>
      <c r="AA379" s="271"/>
      <c r="AB379" s="76"/>
      <c r="AC379" s="76"/>
      <c r="AD379" s="76">
        <f t="shared" si="49"/>
        <v>0</v>
      </c>
      <c r="AE379" s="246"/>
      <c r="AF379" s="76">
        <f t="shared" si="43"/>
        <v>0</v>
      </c>
      <c r="AG379" s="247">
        <f t="shared" si="44"/>
        <v>0</v>
      </c>
      <c r="AH379" s="247">
        <f t="shared" ref="AH379:AH442" si="50">AG379+AF379</f>
        <v>0</v>
      </c>
      <c r="AI379" s="94"/>
      <c r="AJ379" s="94"/>
      <c r="AK379" s="94"/>
    </row>
    <row r="380" spans="1:37" s="20" customFormat="1">
      <c r="A380" s="31"/>
      <c r="B380" s="31"/>
      <c r="C380" s="94"/>
      <c r="D380" s="94"/>
      <c r="E380" s="94"/>
      <c r="F380" s="149"/>
      <c r="G380" s="242">
        <v>11</v>
      </c>
      <c r="H380" s="243">
        <v>2019</v>
      </c>
      <c r="I380" s="244">
        <v>2020</v>
      </c>
      <c r="J380" s="244">
        <v>2020</v>
      </c>
      <c r="K380" s="245" t="str">
        <f>[1]Lib_RawData!G191</f>
        <v>CFO</v>
      </c>
      <c r="L380" s="246">
        <f t="shared" si="45"/>
        <v>0</v>
      </c>
      <c r="M380" s="76">
        <f t="shared" si="45"/>
        <v>0</v>
      </c>
      <c r="N380" s="76">
        <f t="shared" si="45"/>
        <v>0</v>
      </c>
      <c r="O380" s="247">
        <f t="shared" si="46"/>
        <v>0</v>
      </c>
      <c r="P380" s="248">
        <f t="shared" si="47"/>
        <v>0</v>
      </c>
      <c r="Q380" s="249">
        <f>P380*[1]Factors!D367</f>
        <v>0</v>
      </c>
      <c r="R380" s="249">
        <f t="shared" si="48"/>
        <v>0</v>
      </c>
      <c r="S380" s="249">
        <f>R380*[1]Factors!D367</f>
        <v>0</v>
      </c>
      <c r="T380" s="250">
        <f>R380*[1]Factors!D367*[1]Factors!E367</f>
        <v>0</v>
      </c>
      <c r="U380" s="246"/>
      <c r="V380" s="76"/>
      <c r="W380" s="250">
        <f>[1]Lib_RawData!AL191</f>
        <v>0</v>
      </c>
      <c r="X380" s="76"/>
      <c r="Y380" s="76"/>
      <c r="Z380" s="76"/>
      <c r="AA380" s="271"/>
      <c r="AB380" s="76"/>
      <c r="AC380" s="76"/>
      <c r="AD380" s="76">
        <f t="shared" si="49"/>
        <v>0</v>
      </c>
      <c r="AE380" s="246"/>
      <c r="AF380" s="76">
        <f t="shared" si="43"/>
        <v>0</v>
      </c>
      <c r="AG380" s="247">
        <f t="shared" si="44"/>
        <v>0</v>
      </c>
      <c r="AH380" s="247">
        <f t="shared" si="50"/>
        <v>0</v>
      </c>
      <c r="AI380" s="94"/>
      <c r="AJ380" s="94"/>
      <c r="AK380" s="94"/>
    </row>
    <row r="381" spans="1:37" s="20" customFormat="1">
      <c r="A381" s="31"/>
      <c r="B381" s="31"/>
      <c r="C381" s="94"/>
      <c r="D381" s="94"/>
      <c r="E381" s="94"/>
      <c r="F381" s="149"/>
      <c r="G381" s="242">
        <v>12</v>
      </c>
      <c r="H381" s="243">
        <v>2019</v>
      </c>
      <c r="I381" s="244">
        <v>2020</v>
      </c>
      <c r="J381" s="244">
        <v>2020</v>
      </c>
      <c r="K381" s="245" t="str">
        <f>[1]Lib_RawData!G192</f>
        <v>CFO</v>
      </c>
      <c r="L381" s="246">
        <f t="shared" si="45"/>
        <v>0</v>
      </c>
      <c r="M381" s="76">
        <f t="shared" si="45"/>
        <v>0</v>
      </c>
      <c r="N381" s="76">
        <f t="shared" si="45"/>
        <v>0</v>
      </c>
      <c r="O381" s="247">
        <f t="shared" si="46"/>
        <v>0</v>
      </c>
      <c r="P381" s="248">
        <f t="shared" si="47"/>
        <v>0</v>
      </c>
      <c r="Q381" s="249">
        <f>P381*[1]Factors!D368</f>
        <v>0</v>
      </c>
      <c r="R381" s="249">
        <f t="shared" si="48"/>
        <v>0</v>
      </c>
      <c r="S381" s="249">
        <f>R381*[1]Factors!D368</f>
        <v>0</v>
      </c>
      <c r="T381" s="250">
        <f>R381*[1]Factors!D368*[1]Factors!E368</f>
        <v>0</v>
      </c>
      <c r="U381" s="246"/>
      <c r="V381" s="76"/>
      <c r="W381" s="250">
        <f>[1]Lib_RawData!AL192</f>
        <v>0</v>
      </c>
      <c r="X381" s="76"/>
      <c r="Y381" s="76"/>
      <c r="Z381" s="76"/>
      <c r="AA381" s="271"/>
      <c r="AB381" s="76"/>
      <c r="AC381" s="76"/>
      <c r="AD381" s="76">
        <f t="shared" si="49"/>
        <v>0</v>
      </c>
      <c r="AE381" s="246"/>
      <c r="AF381" s="76">
        <f t="shared" si="43"/>
        <v>0</v>
      </c>
      <c r="AG381" s="247">
        <f t="shared" si="44"/>
        <v>0</v>
      </c>
      <c r="AH381" s="247">
        <f t="shared" si="50"/>
        <v>0</v>
      </c>
      <c r="AI381" s="94"/>
      <c r="AJ381" s="94"/>
      <c r="AK381" s="94"/>
    </row>
    <row r="382" spans="1:37" s="20" customFormat="1">
      <c r="A382" s="31"/>
      <c r="B382" s="31"/>
      <c r="C382" s="94"/>
      <c r="D382" s="94"/>
      <c r="E382" s="94"/>
      <c r="F382" s="149"/>
      <c r="G382" s="242">
        <v>1</v>
      </c>
      <c r="H382" s="243">
        <v>2020</v>
      </c>
      <c r="I382" s="244">
        <v>2020</v>
      </c>
      <c r="J382" s="244">
        <v>2020</v>
      </c>
      <c r="K382" s="245" t="str">
        <f>[1]Lib_RawData!G193</f>
        <v>CFO</v>
      </c>
      <c r="L382" s="246">
        <f t="shared" si="45"/>
        <v>0</v>
      </c>
      <c r="M382" s="76">
        <f t="shared" si="45"/>
        <v>0</v>
      </c>
      <c r="N382" s="76">
        <f t="shared" si="45"/>
        <v>0</v>
      </c>
      <c r="O382" s="247">
        <f t="shared" si="46"/>
        <v>0</v>
      </c>
      <c r="P382" s="248">
        <f t="shared" si="47"/>
        <v>0</v>
      </c>
      <c r="Q382" s="249">
        <f>P382*[1]Factors!D369</f>
        <v>0</v>
      </c>
      <c r="R382" s="249">
        <f t="shared" si="48"/>
        <v>0</v>
      </c>
      <c r="S382" s="249">
        <f>R382*[1]Factors!D369</f>
        <v>0</v>
      </c>
      <c r="T382" s="250">
        <f>R382*[1]Factors!D369*[1]Factors!E369</f>
        <v>0</v>
      </c>
      <c r="U382" s="246"/>
      <c r="V382" s="76"/>
      <c r="W382" s="250">
        <f>[1]Lib_RawData!AL193</f>
        <v>0</v>
      </c>
      <c r="X382" s="76"/>
      <c r="Y382" s="76"/>
      <c r="Z382" s="76"/>
      <c r="AA382" s="271"/>
      <c r="AB382" s="76"/>
      <c r="AC382" s="76"/>
      <c r="AD382" s="76">
        <f t="shared" si="49"/>
        <v>0</v>
      </c>
      <c r="AE382" s="246"/>
      <c r="AF382" s="76">
        <f t="shared" si="43"/>
        <v>0</v>
      </c>
      <c r="AG382" s="247">
        <f t="shared" si="44"/>
        <v>0</v>
      </c>
      <c r="AH382" s="247">
        <f t="shared" si="50"/>
        <v>0</v>
      </c>
      <c r="AI382" s="94"/>
      <c r="AJ382" s="94"/>
      <c r="AK382" s="94"/>
    </row>
    <row r="383" spans="1:37" s="20" customFormat="1">
      <c r="A383" s="31"/>
      <c r="B383" s="31"/>
      <c r="C383" s="94"/>
      <c r="D383" s="94"/>
      <c r="E383" s="94"/>
      <c r="F383" s="149"/>
      <c r="G383" s="242">
        <v>2</v>
      </c>
      <c r="H383" s="243">
        <v>2020</v>
      </c>
      <c r="I383" s="244">
        <v>2020</v>
      </c>
      <c r="J383" s="244">
        <v>2020</v>
      </c>
      <c r="K383" s="245" t="str">
        <f>[1]Lib_RawData!G194</f>
        <v>CFO</v>
      </c>
      <c r="L383" s="246">
        <f t="shared" si="45"/>
        <v>0</v>
      </c>
      <c r="M383" s="76">
        <f t="shared" si="45"/>
        <v>0</v>
      </c>
      <c r="N383" s="76">
        <f t="shared" si="45"/>
        <v>0</v>
      </c>
      <c r="O383" s="247">
        <f t="shared" si="46"/>
        <v>0</v>
      </c>
      <c r="P383" s="248">
        <f t="shared" si="47"/>
        <v>0</v>
      </c>
      <c r="Q383" s="249">
        <f>P383*[1]Factors!D370</f>
        <v>0</v>
      </c>
      <c r="R383" s="249">
        <f t="shared" si="48"/>
        <v>0</v>
      </c>
      <c r="S383" s="249">
        <f>R383*[1]Factors!D370</f>
        <v>0</v>
      </c>
      <c r="T383" s="250">
        <f>R383*[1]Factors!D370*[1]Factors!E370</f>
        <v>0</v>
      </c>
      <c r="U383" s="246"/>
      <c r="V383" s="76"/>
      <c r="W383" s="250">
        <f>[1]Lib_RawData!AL194</f>
        <v>0</v>
      </c>
      <c r="X383" s="76"/>
      <c r="Y383" s="76"/>
      <c r="Z383" s="76"/>
      <c r="AA383" s="271"/>
      <c r="AB383" s="76"/>
      <c r="AC383" s="76"/>
      <c r="AD383" s="76">
        <f t="shared" si="49"/>
        <v>0</v>
      </c>
      <c r="AE383" s="246"/>
      <c r="AF383" s="76">
        <f t="shared" si="43"/>
        <v>0</v>
      </c>
      <c r="AG383" s="247">
        <f t="shared" si="44"/>
        <v>0</v>
      </c>
      <c r="AH383" s="247">
        <f t="shared" si="50"/>
        <v>0</v>
      </c>
      <c r="AI383" s="94"/>
      <c r="AJ383" s="94"/>
      <c r="AK383" s="94"/>
    </row>
    <row r="384" spans="1:37" s="20" customFormat="1">
      <c r="A384" s="31"/>
      <c r="B384" s="31"/>
      <c r="C384" s="94"/>
      <c r="D384" s="94"/>
      <c r="E384" s="94"/>
      <c r="F384" s="149"/>
      <c r="G384" s="242">
        <v>3</v>
      </c>
      <c r="H384" s="243">
        <v>2020</v>
      </c>
      <c r="I384" s="244">
        <v>2020</v>
      </c>
      <c r="J384" s="244">
        <v>2020</v>
      </c>
      <c r="K384" s="245" t="str">
        <f>[1]Lib_RawData!G195</f>
        <v>CFO</v>
      </c>
      <c r="L384" s="246">
        <f t="shared" si="45"/>
        <v>0</v>
      </c>
      <c r="M384" s="76">
        <f t="shared" si="45"/>
        <v>0</v>
      </c>
      <c r="N384" s="76">
        <f t="shared" si="45"/>
        <v>0</v>
      </c>
      <c r="O384" s="247">
        <f t="shared" si="46"/>
        <v>0</v>
      </c>
      <c r="P384" s="248">
        <f t="shared" si="47"/>
        <v>0</v>
      </c>
      <c r="Q384" s="249">
        <f>P384*[1]Factors!D371</f>
        <v>0</v>
      </c>
      <c r="R384" s="249">
        <f t="shared" si="48"/>
        <v>0</v>
      </c>
      <c r="S384" s="249">
        <f>R384*[1]Factors!D371</f>
        <v>0</v>
      </c>
      <c r="T384" s="250">
        <f>R384*[1]Factors!D371*[1]Factors!E371</f>
        <v>0</v>
      </c>
      <c r="U384" s="246"/>
      <c r="V384" s="76"/>
      <c r="W384" s="250">
        <f>[1]Lib_RawData!AL195</f>
        <v>0</v>
      </c>
      <c r="X384" s="76"/>
      <c r="Y384" s="76"/>
      <c r="Z384" s="76"/>
      <c r="AA384" s="271"/>
      <c r="AB384" s="76"/>
      <c r="AC384" s="76"/>
      <c r="AD384" s="76">
        <f t="shared" si="49"/>
        <v>0</v>
      </c>
      <c r="AE384" s="246"/>
      <c r="AF384" s="76">
        <f t="shared" si="43"/>
        <v>0</v>
      </c>
      <c r="AG384" s="247">
        <f t="shared" si="44"/>
        <v>0</v>
      </c>
      <c r="AH384" s="247">
        <f t="shared" si="50"/>
        <v>0</v>
      </c>
      <c r="AI384" s="94"/>
      <c r="AJ384" s="94"/>
      <c r="AK384" s="94"/>
    </row>
    <row r="385" spans="1:37" s="20" customFormat="1">
      <c r="A385" s="31"/>
      <c r="B385" s="31"/>
      <c r="C385" s="94"/>
      <c r="D385" s="94"/>
      <c r="E385" s="94"/>
      <c r="F385" s="149"/>
      <c r="G385" s="242">
        <v>4</v>
      </c>
      <c r="H385" s="243">
        <v>2020</v>
      </c>
      <c r="I385" s="244">
        <v>2020</v>
      </c>
      <c r="J385" s="244">
        <v>2021</v>
      </c>
      <c r="K385" s="245" t="str">
        <f>[1]Lib_RawData!G196</f>
        <v>CFO</v>
      </c>
      <c r="L385" s="246">
        <f t="shared" si="45"/>
        <v>0</v>
      </c>
      <c r="M385" s="76">
        <f t="shared" si="45"/>
        <v>0</v>
      </c>
      <c r="N385" s="76">
        <f t="shared" si="45"/>
        <v>0</v>
      </c>
      <c r="O385" s="247">
        <f t="shared" si="46"/>
        <v>0</v>
      </c>
      <c r="P385" s="248">
        <f t="shared" si="47"/>
        <v>0</v>
      </c>
      <c r="Q385" s="249">
        <f>P385*[1]Factors!D372</f>
        <v>0</v>
      </c>
      <c r="R385" s="249">
        <f t="shared" si="48"/>
        <v>0</v>
      </c>
      <c r="S385" s="249">
        <f>R385*[1]Factors!D372</f>
        <v>0</v>
      </c>
      <c r="T385" s="250">
        <f>R385*[1]Factors!D372*[1]Factors!E372</f>
        <v>0</v>
      </c>
      <c r="U385" s="246"/>
      <c r="V385" s="76"/>
      <c r="W385" s="250">
        <f>[1]Lib_RawData!AL196</f>
        <v>0</v>
      </c>
      <c r="X385" s="76"/>
      <c r="Y385" s="76"/>
      <c r="Z385" s="76"/>
      <c r="AA385" s="271"/>
      <c r="AB385" s="76"/>
      <c r="AC385" s="76"/>
      <c r="AD385" s="76">
        <f t="shared" si="49"/>
        <v>0</v>
      </c>
      <c r="AE385" s="246"/>
      <c r="AF385" s="76">
        <f t="shared" si="43"/>
        <v>0</v>
      </c>
      <c r="AG385" s="247">
        <f t="shared" si="44"/>
        <v>0</v>
      </c>
      <c r="AH385" s="247">
        <f t="shared" si="50"/>
        <v>0</v>
      </c>
      <c r="AI385" s="94"/>
      <c r="AJ385" s="94"/>
      <c r="AK385" s="94"/>
    </row>
    <row r="386" spans="1:37" s="20" customFormat="1">
      <c r="A386" s="31"/>
      <c r="B386" s="31"/>
      <c r="C386" s="94"/>
      <c r="D386" s="94"/>
      <c r="E386" s="94"/>
      <c r="F386" s="149"/>
      <c r="G386" s="242">
        <v>5</v>
      </c>
      <c r="H386" s="243">
        <v>2020</v>
      </c>
      <c r="I386" s="244">
        <v>2020</v>
      </c>
      <c r="J386" s="244">
        <v>2021</v>
      </c>
      <c r="K386" s="245" t="str">
        <f>[1]Lib_RawData!G197</f>
        <v>CFO</v>
      </c>
      <c r="L386" s="246">
        <f t="shared" si="45"/>
        <v>0</v>
      </c>
      <c r="M386" s="76">
        <f t="shared" si="45"/>
        <v>0</v>
      </c>
      <c r="N386" s="76">
        <f t="shared" si="45"/>
        <v>0</v>
      </c>
      <c r="O386" s="247">
        <f t="shared" si="46"/>
        <v>0</v>
      </c>
      <c r="P386" s="248">
        <f t="shared" si="47"/>
        <v>0</v>
      </c>
      <c r="Q386" s="249">
        <f>P386*[1]Factors!D373</f>
        <v>0</v>
      </c>
      <c r="R386" s="249">
        <f t="shared" si="48"/>
        <v>0</v>
      </c>
      <c r="S386" s="249">
        <f>R386*[1]Factors!D373</f>
        <v>0</v>
      </c>
      <c r="T386" s="250">
        <f>R386*[1]Factors!D373*[1]Factors!E373</f>
        <v>0</v>
      </c>
      <c r="U386" s="246"/>
      <c r="V386" s="76"/>
      <c r="W386" s="250">
        <f>[1]Lib_RawData!AL197</f>
        <v>0</v>
      </c>
      <c r="X386" s="76"/>
      <c r="Y386" s="76"/>
      <c r="Z386" s="76"/>
      <c r="AA386" s="271"/>
      <c r="AB386" s="76"/>
      <c r="AC386" s="76"/>
      <c r="AD386" s="76">
        <f t="shared" si="49"/>
        <v>0</v>
      </c>
      <c r="AE386" s="246"/>
      <c r="AF386" s="76">
        <f t="shared" si="43"/>
        <v>0</v>
      </c>
      <c r="AG386" s="247">
        <f t="shared" si="44"/>
        <v>0</v>
      </c>
      <c r="AH386" s="247">
        <f t="shared" si="50"/>
        <v>0</v>
      </c>
      <c r="AI386" s="94"/>
      <c r="AJ386" s="94"/>
      <c r="AK386" s="94"/>
    </row>
    <row r="387" spans="1:37" s="20" customFormat="1">
      <c r="A387" s="31"/>
      <c r="B387" s="31"/>
      <c r="C387" s="94"/>
      <c r="D387" s="94"/>
      <c r="E387" s="94"/>
      <c r="F387" s="149"/>
      <c r="G387" s="242">
        <v>6</v>
      </c>
      <c r="H387" s="243">
        <v>2020</v>
      </c>
      <c r="I387" s="244">
        <v>2020</v>
      </c>
      <c r="J387" s="244">
        <v>2021</v>
      </c>
      <c r="K387" s="245" t="str">
        <f>[1]Lib_RawData!G198</f>
        <v>CFO</v>
      </c>
      <c r="L387" s="246">
        <f t="shared" si="45"/>
        <v>0</v>
      </c>
      <c r="M387" s="76">
        <f t="shared" si="45"/>
        <v>0</v>
      </c>
      <c r="N387" s="76">
        <f t="shared" si="45"/>
        <v>0</v>
      </c>
      <c r="O387" s="247">
        <f t="shared" si="46"/>
        <v>0</v>
      </c>
      <c r="P387" s="248">
        <f t="shared" si="47"/>
        <v>0</v>
      </c>
      <c r="Q387" s="249">
        <f>P387*[1]Factors!D374</f>
        <v>0</v>
      </c>
      <c r="R387" s="249">
        <f t="shared" si="48"/>
        <v>0</v>
      </c>
      <c r="S387" s="249">
        <f>R387*[1]Factors!D374</f>
        <v>0</v>
      </c>
      <c r="T387" s="250">
        <f>R387*[1]Factors!D374*[1]Factors!E374</f>
        <v>0</v>
      </c>
      <c r="U387" s="246"/>
      <c r="V387" s="76"/>
      <c r="W387" s="250">
        <f>[1]Lib_RawData!AL198</f>
        <v>0</v>
      </c>
      <c r="X387" s="76"/>
      <c r="Y387" s="76"/>
      <c r="Z387" s="76"/>
      <c r="AA387" s="271"/>
      <c r="AB387" s="76"/>
      <c r="AC387" s="76"/>
      <c r="AD387" s="76">
        <f t="shared" si="49"/>
        <v>0</v>
      </c>
      <c r="AE387" s="246"/>
      <c r="AF387" s="76">
        <f t="shared" si="43"/>
        <v>0</v>
      </c>
      <c r="AG387" s="247">
        <f t="shared" si="44"/>
        <v>0</v>
      </c>
      <c r="AH387" s="247">
        <f t="shared" si="50"/>
        <v>0</v>
      </c>
      <c r="AI387" s="94"/>
      <c r="AJ387" s="94"/>
      <c r="AK387" s="94"/>
    </row>
    <row r="388" spans="1:37" s="20" customFormat="1">
      <c r="A388" s="31"/>
      <c r="B388" s="31"/>
      <c r="C388" s="94"/>
      <c r="D388" s="94"/>
      <c r="E388" s="94"/>
      <c r="F388" s="149"/>
      <c r="G388" s="242">
        <v>7</v>
      </c>
      <c r="H388" s="243">
        <v>2020</v>
      </c>
      <c r="I388" s="244">
        <v>2021</v>
      </c>
      <c r="J388" s="244">
        <v>2021</v>
      </c>
      <c r="K388" s="245" t="str">
        <f>[1]Lib_RawData!G199</f>
        <v>CFO</v>
      </c>
      <c r="L388" s="246">
        <f t="shared" si="45"/>
        <v>0</v>
      </c>
      <c r="M388" s="76">
        <f t="shared" si="45"/>
        <v>0</v>
      </c>
      <c r="N388" s="76">
        <f t="shared" si="45"/>
        <v>0</v>
      </c>
      <c r="O388" s="247">
        <f t="shared" si="46"/>
        <v>0</v>
      </c>
      <c r="P388" s="248">
        <f t="shared" si="47"/>
        <v>0</v>
      </c>
      <c r="Q388" s="249">
        <f>P388*[1]Factors!D375</f>
        <v>0</v>
      </c>
      <c r="R388" s="249">
        <f t="shared" si="48"/>
        <v>0</v>
      </c>
      <c r="S388" s="249">
        <f>R388*[1]Factors!D375</f>
        <v>0</v>
      </c>
      <c r="T388" s="250">
        <f>R388*[1]Factors!D375*[1]Factors!E375</f>
        <v>0</v>
      </c>
      <c r="U388" s="246"/>
      <c r="V388" s="76"/>
      <c r="W388" s="250">
        <f>[1]Lib_RawData!AL199</f>
        <v>0</v>
      </c>
      <c r="X388" s="76"/>
      <c r="Y388" s="76"/>
      <c r="Z388" s="76"/>
      <c r="AA388" s="271"/>
      <c r="AB388" s="76"/>
      <c r="AC388" s="76"/>
      <c r="AD388" s="76">
        <f t="shared" si="49"/>
        <v>0</v>
      </c>
      <c r="AE388" s="246"/>
      <c r="AF388" s="76">
        <f t="shared" si="43"/>
        <v>0</v>
      </c>
      <c r="AG388" s="247">
        <f t="shared" si="44"/>
        <v>0</v>
      </c>
      <c r="AH388" s="247">
        <f t="shared" si="50"/>
        <v>0</v>
      </c>
      <c r="AI388" s="94"/>
      <c r="AJ388" s="94"/>
      <c r="AK388" s="94"/>
    </row>
    <row r="389" spans="1:37" s="20" customFormat="1">
      <c r="A389" s="31"/>
      <c r="B389" s="31"/>
      <c r="C389" s="94"/>
      <c r="D389" s="94"/>
      <c r="E389" s="94"/>
      <c r="F389" s="149"/>
      <c r="G389" s="242">
        <v>8</v>
      </c>
      <c r="H389" s="243">
        <v>2020</v>
      </c>
      <c r="I389" s="244">
        <v>2021</v>
      </c>
      <c r="J389" s="244">
        <v>2021</v>
      </c>
      <c r="K389" s="245" t="str">
        <f>[1]Lib_RawData!G200</f>
        <v>CFO</v>
      </c>
      <c r="L389" s="246">
        <f t="shared" si="45"/>
        <v>0</v>
      </c>
      <c r="M389" s="76">
        <f t="shared" si="45"/>
        <v>0</v>
      </c>
      <c r="N389" s="76">
        <f t="shared" si="45"/>
        <v>0</v>
      </c>
      <c r="O389" s="247">
        <f t="shared" si="46"/>
        <v>0</v>
      </c>
      <c r="P389" s="248">
        <f t="shared" si="47"/>
        <v>0</v>
      </c>
      <c r="Q389" s="249">
        <f>P389*[1]Factors!D376</f>
        <v>0</v>
      </c>
      <c r="R389" s="249">
        <f t="shared" si="48"/>
        <v>0</v>
      </c>
      <c r="S389" s="249">
        <f>R389*[1]Factors!D376</f>
        <v>0</v>
      </c>
      <c r="T389" s="250">
        <f>R389*[1]Factors!D376*[1]Factors!E376</f>
        <v>0</v>
      </c>
      <c r="U389" s="246"/>
      <c r="V389" s="76"/>
      <c r="W389" s="250">
        <f>[1]Lib_RawData!AL200</f>
        <v>0</v>
      </c>
      <c r="X389" s="76"/>
      <c r="Y389" s="76"/>
      <c r="Z389" s="76"/>
      <c r="AA389" s="271"/>
      <c r="AB389" s="76"/>
      <c r="AC389" s="76"/>
      <c r="AD389" s="76">
        <f t="shared" si="49"/>
        <v>0</v>
      </c>
      <c r="AE389" s="246"/>
      <c r="AF389" s="76">
        <f t="shared" si="43"/>
        <v>0</v>
      </c>
      <c r="AG389" s="247">
        <f t="shared" si="44"/>
        <v>0</v>
      </c>
      <c r="AH389" s="247">
        <f t="shared" si="50"/>
        <v>0</v>
      </c>
      <c r="AI389" s="94"/>
      <c r="AJ389" s="94"/>
      <c r="AK389" s="94"/>
    </row>
    <row r="390" spans="1:37" s="20" customFormat="1">
      <c r="A390" s="31"/>
      <c r="B390" s="31"/>
      <c r="C390" s="94"/>
      <c r="D390" s="94"/>
      <c r="E390" s="94"/>
      <c r="F390" s="149"/>
      <c r="G390" s="242">
        <v>9</v>
      </c>
      <c r="H390" s="243">
        <v>2020</v>
      </c>
      <c r="I390" s="244">
        <v>2021</v>
      </c>
      <c r="J390" s="244">
        <v>2021</v>
      </c>
      <c r="K390" s="245" t="str">
        <f>[1]Lib_RawData!G201</f>
        <v>CFO</v>
      </c>
      <c r="L390" s="246">
        <f t="shared" si="45"/>
        <v>0</v>
      </c>
      <c r="M390" s="76">
        <f t="shared" si="45"/>
        <v>0</v>
      </c>
      <c r="N390" s="76">
        <f t="shared" si="45"/>
        <v>0</v>
      </c>
      <c r="O390" s="247">
        <f t="shared" si="46"/>
        <v>0</v>
      </c>
      <c r="P390" s="248">
        <f t="shared" si="47"/>
        <v>0</v>
      </c>
      <c r="Q390" s="249">
        <f>P390*[1]Factors!D377</f>
        <v>0</v>
      </c>
      <c r="R390" s="249">
        <f t="shared" si="48"/>
        <v>0</v>
      </c>
      <c r="S390" s="249">
        <f>R390*[1]Factors!D377</f>
        <v>0</v>
      </c>
      <c r="T390" s="250">
        <f>R390*[1]Factors!D377*[1]Factors!E377</f>
        <v>0</v>
      </c>
      <c r="U390" s="246"/>
      <c r="V390" s="76"/>
      <c r="W390" s="250">
        <f>[1]Lib_RawData!AL201</f>
        <v>0</v>
      </c>
      <c r="X390" s="76"/>
      <c r="Y390" s="76"/>
      <c r="Z390" s="76"/>
      <c r="AA390" s="271"/>
      <c r="AB390" s="76"/>
      <c r="AC390" s="76"/>
      <c r="AD390" s="76">
        <f t="shared" si="49"/>
        <v>0</v>
      </c>
      <c r="AE390" s="246"/>
      <c r="AF390" s="76">
        <f t="shared" si="43"/>
        <v>0</v>
      </c>
      <c r="AG390" s="247">
        <f t="shared" si="44"/>
        <v>0</v>
      </c>
      <c r="AH390" s="247">
        <f t="shared" si="50"/>
        <v>0</v>
      </c>
      <c r="AI390" s="94"/>
      <c r="AJ390" s="94"/>
      <c r="AK390" s="94"/>
    </row>
    <row r="391" spans="1:37" s="20" customFormat="1">
      <c r="A391" s="31"/>
      <c r="B391" s="31"/>
      <c r="C391" s="94"/>
      <c r="D391" s="94"/>
      <c r="E391" s="94"/>
      <c r="F391" s="149"/>
      <c r="G391" s="242">
        <v>10</v>
      </c>
      <c r="H391" s="243">
        <v>2020</v>
      </c>
      <c r="I391" s="244">
        <v>2021</v>
      </c>
      <c r="J391" s="244">
        <v>2021</v>
      </c>
      <c r="K391" s="245" t="str">
        <f>[1]Lib_RawData!G202</f>
        <v>CFO</v>
      </c>
      <c r="L391" s="246">
        <f t="shared" si="45"/>
        <v>0</v>
      </c>
      <c r="M391" s="76">
        <f t="shared" si="45"/>
        <v>0</v>
      </c>
      <c r="N391" s="76">
        <f t="shared" si="45"/>
        <v>0</v>
      </c>
      <c r="O391" s="247">
        <f t="shared" si="46"/>
        <v>0</v>
      </c>
      <c r="P391" s="248">
        <f t="shared" si="47"/>
        <v>0</v>
      </c>
      <c r="Q391" s="249">
        <f>P391*[1]Factors!D378</f>
        <v>0</v>
      </c>
      <c r="R391" s="249">
        <f t="shared" si="48"/>
        <v>0</v>
      </c>
      <c r="S391" s="249">
        <f>R391*[1]Factors!D378</f>
        <v>0</v>
      </c>
      <c r="T391" s="250">
        <f>R391*[1]Factors!D378*[1]Factors!E378</f>
        <v>0</v>
      </c>
      <c r="U391" s="246"/>
      <c r="V391" s="76"/>
      <c r="W391" s="250">
        <f>[1]Lib_RawData!AL202</f>
        <v>0</v>
      </c>
      <c r="X391" s="76"/>
      <c r="Y391" s="76"/>
      <c r="Z391" s="76"/>
      <c r="AA391" s="271"/>
      <c r="AB391" s="76"/>
      <c r="AC391" s="76"/>
      <c r="AD391" s="76">
        <f t="shared" si="49"/>
        <v>0</v>
      </c>
      <c r="AE391" s="246"/>
      <c r="AF391" s="76">
        <f t="shared" si="43"/>
        <v>0</v>
      </c>
      <c r="AG391" s="247">
        <f t="shared" si="44"/>
        <v>0</v>
      </c>
      <c r="AH391" s="247">
        <f t="shared" si="50"/>
        <v>0</v>
      </c>
      <c r="AI391" s="94"/>
      <c r="AJ391" s="94"/>
      <c r="AK391" s="94"/>
    </row>
    <row r="392" spans="1:37" s="20" customFormat="1">
      <c r="A392" s="31"/>
      <c r="B392" s="31"/>
      <c r="C392" s="94"/>
      <c r="D392" s="94"/>
      <c r="E392" s="94"/>
      <c r="F392" s="149"/>
      <c r="G392" s="242">
        <v>11</v>
      </c>
      <c r="H392" s="243">
        <v>2020</v>
      </c>
      <c r="I392" s="244">
        <v>2021</v>
      </c>
      <c r="J392" s="244">
        <v>2021</v>
      </c>
      <c r="K392" s="245" t="str">
        <f>[1]Lib_RawData!G203</f>
        <v>CFO</v>
      </c>
      <c r="L392" s="246">
        <f t="shared" si="45"/>
        <v>0</v>
      </c>
      <c r="M392" s="76">
        <f t="shared" si="45"/>
        <v>0</v>
      </c>
      <c r="N392" s="76">
        <f t="shared" si="45"/>
        <v>0</v>
      </c>
      <c r="O392" s="247">
        <f t="shared" si="46"/>
        <v>0</v>
      </c>
      <c r="P392" s="248">
        <f t="shared" si="47"/>
        <v>0</v>
      </c>
      <c r="Q392" s="249">
        <f>P392*[1]Factors!D379</f>
        <v>0</v>
      </c>
      <c r="R392" s="249">
        <f t="shared" si="48"/>
        <v>0</v>
      </c>
      <c r="S392" s="249">
        <f>R392*[1]Factors!D379</f>
        <v>0</v>
      </c>
      <c r="T392" s="250">
        <f>R392*[1]Factors!D379*[1]Factors!E379</f>
        <v>0</v>
      </c>
      <c r="U392" s="246"/>
      <c r="V392" s="76"/>
      <c r="W392" s="250">
        <f>[1]Lib_RawData!AL203</f>
        <v>0</v>
      </c>
      <c r="X392" s="76"/>
      <c r="Y392" s="76"/>
      <c r="Z392" s="76"/>
      <c r="AA392" s="271"/>
      <c r="AB392" s="76"/>
      <c r="AC392" s="76"/>
      <c r="AD392" s="76">
        <f t="shared" si="49"/>
        <v>0</v>
      </c>
      <c r="AE392" s="246"/>
      <c r="AF392" s="76">
        <f t="shared" si="43"/>
        <v>0</v>
      </c>
      <c r="AG392" s="247">
        <f t="shared" si="44"/>
        <v>0</v>
      </c>
      <c r="AH392" s="247">
        <f t="shared" si="50"/>
        <v>0</v>
      </c>
      <c r="AI392" s="94"/>
      <c r="AJ392" s="94"/>
      <c r="AK392" s="94"/>
    </row>
    <row r="393" spans="1:37" s="20" customFormat="1">
      <c r="A393" s="31"/>
      <c r="B393" s="31"/>
      <c r="C393" s="94"/>
      <c r="D393" s="94"/>
      <c r="E393" s="94"/>
      <c r="F393" s="149"/>
      <c r="G393" s="242">
        <v>12</v>
      </c>
      <c r="H393" s="243">
        <v>2020</v>
      </c>
      <c r="I393" s="244">
        <v>2021</v>
      </c>
      <c r="J393" s="244">
        <v>2021</v>
      </c>
      <c r="K393" s="245" t="str">
        <f>[1]Lib_RawData!G204</f>
        <v>CFO</v>
      </c>
      <c r="L393" s="246">
        <f t="shared" si="45"/>
        <v>0</v>
      </c>
      <c r="M393" s="76">
        <f t="shared" si="45"/>
        <v>0</v>
      </c>
      <c r="N393" s="76">
        <f t="shared" si="45"/>
        <v>0</v>
      </c>
      <c r="O393" s="247">
        <f t="shared" si="46"/>
        <v>0</v>
      </c>
      <c r="P393" s="248">
        <f t="shared" si="47"/>
        <v>0</v>
      </c>
      <c r="Q393" s="249">
        <f>P393*[1]Factors!D380</f>
        <v>0</v>
      </c>
      <c r="R393" s="249">
        <f t="shared" si="48"/>
        <v>0</v>
      </c>
      <c r="S393" s="249">
        <f>R393*[1]Factors!D380</f>
        <v>0</v>
      </c>
      <c r="T393" s="250">
        <f>R393*[1]Factors!D380*[1]Factors!E380</f>
        <v>0</v>
      </c>
      <c r="U393" s="246"/>
      <c r="V393" s="76"/>
      <c r="W393" s="250">
        <f>[1]Lib_RawData!AL204</f>
        <v>0</v>
      </c>
      <c r="X393" s="76"/>
      <c r="Y393" s="76"/>
      <c r="Z393" s="76"/>
      <c r="AA393" s="271"/>
      <c r="AB393" s="76"/>
      <c r="AC393" s="76"/>
      <c r="AD393" s="76">
        <f t="shared" si="49"/>
        <v>0</v>
      </c>
      <c r="AE393" s="246"/>
      <c r="AF393" s="76">
        <f t="shared" si="43"/>
        <v>0</v>
      </c>
      <c r="AG393" s="247">
        <f t="shared" si="44"/>
        <v>0</v>
      </c>
      <c r="AH393" s="247">
        <f t="shared" si="50"/>
        <v>0</v>
      </c>
      <c r="AI393" s="94"/>
      <c r="AJ393" s="94"/>
      <c r="AK393" s="94"/>
    </row>
    <row r="394" spans="1:37" s="20" customFormat="1">
      <c r="A394" s="31"/>
      <c r="B394" s="31"/>
      <c r="C394" s="94"/>
      <c r="D394" s="94"/>
      <c r="E394" s="94"/>
      <c r="F394" s="149"/>
      <c r="G394" s="242">
        <v>1</v>
      </c>
      <c r="H394" s="243">
        <v>2021</v>
      </c>
      <c r="I394" s="244">
        <v>2021</v>
      </c>
      <c r="J394" s="244">
        <v>2021</v>
      </c>
      <c r="K394" s="245" t="str">
        <f>[1]Lib_RawData!G205</f>
        <v>CFO</v>
      </c>
      <c r="L394" s="246">
        <f t="shared" si="45"/>
        <v>0</v>
      </c>
      <c r="M394" s="76">
        <f t="shared" si="45"/>
        <v>0</v>
      </c>
      <c r="N394" s="76">
        <f t="shared" si="45"/>
        <v>0</v>
      </c>
      <c r="O394" s="247">
        <f t="shared" si="46"/>
        <v>0</v>
      </c>
      <c r="P394" s="248">
        <f t="shared" si="47"/>
        <v>0</v>
      </c>
      <c r="Q394" s="249">
        <f>P394*[1]Factors!D381</f>
        <v>0</v>
      </c>
      <c r="R394" s="249">
        <f t="shared" si="48"/>
        <v>0</v>
      </c>
      <c r="S394" s="249">
        <f>R394*[1]Factors!D381</f>
        <v>0</v>
      </c>
      <c r="T394" s="250">
        <f>R394*[1]Factors!D381*[1]Factors!E381</f>
        <v>0</v>
      </c>
      <c r="U394" s="246"/>
      <c r="V394" s="76"/>
      <c r="W394" s="250">
        <f>[1]Lib_RawData!AL205</f>
        <v>0</v>
      </c>
      <c r="X394" s="76"/>
      <c r="Y394" s="76"/>
      <c r="Z394" s="76"/>
      <c r="AA394" s="271"/>
      <c r="AB394" s="76"/>
      <c r="AC394" s="76"/>
      <c r="AD394" s="76">
        <f t="shared" si="49"/>
        <v>0</v>
      </c>
      <c r="AE394" s="246"/>
      <c r="AF394" s="76">
        <f t="shared" si="43"/>
        <v>0</v>
      </c>
      <c r="AG394" s="247">
        <f t="shared" si="44"/>
        <v>0</v>
      </c>
      <c r="AH394" s="247">
        <f t="shared" si="50"/>
        <v>0</v>
      </c>
      <c r="AI394" s="94"/>
      <c r="AJ394" s="94"/>
      <c r="AK394" s="94"/>
    </row>
    <row r="395" spans="1:37" s="20" customFormat="1">
      <c r="A395" s="31"/>
      <c r="B395" s="31"/>
      <c r="C395" s="94"/>
      <c r="D395" s="94"/>
      <c r="E395" s="94"/>
      <c r="F395" s="149"/>
      <c r="G395" s="242">
        <v>2</v>
      </c>
      <c r="H395" s="243">
        <v>2021</v>
      </c>
      <c r="I395" s="244">
        <v>2021</v>
      </c>
      <c r="J395" s="244">
        <v>2021</v>
      </c>
      <c r="K395" s="245" t="str">
        <f>[1]Lib_RawData!G206</f>
        <v>CFO</v>
      </c>
      <c r="L395" s="246">
        <f t="shared" si="45"/>
        <v>0</v>
      </c>
      <c r="M395" s="76">
        <f t="shared" si="45"/>
        <v>0</v>
      </c>
      <c r="N395" s="76">
        <f t="shared" si="45"/>
        <v>0</v>
      </c>
      <c r="O395" s="247">
        <f t="shared" si="46"/>
        <v>0</v>
      </c>
      <c r="P395" s="248">
        <f t="shared" si="47"/>
        <v>0</v>
      </c>
      <c r="Q395" s="249">
        <f>P395*[1]Factors!D382</f>
        <v>0</v>
      </c>
      <c r="R395" s="249">
        <f t="shared" si="48"/>
        <v>0</v>
      </c>
      <c r="S395" s="249">
        <f>R395*[1]Factors!D382</f>
        <v>0</v>
      </c>
      <c r="T395" s="250">
        <f>R395*[1]Factors!D382*[1]Factors!E382</f>
        <v>0</v>
      </c>
      <c r="U395" s="246"/>
      <c r="V395" s="76"/>
      <c r="W395" s="250">
        <f>[1]Lib_RawData!AL206</f>
        <v>0</v>
      </c>
      <c r="X395" s="76"/>
      <c r="Y395" s="76"/>
      <c r="Z395" s="76"/>
      <c r="AA395" s="271"/>
      <c r="AB395" s="76"/>
      <c r="AC395" s="76"/>
      <c r="AD395" s="76">
        <f t="shared" si="49"/>
        <v>0</v>
      </c>
      <c r="AE395" s="246"/>
      <c r="AF395" s="76">
        <f t="shared" si="43"/>
        <v>0</v>
      </c>
      <c r="AG395" s="247">
        <f t="shared" si="44"/>
        <v>0</v>
      </c>
      <c r="AH395" s="247">
        <f t="shared" si="50"/>
        <v>0</v>
      </c>
      <c r="AI395" s="94"/>
      <c r="AJ395" s="94"/>
      <c r="AK395" s="94"/>
    </row>
    <row r="396" spans="1:37" s="20" customFormat="1">
      <c r="A396" s="31"/>
      <c r="B396" s="31"/>
      <c r="C396" s="94"/>
      <c r="D396" s="94"/>
      <c r="E396" s="94"/>
      <c r="F396" s="149"/>
      <c r="G396" s="242">
        <v>3</v>
      </c>
      <c r="H396" s="243">
        <v>2021</v>
      </c>
      <c r="I396" s="244">
        <v>2021</v>
      </c>
      <c r="J396" s="244">
        <v>2021</v>
      </c>
      <c r="K396" s="245" t="str">
        <f>[1]Lib_RawData!G207</f>
        <v>CFO</v>
      </c>
      <c r="L396" s="246">
        <f t="shared" si="45"/>
        <v>0</v>
      </c>
      <c r="M396" s="76">
        <f t="shared" si="45"/>
        <v>0</v>
      </c>
      <c r="N396" s="76">
        <f t="shared" si="45"/>
        <v>0</v>
      </c>
      <c r="O396" s="247">
        <f t="shared" si="46"/>
        <v>0</v>
      </c>
      <c r="P396" s="248">
        <f t="shared" si="47"/>
        <v>0</v>
      </c>
      <c r="Q396" s="249">
        <f>P396*[1]Factors!D383</f>
        <v>0</v>
      </c>
      <c r="R396" s="249">
        <f t="shared" si="48"/>
        <v>0</v>
      </c>
      <c r="S396" s="249">
        <f>R396*[1]Factors!D383</f>
        <v>0</v>
      </c>
      <c r="T396" s="250">
        <f>R396*[1]Factors!D383*[1]Factors!E383</f>
        <v>0</v>
      </c>
      <c r="U396" s="246"/>
      <c r="V396" s="76"/>
      <c r="W396" s="250">
        <f>[1]Lib_RawData!AL207</f>
        <v>0</v>
      </c>
      <c r="X396" s="76"/>
      <c r="Y396" s="76"/>
      <c r="Z396" s="76"/>
      <c r="AA396" s="271"/>
      <c r="AB396" s="76"/>
      <c r="AC396" s="76"/>
      <c r="AD396" s="76">
        <f t="shared" si="49"/>
        <v>0</v>
      </c>
      <c r="AE396" s="246"/>
      <c r="AF396" s="76">
        <f t="shared" si="43"/>
        <v>0</v>
      </c>
      <c r="AG396" s="247">
        <f t="shared" si="44"/>
        <v>0</v>
      </c>
      <c r="AH396" s="247">
        <f t="shared" si="50"/>
        <v>0</v>
      </c>
      <c r="AI396" s="94"/>
      <c r="AJ396" s="94"/>
      <c r="AK396" s="94"/>
    </row>
    <row r="397" spans="1:37" s="20" customFormat="1">
      <c r="A397" s="31"/>
      <c r="B397" s="31"/>
      <c r="C397" s="94"/>
      <c r="D397" s="94"/>
      <c r="E397" s="94"/>
      <c r="F397" s="149"/>
      <c r="G397" s="242">
        <v>4</v>
      </c>
      <c r="H397" s="243">
        <v>2021</v>
      </c>
      <c r="I397" s="244">
        <v>2021</v>
      </c>
      <c r="J397" s="244">
        <v>2022</v>
      </c>
      <c r="K397" s="245" t="str">
        <f>[1]Lib_RawData!G208</f>
        <v>CFO</v>
      </c>
      <c r="L397" s="246">
        <f t="shared" si="45"/>
        <v>0</v>
      </c>
      <c r="M397" s="76">
        <f t="shared" si="45"/>
        <v>0</v>
      </c>
      <c r="N397" s="76">
        <f t="shared" si="45"/>
        <v>0</v>
      </c>
      <c r="O397" s="247">
        <f t="shared" si="46"/>
        <v>0</v>
      </c>
      <c r="P397" s="248">
        <f t="shared" si="47"/>
        <v>0</v>
      </c>
      <c r="Q397" s="249">
        <f>P397*[1]Factors!D384</f>
        <v>0</v>
      </c>
      <c r="R397" s="249">
        <f t="shared" si="48"/>
        <v>0</v>
      </c>
      <c r="S397" s="249">
        <f>R397*[1]Factors!D384</f>
        <v>0</v>
      </c>
      <c r="T397" s="250">
        <f>R397*[1]Factors!D384*[1]Factors!E384</f>
        <v>0</v>
      </c>
      <c r="U397" s="246"/>
      <c r="V397" s="76"/>
      <c r="W397" s="250">
        <f>[1]Lib_RawData!AL208</f>
        <v>0</v>
      </c>
      <c r="X397" s="76"/>
      <c r="Y397" s="76"/>
      <c r="Z397" s="76"/>
      <c r="AA397" s="271"/>
      <c r="AB397" s="76"/>
      <c r="AC397" s="76"/>
      <c r="AD397" s="76">
        <f t="shared" si="49"/>
        <v>0</v>
      </c>
      <c r="AE397" s="246"/>
      <c r="AF397" s="76">
        <f t="shared" si="43"/>
        <v>0</v>
      </c>
      <c r="AG397" s="247">
        <f t="shared" si="44"/>
        <v>0</v>
      </c>
      <c r="AH397" s="247">
        <f t="shared" si="50"/>
        <v>0</v>
      </c>
      <c r="AI397" s="94"/>
      <c r="AJ397" s="94"/>
      <c r="AK397" s="94"/>
    </row>
    <row r="398" spans="1:37" s="20" customFormat="1">
      <c r="A398" s="31"/>
      <c r="B398" s="31"/>
      <c r="C398" s="94"/>
      <c r="D398" s="94"/>
      <c r="E398" s="94"/>
      <c r="F398" s="149"/>
      <c r="G398" s="242">
        <v>5</v>
      </c>
      <c r="H398" s="243">
        <v>2021</v>
      </c>
      <c r="I398" s="244">
        <v>2021</v>
      </c>
      <c r="J398" s="244">
        <v>2022</v>
      </c>
      <c r="K398" s="245" t="str">
        <f>[1]Lib_RawData!G209</f>
        <v>CFO</v>
      </c>
      <c r="L398" s="246">
        <f t="shared" si="45"/>
        <v>0</v>
      </c>
      <c r="M398" s="76">
        <f t="shared" si="45"/>
        <v>0</v>
      </c>
      <c r="N398" s="76">
        <f t="shared" si="45"/>
        <v>0</v>
      </c>
      <c r="O398" s="247">
        <f t="shared" si="46"/>
        <v>0</v>
      </c>
      <c r="P398" s="248">
        <f t="shared" si="47"/>
        <v>0</v>
      </c>
      <c r="Q398" s="249">
        <f>P398*[1]Factors!D385</f>
        <v>0</v>
      </c>
      <c r="R398" s="249">
        <f t="shared" si="48"/>
        <v>0</v>
      </c>
      <c r="S398" s="249">
        <f>R398*[1]Factors!D385</f>
        <v>0</v>
      </c>
      <c r="T398" s="250">
        <f>R398*[1]Factors!D385*[1]Factors!E385</f>
        <v>0</v>
      </c>
      <c r="U398" s="246"/>
      <c r="V398" s="76"/>
      <c r="W398" s="250">
        <f>[1]Lib_RawData!AL209</f>
        <v>0</v>
      </c>
      <c r="X398" s="76"/>
      <c r="Y398" s="76"/>
      <c r="Z398" s="76"/>
      <c r="AA398" s="271"/>
      <c r="AB398" s="76"/>
      <c r="AC398" s="76"/>
      <c r="AD398" s="76">
        <f t="shared" si="49"/>
        <v>0</v>
      </c>
      <c r="AE398" s="246"/>
      <c r="AF398" s="76">
        <f t="shared" si="43"/>
        <v>0</v>
      </c>
      <c r="AG398" s="247">
        <f t="shared" si="44"/>
        <v>0</v>
      </c>
      <c r="AH398" s="247">
        <f t="shared" si="50"/>
        <v>0</v>
      </c>
      <c r="AI398" s="94"/>
      <c r="AJ398" s="94"/>
      <c r="AK398" s="94"/>
    </row>
    <row r="399" spans="1:37" s="20" customFormat="1">
      <c r="A399" s="31"/>
      <c r="B399" s="31"/>
      <c r="C399" s="94"/>
      <c r="D399" s="94"/>
      <c r="E399" s="94"/>
      <c r="F399" s="149"/>
      <c r="G399" s="242">
        <v>6</v>
      </c>
      <c r="H399" s="243">
        <v>2021</v>
      </c>
      <c r="I399" s="244">
        <v>2021</v>
      </c>
      <c r="J399" s="244">
        <v>2022</v>
      </c>
      <c r="K399" s="245" t="str">
        <f>[1]Lib_RawData!G210</f>
        <v>CFO</v>
      </c>
      <c r="L399" s="246">
        <f t="shared" si="45"/>
        <v>0</v>
      </c>
      <c r="M399" s="76">
        <f t="shared" si="45"/>
        <v>0</v>
      </c>
      <c r="N399" s="76">
        <f t="shared" si="45"/>
        <v>0</v>
      </c>
      <c r="O399" s="247">
        <f t="shared" si="46"/>
        <v>0</v>
      </c>
      <c r="P399" s="248">
        <f t="shared" si="47"/>
        <v>0</v>
      </c>
      <c r="Q399" s="249">
        <f>P399*[1]Factors!D386</f>
        <v>0</v>
      </c>
      <c r="R399" s="249">
        <f t="shared" si="48"/>
        <v>0</v>
      </c>
      <c r="S399" s="249">
        <f>R399*[1]Factors!D386</f>
        <v>0</v>
      </c>
      <c r="T399" s="250">
        <f>R399*[1]Factors!D386*[1]Factors!E386</f>
        <v>0</v>
      </c>
      <c r="U399" s="246"/>
      <c r="V399" s="76"/>
      <c r="W399" s="250">
        <f>[1]Lib_RawData!AL210</f>
        <v>0</v>
      </c>
      <c r="X399" s="76"/>
      <c r="Y399" s="76"/>
      <c r="Z399" s="76"/>
      <c r="AA399" s="271"/>
      <c r="AB399" s="76"/>
      <c r="AC399" s="76"/>
      <c r="AD399" s="76">
        <f t="shared" si="49"/>
        <v>0</v>
      </c>
      <c r="AE399" s="246"/>
      <c r="AF399" s="76">
        <f t="shared" si="43"/>
        <v>0</v>
      </c>
      <c r="AG399" s="247">
        <f t="shared" si="44"/>
        <v>0</v>
      </c>
      <c r="AH399" s="247">
        <f t="shared" si="50"/>
        <v>0</v>
      </c>
      <c r="AI399" s="94"/>
      <c r="AJ399" s="94"/>
      <c r="AK399" s="94"/>
    </row>
    <row r="400" spans="1:37" s="20" customFormat="1">
      <c r="A400" s="31"/>
      <c r="B400" s="31"/>
      <c r="C400" s="94"/>
      <c r="D400" s="94"/>
      <c r="E400" s="94"/>
      <c r="F400" s="149"/>
      <c r="G400" s="242">
        <v>7</v>
      </c>
      <c r="H400" s="243">
        <v>2021</v>
      </c>
      <c r="I400" s="244">
        <v>2022</v>
      </c>
      <c r="J400" s="244">
        <v>2022</v>
      </c>
      <c r="K400" s="245" t="str">
        <f>[1]Lib_RawData!G211</f>
        <v>CFO</v>
      </c>
      <c r="L400" s="246">
        <f t="shared" si="45"/>
        <v>0</v>
      </c>
      <c r="M400" s="76">
        <f t="shared" si="45"/>
        <v>0</v>
      </c>
      <c r="N400" s="76">
        <f t="shared" si="45"/>
        <v>0</v>
      </c>
      <c r="O400" s="247">
        <f t="shared" si="46"/>
        <v>0</v>
      </c>
      <c r="P400" s="248">
        <f t="shared" si="47"/>
        <v>0</v>
      </c>
      <c r="Q400" s="249">
        <f>P400*[1]Factors!D387</f>
        <v>0</v>
      </c>
      <c r="R400" s="249">
        <f t="shared" si="48"/>
        <v>0</v>
      </c>
      <c r="S400" s="249">
        <f>R400*[1]Factors!D387</f>
        <v>0</v>
      </c>
      <c r="T400" s="250">
        <f>R400*[1]Factors!D387*[1]Factors!E387</f>
        <v>0</v>
      </c>
      <c r="U400" s="246"/>
      <c r="V400" s="76"/>
      <c r="W400" s="250">
        <f>[1]Lib_RawData!AL211</f>
        <v>0</v>
      </c>
      <c r="X400" s="76"/>
      <c r="Y400" s="76"/>
      <c r="Z400" s="76"/>
      <c r="AA400" s="271"/>
      <c r="AB400" s="76"/>
      <c r="AC400" s="76"/>
      <c r="AD400" s="76">
        <f t="shared" si="49"/>
        <v>0</v>
      </c>
      <c r="AE400" s="246"/>
      <c r="AF400" s="76">
        <f t="shared" si="43"/>
        <v>0</v>
      </c>
      <c r="AG400" s="247">
        <f t="shared" si="44"/>
        <v>0</v>
      </c>
      <c r="AH400" s="247">
        <f t="shared" si="50"/>
        <v>0</v>
      </c>
      <c r="AI400" s="94"/>
      <c r="AJ400" s="94"/>
      <c r="AK400" s="94"/>
    </row>
    <row r="401" spans="1:37" s="20" customFormat="1">
      <c r="A401" s="31"/>
      <c r="B401" s="31"/>
      <c r="C401" s="94"/>
      <c r="D401" s="94"/>
      <c r="E401" s="94"/>
      <c r="F401" s="149"/>
      <c r="G401" s="242">
        <v>8</v>
      </c>
      <c r="H401" s="243">
        <v>2021</v>
      </c>
      <c r="I401" s="244">
        <v>2022</v>
      </c>
      <c r="J401" s="244">
        <v>2022</v>
      </c>
      <c r="K401" s="245" t="str">
        <f>[1]Lib_RawData!G212</f>
        <v>CFO</v>
      </c>
      <c r="L401" s="246">
        <f t="shared" si="45"/>
        <v>0</v>
      </c>
      <c r="M401" s="76">
        <f t="shared" si="45"/>
        <v>0</v>
      </c>
      <c r="N401" s="76">
        <f t="shared" si="45"/>
        <v>0</v>
      </c>
      <c r="O401" s="247">
        <f t="shared" si="46"/>
        <v>0</v>
      </c>
      <c r="P401" s="248">
        <f t="shared" si="47"/>
        <v>0</v>
      </c>
      <c r="Q401" s="249">
        <f>P401*[1]Factors!D388</f>
        <v>0</v>
      </c>
      <c r="R401" s="249">
        <f t="shared" si="48"/>
        <v>0</v>
      </c>
      <c r="S401" s="249">
        <f>R401*[1]Factors!D388</f>
        <v>0</v>
      </c>
      <c r="T401" s="250">
        <f>R401*[1]Factors!D388*[1]Factors!E388</f>
        <v>0</v>
      </c>
      <c r="U401" s="246"/>
      <c r="V401" s="76"/>
      <c r="W401" s="250">
        <f>[1]Lib_RawData!AL212</f>
        <v>0</v>
      </c>
      <c r="X401" s="76"/>
      <c r="Y401" s="76"/>
      <c r="Z401" s="76"/>
      <c r="AA401" s="271"/>
      <c r="AB401" s="76"/>
      <c r="AC401" s="76"/>
      <c r="AD401" s="76">
        <f t="shared" si="49"/>
        <v>0</v>
      </c>
      <c r="AE401" s="246"/>
      <c r="AF401" s="76">
        <f t="shared" si="43"/>
        <v>0</v>
      </c>
      <c r="AG401" s="247">
        <f t="shared" si="44"/>
        <v>0</v>
      </c>
      <c r="AH401" s="247">
        <f t="shared" si="50"/>
        <v>0</v>
      </c>
      <c r="AI401" s="94"/>
      <c r="AJ401" s="94"/>
      <c r="AK401" s="94"/>
    </row>
    <row r="402" spans="1:37" s="20" customFormat="1">
      <c r="A402" s="31"/>
      <c r="B402" s="31"/>
      <c r="C402" s="94"/>
      <c r="D402" s="94"/>
      <c r="E402" s="94"/>
      <c r="F402" s="149"/>
      <c r="G402" s="242">
        <v>9</v>
      </c>
      <c r="H402" s="243">
        <v>2021</v>
      </c>
      <c r="I402" s="244">
        <v>2022</v>
      </c>
      <c r="J402" s="244">
        <v>2022</v>
      </c>
      <c r="K402" s="245" t="str">
        <f>[1]Lib_RawData!G213</f>
        <v>CFO</v>
      </c>
      <c r="L402" s="246">
        <f t="shared" si="45"/>
        <v>0</v>
      </c>
      <c r="M402" s="76">
        <f t="shared" si="45"/>
        <v>0</v>
      </c>
      <c r="N402" s="76">
        <f t="shared" si="45"/>
        <v>0</v>
      </c>
      <c r="O402" s="247">
        <f t="shared" si="46"/>
        <v>0</v>
      </c>
      <c r="P402" s="248">
        <f t="shared" si="47"/>
        <v>0</v>
      </c>
      <c r="Q402" s="249">
        <f>P402*[1]Factors!D389</f>
        <v>0</v>
      </c>
      <c r="R402" s="249">
        <f t="shared" si="48"/>
        <v>0</v>
      </c>
      <c r="S402" s="249">
        <f>R402*[1]Factors!D389</f>
        <v>0</v>
      </c>
      <c r="T402" s="250">
        <f>R402*[1]Factors!D389*[1]Factors!E389</f>
        <v>0</v>
      </c>
      <c r="U402" s="246"/>
      <c r="V402" s="76"/>
      <c r="W402" s="250">
        <f>[1]Lib_RawData!AL213</f>
        <v>0</v>
      </c>
      <c r="X402" s="76"/>
      <c r="Y402" s="76"/>
      <c r="Z402" s="76"/>
      <c r="AA402" s="271"/>
      <c r="AB402" s="76"/>
      <c r="AC402" s="76"/>
      <c r="AD402" s="76">
        <f t="shared" si="49"/>
        <v>0</v>
      </c>
      <c r="AE402" s="246"/>
      <c r="AF402" s="76">
        <f t="shared" si="43"/>
        <v>0</v>
      </c>
      <c r="AG402" s="247">
        <f t="shared" si="44"/>
        <v>0</v>
      </c>
      <c r="AH402" s="247">
        <f t="shared" si="50"/>
        <v>0</v>
      </c>
      <c r="AI402" s="94"/>
      <c r="AJ402" s="94"/>
      <c r="AK402" s="94"/>
    </row>
    <row r="403" spans="1:37" s="20" customFormat="1">
      <c r="A403" s="31"/>
      <c r="B403" s="31"/>
      <c r="C403" s="94"/>
      <c r="D403" s="94"/>
      <c r="E403" s="94"/>
      <c r="F403" s="149"/>
      <c r="G403" s="242">
        <v>10</v>
      </c>
      <c r="H403" s="243">
        <v>2021</v>
      </c>
      <c r="I403" s="244">
        <v>2022</v>
      </c>
      <c r="J403" s="244">
        <v>2022</v>
      </c>
      <c r="K403" s="245" t="str">
        <f>[1]Lib_RawData!G214</f>
        <v>CFO</v>
      </c>
      <c r="L403" s="246">
        <f t="shared" si="45"/>
        <v>0</v>
      </c>
      <c r="M403" s="76">
        <f t="shared" si="45"/>
        <v>0</v>
      </c>
      <c r="N403" s="76">
        <f t="shared" si="45"/>
        <v>0</v>
      </c>
      <c r="O403" s="247">
        <f t="shared" si="46"/>
        <v>0</v>
      </c>
      <c r="P403" s="248">
        <f t="shared" si="47"/>
        <v>0</v>
      </c>
      <c r="Q403" s="249">
        <f>P403*[1]Factors!D390</f>
        <v>0</v>
      </c>
      <c r="R403" s="249">
        <f t="shared" si="48"/>
        <v>0</v>
      </c>
      <c r="S403" s="249">
        <f>R403*[1]Factors!D390</f>
        <v>0</v>
      </c>
      <c r="T403" s="250">
        <f>R403*[1]Factors!D390*[1]Factors!E390</f>
        <v>0</v>
      </c>
      <c r="U403" s="246"/>
      <c r="V403" s="76"/>
      <c r="W403" s="250">
        <f>[1]Lib_RawData!AL214</f>
        <v>0</v>
      </c>
      <c r="X403" s="76"/>
      <c r="Y403" s="76"/>
      <c r="Z403" s="76"/>
      <c r="AA403" s="271"/>
      <c r="AB403" s="76"/>
      <c r="AC403" s="76"/>
      <c r="AD403" s="76">
        <f t="shared" si="49"/>
        <v>0</v>
      </c>
      <c r="AE403" s="246"/>
      <c r="AF403" s="76">
        <f t="shared" si="43"/>
        <v>0</v>
      </c>
      <c r="AG403" s="247">
        <f t="shared" si="44"/>
        <v>0</v>
      </c>
      <c r="AH403" s="247">
        <f t="shared" si="50"/>
        <v>0</v>
      </c>
      <c r="AI403" s="94"/>
      <c r="AJ403" s="94"/>
      <c r="AK403" s="94"/>
    </row>
    <row r="404" spans="1:37" s="20" customFormat="1">
      <c r="A404" s="31"/>
      <c r="B404" s="31"/>
      <c r="C404" s="94"/>
      <c r="D404" s="94"/>
      <c r="E404" s="94"/>
      <c r="F404" s="149"/>
      <c r="G404" s="242">
        <v>11</v>
      </c>
      <c r="H404" s="243">
        <v>2021</v>
      </c>
      <c r="I404" s="244">
        <v>2022</v>
      </c>
      <c r="J404" s="244">
        <v>2022</v>
      </c>
      <c r="K404" s="245" t="str">
        <f>[1]Lib_RawData!G215</f>
        <v>CFO</v>
      </c>
      <c r="L404" s="246">
        <f t="shared" si="45"/>
        <v>0</v>
      </c>
      <c r="M404" s="76">
        <f t="shared" si="45"/>
        <v>0</v>
      </c>
      <c r="N404" s="76">
        <f t="shared" si="45"/>
        <v>0</v>
      </c>
      <c r="O404" s="247">
        <f t="shared" si="46"/>
        <v>0</v>
      </c>
      <c r="P404" s="248">
        <f t="shared" si="47"/>
        <v>0</v>
      </c>
      <c r="Q404" s="249">
        <f>P404*[1]Factors!D391</f>
        <v>0</v>
      </c>
      <c r="R404" s="249">
        <f t="shared" si="48"/>
        <v>0</v>
      </c>
      <c r="S404" s="249">
        <f>R404*[1]Factors!D391</f>
        <v>0</v>
      </c>
      <c r="T404" s="250">
        <f>R404*[1]Factors!D391*[1]Factors!E391</f>
        <v>0</v>
      </c>
      <c r="U404" s="246"/>
      <c r="V404" s="76"/>
      <c r="W404" s="250">
        <f>[1]Lib_RawData!AL215</f>
        <v>0</v>
      </c>
      <c r="X404" s="76"/>
      <c r="Y404" s="76"/>
      <c r="Z404" s="76"/>
      <c r="AA404" s="271"/>
      <c r="AB404" s="76"/>
      <c r="AC404" s="76"/>
      <c r="AD404" s="76">
        <f t="shared" si="49"/>
        <v>0</v>
      </c>
      <c r="AE404" s="246"/>
      <c r="AF404" s="76">
        <f t="shared" si="43"/>
        <v>0</v>
      </c>
      <c r="AG404" s="247">
        <f t="shared" si="44"/>
        <v>0</v>
      </c>
      <c r="AH404" s="247">
        <f t="shared" si="50"/>
        <v>0</v>
      </c>
      <c r="AI404" s="94"/>
      <c r="AJ404" s="94"/>
      <c r="AK404" s="94"/>
    </row>
    <row r="405" spans="1:37" s="20" customFormat="1">
      <c r="A405" s="31"/>
      <c r="B405" s="31"/>
      <c r="C405" s="94"/>
      <c r="D405" s="94"/>
      <c r="E405" s="94"/>
      <c r="F405" s="149"/>
      <c r="G405" s="242">
        <v>12</v>
      </c>
      <c r="H405" s="243">
        <v>2021</v>
      </c>
      <c r="I405" s="244">
        <v>2022</v>
      </c>
      <c r="J405" s="244">
        <v>2022</v>
      </c>
      <c r="K405" s="245" t="str">
        <f>[1]Lib_RawData!G216</f>
        <v>CFO</v>
      </c>
      <c r="L405" s="246">
        <f t="shared" si="45"/>
        <v>0</v>
      </c>
      <c r="M405" s="76">
        <f t="shared" si="45"/>
        <v>0</v>
      </c>
      <c r="N405" s="76">
        <f t="shared" si="45"/>
        <v>0</v>
      </c>
      <c r="O405" s="247">
        <f t="shared" si="46"/>
        <v>0</v>
      </c>
      <c r="P405" s="248">
        <f t="shared" si="47"/>
        <v>0</v>
      </c>
      <c r="Q405" s="249">
        <f>P405*[1]Factors!D392</f>
        <v>0</v>
      </c>
      <c r="R405" s="249">
        <f t="shared" si="48"/>
        <v>0</v>
      </c>
      <c r="S405" s="249">
        <f>R405*[1]Factors!D392</f>
        <v>0</v>
      </c>
      <c r="T405" s="250">
        <f>R405*[1]Factors!D392*[1]Factors!E392</f>
        <v>0</v>
      </c>
      <c r="U405" s="246"/>
      <c r="V405" s="76"/>
      <c r="W405" s="250">
        <f>[1]Lib_RawData!AL216</f>
        <v>0</v>
      </c>
      <c r="X405" s="76"/>
      <c r="Y405" s="76"/>
      <c r="Z405" s="76"/>
      <c r="AA405" s="271"/>
      <c r="AB405" s="76"/>
      <c r="AC405" s="76"/>
      <c r="AD405" s="76">
        <f t="shared" si="49"/>
        <v>0</v>
      </c>
      <c r="AE405" s="246"/>
      <c r="AF405" s="76">
        <f t="shared" si="43"/>
        <v>0</v>
      </c>
      <c r="AG405" s="247">
        <f t="shared" si="44"/>
        <v>0</v>
      </c>
      <c r="AH405" s="247">
        <f t="shared" si="50"/>
        <v>0</v>
      </c>
      <c r="AI405" s="94"/>
      <c r="AJ405" s="94"/>
      <c r="AK405" s="94"/>
    </row>
    <row r="406" spans="1:37" s="20" customFormat="1">
      <c r="A406" s="31"/>
      <c r="B406" s="31"/>
      <c r="C406" s="94"/>
      <c r="D406" s="94"/>
      <c r="E406" s="94"/>
      <c r="F406" s="149"/>
      <c r="G406" s="242">
        <v>1</v>
      </c>
      <c r="H406" s="243">
        <v>2022</v>
      </c>
      <c r="I406" s="244">
        <v>2022</v>
      </c>
      <c r="J406" s="244">
        <v>2022</v>
      </c>
      <c r="K406" s="245" t="str">
        <f>[1]Lib_RawData!G217</f>
        <v>CFO</v>
      </c>
      <c r="L406" s="246">
        <f t="shared" si="45"/>
        <v>0</v>
      </c>
      <c r="M406" s="76">
        <f t="shared" si="45"/>
        <v>0</v>
      </c>
      <c r="N406" s="76">
        <f t="shared" si="45"/>
        <v>0</v>
      </c>
      <c r="O406" s="247">
        <f t="shared" si="46"/>
        <v>0</v>
      </c>
      <c r="P406" s="248">
        <f t="shared" si="47"/>
        <v>0</v>
      </c>
      <c r="Q406" s="249">
        <f>P406*[1]Factors!D393</f>
        <v>0</v>
      </c>
      <c r="R406" s="249">
        <f t="shared" si="48"/>
        <v>0</v>
      </c>
      <c r="S406" s="249">
        <f>R406*[1]Factors!D393</f>
        <v>0</v>
      </c>
      <c r="T406" s="250">
        <f>R406*[1]Factors!D393*[1]Factors!E393</f>
        <v>0</v>
      </c>
      <c r="U406" s="246"/>
      <c r="V406" s="76"/>
      <c r="W406" s="250">
        <f>[1]Lib_RawData!AL217</f>
        <v>0</v>
      </c>
      <c r="X406" s="76"/>
      <c r="Y406" s="76"/>
      <c r="Z406" s="76"/>
      <c r="AA406" s="271"/>
      <c r="AB406" s="76"/>
      <c r="AC406" s="76"/>
      <c r="AD406" s="76">
        <f t="shared" si="49"/>
        <v>0</v>
      </c>
      <c r="AE406" s="246"/>
      <c r="AF406" s="76">
        <f t="shared" ref="AF406:AF469" si="51">AD406</f>
        <v>0</v>
      </c>
      <c r="AG406" s="247">
        <f t="shared" ref="AG406:AG469" si="52">Y406</f>
        <v>0</v>
      </c>
      <c r="AH406" s="247">
        <f t="shared" si="50"/>
        <v>0</v>
      </c>
      <c r="AI406" s="94"/>
      <c r="AJ406" s="94"/>
      <c r="AK406" s="94"/>
    </row>
    <row r="407" spans="1:37" s="20" customFormat="1">
      <c r="A407" s="31"/>
      <c r="B407" s="31"/>
      <c r="C407" s="94"/>
      <c r="D407" s="94"/>
      <c r="E407" s="94"/>
      <c r="F407" s="149"/>
      <c r="G407" s="242">
        <v>2</v>
      </c>
      <c r="H407" s="243">
        <v>2022</v>
      </c>
      <c r="I407" s="244">
        <v>2022</v>
      </c>
      <c r="J407" s="244">
        <v>2022</v>
      </c>
      <c r="K407" s="245" t="str">
        <f>[1]Lib_RawData!G218</f>
        <v>CFO</v>
      </c>
      <c r="L407" s="246">
        <f t="shared" ref="L407:N470" si="53">AE407</f>
        <v>0</v>
      </c>
      <c r="M407" s="76">
        <f t="shared" si="53"/>
        <v>0</v>
      </c>
      <c r="N407" s="76">
        <f t="shared" si="53"/>
        <v>0</v>
      </c>
      <c r="O407" s="247">
        <f t="shared" ref="O407:O470" si="54">N407+M407</f>
        <v>0</v>
      </c>
      <c r="P407" s="248">
        <f t="shared" ref="P407:P470" si="55">O407</f>
        <v>0</v>
      </c>
      <c r="Q407" s="249">
        <f>P407*[1]Factors!D394</f>
        <v>0</v>
      </c>
      <c r="R407" s="249">
        <f t="shared" ref="R407:R470" si="56">U407+W407</f>
        <v>0</v>
      </c>
      <c r="S407" s="249">
        <f>R407*[1]Factors!D394</f>
        <v>0</v>
      </c>
      <c r="T407" s="250">
        <f>R407*[1]Factors!D394*[1]Factors!E394</f>
        <v>0</v>
      </c>
      <c r="U407" s="246"/>
      <c r="V407" s="76"/>
      <c r="W407" s="250">
        <f>[1]Lib_RawData!AL218</f>
        <v>0</v>
      </c>
      <c r="X407" s="76"/>
      <c r="Y407" s="76"/>
      <c r="Z407" s="76"/>
      <c r="AA407" s="271"/>
      <c r="AB407" s="76"/>
      <c r="AC407" s="76"/>
      <c r="AD407" s="76">
        <f t="shared" si="49"/>
        <v>0</v>
      </c>
      <c r="AE407" s="246"/>
      <c r="AF407" s="76">
        <f t="shared" si="51"/>
        <v>0</v>
      </c>
      <c r="AG407" s="247">
        <f t="shared" si="52"/>
        <v>0</v>
      </c>
      <c r="AH407" s="247">
        <f t="shared" si="50"/>
        <v>0</v>
      </c>
      <c r="AI407" s="94"/>
      <c r="AJ407" s="94"/>
      <c r="AK407" s="94"/>
    </row>
    <row r="408" spans="1:37" s="20" customFormat="1">
      <c r="A408" s="31"/>
      <c r="B408" s="31"/>
      <c r="C408" s="94"/>
      <c r="D408" s="94"/>
      <c r="E408" s="94"/>
      <c r="F408" s="149"/>
      <c r="G408" s="242">
        <v>3</v>
      </c>
      <c r="H408" s="243">
        <v>2022</v>
      </c>
      <c r="I408" s="244">
        <v>2022</v>
      </c>
      <c r="J408" s="244">
        <v>2022</v>
      </c>
      <c r="K408" s="245" t="str">
        <f>[1]Lib_RawData!G219</f>
        <v>CFO</v>
      </c>
      <c r="L408" s="246">
        <f t="shared" si="53"/>
        <v>0</v>
      </c>
      <c r="M408" s="76">
        <f t="shared" si="53"/>
        <v>0</v>
      </c>
      <c r="N408" s="76">
        <f t="shared" si="53"/>
        <v>0</v>
      </c>
      <c r="O408" s="247">
        <f t="shared" si="54"/>
        <v>0</v>
      </c>
      <c r="P408" s="248">
        <f t="shared" si="55"/>
        <v>0</v>
      </c>
      <c r="Q408" s="249">
        <f>P408*[1]Factors!D395</f>
        <v>0</v>
      </c>
      <c r="R408" s="249">
        <f t="shared" si="56"/>
        <v>0</v>
      </c>
      <c r="S408" s="249">
        <f>R408*[1]Factors!D395</f>
        <v>0</v>
      </c>
      <c r="T408" s="250">
        <f>R408*[1]Factors!D395*[1]Factors!E395</f>
        <v>0</v>
      </c>
      <c r="U408" s="246"/>
      <c r="V408" s="76"/>
      <c r="W408" s="250">
        <f>[1]Lib_RawData!AL219</f>
        <v>0</v>
      </c>
      <c r="X408" s="76"/>
      <c r="Y408" s="76"/>
      <c r="Z408" s="76"/>
      <c r="AA408" s="271"/>
      <c r="AB408" s="76"/>
      <c r="AC408" s="76"/>
      <c r="AD408" s="76">
        <f t="shared" si="49"/>
        <v>0</v>
      </c>
      <c r="AE408" s="246"/>
      <c r="AF408" s="76">
        <f t="shared" si="51"/>
        <v>0</v>
      </c>
      <c r="AG408" s="247">
        <f t="shared" si="52"/>
        <v>0</v>
      </c>
      <c r="AH408" s="247">
        <f t="shared" si="50"/>
        <v>0</v>
      </c>
      <c r="AI408" s="94"/>
      <c r="AJ408" s="94"/>
      <c r="AK408" s="94"/>
    </row>
    <row r="409" spans="1:37" s="20" customFormat="1">
      <c r="A409" s="31"/>
      <c r="B409" s="31"/>
      <c r="C409" s="94"/>
      <c r="D409" s="94"/>
      <c r="E409" s="94"/>
      <c r="F409" s="149"/>
      <c r="G409" s="242">
        <v>4</v>
      </c>
      <c r="H409" s="243">
        <v>2022</v>
      </c>
      <c r="I409" s="244">
        <v>2022</v>
      </c>
      <c r="J409" s="244">
        <v>2023</v>
      </c>
      <c r="K409" s="245" t="str">
        <f>[1]Lib_RawData!G220</f>
        <v>CFO</v>
      </c>
      <c r="L409" s="246">
        <f t="shared" si="53"/>
        <v>0</v>
      </c>
      <c r="M409" s="76">
        <f t="shared" si="53"/>
        <v>0</v>
      </c>
      <c r="N409" s="76">
        <f t="shared" si="53"/>
        <v>0</v>
      </c>
      <c r="O409" s="247">
        <f t="shared" si="54"/>
        <v>0</v>
      </c>
      <c r="P409" s="248">
        <f t="shared" si="55"/>
        <v>0</v>
      </c>
      <c r="Q409" s="249">
        <f>P409*[1]Factors!D396</f>
        <v>0</v>
      </c>
      <c r="R409" s="249">
        <f t="shared" si="56"/>
        <v>0</v>
      </c>
      <c r="S409" s="249">
        <f>R409*[1]Factors!D396</f>
        <v>0</v>
      </c>
      <c r="T409" s="250">
        <f>R409*[1]Factors!D396*[1]Factors!E396</f>
        <v>0</v>
      </c>
      <c r="U409" s="246"/>
      <c r="V409" s="76"/>
      <c r="W409" s="250">
        <f>[1]Lib_RawData!AL220</f>
        <v>0</v>
      </c>
      <c r="X409" s="76"/>
      <c r="Y409" s="76"/>
      <c r="Z409" s="76"/>
      <c r="AA409" s="271"/>
      <c r="AB409" s="76"/>
      <c r="AC409" s="76"/>
      <c r="AD409" s="76">
        <f t="shared" si="49"/>
        <v>0</v>
      </c>
      <c r="AE409" s="246"/>
      <c r="AF409" s="76">
        <f t="shared" si="51"/>
        <v>0</v>
      </c>
      <c r="AG409" s="247">
        <f t="shared" si="52"/>
        <v>0</v>
      </c>
      <c r="AH409" s="247">
        <f t="shared" si="50"/>
        <v>0</v>
      </c>
      <c r="AI409" s="94"/>
      <c r="AJ409" s="94"/>
      <c r="AK409" s="94"/>
    </row>
    <row r="410" spans="1:37" s="20" customFormat="1">
      <c r="A410" s="31"/>
      <c r="B410" s="31"/>
      <c r="C410" s="94"/>
      <c r="D410" s="94"/>
      <c r="E410" s="94"/>
      <c r="F410" s="149"/>
      <c r="G410" s="242">
        <v>5</v>
      </c>
      <c r="H410" s="243">
        <v>2022</v>
      </c>
      <c r="I410" s="244">
        <v>2022</v>
      </c>
      <c r="J410" s="244">
        <v>2023</v>
      </c>
      <c r="K410" s="245" t="str">
        <f>[1]Lib_RawData!G221</f>
        <v>CFO</v>
      </c>
      <c r="L410" s="246">
        <f t="shared" si="53"/>
        <v>0</v>
      </c>
      <c r="M410" s="76">
        <f t="shared" si="53"/>
        <v>0</v>
      </c>
      <c r="N410" s="76">
        <f t="shared" si="53"/>
        <v>0</v>
      </c>
      <c r="O410" s="247">
        <f t="shared" si="54"/>
        <v>0</v>
      </c>
      <c r="P410" s="248">
        <f t="shared" si="55"/>
        <v>0</v>
      </c>
      <c r="Q410" s="249">
        <f>P410*[1]Factors!D397</f>
        <v>0</v>
      </c>
      <c r="R410" s="249">
        <f t="shared" si="56"/>
        <v>0</v>
      </c>
      <c r="S410" s="249">
        <f>R410*[1]Factors!D397</f>
        <v>0</v>
      </c>
      <c r="T410" s="250">
        <f>R410*[1]Factors!D397*[1]Factors!E397</f>
        <v>0</v>
      </c>
      <c r="U410" s="246"/>
      <c r="V410" s="76"/>
      <c r="W410" s="250">
        <f>[1]Lib_RawData!AL221</f>
        <v>0</v>
      </c>
      <c r="X410" s="76"/>
      <c r="Y410" s="76"/>
      <c r="Z410" s="76"/>
      <c r="AA410" s="271"/>
      <c r="AB410" s="76"/>
      <c r="AC410" s="76"/>
      <c r="AD410" s="76">
        <f t="shared" si="49"/>
        <v>0</v>
      </c>
      <c r="AE410" s="246"/>
      <c r="AF410" s="76">
        <f t="shared" si="51"/>
        <v>0</v>
      </c>
      <c r="AG410" s="247">
        <f t="shared" si="52"/>
        <v>0</v>
      </c>
      <c r="AH410" s="247">
        <f t="shared" si="50"/>
        <v>0</v>
      </c>
      <c r="AI410" s="94"/>
      <c r="AJ410" s="94"/>
      <c r="AK410" s="94"/>
    </row>
    <row r="411" spans="1:37" s="20" customFormat="1">
      <c r="A411" s="31"/>
      <c r="B411" s="31"/>
      <c r="C411" s="94"/>
      <c r="D411" s="94"/>
      <c r="E411" s="94"/>
      <c r="F411" s="149"/>
      <c r="G411" s="242">
        <v>6</v>
      </c>
      <c r="H411" s="243">
        <v>2022</v>
      </c>
      <c r="I411" s="244">
        <v>2022</v>
      </c>
      <c r="J411" s="244">
        <v>2023</v>
      </c>
      <c r="K411" s="245" t="str">
        <f>[1]Lib_RawData!G222</f>
        <v>CFO</v>
      </c>
      <c r="L411" s="246">
        <f t="shared" si="53"/>
        <v>0</v>
      </c>
      <c r="M411" s="76">
        <f t="shared" si="53"/>
        <v>0</v>
      </c>
      <c r="N411" s="76">
        <f t="shared" si="53"/>
        <v>0</v>
      </c>
      <c r="O411" s="247">
        <f t="shared" si="54"/>
        <v>0</v>
      </c>
      <c r="P411" s="248">
        <f t="shared" si="55"/>
        <v>0</v>
      </c>
      <c r="Q411" s="249">
        <f>P411*[1]Factors!D398</f>
        <v>0</v>
      </c>
      <c r="R411" s="249">
        <f t="shared" si="56"/>
        <v>0</v>
      </c>
      <c r="S411" s="249">
        <f>R411*[1]Factors!D398</f>
        <v>0</v>
      </c>
      <c r="T411" s="250">
        <f>R411*[1]Factors!D398*[1]Factors!E398</f>
        <v>0</v>
      </c>
      <c r="U411" s="246"/>
      <c r="V411" s="76"/>
      <c r="W411" s="250">
        <f>[1]Lib_RawData!AL222</f>
        <v>0</v>
      </c>
      <c r="X411" s="76"/>
      <c r="Y411" s="76"/>
      <c r="Z411" s="76"/>
      <c r="AA411" s="271"/>
      <c r="AB411" s="76"/>
      <c r="AC411" s="76"/>
      <c r="AD411" s="76">
        <f t="shared" si="49"/>
        <v>0</v>
      </c>
      <c r="AE411" s="246"/>
      <c r="AF411" s="76">
        <f t="shared" si="51"/>
        <v>0</v>
      </c>
      <c r="AG411" s="247">
        <f t="shared" si="52"/>
        <v>0</v>
      </c>
      <c r="AH411" s="247">
        <f t="shared" si="50"/>
        <v>0</v>
      </c>
      <c r="AI411" s="94"/>
      <c r="AJ411" s="94"/>
      <c r="AK411" s="94"/>
    </row>
    <row r="412" spans="1:37" s="20" customFormat="1">
      <c r="A412" s="31"/>
      <c r="B412" s="31"/>
      <c r="C412" s="94"/>
      <c r="D412" s="94"/>
      <c r="E412" s="94"/>
      <c r="F412" s="149"/>
      <c r="G412" s="242">
        <v>7</v>
      </c>
      <c r="H412" s="243">
        <v>2022</v>
      </c>
      <c r="I412" s="244">
        <v>2023</v>
      </c>
      <c r="J412" s="244">
        <v>2023</v>
      </c>
      <c r="K412" s="245" t="str">
        <f>[1]Lib_RawData!G223</f>
        <v>CFO</v>
      </c>
      <c r="L412" s="246">
        <f t="shared" si="53"/>
        <v>0</v>
      </c>
      <c r="M412" s="76">
        <f t="shared" si="53"/>
        <v>0</v>
      </c>
      <c r="N412" s="76">
        <f t="shared" si="53"/>
        <v>0</v>
      </c>
      <c r="O412" s="247">
        <f t="shared" si="54"/>
        <v>0</v>
      </c>
      <c r="P412" s="248">
        <f t="shared" si="55"/>
        <v>0</v>
      </c>
      <c r="Q412" s="249">
        <f>P412*[1]Factors!D399</f>
        <v>0</v>
      </c>
      <c r="R412" s="249">
        <f t="shared" si="56"/>
        <v>0</v>
      </c>
      <c r="S412" s="249">
        <f>R412*[1]Factors!D399</f>
        <v>0</v>
      </c>
      <c r="T412" s="250">
        <f>R412*[1]Factors!D399*[1]Factors!E399</f>
        <v>0</v>
      </c>
      <c r="U412" s="246"/>
      <c r="V412" s="76"/>
      <c r="W412" s="250">
        <f>[1]Lib_RawData!AL223</f>
        <v>0</v>
      </c>
      <c r="X412" s="76"/>
      <c r="Y412" s="76"/>
      <c r="Z412" s="76"/>
      <c r="AA412" s="271"/>
      <c r="AB412" s="76"/>
      <c r="AC412" s="76"/>
      <c r="AD412" s="76">
        <f t="shared" si="49"/>
        <v>0</v>
      </c>
      <c r="AE412" s="246"/>
      <c r="AF412" s="76">
        <f t="shared" si="51"/>
        <v>0</v>
      </c>
      <c r="AG412" s="247">
        <f t="shared" si="52"/>
        <v>0</v>
      </c>
      <c r="AH412" s="247">
        <f t="shared" si="50"/>
        <v>0</v>
      </c>
      <c r="AI412" s="94"/>
      <c r="AJ412" s="94"/>
      <c r="AK412" s="94"/>
    </row>
    <row r="413" spans="1:37" s="20" customFormat="1">
      <c r="A413" s="31"/>
      <c r="B413" s="31"/>
      <c r="C413" s="94"/>
      <c r="D413" s="94"/>
      <c r="E413" s="94"/>
      <c r="F413" s="149"/>
      <c r="G413" s="242">
        <v>8</v>
      </c>
      <c r="H413" s="243">
        <v>2022</v>
      </c>
      <c r="I413" s="244">
        <v>2023</v>
      </c>
      <c r="J413" s="244">
        <v>2023</v>
      </c>
      <c r="K413" s="245" t="str">
        <f>[1]Lib_RawData!G224</f>
        <v>CFO</v>
      </c>
      <c r="L413" s="246">
        <f t="shared" si="53"/>
        <v>0</v>
      </c>
      <c r="M413" s="76">
        <f t="shared" si="53"/>
        <v>0</v>
      </c>
      <c r="N413" s="76">
        <f t="shared" si="53"/>
        <v>0</v>
      </c>
      <c r="O413" s="247">
        <f t="shared" si="54"/>
        <v>0</v>
      </c>
      <c r="P413" s="248">
        <f t="shared" si="55"/>
        <v>0</v>
      </c>
      <c r="Q413" s="249">
        <f>P413*[1]Factors!D400</f>
        <v>0</v>
      </c>
      <c r="R413" s="249">
        <f t="shared" si="56"/>
        <v>0</v>
      </c>
      <c r="S413" s="249">
        <f>R413*[1]Factors!D400</f>
        <v>0</v>
      </c>
      <c r="T413" s="250">
        <f>R413*[1]Factors!D400*[1]Factors!E400</f>
        <v>0</v>
      </c>
      <c r="U413" s="246"/>
      <c r="V413" s="76"/>
      <c r="W413" s="250">
        <f>[1]Lib_RawData!AL224</f>
        <v>0</v>
      </c>
      <c r="X413" s="76"/>
      <c r="Y413" s="76"/>
      <c r="Z413" s="76"/>
      <c r="AA413" s="271"/>
      <c r="AB413" s="76"/>
      <c r="AC413" s="76"/>
      <c r="AD413" s="76">
        <f t="shared" si="49"/>
        <v>0</v>
      </c>
      <c r="AE413" s="246"/>
      <c r="AF413" s="76">
        <f t="shared" si="51"/>
        <v>0</v>
      </c>
      <c r="AG413" s="247">
        <f t="shared" si="52"/>
        <v>0</v>
      </c>
      <c r="AH413" s="247">
        <f t="shared" si="50"/>
        <v>0</v>
      </c>
      <c r="AI413" s="94"/>
      <c r="AJ413" s="94"/>
      <c r="AK413" s="94"/>
    </row>
    <row r="414" spans="1:37" s="20" customFormat="1">
      <c r="A414" s="31"/>
      <c r="B414" s="31"/>
      <c r="C414" s="94"/>
      <c r="D414" s="94"/>
      <c r="E414" s="94"/>
      <c r="F414" s="149"/>
      <c r="G414" s="242">
        <v>9</v>
      </c>
      <c r="H414" s="243">
        <v>2022</v>
      </c>
      <c r="I414" s="244">
        <v>2023</v>
      </c>
      <c r="J414" s="244">
        <v>2023</v>
      </c>
      <c r="K414" s="245" t="str">
        <f>[1]Lib_RawData!G225</f>
        <v>CFO</v>
      </c>
      <c r="L414" s="246">
        <f t="shared" si="53"/>
        <v>0</v>
      </c>
      <c r="M414" s="76">
        <f t="shared" si="53"/>
        <v>0</v>
      </c>
      <c r="N414" s="76">
        <f t="shared" si="53"/>
        <v>0</v>
      </c>
      <c r="O414" s="247">
        <f t="shared" si="54"/>
        <v>0</v>
      </c>
      <c r="P414" s="248">
        <f t="shared" si="55"/>
        <v>0</v>
      </c>
      <c r="Q414" s="249">
        <f>P414*[1]Factors!D401</f>
        <v>0</v>
      </c>
      <c r="R414" s="249">
        <f t="shared" si="56"/>
        <v>0</v>
      </c>
      <c r="S414" s="249">
        <f>R414*[1]Factors!D401</f>
        <v>0</v>
      </c>
      <c r="T414" s="250">
        <f>R414*[1]Factors!D401*[1]Factors!E401</f>
        <v>0</v>
      </c>
      <c r="U414" s="246"/>
      <c r="V414" s="76"/>
      <c r="W414" s="250">
        <f>[1]Lib_RawData!AL225</f>
        <v>0</v>
      </c>
      <c r="X414" s="76"/>
      <c r="Y414" s="76"/>
      <c r="Z414" s="76"/>
      <c r="AA414" s="271"/>
      <c r="AB414" s="76"/>
      <c r="AC414" s="76"/>
      <c r="AD414" s="76">
        <f t="shared" si="49"/>
        <v>0</v>
      </c>
      <c r="AE414" s="246"/>
      <c r="AF414" s="76">
        <f t="shared" si="51"/>
        <v>0</v>
      </c>
      <c r="AG414" s="247">
        <f t="shared" si="52"/>
        <v>0</v>
      </c>
      <c r="AH414" s="247">
        <f t="shared" si="50"/>
        <v>0</v>
      </c>
      <c r="AI414" s="94"/>
      <c r="AJ414" s="94"/>
      <c r="AK414" s="94"/>
    </row>
    <row r="415" spans="1:37" s="20" customFormat="1">
      <c r="A415" s="31"/>
      <c r="B415" s="31"/>
      <c r="C415" s="94"/>
      <c r="D415" s="94"/>
      <c r="E415" s="94"/>
      <c r="F415" s="149"/>
      <c r="G415" s="242">
        <v>10</v>
      </c>
      <c r="H415" s="243">
        <v>2022</v>
      </c>
      <c r="I415" s="244">
        <v>2023</v>
      </c>
      <c r="J415" s="244">
        <v>2023</v>
      </c>
      <c r="K415" s="245" t="str">
        <f>[1]Lib_RawData!G226</f>
        <v>CFO</v>
      </c>
      <c r="L415" s="246">
        <f t="shared" si="53"/>
        <v>0</v>
      </c>
      <c r="M415" s="76">
        <f t="shared" si="53"/>
        <v>0</v>
      </c>
      <c r="N415" s="76">
        <f t="shared" si="53"/>
        <v>0</v>
      </c>
      <c r="O415" s="247">
        <f t="shared" si="54"/>
        <v>0</v>
      </c>
      <c r="P415" s="248">
        <f t="shared" si="55"/>
        <v>0</v>
      </c>
      <c r="Q415" s="249">
        <f>P415*[1]Factors!D402</f>
        <v>0</v>
      </c>
      <c r="R415" s="249">
        <f t="shared" si="56"/>
        <v>0</v>
      </c>
      <c r="S415" s="249">
        <f>R415*[1]Factors!D402</f>
        <v>0</v>
      </c>
      <c r="T415" s="250">
        <f>R415*[1]Factors!D402*[1]Factors!E402</f>
        <v>0</v>
      </c>
      <c r="U415" s="246"/>
      <c r="V415" s="76"/>
      <c r="W415" s="250">
        <f>[1]Lib_RawData!AL226</f>
        <v>0</v>
      </c>
      <c r="X415" s="76"/>
      <c r="Y415" s="76"/>
      <c r="Z415" s="76"/>
      <c r="AA415" s="271"/>
      <c r="AB415" s="76"/>
      <c r="AC415" s="76"/>
      <c r="AD415" s="76">
        <f t="shared" si="49"/>
        <v>0</v>
      </c>
      <c r="AE415" s="246"/>
      <c r="AF415" s="76">
        <f t="shared" si="51"/>
        <v>0</v>
      </c>
      <c r="AG415" s="247">
        <f t="shared" si="52"/>
        <v>0</v>
      </c>
      <c r="AH415" s="247">
        <f t="shared" si="50"/>
        <v>0</v>
      </c>
      <c r="AI415" s="94"/>
      <c r="AJ415" s="94"/>
      <c r="AK415" s="94"/>
    </row>
    <row r="416" spans="1:37" s="20" customFormat="1">
      <c r="A416" s="31"/>
      <c r="B416" s="31"/>
      <c r="C416" s="94"/>
      <c r="D416" s="94"/>
      <c r="E416" s="94"/>
      <c r="F416" s="149"/>
      <c r="G416" s="242">
        <v>11</v>
      </c>
      <c r="H416" s="243">
        <v>2022</v>
      </c>
      <c r="I416" s="244">
        <v>2023</v>
      </c>
      <c r="J416" s="244">
        <v>2023</v>
      </c>
      <c r="K416" s="245" t="str">
        <f>[1]Lib_RawData!G227</f>
        <v>CFO</v>
      </c>
      <c r="L416" s="246">
        <f t="shared" si="53"/>
        <v>0</v>
      </c>
      <c r="M416" s="76">
        <f t="shared" si="53"/>
        <v>0</v>
      </c>
      <c r="N416" s="76">
        <f t="shared" si="53"/>
        <v>0</v>
      </c>
      <c r="O416" s="247">
        <f t="shared" si="54"/>
        <v>0</v>
      </c>
      <c r="P416" s="248">
        <f t="shared" si="55"/>
        <v>0</v>
      </c>
      <c r="Q416" s="249">
        <f>P416*[1]Factors!D403</f>
        <v>0</v>
      </c>
      <c r="R416" s="249">
        <f t="shared" si="56"/>
        <v>0</v>
      </c>
      <c r="S416" s="249">
        <f>R416*[1]Factors!D403</f>
        <v>0</v>
      </c>
      <c r="T416" s="250">
        <f>R416*[1]Factors!D403*[1]Factors!E403</f>
        <v>0</v>
      </c>
      <c r="U416" s="246"/>
      <c r="V416" s="76"/>
      <c r="W416" s="250">
        <f>[1]Lib_RawData!AL227</f>
        <v>0</v>
      </c>
      <c r="X416" s="76"/>
      <c r="Y416" s="76"/>
      <c r="Z416" s="76"/>
      <c r="AA416" s="271"/>
      <c r="AB416" s="76"/>
      <c r="AC416" s="76"/>
      <c r="AD416" s="76">
        <f t="shared" si="49"/>
        <v>0</v>
      </c>
      <c r="AE416" s="246"/>
      <c r="AF416" s="76">
        <f t="shared" si="51"/>
        <v>0</v>
      </c>
      <c r="AG416" s="247">
        <f t="shared" si="52"/>
        <v>0</v>
      </c>
      <c r="AH416" s="247">
        <f t="shared" si="50"/>
        <v>0</v>
      </c>
      <c r="AI416" s="94"/>
      <c r="AJ416" s="94"/>
      <c r="AK416" s="94"/>
    </row>
    <row r="417" spans="1:37" s="20" customFormat="1">
      <c r="A417" s="31"/>
      <c r="B417" s="31"/>
      <c r="C417" s="94"/>
      <c r="D417" s="94"/>
      <c r="E417" s="94"/>
      <c r="F417" s="149"/>
      <c r="G417" s="242">
        <v>12</v>
      </c>
      <c r="H417" s="243">
        <v>2022</v>
      </c>
      <c r="I417" s="244">
        <v>2023</v>
      </c>
      <c r="J417" s="244">
        <v>2023</v>
      </c>
      <c r="K417" s="245" t="str">
        <f>[1]Lib_RawData!G228</f>
        <v>CFO</v>
      </c>
      <c r="L417" s="246">
        <f t="shared" si="53"/>
        <v>0</v>
      </c>
      <c r="M417" s="76">
        <f t="shared" si="53"/>
        <v>0</v>
      </c>
      <c r="N417" s="76">
        <f t="shared" si="53"/>
        <v>0</v>
      </c>
      <c r="O417" s="247">
        <f t="shared" si="54"/>
        <v>0</v>
      </c>
      <c r="P417" s="248">
        <f t="shared" si="55"/>
        <v>0</v>
      </c>
      <c r="Q417" s="249">
        <f>P417*[1]Factors!D404</f>
        <v>0</v>
      </c>
      <c r="R417" s="249">
        <f t="shared" si="56"/>
        <v>0</v>
      </c>
      <c r="S417" s="249">
        <f>R417*[1]Factors!D404</f>
        <v>0</v>
      </c>
      <c r="T417" s="250">
        <f>R417*[1]Factors!D404*[1]Factors!E404</f>
        <v>0</v>
      </c>
      <c r="U417" s="246"/>
      <c r="V417" s="76"/>
      <c r="W417" s="250">
        <f>[1]Lib_RawData!AL228</f>
        <v>0</v>
      </c>
      <c r="X417" s="76"/>
      <c r="Y417" s="76"/>
      <c r="Z417" s="76"/>
      <c r="AA417" s="271"/>
      <c r="AB417" s="76"/>
      <c r="AC417" s="76"/>
      <c r="AD417" s="76">
        <f t="shared" ref="AD417:AD480" si="57">AB417+AC417</f>
        <v>0</v>
      </c>
      <c r="AE417" s="246"/>
      <c r="AF417" s="76">
        <f t="shared" si="51"/>
        <v>0</v>
      </c>
      <c r="AG417" s="247">
        <f t="shared" si="52"/>
        <v>0</v>
      </c>
      <c r="AH417" s="247">
        <f t="shared" si="50"/>
        <v>0</v>
      </c>
      <c r="AI417" s="94"/>
      <c r="AJ417" s="94"/>
      <c r="AK417" s="94"/>
    </row>
    <row r="418" spans="1:37" s="20" customFormat="1">
      <c r="A418" s="31"/>
      <c r="B418" s="31"/>
      <c r="C418" s="94"/>
      <c r="D418" s="94"/>
      <c r="E418" s="94"/>
      <c r="F418" s="149"/>
      <c r="G418" s="242">
        <v>1</v>
      </c>
      <c r="H418" s="243">
        <v>2023</v>
      </c>
      <c r="I418" s="244">
        <v>2023</v>
      </c>
      <c r="J418" s="244">
        <v>2023</v>
      </c>
      <c r="K418" s="245" t="str">
        <f>[1]Lib_RawData!G229</f>
        <v>CFO</v>
      </c>
      <c r="L418" s="246">
        <f t="shared" si="53"/>
        <v>0</v>
      </c>
      <c r="M418" s="76">
        <f t="shared" si="53"/>
        <v>0</v>
      </c>
      <c r="N418" s="76">
        <f t="shared" si="53"/>
        <v>0</v>
      </c>
      <c r="O418" s="247">
        <f t="shared" si="54"/>
        <v>0</v>
      </c>
      <c r="P418" s="248">
        <f t="shared" si="55"/>
        <v>0</v>
      </c>
      <c r="Q418" s="249">
        <f>P418*[1]Factors!D405</f>
        <v>0</v>
      </c>
      <c r="R418" s="249">
        <f t="shared" si="56"/>
        <v>0</v>
      </c>
      <c r="S418" s="249">
        <f>R418*[1]Factors!D405</f>
        <v>0</v>
      </c>
      <c r="T418" s="250">
        <f>R418*[1]Factors!D405*[1]Factors!E405</f>
        <v>0</v>
      </c>
      <c r="U418" s="246"/>
      <c r="V418" s="76"/>
      <c r="W418" s="250">
        <f>[1]Lib_RawData!AL229</f>
        <v>0</v>
      </c>
      <c r="X418" s="76"/>
      <c r="Y418" s="76"/>
      <c r="Z418" s="76"/>
      <c r="AA418" s="271"/>
      <c r="AB418" s="76"/>
      <c r="AC418" s="76"/>
      <c r="AD418" s="76">
        <f t="shared" si="57"/>
        <v>0</v>
      </c>
      <c r="AE418" s="246"/>
      <c r="AF418" s="76">
        <f t="shared" si="51"/>
        <v>0</v>
      </c>
      <c r="AG418" s="247">
        <f t="shared" si="52"/>
        <v>0</v>
      </c>
      <c r="AH418" s="247">
        <f t="shared" si="50"/>
        <v>0</v>
      </c>
      <c r="AI418" s="94"/>
      <c r="AJ418" s="94"/>
      <c r="AK418" s="94"/>
    </row>
    <row r="419" spans="1:37" s="20" customFormat="1">
      <c r="A419" s="31"/>
      <c r="B419" s="31"/>
      <c r="C419" s="94"/>
      <c r="D419" s="94"/>
      <c r="E419" s="94"/>
      <c r="F419" s="149"/>
      <c r="G419" s="242">
        <v>2</v>
      </c>
      <c r="H419" s="243">
        <v>2023</v>
      </c>
      <c r="I419" s="244">
        <v>2023</v>
      </c>
      <c r="J419" s="244">
        <v>2023</v>
      </c>
      <c r="K419" s="245" t="str">
        <f>[1]Lib_RawData!G230</f>
        <v>CFO</v>
      </c>
      <c r="L419" s="246">
        <f t="shared" si="53"/>
        <v>0</v>
      </c>
      <c r="M419" s="76">
        <f t="shared" si="53"/>
        <v>0</v>
      </c>
      <c r="N419" s="76">
        <f t="shared" si="53"/>
        <v>0</v>
      </c>
      <c r="O419" s="247">
        <f t="shared" si="54"/>
        <v>0</v>
      </c>
      <c r="P419" s="248">
        <f t="shared" si="55"/>
        <v>0</v>
      </c>
      <c r="Q419" s="249">
        <f>P419*[1]Factors!D406</f>
        <v>0</v>
      </c>
      <c r="R419" s="249">
        <f t="shared" si="56"/>
        <v>0</v>
      </c>
      <c r="S419" s="249">
        <f>R419*[1]Factors!D406</f>
        <v>0</v>
      </c>
      <c r="T419" s="250">
        <f>R419*[1]Factors!D406*[1]Factors!E406</f>
        <v>0</v>
      </c>
      <c r="U419" s="246"/>
      <c r="V419" s="76"/>
      <c r="W419" s="250">
        <f>[1]Lib_RawData!AL230</f>
        <v>0</v>
      </c>
      <c r="X419" s="76"/>
      <c r="Y419" s="76"/>
      <c r="Z419" s="76"/>
      <c r="AA419" s="271"/>
      <c r="AB419" s="76"/>
      <c r="AC419" s="76"/>
      <c r="AD419" s="76">
        <f t="shared" si="57"/>
        <v>0</v>
      </c>
      <c r="AE419" s="246"/>
      <c r="AF419" s="76">
        <f t="shared" si="51"/>
        <v>0</v>
      </c>
      <c r="AG419" s="247">
        <f t="shared" si="52"/>
        <v>0</v>
      </c>
      <c r="AH419" s="247">
        <f t="shared" si="50"/>
        <v>0</v>
      </c>
      <c r="AI419" s="94"/>
      <c r="AJ419" s="94"/>
      <c r="AK419" s="94"/>
    </row>
    <row r="420" spans="1:37" s="20" customFormat="1">
      <c r="A420" s="31"/>
      <c r="B420" s="31"/>
      <c r="C420" s="94"/>
      <c r="D420" s="94"/>
      <c r="E420" s="94"/>
      <c r="F420" s="149"/>
      <c r="G420" s="242">
        <v>3</v>
      </c>
      <c r="H420" s="243">
        <v>2023</v>
      </c>
      <c r="I420" s="244">
        <v>2023</v>
      </c>
      <c r="J420" s="244">
        <v>2023</v>
      </c>
      <c r="K420" s="245" t="str">
        <f>[1]Lib_RawData!G231</f>
        <v>CFO</v>
      </c>
      <c r="L420" s="246">
        <f t="shared" si="53"/>
        <v>0</v>
      </c>
      <c r="M420" s="76">
        <f t="shared" si="53"/>
        <v>0</v>
      </c>
      <c r="N420" s="76">
        <f t="shared" si="53"/>
        <v>0</v>
      </c>
      <c r="O420" s="247">
        <f t="shared" si="54"/>
        <v>0</v>
      </c>
      <c r="P420" s="248">
        <f t="shared" si="55"/>
        <v>0</v>
      </c>
      <c r="Q420" s="249">
        <f>P420*[1]Factors!D407</f>
        <v>0</v>
      </c>
      <c r="R420" s="249">
        <f t="shared" si="56"/>
        <v>0</v>
      </c>
      <c r="S420" s="249">
        <f>R420*[1]Factors!D407</f>
        <v>0</v>
      </c>
      <c r="T420" s="250">
        <f>R420*[1]Factors!D407*[1]Factors!E407</f>
        <v>0</v>
      </c>
      <c r="U420" s="246"/>
      <c r="V420" s="76"/>
      <c r="W420" s="250">
        <f>[1]Lib_RawData!AL231</f>
        <v>0</v>
      </c>
      <c r="X420" s="76"/>
      <c r="Y420" s="76"/>
      <c r="Z420" s="76"/>
      <c r="AA420" s="271"/>
      <c r="AB420" s="76"/>
      <c r="AC420" s="76"/>
      <c r="AD420" s="76">
        <f t="shared" si="57"/>
        <v>0</v>
      </c>
      <c r="AE420" s="246"/>
      <c r="AF420" s="76">
        <f t="shared" si="51"/>
        <v>0</v>
      </c>
      <c r="AG420" s="247">
        <f t="shared" si="52"/>
        <v>0</v>
      </c>
      <c r="AH420" s="247">
        <f t="shared" si="50"/>
        <v>0</v>
      </c>
      <c r="AI420" s="94"/>
      <c r="AJ420" s="94"/>
      <c r="AK420" s="94"/>
    </row>
    <row r="421" spans="1:37" s="20" customFormat="1">
      <c r="A421" s="31"/>
      <c r="B421" s="31"/>
      <c r="C421" s="94"/>
      <c r="D421" s="94"/>
      <c r="E421" s="94"/>
      <c r="F421" s="149"/>
      <c r="G421" s="242">
        <v>4</v>
      </c>
      <c r="H421" s="243">
        <v>2023</v>
      </c>
      <c r="I421" s="244">
        <v>2023</v>
      </c>
      <c r="J421" s="244">
        <v>2024</v>
      </c>
      <c r="K421" s="245" t="str">
        <f>[1]Lib_RawData!G232</f>
        <v>CFO</v>
      </c>
      <c r="L421" s="246">
        <f t="shared" si="53"/>
        <v>0</v>
      </c>
      <c r="M421" s="76">
        <f t="shared" si="53"/>
        <v>0</v>
      </c>
      <c r="N421" s="76">
        <f t="shared" si="53"/>
        <v>0</v>
      </c>
      <c r="O421" s="247">
        <f t="shared" si="54"/>
        <v>0</v>
      </c>
      <c r="P421" s="248">
        <f t="shared" si="55"/>
        <v>0</v>
      </c>
      <c r="Q421" s="249">
        <f>P421*[1]Factors!D408</f>
        <v>0</v>
      </c>
      <c r="R421" s="249">
        <f t="shared" si="56"/>
        <v>0</v>
      </c>
      <c r="S421" s="249">
        <f>R421*[1]Factors!D408</f>
        <v>0</v>
      </c>
      <c r="T421" s="250">
        <f>R421*[1]Factors!D408*[1]Factors!E408</f>
        <v>0</v>
      </c>
      <c r="U421" s="246"/>
      <c r="V421" s="76"/>
      <c r="W421" s="250">
        <f>[1]Lib_RawData!AL232</f>
        <v>0</v>
      </c>
      <c r="X421" s="76"/>
      <c r="Y421" s="76"/>
      <c r="Z421" s="76"/>
      <c r="AA421" s="271"/>
      <c r="AB421" s="76"/>
      <c r="AC421" s="76"/>
      <c r="AD421" s="76">
        <f t="shared" si="57"/>
        <v>0</v>
      </c>
      <c r="AE421" s="246"/>
      <c r="AF421" s="76">
        <f t="shared" si="51"/>
        <v>0</v>
      </c>
      <c r="AG421" s="247">
        <f t="shared" si="52"/>
        <v>0</v>
      </c>
      <c r="AH421" s="247">
        <f t="shared" si="50"/>
        <v>0</v>
      </c>
      <c r="AI421" s="94"/>
      <c r="AJ421" s="94"/>
      <c r="AK421" s="94"/>
    </row>
    <row r="422" spans="1:37" s="20" customFormat="1">
      <c r="A422" s="31"/>
      <c r="B422" s="31"/>
      <c r="C422" s="94"/>
      <c r="D422" s="94"/>
      <c r="E422" s="94"/>
      <c r="F422" s="149"/>
      <c r="G422" s="242">
        <v>5</v>
      </c>
      <c r="H422" s="243">
        <v>2023</v>
      </c>
      <c r="I422" s="244">
        <v>2023</v>
      </c>
      <c r="J422" s="244">
        <v>2024</v>
      </c>
      <c r="K422" s="245" t="str">
        <f>[1]Lib_RawData!G233</f>
        <v>CFO</v>
      </c>
      <c r="L422" s="246">
        <f t="shared" si="53"/>
        <v>0</v>
      </c>
      <c r="M422" s="76">
        <f t="shared" si="53"/>
        <v>0</v>
      </c>
      <c r="N422" s="76">
        <f t="shared" si="53"/>
        <v>0</v>
      </c>
      <c r="O422" s="247">
        <f t="shared" si="54"/>
        <v>0</v>
      </c>
      <c r="P422" s="248">
        <f t="shared" si="55"/>
        <v>0</v>
      </c>
      <c r="Q422" s="249">
        <f>P422*[1]Factors!D409</f>
        <v>0</v>
      </c>
      <c r="R422" s="249">
        <f t="shared" si="56"/>
        <v>0</v>
      </c>
      <c r="S422" s="249">
        <f>R422*[1]Factors!D409</f>
        <v>0</v>
      </c>
      <c r="T422" s="250">
        <f>R422*[1]Factors!D409*[1]Factors!E409</f>
        <v>0</v>
      </c>
      <c r="U422" s="246"/>
      <c r="V422" s="76"/>
      <c r="W422" s="250">
        <f>[1]Lib_RawData!AL233</f>
        <v>0</v>
      </c>
      <c r="X422" s="76"/>
      <c r="Y422" s="76"/>
      <c r="Z422" s="76"/>
      <c r="AA422" s="271"/>
      <c r="AB422" s="76"/>
      <c r="AC422" s="76"/>
      <c r="AD422" s="76">
        <f t="shared" si="57"/>
        <v>0</v>
      </c>
      <c r="AE422" s="246"/>
      <c r="AF422" s="76">
        <f t="shared" si="51"/>
        <v>0</v>
      </c>
      <c r="AG422" s="247">
        <f t="shared" si="52"/>
        <v>0</v>
      </c>
      <c r="AH422" s="247">
        <f t="shared" si="50"/>
        <v>0</v>
      </c>
      <c r="AI422" s="94"/>
      <c r="AJ422" s="94"/>
      <c r="AK422" s="94"/>
    </row>
    <row r="423" spans="1:37" s="20" customFormat="1">
      <c r="A423" s="31"/>
      <c r="B423" s="31"/>
      <c r="C423" s="94"/>
      <c r="D423" s="94"/>
      <c r="E423" s="94"/>
      <c r="F423" s="149"/>
      <c r="G423" s="242">
        <v>6</v>
      </c>
      <c r="H423" s="243">
        <v>2023</v>
      </c>
      <c r="I423" s="244">
        <v>2023</v>
      </c>
      <c r="J423" s="244">
        <v>2024</v>
      </c>
      <c r="K423" s="245" t="str">
        <f>[1]Lib_RawData!G234</f>
        <v>CFO</v>
      </c>
      <c r="L423" s="246">
        <f t="shared" si="53"/>
        <v>0</v>
      </c>
      <c r="M423" s="76">
        <f t="shared" si="53"/>
        <v>0</v>
      </c>
      <c r="N423" s="76">
        <f t="shared" si="53"/>
        <v>0</v>
      </c>
      <c r="O423" s="247">
        <f t="shared" si="54"/>
        <v>0</v>
      </c>
      <c r="P423" s="248">
        <f t="shared" si="55"/>
        <v>0</v>
      </c>
      <c r="Q423" s="249">
        <f>P423*[1]Factors!D410</f>
        <v>0</v>
      </c>
      <c r="R423" s="249">
        <f t="shared" si="56"/>
        <v>0</v>
      </c>
      <c r="S423" s="249">
        <f>R423*[1]Factors!D410</f>
        <v>0</v>
      </c>
      <c r="T423" s="250">
        <f>R423*[1]Factors!D410*[1]Factors!E410</f>
        <v>0</v>
      </c>
      <c r="U423" s="246"/>
      <c r="V423" s="76"/>
      <c r="W423" s="250">
        <f>[1]Lib_RawData!AL234</f>
        <v>0</v>
      </c>
      <c r="X423" s="76"/>
      <c r="Y423" s="76"/>
      <c r="Z423" s="76"/>
      <c r="AA423" s="271"/>
      <c r="AB423" s="76"/>
      <c r="AC423" s="76"/>
      <c r="AD423" s="76">
        <f t="shared" si="57"/>
        <v>0</v>
      </c>
      <c r="AE423" s="246"/>
      <c r="AF423" s="76">
        <f t="shared" si="51"/>
        <v>0</v>
      </c>
      <c r="AG423" s="247">
        <f t="shared" si="52"/>
        <v>0</v>
      </c>
      <c r="AH423" s="247">
        <f t="shared" si="50"/>
        <v>0</v>
      </c>
      <c r="AI423" s="94"/>
      <c r="AJ423" s="94"/>
      <c r="AK423" s="94"/>
    </row>
    <row r="424" spans="1:37" s="20" customFormat="1">
      <c r="A424" s="31"/>
      <c r="B424" s="31"/>
      <c r="C424" s="94"/>
      <c r="D424" s="94"/>
      <c r="E424" s="94"/>
      <c r="F424" s="149"/>
      <c r="G424" s="242">
        <v>7</v>
      </c>
      <c r="H424" s="243">
        <v>2023</v>
      </c>
      <c r="I424" s="244">
        <v>2024</v>
      </c>
      <c r="J424" s="244">
        <v>2024</v>
      </c>
      <c r="K424" s="245" t="str">
        <f>[1]Lib_RawData!G235</f>
        <v>CFO</v>
      </c>
      <c r="L424" s="246">
        <f t="shared" si="53"/>
        <v>0</v>
      </c>
      <c r="M424" s="76">
        <f t="shared" si="53"/>
        <v>0</v>
      </c>
      <c r="N424" s="76">
        <f t="shared" si="53"/>
        <v>0</v>
      </c>
      <c r="O424" s="247">
        <f t="shared" si="54"/>
        <v>0</v>
      </c>
      <c r="P424" s="248">
        <f t="shared" si="55"/>
        <v>0</v>
      </c>
      <c r="Q424" s="249">
        <f>P424*[1]Factors!D411</f>
        <v>0</v>
      </c>
      <c r="R424" s="249">
        <f t="shared" si="56"/>
        <v>0</v>
      </c>
      <c r="S424" s="249">
        <f>R424*[1]Factors!D411</f>
        <v>0</v>
      </c>
      <c r="T424" s="250">
        <f>R424*[1]Factors!D411*[1]Factors!E411</f>
        <v>0</v>
      </c>
      <c r="U424" s="246"/>
      <c r="V424" s="76"/>
      <c r="W424" s="250">
        <f>[1]Lib_RawData!AL235</f>
        <v>0</v>
      </c>
      <c r="X424" s="76"/>
      <c r="Y424" s="76"/>
      <c r="Z424" s="76"/>
      <c r="AA424" s="271"/>
      <c r="AB424" s="76"/>
      <c r="AC424" s="76"/>
      <c r="AD424" s="76">
        <f t="shared" si="57"/>
        <v>0</v>
      </c>
      <c r="AE424" s="246"/>
      <c r="AF424" s="76">
        <f t="shared" si="51"/>
        <v>0</v>
      </c>
      <c r="AG424" s="247">
        <f t="shared" si="52"/>
        <v>0</v>
      </c>
      <c r="AH424" s="247">
        <f t="shared" si="50"/>
        <v>0</v>
      </c>
      <c r="AI424" s="94"/>
      <c r="AJ424" s="94"/>
      <c r="AK424" s="94"/>
    </row>
    <row r="425" spans="1:37" s="20" customFormat="1">
      <c r="A425" s="31"/>
      <c r="B425" s="31"/>
      <c r="C425" s="94"/>
      <c r="D425" s="94"/>
      <c r="E425" s="94"/>
      <c r="F425" s="149"/>
      <c r="G425" s="242">
        <v>8</v>
      </c>
      <c r="H425" s="243">
        <v>2023</v>
      </c>
      <c r="I425" s="244">
        <v>2024</v>
      </c>
      <c r="J425" s="244">
        <v>2024</v>
      </c>
      <c r="K425" s="245" t="str">
        <f>[1]Lib_RawData!G236</f>
        <v>CFO</v>
      </c>
      <c r="L425" s="246">
        <f t="shared" si="53"/>
        <v>0</v>
      </c>
      <c r="M425" s="76">
        <f t="shared" si="53"/>
        <v>0</v>
      </c>
      <c r="N425" s="76">
        <f t="shared" si="53"/>
        <v>0</v>
      </c>
      <c r="O425" s="247">
        <f t="shared" si="54"/>
        <v>0</v>
      </c>
      <c r="P425" s="248">
        <f t="shared" si="55"/>
        <v>0</v>
      </c>
      <c r="Q425" s="249">
        <f>P425*[1]Factors!D412</f>
        <v>0</v>
      </c>
      <c r="R425" s="249">
        <f t="shared" si="56"/>
        <v>0</v>
      </c>
      <c r="S425" s="249">
        <f>R425*[1]Factors!D412</f>
        <v>0</v>
      </c>
      <c r="T425" s="250">
        <f>R425*[1]Factors!D412*[1]Factors!E412</f>
        <v>0</v>
      </c>
      <c r="U425" s="246"/>
      <c r="V425" s="76"/>
      <c r="W425" s="250">
        <f>[1]Lib_RawData!AL236</f>
        <v>0</v>
      </c>
      <c r="X425" s="76"/>
      <c r="Y425" s="76"/>
      <c r="Z425" s="76"/>
      <c r="AA425" s="271"/>
      <c r="AB425" s="76"/>
      <c r="AC425" s="76"/>
      <c r="AD425" s="76">
        <f t="shared" si="57"/>
        <v>0</v>
      </c>
      <c r="AE425" s="246"/>
      <c r="AF425" s="76">
        <f t="shared" si="51"/>
        <v>0</v>
      </c>
      <c r="AG425" s="247">
        <f t="shared" si="52"/>
        <v>0</v>
      </c>
      <c r="AH425" s="247">
        <f t="shared" si="50"/>
        <v>0</v>
      </c>
      <c r="AI425" s="94"/>
      <c r="AJ425" s="94"/>
      <c r="AK425" s="94"/>
    </row>
    <row r="426" spans="1:37" s="20" customFormat="1">
      <c r="A426" s="31"/>
      <c r="B426" s="31"/>
      <c r="C426" s="94"/>
      <c r="D426" s="94"/>
      <c r="E426" s="94"/>
      <c r="F426" s="149"/>
      <c r="G426" s="242">
        <v>9</v>
      </c>
      <c r="H426" s="243">
        <v>2023</v>
      </c>
      <c r="I426" s="244">
        <v>2024</v>
      </c>
      <c r="J426" s="244">
        <v>2024</v>
      </c>
      <c r="K426" s="245" t="str">
        <f>[1]Lib_RawData!G237</f>
        <v>CFO</v>
      </c>
      <c r="L426" s="246">
        <f t="shared" si="53"/>
        <v>0</v>
      </c>
      <c r="M426" s="76">
        <f t="shared" si="53"/>
        <v>0</v>
      </c>
      <c r="N426" s="76">
        <f t="shared" si="53"/>
        <v>0</v>
      </c>
      <c r="O426" s="247">
        <f t="shared" si="54"/>
        <v>0</v>
      </c>
      <c r="P426" s="248">
        <f t="shared" si="55"/>
        <v>0</v>
      </c>
      <c r="Q426" s="249">
        <f>P426*[1]Factors!D413</f>
        <v>0</v>
      </c>
      <c r="R426" s="249">
        <f t="shared" si="56"/>
        <v>0</v>
      </c>
      <c r="S426" s="249">
        <f>R426*[1]Factors!D413</f>
        <v>0</v>
      </c>
      <c r="T426" s="250">
        <f>R426*[1]Factors!D413*[1]Factors!E413</f>
        <v>0</v>
      </c>
      <c r="U426" s="246"/>
      <c r="V426" s="76"/>
      <c r="W426" s="250">
        <f>[1]Lib_RawData!AL237</f>
        <v>0</v>
      </c>
      <c r="X426" s="76"/>
      <c r="Y426" s="76"/>
      <c r="Z426" s="76"/>
      <c r="AA426" s="271"/>
      <c r="AB426" s="76"/>
      <c r="AC426" s="76"/>
      <c r="AD426" s="76">
        <f t="shared" si="57"/>
        <v>0</v>
      </c>
      <c r="AE426" s="246"/>
      <c r="AF426" s="76">
        <f t="shared" si="51"/>
        <v>0</v>
      </c>
      <c r="AG426" s="247">
        <f t="shared" si="52"/>
        <v>0</v>
      </c>
      <c r="AH426" s="247">
        <f t="shared" si="50"/>
        <v>0</v>
      </c>
      <c r="AI426" s="94"/>
      <c r="AJ426" s="94"/>
      <c r="AK426" s="94"/>
    </row>
    <row r="427" spans="1:37" s="20" customFormat="1">
      <c r="A427" s="31"/>
      <c r="B427" s="31"/>
      <c r="C427" s="94"/>
      <c r="D427" s="94"/>
      <c r="E427" s="94"/>
      <c r="F427" s="149"/>
      <c r="G427" s="242">
        <v>10</v>
      </c>
      <c r="H427" s="243">
        <v>2023</v>
      </c>
      <c r="I427" s="244">
        <v>2024</v>
      </c>
      <c r="J427" s="244">
        <v>2024</v>
      </c>
      <c r="K427" s="245" t="str">
        <f>[1]Lib_RawData!G238</f>
        <v>CFO</v>
      </c>
      <c r="L427" s="246">
        <f t="shared" si="53"/>
        <v>0</v>
      </c>
      <c r="M427" s="76">
        <f t="shared" si="53"/>
        <v>0</v>
      </c>
      <c r="N427" s="76">
        <f t="shared" si="53"/>
        <v>0</v>
      </c>
      <c r="O427" s="247">
        <f t="shared" si="54"/>
        <v>0</v>
      </c>
      <c r="P427" s="248">
        <f t="shared" si="55"/>
        <v>0</v>
      </c>
      <c r="Q427" s="249">
        <f>P427*[1]Factors!D414</f>
        <v>0</v>
      </c>
      <c r="R427" s="249">
        <f t="shared" si="56"/>
        <v>0</v>
      </c>
      <c r="S427" s="249">
        <f>R427*[1]Factors!D414</f>
        <v>0</v>
      </c>
      <c r="T427" s="250">
        <f>R427*[1]Factors!D414*[1]Factors!E414</f>
        <v>0</v>
      </c>
      <c r="U427" s="246"/>
      <c r="V427" s="76"/>
      <c r="W427" s="250">
        <f>[1]Lib_RawData!AL238</f>
        <v>0</v>
      </c>
      <c r="X427" s="76"/>
      <c r="Y427" s="76"/>
      <c r="Z427" s="76"/>
      <c r="AA427" s="271"/>
      <c r="AB427" s="76"/>
      <c r="AC427" s="76"/>
      <c r="AD427" s="76">
        <f t="shared" si="57"/>
        <v>0</v>
      </c>
      <c r="AE427" s="246"/>
      <c r="AF427" s="76">
        <f t="shared" si="51"/>
        <v>0</v>
      </c>
      <c r="AG427" s="247">
        <f t="shared" si="52"/>
        <v>0</v>
      </c>
      <c r="AH427" s="247">
        <f t="shared" si="50"/>
        <v>0</v>
      </c>
      <c r="AI427" s="94"/>
      <c r="AJ427" s="94"/>
      <c r="AK427" s="94"/>
    </row>
    <row r="428" spans="1:37" s="20" customFormat="1">
      <c r="A428" s="31"/>
      <c r="B428" s="31"/>
      <c r="C428" s="94"/>
      <c r="D428" s="94"/>
      <c r="E428" s="94"/>
      <c r="F428" s="149"/>
      <c r="G428" s="242">
        <v>11</v>
      </c>
      <c r="H428" s="243">
        <v>2023</v>
      </c>
      <c r="I428" s="244">
        <v>2024</v>
      </c>
      <c r="J428" s="244">
        <v>2024</v>
      </c>
      <c r="K428" s="245" t="str">
        <f>[1]Lib_RawData!G239</f>
        <v>CFO</v>
      </c>
      <c r="L428" s="246">
        <f t="shared" si="53"/>
        <v>0</v>
      </c>
      <c r="M428" s="76">
        <f t="shared" si="53"/>
        <v>0</v>
      </c>
      <c r="N428" s="76">
        <f t="shared" si="53"/>
        <v>0</v>
      </c>
      <c r="O428" s="247">
        <f t="shared" si="54"/>
        <v>0</v>
      </c>
      <c r="P428" s="248">
        <f t="shared" si="55"/>
        <v>0</v>
      </c>
      <c r="Q428" s="249">
        <f>P428*[1]Factors!D415</f>
        <v>0</v>
      </c>
      <c r="R428" s="249">
        <f t="shared" si="56"/>
        <v>0</v>
      </c>
      <c r="S428" s="249">
        <f>R428*[1]Factors!D415</f>
        <v>0</v>
      </c>
      <c r="T428" s="250">
        <f>R428*[1]Factors!D415*[1]Factors!E415</f>
        <v>0</v>
      </c>
      <c r="U428" s="246"/>
      <c r="V428" s="76"/>
      <c r="W428" s="250">
        <f>[1]Lib_RawData!AL239</f>
        <v>0</v>
      </c>
      <c r="X428" s="76"/>
      <c r="Y428" s="76"/>
      <c r="Z428" s="76"/>
      <c r="AA428" s="271"/>
      <c r="AB428" s="76"/>
      <c r="AC428" s="76"/>
      <c r="AD428" s="76">
        <f t="shared" si="57"/>
        <v>0</v>
      </c>
      <c r="AE428" s="246"/>
      <c r="AF428" s="76">
        <f t="shared" si="51"/>
        <v>0</v>
      </c>
      <c r="AG428" s="247">
        <f t="shared" si="52"/>
        <v>0</v>
      </c>
      <c r="AH428" s="247">
        <f t="shared" si="50"/>
        <v>0</v>
      </c>
      <c r="AI428" s="94"/>
      <c r="AJ428" s="94"/>
      <c r="AK428" s="94"/>
    </row>
    <row r="429" spans="1:37" s="20" customFormat="1">
      <c r="A429" s="31"/>
      <c r="B429" s="31"/>
      <c r="C429" s="94"/>
      <c r="D429" s="94"/>
      <c r="E429" s="94"/>
      <c r="F429" s="149"/>
      <c r="G429" s="242">
        <v>12</v>
      </c>
      <c r="H429" s="243">
        <v>2023</v>
      </c>
      <c r="I429" s="244">
        <v>2024</v>
      </c>
      <c r="J429" s="244">
        <v>2024</v>
      </c>
      <c r="K429" s="245" t="str">
        <f>[1]Lib_RawData!G240</f>
        <v>CFO</v>
      </c>
      <c r="L429" s="246">
        <f t="shared" si="53"/>
        <v>0</v>
      </c>
      <c r="M429" s="76">
        <f t="shared" si="53"/>
        <v>0</v>
      </c>
      <c r="N429" s="76">
        <f t="shared" si="53"/>
        <v>0</v>
      </c>
      <c r="O429" s="247">
        <f t="shared" si="54"/>
        <v>0</v>
      </c>
      <c r="P429" s="248">
        <f t="shared" si="55"/>
        <v>0</v>
      </c>
      <c r="Q429" s="249">
        <f>P429*[1]Factors!D416</f>
        <v>0</v>
      </c>
      <c r="R429" s="249">
        <f t="shared" si="56"/>
        <v>0</v>
      </c>
      <c r="S429" s="249">
        <f>R429*[1]Factors!D416</f>
        <v>0</v>
      </c>
      <c r="T429" s="250">
        <f>R429*[1]Factors!D416*[1]Factors!E416</f>
        <v>0</v>
      </c>
      <c r="U429" s="246"/>
      <c r="V429" s="76"/>
      <c r="W429" s="250">
        <f>[1]Lib_RawData!AL240</f>
        <v>0</v>
      </c>
      <c r="X429" s="76"/>
      <c r="Y429" s="76"/>
      <c r="Z429" s="76"/>
      <c r="AA429" s="271"/>
      <c r="AB429" s="76"/>
      <c r="AC429" s="76"/>
      <c r="AD429" s="76">
        <f t="shared" si="57"/>
        <v>0</v>
      </c>
      <c r="AE429" s="246"/>
      <c r="AF429" s="76">
        <f t="shared" si="51"/>
        <v>0</v>
      </c>
      <c r="AG429" s="247">
        <f t="shared" si="52"/>
        <v>0</v>
      </c>
      <c r="AH429" s="247">
        <f t="shared" si="50"/>
        <v>0</v>
      </c>
      <c r="AI429" s="94"/>
      <c r="AJ429" s="94"/>
      <c r="AK429" s="94"/>
    </row>
    <row r="430" spans="1:37" s="20" customFormat="1">
      <c r="A430" s="31"/>
      <c r="B430" s="31"/>
      <c r="C430" s="94"/>
      <c r="D430" s="94"/>
      <c r="E430" s="94"/>
      <c r="F430" s="149"/>
      <c r="G430" s="242">
        <v>1</v>
      </c>
      <c r="H430" s="243">
        <v>2024</v>
      </c>
      <c r="I430" s="244">
        <v>2024</v>
      </c>
      <c r="J430" s="244">
        <v>2024</v>
      </c>
      <c r="K430" s="245" t="str">
        <f>[1]Lib_RawData!G241</f>
        <v>CFO</v>
      </c>
      <c r="L430" s="246">
        <f t="shared" si="53"/>
        <v>0</v>
      </c>
      <c r="M430" s="76">
        <f t="shared" si="53"/>
        <v>0</v>
      </c>
      <c r="N430" s="76">
        <f t="shared" si="53"/>
        <v>0</v>
      </c>
      <c r="O430" s="247">
        <f t="shared" si="54"/>
        <v>0</v>
      </c>
      <c r="P430" s="248">
        <f t="shared" si="55"/>
        <v>0</v>
      </c>
      <c r="Q430" s="249">
        <f>P430*[1]Factors!D417</f>
        <v>0</v>
      </c>
      <c r="R430" s="249">
        <f t="shared" si="56"/>
        <v>0</v>
      </c>
      <c r="S430" s="249">
        <f>R430*[1]Factors!D417</f>
        <v>0</v>
      </c>
      <c r="T430" s="250">
        <f>R430*[1]Factors!D417*[1]Factors!E417</f>
        <v>0</v>
      </c>
      <c r="U430" s="246"/>
      <c r="V430" s="76"/>
      <c r="W430" s="250">
        <f>[1]Lib_RawData!AL241</f>
        <v>0</v>
      </c>
      <c r="X430" s="76"/>
      <c r="Y430" s="76"/>
      <c r="Z430" s="76"/>
      <c r="AA430" s="271"/>
      <c r="AB430" s="76"/>
      <c r="AC430" s="76"/>
      <c r="AD430" s="76">
        <f t="shared" si="57"/>
        <v>0</v>
      </c>
      <c r="AE430" s="246"/>
      <c r="AF430" s="76">
        <f t="shared" si="51"/>
        <v>0</v>
      </c>
      <c r="AG430" s="247">
        <f t="shared" si="52"/>
        <v>0</v>
      </c>
      <c r="AH430" s="247">
        <f t="shared" si="50"/>
        <v>0</v>
      </c>
      <c r="AI430" s="94"/>
      <c r="AJ430" s="94"/>
      <c r="AK430" s="94"/>
    </row>
    <row r="431" spans="1:37" s="20" customFormat="1">
      <c r="A431" s="31"/>
      <c r="B431" s="31"/>
      <c r="C431" s="94"/>
      <c r="D431" s="94"/>
      <c r="E431" s="94"/>
      <c r="F431" s="149"/>
      <c r="G431" s="242">
        <v>2</v>
      </c>
      <c r="H431" s="243">
        <v>2024</v>
      </c>
      <c r="I431" s="244">
        <v>2024</v>
      </c>
      <c r="J431" s="244">
        <v>2024</v>
      </c>
      <c r="K431" s="245" t="str">
        <f>[1]Lib_RawData!G242</f>
        <v>CFO</v>
      </c>
      <c r="L431" s="246">
        <f t="shared" si="53"/>
        <v>0</v>
      </c>
      <c r="M431" s="76">
        <f t="shared" si="53"/>
        <v>0</v>
      </c>
      <c r="N431" s="76">
        <f t="shared" si="53"/>
        <v>0</v>
      </c>
      <c r="O431" s="247">
        <f t="shared" si="54"/>
        <v>0</v>
      </c>
      <c r="P431" s="248">
        <f t="shared" si="55"/>
        <v>0</v>
      </c>
      <c r="Q431" s="249">
        <f>P431*[1]Factors!D418</f>
        <v>0</v>
      </c>
      <c r="R431" s="249">
        <f t="shared" si="56"/>
        <v>0</v>
      </c>
      <c r="S431" s="249">
        <f>R431*[1]Factors!D418</f>
        <v>0</v>
      </c>
      <c r="T431" s="250">
        <f>R431*[1]Factors!D418*[1]Factors!E418</f>
        <v>0</v>
      </c>
      <c r="U431" s="246"/>
      <c r="V431" s="76"/>
      <c r="W431" s="250">
        <f>[1]Lib_RawData!AL242</f>
        <v>0</v>
      </c>
      <c r="X431" s="76"/>
      <c r="Y431" s="76"/>
      <c r="Z431" s="76"/>
      <c r="AA431" s="271"/>
      <c r="AB431" s="76"/>
      <c r="AC431" s="76"/>
      <c r="AD431" s="76">
        <f t="shared" si="57"/>
        <v>0</v>
      </c>
      <c r="AE431" s="246"/>
      <c r="AF431" s="76">
        <f t="shared" si="51"/>
        <v>0</v>
      </c>
      <c r="AG431" s="247">
        <f t="shared" si="52"/>
        <v>0</v>
      </c>
      <c r="AH431" s="247">
        <f t="shared" si="50"/>
        <v>0</v>
      </c>
      <c r="AI431" s="94"/>
      <c r="AJ431" s="94"/>
      <c r="AK431" s="94"/>
    </row>
    <row r="432" spans="1:37" s="20" customFormat="1">
      <c r="A432" s="31"/>
      <c r="B432" s="31"/>
      <c r="C432" s="94"/>
      <c r="D432" s="94"/>
      <c r="E432" s="94"/>
      <c r="F432" s="149"/>
      <c r="G432" s="242">
        <v>3</v>
      </c>
      <c r="H432" s="243">
        <v>2024</v>
      </c>
      <c r="I432" s="244">
        <v>2024</v>
      </c>
      <c r="J432" s="244">
        <v>2024</v>
      </c>
      <c r="K432" s="245" t="str">
        <f>[1]Lib_RawData!G243</f>
        <v>CFO</v>
      </c>
      <c r="L432" s="246">
        <f t="shared" si="53"/>
        <v>0</v>
      </c>
      <c r="M432" s="76">
        <f t="shared" si="53"/>
        <v>0</v>
      </c>
      <c r="N432" s="76">
        <f t="shared" si="53"/>
        <v>0</v>
      </c>
      <c r="O432" s="247">
        <f t="shared" si="54"/>
        <v>0</v>
      </c>
      <c r="P432" s="248">
        <f t="shared" si="55"/>
        <v>0</v>
      </c>
      <c r="Q432" s="249">
        <f>P432*[1]Factors!D419</f>
        <v>0</v>
      </c>
      <c r="R432" s="249">
        <f t="shared" si="56"/>
        <v>0</v>
      </c>
      <c r="S432" s="249">
        <f>R432*[1]Factors!D419</f>
        <v>0</v>
      </c>
      <c r="T432" s="250">
        <f>R432*[1]Factors!D419*[1]Factors!E419</f>
        <v>0</v>
      </c>
      <c r="U432" s="246"/>
      <c r="V432" s="76"/>
      <c r="W432" s="250">
        <f>[1]Lib_RawData!AL243</f>
        <v>0</v>
      </c>
      <c r="X432" s="76"/>
      <c r="Y432" s="76"/>
      <c r="Z432" s="76"/>
      <c r="AA432" s="271"/>
      <c r="AB432" s="76"/>
      <c r="AC432" s="76"/>
      <c r="AD432" s="76">
        <f t="shared" si="57"/>
        <v>0</v>
      </c>
      <c r="AE432" s="246"/>
      <c r="AF432" s="76">
        <f t="shared" si="51"/>
        <v>0</v>
      </c>
      <c r="AG432" s="247">
        <f t="shared" si="52"/>
        <v>0</v>
      </c>
      <c r="AH432" s="247">
        <f t="shared" si="50"/>
        <v>0</v>
      </c>
      <c r="AI432" s="94"/>
      <c r="AJ432" s="94"/>
      <c r="AK432" s="94"/>
    </row>
    <row r="433" spans="1:37" s="20" customFormat="1">
      <c r="A433" s="31"/>
      <c r="B433" s="31"/>
      <c r="C433" s="94"/>
      <c r="D433" s="94"/>
      <c r="E433" s="94"/>
      <c r="F433" s="149"/>
      <c r="G433" s="242">
        <v>4</v>
      </c>
      <c r="H433" s="243">
        <v>2024</v>
      </c>
      <c r="I433" s="244">
        <v>2024</v>
      </c>
      <c r="J433" s="244">
        <v>2025</v>
      </c>
      <c r="K433" s="245" t="str">
        <f>[1]Lib_RawData!G244</f>
        <v>CFO</v>
      </c>
      <c r="L433" s="246">
        <f t="shared" si="53"/>
        <v>0</v>
      </c>
      <c r="M433" s="76">
        <f t="shared" si="53"/>
        <v>0</v>
      </c>
      <c r="N433" s="76">
        <f t="shared" si="53"/>
        <v>0</v>
      </c>
      <c r="O433" s="247">
        <f t="shared" si="54"/>
        <v>0</v>
      </c>
      <c r="P433" s="248">
        <f t="shared" si="55"/>
        <v>0</v>
      </c>
      <c r="Q433" s="249">
        <f>P433*[1]Factors!D420</f>
        <v>0</v>
      </c>
      <c r="R433" s="249">
        <f t="shared" si="56"/>
        <v>0</v>
      </c>
      <c r="S433" s="249">
        <f>R433*[1]Factors!D420</f>
        <v>0</v>
      </c>
      <c r="T433" s="250">
        <f>R433*[1]Factors!D420*[1]Factors!E420</f>
        <v>0</v>
      </c>
      <c r="U433" s="246"/>
      <c r="V433" s="76"/>
      <c r="W433" s="250">
        <f>[1]Lib_RawData!AL244</f>
        <v>0</v>
      </c>
      <c r="X433" s="76"/>
      <c r="Y433" s="76"/>
      <c r="Z433" s="76"/>
      <c r="AA433" s="271"/>
      <c r="AB433" s="76"/>
      <c r="AC433" s="76"/>
      <c r="AD433" s="76">
        <f t="shared" si="57"/>
        <v>0</v>
      </c>
      <c r="AE433" s="246"/>
      <c r="AF433" s="76">
        <f t="shared" si="51"/>
        <v>0</v>
      </c>
      <c r="AG433" s="247">
        <f t="shared" si="52"/>
        <v>0</v>
      </c>
      <c r="AH433" s="247">
        <f t="shared" si="50"/>
        <v>0</v>
      </c>
      <c r="AI433" s="94"/>
      <c r="AJ433" s="94"/>
      <c r="AK433" s="94"/>
    </row>
    <row r="434" spans="1:37" s="20" customFormat="1">
      <c r="A434" s="31"/>
      <c r="B434" s="31"/>
      <c r="C434" s="94"/>
      <c r="D434" s="94"/>
      <c r="E434" s="94"/>
      <c r="F434" s="149"/>
      <c r="G434" s="242">
        <v>5</v>
      </c>
      <c r="H434" s="243">
        <v>2024</v>
      </c>
      <c r="I434" s="244">
        <v>2024</v>
      </c>
      <c r="J434" s="244">
        <v>2025</v>
      </c>
      <c r="K434" s="245" t="str">
        <f>[1]Lib_RawData!G245</f>
        <v>CFO</v>
      </c>
      <c r="L434" s="246">
        <f t="shared" si="53"/>
        <v>0</v>
      </c>
      <c r="M434" s="76">
        <f t="shared" si="53"/>
        <v>0</v>
      </c>
      <c r="N434" s="76">
        <f t="shared" si="53"/>
        <v>0</v>
      </c>
      <c r="O434" s="247">
        <f t="shared" si="54"/>
        <v>0</v>
      </c>
      <c r="P434" s="248">
        <f t="shared" si="55"/>
        <v>0</v>
      </c>
      <c r="Q434" s="249">
        <f>P434*[1]Factors!D421</f>
        <v>0</v>
      </c>
      <c r="R434" s="249">
        <f t="shared" si="56"/>
        <v>0</v>
      </c>
      <c r="S434" s="249">
        <f>R434*[1]Factors!D421</f>
        <v>0</v>
      </c>
      <c r="T434" s="250">
        <f>R434*[1]Factors!D421*[1]Factors!E421</f>
        <v>0</v>
      </c>
      <c r="U434" s="246"/>
      <c r="V434" s="76"/>
      <c r="W434" s="250">
        <f>[1]Lib_RawData!AL245</f>
        <v>0</v>
      </c>
      <c r="X434" s="76"/>
      <c r="Y434" s="76"/>
      <c r="Z434" s="76"/>
      <c r="AA434" s="271"/>
      <c r="AB434" s="76"/>
      <c r="AC434" s="76"/>
      <c r="AD434" s="76">
        <f t="shared" si="57"/>
        <v>0</v>
      </c>
      <c r="AE434" s="246"/>
      <c r="AF434" s="76">
        <f t="shared" si="51"/>
        <v>0</v>
      </c>
      <c r="AG434" s="247">
        <f t="shared" si="52"/>
        <v>0</v>
      </c>
      <c r="AH434" s="247">
        <f t="shared" si="50"/>
        <v>0</v>
      </c>
      <c r="AI434" s="94"/>
      <c r="AJ434" s="94"/>
      <c r="AK434" s="94"/>
    </row>
    <row r="435" spans="1:37" s="20" customFormat="1">
      <c r="A435" s="31"/>
      <c r="B435" s="31"/>
      <c r="C435" s="94"/>
      <c r="D435" s="94"/>
      <c r="E435" s="94"/>
      <c r="F435" s="149"/>
      <c r="G435" s="242">
        <v>6</v>
      </c>
      <c r="H435" s="243">
        <v>2024</v>
      </c>
      <c r="I435" s="244">
        <v>2024</v>
      </c>
      <c r="J435" s="244">
        <v>2025</v>
      </c>
      <c r="K435" s="245" t="str">
        <f>[1]Lib_RawData!G246</f>
        <v>CFO</v>
      </c>
      <c r="L435" s="246">
        <f t="shared" si="53"/>
        <v>0</v>
      </c>
      <c r="M435" s="76">
        <f t="shared" si="53"/>
        <v>0</v>
      </c>
      <c r="N435" s="76">
        <f t="shared" si="53"/>
        <v>0</v>
      </c>
      <c r="O435" s="247">
        <f t="shared" si="54"/>
        <v>0</v>
      </c>
      <c r="P435" s="248">
        <f t="shared" si="55"/>
        <v>0</v>
      </c>
      <c r="Q435" s="249">
        <f>P435*[1]Factors!D422</f>
        <v>0</v>
      </c>
      <c r="R435" s="249">
        <f t="shared" si="56"/>
        <v>0</v>
      </c>
      <c r="S435" s="249">
        <f>R435*[1]Factors!D422</f>
        <v>0</v>
      </c>
      <c r="T435" s="250">
        <f>R435*[1]Factors!D422*[1]Factors!E422</f>
        <v>0</v>
      </c>
      <c r="U435" s="246"/>
      <c r="V435" s="76"/>
      <c r="W435" s="250">
        <f>[1]Lib_RawData!AL246</f>
        <v>0</v>
      </c>
      <c r="X435" s="76"/>
      <c r="Y435" s="76"/>
      <c r="Z435" s="76"/>
      <c r="AA435" s="271"/>
      <c r="AB435" s="76"/>
      <c r="AC435" s="76"/>
      <c r="AD435" s="76">
        <f t="shared" si="57"/>
        <v>0</v>
      </c>
      <c r="AE435" s="246"/>
      <c r="AF435" s="76">
        <f t="shared" si="51"/>
        <v>0</v>
      </c>
      <c r="AG435" s="247">
        <f t="shared" si="52"/>
        <v>0</v>
      </c>
      <c r="AH435" s="247">
        <f t="shared" si="50"/>
        <v>0</v>
      </c>
      <c r="AI435" s="94"/>
      <c r="AJ435" s="94"/>
      <c r="AK435" s="94"/>
    </row>
    <row r="436" spans="1:37" s="20" customFormat="1">
      <c r="A436" s="31"/>
      <c r="B436" s="31"/>
      <c r="C436" s="94"/>
      <c r="D436" s="94"/>
      <c r="E436" s="94"/>
      <c r="F436" s="149"/>
      <c r="G436" s="242">
        <v>7</v>
      </c>
      <c r="H436" s="243">
        <v>2024</v>
      </c>
      <c r="I436" s="244">
        <v>2025</v>
      </c>
      <c r="J436" s="244">
        <v>2025</v>
      </c>
      <c r="K436" s="245" t="str">
        <f>[1]Lib_RawData!G247</f>
        <v>CFO</v>
      </c>
      <c r="L436" s="246">
        <f t="shared" si="53"/>
        <v>0</v>
      </c>
      <c r="M436" s="76">
        <f t="shared" si="53"/>
        <v>0</v>
      </c>
      <c r="N436" s="76">
        <f t="shared" si="53"/>
        <v>0</v>
      </c>
      <c r="O436" s="247">
        <f t="shared" si="54"/>
        <v>0</v>
      </c>
      <c r="P436" s="248">
        <f t="shared" si="55"/>
        <v>0</v>
      </c>
      <c r="Q436" s="249">
        <f>P436*[1]Factors!D423</f>
        <v>0</v>
      </c>
      <c r="R436" s="249">
        <f t="shared" si="56"/>
        <v>0</v>
      </c>
      <c r="S436" s="249">
        <f>R436*[1]Factors!D423</f>
        <v>0</v>
      </c>
      <c r="T436" s="250">
        <f>R436*[1]Factors!D423*[1]Factors!E423</f>
        <v>0</v>
      </c>
      <c r="U436" s="246"/>
      <c r="V436" s="76"/>
      <c r="W436" s="250">
        <f>[1]Lib_RawData!AL247</f>
        <v>0</v>
      </c>
      <c r="X436" s="76"/>
      <c r="Y436" s="76"/>
      <c r="Z436" s="76"/>
      <c r="AA436" s="271"/>
      <c r="AB436" s="76"/>
      <c r="AC436" s="76"/>
      <c r="AD436" s="76">
        <f t="shared" si="57"/>
        <v>0</v>
      </c>
      <c r="AE436" s="246"/>
      <c r="AF436" s="76">
        <f t="shared" si="51"/>
        <v>0</v>
      </c>
      <c r="AG436" s="247">
        <f t="shared" si="52"/>
        <v>0</v>
      </c>
      <c r="AH436" s="247">
        <f t="shared" si="50"/>
        <v>0</v>
      </c>
      <c r="AI436" s="94"/>
      <c r="AJ436" s="94"/>
      <c r="AK436" s="94"/>
    </row>
    <row r="437" spans="1:37" s="20" customFormat="1">
      <c r="A437" s="31"/>
      <c r="B437" s="31"/>
      <c r="C437" s="94"/>
      <c r="D437" s="94"/>
      <c r="E437" s="94"/>
      <c r="F437" s="149"/>
      <c r="G437" s="242">
        <v>8</v>
      </c>
      <c r="H437" s="243">
        <v>2024</v>
      </c>
      <c r="I437" s="244">
        <v>2025</v>
      </c>
      <c r="J437" s="244">
        <v>2025</v>
      </c>
      <c r="K437" s="245" t="str">
        <f>[1]Lib_RawData!G248</f>
        <v>CFO</v>
      </c>
      <c r="L437" s="246">
        <f t="shared" si="53"/>
        <v>0</v>
      </c>
      <c r="M437" s="76">
        <f t="shared" si="53"/>
        <v>0</v>
      </c>
      <c r="N437" s="76">
        <f t="shared" si="53"/>
        <v>0</v>
      </c>
      <c r="O437" s="247">
        <f t="shared" si="54"/>
        <v>0</v>
      </c>
      <c r="P437" s="248">
        <f t="shared" si="55"/>
        <v>0</v>
      </c>
      <c r="Q437" s="249">
        <f>P437*[1]Factors!D424</f>
        <v>0</v>
      </c>
      <c r="R437" s="249">
        <f t="shared" si="56"/>
        <v>0</v>
      </c>
      <c r="S437" s="249">
        <f>R437*[1]Factors!D424</f>
        <v>0</v>
      </c>
      <c r="T437" s="250">
        <f>R437*[1]Factors!D424*[1]Factors!E424</f>
        <v>0</v>
      </c>
      <c r="U437" s="246"/>
      <c r="V437" s="76"/>
      <c r="W437" s="250">
        <f>[1]Lib_RawData!AL248</f>
        <v>0</v>
      </c>
      <c r="X437" s="76"/>
      <c r="Y437" s="76"/>
      <c r="Z437" s="76"/>
      <c r="AA437" s="271"/>
      <c r="AB437" s="76"/>
      <c r="AC437" s="76"/>
      <c r="AD437" s="76">
        <f t="shared" si="57"/>
        <v>0</v>
      </c>
      <c r="AE437" s="246"/>
      <c r="AF437" s="76">
        <f t="shared" si="51"/>
        <v>0</v>
      </c>
      <c r="AG437" s="247">
        <f t="shared" si="52"/>
        <v>0</v>
      </c>
      <c r="AH437" s="247">
        <f t="shared" si="50"/>
        <v>0</v>
      </c>
      <c r="AI437" s="94"/>
      <c r="AJ437" s="94"/>
      <c r="AK437" s="94"/>
    </row>
    <row r="438" spans="1:37" s="20" customFormat="1">
      <c r="A438" s="31"/>
      <c r="B438" s="31"/>
      <c r="C438" s="94"/>
      <c r="D438" s="94"/>
      <c r="E438" s="94"/>
      <c r="F438" s="149"/>
      <c r="G438" s="242">
        <v>9</v>
      </c>
      <c r="H438" s="243">
        <v>2024</v>
      </c>
      <c r="I438" s="244">
        <v>2025</v>
      </c>
      <c r="J438" s="244">
        <v>2025</v>
      </c>
      <c r="K438" s="245" t="str">
        <f>[1]Lib_RawData!G249</f>
        <v>CFO</v>
      </c>
      <c r="L438" s="246">
        <f t="shared" si="53"/>
        <v>0</v>
      </c>
      <c r="M438" s="76">
        <f t="shared" si="53"/>
        <v>0</v>
      </c>
      <c r="N438" s="76">
        <f t="shared" si="53"/>
        <v>0</v>
      </c>
      <c r="O438" s="247">
        <f t="shared" si="54"/>
        <v>0</v>
      </c>
      <c r="P438" s="248">
        <f t="shared" si="55"/>
        <v>0</v>
      </c>
      <c r="Q438" s="249">
        <f>P438*[1]Factors!D425</f>
        <v>0</v>
      </c>
      <c r="R438" s="249">
        <f t="shared" si="56"/>
        <v>0</v>
      </c>
      <c r="S438" s="249">
        <f>R438*[1]Factors!D425</f>
        <v>0</v>
      </c>
      <c r="T438" s="250">
        <f>R438*[1]Factors!D425*[1]Factors!E425</f>
        <v>0</v>
      </c>
      <c r="U438" s="246"/>
      <c r="V438" s="76"/>
      <c r="W438" s="250">
        <f>[1]Lib_RawData!AL249</f>
        <v>0</v>
      </c>
      <c r="X438" s="76"/>
      <c r="Y438" s="76"/>
      <c r="Z438" s="76"/>
      <c r="AA438" s="271"/>
      <c r="AB438" s="76"/>
      <c r="AC438" s="76"/>
      <c r="AD438" s="76">
        <f t="shared" si="57"/>
        <v>0</v>
      </c>
      <c r="AE438" s="246"/>
      <c r="AF438" s="76">
        <f t="shared" si="51"/>
        <v>0</v>
      </c>
      <c r="AG438" s="247">
        <f t="shared" si="52"/>
        <v>0</v>
      </c>
      <c r="AH438" s="247">
        <f t="shared" si="50"/>
        <v>0</v>
      </c>
      <c r="AI438" s="94"/>
      <c r="AJ438" s="94"/>
      <c r="AK438" s="94"/>
    </row>
    <row r="439" spans="1:37" s="20" customFormat="1">
      <c r="A439" s="31"/>
      <c r="B439" s="31"/>
      <c r="C439" s="94"/>
      <c r="D439" s="94"/>
      <c r="E439" s="94"/>
      <c r="F439" s="149"/>
      <c r="G439" s="242">
        <v>10</v>
      </c>
      <c r="H439" s="243">
        <v>2024</v>
      </c>
      <c r="I439" s="244">
        <v>2025</v>
      </c>
      <c r="J439" s="244">
        <v>2025</v>
      </c>
      <c r="K439" s="245" t="str">
        <f>[1]Lib_RawData!G250</f>
        <v>CFO</v>
      </c>
      <c r="L439" s="246">
        <f t="shared" si="53"/>
        <v>0</v>
      </c>
      <c r="M439" s="76">
        <f t="shared" si="53"/>
        <v>0</v>
      </c>
      <c r="N439" s="76">
        <f t="shared" si="53"/>
        <v>0</v>
      </c>
      <c r="O439" s="247">
        <f t="shared" si="54"/>
        <v>0</v>
      </c>
      <c r="P439" s="248">
        <f t="shared" si="55"/>
        <v>0</v>
      </c>
      <c r="Q439" s="249">
        <f>P439*[1]Factors!D426</f>
        <v>0</v>
      </c>
      <c r="R439" s="249">
        <f t="shared" si="56"/>
        <v>0</v>
      </c>
      <c r="S439" s="249">
        <f>R439*[1]Factors!D426</f>
        <v>0</v>
      </c>
      <c r="T439" s="250">
        <f>R439*[1]Factors!D426*[1]Factors!E426</f>
        <v>0</v>
      </c>
      <c r="U439" s="246"/>
      <c r="V439" s="76"/>
      <c r="W439" s="250">
        <f>[1]Lib_RawData!AL250</f>
        <v>0</v>
      </c>
      <c r="X439" s="76"/>
      <c r="Y439" s="76"/>
      <c r="Z439" s="76"/>
      <c r="AA439" s="271"/>
      <c r="AB439" s="76"/>
      <c r="AC439" s="76"/>
      <c r="AD439" s="76">
        <f t="shared" si="57"/>
        <v>0</v>
      </c>
      <c r="AE439" s="246"/>
      <c r="AF439" s="76">
        <f t="shared" si="51"/>
        <v>0</v>
      </c>
      <c r="AG439" s="247">
        <f t="shared" si="52"/>
        <v>0</v>
      </c>
      <c r="AH439" s="247">
        <f t="shared" si="50"/>
        <v>0</v>
      </c>
      <c r="AI439" s="94"/>
      <c r="AJ439" s="94"/>
      <c r="AK439" s="94"/>
    </row>
    <row r="440" spans="1:37" s="20" customFormat="1">
      <c r="A440" s="31"/>
      <c r="B440" s="31"/>
      <c r="C440" s="94"/>
      <c r="D440" s="94"/>
      <c r="E440" s="94"/>
      <c r="F440" s="149"/>
      <c r="G440" s="242">
        <v>11</v>
      </c>
      <c r="H440" s="243">
        <v>2024</v>
      </c>
      <c r="I440" s="244">
        <v>2025</v>
      </c>
      <c r="J440" s="244">
        <v>2025</v>
      </c>
      <c r="K440" s="245" t="str">
        <f>[1]Lib_RawData!G251</f>
        <v>CFO</v>
      </c>
      <c r="L440" s="246">
        <f t="shared" si="53"/>
        <v>0</v>
      </c>
      <c r="M440" s="76">
        <f t="shared" si="53"/>
        <v>0</v>
      </c>
      <c r="N440" s="76">
        <f t="shared" si="53"/>
        <v>0</v>
      </c>
      <c r="O440" s="247">
        <f t="shared" si="54"/>
        <v>0</v>
      </c>
      <c r="P440" s="248">
        <f t="shared" si="55"/>
        <v>0</v>
      </c>
      <c r="Q440" s="249">
        <f>P440*[1]Factors!D427</f>
        <v>0</v>
      </c>
      <c r="R440" s="249">
        <f t="shared" si="56"/>
        <v>0</v>
      </c>
      <c r="S440" s="249">
        <f>R440*[1]Factors!D427</f>
        <v>0</v>
      </c>
      <c r="T440" s="250">
        <f>R440*[1]Factors!D427*[1]Factors!E427</f>
        <v>0</v>
      </c>
      <c r="U440" s="246"/>
      <c r="V440" s="76"/>
      <c r="W440" s="250">
        <f>[1]Lib_RawData!AL251</f>
        <v>0</v>
      </c>
      <c r="X440" s="76"/>
      <c r="Y440" s="76"/>
      <c r="Z440" s="76"/>
      <c r="AA440" s="271"/>
      <c r="AB440" s="76"/>
      <c r="AC440" s="76"/>
      <c r="AD440" s="76">
        <f t="shared" si="57"/>
        <v>0</v>
      </c>
      <c r="AE440" s="246"/>
      <c r="AF440" s="76">
        <f t="shared" si="51"/>
        <v>0</v>
      </c>
      <c r="AG440" s="247">
        <f t="shared" si="52"/>
        <v>0</v>
      </c>
      <c r="AH440" s="247">
        <f t="shared" si="50"/>
        <v>0</v>
      </c>
      <c r="AI440" s="94"/>
      <c r="AJ440" s="94"/>
      <c r="AK440" s="94"/>
    </row>
    <row r="441" spans="1:37" s="20" customFormat="1">
      <c r="A441" s="31"/>
      <c r="B441" s="31"/>
      <c r="C441" s="94"/>
      <c r="D441" s="94"/>
      <c r="E441" s="94"/>
      <c r="F441" s="149"/>
      <c r="G441" s="242">
        <v>12</v>
      </c>
      <c r="H441" s="243">
        <v>2024</v>
      </c>
      <c r="I441" s="244">
        <v>2025</v>
      </c>
      <c r="J441" s="244">
        <v>2025</v>
      </c>
      <c r="K441" s="245" t="str">
        <f>[1]Lib_RawData!G252</f>
        <v>CFO</v>
      </c>
      <c r="L441" s="246">
        <f t="shared" si="53"/>
        <v>0</v>
      </c>
      <c r="M441" s="76">
        <f t="shared" si="53"/>
        <v>0</v>
      </c>
      <c r="N441" s="76">
        <f t="shared" si="53"/>
        <v>0</v>
      </c>
      <c r="O441" s="247">
        <f t="shared" si="54"/>
        <v>0</v>
      </c>
      <c r="P441" s="248">
        <f t="shared" si="55"/>
        <v>0</v>
      </c>
      <c r="Q441" s="249">
        <f>P441*[1]Factors!D428</f>
        <v>0</v>
      </c>
      <c r="R441" s="249">
        <f t="shared" si="56"/>
        <v>0</v>
      </c>
      <c r="S441" s="249">
        <f>R441*[1]Factors!D428</f>
        <v>0</v>
      </c>
      <c r="T441" s="250">
        <f>R441*[1]Factors!D428*[1]Factors!E428</f>
        <v>0</v>
      </c>
      <c r="U441" s="246"/>
      <c r="V441" s="76"/>
      <c r="W441" s="250">
        <f>[1]Lib_RawData!AL252</f>
        <v>0</v>
      </c>
      <c r="X441" s="76"/>
      <c r="Y441" s="76"/>
      <c r="Z441" s="76"/>
      <c r="AA441" s="271"/>
      <c r="AB441" s="76"/>
      <c r="AC441" s="76"/>
      <c r="AD441" s="76">
        <f t="shared" si="57"/>
        <v>0</v>
      </c>
      <c r="AE441" s="246"/>
      <c r="AF441" s="76">
        <f t="shared" si="51"/>
        <v>0</v>
      </c>
      <c r="AG441" s="247">
        <f t="shared" si="52"/>
        <v>0</v>
      </c>
      <c r="AH441" s="247">
        <f t="shared" si="50"/>
        <v>0</v>
      </c>
      <c r="AI441" s="94"/>
      <c r="AJ441" s="94"/>
      <c r="AK441" s="94"/>
    </row>
    <row r="442" spans="1:37" s="20" customFormat="1">
      <c r="A442" s="31"/>
      <c r="B442" s="31"/>
      <c r="C442" s="94"/>
      <c r="D442" s="94"/>
      <c r="E442" s="94"/>
      <c r="F442" s="149"/>
      <c r="G442" s="242">
        <v>1</v>
      </c>
      <c r="H442" s="243">
        <v>2025</v>
      </c>
      <c r="I442" s="244">
        <v>2025</v>
      </c>
      <c r="J442" s="244">
        <v>2025</v>
      </c>
      <c r="K442" s="245" t="str">
        <f>[1]Lib_RawData!G253</f>
        <v>CFO</v>
      </c>
      <c r="L442" s="246">
        <f t="shared" si="53"/>
        <v>0</v>
      </c>
      <c r="M442" s="76">
        <f t="shared" si="53"/>
        <v>0</v>
      </c>
      <c r="N442" s="76">
        <f t="shared" si="53"/>
        <v>0</v>
      </c>
      <c r="O442" s="247">
        <f t="shared" si="54"/>
        <v>0</v>
      </c>
      <c r="P442" s="248">
        <f t="shared" si="55"/>
        <v>0</v>
      </c>
      <c r="Q442" s="249">
        <f>P442*[1]Factors!D429</f>
        <v>0</v>
      </c>
      <c r="R442" s="249">
        <f t="shared" si="56"/>
        <v>0</v>
      </c>
      <c r="S442" s="249">
        <f>R442*[1]Factors!D429</f>
        <v>0</v>
      </c>
      <c r="T442" s="250">
        <f>R442*[1]Factors!D429*[1]Factors!E429</f>
        <v>0</v>
      </c>
      <c r="U442" s="246"/>
      <c r="V442" s="76"/>
      <c r="W442" s="250">
        <f>[1]Lib_RawData!AL253</f>
        <v>0</v>
      </c>
      <c r="X442" s="76"/>
      <c r="Y442" s="76"/>
      <c r="Z442" s="76"/>
      <c r="AA442" s="271"/>
      <c r="AB442" s="76"/>
      <c r="AC442" s="76"/>
      <c r="AD442" s="76">
        <f t="shared" si="57"/>
        <v>0</v>
      </c>
      <c r="AE442" s="246"/>
      <c r="AF442" s="76">
        <f t="shared" si="51"/>
        <v>0</v>
      </c>
      <c r="AG442" s="247">
        <f t="shared" si="52"/>
        <v>0</v>
      </c>
      <c r="AH442" s="247">
        <f t="shared" si="50"/>
        <v>0</v>
      </c>
      <c r="AI442" s="94"/>
      <c r="AJ442" s="94"/>
      <c r="AK442" s="94"/>
    </row>
    <row r="443" spans="1:37" s="20" customFormat="1">
      <c r="A443" s="31"/>
      <c r="B443" s="31"/>
      <c r="C443" s="94"/>
      <c r="D443" s="94"/>
      <c r="E443" s="94"/>
      <c r="F443" s="149"/>
      <c r="G443" s="242">
        <v>2</v>
      </c>
      <c r="H443" s="243">
        <v>2025</v>
      </c>
      <c r="I443" s="244">
        <v>2025</v>
      </c>
      <c r="J443" s="244">
        <v>2025</v>
      </c>
      <c r="K443" s="245" t="str">
        <f>[1]Lib_RawData!G254</f>
        <v>CFO</v>
      </c>
      <c r="L443" s="246">
        <f t="shared" si="53"/>
        <v>0</v>
      </c>
      <c r="M443" s="76">
        <f t="shared" si="53"/>
        <v>0</v>
      </c>
      <c r="N443" s="76">
        <f t="shared" si="53"/>
        <v>0</v>
      </c>
      <c r="O443" s="247">
        <f t="shared" si="54"/>
        <v>0</v>
      </c>
      <c r="P443" s="248">
        <f t="shared" si="55"/>
        <v>0</v>
      </c>
      <c r="Q443" s="249">
        <f>P443*[1]Factors!D430</f>
        <v>0</v>
      </c>
      <c r="R443" s="249">
        <f t="shared" si="56"/>
        <v>0</v>
      </c>
      <c r="S443" s="249">
        <f>R443*[1]Factors!D430</f>
        <v>0</v>
      </c>
      <c r="T443" s="250">
        <f>R443*[1]Factors!D430*[1]Factors!E430</f>
        <v>0</v>
      </c>
      <c r="U443" s="246"/>
      <c r="V443" s="76"/>
      <c r="W443" s="250">
        <f>[1]Lib_RawData!AL254</f>
        <v>0</v>
      </c>
      <c r="X443" s="76"/>
      <c r="Y443" s="76"/>
      <c r="Z443" s="76"/>
      <c r="AA443" s="271"/>
      <c r="AB443" s="76"/>
      <c r="AC443" s="76"/>
      <c r="AD443" s="76">
        <f t="shared" si="57"/>
        <v>0</v>
      </c>
      <c r="AE443" s="246"/>
      <c r="AF443" s="76">
        <f t="shared" si="51"/>
        <v>0</v>
      </c>
      <c r="AG443" s="247">
        <f t="shared" si="52"/>
        <v>0</v>
      </c>
      <c r="AH443" s="247">
        <f t="shared" ref="AH443:AH506" si="58">AG443+AF443</f>
        <v>0</v>
      </c>
      <c r="AI443" s="94"/>
      <c r="AJ443" s="94"/>
      <c r="AK443" s="94"/>
    </row>
    <row r="444" spans="1:37" s="20" customFormat="1">
      <c r="A444" s="31"/>
      <c r="B444" s="31"/>
      <c r="C444" s="94"/>
      <c r="D444" s="94"/>
      <c r="E444" s="94"/>
      <c r="F444" s="149"/>
      <c r="G444" s="242">
        <v>3</v>
      </c>
      <c r="H444" s="243">
        <v>2025</v>
      </c>
      <c r="I444" s="244">
        <v>2025</v>
      </c>
      <c r="J444" s="244">
        <v>2025</v>
      </c>
      <c r="K444" s="245" t="str">
        <f>[1]Lib_RawData!G255</f>
        <v>CFO</v>
      </c>
      <c r="L444" s="246">
        <f t="shared" si="53"/>
        <v>0</v>
      </c>
      <c r="M444" s="76">
        <f t="shared" si="53"/>
        <v>0</v>
      </c>
      <c r="N444" s="76">
        <f t="shared" si="53"/>
        <v>0</v>
      </c>
      <c r="O444" s="247">
        <f t="shared" si="54"/>
        <v>0</v>
      </c>
      <c r="P444" s="248">
        <f t="shared" si="55"/>
        <v>0</v>
      </c>
      <c r="Q444" s="249">
        <f>P444*[1]Factors!D431</f>
        <v>0</v>
      </c>
      <c r="R444" s="249">
        <f t="shared" si="56"/>
        <v>0</v>
      </c>
      <c r="S444" s="249">
        <f>R444*[1]Factors!D431</f>
        <v>0</v>
      </c>
      <c r="T444" s="250">
        <f>R444*[1]Factors!D431*[1]Factors!E431</f>
        <v>0</v>
      </c>
      <c r="U444" s="246"/>
      <c r="V444" s="76"/>
      <c r="W444" s="250">
        <f>[1]Lib_RawData!AL255</f>
        <v>0</v>
      </c>
      <c r="X444" s="76"/>
      <c r="Y444" s="76"/>
      <c r="Z444" s="76"/>
      <c r="AA444" s="271"/>
      <c r="AB444" s="76"/>
      <c r="AC444" s="76"/>
      <c r="AD444" s="76">
        <f t="shared" si="57"/>
        <v>0</v>
      </c>
      <c r="AE444" s="246"/>
      <c r="AF444" s="76">
        <f t="shared" si="51"/>
        <v>0</v>
      </c>
      <c r="AG444" s="247">
        <f t="shared" si="52"/>
        <v>0</v>
      </c>
      <c r="AH444" s="247">
        <f t="shared" si="58"/>
        <v>0</v>
      </c>
      <c r="AI444" s="94"/>
      <c r="AJ444" s="94"/>
      <c r="AK444" s="94"/>
    </row>
    <row r="445" spans="1:37" s="20" customFormat="1">
      <c r="A445" s="31"/>
      <c r="B445" s="31"/>
      <c r="C445" s="94"/>
      <c r="D445" s="94"/>
      <c r="E445" s="94"/>
      <c r="F445" s="149"/>
      <c r="G445" s="242">
        <v>4</v>
      </c>
      <c r="H445" s="243">
        <v>2025</v>
      </c>
      <c r="I445" s="244">
        <v>2025</v>
      </c>
      <c r="J445" s="244">
        <v>2026</v>
      </c>
      <c r="K445" s="245" t="str">
        <f>[1]Lib_RawData!G256</f>
        <v>CFO</v>
      </c>
      <c r="L445" s="246">
        <f t="shared" si="53"/>
        <v>0</v>
      </c>
      <c r="M445" s="76">
        <f t="shared" si="53"/>
        <v>0</v>
      </c>
      <c r="N445" s="76">
        <f t="shared" si="53"/>
        <v>0</v>
      </c>
      <c r="O445" s="247">
        <f t="shared" si="54"/>
        <v>0</v>
      </c>
      <c r="P445" s="248">
        <f t="shared" si="55"/>
        <v>0</v>
      </c>
      <c r="Q445" s="249">
        <f>P445*[1]Factors!D432</f>
        <v>0</v>
      </c>
      <c r="R445" s="249">
        <f t="shared" si="56"/>
        <v>0</v>
      </c>
      <c r="S445" s="249">
        <f>R445*[1]Factors!D432</f>
        <v>0</v>
      </c>
      <c r="T445" s="250">
        <f>R445*[1]Factors!D432*[1]Factors!E432</f>
        <v>0</v>
      </c>
      <c r="U445" s="246"/>
      <c r="V445" s="76"/>
      <c r="W445" s="250">
        <f>[1]Lib_RawData!AL256</f>
        <v>0</v>
      </c>
      <c r="X445" s="76"/>
      <c r="Y445" s="76"/>
      <c r="Z445" s="76"/>
      <c r="AA445" s="271"/>
      <c r="AB445" s="76"/>
      <c r="AC445" s="76"/>
      <c r="AD445" s="76">
        <f t="shared" si="57"/>
        <v>0</v>
      </c>
      <c r="AE445" s="246"/>
      <c r="AF445" s="76">
        <f t="shared" si="51"/>
        <v>0</v>
      </c>
      <c r="AG445" s="247">
        <f t="shared" si="52"/>
        <v>0</v>
      </c>
      <c r="AH445" s="247">
        <f t="shared" si="58"/>
        <v>0</v>
      </c>
      <c r="AI445" s="94"/>
      <c r="AJ445" s="94"/>
      <c r="AK445" s="94"/>
    </row>
    <row r="446" spans="1:37" s="20" customFormat="1">
      <c r="A446" s="31"/>
      <c r="B446" s="31"/>
      <c r="C446" s="94"/>
      <c r="D446" s="94"/>
      <c r="E446" s="94"/>
      <c r="F446" s="149"/>
      <c r="G446" s="242">
        <v>5</v>
      </c>
      <c r="H446" s="243">
        <v>2025</v>
      </c>
      <c r="I446" s="244">
        <v>2025</v>
      </c>
      <c r="J446" s="244">
        <v>2026</v>
      </c>
      <c r="K446" s="245" t="str">
        <f>[1]Lib_RawData!G257</f>
        <v>CFO</v>
      </c>
      <c r="L446" s="246">
        <f t="shared" si="53"/>
        <v>0</v>
      </c>
      <c r="M446" s="76">
        <f t="shared" si="53"/>
        <v>0</v>
      </c>
      <c r="N446" s="76">
        <f t="shared" si="53"/>
        <v>0</v>
      </c>
      <c r="O446" s="247">
        <f t="shared" si="54"/>
        <v>0</v>
      </c>
      <c r="P446" s="248">
        <f t="shared" si="55"/>
        <v>0</v>
      </c>
      <c r="Q446" s="249">
        <f>P446*[1]Factors!D433</f>
        <v>0</v>
      </c>
      <c r="R446" s="249">
        <f t="shared" si="56"/>
        <v>0</v>
      </c>
      <c r="S446" s="249">
        <f>R446*[1]Factors!D433</f>
        <v>0</v>
      </c>
      <c r="T446" s="250">
        <f>R446*[1]Factors!D433*[1]Factors!E433</f>
        <v>0</v>
      </c>
      <c r="U446" s="246"/>
      <c r="V446" s="76"/>
      <c r="W446" s="250">
        <f>[1]Lib_RawData!AL257</f>
        <v>0</v>
      </c>
      <c r="X446" s="76"/>
      <c r="Y446" s="76"/>
      <c r="Z446" s="76"/>
      <c r="AA446" s="271"/>
      <c r="AB446" s="76"/>
      <c r="AC446" s="76"/>
      <c r="AD446" s="76">
        <f t="shared" si="57"/>
        <v>0</v>
      </c>
      <c r="AE446" s="246"/>
      <c r="AF446" s="76">
        <f t="shared" si="51"/>
        <v>0</v>
      </c>
      <c r="AG446" s="247">
        <f t="shared" si="52"/>
        <v>0</v>
      </c>
      <c r="AH446" s="247">
        <f t="shared" si="58"/>
        <v>0</v>
      </c>
      <c r="AI446" s="94"/>
      <c r="AJ446" s="94"/>
      <c r="AK446" s="94"/>
    </row>
    <row r="447" spans="1:37" s="20" customFormat="1">
      <c r="A447" s="31"/>
      <c r="B447" s="31"/>
      <c r="C447" s="94"/>
      <c r="D447" s="94"/>
      <c r="E447" s="94"/>
      <c r="F447" s="149"/>
      <c r="G447" s="242">
        <v>6</v>
      </c>
      <c r="H447" s="243">
        <v>2025</v>
      </c>
      <c r="I447" s="244">
        <v>2025</v>
      </c>
      <c r="J447" s="244">
        <v>2026</v>
      </c>
      <c r="K447" s="245" t="str">
        <f>[1]Lib_RawData!G258</f>
        <v>CFO</v>
      </c>
      <c r="L447" s="246">
        <f t="shared" si="53"/>
        <v>0</v>
      </c>
      <c r="M447" s="76">
        <f t="shared" si="53"/>
        <v>0</v>
      </c>
      <c r="N447" s="76">
        <f t="shared" si="53"/>
        <v>0</v>
      </c>
      <c r="O447" s="247">
        <f t="shared" si="54"/>
        <v>0</v>
      </c>
      <c r="P447" s="248">
        <f t="shared" si="55"/>
        <v>0</v>
      </c>
      <c r="Q447" s="249">
        <f>P447*[1]Factors!D434</f>
        <v>0</v>
      </c>
      <c r="R447" s="249">
        <f t="shared" si="56"/>
        <v>0</v>
      </c>
      <c r="S447" s="249">
        <f>R447*[1]Factors!D434</f>
        <v>0</v>
      </c>
      <c r="T447" s="250">
        <f>R447*[1]Factors!D434*[1]Factors!E434</f>
        <v>0</v>
      </c>
      <c r="U447" s="246"/>
      <c r="V447" s="76"/>
      <c r="W447" s="250">
        <f>[1]Lib_RawData!AL258</f>
        <v>0</v>
      </c>
      <c r="X447" s="76"/>
      <c r="Y447" s="76"/>
      <c r="Z447" s="76"/>
      <c r="AA447" s="271"/>
      <c r="AB447" s="76"/>
      <c r="AC447" s="76"/>
      <c r="AD447" s="76">
        <f t="shared" si="57"/>
        <v>0</v>
      </c>
      <c r="AE447" s="246"/>
      <c r="AF447" s="76">
        <f t="shared" si="51"/>
        <v>0</v>
      </c>
      <c r="AG447" s="247">
        <f t="shared" si="52"/>
        <v>0</v>
      </c>
      <c r="AH447" s="247">
        <f t="shared" si="58"/>
        <v>0</v>
      </c>
      <c r="AI447" s="94"/>
      <c r="AJ447" s="94"/>
      <c r="AK447" s="94"/>
    </row>
    <row r="448" spans="1:37" s="20" customFormat="1">
      <c r="A448" s="31"/>
      <c r="B448" s="31"/>
      <c r="C448" s="94"/>
      <c r="D448" s="94"/>
      <c r="E448" s="94"/>
      <c r="F448" s="149"/>
      <c r="G448" s="242">
        <v>7</v>
      </c>
      <c r="H448" s="243">
        <v>2025</v>
      </c>
      <c r="I448" s="244">
        <v>2026</v>
      </c>
      <c r="J448" s="244">
        <v>2026</v>
      </c>
      <c r="K448" s="245" t="str">
        <f>[1]Lib_RawData!G259</f>
        <v>CFO</v>
      </c>
      <c r="L448" s="246">
        <f t="shared" si="53"/>
        <v>0</v>
      </c>
      <c r="M448" s="76">
        <f t="shared" si="53"/>
        <v>0</v>
      </c>
      <c r="N448" s="76">
        <f t="shared" si="53"/>
        <v>0</v>
      </c>
      <c r="O448" s="247">
        <f t="shared" si="54"/>
        <v>0</v>
      </c>
      <c r="P448" s="248">
        <f t="shared" si="55"/>
        <v>0</v>
      </c>
      <c r="Q448" s="249">
        <f>P448*[1]Factors!D435</f>
        <v>0</v>
      </c>
      <c r="R448" s="249">
        <f t="shared" si="56"/>
        <v>0</v>
      </c>
      <c r="S448" s="249">
        <f>R448*[1]Factors!D435</f>
        <v>0</v>
      </c>
      <c r="T448" s="250">
        <f>R448*[1]Factors!D435*[1]Factors!E435</f>
        <v>0</v>
      </c>
      <c r="U448" s="246"/>
      <c r="V448" s="76"/>
      <c r="W448" s="250">
        <f>[1]Lib_RawData!AL259</f>
        <v>0</v>
      </c>
      <c r="X448" s="76"/>
      <c r="Y448" s="76"/>
      <c r="Z448" s="76"/>
      <c r="AA448" s="271"/>
      <c r="AB448" s="76"/>
      <c r="AC448" s="76"/>
      <c r="AD448" s="76">
        <f t="shared" si="57"/>
        <v>0</v>
      </c>
      <c r="AE448" s="246"/>
      <c r="AF448" s="76">
        <f t="shared" si="51"/>
        <v>0</v>
      </c>
      <c r="AG448" s="247">
        <f t="shared" si="52"/>
        <v>0</v>
      </c>
      <c r="AH448" s="247">
        <f t="shared" si="58"/>
        <v>0</v>
      </c>
      <c r="AI448" s="94"/>
      <c r="AJ448" s="94"/>
      <c r="AK448" s="94"/>
    </row>
    <row r="449" spans="1:37" s="20" customFormat="1">
      <c r="A449" s="31"/>
      <c r="B449" s="31"/>
      <c r="C449" s="94"/>
      <c r="D449" s="94"/>
      <c r="E449" s="94"/>
      <c r="F449" s="149"/>
      <c r="G449" s="242">
        <v>8</v>
      </c>
      <c r="H449" s="243">
        <v>2025</v>
      </c>
      <c r="I449" s="244">
        <v>2026</v>
      </c>
      <c r="J449" s="244">
        <v>2026</v>
      </c>
      <c r="K449" s="245" t="str">
        <f>[1]Lib_RawData!G260</f>
        <v>CFO</v>
      </c>
      <c r="L449" s="246">
        <f t="shared" si="53"/>
        <v>0</v>
      </c>
      <c r="M449" s="76">
        <f t="shared" si="53"/>
        <v>0</v>
      </c>
      <c r="N449" s="76">
        <f t="shared" si="53"/>
        <v>0</v>
      </c>
      <c r="O449" s="247">
        <f t="shared" si="54"/>
        <v>0</v>
      </c>
      <c r="P449" s="248">
        <f t="shared" si="55"/>
        <v>0</v>
      </c>
      <c r="Q449" s="249">
        <f>P449*[1]Factors!D436</f>
        <v>0</v>
      </c>
      <c r="R449" s="249">
        <f t="shared" si="56"/>
        <v>0</v>
      </c>
      <c r="S449" s="249">
        <f>R449*[1]Factors!D436</f>
        <v>0</v>
      </c>
      <c r="T449" s="250">
        <f>R449*[1]Factors!D436*[1]Factors!E436</f>
        <v>0</v>
      </c>
      <c r="U449" s="246"/>
      <c r="V449" s="76"/>
      <c r="W449" s="250">
        <f>[1]Lib_RawData!AL260</f>
        <v>0</v>
      </c>
      <c r="X449" s="76"/>
      <c r="Y449" s="76"/>
      <c r="Z449" s="76"/>
      <c r="AA449" s="271"/>
      <c r="AB449" s="76"/>
      <c r="AC449" s="76"/>
      <c r="AD449" s="76">
        <f t="shared" si="57"/>
        <v>0</v>
      </c>
      <c r="AE449" s="246"/>
      <c r="AF449" s="76">
        <f t="shared" si="51"/>
        <v>0</v>
      </c>
      <c r="AG449" s="247">
        <f t="shared" si="52"/>
        <v>0</v>
      </c>
      <c r="AH449" s="247">
        <f t="shared" si="58"/>
        <v>0</v>
      </c>
      <c r="AI449" s="94"/>
      <c r="AJ449" s="94"/>
      <c r="AK449" s="94"/>
    </row>
    <row r="450" spans="1:37" s="20" customFormat="1">
      <c r="A450" s="31"/>
      <c r="B450" s="31"/>
      <c r="C450" s="94"/>
      <c r="D450" s="94"/>
      <c r="E450" s="94"/>
      <c r="F450" s="149"/>
      <c r="G450" s="242">
        <v>9</v>
      </c>
      <c r="H450" s="243">
        <v>2025</v>
      </c>
      <c r="I450" s="244">
        <v>2026</v>
      </c>
      <c r="J450" s="244">
        <v>2026</v>
      </c>
      <c r="K450" s="245" t="str">
        <f>[1]Lib_RawData!G261</f>
        <v>CFO</v>
      </c>
      <c r="L450" s="246">
        <f t="shared" si="53"/>
        <v>0</v>
      </c>
      <c r="M450" s="76">
        <f t="shared" si="53"/>
        <v>0</v>
      </c>
      <c r="N450" s="76">
        <f t="shared" si="53"/>
        <v>0</v>
      </c>
      <c r="O450" s="247">
        <f t="shared" si="54"/>
        <v>0</v>
      </c>
      <c r="P450" s="248">
        <f t="shared" si="55"/>
        <v>0</v>
      </c>
      <c r="Q450" s="249">
        <f>P450*[1]Factors!D437</f>
        <v>0</v>
      </c>
      <c r="R450" s="249">
        <f t="shared" si="56"/>
        <v>0</v>
      </c>
      <c r="S450" s="249">
        <f>R450*[1]Factors!D437</f>
        <v>0</v>
      </c>
      <c r="T450" s="250">
        <f>R450*[1]Factors!D437*[1]Factors!E437</f>
        <v>0</v>
      </c>
      <c r="U450" s="246"/>
      <c r="V450" s="76"/>
      <c r="W450" s="250">
        <f>[1]Lib_RawData!AL261</f>
        <v>0</v>
      </c>
      <c r="X450" s="76"/>
      <c r="Y450" s="76"/>
      <c r="Z450" s="76"/>
      <c r="AA450" s="271"/>
      <c r="AB450" s="76"/>
      <c r="AC450" s="76"/>
      <c r="AD450" s="76">
        <f t="shared" si="57"/>
        <v>0</v>
      </c>
      <c r="AE450" s="246"/>
      <c r="AF450" s="76">
        <f t="shared" si="51"/>
        <v>0</v>
      </c>
      <c r="AG450" s="247">
        <f t="shared" si="52"/>
        <v>0</v>
      </c>
      <c r="AH450" s="247">
        <f t="shared" si="58"/>
        <v>0</v>
      </c>
      <c r="AI450" s="94"/>
      <c r="AJ450" s="94"/>
      <c r="AK450" s="94"/>
    </row>
    <row r="451" spans="1:37" s="20" customFormat="1">
      <c r="A451" s="31"/>
      <c r="B451" s="31"/>
      <c r="C451" s="94"/>
      <c r="D451" s="94"/>
      <c r="E451" s="94"/>
      <c r="F451" s="149"/>
      <c r="G451" s="242">
        <v>10</v>
      </c>
      <c r="H451" s="243">
        <v>2025</v>
      </c>
      <c r="I451" s="244">
        <v>2026</v>
      </c>
      <c r="J451" s="244">
        <v>2026</v>
      </c>
      <c r="K451" s="245" t="str">
        <f>[1]Lib_RawData!G262</f>
        <v>CFO</v>
      </c>
      <c r="L451" s="246">
        <f t="shared" si="53"/>
        <v>0</v>
      </c>
      <c r="M451" s="76">
        <f t="shared" si="53"/>
        <v>0</v>
      </c>
      <c r="N451" s="76">
        <f t="shared" si="53"/>
        <v>0</v>
      </c>
      <c r="O451" s="247">
        <f t="shared" si="54"/>
        <v>0</v>
      </c>
      <c r="P451" s="248">
        <f t="shared" si="55"/>
        <v>0</v>
      </c>
      <c r="Q451" s="249">
        <f>P451*[1]Factors!D438</f>
        <v>0</v>
      </c>
      <c r="R451" s="249">
        <f t="shared" si="56"/>
        <v>0</v>
      </c>
      <c r="S451" s="249">
        <f>R451*[1]Factors!D438</f>
        <v>0</v>
      </c>
      <c r="T451" s="250">
        <f>R451*[1]Factors!D438*[1]Factors!E438</f>
        <v>0</v>
      </c>
      <c r="U451" s="246"/>
      <c r="V451" s="76"/>
      <c r="W451" s="250">
        <f>[1]Lib_RawData!AL262</f>
        <v>0</v>
      </c>
      <c r="X451" s="76"/>
      <c r="Y451" s="76"/>
      <c r="Z451" s="76"/>
      <c r="AA451" s="271"/>
      <c r="AB451" s="76"/>
      <c r="AC451" s="76"/>
      <c r="AD451" s="76">
        <f t="shared" si="57"/>
        <v>0</v>
      </c>
      <c r="AE451" s="246"/>
      <c r="AF451" s="76">
        <f t="shared" si="51"/>
        <v>0</v>
      </c>
      <c r="AG451" s="247">
        <f t="shared" si="52"/>
        <v>0</v>
      </c>
      <c r="AH451" s="247">
        <f t="shared" si="58"/>
        <v>0</v>
      </c>
      <c r="AI451" s="94"/>
      <c r="AJ451" s="94"/>
      <c r="AK451" s="94"/>
    </row>
    <row r="452" spans="1:37" s="20" customFormat="1">
      <c r="A452" s="31"/>
      <c r="B452" s="31"/>
      <c r="C452" s="94"/>
      <c r="D452" s="94"/>
      <c r="E452" s="94"/>
      <c r="F452" s="149"/>
      <c r="G452" s="242">
        <v>11</v>
      </c>
      <c r="H452" s="243">
        <v>2025</v>
      </c>
      <c r="I452" s="244">
        <v>2026</v>
      </c>
      <c r="J452" s="244">
        <v>2026</v>
      </c>
      <c r="K452" s="245" t="str">
        <f>[1]Lib_RawData!G263</f>
        <v>CFO</v>
      </c>
      <c r="L452" s="246">
        <f t="shared" si="53"/>
        <v>0</v>
      </c>
      <c r="M452" s="76">
        <f t="shared" si="53"/>
        <v>0</v>
      </c>
      <c r="N452" s="76">
        <f t="shared" si="53"/>
        <v>0</v>
      </c>
      <c r="O452" s="247">
        <f t="shared" si="54"/>
        <v>0</v>
      </c>
      <c r="P452" s="248">
        <f t="shared" si="55"/>
        <v>0</v>
      </c>
      <c r="Q452" s="249">
        <f>P452*[1]Factors!D439</f>
        <v>0</v>
      </c>
      <c r="R452" s="249">
        <f t="shared" si="56"/>
        <v>0</v>
      </c>
      <c r="S452" s="249">
        <f>R452*[1]Factors!D439</f>
        <v>0</v>
      </c>
      <c r="T452" s="250">
        <f>R452*[1]Factors!D439*[1]Factors!E439</f>
        <v>0</v>
      </c>
      <c r="U452" s="246"/>
      <c r="V452" s="76"/>
      <c r="W452" s="250">
        <f>[1]Lib_RawData!AL263</f>
        <v>0</v>
      </c>
      <c r="X452" s="76"/>
      <c r="Y452" s="76"/>
      <c r="Z452" s="76"/>
      <c r="AA452" s="271"/>
      <c r="AB452" s="76"/>
      <c r="AC452" s="76"/>
      <c r="AD452" s="76">
        <f t="shared" si="57"/>
        <v>0</v>
      </c>
      <c r="AE452" s="246"/>
      <c r="AF452" s="76">
        <f t="shared" si="51"/>
        <v>0</v>
      </c>
      <c r="AG452" s="247">
        <f t="shared" si="52"/>
        <v>0</v>
      </c>
      <c r="AH452" s="247">
        <f t="shared" si="58"/>
        <v>0</v>
      </c>
      <c r="AI452" s="94"/>
      <c r="AJ452" s="94"/>
      <c r="AK452" s="94"/>
    </row>
    <row r="453" spans="1:37" s="20" customFormat="1">
      <c r="A453" s="31"/>
      <c r="B453" s="31"/>
      <c r="C453" s="94"/>
      <c r="D453" s="94"/>
      <c r="E453" s="94"/>
      <c r="F453" s="149"/>
      <c r="G453" s="242">
        <v>12</v>
      </c>
      <c r="H453" s="243">
        <v>2025</v>
      </c>
      <c r="I453" s="244">
        <v>2026</v>
      </c>
      <c r="J453" s="244">
        <v>2026</v>
      </c>
      <c r="K453" s="245" t="str">
        <f>[1]Lib_RawData!G264</f>
        <v>CFO</v>
      </c>
      <c r="L453" s="246">
        <f t="shared" si="53"/>
        <v>0</v>
      </c>
      <c r="M453" s="76">
        <f t="shared" si="53"/>
        <v>0</v>
      </c>
      <c r="N453" s="76">
        <f t="shared" si="53"/>
        <v>0</v>
      </c>
      <c r="O453" s="247">
        <f t="shared" si="54"/>
        <v>0</v>
      </c>
      <c r="P453" s="248">
        <f t="shared" si="55"/>
        <v>0</v>
      </c>
      <c r="Q453" s="249">
        <f>P453*[1]Factors!D440</f>
        <v>0</v>
      </c>
      <c r="R453" s="249">
        <f t="shared" si="56"/>
        <v>0</v>
      </c>
      <c r="S453" s="249">
        <f>R453*[1]Factors!D440</f>
        <v>0</v>
      </c>
      <c r="T453" s="250">
        <f>R453*[1]Factors!D440*[1]Factors!E440</f>
        <v>0</v>
      </c>
      <c r="U453" s="246"/>
      <c r="V453" s="76"/>
      <c r="W453" s="250">
        <f>[1]Lib_RawData!AL264</f>
        <v>0</v>
      </c>
      <c r="X453" s="76"/>
      <c r="Y453" s="76"/>
      <c r="Z453" s="76"/>
      <c r="AA453" s="271"/>
      <c r="AB453" s="76"/>
      <c r="AC453" s="76"/>
      <c r="AD453" s="76">
        <f t="shared" si="57"/>
        <v>0</v>
      </c>
      <c r="AE453" s="246"/>
      <c r="AF453" s="76">
        <f t="shared" si="51"/>
        <v>0</v>
      </c>
      <c r="AG453" s="247">
        <f t="shared" si="52"/>
        <v>0</v>
      </c>
      <c r="AH453" s="247">
        <f t="shared" si="58"/>
        <v>0</v>
      </c>
      <c r="AI453" s="94"/>
      <c r="AJ453" s="94"/>
      <c r="AK453" s="94"/>
    </row>
    <row r="454" spans="1:37" s="20" customFormat="1">
      <c r="A454" s="31"/>
      <c r="B454" s="31"/>
      <c r="C454" s="94"/>
      <c r="D454" s="94"/>
      <c r="E454" s="94"/>
      <c r="F454" s="149"/>
      <c r="G454" s="242">
        <v>1</v>
      </c>
      <c r="H454" s="243">
        <v>2026</v>
      </c>
      <c r="I454" s="244">
        <v>2026</v>
      </c>
      <c r="J454" s="244">
        <v>2026</v>
      </c>
      <c r="K454" s="245" t="str">
        <f>[1]Lib_RawData!G265</f>
        <v>CFO</v>
      </c>
      <c r="L454" s="246">
        <f t="shared" si="53"/>
        <v>0</v>
      </c>
      <c r="M454" s="76">
        <f t="shared" si="53"/>
        <v>0</v>
      </c>
      <c r="N454" s="76">
        <f t="shared" si="53"/>
        <v>0</v>
      </c>
      <c r="O454" s="247">
        <f t="shared" si="54"/>
        <v>0</v>
      </c>
      <c r="P454" s="248">
        <f t="shared" si="55"/>
        <v>0</v>
      </c>
      <c r="Q454" s="249">
        <f>P454*[1]Factors!D441</f>
        <v>0</v>
      </c>
      <c r="R454" s="249">
        <f t="shared" si="56"/>
        <v>0</v>
      </c>
      <c r="S454" s="249">
        <f>R454*[1]Factors!D441</f>
        <v>0</v>
      </c>
      <c r="T454" s="250">
        <f>R454*[1]Factors!D441*[1]Factors!E441</f>
        <v>0</v>
      </c>
      <c r="U454" s="246"/>
      <c r="V454" s="76"/>
      <c r="W454" s="250">
        <f>[1]Lib_RawData!AL265</f>
        <v>0</v>
      </c>
      <c r="X454" s="76"/>
      <c r="Y454" s="76"/>
      <c r="Z454" s="76"/>
      <c r="AA454" s="271"/>
      <c r="AB454" s="76"/>
      <c r="AC454" s="76"/>
      <c r="AD454" s="76">
        <f t="shared" si="57"/>
        <v>0</v>
      </c>
      <c r="AE454" s="246"/>
      <c r="AF454" s="76">
        <f t="shared" si="51"/>
        <v>0</v>
      </c>
      <c r="AG454" s="247">
        <f t="shared" si="52"/>
        <v>0</v>
      </c>
      <c r="AH454" s="247">
        <f t="shared" si="58"/>
        <v>0</v>
      </c>
      <c r="AI454" s="94"/>
      <c r="AJ454" s="94"/>
      <c r="AK454" s="94"/>
    </row>
    <row r="455" spans="1:37" s="20" customFormat="1">
      <c r="A455" s="31"/>
      <c r="B455" s="31"/>
      <c r="C455" s="94"/>
      <c r="D455" s="94"/>
      <c r="E455" s="94"/>
      <c r="F455" s="149"/>
      <c r="G455" s="242">
        <v>2</v>
      </c>
      <c r="H455" s="243">
        <v>2026</v>
      </c>
      <c r="I455" s="244">
        <v>2026</v>
      </c>
      <c r="J455" s="244">
        <v>2026</v>
      </c>
      <c r="K455" s="245" t="str">
        <f>[1]Lib_RawData!G266</f>
        <v>CFO</v>
      </c>
      <c r="L455" s="246">
        <f t="shared" si="53"/>
        <v>0</v>
      </c>
      <c r="M455" s="76">
        <f t="shared" si="53"/>
        <v>0</v>
      </c>
      <c r="N455" s="76">
        <f t="shared" si="53"/>
        <v>0</v>
      </c>
      <c r="O455" s="247">
        <f t="shared" si="54"/>
        <v>0</v>
      </c>
      <c r="P455" s="248">
        <f t="shared" si="55"/>
        <v>0</v>
      </c>
      <c r="Q455" s="249">
        <f>P455*[1]Factors!D442</f>
        <v>0</v>
      </c>
      <c r="R455" s="249">
        <f t="shared" si="56"/>
        <v>0</v>
      </c>
      <c r="S455" s="249">
        <f>R455*[1]Factors!D442</f>
        <v>0</v>
      </c>
      <c r="T455" s="250">
        <f>R455*[1]Factors!D442*[1]Factors!E442</f>
        <v>0</v>
      </c>
      <c r="U455" s="246"/>
      <c r="V455" s="76"/>
      <c r="W455" s="250">
        <f>[1]Lib_RawData!AL266</f>
        <v>0</v>
      </c>
      <c r="X455" s="76"/>
      <c r="Y455" s="76"/>
      <c r="Z455" s="76"/>
      <c r="AA455" s="271"/>
      <c r="AB455" s="76"/>
      <c r="AC455" s="76"/>
      <c r="AD455" s="76">
        <f t="shared" si="57"/>
        <v>0</v>
      </c>
      <c r="AE455" s="246"/>
      <c r="AF455" s="76">
        <f t="shared" si="51"/>
        <v>0</v>
      </c>
      <c r="AG455" s="247">
        <f t="shared" si="52"/>
        <v>0</v>
      </c>
      <c r="AH455" s="247">
        <f t="shared" si="58"/>
        <v>0</v>
      </c>
      <c r="AI455" s="94"/>
      <c r="AJ455" s="94"/>
      <c r="AK455" s="94"/>
    </row>
    <row r="456" spans="1:37" s="20" customFormat="1">
      <c r="A456" s="31"/>
      <c r="B456" s="31"/>
      <c r="C456" s="94"/>
      <c r="D456" s="94"/>
      <c r="E456" s="94"/>
      <c r="F456" s="149"/>
      <c r="G456" s="242">
        <v>3</v>
      </c>
      <c r="H456" s="243">
        <v>2026</v>
      </c>
      <c r="I456" s="244">
        <v>2026</v>
      </c>
      <c r="J456" s="244">
        <v>2026</v>
      </c>
      <c r="K456" s="245" t="str">
        <f>[1]Lib_RawData!G267</f>
        <v>CFO</v>
      </c>
      <c r="L456" s="246">
        <f t="shared" si="53"/>
        <v>0</v>
      </c>
      <c r="M456" s="76">
        <f t="shared" si="53"/>
        <v>0</v>
      </c>
      <c r="N456" s="76">
        <f t="shared" si="53"/>
        <v>0</v>
      </c>
      <c r="O456" s="247">
        <f t="shared" si="54"/>
        <v>0</v>
      </c>
      <c r="P456" s="248">
        <f t="shared" si="55"/>
        <v>0</v>
      </c>
      <c r="Q456" s="249">
        <f>P456*[1]Factors!D443</f>
        <v>0</v>
      </c>
      <c r="R456" s="249">
        <f t="shared" si="56"/>
        <v>0</v>
      </c>
      <c r="S456" s="249">
        <f>R456*[1]Factors!D443</f>
        <v>0</v>
      </c>
      <c r="T456" s="250">
        <f>R456*[1]Factors!D443*[1]Factors!E443</f>
        <v>0</v>
      </c>
      <c r="U456" s="246"/>
      <c r="V456" s="76"/>
      <c r="W456" s="250">
        <f>[1]Lib_RawData!AL267</f>
        <v>0</v>
      </c>
      <c r="X456" s="76"/>
      <c r="Y456" s="76"/>
      <c r="Z456" s="76"/>
      <c r="AA456" s="271"/>
      <c r="AB456" s="76"/>
      <c r="AC456" s="76"/>
      <c r="AD456" s="76">
        <f t="shared" si="57"/>
        <v>0</v>
      </c>
      <c r="AE456" s="246"/>
      <c r="AF456" s="76">
        <f t="shared" si="51"/>
        <v>0</v>
      </c>
      <c r="AG456" s="247">
        <f t="shared" si="52"/>
        <v>0</v>
      </c>
      <c r="AH456" s="247">
        <f t="shared" si="58"/>
        <v>0</v>
      </c>
      <c r="AI456" s="94"/>
      <c r="AJ456" s="94"/>
      <c r="AK456" s="94"/>
    </row>
    <row r="457" spans="1:37" s="20" customFormat="1">
      <c r="A457" s="31"/>
      <c r="B457" s="31"/>
      <c r="C457" s="94"/>
      <c r="D457" s="94"/>
      <c r="E457" s="94"/>
      <c r="F457" s="149"/>
      <c r="G457" s="242">
        <v>4</v>
      </c>
      <c r="H457" s="243">
        <v>2026</v>
      </c>
      <c r="I457" s="244">
        <v>2026</v>
      </c>
      <c r="J457" s="244">
        <v>2027</v>
      </c>
      <c r="K457" s="245" t="str">
        <f>[1]Lib_RawData!G268</f>
        <v>CFO</v>
      </c>
      <c r="L457" s="246">
        <f t="shared" si="53"/>
        <v>0</v>
      </c>
      <c r="M457" s="76">
        <f t="shared" si="53"/>
        <v>0</v>
      </c>
      <c r="N457" s="76">
        <f t="shared" si="53"/>
        <v>0</v>
      </c>
      <c r="O457" s="247">
        <f t="shared" si="54"/>
        <v>0</v>
      </c>
      <c r="P457" s="248">
        <f t="shared" si="55"/>
        <v>0</v>
      </c>
      <c r="Q457" s="249">
        <f>P457*[1]Factors!D444</f>
        <v>0</v>
      </c>
      <c r="R457" s="249">
        <f t="shared" si="56"/>
        <v>0</v>
      </c>
      <c r="S457" s="249">
        <f>R457*[1]Factors!D444</f>
        <v>0</v>
      </c>
      <c r="T457" s="250">
        <f>R457*[1]Factors!D444*[1]Factors!E444</f>
        <v>0</v>
      </c>
      <c r="U457" s="246"/>
      <c r="V457" s="76"/>
      <c r="W457" s="250">
        <f>[1]Lib_RawData!AL268</f>
        <v>0</v>
      </c>
      <c r="X457" s="76"/>
      <c r="Y457" s="76"/>
      <c r="Z457" s="76"/>
      <c r="AA457" s="271"/>
      <c r="AB457" s="76"/>
      <c r="AC457" s="76"/>
      <c r="AD457" s="76">
        <f t="shared" si="57"/>
        <v>0</v>
      </c>
      <c r="AE457" s="246"/>
      <c r="AF457" s="76">
        <f t="shared" si="51"/>
        <v>0</v>
      </c>
      <c r="AG457" s="247">
        <f t="shared" si="52"/>
        <v>0</v>
      </c>
      <c r="AH457" s="247">
        <f t="shared" si="58"/>
        <v>0</v>
      </c>
      <c r="AI457" s="94"/>
      <c r="AJ457" s="94"/>
      <c r="AK457" s="94"/>
    </row>
    <row r="458" spans="1:37" s="20" customFormat="1">
      <c r="A458" s="31"/>
      <c r="B458" s="31"/>
      <c r="C458" s="94"/>
      <c r="D458" s="94"/>
      <c r="E458" s="94"/>
      <c r="F458" s="149"/>
      <c r="G458" s="242">
        <v>5</v>
      </c>
      <c r="H458" s="243">
        <v>2026</v>
      </c>
      <c r="I458" s="244">
        <v>2026</v>
      </c>
      <c r="J458" s="244">
        <v>2027</v>
      </c>
      <c r="K458" s="245" t="str">
        <f>[1]Lib_RawData!G269</f>
        <v>CFO</v>
      </c>
      <c r="L458" s="246">
        <f t="shared" si="53"/>
        <v>0</v>
      </c>
      <c r="M458" s="76">
        <f t="shared" si="53"/>
        <v>0</v>
      </c>
      <c r="N458" s="76">
        <f t="shared" si="53"/>
        <v>0</v>
      </c>
      <c r="O458" s="247">
        <f t="shared" si="54"/>
        <v>0</v>
      </c>
      <c r="P458" s="248">
        <f t="shared" si="55"/>
        <v>0</v>
      </c>
      <c r="Q458" s="249">
        <f>P458*[1]Factors!D445</f>
        <v>0</v>
      </c>
      <c r="R458" s="249">
        <f t="shared" si="56"/>
        <v>0</v>
      </c>
      <c r="S458" s="249">
        <f>R458*[1]Factors!D445</f>
        <v>0</v>
      </c>
      <c r="T458" s="250">
        <f>R458*[1]Factors!D445*[1]Factors!E445</f>
        <v>0</v>
      </c>
      <c r="U458" s="246"/>
      <c r="V458" s="76"/>
      <c r="W458" s="250">
        <f>[1]Lib_RawData!AL269</f>
        <v>0</v>
      </c>
      <c r="X458" s="76"/>
      <c r="Y458" s="76"/>
      <c r="Z458" s="76"/>
      <c r="AA458" s="271"/>
      <c r="AB458" s="76"/>
      <c r="AC458" s="76"/>
      <c r="AD458" s="76">
        <f t="shared" si="57"/>
        <v>0</v>
      </c>
      <c r="AE458" s="246"/>
      <c r="AF458" s="76">
        <f t="shared" si="51"/>
        <v>0</v>
      </c>
      <c r="AG458" s="247">
        <f t="shared" si="52"/>
        <v>0</v>
      </c>
      <c r="AH458" s="247">
        <f t="shared" si="58"/>
        <v>0</v>
      </c>
      <c r="AI458" s="94"/>
      <c r="AJ458" s="94"/>
      <c r="AK458" s="94"/>
    </row>
    <row r="459" spans="1:37" s="20" customFormat="1">
      <c r="A459" s="31"/>
      <c r="B459" s="31"/>
      <c r="C459" s="94"/>
      <c r="D459" s="94"/>
      <c r="E459" s="94"/>
      <c r="F459" s="149"/>
      <c r="G459" s="242">
        <v>6</v>
      </c>
      <c r="H459" s="243">
        <v>2026</v>
      </c>
      <c r="I459" s="244">
        <v>2026</v>
      </c>
      <c r="J459" s="244">
        <v>2027</v>
      </c>
      <c r="K459" s="245" t="str">
        <f>[1]Lib_RawData!G270</f>
        <v>CFO</v>
      </c>
      <c r="L459" s="246">
        <f t="shared" si="53"/>
        <v>0</v>
      </c>
      <c r="M459" s="76">
        <f t="shared" si="53"/>
        <v>0</v>
      </c>
      <c r="N459" s="76">
        <f t="shared" si="53"/>
        <v>0</v>
      </c>
      <c r="O459" s="247">
        <f t="shared" si="54"/>
        <v>0</v>
      </c>
      <c r="P459" s="248">
        <f t="shared" si="55"/>
        <v>0</v>
      </c>
      <c r="Q459" s="249">
        <f>P459*[1]Factors!D446</f>
        <v>0</v>
      </c>
      <c r="R459" s="249">
        <f t="shared" si="56"/>
        <v>0</v>
      </c>
      <c r="S459" s="249">
        <f>R459*[1]Factors!D446</f>
        <v>0</v>
      </c>
      <c r="T459" s="250">
        <f>R459*[1]Factors!D446*[1]Factors!E446</f>
        <v>0</v>
      </c>
      <c r="U459" s="246"/>
      <c r="V459" s="76"/>
      <c r="W459" s="250">
        <f>[1]Lib_RawData!AL270</f>
        <v>0</v>
      </c>
      <c r="X459" s="76"/>
      <c r="Y459" s="76"/>
      <c r="Z459" s="76"/>
      <c r="AA459" s="271"/>
      <c r="AB459" s="76"/>
      <c r="AC459" s="76"/>
      <c r="AD459" s="76">
        <f t="shared" si="57"/>
        <v>0</v>
      </c>
      <c r="AE459" s="246"/>
      <c r="AF459" s="76">
        <f t="shared" si="51"/>
        <v>0</v>
      </c>
      <c r="AG459" s="247">
        <f t="shared" si="52"/>
        <v>0</v>
      </c>
      <c r="AH459" s="247">
        <f t="shared" si="58"/>
        <v>0</v>
      </c>
      <c r="AI459" s="94"/>
      <c r="AJ459" s="94"/>
      <c r="AK459" s="94"/>
    </row>
    <row r="460" spans="1:37" s="20" customFormat="1">
      <c r="A460" s="31"/>
      <c r="B460" s="31"/>
      <c r="C460" s="94"/>
      <c r="D460" s="94"/>
      <c r="E460" s="94"/>
      <c r="F460" s="149"/>
      <c r="G460" s="14">
        <v>7</v>
      </c>
      <c r="H460" s="15">
        <v>2026</v>
      </c>
      <c r="I460" s="200">
        <v>2027</v>
      </c>
      <c r="J460" s="200">
        <v>2027</v>
      </c>
      <c r="K460" s="16" t="str">
        <f>[1]Lib_RawData!G271</f>
        <v>CFO</v>
      </c>
      <c r="L460" s="17">
        <f t="shared" si="53"/>
        <v>0</v>
      </c>
      <c r="M460" s="10">
        <f t="shared" si="53"/>
        <v>0</v>
      </c>
      <c r="N460" s="10">
        <f t="shared" si="53"/>
        <v>0</v>
      </c>
      <c r="O460" s="18">
        <f t="shared" si="54"/>
        <v>0</v>
      </c>
      <c r="P460" s="19">
        <f t="shared" si="55"/>
        <v>0</v>
      </c>
      <c r="Q460" s="20">
        <f>P460*[1]Factors!D447</f>
        <v>0</v>
      </c>
      <c r="R460" s="20">
        <f t="shared" si="56"/>
        <v>0</v>
      </c>
      <c r="S460" s="20">
        <f>R460*[1]Factors!D447</f>
        <v>0</v>
      </c>
      <c r="T460" s="21">
        <f>R460*[1]Factors!D447*[1]Factors!E447</f>
        <v>0</v>
      </c>
      <c r="U460" s="17"/>
      <c r="V460" s="10"/>
      <c r="W460" s="21">
        <f>[1]Lib_RawData!AL271</f>
        <v>0</v>
      </c>
      <c r="X460" s="10"/>
      <c r="Y460" s="10"/>
      <c r="Z460" s="10"/>
      <c r="AA460" s="270"/>
      <c r="AB460" s="10"/>
      <c r="AC460" s="10"/>
      <c r="AD460" s="10">
        <f t="shared" si="57"/>
        <v>0</v>
      </c>
      <c r="AE460" s="17"/>
      <c r="AF460" s="10">
        <f t="shared" si="51"/>
        <v>0</v>
      </c>
      <c r="AG460" s="18">
        <f t="shared" si="52"/>
        <v>0</v>
      </c>
      <c r="AH460" s="18">
        <f t="shared" si="58"/>
        <v>0</v>
      </c>
      <c r="AI460" s="94"/>
      <c r="AJ460" s="94"/>
      <c r="AK460" s="94"/>
    </row>
    <row r="461" spans="1:37" s="20" customFormat="1">
      <c r="A461" s="31"/>
      <c r="B461" s="31"/>
      <c r="C461" s="94"/>
      <c r="D461" s="94"/>
      <c r="E461" s="94"/>
      <c r="F461" s="149"/>
      <c r="G461" s="14">
        <v>8</v>
      </c>
      <c r="H461" s="15">
        <v>2026</v>
      </c>
      <c r="I461" s="200">
        <v>2027</v>
      </c>
      <c r="J461" s="200">
        <v>2027</v>
      </c>
      <c r="K461" s="16" t="str">
        <f>[1]Lib_RawData!G272</f>
        <v>CFO</v>
      </c>
      <c r="L461" s="17">
        <f t="shared" si="53"/>
        <v>0</v>
      </c>
      <c r="M461" s="10">
        <f t="shared" si="53"/>
        <v>0</v>
      </c>
      <c r="N461" s="10">
        <f t="shared" si="53"/>
        <v>0</v>
      </c>
      <c r="O461" s="18">
        <f t="shared" si="54"/>
        <v>0</v>
      </c>
      <c r="P461" s="19">
        <f t="shared" si="55"/>
        <v>0</v>
      </c>
      <c r="Q461" s="20">
        <f>P461*[1]Factors!D448</f>
        <v>0</v>
      </c>
      <c r="R461" s="20">
        <f t="shared" si="56"/>
        <v>0</v>
      </c>
      <c r="S461" s="20">
        <f>R461*[1]Factors!D448</f>
        <v>0</v>
      </c>
      <c r="T461" s="21">
        <f>R461*[1]Factors!D448*[1]Factors!E448</f>
        <v>0</v>
      </c>
      <c r="U461" s="17"/>
      <c r="V461" s="10"/>
      <c r="W461" s="21">
        <f>[1]Lib_RawData!AL272</f>
        <v>0</v>
      </c>
      <c r="X461" s="10"/>
      <c r="Y461" s="10"/>
      <c r="Z461" s="10"/>
      <c r="AA461" s="270"/>
      <c r="AB461" s="10"/>
      <c r="AC461" s="10"/>
      <c r="AD461" s="10">
        <f t="shared" si="57"/>
        <v>0</v>
      </c>
      <c r="AE461" s="17"/>
      <c r="AF461" s="10">
        <f t="shared" si="51"/>
        <v>0</v>
      </c>
      <c r="AG461" s="18">
        <f t="shared" si="52"/>
        <v>0</v>
      </c>
      <c r="AH461" s="18">
        <f t="shared" si="58"/>
        <v>0</v>
      </c>
      <c r="AI461" s="94"/>
      <c r="AJ461" s="94"/>
      <c r="AK461" s="94"/>
    </row>
    <row r="462" spans="1:37" s="20" customFormat="1">
      <c r="A462" s="31"/>
      <c r="B462" s="31"/>
      <c r="C462" s="94"/>
      <c r="D462" s="94"/>
      <c r="E462" s="94"/>
      <c r="F462" s="149"/>
      <c r="G462" s="14">
        <v>9</v>
      </c>
      <c r="H462" s="15">
        <v>2026</v>
      </c>
      <c r="I462" s="200">
        <v>2027</v>
      </c>
      <c r="J462" s="200">
        <v>2027</v>
      </c>
      <c r="K462" s="16" t="str">
        <f>[1]Lib_RawData!G273</f>
        <v>CFO</v>
      </c>
      <c r="L462" s="17">
        <f t="shared" si="53"/>
        <v>0</v>
      </c>
      <c r="M462" s="10">
        <f t="shared" si="53"/>
        <v>0</v>
      </c>
      <c r="N462" s="10">
        <f t="shared" si="53"/>
        <v>0</v>
      </c>
      <c r="O462" s="18">
        <f t="shared" si="54"/>
        <v>0</v>
      </c>
      <c r="P462" s="19">
        <f t="shared" si="55"/>
        <v>0</v>
      </c>
      <c r="Q462" s="20">
        <f>P462*[1]Factors!D449</f>
        <v>0</v>
      </c>
      <c r="R462" s="20">
        <f t="shared" si="56"/>
        <v>0</v>
      </c>
      <c r="S462" s="20">
        <f>R462*[1]Factors!D449</f>
        <v>0</v>
      </c>
      <c r="T462" s="21">
        <f>R462*[1]Factors!D449*[1]Factors!E449</f>
        <v>0</v>
      </c>
      <c r="U462" s="17"/>
      <c r="V462" s="10"/>
      <c r="W462" s="21">
        <f>[1]Lib_RawData!AL273</f>
        <v>0</v>
      </c>
      <c r="X462" s="10"/>
      <c r="Y462" s="10"/>
      <c r="Z462" s="10"/>
      <c r="AA462" s="270"/>
      <c r="AB462" s="10"/>
      <c r="AC462" s="10"/>
      <c r="AD462" s="10">
        <f t="shared" si="57"/>
        <v>0</v>
      </c>
      <c r="AE462" s="17"/>
      <c r="AF462" s="10">
        <f t="shared" si="51"/>
        <v>0</v>
      </c>
      <c r="AG462" s="18">
        <f t="shared" si="52"/>
        <v>0</v>
      </c>
      <c r="AH462" s="18">
        <f t="shared" si="58"/>
        <v>0</v>
      </c>
      <c r="AI462" s="94"/>
      <c r="AJ462" s="94"/>
      <c r="AK462" s="94"/>
    </row>
    <row r="463" spans="1:37" s="20" customFormat="1">
      <c r="A463" s="31"/>
      <c r="B463" s="31"/>
      <c r="C463" s="94"/>
      <c r="D463" s="94"/>
      <c r="E463" s="94"/>
      <c r="F463" s="149"/>
      <c r="G463" s="14">
        <v>10</v>
      </c>
      <c r="H463" s="15">
        <v>2026</v>
      </c>
      <c r="I463" s="200">
        <v>2027</v>
      </c>
      <c r="J463" s="200">
        <v>2027</v>
      </c>
      <c r="K463" s="16" t="str">
        <f>[1]Lib_RawData!G274</f>
        <v>CFO</v>
      </c>
      <c r="L463" s="17">
        <f t="shared" si="53"/>
        <v>0</v>
      </c>
      <c r="M463" s="10">
        <f t="shared" si="53"/>
        <v>0</v>
      </c>
      <c r="N463" s="10">
        <f t="shared" si="53"/>
        <v>0</v>
      </c>
      <c r="O463" s="18">
        <f t="shared" si="54"/>
        <v>0</v>
      </c>
      <c r="P463" s="19">
        <f t="shared" si="55"/>
        <v>0</v>
      </c>
      <c r="Q463" s="20">
        <f>P463*[1]Factors!D450</f>
        <v>0</v>
      </c>
      <c r="R463" s="20">
        <f t="shared" si="56"/>
        <v>0</v>
      </c>
      <c r="S463" s="20">
        <f>R463*[1]Factors!D450</f>
        <v>0</v>
      </c>
      <c r="T463" s="21">
        <f>R463*[1]Factors!D450*[1]Factors!E450</f>
        <v>0</v>
      </c>
      <c r="U463" s="17"/>
      <c r="V463" s="10"/>
      <c r="W463" s="21">
        <f>[1]Lib_RawData!AL274</f>
        <v>0</v>
      </c>
      <c r="X463" s="10"/>
      <c r="Y463" s="10"/>
      <c r="Z463" s="10"/>
      <c r="AA463" s="270"/>
      <c r="AB463" s="10"/>
      <c r="AC463" s="10"/>
      <c r="AD463" s="10">
        <f t="shared" si="57"/>
        <v>0</v>
      </c>
      <c r="AE463" s="17"/>
      <c r="AF463" s="10">
        <f t="shared" si="51"/>
        <v>0</v>
      </c>
      <c r="AG463" s="18">
        <f t="shared" si="52"/>
        <v>0</v>
      </c>
      <c r="AH463" s="18">
        <f t="shared" si="58"/>
        <v>0</v>
      </c>
      <c r="AI463" s="94"/>
      <c r="AJ463" s="94"/>
      <c r="AK463" s="94"/>
    </row>
    <row r="464" spans="1:37" s="20" customFormat="1">
      <c r="A464" s="31"/>
      <c r="B464" s="31"/>
      <c r="C464" s="94"/>
      <c r="D464" s="94"/>
      <c r="E464" s="94"/>
      <c r="F464" s="149"/>
      <c r="G464" s="14">
        <v>11</v>
      </c>
      <c r="H464" s="15">
        <v>2026</v>
      </c>
      <c r="I464" s="200">
        <v>2027</v>
      </c>
      <c r="J464" s="200">
        <v>2027</v>
      </c>
      <c r="K464" s="16" t="str">
        <f>[1]Lib_RawData!G275</f>
        <v>CFO</v>
      </c>
      <c r="L464" s="17">
        <f t="shared" si="53"/>
        <v>0</v>
      </c>
      <c r="M464" s="10">
        <f t="shared" si="53"/>
        <v>0</v>
      </c>
      <c r="N464" s="10">
        <f t="shared" si="53"/>
        <v>0</v>
      </c>
      <c r="O464" s="18">
        <f t="shared" si="54"/>
        <v>0</v>
      </c>
      <c r="P464" s="19">
        <f t="shared" si="55"/>
        <v>0</v>
      </c>
      <c r="Q464" s="20">
        <f>P464*[1]Factors!D451</f>
        <v>0</v>
      </c>
      <c r="R464" s="20">
        <f t="shared" si="56"/>
        <v>0</v>
      </c>
      <c r="S464" s="20">
        <f>R464*[1]Factors!D451</f>
        <v>0</v>
      </c>
      <c r="T464" s="21">
        <f>R464*[1]Factors!D451*[1]Factors!E451</f>
        <v>0</v>
      </c>
      <c r="U464" s="17"/>
      <c r="V464" s="10"/>
      <c r="W464" s="21">
        <f>[1]Lib_RawData!AL275</f>
        <v>0</v>
      </c>
      <c r="X464" s="10"/>
      <c r="Y464" s="10"/>
      <c r="Z464" s="10"/>
      <c r="AA464" s="270"/>
      <c r="AB464" s="10"/>
      <c r="AC464" s="10"/>
      <c r="AD464" s="10">
        <f t="shared" si="57"/>
        <v>0</v>
      </c>
      <c r="AE464" s="17"/>
      <c r="AF464" s="10">
        <f t="shared" si="51"/>
        <v>0</v>
      </c>
      <c r="AG464" s="18">
        <f t="shared" si="52"/>
        <v>0</v>
      </c>
      <c r="AH464" s="18">
        <f t="shared" si="58"/>
        <v>0</v>
      </c>
      <c r="AI464" s="94"/>
      <c r="AJ464" s="94"/>
      <c r="AK464" s="94"/>
    </row>
    <row r="465" spans="1:37" s="20" customFormat="1">
      <c r="A465" s="31"/>
      <c r="B465" s="31"/>
      <c r="C465" s="94"/>
      <c r="D465" s="94"/>
      <c r="E465" s="94"/>
      <c r="F465" s="149"/>
      <c r="G465" s="14">
        <v>12</v>
      </c>
      <c r="H465" s="15">
        <v>2026</v>
      </c>
      <c r="I465" s="200">
        <v>2027</v>
      </c>
      <c r="J465" s="200">
        <v>2027</v>
      </c>
      <c r="K465" s="16" t="str">
        <f>[1]Lib_RawData!G276</f>
        <v>CFO</v>
      </c>
      <c r="L465" s="17">
        <f t="shared" si="53"/>
        <v>0</v>
      </c>
      <c r="M465" s="10">
        <f t="shared" si="53"/>
        <v>0</v>
      </c>
      <c r="N465" s="10">
        <f t="shared" si="53"/>
        <v>0</v>
      </c>
      <c r="O465" s="18">
        <f t="shared" si="54"/>
        <v>0</v>
      </c>
      <c r="P465" s="19">
        <f t="shared" si="55"/>
        <v>0</v>
      </c>
      <c r="Q465" s="20">
        <f>P465*[1]Factors!D452</f>
        <v>0</v>
      </c>
      <c r="R465" s="20">
        <f t="shared" si="56"/>
        <v>0</v>
      </c>
      <c r="S465" s="20">
        <f>R465*[1]Factors!D452</f>
        <v>0</v>
      </c>
      <c r="T465" s="21">
        <f>R465*[1]Factors!D452*[1]Factors!E452</f>
        <v>0</v>
      </c>
      <c r="U465" s="17"/>
      <c r="V465" s="10"/>
      <c r="W465" s="21">
        <f>[1]Lib_RawData!AL276</f>
        <v>0</v>
      </c>
      <c r="X465" s="10"/>
      <c r="Y465" s="10"/>
      <c r="Z465" s="10"/>
      <c r="AA465" s="270"/>
      <c r="AB465" s="10"/>
      <c r="AC465" s="10"/>
      <c r="AD465" s="10">
        <f t="shared" si="57"/>
        <v>0</v>
      </c>
      <c r="AE465" s="17"/>
      <c r="AF465" s="10">
        <f t="shared" si="51"/>
        <v>0</v>
      </c>
      <c r="AG465" s="18">
        <f t="shared" si="52"/>
        <v>0</v>
      </c>
      <c r="AH465" s="18">
        <f t="shared" si="58"/>
        <v>0</v>
      </c>
      <c r="AI465" s="94"/>
      <c r="AJ465" s="94"/>
      <c r="AK465" s="94"/>
    </row>
    <row r="466" spans="1:37" s="20" customFormat="1">
      <c r="A466" s="31"/>
      <c r="B466" s="31"/>
      <c r="C466" s="94"/>
      <c r="D466" s="94"/>
      <c r="E466" s="94"/>
      <c r="F466" s="149"/>
      <c r="G466" s="14">
        <v>1</v>
      </c>
      <c r="H466" s="15">
        <v>2027</v>
      </c>
      <c r="I466" s="200">
        <v>2027</v>
      </c>
      <c r="J466" s="200">
        <v>2027</v>
      </c>
      <c r="K466" s="16" t="str">
        <f>[1]Lib_RawData!G277</f>
        <v>CFO</v>
      </c>
      <c r="L466" s="17">
        <f t="shared" si="53"/>
        <v>0</v>
      </c>
      <c r="M466" s="10">
        <f t="shared" si="53"/>
        <v>0</v>
      </c>
      <c r="N466" s="10">
        <f t="shared" si="53"/>
        <v>0</v>
      </c>
      <c r="O466" s="18">
        <f t="shared" si="54"/>
        <v>0</v>
      </c>
      <c r="P466" s="19">
        <f t="shared" si="55"/>
        <v>0</v>
      </c>
      <c r="Q466" s="20">
        <f>P466*[1]Factors!D453</f>
        <v>0</v>
      </c>
      <c r="R466" s="20">
        <f t="shared" si="56"/>
        <v>0</v>
      </c>
      <c r="S466" s="20">
        <f>R466*[1]Factors!D453</f>
        <v>0</v>
      </c>
      <c r="T466" s="21">
        <f>R466*[1]Factors!D453*[1]Factors!E453</f>
        <v>0</v>
      </c>
      <c r="U466" s="17"/>
      <c r="V466" s="10"/>
      <c r="W466" s="21">
        <f>[1]Lib_RawData!AL277</f>
        <v>0</v>
      </c>
      <c r="X466" s="10"/>
      <c r="Y466" s="10"/>
      <c r="Z466" s="10"/>
      <c r="AA466" s="270"/>
      <c r="AB466" s="10"/>
      <c r="AC466" s="10"/>
      <c r="AD466" s="10">
        <f t="shared" si="57"/>
        <v>0</v>
      </c>
      <c r="AE466" s="17"/>
      <c r="AF466" s="10">
        <f t="shared" si="51"/>
        <v>0</v>
      </c>
      <c r="AG466" s="18">
        <f t="shared" si="52"/>
        <v>0</v>
      </c>
      <c r="AH466" s="18">
        <f t="shared" si="58"/>
        <v>0</v>
      </c>
      <c r="AI466" s="94"/>
      <c r="AJ466" s="94"/>
      <c r="AK466" s="94"/>
    </row>
    <row r="467" spans="1:37" s="20" customFormat="1">
      <c r="A467" s="31"/>
      <c r="B467" s="31"/>
      <c r="C467" s="94"/>
      <c r="D467" s="94"/>
      <c r="E467" s="94"/>
      <c r="F467" s="149"/>
      <c r="G467" s="14">
        <v>2</v>
      </c>
      <c r="H467" s="15">
        <v>2027</v>
      </c>
      <c r="I467" s="200">
        <v>2027</v>
      </c>
      <c r="J467" s="200">
        <v>2027</v>
      </c>
      <c r="K467" s="16" t="str">
        <f>[1]Lib_RawData!G278</f>
        <v>CFO</v>
      </c>
      <c r="L467" s="17">
        <f t="shared" si="53"/>
        <v>0</v>
      </c>
      <c r="M467" s="10">
        <f t="shared" si="53"/>
        <v>0</v>
      </c>
      <c r="N467" s="10">
        <f t="shared" si="53"/>
        <v>0</v>
      </c>
      <c r="O467" s="18">
        <f t="shared" si="54"/>
        <v>0</v>
      </c>
      <c r="P467" s="19">
        <f t="shared" si="55"/>
        <v>0</v>
      </c>
      <c r="Q467" s="20">
        <f>P467*[1]Factors!D454</f>
        <v>0</v>
      </c>
      <c r="R467" s="20">
        <f t="shared" si="56"/>
        <v>0</v>
      </c>
      <c r="S467" s="20">
        <f>R467*[1]Factors!D454</f>
        <v>0</v>
      </c>
      <c r="T467" s="21">
        <f>R467*[1]Factors!D454*[1]Factors!E454</f>
        <v>0</v>
      </c>
      <c r="U467" s="17"/>
      <c r="V467" s="10"/>
      <c r="W467" s="21">
        <f>[1]Lib_RawData!AL278</f>
        <v>0</v>
      </c>
      <c r="X467" s="10"/>
      <c r="Y467" s="10"/>
      <c r="Z467" s="10"/>
      <c r="AA467" s="270"/>
      <c r="AB467" s="10"/>
      <c r="AC467" s="10"/>
      <c r="AD467" s="10">
        <f t="shared" si="57"/>
        <v>0</v>
      </c>
      <c r="AE467" s="17"/>
      <c r="AF467" s="10">
        <f t="shared" si="51"/>
        <v>0</v>
      </c>
      <c r="AG467" s="18">
        <f t="shared" si="52"/>
        <v>0</v>
      </c>
      <c r="AH467" s="18">
        <f t="shared" si="58"/>
        <v>0</v>
      </c>
      <c r="AI467" s="94"/>
      <c r="AJ467" s="94"/>
      <c r="AK467" s="94"/>
    </row>
    <row r="468" spans="1:37" s="20" customFormat="1">
      <c r="A468" s="31"/>
      <c r="B468" s="31"/>
      <c r="C468" s="94"/>
      <c r="D468" s="94"/>
      <c r="E468" s="94"/>
      <c r="F468" s="149"/>
      <c r="G468" s="14">
        <v>3</v>
      </c>
      <c r="H468" s="15">
        <v>2027</v>
      </c>
      <c r="I468" s="200">
        <v>2027</v>
      </c>
      <c r="J468" s="200">
        <v>2027</v>
      </c>
      <c r="K468" s="16" t="str">
        <f>[1]Lib_RawData!G279</f>
        <v>CFO</v>
      </c>
      <c r="L468" s="17">
        <f t="shared" si="53"/>
        <v>0</v>
      </c>
      <c r="M468" s="10">
        <f t="shared" si="53"/>
        <v>0</v>
      </c>
      <c r="N468" s="10">
        <f t="shared" si="53"/>
        <v>0</v>
      </c>
      <c r="O468" s="18">
        <f t="shared" si="54"/>
        <v>0</v>
      </c>
      <c r="P468" s="19">
        <f t="shared" si="55"/>
        <v>0</v>
      </c>
      <c r="Q468" s="20">
        <f>P468*[1]Factors!D455</f>
        <v>0</v>
      </c>
      <c r="R468" s="20">
        <f t="shared" si="56"/>
        <v>0</v>
      </c>
      <c r="S468" s="20">
        <f>R468*[1]Factors!D455</f>
        <v>0</v>
      </c>
      <c r="T468" s="21">
        <f>R468*[1]Factors!D455*[1]Factors!E455</f>
        <v>0</v>
      </c>
      <c r="U468" s="17"/>
      <c r="V468" s="10"/>
      <c r="W468" s="21">
        <f>[1]Lib_RawData!AL279</f>
        <v>0</v>
      </c>
      <c r="X468" s="10"/>
      <c r="Y468" s="10"/>
      <c r="Z468" s="10"/>
      <c r="AA468" s="270"/>
      <c r="AB468" s="10"/>
      <c r="AC468" s="10"/>
      <c r="AD468" s="10">
        <f t="shared" si="57"/>
        <v>0</v>
      </c>
      <c r="AE468" s="17"/>
      <c r="AF468" s="10">
        <f t="shared" si="51"/>
        <v>0</v>
      </c>
      <c r="AG468" s="18">
        <f t="shared" si="52"/>
        <v>0</v>
      </c>
      <c r="AH468" s="18">
        <f t="shared" si="58"/>
        <v>0</v>
      </c>
      <c r="AI468" s="94"/>
      <c r="AJ468" s="94"/>
      <c r="AK468" s="94"/>
    </row>
    <row r="469" spans="1:37" s="20" customFormat="1">
      <c r="A469" s="31"/>
      <c r="B469" s="31"/>
      <c r="C469" s="94"/>
      <c r="D469" s="94"/>
      <c r="E469" s="94"/>
      <c r="F469" s="149"/>
      <c r="G469" s="14">
        <v>4</v>
      </c>
      <c r="H469" s="15">
        <v>2027</v>
      </c>
      <c r="I469" s="200">
        <v>2027</v>
      </c>
      <c r="J469" s="200">
        <v>2028</v>
      </c>
      <c r="K469" s="16" t="str">
        <f>[1]Lib_RawData!G280</f>
        <v>CFO</v>
      </c>
      <c r="L469" s="17">
        <f t="shared" si="53"/>
        <v>0</v>
      </c>
      <c r="M469" s="10">
        <f t="shared" si="53"/>
        <v>0</v>
      </c>
      <c r="N469" s="10">
        <f t="shared" si="53"/>
        <v>0</v>
      </c>
      <c r="O469" s="18">
        <f t="shared" si="54"/>
        <v>0</v>
      </c>
      <c r="P469" s="19">
        <f t="shared" si="55"/>
        <v>0</v>
      </c>
      <c r="Q469" s="20">
        <f>P469*[1]Factors!D456</f>
        <v>0</v>
      </c>
      <c r="R469" s="20">
        <f t="shared" si="56"/>
        <v>0</v>
      </c>
      <c r="S469" s="20">
        <f>R469*[1]Factors!D456</f>
        <v>0</v>
      </c>
      <c r="T469" s="21">
        <f>R469*[1]Factors!D456*[1]Factors!E456</f>
        <v>0</v>
      </c>
      <c r="U469" s="17"/>
      <c r="V469" s="10"/>
      <c r="W469" s="21">
        <f>[1]Lib_RawData!AL280</f>
        <v>0</v>
      </c>
      <c r="X469" s="10"/>
      <c r="Y469" s="10"/>
      <c r="Z469" s="10"/>
      <c r="AA469" s="270"/>
      <c r="AB469" s="10"/>
      <c r="AC469" s="10"/>
      <c r="AD469" s="10">
        <f t="shared" si="57"/>
        <v>0</v>
      </c>
      <c r="AE469" s="17"/>
      <c r="AF469" s="10">
        <f t="shared" si="51"/>
        <v>0</v>
      </c>
      <c r="AG469" s="18">
        <f t="shared" si="52"/>
        <v>0</v>
      </c>
      <c r="AH469" s="18">
        <f t="shared" si="58"/>
        <v>0</v>
      </c>
      <c r="AI469" s="94"/>
      <c r="AJ469" s="94"/>
      <c r="AK469" s="94"/>
    </row>
    <row r="470" spans="1:37" s="20" customFormat="1">
      <c r="A470" s="31"/>
      <c r="B470" s="31"/>
      <c r="C470" s="94"/>
      <c r="D470" s="94"/>
      <c r="E470" s="94"/>
      <c r="F470" s="149"/>
      <c r="G470" s="14">
        <v>5</v>
      </c>
      <c r="H470" s="15">
        <v>2027</v>
      </c>
      <c r="I470" s="200">
        <v>2027</v>
      </c>
      <c r="J470" s="200">
        <v>2028</v>
      </c>
      <c r="K470" s="16" t="str">
        <f>[1]Lib_RawData!G281</f>
        <v>CFO</v>
      </c>
      <c r="L470" s="17">
        <f t="shared" si="53"/>
        <v>0</v>
      </c>
      <c r="M470" s="10">
        <f t="shared" si="53"/>
        <v>0</v>
      </c>
      <c r="N470" s="10">
        <f t="shared" si="53"/>
        <v>0</v>
      </c>
      <c r="O470" s="18">
        <f t="shared" si="54"/>
        <v>0</v>
      </c>
      <c r="P470" s="19">
        <f t="shared" si="55"/>
        <v>0</v>
      </c>
      <c r="Q470" s="20">
        <f>P470*[1]Factors!D457</f>
        <v>0</v>
      </c>
      <c r="R470" s="20">
        <f t="shared" si="56"/>
        <v>0</v>
      </c>
      <c r="S470" s="20">
        <f>R470*[1]Factors!D457</f>
        <v>0</v>
      </c>
      <c r="T470" s="21">
        <f>R470*[1]Factors!D457*[1]Factors!E457</f>
        <v>0</v>
      </c>
      <c r="U470" s="17"/>
      <c r="V470" s="10"/>
      <c r="W470" s="21">
        <f>[1]Lib_RawData!AL281</f>
        <v>0</v>
      </c>
      <c r="X470" s="10"/>
      <c r="Y470" s="10"/>
      <c r="Z470" s="10"/>
      <c r="AA470" s="270"/>
      <c r="AB470" s="225"/>
      <c r="AC470" s="10"/>
      <c r="AD470" s="10">
        <f t="shared" si="57"/>
        <v>0</v>
      </c>
      <c r="AE470" s="17"/>
      <c r="AF470" s="10">
        <f t="shared" ref="AF470:AF513" si="59">AD470</f>
        <v>0</v>
      </c>
      <c r="AG470" s="18">
        <f t="shared" ref="AG470:AG513" si="60">Y470</f>
        <v>0</v>
      </c>
      <c r="AH470" s="18">
        <f t="shared" si="58"/>
        <v>0</v>
      </c>
      <c r="AI470" s="94"/>
      <c r="AJ470" s="94"/>
      <c r="AK470" s="94"/>
    </row>
    <row r="471" spans="1:37" s="20" customFormat="1">
      <c r="A471" s="31"/>
      <c r="B471" s="31"/>
      <c r="C471" s="94"/>
      <c r="D471" s="94"/>
      <c r="E471" s="94"/>
      <c r="F471" s="149"/>
      <c r="G471" s="14">
        <v>6</v>
      </c>
      <c r="H471" s="15">
        <v>2027</v>
      </c>
      <c r="I471" s="200">
        <v>2027</v>
      </c>
      <c r="J471" s="200">
        <v>2028</v>
      </c>
      <c r="K471" s="16" t="str">
        <f>[1]Lib_RawData!G282</f>
        <v>CFO</v>
      </c>
      <c r="L471" s="17">
        <f t="shared" ref="L471:N511" si="61">AE471</f>
        <v>0</v>
      </c>
      <c r="M471" s="10">
        <f t="shared" si="61"/>
        <v>0</v>
      </c>
      <c r="N471" s="10">
        <f t="shared" si="61"/>
        <v>0</v>
      </c>
      <c r="O471" s="18">
        <f t="shared" ref="O471:O513" si="62">N471+M471</f>
        <v>0</v>
      </c>
      <c r="P471" s="19">
        <f t="shared" ref="P471:P513" si="63">O471</f>
        <v>0</v>
      </c>
      <c r="Q471" s="20">
        <f>P471*[1]Factors!D458</f>
        <v>0</v>
      </c>
      <c r="R471" s="20">
        <f t="shared" ref="R471:R513" si="64">U471+W471</f>
        <v>0</v>
      </c>
      <c r="S471" s="20">
        <f>R471*[1]Factors!D458</f>
        <v>0</v>
      </c>
      <c r="T471" s="21">
        <f>R471*[1]Factors!D458*[1]Factors!E458</f>
        <v>0</v>
      </c>
      <c r="U471" s="17"/>
      <c r="V471" s="10"/>
      <c r="W471" s="21">
        <f>[1]Lib_RawData!AL282</f>
        <v>0</v>
      </c>
      <c r="X471" s="10"/>
      <c r="Y471" s="10"/>
      <c r="Z471" s="10"/>
      <c r="AA471" s="270"/>
      <c r="AB471" s="10"/>
      <c r="AC471" s="10"/>
      <c r="AD471" s="10">
        <f t="shared" si="57"/>
        <v>0</v>
      </c>
      <c r="AE471" s="17"/>
      <c r="AF471" s="10">
        <f t="shared" si="59"/>
        <v>0</v>
      </c>
      <c r="AG471" s="18">
        <f t="shared" si="60"/>
        <v>0</v>
      </c>
      <c r="AH471" s="18">
        <f t="shared" si="58"/>
        <v>0</v>
      </c>
      <c r="AI471" s="94"/>
      <c r="AJ471" s="94"/>
      <c r="AK471" s="94"/>
    </row>
    <row r="472" spans="1:37" s="20" customFormat="1">
      <c r="A472" s="31"/>
      <c r="B472" s="31"/>
      <c r="C472" s="94"/>
      <c r="D472" s="94"/>
      <c r="E472" s="94"/>
      <c r="F472" s="149"/>
      <c r="G472" s="14">
        <v>7</v>
      </c>
      <c r="H472" s="15">
        <v>2027</v>
      </c>
      <c r="I472" s="200">
        <v>2028</v>
      </c>
      <c r="J472" s="200">
        <v>2028</v>
      </c>
      <c r="K472" s="16" t="str">
        <f>[1]Lib_RawData!G283</f>
        <v>CFO</v>
      </c>
      <c r="L472" s="17">
        <f t="shared" si="61"/>
        <v>0</v>
      </c>
      <c r="M472" s="10">
        <f t="shared" si="61"/>
        <v>0</v>
      </c>
      <c r="N472" s="10">
        <f t="shared" si="61"/>
        <v>0</v>
      </c>
      <c r="O472" s="18">
        <f t="shared" si="62"/>
        <v>0</v>
      </c>
      <c r="P472" s="19">
        <f t="shared" si="63"/>
        <v>0</v>
      </c>
      <c r="Q472" s="20">
        <f>P472*[1]Factors!D459</f>
        <v>0</v>
      </c>
      <c r="R472" s="20">
        <f t="shared" si="64"/>
        <v>0</v>
      </c>
      <c r="S472" s="20">
        <f>R472*[1]Factors!D459</f>
        <v>0</v>
      </c>
      <c r="T472" s="21">
        <f>R472*[1]Factors!D459*[1]Factors!E459</f>
        <v>0</v>
      </c>
      <c r="U472" s="17"/>
      <c r="V472" s="10"/>
      <c r="W472" s="21">
        <f>[1]Lib_RawData!AL283</f>
        <v>0</v>
      </c>
      <c r="X472" s="10"/>
      <c r="Y472" s="10"/>
      <c r="Z472" s="10"/>
      <c r="AA472" s="270"/>
      <c r="AB472" s="10"/>
      <c r="AC472" s="10"/>
      <c r="AD472" s="10">
        <f t="shared" si="57"/>
        <v>0</v>
      </c>
      <c r="AE472" s="17"/>
      <c r="AF472" s="10">
        <f t="shared" si="59"/>
        <v>0</v>
      </c>
      <c r="AG472" s="18">
        <f t="shared" si="60"/>
        <v>0</v>
      </c>
      <c r="AH472" s="18">
        <f t="shared" si="58"/>
        <v>0</v>
      </c>
      <c r="AI472" s="94"/>
      <c r="AJ472" s="94"/>
      <c r="AK472" s="94"/>
    </row>
    <row r="473" spans="1:37" s="20" customFormat="1">
      <c r="A473" s="31"/>
      <c r="B473" s="31"/>
      <c r="C473" s="94"/>
      <c r="D473" s="94"/>
      <c r="E473" s="94"/>
      <c r="F473" s="149"/>
      <c r="G473" s="14">
        <v>8</v>
      </c>
      <c r="H473" s="15">
        <v>2027</v>
      </c>
      <c r="I473" s="200">
        <v>2028</v>
      </c>
      <c r="J473" s="200">
        <v>2028</v>
      </c>
      <c r="K473" s="16" t="str">
        <f>[1]Lib_RawData!G284</f>
        <v>CFO</v>
      </c>
      <c r="L473" s="17">
        <f t="shared" si="61"/>
        <v>0</v>
      </c>
      <c r="M473" s="10">
        <f t="shared" si="61"/>
        <v>0</v>
      </c>
      <c r="N473" s="10">
        <f t="shared" si="61"/>
        <v>0</v>
      </c>
      <c r="O473" s="18">
        <f t="shared" si="62"/>
        <v>0</v>
      </c>
      <c r="P473" s="19">
        <f t="shared" si="63"/>
        <v>0</v>
      </c>
      <c r="Q473" s="20">
        <f>P473*[1]Factors!D460</f>
        <v>0</v>
      </c>
      <c r="R473" s="20">
        <f t="shared" si="64"/>
        <v>0</v>
      </c>
      <c r="S473" s="20">
        <f>R473*[1]Factors!D460</f>
        <v>0</v>
      </c>
      <c r="T473" s="21">
        <f>R473*[1]Factors!D460*[1]Factors!E460</f>
        <v>0</v>
      </c>
      <c r="U473" s="17"/>
      <c r="V473" s="10"/>
      <c r="W473" s="21">
        <f>[1]Lib_RawData!AL284</f>
        <v>0</v>
      </c>
      <c r="X473" s="10"/>
      <c r="Y473" s="10"/>
      <c r="Z473" s="10"/>
      <c r="AA473" s="270"/>
      <c r="AB473" s="10"/>
      <c r="AC473" s="10"/>
      <c r="AD473" s="10">
        <f t="shared" si="57"/>
        <v>0</v>
      </c>
      <c r="AE473" s="17"/>
      <c r="AF473" s="10">
        <f t="shared" si="59"/>
        <v>0</v>
      </c>
      <c r="AG473" s="18">
        <f t="shared" si="60"/>
        <v>0</v>
      </c>
      <c r="AH473" s="18">
        <f t="shared" si="58"/>
        <v>0</v>
      </c>
      <c r="AI473" s="94"/>
      <c r="AJ473" s="94"/>
      <c r="AK473" s="94"/>
    </row>
    <row r="474" spans="1:37" s="20" customFormat="1">
      <c r="A474" s="31"/>
      <c r="B474" s="31"/>
      <c r="C474" s="94"/>
      <c r="D474" s="94"/>
      <c r="E474" s="94"/>
      <c r="F474" s="149"/>
      <c r="G474" s="14">
        <v>9</v>
      </c>
      <c r="H474" s="15">
        <v>2027</v>
      </c>
      <c r="I474" s="200">
        <v>2028</v>
      </c>
      <c r="J474" s="200">
        <v>2028</v>
      </c>
      <c r="K474" s="16" t="str">
        <f>[1]Lib_RawData!G285</f>
        <v>CFO</v>
      </c>
      <c r="L474" s="17">
        <f t="shared" si="61"/>
        <v>0</v>
      </c>
      <c r="M474" s="10">
        <f t="shared" si="61"/>
        <v>0</v>
      </c>
      <c r="N474" s="10">
        <f t="shared" si="61"/>
        <v>0</v>
      </c>
      <c r="O474" s="18">
        <f t="shared" si="62"/>
        <v>0</v>
      </c>
      <c r="P474" s="19">
        <f t="shared" si="63"/>
        <v>0</v>
      </c>
      <c r="Q474" s="20">
        <f>P474*[1]Factors!D461</f>
        <v>0</v>
      </c>
      <c r="R474" s="20">
        <f t="shared" si="64"/>
        <v>0</v>
      </c>
      <c r="S474" s="20">
        <f>R474*[1]Factors!D461</f>
        <v>0</v>
      </c>
      <c r="T474" s="21">
        <f>R474*[1]Factors!D461*[1]Factors!E461</f>
        <v>0</v>
      </c>
      <c r="U474" s="17"/>
      <c r="V474" s="10"/>
      <c r="W474" s="21">
        <f>[1]Lib_RawData!AL285</f>
        <v>0</v>
      </c>
      <c r="X474" s="10"/>
      <c r="Y474" s="10"/>
      <c r="Z474" s="10"/>
      <c r="AA474" s="270"/>
      <c r="AB474" s="10"/>
      <c r="AC474" s="10"/>
      <c r="AD474" s="10">
        <f t="shared" si="57"/>
        <v>0</v>
      </c>
      <c r="AE474" s="17"/>
      <c r="AF474" s="10">
        <f t="shared" si="59"/>
        <v>0</v>
      </c>
      <c r="AG474" s="18">
        <f t="shared" si="60"/>
        <v>0</v>
      </c>
      <c r="AH474" s="18">
        <f t="shared" si="58"/>
        <v>0</v>
      </c>
      <c r="AI474" s="94"/>
      <c r="AJ474" s="94"/>
      <c r="AK474" s="94"/>
    </row>
    <row r="475" spans="1:37" s="20" customFormat="1">
      <c r="A475" s="31"/>
      <c r="B475" s="31"/>
      <c r="C475" s="94"/>
      <c r="D475" s="94"/>
      <c r="E475" s="94"/>
      <c r="F475" s="149"/>
      <c r="G475" s="14">
        <v>10</v>
      </c>
      <c r="H475" s="15">
        <v>2027</v>
      </c>
      <c r="I475" s="200">
        <v>2028</v>
      </c>
      <c r="J475" s="200">
        <v>2028</v>
      </c>
      <c r="K475" s="16" t="str">
        <f>[1]Lib_RawData!G286</f>
        <v>CFO</v>
      </c>
      <c r="L475" s="17">
        <f t="shared" si="61"/>
        <v>0</v>
      </c>
      <c r="M475" s="10">
        <f t="shared" si="61"/>
        <v>0</v>
      </c>
      <c r="N475" s="10">
        <f t="shared" si="61"/>
        <v>0</v>
      </c>
      <c r="O475" s="18">
        <f t="shared" si="62"/>
        <v>0</v>
      </c>
      <c r="P475" s="19">
        <f t="shared" si="63"/>
        <v>0</v>
      </c>
      <c r="Q475" s="20">
        <f>P475*[1]Factors!D462</f>
        <v>0</v>
      </c>
      <c r="R475" s="20">
        <f t="shared" si="64"/>
        <v>0</v>
      </c>
      <c r="S475" s="20">
        <f>R475*[1]Factors!D462</f>
        <v>0</v>
      </c>
      <c r="T475" s="21">
        <f>R475*[1]Factors!D462*[1]Factors!E462</f>
        <v>0</v>
      </c>
      <c r="U475" s="17"/>
      <c r="V475" s="10"/>
      <c r="W475" s="21">
        <f>[1]Lib_RawData!AL286</f>
        <v>0</v>
      </c>
      <c r="X475" s="10"/>
      <c r="Y475" s="10"/>
      <c r="Z475" s="10"/>
      <c r="AA475" s="270"/>
      <c r="AB475" s="10"/>
      <c r="AC475" s="10"/>
      <c r="AD475" s="10">
        <f t="shared" si="57"/>
        <v>0</v>
      </c>
      <c r="AE475" s="17"/>
      <c r="AF475" s="10">
        <f t="shared" si="59"/>
        <v>0</v>
      </c>
      <c r="AG475" s="18">
        <f t="shared" si="60"/>
        <v>0</v>
      </c>
      <c r="AH475" s="18">
        <f t="shared" si="58"/>
        <v>0</v>
      </c>
      <c r="AI475" s="94"/>
      <c r="AJ475" s="94"/>
      <c r="AK475" s="94"/>
    </row>
    <row r="476" spans="1:37" s="20" customFormat="1">
      <c r="A476" s="31"/>
      <c r="B476" s="31"/>
      <c r="C476" s="94"/>
      <c r="D476" s="94"/>
      <c r="E476" s="94"/>
      <c r="F476" s="149"/>
      <c r="G476" s="14">
        <v>11</v>
      </c>
      <c r="H476" s="15">
        <v>2027</v>
      </c>
      <c r="I476" s="200">
        <v>2028</v>
      </c>
      <c r="J476" s="200">
        <v>2028</v>
      </c>
      <c r="K476" s="16" t="str">
        <f>[1]Lib_RawData!G287</f>
        <v>CFO</v>
      </c>
      <c r="L476" s="17">
        <f t="shared" si="61"/>
        <v>0</v>
      </c>
      <c r="M476" s="10">
        <f t="shared" si="61"/>
        <v>0</v>
      </c>
      <c r="N476" s="10">
        <f t="shared" si="61"/>
        <v>0</v>
      </c>
      <c r="O476" s="18">
        <f t="shared" si="62"/>
        <v>0</v>
      </c>
      <c r="P476" s="19">
        <f t="shared" si="63"/>
        <v>0</v>
      </c>
      <c r="Q476" s="20">
        <f>P476*[1]Factors!D463</f>
        <v>0</v>
      </c>
      <c r="R476" s="20">
        <f t="shared" si="64"/>
        <v>0</v>
      </c>
      <c r="S476" s="20">
        <f>R476*[1]Factors!D463</f>
        <v>0</v>
      </c>
      <c r="T476" s="21">
        <f>R476*[1]Factors!D463*[1]Factors!E463</f>
        <v>0</v>
      </c>
      <c r="U476" s="17"/>
      <c r="V476" s="10"/>
      <c r="W476" s="21">
        <f>[1]Lib_RawData!AL287</f>
        <v>0</v>
      </c>
      <c r="X476" s="10"/>
      <c r="Y476" s="10"/>
      <c r="Z476" s="10"/>
      <c r="AA476" s="270"/>
      <c r="AB476" s="10"/>
      <c r="AC476" s="10"/>
      <c r="AD476" s="10">
        <f t="shared" si="57"/>
        <v>0</v>
      </c>
      <c r="AE476" s="17"/>
      <c r="AF476" s="10">
        <f t="shared" si="59"/>
        <v>0</v>
      </c>
      <c r="AG476" s="18">
        <f t="shared" si="60"/>
        <v>0</v>
      </c>
      <c r="AH476" s="18">
        <f t="shared" si="58"/>
        <v>0</v>
      </c>
      <c r="AI476" s="94"/>
      <c r="AJ476" s="94"/>
      <c r="AK476" s="94"/>
    </row>
    <row r="477" spans="1:37" s="20" customFormat="1">
      <c r="A477" s="31"/>
      <c r="B477" s="31"/>
      <c r="C477" s="94"/>
      <c r="D477" s="94"/>
      <c r="E477" s="94"/>
      <c r="F477" s="149"/>
      <c r="G477" s="14">
        <v>12</v>
      </c>
      <c r="H477" s="15">
        <v>2027</v>
      </c>
      <c r="I477" s="200">
        <v>2028</v>
      </c>
      <c r="J477" s="200">
        <v>2028</v>
      </c>
      <c r="K477" s="16" t="str">
        <f>[1]Lib_RawData!G288</f>
        <v>CFO</v>
      </c>
      <c r="L477" s="17">
        <f t="shared" si="61"/>
        <v>0</v>
      </c>
      <c r="M477" s="10">
        <f t="shared" si="61"/>
        <v>0</v>
      </c>
      <c r="N477" s="10">
        <f t="shared" si="61"/>
        <v>0</v>
      </c>
      <c r="O477" s="18">
        <f t="shared" si="62"/>
        <v>0</v>
      </c>
      <c r="P477" s="19">
        <f t="shared" si="63"/>
        <v>0</v>
      </c>
      <c r="Q477" s="20">
        <f>P477*[1]Factors!D464</f>
        <v>0</v>
      </c>
      <c r="R477" s="20">
        <f t="shared" si="64"/>
        <v>0</v>
      </c>
      <c r="S477" s="20">
        <f>R477*[1]Factors!D464</f>
        <v>0</v>
      </c>
      <c r="T477" s="21">
        <f>R477*[1]Factors!D464*[1]Factors!E464</f>
        <v>0</v>
      </c>
      <c r="U477" s="17"/>
      <c r="V477" s="10"/>
      <c r="W477" s="21">
        <f>[1]Lib_RawData!AL288</f>
        <v>0</v>
      </c>
      <c r="X477" s="10"/>
      <c r="Y477" s="10"/>
      <c r="Z477" s="10"/>
      <c r="AA477" s="270"/>
      <c r="AB477" s="10"/>
      <c r="AC477" s="10"/>
      <c r="AD477" s="10">
        <f t="shared" si="57"/>
        <v>0</v>
      </c>
      <c r="AE477" s="17"/>
      <c r="AF477" s="10">
        <f t="shared" si="59"/>
        <v>0</v>
      </c>
      <c r="AG477" s="18">
        <f t="shared" si="60"/>
        <v>0</v>
      </c>
      <c r="AH477" s="18">
        <f t="shared" si="58"/>
        <v>0</v>
      </c>
      <c r="AI477" s="94"/>
      <c r="AJ477" s="94"/>
      <c r="AK477" s="94"/>
    </row>
    <row r="478" spans="1:37" s="20" customFormat="1">
      <c r="A478" s="31"/>
      <c r="B478" s="31"/>
      <c r="C478" s="94"/>
      <c r="D478" s="94"/>
      <c r="E478" s="94"/>
      <c r="F478" s="149"/>
      <c r="G478" s="14">
        <v>1</v>
      </c>
      <c r="H478" s="15">
        <v>2028</v>
      </c>
      <c r="I478" s="200">
        <v>2028</v>
      </c>
      <c r="J478" s="200">
        <v>2028</v>
      </c>
      <c r="K478" s="16" t="str">
        <f>[1]Lib_RawData!G289</f>
        <v>CFO</v>
      </c>
      <c r="L478" s="17">
        <f t="shared" si="61"/>
        <v>0</v>
      </c>
      <c r="M478" s="10">
        <f t="shared" si="61"/>
        <v>0</v>
      </c>
      <c r="N478" s="10">
        <f t="shared" si="61"/>
        <v>0</v>
      </c>
      <c r="O478" s="18">
        <f t="shared" si="62"/>
        <v>0</v>
      </c>
      <c r="P478" s="19">
        <f t="shared" si="63"/>
        <v>0</v>
      </c>
      <c r="Q478" s="20">
        <f>P478*[1]Factors!D465</f>
        <v>0</v>
      </c>
      <c r="R478" s="20">
        <f t="shared" si="64"/>
        <v>0</v>
      </c>
      <c r="S478" s="20">
        <f>R478*[1]Factors!D465</f>
        <v>0</v>
      </c>
      <c r="T478" s="21">
        <f>R478*[1]Factors!D465*[1]Factors!E465</f>
        <v>0</v>
      </c>
      <c r="U478" s="17"/>
      <c r="V478" s="10"/>
      <c r="W478" s="21">
        <f>[1]Lib_RawData!AL289</f>
        <v>0</v>
      </c>
      <c r="X478" s="10"/>
      <c r="Y478" s="10"/>
      <c r="Z478" s="10"/>
      <c r="AA478" s="270"/>
      <c r="AB478" s="10"/>
      <c r="AC478" s="10"/>
      <c r="AD478" s="10">
        <f t="shared" si="57"/>
        <v>0</v>
      </c>
      <c r="AE478" s="17"/>
      <c r="AF478" s="10">
        <f t="shared" si="59"/>
        <v>0</v>
      </c>
      <c r="AG478" s="18">
        <f t="shared" si="60"/>
        <v>0</v>
      </c>
      <c r="AH478" s="18">
        <f t="shared" si="58"/>
        <v>0</v>
      </c>
      <c r="AI478" s="94"/>
      <c r="AJ478" s="94"/>
      <c r="AK478" s="94"/>
    </row>
    <row r="479" spans="1:37" s="20" customFormat="1">
      <c r="A479" s="31"/>
      <c r="B479" s="31"/>
      <c r="C479" s="94"/>
      <c r="D479" s="94"/>
      <c r="E479" s="94"/>
      <c r="F479" s="149"/>
      <c r="G479" s="14">
        <v>2</v>
      </c>
      <c r="H479" s="15">
        <v>2028</v>
      </c>
      <c r="I479" s="200">
        <v>2028</v>
      </c>
      <c r="J479" s="200">
        <v>2028</v>
      </c>
      <c r="K479" s="16" t="str">
        <f>[1]Lib_RawData!G290</f>
        <v>CFO</v>
      </c>
      <c r="L479" s="17">
        <f t="shared" si="61"/>
        <v>0</v>
      </c>
      <c r="M479" s="10">
        <f t="shared" si="61"/>
        <v>0</v>
      </c>
      <c r="N479" s="10">
        <f t="shared" si="61"/>
        <v>0</v>
      </c>
      <c r="O479" s="18">
        <f t="shared" si="62"/>
        <v>0</v>
      </c>
      <c r="P479" s="19">
        <f t="shared" si="63"/>
        <v>0</v>
      </c>
      <c r="Q479" s="20">
        <f>P479*[1]Factors!D466</f>
        <v>0</v>
      </c>
      <c r="R479" s="20">
        <f t="shared" si="64"/>
        <v>0</v>
      </c>
      <c r="S479" s="20">
        <f>R479*[1]Factors!D466</f>
        <v>0</v>
      </c>
      <c r="T479" s="21">
        <f>R479*[1]Factors!D466*[1]Factors!E466</f>
        <v>0</v>
      </c>
      <c r="U479" s="17"/>
      <c r="V479" s="10"/>
      <c r="W479" s="21">
        <f>[1]Lib_RawData!AL290</f>
        <v>0</v>
      </c>
      <c r="X479" s="10"/>
      <c r="Y479" s="10"/>
      <c r="Z479" s="10"/>
      <c r="AA479" s="270"/>
      <c r="AB479" s="10"/>
      <c r="AC479" s="10"/>
      <c r="AD479" s="10">
        <f t="shared" si="57"/>
        <v>0</v>
      </c>
      <c r="AE479" s="17"/>
      <c r="AF479" s="10">
        <f t="shared" si="59"/>
        <v>0</v>
      </c>
      <c r="AG479" s="18">
        <f t="shared" si="60"/>
        <v>0</v>
      </c>
      <c r="AH479" s="18">
        <f t="shared" si="58"/>
        <v>0</v>
      </c>
      <c r="AI479" s="94"/>
      <c r="AJ479" s="94"/>
      <c r="AK479" s="94"/>
    </row>
    <row r="480" spans="1:37" s="20" customFormat="1">
      <c r="A480" s="31"/>
      <c r="B480" s="31"/>
      <c r="C480" s="94"/>
      <c r="D480" s="94"/>
      <c r="E480" s="94"/>
      <c r="F480" s="149"/>
      <c r="G480" s="14">
        <v>3</v>
      </c>
      <c r="H480" s="15">
        <v>2028</v>
      </c>
      <c r="I480" s="200">
        <v>2028</v>
      </c>
      <c r="J480" s="200">
        <v>2028</v>
      </c>
      <c r="K480" s="16" t="str">
        <f>[1]Lib_RawData!G291</f>
        <v>CFO</v>
      </c>
      <c r="L480" s="17">
        <f t="shared" si="61"/>
        <v>0</v>
      </c>
      <c r="M480" s="10">
        <f t="shared" si="61"/>
        <v>0</v>
      </c>
      <c r="N480" s="10">
        <f t="shared" si="61"/>
        <v>0</v>
      </c>
      <c r="O480" s="18">
        <f t="shared" si="62"/>
        <v>0</v>
      </c>
      <c r="P480" s="19">
        <f t="shared" si="63"/>
        <v>0</v>
      </c>
      <c r="Q480" s="20">
        <f>P480*[1]Factors!D467</f>
        <v>0</v>
      </c>
      <c r="R480" s="20">
        <f t="shared" si="64"/>
        <v>0</v>
      </c>
      <c r="S480" s="20">
        <f>R480*[1]Factors!D467</f>
        <v>0</v>
      </c>
      <c r="T480" s="21">
        <f>R480*[1]Factors!D467*[1]Factors!E467</f>
        <v>0</v>
      </c>
      <c r="U480" s="17"/>
      <c r="V480" s="10"/>
      <c r="W480" s="21">
        <f>[1]Lib_RawData!AL291</f>
        <v>0</v>
      </c>
      <c r="X480" s="10"/>
      <c r="Y480" s="10"/>
      <c r="Z480" s="10"/>
      <c r="AA480" s="270"/>
      <c r="AB480" s="10"/>
      <c r="AC480" s="10"/>
      <c r="AD480" s="10">
        <f t="shared" si="57"/>
        <v>0</v>
      </c>
      <c r="AE480" s="17"/>
      <c r="AF480" s="10">
        <f t="shared" si="59"/>
        <v>0</v>
      </c>
      <c r="AG480" s="18">
        <f t="shared" si="60"/>
        <v>0</v>
      </c>
      <c r="AH480" s="18">
        <f t="shared" si="58"/>
        <v>0</v>
      </c>
      <c r="AI480" s="94"/>
      <c r="AJ480" s="94"/>
      <c r="AK480" s="94"/>
    </row>
    <row r="481" spans="1:37" s="20" customFormat="1">
      <c r="A481" s="31"/>
      <c r="B481" s="31"/>
      <c r="C481" s="94"/>
      <c r="D481" s="94"/>
      <c r="E481" s="94"/>
      <c r="F481" s="149"/>
      <c r="G481" s="14">
        <v>4</v>
      </c>
      <c r="H481" s="15">
        <v>2028</v>
      </c>
      <c r="I481" s="200">
        <v>2028</v>
      </c>
      <c r="J481" s="200">
        <v>2029</v>
      </c>
      <c r="K481" s="16" t="str">
        <f>[1]Lib_RawData!G292</f>
        <v>CFO</v>
      </c>
      <c r="L481" s="17">
        <f t="shared" si="61"/>
        <v>0</v>
      </c>
      <c r="M481" s="10">
        <f t="shared" si="61"/>
        <v>0</v>
      </c>
      <c r="N481" s="10">
        <f t="shared" si="61"/>
        <v>0</v>
      </c>
      <c r="O481" s="18">
        <f t="shared" si="62"/>
        <v>0</v>
      </c>
      <c r="P481" s="19">
        <f t="shared" si="63"/>
        <v>0</v>
      </c>
      <c r="Q481" s="20">
        <f>P481*[1]Factors!D468</f>
        <v>0</v>
      </c>
      <c r="R481" s="20">
        <f t="shared" si="64"/>
        <v>0</v>
      </c>
      <c r="S481" s="20">
        <f>R481*[1]Factors!D468</f>
        <v>0</v>
      </c>
      <c r="T481" s="21">
        <f>R481*[1]Factors!D468*[1]Factors!E468</f>
        <v>0</v>
      </c>
      <c r="U481" s="17"/>
      <c r="V481" s="10"/>
      <c r="W481" s="21">
        <f>[1]Lib_RawData!AL292</f>
        <v>0</v>
      </c>
      <c r="X481" s="10"/>
      <c r="Y481" s="10"/>
      <c r="Z481" s="10"/>
      <c r="AA481" s="270"/>
      <c r="AB481" s="10"/>
      <c r="AC481" s="10"/>
      <c r="AD481" s="10">
        <f t="shared" ref="AD481:AD513" si="65">AB481+AC481</f>
        <v>0</v>
      </c>
      <c r="AE481" s="17"/>
      <c r="AF481" s="10">
        <f t="shared" si="59"/>
        <v>0</v>
      </c>
      <c r="AG481" s="18">
        <f t="shared" si="60"/>
        <v>0</v>
      </c>
      <c r="AH481" s="18">
        <f t="shared" si="58"/>
        <v>0</v>
      </c>
      <c r="AI481" s="94"/>
      <c r="AJ481" s="94"/>
      <c r="AK481" s="94"/>
    </row>
    <row r="482" spans="1:37" s="20" customFormat="1">
      <c r="A482" s="31"/>
      <c r="B482" s="31"/>
      <c r="C482" s="94"/>
      <c r="D482" s="94"/>
      <c r="E482" s="94"/>
      <c r="F482" s="149"/>
      <c r="G482" s="14">
        <v>5</v>
      </c>
      <c r="H482" s="15">
        <v>2028</v>
      </c>
      <c r="I482" s="200">
        <v>2028</v>
      </c>
      <c r="J482" s="200">
        <v>2029</v>
      </c>
      <c r="K482" s="16" t="str">
        <f>[1]Lib_RawData!G293</f>
        <v>CFO</v>
      </c>
      <c r="L482" s="17">
        <f t="shared" si="61"/>
        <v>0</v>
      </c>
      <c r="M482" s="10">
        <f t="shared" si="61"/>
        <v>0</v>
      </c>
      <c r="N482" s="10">
        <f t="shared" si="61"/>
        <v>0</v>
      </c>
      <c r="O482" s="18">
        <f t="shared" si="62"/>
        <v>0</v>
      </c>
      <c r="P482" s="19">
        <f t="shared" si="63"/>
        <v>0</v>
      </c>
      <c r="Q482" s="20">
        <f>P482*[1]Factors!D469</f>
        <v>0</v>
      </c>
      <c r="R482" s="20">
        <f t="shared" si="64"/>
        <v>0</v>
      </c>
      <c r="S482" s="20">
        <f>R482*[1]Factors!D469</f>
        <v>0</v>
      </c>
      <c r="T482" s="21">
        <f>R482*[1]Factors!D469*[1]Factors!E469</f>
        <v>0</v>
      </c>
      <c r="U482" s="17"/>
      <c r="V482" s="10"/>
      <c r="W482" s="21">
        <f>[1]Lib_RawData!AL293</f>
        <v>0</v>
      </c>
      <c r="X482" s="10"/>
      <c r="Y482" s="10"/>
      <c r="Z482" s="10"/>
      <c r="AA482" s="270"/>
      <c r="AB482" s="225"/>
      <c r="AC482" s="10"/>
      <c r="AD482" s="10">
        <f t="shared" si="65"/>
        <v>0</v>
      </c>
      <c r="AE482" s="17"/>
      <c r="AF482" s="10">
        <f t="shared" si="59"/>
        <v>0</v>
      </c>
      <c r="AG482" s="18">
        <f t="shared" si="60"/>
        <v>0</v>
      </c>
      <c r="AH482" s="18">
        <f t="shared" si="58"/>
        <v>0</v>
      </c>
      <c r="AI482" s="94"/>
      <c r="AJ482" s="94"/>
      <c r="AK482" s="94"/>
    </row>
    <row r="483" spans="1:37" s="20" customFormat="1">
      <c r="A483" s="31"/>
      <c r="B483" s="31"/>
      <c r="C483" s="94"/>
      <c r="D483" s="94"/>
      <c r="E483" s="94"/>
      <c r="F483" s="149"/>
      <c r="G483" s="14">
        <v>6</v>
      </c>
      <c r="H483" s="15">
        <v>2028</v>
      </c>
      <c r="I483" s="200">
        <v>2028</v>
      </c>
      <c r="J483" s="200">
        <v>2029</v>
      </c>
      <c r="K483" s="16" t="str">
        <f>[1]Lib_RawData!G294</f>
        <v>CFO</v>
      </c>
      <c r="L483" s="17">
        <f t="shared" si="61"/>
        <v>0</v>
      </c>
      <c r="M483" s="10">
        <f t="shared" si="61"/>
        <v>0</v>
      </c>
      <c r="N483" s="10">
        <f t="shared" si="61"/>
        <v>0</v>
      </c>
      <c r="O483" s="18">
        <f t="shared" si="62"/>
        <v>0</v>
      </c>
      <c r="P483" s="19">
        <f t="shared" si="63"/>
        <v>0</v>
      </c>
      <c r="Q483" s="20">
        <f>P483*[1]Factors!D470</f>
        <v>0</v>
      </c>
      <c r="R483" s="20">
        <f t="shared" si="64"/>
        <v>0</v>
      </c>
      <c r="S483" s="20">
        <f>R483*[1]Factors!D470</f>
        <v>0</v>
      </c>
      <c r="T483" s="21">
        <f>R483*[1]Factors!D470*[1]Factors!E470</f>
        <v>0</v>
      </c>
      <c r="U483" s="17"/>
      <c r="V483" s="10"/>
      <c r="W483" s="21">
        <f>[1]Lib_RawData!AL294</f>
        <v>0</v>
      </c>
      <c r="X483" s="10"/>
      <c r="Y483" s="10"/>
      <c r="Z483" s="10"/>
      <c r="AA483" s="270"/>
      <c r="AB483" s="10"/>
      <c r="AC483" s="10"/>
      <c r="AD483" s="10">
        <f t="shared" si="65"/>
        <v>0</v>
      </c>
      <c r="AE483" s="17"/>
      <c r="AF483" s="10">
        <f t="shared" si="59"/>
        <v>0</v>
      </c>
      <c r="AG483" s="18">
        <f t="shared" si="60"/>
        <v>0</v>
      </c>
      <c r="AH483" s="18">
        <f t="shared" si="58"/>
        <v>0</v>
      </c>
      <c r="AI483" s="94"/>
      <c r="AJ483" s="94"/>
      <c r="AK483" s="94"/>
    </row>
    <row r="484" spans="1:37" s="20" customFormat="1">
      <c r="A484" s="31"/>
      <c r="B484" s="31"/>
      <c r="C484" s="94"/>
      <c r="D484" s="94"/>
      <c r="E484" s="94"/>
      <c r="F484" s="149"/>
      <c r="G484" s="14">
        <v>7</v>
      </c>
      <c r="H484" s="15">
        <v>2028</v>
      </c>
      <c r="I484" s="200">
        <v>2029</v>
      </c>
      <c r="J484" s="200">
        <v>2029</v>
      </c>
      <c r="K484" s="16" t="str">
        <f>[1]Lib_RawData!G295</f>
        <v>CFO</v>
      </c>
      <c r="L484" s="17">
        <f t="shared" si="61"/>
        <v>0</v>
      </c>
      <c r="M484" s="10">
        <f t="shared" si="61"/>
        <v>0</v>
      </c>
      <c r="N484" s="10">
        <f t="shared" si="61"/>
        <v>0</v>
      </c>
      <c r="O484" s="18">
        <f t="shared" si="62"/>
        <v>0</v>
      </c>
      <c r="P484" s="19">
        <f t="shared" si="63"/>
        <v>0</v>
      </c>
      <c r="Q484" s="20">
        <f>P484*[1]Factors!D471</f>
        <v>0</v>
      </c>
      <c r="R484" s="20">
        <f t="shared" si="64"/>
        <v>0</v>
      </c>
      <c r="S484" s="20">
        <f>R484*[1]Factors!D471</f>
        <v>0</v>
      </c>
      <c r="T484" s="21">
        <f>R484*[1]Factors!D471*[1]Factors!E471</f>
        <v>0</v>
      </c>
      <c r="U484" s="17"/>
      <c r="V484" s="10"/>
      <c r="W484" s="21">
        <f>[1]Lib_RawData!AL295</f>
        <v>0</v>
      </c>
      <c r="X484" s="10"/>
      <c r="Y484" s="10"/>
      <c r="Z484" s="10"/>
      <c r="AA484" s="270"/>
      <c r="AB484" s="10"/>
      <c r="AC484" s="10"/>
      <c r="AD484" s="10">
        <f t="shared" si="65"/>
        <v>0</v>
      </c>
      <c r="AE484" s="17"/>
      <c r="AF484" s="10">
        <f t="shared" si="59"/>
        <v>0</v>
      </c>
      <c r="AG484" s="18">
        <f t="shared" si="60"/>
        <v>0</v>
      </c>
      <c r="AH484" s="18">
        <f t="shared" si="58"/>
        <v>0</v>
      </c>
      <c r="AI484" s="94"/>
      <c r="AJ484" s="94"/>
      <c r="AK484" s="94"/>
    </row>
    <row r="485" spans="1:37" s="20" customFormat="1">
      <c r="A485" s="31"/>
      <c r="B485" s="31"/>
      <c r="C485" s="94"/>
      <c r="D485" s="94"/>
      <c r="E485" s="94"/>
      <c r="F485" s="149"/>
      <c r="G485" s="14">
        <v>8</v>
      </c>
      <c r="H485" s="15">
        <v>2028</v>
      </c>
      <c r="I485" s="200">
        <v>2029</v>
      </c>
      <c r="J485" s="200">
        <v>2029</v>
      </c>
      <c r="K485" s="16" t="str">
        <f>[1]Lib_RawData!G296</f>
        <v>CFO</v>
      </c>
      <c r="L485" s="17">
        <f t="shared" si="61"/>
        <v>0</v>
      </c>
      <c r="M485" s="10">
        <f t="shared" si="61"/>
        <v>0</v>
      </c>
      <c r="N485" s="10">
        <f t="shared" si="61"/>
        <v>0</v>
      </c>
      <c r="O485" s="18">
        <f t="shared" si="62"/>
        <v>0</v>
      </c>
      <c r="P485" s="19">
        <f t="shared" si="63"/>
        <v>0</v>
      </c>
      <c r="Q485" s="20">
        <f>P485*[1]Factors!D472</f>
        <v>0</v>
      </c>
      <c r="R485" s="20">
        <f t="shared" si="64"/>
        <v>0</v>
      </c>
      <c r="S485" s="20">
        <f>R485*[1]Factors!D472</f>
        <v>0</v>
      </c>
      <c r="T485" s="21">
        <f>R485*[1]Factors!D472*[1]Factors!E472</f>
        <v>0</v>
      </c>
      <c r="U485" s="17"/>
      <c r="V485" s="10"/>
      <c r="W485" s="21">
        <f>[1]Lib_RawData!AL296</f>
        <v>0</v>
      </c>
      <c r="X485" s="10"/>
      <c r="Y485" s="10"/>
      <c r="Z485" s="10"/>
      <c r="AA485" s="270"/>
      <c r="AB485" s="10"/>
      <c r="AC485" s="10"/>
      <c r="AD485" s="10">
        <f t="shared" si="65"/>
        <v>0</v>
      </c>
      <c r="AE485" s="17"/>
      <c r="AF485" s="10">
        <f t="shared" si="59"/>
        <v>0</v>
      </c>
      <c r="AG485" s="18">
        <f t="shared" si="60"/>
        <v>0</v>
      </c>
      <c r="AH485" s="18">
        <f t="shared" si="58"/>
        <v>0</v>
      </c>
      <c r="AI485" s="94"/>
      <c r="AJ485" s="94"/>
      <c r="AK485" s="94"/>
    </row>
    <row r="486" spans="1:37" s="20" customFormat="1">
      <c r="A486" s="31"/>
      <c r="B486" s="31"/>
      <c r="C486" s="94"/>
      <c r="D486" s="94"/>
      <c r="E486" s="94"/>
      <c r="F486" s="149"/>
      <c r="G486" s="14">
        <v>9</v>
      </c>
      <c r="H486" s="15">
        <v>2028</v>
      </c>
      <c r="I486" s="200">
        <v>2029</v>
      </c>
      <c r="J486" s="200">
        <v>2029</v>
      </c>
      <c r="K486" s="16" t="str">
        <f>[1]Lib_RawData!G297</f>
        <v>CFO</v>
      </c>
      <c r="L486" s="17">
        <f t="shared" si="61"/>
        <v>0</v>
      </c>
      <c r="M486" s="10">
        <f t="shared" si="61"/>
        <v>0</v>
      </c>
      <c r="N486" s="10">
        <f t="shared" si="61"/>
        <v>0</v>
      </c>
      <c r="O486" s="18">
        <f t="shared" si="62"/>
        <v>0</v>
      </c>
      <c r="P486" s="19">
        <f t="shared" si="63"/>
        <v>0</v>
      </c>
      <c r="Q486" s="20">
        <f>P486*[1]Factors!D473</f>
        <v>0</v>
      </c>
      <c r="R486" s="20">
        <f t="shared" si="64"/>
        <v>0</v>
      </c>
      <c r="S486" s="20">
        <f>R486*[1]Factors!D473</f>
        <v>0</v>
      </c>
      <c r="T486" s="21">
        <f>R486*[1]Factors!D473*[1]Factors!E473</f>
        <v>0</v>
      </c>
      <c r="U486" s="17"/>
      <c r="V486" s="10"/>
      <c r="W486" s="21">
        <f>[1]Lib_RawData!AL297</f>
        <v>0</v>
      </c>
      <c r="X486" s="10"/>
      <c r="Y486" s="10"/>
      <c r="Z486" s="10"/>
      <c r="AA486" s="270"/>
      <c r="AB486" s="10"/>
      <c r="AC486" s="10"/>
      <c r="AD486" s="10">
        <f t="shared" si="65"/>
        <v>0</v>
      </c>
      <c r="AE486" s="17"/>
      <c r="AF486" s="10">
        <f t="shared" si="59"/>
        <v>0</v>
      </c>
      <c r="AG486" s="18">
        <f t="shared" si="60"/>
        <v>0</v>
      </c>
      <c r="AH486" s="18">
        <f t="shared" si="58"/>
        <v>0</v>
      </c>
      <c r="AI486" s="94"/>
      <c r="AJ486" s="94"/>
      <c r="AK486" s="94"/>
    </row>
    <row r="487" spans="1:37" s="20" customFormat="1">
      <c r="A487" s="31"/>
      <c r="B487" s="31"/>
      <c r="C487" s="94"/>
      <c r="D487" s="94"/>
      <c r="E487" s="94"/>
      <c r="F487" s="149"/>
      <c r="G487" s="14">
        <v>10</v>
      </c>
      <c r="H487" s="15">
        <v>2028</v>
      </c>
      <c r="I487" s="200">
        <v>2029</v>
      </c>
      <c r="J487" s="200">
        <v>2029</v>
      </c>
      <c r="K487" s="16" t="str">
        <f>[1]Lib_RawData!G298</f>
        <v>CFO</v>
      </c>
      <c r="L487" s="17">
        <f t="shared" si="61"/>
        <v>0</v>
      </c>
      <c r="M487" s="10">
        <f t="shared" si="61"/>
        <v>0</v>
      </c>
      <c r="N487" s="10">
        <f t="shared" si="61"/>
        <v>0</v>
      </c>
      <c r="O487" s="18">
        <f t="shared" si="62"/>
        <v>0</v>
      </c>
      <c r="P487" s="19">
        <f t="shared" si="63"/>
        <v>0</v>
      </c>
      <c r="Q487" s="20">
        <f>P487*[1]Factors!D474</f>
        <v>0</v>
      </c>
      <c r="R487" s="20">
        <f t="shared" si="64"/>
        <v>0</v>
      </c>
      <c r="S487" s="20">
        <f>R487*[1]Factors!D474</f>
        <v>0</v>
      </c>
      <c r="T487" s="21">
        <f>R487*[1]Factors!D474*[1]Factors!E474</f>
        <v>0</v>
      </c>
      <c r="U487" s="17"/>
      <c r="V487" s="10"/>
      <c r="W487" s="21">
        <f>[1]Lib_RawData!AL298</f>
        <v>0</v>
      </c>
      <c r="X487" s="10"/>
      <c r="Y487" s="10"/>
      <c r="Z487" s="10"/>
      <c r="AA487" s="270"/>
      <c r="AB487" s="10"/>
      <c r="AC487" s="10"/>
      <c r="AD487" s="10">
        <f t="shared" si="65"/>
        <v>0</v>
      </c>
      <c r="AE487" s="17"/>
      <c r="AF487" s="10">
        <f t="shared" si="59"/>
        <v>0</v>
      </c>
      <c r="AG487" s="18">
        <f t="shared" si="60"/>
        <v>0</v>
      </c>
      <c r="AH487" s="18">
        <f t="shared" si="58"/>
        <v>0</v>
      </c>
      <c r="AI487" s="94"/>
      <c r="AJ487" s="94"/>
      <c r="AK487" s="94"/>
    </row>
    <row r="488" spans="1:37" s="20" customFormat="1">
      <c r="A488" s="31"/>
      <c r="B488" s="31"/>
      <c r="C488" s="94"/>
      <c r="D488" s="94"/>
      <c r="E488" s="94"/>
      <c r="F488" s="149"/>
      <c r="G488" s="14">
        <v>11</v>
      </c>
      <c r="H488" s="15">
        <v>2028</v>
      </c>
      <c r="I488" s="200">
        <v>2029</v>
      </c>
      <c r="J488" s="200">
        <v>2029</v>
      </c>
      <c r="K488" s="16" t="str">
        <f>[1]Lib_RawData!G299</f>
        <v>CFO</v>
      </c>
      <c r="L488" s="17">
        <f t="shared" si="61"/>
        <v>0</v>
      </c>
      <c r="M488" s="10">
        <f t="shared" si="61"/>
        <v>0</v>
      </c>
      <c r="N488" s="10">
        <f t="shared" si="61"/>
        <v>0</v>
      </c>
      <c r="O488" s="18">
        <f t="shared" si="62"/>
        <v>0</v>
      </c>
      <c r="P488" s="19">
        <f t="shared" si="63"/>
        <v>0</v>
      </c>
      <c r="Q488" s="20">
        <f>P488*[1]Factors!D475</f>
        <v>0</v>
      </c>
      <c r="R488" s="20">
        <f t="shared" si="64"/>
        <v>0</v>
      </c>
      <c r="S488" s="20">
        <f>R488*[1]Factors!D475</f>
        <v>0</v>
      </c>
      <c r="T488" s="21">
        <f>R488*[1]Factors!D475*[1]Factors!E475</f>
        <v>0</v>
      </c>
      <c r="U488" s="17"/>
      <c r="V488" s="10"/>
      <c r="W488" s="21">
        <f>[1]Lib_RawData!AL299</f>
        <v>0</v>
      </c>
      <c r="X488" s="10"/>
      <c r="Y488" s="10"/>
      <c r="Z488" s="10"/>
      <c r="AA488" s="270"/>
      <c r="AB488" s="10"/>
      <c r="AC488" s="10"/>
      <c r="AD488" s="10">
        <f t="shared" si="65"/>
        <v>0</v>
      </c>
      <c r="AE488" s="17"/>
      <c r="AF488" s="10">
        <f t="shared" si="59"/>
        <v>0</v>
      </c>
      <c r="AG488" s="18">
        <f t="shared" si="60"/>
        <v>0</v>
      </c>
      <c r="AH488" s="18">
        <f t="shared" si="58"/>
        <v>0</v>
      </c>
      <c r="AI488" s="94"/>
      <c r="AJ488" s="94"/>
      <c r="AK488" s="94"/>
    </row>
    <row r="489" spans="1:37" s="20" customFormat="1">
      <c r="A489" s="31"/>
      <c r="B489" s="31"/>
      <c r="C489" s="94"/>
      <c r="D489" s="94"/>
      <c r="E489" s="94"/>
      <c r="F489" s="149"/>
      <c r="G489" s="14">
        <v>12</v>
      </c>
      <c r="H489" s="15">
        <v>2028</v>
      </c>
      <c r="I489" s="200">
        <v>2029</v>
      </c>
      <c r="J489" s="200">
        <v>2029</v>
      </c>
      <c r="K489" s="16" t="str">
        <f>[1]Lib_RawData!G300</f>
        <v>CFO</v>
      </c>
      <c r="L489" s="17">
        <f t="shared" si="61"/>
        <v>0</v>
      </c>
      <c r="M489" s="10">
        <f t="shared" si="61"/>
        <v>0</v>
      </c>
      <c r="N489" s="10">
        <f t="shared" si="61"/>
        <v>0</v>
      </c>
      <c r="O489" s="18">
        <f t="shared" si="62"/>
        <v>0</v>
      </c>
      <c r="P489" s="19">
        <f t="shared" si="63"/>
        <v>0</v>
      </c>
      <c r="Q489" s="20">
        <f>P489*[1]Factors!D476</f>
        <v>0</v>
      </c>
      <c r="R489" s="20">
        <f t="shared" si="64"/>
        <v>0</v>
      </c>
      <c r="S489" s="20">
        <f>R489*[1]Factors!D476</f>
        <v>0</v>
      </c>
      <c r="T489" s="21">
        <f>R489*[1]Factors!D476*[1]Factors!E476</f>
        <v>0</v>
      </c>
      <c r="U489" s="17"/>
      <c r="V489" s="10"/>
      <c r="W489" s="21">
        <f>[1]Lib_RawData!AL300</f>
        <v>0</v>
      </c>
      <c r="X489" s="10"/>
      <c r="Y489" s="10"/>
      <c r="Z489" s="10"/>
      <c r="AA489" s="270"/>
      <c r="AB489" s="10"/>
      <c r="AC489" s="10"/>
      <c r="AD489" s="10">
        <f t="shared" si="65"/>
        <v>0</v>
      </c>
      <c r="AE489" s="17"/>
      <c r="AF489" s="10">
        <f t="shared" si="59"/>
        <v>0</v>
      </c>
      <c r="AG489" s="18">
        <f t="shared" si="60"/>
        <v>0</v>
      </c>
      <c r="AH489" s="18">
        <f t="shared" si="58"/>
        <v>0</v>
      </c>
      <c r="AI489" s="94"/>
      <c r="AJ489" s="94"/>
      <c r="AK489" s="94"/>
    </row>
    <row r="490" spans="1:37" s="20" customFormat="1">
      <c r="A490" s="31"/>
      <c r="B490" s="31"/>
      <c r="C490" s="94"/>
      <c r="D490" s="94"/>
      <c r="E490" s="94"/>
      <c r="F490" s="149"/>
      <c r="G490" s="14">
        <v>1</v>
      </c>
      <c r="H490" s="15">
        <v>2029</v>
      </c>
      <c r="I490" s="200">
        <v>2029</v>
      </c>
      <c r="J490" s="200">
        <v>2029</v>
      </c>
      <c r="K490" s="16" t="str">
        <f>[1]Lib_RawData!G301</f>
        <v>CFO</v>
      </c>
      <c r="L490" s="17">
        <f t="shared" si="61"/>
        <v>0</v>
      </c>
      <c r="M490" s="10">
        <f t="shared" si="61"/>
        <v>0</v>
      </c>
      <c r="N490" s="10">
        <f t="shared" si="61"/>
        <v>0</v>
      </c>
      <c r="O490" s="18">
        <f t="shared" si="62"/>
        <v>0</v>
      </c>
      <c r="P490" s="19">
        <f t="shared" si="63"/>
        <v>0</v>
      </c>
      <c r="Q490" s="20">
        <f>P490*[1]Factors!D477</f>
        <v>0</v>
      </c>
      <c r="R490" s="20">
        <f t="shared" si="64"/>
        <v>0</v>
      </c>
      <c r="S490" s="20">
        <f>R490*[1]Factors!D477</f>
        <v>0</v>
      </c>
      <c r="T490" s="21">
        <f>R490*[1]Factors!D477*[1]Factors!E477</f>
        <v>0</v>
      </c>
      <c r="U490" s="17"/>
      <c r="V490" s="10"/>
      <c r="W490" s="21">
        <f>[1]Lib_RawData!AL301</f>
        <v>0</v>
      </c>
      <c r="X490" s="10"/>
      <c r="Y490" s="10"/>
      <c r="Z490" s="10"/>
      <c r="AA490" s="270"/>
      <c r="AB490" s="10"/>
      <c r="AC490" s="10"/>
      <c r="AD490" s="10">
        <f t="shared" si="65"/>
        <v>0</v>
      </c>
      <c r="AE490" s="17"/>
      <c r="AF490" s="10">
        <f t="shared" si="59"/>
        <v>0</v>
      </c>
      <c r="AG490" s="18">
        <f t="shared" si="60"/>
        <v>0</v>
      </c>
      <c r="AH490" s="18">
        <f t="shared" si="58"/>
        <v>0</v>
      </c>
      <c r="AI490" s="94"/>
      <c r="AJ490" s="94"/>
      <c r="AK490" s="94"/>
    </row>
    <row r="491" spans="1:37" s="20" customFormat="1">
      <c r="A491" s="31"/>
      <c r="B491" s="31"/>
      <c r="C491" s="94"/>
      <c r="D491" s="94"/>
      <c r="E491" s="94"/>
      <c r="F491" s="149"/>
      <c r="G491" s="14">
        <v>2</v>
      </c>
      <c r="H491" s="15">
        <v>2029</v>
      </c>
      <c r="I491" s="200">
        <v>2029</v>
      </c>
      <c r="J491" s="200">
        <v>2029</v>
      </c>
      <c r="K491" s="16" t="str">
        <f>[1]Lib_RawData!G302</f>
        <v>CFO</v>
      </c>
      <c r="L491" s="17">
        <f t="shared" si="61"/>
        <v>0</v>
      </c>
      <c r="M491" s="10">
        <f t="shared" si="61"/>
        <v>0</v>
      </c>
      <c r="N491" s="10">
        <f t="shared" si="61"/>
        <v>0</v>
      </c>
      <c r="O491" s="18">
        <f t="shared" si="62"/>
        <v>0</v>
      </c>
      <c r="P491" s="19">
        <f t="shared" si="63"/>
        <v>0</v>
      </c>
      <c r="Q491" s="20">
        <f>P491*[1]Factors!D478</f>
        <v>0</v>
      </c>
      <c r="R491" s="20">
        <f t="shared" si="64"/>
        <v>0</v>
      </c>
      <c r="S491" s="20">
        <f>R491*[1]Factors!D478</f>
        <v>0</v>
      </c>
      <c r="T491" s="21">
        <f>R491*[1]Factors!D478*[1]Factors!E478</f>
        <v>0</v>
      </c>
      <c r="U491" s="17"/>
      <c r="V491" s="10"/>
      <c r="W491" s="21">
        <f>[1]Lib_RawData!AL302</f>
        <v>0</v>
      </c>
      <c r="X491" s="10"/>
      <c r="Y491" s="10"/>
      <c r="Z491" s="10"/>
      <c r="AA491" s="270"/>
      <c r="AB491" s="10"/>
      <c r="AC491" s="10"/>
      <c r="AD491" s="10">
        <f t="shared" si="65"/>
        <v>0</v>
      </c>
      <c r="AE491" s="17"/>
      <c r="AF491" s="10">
        <f t="shared" si="59"/>
        <v>0</v>
      </c>
      <c r="AG491" s="18">
        <f t="shared" si="60"/>
        <v>0</v>
      </c>
      <c r="AH491" s="18">
        <f t="shared" si="58"/>
        <v>0</v>
      </c>
      <c r="AI491" s="94"/>
      <c r="AJ491" s="94"/>
      <c r="AK491" s="94"/>
    </row>
    <row r="492" spans="1:37" s="20" customFormat="1">
      <c r="A492" s="31"/>
      <c r="B492" s="31"/>
      <c r="C492" s="94"/>
      <c r="D492" s="94"/>
      <c r="E492" s="94"/>
      <c r="F492" s="149"/>
      <c r="G492" s="14">
        <v>3</v>
      </c>
      <c r="H492" s="15">
        <v>2029</v>
      </c>
      <c r="I492" s="200">
        <v>2029</v>
      </c>
      <c r="J492" s="200">
        <v>2029</v>
      </c>
      <c r="K492" s="16" t="str">
        <f>[1]Lib_RawData!G303</f>
        <v>CFO</v>
      </c>
      <c r="L492" s="17">
        <f t="shared" si="61"/>
        <v>0</v>
      </c>
      <c r="M492" s="10">
        <f t="shared" si="61"/>
        <v>0</v>
      </c>
      <c r="N492" s="10">
        <f t="shared" si="61"/>
        <v>0</v>
      </c>
      <c r="O492" s="18">
        <f t="shared" si="62"/>
        <v>0</v>
      </c>
      <c r="P492" s="19">
        <f t="shared" si="63"/>
        <v>0</v>
      </c>
      <c r="Q492" s="20">
        <f>P492*[1]Factors!D479</f>
        <v>0</v>
      </c>
      <c r="R492" s="20">
        <f t="shared" si="64"/>
        <v>0</v>
      </c>
      <c r="S492" s="20">
        <f>R492*[1]Factors!D479</f>
        <v>0</v>
      </c>
      <c r="T492" s="21">
        <f>R492*[1]Factors!D479*[1]Factors!E479</f>
        <v>0</v>
      </c>
      <c r="U492" s="17"/>
      <c r="V492" s="10"/>
      <c r="W492" s="21">
        <f>[1]Lib_RawData!AL303</f>
        <v>0</v>
      </c>
      <c r="X492" s="10"/>
      <c r="Y492" s="10"/>
      <c r="Z492" s="10"/>
      <c r="AA492" s="270"/>
      <c r="AB492" s="10"/>
      <c r="AC492" s="10"/>
      <c r="AD492" s="10">
        <f t="shared" si="65"/>
        <v>0</v>
      </c>
      <c r="AE492" s="17"/>
      <c r="AF492" s="10">
        <f t="shared" si="59"/>
        <v>0</v>
      </c>
      <c r="AG492" s="18">
        <f t="shared" si="60"/>
        <v>0</v>
      </c>
      <c r="AH492" s="18">
        <f t="shared" si="58"/>
        <v>0</v>
      </c>
      <c r="AI492" s="94"/>
      <c r="AJ492" s="94"/>
      <c r="AK492" s="94"/>
    </row>
    <row r="493" spans="1:37" s="20" customFormat="1">
      <c r="A493" s="31"/>
      <c r="B493" s="31"/>
      <c r="C493" s="94"/>
      <c r="D493" s="94"/>
      <c r="E493" s="94"/>
      <c r="F493" s="149"/>
      <c r="G493" s="14">
        <v>4</v>
      </c>
      <c r="H493" s="15">
        <v>2029</v>
      </c>
      <c r="I493" s="200">
        <v>2029</v>
      </c>
      <c r="J493" s="200">
        <v>2030</v>
      </c>
      <c r="K493" s="16" t="str">
        <f>[1]Lib_RawData!G304</f>
        <v>CFO</v>
      </c>
      <c r="L493" s="17">
        <f t="shared" si="61"/>
        <v>0</v>
      </c>
      <c r="M493" s="10">
        <f t="shared" si="61"/>
        <v>0</v>
      </c>
      <c r="N493" s="10">
        <f t="shared" si="61"/>
        <v>0</v>
      </c>
      <c r="O493" s="18">
        <f t="shared" si="62"/>
        <v>0</v>
      </c>
      <c r="P493" s="19">
        <f t="shared" si="63"/>
        <v>0</v>
      </c>
      <c r="Q493" s="20">
        <f>P493*[1]Factors!D480</f>
        <v>0</v>
      </c>
      <c r="R493" s="20">
        <f t="shared" si="64"/>
        <v>0</v>
      </c>
      <c r="S493" s="20">
        <f>R493*[1]Factors!D480</f>
        <v>0</v>
      </c>
      <c r="T493" s="21">
        <f>R493*[1]Factors!D480*[1]Factors!E480</f>
        <v>0</v>
      </c>
      <c r="U493" s="17"/>
      <c r="V493" s="10"/>
      <c r="W493" s="21">
        <f>[1]Lib_RawData!AL304</f>
        <v>0</v>
      </c>
      <c r="X493" s="10"/>
      <c r="Y493" s="10"/>
      <c r="Z493" s="10"/>
      <c r="AA493" s="270"/>
      <c r="AB493" s="10"/>
      <c r="AC493" s="10"/>
      <c r="AD493" s="10">
        <f t="shared" si="65"/>
        <v>0</v>
      </c>
      <c r="AE493" s="17"/>
      <c r="AF493" s="10">
        <f t="shared" si="59"/>
        <v>0</v>
      </c>
      <c r="AG493" s="18">
        <f t="shared" si="60"/>
        <v>0</v>
      </c>
      <c r="AH493" s="18">
        <f t="shared" si="58"/>
        <v>0</v>
      </c>
      <c r="AI493" s="94"/>
      <c r="AJ493" s="94"/>
      <c r="AK493" s="94"/>
    </row>
    <row r="494" spans="1:37" s="20" customFormat="1">
      <c r="A494" s="31"/>
      <c r="B494" s="31"/>
      <c r="C494" s="94"/>
      <c r="D494" s="94"/>
      <c r="E494" s="94"/>
      <c r="F494" s="149"/>
      <c r="G494" s="14">
        <v>5</v>
      </c>
      <c r="H494" s="15">
        <v>2029</v>
      </c>
      <c r="I494" s="200">
        <v>2029</v>
      </c>
      <c r="J494" s="200">
        <v>2030</v>
      </c>
      <c r="K494" s="16" t="str">
        <f>[1]Lib_RawData!G305</f>
        <v>CFO</v>
      </c>
      <c r="L494" s="17">
        <f t="shared" si="61"/>
        <v>0</v>
      </c>
      <c r="M494" s="10">
        <f t="shared" si="61"/>
        <v>0</v>
      </c>
      <c r="N494" s="10">
        <f t="shared" si="61"/>
        <v>0</v>
      </c>
      <c r="O494" s="18">
        <f t="shared" si="62"/>
        <v>0</v>
      </c>
      <c r="P494" s="19">
        <f t="shared" si="63"/>
        <v>0</v>
      </c>
      <c r="Q494" s="20">
        <f>P494*[1]Factors!D481</f>
        <v>0</v>
      </c>
      <c r="R494" s="20">
        <f t="shared" si="64"/>
        <v>0</v>
      </c>
      <c r="S494" s="20">
        <f>R494*[1]Factors!D481</f>
        <v>0</v>
      </c>
      <c r="T494" s="21">
        <f>R494*[1]Factors!D481*[1]Factors!E481</f>
        <v>0</v>
      </c>
      <c r="U494" s="17"/>
      <c r="V494" s="10"/>
      <c r="W494" s="21">
        <f>[1]Lib_RawData!AL305</f>
        <v>0</v>
      </c>
      <c r="X494" s="10"/>
      <c r="Y494" s="10"/>
      <c r="Z494" s="10"/>
      <c r="AA494" s="270"/>
      <c r="AB494" s="225"/>
      <c r="AC494" s="10"/>
      <c r="AD494" s="10">
        <f t="shared" si="65"/>
        <v>0</v>
      </c>
      <c r="AE494" s="17"/>
      <c r="AF494" s="10">
        <f t="shared" si="59"/>
        <v>0</v>
      </c>
      <c r="AG494" s="18">
        <f t="shared" si="60"/>
        <v>0</v>
      </c>
      <c r="AH494" s="18">
        <f t="shared" si="58"/>
        <v>0</v>
      </c>
      <c r="AI494" s="94"/>
      <c r="AJ494" s="94"/>
      <c r="AK494" s="94"/>
    </row>
    <row r="495" spans="1:37" s="20" customFormat="1">
      <c r="A495" s="31"/>
      <c r="B495" s="31"/>
      <c r="C495" s="94"/>
      <c r="D495" s="94"/>
      <c r="E495" s="94"/>
      <c r="F495" s="149"/>
      <c r="G495" s="14">
        <v>6</v>
      </c>
      <c r="H495" s="15">
        <v>2029</v>
      </c>
      <c r="I495" s="200">
        <v>2029</v>
      </c>
      <c r="J495" s="200">
        <v>2030</v>
      </c>
      <c r="K495" s="16" t="str">
        <f>[1]Lib_RawData!G306</f>
        <v>CFO</v>
      </c>
      <c r="L495" s="17">
        <f t="shared" si="61"/>
        <v>0</v>
      </c>
      <c r="M495" s="10">
        <f t="shared" si="61"/>
        <v>0</v>
      </c>
      <c r="N495" s="10">
        <f t="shared" si="61"/>
        <v>0</v>
      </c>
      <c r="O495" s="18">
        <f t="shared" si="62"/>
        <v>0</v>
      </c>
      <c r="P495" s="19">
        <f t="shared" si="63"/>
        <v>0</v>
      </c>
      <c r="Q495" s="20">
        <f>P495*[1]Factors!D482</f>
        <v>0</v>
      </c>
      <c r="R495" s="20">
        <f t="shared" si="64"/>
        <v>0</v>
      </c>
      <c r="S495" s="20">
        <f>R495*[1]Factors!D482</f>
        <v>0</v>
      </c>
      <c r="T495" s="21">
        <f>R495*[1]Factors!D482*[1]Factors!E482</f>
        <v>0</v>
      </c>
      <c r="U495" s="17"/>
      <c r="V495" s="10"/>
      <c r="W495" s="21">
        <f>[1]Lib_RawData!AL306</f>
        <v>0</v>
      </c>
      <c r="X495" s="10"/>
      <c r="Y495" s="10"/>
      <c r="Z495" s="10"/>
      <c r="AA495" s="270"/>
      <c r="AB495" s="10"/>
      <c r="AC495" s="10"/>
      <c r="AD495" s="10">
        <f t="shared" si="65"/>
        <v>0</v>
      </c>
      <c r="AE495" s="17"/>
      <c r="AF495" s="10">
        <f t="shared" si="59"/>
        <v>0</v>
      </c>
      <c r="AG495" s="18">
        <f t="shared" si="60"/>
        <v>0</v>
      </c>
      <c r="AH495" s="18">
        <f t="shared" si="58"/>
        <v>0</v>
      </c>
      <c r="AI495" s="94"/>
      <c r="AJ495" s="94"/>
      <c r="AK495" s="94"/>
    </row>
    <row r="496" spans="1:37" s="20" customFormat="1">
      <c r="A496" s="31"/>
      <c r="B496" s="31"/>
      <c r="C496" s="94"/>
      <c r="D496" s="94"/>
      <c r="E496" s="94"/>
      <c r="F496" s="149"/>
      <c r="G496" s="14">
        <v>7</v>
      </c>
      <c r="H496" s="15">
        <v>2029</v>
      </c>
      <c r="I496" s="200">
        <v>2030</v>
      </c>
      <c r="J496" s="200">
        <v>2030</v>
      </c>
      <c r="K496" s="16" t="str">
        <f>[1]Lib_RawData!G307</f>
        <v>CFO</v>
      </c>
      <c r="L496" s="17">
        <f t="shared" si="61"/>
        <v>0</v>
      </c>
      <c r="M496" s="10">
        <f t="shared" si="61"/>
        <v>0</v>
      </c>
      <c r="N496" s="10">
        <f t="shared" si="61"/>
        <v>0</v>
      </c>
      <c r="O496" s="18">
        <f t="shared" si="62"/>
        <v>0</v>
      </c>
      <c r="P496" s="19">
        <f t="shared" si="63"/>
        <v>0</v>
      </c>
      <c r="Q496" s="20">
        <f>P496*[1]Factors!D483</f>
        <v>0</v>
      </c>
      <c r="R496" s="20">
        <f t="shared" si="64"/>
        <v>0</v>
      </c>
      <c r="S496" s="20">
        <f>R496*[1]Factors!D483</f>
        <v>0</v>
      </c>
      <c r="T496" s="21">
        <f>R496*[1]Factors!D483*[1]Factors!E483</f>
        <v>0</v>
      </c>
      <c r="U496" s="17"/>
      <c r="V496" s="10"/>
      <c r="W496" s="21">
        <f>[1]Lib_RawData!AL307</f>
        <v>0</v>
      </c>
      <c r="X496" s="10"/>
      <c r="Y496" s="10"/>
      <c r="Z496" s="10"/>
      <c r="AA496" s="270"/>
      <c r="AB496" s="10"/>
      <c r="AC496" s="10"/>
      <c r="AD496" s="10">
        <f t="shared" si="65"/>
        <v>0</v>
      </c>
      <c r="AE496" s="17"/>
      <c r="AF496" s="10">
        <f t="shared" si="59"/>
        <v>0</v>
      </c>
      <c r="AG496" s="18">
        <f t="shared" si="60"/>
        <v>0</v>
      </c>
      <c r="AH496" s="18">
        <f t="shared" si="58"/>
        <v>0</v>
      </c>
      <c r="AI496" s="94"/>
      <c r="AJ496" s="94"/>
      <c r="AK496" s="94"/>
    </row>
    <row r="497" spans="1:37" s="20" customFormat="1">
      <c r="A497" s="31"/>
      <c r="B497" s="31"/>
      <c r="C497" s="94"/>
      <c r="D497" s="94"/>
      <c r="E497" s="94"/>
      <c r="F497" s="149"/>
      <c r="G497" s="14">
        <v>8</v>
      </c>
      <c r="H497" s="15">
        <v>2029</v>
      </c>
      <c r="I497" s="200">
        <v>2030</v>
      </c>
      <c r="J497" s="200">
        <v>2030</v>
      </c>
      <c r="K497" s="16" t="str">
        <f>[1]Lib_RawData!G308</f>
        <v>CFO</v>
      </c>
      <c r="L497" s="17">
        <f t="shared" si="61"/>
        <v>0</v>
      </c>
      <c r="M497" s="10">
        <f t="shared" si="61"/>
        <v>0</v>
      </c>
      <c r="N497" s="10">
        <f t="shared" si="61"/>
        <v>0</v>
      </c>
      <c r="O497" s="18">
        <f t="shared" si="62"/>
        <v>0</v>
      </c>
      <c r="P497" s="19">
        <f t="shared" si="63"/>
        <v>0</v>
      </c>
      <c r="Q497" s="20">
        <f>P497*[1]Factors!D484</f>
        <v>0</v>
      </c>
      <c r="R497" s="20">
        <f t="shared" si="64"/>
        <v>0</v>
      </c>
      <c r="S497" s="20">
        <f>R497*[1]Factors!D484</f>
        <v>0</v>
      </c>
      <c r="T497" s="21">
        <f>R497*[1]Factors!D484*[1]Factors!E484</f>
        <v>0</v>
      </c>
      <c r="U497" s="17"/>
      <c r="V497" s="10"/>
      <c r="W497" s="21">
        <f>[1]Lib_RawData!AL308</f>
        <v>0</v>
      </c>
      <c r="X497" s="10"/>
      <c r="Y497" s="10"/>
      <c r="Z497" s="10"/>
      <c r="AA497" s="270"/>
      <c r="AB497" s="10"/>
      <c r="AC497" s="10"/>
      <c r="AD497" s="10">
        <f t="shared" si="65"/>
        <v>0</v>
      </c>
      <c r="AE497" s="17"/>
      <c r="AF497" s="10">
        <f t="shared" si="59"/>
        <v>0</v>
      </c>
      <c r="AG497" s="18">
        <f t="shared" si="60"/>
        <v>0</v>
      </c>
      <c r="AH497" s="18">
        <f t="shared" si="58"/>
        <v>0</v>
      </c>
      <c r="AI497" s="94"/>
      <c r="AJ497" s="94"/>
      <c r="AK497" s="94"/>
    </row>
    <row r="498" spans="1:37" s="20" customFormat="1">
      <c r="A498" s="31"/>
      <c r="B498" s="31"/>
      <c r="C498" s="94"/>
      <c r="D498" s="94"/>
      <c r="E498" s="94"/>
      <c r="F498" s="149"/>
      <c r="G498" s="14">
        <v>9</v>
      </c>
      <c r="H498" s="15">
        <v>2029</v>
      </c>
      <c r="I498" s="200">
        <v>2030</v>
      </c>
      <c r="J498" s="200">
        <v>2030</v>
      </c>
      <c r="K498" s="16" t="str">
        <f>[1]Lib_RawData!G309</f>
        <v>CFO</v>
      </c>
      <c r="L498" s="17">
        <f t="shared" si="61"/>
        <v>0</v>
      </c>
      <c r="M498" s="10">
        <f t="shared" si="61"/>
        <v>0</v>
      </c>
      <c r="N498" s="10">
        <f t="shared" si="61"/>
        <v>0</v>
      </c>
      <c r="O498" s="18">
        <f t="shared" si="62"/>
        <v>0</v>
      </c>
      <c r="P498" s="19">
        <f t="shared" si="63"/>
        <v>0</v>
      </c>
      <c r="Q498" s="20">
        <f>P498*[1]Factors!D485</f>
        <v>0</v>
      </c>
      <c r="R498" s="20">
        <f t="shared" si="64"/>
        <v>0</v>
      </c>
      <c r="S498" s="20">
        <f>R498*[1]Factors!D485</f>
        <v>0</v>
      </c>
      <c r="T498" s="21">
        <f>R498*[1]Factors!D485*[1]Factors!E485</f>
        <v>0</v>
      </c>
      <c r="U498" s="17"/>
      <c r="V498" s="10"/>
      <c r="W498" s="21">
        <f>[1]Lib_RawData!AL309</f>
        <v>0</v>
      </c>
      <c r="X498" s="10"/>
      <c r="Y498" s="10"/>
      <c r="Z498" s="10"/>
      <c r="AA498" s="270"/>
      <c r="AB498" s="10"/>
      <c r="AC498" s="10"/>
      <c r="AD498" s="10">
        <f t="shared" si="65"/>
        <v>0</v>
      </c>
      <c r="AE498" s="17"/>
      <c r="AF498" s="10">
        <f t="shared" si="59"/>
        <v>0</v>
      </c>
      <c r="AG498" s="18">
        <f t="shared" si="60"/>
        <v>0</v>
      </c>
      <c r="AH498" s="18">
        <f t="shared" si="58"/>
        <v>0</v>
      </c>
      <c r="AI498" s="94"/>
      <c r="AJ498" s="94"/>
      <c r="AK498" s="94"/>
    </row>
    <row r="499" spans="1:37" s="20" customFormat="1">
      <c r="A499" s="31"/>
      <c r="B499" s="31"/>
      <c r="C499" s="94"/>
      <c r="D499" s="94"/>
      <c r="E499" s="94"/>
      <c r="F499" s="149"/>
      <c r="G499" s="14">
        <v>10</v>
      </c>
      <c r="H499" s="15">
        <v>2029</v>
      </c>
      <c r="I499" s="200">
        <v>2030</v>
      </c>
      <c r="J499" s="200">
        <v>2030</v>
      </c>
      <c r="K499" s="16" t="str">
        <f>[1]Lib_RawData!G310</f>
        <v>CFO</v>
      </c>
      <c r="L499" s="17">
        <f t="shared" si="61"/>
        <v>0</v>
      </c>
      <c r="M499" s="10">
        <f t="shared" si="61"/>
        <v>0</v>
      </c>
      <c r="N499" s="10">
        <f t="shared" si="61"/>
        <v>0</v>
      </c>
      <c r="O499" s="18">
        <f t="shared" si="62"/>
        <v>0</v>
      </c>
      <c r="P499" s="19">
        <f t="shared" si="63"/>
        <v>0</v>
      </c>
      <c r="Q499" s="20">
        <f>P499*[1]Factors!D486</f>
        <v>0</v>
      </c>
      <c r="R499" s="20">
        <f t="shared" si="64"/>
        <v>0</v>
      </c>
      <c r="S499" s="20">
        <f>R499*[1]Factors!D486</f>
        <v>0</v>
      </c>
      <c r="T499" s="21">
        <f>R499*[1]Factors!D486*[1]Factors!E486</f>
        <v>0</v>
      </c>
      <c r="U499" s="17"/>
      <c r="V499" s="10"/>
      <c r="W499" s="21">
        <f>[1]Lib_RawData!AL310</f>
        <v>0</v>
      </c>
      <c r="X499" s="10"/>
      <c r="Y499" s="10"/>
      <c r="Z499" s="10"/>
      <c r="AA499" s="270"/>
      <c r="AB499" s="10"/>
      <c r="AC499" s="10"/>
      <c r="AD499" s="10">
        <f t="shared" si="65"/>
        <v>0</v>
      </c>
      <c r="AE499" s="17"/>
      <c r="AF499" s="10">
        <f t="shared" si="59"/>
        <v>0</v>
      </c>
      <c r="AG499" s="18">
        <f t="shared" si="60"/>
        <v>0</v>
      </c>
      <c r="AH499" s="18">
        <f t="shared" si="58"/>
        <v>0</v>
      </c>
      <c r="AI499" s="94"/>
      <c r="AJ499" s="94"/>
      <c r="AK499" s="94"/>
    </row>
    <row r="500" spans="1:37" s="20" customFormat="1">
      <c r="A500" s="31"/>
      <c r="B500" s="31"/>
      <c r="C500" s="94"/>
      <c r="D500" s="94"/>
      <c r="E500" s="94"/>
      <c r="F500" s="149"/>
      <c r="G500" s="14">
        <v>11</v>
      </c>
      <c r="H500" s="15">
        <v>2029</v>
      </c>
      <c r="I500" s="200">
        <v>2030</v>
      </c>
      <c r="J500" s="200">
        <v>2030</v>
      </c>
      <c r="K500" s="16" t="str">
        <f>[1]Lib_RawData!G311</f>
        <v>CFO</v>
      </c>
      <c r="L500" s="17">
        <f t="shared" si="61"/>
        <v>0</v>
      </c>
      <c r="M500" s="10">
        <f t="shared" si="61"/>
        <v>0</v>
      </c>
      <c r="N500" s="10">
        <f t="shared" si="61"/>
        <v>0</v>
      </c>
      <c r="O500" s="18">
        <f t="shared" si="62"/>
        <v>0</v>
      </c>
      <c r="P500" s="19">
        <f t="shared" si="63"/>
        <v>0</v>
      </c>
      <c r="Q500" s="20">
        <f>P500*[1]Factors!D487</f>
        <v>0</v>
      </c>
      <c r="R500" s="20">
        <f t="shared" si="64"/>
        <v>0</v>
      </c>
      <c r="S500" s="20">
        <f>R500*[1]Factors!D487</f>
        <v>0</v>
      </c>
      <c r="T500" s="21">
        <f>R500*[1]Factors!D487*[1]Factors!E487</f>
        <v>0</v>
      </c>
      <c r="U500" s="17"/>
      <c r="V500" s="10"/>
      <c r="W500" s="21">
        <f>[1]Lib_RawData!AL311</f>
        <v>0</v>
      </c>
      <c r="X500" s="10"/>
      <c r="Y500" s="10"/>
      <c r="Z500" s="10"/>
      <c r="AA500" s="270"/>
      <c r="AB500" s="10"/>
      <c r="AC500" s="10"/>
      <c r="AD500" s="10">
        <f t="shared" si="65"/>
        <v>0</v>
      </c>
      <c r="AE500" s="17"/>
      <c r="AF500" s="10">
        <f t="shared" si="59"/>
        <v>0</v>
      </c>
      <c r="AG500" s="18">
        <f t="shared" si="60"/>
        <v>0</v>
      </c>
      <c r="AH500" s="18">
        <f t="shared" si="58"/>
        <v>0</v>
      </c>
      <c r="AI500" s="94"/>
      <c r="AJ500" s="94"/>
      <c r="AK500" s="94"/>
    </row>
    <row r="501" spans="1:37" s="20" customFormat="1">
      <c r="A501" s="31"/>
      <c r="B501" s="31"/>
      <c r="C501" s="94"/>
      <c r="D501" s="94"/>
      <c r="E501" s="94"/>
      <c r="F501" s="149"/>
      <c r="G501" s="14">
        <v>12</v>
      </c>
      <c r="H501" s="15">
        <v>2029</v>
      </c>
      <c r="I501" s="200">
        <v>2030</v>
      </c>
      <c r="J501" s="200">
        <v>2030</v>
      </c>
      <c r="K501" s="16" t="str">
        <f>[1]Lib_RawData!G312</f>
        <v>CFO</v>
      </c>
      <c r="L501" s="17">
        <f t="shared" si="61"/>
        <v>0</v>
      </c>
      <c r="M501" s="10">
        <f t="shared" si="61"/>
        <v>0</v>
      </c>
      <c r="N501" s="10">
        <f t="shared" si="61"/>
        <v>0</v>
      </c>
      <c r="O501" s="18">
        <f t="shared" si="62"/>
        <v>0</v>
      </c>
      <c r="P501" s="19">
        <f t="shared" si="63"/>
        <v>0</v>
      </c>
      <c r="Q501" s="20">
        <f>P501*[1]Factors!D488</f>
        <v>0</v>
      </c>
      <c r="R501" s="20">
        <f t="shared" si="64"/>
        <v>0</v>
      </c>
      <c r="S501" s="20">
        <f>R501*[1]Factors!D488</f>
        <v>0</v>
      </c>
      <c r="T501" s="21">
        <f>R501*[1]Factors!D488*[1]Factors!E488</f>
        <v>0</v>
      </c>
      <c r="U501" s="17"/>
      <c r="V501" s="10"/>
      <c r="W501" s="21">
        <f>[1]Lib_RawData!AL312</f>
        <v>0</v>
      </c>
      <c r="X501" s="10"/>
      <c r="Y501" s="10"/>
      <c r="Z501" s="10"/>
      <c r="AA501" s="270"/>
      <c r="AB501" s="10"/>
      <c r="AC501" s="10"/>
      <c r="AD501" s="10">
        <f t="shared" si="65"/>
        <v>0</v>
      </c>
      <c r="AE501" s="17"/>
      <c r="AF501" s="10">
        <f t="shared" si="59"/>
        <v>0</v>
      </c>
      <c r="AG501" s="18">
        <f t="shared" si="60"/>
        <v>0</v>
      </c>
      <c r="AH501" s="18">
        <f t="shared" si="58"/>
        <v>0</v>
      </c>
      <c r="AI501" s="94"/>
      <c r="AJ501" s="94"/>
      <c r="AK501" s="94"/>
    </row>
    <row r="502" spans="1:37" s="20" customFormat="1">
      <c r="A502" s="31"/>
      <c r="B502" s="31"/>
      <c r="C502" s="94"/>
      <c r="D502" s="94"/>
      <c r="E502" s="94"/>
      <c r="F502" s="149"/>
      <c r="G502" s="14">
        <v>1</v>
      </c>
      <c r="H502" s="15">
        <v>2030</v>
      </c>
      <c r="I502" s="200">
        <v>2030</v>
      </c>
      <c r="J502" s="200">
        <v>2030</v>
      </c>
      <c r="K502" s="16" t="str">
        <f>[1]Lib_RawData!G313</f>
        <v>CFO</v>
      </c>
      <c r="L502" s="17">
        <f t="shared" si="61"/>
        <v>0</v>
      </c>
      <c r="M502" s="10">
        <f t="shared" si="61"/>
        <v>0</v>
      </c>
      <c r="N502" s="10">
        <f t="shared" si="61"/>
        <v>0</v>
      </c>
      <c r="O502" s="18">
        <f t="shared" si="62"/>
        <v>0</v>
      </c>
      <c r="P502" s="19">
        <f t="shared" si="63"/>
        <v>0</v>
      </c>
      <c r="Q502" s="20">
        <f>P502*[1]Factors!D489</f>
        <v>0</v>
      </c>
      <c r="R502" s="20">
        <f t="shared" si="64"/>
        <v>0</v>
      </c>
      <c r="S502" s="20">
        <f>R502*[1]Factors!D489</f>
        <v>0</v>
      </c>
      <c r="T502" s="21">
        <f>R502*[1]Factors!D489*[1]Factors!E489</f>
        <v>0</v>
      </c>
      <c r="U502" s="17"/>
      <c r="V502" s="10"/>
      <c r="W502" s="21">
        <f>[1]Lib_RawData!AL313</f>
        <v>0</v>
      </c>
      <c r="X502" s="10"/>
      <c r="Y502" s="10"/>
      <c r="Z502" s="10"/>
      <c r="AA502" s="270"/>
      <c r="AB502" s="10"/>
      <c r="AC502" s="10"/>
      <c r="AD502" s="10">
        <f t="shared" si="65"/>
        <v>0</v>
      </c>
      <c r="AE502" s="17"/>
      <c r="AF502" s="10">
        <f t="shared" si="59"/>
        <v>0</v>
      </c>
      <c r="AG502" s="18">
        <f t="shared" si="60"/>
        <v>0</v>
      </c>
      <c r="AH502" s="18">
        <f t="shared" si="58"/>
        <v>0</v>
      </c>
      <c r="AI502" s="94"/>
      <c r="AJ502" s="94"/>
      <c r="AK502" s="94"/>
    </row>
    <row r="503" spans="1:37" s="20" customFormat="1">
      <c r="A503" s="31"/>
      <c r="B503" s="31"/>
      <c r="C503" s="94"/>
      <c r="D503" s="94"/>
      <c r="E503" s="94"/>
      <c r="F503" s="149"/>
      <c r="G503" s="14">
        <v>2</v>
      </c>
      <c r="H503" s="15">
        <v>2030</v>
      </c>
      <c r="I503" s="200">
        <v>2030</v>
      </c>
      <c r="J503" s="200">
        <v>2030</v>
      </c>
      <c r="K503" s="16" t="str">
        <f>[1]Lib_RawData!G314</f>
        <v>CFO</v>
      </c>
      <c r="L503" s="17">
        <f t="shared" si="61"/>
        <v>0</v>
      </c>
      <c r="M503" s="10">
        <f t="shared" si="61"/>
        <v>0</v>
      </c>
      <c r="N503" s="10">
        <f t="shared" si="61"/>
        <v>0</v>
      </c>
      <c r="O503" s="18">
        <f t="shared" si="62"/>
        <v>0</v>
      </c>
      <c r="P503" s="19">
        <f t="shared" si="63"/>
        <v>0</v>
      </c>
      <c r="Q503" s="20">
        <f>P503*[1]Factors!D490</f>
        <v>0</v>
      </c>
      <c r="R503" s="20">
        <f t="shared" si="64"/>
        <v>0</v>
      </c>
      <c r="S503" s="20">
        <f>R503*[1]Factors!D490</f>
        <v>0</v>
      </c>
      <c r="T503" s="21">
        <f>R503*[1]Factors!D490*[1]Factors!E490</f>
        <v>0</v>
      </c>
      <c r="U503" s="17"/>
      <c r="V503" s="10"/>
      <c r="W503" s="21">
        <f>[1]Lib_RawData!AL314</f>
        <v>0</v>
      </c>
      <c r="X503" s="10"/>
      <c r="Y503" s="10"/>
      <c r="Z503" s="10"/>
      <c r="AA503" s="270"/>
      <c r="AB503" s="10"/>
      <c r="AC503" s="10"/>
      <c r="AD503" s="10">
        <f t="shared" si="65"/>
        <v>0</v>
      </c>
      <c r="AE503" s="17"/>
      <c r="AF503" s="10">
        <f t="shared" si="59"/>
        <v>0</v>
      </c>
      <c r="AG503" s="18">
        <f t="shared" si="60"/>
        <v>0</v>
      </c>
      <c r="AH503" s="18">
        <f t="shared" si="58"/>
        <v>0</v>
      </c>
      <c r="AI503" s="94"/>
      <c r="AJ503" s="94"/>
      <c r="AK503" s="94"/>
    </row>
    <row r="504" spans="1:37" s="20" customFormat="1">
      <c r="A504" s="31"/>
      <c r="B504" s="31"/>
      <c r="C504" s="94"/>
      <c r="D504" s="94"/>
      <c r="E504" s="94"/>
      <c r="F504" s="149"/>
      <c r="G504" s="14">
        <v>3</v>
      </c>
      <c r="H504" s="15">
        <v>2030</v>
      </c>
      <c r="I504" s="200">
        <v>2030</v>
      </c>
      <c r="J504" s="200">
        <v>2030</v>
      </c>
      <c r="K504" s="16" t="str">
        <f>[1]Lib_RawData!G315</f>
        <v>CFO</v>
      </c>
      <c r="L504" s="17">
        <f t="shared" si="61"/>
        <v>0</v>
      </c>
      <c r="M504" s="10">
        <f t="shared" si="61"/>
        <v>0</v>
      </c>
      <c r="N504" s="10">
        <f t="shared" si="61"/>
        <v>0</v>
      </c>
      <c r="O504" s="18">
        <f t="shared" si="62"/>
        <v>0</v>
      </c>
      <c r="P504" s="19">
        <f t="shared" si="63"/>
        <v>0</v>
      </c>
      <c r="Q504" s="20">
        <f>P504*[1]Factors!D491</f>
        <v>0</v>
      </c>
      <c r="R504" s="20">
        <f t="shared" si="64"/>
        <v>0</v>
      </c>
      <c r="S504" s="20">
        <f>R504*[1]Factors!D491</f>
        <v>0</v>
      </c>
      <c r="T504" s="21">
        <f>R504*[1]Factors!D491*[1]Factors!E491</f>
        <v>0</v>
      </c>
      <c r="U504" s="17"/>
      <c r="V504" s="10"/>
      <c r="W504" s="21">
        <f>[1]Lib_RawData!AL315</f>
        <v>0</v>
      </c>
      <c r="X504" s="10"/>
      <c r="Y504" s="10"/>
      <c r="Z504" s="10"/>
      <c r="AA504" s="270"/>
      <c r="AB504" s="10"/>
      <c r="AC504" s="10"/>
      <c r="AD504" s="10">
        <f t="shared" si="65"/>
        <v>0</v>
      </c>
      <c r="AE504" s="17"/>
      <c r="AF504" s="10">
        <f t="shared" si="59"/>
        <v>0</v>
      </c>
      <c r="AG504" s="18">
        <f t="shared" si="60"/>
        <v>0</v>
      </c>
      <c r="AH504" s="18">
        <f t="shared" si="58"/>
        <v>0</v>
      </c>
      <c r="AI504" s="94"/>
      <c r="AJ504" s="94"/>
      <c r="AK504" s="94"/>
    </row>
    <row r="505" spans="1:37" s="20" customFormat="1">
      <c r="A505" s="31"/>
      <c r="B505" s="31"/>
      <c r="C505" s="94"/>
      <c r="D505" s="94"/>
      <c r="E505" s="94"/>
      <c r="F505" s="149"/>
      <c r="G505" s="14">
        <v>4</v>
      </c>
      <c r="H505" s="15">
        <v>2030</v>
      </c>
      <c r="I505" s="200">
        <v>2030</v>
      </c>
      <c r="J505" s="200">
        <v>2031</v>
      </c>
      <c r="K505" s="16" t="str">
        <f>[1]Lib_RawData!G316</f>
        <v>CFO</v>
      </c>
      <c r="L505" s="17">
        <f t="shared" si="61"/>
        <v>0</v>
      </c>
      <c r="M505" s="10">
        <f t="shared" si="61"/>
        <v>0</v>
      </c>
      <c r="N505" s="10">
        <f t="shared" si="61"/>
        <v>0</v>
      </c>
      <c r="O505" s="18">
        <f t="shared" si="62"/>
        <v>0</v>
      </c>
      <c r="P505" s="19">
        <f t="shared" si="63"/>
        <v>0</v>
      </c>
      <c r="Q505" s="20">
        <f>P505*[1]Factors!D492</f>
        <v>0</v>
      </c>
      <c r="R505" s="20">
        <f t="shared" si="64"/>
        <v>0</v>
      </c>
      <c r="S505" s="20">
        <f>R505*[1]Factors!D492</f>
        <v>0</v>
      </c>
      <c r="T505" s="21">
        <f>R505*[1]Factors!D492*[1]Factors!E492</f>
        <v>0</v>
      </c>
      <c r="U505" s="17"/>
      <c r="V505" s="10"/>
      <c r="W505" s="21">
        <f>[1]Lib_RawData!AL316</f>
        <v>0</v>
      </c>
      <c r="X505" s="10"/>
      <c r="Y505" s="10"/>
      <c r="Z505" s="10"/>
      <c r="AA505" s="270"/>
      <c r="AB505" s="10"/>
      <c r="AC505" s="10"/>
      <c r="AD505" s="10">
        <f t="shared" si="65"/>
        <v>0</v>
      </c>
      <c r="AE505" s="17"/>
      <c r="AF505" s="10">
        <f t="shared" si="59"/>
        <v>0</v>
      </c>
      <c r="AG505" s="18">
        <f t="shared" si="60"/>
        <v>0</v>
      </c>
      <c r="AH505" s="18">
        <f t="shared" si="58"/>
        <v>0</v>
      </c>
      <c r="AI505" s="94"/>
      <c r="AJ505" s="94"/>
      <c r="AK505" s="94"/>
    </row>
    <row r="506" spans="1:37" s="20" customFormat="1">
      <c r="A506" s="31"/>
      <c r="B506" s="31"/>
      <c r="C506" s="94"/>
      <c r="D506" s="94"/>
      <c r="E506" s="94"/>
      <c r="F506" s="149"/>
      <c r="G506" s="14">
        <v>5</v>
      </c>
      <c r="H506" s="15">
        <v>2030</v>
      </c>
      <c r="I506" s="200">
        <v>2030</v>
      </c>
      <c r="J506" s="200">
        <v>2031</v>
      </c>
      <c r="K506" s="16" t="str">
        <f>[1]Lib_RawData!G317</f>
        <v>CFO</v>
      </c>
      <c r="L506" s="17">
        <f t="shared" si="61"/>
        <v>0</v>
      </c>
      <c r="M506" s="10">
        <f t="shared" si="61"/>
        <v>0</v>
      </c>
      <c r="N506" s="10">
        <f t="shared" si="61"/>
        <v>0</v>
      </c>
      <c r="O506" s="18">
        <f t="shared" si="62"/>
        <v>0</v>
      </c>
      <c r="P506" s="19">
        <f t="shared" si="63"/>
        <v>0</v>
      </c>
      <c r="Q506" s="20">
        <f>P506*[1]Factors!D493</f>
        <v>0</v>
      </c>
      <c r="R506" s="20">
        <f t="shared" si="64"/>
        <v>0</v>
      </c>
      <c r="S506" s="20">
        <f>R506*[1]Factors!D493</f>
        <v>0</v>
      </c>
      <c r="T506" s="21">
        <f>R506*[1]Factors!D493*[1]Factors!E493</f>
        <v>0</v>
      </c>
      <c r="U506" s="17"/>
      <c r="V506" s="10"/>
      <c r="W506" s="21">
        <f>[1]Lib_RawData!AL317</f>
        <v>0</v>
      </c>
      <c r="X506" s="10"/>
      <c r="Y506" s="10"/>
      <c r="Z506" s="10"/>
      <c r="AA506" s="270"/>
      <c r="AB506" s="225"/>
      <c r="AC506" s="10"/>
      <c r="AD506" s="10">
        <f t="shared" si="65"/>
        <v>0</v>
      </c>
      <c r="AE506" s="17"/>
      <c r="AF506" s="10">
        <f t="shared" si="59"/>
        <v>0</v>
      </c>
      <c r="AG506" s="18">
        <f t="shared" si="60"/>
        <v>0</v>
      </c>
      <c r="AH506" s="18">
        <f t="shared" si="58"/>
        <v>0</v>
      </c>
      <c r="AI506" s="94"/>
      <c r="AJ506" s="94"/>
      <c r="AK506" s="94"/>
    </row>
    <row r="507" spans="1:37" s="20" customFormat="1">
      <c r="A507" s="31"/>
      <c r="B507" s="31"/>
      <c r="C507" s="94"/>
      <c r="D507" s="94"/>
      <c r="E507" s="94"/>
      <c r="F507" s="149"/>
      <c r="G507" s="14">
        <v>6</v>
      </c>
      <c r="H507" s="15">
        <v>2030</v>
      </c>
      <c r="I507" s="200">
        <v>2030</v>
      </c>
      <c r="J507" s="200">
        <v>2031</v>
      </c>
      <c r="K507" s="16" t="str">
        <f>[1]Lib_RawData!G318</f>
        <v>CFO</v>
      </c>
      <c r="L507" s="17">
        <f t="shared" si="61"/>
        <v>0</v>
      </c>
      <c r="M507" s="10">
        <f t="shared" si="61"/>
        <v>0</v>
      </c>
      <c r="N507" s="10">
        <f t="shared" si="61"/>
        <v>0</v>
      </c>
      <c r="O507" s="18">
        <f t="shared" si="62"/>
        <v>0</v>
      </c>
      <c r="P507" s="19">
        <f t="shared" si="63"/>
        <v>0</v>
      </c>
      <c r="Q507" s="20">
        <f>P507*[1]Factors!D494</f>
        <v>0</v>
      </c>
      <c r="R507" s="20">
        <f t="shared" si="64"/>
        <v>0</v>
      </c>
      <c r="S507" s="20">
        <f>R507*[1]Factors!D494</f>
        <v>0</v>
      </c>
      <c r="T507" s="21">
        <f>R507*[1]Factors!D494*[1]Factors!E494</f>
        <v>0</v>
      </c>
      <c r="U507" s="17"/>
      <c r="V507" s="10"/>
      <c r="W507" s="21">
        <f>[1]Lib_RawData!AL318</f>
        <v>0</v>
      </c>
      <c r="X507" s="10"/>
      <c r="Y507" s="10"/>
      <c r="Z507" s="10"/>
      <c r="AA507" s="270"/>
      <c r="AB507" s="10"/>
      <c r="AC507" s="10"/>
      <c r="AD507" s="10">
        <f t="shared" si="65"/>
        <v>0</v>
      </c>
      <c r="AE507" s="17"/>
      <c r="AF507" s="10">
        <f t="shared" si="59"/>
        <v>0</v>
      </c>
      <c r="AG507" s="18">
        <f t="shared" si="60"/>
        <v>0</v>
      </c>
      <c r="AH507" s="18">
        <f t="shared" ref="AH507:AH513" si="66">AG507+AF507</f>
        <v>0</v>
      </c>
      <c r="AI507" s="94"/>
      <c r="AJ507" s="94"/>
      <c r="AK507" s="94"/>
    </row>
    <row r="508" spans="1:37" s="20" customFormat="1">
      <c r="A508" s="31"/>
      <c r="B508" s="31"/>
      <c r="C508" s="94"/>
      <c r="D508" s="94"/>
      <c r="E508" s="94"/>
      <c r="F508" s="149"/>
      <c r="G508" s="14">
        <v>7</v>
      </c>
      <c r="H508" s="15">
        <v>2030</v>
      </c>
      <c r="I508" s="200">
        <v>2031</v>
      </c>
      <c r="J508" s="200">
        <v>2031</v>
      </c>
      <c r="K508" s="16" t="str">
        <f>[1]Lib_RawData!G319</f>
        <v>CFO</v>
      </c>
      <c r="L508" s="17">
        <f t="shared" si="61"/>
        <v>0</v>
      </c>
      <c r="M508" s="10">
        <f t="shared" si="61"/>
        <v>0</v>
      </c>
      <c r="N508" s="10">
        <f t="shared" si="61"/>
        <v>0</v>
      </c>
      <c r="O508" s="18">
        <f t="shared" si="62"/>
        <v>0</v>
      </c>
      <c r="P508" s="19">
        <f t="shared" si="63"/>
        <v>0</v>
      </c>
      <c r="Q508" s="20">
        <f>P508*[1]Factors!D495</f>
        <v>0</v>
      </c>
      <c r="R508" s="20">
        <f t="shared" si="64"/>
        <v>0</v>
      </c>
      <c r="S508" s="20">
        <f>R508*[1]Factors!D495</f>
        <v>0</v>
      </c>
      <c r="T508" s="21">
        <f>R508*[1]Factors!D495*[1]Factors!E495</f>
        <v>0</v>
      </c>
      <c r="U508" s="17"/>
      <c r="V508" s="10"/>
      <c r="W508" s="21">
        <f>[1]Lib_RawData!AL319</f>
        <v>0</v>
      </c>
      <c r="X508" s="10"/>
      <c r="Y508" s="10"/>
      <c r="Z508" s="10"/>
      <c r="AA508" s="270"/>
      <c r="AB508" s="10"/>
      <c r="AC508" s="10"/>
      <c r="AD508" s="10">
        <f t="shared" si="65"/>
        <v>0</v>
      </c>
      <c r="AE508" s="17"/>
      <c r="AF508" s="10">
        <f t="shared" si="59"/>
        <v>0</v>
      </c>
      <c r="AG508" s="18">
        <f t="shared" si="60"/>
        <v>0</v>
      </c>
      <c r="AH508" s="18">
        <f t="shared" si="66"/>
        <v>0</v>
      </c>
      <c r="AI508" s="94"/>
      <c r="AJ508" s="94"/>
      <c r="AK508" s="94"/>
    </row>
    <row r="509" spans="1:37" s="20" customFormat="1">
      <c r="A509" s="31"/>
      <c r="B509" s="31"/>
      <c r="C509" s="94"/>
      <c r="D509" s="94"/>
      <c r="E509" s="94"/>
      <c r="F509" s="149"/>
      <c r="G509" s="14">
        <v>8</v>
      </c>
      <c r="H509" s="15">
        <v>2030</v>
      </c>
      <c r="I509" s="200">
        <v>2031</v>
      </c>
      <c r="J509" s="200">
        <v>2031</v>
      </c>
      <c r="K509" s="16" t="str">
        <f>[1]Lib_RawData!G320</f>
        <v>CFO</v>
      </c>
      <c r="L509" s="17">
        <f t="shared" si="61"/>
        <v>0</v>
      </c>
      <c r="M509" s="10">
        <f t="shared" si="61"/>
        <v>0</v>
      </c>
      <c r="N509" s="10">
        <f t="shared" si="61"/>
        <v>0</v>
      </c>
      <c r="O509" s="18">
        <f t="shared" si="62"/>
        <v>0</v>
      </c>
      <c r="P509" s="19">
        <f t="shared" si="63"/>
        <v>0</v>
      </c>
      <c r="Q509" s="20">
        <f>P509*[1]Factors!D496</f>
        <v>0</v>
      </c>
      <c r="R509" s="20">
        <f t="shared" si="64"/>
        <v>0</v>
      </c>
      <c r="S509" s="20">
        <f>R509*[1]Factors!D496</f>
        <v>0</v>
      </c>
      <c r="T509" s="21">
        <f>R509*[1]Factors!D496*[1]Factors!E496</f>
        <v>0</v>
      </c>
      <c r="U509" s="17"/>
      <c r="V509" s="10"/>
      <c r="W509" s="21">
        <f>[1]Lib_RawData!AL320</f>
        <v>0</v>
      </c>
      <c r="X509" s="10"/>
      <c r="Y509" s="10"/>
      <c r="Z509" s="10"/>
      <c r="AA509" s="270"/>
      <c r="AB509" s="10"/>
      <c r="AC509" s="10"/>
      <c r="AD509" s="10">
        <f t="shared" si="65"/>
        <v>0</v>
      </c>
      <c r="AE509" s="17"/>
      <c r="AF509" s="10">
        <f t="shared" si="59"/>
        <v>0</v>
      </c>
      <c r="AG509" s="18">
        <f t="shared" si="60"/>
        <v>0</v>
      </c>
      <c r="AH509" s="18">
        <f t="shared" si="66"/>
        <v>0</v>
      </c>
      <c r="AI509" s="94"/>
      <c r="AJ509" s="94"/>
      <c r="AK509" s="94"/>
    </row>
    <row r="510" spans="1:37" s="20" customFormat="1">
      <c r="A510" s="31"/>
      <c r="B510" s="31"/>
      <c r="C510" s="94"/>
      <c r="D510" s="94"/>
      <c r="E510" s="94"/>
      <c r="F510" s="149"/>
      <c r="G510" s="14">
        <v>9</v>
      </c>
      <c r="H510" s="15">
        <v>2030</v>
      </c>
      <c r="I510" s="200">
        <v>2031</v>
      </c>
      <c r="J510" s="200">
        <v>2031</v>
      </c>
      <c r="K510" s="16" t="str">
        <f>[1]Lib_RawData!G321</f>
        <v>CFO</v>
      </c>
      <c r="L510" s="17">
        <f t="shared" si="61"/>
        <v>0</v>
      </c>
      <c r="M510" s="10">
        <f t="shared" si="61"/>
        <v>0</v>
      </c>
      <c r="N510" s="10">
        <f t="shared" si="61"/>
        <v>0</v>
      </c>
      <c r="O510" s="18">
        <f t="shared" si="62"/>
        <v>0</v>
      </c>
      <c r="P510" s="19">
        <f t="shared" si="63"/>
        <v>0</v>
      </c>
      <c r="Q510" s="20">
        <f>P510*[1]Factors!D497</f>
        <v>0</v>
      </c>
      <c r="R510" s="20">
        <f t="shared" si="64"/>
        <v>0</v>
      </c>
      <c r="S510" s="20">
        <f>R510*[1]Factors!D497</f>
        <v>0</v>
      </c>
      <c r="T510" s="21">
        <f>R510*[1]Factors!D497*[1]Factors!E497</f>
        <v>0</v>
      </c>
      <c r="U510" s="17"/>
      <c r="V510" s="10"/>
      <c r="W510" s="21">
        <f>[1]Lib_RawData!AL321</f>
        <v>0</v>
      </c>
      <c r="X510" s="10"/>
      <c r="Y510" s="10"/>
      <c r="Z510" s="10"/>
      <c r="AA510" s="270"/>
      <c r="AB510" s="10"/>
      <c r="AC510" s="10"/>
      <c r="AD510" s="10">
        <f t="shared" si="65"/>
        <v>0</v>
      </c>
      <c r="AE510" s="17"/>
      <c r="AF510" s="10">
        <f t="shared" si="59"/>
        <v>0</v>
      </c>
      <c r="AG510" s="18">
        <f t="shared" si="60"/>
        <v>0</v>
      </c>
      <c r="AH510" s="18">
        <f t="shared" si="66"/>
        <v>0</v>
      </c>
      <c r="AI510" s="94"/>
      <c r="AJ510" s="94"/>
      <c r="AK510" s="94"/>
    </row>
    <row r="511" spans="1:37" s="20" customFormat="1">
      <c r="A511" s="31"/>
      <c r="B511" s="31"/>
      <c r="C511" s="94"/>
      <c r="D511" s="94"/>
      <c r="E511" s="94"/>
      <c r="F511" s="149"/>
      <c r="G511" s="14">
        <v>10</v>
      </c>
      <c r="H511" s="15">
        <v>2030</v>
      </c>
      <c r="I511" s="200">
        <v>2031</v>
      </c>
      <c r="J511" s="200">
        <v>2031</v>
      </c>
      <c r="K511" s="16" t="str">
        <f>[1]Lib_RawData!G322</f>
        <v>CFO</v>
      </c>
      <c r="L511" s="17">
        <f t="shared" si="61"/>
        <v>0</v>
      </c>
      <c r="M511" s="10">
        <f t="shared" si="61"/>
        <v>0</v>
      </c>
      <c r="N511" s="10">
        <f t="shared" si="61"/>
        <v>0</v>
      </c>
      <c r="O511" s="18">
        <f t="shared" si="62"/>
        <v>0</v>
      </c>
      <c r="P511" s="19">
        <f t="shared" si="63"/>
        <v>0</v>
      </c>
      <c r="Q511" s="20">
        <f>P511*[1]Factors!D498</f>
        <v>0</v>
      </c>
      <c r="R511" s="20">
        <f t="shared" si="64"/>
        <v>0</v>
      </c>
      <c r="S511" s="20">
        <f>R511*[1]Factors!D498</f>
        <v>0</v>
      </c>
      <c r="T511" s="21">
        <f>R511*[1]Factors!D498*[1]Factors!E498</f>
        <v>0</v>
      </c>
      <c r="U511" s="17"/>
      <c r="V511" s="10"/>
      <c r="W511" s="21">
        <f>[1]Lib_RawData!AL322</f>
        <v>0</v>
      </c>
      <c r="X511" s="10"/>
      <c r="Y511" s="10"/>
      <c r="Z511" s="10"/>
      <c r="AA511" s="270"/>
      <c r="AB511" s="10"/>
      <c r="AC511" s="10"/>
      <c r="AD511" s="10">
        <f t="shared" si="65"/>
        <v>0</v>
      </c>
      <c r="AE511" s="17"/>
      <c r="AF511" s="10">
        <f t="shared" si="59"/>
        <v>0</v>
      </c>
      <c r="AG511" s="18">
        <f t="shared" si="60"/>
        <v>0</v>
      </c>
      <c r="AH511" s="18">
        <f t="shared" si="66"/>
        <v>0</v>
      </c>
      <c r="AI511" s="94"/>
      <c r="AJ511" s="94"/>
      <c r="AK511" s="94"/>
    </row>
    <row r="512" spans="1:37" s="20" customFormat="1">
      <c r="A512" s="31"/>
      <c r="B512" s="31"/>
      <c r="C512" s="94"/>
      <c r="D512" s="94"/>
      <c r="E512" s="94"/>
      <c r="F512" s="149"/>
      <c r="G512" s="14">
        <v>11</v>
      </c>
      <c r="H512" s="15">
        <v>2030</v>
      </c>
      <c r="I512" s="200">
        <v>2031</v>
      </c>
      <c r="J512" s="200">
        <v>2031</v>
      </c>
      <c r="K512" s="16" t="str">
        <f>[1]Lib_RawData!G323</f>
        <v>CFO</v>
      </c>
      <c r="L512" s="17">
        <f t="shared" ref="L512:N513" si="67">AE512</f>
        <v>0</v>
      </c>
      <c r="M512" s="10">
        <f t="shared" si="67"/>
        <v>0</v>
      </c>
      <c r="N512" s="10">
        <f t="shared" si="67"/>
        <v>0</v>
      </c>
      <c r="O512" s="18">
        <f t="shared" si="62"/>
        <v>0</v>
      </c>
      <c r="P512" s="19">
        <f t="shared" si="63"/>
        <v>0</v>
      </c>
      <c r="Q512" s="20">
        <f>P512*[1]Factors!D499</f>
        <v>0</v>
      </c>
      <c r="R512" s="20">
        <f t="shared" si="64"/>
        <v>0</v>
      </c>
      <c r="S512" s="20">
        <f>R512*[1]Factors!D499</f>
        <v>0</v>
      </c>
      <c r="T512" s="21">
        <f>R512*[1]Factors!D499*[1]Factors!E499</f>
        <v>0</v>
      </c>
      <c r="U512" s="17"/>
      <c r="V512" s="10"/>
      <c r="W512" s="21">
        <f>[1]Lib_RawData!AL323</f>
        <v>0</v>
      </c>
      <c r="X512" s="10"/>
      <c r="Y512" s="10"/>
      <c r="Z512" s="10"/>
      <c r="AA512" s="270"/>
      <c r="AB512" s="10"/>
      <c r="AC512" s="10"/>
      <c r="AD512" s="10">
        <f t="shared" si="65"/>
        <v>0</v>
      </c>
      <c r="AE512" s="17"/>
      <c r="AF512" s="10">
        <f t="shared" si="59"/>
        <v>0</v>
      </c>
      <c r="AG512" s="18">
        <f t="shared" si="60"/>
        <v>0</v>
      </c>
      <c r="AH512" s="18">
        <f t="shared" si="66"/>
        <v>0</v>
      </c>
      <c r="AI512" s="94"/>
      <c r="AJ512" s="94"/>
      <c r="AK512" s="94"/>
    </row>
    <row r="513" spans="1:37" s="20" customFormat="1">
      <c r="A513" s="31"/>
      <c r="B513" s="31"/>
      <c r="C513" s="94"/>
      <c r="D513" s="94"/>
      <c r="E513" s="94"/>
      <c r="F513" s="149"/>
      <c r="G513" s="14">
        <v>12</v>
      </c>
      <c r="H513" s="15">
        <v>2030</v>
      </c>
      <c r="I513" s="200">
        <v>2031</v>
      </c>
      <c r="J513" s="200">
        <v>2031</v>
      </c>
      <c r="K513" s="16" t="str">
        <f>[1]Lib_RawData!G324</f>
        <v>CFO</v>
      </c>
      <c r="L513" s="17">
        <f t="shared" si="67"/>
        <v>0</v>
      </c>
      <c r="M513" s="10">
        <f t="shared" si="67"/>
        <v>0</v>
      </c>
      <c r="N513" s="10">
        <f t="shared" si="67"/>
        <v>0</v>
      </c>
      <c r="O513" s="18">
        <f t="shared" si="62"/>
        <v>0</v>
      </c>
      <c r="P513" s="19">
        <f t="shared" si="63"/>
        <v>0</v>
      </c>
      <c r="Q513" s="20">
        <f>P513*[1]Factors!D500</f>
        <v>0</v>
      </c>
      <c r="R513" s="20">
        <f t="shared" si="64"/>
        <v>0</v>
      </c>
      <c r="S513" s="20">
        <f>R513*[1]Factors!D500</f>
        <v>0</v>
      </c>
      <c r="T513" s="21">
        <f>R513*[1]Factors!D500*[1]Factors!E500</f>
        <v>0</v>
      </c>
      <c r="U513" s="17"/>
      <c r="V513" s="10"/>
      <c r="W513" s="21">
        <f>[1]Lib_RawData!AL324</f>
        <v>0</v>
      </c>
      <c r="X513" s="10"/>
      <c r="Y513" s="10"/>
      <c r="Z513" s="10"/>
      <c r="AA513" s="270"/>
      <c r="AB513" s="10"/>
      <c r="AC513" s="10"/>
      <c r="AD513" s="10">
        <f t="shared" si="65"/>
        <v>0</v>
      </c>
      <c r="AE513" s="17"/>
      <c r="AF513" s="10">
        <f t="shared" si="59"/>
        <v>0</v>
      </c>
      <c r="AG513" s="18">
        <f t="shared" si="60"/>
        <v>0</v>
      </c>
      <c r="AH513" s="18">
        <f t="shared" si="66"/>
        <v>0</v>
      </c>
      <c r="AI513" s="94"/>
      <c r="AJ513" s="94"/>
      <c r="AK513" s="94"/>
    </row>
    <row r="514" spans="1:37">
      <c r="AE514" s="149"/>
      <c r="AF514" s="149"/>
      <c r="AG514" s="149"/>
      <c r="AH514" s="149"/>
    </row>
    <row r="515" spans="1:37">
      <c r="AE515" s="149"/>
      <c r="AF515" s="149"/>
      <c r="AG515" s="149"/>
      <c r="AH515" s="149"/>
    </row>
    <row r="516" spans="1:37">
      <c r="AE516" s="149"/>
      <c r="AF516" s="149"/>
      <c r="AG516" s="149"/>
      <c r="AH516" s="149"/>
    </row>
    <row r="518" spans="1:37">
      <c r="G518" s="251" t="s">
        <v>186</v>
      </c>
      <c r="H518" s="251"/>
      <c r="I518" s="251"/>
      <c r="J518" s="251"/>
      <c r="K518" s="252"/>
      <c r="L518" s="251"/>
      <c r="M518" s="251"/>
      <c r="N518" s="251"/>
      <c r="O518" s="251"/>
      <c r="P518" s="251"/>
      <c r="Q518" s="251"/>
      <c r="R518" s="251"/>
      <c r="S518" s="251"/>
      <c r="T518" s="251"/>
      <c r="U518" s="251"/>
      <c r="V518" s="251"/>
      <c r="W518" s="251"/>
      <c r="X518" s="251"/>
      <c r="Y518" s="251"/>
      <c r="Z518" s="251"/>
      <c r="AA518" s="251"/>
      <c r="AB518" s="251"/>
      <c r="AC518" s="251"/>
      <c r="AD518" s="251"/>
      <c r="AE518" s="251"/>
      <c r="AF518" s="251"/>
      <c r="AG518" s="251"/>
      <c r="AH518" s="251"/>
    </row>
    <row r="519" spans="1:37">
      <c r="G519" s="89" t="s">
        <v>424</v>
      </c>
      <c r="H519" s="94"/>
      <c r="I519" s="94"/>
      <c r="J519" s="94"/>
      <c r="L519" s="94"/>
      <c r="M519" s="94"/>
      <c r="N519" s="94"/>
      <c r="O519" s="94"/>
      <c r="Q519" s="89"/>
      <c r="R519" s="89"/>
      <c r="S519" s="89"/>
      <c r="T519" s="89"/>
      <c r="U519" s="89"/>
      <c r="V519" s="94"/>
      <c r="W519" s="94"/>
      <c r="X519" s="94"/>
      <c r="Y519" s="94"/>
      <c r="Z519" s="94"/>
      <c r="AA519" s="94"/>
      <c r="AB519" s="94"/>
      <c r="AC519" s="94"/>
      <c r="AD519" s="94"/>
    </row>
    <row r="520" spans="1:37">
      <c r="G520" s="28">
        <v>1990</v>
      </c>
      <c r="H520" s="31"/>
      <c r="I520" s="31"/>
      <c r="J520" s="31"/>
      <c r="K520" s="253" t="s">
        <v>425</v>
      </c>
      <c r="L520" s="235">
        <f t="shared" ref="L520:Z536" si="68">SUMIF($I$22:$I$513,$G520,L$22:L$513)</f>
        <v>0</v>
      </c>
      <c r="M520" s="235">
        <f t="shared" si="68"/>
        <v>0</v>
      </c>
      <c r="N520" s="235">
        <f t="shared" si="68"/>
        <v>0</v>
      </c>
      <c r="O520" s="235">
        <f t="shared" si="68"/>
        <v>0</v>
      </c>
      <c r="P520" s="235">
        <f t="shared" si="68"/>
        <v>0</v>
      </c>
      <c r="Q520" s="235">
        <f t="shared" si="68"/>
        <v>0</v>
      </c>
      <c r="R520" s="235">
        <f t="shared" si="68"/>
        <v>0</v>
      </c>
      <c r="S520" s="235">
        <f t="shared" si="68"/>
        <v>0</v>
      </c>
      <c r="T520" s="235">
        <f t="shared" si="68"/>
        <v>0</v>
      </c>
      <c r="U520" s="235">
        <f t="shared" si="68"/>
        <v>0</v>
      </c>
      <c r="V520" s="235">
        <f t="shared" si="68"/>
        <v>0</v>
      </c>
      <c r="W520" s="235">
        <f t="shared" si="68"/>
        <v>0</v>
      </c>
      <c r="X520" s="235">
        <f t="shared" si="68"/>
        <v>0</v>
      </c>
      <c r="Y520" s="235">
        <f t="shared" si="68"/>
        <v>0</v>
      </c>
      <c r="Z520" s="235">
        <f t="shared" si="68"/>
        <v>0</v>
      </c>
      <c r="AA520" s="272">
        <f>SUMIF($I$22:$I$513,$G520,AA$22:AA$513)/12</f>
        <v>0</v>
      </c>
      <c r="AB520" s="235">
        <f t="shared" ref="AB520:AH535" si="69">SUMIF($I$22:$I$513,$G520,AB$22:AB$513)</f>
        <v>0</v>
      </c>
      <c r="AC520" s="235">
        <f t="shared" si="69"/>
        <v>0</v>
      </c>
      <c r="AD520" s="235">
        <f t="shared" si="69"/>
        <v>0</v>
      </c>
      <c r="AE520" s="235">
        <f t="shared" si="69"/>
        <v>0</v>
      </c>
      <c r="AF520" s="235">
        <f t="shared" si="69"/>
        <v>0</v>
      </c>
      <c r="AG520" s="235">
        <f t="shared" si="69"/>
        <v>0</v>
      </c>
      <c r="AH520" s="235">
        <f t="shared" si="69"/>
        <v>0</v>
      </c>
    </row>
    <row r="521" spans="1:37">
      <c r="G521" s="28">
        <v>1991</v>
      </c>
      <c r="H521" s="31"/>
      <c r="I521" s="31"/>
      <c r="J521" s="31"/>
      <c r="K521" s="253" t="s">
        <v>425</v>
      </c>
      <c r="L521" s="235">
        <f t="shared" si="68"/>
        <v>0</v>
      </c>
      <c r="M521" s="235">
        <f t="shared" si="68"/>
        <v>0</v>
      </c>
      <c r="N521" s="235">
        <f t="shared" si="68"/>
        <v>0</v>
      </c>
      <c r="O521" s="235">
        <f t="shared" si="68"/>
        <v>0</v>
      </c>
      <c r="P521" s="235">
        <f t="shared" si="68"/>
        <v>0</v>
      </c>
      <c r="Q521" s="235">
        <f t="shared" si="68"/>
        <v>0</v>
      </c>
      <c r="R521" s="235">
        <f t="shared" si="68"/>
        <v>0</v>
      </c>
      <c r="S521" s="235">
        <f t="shared" si="68"/>
        <v>0</v>
      </c>
      <c r="T521" s="235">
        <f t="shared" si="68"/>
        <v>0</v>
      </c>
      <c r="U521" s="235">
        <f t="shared" si="68"/>
        <v>0</v>
      </c>
      <c r="V521" s="235">
        <f t="shared" si="68"/>
        <v>0</v>
      </c>
      <c r="W521" s="235">
        <f t="shared" si="68"/>
        <v>0</v>
      </c>
      <c r="X521" s="235">
        <f t="shared" si="68"/>
        <v>0</v>
      </c>
      <c r="Y521" s="235">
        <f t="shared" si="68"/>
        <v>0</v>
      </c>
      <c r="Z521" s="235">
        <f t="shared" si="68"/>
        <v>0</v>
      </c>
      <c r="AA521" s="272">
        <f t="shared" ref="AA521:AA560" si="70">SUMIF($I$22:$I$513,$G521,AA$22:AA$513)/12</f>
        <v>0</v>
      </c>
      <c r="AB521" s="235">
        <f t="shared" si="69"/>
        <v>0</v>
      </c>
      <c r="AC521" s="235">
        <f t="shared" si="69"/>
        <v>0</v>
      </c>
      <c r="AD521" s="235">
        <f t="shared" si="69"/>
        <v>0</v>
      </c>
      <c r="AE521" s="235">
        <f t="shared" si="69"/>
        <v>0</v>
      </c>
      <c r="AF521" s="235">
        <f t="shared" si="69"/>
        <v>0</v>
      </c>
      <c r="AG521" s="235">
        <f t="shared" si="69"/>
        <v>0</v>
      </c>
      <c r="AH521" s="235">
        <f t="shared" si="69"/>
        <v>0</v>
      </c>
    </row>
    <row r="522" spans="1:37">
      <c r="G522" s="28">
        <v>1992</v>
      </c>
      <c r="H522" s="31"/>
      <c r="I522" s="31"/>
      <c r="J522" s="31"/>
      <c r="K522" s="253" t="s">
        <v>425</v>
      </c>
      <c r="L522" s="235">
        <f t="shared" si="68"/>
        <v>0</v>
      </c>
      <c r="M522" s="235">
        <f t="shared" si="68"/>
        <v>0</v>
      </c>
      <c r="N522" s="235">
        <f t="shared" si="68"/>
        <v>0</v>
      </c>
      <c r="O522" s="235">
        <f t="shared" si="68"/>
        <v>0</v>
      </c>
      <c r="P522" s="235">
        <f t="shared" si="68"/>
        <v>0</v>
      </c>
      <c r="Q522" s="235">
        <f t="shared" si="68"/>
        <v>0</v>
      </c>
      <c r="R522" s="235">
        <f t="shared" si="68"/>
        <v>0</v>
      </c>
      <c r="S522" s="235">
        <f t="shared" si="68"/>
        <v>0</v>
      </c>
      <c r="T522" s="235">
        <f t="shared" si="68"/>
        <v>0</v>
      </c>
      <c r="U522" s="235">
        <f t="shared" si="68"/>
        <v>0</v>
      </c>
      <c r="V522" s="235">
        <f t="shared" si="68"/>
        <v>0</v>
      </c>
      <c r="W522" s="235">
        <f t="shared" si="68"/>
        <v>0</v>
      </c>
      <c r="X522" s="235">
        <f t="shared" si="68"/>
        <v>0</v>
      </c>
      <c r="Y522" s="235">
        <f t="shared" si="68"/>
        <v>0</v>
      </c>
      <c r="Z522" s="235">
        <f t="shared" si="68"/>
        <v>0</v>
      </c>
      <c r="AA522" s="272">
        <f t="shared" si="70"/>
        <v>0</v>
      </c>
      <c r="AB522" s="235">
        <f t="shared" si="69"/>
        <v>0</v>
      </c>
      <c r="AC522" s="235">
        <f t="shared" si="69"/>
        <v>0</v>
      </c>
      <c r="AD522" s="235">
        <f t="shared" si="69"/>
        <v>0</v>
      </c>
      <c r="AE522" s="235">
        <f t="shared" si="69"/>
        <v>0</v>
      </c>
      <c r="AF522" s="235">
        <f t="shared" si="69"/>
        <v>0</v>
      </c>
      <c r="AG522" s="235">
        <f t="shared" si="69"/>
        <v>0</v>
      </c>
      <c r="AH522" s="235">
        <f t="shared" si="69"/>
        <v>0</v>
      </c>
    </row>
    <row r="523" spans="1:37">
      <c r="G523" s="28">
        <v>1993</v>
      </c>
      <c r="H523" s="31"/>
      <c r="I523" s="31"/>
      <c r="J523" s="31"/>
      <c r="K523" s="253" t="s">
        <v>425</v>
      </c>
      <c r="L523" s="235">
        <f t="shared" si="68"/>
        <v>0</v>
      </c>
      <c r="M523" s="235">
        <f t="shared" si="68"/>
        <v>0</v>
      </c>
      <c r="N523" s="235">
        <f t="shared" si="68"/>
        <v>0</v>
      </c>
      <c r="O523" s="235">
        <f t="shared" si="68"/>
        <v>0</v>
      </c>
      <c r="P523" s="235">
        <f t="shared" si="68"/>
        <v>0</v>
      </c>
      <c r="Q523" s="235">
        <f t="shared" si="68"/>
        <v>0</v>
      </c>
      <c r="R523" s="235">
        <f t="shared" si="68"/>
        <v>0</v>
      </c>
      <c r="S523" s="235">
        <f t="shared" si="68"/>
        <v>0</v>
      </c>
      <c r="T523" s="235">
        <f t="shared" si="68"/>
        <v>0</v>
      </c>
      <c r="U523" s="235">
        <f t="shared" si="68"/>
        <v>0</v>
      </c>
      <c r="V523" s="235">
        <f t="shared" si="68"/>
        <v>0</v>
      </c>
      <c r="W523" s="235">
        <f t="shared" si="68"/>
        <v>0</v>
      </c>
      <c r="X523" s="235">
        <f t="shared" si="68"/>
        <v>0</v>
      </c>
      <c r="Y523" s="235">
        <f t="shared" si="68"/>
        <v>0</v>
      </c>
      <c r="Z523" s="235">
        <f t="shared" si="68"/>
        <v>0</v>
      </c>
      <c r="AA523" s="272">
        <f t="shared" si="70"/>
        <v>0</v>
      </c>
      <c r="AB523" s="235">
        <f t="shared" si="69"/>
        <v>0</v>
      </c>
      <c r="AC523" s="235">
        <f t="shared" si="69"/>
        <v>0</v>
      </c>
      <c r="AD523" s="235">
        <f t="shared" si="69"/>
        <v>0</v>
      </c>
      <c r="AE523" s="235">
        <f t="shared" si="69"/>
        <v>0</v>
      </c>
      <c r="AF523" s="235">
        <f t="shared" si="69"/>
        <v>0</v>
      </c>
      <c r="AG523" s="235">
        <f t="shared" si="69"/>
        <v>0</v>
      </c>
      <c r="AH523" s="235">
        <f t="shared" si="69"/>
        <v>0</v>
      </c>
    </row>
    <row r="524" spans="1:37">
      <c r="G524" s="28">
        <v>1994</v>
      </c>
      <c r="H524" s="31"/>
      <c r="I524" s="31"/>
      <c r="J524" s="31"/>
      <c r="K524" s="253" t="s">
        <v>425</v>
      </c>
      <c r="L524" s="235">
        <f t="shared" si="68"/>
        <v>0</v>
      </c>
      <c r="M524" s="235">
        <f t="shared" si="68"/>
        <v>0</v>
      </c>
      <c r="N524" s="235">
        <f t="shared" si="68"/>
        <v>0</v>
      </c>
      <c r="O524" s="235">
        <f t="shared" si="68"/>
        <v>0</v>
      </c>
      <c r="P524" s="235">
        <f t="shared" si="68"/>
        <v>0</v>
      </c>
      <c r="Q524" s="235">
        <f t="shared" si="68"/>
        <v>0</v>
      </c>
      <c r="R524" s="235">
        <f t="shared" si="68"/>
        <v>0</v>
      </c>
      <c r="S524" s="235">
        <f t="shared" si="68"/>
        <v>0</v>
      </c>
      <c r="T524" s="235">
        <f t="shared" si="68"/>
        <v>0</v>
      </c>
      <c r="U524" s="235">
        <f t="shared" si="68"/>
        <v>0</v>
      </c>
      <c r="V524" s="235">
        <f t="shared" si="68"/>
        <v>0</v>
      </c>
      <c r="W524" s="235">
        <f t="shared" si="68"/>
        <v>0</v>
      </c>
      <c r="X524" s="235">
        <f t="shared" si="68"/>
        <v>0</v>
      </c>
      <c r="Y524" s="235">
        <f t="shared" si="68"/>
        <v>0</v>
      </c>
      <c r="Z524" s="235">
        <f t="shared" si="68"/>
        <v>0</v>
      </c>
      <c r="AA524" s="272">
        <f t="shared" si="70"/>
        <v>0</v>
      </c>
      <c r="AB524" s="235">
        <f t="shared" si="69"/>
        <v>0</v>
      </c>
      <c r="AC524" s="235">
        <f t="shared" si="69"/>
        <v>0</v>
      </c>
      <c r="AD524" s="235">
        <f t="shared" si="69"/>
        <v>0</v>
      </c>
      <c r="AE524" s="235">
        <f t="shared" si="69"/>
        <v>0</v>
      </c>
      <c r="AF524" s="235">
        <f t="shared" si="69"/>
        <v>0</v>
      </c>
      <c r="AG524" s="235">
        <f t="shared" si="69"/>
        <v>0</v>
      </c>
      <c r="AH524" s="235">
        <f t="shared" si="69"/>
        <v>0</v>
      </c>
    </row>
    <row r="525" spans="1:37">
      <c r="G525" s="28">
        <v>1995</v>
      </c>
      <c r="H525" s="31"/>
      <c r="I525" s="31"/>
      <c r="J525" s="31"/>
      <c r="K525" s="253" t="s">
        <v>425</v>
      </c>
      <c r="L525" s="235">
        <f t="shared" si="68"/>
        <v>0</v>
      </c>
      <c r="M525" s="235">
        <f t="shared" si="68"/>
        <v>0</v>
      </c>
      <c r="N525" s="235">
        <f t="shared" si="68"/>
        <v>0</v>
      </c>
      <c r="O525" s="235">
        <f t="shared" si="68"/>
        <v>0</v>
      </c>
      <c r="P525" s="235">
        <f t="shared" si="68"/>
        <v>0</v>
      </c>
      <c r="Q525" s="235">
        <f t="shared" si="68"/>
        <v>0</v>
      </c>
      <c r="R525" s="235">
        <f t="shared" si="68"/>
        <v>0</v>
      </c>
      <c r="S525" s="235">
        <f t="shared" si="68"/>
        <v>0</v>
      </c>
      <c r="T525" s="235">
        <f t="shared" si="68"/>
        <v>0</v>
      </c>
      <c r="U525" s="235">
        <f t="shared" si="68"/>
        <v>0</v>
      </c>
      <c r="V525" s="235">
        <f t="shared" si="68"/>
        <v>0</v>
      </c>
      <c r="W525" s="235">
        <f t="shared" si="68"/>
        <v>0</v>
      </c>
      <c r="X525" s="235">
        <f t="shared" si="68"/>
        <v>0</v>
      </c>
      <c r="Y525" s="235">
        <f t="shared" si="68"/>
        <v>0</v>
      </c>
      <c r="Z525" s="235">
        <f t="shared" si="68"/>
        <v>0</v>
      </c>
      <c r="AA525" s="272">
        <f t="shared" si="70"/>
        <v>0</v>
      </c>
      <c r="AB525" s="235">
        <f t="shared" si="69"/>
        <v>0</v>
      </c>
      <c r="AC525" s="235">
        <f t="shared" si="69"/>
        <v>0</v>
      </c>
      <c r="AD525" s="235">
        <f t="shared" si="69"/>
        <v>0</v>
      </c>
      <c r="AE525" s="235">
        <f t="shared" si="69"/>
        <v>0</v>
      </c>
      <c r="AF525" s="235">
        <f t="shared" si="69"/>
        <v>0</v>
      </c>
      <c r="AG525" s="235">
        <f t="shared" si="69"/>
        <v>0</v>
      </c>
      <c r="AH525" s="235">
        <f t="shared" si="69"/>
        <v>0</v>
      </c>
    </row>
    <row r="526" spans="1:37">
      <c r="G526" s="28">
        <v>1996</v>
      </c>
      <c r="H526" s="31"/>
      <c r="I526" s="31"/>
      <c r="J526" s="31"/>
      <c r="K526" s="253" t="s">
        <v>425</v>
      </c>
      <c r="L526" s="235">
        <f t="shared" si="68"/>
        <v>0</v>
      </c>
      <c r="M526" s="235">
        <f t="shared" si="68"/>
        <v>0</v>
      </c>
      <c r="N526" s="235">
        <f t="shared" si="68"/>
        <v>0</v>
      </c>
      <c r="O526" s="235">
        <f t="shared" si="68"/>
        <v>0</v>
      </c>
      <c r="P526" s="235">
        <f t="shared" si="68"/>
        <v>0</v>
      </c>
      <c r="Q526" s="235">
        <f t="shared" si="68"/>
        <v>0</v>
      </c>
      <c r="R526" s="235">
        <f t="shared" si="68"/>
        <v>0</v>
      </c>
      <c r="S526" s="235">
        <f t="shared" si="68"/>
        <v>0</v>
      </c>
      <c r="T526" s="235">
        <f t="shared" si="68"/>
        <v>0</v>
      </c>
      <c r="U526" s="235">
        <f t="shared" si="68"/>
        <v>0</v>
      </c>
      <c r="V526" s="235">
        <f t="shared" si="68"/>
        <v>0</v>
      </c>
      <c r="W526" s="235">
        <f t="shared" si="68"/>
        <v>0</v>
      </c>
      <c r="X526" s="235">
        <f t="shared" si="68"/>
        <v>0</v>
      </c>
      <c r="Y526" s="235">
        <f t="shared" si="68"/>
        <v>0</v>
      </c>
      <c r="Z526" s="235">
        <f t="shared" si="68"/>
        <v>0</v>
      </c>
      <c r="AA526" s="272">
        <f t="shared" si="70"/>
        <v>0</v>
      </c>
      <c r="AB526" s="235">
        <f t="shared" si="69"/>
        <v>0</v>
      </c>
      <c r="AC526" s="235">
        <f t="shared" si="69"/>
        <v>0</v>
      </c>
      <c r="AD526" s="235">
        <f t="shared" si="69"/>
        <v>0</v>
      </c>
      <c r="AE526" s="235">
        <f t="shared" si="69"/>
        <v>0</v>
      </c>
      <c r="AF526" s="235">
        <f t="shared" si="69"/>
        <v>0</v>
      </c>
      <c r="AG526" s="235">
        <f t="shared" si="69"/>
        <v>0</v>
      </c>
      <c r="AH526" s="235">
        <f t="shared" si="69"/>
        <v>0</v>
      </c>
    </row>
    <row r="527" spans="1:37">
      <c r="G527" s="28">
        <v>1997</v>
      </c>
      <c r="H527" s="31"/>
      <c r="I527" s="31"/>
      <c r="J527" s="31"/>
      <c r="K527" s="253" t="s">
        <v>425</v>
      </c>
      <c r="L527" s="235">
        <f t="shared" si="68"/>
        <v>0</v>
      </c>
      <c r="M527" s="235">
        <f t="shared" si="68"/>
        <v>0</v>
      </c>
      <c r="N527" s="235">
        <f t="shared" si="68"/>
        <v>0</v>
      </c>
      <c r="O527" s="235">
        <f t="shared" si="68"/>
        <v>0</v>
      </c>
      <c r="P527" s="235">
        <f t="shared" si="68"/>
        <v>0</v>
      </c>
      <c r="Q527" s="235">
        <f t="shared" si="68"/>
        <v>0</v>
      </c>
      <c r="R527" s="235">
        <f t="shared" si="68"/>
        <v>0</v>
      </c>
      <c r="S527" s="235">
        <f t="shared" si="68"/>
        <v>0</v>
      </c>
      <c r="T527" s="235">
        <f t="shared" si="68"/>
        <v>0</v>
      </c>
      <c r="U527" s="235">
        <f t="shared" si="68"/>
        <v>0</v>
      </c>
      <c r="V527" s="235">
        <f t="shared" si="68"/>
        <v>0</v>
      </c>
      <c r="W527" s="235">
        <f t="shared" si="68"/>
        <v>0</v>
      </c>
      <c r="X527" s="235">
        <f t="shared" si="68"/>
        <v>0</v>
      </c>
      <c r="Y527" s="235">
        <f t="shared" si="68"/>
        <v>0</v>
      </c>
      <c r="Z527" s="235">
        <f t="shared" si="68"/>
        <v>0</v>
      </c>
      <c r="AA527" s="272">
        <f t="shared" si="70"/>
        <v>0</v>
      </c>
      <c r="AB527" s="235">
        <f t="shared" si="69"/>
        <v>0</v>
      </c>
      <c r="AC527" s="235">
        <f t="shared" si="69"/>
        <v>0</v>
      </c>
      <c r="AD527" s="235">
        <f t="shared" si="69"/>
        <v>0</v>
      </c>
      <c r="AE527" s="235">
        <f t="shared" si="69"/>
        <v>0</v>
      </c>
      <c r="AF527" s="235">
        <f t="shared" si="69"/>
        <v>0</v>
      </c>
      <c r="AG527" s="235">
        <f t="shared" si="69"/>
        <v>0</v>
      </c>
      <c r="AH527" s="235">
        <f t="shared" si="69"/>
        <v>0</v>
      </c>
    </row>
    <row r="528" spans="1:37">
      <c r="G528" s="28">
        <v>1998</v>
      </c>
      <c r="H528" s="31"/>
      <c r="I528" s="31"/>
      <c r="J528" s="31"/>
      <c r="K528" s="253" t="s">
        <v>425</v>
      </c>
      <c r="L528" s="235">
        <f t="shared" si="68"/>
        <v>0</v>
      </c>
      <c r="M528" s="235">
        <f t="shared" si="68"/>
        <v>0</v>
      </c>
      <c r="N528" s="235">
        <f t="shared" si="68"/>
        <v>0</v>
      </c>
      <c r="O528" s="235">
        <f t="shared" si="68"/>
        <v>0</v>
      </c>
      <c r="P528" s="235">
        <f t="shared" si="68"/>
        <v>0</v>
      </c>
      <c r="Q528" s="235">
        <f t="shared" si="68"/>
        <v>0</v>
      </c>
      <c r="R528" s="235">
        <f t="shared" si="68"/>
        <v>0</v>
      </c>
      <c r="S528" s="235">
        <f t="shared" si="68"/>
        <v>0</v>
      </c>
      <c r="T528" s="235">
        <f t="shared" si="68"/>
        <v>0</v>
      </c>
      <c r="U528" s="235">
        <f t="shared" si="68"/>
        <v>0</v>
      </c>
      <c r="V528" s="235">
        <f t="shared" si="68"/>
        <v>0</v>
      </c>
      <c r="W528" s="235">
        <f t="shared" si="68"/>
        <v>0</v>
      </c>
      <c r="X528" s="235">
        <f t="shared" si="68"/>
        <v>0</v>
      </c>
      <c r="Y528" s="235">
        <f t="shared" si="68"/>
        <v>0</v>
      </c>
      <c r="Z528" s="235">
        <f t="shared" si="68"/>
        <v>0</v>
      </c>
      <c r="AA528" s="272">
        <f t="shared" si="70"/>
        <v>0</v>
      </c>
      <c r="AB528" s="235">
        <f t="shared" si="69"/>
        <v>0</v>
      </c>
      <c r="AC528" s="235">
        <f t="shared" si="69"/>
        <v>0</v>
      </c>
      <c r="AD528" s="235">
        <f t="shared" si="69"/>
        <v>0</v>
      </c>
      <c r="AE528" s="235">
        <f t="shared" si="69"/>
        <v>0</v>
      </c>
      <c r="AF528" s="235">
        <f t="shared" si="69"/>
        <v>0</v>
      </c>
      <c r="AG528" s="235">
        <f t="shared" si="69"/>
        <v>0</v>
      </c>
      <c r="AH528" s="235">
        <f t="shared" si="69"/>
        <v>0</v>
      </c>
    </row>
    <row r="529" spans="1:34">
      <c r="A529" s="94"/>
      <c r="B529" s="94"/>
      <c r="F529" s="94"/>
      <c r="G529" s="28">
        <v>1999</v>
      </c>
      <c r="H529" s="31"/>
      <c r="I529" s="31"/>
      <c r="J529" s="31"/>
      <c r="K529" s="253" t="s">
        <v>425</v>
      </c>
      <c r="L529" s="235">
        <f t="shared" si="68"/>
        <v>0</v>
      </c>
      <c r="M529" s="235">
        <f t="shared" si="68"/>
        <v>0</v>
      </c>
      <c r="N529" s="235">
        <f t="shared" si="68"/>
        <v>0</v>
      </c>
      <c r="O529" s="235">
        <f t="shared" si="68"/>
        <v>0</v>
      </c>
      <c r="P529" s="235">
        <f t="shared" si="68"/>
        <v>0</v>
      </c>
      <c r="Q529" s="235">
        <f t="shared" si="68"/>
        <v>0</v>
      </c>
      <c r="R529" s="235">
        <f t="shared" si="68"/>
        <v>0</v>
      </c>
      <c r="S529" s="235">
        <f t="shared" si="68"/>
        <v>0</v>
      </c>
      <c r="T529" s="235">
        <f t="shared" si="68"/>
        <v>0</v>
      </c>
      <c r="U529" s="235">
        <f t="shared" si="68"/>
        <v>0</v>
      </c>
      <c r="V529" s="235">
        <f t="shared" si="68"/>
        <v>0</v>
      </c>
      <c r="W529" s="235">
        <f t="shared" si="68"/>
        <v>0</v>
      </c>
      <c r="X529" s="235">
        <f t="shared" si="68"/>
        <v>0</v>
      </c>
      <c r="Y529" s="235">
        <f t="shared" si="68"/>
        <v>0</v>
      </c>
      <c r="Z529" s="235">
        <f t="shared" si="68"/>
        <v>0</v>
      </c>
      <c r="AA529" s="272">
        <f t="shared" si="70"/>
        <v>0</v>
      </c>
      <c r="AB529" s="235">
        <f t="shared" si="69"/>
        <v>0</v>
      </c>
      <c r="AC529" s="235">
        <f t="shared" si="69"/>
        <v>0</v>
      </c>
      <c r="AD529" s="235">
        <f t="shared" si="69"/>
        <v>0</v>
      </c>
      <c r="AE529" s="235">
        <f t="shared" si="69"/>
        <v>0</v>
      </c>
      <c r="AF529" s="235">
        <f t="shared" si="69"/>
        <v>0</v>
      </c>
      <c r="AG529" s="235">
        <f t="shared" si="69"/>
        <v>0</v>
      </c>
      <c r="AH529" s="235">
        <f t="shared" si="69"/>
        <v>0</v>
      </c>
    </row>
    <row r="530" spans="1:34">
      <c r="A530" s="94"/>
      <c r="B530" s="94"/>
      <c r="F530" s="94"/>
      <c r="G530" s="28">
        <v>2000</v>
      </c>
      <c r="H530" s="31"/>
      <c r="I530" s="31"/>
      <c r="J530" s="31"/>
      <c r="K530" s="253" t="s">
        <v>425</v>
      </c>
      <c r="L530" s="235">
        <f t="shared" si="68"/>
        <v>0</v>
      </c>
      <c r="M530" s="235">
        <f t="shared" si="68"/>
        <v>0</v>
      </c>
      <c r="N530" s="235">
        <f t="shared" si="68"/>
        <v>0</v>
      </c>
      <c r="O530" s="235">
        <f t="shared" si="68"/>
        <v>0</v>
      </c>
      <c r="P530" s="235">
        <f t="shared" si="68"/>
        <v>0</v>
      </c>
      <c r="Q530" s="235">
        <f t="shared" si="68"/>
        <v>0</v>
      </c>
      <c r="R530" s="235">
        <f t="shared" si="68"/>
        <v>0</v>
      </c>
      <c r="S530" s="235">
        <f t="shared" si="68"/>
        <v>0</v>
      </c>
      <c r="T530" s="235">
        <f t="shared" si="68"/>
        <v>0</v>
      </c>
      <c r="U530" s="235">
        <f t="shared" si="68"/>
        <v>0</v>
      </c>
      <c r="V530" s="235">
        <f t="shared" si="68"/>
        <v>0</v>
      </c>
      <c r="W530" s="235">
        <f t="shared" si="68"/>
        <v>0</v>
      </c>
      <c r="X530" s="235">
        <f t="shared" si="68"/>
        <v>0</v>
      </c>
      <c r="Y530" s="235">
        <f t="shared" si="68"/>
        <v>0</v>
      </c>
      <c r="Z530" s="235">
        <f t="shared" si="68"/>
        <v>0</v>
      </c>
      <c r="AA530" s="272">
        <f t="shared" si="70"/>
        <v>0</v>
      </c>
      <c r="AB530" s="235">
        <f t="shared" si="69"/>
        <v>0</v>
      </c>
      <c r="AC530" s="235">
        <f t="shared" si="69"/>
        <v>0</v>
      </c>
      <c r="AD530" s="235">
        <f t="shared" si="69"/>
        <v>0</v>
      </c>
      <c r="AE530" s="235">
        <f t="shared" si="69"/>
        <v>0</v>
      </c>
      <c r="AF530" s="235">
        <f t="shared" si="69"/>
        <v>0</v>
      </c>
      <c r="AG530" s="235">
        <f t="shared" si="69"/>
        <v>0</v>
      </c>
      <c r="AH530" s="235">
        <f t="shared" si="69"/>
        <v>0</v>
      </c>
    </row>
    <row r="531" spans="1:34">
      <c r="A531" s="94"/>
      <c r="B531" s="94"/>
      <c r="F531" s="94"/>
      <c r="G531" s="28">
        <v>2001</v>
      </c>
      <c r="H531" s="31"/>
      <c r="I531" s="31"/>
      <c r="J531" s="31"/>
      <c r="K531" s="253" t="s">
        <v>425</v>
      </c>
      <c r="L531" s="235">
        <f t="shared" si="68"/>
        <v>0</v>
      </c>
      <c r="M531" s="235">
        <f t="shared" si="68"/>
        <v>0</v>
      </c>
      <c r="N531" s="235">
        <f t="shared" si="68"/>
        <v>0</v>
      </c>
      <c r="O531" s="235">
        <f t="shared" si="68"/>
        <v>0</v>
      </c>
      <c r="P531" s="235">
        <f t="shared" si="68"/>
        <v>0</v>
      </c>
      <c r="Q531" s="235">
        <f t="shared" si="68"/>
        <v>0</v>
      </c>
      <c r="R531" s="235">
        <f t="shared" si="68"/>
        <v>0</v>
      </c>
      <c r="S531" s="235">
        <f t="shared" si="68"/>
        <v>0</v>
      </c>
      <c r="T531" s="235">
        <f t="shared" si="68"/>
        <v>0</v>
      </c>
      <c r="U531" s="235">
        <f t="shared" si="68"/>
        <v>0</v>
      </c>
      <c r="V531" s="235">
        <f t="shared" si="68"/>
        <v>0</v>
      </c>
      <c r="W531" s="235">
        <f t="shared" si="68"/>
        <v>0</v>
      </c>
      <c r="X531" s="235">
        <f t="shared" si="68"/>
        <v>0</v>
      </c>
      <c r="Y531" s="235">
        <f t="shared" si="68"/>
        <v>0</v>
      </c>
      <c r="Z531" s="235">
        <f t="shared" si="68"/>
        <v>0</v>
      </c>
      <c r="AA531" s="272">
        <f t="shared" si="70"/>
        <v>0</v>
      </c>
      <c r="AB531" s="235">
        <f t="shared" si="69"/>
        <v>0</v>
      </c>
      <c r="AC531" s="235">
        <f t="shared" si="69"/>
        <v>0</v>
      </c>
      <c r="AD531" s="235">
        <f t="shared" si="69"/>
        <v>0</v>
      </c>
      <c r="AE531" s="235">
        <f t="shared" si="69"/>
        <v>0</v>
      </c>
      <c r="AF531" s="235">
        <f t="shared" si="69"/>
        <v>0</v>
      </c>
      <c r="AG531" s="235">
        <f t="shared" si="69"/>
        <v>0</v>
      </c>
      <c r="AH531" s="235">
        <f t="shared" si="69"/>
        <v>0</v>
      </c>
    </row>
    <row r="532" spans="1:34">
      <c r="A532" s="94"/>
      <c r="B532" s="94"/>
      <c r="F532" s="94"/>
      <c r="G532" s="28">
        <v>2002</v>
      </c>
      <c r="H532" s="31"/>
      <c r="I532" s="31"/>
      <c r="J532" s="31"/>
      <c r="K532" s="253" t="s">
        <v>425</v>
      </c>
      <c r="L532" s="235">
        <f t="shared" si="68"/>
        <v>0</v>
      </c>
      <c r="M532" s="235">
        <f t="shared" si="68"/>
        <v>0</v>
      </c>
      <c r="N532" s="235">
        <f t="shared" si="68"/>
        <v>0</v>
      </c>
      <c r="O532" s="235">
        <f t="shared" si="68"/>
        <v>0</v>
      </c>
      <c r="P532" s="235">
        <f t="shared" si="68"/>
        <v>0</v>
      </c>
      <c r="Q532" s="235">
        <f t="shared" si="68"/>
        <v>0</v>
      </c>
      <c r="R532" s="235">
        <f t="shared" si="68"/>
        <v>0</v>
      </c>
      <c r="S532" s="235">
        <f t="shared" si="68"/>
        <v>0</v>
      </c>
      <c r="T532" s="235">
        <f t="shared" si="68"/>
        <v>0</v>
      </c>
      <c r="U532" s="235">
        <f t="shared" si="68"/>
        <v>0</v>
      </c>
      <c r="V532" s="235">
        <f t="shared" si="68"/>
        <v>0</v>
      </c>
      <c r="W532" s="235">
        <f t="shared" si="68"/>
        <v>0</v>
      </c>
      <c r="X532" s="235">
        <f t="shared" si="68"/>
        <v>0</v>
      </c>
      <c r="Y532" s="235">
        <f t="shared" si="68"/>
        <v>0</v>
      </c>
      <c r="Z532" s="235">
        <f t="shared" si="68"/>
        <v>0</v>
      </c>
      <c r="AA532" s="272">
        <f t="shared" si="70"/>
        <v>0</v>
      </c>
      <c r="AB532" s="235">
        <f t="shared" si="69"/>
        <v>0</v>
      </c>
      <c r="AC532" s="235">
        <f t="shared" si="69"/>
        <v>0</v>
      </c>
      <c r="AD532" s="235">
        <f t="shared" si="69"/>
        <v>0</v>
      </c>
      <c r="AE532" s="235">
        <f t="shared" si="69"/>
        <v>0</v>
      </c>
      <c r="AF532" s="235">
        <f t="shared" si="69"/>
        <v>0</v>
      </c>
      <c r="AG532" s="235">
        <f t="shared" si="69"/>
        <v>0</v>
      </c>
      <c r="AH532" s="235">
        <f t="shared" si="69"/>
        <v>0</v>
      </c>
    </row>
    <row r="533" spans="1:34">
      <c r="A533" s="94"/>
      <c r="B533" s="94"/>
      <c r="F533" s="94"/>
      <c r="G533" s="28">
        <v>2003</v>
      </c>
      <c r="H533" s="31"/>
      <c r="I533" s="31"/>
      <c r="J533" s="31"/>
      <c r="K533" s="253" t="s">
        <v>425</v>
      </c>
      <c r="L533" s="235">
        <f t="shared" si="68"/>
        <v>0</v>
      </c>
      <c r="M533" s="235">
        <f t="shared" si="68"/>
        <v>0</v>
      </c>
      <c r="N533" s="235">
        <f t="shared" si="68"/>
        <v>0</v>
      </c>
      <c r="O533" s="235">
        <f t="shared" si="68"/>
        <v>0</v>
      </c>
      <c r="P533" s="235">
        <f t="shared" si="68"/>
        <v>0</v>
      </c>
      <c r="Q533" s="235">
        <f t="shared" si="68"/>
        <v>0</v>
      </c>
      <c r="R533" s="235">
        <f t="shared" si="68"/>
        <v>0</v>
      </c>
      <c r="S533" s="235">
        <f t="shared" si="68"/>
        <v>0</v>
      </c>
      <c r="T533" s="235">
        <f t="shared" si="68"/>
        <v>0</v>
      </c>
      <c r="U533" s="235">
        <f t="shared" si="68"/>
        <v>0</v>
      </c>
      <c r="V533" s="235">
        <f t="shared" si="68"/>
        <v>0</v>
      </c>
      <c r="W533" s="235">
        <f t="shared" si="68"/>
        <v>0</v>
      </c>
      <c r="X533" s="235">
        <f t="shared" si="68"/>
        <v>0</v>
      </c>
      <c r="Y533" s="235">
        <f t="shared" si="68"/>
        <v>0</v>
      </c>
      <c r="Z533" s="235">
        <f t="shared" si="68"/>
        <v>0</v>
      </c>
      <c r="AA533" s="272">
        <f t="shared" si="70"/>
        <v>0</v>
      </c>
      <c r="AB533" s="235">
        <f t="shared" si="69"/>
        <v>0</v>
      </c>
      <c r="AC533" s="235">
        <f t="shared" si="69"/>
        <v>0</v>
      </c>
      <c r="AD533" s="235">
        <f t="shared" si="69"/>
        <v>0</v>
      </c>
      <c r="AE533" s="235">
        <f t="shared" si="69"/>
        <v>0</v>
      </c>
      <c r="AF533" s="235">
        <f t="shared" si="69"/>
        <v>0</v>
      </c>
      <c r="AG533" s="235">
        <f t="shared" si="69"/>
        <v>0</v>
      </c>
      <c r="AH533" s="235">
        <f t="shared" si="69"/>
        <v>0</v>
      </c>
    </row>
    <row r="534" spans="1:34">
      <c r="A534" s="94"/>
      <c r="B534" s="94"/>
      <c r="F534" s="94"/>
      <c r="G534" s="28">
        <v>2004</v>
      </c>
      <c r="H534" s="31"/>
      <c r="I534" s="31"/>
      <c r="J534" s="31"/>
      <c r="K534" s="253" t="s">
        <v>425</v>
      </c>
      <c r="L534" s="235">
        <f t="shared" si="68"/>
        <v>0</v>
      </c>
      <c r="M534" s="235">
        <f t="shared" si="68"/>
        <v>0</v>
      </c>
      <c r="N534" s="235">
        <f t="shared" si="68"/>
        <v>0</v>
      </c>
      <c r="O534" s="235">
        <f t="shared" si="68"/>
        <v>0</v>
      </c>
      <c r="P534" s="235">
        <f t="shared" si="68"/>
        <v>0</v>
      </c>
      <c r="Q534" s="235">
        <f t="shared" si="68"/>
        <v>0</v>
      </c>
      <c r="R534" s="235">
        <f t="shared" si="68"/>
        <v>0</v>
      </c>
      <c r="S534" s="235">
        <f t="shared" si="68"/>
        <v>0</v>
      </c>
      <c r="T534" s="235">
        <f t="shared" si="68"/>
        <v>0</v>
      </c>
      <c r="U534" s="235">
        <f t="shared" si="68"/>
        <v>0</v>
      </c>
      <c r="V534" s="235">
        <f t="shared" si="68"/>
        <v>0</v>
      </c>
      <c r="W534" s="235">
        <f t="shared" si="68"/>
        <v>0</v>
      </c>
      <c r="X534" s="235">
        <f t="shared" si="68"/>
        <v>0</v>
      </c>
      <c r="Y534" s="235">
        <f t="shared" si="68"/>
        <v>0</v>
      </c>
      <c r="Z534" s="235">
        <f t="shared" si="68"/>
        <v>0</v>
      </c>
      <c r="AA534" s="272">
        <f t="shared" si="70"/>
        <v>0</v>
      </c>
      <c r="AB534" s="235">
        <f t="shared" si="69"/>
        <v>0</v>
      </c>
      <c r="AC534" s="235">
        <f t="shared" si="69"/>
        <v>0</v>
      </c>
      <c r="AD534" s="235">
        <f t="shared" si="69"/>
        <v>0</v>
      </c>
      <c r="AE534" s="235">
        <f t="shared" si="69"/>
        <v>0</v>
      </c>
      <c r="AF534" s="235">
        <f t="shared" si="69"/>
        <v>0</v>
      </c>
      <c r="AG534" s="235">
        <f t="shared" si="69"/>
        <v>0</v>
      </c>
      <c r="AH534" s="235">
        <f t="shared" si="69"/>
        <v>0</v>
      </c>
    </row>
    <row r="535" spans="1:34">
      <c r="A535" s="94"/>
      <c r="B535" s="94"/>
      <c r="F535" s="94"/>
      <c r="G535" s="28">
        <v>2005</v>
      </c>
      <c r="H535" s="31"/>
      <c r="I535" s="31"/>
      <c r="J535" s="31"/>
      <c r="K535" s="253" t="s">
        <v>425</v>
      </c>
      <c r="L535" s="235">
        <f t="shared" si="68"/>
        <v>0</v>
      </c>
      <c r="M535" s="235">
        <f t="shared" si="68"/>
        <v>0</v>
      </c>
      <c r="N535" s="235">
        <f t="shared" si="68"/>
        <v>0</v>
      </c>
      <c r="O535" s="235">
        <f t="shared" si="68"/>
        <v>0</v>
      </c>
      <c r="P535" s="235">
        <f t="shared" si="68"/>
        <v>0</v>
      </c>
      <c r="Q535" s="235">
        <f t="shared" si="68"/>
        <v>0</v>
      </c>
      <c r="R535" s="235">
        <f t="shared" si="68"/>
        <v>0</v>
      </c>
      <c r="S535" s="235">
        <f t="shared" si="68"/>
        <v>0</v>
      </c>
      <c r="T535" s="235">
        <f t="shared" si="68"/>
        <v>0</v>
      </c>
      <c r="U535" s="235">
        <f t="shared" si="68"/>
        <v>0</v>
      </c>
      <c r="V535" s="235">
        <f t="shared" si="68"/>
        <v>0</v>
      </c>
      <c r="W535" s="235">
        <f t="shared" si="68"/>
        <v>0</v>
      </c>
      <c r="X535" s="235">
        <f t="shared" si="68"/>
        <v>0</v>
      </c>
      <c r="Y535" s="235">
        <f t="shared" si="68"/>
        <v>0</v>
      </c>
      <c r="Z535" s="235">
        <f t="shared" si="68"/>
        <v>0</v>
      </c>
      <c r="AA535" s="272">
        <f t="shared" si="70"/>
        <v>0</v>
      </c>
      <c r="AB535" s="235">
        <f t="shared" si="69"/>
        <v>0</v>
      </c>
      <c r="AC535" s="235">
        <f t="shared" si="69"/>
        <v>0</v>
      </c>
      <c r="AD535" s="235">
        <f t="shared" si="69"/>
        <v>0</v>
      </c>
      <c r="AE535" s="235">
        <f t="shared" si="69"/>
        <v>0</v>
      </c>
      <c r="AF535" s="235">
        <f t="shared" si="69"/>
        <v>0</v>
      </c>
      <c r="AG535" s="235">
        <f t="shared" si="69"/>
        <v>0</v>
      </c>
      <c r="AH535" s="235">
        <f t="shared" si="69"/>
        <v>0</v>
      </c>
    </row>
    <row r="536" spans="1:34">
      <c r="A536" s="94"/>
      <c r="B536" s="94"/>
      <c r="F536" s="94"/>
      <c r="G536" s="28">
        <v>2006</v>
      </c>
      <c r="H536" s="31"/>
      <c r="I536" s="31"/>
      <c r="J536" s="31"/>
      <c r="K536" s="253" t="s">
        <v>425</v>
      </c>
      <c r="L536" s="235">
        <f t="shared" si="68"/>
        <v>0</v>
      </c>
      <c r="M536" s="235">
        <f t="shared" si="68"/>
        <v>0</v>
      </c>
      <c r="N536" s="235">
        <f t="shared" si="68"/>
        <v>0</v>
      </c>
      <c r="O536" s="235">
        <f t="shared" si="68"/>
        <v>0</v>
      </c>
      <c r="P536" s="235">
        <f t="shared" si="68"/>
        <v>0</v>
      </c>
      <c r="Q536" s="235">
        <f t="shared" si="68"/>
        <v>0</v>
      </c>
      <c r="R536" s="235">
        <f t="shared" si="68"/>
        <v>0</v>
      </c>
      <c r="S536" s="235">
        <f t="shared" si="68"/>
        <v>0</v>
      </c>
      <c r="T536" s="235">
        <f t="shared" si="68"/>
        <v>0</v>
      </c>
      <c r="U536" s="235">
        <f t="shared" si="68"/>
        <v>0</v>
      </c>
      <c r="V536" s="235">
        <f t="shared" si="68"/>
        <v>0</v>
      </c>
      <c r="W536" s="235">
        <f t="shared" si="68"/>
        <v>0</v>
      </c>
      <c r="X536" s="235">
        <f t="shared" si="68"/>
        <v>0</v>
      </c>
      <c r="Y536" s="235">
        <f t="shared" si="68"/>
        <v>0</v>
      </c>
      <c r="Z536" s="235">
        <f t="shared" si="68"/>
        <v>0</v>
      </c>
      <c r="AA536" s="272">
        <f t="shared" si="70"/>
        <v>0</v>
      </c>
      <c r="AB536" s="235">
        <f t="shared" ref="AB536:AH551" si="71">SUMIF($I$22:$I$513,$G536,AB$22:AB$513)</f>
        <v>0</v>
      </c>
      <c r="AC536" s="235">
        <f t="shared" si="71"/>
        <v>0</v>
      </c>
      <c r="AD536" s="235">
        <f t="shared" si="71"/>
        <v>0</v>
      </c>
      <c r="AE536" s="235">
        <f t="shared" si="71"/>
        <v>0</v>
      </c>
      <c r="AF536" s="235">
        <f t="shared" si="71"/>
        <v>0</v>
      </c>
      <c r="AG536" s="235">
        <f t="shared" si="71"/>
        <v>0</v>
      </c>
      <c r="AH536" s="235">
        <f t="shared" si="71"/>
        <v>0</v>
      </c>
    </row>
    <row r="537" spans="1:34">
      <c r="A537" s="94"/>
      <c r="B537" s="94"/>
      <c r="F537" s="94"/>
      <c r="G537" s="28">
        <v>2007</v>
      </c>
      <c r="H537" s="31"/>
      <c r="I537" s="31"/>
      <c r="J537" s="31"/>
      <c r="K537" s="253" t="s">
        <v>425</v>
      </c>
      <c r="L537" s="235">
        <f t="shared" ref="L537:Z552" si="72">SUMIF($I$22:$I$513,$G537,L$22:L$513)</f>
        <v>0</v>
      </c>
      <c r="M537" s="235">
        <f t="shared" si="72"/>
        <v>0</v>
      </c>
      <c r="N537" s="235">
        <f t="shared" si="72"/>
        <v>0</v>
      </c>
      <c r="O537" s="235">
        <f t="shared" si="72"/>
        <v>0</v>
      </c>
      <c r="P537" s="235">
        <f t="shared" si="72"/>
        <v>0</v>
      </c>
      <c r="Q537" s="235">
        <f t="shared" si="72"/>
        <v>0</v>
      </c>
      <c r="R537" s="235">
        <f t="shared" si="72"/>
        <v>0</v>
      </c>
      <c r="S537" s="235">
        <f t="shared" si="72"/>
        <v>0</v>
      </c>
      <c r="T537" s="235">
        <f t="shared" si="72"/>
        <v>0</v>
      </c>
      <c r="U537" s="235">
        <f t="shared" si="72"/>
        <v>0</v>
      </c>
      <c r="V537" s="235">
        <f t="shared" si="72"/>
        <v>0</v>
      </c>
      <c r="W537" s="235">
        <f t="shared" si="72"/>
        <v>0</v>
      </c>
      <c r="X537" s="235">
        <f t="shared" si="72"/>
        <v>0</v>
      </c>
      <c r="Y537" s="235">
        <f t="shared" si="72"/>
        <v>0</v>
      </c>
      <c r="Z537" s="235">
        <f t="shared" si="72"/>
        <v>0</v>
      </c>
      <c r="AA537" s="272">
        <f t="shared" si="70"/>
        <v>0</v>
      </c>
      <c r="AB537" s="235">
        <f t="shared" si="71"/>
        <v>0</v>
      </c>
      <c r="AC537" s="235">
        <f t="shared" si="71"/>
        <v>0</v>
      </c>
      <c r="AD537" s="235">
        <f t="shared" si="71"/>
        <v>0</v>
      </c>
      <c r="AE537" s="235">
        <f t="shared" si="71"/>
        <v>0</v>
      </c>
      <c r="AF537" s="235">
        <f t="shared" si="71"/>
        <v>0</v>
      </c>
      <c r="AG537" s="235">
        <f t="shared" si="71"/>
        <v>0</v>
      </c>
      <c r="AH537" s="235">
        <f t="shared" si="71"/>
        <v>0</v>
      </c>
    </row>
    <row r="538" spans="1:34">
      <c r="A538" s="94"/>
      <c r="B538" s="94"/>
      <c r="F538" s="94"/>
      <c r="G538" s="28">
        <v>2008</v>
      </c>
      <c r="H538" s="31"/>
      <c r="I538" s="31"/>
      <c r="J538" s="31"/>
      <c r="K538" s="253" t="s">
        <v>425</v>
      </c>
      <c r="L538" s="235">
        <f t="shared" si="72"/>
        <v>0</v>
      </c>
      <c r="M538" s="235">
        <f t="shared" si="72"/>
        <v>0</v>
      </c>
      <c r="N538" s="235">
        <f t="shared" si="72"/>
        <v>0</v>
      </c>
      <c r="O538" s="235">
        <f t="shared" si="72"/>
        <v>0</v>
      </c>
      <c r="P538" s="235">
        <f t="shared" si="72"/>
        <v>0</v>
      </c>
      <c r="Q538" s="235">
        <f t="shared" si="72"/>
        <v>0</v>
      </c>
      <c r="R538" s="235" t="e">
        <f t="shared" si="72"/>
        <v>#REF!</v>
      </c>
      <c r="S538" s="235" t="e">
        <f t="shared" si="72"/>
        <v>#REF!</v>
      </c>
      <c r="T538" s="235" t="e">
        <f t="shared" si="72"/>
        <v>#REF!</v>
      </c>
      <c r="U538" s="235">
        <f t="shared" si="72"/>
        <v>0</v>
      </c>
      <c r="V538" s="235">
        <f t="shared" si="72"/>
        <v>0</v>
      </c>
      <c r="W538" s="235" t="e">
        <f t="shared" si="72"/>
        <v>#REF!</v>
      </c>
      <c r="X538" s="235">
        <f t="shared" si="72"/>
        <v>0</v>
      </c>
      <c r="Y538" s="235">
        <f t="shared" si="72"/>
        <v>0</v>
      </c>
      <c r="Z538" s="235">
        <f t="shared" si="72"/>
        <v>0</v>
      </c>
      <c r="AA538" s="272">
        <f t="shared" si="70"/>
        <v>0</v>
      </c>
      <c r="AB538" s="235">
        <f t="shared" si="71"/>
        <v>0</v>
      </c>
      <c r="AC538" s="235">
        <f t="shared" si="71"/>
        <v>0</v>
      </c>
      <c r="AD538" s="235">
        <f t="shared" si="71"/>
        <v>0</v>
      </c>
      <c r="AE538" s="235">
        <f t="shared" si="71"/>
        <v>0</v>
      </c>
      <c r="AF538" s="235">
        <f t="shared" si="71"/>
        <v>0</v>
      </c>
      <c r="AG538" s="235">
        <f t="shared" si="71"/>
        <v>0</v>
      </c>
      <c r="AH538" s="235">
        <f t="shared" si="71"/>
        <v>0</v>
      </c>
    </row>
    <row r="539" spans="1:34">
      <c r="A539" s="94"/>
      <c r="B539" s="94"/>
      <c r="F539" s="94"/>
      <c r="G539" s="28">
        <v>2009</v>
      </c>
      <c r="H539" s="31"/>
      <c r="I539" s="31"/>
      <c r="J539" s="31"/>
      <c r="K539" s="253" t="s">
        <v>425</v>
      </c>
      <c r="L539" s="235">
        <f t="shared" si="72"/>
        <v>0</v>
      </c>
      <c r="M539" s="235">
        <f t="shared" si="72"/>
        <v>260000</v>
      </c>
      <c r="N539" s="235">
        <f t="shared" si="72"/>
        <v>0</v>
      </c>
      <c r="O539" s="235">
        <f t="shared" si="72"/>
        <v>260000</v>
      </c>
      <c r="P539" s="235">
        <f t="shared" si="72"/>
        <v>260000</v>
      </c>
      <c r="Q539" s="235">
        <f t="shared" si="72"/>
        <v>288266.6474999999</v>
      </c>
      <c r="R539" s="235" t="e">
        <f t="shared" si="72"/>
        <v>#REF!</v>
      </c>
      <c r="S539" s="235" t="e">
        <f t="shared" si="72"/>
        <v>#REF!</v>
      </c>
      <c r="T539" s="235" t="e">
        <f t="shared" si="72"/>
        <v>#REF!</v>
      </c>
      <c r="U539" s="235">
        <f t="shared" si="72"/>
        <v>0</v>
      </c>
      <c r="V539" s="235">
        <f t="shared" si="72"/>
        <v>0</v>
      </c>
      <c r="W539" s="235" t="e">
        <f t="shared" si="72"/>
        <v>#REF!</v>
      </c>
      <c r="X539" s="235">
        <f t="shared" si="72"/>
        <v>0</v>
      </c>
      <c r="Y539" s="235">
        <f t="shared" si="72"/>
        <v>0</v>
      </c>
      <c r="Z539" s="235">
        <f t="shared" si="72"/>
        <v>0</v>
      </c>
      <c r="AA539" s="272">
        <f t="shared" si="70"/>
        <v>0</v>
      </c>
      <c r="AB539" s="235">
        <f t="shared" si="71"/>
        <v>260000</v>
      </c>
      <c r="AC539" s="235">
        <f t="shared" si="71"/>
        <v>0</v>
      </c>
      <c r="AD539" s="235">
        <f t="shared" si="71"/>
        <v>260000</v>
      </c>
      <c r="AE539" s="235">
        <f t="shared" si="71"/>
        <v>0</v>
      </c>
      <c r="AF539" s="235">
        <f t="shared" si="71"/>
        <v>260000</v>
      </c>
      <c r="AG539" s="235">
        <f t="shared" si="71"/>
        <v>0</v>
      </c>
      <c r="AH539" s="235">
        <f t="shared" si="71"/>
        <v>260000</v>
      </c>
    </row>
    <row r="540" spans="1:34">
      <c r="A540" s="94"/>
      <c r="B540" s="94"/>
      <c r="F540" s="94"/>
      <c r="G540" s="89">
        <v>2010</v>
      </c>
      <c r="H540" s="94"/>
      <c r="I540" s="94"/>
      <c r="J540" s="94"/>
      <c r="K540" s="254" t="str">
        <f t="shared" ref="K540:K560" ca="1" si="73">OFFSET(K$208,($G540-2006)*12,0)&amp;"/"&amp;OFFSET(K$208,($G540-2006)*12+11,0)</f>
        <v>CFO/CFO</v>
      </c>
      <c r="L540" s="20">
        <f t="shared" si="72"/>
        <v>0</v>
      </c>
      <c r="M540" s="20">
        <f t="shared" si="72"/>
        <v>530000</v>
      </c>
      <c r="N540" s="20">
        <f t="shared" si="72"/>
        <v>0</v>
      </c>
      <c r="O540" s="20">
        <f t="shared" si="72"/>
        <v>530000</v>
      </c>
      <c r="P540" s="20">
        <f t="shared" si="72"/>
        <v>530000</v>
      </c>
      <c r="Q540" s="20">
        <f t="shared" si="72"/>
        <v>567749.24999999988</v>
      </c>
      <c r="R540" s="20">
        <f t="shared" si="72"/>
        <v>0</v>
      </c>
      <c r="S540" s="20">
        <f t="shared" si="72"/>
        <v>0</v>
      </c>
      <c r="T540" s="20">
        <f t="shared" si="72"/>
        <v>0</v>
      </c>
      <c r="U540" s="20">
        <f t="shared" si="72"/>
        <v>0</v>
      </c>
      <c r="V540" s="20">
        <f t="shared" si="72"/>
        <v>0</v>
      </c>
      <c r="W540" s="20">
        <f t="shared" si="72"/>
        <v>0</v>
      </c>
      <c r="X540" s="20">
        <f t="shared" si="72"/>
        <v>0</v>
      </c>
      <c r="Y540" s="20">
        <f t="shared" si="72"/>
        <v>0</v>
      </c>
      <c r="Z540" s="20">
        <f t="shared" si="72"/>
        <v>0</v>
      </c>
      <c r="AA540" s="273">
        <f t="shared" si="70"/>
        <v>0</v>
      </c>
      <c r="AB540" s="20">
        <f t="shared" si="71"/>
        <v>530000</v>
      </c>
      <c r="AC540" s="20">
        <f t="shared" si="71"/>
        <v>0</v>
      </c>
      <c r="AD540" s="20">
        <f t="shared" si="71"/>
        <v>530000</v>
      </c>
      <c r="AE540" s="20">
        <f t="shared" si="71"/>
        <v>0</v>
      </c>
      <c r="AF540" s="20">
        <f t="shared" si="71"/>
        <v>530000</v>
      </c>
      <c r="AG540" s="20">
        <f t="shared" si="71"/>
        <v>0</v>
      </c>
      <c r="AH540" s="20">
        <f t="shared" si="71"/>
        <v>530000</v>
      </c>
    </row>
    <row r="541" spans="1:34">
      <c r="A541" s="94"/>
      <c r="B541" s="94"/>
      <c r="F541" s="94"/>
      <c r="G541" s="89">
        <v>2011</v>
      </c>
      <c r="H541" s="94"/>
      <c r="I541" s="94"/>
      <c r="J541" s="94"/>
      <c r="K541" s="254" t="str">
        <f t="shared" ca="1" si="73"/>
        <v>CFO/CFO</v>
      </c>
      <c r="L541" s="20">
        <f t="shared" si="72"/>
        <v>0</v>
      </c>
      <c r="M541" s="20">
        <f t="shared" si="72"/>
        <v>0</v>
      </c>
      <c r="N541" s="20">
        <f t="shared" si="72"/>
        <v>0</v>
      </c>
      <c r="O541" s="20">
        <f t="shared" si="72"/>
        <v>0</v>
      </c>
      <c r="P541" s="20">
        <f t="shared" si="72"/>
        <v>0</v>
      </c>
      <c r="Q541" s="20">
        <f t="shared" si="72"/>
        <v>0</v>
      </c>
      <c r="R541" s="20">
        <f t="shared" si="72"/>
        <v>0</v>
      </c>
      <c r="S541" s="20">
        <f t="shared" si="72"/>
        <v>0</v>
      </c>
      <c r="T541" s="20">
        <f t="shared" si="72"/>
        <v>0</v>
      </c>
      <c r="U541" s="20">
        <f t="shared" si="72"/>
        <v>0</v>
      </c>
      <c r="V541" s="20">
        <f t="shared" si="72"/>
        <v>0</v>
      </c>
      <c r="W541" s="20">
        <f t="shared" si="72"/>
        <v>0</v>
      </c>
      <c r="X541" s="20">
        <f t="shared" si="72"/>
        <v>0</v>
      </c>
      <c r="Y541" s="20">
        <f t="shared" si="72"/>
        <v>0</v>
      </c>
      <c r="Z541" s="20">
        <f t="shared" si="72"/>
        <v>0</v>
      </c>
      <c r="AA541" s="273">
        <f t="shared" si="70"/>
        <v>0</v>
      </c>
      <c r="AB541" s="20">
        <f t="shared" si="71"/>
        <v>0</v>
      </c>
      <c r="AC541" s="20">
        <f t="shared" si="71"/>
        <v>0</v>
      </c>
      <c r="AD541" s="20">
        <f t="shared" si="71"/>
        <v>0</v>
      </c>
      <c r="AE541" s="20">
        <f t="shared" si="71"/>
        <v>0</v>
      </c>
      <c r="AF541" s="20">
        <f t="shared" si="71"/>
        <v>0</v>
      </c>
      <c r="AG541" s="20">
        <f t="shared" si="71"/>
        <v>0</v>
      </c>
      <c r="AH541" s="20">
        <f t="shared" si="71"/>
        <v>0</v>
      </c>
    </row>
    <row r="542" spans="1:34">
      <c r="A542" s="94"/>
      <c r="B542" s="94"/>
      <c r="F542" s="94"/>
      <c r="G542" s="89">
        <v>2012</v>
      </c>
      <c r="H542" s="94"/>
      <c r="I542" s="94"/>
      <c r="J542" s="94"/>
      <c r="K542" s="254" t="str">
        <f t="shared" ca="1" si="73"/>
        <v>CFO/CFO</v>
      </c>
      <c r="L542" s="20">
        <f t="shared" si="72"/>
        <v>0</v>
      </c>
      <c r="M542" s="20">
        <f t="shared" si="72"/>
        <v>0</v>
      </c>
      <c r="N542" s="20">
        <f t="shared" si="72"/>
        <v>0</v>
      </c>
      <c r="O542" s="20">
        <f t="shared" si="72"/>
        <v>0</v>
      </c>
      <c r="P542" s="20">
        <f t="shared" si="72"/>
        <v>0</v>
      </c>
      <c r="Q542" s="20">
        <f t="shared" si="72"/>
        <v>0</v>
      </c>
      <c r="R542" s="20">
        <f t="shared" si="72"/>
        <v>0</v>
      </c>
      <c r="S542" s="20">
        <f t="shared" si="72"/>
        <v>0</v>
      </c>
      <c r="T542" s="20">
        <f t="shared" si="72"/>
        <v>0</v>
      </c>
      <c r="U542" s="20">
        <f t="shared" si="72"/>
        <v>0</v>
      </c>
      <c r="V542" s="20">
        <f t="shared" si="72"/>
        <v>0</v>
      </c>
      <c r="W542" s="20">
        <f t="shared" si="72"/>
        <v>0</v>
      </c>
      <c r="X542" s="20">
        <f t="shared" si="72"/>
        <v>0</v>
      </c>
      <c r="Y542" s="20">
        <f t="shared" si="72"/>
        <v>0</v>
      </c>
      <c r="Z542" s="20">
        <f t="shared" si="72"/>
        <v>0</v>
      </c>
      <c r="AA542" s="273">
        <f t="shared" si="70"/>
        <v>0</v>
      </c>
      <c r="AB542" s="20">
        <f t="shared" si="71"/>
        <v>0</v>
      </c>
      <c r="AC542" s="20">
        <f t="shared" si="71"/>
        <v>0</v>
      </c>
      <c r="AD542" s="20">
        <f t="shared" si="71"/>
        <v>0</v>
      </c>
      <c r="AE542" s="20">
        <f t="shared" si="71"/>
        <v>0</v>
      </c>
      <c r="AF542" s="20">
        <f t="shared" si="71"/>
        <v>0</v>
      </c>
      <c r="AG542" s="20">
        <f t="shared" si="71"/>
        <v>0</v>
      </c>
      <c r="AH542" s="20">
        <f t="shared" si="71"/>
        <v>0</v>
      </c>
    </row>
    <row r="543" spans="1:34">
      <c r="A543" s="94"/>
      <c r="B543" s="94"/>
      <c r="F543" s="94"/>
      <c r="G543" s="89">
        <v>2013</v>
      </c>
      <c r="H543" s="94"/>
      <c r="I543" s="94"/>
      <c r="J543" s="94"/>
      <c r="K543" s="254" t="str">
        <f t="shared" ca="1" si="73"/>
        <v>CFO/CFO</v>
      </c>
      <c r="L543" s="20">
        <f t="shared" si="72"/>
        <v>0</v>
      </c>
      <c r="M543" s="20">
        <f t="shared" si="72"/>
        <v>0</v>
      </c>
      <c r="N543" s="20">
        <f t="shared" si="72"/>
        <v>0</v>
      </c>
      <c r="O543" s="20">
        <f t="shared" si="72"/>
        <v>0</v>
      </c>
      <c r="P543" s="20">
        <f t="shared" si="72"/>
        <v>0</v>
      </c>
      <c r="Q543" s="20">
        <f t="shared" si="72"/>
        <v>0</v>
      </c>
      <c r="R543" s="20">
        <f t="shared" si="72"/>
        <v>0</v>
      </c>
      <c r="S543" s="20">
        <f t="shared" si="72"/>
        <v>0</v>
      </c>
      <c r="T543" s="20">
        <f t="shared" si="72"/>
        <v>0</v>
      </c>
      <c r="U543" s="20">
        <f t="shared" si="72"/>
        <v>0</v>
      </c>
      <c r="V543" s="20">
        <f t="shared" si="72"/>
        <v>0</v>
      </c>
      <c r="W543" s="20">
        <f t="shared" si="72"/>
        <v>0</v>
      </c>
      <c r="X543" s="20">
        <f t="shared" si="72"/>
        <v>0</v>
      </c>
      <c r="Y543" s="20">
        <f t="shared" si="72"/>
        <v>0</v>
      </c>
      <c r="Z543" s="20">
        <f t="shared" si="72"/>
        <v>0</v>
      </c>
      <c r="AA543" s="273">
        <f t="shared" si="70"/>
        <v>0</v>
      </c>
      <c r="AB543" s="20">
        <f t="shared" si="71"/>
        <v>0</v>
      </c>
      <c r="AC543" s="20">
        <f t="shared" si="71"/>
        <v>0</v>
      </c>
      <c r="AD543" s="20">
        <f t="shared" si="71"/>
        <v>0</v>
      </c>
      <c r="AE543" s="20">
        <f t="shared" si="71"/>
        <v>0</v>
      </c>
      <c r="AF543" s="20">
        <f t="shared" si="71"/>
        <v>0</v>
      </c>
      <c r="AG543" s="20">
        <f t="shared" si="71"/>
        <v>0</v>
      </c>
      <c r="AH543" s="20">
        <f t="shared" si="71"/>
        <v>0</v>
      </c>
    </row>
    <row r="544" spans="1:34">
      <c r="A544" s="94"/>
      <c r="B544" s="94"/>
      <c r="F544" s="94"/>
      <c r="G544" s="89">
        <v>2014</v>
      </c>
      <c r="H544" s="94"/>
      <c r="I544" s="94"/>
      <c r="J544" s="94"/>
      <c r="K544" s="254" t="str">
        <f t="shared" ca="1" si="73"/>
        <v>CFO/CFO</v>
      </c>
      <c r="L544" s="20">
        <f t="shared" si="72"/>
        <v>0</v>
      </c>
      <c r="M544" s="20">
        <f t="shared" si="72"/>
        <v>0</v>
      </c>
      <c r="N544" s="20">
        <f t="shared" si="72"/>
        <v>0</v>
      </c>
      <c r="O544" s="20">
        <f t="shared" si="72"/>
        <v>0</v>
      </c>
      <c r="P544" s="20">
        <f t="shared" si="72"/>
        <v>0</v>
      </c>
      <c r="Q544" s="20">
        <f t="shared" si="72"/>
        <v>0</v>
      </c>
      <c r="R544" s="20">
        <f t="shared" si="72"/>
        <v>0</v>
      </c>
      <c r="S544" s="20">
        <f t="shared" si="72"/>
        <v>0</v>
      </c>
      <c r="T544" s="20">
        <f t="shared" si="72"/>
        <v>0</v>
      </c>
      <c r="U544" s="20">
        <f t="shared" si="72"/>
        <v>0</v>
      </c>
      <c r="V544" s="20">
        <f t="shared" si="72"/>
        <v>0</v>
      </c>
      <c r="W544" s="20">
        <f t="shared" si="72"/>
        <v>0</v>
      </c>
      <c r="X544" s="20">
        <f t="shared" si="72"/>
        <v>0</v>
      </c>
      <c r="Y544" s="20">
        <f t="shared" si="72"/>
        <v>0</v>
      </c>
      <c r="Z544" s="20">
        <f t="shared" si="72"/>
        <v>0</v>
      </c>
      <c r="AA544" s="273">
        <f t="shared" si="70"/>
        <v>0</v>
      </c>
      <c r="AB544" s="20">
        <f t="shared" si="71"/>
        <v>0</v>
      </c>
      <c r="AC544" s="20">
        <f t="shared" si="71"/>
        <v>0</v>
      </c>
      <c r="AD544" s="20">
        <f t="shared" si="71"/>
        <v>0</v>
      </c>
      <c r="AE544" s="20">
        <f t="shared" si="71"/>
        <v>0</v>
      </c>
      <c r="AF544" s="20">
        <f t="shared" si="71"/>
        <v>0</v>
      </c>
      <c r="AG544" s="20">
        <f t="shared" si="71"/>
        <v>0</v>
      </c>
      <c r="AH544" s="20">
        <f t="shared" si="71"/>
        <v>0</v>
      </c>
    </row>
    <row r="545" spans="1:34">
      <c r="A545" s="94"/>
      <c r="B545" s="94"/>
      <c r="F545" s="94"/>
      <c r="G545" s="89">
        <v>2015</v>
      </c>
      <c r="H545" s="94"/>
      <c r="I545" s="94"/>
      <c r="J545" s="94"/>
      <c r="K545" s="254" t="str">
        <f t="shared" ca="1" si="73"/>
        <v>CFO/CFO</v>
      </c>
      <c r="L545" s="20">
        <f t="shared" si="72"/>
        <v>0</v>
      </c>
      <c r="M545" s="20">
        <f t="shared" si="72"/>
        <v>0</v>
      </c>
      <c r="N545" s="20">
        <f t="shared" si="72"/>
        <v>0</v>
      </c>
      <c r="O545" s="20">
        <f t="shared" si="72"/>
        <v>0</v>
      </c>
      <c r="P545" s="20">
        <f t="shared" si="72"/>
        <v>0</v>
      </c>
      <c r="Q545" s="20">
        <f t="shared" si="72"/>
        <v>0</v>
      </c>
      <c r="R545" s="20">
        <f t="shared" si="72"/>
        <v>0</v>
      </c>
      <c r="S545" s="20">
        <f t="shared" si="72"/>
        <v>0</v>
      </c>
      <c r="T545" s="20">
        <f t="shared" si="72"/>
        <v>0</v>
      </c>
      <c r="U545" s="20">
        <f t="shared" si="72"/>
        <v>0</v>
      </c>
      <c r="V545" s="20">
        <f t="shared" si="72"/>
        <v>0</v>
      </c>
      <c r="W545" s="20">
        <f t="shared" si="72"/>
        <v>0</v>
      </c>
      <c r="X545" s="20">
        <f t="shared" si="72"/>
        <v>0</v>
      </c>
      <c r="Y545" s="20">
        <f t="shared" si="72"/>
        <v>0</v>
      </c>
      <c r="Z545" s="20">
        <f t="shared" si="72"/>
        <v>0</v>
      </c>
      <c r="AA545" s="273">
        <f t="shared" si="70"/>
        <v>0</v>
      </c>
      <c r="AB545" s="20">
        <f t="shared" si="71"/>
        <v>0</v>
      </c>
      <c r="AC545" s="20">
        <f t="shared" si="71"/>
        <v>0</v>
      </c>
      <c r="AD545" s="20">
        <f t="shared" si="71"/>
        <v>0</v>
      </c>
      <c r="AE545" s="20">
        <f t="shared" si="71"/>
        <v>0</v>
      </c>
      <c r="AF545" s="20">
        <f t="shared" si="71"/>
        <v>0</v>
      </c>
      <c r="AG545" s="20">
        <f t="shared" si="71"/>
        <v>0</v>
      </c>
      <c r="AH545" s="20">
        <f t="shared" si="71"/>
        <v>0</v>
      </c>
    </row>
    <row r="546" spans="1:34">
      <c r="A546" s="94"/>
      <c r="B546" s="94"/>
      <c r="F546" s="94"/>
      <c r="G546" s="89">
        <v>2016</v>
      </c>
      <c r="H546" s="94"/>
      <c r="I546" s="94"/>
      <c r="J546" s="94"/>
      <c r="K546" s="254" t="str">
        <f t="shared" ca="1" si="73"/>
        <v>CFO/CFO</v>
      </c>
      <c r="L546" s="20">
        <f t="shared" si="72"/>
        <v>0</v>
      </c>
      <c r="M546" s="20">
        <f t="shared" si="72"/>
        <v>0</v>
      </c>
      <c r="N546" s="20">
        <f t="shared" si="72"/>
        <v>0</v>
      </c>
      <c r="O546" s="20">
        <f t="shared" si="72"/>
        <v>0</v>
      </c>
      <c r="P546" s="20">
        <f t="shared" si="72"/>
        <v>0</v>
      </c>
      <c r="Q546" s="20">
        <f t="shared" si="72"/>
        <v>0</v>
      </c>
      <c r="R546" s="20">
        <f t="shared" si="72"/>
        <v>0</v>
      </c>
      <c r="S546" s="20">
        <f t="shared" si="72"/>
        <v>0</v>
      </c>
      <c r="T546" s="20">
        <f t="shared" si="72"/>
        <v>0</v>
      </c>
      <c r="U546" s="20">
        <f t="shared" si="72"/>
        <v>0</v>
      </c>
      <c r="V546" s="20">
        <f t="shared" si="72"/>
        <v>0</v>
      </c>
      <c r="W546" s="20">
        <f t="shared" si="72"/>
        <v>0</v>
      </c>
      <c r="X546" s="20">
        <f t="shared" si="72"/>
        <v>0</v>
      </c>
      <c r="Y546" s="20">
        <f t="shared" si="72"/>
        <v>0</v>
      </c>
      <c r="Z546" s="20">
        <f t="shared" si="72"/>
        <v>0</v>
      </c>
      <c r="AA546" s="273">
        <f t="shared" si="70"/>
        <v>0</v>
      </c>
      <c r="AB546" s="20">
        <f t="shared" si="71"/>
        <v>0</v>
      </c>
      <c r="AC546" s="20">
        <f t="shared" si="71"/>
        <v>0</v>
      </c>
      <c r="AD546" s="20">
        <f t="shared" si="71"/>
        <v>0</v>
      </c>
      <c r="AE546" s="20">
        <f t="shared" si="71"/>
        <v>0</v>
      </c>
      <c r="AF546" s="20">
        <f t="shared" si="71"/>
        <v>0</v>
      </c>
      <c r="AG546" s="20">
        <f t="shared" si="71"/>
        <v>0</v>
      </c>
      <c r="AH546" s="20">
        <f t="shared" si="71"/>
        <v>0</v>
      </c>
    </row>
    <row r="547" spans="1:34">
      <c r="A547" s="94"/>
      <c r="B547" s="94"/>
      <c r="F547" s="94"/>
      <c r="G547" s="89">
        <v>2017</v>
      </c>
      <c r="H547" s="94"/>
      <c r="I547" s="94"/>
      <c r="J547" s="94"/>
      <c r="K547" s="254" t="str">
        <f t="shared" ca="1" si="73"/>
        <v>CFO/CFO</v>
      </c>
      <c r="L547" s="20">
        <f t="shared" si="72"/>
        <v>0</v>
      </c>
      <c r="M547" s="20">
        <f t="shared" si="72"/>
        <v>0</v>
      </c>
      <c r="N547" s="20">
        <f t="shared" si="72"/>
        <v>0</v>
      </c>
      <c r="O547" s="20">
        <f t="shared" si="72"/>
        <v>0</v>
      </c>
      <c r="P547" s="20">
        <f t="shared" si="72"/>
        <v>0</v>
      </c>
      <c r="Q547" s="20">
        <f t="shared" si="72"/>
        <v>0</v>
      </c>
      <c r="R547" s="20">
        <f t="shared" si="72"/>
        <v>0</v>
      </c>
      <c r="S547" s="20">
        <f t="shared" si="72"/>
        <v>0</v>
      </c>
      <c r="T547" s="20">
        <f t="shared" si="72"/>
        <v>0</v>
      </c>
      <c r="U547" s="20">
        <f t="shared" si="72"/>
        <v>0</v>
      </c>
      <c r="V547" s="20">
        <f t="shared" si="72"/>
        <v>0</v>
      </c>
      <c r="W547" s="20">
        <f t="shared" si="72"/>
        <v>0</v>
      </c>
      <c r="X547" s="20">
        <f t="shared" si="72"/>
        <v>0</v>
      </c>
      <c r="Y547" s="20">
        <f t="shared" si="72"/>
        <v>0</v>
      </c>
      <c r="Z547" s="20">
        <f t="shared" si="72"/>
        <v>0</v>
      </c>
      <c r="AA547" s="273">
        <f t="shared" si="70"/>
        <v>0</v>
      </c>
      <c r="AB547" s="20">
        <f t="shared" si="71"/>
        <v>0</v>
      </c>
      <c r="AC547" s="20">
        <f t="shared" si="71"/>
        <v>0</v>
      </c>
      <c r="AD547" s="20">
        <f t="shared" si="71"/>
        <v>0</v>
      </c>
      <c r="AE547" s="20">
        <f t="shared" si="71"/>
        <v>0</v>
      </c>
      <c r="AF547" s="20">
        <f t="shared" si="71"/>
        <v>0</v>
      </c>
      <c r="AG547" s="20">
        <f t="shared" si="71"/>
        <v>0</v>
      </c>
      <c r="AH547" s="20">
        <f t="shared" si="71"/>
        <v>0</v>
      </c>
    </row>
    <row r="548" spans="1:34">
      <c r="A548" s="94"/>
      <c r="B548" s="94"/>
      <c r="F548" s="94"/>
      <c r="G548" s="89">
        <v>2018</v>
      </c>
      <c r="H548" s="94"/>
      <c r="I548" s="94"/>
      <c r="J548" s="94"/>
      <c r="K548" s="254" t="str">
        <f t="shared" ca="1" si="73"/>
        <v>CFO/CFO</v>
      </c>
      <c r="L548" s="20">
        <f t="shared" si="72"/>
        <v>0</v>
      </c>
      <c r="M548" s="20">
        <f t="shared" si="72"/>
        <v>0</v>
      </c>
      <c r="N548" s="20">
        <f t="shared" si="72"/>
        <v>0</v>
      </c>
      <c r="O548" s="20">
        <f t="shared" si="72"/>
        <v>0</v>
      </c>
      <c r="P548" s="20">
        <f t="shared" si="72"/>
        <v>0</v>
      </c>
      <c r="Q548" s="20">
        <f t="shared" si="72"/>
        <v>0</v>
      </c>
      <c r="R548" s="20">
        <f t="shared" si="72"/>
        <v>0</v>
      </c>
      <c r="S548" s="20">
        <f t="shared" si="72"/>
        <v>0</v>
      </c>
      <c r="T548" s="20">
        <f t="shared" si="72"/>
        <v>0</v>
      </c>
      <c r="U548" s="20">
        <f t="shared" si="72"/>
        <v>0</v>
      </c>
      <c r="V548" s="20">
        <f t="shared" si="72"/>
        <v>0</v>
      </c>
      <c r="W548" s="20">
        <f t="shared" si="72"/>
        <v>0</v>
      </c>
      <c r="X548" s="20">
        <f t="shared" si="72"/>
        <v>0</v>
      </c>
      <c r="Y548" s="20">
        <f t="shared" si="72"/>
        <v>0</v>
      </c>
      <c r="Z548" s="20">
        <f t="shared" si="72"/>
        <v>0</v>
      </c>
      <c r="AA548" s="273">
        <f t="shared" si="70"/>
        <v>0</v>
      </c>
      <c r="AB548" s="20">
        <f t="shared" si="71"/>
        <v>0</v>
      </c>
      <c r="AC548" s="20">
        <f t="shared" si="71"/>
        <v>0</v>
      </c>
      <c r="AD548" s="20">
        <f t="shared" si="71"/>
        <v>0</v>
      </c>
      <c r="AE548" s="20">
        <f t="shared" si="71"/>
        <v>0</v>
      </c>
      <c r="AF548" s="20">
        <f t="shared" si="71"/>
        <v>0</v>
      </c>
      <c r="AG548" s="20">
        <f t="shared" si="71"/>
        <v>0</v>
      </c>
      <c r="AH548" s="20">
        <f t="shared" si="71"/>
        <v>0</v>
      </c>
    </row>
    <row r="549" spans="1:34">
      <c r="A549" s="94"/>
      <c r="B549" s="94"/>
      <c r="F549" s="94"/>
      <c r="G549" s="89">
        <v>2019</v>
      </c>
      <c r="H549" s="94"/>
      <c r="I549" s="94"/>
      <c r="J549" s="94"/>
      <c r="K549" s="254" t="str">
        <f t="shared" ca="1" si="73"/>
        <v>CFO/CFO</v>
      </c>
      <c r="L549" s="20">
        <f t="shared" si="72"/>
        <v>0</v>
      </c>
      <c r="M549" s="20">
        <f t="shared" si="72"/>
        <v>0</v>
      </c>
      <c r="N549" s="20">
        <f t="shared" si="72"/>
        <v>0</v>
      </c>
      <c r="O549" s="20">
        <f t="shared" si="72"/>
        <v>0</v>
      </c>
      <c r="P549" s="20">
        <f t="shared" si="72"/>
        <v>0</v>
      </c>
      <c r="Q549" s="20">
        <f t="shared" si="72"/>
        <v>0</v>
      </c>
      <c r="R549" s="20">
        <f t="shared" si="72"/>
        <v>0</v>
      </c>
      <c r="S549" s="20">
        <f t="shared" si="72"/>
        <v>0</v>
      </c>
      <c r="T549" s="20">
        <f t="shared" si="72"/>
        <v>0</v>
      </c>
      <c r="U549" s="20">
        <f t="shared" si="72"/>
        <v>0</v>
      </c>
      <c r="V549" s="20">
        <f t="shared" si="72"/>
        <v>0</v>
      </c>
      <c r="W549" s="20">
        <f t="shared" si="72"/>
        <v>0</v>
      </c>
      <c r="X549" s="20">
        <f t="shared" si="72"/>
        <v>0</v>
      </c>
      <c r="Y549" s="20">
        <f t="shared" si="72"/>
        <v>0</v>
      </c>
      <c r="Z549" s="20">
        <f t="shared" si="72"/>
        <v>0</v>
      </c>
      <c r="AA549" s="273">
        <f t="shared" si="70"/>
        <v>0</v>
      </c>
      <c r="AB549" s="20">
        <f t="shared" si="71"/>
        <v>0</v>
      </c>
      <c r="AC549" s="20">
        <f t="shared" si="71"/>
        <v>0</v>
      </c>
      <c r="AD549" s="20">
        <f t="shared" si="71"/>
        <v>0</v>
      </c>
      <c r="AE549" s="20">
        <f t="shared" si="71"/>
        <v>0</v>
      </c>
      <c r="AF549" s="20">
        <f t="shared" si="71"/>
        <v>0</v>
      </c>
      <c r="AG549" s="20">
        <f t="shared" si="71"/>
        <v>0</v>
      </c>
      <c r="AH549" s="20">
        <f t="shared" si="71"/>
        <v>0</v>
      </c>
    </row>
    <row r="550" spans="1:34">
      <c r="A550" s="94"/>
      <c r="B550" s="94"/>
      <c r="F550" s="94"/>
      <c r="G550" s="89">
        <v>2020</v>
      </c>
      <c r="H550" s="94"/>
      <c r="I550" s="94"/>
      <c r="J550" s="94"/>
      <c r="K550" s="254" t="str">
        <f t="shared" ca="1" si="73"/>
        <v>CFO/CFO</v>
      </c>
      <c r="L550" s="20">
        <f t="shared" si="72"/>
        <v>0</v>
      </c>
      <c r="M550" s="20">
        <f t="shared" si="72"/>
        <v>0</v>
      </c>
      <c r="N550" s="20">
        <f t="shared" si="72"/>
        <v>0</v>
      </c>
      <c r="O550" s="20">
        <f t="shared" si="72"/>
        <v>0</v>
      </c>
      <c r="P550" s="20">
        <f t="shared" si="72"/>
        <v>0</v>
      </c>
      <c r="Q550" s="20">
        <f t="shared" si="72"/>
        <v>0</v>
      </c>
      <c r="R550" s="20">
        <f t="shared" si="72"/>
        <v>0</v>
      </c>
      <c r="S550" s="20">
        <f t="shared" si="72"/>
        <v>0</v>
      </c>
      <c r="T550" s="20">
        <f t="shared" si="72"/>
        <v>0</v>
      </c>
      <c r="U550" s="20">
        <f t="shared" si="72"/>
        <v>0</v>
      </c>
      <c r="V550" s="20">
        <f t="shared" si="72"/>
        <v>0</v>
      </c>
      <c r="W550" s="20">
        <f t="shared" si="72"/>
        <v>0</v>
      </c>
      <c r="X550" s="20">
        <f t="shared" si="72"/>
        <v>0</v>
      </c>
      <c r="Y550" s="20">
        <f t="shared" si="72"/>
        <v>0</v>
      </c>
      <c r="Z550" s="20">
        <f t="shared" si="72"/>
        <v>0</v>
      </c>
      <c r="AA550" s="273">
        <f t="shared" si="70"/>
        <v>0</v>
      </c>
      <c r="AB550" s="20">
        <f t="shared" si="71"/>
        <v>0</v>
      </c>
      <c r="AC550" s="20">
        <f t="shared" si="71"/>
        <v>0</v>
      </c>
      <c r="AD550" s="20">
        <f t="shared" si="71"/>
        <v>0</v>
      </c>
      <c r="AE550" s="20">
        <f t="shared" si="71"/>
        <v>0</v>
      </c>
      <c r="AF550" s="20">
        <f t="shared" si="71"/>
        <v>0</v>
      </c>
      <c r="AG550" s="20">
        <f t="shared" si="71"/>
        <v>0</v>
      </c>
      <c r="AH550" s="20">
        <f t="shared" si="71"/>
        <v>0</v>
      </c>
    </row>
    <row r="551" spans="1:34">
      <c r="A551" s="94"/>
      <c r="B551" s="94"/>
      <c r="F551" s="94"/>
      <c r="G551" s="89">
        <v>2021</v>
      </c>
      <c r="H551" s="94"/>
      <c r="I551" s="94"/>
      <c r="J551" s="94"/>
      <c r="K551" s="254" t="str">
        <f t="shared" ca="1" si="73"/>
        <v>CFO/CFO</v>
      </c>
      <c r="L551" s="20">
        <f t="shared" si="72"/>
        <v>0</v>
      </c>
      <c r="M551" s="20">
        <f t="shared" si="72"/>
        <v>0</v>
      </c>
      <c r="N551" s="20">
        <f t="shared" si="72"/>
        <v>0</v>
      </c>
      <c r="O551" s="20">
        <f t="shared" si="72"/>
        <v>0</v>
      </c>
      <c r="P551" s="20">
        <f t="shared" si="72"/>
        <v>0</v>
      </c>
      <c r="Q551" s="20">
        <f t="shared" si="72"/>
        <v>0</v>
      </c>
      <c r="R551" s="20">
        <f t="shared" si="72"/>
        <v>0</v>
      </c>
      <c r="S551" s="20">
        <f t="shared" si="72"/>
        <v>0</v>
      </c>
      <c r="T551" s="20">
        <f t="shared" si="72"/>
        <v>0</v>
      </c>
      <c r="U551" s="20">
        <f t="shared" si="72"/>
        <v>0</v>
      </c>
      <c r="V551" s="20">
        <f t="shared" si="72"/>
        <v>0</v>
      </c>
      <c r="W551" s="20">
        <f t="shared" si="72"/>
        <v>0</v>
      </c>
      <c r="X551" s="20">
        <f t="shared" si="72"/>
        <v>0</v>
      </c>
      <c r="Y551" s="20">
        <f t="shared" si="72"/>
        <v>0</v>
      </c>
      <c r="Z551" s="20">
        <f t="shared" si="72"/>
        <v>0</v>
      </c>
      <c r="AA551" s="273">
        <f t="shared" si="70"/>
        <v>0</v>
      </c>
      <c r="AB551" s="20">
        <f t="shared" si="71"/>
        <v>0</v>
      </c>
      <c r="AC551" s="20">
        <f t="shared" si="71"/>
        <v>0</v>
      </c>
      <c r="AD551" s="20">
        <f t="shared" si="71"/>
        <v>0</v>
      </c>
      <c r="AE551" s="20">
        <f t="shared" si="71"/>
        <v>0</v>
      </c>
      <c r="AF551" s="20">
        <f t="shared" si="71"/>
        <v>0</v>
      </c>
      <c r="AG551" s="20">
        <f t="shared" si="71"/>
        <v>0</v>
      </c>
      <c r="AH551" s="20">
        <f t="shared" si="71"/>
        <v>0</v>
      </c>
    </row>
    <row r="552" spans="1:34">
      <c r="A552" s="94"/>
      <c r="B552" s="94"/>
      <c r="F552" s="94"/>
      <c r="G552" s="89">
        <v>2022</v>
      </c>
      <c r="H552" s="94"/>
      <c r="I552" s="94"/>
      <c r="J552" s="94"/>
      <c r="K552" s="254" t="str">
        <f t="shared" ca="1" si="73"/>
        <v>CFO/CFO</v>
      </c>
      <c r="L552" s="20">
        <f t="shared" si="72"/>
        <v>0</v>
      </c>
      <c r="M552" s="20">
        <f t="shared" si="72"/>
        <v>0</v>
      </c>
      <c r="N552" s="20">
        <f t="shared" si="72"/>
        <v>0</v>
      </c>
      <c r="O552" s="20">
        <f t="shared" si="72"/>
        <v>0</v>
      </c>
      <c r="P552" s="20">
        <f t="shared" si="72"/>
        <v>0</v>
      </c>
      <c r="Q552" s="20">
        <f t="shared" si="72"/>
        <v>0</v>
      </c>
      <c r="R552" s="20">
        <f t="shared" si="72"/>
        <v>0</v>
      </c>
      <c r="S552" s="20">
        <f t="shared" si="72"/>
        <v>0</v>
      </c>
      <c r="T552" s="20">
        <f t="shared" si="72"/>
        <v>0</v>
      </c>
      <c r="U552" s="20">
        <f t="shared" si="72"/>
        <v>0</v>
      </c>
      <c r="V552" s="20">
        <f t="shared" si="72"/>
        <v>0</v>
      </c>
      <c r="W552" s="20">
        <f t="shared" si="72"/>
        <v>0</v>
      </c>
      <c r="X552" s="20">
        <f t="shared" si="72"/>
        <v>0</v>
      </c>
      <c r="Y552" s="20">
        <f t="shared" si="72"/>
        <v>0</v>
      </c>
      <c r="Z552" s="20">
        <f t="shared" si="72"/>
        <v>0</v>
      </c>
      <c r="AA552" s="273">
        <f t="shared" si="70"/>
        <v>0</v>
      </c>
      <c r="AB552" s="20">
        <f t="shared" ref="X552:AH560" si="74">SUMIF($I$22:$I$513,$G552,AB$22:AB$513)</f>
        <v>0</v>
      </c>
      <c r="AC552" s="20">
        <f t="shared" si="74"/>
        <v>0</v>
      </c>
      <c r="AD552" s="20">
        <f t="shared" si="74"/>
        <v>0</v>
      </c>
      <c r="AE552" s="20">
        <f t="shared" si="74"/>
        <v>0</v>
      </c>
      <c r="AF552" s="20">
        <f t="shared" si="74"/>
        <v>0</v>
      </c>
      <c r="AG552" s="20">
        <f t="shared" si="74"/>
        <v>0</v>
      </c>
      <c r="AH552" s="20">
        <f t="shared" si="74"/>
        <v>0</v>
      </c>
    </row>
    <row r="553" spans="1:34">
      <c r="A553" s="94"/>
      <c r="B553" s="94"/>
      <c r="F553" s="94"/>
      <c r="G553" s="89">
        <v>2023</v>
      </c>
      <c r="H553" s="94"/>
      <c r="I553" s="94"/>
      <c r="J553" s="94"/>
      <c r="K553" s="254" t="str">
        <f t="shared" ca="1" si="73"/>
        <v>CFO/CFO</v>
      </c>
      <c r="L553" s="20">
        <f t="shared" ref="L553:Z560" si="75">SUMIF($I$22:$I$513,$G553,L$22:L$513)</f>
        <v>0</v>
      </c>
      <c r="M553" s="20">
        <f t="shared" si="75"/>
        <v>0</v>
      </c>
      <c r="N553" s="20">
        <f t="shared" si="75"/>
        <v>0</v>
      </c>
      <c r="O553" s="20">
        <f t="shared" si="75"/>
        <v>0</v>
      </c>
      <c r="P553" s="20">
        <f t="shared" si="75"/>
        <v>0</v>
      </c>
      <c r="Q553" s="20">
        <f t="shared" si="75"/>
        <v>0</v>
      </c>
      <c r="R553" s="20">
        <f t="shared" si="75"/>
        <v>0</v>
      </c>
      <c r="S553" s="20">
        <f t="shared" si="75"/>
        <v>0</v>
      </c>
      <c r="T553" s="20">
        <f t="shared" si="75"/>
        <v>0</v>
      </c>
      <c r="U553" s="20">
        <f t="shared" si="75"/>
        <v>0</v>
      </c>
      <c r="V553" s="20">
        <f t="shared" si="75"/>
        <v>0</v>
      </c>
      <c r="W553" s="20">
        <f t="shared" si="75"/>
        <v>0</v>
      </c>
      <c r="X553" s="20">
        <f t="shared" si="75"/>
        <v>0</v>
      </c>
      <c r="Y553" s="20">
        <f t="shared" si="75"/>
        <v>0</v>
      </c>
      <c r="Z553" s="20">
        <f t="shared" si="75"/>
        <v>0</v>
      </c>
      <c r="AA553" s="273">
        <f t="shared" si="70"/>
        <v>0</v>
      </c>
      <c r="AB553" s="20">
        <f t="shared" si="74"/>
        <v>0</v>
      </c>
      <c r="AC553" s="20">
        <f t="shared" si="74"/>
        <v>0</v>
      </c>
      <c r="AD553" s="20">
        <f t="shared" si="74"/>
        <v>0</v>
      </c>
      <c r="AE553" s="20">
        <f t="shared" si="74"/>
        <v>0</v>
      </c>
      <c r="AF553" s="20">
        <f t="shared" si="74"/>
        <v>0</v>
      </c>
      <c r="AG553" s="20">
        <f t="shared" si="74"/>
        <v>0</v>
      </c>
      <c r="AH553" s="20">
        <f t="shared" si="74"/>
        <v>0</v>
      </c>
    </row>
    <row r="554" spans="1:34">
      <c r="A554" s="94"/>
      <c r="B554" s="94"/>
      <c r="F554" s="94"/>
      <c r="G554" s="89">
        <v>2024</v>
      </c>
      <c r="H554" s="94"/>
      <c r="I554" s="94"/>
      <c r="J554" s="94"/>
      <c r="K554" s="254" t="str">
        <f t="shared" ca="1" si="73"/>
        <v>CFO/CFO</v>
      </c>
      <c r="L554" s="20">
        <f t="shared" si="75"/>
        <v>0</v>
      </c>
      <c r="M554" s="20">
        <f t="shared" si="75"/>
        <v>0</v>
      </c>
      <c r="N554" s="20">
        <f t="shared" si="75"/>
        <v>0</v>
      </c>
      <c r="O554" s="20">
        <f t="shared" si="75"/>
        <v>0</v>
      </c>
      <c r="P554" s="20">
        <f t="shared" si="75"/>
        <v>0</v>
      </c>
      <c r="Q554" s="20">
        <f t="shared" si="75"/>
        <v>0</v>
      </c>
      <c r="R554" s="20">
        <f t="shared" si="75"/>
        <v>0</v>
      </c>
      <c r="S554" s="20">
        <f t="shared" si="75"/>
        <v>0</v>
      </c>
      <c r="T554" s="20">
        <f t="shared" si="75"/>
        <v>0</v>
      </c>
      <c r="U554" s="20">
        <f t="shared" si="75"/>
        <v>0</v>
      </c>
      <c r="V554" s="20">
        <f t="shared" si="75"/>
        <v>0</v>
      </c>
      <c r="W554" s="20">
        <f t="shared" si="75"/>
        <v>0</v>
      </c>
      <c r="X554" s="20">
        <f t="shared" si="74"/>
        <v>0</v>
      </c>
      <c r="Y554" s="20">
        <f t="shared" si="74"/>
        <v>0</v>
      </c>
      <c r="Z554" s="20">
        <f t="shared" si="74"/>
        <v>0</v>
      </c>
      <c r="AA554" s="273">
        <f t="shared" si="70"/>
        <v>0</v>
      </c>
      <c r="AB554" s="20">
        <f t="shared" si="74"/>
        <v>0</v>
      </c>
      <c r="AC554" s="20">
        <f t="shared" si="74"/>
        <v>0</v>
      </c>
      <c r="AD554" s="20">
        <f t="shared" si="74"/>
        <v>0</v>
      </c>
      <c r="AE554" s="20">
        <f t="shared" si="74"/>
        <v>0</v>
      </c>
      <c r="AF554" s="20">
        <f t="shared" si="74"/>
        <v>0</v>
      </c>
      <c r="AG554" s="20">
        <f t="shared" si="74"/>
        <v>0</v>
      </c>
      <c r="AH554" s="20">
        <f t="shared" si="74"/>
        <v>0</v>
      </c>
    </row>
    <row r="555" spans="1:34">
      <c r="A555" s="94"/>
      <c r="B555" s="94"/>
      <c r="F555" s="94"/>
      <c r="G555" s="89">
        <v>2025</v>
      </c>
      <c r="H555" s="94"/>
      <c r="I555" s="94"/>
      <c r="J555" s="94"/>
      <c r="K555" s="254" t="str">
        <f t="shared" ca="1" si="73"/>
        <v>CFO/CFO</v>
      </c>
      <c r="L555" s="20">
        <f t="shared" si="75"/>
        <v>0</v>
      </c>
      <c r="M555" s="20">
        <f t="shared" si="75"/>
        <v>0</v>
      </c>
      <c r="N555" s="20">
        <f t="shared" si="75"/>
        <v>0</v>
      </c>
      <c r="O555" s="20">
        <f t="shared" si="75"/>
        <v>0</v>
      </c>
      <c r="P555" s="20">
        <f t="shared" si="75"/>
        <v>0</v>
      </c>
      <c r="Q555" s="20">
        <f t="shared" si="75"/>
        <v>0</v>
      </c>
      <c r="R555" s="20">
        <f t="shared" si="75"/>
        <v>0</v>
      </c>
      <c r="S555" s="20">
        <f t="shared" si="75"/>
        <v>0</v>
      </c>
      <c r="T555" s="20">
        <f t="shared" si="75"/>
        <v>0</v>
      </c>
      <c r="U555" s="20">
        <f t="shared" si="75"/>
        <v>0</v>
      </c>
      <c r="V555" s="20">
        <f t="shared" si="75"/>
        <v>0</v>
      </c>
      <c r="W555" s="20">
        <f t="shared" si="75"/>
        <v>0</v>
      </c>
      <c r="X555" s="20">
        <f t="shared" si="74"/>
        <v>0</v>
      </c>
      <c r="Y555" s="20">
        <f t="shared" si="74"/>
        <v>0</v>
      </c>
      <c r="Z555" s="20">
        <f t="shared" si="74"/>
        <v>0</v>
      </c>
      <c r="AA555" s="273">
        <f t="shared" si="70"/>
        <v>0</v>
      </c>
      <c r="AB555" s="20">
        <f t="shared" si="74"/>
        <v>0</v>
      </c>
      <c r="AC555" s="20">
        <f t="shared" si="74"/>
        <v>0</v>
      </c>
      <c r="AD555" s="20">
        <f t="shared" si="74"/>
        <v>0</v>
      </c>
      <c r="AE555" s="20">
        <f t="shared" si="74"/>
        <v>0</v>
      </c>
      <c r="AF555" s="20">
        <f t="shared" si="74"/>
        <v>0</v>
      </c>
      <c r="AG555" s="20">
        <f t="shared" si="74"/>
        <v>0</v>
      </c>
      <c r="AH555" s="20">
        <f t="shared" si="74"/>
        <v>0</v>
      </c>
    </row>
    <row r="556" spans="1:34">
      <c r="A556" s="94"/>
      <c r="B556" s="94"/>
      <c r="F556" s="94"/>
      <c r="G556" s="89">
        <v>2026</v>
      </c>
      <c r="H556" s="94"/>
      <c r="I556" s="94"/>
      <c r="J556" s="94"/>
      <c r="K556" s="254" t="str">
        <f t="shared" ca="1" si="73"/>
        <v>CFO/CFO</v>
      </c>
      <c r="L556" s="20">
        <f t="shared" si="75"/>
        <v>0</v>
      </c>
      <c r="M556" s="20">
        <f t="shared" si="75"/>
        <v>0</v>
      </c>
      <c r="N556" s="20">
        <f t="shared" si="75"/>
        <v>0</v>
      </c>
      <c r="O556" s="20">
        <f t="shared" si="75"/>
        <v>0</v>
      </c>
      <c r="P556" s="20">
        <f t="shared" si="75"/>
        <v>0</v>
      </c>
      <c r="Q556" s="20">
        <f t="shared" si="75"/>
        <v>0</v>
      </c>
      <c r="R556" s="20">
        <f t="shared" si="75"/>
        <v>0</v>
      </c>
      <c r="S556" s="20">
        <f t="shared" si="75"/>
        <v>0</v>
      </c>
      <c r="T556" s="20">
        <f t="shared" si="75"/>
        <v>0</v>
      </c>
      <c r="U556" s="20">
        <f t="shared" si="75"/>
        <v>0</v>
      </c>
      <c r="V556" s="20">
        <f t="shared" si="75"/>
        <v>0</v>
      </c>
      <c r="W556" s="20">
        <f t="shared" si="75"/>
        <v>0</v>
      </c>
      <c r="X556" s="20">
        <f t="shared" si="74"/>
        <v>0</v>
      </c>
      <c r="Y556" s="20">
        <f t="shared" si="74"/>
        <v>0</v>
      </c>
      <c r="Z556" s="20">
        <f t="shared" si="74"/>
        <v>0</v>
      </c>
      <c r="AA556" s="273">
        <f t="shared" si="70"/>
        <v>0</v>
      </c>
      <c r="AB556" s="20">
        <f t="shared" si="74"/>
        <v>0</v>
      </c>
      <c r="AC556" s="20">
        <f t="shared" si="74"/>
        <v>0</v>
      </c>
      <c r="AD556" s="20">
        <f t="shared" si="74"/>
        <v>0</v>
      </c>
      <c r="AE556" s="20">
        <f t="shared" si="74"/>
        <v>0</v>
      </c>
      <c r="AF556" s="20">
        <f t="shared" si="74"/>
        <v>0</v>
      </c>
      <c r="AG556" s="20">
        <f t="shared" si="74"/>
        <v>0</v>
      </c>
      <c r="AH556" s="20">
        <f t="shared" si="74"/>
        <v>0</v>
      </c>
    </row>
    <row r="557" spans="1:34">
      <c r="A557" s="94"/>
      <c r="B557" s="94"/>
      <c r="F557" s="94"/>
      <c r="G557" s="89">
        <v>2027</v>
      </c>
      <c r="H557" s="94"/>
      <c r="I557" s="94"/>
      <c r="J557" s="94"/>
      <c r="K557" s="254" t="str">
        <f t="shared" ca="1" si="73"/>
        <v>CFO/CFO</v>
      </c>
      <c r="L557" s="20">
        <f t="shared" si="75"/>
        <v>0</v>
      </c>
      <c r="M557" s="20">
        <f t="shared" si="75"/>
        <v>0</v>
      </c>
      <c r="N557" s="20">
        <f t="shared" si="75"/>
        <v>0</v>
      </c>
      <c r="O557" s="20">
        <f t="shared" si="75"/>
        <v>0</v>
      </c>
      <c r="P557" s="20">
        <f t="shared" si="75"/>
        <v>0</v>
      </c>
      <c r="Q557" s="20">
        <f t="shared" si="75"/>
        <v>0</v>
      </c>
      <c r="R557" s="20">
        <f t="shared" si="75"/>
        <v>0</v>
      </c>
      <c r="S557" s="20">
        <f t="shared" si="75"/>
        <v>0</v>
      </c>
      <c r="T557" s="20">
        <f t="shared" si="75"/>
        <v>0</v>
      </c>
      <c r="U557" s="20">
        <f t="shared" si="75"/>
        <v>0</v>
      </c>
      <c r="V557" s="20">
        <f t="shared" si="75"/>
        <v>0</v>
      </c>
      <c r="W557" s="20">
        <f t="shared" si="75"/>
        <v>0</v>
      </c>
      <c r="X557" s="20">
        <f t="shared" si="74"/>
        <v>0</v>
      </c>
      <c r="Y557" s="20">
        <f t="shared" si="74"/>
        <v>0</v>
      </c>
      <c r="Z557" s="20">
        <f t="shared" si="74"/>
        <v>0</v>
      </c>
      <c r="AA557" s="273">
        <f t="shared" si="70"/>
        <v>0</v>
      </c>
      <c r="AB557" s="20">
        <f t="shared" si="74"/>
        <v>0</v>
      </c>
      <c r="AC557" s="20">
        <f t="shared" si="74"/>
        <v>0</v>
      </c>
      <c r="AD557" s="20">
        <f t="shared" si="74"/>
        <v>0</v>
      </c>
      <c r="AE557" s="20">
        <f t="shared" si="74"/>
        <v>0</v>
      </c>
      <c r="AF557" s="20">
        <f t="shared" si="74"/>
        <v>0</v>
      </c>
      <c r="AG557" s="20">
        <f t="shared" si="74"/>
        <v>0</v>
      </c>
      <c r="AH557" s="20">
        <f t="shared" si="74"/>
        <v>0</v>
      </c>
    </row>
    <row r="558" spans="1:34">
      <c r="A558" s="94"/>
      <c r="B558" s="94"/>
      <c r="F558" s="94"/>
      <c r="G558" s="89">
        <v>2028</v>
      </c>
      <c r="H558" s="94"/>
      <c r="I558" s="94"/>
      <c r="J558" s="94"/>
      <c r="K558" s="254" t="str">
        <f t="shared" ca="1" si="73"/>
        <v>CFO/CFO</v>
      </c>
      <c r="L558" s="20">
        <f t="shared" si="75"/>
        <v>0</v>
      </c>
      <c r="M558" s="20">
        <f t="shared" si="75"/>
        <v>0</v>
      </c>
      <c r="N558" s="20">
        <f t="shared" si="75"/>
        <v>0</v>
      </c>
      <c r="O558" s="20">
        <f t="shared" si="75"/>
        <v>0</v>
      </c>
      <c r="P558" s="20">
        <f t="shared" si="75"/>
        <v>0</v>
      </c>
      <c r="Q558" s="20">
        <f t="shared" si="75"/>
        <v>0</v>
      </c>
      <c r="R558" s="20">
        <f t="shared" si="75"/>
        <v>0</v>
      </c>
      <c r="S558" s="20">
        <f t="shared" si="75"/>
        <v>0</v>
      </c>
      <c r="T558" s="20">
        <f t="shared" si="75"/>
        <v>0</v>
      </c>
      <c r="U558" s="20">
        <f t="shared" si="75"/>
        <v>0</v>
      </c>
      <c r="V558" s="20">
        <f t="shared" si="75"/>
        <v>0</v>
      </c>
      <c r="W558" s="20">
        <f t="shared" si="75"/>
        <v>0</v>
      </c>
      <c r="X558" s="20">
        <f t="shared" si="74"/>
        <v>0</v>
      </c>
      <c r="Y558" s="20">
        <f t="shared" si="74"/>
        <v>0</v>
      </c>
      <c r="Z558" s="20">
        <f t="shared" si="74"/>
        <v>0</v>
      </c>
      <c r="AA558" s="273">
        <f t="shared" si="70"/>
        <v>0</v>
      </c>
      <c r="AB558" s="20">
        <f t="shared" si="74"/>
        <v>0</v>
      </c>
      <c r="AC558" s="20">
        <f t="shared" si="74"/>
        <v>0</v>
      </c>
      <c r="AD558" s="20">
        <f t="shared" si="74"/>
        <v>0</v>
      </c>
      <c r="AE558" s="20">
        <f t="shared" si="74"/>
        <v>0</v>
      </c>
      <c r="AF558" s="20">
        <f t="shared" si="74"/>
        <v>0</v>
      </c>
      <c r="AG558" s="20">
        <f t="shared" si="74"/>
        <v>0</v>
      </c>
      <c r="AH558" s="20">
        <f t="shared" si="74"/>
        <v>0</v>
      </c>
    </row>
    <row r="559" spans="1:34">
      <c r="A559" s="94"/>
      <c r="B559" s="94"/>
      <c r="F559" s="94"/>
      <c r="G559" s="89">
        <v>2029</v>
      </c>
      <c r="H559" s="94"/>
      <c r="I559" s="94"/>
      <c r="J559" s="94"/>
      <c r="K559" s="254" t="str">
        <f t="shared" ca="1" si="73"/>
        <v>CFO/CFO</v>
      </c>
      <c r="L559" s="20">
        <f t="shared" si="75"/>
        <v>0</v>
      </c>
      <c r="M559" s="20">
        <f t="shared" si="75"/>
        <v>0</v>
      </c>
      <c r="N559" s="20">
        <f t="shared" si="75"/>
        <v>0</v>
      </c>
      <c r="O559" s="20">
        <f t="shared" si="75"/>
        <v>0</v>
      </c>
      <c r="P559" s="20">
        <f t="shared" si="75"/>
        <v>0</v>
      </c>
      <c r="Q559" s="20">
        <f t="shared" si="75"/>
        <v>0</v>
      </c>
      <c r="R559" s="20">
        <f t="shared" si="75"/>
        <v>0</v>
      </c>
      <c r="S559" s="20">
        <f t="shared" si="75"/>
        <v>0</v>
      </c>
      <c r="T559" s="20">
        <f t="shared" si="75"/>
        <v>0</v>
      </c>
      <c r="U559" s="20">
        <f t="shared" si="75"/>
        <v>0</v>
      </c>
      <c r="V559" s="20">
        <f t="shared" si="75"/>
        <v>0</v>
      </c>
      <c r="W559" s="20">
        <f t="shared" si="75"/>
        <v>0</v>
      </c>
      <c r="X559" s="20">
        <f t="shared" si="74"/>
        <v>0</v>
      </c>
      <c r="Y559" s="20">
        <f t="shared" si="74"/>
        <v>0</v>
      </c>
      <c r="Z559" s="20">
        <f t="shared" si="74"/>
        <v>0</v>
      </c>
      <c r="AA559" s="273">
        <f t="shared" si="70"/>
        <v>0</v>
      </c>
      <c r="AB559" s="20">
        <f t="shared" si="74"/>
        <v>0</v>
      </c>
      <c r="AC559" s="20">
        <f t="shared" si="74"/>
        <v>0</v>
      </c>
      <c r="AD559" s="20">
        <f t="shared" si="74"/>
        <v>0</v>
      </c>
      <c r="AE559" s="20">
        <f t="shared" si="74"/>
        <v>0</v>
      </c>
      <c r="AF559" s="20">
        <f t="shared" si="74"/>
        <v>0</v>
      </c>
      <c r="AG559" s="20">
        <f t="shared" si="74"/>
        <v>0</v>
      </c>
      <c r="AH559" s="20">
        <f t="shared" si="74"/>
        <v>0</v>
      </c>
    </row>
    <row r="560" spans="1:34">
      <c r="A560" s="94"/>
      <c r="B560" s="94"/>
      <c r="F560" s="94"/>
      <c r="G560" s="89">
        <v>2030</v>
      </c>
      <c r="H560" s="94"/>
      <c r="I560" s="94"/>
      <c r="J560" s="94"/>
      <c r="K560" s="254" t="str">
        <f t="shared" ca="1" si="73"/>
        <v>CFO/CFO</v>
      </c>
      <c r="L560" s="20">
        <f t="shared" si="75"/>
        <v>0</v>
      </c>
      <c r="M560" s="20">
        <f t="shared" si="75"/>
        <v>0</v>
      </c>
      <c r="N560" s="20">
        <f t="shared" si="75"/>
        <v>0</v>
      </c>
      <c r="O560" s="20">
        <f t="shared" si="75"/>
        <v>0</v>
      </c>
      <c r="P560" s="20">
        <f t="shared" si="75"/>
        <v>0</v>
      </c>
      <c r="Q560" s="20">
        <f t="shared" si="75"/>
        <v>0</v>
      </c>
      <c r="R560" s="20">
        <f t="shared" si="75"/>
        <v>0</v>
      </c>
      <c r="S560" s="20">
        <f t="shared" si="75"/>
        <v>0</v>
      </c>
      <c r="T560" s="20">
        <f t="shared" si="75"/>
        <v>0</v>
      </c>
      <c r="U560" s="20">
        <f t="shared" si="75"/>
        <v>0</v>
      </c>
      <c r="V560" s="20">
        <f t="shared" si="75"/>
        <v>0</v>
      </c>
      <c r="W560" s="20">
        <f t="shared" si="75"/>
        <v>0</v>
      </c>
      <c r="X560" s="20">
        <f t="shared" si="74"/>
        <v>0</v>
      </c>
      <c r="Y560" s="20">
        <f t="shared" si="74"/>
        <v>0</v>
      </c>
      <c r="Z560" s="20">
        <f t="shared" si="74"/>
        <v>0</v>
      </c>
      <c r="AA560" s="273">
        <f t="shared" si="70"/>
        <v>0</v>
      </c>
      <c r="AB560" s="20">
        <f t="shared" si="74"/>
        <v>0</v>
      </c>
      <c r="AC560" s="20">
        <f t="shared" si="74"/>
        <v>0</v>
      </c>
      <c r="AD560" s="20">
        <f t="shared" si="74"/>
        <v>0</v>
      </c>
      <c r="AE560" s="20">
        <f t="shared" si="74"/>
        <v>0</v>
      </c>
      <c r="AF560" s="20">
        <f t="shared" si="74"/>
        <v>0</v>
      </c>
      <c r="AG560" s="20">
        <f t="shared" si="74"/>
        <v>0</v>
      </c>
      <c r="AH560" s="20">
        <f t="shared" si="74"/>
        <v>0</v>
      </c>
    </row>
    <row r="561" spans="1:34">
      <c r="A561" s="94"/>
      <c r="B561" s="94"/>
      <c r="F561" s="94"/>
      <c r="G561" s="94"/>
      <c r="H561" s="94"/>
      <c r="I561" s="94"/>
      <c r="J561" s="94"/>
      <c r="L561" s="94"/>
      <c r="M561" s="94"/>
      <c r="N561" s="94"/>
      <c r="O561" s="94"/>
      <c r="U561" s="94"/>
      <c r="V561" s="94"/>
      <c r="W561" s="94"/>
      <c r="X561" s="94"/>
      <c r="Y561" s="94"/>
      <c r="Z561" s="94"/>
      <c r="AA561" s="94"/>
      <c r="AB561" s="94"/>
      <c r="AC561" s="94"/>
      <c r="AD561" s="94"/>
    </row>
    <row r="562" spans="1:34">
      <c r="A562" s="94"/>
      <c r="B562" s="94"/>
      <c r="F562" s="94"/>
      <c r="G562" s="89" t="s">
        <v>426</v>
      </c>
      <c r="H562" s="94"/>
      <c r="I562" s="94"/>
      <c r="J562" s="94"/>
      <c r="L562" s="94"/>
      <c r="M562" s="94"/>
      <c r="N562" s="94"/>
      <c r="O562" s="94"/>
      <c r="U562" s="94"/>
      <c r="V562" s="94"/>
      <c r="W562" s="94"/>
      <c r="X562" s="94"/>
      <c r="Y562" s="94"/>
      <c r="Z562" s="94"/>
      <c r="AA562" s="94"/>
      <c r="AB562" s="94"/>
      <c r="AC562" s="94"/>
      <c r="AD562" s="94"/>
    </row>
    <row r="563" spans="1:34">
      <c r="A563" s="94"/>
      <c r="B563" s="94"/>
      <c r="F563" s="94"/>
      <c r="G563" s="255">
        <v>1990</v>
      </c>
      <c r="H563" s="256"/>
      <c r="I563" s="256"/>
      <c r="J563" s="256"/>
      <c r="K563" s="257" t="s">
        <v>425</v>
      </c>
      <c r="L563" s="258">
        <f t="shared" ref="L563:Z579" si="76">SUMIF($J$22:$J$513,$G563,L$22:L$513)</f>
        <v>0</v>
      </c>
      <c r="M563" s="258">
        <f t="shared" si="76"/>
        <v>0</v>
      </c>
      <c r="N563" s="258">
        <f t="shared" si="76"/>
        <v>0</v>
      </c>
      <c r="O563" s="258">
        <f t="shared" si="76"/>
        <v>0</v>
      </c>
      <c r="P563" s="258">
        <f t="shared" si="76"/>
        <v>0</v>
      </c>
      <c r="Q563" s="258">
        <f t="shared" si="76"/>
        <v>0</v>
      </c>
      <c r="R563" s="258">
        <f t="shared" si="76"/>
        <v>0</v>
      </c>
      <c r="S563" s="258">
        <f t="shared" si="76"/>
        <v>0</v>
      </c>
      <c r="T563" s="258">
        <f t="shared" si="76"/>
        <v>0</v>
      </c>
      <c r="U563" s="258">
        <f t="shared" si="76"/>
        <v>0</v>
      </c>
      <c r="V563" s="258">
        <f t="shared" si="76"/>
        <v>0</v>
      </c>
      <c r="W563" s="258">
        <f t="shared" si="76"/>
        <v>0</v>
      </c>
      <c r="X563" s="258">
        <f t="shared" si="76"/>
        <v>0</v>
      </c>
      <c r="Y563" s="258">
        <f t="shared" si="76"/>
        <v>0</v>
      </c>
      <c r="Z563" s="258">
        <f t="shared" si="76"/>
        <v>0</v>
      </c>
      <c r="AA563" s="274">
        <f t="shared" ref="AA563:AA603" si="77">SUMIF($I$22:$I$513,$G563,AA$22:AA$513)/12</f>
        <v>0</v>
      </c>
      <c r="AB563" s="258">
        <f t="shared" ref="AB563:AH578" si="78">SUMIF($J$22:$J$513,$G563,AB$22:AB$513)</f>
        <v>0</v>
      </c>
      <c r="AC563" s="258">
        <f t="shared" si="78"/>
        <v>0</v>
      </c>
      <c r="AD563" s="258">
        <f t="shared" si="78"/>
        <v>0</v>
      </c>
      <c r="AE563" s="258">
        <f t="shared" si="78"/>
        <v>0</v>
      </c>
      <c r="AF563" s="258">
        <f t="shared" si="78"/>
        <v>0</v>
      </c>
      <c r="AG563" s="258">
        <f t="shared" si="78"/>
        <v>0</v>
      </c>
      <c r="AH563" s="258">
        <f t="shared" si="78"/>
        <v>0</v>
      </c>
    </row>
    <row r="564" spans="1:34">
      <c r="A564" s="94"/>
      <c r="B564" s="94"/>
      <c r="F564" s="94"/>
      <c r="G564" s="255">
        <v>1991</v>
      </c>
      <c r="H564" s="256"/>
      <c r="I564" s="256"/>
      <c r="J564" s="256"/>
      <c r="K564" s="257" t="s">
        <v>425</v>
      </c>
      <c r="L564" s="258">
        <f t="shared" si="76"/>
        <v>0</v>
      </c>
      <c r="M564" s="258">
        <f t="shared" si="76"/>
        <v>0</v>
      </c>
      <c r="N564" s="258">
        <f t="shared" si="76"/>
        <v>0</v>
      </c>
      <c r="O564" s="258">
        <f t="shared" si="76"/>
        <v>0</v>
      </c>
      <c r="P564" s="258">
        <f t="shared" si="76"/>
        <v>0</v>
      </c>
      <c r="Q564" s="258">
        <f t="shared" si="76"/>
        <v>0</v>
      </c>
      <c r="R564" s="258">
        <f t="shared" si="76"/>
        <v>0</v>
      </c>
      <c r="S564" s="258">
        <f t="shared" si="76"/>
        <v>0</v>
      </c>
      <c r="T564" s="258">
        <f t="shared" si="76"/>
        <v>0</v>
      </c>
      <c r="U564" s="258">
        <f t="shared" si="76"/>
        <v>0</v>
      </c>
      <c r="V564" s="258">
        <f t="shared" si="76"/>
        <v>0</v>
      </c>
      <c r="W564" s="258">
        <f t="shared" si="76"/>
        <v>0</v>
      </c>
      <c r="X564" s="258">
        <f t="shared" si="76"/>
        <v>0</v>
      </c>
      <c r="Y564" s="258">
        <f t="shared" si="76"/>
        <v>0</v>
      </c>
      <c r="Z564" s="258">
        <f t="shared" si="76"/>
        <v>0</v>
      </c>
      <c r="AA564" s="274">
        <f t="shared" si="77"/>
        <v>0</v>
      </c>
      <c r="AB564" s="258">
        <f t="shared" si="78"/>
        <v>0</v>
      </c>
      <c r="AC564" s="258">
        <f t="shared" si="78"/>
        <v>0</v>
      </c>
      <c r="AD564" s="258">
        <f t="shared" si="78"/>
        <v>0</v>
      </c>
      <c r="AE564" s="258">
        <f t="shared" si="78"/>
        <v>0</v>
      </c>
      <c r="AF564" s="258">
        <f t="shared" si="78"/>
        <v>0</v>
      </c>
      <c r="AG564" s="258">
        <f t="shared" si="78"/>
        <v>0</v>
      </c>
      <c r="AH564" s="258">
        <f t="shared" si="78"/>
        <v>0</v>
      </c>
    </row>
    <row r="565" spans="1:34">
      <c r="A565" s="94"/>
      <c r="B565" s="94"/>
      <c r="F565" s="94"/>
      <c r="G565" s="255">
        <v>1992</v>
      </c>
      <c r="H565" s="256"/>
      <c r="I565" s="256"/>
      <c r="J565" s="256"/>
      <c r="K565" s="257" t="s">
        <v>425</v>
      </c>
      <c r="L565" s="258">
        <f t="shared" si="76"/>
        <v>0</v>
      </c>
      <c r="M565" s="258">
        <f t="shared" si="76"/>
        <v>0</v>
      </c>
      <c r="N565" s="258">
        <f t="shared" si="76"/>
        <v>0</v>
      </c>
      <c r="O565" s="258">
        <f t="shared" si="76"/>
        <v>0</v>
      </c>
      <c r="P565" s="258">
        <f t="shared" si="76"/>
        <v>0</v>
      </c>
      <c r="Q565" s="258">
        <f t="shared" si="76"/>
        <v>0</v>
      </c>
      <c r="R565" s="258">
        <f t="shared" si="76"/>
        <v>0</v>
      </c>
      <c r="S565" s="258">
        <f t="shared" si="76"/>
        <v>0</v>
      </c>
      <c r="T565" s="258">
        <f t="shared" si="76"/>
        <v>0</v>
      </c>
      <c r="U565" s="258">
        <f t="shared" si="76"/>
        <v>0</v>
      </c>
      <c r="V565" s="258">
        <f t="shared" si="76"/>
        <v>0</v>
      </c>
      <c r="W565" s="258">
        <f t="shared" si="76"/>
        <v>0</v>
      </c>
      <c r="X565" s="258">
        <f t="shared" si="76"/>
        <v>0</v>
      </c>
      <c r="Y565" s="258">
        <f t="shared" si="76"/>
        <v>0</v>
      </c>
      <c r="Z565" s="258">
        <f t="shared" si="76"/>
        <v>0</v>
      </c>
      <c r="AA565" s="274">
        <f t="shared" si="77"/>
        <v>0</v>
      </c>
      <c r="AB565" s="258">
        <f t="shared" si="78"/>
        <v>0</v>
      </c>
      <c r="AC565" s="258">
        <f t="shared" si="78"/>
        <v>0</v>
      </c>
      <c r="AD565" s="258">
        <f t="shared" si="78"/>
        <v>0</v>
      </c>
      <c r="AE565" s="258">
        <f t="shared" si="78"/>
        <v>0</v>
      </c>
      <c r="AF565" s="258">
        <f t="shared" si="78"/>
        <v>0</v>
      </c>
      <c r="AG565" s="258">
        <f t="shared" si="78"/>
        <v>0</v>
      </c>
      <c r="AH565" s="258">
        <f t="shared" si="78"/>
        <v>0</v>
      </c>
    </row>
    <row r="566" spans="1:34">
      <c r="A566" s="94"/>
      <c r="B566" s="94"/>
      <c r="F566" s="94"/>
      <c r="G566" s="255">
        <v>1993</v>
      </c>
      <c r="H566" s="256"/>
      <c r="I566" s="256"/>
      <c r="J566" s="256"/>
      <c r="K566" s="257" t="s">
        <v>425</v>
      </c>
      <c r="L566" s="258">
        <f t="shared" si="76"/>
        <v>0</v>
      </c>
      <c r="M566" s="258">
        <f t="shared" si="76"/>
        <v>0</v>
      </c>
      <c r="N566" s="258">
        <f t="shared" si="76"/>
        <v>0</v>
      </c>
      <c r="O566" s="258">
        <f t="shared" si="76"/>
        <v>0</v>
      </c>
      <c r="P566" s="258">
        <f t="shared" si="76"/>
        <v>0</v>
      </c>
      <c r="Q566" s="258">
        <f t="shared" si="76"/>
        <v>0</v>
      </c>
      <c r="R566" s="258">
        <f t="shared" si="76"/>
        <v>0</v>
      </c>
      <c r="S566" s="258">
        <f t="shared" si="76"/>
        <v>0</v>
      </c>
      <c r="T566" s="258">
        <f t="shared" si="76"/>
        <v>0</v>
      </c>
      <c r="U566" s="258">
        <f t="shared" si="76"/>
        <v>0</v>
      </c>
      <c r="V566" s="258">
        <f t="shared" si="76"/>
        <v>0</v>
      </c>
      <c r="W566" s="258">
        <f t="shared" si="76"/>
        <v>0</v>
      </c>
      <c r="X566" s="258">
        <f t="shared" si="76"/>
        <v>0</v>
      </c>
      <c r="Y566" s="258">
        <f t="shared" si="76"/>
        <v>0</v>
      </c>
      <c r="Z566" s="258">
        <f t="shared" si="76"/>
        <v>0</v>
      </c>
      <c r="AA566" s="274">
        <f t="shared" si="77"/>
        <v>0</v>
      </c>
      <c r="AB566" s="258">
        <f t="shared" si="78"/>
        <v>0</v>
      </c>
      <c r="AC566" s="258">
        <f t="shared" si="78"/>
        <v>0</v>
      </c>
      <c r="AD566" s="258">
        <f t="shared" si="78"/>
        <v>0</v>
      </c>
      <c r="AE566" s="258">
        <f t="shared" si="78"/>
        <v>0</v>
      </c>
      <c r="AF566" s="258">
        <f t="shared" si="78"/>
        <v>0</v>
      </c>
      <c r="AG566" s="258">
        <f t="shared" si="78"/>
        <v>0</v>
      </c>
      <c r="AH566" s="258">
        <f t="shared" si="78"/>
        <v>0</v>
      </c>
    </row>
    <row r="567" spans="1:34">
      <c r="A567" s="94"/>
      <c r="B567" s="94"/>
      <c r="F567" s="94"/>
      <c r="G567" s="255">
        <v>1994</v>
      </c>
      <c r="H567" s="256"/>
      <c r="I567" s="256"/>
      <c r="J567" s="256"/>
      <c r="K567" s="257" t="s">
        <v>425</v>
      </c>
      <c r="L567" s="258">
        <f t="shared" si="76"/>
        <v>0</v>
      </c>
      <c r="M567" s="258">
        <f t="shared" si="76"/>
        <v>0</v>
      </c>
      <c r="N567" s="258">
        <f t="shared" si="76"/>
        <v>0</v>
      </c>
      <c r="O567" s="258">
        <f t="shared" si="76"/>
        <v>0</v>
      </c>
      <c r="P567" s="258">
        <f t="shared" si="76"/>
        <v>0</v>
      </c>
      <c r="Q567" s="258">
        <f t="shared" si="76"/>
        <v>0</v>
      </c>
      <c r="R567" s="258">
        <f t="shared" si="76"/>
        <v>0</v>
      </c>
      <c r="S567" s="258">
        <f t="shared" si="76"/>
        <v>0</v>
      </c>
      <c r="T567" s="258">
        <f t="shared" si="76"/>
        <v>0</v>
      </c>
      <c r="U567" s="258">
        <f t="shared" si="76"/>
        <v>0</v>
      </c>
      <c r="V567" s="258">
        <f t="shared" si="76"/>
        <v>0</v>
      </c>
      <c r="W567" s="258">
        <f t="shared" si="76"/>
        <v>0</v>
      </c>
      <c r="X567" s="258">
        <f t="shared" si="76"/>
        <v>0</v>
      </c>
      <c r="Y567" s="258">
        <f t="shared" si="76"/>
        <v>0</v>
      </c>
      <c r="Z567" s="258">
        <f t="shared" si="76"/>
        <v>0</v>
      </c>
      <c r="AA567" s="274">
        <f t="shared" si="77"/>
        <v>0</v>
      </c>
      <c r="AB567" s="258">
        <f t="shared" si="78"/>
        <v>0</v>
      </c>
      <c r="AC567" s="258">
        <f t="shared" si="78"/>
        <v>0</v>
      </c>
      <c r="AD567" s="258">
        <f t="shared" si="78"/>
        <v>0</v>
      </c>
      <c r="AE567" s="258">
        <f t="shared" si="78"/>
        <v>0</v>
      </c>
      <c r="AF567" s="258">
        <f t="shared" si="78"/>
        <v>0</v>
      </c>
      <c r="AG567" s="258">
        <f t="shared" si="78"/>
        <v>0</v>
      </c>
      <c r="AH567" s="258">
        <f t="shared" si="78"/>
        <v>0</v>
      </c>
    </row>
    <row r="568" spans="1:34">
      <c r="A568" s="94"/>
      <c r="B568" s="94"/>
      <c r="F568" s="94"/>
      <c r="G568" s="255">
        <v>1995</v>
      </c>
      <c r="H568" s="256"/>
      <c r="I568" s="256"/>
      <c r="J568" s="256"/>
      <c r="K568" s="257" t="s">
        <v>425</v>
      </c>
      <c r="L568" s="258">
        <f t="shared" si="76"/>
        <v>0</v>
      </c>
      <c r="M568" s="258">
        <f t="shared" si="76"/>
        <v>0</v>
      </c>
      <c r="N568" s="258">
        <f t="shared" si="76"/>
        <v>0</v>
      </c>
      <c r="O568" s="258">
        <f t="shared" si="76"/>
        <v>0</v>
      </c>
      <c r="P568" s="258">
        <f t="shared" si="76"/>
        <v>0</v>
      </c>
      <c r="Q568" s="258">
        <f t="shared" si="76"/>
        <v>0</v>
      </c>
      <c r="R568" s="258">
        <f t="shared" si="76"/>
        <v>0</v>
      </c>
      <c r="S568" s="258">
        <f t="shared" si="76"/>
        <v>0</v>
      </c>
      <c r="T568" s="258">
        <f t="shared" si="76"/>
        <v>0</v>
      </c>
      <c r="U568" s="258">
        <f t="shared" si="76"/>
        <v>0</v>
      </c>
      <c r="V568" s="258">
        <f t="shared" si="76"/>
        <v>0</v>
      </c>
      <c r="W568" s="258">
        <f t="shared" si="76"/>
        <v>0</v>
      </c>
      <c r="X568" s="258">
        <f t="shared" si="76"/>
        <v>0</v>
      </c>
      <c r="Y568" s="258">
        <f t="shared" si="76"/>
        <v>0</v>
      </c>
      <c r="Z568" s="258">
        <f t="shared" si="76"/>
        <v>0</v>
      </c>
      <c r="AA568" s="274">
        <f t="shared" si="77"/>
        <v>0</v>
      </c>
      <c r="AB568" s="258">
        <f t="shared" si="78"/>
        <v>0</v>
      </c>
      <c r="AC568" s="258">
        <f t="shared" si="78"/>
        <v>0</v>
      </c>
      <c r="AD568" s="258">
        <f t="shared" si="78"/>
        <v>0</v>
      </c>
      <c r="AE568" s="258">
        <f t="shared" si="78"/>
        <v>0</v>
      </c>
      <c r="AF568" s="258">
        <f t="shared" si="78"/>
        <v>0</v>
      </c>
      <c r="AG568" s="258">
        <f t="shared" si="78"/>
        <v>0</v>
      </c>
      <c r="AH568" s="258">
        <f t="shared" si="78"/>
        <v>0</v>
      </c>
    </row>
    <row r="569" spans="1:34">
      <c r="A569" s="94"/>
      <c r="B569" s="94"/>
      <c r="F569" s="94"/>
      <c r="G569" s="255">
        <v>1996</v>
      </c>
      <c r="H569" s="256"/>
      <c r="I569" s="256"/>
      <c r="J569" s="256"/>
      <c r="K569" s="257" t="s">
        <v>425</v>
      </c>
      <c r="L569" s="258">
        <f t="shared" si="76"/>
        <v>0</v>
      </c>
      <c r="M569" s="258">
        <f t="shared" si="76"/>
        <v>0</v>
      </c>
      <c r="N569" s="258">
        <f t="shared" si="76"/>
        <v>0</v>
      </c>
      <c r="O569" s="258">
        <f t="shared" si="76"/>
        <v>0</v>
      </c>
      <c r="P569" s="258">
        <f t="shared" si="76"/>
        <v>0</v>
      </c>
      <c r="Q569" s="258">
        <f t="shared" si="76"/>
        <v>0</v>
      </c>
      <c r="R569" s="258">
        <f t="shared" si="76"/>
        <v>0</v>
      </c>
      <c r="S569" s="258">
        <f t="shared" si="76"/>
        <v>0</v>
      </c>
      <c r="T569" s="258">
        <f t="shared" si="76"/>
        <v>0</v>
      </c>
      <c r="U569" s="258">
        <f t="shared" si="76"/>
        <v>0</v>
      </c>
      <c r="V569" s="258">
        <f t="shared" si="76"/>
        <v>0</v>
      </c>
      <c r="W569" s="258">
        <f t="shared" si="76"/>
        <v>0</v>
      </c>
      <c r="X569" s="258">
        <f t="shared" si="76"/>
        <v>0</v>
      </c>
      <c r="Y569" s="258">
        <f t="shared" si="76"/>
        <v>0</v>
      </c>
      <c r="Z569" s="258">
        <f t="shared" si="76"/>
        <v>0</v>
      </c>
      <c r="AA569" s="274">
        <f t="shared" si="77"/>
        <v>0</v>
      </c>
      <c r="AB569" s="258">
        <f t="shared" si="78"/>
        <v>0</v>
      </c>
      <c r="AC569" s="258">
        <f t="shared" si="78"/>
        <v>0</v>
      </c>
      <c r="AD569" s="258">
        <f t="shared" si="78"/>
        <v>0</v>
      </c>
      <c r="AE569" s="258">
        <f t="shared" si="78"/>
        <v>0</v>
      </c>
      <c r="AF569" s="258">
        <f t="shared" si="78"/>
        <v>0</v>
      </c>
      <c r="AG569" s="258">
        <f t="shared" si="78"/>
        <v>0</v>
      </c>
      <c r="AH569" s="258">
        <f t="shared" si="78"/>
        <v>0</v>
      </c>
    </row>
    <row r="570" spans="1:34">
      <c r="A570" s="94"/>
      <c r="B570" s="94"/>
      <c r="F570" s="94"/>
      <c r="G570" s="255">
        <v>1997</v>
      </c>
      <c r="H570" s="256"/>
      <c r="I570" s="256"/>
      <c r="J570" s="256"/>
      <c r="K570" s="257" t="s">
        <v>425</v>
      </c>
      <c r="L570" s="258">
        <f t="shared" si="76"/>
        <v>0</v>
      </c>
      <c r="M570" s="258">
        <f t="shared" si="76"/>
        <v>0</v>
      </c>
      <c r="N570" s="258">
        <f t="shared" si="76"/>
        <v>0</v>
      </c>
      <c r="O570" s="258">
        <f t="shared" si="76"/>
        <v>0</v>
      </c>
      <c r="P570" s="258">
        <f t="shared" si="76"/>
        <v>0</v>
      </c>
      <c r="Q570" s="258">
        <f t="shared" si="76"/>
        <v>0</v>
      </c>
      <c r="R570" s="258">
        <f t="shared" si="76"/>
        <v>0</v>
      </c>
      <c r="S570" s="258">
        <f t="shared" si="76"/>
        <v>0</v>
      </c>
      <c r="T570" s="258">
        <f t="shared" si="76"/>
        <v>0</v>
      </c>
      <c r="U570" s="258">
        <f t="shared" si="76"/>
        <v>0</v>
      </c>
      <c r="V570" s="258">
        <f t="shared" si="76"/>
        <v>0</v>
      </c>
      <c r="W570" s="258">
        <f t="shared" si="76"/>
        <v>0</v>
      </c>
      <c r="X570" s="258">
        <f t="shared" si="76"/>
        <v>0</v>
      </c>
      <c r="Y570" s="258">
        <f t="shared" si="76"/>
        <v>0</v>
      </c>
      <c r="Z570" s="258">
        <f t="shared" si="76"/>
        <v>0</v>
      </c>
      <c r="AA570" s="274">
        <f t="shared" si="77"/>
        <v>0</v>
      </c>
      <c r="AB570" s="258">
        <f t="shared" si="78"/>
        <v>0</v>
      </c>
      <c r="AC570" s="258">
        <f t="shared" si="78"/>
        <v>0</v>
      </c>
      <c r="AD570" s="258">
        <f t="shared" si="78"/>
        <v>0</v>
      </c>
      <c r="AE570" s="258">
        <f t="shared" si="78"/>
        <v>0</v>
      </c>
      <c r="AF570" s="258">
        <f t="shared" si="78"/>
        <v>0</v>
      </c>
      <c r="AG570" s="258">
        <f t="shared" si="78"/>
        <v>0</v>
      </c>
      <c r="AH570" s="258">
        <f t="shared" si="78"/>
        <v>0</v>
      </c>
    </row>
    <row r="571" spans="1:34">
      <c r="A571" s="94"/>
      <c r="B571" s="94"/>
      <c r="F571" s="94"/>
      <c r="G571" s="255">
        <v>1998</v>
      </c>
      <c r="H571" s="256"/>
      <c r="I571" s="256"/>
      <c r="J571" s="256"/>
      <c r="K571" s="257" t="s">
        <v>425</v>
      </c>
      <c r="L571" s="258">
        <f t="shared" si="76"/>
        <v>0</v>
      </c>
      <c r="M571" s="258">
        <f t="shared" si="76"/>
        <v>0</v>
      </c>
      <c r="N571" s="258">
        <f t="shared" si="76"/>
        <v>0</v>
      </c>
      <c r="O571" s="258">
        <f t="shared" si="76"/>
        <v>0</v>
      </c>
      <c r="P571" s="258">
        <f t="shared" si="76"/>
        <v>0</v>
      </c>
      <c r="Q571" s="258">
        <f t="shared" si="76"/>
        <v>0</v>
      </c>
      <c r="R571" s="258">
        <f t="shared" si="76"/>
        <v>0</v>
      </c>
      <c r="S571" s="258">
        <f t="shared" si="76"/>
        <v>0</v>
      </c>
      <c r="T571" s="258">
        <f t="shared" si="76"/>
        <v>0</v>
      </c>
      <c r="U571" s="258">
        <f t="shared" si="76"/>
        <v>0</v>
      </c>
      <c r="V571" s="258">
        <f t="shared" si="76"/>
        <v>0</v>
      </c>
      <c r="W571" s="258">
        <f t="shared" si="76"/>
        <v>0</v>
      </c>
      <c r="X571" s="258">
        <f t="shared" si="76"/>
        <v>0</v>
      </c>
      <c r="Y571" s="258">
        <f t="shared" si="76"/>
        <v>0</v>
      </c>
      <c r="Z571" s="258">
        <f t="shared" si="76"/>
        <v>0</v>
      </c>
      <c r="AA571" s="274">
        <f t="shared" si="77"/>
        <v>0</v>
      </c>
      <c r="AB571" s="258">
        <f t="shared" si="78"/>
        <v>0</v>
      </c>
      <c r="AC571" s="258">
        <f t="shared" si="78"/>
        <v>0</v>
      </c>
      <c r="AD571" s="258">
        <f t="shared" si="78"/>
        <v>0</v>
      </c>
      <c r="AE571" s="258">
        <f t="shared" si="78"/>
        <v>0</v>
      </c>
      <c r="AF571" s="258">
        <f t="shared" si="78"/>
        <v>0</v>
      </c>
      <c r="AG571" s="258">
        <f t="shared" si="78"/>
        <v>0</v>
      </c>
      <c r="AH571" s="258">
        <f t="shared" si="78"/>
        <v>0</v>
      </c>
    </row>
    <row r="572" spans="1:34">
      <c r="A572" s="94"/>
      <c r="B572" s="94"/>
      <c r="F572" s="94"/>
      <c r="G572" s="255">
        <v>1999</v>
      </c>
      <c r="H572" s="256"/>
      <c r="I572" s="256"/>
      <c r="J572" s="256"/>
      <c r="K572" s="257" t="s">
        <v>425</v>
      </c>
      <c r="L572" s="258">
        <f t="shared" si="76"/>
        <v>0</v>
      </c>
      <c r="M572" s="258">
        <f t="shared" si="76"/>
        <v>0</v>
      </c>
      <c r="N572" s="258">
        <f t="shared" si="76"/>
        <v>0</v>
      </c>
      <c r="O572" s="258">
        <f t="shared" si="76"/>
        <v>0</v>
      </c>
      <c r="P572" s="258">
        <f t="shared" si="76"/>
        <v>0</v>
      </c>
      <c r="Q572" s="258">
        <f t="shared" si="76"/>
        <v>0</v>
      </c>
      <c r="R572" s="258">
        <f t="shared" si="76"/>
        <v>0</v>
      </c>
      <c r="S572" s="258">
        <f t="shared" si="76"/>
        <v>0</v>
      </c>
      <c r="T572" s="258">
        <f t="shared" si="76"/>
        <v>0</v>
      </c>
      <c r="U572" s="258">
        <f t="shared" si="76"/>
        <v>0</v>
      </c>
      <c r="V572" s="258">
        <f t="shared" si="76"/>
        <v>0</v>
      </c>
      <c r="W572" s="258">
        <f t="shared" si="76"/>
        <v>0</v>
      </c>
      <c r="X572" s="258">
        <f t="shared" si="76"/>
        <v>0</v>
      </c>
      <c r="Y572" s="258">
        <f t="shared" si="76"/>
        <v>0</v>
      </c>
      <c r="Z572" s="258">
        <f t="shared" si="76"/>
        <v>0</v>
      </c>
      <c r="AA572" s="274">
        <f t="shared" si="77"/>
        <v>0</v>
      </c>
      <c r="AB572" s="258">
        <f t="shared" si="78"/>
        <v>0</v>
      </c>
      <c r="AC572" s="258">
        <f t="shared" si="78"/>
        <v>0</v>
      </c>
      <c r="AD572" s="258">
        <f t="shared" si="78"/>
        <v>0</v>
      </c>
      <c r="AE572" s="258">
        <f t="shared" si="78"/>
        <v>0</v>
      </c>
      <c r="AF572" s="258">
        <f t="shared" si="78"/>
        <v>0</v>
      </c>
      <c r="AG572" s="258">
        <f t="shared" si="78"/>
        <v>0</v>
      </c>
      <c r="AH572" s="258">
        <f t="shared" si="78"/>
        <v>0</v>
      </c>
    </row>
    <row r="573" spans="1:34">
      <c r="A573" s="94"/>
      <c r="B573" s="94"/>
      <c r="F573" s="94"/>
      <c r="G573" s="255">
        <v>2000</v>
      </c>
      <c r="H573" s="256"/>
      <c r="I573" s="256"/>
      <c r="J573" s="256"/>
      <c r="K573" s="257" t="s">
        <v>425</v>
      </c>
      <c r="L573" s="258">
        <f t="shared" si="76"/>
        <v>0</v>
      </c>
      <c r="M573" s="258">
        <f t="shared" si="76"/>
        <v>0</v>
      </c>
      <c r="N573" s="258">
        <f t="shared" si="76"/>
        <v>0</v>
      </c>
      <c r="O573" s="258">
        <f t="shared" si="76"/>
        <v>0</v>
      </c>
      <c r="P573" s="258">
        <f t="shared" si="76"/>
        <v>0</v>
      </c>
      <c r="Q573" s="258">
        <f t="shared" si="76"/>
        <v>0</v>
      </c>
      <c r="R573" s="258">
        <f t="shared" si="76"/>
        <v>0</v>
      </c>
      <c r="S573" s="258">
        <f t="shared" si="76"/>
        <v>0</v>
      </c>
      <c r="T573" s="258">
        <f t="shared" si="76"/>
        <v>0</v>
      </c>
      <c r="U573" s="258">
        <f t="shared" si="76"/>
        <v>0</v>
      </c>
      <c r="V573" s="258">
        <f t="shared" si="76"/>
        <v>0</v>
      </c>
      <c r="W573" s="258">
        <f t="shared" si="76"/>
        <v>0</v>
      </c>
      <c r="X573" s="258">
        <f t="shared" si="76"/>
        <v>0</v>
      </c>
      <c r="Y573" s="258">
        <f t="shared" si="76"/>
        <v>0</v>
      </c>
      <c r="Z573" s="258">
        <f t="shared" si="76"/>
        <v>0</v>
      </c>
      <c r="AA573" s="274">
        <f t="shared" si="77"/>
        <v>0</v>
      </c>
      <c r="AB573" s="258">
        <f t="shared" si="78"/>
        <v>0</v>
      </c>
      <c r="AC573" s="258">
        <f t="shared" si="78"/>
        <v>0</v>
      </c>
      <c r="AD573" s="258">
        <f t="shared" si="78"/>
        <v>0</v>
      </c>
      <c r="AE573" s="258">
        <f t="shared" si="78"/>
        <v>0</v>
      </c>
      <c r="AF573" s="258">
        <f t="shared" si="78"/>
        <v>0</v>
      </c>
      <c r="AG573" s="258">
        <f t="shared" si="78"/>
        <v>0</v>
      </c>
      <c r="AH573" s="258">
        <f t="shared" si="78"/>
        <v>0</v>
      </c>
    </row>
    <row r="574" spans="1:34">
      <c r="A574" s="94"/>
      <c r="B574" s="94"/>
      <c r="F574" s="94"/>
      <c r="G574" s="255">
        <v>2001</v>
      </c>
      <c r="H574" s="256"/>
      <c r="I574" s="256"/>
      <c r="J574" s="256"/>
      <c r="K574" s="257" t="s">
        <v>425</v>
      </c>
      <c r="L574" s="258">
        <f t="shared" si="76"/>
        <v>0</v>
      </c>
      <c r="M574" s="258">
        <f t="shared" si="76"/>
        <v>0</v>
      </c>
      <c r="N574" s="258">
        <f t="shared" si="76"/>
        <v>0</v>
      </c>
      <c r="O574" s="258">
        <f t="shared" si="76"/>
        <v>0</v>
      </c>
      <c r="P574" s="258">
        <f t="shared" si="76"/>
        <v>0</v>
      </c>
      <c r="Q574" s="258">
        <f t="shared" si="76"/>
        <v>0</v>
      </c>
      <c r="R574" s="258">
        <f t="shared" si="76"/>
        <v>0</v>
      </c>
      <c r="S574" s="258">
        <f t="shared" si="76"/>
        <v>0</v>
      </c>
      <c r="T574" s="258">
        <f t="shared" si="76"/>
        <v>0</v>
      </c>
      <c r="U574" s="258">
        <f t="shared" si="76"/>
        <v>0</v>
      </c>
      <c r="V574" s="258">
        <f t="shared" si="76"/>
        <v>0</v>
      </c>
      <c r="W574" s="258">
        <f t="shared" si="76"/>
        <v>0</v>
      </c>
      <c r="X574" s="258">
        <f t="shared" si="76"/>
        <v>0</v>
      </c>
      <c r="Y574" s="258">
        <f t="shared" si="76"/>
        <v>0</v>
      </c>
      <c r="Z574" s="258">
        <f t="shared" si="76"/>
        <v>0</v>
      </c>
      <c r="AA574" s="274">
        <f t="shared" si="77"/>
        <v>0</v>
      </c>
      <c r="AB574" s="258">
        <f t="shared" si="78"/>
        <v>0</v>
      </c>
      <c r="AC574" s="258">
        <f t="shared" si="78"/>
        <v>0</v>
      </c>
      <c r="AD574" s="258">
        <f t="shared" si="78"/>
        <v>0</v>
      </c>
      <c r="AE574" s="258">
        <f t="shared" si="78"/>
        <v>0</v>
      </c>
      <c r="AF574" s="258">
        <f t="shared" si="78"/>
        <v>0</v>
      </c>
      <c r="AG574" s="258">
        <f t="shared" si="78"/>
        <v>0</v>
      </c>
      <c r="AH574" s="258">
        <f t="shared" si="78"/>
        <v>0</v>
      </c>
    </row>
    <row r="575" spans="1:34">
      <c r="A575" s="94"/>
      <c r="B575" s="94"/>
      <c r="F575" s="94"/>
      <c r="G575" s="255">
        <v>2002</v>
      </c>
      <c r="H575" s="256"/>
      <c r="I575" s="256"/>
      <c r="J575" s="256"/>
      <c r="K575" s="257" t="s">
        <v>425</v>
      </c>
      <c r="L575" s="258">
        <f t="shared" si="76"/>
        <v>0</v>
      </c>
      <c r="M575" s="258">
        <f t="shared" si="76"/>
        <v>0</v>
      </c>
      <c r="N575" s="258">
        <f t="shared" si="76"/>
        <v>0</v>
      </c>
      <c r="O575" s="258">
        <f t="shared" si="76"/>
        <v>0</v>
      </c>
      <c r="P575" s="258">
        <f t="shared" si="76"/>
        <v>0</v>
      </c>
      <c r="Q575" s="258">
        <f t="shared" si="76"/>
        <v>0</v>
      </c>
      <c r="R575" s="258">
        <f t="shared" si="76"/>
        <v>0</v>
      </c>
      <c r="S575" s="258">
        <f t="shared" si="76"/>
        <v>0</v>
      </c>
      <c r="T575" s="258">
        <f t="shared" si="76"/>
        <v>0</v>
      </c>
      <c r="U575" s="258">
        <f t="shared" si="76"/>
        <v>0</v>
      </c>
      <c r="V575" s="258">
        <f t="shared" si="76"/>
        <v>0</v>
      </c>
      <c r="W575" s="258">
        <f t="shared" si="76"/>
        <v>0</v>
      </c>
      <c r="X575" s="258">
        <f t="shared" si="76"/>
        <v>0</v>
      </c>
      <c r="Y575" s="258">
        <f t="shared" si="76"/>
        <v>0</v>
      </c>
      <c r="Z575" s="258">
        <f t="shared" si="76"/>
        <v>0</v>
      </c>
      <c r="AA575" s="274">
        <f t="shared" si="77"/>
        <v>0</v>
      </c>
      <c r="AB575" s="258">
        <f t="shared" si="78"/>
        <v>0</v>
      </c>
      <c r="AC575" s="258">
        <f t="shared" si="78"/>
        <v>0</v>
      </c>
      <c r="AD575" s="258">
        <f t="shared" si="78"/>
        <v>0</v>
      </c>
      <c r="AE575" s="258">
        <f t="shared" si="78"/>
        <v>0</v>
      </c>
      <c r="AF575" s="258">
        <f t="shared" si="78"/>
        <v>0</v>
      </c>
      <c r="AG575" s="258">
        <f t="shared" si="78"/>
        <v>0</v>
      </c>
      <c r="AH575" s="258">
        <f t="shared" si="78"/>
        <v>0</v>
      </c>
    </row>
    <row r="576" spans="1:34">
      <c r="A576" s="94"/>
      <c r="B576" s="94"/>
      <c r="F576" s="94"/>
      <c r="G576" s="255">
        <v>2003</v>
      </c>
      <c r="H576" s="256"/>
      <c r="I576" s="256"/>
      <c r="J576" s="256"/>
      <c r="K576" s="257" t="s">
        <v>425</v>
      </c>
      <c r="L576" s="258">
        <f t="shared" si="76"/>
        <v>0</v>
      </c>
      <c r="M576" s="258">
        <f t="shared" si="76"/>
        <v>0</v>
      </c>
      <c r="N576" s="258">
        <f t="shared" si="76"/>
        <v>0</v>
      </c>
      <c r="O576" s="258">
        <f t="shared" si="76"/>
        <v>0</v>
      </c>
      <c r="P576" s="258">
        <f t="shared" si="76"/>
        <v>0</v>
      </c>
      <c r="Q576" s="258">
        <f t="shared" si="76"/>
        <v>0</v>
      </c>
      <c r="R576" s="258">
        <f t="shared" si="76"/>
        <v>0</v>
      </c>
      <c r="S576" s="258">
        <f t="shared" si="76"/>
        <v>0</v>
      </c>
      <c r="T576" s="258">
        <f t="shared" si="76"/>
        <v>0</v>
      </c>
      <c r="U576" s="258">
        <f t="shared" si="76"/>
        <v>0</v>
      </c>
      <c r="V576" s="258">
        <f t="shared" si="76"/>
        <v>0</v>
      </c>
      <c r="W576" s="258">
        <f t="shared" si="76"/>
        <v>0</v>
      </c>
      <c r="X576" s="258">
        <f t="shared" si="76"/>
        <v>0</v>
      </c>
      <c r="Y576" s="258">
        <f t="shared" si="76"/>
        <v>0</v>
      </c>
      <c r="Z576" s="258">
        <f t="shared" si="76"/>
        <v>0</v>
      </c>
      <c r="AA576" s="274">
        <f t="shared" si="77"/>
        <v>0</v>
      </c>
      <c r="AB576" s="258">
        <f t="shared" si="78"/>
        <v>0</v>
      </c>
      <c r="AC576" s="258">
        <f t="shared" si="78"/>
        <v>0</v>
      </c>
      <c r="AD576" s="258">
        <f t="shared" si="78"/>
        <v>0</v>
      </c>
      <c r="AE576" s="258">
        <f t="shared" si="78"/>
        <v>0</v>
      </c>
      <c r="AF576" s="258">
        <f t="shared" si="78"/>
        <v>0</v>
      </c>
      <c r="AG576" s="258">
        <f t="shared" si="78"/>
        <v>0</v>
      </c>
      <c r="AH576" s="258">
        <f t="shared" si="78"/>
        <v>0</v>
      </c>
    </row>
    <row r="577" spans="1:34">
      <c r="A577" s="94"/>
      <c r="B577" s="94"/>
      <c r="F577" s="94"/>
      <c r="G577" s="255">
        <v>2004</v>
      </c>
      <c r="H577" s="256"/>
      <c r="I577" s="256"/>
      <c r="J577" s="256"/>
      <c r="K577" s="257" t="s">
        <v>425</v>
      </c>
      <c r="L577" s="258">
        <f t="shared" si="76"/>
        <v>0</v>
      </c>
      <c r="M577" s="258">
        <f t="shared" si="76"/>
        <v>0</v>
      </c>
      <c r="N577" s="258">
        <f t="shared" si="76"/>
        <v>0</v>
      </c>
      <c r="O577" s="258">
        <f t="shared" si="76"/>
        <v>0</v>
      </c>
      <c r="P577" s="258">
        <f t="shared" si="76"/>
        <v>0</v>
      </c>
      <c r="Q577" s="258">
        <f t="shared" si="76"/>
        <v>0</v>
      </c>
      <c r="R577" s="258">
        <f t="shared" si="76"/>
        <v>0</v>
      </c>
      <c r="S577" s="258">
        <f t="shared" si="76"/>
        <v>0</v>
      </c>
      <c r="T577" s="258">
        <f t="shared" si="76"/>
        <v>0</v>
      </c>
      <c r="U577" s="258">
        <f t="shared" si="76"/>
        <v>0</v>
      </c>
      <c r="V577" s="258">
        <f t="shared" si="76"/>
        <v>0</v>
      </c>
      <c r="W577" s="258">
        <f t="shared" si="76"/>
        <v>0</v>
      </c>
      <c r="X577" s="258">
        <f t="shared" si="76"/>
        <v>0</v>
      </c>
      <c r="Y577" s="258">
        <f t="shared" si="76"/>
        <v>0</v>
      </c>
      <c r="Z577" s="258">
        <f t="shared" si="76"/>
        <v>0</v>
      </c>
      <c r="AA577" s="274">
        <f t="shared" si="77"/>
        <v>0</v>
      </c>
      <c r="AB577" s="258">
        <f t="shared" si="78"/>
        <v>0</v>
      </c>
      <c r="AC577" s="258">
        <f t="shared" si="78"/>
        <v>0</v>
      </c>
      <c r="AD577" s="258">
        <f t="shared" si="78"/>
        <v>0</v>
      </c>
      <c r="AE577" s="258">
        <f t="shared" si="78"/>
        <v>0</v>
      </c>
      <c r="AF577" s="258">
        <f t="shared" si="78"/>
        <v>0</v>
      </c>
      <c r="AG577" s="258">
        <f t="shared" si="78"/>
        <v>0</v>
      </c>
      <c r="AH577" s="258">
        <f t="shared" si="78"/>
        <v>0</v>
      </c>
    </row>
    <row r="578" spans="1:34">
      <c r="A578" s="94"/>
      <c r="B578" s="94"/>
      <c r="F578" s="94"/>
      <c r="G578" s="255">
        <v>2005</v>
      </c>
      <c r="H578" s="256"/>
      <c r="I578" s="256"/>
      <c r="J578" s="256"/>
      <c r="K578" s="257" t="s">
        <v>425</v>
      </c>
      <c r="L578" s="258">
        <f t="shared" si="76"/>
        <v>0</v>
      </c>
      <c r="M578" s="258">
        <f t="shared" si="76"/>
        <v>0</v>
      </c>
      <c r="N578" s="258">
        <f t="shared" si="76"/>
        <v>0</v>
      </c>
      <c r="O578" s="258">
        <f t="shared" si="76"/>
        <v>0</v>
      </c>
      <c r="P578" s="258">
        <f t="shared" si="76"/>
        <v>0</v>
      </c>
      <c r="Q578" s="258">
        <f t="shared" si="76"/>
        <v>0</v>
      </c>
      <c r="R578" s="258">
        <f t="shared" si="76"/>
        <v>0</v>
      </c>
      <c r="S578" s="258">
        <f t="shared" si="76"/>
        <v>0</v>
      </c>
      <c r="T578" s="258">
        <f t="shared" si="76"/>
        <v>0</v>
      </c>
      <c r="U578" s="258">
        <f t="shared" si="76"/>
        <v>0</v>
      </c>
      <c r="V578" s="258">
        <f t="shared" si="76"/>
        <v>0</v>
      </c>
      <c r="W578" s="258">
        <f t="shared" si="76"/>
        <v>0</v>
      </c>
      <c r="X578" s="258">
        <f t="shared" si="76"/>
        <v>0</v>
      </c>
      <c r="Y578" s="258">
        <f t="shared" si="76"/>
        <v>0</v>
      </c>
      <c r="Z578" s="258">
        <f t="shared" si="76"/>
        <v>0</v>
      </c>
      <c r="AA578" s="274">
        <f t="shared" si="77"/>
        <v>0</v>
      </c>
      <c r="AB578" s="258">
        <f t="shared" si="78"/>
        <v>0</v>
      </c>
      <c r="AC578" s="258">
        <f t="shared" si="78"/>
        <v>0</v>
      </c>
      <c r="AD578" s="258">
        <f t="shared" si="78"/>
        <v>0</v>
      </c>
      <c r="AE578" s="258">
        <f t="shared" si="78"/>
        <v>0</v>
      </c>
      <c r="AF578" s="258">
        <f t="shared" si="78"/>
        <v>0</v>
      </c>
      <c r="AG578" s="258">
        <f t="shared" si="78"/>
        <v>0</v>
      </c>
      <c r="AH578" s="258">
        <f t="shared" si="78"/>
        <v>0</v>
      </c>
    </row>
    <row r="579" spans="1:34">
      <c r="A579" s="94"/>
      <c r="B579" s="94"/>
      <c r="F579" s="94"/>
      <c r="G579" s="255">
        <v>2006</v>
      </c>
      <c r="H579" s="256"/>
      <c r="I579" s="256"/>
      <c r="J579" s="256"/>
      <c r="K579" s="257" t="s">
        <v>425</v>
      </c>
      <c r="L579" s="258">
        <f t="shared" si="76"/>
        <v>0</v>
      </c>
      <c r="M579" s="258">
        <f t="shared" si="76"/>
        <v>0</v>
      </c>
      <c r="N579" s="258">
        <f t="shared" si="76"/>
        <v>0</v>
      </c>
      <c r="O579" s="258">
        <f t="shared" si="76"/>
        <v>0</v>
      </c>
      <c r="P579" s="258">
        <f t="shared" si="76"/>
        <v>0</v>
      </c>
      <c r="Q579" s="258">
        <f t="shared" si="76"/>
        <v>0</v>
      </c>
      <c r="R579" s="258">
        <f t="shared" si="76"/>
        <v>0</v>
      </c>
      <c r="S579" s="258">
        <f t="shared" si="76"/>
        <v>0</v>
      </c>
      <c r="T579" s="258">
        <f t="shared" si="76"/>
        <v>0</v>
      </c>
      <c r="U579" s="258">
        <f t="shared" si="76"/>
        <v>0</v>
      </c>
      <c r="V579" s="258">
        <f t="shared" si="76"/>
        <v>0</v>
      </c>
      <c r="W579" s="258">
        <f t="shared" si="76"/>
        <v>0</v>
      </c>
      <c r="X579" s="258">
        <f t="shared" si="76"/>
        <v>0</v>
      </c>
      <c r="Y579" s="258">
        <f t="shared" si="76"/>
        <v>0</v>
      </c>
      <c r="Z579" s="258">
        <f t="shared" si="76"/>
        <v>0</v>
      </c>
      <c r="AA579" s="274">
        <f t="shared" si="77"/>
        <v>0</v>
      </c>
      <c r="AB579" s="258">
        <f t="shared" ref="AB579:AH594" si="79">SUMIF($J$22:$J$513,$G579,AB$22:AB$513)</f>
        <v>0</v>
      </c>
      <c r="AC579" s="258">
        <f t="shared" si="79"/>
        <v>0</v>
      </c>
      <c r="AD579" s="258">
        <f t="shared" si="79"/>
        <v>0</v>
      </c>
      <c r="AE579" s="258">
        <f t="shared" si="79"/>
        <v>0</v>
      </c>
      <c r="AF579" s="258">
        <f t="shared" si="79"/>
        <v>0</v>
      </c>
      <c r="AG579" s="258">
        <f t="shared" si="79"/>
        <v>0</v>
      </c>
      <c r="AH579" s="258">
        <f t="shared" si="79"/>
        <v>0</v>
      </c>
    </row>
    <row r="580" spans="1:34">
      <c r="A580" s="94"/>
      <c r="B580" s="94"/>
      <c r="F580" s="94"/>
      <c r="G580" s="255">
        <v>2007</v>
      </c>
      <c r="H580" s="256"/>
      <c r="I580" s="256"/>
      <c r="J580" s="256"/>
      <c r="K580" s="257" t="s">
        <v>425</v>
      </c>
      <c r="L580" s="258">
        <f t="shared" ref="L580:Z595" si="80">SUMIF($J$22:$J$513,$G580,L$22:L$513)</f>
        <v>0</v>
      </c>
      <c r="M580" s="258">
        <f t="shared" si="80"/>
        <v>0</v>
      </c>
      <c r="N580" s="258">
        <f t="shared" si="80"/>
        <v>0</v>
      </c>
      <c r="O580" s="258">
        <f t="shared" si="80"/>
        <v>0</v>
      </c>
      <c r="P580" s="258">
        <f t="shared" si="80"/>
        <v>0</v>
      </c>
      <c r="Q580" s="258">
        <f t="shared" si="80"/>
        <v>0</v>
      </c>
      <c r="R580" s="258">
        <f t="shared" si="80"/>
        <v>0</v>
      </c>
      <c r="S580" s="258">
        <f t="shared" si="80"/>
        <v>0</v>
      </c>
      <c r="T580" s="258">
        <f t="shared" si="80"/>
        <v>0</v>
      </c>
      <c r="U580" s="258">
        <f t="shared" si="80"/>
        <v>0</v>
      </c>
      <c r="V580" s="258">
        <f t="shared" si="80"/>
        <v>0</v>
      </c>
      <c r="W580" s="258">
        <f t="shared" si="80"/>
        <v>0</v>
      </c>
      <c r="X580" s="258">
        <f t="shared" si="80"/>
        <v>0</v>
      </c>
      <c r="Y580" s="258">
        <f t="shared" si="80"/>
        <v>0</v>
      </c>
      <c r="Z580" s="258">
        <f t="shared" si="80"/>
        <v>0</v>
      </c>
      <c r="AA580" s="274">
        <f t="shared" si="77"/>
        <v>0</v>
      </c>
      <c r="AB580" s="258">
        <f t="shared" si="79"/>
        <v>0</v>
      </c>
      <c r="AC580" s="258">
        <f t="shared" si="79"/>
        <v>0</v>
      </c>
      <c r="AD580" s="258">
        <f t="shared" si="79"/>
        <v>0</v>
      </c>
      <c r="AE580" s="258">
        <f t="shared" si="79"/>
        <v>0</v>
      </c>
      <c r="AF580" s="258">
        <f t="shared" si="79"/>
        <v>0</v>
      </c>
      <c r="AG580" s="258">
        <f t="shared" si="79"/>
        <v>0</v>
      </c>
      <c r="AH580" s="258">
        <f t="shared" si="79"/>
        <v>0</v>
      </c>
    </row>
    <row r="581" spans="1:34">
      <c r="A581" s="94"/>
      <c r="B581" s="94"/>
      <c r="F581" s="94"/>
      <c r="G581" s="255">
        <v>2008</v>
      </c>
      <c r="H581" s="256"/>
      <c r="I581" s="256"/>
      <c r="J581" s="256"/>
      <c r="K581" s="257" t="s">
        <v>425</v>
      </c>
      <c r="L581" s="258">
        <f t="shared" si="80"/>
        <v>0</v>
      </c>
      <c r="M581" s="258">
        <f t="shared" si="80"/>
        <v>0</v>
      </c>
      <c r="N581" s="258">
        <f t="shared" si="80"/>
        <v>0</v>
      </c>
      <c r="O581" s="258">
        <f t="shared" si="80"/>
        <v>0</v>
      </c>
      <c r="P581" s="258">
        <f t="shared" si="80"/>
        <v>0</v>
      </c>
      <c r="Q581" s="258">
        <f t="shared" si="80"/>
        <v>0</v>
      </c>
      <c r="R581" s="258" t="e">
        <f t="shared" si="80"/>
        <v>#REF!</v>
      </c>
      <c r="S581" s="258" t="e">
        <f t="shared" si="80"/>
        <v>#REF!</v>
      </c>
      <c r="T581" s="258" t="e">
        <f t="shared" si="80"/>
        <v>#REF!</v>
      </c>
      <c r="U581" s="258">
        <f t="shared" si="80"/>
        <v>0</v>
      </c>
      <c r="V581" s="258">
        <f t="shared" si="80"/>
        <v>0</v>
      </c>
      <c r="W581" s="258" t="e">
        <f t="shared" si="80"/>
        <v>#REF!</v>
      </c>
      <c r="X581" s="258">
        <f t="shared" si="80"/>
        <v>0</v>
      </c>
      <c r="Y581" s="258">
        <f t="shared" si="80"/>
        <v>0</v>
      </c>
      <c r="Z581" s="258">
        <f t="shared" si="80"/>
        <v>0</v>
      </c>
      <c r="AA581" s="274">
        <f t="shared" si="77"/>
        <v>0</v>
      </c>
      <c r="AB581" s="258">
        <f t="shared" si="79"/>
        <v>0</v>
      </c>
      <c r="AC581" s="258">
        <f t="shared" si="79"/>
        <v>0</v>
      </c>
      <c r="AD581" s="258">
        <f t="shared" si="79"/>
        <v>0</v>
      </c>
      <c r="AE581" s="258">
        <f t="shared" si="79"/>
        <v>0</v>
      </c>
      <c r="AF581" s="258">
        <f t="shared" si="79"/>
        <v>0</v>
      </c>
      <c r="AG581" s="258">
        <f t="shared" si="79"/>
        <v>0</v>
      </c>
      <c r="AH581" s="258">
        <f t="shared" si="79"/>
        <v>0</v>
      </c>
    </row>
    <row r="582" spans="1:34">
      <c r="A582" s="94"/>
      <c r="B582" s="94"/>
      <c r="F582" s="94"/>
      <c r="G582" s="255">
        <v>2009</v>
      </c>
      <c r="H582" s="256"/>
      <c r="I582" s="256"/>
      <c r="J582" s="256"/>
      <c r="K582" s="257" t="s">
        <v>425</v>
      </c>
      <c r="L582" s="258">
        <f t="shared" si="80"/>
        <v>0</v>
      </c>
      <c r="M582" s="258">
        <f t="shared" si="80"/>
        <v>260000</v>
      </c>
      <c r="N582" s="258">
        <f t="shared" si="80"/>
        <v>0</v>
      </c>
      <c r="O582" s="258">
        <f t="shared" si="80"/>
        <v>260000</v>
      </c>
      <c r="P582" s="258">
        <f t="shared" si="80"/>
        <v>260000</v>
      </c>
      <c r="Q582" s="258">
        <f t="shared" si="80"/>
        <v>288266.6474999999</v>
      </c>
      <c r="R582" s="258" t="e">
        <f t="shared" si="80"/>
        <v>#REF!</v>
      </c>
      <c r="S582" s="258" t="e">
        <f t="shared" si="80"/>
        <v>#REF!</v>
      </c>
      <c r="T582" s="258" t="e">
        <f t="shared" si="80"/>
        <v>#REF!</v>
      </c>
      <c r="U582" s="258">
        <f t="shared" si="80"/>
        <v>0</v>
      </c>
      <c r="V582" s="258">
        <f t="shared" si="80"/>
        <v>0</v>
      </c>
      <c r="W582" s="258" t="e">
        <f t="shared" si="80"/>
        <v>#REF!</v>
      </c>
      <c r="X582" s="258">
        <f t="shared" si="80"/>
        <v>0</v>
      </c>
      <c r="Y582" s="258">
        <f t="shared" si="80"/>
        <v>0</v>
      </c>
      <c r="Z582" s="258">
        <f t="shared" si="80"/>
        <v>0</v>
      </c>
      <c r="AA582" s="274">
        <f t="shared" si="77"/>
        <v>0</v>
      </c>
      <c r="AB582" s="258">
        <f t="shared" si="79"/>
        <v>260000</v>
      </c>
      <c r="AC582" s="258">
        <f t="shared" si="79"/>
        <v>0</v>
      </c>
      <c r="AD582" s="258">
        <f t="shared" si="79"/>
        <v>260000</v>
      </c>
      <c r="AE582" s="258">
        <f t="shared" si="79"/>
        <v>0</v>
      </c>
      <c r="AF582" s="258">
        <f t="shared" si="79"/>
        <v>260000</v>
      </c>
      <c r="AG582" s="258">
        <f t="shared" si="79"/>
        <v>0</v>
      </c>
      <c r="AH582" s="258">
        <f t="shared" si="79"/>
        <v>260000</v>
      </c>
    </row>
    <row r="583" spans="1:34">
      <c r="A583" s="94"/>
      <c r="B583" s="94"/>
      <c r="F583" s="94"/>
      <c r="G583" s="89">
        <v>2010</v>
      </c>
      <c r="H583" s="94"/>
      <c r="I583" s="94"/>
      <c r="J583" s="94"/>
      <c r="K583" s="259" t="str">
        <f t="shared" ref="K583:K603" ca="1" si="81">OFFSET(K$205,($G583-2006)*12,0)&amp;"/"&amp;OFFSET(K$205,($G583-2006)*12+11,0)</f>
        <v>CFO/CFO</v>
      </c>
      <c r="L583" s="20">
        <f t="shared" si="80"/>
        <v>0</v>
      </c>
      <c r="M583" s="20">
        <f t="shared" si="80"/>
        <v>530000</v>
      </c>
      <c r="N583" s="20">
        <f t="shared" si="80"/>
        <v>0</v>
      </c>
      <c r="O583" s="20">
        <f t="shared" si="80"/>
        <v>530000</v>
      </c>
      <c r="P583" s="20">
        <f t="shared" si="80"/>
        <v>530000</v>
      </c>
      <c r="Q583" s="20">
        <f t="shared" si="80"/>
        <v>567749.24999999988</v>
      </c>
      <c r="R583" s="20">
        <f t="shared" si="80"/>
        <v>0</v>
      </c>
      <c r="S583" s="20">
        <f t="shared" si="80"/>
        <v>0</v>
      </c>
      <c r="T583" s="20">
        <f t="shared" si="80"/>
        <v>0</v>
      </c>
      <c r="U583" s="20">
        <f t="shared" si="80"/>
        <v>0</v>
      </c>
      <c r="V583" s="20">
        <f t="shared" si="80"/>
        <v>0</v>
      </c>
      <c r="W583" s="20">
        <f t="shared" si="80"/>
        <v>0</v>
      </c>
      <c r="X583" s="20">
        <f t="shared" si="80"/>
        <v>0</v>
      </c>
      <c r="Y583" s="20">
        <f t="shared" si="80"/>
        <v>0</v>
      </c>
      <c r="Z583" s="20">
        <f t="shared" si="80"/>
        <v>0</v>
      </c>
      <c r="AA583" s="273">
        <f t="shared" si="77"/>
        <v>0</v>
      </c>
      <c r="AB583" s="20">
        <f t="shared" si="79"/>
        <v>530000</v>
      </c>
      <c r="AC583" s="20">
        <f t="shared" si="79"/>
        <v>0</v>
      </c>
      <c r="AD583" s="20">
        <f t="shared" si="79"/>
        <v>530000</v>
      </c>
      <c r="AE583" s="20">
        <f t="shared" si="79"/>
        <v>0</v>
      </c>
      <c r="AF583" s="20">
        <f t="shared" si="79"/>
        <v>530000</v>
      </c>
      <c r="AG583" s="20">
        <f t="shared" si="79"/>
        <v>0</v>
      </c>
      <c r="AH583" s="20">
        <f t="shared" si="79"/>
        <v>530000</v>
      </c>
    </row>
    <row r="584" spans="1:34">
      <c r="A584" s="94"/>
      <c r="B584" s="94"/>
      <c r="F584" s="94"/>
      <c r="G584" s="89">
        <v>2011</v>
      </c>
      <c r="H584" s="94"/>
      <c r="I584" s="94"/>
      <c r="J584" s="94"/>
      <c r="K584" s="259" t="str">
        <f t="shared" ca="1" si="81"/>
        <v>CFO/CFO</v>
      </c>
      <c r="L584" s="20">
        <f t="shared" si="80"/>
        <v>0</v>
      </c>
      <c r="M584" s="20">
        <f t="shared" si="80"/>
        <v>0</v>
      </c>
      <c r="N584" s="20">
        <f t="shared" si="80"/>
        <v>0</v>
      </c>
      <c r="O584" s="20">
        <f t="shared" si="80"/>
        <v>0</v>
      </c>
      <c r="P584" s="20">
        <f t="shared" si="80"/>
        <v>0</v>
      </c>
      <c r="Q584" s="20">
        <f t="shared" si="80"/>
        <v>0</v>
      </c>
      <c r="R584" s="20">
        <f t="shared" si="80"/>
        <v>0</v>
      </c>
      <c r="S584" s="20">
        <f t="shared" si="80"/>
        <v>0</v>
      </c>
      <c r="T584" s="20">
        <f t="shared" si="80"/>
        <v>0</v>
      </c>
      <c r="U584" s="20">
        <f t="shared" si="80"/>
        <v>0</v>
      </c>
      <c r="V584" s="20">
        <f t="shared" si="80"/>
        <v>0</v>
      </c>
      <c r="W584" s="20">
        <f t="shared" si="80"/>
        <v>0</v>
      </c>
      <c r="X584" s="20">
        <f t="shared" si="80"/>
        <v>0</v>
      </c>
      <c r="Y584" s="20">
        <f t="shared" si="80"/>
        <v>0</v>
      </c>
      <c r="Z584" s="20">
        <f t="shared" si="80"/>
        <v>0</v>
      </c>
      <c r="AA584" s="273">
        <f t="shared" si="77"/>
        <v>0</v>
      </c>
      <c r="AB584" s="20">
        <f t="shared" si="79"/>
        <v>0</v>
      </c>
      <c r="AC584" s="20">
        <f t="shared" si="79"/>
        <v>0</v>
      </c>
      <c r="AD584" s="20">
        <f t="shared" si="79"/>
        <v>0</v>
      </c>
      <c r="AE584" s="20">
        <f t="shared" si="79"/>
        <v>0</v>
      </c>
      <c r="AF584" s="20">
        <f t="shared" si="79"/>
        <v>0</v>
      </c>
      <c r="AG584" s="20">
        <f t="shared" si="79"/>
        <v>0</v>
      </c>
      <c r="AH584" s="20">
        <f t="shared" si="79"/>
        <v>0</v>
      </c>
    </row>
    <row r="585" spans="1:34">
      <c r="A585" s="94"/>
      <c r="B585" s="94"/>
      <c r="F585" s="94"/>
      <c r="G585" s="89">
        <v>2012</v>
      </c>
      <c r="H585" s="94"/>
      <c r="I585" s="94"/>
      <c r="J585" s="94"/>
      <c r="K585" s="259" t="str">
        <f t="shared" ca="1" si="81"/>
        <v>CFO/CFO</v>
      </c>
      <c r="L585" s="20">
        <f t="shared" si="80"/>
        <v>0</v>
      </c>
      <c r="M585" s="20">
        <f t="shared" si="80"/>
        <v>0</v>
      </c>
      <c r="N585" s="20">
        <f t="shared" si="80"/>
        <v>0</v>
      </c>
      <c r="O585" s="20">
        <f t="shared" si="80"/>
        <v>0</v>
      </c>
      <c r="P585" s="20">
        <f t="shared" si="80"/>
        <v>0</v>
      </c>
      <c r="Q585" s="20">
        <f t="shared" si="80"/>
        <v>0</v>
      </c>
      <c r="R585" s="20">
        <f t="shared" si="80"/>
        <v>0</v>
      </c>
      <c r="S585" s="20">
        <f t="shared" si="80"/>
        <v>0</v>
      </c>
      <c r="T585" s="20">
        <f t="shared" si="80"/>
        <v>0</v>
      </c>
      <c r="U585" s="20">
        <f t="shared" si="80"/>
        <v>0</v>
      </c>
      <c r="V585" s="20">
        <f t="shared" si="80"/>
        <v>0</v>
      </c>
      <c r="W585" s="20">
        <f t="shared" si="80"/>
        <v>0</v>
      </c>
      <c r="X585" s="20">
        <f t="shared" si="80"/>
        <v>0</v>
      </c>
      <c r="Y585" s="20">
        <f t="shared" si="80"/>
        <v>0</v>
      </c>
      <c r="Z585" s="20">
        <f t="shared" si="80"/>
        <v>0</v>
      </c>
      <c r="AA585" s="273">
        <f t="shared" si="77"/>
        <v>0</v>
      </c>
      <c r="AB585" s="20">
        <f t="shared" si="79"/>
        <v>0</v>
      </c>
      <c r="AC585" s="20">
        <f t="shared" si="79"/>
        <v>0</v>
      </c>
      <c r="AD585" s="20">
        <f t="shared" si="79"/>
        <v>0</v>
      </c>
      <c r="AE585" s="20">
        <f t="shared" si="79"/>
        <v>0</v>
      </c>
      <c r="AF585" s="20">
        <f t="shared" si="79"/>
        <v>0</v>
      </c>
      <c r="AG585" s="20">
        <f t="shared" si="79"/>
        <v>0</v>
      </c>
      <c r="AH585" s="20">
        <f t="shared" si="79"/>
        <v>0</v>
      </c>
    </row>
    <row r="586" spans="1:34">
      <c r="A586" s="94"/>
      <c r="B586" s="94"/>
      <c r="F586" s="94"/>
      <c r="G586" s="89">
        <v>2013</v>
      </c>
      <c r="H586" s="94"/>
      <c r="I586" s="94"/>
      <c r="J586" s="94"/>
      <c r="K586" s="259" t="str">
        <f t="shared" ca="1" si="81"/>
        <v>CFO/CFO</v>
      </c>
      <c r="L586" s="20">
        <f t="shared" si="80"/>
        <v>0</v>
      </c>
      <c r="M586" s="20">
        <f t="shared" si="80"/>
        <v>0</v>
      </c>
      <c r="N586" s="20">
        <f t="shared" si="80"/>
        <v>0</v>
      </c>
      <c r="O586" s="20">
        <f t="shared" si="80"/>
        <v>0</v>
      </c>
      <c r="P586" s="20">
        <f t="shared" si="80"/>
        <v>0</v>
      </c>
      <c r="Q586" s="20">
        <f t="shared" si="80"/>
        <v>0</v>
      </c>
      <c r="R586" s="20">
        <f t="shared" si="80"/>
        <v>0</v>
      </c>
      <c r="S586" s="20">
        <f t="shared" si="80"/>
        <v>0</v>
      </c>
      <c r="T586" s="20">
        <f t="shared" si="80"/>
        <v>0</v>
      </c>
      <c r="U586" s="20">
        <f t="shared" si="80"/>
        <v>0</v>
      </c>
      <c r="V586" s="20">
        <f t="shared" si="80"/>
        <v>0</v>
      </c>
      <c r="W586" s="20">
        <f t="shared" si="80"/>
        <v>0</v>
      </c>
      <c r="X586" s="20">
        <f t="shared" si="80"/>
        <v>0</v>
      </c>
      <c r="Y586" s="20">
        <f t="shared" si="80"/>
        <v>0</v>
      </c>
      <c r="Z586" s="20">
        <f t="shared" si="80"/>
        <v>0</v>
      </c>
      <c r="AA586" s="273">
        <f t="shared" si="77"/>
        <v>0</v>
      </c>
      <c r="AB586" s="20">
        <f t="shared" si="79"/>
        <v>0</v>
      </c>
      <c r="AC586" s="20">
        <f t="shared" si="79"/>
        <v>0</v>
      </c>
      <c r="AD586" s="20">
        <f t="shared" si="79"/>
        <v>0</v>
      </c>
      <c r="AE586" s="20">
        <f t="shared" si="79"/>
        <v>0</v>
      </c>
      <c r="AF586" s="20">
        <f t="shared" si="79"/>
        <v>0</v>
      </c>
      <c r="AG586" s="20">
        <f t="shared" si="79"/>
        <v>0</v>
      </c>
      <c r="AH586" s="20">
        <f t="shared" si="79"/>
        <v>0</v>
      </c>
    </row>
    <row r="587" spans="1:34">
      <c r="A587" s="94"/>
      <c r="B587" s="94"/>
      <c r="F587" s="94"/>
      <c r="G587" s="89">
        <v>2014</v>
      </c>
      <c r="H587" s="94"/>
      <c r="I587" s="94"/>
      <c r="J587" s="94"/>
      <c r="K587" s="259" t="str">
        <f t="shared" ca="1" si="81"/>
        <v>CFO/CFO</v>
      </c>
      <c r="L587" s="20">
        <f t="shared" si="80"/>
        <v>0</v>
      </c>
      <c r="M587" s="20">
        <f t="shared" si="80"/>
        <v>0</v>
      </c>
      <c r="N587" s="20">
        <f t="shared" si="80"/>
        <v>0</v>
      </c>
      <c r="O587" s="20">
        <f t="shared" si="80"/>
        <v>0</v>
      </c>
      <c r="P587" s="20">
        <f t="shared" si="80"/>
        <v>0</v>
      </c>
      <c r="Q587" s="20">
        <f t="shared" si="80"/>
        <v>0</v>
      </c>
      <c r="R587" s="20">
        <f t="shared" si="80"/>
        <v>0</v>
      </c>
      <c r="S587" s="20">
        <f t="shared" si="80"/>
        <v>0</v>
      </c>
      <c r="T587" s="20">
        <f t="shared" si="80"/>
        <v>0</v>
      </c>
      <c r="U587" s="20">
        <f t="shared" si="80"/>
        <v>0</v>
      </c>
      <c r="V587" s="20">
        <f t="shared" si="80"/>
        <v>0</v>
      </c>
      <c r="W587" s="20">
        <f t="shared" si="80"/>
        <v>0</v>
      </c>
      <c r="X587" s="20">
        <f t="shared" si="80"/>
        <v>0</v>
      </c>
      <c r="Y587" s="20">
        <f t="shared" si="80"/>
        <v>0</v>
      </c>
      <c r="Z587" s="20">
        <f t="shared" si="80"/>
        <v>0</v>
      </c>
      <c r="AA587" s="273">
        <f t="shared" si="77"/>
        <v>0</v>
      </c>
      <c r="AB587" s="20">
        <f t="shared" si="79"/>
        <v>0</v>
      </c>
      <c r="AC587" s="20">
        <f t="shared" si="79"/>
        <v>0</v>
      </c>
      <c r="AD587" s="20">
        <f t="shared" si="79"/>
        <v>0</v>
      </c>
      <c r="AE587" s="20">
        <f t="shared" si="79"/>
        <v>0</v>
      </c>
      <c r="AF587" s="20">
        <f t="shared" si="79"/>
        <v>0</v>
      </c>
      <c r="AG587" s="20">
        <f t="shared" si="79"/>
        <v>0</v>
      </c>
      <c r="AH587" s="20">
        <f t="shared" si="79"/>
        <v>0</v>
      </c>
    </row>
    <row r="588" spans="1:34">
      <c r="A588" s="94"/>
      <c r="B588" s="94"/>
      <c r="F588" s="94"/>
      <c r="G588" s="89">
        <v>2015</v>
      </c>
      <c r="H588" s="94"/>
      <c r="I588" s="94"/>
      <c r="J588" s="94"/>
      <c r="K588" s="259" t="str">
        <f t="shared" ca="1" si="81"/>
        <v>CFO/CFO</v>
      </c>
      <c r="L588" s="20">
        <f t="shared" si="80"/>
        <v>0</v>
      </c>
      <c r="M588" s="20">
        <f t="shared" si="80"/>
        <v>0</v>
      </c>
      <c r="N588" s="20">
        <f t="shared" si="80"/>
        <v>0</v>
      </c>
      <c r="O588" s="20">
        <f t="shared" si="80"/>
        <v>0</v>
      </c>
      <c r="P588" s="20">
        <f t="shared" si="80"/>
        <v>0</v>
      </c>
      <c r="Q588" s="20">
        <f t="shared" si="80"/>
        <v>0</v>
      </c>
      <c r="R588" s="20">
        <f t="shared" si="80"/>
        <v>0</v>
      </c>
      <c r="S588" s="20">
        <f t="shared" si="80"/>
        <v>0</v>
      </c>
      <c r="T588" s="20">
        <f t="shared" si="80"/>
        <v>0</v>
      </c>
      <c r="U588" s="20">
        <f t="shared" si="80"/>
        <v>0</v>
      </c>
      <c r="V588" s="20">
        <f t="shared" si="80"/>
        <v>0</v>
      </c>
      <c r="W588" s="20">
        <f t="shared" si="80"/>
        <v>0</v>
      </c>
      <c r="X588" s="20">
        <f t="shared" si="80"/>
        <v>0</v>
      </c>
      <c r="Y588" s="20">
        <f t="shared" si="80"/>
        <v>0</v>
      </c>
      <c r="Z588" s="20">
        <f t="shared" si="80"/>
        <v>0</v>
      </c>
      <c r="AA588" s="273">
        <f t="shared" si="77"/>
        <v>0</v>
      </c>
      <c r="AB588" s="20">
        <f t="shared" si="79"/>
        <v>0</v>
      </c>
      <c r="AC588" s="20">
        <f t="shared" si="79"/>
        <v>0</v>
      </c>
      <c r="AD588" s="20">
        <f t="shared" si="79"/>
        <v>0</v>
      </c>
      <c r="AE588" s="20">
        <f t="shared" si="79"/>
        <v>0</v>
      </c>
      <c r="AF588" s="20">
        <f t="shared" si="79"/>
        <v>0</v>
      </c>
      <c r="AG588" s="20">
        <f t="shared" si="79"/>
        <v>0</v>
      </c>
      <c r="AH588" s="20">
        <f t="shared" si="79"/>
        <v>0</v>
      </c>
    </row>
    <row r="589" spans="1:34">
      <c r="A589" s="94"/>
      <c r="B589" s="94"/>
      <c r="F589" s="94"/>
      <c r="G589" s="89">
        <v>2016</v>
      </c>
      <c r="H589" s="94"/>
      <c r="I589" s="94"/>
      <c r="J589" s="94"/>
      <c r="K589" s="259" t="str">
        <f t="shared" ca="1" si="81"/>
        <v>CFO/CFO</v>
      </c>
      <c r="L589" s="20">
        <f t="shared" si="80"/>
        <v>0</v>
      </c>
      <c r="M589" s="20">
        <f t="shared" si="80"/>
        <v>0</v>
      </c>
      <c r="N589" s="20">
        <f t="shared" si="80"/>
        <v>0</v>
      </c>
      <c r="O589" s="20">
        <f t="shared" si="80"/>
        <v>0</v>
      </c>
      <c r="P589" s="20">
        <f t="shared" si="80"/>
        <v>0</v>
      </c>
      <c r="Q589" s="20">
        <f t="shared" si="80"/>
        <v>0</v>
      </c>
      <c r="R589" s="20">
        <f t="shared" si="80"/>
        <v>0</v>
      </c>
      <c r="S589" s="20">
        <f t="shared" si="80"/>
        <v>0</v>
      </c>
      <c r="T589" s="20">
        <f t="shared" si="80"/>
        <v>0</v>
      </c>
      <c r="U589" s="20">
        <f t="shared" si="80"/>
        <v>0</v>
      </c>
      <c r="V589" s="20">
        <f t="shared" si="80"/>
        <v>0</v>
      </c>
      <c r="W589" s="20">
        <f t="shared" si="80"/>
        <v>0</v>
      </c>
      <c r="X589" s="20">
        <f t="shared" si="80"/>
        <v>0</v>
      </c>
      <c r="Y589" s="20">
        <f t="shared" si="80"/>
        <v>0</v>
      </c>
      <c r="Z589" s="20">
        <f t="shared" si="80"/>
        <v>0</v>
      </c>
      <c r="AA589" s="273">
        <f t="shared" si="77"/>
        <v>0</v>
      </c>
      <c r="AB589" s="20">
        <f t="shared" si="79"/>
        <v>0</v>
      </c>
      <c r="AC589" s="20">
        <f t="shared" si="79"/>
        <v>0</v>
      </c>
      <c r="AD589" s="20">
        <f t="shared" si="79"/>
        <v>0</v>
      </c>
      <c r="AE589" s="20">
        <f t="shared" si="79"/>
        <v>0</v>
      </c>
      <c r="AF589" s="20">
        <f t="shared" si="79"/>
        <v>0</v>
      </c>
      <c r="AG589" s="20">
        <f t="shared" si="79"/>
        <v>0</v>
      </c>
      <c r="AH589" s="20">
        <f t="shared" si="79"/>
        <v>0</v>
      </c>
    </row>
    <row r="590" spans="1:34">
      <c r="A590" s="94"/>
      <c r="B590" s="94"/>
      <c r="F590" s="94"/>
      <c r="G590" s="89">
        <v>2017</v>
      </c>
      <c r="H590" s="94"/>
      <c r="I590" s="94"/>
      <c r="J590" s="94"/>
      <c r="K590" s="259" t="str">
        <f t="shared" ca="1" si="81"/>
        <v>CFO/CFO</v>
      </c>
      <c r="L590" s="20">
        <f t="shared" si="80"/>
        <v>0</v>
      </c>
      <c r="M590" s="20">
        <f t="shared" si="80"/>
        <v>0</v>
      </c>
      <c r="N590" s="20">
        <f t="shared" si="80"/>
        <v>0</v>
      </c>
      <c r="O590" s="20">
        <f t="shared" si="80"/>
        <v>0</v>
      </c>
      <c r="P590" s="20">
        <f t="shared" si="80"/>
        <v>0</v>
      </c>
      <c r="Q590" s="20">
        <f t="shared" si="80"/>
        <v>0</v>
      </c>
      <c r="R590" s="20">
        <f t="shared" si="80"/>
        <v>0</v>
      </c>
      <c r="S590" s="20">
        <f t="shared" si="80"/>
        <v>0</v>
      </c>
      <c r="T590" s="20">
        <f t="shared" si="80"/>
        <v>0</v>
      </c>
      <c r="U590" s="20">
        <f t="shared" si="80"/>
        <v>0</v>
      </c>
      <c r="V590" s="20">
        <f t="shared" si="80"/>
        <v>0</v>
      </c>
      <c r="W590" s="20">
        <f t="shared" si="80"/>
        <v>0</v>
      </c>
      <c r="X590" s="20">
        <f t="shared" si="80"/>
        <v>0</v>
      </c>
      <c r="Y590" s="20">
        <f t="shared" si="80"/>
        <v>0</v>
      </c>
      <c r="Z590" s="20">
        <f t="shared" si="80"/>
        <v>0</v>
      </c>
      <c r="AA590" s="273">
        <f t="shared" si="77"/>
        <v>0</v>
      </c>
      <c r="AB590" s="20">
        <f t="shared" si="79"/>
        <v>0</v>
      </c>
      <c r="AC590" s="20">
        <f t="shared" si="79"/>
        <v>0</v>
      </c>
      <c r="AD590" s="20">
        <f t="shared" si="79"/>
        <v>0</v>
      </c>
      <c r="AE590" s="20">
        <f t="shared" si="79"/>
        <v>0</v>
      </c>
      <c r="AF590" s="20">
        <f t="shared" si="79"/>
        <v>0</v>
      </c>
      <c r="AG590" s="20">
        <f t="shared" si="79"/>
        <v>0</v>
      </c>
      <c r="AH590" s="20">
        <f t="shared" si="79"/>
        <v>0</v>
      </c>
    </row>
    <row r="591" spans="1:34">
      <c r="A591" s="94"/>
      <c r="B591" s="94"/>
      <c r="F591" s="94"/>
      <c r="G591" s="89">
        <v>2018</v>
      </c>
      <c r="H591" s="94"/>
      <c r="I591" s="94"/>
      <c r="J591" s="94"/>
      <c r="K591" s="259" t="str">
        <f t="shared" ca="1" si="81"/>
        <v>CFO/CFO</v>
      </c>
      <c r="L591" s="20">
        <f t="shared" si="80"/>
        <v>0</v>
      </c>
      <c r="M591" s="20">
        <f t="shared" si="80"/>
        <v>0</v>
      </c>
      <c r="N591" s="20">
        <f t="shared" si="80"/>
        <v>0</v>
      </c>
      <c r="O591" s="20">
        <f t="shared" si="80"/>
        <v>0</v>
      </c>
      <c r="P591" s="20">
        <f t="shared" si="80"/>
        <v>0</v>
      </c>
      <c r="Q591" s="20">
        <f t="shared" si="80"/>
        <v>0</v>
      </c>
      <c r="R591" s="20">
        <f t="shared" si="80"/>
        <v>0</v>
      </c>
      <c r="S591" s="20">
        <f t="shared" si="80"/>
        <v>0</v>
      </c>
      <c r="T591" s="20">
        <f t="shared" si="80"/>
        <v>0</v>
      </c>
      <c r="U591" s="20">
        <f t="shared" si="80"/>
        <v>0</v>
      </c>
      <c r="V591" s="20">
        <f t="shared" si="80"/>
        <v>0</v>
      </c>
      <c r="W591" s="20">
        <f t="shared" si="80"/>
        <v>0</v>
      </c>
      <c r="X591" s="20">
        <f t="shared" si="80"/>
        <v>0</v>
      </c>
      <c r="Y591" s="20">
        <f t="shared" si="80"/>
        <v>0</v>
      </c>
      <c r="Z591" s="20">
        <f t="shared" si="80"/>
        <v>0</v>
      </c>
      <c r="AA591" s="273">
        <f t="shared" si="77"/>
        <v>0</v>
      </c>
      <c r="AB591" s="20">
        <f t="shared" si="79"/>
        <v>0</v>
      </c>
      <c r="AC591" s="20">
        <f t="shared" si="79"/>
        <v>0</v>
      </c>
      <c r="AD591" s="20">
        <f t="shared" si="79"/>
        <v>0</v>
      </c>
      <c r="AE591" s="20">
        <f t="shared" si="79"/>
        <v>0</v>
      </c>
      <c r="AF591" s="20">
        <f t="shared" si="79"/>
        <v>0</v>
      </c>
      <c r="AG591" s="20">
        <f t="shared" si="79"/>
        <v>0</v>
      </c>
      <c r="AH591" s="20">
        <f t="shared" si="79"/>
        <v>0</v>
      </c>
    </row>
    <row r="592" spans="1:34">
      <c r="A592" s="94"/>
      <c r="B592" s="94"/>
      <c r="F592" s="94"/>
      <c r="G592" s="89">
        <v>2019</v>
      </c>
      <c r="H592" s="94"/>
      <c r="I592" s="94"/>
      <c r="J592" s="94"/>
      <c r="K592" s="259" t="str">
        <f t="shared" ca="1" si="81"/>
        <v>CFO/CFO</v>
      </c>
      <c r="L592" s="20">
        <f t="shared" si="80"/>
        <v>0</v>
      </c>
      <c r="M592" s="20">
        <f t="shared" si="80"/>
        <v>0</v>
      </c>
      <c r="N592" s="20">
        <f t="shared" si="80"/>
        <v>0</v>
      </c>
      <c r="O592" s="20">
        <f t="shared" si="80"/>
        <v>0</v>
      </c>
      <c r="P592" s="20">
        <f t="shared" si="80"/>
        <v>0</v>
      </c>
      <c r="Q592" s="20">
        <f t="shared" si="80"/>
        <v>0</v>
      </c>
      <c r="R592" s="20">
        <f t="shared" si="80"/>
        <v>0</v>
      </c>
      <c r="S592" s="20">
        <f t="shared" si="80"/>
        <v>0</v>
      </c>
      <c r="T592" s="20">
        <f t="shared" si="80"/>
        <v>0</v>
      </c>
      <c r="U592" s="20">
        <f t="shared" si="80"/>
        <v>0</v>
      </c>
      <c r="V592" s="20">
        <f t="shared" si="80"/>
        <v>0</v>
      </c>
      <c r="W592" s="20">
        <f t="shared" si="80"/>
        <v>0</v>
      </c>
      <c r="X592" s="20">
        <f t="shared" si="80"/>
        <v>0</v>
      </c>
      <c r="Y592" s="20">
        <f t="shared" si="80"/>
        <v>0</v>
      </c>
      <c r="Z592" s="20">
        <f t="shared" si="80"/>
        <v>0</v>
      </c>
      <c r="AA592" s="273">
        <f t="shared" si="77"/>
        <v>0</v>
      </c>
      <c r="AB592" s="20">
        <f t="shared" si="79"/>
        <v>0</v>
      </c>
      <c r="AC592" s="20">
        <f t="shared" si="79"/>
        <v>0</v>
      </c>
      <c r="AD592" s="20">
        <f t="shared" si="79"/>
        <v>0</v>
      </c>
      <c r="AE592" s="20">
        <f t="shared" si="79"/>
        <v>0</v>
      </c>
      <c r="AF592" s="20">
        <f t="shared" si="79"/>
        <v>0</v>
      </c>
      <c r="AG592" s="20">
        <f t="shared" si="79"/>
        <v>0</v>
      </c>
      <c r="AH592" s="20">
        <f t="shared" si="79"/>
        <v>0</v>
      </c>
    </row>
    <row r="593" spans="1:34">
      <c r="A593" s="94"/>
      <c r="B593" s="94"/>
      <c r="F593" s="94"/>
      <c r="G593" s="89">
        <v>2020</v>
      </c>
      <c r="H593" s="94"/>
      <c r="I593" s="94"/>
      <c r="J593" s="94"/>
      <c r="K593" s="259" t="str">
        <f t="shared" ca="1" si="81"/>
        <v>CFO/CFO</v>
      </c>
      <c r="L593" s="20">
        <f t="shared" si="80"/>
        <v>0</v>
      </c>
      <c r="M593" s="20">
        <f t="shared" si="80"/>
        <v>0</v>
      </c>
      <c r="N593" s="20">
        <f t="shared" si="80"/>
        <v>0</v>
      </c>
      <c r="O593" s="20">
        <f t="shared" si="80"/>
        <v>0</v>
      </c>
      <c r="P593" s="20">
        <f t="shared" si="80"/>
        <v>0</v>
      </c>
      <c r="Q593" s="20">
        <f t="shared" si="80"/>
        <v>0</v>
      </c>
      <c r="R593" s="20">
        <f t="shared" si="80"/>
        <v>0</v>
      </c>
      <c r="S593" s="20">
        <f t="shared" si="80"/>
        <v>0</v>
      </c>
      <c r="T593" s="20">
        <f t="shared" si="80"/>
        <v>0</v>
      </c>
      <c r="U593" s="20">
        <f t="shared" si="80"/>
        <v>0</v>
      </c>
      <c r="V593" s="20">
        <f t="shared" si="80"/>
        <v>0</v>
      </c>
      <c r="W593" s="20">
        <f t="shared" si="80"/>
        <v>0</v>
      </c>
      <c r="X593" s="20">
        <f t="shared" si="80"/>
        <v>0</v>
      </c>
      <c r="Y593" s="20">
        <f t="shared" si="80"/>
        <v>0</v>
      </c>
      <c r="Z593" s="20">
        <f t="shared" si="80"/>
        <v>0</v>
      </c>
      <c r="AA593" s="273">
        <f t="shared" si="77"/>
        <v>0</v>
      </c>
      <c r="AB593" s="20">
        <f t="shared" si="79"/>
        <v>0</v>
      </c>
      <c r="AC593" s="20">
        <f t="shared" si="79"/>
        <v>0</v>
      </c>
      <c r="AD593" s="20">
        <f t="shared" si="79"/>
        <v>0</v>
      </c>
      <c r="AE593" s="20">
        <f t="shared" si="79"/>
        <v>0</v>
      </c>
      <c r="AF593" s="20">
        <f t="shared" si="79"/>
        <v>0</v>
      </c>
      <c r="AG593" s="20">
        <f t="shared" si="79"/>
        <v>0</v>
      </c>
      <c r="AH593" s="20">
        <f t="shared" si="79"/>
        <v>0</v>
      </c>
    </row>
    <row r="594" spans="1:34">
      <c r="A594" s="94"/>
      <c r="B594" s="94"/>
      <c r="F594" s="94"/>
      <c r="G594" s="89">
        <v>2021</v>
      </c>
      <c r="H594" s="94"/>
      <c r="I594" s="94"/>
      <c r="J594" s="94"/>
      <c r="K594" s="259" t="str">
        <f t="shared" ca="1" si="81"/>
        <v>CFO/CFO</v>
      </c>
      <c r="L594" s="20">
        <f t="shared" si="80"/>
        <v>0</v>
      </c>
      <c r="M594" s="20">
        <f t="shared" si="80"/>
        <v>0</v>
      </c>
      <c r="N594" s="20">
        <f t="shared" si="80"/>
        <v>0</v>
      </c>
      <c r="O594" s="20">
        <f t="shared" si="80"/>
        <v>0</v>
      </c>
      <c r="P594" s="20">
        <f t="shared" si="80"/>
        <v>0</v>
      </c>
      <c r="Q594" s="20">
        <f t="shared" si="80"/>
        <v>0</v>
      </c>
      <c r="R594" s="20">
        <f t="shared" si="80"/>
        <v>0</v>
      </c>
      <c r="S594" s="20">
        <f t="shared" si="80"/>
        <v>0</v>
      </c>
      <c r="T594" s="20">
        <f t="shared" si="80"/>
        <v>0</v>
      </c>
      <c r="U594" s="20">
        <f t="shared" si="80"/>
        <v>0</v>
      </c>
      <c r="V594" s="20">
        <f t="shared" si="80"/>
        <v>0</v>
      </c>
      <c r="W594" s="20">
        <f t="shared" si="80"/>
        <v>0</v>
      </c>
      <c r="X594" s="20">
        <f t="shared" si="80"/>
        <v>0</v>
      </c>
      <c r="Y594" s="20">
        <f t="shared" si="80"/>
        <v>0</v>
      </c>
      <c r="Z594" s="20">
        <f t="shared" si="80"/>
        <v>0</v>
      </c>
      <c r="AA594" s="273">
        <f t="shared" si="77"/>
        <v>0</v>
      </c>
      <c r="AB594" s="20">
        <f t="shared" si="79"/>
        <v>0</v>
      </c>
      <c r="AC594" s="20">
        <f t="shared" si="79"/>
        <v>0</v>
      </c>
      <c r="AD594" s="20">
        <f t="shared" si="79"/>
        <v>0</v>
      </c>
      <c r="AE594" s="20">
        <f t="shared" si="79"/>
        <v>0</v>
      </c>
      <c r="AF594" s="20">
        <f t="shared" si="79"/>
        <v>0</v>
      </c>
      <c r="AG594" s="20">
        <f t="shared" si="79"/>
        <v>0</v>
      </c>
      <c r="AH594" s="20">
        <f t="shared" si="79"/>
        <v>0</v>
      </c>
    </row>
    <row r="595" spans="1:34">
      <c r="A595" s="94"/>
      <c r="B595" s="94"/>
      <c r="F595" s="94"/>
      <c r="G595" s="89">
        <v>2022</v>
      </c>
      <c r="H595" s="94"/>
      <c r="I595" s="94"/>
      <c r="J595" s="94"/>
      <c r="K595" s="259" t="str">
        <f t="shared" ca="1" si="81"/>
        <v>CFO/CFO</v>
      </c>
      <c r="L595" s="20">
        <f t="shared" si="80"/>
        <v>0</v>
      </c>
      <c r="M595" s="20">
        <f t="shared" si="80"/>
        <v>0</v>
      </c>
      <c r="N595" s="20">
        <f t="shared" si="80"/>
        <v>0</v>
      </c>
      <c r="O595" s="20">
        <f t="shared" si="80"/>
        <v>0</v>
      </c>
      <c r="P595" s="20">
        <f t="shared" si="80"/>
        <v>0</v>
      </c>
      <c r="Q595" s="20">
        <f t="shared" si="80"/>
        <v>0</v>
      </c>
      <c r="R595" s="20">
        <f t="shared" si="80"/>
        <v>0</v>
      </c>
      <c r="S595" s="20">
        <f t="shared" si="80"/>
        <v>0</v>
      </c>
      <c r="T595" s="20">
        <f t="shared" si="80"/>
        <v>0</v>
      </c>
      <c r="U595" s="20">
        <f t="shared" si="80"/>
        <v>0</v>
      </c>
      <c r="V595" s="20">
        <f t="shared" si="80"/>
        <v>0</v>
      </c>
      <c r="W595" s="20">
        <f t="shared" si="80"/>
        <v>0</v>
      </c>
      <c r="X595" s="20">
        <f t="shared" si="80"/>
        <v>0</v>
      </c>
      <c r="Y595" s="20">
        <f t="shared" si="80"/>
        <v>0</v>
      </c>
      <c r="Z595" s="20">
        <f t="shared" si="80"/>
        <v>0</v>
      </c>
      <c r="AA595" s="273">
        <f t="shared" si="77"/>
        <v>0</v>
      </c>
      <c r="AB595" s="20">
        <f t="shared" ref="X595:AH603" si="82">SUMIF($J$22:$J$513,$G595,AB$22:AB$513)</f>
        <v>0</v>
      </c>
      <c r="AC595" s="20">
        <f t="shared" si="82"/>
        <v>0</v>
      </c>
      <c r="AD595" s="20">
        <f t="shared" si="82"/>
        <v>0</v>
      </c>
      <c r="AE595" s="20">
        <f t="shared" si="82"/>
        <v>0</v>
      </c>
      <c r="AF595" s="20">
        <f t="shared" si="82"/>
        <v>0</v>
      </c>
      <c r="AG595" s="20">
        <f t="shared" si="82"/>
        <v>0</v>
      </c>
      <c r="AH595" s="20">
        <f t="shared" si="82"/>
        <v>0</v>
      </c>
    </row>
    <row r="596" spans="1:34">
      <c r="A596" s="94"/>
      <c r="B596" s="94"/>
      <c r="F596" s="94"/>
      <c r="G596" s="89">
        <v>2023</v>
      </c>
      <c r="H596" s="94"/>
      <c r="I596" s="94"/>
      <c r="J596" s="94"/>
      <c r="K596" s="259" t="str">
        <f t="shared" ca="1" si="81"/>
        <v>CFO/CFO</v>
      </c>
      <c r="L596" s="20">
        <f t="shared" ref="L596:Z603" si="83">SUMIF($J$22:$J$513,$G596,L$22:L$513)</f>
        <v>0</v>
      </c>
      <c r="M596" s="20">
        <f t="shared" si="83"/>
        <v>0</v>
      </c>
      <c r="N596" s="20">
        <f t="shared" si="83"/>
        <v>0</v>
      </c>
      <c r="O596" s="20">
        <f t="shared" si="83"/>
        <v>0</v>
      </c>
      <c r="P596" s="20">
        <f t="shared" si="83"/>
        <v>0</v>
      </c>
      <c r="Q596" s="20">
        <f t="shared" si="83"/>
        <v>0</v>
      </c>
      <c r="R596" s="20">
        <f t="shared" si="83"/>
        <v>0</v>
      </c>
      <c r="S596" s="20">
        <f t="shared" si="83"/>
        <v>0</v>
      </c>
      <c r="T596" s="20">
        <f t="shared" si="83"/>
        <v>0</v>
      </c>
      <c r="U596" s="20">
        <f t="shared" si="83"/>
        <v>0</v>
      </c>
      <c r="V596" s="20">
        <f t="shared" si="83"/>
        <v>0</v>
      </c>
      <c r="W596" s="20">
        <f t="shared" si="83"/>
        <v>0</v>
      </c>
      <c r="X596" s="20">
        <f t="shared" si="83"/>
        <v>0</v>
      </c>
      <c r="Y596" s="20">
        <f t="shared" si="83"/>
        <v>0</v>
      </c>
      <c r="Z596" s="20">
        <f t="shared" si="83"/>
        <v>0</v>
      </c>
      <c r="AA596" s="273">
        <f t="shared" si="77"/>
        <v>0</v>
      </c>
      <c r="AB596" s="20">
        <f t="shared" si="82"/>
        <v>0</v>
      </c>
      <c r="AC596" s="20">
        <f t="shared" si="82"/>
        <v>0</v>
      </c>
      <c r="AD596" s="20">
        <f t="shared" si="82"/>
        <v>0</v>
      </c>
      <c r="AE596" s="20">
        <f t="shared" si="82"/>
        <v>0</v>
      </c>
      <c r="AF596" s="20">
        <f t="shared" si="82"/>
        <v>0</v>
      </c>
      <c r="AG596" s="20">
        <f t="shared" si="82"/>
        <v>0</v>
      </c>
      <c r="AH596" s="20">
        <f t="shared" si="82"/>
        <v>0</v>
      </c>
    </row>
    <row r="597" spans="1:34">
      <c r="A597" s="94"/>
      <c r="B597" s="94"/>
      <c r="F597" s="94"/>
      <c r="G597" s="89">
        <v>2024</v>
      </c>
      <c r="H597" s="94"/>
      <c r="I597" s="94"/>
      <c r="J597" s="94"/>
      <c r="K597" s="259" t="str">
        <f t="shared" ca="1" si="81"/>
        <v>CFO/CFO</v>
      </c>
      <c r="L597" s="20">
        <f t="shared" si="83"/>
        <v>0</v>
      </c>
      <c r="M597" s="20">
        <f t="shared" si="83"/>
        <v>0</v>
      </c>
      <c r="N597" s="20">
        <f t="shared" si="83"/>
        <v>0</v>
      </c>
      <c r="O597" s="20">
        <f t="shared" si="83"/>
        <v>0</v>
      </c>
      <c r="P597" s="20">
        <f t="shared" si="83"/>
        <v>0</v>
      </c>
      <c r="Q597" s="20">
        <f t="shared" si="83"/>
        <v>0</v>
      </c>
      <c r="R597" s="20">
        <f t="shared" si="83"/>
        <v>0</v>
      </c>
      <c r="S597" s="20">
        <f t="shared" si="83"/>
        <v>0</v>
      </c>
      <c r="T597" s="20">
        <f t="shared" si="83"/>
        <v>0</v>
      </c>
      <c r="U597" s="20">
        <f t="shared" si="83"/>
        <v>0</v>
      </c>
      <c r="V597" s="20">
        <f t="shared" si="83"/>
        <v>0</v>
      </c>
      <c r="W597" s="20">
        <f t="shared" si="83"/>
        <v>0</v>
      </c>
      <c r="X597" s="20">
        <f t="shared" si="82"/>
        <v>0</v>
      </c>
      <c r="Y597" s="20">
        <f t="shared" si="82"/>
        <v>0</v>
      </c>
      <c r="Z597" s="20">
        <f t="shared" si="82"/>
        <v>0</v>
      </c>
      <c r="AA597" s="273">
        <f t="shared" si="77"/>
        <v>0</v>
      </c>
      <c r="AB597" s="20">
        <f t="shared" si="82"/>
        <v>0</v>
      </c>
      <c r="AC597" s="20">
        <f t="shared" si="82"/>
        <v>0</v>
      </c>
      <c r="AD597" s="20">
        <f t="shared" si="82"/>
        <v>0</v>
      </c>
      <c r="AE597" s="20">
        <f t="shared" si="82"/>
        <v>0</v>
      </c>
      <c r="AF597" s="20">
        <f t="shared" si="82"/>
        <v>0</v>
      </c>
      <c r="AG597" s="20">
        <f t="shared" si="82"/>
        <v>0</v>
      </c>
      <c r="AH597" s="20">
        <f t="shared" si="82"/>
        <v>0</v>
      </c>
    </row>
    <row r="598" spans="1:34">
      <c r="A598" s="94"/>
      <c r="B598" s="94"/>
      <c r="F598" s="94"/>
      <c r="G598" s="89">
        <v>2025</v>
      </c>
      <c r="H598" s="94"/>
      <c r="I598" s="94"/>
      <c r="J598" s="94"/>
      <c r="K598" s="259" t="str">
        <f t="shared" ca="1" si="81"/>
        <v>CFO/CFO</v>
      </c>
      <c r="L598" s="20">
        <f t="shared" si="83"/>
        <v>0</v>
      </c>
      <c r="M598" s="20">
        <f t="shared" si="83"/>
        <v>0</v>
      </c>
      <c r="N598" s="20">
        <f t="shared" si="83"/>
        <v>0</v>
      </c>
      <c r="O598" s="20">
        <f t="shared" si="83"/>
        <v>0</v>
      </c>
      <c r="P598" s="20">
        <f t="shared" si="83"/>
        <v>0</v>
      </c>
      <c r="Q598" s="20">
        <f t="shared" si="83"/>
        <v>0</v>
      </c>
      <c r="R598" s="20">
        <f t="shared" si="83"/>
        <v>0</v>
      </c>
      <c r="S598" s="20">
        <f t="shared" si="83"/>
        <v>0</v>
      </c>
      <c r="T598" s="20">
        <f t="shared" si="83"/>
        <v>0</v>
      </c>
      <c r="U598" s="20">
        <f t="shared" si="83"/>
        <v>0</v>
      </c>
      <c r="V598" s="20">
        <f t="shared" si="83"/>
        <v>0</v>
      </c>
      <c r="W598" s="20">
        <f t="shared" si="83"/>
        <v>0</v>
      </c>
      <c r="X598" s="20">
        <f t="shared" si="82"/>
        <v>0</v>
      </c>
      <c r="Y598" s="20">
        <f t="shared" si="82"/>
        <v>0</v>
      </c>
      <c r="Z598" s="20">
        <f t="shared" si="82"/>
        <v>0</v>
      </c>
      <c r="AA598" s="273">
        <f t="shared" si="77"/>
        <v>0</v>
      </c>
      <c r="AB598" s="20">
        <f t="shared" si="82"/>
        <v>0</v>
      </c>
      <c r="AC598" s="20">
        <f t="shared" si="82"/>
        <v>0</v>
      </c>
      <c r="AD598" s="20">
        <f t="shared" si="82"/>
        <v>0</v>
      </c>
      <c r="AE598" s="20">
        <f t="shared" si="82"/>
        <v>0</v>
      </c>
      <c r="AF598" s="20">
        <f t="shared" si="82"/>
        <v>0</v>
      </c>
      <c r="AG598" s="20">
        <f t="shared" si="82"/>
        <v>0</v>
      </c>
      <c r="AH598" s="20">
        <f t="shared" si="82"/>
        <v>0</v>
      </c>
    </row>
    <row r="599" spans="1:34">
      <c r="A599" s="94"/>
      <c r="B599" s="94"/>
      <c r="F599" s="94"/>
      <c r="G599" s="89">
        <v>2026</v>
      </c>
      <c r="H599" s="94"/>
      <c r="I599" s="94"/>
      <c r="J599" s="94"/>
      <c r="K599" s="259" t="str">
        <f t="shared" ca="1" si="81"/>
        <v>CFO/CFO</v>
      </c>
      <c r="L599" s="20">
        <f t="shared" si="83"/>
        <v>0</v>
      </c>
      <c r="M599" s="20">
        <f t="shared" si="83"/>
        <v>0</v>
      </c>
      <c r="N599" s="20">
        <f t="shared" si="83"/>
        <v>0</v>
      </c>
      <c r="O599" s="20">
        <f t="shared" si="83"/>
        <v>0</v>
      </c>
      <c r="P599" s="20">
        <f t="shared" si="83"/>
        <v>0</v>
      </c>
      <c r="Q599" s="20">
        <f t="shared" si="83"/>
        <v>0</v>
      </c>
      <c r="R599" s="20">
        <f t="shared" si="83"/>
        <v>0</v>
      </c>
      <c r="S599" s="20">
        <f t="shared" si="83"/>
        <v>0</v>
      </c>
      <c r="T599" s="20">
        <f t="shared" si="83"/>
        <v>0</v>
      </c>
      <c r="U599" s="20">
        <f t="shared" si="83"/>
        <v>0</v>
      </c>
      <c r="V599" s="20">
        <f t="shared" si="83"/>
        <v>0</v>
      </c>
      <c r="W599" s="20">
        <f t="shared" si="83"/>
        <v>0</v>
      </c>
      <c r="X599" s="20">
        <f t="shared" si="82"/>
        <v>0</v>
      </c>
      <c r="Y599" s="20">
        <f t="shared" si="82"/>
        <v>0</v>
      </c>
      <c r="Z599" s="20">
        <f t="shared" si="82"/>
        <v>0</v>
      </c>
      <c r="AA599" s="273">
        <f t="shared" si="77"/>
        <v>0</v>
      </c>
      <c r="AB599" s="20">
        <f t="shared" si="82"/>
        <v>0</v>
      </c>
      <c r="AC599" s="20">
        <f t="shared" si="82"/>
        <v>0</v>
      </c>
      <c r="AD599" s="20">
        <f t="shared" si="82"/>
        <v>0</v>
      </c>
      <c r="AE599" s="20">
        <f t="shared" si="82"/>
        <v>0</v>
      </c>
      <c r="AF599" s="20">
        <f t="shared" si="82"/>
        <v>0</v>
      </c>
      <c r="AG599" s="20">
        <f t="shared" si="82"/>
        <v>0</v>
      </c>
      <c r="AH599" s="20">
        <f t="shared" si="82"/>
        <v>0</v>
      </c>
    </row>
    <row r="600" spans="1:34">
      <c r="A600" s="94"/>
      <c r="B600" s="94"/>
      <c r="F600" s="94"/>
      <c r="G600" s="89">
        <v>2027</v>
      </c>
      <c r="H600" s="94"/>
      <c r="I600" s="94"/>
      <c r="J600" s="94"/>
      <c r="K600" s="259" t="str">
        <f t="shared" ca="1" si="81"/>
        <v>CFO/CFO</v>
      </c>
      <c r="L600" s="20">
        <f t="shared" si="83"/>
        <v>0</v>
      </c>
      <c r="M600" s="20">
        <f t="shared" si="83"/>
        <v>0</v>
      </c>
      <c r="N600" s="20">
        <f t="shared" si="83"/>
        <v>0</v>
      </c>
      <c r="O600" s="20">
        <f t="shared" si="83"/>
        <v>0</v>
      </c>
      <c r="P600" s="20">
        <f t="shared" si="83"/>
        <v>0</v>
      </c>
      <c r="Q600" s="20">
        <f t="shared" si="83"/>
        <v>0</v>
      </c>
      <c r="R600" s="20">
        <f t="shared" si="83"/>
        <v>0</v>
      </c>
      <c r="S600" s="20">
        <f t="shared" si="83"/>
        <v>0</v>
      </c>
      <c r="T600" s="20">
        <f t="shared" si="83"/>
        <v>0</v>
      </c>
      <c r="U600" s="20">
        <f t="shared" si="83"/>
        <v>0</v>
      </c>
      <c r="V600" s="20">
        <f t="shared" si="83"/>
        <v>0</v>
      </c>
      <c r="W600" s="20">
        <f t="shared" si="83"/>
        <v>0</v>
      </c>
      <c r="X600" s="20">
        <f t="shared" si="82"/>
        <v>0</v>
      </c>
      <c r="Y600" s="20">
        <f t="shared" si="82"/>
        <v>0</v>
      </c>
      <c r="Z600" s="20">
        <f t="shared" si="82"/>
        <v>0</v>
      </c>
      <c r="AA600" s="273">
        <f t="shared" si="77"/>
        <v>0</v>
      </c>
      <c r="AB600" s="20">
        <f t="shared" si="82"/>
        <v>0</v>
      </c>
      <c r="AC600" s="20">
        <f t="shared" si="82"/>
        <v>0</v>
      </c>
      <c r="AD600" s="20">
        <f t="shared" si="82"/>
        <v>0</v>
      </c>
      <c r="AE600" s="20">
        <f t="shared" si="82"/>
        <v>0</v>
      </c>
      <c r="AF600" s="20">
        <f t="shared" si="82"/>
        <v>0</v>
      </c>
      <c r="AG600" s="20">
        <f t="shared" si="82"/>
        <v>0</v>
      </c>
      <c r="AH600" s="20">
        <f t="shared" si="82"/>
        <v>0</v>
      </c>
    </row>
    <row r="601" spans="1:34">
      <c r="A601" s="94"/>
      <c r="B601" s="94"/>
      <c r="F601" s="94"/>
      <c r="G601" s="89">
        <v>2028</v>
      </c>
      <c r="H601" s="94"/>
      <c r="I601" s="94"/>
      <c r="J601" s="94"/>
      <c r="K601" s="259" t="str">
        <f t="shared" ca="1" si="81"/>
        <v>CFO/CFO</v>
      </c>
      <c r="L601" s="20">
        <f t="shared" si="83"/>
        <v>0</v>
      </c>
      <c r="M601" s="20">
        <f t="shared" si="83"/>
        <v>0</v>
      </c>
      <c r="N601" s="20">
        <f t="shared" si="83"/>
        <v>0</v>
      </c>
      <c r="O601" s="20">
        <f t="shared" si="83"/>
        <v>0</v>
      </c>
      <c r="P601" s="20">
        <f t="shared" si="83"/>
        <v>0</v>
      </c>
      <c r="Q601" s="20">
        <f t="shared" si="83"/>
        <v>0</v>
      </c>
      <c r="R601" s="20">
        <f t="shared" si="83"/>
        <v>0</v>
      </c>
      <c r="S601" s="20">
        <f t="shared" si="83"/>
        <v>0</v>
      </c>
      <c r="T601" s="20">
        <f t="shared" si="83"/>
        <v>0</v>
      </c>
      <c r="U601" s="20">
        <f t="shared" si="83"/>
        <v>0</v>
      </c>
      <c r="V601" s="20">
        <f t="shared" si="83"/>
        <v>0</v>
      </c>
      <c r="W601" s="20">
        <f t="shared" si="83"/>
        <v>0</v>
      </c>
      <c r="X601" s="20">
        <f t="shared" si="82"/>
        <v>0</v>
      </c>
      <c r="Y601" s="20">
        <f t="shared" si="82"/>
        <v>0</v>
      </c>
      <c r="Z601" s="20">
        <f t="shared" si="82"/>
        <v>0</v>
      </c>
      <c r="AA601" s="273">
        <f t="shared" si="77"/>
        <v>0</v>
      </c>
      <c r="AB601" s="20">
        <f t="shared" si="82"/>
        <v>0</v>
      </c>
      <c r="AC601" s="20">
        <f t="shared" si="82"/>
        <v>0</v>
      </c>
      <c r="AD601" s="20">
        <f t="shared" si="82"/>
        <v>0</v>
      </c>
      <c r="AE601" s="20">
        <f t="shared" si="82"/>
        <v>0</v>
      </c>
      <c r="AF601" s="20">
        <f t="shared" si="82"/>
        <v>0</v>
      </c>
      <c r="AG601" s="20">
        <f t="shared" si="82"/>
        <v>0</v>
      </c>
      <c r="AH601" s="20">
        <f t="shared" si="82"/>
        <v>0</v>
      </c>
    </row>
    <row r="602" spans="1:34">
      <c r="A602" s="94"/>
      <c r="B602" s="94"/>
      <c r="F602" s="94"/>
      <c r="G602" s="89">
        <v>2029</v>
      </c>
      <c r="H602" s="94"/>
      <c r="I602" s="94"/>
      <c r="J602" s="94"/>
      <c r="K602" s="259" t="str">
        <f t="shared" ca="1" si="81"/>
        <v>CFO/CFO</v>
      </c>
      <c r="L602" s="20">
        <f t="shared" si="83"/>
        <v>0</v>
      </c>
      <c r="M602" s="20">
        <f t="shared" si="83"/>
        <v>0</v>
      </c>
      <c r="N602" s="20">
        <f t="shared" si="83"/>
        <v>0</v>
      </c>
      <c r="O602" s="20">
        <f t="shared" si="83"/>
        <v>0</v>
      </c>
      <c r="P602" s="20">
        <f t="shared" si="83"/>
        <v>0</v>
      </c>
      <c r="Q602" s="20">
        <f t="shared" si="83"/>
        <v>0</v>
      </c>
      <c r="R602" s="20">
        <f t="shared" si="83"/>
        <v>0</v>
      </c>
      <c r="S602" s="20">
        <f t="shared" si="83"/>
        <v>0</v>
      </c>
      <c r="T602" s="20">
        <f t="shared" si="83"/>
        <v>0</v>
      </c>
      <c r="U602" s="20">
        <f t="shared" si="83"/>
        <v>0</v>
      </c>
      <c r="V602" s="20">
        <f t="shared" si="83"/>
        <v>0</v>
      </c>
      <c r="W602" s="20">
        <f t="shared" si="83"/>
        <v>0</v>
      </c>
      <c r="X602" s="20">
        <f t="shared" si="82"/>
        <v>0</v>
      </c>
      <c r="Y602" s="20">
        <f t="shared" si="82"/>
        <v>0</v>
      </c>
      <c r="Z602" s="20">
        <f t="shared" si="82"/>
        <v>0</v>
      </c>
      <c r="AA602" s="273">
        <f t="shared" si="77"/>
        <v>0</v>
      </c>
      <c r="AB602" s="20">
        <f t="shared" si="82"/>
        <v>0</v>
      </c>
      <c r="AC602" s="20">
        <f t="shared" si="82"/>
        <v>0</v>
      </c>
      <c r="AD602" s="20">
        <f t="shared" si="82"/>
        <v>0</v>
      </c>
      <c r="AE602" s="20">
        <f t="shared" si="82"/>
        <v>0</v>
      </c>
      <c r="AF602" s="20">
        <f t="shared" si="82"/>
        <v>0</v>
      </c>
      <c r="AG602" s="20">
        <f t="shared" si="82"/>
        <v>0</v>
      </c>
      <c r="AH602" s="20">
        <f t="shared" si="82"/>
        <v>0</v>
      </c>
    </row>
    <row r="603" spans="1:34">
      <c r="A603" s="94"/>
      <c r="B603" s="94"/>
      <c r="F603" s="94"/>
      <c r="G603" s="89">
        <v>2030</v>
      </c>
      <c r="H603" s="94"/>
      <c r="I603" s="94"/>
      <c r="J603" s="94"/>
      <c r="K603" s="259" t="str">
        <f t="shared" ca="1" si="81"/>
        <v>CFO/CFO</v>
      </c>
      <c r="L603" s="20">
        <f t="shared" si="83"/>
        <v>0</v>
      </c>
      <c r="M603" s="20">
        <f t="shared" si="83"/>
        <v>0</v>
      </c>
      <c r="N603" s="20">
        <f t="shared" si="83"/>
        <v>0</v>
      </c>
      <c r="O603" s="20">
        <f t="shared" si="83"/>
        <v>0</v>
      </c>
      <c r="P603" s="20">
        <f t="shared" si="83"/>
        <v>0</v>
      </c>
      <c r="Q603" s="20">
        <f t="shared" si="83"/>
        <v>0</v>
      </c>
      <c r="R603" s="20">
        <f t="shared" si="83"/>
        <v>0</v>
      </c>
      <c r="S603" s="20">
        <f t="shared" si="83"/>
        <v>0</v>
      </c>
      <c r="T603" s="20">
        <f t="shared" si="83"/>
        <v>0</v>
      </c>
      <c r="U603" s="20">
        <f t="shared" si="83"/>
        <v>0</v>
      </c>
      <c r="V603" s="20">
        <f t="shared" si="83"/>
        <v>0</v>
      </c>
      <c r="W603" s="20">
        <f t="shared" si="83"/>
        <v>0</v>
      </c>
      <c r="X603" s="20">
        <f t="shared" si="82"/>
        <v>0</v>
      </c>
      <c r="Y603" s="20">
        <f t="shared" si="82"/>
        <v>0</v>
      </c>
      <c r="Z603" s="20">
        <f t="shared" si="82"/>
        <v>0</v>
      </c>
      <c r="AA603" s="273">
        <f t="shared" si="77"/>
        <v>0</v>
      </c>
      <c r="AB603" s="20">
        <f t="shared" si="82"/>
        <v>0</v>
      </c>
      <c r="AC603" s="20">
        <f t="shared" si="82"/>
        <v>0</v>
      </c>
      <c r="AD603" s="20">
        <f t="shared" si="82"/>
        <v>0</v>
      </c>
      <c r="AE603" s="20">
        <f t="shared" si="82"/>
        <v>0</v>
      </c>
      <c r="AF603" s="20">
        <f t="shared" si="82"/>
        <v>0</v>
      </c>
      <c r="AG603" s="20">
        <f t="shared" si="82"/>
        <v>0</v>
      </c>
      <c r="AH603" s="20">
        <f t="shared" si="82"/>
        <v>0</v>
      </c>
    </row>
    <row r="604" spans="1:34">
      <c r="A604" s="94"/>
      <c r="B604" s="94"/>
      <c r="F604" s="94"/>
      <c r="G604" s="94"/>
      <c r="H604" s="94"/>
      <c r="I604" s="94"/>
      <c r="J604" s="94"/>
      <c r="L604" s="94"/>
      <c r="M604" s="94"/>
      <c r="N604" s="94"/>
      <c r="O604" s="94"/>
      <c r="U604" s="94"/>
      <c r="V604" s="94"/>
      <c r="W604" s="94"/>
      <c r="X604" s="94"/>
      <c r="Y604" s="94"/>
      <c r="Z604" s="94"/>
      <c r="AA604" s="94"/>
      <c r="AB604" s="94"/>
      <c r="AC604" s="94"/>
      <c r="AD604" s="94"/>
    </row>
    <row r="605" spans="1:34">
      <c r="A605" s="94"/>
      <c r="B605" s="94"/>
      <c r="F605" s="94"/>
      <c r="G605" s="89" t="s">
        <v>427</v>
      </c>
      <c r="H605" s="94"/>
      <c r="I605" s="94"/>
      <c r="J605" s="94"/>
      <c r="L605" s="94"/>
      <c r="M605" s="94"/>
      <c r="N605" s="94"/>
      <c r="O605" s="94"/>
      <c r="U605" s="94"/>
      <c r="V605" s="94"/>
      <c r="W605" s="94"/>
      <c r="X605" s="94"/>
      <c r="Y605" s="94"/>
      <c r="Z605" s="94"/>
      <c r="AA605" s="94"/>
      <c r="AB605" s="94"/>
      <c r="AC605" s="94"/>
      <c r="AD605" s="94"/>
    </row>
    <row r="606" spans="1:34">
      <c r="A606" s="94"/>
      <c r="B606" s="94"/>
      <c r="F606" s="94"/>
      <c r="G606" s="255">
        <v>1990</v>
      </c>
      <c r="H606" s="256"/>
      <c r="I606" s="256"/>
      <c r="J606" s="256"/>
      <c r="K606" s="257" t="s">
        <v>425</v>
      </c>
      <c r="L606" s="258">
        <f t="shared" ref="L606:Z622" si="84">SUMIF($H$22:$H$513,$G606,L$22:L$513)</f>
        <v>0</v>
      </c>
      <c r="M606" s="258">
        <f t="shared" si="84"/>
        <v>0</v>
      </c>
      <c r="N606" s="258">
        <f t="shared" si="84"/>
        <v>0</v>
      </c>
      <c r="O606" s="258">
        <f t="shared" si="84"/>
        <v>0</v>
      </c>
      <c r="P606" s="258">
        <f t="shared" si="84"/>
        <v>0</v>
      </c>
      <c r="Q606" s="258">
        <f t="shared" si="84"/>
        <v>0</v>
      </c>
      <c r="R606" s="258">
        <f t="shared" si="84"/>
        <v>0</v>
      </c>
      <c r="S606" s="258">
        <f t="shared" si="84"/>
        <v>0</v>
      </c>
      <c r="T606" s="258">
        <f t="shared" si="84"/>
        <v>0</v>
      </c>
      <c r="U606" s="258">
        <f t="shared" si="84"/>
        <v>0</v>
      </c>
      <c r="V606" s="258">
        <f t="shared" si="84"/>
        <v>0</v>
      </c>
      <c r="W606" s="258">
        <f t="shared" si="84"/>
        <v>0</v>
      </c>
      <c r="X606" s="258">
        <f t="shared" si="84"/>
        <v>0</v>
      </c>
      <c r="Y606" s="258">
        <f t="shared" si="84"/>
        <v>0</v>
      </c>
      <c r="Z606" s="258">
        <f t="shared" si="84"/>
        <v>0</v>
      </c>
      <c r="AA606" s="274">
        <f t="shared" ref="AA606:AA646" si="85">SUMIF($I$22:$I$513,$G606,AA$22:AA$513)/12</f>
        <v>0</v>
      </c>
      <c r="AB606" s="258">
        <f t="shared" ref="AB606:AH621" si="86">SUMIF($H$22:$H$513,$G606,AB$22:AB$513)</f>
        <v>0</v>
      </c>
      <c r="AC606" s="258">
        <f t="shared" si="86"/>
        <v>0</v>
      </c>
      <c r="AD606" s="258">
        <f t="shared" si="86"/>
        <v>0</v>
      </c>
      <c r="AE606" s="258">
        <f t="shared" si="86"/>
        <v>0</v>
      </c>
      <c r="AF606" s="258">
        <f t="shared" si="86"/>
        <v>0</v>
      </c>
      <c r="AG606" s="258">
        <f t="shared" si="86"/>
        <v>0</v>
      </c>
      <c r="AH606" s="258">
        <f t="shared" si="86"/>
        <v>0</v>
      </c>
    </row>
    <row r="607" spans="1:34">
      <c r="A607" s="94"/>
      <c r="B607" s="94"/>
      <c r="F607" s="94"/>
      <c r="G607" s="255">
        <v>1991</v>
      </c>
      <c r="H607" s="256"/>
      <c r="I607" s="256"/>
      <c r="J607" s="256"/>
      <c r="K607" s="257" t="s">
        <v>425</v>
      </c>
      <c r="L607" s="258">
        <f t="shared" si="84"/>
        <v>0</v>
      </c>
      <c r="M607" s="258">
        <f t="shared" si="84"/>
        <v>0</v>
      </c>
      <c r="N607" s="258">
        <f t="shared" si="84"/>
        <v>0</v>
      </c>
      <c r="O607" s="258">
        <f t="shared" si="84"/>
        <v>0</v>
      </c>
      <c r="P607" s="258">
        <f t="shared" si="84"/>
        <v>0</v>
      </c>
      <c r="Q607" s="258">
        <f t="shared" si="84"/>
        <v>0</v>
      </c>
      <c r="R607" s="258">
        <f t="shared" si="84"/>
        <v>0</v>
      </c>
      <c r="S607" s="258">
        <f t="shared" si="84"/>
        <v>0</v>
      </c>
      <c r="T607" s="258">
        <f t="shared" si="84"/>
        <v>0</v>
      </c>
      <c r="U607" s="258">
        <f t="shared" si="84"/>
        <v>0</v>
      </c>
      <c r="V607" s="258">
        <f t="shared" si="84"/>
        <v>0</v>
      </c>
      <c r="W607" s="258">
        <f t="shared" si="84"/>
        <v>0</v>
      </c>
      <c r="X607" s="258">
        <f t="shared" si="84"/>
        <v>0</v>
      </c>
      <c r="Y607" s="258">
        <f t="shared" si="84"/>
        <v>0</v>
      </c>
      <c r="Z607" s="258">
        <f t="shared" si="84"/>
        <v>0</v>
      </c>
      <c r="AA607" s="274">
        <f t="shared" si="85"/>
        <v>0</v>
      </c>
      <c r="AB607" s="258">
        <f t="shared" si="86"/>
        <v>0</v>
      </c>
      <c r="AC607" s="258">
        <f t="shared" si="86"/>
        <v>0</v>
      </c>
      <c r="AD607" s="258">
        <f t="shared" si="86"/>
        <v>0</v>
      </c>
      <c r="AE607" s="258">
        <f t="shared" si="86"/>
        <v>0</v>
      </c>
      <c r="AF607" s="258">
        <f t="shared" si="86"/>
        <v>0</v>
      </c>
      <c r="AG607" s="258">
        <f t="shared" si="86"/>
        <v>0</v>
      </c>
      <c r="AH607" s="258">
        <f t="shared" si="86"/>
        <v>0</v>
      </c>
    </row>
    <row r="608" spans="1:34">
      <c r="A608" s="94"/>
      <c r="B608" s="94"/>
      <c r="F608" s="94"/>
      <c r="G608" s="255">
        <v>1992</v>
      </c>
      <c r="H608" s="256"/>
      <c r="I608" s="256"/>
      <c r="J608" s="256"/>
      <c r="K608" s="257" t="s">
        <v>425</v>
      </c>
      <c r="L608" s="258">
        <f t="shared" si="84"/>
        <v>0</v>
      </c>
      <c r="M608" s="258">
        <f t="shared" si="84"/>
        <v>0</v>
      </c>
      <c r="N608" s="258">
        <f t="shared" si="84"/>
        <v>0</v>
      </c>
      <c r="O608" s="258">
        <f t="shared" si="84"/>
        <v>0</v>
      </c>
      <c r="P608" s="258">
        <f t="shared" si="84"/>
        <v>0</v>
      </c>
      <c r="Q608" s="258">
        <f t="shared" si="84"/>
        <v>0</v>
      </c>
      <c r="R608" s="258">
        <f t="shared" si="84"/>
        <v>0</v>
      </c>
      <c r="S608" s="258">
        <f t="shared" si="84"/>
        <v>0</v>
      </c>
      <c r="T608" s="258">
        <f t="shared" si="84"/>
        <v>0</v>
      </c>
      <c r="U608" s="258">
        <f t="shared" si="84"/>
        <v>0</v>
      </c>
      <c r="V608" s="258">
        <f t="shared" si="84"/>
        <v>0</v>
      </c>
      <c r="W608" s="258">
        <f t="shared" si="84"/>
        <v>0</v>
      </c>
      <c r="X608" s="258">
        <f t="shared" si="84"/>
        <v>0</v>
      </c>
      <c r="Y608" s="258">
        <f t="shared" si="84"/>
        <v>0</v>
      </c>
      <c r="Z608" s="258">
        <f t="shared" si="84"/>
        <v>0</v>
      </c>
      <c r="AA608" s="274">
        <f t="shared" si="85"/>
        <v>0</v>
      </c>
      <c r="AB608" s="258">
        <f t="shared" si="86"/>
        <v>0</v>
      </c>
      <c r="AC608" s="258">
        <f t="shared" si="86"/>
        <v>0</v>
      </c>
      <c r="AD608" s="258">
        <f t="shared" si="86"/>
        <v>0</v>
      </c>
      <c r="AE608" s="258">
        <f t="shared" si="86"/>
        <v>0</v>
      </c>
      <c r="AF608" s="258">
        <f t="shared" si="86"/>
        <v>0</v>
      </c>
      <c r="AG608" s="258">
        <f t="shared" si="86"/>
        <v>0</v>
      </c>
      <c r="AH608" s="258">
        <f t="shared" si="86"/>
        <v>0</v>
      </c>
    </row>
    <row r="609" spans="1:34">
      <c r="A609" s="94"/>
      <c r="B609" s="94"/>
      <c r="F609" s="94"/>
      <c r="G609" s="255">
        <v>1993</v>
      </c>
      <c r="H609" s="256"/>
      <c r="I609" s="256"/>
      <c r="J609" s="256"/>
      <c r="K609" s="257" t="s">
        <v>425</v>
      </c>
      <c r="L609" s="258">
        <f t="shared" si="84"/>
        <v>0</v>
      </c>
      <c r="M609" s="258">
        <f t="shared" si="84"/>
        <v>0</v>
      </c>
      <c r="N609" s="258">
        <f t="shared" si="84"/>
        <v>0</v>
      </c>
      <c r="O609" s="258">
        <f t="shared" si="84"/>
        <v>0</v>
      </c>
      <c r="P609" s="258">
        <f t="shared" si="84"/>
        <v>0</v>
      </c>
      <c r="Q609" s="258">
        <f t="shared" si="84"/>
        <v>0</v>
      </c>
      <c r="R609" s="258">
        <f t="shared" si="84"/>
        <v>0</v>
      </c>
      <c r="S609" s="258">
        <f t="shared" si="84"/>
        <v>0</v>
      </c>
      <c r="T609" s="258">
        <f t="shared" si="84"/>
        <v>0</v>
      </c>
      <c r="U609" s="258">
        <f t="shared" si="84"/>
        <v>0</v>
      </c>
      <c r="V609" s="258">
        <f t="shared" si="84"/>
        <v>0</v>
      </c>
      <c r="W609" s="258">
        <f t="shared" si="84"/>
        <v>0</v>
      </c>
      <c r="X609" s="258">
        <f t="shared" si="84"/>
        <v>0</v>
      </c>
      <c r="Y609" s="258">
        <f t="shared" si="84"/>
        <v>0</v>
      </c>
      <c r="Z609" s="258">
        <f t="shared" si="84"/>
        <v>0</v>
      </c>
      <c r="AA609" s="274">
        <f t="shared" si="85"/>
        <v>0</v>
      </c>
      <c r="AB609" s="258">
        <f t="shared" si="86"/>
        <v>0</v>
      </c>
      <c r="AC609" s="258">
        <f t="shared" si="86"/>
        <v>0</v>
      </c>
      <c r="AD609" s="258">
        <f t="shared" si="86"/>
        <v>0</v>
      </c>
      <c r="AE609" s="258">
        <f t="shared" si="86"/>
        <v>0</v>
      </c>
      <c r="AF609" s="258">
        <f t="shared" si="86"/>
        <v>0</v>
      </c>
      <c r="AG609" s="258">
        <f t="shared" si="86"/>
        <v>0</v>
      </c>
      <c r="AH609" s="258">
        <f t="shared" si="86"/>
        <v>0</v>
      </c>
    </row>
    <row r="610" spans="1:34">
      <c r="A610" s="94"/>
      <c r="B610" s="94"/>
      <c r="F610" s="94"/>
      <c r="G610" s="255">
        <v>1994</v>
      </c>
      <c r="H610" s="256"/>
      <c r="I610" s="256"/>
      <c r="J610" s="256"/>
      <c r="K610" s="257" t="s">
        <v>425</v>
      </c>
      <c r="L610" s="258">
        <f t="shared" si="84"/>
        <v>0</v>
      </c>
      <c r="M610" s="258">
        <f t="shared" si="84"/>
        <v>0</v>
      </c>
      <c r="N610" s="258">
        <f t="shared" si="84"/>
        <v>0</v>
      </c>
      <c r="O610" s="258">
        <f t="shared" si="84"/>
        <v>0</v>
      </c>
      <c r="P610" s="258">
        <f t="shared" si="84"/>
        <v>0</v>
      </c>
      <c r="Q610" s="258">
        <f t="shared" si="84"/>
        <v>0</v>
      </c>
      <c r="R610" s="258">
        <f t="shared" si="84"/>
        <v>0</v>
      </c>
      <c r="S610" s="258">
        <f t="shared" si="84"/>
        <v>0</v>
      </c>
      <c r="T610" s="258">
        <f t="shared" si="84"/>
        <v>0</v>
      </c>
      <c r="U610" s="258">
        <f t="shared" si="84"/>
        <v>0</v>
      </c>
      <c r="V610" s="258">
        <f t="shared" si="84"/>
        <v>0</v>
      </c>
      <c r="W610" s="258">
        <f t="shared" si="84"/>
        <v>0</v>
      </c>
      <c r="X610" s="258">
        <f t="shared" si="84"/>
        <v>0</v>
      </c>
      <c r="Y610" s="258">
        <f t="shared" si="84"/>
        <v>0</v>
      </c>
      <c r="Z610" s="258">
        <f t="shared" si="84"/>
        <v>0</v>
      </c>
      <c r="AA610" s="274">
        <f t="shared" si="85"/>
        <v>0</v>
      </c>
      <c r="AB610" s="258">
        <f t="shared" si="86"/>
        <v>0</v>
      </c>
      <c r="AC610" s="258">
        <f t="shared" si="86"/>
        <v>0</v>
      </c>
      <c r="AD610" s="258">
        <f t="shared" si="86"/>
        <v>0</v>
      </c>
      <c r="AE610" s="258">
        <f t="shared" si="86"/>
        <v>0</v>
      </c>
      <c r="AF610" s="258">
        <f t="shared" si="86"/>
        <v>0</v>
      </c>
      <c r="AG610" s="258">
        <f t="shared" si="86"/>
        <v>0</v>
      </c>
      <c r="AH610" s="258">
        <f t="shared" si="86"/>
        <v>0</v>
      </c>
    </row>
    <row r="611" spans="1:34">
      <c r="A611" s="94"/>
      <c r="B611" s="94"/>
      <c r="F611" s="94"/>
      <c r="G611" s="255">
        <v>1995</v>
      </c>
      <c r="H611" s="256"/>
      <c r="I611" s="256"/>
      <c r="J611" s="256"/>
      <c r="K611" s="257" t="s">
        <v>425</v>
      </c>
      <c r="L611" s="258">
        <f t="shared" si="84"/>
        <v>0</v>
      </c>
      <c r="M611" s="258">
        <f t="shared" si="84"/>
        <v>0</v>
      </c>
      <c r="N611" s="258">
        <f t="shared" si="84"/>
        <v>0</v>
      </c>
      <c r="O611" s="258">
        <f t="shared" si="84"/>
        <v>0</v>
      </c>
      <c r="P611" s="258">
        <f t="shared" si="84"/>
        <v>0</v>
      </c>
      <c r="Q611" s="258">
        <f t="shared" si="84"/>
        <v>0</v>
      </c>
      <c r="R611" s="258">
        <f t="shared" si="84"/>
        <v>0</v>
      </c>
      <c r="S611" s="258">
        <f t="shared" si="84"/>
        <v>0</v>
      </c>
      <c r="T611" s="258">
        <f t="shared" si="84"/>
        <v>0</v>
      </c>
      <c r="U611" s="258">
        <f t="shared" si="84"/>
        <v>0</v>
      </c>
      <c r="V611" s="258">
        <f t="shared" si="84"/>
        <v>0</v>
      </c>
      <c r="W611" s="258">
        <f t="shared" si="84"/>
        <v>0</v>
      </c>
      <c r="X611" s="258">
        <f t="shared" si="84"/>
        <v>0</v>
      </c>
      <c r="Y611" s="258">
        <f t="shared" si="84"/>
        <v>0</v>
      </c>
      <c r="Z611" s="258">
        <f t="shared" si="84"/>
        <v>0</v>
      </c>
      <c r="AA611" s="274">
        <f t="shared" si="85"/>
        <v>0</v>
      </c>
      <c r="AB611" s="258">
        <f t="shared" si="86"/>
        <v>0</v>
      </c>
      <c r="AC611" s="258">
        <f t="shared" si="86"/>
        <v>0</v>
      </c>
      <c r="AD611" s="258">
        <f t="shared" si="86"/>
        <v>0</v>
      </c>
      <c r="AE611" s="258">
        <f t="shared" si="86"/>
        <v>0</v>
      </c>
      <c r="AF611" s="258">
        <f t="shared" si="86"/>
        <v>0</v>
      </c>
      <c r="AG611" s="258">
        <f t="shared" si="86"/>
        <v>0</v>
      </c>
      <c r="AH611" s="258">
        <f t="shared" si="86"/>
        <v>0</v>
      </c>
    </row>
    <row r="612" spans="1:34">
      <c r="A612" s="94"/>
      <c r="B612" s="94"/>
      <c r="F612" s="94"/>
      <c r="G612" s="255">
        <v>1996</v>
      </c>
      <c r="H612" s="256"/>
      <c r="I612" s="256"/>
      <c r="J612" s="256"/>
      <c r="K612" s="257" t="s">
        <v>425</v>
      </c>
      <c r="L612" s="258">
        <f t="shared" si="84"/>
        <v>0</v>
      </c>
      <c r="M612" s="258">
        <f t="shared" si="84"/>
        <v>0</v>
      </c>
      <c r="N612" s="258">
        <f t="shared" si="84"/>
        <v>0</v>
      </c>
      <c r="O612" s="258">
        <f t="shared" si="84"/>
        <v>0</v>
      </c>
      <c r="P612" s="258">
        <f t="shared" si="84"/>
        <v>0</v>
      </c>
      <c r="Q612" s="258">
        <f t="shared" si="84"/>
        <v>0</v>
      </c>
      <c r="R612" s="258">
        <f t="shared" si="84"/>
        <v>0</v>
      </c>
      <c r="S612" s="258">
        <f t="shared" si="84"/>
        <v>0</v>
      </c>
      <c r="T612" s="258">
        <f t="shared" si="84"/>
        <v>0</v>
      </c>
      <c r="U612" s="258">
        <f t="shared" si="84"/>
        <v>0</v>
      </c>
      <c r="V612" s="258">
        <f t="shared" si="84"/>
        <v>0</v>
      </c>
      <c r="W612" s="258">
        <f t="shared" si="84"/>
        <v>0</v>
      </c>
      <c r="X612" s="258">
        <f t="shared" si="84"/>
        <v>0</v>
      </c>
      <c r="Y612" s="258">
        <f t="shared" si="84"/>
        <v>0</v>
      </c>
      <c r="Z612" s="258">
        <f t="shared" si="84"/>
        <v>0</v>
      </c>
      <c r="AA612" s="274">
        <f t="shared" si="85"/>
        <v>0</v>
      </c>
      <c r="AB612" s="258">
        <f t="shared" si="86"/>
        <v>0</v>
      </c>
      <c r="AC612" s="258">
        <f t="shared" si="86"/>
        <v>0</v>
      </c>
      <c r="AD612" s="258">
        <f t="shared" si="86"/>
        <v>0</v>
      </c>
      <c r="AE612" s="258">
        <f t="shared" si="86"/>
        <v>0</v>
      </c>
      <c r="AF612" s="258">
        <f t="shared" si="86"/>
        <v>0</v>
      </c>
      <c r="AG612" s="258">
        <f t="shared" si="86"/>
        <v>0</v>
      </c>
      <c r="AH612" s="258">
        <f t="shared" si="86"/>
        <v>0</v>
      </c>
    </row>
    <row r="613" spans="1:34">
      <c r="A613" s="94"/>
      <c r="B613" s="94"/>
      <c r="F613" s="94"/>
      <c r="G613" s="255">
        <v>1997</v>
      </c>
      <c r="H613" s="256"/>
      <c r="I613" s="256"/>
      <c r="J613" s="256"/>
      <c r="K613" s="257" t="s">
        <v>425</v>
      </c>
      <c r="L613" s="258">
        <f t="shared" si="84"/>
        <v>0</v>
      </c>
      <c r="M613" s="258">
        <f t="shared" si="84"/>
        <v>0</v>
      </c>
      <c r="N613" s="258">
        <f t="shared" si="84"/>
        <v>0</v>
      </c>
      <c r="O613" s="258">
        <f t="shared" si="84"/>
        <v>0</v>
      </c>
      <c r="P613" s="258">
        <f t="shared" si="84"/>
        <v>0</v>
      </c>
      <c r="Q613" s="258">
        <f t="shared" si="84"/>
        <v>0</v>
      </c>
      <c r="R613" s="258">
        <f t="shared" si="84"/>
        <v>0</v>
      </c>
      <c r="S613" s="258">
        <f t="shared" si="84"/>
        <v>0</v>
      </c>
      <c r="T613" s="258">
        <f t="shared" si="84"/>
        <v>0</v>
      </c>
      <c r="U613" s="258">
        <f t="shared" si="84"/>
        <v>0</v>
      </c>
      <c r="V613" s="258">
        <f t="shared" si="84"/>
        <v>0</v>
      </c>
      <c r="W613" s="258">
        <f t="shared" si="84"/>
        <v>0</v>
      </c>
      <c r="X613" s="258">
        <f t="shared" si="84"/>
        <v>0</v>
      </c>
      <c r="Y613" s="258">
        <f t="shared" si="84"/>
        <v>0</v>
      </c>
      <c r="Z613" s="258">
        <f t="shared" si="84"/>
        <v>0</v>
      </c>
      <c r="AA613" s="274">
        <f t="shared" si="85"/>
        <v>0</v>
      </c>
      <c r="AB613" s="258">
        <f t="shared" si="86"/>
        <v>0</v>
      </c>
      <c r="AC613" s="258">
        <f t="shared" si="86"/>
        <v>0</v>
      </c>
      <c r="AD613" s="258">
        <f t="shared" si="86"/>
        <v>0</v>
      </c>
      <c r="AE613" s="258">
        <f t="shared" si="86"/>
        <v>0</v>
      </c>
      <c r="AF613" s="258">
        <f t="shared" si="86"/>
        <v>0</v>
      </c>
      <c r="AG613" s="258">
        <f t="shared" si="86"/>
        <v>0</v>
      </c>
      <c r="AH613" s="258">
        <f t="shared" si="86"/>
        <v>0</v>
      </c>
    </row>
    <row r="614" spans="1:34">
      <c r="A614" s="94"/>
      <c r="B614" s="94"/>
      <c r="F614" s="94"/>
      <c r="G614" s="255">
        <v>1998</v>
      </c>
      <c r="H614" s="256"/>
      <c r="I614" s="256"/>
      <c r="J614" s="256"/>
      <c r="K614" s="257" t="s">
        <v>425</v>
      </c>
      <c r="L614" s="258">
        <f t="shared" si="84"/>
        <v>0</v>
      </c>
      <c r="M614" s="258">
        <f t="shared" si="84"/>
        <v>0</v>
      </c>
      <c r="N614" s="258">
        <f t="shared" si="84"/>
        <v>0</v>
      </c>
      <c r="O614" s="258">
        <f t="shared" si="84"/>
        <v>0</v>
      </c>
      <c r="P614" s="258">
        <f t="shared" si="84"/>
        <v>0</v>
      </c>
      <c r="Q614" s="258">
        <f t="shared" si="84"/>
        <v>0</v>
      </c>
      <c r="R614" s="258">
        <f t="shared" si="84"/>
        <v>0</v>
      </c>
      <c r="S614" s="258">
        <f t="shared" si="84"/>
        <v>0</v>
      </c>
      <c r="T614" s="258">
        <f t="shared" si="84"/>
        <v>0</v>
      </c>
      <c r="U614" s="258">
        <f t="shared" si="84"/>
        <v>0</v>
      </c>
      <c r="V614" s="258">
        <f t="shared" si="84"/>
        <v>0</v>
      </c>
      <c r="W614" s="258">
        <f t="shared" si="84"/>
        <v>0</v>
      </c>
      <c r="X614" s="258">
        <f t="shared" si="84"/>
        <v>0</v>
      </c>
      <c r="Y614" s="258">
        <f t="shared" si="84"/>
        <v>0</v>
      </c>
      <c r="Z614" s="258">
        <f t="shared" si="84"/>
        <v>0</v>
      </c>
      <c r="AA614" s="274">
        <f t="shared" si="85"/>
        <v>0</v>
      </c>
      <c r="AB614" s="258">
        <f t="shared" si="86"/>
        <v>0</v>
      </c>
      <c r="AC614" s="258">
        <f t="shared" si="86"/>
        <v>0</v>
      </c>
      <c r="AD614" s="258">
        <f t="shared" si="86"/>
        <v>0</v>
      </c>
      <c r="AE614" s="258">
        <f t="shared" si="86"/>
        <v>0</v>
      </c>
      <c r="AF614" s="258">
        <f t="shared" si="86"/>
        <v>0</v>
      </c>
      <c r="AG614" s="258">
        <f t="shared" si="86"/>
        <v>0</v>
      </c>
      <c r="AH614" s="258">
        <f t="shared" si="86"/>
        <v>0</v>
      </c>
    </row>
    <row r="615" spans="1:34">
      <c r="A615" s="94"/>
      <c r="B615" s="94"/>
      <c r="F615" s="94"/>
      <c r="G615" s="255">
        <v>1999</v>
      </c>
      <c r="H615" s="256"/>
      <c r="I615" s="256"/>
      <c r="J615" s="256"/>
      <c r="K615" s="257" t="s">
        <v>425</v>
      </c>
      <c r="L615" s="258">
        <f t="shared" si="84"/>
        <v>0</v>
      </c>
      <c r="M615" s="258">
        <f t="shared" si="84"/>
        <v>0</v>
      </c>
      <c r="N615" s="258">
        <f t="shared" si="84"/>
        <v>0</v>
      </c>
      <c r="O615" s="258">
        <f t="shared" si="84"/>
        <v>0</v>
      </c>
      <c r="P615" s="258">
        <f t="shared" si="84"/>
        <v>0</v>
      </c>
      <c r="Q615" s="258">
        <f t="shared" si="84"/>
        <v>0</v>
      </c>
      <c r="R615" s="258">
        <f t="shared" si="84"/>
        <v>0</v>
      </c>
      <c r="S615" s="258">
        <f t="shared" si="84"/>
        <v>0</v>
      </c>
      <c r="T615" s="258">
        <f t="shared" si="84"/>
        <v>0</v>
      </c>
      <c r="U615" s="258">
        <f t="shared" si="84"/>
        <v>0</v>
      </c>
      <c r="V615" s="258">
        <f t="shared" si="84"/>
        <v>0</v>
      </c>
      <c r="W615" s="258">
        <f t="shared" si="84"/>
        <v>0</v>
      </c>
      <c r="X615" s="258">
        <f t="shared" si="84"/>
        <v>0</v>
      </c>
      <c r="Y615" s="258">
        <f t="shared" si="84"/>
        <v>0</v>
      </c>
      <c r="Z615" s="258">
        <f t="shared" si="84"/>
        <v>0</v>
      </c>
      <c r="AA615" s="274">
        <f t="shared" si="85"/>
        <v>0</v>
      </c>
      <c r="AB615" s="258">
        <f t="shared" si="86"/>
        <v>0</v>
      </c>
      <c r="AC615" s="258">
        <f t="shared" si="86"/>
        <v>0</v>
      </c>
      <c r="AD615" s="258">
        <f t="shared" si="86"/>
        <v>0</v>
      </c>
      <c r="AE615" s="258">
        <f t="shared" si="86"/>
        <v>0</v>
      </c>
      <c r="AF615" s="258">
        <f t="shared" si="86"/>
        <v>0</v>
      </c>
      <c r="AG615" s="258">
        <f t="shared" si="86"/>
        <v>0</v>
      </c>
      <c r="AH615" s="258">
        <f t="shared" si="86"/>
        <v>0</v>
      </c>
    </row>
    <row r="616" spans="1:34">
      <c r="A616" s="94"/>
      <c r="B616" s="94"/>
      <c r="F616" s="94"/>
      <c r="G616" s="255">
        <v>2000</v>
      </c>
      <c r="H616" s="256"/>
      <c r="I616" s="256"/>
      <c r="J616" s="256"/>
      <c r="K616" s="257" t="s">
        <v>425</v>
      </c>
      <c r="L616" s="258">
        <f t="shared" si="84"/>
        <v>0</v>
      </c>
      <c r="M616" s="258">
        <f t="shared" si="84"/>
        <v>0</v>
      </c>
      <c r="N616" s="258">
        <f t="shared" si="84"/>
        <v>0</v>
      </c>
      <c r="O616" s="258">
        <f t="shared" si="84"/>
        <v>0</v>
      </c>
      <c r="P616" s="258">
        <f t="shared" si="84"/>
        <v>0</v>
      </c>
      <c r="Q616" s="258">
        <f t="shared" si="84"/>
        <v>0</v>
      </c>
      <c r="R616" s="258">
        <f t="shared" si="84"/>
        <v>0</v>
      </c>
      <c r="S616" s="258">
        <f t="shared" si="84"/>
        <v>0</v>
      </c>
      <c r="T616" s="258">
        <f t="shared" si="84"/>
        <v>0</v>
      </c>
      <c r="U616" s="258">
        <f t="shared" si="84"/>
        <v>0</v>
      </c>
      <c r="V616" s="258">
        <f t="shared" si="84"/>
        <v>0</v>
      </c>
      <c r="W616" s="258">
        <f t="shared" si="84"/>
        <v>0</v>
      </c>
      <c r="X616" s="258">
        <f t="shared" si="84"/>
        <v>0</v>
      </c>
      <c r="Y616" s="258">
        <f t="shared" si="84"/>
        <v>0</v>
      </c>
      <c r="Z616" s="258">
        <f t="shared" si="84"/>
        <v>0</v>
      </c>
      <c r="AA616" s="274">
        <f t="shared" si="85"/>
        <v>0</v>
      </c>
      <c r="AB616" s="258">
        <f t="shared" si="86"/>
        <v>0</v>
      </c>
      <c r="AC616" s="258">
        <f t="shared" si="86"/>
        <v>0</v>
      </c>
      <c r="AD616" s="258">
        <f t="shared" si="86"/>
        <v>0</v>
      </c>
      <c r="AE616" s="258">
        <f t="shared" si="86"/>
        <v>0</v>
      </c>
      <c r="AF616" s="258">
        <f t="shared" si="86"/>
        <v>0</v>
      </c>
      <c r="AG616" s="258">
        <f t="shared" si="86"/>
        <v>0</v>
      </c>
      <c r="AH616" s="258">
        <f t="shared" si="86"/>
        <v>0</v>
      </c>
    </row>
    <row r="617" spans="1:34">
      <c r="A617" s="94"/>
      <c r="B617" s="94"/>
      <c r="F617" s="94"/>
      <c r="G617" s="255">
        <v>2001</v>
      </c>
      <c r="H617" s="256"/>
      <c r="I617" s="256"/>
      <c r="J617" s="256"/>
      <c r="K617" s="257" t="s">
        <v>425</v>
      </c>
      <c r="L617" s="258">
        <f t="shared" si="84"/>
        <v>0</v>
      </c>
      <c r="M617" s="258">
        <f t="shared" si="84"/>
        <v>0</v>
      </c>
      <c r="N617" s="258">
        <f t="shared" si="84"/>
        <v>0</v>
      </c>
      <c r="O617" s="258">
        <f t="shared" si="84"/>
        <v>0</v>
      </c>
      <c r="P617" s="258">
        <f t="shared" si="84"/>
        <v>0</v>
      </c>
      <c r="Q617" s="258">
        <f t="shared" si="84"/>
        <v>0</v>
      </c>
      <c r="R617" s="258">
        <f t="shared" si="84"/>
        <v>0</v>
      </c>
      <c r="S617" s="258">
        <f t="shared" si="84"/>
        <v>0</v>
      </c>
      <c r="T617" s="258">
        <f t="shared" si="84"/>
        <v>0</v>
      </c>
      <c r="U617" s="258">
        <f t="shared" si="84"/>
        <v>0</v>
      </c>
      <c r="V617" s="258">
        <f t="shared" si="84"/>
        <v>0</v>
      </c>
      <c r="W617" s="258">
        <f t="shared" si="84"/>
        <v>0</v>
      </c>
      <c r="X617" s="258">
        <f t="shared" si="84"/>
        <v>0</v>
      </c>
      <c r="Y617" s="258">
        <f t="shared" si="84"/>
        <v>0</v>
      </c>
      <c r="Z617" s="258">
        <f t="shared" si="84"/>
        <v>0</v>
      </c>
      <c r="AA617" s="274">
        <f t="shared" si="85"/>
        <v>0</v>
      </c>
      <c r="AB617" s="258">
        <f t="shared" si="86"/>
        <v>0</v>
      </c>
      <c r="AC617" s="258">
        <f t="shared" si="86"/>
        <v>0</v>
      </c>
      <c r="AD617" s="258">
        <f t="shared" si="86"/>
        <v>0</v>
      </c>
      <c r="AE617" s="258">
        <f t="shared" si="86"/>
        <v>0</v>
      </c>
      <c r="AF617" s="258">
        <f t="shared" si="86"/>
        <v>0</v>
      </c>
      <c r="AG617" s="258">
        <f t="shared" si="86"/>
        <v>0</v>
      </c>
      <c r="AH617" s="258">
        <f t="shared" si="86"/>
        <v>0</v>
      </c>
    </row>
    <row r="618" spans="1:34">
      <c r="A618" s="94"/>
      <c r="B618" s="94"/>
      <c r="F618" s="94"/>
      <c r="G618" s="255">
        <v>2002</v>
      </c>
      <c r="H618" s="256"/>
      <c r="I618" s="256"/>
      <c r="J618" s="256"/>
      <c r="K618" s="257" t="s">
        <v>425</v>
      </c>
      <c r="L618" s="258">
        <f t="shared" si="84"/>
        <v>0</v>
      </c>
      <c r="M618" s="258">
        <f t="shared" si="84"/>
        <v>0</v>
      </c>
      <c r="N618" s="258">
        <f t="shared" si="84"/>
        <v>0</v>
      </c>
      <c r="O618" s="258">
        <f t="shared" si="84"/>
        <v>0</v>
      </c>
      <c r="P618" s="258">
        <f t="shared" si="84"/>
        <v>0</v>
      </c>
      <c r="Q618" s="258">
        <f t="shared" si="84"/>
        <v>0</v>
      </c>
      <c r="R618" s="258">
        <f t="shared" si="84"/>
        <v>0</v>
      </c>
      <c r="S618" s="258">
        <f t="shared" si="84"/>
        <v>0</v>
      </c>
      <c r="T618" s="258">
        <f t="shared" si="84"/>
        <v>0</v>
      </c>
      <c r="U618" s="258">
        <f t="shared" si="84"/>
        <v>0</v>
      </c>
      <c r="V618" s="258">
        <f t="shared" si="84"/>
        <v>0</v>
      </c>
      <c r="W618" s="258">
        <f t="shared" si="84"/>
        <v>0</v>
      </c>
      <c r="X618" s="258">
        <f t="shared" si="84"/>
        <v>0</v>
      </c>
      <c r="Y618" s="258">
        <f t="shared" si="84"/>
        <v>0</v>
      </c>
      <c r="Z618" s="258">
        <f t="shared" si="84"/>
        <v>0</v>
      </c>
      <c r="AA618" s="274">
        <f t="shared" si="85"/>
        <v>0</v>
      </c>
      <c r="AB618" s="258">
        <f t="shared" si="86"/>
        <v>0</v>
      </c>
      <c r="AC618" s="258">
        <f t="shared" si="86"/>
        <v>0</v>
      </c>
      <c r="AD618" s="258">
        <f t="shared" si="86"/>
        <v>0</v>
      </c>
      <c r="AE618" s="258">
        <f t="shared" si="86"/>
        <v>0</v>
      </c>
      <c r="AF618" s="258">
        <f t="shared" si="86"/>
        <v>0</v>
      </c>
      <c r="AG618" s="258">
        <f t="shared" si="86"/>
        <v>0</v>
      </c>
      <c r="AH618" s="258">
        <f t="shared" si="86"/>
        <v>0</v>
      </c>
    </row>
    <row r="619" spans="1:34">
      <c r="A619" s="94"/>
      <c r="B619" s="94"/>
      <c r="F619" s="94"/>
      <c r="G619" s="255">
        <v>2003</v>
      </c>
      <c r="H619" s="256"/>
      <c r="I619" s="256"/>
      <c r="J619" s="256"/>
      <c r="K619" s="257" t="s">
        <v>425</v>
      </c>
      <c r="L619" s="258">
        <f t="shared" si="84"/>
        <v>0</v>
      </c>
      <c r="M619" s="258">
        <f t="shared" si="84"/>
        <v>0</v>
      </c>
      <c r="N619" s="258">
        <f t="shared" si="84"/>
        <v>0</v>
      </c>
      <c r="O619" s="258">
        <f t="shared" si="84"/>
        <v>0</v>
      </c>
      <c r="P619" s="258">
        <f t="shared" si="84"/>
        <v>0</v>
      </c>
      <c r="Q619" s="258">
        <f t="shared" si="84"/>
        <v>0</v>
      </c>
      <c r="R619" s="258">
        <f t="shared" si="84"/>
        <v>0</v>
      </c>
      <c r="S619" s="258">
        <f t="shared" si="84"/>
        <v>0</v>
      </c>
      <c r="T619" s="258">
        <f t="shared" si="84"/>
        <v>0</v>
      </c>
      <c r="U619" s="258">
        <f t="shared" si="84"/>
        <v>0</v>
      </c>
      <c r="V619" s="258">
        <f t="shared" si="84"/>
        <v>0</v>
      </c>
      <c r="W619" s="258">
        <f t="shared" si="84"/>
        <v>0</v>
      </c>
      <c r="X619" s="258">
        <f t="shared" si="84"/>
        <v>0</v>
      </c>
      <c r="Y619" s="258">
        <f t="shared" si="84"/>
        <v>0</v>
      </c>
      <c r="Z619" s="258">
        <f t="shared" si="84"/>
        <v>0</v>
      </c>
      <c r="AA619" s="274">
        <f t="shared" si="85"/>
        <v>0</v>
      </c>
      <c r="AB619" s="258">
        <f t="shared" si="86"/>
        <v>0</v>
      </c>
      <c r="AC619" s="258">
        <f t="shared" si="86"/>
        <v>0</v>
      </c>
      <c r="AD619" s="258">
        <f t="shared" si="86"/>
        <v>0</v>
      </c>
      <c r="AE619" s="258">
        <f t="shared" si="86"/>
        <v>0</v>
      </c>
      <c r="AF619" s="258">
        <f t="shared" si="86"/>
        <v>0</v>
      </c>
      <c r="AG619" s="258">
        <f t="shared" si="86"/>
        <v>0</v>
      </c>
      <c r="AH619" s="258">
        <f t="shared" si="86"/>
        <v>0</v>
      </c>
    </row>
    <row r="620" spans="1:34">
      <c r="A620" s="94"/>
      <c r="B620" s="94"/>
      <c r="F620" s="94"/>
      <c r="G620" s="255">
        <v>2004</v>
      </c>
      <c r="H620" s="256"/>
      <c r="I620" s="256"/>
      <c r="J620" s="256"/>
      <c r="K620" s="257" t="s">
        <v>425</v>
      </c>
      <c r="L620" s="258">
        <f t="shared" si="84"/>
        <v>0</v>
      </c>
      <c r="M620" s="258">
        <f t="shared" si="84"/>
        <v>0</v>
      </c>
      <c r="N620" s="258">
        <f t="shared" si="84"/>
        <v>0</v>
      </c>
      <c r="O620" s="258">
        <f t="shared" si="84"/>
        <v>0</v>
      </c>
      <c r="P620" s="258">
        <f t="shared" si="84"/>
        <v>0</v>
      </c>
      <c r="Q620" s="258">
        <f t="shared" si="84"/>
        <v>0</v>
      </c>
      <c r="R620" s="258">
        <f t="shared" si="84"/>
        <v>0</v>
      </c>
      <c r="S620" s="258">
        <f t="shared" si="84"/>
        <v>0</v>
      </c>
      <c r="T620" s="258">
        <f t="shared" si="84"/>
        <v>0</v>
      </c>
      <c r="U620" s="258">
        <f t="shared" si="84"/>
        <v>0</v>
      </c>
      <c r="V620" s="258">
        <f t="shared" si="84"/>
        <v>0</v>
      </c>
      <c r="W620" s="258">
        <f t="shared" si="84"/>
        <v>0</v>
      </c>
      <c r="X620" s="258">
        <f t="shared" si="84"/>
        <v>0</v>
      </c>
      <c r="Y620" s="258">
        <f t="shared" si="84"/>
        <v>0</v>
      </c>
      <c r="Z620" s="258">
        <f t="shared" si="84"/>
        <v>0</v>
      </c>
      <c r="AA620" s="274">
        <f t="shared" si="85"/>
        <v>0</v>
      </c>
      <c r="AB620" s="258">
        <f t="shared" si="86"/>
        <v>0</v>
      </c>
      <c r="AC620" s="258">
        <f t="shared" si="86"/>
        <v>0</v>
      </c>
      <c r="AD620" s="258">
        <f t="shared" si="86"/>
        <v>0</v>
      </c>
      <c r="AE620" s="258">
        <f t="shared" si="86"/>
        <v>0</v>
      </c>
      <c r="AF620" s="258">
        <f t="shared" si="86"/>
        <v>0</v>
      </c>
      <c r="AG620" s="258">
        <f t="shared" si="86"/>
        <v>0</v>
      </c>
      <c r="AH620" s="258">
        <f t="shared" si="86"/>
        <v>0</v>
      </c>
    </row>
    <row r="621" spans="1:34">
      <c r="A621" s="94"/>
      <c r="B621" s="94"/>
      <c r="F621" s="94"/>
      <c r="G621" s="255">
        <v>2005</v>
      </c>
      <c r="H621" s="256"/>
      <c r="I621" s="256"/>
      <c r="J621" s="256"/>
      <c r="K621" s="257" t="s">
        <v>425</v>
      </c>
      <c r="L621" s="258">
        <f t="shared" si="84"/>
        <v>0</v>
      </c>
      <c r="M621" s="258">
        <f t="shared" si="84"/>
        <v>0</v>
      </c>
      <c r="N621" s="258">
        <f t="shared" si="84"/>
        <v>0</v>
      </c>
      <c r="O621" s="258">
        <f t="shared" si="84"/>
        <v>0</v>
      </c>
      <c r="P621" s="258">
        <f t="shared" si="84"/>
        <v>0</v>
      </c>
      <c r="Q621" s="258">
        <f t="shared" si="84"/>
        <v>0</v>
      </c>
      <c r="R621" s="258">
        <f t="shared" si="84"/>
        <v>0</v>
      </c>
      <c r="S621" s="258">
        <f t="shared" si="84"/>
        <v>0</v>
      </c>
      <c r="T621" s="258">
        <f t="shared" si="84"/>
        <v>0</v>
      </c>
      <c r="U621" s="258">
        <f t="shared" si="84"/>
        <v>0</v>
      </c>
      <c r="V621" s="258">
        <f t="shared" si="84"/>
        <v>0</v>
      </c>
      <c r="W621" s="258">
        <f t="shared" si="84"/>
        <v>0</v>
      </c>
      <c r="X621" s="258">
        <f t="shared" si="84"/>
        <v>0</v>
      </c>
      <c r="Y621" s="258">
        <f t="shared" si="84"/>
        <v>0</v>
      </c>
      <c r="Z621" s="258">
        <f t="shared" si="84"/>
        <v>0</v>
      </c>
      <c r="AA621" s="274">
        <f t="shared" si="85"/>
        <v>0</v>
      </c>
      <c r="AB621" s="258">
        <f t="shared" si="86"/>
        <v>0</v>
      </c>
      <c r="AC621" s="258">
        <f t="shared" si="86"/>
        <v>0</v>
      </c>
      <c r="AD621" s="258">
        <f t="shared" si="86"/>
        <v>0</v>
      </c>
      <c r="AE621" s="258">
        <f t="shared" si="86"/>
        <v>0</v>
      </c>
      <c r="AF621" s="258">
        <f t="shared" si="86"/>
        <v>0</v>
      </c>
      <c r="AG621" s="258">
        <f t="shared" si="86"/>
        <v>0</v>
      </c>
      <c r="AH621" s="258">
        <f t="shared" si="86"/>
        <v>0</v>
      </c>
    </row>
    <row r="622" spans="1:34">
      <c r="A622" s="94"/>
      <c r="B622" s="94"/>
      <c r="F622" s="94"/>
      <c r="G622" s="255">
        <v>2006</v>
      </c>
      <c r="H622" s="256"/>
      <c r="I622" s="256"/>
      <c r="J622" s="256"/>
      <c r="K622" s="257" t="s">
        <v>425</v>
      </c>
      <c r="L622" s="258">
        <f t="shared" si="84"/>
        <v>0</v>
      </c>
      <c r="M622" s="258">
        <f t="shared" si="84"/>
        <v>0</v>
      </c>
      <c r="N622" s="258">
        <f t="shared" si="84"/>
        <v>0</v>
      </c>
      <c r="O622" s="258">
        <f t="shared" si="84"/>
        <v>0</v>
      </c>
      <c r="P622" s="258">
        <f t="shared" si="84"/>
        <v>0</v>
      </c>
      <c r="Q622" s="258">
        <f t="shared" si="84"/>
        <v>0</v>
      </c>
      <c r="R622" s="258">
        <f t="shared" si="84"/>
        <v>0</v>
      </c>
      <c r="S622" s="258">
        <f t="shared" si="84"/>
        <v>0</v>
      </c>
      <c r="T622" s="258">
        <f t="shared" si="84"/>
        <v>0</v>
      </c>
      <c r="U622" s="258">
        <f t="shared" si="84"/>
        <v>0</v>
      </c>
      <c r="V622" s="258">
        <f t="shared" si="84"/>
        <v>0</v>
      </c>
      <c r="W622" s="258">
        <f t="shared" si="84"/>
        <v>0</v>
      </c>
      <c r="X622" s="258">
        <f t="shared" si="84"/>
        <v>0</v>
      </c>
      <c r="Y622" s="258">
        <f t="shared" si="84"/>
        <v>0</v>
      </c>
      <c r="Z622" s="258">
        <f t="shared" si="84"/>
        <v>0</v>
      </c>
      <c r="AA622" s="274">
        <f t="shared" si="85"/>
        <v>0</v>
      </c>
      <c r="AB622" s="258">
        <f t="shared" ref="AB622:AH637" si="87">SUMIF($H$22:$H$513,$G622,AB$22:AB$513)</f>
        <v>0</v>
      </c>
      <c r="AC622" s="258">
        <f t="shared" si="87"/>
        <v>0</v>
      </c>
      <c r="AD622" s="258">
        <f t="shared" si="87"/>
        <v>0</v>
      </c>
      <c r="AE622" s="258">
        <f t="shared" si="87"/>
        <v>0</v>
      </c>
      <c r="AF622" s="258">
        <f t="shared" si="87"/>
        <v>0</v>
      </c>
      <c r="AG622" s="258">
        <f t="shared" si="87"/>
        <v>0</v>
      </c>
      <c r="AH622" s="258">
        <f t="shared" si="87"/>
        <v>0</v>
      </c>
    </row>
    <row r="623" spans="1:34">
      <c r="A623" s="94"/>
      <c r="B623" s="94"/>
      <c r="F623" s="94"/>
      <c r="G623" s="255">
        <v>2007</v>
      </c>
      <c r="H623" s="256"/>
      <c r="I623" s="256"/>
      <c r="J623" s="256"/>
      <c r="K623" s="257" t="s">
        <v>425</v>
      </c>
      <c r="L623" s="258">
        <f t="shared" ref="L623:Z638" si="88">SUMIF($H$22:$H$513,$G623,L$22:L$513)</f>
        <v>0</v>
      </c>
      <c r="M623" s="258">
        <f t="shared" si="88"/>
        <v>0</v>
      </c>
      <c r="N623" s="258">
        <f t="shared" si="88"/>
        <v>0</v>
      </c>
      <c r="O623" s="258">
        <f t="shared" si="88"/>
        <v>0</v>
      </c>
      <c r="P623" s="258">
        <f t="shared" si="88"/>
        <v>0</v>
      </c>
      <c r="Q623" s="258">
        <f t="shared" si="88"/>
        <v>0</v>
      </c>
      <c r="R623" s="258" t="e">
        <f t="shared" si="88"/>
        <v>#REF!</v>
      </c>
      <c r="S623" s="258" t="e">
        <f t="shared" si="88"/>
        <v>#REF!</v>
      </c>
      <c r="T623" s="258" t="e">
        <f t="shared" si="88"/>
        <v>#REF!</v>
      </c>
      <c r="U623" s="258">
        <f t="shared" si="88"/>
        <v>0</v>
      </c>
      <c r="V623" s="258">
        <f t="shared" si="88"/>
        <v>0</v>
      </c>
      <c r="W623" s="258" t="e">
        <f t="shared" si="88"/>
        <v>#REF!</v>
      </c>
      <c r="X623" s="258">
        <f t="shared" si="88"/>
        <v>0</v>
      </c>
      <c r="Y623" s="258">
        <f t="shared" si="88"/>
        <v>0</v>
      </c>
      <c r="Z623" s="258">
        <f t="shared" si="88"/>
        <v>0</v>
      </c>
      <c r="AA623" s="274">
        <f t="shared" si="85"/>
        <v>0</v>
      </c>
      <c r="AB623" s="258">
        <f t="shared" si="87"/>
        <v>0</v>
      </c>
      <c r="AC623" s="258">
        <f t="shared" si="87"/>
        <v>0</v>
      </c>
      <c r="AD623" s="258">
        <f t="shared" si="87"/>
        <v>0</v>
      </c>
      <c r="AE623" s="258">
        <f t="shared" si="87"/>
        <v>0</v>
      </c>
      <c r="AF623" s="258">
        <f t="shared" si="87"/>
        <v>0</v>
      </c>
      <c r="AG623" s="258">
        <f t="shared" si="87"/>
        <v>0</v>
      </c>
      <c r="AH623" s="258">
        <f t="shared" si="87"/>
        <v>0</v>
      </c>
    </row>
    <row r="624" spans="1:34">
      <c r="A624" s="94"/>
      <c r="B624" s="94"/>
      <c r="F624" s="94"/>
      <c r="G624" s="255">
        <v>2008</v>
      </c>
      <c r="H624" s="256"/>
      <c r="I624" s="256"/>
      <c r="J624" s="256"/>
      <c r="K624" s="257" t="s">
        <v>425</v>
      </c>
      <c r="L624" s="258">
        <f t="shared" si="88"/>
        <v>0</v>
      </c>
      <c r="M624" s="258">
        <f t="shared" si="88"/>
        <v>0</v>
      </c>
      <c r="N624" s="258">
        <f t="shared" si="88"/>
        <v>0</v>
      </c>
      <c r="O624" s="258">
        <f t="shared" si="88"/>
        <v>0</v>
      </c>
      <c r="P624" s="258">
        <f t="shared" si="88"/>
        <v>0</v>
      </c>
      <c r="Q624" s="258">
        <f t="shared" si="88"/>
        <v>0</v>
      </c>
      <c r="R624" s="258" t="e">
        <f t="shared" si="88"/>
        <v>#REF!</v>
      </c>
      <c r="S624" s="258" t="e">
        <f t="shared" si="88"/>
        <v>#REF!</v>
      </c>
      <c r="T624" s="258" t="e">
        <f t="shared" si="88"/>
        <v>#REF!</v>
      </c>
      <c r="U624" s="258">
        <f t="shared" si="88"/>
        <v>0</v>
      </c>
      <c r="V624" s="258">
        <f t="shared" si="88"/>
        <v>0</v>
      </c>
      <c r="W624" s="258" t="e">
        <f t="shared" si="88"/>
        <v>#REF!</v>
      </c>
      <c r="X624" s="258">
        <f t="shared" si="88"/>
        <v>0</v>
      </c>
      <c r="Y624" s="258">
        <f t="shared" si="88"/>
        <v>0</v>
      </c>
      <c r="Z624" s="258">
        <f t="shared" si="88"/>
        <v>0</v>
      </c>
      <c r="AA624" s="274">
        <f t="shared" si="85"/>
        <v>0</v>
      </c>
      <c r="AB624" s="258">
        <f t="shared" si="87"/>
        <v>0</v>
      </c>
      <c r="AC624" s="258">
        <f t="shared" si="87"/>
        <v>0</v>
      </c>
      <c r="AD624" s="258">
        <f t="shared" si="87"/>
        <v>0</v>
      </c>
      <c r="AE624" s="258">
        <f t="shared" si="87"/>
        <v>0</v>
      </c>
      <c r="AF624" s="258">
        <f t="shared" si="87"/>
        <v>0</v>
      </c>
      <c r="AG624" s="258">
        <f t="shared" si="87"/>
        <v>0</v>
      </c>
      <c r="AH624" s="258">
        <f t="shared" si="87"/>
        <v>0</v>
      </c>
    </row>
    <row r="625" spans="1:34">
      <c r="A625" s="94"/>
      <c r="B625" s="94"/>
      <c r="F625" s="94"/>
      <c r="G625" s="255">
        <v>2009</v>
      </c>
      <c r="H625" s="256"/>
      <c r="I625" s="256"/>
      <c r="J625" s="256"/>
      <c r="K625" s="257" t="s">
        <v>425</v>
      </c>
      <c r="L625" s="258">
        <f t="shared" si="88"/>
        <v>0</v>
      </c>
      <c r="M625" s="258">
        <f t="shared" si="88"/>
        <v>260000</v>
      </c>
      <c r="N625" s="258">
        <f t="shared" si="88"/>
        <v>0</v>
      </c>
      <c r="O625" s="258">
        <f t="shared" si="88"/>
        <v>260000</v>
      </c>
      <c r="P625" s="258">
        <f t="shared" si="88"/>
        <v>260000</v>
      </c>
      <c r="Q625" s="258">
        <f t="shared" si="88"/>
        <v>288266.6474999999</v>
      </c>
      <c r="R625" s="258">
        <f t="shared" si="88"/>
        <v>0</v>
      </c>
      <c r="S625" s="258">
        <f t="shared" si="88"/>
        <v>0</v>
      </c>
      <c r="T625" s="258">
        <f t="shared" si="88"/>
        <v>0</v>
      </c>
      <c r="U625" s="258">
        <f t="shared" si="88"/>
        <v>0</v>
      </c>
      <c r="V625" s="258">
        <f t="shared" si="88"/>
        <v>0</v>
      </c>
      <c r="W625" s="258">
        <f t="shared" si="88"/>
        <v>0</v>
      </c>
      <c r="X625" s="258">
        <f t="shared" si="88"/>
        <v>0</v>
      </c>
      <c r="Y625" s="258">
        <f t="shared" si="88"/>
        <v>0</v>
      </c>
      <c r="Z625" s="258">
        <f t="shared" si="88"/>
        <v>0</v>
      </c>
      <c r="AA625" s="274">
        <f t="shared" si="85"/>
        <v>0</v>
      </c>
      <c r="AB625" s="258">
        <f t="shared" si="87"/>
        <v>260000</v>
      </c>
      <c r="AC625" s="258">
        <f t="shared" si="87"/>
        <v>0</v>
      </c>
      <c r="AD625" s="258">
        <f t="shared" si="87"/>
        <v>260000</v>
      </c>
      <c r="AE625" s="258">
        <f t="shared" si="87"/>
        <v>0</v>
      </c>
      <c r="AF625" s="258">
        <f t="shared" si="87"/>
        <v>260000</v>
      </c>
      <c r="AG625" s="258">
        <f t="shared" si="87"/>
        <v>0</v>
      </c>
      <c r="AH625" s="258">
        <f t="shared" si="87"/>
        <v>260000</v>
      </c>
    </row>
    <row r="626" spans="1:34">
      <c r="A626" s="94"/>
      <c r="B626" s="94"/>
      <c r="F626" s="94"/>
      <c r="G626" s="89">
        <v>2010</v>
      </c>
      <c r="H626" s="94"/>
      <c r="I626" s="94"/>
      <c r="J626" s="94"/>
      <c r="K626" s="260" t="str">
        <f t="shared" ref="K626:K646" ca="1" si="89">OFFSET(K$214,($G626-2006)*12,0)&amp;"/"&amp;OFFSET(K$214,($G626-2006)*12+11,0)</f>
        <v>CFO/CFO</v>
      </c>
      <c r="L626" s="20">
        <f t="shared" si="88"/>
        <v>0</v>
      </c>
      <c r="M626" s="20">
        <f t="shared" si="88"/>
        <v>530000</v>
      </c>
      <c r="N626" s="20">
        <f t="shared" si="88"/>
        <v>0</v>
      </c>
      <c r="O626" s="20">
        <f t="shared" si="88"/>
        <v>530000</v>
      </c>
      <c r="P626" s="20">
        <f t="shared" si="88"/>
        <v>530000</v>
      </c>
      <c r="Q626" s="20">
        <f t="shared" si="88"/>
        <v>567749.24999999988</v>
      </c>
      <c r="R626" s="20">
        <f t="shared" si="88"/>
        <v>0</v>
      </c>
      <c r="S626" s="20">
        <f t="shared" si="88"/>
        <v>0</v>
      </c>
      <c r="T626" s="20">
        <f t="shared" si="88"/>
        <v>0</v>
      </c>
      <c r="U626" s="20">
        <f t="shared" si="88"/>
        <v>0</v>
      </c>
      <c r="V626" s="20">
        <f t="shared" si="88"/>
        <v>0</v>
      </c>
      <c r="W626" s="20">
        <f t="shared" si="88"/>
        <v>0</v>
      </c>
      <c r="X626" s="20">
        <f t="shared" si="88"/>
        <v>0</v>
      </c>
      <c r="Y626" s="20">
        <f t="shared" si="88"/>
        <v>0</v>
      </c>
      <c r="Z626" s="20">
        <f t="shared" si="88"/>
        <v>0</v>
      </c>
      <c r="AA626" s="273">
        <f t="shared" si="85"/>
        <v>0</v>
      </c>
      <c r="AB626" s="20">
        <f t="shared" si="87"/>
        <v>530000</v>
      </c>
      <c r="AC626" s="20">
        <f t="shared" si="87"/>
        <v>0</v>
      </c>
      <c r="AD626" s="20">
        <f t="shared" si="87"/>
        <v>530000</v>
      </c>
      <c r="AE626" s="20">
        <f t="shared" si="87"/>
        <v>0</v>
      </c>
      <c r="AF626" s="20">
        <f t="shared" si="87"/>
        <v>530000</v>
      </c>
      <c r="AG626" s="20">
        <f t="shared" si="87"/>
        <v>0</v>
      </c>
      <c r="AH626" s="20">
        <f t="shared" si="87"/>
        <v>530000</v>
      </c>
    </row>
    <row r="627" spans="1:34">
      <c r="A627" s="94"/>
      <c r="B627" s="94"/>
      <c r="F627" s="94"/>
      <c r="G627" s="89">
        <v>2011</v>
      </c>
      <c r="H627" s="94"/>
      <c r="I627" s="94"/>
      <c r="J627" s="94"/>
      <c r="K627" s="260" t="str">
        <f t="shared" ca="1" si="89"/>
        <v>CFO/CFO</v>
      </c>
      <c r="L627" s="20">
        <f t="shared" si="88"/>
        <v>0</v>
      </c>
      <c r="M627" s="20">
        <f t="shared" si="88"/>
        <v>0</v>
      </c>
      <c r="N627" s="20">
        <f t="shared" si="88"/>
        <v>0</v>
      </c>
      <c r="O627" s="20">
        <f t="shared" si="88"/>
        <v>0</v>
      </c>
      <c r="P627" s="20">
        <f t="shared" si="88"/>
        <v>0</v>
      </c>
      <c r="Q627" s="20">
        <f t="shared" si="88"/>
        <v>0</v>
      </c>
      <c r="R627" s="20">
        <f t="shared" si="88"/>
        <v>0</v>
      </c>
      <c r="S627" s="20">
        <f t="shared" si="88"/>
        <v>0</v>
      </c>
      <c r="T627" s="20">
        <f t="shared" si="88"/>
        <v>0</v>
      </c>
      <c r="U627" s="20">
        <f t="shared" si="88"/>
        <v>0</v>
      </c>
      <c r="V627" s="20">
        <f t="shared" si="88"/>
        <v>0</v>
      </c>
      <c r="W627" s="20">
        <f t="shared" si="88"/>
        <v>0</v>
      </c>
      <c r="X627" s="20">
        <f t="shared" si="88"/>
        <v>0</v>
      </c>
      <c r="Y627" s="20">
        <f t="shared" si="88"/>
        <v>0</v>
      </c>
      <c r="Z627" s="20">
        <f t="shared" si="88"/>
        <v>0</v>
      </c>
      <c r="AA627" s="273">
        <f t="shared" si="85"/>
        <v>0</v>
      </c>
      <c r="AB627" s="20">
        <f t="shared" si="87"/>
        <v>0</v>
      </c>
      <c r="AC627" s="20">
        <f t="shared" si="87"/>
        <v>0</v>
      </c>
      <c r="AD627" s="20">
        <f t="shared" si="87"/>
        <v>0</v>
      </c>
      <c r="AE627" s="20">
        <f t="shared" si="87"/>
        <v>0</v>
      </c>
      <c r="AF627" s="20">
        <f t="shared" si="87"/>
        <v>0</v>
      </c>
      <c r="AG627" s="20">
        <f t="shared" si="87"/>
        <v>0</v>
      </c>
      <c r="AH627" s="20">
        <f t="shared" si="87"/>
        <v>0</v>
      </c>
    </row>
    <row r="628" spans="1:34">
      <c r="A628" s="94"/>
      <c r="B628" s="94"/>
      <c r="F628" s="94"/>
      <c r="G628" s="89">
        <v>2012</v>
      </c>
      <c r="H628" s="94"/>
      <c r="I628" s="94"/>
      <c r="J628" s="94"/>
      <c r="K628" s="260" t="str">
        <f t="shared" ca="1" si="89"/>
        <v>CFO/CFO</v>
      </c>
      <c r="L628" s="20">
        <f t="shared" si="88"/>
        <v>0</v>
      </c>
      <c r="M628" s="20">
        <f t="shared" si="88"/>
        <v>0</v>
      </c>
      <c r="N628" s="20">
        <f t="shared" si="88"/>
        <v>0</v>
      </c>
      <c r="O628" s="20">
        <f t="shared" si="88"/>
        <v>0</v>
      </c>
      <c r="P628" s="20">
        <f t="shared" si="88"/>
        <v>0</v>
      </c>
      <c r="Q628" s="20">
        <f t="shared" si="88"/>
        <v>0</v>
      </c>
      <c r="R628" s="20">
        <f t="shared" si="88"/>
        <v>0</v>
      </c>
      <c r="S628" s="20">
        <f t="shared" si="88"/>
        <v>0</v>
      </c>
      <c r="T628" s="20">
        <f t="shared" si="88"/>
        <v>0</v>
      </c>
      <c r="U628" s="20">
        <f t="shared" si="88"/>
        <v>0</v>
      </c>
      <c r="V628" s="20">
        <f t="shared" si="88"/>
        <v>0</v>
      </c>
      <c r="W628" s="20">
        <f t="shared" si="88"/>
        <v>0</v>
      </c>
      <c r="X628" s="20">
        <f t="shared" si="88"/>
        <v>0</v>
      </c>
      <c r="Y628" s="20">
        <f t="shared" si="88"/>
        <v>0</v>
      </c>
      <c r="Z628" s="20">
        <f t="shared" si="88"/>
        <v>0</v>
      </c>
      <c r="AA628" s="273">
        <f t="shared" si="85"/>
        <v>0</v>
      </c>
      <c r="AB628" s="20">
        <f t="shared" si="87"/>
        <v>0</v>
      </c>
      <c r="AC628" s="20">
        <f t="shared" si="87"/>
        <v>0</v>
      </c>
      <c r="AD628" s="20">
        <f t="shared" si="87"/>
        <v>0</v>
      </c>
      <c r="AE628" s="20">
        <f t="shared" si="87"/>
        <v>0</v>
      </c>
      <c r="AF628" s="20">
        <f t="shared" si="87"/>
        <v>0</v>
      </c>
      <c r="AG628" s="20">
        <f t="shared" si="87"/>
        <v>0</v>
      </c>
      <c r="AH628" s="20">
        <f t="shared" si="87"/>
        <v>0</v>
      </c>
    </row>
    <row r="629" spans="1:34">
      <c r="A629" s="94"/>
      <c r="B629" s="94"/>
      <c r="F629" s="94"/>
      <c r="G629" s="89">
        <v>2013</v>
      </c>
      <c r="H629" s="94"/>
      <c r="I629" s="94"/>
      <c r="J629" s="94"/>
      <c r="K629" s="260" t="str">
        <f t="shared" ca="1" si="89"/>
        <v>CFO/CFO</v>
      </c>
      <c r="L629" s="20">
        <f t="shared" si="88"/>
        <v>0</v>
      </c>
      <c r="M629" s="20">
        <f t="shared" si="88"/>
        <v>0</v>
      </c>
      <c r="N629" s="20">
        <f t="shared" si="88"/>
        <v>0</v>
      </c>
      <c r="O629" s="20">
        <f t="shared" si="88"/>
        <v>0</v>
      </c>
      <c r="P629" s="20">
        <f t="shared" si="88"/>
        <v>0</v>
      </c>
      <c r="Q629" s="20">
        <f t="shared" si="88"/>
        <v>0</v>
      </c>
      <c r="R629" s="20">
        <f t="shared" si="88"/>
        <v>0</v>
      </c>
      <c r="S629" s="20">
        <f t="shared" si="88"/>
        <v>0</v>
      </c>
      <c r="T629" s="20">
        <f t="shared" si="88"/>
        <v>0</v>
      </c>
      <c r="U629" s="20">
        <f t="shared" si="88"/>
        <v>0</v>
      </c>
      <c r="V629" s="20">
        <f t="shared" si="88"/>
        <v>0</v>
      </c>
      <c r="W629" s="20">
        <f t="shared" si="88"/>
        <v>0</v>
      </c>
      <c r="X629" s="20">
        <f t="shared" si="88"/>
        <v>0</v>
      </c>
      <c r="Y629" s="20">
        <f t="shared" si="88"/>
        <v>0</v>
      </c>
      <c r="Z629" s="20">
        <f t="shared" si="88"/>
        <v>0</v>
      </c>
      <c r="AA629" s="273">
        <f t="shared" si="85"/>
        <v>0</v>
      </c>
      <c r="AB629" s="20">
        <f t="shared" si="87"/>
        <v>0</v>
      </c>
      <c r="AC629" s="20">
        <f t="shared" si="87"/>
        <v>0</v>
      </c>
      <c r="AD629" s="20">
        <f t="shared" si="87"/>
        <v>0</v>
      </c>
      <c r="AE629" s="20">
        <f t="shared" si="87"/>
        <v>0</v>
      </c>
      <c r="AF629" s="20">
        <f t="shared" si="87"/>
        <v>0</v>
      </c>
      <c r="AG629" s="20">
        <f t="shared" si="87"/>
        <v>0</v>
      </c>
      <c r="AH629" s="20">
        <f t="shared" si="87"/>
        <v>0</v>
      </c>
    </row>
    <row r="630" spans="1:34">
      <c r="A630" s="94"/>
      <c r="B630" s="94"/>
      <c r="F630" s="94"/>
      <c r="G630" s="89">
        <v>2014</v>
      </c>
      <c r="H630" s="94"/>
      <c r="I630" s="94"/>
      <c r="J630" s="94"/>
      <c r="K630" s="260" t="str">
        <f t="shared" ca="1" si="89"/>
        <v>CFO/CFO</v>
      </c>
      <c r="L630" s="20">
        <f t="shared" si="88"/>
        <v>0</v>
      </c>
      <c r="M630" s="20">
        <f t="shared" si="88"/>
        <v>0</v>
      </c>
      <c r="N630" s="20">
        <f t="shared" si="88"/>
        <v>0</v>
      </c>
      <c r="O630" s="20">
        <f t="shared" si="88"/>
        <v>0</v>
      </c>
      <c r="P630" s="20">
        <f t="shared" si="88"/>
        <v>0</v>
      </c>
      <c r="Q630" s="20">
        <f t="shared" si="88"/>
        <v>0</v>
      </c>
      <c r="R630" s="20">
        <f t="shared" si="88"/>
        <v>0</v>
      </c>
      <c r="S630" s="20">
        <f t="shared" si="88"/>
        <v>0</v>
      </c>
      <c r="T630" s="20">
        <f t="shared" si="88"/>
        <v>0</v>
      </c>
      <c r="U630" s="20">
        <f t="shared" si="88"/>
        <v>0</v>
      </c>
      <c r="V630" s="20">
        <f t="shared" si="88"/>
        <v>0</v>
      </c>
      <c r="W630" s="20">
        <f t="shared" si="88"/>
        <v>0</v>
      </c>
      <c r="X630" s="20">
        <f t="shared" si="88"/>
        <v>0</v>
      </c>
      <c r="Y630" s="20">
        <f t="shared" si="88"/>
        <v>0</v>
      </c>
      <c r="Z630" s="20">
        <f t="shared" si="88"/>
        <v>0</v>
      </c>
      <c r="AA630" s="273">
        <f t="shared" si="85"/>
        <v>0</v>
      </c>
      <c r="AB630" s="20">
        <f t="shared" si="87"/>
        <v>0</v>
      </c>
      <c r="AC630" s="20">
        <f t="shared" si="87"/>
        <v>0</v>
      </c>
      <c r="AD630" s="20">
        <f t="shared" si="87"/>
        <v>0</v>
      </c>
      <c r="AE630" s="20">
        <f t="shared" si="87"/>
        <v>0</v>
      </c>
      <c r="AF630" s="20">
        <f t="shared" si="87"/>
        <v>0</v>
      </c>
      <c r="AG630" s="20">
        <f t="shared" si="87"/>
        <v>0</v>
      </c>
      <c r="AH630" s="20">
        <f t="shared" si="87"/>
        <v>0</v>
      </c>
    </row>
    <row r="631" spans="1:34">
      <c r="A631" s="94"/>
      <c r="B631" s="94"/>
      <c r="F631" s="94"/>
      <c r="G631" s="89">
        <v>2015</v>
      </c>
      <c r="H631" s="94"/>
      <c r="I631" s="94"/>
      <c r="J631" s="94"/>
      <c r="K631" s="260" t="str">
        <f t="shared" ca="1" si="89"/>
        <v>CFO/CFO</v>
      </c>
      <c r="L631" s="20">
        <f t="shared" si="88"/>
        <v>0</v>
      </c>
      <c r="M631" s="20">
        <f t="shared" si="88"/>
        <v>0</v>
      </c>
      <c r="N631" s="20">
        <f t="shared" si="88"/>
        <v>0</v>
      </c>
      <c r="O631" s="20">
        <f t="shared" si="88"/>
        <v>0</v>
      </c>
      <c r="P631" s="20">
        <f t="shared" si="88"/>
        <v>0</v>
      </c>
      <c r="Q631" s="20">
        <f t="shared" si="88"/>
        <v>0</v>
      </c>
      <c r="R631" s="20">
        <f t="shared" si="88"/>
        <v>0</v>
      </c>
      <c r="S631" s="20">
        <f t="shared" si="88"/>
        <v>0</v>
      </c>
      <c r="T631" s="20">
        <f t="shared" si="88"/>
        <v>0</v>
      </c>
      <c r="U631" s="20">
        <f t="shared" si="88"/>
        <v>0</v>
      </c>
      <c r="V631" s="20">
        <f t="shared" si="88"/>
        <v>0</v>
      </c>
      <c r="W631" s="20">
        <f t="shared" si="88"/>
        <v>0</v>
      </c>
      <c r="X631" s="20">
        <f t="shared" si="88"/>
        <v>0</v>
      </c>
      <c r="Y631" s="20">
        <f t="shared" si="88"/>
        <v>0</v>
      </c>
      <c r="Z631" s="20">
        <f t="shared" si="88"/>
        <v>0</v>
      </c>
      <c r="AA631" s="273">
        <f t="shared" si="85"/>
        <v>0</v>
      </c>
      <c r="AB631" s="20">
        <f t="shared" si="87"/>
        <v>0</v>
      </c>
      <c r="AC631" s="20">
        <f t="shared" si="87"/>
        <v>0</v>
      </c>
      <c r="AD631" s="20">
        <f t="shared" si="87"/>
        <v>0</v>
      </c>
      <c r="AE631" s="20">
        <f t="shared" si="87"/>
        <v>0</v>
      </c>
      <c r="AF631" s="20">
        <f t="shared" si="87"/>
        <v>0</v>
      </c>
      <c r="AG631" s="20">
        <f t="shared" si="87"/>
        <v>0</v>
      </c>
      <c r="AH631" s="20">
        <f t="shared" si="87"/>
        <v>0</v>
      </c>
    </row>
    <row r="632" spans="1:34">
      <c r="A632" s="94"/>
      <c r="B632" s="94"/>
      <c r="F632" s="94"/>
      <c r="G632" s="89">
        <v>2016</v>
      </c>
      <c r="H632" s="94"/>
      <c r="I632" s="94"/>
      <c r="J632" s="94"/>
      <c r="K632" s="260" t="str">
        <f t="shared" ca="1" si="89"/>
        <v>CFO/CFO</v>
      </c>
      <c r="L632" s="20">
        <f t="shared" si="88"/>
        <v>0</v>
      </c>
      <c r="M632" s="20">
        <f t="shared" si="88"/>
        <v>0</v>
      </c>
      <c r="N632" s="20">
        <f t="shared" si="88"/>
        <v>0</v>
      </c>
      <c r="O632" s="20">
        <f t="shared" si="88"/>
        <v>0</v>
      </c>
      <c r="P632" s="20">
        <f t="shared" si="88"/>
        <v>0</v>
      </c>
      <c r="Q632" s="20">
        <f t="shared" si="88"/>
        <v>0</v>
      </c>
      <c r="R632" s="20">
        <f t="shared" si="88"/>
        <v>0</v>
      </c>
      <c r="S632" s="20">
        <f t="shared" si="88"/>
        <v>0</v>
      </c>
      <c r="T632" s="20">
        <f t="shared" si="88"/>
        <v>0</v>
      </c>
      <c r="U632" s="20">
        <f t="shared" si="88"/>
        <v>0</v>
      </c>
      <c r="V632" s="20">
        <f t="shared" si="88"/>
        <v>0</v>
      </c>
      <c r="W632" s="20">
        <f t="shared" si="88"/>
        <v>0</v>
      </c>
      <c r="X632" s="20">
        <f t="shared" si="88"/>
        <v>0</v>
      </c>
      <c r="Y632" s="20">
        <f t="shared" si="88"/>
        <v>0</v>
      </c>
      <c r="Z632" s="20">
        <f t="shared" si="88"/>
        <v>0</v>
      </c>
      <c r="AA632" s="273">
        <f t="shared" si="85"/>
        <v>0</v>
      </c>
      <c r="AB632" s="20">
        <f t="shared" si="87"/>
        <v>0</v>
      </c>
      <c r="AC632" s="20">
        <f t="shared" si="87"/>
        <v>0</v>
      </c>
      <c r="AD632" s="20">
        <f t="shared" si="87"/>
        <v>0</v>
      </c>
      <c r="AE632" s="20">
        <f t="shared" si="87"/>
        <v>0</v>
      </c>
      <c r="AF632" s="20">
        <f t="shared" si="87"/>
        <v>0</v>
      </c>
      <c r="AG632" s="20">
        <f t="shared" si="87"/>
        <v>0</v>
      </c>
      <c r="AH632" s="20">
        <f t="shared" si="87"/>
        <v>0</v>
      </c>
    </row>
    <row r="633" spans="1:34">
      <c r="A633" s="94"/>
      <c r="B633" s="94"/>
      <c r="F633" s="94"/>
      <c r="G633" s="89">
        <v>2017</v>
      </c>
      <c r="H633" s="94"/>
      <c r="I633" s="94"/>
      <c r="J633" s="94"/>
      <c r="K633" s="260" t="str">
        <f t="shared" ca="1" si="89"/>
        <v>CFO/CFO</v>
      </c>
      <c r="L633" s="20">
        <f t="shared" si="88"/>
        <v>0</v>
      </c>
      <c r="M633" s="20">
        <f t="shared" si="88"/>
        <v>0</v>
      </c>
      <c r="N633" s="20">
        <f t="shared" si="88"/>
        <v>0</v>
      </c>
      <c r="O633" s="20">
        <f t="shared" si="88"/>
        <v>0</v>
      </c>
      <c r="P633" s="20">
        <f t="shared" si="88"/>
        <v>0</v>
      </c>
      <c r="Q633" s="20">
        <f t="shared" si="88"/>
        <v>0</v>
      </c>
      <c r="R633" s="20">
        <f t="shared" si="88"/>
        <v>0</v>
      </c>
      <c r="S633" s="20">
        <f t="shared" si="88"/>
        <v>0</v>
      </c>
      <c r="T633" s="20">
        <f t="shared" si="88"/>
        <v>0</v>
      </c>
      <c r="U633" s="20">
        <f t="shared" si="88"/>
        <v>0</v>
      </c>
      <c r="V633" s="20">
        <f t="shared" si="88"/>
        <v>0</v>
      </c>
      <c r="W633" s="20">
        <f t="shared" si="88"/>
        <v>0</v>
      </c>
      <c r="X633" s="20">
        <f t="shared" si="88"/>
        <v>0</v>
      </c>
      <c r="Y633" s="20">
        <f t="shared" si="88"/>
        <v>0</v>
      </c>
      <c r="Z633" s="20">
        <f t="shared" si="88"/>
        <v>0</v>
      </c>
      <c r="AA633" s="273">
        <f t="shared" si="85"/>
        <v>0</v>
      </c>
      <c r="AB633" s="20">
        <f t="shared" si="87"/>
        <v>0</v>
      </c>
      <c r="AC633" s="20">
        <f t="shared" si="87"/>
        <v>0</v>
      </c>
      <c r="AD633" s="20">
        <f t="shared" si="87"/>
        <v>0</v>
      </c>
      <c r="AE633" s="20">
        <f t="shared" si="87"/>
        <v>0</v>
      </c>
      <c r="AF633" s="20">
        <f t="shared" si="87"/>
        <v>0</v>
      </c>
      <c r="AG633" s="20">
        <f t="shared" si="87"/>
        <v>0</v>
      </c>
      <c r="AH633" s="20">
        <f t="shared" si="87"/>
        <v>0</v>
      </c>
    </row>
    <row r="634" spans="1:34">
      <c r="A634" s="94"/>
      <c r="B634" s="94"/>
      <c r="F634" s="94"/>
      <c r="G634" s="89">
        <v>2018</v>
      </c>
      <c r="H634" s="94"/>
      <c r="I634" s="94"/>
      <c r="J634" s="94"/>
      <c r="K634" s="260" t="str">
        <f t="shared" ca="1" si="89"/>
        <v>CFO/CFO</v>
      </c>
      <c r="L634" s="20">
        <f t="shared" si="88"/>
        <v>0</v>
      </c>
      <c r="M634" s="20">
        <f t="shared" si="88"/>
        <v>0</v>
      </c>
      <c r="N634" s="20">
        <f t="shared" si="88"/>
        <v>0</v>
      </c>
      <c r="O634" s="20">
        <f t="shared" si="88"/>
        <v>0</v>
      </c>
      <c r="P634" s="20">
        <f t="shared" si="88"/>
        <v>0</v>
      </c>
      <c r="Q634" s="20">
        <f t="shared" si="88"/>
        <v>0</v>
      </c>
      <c r="R634" s="20">
        <f t="shared" si="88"/>
        <v>0</v>
      </c>
      <c r="S634" s="20">
        <f t="shared" si="88"/>
        <v>0</v>
      </c>
      <c r="T634" s="20">
        <f t="shared" si="88"/>
        <v>0</v>
      </c>
      <c r="U634" s="20">
        <f t="shared" si="88"/>
        <v>0</v>
      </c>
      <c r="V634" s="20">
        <f t="shared" si="88"/>
        <v>0</v>
      </c>
      <c r="W634" s="20">
        <f t="shared" si="88"/>
        <v>0</v>
      </c>
      <c r="X634" s="20">
        <f t="shared" si="88"/>
        <v>0</v>
      </c>
      <c r="Y634" s="20">
        <f t="shared" si="88"/>
        <v>0</v>
      </c>
      <c r="Z634" s="20">
        <f t="shared" si="88"/>
        <v>0</v>
      </c>
      <c r="AA634" s="273">
        <f t="shared" si="85"/>
        <v>0</v>
      </c>
      <c r="AB634" s="20">
        <f t="shared" si="87"/>
        <v>0</v>
      </c>
      <c r="AC634" s="20">
        <f t="shared" si="87"/>
        <v>0</v>
      </c>
      <c r="AD634" s="20">
        <f t="shared" si="87"/>
        <v>0</v>
      </c>
      <c r="AE634" s="20">
        <f t="shared" si="87"/>
        <v>0</v>
      </c>
      <c r="AF634" s="20">
        <f t="shared" si="87"/>
        <v>0</v>
      </c>
      <c r="AG634" s="20">
        <f t="shared" si="87"/>
        <v>0</v>
      </c>
      <c r="AH634" s="20">
        <f t="shared" si="87"/>
        <v>0</v>
      </c>
    </row>
    <row r="635" spans="1:34">
      <c r="A635" s="94"/>
      <c r="B635" s="94"/>
      <c r="F635" s="94"/>
      <c r="G635" s="89">
        <v>2019</v>
      </c>
      <c r="H635" s="94"/>
      <c r="I635" s="94"/>
      <c r="J635" s="94"/>
      <c r="K635" s="260" t="str">
        <f t="shared" ca="1" si="89"/>
        <v>CFO/CFO</v>
      </c>
      <c r="L635" s="20">
        <f t="shared" si="88"/>
        <v>0</v>
      </c>
      <c r="M635" s="20">
        <f t="shared" si="88"/>
        <v>0</v>
      </c>
      <c r="N635" s="20">
        <f t="shared" si="88"/>
        <v>0</v>
      </c>
      <c r="O635" s="20">
        <f t="shared" si="88"/>
        <v>0</v>
      </c>
      <c r="P635" s="20">
        <f t="shared" si="88"/>
        <v>0</v>
      </c>
      <c r="Q635" s="20">
        <f t="shared" si="88"/>
        <v>0</v>
      </c>
      <c r="R635" s="20">
        <f t="shared" si="88"/>
        <v>0</v>
      </c>
      <c r="S635" s="20">
        <f t="shared" si="88"/>
        <v>0</v>
      </c>
      <c r="T635" s="20">
        <f t="shared" si="88"/>
        <v>0</v>
      </c>
      <c r="U635" s="20">
        <f t="shared" si="88"/>
        <v>0</v>
      </c>
      <c r="V635" s="20">
        <f t="shared" si="88"/>
        <v>0</v>
      </c>
      <c r="W635" s="20">
        <f t="shared" si="88"/>
        <v>0</v>
      </c>
      <c r="X635" s="20">
        <f t="shared" si="88"/>
        <v>0</v>
      </c>
      <c r="Y635" s="20">
        <f t="shared" si="88"/>
        <v>0</v>
      </c>
      <c r="Z635" s="20">
        <f t="shared" si="88"/>
        <v>0</v>
      </c>
      <c r="AA635" s="273">
        <f t="shared" si="85"/>
        <v>0</v>
      </c>
      <c r="AB635" s="20">
        <f t="shared" si="87"/>
        <v>0</v>
      </c>
      <c r="AC635" s="20">
        <f t="shared" si="87"/>
        <v>0</v>
      </c>
      <c r="AD635" s="20">
        <f t="shared" si="87"/>
        <v>0</v>
      </c>
      <c r="AE635" s="20">
        <f t="shared" si="87"/>
        <v>0</v>
      </c>
      <c r="AF635" s="20">
        <f t="shared" si="87"/>
        <v>0</v>
      </c>
      <c r="AG635" s="20">
        <f t="shared" si="87"/>
        <v>0</v>
      </c>
      <c r="AH635" s="20">
        <f t="shared" si="87"/>
        <v>0</v>
      </c>
    </row>
    <row r="636" spans="1:34">
      <c r="A636" s="94"/>
      <c r="B636" s="94"/>
      <c r="F636" s="94"/>
      <c r="G636" s="89">
        <v>2020</v>
      </c>
      <c r="H636" s="94"/>
      <c r="I636" s="94"/>
      <c r="J636" s="94"/>
      <c r="K636" s="260" t="str">
        <f t="shared" ca="1" si="89"/>
        <v>CFO/CFO</v>
      </c>
      <c r="L636" s="20">
        <f t="shared" si="88"/>
        <v>0</v>
      </c>
      <c r="M636" s="20">
        <f t="shared" si="88"/>
        <v>0</v>
      </c>
      <c r="N636" s="20">
        <f t="shared" si="88"/>
        <v>0</v>
      </c>
      <c r="O636" s="20">
        <f t="shared" si="88"/>
        <v>0</v>
      </c>
      <c r="P636" s="20">
        <f t="shared" si="88"/>
        <v>0</v>
      </c>
      <c r="Q636" s="20">
        <f t="shared" si="88"/>
        <v>0</v>
      </c>
      <c r="R636" s="20">
        <f t="shared" si="88"/>
        <v>0</v>
      </c>
      <c r="S636" s="20">
        <f t="shared" si="88"/>
        <v>0</v>
      </c>
      <c r="T636" s="20">
        <f t="shared" si="88"/>
        <v>0</v>
      </c>
      <c r="U636" s="20">
        <f t="shared" si="88"/>
        <v>0</v>
      </c>
      <c r="V636" s="20">
        <f t="shared" si="88"/>
        <v>0</v>
      </c>
      <c r="W636" s="20">
        <f t="shared" si="88"/>
        <v>0</v>
      </c>
      <c r="X636" s="20">
        <f t="shared" si="88"/>
        <v>0</v>
      </c>
      <c r="Y636" s="20">
        <f t="shared" si="88"/>
        <v>0</v>
      </c>
      <c r="Z636" s="20">
        <f t="shared" si="88"/>
        <v>0</v>
      </c>
      <c r="AA636" s="273">
        <f t="shared" si="85"/>
        <v>0</v>
      </c>
      <c r="AB636" s="20">
        <f t="shared" si="87"/>
        <v>0</v>
      </c>
      <c r="AC636" s="20">
        <f t="shared" si="87"/>
        <v>0</v>
      </c>
      <c r="AD636" s="20">
        <f t="shared" si="87"/>
        <v>0</v>
      </c>
      <c r="AE636" s="20">
        <f t="shared" si="87"/>
        <v>0</v>
      </c>
      <c r="AF636" s="20">
        <f t="shared" si="87"/>
        <v>0</v>
      </c>
      <c r="AG636" s="20">
        <f t="shared" si="87"/>
        <v>0</v>
      </c>
      <c r="AH636" s="20">
        <f t="shared" si="87"/>
        <v>0</v>
      </c>
    </row>
    <row r="637" spans="1:34">
      <c r="A637" s="94"/>
      <c r="B637" s="94"/>
      <c r="F637" s="94"/>
      <c r="G637" s="89">
        <v>2021</v>
      </c>
      <c r="H637" s="94"/>
      <c r="I637" s="94"/>
      <c r="J637" s="94"/>
      <c r="K637" s="260" t="str">
        <f t="shared" ca="1" si="89"/>
        <v>CFO/CFO</v>
      </c>
      <c r="L637" s="20">
        <f t="shared" si="88"/>
        <v>0</v>
      </c>
      <c r="M637" s="20">
        <f t="shared" si="88"/>
        <v>0</v>
      </c>
      <c r="N637" s="20">
        <f t="shared" si="88"/>
        <v>0</v>
      </c>
      <c r="O637" s="20">
        <f t="shared" si="88"/>
        <v>0</v>
      </c>
      <c r="P637" s="20">
        <f t="shared" si="88"/>
        <v>0</v>
      </c>
      <c r="Q637" s="20">
        <f t="shared" si="88"/>
        <v>0</v>
      </c>
      <c r="R637" s="20">
        <f t="shared" si="88"/>
        <v>0</v>
      </c>
      <c r="S637" s="20">
        <f t="shared" si="88"/>
        <v>0</v>
      </c>
      <c r="T637" s="20">
        <f t="shared" si="88"/>
        <v>0</v>
      </c>
      <c r="U637" s="20">
        <f t="shared" si="88"/>
        <v>0</v>
      </c>
      <c r="V637" s="20">
        <f t="shared" si="88"/>
        <v>0</v>
      </c>
      <c r="W637" s="20">
        <f t="shared" si="88"/>
        <v>0</v>
      </c>
      <c r="X637" s="20">
        <f t="shared" si="88"/>
        <v>0</v>
      </c>
      <c r="Y637" s="20">
        <f t="shared" si="88"/>
        <v>0</v>
      </c>
      <c r="Z637" s="20">
        <f t="shared" si="88"/>
        <v>0</v>
      </c>
      <c r="AA637" s="273">
        <f t="shared" si="85"/>
        <v>0</v>
      </c>
      <c r="AB637" s="20">
        <f t="shared" si="87"/>
        <v>0</v>
      </c>
      <c r="AC637" s="20">
        <f t="shared" si="87"/>
        <v>0</v>
      </c>
      <c r="AD637" s="20">
        <f t="shared" si="87"/>
        <v>0</v>
      </c>
      <c r="AE637" s="20">
        <f t="shared" si="87"/>
        <v>0</v>
      </c>
      <c r="AF637" s="20">
        <f t="shared" si="87"/>
        <v>0</v>
      </c>
      <c r="AG637" s="20">
        <f t="shared" si="87"/>
        <v>0</v>
      </c>
      <c r="AH637" s="20">
        <f t="shared" si="87"/>
        <v>0</v>
      </c>
    </row>
    <row r="638" spans="1:34">
      <c r="A638" s="94"/>
      <c r="B638" s="94"/>
      <c r="F638" s="94"/>
      <c r="G638" s="89">
        <v>2022</v>
      </c>
      <c r="H638" s="94"/>
      <c r="I638" s="94"/>
      <c r="J638" s="94"/>
      <c r="K638" s="260" t="str">
        <f t="shared" ca="1" si="89"/>
        <v>CFO/CFO</v>
      </c>
      <c r="L638" s="20">
        <f t="shared" si="88"/>
        <v>0</v>
      </c>
      <c r="M638" s="20">
        <f t="shared" si="88"/>
        <v>0</v>
      </c>
      <c r="N638" s="20">
        <f t="shared" si="88"/>
        <v>0</v>
      </c>
      <c r="O638" s="20">
        <f t="shared" si="88"/>
        <v>0</v>
      </c>
      <c r="P638" s="20">
        <f t="shared" si="88"/>
        <v>0</v>
      </c>
      <c r="Q638" s="20">
        <f t="shared" si="88"/>
        <v>0</v>
      </c>
      <c r="R638" s="20">
        <f t="shared" si="88"/>
        <v>0</v>
      </c>
      <c r="S638" s="20">
        <f t="shared" si="88"/>
        <v>0</v>
      </c>
      <c r="T638" s="20">
        <f t="shared" si="88"/>
        <v>0</v>
      </c>
      <c r="U638" s="20">
        <f t="shared" si="88"/>
        <v>0</v>
      </c>
      <c r="V638" s="20">
        <f t="shared" si="88"/>
        <v>0</v>
      </c>
      <c r="W638" s="20">
        <f t="shared" si="88"/>
        <v>0</v>
      </c>
      <c r="X638" s="20">
        <f t="shared" si="88"/>
        <v>0</v>
      </c>
      <c r="Y638" s="20">
        <f t="shared" si="88"/>
        <v>0</v>
      </c>
      <c r="Z638" s="20">
        <f t="shared" si="88"/>
        <v>0</v>
      </c>
      <c r="AA638" s="273">
        <f t="shared" si="85"/>
        <v>0</v>
      </c>
      <c r="AB638" s="20">
        <f t="shared" ref="X638:AH646" si="90">SUMIF($H$22:$H$513,$G638,AB$22:AB$513)</f>
        <v>0</v>
      </c>
      <c r="AC638" s="20">
        <f t="shared" si="90"/>
        <v>0</v>
      </c>
      <c r="AD638" s="20">
        <f t="shared" si="90"/>
        <v>0</v>
      </c>
      <c r="AE638" s="20">
        <f t="shared" si="90"/>
        <v>0</v>
      </c>
      <c r="AF638" s="20">
        <f t="shared" si="90"/>
        <v>0</v>
      </c>
      <c r="AG638" s="20">
        <f t="shared" si="90"/>
        <v>0</v>
      </c>
      <c r="AH638" s="20">
        <f t="shared" si="90"/>
        <v>0</v>
      </c>
    </row>
    <row r="639" spans="1:34">
      <c r="A639" s="94"/>
      <c r="B639" s="94"/>
      <c r="F639" s="94"/>
      <c r="G639" s="89">
        <v>2023</v>
      </c>
      <c r="H639" s="94"/>
      <c r="I639" s="94"/>
      <c r="J639" s="94"/>
      <c r="K639" s="260" t="str">
        <f t="shared" ca="1" si="89"/>
        <v>CFO/CFO</v>
      </c>
      <c r="L639" s="20">
        <f t="shared" ref="L639:Z646" si="91">SUMIF($H$22:$H$513,$G639,L$22:L$513)</f>
        <v>0</v>
      </c>
      <c r="M639" s="20">
        <f t="shared" si="91"/>
        <v>0</v>
      </c>
      <c r="N639" s="20">
        <f t="shared" si="91"/>
        <v>0</v>
      </c>
      <c r="O639" s="20">
        <f t="shared" si="91"/>
        <v>0</v>
      </c>
      <c r="P639" s="20">
        <f t="shared" si="91"/>
        <v>0</v>
      </c>
      <c r="Q639" s="20">
        <f t="shared" si="91"/>
        <v>0</v>
      </c>
      <c r="R639" s="20">
        <f t="shared" si="91"/>
        <v>0</v>
      </c>
      <c r="S639" s="20">
        <f t="shared" si="91"/>
        <v>0</v>
      </c>
      <c r="T639" s="20">
        <f t="shared" si="91"/>
        <v>0</v>
      </c>
      <c r="U639" s="20">
        <f t="shared" si="91"/>
        <v>0</v>
      </c>
      <c r="V639" s="20">
        <f t="shared" si="91"/>
        <v>0</v>
      </c>
      <c r="W639" s="20">
        <f t="shared" si="91"/>
        <v>0</v>
      </c>
      <c r="X639" s="20">
        <f t="shared" si="91"/>
        <v>0</v>
      </c>
      <c r="Y639" s="20">
        <f t="shared" si="91"/>
        <v>0</v>
      </c>
      <c r="Z639" s="20">
        <f t="shared" si="91"/>
        <v>0</v>
      </c>
      <c r="AA639" s="273">
        <f t="shared" si="85"/>
        <v>0</v>
      </c>
      <c r="AB639" s="20">
        <f t="shared" si="90"/>
        <v>0</v>
      </c>
      <c r="AC639" s="20">
        <f t="shared" si="90"/>
        <v>0</v>
      </c>
      <c r="AD639" s="20">
        <f t="shared" si="90"/>
        <v>0</v>
      </c>
      <c r="AE639" s="20">
        <f t="shared" si="90"/>
        <v>0</v>
      </c>
      <c r="AF639" s="20">
        <f t="shared" si="90"/>
        <v>0</v>
      </c>
      <c r="AG639" s="20">
        <f t="shared" si="90"/>
        <v>0</v>
      </c>
      <c r="AH639" s="20">
        <f t="shared" si="90"/>
        <v>0</v>
      </c>
    </row>
    <row r="640" spans="1:34">
      <c r="A640" s="94"/>
      <c r="B640" s="94"/>
      <c r="F640" s="94"/>
      <c r="G640" s="89">
        <v>2024</v>
      </c>
      <c r="H640" s="94"/>
      <c r="I640" s="94"/>
      <c r="J640" s="94"/>
      <c r="K640" s="260" t="str">
        <f t="shared" ca="1" si="89"/>
        <v>CFO/CFO</v>
      </c>
      <c r="L640" s="20">
        <f t="shared" si="91"/>
        <v>0</v>
      </c>
      <c r="M640" s="20">
        <f t="shared" si="91"/>
        <v>0</v>
      </c>
      <c r="N640" s="20">
        <f t="shared" si="91"/>
        <v>0</v>
      </c>
      <c r="O640" s="20">
        <f t="shared" si="91"/>
        <v>0</v>
      </c>
      <c r="P640" s="20">
        <f t="shared" si="91"/>
        <v>0</v>
      </c>
      <c r="Q640" s="20">
        <f t="shared" si="91"/>
        <v>0</v>
      </c>
      <c r="R640" s="20">
        <f t="shared" si="91"/>
        <v>0</v>
      </c>
      <c r="S640" s="20">
        <f t="shared" si="91"/>
        <v>0</v>
      </c>
      <c r="T640" s="20">
        <f t="shared" si="91"/>
        <v>0</v>
      </c>
      <c r="U640" s="20">
        <f t="shared" si="91"/>
        <v>0</v>
      </c>
      <c r="V640" s="20">
        <f t="shared" si="91"/>
        <v>0</v>
      </c>
      <c r="W640" s="20">
        <f t="shared" si="91"/>
        <v>0</v>
      </c>
      <c r="X640" s="20">
        <f t="shared" si="90"/>
        <v>0</v>
      </c>
      <c r="Y640" s="20">
        <f t="shared" si="90"/>
        <v>0</v>
      </c>
      <c r="Z640" s="20">
        <f t="shared" si="90"/>
        <v>0</v>
      </c>
      <c r="AA640" s="273">
        <f t="shared" si="85"/>
        <v>0</v>
      </c>
      <c r="AB640" s="20">
        <f t="shared" si="90"/>
        <v>0</v>
      </c>
      <c r="AC640" s="20">
        <f t="shared" si="90"/>
        <v>0</v>
      </c>
      <c r="AD640" s="20">
        <f t="shared" si="90"/>
        <v>0</v>
      </c>
      <c r="AE640" s="20">
        <f t="shared" si="90"/>
        <v>0</v>
      </c>
      <c r="AF640" s="20">
        <f t="shared" si="90"/>
        <v>0</v>
      </c>
      <c r="AG640" s="20">
        <f t="shared" si="90"/>
        <v>0</v>
      </c>
      <c r="AH640" s="20">
        <f t="shared" si="90"/>
        <v>0</v>
      </c>
    </row>
    <row r="641" spans="1:34">
      <c r="A641" s="94"/>
      <c r="B641" s="94"/>
      <c r="F641" s="94"/>
      <c r="G641" s="89">
        <v>2025</v>
      </c>
      <c r="H641" s="94"/>
      <c r="I641" s="94"/>
      <c r="J641" s="94"/>
      <c r="K641" s="260" t="str">
        <f t="shared" ca="1" si="89"/>
        <v>CFO/CFO</v>
      </c>
      <c r="L641" s="20">
        <f t="shared" si="91"/>
        <v>0</v>
      </c>
      <c r="M641" s="20">
        <f t="shared" si="91"/>
        <v>0</v>
      </c>
      <c r="N641" s="20">
        <f t="shared" si="91"/>
        <v>0</v>
      </c>
      <c r="O641" s="20">
        <f t="shared" si="91"/>
        <v>0</v>
      </c>
      <c r="P641" s="20">
        <f t="shared" si="91"/>
        <v>0</v>
      </c>
      <c r="Q641" s="20">
        <f t="shared" si="91"/>
        <v>0</v>
      </c>
      <c r="R641" s="20">
        <f t="shared" si="91"/>
        <v>0</v>
      </c>
      <c r="S641" s="20">
        <f t="shared" si="91"/>
        <v>0</v>
      </c>
      <c r="T641" s="20">
        <f t="shared" si="91"/>
        <v>0</v>
      </c>
      <c r="U641" s="20">
        <f t="shared" si="91"/>
        <v>0</v>
      </c>
      <c r="V641" s="20">
        <f t="shared" si="91"/>
        <v>0</v>
      </c>
      <c r="W641" s="20">
        <f t="shared" si="91"/>
        <v>0</v>
      </c>
      <c r="X641" s="20">
        <f t="shared" si="90"/>
        <v>0</v>
      </c>
      <c r="Y641" s="20">
        <f t="shared" si="90"/>
        <v>0</v>
      </c>
      <c r="Z641" s="20">
        <f t="shared" si="90"/>
        <v>0</v>
      </c>
      <c r="AA641" s="273">
        <f t="shared" si="85"/>
        <v>0</v>
      </c>
      <c r="AB641" s="20">
        <f t="shared" si="90"/>
        <v>0</v>
      </c>
      <c r="AC641" s="20">
        <f t="shared" si="90"/>
        <v>0</v>
      </c>
      <c r="AD641" s="20">
        <f t="shared" si="90"/>
        <v>0</v>
      </c>
      <c r="AE641" s="20">
        <f t="shared" si="90"/>
        <v>0</v>
      </c>
      <c r="AF641" s="20">
        <f t="shared" si="90"/>
        <v>0</v>
      </c>
      <c r="AG641" s="20">
        <f t="shared" si="90"/>
        <v>0</v>
      </c>
      <c r="AH641" s="20">
        <f t="shared" si="90"/>
        <v>0</v>
      </c>
    </row>
    <row r="642" spans="1:34">
      <c r="A642" s="94"/>
      <c r="B642" s="94"/>
      <c r="F642" s="94"/>
      <c r="G642" s="89">
        <v>2026</v>
      </c>
      <c r="H642" s="94"/>
      <c r="I642" s="94"/>
      <c r="J642" s="94"/>
      <c r="K642" s="260" t="str">
        <f t="shared" ca="1" si="89"/>
        <v>CFO/CFO</v>
      </c>
      <c r="L642" s="20">
        <f t="shared" si="91"/>
        <v>0</v>
      </c>
      <c r="M642" s="20">
        <f t="shared" si="91"/>
        <v>0</v>
      </c>
      <c r="N642" s="20">
        <f t="shared" si="91"/>
        <v>0</v>
      </c>
      <c r="O642" s="20">
        <f t="shared" si="91"/>
        <v>0</v>
      </c>
      <c r="P642" s="20">
        <f t="shared" si="91"/>
        <v>0</v>
      </c>
      <c r="Q642" s="20">
        <f t="shared" si="91"/>
        <v>0</v>
      </c>
      <c r="R642" s="20">
        <f t="shared" si="91"/>
        <v>0</v>
      </c>
      <c r="S642" s="20">
        <f t="shared" si="91"/>
        <v>0</v>
      </c>
      <c r="T642" s="20">
        <f t="shared" si="91"/>
        <v>0</v>
      </c>
      <c r="U642" s="20">
        <f t="shared" si="91"/>
        <v>0</v>
      </c>
      <c r="V642" s="20">
        <f t="shared" si="91"/>
        <v>0</v>
      </c>
      <c r="W642" s="20">
        <f t="shared" si="91"/>
        <v>0</v>
      </c>
      <c r="X642" s="20">
        <f t="shared" si="90"/>
        <v>0</v>
      </c>
      <c r="Y642" s="20">
        <f t="shared" si="90"/>
        <v>0</v>
      </c>
      <c r="Z642" s="20">
        <f t="shared" si="90"/>
        <v>0</v>
      </c>
      <c r="AA642" s="273">
        <f t="shared" si="85"/>
        <v>0</v>
      </c>
      <c r="AB642" s="20">
        <f t="shared" si="90"/>
        <v>0</v>
      </c>
      <c r="AC642" s="20">
        <f t="shared" si="90"/>
        <v>0</v>
      </c>
      <c r="AD642" s="20">
        <f t="shared" si="90"/>
        <v>0</v>
      </c>
      <c r="AE642" s="20">
        <f t="shared" si="90"/>
        <v>0</v>
      </c>
      <c r="AF642" s="20">
        <f t="shared" si="90"/>
        <v>0</v>
      </c>
      <c r="AG642" s="20">
        <f t="shared" si="90"/>
        <v>0</v>
      </c>
      <c r="AH642" s="20">
        <f t="shared" si="90"/>
        <v>0</v>
      </c>
    </row>
    <row r="643" spans="1:34">
      <c r="A643" s="94"/>
      <c r="B643" s="94"/>
      <c r="F643" s="94"/>
      <c r="G643" s="89">
        <v>2027</v>
      </c>
      <c r="H643" s="94"/>
      <c r="I643" s="94"/>
      <c r="J643" s="94"/>
      <c r="K643" s="260" t="str">
        <f t="shared" ca="1" si="89"/>
        <v>CFO/CFO</v>
      </c>
      <c r="L643" s="20">
        <f t="shared" si="91"/>
        <v>0</v>
      </c>
      <c r="M643" s="20">
        <f t="shared" si="91"/>
        <v>0</v>
      </c>
      <c r="N643" s="20">
        <f t="shared" si="91"/>
        <v>0</v>
      </c>
      <c r="O643" s="20">
        <f t="shared" si="91"/>
        <v>0</v>
      </c>
      <c r="P643" s="20">
        <f t="shared" si="91"/>
        <v>0</v>
      </c>
      <c r="Q643" s="20">
        <f t="shared" si="91"/>
        <v>0</v>
      </c>
      <c r="R643" s="20">
        <f t="shared" si="91"/>
        <v>0</v>
      </c>
      <c r="S643" s="20">
        <f t="shared" si="91"/>
        <v>0</v>
      </c>
      <c r="T643" s="20">
        <f t="shared" si="91"/>
        <v>0</v>
      </c>
      <c r="U643" s="20">
        <f t="shared" si="91"/>
        <v>0</v>
      </c>
      <c r="V643" s="20">
        <f t="shared" si="91"/>
        <v>0</v>
      </c>
      <c r="W643" s="20">
        <f t="shared" si="91"/>
        <v>0</v>
      </c>
      <c r="X643" s="20">
        <f t="shared" si="90"/>
        <v>0</v>
      </c>
      <c r="Y643" s="20">
        <f t="shared" si="90"/>
        <v>0</v>
      </c>
      <c r="Z643" s="20">
        <f t="shared" si="90"/>
        <v>0</v>
      </c>
      <c r="AA643" s="273">
        <f t="shared" si="85"/>
        <v>0</v>
      </c>
      <c r="AB643" s="20">
        <f t="shared" si="90"/>
        <v>0</v>
      </c>
      <c r="AC643" s="20">
        <f t="shared" si="90"/>
        <v>0</v>
      </c>
      <c r="AD643" s="20">
        <f t="shared" si="90"/>
        <v>0</v>
      </c>
      <c r="AE643" s="20">
        <f t="shared" si="90"/>
        <v>0</v>
      </c>
      <c r="AF643" s="20">
        <f t="shared" si="90"/>
        <v>0</v>
      </c>
      <c r="AG643" s="20">
        <f t="shared" si="90"/>
        <v>0</v>
      </c>
      <c r="AH643" s="20">
        <f t="shared" si="90"/>
        <v>0</v>
      </c>
    </row>
    <row r="644" spans="1:34">
      <c r="A644" s="94"/>
      <c r="B644" s="94"/>
      <c r="F644" s="94"/>
      <c r="G644" s="89">
        <v>2028</v>
      </c>
      <c r="H644" s="94"/>
      <c r="I644" s="94"/>
      <c r="J644" s="94"/>
      <c r="K644" s="260" t="str">
        <f t="shared" ca="1" si="89"/>
        <v>CFO/CFO</v>
      </c>
      <c r="L644" s="20">
        <f t="shared" si="91"/>
        <v>0</v>
      </c>
      <c r="M644" s="20">
        <f t="shared" si="91"/>
        <v>0</v>
      </c>
      <c r="N644" s="20">
        <f t="shared" si="91"/>
        <v>0</v>
      </c>
      <c r="O644" s="20">
        <f t="shared" si="91"/>
        <v>0</v>
      </c>
      <c r="P644" s="20">
        <f t="shared" si="91"/>
        <v>0</v>
      </c>
      <c r="Q644" s="20">
        <f t="shared" si="91"/>
        <v>0</v>
      </c>
      <c r="R644" s="20">
        <f t="shared" si="91"/>
        <v>0</v>
      </c>
      <c r="S644" s="20">
        <f t="shared" si="91"/>
        <v>0</v>
      </c>
      <c r="T644" s="20">
        <f t="shared" si="91"/>
        <v>0</v>
      </c>
      <c r="U644" s="20">
        <f t="shared" si="91"/>
        <v>0</v>
      </c>
      <c r="V644" s="20">
        <f t="shared" si="91"/>
        <v>0</v>
      </c>
      <c r="W644" s="20">
        <f t="shared" si="91"/>
        <v>0</v>
      </c>
      <c r="X644" s="20">
        <f t="shared" si="90"/>
        <v>0</v>
      </c>
      <c r="Y644" s="20">
        <f t="shared" si="90"/>
        <v>0</v>
      </c>
      <c r="Z644" s="20">
        <f t="shared" si="90"/>
        <v>0</v>
      </c>
      <c r="AA644" s="273">
        <f t="shared" si="85"/>
        <v>0</v>
      </c>
      <c r="AB644" s="20">
        <f t="shared" si="90"/>
        <v>0</v>
      </c>
      <c r="AC644" s="20">
        <f t="shared" si="90"/>
        <v>0</v>
      </c>
      <c r="AD644" s="20">
        <f t="shared" si="90"/>
        <v>0</v>
      </c>
      <c r="AE644" s="20">
        <f t="shared" si="90"/>
        <v>0</v>
      </c>
      <c r="AF644" s="20">
        <f t="shared" si="90"/>
        <v>0</v>
      </c>
      <c r="AG644" s="20">
        <f t="shared" si="90"/>
        <v>0</v>
      </c>
      <c r="AH644" s="20">
        <f t="shared" si="90"/>
        <v>0</v>
      </c>
    </row>
    <row r="645" spans="1:34">
      <c r="A645" s="94"/>
      <c r="B645" s="94"/>
      <c r="F645" s="94"/>
      <c r="G645" s="89">
        <v>2029</v>
      </c>
      <c r="H645" s="94"/>
      <c r="I645" s="94"/>
      <c r="J645" s="94"/>
      <c r="K645" s="260" t="str">
        <f t="shared" ca="1" si="89"/>
        <v>CFO/CFO</v>
      </c>
      <c r="L645" s="20">
        <f t="shared" si="91"/>
        <v>0</v>
      </c>
      <c r="M645" s="20">
        <f t="shared" si="91"/>
        <v>0</v>
      </c>
      <c r="N645" s="20">
        <f t="shared" si="91"/>
        <v>0</v>
      </c>
      <c r="O645" s="20">
        <f t="shared" si="91"/>
        <v>0</v>
      </c>
      <c r="P645" s="20">
        <f t="shared" si="91"/>
        <v>0</v>
      </c>
      <c r="Q645" s="20">
        <f t="shared" si="91"/>
        <v>0</v>
      </c>
      <c r="R645" s="20">
        <f t="shared" si="91"/>
        <v>0</v>
      </c>
      <c r="S645" s="20">
        <f t="shared" si="91"/>
        <v>0</v>
      </c>
      <c r="T645" s="20">
        <f t="shared" si="91"/>
        <v>0</v>
      </c>
      <c r="U645" s="20">
        <f t="shared" si="91"/>
        <v>0</v>
      </c>
      <c r="V645" s="20">
        <f t="shared" si="91"/>
        <v>0</v>
      </c>
      <c r="W645" s="20">
        <f t="shared" si="91"/>
        <v>0</v>
      </c>
      <c r="X645" s="20">
        <f t="shared" si="90"/>
        <v>0</v>
      </c>
      <c r="Y645" s="20">
        <f t="shared" si="90"/>
        <v>0</v>
      </c>
      <c r="Z645" s="20">
        <f t="shared" si="90"/>
        <v>0</v>
      </c>
      <c r="AA645" s="273">
        <f t="shared" si="85"/>
        <v>0</v>
      </c>
      <c r="AB645" s="20">
        <f t="shared" si="90"/>
        <v>0</v>
      </c>
      <c r="AC645" s="20">
        <f t="shared" si="90"/>
        <v>0</v>
      </c>
      <c r="AD645" s="20">
        <f t="shared" si="90"/>
        <v>0</v>
      </c>
      <c r="AE645" s="20">
        <f t="shared" si="90"/>
        <v>0</v>
      </c>
      <c r="AF645" s="20">
        <f t="shared" si="90"/>
        <v>0</v>
      </c>
      <c r="AG645" s="20">
        <f t="shared" si="90"/>
        <v>0</v>
      </c>
      <c r="AH645" s="20">
        <f t="shared" si="90"/>
        <v>0</v>
      </c>
    </row>
    <row r="646" spans="1:34">
      <c r="A646" s="94"/>
      <c r="B646" s="94"/>
      <c r="F646" s="94"/>
      <c r="G646" s="89">
        <v>2030</v>
      </c>
      <c r="H646" s="94"/>
      <c r="I646" s="94"/>
      <c r="J646" s="94"/>
      <c r="K646" s="260" t="str">
        <f t="shared" ca="1" si="89"/>
        <v>CFO/CFO</v>
      </c>
      <c r="L646" s="20">
        <f t="shared" si="91"/>
        <v>0</v>
      </c>
      <c r="M646" s="20">
        <f t="shared" si="91"/>
        <v>0</v>
      </c>
      <c r="N646" s="20">
        <f t="shared" si="91"/>
        <v>0</v>
      </c>
      <c r="O646" s="20">
        <f t="shared" si="91"/>
        <v>0</v>
      </c>
      <c r="P646" s="20">
        <f t="shared" si="91"/>
        <v>0</v>
      </c>
      <c r="Q646" s="20">
        <f t="shared" si="91"/>
        <v>0</v>
      </c>
      <c r="R646" s="20">
        <f t="shared" si="91"/>
        <v>0</v>
      </c>
      <c r="S646" s="20">
        <f t="shared" si="91"/>
        <v>0</v>
      </c>
      <c r="T646" s="20">
        <f t="shared" si="91"/>
        <v>0</v>
      </c>
      <c r="U646" s="20">
        <f t="shared" si="91"/>
        <v>0</v>
      </c>
      <c r="V646" s="20">
        <f t="shared" si="91"/>
        <v>0</v>
      </c>
      <c r="W646" s="20">
        <f t="shared" si="91"/>
        <v>0</v>
      </c>
      <c r="X646" s="20">
        <f t="shared" si="90"/>
        <v>0</v>
      </c>
      <c r="Y646" s="20">
        <f t="shared" si="90"/>
        <v>0</v>
      </c>
      <c r="Z646" s="20">
        <f t="shared" si="90"/>
        <v>0</v>
      </c>
      <c r="AA646" s="273">
        <f t="shared" si="85"/>
        <v>0</v>
      </c>
      <c r="AB646" s="20">
        <f t="shared" si="90"/>
        <v>0</v>
      </c>
      <c r="AC646" s="20">
        <f t="shared" si="90"/>
        <v>0</v>
      </c>
      <c r="AD646" s="20">
        <f t="shared" si="90"/>
        <v>0</v>
      </c>
      <c r="AE646" s="20">
        <f t="shared" si="90"/>
        <v>0</v>
      </c>
      <c r="AF646" s="20">
        <f t="shared" si="90"/>
        <v>0</v>
      </c>
      <c r="AG646" s="20">
        <f t="shared" si="90"/>
        <v>0</v>
      </c>
      <c r="AH646" s="20">
        <f t="shared" si="90"/>
        <v>0</v>
      </c>
    </row>
    <row r="647" spans="1:34">
      <c r="A647" s="94"/>
      <c r="B647" s="94"/>
      <c r="F647" s="94"/>
      <c r="AE647" s="149"/>
      <c r="AF647" s="149"/>
      <c r="AG647" s="149"/>
      <c r="AH647" s="149"/>
    </row>
    <row r="648" spans="1:34">
      <c r="A648" s="94"/>
      <c r="B648" s="94"/>
      <c r="F648" s="94"/>
      <c r="AE648" s="149"/>
      <c r="AF648" s="149"/>
      <c r="AG648" s="149"/>
      <c r="AH648" s="149"/>
    </row>
    <row r="649" spans="1:34">
      <c r="A649" s="94"/>
      <c r="B649" s="94"/>
      <c r="F649" s="94"/>
    </row>
    <row r="650" spans="1:34">
      <c r="A650" s="94"/>
      <c r="B650" s="94"/>
      <c r="F650" s="94"/>
    </row>
    <row r="651" spans="1:34">
      <c r="A651" s="94"/>
      <c r="B651" s="94"/>
      <c r="F651" s="94"/>
    </row>
    <row r="652" spans="1:34">
      <c r="A652" s="94"/>
      <c r="B652" s="94"/>
      <c r="F652" s="94"/>
    </row>
    <row r="653" spans="1:34">
      <c r="A653" s="94"/>
      <c r="B653" s="94"/>
      <c r="F653" s="94"/>
    </row>
    <row r="654" spans="1:34">
      <c r="A654" s="94"/>
      <c r="B654" s="94"/>
      <c r="F654" s="94"/>
    </row>
    <row r="655" spans="1:34">
      <c r="A655" s="94"/>
      <c r="B655" s="94"/>
      <c r="F655" s="94"/>
    </row>
    <row r="656" spans="1:34">
      <c r="A656" s="94"/>
      <c r="B656" s="94"/>
      <c r="F656" s="94"/>
    </row>
    <row r="657" spans="1:30">
      <c r="A657" s="94"/>
      <c r="B657" s="94"/>
      <c r="F657" s="94"/>
      <c r="I657" s="94"/>
      <c r="J657" s="94"/>
      <c r="L657" s="94"/>
      <c r="M657" s="94"/>
      <c r="N657" s="94"/>
      <c r="O657" s="94"/>
      <c r="U657" s="94"/>
      <c r="V657" s="94"/>
      <c r="W657" s="94"/>
      <c r="X657" s="94"/>
      <c r="Y657" s="94"/>
      <c r="Z657" s="94"/>
      <c r="AA657" s="94"/>
      <c r="AB657" s="94"/>
      <c r="AC657" s="94"/>
      <c r="AD657" s="94"/>
    </row>
    <row r="658" spans="1:30">
      <c r="A658" s="94"/>
      <c r="B658" s="94"/>
      <c r="F658" s="94"/>
      <c r="I658" s="94"/>
      <c r="J658" s="94"/>
      <c r="L658" s="94"/>
      <c r="M658" s="94"/>
      <c r="N658" s="94"/>
      <c r="O658" s="94"/>
      <c r="U658" s="94"/>
      <c r="V658" s="94"/>
      <c r="W658" s="94"/>
      <c r="X658" s="94"/>
      <c r="Y658" s="94"/>
      <c r="Z658" s="94"/>
      <c r="AA658" s="94"/>
      <c r="AB658" s="94"/>
      <c r="AC658" s="94"/>
      <c r="AD658" s="94"/>
    </row>
    <row r="659" spans="1:30">
      <c r="A659" s="94"/>
      <c r="B659" s="94"/>
      <c r="F659" s="94"/>
      <c r="I659" s="94"/>
      <c r="J659" s="94"/>
      <c r="L659" s="94"/>
      <c r="M659" s="94"/>
      <c r="N659" s="94"/>
      <c r="O659" s="94"/>
      <c r="U659" s="94"/>
      <c r="V659" s="94"/>
      <c r="W659" s="94"/>
      <c r="X659" s="94"/>
      <c r="Y659" s="94"/>
      <c r="Z659" s="94"/>
      <c r="AA659" s="94"/>
      <c r="AB659" s="94"/>
      <c r="AC659" s="94"/>
      <c r="AD659" s="94"/>
    </row>
    <row r="660" spans="1:30">
      <c r="A660" s="94"/>
      <c r="B660" s="94"/>
      <c r="F660" s="94"/>
      <c r="I660" s="94"/>
      <c r="J660" s="94"/>
      <c r="L660" s="94"/>
      <c r="M660" s="94"/>
      <c r="N660" s="94"/>
      <c r="O660" s="94"/>
      <c r="U660" s="94"/>
      <c r="V660" s="94"/>
      <c r="W660" s="94"/>
      <c r="X660" s="94"/>
      <c r="Y660" s="94"/>
      <c r="Z660" s="94"/>
      <c r="AA660" s="94"/>
      <c r="AB660" s="94"/>
      <c r="AC660" s="94"/>
      <c r="AD660" s="94"/>
    </row>
    <row r="661" spans="1:30">
      <c r="A661" s="94"/>
      <c r="B661" s="94"/>
      <c r="F661" s="94"/>
      <c r="I661" s="94"/>
      <c r="J661" s="94"/>
      <c r="L661" s="94"/>
      <c r="M661" s="94"/>
      <c r="N661" s="94"/>
      <c r="O661" s="94"/>
      <c r="U661" s="94"/>
      <c r="V661" s="94"/>
      <c r="W661" s="94"/>
      <c r="X661" s="94"/>
      <c r="Y661" s="94"/>
      <c r="Z661" s="94"/>
      <c r="AA661" s="94"/>
      <c r="AB661" s="94"/>
      <c r="AC661" s="94"/>
      <c r="AD661" s="94"/>
    </row>
    <row r="662" spans="1:30">
      <c r="A662" s="94"/>
      <c r="B662" s="94"/>
      <c r="F662" s="94"/>
      <c r="I662" s="94"/>
      <c r="J662" s="94"/>
      <c r="L662" s="94"/>
      <c r="M662" s="94"/>
      <c r="N662" s="94"/>
      <c r="O662" s="94"/>
      <c r="U662" s="94"/>
      <c r="V662" s="94"/>
      <c r="W662" s="94"/>
      <c r="X662" s="94"/>
      <c r="Y662" s="94"/>
      <c r="Z662" s="94"/>
      <c r="AA662" s="94"/>
      <c r="AB662" s="94"/>
      <c r="AC662" s="94"/>
      <c r="AD662" s="94"/>
    </row>
    <row r="663" spans="1:30">
      <c r="A663" s="94"/>
      <c r="B663" s="94"/>
      <c r="F663" s="94"/>
      <c r="I663" s="94"/>
      <c r="J663" s="94"/>
      <c r="L663" s="94"/>
      <c r="M663" s="94"/>
      <c r="N663" s="94"/>
      <c r="O663" s="94"/>
      <c r="U663" s="94"/>
      <c r="V663" s="94"/>
      <c r="W663" s="94"/>
      <c r="X663" s="94"/>
      <c r="Y663" s="94"/>
      <c r="Z663" s="94"/>
      <c r="AA663" s="94"/>
      <c r="AB663" s="94"/>
      <c r="AC663" s="94"/>
      <c r="AD663" s="94"/>
    </row>
    <row r="664" spans="1:30">
      <c r="A664" s="94"/>
      <c r="B664" s="94"/>
      <c r="F664" s="94"/>
      <c r="I664" s="94"/>
      <c r="J664" s="94"/>
      <c r="L664" s="94"/>
      <c r="M664" s="94"/>
      <c r="N664" s="94"/>
      <c r="O664" s="94"/>
      <c r="U664" s="94"/>
      <c r="V664" s="94"/>
      <c r="W664" s="94"/>
      <c r="X664" s="94"/>
      <c r="Y664" s="94"/>
      <c r="Z664" s="94"/>
      <c r="AA664" s="94"/>
      <c r="AB664" s="94"/>
      <c r="AC664" s="94"/>
      <c r="AD664" s="94"/>
    </row>
    <row r="665" spans="1:30">
      <c r="A665" s="94"/>
      <c r="B665" s="94"/>
      <c r="F665" s="94"/>
      <c r="I665" s="94"/>
      <c r="J665" s="94"/>
      <c r="L665" s="94"/>
      <c r="M665" s="94"/>
      <c r="N665" s="94"/>
      <c r="O665" s="94"/>
      <c r="U665" s="94"/>
      <c r="V665" s="94"/>
      <c r="W665" s="94"/>
      <c r="X665" s="94"/>
      <c r="Y665" s="94"/>
      <c r="Z665" s="94"/>
      <c r="AA665" s="94"/>
      <c r="AB665" s="94"/>
      <c r="AC665" s="94"/>
      <c r="AD665" s="94"/>
    </row>
    <row r="666" spans="1:30">
      <c r="A666" s="94"/>
      <c r="B666" s="94"/>
      <c r="F666" s="94"/>
      <c r="I666" s="94"/>
      <c r="J666" s="94"/>
      <c r="L666" s="94"/>
      <c r="M666" s="94"/>
      <c r="N666" s="94"/>
      <c r="O666" s="94"/>
      <c r="U666" s="94"/>
      <c r="V666" s="94"/>
      <c r="W666" s="94"/>
      <c r="X666" s="94"/>
      <c r="Y666" s="94"/>
      <c r="Z666" s="94"/>
      <c r="AA666" s="94"/>
      <c r="AB666" s="94"/>
      <c r="AC666" s="94"/>
      <c r="AD666" s="94"/>
    </row>
    <row r="667" spans="1:30">
      <c r="A667" s="94"/>
      <c r="B667" s="94"/>
      <c r="F667" s="94"/>
      <c r="I667" s="94"/>
      <c r="J667" s="94"/>
      <c r="L667" s="94"/>
      <c r="M667" s="94"/>
      <c r="N667" s="94"/>
      <c r="O667" s="94"/>
      <c r="U667" s="94"/>
      <c r="V667" s="94"/>
      <c r="W667" s="94"/>
      <c r="X667" s="94"/>
      <c r="Y667" s="94"/>
      <c r="Z667" s="94"/>
      <c r="AA667" s="94"/>
      <c r="AB667" s="94"/>
      <c r="AC667" s="94"/>
      <c r="AD667" s="94"/>
    </row>
    <row r="668" spans="1:30">
      <c r="A668" s="94"/>
      <c r="B668" s="94"/>
      <c r="F668" s="94"/>
      <c r="I668" s="94"/>
      <c r="J668" s="94"/>
      <c r="L668" s="94"/>
      <c r="M668" s="94"/>
      <c r="N668" s="94"/>
      <c r="O668" s="94"/>
      <c r="U668" s="94"/>
      <c r="V668" s="94"/>
      <c r="W668" s="94"/>
      <c r="X668" s="94"/>
      <c r="Y668" s="94"/>
      <c r="Z668" s="94"/>
      <c r="AA668" s="94"/>
      <c r="AB668" s="94"/>
      <c r="AC668" s="94"/>
      <c r="AD668" s="94"/>
    </row>
    <row r="669" spans="1:30">
      <c r="A669" s="94"/>
      <c r="B669" s="94"/>
      <c r="F669" s="94"/>
      <c r="I669" s="94"/>
      <c r="J669" s="94"/>
      <c r="L669" s="94"/>
      <c r="M669" s="94"/>
      <c r="N669" s="94"/>
      <c r="O669" s="94"/>
      <c r="U669" s="94"/>
      <c r="V669" s="94"/>
      <c r="W669" s="94"/>
      <c r="X669" s="94"/>
      <c r="Y669" s="94"/>
      <c r="Z669" s="94"/>
      <c r="AA669" s="94"/>
      <c r="AB669" s="94"/>
      <c r="AC669" s="94"/>
      <c r="AD669" s="94"/>
    </row>
    <row r="670" spans="1:30">
      <c r="A670" s="94"/>
      <c r="B670" s="94"/>
      <c r="F670" s="94"/>
      <c r="I670" s="94"/>
      <c r="J670" s="94"/>
      <c r="L670" s="94"/>
      <c r="M670" s="94"/>
      <c r="N670" s="94"/>
      <c r="O670" s="94"/>
      <c r="U670" s="94"/>
      <c r="V670" s="94"/>
      <c r="W670" s="94"/>
      <c r="X670" s="94"/>
      <c r="Y670" s="94"/>
      <c r="Z670" s="94"/>
      <c r="AA670" s="94"/>
      <c r="AB670" s="94"/>
      <c r="AC670" s="94"/>
      <c r="AD670" s="94"/>
    </row>
    <row r="671" spans="1:30">
      <c r="A671" s="94"/>
      <c r="B671" s="94"/>
      <c r="F671" s="94"/>
      <c r="I671" s="94"/>
      <c r="J671" s="94"/>
      <c r="L671" s="94"/>
      <c r="M671" s="94"/>
      <c r="N671" s="94"/>
      <c r="O671" s="94"/>
      <c r="U671" s="94"/>
      <c r="V671" s="94"/>
      <c r="W671" s="94"/>
      <c r="X671" s="94"/>
      <c r="Y671" s="94"/>
      <c r="Z671" s="94"/>
      <c r="AA671" s="94"/>
      <c r="AB671" s="94"/>
      <c r="AC671" s="94"/>
      <c r="AD671" s="94"/>
    </row>
    <row r="672" spans="1:30">
      <c r="A672" s="94"/>
      <c r="B672" s="94"/>
      <c r="F672" s="94"/>
      <c r="I672" s="94"/>
      <c r="J672" s="94"/>
      <c r="L672" s="94"/>
      <c r="M672" s="94"/>
      <c r="N672" s="94"/>
      <c r="O672" s="94"/>
      <c r="U672" s="94"/>
      <c r="V672" s="94"/>
      <c r="W672" s="94"/>
      <c r="X672" s="94"/>
      <c r="Y672" s="94"/>
      <c r="Z672" s="94"/>
      <c r="AA672" s="94"/>
      <c r="AB672" s="94"/>
      <c r="AC672" s="94"/>
      <c r="AD672" s="94"/>
    </row>
    <row r="673" spans="1:30">
      <c r="A673" s="94"/>
      <c r="B673" s="94"/>
      <c r="F673" s="94"/>
      <c r="I673" s="94"/>
      <c r="J673" s="94"/>
      <c r="L673" s="94"/>
      <c r="M673" s="94"/>
      <c r="N673" s="94"/>
      <c r="O673" s="94"/>
      <c r="U673" s="94"/>
      <c r="V673" s="94"/>
      <c r="W673" s="94"/>
      <c r="X673" s="94"/>
      <c r="Y673" s="94"/>
      <c r="Z673" s="94"/>
      <c r="AA673" s="94"/>
      <c r="AB673" s="94"/>
      <c r="AC673" s="94"/>
      <c r="AD673" s="94"/>
    </row>
    <row r="674" spans="1:30">
      <c r="A674" s="94"/>
      <c r="B674" s="94"/>
      <c r="F674" s="94"/>
      <c r="I674" s="94"/>
      <c r="J674" s="94"/>
      <c r="L674" s="94"/>
      <c r="M674" s="94"/>
      <c r="N674" s="94"/>
      <c r="O674" s="94"/>
      <c r="U674" s="94"/>
      <c r="V674" s="94"/>
      <c r="W674" s="94"/>
      <c r="X674" s="94"/>
      <c r="Y674" s="94"/>
      <c r="Z674" s="94"/>
      <c r="AA674" s="94"/>
      <c r="AB674" s="94"/>
      <c r="AC674" s="94"/>
      <c r="AD674" s="94"/>
    </row>
    <row r="675" spans="1:30">
      <c r="A675" s="94"/>
      <c r="B675" s="94"/>
      <c r="F675" s="94"/>
      <c r="I675" s="94"/>
      <c r="J675" s="94"/>
      <c r="L675" s="94"/>
      <c r="M675" s="94"/>
      <c r="N675" s="94"/>
      <c r="O675" s="94"/>
      <c r="U675" s="94"/>
      <c r="V675" s="94"/>
      <c r="W675" s="94"/>
      <c r="X675" s="94"/>
      <c r="Y675" s="94"/>
      <c r="Z675" s="94"/>
      <c r="AA675" s="94"/>
      <c r="AB675" s="94"/>
      <c r="AC675" s="94"/>
      <c r="AD675" s="94"/>
    </row>
    <row r="676" spans="1:30">
      <c r="A676" s="94"/>
      <c r="B676" s="94"/>
      <c r="F676" s="94"/>
      <c r="I676" s="94"/>
      <c r="J676" s="94"/>
      <c r="L676" s="94"/>
      <c r="M676" s="94"/>
      <c r="N676" s="94"/>
      <c r="O676" s="94"/>
      <c r="U676" s="94"/>
      <c r="V676" s="94"/>
      <c r="W676" s="94"/>
      <c r="X676" s="94"/>
      <c r="Y676" s="94"/>
      <c r="Z676" s="94"/>
      <c r="AA676" s="94"/>
      <c r="AB676" s="94"/>
      <c r="AC676" s="94"/>
      <c r="AD676" s="94"/>
    </row>
    <row r="677" spans="1:30">
      <c r="A677" s="94"/>
      <c r="B677" s="94"/>
      <c r="F677" s="94"/>
      <c r="I677" s="94"/>
      <c r="J677" s="94"/>
      <c r="L677" s="94"/>
      <c r="M677" s="94"/>
      <c r="N677" s="94"/>
      <c r="O677" s="94"/>
      <c r="U677" s="94"/>
      <c r="V677" s="94"/>
      <c r="W677" s="94"/>
      <c r="X677" s="94"/>
      <c r="Y677" s="94"/>
      <c r="Z677" s="94"/>
      <c r="AA677" s="94"/>
      <c r="AB677" s="94"/>
      <c r="AC677" s="94"/>
      <c r="AD677" s="94"/>
    </row>
    <row r="678" spans="1:30">
      <c r="A678" s="94"/>
      <c r="B678" s="94"/>
      <c r="F678" s="94"/>
      <c r="I678" s="94"/>
      <c r="J678" s="94"/>
      <c r="L678" s="94"/>
      <c r="M678" s="94"/>
      <c r="N678" s="94"/>
      <c r="O678" s="94"/>
      <c r="U678" s="94"/>
      <c r="V678" s="94"/>
      <c r="W678" s="94"/>
      <c r="X678" s="94"/>
      <c r="Y678" s="94"/>
      <c r="Z678" s="94"/>
      <c r="AA678" s="94"/>
      <c r="AB678" s="94"/>
      <c r="AC678" s="94"/>
      <c r="AD678" s="94"/>
    </row>
    <row r="679" spans="1:30">
      <c r="A679" s="94"/>
      <c r="B679" s="94"/>
      <c r="F679" s="94"/>
      <c r="I679" s="94"/>
      <c r="J679" s="94"/>
      <c r="L679" s="94"/>
      <c r="M679" s="94"/>
      <c r="N679" s="94"/>
      <c r="O679" s="94"/>
      <c r="U679" s="94"/>
      <c r="V679" s="94"/>
      <c r="W679" s="94"/>
      <c r="X679" s="94"/>
      <c r="Y679" s="94"/>
      <c r="Z679" s="94"/>
      <c r="AA679" s="94"/>
      <c r="AB679" s="94"/>
      <c r="AC679" s="94"/>
      <c r="AD679" s="94"/>
    </row>
    <row r="680" spans="1:30">
      <c r="A680" s="94"/>
      <c r="B680" s="94"/>
      <c r="F680" s="94"/>
      <c r="I680" s="94"/>
      <c r="J680" s="94"/>
      <c r="L680" s="94"/>
      <c r="M680" s="94"/>
      <c r="N680" s="94"/>
      <c r="O680" s="94"/>
      <c r="U680" s="94"/>
      <c r="V680" s="94"/>
      <c r="W680" s="94"/>
      <c r="X680" s="94"/>
      <c r="Y680" s="94"/>
      <c r="Z680" s="94"/>
      <c r="AA680" s="94"/>
      <c r="AB680" s="94"/>
      <c r="AC680" s="94"/>
      <c r="AD680" s="94"/>
    </row>
    <row r="681" spans="1:30">
      <c r="A681" s="94"/>
      <c r="B681" s="94"/>
      <c r="F681" s="94"/>
      <c r="I681" s="94"/>
      <c r="J681" s="94"/>
      <c r="L681" s="94"/>
      <c r="M681" s="94"/>
      <c r="N681" s="94"/>
      <c r="O681" s="94"/>
      <c r="U681" s="94"/>
      <c r="V681" s="94"/>
      <c r="W681" s="94"/>
      <c r="X681" s="94"/>
      <c r="Y681" s="94"/>
      <c r="Z681" s="94"/>
      <c r="AA681" s="94"/>
      <c r="AB681" s="94"/>
      <c r="AC681" s="94"/>
      <c r="AD681" s="94"/>
    </row>
    <row r="682" spans="1:30">
      <c r="A682" s="94"/>
      <c r="B682" s="94"/>
      <c r="F682" s="94"/>
      <c r="I682" s="94"/>
      <c r="J682" s="94"/>
      <c r="L682" s="94"/>
      <c r="M682" s="94"/>
      <c r="N682" s="94"/>
      <c r="O682" s="94"/>
      <c r="U682" s="94"/>
      <c r="V682" s="94"/>
      <c r="W682" s="94"/>
      <c r="X682" s="94"/>
      <c r="Y682" s="94"/>
      <c r="Z682" s="94"/>
      <c r="AA682" s="94"/>
      <c r="AB682" s="94"/>
      <c r="AC682" s="94"/>
      <c r="AD682" s="94"/>
    </row>
    <row r="683" spans="1:30">
      <c r="A683" s="94"/>
      <c r="B683" s="94"/>
      <c r="F683" s="94"/>
      <c r="I683" s="94"/>
      <c r="J683" s="94"/>
      <c r="L683" s="94"/>
      <c r="M683" s="94"/>
      <c r="N683" s="94"/>
      <c r="O683" s="94"/>
      <c r="U683" s="94"/>
      <c r="V683" s="94"/>
      <c r="W683" s="94"/>
      <c r="X683" s="94"/>
      <c r="Y683" s="94"/>
      <c r="Z683" s="94"/>
      <c r="AA683" s="94"/>
      <c r="AB683" s="94"/>
      <c r="AC683" s="94"/>
      <c r="AD683" s="94"/>
    </row>
    <row r="684" spans="1:30">
      <c r="A684" s="94"/>
      <c r="B684" s="94"/>
      <c r="F684" s="94"/>
      <c r="I684" s="94"/>
      <c r="J684" s="94"/>
      <c r="L684" s="94"/>
      <c r="M684" s="94"/>
      <c r="N684" s="94"/>
      <c r="O684" s="94"/>
      <c r="U684" s="94"/>
      <c r="V684" s="94"/>
      <c r="W684" s="94"/>
      <c r="X684" s="94"/>
      <c r="Y684" s="94"/>
      <c r="Z684" s="94"/>
      <c r="AA684" s="94"/>
      <c r="AB684" s="94"/>
      <c r="AC684" s="94"/>
      <c r="AD684" s="94"/>
    </row>
    <row r="685" spans="1:30">
      <c r="A685" s="94"/>
      <c r="B685" s="94"/>
      <c r="F685" s="94"/>
      <c r="I685" s="94"/>
      <c r="J685" s="94"/>
      <c r="L685" s="94"/>
      <c r="M685" s="94"/>
      <c r="N685" s="94"/>
      <c r="O685" s="94"/>
      <c r="U685" s="94"/>
      <c r="V685" s="94"/>
      <c r="W685" s="94"/>
      <c r="X685" s="94"/>
      <c r="Y685" s="94"/>
      <c r="Z685" s="94"/>
      <c r="AA685" s="94"/>
      <c r="AB685" s="94"/>
      <c r="AC685" s="94"/>
      <c r="AD685" s="94"/>
    </row>
    <row r="686" spans="1:30">
      <c r="A686" s="94"/>
      <c r="B686" s="94"/>
      <c r="F686" s="94"/>
      <c r="I686" s="94"/>
      <c r="J686" s="94"/>
      <c r="L686" s="94"/>
      <c r="M686" s="94"/>
      <c r="N686" s="94"/>
      <c r="O686" s="94"/>
      <c r="U686" s="94"/>
      <c r="V686" s="94"/>
      <c r="W686" s="94"/>
      <c r="X686" s="94"/>
      <c r="Y686" s="94"/>
      <c r="Z686" s="94"/>
      <c r="AA686" s="94"/>
      <c r="AB686" s="94"/>
      <c r="AC686" s="94"/>
      <c r="AD686" s="94"/>
    </row>
    <row r="687" spans="1:30">
      <c r="A687" s="94"/>
      <c r="B687" s="94"/>
      <c r="F687" s="94"/>
      <c r="I687" s="94"/>
      <c r="J687" s="94"/>
      <c r="L687" s="94"/>
      <c r="M687" s="94"/>
      <c r="N687" s="94"/>
      <c r="O687" s="94"/>
      <c r="U687" s="94"/>
      <c r="V687" s="94"/>
      <c r="W687" s="94"/>
      <c r="X687" s="94"/>
      <c r="Y687" s="94"/>
      <c r="Z687" s="94"/>
      <c r="AA687" s="94"/>
      <c r="AB687" s="94"/>
      <c r="AC687" s="94"/>
      <c r="AD687" s="94"/>
    </row>
    <row r="688" spans="1:30">
      <c r="A688" s="94"/>
      <c r="B688" s="94"/>
      <c r="F688" s="94"/>
      <c r="I688" s="94"/>
      <c r="J688" s="94"/>
      <c r="L688" s="94"/>
      <c r="M688" s="94"/>
      <c r="N688" s="94"/>
      <c r="O688" s="94"/>
      <c r="U688" s="94"/>
      <c r="V688" s="94"/>
      <c r="W688" s="94"/>
      <c r="X688" s="94"/>
      <c r="Y688" s="94"/>
      <c r="Z688" s="94"/>
      <c r="AA688" s="94"/>
      <c r="AB688" s="94"/>
      <c r="AC688" s="94"/>
      <c r="AD688" s="94"/>
    </row>
    <row r="689" spans="1:30">
      <c r="A689" s="94"/>
      <c r="B689" s="94"/>
      <c r="F689" s="94"/>
      <c r="I689" s="94"/>
      <c r="J689" s="94"/>
      <c r="L689" s="94"/>
      <c r="M689" s="94"/>
      <c r="N689" s="94"/>
      <c r="O689" s="94"/>
      <c r="U689" s="94"/>
      <c r="V689" s="94"/>
      <c r="W689" s="94"/>
      <c r="X689" s="94"/>
      <c r="Y689" s="94"/>
      <c r="Z689" s="94"/>
      <c r="AA689" s="94"/>
      <c r="AB689" s="94"/>
      <c r="AC689" s="94"/>
      <c r="AD689" s="94"/>
    </row>
    <row r="690" spans="1:30">
      <c r="A690" s="94"/>
      <c r="B690" s="94"/>
      <c r="F690" s="94"/>
      <c r="I690" s="94"/>
      <c r="J690" s="94"/>
      <c r="L690" s="94"/>
      <c r="M690" s="94"/>
      <c r="N690" s="94"/>
      <c r="O690" s="94"/>
      <c r="U690" s="94"/>
      <c r="V690" s="94"/>
      <c r="W690" s="94"/>
      <c r="X690" s="94"/>
      <c r="Y690" s="94"/>
      <c r="Z690" s="94"/>
      <c r="AA690" s="94"/>
      <c r="AB690" s="94"/>
      <c r="AC690" s="94"/>
      <c r="AD690" s="94"/>
    </row>
    <row r="691" spans="1:30">
      <c r="A691" s="94"/>
      <c r="B691" s="94"/>
      <c r="F691" s="94"/>
      <c r="I691" s="94"/>
      <c r="J691" s="94"/>
      <c r="L691" s="94"/>
      <c r="M691" s="94"/>
      <c r="N691" s="94"/>
      <c r="O691" s="94"/>
      <c r="U691" s="94"/>
      <c r="V691" s="94"/>
      <c r="W691" s="94"/>
      <c r="X691" s="94"/>
      <c r="Y691" s="94"/>
      <c r="Z691" s="94"/>
      <c r="AA691" s="94"/>
      <c r="AB691" s="94"/>
      <c r="AC691" s="94"/>
      <c r="AD691" s="94"/>
    </row>
    <row r="692" spans="1:30">
      <c r="A692" s="94"/>
      <c r="B692" s="94"/>
      <c r="F692" s="94"/>
      <c r="I692" s="94"/>
      <c r="J692" s="94"/>
      <c r="L692" s="94"/>
      <c r="M692" s="94"/>
      <c r="N692" s="94"/>
      <c r="O692" s="94"/>
      <c r="U692" s="94"/>
      <c r="V692" s="94"/>
      <c r="W692" s="94"/>
      <c r="X692" s="94"/>
      <c r="Y692" s="94"/>
      <c r="Z692" s="94"/>
      <c r="AA692" s="94"/>
      <c r="AB692" s="94"/>
      <c r="AC692" s="94"/>
      <c r="AD692" s="94"/>
    </row>
    <row r="693" spans="1:30">
      <c r="A693" s="94"/>
      <c r="B693" s="94"/>
      <c r="F693" s="94"/>
      <c r="I693" s="94"/>
      <c r="J693" s="94"/>
      <c r="L693" s="94"/>
      <c r="M693" s="94"/>
      <c r="N693" s="94"/>
      <c r="O693" s="94"/>
      <c r="U693" s="94"/>
      <c r="V693" s="94"/>
      <c r="W693" s="94"/>
      <c r="X693" s="94"/>
      <c r="Y693" s="94"/>
      <c r="Z693" s="94"/>
      <c r="AA693" s="94"/>
      <c r="AB693" s="94"/>
      <c r="AC693" s="94"/>
      <c r="AD693" s="94"/>
    </row>
    <row r="694" spans="1:30">
      <c r="A694" s="94"/>
      <c r="B694" s="94"/>
      <c r="F694" s="94"/>
      <c r="I694" s="94"/>
      <c r="J694" s="94"/>
      <c r="L694" s="94"/>
      <c r="M694" s="94"/>
      <c r="N694" s="94"/>
      <c r="O694" s="94"/>
      <c r="U694" s="94"/>
      <c r="V694" s="94"/>
      <c r="W694" s="94"/>
      <c r="X694" s="94"/>
      <c r="Y694" s="94"/>
      <c r="Z694" s="94"/>
      <c r="AA694" s="94"/>
      <c r="AB694" s="94"/>
      <c r="AC694" s="94"/>
      <c r="AD694" s="94"/>
    </row>
    <row r="695" spans="1:30">
      <c r="A695" s="94"/>
      <c r="B695" s="94"/>
      <c r="F695" s="94"/>
      <c r="I695" s="94"/>
      <c r="J695" s="94"/>
      <c r="L695" s="94"/>
      <c r="M695" s="94"/>
      <c r="N695" s="94"/>
      <c r="O695" s="94"/>
      <c r="U695" s="94"/>
      <c r="V695" s="94"/>
      <c r="W695" s="94"/>
      <c r="X695" s="94"/>
      <c r="Y695" s="94"/>
      <c r="Z695" s="94"/>
      <c r="AA695" s="94"/>
      <c r="AB695" s="94"/>
      <c r="AC695" s="94"/>
      <c r="AD695" s="94"/>
    </row>
    <row r="696" spans="1:30">
      <c r="A696" s="94"/>
      <c r="B696" s="94"/>
      <c r="F696" s="94"/>
      <c r="I696" s="94"/>
      <c r="J696" s="94"/>
      <c r="L696" s="94"/>
      <c r="M696" s="94"/>
      <c r="N696" s="94"/>
      <c r="O696" s="94"/>
      <c r="U696" s="94"/>
      <c r="V696" s="94"/>
      <c r="W696" s="94"/>
      <c r="X696" s="94"/>
      <c r="Y696" s="94"/>
      <c r="Z696" s="94"/>
      <c r="AA696" s="94"/>
      <c r="AB696" s="94"/>
      <c r="AC696" s="94"/>
      <c r="AD696" s="94"/>
    </row>
    <row r="697" spans="1:30">
      <c r="A697" s="94"/>
      <c r="B697" s="94"/>
      <c r="F697" s="94"/>
      <c r="I697" s="94"/>
      <c r="J697" s="94"/>
      <c r="L697" s="94"/>
      <c r="M697" s="94"/>
      <c r="N697" s="94"/>
      <c r="O697" s="94"/>
      <c r="U697" s="94"/>
      <c r="V697" s="94"/>
      <c r="W697" s="94"/>
      <c r="X697" s="94"/>
      <c r="Y697" s="94"/>
      <c r="Z697" s="94"/>
      <c r="AA697" s="94"/>
      <c r="AB697" s="94"/>
      <c r="AC697" s="94"/>
      <c r="AD697" s="94"/>
    </row>
    <row r="698" spans="1:30">
      <c r="A698" s="94"/>
      <c r="B698" s="94"/>
      <c r="F698" s="94"/>
      <c r="I698" s="94"/>
      <c r="J698" s="94"/>
      <c r="L698" s="94"/>
      <c r="M698" s="94"/>
      <c r="N698" s="94"/>
      <c r="O698" s="94"/>
      <c r="U698" s="94"/>
      <c r="V698" s="94"/>
      <c r="W698" s="94"/>
      <c r="X698" s="94"/>
      <c r="Y698" s="94"/>
      <c r="Z698" s="94"/>
      <c r="AA698" s="94"/>
      <c r="AB698" s="94"/>
      <c r="AC698" s="94"/>
      <c r="AD698" s="94"/>
    </row>
    <row r="699" spans="1:30">
      <c r="A699" s="94"/>
      <c r="B699" s="94"/>
      <c r="F699" s="94"/>
      <c r="I699" s="94"/>
      <c r="J699" s="94"/>
      <c r="L699" s="94"/>
      <c r="M699" s="94"/>
      <c r="N699" s="94"/>
      <c r="O699" s="94"/>
      <c r="U699" s="94"/>
      <c r="V699" s="94"/>
      <c r="W699" s="94"/>
      <c r="X699" s="94"/>
      <c r="Y699" s="94"/>
      <c r="Z699" s="94"/>
      <c r="AA699" s="94"/>
      <c r="AB699" s="94"/>
      <c r="AC699" s="94"/>
      <c r="AD699" s="94"/>
    </row>
    <row r="700" spans="1:30">
      <c r="A700" s="94"/>
      <c r="B700" s="94"/>
      <c r="F700" s="94"/>
      <c r="I700" s="94"/>
      <c r="J700" s="94"/>
      <c r="L700" s="94"/>
      <c r="M700" s="94"/>
      <c r="N700" s="94"/>
      <c r="O700" s="94"/>
      <c r="U700" s="94"/>
      <c r="V700" s="94"/>
      <c r="W700" s="94"/>
      <c r="X700" s="94"/>
      <c r="Y700" s="94"/>
      <c r="Z700" s="94"/>
      <c r="AA700" s="94"/>
      <c r="AB700" s="94"/>
      <c r="AC700" s="94"/>
      <c r="AD700" s="94"/>
    </row>
    <row r="701" spans="1:30">
      <c r="A701" s="94"/>
      <c r="B701" s="94"/>
      <c r="F701" s="94"/>
      <c r="I701" s="94"/>
      <c r="J701" s="94"/>
      <c r="L701" s="94"/>
      <c r="M701" s="94"/>
      <c r="N701" s="94"/>
      <c r="O701" s="94"/>
      <c r="U701" s="94"/>
      <c r="V701" s="94"/>
      <c r="W701" s="94"/>
      <c r="X701" s="94"/>
      <c r="Y701" s="94"/>
      <c r="Z701" s="94"/>
      <c r="AA701" s="94"/>
      <c r="AB701" s="94"/>
      <c r="AC701" s="94"/>
      <c r="AD701" s="94"/>
    </row>
    <row r="702" spans="1:30">
      <c r="A702" s="94"/>
      <c r="B702" s="94"/>
      <c r="F702" s="94"/>
      <c r="I702" s="94"/>
      <c r="J702" s="94"/>
      <c r="L702" s="94"/>
      <c r="M702" s="94"/>
      <c r="N702" s="94"/>
      <c r="O702" s="94"/>
      <c r="U702" s="94"/>
      <c r="V702" s="94"/>
      <c r="W702" s="94"/>
      <c r="X702" s="94"/>
      <c r="Y702" s="94"/>
      <c r="Z702" s="94"/>
      <c r="AA702" s="94"/>
      <c r="AB702" s="94"/>
      <c r="AC702" s="94"/>
      <c r="AD702" s="94"/>
    </row>
    <row r="703" spans="1:30">
      <c r="A703" s="94"/>
      <c r="B703" s="94"/>
      <c r="F703" s="94"/>
      <c r="I703" s="94"/>
      <c r="J703" s="94"/>
      <c r="L703" s="94"/>
      <c r="M703" s="94"/>
      <c r="N703" s="94"/>
      <c r="O703" s="94"/>
      <c r="U703" s="94"/>
      <c r="V703" s="94"/>
      <c r="W703" s="94"/>
      <c r="X703" s="94"/>
      <c r="Y703" s="94"/>
      <c r="Z703" s="94"/>
      <c r="AA703" s="94"/>
      <c r="AB703" s="94"/>
      <c r="AC703" s="94"/>
      <c r="AD703" s="94"/>
    </row>
    <row r="704" spans="1:30">
      <c r="A704" s="94"/>
      <c r="B704" s="94"/>
      <c r="F704" s="94"/>
      <c r="I704" s="94"/>
      <c r="J704" s="94"/>
      <c r="L704" s="94"/>
      <c r="M704" s="94"/>
      <c r="N704" s="94"/>
      <c r="O704" s="94"/>
      <c r="U704" s="94"/>
      <c r="V704" s="94"/>
      <c r="W704" s="94"/>
      <c r="X704" s="94"/>
      <c r="Y704" s="94"/>
      <c r="Z704" s="94"/>
      <c r="AA704" s="94"/>
      <c r="AB704" s="94"/>
      <c r="AC704" s="94"/>
      <c r="AD704" s="94"/>
    </row>
    <row r="705" spans="1:30">
      <c r="A705" s="94"/>
      <c r="B705" s="94"/>
      <c r="F705" s="94"/>
      <c r="I705" s="94"/>
      <c r="J705" s="94"/>
      <c r="L705" s="94"/>
      <c r="M705" s="94"/>
      <c r="N705" s="94"/>
      <c r="O705" s="94"/>
      <c r="U705" s="94"/>
      <c r="V705" s="94"/>
      <c r="W705" s="94"/>
      <c r="X705" s="94"/>
      <c r="Y705" s="94"/>
      <c r="Z705" s="94"/>
      <c r="AA705" s="94"/>
      <c r="AB705" s="94"/>
      <c r="AC705" s="94"/>
      <c r="AD705" s="94"/>
    </row>
    <row r="706" spans="1:30">
      <c r="A706" s="94"/>
      <c r="B706" s="94"/>
      <c r="F706" s="94"/>
      <c r="I706" s="94"/>
      <c r="J706" s="94"/>
      <c r="L706" s="94"/>
      <c r="M706" s="94"/>
      <c r="N706" s="94"/>
      <c r="O706" s="94"/>
      <c r="U706" s="94"/>
      <c r="V706" s="94"/>
      <c r="W706" s="94"/>
      <c r="X706" s="94"/>
      <c r="Y706" s="94"/>
      <c r="Z706" s="94"/>
      <c r="AA706" s="94"/>
      <c r="AB706" s="94"/>
      <c r="AC706" s="94"/>
      <c r="AD706" s="94"/>
    </row>
    <row r="707" spans="1:30">
      <c r="A707" s="94"/>
      <c r="B707" s="94"/>
      <c r="F707" s="94"/>
      <c r="I707" s="94"/>
      <c r="J707" s="94"/>
      <c r="L707" s="94"/>
      <c r="M707" s="94"/>
      <c r="N707" s="94"/>
      <c r="O707" s="94"/>
      <c r="U707" s="94"/>
      <c r="V707" s="94"/>
      <c r="W707" s="94"/>
      <c r="X707" s="94"/>
      <c r="Y707" s="94"/>
      <c r="Z707" s="94"/>
      <c r="AA707" s="94"/>
      <c r="AB707" s="94"/>
      <c r="AC707" s="94"/>
      <c r="AD707" s="94"/>
    </row>
    <row r="708" spans="1:30">
      <c r="A708" s="94"/>
      <c r="B708" s="94"/>
      <c r="F708" s="94"/>
      <c r="I708" s="94"/>
      <c r="J708" s="94"/>
      <c r="L708" s="94"/>
      <c r="M708" s="94"/>
      <c r="N708" s="94"/>
      <c r="O708" s="94"/>
      <c r="U708" s="94"/>
      <c r="V708" s="94"/>
      <c r="W708" s="94"/>
      <c r="X708" s="94"/>
      <c r="Y708" s="94"/>
      <c r="Z708" s="94"/>
      <c r="AA708" s="94"/>
      <c r="AB708" s="94"/>
      <c r="AC708" s="94"/>
      <c r="AD708" s="94"/>
    </row>
    <row r="709" spans="1:30">
      <c r="A709" s="94"/>
      <c r="B709" s="94"/>
      <c r="F709" s="94"/>
      <c r="I709" s="94"/>
      <c r="J709" s="94"/>
      <c r="L709" s="94"/>
      <c r="M709" s="94"/>
      <c r="N709" s="94"/>
      <c r="O709" s="94"/>
      <c r="U709" s="94"/>
      <c r="V709" s="94"/>
      <c r="W709" s="94"/>
      <c r="X709" s="94"/>
      <c r="Y709" s="94"/>
      <c r="Z709" s="94"/>
      <c r="AA709" s="94"/>
      <c r="AB709" s="94"/>
      <c r="AC709" s="94"/>
      <c r="AD709" s="94"/>
    </row>
    <row r="710" spans="1:30">
      <c r="A710" s="94"/>
      <c r="B710" s="94"/>
      <c r="F710" s="94"/>
      <c r="I710" s="94"/>
      <c r="J710" s="94"/>
      <c r="L710" s="94"/>
      <c r="M710" s="94"/>
      <c r="N710" s="94"/>
      <c r="O710" s="94"/>
      <c r="U710" s="94"/>
      <c r="V710" s="94"/>
      <c r="W710" s="94"/>
      <c r="X710" s="94"/>
      <c r="Y710" s="94"/>
      <c r="Z710" s="94"/>
      <c r="AA710" s="94"/>
      <c r="AB710" s="94"/>
      <c r="AC710" s="94"/>
      <c r="AD710" s="94"/>
    </row>
    <row r="711" spans="1:30">
      <c r="A711" s="94"/>
      <c r="B711" s="94"/>
      <c r="F711" s="94"/>
      <c r="I711" s="94"/>
      <c r="J711" s="94"/>
      <c r="L711" s="94"/>
      <c r="M711" s="94"/>
      <c r="N711" s="94"/>
      <c r="O711" s="94"/>
      <c r="U711" s="94"/>
      <c r="V711" s="94"/>
      <c r="W711" s="94"/>
      <c r="X711" s="94"/>
      <c r="Y711" s="94"/>
      <c r="Z711" s="94"/>
      <c r="AA711" s="94"/>
      <c r="AB711" s="94"/>
      <c r="AC711" s="94"/>
      <c r="AD711" s="94"/>
    </row>
    <row r="712" spans="1:30">
      <c r="A712" s="94"/>
      <c r="B712" s="94"/>
      <c r="F712" s="94"/>
      <c r="I712" s="94"/>
      <c r="J712" s="94"/>
      <c r="L712" s="94"/>
      <c r="M712" s="94"/>
      <c r="N712" s="94"/>
      <c r="O712" s="94"/>
      <c r="U712" s="94"/>
      <c r="V712" s="94"/>
      <c r="W712" s="94"/>
      <c r="X712" s="94"/>
      <c r="Y712" s="94"/>
      <c r="Z712" s="94"/>
      <c r="AA712" s="94"/>
      <c r="AB712" s="94"/>
      <c r="AC712" s="94"/>
      <c r="AD712" s="94"/>
    </row>
    <row r="713" spans="1:30">
      <c r="A713" s="94"/>
      <c r="B713" s="94"/>
      <c r="F713" s="94"/>
      <c r="I713" s="94"/>
      <c r="J713" s="94"/>
      <c r="L713" s="94"/>
      <c r="M713" s="94"/>
      <c r="N713" s="94"/>
      <c r="O713" s="94"/>
      <c r="U713" s="94"/>
      <c r="V713" s="94"/>
      <c r="W713" s="94"/>
      <c r="X713" s="94"/>
      <c r="Y713" s="94"/>
      <c r="Z713" s="94"/>
      <c r="AA713" s="94"/>
      <c r="AB713" s="94"/>
      <c r="AC713" s="94"/>
      <c r="AD713" s="94"/>
    </row>
    <row r="714" spans="1:30">
      <c r="A714" s="94"/>
      <c r="B714" s="94"/>
      <c r="F714" s="94"/>
      <c r="I714" s="94"/>
      <c r="J714" s="94"/>
      <c r="L714" s="94"/>
      <c r="M714" s="94"/>
      <c r="N714" s="94"/>
      <c r="O714" s="94"/>
      <c r="U714" s="94"/>
      <c r="V714" s="94"/>
      <c r="W714" s="94"/>
      <c r="X714" s="94"/>
      <c r="Y714" s="94"/>
      <c r="Z714" s="94"/>
      <c r="AA714" s="94"/>
      <c r="AB714" s="94"/>
      <c r="AC714" s="94"/>
      <c r="AD714" s="94"/>
    </row>
    <row r="715" spans="1:30">
      <c r="A715" s="94"/>
      <c r="B715" s="94"/>
      <c r="F715" s="94"/>
      <c r="I715" s="94"/>
      <c r="J715" s="94"/>
      <c r="L715" s="94"/>
      <c r="M715" s="94"/>
      <c r="N715" s="94"/>
      <c r="O715" s="94"/>
      <c r="U715" s="94"/>
      <c r="V715" s="94"/>
      <c r="W715" s="94"/>
      <c r="X715" s="94"/>
      <c r="Y715" s="94"/>
      <c r="Z715" s="94"/>
      <c r="AA715" s="94"/>
      <c r="AB715" s="94"/>
      <c r="AC715" s="94"/>
      <c r="AD715" s="94"/>
    </row>
    <row r="716" spans="1:30">
      <c r="A716" s="94"/>
      <c r="B716" s="94"/>
      <c r="F716" s="94"/>
      <c r="I716" s="94"/>
      <c r="J716" s="94"/>
      <c r="L716" s="94"/>
      <c r="M716" s="94"/>
      <c r="N716" s="94"/>
      <c r="O716" s="94"/>
      <c r="U716" s="94"/>
      <c r="V716" s="94"/>
      <c r="W716" s="94"/>
      <c r="X716" s="94"/>
      <c r="Y716" s="94"/>
      <c r="Z716" s="94"/>
      <c r="AA716" s="94"/>
      <c r="AB716" s="94"/>
      <c r="AC716" s="94"/>
      <c r="AD716" s="94"/>
    </row>
    <row r="717" spans="1:30">
      <c r="A717" s="94"/>
      <c r="B717" s="94"/>
      <c r="F717" s="94"/>
      <c r="I717" s="94"/>
      <c r="J717" s="94"/>
      <c r="L717" s="94"/>
      <c r="M717" s="94"/>
      <c r="N717" s="94"/>
      <c r="O717" s="94"/>
      <c r="U717" s="94"/>
      <c r="V717" s="94"/>
      <c r="W717" s="94"/>
      <c r="X717" s="94"/>
      <c r="Y717" s="94"/>
      <c r="Z717" s="94"/>
      <c r="AA717" s="94"/>
      <c r="AB717" s="94"/>
      <c r="AC717" s="94"/>
      <c r="AD717" s="94"/>
    </row>
    <row r="718" spans="1:30">
      <c r="A718" s="94"/>
      <c r="B718" s="94"/>
      <c r="F718" s="94"/>
      <c r="I718" s="94"/>
      <c r="J718" s="94"/>
      <c r="L718" s="94"/>
      <c r="M718" s="94"/>
      <c r="N718" s="94"/>
      <c r="O718" s="94"/>
      <c r="U718" s="94"/>
      <c r="V718" s="94"/>
      <c r="W718" s="94"/>
      <c r="X718" s="94"/>
      <c r="Y718" s="94"/>
      <c r="Z718" s="94"/>
      <c r="AA718" s="94"/>
      <c r="AB718" s="94"/>
      <c r="AC718" s="94"/>
      <c r="AD718" s="94"/>
    </row>
    <row r="719" spans="1:30">
      <c r="A719" s="94"/>
      <c r="B719" s="94"/>
      <c r="F719" s="94"/>
      <c r="I719" s="94"/>
      <c r="J719" s="94"/>
      <c r="L719" s="94"/>
      <c r="M719" s="94"/>
      <c r="N719" s="94"/>
      <c r="O719" s="94"/>
      <c r="U719" s="94"/>
      <c r="V719" s="94"/>
      <c r="W719" s="94"/>
      <c r="X719" s="94"/>
      <c r="Y719" s="94"/>
      <c r="Z719" s="94"/>
      <c r="AA719" s="94"/>
      <c r="AB719" s="94"/>
      <c r="AC719" s="94"/>
      <c r="AD719" s="94"/>
    </row>
    <row r="720" spans="1:30">
      <c r="A720" s="94"/>
      <c r="B720" s="94"/>
      <c r="F720" s="94"/>
      <c r="I720" s="94"/>
      <c r="J720" s="94"/>
      <c r="L720" s="94"/>
      <c r="M720" s="94"/>
      <c r="N720" s="94"/>
      <c r="O720" s="94"/>
      <c r="U720" s="94"/>
      <c r="V720" s="94"/>
      <c r="W720" s="94"/>
      <c r="X720" s="94"/>
      <c r="Y720" s="94"/>
      <c r="Z720" s="94"/>
      <c r="AA720" s="94"/>
      <c r="AB720" s="94"/>
      <c r="AC720" s="94"/>
      <c r="AD720" s="94"/>
    </row>
    <row r="721" spans="1:30">
      <c r="A721" s="94"/>
      <c r="B721" s="94"/>
      <c r="F721" s="94"/>
      <c r="I721" s="94"/>
      <c r="J721" s="94"/>
      <c r="L721" s="94"/>
      <c r="M721" s="94"/>
      <c r="N721" s="94"/>
      <c r="O721" s="94"/>
      <c r="U721" s="94"/>
      <c r="V721" s="94"/>
      <c r="W721" s="94"/>
      <c r="X721" s="94"/>
      <c r="Y721" s="94"/>
      <c r="Z721" s="94"/>
      <c r="AA721" s="94"/>
      <c r="AB721" s="94"/>
      <c r="AC721" s="94"/>
      <c r="AD721" s="94"/>
    </row>
    <row r="722" spans="1:30">
      <c r="A722" s="94"/>
      <c r="B722" s="94"/>
      <c r="F722" s="94"/>
      <c r="I722" s="94"/>
      <c r="J722" s="94"/>
      <c r="L722" s="94"/>
      <c r="M722" s="94"/>
      <c r="N722" s="94"/>
      <c r="O722" s="94"/>
      <c r="U722" s="94"/>
      <c r="V722" s="94"/>
      <c r="W722" s="94"/>
      <c r="X722" s="94"/>
      <c r="Y722" s="94"/>
      <c r="Z722" s="94"/>
      <c r="AA722" s="94"/>
      <c r="AB722" s="94"/>
      <c r="AC722" s="94"/>
      <c r="AD722" s="94"/>
    </row>
    <row r="723" spans="1:30">
      <c r="A723" s="94"/>
      <c r="B723" s="94"/>
      <c r="F723" s="94"/>
      <c r="I723" s="94"/>
      <c r="J723" s="94"/>
      <c r="L723" s="94"/>
      <c r="M723" s="94"/>
      <c r="N723" s="94"/>
      <c r="O723" s="94"/>
      <c r="U723" s="94"/>
      <c r="V723" s="94"/>
      <c r="W723" s="94"/>
      <c r="X723" s="94"/>
      <c r="Y723" s="94"/>
      <c r="Z723" s="94"/>
      <c r="AA723" s="94"/>
      <c r="AB723" s="94"/>
      <c r="AC723" s="94"/>
      <c r="AD723" s="94"/>
    </row>
    <row r="724" spans="1:30">
      <c r="A724" s="94"/>
      <c r="B724" s="94"/>
      <c r="F724" s="94"/>
      <c r="I724" s="94"/>
      <c r="J724" s="94"/>
      <c r="L724" s="94"/>
      <c r="M724" s="94"/>
      <c r="N724" s="94"/>
      <c r="O724" s="94"/>
      <c r="U724" s="94"/>
      <c r="V724" s="94"/>
      <c r="W724" s="94"/>
      <c r="X724" s="94"/>
      <c r="Y724" s="94"/>
      <c r="Z724" s="94"/>
      <c r="AA724" s="94"/>
      <c r="AB724" s="94"/>
      <c r="AC724" s="94"/>
      <c r="AD724" s="94"/>
    </row>
    <row r="725" spans="1:30">
      <c r="A725" s="94"/>
      <c r="B725" s="94"/>
      <c r="F725" s="94"/>
      <c r="I725" s="94"/>
      <c r="J725" s="94"/>
      <c r="L725" s="94"/>
      <c r="M725" s="94"/>
      <c r="N725" s="94"/>
      <c r="O725" s="94"/>
      <c r="U725" s="94"/>
      <c r="V725" s="94"/>
      <c r="W725" s="94"/>
      <c r="X725" s="94"/>
      <c r="Y725" s="94"/>
      <c r="Z725" s="94"/>
      <c r="AA725" s="94"/>
      <c r="AB725" s="94"/>
      <c r="AC725" s="94"/>
      <c r="AD725" s="94"/>
    </row>
    <row r="726" spans="1:30">
      <c r="A726" s="94"/>
      <c r="B726" s="94"/>
      <c r="F726" s="94"/>
      <c r="I726" s="94"/>
      <c r="J726" s="94"/>
      <c r="L726" s="94"/>
      <c r="M726" s="94"/>
      <c r="N726" s="94"/>
      <c r="O726" s="94"/>
      <c r="U726" s="94"/>
      <c r="V726" s="94"/>
      <c r="W726" s="94"/>
      <c r="X726" s="94"/>
      <c r="Y726" s="94"/>
      <c r="Z726" s="94"/>
      <c r="AA726" s="94"/>
      <c r="AB726" s="94"/>
      <c r="AC726" s="94"/>
      <c r="AD726" s="94"/>
    </row>
    <row r="727" spans="1:30">
      <c r="A727" s="94"/>
      <c r="B727" s="94"/>
      <c r="F727" s="94"/>
      <c r="I727" s="94"/>
      <c r="J727" s="94"/>
      <c r="L727" s="94"/>
      <c r="M727" s="94"/>
      <c r="N727" s="94"/>
      <c r="O727" s="94"/>
      <c r="U727" s="94"/>
      <c r="V727" s="94"/>
      <c r="W727" s="94"/>
      <c r="X727" s="94"/>
      <c r="Y727" s="94"/>
      <c r="Z727" s="94"/>
      <c r="AA727" s="94"/>
      <c r="AB727" s="94"/>
      <c r="AC727" s="94"/>
      <c r="AD727" s="94"/>
    </row>
    <row r="728" spans="1:30">
      <c r="A728" s="94"/>
      <c r="B728" s="94"/>
      <c r="F728" s="94"/>
      <c r="I728" s="94"/>
      <c r="J728" s="94"/>
      <c r="L728" s="94"/>
      <c r="M728" s="94"/>
      <c r="N728" s="94"/>
      <c r="O728" s="94"/>
      <c r="U728" s="94"/>
      <c r="V728" s="94"/>
      <c r="W728" s="94"/>
      <c r="X728" s="94"/>
      <c r="Y728" s="94"/>
      <c r="Z728" s="94"/>
      <c r="AA728" s="94"/>
      <c r="AB728" s="94"/>
      <c r="AC728" s="94"/>
      <c r="AD728" s="94"/>
    </row>
    <row r="729" spans="1:30">
      <c r="A729" s="94"/>
      <c r="B729" s="94"/>
      <c r="F729" s="94"/>
      <c r="I729" s="94"/>
      <c r="J729" s="94"/>
      <c r="L729" s="94"/>
      <c r="M729" s="94"/>
      <c r="N729" s="94"/>
      <c r="O729" s="94"/>
      <c r="U729" s="94"/>
      <c r="V729" s="94"/>
      <c r="W729" s="94"/>
      <c r="X729" s="94"/>
      <c r="Y729" s="94"/>
      <c r="Z729" s="94"/>
      <c r="AA729" s="94"/>
      <c r="AB729" s="94"/>
      <c r="AC729" s="94"/>
      <c r="AD729" s="94"/>
    </row>
    <row r="730" spans="1:30">
      <c r="A730" s="94"/>
      <c r="B730" s="94"/>
      <c r="F730" s="94"/>
      <c r="I730" s="94"/>
      <c r="J730" s="94"/>
      <c r="L730" s="94"/>
      <c r="M730" s="94"/>
      <c r="N730" s="94"/>
      <c r="O730" s="94"/>
      <c r="U730" s="94"/>
      <c r="V730" s="94"/>
      <c r="W730" s="94"/>
      <c r="X730" s="94"/>
      <c r="Y730" s="94"/>
      <c r="Z730" s="94"/>
      <c r="AA730" s="94"/>
      <c r="AB730" s="94"/>
      <c r="AC730" s="94"/>
      <c r="AD730" s="94"/>
    </row>
    <row r="731" spans="1:30">
      <c r="A731" s="94"/>
      <c r="B731" s="94"/>
      <c r="F731" s="94"/>
      <c r="I731" s="94"/>
      <c r="J731" s="94"/>
      <c r="L731" s="94"/>
      <c r="M731" s="94"/>
      <c r="N731" s="94"/>
      <c r="O731" s="94"/>
      <c r="U731" s="94"/>
      <c r="V731" s="94"/>
      <c r="W731" s="94"/>
      <c r="X731" s="94"/>
      <c r="Y731" s="94"/>
      <c r="Z731" s="94"/>
      <c r="AA731" s="94"/>
      <c r="AB731" s="94"/>
      <c r="AC731" s="94"/>
      <c r="AD731" s="94"/>
    </row>
    <row r="732" spans="1:30">
      <c r="A732" s="94"/>
      <c r="B732" s="94"/>
      <c r="F732" s="94"/>
      <c r="I732" s="94"/>
      <c r="J732" s="94"/>
      <c r="L732" s="94"/>
      <c r="M732" s="94"/>
      <c r="N732" s="94"/>
      <c r="O732" s="94"/>
      <c r="U732" s="94"/>
      <c r="V732" s="94"/>
      <c r="W732" s="94"/>
      <c r="X732" s="94"/>
      <c r="Y732" s="94"/>
      <c r="Z732" s="94"/>
      <c r="AA732" s="94"/>
      <c r="AB732" s="94"/>
      <c r="AC732" s="94"/>
      <c r="AD732" s="94"/>
    </row>
    <row r="733" spans="1:30">
      <c r="A733" s="94"/>
      <c r="B733" s="94"/>
      <c r="F733" s="94"/>
      <c r="I733" s="94"/>
      <c r="J733" s="94"/>
      <c r="L733" s="94"/>
      <c r="M733" s="94"/>
      <c r="N733" s="94"/>
      <c r="O733" s="94"/>
      <c r="U733" s="94"/>
      <c r="V733" s="94"/>
      <c r="W733" s="94"/>
      <c r="X733" s="94"/>
      <c r="Y733" s="94"/>
      <c r="Z733" s="94"/>
      <c r="AA733" s="94"/>
      <c r="AB733" s="94"/>
      <c r="AC733" s="94"/>
      <c r="AD733" s="94"/>
    </row>
    <row r="734" spans="1:30">
      <c r="A734" s="94"/>
      <c r="B734" s="94"/>
      <c r="F734" s="94"/>
      <c r="I734" s="94"/>
      <c r="J734" s="94"/>
      <c r="L734" s="94"/>
      <c r="M734" s="94"/>
      <c r="N734" s="94"/>
      <c r="O734" s="94"/>
      <c r="U734" s="94"/>
      <c r="V734" s="94"/>
      <c r="W734" s="94"/>
      <c r="X734" s="94"/>
      <c r="Y734" s="94"/>
      <c r="Z734" s="94"/>
      <c r="AA734" s="94"/>
      <c r="AB734" s="94"/>
      <c r="AC734" s="94"/>
      <c r="AD734" s="94"/>
    </row>
    <row r="735" spans="1:30">
      <c r="A735" s="94"/>
      <c r="B735" s="94"/>
      <c r="F735" s="94"/>
      <c r="I735" s="94"/>
      <c r="J735" s="94"/>
      <c r="L735" s="94"/>
      <c r="M735" s="94"/>
      <c r="N735" s="94"/>
      <c r="O735" s="94"/>
      <c r="U735" s="94"/>
      <c r="V735" s="94"/>
      <c r="W735" s="94"/>
      <c r="X735" s="94"/>
      <c r="Y735" s="94"/>
      <c r="Z735" s="94"/>
      <c r="AA735" s="94"/>
      <c r="AB735" s="94"/>
      <c r="AC735" s="94"/>
      <c r="AD735" s="94"/>
    </row>
    <row r="736" spans="1:30">
      <c r="A736" s="94"/>
      <c r="B736" s="94"/>
      <c r="F736" s="94"/>
      <c r="I736" s="94"/>
      <c r="J736" s="94"/>
      <c r="L736" s="94"/>
      <c r="M736" s="94"/>
      <c r="N736" s="94"/>
      <c r="O736" s="94"/>
      <c r="U736" s="94"/>
      <c r="V736" s="94"/>
      <c r="W736" s="94"/>
      <c r="X736" s="94"/>
      <c r="Y736" s="94"/>
      <c r="Z736" s="94"/>
      <c r="AA736" s="94"/>
      <c r="AB736" s="94"/>
      <c r="AC736" s="94"/>
      <c r="AD736" s="94"/>
    </row>
    <row r="737" spans="1:30">
      <c r="A737" s="94"/>
      <c r="B737" s="94"/>
      <c r="F737" s="94"/>
      <c r="I737" s="94"/>
      <c r="J737" s="94"/>
      <c r="L737" s="94"/>
      <c r="M737" s="94"/>
      <c r="N737" s="94"/>
      <c r="O737" s="94"/>
      <c r="U737" s="94"/>
      <c r="V737" s="94"/>
      <c r="W737" s="94"/>
      <c r="X737" s="94"/>
      <c r="Y737" s="94"/>
      <c r="Z737" s="94"/>
      <c r="AA737" s="94"/>
      <c r="AB737" s="94"/>
      <c r="AC737" s="94"/>
      <c r="AD737" s="94"/>
    </row>
    <row r="738" spans="1:30">
      <c r="A738" s="94"/>
      <c r="B738" s="94"/>
      <c r="F738" s="94"/>
      <c r="I738" s="94"/>
      <c r="J738" s="94"/>
      <c r="L738" s="94"/>
      <c r="M738" s="94"/>
      <c r="N738" s="94"/>
      <c r="O738" s="94"/>
      <c r="U738" s="94"/>
      <c r="V738" s="94"/>
      <c r="W738" s="94"/>
      <c r="X738" s="94"/>
      <c r="Y738" s="94"/>
      <c r="Z738" s="94"/>
      <c r="AA738" s="94"/>
      <c r="AB738" s="94"/>
      <c r="AC738" s="94"/>
      <c r="AD738" s="94"/>
    </row>
    <row r="739" spans="1:30">
      <c r="A739" s="94"/>
      <c r="B739" s="94"/>
      <c r="F739" s="94"/>
      <c r="I739" s="94"/>
      <c r="J739" s="94"/>
      <c r="L739" s="94"/>
      <c r="M739" s="94"/>
      <c r="N739" s="94"/>
      <c r="O739" s="94"/>
      <c r="U739" s="94"/>
      <c r="V739" s="94"/>
      <c r="W739" s="94"/>
      <c r="X739" s="94"/>
      <c r="Y739" s="94"/>
      <c r="Z739" s="94"/>
      <c r="AA739" s="94"/>
      <c r="AB739" s="94"/>
      <c r="AC739" s="94"/>
      <c r="AD739" s="94"/>
    </row>
    <row r="740" spans="1:30">
      <c r="A740" s="94"/>
      <c r="B740" s="94"/>
      <c r="F740" s="94"/>
      <c r="I740" s="94"/>
      <c r="J740" s="94"/>
      <c r="L740" s="94"/>
      <c r="M740" s="94"/>
      <c r="N740" s="94"/>
      <c r="O740" s="94"/>
      <c r="U740" s="94"/>
      <c r="V740" s="94"/>
      <c r="W740" s="94"/>
      <c r="X740" s="94"/>
      <c r="Y740" s="94"/>
      <c r="Z740" s="94"/>
      <c r="AA740" s="94"/>
      <c r="AB740" s="94"/>
      <c r="AC740" s="94"/>
      <c r="AD740" s="94"/>
    </row>
    <row r="741" spans="1:30">
      <c r="A741" s="94"/>
      <c r="B741" s="94"/>
      <c r="F741" s="94"/>
      <c r="I741" s="94"/>
      <c r="J741" s="94"/>
      <c r="L741" s="94"/>
      <c r="M741" s="94"/>
      <c r="N741" s="94"/>
      <c r="O741" s="94"/>
      <c r="U741" s="94"/>
      <c r="V741" s="94"/>
      <c r="W741" s="94"/>
      <c r="X741" s="94"/>
      <c r="Y741" s="94"/>
      <c r="Z741" s="94"/>
      <c r="AA741" s="94"/>
      <c r="AB741" s="94"/>
      <c r="AC741" s="94"/>
      <c r="AD741" s="94"/>
    </row>
    <row r="742" spans="1:30">
      <c r="A742" s="94"/>
      <c r="B742" s="94"/>
      <c r="F742" s="94"/>
      <c r="I742" s="94"/>
      <c r="J742" s="94"/>
      <c r="L742" s="94"/>
      <c r="M742" s="94"/>
      <c r="N742" s="94"/>
      <c r="O742" s="94"/>
      <c r="U742" s="94"/>
      <c r="V742" s="94"/>
      <c r="W742" s="94"/>
      <c r="X742" s="94"/>
      <c r="Y742" s="94"/>
      <c r="Z742" s="94"/>
      <c r="AA742" s="94"/>
      <c r="AB742" s="94"/>
      <c r="AC742" s="94"/>
      <c r="AD742" s="94"/>
    </row>
    <row r="743" spans="1:30">
      <c r="A743" s="94"/>
      <c r="B743" s="94"/>
      <c r="F743" s="94"/>
      <c r="I743" s="94"/>
      <c r="J743" s="94"/>
      <c r="L743" s="94"/>
      <c r="M743" s="94"/>
      <c r="N743" s="94"/>
      <c r="O743" s="94"/>
      <c r="U743" s="94"/>
      <c r="V743" s="94"/>
      <c r="W743" s="94"/>
      <c r="X743" s="94"/>
      <c r="Y743" s="94"/>
      <c r="Z743" s="94"/>
      <c r="AA743" s="94"/>
      <c r="AB743" s="94"/>
      <c r="AC743" s="94"/>
      <c r="AD743" s="94"/>
    </row>
    <row r="744" spans="1:30">
      <c r="A744" s="94"/>
      <c r="B744" s="94"/>
      <c r="F744" s="94"/>
      <c r="I744" s="94"/>
      <c r="J744" s="94"/>
      <c r="L744" s="94"/>
      <c r="M744" s="94"/>
      <c r="N744" s="94"/>
      <c r="O744" s="94"/>
      <c r="U744" s="94"/>
      <c r="V744" s="94"/>
      <c r="W744" s="94"/>
      <c r="X744" s="94"/>
      <c r="Y744" s="94"/>
      <c r="Z744" s="94"/>
      <c r="AA744" s="94"/>
      <c r="AB744" s="94"/>
      <c r="AC744" s="94"/>
      <c r="AD744" s="94"/>
    </row>
    <row r="745" spans="1:30">
      <c r="A745" s="94"/>
      <c r="B745" s="94"/>
      <c r="F745" s="94"/>
      <c r="I745" s="94"/>
      <c r="J745" s="94"/>
      <c r="L745" s="94"/>
      <c r="M745" s="94"/>
      <c r="N745" s="94"/>
      <c r="O745" s="94"/>
      <c r="U745" s="94"/>
      <c r="V745" s="94"/>
      <c r="W745" s="94"/>
      <c r="X745" s="94"/>
      <c r="Y745" s="94"/>
      <c r="Z745" s="94"/>
      <c r="AA745" s="94"/>
      <c r="AB745" s="94"/>
      <c r="AC745" s="94"/>
      <c r="AD745" s="94"/>
    </row>
    <row r="746" spans="1:30">
      <c r="A746" s="94"/>
      <c r="B746" s="94"/>
      <c r="F746" s="94"/>
      <c r="I746" s="94"/>
      <c r="J746" s="94"/>
      <c r="L746" s="94"/>
      <c r="M746" s="94"/>
      <c r="N746" s="94"/>
      <c r="O746" s="94"/>
      <c r="U746" s="94"/>
      <c r="V746" s="94"/>
      <c r="W746" s="94"/>
      <c r="X746" s="94"/>
      <c r="Y746" s="94"/>
      <c r="Z746" s="94"/>
      <c r="AA746" s="94"/>
      <c r="AB746" s="94"/>
      <c r="AC746" s="94"/>
      <c r="AD746" s="94"/>
    </row>
    <row r="747" spans="1:30">
      <c r="A747" s="94"/>
      <c r="B747" s="94"/>
      <c r="F747" s="94"/>
      <c r="I747" s="94"/>
      <c r="J747" s="94"/>
      <c r="L747" s="94"/>
      <c r="M747" s="94"/>
      <c r="N747" s="94"/>
      <c r="O747" s="94"/>
      <c r="U747" s="94"/>
      <c r="V747" s="94"/>
      <c r="W747" s="94"/>
      <c r="X747" s="94"/>
      <c r="Y747" s="94"/>
      <c r="Z747" s="94"/>
      <c r="AA747" s="94"/>
      <c r="AB747" s="94"/>
      <c r="AC747" s="94"/>
      <c r="AD747" s="94"/>
    </row>
    <row r="748" spans="1:30">
      <c r="A748" s="94"/>
      <c r="B748" s="94"/>
      <c r="F748" s="94"/>
      <c r="I748" s="94"/>
      <c r="J748" s="94"/>
      <c r="L748" s="94"/>
      <c r="M748" s="94"/>
      <c r="N748" s="94"/>
      <c r="O748" s="94"/>
      <c r="U748" s="94"/>
      <c r="V748" s="94"/>
      <c r="W748" s="94"/>
      <c r="X748" s="94"/>
      <c r="Y748" s="94"/>
      <c r="Z748" s="94"/>
      <c r="AA748" s="94"/>
      <c r="AB748" s="94"/>
      <c r="AC748" s="94"/>
      <c r="AD748" s="94"/>
    </row>
    <row r="749" spans="1:30">
      <c r="A749" s="94"/>
      <c r="B749" s="94"/>
      <c r="F749" s="94"/>
      <c r="I749" s="94"/>
      <c r="J749" s="94"/>
      <c r="L749" s="94"/>
      <c r="M749" s="94"/>
      <c r="N749" s="94"/>
      <c r="O749" s="94"/>
      <c r="U749" s="94"/>
      <c r="V749" s="94"/>
      <c r="W749" s="94"/>
      <c r="X749" s="94"/>
      <c r="Y749" s="94"/>
      <c r="Z749" s="94"/>
      <c r="AA749" s="94"/>
      <c r="AB749" s="94"/>
      <c r="AC749" s="94"/>
      <c r="AD749" s="94"/>
    </row>
    <row r="750" spans="1:30">
      <c r="A750" s="94"/>
      <c r="B750" s="94"/>
      <c r="F750" s="94"/>
      <c r="I750" s="94"/>
      <c r="J750" s="94"/>
      <c r="L750" s="94"/>
      <c r="M750" s="94"/>
      <c r="N750" s="94"/>
      <c r="O750" s="94"/>
      <c r="U750" s="94"/>
      <c r="V750" s="94"/>
      <c r="W750" s="94"/>
      <c r="X750" s="94"/>
      <c r="Y750" s="94"/>
      <c r="Z750" s="94"/>
      <c r="AA750" s="94"/>
      <c r="AB750" s="94"/>
      <c r="AC750" s="94"/>
      <c r="AD750" s="94"/>
    </row>
    <row r="751" spans="1:30">
      <c r="A751" s="94"/>
      <c r="B751" s="94"/>
      <c r="F751" s="94"/>
      <c r="I751" s="94"/>
      <c r="J751" s="94"/>
      <c r="L751" s="94"/>
      <c r="M751" s="94"/>
      <c r="N751" s="94"/>
      <c r="O751" s="94"/>
      <c r="U751" s="94"/>
      <c r="V751" s="94"/>
      <c r="W751" s="94"/>
      <c r="X751" s="94"/>
      <c r="Y751" s="94"/>
      <c r="Z751" s="94"/>
      <c r="AA751" s="94"/>
      <c r="AB751" s="94"/>
      <c r="AC751" s="94"/>
      <c r="AD751" s="94"/>
    </row>
    <row r="752" spans="1:30">
      <c r="A752" s="94"/>
      <c r="B752" s="94"/>
      <c r="F752" s="94"/>
      <c r="I752" s="94"/>
      <c r="J752" s="94"/>
      <c r="L752" s="94"/>
      <c r="M752" s="94"/>
      <c r="N752" s="94"/>
      <c r="O752" s="94"/>
      <c r="U752" s="94"/>
      <c r="V752" s="94"/>
      <c r="W752" s="94"/>
      <c r="X752" s="94"/>
      <c r="Y752" s="94"/>
      <c r="Z752" s="94"/>
      <c r="AA752" s="94"/>
      <c r="AB752" s="94"/>
      <c r="AC752" s="94"/>
      <c r="AD752" s="94"/>
    </row>
    <row r="753" spans="1:30">
      <c r="A753" s="94"/>
      <c r="B753" s="94"/>
      <c r="F753" s="94"/>
      <c r="I753" s="94"/>
      <c r="J753" s="94"/>
      <c r="L753" s="94"/>
      <c r="M753" s="94"/>
      <c r="N753" s="94"/>
      <c r="O753" s="94"/>
      <c r="U753" s="94"/>
      <c r="V753" s="94"/>
      <c r="W753" s="94"/>
      <c r="X753" s="94"/>
      <c r="Y753" s="94"/>
      <c r="Z753" s="94"/>
      <c r="AA753" s="94"/>
      <c r="AB753" s="94"/>
      <c r="AC753" s="94"/>
      <c r="AD753" s="94"/>
    </row>
    <row r="754" spans="1:30">
      <c r="A754" s="94"/>
      <c r="B754" s="94"/>
      <c r="F754" s="94"/>
      <c r="I754" s="94"/>
      <c r="J754" s="94"/>
      <c r="L754" s="94"/>
      <c r="M754" s="94"/>
      <c r="N754" s="94"/>
      <c r="O754" s="94"/>
      <c r="U754" s="94"/>
      <c r="V754" s="94"/>
      <c r="W754" s="94"/>
      <c r="X754" s="94"/>
      <c r="Y754" s="94"/>
      <c r="Z754" s="94"/>
      <c r="AA754" s="94"/>
      <c r="AB754" s="94"/>
      <c r="AC754" s="94"/>
      <c r="AD754" s="94"/>
    </row>
    <row r="755" spans="1:30">
      <c r="A755" s="94"/>
      <c r="B755" s="94"/>
      <c r="F755" s="94"/>
      <c r="I755" s="94"/>
      <c r="J755" s="94"/>
      <c r="L755" s="94"/>
      <c r="M755" s="94"/>
      <c r="N755" s="94"/>
      <c r="O755" s="94"/>
      <c r="U755" s="94"/>
      <c r="V755" s="94"/>
      <c r="W755" s="94"/>
      <c r="X755" s="94"/>
      <c r="Y755" s="94"/>
      <c r="Z755" s="94"/>
      <c r="AA755" s="94"/>
      <c r="AB755" s="94"/>
      <c r="AC755" s="94"/>
      <c r="AD755" s="94"/>
    </row>
    <row r="756" spans="1:30">
      <c r="A756" s="94"/>
      <c r="B756" s="94"/>
      <c r="F756" s="94"/>
      <c r="I756" s="94"/>
      <c r="J756" s="94"/>
      <c r="L756" s="94"/>
      <c r="M756" s="94"/>
      <c r="N756" s="94"/>
      <c r="O756" s="94"/>
      <c r="U756" s="94"/>
      <c r="V756" s="94"/>
      <c r="W756" s="94"/>
      <c r="X756" s="94"/>
      <c r="Y756" s="94"/>
      <c r="Z756" s="94"/>
      <c r="AA756" s="94"/>
      <c r="AB756" s="94"/>
      <c r="AC756" s="94"/>
      <c r="AD756" s="94"/>
    </row>
    <row r="757" spans="1:30">
      <c r="A757" s="94"/>
      <c r="B757" s="94"/>
      <c r="F757" s="94"/>
      <c r="I757" s="94"/>
      <c r="J757" s="94"/>
      <c r="L757" s="94"/>
      <c r="M757" s="94"/>
      <c r="N757" s="94"/>
      <c r="O757" s="94"/>
      <c r="U757" s="94"/>
      <c r="V757" s="94"/>
      <c r="W757" s="94"/>
      <c r="X757" s="94"/>
      <c r="Y757" s="94"/>
      <c r="Z757" s="94"/>
      <c r="AA757" s="94"/>
      <c r="AB757" s="94"/>
      <c r="AC757" s="94"/>
      <c r="AD757" s="94"/>
    </row>
    <row r="758" spans="1:30">
      <c r="A758" s="94"/>
      <c r="B758" s="94"/>
      <c r="F758" s="94"/>
      <c r="I758" s="94"/>
      <c r="J758" s="94"/>
      <c r="L758" s="94"/>
      <c r="M758" s="94"/>
      <c r="N758" s="94"/>
      <c r="O758" s="94"/>
      <c r="U758" s="94"/>
      <c r="V758" s="94"/>
      <c r="W758" s="94"/>
      <c r="X758" s="94"/>
      <c r="Y758" s="94"/>
      <c r="Z758" s="94"/>
      <c r="AA758" s="94"/>
      <c r="AB758" s="94"/>
      <c r="AC758" s="94"/>
      <c r="AD758" s="94"/>
    </row>
    <row r="759" spans="1:30">
      <c r="A759" s="94"/>
      <c r="B759" s="94"/>
      <c r="F759" s="94"/>
      <c r="I759" s="94"/>
      <c r="J759" s="94"/>
      <c r="L759" s="94"/>
      <c r="M759" s="94"/>
      <c r="N759" s="94"/>
      <c r="O759" s="94"/>
      <c r="U759" s="94"/>
      <c r="V759" s="94"/>
      <c r="W759" s="94"/>
      <c r="X759" s="94"/>
      <c r="Y759" s="94"/>
      <c r="Z759" s="94"/>
      <c r="AA759" s="94"/>
      <c r="AB759" s="94"/>
      <c r="AC759" s="94"/>
      <c r="AD759" s="94"/>
    </row>
    <row r="760" spans="1:30">
      <c r="A760" s="94"/>
      <c r="B760" s="94"/>
      <c r="F760" s="94"/>
      <c r="I760" s="94"/>
      <c r="J760" s="94"/>
      <c r="L760" s="94"/>
      <c r="M760" s="94"/>
      <c r="N760" s="94"/>
      <c r="O760" s="94"/>
      <c r="U760" s="94"/>
      <c r="V760" s="94"/>
      <c r="W760" s="94"/>
      <c r="X760" s="94"/>
      <c r="Y760" s="94"/>
      <c r="Z760" s="94"/>
      <c r="AA760" s="94"/>
      <c r="AB760" s="94"/>
      <c r="AC760" s="94"/>
      <c r="AD760" s="94"/>
    </row>
    <row r="761" spans="1:30">
      <c r="A761" s="94"/>
      <c r="B761" s="94"/>
      <c r="F761" s="94"/>
      <c r="I761" s="94"/>
      <c r="J761" s="94"/>
      <c r="L761" s="94"/>
      <c r="M761" s="94"/>
      <c r="N761" s="94"/>
      <c r="O761" s="94"/>
      <c r="U761" s="94"/>
      <c r="V761" s="94"/>
      <c r="W761" s="94"/>
      <c r="X761" s="94"/>
      <c r="Y761" s="94"/>
      <c r="Z761" s="94"/>
      <c r="AA761" s="94"/>
      <c r="AB761" s="94"/>
      <c r="AC761" s="94"/>
      <c r="AD761" s="94"/>
    </row>
    <row r="762" spans="1:30">
      <c r="A762" s="94"/>
      <c r="B762" s="94"/>
      <c r="F762" s="94"/>
      <c r="I762" s="94"/>
      <c r="J762" s="94"/>
      <c r="L762" s="94"/>
      <c r="M762" s="94"/>
      <c r="N762" s="94"/>
      <c r="O762" s="94"/>
      <c r="U762" s="94"/>
      <c r="V762" s="94"/>
      <c r="W762" s="94"/>
      <c r="X762" s="94"/>
      <c r="Y762" s="94"/>
      <c r="Z762" s="94"/>
      <c r="AA762" s="94"/>
      <c r="AB762" s="94"/>
      <c r="AC762" s="94"/>
      <c r="AD762" s="94"/>
    </row>
    <row r="763" spans="1:30">
      <c r="A763" s="94"/>
      <c r="B763" s="94"/>
      <c r="F763" s="94"/>
      <c r="I763" s="94"/>
      <c r="J763" s="94"/>
      <c r="L763" s="94"/>
      <c r="M763" s="94"/>
      <c r="N763" s="94"/>
      <c r="O763" s="94"/>
      <c r="U763" s="94"/>
      <c r="V763" s="94"/>
      <c r="W763" s="94"/>
      <c r="X763" s="94"/>
      <c r="Y763" s="94"/>
      <c r="Z763" s="94"/>
      <c r="AA763" s="94"/>
      <c r="AB763" s="94"/>
      <c r="AC763" s="94"/>
      <c r="AD763" s="94"/>
    </row>
    <row r="764" spans="1:30">
      <c r="A764" s="94"/>
      <c r="B764" s="94"/>
      <c r="F764" s="94"/>
      <c r="I764" s="94"/>
      <c r="J764" s="94"/>
      <c r="L764" s="94"/>
      <c r="M764" s="94"/>
      <c r="N764" s="94"/>
      <c r="O764" s="94"/>
      <c r="U764" s="94"/>
      <c r="V764" s="94"/>
      <c r="W764" s="94"/>
      <c r="X764" s="94"/>
      <c r="Y764" s="94"/>
      <c r="Z764" s="94"/>
      <c r="AA764" s="94"/>
      <c r="AB764" s="94"/>
      <c r="AC764" s="94"/>
      <c r="AD764" s="94"/>
    </row>
    <row r="765" spans="1:30">
      <c r="A765" s="94"/>
      <c r="B765" s="94"/>
      <c r="F765" s="94"/>
      <c r="I765" s="94"/>
      <c r="J765" s="94"/>
      <c r="L765" s="94"/>
      <c r="M765" s="94"/>
      <c r="N765" s="94"/>
      <c r="O765" s="94"/>
      <c r="U765" s="94"/>
      <c r="V765" s="94"/>
      <c r="W765" s="94"/>
      <c r="X765" s="94"/>
      <c r="Y765" s="94"/>
      <c r="Z765" s="94"/>
      <c r="AA765" s="94"/>
      <c r="AB765" s="94"/>
      <c r="AC765" s="94"/>
      <c r="AD765" s="94"/>
    </row>
    <row r="766" spans="1:30">
      <c r="A766" s="94"/>
      <c r="B766" s="94"/>
      <c r="F766" s="94"/>
      <c r="I766" s="94"/>
      <c r="J766" s="94"/>
      <c r="L766" s="94"/>
      <c r="M766" s="94"/>
      <c r="N766" s="94"/>
      <c r="O766" s="94"/>
      <c r="U766" s="94"/>
      <c r="V766" s="94"/>
      <c r="W766" s="94"/>
      <c r="X766" s="94"/>
      <c r="Y766" s="94"/>
      <c r="Z766" s="94"/>
      <c r="AA766" s="94"/>
      <c r="AB766" s="94"/>
      <c r="AC766" s="94"/>
      <c r="AD766" s="94"/>
    </row>
    <row r="767" spans="1:30">
      <c r="A767" s="94"/>
      <c r="B767" s="94"/>
      <c r="F767" s="94"/>
      <c r="I767" s="94"/>
      <c r="J767" s="94"/>
      <c r="L767" s="94"/>
      <c r="M767" s="94"/>
      <c r="N767" s="94"/>
      <c r="O767" s="94"/>
      <c r="U767" s="94"/>
      <c r="V767" s="94"/>
      <c r="W767" s="94"/>
      <c r="X767" s="94"/>
      <c r="Y767" s="94"/>
      <c r="Z767" s="94"/>
      <c r="AA767" s="94"/>
      <c r="AB767" s="94"/>
      <c r="AC767" s="94"/>
      <c r="AD767" s="94"/>
    </row>
    <row r="768" spans="1:30">
      <c r="A768" s="94"/>
      <c r="B768" s="94"/>
      <c r="F768" s="94"/>
      <c r="I768" s="94"/>
      <c r="J768" s="94"/>
      <c r="L768" s="94"/>
      <c r="M768" s="94"/>
      <c r="N768" s="94"/>
      <c r="O768" s="94"/>
      <c r="U768" s="94"/>
      <c r="V768" s="94"/>
      <c r="W768" s="94"/>
      <c r="X768" s="94"/>
      <c r="Y768" s="94"/>
      <c r="Z768" s="94"/>
      <c r="AA768" s="94"/>
      <c r="AB768" s="94"/>
      <c r="AC768" s="94"/>
      <c r="AD768" s="94"/>
    </row>
    <row r="769" spans="1:30">
      <c r="A769" s="94"/>
      <c r="B769" s="94"/>
      <c r="F769" s="94"/>
      <c r="I769" s="94"/>
      <c r="J769" s="94"/>
      <c r="L769" s="94"/>
      <c r="M769" s="94"/>
      <c r="N769" s="94"/>
      <c r="O769" s="94"/>
      <c r="U769" s="94"/>
      <c r="V769" s="94"/>
      <c r="W769" s="94"/>
      <c r="X769" s="94"/>
      <c r="Y769" s="94"/>
      <c r="Z769" s="94"/>
      <c r="AA769" s="94"/>
      <c r="AB769" s="94"/>
      <c r="AC769" s="94"/>
      <c r="AD769" s="94"/>
    </row>
    <row r="770" spans="1:30">
      <c r="A770" s="94"/>
      <c r="B770" s="94"/>
      <c r="F770" s="94"/>
      <c r="I770" s="94"/>
      <c r="J770" s="94"/>
      <c r="L770" s="94"/>
      <c r="M770" s="94"/>
      <c r="N770" s="94"/>
      <c r="O770" s="94"/>
      <c r="U770" s="94"/>
      <c r="V770" s="94"/>
      <c r="W770" s="94"/>
      <c r="X770" s="94"/>
      <c r="Y770" s="94"/>
      <c r="Z770" s="94"/>
      <c r="AA770" s="94"/>
      <c r="AB770" s="94"/>
      <c r="AC770" s="94"/>
      <c r="AD770" s="94"/>
    </row>
    <row r="771" spans="1:30">
      <c r="A771" s="94"/>
      <c r="B771" s="94"/>
      <c r="F771" s="94"/>
      <c r="I771" s="94"/>
      <c r="J771" s="94"/>
      <c r="L771" s="94"/>
      <c r="M771" s="94"/>
      <c r="N771" s="94"/>
      <c r="O771" s="94"/>
      <c r="U771" s="94"/>
      <c r="V771" s="94"/>
      <c r="W771" s="94"/>
      <c r="X771" s="94"/>
      <c r="Y771" s="94"/>
      <c r="Z771" s="94"/>
      <c r="AA771" s="94"/>
      <c r="AB771" s="94"/>
      <c r="AC771" s="94"/>
      <c r="AD771" s="94"/>
    </row>
    <row r="772" spans="1:30">
      <c r="A772" s="94"/>
      <c r="B772" s="94"/>
      <c r="F772" s="94"/>
      <c r="I772" s="94"/>
      <c r="J772" s="94"/>
      <c r="L772" s="94"/>
      <c r="M772" s="94"/>
      <c r="N772" s="94"/>
      <c r="O772" s="94"/>
      <c r="U772" s="94"/>
      <c r="V772" s="94"/>
      <c r="W772" s="94"/>
      <c r="X772" s="94"/>
      <c r="Y772" s="94"/>
      <c r="Z772" s="94"/>
      <c r="AA772" s="94"/>
      <c r="AB772" s="94"/>
      <c r="AC772" s="94"/>
      <c r="AD772" s="94"/>
    </row>
    <row r="773" spans="1:30">
      <c r="A773" s="94"/>
      <c r="B773" s="94"/>
      <c r="F773" s="94"/>
      <c r="I773" s="94"/>
      <c r="J773" s="94"/>
      <c r="L773" s="94"/>
      <c r="M773" s="94"/>
      <c r="N773" s="94"/>
      <c r="O773" s="94"/>
      <c r="U773" s="94"/>
      <c r="V773" s="94"/>
      <c r="W773" s="94"/>
      <c r="X773" s="94"/>
      <c r="Y773" s="94"/>
      <c r="Z773" s="94"/>
      <c r="AA773" s="94"/>
      <c r="AB773" s="94"/>
      <c r="AC773" s="94"/>
      <c r="AD773" s="94"/>
    </row>
    <row r="774" spans="1:30">
      <c r="A774" s="94"/>
      <c r="B774" s="94"/>
      <c r="F774" s="94"/>
      <c r="I774" s="94"/>
      <c r="J774" s="94"/>
      <c r="L774" s="94"/>
      <c r="M774" s="94"/>
      <c r="N774" s="94"/>
      <c r="O774" s="94"/>
      <c r="U774" s="94"/>
      <c r="V774" s="94"/>
      <c r="W774" s="94"/>
      <c r="X774" s="94"/>
      <c r="Y774" s="94"/>
      <c r="Z774" s="94"/>
      <c r="AA774" s="94"/>
      <c r="AB774" s="94"/>
      <c r="AC774" s="94"/>
      <c r="AD774" s="94"/>
    </row>
    <row r="775" spans="1:30">
      <c r="A775" s="94"/>
      <c r="B775" s="94"/>
      <c r="F775" s="94"/>
      <c r="I775" s="94"/>
      <c r="J775" s="94"/>
      <c r="L775" s="94"/>
      <c r="M775" s="94"/>
      <c r="N775" s="94"/>
      <c r="O775" s="94"/>
      <c r="U775" s="94"/>
      <c r="V775" s="94"/>
      <c r="W775" s="94"/>
      <c r="X775" s="94"/>
      <c r="Y775" s="94"/>
      <c r="Z775" s="94"/>
      <c r="AA775" s="94"/>
      <c r="AB775" s="94"/>
      <c r="AC775" s="94"/>
      <c r="AD775" s="94"/>
    </row>
    <row r="776" spans="1:30">
      <c r="A776" s="94"/>
      <c r="B776" s="94"/>
      <c r="F776" s="94"/>
      <c r="I776" s="94"/>
      <c r="J776" s="94"/>
      <c r="L776" s="94"/>
      <c r="M776" s="94"/>
      <c r="N776" s="94"/>
      <c r="O776" s="94"/>
      <c r="U776" s="94"/>
      <c r="V776" s="94"/>
      <c r="W776" s="94"/>
      <c r="X776" s="94"/>
      <c r="Y776" s="94"/>
      <c r="Z776" s="94"/>
      <c r="AA776" s="94"/>
      <c r="AB776" s="94"/>
      <c r="AC776" s="94"/>
      <c r="AD776" s="94"/>
    </row>
    <row r="777" spans="1:30">
      <c r="A777" s="94"/>
      <c r="B777" s="94"/>
      <c r="F777" s="94"/>
      <c r="I777" s="94"/>
      <c r="J777" s="94"/>
      <c r="L777" s="94"/>
      <c r="M777" s="94"/>
      <c r="N777" s="94"/>
      <c r="O777" s="94"/>
      <c r="U777" s="94"/>
      <c r="V777" s="94"/>
      <c r="W777" s="94"/>
      <c r="X777" s="94"/>
      <c r="Y777" s="94"/>
      <c r="Z777" s="94"/>
      <c r="AA777" s="94"/>
      <c r="AB777" s="94"/>
      <c r="AC777" s="94"/>
      <c r="AD777" s="94"/>
    </row>
    <row r="778" spans="1:30">
      <c r="A778" s="94"/>
      <c r="B778" s="94"/>
      <c r="F778" s="94"/>
      <c r="I778" s="94"/>
      <c r="J778" s="94"/>
      <c r="L778" s="94"/>
      <c r="M778" s="94"/>
      <c r="N778" s="94"/>
      <c r="O778" s="94"/>
      <c r="U778" s="94"/>
      <c r="V778" s="94"/>
      <c r="W778" s="94"/>
      <c r="X778" s="94"/>
      <c r="Y778" s="94"/>
      <c r="Z778" s="94"/>
      <c r="AA778" s="94"/>
      <c r="AB778" s="94"/>
      <c r="AC778" s="94"/>
      <c r="AD778" s="94"/>
    </row>
    <row r="779" spans="1:30">
      <c r="A779" s="94"/>
      <c r="B779" s="94"/>
      <c r="F779" s="94"/>
      <c r="I779" s="94"/>
      <c r="J779" s="94"/>
      <c r="L779" s="94"/>
      <c r="M779" s="94"/>
      <c r="N779" s="94"/>
      <c r="O779" s="94"/>
      <c r="U779" s="94"/>
      <c r="V779" s="94"/>
      <c r="W779" s="94"/>
      <c r="X779" s="94"/>
      <c r="Y779" s="94"/>
      <c r="Z779" s="94"/>
      <c r="AA779" s="94"/>
      <c r="AB779" s="94"/>
      <c r="AC779" s="94"/>
      <c r="AD779" s="94"/>
    </row>
    <row r="780" spans="1:30">
      <c r="A780" s="94"/>
      <c r="B780" s="94"/>
      <c r="F780" s="94"/>
      <c r="I780" s="94"/>
      <c r="J780" s="94"/>
      <c r="L780" s="94"/>
      <c r="M780" s="94"/>
      <c r="N780" s="94"/>
      <c r="O780" s="94"/>
      <c r="U780" s="94"/>
      <c r="V780" s="94"/>
      <c r="W780" s="94"/>
      <c r="X780" s="94"/>
      <c r="Y780" s="94"/>
      <c r="Z780" s="94"/>
      <c r="AA780" s="94"/>
      <c r="AB780" s="94"/>
      <c r="AC780" s="94"/>
      <c r="AD780" s="94"/>
    </row>
    <row r="781" spans="1:30">
      <c r="A781" s="94"/>
      <c r="B781" s="94"/>
      <c r="F781" s="94"/>
      <c r="I781" s="94"/>
      <c r="J781" s="94"/>
      <c r="L781" s="94"/>
      <c r="M781" s="94"/>
      <c r="N781" s="94"/>
      <c r="O781" s="94"/>
      <c r="U781" s="94"/>
      <c r="V781" s="94"/>
      <c r="W781" s="94"/>
      <c r="X781" s="94"/>
      <c r="Y781" s="94"/>
      <c r="Z781" s="94"/>
      <c r="AA781" s="94"/>
      <c r="AB781" s="94"/>
      <c r="AC781" s="94"/>
      <c r="AD781" s="94"/>
    </row>
    <row r="782" spans="1:30">
      <c r="A782" s="94"/>
      <c r="B782" s="94"/>
      <c r="F782" s="94"/>
      <c r="I782" s="94"/>
      <c r="J782" s="94"/>
      <c r="L782" s="94"/>
      <c r="M782" s="94"/>
      <c r="N782" s="94"/>
      <c r="O782" s="94"/>
      <c r="U782" s="94"/>
      <c r="V782" s="94"/>
      <c r="W782" s="94"/>
      <c r="X782" s="94"/>
      <c r="Y782" s="94"/>
      <c r="Z782" s="94"/>
      <c r="AA782" s="94"/>
      <c r="AB782" s="94"/>
      <c r="AC782" s="94"/>
      <c r="AD782" s="94"/>
    </row>
    <row r="783" spans="1:30">
      <c r="A783" s="94"/>
      <c r="B783" s="94"/>
      <c r="F783" s="94"/>
      <c r="I783" s="94"/>
      <c r="J783" s="94"/>
      <c r="L783" s="94"/>
      <c r="M783" s="94"/>
      <c r="N783" s="94"/>
      <c r="O783" s="94"/>
      <c r="U783" s="94"/>
      <c r="V783" s="94"/>
      <c r="W783" s="94"/>
      <c r="X783" s="94"/>
      <c r="Y783" s="94"/>
      <c r="Z783" s="94"/>
      <c r="AA783" s="94"/>
      <c r="AB783" s="94"/>
      <c r="AC783" s="94"/>
      <c r="AD783" s="94"/>
    </row>
    <row r="784" spans="1:30">
      <c r="A784" s="94"/>
      <c r="B784" s="94"/>
      <c r="F784" s="94"/>
      <c r="I784" s="94"/>
      <c r="J784" s="94"/>
      <c r="L784" s="94"/>
      <c r="M784" s="94"/>
      <c r="N784" s="94"/>
      <c r="O784" s="94"/>
      <c r="U784" s="94"/>
      <c r="V784" s="94"/>
      <c r="W784" s="94"/>
      <c r="X784" s="94"/>
      <c r="Y784" s="94"/>
      <c r="Z784" s="94"/>
      <c r="AA784" s="94"/>
      <c r="AB784" s="94"/>
      <c r="AC784" s="94"/>
      <c r="AD784" s="94"/>
    </row>
    <row r="785" spans="1:30">
      <c r="A785" s="94"/>
      <c r="B785" s="94"/>
      <c r="F785" s="94"/>
      <c r="I785" s="94"/>
      <c r="J785" s="94"/>
      <c r="L785" s="94"/>
      <c r="M785" s="94"/>
      <c r="N785" s="94"/>
      <c r="O785" s="94"/>
      <c r="U785" s="94"/>
      <c r="V785" s="94"/>
      <c r="W785" s="94"/>
      <c r="X785" s="94"/>
      <c r="Y785" s="94"/>
      <c r="Z785" s="94"/>
      <c r="AA785" s="94"/>
      <c r="AB785" s="94"/>
      <c r="AC785" s="94"/>
      <c r="AD785" s="94"/>
    </row>
    <row r="786" spans="1:30">
      <c r="A786" s="94"/>
      <c r="B786" s="94"/>
      <c r="F786" s="94"/>
      <c r="I786" s="94"/>
      <c r="J786" s="94"/>
      <c r="L786" s="94"/>
      <c r="M786" s="94"/>
      <c r="N786" s="94"/>
      <c r="O786" s="94"/>
      <c r="U786" s="94"/>
      <c r="V786" s="94"/>
      <c r="W786" s="94"/>
      <c r="X786" s="94"/>
      <c r="Y786" s="94"/>
      <c r="Z786" s="94"/>
      <c r="AA786" s="94"/>
      <c r="AB786" s="94"/>
      <c r="AC786" s="94"/>
      <c r="AD786" s="94"/>
    </row>
    <row r="787" spans="1:30">
      <c r="A787" s="94"/>
      <c r="B787" s="94"/>
      <c r="F787" s="94"/>
      <c r="I787" s="94"/>
      <c r="J787" s="94"/>
      <c r="L787" s="94"/>
      <c r="M787" s="94"/>
      <c r="N787" s="94"/>
      <c r="O787" s="94"/>
      <c r="U787" s="94"/>
      <c r="V787" s="94"/>
      <c r="W787" s="94"/>
      <c r="X787" s="94"/>
      <c r="Y787" s="94"/>
      <c r="Z787" s="94"/>
      <c r="AA787" s="94"/>
      <c r="AB787" s="94"/>
      <c r="AC787" s="94"/>
      <c r="AD787" s="94"/>
    </row>
    <row r="788" spans="1:30">
      <c r="A788" s="94"/>
      <c r="B788" s="94"/>
      <c r="F788" s="94"/>
      <c r="I788" s="94"/>
      <c r="J788" s="94"/>
      <c r="L788" s="94"/>
      <c r="M788" s="94"/>
      <c r="N788" s="94"/>
      <c r="O788" s="94"/>
      <c r="U788" s="94"/>
      <c r="V788" s="94"/>
      <c r="W788" s="94"/>
      <c r="X788" s="94"/>
      <c r="Y788" s="94"/>
      <c r="Z788" s="94"/>
      <c r="AA788" s="94"/>
      <c r="AB788" s="94"/>
      <c r="AC788" s="94"/>
      <c r="AD788" s="94"/>
    </row>
    <row r="789" spans="1:30">
      <c r="A789" s="94"/>
      <c r="B789" s="94"/>
      <c r="F789" s="94"/>
      <c r="I789" s="94"/>
      <c r="J789" s="94"/>
      <c r="L789" s="94"/>
      <c r="M789" s="94"/>
      <c r="N789" s="94"/>
      <c r="O789" s="94"/>
      <c r="U789" s="94"/>
      <c r="V789" s="94"/>
      <c r="W789" s="94"/>
      <c r="X789" s="94"/>
      <c r="Y789" s="94"/>
      <c r="Z789" s="94"/>
      <c r="AA789" s="94"/>
      <c r="AB789" s="94"/>
      <c r="AC789" s="94"/>
      <c r="AD789" s="94"/>
    </row>
    <row r="790" spans="1:30">
      <c r="A790" s="94"/>
      <c r="B790" s="94"/>
      <c r="F790" s="94"/>
      <c r="I790" s="94"/>
      <c r="J790" s="94"/>
      <c r="L790" s="94"/>
      <c r="M790" s="94"/>
      <c r="N790" s="94"/>
      <c r="O790" s="94"/>
      <c r="U790" s="94"/>
      <c r="V790" s="94"/>
      <c r="W790" s="94"/>
      <c r="X790" s="94"/>
      <c r="Y790" s="94"/>
      <c r="Z790" s="94"/>
      <c r="AA790" s="94"/>
      <c r="AB790" s="94"/>
      <c r="AC790" s="94"/>
      <c r="AD790" s="94"/>
    </row>
    <row r="791" spans="1:30">
      <c r="A791" s="94"/>
      <c r="B791" s="94"/>
      <c r="F791" s="94"/>
      <c r="I791" s="94"/>
      <c r="J791" s="94"/>
      <c r="L791" s="94"/>
      <c r="M791" s="94"/>
      <c r="N791" s="94"/>
      <c r="O791" s="94"/>
      <c r="U791" s="94"/>
      <c r="V791" s="94"/>
      <c r="W791" s="94"/>
      <c r="X791" s="94"/>
      <c r="Y791" s="94"/>
      <c r="Z791" s="94"/>
      <c r="AA791" s="94"/>
      <c r="AB791" s="94"/>
      <c r="AC791" s="94"/>
      <c r="AD791" s="94"/>
    </row>
    <row r="792" spans="1:30">
      <c r="A792" s="94"/>
      <c r="B792" s="94"/>
      <c r="F792" s="94"/>
      <c r="I792" s="94"/>
      <c r="J792" s="94"/>
      <c r="L792" s="94"/>
      <c r="M792" s="94"/>
      <c r="N792" s="94"/>
      <c r="O792" s="94"/>
      <c r="U792" s="94"/>
      <c r="V792" s="94"/>
      <c r="W792" s="94"/>
      <c r="X792" s="94"/>
      <c r="Y792" s="94"/>
      <c r="Z792" s="94"/>
      <c r="AA792" s="94"/>
      <c r="AB792" s="94"/>
      <c r="AC792" s="94"/>
      <c r="AD792" s="94"/>
    </row>
    <row r="793" spans="1:30">
      <c r="A793" s="94"/>
      <c r="B793" s="94"/>
      <c r="F793" s="94"/>
      <c r="I793" s="94"/>
      <c r="J793" s="94"/>
      <c r="L793" s="94"/>
      <c r="M793" s="94"/>
      <c r="N793" s="94"/>
      <c r="O793" s="94"/>
      <c r="U793" s="94"/>
      <c r="V793" s="94"/>
      <c r="W793" s="94"/>
      <c r="X793" s="94"/>
      <c r="Y793" s="94"/>
      <c r="Z793" s="94"/>
      <c r="AA793" s="94"/>
      <c r="AB793" s="94"/>
      <c r="AC793" s="94"/>
      <c r="AD793" s="94"/>
    </row>
    <row r="794" spans="1:30">
      <c r="A794" s="94"/>
      <c r="B794" s="94"/>
      <c r="F794" s="94"/>
      <c r="I794" s="94"/>
      <c r="J794" s="94"/>
      <c r="L794" s="94"/>
      <c r="M794" s="94"/>
      <c r="N794" s="94"/>
      <c r="O794" s="94"/>
      <c r="U794" s="94"/>
      <c r="V794" s="94"/>
      <c r="W794" s="94"/>
      <c r="X794" s="94"/>
      <c r="Y794" s="94"/>
      <c r="Z794" s="94"/>
      <c r="AA794" s="94"/>
      <c r="AB794" s="94"/>
      <c r="AC794" s="94"/>
      <c r="AD794" s="94"/>
    </row>
    <row r="795" spans="1:30">
      <c r="A795" s="94"/>
      <c r="B795" s="94"/>
      <c r="F795" s="94"/>
      <c r="I795" s="94"/>
      <c r="J795" s="94"/>
      <c r="L795" s="94"/>
      <c r="M795" s="94"/>
      <c r="N795" s="94"/>
      <c r="O795" s="94"/>
      <c r="U795" s="94"/>
      <c r="V795" s="94"/>
      <c r="W795" s="94"/>
      <c r="X795" s="94"/>
      <c r="Y795" s="94"/>
      <c r="Z795" s="94"/>
      <c r="AA795" s="94"/>
      <c r="AB795" s="94"/>
      <c r="AC795" s="94"/>
      <c r="AD795" s="94"/>
    </row>
    <row r="796" spans="1:30">
      <c r="A796" s="94"/>
      <c r="B796" s="94"/>
      <c r="F796" s="94"/>
      <c r="I796" s="94"/>
      <c r="J796" s="94"/>
      <c r="L796" s="94"/>
      <c r="M796" s="94"/>
      <c r="N796" s="94"/>
      <c r="O796" s="94"/>
      <c r="U796" s="94"/>
      <c r="V796" s="94"/>
      <c r="W796" s="94"/>
      <c r="X796" s="94"/>
      <c r="Y796" s="94"/>
      <c r="Z796" s="94"/>
      <c r="AA796" s="94"/>
      <c r="AB796" s="94"/>
      <c r="AC796" s="94"/>
      <c r="AD796" s="94"/>
    </row>
    <row r="797" spans="1:30">
      <c r="A797" s="94"/>
      <c r="B797" s="94"/>
      <c r="F797" s="94"/>
      <c r="I797" s="94"/>
      <c r="J797" s="94"/>
      <c r="L797" s="94"/>
      <c r="M797" s="94"/>
      <c r="N797" s="94"/>
      <c r="O797" s="94"/>
      <c r="U797" s="94"/>
      <c r="V797" s="94"/>
      <c r="W797" s="94"/>
      <c r="X797" s="94"/>
      <c r="Y797" s="94"/>
      <c r="Z797" s="94"/>
      <c r="AA797" s="94"/>
      <c r="AB797" s="94"/>
      <c r="AC797" s="94"/>
      <c r="AD797" s="94"/>
    </row>
    <row r="798" spans="1:30">
      <c r="A798" s="94"/>
      <c r="B798" s="94"/>
      <c r="F798" s="94"/>
      <c r="I798" s="94"/>
      <c r="J798" s="94"/>
      <c r="L798" s="94"/>
      <c r="M798" s="94"/>
      <c r="N798" s="94"/>
      <c r="O798" s="94"/>
      <c r="U798" s="94"/>
      <c r="V798" s="94"/>
      <c r="W798" s="94"/>
      <c r="X798" s="94"/>
      <c r="Y798" s="94"/>
      <c r="Z798" s="94"/>
      <c r="AA798" s="94"/>
      <c r="AB798" s="94"/>
      <c r="AC798" s="94"/>
      <c r="AD798" s="94"/>
    </row>
    <row r="799" spans="1:30">
      <c r="A799" s="94"/>
      <c r="B799" s="94"/>
      <c r="F799" s="94"/>
      <c r="I799" s="94"/>
      <c r="J799" s="94"/>
      <c r="L799" s="94"/>
      <c r="M799" s="94"/>
      <c r="N799" s="94"/>
      <c r="O799" s="94"/>
      <c r="U799" s="94"/>
      <c r="V799" s="94"/>
      <c r="W799" s="94"/>
      <c r="X799" s="94"/>
      <c r="Y799" s="94"/>
      <c r="Z799" s="94"/>
      <c r="AA799" s="94"/>
      <c r="AB799" s="94"/>
      <c r="AC799" s="94"/>
      <c r="AD799" s="94"/>
    </row>
    <row r="800" spans="1:30">
      <c r="A800" s="94"/>
      <c r="B800" s="94"/>
      <c r="F800" s="94"/>
      <c r="I800" s="94"/>
      <c r="J800" s="94"/>
      <c r="L800" s="94"/>
      <c r="M800" s="94"/>
      <c r="N800" s="94"/>
      <c r="O800" s="94"/>
      <c r="U800" s="94"/>
      <c r="V800" s="94"/>
      <c r="W800" s="94"/>
      <c r="X800" s="94"/>
      <c r="Y800" s="94"/>
      <c r="Z800" s="94"/>
      <c r="AA800" s="94"/>
      <c r="AB800" s="94"/>
      <c r="AC800" s="94"/>
      <c r="AD800" s="94"/>
    </row>
    <row r="801" spans="1:30">
      <c r="A801" s="94"/>
      <c r="B801" s="94"/>
      <c r="F801" s="94"/>
      <c r="I801" s="94"/>
      <c r="J801" s="94"/>
      <c r="L801" s="94"/>
      <c r="M801" s="94"/>
      <c r="N801" s="94"/>
      <c r="O801" s="94"/>
      <c r="U801" s="94"/>
      <c r="V801" s="94"/>
      <c r="W801" s="94"/>
      <c r="X801" s="94"/>
      <c r="Y801" s="94"/>
      <c r="Z801" s="94"/>
      <c r="AA801" s="94"/>
      <c r="AB801" s="94"/>
      <c r="AC801" s="94"/>
      <c r="AD801" s="94"/>
    </row>
    <row r="802" spans="1:30">
      <c r="A802" s="94"/>
      <c r="B802" s="94"/>
      <c r="F802" s="94"/>
      <c r="I802" s="94"/>
      <c r="J802" s="94"/>
      <c r="L802" s="94"/>
      <c r="M802" s="94"/>
      <c r="N802" s="94"/>
      <c r="O802" s="94"/>
      <c r="U802" s="94"/>
      <c r="V802" s="94"/>
      <c r="W802" s="94"/>
      <c r="X802" s="94"/>
      <c r="Y802" s="94"/>
      <c r="Z802" s="94"/>
      <c r="AA802" s="94"/>
      <c r="AB802" s="94"/>
      <c r="AC802" s="94"/>
      <c r="AD802" s="94"/>
    </row>
    <row r="803" spans="1:30">
      <c r="A803" s="94"/>
      <c r="B803" s="94"/>
      <c r="F803" s="94"/>
      <c r="I803" s="94"/>
      <c r="J803" s="94"/>
      <c r="L803" s="94"/>
      <c r="M803" s="94"/>
      <c r="N803" s="94"/>
      <c r="O803" s="94"/>
      <c r="U803" s="94"/>
      <c r="V803" s="94"/>
      <c r="W803" s="94"/>
      <c r="X803" s="94"/>
      <c r="Y803" s="94"/>
      <c r="Z803" s="94"/>
      <c r="AA803" s="94"/>
      <c r="AB803" s="94"/>
      <c r="AC803" s="94"/>
      <c r="AD803" s="94"/>
    </row>
    <row r="804" spans="1:30">
      <c r="A804" s="94"/>
      <c r="B804" s="94"/>
      <c r="F804" s="94"/>
      <c r="I804" s="94"/>
      <c r="J804" s="94"/>
      <c r="L804" s="94"/>
      <c r="M804" s="94"/>
      <c r="N804" s="94"/>
      <c r="O804" s="94"/>
      <c r="U804" s="94"/>
      <c r="V804" s="94"/>
      <c r="W804" s="94"/>
      <c r="X804" s="94"/>
      <c r="Y804" s="94"/>
      <c r="Z804" s="94"/>
      <c r="AA804" s="94"/>
      <c r="AB804" s="94"/>
      <c r="AC804" s="94"/>
      <c r="AD804" s="94"/>
    </row>
    <row r="805" spans="1:30">
      <c r="A805" s="94"/>
      <c r="B805" s="94"/>
      <c r="F805" s="94"/>
      <c r="I805" s="94"/>
      <c r="J805" s="94"/>
      <c r="L805" s="94"/>
      <c r="M805" s="94"/>
      <c r="N805" s="94"/>
      <c r="O805" s="94"/>
      <c r="U805" s="94"/>
      <c r="V805" s="94"/>
      <c r="W805" s="94"/>
      <c r="X805" s="94"/>
      <c r="Y805" s="94"/>
      <c r="Z805" s="94"/>
      <c r="AA805" s="94"/>
      <c r="AB805" s="94"/>
      <c r="AC805" s="94"/>
      <c r="AD805" s="94"/>
    </row>
    <row r="806" spans="1:30">
      <c r="A806" s="94"/>
      <c r="B806" s="94"/>
      <c r="F806" s="94"/>
      <c r="I806" s="94"/>
      <c r="J806" s="94"/>
      <c r="L806" s="94"/>
      <c r="M806" s="94"/>
      <c r="N806" s="94"/>
      <c r="O806" s="94"/>
      <c r="U806" s="94"/>
      <c r="V806" s="94"/>
      <c r="W806" s="94"/>
      <c r="X806" s="94"/>
      <c r="Y806" s="94"/>
      <c r="Z806" s="94"/>
      <c r="AA806" s="94"/>
      <c r="AB806" s="94"/>
      <c r="AC806" s="94"/>
      <c r="AD806" s="94"/>
    </row>
    <row r="807" spans="1:30">
      <c r="A807" s="94"/>
      <c r="B807" s="94"/>
      <c r="F807" s="94"/>
      <c r="I807" s="94"/>
      <c r="J807" s="94"/>
      <c r="L807" s="94"/>
      <c r="M807" s="94"/>
      <c r="N807" s="94"/>
      <c r="O807" s="94"/>
      <c r="U807" s="94"/>
      <c r="V807" s="94"/>
      <c r="W807" s="94"/>
      <c r="X807" s="94"/>
      <c r="Y807" s="94"/>
      <c r="Z807" s="94"/>
      <c r="AA807" s="94"/>
      <c r="AB807" s="94"/>
      <c r="AC807" s="94"/>
      <c r="AD807" s="94"/>
    </row>
    <row r="808" spans="1:30">
      <c r="A808" s="94"/>
      <c r="B808" s="94"/>
      <c r="F808" s="94"/>
      <c r="I808" s="94"/>
      <c r="J808" s="94"/>
      <c r="L808" s="94"/>
      <c r="M808" s="94"/>
      <c r="N808" s="94"/>
      <c r="O808" s="94"/>
      <c r="U808" s="94"/>
      <c r="V808" s="94"/>
      <c r="W808" s="94"/>
      <c r="X808" s="94"/>
      <c r="Y808" s="94"/>
      <c r="Z808" s="94"/>
      <c r="AA808" s="94"/>
      <c r="AB808" s="94"/>
      <c r="AC808" s="94"/>
      <c r="AD808" s="94"/>
    </row>
    <row r="809" spans="1:30">
      <c r="A809" s="94"/>
      <c r="B809" s="94"/>
      <c r="F809" s="94"/>
      <c r="I809" s="94"/>
      <c r="J809" s="94"/>
      <c r="L809" s="94"/>
      <c r="M809" s="94"/>
      <c r="N809" s="94"/>
      <c r="O809" s="94"/>
      <c r="U809" s="94"/>
      <c r="V809" s="94"/>
      <c r="W809" s="94"/>
      <c r="X809" s="94"/>
      <c r="Y809" s="94"/>
      <c r="Z809" s="94"/>
      <c r="AA809" s="94"/>
      <c r="AB809" s="94"/>
      <c r="AC809" s="94"/>
      <c r="AD809" s="94"/>
    </row>
    <row r="810" spans="1:30">
      <c r="A810" s="94"/>
      <c r="B810" s="94"/>
      <c r="F810" s="94"/>
      <c r="I810" s="94"/>
      <c r="J810" s="94"/>
      <c r="L810" s="94"/>
      <c r="M810" s="94"/>
      <c r="N810" s="94"/>
      <c r="O810" s="94"/>
      <c r="U810" s="94"/>
      <c r="V810" s="94"/>
      <c r="W810" s="94"/>
      <c r="X810" s="94"/>
      <c r="Y810" s="94"/>
      <c r="Z810" s="94"/>
      <c r="AA810" s="94"/>
      <c r="AB810" s="94"/>
      <c r="AC810" s="94"/>
      <c r="AD810" s="94"/>
    </row>
    <row r="811" spans="1:30">
      <c r="A811" s="94"/>
      <c r="B811" s="94"/>
      <c r="F811" s="94"/>
      <c r="I811" s="94"/>
      <c r="J811" s="94"/>
      <c r="L811" s="94"/>
      <c r="M811" s="94"/>
      <c r="N811" s="94"/>
      <c r="O811" s="94"/>
      <c r="U811" s="94"/>
      <c r="V811" s="94"/>
      <c r="W811" s="94"/>
      <c r="X811" s="94"/>
      <c r="Y811" s="94"/>
      <c r="Z811" s="94"/>
      <c r="AA811" s="94"/>
      <c r="AB811" s="94"/>
      <c r="AC811" s="94"/>
      <c r="AD811" s="94"/>
    </row>
    <row r="812" spans="1:30">
      <c r="A812" s="94"/>
      <c r="B812" s="94"/>
      <c r="F812" s="94"/>
      <c r="I812" s="94"/>
      <c r="J812" s="94"/>
      <c r="L812" s="94"/>
      <c r="M812" s="94"/>
      <c r="N812" s="94"/>
      <c r="O812" s="94"/>
      <c r="U812" s="94"/>
      <c r="V812" s="94"/>
      <c r="W812" s="94"/>
      <c r="X812" s="94"/>
      <c r="Y812" s="94"/>
      <c r="Z812" s="94"/>
      <c r="AA812" s="94"/>
      <c r="AB812" s="94"/>
      <c r="AC812" s="94"/>
      <c r="AD812" s="94"/>
    </row>
    <row r="813" spans="1:30">
      <c r="A813" s="94"/>
      <c r="B813" s="94"/>
      <c r="F813" s="94"/>
      <c r="I813" s="94"/>
      <c r="J813" s="94"/>
      <c r="L813" s="94"/>
      <c r="M813" s="94"/>
      <c r="N813" s="94"/>
      <c r="O813" s="94"/>
      <c r="U813" s="94"/>
      <c r="V813" s="94"/>
      <c r="W813" s="94"/>
      <c r="X813" s="94"/>
      <c r="Y813" s="94"/>
      <c r="Z813" s="94"/>
      <c r="AA813" s="94"/>
      <c r="AB813" s="94"/>
      <c r="AC813" s="94"/>
      <c r="AD813" s="94"/>
    </row>
  </sheetData>
  <mergeCells count="10">
    <mergeCell ref="AE16:AH16"/>
    <mergeCell ref="Z17:Z18"/>
    <mergeCell ref="AH17:AH18"/>
    <mergeCell ref="G20:H20"/>
    <mergeCell ref="V9:X9"/>
    <mergeCell ref="V11:AB14"/>
    <mergeCell ref="L16:O16"/>
    <mergeCell ref="P16:T16"/>
    <mergeCell ref="U16:W16"/>
    <mergeCell ref="AA16:AD16"/>
  </mergeCells>
  <pageMargins left="0.95" right="0.45" top="0.75" bottom="0.75" header="0.3" footer="0.3"/>
  <pageSetup paperSize="17" scale="78" orientation="landscape" r:id="rId1"/>
  <legacyDrawing r:id="rId2"/>
</worksheet>
</file>

<file path=xl/worksheets/sheet6.xml><?xml version="1.0" encoding="utf-8"?>
<worksheet xmlns="http://schemas.openxmlformats.org/spreadsheetml/2006/main" xmlns:r="http://schemas.openxmlformats.org/officeDocument/2006/relationships">
  <dimension ref="A1:AT813"/>
  <sheetViews>
    <sheetView topLeftCell="R1" workbookViewId="0">
      <pane ySplit="1" topLeftCell="A2" activePane="bottomLeft" state="frozen"/>
      <selection activeCell="AF1" sqref="A1:XFD1048576"/>
      <selection pane="bottomLeft" activeCell="AF1" sqref="A1:XFD1048576"/>
    </sheetView>
  </sheetViews>
  <sheetFormatPr defaultColWidth="10" defaultRowHeight="15.75" outlineLevelCol="1"/>
  <cols>
    <col min="1" max="2" width="8.28515625" style="31" hidden="1" customWidth="1"/>
    <col min="3" max="3" width="8.28515625" style="94" hidden="1" customWidth="1"/>
    <col min="4" max="5" width="2.42578125" style="94" hidden="1" customWidth="1"/>
    <col min="6" max="6" width="2.42578125" style="149" customWidth="1"/>
    <col min="7" max="7" width="10.140625" style="149" customWidth="1"/>
    <col min="8" max="8" width="7.7109375" style="149" bestFit="1" customWidth="1"/>
    <col min="9" max="9" width="10.42578125" style="149" customWidth="1"/>
    <col min="10" max="10" width="10.140625" style="149" customWidth="1"/>
    <col min="11" max="11" width="12.7109375" style="88" customWidth="1"/>
    <col min="12" max="12" width="11.7109375" style="149" customWidth="1" outlineLevel="1"/>
    <col min="13" max="13" width="16.7109375" style="149" customWidth="1" outlineLevel="1"/>
    <col min="14" max="14" width="20.28515625" style="149" customWidth="1" outlineLevel="1"/>
    <col min="15" max="15" width="12.5703125" style="149" customWidth="1" outlineLevel="1"/>
    <col min="16" max="16" width="13.28515625" style="94" customWidth="1" outlineLevel="1"/>
    <col min="17" max="17" width="13" style="94" customWidth="1" outlineLevel="1"/>
    <col min="18" max="18" width="11.5703125" style="94" customWidth="1" outlineLevel="1"/>
    <col min="19" max="19" width="13" style="94" customWidth="1" outlineLevel="1"/>
    <col min="20" max="20" width="15.7109375" style="94" customWidth="1" outlineLevel="1"/>
    <col min="21" max="21" width="10.28515625" style="149" customWidth="1"/>
    <col min="22" max="22" width="11.5703125" style="149" customWidth="1"/>
    <col min="23" max="23" width="14.7109375" style="149" customWidth="1"/>
    <col min="24" max="24" width="15.5703125" style="275" customWidth="1"/>
    <col min="25" max="25" width="12.7109375" style="275" customWidth="1"/>
    <col min="26" max="26" width="13.85546875" style="149" customWidth="1"/>
    <col min="27" max="27" width="11.7109375" style="94" customWidth="1"/>
    <col min="28" max="28" width="15.28515625" style="94" customWidth="1"/>
    <col min="29" max="29" width="16.5703125" style="94" customWidth="1"/>
    <col min="30" max="30" width="15" style="94" customWidth="1"/>
    <col min="31" max="31" width="11.42578125" style="94" customWidth="1"/>
    <col min="32" max="16384" width="10" style="94"/>
  </cols>
  <sheetData>
    <row r="1" spans="1:46"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46"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46" hidden="1">
      <c r="U3" s="94"/>
    </row>
    <row r="4" spans="1:46" hidden="1">
      <c r="Q4" s="88"/>
      <c r="R4" s="20"/>
    </row>
    <row r="5" spans="1:46" hidden="1">
      <c r="Q5" s="88"/>
      <c r="R5" s="20"/>
    </row>
    <row r="6" spans="1:46" ht="20.25">
      <c r="Q6" s="88"/>
      <c r="R6" s="20"/>
      <c r="U6" s="159" t="s">
        <v>432</v>
      </c>
    </row>
    <row r="7" spans="1:46">
      <c r="Q7" s="88"/>
      <c r="R7" s="20"/>
    </row>
    <row r="8" spans="1:46">
      <c r="Q8" s="88"/>
      <c r="R8" s="20"/>
      <c r="U8" s="276" t="s">
        <v>361</v>
      </c>
      <c r="V8" s="277" t="s">
        <v>432</v>
      </c>
      <c r="W8" s="162"/>
      <c r="X8" s="278"/>
    </row>
    <row r="9" spans="1:46">
      <c r="Q9" s="88"/>
      <c r="R9" s="20"/>
      <c r="U9" s="279" t="s">
        <v>363</v>
      </c>
      <c r="V9" s="280">
        <v>41540</v>
      </c>
      <c r="X9" s="281"/>
    </row>
    <row r="10" spans="1:46">
      <c r="I10" s="94"/>
      <c r="J10" s="94"/>
      <c r="P10" s="166" t="s">
        <v>364</v>
      </c>
      <c r="Q10" s="166" t="s">
        <v>365</v>
      </c>
      <c r="R10" s="166" t="s">
        <v>366</v>
      </c>
      <c r="U10" s="282" t="s">
        <v>367</v>
      </c>
      <c r="V10" s="169" t="s">
        <v>258</v>
      </c>
      <c r="W10" s="264"/>
      <c r="X10" s="283"/>
    </row>
    <row r="11" spans="1:46">
      <c r="I11" s="94"/>
      <c r="J11" s="94"/>
      <c r="K11" s="497" t="s">
        <v>368</v>
      </c>
      <c r="L11" s="497"/>
      <c r="M11" s="497"/>
      <c r="N11" s="497"/>
      <c r="O11" s="497"/>
      <c r="P11" s="497"/>
      <c r="Q11" s="88" t="s">
        <v>369</v>
      </c>
      <c r="R11" s="20" t="e">
        <f>P21/R21</f>
        <v>#REF!</v>
      </c>
      <c r="U11" s="164" t="s">
        <v>370</v>
      </c>
      <c r="X11" s="281"/>
    </row>
    <row r="12" spans="1:46">
      <c r="I12" s="94"/>
      <c r="J12" s="94"/>
      <c r="K12" s="497" t="s">
        <v>372</v>
      </c>
      <c r="L12" s="497"/>
      <c r="M12" s="497"/>
      <c r="N12" s="497"/>
      <c r="O12" s="497"/>
      <c r="P12" s="497"/>
      <c r="Q12" s="88" t="s">
        <v>373</v>
      </c>
      <c r="R12" s="20" t="e">
        <f>Q21/R21</f>
        <v>#REF!</v>
      </c>
      <c r="U12" s="164"/>
      <c r="X12" s="281"/>
    </row>
    <row r="13" spans="1:46">
      <c r="I13" s="94"/>
      <c r="J13" s="94"/>
      <c r="K13" s="497" t="s">
        <v>374</v>
      </c>
      <c r="L13" s="497"/>
      <c r="M13" s="497"/>
      <c r="N13" s="497"/>
      <c r="O13" s="497"/>
      <c r="P13" s="497"/>
      <c r="Q13" s="88" t="s">
        <v>375</v>
      </c>
      <c r="R13" s="20" t="e">
        <f>Q21/S21</f>
        <v>#REF!</v>
      </c>
      <c r="U13" s="164"/>
      <c r="W13" s="171"/>
      <c r="X13" s="281"/>
    </row>
    <row r="14" spans="1:46">
      <c r="I14" s="94"/>
      <c r="J14" s="94"/>
      <c r="K14" s="497" t="s">
        <v>376</v>
      </c>
      <c r="L14" s="497"/>
      <c r="M14" s="497"/>
      <c r="N14" s="497"/>
      <c r="O14" s="497"/>
      <c r="P14" s="497"/>
      <c r="Q14" s="88" t="s">
        <v>377</v>
      </c>
      <c r="R14" s="20" t="e">
        <f>Q21/T21</f>
        <v>#REF!</v>
      </c>
      <c r="U14" s="169"/>
      <c r="V14" s="264"/>
      <c r="W14" s="264"/>
      <c r="X14" s="283"/>
    </row>
    <row r="15" spans="1:46"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382</v>
      </c>
      <c r="X15" s="275"/>
      <c r="Y15" s="275"/>
      <c r="Z15" s="149"/>
      <c r="AA15" s="94"/>
      <c r="AB15" s="94"/>
      <c r="AC15" s="94"/>
      <c r="AD15" s="94"/>
      <c r="AE15" s="94"/>
      <c r="AF15" s="94"/>
      <c r="AG15" s="94"/>
      <c r="AH15" s="94"/>
      <c r="AI15" s="94"/>
      <c r="AJ15" s="94"/>
      <c r="AK15" s="94"/>
      <c r="AL15" s="94"/>
      <c r="AM15" s="94"/>
      <c r="AN15" s="94"/>
      <c r="AO15" s="94"/>
      <c r="AP15" s="94"/>
      <c r="AQ15" s="94"/>
      <c r="AR15" s="94"/>
      <c r="AS15" s="94"/>
      <c r="AT15" s="94"/>
    </row>
    <row r="16" spans="1:46" s="146" customFormat="1" ht="60" customHeight="1">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492" t="s">
        <v>433</v>
      </c>
      <c r="Y16" s="493"/>
      <c r="Z16" s="494"/>
      <c r="AA16" s="463" t="s">
        <v>386</v>
      </c>
      <c r="AB16" s="464"/>
      <c r="AC16" s="464"/>
      <c r="AD16" s="465"/>
      <c r="AE16" s="173"/>
      <c r="AF16" s="173"/>
      <c r="AG16" s="173"/>
      <c r="AH16" s="173"/>
      <c r="AI16" s="173"/>
      <c r="AJ16" s="173"/>
      <c r="AK16" s="173"/>
      <c r="AL16" s="173"/>
      <c r="AM16" s="173"/>
      <c r="AN16" s="173"/>
      <c r="AO16" s="173"/>
      <c r="AP16" s="173"/>
      <c r="AQ16" s="173"/>
      <c r="AR16" s="173"/>
      <c r="AS16" s="173"/>
      <c r="AT16" s="173"/>
    </row>
    <row r="17" spans="1:46" s="88" customFormat="1" ht="31.5">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495" t="s">
        <v>434</v>
      </c>
      <c r="Y17" s="496"/>
      <c r="Z17" s="284" t="s">
        <v>435</v>
      </c>
      <c r="AA17" s="175" t="s">
        <v>393</v>
      </c>
      <c r="AB17" s="175" t="s">
        <v>394</v>
      </c>
      <c r="AC17" s="175" t="s">
        <v>395</v>
      </c>
      <c r="AD17" s="175" t="s">
        <v>2</v>
      </c>
      <c r="AE17" s="146"/>
      <c r="AF17" s="146"/>
      <c r="AG17" s="146"/>
      <c r="AH17" s="146"/>
      <c r="AI17" s="146"/>
      <c r="AJ17" s="146"/>
      <c r="AK17" s="146"/>
      <c r="AL17" s="146"/>
      <c r="AM17" s="146"/>
      <c r="AN17" s="146"/>
      <c r="AO17" s="146"/>
      <c r="AP17" s="146"/>
      <c r="AQ17" s="146"/>
      <c r="AR17" s="146"/>
      <c r="AS17" s="146"/>
      <c r="AT17" s="146"/>
    </row>
    <row r="18" spans="1:46" s="88" customFormat="1" ht="47.25">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285" t="s">
        <v>436</v>
      </c>
      <c r="Y18" s="285" t="s">
        <v>437</v>
      </c>
      <c r="Z18" s="286"/>
      <c r="AA18" s="185"/>
      <c r="AB18" s="185" t="s">
        <v>406</v>
      </c>
      <c r="AC18" s="185" t="s">
        <v>407</v>
      </c>
      <c r="AD18" s="185"/>
      <c r="AE18" s="146"/>
      <c r="AF18" s="146"/>
      <c r="AG18" s="146"/>
      <c r="AH18" s="146"/>
      <c r="AI18" s="146"/>
      <c r="AJ18" s="146"/>
      <c r="AK18" s="146"/>
      <c r="AL18" s="146"/>
      <c r="AM18" s="146"/>
      <c r="AN18" s="146"/>
      <c r="AO18" s="146"/>
      <c r="AP18" s="146"/>
      <c r="AQ18" s="146"/>
      <c r="AR18" s="146"/>
      <c r="AS18" s="146"/>
      <c r="AT18" s="146"/>
    </row>
    <row r="19" spans="1:46">
      <c r="F19" s="94"/>
      <c r="G19" s="191" t="s">
        <v>415</v>
      </c>
      <c r="H19" s="192"/>
      <c r="I19" s="162"/>
      <c r="J19" s="193"/>
      <c r="K19" s="194"/>
      <c r="L19" s="196" t="s">
        <v>416</v>
      </c>
      <c r="M19" s="196" t="s">
        <v>416</v>
      </c>
      <c r="N19" s="196" t="s">
        <v>416</v>
      </c>
      <c r="O19" s="196" t="s">
        <v>416</v>
      </c>
      <c r="P19" s="196" t="s">
        <v>396</v>
      </c>
      <c r="Q19" s="196" t="s">
        <v>417</v>
      </c>
      <c r="R19" s="196" t="s">
        <v>418</v>
      </c>
      <c r="S19" s="196" t="s">
        <v>419</v>
      </c>
      <c r="T19" s="196" t="s">
        <v>420</v>
      </c>
      <c r="U19" s="197" t="s">
        <v>418</v>
      </c>
      <c r="V19" s="198" t="s">
        <v>418</v>
      </c>
      <c r="W19" s="199" t="s">
        <v>418</v>
      </c>
      <c r="X19" s="287" t="s">
        <v>421</v>
      </c>
      <c r="Y19" s="287" t="s">
        <v>421</v>
      </c>
      <c r="Z19" s="288" t="s">
        <v>416</v>
      </c>
      <c r="AA19" s="195" t="s">
        <v>416</v>
      </c>
      <c r="AB19" s="196" t="s">
        <v>416</v>
      </c>
      <c r="AC19" s="196" t="s">
        <v>416</v>
      </c>
      <c r="AD19" s="196" t="s">
        <v>416</v>
      </c>
      <c r="AE19" s="88"/>
      <c r="AF19" s="88"/>
      <c r="AG19" s="88"/>
      <c r="AH19" s="88"/>
      <c r="AI19" s="88"/>
      <c r="AJ19" s="88"/>
      <c r="AK19" s="88"/>
      <c r="AL19" s="88"/>
      <c r="AM19" s="88"/>
      <c r="AN19" s="88"/>
      <c r="AO19" s="88"/>
      <c r="AP19" s="88"/>
      <c r="AQ19" s="88"/>
      <c r="AR19" s="88"/>
      <c r="AS19" s="88"/>
      <c r="AT19" s="88"/>
    </row>
    <row r="20" spans="1:46">
      <c r="F20" s="94"/>
      <c r="G20" s="461" t="s">
        <v>422</v>
      </c>
      <c r="H20" s="462"/>
      <c r="J20" s="200"/>
      <c r="L20" s="196"/>
      <c r="M20" s="196"/>
      <c r="N20" s="196"/>
      <c r="O20" s="196"/>
      <c r="P20" s="196"/>
      <c r="Q20" s="196"/>
      <c r="R20" s="196"/>
      <c r="S20" s="196"/>
      <c r="T20" s="196"/>
      <c r="U20" s="201"/>
      <c r="V20" s="202"/>
      <c r="W20" s="203"/>
      <c r="X20" s="289">
        <v>0.02</v>
      </c>
      <c r="Y20" s="289">
        <v>3.5000000000000003E-2</v>
      </c>
      <c r="Z20" s="198"/>
      <c r="AA20" s="195"/>
      <c r="AB20" s="196"/>
      <c r="AC20" s="196"/>
      <c r="AD20" s="196"/>
      <c r="AE20" s="88"/>
      <c r="AF20" s="88"/>
      <c r="AG20" s="88"/>
      <c r="AH20" s="88"/>
      <c r="AI20" s="88"/>
      <c r="AJ20" s="88"/>
      <c r="AK20" s="88"/>
      <c r="AL20" s="88"/>
      <c r="AM20" s="88"/>
      <c r="AN20" s="88"/>
      <c r="AO20" s="88"/>
      <c r="AP20" s="88"/>
      <c r="AQ20" s="88"/>
      <c r="AR20" s="88"/>
      <c r="AS20" s="88"/>
      <c r="AT20" s="88"/>
    </row>
    <row r="21" spans="1:46" s="20" customFormat="1">
      <c r="A21" s="31"/>
      <c r="B21" s="31"/>
      <c r="C21" s="94"/>
      <c r="D21" s="94"/>
      <c r="E21" s="94"/>
      <c r="F21" s="206"/>
      <c r="G21" s="207" t="s">
        <v>423</v>
      </c>
      <c r="H21" s="206"/>
      <c r="I21" s="149"/>
      <c r="J21" s="208"/>
      <c r="K21" s="35"/>
      <c r="L21" s="210">
        <f t="shared" ref="L21:W21" si="0">SUM(L22:L513)</f>
        <v>0</v>
      </c>
      <c r="M21" s="210">
        <f t="shared" si="0"/>
        <v>38526031.163324848</v>
      </c>
      <c r="N21" s="210">
        <f t="shared" si="0"/>
        <v>0</v>
      </c>
      <c r="O21" s="210">
        <f t="shared" si="0"/>
        <v>38526031.163324848</v>
      </c>
      <c r="P21" s="211">
        <f t="shared" si="0"/>
        <v>38526031.163324848</v>
      </c>
      <c r="Q21" s="211">
        <f t="shared" si="0"/>
        <v>28581963.848543387</v>
      </c>
      <c r="R21" s="211" t="e">
        <f t="shared" si="0"/>
        <v>#REF!</v>
      </c>
      <c r="S21" s="211" t="e">
        <f t="shared" si="0"/>
        <v>#REF!</v>
      </c>
      <c r="T21" s="211" t="e">
        <f t="shared" si="0"/>
        <v>#REF!</v>
      </c>
      <c r="U21" s="212">
        <f t="shared" si="0"/>
        <v>0</v>
      </c>
      <c r="V21" s="210">
        <f t="shared" si="0"/>
        <v>0</v>
      </c>
      <c r="W21" s="209" t="e">
        <f t="shared" si="0"/>
        <v>#REF!</v>
      </c>
      <c r="X21" s="290"/>
      <c r="Y21" s="290"/>
      <c r="Z21" s="210">
        <f>SUM(Z22:Z513)</f>
        <v>38526031.163324848</v>
      </c>
      <c r="AA21" s="209">
        <f>SUM(AA22:AA513)</f>
        <v>0</v>
      </c>
      <c r="AB21" s="210">
        <f>SUM(AB22:AB513)</f>
        <v>38526031.163324848</v>
      </c>
      <c r="AC21" s="210">
        <f>SUM(AC22:AC513)</f>
        <v>0</v>
      </c>
      <c r="AD21" s="210">
        <f>SUM(AD22:AD513)</f>
        <v>38526031.163324848</v>
      </c>
    </row>
    <row r="22" spans="1:46" s="20" customFormat="1">
      <c r="A22" s="31"/>
      <c r="B22" s="31"/>
      <c r="C22" s="94"/>
      <c r="D22" s="94"/>
      <c r="E22" s="94"/>
      <c r="F22" s="149"/>
      <c r="G22" s="215">
        <v>1</v>
      </c>
      <c r="H22" s="216">
        <v>1990</v>
      </c>
      <c r="I22" s="217">
        <v>1990</v>
      </c>
      <c r="J22" s="217">
        <v>1990</v>
      </c>
      <c r="K22" s="218"/>
      <c r="L22" s="219">
        <f t="shared" ref="L22:N85" si="1">AA22</f>
        <v>0</v>
      </c>
      <c r="M22" s="220">
        <f t="shared" si="1"/>
        <v>0</v>
      </c>
      <c r="N22" s="220">
        <f t="shared" si="1"/>
        <v>0</v>
      </c>
      <c r="O22" s="221">
        <f>N22+M22</f>
        <v>0</v>
      </c>
      <c r="P22" s="222">
        <f>O22</f>
        <v>0</v>
      </c>
      <c r="Q22" s="223">
        <f>P22*[1]Factors!D9</f>
        <v>0</v>
      </c>
      <c r="R22" s="223">
        <f>U22+W22</f>
        <v>0</v>
      </c>
      <c r="S22" s="223">
        <f>R22*[1]Factors!D9</f>
        <v>0</v>
      </c>
      <c r="T22" s="224">
        <f>R22*[1]Factors!D9*[1]Factors!E9</f>
        <v>0</v>
      </c>
      <c r="U22" s="219"/>
      <c r="V22" s="232"/>
      <c r="W22" s="221"/>
      <c r="X22" s="291"/>
      <c r="Y22" s="291"/>
      <c r="Z22" s="220"/>
      <c r="AA22" s="219"/>
      <c r="AB22" s="220">
        <f t="shared" ref="AB22:AB85" si="2">+Z22</f>
        <v>0</v>
      </c>
      <c r="AC22" s="220"/>
      <c r="AD22" s="220">
        <f t="shared" ref="AD22:AD85" si="3">AC22+AB22</f>
        <v>0</v>
      </c>
      <c r="AE22" s="19"/>
    </row>
    <row r="23" spans="1:46" s="20" customFormat="1">
      <c r="A23" s="31"/>
      <c r="B23" s="31"/>
      <c r="C23" s="94"/>
      <c r="D23" s="94"/>
      <c r="E23" s="94"/>
      <c r="F23" s="149"/>
      <c r="G23" s="227">
        <v>2</v>
      </c>
      <c r="H23" s="228">
        <v>1990</v>
      </c>
      <c r="I23" s="229">
        <v>1990</v>
      </c>
      <c r="J23" s="229">
        <v>1990</v>
      </c>
      <c r="K23" s="230"/>
      <c r="L23" s="231">
        <f t="shared" si="1"/>
        <v>0</v>
      </c>
      <c r="M23" s="232">
        <f t="shared" si="1"/>
        <v>0</v>
      </c>
      <c r="N23" s="232">
        <f t="shared" si="1"/>
        <v>0</v>
      </c>
      <c r="O23" s="233">
        <f t="shared" ref="O23:O86" si="4">N23+M23</f>
        <v>0</v>
      </c>
      <c r="P23" s="234">
        <f t="shared" ref="P23:P86" si="5">O23</f>
        <v>0</v>
      </c>
      <c r="Q23" s="235">
        <f>P23*[1]Factors!D10</f>
        <v>0</v>
      </c>
      <c r="R23" s="235">
        <f t="shared" ref="R23:R86" si="6">U23+W23</f>
        <v>0</v>
      </c>
      <c r="S23" s="235">
        <f>R23*[1]Factors!D10</f>
        <v>0</v>
      </c>
      <c r="T23" s="236">
        <f>R23*[1]Factors!D10*[1]Factors!E10</f>
        <v>0</v>
      </c>
      <c r="U23" s="231"/>
      <c r="V23" s="232"/>
      <c r="W23" s="233"/>
      <c r="X23" s="292"/>
      <c r="Y23" s="292"/>
      <c r="Z23" s="232"/>
      <c r="AA23" s="231"/>
      <c r="AB23" s="232">
        <f t="shared" si="2"/>
        <v>0</v>
      </c>
      <c r="AC23" s="232"/>
      <c r="AD23" s="232">
        <f t="shared" si="3"/>
        <v>0</v>
      </c>
      <c r="AE23" s="19"/>
    </row>
    <row r="24" spans="1:46" s="20" customFormat="1">
      <c r="A24" s="31"/>
      <c r="B24" s="31"/>
      <c r="C24" s="94"/>
      <c r="D24" s="94"/>
      <c r="E24" s="94"/>
      <c r="F24" s="149"/>
      <c r="G24" s="227">
        <v>3</v>
      </c>
      <c r="H24" s="228">
        <v>1990</v>
      </c>
      <c r="I24" s="229">
        <v>1990</v>
      </c>
      <c r="J24" s="229">
        <v>1990</v>
      </c>
      <c r="K24" s="230"/>
      <c r="L24" s="231">
        <f t="shared" si="1"/>
        <v>0</v>
      </c>
      <c r="M24" s="232">
        <f t="shared" si="1"/>
        <v>0</v>
      </c>
      <c r="N24" s="232">
        <f t="shared" si="1"/>
        <v>0</v>
      </c>
      <c r="O24" s="233">
        <f t="shared" si="4"/>
        <v>0</v>
      </c>
      <c r="P24" s="234">
        <f t="shared" si="5"/>
        <v>0</v>
      </c>
      <c r="Q24" s="235">
        <f>P24*[1]Factors!D11</f>
        <v>0</v>
      </c>
      <c r="R24" s="235">
        <f t="shared" si="6"/>
        <v>0</v>
      </c>
      <c r="S24" s="235">
        <f>R24*[1]Factors!D11</f>
        <v>0</v>
      </c>
      <c r="T24" s="236">
        <f>R24*[1]Factors!D11*[1]Factors!E11</f>
        <v>0</v>
      </c>
      <c r="U24" s="231"/>
      <c r="V24" s="232"/>
      <c r="W24" s="233"/>
      <c r="X24" s="292"/>
      <c r="Y24" s="292"/>
      <c r="Z24" s="232"/>
      <c r="AA24" s="231"/>
      <c r="AB24" s="232">
        <f t="shared" si="2"/>
        <v>0</v>
      </c>
      <c r="AC24" s="232"/>
      <c r="AD24" s="232">
        <f t="shared" si="3"/>
        <v>0</v>
      </c>
      <c r="AE24" s="19"/>
    </row>
    <row r="25" spans="1:46" s="20" customFormat="1">
      <c r="A25" s="31"/>
      <c r="B25" s="31"/>
      <c r="C25" s="94"/>
      <c r="D25" s="94"/>
      <c r="E25" s="94"/>
      <c r="F25" s="149"/>
      <c r="G25" s="227">
        <v>4</v>
      </c>
      <c r="H25" s="228">
        <v>1990</v>
      </c>
      <c r="I25" s="229">
        <v>1990</v>
      </c>
      <c r="J25" s="229">
        <v>1991</v>
      </c>
      <c r="K25" s="230"/>
      <c r="L25" s="231">
        <f t="shared" si="1"/>
        <v>0</v>
      </c>
      <c r="M25" s="232">
        <f t="shared" si="1"/>
        <v>0</v>
      </c>
      <c r="N25" s="232">
        <f t="shared" si="1"/>
        <v>0</v>
      </c>
      <c r="O25" s="233">
        <f t="shared" si="4"/>
        <v>0</v>
      </c>
      <c r="P25" s="234">
        <f t="shared" si="5"/>
        <v>0</v>
      </c>
      <c r="Q25" s="235">
        <f>P25*[1]Factors!D12</f>
        <v>0</v>
      </c>
      <c r="R25" s="235">
        <f t="shared" si="6"/>
        <v>0</v>
      </c>
      <c r="S25" s="235">
        <f>R25*[1]Factors!D12</f>
        <v>0</v>
      </c>
      <c r="T25" s="236">
        <f>R25*[1]Factors!D12*[1]Factors!E12</f>
        <v>0</v>
      </c>
      <c r="U25" s="231"/>
      <c r="V25" s="232"/>
      <c r="W25" s="233"/>
      <c r="X25" s="292"/>
      <c r="Y25" s="292"/>
      <c r="Z25" s="232"/>
      <c r="AA25" s="231"/>
      <c r="AB25" s="232">
        <f t="shared" si="2"/>
        <v>0</v>
      </c>
      <c r="AC25" s="232"/>
      <c r="AD25" s="232">
        <f t="shared" si="3"/>
        <v>0</v>
      </c>
      <c r="AE25" s="19"/>
    </row>
    <row r="26" spans="1:46" s="20" customFormat="1">
      <c r="A26" s="31"/>
      <c r="B26" s="31"/>
      <c r="C26" s="94"/>
      <c r="D26" s="94"/>
      <c r="E26" s="94"/>
      <c r="F26" s="149"/>
      <c r="G26" s="227">
        <v>5</v>
      </c>
      <c r="H26" s="228">
        <v>1990</v>
      </c>
      <c r="I26" s="229">
        <v>1990</v>
      </c>
      <c r="J26" s="229">
        <v>1991</v>
      </c>
      <c r="K26" s="230"/>
      <c r="L26" s="231">
        <f t="shared" si="1"/>
        <v>0</v>
      </c>
      <c r="M26" s="232">
        <f t="shared" si="1"/>
        <v>0</v>
      </c>
      <c r="N26" s="232">
        <f t="shared" si="1"/>
        <v>0</v>
      </c>
      <c r="O26" s="233">
        <f t="shared" si="4"/>
        <v>0</v>
      </c>
      <c r="P26" s="234">
        <f t="shared" si="5"/>
        <v>0</v>
      </c>
      <c r="Q26" s="235">
        <f>P26*[1]Factors!D13</f>
        <v>0</v>
      </c>
      <c r="R26" s="235">
        <f t="shared" si="6"/>
        <v>0</v>
      </c>
      <c r="S26" s="235">
        <f>R26*[1]Factors!D13</f>
        <v>0</v>
      </c>
      <c r="T26" s="236">
        <f>R26*[1]Factors!D13*[1]Factors!E13</f>
        <v>0</v>
      </c>
      <c r="U26" s="231"/>
      <c r="V26" s="232"/>
      <c r="W26" s="233"/>
      <c r="X26" s="292"/>
      <c r="Y26" s="292"/>
      <c r="Z26" s="232"/>
      <c r="AA26" s="231"/>
      <c r="AB26" s="232">
        <f t="shared" si="2"/>
        <v>0</v>
      </c>
      <c r="AC26" s="232"/>
      <c r="AD26" s="232">
        <f t="shared" si="3"/>
        <v>0</v>
      </c>
      <c r="AE26" s="19"/>
    </row>
    <row r="27" spans="1:46" s="20" customFormat="1">
      <c r="A27" s="31"/>
      <c r="B27" s="31"/>
      <c r="C27" s="94"/>
      <c r="D27" s="94"/>
      <c r="E27" s="94"/>
      <c r="F27" s="149"/>
      <c r="G27" s="227">
        <v>6</v>
      </c>
      <c r="H27" s="228">
        <v>1990</v>
      </c>
      <c r="I27" s="229">
        <v>1990</v>
      </c>
      <c r="J27" s="229">
        <v>1991</v>
      </c>
      <c r="K27" s="230"/>
      <c r="L27" s="231">
        <f t="shared" si="1"/>
        <v>0</v>
      </c>
      <c r="M27" s="232">
        <f t="shared" si="1"/>
        <v>0</v>
      </c>
      <c r="N27" s="232">
        <f t="shared" si="1"/>
        <v>0</v>
      </c>
      <c r="O27" s="233">
        <f t="shared" si="4"/>
        <v>0</v>
      </c>
      <c r="P27" s="234">
        <f t="shared" si="5"/>
        <v>0</v>
      </c>
      <c r="Q27" s="235">
        <f>P27*[1]Factors!D14</f>
        <v>0</v>
      </c>
      <c r="R27" s="235">
        <f t="shared" si="6"/>
        <v>0</v>
      </c>
      <c r="S27" s="235">
        <f>R27*[1]Factors!D14</f>
        <v>0</v>
      </c>
      <c r="T27" s="236">
        <f>R27*[1]Factors!D14*[1]Factors!E14</f>
        <v>0</v>
      </c>
      <c r="U27" s="231"/>
      <c r="V27" s="232"/>
      <c r="W27" s="233"/>
      <c r="X27" s="292"/>
      <c r="Y27" s="292"/>
      <c r="Z27" s="232"/>
      <c r="AA27" s="231"/>
      <c r="AB27" s="232">
        <f t="shared" si="2"/>
        <v>0</v>
      </c>
      <c r="AC27" s="232"/>
      <c r="AD27" s="232">
        <f t="shared" si="3"/>
        <v>0</v>
      </c>
      <c r="AE27" s="19"/>
    </row>
    <row r="28" spans="1:46" s="20" customFormat="1">
      <c r="A28" s="31"/>
      <c r="B28" s="31"/>
      <c r="C28" s="94"/>
      <c r="D28" s="94"/>
      <c r="E28" s="94"/>
      <c r="F28" s="149"/>
      <c r="G28" s="227">
        <v>7</v>
      </c>
      <c r="H28" s="228">
        <v>1990</v>
      </c>
      <c r="I28" s="229">
        <v>1991</v>
      </c>
      <c r="J28" s="229">
        <v>1991</v>
      </c>
      <c r="K28" s="230"/>
      <c r="L28" s="231">
        <f t="shared" si="1"/>
        <v>0</v>
      </c>
      <c r="M28" s="232">
        <f t="shared" si="1"/>
        <v>0</v>
      </c>
      <c r="N28" s="232">
        <f t="shared" si="1"/>
        <v>0</v>
      </c>
      <c r="O28" s="233">
        <f t="shared" si="4"/>
        <v>0</v>
      </c>
      <c r="P28" s="234">
        <f t="shared" si="5"/>
        <v>0</v>
      </c>
      <c r="Q28" s="235">
        <f>P28*[1]Factors!D15</f>
        <v>0</v>
      </c>
      <c r="R28" s="235">
        <f t="shared" si="6"/>
        <v>0</v>
      </c>
      <c r="S28" s="235">
        <f>R28*[1]Factors!D15</f>
        <v>0</v>
      </c>
      <c r="T28" s="236">
        <f>R28*[1]Factors!D15*[1]Factors!E15</f>
        <v>0</v>
      </c>
      <c r="U28" s="231"/>
      <c r="V28" s="232"/>
      <c r="W28" s="233"/>
      <c r="X28" s="292"/>
      <c r="Y28" s="292"/>
      <c r="Z28" s="232"/>
      <c r="AA28" s="231"/>
      <c r="AB28" s="232">
        <f t="shared" si="2"/>
        <v>0</v>
      </c>
      <c r="AC28" s="232"/>
      <c r="AD28" s="232">
        <f t="shared" si="3"/>
        <v>0</v>
      </c>
      <c r="AE28" s="19"/>
    </row>
    <row r="29" spans="1:46" s="20" customFormat="1">
      <c r="A29" s="31"/>
      <c r="B29" s="31"/>
      <c r="C29" s="94"/>
      <c r="D29" s="94"/>
      <c r="E29" s="94"/>
      <c r="F29" s="149"/>
      <c r="G29" s="227">
        <v>8</v>
      </c>
      <c r="H29" s="228">
        <v>1990</v>
      </c>
      <c r="I29" s="229">
        <v>1991</v>
      </c>
      <c r="J29" s="229">
        <v>1991</v>
      </c>
      <c r="K29" s="230"/>
      <c r="L29" s="231">
        <f t="shared" si="1"/>
        <v>0</v>
      </c>
      <c r="M29" s="232">
        <f t="shared" si="1"/>
        <v>0</v>
      </c>
      <c r="N29" s="232">
        <f t="shared" si="1"/>
        <v>0</v>
      </c>
      <c r="O29" s="233">
        <f t="shared" si="4"/>
        <v>0</v>
      </c>
      <c r="P29" s="234">
        <f t="shared" si="5"/>
        <v>0</v>
      </c>
      <c r="Q29" s="235">
        <f>P29*[1]Factors!D16</f>
        <v>0</v>
      </c>
      <c r="R29" s="235">
        <f t="shared" si="6"/>
        <v>0</v>
      </c>
      <c r="S29" s="235">
        <f>R29*[1]Factors!D16</f>
        <v>0</v>
      </c>
      <c r="T29" s="236">
        <f>R29*[1]Factors!D16*[1]Factors!E16</f>
        <v>0</v>
      </c>
      <c r="U29" s="231"/>
      <c r="V29" s="232"/>
      <c r="W29" s="233"/>
      <c r="X29" s="292"/>
      <c r="Y29" s="292"/>
      <c r="Z29" s="232"/>
      <c r="AA29" s="231"/>
      <c r="AB29" s="232">
        <f t="shared" si="2"/>
        <v>0</v>
      </c>
      <c r="AC29" s="232"/>
      <c r="AD29" s="232">
        <f t="shared" si="3"/>
        <v>0</v>
      </c>
      <c r="AE29" s="19"/>
    </row>
    <row r="30" spans="1:46" s="20" customFormat="1">
      <c r="A30" s="31"/>
      <c r="B30" s="31"/>
      <c r="C30" s="94"/>
      <c r="D30" s="94"/>
      <c r="E30" s="94"/>
      <c r="F30" s="149"/>
      <c r="G30" s="227">
        <v>9</v>
      </c>
      <c r="H30" s="228">
        <v>1990</v>
      </c>
      <c r="I30" s="229">
        <v>1991</v>
      </c>
      <c r="J30" s="229">
        <v>1991</v>
      </c>
      <c r="K30" s="230"/>
      <c r="L30" s="231">
        <f t="shared" si="1"/>
        <v>0</v>
      </c>
      <c r="M30" s="232">
        <f t="shared" si="1"/>
        <v>0</v>
      </c>
      <c r="N30" s="232">
        <f t="shared" si="1"/>
        <v>0</v>
      </c>
      <c r="O30" s="233">
        <f t="shared" si="4"/>
        <v>0</v>
      </c>
      <c r="P30" s="234">
        <f t="shared" si="5"/>
        <v>0</v>
      </c>
      <c r="Q30" s="235">
        <f>P30*[1]Factors!D17</f>
        <v>0</v>
      </c>
      <c r="R30" s="235">
        <f t="shared" si="6"/>
        <v>0</v>
      </c>
      <c r="S30" s="235">
        <f>R30*[1]Factors!D17</f>
        <v>0</v>
      </c>
      <c r="T30" s="236">
        <f>R30*[1]Factors!D17*[1]Factors!E17</f>
        <v>0</v>
      </c>
      <c r="U30" s="231"/>
      <c r="V30" s="232"/>
      <c r="W30" s="233"/>
      <c r="X30" s="292"/>
      <c r="Y30" s="292"/>
      <c r="Z30" s="232"/>
      <c r="AA30" s="231"/>
      <c r="AB30" s="232">
        <f t="shared" si="2"/>
        <v>0</v>
      </c>
      <c r="AC30" s="232"/>
      <c r="AD30" s="232">
        <f t="shared" si="3"/>
        <v>0</v>
      </c>
      <c r="AE30" s="19"/>
    </row>
    <row r="31" spans="1:46" s="20" customFormat="1">
      <c r="A31" s="31"/>
      <c r="B31" s="31"/>
      <c r="C31" s="94"/>
      <c r="D31" s="94"/>
      <c r="E31" s="94"/>
      <c r="F31" s="149"/>
      <c r="G31" s="227">
        <v>10</v>
      </c>
      <c r="H31" s="228">
        <v>1990</v>
      </c>
      <c r="I31" s="229">
        <v>1991</v>
      </c>
      <c r="J31" s="229">
        <v>1991</v>
      </c>
      <c r="K31" s="230"/>
      <c r="L31" s="231">
        <f t="shared" si="1"/>
        <v>0</v>
      </c>
      <c r="M31" s="232">
        <f t="shared" si="1"/>
        <v>0</v>
      </c>
      <c r="N31" s="232">
        <f t="shared" si="1"/>
        <v>0</v>
      </c>
      <c r="O31" s="233">
        <f t="shared" si="4"/>
        <v>0</v>
      </c>
      <c r="P31" s="234">
        <f t="shared" si="5"/>
        <v>0</v>
      </c>
      <c r="Q31" s="235">
        <f>P31*[1]Factors!D18</f>
        <v>0</v>
      </c>
      <c r="R31" s="235">
        <f t="shared" si="6"/>
        <v>0</v>
      </c>
      <c r="S31" s="235">
        <f>R31*[1]Factors!D18</f>
        <v>0</v>
      </c>
      <c r="T31" s="236">
        <f>R31*[1]Factors!D18*[1]Factors!E18</f>
        <v>0</v>
      </c>
      <c r="U31" s="231"/>
      <c r="V31" s="232"/>
      <c r="W31" s="233"/>
      <c r="X31" s="292"/>
      <c r="Y31" s="292"/>
      <c r="Z31" s="232"/>
      <c r="AA31" s="231"/>
      <c r="AB31" s="232">
        <f t="shared" si="2"/>
        <v>0</v>
      </c>
      <c r="AC31" s="232"/>
      <c r="AD31" s="232">
        <f t="shared" si="3"/>
        <v>0</v>
      </c>
      <c r="AE31" s="19"/>
    </row>
    <row r="32" spans="1:46" s="20" customFormat="1">
      <c r="A32" s="31"/>
      <c r="B32" s="31"/>
      <c r="C32" s="94"/>
      <c r="D32" s="94"/>
      <c r="E32" s="94"/>
      <c r="F32" s="149"/>
      <c r="G32" s="227">
        <v>11</v>
      </c>
      <c r="H32" s="228">
        <v>1990</v>
      </c>
      <c r="I32" s="229">
        <v>1991</v>
      </c>
      <c r="J32" s="229">
        <v>1991</v>
      </c>
      <c r="K32" s="230"/>
      <c r="L32" s="231">
        <f t="shared" si="1"/>
        <v>0</v>
      </c>
      <c r="M32" s="232">
        <f t="shared" si="1"/>
        <v>0</v>
      </c>
      <c r="N32" s="232">
        <f t="shared" si="1"/>
        <v>0</v>
      </c>
      <c r="O32" s="233">
        <f t="shared" si="4"/>
        <v>0</v>
      </c>
      <c r="P32" s="234">
        <f t="shared" si="5"/>
        <v>0</v>
      </c>
      <c r="Q32" s="235">
        <f>P32*[1]Factors!D19</f>
        <v>0</v>
      </c>
      <c r="R32" s="235">
        <f t="shared" si="6"/>
        <v>0</v>
      </c>
      <c r="S32" s="235">
        <f>R32*[1]Factors!D19</f>
        <v>0</v>
      </c>
      <c r="T32" s="236">
        <f>R32*[1]Factors!D19*[1]Factors!E19</f>
        <v>0</v>
      </c>
      <c r="U32" s="231"/>
      <c r="V32" s="232"/>
      <c r="W32" s="233"/>
      <c r="X32" s="292"/>
      <c r="Y32" s="292"/>
      <c r="Z32" s="232"/>
      <c r="AA32" s="231"/>
      <c r="AB32" s="232">
        <f t="shared" si="2"/>
        <v>0</v>
      </c>
      <c r="AC32" s="232"/>
      <c r="AD32" s="232">
        <f t="shared" si="3"/>
        <v>0</v>
      </c>
      <c r="AE32" s="19"/>
    </row>
    <row r="33" spans="1:31" s="20" customFormat="1">
      <c r="A33" s="31"/>
      <c r="B33" s="31"/>
      <c r="C33" s="94"/>
      <c r="D33" s="94"/>
      <c r="E33" s="94"/>
      <c r="F33" s="149"/>
      <c r="G33" s="227">
        <v>12</v>
      </c>
      <c r="H33" s="228">
        <v>1990</v>
      </c>
      <c r="I33" s="229">
        <v>1991</v>
      </c>
      <c r="J33" s="229">
        <v>1991</v>
      </c>
      <c r="K33" s="230"/>
      <c r="L33" s="231">
        <f t="shared" si="1"/>
        <v>0</v>
      </c>
      <c r="M33" s="232">
        <f t="shared" si="1"/>
        <v>0</v>
      </c>
      <c r="N33" s="232">
        <f t="shared" si="1"/>
        <v>0</v>
      </c>
      <c r="O33" s="233">
        <f t="shared" si="4"/>
        <v>0</v>
      </c>
      <c r="P33" s="234">
        <f t="shared" si="5"/>
        <v>0</v>
      </c>
      <c r="Q33" s="235">
        <f>P33*[1]Factors!D20</f>
        <v>0</v>
      </c>
      <c r="R33" s="235">
        <f t="shared" si="6"/>
        <v>0</v>
      </c>
      <c r="S33" s="235">
        <f>R33*[1]Factors!D20</f>
        <v>0</v>
      </c>
      <c r="T33" s="236">
        <f>R33*[1]Factors!D20*[1]Factors!E20</f>
        <v>0</v>
      </c>
      <c r="U33" s="231"/>
      <c r="V33" s="232"/>
      <c r="W33" s="233"/>
      <c r="X33" s="292"/>
      <c r="Y33" s="292"/>
      <c r="Z33" s="232"/>
      <c r="AA33" s="231"/>
      <c r="AB33" s="232">
        <f t="shared" si="2"/>
        <v>0</v>
      </c>
      <c r="AC33" s="232"/>
      <c r="AD33" s="232">
        <f t="shared" si="3"/>
        <v>0</v>
      </c>
      <c r="AE33" s="19"/>
    </row>
    <row r="34" spans="1:31" s="20" customFormat="1">
      <c r="A34" s="31"/>
      <c r="B34" s="31"/>
      <c r="C34" s="94"/>
      <c r="D34" s="94"/>
      <c r="E34" s="94"/>
      <c r="F34" s="149"/>
      <c r="G34" s="227">
        <v>1</v>
      </c>
      <c r="H34" s="228">
        <v>1991</v>
      </c>
      <c r="I34" s="229">
        <v>1991</v>
      </c>
      <c r="J34" s="229">
        <v>1991</v>
      </c>
      <c r="K34" s="230"/>
      <c r="L34" s="231">
        <f t="shared" si="1"/>
        <v>0</v>
      </c>
      <c r="M34" s="232">
        <f t="shared" si="1"/>
        <v>0</v>
      </c>
      <c r="N34" s="232">
        <f t="shared" si="1"/>
        <v>0</v>
      </c>
      <c r="O34" s="233">
        <f t="shared" si="4"/>
        <v>0</v>
      </c>
      <c r="P34" s="234">
        <f t="shared" si="5"/>
        <v>0</v>
      </c>
      <c r="Q34" s="235">
        <f>P34*[1]Factors!D21</f>
        <v>0</v>
      </c>
      <c r="R34" s="235">
        <f t="shared" si="6"/>
        <v>0</v>
      </c>
      <c r="S34" s="235">
        <f>R34*[1]Factors!D21</f>
        <v>0</v>
      </c>
      <c r="T34" s="236">
        <f>R34*[1]Factors!D21*[1]Factors!E21</f>
        <v>0</v>
      </c>
      <c r="U34" s="231"/>
      <c r="V34" s="232"/>
      <c r="W34" s="233"/>
      <c r="X34" s="232"/>
      <c r="Y34" s="292"/>
      <c r="Z34" s="232"/>
      <c r="AA34" s="231"/>
      <c r="AB34" s="232">
        <f t="shared" si="2"/>
        <v>0</v>
      </c>
      <c r="AC34" s="232"/>
      <c r="AD34" s="232">
        <f t="shared" si="3"/>
        <v>0</v>
      </c>
      <c r="AE34" s="19"/>
    </row>
    <row r="35" spans="1:31" s="20" customFormat="1">
      <c r="A35" s="31"/>
      <c r="B35" s="31"/>
      <c r="C35" s="94"/>
      <c r="D35" s="94"/>
      <c r="E35" s="94"/>
      <c r="F35" s="149"/>
      <c r="G35" s="227">
        <v>2</v>
      </c>
      <c r="H35" s="228">
        <v>1991</v>
      </c>
      <c r="I35" s="229">
        <v>1991</v>
      </c>
      <c r="J35" s="229">
        <v>1991</v>
      </c>
      <c r="K35" s="230"/>
      <c r="L35" s="231">
        <f t="shared" si="1"/>
        <v>0</v>
      </c>
      <c r="M35" s="232">
        <f t="shared" si="1"/>
        <v>0</v>
      </c>
      <c r="N35" s="232">
        <f t="shared" si="1"/>
        <v>0</v>
      </c>
      <c r="O35" s="233">
        <f t="shared" si="4"/>
        <v>0</v>
      </c>
      <c r="P35" s="234">
        <f t="shared" si="5"/>
        <v>0</v>
      </c>
      <c r="Q35" s="235">
        <f>P35*[1]Factors!D22</f>
        <v>0</v>
      </c>
      <c r="R35" s="235">
        <f t="shared" si="6"/>
        <v>0</v>
      </c>
      <c r="S35" s="235">
        <f>R35*[1]Factors!D22</f>
        <v>0</v>
      </c>
      <c r="T35" s="236">
        <f>R35*[1]Factors!D22*[1]Factors!E22</f>
        <v>0</v>
      </c>
      <c r="U35" s="231"/>
      <c r="V35" s="232"/>
      <c r="W35" s="233"/>
      <c r="X35" s="292"/>
      <c r="Y35" s="292"/>
      <c r="Z35" s="232"/>
      <c r="AA35" s="231"/>
      <c r="AB35" s="232">
        <f t="shared" si="2"/>
        <v>0</v>
      </c>
      <c r="AC35" s="232"/>
      <c r="AD35" s="232">
        <f t="shared" si="3"/>
        <v>0</v>
      </c>
      <c r="AE35" s="19"/>
    </row>
    <row r="36" spans="1:31" s="20" customFormat="1">
      <c r="A36" s="31"/>
      <c r="B36" s="31"/>
      <c r="C36" s="94"/>
      <c r="D36" s="94"/>
      <c r="E36" s="94"/>
      <c r="F36" s="149"/>
      <c r="G36" s="227">
        <v>3</v>
      </c>
      <c r="H36" s="228">
        <v>1991</v>
      </c>
      <c r="I36" s="229">
        <v>1991</v>
      </c>
      <c r="J36" s="229">
        <v>1991</v>
      </c>
      <c r="K36" s="230"/>
      <c r="L36" s="231">
        <f t="shared" si="1"/>
        <v>0</v>
      </c>
      <c r="M36" s="232">
        <f t="shared" si="1"/>
        <v>0</v>
      </c>
      <c r="N36" s="232">
        <f t="shared" si="1"/>
        <v>0</v>
      </c>
      <c r="O36" s="233">
        <f t="shared" si="4"/>
        <v>0</v>
      </c>
      <c r="P36" s="234">
        <f t="shared" si="5"/>
        <v>0</v>
      </c>
      <c r="Q36" s="235">
        <f>P36*[1]Factors!D23</f>
        <v>0</v>
      </c>
      <c r="R36" s="235">
        <f t="shared" si="6"/>
        <v>0</v>
      </c>
      <c r="S36" s="235">
        <f>R36*[1]Factors!D23</f>
        <v>0</v>
      </c>
      <c r="T36" s="236">
        <f>R36*[1]Factors!D23*[1]Factors!E23</f>
        <v>0</v>
      </c>
      <c r="U36" s="231"/>
      <c r="V36" s="232"/>
      <c r="W36" s="233"/>
      <c r="X36" s="292"/>
      <c r="Y36" s="292"/>
      <c r="Z36" s="232"/>
      <c r="AA36" s="231"/>
      <c r="AB36" s="232">
        <f t="shared" si="2"/>
        <v>0</v>
      </c>
      <c r="AC36" s="232"/>
      <c r="AD36" s="232">
        <f t="shared" si="3"/>
        <v>0</v>
      </c>
      <c r="AE36" s="19"/>
    </row>
    <row r="37" spans="1:31" s="20" customFormat="1">
      <c r="A37" s="31"/>
      <c r="B37" s="31"/>
      <c r="C37" s="94"/>
      <c r="D37" s="94"/>
      <c r="E37" s="94"/>
      <c r="F37" s="149"/>
      <c r="G37" s="227">
        <v>4</v>
      </c>
      <c r="H37" s="228">
        <v>1991</v>
      </c>
      <c r="I37" s="229">
        <v>1991</v>
      </c>
      <c r="J37" s="229">
        <v>1992</v>
      </c>
      <c r="K37" s="230"/>
      <c r="L37" s="231">
        <f t="shared" si="1"/>
        <v>0</v>
      </c>
      <c r="M37" s="232">
        <f t="shared" si="1"/>
        <v>0</v>
      </c>
      <c r="N37" s="232">
        <f t="shared" si="1"/>
        <v>0</v>
      </c>
      <c r="O37" s="233">
        <f t="shared" si="4"/>
        <v>0</v>
      </c>
      <c r="P37" s="234">
        <f t="shared" si="5"/>
        <v>0</v>
      </c>
      <c r="Q37" s="235">
        <f>P37*[1]Factors!D24</f>
        <v>0</v>
      </c>
      <c r="R37" s="235">
        <f t="shared" si="6"/>
        <v>0</v>
      </c>
      <c r="S37" s="235">
        <f>R37*[1]Factors!D24</f>
        <v>0</v>
      </c>
      <c r="T37" s="236">
        <f>R37*[1]Factors!D24*[1]Factors!E24</f>
        <v>0</v>
      </c>
      <c r="U37" s="231"/>
      <c r="V37" s="232"/>
      <c r="W37" s="233"/>
      <c r="X37" s="292"/>
      <c r="Y37" s="292"/>
      <c r="Z37" s="232"/>
      <c r="AA37" s="231"/>
      <c r="AB37" s="232">
        <f t="shared" si="2"/>
        <v>0</v>
      </c>
      <c r="AC37" s="232"/>
      <c r="AD37" s="232">
        <f t="shared" si="3"/>
        <v>0</v>
      </c>
      <c r="AE37" s="19"/>
    </row>
    <row r="38" spans="1:31" s="20" customFormat="1">
      <c r="A38" s="31"/>
      <c r="B38" s="31"/>
      <c r="C38" s="94"/>
      <c r="D38" s="94"/>
      <c r="E38" s="94"/>
      <c r="F38" s="149"/>
      <c r="G38" s="227">
        <v>5</v>
      </c>
      <c r="H38" s="228">
        <v>1991</v>
      </c>
      <c r="I38" s="229">
        <v>1991</v>
      </c>
      <c r="J38" s="229">
        <v>1992</v>
      </c>
      <c r="K38" s="230"/>
      <c r="L38" s="231">
        <f t="shared" si="1"/>
        <v>0</v>
      </c>
      <c r="M38" s="232">
        <f t="shared" si="1"/>
        <v>0</v>
      </c>
      <c r="N38" s="232">
        <f t="shared" si="1"/>
        <v>0</v>
      </c>
      <c r="O38" s="233">
        <f t="shared" si="4"/>
        <v>0</v>
      </c>
      <c r="P38" s="234">
        <f t="shared" si="5"/>
        <v>0</v>
      </c>
      <c r="Q38" s="235">
        <f>P38*[1]Factors!D25</f>
        <v>0</v>
      </c>
      <c r="R38" s="235">
        <f t="shared" si="6"/>
        <v>0</v>
      </c>
      <c r="S38" s="235">
        <f>R38*[1]Factors!D25</f>
        <v>0</v>
      </c>
      <c r="T38" s="236">
        <f>R38*[1]Factors!D25*[1]Factors!E25</f>
        <v>0</v>
      </c>
      <c r="U38" s="231"/>
      <c r="V38" s="232"/>
      <c r="W38" s="233"/>
      <c r="X38" s="292"/>
      <c r="Y38" s="292"/>
      <c r="Z38" s="232"/>
      <c r="AA38" s="231"/>
      <c r="AB38" s="232">
        <f t="shared" si="2"/>
        <v>0</v>
      </c>
      <c r="AC38" s="232"/>
      <c r="AD38" s="232">
        <f t="shared" si="3"/>
        <v>0</v>
      </c>
      <c r="AE38" s="19"/>
    </row>
    <row r="39" spans="1:31" s="20" customFormat="1">
      <c r="A39" s="31"/>
      <c r="B39" s="31"/>
      <c r="C39" s="94"/>
      <c r="D39" s="94"/>
      <c r="E39" s="94"/>
      <c r="F39" s="149"/>
      <c r="G39" s="227">
        <v>6</v>
      </c>
      <c r="H39" s="228">
        <v>1991</v>
      </c>
      <c r="I39" s="229">
        <v>1991</v>
      </c>
      <c r="J39" s="229">
        <v>1992</v>
      </c>
      <c r="K39" s="230"/>
      <c r="L39" s="231">
        <f t="shared" si="1"/>
        <v>0</v>
      </c>
      <c r="M39" s="232">
        <f t="shared" si="1"/>
        <v>0</v>
      </c>
      <c r="N39" s="232">
        <f t="shared" si="1"/>
        <v>0</v>
      </c>
      <c r="O39" s="233">
        <f t="shared" si="4"/>
        <v>0</v>
      </c>
      <c r="P39" s="234">
        <f t="shared" si="5"/>
        <v>0</v>
      </c>
      <c r="Q39" s="235">
        <f>P39*[1]Factors!D26</f>
        <v>0</v>
      </c>
      <c r="R39" s="235">
        <f t="shared" si="6"/>
        <v>0</v>
      </c>
      <c r="S39" s="235">
        <f>R39*[1]Factors!D26</f>
        <v>0</v>
      </c>
      <c r="T39" s="236">
        <f>R39*[1]Factors!D26*[1]Factors!E26</f>
        <v>0</v>
      </c>
      <c r="U39" s="231"/>
      <c r="V39" s="232"/>
      <c r="W39" s="233"/>
      <c r="X39" s="292"/>
      <c r="Y39" s="292"/>
      <c r="Z39" s="232"/>
      <c r="AA39" s="231"/>
      <c r="AB39" s="232">
        <f t="shared" si="2"/>
        <v>0</v>
      </c>
      <c r="AC39" s="232"/>
      <c r="AD39" s="232">
        <f t="shared" si="3"/>
        <v>0</v>
      </c>
      <c r="AE39" s="19"/>
    </row>
    <row r="40" spans="1:31" s="20" customFormat="1">
      <c r="A40" s="31"/>
      <c r="B40" s="31"/>
      <c r="C40" s="94"/>
      <c r="D40" s="94"/>
      <c r="E40" s="94"/>
      <c r="F40" s="149"/>
      <c r="G40" s="227">
        <v>7</v>
      </c>
      <c r="H40" s="228">
        <v>1991</v>
      </c>
      <c r="I40" s="229">
        <v>1992</v>
      </c>
      <c r="J40" s="229">
        <v>1992</v>
      </c>
      <c r="K40" s="230"/>
      <c r="L40" s="231">
        <f t="shared" si="1"/>
        <v>0</v>
      </c>
      <c r="M40" s="232">
        <f t="shared" si="1"/>
        <v>0</v>
      </c>
      <c r="N40" s="232">
        <f t="shared" si="1"/>
        <v>0</v>
      </c>
      <c r="O40" s="233">
        <f t="shared" si="4"/>
        <v>0</v>
      </c>
      <c r="P40" s="234">
        <f t="shared" si="5"/>
        <v>0</v>
      </c>
      <c r="Q40" s="235">
        <f>P40*[1]Factors!D27</f>
        <v>0</v>
      </c>
      <c r="R40" s="235">
        <f t="shared" si="6"/>
        <v>0</v>
      </c>
      <c r="S40" s="235">
        <f>R40*[1]Factors!D27</f>
        <v>0</v>
      </c>
      <c r="T40" s="236">
        <f>R40*[1]Factors!D27*[1]Factors!E27</f>
        <v>0</v>
      </c>
      <c r="U40" s="231"/>
      <c r="V40" s="232"/>
      <c r="W40" s="233"/>
      <c r="X40" s="292"/>
      <c r="Y40" s="292"/>
      <c r="Z40" s="232"/>
      <c r="AA40" s="231"/>
      <c r="AB40" s="232">
        <f t="shared" si="2"/>
        <v>0</v>
      </c>
      <c r="AC40" s="232"/>
      <c r="AD40" s="232">
        <f t="shared" si="3"/>
        <v>0</v>
      </c>
      <c r="AE40" s="19"/>
    </row>
    <row r="41" spans="1:31" s="20" customFormat="1">
      <c r="A41" s="31"/>
      <c r="B41" s="31"/>
      <c r="C41" s="94"/>
      <c r="D41" s="94"/>
      <c r="E41" s="94"/>
      <c r="F41" s="149"/>
      <c r="G41" s="227">
        <v>8</v>
      </c>
      <c r="H41" s="228">
        <v>1991</v>
      </c>
      <c r="I41" s="229">
        <v>1992</v>
      </c>
      <c r="J41" s="229">
        <v>1992</v>
      </c>
      <c r="K41" s="230"/>
      <c r="L41" s="231">
        <f t="shared" si="1"/>
        <v>0</v>
      </c>
      <c r="M41" s="232">
        <f t="shared" si="1"/>
        <v>0</v>
      </c>
      <c r="N41" s="232">
        <f t="shared" si="1"/>
        <v>0</v>
      </c>
      <c r="O41" s="233">
        <f t="shared" si="4"/>
        <v>0</v>
      </c>
      <c r="P41" s="234">
        <f t="shared" si="5"/>
        <v>0</v>
      </c>
      <c r="Q41" s="235">
        <f>P41*[1]Factors!D28</f>
        <v>0</v>
      </c>
      <c r="R41" s="235">
        <f t="shared" si="6"/>
        <v>0</v>
      </c>
      <c r="S41" s="235">
        <f>R41*[1]Factors!D28</f>
        <v>0</v>
      </c>
      <c r="T41" s="236">
        <f>R41*[1]Factors!D28*[1]Factors!E28</f>
        <v>0</v>
      </c>
      <c r="U41" s="231"/>
      <c r="V41" s="232"/>
      <c r="W41" s="233"/>
      <c r="X41" s="292"/>
      <c r="Y41" s="292"/>
      <c r="Z41" s="232"/>
      <c r="AA41" s="231"/>
      <c r="AB41" s="232">
        <f t="shared" si="2"/>
        <v>0</v>
      </c>
      <c r="AC41" s="232"/>
      <c r="AD41" s="232">
        <f t="shared" si="3"/>
        <v>0</v>
      </c>
      <c r="AE41" s="19"/>
    </row>
    <row r="42" spans="1:31" s="20" customFormat="1">
      <c r="A42" s="31"/>
      <c r="B42" s="31"/>
      <c r="C42" s="94"/>
      <c r="D42" s="94"/>
      <c r="E42" s="94"/>
      <c r="F42" s="149"/>
      <c r="G42" s="227">
        <v>9</v>
      </c>
      <c r="H42" s="228">
        <v>1991</v>
      </c>
      <c r="I42" s="229">
        <v>1992</v>
      </c>
      <c r="J42" s="229">
        <v>1992</v>
      </c>
      <c r="K42" s="230"/>
      <c r="L42" s="231">
        <f t="shared" si="1"/>
        <v>0</v>
      </c>
      <c r="M42" s="232">
        <f t="shared" si="1"/>
        <v>0</v>
      </c>
      <c r="N42" s="232">
        <f t="shared" si="1"/>
        <v>0</v>
      </c>
      <c r="O42" s="233">
        <f t="shared" si="4"/>
        <v>0</v>
      </c>
      <c r="P42" s="234">
        <f t="shared" si="5"/>
        <v>0</v>
      </c>
      <c r="Q42" s="235">
        <f>P42*[1]Factors!D29</f>
        <v>0</v>
      </c>
      <c r="R42" s="235">
        <f t="shared" si="6"/>
        <v>0</v>
      </c>
      <c r="S42" s="235">
        <f>R42*[1]Factors!D29</f>
        <v>0</v>
      </c>
      <c r="T42" s="236">
        <f>R42*[1]Factors!D29*[1]Factors!E29</f>
        <v>0</v>
      </c>
      <c r="U42" s="231"/>
      <c r="V42" s="232"/>
      <c r="W42" s="233"/>
      <c r="X42" s="292"/>
      <c r="Y42" s="292"/>
      <c r="Z42" s="232"/>
      <c r="AA42" s="231"/>
      <c r="AB42" s="232">
        <f t="shared" si="2"/>
        <v>0</v>
      </c>
      <c r="AC42" s="232"/>
      <c r="AD42" s="232">
        <f t="shared" si="3"/>
        <v>0</v>
      </c>
      <c r="AE42" s="19"/>
    </row>
    <row r="43" spans="1:31" s="20" customFormat="1">
      <c r="A43" s="31"/>
      <c r="B43" s="31"/>
      <c r="C43" s="94"/>
      <c r="D43" s="94"/>
      <c r="E43" s="94"/>
      <c r="F43" s="149"/>
      <c r="G43" s="227">
        <v>10</v>
      </c>
      <c r="H43" s="228">
        <v>1991</v>
      </c>
      <c r="I43" s="229">
        <v>1992</v>
      </c>
      <c r="J43" s="229">
        <v>1992</v>
      </c>
      <c r="K43" s="230"/>
      <c r="L43" s="231">
        <f t="shared" si="1"/>
        <v>0</v>
      </c>
      <c r="M43" s="232">
        <f t="shared" si="1"/>
        <v>0</v>
      </c>
      <c r="N43" s="232">
        <f t="shared" si="1"/>
        <v>0</v>
      </c>
      <c r="O43" s="233">
        <f t="shared" si="4"/>
        <v>0</v>
      </c>
      <c r="P43" s="234">
        <f t="shared" si="5"/>
        <v>0</v>
      </c>
      <c r="Q43" s="235">
        <f>P43*[1]Factors!D30</f>
        <v>0</v>
      </c>
      <c r="R43" s="235">
        <f t="shared" si="6"/>
        <v>0</v>
      </c>
      <c r="S43" s="235">
        <f>R43*[1]Factors!D30</f>
        <v>0</v>
      </c>
      <c r="T43" s="236">
        <f>R43*[1]Factors!D30*[1]Factors!E30</f>
        <v>0</v>
      </c>
      <c r="U43" s="231"/>
      <c r="V43" s="232"/>
      <c r="W43" s="233"/>
      <c r="X43" s="292"/>
      <c r="Y43" s="292"/>
      <c r="Z43" s="232"/>
      <c r="AA43" s="231"/>
      <c r="AB43" s="232">
        <f t="shared" si="2"/>
        <v>0</v>
      </c>
      <c r="AC43" s="232"/>
      <c r="AD43" s="232">
        <f t="shared" si="3"/>
        <v>0</v>
      </c>
      <c r="AE43" s="19"/>
    </row>
    <row r="44" spans="1:31" s="20" customFormat="1">
      <c r="A44" s="31"/>
      <c r="B44" s="31"/>
      <c r="C44" s="94"/>
      <c r="D44" s="94"/>
      <c r="E44" s="94"/>
      <c r="F44" s="149"/>
      <c r="G44" s="227">
        <v>11</v>
      </c>
      <c r="H44" s="228">
        <v>1991</v>
      </c>
      <c r="I44" s="229">
        <v>1992</v>
      </c>
      <c r="J44" s="229">
        <v>1992</v>
      </c>
      <c r="K44" s="230"/>
      <c r="L44" s="231">
        <f t="shared" si="1"/>
        <v>0</v>
      </c>
      <c r="M44" s="232">
        <f t="shared" si="1"/>
        <v>0</v>
      </c>
      <c r="N44" s="232">
        <f t="shared" si="1"/>
        <v>0</v>
      </c>
      <c r="O44" s="233">
        <f t="shared" si="4"/>
        <v>0</v>
      </c>
      <c r="P44" s="234">
        <f t="shared" si="5"/>
        <v>0</v>
      </c>
      <c r="Q44" s="235">
        <f>P44*[1]Factors!D31</f>
        <v>0</v>
      </c>
      <c r="R44" s="235">
        <f t="shared" si="6"/>
        <v>0</v>
      </c>
      <c r="S44" s="235">
        <f>R44*[1]Factors!D31</f>
        <v>0</v>
      </c>
      <c r="T44" s="236">
        <f>R44*[1]Factors!D31*[1]Factors!E31</f>
        <v>0</v>
      </c>
      <c r="U44" s="231"/>
      <c r="V44" s="232"/>
      <c r="W44" s="233"/>
      <c r="X44" s="292"/>
      <c r="Y44" s="292"/>
      <c r="Z44" s="232"/>
      <c r="AA44" s="231"/>
      <c r="AB44" s="232">
        <f t="shared" si="2"/>
        <v>0</v>
      </c>
      <c r="AC44" s="232"/>
      <c r="AD44" s="232">
        <f t="shared" si="3"/>
        <v>0</v>
      </c>
      <c r="AE44" s="19"/>
    </row>
    <row r="45" spans="1:31" s="20" customFormat="1">
      <c r="A45" s="31"/>
      <c r="B45" s="31"/>
      <c r="C45" s="94"/>
      <c r="D45" s="94"/>
      <c r="E45" s="94"/>
      <c r="F45" s="149"/>
      <c r="G45" s="227">
        <v>12</v>
      </c>
      <c r="H45" s="228">
        <v>1991</v>
      </c>
      <c r="I45" s="229">
        <v>1992</v>
      </c>
      <c r="J45" s="229">
        <v>1992</v>
      </c>
      <c r="K45" s="230"/>
      <c r="L45" s="231">
        <f t="shared" si="1"/>
        <v>0</v>
      </c>
      <c r="M45" s="232">
        <f t="shared" si="1"/>
        <v>0</v>
      </c>
      <c r="N45" s="232">
        <f t="shared" si="1"/>
        <v>0</v>
      </c>
      <c r="O45" s="233">
        <f t="shared" si="4"/>
        <v>0</v>
      </c>
      <c r="P45" s="234">
        <f t="shared" si="5"/>
        <v>0</v>
      </c>
      <c r="Q45" s="235">
        <f>P45*[1]Factors!D32</f>
        <v>0</v>
      </c>
      <c r="R45" s="235">
        <f t="shared" si="6"/>
        <v>0</v>
      </c>
      <c r="S45" s="235">
        <f>R45*[1]Factors!D32</f>
        <v>0</v>
      </c>
      <c r="T45" s="236">
        <f>R45*[1]Factors!D32*[1]Factors!E32</f>
        <v>0</v>
      </c>
      <c r="U45" s="231"/>
      <c r="V45" s="232"/>
      <c r="W45" s="233"/>
      <c r="X45" s="292"/>
      <c r="Y45" s="292"/>
      <c r="Z45" s="232"/>
      <c r="AA45" s="231"/>
      <c r="AB45" s="232">
        <f t="shared" si="2"/>
        <v>0</v>
      </c>
      <c r="AC45" s="232"/>
      <c r="AD45" s="232">
        <f t="shared" si="3"/>
        <v>0</v>
      </c>
      <c r="AE45" s="19"/>
    </row>
    <row r="46" spans="1:31" s="20" customFormat="1">
      <c r="A46" s="31"/>
      <c r="B46" s="31"/>
      <c r="C46" s="94"/>
      <c r="D46" s="94"/>
      <c r="E46" s="94"/>
      <c r="F46" s="149"/>
      <c r="G46" s="227">
        <v>1</v>
      </c>
      <c r="H46" s="228">
        <v>1992</v>
      </c>
      <c r="I46" s="229">
        <v>1992</v>
      </c>
      <c r="J46" s="229">
        <v>1992</v>
      </c>
      <c r="K46" s="230"/>
      <c r="L46" s="231">
        <f t="shared" si="1"/>
        <v>0</v>
      </c>
      <c r="M46" s="232">
        <f t="shared" si="1"/>
        <v>0</v>
      </c>
      <c r="N46" s="232">
        <f t="shared" si="1"/>
        <v>0</v>
      </c>
      <c r="O46" s="233">
        <f t="shared" si="4"/>
        <v>0</v>
      </c>
      <c r="P46" s="234">
        <f t="shared" si="5"/>
        <v>0</v>
      </c>
      <c r="Q46" s="235">
        <f>P46*[1]Factors!D33</f>
        <v>0</v>
      </c>
      <c r="R46" s="235">
        <f t="shared" si="6"/>
        <v>0</v>
      </c>
      <c r="S46" s="235">
        <f>R46*[1]Factors!D33</f>
        <v>0</v>
      </c>
      <c r="T46" s="236">
        <f>R46*[1]Factors!D33*[1]Factors!E33</f>
        <v>0</v>
      </c>
      <c r="U46" s="231"/>
      <c r="V46" s="232"/>
      <c r="W46" s="233"/>
      <c r="X46" s="292"/>
      <c r="Y46" s="292"/>
      <c r="Z46" s="232"/>
      <c r="AA46" s="231"/>
      <c r="AB46" s="232">
        <f t="shared" si="2"/>
        <v>0</v>
      </c>
      <c r="AC46" s="232"/>
      <c r="AD46" s="232">
        <f t="shared" si="3"/>
        <v>0</v>
      </c>
      <c r="AE46" s="19"/>
    </row>
    <row r="47" spans="1:31" s="20" customFormat="1">
      <c r="A47" s="31"/>
      <c r="B47" s="31"/>
      <c r="C47" s="94"/>
      <c r="D47" s="94"/>
      <c r="E47" s="94"/>
      <c r="F47" s="149"/>
      <c r="G47" s="227">
        <v>2</v>
      </c>
      <c r="H47" s="228">
        <v>1992</v>
      </c>
      <c r="I47" s="229">
        <v>1992</v>
      </c>
      <c r="J47" s="229">
        <v>1992</v>
      </c>
      <c r="K47" s="230"/>
      <c r="L47" s="231">
        <f t="shared" si="1"/>
        <v>0</v>
      </c>
      <c r="M47" s="232">
        <f t="shared" si="1"/>
        <v>0</v>
      </c>
      <c r="N47" s="232">
        <f t="shared" si="1"/>
        <v>0</v>
      </c>
      <c r="O47" s="233">
        <f t="shared" si="4"/>
        <v>0</v>
      </c>
      <c r="P47" s="234">
        <f t="shared" si="5"/>
        <v>0</v>
      </c>
      <c r="Q47" s="235">
        <f>P47*[1]Factors!D34</f>
        <v>0</v>
      </c>
      <c r="R47" s="235">
        <f t="shared" si="6"/>
        <v>0</v>
      </c>
      <c r="S47" s="235">
        <f>R47*[1]Factors!D34</f>
        <v>0</v>
      </c>
      <c r="T47" s="236">
        <f>R47*[1]Factors!D34*[1]Factors!E34</f>
        <v>0</v>
      </c>
      <c r="U47" s="231"/>
      <c r="V47" s="232"/>
      <c r="W47" s="233"/>
      <c r="X47" s="292"/>
      <c r="Y47" s="292"/>
      <c r="Z47" s="232"/>
      <c r="AA47" s="231"/>
      <c r="AB47" s="232">
        <f t="shared" si="2"/>
        <v>0</v>
      </c>
      <c r="AC47" s="232"/>
      <c r="AD47" s="232">
        <f t="shared" si="3"/>
        <v>0</v>
      </c>
      <c r="AE47" s="19"/>
    </row>
    <row r="48" spans="1:31" s="20" customFormat="1">
      <c r="A48" s="31"/>
      <c r="B48" s="31"/>
      <c r="C48" s="94"/>
      <c r="D48" s="94"/>
      <c r="E48" s="94"/>
      <c r="F48" s="149"/>
      <c r="G48" s="227">
        <v>3</v>
      </c>
      <c r="H48" s="228">
        <v>1992</v>
      </c>
      <c r="I48" s="229">
        <v>1992</v>
      </c>
      <c r="J48" s="229">
        <v>1992</v>
      </c>
      <c r="K48" s="230"/>
      <c r="L48" s="231">
        <f t="shared" si="1"/>
        <v>0</v>
      </c>
      <c r="M48" s="232">
        <f t="shared" si="1"/>
        <v>0</v>
      </c>
      <c r="N48" s="232">
        <f t="shared" si="1"/>
        <v>0</v>
      </c>
      <c r="O48" s="233">
        <f t="shared" si="4"/>
        <v>0</v>
      </c>
      <c r="P48" s="234">
        <f t="shared" si="5"/>
        <v>0</v>
      </c>
      <c r="Q48" s="235">
        <f>P48*[1]Factors!D35</f>
        <v>0</v>
      </c>
      <c r="R48" s="235">
        <f t="shared" si="6"/>
        <v>0</v>
      </c>
      <c r="S48" s="235">
        <f>R48*[1]Factors!D35</f>
        <v>0</v>
      </c>
      <c r="T48" s="236">
        <f>R48*[1]Factors!D35*[1]Factors!E35</f>
        <v>0</v>
      </c>
      <c r="U48" s="231"/>
      <c r="V48" s="232"/>
      <c r="W48" s="233"/>
      <c r="X48" s="292"/>
      <c r="Y48" s="292"/>
      <c r="Z48" s="232"/>
      <c r="AA48" s="231"/>
      <c r="AB48" s="232">
        <f t="shared" si="2"/>
        <v>0</v>
      </c>
      <c r="AC48" s="232"/>
      <c r="AD48" s="232">
        <f t="shared" si="3"/>
        <v>0</v>
      </c>
      <c r="AE48" s="19"/>
    </row>
    <row r="49" spans="1:31" s="20" customFormat="1">
      <c r="A49" s="31"/>
      <c r="B49" s="31"/>
      <c r="C49" s="94"/>
      <c r="D49" s="94"/>
      <c r="E49" s="94"/>
      <c r="F49" s="149"/>
      <c r="G49" s="227">
        <v>4</v>
      </c>
      <c r="H49" s="228">
        <v>1992</v>
      </c>
      <c r="I49" s="229">
        <v>1992</v>
      </c>
      <c r="J49" s="229">
        <v>1993</v>
      </c>
      <c r="K49" s="230"/>
      <c r="L49" s="231">
        <f t="shared" si="1"/>
        <v>0</v>
      </c>
      <c r="M49" s="232">
        <f t="shared" si="1"/>
        <v>0</v>
      </c>
      <c r="N49" s="232">
        <f t="shared" si="1"/>
        <v>0</v>
      </c>
      <c r="O49" s="233">
        <f t="shared" si="4"/>
        <v>0</v>
      </c>
      <c r="P49" s="234">
        <f t="shared" si="5"/>
        <v>0</v>
      </c>
      <c r="Q49" s="235">
        <f>P49*[1]Factors!D36</f>
        <v>0</v>
      </c>
      <c r="R49" s="235">
        <f t="shared" si="6"/>
        <v>0</v>
      </c>
      <c r="S49" s="235">
        <f>R49*[1]Factors!D36</f>
        <v>0</v>
      </c>
      <c r="T49" s="236">
        <f>R49*[1]Factors!D36*[1]Factors!E36</f>
        <v>0</v>
      </c>
      <c r="U49" s="231"/>
      <c r="V49" s="232"/>
      <c r="W49" s="233"/>
      <c r="X49" s="292"/>
      <c r="Y49" s="292"/>
      <c r="Z49" s="232"/>
      <c r="AA49" s="231"/>
      <c r="AB49" s="232">
        <f t="shared" si="2"/>
        <v>0</v>
      </c>
      <c r="AC49" s="232"/>
      <c r="AD49" s="232">
        <f t="shared" si="3"/>
        <v>0</v>
      </c>
      <c r="AE49" s="19"/>
    </row>
    <row r="50" spans="1:31" s="20" customFormat="1">
      <c r="A50" s="31"/>
      <c r="B50" s="31"/>
      <c r="C50" s="94"/>
      <c r="D50" s="94"/>
      <c r="E50" s="94"/>
      <c r="F50" s="149"/>
      <c r="G50" s="227">
        <v>5</v>
      </c>
      <c r="H50" s="228">
        <v>1992</v>
      </c>
      <c r="I50" s="229">
        <v>1992</v>
      </c>
      <c r="J50" s="229">
        <v>1993</v>
      </c>
      <c r="K50" s="230"/>
      <c r="L50" s="231">
        <f t="shared" si="1"/>
        <v>0</v>
      </c>
      <c r="M50" s="232">
        <f t="shared" si="1"/>
        <v>0</v>
      </c>
      <c r="N50" s="232">
        <f t="shared" si="1"/>
        <v>0</v>
      </c>
      <c r="O50" s="233">
        <f t="shared" si="4"/>
        <v>0</v>
      </c>
      <c r="P50" s="234">
        <f t="shared" si="5"/>
        <v>0</v>
      </c>
      <c r="Q50" s="235">
        <f>P50*[1]Factors!D37</f>
        <v>0</v>
      </c>
      <c r="R50" s="235">
        <f t="shared" si="6"/>
        <v>0</v>
      </c>
      <c r="S50" s="235">
        <f>R50*[1]Factors!D37</f>
        <v>0</v>
      </c>
      <c r="T50" s="236">
        <f>R50*[1]Factors!D37*[1]Factors!E37</f>
        <v>0</v>
      </c>
      <c r="U50" s="231"/>
      <c r="V50" s="232"/>
      <c r="W50" s="233"/>
      <c r="X50" s="292"/>
      <c r="Y50" s="292"/>
      <c r="Z50" s="232"/>
      <c r="AA50" s="231"/>
      <c r="AB50" s="232">
        <f t="shared" si="2"/>
        <v>0</v>
      </c>
      <c r="AC50" s="232"/>
      <c r="AD50" s="232">
        <f t="shared" si="3"/>
        <v>0</v>
      </c>
      <c r="AE50" s="19"/>
    </row>
    <row r="51" spans="1:31" s="20" customFormat="1">
      <c r="A51" s="31"/>
      <c r="B51" s="31"/>
      <c r="C51" s="94"/>
      <c r="D51" s="94"/>
      <c r="E51" s="94"/>
      <c r="F51" s="149"/>
      <c r="G51" s="227">
        <v>6</v>
      </c>
      <c r="H51" s="228">
        <v>1992</v>
      </c>
      <c r="I51" s="229">
        <v>1992</v>
      </c>
      <c r="J51" s="229">
        <v>1993</v>
      </c>
      <c r="K51" s="230"/>
      <c r="L51" s="231">
        <f t="shared" si="1"/>
        <v>0</v>
      </c>
      <c r="M51" s="232">
        <f t="shared" si="1"/>
        <v>0</v>
      </c>
      <c r="N51" s="232">
        <f t="shared" si="1"/>
        <v>0</v>
      </c>
      <c r="O51" s="233">
        <f t="shared" si="4"/>
        <v>0</v>
      </c>
      <c r="P51" s="234">
        <f t="shared" si="5"/>
        <v>0</v>
      </c>
      <c r="Q51" s="235">
        <f>P51*[1]Factors!D38</f>
        <v>0</v>
      </c>
      <c r="R51" s="235">
        <f t="shared" si="6"/>
        <v>0</v>
      </c>
      <c r="S51" s="235">
        <f>R51*[1]Factors!D38</f>
        <v>0</v>
      </c>
      <c r="T51" s="236">
        <f>R51*[1]Factors!D38*[1]Factors!E38</f>
        <v>0</v>
      </c>
      <c r="U51" s="231"/>
      <c r="V51" s="232"/>
      <c r="W51" s="233"/>
      <c r="X51" s="292"/>
      <c r="Y51" s="292"/>
      <c r="Z51" s="232"/>
      <c r="AA51" s="231"/>
      <c r="AB51" s="232">
        <f t="shared" si="2"/>
        <v>0</v>
      </c>
      <c r="AC51" s="232"/>
      <c r="AD51" s="232">
        <f t="shared" si="3"/>
        <v>0</v>
      </c>
      <c r="AE51" s="19"/>
    </row>
    <row r="52" spans="1:31" s="20" customFormat="1">
      <c r="A52" s="31"/>
      <c r="B52" s="31"/>
      <c r="C52" s="94"/>
      <c r="D52" s="94"/>
      <c r="E52" s="94"/>
      <c r="F52" s="149"/>
      <c r="G52" s="227">
        <v>7</v>
      </c>
      <c r="H52" s="228">
        <v>1992</v>
      </c>
      <c r="I52" s="229">
        <v>1993</v>
      </c>
      <c r="J52" s="229">
        <v>1993</v>
      </c>
      <c r="K52" s="230"/>
      <c r="L52" s="231">
        <f t="shared" si="1"/>
        <v>0</v>
      </c>
      <c r="M52" s="232">
        <f t="shared" si="1"/>
        <v>0</v>
      </c>
      <c r="N52" s="232">
        <f t="shared" si="1"/>
        <v>0</v>
      </c>
      <c r="O52" s="233">
        <f t="shared" si="4"/>
        <v>0</v>
      </c>
      <c r="P52" s="234">
        <f t="shared" si="5"/>
        <v>0</v>
      </c>
      <c r="Q52" s="235">
        <f>P52*[1]Factors!D39</f>
        <v>0</v>
      </c>
      <c r="R52" s="235">
        <f t="shared" si="6"/>
        <v>0</v>
      </c>
      <c r="S52" s="235">
        <f>R52*[1]Factors!D39</f>
        <v>0</v>
      </c>
      <c r="T52" s="236">
        <f>R52*[1]Factors!D39*[1]Factors!E39</f>
        <v>0</v>
      </c>
      <c r="U52" s="231"/>
      <c r="V52" s="232"/>
      <c r="W52" s="233"/>
      <c r="X52" s="292"/>
      <c r="Y52" s="292"/>
      <c r="Z52" s="232"/>
      <c r="AA52" s="231"/>
      <c r="AB52" s="232">
        <f t="shared" si="2"/>
        <v>0</v>
      </c>
      <c r="AC52" s="232"/>
      <c r="AD52" s="232">
        <f t="shared" si="3"/>
        <v>0</v>
      </c>
      <c r="AE52" s="19"/>
    </row>
    <row r="53" spans="1:31" s="20" customFormat="1">
      <c r="A53" s="31"/>
      <c r="B53" s="31"/>
      <c r="C53" s="94"/>
      <c r="D53" s="94"/>
      <c r="E53" s="94"/>
      <c r="F53" s="149"/>
      <c r="G53" s="227">
        <v>8</v>
      </c>
      <c r="H53" s="228">
        <v>1992</v>
      </c>
      <c r="I53" s="229">
        <v>1993</v>
      </c>
      <c r="J53" s="229">
        <v>1993</v>
      </c>
      <c r="K53" s="230"/>
      <c r="L53" s="231">
        <f t="shared" si="1"/>
        <v>0</v>
      </c>
      <c r="M53" s="232">
        <f t="shared" si="1"/>
        <v>0</v>
      </c>
      <c r="N53" s="232">
        <f t="shared" si="1"/>
        <v>0</v>
      </c>
      <c r="O53" s="233">
        <f t="shared" si="4"/>
        <v>0</v>
      </c>
      <c r="P53" s="234">
        <f t="shared" si="5"/>
        <v>0</v>
      </c>
      <c r="Q53" s="235">
        <f>P53*[1]Factors!D40</f>
        <v>0</v>
      </c>
      <c r="R53" s="235">
        <f t="shared" si="6"/>
        <v>0</v>
      </c>
      <c r="S53" s="235">
        <f>R53*[1]Factors!D40</f>
        <v>0</v>
      </c>
      <c r="T53" s="236">
        <f>R53*[1]Factors!D40*[1]Factors!E40</f>
        <v>0</v>
      </c>
      <c r="U53" s="231"/>
      <c r="V53" s="232"/>
      <c r="W53" s="233"/>
      <c r="X53" s="292"/>
      <c r="Y53" s="292"/>
      <c r="Z53" s="232"/>
      <c r="AA53" s="231"/>
      <c r="AB53" s="232">
        <f t="shared" si="2"/>
        <v>0</v>
      </c>
      <c r="AC53" s="232"/>
      <c r="AD53" s="232">
        <f t="shared" si="3"/>
        <v>0</v>
      </c>
      <c r="AE53" s="19"/>
    </row>
    <row r="54" spans="1:31" s="20" customFormat="1">
      <c r="A54" s="31"/>
      <c r="B54" s="31"/>
      <c r="C54" s="94"/>
      <c r="D54" s="94"/>
      <c r="E54" s="94"/>
      <c r="F54" s="149"/>
      <c r="G54" s="227">
        <v>9</v>
      </c>
      <c r="H54" s="228">
        <v>1992</v>
      </c>
      <c r="I54" s="229">
        <v>1993</v>
      </c>
      <c r="J54" s="229">
        <v>1993</v>
      </c>
      <c r="K54" s="230"/>
      <c r="L54" s="231">
        <f t="shared" si="1"/>
        <v>0</v>
      </c>
      <c r="M54" s="232">
        <f t="shared" si="1"/>
        <v>0</v>
      </c>
      <c r="N54" s="232">
        <f t="shared" si="1"/>
        <v>0</v>
      </c>
      <c r="O54" s="233">
        <f t="shared" si="4"/>
        <v>0</v>
      </c>
      <c r="P54" s="234">
        <f t="shared" si="5"/>
        <v>0</v>
      </c>
      <c r="Q54" s="235">
        <f>P54*[1]Factors!D41</f>
        <v>0</v>
      </c>
      <c r="R54" s="235">
        <f t="shared" si="6"/>
        <v>0</v>
      </c>
      <c r="S54" s="235">
        <f>R54*[1]Factors!D41</f>
        <v>0</v>
      </c>
      <c r="T54" s="236">
        <f>R54*[1]Factors!D41*[1]Factors!E41</f>
        <v>0</v>
      </c>
      <c r="U54" s="231"/>
      <c r="V54" s="232"/>
      <c r="W54" s="233"/>
      <c r="X54" s="292"/>
      <c r="Y54" s="292"/>
      <c r="Z54" s="232"/>
      <c r="AA54" s="231"/>
      <c r="AB54" s="232">
        <f t="shared" si="2"/>
        <v>0</v>
      </c>
      <c r="AC54" s="232"/>
      <c r="AD54" s="232">
        <f t="shared" si="3"/>
        <v>0</v>
      </c>
      <c r="AE54" s="19"/>
    </row>
    <row r="55" spans="1:31" s="20" customFormat="1">
      <c r="A55" s="31"/>
      <c r="B55" s="31"/>
      <c r="C55" s="94"/>
      <c r="D55" s="94"/>
      <c r="E55" s="94"/>
      <c r="F55" s="149"/>
      <c r="G55" s="227">
        <v>10</v>
      </c>
      <c r="H55" s="228">
        <v>1992</v>
      </c>
      <c r="I55" s="229">
        <v>1993</v>
      </c>
      <c r="J55" s="229">
        <v>1993</v>
      </c>
      <c r="K55" s="230"/>
      <c r="L55" s="231">
        <f t="shared" si="1"/>
        <v>0</v>
      </c>
      <c r="M55" s="232">
        <f t="shared" si="1"/>
        <v>0</v>
      </c>
      <c r="N55" s="232">
        <f t="shared" si="1"/>
        <v>0</v>
      </c>
      <c r="O55" s="233">
        <f t="shared" si="4"/>
        <v>0</v>
      </c>
      <c r="P55" s="234">
        <f t="shared" si="5"/>
        <v>0</v>
      </c>
      <c r="Q55" s="235">
        <f>P55*[1]Factors!D42</f>
        <v>0</v>
      </c>
      <c r="R55" s="235">
        <f t="shared" si="6"/>
        <v>0</v>
      </c>
      <c r="S55" s="235">
        <f>R55*[1]Factors!D42</f>
        <v>0</v>
      </c>
      <c r="T55" s="236">
        <f>R55*[1]Factors!D42*[1]Factors!E42</f>
        <v>0</v>
      </c>
      <c r="U55" s="231"/>
      <c r="V55" s="232"/>
      <c r="W55" s="233"/>
      <c r="X55" s="292"/>
      <c r="Y55" s="292"/>
      <c r="Z55" s="232"/>
      <c r="AA55" s="231"/>
      <c r="AB55" s="232">
        <f t="shared" si="2"/>
        <v>0</v>
      </c>
      <c r="AC55" s="232"/>
      <c r="AD55" s="232">
        <f t="shared" si="3"/>
        <v>0</v>
      </c>
      <c r="AE55" s="19"/>
    </row>
    <row r="56" spans="1:31" s="20" customFormat="1">
      <c r="A56" s="31"/>
      <c r="B56" s="31"/>
      <c r="C56" s="94"/>
      <c r="D56" s="94"/>
      <c r="E56" s="94"/>
      <c r="F56" s="149"/>
      <c r="G56" s="227">
        <v>11</v>
      </c>
      <c r="H56" s="228">
        <v>1992</v>
      </c>
      <c r="I56" s="229">
        <v>1993</v>
      </c>
      <c r="J56" s="229">
        <v>1993</v>
      </c>
      <c r="K56" s="230"/>
      <c r="L56" s="231">
        <f t="shared" si="1"/>
        <v>0</v>
      </c>
      <c r="M56" s="232">
        <f t="shared" si="1"/>
        <v>0</v>
      </c>
      <c r="N56" s="232">
        <f t="shared" si="1"/>
        <v>0</v>
      </c>
      <c r="O56" s="233">
        <f t="shared" si="4"/>
        <v>0</v>
      </c>
      <c r="P56" s="234">
        <f t="shared" si="5"/>
        <v>0</v>
      </c>
      <c r="Q56" s="235">
        <f>P56*[1]Factors!D43</f>
        <v>0</v>
      </c>
      <c r="R56" s="235">
        <f t="shared" si="6"/>
        <v>0</v>
      </c>
      <c r="S56" s="235">
        <f>R56*[1]Factors!D43</f>
        <v>0</v>
      </c>
      <c r="T56" s="236">
        <f>R56*[1]Factors!D43*[1]Factors!E43</f>
        <v>0</v>
      </c>
      <c r="U56" s="231"/>
      <c r="V56" s="232"/>
      <c r="W56" s="233"/>
      <c r="X56" s="292"/>
      <c r="Y56" s="292"/>
      <c r="Z56" s="232"/>
      <c r="AA56" s="231"/>
      <c r="AB56" s="232">
        <f t="shared" si="2"/>
        <v>0</v>
      </c>
      <c r="AC56" s="232"/>
      <c r="AD56" s="232">
        <f t="shared" si="3"/>
        <v>0</v>
      </c>
      <c r="AE56" s="19"/>
    </row>
    <row r="57" spans="1:31" s="20" customFormat="1">
      <c r="A57" s="31"/>
      <c r="B57" s="31"/>
      <c r="C57" s="94"/>
      <c r="D57" s="94"/>
      <c r="E57" s="94"/>
      <c r="F57" s="149"/>
      <c r="G57" s="227">
        <v>12</v>
      </c>
      <c r="H57" s="228">
        <v>1992</v>
      </c>
      <c r="I57" s="229">
        <v>1993</v>
      </c>
      <c r="J57" s="229">
        <v>1993</v>
      </c>
      <c r="K57" s="230"/>
      <c r="L57" s="231">
        <f t="shared" si="1"/>
        <v>0</v>
      </c>
      <c r="M57" s="232">
        <f t="shared" si="1"/>
        <v>0</v>
      </c>
      <c r="N57" s="232">
        <f t="shared" si="1"/>
        <v>0</v>
      </c>
      <c r="O57" s="233">
        <f t="shared" si="4"/>
        <v>0</v>
      </c>
      <c r="P57" s="234">
        <f t="shared" si="5"/>
        <v>0</v>
      </c>
      <c r="Q57" s="235">
        <f>P57*[1]Factors!D44</f>
        <v>0</v>
      </c>
      <c r="R57" s="235">
        <f t="shared" si="6"/>
        <v>0</v>
      </c>
      <c r="S57" s="235">
        <f>R57*[1]Factors!D44</f>
        <v>0</v>
      </c>
      <c r="T57" s="236">
        <f>R57*[1]Factors!D44*[1]Factors!E44</f>
        <v>0</v>
      </c>
      <c r="U57" s="231"/>
      <c r="V57" s="232"/>
      <c r="W57" s="233"/>
      <c r="X57" s="292"/>
      <c r="Y57" s="292"/>
      <c r="Z57" s="232"/>
      <c r="AA57" s="231"/>
      <c r="AB57" s="232">
        <f t="shared" si="2"/>
        <v>0</v>
      </c>
      <c r="AC57" s="232"/>
      <c r="AD57" s="232">
        <f t="shared" si="3"/>
        <v>0</v>
      </c>
      <c r="AE57" s="19"/>
    </row>
    <row r="58" spans="1:31" s="20" customFormat="1">
      <c r="A58" s="31"/>
      <c r="B58" s="31"/>
      <c r="C58" s="94"/>
      <c r="D58" s="94"/>
      <c r="E58" s="94"/>
      <c r="F58" s="149"/>
      <c r="G58" s="227">
        <v>1</v>
      </c>
      <c r="H58" s="228">
        <v>1993</v>
      </c>
      <c r="I58" s="229">
        <v>1993</v>
      </c>
      <c r="J58" s="229">
        <v>1993</v>
      </c>
      <c r="K58" s="230"/>
      <c r="L58" s="231">
        <f t="shared" si="1"/>
        <v>0</v>
      </c>
      <c r="M58" s="232">
        <f t="shared" si="1"/>
        <v>0</v>
      </c>
      <c r="N58" s="232">
        <f t="shared" si="1"/>
        <v>0</v>
      </c>
      <c r="O58" s="233">
        <f t="shared" si="4"/>
        <v>0</v>
      </c>
      <c r="P58" s="234">
        <f t="shared" si="5"/>
        <v>0</v>
      </c>
      <c r="Q58" s="235">
        <f>P58*[1]Factors!D45</f>
        <v>0</v>
      </c>
      <c r="R58" s="235">
        <f t="shared" si="6"/>
        <v>0</v>
      </c>
      <c r="S58" s="235">
        <f>R58*[1]Factors!D45</f>
        <v>0</v>
      </c>
      <c r="T58" s="236">
        <f>R58*[1]Factors!D45*[1]Factors!E45</f>
        <v>0</v>
      </c>
      <c r="U58" s="231"/>
      <c r="V58" s="232"/>
      <c r="W58" s="233"/>
      <c r="X58" s="292"/>
      <c r="Y58" s="292"/>
      <c r="Z58" s="232"/>
      <c r="AA58" s="231"/>
      <c r="AB58" s="232">
        <f t="shared" si="2"/>
        <v>0</v>
      </c>
      <c r="AC58" s="232"/>
      <c r="AD58" s="232">
        <f t="shared" si="3"/>
        <v>0</v>
      </c>
      <c r="AE58" s="19"/>
    </row>
    <row r="59" spans="1:31" s="20" customFormat="1">
      <c r="A59" s="31"/>
      <c r="B59" s="31"/>
      <c r="C59" s="94"/>
      <c r="D59" s="94"/>
      <c r="E59" s="94"/>
      <c r="F59" s="149"/>
      <c r="G59" s="227">
        <v>2</v>
      </c>
      <c r="H59" s="228">
        <v>1993</v>
      </c>
      <c r="I59" s="229">
        <v>1993</v>
      </c>
      <c r="J59" s="229">
        <v>1993</v>
      </c>
      <c r="K59" s="230"/>
      <c r="L59" s="231">
        <f t="shared" si="1"/>
        <v>0</v>
      </c>
      <c r="M59" s="232">
        <f t="shared" si="1"/>
        <v>0</v>
      </c>
      <c r="N59" s="232">
        <f t="shared" si="1"/>
        <v>0</v>
      </c>
      <c r="O59" s="233">
        <f t="shared" si="4"/>
        <v>0</v>
      </c>
      <c r="P59" s="234">
        <f t="shared" si="5"/>
        <v>0</v>
      </c>
      <c r="Q59" s="235">
        <f>P59*[1]Factors!D46</f>
        <v>0</v>
      </c>
      <c r="R59" s="235">
        <f t="shared" si="6"/>
        <v>0</v>
      </c>
      <c r="S59" s="235">
        <f>R59*[1]Factors!D46</f>
        <v>0</v>
      </c>
      <c r="T59" s="236">
        <f>R59*[1]Factors!D46*[1]Factors!E46</f>
        <v>0</v>
      </c>
      <c r="U59" s="231"/>
      <c r="V59" s="232"/>
      <c r="W59" s="233"/>
      <c r="X59" s="292"/>
      <c r="Y59" s="292"/>
      <c r="Z59" s="232"/>
      <c r="AA59" s="231"/>
      <c r="AB59" s="232">
        <f t="shared" si="2"/>
        <v>0</v>
      </c>
      <c r="AC59" s="232"/>
      <c r="AD59" s="232">
        <f t="shared" si="3"/>
        <v>0</v>
      </c>
      <c r="AE59" s="19"/>
    </row>
    <row r="60" spans="1:31" s="20" customFormat="1">
      <c r="A60" s="31"/>
      <c r="B60" s="31"/>
      <c r="C60" s="94"/>
      <c r="D60" s="94"/>
      <c r="E60" s="94"/>
      <c r="F60" s="149"/>
      <c r="G60" s="227">
        <v>3</v>
      </c>
      <c r="H60" s="228">
        <v>1993</v>
      </c>
      <c r="I60" s="229">
        <v>1993</v>
      </c>
      <c r="J60" s="229">
        <v>1993</v>
      </c>
      <c r="K60" s="230"/>
      <c r="L60" s="231">
        <f t="shared" si="1"/>
        <v>0</v>
      </c>
      <c r="M60" s="232">
        <f t="shared" si="1"/>
        <v>0</v>
      </c>
      <c r="N60" s="232">
        <f t="shared" si="1"/>
        <v>0</v>
      </c>
      <c r="O60" s="233">
        <f t="shared" si="4"/>
        <v>0</v>
      </c>
      <c r="P60" s="234">
        <f t="shared" si="5"/>
        <v>0</v>
      </c>
      <c r="Q60" s="235">
        <f>P60*[1]Factors!D47</f>
        <v>0</v>
      </c>
      <c r="R60" s="235">
        <f t="shared" si="6"/>
        <v>0</v>
      </c>
      <c r="S60" s="235">
        <f>R60*[1]Factors!D47</f>
        <v>0</v>
      </c>
      <c r="T60" s="236">
        <f>R60*[1]Factors!D47*[1]Factors!E47</f>
        <v>0</v>
      </c>
      <c r="U60" s="231"/>
      <c r="V60" s="232"/>
      <c r="W60" s="233"/>
      <c r="X60" s="292"/>
      <c r="Y60" s="292"/>
      <c r="Z60" s="232"/>
      <c r="AA60" s="231"/>
      <c r="AB60" s="232">
        <f t="shared" si="2"/>
        <v>0</v>
      </c>
      <c r="AC60" s="232"/>
      <c r="AD60" s="232">
        <f t="shared" si="3"/>
        <v>0</v>
      </c>
      <c r="AE60" s="19"/>
    </row>
    <row r="61" spans="1:31" s="20" customFormat="1">
      <c r="A61" s="31"/>
      <c r="B61" s="31"/>
      <c r="C61" s="94"/>
      <c r="D61" s="94"/>
      <c r="E61" s="94"/>
      <c r="F61" s="149"/>
      <c r="G61" s="227">
        <v>4</v>
      </c>
      <c r="H61" s="228">
        <v>1993</v>
      </c>
      <c r="I61" s="229">
        <v>1993</v>
      </c>
      <c r="J61" s="229">
        <v>1994</v>
      </c>
      <c r="K61" s="230"/>
      <c r="L61" s="231">
        <f t="shared" si="1"/>
        <v>0</v>
      </c>
      <c r="M61" s="232">
        <f t="shared" si="1"/>
        <v>0</v>
      </c>
      <c r="N61" s="232">
        <f t="shared" si="1"/>
        <v>0</v>
      </c>
      <c r="O61" s="233">
        <f t="shared" si="4"/>
        <v>0</v>
      </c>
      <c r="P61" s="234">
        <f t="shared" si="5"/>
        <v>0</v>
      </c>
      <c r="Q61" s="235">
        <f>P61*[1]Factors!D48</f>
        <v>0</v>
      </c>
      <c r="R61" s="235">
        <f t="shared" si="6"/>
        <v>0</v>
      </c>
      <c r="S61" s="235">
        <f>R61*[1]Factors!D48</f>
        <v>0</v>
      </c>
      <c r="T61" s="236">
        <f>R61*[1]Factors!D48*[1]Factors!E48</f>
        <v>0</v>
      </c>
      <c r="U61" s="231"/>
      <c r="V61" s="232"/>
      <c r="W61" s="233"/>
      <c r="X61" s="292"/>
      <c r="Y61" s="292"/>
      <c r="Z61" s="232"/>
      <c r="AA61" s="231"/>
      <c r="AB61" s="232">
        <f t="shared" si="2"/>
        <v>0</v>
      </c>
      <c r="AC61" s="232"/>
      <c r="AD61" s="232">
        <f t="shared" si="3"/>
        <v>0</v>
      </c>
      <c r="AE61" s="19"/>
    </row>
    <row r="62" spans="1:31" s="20" customFormat="1">
      <c r="A62" s="31"/>
      <c r="B62" s="31"/>
      <c r="C62" s="94"/>
      <c r="D62" s="94"/>
      <c r="E62" s="94"/>
      <c r="F62" s="149"/>
      <c r="G62" s="227">
        <v>5</v>
      </c>
      <c r="H62" s="228">
        <v>1993</v>
      </c>
      <c r="I62" s="229">
        <v>1993</v>
      </c>
      <c r="J62" s="229">
        <v>1994</v>
      </c>
      <c r="K62" s="230"/>
      <c r="L62" s="231">
        <f t="shared" si="1"/>
        <v>0</v>
      </c>
      <c r="M62" s="232">
        <f t="shared" si="1"/>
        <v>0</v>
      </c>
      <c r="N62" s="232">
        <f t="shared" si="1"/>
        <v>0</v>
      </c>
      <c r="O62" s="233">
        <f t="shared" si="4"/>
        <v>0</v>
      </c>
      <c r="P62" s="234">
        <f t="shared" si="5"/>
        <v>0</v>
      </c>
      <c r="Q62" s="235">
        <f>P62*[1]Factors!D49</f>
        <v>0</v>
      </c>
      <c r="R62" s="235">
        <f t="shared" si="6"/>
        <v>0</v>
      </c>
      <c r="S62" s="235">
        <f>R62*[1]Factors!D49</f>
        <v>0</v>
      </c>
      <c r="T62" s="236">
        <f>R62*[1]Factors!D49*[1]Factors!E49</f>
        <v>0</v>
      </c>
      <c r="U62" s="231"/>
      <c r="V62" s="232"/>
      <c r="W62" s="233"/>
      <c r="X62" s="292"/>
      <c r="Y62" s="292"/>
      <c r="Z62" s="232"/>
      <c r="AA62" s="231"/>
      <c r="AB62" s="232">
        <f t="shared" si="2"/>
        <v>0</v>
      </c>
      <c r="AC62" s="232"/>
      <c r="AD62" s="232">
        <f t="shared" si="3"/>
        <v>0</v>
      </c>
      <c r="AE62" s="19"/>
    </row>
    <row r="63" spans="1:31" s="20" customFormat="1">
      <c r="A63" s="31"/>
      <c r="B63" s="31"/>
      <c r="C63" s="94"/>
      <c r="D63" s="94"/>
      <c r="E63" s="94"/>
      <c r="F63" s="149"/>
      <c r="G63" s="227">
        <v>6</v>
      </c>
      <c r="H63" s="228">
        <v>1993</v>
      </c>
      <c r="I63" s="229">
        <v>1993</v>
      </c>
      <c r="J63" s="229">
        <v>1994</v>
      </c>
      <c r="K63" s="230"/>
      <c r="L63" s="231">
        <f t="shared" si="1"/>
        <v>0</v>
      </c>
      <c r="M63" s="232">
        <f t="shared" si="1"/>
        <v>0</v>
      </c>
      <c r="N63" s="232">
        <f t="shared" si="1"/>
        <v>0</v>
      </c>
      <c r="O63" s="233">
        <f t="shared" si="4"/>
        <v>0</v>
      </c>
      <c r="P63" s="234">
        <f t="shared" si="5"/>
        <v>0</v>
      </c>
      <c r="Q63" s="235">
        <f>P63*[1]Factors!D50</f>
        <v>0</v>
      </c>
      <c r="R63" s="235">
        <f t="shared" si="6"/>
        <v>0</v>
      </c>
      <c r="S63" s="235">
        <f>R63*[1]Factors!D50</f>
        <v>0</v>
      </c>
      <c r="T63" s="236">
        <f>R63*[1]Factors!D50*[1]Factors!E50</f>
        <v>0</v>
      </c>
      <c r="U63" s="231"/>
      <c r="V63" s="232"/>
      <c r="W63" s="233"/>
      <c r="X63" s="292"/>
      <c r="Y63" s="292"/>
      <c r="Z63" s="232"/>
      <c r="AA63" s="231"/>
      <c r="AB63" s="232">
        <f t="shared" si="2"/>
        <v>0</v>
      </c>
      <c r="AC63" s="232"/>
      <c r="AD63" s="232">
        <f t="shared" si="3"/>
        <v>0</v>
      </c>
      <c r="AE63" s="19"/>
    </row>
    <row r="64" spans="1:31" s="20" customFormat="1">
      <c r="A64" s="31"/>
      <c r="B64" s="31"/>
      <c r="C64" s="94"/>
      <c r="D64" s="94"/>
      <c r="E64" s="94"/>
      <c r="F64" s="149"/>
      <c r="G64" s="227">
        <v>7</v>
      </c>
      <c r="H64" s="228">
        <v>1993</v>
      </c>
      <c r="I64" s="229">
        <v>1994</v>
      </c>
      <c r="J64" s="229">
        <v>1994</v>
      </c>
      <c r="K64" s="230"/>
      <c r="L64" s="231">
        <f t="shared" si="1"/>
        <v>0</v>
      </c>
      <c r="M64" s="232">
        <f t="shared" si="1"/>
        <v>0</v>
      </c>
      <c r="N64" s="232">
        <f t="shared" si="1"/>
        <v>0</v>
      </c>
      <c r="O64" s="233">
        <f t="shared" si="4"/>
        <v>0</v>
      </c>
      <c r="P64" s="234">
        <f t="shared" si="5"/>
        <v>0</v>
      </c>
      <c r="Q64" s="235">
        <f>P64*[1]Factors!D51</f>
        <v>0</v>
      </c>
      <c r="R64" s="235">
        <f t="shared" si="6"/>
        <v>0</v>
      </c>
      <c r="S64" s="235">
        <f>R64*[1]Factors!D51</f>
        <v>0</v>
      </c>
      <c r="T64" s="236">
        <f>R64*[1]Factors!D51*[1]Factors!E51</f>
        <v>0</v>
      </c>
      <c r="U64" s="231"/>
      <c r="V64" s="232"/>
      <c r="W64" s="233"/>
      <c r="X64" s="292"/>
      <c r="Y64" s="292"/>
      <c r="Z64" s="232"/>
      <c r="AA64" s="231"/>
      <c r="AB64" s="232">
        <f t="shared" si="2"/>
        <v>0</v>
      </c>
      <c r="AC64" s="232"/>
      <c r="AD64" s="232">
        <f t="shared" si="3"/>
        <v>0</v>
      </c>
      <c r="AE64" s="19"/>
    </row>
    <row r="65" spans="1:31" s="20" customFormat="1">
      <c r="A65" s="31"/>
      <c r="B65" s="31"/>
      <c r="C65" s="94"/>
      <c r="D65" s="94"/>
      <c r="E65" s="94"/>
      <c r="F65" s="149"/>
      <c r="G65" s="227">
        <v>8</v>
      </c>
      <c r="H65" s="228">
        <v>1993</v>
      </c>
      <c r="I65" s="229">
        <v>1994</v>
      </c>
      <c r="J65" s="229">
        <v>1994</v>
      </c>
      <c r="K65" s="230"/>
      <c r="L65" s="231">
        <f t="shared" si="1"/>
        <v>0</v>
      </c>
      <c r="M65" s="232">
        <f t="shared" si="1"/>
        <v>0</v>
      </c>
      <c r="N65" s="232">
        <f t="shared" si="1"/>
        <v>0</v>
      </c>
      <c r="O65" s="233">
        <f t="shared" si="4"/>
        <v>0</v>
      </c>
      <c r="P65" s="234">
        <f t="shared" si="5"/>
        <v>0</v>
      </c>
      <c r="Q65" s="235">
        <f>P65*[1]Factors!D52</f>
        <v>0</v>
      </c>
      <c r="R65" s="235">
        <f t="shared" si="6"/>
        <v>0</v>
      </c>
      <c r="S65" s="235">
        <f>R65*[1]Factors!D52</f>
        <v>0</v>
      </c>
      <c r="T65" s="236">
        <f>R65*[1]Factors!D52*[1]Factors!E52</f>
        <v>0</v>
      </c>
      <c r="U65" s="231"/>
      <c r="V65" s="232"/>
      <c r="W65" s="233"/>
      <c r="X65" s="292"/>
      <c r="Y65" s="292"/>
      <c r="Z65" s="232"/>
      <c r="AA65" s="231"/>
      <c r="AB65" s="232">
        <f t="shared" si="2"/>
        <v>0</v>
      </c>
      <c r="AC65" s="232"/>
      <c r="AD65" s="232">
        <f t="shared" si="3"/>
        <v>0</v>
      </c>
      <c r="AE65" s="19"/>
    </row>
    <row r="66" spans="1:31" s="20" customFormat="1">
      <c r="A66" s="31"/>
      <c r="B66" s="31"/>
      <c r="C66" s="94"/>
      <c r="D66" s="94"/>
      <c r="E66" s="94"/>
      <c r="F66" s="149"/>
      <c r="G66" s="227">
        <v>9</v>
      </c>
      <c r="H66" s="228">
        <v>1993</v>
      </c>
      <c r="I66" s="229">
        <v>1994</v>
      </c>
      <c r="J66" s="229">
        <v>1994</v>
      </c>
      <c r="K66" s="230"/>
      <c r="L66" s="231">
        <f t="shared" si="1"/>
        <v>0</v>
      </c>
      <c r="M66" s="232">
        <f t="shared" si="1"/>
        <v>0</v>
      </c>
      <c r="N66" s="232">
        <f t="shared" si="1"/>
        <v>0</v>
      </c>
      <c r="O66" s="233">
        <f t="shared" si="4"/>
        <v>0</v>
      </c>
      <c r="P66" s="234">
        <f t="shared" si="5"/>
        <v>0</v>
      </c>
      <c r="Q66" s="235">
        <f>P66*[1]Factors!D53</f>
        <v>0</v>
      </c>
      <c r="R66" s="235">
        <f t="shared" si="6"/>
        <v>0</v>
      </c>
      <c r="S66" s="235">
        <f>R66*[1]Factors!D53</f>
        <v>0</v>
      </c>
      <c r="T66" s="236">
        <f>R66*[1]Factors!D53*[1]Factors!E53</f>
        <v>0</v>
      </c>
      <c r="U66" s="231"/>
      <c r="V66" s="232"/>
      <c r="W66" s="233"/>
      <c r="X66" s="292"/>
      <c r="Y66" s="292"/>
      <c r="Z66" s="232"/>
      <c r="AA66" s="231"/>
      <c r="AB66" s="232">
        <f t="shared" si="2"/>
        <v>0</v>
      </c>
      <c r="AC66" s="232"/>
      <c r="AD66" s="232">
        <f t="shared" si="3"/>
        <v>0</v>
      </c>
      <c r="AE66" s="19"/>
    </row>
    <row r="67" spans="1:31" s="20" customFormat="1">
      <c r="A67" s="31"/>
      <c r="B67" s="31"/>
      <c r="C67" s="94"/>
      <c r="D67" s="94"/>
      <c r="E67" s="94"/>
      <c r="F67" s="149"/>
      <c r="G67" s="227">
        <v>10</v>
      </c>
      <c r="H67" s="228">
        <v>1993</v>
      </c>
      <c r="I67" s="229">
        <v>1994</v>
      </c>
      <c r="J67" s="229">
        <v>1994</v>
      </c>
      <c r="K67" s="230"/>
      <c r="L67" s="231">
        <f t="shared" si="1"/>
        <v>0</v>
      </c>
      <c r="M67" s="232">
        <f t="shared" si="1"/>
        <v>0</v>
      </c>
      <c r="N67" s="232">
        <f t="shared" si="1"/>
        <v>0</v>
      </c>
      <c r="O67" s="233">
        <f t="shared" si="4"/>
        <v>0</v>
      </c>
      <c r="P67" s="234">
        <f t="shared" si="5"/>
        <v>0</v>
      </c>
      <c r="Q67" s="235">
        <f>P67*[1]Factors!D54</f>
        <v>0</v>
      </c>
      <c r="R67" s="235">
        <f t="shared" si="6"/>
        <v>0</v>
      </c>
      <c r="S67" s="235">
        <f>R67*[1]Factors!D54</f>
        <v>0</v>
      </c>
      <c r="T67" s="236">
        <f>R67*[1]Factors!D54*[1]Factors!E54</f>
        <v>0</v>
      </c>
      <c r="U67" s="231"/>
      <c r="V67" s="232"/>
      <c r="W67" s="233"/>
      <c r="X67" s="292"/>
      <c r="Y67" s="292"/>
      <c r="Z67" s="232"/>
      <c r="AA67" s="231"/>
      <c r="AB67" s="232">
        <f t="shared" si="2"/>
        <v>0</v>
      </c>
      <c r="AC67" s="232"/>
      <c r="AD67" s="232">
        <f t="shared" si="3"/>
        <v>0</v>
      </c>
      <c r="AE67" s="19"/>
    </row>
    <row r="68" spans="1:31" s="20" customFormat="1">
      <c r="A68" s="31"/>
      <c r="B68" s="31"/>
      <c r="C68" s="94"/>
      <c r="D68" s="94"/>
      <c r="E68" s="94"/>
      <c r="F68" s="149"/>
      <c r="G68" s="227">
        <v>11</v>
      </c>
      <c r="H68" s="228">
        <v>1993</v>
      </c>
      <c r="I68" s="229">
        <v>1994</v>
      </c>
      <c r="J68" s="229">
        <v>1994</v>
      </c>
      <c r="K68" s="230"/>
      <c r="L68" s="231">
        <f t="shared" si="1"/>
        <v>0</v>
      </c>
      <c r="M68" s="232">
        <f t="shared" si="1"/>
        <v>0</v>
      </c>
      <c r="N68" s="232">
        <f t="shared" si="1"/>
        <v>0</v>
      </c>
      <c r="O68" s="233">
        <f t="shared" si="4"/>
        <v>0</v>
      </c>
      <c r="P68" s="234">
        <f t="shared" si="5"/>
        <v>0</v>
      </c>
      <c r="Q68" s="235">
        <f>P68*[1]Factors!D55</f>
        <v>0</v>
      </c>
      <c r="R68" s="235">
        <f t="shared" si="6"/>
        <v>0</v>
      </c>
      <c r="S68" s="235">
        <f>R68*[1]Factors!D55</f>
        <v>0</v>
      </c>
      <c r="T68" s="236">
        <f>R68*[1]Factors!D55*[1]Factors!E55</f>
        <v>0</v>
      </c>
      <c r="U68" s="231"/>
      <c r="V68" s="232"/>
      <c r="W68" s="233"/>
      <c r="X68" s="292"/>
      <c r="Y68" s="292"/>
      <c r="Z68" s="232"/>
      <c r="AA68" s="231"/>
      <c r="AB68" s="232">
        <f t="shared" si="2"/>
        <v>0</v>
      </c>
      <c r="AC68" s="232"/>
      <c r="AD68" s="232">
        <f t="shared" si="3"/>
        <v>0</v>
      </c>
      <c r="AE68" s="19"/>
    </row>
    <row r="69" spans="1:31" s="20" customFormat="1">
      <c r="A69" s="31"/>
      <c r="B69" s="31"/>
      <c r="C69" s="94"/>
      <c r="D69" s="94"/>
      <c r="E69" s="94"/>
      <c r="F69" s="149"/>
      <c r="G69" s="227">
        <v>12</v>
      </c>
      <c r="H69" s="228">
        <v>1993</v>
      </c>
      <c r="I69" s="229">
        <v>1994</v>
      </c>
      <c r="J69" s="229">
        <v>1994</v>
      </c>
      <c r="K69" s="230"/>
      <c r="L69" s="231">
        <f t="shared" si="1"/>
        <v>0</v>
      </c>
      <c r="M69" s="232">
        <f t="shared" si="1"/>
        <v>0</v>
      </c>
      <c r="N69" s="232">
        <f t="shared" si="1"/>
        <v>0</v>
      </c>
      <c r="O69" s="233">
        <f t="shared" si="4"/>
        <v>0</v>
      </c>
      <c r="P69" s="234">
        <f t="shared" si="5"/>
        <v>0</v>
      </c>
      <c r="Q69" s="235">
        <f>P69*[1]Factors!D56</f>
        <v>0</v>
      </c>
      <c r="R69" s="235">
        <f t="shared" si="6"/>
        <v>0</v>
      </c>
      <c r="S69" s="235">
        <f>R69*[1]Factors!D56</f>
        <v>0</v>
      </c>
      <c r="T69" s="236">
        <f>R69*[1]Factors!D56*[1]Factors!E56</f>
        <v>0</v>
      </c>
      <c r="U69" s="231"/>
      <c r="V69" s="232"/>
      <c r="W69" s="233"/>
      <c r="X69" s="292"/>
      <c r="Y69" s="292"/>
      <c r="Z69" s="232"/>
      <c r="AA69" s="231"/>
      <c r="AB69" s="232">
        <f t="shared" si="2"/>
        <v>0</v>
      </c>
      <c r="AC69" s="232"/>
      <c r="AD69" s="232">
        <f t="shared" si="3"/>
        <v>0</v>
      </c>
      <c r="AE69" s="19"/>
    </row>
    <row r="70" spans="1:31" s="20" customFormat="1">
      <c r="A70" s="31"/>
      <c r="B70" s="31"/>
      <c r="C70" s="94"/>
      <c r="D70" s="94"/>
      <c r="E70" s="94"/>
      <c r="F70" s="149"/>
      <c r="G70" s="227">
        <v>1</v>
      </c>
      <c r="H70" s="228">
        <v>1994</v>
      </c>
      <c r="I70" s="229">
        <v>1994</v>
      </c>
      <c r="J70" s="229">
        <v>1994</v>
      </c>
      <c r="K70" s="230"/>
      <c r="L70" s="231">
        <f t="shared" si="1"/>
        <v>0</v>
      </c>
      <c r="M70" s="232">
        <f t="shared" si="1"/>
        <v>0</v>
      </c>
      <c r="N70" s="232">
        <f t="shared" si="1"/>
        <v>0</v>
      </c>
      <c r="O70" s="233">
        <f t="shared" si="4"/>
        <v>0</v>
      </c>
      <c r="P70" s="234">
        <f t="shared" si="5"/>
        <v>0</v>
      </c>
      <c r="Q70" s="235">
        <f>P70*[1]Factors!D57</f>
        <v>0</v>
      </c>
      <c r="R70" s="235">
        <f t="shared" si="6"/>
        <v>0</v>
      </c>
      <c r="S70" s="235">
        <f>R70*[1]Factors!D57</f>
        <v>0</v>
      </c>
      <c r="T70" s="236">
        <f>R70*[1]Factors!D57*[1]Factors!E57</f>
        <v>0</v>
      </c>
      <c r="U70" s="231"/>
      <c r="V70" s="232"/>
      <c r="W70" s="233"/>
      <c r="X70" s="292"/>
      <c r="Y70" s="292"/>
      <c r="Z70" s="232"/>
      <c r="AA70" s="231"/>
      <c r="AB70" s="232">
        <f t="shared" si="2"/>
        <v>0</v>
      </c>
      <c r="AC70" s="232"/>
      <c r="AD70" s="232">
        <f t="shared" si="3"/>
        <v>0</v>
      </c>
      <c r="AE70" s="19"/>
    </row>
    <row r="71" spans="1:31" s="20" customFormat="1">
      <c r="A71" s="31"/>
      <c r="B71" s="31"/>
      <c r="C71" s="94"/>
      <c r="D71" s="94"/>
      <c r="E71" s="94"/>
      <c r="F71" s="149"/>
      <c r="G71" s="227">
        <v>2</v>
      </c>
      <c r="H71" s="228">
        <v>1994</v>
      </c>
      <c r="I71" s="229">
        <v>1994</v>
      </c>
      <c r="J71" s="229">
        <v>1994</v>
      </c>
      <c r="K71" s="230"/>
      <c r="L71" s="231">
        <f t="shared" si="1"/>
        <v>0</v>
      </c>
      <c r="M71" s="232">
        <f t="shared" si="1"/>
        <v>0</v>
      </c>
      <c r="N71" s="232">
        <f t="shared" si="1"/>
        <v>0</v>
      </c>
      <c r="O71" s="233">
        <f t="shared" si="4"/>
        <v>0</v>
      </c>
      <c r="P71" s="234">
        <f t="shared" si="5"/>
        <v>0</v>
      </c>
      <c r="Q71" s="235">
        <f>P71*[1]Factors!D58</f>
        <v>0</v>
      </c>
      <c r="R71" s="235">
        <f t="shared" si="6"/>
        <v>0</v>
      </c>
      <c r="S71" s="235">
        <f>R71*[1]Factors!D58</f>
        <v>0</v>
      </c>
      <c r="T71" s="236">
        <f>R71*[1]Factors!D58*[1]Factors!E58</f>
        <v>0</v>
      </c>
      <c r="U71" s="231"/>
      <c r="V71" s="232"/>
      <c r="W71" s="233"/>
      <c r="X71" s="292"/>
      <c r="Y71" s="292"/>
      <c r="Z71" s="232"/>
      <c r="AA71" s="231"/>
      <c r="AB71" s="232">
        <f t="shared" si="2"/>
        <v>0</v>
      </c>
      <c r="AC71" s="232"/>
      <c r="AD71" s="232">
        <f t="shared" si="3"/>
        <v>0</v>
      </c>
      <c r="AE71" s="19"/>
    </row>
    <row r="72" spans="1:31" s="20" customFormat="1">
      <c r="A72" s="31"/>
      <c r="B72" s="31"/>
      <c r="C72" s="94"/>
      <c r="D72" s="94"/>
      <c r="E72" s="94"/>
      <c r="F72" s="149"/>
      <c r="G72" s="227">
        <v>3</v>
      </c>
      <c r="H72" s="228">
        <v>1994</v>
      </c>
      <c r="I72" s="229">
        <v>1994</v>
      </c>
      <c r="J72" s="229">
        <v>1994</v>
      </c>
      <c r="K72" s="230"/>
      <c r="L72" s="231">
        <f t="shared" si="1"/>
        <v>0</v>
      </c>
      <c r="M72" s="232">
        <f t="shared" si="1"/>
        <v>0</v>
      </c>
      <c r="N72" s="232">
        <f t="shared" si="1"/>
        <v>0</v>
      </c>
      <c r="O72" s="233">
        <f t="shared" si="4"/>
        <v>0</v>
      </c>
      <c r="P72" s="234">
        <f t="shared" si="5"/>
        <v>0</v>
      </c>
      <c r="Q72" s="235">
        <f>P72*[1]Factors!D59</f>
        <v>0</v>
      </c>
      <c r="R72" s="235">
        <f t="shared" si="6"/>
        <v>0</v>
      </c>
      <c r="S72" s="235">
        <f>R72*[1]Factors!D59</f>
        <v>0</v>
      </c>
      <c r="T72" s="236">
        <f>R72*[1]Factors!D59*[1]Factors!E59</f>
        <v>0</v>
      </c>
      <c r="U72" s="231"/>
      <c r="V72" s="232"/>
      <c r="W72" s="233"/>
      <c r="X72" s="292"/>
      <c r="Y72" s="292"/>
      <c r="Z72" s="232"/>
      <c r="AA72" s="231"/>
      <c r="AB72" s="232">
        <f t="shared" si="2"/>
        <v>0</v>
      </c>
      <c r="AC72" s="232"/>
      <c r="AD72" s="232">
        <f t="shared" si="3"/>
        <v>0</v>
      </c>
      <c r="AE72" s="19"/>
    </row>
    <row r="73" spans="1:31" s="20" customFormat="1">
      <c r="A73" s="31"/>
      <c r="B73" s="31"/>
      <c r="C73" s="94"/>
      <c r="D73" s="94"/>
      <c r="E73" s="94"/>
      <c r="F73" s="149"/>
      <c r="G73" s="227">
        <v>4</v>
      </c>
      <c r="H73" s="228">
        <v>1994</v>
      </c>
      <c r="I73" s="229">
        <v>1994</v>
      </c>
      <c r="J73" s="229">
        <v>1995</v>
      </c>
      <c r="K73" s="230"/>
      <c r="L73" s="231">
        <f t="shared" si="1"/>
        <v>0</v>
      </c>
      <c r="M73" s="232">
        <f t="shared" si="1"/>
        <v>0</v>
      </c>
      <c r="N73" s="232">
        <f t="shared" si="1"/>
        <v>0</v>
      </c>
      <c r="O73" s="233">
        <f t="shared" si="4"/>
        <v>0</v>
      </c>
      <c r="P73" s="234">
        <f t="shared" si="5"/>
        <v>0</v>
      </c>
      <c r="Q73" s="235">
        <f>P73*[1]Factors!D60</f>
        <v>0</v>
      </c>
      <c r="R73" s="235">
        <f t="shared" si="6"/>
        <v>0</v>
      </c>
      <c r="S73" s="235">
        <f>R73*[1]Factors!D60</f>
        <v>0</v>
      </c>
      <c r="T73" s="236">
        <f>R73*[1]Factors!D60*[1]Factors!E60</f>
        <v>0</v>
      </c>
      <c r="U73" s="231"/>
      <c r="V73" s="232"/>
      <c r="W73" s="233"/>
      <c r="X73" s="292"/>
      <c r="Y73" s="292"/>
      <c r="Z73" s="232"/>
      <c r="AA73" s="231"/>
      <c r="AB73" s="232">
        <f t="shared" si="2"/>
        <v>0</v>
      </c>
      <c r="AC73" s="232"/>
      <c r="AD73" s="232">
        <f t="shared" si="3"/>
        <v>0</v>
      </c>
      <c r="AE73" s="19"/>
    </row>
    <row r="74" spans="1:31" s="20" customFormat="1">
      <c r="A74" s="31"/>
      <c r="B74" s="31"/>
      <c r="C74" s="94"/>
      <c r="D74" s="94"/>
      <c r="E74" s="94"/>
      <c r="F74" s="149"/>
      <c r="G74" s="227">
        <v>5</v>
      </c>
      <c r="H74" s="228">
        <v>1994</v>
      </c>
      <c r="I74" s="229">
        <v>1994</v>
      </c>
      <c r="J74" s="229">
        <v>1995</v>
      </c>
      <c r="K74" s="230"/>
      <c r="L74" s="231">
        <f t="shared" si="1"/>
        <v>0</v>
      </c>
      <c r="M74" s="232">
        <f t="shared" si="1"/>
        <v>0</v>
      </c>
      <c r="N74" s="232">
        <f t="shared" si="1"/>
        <v>0</v>
      </c>
      <c r="O74" s="233">
        <f t="shared" si="4"/>
        <v>0</v>
      </c>
      <c r="P74" s="234">
        <f t="shared" si="5"/>
        <v>0</v>
      </c>
      <c r="Q74" s="235">
        <f>P74*[1]Factors!D61</f>
        <v>0</v>
      </c>
      <c r="R74" s="235">
        <f t="shared" si="6"/>
        <v>0</v>
      </c>
      <c r="S74" s="235">
        <f>R74*[1]Factors!D61</f>
        <v>0</v>
      </c>
      <c r="T74" s="236">
        <f>R74*[1]Factors!D61*[1]Factors!E61</f>
        <v>0</v>
      </c>
      <c r="U74" s="231"/>
      <c r="V74" s="232"/>
      <c r="W74" s="233"/>
      <c r="X74" s="292"/>
      <c r="Y74" s="292"/>
      <c r="Z74" s="232"/>
      <c r="AA74" s="231"/>
      <c r="AB74" s="232">
        <f t="shared" si="2"/>
        <v>0</v>
      </c>
      <c r="AC74" s="232"/>
      <c r="AD74" s="232">
        <f t="shared" si="3"/>
        <v>0</v>
      </c>
      <c r="AE74" s="19"/>
    </row>
    <row r="75" spans="1:31" s="20" customFormat="1">
      <c r="A75" s="31"/>
      <c r="B75" s="31"/>
      <c r="C75" s="94"/>
      <c r="D75" s="94"/>
      <c r="E75" s="94"/>
      <c r="F75" s="149"/>
      <c r="G75" s="227">
        <v>6</v>
      </c>
      <c r="H75" s="228">
        <v>1994</v>
      </c>
      <c r="I75" s="229">
        <v>1994</v>
      </c>
      <c r="J75" s="229">
        <v>1995</v>
      </c>
      <c r="K75" s="230"/>
      <c r="L75" s="231">
        <f t="shared" si="1"/>
        <v>0</v>
      </c>
      <c r="M75" s="232">
        <f t="shared" si="1"/>
        <v>0</v>
      </c>
      <c r="N75" s="232">
        <f t="shared" si="1"/>
        <v>0</v>
      </c>
      <c r="O75" s="233">
        <f t="shared" si="4"/>
        <v>0</v>
      </c>
      <c r="P75" s="234">
        <f t="shared" si="5"/>
        <v>0</v>
      </c>
      <c r="Q75" s="235">
        <f>P75*[1]Factors!D62</f>
        <v>0</v>
      </c>
      <c r="R75" s="235">
        <f t="shared" si="6"/>
        <v>0</v>
      </c>
      <c r="S75" s="235">
        <f>R75*[1]Factors!D62</f>
        <v>0</v>
      </c>
      <c r="T75" s="236">
        <f>R75*[1]Factors!D62*[1]Factors!E62</f>
        <v>0</v>
      </c>
      <c r="U75" s="231"/>
      <c r="V75" s="232"/>
      <c r="W75" s="233"/>
      <c r="X75" s="292"/>
      <c r="Y75" s="292"/>
      <c r="Z75" s="232"/>
      <c r="AA75" s="231"/>
      <c r="AB75" s="232">
        <f t="shared" si="2"/>
        <v>0</v>
      </c>
      <c r="AC75" s="232"/>
      <c r="AD75" s="232">
        <f t="shared" si="3"/>
        <v>0</v>
      </c>
      <c r="AE75" s="19"/>
    </row>
    <row r="76" spans="1:31" s="20" customFormat="1">
      <c r="A76" s="31"/>
      <c r="B76" s="31"/>
      <c r="C76" s="94"/>
      <c r="D76" s="94"/>
      <c r="E76" s="94"/>
      <c r="F76" s="149"/>
      <c r="G76" s="227">
        <v>7</v>
      </c>
      <c r="H76" s="228">
        <v>1994</v>
      </c>
      <c r="I76" s="229">
        <v>1995</v>
      </c>
      <c r="J76" s="229">
        <v>1995</v>
      </c>
      <c r="K76" s="230"/>
      <c r="L76" s="231">
        <f t="shared" si="1"/>
        <v>0</v>
      </c>
      <c r="M76" s="232">
        <f t="shared" si="1"/>
        <v>0</v>
      </c>
      <c r="N76" s="232">
        <f t="shared" si="1"/>
        <v>0</v>
      </c>
      <c r="O76" s="233">
        <f t="shared" si="4"/>
        <v>0</v>
      </c>
      <c r="P76" s="234">
        <f t="shared" si="5"/>
        <v>0</v>
      </c>
      <c r="Q76" s="235">
        <f>P76*[1]Factors!D63</f>
        <v>0</v>
      </c>
      <c r="R76" s="235">
        <f t="shared" si="6"/>
        <v>0</v>
      </c>
      <c r="S76" s="235">
        <f>R76*[1]Factors!D63</f>
        <v>0</v>
      </c>
      <c r="T76" s="236">
        <f>R76*[1]Factors!D63*[1]Factors!E63</f>
        <v>0</v>
      </c>
      <c r="U76" s="231"/>
      <c r="V76" s="232"/>
      <c r="W76" s="233"/>
      <c r="X76" s="292"/>
      <c r="Y76" s="292"/>
      <c r="Z76" s="232"/>
      <c r="AA76" s="231"/>
      <c r="AB76" s="232">
        <f t="shared" si="2"/>
        <v>0</v>
      </c>
      <c r="AC76" s="232"/>
      <c r="AD76" s="232">
        <f t="shared" si="3"/>
        <v>0</v>
      </c>
      <c r="AE76" s="19"/>
    </row>
    <row r="77" spans="1:31" s="20" customFormat="1">
      <c r="A77" s="31"/>
      <c r="B77" s="31"/>
      <c r="C77" s="94"/>
      <c r="D77" s="94"/>
      <c r="E77" s="94"/>
      <c r="F77" s="149"/>
      <c r="G77" s="227">
        <v>8</v>
      </c>
      <c r="H77" s="228">
        <v>1994</v>
      </c>
      <c r="I77" s="229">
        <v>1995</v>
      </c>
      <c r="J77" s="229">
        <v>1995</v>
      </c>
      <c r="K77" s="230"/>
      <c r="L77" s="231">
        <f t="shared" si="1"/>
        <v>0</v>
      </c>
      <c r="M77" s="232">
        <f t="shared" si="1"/>
        <v>0</v>
      </c>
      <c r="N77" s="232">
        <f t="shared" si="1"/>
        <v>0</v>
      </c>
      <c r="O77" s="233">
        <f t="shared" si="4"/>
        <v>0</v>
      </c>
      <c r="P77" s="234">
        <f t="shared" si="5"/>
        <v>0</v>
      </c>
      <c r="Q77" s="235">
        <f>P77*[1]Factors!D64</f>
        <v>0</v>
      </c>
      <c r="R77" s="235">
        <f t="shared" si="6"/>
        <v>0</v>
      </c>
      <c r="S77" s="235">
        <f>R77*[1]Factors!D64</f>
        <v>0</v>
      </c>
      <c r="T77" s="236">
        <f>R77*[1]Factors!D64*[1]Factors!E64</f>
        <v>0</v>
      </c>
      <c r="U77" s="231"/>
      <c r="V77" s="232"/>
      <c r="W77" s="233"/>
      <c r="X77" s="292"/>
      <c r="Y77" s="292"/>
      <c r="Z77" s="232"/>
      <c r="AA77" s="231"/>
      <c r="AB77" s="232">
        <f t="shared" si="2"/>
        <v>0</v>
      </c>
      <c r="AC77" s="232"/>
      <c r="AD77" s="232">
        <f t="shared" si="3"/>
        <v>0</v>
      </c>
      <c r="AE77" s="19"/>
    </row>
    <row r="78" spans="1:31" s="20" customFormat="1">
      <c r="A78" s="31"/>
      <c r="B78" s="31"/>
      <c r="C78" s="94"/>
      <c r="D78" s="94"/>
      <c r="E78" s="94"/>
      <c r="F78" s="149"/>
      <c r="G78" s="227">
        <v>9</v>
      </c>
      <c r="H78" s="228">
        <v>1994</v>
      </c>
      <c r="I78" s="229">
        <v>1995</v>
      </c>
      <c r="J78" s="229">
        <v>1995</v>
      </c>
      <c r="K78" s="230"/>
      <c r="L78" s="231">
        <f t="shared" si="1"/>
        <v>0</v>
      </c>
      <c r="M78" s="232">
        <f t="shared" si="1"/>
        <v>0</v>
      </c>
      <c r="N78" s="232">
        <f t="shared" si="1"/>
        <v>0</v>
      </c>
      <c r="O78" s="233">
        <f t="shared" si="4"/>
        <v>0</v>
      </c>
      <c r="P78" s="234">
        <f t="shared" si="5"/>
        <v>0</v>
      </c>
      <c r="Q78" s="235">
        <f>P78*[1]Factors!D65</f>
        <v>0</v>
      </c>
      <c r="R78" s="235">
        <f t="shared" si="6"/>
        <v>0</v>
      </c>
      <c r="S78" s="235">
        <f>R78*[1]Factors!D65</f>
        <v>0</v>
      </c>
      <c r="T78" s="236">
        <f>R78*[1]Factors!D65*[1]Factors!E65</f>
        <v>0</v>
      </c>
      <c r="U78" s="231"/>
      <c r="V78" s="232"/>
      <c r="W78" s="233"/>
      <c r="X78" s="292"/>
      <c r="Y78" s="292"/>
      <c r="Z78" s="232"/>
      <c r="AA78" s="231"/>
      <c r="AB78" s="232">
        <f t="shared" si="2"/>
        <v>0</v>
      </c>
      <c r="AC78" s="232"/>
      <c r="AD78" s="232">
        <f t="shared" si="3"/>
        <v>0</v>
      </c>
      <c r="AE78" s="19"/>
    </row>
    <row r="79" spans="1:31" s="20" customFormat="1">
      <c r="A79" s="31"/>
      <c r="B79" s="31"/>
      <c r="C79" s="94"/>
      <c r="D79" s="94"/>
      <c r="E79" s="94"/>
      <c r="F79" s="149"/>
      <c r="G79" s="227">
        <v>10</v>
      </c>
      <c r="H79" s="228">
        <v>1994</v>
      </c>
      <c r="I79" s="229">
        <v>1995</v>
      </c>
      <c r="J79" s="229">
        <v>1995</v>
      </c>
      <c r="K79" s="230"/>
      <c r="L79" s="231">
        <f t="shared" si="1"/>
        <v>0</v>
      </c>
      <c r="M79" s="232">
        <f t="shared" si="1"/>
        <v>0</v>
      </c>
      <c r="N79" s="232">
        <f t="shared" si="1"/>
        <v>0</v>
      </c>
      <c r="O79" s="233">
        <f t="shared" si="4"/>
        <v>0</v>
      </c>
      <c r="P79" s="234">
        <f t="shared" si="5"/>
        <v>0</v>
      </c>
      <c r="Q79" s="235">
        <f>P79*[1]Factors!D66</f>
        <v>0</v>
      </c>
      <c r="R79" s="235">
        <f t="shared" si="6"/>
        <v>0</v>
      </c>
      <c r="S79" s="235">
        <f>R79*[1]Factors!D66</f>
        <v>0</v>
      </c>
      <c r="T79" s="236">
        <f>R79*[1]Factors!D66*[1]Factors!E66</f>
        <v>0</v>
      </c>
      <c r="U79" s="231"/>
      <c r="V79" s="232"/>
      <c r="W79" s="233"/>
      <c r="X79" s="292"/>
      <c r="Y79" s="292"/>
      <c r="Z79" s="232"/>
      <c r="AA79" s="231"/>
      <c r="AB79" s="232">
        <f t="shared" si="2"/>
        <v>0</v>
      </c>
      <c r="AC79" s="232"/>
      <c r="AD79" s="232">
        <f t="shared" si="3"/>
        <v>0</v>
      </c>
      <c r="AE79" s="19"/>
    </row>
    <row r="80" spans="1:31" s="20" customFormat="1">
      <c r="A80" s="31"/>
      <c r="B80" s="31"/>
      <c r="C80" s="94"/>
      <c r="D80" s="94"/>
      <c r="E80" s="94"/>
      <c r="F80" s="149"/>
      <c r="G80" s="227">
        <v>11</v>
      </c>
      <c r="H80" s="228">
        <v>1994</v>
      </c>
      <c r="I80" s="229">
        <v>1995</v>
      </c>
      <c r="J80" s="229">
        <v>1995</v>
      </c>
      <c r="K80" s="230"/>
      <c r="L80" s="231">
        <f t="shared" si="1"/>
        <v>0</v>
      </c>
      <c r="M80" s="232">
        <f t="shared" si="1"/>
        <v>0</v>
      </c>
      <c r="N80" s="232">
        <f t="shared" si="1"/>
        <v>0</v>
      </c>
      <c r="O80" s="233">
        <f t="shared" si="4"/>
        <v>0</v>
      </c>
      <c r="P80" s="234">
        <f t="shared" si="5"/>
        <v>0</v>
      </c>
      <c r="Q80" s="235">
        <f>P80*[1]Factors!D67</f>
        <v>0</v>
      </c>
      <c r="R80" s="235">
        <f t="shared" si="6"/>
        <v>0</v>
      </c>
      <c r="S80" s="235">
        <f>R80*[1]Factors!D67</f>
        <v>0</v>
      </c>
      <c r="T80" s="236">
        <f>R80*[1]Factors!D67*[1]Factors!E67</f>
        <v>0</v>
      </c>
      <c r="U80" s="231"/>
      <c r="V80" s="232"/>
      <c r="W80" s="233"/>
      <c r="X80" s="292"/>
      <c r="Y80" s="292"/>
      <c r="Z80" s="232"/>
      <c r="AA80" s="231"/>
      <c r="AB80" s="232">
        <f t="shared" si="2"/>
        <v>0</v>
      </c>
      <c r="AC80" s="232"/>
      <c r="AD80" s="232">
        <f t="shared" si="3"/>
        <v>0</v>
      </c>
      <c r="AE80" s="19"/>
    </row>
    <row r="81" spans="1:31" s="20" customFormat="1">
      <c r="A81" s="31"/>
      <c r="B81" s="31"/>
      <c r="C81" s="94"/>
      <c r="D81" s="94"/>
      <c r="E81" s="94"/>
      <c r="F81" s="149"/>
      <c r="G81" s="227">
        <v>12</v>
      </c>
      <c r="H81" s="228">
        <v>1994</v>
      </c>
      <c r="I81" s="229">
        <v>1995</v>
      </c>
      <c r="J81" s="229">
        <v>1995</v>
      </c>
      <c r="K81" s="230"/>
      <c r="L81" s="231">
        <f t="shared" si="1"/>
        <v>0</v>
      </c>
      <c r="M81" s="232">
        <f t="shared" si="1"/>
        <v>0</v>
      </c>
      <c r="N81" s="232">
        <f t="shared" si="1"/>
        <v>0</v>
      </c>
      <c r="O81" s="233">
        <f t="shared" si="4"/>
        <v>0</v>
      </c>
      <c r="P81" s="234">
        <f t="shared" si="5"/>
        <v>0</v>
      </c>
      <c r="Q81" s="235">
        <f>P81*[1]Factors!D68</f>
        <v>0</v>
      </c>
      <c r="R81" s="235">
        <f t="shared" si="6"/>
        <v>0</v>
      </c>
      <c r="S81" s="235">
        <f>R81*[1]Factors!D68</f>
        <v>0</v>
      </c>
      <c r="T81" s="236">
        <f>R81*[1]Factors!D68*[1]Factors!E68</f>
        <v>0</v>
      </c>
      <c r="U81" s="231"/>
      <c r="V81" s="232"/>
      <c r="W81" s="233"/>
      <c r="X81" s="292"/>
      <c r="Y81" s="292"/>
      <c r="Z81" s="232"/>
      <c r="AA81" s="231"/>
      <c r="AB81" s="232">
        <f t="shared" si="2"/>
        <v>0</v>
      </c>
      <c r="AC81" s="232"/>
      <c r="AD81" s="232">
        <f t="shared" si="3"/>
        <v>0</v>
      </c>
      <c r="AE81" s="19"/>
    </row>
    <row r="82" spans="1:31" s="20" customFormat="1">
      <c r="A82" s="31"/>
      <c r="B82" s="31"/>
      <c r="C82" s="94"/>
      <c r="D82" s="94"/>
      <c r="E82" s="94"/>
      <c r="F82" s="149"/>
      <c r="G82" s="227">
        <v>1</v>
      </c>
      <c r="H82" s="228">
        <v>1995</v>
      </c>
      <c r="I82" s="229">
        <v>1995</v>
      </c>
      <c r="J82" s="229">
        <v>1995</v>
      </c>
      <c r="K82" s="230"/>
      <c r="L82" s="231">
        <f t="shared" si="1"/>
        <v>0</v>
      </c>
      <c r="M82" s="232">
        <f t="shared" si="1"/>
        <v>0</v>
      </c>
      <c r="N82" s="232">
        <f t="shared" si="1"/>
        <v>0</v>
      </c>
      <c r="O82" s="233">
        <f t="shared" si="4"/>
        <v>0</v>
      </c>
      <c r="P82" s="234">
        <f t="shared" si="5"/>
        <v>0</v>
      </c>
      <c r="Q82" s="235">
        <f>P82*[1]Factors!D69</f>
        <v>0</v>
      </c>
      <c r="R82" s="235">
        <f t="shared" si="6"/>
        <v>0</v>
      </c>
      <c r="S82" s="235">
        <f>R82*[1]Factors!D69</f>
        <v>0</v>
      </c>
      <c r="T82" s="236">
        <f>R82*[1]Factors!D69*[1]Factors!E69</f>
        <v>0</v>
      </c>
      <c r="U82" s="231"/>
      <c r="V82" s="232"/>
      <c r="W82" s="233"/>
      <c r="X82" s="292"/>
      <c r="Y82" s="292"/>
      <c r="Z82" s="232"/>
      <c r="AA82" s="231"/>
      <c r="AB82" s="232">
        <f t="shared" si="2"/>
        <v>0</v>
      </c>
      <c r="AC82" s="232"/>
      <c r="AD82" s="232">
        <f t="shared" si="3"/>
        <v>0</v>
      </c>
      <c r="AE82" s="19"/>
    </row>
    <row r="83" spans="1:31" s="20" customFormat="1">
      <c r="A83" s="31"/>
      <c r="B83" s="31"/>
      <c r="C83" s="94"/>
      <c r="D83" s="94"/>
      <c r="E83" s="94"/>
      <c r="F83" s="149"/>
      <c r="G83" s="227">
        <v>2</v>
      </c>
      <c r="H83" s="228">
        <v>1995</v>
      </c>
      <c r="I83" s="229">
        <v>1995</v>
      </c>
      <c r="J83" s="229">
        <v>1995</v>
      </c>
      <c r="K83" s="230"/>
      <c r="L83" s="231">
        <f t="shared" si="1"/>
        <v>0</v>
      </c>
      <c r="M83" s="232">
        <f t="shared" si="1"/>
        <v>0</v>
      </c>
      <c r="N83" s="232">
        <f t="shared" si="1"/>
        <v>0</v>
      </c>
      <c r="O83" s="233">
        <f t="shared" si="4"/>
        <v>0</v>
      </c>
      <c r="P83" s="234">
        <f t="shared" si="5"/>
        <v>0</v>
      </c>
      <c r="Q83" s="235">
        <f>P83*[1]Factors!D70</f>
        <v>0</v>
      </c>
      <c r="R83" s="235">
        <f t="shared" si="6"/>
        <v>0</v>
      </c>
      <c r="S83" s="235">
        <f>R83*[1]Factors!D70</f>
        <v>0</v>
      </c>
      <c r="T83" s="236">
        <f>R83*[1]Factors!D70*[1]Factors!E70</f>
        <v>0</v>
      </c>
      <c r="U83" s="231"/>
      <c r="V83" s="232"/>
      <c r="W83" s="233"/>
      <c r="X83" s="292"/>
      <c r="Y83" s="292"/>
      <c r="Z83" s="232"/>
      <c r="AA83" s="231"/>
      <c r="AB83" s="232">
        <f t="shared" si="2"/>
        <v>0</v>
      </c>
      <c r="AC83" s="232"/>
      <c r="AD83" s="232">
        <f t="shared" si="3"/>
        <v>0</v>
      </c>
      <c r="AE83" s="19"/>
    </row>
    <row r="84" spans="1:31" s="20" customFormat="1">
      <c r="A84" s="31"/>
      <c r="B84" s="31"/>
      <c r="C84" s="94"/>
      <c r="D84" s="94"/>
      <c r="E84" s="94"/>
      <c r="F84" s="149"/>
      <c r="G84" s="227">
        <v>3</v>
      </c>
      <c r="H84" s="228">
        <v>1995</v>
      </c>
      <c r="I84" s="229">
        <v>1995</v>
      </c>
      <c r="J84" s="229">
        <v>1995</v>
      </c>
      <c r="K84" s="230"/>
      <c r="L84" s="231">
        <f t="shared" si="1"/>
        <v>0</v>
      </c>
      <c r="M84" s="232">
        <f t="shared" si="1"/>
        <v>0</v>
      </c>
      <c r="N84" s="232">
        <f t="shared" si="1"/>
        <v>0</v>
      </c>
      <c r="O84" s="233">
        <f t="shared" si="4"/>
        <v>0</v>
      </c>
      <c r="P84" s="234">
        <f t="shared" si="5"/>
        <v>0</v>
      </c>
      <c r="Q84" s="235">
        <f>P84*[1]Factors!D71</f>
        <v>0</v>
      </c>
      <c r="R84" s="235">
        <f t="shared" si="6"/>
        <v>0</v>
      </c>
      <c r="S84" s="235">
        <f>R84*[1]Factors!D71</f>
        <v>0</v>
      </c>
      <c r="T84" s="236">
        <f>R84*[1]Factors!D71*[1]Factors!E71</f>
        <v>0</v>
      </c>
      <c r="U84" s="231"/>
      <c r="V84" s="232"/>
      <c r="W84" s="233"/>
      <c r="X84" s="292"/>
      <c r="Y84" s="292"/>
      <c r="Z84" s="232"/>
      <c r="AA84" s="231"/>
      <c r="AB84" s="232">
        <f t="shared" si="2"/>
        <v>0</v>
      </c>
      <c r="AC84" s="232"/>
      <c r="AD84" s="232">
        <f t="shared" si="3"/>
        <v>0</v>
      </c>
      <c r="AE84" s="19"/>
    </row>
    <row r="85" spans="1:31" s="20" customFormat="1">
      <c r="A85" s="31"/>
      <c r="B85" s="31"/>
      <c r="C85" s="94"/>
      <c r="D85" s="94"/>
      <c r="E85" s="94"/>
      <c r="F85" s="149"/>
      <c r="G85" s="227">
        <v>4</v>
      </c>
      <c r="H85" s="228">
        <v>1995</v>
      </c>
      <c r="I85" s="229">
        <v>1995</v>
      </c>
      <c r="J85" s="229">
        <v>1996</v>
      </c>
      <c r="K85" s="230"/>
      <c r="L85" s="231">
        <f t="shared" si="1"/>
        <v>0</v>
      </c>
      <c r="M85" s="232">
        <f t="shared" si="1"/>
        <v>0</v>
      </c>
      <c r="N85" s="232">
        <f t="shared" si="1"/>
        <v>0</v>
      </c>
      <c r="O85" s="233">
        <f t="shared" si="4"/>
        <v>0</v>
      </c>
      <c r="P85" s="234">
        <f t="shared" si="5"/>
        <v>0</v>
      </c>
      <c r="Q85" s="235">
        <f>P85*[1]Factors!D72</f>
        <v>0</v>
      </c>
      <c r="R85" s="235">
        <f t="shared" si="6"/>
        <v>0</v>
      </c>
      <c r="S85" s="235">
        <f>R85*[1]Factors!D72</f>
        <v>0</v>
      </c>
      <c r="T85" s="236">
        <f>R85*[1]Factors!D72*[1]Factors!E72</f>
        <v>0</v>
      </c>
      <c r="U85" s="231"/>
      <c r="V85" s="232"/>
      <c r="W85" s="233"/>
      <c r="X85" s="292"/>
      <c r="Y85" s="292"/>
      <c r="Z85" s="232"/>
      <c r="AA85" s="231"/>
      <c r="AB85" s="232">
        <f t="shared" si="2"/>
        <v>0</v>
      </c>
      <c r="AC85" s="232"/>
      <c r="AD85" s="232">
        <f t="shared" si="3"/>
        <v>0</v>
      </c>
      <c r="AE85" s="19"/>
    </row>
    <row r="86" spans="1:31" s="20" customFormat="1">
      <c r="A86" s="31"/>
      <c r="B86" s="31"/>
      <c r="C86" s="94"/>
      <c r="D86" s="94"/>
      <c r="E86" s="94"/>
      <c r="F86" s="149"/>
      <c r="G86" s="227">
        <v>5</v>
      </c>
      <c r="H86" s="228">
        <v>1995</v>
      </c>
      <c r="I86" s="229">
        <v>1995</v>
      </c>
      <c r="J86" s="229">
        <v>1996</v>
      </c>
      <c r="K86" s="230"/>
      <c r="L86" s="231">
        <f t="shared" ref="L86:N149" si="7">AA86</f>
        <v>0</v>
      </c>
      <c r="M86" s="232">
        <f t="shared" si="7"/>
        <v>0</v>
      </c>
      <c r="N86" s="232">
        <f t="shared" si="7"/>
        <v>0</v>
      </c>
      <c r="O86" s="233">
        <f t="shared" si="4"/>
        <v>0</v>
      </c>
      <c r="P86" s="234">
        <f t="shared" si="5"/>
        <v>0</v>
      </c>
      <c r="Q86" s="235">
        <f>P86*[1]Factors!D73</f>
        <v>0</v>
      </c>
      <c r="R86" s="235">
        <f t="shared" si="6"/>
        <v>0</v>
      </c>
      <c r="S86" s="235">
        <f>R86*[1]Factors!D73</f>
        <v>0</v>
      </c>
      <c r="T86" s="236">
        <f>R86*[1]Factors!D73*[1]Factors!E73</f>
        <v>0</v>
      </c>
      <c r="U86" s="231"/>
      <c r="V86" s="232"/>
      <c r="W86" s="233"/>
      <c r="X86" s="292"/>
      <c r="Y86" s="292"/>
      <c r="Z86" s="232"/>
      <c r="AA86" s="231"/>
      <c r="AB86" s="232">
        <f t="shared" ref="AB86:AB149" si="8">+Z86</f>
        <v>0</v>
      </c>
      <c r="AC86" s="232"/>
      <c r="AD86" s="232">
        <f t="shared" ref="AD86:AD149" si="9">AC86+AB86</f>
        <v>0</v>
      </c>
      <c r="AE86" s="19"/>
    </row>
    <row r="87" spans="1:31" s="20" customFormat="1">
      <c r="A87" s="31"/>
      <c r="B87" s="31"/>
      <c r="C87" s="94"/>
      <c r="D87" s="94"/>
      <c r="E87" s="94"/>
      <c r="F87" s="149"/>
      <c r="G87" s="227">
        <v>6</v>
      </c>
      <c r="H87" s="228">
        <v>1995</v>
      </c>
      <c r="I87" s="229">
        <v>1995</v>
      </c>
      <c r="J87" s="229">
        <v>1996</v>
      </c>
      <c r="K87" s="230"/>
      <c r="L87" s="231">
        <f t="shared" si="7"/>
        <v>0</v>
      </c>
      <c r="M87" s="232">
        <f t="shared" si="7"/>
        <v>0</v>
      </c>
      <c r="N87" s="232">
        <f t="shared" si="7"/>
        <v>0</v>
      </c>
      <c r="O87" s="233">
        <f t="shared" ref="O87:O150" si="10">N87+M87</f>
        <v>0</v>
      </c>
      <c r="P87" s="234">
        <f t="shared" ref="P87:P150" si="11">O87</f>
        <v>0</v>
      </c>
      <c r="Q87" s="235">
        <f>P87*[1]Factors!D74</f>
        <v>0</v>
      </c>
      <c r="R87" s="235">
        <f t="shared" ref="R87:R150" si="12">U87+W87</f>
        <v>0</v>
      </c>
      <c r="S87" s="235">
        <f>R87*[1]Factors!D74</f>
        <v>0</v>
      </c>
      <c r="T87" s="236">
        <f>R87*[1]Factors!D74*[1]Factors!E74</f>
        <v>0</v>
      </c>
      <c r="U87" s="231"/>
      <c r="V87" s="232"/>
      <c r="W87" s="233"/>
      <c r="X87" s="292"/>
      <c r="Y87" s="292"/>
      <c r="Z87" s="232"/>
      <c r="AA87" s="231"/>
      <c r="AB87" s="232">
        <f t="shared" si="8"/>
        <v>0</v>
      </c>
      <c r="AC87" s="232"/>
      <c r="AD87" s="232">
        <f t="shared" si="9"/>
        <v>0</v>
      </c>
      <c r="AE87" s="19"/>
    </row>
    <row r="88" spans="1:31" s="20" customFormat="1">
      <c r="A88" s="31"/>
      <c r="B88" s="31"/>
      <c r="C88" s="94"/>
      <c r="D88" s="94"/>
      <c r="E88" s="94"/>
      <c r="F88" s="149"/>
      <c r="G88" s="227">
        <v>7</v>
      </c>
      <c r="H88" s="228">
        <v>1995</v>
      </c>
      <c r="I88" s="229">
        <v>1996</v>
      </c>
      <c r="J88" s="229">
        <v>1996</v>
      </c>
      <c r="K88" s="230"/>
      <c r="L88" s="231">
        <f t="shared" si="7"/>
        <v>0</v>
      </c>
      <c r="M88" s="232">
        <f t="shared" si="7"/>
        <v>0</v>
      </c>
      <c r="N88" s="232">
        <f t="shared" si="7"/>
        <v>0</v>
      </c>
      <c r="O88" s="233">
        <f t="shared" si="10"/>
        <v>0</v>
      </c>
      <c r="P88" s="234">
        <f t="shared" si="11"/>
        <v>0</v>
      </c>
      <c r="Q88" s="235">
        <f>P88*[1]Factors!D75</f>
        <v>0</v>
      </c>
      <c r="R88" s="235">
        <f t="shared" si="12"/>
        <v>0</v>
      </c>
      <c r="S88" s="235">
        <f>R88*[1]Factors!D75</f>
        <v>0</v>
      </c>
      <c r="T88" s="236">
        <f>R88*[1]Factors!D75*[1]Factors!E75</f>
        <v>0</v>
      </c>
      <c r="U88" s="231"/>
      <c r="V88" s="232"/>
      <c r="W88" s="233"/>
      <c r="X88" s="292"/>
      <c r="Y88" s="292"/>
      <c r="Z88" s="232"/>
      <c r="AA88" s="231"/>
      <c r="AB88" s="232">
        <f t="shared" si="8"/>
        <v>0</v>
      </c>
      <c r="AC88" s="232"/>
      <c r="AD88" s="232">
        <f t="shared" si="9"/>
        <v>0</v>
      </c>
      <c r="AE88" s="19"/>
    </row>
    <row r="89" spans="1:31" s="20" customFormat="1">
      <c r="A89" s="31"/>
      <c r="B89" s="31"/>
      <c r="C89" s="94"/>
      <c r="D89" s="94"/>
      <c r="E89" s="94"/>
      <c r="F89" s="149"/>
      <c r="G89" s="227">
        <v>8</v>
      </c>
      <c r="H89" s="228">
        <v>1995</v>
      </c>
      <c r="I89" s="229">
        <v>1996</v>
      </c>
      <c r="J89" s="229">
        <v>1996</v>
      </c>
      <c r="K89" s="230"/>
      <c r="L89" s="231">
        <f t="shared" si="7"/>
        <v>0</v>
      </c>
      <c r="M89" s="232">
        <f t="shared" si="7"/>
        <v>0</v>
      </c>
      <c r="N89" s="232">
        <f t="shared" si="7"/>
        <v>0</v>
      </c>
      <c r="O89" s="233">
        <f t="shared" si="10"/>
        <v>0</v>
      </c>
      <c r="P89" s="234">
        <f t="shared" si="11"/>
        <v>0</v>
      </c>
      <c r="Q89" s="235">
        <f>P89*[1]Factors!D76</f>
        <v>0</v>
      </c>
      <c r="R89" s="235">
        <f t="shared" si="12"/>
        <v>0</v>
      </c>
      <c r="S89" s="235">
        <f>R89*[1]Factors!D76</f>
        <v>0</v>
      </c>
      <c r="T89" s="236">
        <f>R89*[1]Factors!D76*[1]Factors!E76</f>
        <v>0</v>
      </c>
      <c r="U89" s="231"/>
      <c r="V89" s="232"/>
      <c r="W89" s="233"/>
      <c r="X89" s="292"/>
      <c r="Y89" s="292"/>
      <c r="Z89" s="232"/>
      <c r="AA89" s="231"/>
      <c r="AB89" s="232">
        <f t="shared" si="8"/>
        <v>0</v>
      </c>
      <c r="AC89" s="232"/>
      <c r="AD89" s="232">
        <f t="shared" si="9"/>
        <v>0</v>
      </c>
      <c r="AE89" s="19"/>
    </row>
    <row r="90" spans="1:31" s="20" customFormat="1">
      <c r="A90" s="31"/>
      <c r="B90" s="31"/>
      <c r="C90" s="94"/>
      <c r="D90" s="94"/>
      <c r="E90" s="94"/>
      <c r="F90" s="149"/>
      <c r="G90" s="227">
        <v>9</v>
      </c>
      <c r="H90" s="228">
        <v>1995</v>
      </c>
      <c r="I90" s="229">
        <v>1996</v>
      </c>
      <c r="J90" s="229">
        <v>1996</v>
      </c>
      <c r="K90" s="230"/>
      <c r="L90" s="231">
        <f t="shared" si="7"/>
        <v>0</v>
      </c>
      <c r="M90" s="232">
        <f t="shared" si="7"/>
        <v>0</v>
      </c>
      <c r="N90" s="232">
        <f t="shared" si="7"/>
        <v>0</v>
      </c>
      <c r="O90" s="233">
        <f t="shared" si="10"/>
        <v>0</v>
      </c>
      <c r="P90" s="234">
        <f t="shared" si="11"/>
        <v>0</v>
      </c>
      <c r="Q90" s="235">
        <f>P90*[1]Factors!D77</f>
        <v>0</v>
      </c>
      <c r="R90" s="235">
        <f t="shared" si="12"/>
        <v>0</v>
      </c>
      <c r="S90" s="235">
        <f>R90*[1]Factors!D77</f>
        <v>0</v>
      </c>
      <c r="T90" s="236">
        <f>R90*[1]Factors!D77*[1]Factors!E77</f>
        <v>0</v>
      </c>
      <c r="U90" s="231"/>
      <c r="V90" s="232"/>
      <c r="W90" s="233"/>
      <c r="X90" s="292"/>
      <c r="Y90" s="292"/>
      <c r="Z90" s="232"/>
      <c r="AA90" s="231"/>
      <c r="AB90" s="232">
        <f t="shared" si="8"/>
        <v>0</v>
      </c>
      <c r="AC90" s="232"/>
      <c r="AD90" s="232">
        <f t="shared" si="9"/>
        <v>0</v>
      </c>
      <c r="AE90" s="19"/>
    </row>
    <row r="91" spans="1:31" s="20" customFormat="1">
      <c r="A91" s="31"/>
      <c r="B91" s="31"/>
      <c r="C91" s="94"/>
      <c r="D91" s="94"/>
      <c r="E91" s="94"/>
      <c r="F91" s="149"/>
      <c r="G91" s="227">
        <v>10</v>
      </c>
      <c r="H91" s="228">
        <v>1995</v>
      </c>
      <c r="I91" s="229">
        <v>1996</v>
      </c>
      <c r="J91" s="229">
        <v>1996</v>
      </c>
      <c r="K91" s="230"/>
      <c r="L91" s="231">
        <f t="shared" si="7"/>
        <v>0</v>
      </c>
      <c r="M91" s="232">
        <f t="shared" si="7"/>
        <v>0</v>
      </c>
      <c r="N91" s="232">
        <f t="shared" si="7"/>
        <v>0</v>
      </c>
      <c r="O91" s="233">
        <f t="shared" si="10"/>
        <v>0</v>
      </c>
      <c r="P91" s="234">
        <f t="shared" si="11"/>
        <v>0</v>
      </c>
      <c r="Q91" s="235">
        <f>P91*[1]Factors!D78</f>
        <v>0</v>
      </c>
      <c r="R91" s="235">
        <f t="shared" si="12"/>
        <v>0</v>
      </c>
      <c r="S91" s="235">
        <f>R91*[1]Factors!D78</f>
        <v>0</v>
      </c>
      <c r="T91" s="236">
        <f>R91*[1]Factors!D78*[1]Factors!E78</f>
        <v>0</v>
      </c>
      <c r="U91" s="231"/>
      <c r="V91" s="232"/>
      <c r="W91" s="233"/>
      <c r="X91" s="292"/>
      <c r="Y91" s="292"/>
      <c r="Z91" s="232"/>
      <c r="AA91" s="231"/>
      <c r="AB91" s="232">
        <f t="shared" si="8"/>
        <v>0</v>
      </c>
      <c r="AC91" s="232"/>
      <c r="AD91" s="232">
        <f t="shared" si="9"/>
        <v>0</v>
      </c>
      <c r="AE91" s="19"/>
    </row>
    <row r="92" spans="1:31" s="20" customFormat="1">
      <c r="A92" s="31"/>
      <c r="B92" s="31"/>
      <c r="C92" s="94"/>
      <c r="D92" s="94"/>
      <c r="E92" s="94"/>
      <c r="F92" s="149"/>
      <c r="G92" s="227">
        <v>11</v>
      </c>
      <c r="H92" s="228">
        <v>1995</v>
      </c>
      <c r="I92" s="229">
        <v>1996</v>
      </c>
      <c r="J92" s="229">
        <v>1996</v>
      </c>
      <c r="K92" s="230"/>
      <c r="L92" s="231">
        <f t="shared" si="7"/>
        <v>0</v>
      </c>
      <c r="M92" s="232">
        <f t="shared" si="7"/>
        <v>0</v>
      </c>
      <c r="N92" s="232">
        <f t="shared" si="7"/>
        <v>0</v>
      </c>
      <c r="O92" s="233">
        <f t="shared" si="10"/>
        <v>0</v>
      </c>
      <c r="P92" s="234">
        <f t="shared" si="11"/>
        <v>0</v>
      </c>
      <c r="Q92" s="235">
        <f>P92*[1]Factors!D79</f>
        <v>0</v>
      </c>
      <c r="R92" s="235">
        <f t="shared" si="12"/>
        <v>0</v>
      </c>
      <c r="S92" s="235">
        <f>R92*[1]Factors!D79</f>
        <v>0</v>
      </c>
      <c r="T92" s="236">
        <f>R92*[1]Factors!D79*[1]Factors!E79</f>
        <v>0</v>
      </c>
      <c r="U92" s="231"/>
      <c r="V92" s="232"/>
      <c r="W92" s="233"/>
      <c r="X92" s="292"/>
      <c r="Y92" s="292"/>
      <c r="Z92" s="232"/>
      <c r="AA92" s="231"/>
      <c r="AB92" s="232">
        <f t="shared" si="8"/>
        <v>0</v>
      </c>
      <c r="AC92" s="232"/>
      <c r="AD92" s="232">
        <f t="shared" si="9"/>
        <v>0</v>
      </c>
      <c r="AE92" s="19"/>
    </row>
    <row r="93" spans="1:31" s="20" customFormat="1">
      <c r="A93" s="31"/>
      <c r="B93" s="31"/>
      <c r="C93" s="94"/>
      <c r="D93" s="94"/>
      <c r="E93" s="94"/>
      <c r="F93" s="149"/>
      <c r="G93" s="227">
        <v>12</v>
      </c>
      <c r="H93" s="228">
        <v>1995</v>
      </c>
      <c r="I93" s="229">
        <v>1996</v>
      </c>
      <c r="J93" s="229">
        <v>1996</v>
      </c>
      <c r="K93" s="230"/>
      <c r="L93" s="231">
        <f t="shared" si="7"/>
        <v>0</v>
      </c>
      <c r="M93" s="232">
        <f t="shared" si="7"/>
        <v>0</v>
      </c>
      <c r="N93" s="232">
        <f t="shared" si="7"/>
        <v>0</v>
      </c>
      <c r="O93" s="233">
        <f t="shared" si="10"/>
        <v>0</v>
      </c>
      <c r="P93" s="234">
        <f t="shared" si="11"/>
        <v>0</v>
      </c>
      <c r="Q93" s="235">
        <f>P93*[1]Factors!D80</f>
        <v>0</v>
      </c>
      <c r="R93" s="235">
        <f t="shared" si="12"/>
        <v>0</v>
      </c>
      <c r="S93" s="235">
        <f>R93*[1]Factors!D80</f>
        <v>0</v>
      </c>
      <c r="T93" s="236">
        <f>R93*[1]Factors!D80*[1]Factors!E80</f>
        <v>0</v>
      </c>
      <c r="U93" s="231"/>
      <c r="V93" s="232"/>
      <c r="W93" s="233"/>
      <c r="X93" s="292"/>
      <c r="Y93" s="292"/>
      <c r="Z93" s="232"/>
      <c r="AA93" s="231"/>
      <c r="AB93" s="232">
        <f t="shared" si="8"/>
        <v>0</v>
      </c>
      <c r="AC93" s="232"/>
      <c r="AD93" s="232">
        <f t="shared" si="9"/>
        <v>0</v>
      </c>
      <c r="AE93" s="19"/>
    </row>
    <row r="94" spans="1:31" s="20" customFormat="1">
      <c r="A94" s="31"/>
      <c r="B94" s="31"/>
      <c r="C94" s="94"/>
      <c r="D94" s="94"/>
      <c r="E94" s="94"/>
      <c r="F94" s="149"/>
      <c r="G94" s="227">
        <v>1</v>
      </c>
      <c r="H94" s="228">
        <v>1996</v>
      </c>
      <c r="I94" s="229">
        <v>1996</v>
      </c>
      <c r="J94" s="229">
        <v>1996</v>
      </c>
      <c r="K94" s="230"/>
      <c r="L94" s="231">
        <f t="shared" si="7"/>
        <v>0</v>
      </c>
      <c r="M94" s="232">
        <f t="shared" si="7"/>
        <v>0</v>
      </c>
      <c r="N94" s="232">
        <f t="shared" si="7"/>
        <v>0</v>
      </c>
      <c r="O94" s="233">
        <f t="shared" si="10"/>
        <v>0</v>
      </c>
      <c r="P94" s="234">
        <f t="shared" si="11"/>
        <v>0</v>
      </c>
      <c r="Q94" s="235">
        <f>P94*[1]Factors!D81</f>
        <v>0</v>
      </c>
      <c r="R94" s="235">
        <f t="shared" si="12"/>
        <v>0</v>
      </c>
      <c r="S94" s="235">
        <f>R94*[1]Factors!D81</f>
        <v>0</v>
      </c>
      <c r="T94" s="236">
        <f>R94*[1]Factors!D81*[1]Factors!E81</f>
        <v>0</v>
      </c>
      <c r="U94" s="231"/>
      <c r="V94" s="232"/>
      <c r="W94" s="233"/>
      <c r="X94" s="292"/>
      <c r="Y94" s="292"/>
      <c r="Z94" s="232"/>
      <c r="AA94" s="231"/>
      <c r="AB94" s="232">
        <f t="shared" si="8"/>
        <v>0</v>
      </c>
      <c r="AC94" s="232"/>
      <c r="AD94" s="232">
        <f t="shared" si="9"/>
        <v>0</v>
      </c>
      <c r="AE94" s="19"/>
    </row>
    <row r="95" spans="1:31" s="20" customFormat="1">
      <c r="A95" s="31"/>
      <c r="B95" s="31"/>
      <c r="C95" s="94"/>
      <c r="D95" s="94"/>
      <c r="E95" s="94"/>
      <c r="F95" s="149"/>
      <c r="G95" s="227">
        <v>2</v>
      </c>
      <c r="H95" s="228">
        <v>1996</v>
      </c>
      <c r="I95" s="229">
        <v>1996</v>
      </c>
      <c r="J95" s="229">
        <v>1996</v>
      </c>
      <c r="K95" s="230"/>
      <c r="L95" s="231">
        <f t="shared" si="7"/>
        <v>0</v>
      </c>
      <c r="M95" s="232">
        <f t="shared" si="7"/>
        <v>0</v>
      </c>
      <c r="N95" s="232">
        <f t="shared" si="7"/>
        <v>0</v>
      </c>
      <c r="O95" s="233">
        <f t="shared" si="10"/>
        <v>0</v>
      </c>
      <c r="P95" s="234">
        <f t="shared" si="11"/>
        <v>0</v>
      </c>
      <c r="Q95" s="235">
        <f>P95*[1]Factors!D82</f>
        <v>0</v>
      </c>
      <c r="R95" s="235">
        <f t="shared" si="12"/>
        <v>0</v>
      </c>
      <c r="S95" s="235">
        <f>R95*[1]Factors!D82</f>
        <v>0</v>
      </c>
      <c r="T95" s="236">
        <f>R95*[1]Factors!D82*[1]Factors!E82</f>
        <v>0</v>
      </c>
      <c r="U95" s="231"/>
      <c r="V95" s="232"/>
      <c r="W95" s="233"/>
      <c r="X95" s="292"/>
      <c r="Y95" s="292"/>
      <c r="Z95" s="232"/>
      <c r="AA95" s="231"/>
      <c r="AB95" s="232">
        <f t="shared" si="8"/>
        <v>0</v>
      </c>
      <c r="AC95" s="232"/>
      <c r="AD95" s="232">
        <f t="shared" si="9"/>
        <v>0</v>
      </c>
      <c r="AE95" s="19"/>
    </row>
    <row r="96" spans="1:31" s="20" customFormat="1">
      <c r="A96" s="31"/>
      <c r="B96" s="31"/>
      <c r="C96" s="94"/>
      <c r="D96" s="94"/>
      <c r="E96" s="94"/>
      <c r="F96" s="149"/>
      <c r="G96" s="227">
        <v>3</v>
      </c>
      <c r="H96" s="228">
        <v>1996</v>
      </c>
      <c r="I96" s="229">
        <v>1996</v>
      </c>
      <c r="J96" s="229">
        <v>1996</v>
      </c>
      <c r="K96" s="230"/>
      <c r="L96" s="231">
        <f t="shared" si="7"/>
        <v>0</v>
      </c>
      <c r="M96" s="232">
        <f t="shared" si="7"/>
        <v>0</v>
      </c>
      <c r="N96" s="232">
        <f t="shared" si="7"/>
        <v>0</v>
      </c>
      <c r="O96" s="233">
        <f t="shared" si="10"/>
        <v>0</v>
      </c>
      <c r="P96" s="234">
        <f t="shared" si="11"/>
        <v>0</v>
      </c>
      <c r="Q96" s="235">
        <f>P96*[1]Factors!D83</f>
        <v>0</v>
      </c>
      <c r="R96" s="235">
        <f t="shared" si="12"/>
        <v>0</v>
      </c>
      <c r="S96" s="235">
        <f>R96*[1]Factors!D83</f>
        <v>0</v>
      </c>
      <c r="T96" s="236">
        <f>R96*[1]Factors!D83*[1]Factors!E83</f>
        <v>0</v>
      </c>
      <c r="U96" s="231"/>
      <c r="V96" s="232"/>
      <c r="W96" s="233"/>
      <c r="X96" s="292"/>
      <c r="Y96" s="292"/>
      <c r="Z96" s="232"/>
      <c r="AA96" s="231"/>
      <c r="AB96" s="232">
        <f t="shared" si="8"/>
        <v>0</v>
      </c>
      <c r="AC96" s="232"/>
      <c r="AD96" s="232">
        <f t="shared" si="9"/>
        <v>0</v>
      </c>
      <c r="AE96" s="19"/>
    </row>
    <row r="97" spans="1:31" s="20" customFormat="1">
      <c r="A97" s="31"/>
      <c r="B97" s="31"/>
      <c r="C97" s="94"/>
      <c r="D97" s="94"/>
      <c r="E97" s="94"/>
      <c r="F97" s="149"/>
      <c r="G97" s="227">
        <v>4</v>
      </c>
      <c r="H97" s="228">
        <v>1996</v>
      </c>
      <c r="I97" s="229">
        <v>1996</v>
      </c>
      <c r="J97" s="229">
        <v>1997</v>
      </c>
      <c r="K97" s="230"/>
      <c r="L97" s="231">
        <f t="shared" si="7"/>
        <v>0</v>
      </c>
      <c r="M97" s="232">
        <f t="shared" si="7"/>
        <v>0</v>
      </c>
      <c r="N97" s="232">
        <f t="shared" si="7"/>
        <v>0</v>
      </c>
      <c r="O97" s="233">
        <f t="shared" si="10"/>
        <v>0</v>
      </c>
      <c r="P97" s="234">
        <f t="shared" si="11"/>
        <v>0</v>
      </c>
      <c r="Q97" s="235">
        <f>P97*[1]Factors!D84</f>
        <v>0</v>
      </c>
      <c r="R97" s="235">
        <f t="shared" si="12"/>
        <v>0</v>
      </c>
      <c r="S97" s="235">
        <f>R97*[1]Factors!D84</f>
        <v>0</v>
      </c>
      <c r="T97" s="236">
        <f>R97*[1]Factors!D84*[1]Factors!E84</f>
        <v>0</v>
      </c>
      <c r="U97" s="231"/>
      <c r="V97" s="232"/>
      <c r="W97" s="233"/>
      <c r="X97" s="292"/>
      <c r="Y97" s="292"/>
      <c r="Z97" s="232"/>
      <c r="AA97" s="231"/>
      <c r="AB97" s="232">
        <f t="shared" si="8"/>
        <v>0</v>
      </c>
      <c r="AC97" s="232"/>
      <c r="AD97" s="232">
        <f t="shared" si="9"/>
        <v>0</v>
      </c>
      <c r="AE97" s="19"/>
    </row>
    <row r="98" spans="1:31" s="20" customFormat="1">
      <c r="A98" s="31"/>
      <c r="B98" s="31"/>
      <c r="C98" s="94"/>
      <c r="D98" s="94"/>
      <c r="E98" s="94"/>
      <c r="F98" s="149"/>
      <c r="G98" s="227">
        <v>5</v>
      </c>
      <c r="H98" s="228">
        <v>1996</v>
      </c>
      <c r="I98" s="229">
        <v>1996</v>
      </c>
      <c r="J98" s="229">
        <v>1997</v>
      </c>
      <c r="K98" s="230"/>
      <c r="L98" s="231">
        <f t="shared" si="7"/>
        <v>0</v>
      </c>
      <c r="M98" s="232">
        <f t="shared" si="7"/>
        <v>0</v>
      </c>
      <c r="N98" s="232">
        <f t="shared" si="7"/>
        <v>0</v>
      </c>
      <c r="O98" s="233">
        <f t="shared" si="10"/>
        <v>0</v>
      </c>
      <c r="P98" s="234">
        <f t="shared" si="11"/>
        <v>0</v>
      </c>
      <c r="Q98" s="235">
        <f>P98*[1]Factors!D85</f>
        <v>0</v>
      </c>
      <c r="R98" s="235">
        <f t="shared" si="12"/>
        <v>0</v>
      </c>
      <c r="S98" s="235">
        <f>R98*[1]Factors!D85</f>
        <v>0</v>
      </c>
      <c r="T98" s="236">
        <f>R98*[1]Factors!D85*[1]Factors!E85</f>
        <v>0</v>
      </c>
      <c r="U98" s="231"/>
      <c r="V98" s="232"/>
      <c r="W98" s="233"/>
      <c r="X98" s="292"/>
      <c r="Y98" s="292"/>
      <c r="Z98" s="232"/>
      <c r="AA98" s="231"/>
      <c r="AB98" s="232">
        <f t="shared" si="8"/>
        <v>0</v>
      </c>
      <c r="AC98" s="232"/>
      <c r="AD98" s="232">
        <f t="shared" si="9"/>
        <v>0</v>
      </c>
      <c r="AE98" s="19"/>
    </row>
    <row r="99" spans="1:31" s="20" customFormat="1">
      <c r="A99" s="31"/>
      <c r="B99" s="31"/>
      <c r="C99" s="94"/>
      <c r="D99" s="94"/>
      <c r="E99" s="94"/>
      <c r="F99" s="149"/>
      <c r="G99" s="227">
        <v>6</v>
      </c>
      <c r="H99" s="228">
        <v>1996</v>
      </c>
      <c r="I99" s="229">
        <v>1996</v>
      </c>
      <c r="J99" s="229">
        <v>1997</v>
      </c>
      <c r="K99" s="230"/>
      <c r="L99" s="231">
        <f t="shared" si="7"/>
        <v>0</v>
      </c>
      <c r="M99" s="232">
        <f t="shared" si="7"/>
        <v>0</v>
      </c>
      <c r="N99" s="232">
        <f t="shared" si="7"/>
        <v>0</v>
      </c>
      <c r="O99" s="233">
        <f t="shared" si="10"/>
        <v>0</v>
      </c>
      <c r="P99" s="234">
        <f t="shared" si="11"/>
        <v>0</v>
      </c>
      <c r="Q99" s="235">
        <f>P99*[1]Factors!D86</f>
        <v>0</v>
      </c>
      <c r="R99" s="235">
        <f t="shared" si="12"/>
        <v>0</v>
      </c>
      <c r="S99" s="235">
        <f>R99*[1]Factors!D86</f>
        <v>0</v>
      </c>
      <c r="T99" s="236">
        <f>R99*[1]Factors!D86*[1]Factors!E86</f>
        <v>0</v>
      </c>
      <c r="U99" s="231"/>
      <c r="V99" s="232"/>
      <c r="W99" s="233"/>
      <c r="X99" s="292"/>
      <c r="Y99" s="292"/>
      <c r="Z99" s="232"/>
      <c r="AA99" s="231"/>
      <c r="AB99" s="232">
        <f t="shared" si="8"/>
        <v>0</v>
      </c>
      <c r="AC99" s="232"/>
      <c r="AD99" s="232">
        <f t="shared" si="9"/>
        <v>0</v>
      </c>
      <c r="AE99" s="19"/>
    </row>
    <row r="100" spans="1:31" s="20" customFormat="1">
      <c r="A100" s="31"/>
      <c r="B100" s="31"/>
      <c r="C100" s="94"/>
      <c r="D100" s="94"/>
      <c r="E100" s="94"/>
      <c r="F100" s="149"/>
      <c r="G100" s="227">
        <v>7</v>
      </c>
      <c r="H100" s="228">
        <v>1996</v>
      </c>
      <c r="I100" s="229">
        <v>1997</v>
      </c>
      <c r="J100" s="229">
        <v>1997</v>
      </c>
      <c r="K100" s="230"/>
      <c r="L100" s="231">
        <f t="shared" si="7"/>
        <v>0</v>
      </c>
      <c r="M100" s="232">
        <f t="shared" si="7"/>
        <v>0</v>
      </c>
      <c r="N100" s="232">
        <f t="shared" si="7"/>
        <v>0</v>
      </c>
      <c r="O100" s="233">
        <f t="shared" si="10"/>
        <v>0</v>
      </c>
      <c r="P100" s="234">
        <f t="shared" si="11"/>
        <v>0</v>
      </c>
      <c r="Q100" s="235">
        <f>P100*[1]Factors!D87</f>
        <v>0</v>
      </c>
      <c r="R100" s="235">
        <f t="shared" si="12"/>
        <v>0</v>
      </c>
      <c r="S100" s="235">
        <f>R100*[1]Factors!D87</f>
        <v>0</v>
      </c>
      <c r="T100" s="236">
        <f>R100*[1]Factors!D87*[1]Factors!E87</f>
        <v>0</v>
      </c>
      <c r="U100" s="231"/>
      <c r="V100" s="232"/>
      <c r="W100" s="233"/>
      <c r="X100" s="292"/>
      <c r="Y100" s="292"/>
      <c r="Z100" s="232"/>
      <c r="AA100" s="231"/>
      <c r="AB100" s="232">
        <f t="shared" si="8"/>
        <v>0</v>
      </c>
      <c r="AC100" s="232"/>
      <c r="AD100" s="232">
        <f t="shared" si="9"/>
        <v>0</v>
      </c>
      <c r="AE100" s="19"/>
    </row>
    <row r="101" spans="1:31" s="20" customFormat="1">
      <c r="A101" s="31"/>
      <c r="B101" s="31"/>
      <c r="C101" s="94"/>
      <c r="D101" s="94"/>
      <c r="E101" s="94"/>
      <c r="F101" s="149"/>
      <c r="G101" s="227">
        <v>8</v>
      </c>
      <c r="H101" s="228">
        <v>1996</v>
      </c>
      <c r="I101" s="229">
        <v>1997</v>
      </c>
      <c r="J101" s="229">
        <v>1997</v>
      </c>
      <c r="K101" s="230"/>
      <c r="L101" s="231">
        <f t="shared" si="7"/>
        <v>0</v>
      </c>
      <c r="M101" s="232">
        <f t="shared" si="7"/>
        <v>0</v>
      </c>
      <c r="N101" s="232">
        <f t="shared" si="7"/>
        <v>0</v>
      </c>
      <c r="O101" s="233">
        <f t="shared" si="10"/>
        <v>0</v>
      </c>
      <c r="P101" s="234">
        <f t="shared" si="11"/>
        <v>0</v>
      </c>
      <c r="Q101" s="235">
        <f>P101*[1]Factors!D88</f>
        <v>0</v>
      </c>
      <c r="R101" s="235">
        <f t="shared" si="12"/>
        <v>0</v>
      </c>
      <c r="S101" s="235">
        <f>R101*[1]Factors!D88</f>
        <v>0</v>
      </c>
      <c r="T101" s="236">
        <f>R101*[1]Factors!D88*[1]Factors!E88</f>
        <v>0</v>
      </c>
      <c r="U101" s="231"/>
      <c r="V101" s="232"/>
      <c r="W101" s="233"/>
      <c r="X101" s="292"/>
      <c r="Y101" s="292"/>
      <c r="Z101" s="232"/>
      <c r="AA101" s="231"/>
      <c r="AB101" s="232">
        <f t="shared" si="8"/>
        <v>0</v>
      </c>
      <c r="AC101" s="232"/>
      <c r="AD101" s="232">
        <f t="shared" si="9"/>
        <v>0</v>
      </c>
      <c r="AE101" s="19"/>
    </row>
    <row r="102" spans="1:31" s="20" customFormat="1">
      <c r="A102" s="31"/>
      <c r="B102" s="31"/>
      <c r="C102" s="94"/>
      <c r="D102" s="94"/>
      <c r="E102" s="94"/>
      <c r="F102" s="149"/>
      <c r="G102" s="227">
        <v>9</v>
      </c>
      <c r="H102" s="228">
        <v>1996</v>
      </c>
      <c r="I102" s="229">
        <v>1997</v>
      </c>
      <c r="J102" s="229">
        <v>1997</v>
      </c>
      <c r="K102" s="230"/>
      <c r="L102" s="231">
        <f t="shared" si="7"/>
        <v>0</v>
      </c>
      <c r="M102" s="232">
        <f t="shared" si="7"/>
        <v>0</v>
      </c>
      <c r="N102" s="232">
        <f t="shared" si="7"/>
        <v>0</v>
      </c>
      <c r="O102" s="233">
        <f t="shared" si="10"/>
        <v>0</v>
      </c>
      <c r="P102" s="234">
        <f t="shared" si="11"/>
        <v>0</v>
      </c>
      <c r="Q102" s="235">
        <f>P102*[1]Factors!D89</f>
        <v>0</v>
      </c>
      <c r="R102" s="235">
        <f t="shared" si="12"/>
        <v>0</v>
      </c>
      <c r="S102" s="235">
        <f>R102*[1]Factors!D89</f>
        <v>0</v>
      </c>
      <c r="T102" s="236">
        <f>R102*[1]Factors!D89*[1]Factors!E89</f>
        <v>0</v>
      </c>
      <c r="U102" s="231"/>
      <c r="V102" s="232"/>
      <c r="W102" s="233"/>
      <c r="X102" s="292"/>
      <c r="Y102" s="292"/>
      <c r="Z102" s="232"/>
      <c r="AA102" s="231"/>
      <c r="AB102" s="232">
        <f t="shared" si="8"/>
        <v>0</v>
      </c>
      <c r="AC102" s="232"/>
      <c r="AD102" s="232">
        <f t="shared" si="9"/>
        <v>0</v>
      </c>
      <c r="AE102" s="19"/>
    </row>
    <row r="103" spans="1:31" s="20" customFormat="1">
      <c r="A103" s="31"/>
      <c r="B103" s="31"/>
      <c r="C103" s="94"/>
      <c r="D103" s="94"/>
      <c r="E103" s="94"/>
      <c r="F103" s="149"/>
      <c r="G103" s="227">
        <v>10</v>
      </c>
      <c r="H103" s="228">
        <v>1996</v>
      </c>
      <c r="I103" s="229">
        <v>1997</v>
      </c>
      <c r="J103" s="229">
        <v>1997</v>
      </c>
      <c r="K103" s="230"/>
      <c r="L103" s="231">
        <f t="shared" si="7"/>
        <v>0</v>
      </c>
      <c r="M103" s="232">
        <f t="shared" si="7"/>
        <v>0</v>
      </c>
      <c r="N103" s="232">
        <f t="shared" si="7"/>
        <v>0</v>
      </c>
      <c r="O103" s="233">
        <f t="shared" si="10"/>
        <v>0</v>
      </c>
      <c r="P103" s="234">
        <f t="shared" si="11"/>
        <v>0</v>
      </c>
      <c r="Q103" s="235">
        <f>P103*[1]Factors!D90</f>
        <v>0</v>
      </c>
      <c r="R103" s="235">
        <f t="shared" si="12"/>
        <v>0</v>
      </c>
      <c r="S103" s="235">
        <f>R103*[1]Factors!D90</f>
        <v>0</v>
      </c>
      <c r="T103" s="236">
        <f>R103*[1]Factors!D90*[1]Factors!E90</f>
        <v>0</v>
      </c>
      <c r="U103" s="231"/>
      <c r="V103" s="232"/>
      <c r="W103" s="233"/>
      <c r="X103" s="292"/>
      <c r="Y103" s="292"/>
      <c r="Z103" s="232"/>
      <c r="AA103" s="231"/>
      <c r="AB103" s="232">
        <f t="shared" si="8"/>
        <v>0</v>
      </c>
      <c r="AC103" s="232"/>
      <c r="AD103" s="232">
        <f t="shared" si="9"/>
        <v>0</v>
      </c>
      <c r="AE103" s="19"/>
    </row>
    <row r="104" spans="1:31" s="20" customFormat="1">
      <c r="A104" s="31"/>
      <c r="B104" s="31"/>
      <c r="C104" s="94"/>
      <c r="D104" s="94"/>
      <c r="E104" s="94"/>
      <c r="F104" s="149"/>
      <c r="G104" s="227">
        <v>11</v>
      </c>
      <c r="H104" s="228">
        <v>1996</v>
      </c>
      <c r="I104" s="229">
        <v>1997</v>
      </c>
      <c r="J104" s="229">
        <v>1997</v>
      </c>
      <c r="K104" s="230"/>
      <c r="L104" s="231">
        <f t="shared" si="7"/>
        <v>0</v>
      </c>
      <c r="M104" s="232">
        <f t="shared" si="7"/>
        <v>0</v>
      </c>
      <c r="N104" s="232">
        <f t="shared" si="7"/>
        <v>0</v>
      </c>
      <c r="O104" s="233">
        <f t="shared" si="10"/>
        <v>0</v>
      </c>
      <c r="P104" s="234">
        <f t="shared" si="11"/>
        <v>0</v>
      </c>
      <c r="Q104" s="235">
        <f>P104*[1]Factors!D91</f>
        <v>0</v>
      </c>
      <c r="R104" s="235">
        <f t="shared" si="12"/>
        <v>0</v>
      </c>
      <c r="S104" s="235">
        <f>R104*[1]Factors!D91</f>
        <v>0</v>
      </c>
      <c r="T104" s="236">
        <f>R104*[1]Factors!D91*[1]Factors!E91</f>
        <v>0</v>
      </c>
      <c r="U104" s="231"/>
      <c r="V104" s="232"/>
      <c r="W104" s="233"/>
      <c r="X104" s="292"/>
      <c r="Y104" s="292"/>
      <c r="Z104" s="232"/>
      <c r="AA104" s="231"/>
      <c r="AB104" s="232">
        <f t="shared" si="8"/>
        <v>0</v>
      </c>
      <c r="AC104" s="232"/>
      <c r="AD104" s="232">
        <f t="shared" si="9"/>
        <v>0</v>
      </c>
      <c r="AE104" s="19"/>
    </row>
    <row r="105" spans="1:31" s="20" customFormat="1">
      <c r="A105" s="31"/>
      <c r="B105" s="31"/>
      <c r="C105" s="94"/>
      <c r="D105" s="94"/>
      <c r="E105" s="94"/>
      <c r="F105" s="149"/>
      <c r="G105" s="227">
        <v>12</v>
      </c>
      <c r="H105" s="228">
        <v>1996</v>
      </c>
      <c r="I105" s="229">
        <v>1997</v>
      </c>
      <c r="J105" s="229">
        <v>1997</v>
      </c>
      <c r="K105" s="230"/>
      <c r="L105" s="231">
        <f t="shared" si="7"/>
        <v>0</v>
      </c>
      <c r="M105" s="232">
        <f t="shared" si="7"/>
        <v>0</v>
      </c>
      <c r="N105" s="232">
        <f t="shared" si="7"/>
        <v>0</v>
      </c>
      <c r="O105" s="233">
        <f t="shared" si="10"/>
        <v>0</v>
      </c>
      <c r="P105" s="234">
        <f t="shared" si="11"/>
        <v>0</v>
      </c>
      <c r="Q105" s="235">
        <f>P105*[1]Factors!D92</f>
        <v>0</v>
      </c>
      <c r="R105" s="235">
        <f t="shared" si="12"/>
        <v>0</v>
      </c>
      <c r="S105" s="235">
        <f>R105*[1]Factors!D92</f>
        <v>0</v>
      </c>
      <c r="T105" s="236">
        <f>R105*[1]Factors!D92*[1]Factors!E92</f>
        <v>0</v>
      </c>
      <c r="U105" s="231"/>
      <c r="V105" s="232"/>
      <c r="W105" s="233"/>
      <c r="X105" s="292"/>
      <c r="Y105" s="292"/>
      <c r="Z105" s="232"/>
      <c r="AA105" s="231"/>
      <c r="AB105" s="232">
        <f t="shared" si="8"/>
        <v>0</v>
      </c>
      <c r="AC105" s="232"/>
      <c r="AD105" s="232">
        <f t="shared" si="9"/>
        <v>0</v>
      </c>
      <c r="AE105" s="19"/>
    </row>
    <row r="106" spans="1:31" s="20" customFormat="1">
      <c r="A106" s="31"/>
      <c r="B106" s="31"/>
      <c r="C106" s="94"/>
      <c r="D106" s="94"/>
      <c r="E106" s="94"/>
      <c r="F106" s="149"/>
      <c r="G106" s="227">
        <v>1</v>
      </c>
      <c r="H106" s="228">
        <v>1997</v>
      </c>
      <c r="I106" s="229">
        <v>1997</v>
      </c>
      <c r="J106" s="229">
        <v>1997</v>
      </c>
      <c r="K106" s="230"/>
      <c r="L106" s="231">
        <f t="shared" si="7"/>
        <v>0</v>
      </c>
      <c r="M106" s="232">
        <f t="shared" si="7"/>
        <v>0</v>
      </c>
      <c r="N106" s="232">
        <f t="shared" si="7"/>
        <v>0</v>
      </c>
      <c r="O106" s="233">
        <f t="shared" si="10"/>
        <v>0</v>
      </c>
      <c r="P106" s="234">
        <f t="shared" si="11"/>
        <v>0</v>
      </c>
      <c r="Q106" s="235">
        <f>P106*[1]Factors!D93</f>
        <v>0</v>
      </c>
      <c r="R106" s="235">
        <f t="shared" si="12"/>
        <v>0</v>
      </c>
      <c r="S106" s="235">
        <f>R106*[1]Factors!D93</f>
        <v>0</v>
      </c>
      <c r="T106" s="236">
        <f>R106*[1]Factors!D93*[1]Factors!E93</f>
        <v>0</v>
      </c>
      <c r="U106" s="231"/>
      <c r="V106" s="232"/>
      <c r="W106" s="233"/>
      <c r="X106" s="292"/>
      <c r="Y106" s="292"/>
      <c r="Z106" s="232"/>
      <c r="AA106" s="231"/>
      <c r="AB106" s="232">
        <f t="shared" si="8"/>
        <v>0</v>
      </c>
      <c r="AC106" s="232"/>
      <c r="AD106" s="232">
        <f t="shared" si="9"/>
        <v>0</v>
      </c>
      <c r="AE106" s="19"/>
    </row>
    <row r="107" spans="1:31" s="20" customFormat="1">
      <c r="A107" s="31"/>
      <c r="B107" s="31"/>
      <c r="C107" s="94"/>
      <c r="D107" s="94"/>
      <c r="E107" s="94"/>
      <c r="F107" s="149"/>
      <c r="G107" s="227">
        <v>2</v>
      </c>
      <c r="H107" s="228">
        <v>1997</v>
      </c>
      <c r="I107" s="229">
        <v>1997</v>
      </c>
      <c r="J107" s="229">
        <v>1997</v>
      </c>
      <c r="K107" s="230"/>
      <c r="L107" s="231">
        <f t="shared" si="7"/>
        <v>0</v>
      </c>
      <c r="M107" s="232">
        <f t="shared" si="7"/>
        <v>0</v>
      </c>
      <c r="N107" s="232">
        <f t="shared" si="7"/>
        <v>0</v>
      </c>
      <c r="O107" s="233">
        <f t="shared" si="10"/>
        <v>0</v>
      </c>
      <c r="P107" s="234">
        <f t="shared" si="11"/>
        <v>0</v>
      </c>
      <c r="Q107" s="235">
        <f>P107*[1]Factors!D94</f>
        <v>0</v>
      </c>
      <c r="R107" s="235">
        <f t="shared" si="12"/>
        <v>0</v>
      </c>
      <c r="S107" s="235">
        <f>R107*[1]Factors!D94</f>
        <v>0</v>
      </c>
      <c r="T107" s="236">
        <f>R107*[1]Factors!D94*[1]Factors!E94</f>
        <v>0</v>
      </c>
      <c r="U107" s="231"/>
      <c r="V107" s="232"/>
      <c r="W107" s="233"/>
      <c r="X107" s="292"/>
      <c r="Y107" s="292"/>
      <c r="Z107" s="232"/>
      <c r="AA107" s="231"/>
      <c r="AB107" s="232">
        <f t="shared" si="8"/>
        <v>0</v>
      </c>
      <c r="AC107" s="232"/>
      <c r="AD107" s="232">
        <f t="shared" si="9"/>
        <v>0</v>
      </c>
      <c r="AE107" s="19"/>
    </row>
    <row r="108" spans="1:31" s="20" customFormat="1">
      <c r="A108" s="31"/>
      <c r="B108" s="31"/>
      <c r="C108" s="94"/>
      <c r="D108" s="94"/>
      <c r="E108" s="94"/>
      <c r="F108" s="149"/>
      <c r="G108" s="227">
        <v>3</v>
      </c>
      <c r="H108" s="228">
        <v>1997</v>
      </c>
      <c r="I108" s="229">
        <v>1997</v>
      </c>
      <c r="J108" s="229">
        <v>1997</v>
      </c>
      <c r="K108" s="230"/>
      <c r="L108" s="231">
        <f t="shared" si="7"/>
        <v>0</v>
      </c>
      <c r="M108" s="232">
        <f t="shared" si="7"/>
        <v>0</v>
      </c>
      <c r="N108" s="232">
        <f t="shared" si="7"/>
        <v>0</v>
      </c>
      <c r="O108" s="233">
        <f t="shared" si="10"/>
        <v>0</v>
      </c>
      <c r="P108" s="234">
        <f t="shared" si="11"/>
        <v>0</v>
      </c>
      <c r="Q108" s="235">
        <f>P108*[1]Factors!D95</f>
        <v>0</v>
      </c>
      <c r="R108" s="235">
        <f t="shared" si="12"/>
        <v>0</v>
      </c>
      <c r="S108" s="235">
        <f>R108*[1]Factors!D95</f>
        <v>0</v>
      </c>
      <c r="T108" s="236">
        <f>R108*[1]Factors!D95*[1]Factors!E95</f>
        <v>0</v>
      </c>
      <c r="U108" s="231"/>
      <c r="V108" s="232"/>
      <c r="W108" s="233"/>
      <c r="X108" s="292"/>
      <c r="Y108" s="292"/>
      <c r="Z108" s="232"/>
      <c r="AA108" s="231"/>
      <c r="AB108" s="232">
        <f t="shared" si="8"/>
        <v>0</v>
      </c>
      <c r="AC108" s="232"/>
      <c r="AD108" s="232">
        <f t="shared" si="9"/>
        <v>0</v>
      </c>
      <c r="AE108" s="19"/>
    </row>
    <row r="109" spans="1:31" s="20" customFormat="1">
      <c r="A109" s="31"/>
      <c r="B109" s="31"/>
      <c r="C109" s="94"/>
      <c r="D109" s="94"/>
      <c r="E109" s="94"/>
      <c r="F109" s="149"/>
      <c r="G109" s="227">
        <v>4</v>
      </c>
      <c r="H109" s="228">
        <v>1997</v>
      </c>
      <c r="I109" s="229">
        <v>1997</v>
      </c>
      <c r="J109" s="229">
        <v>1998</v>
      </c>
      <c r="K109" s="230"/>
      <c r="L109" s="231">
        <f t="shared" si="7"/>
        <v>0</v>
      </c>
      <c r="M109" s="232">
        <f t="shared" si="7"/>
        <v>0</v>
      </c>
      <c r="N109" s="232">
        <f t="shared" si="7"/>
        <v>0</v>
      </c>
      <c r="O109" s="233">
        <f t="shared" si="10"/>
        <v>0</v>
      </c>
      <c r="P109" s="234">
        <f t="shared" si="11"/>
        <v>0</v>
      </c>
      <c r="Q109" s="235">
        <f>P109*[1]Factors!D96</f>
        <v>0</v>
      </c>
      <c r="R109" s="235">
        <f t="shared" si="12"/>
        <v>0</v>
      </c>
      <c r="S109" s="235">
        <f>R109*[1]Factors!D96</f>
        <v>0</v>
      </c>
      <c r="T109" s="236">
        <f>R109*[1]Factors!D96*[1]Factors!E96</f>
        <v>0</v>
      </c>
      <c r="U109" s="231"/>
      <c r="V109" s="232"/>
      <c r="W109" s="233"/>
      <c r="X109" s="292"/>
      <c r="Y109" s="292"/>
      <c r="Z109" s="232"/>
      <c r="AA109" s="231"/>
      <c r="AB109" s="232">
        <f t="shared" si="8"/>
        <v>0</v>
      </c>
      <c r="AC109" s="232"/>
      <c r="AD109" s="232">
        <f t="shared" si="9"/>
        <v>0</v>
      </c>
      <c r="AE109" s="19"/>
    </row>
    <row r="110" spans="1:31" s="20" customFormat="1">
      <c r="A110" s="31"/>
      <c r="B110" s="31"/>
      <c r="C110" s="94"/>
      <c r="D110" s="94"/>
      <c r="E110" s="94"/>
      <c r="F110" s="149"/>
      <c r="G110" s="227">
        <v>5</v>
      </c>
      <c r="H110" s="228">
        <v>1997</v>
      </c>
      <c r="I110" s="229">
        <v>1997</v>
      </c>
      <c r="J110" s="229">
        <v>1998</v>
      </c>
      <c r="K110" s="230"/>
      <c r="L110" s="231">
        <f t="shared" si="7"/>
        <v>0</v>
      </c>
      <c r="M110" s="232">
        <f t="shared" si="7"/>
        <v>0</v>
      </c>
      <c r="N110" s="232">
        <f t="shared" si="7"/>
        <v>0</v>
      </c>
      <c r="O110" s="233">
        <f t="shared" si="10"/>
        <v>0</v>
      </c>
      <c r="P110" s="234">
        <f t="shared" si="11"/>
        <v>0</v>
      </c>
      <c r="Q110" s="235">
        <f>P110*[1]Factors!D97</f>
        <v>0</v>
      </c>
      <c r="R110" s="235">
        <f t="shared" si="12"/>
        <v>0</v>
      </c>
      <c r="S110" s="235">
        <f>R110*[1]Factors!D97</f>
        <v>0</v>
      </c>
      <c r="T110" s="236">
        <f>R110*[1]Factors!D97*[1]Factors!E97</f>
        <v>0</v>
      </c>
      <c r="U110" s="231"/>
      <c r="V110" s="232"/>
      <c r="W110" s="233"/>
      <c r="X110" s="292"/>
      <c r="Y110" s="292"/>
      <c r="Z110" s="232"/>
      <c r="AA110" s="231"/>
      <c r="AB110" s="232">
        <f t="shared" si="8"/>
        <v>0</v>
      </c>
      <c r="AC110" s="232"/>
      <c r="AD110" s="232">
        <f t="shared" si="9"/>
        <v>0</v>
      </c>
      <c r="AE110" s="19"/>
    </row>
    <row r="111" spans="1:31" s="20" customFormat="1">
      <c r="A111" s="31"/>
      <c r="B111" s="31"/>
      <c r="C111" s="94"/>
      <c r="D111" s="94"/>
      <c r="E111" s="94"/>
      <c r="F111" s="149"/>
      <c r="G111" s="227">
        <v>6</v>
      </c>
      <c r="H111" s="228">
        <v>1997</v>
      </c>
      <c r="I111" s="229">
        <v>1997</v>
      </c>
      <c r="J111" s="229">
        <v>1998</v>
      </c>
      <c r="K111" s="230"/>
      <c r="L111" s="231">
        <f t="shared" si="7"/>
        <v>0</v>
      </c>
      <c r="M111" s="232">
        <f t="shared" si="7"/>
        <v>0</v>
      </c>
      <c r="N111" s="232">
        <f t="shared" si="7"/>
        <v>0</v>
      </c>
      <c r="O111" s="233">
        <f t="shared" si="10"/>
        <v>0</v>
      </c>
      <c r="P111" s="234">
        <f t="shared" si="11"/>
        <v>0</v>
      </c>
      <c r="Q111" s="235">
        <f>P111*[1]Factors!D98</f>
        <v>0</v>
      </c>
      <c r="R111" s="235">
        <f t="shared" si="12"/>
        <v>0</v>
      </c>
      <c r="S111" s="235">
        <f>R111*[1]Factors!D98</f>
        <v>0</v>
      </c>
      <c r="T111" s="236">
        <f>R111*[1]Factors!D98*[1]Factors!E98</f>
        <v>0</v>
      </c>
      <c r="U111" s="231"/>
      <c r="V111" s="232"/>
      <c r="W111" s="233"/>
      <c r="X111" s="292"/>
      <c r="Y111" s="292"/>
      <c r="Z111" s="232"/>
      <c r="AA111" s="231"/>
      <c r="AB111" s="232">
        <f t="shared" si="8"/>
        <v>0</v>
      </c>
      <c r="AC111" s="232"/>
      <c r="AD111" s="232">
        <f t="shared" si="9"/>
        <v>0</v>
      </c>
      <c r="AE111" s="19"/>
    </row>
    <row r="112" spans="1:31" s="20" customFormat="1">
      <c r="A112" s="31"/>
      <c r="B112" s="31"/>
      <c r="C112" s="94"/>
      <c r="D112" s="94"/>
      <c r="E112" s="94"/>
      <c r="F112" s="149"/>
      <c r="G112" s="227">
        <v>7</v>
      </c>
      <c r="H112" s="228">
        <v>1997</v>
      </c>
      <c r="I112" s="229">
        <v>1998</v>
      </c>
      <c r="J112" s="229">
        <v>1998</v>
      </c>
      <c r="K112" s="230"/>
      <c r="L112" s="231">
        <f t="shared" si="7"/>
        <v>0</v>
      </c>
      <c r="M112" s="232">
        <f t="shared" si="7"/>
        <v>0</v>
      </c>
      <c r="N112" s="232">
        <f t="shared" si="7"/>
        <v>0</v>
      </c>
      <c r="O112" s="233">
        <f t="shared" si="10"/>
        <v>0</v>
      </c>
      <c r="P112" s="234">
        <f t="shared" si="11"/>
        <v>0</v>
      </c>
      <c r="Q112" s="235">
        <f>P112*[1]Factors!D99</f>
        <v>0</v>
      </c>
      <c r="R112" s="235">
        <f t="shared" si="12"/>
        <v>0</v>
      </c>
      <c r="S112" s="235">
        <f>R112*[1]Factors!D99</f>
        <v>0</v>
      </c>
      <c r="T112" s="236">
        <f>R112*[1]Factors!D99*[1]Factors!E99</f>
        <v>0</v>
      </c>
      <c r="U112" s="231"/>
      <c r="V112" s="232"/>
      <c r="W112" s="233"/>
      <c r="X112" s="292"/>
      <c r="Y112" s="292"/>
      <c r="Z112" s="232"/>
      <c r="AA112" s="231"/>
      <c r="AB112" s="232">
        <f t="shared" si="8"/>
        <v>0</v>
      </c>
      <c r="AC112" s="232"/>
      <c r="AD112" s="232">
        <f t="shared" si="9"/>
        <v>0</v>
      </c>
      <c r="AE112" s="19"/>
    </row>
    <row r="113" spans="1:31" s="20" customFormat="1">
      <c r="A113" s="31"/>
      <c r="B113" s="31"/>
      <c r="C113" s="94"/>
      <c r="D113" s="94"/>
      <c r="E113" s="94"/>
      <c r="F113" s="149"/>
      <c r="G113" s="227">
        <v>8</v>
      </c>
      <c r="H113" s="228">
        <v>1997</v>
      </c>
      <c r="I113" s="229">
        <v>1998</v>
      </c>
      <c r="J113" s="229">
        <v>1998</v>
      </c>
      <c r="K113" s="230"/>
      <c r="L113" s="231">
        <f t="shared" si="7"/>
        <v>0</v>
      </c>
      <c r="M113" s="232">
        <f t="shared" si="7"/>
        <v>0</v>
      </c>
      <c r="N113" s="232">
        <f t="shared" si="7"/>
        <v>0</v>
      </c>
      <c r="O113" s="233">
        <f t="shared" si="10"/>
        <v>0</v>
      </c>
      <c r="P113" s="234">
        <f t="shared" si="11"/>
        <v>0</v>
      </c>
      <c r="Q113" s="235">
        <f>P113*[1]Factors!D100</f>
        <v>0</v>
      </c>
      <c r="R113" s="235">
        <f t="shared" si="12"/>
        <v>0</v>
      </c>
      <c r="S113" s="235">
        <f>R113*[1]Factors!D100</f>
        <v>0</v>
      </c>
      <c r="T113" s="236">
        <f>R113*[1]Factors!D100*[1]Factors!E100</f>
        <v>0</v>
      </c>
      <c r="U113" s="231"/>
      <c r="V113" s="232"/>
      <c r="W113" s="233"/>
      <c r="X113" s="292"/>
      <c r="Y113" s="292"/>
      <c r="Z113" s="232"/>
      <c r="AA113" s="231"/>
      <c r="AB113" s="232">
        <f t="shared" si="8"/>
        <v>0</v>
      </c>
      <c r="AC113" s="232"/>
      <c r="AD113" s="232">
        <f t="shared" si="9"/>
        <v>0</v>
      </c>
      <c r="AE113" s="19"/>
    </row>
    <row r="114" spans="1:31" s="20" customFormat="1">
      <c r="A114" s="31"/>
      <c r="B114" s="31"/>
      <c r="C114" s="94"/>
      <c r="D114" s="94"/>
      <c r="E114" s="94"/>
      <c r="F114" s="149"/>
      <c r="G114" s="227">
        <v>9</v>
      </c>
      <c r="H114" s="228">
        <v>1997</v>
      </c>
      <c r="I114" s="229">
        <v>1998</v>
      </c>
      <c r="J114" s="229">
        <v>1998</v>
      </c>
      <c r="K114" s="230"/>
      <c r="L114" s="231">
        <f t="shared" si="7"/>
        <v>0</v>
      </c>
      <c r="M114" s="232">
        <f t="shared" si="7"/>
        <v>0</v>
      </c>
      <c r="N114" s="232">
        <f t="shared" si="7"/>
        <v>0</v>
      </c>
      <c r="O114" s="233">
        <f t="shared" si="10"/>
        <v>0</v>
      </c>
      <c r="P114" s="234">
        <f t="shared" si="11"/>
        <v>0</v>
      </c>
      <c r="Q114" s="235">
        <f>P114*[1]Factors!D101</f>
        <v>0</v>
      </c>
      <c r="R114" s="235">
        <f t="shared" si="12"/>
        <v>0</v>
      </c>
      <c r="S114" s="235">
        <f>R114*[1]Factors!D101</f>
        <v>0</v>
      </c>
      <c r="T114" s="236">
        <f>R114*[1]Factors!D101*[1]Factors!E101</f>
        <v>0</v>
      </c>
      <c r="U114" s="231"/>
      <c r="V114" s="232"/>
      <c r="W114" s="233"/>
      <c r="X114" s="292"/>
      <c r="Y114" s="292"/>
      <c r="Z114" s="232"/>
      <c r="AA114" s="231"/>
      <c r="AB114" s="232">
        <f t="shared" si="8"/>
        <v>0</v>
      </c>
      <c r="AC114" s="232"/>
      <c r="AD114" s="232">
        <f t="shared" si="9"/>
        <v>0</v>
      </c>
      <c r="AE114" s="19"/>
    </row>
    <row r="115" spans="1:31" s="20" customFormat="1">
      <c r="A115" s="31"/>
      <c r="B115" s="31"/>
      <c r="C115" s="94"/>
      <c r="D115" s="94"/>
      <c r="E115" s="94"/>
      <c r="F115" s="149"/>
      <c r="G115" s="227">
        <v>10</v>
      </c>
      <c r="H115" s="228">
        <v>1997</v>
      </c>
      <c r="I115" s="229">
        <v>1998</v>
      </c>
      <c r="J115" s="229">
        <v>1998</v>
      </c>
      <c r="K115" s="230"/>
      <c r="L115" s="231">
        <f t="shared" si="7"/>
        <v>0</v>
      </c>
      <c r="M115" s="232">
        <f t="shared" si="7"/>
        <v>0</v>
      </c>
      <c r="N115" s="232">
        <f t="shared" si="7"/>
        <v>0</v>
      </c>
      <c r="O115" s="233">
        <f t="shared" si="10"/>
        <v>0</v>
      </c>
      <c r="P115" s="234">
        <f t="shared" si="11"/>
        <v>0</v>
      </c>
      <c r="Q115" s="235">
        <f>P115*[1]Factors!D102</f>
        <v>0</v>
      </c>
      <c r="R115" s="235">
        <f t="shared" si="12"/>
        <v>0</v>
      </c>
      <c r="S115" s="235">
        <f>R115*[1]Factors!D102</f>
        <v>0</v>
      </c>
      <c r="T115" s="236">
        <f>R115*[1]Factors!D102*[1]Factors!E102</f>
        <v>0</v>
      </c>
      <c r="U115" s="231"/>
      <c r="V115" s="232"/>
      <c r="W115" s="233"/>
      <c r="X115" s="292"/>
      <c r="Y115" s="292"/>
      <c r="Z115" s="232"/>
      <c r="AA115" s="231"/>
      <c r="AB115" s="232">
        <f t="shared" si="8"/>
        <v>0</v>
      </c>
      <c r="AC115" s="232"/>
      <c r="AD115" s="232">
        <f t="shared" si="9"/>
        <v>0</v>
      </c>
      <c r="AE115" s="19"/>
    </row>
    <row r="116" spans="1:31" s="20" customFormat="1">
      <c r="A116" s="31"/>
      <c r="B116" s="31"/>
      <c r="C116" s="94"/>
      <c r="D116" s="94"/>
      <c r="E116" s="94"/>
      <c r="F116" s="149"/>
      <c r="G116" s="227">
        <v>11</v>
      </c>
      <c r="H116" s="228">
        <v>1997</v>
      </c>
      <c r="I116" s="229">
        <v>1998</v>
      </c>
      <c r="J116" s="229">
        <v>1998</v>
      </c>
      <c r="K116" s="230"/>
      <c r="L116" s="231">
        <f t="shared" si="7"/>
        <v>0</v>
      </c>
      <c r="M116" s="232">
        <f t="shared" si="7"/>
        <v>0</v>
      </c>
      <c r="N116" s="232">
        <f t="shared" si="7"/>
        <v>0</v>
      </c>
      <c r="O116" s="233">
        <f t="shared" si="10"/>
        <v>0</v>
      </c>
      <c r="P116" s="234">
        <f t="shared" si="11"/>
        <v>0</v>
      </c>
      <c r="Q116" s="235">
        <f>P116*[1]Factors!D103</f>
        <v>0</v>
      </c>
      <c r="R116" s="235">
        <f t="shared" si="12"/>
        <v>0</v>
      </c>
      <c r="S116" s="235">
        <f>R116*[1]Factors!D103</f>
        <v>0</v>
      </c>
      <c r="T116" s="236">
        <f>R116*[1]Factors!D103*[1]Factors!E103</f>
        <v>0</v>
      </c>
      <c r="U116" s="231"/>
      <c r="V116" s="232"/>
      <c r="W116" s="233"/>
      <c r="X116" s="292"/>
      <c r="Y116" s="292"/>
      <c r="Z116" s="232"/>
      <c r="AA116" s="231"/>
      <c r="AB116" s="232">
        <f t="shared" si="8"/>
        <v>0</v>
      </c>
      <c r="AC116" s="232"/>
      <c r="AD116" s="232">
        <f t="shared" si="9"/>
        <v>0</v>
      </c>
      <c r="AE116" s="19"/>
    </row>
    <row r="117" spans="1:31" s="20" customFormat="1">
      <c r="A117" s="31"/>
      <c r="B117" s="31"/>
      <c r="C117" s="94"/>
      <c r="D117" s="94"/>
      <c r="E117" s="94"/>
      <c r="F117" s="149"/>
      <c r="G117" s="227">
        <v>12</v>
      </c>
      <c r="H117" s="228">
        <v>1997</v>
      </c>
      <c r="I117" s="229">
        <v>1998</v>
      </c>
      <c r="J117" s="229">
        <v>1998</v>
      </c>
      <c r="K117" s="230"/>
      <c r="L117" s="231">
        <f t="shared" si="7"/>
        <v>0</v>
      </c>
      <c r="M117" s="232">
        <f t="shared" si="7"/>
        <v>0</v>
      </c>
      <c r="N117" s="232">
        <f t="shared" si="7"/>
        <v>0</v>
      </c>
      <c r="O117" s="233">
        <f t="shared" si="10"/>
        <v>0</v>
      </c>
      <c r="P117" s="234">
        <f t="shared" si="11"/>
        <v>0</v>
      </c>
      <c r="Q117" s="235">
        <f>P117*[1]Factors!D104</f>
        <v>0</v>
      </c>
      <c r="R117" s="235">
        <f t="shared" si="12"/>
        <v>0</v>
      </c>
      <c r="S117" s="235">
        <f>R117*[1]Factors!D104</f>
        <v>0</v>
      </c>
      <c r="T117" s="236">
        <f>R117*[1]Factors!D104*[1]Factors!E104</f>
        <v>0</v>
      </c>
      <c r="U117" s="231"/>
      <c r="V117" s="232"/>
      <c r="W117" s="233"/>
      <c r="X117" s="292"/>
      <c r="Y117" s="292"/>
      <c r="Z117" s="232"/>
      <c r="AA117" s="231"/>
      <c r="AB117" s="232">
        <f t="shared" si="8"/>
        <v>0</v>
      </c>
      <c r="AC117" s="232"/>
      <c r="AD117" s="232">
        <f t="shared" si="9"/>
        <v>0</v>
      </c>
      <c r="AE117" s="19"/>
    </row>
    <row r="118" spans="1:31" s="20" customFormat="1">
      <c r="A118" s="31"/>
      <c r="B118" s="31"/>
      <c r="C118" s="94"/>
      <c r="D118" s="94"/>
      <c r="E118" s="94"/>
      <c r="F118" s="149"/>
      <c r="G118" s="227">
        <v>1</v>
      </c>
      <c r="H118" s="228">
        <v>1998</v>
      </c>
      <c r="I118" s="229">
        <v>1998</v>
      </c>
      <c r="J118" s="229">
        <v>1998</v>
      </c>
      <c r="K118" s="230"/>
      <c r="L118" s="231">
        <f t="shared" si="7"/>
        <v>0</v>
      </c>
      <c r="M118" s="232">
        <f t="shared" si="7"/>
        <v>0</v>
      </c>
      <c r="N118" s="232">
        <f t="shared" si="7"/>
        <v>0</v>
      </c>
      <c r="O118" s="233">
        <f t="shared" si="10"/>
        <v>0</v>
      </c>
      <c r="P118" s="234">
        <f t="shared" si="11"/>
        <v>0</v>
      </c>
      <c r="Q118" s="235">
        <f>P118*[1]Factors!D105</f>
        <v>0</v>
      </c>
      <c r="R118" s="235">
        <f t="shared" si="12"/>
        <v>0</v>
      </c>
      <c r="S118" s="235">
        <f>R118*[1]Factors!D105</f>
        <v>0</v>
      </c>
      <c r="T118" s="236">
        <f>R118*[1]Factors!D105*[1]Factors!E105</f>
        <v>0</v>
      </c>
      <c r="U118" s="231"/>
      <c r="V118" s="232"/>
      <c r="W118" s="233"/>
      <c r="X118" s="292"/>
      <c r="Y118" s="292"/>
      <c r="Z118" s="232"/>
      <c r="AA118" s="231"/>
      <c r="AB118" s="232">
        <f t="shared" si="8"/>
        <v>0</v>
      </c>
      <c r="AC118" s="232"/>
      <c r="AD118" s="232">
        <f t="shared" si="9"/>
        <v>0</v>
      </c>
      <c r="AE118" s="19"/>
    </row>
    <row r="119" spans="1:31" s="20" customFormat="1">
      <c r="A119" s="31"/>
      <c r="B119" s="31"/>
      <c r="C119" s="94"/>
      <c r="D119" s="94"/>
      <c r="E119" s="94"/>
      <c r="F119" s="149"/>
      <c r="G119" s="227">
        <v>2</v>
      </c>
      <c r="H119" s="228">
        <v>1998</v>
      </c>
      <c r="I119" s="229">
        <v>1998</v>
      </c>
      <c r="J119" s="229">
        <v>1998</v>
      </c>
      <c r="K119" s="230"/>
      <c r="L119" s="231">
        <f t="shared" si="7"/>
        <v>0</v>
      </c>
      <c r="M119" s="232">
        <f t="shared" si="7"/>
        <v>0</v>
      </c>
      <c r="N119" s="232">
        <f t="shared" si="7"/>
        <v>0</v>
      </c>
      <c r="O119" s="233">
        <f t="shared" si="10"/>
        <v>0</v>
      </c>
      <c r="P119" s="234">
        <f t="shared" si="11"/>
        <v>0</v>
      </c>
      <c r="Q119" s="235">
        <f>P119*[1]Factors!D106</f>
        <v>0</v>
      </c>
      <c r="R119" s="235">
        <f t="shared" si="12"/>
        <v>0</v>
      </c>
      <c r="S119" s="235">
        <f>R119*[1]Factors!D106</f>
        <v>0</v>
      </c>
      <c r="T119" s="236">
        <f>R119*[1]Factors!D106*[1]Factors!E106</f>
        <v>0</v>
      </c>
      <c r="U119" s="231"/>
      <c r="V119" s="232"/>
      <c r="W119" s="233"/>
      <c r="X119" s="292"/>
      <c r="Y119" s="292"/>
      <c r="Z119" s="232"/>
      <c r="AA119" s="231"/>
      <c r="AB119" s="232">
        <f t="shared" si="8"/>
        <v>0</v>
      </c>
      <c r="AC119" s="232"/>
      <c r="AD119" s="232">
        <f t="shared" si="9"/>
        <v>0</v>
      </c>
      <c r="AE119" s="19"/>
    </row>
    <row r="120" spans="1:31" s="20" customFormat="1">
      <c r="A120" s="31"/>
      <c r="B120" s="31"/>
      <c r="C120" s="94"/>
      <c r="D120" s="94"/>
      <c r="E120" s="94"/>
      <c r="F120" s="149"/>
      <c r="G120" s="227">
        <v>3</v>
      </c>
      <c r="H120" s="228">
        <v>1998</v>
      </c>
      <c r="I120" s="229">
        <v>1998</v>
      </c>
      <c r="J120" s="229">
        <v>1998</v>
      </c>
      <c r="K120" s="230"/>
      <c r="L120" s="231">
        <f t="shared" si="7"/>
        <v>0</v>
      </c>
      <c r="M120" s="232">
        <f t="shared" si="7"/>
        <v>0</v>
      </c>
      <c r="N120" s="232">
        <f t="shared" si="7"/>
        <v>0</v>
      </c>
      <c r="O120" s="233">
        <f t="shared" si="10"/>
        <v>0</v>
      </c>
      <c r="P120" s="234">
        <f t="shared" si="11"/>
        <v>0</v>
      </c>
      <c r="Q120" s="235">
        <f>P120*[1]Factors!D107</f>
        <v>0</v>
      </c>
      <c r="R120" s="235">
        <f t="shared" si="12"/>
        <v>0</v>
      </c>
      <c r="S120" s="235">
        <f>R120*[1]Factors!D107</f>
        <v>0</v>
      </c>
      <c r="T120" s="236">
        <f>R120*[1]Factors!D107*[1]Factors!E107</f>
        <v>0</v>
      </c>
      <c r="U120" s="231"/>
      <c r="V120" s="232"/>
      <c r="W120" s="233"/>
      <c r="X120" s="292"/>
      <c r="Y120" s="292"/>
      <c r="Z120" s="232"/>
      <c r="AA120" s="231"/>
      <c r="AB120" s="232">
        <f t="shared" si="8"/>
        <v>0</v>
      </c>
      <c r="AC120" s="232"/>
      <c r="AD120" s="232">
        <f t="shared" si="9"/>
        <v>0</v>
      </c>
      <c r="AE120" s="19"/>
    </row>
    <row r="121" spans="1:31" s="20" customFormat="1">
      <c r="A121" s="31"/>
      <c r="B121" s="31"/>
      <c r="C121" s="94"/>
      <c r="D121" s="94"/>
      <c r="E121" s="94"/>
      <c r="F121" s="149"/>
      <c r="G121" s="227">
        <v>4</v>
      </c>
      <c r="H121" s="228">
        <v>1998</v>
      </c>
      <c r="I121" s="229">
        <v>1998</v>
      </c>
      <c r="J121" s="229">
        <v>1999</v>
      </c>
      <c r="K121" s="230"/>
      <c r="L121" s="231">
        <f t="shared" si="7"/>
        <v>0</v>
      </c>
      <c r="M121" s="232">
        <f t="shared" si="7"/>
        <v>0</v>
      </c>
      <c r="N121" s="232">
        <f t="shared" si="7"/>
        <v>0</v>
      </c>
      <c r="O121" s="233">
        <f t="shared" si="10"/>
        <v>0</v>
      </c>
      <c r="P121" s="234">
        <f t="shared" si="11"/>
        <v>0</v>
      </c>
      <c r="Q121" s="235">
        <f>P121*[1]Factors!D108</f>
        <v>0</v>
      </c>
      <c r="R121" s="235">
        <f t="shared" si="12"/>
        <v>0</v>
      </c>
      <c r="S121" s="235">
        <f>R121*[1]Factors!D108</f>
        <v>0</v>
      </c>
      <c r="T121" s="236">
        <f>R121*[1]Factors!D108*[1]Factors!E108</f>
        <v>0</v>
      </c>
      <c r="U121" s="231"/>
      <c r="V121" s="232"/>
      <c r="W121" s="233"/>
      <c r="X121" s="292"/>
      <c r="Y121" s="292"/>
      <c r="Z121" s="232"/>
      <c r="AA121" s="231"/>
      <c r="AB121" s="232">
        <f t="shared" si="8"/>
        <v>0</v>
      </c>
      <c r="AC121" s="232"/>
      <c r="AD121" s="232">
        <f t="shared" si="9"/>
        <v>0</v>
      </c>
      <c r="AE121" s="19"/>
    </row>
    <row r="122" spans="1:31" s="20" customFormat="1">
      <c r="A122" s="31"/>
      <c r="B122" s="31"/>
      <c r="C122" s="94"/>
      <c r="D122" s="94"/>
      <c r="E122" s="94"/>
      <c r="F122" s="149"/>
      <c r="G122" s="227">
        <v>5</v>
      </c>
      <c r="H122" s="228">
        <v>1998</v>
      </c>
      <c r="I122" s="229">
        <v>1998</v>
      </c>
      <c r="J122" s="229">
        <v>1999</v>
      </c>
      <c r="K122" s="230"/>
      <c r="L122" s="231">
        <f t="shared" si="7"/>
        <v>0</v>
      </c>
      <c r="M122" s="232">
        <f t="shared" si="7"/>
        <v>0</v>
      </c>
      <c r="N122" s="232">
        <f t="shared" si="7"/>
        <v>0</v>
      </c>
      <c r="O122" s="233">
        <f t="shared" si="10"/>
        <v>0</v>
      </c>
      <c r="P122" s="234">
        <f t="shared" si="11"/>
        <v>0</v>
      </c>
      <c r="Q122" s="235">
        <f>P122*[1]Factors!D109</f>
        <v>0</v>
      </c>
      <c r="R122" s="235">
        <f t="shared" si="12"/>
        <v>0</v>
      </c>
      <c r="S122" s="235">
        <f>R122*[1]Factors!D109</f>
        <v>0</v>
      </c>
      <c r="T122" s="236">
        <f>R122*[1]Factors!D109*[1]Factors!E109</f>
        <v>0</v>
      </c>
      <c r="U122" s="231"/>
      <c r="V122" s="232"/>
      <c r="W122" s="233"/>
      <c r="X122" s="292"/>
      <c r="Y122" s="292"/>
      <c r="Z122" s="232"/>
      <c r="AA122" s="231"/>
      <c r="AB122" s="232">
        <f t="shared" si="8"/>
        <v>0</v>
      </c>
      <c r="AC122" s="232"/>
      <c r="AD122" s="232">
        <f t="shared" si="9"/>
        <v>0</v>
      </c>
      <c r="AE122" s="19"/>
    </row>
    <row r="123" spans="1:31" s="20" customFormat="1">
      <c r="A123" s="31"/>
      <c r="B123" s="31"/>
      <c r="C123" s="94"/>
      <c r="D123" s="94"/>
      <c r="E123" s="94"/>
      <c r="F123" s="149"/>
      <c r="G123" s="227">
        <v>6</v>
      </c>
      <c r="H123" s="228">
        <v>1998</v>
      </c>
      <c r="I123" s="229">
        <v>1998</v>
      </c>
      <c r="J123" s="229">
        <v>1999</v>
      </c>
      <c r="K123" s="230"/>
      <c r="L123" s="231">
        <f t="shared" si="7"/>
        <v>0</v>
      </c>
      <c r="M123" s="232">
        <f t="shared" si="7"/>
        <v>0</v>
      </c>
      <c r="N123" s="232">
        <f t="shared" si="7"/>
        <v>0</v>
      </c>
      <c r="O123" s="233">
        <f t="shared" si="10"/>
        <v>0</v>
      </c>
      <c r="P123" s="234">
        <f t="shared" si="11"/>
        <v>0</v>
      </c>
      <c r="Q123" s="235">
        <f>P123*[1]Factors!D110</f>
        <v>0</v>
      </c>
      <c r="R123" s="235">
        <f t="shared" si="12"/>
        <v>0</v>
      </c>
      <c r="S123" s="235">
        <f>R123*[1]Factors!D110</f>
        <v>0</v>
      </c>
      <c r="T123" s="236">
        <f>R123*[1]Factors!D110*[1]Factors!E110</f>
        <v>0</v>
      </c>
      <c r="U123" s="231"/>
      <c r="V123" s="232"/>
      <c r="W123" s="233"/>
      <c r="X123" s="292"/>
      <c r="Y123" s="292"/>
      <c r="Z123" s="232"/>
      <c r="AA123" s="231"/>
      <c r="AB123" s="232">
        <f t="shared" si="8"/>
        <v>0</v>
      </c>
      <c r="AC123" s="232"/>
      <c r="AD123" s="232">
        <f t="shared" si="9"/>
        <v>0</v>
      </c>
      <c r="AE123" s="19"/>
    </row>
    <row r="124" spans="1:31" s="20" customFormat="1">
      <c r="A124" s="31"/>
      <c r="B124" s="31"/>
      <c r="C124" s="94"/>
      <c r="D124" s="94"/>
      <c r="E124" s="94"/>
      <c r="F124" s="149"/>
      <c r="G124" s="227">
        <v>7</v>
      </c>
      <c r="H124" s="228">
        <v>1998</v>
      </c>
      <c r="I124" s="229">
        <v>1999</v>
      </c>
      <c r="J124" s="229">
        <v>1999</v>
      </c>
      <c r="K124" s="230"/>
      <c r="L124" s="231">
        <f t="shared" si="7"/>
        <v>0</v>
      </c>
      <c r="M124" s="232">
        <f t="shared" si="7"/>
        <v>0</v>
      </c>
      <c r="N124" s="232">
        <f t="shared" si="7"/>
        <v>0</v>
      </c>
      <c r="O124" s="233">
        <f t="shared" si="10"/>
        <v>0</v>
      </c>
      <c r="P124" s="234">
        <f t="shared" si="11"/>
        <v>0</v>
      </c>
      <c r="Q124" s="235">
        <f>P124*[1]Factors!D111</f>
        <v>0</v>
      </c>
      <c r="R124" s="235">
        <f t="shared" si="12"/>
        <v>0</v>
      </c>
      <c r="S124" s="235">
        <f>R124*[1]Factors!D111</f>
        <v>0</v>
      </c>
      <c r="T124" s="236">
        <f>R124*[1]Factors!D111*[1]Factors!E111</f>
        <v>0</v>
      </c>
      <c r="U124" s="231"/>
      <c r="V124" s="232"/>
      <c r="W124" s="233"/>
      <c r="X124" s="292"/>
      <c r="Y124" s="292"/>
      <c r="Z124" s="232"/>
      <c r="AA124" s="231"/>
      <c r="AB124" s="232">
        <f t="shared" si="8"/>
        <v>0</v>
      </c>
      <c r="AC124" s="232"/>
      <c r="AD124" s="232">
        <f t="shared" si="9"/>
        <v>0</v>
      </c>
      <c r="AE124" s="19"/>
    </row>
    <row r="125" spans="1:31" s="20" customFormat="1">
      <c r="A125" s="31"/>
      <c r="B125" s="31"/>
      <c r="C125" s="94"/>
      <c r="D125" s="94"/>
      <c r="E125" s="94"/>
      <c r="F125" s="149"/>
      <c r="G125" s="227">
        <v>8</v>
      </c>
      <c r="H125" s="228">
        <v>1998</v>
      </c>
      <c r="I125" s="229">
        <v>1999</v>
      </c>
      <c r="J125" s="229">
        <v>1999</v>
      </c>
      <c r="K125" s="230"/>
      <c r="L125" s="231">
        <f t="shared" si="7"/>
        <v>0</v>
      </c>
      <c r="M125" s="232">
        <f t="shared" si="7"/>
        <v>0</v>
      </c>
      <c r="N125" s="232">
        <f t="shared" si="7"/>
        <v>0</v>
      </c>
      <c r="O125" s="233">
        <f t="shared" si="10"/>
        <v>0</v>
      </c>
      <c r="P125" s="234">
        <f t="shared" si="11"/>
        <v>0</v>
      </c>
      <c r="Q125" s="235">
        <f>P125*[1]Factors!D112</f>
        <v>0</v>
      </c>
      <c r="R125" s="235">
        <f t="shared" si="12"/>
        <v>0</v>
      </c>
      <c r="S125" s="235">
        <f>R125*[1]Factors!D112</f>
        <v>0</v>
      </c>
      <c r="T125" s="236">
        <f>R125*[1]Factors!D112*[1]Factors!E112</f>
        <v>0</v>
      </c>
      <c r="U125" s="231"/>
      <c r="V125" s="232"/>
      <c r="W125" s="233"/>
      <c r="X125" s="292"/>
      <c r="Y125" s="292"/>
      <c r="Z125" s="232"/>
      <c r="AA125" s="231"/>
      <c r="AB125" s="232">
        <f t="shared" si="8"/>
        <v>0</v>
      </c>
      <c r="AC125" s="232"/>
      <c r="AD125" s="232">
        <f t="shared" si="9"/>
        <v>0</v>
      </c>
      <c r="AE125" s="19"/>
    </row>
    <row r="126" spans="1:31" s="20" customFormat="1">
      <c r="A126" s="31"/>
      <c r="B126" s="31"/>
      <c r="C126" s="94"/>
      <c r="D126" s="94"/>
      <c r="E126" s="94"/>
      <c r="F126" s="149"/>
      <c r="G126" s="227">
        <v>9</v>
      </c>
      <c r="H126" s="228">
        <v>1998</v>
      </c>
      <c r="I126" s="229">
        <v>1999</v>
      </c>
      <c r="J126" s="229">
        <v>1999</v>
      </c>
      <c r="K126" s="230"/>
      <c r="L126" s="231">
        <f t="shared" si="7"/>
        <v>0</v>
      </c>
      <c r="M126" s="232">
        <f t="shared" si="7"/>
        <v>0</v>
      </c>
      <c r="N126" s="232">
        <f t="shared" si="7"/>
        <v>0</v>
      </c>
      <c r="O126" s="233">
        <f t="shared" si="10"/>
        <v>0</v>
      </c>
      <c r="P126" s="234">
        <f t="shared" si="11"/>
        <v>0</v>
      </c>
      <c r="Q126" s="235">
        <f>P126*[1]Factors!D113</f>
        <v>0</v>
      </c>
      <c r="R126" s="235">
        <f t="shared" si="12"/>
        <v>0</v>
      </c>
      <c r="S126" s="235">
        <f>R126*[1]Factors!D113</f>
        <v>0</v>
      </c>
      <c r="T126" s="236">
        <f>R126*[1]Factors!D113*[1]Factors!E113</f>
        <v>0</v>
      </c>
      <c r="U126" s="231"/>
      <c r="V126" s="232"/>
      <c r="W126" s="233"/>
      <c r="X126" s="292"/>
      <c r="Y126" s="292"/>
      <c r="Z126" s="232"/>
      <c r="AA126" s="231"/>
      <c r="AB126" s="232">
        <f t="shared" si="8"/>
        <v>0</v>
      </c>
      <c r="AC126" s="232"/>
      <c r="AD126" s="232">
        <f t="shared" si="9"/>
        <v>0</v>
      </c>
      <c r="AE126" s="19"/>
    </row>
    <row r="127" spans="1:31" s="20" customFormat="1">
      <c r="A127" s="31"/>
      <c r="B127" s="31"/>
      <c r="C127" s="94"/>
      <c r="D127" s="94"/>
      <c r="E127" s="94"/>
      <c r="F127" s="149"/>
      <c r="G127" s="227">
        <v>10</v>
      </c>
      <c r="H127" s="228">
        <v>1998</v>
      </c>
      <c r="I127" s="229">
        <v>1999</v>
      </c>
      <c r="J127" s="229">
        <v>1999</v>
      </c>
      <c r="K127" s="230"/>
      <c r="L127" s="231">
        <f t="shared" si="7"/>
        <v>0</v>
      </c>
      <c r="M127" s="232">
        <f t="shared" si="7"/>
        <v>0</v>
      </c>
      <c r="N127" s="232">
        <f t="shared" si="7"/>
        <v>0</v>
      </c>
      <c r="O127" s="233">
        <f t="shared" si="10"/>
        <v>0</v>
      </c>
      <c r="P127" s="234">
        <f t="shared" si="11"/>
        <v>0</v>
      </c>
      <c r="Q127" s="235">
        <f>P127*[1]Factors!D114</f>
        <v>0</v>
      </c>
      <c r="R127" s="235">
        <f t="shared" si="12"/>
        <v>0</v>
      </c>
      <c r="S127" s="235">
        <f>R127*[1]Factors!D114</f>
        <v>0</v>
      </c>
      <c r="T127" s="236">
        <f>R127*[1]Factors!D114*[1]Factors!E114</f>
        <v>0</v>
      </c>
      <c r="U127" s="231"/>
      <c r="V127" s="232"/>
      <c r="W127" s="233"/>
      <c r="X127" s="292"/>
      <c r="Y127" s="292"/>
      <c r="Z127" s="232"/>
      <c r="AA127" s="231"/>
      <c r="AB127" s="232">
        <f t="shared" si="8"/>
        <v>0</v>
      </c>
      <c r="AC127" s="232"/>
      <c r="AD127" s="232">
        <f t="shared" si="9"/>
        <v>0</v>
      </c>
      <c r="AE127" s="19"/>
    </row>
    <row r="128" spans="1:31" s="20" customFormat="1">
      <c r="A128" s="31"/>
      <c r="B128" s="31"/>
      <c r="C128" s="94"/>
      <c r="D128" s="94"/>
      <c r="E128" s="94"/>
      <c r="F128" s="149"/>
      <c r="G128" s="227">
        <v>11</v>
      </c>
      <c r="H128" s="228">
        <v>1998</v>
      </c>
      <c r="I128" s="229">
        <v>1999</v>
      </c>
      <c r="J128" s="229">
        <v>1999</v>
      </c>
      <c r="K128" s="230"/>
      <c r="L128" s="231">
        <f t="shared" si="7"/>
        <v>0</v>
      </c>
      <c r="M128" s="232">
        <f t="shared" si="7"/>
        <v>0</v>
      </c>
      <c r="N128" s="232">
        <f t="shared" si="7"/>
        <v>0</v>
      </c>
      <c r="O128" s="233">
        <f t="shared" si="10"/>
        <v>0</v>
      </c>
      <c r="P128" s="234">
        <f t="shared" si="11"/>
        <v>0</v>
      </c>
      <c r="Q128" s="235">
        <f>P128*[1]Factors!D115</f>
        <v>0</v>
      </c>
      <c r="R128" s="235">
        <f t="shared" si="12"/>
        <v>0</v>
      </c>
      <c r="S128" s="235">
        <f>R128*[1]Factors!D115</f>
        <v>0</v>
      </c>
      <c r="T128" s="236">
        <f>R128*[1]Factors!D115*[1]Factors!E115</f>
        <v>0</v>
      </c>
      <c r="U128" s="231"/>
      <c r="V128" s="232"/>
      <c r="W128" s="233"/>
      <c r="X128" s="292"/>
      <c r="Y128" s="292"/>
      <c r="Z128" s="232"/>
      <c r="AA128" s="231"/>
      <c r="AB128" s="232">
        <f t="shared" si="8"/>
        <v>0</v>
      </c>
      <c r="AC128" s="232"/>
      <c r="AD128" s="232">
        <f t="shared" si="9"/>
        <v>0</v>
      </c>
      <c r="AE128" s="19"/>
    </row>
    <row r="129" spans="1:31" s="20" customFormat="1">
      <c r="A129" s="31"/>
      <c r="B129" s="31"/>
      <c r="C129" s="94"/>
      <c r="D129" s="94"/>
      <c r="E129" s="94"/>
      <c r="F129" s="149"/>
      <c r="G129" s="227">
        <v>12</v>
      </c>
      <c r="H129" s="228">
        <v>1998</v>
      </c>
      <c r="I129" s="229">
        <v>1999</v>
      </c>
      <c r="J129" s="229">
        <v>1999</v>
      </c>
      <c r="K129" s="230"/>
      <c r="L129" s="231">
        <f t="shared" si="7"/>
        <v>0</v>
      </c>
      <c r="M129" s="232">
        <f t="shared" si="7"/>
        <v>0</v>
      </c>
      <c r="N129" s="232">
        <f t="shared" si="7"/>
        <v>0</v>
      </c>
      <c r="O129" s="233">
        <f t="shared" si="10"/>
        <v>0</v>
      </c>
      <c r="P129" s="234">
        <f t="shared" si="11"/>
        <v>0</v>
      </c>
      <c r="Q129" s="235">
        <f>P129*[1]Factors!D116</f>
        <v>0</v>
      </c>
      <c r="R129" s="235">
        <f t="shared" si="12"/>
        <v>0</v>
      </c>
      <c r="S129" s="235">
        <f>R129*[1]Factors!D116</f>
        <v>0</v>
      </c>
      <c r="T129" s="236">
        <f>R129*[1]Factors!D116*[1]Factors!E116</f>
        <v>0</v>
      </c>
      <c r="U129" s="231"/>
      <c r="V129" s="232"/>
      <c r="W129" s="233"/>
      <c r="X129" s="292"/>
      <c r="Y129" s="292"/>
      <c r="Z129" s="232"/>
      <c r="AA129" s="231"/>
      <c r="AB129" s="232">
        <f t="shared" si="8"/>
        <v>0</v>
      </c>
      <c r="AC129" s="232"/>
      <c r="AD129" s="232">
        <f t="shared" si="9"/>
        <v>0</v>
      </c>
      <c r="AE129" s="19"/>
    </row>
    <row r="130" spans="1:31" s="20" customFormat="1">
      <c r="A130" s="31"/>
      <c r="B130" s="31"/>
      <c r="C130" s="94"/>
      <c r="D130" s="94"/>
      <c r="E130" s="94"/>
      <c r="F130" s="149"/>
      <c r="G130" s="227">
        <v>1</v>
      </c>
      <c r="H130" s="228">
        <v>1999</v>
      </c>
      <c r="I130" s="229">
        <v>1999</v>
      </c>
      <c r="J130" s="229">
        <v>1999</v>
      </c>
      <c r="K130" s="230"/>
      <c r="L130" s="231">
        <f t="shared" si="7"/>
        <v>0</v>
      </c>
      <c r="M130" s="232">
        <f t="shared" si="7"/>
        <v>0</v>
      </c>
      <c r="N130" s="232">
        <f t="shared" si="7"/>
        <v>0</v>
      </c>
      <c r="O130" s="233">
        <f t="shared" si="10"/>
        <v>0</v>
      </c>
      <c r="P130" s="234">
        <f t="shared" si="11"/>
        <v>0</v>
      </c>
      <c r="Q130" s="235">
        <f>P130*[1]Factors!D117</f>
        <v>0</v>
      </c>
      <c r="R130" s="235">
        <f t="shared" si="12"/>
        <v>0</v>
      </c>
      <c r="S130" s="235">
        <f>R130*[1]Factors!D117</f>
        <v>0</v>
      </c>
      <c r="T130" s="236">
        <f>R130*[1]Factors!D117*[1]Factors!E117</f>
        <v>0</v>
      </c>
      <c r="U130" s="231"/>
      <c r="V130" s="232"/>
      <c r="W130" s="233"/>
      <c r="X130" s="292"/>
      <c r="Y130" s="292"/>
      <c r="Z130" s="232"/>
      <c r="AA130" s="231"/>
      <c r="AB130" s="232">
        <f t="shared" si="8"/>
        <v>0</v>
      </c>
      <c r="AC130" s="232"/>
      <c r="AD130" s="232">
        <f t="shared" si="9"/>
        <v>0</v>
      </c>
      <c r="AE130" s="19"/>
    </row>
    <row r="131" spans="1:31" s="20" customFormat="1">
      <c r="A131" s="31"/>
      <c r="B131" s="31"/>
      <c r="C131" s="94"/>
      <c r="D131" s="94"/>
      <c r="E131" s="94"/>
      <c r="F131" s="149"/>
      <c r="G131" s="227">
        <v>2</v>
      </c>
      <c r="H131" s="228">
        <v>1999</v>
      </c>
      <c r="I131" s="229">
        <v>1999</v>
      </c>
      <c r="J131" s="229">
        <v>1999</v>
      </c>
      <c r="K131" s="230"/>
      <c r="L131" s="231">
        <f t="shared" si="7"/>
        <v>0</v>
      </c>
      <c r="M131" s="232">
        <f t="shared" si="7"/>
        <v>0</v>
      </c>
      <c r="N131" s="232">
        <f t="shared" si="7"/>
        <v>0</v>
      </c>
      <c r="O131" s="233">
        <f t="shared" si="10"/>
        <v>0</v>
      </c>
      <c r="P131" s="234">
        <f t="shared" si="11"/>
        <v>0</v>
      </c>
      <c r="Q131" s="235">
        <f>P131*[1]Factors!D118</f>
        <v>0</v>
      </c>
      <c r="R131" s="235">
        <f t="shared" si="12"/>
        <v>0</v>
      </c>
      <c r="S131" s="235">
        <f>R131*[1]Factors!D118</f>
        <v>0</v>
      </c>
      <c r="T131" s="236">
        <f>R131*[1]Factors!D118*[1]Factors!E118</f>
        <v>0</v>
      </c>
      <c r="U131" s="231"/>
      <c r="V131" s="232"/>
      <c r="W131" s="233"/>
      <c r="X131" s="292"/>
      <c r="Y131" s="292"/>
      <c r="Z131" s="232"/>
      <c r="AA131" s="231"/>
      <c r="AB131" s="232">
        <f t="shared" si="8"/>
        <v>0</v>
      </c>
      <c r="AC131" s="232"/>
      <c r="AD131" s="232">
        <f t="shared" si="9"/>
        <v>0</v>
      </c>
      <c r="AE131" s="19"/>
    </row>
    <row r="132" spans="1:31" s="20" customFormat="1">
      <c r="A132" s="31"/>
      <c r="B132" s="31"/>
      <c r="C132" s="94"/>
      <c r="D132" s="94"/>
      <c r="E132" s="94"/>
      <c r="F132" s="149"/>
      <c r="G132" s="227">
        <v>3</v>
      </c>
      <c r="H132" s="228">
        <v>1999</v>
      </c>
      <c r="I132" s="229">
        <v>1999</v>
      </c>
      <c r="J132" s="229">
        <v>1999</v>
      </c>
      <c r="K132" s="230"/>
      <c r="L132" s="231">
        <f t="shared" si="7"/>
        <v>0</v>
      </c>
      <c r="M132" s="232">
        <f t="shared" si="7"/>
        <v>0</v>
      </c>
      <c r="N132" s="232">
        <f t="shared" si="7"/>
        <v>0</v>
      </c>
      <c r="O132" s="233">
        <f t="shared" si="10"/>
        <v>0</v>
      </c>
      <c r="P132" s="234">
        <f t="shared" si="11"/>
        <v>0</v>
      </c>
      <c r="Q132" s="235">
        <f>P132*[1]Factors!D119</f>
        <v>0</v>
      </c>
      <c r="R132" s="235">
        <f t="shared" si="12"/>
        <v>0</v>
      </c>
      <c r="S132" s="235">
        <f>R132*[1]Factors!D119</f>
        <v>0</v>
      </c>
      <c r="T132" s="236">
        <f>R132*[1]Factors!D119*[1]Factors!E119</f>
        <v>0</v>
      </c>
      <c r="U132" s="231"/>
      <c r="V132" s="232"/>
      <c r="W132" s="233"/>
      <c r="X132" s="292"/>
      <c r="Y132" s="292"/>
      <c r="Z132" s="232"/>
      <c r="AA132" s="231"/>
      <c r="AB132" s="232">
        <f t="shared" si="8"/>
        <v>0</v>
      </c>
      <c r="AC132" s="232"/>
      <c r="AD132" s="232">
        <f t="shared" si="9"/>
        <v>0</v>
      </c>
      <c r="AE132" s="19"/>
    </row>
    <row r="133" spans="1:31" s="20" customFormat="1">
      <c r="A133" s="31"/>
      <c r="B133" s="31"/>
      <c r="C133" s="94"/>
      <c r="D133" s="94"/>
      <c r="E133" s="94"/>
      <c r="F133" s="149"/>
      <c r="G133" s="227">
        <v>4</v>
      </c>
      <c r="H133" s="228">
        <v>1999</v>
      </c>
      <c r="I133" s="229">
        <v>1999</v>
      </c>
      <c r="J133" s="229">
        <v>2000</v>
      </c>
      <c r="K133" s="230"/>
      <c r="L133" s="231">
        <f t="shared" si="7"/>
        <v>0</v>
      </c>
      <c r="M133" s="232">
        <f t="shared" si="7"/>
        <v>0</v>
      </c>
      <c r="N133" s="232">
        <f t="shared" si="7"/>
        <v>0</v>
      </c>
      <c r="O133" s="233">
        <f t="shared" si="10"/>
        <v>0</v>
      </c>
      <c r="P133" s="234">
        <f t="shared" si="11"/>
        <v>0</v>
      </c>
      <c r="Q133" s="235">
        <f>P133*[1]Factors!D120</f>
        <v>0</v>
      </c>
      <c r="R133" s="235">
        <f t="shared" si="12"/>
        <v>0</v>
      </c>
      <c r="S133" s="235">
        <f>R133*[1]Factors!D120</f>
        <v>0</v>
      </c>
      <c r="T133" s="236">
        <f>R133*[1]Factors!D120*[1]Factors!E120</f>
        <v>0</v>
      </c>
      <c r="U133" s="231"/>
      <c r="V133" s="232"/>
      <c r="W133" s="233"/>
      <c r="X133" s="292"/>
      <c r="Y133" s="292"/>
      <c r="Z133" s="232"/>
      <c r="AA133" s="231"/>
      <c r="AB133" s="232">
        <f t="shared" si="8"/>
        <v>0</v>
      </c>
      <c r="AC133" s="232"/>
      <c r="AD133" s="232">
        <f t="shared" si="9"/>
        <v>0</v>
      </c>
      <c r="AE133" s="19"/>
    </row>
    <row r="134" spans="1:31" s="20" customFormat="1">
      <c r="A134" s="31"/>
      <c r="B134" s="31"/>
      <c r="C134" s="94"/>
      <c r="D134" s="94"/>
      <c r="E134" s="94"/>
      <c r="F134" s="149"/>
      <c r="G134" s="227">
        <v>5</v>
      </c>
      <c r="H134" s="228">
        <v>1999</v>
      </c>
      <c r="I134" s="229">
        <v>1999</v>
      </c>
      <c r="J134" s="229">
        <v>2000</v>
      </c>
      <c r="K134" s="230"/>
      <c r="L134" s="231">
        <f t="shared" si="7"/>
        <v>0</v>
      </c>
      <c r="M134" s="232">
        <f t="shared" si="7"/>
        <v>0</v>
      </c>
      <c r="N134" s="232">
        <f t="shared" si="7"/>
        <v>0</v>
      </c>
      <c r="O134" s="233">
        <f t="shared" si="10"/>
        <v>0</v>
      </c>
      <c r="P134" s="234">
        <f t="shared" si="11"/>
        <v>0</v>
      </c>
      <c r="Q134" s="235">
        <f>P134*[1]Factors!D121</f>
        <v>0</v>
      </c>
      <c r="R134" s="235">
        <f t="shared" si="12"/>
        <v>0</v>
      </c>
      <c r="S134" s="235">
        <f>R134*[1]Factors!D121</f>
        <v>0</v>
      </c>
      <c r="T134" s="236">
        <f>R134*[1]Factors!D121*[1]Factors!E121</f>
        <v>0</v>
      </c>
      <c r="U134" s="231"/>
      <c r="V134" s="232"/>
      <c r="W134" s="233"/>
      <c r="X134" s="292"/>
      <c r="Y134" s="292"/>
      <c r="Z134" s="232"/>
      <c r="AA134" s="231"/>
      <c r="AB134" s="232">
        <f t="shared" si="8"/>
        <v>0</v>
      </c>
      <c r="AC134" s="232"/>
      <c r="AD134" s="232">
        <f t="shared" si="9"/>
        <v>0</v>
      </c>
      <c r="AE134" s="19"/>
    </row>
    <row r="135" spans="1:31" s="20" customFormat="1">
      <c r="A135" s="31"/>
      <c r="B135" s="31"/>
      <c r="C135" s="94"/>
      <c r="D135" s="94"/>
      <c r="E135" s="94"/>
      <c r="F135" s="149"/>
      <c r="G135" s="227">
        <v>6</v>
      </c>
      <c r="H135" s="228">
        <v>1999</v>
      </c>
      <c r="I135" s="229">
        <v>1999</v>
      </c>
      <c r="J135" s="229">
        <v>2000</v>
      </c>
      <c r="K135" s="230"/>
      <c r="L135" s="231">
        <f t="shared" si="7"/>
        <v>0</v>
      </c>
      <c r="M135" s="232">
        <f t="shared" si="7"/>
        <v>0</v>
      </c>
      <c r="N135" s="232">
        <f t="shared" si="7"/>
        <v>0</v>
      </c>
      <c r="O135" s="233">
        <f t="shared" si="10"/>
        <v>0</v>
      </c>
      <c r="P135" s="234">
        <f t="shared" si="11"/>
        <v>0</v>
      </c>
      <c r="Q135" s="235">
        <f>P135*[1]Factors!D122</f>
        <v>0</v>
      </c>
      <c r="R135" s="235">
        <f t="shared" si="12"/>
        <v>0</v>
      </c>
      <c r="S135" s="235">
        <f>R135*[1]Factors!D122</f>
        <v>0</v>
      </c>
      <c r="T135" s="236">
        <f>R135*[1]Factors!D122*[1]Factors!E122</f>
        <v>0</v>
      </c>
      <c r="U135" s="231"/>
      <c r="V135" s="232"/>
      <c r="W135" s="233"/>
      <c r="X135" s="292"/>
      <c r="Y135" s="292"/>
      <c r="Z135" s="232"/>
      <c r="AA135" s="231"/>
      <c r="AB135" s="232">
        <f t="shared" si="8"/>
        <v>0</v>
      </c>
      <c r="AC135" s="232"/>
      <c r="AD135" s="232">
        <f t="shared" si="9"/>
        <v>0</v>
      </c>
      <c r="AE135" s="19"/>
    </row>
    <row r="136" spans="1:31" s="20" customFormat="1">
      <c r="A136" s="31"/>
      <c r="B136" s="31"/>
      <c r="C136" s="94"/>
      <c r="D136" s="94"/>
      <c r="E136" s="94"/>
      <c r="F136" s="149"/>
      <c r="G136" s="227">
        <v>7</v>
      </c>
      <c r="H136" s="228">
        <v>1999</v>
      </c>
      <c r="I136" s="229">
        <v>2000</v>
      </c>
      <c r="J136" s="229">
        <v>2000</v>
      </c>
      <c r="K136" s="230"/>
      <c r="L136" s="231">
        <f t="shared" si="7"/>
        <v>0</v>
      </c>
      <c r="M136" s="232">
        <f t="shared" si="7"/>
        <v>0</v>
      </c>
      <c r="N136" s="232">
        <f t="shared" si="7"/>
        <v>0</v>
      </c>
      <c r="O136" s="233">
        <f t="shared" si="10"/>
        <v>0</v>
      </c>
      <c r="P136" s="234">
        <f t="shared" si="11"/>
        <v>0</v>
      </c>
      <c r="Q136" s="235">
        <f>P136*[1]Factors!D123</f>
        <v>0</v>
      </c>
      <c r="R136" s="235">
        <f t="shared" si="12"/>
        <v>0</v>
      </c>
      <c r="S136" s="235">
        <f>R136*[1]Factors!D123</f>
        <v>0</v>
      </c>
      <c r="T136" s="236">
        <f>R136*[1]Factors!D123*[1]Factors!E123</f>
        <v>0</v>
      </c>
      <c r="U136" s="231"/>
      <c r="V136" s="232"/>
      <c r="W136" s="233"/>
      <c r="X136" s="292"/>
      <c r="Y136" s="292"/>
      <c r="Z136" s="232"/>
      <c r="AA136" s="231"/>
      <c r="AB136" s="232">
        <f t="shared" si="8"/>
        <v>0</v>
      </c>
      <c r="AC136" s="232"/>
      <c r="AD136" s="232">
        <f t="shared" si="9"/>
        <v>0</v>
      </c>
      <c r="AE136" s="19"/>
    </row>
    <row r="137" spans="1:31" s="20" customFormat="1">
      <c r="A137" s="31"/>
      <c r="B137" s="31"/>
      <c r="C137" s="94"/>
      <c r="D137" s="94"/>
      <c r="E137" s="94"/>
      <c r="F137" s="149"/>
      <c r="G137" s="227">
        <v>8</v>
      </c>
      <c r="H137" s="228">
        <v>1999</v>
      </c>
      <c r="I137" s="229">
        <v>2000</v>
      </c>
      <c r="J137" s="229">
        <v>2000</v>
      </c>
      <c r="K137" s="230"/>
      <c r="L137" s="231">
        <f t="shared" si="7"/>
        <v>0</v>
      </c>
      <c r="M137" s="232">
        <f t="shared" si="7"/>
        <v>0</v>
      </c>
      <c r="N137" s="232">
        <f t="shared" si="7"/>
        <v>0</v>
      </c>
      <c r="O137" s="233">
        <f t="shared" si="10"/>
        <v>0</v>
      </c>
      <c r="P137" s="234">
        <f t="shared" si="11"/>
        <v>0</v>
      </c>
      <c r="Q137" s="235">
        <f>P137*[1]Factors!D124</f>
        <v>0</v>
      </c>
      <c r="R137" s="235">
        <f t="shared" si="12"/>
        <v>0</v>
      </c>
      <c r="S137" s="235">
        <f>R137*[1]Factors!D124</f>
        <v>0</v>
      </c>
      <c r="T137" s="236">
        <f>R137*[1]Factors!D124*[1]Factors!E124</f>
        <v>0</v>
      </c>
      <c r="U137" s="231"/>
      <c r="V137" s="232"/>
      <c r="W137" s="233"/>
      <c r="X137" s="292"/>
      <c r="Y137" s="292"/>
      <c r="Z137" s="232"/>
      <c r="AA137" s="231"/>
      <c r="AB137" s="232">
        <f t="shared" si="8"/>
        <v>0</v>
      </c>
      <c r="AC137" s="232"/>
      <c r="AD137" s="232">
        <f t="shared" si="9"/>
        <v>0</v>
      </c>
      <c r="AE137" s="19"/>
    </row>
    <row r="138" spans="1:31" s="20" customFormat="1">
      <c r="A138" s="31"/>
      <c r="B138" s="31"/>
      <c r="C138" s="94"/>
      <c r="D138" s="94"/>
      <c r="E138" s="94"/>
      <c r="F138" s="149"/>
      <c r="G138" s="227">
        <v>9</v>
      </c>
      <c r="H138" s="228">
        <v>1999</v>
      </c>
      <c r="I138" s="229">
        <v>2000</v>
      </c>
      <c r="J138" s="229">
        <v>2000</v>
      </c>
      <c r="K138" s="230"/>
      <c r="L138" s="231">
        <f t="shared" si="7"/>
        <v>0</v>
      </c>
      <c r="M138" s="232">
        <f t="shared" si="7"/>
        <v>0</v>
      </c>
      <c r="N138" s="232">
        <f t="shared" si="7"/>
        <v>0</v>
      </c>
      <c r="O138" s="233">
        <f t="shared" si="10"/>
        <v>0</v>
      </c>
      <c r="P138" s="234">
        <f t="shared" si="11"/>
        <v>0</v>
      </c>
      <c r="Q138" s="235">
        <f>P138*[1]Factors!D125</f>
        <v>0</v>
      </c>
      <c r="R138" s="235">
        <f t="shared" si="12"/>
        <v>0</v>
      </c>
      <c r="S138" s="235">
        <f>R138*[1]Factors!D125</f>
        <v>0</v>
      </c>
      <c r="T138" s="236">
        <f>R138*[1]Factors!D125*[1]Factors!E125</f>
        <v>0</v>
      </c>
      <c r="U138" s="231"/>
      <c r="V138" s="232"/>
      <c r="W138" s="233"/>
      <c r="X138" s="292"/>
      <c r="Y138" s="292"/>
      <c r="Z138" s="232"/>
      <c r="AA138" s="231"/>
      <c r="AB138" s="232">
        <f t="shared" si="8"/>
        <v>0</v>
      </c>
      <c r="AC138" s="232"/>
      <c r="AD138" s="232">
        <f t="shared" si="9"/>
        <v>0</v>
      </c>
      <c r="AE138" s="19"/>
    </row>
    <row r="139" spans="1:31" s="20" customFormat="1">
      <c r="A139" s="31"/>
      <c r="B139" s="31"/>
      <c r="C139" s="94"/>
      <c r="D139" s="94"/>
      <c r="E139" s="94"/>
      <c r="F139" s="149"/>
      <c r="G139" s="227">
        <v>10</v>
      </c>
      <c r="H139" s="228">
        <v>1999</v>
      </c>
      <c r="I139" s="229">
        <v>2000</v>
      </c>
      <c r="J139" s="229">
        <v>2000</v>
      </c>
      <c r="K139" s="230"/>
      <c r="L139" s="231">
        <f t="shared" si="7"/>
        <v>0</v>
      </c>
      <c r="M139" s="232">
        <f t="shared" si="7"/>
        <v>0</v>
      </c>
      <c r="N139" s="232">
        <f t="shared" si="7"/>
        <v>0</v>
      </c>
      <c r="O139" s="233">
        <f t="shared" si="10"/>
        <v>0</v>
      </c>
      <c r="P139" s="234">
        <f t="shared" si="11"/>
        <v>0</v>
      </c>
      <c r="Q139" s="235">
        <f>P139*[1]Factors!D126</f>
        <v>0</v>
      </c>
      <c r="R139" s="235">
        <f t="shared" si="12"/>
        <v>0</v>
      </c>
      <c r="S139" s="235">
        <f>R139*[1]Factors!D126</f>
        <v>0</v>
      </c>
      <c r="T139" s="236">
        <f>R139*[1]Factors!D126*[1]Factors!E126</f>
        <v>0</v>
      </c>
      <c r="U139" s="231"/>
      <c r="V139" s="232"/>
      <c r="W139" s="233"/>
      <c r="X139" s="292"/>
      <c r="Y139" s="292"/>
      <c r="Z139" s="232"/>
      <c r="AA139" s="231"/>
      <c r="AB139" s="232">
        <f t="shared" si="8"/>
        <v>0</v>
      </c>
      <c r="AC139" s="232"/>
      <c r="AD139" s="232">
        <f t="shared" si="9"/>
        <v>0</v>
      </c>
      <c r="AE139" s="19"/>
    </row>
    <row r="140" spans="1:31" s="20" customFormat="1">
      <c r="A140" s="31"/>
      <c r="B140" s="31"/>
      <c r="C140" s="94"/>
      <c r="D140" s="94"/>
      <c r="E140" s="94"/>
      <c r="F140" s="149"/>
      <c r="G140" s="227">
        <v>11</v>
      </c>
      <c r="H140" s="228">
        <v>1999</v>
      </c>
      <c r="I140" s="229">
        <v>2000</v>
      </c>
      <c r="J140" s="229">
        <v>2000</v>
      </c>
      <c r="K140" s="230"/>
      <c r="L140" s="231">
        <f t="shared" si="7"/>
        <v>0</v>
      </c>
      <c r="M140" s="232">
        <f t="shared" si="7"/>
        <v>0</v>
      </c>
      <c r="N140" s="232">
        <f t="shared" si="7"/>
        <v>0</v>
      </c>
      <c r="O140" s="233">
        <f t="shared" si="10"/>
        <v>0</v>
      </c>
      <c r="P140" s="234">
        <f t="shared" si="11"/>
        <v>0</v>
      </c>
      <c r="Q140" s="235">
        <f>P140*[1]Factors!D127</f>
        <v>0</v>
      </c>
      <c r="R140" s="235">
        <f t="shared" si="12"/>
        <v>0</v>
      </c>
      <c r="S140" s="235">
        <f>R140*[1]Factors!D127</f>
        <v>0</v>
      </c>
      <c r="T140" s="236">
        <f>R140*[1]Factors!D127*[1]Factors!E127</f>
        <v>0</v>
      </c>
      <c r="U140" s="231"/>
      <c r="V140" s="232"/>
      <c r="W140" s="233"/>
      <c r="X140" s="292"/>
      <c r="Y140" s="292"/>
      <c r="Z140" s="232"/>
      <c r="AA140" s="231"/>
      <c r="AB140" s="232">
        <f t="shared" si="8"/>
        <v>0</v>
      </c>
      <c r="AC140" s="232"/>
      <c r="AD140" s="232">
        <f t="shared" si="9"/>
        <v>0</v>
      </c>
      <c r="AE140" s="19"/>
    </row>
    <row r="141" spans="1:31" s="20" customFormat="1">
      <c r="A141" s="31"/>
      <c r="B141" s="31"/>
      <c r="C141" s="94"/>
      <c r="D141" s="94"/>
      <c r="E141" s="94"/>
      <c r="F141" s="149"/>
      <c r="G141" s="227">
        <v>12</v>
      </c>
      <c r="H141" s="228">
        <v>1999</v>
      </c>
      <c r="I141" s="229">
        <v>2000</v>
      </c>
      <c r="J141" s="229">
        <v>2000</v>
      </c>
      <c r="K141" s="230"/>
      <c r="L141" s="231">
        <f t="shared" si="7"/>
        <v>0</v>
      </c>
      <c r="M141" s="232">
        <f t="shared" si="7"/>
        <v>0</v>
      </c>
      <c r="N141" s="232">
        <f t="shared" si="7"/>
        <v>0</v>
      </c>
      <c r="O141" s="233">
        <f t="shared" si="10"/>
        <v>0</v>
      </c>
      <c r="P141" s="234">
        <f t="shared" si="11"/>
        <v>0</v>
      </c>
      <c r="Q141" s="235">
        <f>P141*[1]Factors!D128</f>
        <v>0</v>
      </c>
      <c r="R141" s="235">
        <f t="shared" si="12"/>
        <v>0</v>
      </c>
      <c r="S141" s="235">
        <f>R141*[1]Factors!D128</f>
        <v>0</v>
      </c>
      <c r="T141" s="236">
        <f>R141*[1]Factors!D128*[1]Factors!E128</f>
        <v>0</v>
      </c>
      <c r="U141" s="231"/>
      <c r="V141" s="232"/>
      <c r="W141" s="233"/>
      <c r="X141" s="292"/>
      <c r="Y141" s="292"/>
      <c r="Z141" s="232"/>
      <c r="AA141" s="231"/>
      <c r="AB141" s="232">
        <f t="shared" si="8"/>
        <v>0</v>
      </c>
      <c r="AC141" s="232"/>
      <c r="AD141" s="232">
        <f t="shared" si="9"/>
        <v>0</v>
      </c>
      <c r="AE141" s="19"/>
    </row>
    <row r="142" spans="1:31" s="20" customFormat="1">
      <c r="A142" s="31"/>
      <c r="B142" s="31"/>
      <c r="C142" s="94"/>
      <c r="D142" s="94"/>
      <c r="E142" s="94"/>
      <c r="F142" s="149"/>
      <c r="G142" s="227">
        <v>1</v>
      </c>
      <c r="H142" s="228">
        <v>2000</v>
      </c>
      <c r="I142" s="229">
        <v>2000</v>
      </c>
      <c r="J142" s="229">
        <v>2000</v>
      </c>
      <c r="K142" s="230"/>
      <c r="L142" s="231">
        <f t="shared" si="7"/>
        <v>0</v>
      </c>
      <c r="M142" s="232">
        <f t="shared" si="7"/>
        <v>0</v>
      </c>
      <c r="N142" s="232">
        <f t="shared" si="7"/>
        <v>0</v>
      </c>
      <c r="O142" s="233">
        <f t="shared" si="10"/>
        <v>0</v>
      </c>
      <c r="P142" s="234">
        <f t="shared" si="11"/>
        <v>0</v>
      </c>
      <c r="Q142" s="235">
        <f>P142*[1]Factors!D129</f>
        <v>0</v>
      </c>
      <c r="R142" s="235">
        <f t="shared" si="12"/>
        <v>0</v>
      </c>
      <c r="S142" s="235">
        <f>R142*[1]Factors!D129</f>
        <v>0</v>
      </c>
      <c r="T142" s="236">
        <f>R142*[1]Factors!D129*[1]Factors!E129</f>
        <v>0</v>
      </c>
      <c r="U142" s="231"/>
      <c r="V142" s="232"/>
      <c r="W142" s="233"/>
      <c r="X142" s="292"/>
      <c r="Y142" s="292"/>
      <c r="Z142" s="232"/>
      <c r="AA142" s="231"/>
      <c r="AB142" s="232">
        <f t="shared" si="8"/>
        <v>0</v>
      </c>
      <c r="AC142" s="232"/>
      <c r="AD142" s="232">
        <f t="shared" si="9"/>
        <v>0</v>
      </c>
      <c r="AE142" s="19"/>
    </row>
    <row r="143" spans="1:31" s="20" customFormat="1">
      <c r="A143" s="31"/>
      <c r="B143" s="31"/>
      <c r="C143" s="94"/>
      <c r="D143" s="94"/>
      <c r="E143" s="94"/>
      <c r="F143" s="149"/>
      <c r="G143" s="227">
        <v>2</v>
      </c>
      <c r="H143" s="228">
        <v>2000</v>
      </c>
      <c r="I143" s="229">
        <v>2000</v>
      </c>
      <c r="J143" s="229">
        <v>2000</v>
      </c>
      <c r="K143" s="230"/>
      <c r="L143" s="231">
        <f t="shared" si="7"/>
        <v>0</v>
      </c>
      <c r="M143" s="232">
        <f t="shared" si="7"/>
        <v>0</v>
      </c>
      <c r="N143" s="232">
        <f t="shared" si="7"/>
        <v>0</v>
      </c>
      <c r="O143" s="233">
        <f t="shared" si="10"/>
        <v>0</v>
      </c>
      <c r="P143" s="234">
        <f t="shared" si="11"/>
        <v>0</v>
      </c>
      <c r="Q143" s="235">
        <f>P143*[1]Factors!D130</f>
        <v>0</v>
      </c>
      <c r="R143" s="235">
        <f t="shared" si="12"/>
        <v>0</v>
      </c>
      <c r="S143" s="235">
        <f>R143*[1]Factors!D130</f>
        <v>0</v>
      </c>
      <c r="T143" s="236">
        <f>R143*[1]Factors!D130*[1]Factors!E130</f>
        <v>0</v>
      </c>
      <c r="U143" s="231"/>
      <c r="V143" s="232"/>
      <c r="W143" s="233"/>
      <c r="X143" s="292"/>
      <c r="Y143" s="292"/>
      <c r="Z143" s="232"/>
      <c r="AA143" s="231"/>
      <c r="AB143" s="232">
        <f t="shared" si="8"/>
        <v>0</v>
      </c>
      <c r="AC143" s="232"/>
      <c r="AD143" s="232">
        <f t="shared" si="9"/>
        <v>0</v>
      </c>
      <c r="AE143" s="19"/>
    </row>
    <row r="144" spans="1:31" s="20" customFormat="1">
      <c r="A144" s="31"/>
      <c r="B144" s="31"/>
      <c r="C144" s="94"/>
      <c r="D144" s="94"/>
      <c r="E144" s="94"/>
      <c r="F144" s="149"/>
      <c r="G144" s="227">
        <v>3</v>
      </c>
      <c r="H144" s="228">
        <v>2000</v>
      </c>
      <c r="I144" s="229">
        <v>2000</v>
      </c>
      <c r="J144" s="229">
        <v>2000</v>
      </c>
      <c r="K144" s="230"/>
      <c r="L144" s="231">
        <f t="shared" si="7"/>
        <v>0</v>
      </c>
      <c r="M144" s="232">
        <f t="shared" si="7"/>
        <v>0</v>
      </c>
      <c r="N144" s="232">
        <f t="shared" si="7"/>
        <v>0</v>
      </c>
      <c r="O144" s="233">
        <f t="shared" si="10"/>
        <v>0</v>
      </c>
      <c r="P144" s="234">
        <f t="shared" si="11"/>
        <v>0</v>
      </c>
      <c r="Q144" s="235">
        <f>P144*[1]Factors!D131</f>
        <v>0</v>
      </c>
      <c r="R144" s="235">
        <f t="shared" si="12"/>
        <v>0</v>
      </c>
      <c r="S144" s="235">
        <f>R144*[1]Factors!D131</f>
        <v>0</v>
      </c>
      <c r="T144" s="236">
        <f>R144*[1]Factors!D131*[1]Factors!E131</f>
        <v>0</v>
      </c>
      <c r="U144" s="231"/>
      <c r="V144" s="232"/>
      <c r="W144" s="233"/>
      <c r="X144" s="292"/>
      <c r="Y144" s="292"/>
      <c r="Z144" s="232"/>
      <c r="AA144" s="231"/>
      <c r="AB144" s="232">
        <f t="shared" si="8"/>
        <v>0</v>
      </c>
      <c r="AC144" s="232"/>
      <c r="AD144" s="232">
        <f t="shared" si="9"/>
        <v>0</v>
      </c>
      <c r="AE144" s="19"/>
    </row>
    <row r="145" spans="1:31" s="20" customFormat="1">
      <c r="A145" s="31"/>
      <c r="B145" s="31"/>
      <c r="C145" s="94"/>
      <c r="D145" s="94"/>
      <c r="E145" s="94"/>
      <c r="F145" s="149"/>
      <c r="G145" s="227">
        <v>4</v>
      </c>
      <c r="H145" s="228">
        <v>2000</v>
      </c>
      <c r="I145" s="229">
        <v>2000</v>
      </c>
      <c r="J145" s="229">
        <v>2001</v>
      </c>
      <c r="K145" s="230"/>
      <c r="L145" s="231">
        <f t="shared" si="7"/>
        <v>0</v>
      </c>
      <c r="M145" s="232">
        <f t="shared" si="7"/>
        <v>0</v>
      </c>
      <c r="N145" s="232">
        <f t="shared" si="7"/>
        <v>0</v>
      </c>
      <c r="O145" s="233">
        <f t="shared" si="10"/>
        <v>0</v>
      </c>
      <c r="P145" s="234">
        <f t="shared" si="11"/>
        <v>0</v>
      </c>
      <c r="Q145" s="235">
        <f>P145*[1]Factors!D132</f>
        <v>0</v>
      </c>
      <c r="R145" s="235">
        <f t="shared" si="12"/>
        <v>0</v>
      </c>
      <c r="S145" s="235">
        <f>R145*[1]Factors!D132</f>
        <v>0</v>
      </c>
      <c r="T145" s="236">
        <f>R145*[1]Factors!D132*[1]Factors!E132</f>
        <v>0</v>
      </c>
      <c r="U145" s="231"/>
      <c r="V145" s="232"/>
      <c r="W145" s="233"/>
      <c r="X145" s="292"/>
      <c r="Y145" s="292"/>
      <c r="Z145" s="232"/>
      <c r="AA145" s="231"/>
      <c r="AB145" s="232">
        <f t="shared" si="8"/>
        <v>0</v>
      </c>
      <c r="AC145" s="232"/>
      <c r="AD145" s="232">
        <f t="shared" si="9"/>
        <v>0</v>
      </c>
      <c r="AE145" s="19"/>
    </row>
    <row r="146" spans="1:31" s="20" customFormat="1">
      <c r="A146" s="31"/>
      <c r="B146" s="31"/>
      <c r="C146" s="94"/>
      <c r="D146" s="94"/>
      <c r="E146" s="94"/>
      <c r="F146" s="149"/>
      <c r="G146" s="227">
        <v>5</v>
      </c>
      <c r="H146" s="228">
        <v>2000</v>
      </c>
      <c r="I146" s="229">
        <v>2000</v>
      </c>
      <c r="J146" s="229">
        <v>2001</v>
      </c>
      <c r="K146" s="230"/>
      <c r="L146" s="231">
        <f t="shared" si="7"/>
        <v>0</v>
      </c>
      <c r="M146" s="232">
        <f t="shared" si="7"/>
        <v>0</v>
      </c>
      <c r="N146" s="232">
        <f t="shared" si="7"/>
        <v>0</v>
      </c>
      <c r="O146" s="233">
        <f t="shared" si="10"/>
        <v>0</v>
      </c>
      <c r="P146" s="234">
        <f t="shared" si="11"/>
        <v>0</v>
      </c>
      <c r="Q146" s="235">
        <f>P146*[1]Factors!D133</f>
        <v>0</v>
      </c>
      <c r="R146" s="235">
        <f t="shared" si="12"/>
        <v>0</v>
      </c>
      <c r="S146" s="235">
        <f>R146*[1]Factors!D133</f>
        <v>0</v>
      </c>
      <c r="T146" s="236">
        <f>R146*[1]Factors!D133*[1]Factors!E133</f>
        <v>0</v>
      </c>
      <c r="U146" s="231"/>
      <c r="V146" s="232"/>
      <c r="W146" s="233"/>
      <c r="X146" s="292"/>
      <c r="Y146" s="292"/>
      <c r="Z146" s="232"/>
      <c r="AA146" s="231"/>
      <c r="AB146" s="232">
        <f t="shared" si="8"/>
        <v>0</v>
      </c>
      <c r="AC146" s="232"/>
      <c r="AD146" s="232">
        <f t="shared" si="9"/>
        <v>0</v>
      </c>
      <c r="AE146" s="19"/>
    </row>
    <row r="147" spans="1:31" s="20" customFormat="1">
      <c r="A147" s="31"/>
      <c r="B147" s="31"/>
      <c r="C147" s="94"/>
      <c r="D147" s="94"/>
      <c r="E147" s="94"/>
      <c r="F147" s="149"/>
      <c r="G147" s="227">
        <v>6</v>
      </c>
      <c r="H147" s="228">
        <v>2000</v>
      </c>
      <c r="I147" s="229">
        <v>2000</v>
      </c>
      <c r="J147" s="229">
        <v>2001</v>
      </c>
      <c r="K147" s="230"/>
      <c r="L147" s="231">
        <f t="shared" si="7"/>
        <v>0</v>
      </c>
      <c r="M147" s="232">
        <f t="shared" si="7"/>
        <v>0</v>
      </c>
      <c r="N147" s="232">
        <f t="shared" si="7"/>
        <v>0</v>
      </c>
      <c r="O147" s="233">
        <f t="shared" si="10"/>
        <v>0</v>
      </c>
      <c r="P147" s="234">
        <f t="shared" si="11"/>
        <v>0</v>
      </c>
      <c r="Q147" s="235">
        <f>P147*[1]Factors!D134</f>
        <v>0</v>
      </c>
      <c r="R147" s="235">
        <f t="shared" si="12"/>
        <v>0</v>
      </c>
      <c r="S147" s="235">
        <f>R147*[1]Factors!D134</f>
        <v>0</v>
      </c>
      <c r="T147" s="236">
        <f>R147*[1]Factors!D134*[1]Factors!E134</f>
        <v>0</v>
      </c>
      <c r="U147" s="231"/>
      <c r="V147" s="232"/>
      <c r="W147" s="233"/>
      <c r="X147" s="292"/>
      <c r="Y147" s="292"/>
      <c r="Z147" s="232"/>
      <c r="AA147" s="231"/>
      <c r="AB147" s="232">
        <f t="shared" si="8"/>
        <v>0</v>
      </c>
      <c r="AC147" s="232"/>
      <c r="AD147" s="232">
        <f t="shared" si="9"/>
        <v>0</v>
      </c>
      <c r="AE147" s="19"/>
    </row>
    <row r="148" spans="1:31" s="20" customFormat="1">
      <c r="A148" s="31"/>
      <c r="B148" s="31"/>
      <c r="C148" s="94"/>
      <c r="D148" s="94"/>
      <c r="E148" s="94"/>
      <c r="F148" s="149"/>
      <c r="G148" s="227">
        <v>7</v>
      </c>
      <c r="H148" s="228">
        <v>2000</v>
      </c>
      <c r="I148" s="229">
        <v>2001</v>
      </c>
      <c r="J148" s="229">
        <v>2001</v>
      </c>
      <c r="K148" s="230"/>
      <c r="L148" s="231">
        <f t="shared" si="7"/>
        <v>0</v>
      </c>
      <c r="M148" s="232">
        <f t="shared" si="7"/>
        <v>0</v>
      </c>
      <c r="N148" s="232">
        <f t="shared" si="7"/>
        <v>0</v>
      </c>
      <c r="O148" s="233">
        <f t="shared" si="10"/>
        <v>0</v>
      </c>
      <c r="P148" s="234">
        <f t="shared" si="11"/>
        <v>0</v>
      </c>
      <c r="Q148" s="235">
        <f>P148*[1]Factors!D135</f>
        <v>0</v>
      </c>
      <c r="R148" s="235">
        <f t="shared" si="12"/>
        <v>0</v>
      </c>
      <c r="S148" s="235">
        <f>R148*[1]Factors!D135</f>
        <v>0</v>
      </c>
      <c r="T148" s="236">
        <f>R148*[1]Factors!D135*[1]Factors!E135</f>
        <v>0</v>
      </c>
      <c r="U148" s="231"/>
      <c r="V148" s="232"/>
      <c r="W148" s="233"/>
      <c r="X148" s="292"/>
      <c r="Y148" s="292"/>
      <c r="Z148" s="232"/>
      <c r="AA148" s="231"/>
      <c r="AB148" s="232">
        <f t="shared" si="8"/>
        <v>0</v>
      </c>
      <c r="AC148" s="232"/>
      <c r="AD148" s="232">
        <f t="shared" si="9"/>
        <v>0</v>
      </c>
      <c r="AE148" s="19"/>
    </row>
    <row r="149" spans="1:31" s="20" customFormat="1">
      <c r="A149" s="31"/>
      <c r="B149" s="31"/>
      <c r="C149" s="94"/>
      <c r="D149" s="94"/>
      <c r="E149" s="94"/>
      <c r="F149" s="149"/>
      <c r="G149" s="227">
        <v>8</v>
      </c>
      <c r="H149" s="228">
        <v>2000</v>
      </c>
      <c r="I149" s="229">
        <v>2001</v>
      </c>
      <c r="J149" s="229">
        <v>2001</v>
      </c>
      <c r="K149" s="230"/>
      <c r="L149" s="231">
        <f t="shared" si="7"/>
        <v>0</v>
      </c>
      <c r="M149" s="232">
        <f t="shared" si="7"/>
        <v>0</v>
      </c>
      <c r="N149" s="232">
        <f t="shared" si="7"/>
        <v>0</v>
      </c>
      <c r="O149" s="233">
        <f t="shared" si="10"/>
        <v>0</v>
      </c>
      <c r="P149" s="234">
        <f t="shared" si="11"/>
        <v>0</v>
      </c>
      <c r="Q149" s="235">
        <f>P149*[1]Factors!D136</f>
        <v>0</v>
      </c>
      <c r="R149" s="235">
        <f t="shared" si="12"/>
        <v>0</v>
      </c>
      <c r="S149" s="235">
        <f>R149*[1]Factors!D136</f>
        <v>0</v>
      </c>
      <c r="T149" s="236">
        <f>R149*[1]Factors!D136*[1]Factors!E136</f>
        <v>0</v>
      </c>
      <c r="U149" s="231"/>
      <c r="V149" s="232"/>
      <c r="W149" s="233"/>
      <c r="X149" s="292"/>
      <c r="Y149" s="292"/>
      <c r="Z149" s="232"/>
      <c r="AA149" s="231"/>
      <c r="AB149" s="232">
        <f t="shared" si="8"/>
        <v>0</v>
      </c>
      <c r="AC149" s="232"/>
      <c r="AD149" s="232">
        <f t="shared" si="9"/>
        <v>0</v>
      </c>
      <c r="AE149" s="19"/>
    </row>
    <row r="150" spans="1:31" s="20" customFormat="1">
      <c r="A150" s="31"/>
      <c r="B150" s="31"/>
      <c r="C150" s="94"/>
      <c r="D150" s="94"/>
      <c r="E150" s="94"/>
      <c r="F150" s="149"/>
      <c r="G150" s="227">
        <v>9</v>
      </c>
      <c r="H150" s="228">
        <v>2000</v>
      </c>
      <c r="I150" s="229">
        <v>2001</v>
      </c>
      <c r="J150" s="229">
        <v>2001</v>
      </c>
      <c r="K150" s="230"/>
      <c r="L150" s="231">
        <f t="shared" ref="L150:N213" si="13">AA150</f>
        <v>0</v>
      </c>
      <c r="M150" s="232">
        <f t="shared" si="13"/>
        <v>0</v>
      </c>
      <c r="N150" s="232">
        <f t="shared" si="13"/>
        <v>0</v>
      </c>
      <c r="O150" s="233">
        <f t="shared" si="10"/>
        <v>0</v>
      </c>
      <c r="P150" s="234">
        <f t="shared" si="11"/>
        <v>0</v>
      </c>
      <c r="Q150" s="235">
        <f>P150*[1]Factors!D137</f>
        <v>0</v>
      </c>
      <c r="R150" s="235">
        <f t="shared" si="12"/>
        <v>0</v>
      </c>
      <c r="S150" s="235">
        <f>R150*[1]Factors!D137</f>
        <v>0</v>
      </c>
      <c r="T150" s="236">
        <f>R150*[1]Factors!D137*[1]Factors!E137</f>
        <v>0</v>
      </c>
      <c r="U150" s="231"/>
      <c r="V150" s="232"/>
      <c r="W150" s="233"/>
      <c r="X150" s="292"/>
      <c r="Y150" s="292"/>
      <c r="Z150" s="232"/>
      <c r="AA150" s="231"/>
      <c r="AB150" s="232">
        <f t="shared" ref="AB150:AB213" si="14">+Z150</f>
        <v>0</v>
      </c>
      <c r="AC150" s="232"/>
      <c r="AD150" s="232">
        <f t="shared" ref="AD150:AD213" si="15">AC150+AB150</f>
        <v>0</v>
      </c>
      <c r="AE150" s="19"/>
    </row>
    <row r="151" spans="1:31" s="20" customFormat="1">
      <c r="A151" s="31"/>
      <c r="B151" s="31"/>
      <c r="C151" s="94"/>
      <c r="D151" s="94"/>
      <c r="E151" s="94"/>
      <c r="F151" s="149"/>
      <c r="G151" s="227">
        <v>10</v>
      </c>
      <c r="H151" s="228">
        <v>2000</v>
      </c>
      <c r="I151" s="229">
        <v>2001</v>
      </c>
      <c r="J151" s="229">
        <v>2001</v>
      </c>
      <c r="K151" s="230"/>
      <c r="L151" s="231">
        <f t="shared" si="13"/>
        <v>0</v>
      </c>
      <c r="M151" s="232">
        <f t="shared" si="13"/>
        <v>0</v>
      </c>
      <c r="N151" s="232">
        <f t="shared" si="13"/>
        <v>0</v>
      </c>
      <c r="O151" s="233">
        <f t="shared" ref="O151:O214" si="16">N151+M151</f>
        <v>0</v>
      </c>
      <c r="P151" s="234">
        <f t="shared" ref="P151:P214" si="17">O151</f>
        <v>0</v>
      </c>
      <c r="Q151" s="235">
        <f>P151*[1]Factors!D138</f>
        <v>0</v>
      </c>
      <c r="R151" s="235">
        <f t="shared" ref="R151:R214" si="18">U151+W151</f>
        <v>0</v>
      </c>
      <c r="S151" s="235">
        <f>R151*[1]Factors!D138</f>
        <v>0</v>
      </c>
      <c r="T151" s="236">
        <f>R151*[1]Factors!D138*[1]Factors!E138</f>
        <v>0</v>
      </c>
      <c r="U151" s="231"/>
      <c r="V151" s="232"/>
      <c r="W151" s="233"/>
      <c r="X151" s="292"/>
      <c r="Y151" s="292"/>
      <c r="Z151" s="232"/>
      <c r="AA151" s="231"/>
      <c r="AB151" s="232">
        <f t="shared" si="14"/>
        <v>0</v>
      </c>
      <c r="AC151" s="232"/>
      <c r="AD151" s="232">
        <f t="shared" si="15"/>
        <v>0</v>
      </c>
      <c r="AE151" s="19"/>
    </row>
    <row r="152" spans="1:31" s="20" customFormat="1">
      <c r="A152" s="31"/>
      <c r="B152" s="31"/>
      <c r="C152" s="94"/>
      <c r="D152" s="94"/>
      <c r="E152" s="94"/>
      <c r="F152" s="149"/>
      <c r="G152" s="227">
        <v>11</v>
      </c>
      <c r="H152" s="228">
        <v>2000</v>
      </c>
      <c r="I152" s="229">
        <v>2001</v>
      </c>
      <c r="J152" s="229">
        <v>2001</v>
      </c>
      <c r="K152" s="230"/>
      <c r="L152" s="231">
        <f t="shared" si="13"/>
        <v>0</v>
      </c>
      <c r="M152" s="232">
        <f t="shared" si="13"/>
        <v>0</v>
      </c>
      <c r="N152" s="232">
        <f t="shared" si="13"/>
        <v>0</v>
      </c>
      <c r="O152" s="233">
        <f t="shared" si="16"/>
        <v>0</v>
      </c>
      <c r="P152" s="234">
        <f t="shared" si="17"/>
        <v>0</v>
      </c>
      <c r="Q152" s="235">
        <f>P152*[1]Factors!D139</f>
        <v>0</v>
      </c>
      <c r="R152" s="235">
        <f t="shared" si="18"/>
        <v>0</v>
      </c>
      <c r="S152" s="235">
        <f>R152*[1]Factors!D139</f>
        <v>0</v>
      </c>
      <c r="T152" s="236">
        <f>R152*[1]Factors!D139*[1]Factors!E139</f>
        <v>0</v>
      </c>
      <c r="U152" s="231"/>
      <c r="V152" s="232"/>
      <c r="W152" s="233"/>
      <c r="X152" s="292"/>
      <c r="Y152" s="292"/>
      <c r="Z152" s="232"/>
      <c r="AA152" s="231"/>
      <c r="AB152" s="232">
        <f t="shared" si="14"/>
        <v>0</v>
      </c>
      <c r="AC152" s="232"/>
      <c r="AD152" s="232">
        <f t="shared" si="15"/>
        <v>0</v>
      </c>
      <c r="AE152" s="19"/>
    </row>
    <row r="153" spans="1:31" s="20" customFormat="1">
      <c r="A153" s="31"/>
      <c r="B153" s="31"/>
      <c r="C153" s="94"/>
      <c r="D153" s="94"/>
      <c r="E153" s="94"/>
      <c r="F153" s="149"/>
      <c r="G153" s="227">
        <v>12</v>
      </c>
      <c r="H153" s="228">
        <v>2000</v>
      </c>
      <c r="I153" s="229">
        <v>2001</v>
      </c>
      <c r="J153" s="229">
        <v>2001</v>
      </c>
      <c r="K153" s="230"/>
      <c r="L153" s="231">
        <f t="shared" si="13"/>
        <v>0</v>
      </c>
      <c r="M153" s="232">
        <f t="shared" si="13"/>
        <v>0</v>
      </c>
      <c r="N153" s="232">
        <f t="shared" si="13"/>
        <v>0</v>
      </c>
      <c r="O153" s="233">
        <f t="shared" si="16"/>
        <v>0</v>
      </c>
      <c r="P153" s="234">
        <f t="shared" si="17"/>
        <v>0</v>
      </c>
      <c r="Q153" s="235">
        <f>P153*[1]Factors!D140</f>
        <v>0</v>
      </c>
      <c r="R153" s="235">
        <f t="shared" si="18"/>
        <v>0</v>
      </c>
      <c r="S153" s="235">
        <f>R153*[1]Factors!D140</f>
        <v>0</v>
      </c>
      <c r="T153" s="236">
        <f>R153*[1]Factors!D140*[1]Factors!E140</f>
        <v>0</v>
      </c>
      <c r="U153" s="231"/>
      <c r="V153" s="232"/>
      <c r="W153" s="233"/>
      <c r="X153" s="292"/>
      <c r="Y153" s="292"/>
      <c r="Z153" s="232"/>
      <c r="AA153" s="231"/>
      <c r="AB153" s="232">
        <f t="shared" si="14"/>
        <v>0</v>
      </c>
      <c r="AC153" s="232"/>
      <c r="AD153" s="232">
        <f t="shared" si="15"/>
        <v>0</v>
      </c>
      <c r="AE153" s="19"/>
    </row>
    <row r="154" spans="1:31" s="20" customFormat="1">
      <c r="A154" s="31"/>
      <c r="B154" s="31"/>
      <c r="C154" s="94"/>
      <c r="D154" s="94"/>
      <c r="E154" s="94"/>
      <c r="F154" s="149"/>
      <c r="G154" s="227">
        <v>1</v>
      </c>
      <c r="H154" s="228">
        <v>2001</v>
      </c>
      <c r="I154" s="229">
        <v>2001</v>
      </c>
      <c r="J154" s="229">
        <v>2001</v>
      </c>
      <c r="K154" s="230"/>
      <c r="L154" s="231">
        <f t="shared" si="13"/>
        <v>0</v>
      </c>
      <c r="M154" s="232">
        <f t="shared" si="13"/>
        <v>0</v>
      </c>
      <c r="N154" s="232">
        <f t="shared" si="13"/>
        <v>0</v>
      </c>
      <c r="O154" s="233">
        <f t="shared" si="16"/>
        <v>0</v>
      </c>
      <c r="P154" s="234">
        <f t="shared" si="17"/>
        <v>0</v>
      </c>
      <c r="Q154" s="235">
        <f>P154*[1]Factors!D141</f>
        <v>0</v>
      </c>
      <c r="R154" s="235">
        <f t="shared" si="18"/>
        <v>0</v>
      </c>
      <c r="S154" s="235">
        <f>R154*[1]Factors!D141</f>
        <v>0</v>
      </c>
      <c r="T154" s="236">
        <f>R154*[1]Factors!D141*[1]Factors!E141</f>
        <v>0</v>
      </c>
      <c r="U154" s="231"/>
      <c r="V154" s="232"/>
      <c r="W154" s="233"/>
      <c r="X154" s="292"/>
      <c r="Y154" s="292"/>
      <c r="Z154" s="232"/>
      <c r="AA154" s="231"/>
      <c r="AB154" s="232">
        <f t="shared" si="14"/>
        <v>0</v>
      </c>
      <c r="AC154" s="232"/>
      <c r="AD154" s="232">
        <f t="shared" si="15"/>
        <v>0</v>
      </c>
      <c r="AE154" s="19"/>
    </row>
    <row r="155" spans="1:31" s="20" customFormat="1">
      <c r="A155" s="31"/>
      <c r="B155" s="31"/>
      <c r="C155" s="94"/>
      <c r="D155" s="94"/>
      <c r="E155" s="94"/>
      <c r="F155" s="149"/>
      <c r="G155" s="227">
        <v>2</v>
      </c>
      <c r="H155" s="228">
        <v>2001</v>
      </c>
      <c r="I155" s="229">
        <v>2001</v>
      </c>
      <c r="J155" s="229">
        <v>2001</v>
      </c>
      <c r="K155" s="230"/>
      <c r="L155" s="231">
        <f t="shared" si="13"/>
        <v>0</v>
      </c>
      <c r="M155" s="232">
        <f t="shared" si="13"/>
        <v>0</v>
      </c>
      <c r="N155" s="232">
        <f t="shared" si="13"/>
        <v>0</v>
      </c>
      <c r="O155" s="233">
        <f t="shared" si="16"/>
        <v>0</v>
      </c>
      <c r="P155" s="234">
        <f t="shared" si="17"/>
        <v>0</v>
      </c>
      <c r="Q155" s="235">
        <f>P155*[1]Factors!D142</f>
        <v>0</v>
      </c>
      <c r="R155" s="235">
        <f t="shared" si="18"/>
        <v>0</v>
      </c>
      <c r="S155" s="235">
        <f>R155*[1]Factors!D142</f>
        <v>0</v>
      </c>
      <c r="T155" s="236">
        <f>R155*[1]Factors!D142*[1]Factors!E142</f>
        <v>0</v>
      </c>
      <c r="U155" s="231"/>
      <c r="V155" s="232"/>
      <c r="W155" s="233"/>
      <c r="X155" s="292"/>
      <c r="Y155" s="292"/>
      <c r="Z155" s="232"/>
      <c r="AA155" s="231"/>
      <c r="AB155" s="232">
        <f t="shared" si="14"/>
        <v>0</v>
      </c>
      <c r="AC155" s="232"/>
      <c r="AD155" s="232">
        <f t="shared" si="15"/>
        <v>0</v>
      </c>
      <c r="AE155" s="19"/>
    </row>
    <row r="156" spans="1:31" s="20" customFormat="1">
      <c r="A156" s="31"/>
      <c r="B156" s="31"/>
      <c r="C156" s="94"/>
      <c r="D156" s="94"/>
      <c r="E156" s="94"/>
      <c r="F156" s="149"/>
      <c r="G156" s="227">
        <v>3</v>
      </c>
      <c r="H156" s="228">
        <v>2001</v>
      </c>
      <c r="I156" s="229">
        <v>2001</v>
      </c>
      <c r="J156" s="229">
        <v>2001</v>
      </c>
      <c r="K156" s="230"/>
      <c r="L156" s="231">
        <f t="shared" si="13"/>
        <v>0</v>
      </c>
      <c r="M156" s="232">
        <f t="shared" si="13"/>
        <v>0</v>
      </c>
      <c r="N156" s="232">
        <f t="shared" si="13"/>
        <v>0</v>
      </c>
      <c r="O156" s="233">
        <f t="shared" si="16"/>
        <v>0</v>
      </c>
      <c r="P156" s="234">
        <f t="shared" si="17"/>
        <v>0</v>
      </c>
      <c r="Q156" s="235">
        <f>P156*[1]Factors!D143</f>
        <v>0</v>
      </c>
      <c r="R156" s="235">
        <f t="shared" si="18"/>
        <v>0</v>
      </c>
      <c r="S156" s="235">
        <f>R156*[1]Factors!D143</f>
        <v>0</v>
      </c>
      <c r="T156" s="236">
        <f>R156*[1]Factors!D143*[1]Factors!E143</f>
        <v>0</v>
      </c>
      <c r="U156" s="231"/>
      <c r="V156" s="232"/>
      <c r="W156" s="233"/>
      <c r="X156" s="292"/>
      <c r="Y156" s="292"/>
      <c r="Z156" s="232"/>
      <c r="AA156" s="231"/>
      <c r="AB156" s="232">
        <f t="shared" si="14"/>
        <v>0</v>
      </c>
      <c r="AC156" s="232"/>
      <c r="AD156" s="232">
        <f t="shared" si="15"/>
        <v>0</v>
      </c>
      <c r="AE156" s="19"/>
    </row>
    <row r="157" spans="1:31" s="20" customFormat="1">
      <c r="A157" s="31"/>
      <c r="B157" s="31"/>
      <c r="C157" s="94"/>
      <c r="D157" s="94"/>
      <c r="E157" s="94"/>
      <c r="F157" s="149"/>
      <c r="G157" s="227">
        <v>4</v>
      </c>
      <c r="H157" s="228">
        <v>2001</v>
      </c>
      <c r="I157" s="229">
        <v>2001</v>
      </c>
      <c r="J157" s="229">
        <v>2002</v>
      </c>
      <c r="K157" s="230"/>
      <c r="L157" s="231">
        <f t="shared" si="13"/>
        <v>0</v>
      </c>
      <c r="M157" s="232">
        <f t="shared" si="13"/>
        <v>0</v>
      </c>
      <c r="N157" s="232">
        <f t="shared" si="13"/>
        <v>0</v>
      </c>
      <c r="O157" s="233">
        <f t="shared" si="16"/>
        <v>0</v>
      </c>
      <c r="P157" s="234">
        <f t="shared" si="17"/>
        <v>0</v>
      </c>
      <c r="Q157" s="235">
        <f>P157*[1]Factors!D144</f>
        <v>0</v>
      </c>
      <c r="R157" s="235">
        <f t="shared" si="18"/>
        <v>0</v>
      </c>
      <c r="S157" s="235">
        <f>R157*[1]Factors!D144</f>
        <v>0</v>
      </c>
      <c r="T157" s="236">
        <f>R157*[1]Factors!D144*[1]Factors!E144</f>
        <v>0</v>
      </c>
      <c r="U157" s="231"/>
      <c r="V157" s="232"/>
      <c r="W157" s="233"/>
      <c r="X157" s="292"/>
      <c r="Y157" s="292"/>
      <c r="Z157" s="232"/>
      <c r="AA157" s="231"/>
      <c r="AB157" s="232">
        <f t="shared" si="14"/>
        <v>0</v>
      </c>
      <c r="AC157" s="232"/>
      <c r="AD157" s="232">
        <f t="shared" si="15"/>
        <v>0</v>
      </c>
      <c r="AE157" s="19"/>
    </row>
    <row r="158" spans="1:31" s="20" customFormat="1">
      <c r="A158" s="31"/>
      <c r="B158" s="31"/>
      <c r="C158" s="94"/>
      <c r="D158" s="94"/>
      <c r="E158" s="94"/>
      <c r="F158" s="149"/>
      <c r="G158" s="227">
        <v>5</v>
      </c>
      <c r="H158" s="228">
        <v>2001</v>
      </c>
      <c r="I158" s="229">
        <v>2001</v>
      </c>
      <c r="J158" s="229">
        <v>2002</v>
      </c>
      <c r="K158" s="230"/>
      <c r="L158" s="231">
        <f t="shared" si="13"/>
        <v>0</v>
      </c>
      <c r="M158" s="232">
        <f t="shared" si="13"/>
        <v>0</v>
      </c>
      <c r="N158" s="232">
        <f t="shared" si="13"/>
        <v>0</v>
      </c>
      <c r="O158" s="233">
        <f t="shared" si="16"/>
        <v>0</v>
      </c>
      <c r="P158" s="234">
        <f t="shared" si="17"/>
        <v>0</v>
      </c>
      <c r="Q158" s="235">
        <f>P158*[1]Factors!D145</f>
        <v>0</v>
      </c>
      <c r="R158" s="235">
        <f t="shared" si="18"/>
        <v>0</v>
      </c>
      <c r="S158" s="235">
        <f>R158*[1]Factors!D145</f>
        <v>0</v>
      </c>
      <c r="T158" s="236">
        <f>R158*[1]Factors!D145*[1]Factors!E145</f>
        <v>0</v>
      </c>
      <c r="U158" s="231"/>
      <c r="V158" s="232"/>
      <c r="W158" s="233"/>
      <c r="X158" s="292"/>
      <c r="Y158" s="292"/>
      <c r="Z158" s="232"/>
      <c r="AA158" s="231"/>
      <c r="AB158" s="232">
        <f t="shared" si="14"/>
        <v>0</v>
      </c>
      <c r="AC158" s="232"/>
      <c r="AD158" s="232">
        <f t="shared" si="15"/>
        <v>0</v>
      </c>
      <c r="AE158" s="19"/>
    </row>
    <row r="159" spans="1:31" s="20" customFormat="1">
      <c r="A159" s="31"/>
      <c r="B159" s="31"/>
      <c r="C159" s="94"/>
      <c r="D159" s="94"/>
      <c r="E159" s="94"/>
      <c r="F159" s="149"/>
      <c r="G159" s="227">
        <v>6</v>
      </c>
      <c r="H159" s="228">
        <v>2001</v>
      </c>
      <c r="I159" s="229">
        <v>2001</v>
      </c>
      <c r="J159" s="229">
        <v>2002</v>
      </c>
      <c r="K159" s="230"/>
      <c r="L159" s="231">
        <f t="shared" si="13"/>
        <v>0</v>
      </c>
      <c r="M159" s="232">
        <f t="shared" si="13"/>
        <v>0</v>
      </c>
      <c r="N159" s="232">
        <f t="shared" si="13"/>
        <v>0</v>
      </c>
      <c r="O159" s="233">
        <f t="shared" si="16"/>
        <v>0</v>
      </c>
      <c r="P159" s="234">
        <f t="shared" si="17"/>
        <v>0</v>
      </c>
      <c r="Q159" s="235">
        <f>P159*[1]Factors!D146</f>
        <v>0</v>
      </c>
      <c r="R159" s="235">
        <f t="shared" si="18"/>
        <v>0</v>
      </c>
      <c r="S159" s="235">
        <f>R159*[1]Factors!D146</f>
        <v>0</v>
      </c>
      <c r="T159" s="236">
        <f>R159*[1]Factors!D146*[1]Factors!E146</f>
        <v>0</v>
      </c>
      <c r="U159" s="231"/>
      <c r="V159" s="232"/>
      <c r="W159" s="233"/>
      <c r="X159" s="292"/>
      <c r="Y159" s="292"/>
      <c r="Z159" s="232"/>
      <c r="AA159" s="231"/>
      <c r="AB159" s="232">
        <f t="shared" si="14"/>
        <v>0</v>
      </c>
      <c r="AC159" s="232"/>
      <c r="AD159" s="232">
        <f t="shared" si="15"/>
        <v>0</v>
      </c>
      <c r="AE159" s="19"/>
    </row>
    <row r="160" spans="1:31" s="20" customFormat="1">
      <c r="A160" s="31"/>
      <c r="B160" s="31"/>
      <c r="C160" s="94"/>
      <c r="D160" s="94"/>
      <c r="E160" s="94"/>
      <c r="F160" s="149"/>
      <c r="G160" s="227">
        <v>7</v>
      </c>
      <c r="H160" s="228">
        <v>2001</v>
      </c>
      <c r="I160" s="229">
        <v>2002</v>
      </c>
      <c r="J160" s="229">
        <v>2002</v>
      </c>
      <c r="K160" s="230"/>
      <c r="L160" s="231">
        <f t="shared" si="13"/>
        <v>0</v>
      </c>
      <c r="M160" s="232">
        <f t="shared" si="13"/>
        <v>0</v>
      </c>
      <c r="N160" s="232">
        <f t="shared" si="13"/>
        <v>0</v>
      </c>
      <c r="O160" s="233">
        <f t="shared" si="16"/>
        <v>0</v>
      </c>
      <c r="P160" s="234">
        <f t="shared" si="17"/>
        <v>0</v>
      </c>
      <c r="Q160" s="235">
        <f>P160*[1]Factors!D147</f>
        <v>0</v>
      </c>
      <c r="R160" s="235">
        <f t="shared" si="18"/>
        <v>0</v>
      </c>
      <c r="S160" s="235">
        <f>R160*[1]Factors!D147</f>
        <v>0</v>
      </c>
      <c r="T160" s="236">
        <f>R160*[1]Factors!D147*[1]Factors!E147</f>
        <v>0</v>
      </c>
      <c r="U160" s="231"/>
      <c r="V160" s="232"/>
      <c r="W160" s="233"/>
      <c r="X160" s="292"/>
      <c r="Y160" s="292"/>
      <c r="Z160" s="232"/>
      <c r="AA160" s="231"/>
      <c r="AB160" s="232">
        <f t="shared" si="14"/>
        <v>0</v>
      </c>
      <c r="AC160" s="232"/>
      <c r="AD160" s="232">
        <f t="shared" si="15"/>
        <v>0</v>
      </c>
      <c r="AE160" s="19"/>
    </row>
    <row r="161" spans="1:31" s="20" customFormat="1">
      <c r="A161" s="31"/>
      <c r="B161" s="31"/>
      <c r="C161" s="94"/>
      <c r="D161" s="94"/>
      <c r="E161" s="94"/>
      <c r="F161" s="149"/>
      <c r="G161" s="227">
        <v>8</v>
      </c>
      <c r="H161" s="228">
        <v>2001</v>
      </c>
      <c r="I161" s="229">
        <v>2002</v>
      </c>
      <c r="J161" s="229">
        <v>2002</v>
      </c>
      <c r="K161" s="230"/>
      <c r="L161" s="231">
        <f t="shared" si="13"/>
        <v>0</v>
      </c>
      <c r="M161" s="232">
        <f t="shared" si="13"/>
        <v>0</v>
      </c>
      <c r="N161" s="232">
        <f t="shared" si="13"/>
        <v>0</v>
      </c>
      <c r="O161" s="233">
        <f t="shared" si="16"/>
        <v>0</v>
      </c>
      <c r="P161" s="234">
        <f t="shared" si="17"/>
        <v>0</v>
      </c>
      <c r="Q161" s="235">
        <f>P161*[1]Factors!D148</f>
        <v>0</v>
      </c>
      <c r="R161" s="235">
        <f t="shared" si="18"/>
        <v>0</v>
      </c>
      <c r="S161" s="235">
        <f>R161*[1]Factors!D148</f>
        <v>0</v>
      </c>
      <c r="T161" s="236">
        <f>R161*[1]Factors!D148*[1]Factors!E148</f>
        <v>0</v>
      </c>
      <c r="U161" s="231"/>
      <c r="V161" s="232"/>
      <c r="W161" s="233"/>
      <c r="X161" s="292"/>
      <c r="Y161" s="292"/>
      <c r="Z161" s="232"/>
      <c r="AA161" s="231"/>
      <c r="AB161" s="232">
        <f t="shared" si="14"/>
        <v>0</v>
      </c>
      <c r="AC161" s="232"/>
      <c r="AD161" s="232">
        <f t="shared" si="15"/>
        <v>0</v>
      </c>
      <c r="AE161" s="19"/>
    </row>
    <row r="162" spans="1:31" s="20" customFormat="1">
      <c r="A162" s="31"/>
      <c r="B162" s="31"/>
      <c r="C162" s="94"/>
      <c r="D162" s="94"/>
      <c r="E162" s="94"/>
      <c r="F162" s="149"/>
      <c r="G162" s="227">
        <v>9</v>
      </c>
      <c r="H162" s="228">
        <v>2001</v>
      </c>
      <c r="I162" s="229">
        <v>2002</v>
      </c>
      <c r="J162" s="229">
        <v>2002</v>
      </c>
      <c r="K162" s="230"/>
      <c r="L162" s="231">
        <f t="shared" si="13"/>
        <v>0</v>
      </c>
      <c r="M162" s="232">
        <f t="shared" si="13"/>
        <v>0</v>
      </c>
      <c r="N162" s="232">
        <f t="shared" si="13"/>
        <v>0</v>
      </c>
      <c r="O162" s="233">
        <f t="shared" si="16"/>
        <v>0</v>
      </c>
      <c r="P162" s="234">
        <f t="shared" si="17"/>
        <v>0</v>
      </c>
      <c r="Q162" s="235">
        <f>P162*[1]Factors!D149</f>
        <v>0</v>
      </c>
      <c r="R162" s="235">
        <f t="shared" si="18"/>
        <v>0</v>
      </c>
      <c r="S162" s="235">
        <f>R162*[1]Factors!D149</f>
        <v>0</v>
      </c>
      <c r="T162" s="236">
        <f>R162*[1]Factors!D149*[1]Factors!E149</f>
        <v>0</v>
      </c>
      <c r="U162" s="231"/>
      <c r="V162" s="232"/>
      <c r="W162" s="233"/>
      <c r="X162" s="292"/>
      <c r="Y162" s="292"/>
      <c r="Z162" s="232"/>
      <c r="AA162" s="231"/>
      <c r="AB162" s="232">
        <f t="shared" si="14"/>
        <v>0</v>
      </c>
      <c r="AC162" s="232"/>
      <c r="AD162" s="232">
        <f t="shared" si="15"/>
        <v>0</v>
      </c>
      <c r="AE162" s="19"/>
    </row>
    <row r="163" spans="1:31" s="20" customFormat="1">
      <c r="A163" s="31"/>
      <c r="B163" s="31"/>
      <c r="C163" s="94"/>
      <c r="D163" s="94"/>
      <c r="E163" s="94"/>
      <c r="F163" s="149"/>
      <c r="G163" s="227">
        <v>10</v>
      </c>
      <c r="H163" s="228">
        <v>2001</v>
      </c>
      <c r="I163" s="229">
        <v>2002</v>
      </c>
      <c r="J163" s="229">
        <v>2002</v>
      </c>
      <c r="K163" s="230"/>
      <c r="L163" s="231">
        <f t="shared" si="13"/>
        <v>0</v>
      </c>
      <c r="M163" s="232">
        <f t="shared" si="13"/>
        <v>0</v>
      </c>
      <c r="N163" s="232">
        <f t="shared" si="13"/>
        <v>0</v>
      </c>
      <c r="O163" s="233">
        <f t="shared" si="16"/>
        <v>0</v>
      </c>
      <c r="P163" s="234">
        <f t="shared" si="17"/>
        <v>0</v>
      </c>
      <c r="Q163" s="235">
        <f>P163*[1]Factors!D150</f>
        <v>0</v>
      </c>
      <c r="R163" s="235">
        <f t="shared" si="18"/>
        <v>0</v>
      </c>
      <c r="S163" s="235">
        <f>R163*[1]Factors!D150</f>
        <v>0</v>
      </c>
      <c r="T163" s="236">
        <f>R163*[1]Factors!D150*[1]Factors!E150</f>
        <v>0</v>
      </c>
      <c r="U163" s="231"/>
      <c r="V163" s="232"/>
      <c r="W163" s="233"/>
      <c r="X163" s="292"/>
      <c r="Y163" s="292"/>
      <c r="Z163" s="232"/>
      <c r="AA163" s="231"/>
      <c r="AB163" s="232">
        <f t="shared" si="14"/>
        <v>0</v>
      </c>
      <c r="AC163" s="232"/>
      <c r="AD163" s="232">
        <f t="shared" si="15"/>
        <v>0</v>
      </c>
      <c r="AE163" s="19"/>
    </row>
    <row r="164" spans="1:31" s="20" customFormat="1">
      <c r="A164" s="31"/>
      <c r="B164" s="31"/>
      <c r="C164" s="94"/>
      <c r="D164" s="94"/>
      <c r="E164" s="94"/>
      <c r="F164" s="149"/>
      <c r="G164" s="227">
        <v>11</v>
      </c>
      <c r="H164" s="228">
        <v>2001</v>
      </c>
      <c r="I164" s="229">
        <v>2002</v>
      </c>
      <c r="J164" s="229">
        <v>2002</v>
      </c>
      <c r="K164" s="230"/>
      <c r="L164" s="231">
        <f t="shared" si="13"/>
        <v>0</v>
      </c>
      <c r="M164" s="232">
        <f t="shared" si="13"/>
        <v>0</v>
      </c>
      <c r="N164" s="232">
        <f t="shared" si="13"/>
        <v>0</v>
      </c>
      <c r="O164" s="233">
        <f t="shared" si="16"/>
        <v>0</v>
      </c>
      <c r="P164" s="234">
        <f t="shared" si="17"/>
        <v>0</v>
      </c>
      <c r="Q164" s="235">
        <f>P164*[1]Factors!D151</f>
        <v>0</v>
      </c>
      <c r="R164" s="235">
        <f t="shared" si="18"/>
        <v>0</v>
      </c>
      <c r="S164" s="235">
        <f>R164*[1]Factors!D151</f>
        <v>0</v>
      </c>
      <c r="T164" s="236">
        <f>R164*[1]Factors!D151*[1]Factors!E151</f>
        <v>0</v>
      </c>
      <c r="U164" s="234"/>
      <c r="V164" s="232"/>
      <c r="W164" s="233"/>
      <c r="X164" s="292"/>
      <c r="Y164" s="292"/>
      <c r="Z164" s="232"/>
      <c r="AA164" s="231"/>
      <c r="AB164" s="232">
        <f t="shared" si="14"/>
        <v>0</v>
      </c>
      <c r="AC164" s="232"/>
      <c r="AD164" s="232">
        <f t="shared" si="15"/>
        <v>0</v>
      </c>
      <c r="AE164" s="19"/>
    </row>
    <row r="165" spans="1:31" s="20" customFormat="1">
      <c r="A165" s="31"/>
      <c r="B165" s="31"/>
      <c r="C165" s="94"/>
      <c r="D165" s="94"/>
      <c r="E165" s="94"/>
      <c r="F165" s="149"/>
      <c r="G165" s="227">
        <v>12</v>
      </c>
      <c r="H165" s="228">
        <v>2001</v>
      </c>
      <c r="I165" s="229">
        <v>2002</v>
      </c>
      <c r="J165" s="229">
        <v>2002</v>
      </c>
      <c r="K165" s="230"/>
      <c r="L165" s="231">
        <f t="shared" si="13"/>
        <v>0</v>
      </c>
      <c r="M165" s="232">
        <f t="shared" si="13"/>
        <v>0</v>
      </c>
      <c r="N165" s="232">
        <f t="shared" si="13"/>
        <v>0</v>
      </c>
      <c r="O165" s="233">
        <f t="shared" si="16"/>
        <v>0</v>
      </c>
      <c r="P165" s="234">
        <f t="shared" si="17"/>
        <v>0</v>
      </c>
      <c r="Q165" s="235">
        <f>P165*[1]Factors!D152</f>
        <v>0</v>
      </c>
      <c r="R165" s="235">
        <f t="shared" si="18"/>
        <v>0</v>
      </c>
      <c r="S165" s="235">
        <f>R165*[1]Factors!D152</f>
        <v>0</v>
      </c>
      <c r="T165" s="236">
        <f>R165*[1]Factors!D152*[1]Factors!E152</f>
        <v>0</v>
      </c>
      <c r="U165" s="234"/>
      <c r="V165" s="232"/>
      <c r="W165" s="233"/>
      <c r="X165" s="292"/>
      <c r="Y165" s="292"/>
      <c r="Z165" s="232"/>
      <c r="AA165" s="231"/>
      <c r="AB165" s="232">
        <f t="shared" si="14"/>
        <v>0</v>
      </c>
      <c r="AC165" s="232"/>
      <c r="AD165" s="232">
        <f t="shared" si="15"/>
        <v>0</v>
      </c>
      <c r="AE165" s="19"/>
    </row>
    <row r="166" spans="1:31" s="20" customFormat="1">
      <c r="A166" s="31"/>
      <c r="B166" s="31"/>
      <c r="C166" s="94"/>
      <c r="D166" s="94"/>
      <c r="E166" s="94"/>
      <c r="F166" s="149"/>
      <c r="G166" s="227">
        <v>1</v>
      </c>
      <c r="H166" s="228">
        <v>2002</v>
      </c>
      <c r="I166" s="229">
        <v>2002</v>
      </c>
      <c r="J166" s="229">
        <v>2002</v>
      </c>
      <c r="K166" s="230"/>
      <c r="L166" s="231">
        <f t="shared" si="13"/>
        <v>0</v>
      </c>
      <c r="M166" s="232">
        <f t="shared" si="13"/>
        <v>0</v>
      </c>
      <c r="N166" s="232">
        <f t="shared" si="13"/>
        <v>0</v>
      </c>
      <c r="O166" s="233">
        <f t="shared" si="16"/>
        <v>0</v>
      </c>
      <c r="P166" s="234">
        <f t="shared" si="17"/>
        <v>0</v>
      </c>
      <c r="Q166" s="235">
        <f>P166*[1]Factors!D153</f>
        <v>0</v>
      </c>
      <c r="R166" s="235">
        <f t="shared" si="18"/>
        <v>0</v>
      </c>
      <c r="S166" s="235">
        <f>R166*[1]Factors!D153</f>
        <v>0</v>
      </c>
      <c r="T166" s="236">
        <f>R166*[1]Factors!D153*[1]Factors!E153</f>
        <v>0</v>
      </c>
      <c r="U166" s="234"/>
      <c r="V166" s="232"/>
      <c r="W166" s="233"/>
      <c r="X166" s="292"/>
      <c r="Y166" s="292"/>
      <c r="Z166" s="232"/>
      <c r="AA166" s="231"/>
      <c r="AB166" s="232">
        <f t="shared" si="14"/>
        <v>0</v>
      </c>
      <c r="AC166" s="232"/>
      <c r="AD166" s="232">
        <f t="shared" si="15"/>
        <v>0</v>
      </c>
      <c r="AE166" s="19"/>
    </row>
    <row r="167" spans="1:31" s="20" customFormat="1">
      <c r="A167" s="31"/>
      <c r="B167" s="31"/>
      <c r="C167" s="94"/>
      <c r="D167" s="94"/>
      <c r="E167" s="94"/>
      <c r="F167" s="149"/>
      <c r="G167" s="227">
        <v>2</v>
      </c>
      <c r="H167" s="228">
        <v>2002</v>
      </c>
      <c r="I167" s="229">
        <v>2002</v>
      </c>
      <c r="J167" s="229">
        <v>2002</v>
      </c>
      <c r="K167" s="230"/>
      <c r="L167" s="231">
        <f t="shared" si="13"/>
        <v>0</v>
      </c>
      <c r="M167" s="232">
        <f t="shared" si="13"/>
        <v>0</v>
      </c>
      <c r="N167" s="232">
        <f t="shared" si="13"/>
        <v>0</v>
      </c>
      <c r="O167" s="233">
        <f t="shared" si="16"/>
        <v>0</v>
      </c>
      <c r="P167" s="234">
        <f t="shared" si="17"/>
        <v>0</v>
      </c>
      <c r="Q167" s="235">
        <f>P167*[1]Factors!D154</f>
        <v>0</v>
      </c>
      <c r="R167" s="235">
        <f t="shared" si="18"/>
        <v>0</v>
      </c>
      <c r="S167" s="235">
        <f>R167*[1]Factors!D154</f>
        <v>0</v>
      </c>
      <c r="T167" s="236">
        <f>R167*[1]Factors!D154*[1]Factors!E154</f>
        <v>0</v>
      </c>
      <c r="U167" s="234"/>
      <c r="V167" s="232"/>
      <c r="W167" s="233"/>
      <c r="X167" s="292"/>
      <c r="Y167" s="292"/>
      <c r="Z167" s="232"/>
      <c r="AA167" s="231"/>
      <c r="AB167" s="232">
        <f t="shared" si="14"/>
        <v>0</v>
      </c>
      <c r="AC167" s="232"/>
      <c r="AD167" s="232">
        <f t="shared" si="15"/>
        <v>0</v>
      </c>
      <c r="AE167" s="19"/>
    </row>
    <row r="168" spans="1:31" s="20" customFormat="1">
      <c r="A168" s="31"/>
      <c r="B168" s="31"/>
      <c r="C168" s="94"/>
      <c r="D168" s="94"/>
      <c r="E168" s="94"/>
      <c r="F168" s="149"/>
      <c r="G168" s="227">
        <v>3</v>
      </c>
      <c r="H168" s="228">
        <v>2002</v>
      </c>
      <c r="I168" s="229">
        <v>2002</v>
      </c>
      <c r="J168" s="229">
        <v>2002</v>
      </c>
      <c r="K168" s="230"/>
      <c r="L168" s="231">
        <f t="shared" si="13"/>
        <v>0</v>
      </c>
      <c r="M168" s="232">
        <f t="shared" si="13"/>
        <v>0</v>
      </c>
      <c r="N168" s="232">
        <f t="shared" si="13"/>
        <v>0</v>
      </c>
      <c r="O168" s="233">
        <f t="shared" si="16"/>
        <v>0</v>
      </c>
      <c r="P168" s="234">
        <f t="shared" si="17"/>
        <v>0</v>
      </c>
      <c r="Q168" s="235">
        <f>P168*[1]Factors!D155</f>
        <v>0</v>
      </c>
      <c r="R168" s="235">
        <f t="shared" si="18"/>
        <v>0</v>
      </c>
      <c r="S168" s="235">
        <f>R168*[1]Factors!D155</f>
        <v>0</v>
      </c>
      <c r="T168" s="236">
        <f>R168*[1]Factors!D155*[1]Factors!E155</f>
        <v>0</v>
      </c>
      <c r="U168" s="234"/>
      <c r="V168" s="232"/>
      <c r="W168" s="233"/>
      <c r="X168" s="292"/>
      <c r="Y168" s="292"/>
      <c r="Z168" s="232"/>
      <c r="AA168" s="231"/>
      <c r="AB168" s="232">
        <f t="shared" si="14"/>
        <v>0</v>
      </c>
      <c r="AC168" s="232"/>
      <c r="AD168" s="232">
        <f t="shared" si="15"/>
        <v>0</v>
      </c>
      <c r="AE168" s="19"/>
    </row>
    <row r="169" spans="1:31" s="20" customFormat="1">
      <c r="A169" s="31"/>
      <c r="B169" s="31"/>
      <c r="C169" s="94"/>
      <c r="D169" s="94"/>
      <c r="E169" s="94"/>
      <c r="F169" s="149"/>
      <c r="G169" s="227">
        <v>4</v>
      </c>
      <c r="H169" s="228">
        <v>2002</v>
      </c>
      <c r="I169" s="229">
        <v>2002</v>
      </c>
      <c r="J169" s="229">
        <v>2003</v>
      </c>
      <c r="K169" s="230"/>
      <c r="L169" s="231">
        <f t="shared" si="13"/>
        <v>0</v>
      </c>
      <c r="M169" s="232">
        <f t="shared" si="13"/>
        <v>0</v>
      </c>
      <c r="N169" s="232">
        <f t="shared" si="13"/>
        <v>0</v>
      </c>
      <c r="O169" s="233">
        <f t="shared" si="16"/>
        <v>0</v>
      </c>
      <c r="P169" s="234">
        <f t="shared" si="17"/>
        <v>0</v>
      </c>
      <c r="Q169" s="235">
        <f>P169*[1]Factors!D156</f>
        <v>0</v>
      </c>
      <c r="R169" s="235">
        <f t="shared" si="18"/>
        <v>0</v>
      </c>
      <c r="S169" s="235">
        <f>R169*[1]Factors!D156</f>
        <v>0</v>
      </c>
      <c r="T169" s="236">
        <f>R169*[1]Factors!D156*[1]Factors!E156</f>
        <v>0</v>
      </c>
      <c r="U169" s="234"/>
      <c r="V169" s="232"/>
      <c r="W169" s="233"/>
      <c r="X169" s="292"/>
      <c r="Y169" s="292"/>
      <c r="Z169" s="232"/>
      <c r="AA169" s="231"/>
      <c r="AB169" s="232">
        <f t="shared" si="14"/>
        <v>0</v>
      </c>
      <c r="AC169" s="232"/>
      <c r="AD169" s="232">
        <f t="shared" si="15"/>
        <v>0</v>
      </c>
      <c r="AE169" s="19"/>
    </row>
    <row r="170" spans="1:31" s="20" customFormat="1">
      <c r="A170" s="31"/>
      <c r="B170" s="31"/>
      <c r="C170" s="94"/>
      <c r="D170" s="94"/>
      <c r="E170" s="94"/>
      <c r="F170" s="149"/>
      <c r="G170" s="227">
        <v>5</v>
      </c>
      <c r="H170" s="228">
        <v>2002</v>
      </c>
      <c r="I170" s="229">
        <v>2002</v>
      </c>
      <c r="J170" s="229">
        <v>2003</v>
      </c>
      <c r="K170" s="230"/>
      <c r="L170" s="231">
        <f t="shared" si="13"/>
        <v>0</v>
      </c>
      <c r="M170" s="232">
        <f t="shared" si="13"/>
        <v>0</v>
      </c>
      <c r="N170" s="232">
        <f t="shared" si="13"/>
        <v>0</v>
      </c>
      <c r="O170" s="233">
        <f t="shared" si="16"/>
        <v>0</v>
      </c>
      <c r="P170" s="234">
        <f t="shared" si="17"/>
        <v>0</v>
      </c>
      <c r="Q170" s="235">
        <f>P170*[1]Factors!D157</f>
        <v>0</v>
      </c>
      <c r="R170" s="235">
        <f t="shared" si="18"/>
        <v>0</v>
      </c>
      <c r="S170" s="235">
        <f>R170*[1]Factors!D157</f>
        <v>0</v>
      </c>
      <c r="T170" s="236">
        <f>R170*[1]Factors!D157*[1]Factors!E157</f>
        <v>0</v>
      </c>
      <c r="U170" s="234"/>
      <c r="V170" s="232"/>
      <c r="W170" s="233"/>
      <c r="X170" s="292"/>
      <c r="Y170" s="292"/>
      <c r="Z170" s="232"/>
      <c r="AA170" s="231"/>
      <c r="AB170" s="232">
        <f t="shared" si="14"/>
        <v>0</v>
      </c>
      <c r="AC170" s="232"/>
      <c r="AD170" s="232">
        <f t="shared" si="15"/>
        <v>0</v>
      </c>
      <c r="AE170" s="19"/>
    </row>
    <row r="171" spans="1:31" s="20" customFormat="1">
      <c r="A171" s="31"/>
      <c r="B171" s="31"/>
      <c r="C171" s="94"/>
      <c r="D171" s="94"/>
      <c r="E171" s="94"/>
      <c r="F171" s="149"/>
      <c r="G171" s="227">
        <v>6</v>
      </c>
      <c r="H171" s="228">
        <v>2002</v>
      </c>
      <c r="I171" s="229">
        <v>2002</v>
      </c>
      <c r="J171" s="229">
        <v>2003</v>
      </c>
      <c r="K171" s="230"/>
      <c r="L171" s="231">
        <f t="shared" si="13"/>
        <v>0</v>
      </c>
      <c r="M171" s="232">
        <f t="shared" si="13"/>
        <v>0</v>
      </c>
      <c r="N171" s="232">
        <f t="shared" si="13"/>
        <v>0</v>
      </c>
      <c r="O171" s="233">
        <f t="shared" si="16"/>
        <v>0</v>
      </c>
      <c r="P171" s="234">
        <f t="shared" si="17"/>
        <v>0</v>
      </c>
      <c r="Q171" s="235">
        <f>P171*[1]Factors!D158</f>
        <v>0</v>
      </c>
      <c r="R171" s="235">
        <f t="shared" si="18"/>
        <v>0</v>
      </c>
      <c r="S171" s="235">
        <f>R171*[1]Factors!D158</f>
        <v>0</v>
      </c>
      <c r="T171" s="236">
        <f>R171*[1]Factors!D158*[1]Factors!E158</f>
        <v>0</v>
      </c>
      <c r="U171" s="234"/>
      <c r="V171" s="232"/>
      <c r="W171" s="233"/>
      <c r="X171" s="292"/>
      <c r="Y171" s="292"/>
      <c r="Z171" s="232"/>
      <c r="AA171" s="231"/>
      <c r="AB171" s="232">
        <f t="shared" si="14"/>
        <v>0</v>
      </c>
      <c r="AC171" s="232"/>
      <c r="AD171" s="232">
        <f t="shared" si="15"/>
        <v>0</v>
      </c>
      <c r="AE171" s="19"/>
    </row>
    <row r="172" spans="1:31" s="20" customFormat="1">
      <c r="A172" s="31"/>
      <c r="B172" s="31"/>
      <c r="C172" s="94"/>
      <c r="D172" s="94"/>
      <c r="E172" s="94"/>
      <c r="F172" s="149"/>
      <c r="G172" s="227">
        <v>7</v>
      </c>
      <c r="H172" s="228">
        <v>2002</v>
      </c>
      <c r="I172" s="229">
        <v>2003</v>
      </c>
      <c r="J172" s="229">
        <v>2003</v>
      </c>
      <c r="K172" s="230"/>
      <c r="L172" s="231">
        <f t="shared" si="13"/>
        <v>0</v>
      </c>
      <c r="M172" s="232">
        <f t="shared" si="13"/>
        <v>0</v>
      </c>
      <c r="N172" s="232">
        <f t="shared" si="13"/>
        <v>0</v>
      </c>
      <c r="O172" s="233">
        <f t="shared" si="16"/>
        <v>0</v>
      </c>
      <c r="P172" s="234">
        <f t="shared" si="17"/>
        <v>0</v>
      </c>
      <c r="Q172" s="235">
        <f>P172*[1]Factors!D159</f>
        <v>0</v>
      </c>
      <c r="R172" s="235">
        <f t="shared" si="18"/>
        <v>0</v>
      </c>
      <c r="S172" s="235">
        <f>R172*[1]Factors!D159</f>
        <v>0</v>
      </c>
      <c r="T172" s="236">
        <f>R172*[1]Factors!D159*[1]Factors!E159</f>
        <v>0</v>
      </c>
      <c r="U172" s="234"/>
      <c r="V172" s="232"/>
      <c r="W172" s="233"/>
      <c r="X172" s="292"/>
      <c r="Y172" s="292"/>
      <c r="Z172" s="232"/>
      <c r="AA172" s="231"/>
      <c r="AB172" s="232">
        <f t="shared" si="14"/>
        <v>0</v>
      </c>
      <c r="AC172" s="232"/>
      <c r="AD172" s="232">
        <f t="shared" si="15"/>
        <v>0</v>
      </c>
      <c r="AE172" s="19"/>
    </row>
    <row r="173" spans="1:31" s="20" customFormat="1">
      <c r="A173" s="31"/>
      <c r="B173" s="31"/>
      <c r="C173" s="94"/>
      <c r="D173" s="94"/>
      <c r="E173" s="94"/>
      <c r="F173" s="149"/>
      <c r="G173" s="227">
        <v>8</v>
      </c>
      <c r="H173" s="228">
        <v>2002</v>
      </c>
      <c r="I173" s="229">
        <v>2003</v>
      </c>
      <c r="J173" s="229">
        <v>2003</v>
      </c>
      <c r="K173" s="230"/>
      <c r="L173" s="231">
        <f t="shared" si="13"/>
        <v>0</v>
      </c>
      <c r="M173" s="232">
        <f t="shared" si="13"/>
        <v>0</v>
      </c>
      <c r="N173" s="232">
        <f t="shared" si="13"/>
        <v>0</v>
      </c>
      <c r="O173" s="233">
        <f t="shared" si="16"/>
        <v>0</v>
      </c>
      <c r="P173" s="234">
        <f t="shared" si="17"/>
        <v>0</v>
      </c>
      <c r="Q173" s="235">
        <f>P173*[1]Factors!D160</f>
        <v>0</v>
      </c>
      <c r="R173" s="235">
        <f t="shared" si="18"/>
        <v>0</v>
      </c>
      <c r="S173" s="235">
        <f>R173*[1]Factors!D160</f>
        <v>0</v>
      </c>
      <c r="T173" s="236">
        <f>R173*[1]Factors!D160*[1]Factors!E160</f>
        <v>0</v>
      </c>
      <c r="U173" s="234"/>
      <c r="V173" s="232"/>
      <c r="W173" s="233"/>
      <c r="X173" s="292"/>
      <c r="Y173" s="292"/>
      <c r="Z173" s="232"/>
      <c r="AA173" s="231"/>
      <c r="AB173" s="232">
        <f t="shared" si="14"/>
        <v>0</v>
      </c>
      <c r="AC173" s="232"/>
      <c r="AD173" s="232">
        <f t="shared" si="15"/>
        <v>0</v>
      </c>
      <c r="AE173" s="19"/>
    </row>
    <row r="174" spans="1:31" s="20" customFormat="1">
      <c r="A174" s="31"/>
      <c r="B174" s="31"/>
      <c r="C174" s="94"/>
      <c r="D174" s="94"/>
      <c r="E174" s="94"/>
      <c r="F174" s="149"/>
      <c r="G174" s="227">
        <v>9</v>
      </c>
      <c r="H174" s="228">
        <v>2002</v>
      </c>
      <c r="I174" s="229">
        <v>2003</v>
      </c>
      <c r="J174" s="229">
        <v>2003</v>
      </c>
      <c r="K174" s="230"/>
      <c r="L174" s="231">
        <f t="shared" si="13"/>
        <v>0</v>
      </c>
      <c r="M174" s="232">
        <f t="shared" si="13"/>
        <v>0</v>
      </c>
      <c r="N174" s="232">
        <f t="shared" si="13"/>
        <v>0</v>
      </c>
      <c r="O174" s="233">
        <f t="shared" si="16"/>
        <v>0</v>
      </c>
      <c r="P174" s="234">
        <f t="shared" si="17"/>
        <v>0</v>
      </c>
      <c r="Q174" s="235">
        <f>P174*[1]Factors!D161</f>
        <v>0</v>
      </c>
      <c r="R174" s="235">
        <f t="shared" si="18"/>
        <v>0</v>
      </c>
      <c r="S174" s="235">
        <f>R174*[1]Factors!D161</f>
        <v>0</v>
      </c>
      <c r="T174" s="236">
        <f>R174*[1]Factors!D161*[1]Factors!E161</f>
        <v>0</v>
      </c>
      <c r="U174" s="234"/>
      <c r="V174" s="232"/>
      <c r="W174" s="233"/>
      <c r="X174" s="292"/>
      <c r="Y174" s="292"/>
      <c r="Z174" s="232"/>
      <c r="AA174" s="231"/>
      <c r="AB174" s="232">
        <f t="shared" si="14"/>
        <v>0</v>
      </c>
      <c r="AC174" s="232"/>
      <c r="AD174" s="232">
        <f t="shared" si="15"/>
        <v>0</v>
      </c>
      <c r="AE174" s="19"/>
    </row>
    <row r="175" spans="1:31" s="20" customFormat="1">
      <c r="A175" s="31"/>
      <c r="B175" s="31"/>
      <c r="C175" s="94"/>
      <c r="D175" s="94"/>
      <c r="E175" s="94"/>
      <c r="F175" s="149"/>
      <c r="G175" s="227">
        <v>10</v>
      </c>
      <c r="H175" s="228">
        <v>2002</v>
      </c>
      <c r="I175" s="229">
        <v>2003</v>
      </c>
      <c r="J175" s="229">
        <v>2003</v>
      </c>
      <c r="K175" s="230"/>
      <c r="L175" s="231">
        <f t="shared" si="13"/>
        <v>0</v>
      </c>
      <c r="M175" s="232">
        <f t="shared" si="13"/>
        <v>0</v>
      </c>
      <c r="N175" s="232">
        <f t="shared" si="13"/>
        <v>0</v>
      </c>
      <c r="O175" s="233">
        <f t="shared" si="16"/>
        <v>0</v>
      </c>
      <c r="P175" s="234">
        <f t="shared" si="17"/>
        <v>0</v>
      </c>
      <c r="Q175" s="235">
        <f>P175*[1]Factors!D162</f>
        <v>0</v>
      </c>
      <c r="R175" s="235">
        <f t="shared" si="18"/>
        <v>0</v>
      </c>
      <c r="S175" s="235">
        <f>R175*[1]Factors!D162</f>
        <v>0</v>
      </c>
      <c r="T175" s="236">
        <f>R175*[1]Factors!D162*[1]Factors!E162</f>
        <v>0</v>
      </c>
      <c r="U175" s="234"/>
      <c r="V175" s="232"/>
      <c r="W175" s="233"/>
      <c r="X175" s="292"/>
      <c r="Y175" s="292"/>
      <c r="Z175" s="232"/>
      <c r="AA175" s="231"/>
      <c r="AB175" s="232">
        <f t="shared" si="14"/>
        <v>0</v>
      </c>
      <c r="AC175" s="232"/>
      <c r="AD175" s="232">
        <f t="shared" si="15"/>
        <v>0</v>
      </c>
      <c r="AE175" s="19"/>
    </row>
    <row r="176" spans="1:31" s="20" customFormat="1">
      <c r="A176" s="31"/>
      <c r="B176" s="31"/>
      <c r="C176" s="94"/>
      <c r="D176" s="94"/>
      <c r="E176" s="94"/>
      <c r="F176" s="149"/>
      <c r="G176" s="227">
        <v>11</v>
      </c>
      <c r="H176" s="228">
        <v>2002</v>
      </c>
      <c r="I176" s="229">
        <v>2003</v>
      </c>
      <c r="J176" s="229">
        <v>2003</v>
      </c>
      <c r="K176" s="230"/>
      <c r="L176" s="231">
        <f t="shared" si="13"/>
        <v>0</v>
      </c>
      <c r="M176" s="232">
        <f t="shared" si="13"/>
        <v>0</v>
      </c>
      <c r="N176" s="232">
        <f t="shared" si="13"/>
        <v>0</v>
      </c>
      <c r="O176" s="233">
        <f t="shared" si="16"/>
        <v>0</v>
      </c>
      <c r="P176" s="234">
        <f t="shared" si="17"/>
        <v>0</v>
      </c>
      <c r="Q176" s="235">
        <f>P176*[1]Factors!D163</f>
        <v>0</v>
      </c>
      <c r="R176" s="235">
        <f t="shared" si="18"/>
        <v>0</v>
      </c>
      <c r="S176" s="235">
        <f>R176*[1]Factors!D163</f>
        <v>0</v>
      </c>
      <c r="T176" s="236">
        <f>R176*[1]Factors!D163*[1]Factors!E163</f>
        <v>0</v>
      </c>
      <c r="U176" s="234"/>
      <c r="V176" s="232"/>
      <c r="W176" s="233"/>
      <c r="X176" s="292"/>
      <c r="Y176" s="292"/>
      <c r="Z176" s="232"/>
      <c r="AA176" s="231"/>
      <c r="AB176" s="232">
        <f t="shared" si="14"/>
        <v>0</v>
      </c>
      <c r="AC176" s="232"/>
      <c r="AD176" s="232">
        <f t="shared" si="15"/>
        <v>0</v>
      </c>
      <c r="AE176" s="19"/>
    </row>
    <row r="177" spans="1:31" s="20" customFormat="1">
      <c r="A177" s="31"/>
      <c r="B177" s="31"/>
      <c r="C177" s="94"/>
      <c r="D177" s="94"/>
      <c r="E177" s="94"/>
      <c r="F177" s="149"/>
      <c r="G177" s="227">
        <v>12</v>
      </c>
      <c r="H177" s="228">
        <v>2002</v>
      </c>
      <c r="I177" s="229">
        <v>2003</v>
      </c>
      <c r="J177" s="229">
        <v>2003</v>
      </c>
      <c r="K177" s="230"/>
      <c r="L177" s="231">
        <f t="shared" si="13"/>
        <v>0</v>
      </c>
      <c r="M177" s="232">
        <f t="shared" si="13"/>
        <v>0</v>
      </c>
      <c r="N177" s="232">
        <f t="shared" si="13"/>
        <v>0</v>
      </c>
      <c r="O177" s="233">
        <f t="shared" si="16"/>
        <v>0</v>
      </c>
      <c r="P177" s="234">
        <f t="shared" si="17"/>
        <v>0</v>
      </c>
      <c r="Q177" s="235">
        <f>P177*[1]Factors!D164</f>
        <v>0</v>
      </c>
      <c r="R177" s="235">
        <f t="shared" si="18"/>
        <v>0</v>
      </c>
      <c r="S177" s="235">
        <f>R177*[1]Factors!D164</f>
        <v>0</v>
      </c>
      <c r="T177" s="236">
        <f>R177*[1]Factors!D164*[1]Factors!E164</f>
        <v>0</v>
      </c>
      <c r="U177" s="234"/>
      <c r="V177" s="232"/>
      <c r="W177" s="233"/>
      <c r="X177" s="292"/>
      <c r="Y177" s="292"/>
      <c r="Z177" s="232"/>
      <c r="AA177" s="231"/>
      <c r="AB177" s="232">
        <f t="shared" si="14"/>
        <v>0</v>
      </c>
      <c r="AC177" s="232"/>
      <c r="AD177" s="232">
        <f t="shared" si="15"/>
        <v>0</v>
      </c>
      <c r="AE177" s="19"/>
    </row>
    <row r="178" spans="1:31" s="20" customFormat="1">
      <c r="A178" s="31"/>
      <c r="B178" s="31"/>
      <c r="C178" s="94"/>
      <c r="D178" s="94"/>
      <c r="E178" s="94"/>
      <c r="F178" s="149"/>
      <c r="G178" s="227">
        <v>1</v>
      </c>
      <c r="H178" s="228">
        <v>2003</v>
      </c>
      <c r="I178" s="229">
        <v>2003</v>
      </c>
      <c r="J178" s="229">
        <v>2003</v>
      </c>
      <c r="K178" s="230"/>
      <c r="L178" s="231">
        <f t="shared" si="13"/>
        <v>0</v>
      </c>
      <c r="M178" s="232">
        <f t="shared" si="13"/>
        <v>0</v>
      </c>
      <c r="N178" s="232">
        <f t="shared" si="13"/>
        <v>0</v>
      </c>
      <c r="O178" s="233">
        <f t="shared" si="16"/>
        <v>0</v>
      </c>
      <c r="P178" s="234">
        <f t="shared" si="17"/>
        <v>0</v>
      </c>
      <c r="Q178" s="235">
        <f>P178*[1]Factors!D165</f>
        <v>0</v>
      </c>
      <c r="R178" s="235">
        <f t="shared" si="18"/>
        <v>0</v>
      </c>
      <c r="S178" s="235">
        <f>R178*[1]Factors!D165</f>
        <v>0</v>
      </c>
      <c r="T178" s="236">
        <f>R178*[1]Factors!D165*[1]Factors!E165</f>
        <v>0</v>
      </c>
      <c r="U178" s="234"/>
      <c r="V178" s="235"/>
      <c r="W178" s="236"/>
      <c r="X178" s="292"/>
      <c r="Y178" s="292"/>
      <c r="Z178" s="232"/>
      <c r="AA178" s="231"/>
      <c r="AB178" s="232">
        <f t="shared" si="14"/>
        <v>0</v>
      </c>
      <c r="AC178" s="232"/>
      <c r="AD178" s="232">
        <f t="shared" si="15"/>
        <v>0</v>
      </c>
      <c r="AE178" s="19"/>
    </row>
    <row r="179" spans="1:31" s="20" customFormat="1">
      <c r="A179" s="31"/>
      <c r="B179" s="31"/>
      <c r="C179" s="94"/>
      <c r="D179" s="94"/>
      <c r="E179" s="94"/>
      <c r="F179" s="149"/>
      <c r="G179" s="227">
        <v>2</v>
      </c>
      <c r="H179" s="228">
        <v>2003</v>
      </c>
      <c r="I179" s="229">
        <v>2003</v>
      </c>
      <c r="J179" s="229">
        <v>2003</v>
      </c>
      <c r="K179" s="230"/>
      <c r="L179" s="231">
        <f t="shared" si="13"/>
        <v>0</v>
      </c>
      <c r="M179" s="232">
        <f t="shared" si="13"/>
        <v>0</v>
      </c>
      <c r="N179" s="232">
        <f t="shared" si="13"/>
        <v>0</v>
      </c>
      <c r="O179" s="233">
        <f t="shared" si="16"/>
        <v>0</v>
      </c>
      <c r="P179" s="234">
        <f t="shared" si="17"/>
        <v>0</v>
      </c>
      <c r="Q179" s="235">
        <f>P179*[1]Factors!D166</f>
        <v>0</v>
      </c>
      <c r="R179" s="235">
        <f t="shared" si="18"/>
        <v>0</v>
      </c>
      <c r="S179" s="235">
        <f>R179*[1]Factors!D166</f>
        <v>0</v>
      </c>
      <c r="T179" s="236">
        <f>R179*[1]Factors!D166*[1]Factors!E166</f>
        <v>0</v>
      </c>
      <c r="U179" s="234"/>
      <c r="V179" s="235"/>
      <c r="W179" s="236"/>
      <c r="X179" s="292"/>
      <c r="Y179" s="292"/>
      <c r="Z179" s="232"/>
      <c r="AA179" s="231"/>
      <c r="AB179" s="232">
        <f t="shared" si="14"/>
        <v>0</v>
      </c>
      <c r="AC179" s="232"/>
      <c r="AD179" s="232">
        <f t="shared" si="15"/>
        <v>0</v>
      </c>
      <c r="AE179" s="19"/>
    </row>
    <row r="180" spans="1:31" s="20" customFormat="1">
      <c r="A180" s="31"/>
      <c r="B180" s="31"/>
      <c r="C180" s="94"/>
      <c r="D180" s="94"/>
      <c r="E180" s="94"/>
      <c r="F180" s="149"/>
      <c r="G180" s="227">
        <v>3</v>
      </c>
      <c r="H180" s="228">
        <v>2003</v>
      </c>
      <c r="I180" s="229">
        <v>2003</v>
      </c>
      <c r="J180" s="229">
        <v>2003</v>
      </c>
      <c r="K180" s="230"/>
      <c r="L180" s="231">
        <f t="shared" si="13"/>
        <v>0</v>
      </c>
      <c r="M180" s="232">
        <f t="shared" si="13"/>
        <v>0</v>
      </c>
      <c r="N180" s="232">
        <f t="shared" si="13"/>
        <v>0</v>
      </c>
      <c r="O180" s="233">
        <f t="shared" si="16"/>
        <v>0</v>
      </c>
      <c r="P180" s="234">
        <f t="shared" si="17"/>
        <v>0</v>
      </c>
      <c r="Q180" s="235">
        <f>P180*[1]Factors!D167</f>
        <v>0</v>
      </c>
      <c r="R180" s="235">
        <f t="shared" si="18"/>
        <v>0</v>
      </c>
      <c r="S180" s="235">
        <f>R180*[1]Factors!D167</f>
        <v>0</v>
      </c>
      <c r="T180" s="236">
        <f>R180*[1]Factors!D167*[1]Factors!E167</f>
        <v>0</v>
      </c>
      <c r="U180" s="234"/>
      <c r="V180" s="235"/>
      <c r="W180" s="236"/>
      <c r="X180" s="292"/>
      <c r="Y180" s="292"/>
      <c r="Z180" s="232"/>
      <c r="AA180" s="231"/>
      <c r="AB180" s="232">
        <f t="shared" si="14"/>
        <v>0</v>
      </c>
      <c r="AC180" s="232"/>
      <c r="AD180" s="232">
        <f t="shared" si="15"/>
        <v>0</v>
      </c>
      <c r="AE180" s="19"/>
    </row>
    <row r="181" spans="1:31" s="20" customFormat="1">
      <c r="A181" s="31"/>
      <c r="B181" s="31"/>
      <c r="C181" s="94"/>
      <c r="D181" s="94"/>
      <c r="E181" s="94"/>
      <c r="F181" s="149"/>
      <c r="G181" s="227">
        <v>4</v>
      </c>
      <c r="H181" s="228">
        <v>2003</v>
      </c>
      <c r="I181" s="229">
        <v>2003</v>
      </c>
      <c r="J181" s="229">
        <v>2004</v>
      </c>
      <c r="K181" s="230"/>
      <c r="L181" s="231">
        <f t="shared" si="13"/>
        <v>0</v>
      </c>
      <c r="M181" s="232">
        <f t="shared" si="13"/>
        <v>0</v>
      </c>
      <c r="N181" s="232">
        <f t="shared" si="13"/>
        <v>0</v>
      </c>
      <c r="O181" s="233">
        <f t="shared" si="16"/>
        <v>0</v>
      </c>
      <c r="P181" s="234">
        <f t="shared" si="17"/>
        <v>0</v>
      </c>
      <c r="Q181" s="235">
        <f>P181*[1]Factors!D168</f>
        <v>0</v>
      </c>
      <c r="R181" s="235">
        <f t="shared" si="18"/>
        <v>0</v>
      </c>
      <c r="S181" s="235">
        <f>R181*[1]Factors!D168</f>
        <v>0</v>
      </c>
      <c r="T181" s="236">
        <f>R181*[1]Factors!D168*[1]Factors!E168</f>
        <v>0</v>
      </c>
      <c r="U181" s="234"/>
      <c r="V181" s="235"/>
      <c r="W181" s="236"/>
      <c r="X181" s="292"/>
      <c r="Y181" s="292"/>
      <c r="Z181" s="232"/>
      <c r="AA181" s="231"/>
      <c r="AB181" s="232">
        <f t="shared" si="14"/>
        <v>0</v>
      </c>
      <c r="AC181" s="232"/>
      <c r="AD181" s="232">
        <f t="shared" si="15"/>
        <v>0</v>
      </c>
      <c r="AE181" s="19"/>
    </row>
    <row r="182" spans="1:31" s="20" customFormat="1">
      <c r="A182" s="31"/>
      <c r="B182" s="31"/>
      <c r="C182" s="94"/>
      <c r="D182" s="94"/>
      <c r="E182" s="94"/>
      <c r="F182" s="149"/>
      <c r="G182" s="227">
        <v>5</v>
      </c>
      <c r="H182" s="228">
        <v>2003</v>
      </c>
      <c r="I182" s="229">
        <v>2003</v>
      </c>
      <c r="J182" s="229">
        <v>2004</v>
      </c>
      <c r="K182" s="230"/>
      <c r="L182" s="231">
        <f t="shared" si="13"/>
        <v>0</v>
      </c>
      <c r="M182" s="232">
        <f t="shared" si="13"/>
        <v>0</v>
      </c>
      <c r="N182" s="232">
        <f t="shared" si="13"/>
        <v>0</v>
      </c>
      <c r="O182" s="233">
        <f t="shared" si="16"/>
        <v>0</v>
      </c>
      <c r="P182" s="234">
        <f t="shared" si="17"/>
        <v>0</v>
      </c>
      <c r="Q182" s="235">
        <f>P182*[1]Factors!D169</f>
        <v>0</v>
      </c>
      <c r="R182" s="235">
        <f t="shared" si="18"/>
        <v>0</v>
      </c>
      <c r="S182" s="235">
        <f>R182*[1]Factors!D169</f>
        <v>0</v>
      </c>
      <c r="T182" s="236">
        <f>R182*[1]Factors!D169*[1]Factors!E169</f>
        <v>0</v>
      </c>
      <c r="U182" s="234"/>
      <c r="V182" s="235"/>
      <c r="W182" s="236"/>
      <c r="X182" s="292"/>
      <c r="Y182" s="292"/>
      <c r="Z182" s="232"/>
      <c r="AA182" s="231"/>
      <c r="AB182" s="232">
        <f t="shared" si="14"/>
        <v>0</v>
      </c>
      <c r="AC182" s="232"/>
      <c r="AD182" s="232">
        <f t="shared" si="15"/>
        <v>0</v>
      </c>
      <c r="AE182" s="19"/>
    </row>
    <row r="183" spans="1:31" s="20" customFormat="1">
      <c r="A183" s="31"/>
      <c r="B183" s="31"/>
      <c r="C183" s="94"/>
      <c r="D183" s="94"/>
      <c r="E183" s="94"/>
      <c r="F183" s="149"/>
      <c r="G183" s="227">
        <v>6</v>
      </c>
      <c r="H183" s="228">
        <v>2003</v>
      </c>
      <c r="I183" s="229">
        <v>2003</v>
      </c>
      <c r="J183" s="229">
        <v>2004</v>
      </c>
      <c r="K183" s="230"/>
      <c r="L183" s="231">
        <f t="shared" si="13"/>
        <v>0</v>
      </c>
      <c r="M183" s="232">
        <f t="shared" si="13"/>
        <v>0</v>
      </c>
      <c r="N183" s="232">
        <f t="shared" si="13"/>
        <v>0</v>
      </c>
      <c r="O183" s="233">
        <f t="shared" si="16"/>
        <v>0</v>
      </c>
      <c r="P183" s="234">
        <f t="shared" si="17"/>
        <v>0</v>
      </c>
      <c r="Q183" s="235">
        <f>P183*[1]Factors!D170</f>
        <v>0</v>
      </c>
      <c r="R183" s="235">
        <f t="shared" si="18"/>
        <v>0</v>
      </c>
      <c r="S183" s="235">
        <f>R183*[1]Factors!D170</f>
        <v>0</v>
      </c>
      <c r="T183" s="236">
        <f>R183*[1]Factors!D170*[1]Factors!E170</f>
        <v>0</v>
      </c>
      <c r="U183" s="234"/>
      <c r="V183" s="235"/>
      <c r="W183" s="236"/>
      <c r="X183" s="292"/>
      <c r="Y183" s="292"/>
      <c r="Z183" s="232"/>
      <c r="AA183" s="231"/>
      <c r="AB183" s="232">
        <f t="shared" si="14"/>
        <v>0</v>
      </c>
      <c r="AC183" s="232"/>
      <c r="AD183" s="232">
        <f t="shared" si="15"/>
        <v>0</v>
      </c>
      <c r="AE183" s="19"/>
    </row>
    <row r="184" spans="1:31" s="20" customFormat="1">
      <c r="A184" s="31"/>
      <c r="B184" s="31"/>
      <c r="C184" s="94"/>
      <c r="D184" s="94"/>
      <c r="E184" s="94"/>
      <c r="F184" s="149"/>
      <c r="G184" s="227">
        <v>7</v>
      </c>
      <c r="H184" s="228">
        <v>2003</v>
      </c>
      <c r="I184" s="229">
        <v>2004</v>
      </c>
      <c r="J184" s="229">
        <v>2004</v>
      </c>
      <c r="K184" s="230"/>
      <c r="L184" s="231">
        <f t="shared" si="13"/>
        <v>0</v>
      </c>
      <c r="M184" s="232">
        <f t="shared" si="13"/>
        <v>0</v>
      </c>
      <c r="N184" s="232">
        <f t="shared" si="13"/>
        <v>0</v>
      </c>
      <c r="O184" s="233">
        <f t="shared" si="16"/>
        <v>0</v>
      </c>
      <c r="P184" s="234">
        <f t="shared" si="17"/>
        <v>0</v>
      </c>
      <c r="Q184" s="235">
        <f>P184*[1]Factors!D171</f>
        <v>0</v>
      </c>
      <c r="R184" s="235">
        <f t="shared" si="18"/>
        <v>0</v>
      </c>
      <c r="S184" s="235">
        <f>R184*[1]Factors!D171</f>
        <v>0</v>
      </c>
      <c r="T184" s="236">
        <f>R184*[1]Factors!D171*[1]Factors!E171</f>
        <v>0</v>
      </c>
      <c r="U184" s="234"/>
      <c r="V184" s="235"/>
      <c r="W184" s="236"/>
      <c r="X184" s="292"/>
      <c r="Y184" s="292"/>
      <c r="Z184" s="232"/>
      <c r="AA184" s="231"/>
      <c r="AB184" s="232">
        <f t="shared" si="14"/>
        <v>0</v>
      </c>
      <c r="AC184" s="232"/>
      <c r="AD184" s="232">
        <f t="shared" si="15"/>
        <v>0</v>
      </c>
      <c r="AE184" s="19"/>
    </row>
    <row r="185" spans="1:31" s="20" customFormat="1">
      <c r="A185" s="31"/>
      <c r="B185" s="31"/>
      <c r="C185" s="94"/>
      <c r="D185" s="94"/>
      <c r="E185" s="94"/>
      <c r="F185" s="149"/>
      <c r="G185" s="227">
        <v>8</v>
      </c>
      <c r="H185" s="228">
        <v>2003</v>
      </c>
      <c r="I185" s="229">
        <v>2004</v>
      </c>
      <c r="J185" s="229">
        <v>2004</v>
      </c>
      <c r="K185" s="230"/>
      <c r="L185" s="231">
        <f t="shared" si="13"/>
        <v>0</v>
      </c>
      <c r="M185" s="232">
        <f t="shared" si="13"/>
        <v>0</v>
      </c>
      <c r="N185" s="232">
        <f t="shared" si="13"/>
        <v>0</v>
      </c>
      <c r="O185" s="233">
        <f t="shared" si="16"/>
        <v>0</v>
      </c>
      <c r="P185" s="234">
        <f t="shared" si="17"/>
        <v>0</v>
      </c>
      <c r="Q185" s="235">
        <f>P185*[1]Factors!D172</f>
        <v>0</v>
      </c>
      <c r="R185" s="235">
        <f t="shared" si="18"/>
        <v>0</v>
      </c>
      <c r="S185" s="235">
        <f>R185*[1]Factors!D172</f>
        <v>0</v>
      </c>
      <c r="T185" s="236">
        <f>R185*[1]Factors!D172*[1]Factors!E172</f>
        <v>0</v>
      </c>
      <c r="U185" s="234"/>
      <c r="V185" s="235"/>
      <c r="W185" s="236"/>
      <c r="X185" s="292"/>
      <c r="Y185" s="292"/>
      <c r="Z185" s="232"/>
      <c r="AA185" s="231"/>
      <c r="AB185" s="232">
        <f t="shared" si="14"/>
        <v>0</v>
      </c>
      <c r="AC185" s="232"/>
      <c r="AD185" s="232">
        <f t="shared" si="15"/>
        <v>0</v>
      </c>
      <c r="AE185" s="19"/>
    </row>
    <row r="186" spans="1:31" s="20" customFormat="1">
      <c r="A186" s="31"/>
      <c r="B186" s="31"/>
      <c r="C186" s="94"/>
      <c r="D186" s="94"/>
      <c r="E186" s="94"/>
      <c r="F186" s="149"/>
      <c r="G186" s="227">
        <v>9</v>
      </c>
      <c r="H186" s="228">
        <v>2003</v>
      </c>
      <c r="I186" s="229">
        <v>2004</v>
      </c>
      <c r="J186" s="229">
        <v>2004</v>
      </c>
      <c r="K186" s="230"/>
      <c r="L186" s="231">
        <f t="shared" si="13"/>
        <v>0</v>
      </c>
      <c r="M186" s="232">
        <f t="shared" si="13"/>
        <v>0</v>
      </c>
      <c r="N186" s="232">
        <f t="shared" si="13"/>
        <v>0</v>
      </c>
      <c r="O186" s="233">
        <f t="shared" si="16"/>
        <v>0</v>
      </c>
      <c r="P186" s="234">
        <f t="shared" si="17"/>
        <v>0</v>
      </c>
      <c r="Q186" s="235">
        <f>P186*[1]Factors!D173</f>
        <v>0</v>
      </c>
      <c r="R186" s="235">
        <f t="shared" si="18"/>
        <v>0</v>
      </c>
      <c r="S186" s="235">
        <f>R186*[1]Factors!D173</f>
        <v>0</v>
      </c>
      <c r="T186" s="236">
        <f>R186*[1]Factors!D173*[1]Factors!E173</f>
        <v>0</v>
      </c>
      <c r="U186" s="234"/>
      <c r="V186" s="235"/>
      <c r="W186" s="236"/>
      <c r="X186" s="292"/>
      <c r="Y186" s="292"/>
      <c r="Z186" s="232"/>
      <c r="AA186" s="231"/>
      <c r="AB186" s="232">
        <f t="shared" si="14"/>
        <v>0</v>
      </c>
      <c r="AC186" s="232"/>
      <c r="AD186" s="232">
        <f t="shared" si="15"/>
        <v>0</v>
      </c>
      <c r="AE186" s="19"/>
    </row>
    <row r="187" spans="1:31" s="20" customFormat="1">
      <c r="A187" s="31"/>
      <c r="B187" s="31"/>
      <c r="C187" s="94"/>
      <c r="D187" s="94"/>
      <c r="E187" s="94"/>
      <c r="F187" s="149"/>
      <c r="G187" s="227">
        <v>10</v>
      </c>
      <c r="H187" s="228">
        <v>2003</v>
      </c>
      <c r="I187" s="229">
        <v>2004</v>
      </c>
      <c r="J187" s="229">
        <v>2004</v>
      </c>
      <c r="K187" s="230"/>
      <c r="L187" s="231">
        <f t="shared" si="13"/>
        <v>0</v>
      </c>
      <c r="M187" s="232">
        <f t="shared" si="13"/>
        <v>0</v>
      </c>
      <c r="N187" s="232">
        <f t="shared" si="13"/>
        <v>0</v>
      </c>
      <c r="O187" s="233">
        <f t="shared" si="16"/>
        <v>0</v>
      </c>
      <c r="P187" s="234">
        <f t="shared" si="17"/>
        <v>0</v>
      </c>
      <c r="Q187" s="235">
        <f>P187*[1]Factors!D174</f>
        <v>0</v>
      </c>
      <c r="R187" s="235">
        <f t="shared" si="18"/>
        <v>0</v>
      </c>
      <c r="S187" s="235">
        <f>R187*[1]Factors!D174</f>
        <v>0</v>
      </c>
      <c r="T187" s="236">
        <f>R187*[1]Factors!D174*[1]Factors!E174</f>
        <v>0</v>
      </c>
      <c r="U187" s="234"/>
      <c r="V187" s="235"/>
      <c r="W187" s="236"/>
      <c r="X187" s="292"/>
      <c r="Y187" s="292"/>
      <c r="Z187" s="232"/>
      <c r="AA187" s="231"/>
      <c r="AB187" s="232">
        <f t="shared" si="14"/>
        <v>0</v>
      </c>
      <c r="AC187" s="232"/>
      <c r="AD187" s="232">
        <f t="shared" si="15"/>
        <v>0</v>
      </c>
      <c r="AE187" s="19"/>
    </row>
    <row r="188" spans="1:31" s="20" customFormat="1">
      <c r="A188" s="31"/>
      <c r="B188" s="31"/>
      <c r="C188" s="94"/>
      <c r="D188" s="94"/>
      <c r="E188" s="94"/>
      <c r="F188" s="149"/>
      <c r="G188" s="227">
        <v>11</v>
      </c>
      <c r="H188" s="228">
        <v>2003</v>
      </c>
      <c r="I188" s="229">
        <v>2004</v>
      </c>
      <c r="J188" s="229">
        <v>2004</v>
      </c>
      <c r="K188" s="230"/>
      <c r="L188" s="231">
        <f t="shared" si="13"/>
        <v>0</v>
      </c>
      <c r="M188" s="232">
        <f t="shared" si="13"/>
        <v>0</v>
      </c>
      <c r="N188" s="232">
        <f t="shared" si="13"/>
        <v>0</v>
      </c>
      <c r="O188" s="233">
        <f t="shared" si="16"/>
        <v>0</v>
      </c>
      <c r="P188" s="234">
        <f t="shared" si="17"/>
        <v>0</v>
      </c>
      <c r="Q188" s="235">
        <f>P188*[1]Factors!D175</f>
        <v>0</v>
      </c>
      <c r="R188" s="235">
        <f t="shared" si="18"/>
        <v>0</v>
      </c>
      <c r="S188" s="235">
        <f>R188*[1]Factors!D175</f>
        <v>0</v>
      </c>
      <c r="T188" s="236">
        <f>R188*[1]Factors!D175*[1]Factors!E175</f>
        <v>0</v>
      </c>
      <c r="U188" s="234"/>
      <c r="V188" s="232"/>
      <c r="W188" s="233"/>
      <c r="X188" s="292"/>
      <c r="Y188" s="292"/>
      <c r="Z188" s="232"/>
      <c r="AA188" s="231"/>
      <c r="AB188" s="232">
        <f t="shared" si="14"/>
        <v>0</v>
      </c>
      <c r="AC188" s="232"/>
      <c r="AD188" s="232">
        <f t="shared" si="15"/>
        <v>0</v>
      </c>
      <c r="AE188" s="19"/>
    </row>
    <row r="189" spans="1:31" s="20" customFormat="1">
      <c r="A189" s="31"/>
      <c r="B189" s="31"/>
      <c r="C189" s="94"/>
      <c r="D189" s="94"/>
      <c r="E189" s="94"/>
      <c r="F189" s="149"/>
      <c r="G189" s="227">
        <v>12</v>
      </c>
      <c r="H189" s="228">
        <v>2003</v>
      </c>
      <c r="I189" s="229">
        <v>2004</v>
      </c>
      <c r="J189" s="229">
        <v>2004</v>
      </c>
      <c r="K189" s="230"/>
      <c r="L189" s="231">
        <f t="shared" si="13"/>
        <v>0</v>
      </c>
      <c r="M189" s="232">
        <f t="shared" si="13"/>
        <v>0</v>
      </c>
      <c r="N189" s="232">
        <f t="shared" si="13"/>
        <v>0</v>
      </c>
      <c r="O189" s="233">
        <f t="shared" si="16"/>
        <v>0</v>
      </c>
      <c r="P189" s="234">
        <f t="shared" si="17"/>
        <v>0</v>
      </c>
      <c r="Q189" s="235">
        <f>P189*[1]Factors!D176</f>
        <v>0</v>
      </c>
      <c r="R189" s="235">
        <f t="shared" si="18"/>
        <v>0</v>
      </c>
      <c r="S189" s="235">
        <f>R189*[1]Factors!D176</f>
        <v>0</v>
      </c>
      <c r="T189" s="236">
        <f>R189*[1]Factors!D176*[1]Factors!E176</f>
        <v>0</v>
      </c>
      <c r="U189" s="234"/>
      <c r="V189" s="232"/>
      <c r="W189" s="233"/>
      <c r="X189" s="292"/>
      <c r="Y189" s="292"/>
      <c r="Z189" s="232"/>
      <c r="AA189" s="231"/>
      <c r="AB189" s="232">
        <f t="shared" si="14"/>
        <v>0</v>
      </c>
      <c r="AC189" s="232"/>
      <c r="AD189" s="232">
        <f t="shared" si="15"/>
        <v>0</v>
      </c>
      <c r="AE189" s="19"/>
    </row>
    <row r="190" spans="1:31" s="20" customFormat="1">
      <c r="A190" s="31"/>
      <c r="B190" s="31"/>
      <c r="C190" s="94"/>
      <c r="D190" s="94"/>
      <c r="E190" s="94"/>
      <c r="F190" s="149"/>
      <c r="G190" s="227">
        <v>1</v>
      </c>
      <c r="H190" s="228">
        <v>2004</v>
      </c>
      <c r="I190" s="229">
        <v>2004</v>
      </c>
      <c r="J190" s="229">
        <v>2004</v>
      </c>
      <c r="K190" s="230"/>
      <c r="L190" s="231">
        <f t="shared" si="13"/>
        <v>0</v>
      </c>
      <c r="M190" s="232">
        <f t="shared" si="13"/>
        <v>0</v>
      </c>
      <c r="N190" s="232">
        <f t="shared" si="13"/>
        <v>0</v>
      </c>
      <c r="O190" s="233">
        <f t="shared" si="16"/>
        <v>0</v>
      </c>
      <c r="P190" s="234">
        <f t="shared" si="17"/>
        <v>0</v>
      </c>
      <c r="Q190" s="235">
        <f>P190*[1]Factors!D177</f>
        <v>0</v>
      </c>
      <c r="R190" s="235">
        <f t="shared" si="18"/>
        <v>0</v>
      </c>
      <c r="S190" s="235">
        <f>R190*[1]Factors!D177</f>
        <v>0</v>
      </c>
      <c r="T190" s="236">
        <f>R190*[1]Factors!D177*[1]Factors!E177</f>
        <v>0</v>
      </c>
      <c r="U190" s="234"/>
      <c r="V190" s="235"/>
      <c r="W190" s="236"/>
      <c r="X190" s="292"/>
      <c r="Y190" s="292"/>
      <c r="Z190" s="232"/>
      <c r="AA190" s="231"/>
      <c r="AB190" s="232">
        <f t="shared" si="14"/>
        <v>0</v>
      </c>
      <c r="AC190" s="232"/>
      <c r="AD190" s="232">
        <f t="shared" si="15"/>
        <v>0</v>
      </c>
      <c r="AE190" s="19"/>
    </row>
    <row r="191" spans="1:31" s="20" customFormat="1">
      <c r="A191" s="31"/>
      <c r="B191" s="31"/>
      <c r="C191" s="94"/>
      <c r="D191" s="94"/>
      <c r="E191" s="94"/>
      <c r="F191" s="149"/>
      <c r="G191" s="227">
        <v>2</v>
      </c>
      <c r="H191" s="228">
        <v>2004</v>
      </c>
      <c r="I191" s="229">
        <v>2004</v>
      </c>
      <c r="J191" s="229">
        <v>2004</v>
      </c>
      <c r="K191" s="230"/>
      <c r="L191" s="231">
        <f t="shared" si="13"/>
        <v>0</v>
      </c>
      <c r="M191" s="232">
        <f t="shared" si="13"/>
        <v>0</v>
      </c>
      <c r="N191" s="232">
        <f t="shared" si="13"/>
        <v>0</v>
      </c>
      <c r="O191" s="233">
        <f t="shared" si="16"/>
        <v>0</v>
      </c>
      <c r="P191" s="234">
        <f t="shared" si="17"/>
        <v>0</v>
      </c>
      <c r="Q191" s="235">
        <f>P191*[1]Factors!D178</f>
        <v>0</v>
      </c>
      <c r="R191" s="235">
        <f t="shared" si="18"/>
        <v>0</v>
      </c>
      <c r="S191" s="235">
        <f>R191*[1]Factors!D178</f>
        <v>0</v>
      </c>
      <c r="T191" s="236">
        <f>R191*[1]Factors!D178*[1]Factors!E178</f>
        <v>0</v>
      </c>
      <c r="U191" s="234"/>
      <c r="V191" s="235"/>
      <c r="W191" s="236"/>
      <c r="X191" s="292"/>
      <c r="Y191" s="292"/>
      <c r="Z191" s="232"/>
      <c r="AA191" s="231"/>
      <c r="AB191" s="232">
        <f t="shared" si="14"/>
        <v>0</v>
      </c>
      <c r="AC191" s="232"/>
      <c r="AD191" s="232">
        <f t="shared" si="15"/>
        <v>0</v>
      </c>
      <c r="AE191" s="19"/>
    </row>
    <row r="192" spans="1:31" s="20" customFormat="1">
      <c r="A192" s="31"/>
      <c r="B192" s="31"/>
      <c r="C192" s="94"/>
      <c r="D192" s="94"/>
      <c r="E192" s="94"/>
      <c r="F192" s="149"/>
      <c r="G192" s="227">
        <v>3</v>
      </c>
      <c r="H192" s="228">
        <v>2004</v>
      </c>
      <c r="I192" s="229">
        <v>2004</v>
      </c>
      <c r="J192" s="229">
        <v>2004</v>
      </c>
      <c r="K192" s="230"/>
      <c r="L192" s="231">
        <f t="shared" si="13"/>
        <v>0</v>
      </c>
      <c r="M192" s="232">
        <f t="shared" si="13"/>
        <v>0</v>
      </c>
      <c r="N192" s="232">
        <f t="shared" si="13"/>
        <v>0</v>
      </c>
      <c r="O192" s="233">
        <f t="shared" si="16"/>
        <v>0</v>
      </c>
      <c r="P192" s="234">
        <f t="shared" si="17"/>
        <v>0</v>
      </c>
      <c r="Q192" s="235">
        <f>P192*[1]Factors!D179</f>
        <v>0</v>
      </c>
      <c r="R192" s="235">
        <f t="shared" si="18"/>
        <v>0</v>
      </c>
      <c r="S192" s="235">
        <f>R192*[1]Factors!D179</f>
        <v>0</v>
      </c>
      <c r="T192" s="236">
        <f>R192*[1]Factors!D179*[1]Factors!E179</f>
        <v>0</v>
      </c>
      <c r="U192" s="234"/>
      <c r="V192" s="235"/>
      <c r="W192" s="236"/>
      <c r="X192" s="292"/>
      <c r="Y192" s="292"/>
      <c r="Z192" s="232"/>
      <c r="AA192" s="231"/>
      <c r="AB192" s="232">
        <f t="shared" si="14"/>
        <v>0</v>
      </c>
      <c r="AC192" s="232"/>
      <c r="AD192" s="232">
        <f t="shared" si="15"/>
        <v>0</v>
      </c>
      <c r="AE192" s="19"/>
    </row>
    <row r="193" spans="1:31" s="20" customFormat="1">
      <c r="A193" s="31"/>
      <c r="B193" s="31"/>
      <c r="C193" s="94"/>
      <c r="D193" s="94"/>
      <c r="E193" s="94"/>
      <c r="F193" s="149"/>
      <c r="G193" s="227">
        <v>4</v>
      </c>
      <c r="H193" s="228">
        <v>2004</v>
      </c>
      <c r="I193" s="229">
        <v>2004</v>
      </c>
      <c r="J193" s="229">
        <v>2005</v>
      </c>
      <c r="K193" s="230"/>
      <c r="L193" s="231">
        <f t="shared" si="13"/>
        <v>0</v>
      </c>
      <c r="M193" s="232">
        <f t="shared" si="13"/>
        <v>0</v>
      </c>
      <c r="N193" s="232">
        <f t="shared" si="13"/>
        <v>0</v>
      </c>
      <c r="O193" s="233">
        <f t="shared" si="16"/>
        <v>0</v>
      </c>
      <c r="P193" s="234">
        <f t="shared" si="17"/>
        <v>0</v>
      </c>
      <c r="Q193" s="235">
        <f>P193*[1]Factors!D180</f>
        <v>0</v>
      </c>
      <c r="R193" s="235">
        <f t="shared" si="18"/>
        <v>0</v>
      </c>
      <c r="S193" s="235">
        <f>R193*[1]Factors!D180</f>
        <v>0</v>
      </c>
      <c r="T193" s="236">
        <f>R193*[1]Factors!D180*[1]Factors!E180</f>
        <v>0</v>
      </c>
      <c r="U193" s="234"/>
      <c r="V193" s="235"/>
      <c r="W193" s="236"/>
      <c r="X193" s="292"/>
      <c r="Y193" s="292"/>
      <c r="Z193" s="232"/>
      <c r="AA193" s="231"/>
      <c r="AB193" s="232">
        <f t="shared" si="14"/>
        <v>0</v>
      </c>
      <c r="AC193" s="232"/>
      <c r="AD193" s="232">
        <f t="shared" si="15"/>
        <v>0</v>
      </c>
      <c r="AE193" s="19"/>
    </row>
    <row r="194" spans="1:31" s="20" customFormat="1">
      <c r="A194" s="31"/>
      <c r="B194" s="31"/>
      <c r="C194" s="94"/>
      <c r="D194" s="94"/>
      <c r="E194" s="94"/>
      <c r="F194" s="149"/>
      <c r="G194" s="227">
        <v>5</v>
      </c>
      <c r="H194" s="228">
        <v>2004</v>
      </c>
      <c r="I194" s="229">
        <v>2004</v>
      </c>
      <c r="J194" s="229">
        <v>2005</v>
      </c>
      <c r="K194" s="230"/>
      <c r="L194" s="231">
        <f t="shared" si="13"/>
        <v>0</v>
      </c>
      <c r="M194" s="232">
        <f t="shared" si="13"/>
        <v>0</v>
      </c>
      <c r="N194" s="232">
        <f t="shared" si="13"/>
        <v>0</v>
      </c>
      <c r="O194" s="233">
        <f t="shared" si="16"/>
        <v>0</v>
      </c>
      <c r="P194" s="234">
        <f t="shared" si="17"/>
        <v>0</v>
      </c>
      <c r="Q194" s="235">
        <f>P194*[1]Factors!D181</f>
        <v>0</v>
      </c>
      <c r="R194" s="235">
        <f t="shared" si="18"/>
        <v>0</v>
      </c>
      <c r="S194" s="235">
        <f>R194*[1]Factors!D181</f>
        <v>0</v>
      </c>
      <c r="T194" s="236">
        <f>R194*[1]Factors!D181*[1]Factors!E181</f>
        <v>0</v>
      </c>
      <c r="U194" s="234"/>
      <c r="V194" s="235"/>
      <c r="W194" s="236"/>
      <c r="X194" s="292"/>
      <c r="Y194" s="292"/>
      <c r="Z194" s="232"/>
      <c r="AA194" s="231"/>
      <c r="AB194" s="232">
        <f t="shared" si="14"/>
        <v>0</v>
      </c>
      <c r="AC194" s="232"/>
      <c r="AD194" s="232">
        <f t="shared" si="15"/>
        <v>0</v>
      </c>
      <c r="AE194" s="19"/>
    </row>
    <row r="195" spans="1:31" s="20" customFormat="1">
      <c r="A195" s="31"/>
      <c r="B195" s="31"/>
      <c r="C195" s="94"/>
      <c r="D195" s="94"/>
      <c r="E195" s="94"/>
      <c r="F195" s="149"/>
      <c r="G195" s="227">
        <v>6</v>
      </c>
      <c r="H195" s="228">
        <v>2004</v>
      </c>
      <c r="I195" s="229">
        <v>2004</v>
      </c>
      <c r="J195" s="229">
        <v>2005</v>
      </c>
      <c r="K195" s="230"/>
      <c r="L195" s="231">
        <f t="shared" si="13"/>
        <v>0</v>
      </c>
      <c r="M195" s="232">
        <f t="shared" si="13"/>
        <v>0</v>
      </c>
      <c r="N195" s="232">
        <f t="shared" si="13"/>
        <v>0</v>
      </c>
      <c r="O195" s="233">
        <f t="shared" si="16"/>
        <v>0</v>
      </c>
      <c r="P195" s="234">
        <f t="shared" si="17"/>
        <v>0</v>
      </c>
      <c r="Q195" s="235">
        <f>P195*[1]Factors!D182</f>
        <v>0</v>
      </c>
      <c r="R195" s="235">
        <f t="shared" si="18"/>
        <v>0</v>
      </c>
      <c r="S195" s="235">
        <f>R195*[1]Factors!D182</f>
        <v>0</v>
      </c>
      <c r="T195" s="236">
        <f>R195*[1]Factors!D182*[1]Factors!E182</f>
        <v>0</v>
      </c>
      <c r="U195" s="234"/>
      <c r="V195" s="235"/>
      <c r="W195" s="236"/>
      <c r="X195" s="292"/>
      <c r="Y195" s="292"/>
      <c r="Z195" s="232"/>
      <c r="AA195" s="231"/>
      <c r="AB195" s="232">
        <f t="shared" si="14"/>
        <v>0</v>
      </c>
      <c r="AC195" s="232"/>
      <c r="AD195" s="232">
        <f t="shared" si="15"/>
        <v>0</v>
      </c>
      <c r="AE195" s="19"/>
    </row>
    <row r="196" spans="1:31" s="20" customFormat="1">
      <c r="A196" s="31"/>
      <c r="B196" s="31"/>
      <c r="C196" s="94"/>
      <c r="D196" s="94"/>
      <c r="E196" s="94"/>
      <c r="F196" s="149"/>
      <c r="G196" s="227">
        <v>7</v>
      </c>
      <c r="H196" s="228">
        <v>2004</v>
      </c>
      <c r="I196" s="229">
        <v>2005</v>
      </c>
      <c r="J196" s="229">
        <v>2005</v>
      </c>
      <c r="K196" s="230"/>
      <c r="L196" s="231">
        <f t="shared" si="13"/>
        <v>0</v>
      </c>
      <c r="M196" s="232">
        <f t="shared" si="13"/>
        <v>0</v>
      </c>
      <c r="N196" s="232">
        <f t="shared" si="13"/>
        <v>0</v>
      </c>
      <c r="O196" s="233">
        <f t="shared" si="16"/>
        <v>0</v>
      </c>
      <c r="P196" s="234">
        <f t="shared" si="17"/>
        <v>0</v>
      </c>
      <c r="Q196" s="235">
        <f>P196*[1]Factors!D183</f>
        <v>0</v>
      </c>
      <c r="R196" s="235">
        <f t="shared" si="18"/>
        <v>0</v>
      </c>
      <c r="S196" s="235">
        <f>R196*[1]Factors!D183</f>
        <v>0</v>
      </c>
      <c r="T196" s="236">
        <f>R196*[1]Factors!D183*[1]Factors!E183</f>
        <v>0</v>
      </c>
      <c r="U196" s="234"/>
      <c r="V196" s="235"/>
      <c r="W196" s="236"/>
      <c r="X196" s="292"/>
      <c r="Y196" s="292"/>
      <c r="Z196" s="232"/>
      <c r="AA196" s="231"/>
      <c r="AB196" s="232">
        <f t="shared" si="14"/>
        <v>0</v>
      </c>
      <c r="AC196" s="232"/>
      <c r="AD196" s="232">
        <f t="shared" si="15"/>
        <v>0</v>
      </c>
      <c r="AE196" s="19"/>
    </row>
    <row r="197" spans="1:31" s="20" customFormat="1">
      <c r="A197" s="31"/>
      <c r="B197" s="31"/>
      <c r="C197" s="94"/>
      <c r="D197" s="94"/>
      <c r="E197" s="94"/>
      <c r="F197" s="149"/>
      <c r="G197" s="227">
        <v>8</v>
      </c>
      <c r="H197" s="228">
        <v>2004</v>
      </c>
      <c r="I197" s="229">
        <v>2005</v>
      </c>
      <c r="J197" s="229">
        <v>2005</v>
      </c>
      <c r="K197" s="230"/>
      <c r="L197" s="231">
        <f t="shared" si="13"/>
        <v>0</v>
      </c>
      <c r="M197" s="232">
        <f t="shared" si="13"/>
        <v>0</v>
      </c>
      <c r="N197" s="232">
        <f t="shared" si="13"/>
        <v>0</v>
      </c>
      <c r="O197" s="233">
        <f t="shared" si="16"/>
        <v>0</v>
      </c>
      <c r="P197" s="234">
        <f t="shared" si="17"/>
        <v>0</v>
      </c>
      <c r="Q197" s="235">
        <f>P197*[1]Factors!D184</f>
        <v>0</v>
      </c>
      <c r="R197" s="235">
        <f t="shared" si="18"/>
        <v>0</v>
      </c>
      <c r="S197" s="235">
        <f>R197*[1]Factors!D184</f>
        <v>0</v>
      </c>
      <c r="T197" s="236">
        <f>R197*[1]Factors!D184*[1]Factors!E184</f>
        <v>0</v>
      </c>
      <c r="U197" s="234"/>
      <c r="V197" s="235"/>
      <c r="W197" s="236"/>
      <c r="X197" s="292"/>
      <c r="Y197" s="292"/>
      <c r="Z197" s="232"/>
      <c r="AA197" s="231"/>
      <c r="AB197" s="232">
        <f t="shared" si="14"/>
        <v>0</v>
      </c>
      <c r="AC197" s="232"/>
      <c r="AD197" s="232">
        <f t="shared" si="15"/>
        <v>0</v>
      </c>
      <c r="AE197" s="19"/>
    </row>
    <row r="198" spans="1:31" s="20" customFormat="1">
      <c r="A198" s="31"/>
      <c r="B198" s="31"/>
      <c r="C198" s="94"/>
      <c r="D198" s="94"/>
      <c r="E198" s="94"/>
      <c r="F198" s="149"/>
      <c r="G198" s="227">
        <v>9</v>
      </c>
      <c r="H198" s="228">
        <v>2004</v>
      </c>
      <c r="I198" s="229">
        <v>2005</v>
      </c>
      <c r="J198" s="229">
        <v>2005</v>
      </c>
      <c r="K198" s="230"/>
      <c r="L198" s="231">
        <f t="shared" si="13"/>
        <v>0</v>
      </c>
      <c r="M198" s="232">
        <f t="shared" si="13"/>
        <v>0</v>
      </c>
      <c r="N198" s="232">
        <f t="shared" si="13"/>
        <v>0</v>
      </c>
      <c r="O198" s="233">
        <f t="shared" si="16"/>
        <v>0</v>
      </c>
      <c r="P198" s="234">
        <f t="shared" si="17"/>
        <v>0</v>
      </c>
      <c r="Q198" s="235">
        <f>P198*[1]Factors!D185</f>
        <v>0</v>
      </c>
      <c r="R198" s="235">
        <f t="shared" si="18"/>
        <v>0</v>
      </c>
      <c r="S198" s="235">
        <f>R198*[1]Factors!D185</f>
        <v>0</v>
      </c>
      <c r="T198" s="236">
        <f>R198*[1]Factors!D185*[1]Factors!E185</f>
        <v>0</v>
      </c>
      <c r="U198" s="234"/>
      <c r="V198" s="235"/>
      <c r="W198" s="236"/>
      <c r="X198" s="292"/>
      <c r="Y198" s="292"/>
      <c r="Z198" s="232"/>
      <c r="AA198" s="231"/>
      <c r="AB198" s="232">
        <f t="shared" si="14"/>
        <v>0</v>
      </c>
      <c r="AC198" s="232"/>
      <c r="AD198" s="232">
        <f t="shared" si="15"/>
        <v>0</v>
      </c>
      <c r="AE198" s="19"/>
    </row>
    <row r="199" spans="1:31" s="20" customFormat="1">
      <c r="A199" s="31"/>
      <c r="B199" s="31"/>
      <c r="C199" s="94"/>
      <c r="D199" s="94"/>
      <c r="E199" s="94"/>
      <c r="F199" s="149"/>
      <c r="G199" s="227">
        <v>10</v>
      </c>
      <c r="H199" s="228">
        <v>2004</v>
      </c>
      <c r="I199" s="229">
        <v>2005</v>
      </c>
      <c r="J199" s="229">
        <v>2005</v>
      </c>
      <c r="K199" s="230"/>
      <c r="L199" s="231">
        <f t="shared" si="13"/>
        <v>0</v>
      </c>
      <c r="M199" s="232">
        <f t="shared" si="13"/>
        <v>0</v>
      </c>
      <c r="N199" s="232">
        <f t="shared" si="13"/>
        <v>0</v>
      </c>
      <c r="O199" s="233">
        <f t="shared" si="16"/>
        <v>0</v>
      </c>
      <c r="P199" s="234">
        <f t="shared" si="17"/>
        <v>0</v>
      </c>
      <c r="Q199" s="235">
        <f>P199*[1]Factors!D186</f>
        <v>0</v>
      </c>
      <c r="R199" s="235">
        <f t="shared" si="18"/>
        <v>0</v>
      </c>
      <c r="S199" s="235">
        <f>R199*[1]Factors!D186</f>
        <v>0</v>
      </c>
      <c r="T199" s="236">
        <f>R199*[1]Factors!D186*[1]Factors!E186</f>
        <v>0</v>
      </c>
      <c r="U199" s="234"/>
      <c r="V199" s="235"/>
      <c r="W199" s="236"/>
      <c r="X199" s="292"/>
      <c r="Y199" s="292"/>
      <c r="Z199" s="232"/>
      <c r="AA199" s="231"/>
      <c r="AB199" s="232">
        <f t="shared" si="14"/>
        <v>0</v>
      </c>
      <c r="AC199" s="232"/>
      <c r="AD199" s="232">
        <f t="shared" si="15"/>
        <v>0</v>
      </c>
      <c r="AE199" s="19"/>
    </row>
    <row r="200" spans="1:31" s="20" customFormat="1">
      <c r="A200" s="31"/>
      <c r="B200" s="31"/>
      <c r="C200" s="94"/>
      <c r="D200" s="94"/>
      <c r="E200" s="94"/>
      <c r="F200" s="149"/>
      <c r="G200" s="227">
        <v>11</v>
      </c>
      <c r="H200" s="228">
        <v>2004</v>
      </c>
      <c r="I200" s="229">
        <v>2005</v>
      </c>
      <c r="J200" s="229">
        <v>2005</v>
      </c>
      <c r="K200" s="230"/>
      <c r="L200" s="231">
        <f t="shared" si="13"/>
        <v>0</v>
      </c>
      <c r="M200" s="232">
        <f t="shared" si="13"/>
        <v>0</v>
      </c>
      <c r="N200" s="232">
        <f t="shared" si="13"/>
        <v>0</v>
      </c>
      <c r="O200" s="233">
        <f t="shared" si="16"/>
        <v>0</v>
      </c>
      <c r="P200" s="234">
        <f t="shared" si="17"/>
        <v>0</v>
      </c>
      <c r="Q200" s="235">
        <f>P200*[1]Factors!D187</f>
        <v>0</v>
      </c>
      <c r="R200" s="235">
        <f t="shared" si="18"/>
        <v>0</v>
      </c>
      <c r="S200" s="235">
        <f>R200*[1]Factors!D187</f>
        <v>0</v>
      </c>
      <c r="T200" s="236">
        <f>R200*[1]Factors!D187*[1]Factors!E187</f>
        <v>0</v>
      </c>
      <c r="U200" s="234"/>
      <c r="V200" s="235"/>
      <c r="W200" s="236"/>
      <c r="X200" s="292"/>
      <c r="Y200" s="292"/>
      <c r="Z200" s="232"/>
      <c r="AA200" s="231"/>
      <c r="AB200" s="232">
        <f t="shared" si="14"/>
        <v>0</v>
      </c>
      <c r="AC200" s="232"/>
      <c r="AD200" s="232">
        <f t="shared" si="15"/>
        <v>0</v>
      </c>
      <c r="AE200" s="19"/>
    </row>
    <row r="201" spans="1:31" s="20" customFormat="1">
      <c r="A201" s="31"/>
      <c r="B201" s="31"/>
      <c r="C201" s="94"/>
      <c r="D201" s="94"/>
      <c r="E201" s="94"/>
      <c r="F201" s="149"/>
      <c r="G201" s="227">
        <v>12</v>
      </c>
      <c r="H201" s="228">
        <v>2004</v>
      </c>
      <c r="I201" s="229">
        <v>2005</v>
      </c>
      <c r="J201" s="229">
        <v>2005</v>
      </c>
      <c r="K201" s="230"/>
      <c r="L201" s="231">
        <f t="shared" si="13"/>
        <v>0</v>
      </c>
      <c r="M201" s="232">
        <f t="shared" si="13"/>
        <v>0</v>
      </c>
      <c r="N201" s="232">
        <f t="shared" si="13"/>
        <v>0</v>
      </c>
      <c r="O201" s="233">
        <f t="shared" si="16"/>
        <v>0</v>
      </c>
      <c r="P201" s="234">
        <f t="shared" si="17"/>
        <v>0</v>
      </c>
      <c r="Q201" s="235">
        <f>P201*[1]Factors!D188</f>
        <v>0</v>
      </c>
      <c r="R201" s="235">
        <f t="shared" si="18"/>
        <v>0</v>
      </c>
      <c r="S201" s="235">
        <f>R201*[1]Factors!D188</f>
        <v>0</v>
      </c>
      <c r="T201" s="236">
        <f>R201*[1]Factors!D188*[1]Factors!E188</f>
        <v>0</v>
      </c>
      <c r="U201" s="234"/>
      <c r="V201" s="235"/>
      <c r="W201" s="236"/>
      <c r="X201" s="292"/>
      <c r="Y201" s="292"/>
      <c r="Z201" s="232"/>
      <c r="AA201" s="231"/>
      <c r="AB201" s="232">
        <f t="shared" si="14"/>
        <v>0</v>
      </c>
      <c r="AC201" s="232"/>
      <c r="AD201" s="232">
        <f t="shared" si="15"/>
        <v>0</v>
      </c>
      <c r="AE201" s="19"/>
    </row>
    <row r="202" spans="1:31" s="20" customFormat="1">
      <c r="A202" s="31"/>
      <c r="B202" s="31"/>
      <c r="C202" s="94"/>
      <c r="D202" s="94"/>
      <c r="E202" s="94"/>
      <c r="F202" s="149"/>
      <c r="G202" s="227">
        <v>1</v>
      </c>
      <c r="H202" s="228">
        <v>2005</v>
      </c>
      <c r="I202" s="229">
        <v>2005</v>
      </c>
      <c r="J202" s="229">
        <v>2005</v>
      </c>
      <c r="K202" s="241" t="e">
        <f>[1]Lib_RawData!G13</f>
        <v>#REF!</v>
      </c>
      <c r="L202" s="231">
        <f t="shared" si="13"/>
        <v>0</v>
      </c>
      <c r="M202" s="232">
        <f t="shared" si="13"/>
        <v>0</v>
      </c>
      <c r="N202" s="232">
        <f t="shared" si="13"/>
        <v>0</v>
      </c>
      <c r="O202" s="233">
        <f t="shared" si="16"/>
        <v>0</v>
      </c>
      <c r="P202" s="234">
        <f t="shared" si="17"/>
        <v>0</v>
      </c>
      <c r="Q202" s="235">
        <f>P202*[1]Factors!D189</f>
        <v>0</v>
      </c>
      <c r="R202" s="235">
        <f t="shared" si="18"/>
        <v>0</v>
      </c>
      <c r="S202" s="235">
        <f>R202*[1]Factors!D189</f>
        <v>0</v>
      </c>
      <c r="T202" s="236">
        <f>R202*[1]Factors!D189*[1]Factors!E189</f>
        <v>0</v>
      </c>
      <c r="U202" s="234"/>
      <c r="V202" s="235"/>
      <c r="W202" s="236"/>
      <c r="X202" s="292"/>
      <c r="Y202" s="292"/>
      <c r="Z202" s="232"/>
      <c r="AA202" s="231"/>
      <c r="AB202" s="232">
        <f t="shared" si="14"/>
        <v>0</v>
      </c>
      <c r="AC202" s="232"/>
      <c r="AD202" s="232">
        <f t="shared" si="15"/>
        <v>0</v>
      </c>
      <c r="AE202" s="19"/>
    </row>
    <row r="203" spans="1:31" s="20" customFormat="1">
      <c r="A203" s="31"/>
      <c r="B203" s="31"/>
      <c r="C203" s="94"/>
      <c r="D203" s="94"/>
      <c r="E203" s="94"/>
      <c r="F203" s="149"/>
      <c r="G203" s="227">
        <v>2</v>
      </c>
      <c r="H203" s="228">
        <v>2005</v>
      </c>
      <c r="I203" s="229">
        <v>2005</v>
      </c>
      <c r="J203" s="229">
        <v>2005</v>
      </c>
      <c r="K203" s="241" t="e">
        <f>[1]Lib_RawData!G14</f>
        <v>#REF!</v>
      </c>
      <c r="L203" s="231">
        <f t="shared" si="13"/>
        <v>0</v>
      </c>
      <c r="M203" s="232">
        <f t="shared" si="13"/>
        <v>0</v>
      </c>
      <c r="N203" s="232">
        <f t="shared" si="13"/>
        <v>0</v>
      </c>
      <c r="O203" s="233">
        <f t="shared" si="16"/>
        <v>0</v>
      </c>
      <c r="P203" s="234">
        <f t="shared" si="17"/>
        <v>0</v>
      </c>
      <c r="Q203" s="235">
        <f>P203*[1]Factors!D190</f>
        <v>0</v>
      </c>
      <c r="R203" s="235">
        <f t="shared" si="18"/>
        <v>0</v>
      </c>
      <c r="S203" s="235">
        <f>R203*[1]Factors!D190</f>
        <v>0</v>
      </c>
      <c r="T203" s="236">
        <f>R203*[1]Factors!D190*[1]Factors!E190</f>
        <v>0</v>
      </c>
      <c r="U203" s="234"/>
      <c r="V203" s="235"/>
      <c r="W203" s="236"/>
      <c r="X203" s="292"/>
      <c r="Y203" s="292"/>
      <c r="Z203" s="232"/>
      <c r="AA203" s="231"/>
      <c r="AB203" s="232">
        <f t="shared" si="14"/>
        <v>0</v>
      </c>
      <c r="AC203" s="232"/>
      <c r="AD203" s="232">
        <f t="shared" si="15"/>
        <v>0</v>
      </c>
      <c r="AE203" s="19"/>
    </row>
    <row r="204" spans="1:31" s="20" customFormat="1">
      <c r="A204" s="31"/>
      <c r="B204" s="31"/>
      <c r="C204" s="94"/>
      <c r="D204" s="94"/>
      <c r="E204" s="94"/>
      <c r="F204" s="149"/>
      <c r="G204" s="227">
        <v>3</v>
      </c>
      <c r="H204" s="228">
        <v>2005</v>
      </c>
      <c r="I204" s="229">
        <v>2005</v>
      </c>
      <c r="J204" s="229">
        <v>2005</v>
      </c>
      <c r="K204" s="241" t="e">
        <f>[1]Lib_RawData!G15</f>
        <v>#REF!</v>
      </c>
      <c r="L204" s="231">
        <f t="shared" si="13"/>
        <v>0</v>
      </c>
      <c r="M204" s="232">
        <f t="shared" si="13"/>
        <v>0</v>
      </c>
      <c r="N204" s="232">
        <f t="shared" si="13"/>
        <v>0</v>
      </c>
      <c r="O204" s="233">
        <f t="shared" si="16"/>
        <v>0</v>
      </c>
      <c r="P204" s="234">
        <f t="shared" si="17"/>
        <v>0</v>
      </c>
      <c r="Q204" s="235">
        <f>P204*[1]Factors!D191</f>
        <v>0</v>
      </c>
      <c r="R204" s="235">
        <f t="shared" si="18"/>
        <v>0</v>
      </c>
      <c r="S204" s="235">
        <f>R204*[1]Factors!D191</f>
        <v>0</v>
      </c>
      <c r="T204" s="236">
        <f>R204*[1]Factors!D191*[1]Factors!E191</f>
        <v>0</v>
      </c>
      <c r="U204" s="234"/>
      <c r="V204" s="235"/>
      <c r="W204" s="236"/>
      <c r="X204" s="292"/>
      <c r="Y204" s="292"/>
      <c r="Z204" s="232"/>
      <c r="AA204" s="231"/>
      <c r="AB204" s="232">
        <f t="shared" si="14"/>
        <v>0</v>
      </c>
      <c r="AC204" s="232"/>
      <c r="AD204" s="232">
        <f t="shared" si="15"/>
        <v>0</v>
      </c>
      <c r="AE204" s="19"/>
    </row>
    <row r="205" spans="1:31" s="20" customFormat="1">
      <c r="A205" s="31"/>
      <c r="B205" s="31"/>
      <c r="C205" s="94"/>
      <c r="D205" s="94"/>
      <c r="E205" s="94"/>
      <c r="F205" s="149"/>
      <c r="G205" s="227">
        <v>4</v>
      </c>
      <c r="H205" s="228">
        <v>2005</v>
      </c>
      <c r="I205" s="229">
        <v>2005</v>
      </c>
      <c r="J205" s="229">
        <v>2006</v>
      </c>
      <c r="K205" s="241" t="e">
        <f>[1]Lib_RawData!G16</f>
        <v>#REF!</v>
      </c>
      <c r="L205" s="231">
        <f t="shared" si="13"/>
        <v>0</v>
      </c>
      <c r="M205" s="232">
        <f t="shared" si="13"/>
        <v>0</v>
      </c>
      <c r="N205" s="232">
        <f t="shared" si="13"/>
        <v>0</v>
      </c>
      <c r="O205" s="233">
        <f t="shared" si="16"/>
        <v>0</v>
      </c>
      <c r="P205" s="234">
        <f t="shared" si="17"/>
        <v>0</v>
      </c>
      <c r="Q205" s="235">
        <f>P205*[1]Factors!D192</f>
        <v>0</v>
      </c>
      <c r="R205" s="235">
        <f t="shared" si="18"/>
        <v>0</v>
      </c>
      <c r="S205" s="235">
        <f>R205*[1]Factors!D192</f>
        <v>0</v>
      </c>
      <c r="T205" s="236">
        <f>R205*[1]Factors!D192*[1]Factors!E192</f>
        <v>0</v>
      </c>
      <c r="U205" s="234"/>
      <c r="V205" s="235"/>
      <c r="W205" s="236"/>
      <c r="X205" s="292"/>
      <c r="Y205" s="292"/>
      <c r="Z205" s="232"/>
      <c r="AA205" s="231"/>
      <c r="AB205" s="232">
        <f t="shared" si="14"/>
        <v>0</v>
      </c>
      <c r="AC205" s="232"/>
      <c r="AD205" s="232">
        <f t="shared" si="15"/>
        <v>0</v>
      </c>
      <c r="AE205" s="19"/>
    </row>
    <row r="206" spans="1:31" s="20" customFormat="1">
      <c r="A206" s="31"/>
      <c r="B206" s="31"/>
      <c r="C206" s="94"/>
      <c r="D206" s="94"/>
      <c r="E206" s="94"/>
      <c r="F206" s="149"/>
      <c r="G206" s="227">
        <v>5</v>
      </c>
      <c r="H206" s="228">
        <v>2005</v>
      </c>
      <c r="I206" s="229">
        <v>2005</v>
      </c>
      <c r="J206" s="229">
        <v>2006</v>
      </c>
      <c r="K206" s="241" t="e">
        <f>[1]Lib_RawData!G17</f>
        <v>#REF!</v>
      </c>
      <c r="L206" s="231">
        <f t="shared" si="13"/>
        <v>0</v>
      </c>
      <c r="M206" s="232">
        <f t="shared" si="13"/>
        <v>0</v>
      </c>
      <c r="N206" s="232">
        <f t="shared" si="13"/>
        <v>0</v>
      </c>
      <c r="O206" s="233">
        <f t="shared" si="16"/>
        <v>0</v>
      </c>
      <c r="P206" s="234">
        <f t="shared" si="17"/>
        <v>0</v>
      </c>
      <c r="Q206" s="235">
        <f>P206*[1]Factors!D193</f>
        <v>0</v>
      </c>
      <c r="R206" s="235">
        <f t="shared" si="18"/>
        <v>0</v>
      </c>
      <c r="S206" s="235">
        <f>R206*[1]Factors!D193</f>
        <v>0</v>
      </c>
      <c r="T206" s="236">
        <f>R206*[1]Factors!D193*[1]Factors!E193</f>
        <v>0</v>
      </c>
      <c r="U206" s="234"/>
      <c r="V206" s="235"/>
      <c r="W206" s="236"/>
      <c r="X206" s="292"/>
      <c r="Y206" s="292"/>
      <c r="Z206" s="232"/>
      <c r="AA206" s="231"/>
      <c r="AB206" s="232">
        <f t="shared" si="14"/>
        <v>0</v>
      </c>
      <c r="AC206" s="232"/>
      <c r="AD206" s="232">
        <f t="shared" si="15"/>
        <v>0</v>
      </c>
      <c r="AE206" s="19"/>
    </row>
    <row r="207" spans="1:31" s="20" customFormat="1">
      <c r="A207" s="31"/>
      <c r="B207" s="31"/>
      <c r="C207" s="94"/>
      <c r="D207" s="94"/>
      <c r="E207" s="94"/>
      <c r="F207" s="149"/>
      <c r="G207" s="227">
        <v>6</v>
      </c>
      <c r="H207" s="228">
        <v>2005</v>
      </c>
      <c r="I207" s="229">
        <v>2005</v>
      </c>
      <c r="J207" s="229">
        <v>2006</v>
      </c>
      <c r="K207" s="241" t="e">
        <f>[1]Lib_RawData!G18</f>
        <v>#REF!</v>
      </c>
      <c r="L207" s="231">
        <f t="shared" si="13"/>
        <v>0</v>
      </c>
      <c r="M207" s="232">
        <f t="shared" si="13"/>
        <v>0</v>
      </c>
      <c r="N207" s="232">
        <f t="shared" si="13"/>
        <v>0</v>
      </c>
      <c r="O207" s="233">
        <f t="shared" si="16"/>
        <v>0</v>
      </c>
      <c r="P207" s="234">
        <f t="shared" si="17"/>
        <v>0</v>
      </c>
      <c r="Q207" s="235">
        <f>P207*[1]Factors!D194</f>
        <v>0</v>
      </c>
      <c r="R207" s="235">
        <f t="shared" si="18"/>
        <v>0</v>
      </c>
      <c r="S207" s="235">
        <f>R207*[1]Factors!D194</f>
        <v>0</v>
      </c>
      <c r="T207" s="236">
        <f>R207*[1]Factors!D194*[1]Factors!E194</f>
        <v>0</v>
      </c>
      <c r="U207" s="234"/>
      <c r="V207" s="235"/>
      <c r="W207" s="236"/>
      <c r="X207" s="292"/>
      <c r="Y207" s="292"/>
      <c r="Z207" s="232"/>
      <c r="AA207" s="231"/>
      <c r="AB207" s="232">
        <f t="shared" si="14"/>
        <v>0</v>
      </c>
      <c r="AC207" s="232"/>
      <c r="AD207" s="232">
        <f t="shared" si="15"/>
        <v>0</v>
      </c>
      <c r="AE207" s="19"/>
    </row>
    <row r="208" spans="1:31" s="20" customFormat="1">
      <c r="A208" s="31"/>
      <c r="B208" s="31"/>
      <c r="C208" s="94"/>
      <c r="D208" s="94"/>
      <c r="E208" s="94"/>
      <c r="F208" s="149"/>
      <c r="G208" s="227">
        <v>7</v>
      </c>
      <c r="H208" s="228">
        <v>2005</v>
      </c>
      <c r="I208" s="229">
        <v>2006</v>
      </c>
      <c r="J208" s="229">
        <v>2006</v>
      </c>
      <c r="K208" s="241" t="e">
        <f>[1]Lib_RawData!G19</f>
        <v>#REF!</v>
      </c>
      <c r="L208" s="231">
        <f t="shared" si="13"/>
        <v>0</v>
      </c>
      <c r="M208" s="232">
        <f t="shared" si="13"/>
        <v>0</v>
      </c>
      <c r="N208" s="232">
        <f t="shared" si="13"/>
        <v>0</v>
      </c>
      <c r="O208" s="233">
        <f t="shared" si="16"/>
        <v>0</v>
      </c>
      <c r="P208" s="234">
        <f t="shared" si="17"/>
        <v>0</v>
      </c>
      <c r="Q208" s="235">
        <f>P208*[1]Factors!D195</f>
        <v>0</v>
      </c>
      <c r="R208" s="235">
        <f t="shared" si="18"/>
        <v>0</v>
      </c>
      <c r="S208" s="235">
        <f>R208*[1]Factors!D195</f>
        <v>0</v>
      </c>
      <c r="T208" s="236">
        <f>R208*[1]Factors!D195*[1]Factors!E195</f>
        <v>0</v>
      </c>
      <c r="U208" s="234"/>
      <c r="V208" s="235"/>
      <c r="W208" s="236"/>
      <c r="X208" s="292"/>
      <c r="Y208" s="292"/>
      <c r="Z208" s="232"/>
      <c r="AA208" s="231"/>
      <c r="AB208" s="232">
        <f t="shared" si="14"/>
        <v>0</v>
      </c>
      <c r="AC208" s="232"/>
      <c r="AD208" s="232">
        <f t="shared" si="15"/>
        <v>0</v>
      </c>
      <c r="AE208" s="19"/>
    </row>
    <row r="209" spans="1:31" s="20" customFormat="1">
      <c r="A209" s="31"/>
      <c r="B209" s="31"/>
      <c r="C209" s="94"/>
      <c r="D209" s="94"/>
      <c r="E209" s="94"/>
      <c r="F209" s="149"/>
      <c r="G209" s="227">
        <v>8</v>
      </c>
      <c r="H209" s="228">
        <v>2005</v>
      </c>
      <c r="I209" s="229">
        <v>2006</v>
      </c>
      <c r="J209" s="229">
        <v>2006</v>
      </c>
      <c r="K209" s="241" t="e">
        <f>[1]Lib_RawData!G20</f>
        <v>#REF!</v>
      </c>
      <c r="L209" s="231">
        <f t="shared" si="13"/>
        <v>0</v>
      </c>
      <c r="M209" s="232">
        <f t="shared" si="13"/>
        <v>0</v>
      </c>
      <c r="N209" s="232">
        <f t="shared" si="13"/>
        <v>0</v>
      </c>
      <c r="O209" s="233">
        <f t="shared" si="16"/>
        <v>0</v>
      </c>
      <c r="P209" s="234">
        <f t="shared" si="17"/>
        <v>0</v>
      </c>
      <c r="Q209" s="235">
        <f>P209*[1]Factors!D196</f>
        <v>0</v>
      </c>
      <c r="R209" s="235">
        <f t="shared" si="18"/>
        <v>0</v>
      </c>
      <c r="S209" s="235">
        <f>R209*[1]Factors!D196</f>
        <v>0</v>
      </c>
      <c r="T209" s="236">
        <f>R209*[1]Factors!D196*[1]Factors!E196</f>
        <v>0</v>
      </c>
      <c r="U209" s="234"/>
      <c r="V209" s="235"/>
      <c r="W209" s="236"/>
      <c r="X209" s="292"/>
      <c r="Y209" s="292"/>
      <c r="Z209" s="232"/>
      <c r="AA209" s="231"/>
      <c r="AB209" s="232">
        <f t="shared" si="14"/>
        <v>0</v>
      </c>
      <c r="AC209" s="232"/>
      <c r="AD209" s="232">
        <f t="shared" si="15"/>
        <v>0</v>
      </c>
      <c r="AE209" s="19"/>
    </row>
    <row r="210" spans="1:31" s="20" customFormat="1">
      <c r="A210" s="31"/>
      <c r="B210" s="31"/>
      <c r="C210" s="94"/>
      <c r="D210" s="94"/>
      <c r="E210" s="94"/>
      <c r="F210" s="149"/>
      <c r="G210" s="227">
        <v>9</v>
      </c>
      <c r="H210" s="228">
        <v>2005</v>
      </c>
      <c r="I210" s="229">
        <v>2006</v>
      </c>
      <c r="J210" s="229">
        <v>2006</v>
      </c>
      <c r="K210" s="241" t="e">
        <f>[1]Lib_RawData!G21</f>
        <v>#REF!</v>
      </c>
      <c r="L210" s="231">
        <f t="shared" si="13"/>
        <v>0</v>
      </c>
      <c r="M210" s="232">
        <f t="shared" si="13"/>
        <v>0</v>
      </c>
      <c r="N210" s="232">
        <f t="shared" si="13"/>
        <v>0</v>
      </c>
      <c r="O210" s="233">
        <f t="shared" si="16"/>
        <v>0</v>
      </c>
      <c r="P210" s="234">
        <f t="shared" si="17"/>
        <v>0</v>
      </c>
      <c r="Q210" s="235">
        <f>P210*[1]Factors!D197</f>
        <v>0</v>
      </c>
      <c r="R210" s="235">
        <f t="shared" si="18"/>
        <v>0</v>
      </c>
      <c r="S210" s="235">
        <f>R210*[1]Factors!D197</f>
        <v>0</v>
      </c>
      <c r="T210" s="236">
        <f>R210*[1]Factors!D197*[1]Factors!E197</f>
        <v>0</v>
      </c>
      <c r="U210" s="234"/>
      <c r="V210" s="235"/>
      <c r="W210" s="236"/>
      <c r="X210" s="292"/>
      <c r="Y210" s="292"/>
      <c r="Z210" s="232"/>
      <c r="AA210" s="231"/>
      <c r="AB210" s="232">
        <f t="shared" si="14"/>
        <v>0</v>
      </c>
      <c r="AC210" s="232"/>
      <c r="AD210" s="232">
        <f t="shared" si="15"/>
        <v>0</v>
      </c>
      <c r="AE210" s="19"/>
    </row>
    <row r="211" spans="1:31" s="20" customFormat="1">
      <c r="A211" s="31"/>
      <c r="B211" s="31"/>
      <c r="C211" s="94"/>
      <c r="D211" s="94"/>
      <c r="E211" s="94"/>
      <c r="F211" s="149"/>
      <c r="G211" s="227">
        <v>10</v>
      </c>
      <c r="H211" s="228">
        <v>2005</v>
      </c>
      <c r="I211" s="229">
        <v>2006</v>
      </c>
      <c r="J211" s="229">
        <v>2006</v>
      </c>
      <c r="K211" s="241" t="e">
        <f>[1]Lib_RawData!G22</f>
        <v>#REF!</v>
      </c>
      <c r="L211" s="231">
        <f t="shared" si="13"/>
        <v>0</v>
      </c>
      <c r="M211" s="232">
        <f t="shared" si="13"/>
        <v>0</v>
      </c>
      <c r="N211" s="232">
        <f t="shared" si="13"/>
        <v>0</v>
      </c>
      <c r="O211" s="233">
        <f t="shared" si="16"/>
        <v>0</v>
      </c>
      <c r="P211" s="234">
        <f t="shared" si="17"/>
        <v>0</v>
      </c>
      <c r="Q211" s="235">
        <f>P211*[1]Factors!D198</f>
        <v>0</v>
      </c>
      <c r="R211" s="235">
        <f t="shared" si="18"/>
        <v>0</v>
      </c>
      <c r="S211" s="235">
        <f>R211*[1]Factors!D198</f>
        <v>0</v>
      </c>
      <c r="T211" s="236">
        <f>R211*[1]Factors!D198*[1]Factors!E198</f>
        <v>0</v>
      </c>
      <c r="U211" s="234"/>
      <c r="V211" s="235"/>
      <c r="W211" s="236"/>
      <c r="X211" s="292"/>
      <c r="Y211" s="292"/>
      <c r="Z211" s="232"/>
      <c r="AA211" s="231"/>
      <c r="AB211" s="232">
        <f t="shared" si="14"/>
        <v>0</v>
      </c>
      <c r="AC211" s="232"/>
      <c r="AD211" s="232">
        <f t="shared" si="15"/>
        <v>0</v>
      </c>
      <c r="AE211" s="19"/>
    </row>
    <row r="212" spans="1:31" s="20" customFormat="1">
      <c r="A212" s="31"/>
      <c r="B212" s="31"/>
      <c r="C212" s="94"/>
      <c r="D212" s="94"/>
      <c r="E212" s="94"/>
      <c r="F212" s="149"/>
      <c r="G212" s="227">
        <v>11</v>
      </c>
      <c r="H212" s="228">
        <v>2005</v>
      </c>
      <c r="I212" s="229">
        <v>2006</v>
      </c>
      <c r="J212" s="229">
        <v>2006</v>
      </c>
      <c r="K212" s="241" t="e">
        <f>[1]Lib_RawData!G23</f>
        <v>#REF!</v>
      </c>
      <c r="L212" s="231">
        <f t="shared" si="13"/>
        <v>0</v>
      </c>
      <c r="M212" s="232">
        <f t="shared" si="13"/>
        <v>0</v>
      </c>
      <c r="N212" s="232">
        <f t="shared" si="13"/>
        <v>0</v>
      </c>
      <c r="O212" s="233">
        <f t="shared" si="16"/>
        <v>0</v>
      </c>
      <c r="P212" s="234">
        <f t="shared" si="17"/>
        <v>0</v>
      </c>
      <c r="Q212" s="235">
        <f>P212*[1]Factors!D199</f>
        <v>0</v>
      </c>
      <c r="R212" s="235">
        <f t="shared" si="18"/>
        <v>0</v>
      </c>
      <c r="S212" s="235">
        <f>R212*[1]Factors!D199</f>
        <v>0</v>
      </c>
      <c r="T212" s="236">
        <f>R212*[1]Factors!D199*[1]Factors!E199</f>
        <v>0</v>
      </c>
      <c r="U212" s="234"/>
      <c r="V212" s="235"/>
      <c r="W212" s="236"/>
      <c r="X212" s="292"/>
      <c r="Y212" s="292"/>
      <c r="Z212" s="232"/>
      <c r="AA212" s="231"/>
      <c r="AB212" s="232">
        <f t="shared" si="14"/>
        <v>0</v>
      </c>
      <c r="AC212" s="232"/>
      <c r="AD212" s="232">
        <f t="shared" si="15"/>
        <v>0</v>
      </c>
      <c r="AE212" s="19"/>
    </row>
    <row r="213" spans="1:31" s="20" customFormat="1">
      <c r="A213" s="31"/>
      <c r="B213" s="31"/>
      <c r="C213" s="94"/>
      <c r="D213" s="94"/>
      <c r="E213" s="94"/>
      <c r="F213" s="149"/>
      <c r="G213" s="227">
        <v>12</v>
      </c>
      <c r="H213" s="228">
        <v>2005</v>
      </c>
      <c r="I213" s="229">
        <v>2006</v>
      </c>
      <c r="J213" s="229">
        <v>2006</v>
      </c>
      <c r="K213" s="241" t="e">
        <f>[1]Lib_RawData!G24</f>
        <v>#REF!</v>
      </c>
      <c r="L213" s="231">
        <f t="shared" si="13"/>
        <v>0</v>
      </c>
      <c r="M213" s="232">
        <f t="shared" si="13"/>
        <v>0</v>
      </c>
      <c r="N213" s="232">
        <f t="shared" si="13"/>
        <v>0</v>
      </c>
      <c r="O213" s="233">
        <f t="shared" si="16"/>
        <v>0</v>
      </c>
      <c r="P213" s="234">
        <f t="shared" si="17"/>
        <v>0</v>
      </c>
      <c r="Q213" s="235">
        <f>P213*[1]Factors!D200</f>
        <v>0</v>
      </c>
      <c r="R213" s="235">
        <f t="shared" si="18"/>
        <v>0</v>
      </c>
      <c r="S213" s="235">
        <f>R213*[1]Factors!D200</f>
        <v>0</v>
      </c>
      <c r="T213" s="236">
        <f>R213*[1]Factors!D200*[1]Factors!E200</f>
        <v>0</v>
      </c>
      <c r="U213" s="234"/>
      <c r="V213" s="235"/>
      <c r="W213" s="236"/>
      <c r="X213" s="292"/>
      <c r="Y213" s="292"/>
      <c r="Z213" s="232"/>
      <c r="AA213" s="231"/>
      <c r="AB213" s="232">
        <f t="shared" si="14"/>
        <v>0</v>
      </c>
      <c r="AC213" s="232"/>
      <c r="AD213" s="232">
        <f t="shared" si="15"/>
        <v>0</v>
      </c>
      <c r="AE213" s="19"/>
    </row>
    <row r="214" spans="1:31" s="20" customFormat="1">
      <c r="A214" s="31"/>
      <c r="B214" s="31"/>
      <c r="C214" s="94"/>
      <c r="D214" s="94"/>
      <c r="E214" s="94"/>
      <c r="F214" s="149"/>
      <c r="G214" s="227">
        <v>1</v>
      </c>
      <c r="H214" s="228">
        <v>2006</v>
      </c>
      <c r="I214" s="229">
        <v>2006</v>
      </c>
      <c r="J214" s="229">
        <v>2006</v>
      </c>
      <c r="K214" s="241" t="e">
        <f>[1]Lib_RawData!G25</f>
        <v>#REF!</v>
      </c>
      <c r="L214" s="231">
        <f t="shared" ref="L214:N277" si="19">AA214</f>
        <v>0</v>
      </c>
      <c r="M214" s="232">
        <f t="shared" si="19"/>
        <v>0</v>
      </c>
      <c r="N214" s="232">
        <f t="shared" si="19"/>
        <v>0</v>
      </c>
      <c r="O214" s="233">
        <f t="shared" si="16"/>
        <v>0</v>
      </c>
      <c r="P214" s="234">
        <f t="shared" si="17"/>
        <v>0</v>
      </c>
      <c r="Q214" s="235">
        <f>P214*[1]Factors!D201</f>
        <v>0</v>
      </c>
      <c r="R214" s="235">
        <f t="shared" si="18"/>
        <v>0</v>
      </c>
      <c r="S214" s="235">
        <f>R214*[1]Factors!D201</f>
        <v>0</v>
      </c>
      <c r="T214" s="236">
        <f>R214*[1]Factors!D201*[1]Factors!E201</f>
        <v>0</v>
      </c>
      <c r="U214" s="234"/>
      <c r="V214" s="235"/>
      <c r="W214" s="236"/>
      <c r="X214" s="292"/>
      <c r="Y214" s="292"/>
      <c r="Z214" s="232"/>
      <c r="AA214" s="231"/>
      <c r="AB214" s="232">
        <f t="shared" ref="AB214:AB277" si="20">+Z214</f>
        <v>0</v>
      </c>
      <c r="AC214" s="232"/>
      <c r="AD214" s="232">
        <f t="shared" ref="AD214:AD277" si="21">AC214+AB214</f>
        <v>0</v>
      </c>
      <c r="AE214" s="19"/>
    </row>
    <row r="215" spans="1:31" s="20" customFormat="1">
      <c r="A215" s="31"/>
      <c r="B215" s="31"/>
      <c r="C215" s="94"/>
      <c r="D215" s="94"/>
      <c r="E215" s="94"/>
      <c r="F215" s="149"/>
      <c r="G215" s="227">
        <v>2</v>
      </c>
      <c r="H215" s="228">
        <v>2006</v>
      </c>
      <c r="I215" s="229">
        <v>2006</v>
      </c>
      <c r="J215" s="229">
        <v>2006</v>
      </c>
      <c r="K215" s="241" t="e">
        <f>[1]Lib_RawData!G26</f>
        <v>#REF!</v>
      </c>
      <c r="L215" s="231">
        <f t="shared" si="19"/>
        <v>0</v>
      </c>
      <c r="M215" s="232">
        <f t="shared" si="19"/>
        <v>0</v>
      </c>
      <c r="N215" s="232">
        <f t="shared" si="19"/>
        <v>0</v>
      </c>
      <c r="O215" s="233">
        <f t="shared" ref="O215:O278" si="22">N215+M215</f>
        <v>0</v>
      </c>
      <c r="P215" s="234">
        <f t="shared" ref="P215:P278" si="23">O215</f>
        <v>0</v>
      </c>
      <c r="Q215" s="235">
        <f>P215*[1]Factors!D202</f>
        <v>0</v>
      </c>
      <c r="R215" s="235">
        <f t="shared" ref="R215:R278" si="24">U215+W215</f>
        <v>0</v>
      </c>
      <c r="S215" s="235">
        <f>R215*[1]Factors!D202</f>
        <v>0</v>
      </c>
      <c r="T215" s="236">
        <f>R215*[1]Factors!D202*[1]Factors!E202</f>
        <v>0</v>
      </c>
      <c r="U215" s="234"/>
      <c r="V215" s="235"/>
      <c r="W215" s="236"/>
      <c r="X215" s="292"/>
      <c r="Y215" s="292"/>
      <c r="Z215" s="232"/>
      <c r="AA215" s="231"/>
      <c r="AB215" s="232">
        <f t="shared" si="20"/>
        <v>0</v>
      </c>
      <c r="AC215" s="232"/>
      <c r="AD215" s="232">
        <f t="shared" si="21"/>
        <v>0</v>
      </c>
      <c r="AE215" s="19"/>
    </row>
    <row r="216" spans="1:31" s="20" customFormat="1">
      <c r="A216" s="31"/>
      <c r="B216" s="31"/>
      <c r="C216" s="94"/>
      <c r="D216" s="94"/>
      <c r="E216" s="94"/>
      <c r="F216" s="149"/>
      <c r="G216" s="227">
        <v>3</v>
      </c>
      <c r="H216" s="228">
        <v>2006</v>
      </c>
      <c r="I216" s="229">
        <v>2006</v>
      </c>
      <c r="J216" s="229">
        <v>2006</v>
      </c>
      <c r="K216" s="241" t="e">
        <f>[1]Lib_RawData!G27</f>
        <v>#REF!</v>
      </c>
      <c r="L216" s="231">
        <f t="shared" si="19"/>
        <v>0</v>
      </c>
      <c r="M216" s="232">
        <f t="shared" si="19"/>
        <v>0</v>
      </c>
      <c r="N216" s="232">
        <f t="shared" si="19"/>
        <v>0</v>
      </c>
      <c r="O216" s="233">
        <f t="shared" si="22"/>
        <v>0</v>
      </c>
      <c r="P216" s="234">
        <f t="shared" si="23"/>
        <v>0</v>
      </c>
      <c r="Q216" s="235">
        <f>P216*[1]Factors!D203</f>
        <v>0</v>
      </c>
      <c r="R216" s="235">
        <f t="shared" si="24"/>
        <v>0</v>
      </c>
      <c r="S216" s="235">
        <f>R216*[1]Factors!D203</f>
        <v>0</v>
      </c>
      <c r="T216" s="236">
        <f>R216*[1]Factors!D203*[1]Factors!E203</f>
        <v>0</v>
      </c>
      <c r="U216" s="234"/>
      <c r="V216" s="235"/>
      <c r="W216" s="236"/>
      <c r="X216" s="292"/>
      <c r="Y216" s="292"/>
      <c r="Z216" s="232"/>
      <c r="AA216" s="231"/>
      <c r="AB216" s="232">
        <f t="shared" si="20"/>
        <v>0</v>
      </c>
      <c r="AC216" s="232"/>
      <c r="AD216" s="232">
        <f t="shared" si="21"/>
        <v>0</v>
      </c>
      <c r="AE216" s="19"/>
    </row>
    <row r="217" spans="1:31" s="20" customFormat="1">
      <c r="A217" s="31"/>
      <c r="B217" s="31"/>
      <c r="C217" s="94"/>
      <c r="D217" s="94"/>
      <c r="E217" s="94"/>
      <c r="F217" s="149"/>
      <c r="G217" s="227">
        <v>4</v>
      </c>
      <c r="H217" s="228">
        <v>2006</v>
      </c>
      <c r="I217" s="229">
        <v>2006</v>
      </c>
      <c r="J217" s="229">
        <v>2007</v>
      </c>
      <c r="K217" s="241" t="e">
        <f>[1]Lib_RawData!G28</f>
        <v>#REF!</v>
      </c>
      <c r="L217" s="231">
        <f t="shared" si="19"/>
        <v>0</v>
      </c>
      <c r="M217" s="232">
        <f t="shared" si="19"/>
        <v>0</v>
      </c>
      <c r="N217" s="232">
        <f t="shared" si="19"/>
        <v>0</v>
      </c>
      <c r="O217" s="233">
        <f t="shared" si="22"/>
        <v>0</v>
      </c>
      <c r="P217" s="234">
        <f t="shared" si="23"/>
        <v>0</v>
      </c>
      <c r="Q217" s="235">
        <f>P217*[1]Factors!D204</f>
        <v>0</v>
      </c>
      <c r="R217" s="235">
        <f t="shared" si="24"/>
        <v>0</v>
      </c>
      <c r="S217" s="235">
        <f>R217*[1]Factors!D204</f>
        <v>0</v>
      </c>
      <c r="T217" s="236">
        <f>R217*[1]Factors!D204*[1]Factors!E204</f>
        <v>0</v>
      </c>
      <c r="U217" s="234"/>
      <c r="V217" s="235"/>
      <c r="W217" s="236"/>
      <c r="X217" s="292"/>
      <c r="Y217" s="292"/>
      <c r="Z217" s="232"/>
      <c r="AA217" s="231"/>
      <c r="AB217" s="232">
        <f t="shared" si="20"/>
        <v>0</v>
      </c>
      <c r="AC217" s="232"/>
      <c r="AD217" s="232">
        <f t="shared" si="21"/>
        <v>0</v>
      </c>
      <c r="AE217" s="19"/>
    </row>
    <row r="218" spans="1:31" s="20" customFormat="1">
      <c r="A218" s="31"/>
      <c r="B218" s="31"/>
      <c r="C218" s="94"/>
      <c r="D218" s="94"/>
      <c r="E218" s="94"/>
      <c r="F218" s="149"/>
      <c r="G218" s="227">
        <v>5</v>
      </c>
      <c r="H218" s="228">
        <v>2006</v>
      </c>
      <c r="I218" s="229">
        <v>2006</v>
      </c>
      <c r="J218" s="229">
        <v>2007</v>
      </c>
      <c r="K218" s="241" t="e">
        <f>[1]Lib_RawData!G29</f>
        <v>#REF!</v>
      </c>
      <c r="L218" s="231">
        <f t="shared" si="19"/>
        <v>0</v>
      </c>
      <c r="M218" s="232">
        <f t="shared" si="19"/>
        <v>0</v>
      </c>
      <c r="N218" s="232">
        <f t="shared" si="19"/>
        <v>0</v>
      </c>
      <c r="O218" s="233">
        <f t="shared" si="22"/>
        <v>0</v>
      </c>
      <c r="P218" s="234">
        <f t="shared" si="23"/>
        <v>0</v>
      </c>
      <c r="Q218" s="235">
        <f>P218*[1]Factors!D205</f>
        <v>0</v>
      </c>
      <c r="R218" s="235">
        <f t="shared" si="24"/>
        <v>0</v>
      </c>
      <c r="S218" s="235">
        <f>R218*[1]Factors!D205</f>
        <v>0</v>
      </c>
      <c r="T218" s="236">
        <f>R218*[1]Factors!D205*[1]Factors!E205</f>
        <v>0</v>
      </c>
      <c r="U218" s="234"/>
      <c r="V218" s="235"/>
      <c r="W218" s="236"/>
      <c r="X218" s="292"/>
      <c r="Y218" s="292"/>
      <c r="Z218" s="232"/>
      <c r="AA218" s="231"/>
      <c r="AB218" s="232">
        <f t="shared" si="20"/>
        <v>0</v>
      </c>
      <c r="AC218" s="232"/>
      <c r="AD218" s="232">
        <f t="shared" si="21"/>
        <v>0</v>
      </c>
      <c r="AE218" s="19"/>
    </row>
    <row r="219" spans="1:31" s="20" customFormat="1">
      <c r="A219" s="31"/>
      <c r="B219" s="31"/>
      <c r="C219" s="94"/>
      <c r="D219" s="94"/>
      <c r="E219" s="94"/>
      <c r="F219" s="149"/>
      <c r="G219" s="227">
        <v>6</v>
      </c>
      <c r="H219" s="228">
        <v>2006</v>
      </c>
      <c r="I219" s="229">
        <v>2006</v>
      </c>
      <c r="J219" s="229">
        <v>2007</v>
      </c>
      <c r="K219" s="241" t="e">
        <f>[1]Lib_RawData!G30</f>
        <v>#REF!</v>
      </c>
      <c r="L219" s="231">
        <f t="shared" si="19"/>
        <v>0</v>
      </c>
      <c r="M219" s="232">
        <f t="shared" si="19"/>
        <v>0</v>
      </c>
      <c r="N219" s="232">
        <f t="shared" si="19"/>
        <v>0</v>
      </c>
      <c r="O219" s="233">
        <f t="shared" si="22"/>
        <v>0</v>
      </c>
      <c r="P219" s="234">
        <f t="shared" si="23"/>
        <v>0</v>
      </c>
      <c r="Q219" s="235">
        <f>P219*[1]Factors!D206</f>
        <v>0</v>
      </c>
      <c r="R219" s="235">
        <f t="shared" si="24"/>
        <v>0</v>
      </c>
      <c r="S219" s="235">
        <f>R219*[1]Factors!D206</f>
        <v>0</v>
      </c>
      <c r="T219" s="236">
        <f>R219*[1]Factors!D206*[1]Factors!E206</f>
        <v>0</v>
      </c>
      <c r="U219" s="234"/>
      <c r="V219" s="235"/>
      <c r="W219" s="236"/>
      <c r="X219" s="292"/>
      <c r="Y219" s="292"/>
      <c r="Z219" s="232"/>
      <c r="AA219" s="231"/>
      <c r="AB219" s="232">
        <f t="shared" si="20"/>
        <v>0</v>
      </c>
      <c r="AC219" s="232"/>
      <c r="AD219" s="232">
        <f t="shared" si="21"/>
        <v>0</v>
      </c>
      <c r="AE219" s="19"/>
    </row>
    <row r="220" spans="1:31" s="20" customFormat="1">
      <c r="A220" s="31"/>
      <c r="B220" s="31"/>
      <c r="C220" s="94"/>
      <c r="D220" s="94"/>
      <c r="E220" s="94"/>
      <c r="F220" s="149"/>
      <c r="G220" s="14">
        <v>7</v>
      </c>
      <c r="H220" s="15">
        <v>2006</v>
      </c>
      <c r="I220" s="200">
        <v>2007</v>
      </c>
      <c r="J220" s="200">
        <v>2007</v>
      </c>
      <c r="K220" s="16" t="e">
        <f>[1]Lib_RawData!G31</f>
        <v>#REF!</v>
      </c>
      <c r="L220" s="17">
        <f t="shared" si="19"/>
        <v>0</v>
      </c>
      <c r="M220" s="10">
        <f t="shared" si="19"/>
        <v>0</v>
      </c>
      <c r="N220" s="10">
        <f t="shared" si="19"/>
        <v>0</v>
      </c>
      <c r="O220" s="18">
        <f t="shared" si="22"/>
        <v>0</v>
      </c>
      <c r="P220" s="19">
        <f t="shared" si="23"/>
        <v>0</v>
      </c>
      <c r="Q220" s="20">
        <f>P220*[1]Factors!D207</f>
        <v>0</v>
      </c>
      <c r="R220" s="20" t="e">
        <f t="shared" si="24"/>
        <v>#REF!</v>
      </c>
      <c r="S220" s="20" t="e">
        <f>R220*[1]Factors!D207</f>
        <v>#REF!</v>
      </c>
      <c r="T220" s="21" t="e">
        <f>R220*[1]Factors!D207*[1]Factors!E207</f>
        <v>#REF!</v>
      </c>
      <c r="U220" s="19"/>
      <c r="W220" s="21" t="e">
        <f>[1]Lib_RawData!AQ31</f>
        <v>#REF!</v>
      </c>
      <c r="X220" s="22"/>
      <c r="Y220" s="22"/>
      <c r="Z220" s="10"/>
      <c r="AA220" s="17"/>
      <c r="AB220" s="10">
        <f t="shared" si="20"/>
        <v>0</v>
      </c>
      <c r="AC220" s="10"/>
      <c r="AD220" s="10">
        <f t="shared" si="21"/>
        <v>0</v>
      </c>
      <c r="AE220" s="19"/>
    </row>
    <row r="221" spans="1:31" s="20" customFormat="1">
      <c r="A221" s="31"/>
      <c r="B221" s="31"/>
      <c r="C221" s="94"/>
      <c r="D221" s="94"/>
      <c r="E221" s="94"/>
      <c r="F221" s="149"/>
      <c r="G221" s="14">
        <v>8</v>
      </c>
      <c r="H221" s="15">
        <v>2006</v>
      </c>
      <c r="I221" s="200">
        <v>2007</v>
      </c>
      <c r="J221" s="200">
        <v>2007</v>
      </c>
      <c r="K221" s="16" t="e">
        <f>[1]Lib_RawData!G32</f>
        <v>#REF!</v>
      </c>
      <c r="L221" s="17">
        <f t="shared" si="19"/>
        <v>0</v>
      </c>
      <c r="M221" s="10">
        <f t="shared" si="19"/>
        <v>0</v>
      </c>
      <c r="N221" s="10">
        <f t="shared" si="19"/>
        <v>0</v>
      </c>
      <c r="O221" s="18">
        <f t="shared" si="22"/>
        <v>0</v>
      </c>
      <c r="P221" s="19">
        <f t="shared" si="23"/>
        <v>0</v>
      </c>
      <c r="Q221" s="20">
        <f>P221*[1]Factors!D208</f>
        <v>0</v>
      </c>
      <c r="R221" s="20" t="e">
        <f t="shared" si="24"/>
        <v>#REF!</v>
      </c>
      <c r="S221" s="20" t="e">
        <f>R221*[1]Factors!D208</f>
        <v>#REF!</v>
      </c>
      <c r="T221" s="21" t="e">
        <f>R221*[1]Factors!D208*[1]Factors!E208</f>
        <v>#REF!</v>
      </c>
      <c r="U221" s="19"/>
      <c r="W221" s="21" t="e">
        <f>[1]Lib_RawData!AQ32</f>
        <v>#REF!</v>
      </c>
      <c r="X221" s="22"/>
      <c r="Y221" s="22"/>
      <c r="Z221" s="10"/>
      <c r="AA221" s="17"/>
      <c r="AB221" s="10">
        <f t="shared" si="20"/>
        <v>0</v>
      </c>
      <c r="AC221" s="10"/>
      <c r="AD221" s="10">
        <f t="shared" si="21"/>
        <v>0</v>
      </c>
      <c r="AE221" s="19"/>
    </row>
    <row r="222" spans="1:31" s="20" customFormat="1">
      <c r="A222" s="31"/>
      <c r="B222" s="31"/>
      <c r="C222" s="94"/>
      <c r="D222" s="94"/>
      <c r="E222" s="94"/>
      <c r="F222" s="149"/>
      <c r="G222" s="14">
        <v>9</v>
      </c>
      <c r="H222" s="15">
        <v>2006</v>
      </c>
      <c r="I222" s="200">
        <v>2007</v>
      </c>
      <c r="J222" s="200">
        <v>2007</v>
      </c>
      <c r="K222" s="16" t="e">
        <f>[1]Lib_RawData!G33</f>
        <v>#REF!</v>
      </c>
      <c r="L222" s="17">
        <f t="shared" si="19"/>
        <v>0</v>
      </c>
      <c r="M222" s="10">
        <f t="shared" si="19"/>
        <v>0</v>
      </c>
      <c r="N222" s="10">
        <f t="shared" si="19"/>
        <v>0</v>
      </c>
      <c r="O222" s="18">
        <f t="shared" si="22"/>
        <v>0</v>
      </c>
      <c r="P222" s="19">
        <f t="shared" si="23"/>
        <v>0</v>
      </c>
      <c r="Q222" s="20">
        <f>P222*[1]Factors!D209</f>
        <v>0</v>
      </c>
      <c r="R222" s="20" t="e">
        <f t="shared" si="24"/>
        <v>#REF!</v>
      </c>
      <c r="S222" s="20" t="e">
        <f>R222*[1]Factors!D209</f>
        <v>#REF!</v>
      </c>
      <c r="T222" s="21" t="e">
        <f>R222*[1]Factors!D209*[1]Factors!E209</f>
        <v>#REF!</v>
      </c>
      <c r="U222" s="19"/>
      <c r="W222" s="21" t="e">
        <f>[1]Lib_RawData!AQ33</f>
        <v>#REF!</v>
      </c>
      <c r="X222" s="22"/>
      <c r="Y222" s="22"/>
      <c r="Z222" s="10"/>
      <c r="AA222" s="17"/>
      <c r="AB222" s="10">
        <f t="shared" si="20"/>
        <v>0</v>
      </c>
      <c r="AC222" s="10"/>
      <c r="AD222" s="10">
        <f t="shared" si="21"/>
        <v>0</v>
      </c>
      <c r="AE222" s="19"/>
    </row>
    <row r="223" spans="1:31" s="20" customFormat="1">
      <c r="A223" s="31"/>
      <c r="B223" s="31"/>
      <c r="C223" s="94"/>
      <c r="D223" s="94"/>
      <c r="E223" s="94"/>
      <c r="F223" s="149"/>
      <c r="G223" s="14">
        <v>10</v>
      </c>
      <c r="H223" s="15">
        <v>2006</v>
      </c>
      <c r="I223" s="200">
        <v>2007</v>
      </c>
      <c r="J223" s="200">
        <v>2007</v>
      </c>
      <c r="K223" s="16" t="e">
        <f>[1]Lib_RawData!G34</f>
        <v>#REF!</v>
      </c>
      <c r="L223" s="17">
        <f t="shared" si="19"/>
        <v>0</v>
      </c>
      <c r="M223" s="10">
        <f t="shared" si="19"/>
        <v>0</v>
      </c>
      <c r="N223" s="10">
        <f t="shared" si="19"/>
        <v>0</v>
      </c>
      <c r="O223" s="18">
        <f t="shared" si="22"/>
        <v>0</v>
      </c>
      <c r="P223" s="19">
        <f t="shared" si="23"/>
        <v>0</v>
      </c>
      <c r="Q223" s="20">
        <f>P223*[1]Factors!D210</f>
        <v>0</v>
      </c>
      <c r="R223" s="20" t="e">
        <f t="shared" si="24"/>
        <v>#REF!</v>
      </c>
      <c r="S223" s="20" t="e">
        <f>R223*[1]Factors!D210</f>
        <v>#REF!</v>
      </c>
      <c r="T223" s="21" t="e">
        <f>R223*[1]Factors!D210*[1]Factors!E210</f>
        <v>#REF!</v>
      </c>
      <c r="U223" s="19"/>
      <c r="W223" s="21" t="e">
        <f>[1]Lib_RawData!AQ34</f>
        <v>#REF!</v>
      </c>
      <c r="X223" s="22"/>
      <c r="Y223" s="22"/>
      <c r="Z223" s="10"/>
      <c r="AA223" s="17"/>
      <c r="AB223" s="10">
        <f t="shared" si="20"/>
        <v>0</v>
      </c>
      <c r="AC223" s="10"/>
      <c r="AD223" s="10">
        <f t="shared" si="21"/>
        <v>0</v>
      </c>
      <c r="AE223" s="19"/>
    </row>
    <row r="224" spans="1:31" s="20" customFormat="1">
      <c r="A224" s="31"/>
      <c r="B224" s="31"/>
      <c r="C224" s="94"/>
      <c r="D224" s="94"/>
      <c r="E224" s="94"/>
      <c r="F224" s="149"/>
      <c r="G224" s="14">
        <v>11</v>
      </c>
      <c r="H224" s="15">
        <v>2006</v>
      </c>
      <c r="I224" s="200">
        <v>2007</v>
      </c>
      <c r="J224" s="200">
        <v>2007</v>
      </c>
      <c r="K224" s="16" t="e">
        <f>[1]Lib_RawData!G35</f>
        <v>#REF!</v>
      </c>
      <c r="L224" s="17">
        <f t="shared" si="19"/>
        <v>0</v>
      </c>
      <c r="M224" s="10">
        <f t="shared" si="19"/>
        <v>0</v>
      </c>
      <c r="N224" s="10">
        <f t="shared" si="19"/>
        <v>0</v>
      </c>
      <c r="O224" s="18">
        <f t="shared" si="22"/>
        <v>0</v>
      </c>
      <c r="P224" s="19">
        <f t="shared" si="23"/>
        <v>0</v>
      </c>
      <c r="Q224" s="20">
        <f>P224*[1]Factors!D211</f>
        <v>0</v>
      </c>
      <c r="R224" s="20" t="e">
        <f t="shared" si="24"/>
        <v>#REF!</v>
      </c>
      <c r="S224" s="20" t="e">
        <f>R224*[1]Factors!D211</f>
        <v>#REF!</v>
      </c>
      <c r="T224" s="21" t="e">
        <f>R224*[1]Factors!D211*[1]Factors!E211</f>
        <v>#REF!</v>
      </c>
      <c r="U224" s="19"/>
      <c r="W224" s="21" t="e">
        <f>[1]Lib_RawData!AQ35</f>
        <v>#REF!</v>
      </c>
      <c r="X224" s="22"/>
      <c r="Y224" s="22"/>
      <c r="Z224" s="10"/>
      <c r="AA224" s="17"/>
      <c r="AB224" s="10">
        <f t="shared" si="20"/>
        <v>0</v>
      </c>
      <c r="AC224" s="10"/>
      <c r="AD224" s="10">
        <f t="shared" si="21"/>
        <v>0</v>
      </c>
      <c r="AE224" s="19"/>
    </row>
    <row r="225" spans="1:31" s="20" customFormat="1">
      <c r="A225" s="31"/>
      <c r="B225" s="31"/>
      <c r="C225" s="94"/>
      <c r="D225" s="94"/>
      <c r="E225" s="94"/>
      <c r="F225" s="149"/>
      <c r="G225" s="14">
        <v>12</v>
      </c>
      <c r="H225" s="15">
        <v>2006</v>
      </c>
      <c r="I225" s="200">
        <v>2007</v>
      </c>
      <c r="J225" s="200">
        <v>2007</v>
      </c>
      <c r="K225" s="16" t="e">
        <f>[1]Lib_RawData!G36</f>
        <v>#REF!</v>
      </c>
      <c r="L225" s="17">
        <f t="shared" si="19"/>
        <v>0</v>
      </c>
      <c r="M225" s="10">
        <f t="shared" si="19"/>
        <v>0</v>
      </c>
      <c r="N225" s="10">
        <f t="shared" si="19"/>
        <v>0</v>
      </c>
      <c r="O225" s="18">
        <f t="shared" si="22"/>
        <v>0</v>
      </c>
      <c r="P225" s="19">
        <f t="shared" si="23"/>
        <v>0</v>
      </c>
      <c r="Q225" s="20">
        <f>P225*[1]Factors!D212</f>
        <v>0</v>
      </c>
      <c r="R225" s="20" t="e">
        <f t="shared" si="24"/>
        <v>#REF!</v>
      </c>
      <c r="S225" s="20" t="e">
        <f>R225*[1]Factors!D212</f>
        <v>#REF!</v>
      </c>
      <c r="T225" s="21" t="e">
        <f>R225*[1]Factors!D212*[1]Factors!E212</f>
        <v>#REF!</v>
      </c>
      <c r="U225" s="19"/>
      <c r="W225" s="21" t="e">
        <f>[1]Lib_RawData!AQ36</f>
        <v>#REF!</v>
      </c>
      <c r="X225" s="22"/>
      <c r="Y225" s="22"/>
      <c r="Z225" s="10"/>
      <c r="AA225" s="17"/>
      <c r="AB225" s="10">
        <f t="shared" si="20"/>
        <v>0</v>
      </c>
      <c r="AC225" s="10"/>
      <c r="AD225" s="10">
        <f t="shared" si="21"/>
        <v>0</v>
      </c>
      <c r="AE225" s="19"/>
    </row>
    <row r="226" spans="1:31" s="20" customFormat="1">
      <c r="A226" s="31"/>
      <c r="B226" s="31"/>
      <c r="C226" s="94"/>
      <c r="D226" s="94"/>
      <c r="E226" s="94"/>
      <c r="F226" s="149"/>
      <c r="G226" s="14">
        <v>1</v>
      </c>
      <c r="H226" s="15">
        <v>2007</v>
      </c>
      <c r="I226" s="200">
        <v>2007</v>
      </c>
      <c r="J226" s="200">
        <v>2007</v>
      </c>
      <c r="K226" s="16" t="e">
        <f>[1]Lib_RawData!G37</f>
        <v>#REF!</v>
      </c>
      <c r="L226" s="17">
        <f t="shared" si="19"/>
        <v>0</v>
      </c>
      <c r="M226" s="10">
        <f>AB226</f>
        <v>0</v>
      </c>
      <c r="N226" s="10">
        <f t="shared" si="19"/>
        <v>0</v>
      </c>
      <c r="O226" s="18">
        <f t="shared" si="22"/>
        <v>0</v>
      </c>
      <c r="P226" s="19">
        <f t="shared" si="23"/>
        <v>0</v>
      </c>
      <c r="Q226" s="20">
        <f>P226*[1]Factors!D213</f>
        <v>0</v>
      </c>
      <c r="R226" s="20" t="e">
        <f t="shared" si="24"/>
        <v>#REF!</v>
      </c>
      <c r="S226" s="20" t="e">
        <f>R226*[1]Factors!D213</f>
        <v>#REF!</v>
      </c>
      <c r="T226" s="21" t="e">
        <f>R226*[1]Factors!D213*[1]Factors!E213</f>
        <v>#REF!</v>
      </c>
      <c r="U226" s="19"/>
      <c r="W226" s="21" t="e">
        <f>[1]Lib_RawData!AQ37</f>
        <v>#REF!</v>
      </c>
      <c r="X226" s="22"/>
      <c r="Y226" s="22"/>
      <c r="Z226" s="10"/>
      <c r="AA226" s="17"/>
      <c r="AB226" s="10">
        <f t="shared" si="20"/>
        <v>0</v>
      </c>
      <c r="AC226" s="10"/>
      <c r="AD226" s="10">
        <f t="shared" si="21"/>
        <v>0</v>
      </c>
      <c r="AE226" s="19"/>
    </row>
    <row r="227" spans="1:31" s="20" customFormat="1">
      <c r="A227" s="31"/>
      <c r="B227" s="31"/>
      <c r="C227" s="94"/>
      <c r="D227" s="94"/>
      <c r="E227" s="94"/>
      <c r="F227" s="149"/>
      <c r="G227" s="14">
        <v>2</v>
      </c>
      <c r="H227" s="15">
        <v>2007</v>
      </c>
      <c r="I227" s="200">
        <v>2007</v>
      </c>
      <c r="J227" s="200">
        <v>2007</v>
      </c>
      <c r="K227" s="16" t="e">
        <f>[1]Lib_RawData!G38</f>
        <v>#REF!</v>
      </c>
      <c r="L227" s="17">
        <f t="shared" si="19"/>
        <v>0</v>
      </c>
      <c r="M227" s="10">
        <f t="shared" si="19"/>
        <v>0</v>
      </c>
      <c r="N227" s="10">
        <f t="shared" si="19"/>
        <v>0</v>
      </c>
      <c r="O227" s="18">
        <f t="shared" si="22"/>
        <v>0</v>
      </c>
      <c r="P227" s="19">
        <f t="shared" si="23"/>
        <v>0</v>
      </c>
      <c r="Q227" s="20">
        <f>P227*[1]Factors!D214</f>
        <v>0</v>
      </c>
      <c r="R227" s="20" t="e">
        <f t="shared" si="24"/>
        <v>#REF!</v>
      </c>
      <c r="S227" s="20" t="e">
        <f>R227*[1]Factors!D214</f>
        <v>#REF!</v>
      </c>
      <c r="T227" s="21" t="e">
        <f>R227*[1]Factors!D214*[1]Factors!E214</f>
        <v>#REF!</v>
      </c>
      <c r="U227" s="19"/>
      <c r="W227" s="21" t="e">
        <f>[1]Lib_RawData!AQ38</f>
        <v>#REF!</v>
      </c>
      <c r="X227" s="22"/>
      <c r="Y227" s="22"/>
      <c r="Z227" s="10"/>
      <c r="AA227" s="17"/>
      <c r="AB227" s="10">
        <f t="shared" si="20"/>
        <v>0</v>
      </c>
      <c r="AC227" s="10"/>
      <c r="AD227" s="10">
        <f t="shared" si="21"/>
        <v>0</v>
      </c>
      <c r="AE227" s="19"/>
    </row>
    <row r="228" spans="1:31" s="20" customFormat="1">
      <c r="A228" s="31"/>
      <c r="B228" s="31"/>
      <c r="C228" s="94"/>
      <c r="D228" s="94"/>
      <c r="E228" s="94"/>
      <c r="F228" s="149"/>
      <c r="G228" s="14">
        <v>3</v>
      </c>
      <c r="H228" s="15">
        <v>2007</v>
      </c>
      <c r="I228" s="200">
        <v>2007</v>
      </c>
      <c r="J228" s="200">
        <v>2007</v>
      </c>
      <c r="K228" s="16" t="e">
        <f>[1]Lib_RawData!G39</f>
        <v>#REF!</v>
      </c>
      <c r="L228" s="17">
        <f t="shared" si="19"/>
        <v>0</v>
      </c>
      <c r="M228" s="10">
        <f t="shared" si="19"/>
        <v>0</v>
      </c>
      <c r="N228" s="10">
        <f t="shared" si="19"/>
        <v>0</v>
      </c>
      <c r="O228" s="18">
        <f t="shared" si="22"/>
        <v>0</v>
      </c>
      <c r="P228" s="19">
        <f t="shared" si="23"/>
        <v>0</v>
      </c>
      <c r="Q228" s="20">
        <f>P228*[1]Factors!D215</f>
        <v>0</v>
      </c>
      <c r="R228" s="20" t="e">
        <f t="shared" si="24"/>
        <v>#REF!</v>
      </c>
      <c r="S228" s="20" t="e">
        <f>R228*[1]Factors!D215</f>
        <v>#REF!</v>
      </c>
      <c r="T228" s="21" t="e">
        <f>R228*[1]Factors!D215*[1]Factors!E215</f>
        <v>#REF!</v>
      </c>
      <c r="U228" s="19"/>
      <c r="W228" s="21" t="e">
        <f>[1]Lib_RawData!AQ39</f>
        <v>#REF!</v>
      </c>
      <c r="X228" s="22"/>
      <c r="Y228" s="22"/>
      <c r="Z228" s="10"/>
      <c r="AA228" s="17"/>
      <c r="AB228" s="10">
        <f t="shared" si="20"/>
        <v>0</v>
      </c>
      <c r="AC228" s="10"/>
      <c r="AD228" s="10">
        <f t="shared" si="21"/>
        <v>0</v>
      </c>
      <c r="AE228" s="19"/>
    </row>
    <row r="229" spans="1:31" s="20" customFormat="1">
      <c r="A229" s="31"/>
      <c r="B229" s="31"/>
      <c r="C229" s="94"/>
      <c r="D229" s="94"/>
      <c r="E229" s="94"/>
      <c r="F229" s="149"/>
      <c r="G229" s="14">
        <v>4</v>
      </c>
      <c r="H229" s="15">
        <v>2007</v>
      </c>
      <c r="I229" s="200">
        <v>2007</v>
      </c>
      <c r="J229" s="200">
        <v>2008</v>
      </c>
      <c r="K229" s="16" t="e">
        <f>[1]Lib_RawData!G40</f>
        <v>#REF!</v>
      </c>
      <c r="L229" s="17">
        <f t="shared" si="19"/>
        <v>0</v>
      </c>
      <c r="M229" s="10">
        <f t="shared" si="19"/>
        <v>0</v>
      </c>
      <c r="N229" s="10">
        <f t="shared" si="19"/>
        <v>0</v>
      </c>
      <c r="O229" s="18">
        <f t="shared" si="22"/>
        <v>0</v>
      </c>
      <c r="P229" s="19">
        <f t="shared" si="23"/>
        <v>0</v>
      </c>
      <c r="Q229" s="20">
        <f>P229*[1]Factors!D216</f>
        <v>0</v>
      </c>
      <c r="R229" s="20" t="e">
        <f t="shared" si="24"/>
        <v>#REF!</v>
      </c>
      <c r="S229" s="20" t="e">
        <f>R229*[1]Factors!D216</f>
        <v>#REF!</v>
      </c>
      <c r="T229" s="21" t="e">
        <f>R229*[1]Factors!D216*[1]Factors!E216</f>
        <v>#REF!</v>
      </c>
      <c r="U229" s="19"/>
      <c r="W229" s="21" t="e">
        <f>[1]Lib_RawData!AQ40</f>
        <v>#REF!</v>
      </c>
      <c r="X229" s="22"/>
      <c r="Y229" s="22"/>
      <c r="Z229" s="10"/>
      <c r="AA229" s="17"/>
      <c r="AB229" s="10">
        <f t="shared" si="20"/>
        <v>0</v>
      </c>
      <c r="AC229" s="10"/>
      <c r="AD229" s="10">
        <f t="shared" si="21"/>
        <v>0</v>
      </c>
      <c r="AE229" s="19"/>
    </row>
    <row r="230" spans="1:31" s="20" customFormat="1">
      <c r="A230" s="31"/>
      <c r="B230" s="31"/>
      <c r="C230" s="94"/>
      <c r="D230" s="94"/>
      <c r="E230" s="94"/>
      <c r="F230" s="149"/>
      <c r="G230" s="14">
        <v>5</v>
      </c>
      <c r="H230" s="15">
        <v>2007</v>
      </c>
      <c r="I230" s="200">
        <v>2007</v>
      </c>
      <c r="J230" s="200">
        <v>2008</v>
      </c>
      <c r="K230" s="16" t="e">
        <f>[1]Lib_RawData!G41</f>
        <v>#REF!</v>
      </c>
      <c r="L230" s="17">
        <f t="shared" si="19"/>
        <v>0</v>
      </c>
      <c r="M230" s="10">
        <f t="shared" si="19"/>
        <v>88757.14</v>
      </c>
      <c r="N230" s="10">
        <f t="shared" si="19"/>
        <v>0</v>
      </c>
      <c r="O230" s="18">
        <f t="shared" si="22"/>
        <v>88757.14</v>
      </c>
      <c r="P230" s="19">
        <f t="shared" si="23"/>
        <v>88757.14</v>
      </c>
      <c r="Q230" s="20">
        <f>P230*[1]Factors!D217</f>
        <v>101850.85961969319</v>
      </c>
      <c r="R230" s="20">
        <f t="shared" si="24"/>
        <v>550.77800000000002</v>
      </c>
      <c r="S230" s="20">
        <f>R230*[1]Factors!D217</f>
        <v>632.03042323823604</v>
      </c>
      <c r="T230" s="21">
        <f>R230*[1]Factors!D217*[1]Factors!E217</f>
        <v>550.77799999999991</v>
      </c>
      <c r="U230" s="19"/>
      <c r="W230" s="240">
        <v>550.77800000000002</v>
      </c>
      <c r="X230" s="22"/>
      <c r="Y230" s="22"/>
      <c r="Z230" s="10">
        <v>88757.14</v>
      </c>
      <c r="AA230" s="17"/>
      <c r="AB230" s="10">
        <f t="shared" si="20"/>
        <v>88757.14</v>
      </c>
      <c r="AC230" s="10"/>
      <c r="AD230" s="10">
        <f t="shared" si="21"/>
        <v>88757.14</v>
      </c>
      <c r="AE230" s="19"/>
    </row>
    <row r="231" spans="1:31" s="20" customFormat="1">
      <c r="A231" s="31"/>
      <c r="B231" s="31"/>
      <c r="C231" s="94"/>
      <c r="D231" s="94"/>
      <c r="E231" s="94"/>
      <c r="F231" s="149"/>
      <c r="G231" s="14">
        <v>6</v>
      </c>
      <c r="H231" s="15">
        <v>2007</v>
      </c>
      <c r="I231" s="200">
        <v>2007</v>
      </c>
      <c r="J231" s="200">
        <v>2008</v>
      </c>
      <c r="K231" s="16" t="e">
        <f>[1]Lib_RawData!G42</f>
        <v>#REF!</v>
      </c>
      <c r="L231" s="17">
        <f t="shared" si="19"/>
        <v>0</v>
      </c>
      <c r="M231" s="10">
        <f t="shared" si="19"/>
        <v>150444.95000000001</v>
      </c>
      <c r="N231" s="10">
        <f t="shared" si="19"/>
        <v>0</v>
      </c>
      <c r="O231" s="18">
        <f t="shared" si="22"/>
        <v>150444.95000000001</v>
      </c>
      <c r="P231" s="19">
        <f t="shared" si="23"/>
        <v>150444.95000000001</v>
      </c>
      <c r="Q231" s="20">
        <f>P231*[1]Factors!D218</f>
        <v>172639.04045287805</v>
      </c>
      <c r="R231" s="20">
        <f t="shared" si="24"/>
        <v>550.77800000000002</v>
      </c>
      <c r="S231" s="20">
        <f>R231*[1]Factors!D218</f>
        <v>632.03042323823604</v>
      </c>
      <c r="T231" s="21">
        <f>R231*[1]Factors!D218*[1]Factors!E218</f>
        <v>550.77799999999991</v>
      </c>
      <c r="U231" s="19"/>
      <c r="W231" s="240">
        <v>550.77800000000002</v>
      </c>
      <c r="X231" s="22"/>
      <c r="Y231" s="22"/>
      <c r="Z231" s="10">
        <v>150444.95000000001</v>
      </c>
      <c r="AA231" s="17"/>
      <c r="AB231" s="10">
        <f t="shared" si="20"/>
        <v>150444.95000000001</v>
      </c>
      <c r="AC231" s="10"/>
      <c r="AD231" s="10">
        <f t="shared" si="21"/>
        <v>150444.95000000001</v>
      </c>
      <c r="AE231" s="19"/>
    </row>
    <row r="232" spans="1:31" s="20" customFormat="1">
      <c r="A232" s="31"/>
      <c r="B232" s="31"/>
      <c r="C232" s="94"/>
      <c r="D232" s="94"/>
      <c r="E232" s="94"/>
      <c r="F232" s="149"/>
      <c r="G232" s="14">
        <v>7</v>
      </c>
      <c r="H232" s="15">
        <v>2007</v>
      </c>
      <c r="I232" s="200">
        <v>2008</v>
      </c>
      <c r="J232" s="200">
        <v>2008</v>
      </c>
      <c r="K232" s="16" t="e">
        <f>[1]Lib_RawData!G43</f>
        <v>#REF!</v>
      </c>
      <c r="L232" s="17">
        <f t="shared" si="19"/>
        <v>0</v>
      </c>
      <c r="M232" s="10">
        <f t="shared" si="19"/>
        <v>88757.84</v>
      </c>
      <c r="N232" s="10">
        <f t="shared" si="19"/>
        <v>0</v>
      </c>
      <c r="O232" s="18">
        <f t="shared" si="22"/>
        <v>88757.84</v>
      </c>
      <c r="P232" s="19">
        <f t="shared" si="23"/>
        <v>88757.84</v>
      </c>
      <c r="Q232" s="20">
        <f>P232*[1]Factors!D219</f>
        <v>101851.66288579362</v>
      </c>
      <c r="R232" s="20">
        <f t="shared" si="24"/>
        <v>550.77800000000002</v>
      </c>
      <c r="S232" s="20">
        <f>R232*[1]Factors!D219</f>
        <v>632.03042323823604</v>
      </c>
      <c r="T232" s="21">
        <f>R232*[1]Factors!D219*[1]Factors!E219</f>
        <v>550.77799999999991</v>
      </c>
      <c r="U232" s="19"/>
      <c r="W232" s="240">
        <v>550.77800000000002</v>
      </c>
      <c r="X232" s="22"/>
      <c r="Y232" s="22"/>
      <c r="Z232" s="10">
        <v>88757.84</v>
      </c>
      <c r="AA232" s="17"/>
      <c r="AB232" s="10">
        <f t="shared" si="20"/>
        <v>88757.84</v>
      </c>
      <c r="AC232" s="10"/>
      <c r="AD232" s="10">
        <f t="shared" si="21"/>
        <v>88757.84</v>
      </c>
      <c r="AE232" s="19"/>
    </row>
    <row r="233" spans="1:31" s="20" customFormat="1">
      <c r="A233" s="31"/>
      <c r="B233" s="31"/>
      <c r="C233" s="94"/>
      <c r="D233" s="94"/>
      <c r="E233" s="94"/>
      <c r="F233" s="149"/>
      <c r="G233" s="14">
        <v>8</v>
      </c>
      <c r="H233" s="15">
        <v>2007</v>
      </c>
      <c r="I233" s="200">
        <v>2008</v>
      </c>
      <c r="J233" s="200">
        <v>2008</v>
      </c>
      <c r="K233" s="16" t="e">
        <f>[1]Lib_RawData!G44</f>
        <v>#REF!</v>
      </c>
      <c r="L233" s="17">
        <f t="shared" si="19"/>
        <v>0</v>
      </c>
      <c r="M233" s="10">
        <f t="shared" si="19"/>
        <v>88757.84</v>
      </c>
      <c r="N233" s="10">
        <f t="shared" si="19"/>
        <v>0</v>
      </c>
      <c r="O233" s="18">
        <f t="shared" si="22"/>
        <v>88757.84</v>
      </c>
      <c r="P233" s="19">
        <f t="shared" si="23"/>
        <v>88757.84</v>
      </c>
      <c r="Q233" s="20">
        <f>P233*[1]Factors!D220</f>
        <v>101851.66288579362</v>
      </c>
      <c r="R233" s="20">
        <f t="shared" si="24"/>
        <v>550.77800000000002</v>
      </c>
      <c r="S233" s="20">
        <f>R233*[1]Factors!D220</f>
        <v>632.03042323823604</v>
      </c>
      <c r="T233" s="21">
        <f>R233*[1]Factors!D220*[1]Factors!E220</f>
        <v>550.77799999999991</v>
      </c>
      <c r="U233" s="19"/>
      <c r="W233" s="240">
        <v>550.77800000000002</v>
      </c>
      <c r="X233" s="22"/>
      <c r="Y233" s="22"/>
      <c r="Z233" s="10">
        <v>88757.84</v>
      </c>
      <c r="AA233" s="17"/>
      <c r="AB233" s="10">
        <f t="shared" si="20"/>
        <v>88757.84</v>
      </c>
      <c r="AC233" s="10"/>
      <c r="AD233" s="10">
        <f t="shared" si="21"/>
        <v>88757.84</v>
      </c>
      <c r="AE233" s="19"/>
    </row>
    <row r="234" spans="1:31" s="20" customFormat="1">
      <c r="A234" s="31"/>
      <c r="B234" s="31"/>
      <c r="C234" s="94"/>
      <c r="D234" s="94"/>
      <c r="E234" s="94"/>
      <c r="F234" s="149"/>
      <c r="G234" s="14">
        <v>9</v>
      </c>
      <c r="H234" s="15">
        <v>2007</v>
      </c>
      <c r="I234" s="200">
        <v>2008</v>
      </c>
      <c r="J234" s="200">
        <v>2008</v>
      </c>
      <c r="K234" s="16" t="e">
        <f>[1]Lib_RawData!G45</f>
        <v>#REF!</v>
      </c>
      <c r="L234" s="17">
        <f t="shared" si="19"/>
        <v>0</v>
      </c>
      <c r="M234" s="10">
        <f t="shared" si="19"/>
        <v>27070.73</v>
      </c>
      <c r="N234" s="10">
        <f t="shared" si="19"/>
        <v>0</v>
      </c>
      <c r="O234" s="18">
        <f t="shared" si="22"/>
        <v>27070.73</v>
      </c>
      <c r="P234" s="19">
        <f t="shared" si="23"/>
        <v>27070.73</v>
      </c>
      <c r="Q234" s="20">
        <f>P234*[1]Factors!D221</f>
        <v>31064.285318709197</v>
      </c>
      <c r="R234" s="20">
        <f t="shared" si="24"/>
        <v>550.77800000000002</v>
      </c>
      <c r="S234" s="20">
        <f>R234*[1]Factors!D221</f>
        <v>632.03042323823604</v>
      </c>
      <c r="T234" s="21">
        <f>R234*[1]Factors!D221*[1]Factors!E221</f>
        <v>550.77799999999991</v>
      </c>
      <c r="U234" s="19"/>
      <c r="W234" s="240">
        <v>550.77800000000002</v>
      </c>
      <c r="X234" s="22"/>
      <c r="Y234" s="22"/>
      <c r="Z234" s="10">
        <v>27070.73</v>
      </c>
      <c r="AA234" s="17"/>
      <c r="AB234" s="10">
        <f t="shared" si="20"/>
        <v>27070.73</v>
      </c>
      <c r="AC234" s="10"/>
      <c r="AD234" s="10">
        <f t="shared" si="21"/>
        <v>27070.73</v>
      </c>
      <c r="AE234" s="19"/>
    </row>
    <row r="235" spans="1:31" s="20" customFormat="1">
      <c r="A235" s="31"/>
      <c r="B235" s="31"/>
      <c r="C235" s="94"/>
      <c r="D235" s="94"/>
      <c r="E235" s="94"/>
      <c r="F235" s="149"/>
      <c r="G235" s="14">
        <v>10</v>
      </c>
      <c r="H235" s="15">
        <v>2007</v>
      </c>
      <c r="I235" s="200">
        <v>2008</v>
      </c>
      <c r="J235" s="200">
        <v>2008</v>
      </c>
      <c r="K235" s="16" t="e">
        <f>[1]Lib_RawData!G46</f>
        <v>#REF!</v>
      </c>
      <c r="L235" s="17">
        <f t="shared" si="19"/>
        <v>0</v>
      </c>
      <c r="M235" s="10">
        <f t="shared" si="19"/>
        <v>150444.95000000001</v>
      </c>
      <c r="N235" s="10">
        <f t="shared" si="19"/>
        <v>0</v>
      </c>
      <c r="O235" s="18">
        <f t="shared" si="22"/>
        <v>150444.95000000001</v>
      </c>
      <c r="P235" s="19">
        <f t="shared" si="23"/>
        <v>150444.95000000001</v>
      </c>
      <c r="Q235" s="20">
        <f>P235*[1]Factors!D222</f>
        <v>172639.04045287805</v>
      </c>
      <c r="R235" s="20">
        <f t="shared" si="24"/>
        <v>550.77800000000002</v>
      </c>
      <c r="S235" s="20">
        <f>R235*[1]Factors!D222</f>
        <v>632.03042323823604</v>
      </c>
      <c r="T235" s="21">
        <f>R235*[1]Factors!D222*[1]Factors!E222</f>
        <v>550.77799999999991</v>
      </c>
      <c r="U235" s="19"/>
      <c r="W235" s="240">
        <v>550.77800000000002</v>
      </c>
      <c r="X235" s="22"/>
      <c r="Y235" s="22"/>
      <c r="Z235" s="10">
        <v>150444.95000000001</v>
      </c>
      <c r="AA235" s="17"/>
      <c r="AB235" s="10">
        <f t="shared" si="20"/>
        <v>150444.95000000001</v>
      </c>
      <c r="AC235" s="10"/>
      <c r="AD235" s="10">
        <f t="shared" si="21"/>
        <v>150444.95000000001</v>
      </c>
      <c r="AE235" s="19"/>
    </row>
    <row r="236" spans="1:31" s="20" customFormat="1">
      <c r="A236" s="31"/>
      <c r="B236" s="31"/>
      <c r="C236" s="94"/>
      <c r="D236" s="94"/>
      <c r="E236" s="94"/>
      <c r="F236" s="149"/>
      <c r="G236" s="14">
        <v>11</v>
      </c>
      <c r="H236" s="15">
        <v>2007</v>
      </c>
      <c r="I236" s="200">
        <v>2008</v>
      </c>
      <c r="J236" s="200">
        <v>2008</v>
      </c>
      <c r="K236" s="16" t="e">
        <f>[1]Lib_RawData!G47</f>
        <v>#REF!</v>
      </c>
      <c r="L236" s="17">
        <f t="shared" si="19"/>
        <v>0</v>
      </c>
      <c r="M236" s="10">
        <f t="shared" si="19"/>
        <v>88757.84</v>
      </c>
      <c r="N236" s="10">
        <f t="shared" si="19"/>
        <v>0</v>
      </c>
      <c r="O236" s="18">
        <f t="shared" si="22"/>
        <v>88757.84</v>
      </c>
      <c r="P236" s="19">
        <f t="shared" si="23"/>
        <v>88757.84</v>
      </c>
      <c r="Q236" s="20">
        <f>P236*[1]Factors!D223</f>
        <v>101851.66288579362</v>
      </c>
      <c r="R236" s="20">
        <f t="shared" si="24"/>
        <v>550.77800000000002</v>
      </c>
      <c r="S236" s="20">
        <f>R236*[1]Factors!D223</f>
        <v>632.03042323823604</v>
      </c>
      <c r="T236" s="21">
        <f>R236*[1]Factors!D223*[1]Factors!E223</f>
        <v>550.77799999999991</v>
      </c>
      <c r="U236" s="19"/>
      <c r="W236" s="240">
        <v>550.77800000000002</v>
      </c>
      <c r="X236" s="22"/>
      <c r="Y236" s="22"/>
      <c r="Z236" s="10">
        <v>88757.84</v>
      </c>
      <c r="AA236" s="17"/>
      <c r="AB236" s="10">
        <f t="shared" si="20"/>
        <v>88757.84</v>
      </c>
      <c r="AC236" s="10"/>
      <c r="AD236" s="10">
        <f t="shared" si="21"/>
        <v>88757.84</v>
      </c>
      <c r="AE236" s="19"/>
    </row>
    <row r="237" spans="1:31" s="20" customFormat="1">
      <c r="A237" s="31"/>
      <c r="B237" s="31"/>
      <c r="C237" s="94"/>
      <c r="D237" s="94"/>
      <c r="E237" s="94"/>
      <c r="F237" s="149"/>
      <c r="G237" s="14">
        <v>12</v>
      </c>
      <c r="H237" s="15">
        <v>2007</v>
      </c>
      <c r="I237" s="200">
        <v>2008</v>
      </c>
      <c r="J237" s="200">
        <v>2008</v>
      </c>
      <c r="K237" s="16" t="e">
        <f>[1]Lib_RawData!G48</f>
        <v>#REF!</v>
      </c>
      <c r="L237" s="17">
        <f t="shared" si="19"/>
        <v>0</v>
      </c>
      <c r="M237" s="10">
        <f t="shared" si="19"/>
        <v>27070.73</v>
      </c>
      <c r="N237" s="10">
        <f t="shared" si="19"/>
        <v>0</v>
      </c>
      <c r="O237" s="18">
        <f t="shared" si="22"/>
        <v>27070.73</v>
      </c>
      <c r="P237" s="19">
        <f t="shared" si="23"/>
        <v>27070.73</v>
      </c>
      <c r="Q237" s="20">
        <f>P237*[1]Factors!D224</f>
        <v>31064.285318709197</v>
      </c>
      <c r="R237" s="20">
        <f t="shared" si="24"/>
        <v>550.77800000000002</v>
      </c>
      <c r="S237" s="20">
        <f>R237*[1]Factors!D224</f>
        <v>632.03042323823604</v>
      </c>
      <c r="T237" s="21">
        <f>R237*[1]Factors!D224*[1]Factors!E224</f>
        <v>550.77799999999991</v>
      </c>
      <c r="U237" s="19"/>
      <c r="W237" s="240">
        <v>550.77800000000002</v>
      </c>
      <c r="X237" s="22"/>
      <c r="Y237" s="22"/>
      <c r="Z237" s="10">
        <v>27070.73</v>
      </c>
      <c r="AA237" s="17"/>
      <c r="AB237" s="10">
        <f t="shared" si="20"/>
        <v>27070.73</v>
      </c>
      <c r="AC237" s="10"/>
      <c r="AD237" s="10">
        <f t="shared" si="21"/>
        <v>27070.73</v>
      </c>
      <c r="AE237" s="19"/>
    </row>
    <row r="238" spans="1:31" s="20" customFormat="1">
      <c r="A238" s="31"/>
      <c r="B238" s="31"/>
      <c r="C238" s="94"/>
      <c r="D238" s="94"/>
      <c r="E238" s="94"/>
      <c r="F238" s="149"/>
      <c r="G238" s="14">
        <v>1</v>
      </c>
      <c r="H238" s="15">
        <v>2008</v>
      </c>
      <c r="I238" s="200">
        <v>2008</v>
      </c>
      <c r="J238" s="200">
        <v>2008</v>
      </c>
      <c r="K238" s="16" t="e">
        <f>[1]Lib_RawData!G49</f>
        <v>#REF!</v>
      </c>
      <c r="L238" s="17">
        <f t="shared" si="19"/>
        <v>0</v>
      </c>
      <c r="M238" s="10">
        <f t="shared" si="19"/>
        <v>150444.95000000001</v>
      </c>
      <c r="N238" s="10">
        <f t="shared" si="19"/>
        <v>0</v>
      </c>
      <c r="O238" s="18">
        <f t="shared" si="22"/>
        <v>150444.95000000001</v>
      </c>
      <c r="P238" s="19">
        <f t="shared" si="23"/>
        <v>150444.95000000001</v>
      </c>
      <c r="Q238" s="20">
        <f>P238*[1]Factors!D225</f>
        <v>172639.04045287805</v>
      </c>
      <c r="R238" s="20">
        <f t="shared" si="24"/>
        <v>550.77800000000002</v>
      </c>
      <c r="S238" s="20">
        <f>R238*[1]Factors!D225</f>
        <v>632.03042323823604</v>
      </c>
      <c r="T238" s="21">
        <f>R238*[1]Factors!D225*[1]Factors!E225</f>
        <v>550.77799999999991</v>
      </c>
      <c r="U238" s="19"/>
      <c r="W238" s="240">
        <v>550.77800000000002</v>
      </c>
      <c r="X238" s="22"/>
      <c r="Y238" s="22"/>
      <c r="Z238" s="10">
        <v>150444.95000000001</v>
      </c>
      <c r="AA238" s="17"/>
      <c r="AB238" s="10">
        <f t="shared" si="20"/>
        <v>150444.95000000001</v>
      </c>
      <c r="AC238" s="10"/>
      <c r="AD238" s="10">
        <f t="shared" si="21"/>
        <v>150444.95000000001</v>
      </c>
      <c r="AE238" s="19"/>
    </row>
    <row r="239" spans="1:31" s="20" customFormat="1">
      <c r="A239" s="31"/>
      <c r="B239" s="31"/>
      <c r="C239" s="94"/>
      <c r="D239" s="94"/>
      <c r="E239" s="94"/>
      <c r="F239" s="149"/>
      <c r="G239" s="14">
        <v>2</v>
      </c>
      <c r="H239" s="15">
        <v>2008</v>
      </c>
      <c r="I239" s="200">
        <v>2008</v>
      </c>
      <c r="J239" s="200">
        <v>2008</v>
      </c>
      <c r="K239" s="16" t="e">
        <f>[1]Lib_RawData!G50</f>
        <v>#REF!</v>
      </c>
      <c r="L239" s="17">
        <f t="shared" si="19"/>
        <v>0</v>
      </c>
      <c r="M239" s="10">
        <f t="shared" si="19"/>
        <v>90607.37</v>
      </c>
      <c r="N239" s="10">
        <f t="shared" si="19"/>
        <v>0</v>
      </c>
      <c r="O239" s="18">
        <f t="shared" si="22"/>
        <v>90607.37</v>
      </c>
      <c r="P239" s="19">
        <f t="shared" si="23"/>
        <v>90607.37</v>
      </c>
      <c r="Q239" s="20">
        <f>P239*[1]Factors!D226</f>
        <v>103974.04110113958</v>
      </c>
      <c r="R239" s="20">
        <f t="shared" si="24"/>
        <v>560.91700000000003</v>
      </c>
      <c r="S239" s="20">
        <f>R239*[1]Factors!D226</f>
        <v>643.66515894157294</v>
      </c>
      <c r="T239" s="21">
        <f>R239*[1]Factors!D226*[1]Factors!E226</f>
        <v>560.91700000000003</v>
      </c>
      <c r="U239" s="19"/>
      <c r="W239" s="240">
        <v>560.91700000000003</v>
      </c>
      <c r="X239" s="22"/>
      <c r="Y239" s="22"/>
      <c r="Z239" s="10">
        <v>90607.37</v>
      </c>
      <c r="AA239" s="17"/>
      <c r="AB239" s="10">
        <f t="shared" si="20"/>
        <v>90607.37</v>
      </c>
      <c r="AC239" s="10"/>
      <c r="AD239" s="10">
        <f t="shared" si="21"/>
        <v>90607.37</v>
      </c>
      <c r="AE239" s="19"/>
    </row>
    <row r="240" spans="1:31" s="20" customFormat="1">
      <c r="A240" s="31"/>
      <c r="B240" s="31"/>
      <c r="C240" s="94"/>
      <c r="D240" s="94"/>
      <c r="E240" s="94"/>
      <c r="F240" s="149"/>
      <c r="G240" s="14">
        <v>3</v>
      </c>
      <c r="H240" s="15">
        <v>2008</v>
      </c>
      <c r="I240" s="200">
        <v>2008</v>
      </c>
      <c r="J240" s="200">
        <v>2008</v>
      </c>
      <c r="K240" s="16" t="e">
        <f>[1]Lib_RawData!G51</f>
        <v>#REF!</v>
      </c>
      <c r="L240" s="17">
        <f t="shared" si="19"/>
        <v>0</v>
      </c>
      <c r="M240" s="10">
        <f t="shared" si="19"/>
        <v>112351.6</v>
      </c>
      <c r="N240" s="10">
        <f t="shared" si="19"/>
        <v>0</v>
      </c>
      <c r="O240" s="18">
        <f t="shared" si="22"/>
        <v>112351.6</v>
      </c>
      <c r="P240" s="19">
        <f t="shared" si="23"/>
        <v>112351.6</v>
      </c>
      <c r="Q240" s="20">
        <f>P240*[1]Factors!D227</f>
        <v>128926.04515701972</v>
      </c>
      <c r="R240" s="20">
        <f t="shared" si="24"/>
        <v>1121.8340000000001</v>
      </c>
      <c r="S240" s="20">
        <f>R240*[1]Factors!D227</f>
        <v>1287.3303178831459</v>
      </c>
      <c r="T240" s="21">
        <f>R240*[1]Factors!D227*[1]Factors!E227</f>
        <v>1121.8340000000001</v>
      </c>
      <c r="U240" s="19"/>
      <c r="W240" s="240">
        <f>560.917*2</f>
        <v>1121.8340000000001</v>
      </c>
      <c r="X240" s="22"/>
      <c r="Y240" s="22"/>
      <c r="Z240" s="10">
        <v>112351.6</v>
      </c>
      <c r="AA240" s="17"/>
      <c r="AB240" s="10">
        <f t="shared" si="20"/>
        <v>112351.6</v>
      </c>
      <c r="AC240" s="10"/>
      <c r="AD240" s="10">
        <f t="shared" si="21"/>
        <v>112351.6</v>
      </c>
      <c r="AE240" s="19"/>
    </row>
    <row r="241" spans="1:31" s="20" customFormat="1">
      <c r="A241" s="31"/>
      <c r="B241" s="31"/>
      <c r="C241" s="94"/>
      <c r="D241" s="94"/>
      <c r="E241" s="94"/>
      <c r="F241" s="149"/>
      <c r="G241" s="14">
        <v>4</v>
      </c>
      <c r="H241" s="15">
        <v>2008</v>
      </c>
      <c r="I241" s="200">
        <v>2008</v>
      </c>
      <c r="J241" s="200">
        <v>2009</v>
      </c>
      <c r="K241" s="16" t="e">
        <f>[1]Lib_RawData!G52</f>
        <v>#REF!</v>
      </c>
      <c r="L241" s="17">
        <f t="shared" si="19"/>
        <v>0</v>
      </c>
      <c r="M241" s="10">
        <f t="shared" si="19"/>
        <v>85489.36</v>
      </c>
      <c r="N241" s="10">
        <f t="shared" si="19"/>
        <v>0</v>
      </c>
      <c r="O241" s="18">
        <f t="shared" si="22"/>
        <v>85489.36</v>
      </c>
      <c r="P241" s="19">
        <f t="shared" si="23"/>
        <v>85489.36</v>
      </c>
      <c r="Q241" s="20">
        <f>P241*[1]Factors!D228</f>
        <v>94783.581554309974</v>
      </c>
      <c r="R241" s="20">
        <f t="shared" si="24"/>
        <v>543.58399999999995</v>
      </c>
      <c r="S241" s="20">
        <f>R241*[1]Factors!D228</f>
        <v>602.68129736399976</v>
      </c>
      <c r="T241" s="21">
        <f>R241*[1]Factors!D228*[1]Factors!E228</f>
        <v>543.58399999999995</v>
      </c>
      <c r="U241" s="19"/>
      <c r="W241" s="240">
        <v>543.58399999999995</v>
      </c>
      <c r="X241" s="22"/>
      <c r="Y241" s="22"/>
      <c r="Z241" s="10">
        <v>85489.36</v>
      </c>
      <c r="AA241" s="17"/>
      <c r="AB241" s="10">
        <f t="shared" si="20"/>
        <v>85489.36</v>
      </c>
      <c r="AC241" s="10"/>
      <c r="AD241" s="10">
        <f t="shared" si="21"/>
        <v>85489.36</v>
      </c>
      <c r="AE241" s="19"/>
    </row>
    <row r="242" spans="1:31" s="20" customFormat="1">
      <c r="A242" s="31"/>
      <c r="B242" s="31"/>
      <c r="C242" s="94"/>
      <c r="D242" s="94"/>
      <c r="E242" s="94"/>
      <c r="F242" s="149"/>
      <c r="G242" s="14">
        <v>5</v>
      </c>
      <c r="H242" s="15">
        <v>2008</v>
      </c>
      <c r="I242" s="200">
        <v>2008</v>
      </c>
      <c r="J242" s="200">
        <v>2009</v>
      </c>
      <c r="K242" s="16" t="e">
        <f>[1]Lib_RawData!G53</f>
        <v>#REF!</v>
      </c>
      <c r="L242" s="17">
        <f t="shared" si="19"/>
        <v>0</v>
      </c>
      <c r="M242" s="10">
        <f t="shared" si="19"/>
        <v>63584.08</v>
      </c>
      <c r="N242" s="10">
        <f t="shared" si="19"/>
        <v>0</v>
      </c>
      <c r="O242" s="18">
        <f t="shared" si="22"/>
        <v>63584.08</v>
      </c>
      <c r="P242" s="19">
        <f t="shared" si="23"/>
        <v>63584.08</v>
      </c>
      <c r="Q242" s="20">
        <f>P242*[1]Factors!D229</f>
        <v>70496.80606142999</v>
      </c>
      <c r="R242" s="20">
        <f t="shared" si="24"/>
        <v>0</v>
      </c>
      <c r="S242" s="20">
        <f>R242*[1]Factors!D229</f>
        <v>0</v>
      </c>
      <c r="T242" s="21">
        <f>R242*[1]Factors!D229*[1]Factors!E229</f>
        <v>0</v>
      </c>
      <c r="U242" s="19"/>
      <c r="W242" s="240">
        <v>0</v>
      </c>
      <c r="X242" s="22"/>
      <c r="Y242" s="22"/>
      <c r="Z242" s="10">
        <v>63584.08</v>
      </c>
      <c r="AA242" s="17"/>
      <c r="AB242" s="10">
        <f t="shared" si="20"/>
        <v>63584.08</v>
      </c>
      <c r="AC242" s="10"/>
      <c r="AD242" s="10">
        <f t="shared" si="21"/>
        <v>63584.08</v>
      </c>
      <c r="AE242" s="19"/>
    </row>
    <row r="243" spans="1:31" s="20" customFormat="1">
      <c r="A243" s="31"/>
      <c r="B243" s="31"/>
      <c r="C243" s="94"/>
      <c r="D243" s="94"/>
      <c r="E243" s="94"/>
      <c r="F243" s="149"/>
      <c r="G243" s="14">
        <v>6</v>
      </c>
      <c r="H243" s="15">
        <v>2008</v>
      </c>
      <c r="I243" s="200">
        <v>2008</v>
      </c>
      <c r="J243" s="200">
        <v>2009</v>
      </c>
      <c r="K243" s="16" t="e">
        <f>[1]Lib_RawData!G54</f>
        <v>#REF!</v>
      </c>
      <c r="L243" s="17">
        <f t="shared" si="19"/>
        <v>0</v>
      </c>
      <c r="M243" s="10">
        <f t="shared" si="19"/>
        <v>111483.64</v>
      </c>
      <c r="N243" s="10">
        <f t="shared" si="19"/>
        <v>0</v>
      </c>
      <c r="O243" s="18">
        <f t="shared" si="22"/>
        <v>111483.64</v>
      </c>
      <c r="P243" s="19">
        <f t="shared" si="23"/>
        <v>111483.64</v>
      </c>
      <c r="Q243" s="20">
        <f>P243*[1]Factors!D230</f>
        <v>123603.90443806497</v>
      </c>
      <c r="R243" s="20">
        <f t="shared" si="24"/>
        <v>1113.1659999999999</v>
      </c>
      <c r="S243" s="20">
        <f>R243*[1]Factors!D230</f>
        <v>1234.1870420422497</v>
      </c>
      <c r="T243" s="21">
        <f>R243*[1]Factors!D230*[1]Factors!E230</f>
        <v>1113.1659999999999</v>
      </c>
      <c r="U243" s="19"/>
      <c r="W243" s="240">
        <f>556.583*2</f>
        <v>1113.1659999999999</v>
      </c>
      <c r="X243" s="22"/>
      <c r="Y243" s="22"/>
      <c r="Z243" s="10">
        <v>111483.64</v>
      </c>
      <c r="AA243" s="17"/>
      <c r="AB243" s="10">
        <f t="shared" si="20"/>
        <v>111483.64</v>
      </c>
      <c r="AC243" s="10"/>
      <c r="AD243" s="10">
        <f t="shared" si="21"/>
        <v>111483.64</v>
      </c>
      <c r="AE243" s="19"/>
    </row>
    <row r="244" spans="1:31" s="20" customFormat="1">
      <c r="A244" s="31"/>
      <c r="B244" s="31"/>
      <c r="C244" s="94"/>
      <c r="D244" s="94"/>
      <c r="E244" s="94"/>
      <c r="F244" s="149"/>
      <c r="G244" s="14">
        <v>7</v>
      </c>
      <c r="H244" s="15">
        <v>2008</v>
      </c>
      <c r="I244" s="200">
        <v>2009</v>
      </c>
      <c r="J244" s="200">
        <v>2009</v>
      </c>
      <c r="K244" s="16" t="e">
        <f>[1]Lib_RawData!G55</f>
        <v>#REF!</v>
      </c>
      <c r="L244" s="17">
        <f t="shared" si="19"/>
        <v>0</v>
      </c>
      <c r="M244" s="10">
        <f t="shared" si="19"/>
        <v>87533.86</v>
      </c>
      <c r="N244" s="10">
        <f t="shared" si="19"/>
        <v>0</v>
      </c>
      <c r="O244" s="18">
        <f t="shared" si="22"/>
        <v>87533.86</v>
      </c>
      <c r="P244" s="19">
        <f t="shared" si="23"/>
        <v>87533.86</v>
      </c>
      <c r="Q244" s="20">
        <f>P244*[1]Factors!D231</f>
        <v>97050.355249747474</v>
      </c>
      <c r="R244" s="20">
        <f t="shared" si="24"/>
        <v>556.58299999999997</v>
      </c>
      <c r="S244" s="20">
        <f>R244*[1]Factors!D231</f>
        <v>617.09352102112484</v>
      </c>
      <c r="T244" s="21">
        <f>R244*[1]Factors!D231*[1]Factors!E231</f>
        <v>556.58299999999997</v>
      </c>
      <c r="U244" s="19"/>
      <c r="W244" s="240">
        <v>556.58299999999997</v>
      </c>
      <c r="X244" s="22"/>
      <c r="Y244" s="22"/>
      <c r="Z244" s="10">
        <v>87533.86</v>
      </c>
      <c r="AA244" s="17"/>
      <c r="AB244" s="10">
        <f t="shared" si="20"/>
        <v>87533.86</v>
      </c>
      <c r="AC244" s="10"/>
      <c r="AD244" s="10">
        <f t="shared" si="21"/>
        <v>87533.86</v>
      </c>
      <c r="AE244" s="19"/>
    </row>
    <row r="245" spans="1:31" s="20" customFormat="1">
      <c r="A245" s="31"/>
      <c r="B245" s="31"/>
      <c r="C245" s="94"/>
      <c r="D245" s="94"/>
      <c r="E245" s="94"/>
      <c r="F245" s="149"/>
      <c r="G245" s="14">
        <v>8</v>
      </c>
      <c r="H245" s="15">
        <v>2008</v>
      </c>
      <c r="I245" s="200">
        <v>2009</v>
      </c>
      <c r="J245" s="200">
        <v>2009</v>
      </c>
      <c r="K245" s="16" t="e">
        <f>[1]Lib_RawData!G56</f>
        <v>#REF!</v>
      </c>
      <c r="L245" s="17">
        <f t="shared" si="19"/>
        <v>0</v>
      </c>
      <c r="M245" s="10">
        <f t="shared" si="19"/>
        <v>63584.08</v>
      </c>
      <c r="N245" s="10">
        <f t="shared" si="19"/>
        <v>0</v>
      </c>
      <c r="O245" s="18">
        <f t="shared" si="22"/>
        <v>63584.08</v>
      </c>
      <c r="P245" s="19">
        <f t="shared" si="23"/>
        <v>63584.08</v>
      </c>
      <c r="Q245" s="20">
        <f>P245*[1]Factors!D232</f>
        <v>70496.80606142999</v>
      </c>
      <c r="R245" s="20">
        <f t="shared" si="24"/>
        <v>0</v>
      </c>
      <c r="S245" s="20">
        <f>R245*[1]Factors!D232</f>
        <v>0</v>
      </c>
      <c r="T245" s="21">
        <f>R245*[1]Factors!D232*[1]Factors!E232</f>
        <v>0</v>
      </c>
      <c r="U245" s="19"/>
      <c r="W245" s="240">
        <v>0</v>
      </c>
      <c r="X245" s="22"/>
      <c r="Y245" s="22"/>
      <c r="Z245" s="10">
        <v>63584.08</v>
      </c>
      <c r="AA245" s="17"/>
      <c r="AB245" s="10">
        <f t="shared" si="20"/>
        <v>63584.08</v>
      </c>
      <c r="AC245" s="10"/>
      <c r="AD245" s="10">
        <f t="shared" si="21"/>
        <v>63584.08</v>
      </c>
      <c r="AE245" s="19"/>
    </row>
    <row r="246" spans="1:31" s="20" customFormat="1">
      <c r="A246" s="31"/>
      <c r="B246" s="31"/>
      <c r="C246" s="94"/>
      <c r="D246" s="94"/>
      <c r="E246" s="94"/>
      <c r="F246" s="149"/>
      <c r="G246" s="14">
        <v>9</v>
      </c>
      <c r="H246" s="15">
        <v>2008</v>
      </c>
      <c r="I246" s="200">
        <v>2009</v>
      </c>
      <c r="J246" s="200">
        <v>2009</v>
      </c>
      <c r="K246" s="16" t="e">
        <f>[1]Lib_RawData!G57</f>
        <v>#REF!</v>
      </c>
      <c r="L246" s="17">
        <f t="shared" si="19"/>
        <v>0</v>
      </c>
      <c r="M246" s="10">
        <f t="shared" si="19"/>
        <v>87533.86</v>
      </c>
      <c r="N246" s="10">
        <f t="shared" si="19"/>
        <v>0</v>
      </c>
      <c r="O246" s="18">
        <f t="shared" si="22"/>
        <v>87533.86</v>
      </c>
      <c r="P246" s="19">
        <f t="shared" si="23"/>
        <v>87533.86</v>
      </c>
      <c r="Q246" s="20">
        <f>P246*[1]Factors!D233</f>
        <v>97050.355249747474</v>
      </c>
      <c r="R246" s="20">
        <f t="shared" si="24"/>
        <v>556.58299999999997</v>
      </c>
      <c r="S246" s="20">
        <f>R246*[1]Factors!D233</f>
        <v>617.09352102112484</v>
      </c>
      <c r="T246" s="21">
        <f>R246*[1]Factors!D233*[1]Factors!E233</f>
        <v>556.58299999999997</v>
      </c>
      <c r="U246" s="19"/>
      <c r="W246" s="240">
        <v>556.58299999999997</v>
      </c>
      <c r="X246" s="22"/>
      <c r="Y246" s="22"/>
      <c r="Z246" s="10">
        <v>87533.86</v>
      </c>
      <c r="AA246" s="17"/>
      <c r="AB246" s="10">
        <f t="shared" si="20"/>
        <v>87533.86</v>
      </c>
      <c r="AC246" s="10"/>
      <c r="AD246" s="10">
        <f t="shared" si="21"/>
        <v>87533.86</v>
      </c>
      <c r="AE246" s="19"/>
    </row>
    <row r="247" spans="1:31" s="20" customFormat="1">
      <c r="A247" s="31"/>
      <c r="B247" s="31"/>
      <c r="C247" s="94"/>
      <c r="D247" s="94"/>
      <c r="E247" s="94"/>
      <c r="F247" s="149"/>
      <c r="G247" s="14">
        <v>10</v>
      </c>
      <c r="H247" s="15">
        <v>2008</v>
      </c>
      <c r="I247" s="200">
        <v>2009</v>
      </c>
      <c r="J247" s="200">
        <v>2009</v>
      </c>
      <c r="K247" s="16" t="e">
        <f>[1]Lib_RawData!G58</f>
        <v>#REF!</v>
      </c>
      <c r="L247" s="17">
        <f t="shared" si="19"/>
        <v>0</v>
      </c>
      <c r="M247" s="10">
        <f t="shared" si="19"/>
        <v>87533.86</v>
      </c>
      <c r="N247" s="10">
        <f t="shared" si="19"/>
        <v>0</v>
      </c>
      <c r="O247" s="18">
        <f t="shared" si="22"/>
        <v>87533.86</v>
      </c>
      <c r="P247" s="19">
        <f t="shared" si="23"/>
        <v>87533.86</v>
      </c>
      <c r="Q247" s="20">
        <f>P247*[1]Factors!D234</f>
        <v>97050.355249747474</v>
      </c>
      <c r="R247" s="20">
        <f t="shared" si="24"/>
        <v>556.58299999999997</v>
      </c>
      <c r="S247" s="20">
        <f>R247*[1]Factors!D234</f>
        <v>617.09352102112484</v>
      </c>
      <c r="T247" s="21">
        <f>R247*[1]Factors!D234*[1]Factors!E234</f>
        <v>556.58299999999997</v>
      </c>
      <c r="U247" s="19"/>
      <c r="W247" s="240">
        <v>556.58299999999997</v>
      </c>
      <c r="X247" s="22"/>
      <c r="Y247" s="22"/>
      <c r="Z247" s="10">
        <v>87533.86</v>
      </c>
      <c r="AA247" s="17"/>
      <c r="AB247" s="10">
        <f t="shared" si="20"/>
        <v>87533.86</v>
      </c>
      <c r="AC247" s="10"/>
      <c r="AD247" s="10">
        <f t="shared" si="21"/>
        <v>87533.86</v>
      </c>
      <c r="AE247" s="19"/>
    </row>
    <row r="248" spans="1:31" s="20" customFormat="1">
      <c r="A248" s="31"/>
      <c r="B248" s="31"/>
      <c r="C248" s="94"/>
      <c r="D248" s="94"/>
      <c r="E248" s="94"/>
      <c r="F248" s="149"/>
      <c r="G248" s="14">
        <v>11</v>
      </c>
      <c r="H248" s="15">
        <v>2008</v>
      </c>
      <c r="I248" s="200">
        <v>2009</v>
      </c>
      <c r="J248" s="200">
        <v>2009</v>
      </c>
      <c r="K248" s="16" t="e">
        <f>[1]Lib_RawData!G59</f>
        <v>#REF!</v>
      </c>
      <c r="L248" s="17">
        <f t="shared" si="19"/>
        <v>0</v>
      </c>
      <c r="M248" s="10">
        <f t="shared" si="19"/>
        <v>87533.86</v>
      </c>
      <c r="N248" s="10">
        <f t="shared" si="19"/>
        <v>0</v>
      </c>
      <c r="O248" s="18">
        <f t="shared" si="22"/>
        <v>87533.86</v>
      </c>
      <c r="P248" s="19">
        <f t="shared" si="23"/>
        <v>87533.86</v>
      </c>
      <c r="Q248" s="20">
        <f>P248*[1]Factors!D235</f>
        <v>97050.355249747474</v>
      </c>
      <c r="R248" s="20">
        <f t="shared" si="24"/>
        <v>556.58299999999997</v>
      </c>
      <c r="S248" s="20">
        <f>R248*[1]Factors!D235</f>
        <v>617.09352102112484</v>
      </c>
      <c r="T248" s="21">
        <f>R248*[1]Factors!D235*[1]Factors!E235</f>
        <v>556.58299999999997</v>
      </c>
      <c r="U248" s="19"/>
      <c r="W248" s="240">
        <v>556.58299999999997</v>
      </c>
      <c r="X248" s="22"/>
      <c r="Y248" s="22"/>
      <c r="Z248" s="10">
        <v>87533.86</v>
      </c>
      <c r="AA248" s="17"/>
      <c r="AB248" s="10">
        <f t="shared" si="20"/>
        <v>87533.86</v>
      </c>
      <c r="AC248" s="10"/>
      <c r="AD248" s="10">
        <f t="shared" si="21"/>
        <v>87533.86</v>
      </c>
      <c r="AE248" s="19"/>
    </row>
    <row r="249" spans="1:31" s="20" customFormat="1">
      <c r="A249" s="31"/>
      <c r="B249" s="31"/>
      <c r="C249" s="94"/>
      <c r="D249" s="94"/>
      <c r="E249" s="94"/>
      <c r="F249" s="149"/>
      <c r="G249" s="14">
        <v>12</v>
      </c>
      <c r="H249" s="15">
        <v>2008</v>
      </c>
      <c r="I249" s="200">
        <v>2009</v>
      </c>
      <c r="J249" s="200">
        <v>2009</v>
      </c>
      <c r="K249" s="16" t="e">
        <f>[1]Lib_RawData!G60</f>
        <v>#REF!</v>
      </c>
      <c r="L249" s="17">
        <f t="shared" si="19"/>
        <v>0</v>
      </c>
      <c r="M249" s="10">
        <f t="shared" si="19"/>
        <v>23949.78</v>
      </c>
      <c r="N249" s="10">
        <f t="shared" si="19"/>
        <v>0</v>
      </c>
      <c r="O249" s="18">
        <f t="shared" si="22"/>
        <v>23949.78</v>
      </c>
      <c r="P249" s="19">
        <f t="shared" si="23"/>
        <v>23949.78</v>
      </c>
      <c r="Q249" s="20">
        <f>P249*[1]Factors!D236</f>
        <v>26553.549188317491</v>
      </c>
      <c r="R249" s="20">
        <f t="shared" si="24"/>
        <v>556.58299999999997</v>
      </c>
      <c r="S249" s="20">
        <f>R249*[1]Factors!D236</f>
        <v>617.09352102112484</v>
      </c>
      <c r="T249" s="21">
        <f>R249*[1]Factors!D236*[1]Factors!E236</f>
        <v>556.58299999999997</v>
      </c>
      <c r="U249" s="19"/>
      <c r="W249" s="240">
        <v>556.58299999999997</v>
      </c>
      <c r="X249" s="22"/>
      <c r="Y249" s="22"/>
      <c r="Z249" s="10">
        <v>23949.78</v>
      </c>
      <c r="AA249" s="17"/>
      <c r="AB249" s="10">
        <f t="shared" si="20"/>
        <v>23949.78</v>
      </c>
      <c r="AC249" s="10"/>
      <c r="AD249" s="10">
        <f t="shared" si="21"/>
        <v>23949.78</v>
      </c>
      <c r="AE249" s="19"/>
    </row>
    <row r="250" spans="1:31" s="20" customFormat="1">
      <c r="A250" s="31"/>
      <c r="B250" s="31"/>
      <c r="C250" s="94"/>
      <c r="D250" s="94"/>
      <c r="E250" s="94"/>
      <c r="F250" s="149"/>
      <c r="G250" s="14">
        <v>1</v>
      </c>
      <c r="H250" s="15">
        <v>2009</v>
      </c>
      <c r="I250" s="200">
        <v>2009</v>
      </c>
      <c r="J250" s="200">
        <v>2009</v>
      </c>
      <c r="K250" s="16" t="str">
        <f>[1]Lib_RawData!G61</f>
        <v>CFO</v>
      </c>
      <c r="L250" s="17">
        <f t="shared" si="19"/>
        <v>0</v>
      </c>
      <c r="M250" s="10">
        <f t="shared" si="19"/>
        <v>87533.86</v>
      </c>
      <c r="N250" s="10">
        <f t="shared" si="19"/>
        <v>0</v>
      </c>
      <c r="O250" s="18">
        <f t="shared" si="22"/>
        <v>87533.86</v>
      </c>
      <c r="P250" s="19">
        <f t="shared" si="23"/>
        <v>87533.86</v>
      </c>
      <c r="Q250" s="20">
        <f>P250*[1]Factors!D237</f>
        <v>97050.355249747474</v>
      </c>
      <c r="R250" s="20">
        <f t="shared" si="24"/>
        <v>556.58299999999997</v>
      </c>
      <c r="S250" s="20">
        <f>R250*[1]Factors!D237</f>
        <v>617.09352102112484</v>
      </c>
      <c r="T250" s="21">
        <f>R250*[1]Factors!D237*[1]Factors!E237</f>
        <v>556.58299999999997</v>
      </c>
      <c r="U250" s="19"/>
      <c r="W250" s="240">
        <v>556.58299999999997</v>
      </c>
      <c r="X250" s="22"/>
      <c r="Y250" s="22"/>
      <c r="Z250" s="10">
        <v>87533.86</v>
      </c>
      <c r="AA250" s="17"/>
      <c r="AB250" s="10">
        <f t="shared" si="20"/>
        <v>87533.86</v>
      </c>
      <c r="AC250" s="10"/>
      <c r="AD250" s="10">
        <f t="shared" si="21"/>
        <v>87533.86</v>
      </c>
      <c r="AE250" s="19"/>
    </row>
    <row r="251" spans="1:31" s="20" customFormat="1">
      <c r="A251" s="31"/>
      <c r="B251" s="31"/>
      <c r="C251" s="94"/>
      <c r="D251" s="94"/>
      <c r="E251" s="94"/>
      <c r="F251" s="149"/>
      <c r="G251" s="14">
        <v>2</v>
      </c>
      <c r="H251" s="15">
        <v>2009</v>
      </c>
      <c r="I251" s="200">
        <v>2009</v>
      </c>
      <c r="J251" s="200">
        <v>2009</v>
      </c>
      <c r="K251" s="16" t="str">
        <f>[1]Lib_RawData!G62</f>
        <v>CFO</v>
      </c>
      <c r="L251" s="17">
        <f t="shared" si="19"/>
        <v>0</v>
      </c>
      <c r="M251" s="10">
        <f t="shared" si="19"/>
        <v>88430.59</v>
      </c>
      <c r="N251" s="10">
        <f t="shared" si="19"/>
        <v>0</v>
      </c>
      <c r="O251" s="18">
        <f t="shared" si="22"/>
        <v>88430.59</v>
      </c>
      <c r="P251" s="19">
        <f t="shared" si="23"/>
        <v>88430.59</v>
      </c>
      <c r="Q251" s="20">
        <f>P251*[1]Factors!D238</f>
        <v>98044.575829796217</v>
      </c>
      <c r="R251" s="20">
        <f t="shared" si="24"/>
        <v>554.25</v>
      </c>
      <c r="S251" s="20">
        <f>R251*[1]Factors!D238</f>
        <v>614.50688221874987</v>
      </c>
      <c r="T251" s="21">
        <f>R251*[1]Factors!D238*[1]Factors!E238</f>
        <v>554.25</v>
      </c>
      <c r="U251" s="19"/>
      <c r="W251" s="240">
        <v>554.25</v>
      </c>
      <c r="X251" s="22"/>
      <c r="Y251" s="22"/>
      <c r="Z251" s="10">
        <v>88430.59</v>
      </c>
      <c r="AA251" s="17"/>
      <c r="AB251" s="10">
        <f t="shared" si="20"/>
        <v>88430.59</v>
      </c>
      <c r="AC251" s="10"/>
      <c r="AD251" s="10">
        <f t="shared" si="21"/>
        <v>88430.59</v>
      </c>
      <c r="AE251" s="19"/>
    </row>
    <row r="252" spans="1:31" s="20" customFormat="1">
      <c r="A252" s="31"/>
      <c r="B252" s="31"/>
      <c r="C252" s="94"/>
      <c r="D252" s="94"/>
      <c r="E252" s="94"/>
      <c r="F252" s="149"/>
      <c r="G252" s="14">
        <v>3</v>
      </c>
      <c r="H252" s="15">
        <v>2009</v>
      </c>
      <c r="I252" s="200">
        <v>2009</v>
      </c>
      <c r="J252" s="200">
        <v>2009</v>
      </c>
      <c r="K252" s="16" t="str">
        <f>[1]Lib_RawData!G63</f>
        <v>CFO</v>
      </c>
      <c r="L252" s="17">
        <f t="shared" si="19"/>
        <v>0</v>
      </c>
      <c r="M252" s="10">
        <f t="shared" si="19"/>
        <v>92781.64</v>
      </c>
      <c r="N252" s="10">
        <f t="shared" si="19"/>
        <v>0</v>
      </c>
      <c r="O252" s="18">
        <f t="shared" si="22"/>
        <v>92781.64</v>
      </c>
      <c r="P252" s="19">
        <f t="shared" si="23"/>
        <v>92781.64</v>
      </c>
      <c r="Q252" s="20">
        <f>P252*[1]Factors!D239</f>
        <v>102868.66273981497</v>
      </c>
      <c r="R252" s="20">
        <f t="shared" si="24"/>
        <v>581.25</v>
      </c>
      <c r="S252" s="20">
        <f>R252*[1]Factors!D239</f>
        <v>644.44226484374985</v>
      </c>
      <c r="T252" s="21">
        <f>R252*[1]Factors!D239*[1]Factors!E239</f>
        <v>581.25</v>
      </c>
      <c r="U252" s="19"/>
      <c r="W252" s="240">
        <v>581.25</v>
      </c>
      <c r="X252" s="22"/>
      <c r="Y252" s="22"/>
      <c r="Z252" s="10">
        <v>92781.64</v>
      </c>
      <c r="AA252" s="17"/>
      <c r="AB252" s="10">
        <f t="shared" si="20"/>
        <v>92781.64</v>
      </c>
      <c r="AC252" s="10"/>
      <c r="AD252" s="10">
        <f t="shared" si="21"/>
        <v>92781.64</v>
      </c>
      <c r="AE252" s="19"/>
    </row>
    <row r="253" spans="1:31" s="20" customFormat="1">
      <c r="A253" s="31"/>
      <c r="B253" s="31"/>
      <c r="C253" s="94"/>
      <c r="D253" s="94"/>
      <c r="E253" s="94"/>
      <c r="F253" s="149"/>
      <c r="G253" s="14">
        <v>4</v>
      </c>
      <c r="H253" s="15">
        <v>2009</v>
      </c>
      <c r="I253" s="200">
        <v>2009</v>
      </c>
      <c r="J253" s="200">
        <v>2010</v>
      </c>
      <c r="K253" s="16" t="str">
        <f>[1]Lib_RawData!G64</f>
        <v>CFO</v>
      </c>
      <c r="L253" s="17">
        <f t="shared" si="19"/>
        <v>0</v>
      </c>
      <c r="M253" s="10">
        <f t="shared" si="19"/>
        <v>92781.64</v>
      </c>
      <c r="N253" s="10">
        <f t="shared" si="19"/>
        <v>0</v>
      </c>
      <c r="O253" s="18">
        <f t="shared" si="22"/>
        <v>92781.64</v>
      </c>
      <c r="P253" s="19">
        <f t="shared" si="23"/>
        <v>92781.64</v>
      </c>
      <c r="Q253" s="20">
        <f>P253*[1]Factors!D240</f>
        <v>99390.012308999983</v>
      </c>
      <c r="R253" s="20">
        <f t="shared" si="24"/>
        <v>581.25</v>
      </c>
      <c r="S253" s="20">
        <f>R253*[1]Factors!D240</f>
        <v>622.64953124999988</v>
      </c>
      <c r="T253" s="21">
        <f>R253*[1]Factors!D240*[1]Factors!E240</f>
        <v>581.25</v>
      </c>
      <c r="U253" s="19"/>
      <c r="W253" s="240">
        <v>581.25</v>
      </c>
      <c r="X253" s="22"/>
      <c r="Y253" s="22"/>
      <c r="Z253" s="10">
        <v>92781.64</v>
      </c>
      <c r="AA253" s="17"/>
      <c r="AB253" s="10">
        <f t="shared" si="20"/>
        <v>92781.64</v>
      </c>
      <c r="AC253" s="10"/>
      <c r="AD253" s="10">
        <f t="shared" si="21"/>
        <v>92781.64</v>
      </c>
      <c r="AE253" s="19"/>
    </row>
    <row r="254" spans="1:31" s="20" customFormat="1">
      <c r="A254" s="31"/>
      <c r="B254" s="31"/>
      <c r="C254" s="94"/>
      <c r="D254" s="94"/>
      <c r="E254" s="94"/>
      <c r="F254" s="149"/>
      <c r="G254" s="14">
        <v>5</v>
      </c>
      <c r="H254" s="15">
        <v>2009</v>
      </c>
      <c r="I254" s="200">
        <v>2009</v>
      </c>
      <c r="J254" s="200">
        <v>2010</v>
      </c>
      <c r="K254" s="16" t="str">
        <f>[1]Lib_RawData!G65</f>
        <v>CFO</v>
      </c>
      <c r="L254" s="17">
        <f t="shared" si="19"/>
        <v>0</v>
      </c>
      <c r="M254" s="10">
        <f t="shared" si="19"/>
        <v>155968.97</v>
      </c>
      <c r="N254" s="10">
        <f t="shared" si="19"/>
        <v>0</v>
      </c>
      <c r="O254" s="18">
        <f t="shared" si="22"/>
        <v>155968.97</v>
      </c>
      <c r="P254" s="19">
        <f t="shared" si="23"/>
        <v>155968.97</v>
      </c>
      <c r="Q254" s="20">
        <f>P254*[1]Factors!D241</f>
        <v>167077.85988824998</v>
      </c>
      <c r="R254" s="20">
        <f t="shared" si="24"/>
        <v>554.25</v>
      </c>
      <c r="S254" s="20">
        <f>R254*[1]Factors!D241</f>
        <v>593.72645624999996</v>
      </c>
      <c r="T254" s="21">
        <f>R254*[1]Factors!D241*[1]Factors!E241</f>
        <v>554.25</v>
      </c>
      <c r="U254" s="19"/>
      <c r="W254" s="240">
        <v>554.25</v>
      </c>
      <c r="X254" s="22"/>
      <c r="Y254" s="22"/>
      <c r="Z254" s="10">
        <v>155968.97</v>
      </c>
      <c r="AA254" s="17"/>
      <c r="AB254" s="10">
        <f t="shared" si="20"/>
        <v>155968.97</v>
      </c>
      <c r="AC254" s="10"/>
      <c r="AD254" s="10">
        <f t="shared" si="21"/>
        <v>155968.97</v>
      </c>
      <c r="AE254" s="19"/>
    </row>
    <row r="255" spans="1:31" s="20" customFormat="1">
      <c r="A255" s="31"/>
      <c r="B255" s="31"/>
      <c r="C255" s="94"/>
      <c r="D255" s="94"/>
      <c r="E255" s="94"/>
      <c r="F255" s="149"/>
      <c r="G255" s="14">
        <v>6</v>
      </c>
      <c r="H255" s="15">
        <v>2009</v>
      </c>
      <c r="I255" s="200">
        <v>2009</v>
      </c>
      <c r="J255" s="200">
        <v>2010</v>
      </c>
      <c r="K255" s="16" t="str">
        <f>[1]Lib_RawData!G66</f>
        <v>CFO</v>
      </c>
      <c r="L255" s="17">
        <f t="shared" si="19"/>
        <v>0</v>
      </c>
      <c r="M255" s="10">
        <f t="shared" si="19"/>
        <v>112279.97</v>
      </c>
      <c r="N255" s="10">
        <f t="shared" si="19"/>
        <v>0</v>
      </c>
      <c r="O255" s="18">
        <f t="shared" si="22"/>
        <v>112279.97</v>
      </c>
      <c r="P255" s="19">
        <f t="shared" si="23"/>
        <v>112279.97</v>
      </c>
      <c r="Q255" s="20">
        <f>P255*[1]Factors!D242</f>
        <v>120277.11086324998</v>
      </c>
      <c r="R255" s="20">
        <f t="shared" si="24"/>
        <v>1108.5</v>
      </c>
      <c r="S255" s="20">
        <f>R255*[1]Factors!D242</f>
        <v>1187.4529124999999</v>
      </c>
      <c r="T255" s="21">
        <f>R255*[1]Factors!D242*[1]Factors!E242</f>
        <v>1108.5</v>
      </c>
      <c r="U255" s="19"/>
      <c r="W255" s="240">
        <f>554.25*2</f>
        <v>1108.5</v>
      </c>
      <c r="X255" s="22"/>
      <c r="Y255" s="22"/>
      <c r="Z255" s="10">
        <v>112279.97</v>
      </c>
      <c r="AA255" s="17"/>
      <c r="AB255" s="10">
        <f t="shared" si="20"/>
        <v>112279.97</v>
      </c>
      <c r="AC255" s="10"/>
      <c r="AD255" s="10">
        <f t="shared" si="21"/>
        <v>112279.97</v>
      </c>
      <c r="AE255" s="19"/>
    </row>
    <row r="256" spans="1:31" s="20" customFormat="1">
      <c r="A256" s="31"/>
      <c r="B256" s="31"/>
      <c r="C256" s="94"/>
      <c r="D256" s="94"/>
      <c r="E256" s="94"/>
      <c r="F256" s="149"/>
      <c r="G256" s="14">
        <v>7</v>
      </c>
      <c r="H256" s="15">
        <v>2009</v>
      </c>
      <c r="I256" s="200">
        <v>2010</v>
      </c>
      <c r="J256" s="200">
        <v>2010</v>
      </c>
      <c r="K256" s="16" t="str">
        <f>[1]Lib_RawData!G67</f>
        <v>CFO</v>
      </c>
      <c r="L256" s="17">
        <f t="shared" si="19"/>
        <v>0</v>
      </c>
      <c r="M256" s="10">
        <f t="shared" si="19"/>
        <v>64581.21</v>
      </c>
      <c r="N256" s="10">
        <f t="shared" si="19"/>
        <v>0</v>
      </c>
      <c r="O256" s="18">
        <f t="shared" si="22"/>
        <v>64581.21</v>
      </c>
      <c r="P256" s="19">
        <f t="shared" si="23"/>
        <v>64581.21</v>
      </c>
      <c r="Q256" s="20">
        <f>P256*[1]Factors!D243</f>
        <v>69181.006682249994</v>
      </c>
      <c r="R256" s="20">
        <f t="shared" si="24"/>
        <v>0</v>
      </c>
      <c r="S256" s="20">
        <f>R256*[1]Factors!D243</f>
        <v>0</v>
      </c>
      <c r="T256" s="21">
        <f>R256*[1]Factors!D243*[1]Factors!E243</f>
        <v>0</v>
      </c>
      <c r="U256" s="19"/>
      <c r="W256" s="240">
        <v>0</v>
      </c>
      <c r="X256" s="22"/>
      <c r="Y256" s="22"/>
      <c r="Z256" s="10">
        <v>64581.21</v>
      </c>
      <c r="AA256" s="17"/>
      <c r="AB256" s="10">
        <f t="shared" si="20"/>
        <v>64581.21</v>
      </c>
      <c r="AC256" s="10"/>
      <c r="AD256" s="10">
        <f t="shared" si="21"/>
        <v>64581.21</v>
      </c>
      <c r="AE256" s="19"/>
    </row>
    <row r="257" spans="1:31" s="20" customFormat="1">
      <c r="A257" s="31"/>
      <c r="B257" s="31"/>
      <c r="C257" s="94"/>
      <c r="D257" s="94"/>
      <c r="E257" s="94"/>
      <c r="F257" s="149"/>
      <c r="G257" s="14">
        <v>8</v>
      </c>
      <c r="H257" s="15">
        <v>2009</v>
      </c>
      <c r="I257" s="200">
        <v>2010</v>
      </c>
      <c r="J257" s="200">
        <v>2010</v>
      </c>
      <c r="K257" s="16" t="str">
        <f>[1]Lib_RawData!G68</f>
        <v>CFO</v>
      </c>
      <c r="L257" s="17">
        <f t="shared" si="19"/>
        <v>0</v>
      </c>
      <c r="M257" s="10">
        <f t="shared" si="19"/>
        <v>23849.38</v>
      </c>
      <c r="N257" s="10">
        <f t="shared" si="19"/>
        <v>0</v>
      </c>
      <c r="O257" s="18">
        <f t="shared" si="22"/>
        <v>23849.38</v>
      </c>
      <c r="P257" s="19">
        <f t="shared" si="23"/>
        <v>23849.38</v>
      </c>
      <c r="Q257" s="20">
        <f>P257*[1]Factors!D244</f>
        <v>25548.052090499998</v>
      </c>
      <c r="R257" s="20">
        <f t="shared" si="24"/>
        <v>554.25</v>
      </c>
      <c r="S257" s="20">
        <f>R257*[1]Factors!D244</f>
        <v>593.72645624999996</v>
      </c>
      <c r="T257" s="21">
        <f>R257*[1]Factors!D244*[1]Factors!E244</f>
        <v>554.25</v>
      </c>
      <c r="U257" s="19"/>
      <c r="W257" s="240">
        <v>554.25</v>
      </c>
      <c r="X257" s="22"/>
      <c r="Y257" s="22"/>
      <c r="Z257" s="10">
        <v>23849.38</v>
      </c>
      <c r="AA257" s="17"/>
      <c r="AB257" s="10">
        <f t="shared" si="20"/>
        <v>23849.38</v>
      </c>
      <c r="AC257" s="10"/>
      <c r="AD257" s="10">
        <f t="shared" si="21"/>
        <v>23849.38</v>
      </c>
      <c r="AE257" s="19"/>
    </row>
    <row r="258" spans="1:31" s="20" customFormat="1">
      <c r="A258" s="31"/>
      <c r="B258" s="31"/>
      <c r="C258" s="94"/>
      <c r="D258" s="94"/>
      <c r="E258" s="94"/>
      <c r="F258" s="149"/>
      <c r="G258" s="14">
        <v>9</v>
      </c>
      <c r="H258" s="15">
        <v>2009</v>
      </c>
      <c r="I258" s="200">
        <v>2010</v>
      </c>
      <c r="J258" s="200">
        <v>2010</v>
      </c>
      <c r="K258" s="16" t="str">
        <f>[1]Lib_RawData!G69</f>
        <v>CFO</v>
      </c>
      <c r="L258" s="17">
        <f t="shared" si="19"/>
        <v>0</v>
      </c>
      <c r="M258" s="10">
        <f t="shared" si="19"/>
        <v>5105.6000000000004</v>
      </c>
      <c r="N258" s="10">
        <f t="shared" si="19"/>
        <v>0</v>
      </c>
      <c r="O258" s="18">
        <f t="shared" si="22"/>
        <v>5105.6000000000004</v>
      </c>
      <c r="P258" s="19">
        <f t="shared" si="23"/>
        <v>5105.6000000000004</v>
      </c>
      <c r="Q258" s="20">
        <f>P258*[1]Factors!D245</f>
        <v>5469.2463600000001</v>
      </c>
      <c r="R258" s="20">
        <f t="shared" si="24"/>
        <v>32</v>
      </c>
      <c r="S258" s="20">
        <f>R258*[1]Factors!D245</f>
        <v>34.279199999999996</v>
      </c>
      <c r="T258" s="21">
        <f>R258*[1]Factors!D245*[1]Factors!E245</f>
        <v>32</v>
      </c>
      <c r="U258" s="19"/>
      <c r="W258" s="240">
        <v>32</v>
      </c>
      <c r="X258" s="22"/>
      <c r="Y258" s="22"/>
      <c r="Z258" s="10">
        <v>5105.6000000000004</v>
      </c>
      <c r="AA258" s="17"/>
      <c r="AB258" s="10">
        <f t="shared" si="20"/>
        <v>5105.6000000000004</v>
      </c>
      <c r="AC258" s="10"/>
      <c r="AD258" s="10">
        <f t="shared" si="21"/>
        <v>5105.6000000000004</v>
      </c>
      <c r="AE258" s="19"/>
    </row>
    <row r="259" spans="1:31" s="20" customFormat="1">
      <c r="A259" s="31"/>
      <c r="B259" s="31"/>
      <c r="C259" s="94"/>
      <c r="D259" s="94"/>
      <c r="E259" s="94"/>
      <c r="F259" s="149"/>
      <c r="G259" s="14">
        <v>10</v>
      </c>
      <c r="H259" s="15">
        <v>2009</v>
      </c>
      <c r="I259" s="200">
        <v>2010</v>
      </c>
      <c r="J259" s="200">
        <v>2010</v>
      </c>
      <c r="K259" s="16" t="str">
        <f>[1]Lib_RawData!G70</f>
        <v>CFO</v>
      </c>
      <c r="L259" s="17">
        <f t="shared" si="19"/>
        <v>0</v>
      </c>
      <c r="M259" s="10">
        <f t="shared" si="19"/>
        <v>0</v>
      </c>
      <c r="N259" s="10">
        <f t="shared" si="19"/>
        <v>0</v>
      </c>
      <c r="O259" s="18">
        <f t="shared" si="22"/>
        <v>0</v>
      </c>
      <c r="P259" s="19">
        <f t="shared" si="23"/>
        <v>0</v>
      </c>
      <c r="Q259" s="20">
        <f>P259*[1]Factors!D246</f>
        <v>0</v>
      </c>
      <c r="R259" s="20">
        <f t="shared" si="24"/>
        <v>0</v>
      </c>
      <c r="S259" s="20">
        <f>R259*[1]Factors!D246</f>
        <v>0</v>
      </c>
      <c r="T259" s="21">
        <f>R259*[1]Factors!D246*[1]Factors!E246</f>
        <v>0</v>
      </c>
      <c r="U259" s="19"/>
      <c r="W259" s="240">
        <v>0</v>
      </c>
      <c r="X259" s="22"/>
      <c r="Y259" s="22"/>
      <c r="Z259" s="10">
        <v>0</v>
      </c>
      <c r="AA259" s="17"/>
      <c r="AB259" s="10">
        <f t="shared" si="20"/>
        <v>0</v>
      </c>
      <c r="AC259" s="10"/>
      <c r="AD259" s="10">
        <f t="shared" si="21"/>
        <v>0</v>
      </c>
      <c r="AE259" s="19"/>
    </row>
    <row r="260" spans="1:31" s="20" customFormat="1">
      <c r="A260" s="31"/>
      <c r="B260" s="31"/>
      <c r="C260" s="94"/>
      <c r="D260" s="94"/>
      <c r="E260" s="94"/>
      <c r="F260" s="149"/>
      <c r="G260" s="14">
        <v>11</v>
      </c>
      <c r="H260" s="15">
        <v>2009</v>
      </c>
      <c r="I260" s="200">
        <v>2010</v>
      </c>
      <c r="J260" s="200">
        <v>2010</v>
      </c>
      <c r="K260" s="16" t="str">
        <f>[1]Lib_RawData!G71</f>
        <v>CFO</v>
      </c>
      <c r="L260" s="17">
        <f t="shared" si="19"/>
        <v>0</v>
      </c>
      <c r="M260" s="10">
        <f t="shared" si="19"/>
        <v>0</v>
      </c>
      <c r="N260" s="10">
        <f t="shared" si="19"/>
        <v>0</v>
      </c>
      <c r="O260" s="18">
        <f t="shared" si="22"/>
        <v>0</v>
      </c>
      <c r="P260" s="19">
        <f t="shared" si="23"/>
        <v>0</v>
      </c>
      <c r="Q260" s="20">
        <f>P260*[1]Factors!D247</f>
        <v>0</v>
      </c>
      <c r="R260" s="20">
        <f t="shared" si="24"/>
        <v>0</v>
      </c>
      <c r="S260" s="20">
        <f>R260*[1]Factors!D247</f>
        <v>0</v>
      </c>
      <c r="T260" s="21">
        <f>R260*[1]Factors!D247*[1]Factors!E247</f>
        <v>0</v>
      </c>
      <c r="U260" s="19"/>
      <c r="W260" s="240">
        <v>0</v>
      </c>
      <c r="X260" s="22"/>
      <c r="Y260" s="22"/>
      <c r="Z260" s="10">
        <v>0</v>
      </c>
      <c r="AA260" s="17"/>
      <c r="AB260" s="10">
        <f t="shared" si="20"/>
        <v>0</v>
      </c>
      <c r="AC260" s="10"/>
      <c r="AD260" s="10">
        <f t="shared" si="21"/>
        <v>0</v>
      </c>
      <c r="AE260" s="19"/>
    </row>
    <row r="261" spans="1:31" s="20" customFormat="1">
      <c r="A261" s="31"/>
      <c r="B261" s="31"/>
      <c r="C261" s="94"/>
      <c r="D261" s="94"/>
      <c r="E261" s="94"/>
      <c r="F261" s="149"/>
      <c r="G261" s="14">
        <v>12</v>
      </c>
      <c r="H261" s="15">
        <v>2009</v>
      </c>
      <c r="I261" s="200">
        <v>2010</v>
      </c>
      <c r="J261" s="200">
        <v>2010</v>
      </c>
      <c r="K261" s="16" t="str">
        <f>[1]Lib_RawData!G72</f>
        <v>CFO</v>
      </c>
      <c r="L261" s="17">
        <f t="shared" si="19"/>
        <v>0</v>
      </c>
      <c r="M261" s="10">
        <f t="shared" si="19"/>
        <v>0</v>
      </c>
      <c r="N261" s="10">
        <f t="shared" si="19"/>
        <v>0</v>
      </c>
      <c r="O261" s="18">
        <f t="shared" si="22"/>
        <v>0</v>
      </c>
      <c r="P261" s="19">
        <f t="shared" si="23"/>
        <v>0</v>
      </c>
      <c r="Q261" s="20">
        <f>P261*[1]Factors!D248</f>
        <v>0</v>
      </c>
      <c r="R261" s="20">
        <f t="shared" si="24"/>
        <v>0</v>
      </c>
      <c r="S261" s="20">
        <f>R261*[1]Factors!D248</f>
        <v>0</v>
      </c>
      <c r="T261" s="21">
        <f>R261*[1]Factors!D248*[1]Factors!E248</f>
        <v>0</v>
      </c>
      <c r="U261" s="19"/>
      <c r="W261" s="240">
        <v>0</v>
      </c>
      <c r="X261" s="22"/>
      <c r="Y261" s="22"/>
      <c r="Z261" s="10">
        <v>0</v>
      </c>
      <c r="AA261" s="17"/>
      <c r="AB261" s="10">
        <f t="shared" si="20"/>
        <v>0</v>
      </c>
      <c r="AC261" s="10"/>
      <c r="AD261" s="10">
        <f t="shared" si="21"/>
        <v>0</v>
      </c>
      <c r="AE261" s="19"/>
    </row>
    <row r="262" spans="1:31" s="20" customFormat="1">
      <c r="A262" s="31"/>
      <c r="B262" s="31"/>
      <c r="C262" s="94"/>
      <c r="D262" s="94"/>
      <c r="E262" s="94"/>
      <c r="F262" s="149"/>
      <c r="G262" s="14">
        <v>1</v>
      </c>
      <c r="H262" s="15">
        <v>2010</v>
      </c>
      <c r="I262" s="200">
        <v>2010</v>
      </c>
      <c r="J262" s="200">
        <v>2010</v>
      </c>
      <c r="K262" s="16" t="str">
        <f>[1]Lib_RawData!G73</f>
        <v>CFO</v>
      </c>
      <c r="L262" s="17">
        <f t="shared" si="19"/>
        <v>0</v>
      </c>
      <c r="M262" s="10">
        <f t="shared" si="19"/>
        <v>0</v>
      </c>
      <c r="N262" s="10">
        <f t="shared" si="19"/>
        <v>0</v>
      </c>
      <c r="O262" s="18">
        <f t="shared" si="22"/>
        <v>0</v>
      </c>
      <c r="P262" s="19">
        <f t="shared" si="23"/>
        <v>0</v>
      </c>
      <c r="Q262" s="20">
        <f>P262*[1]Factors!D249</f>
        <v>0</v>
      </c>
      <c r="R262" s="20">
        <f t="shared" si="24"/>
        <v>0</v>
      </c>
      <c r="S262" s="20">
        <f>R262*[1]Factors!D249</f>
        <v>0</v>
      </c>
      <c r="T262" s="21">
        <f>R262*[1]Factors!D249*[1]Factors!E249</f>
        <v>0</v>
      </c>
      <c r="U262" s="19"/>
      <c r="W262" s="240">
        <v>0</v>
      </c>
      <c r="X262" s="22"/>
      <c r="Y262" s="22"/>
      <c r="Z262" s="10">
        <v>0</v>
      </c>
      <c r="AA262" s="17"/>
      <c r="AB262" s="10">
        <f t="shared" si="20"/>
        <v>0</v>
      </c>
      <c r="AC262" s="10"/>
      <c r="AD262" s="10">
        <f t="shared" si="21"/>
        <v>0</v>
      </c>
      <c r="AE262" s="19"/>
    </row>
    <row r="263" spans="1:31" s="20" customFormat="1">
      <c r="A263" s="31"/>
      <c r="B263" s="31"/>
      <c r="C263" s="94"/>
      <c r="D263" s="94"/>
      <c r="E263" s="94"/>
      <c r="F263" s="149"/>
      <c r="G263" s="14">
        <v>2</v>
      </c>
      <c r="H263" s="15">
        <v>2010</v>
      </c>
      <c r="I263" s="200">
        <v>2010</v>
      </c>
      <c r="J263" s="200">
        <v>2010</v>
      </c>
      <c r="K263" s="16" t="str">
        <f>[1]Lib_RawData!G74</f>
        <v>CFO</v>
      </c>
      <c r="L263" s="17">
        <f t="shared" si="19"/>
        <v>0</v>
      </c>
      <c r="M263" s="10">
        <f t="shared" si="19"/>
        <v>0</v>
      </c>
      <c r="N263" s="10">
        <f t="shared" si="19"/>
        <v>0</v>
      </c>
      <c r="O263" s="18">
        <f t="shared" si="22"/>
        <v>0</v>
      </c>
      <c r="P263" s="19">
        <f t="shared" si="23"/>
        <v>0</v>
      </c>
      <c r="Q263" s="20">
        <f>P263*[1]Factors!D250</f>
        <v>0</v>
      </c>
      <c r="R263" s="20">
        <f t="shared" si="24"/>
        <v>0</v>
      </c>
      <c r="S263" s="20">
        <f>R263*[1]Factors!D250</f>
        <v>0</v>
      </c>
      <c r="T263" s="21">
        <f>R263*[1]Factors!D250*[1]Factors!E250</f>
        <v>0</v>
      </c>
      <c r="U263" s="19"/>
      <c r="W263" s="240">
        <v>0</v>
      </c>
      <c r="X263" s="22"/>
      <c r="Y263" s="22"/>
      <c r="Z263" s="10">
        <v>0</v>
      </c>
      <c r="AA263" s="17"/>
      <c r="AB263" s="10">
        <f t="shared" si="20"/>
        <v>0</v>
      </c>
      <c r="AC263" s="10"/>
      <c r="AD263" s="10">
        <f t="shared" si="21"/>
        <v>0</v>
      </c>
      <c r="AE263" s="19"/>
    </row>
    <row r="264" spans="1:31" s="20" customFormat="1">
      <c r="A264" s="31"/>
      <c r="B264" s="31"/>
      <c r="C264" s="94"/>
      <c r="D264" s="94"/>
      <c r="E264" s="94"/>
      <c r="F264" s="149"/>
      <c r="G264" s="14">
        <v>3</v>
      </c>
      <c r="H264" s="15">
        <v>2010</v>
      </c>
      <c r="I264" s="200">
        <v>2010</v>
      </c>
      <c r="J264" s="200">
        <v>2010</v>
      </c>
      <c r="K264" s="16" t="str">
        <f>[1]Lib_RawData!G75</f>
        <v>CFO</v>
      </c>
      <c r="L264" s="17">
        <f t="shared" si="19"/>
        <v>0</v>
      </c>
      <c r="M264" s="10">
        <f t="shared" si="19"/>
        <v>94694.41</v>
      </c>
      <c r="N264" s="10">
        <f t="shared" si="19"/>
        <v>0</v>
      </c>
      <c r="O264" s="18">
        <f t="shared" si="22"/>
        <v>94694.41</v>
      </c>
      <c r="P264" s="19">
        <f t="shared" si="23"/>
        <v>94694.41</v>
      </c>
      <c r="Q264" s="20">
        <f>P264*[1]Factors!D251</f>
        <v>101439.01935224999</v>
      </c>
      <c r="R264" s="20">
        <f t="shared" si="24"/>
        <v>473.334</v>
      </c>
      <c r="S264" s="20">
        <f>R264*[1]Factors!D251</f>
        <v>507.04721414999995</v>
      </c>
      <c r="T264" s="21">
        <f>R264*[1]Factors!D251*[1]Factors!E251</f>
        <v>473.334</v>
      </c>
      <c r="U264" s="19"/>
      <c r="W264" s="240">
        <f>236.667*2</f>
        <v>473.334</v>
      </c>
      <c r="X264" s="22"/>
      <c r="Y264" s="22"/>
      <c r="Z264" s="10">
        <v>94694.41</v>
      </c>
      <c r="AA264" s="17"/>
      <c r="AB264" s="10">
        <f t="shared" si="20"/>
        <v>94694.41</v>
      </c>
      <c r="AC264" s="10"/>
      <c r="AD264" s="10">
        <f t="shared" si="21"/>
        <v>94694.41</v>
      </c>
      <c r="AE264" s="19"/>
    </row>
    <row r="265" spans="1:31" s="20" customFormat="1">
      <c r="A265" s="31"/>
      <c r="B265" s="31"/>
      <c r="C265" s="94"/>
      <c r="D265" s="94"/>
      <c r="E265" s="94"/>
      <c r="F265" s="149"/>
      <c r="G265" s="14">
        <v>4</v>
      </c>
      <c r="H265" s="15">
        <v>2010</v>
      </c>
      <c r="I265" s="200">
        <v>2010</v>
      </c>
      <c r="J265" s="200">
        <v>2011</v>
      </c>
      <c r="K265" s="16" t="str">
        <f>[1]Lib_RawData!G76</f>
        <v>CFO</v>
      </c>
      <c r="L265" s="17">
        <f t="shared" si="19"/>
        <v>0</v>
      </c>
      <c r="M265" s="10">
        <f t="shared" si="19"/>
        <v>56494.080000000002</v>
      </c>
      <c r="N265" s="10">
        <f t="shared" si="19"/>
        <v>0</v>
      </c>
      <c r="O265" s="18">
        <f t="shared" si="22"/>
        <v>56494.080000000002</v>
      </c>
      <c r="P265" s="19">
        <f t="shared" si="23"/>
        <v>56494.080000000002</v>
      </c>
      <c r="Q265" s="20">
        <f>P265*[1]Factors!D252</f>
        <v>58471.372799999997</v>
      </c>
      <c r="R265" s="20">
        <f t="shared" si="24"/>
        <v>236.667</v>
      </c>
      <c r="S265" s="20">
        <f>R265*[1]Factors!D252</f>
        <v>244.95034499999997</v>
      </c>
      <c r="T265" s="21">
        <f>R265*[1]Factors!D252*[1]Factors!E252</f>
        <v>236.667</v>
      </c>
      <c r="U265" s="19"/>
      <c r="W265" s="240">
        <v>236.667</v>
      </c>
      <c r="X265" s="22"/>
      <c r="Y265" s="22"/>
      <c r="Z265" s="10">
        <v>56494.080000000002</v>
      </c>
      <c r="AA265" s="17"/>
      <c r="AB265" s="10">
        <f t="shared" si="20"/>
        <v>56494.080000000002</v>
      </c>
      <c r="AC265" s="10"/>
      <c r="AD265" s="10">
        <f t="shared" si="21"/>
        <v>56494.080000000002</v>
      </c>
      <c r="AE265" s="19"/>
    </row>
    <row r="266" spans="1:31" s="20" customFormat="1">
      <c r="A266" s="31"/>
      <c r="B266" s="31"/>
      <c r="C266" s="94"/>
      <c r="D266" s="94"/>
      <c r="E266" s="94"/>
      <c r="F266" s="149"/>
      <c r="G266" s="14">
        <v>5</v>
      </c>
      <c r="H266" s="15">
        <v>2010</v>
      </c>
      <c r="I266" s="200">
        <v>2010</v>
      </c>
      <c r="J266" s="200">
        <v>2011</v>
      </c>
      <c r="K266" s="16" t="str">
        <f>[1]Lib_RawData!G77</f>
        <v>CFO</v>
      </c>
      <c r="L266" s="17">
        <f t="shared" si="19"/>
        <v>0</v>
      </c>
      <c r="M266" s="10">
        <f t="shared" si="19"/>
        <v>56494.080000000002</v>
      </c>
      <c r="N266" s="10">
        <f t="shared" si="19"/>
        <v>0</v>
      </c>
      <c r="O266" s="18">
        <f t="shared" si="22"/>
        <v>56494.080000000002</v>
      </c>
      <c r="P266" s="19">
        <f t="shared" si="23"/>
        <v>56494.080000000002</v>
      </c>
      <c r="Q266" s="20">
        <f>P266*[1]Factors!D253</f>
        <v>58471.372799999997</v>
      </c>
      <c r="R266" s="20">
        <f t="shared" si="24"/>
        <v>1.3340000000000032</v>
      </c>
      <c r="S266" s="20">
        <f>R266*[1]Factors!D253</f>
        <v>1.3806900000000031</v>
      </c>
      <c r="T266" s="21">
        <f>R266*[1]Factors!D253*[1]Factors!E253</f>
        <v>1.3340000000000032</v>
      </c>
      <c r="U266" s="19"/>
      <c r="W266" s="240">
        <f>236.667*2-472</f>
        <v>1.3340000000000032</v>
      </c>
      <c r="X266" s="22"/>
      <c r="Y266" s="22"/>
      <c r="Z266" s="10">
        <v>56494.080000000002</v>
      </c>
      <c r="AA266" s="17"/>
      <c r="AB266" s="10">
        <f t="shared" si="20"/>
        <v>56494.080000000002</v>
      </c>
      <c r="AC266" s="10"/>
      <c r="AD266" s="10">
        <f t="shared" si="21"/>
        <v>56494.080000000002</v>
      </c>
      <c r="AE266" s="19"/>
    </row>
    <row r="267" spans="1:31" s="20" customFormat="1">
      <c r="A267" s="31"/>
      <c r="B267" s="31"/>
      <c r="C267" s="94"/>
      <c r="D267" s="94"/>
      <c r="E267" s="94"/>
      <c r="F267" s="149"/>
      <c r="G267" s="14">
        <v>6</v>
      </c>
      <c r="H267" s="15">
        <v>2010</v>
      </c>
      <c r="I267" s="200">
        <v>2010</v>
      </c>
      <c r="J267" s="200">
        <v>2011</v>
      </c>
      <c r="K267" s="16" t="str">
        <f>[1]Lib_RawData!G78</f>
        <v>CFO</v>
      </c>
      <c r="L267" s="17">
        <f t="shared" si="19"/>
        <v>0</v>
      </c>
      <c r="M267" s="10">
        <f t="shared" si="19"/>
        <v>28130.2</v>
      </c>
      <c r="N267" s="10">
        <f t="shared" si="19"/>
        <v>0</v>
      </c>
      <c r="O267" s="18">
        <f t="shared" si="22"/>
        <v>28130.2</v>
      </c>
      <c r="P267" s="19">
        <f t="shared" si="23"/>
        <v>28130.2</v>
      </c>
      <c r="Q267" s="20">
        <f>P267*[1]Factors!D254</f>
        <v>29114.756999999998</v>
      </c>
      <c r="R267" s="20">
        <f t="shared" si="24"/>
        <v>0.66700000000000159</v>
      </c>
      <c r="S267" s="20">
        <f>R267*[1]Factors!D254</f>
        <v>0.69034500000000154</v>
      </c>
      <c r="T267" s="21">
        <f>R267*[1]Factors!D254*[1]Factors!E254</f>
        <v>0.66700000000000159</v>
      </c>
      <c r="U267" s="19"/>
      <c r="W267" s="240">
        <f>236.667-236</f>
        <v>0.66700000000000159</v>
      </c>
      <c r="X267" s="22"/>
      <c r="Y267" s="22"/>
      <c r="Z267" s="10">
        <v>28130.2</v>
      </c>
      <c r="AA267" s="17"/>
      <c r="AB267" s="10">
        <f t="shared" si="20"/>
        <v>28130.2</v>
      </c>
      <c r="AC267" s="10"/>
      <c r="AD267" s="10">
        <f t="shared" si="21"/>
        <v>28130.2</v>
      </c>
      <c r="AE267" s="19"/>
    </row>
    <row r="268" spans="1:31" s="20" customFormat="1">
      <c r="A268" s="31"/>
      <c r="B268" s="31"/>
      <c r="C268" s="94"/>
      <c r="D268" s="94"/>
      <c r="E268" s="94"/>
      <c r="F268" s="149"/>
      <c r="G268" s="14">
        <v>7</v>
      </c>
      <c r="H268" s="15">
        <v>2010</v>
      </c>
      <c r="I268" s="200">
        <v>2011</v>
      </c>
      <c r="J268" s="200">
        <v>2011</v>
      </c>
      <c r="K268" s="16" t="str">
        <f>[1]Lib_RawData!G79</f>
        <v>CFO</v>
      </c>
      <c r="L268" s="17">
        <f t="shared" si="19"/>
        <v>0</v>
      </c>
      <c r="M268" s="10">
        <f t="shared" si="19"/>
        <v>52112.05</v>
      </c>
      <c r="N268" s="10">
        <f t="shared" si="19"/>
        <v>0</v>
      </c>
      <c r="O268" s="18">
        <f t="shared" si="22"/>
        <v>52112.05</v>
      </c>
      <c r="P268" s="19">
        <f t="shared" si="23"/>
        <v>52112.05</v>
      </c>
      <c r="Q268" s="20">
        <f>P268*[1]Factors!D255</f>
        <v>53935.971749999997</v>
      </c>
      <c r="R268" s="20">
        <f t="shared" si="24"/>
        <v>0.66700000000000159</v>
      </c>
      <c r="S268" s="20">
        <f>R268*[1]Factors!D255</f>
        <v>0.69034500000000154</v>
      </c>
      <c r="T268" s="21">
        <f>R268*[1]Factors!D255*[1]Factors!E255</f>
        <v>0.66700000000000159</v>
      </c>
      <c r="U268" s="19"/>
      <c r="W268" s="240">
        <f>236.667-236</f>
        <v>0.66700000000000159</v>
      </c>
      <c r="X268" s="22"/>
      <c r="Y268" s="22"/>
      <c r="Z268" s="10">
        <v>52112.05</v>
      </c>
      <c r="AA268" s="17"/>
      <c r="AB268" s="10">
        <f t="shared" si="20"/>
        <v>52112.05</v>
      </c>
      <c r="AC268" s="10"/>
      <c r="AD268" s="10">
        <f t="shared" si="21"/>
        <v>52112.05</v>
      </c>
      <c r="AE268" s="19"/>
    </row>
    <row r="269" spans="1:31" s="20" customFormat="1">
      <c r="A269" s="31"/>
      <c r="B269" s="31"/>
      <c r="C269" s="94"/>
      <c r="D269" s="94"/>
      <c r="E269" s="94"/>
      <c r="F269" s="149"/>
      <c r="G269" s="14">
        <v>8</v>
      </c>
      <c r="H269" s="15">
        <v>2010</v>
      </c>
      <c r="I269" s="200">
        <v>2011</v>
      </c>
      <c r="J269" s="200">
        <v>2011</v>
      </c>
      <c r="K269" s="16" t="str">
        <f>[1]Lib_RawData!G80</f>
        <v>CFO</v>
      </c>
      <c r="L269" s="17">
        <f t="shared" si="19"/>
        <v>0</v>
      </c>
      <c r="M269" s="10">
        <f t="shared" si="19"/>
        <v>56494.080000000002</v>
      </c>
      <c r="N269" s="10">
        <f t="shared" si="19"/>
        <v>0</v>
      </c>
      <c r="O269" s="18">
        <f t="shared" si="22"/>
        <v>56494.080000000002</v>
      </c>
      <c r="P269" s="19">
        <f t="shared" si="23"/>
        <v>56494.080000000002</v>
      </c>
      <c r="Q269" s="20">
        <f>P269*[1]Factors!D256</f>
        <v>58471.372799999997</v>
      </c>
      <c r="R269" s="20">
        <f t="shared" si="24"/>
        <v>0.66700000000000159</v>
      </c>
      <c r="S269" s="20">
        <f>R269*[1]Factors!D256</f>
        <v>0.69034500000000154</v>
      </c>
      <c r="T269" s="21">
        <f>R269*[1]Factors!D256*[1]Factors!E256</f>
        <v>0.66700000000000159</v>
      </c>
      <c r="U269" s="19"/>
      <c r="W269" s="240">
        <f>236.667-236</f>
        <v>0.66700000000000159</v>
      </c>
      <c r="X269" s="22"/>
      <c r="Y269" s="22"/>
      <c r="Z269" s="10">
        <v>56494.080000000002</v>
      </c>
      <c r="AA269" s="17"/>
      <c r="AB269" s="10">
        <f t="shared" si="20"/>
        <v>56494.080000000002</v>
      </c>
      <c r="AC269" s="10"/>
      <c r="AD269" s="10">
        <f t="shared" si="21"/>
        <v>56494.080000000002</v>
      </c>
      <c r="AE269" s="19"/>
    </row>
    <row r="270" spans="1:31" s="20" customFormat="1">
      <c r="A270" s="31"/>
      <c r="B270" s="31"/>
      <c r="C270" s="94"/>
      <c r="D270" s="94"/>
      <c r="E270" s="94"/>
      <c r="F270" s="149"/>
      <c r="G270" s="14">
        <v>9</v>
      </c>
      <c r="H270" s="15">
        <v>2010</v>
      </c>
      <c r="I270" s="200">
        <v>2011</v>
      </c>
      <c r="J270" s="200">
        <v>2011</v>
      </c>
      <c r="K270" s="16" t="str">
        <f>[1]Lib_RawData!G81</f>
        <v>CFO</v>
      </c>
      <c r="L270" s="17">
        <f t="shared" si="19"/>
        <v>0</v>
      </c>
      <c r="M270" s="10">
        <f t="shared" si="19"/>
        <v>56494.080000000002</v>
      </c>
      <c r="N270" s="10">
        <f t="shared" si="19"/>
        <v>0</v>
      </c>
      <c r="O270" s="18">
        <f t="shared" si="22"/>
        <v>56494.080000000002</v>
      </c>
      <c r="P270" s="19">
        <f t="shared" si="23"/>
        <v>56494.080000000002</v>
      </c>
      <c r="Q270" s="20">
        <f>P270*[1]Factors!D257</f>
        <v>58471.372799999997</v>
      </c>
      <c r="R270" s="20">
        <f t="shared" si="24"/>
        <v>0.66700000000000159</v>
      </c>
      <c r="S270" s="20">
        <f>R270*[1]Factors!D257</f>
        <v>0.69034500000000154</v>
      </c>
      <c r="T270" s="21">
        <f>R270*[1]Factors!D257*[1]Factors!E257</f>
        <v>0.66700000000000159</v>
      </c>
      <c r="U270" s="19"/>
      <c r="W270" s="240">
        <f>236.667-236</f>
        <v>0.66700000000000159</v>
      </c>
      <c r="X270" s="22"/>
      <c r="Y270" s="22"/>
      <c r="Z270" s="225">
        <v>56494.080000000002</v>
      </c>
      <c r="AA270" s="17"/>
      <c r="AB270" s="10">
        <f t="shared" si="20"/>
        <v>56494.080000000002</v>
      </c>
      <c r="AC270" s="10"/>
      <c r="AD270" s="10">
        <f t="shared" si="21"/>
        <v>56494.080000000002</v>
      </c>
      <c r="AE270" s="19"/>
    </row>
    <row r="271" spans="1:31" s="20" customFormat="1">
      <c r="A271" s="31"/>
      <c r="B271" s="31"/>
      <c r="C271" s="94"/>
      <c r="D271" s="94"/>
      <c r="E271" s="94"/>
      <c r="F271" s="149"/>
      <c r="G271" s="14">
        <v>10</v>
      </c>
      <c r="H271" s="15">
        <v>2010</v>
      </c>
      <c r="I271" s="200">
        <v>2011</v>
      </c>
      <c r="J271" s="200">
        <v>2011</v>
      </c>
      <c r="K271" s="16" t="str">
        <f>[1]Lib_RawData!G82</f>
        <v>CFO</v>
      </c>
      <c r="L271" s="17">
        <f t="shared" si="19"/>
        <v>0</v>
      </c>
      <c r="M271" s="10">
        <f t="shared" si="19"/>
        <v>28130.2</v>
      </c>
      <c r="N271" s="10">
        <f t="shared" si="19"/>
        <v>0</v>
      </c>
      <c r="O271" s="18">
        <f t="shared" si="22"/>
        <v>28130.2</v>
      </c>
      <c r="P271" s="19">
        <f t="shared" si="23"/>
        <v>28130.2</v>
      </c>
      <c r="Q271" s="20">
        <f>P271*[1]Factors!D258</f>
        <v>29114.756999999998</v>
      </c>
      <c r="R271" s="20">
        <f t="shared" si="24"/>
        <v>0</v>
      </c>
      <c r="S271" s="20">
        <f>R271*[1]Factors!D258</f>
        <v>0</v>
      </c>
      <c r="T271" s="21">
        <f>R271*[1]Factors!D258*[1]Factors!E258</f>
        <v>0</v>
      </c>
      <c r="U271" s="19"/>
      <c r="W271" s="240">
        <v>0</v>
      </c>
      <c r="X271" s="22"/>
      <c r="Y271" s="22"/>
      <c r="Z271" s="225">
        <v>28130.2</v>
      </c>
      <c r="AA271" s="17"/>
      <c r="AB271" s="10">
        <f t="shared" si="20"/>
        <v>28130.2</v>
      </c>
      <c r="AC271" s="10"/>
      <c r="AD271" s="10">
        <f t="shared" si="21"/>
        <v>28130.2</v>
      </c>
      <c r="AE271" s="19"/>
    </row>
    <row r="272" spans="1:31" s="20" customFormat="1">
      <c r="A272" s="31"/>
      <c r="B272" s="31"/>
      <c r="C272" s="94"/>
      <c r="D272" s="94"/>
      <c r="E272" s="94"/>
      <c r="F272" s="149"/>
      <c r="G272" s="14">
        <v>11</v>
      </c>
      <c r="H272" s="15">
        <v>2010</v>
      </c>
      <c r="I272" s="200">
        <v>2011</v>
      </c>
      <c r="J272" s="200">
        <v>2011</v>
      </c>
      <c r="K272" s="16" t="str">
        <f>[1]Lib_RawData!G83</f>
        <v>CFO</v>
      </c>
      <c r="L272" s="17">
        <f t="shared" si="19"/>
        <v>0</v>
      </c>
      <c r="M272" s="10">
        <f t="shared" si="19"/>
        <v>56494.080000000002</v>
      </c>
      <c r="N272" s="10">
        <f t="shared" si="19"/>
        <v>0</v>
      </c>
      <c r="O272" s="18">
        <f t="shared" si="22"/>
        <v>56494.080000000002</v>
      </c>
      <c r="P272" s="19">
        <f t="shared" si="23"/>
        <v>56494.080000000002</v>
      </c>
      <c r="Q272" s="20">
        <f>P272*[1]Factors!D259</f>
        <v>58471.372799999997</v>
      </c>
      <c r="R272" s="20">
        <f t="shared" si="24"/>
        <v>0.66700000000000159</v>
      </c>
      <c r="S272" s="20">
        <f>R272*[1]Factors!D259</f>
        <v>0.69034500000000154</v>
      </c>
      <c r="T272" s="21">
        <f>R272*[1]Factors!D259*[1]Factors!E259</f>
        <v>0.66700000000000159</v>
      </c>
      <c r="U272" s="19"/>
      <c r="W272" s="240">
        <f>236.667-236</f>
        <v>0.66700000000000159</v>
      </c>
      <c r="X272" s="22"/>
      <c r="Y272" s="22"/>
      <c r="Z272" s="225">
        <v>56494.080000000002</v>
      </c>
      <c r="AA272" s="17"/>
      <c r="AB272" s="10">
        <f t="shared" si="20"/>
        <v>56494.080000000002</v>
      </c>
      <c r="AC272" s="10"/>
      <c r="AD272" s="10">
        <f t="shared" si="21"/>
        <v>56494.080000000002</v>
      </c>
      <c r="AE272" s="19"/>
    </row>
    <row r="273" spans="1:31" s="20" customFormat="1">
      <c r="A273" s="31"/>
      <c r="B273" s="31"/>
      <c r="C273" s="94"/>
      <c r="D273" s="94"/>
      <c r="E273" s="94"/>
      <c r="F273" s="149"/>
      <c r="G273" s="14">
        <v>12</v>
      </c>
      <c r="H273" s="15">
        <v>2010</v>
      </c>
      <c r="I273" s="200">
        <v>2011</v>
      </c>
      <c r="J273" s="200">
        <v>2011</v>
      </c>
      <c r="K273" s="16" t="str">
        <f>[1]Lib_RawData!G84</f>
        <v>CFO</v>
      </c>
      <c r="L273" s="17">
        <f t="shared" si="19"/>
        <v>0</v>
      </c>
      <c r="M273" s="10">
        <f t="shared" si="19"/>
        <v>56494.080000000002</v>
      </c>
      <c r="N273" s="10">
        <f t="shared" si="19"/>
        <v>0</v>
      </c>
      <c r="O273" s="18">
        <f t="shared" si="22"/>
        <v>56494.080000000002</v>
      </c>
      <c r="P273" s="19">
        <f t="shared" si="23"/>
        <v>56494.080000000002</v>
      </c>
      <c r="Q273" s="20">
        <f>P273*[1]Factors!D260</f>
        <v>58471.372799999997</v>
      </c>
      <c r="R273" s="20">
        <f t="shared" si="24"/>
        <v>0.66700000000000159</v>
      </c>
      <c r="S273" s="20">
        <f>R273*[1]Factors!D260</f>
        <v>0.69034500000000154</v>
      </c>
      <c r="T273" s="21">
        <f>R273*[1]Factors!D260*[1]Factors!E260</f>
        <v>0.66700000000000159</v>
      </c>
      <c r="U273" s="19"/>
      <c r="W273" s="240">
        <f>236.667-236</f>
        <v>0.66700000000000159</v>
      </c>
      <c r="X273" s="22"/>
      <c r="Y273" s="22"/>
      <c r="Z273" s="225">
        <v>56494.080000000002</v>
      </c>
      <c r="AA273" s="17"/>
      <c r="AB273" s="10">
        <f t="shared" si="20"/>
        <v>56494.080000000002</v>
      </c>
      <c r="AC273" s="10"/>
      <c r="AD273" s="10">
        <f t="shared" si="21"/>
        <v>56494.080000000002</v>
      </c>
      <c r="AE273" s="19"/>
    </row>
    <row r="274" spans="1:31" s="20" customFormat="1">
      <c r="A274" s="31"/>
      <c r="B274" s="31"/>
      <c r="C274" s="94"/>
      <c r="D274" s="94"/>
      <c r="E274" s="94"/>
      <c r="F274" s="149"/>
      <c r="G274" s="14">
        <v>1</v>
      </c>
      <c r="H274" s="15">
        <v>2011</v>
      </c>
      <c r="I274" s="200">
        <v>2011</v>
      </c>
      <c r="J274" s="200">
        <v>2011</v>
      </c>
      <c r="K274" s="16" t="str">
        <f>[1]Lib_RawData!G85</f>
        <v>CFO</v>
      </c>
      <c r="L274" s="17">
        <f t="shared" si="19"/>
        <v>0</v>
      </c>
      <c r="M274" s="10">
        <f t="shared" si="19"/>
        <v>82940.42</v>
      </c>
      <c r="N274" s="10">
        <f t="shared" si="19"/>
        <v>0</v>
      </c>
      <c r="O274" s="18">
        <f t="shared" si="22"/>
        <v>82940.42</v>
      </c>
      <c r="P274" s="19">
        <f t="shared" si="23"/>
        <v>82940.42</v>
      </c>
      <c r="Q274" s="20">
        <f>P274*[1]Factors!D261</f>
        <v>85843.334699999992</v>
      </c>
      <c r="R274" s="20">
        <f t="shared" si="24"/>
        <v>182.917</v>
      </c>
      <c r="S274" s="20">
        <f>R274*[1]Factors!D261</f>
        <v>189.31909499999998</v>
      </c>
      <c r="T274" s="21">
        <f>R274*[1]Factors!D261*[1]Factors!E261</f>
        <v>182.917</v>
      </c>
      <c r="U274" s="19"/>
      <c r="W274" s="240">
        <f>236.667-53.75</f>
        <v>182.917</v>
      </c>
      <c r="X274" s="22"/>
      <c r="Y274" s="22"/>
      <c r="Z274" s="225">
        <v>82940.42</v>
      </c>
      <c r="AA274" s="17"/>
      <c r="AB274" s="10">
        <f t="shared" si="20"/>
        <v>82940.42</v>
      </c>
      <c r="AC274" s="10"/>
      <c r="AD274" s="10">
        <f t="shared" si="21"/>
        <v>82940.42</v>
      </c>
      <c r="AE274" s="19"/>
    </row>
    <row r="275" spans="1:31" s="20" customFormat="1">
      <c r="A275" s="31"/>
      <c r="B275" s="31"/>
      <c r="C275" s="94"/>
      <c r="D275" s="94"/>
      <c r="E275" s="94"/>
      <c r="F275" s="149"/>
      <c r="G275" s="14">
        <v>2</v>
      </c>
      <c r="H275" s="15">
        <v>2011</v>
      </c>
      <c r="I275" s="200">
        <v>2011</v>
      </c>
      <c r="J275" s="200">
        <v>2011</v>
      </c>
      <c r="K275" s="16" t="str">
        <f>[1]Lib_RawData!G86</f>
        <v>CFO</v>
      </c>
      <c r="L275" s="17">
        <f t="shared" si="19"/>
        <v>0</v>
      </c>
      <c r="M275" s="10">
        <f t="shared" si="19"/>
        <v>47495.7</v>
      </c>
      <c r="N275" s="10">
        <f t="shared" si="19"/>
        <v>0</v>
      </c>
      <c r="O275" s="18">
        <f t="shared" si="22"/>
        <v>47495.7</v>
      </c>
      <c r="P275" s="19">
        <f t="shared" si="23"/>
        <v>47495.7</v>
      </c>
      <c r="Q275" s="20">
        <f>P275*[1]Factors!D262</f>
        <v>49158.049499999994</v>
      </c>
      <c r="R275" s="20">
        <f t="shared" si="24"/>
        <v>245</v>
      </c>
      <c r="S275" s="20">
        <f>R275*[1]Factors!D262</f>
        <v>253.57499999999999</v>
      </c>
      <c r="T275" s="21">
        <f>R275*[1]Factors!D262*[1]Factors!E262</f>
        <v>245</v>
      </c>
      <c r="U275" s="19"/>
      <c r="W275" s="240">
        <v>245</v>
      </c>
      <c r="X275" s="22"/>
      <c r="Y275" s="22"/>
      <c r="Z275" s="225">
        <v>47495.7</v>
      </c>
      <c r="AA275" s="17"/>
      <c r="AB275" s="10">
        <f t="shared" si="20"/>
        <v>47495.7</v>
      </c>
      <c r="AC275" s="10"/>
      <c r="AD275" s="10">
        <f t="shared" si="21"/>
        <v>47495.7</v>
      </c>
      <c r="AE275" s="19"/>
    </row>
    <row r="276" spans="1:31" s="20" customFormat="1">
      <c r="A276" s="31"/>
      <c r="B276" s="31"/>
      <c r="C276" s="94"/>
      <c r="D276" s="94"/>
      <c r="E276" s="94"/>
      <c r="F276" s="149"/>
      <c r="G276" s="14">
        <v>3</v>
      </c>
      <c r="H276" s="15">
        <v>2011</v>
      </c>
      <c r="I276" s="200">
        <v>2011</v>
      </c>
      <c r="J276" s="200">
        <v>2011</v>
      </c>
      <c r="K276" s="16" t="str">
        <f>[1]Lib_RawData!G87</f>
        <v>CFO</v>
      </c>
      <c r="L276" s="17">
        <f t="shared" si="19"/>
        <v>0</v>
      </c>
      <c r="M276" s="10">
        <f t="shared" si="19"/>
        <v>65290.05</v>
      </c>
      <c r="N276" s="10">
        <f t="shared" si="19"/>
        <v>0</v>
      </c>
      <c r="O276" s="18">
        <f t="shared" si="22"/>
        <v>65290.05</v>
      </c>
      <c r="P276" s="19">
        <f t="shared" si="23"/>
        <v>65290.05</v>
      </c>
      <c r="Q276" s="20">
        <f>P276*[1]Factors!D263</f>
        <v>67575.201749999993</v>
      </c>
      <c r="R276" s="20">
        <f t="shared" si="24"/>
        <v>490</v>
      </c>
      <c r="S276" s="20">
        <f>R276*[1]Factors!D263</f>
        <v>507.15</v>
      </c>
      <c r="T276" s="21">
        <f>R276*[1]Factors!D263*[1]Factors!E263</f>
        <v>490</v>
      </c>
      <c r="U276" s="19"/>
      <c r="W276" s="240">
        <f>245*2</f>
        <v>490</v>
      </c>
      <c r="X276" s="22"/>
      <c r="Y276" s="22"/>
      <c r="Z276" s="225">
        <v>65290.05</v>
      </c>
      <c r="AA276" s="17"/>
      <c r="AB276" s="10">
        <f t="shared" si="20"/>
        <v>65290.05</v>
      </c>
      <c r="AC276" s="10"/>
      <c r="AD276" s="10">
        <f t="shared" si="21"/>
        <v>65290.05</v>
      </c>
      <c r="AE276" s="19"/>
    </row>
    <row r="277" spans="1:31" s="20" customFormat="1">
      <c r="A277" s="31"/>
      <c r="B277" s="31"/>
      <c r="C277" s="94"/>
      <c r="D277" s="94"/>
      <c r="E277" s="94"/>
      <c r="F277" s="149"/>
      <c r="G277" s="14">
        <v>4</v>
      </c>
      <c r="H277" s="15">
        <v>2011</v>
      </c>
      <c r="I277" s="200">
        <v>2011</v>
      </c>
      <c r="J277" s="200">
        <v>2012</v>
      </c>
      <c r="K277" s="16" t="str">
        <f>[1]Lib_RawData!G88</f>
        <v>CFO</v>
      </c>
      <c r="L277" s="17">
        <f t="shared" si="19"/>
        <v>0</v>
      </c>
      <c r="M277" s="10">
        <f t="shared" si="19"/>
        <v>29701.35</v>
      </c>
      <c r="N277" s="10">
        <f t="shared" si="19"/>
        <v>0</v>
      </c>
      <c r="O277" s="18">
        <f t="shared" si="22"/>
        <v>29701.35</v>
      </c>
      <c r="P277" s="19">
        <f t="shared" si="23"/>
        <v>29701.35</v>
      </c>
      <c r="Q277" s="20">
        <f>P277*[1]Factors!D264</f>
        <v>29701.35</v>
      </c>
      <c r="R277" s="20">
        <f t="shared" si="24"/>
        <v>0</v>
      </c>
      <c r="S277" s="20">
        <f>R277*[1]Factors!D264</f>
        <v>0</v>
      </c>
      <c r="T277" s="21">
        <f>R277*[1]Factors!D264*[1]Factors!E264</f>
        <v>0</v>
      </c>
      <c r="U277" s="19"/>
      <c r="W277" s="240">
        <v>0</v>
      </c>
      <c r="X277" s="22"/>
      <c r="Y277" s="22"/>
      <c r="Z277" s="225">
        <v>29701.35</v>
      </c>
      <c r="AA277" s="17"/>
      <c r="AB277" s="10">
        <f t="shared" si="20"/>
        <v>29701.35</v>
      </c>
      <c r="AC277" s="10"/>
      <c r="AD277" s="10">
        <f t="shared" si="21"/>
        <v>29701.35</v>
      </c>
      <c r="AE277" s="19"/>
    </row>
    <row r="278" spans="1:31" s="20" customFormat="1">
      <c r="A278" s="31"/>
      <c r="B278" s="31"/>
      <c r="C278" s="94"/>
      <c r="D278" s="94"/>
      <c r="E278" s="94"/>
      <c r="F278" s="149"/>
      <c r="G278" s="14">
        <v>5</v>
      </c>
      <c r="H278" s="15">
        <v>2011</v>
      </c>
      <c r="I278" s="200">
        <v>2011</v>
      </c>
      <c r="J278" s="200">
        <v>2012</v>
      </c>
      <c r="K278" s="16" t="str">
        <f>[1]Lib_RawData!G89</f>
        <v>CFO</v>
      </c>
      <c r="L278" s="17">
        <f t="shared" ref="L278:N341" si="25">AA278</f>
        <v>0</v>
      </c>
      <c r="M278" s="10">
        <f t="shared" si="25"/>
        <v>65197.23</v>
      </c>
      <c r="N278" s="10">
        <f t="shared" si="25"/>
        <v>0</v>
      </c>
      <c r="O278" s="18">
        <f t="shared" si="22"/>
        <v>65197.23</v>
      </c>
      <c r="P278" s="19">
        <f t="shared" si="23"/>
        <v>65197.23</v>
      </c>
      <c r="Q278" s="20">
        <f>P278*[1]Factors!D265</f>
        <v>65197.23</v>
      </c>
      <c r="R278" s="20">
        <f t="shared" si="24"/>
        <v>490</v>
      </c>
      <c r="S278" s="20">
        <f>R278*[1]Factors!D265</f>
        <v>490</v>
      </c>
      <c r="T278" s="21">
        <f>R278*[1]Factors!D265*[1]Factors!E265</f>
        <v>490</v>
      </c>
      <c r="U278" s="19"/>
      <c r="W278" s="240">
        <v>490</v>
      </c>
      <c r="X278" s="22"/>
      <c r="Y278" s="22"/>
      <c r="Z278" s="225">
        <v>65197.23</v>
      </c>
      <c r="AA278" s="17"/>
      <c r="AB278" s="10">
        <f t="shared" ref="AB278:AB341" si="26">+Z278</f>
        <v>65197.23</v>
      </c>
      <c r="AC278" s="10"/>
      <c r="AD278" s="10">
        <f t="shared" ref="AD278:AD341" si="27">AC278+AB278</f>
        <v>65197.23</v>
      </c>
      <c r="AE278" s="19"/>
    </row>
    <row r="279" spans="1:31" s="20" customFormat="1">
      <c r="A279" s="31"/>
      <c r="B279" s="31"/>
      <c r="C279" s="94"/>
      <c r="D279" s="94"/>
      <c r="E279" s="94"/>
      <c r="F279" s="149"/>
      <c r="G279" s="14">
        <v>6</v>
      </c>
      <c r="H279" s="15">
        <v>2011</v>
      </c>
      <c r="I279" s="200">
        <v>2011</v>
      </c>
      <c r="J279" s="200">
        <v>2012</v>
      </c>
      <c r="K279" s="16" t="str">
        <f>[1]Lib_RawData!G90</f>
        <v>CFO</v>
      </c>
      <c r="L279" s="17">
        <f t="shared" si="25"/>
        <v>0</v>
      </c>
      <c r="M279" s="10">
        <f t="shared" si="25"/>
        <v>47495.7</v>
      </c>
      <c r="N279" s="10">
        <f t="shared" si="25"/>
        <v>0</v>
      </c>
      <c r="O279" s="18">
        <f t="shared" ref="O279:O342" si="28">N279+M279</f>
        <v>47495.7</v>
      </c>
      <c r="P279" s="19">
        <f t="shared" ref="P279:P342" si="29">O279</f>
        <v>47495.7</v>
      </c>
      <c r="Q279" s="20">
        <f>P279*[1]Factors!D266</f>
        <v>47495.7</v>
      </c>
      <c r="R279" s="20">
        <f t="shared" ref="R279:R342" si="30">U279+W279</f>
        <v>245</v>
      </c>
      <c r="S279" s="20">
        <f>R279*[1]Factors!D266</f>
        <v>245</v>
      </c>
      <c r="T279" s="21">
        <f>R279*[1]Factors!D266*[1]Factors!E266</f>
        <v>245</v>
      </c>
      <c r="U279" s="19"/>
      <c r="W279" s="240">
        <v>245</v>
      </c>
      <c r="X279" s="22"/>
      <c r="Y279" s="22"/>
      <c r="Z279" s="225">
        <v>47495.7</v>
      </c>
      <c r="AA279" s="17"/>
      <c r="AB279" s="10">
        <f t="shared" si="26"/>
        <v>47495.7</v>
      </c>
      <c r="AC279" s="10"/>
      <c r="AD279" s="10">
        <f t="shared" si="27"/>
        <v>47495.7</v>
      </c>
      <c r="AE279" s="19"/>
    </row>
    <row r="280" spans="1:31" s="20" customFormat="1">
      <c r="A280" s="31"/>
      <c r="B280" s="31"/>
      <c r="C280" s="94"/>
      <c r="D280" s="94"/>
      <c r="E280" s="94"/>
      <c r="F280" s="149"/>
      <c r="G280" s="14">
        <v>7</v>
      </c>
      <c r="H280" s="15">
        <v>2011</v>
      </c>
      <c r="I280" s="200">
        <v>2012</v>
      </c>
      <c r="J280" s="200">
        <v>2012</v>
      </c>
      <c r="K280" s="16" t="str">
        <f>[1]Lib_RawData!G91</f>
        <v>CFO</v>
      </c>
      <c r="L280" s="17">
        <f t="shared" si="25"/>
        <v>0</v>
      </c>
      <c r="M280" s="10">
        <f t="shared" si="25"/>
        <v>20443.28</v>
      </c>
      <c r="N280" s="10">
        <f t="shared" si="25"/>
        <v>0</v>
      </c>
      <c r="O280" s="18">
        <f t="shared" si="28"/>
        <v>20443.28</v>
      </c>
      <c r="P280" s="19">
        <f t="shared" si="29"/>
        <v>20443.28</v>
      </c>
      <c r="Q280" s="20">
        <f>P280*[1]Factors!D267</f>
        <v>20443.28</v>
      </c>
      <c r="R280" s="20">
        <f t="shared" si="30"/>
        <v>1277</v>
      </c>
      <c r="S280" s="20">
        <f>R280*[1]Factors!D267</f>
        <v>1277</v>
      </c>
      <c r="T280" s="21">
        <f>R280*[1]Factors!D267*[1]Factors!E267</f>
        <v>1277</v>
      </c>
      <c r="U280" s="19"/>
      <c r="W280" s="240">
        <f>245+1032</f>
        <v>1277</v>
      </c>
      <c r="X280" s="22"/>
      <c r="Y280" s="22"/>
      <c r="Z280" s="225">
        <v>20443.28</v>
      </c>
      <c r="AA280" s="17"/>
      <c r="AB280" s="10">
        <f t="shared" si="26"/>
        <v>20443.28</v>
      </c>
      <c r="AC280" s="10"/>
      <c r="AD280" s="10">
        <f t="shared" si="27"/>
        <v>20443.28</v>
      </c>
      <c r="AE280" s="19"/>
    </row>
    <row r="281" spans="1:31" s="20" customFormat="1">
      <c r="A281" s="31"/>
      <c r="B281" s="31"/>
      <c r="C281" s="94"/>
      <c r="D281" s="94"/>
      <c r="E281" s="94"/>
      <c r="F281" s="149"/>
      <c r="G281" s="14">
        <v>8</v>
      </c>
      <c r="H281" s="15">
        <v>2011</v>
      </c>
      <c r="I281" s="200">
        <v>2012</v>
      </c>
      <c r="J281" s="200">
        <v>2012</v>
      </c>
      <c r="K281" s="16" t="str">
        <f>[1]Lib_RawData!G92</f>
        <v>CFO</v>
      </c>
      <c r="L281" s="17">
        <f t="shared" si="25"/>
        <v>0</v>
      </c>
      <c r="M281" s="10">
        <f t="shared" si="25"/>
        <v>0</v>
      </c>
      <c r="N281" s="10">
        <f t="shared" si="25"/>
        <v>0</v>
      </c>
      <c r="O281" s="18">
        <f t="shared" si="28"/>
        <v>0</v>
      </c>
      <c r="P281" s="19">
        <f t="shared" si="29"/>
        <v>0</v>
      </c>
      <c r="Q281" s="20">
        <f>P281*[1]Factors!D268</f>
        <v>0</v>
      </c>
      <c r="R281" s="20">
        <f t="shared" si="30"/>
        <v>0</v>
      </c>
      <c r="S281" s="20">
        <f>R281*[1]Factors!D268</f>
        <v>0</v>
      </c>
      <c r="T281" s="21">
        <f>R281*[1]Factors!D268*[1]Factors!E268</f>
        <v>0</v>
      </c>
      <c r="U281" s="19"/>
      <c r="W281" s="240">
        <v>0</v>
      </c>
      <c r="X281" s="22"/>
      <c r="Y281" s="22"/>
      <c r="Z281" s="225">
        <v>0</v>
      </c>
      <c r="AA281" s="17"/>
      <c r="AB281" s="10">
        <f t="shared" si="26"/>
        <v>0</v>
      </c>
      <c r="AC281" s="10"/>
      <c r="AD281" s="10">
        <f t="shared" si="27"/>
        <v>0</v>
      </c>
      <c r="AE281" s="19"/>
    </row>
    <row r="282" spans="1:31" s="20" customFormat="1">
      <c r="A282" s="31"/>
      <c r="B282" s="31"/>
      <c r="C282" s="94"/>
      <c r="D282" s="94"/>
      <c r="E282" s="94"/>
      <c r="F282" s="149"/>
      <c r="G282" s="14">
        <v>9</v>
      </c>
      <c r="H282" s="15">
        <v>2011</v>
      </c>
      <c r="I282" s="200">
        <v>2012</v>
      </c>
      <c r="J282" s="200">
        <v>2012</v>
      </c>
      <c r="K282" s="16" t="str">
        <f>[1]Lib_RawData!G93</f>
        <v>CFO</v>
      </c>
      <c r="L282" s="17">
        <f t="shared" si="25"/>
        <v>0</v>
      </c>
      <c r="M282" s="10">
        <f t="shared" si="25"/>
        <v>79264.12</v>
      </c>
      <c r="N282" s="10">
        <f t="shared" si="25"/>
        <v>0</v>
      </c>
      <c r="O282" s="18">
        <f t="shared" si="28"/>
        <v>79264.12</v>
      </c>
      <c r="P282" s="19">
        <f t="shared" si="29"/>
        <v>79264.12</v>
      </c>
      <c r="Q282" s="20">
        <f>P282*[1]Factors!D269</f>
        <v>79264.12</v>
      </c>
      <c r="R282" s="20">
        <f t="shared" si="30"/>
        <v>490</v>
      </c>
      <c r="S282" s="20">
        <f>R282*[1]Factors!D269</f>
        <v>490</v>
      </c>
      <c r="T282" s="21">
        <f>R282*[1]Factors!D269*[1]Factors!E269</f>
        <v>490</v>
      </c>
      <c r="U282" s="19"/>
      <c r="W282" s="240">
        <f>245+245</f>
        <v>490</v>
      </c>
      <c r="X282" s="22"/>
      <c r="Y282" s="22"/>
      <c r="Z282" s="225">
        <v>79264.12</v>
      </c>
      <c r="AA282" s="17"/>
      <c r="AB282" s="10">
        <f t="shared" si="26"/>
        <v>79264.12</v>
      </c>
      <c r="AC282" s="10"/>
      <c r="AD282" s="10">
        <f t="shared" si="27"/>
        <v>79264.12</v>
      </c>
      <c r="AE282" s="19"/>
    </row>
    <row r="283" spans="1:31" s="20" customFormat="1">
      <c r="A283" s="31"/>
      <c r="B283" s="31"/>
      <c r="C283" s="94"/>
      <c r="D283" s="94"/>
      <c r="E283" s="94"/>
      <c r="F283" s="149"/>
      <c r="G283" s="14">
        <v>10</v>
      </c>
      <c r="H283" s="15">
        <v>2011</v>
      </c>
      <c r="I283" s="200">
        <v>2012</v>
      </c>
      <c r="J283" s="200">
        <v>2012</v>
      </c>
      <c r="K283" s="16" t="str">
        <f>[1]Lib_RawData!G94</f>
        <v>CFO</v>
      </c>
      <c r="L283" s="17">
        <f t="shared" si="25"/>
        <v>0</v>
      </c>
      <c r="M283" s="10">
        <f t="shared" si="25"/>
        <v>16080.33</v>
      </c>
      <c r="N283" s="10">
        <f t="shared" si="25"/>
        <v>0</v>
      </c>
      <c r="O283" s="18">
        <f t="shared" si="28"/>
        <v>16080.33</v>
      </c>
      <c r="P283" s="19">
        <f t="shared" si="29"/>
        <v>16080.33</v>
      </c>
      <c r="Q283" s="20">
        <f>P283*[1]Factors!D270</f>
        <v>16080.33</v>
      </c>
      <c r="R283" s="20">
        <f t="shared" si="30"/>
        <v>0</v>
      </c>
      <c r="S283" s="20">
        <f>R283*[1]Factors!D270</f>
        <v>0</v>
      </c>
      <c r="T283" s="21">
        <f>R283*[1]Factors!D270*[1]Factors!E270</f>
        <v>0</v>
      </c>
      <c r="U283" s="19"/>
      <c r="W283" s="240">
        <v>0</v>
      </c>
      <c r="X283" s="22"/>
      <c r="Y283" s="22"/>
      <c r="Z283" s="225">
        <v>16080.33</v>
      </c>
      <c r="AA283" s="17"/>
      <c r="AB283" s="10">
        <f t="shared" si="26"/>
        <v>16080.33</v>
      </c>
      <c r="AC283" s="10"/>
      <c r="AD283" s="10">
        <f t="shared" si="27"/>
        <v>16080.33</v>
      </c>
      <c r="AE283" s="19"/>
    </row>
    <row r="284" spans="1:31" s="20" customFormat="1">
      <c r="A284" s="31"/>
      <c r="B284" s="31"/>
      <c r="C284" s="94"/>
      <c r="D284" s="94"/>
      <c r="E284" s="94"/>
      <c r="F284" s="149"/>
      <c r="G284" s="14">
        <v>11</v>
      </c>
      <c r="H284" s="15">
        <v>2011</v>
      </c>
      <c r="I284" s="200">
        <v>2012</v>
      </c>
      <c r="J284" s="200">
        <v>2012</v>
      </c>
      <c r="K284" s="16" t="str">
        <f>[1]Lib_RawData!G95</f>
        <v>CFO</v>
      </c>
      <c r="L284" s="17">
        <f t="shared" si="25"/>
        <v>0</v>
      </c>
      <c r="M284" s="10">
        <f t="shared" si="25"/>
        <v>91171.12</v>
      </c>
      <c r="N284" s="10">
        <f t="shared" si="25"/>
        <v>0</v>
      </c>
      <c r="O284" s="18">
        <f t="shared" si="28"/>
        <v>91171.12</v>
      </c>
      <c r="P284" s="19">
        <f t="shared" si="29"/>
        <v>91171.12</v>
      </c>
      <c r="Q284" s="20">
        <f>P284*[1]Factors!D271</f>
        <v>91171.12</v>
      </c>
      <c r="R284" s="20">
        <f t="shared" si="30"/>
        <v>245</v>
      </c>
      <c r="S284" s="20">
        <f>R284*[1]Factors!D271</f>
        <v>245</v>
      </c>
      <c r="T284" s="21">
        <f>R284*[1]Factors!D271*[1]Factors!E271</f>
        <v>245</v>
      </c>
      <c r="U284" s="19"/>
      <c r="W284" s="240">
        <v>245</v>
      </c>
      <c r="X284" s="22"/>
      <c r="Y284" s="22"/>
      <c r="Z284" s="225">
        <v>91171.12</v>
      </c>
      <c r="AA284" s="17"/>
      <c r="AB284" s="10">
        <f t="shared" si="26"/>
        <v>91171.12</v>
      </c>
      <c r="AC284" s="10"/>
      <c r="AD284" s="10">
        <f t="shared" si="27"/>
        <v>91171.12</v>
      </c>
      <c r="AE284" s="19"/>
    </row>
    <row r="285" spans="1:31" s="20" customFormat="1">
      <c r="A285" s="31"/>
      <c r="B285" s="31"/>
      <c r="C285" s="94"/>
      <c r="D285" s="94"/>
      <c r="E285" s="94"/>
      <c r="F285" s="149"/>
      <c r="G285" s="14">
        <v>12</v>
      </c>
      <c r="H285" s="15">
        <v>2011</v>
      </c>
      <c r="I285" s="200">
        <v>2012</v>
      </c>
      <c r="J285" s="200">
        <v>2012</v>
      </c>
      <c r="K285" s="16" t="str">
        <f>[1]Lib_RawData!G96</f>
        <v>CFO</v>
      </c>
      <c r="L285" s="17">
        <f t="shared" si="25"/>
        <v>0</v>
      </c>
      <c r="M285" s="10">
        <f t="shared" si="25"/>
        <v>50891.32</v>
      </c>
      <c r="N285" s="10">
        <f t="shared" si="25"/>
        <v>0</v>
      </c>
      <c r="O285" s="18">
        <f t="shared" si="28"/>
        <v>50891.32</v>
      </c>
      <c r="P285" s="19">
        <f t="shared" si="29"/>
        <v>50891.32</v>
      </c>
      <c r="Q285" s="20">
        <f>P285*[1]Factors!D272</f>
        <v>50891.32</v>
      </c>
      <c r="R285" s="20">
        <f t="shared" si="30"/>
        <v>245</v>
      </c>
      <c r="S285" s="20">
        <f>R285*[1]Factors!D272</f>
        <v>245</v>
      </c>
      <c r="T285" s="21">
        <f>R285*[1]Factors!D272*[1]Factors!E272</f>
        <v>245</v>
      </c>
      <c r="U285" s="19"/>
      <c r="W285" s="240">
        <v>245</v>
      </c>
      <c r="X285" s="22"/>
      <c r="Y285" s="22"/>
      <c r="Z285" s="225">
        <v>50891.32</v>
      </c>
      <c r="AA285" s="17"/>
      <c r="AB285" s="10">
        <f t="shared" si="26"/>
        <v>50891.32</v>
      </c>
      <c r="AC285" s="10"/>
      <c r="AD285" s="10">
        <f t="shared" si="27"/>
        <v>50891.32</v>
      </c>
      <c r="AE285" s="19"/>
    </row>
    <row r="286" spans="1:31" s="20" customFormat="1">
      <c r="A286" s="31"/>
      <c r="B286" s="31"/>
      <c r="C286" s="94"/>
      <c r="D286" s="94"/>
      <c r="E286" s="94"/>
      <c r="F286" s="149"/>
      <c r="G286" s="14">
        <v>1</v>
      </c>
      <c r="H286" s="15">
        <v>2012</v>
      </c>
      <c r="I286" s="200">
        <v>2012</v>
      </c>
      <c r="J286" s="200">
        <v>2012</v>
      </c>
      <c r="K286" s="16" t="str">
        <f>[1]Lib_RawData!G97</f>
        <v>CFO</v>
      </c>
      <c r="L286" s="17">
        <f t="shared" si="25"/>
        <v>0</v>
      </c>
      <c r="M286" s="10">
        <f t="shared" si="25"/>
        <v>47495.7</v>
      </c>
      <c r="N286" s="10">
        <f t="shared" si="25"/>
        <v>0</v>
      </c>
      <c r="O286" s="18">
        <f t="shared" si="28"/>
        <v>47495.7</v>
      </c>
      <c r="P286" s="19">
        <f t="shared" si="29"/>
        <v>47495.7</v>
      </c>
      <c r="Q286" s="20">
        <f>P286*[1]Factors!D273</f>
        <v>47495.7</v>
      </c>
      <c r="R286" s="20">
        <f t="shared" si="30"/>
        <v>245</v>
      </c>
      <c r="S286" s="20">
        <f>R286*[1]Factors!D273</f>
        <v>245</v>
      </c>
      <c r="T286" s="21">
        <f>R286*[1]Factors!D273*[1]Factors!E273</f>
        <v>245</v>
      </c>
      <c r="U286" s="19"/>
      <c r="W286" s="240">
        <v>245</v>
      </c>
      <c r="X286" s="94"/>
      <c r="Y286" s="94"/>
      <c r="Z286" s="225">
        <v>47495.7</v>
      </c>
      <c r="AA286" s="17"/>
      <c r="AB286" s="10">
        <f t="shared" si="26"/>
        <v>47495.7</v>
      </c>
      <c r="AC286" s="10"/>
      <c r="AD286" s="10">
        <f t="shared" si="27"/>
        <v>47495.7</v>
      </c>
      <c r="AE286" s="19"/>
    </row>
    <row r="287" spans="1:31" s="20" customFormat="1">
      <c r="A287" s="31"/>
      <c r="B287" s="31"/>
      <c r="C287" s="94"/>
      <c r="D287" s="94"/>
      <c r="E287" s="94"/>
      <c r="F287" s="149"/>
      <c r="G287" s="14">
        <v>2</v>
      </c>
      <c r="H287" s="15">
        <v>2012</v>
      </c>
      <c r="I287" s="200">
        <v>2012</v>
      </c>
      <c r="J287" s="200">
        <v>2012</v>
      </c>
      <c r="K287" s="16" t="str">
        <f>[1]Lib_RawData!G98</f>
        <v>CFO</v>
      </c>
      <c r="L287" s="17">
        <f t="shared" si="25"/>
        <v>0</v>
      </c>
      <c r="M287" s="10">
        <f t="shared" si="25"/>
        <v>130208.48999999999</v>
      </c>
      <c r="N287" s="10">
        <f t="shared" si="25"/>
        <v>0</v>
      </c>
      <c r="O287" s="18">
        <f t="shared" si="28"/>
        <v>130208.48999999999</v>
      </c>
      <c r="P287" s="19">
        <f t="shared" si="29"/>
        <v>130208.48999999999</v>
      </c>
      <c r="Q287" s="20">
        <f>P287*[1]Factors!D274</f>
        <v>130208.48999999999</v>
      </c>
      <c r="R287" s="20">
        <f t="shared" si="30"/>
        <v>986</v>
      </c>
      <c r="S287" s="20">
        <f>R287*[1]Factors!D274</f>
        <v>986</v>
      </c>
      <c r="T287" s="21">
        <f>R287*[1]Factors!D274*[1]Factors!E274</f>
        <v>986</v>
      </c>
      <c r="U287" s="19"/>
      <c r="W287" s="240">
        <f>493+493</f>
        <v>986</v>
      </c>
      <c r="X287" s="94"/>
      <c r="Y287" s="94"/>
      <c r="Z287" s="225">
        <v>130208.48999999999</v>
      </c>
      <c r="AA287" s="17"/>
      <c r="AB287" s="10">
        <f t="shared" si="26"/>
        <v>130208.48999999999</v>
      </c>
      <c r="AC287" s="10"/>
      <c r="AD287" s="10">
        <f t="shared" si="27"/>
        <v>130208.48999999999</v>
      </c>
      <c r="AE287" s="19"/>
    </row>
    <row r="288" spans="1:31" s="20" customFormat="1">
      <c r="A288" s="31"/>
      <c r="B288" s="31"/>
      <c r="C288" s="94"/>
      <c r="D288" s="94"/>
      <c r="E288" s="94"/>
      <c r="F288" s="149"/>
      <c r="G288" s="14">
        <v>3</v>
      </c>
      <c r="H288" s="15">
        <v>2012</v>
      </c>
      <c r="I288" s="200">
        <v>2012</v>
      </c>
      <c r="J288" s="200">
        <v>2012</v>
      </c>
      <c r="K288" s="16" t="str">
        <f>[1]Lib_RawData!G99</f>
        <v>CFO</v>
      </c>
      <c r="L288" s="17">
        <f t="shared" si="25"/>
        <v>0</v>
      </c>
      <c r="M288" s="10">
        <f t="shared" si="25"/>
        <v>95589.119999999995</v>
      </c>
      <c r="N288" s="10">
        <f t="shared" si="25"/>
        <v>0</v>
      </c>
      <c r="O288" s="18">
        <f t="shared" si="28"/>
        <v>95589.119999999995</v>
      </c>
      <c r="P288" s="19">
        <f t="shared" si="29"/>
        <v>95589.119999999995</v>
      </c>
      <c r="Q288" s="20">
        <f>P288*[1]Factors!D275</f>
        <v>95589.119999999995</v>
      </c>
      <c r="R288" s="20">
        <f t="shared" si="30"/>
        <v>493</v>
      </c>
      <c r="S288" s="20">
        <f>R288*[1]Factors!D275</f>
        <v>493</v>
      </c>
      <c r="T288" s="21">
        <f>R288*[1]Factors!D275*[1]Factors!E275</f>
        <v>493</v>
      </c>
      <c r="U288" s="19"/>
      <c r="W288" s="240">
        <v>493</v>
      </c>
      <c r="X288" s="94"/>
      <c r="Y288" s="94"/>
      <c r="Z288" s="225">
        <v>95589.119999999995</v>
      </c>
      <c r="AA288" s="17"/>
      <c r="AB288" s="10">
        <f t="shared" si="26"/>
        <v>95589.119999999995</v>
      </c>
      <c r="AC288" s="10"/>
      <c r="AD288" s="10">
        <f t="shared" si="27"/>
        <v>95589.119999999995</v>
      </c>
      <c r="AE288" s="19"/>
    </row>
    <row r="289" spans="1:31" s="20" customFormat="1">
      <c r="A289" s="31"/>
      <c r="B289" s="31"/>
      <c r="C289" s="94"/>
      <c r="D289" s="94"/>
      <c r="E289" s="94"/>
      <c r="F289" s="149"/>
      <c r="G289" s="14">
        <v>4</v>
      </c>
      <c r="H289" s="15">
        <v>2012</v>
      </c>
      <c r="I289" s="200">
        <v>2012</v>
      </c>
      <c r="J289" s="200">
        <v>2013</v>
      </c>
      <c r="K289" s="16" t="str">
        <f>[1]Lib_RawData!G100</f>
        <v>CFO</v>
      </c>
      <c r="L289" s="17">
        <f t="shared" si="25"/>
        <v>0</v>
      </c>
      <c r="M289" s="10">
        <f t="shared" si="25"/>
        <v>60969.75</v>
      </c>
      <c r="N289" s="10">
        <f t="shared" si="25"/>
        <v>0</v>
      </c>
      <c r="O289" s="18">
        <f t="shared" si="28"/>
        <v>60969.75</v>
      </c>
      <c r="P289" s="19">
        <f t="shared" si="29"/>
        <v>60969.75</v>
      </c>
      <c r="Q289" s="20">
        <f>P289*[1]Factors!D276</f>
        <v>58907.971014492759</v>
      </c>
      <c r="R289" s="20">
        <f t="shared" si="30"/>
        <v>0</v>
      </c>
      <c r="S289" s="20">
        <f>R289*[1]Factors!D276</f>
        <v>0</v>
      </c>
      <c r="T289" s="21">
        <f>R289*[1]Factors!D276*[1]Factors!E276</f>
        <v>0</v>
      </c>
      <c r="U289" s="19"/>
      <c r="W289" s="240">
        <v>0</v>
      </c>
      <c r="X289" s="94"/>
      <c r="Y289" s="94"/>
      <c r="Z289" s="225">
        <v>60969.75</v>
      </c>
      <c r="AA289" s="17"/>
      <c r="AB289" s="10">
        <f t="shared" si="26"/>
        <v>60969.75</v>
      </c>
      <c r="AC289" s="10"/>
      <c r="AD289" s="10">
        <f t="shared" si="27"/>
        <v>60969.75</v>
      </c>
      <c r="AE289" s="19"/>
    </row>
    <row r="290" spans="1:31" s="20" customFormat="1">
      <c r="A290" s="31"/>
      <c r="B290" s="31"/>
      <c r="C290" s="94"/>
      <c r="D290" s="94"/>
      <c r="E290" s="94"/>
      <c r="F290" s="149"/>
      <c r="G290" s="14">
        <v>5</v>
      </c>
      <c r="H290" s="15">
        <v>2012</v>
      </c>
      <c r="I290" s="200">
        <v>2012</v>
      </c>
      <c r="J290" s="200">
        <v>2013</v>
      </c>
      <c r="K290" s="16" t="str">
        <f>[1]Lib_RawData!G101</f>
        <v>CFO</v>
      </c>
      <c r="L290" s="17">
        <f t="shared" si="25"/>
        <v>0</v>
      </c>
      <c r="M290" s="10">
        <f t="shared" si="25"/>
        <v>130208.48999999999</v>
      </c>
      <c r="N290" s="10">
        <f t="shared" si="25"/>
        <v>0</v>
      </c>
      <c r="O290" s="18">
        <f t="shared" si="28"/>
        <v>130208.48999999999</v>
      </c>
      <c r="P290" s="19">
        <f t="shared" si="29"/>
        <v>130208.48999999999</v>
      </c>
      <c r="Q290" s="20">
        <f>P290*[1]Factors!D277</f>
        <v>125805.30434782608</v>
      </c>
      <c r="R290" s="20">
        <f t="shared" si="30"/>
        <v>986</v>
      </c>
      <c r="S290" s="20">
        <f>R290*[1]Factors!D277</f>
        <v>952.65700483091791</v>
      </c>
      <c r="T290" s="21">
        <f>R290*[1]Factors!D277*[1]Factors!E277</f>
        <v>986</v>
      </c>
      <c r="U290" s="17"/>
      <c r="V290" s="10"/>
      <c r="W290" s="240">
        <f>493+493</f>
        <v>986</v>
      </c>
      <c r="X290" s="94"/>
      <c r="Y290" s="94"/>
      <c r="Z290" s="225">
        <v>130208.48999999999</v>
      </c>
      <c r="AA290" s="17"/>
      <c r="AB290" s="10">
        <f t="shared" si="26"/>
        <v>130208.48999999999</v>
      </c>
      <c r="AC290" s="10"/>
      <c r="AD290" s="10">
        <f t="shared" si="27"/>
        <v>130208.48999999999</v>
      </c>
      <c r="AE290" s="19"/>
    </row>
    <row r="291" spans="1:31" s="20" customFormat="1">
      <c r="A291" s="31"/>
      <c r="B291" s="31"/>
      <c r="C291" s="94"/>
      <c r="D291" s="94"/>
      <c r="E291" s="94"/>
      <c r="F291" s="149"/>
      <c r="G291" s="14">
        <v>6</v>
      </c>
      <c r="H291" s="15">
        <v>2012</v>
      </c>
      <c r="I291" s="200">
        <v>2012</v>
      </c>
      <c r="J291" s="200">
        <v>2013</v>
      </c>
      <c r="K291" s="16" t="str">
        <f>[1]Lib_RawData!G102</f>
        <v>CFO</v>
      </c>
      <c r="L291" s="17">
        <f t="shared" si="25"/>
        <v>0</v>
      </c>
      <c r="M291" s="10">
        <f t="shared" si="25"/>
        <v>95589.119999999995</v>
      </c>
      <c r="N291" s="10">
        <f t="shared" si="25"/>
        <v>0</v>
      </c>
      <c r="O291" s="18">
        <f t="shared" si="28"/>
        <v>95589.119999999995</v>
      </c>
      <c r="P291" s="19">
        <f t="shared" si="29"/>
        <v>95589.119999999995</v>
      </c>
      <c r="Q291" s="20">
        <f>P291*[1]Factors!D278</f>
        <v>92356.637681159424</v>
      </c>
      <c r="R291" s="20">
        <f t="shared" si="30"/>
        <v>493</v>
      </c>
      <c r="S291" s="20">
        <f>R291*[1]Factors!D278</f>
        <v>476.32850241545896</v>
      </c>
      <c r="T291" s="21">
        <f>R291*[1]Factors!D278*[1]Factors!E278</f>
        <v>493</v>
      </c>
      <c r="U291" s="17"/>
      <c r="V291" s="10"/>
      <c r="W291" s="240">
        <v>493</v>
      </c>
      <c r="X291" s="94"/>
      <c r="Y291" s="94"/>
      <c r="Z291" s="225">
        <v>95589.119999999995</v>
      </c>
      <c r="AA291" s="17"/>
      <c r="AB291" s="10">
        <f t="shared" si="26"/>
        <v>95589.119999999995</v>
      </c>
      <c r="AC291" s="10"/>
      <c r="AD291" s="10">
        <f t="shared" si="27"/>
        <v>95589.119999999995</v>
      </c>
      <c r="AE291" s="19"/>
    </row>
    <row r="292" spans="1:31" s="20" customFormat="1">
      <c r="A292" s="31"/>
      <c r="B292" s="31"/>
      <c r="C292" s="94"/>
      <c r="D292" s="94"/>
      <c r="E292" s="94"/>
      <c r="F292" s="149"/>
      <c r="G292" s="14">
        <v>7</v>
      </c>
      <c r="H292" s="15">
        <v>2012</v>
      </c>
      <c r="I292" s="200">
        <v>2013</v>
      </c>
      <c r="J292" s="200">
        <v>2013</v>
      </c>
      <c r="K292" s="16" t="str">
        <f>[1]Lib_RawData!G103</f>
        <v>CFO</v>
      </c>
      <c r="L292" s="17">
        <f t="shared" si="25"/>
        <v>0</v>
      </c>
      <c r="M292" s="10">
        <f t="shared" si="25"/>
        <v>87629.53</v>
      </c>
      <c r="N292" s="10">
        <f t="shared" si="25"/>
        <v>0</v>
      </c>
      <c r="O292" s="18">
        <f t="shared" si="28"/>
        <v>87629.53</v>
      </c>
      <c r="P292" s="19">
        <f t="shared" si="29"/>
        <v>87629.53</v>
      </c>
      <c r="Q292" s="20">
        <f>P292*[1]Factors!D279</f>
        <v>84666.212560386484</v>
      </c>
      <c r="R292" s="20">
        <f t="shared" si="30"/>
        <v>671</v>
      </c>
      <c r="S292" s="20">
        <f>R292*[1]Factors!D279</f>
        <v>648.30917874396141</v>
      </c>
      <c r="T292" s="21">
        <f>R292*[1]Factors!D279*[1]Factors!E279</f>
        <v>671</v>
      </c>
      <c r="U292" s="17"/>
      <c r="V292" s="10"/>
      <c r="W292" s="240">
        <v>671</v>
      </c>
      <c r="X292" s="94"/>
      <c r="Y292" s="94"/>
      <c r="Z292" s="225">
        <v>87629.53</v>
      </c>
      <c r="AA292" s="17"/>
      <c r="AB292" s="10">
        <f t="shared" si="26"/>
        <v>87629.53</v>
      </c>
      <c r="AC292" s="10"/>
      <c r="AD292" s="10">
        <f t="shared" si="27"/>
        <v>87629.53</v>
      </c>
      <c r="AE292" s="19"/>
    </row>
    <row r="293" spans="1:31" s="20" customFormat="1">
      <c r="A293" s="31"/>
      <c r="B293" s="31"/>
      <c r="C293" s="94"/>
      <c r="D293" s="94"/>
      <c r="E293" s="94"/>
      <c r="F293" s="149"/>
      <c r="G293" s="14">
        <v>8</v>
      </c>
      <c r="H293" s="15">
        <v>2012</v>
      </c>
      <c r="I293" s="200">
        <v>2013</v>
      </c>
      <c r="J293" s="200">
        <v>2013</v>
      </c>
      <c r="K293" s="16" t="str">
        <f>[1]Lib_RawData!G104</f>
        <v>CFO</v>
      </c>
      <c r="L293" s="17">
        <f t="shared" si="25"/>
        <v>0</v>
      </c>
      <c r="M293" s="10">
        <f t="shared" si="25"/>
        <v>0</v>
      </c>
      <c r="N293" s="10">
        <f t="shared" si="25"/>
        <v>0</v>
      </c>
      <c r="O293" s="18">
        <f t="shared" si="28"/>
        <v>0</v>
      </c>
      <c r="P293" s="19">
        <f t="shared" si="29"/>
        <v>0</v>
      </c>
      <c r="Q293" s="20">
        <f>P293*[1]Factors!D280</f>
        <v>0</v>
      </c>
      <c r="R293" s="20">
        <f t="shared" si="30"/>
        <v>0</v>
      </c>
      <c r="S293" s="20">
        <f>R293*[1]Factors!D280</f>
        <v>0</v>
      </c>
      <c r="T293" s="21">
        <f>R293*[1]Factors!D280*[1]Factors!E280</f>
        <v>0</v>
      </c>
      <c r="U293" s="17"/>
      <c r="V293" s="10"/>
      <c r="W293" s="240">
        <v>0</v>
      </c>
      <c r="X293" s="94"/>
      <c r="Y293" s="94"/>
      <c r="Z293" s="225"/>
      <c r="AA293" s="17"/>
      <c r="AB293" s="10">
        <f t="shared" si="26"/>
        <v>0</v>
      </c>
      <c r="AC293" s="10"/>
      <c r="AD293" s="10">
        <f t="shared" si="27"/>
        <v>0</v>
      </c>
      <c r="AE293" s="19"/>
    </row>
    <row r="294" spans="1:31" s="20" customFormat="1">
      <c r="A294" s="31"/>
      <c r="B294" s="31"/>
      <c r="C294" s="94"/>
      <c r="D294" s="94"/>
      <c r="E294" s="94"/>
      <c r="F294" s="149"/>
      <c r="G294" s="14">
        <v>9</v>
      </c>
      <c r="H294" s="15">
        <v>2012</v>
      </c>
      <c r="I294" s="200">
        <v>2013</v>
      </c>
      <c r="J294" s="200">
        <v>2013</v>
      </c>
      <c r="K294" s="16" t="str">
        <f>[1]Lib_RawData!G105</f>
        <v>CFO</v>
      </c>
      <c r="L294" s="17">
        <f t="shared" si="25"/>
        <v>0</v>
      </c>
      <c r="M294" s="10">
        <f t="shared" si="25"/>
        <v>0</v>
      </c>
      <c r="N294" s="10">
        <f t="shared" si="25"/>
        <v>0</v>
      </c>
      <c r="O294" s="18">
        <f t="shared" si="28"/>
        <v>0</v>
      </c>
      <c r="P294" s="19">
        <f t="shared" si="29"/>
        <v>0</v>
      </c>
      <c r="Q294" s="20">
        <f>P294*[1]Factors!D281</f>
        <v>0</v>
      </c>
      <c r="R294" s="20">
        <f t="shared" si="30"/>
        <v>0</v>
      </c>
      <c r="S294" s="20">
        <f>R294*[1]Factors!D281</f>
        <v>0</v>
      </c>
      <c r="T294" s="21">
        <f>R294*[1]Factors!D281*[1]Factors!E281</f>
        <v>0</v>
      </c>
      <c r="U294" s="17"/>
      <c r="V294" s="10"/>
      <c r="W294" s="240">
        <v>0</v>
      </c>
      <c r="X294" s="94"/>
      <c r="Y294" s="94"/>
      <c r="Z294" s="225"/>
      <c r="AA294" s="17"/>
      <c r="AB294" s="10">
        <f t="shared" si="26"/>
        <v>0</v>
      </c>
      <c r="AC294" s="10"/>
      <c r="AD294" s="10">
        <f t="shared" si="27"/>
        <v>0</v>
      </c>
      <c r="AE294" s="19"/>
    </row>
    <row r="295" spans="1:31" s="20" customFormat="1">
      <c r="A295" s="31"/>
      <c r="B295" s="31"/>
      <c r="C295" s="94"/>
      <c r="D295" s="94"/>
      <c r="E295" s="94"/>
      <c r="F295" s="149"/>
      <c r="G295" s="14">
        <v>10</v>
      </c>
      <c r="H295" s="15">
        <v>2012</v>
      </c>
      <c r="I295" s="200">
        <v>2013</v>
      </c>
      <c r="J295" s="200">
        <v>2013</v>
      </c>
      <c r="K295" s="16" t="str">
        <f>[1]Lib_RawData!G106</f>
        <v>CFO</v>
      </c>
      <c r="L295" s="17">
        <f t="shared" si="25"/>
        <v>0</v>
      </c>
      <c r="M295" s="10">
        <f t="shared" si="25"/>
        <v>0</v>
      </c>
      <c r="N295" s="10">
        <f t="shared" si="25"/>
        <v>0</v>
      </c>
      <c r="O295" s="18">
        <f t="shared" si="28"/>
        <v>0</v>
      </c>
      <c r="P295" s="19">
        <f t="shared" si="29"/>
        <v>0</v>
      </c>
      <c r="Q295" s="20">
        <f>P295*[1]Factors!D282</f>
        <v>0</v>
      </c>
      <c r="R295" s="20">
        <f t="shared" si="30"/>
        <v>0</v>
      </c>
      <c r="S295" s="20">
        <f>R295*[1]Factors!D282</f>
        <v>0</v>
      </c>
      <c r="T295" s="21">
        <f>R295*[1]Factors!D282*[1]Factors!E282</f>
        <v>0</v>
      </c>
      <c r="U295" s="17"/>
      <c r="V295" s="10"/>
      <c r="W295" s="240">
        <v>0</v>
      </c>
      <c r="X295" s="94"/>
      <c r="Y295" s="94"/>
      <c r="Z295" s="225"/>
      <c r="AA295" s="17"/>
      <c r="AB295" s="10">
        <f t="shared" si="26"/>
        <v>0</v>
      </c>
      <c r="AC295" s="10"/>
      <c r="AD295" s="10">
        <f t="shared" si="27"/>
        <v>0</v>
      </c>
      <c r="AE295" s="19"/>
    </row>
    <row r="296" spans="1:31" s="20" customFormat="1">
      <c r="A296" s="31"/>
      <c r="B296" s="31"/>
      <c r="C296" s="94"/>
      <c r="D296" s="94"/>
      <c r="E296" s="94"/>
      <c r="F296" s="149"/>
      <c r="G296" s="14">
        <v>11</v>
      </c>
      <c r="H296" s="15">
        <v>2012</v>
      </c>
      <c r="I296" s="200">
        <v>2013</v>
      </c>
      <c r="J296" s="200">
        <v>2013</v>
      </c>
      <c r="K296" s="16" t="str">
        <f>[1]Lib_RawData!G107</f>
        <v>CFO</v>
      </c>
      <c r="L296" s="17">
        <f t="shared" si="25"/>
        <v>0</v>
      </c>
      <c r="M296" s="10">
        <f t="shared" si="25"/>
        <v>0</v>
      </c>
      <c r="N296" s="10">
        <f t="shared" si="25"/>
        <v>0</v>
      </c>
      <c r="O296" s="18">
        <f t="shared" si="28"/>
        <v>0</v>
      </c>
      <c r="P296" s="19">
        <f t="shared" si="29"/>
        <v>0</v>
      </c>
      <c r="Q296" s="20">
        <f>P296*[1]Factors!D283</f>
        <v>0</v>
      </c>
      <c r="R296" s="20">
        <f t="shared" si="30"/>
        <v>0</v>
      </c>
      <c r="S296" s="20">
        <f>R296*[1]Factors!D283</f>
        <v>0</v>
      </c>
      <c r="T296" s="21">
        <f>R296*[1]Factors!D283*[1]Factors!E283</f>
        <v>0</v>
      </c>
      <c r="U296" s="17"/>
      <c r="V296" s="10"/>
      <c r="W296" s="240">
        <v>0</v>
      </c>
      <c r="X296" s="94"/>
      <c r="Y296" s="94"/>
      <c r="Z296" s="225"/>
      <c r="AA296" s="17"/>
      <c r="AB296" s="10">
        <f t="shared" si="26"/>
        <v>0</v>
      </c>
      <c r="AC296" s="10"/>
      <c r="AD296" s="10">
        <f t="shared" si="27"/>
        <v>0</v>
      </c>
      <c r="AE296" s="19"/>
    </row>
    <row r="297" spans="1:31" s="20" customFormat="1">
      <c r="A297" s="31"/>
      <c r="B297" s="31"/>
      <c r="C297" s="94"/>
      <c r="D297" s="94"/>
      <c r="E297" s="94"/>
      <c r="F297" s="149"/>
      <c r="G297" s="14">
        <v>12</v>
      </c>
      <c r="H297" s="15">
        <v>2012</v>
      </c>
      <c r="I297" s="200">
        <v>2013</v>
      </c>
      <c r="J297" s="200">
        <v>2013</v>
      </c>
      <c r="K297" s="16" t="str">
        <f>[1]Lib_RawData!G108</f>
        <v>CFO</v>
      </c>
      <c r="L297" s="17">
        <f t="shared" si="25"/>
        <v>0</v>
      </c>
      <c r="M297" s="10">
        <f t="shared" si="25"/>
        <v>0</v>
      </c>
      <c r="N297" s="10">
        <f t="shared" si="25"/>
        <v>0</v>
      </c>
      <c r="O297" s="18">
        <f t="shared" si="28"/>
        <v>0</v>
      </c>
      <c r="P297" s="19">
        <f t="shared" si="29"/>
        <v>0</v>
      </c>
      <c r="Q297" s="20">
        <f>P297*[1]Factors!D284</f>
        <v>0</v>
      </c>
      <c r="R297" s="20">
        <f t="shared" si="30"/>
        <v>0</v>
      </c>
      <c r="S297" s="20">
        <f>R297*[1]Factors!D284</f>
        <v>0</v>
      </c>
      <c r="T297" s="21">
        <f>R297*[1]Factors!D284*[1]Factors!E284</f>
        <v>0</v>
      </c>
      <c r="U297" s="17"/>
      <c r="V297" s="10"/>
      <c r="W297" s="240">
        <v>0</v>
      </c>
      <c r="X297" s="94"/>
      <c r="Y297" s="94"/>
      <c r="Z297" s="225"/>
      <c r="AA297" s="17"/>
      <c r="AB297" s="10">
        <f t="shared" si="26"/>
        <v>0</v>
      </c>
      <c r="AC297" s="10"/>
      <c r="AD297" s="10">
        <f t="shared" si="27"/>
        <v>0</v>
      </c>
      <c r="AE297" s="19"/>
    </row>
    <row r="298" spans="1:31" s="20" customFormat="1">
      <c r="A298" s="31"/>
      <c r="B298" s="31"/>
      <c r="C298" s="94"/>
      <c r="D298" s="94"/>
      <c r="E298" s="94"/>
      <c r="F298" s="149"/>
      <c r="G298" s="14">
        <v>1</v>
      </c>
      <c r="H298" s="15">
        <v>2013</v>
      </c>
      <c r="I298" s="200">
        <v>2013</v>
      </c>
      <c r="J298" s="200">
        <v>2013</v>
      </c>
      <c r="K298" s="16" t="str">
        <f>[1]Lib_RawData!G109</f>
        <v>CFO</v>
      </c>
      <c r="L298" s="17">
        <f t="shared" si="25"/>
        <v>0</v>
      </c>
      <c r="M298" s="10">
        <f t="shared" si="25"/>
        <v>179260.81</v>
      </c>
      <c r="N298" s="10">
        <f t="shared" si="25"/>
        <v>0</v>
      </c>
      <c r="O298" s="18">
        <f t="shared" si="28"/>
        <v>179260.81</v>
      </c>
      <c r="P298" s="19">
        <f t="shared" si="29"/>
        <v>179260.81</v>
      </c>
      <c r="Q298" s="20">
        <f>P298*[1]Factors!D285</f>
        <v>173198.85024154591</v>
      </c>
      <c r="R298" s="20">
        <f t="shared" si="30"/>
        <v>498</v>
      </c>
      <c r="S298" s="20">
        <f>R298*[1]Factors!D285</f>
        <v>481.15942028985512</v>
      </c>
      <c r="T298" s="21">
        <f>R298*[1]Factors!D285*[1]Factors!E285</f>
        <v>498</v>
      </c>
      <c r="U298" s="17"/>
      <c r="V298" s="10"/>
      <c r="W298" s="240">
        <v>498</v>
      </c>
      <c r="X298" s="94"/>
      <c r="Y298" s="94"/>
      <c r="Z298" s="225">
        <v>179260.81</v>
      </c>
      <c r="AA298" s="17"/>
      <c r="AB298" s="10">
        <f t="shared" si="26"/>
        <v>179260.81</v>
      </c>
      <c r="AC298" s="10"/>
      <c r="AD298" s="10">
        <f t="shared" si="27"/>
        <v>179260.81</v>
      </c>
      <c r="AE298" s="19"/>
    </row>
    <row r="299" spans="1:31" s="20" customFormat="1">
      <c r="A299" s="31"/>
      <c r="B299" s="31"/>
      <c r="C299" s="94"/>
      <c r="D299" s="94"/>
      <c r="E299" s="94"/>
      <c r="F299" s="149"/>
      <c r="G299" s="14">
        <v>2</v>
      </c>
      <c r="H299" s="15">
        <v>2013</v>
      </c>
      <c r="I299" s="200">
        <v>2013</v>
      </c>
      <c r="J299" s="200">
        <v>2013</v>
      </c>
      <c r="K299" s="16" t="str">
        <f>[1]Lib_RawData!G110</f>
        <v>CFO</v>
      </c>
      <c r="L299" s="17">
        <f t="shared" si="25"/>
        <v>0</v>
      </c>
      <c r="M299" s="10">
        <f t="shared" si="25"/>
        <v>215641.8</v>
      </c>
      <c r="N299" s="10">
        <f t="shared" si="25"/>
        <v>0</v>
      </c>
      <c r="O299" s="18">
        <f t="shared" si="28"/>
        <v>215641.8</v>
      </c>
      <c r="P299" s="19">
        <f t="shared" si="29"/>
        <v>215641.8</v>
      </c>
      <c r="Q299" s="20">
        <f>P299*[1]Factors!D286</f>
        <v>208349.5652173913</v>
      </c>
      <c r="R299" s="20">
        <f t="shared" si="30"/>
        <v>422.86</v>
      </c>
      <c r="S299" s="20">
        <f>R299*[1]Factors!D286</f>
        <v>408.56038647343001</v>
      </c>
      <c r="T299" s="21">
        <f>R299*[1]Factors!D286*[1]Factors!E286</f>
        <v>422.86</v>
      </c>
      <c r="U299" s="17"/>
      <c r="V299" s="10"/>
      <c r="W299" s="240">
        <v>422.86</v>
      </c>
      <c r="X299" s="94"/>
      <c r="Y299" s="94"/>
      <c r="Z299" s="225">
        <v>215641.8</v>
      </c>
      <c r="AA299" s="17"/>
      <c r="AB299" s="10">
        <f t="shared" si="26"/>
        <v>215641.8</v>
      </c>
      <c r="AC299" s="10"/>
      <c r="AD299" s="10">
        <f t="shared" si="27"/>
        <v>215641.8</v>
      </c>
      <c r="AE299" s="19"/>
    </row>
    <row r="300" spans="1:31" s="20" customFormat="1">
      <c r="A300" s="31"/>
      <c r="B300" s="31"/>
      <c r="C300" s="94"/>
      <c r="D300" s="94"/>
      <c r="E300" s="94"/>
      <c r="F300" s="149"/>
      <c r="G300" s="14">
        <v>3</v>
      </c>
      <c r="H300" s="15">
        <v>2013</v>
      </c>
      <c r="I300" s="200">
        <v>2013</v>
      </c>
      <c r="J300" s="200">
        <v>2013</v>
      </c>
      <c r="K300" s="16" t="str">
        <f>[1]Lib_RawData!G111</f>
        <v>CFO</v>
      </c>
      <c r="L300" s="17">
        <f t="shared" si="25"/>
        <v>0</v>
      </c>
      <c r="M300" s="10">
        <f t="shared" si="25"/>
        <v>53513.79</v>
      </c>
      <c r="N300" s="10">
        <f t="shared" si="25"/>
        <v>0</v>
      </c>
      <c r="O300" s="18">
        <f t="shared" si="28"/>
        <v>53513.79</v>
      </c>
      <c r="P300" s="19">
        <f t="shared" si="29"/>
        <v>53513.79</v>
      </c>
      <c r="Q300" s="20">
        <f>P300*[1]Factors!D287</f>
        <v>51704.144927536239</v>
      </c>
      <c r="R300" s="20">
        <f t="shared" si="30"/>
        <v>0</v>
      </c>
      <c r="S300" s="20">
        <f>R300*[1]Factors!D287</f>
        <v>0</v>
      </c>
      <c r="T300" s="21">
        <f>R300*[1]Factors!D287*[1]Factors!E287</f>
        <v>0</v>
      </c>
      <c r="U300" s="17"/>
      <c r="V300" s="10"/>
      <c r="W300" s="240">
        <v>0</v>
      </c>
      <c r="X300" s="94"/>
      <c r="Y300" s="94"/>
      <c r="Z300" s="225">
        <v>53513.79</v>
      </c>
      <c r="AA300" s="17"/>
      <c r="AB300" s="10">
        <f t="shared" si="26"/>
        <v>53513.79</v>
      </c>
      <c r="AC300" s="10"/>
      <c r="AD300" s="10">
        <f t="shared" si="27"/>
        <v>53513.79</v>
      </c>
      <c r="AE300" s="19"/>
    </row>
    <row r="301" spans="1:31" s="20" customFormat="1">
      <c r="A301" s="31"/>
      <c r="B301" s="31"/>
      <c r="C301" s="94"/>
      <c r="D301" s="94"/>
      <c r="E301" s="94"/>
      <c r="F301" s="149"/>
      <c r="G301" s="14">
        <v>4</v>
      </c>
      <c r="H301" s="15">
        <v>2013</v>
      </c>
      <c r="I301" s="200">
        <v>2013</v>
      </c>
      <c r="J301" s="200">
        <v>2014</v>
      </c>
      <c r="K301" s="16" t="str">
        <f>[1]Lib_RawData!G112</f>
        <v>CFO</v>
      </c>
      <c r="L301" s="17">
        <f t="shared" si="25"/>
        <v>0</v>
      </c>
      <c r="M301" s="10">
        <f t="shared" si="25"/>
        <v>123046.25</v>
      </c>
      <c r="N301" s="10">
        <f t="shared" si="25"/>
        <v>0</v>
      </c>
      <c r="O301" s="18">
        <f t="shared" si="28"/>
        <v>123046.25</v>
      </c>
      <c r="P301" s="19">
        <f t="shared" si="29"/>
        <v>123046.25</v>
      </c>
      <c r="Q301" s="20">
        <f>P301*[1]Factors!D288</f>
        <v>114864.99101495952</v>
      </c>
      <c r="R301" s="20">
        <f t="shared" si="30"/>
        <v>845.72</v>
      </c>
      <c r="S301" s="20">
        <f>R301*[1]Factors!D288</f>
        <v>789.48866951387436</v>
      </c>
      <c r="T301" s="21">
        <f>R301*[1]Factors!D288*[1]Factors!E288</f>
        <v>845.71999999999991</v>
      </c>
      <c r="U301" s="17"/>
      <c r="V301" s="10"/>
      <c r="W301" s="240">
        <f>422.86+422.86</f>
        <v>845.72</v>
      </c>
      <c r="X301" s="94"/>
      <c r="Y301" s="94"/>
      <c r="Z301" s="225">
        <v>123046.25</v>
      </c>
      <c r="AA301" s="17"/>
      <c r="AB301" s="10">
        <f t="shared" si="26"/>
        <v>123046.25</v>
      </c>
      <c r="AC301" s="10"/>
      <c r="AD301" s="10">
        <f t="shared" si="27"/>
        <v>123046.25</v>
      </c>
      <c r="AE301" s="19"/>
    </row>
    <row r="302" spans="1:31" s="20" customFormat="1">
      <c r="A302" s="31"/>
      <c r="B302" s="31"/>
      <c r="C302" s="94"/>
      <c r="D302" s="94"/>
      <c r="E302" s="94"/>
      <c r="F302" s="149"/>
      <c r="G302" s="14">
        <v>5</v>
      </c>
      <c r="H302" s="15">
        <v>2013</v>
      </c>
      <c r="I302" s="200">
        <v>2013</v>
      </c>
      <c r="J302" s="200">
        <v>2014</v>
      </c>
      <c r="K302" s="16" t="str">
        <f>[1]Lib_RawData!G113</f>
        <v>CFO</v>
      </c>
      <c r="L302" s="17">
        <f t="shared" si="25"/>
        <v>0</v>
      </c>
      <c r="M302" s="10">
        <f t="shared" si="25"/>
        <v>88280.02</v>
      </c>
      <c r="N302" s="10">
        <f t="shared" si="25"/>
        <v>0</v>
      </c>
      <c r="O302" s="18">
        <f t="shared" si="28"/>
        <v>88280.02</v>
      </c>
      <c r="P302" s="19">
        <f t="shared" si="29"/>
        <v>88280.02</v>
      </c>
      <c r="Q302" s="20">
        <f>P302*[1]Factors!D289</f>
        <v>82410.343298560067</v>
      </c>
      <c r="R302" s="20">
        <f t="shared" si="30"/>
        <v>422.86</v>
      </c>
      <c r="S302" s="20">
        <f>R302*[1]Factors!D289</f>
        <v>394.74433475693718</v>
      </c>
      <c r="T302" s="21">
        <f>R302*[1]Factors!D289*[1]Factors!E289</f>
        <v>422.85999999999996</v>
      </c>
      <c r="U302" s="17"/>
      <c r="V302" s="10"/>
      <c r="W302" s="240">
        <v>422.86</v>
      </c>
      <c r="X302" s="94"/>
      <c r="Y302" s="94"/>
      <c r="Z302" s="225">
        <v>88280.02</v>
      </c>
      <c r="AA302" s="17"/>
      <c r="AB302" s="10">
        <f t="shared" si="26"/>
        <v>88280.02</v>
      </c>
      <c r="AC302" s="10"/>
      <c r="AD302" s="10">
        <f t="shared" si="27"/>
        <v>88280.02</v>
      </c>
      <c r="AE302" s="19"/>
    </row>
    <row r="303" spans="1:31" s="20" customFormat="1">
      <c r="A303" s="31"/>
      <c r="B303" s="31"/>
      <c r="C303" s="94"/>
      <c r="D303" s="94"/>
      <c r="E303" s="94"/>
      <c r="F303" s="149"/>
      <c r="G303" s="14">
        <v>6</v>
      </c>
      <c r="H303" s="15">
        <v>2013</v>
      </c>
      <c r="I303" s="200">
        <v>2013</v>
      </c>
      <c r="J303" s="200">
        <v>2014</v>
      </c>
      <c r="K303" s="16" t="str">
        <f>[1]Lib_RawData!G114</f>
        <v>CFO</v>
      </c>
      <c r="L303" s="17">
        <f t="shared" si="25"/>
        <v>0</v>
      </c>
      <c r="M303" s="10">
        <f t="shared" si="25"/>
        <v>63179.070000000007</v>
      </c>
      <c r="N303" s="10">
        <f t="shared" si="25"/>
        <v>0</v>
      </c>
      <c r="O303" s="18">
        <f t="shared" si="28"/>
        <v>63179.070000000007</v>
      </c>
      <c r="P303" s="19">
        <f t="shared" si="29"/>
        <v>63179.070000000007</v>
      </c>
      <c r="Q303" s="20">
        <f>P303*[1]Factors!D290</f>
        <v>58978.337884198008</v>
      </c>
      <c r="R303" s="20">
        <f t="shared" si="30"/>
        <v>422.86</v>
      </c>
      <c r="S303" s="20">
        <f>R303*[1]Factors!D290</f>
        <v>394.74433475693718</v>
      </c>
      <c r="T303" s="21">
        <f>R303*[1]Factors!D290*[1]Factors!E290</f>
        <v>422.85999999999996</v>
      </c>
      <c r="U303" s="17"/>
      <c r="V303" s="10"/>
      <c r="W303" s="240">
        <v>422.86</v>
      </c>
      <c r="X303" s="94"/>
      <c r="Y303" s="94"/>
      <c r="Z303" s="225">
        <v>63179.070000000007</v>
      </c>
      <c r="AA303" s="17"/>
      <c r="AB303" s="10">
        <f t="shared" si="26"/>
        <v>63179.070000000007</v>
      </c>
      <c r="AC303" s="10"/>
      <c r="AD303" s="10">
        <f t="shared" si="27"/>
        <v>63179.070000000007</v>
      </c>
      <c r="AE303" s="19"/>
    </row>
    <row r="304" spans="1:31" s="20" customFormat="1">
      <c r="A304" s="31"/>
      <c r="B304" s="31"/>
      <c r="C304" s="94"/>
      <c r="D304" s="94"/>
      <c r="E304" s="94"/>
      <c r="F304" s="149"/>
      <c r="G304" s="14">
        <v>7</v>
      </c>
      <c r="H304" s="15">
        <v>2013</v>
      </c>
      <c r="I304" s="200">
        <v>2014</v>
      </c>
      <c r="J304" s="200">
        <v>2014</v>
      </c>
      <c r="K304" s="16" t="str">
        <f>[1]Lib_RawData!G115</f>
        <v>CFO</v>
      </c>
      <c r="L304" s="17">
        <f t="shared" si="25"/>
        <v>0</v>
      </c>
      <c r="M304" s="10">
        <f t="shared" si="25"/>
        <v>88280.02</v>
      </c>
      <c r="N304" s="10">
        <f t="shared" si="25"/>
        <v>0</v>
      </c>
      <c r="O304" s="18">
        <f t="shared" si="28"/>
        <v>88280.02</v>
      </c>
      <c r="P304" s="19">
        <f t="shared" si="29"/>
        <v>88280.02</v>
      </c>
      <c r="Q304" s="20">
        <f>P304*[1]Factors!D291</f>
        <v>82410.343298560067</v>
      </c>
      <c r="R304" s="20">
        <f t="shared" si="30"/>
        <v>422.86</v>
      </c>
      <c r="S304" s="20">
        <f>R304*[1]Factors!D291</f>
        <v>394.74433475693718</v>
      </c>
      <c r="T304" s="21">
        <f>R304*[1]Factors!D291*[1]Factors!E291</f>
        <v>422.85999999999996</v>
      </c>
      <c r="U304" s="17"/>
      <c r="V304" s="10"/>
      <c r="W304" s="240">
        <v>422.86</v>
      </c>
      <c r="X304" s="94"/>
      <c r="Y304" s="94"/>
      <c r="Z304" s="225">
        <v>88280.02</v>
      </c>
      <c r="AA304" s="17"/>
      <c r="AB304" s="10">
        <f t="shared" si="26"/>
        <v>88280.02</v>
      </c>
      <c r="AC304" s="10"/>
      <c r="AD304" s="10">
        <f t="shared" si="27"/>
        <v>88280.02</v>
      </c>
      <c r="AE304" s="19"/>
    </row>
    <row r="305" spans="1:31" s="20" customFormat="1">
      <c r="A305" s="31"/>
      <c r="B305" s="31"/>
      <c r="C305" s="94"/>
      <c r="D305" s="94"/>
      <c r="E305" s="94"/>
      <c r="F305" s="149"/>
      <c r="G305" s="14">
        <v>8</v>
      </c>
      <c r="H305" s="15">
        <v>2013</v>
      </c>
      <c r="I305" s="200">
        <v>2014</v>
      </c>
      <c r="J305" s="200">
        <v>2014</v>
      </c>
      <c r="K305" s="16" t="str">
        <f>[1]Lib_RawData!G116</f>
        <v>CFO</v>
      </c>
      <c r="L305" s="17">
        <f t="shared" si="25"/>
        <v>0</v>
      </c>
      <c r="M305" s="10">
        <f t="shared" si="25"/>
        <v>88280.02</v>
      </c>
      <c r="N305" s="10">
        <f t="shared" si="25"/>
        <v>0</v>
      </c>
      <c r="O305" s="18">
        <f t="shared" si="28"/>
        <v>88280.02</v>
      </c>
      <c r="P305" s="19">
        <f t="shared" si="29"/>
        <v>88280.02</v>
      </c>
      <c r="Q305" s="20">
        <f>P305*[1]Factors!D292</f>
        <v>82410.343298560067</v>
      </c>
      <c r="R305" s="20">
        <f t="shared" si="30"/>
        <v>422.86</v>
      </c>
      <c r="S305" s="20">
        <f>R305*[1]Factors!D292</f>
        <v>394.74433475693718</v>
      </c>
      <c r="T305" s="21">
        <f>R305*[1]Factors!D292*[1]Factors!E292</f>
        <v>422.85999999999996</v>
      </c>
      <c r="U305" s="17"/>
      <c r="V305" s="10"/>
      <c r="W305" s="240">
        <v>422.86</v>
      </c>
      <c r="X305" s="94"/>
      <c r="Y305" s="94"/>
      <c r="Z305" s="225">
        <v>88280.02</v>
      </c>
      <c r="AA305" s="17"/>
      <c r="AB305" s="10">
        <f t="shared" si="26"/>
        <v>88280.02</v>
      </c>
      <c r="AC305" s="10"/>
      <c r="AD305" s="10">
        <f t="shared" si="27"/>
        <v>88280.02</v>
      </c>
      <c r="AE305" s="19"/>
    </row>
    <row r="306" spans="1:31" s="20" customFormat="1">
      <c r="A306" s="31"/>
      <c r="B306" s="31"/>
      <c r="C306" s="94"/>
      <c r="D306" s="94"/>
      <c r="E306" s="94"/>
      <c r="F306" s="149"/>
      <c r="G306" s="14">
        <v>9</v>
      </c>
      <c r="H306" s="15">
        <v>2013</v>
      </c>
      <c r="I306" s="200">
        <v>2014</v>
      </c>
      <c r="J306" s="200">
        <v>2014</v>
      </c>
      <c r="K306" s="16" t="str">
        <f>[1]Lib_RawData!G117</f>
        <v>CFO</v>
      </c>
      <c r="L306" s="17">
        <f t="shared" si="25"/>
        <v>0</v>
      </c>
      <c r="M306" s="10">
        <f t="shared" si="25"/>
        <v>88280.02</v>
      </c>
      <c r="N306" s="10">
        <f t="shared" si="25"/>
        <v>0</v>
      </c>
      <c r="O306" s="18">
        <f t="shared" si="28"/>
        <v>88280.02</v>
      </c>
      <c r="P306" s="19">
        <f t="shared" si="29"/>
        <v>88280.02</v>
      </c>
      <c r="Q306" s="20">
        <f>P306*[1]Factors!D293</f>
        <v>82410.343298560067</v>
      </c>
      <c r="R306" s="20">
        <f t="shared" si="30"/>
        <v>422.86</v>
      </c>
      <c r="S306" s="20">
        <f>R306*[1]Factors!D293</f>
        <v>394.74433475693718</v>
      </c>
      <c r="T306" s="21">
        <f>R306*[1]Factors!D293*[1]Factors!E293</f>
        <v>422.85999999999996</v>
      </c>
      <c r="U306" s="17"/>
      <c r="V306" s="10"/>
      <c r="W306" s="240">
        <v>422.86</v>
      </c>
      <c r="X306" s="94"/>
      <c r="Y306" s="94"/>
      <c r="Z306" s="225">
        <v>88280.02</v>
      </c>
      <c r="AA306" s="17"/>
      <c r="AB306" s="10">
        <f t="shared" si="26"/>
        <v>88280.02</v>
      </c>
      <c r="AC306" s="10"/>
      <c r="AD306" s="10">
        <f t="shared" si="27"/>
        <v>88280.02</v>
      </c>
      <c r="AE306" s="19"/>
    </row>
    <row r="307" spans="1:31" s="20" customFormat="1">
      <c r="A307" s="31"/>
      <c r="B307" s="31"/>
      <c r="C307" s="94"/>
      <c r="D307" s="94"/>
      <c r="E307" s="94"/>
      <c r="F307" s="149"/>
      <c r="G307" s="14">
        <v>10</v>
      </c>
      <c r="H307" s="15">
        <v>2013</v>
      </c>
      <c r="I307" s="200">
        <v>2014</v>
      </c>
      <c r="J307" s="200">
        <v>2014</v>
      </c>
      <c r="K307" s="16" t="str">
        <f>[1]Lib_RawData!G118</f>
        <v>CFO</v>
      </c>
      <c r="L307" s="17">
        <f t="shared" si="25"/>
        <v>0</v>
      </c>
      <c r="M307" s="10">
        <f t="shared" si="25"/>
        <v>88280.482199999999</v>
      </c>
      <c r="N307" s="10">
        <f t="shared" si="25"/>
        <v>0</v>
      </c>
      <c r="O307" s="18">
        <f t="shared" si="28"/>
        <v>88280.482199999999</v>
      </c>
      <c r="P307" s="19">
        <f t="shared" si="29"/>
        <v>88280.482199999999</v>
      </c>
      <c r="Q307" s="20">
        <f>P307*[1]Factors!D294</f>
        <v>82410.774767205774</v>
      </c>
      <c r="R307" s="20">
        <f t="shared" si="30"/>
        <v>422.86</v>
      </c>
      <c r="S307" s="20">
        <f>R307*[1]Factors!D294</f>
        <v>394.74433475693718</v>
      </c>
      <c r="T307" s="21">
        <f>R307*[1]Factors!D294*[1]Factors!E294</f>
        <v>422.85999999999996</v>
      </c>
      <c r="U307" s="17"/>
      <c r="V307" s="10"/>
      <c r="W307" s="240">
        <v>422.86</v>
      </c>
      <c r="X307" s="270">
        <v>126.56</v>
      </c>
      <c r="Y307" s="270">
        <v>82.21</v>
      </c>
      <c r="Z307" s="10">
        <f t="shared" ref="Z307:Z370" si="31">(X307+Y307)*W307</f>
        <v>88280.482199999999</v>
      </c>
      <c r="AA307" s="17"/>
      <c r="AB307" s="10">
        <f t="shared" si="26"/>
        <v>88280.482199999999</v>
      </c>
      <c r="AC307" s="10"/>
      <c r="AD307" s="10">
        <f t="shared" si="27"/>
        <v>88280.482199999999</v>
      </c>
      <c r="AE307" s="19"/>
    </row>
    <row r="308" spans="1:31" s="20" customFormat="1">
      <c r="A308" s="31"/>
      <c r="B308" s="31"/>
      <c r="C308" s="94"/>
      <c r="D308" s="94"/>
      <c r="E308" s="94"/>
      <c r="F308" s="149"/>
      <c r="G308" s="14">
        <v>11</v>
      </c>
      <c r="H308" s="15">
        <v>2013</v>
      </c>
      <c r="I308" s="200">
        <v>2014</v>
      </c>
      <c r="J308" s="200">
        <v>2014</v>
      </c>
      <c r="K308" s="16" t="str">
        <f>[1]Lib_RawData!G119</f>
        <v>CFO</v>
      </c>
      <c r="L308" s="17">
        <f t="shared" si="25"/>
        <v>0</v>
      </c>
      <c r="M308" s="10">
        <f t="shared" si="25"/>
        <v>88280.482199999999</v>
      </c>
      <c r="N308" s="10">
        <f t="shared" si="25"/>
        <v>0</v>
      </c>
      <c r="O308" s="18">
        <f t="shared" si="28"/>
        <v>88280.482199999999</v>
      </c>
      <c r="P308" s="19">
        <f t="shared" si="29"/>
        <v>88280.482199999999</v>
      </c>
      <c r="Q308" s="20">
        <f>P308*[1]Factors!D295</f>
        <v>82410.774767205774</v>
      </c>
      <c r="R308" s="20">
        <f t="shared" si="30"/>
        <v>422.86</v>
      </c>
      <c r="S308" s="20">
        <f>R308*[1]Factors!D295</f>
        <v>394.74433475693718</v>
      </c>
      <c r="T308" s="21">
        <f>R308*[1]Factors!D295*[1]Factors!E295</f>
        <v>422.85999999999996</v>
      </c>
      <c r="U308" s="17"/>
      <c r="V308" s="10"/>
      <c r="W308" s="240">
        <v>422.86</v>
      </c>
      <c r="X308" s="270">
        <v>126.56</v>
      </c>
      <c r="Y308" s="270">
        <v>82.21</v>
      </c>
      <c r="Z308" s="10">
        <f t="shared" si="31"/>
        <v>88280.482199999999</v>
      </c>
      <c r="AA308" s="17"/>
      <c r="AB308" s="10">
        <f t="shared" si="26"/>
        <v>88280.482199999999</v>
      </c>
      <c r="AC308" s="10"/>
      <c r="AD308" s="10">
        <f t="shared" si="27"/>
        <v>88280.482199999999</v>
      </c>
      <c r="AE308" s="19"/>
    </row>
    <row r="309" spans="1:31" s="20" customFormat="1">
      <c r="A309" s="31"/>
      <c r="B309" s="31"/>
      <c r="C309" s="94"/>
      <c r="D309" s="94"/>
      <c r="E309" s="94"/>
      <c r="F309" s="149"/>
      <c r="G309" s="14">
        <v>12</v>
      </c>
      <c r="H309" s="15">
        <v>2013</v>
      </c>
      <c r="I309" s="200">
        <v>2014</v>
      </c>
      <c r="J309" s="200">
        <v>2014</v>
      </c>
      <c r="K309" s="16" t="str">
        <f>[1]Lib_RawData!G120</f>
        <v>CFO</v>
      </c>
      <c r="L309" s="17">
        <f t="shared" si="25"/>
        <v>0</v>
      </c>
      <c r="M309" s="10">
        <f t="shared" si="25"/>
        <v>88280.482199999999</v>
      </c>
      <c r="N309" s="10">
        <f t="shared" si="25"/>
        <v>0</v>
      </c>
      <c r="O309" s="18">
        <f t="shared" si="28"/>
        <v>88280.482199999999</v>
      </c>
      <c r="P309" s="19">
        <f t="shared" si="29"/>
        <v>88280.482199999999</v>
      </c>
      <c r="Q309" s="20">
        <f>P309*[1]Factors!D296</f>
        <v>82410.774767205774</v>
      </c>
      <c r="R309" s="20">
        <f t="shared" si="30"/>
        <v>422.86</v>
      </c>
      <c r="S309" s="20">
        <f>R309*[1]Factors!D296</f>
        <v>394.74433475693718</v>
      </c>
      <c r="T309" s="21">
        <f>R309*[1]Factors!D296*[1]Factors!E296</f>
        <v>422.85999999999996</v>
      </c>
      <c r="U309" s="17"/>
      <c r="V309" s="10"/>
      <c r="W309" s="240">
        <v>422.86</v>
      </c>
      <c r="X309" s="270">
        <v>126.56</v>
      </c>
      <c r="Y309" s="270">
        <v>82.21</v>
      </c>
      <c r="Z309" s="10">
        <f t="shared" si="31"/>
        <v>88280.482199999999</v>
      </c>
      <c r="AA309" s="17"/>
      <c r="AB309" s="10">
        <f t="shared" si="26"/>
        <v>88280.482199999999</v>
      </c>
      <c r="AC309" s="10"/>
      <c r="AD309" s="10">
        <f t="shared" si="27"/>
        <v>88280.482199999999</v>
      </c>
      <c r="AE309" s="19"/>
    </row>
    <row r="310" spans="1:31" s="20" customFormat="1">
      <c r="A310" s="31"/>
      <c r="B310" s="31"/>
      <c r="C310" s="94"/>
      <c r="D310" s="94"/>
      <c r="E310" s="94"/>
      <c r="F310" s="149"/>
      <c r="G310" s="14">
        <v>1</v>
      </c>
      <c r="H310" s="15">
        <v>2014</v>
      </c>
      <c r="I310" s="200">
        <v>2014</v>
      </c>
      <c r="J310" s="200">
        <v>2014</v>
      </c>
      <c r="K310" s="16" t="str">
        <f>[1]Lib_RawData!G121</f>
        <v>CFO</v>
      </c>
      <c r="L310" s="17">
        <f t="shared" si="25"/>
        <v>0</v>
      </c>
      <c r="M310" s="10">
        <f t="shared" si="25"/>
        <v>77943.143987500007</v>
      </c>
      <c r="N310" s="10">
        <f t="shared" si="25"/>
        <v>0</v>
      </c>
      <c r="O310" s="18">
        <f t="shared" si="28"/>
        <v>77943.143987500007</v>
      </c>
      <c r="P310" s="19">
        <f t="shared" si="29"/>
        <v>77943.143987500007</v>
      </c>
      <c r="Q310" s="20">
        <f>P310*[1]Factors!D297</f>
        <v>72760.758932530531</v>
      </c>
      <c r="R310" s="20">
        <f t="shared" si="30"/>
        <v>363.91666666666669</v>
      </c>
      <c r="S310" s="20">
        <f>R310*[1]Factors!D297</f>
        <v>339.72010237500683</v>
      </c>
      <c r="T310" s="21">
        <f>R310*[1]Factors!D297*[1]Factors!E297</f>
        <v>363.91666666666663</v>
      </c>
      <c r="U310" s="17"/>
      <c r="V310" s="10"/>
      <c r="W310" s="21">
        <f>[1]Lib_RawData!AQ121</f>
        <v>363.91666666666669</v>
      </c>
      <c r="X310" s="270">
        <f>126.56*(1+X$20)</f>
        <v>129.09120000000001</v>
      </c>
      <c r="Y310" s="270">
        <f>82.21*(1+Y$20)</f>
        <v>85.087349999999986</v>
      </c>
      <c r="Z310" s="10">
        <f t="shared" si="31"/>
        <v>77943.143987500007</v>
      </c>
      <c r="AA310" s="17"/>
      <c r="AB310" s="10">
        <f t="shared" si="26"/>
        <v>77943.143987500007</v>
      </c>
      <c r="AC310" s="10"/>
      <c r="AD310" s="10">
        <f t="shared" si="27"/>
        <v>77943.143987500007</v>
      </c>
      <c r="AE310" s="19"/>
    </row>
    <row r="311" spans="1:31" s="20" customFormat="1">
      <c r="A311" s="31"/>
      <c r="B311" s="31"/>
      <c r="C311" s="94"/>
      <c r="D311" s="94"/>
      <c r="E311" s="94"/>
      <c r="F311" s="149"/>
      <c r="G311" s="14">
        <v>2</v>
      </c>
      <c r="H311" s="15">
        <v>2014</v>
      </c>
      <c r="I311" s="200">
        <v>2014</v>
      </c>
      <c r="J311" s="200">
        <v>2014</v>
      </c>
      <c r="K311" s="16" t="str">
        <f>[1]Lib_RawData!G122</f>
        <v>CFO</v>
      </c>
      <c r="L311" s="17">
        <f t="shared" si="25"/>
        <v>0</v>
      </c>
      <c r="M311" s="10">
        <f t="shared" si="25"/>
        <v>77943.143987500007</v>
      </c>
      <c r="N311" s="10">
        <f t="shared" si="25"/>
        <v>0</v>
      </c>
      <c r="O311" s="18">
        <f t="shared" si="28"/>
        <v>77943.143987500007</v>
      </c>
      <c r="P311" s="19">
        <f t="shared" si="29"/>
        <v>77943.143987500007</v>
      </c>
      <c r="Q311" s="20">
        <f>P311*[1]Factors!D298</f>
        <v>72760.758932530531</v>
      </c>
      <c r="R311" s="20">
        <f t="shared" si="30"/>
        <v>363.91666666666669</v>
      </c>
      <c r="S311" s="20">
        <f>R311*[1]Factors!D298</f>
        <v>339.72010237500683</v>
      </c>
      <c r="T311" s="21">
        <f>R311*[1]Factors!D298*[1]Factors!E298</f>
        <v>363.91666666666663</v>
      </c>
      <c r="U311" s="17"/>
      <c r="V311" s="10"/>
      <c r="W311" s="21">
        <f>[1]Lib_RawData!AQ122</f>
        <v>363.91666666666669</v>
      </c>
      <c r="X311" s="270">
        <f t="shared" ref="X311:X318" si="32">126.56*(1+X$20)</f>
        <v>129.09120000000001</v>
      </c>
      <c r="Y311" s="270">
        <f t="shared" ref="Y311:Y318" si="33">82.21*(1+Y$20)</f>
        <v>85.087349999999986</v>
      </c>
      <c r="Z311" s="10">
        <f t="shared" si="31"/>
        <v>77943.143987500007</v>
      </c>
      <c r="AA311" s="17"/>
      <c r="AB311" s="10">
        <f t="shared" si="26"/>
        <v>77943.143987500007</v>
      </c>
      <c r="AC311" s="10"/>
      <c r="AD311" s="10">
        <f t="shared" si="27"/>
        <v>77943.143987500007</v>
      </c>
      <c r="AE311" s="19"/>
    </row>
    <row r="312" spans="1:31" s="20" customFormat="1">
      <c r="A312" s="31"/>
      <c r="B312" s="31"/>
      <c r="C312" s="94"/>
      <c r="D312" s="94"/>
      <c r="E312" s="94"/>
      <c r="F312" s="149"/>
      <c r="G312" s="14">
        <v>3</v>
      </c>
      <c r="H312" s="15">
        <v>2014</v>
      </c>
      <c r="I312" s="200">
        <v>2014</v>
      </c>
      <c r="J312" s="200">
        <v>2014</v>
      </c>
      <c r="K312" s="16" t="str">
        <f>[1]Lib_RawData!G123</f>
        <v>CFO</v>
      </c>
      <c r="L312" s="17">
        <f t="shared" si="25"/>
        <v>0</v>
      </c>
      <c r="M312" s="10">
        <f t="shared" si="25"/>
        <v>77943.143987500007</v>
      </c>
      <c r="N312" s="10">
        <f t="shared" si="25"/>
        <v>0</v>
      </c>
      <c r="O312" s="18">
        <f t="shared" si="28"/>
        <v>77943.143987500007</v>
      </c>
      <c r="P312" s="19">
        <f t="shared" si="29"/>
        <v>77943.143987500007</v>
      </c>
      <c r="Q312" s="20">
        <f>P312*[1]Factors!D299</f>
        <v>72760.758932530531</v>
      </c>
      <c r="R312" s="20">
        <f t="shared" si="30"/>
        <v>363.91666666666669</v>
      </c>
      <c r="S312" s="20">
        <f>R312*[1]Factors!D299</f>
        <v>339.72010237500683</v>
      </c>
      <c r="T312" s="21">
        <f>R312*[1]Factors!D299*[1]Factors!E299</f>
        <v>363.91666666666663</v>
      </c>
      <c r="U312" s="17"/>
      <c r="V312" s="10"/>
      <c r="W312" s="21">
        <f>[1]Lib_RawData!AQ123</f>
        <v>363.91666666666669</v>
      </c>
      <c r="X312" s="270">
        <f t="shared" si="32"/>
        <v>129.09120000000001</v>
      </c>
      <c r="Y312" s="270">
        <f t="shared" si="33"/>
        <v>85.087349999999986</v>
      </c>
      <c r="Z312" s="10">
        <f t="shared" si="31"/>
        <v>77943.143987500007</v>
      </c>
      <c r="AA312" s="17"/>
      <c r="AB312" s="10">
        <f t="shared" si="26"/>
        <v>77943.143987500007</v>
      </c>
      <c r="AC312" s="10"/>
      <c r="AD312" s="10">
        <f t="shared" si="27"/>
        <v>77943.143987500007</v>
      </c>
      <c r="AE312" s="19"/>
    </row>
    <row r="313" spans="1:31" s="20" customFormat="1">
      <c r="A313" s="31"/>
      <c r="B313" s="31"/>
      <c r="C313" s="94"/>
      <c r="D313" s="94"/>
      <c r="E313" s="94"/>
      <c r="F313" s="149"/>
      <c r="G313" s="14">
        <v>4</v>
      </c>
      <c r="H313" s="15">
        <v>2014</v>
      </c>
      <c r="I313" s="200">
        <v>2014</v>
      </c>
      <c r="J313" s="200">
        <v>2015</v>
      </c>
      <c r="K313" s="16" t="str">
        <f>[1]Lib_RawData!G124</f>
        <v>CFO</v>
      </c>
      <c r="L313" s="17">
        <f t="shared" si="25"/>
        <v>0</v>
      </c>
      <c r="M313" s="10">
        <f t="shared" si="25"/>
        <v>77943.143987500007</v>
      </c>
      <c r="N313" s="10">
        <f t="shared" si="25"/>
        <v>0</v>
      </c>
      <c r="O313" s="18">
        <f t="shared" si="28"/>
        <v>77943.143987500007</v>
      </c>
      <c r="P313" s="19">
        <f t="shared" si="29"/>
        <v>77943.143987500007</v>
      </c>
      <c r="Q313" s="20">
        <f>P313*[1]Factors!D300</f>
        <v>70300.250176358008</v>
      </c>
      <c r="R313" s="20">
        <f t="shared" si="30"/>
        <v>363.91666666666669</v>
      </c>
      <c r="S313" s="20">
        <f>R313*[1]Factors!D300</f>
        <v>328.23198297102118</v>
      </c>
      <c r="T313" s="21">
        <f>R313*[1]Factors!D300*[1]Factors!E300</f>
        <v>363.91666666666669</v>
      </c>
      <c r="U313" s="17"/>
      <c r="V313" s="10"/>
      <c r="W313" s="21">
        <f>[1]Lib_RawData!AQ124</f>
        <v>363.91666666666669</v>
      </c>
      <c r="X313" s="270">
        <f t="shared" si="32"/>
        <v>129.09120000000001</v>
      </c>
      <c r="Y313" s="270">
        <f t="shared" si="33"/>
        <v>85.087349999999986</v>
      </c>
      <c r="Z313" s="10">
        <f t="shared" si="31"/>
        <v>77943.143987500007</v>
      </c>
      <c r="AA313" s="17"/>
      <c r="AB313" s="10">
        <f t="shared" si="26"/>
        <v>77943.143987500007</v>
      </c>
      <c r="AC313" s="10"/>
      <c r="AD313" s="10">
        <f t="shared" si="27"/>
        <v>77943.143987500007</v>
      </c>
      <c r="AE313" s="19"/>
    </row>
    <row r="314" spans="1:31" s="20" customFormat="1">
      <c r="A314" s="31"/>
      <c r="B314" s="31"/>
      <c r="C314" s="94"/>
      <c r="D314" s="94"/>
      <c r="E314" s="94"/>
      <c r="F314" s="149"/>
      <c r="G314" s="14">
        <v>5</v>
      </c>
      <c r="H314" s="15">
        <v>2014</v>
      </c>
      <c r="I314" s="200">
        <v>2014</v>
      </c>
      <c r="J314" s="200">
        <v>2015</v>
      </c>
      <c r="K314" s="16" t="str">
        <f>[1]Lib_RawData!G125</f>
        <v>CFO</v>
      </c>
      <c r="L314" s="17">
        <f t="shared" si="25"/>
        <v>0</v>
      </c>
      <c r="M314" s="10">
        <f t="shared" si="25"/>
        <v>77943.143987500007</v>
      </c>
      <c r="N314" s="10">
        <f t="shared" si="25"/>
        <v>0</v>
      </c>
      <c r="O314" s="18">
        <f t="shared" si="28"/>
        <v>77943.143987500007</v>
      </c>
      <c r="P314" s="19">
        <f t="shared" si="29"/>
        <v>77943.143987500007</v>
      </c>
      <c r="Q314" s="20">
        <f>P314*[1]Factors!D301</f>
        <v>70300.250176358008</v>
      </c>
      <c r="R314" s="20">
        <f t="shared" si="30"/>
        <v>363.91666666666669</v>
      </c>
      <c r="S314" s="20">
        <f>R314*[1]Factors!D301</f>
        <v>328.23198297102118</v>
      </c>
      <c r="T314" s="21">
        <f>R314*[1]Factors!D301*[1]Factors!E301</f>
        <v>363.91666666666669</v>
      </c>
      <c r="U314" s="17"/>
      <c r="V314" s="10"/>
      <c r="W314" s="21">
        <f>[1]Lib_RawData!AQ125</f>
        <v>363.91666666666669</v>
      </c>
      <c r="X314" s="270">
        <f t="shared" si="32"/>
        <v>129.09120000000001</v>
      </c>
      <c r="Y314" s="270">
        <f t="shared" si="33"/>
        <v>85.087349999999986</v>
      </c>
      <c r="Z314" s="10">
        <f t="shared" si="31"/>
        <v>77943.143987500007</v>
      </c>
      <c r="AA314" s="17"/>
      <c r="AB314" s="10">
        <f t="shared" si="26"/>
        <v>77943.143987500007</v>
      </c>
      <c r="AC314" s="10"/>
      <c r="AD314" s="10">
        <f t="shared" si="27"/>
        <v>77943.143987500007</v>
      </c>
      <c r="AE314" s="19"/>
    </row>
    <row r="315" spans="1:31" s="20" customFormat="1">
      <c r="A315" s="31"/>
      <c r="B315" s="31"/>
      <c r="C315" s="94"/>
      <c r="D315" s="94"/>
      <c r="E315" s="94"/>
      <c r="F315" s="149"/>
      <c r="G315" s="14">
        <v>6</v>
      </c>
      <c r="H315" s="15">
        <v>2014</v>
      </c>
      <c r="I315" s="200">
        <v>2014</v>
      </c>
      <c r="J315" s="200">
        <v>2015</v>
      </c>
      <c r="K315" s="16" t="str">
        <f>[1]Lib_RawData!G126</f>
        <v>CFO</v>
      </c>
      <c r="L315" s="17">
        <f t="shared" si="25"/>
        <v>0</v>
      </c>
      <c r="M315" s="10">
        <f t="shared" si="25"/>
        <v>77943.143987500007</v>
      </c>
      <c r="N315" s="10">
        <f t="shared" si="25"/>
        <v>0</v>
      </c>
      <c r="O315" s="18">
        <f t="shared" si="28"/>
        <v>77943.143987500007</v>
      </c>
      <c r="P315" s="19">
        <f t="shared" si="29"/>
        <v>77943.143987500007</v>
      </c>
      <c r="Q315" s="20">
        <f>P315*[1]Factors!D302</f>
        <v>70300.250176358008</v>
      </c>
      <c r="R315" s="20">
        <f t="shared" si="30"/>
        <v>363.91666666666669</v>
      </c>
      <c r="S315" s="20">
        <f>R315*[1]Factors!D302</f>
        <v>328.23198297102118</v>
      </c>
      <c r="T315" s="21">
        <f>R315*[1]Factors!D302*[1]Factors!E302</f>
        <v>363.91666666666669</v>
      </c>
      <c r="U315" s="17"/>
      <c r="V315" s="10"/>
      <c r="W315" s="21">
        <f>[1]Lib_RawData!AQ126</f>
        <v>363.91666666666669</v>
      </c>
      <c r="X315" s="270">
        <f t="shared" si="32"/>
        <v>129.09120000000001</v>
      </c>
      <c r="Y315" s="270">
        <f t="shared" si="33"/>
        <v>85.087349999999986</v>
      </c>
      <c r="Z315" s="10">
        <f t="shared" si="31"/>
        <v>77943.143987500007</v>
      </c>
      <c r="AA315" s="17"/>
      <c r="AB315" s="10">
        <f t="shared" si="26"/>
        <v>77943.143987500007</v>
      </c>
      <c r="AC315" s="10"/>
      <c r="AD315" s="10">
        <f t="shared" si="27"/>
        <v>77943.143987500007</v>
      </c>
      <c r="AE315" s="19"/>
    </row>
    <row r="316" spans="1:31" s="20" customFormat="1">
      <c r="A316" s="31"/>
      <c r="B316" s="31"/>
      <c r="C316" s="94"/>
      <c r="D316" s="94"/>
      <c r="E316" s="94"/>
      <c r="F316" s="149"/>
      <c r="G316" s="242">
        <v>7</v>
      </c>
      <c r="H316" s="243">
        <v>2014</v>
      </c>
      <c r="I316" s="244">
        <v>2015</v>
      </c>
      <c r="J316" s="244">
        <v>2015</v>
      </c>
      <c r="K316" s="245" t="str">
        <f>[1]Lib_RawData!G127</f>
        <v>CFO</v>
      </c>
      <c r="L316" s="246">
        <f t="shared" si="25"/>
        <v>0</v>
      </c>
      <c r="M316" s="76">
        <f t="shared" si="25"/>
        <v>77943.143987500007</v>
      </c>
      <c r="N316" s="76">
        <f t="shared" si="25"/>
        <v>0</v>
      </c>
      <c r="O316" s="247">
        <f t="shared" si="28"/>
        <v>77943.143987500007</v>
      </c>
      <c r="P316" s="248">
        <f t="shared" si="29"/>
        <v>77943.143987500007</v>
      </c>
      <c r="Q316" s="249">
        <f>P316*[1]Factors!D303</f>
        <v>70300.250176358008</v>
      </c>
      <c r="R316" s="249">
        <f t="shared" si="30"/>
        <v>363.91666666666669</v>
      </c>
      <c r="S316" s="249">
        <f>R316*[1]Factors!D303</f>
        <v>328.23198297102118</v>
      </c>
      <c r="T316" s="250">
        <f>R316*[1]Factors!D303*[1]Factors!E303</f>
        <v>363.91666666666669</v>
      </c>
      <c r="U316" s="246"/>
      <c r="V316" s="76"/>
      <c r="W316" s="250">
        <f>[1]Lib_RawData!AQ127</f>
        <v>363.91666666666669</v>
      </c>
      <c r="X316" s="271">
        <f t="shared" si="32"/>
        <v>129.09120000000001</v>
      </c>
      <c r="Y316" s="271">
        <f t="shared" si="33"/>
        <v>85.087349999999986</v>
      </c>
      <c r="Z316" s="76">
        <f t="shared" si="31"/>
        <v>77943.143987500007</v>
      </c>
      <c r="AA316" s="246"/>
      <c r="AB316" s="76">
        <f t="shared" si="26"/>
        <v>77943.143987500007</v>
      </c>
      <c r="AC316" s="76"/>
      <c r="AD316" s="76">
        <f t="shared" si="27"/>
        <v>77943.143987500007</v>
      </c>
      <c r="AE316" s="19"/>
    </row>
    <row r="317" spans="1:31" s="20" customFormat="1">
      <c r="A317" s="31"/>
      <c r="B317" s="31"/>
      <c r="C317" s="94"/>
      <c r="D317" s="94"/>
      <c r="E317" s="94"/>
      <c r="F317" s="149"/>
      <c r="G317" s="242">
        <v>8</v>
      </c>
      <c r="H317" s="243">
        <v>2014</v>
      </c>
      <c r="I317" s="244">
        <v>2015</v>
      </c>
      <c r="J317" s="244">
        <v>2015</v>
      </c>
      <c r="K317" s="245" t="str">
        <f>[1]Lib_RawData!G128</f>
        <v>CFO</v>
      </c>
      <c r="L317" s="246">
        <f t="shared" si="25"/>
        <v>0</v>
      </c>
      <c r="M317" s="76">
        <f t="shared" si="25"/>
        <v>77943.143987500007</v>
      </c>
      <c r="N317" s="76">
        <f t="shared" si="25"/>
        <v>0</v>
      </c>
      <c r="O317" s="247">
        <f t="shared" si="28"/>
        <v>77943.143987500007</v>
      </c>
      <c r="P317" s="248">
        <f t="shared" si="29"/>
        <v>77943.143987500007</v>
      </c>
      <c r="Q317" s="249">
        <f>P317*[1]Factors!D304</f>
        <v>70300.250176358008</v>
      </c>
      <c r="R317" s="249">
        <f t="shared" si="30"/>
        <v>363.91666666666669</v>
      </c>
      <c r="S317" s="249">
        <f>R317*[1]Factors!D304</f>
        <v>328.23198297102118</v>
      </c>
      <c r="T317" s="250">
        <f>R317*[1]Factors!D304*[1]Factors!E304</f>
        <v>363.91666666666669</v>
      </c>
      <c r="U317" s="246"/>
      <c r="V317" s="76"/>
      <c r="W317" s="250">
        <f>[1]Lib_RawData!AQ128</f>
        <v>363.91666666666669</v>
      </c>
      <c r="X317" s="271">
        <f t="shared" si="32"/>
        <v>129.09120000000001</v>
      </c>
      <c r="Y317" s="271">
        <f t="shared" si="33"/>
        <v>85.087349999999986</v>
      </c>
      <c r="Z317" s="76">
        <f t="shared" si="31"/>
        <v>77943.143987500007</v>
      </c>
      <c r="AA317" s="246"/>
      <c r="AB317" s="76">
        <f t="shared" si="26"/>
        <v>77943.143987500007</v>
      </c>
      <c r="AC317" s="76"/>
      <c r="AD317" s="76">
        <f t="shared" si="27"/>
        <v>77943.143987500007</v>
      </c>
      <c r="AE317" s="19"/>
    </row>
    <row r="318" spans="1:31" s="20" customFormat="1">
      <c r="A318" s="31"/>
      <c r="B318" s="31"/>
      <c r="C318" s="94"/>
      <c r="D318" s="94"/>
      <c r="E318" s="94"/>
      <c r="F318" s="149"/>
      <c r="G318" s="242">
        <v>9</v>
      </c>
      <c r="H318" s="243">
        <v>2014</v>
      </c>
      <c r="I318" s="244">
        <v>2015</v>
      </c>
      <c r="J318" s="244">
        <v>2015</v>
      </c>
      <c r="K318" s="245" t="str">
        <f>[1]Lib_RawData!G129</f>
        <v>CFO</v>
      </c>
      <c r="L318" s="246">
        <f t="shared" si="25"/>
        <v>0</v>
      </c>
      <c r="M318" s="76">
        <f t="shared" si="25"/>
        <v>77943.143987500007</v>
      </c>
      <c r="N318" s="76">
        <f t="shared" si="25"/>
        <v>0</v>
      </c>
      <c r="O318" s="247">
        <f t="shared" si="28"/>
        <v>77943.143987500007</v>
      </c>
      <c r="P318" s="248">
        <f t="shared" si="29"/>
        <v>77943.143987500007</v>
      </c>
      <c r="Q318" s="249">
        <f>P318*[1]Factors!D305</f>
        <v>70300.250176358008</v>
      </c>
      <c r="R318" s="249">
        <f t="shared" si="30"/>
        <v>363.91666666666669</v>
      </c>
      <c r="S318" s="249">
        <f>R318*[1]Factors!D305</f>
        <v>328.23198297102118</v>
      </c>
      <c r="T318" s="250">
        <f>R318*[1]Factors!D305*[1]Factors!E305</f>
        <v>363.91666666666669</v>
      </c>
      <c r="U318" s="246"/>
      <c r="V318" s="76"/>
      <c r="W318" s="250">
        <f>[1]Lib_RawData!AQ129</f>
        <v>363.91666666666669</v>
      </c>
      <c r="X318" s="271">
        <f t="shared" si="32"/>
        <v>129.09120000000001</v>
      </c>
      <c r="Y318" s="271">
        <f t="shared" si="33"/>
        <v>85.087349999999986</v>
      </c>
      <c r="Z318" s="76">
        <f t="shared" si="31"/>
        <v>77943.143987500007</v>
      </c>
      <c r="AA318" s="246"/>
      <c r="AB318" s="76">
        <f t="shared" si="26"/>
        <v>77943.143987500007</v>
      </c>
      <c r="AC318" s="76"/>
      <c r="AD318" s="76">
        <f t="shared" si="27"/>
        <v>77943.143987500007</v>
      </c>
      <c r="AE318" s="19"/>
    </row>
    <row r="319" spans="1:31" s="20" customFormat="1">
      <c r="A319" s="31"/>
      <c r="B319" s="31"/>
      <c r="C319" s="94"/>
      <c r="D319" s="94"/>
      <c r="E319" s="94"/>
      <c r="F319" s="149"/>
      <c r="G319" s="242">
        <v>10</v>
      </c>
      <c r="H319" s="243">
        <v>2014</v>
      </c>
      <c r="I319" s="244">
        <v>2015</v>
      </c>
      <c r="J319" s="244">
        <v>2015</v>
      </c>
      <c r="K319" s="245" t="str">
        <f>[1]Lib_RawData!G130</f>
        <v>CFO</v>
      </c>
      <c r="L319" s="246">
        <f t="shared" si="25"/>
        <v>0</v>
      </c>
      <c r="M319" s="76">
        <f t="shared" si="25"/>
        <v>77943.143987500007</v>
      </c>
      <c r="N319" s="76">
        <f t="shared" si="25"/>
        <v>0</v>
      </c>
      <c r="O319" s="247">
        <f t="shared" si="28"/>
        <v>77943.143987500007</v>
      </c>
      <c r="P319" s="248">
        <f t="shared" si="29"/>
        <v>77943.143987500007</v>
      </c>
      <c r="Q319" s="249">
        <f>P319*[1]Factors!D306</f>
        <v>70300.250176358008</v>
      </c>
      <c r="R319" s="249">
        <f t="shared" si="30"/>
        <v>363.91666666666669</v>
      </c>
      <c r="S319" s="249">
        <f>R319*[1]Factors!D306</f>
        <v>328.23198297102118</v>
      </c>
      <c r="T319" s="250">
        <f>R319*[1]Factors!D306*[1]Factors!E306</f>
        <v>363.91666666666669</v>
      </c>
      <c r="U319" s="246"/>
      <c r="V319" s="76"/>
      <c r="W319" s="250">
        <f>[1]Lib_RawData!AQ130</f>
        <v>363.91666666666669</v>
      </c>
      <c r="X319" s="271">
        <f t="shared" ref="X319:Y334" si="34">X307*(1+X$20)</f>
        <v>129.09120000000001</v>
      </c>
      <c r="Y319" s="271">
        <f t="shared" si="34"/>
        <v>85.087349999999986</v>
      </c>
      <c r="Z319" s="76">
        <f t="shared" si="31"/>
        <v>77943.143987500007</v>
      </c>
      <c r="AA319" s="246"/>
      <c r="AB319" s="76">
        <f t="shared" si="26"/>
        <v>77943.143987500007</v>
      </c>
      <c r="AC319" s="76"/>
      <c r="AD319" s="76">
        <f t="shared" si="27"/>
        <v>77943.143987500007</v>
      </c>
      <c r="AE319" s="19"/>
    </row>
    <row r="320" spans="1:31" s="20" customFormat="1">
      <c r="A320" s="31"/>
      <c r="B320" s="31"/>
      <c r="C320" s="94"/>
      <c r="D320" s="94"/>
      <c r="E320" s="94"/>
      <c r="F320" s="149"/>
      <c r="G320" s="242">
        <v>11</v>
      </c>
      <c r="H320" s="243">
        <v>2014</v>
      </c>
      <c r="I320" s="244">
        <v>2015</v>
      </c>
      <c r="J320" s="244">
        <v>2015</v>
      </c>
      <c r="K320" s="245" t="str">
        <f>[1]Lib_RawData!G131</f>
        <v>CFO</v>
      </c>
      <c r="L320" s="246">
        <f t="shared" si="25"/>
        <v>0</v>
      </c>
      <c r="M320" s="76">
        <f t="shared" si="25"/>
        <v>77943.143987500007</v>
      </c>
      <c r="N320" s="76">
        <f t="shared" si="25"/>
        <v>0</v>
      </c>
      <c r="O320" s="247">
        <f t="shared" si="28"/>
        <v>77943.143987500007</v>
      </c>
      <c r="P320" s="248">
        <f t="shared" si="29"/>
        <v>77943.143987500007</v>
      </c>
      <c r="Q320" s="249">
        <f>P320*[1]Factors!D307</f>
        <v>70300.250176358008</v>
      </c>
      <c r="R320" s="249">
        <f t="shared" si="30"/>
        <v>363.91666666666669</v>
      </c>
      <c r="S320" s="249">
        <f>R320*[1]Factors!D307</f>
        <v>328.23198297102118</v>
      </c>
      <c r="T320" s="250">
        <f>R320*[1]Factors!D307*[1]Factors!E307</f>
        <v>363.91666666666669</v>
      </c>
      <c r="U320" s="246"/>
      <c r="V320" s="76"/>
      <c r="W320" s="250">
        <f>[1]Lib_RawData!AQ131</f>
        <v>363.91666666666669</v>
      </c>
      <c r="X320" s="271">
        <f t="shared" si="34"/>
        <v>129.09120000000001</v>
      </c>
      <c r="Y320" s="271">
        <f t="shared" si="34"/>
        <v>85.087349999999986</v>
      </c>
      <c r="Z320" s="76">
        <f t="shared" si="31"/>
        <v>77943.143987500007</v>
      </c>
      <c r="AA320" s="246"/>
      <c r="AB320" s="76">
        <f t="shared" si="26"/>
        <v>77943.143987500007</v>
      </c>
      <c r="AC320" s="76"/>
      <c r="AD320" s="76">
        <f t="shared" si="27"/>
        <v>77943.143987500007</v>
      </c>
      <c r="AE320" s="19"/>
    </row>
    <row r="321" spans="1:31" s="20" customFormat="1">
      <c r="A321" s="31"/>
      <c r="B321" s="31"/>
      <c r="C321" s="94"/>
      <c r="D321" s="94"/>
      <c r="E321" s="94"/>
      <c r="F321" s="149"/>
      <c r="G321" s="242">
        <v>12</v>
      </c>
      <c r="H321" s="243">
        <v>2014</v>
      </c>
      <c r="I321" s="244">
        <v>2015</v>
      </c>
      <c r="J321" s="244">
        <v>2015</v>
      </c>
      <c r="K321" s="245" t="str">
        <f>[1]Lib_RawData!G132</f>
        <v>CFO</v>
      </c>
      <c r="L321" s="246">
        <f t="shared" si="25"/>
        <v>0</v>
      </c>
      <c r="M321" s="76">
        <f t="shared" si="25"/>
        <v>77943.143987500007</v>
      </c>
      <c r="N321" s="76">
        <f t="shared" si="25"/>
        <v>0</v>
      </c>
      <c r="O321" s="247">
        <f t="shared" si="28"/>
        <v>77943.143987500007</v>
      </c>
      <c r="P321" s="248">
        <f t="shared" si="29"/>
        <v>77943.143987500007</v>
      </c>
      <c r="Q321" s="249">
        <f>P321*[1]Factors!D308</f>
        <v>70300.250176358008</v>
      </c>
      <c r="R321" s="249">
        <f t="shared" si="30"/>
        <v>363.91666666666669</v>
      </c>
      <c r="S321" s="249">
        <f>R321*[1]Factors!D308</f>
        <v>328.23198297102118</v>
      </c>
      <c r="T321" s="250">
        <f>R321*[1]Factors!D308*[1]Factors!E308</f>
        <v>363.91666666666669</v>
      </c>
      <c r="U321" s="246"/>
      <c r="V321" s="76"/>
      <c r="W321" s="250">
        <f>[1]Lib_RawData!AQ132</f>
        <v>363.91666666666669</v>
      </c>
      <c r="X321" s="271">
        <f t="shared" si="34"/>
        <v>129.09120000000001</v>
      </c>
      <c r="Y321" s="271">
        <f t="shared" si="34"/>
        <v>85.087349999999986</v>
      </c>
      <c r="Z321" s="76">
        <f t="shared" si="31"/>
        <v>77943.143987500007</v>
      </c>
      <c r="AA321" s="246"/>
      <c r="AB321" s="76">
        <f t="shared" si="26"/>
        <v>77943.143987500007</v>
      </c>
      <c r="AC321" s="76"/>
      <c r="AD321" s="76">
        <f t="shared" si="27"/>
        <v>77943.143987500007</v>
      </c>
      <c r="AE321" s="19"/>
    </row>
    <row r="322" spans="1:31" s="20" customFormat="1">
      <c r="A322" s="31"/>
      <c r="B322" s="31"/>
      <c r="C322" s="94"/>
      <c r="D322" s="94"/>
      <c r="E322" s="94"/>
      <c r="F322" s="149"/>
      <c r="G322" s="242">
        <v>1</v>
      </c>
      <c r="H322" s="243">
        <v>2015</v>
      </c>
      <c r="I322" s="244">
        <v>2015</v>
      </c>
      <c r="J322" s="244">
        <v>2015</v>
      </c>
      <c r="K322" s="245" t="str">
        <f>[1]Lib_RawData!G133</f>
        <v>CFO</v>
      </c>
      <c r="L322" s="246">
        <f t="shared" si="25"/>
        <v>0</v>
      </c>
      <c r="M322" s="76">
        <f t="shared" si="25"/>
        <v>154366.24795312501</v>
      </c>
      <c r="N322" s="76">
        <f t="shared" si="25"/>
        <v>0</v>
      </c>
      <c r="O322" s="247">
        <f t="shared" si="28"/>
        <v>154366.24795312501</v>
      </c>
      <c r="P322" s="248">
        <f t="shared" si="29"/>
        <v>154366.24795312501</v>
      </c>
      <c r="Q322" s="249">
        <f>P322*[1]Factors!D309</f>
        <v>139229.51134266239</v>
      </c>
      <c r="R322" s="249">
        <f t="shared" si="30"/>
        <v>702.5</v>
      </c>
      <c r="S322" s="249">
        <f>R322*[1]Factors!D309</f>
        <v>633.61475073178576</v>
      </c>
      <c r="T322" s="250">
        <f>R322*[1]Factors!D309*[1]Factors!E309</f>
        <v>702.5</v>
      </c>
      <c r="U322" s="246"/>
      <c r="V322" s="76"/>
      <c r="W322" s="250">
        <f>[1]Lib_RawData!AQ133</f>
        <v>702.5</v>
      </c>
      <c r="X322" s="271">
        <f t="shared" si="34"/>
        <v>131.67302400000003</v>
      </c>
      <c r="Y322" s="271">
        <f t="shared" si="34"/>
        <v>88.065407249999978</v>
      </c>
      <c r="Z322" s="76">
        <f t="shared" si="31"/>
        <v>154366.24795312501</v>
      </c>
      <c r="AA322" s="246"/>
      <c r="AB322" s="76">
        <f t="shared" si="26"/>
        <v>154366.24795312501</v>
      </c>
      <c r="AC322" s="76"/>
      <c r="AD322" s="76">
        <f t="shared" si="27"/>
        <v>154366.24795312501</v>
      </c>
      <c r="AE322" s="19"/>
    </row>
    <row r="323" spans="1:31" s="20" customFormat="1">
      <c r="A323" s="31"/>
      <c r="B323" s="31"/>
      <c r="C323" s="94"/>
      <c r="D323" s="94"/>
      <c r="E323" s="94"/>
      <c r="F323" s="149"/>
      <c r="G323" s="242">
        <v>2</v>
      </c>
      <c r="H323" s="243">
        <v>2015</v>
      </c>
      <c r="I323" s="244">
        <v>2015</v>
      </c>
      <c r="J323" s="244">
        <v>2015</v>
      </c>
      <c r="K323" s="245" t="str">
        <f>[1]Lib_RawData!G134</f>
        <v>CFO</v>
      </c>
      <c r="L323" s="246">
        <f t="shared" si="25"/>
        <v>0</v>
      </c>
      <c r="M323" s="76">
        <f t="shared" si="25"/>
        <v>154366.24795312501</v>
      </c>
      <c r="N323" s="76">
        <f t="shared" si="25"/>
        <v>0</v>
      </c>
      <c r="O323" s="247">
        <f t="shared" si="28"/>
        <v>154366.24795312501</v>
      </c>
      <c r="P323" s="248">
        <f t="shared" si="29"/>
        <v>154366.24795312501</v>
      </c>
      <c r="Q323" s="249">
        <f>P323*[1]Factors!D310</f>
        <v>139229.51134266239</v>
      </c>
      <c r="R323" s="249">
        <f t="shared" si="30"/>
        <v>702.5</v>
      </c>
      <c r="S323" s="249">
        <f>R323*[1]Factors!D310</f>
        <v>633.61475073178576</v>
      </c>
      <c r="T323" s="250">
        <f>R323*[1]Factors!D310*[1]Factors!E310</f>
        <v>702.5</v>
      </c>
      <c r="U323" s="246"/>
      <c r="V323" s="76"/>
      <c r="W323" s="250">
        <f>[1]Lib_RawData!AQ134</f>
        <v>702.5</v>
      </c>
      <c r="X323" s="271">
        <f t="shared" si="34"/>
        <v>131.67302400000003</v>
      </c>
      <c r="Y323" s="271">
        <f t="shared" si="34"/>
        <v>88.065407249999978</v>
      </c>
      <c r="Z323" s="76">
        <f t="shared" si="31"/>
        <v>154366.24795312501</v>
      </c>
      <c r="AA323" s="246"/>
      <c r="AB323" s="76">
        <f t="shared" si="26"/>
        <v>154366.24795312501</v>
      </c>
      <c r="AC323" s="76"/>
      <c r="AD323" s="76">
        <f t="shared" si="27"/>
        <v>154366.24795312501</v>
      </c>
      <c r="AE323" s="19"/>
    </row>
    <row r="324" spans="1:31" s="20" customFormat="1">
      <c r="A324" s="31"/>
      <c r="B324" s="31"/>
      <c r="C324" s="94"/>
      <c r="D324" s="94"/>
      <c r="E324" s="94"/>
      <c r="F324" s="149"/>
      <c r="G324" s="242">
        <v>3</v>
      </c>
      <c r="H324" s="243">
        <v>2015</v>
      </c>
      <c r="I324" s="244">
        <v>2015</v>
      </c>
      <c r="J324" s="244">
        <v>2015</v>
      </c>
      <c r="K324" s="245" t="str">
        <f>[1]Lib_RawData!G135</f>
        <v>CFO</v>
      </c>
      <c r="L324" s="246">
        <f t="shared" si="25"/>
        <v>0</v>
      </c>
      <c r="M324" s="76">
        <f t="shared" si="25"/>
        <v>154366.24795312501</v>
      </c>
      <c r="N324" s="76">
        <f t="shared" si="25"/>
        <v>0</v>
      </c>
      <c r="O324" s="247">
        <f t="shared" si="28"/>
        <v>154366.24795312501</v>
      </c>
      <c r="P324" s="248">
        <f t="shared" si="29"/>
        <v>154366.24795312501</v>
      </c>
      <c r="Q324" s="249">
        <f>P324*[1]Factors!D311</f>
        <v>139229.51134266239</v>
      </c>
      <c r="R324" s="249">
        <f t="shared" si="30"/>
        <v>702.5</v>
      </c>
      <c r="S324" s="249">
        <f>R324*[1]Factors!D311</f>
        <v>633.61475073178576</v>
      </c>
      <c r="T324" s="250">
        <f>R324*[1]Factors!D311*[1]Factors!E311</f>
        <v>702.5</v>
      </c>
      <c r="U324" s="246"/>
      <c r="V324" s="76"/>
      <c r="W324" s="250">
        <f>[1]Lib_RawData!AQ135</f>
        <v>702.5</v>
      </c>
      <c r="X324" s="271">
        <f t="shared" si="34"/>
        <v>131.67302400000003</v>
      </c>
      <c r="Y324" s="271">
        <f t="shared" si="34"/>
        <v>88.065407249999978</v>
      </c>
      <c r="Z324" s="76">
        <f t="shared" si="31"/>
        <v>154366.24795312501</v>
      </c>
      <c r="AA324" s="246"/>
      <c r="AB324" s="76">
        <f t="shared" si="26"/>
        <v>154366.24795312501</v>
      </c>
      <c r="AC324" s="76"/>
      <c r="AD324" s="76">
        <f t="shared" si="27"/>
        <v>154366.24795312501</v>
      </c>
      <c r="AE324" s="19"/>
    </row>
    <row r="325" spans="1:31" s="20" customFormat="1">
      <c r="A325" s="31"/>
      <c r="B325" s="31"/>
      <c r="C325" s="94"/>
      <c r="D325" s="94"/>
      <c r="E325" s="94"/>
      <c r="F325" s="149"/>
      <c r="G325" s="242">
        <v>4</v>
      </c>
      <c r="H325" s="243">
        <v>2015</v>
      </c>
      <c r="I325" s="244">
        <v>2015</v>
      </c>
      <c r="J325" s="244">
        <v>2016</v>
      </c>
      <c r="K325" s="245" t="str">
        <f>[1]Lib_RawData!G136</f>
        <v>CFO</v>
      </c>
      <c r="L325" s="246">
        <f t="shared" si="25"/>
        <v>0</v>
      </c>
      <c r="M325" s="76">
        <f t="shared" si="25"/>
        <v>154366.24795312501</v>
      </c>
      <c r="N325" s="76">
        <f t="shared" si="25"/>
        <v>0</v>
      </c>
      <c r="O325" s="247">
        <f t="shared" si="28"/>
        <v>154366.24795312501</v>
      </c>
      <c r="P325" s="248">
        <f t="shared" si="29"/>
        <v>154366.24795312501</v>
      </c>
      <c r="Q325" s="249">
        <f>P325*[1]Factors!D312</f>
        <v>134521.26699774145</v>
      </c>
      <c r="R325" s="249">
        <f t="shared" si="30"/>
        <v>702.5</v>
      </c>
      <c r="S325" s="249">
        <f>R325*[1]Factors!D312</f>
        <v>612.18816495824706</v>
      </c>
      <c r="T325" s="250">
        <f>R325*[1]Factors!D312*[1]Factors!E312</f>
        <v>702.5</v>
      </c>
      <c r="U325" s="246"/>
      <c r="V325" s="76"/>
      <c r="W325" s="250">
        <f>[1]Lib_RawData!AQ136</f>
        <v>702.5</v>
      </c>
      <c r="X325" s="271">
        <f t="shared" si="34"/>
        <v>131.67302400000003</v>
      </c>
      <c r="Y325" s="271">
        <f t="shared" si="34"/>
        <v>88.065407249999978</v>
      </c>
      <c r="Z325" s="76">
        <f t="shared" si="31"/>
        <v>154366.24795312501</v>
      </c>
      <c r="AA325" s="246"/>
      <c r="AB325" s="76">
        <f t="shared" si="26"/>
        <v>154366.24795312501</v>
      </c>
      <c r="AC325" s="76"/>
      <c r="AD325" s="76">
        <f t="shared" si="27"/>
        <v>154366.24795312501</v>
      </c>
      <c r="AE325" s="19"/>
    </row>
    <row r="326" spans="1:31" s="20" customFormat="1">
      <c r="A326" s="31"/>
      <c r="B326" s="31"/>
      <c r="C326" s="94"/>
      <c r="D326" s="94"/>
      <c r="E326" s="94"/>
      <c r="F326" s="149"/>
      <c r="G326" s="242">
        <v>5</v>
      </c>
      <c r="H326" s="243">
        <v>2015</v>
      </c>
      <c r="I326" s="244">
        <v>2015</v>
      </c>
      <c r="J326" s="244">
        <v>2016</v>
      </c>
      <c r="K326" s="245" t="str">
        <f>[1]Lib_RawData!G137</f>
        <v>CFO</v>
      </c>
      <c r="L326" s="246">
        <f t="shared" si="25"/>
        <v>0</v>
      </c>
      <c r="M326" s="76">
        <f t="shared" si="25"/>
        <v>154366.24795312501</v>
      </c>
      <c r="N326" s="76">
        <f t="shared" si="25"/>
        <v>0</v>
      </c>
      <c r="O326" s="247">
        <f t="shared" si="28"/>
        <v>154366.24795312501</v>
      </c>
      <c r="P326" s="248">
        <f t="shared" si="29"/>
        <v>154366.24795312501</v>
      </c>
      <c r="Q326" s="249">
        <f>P326*[1]Factors!D313</f>
        <v>134521.26699774145</v>
      </c>
      <c r="R326" s="249">
        <f t="shared" si="30"/>
        <v>702.5</v>
      </c>
      <c r="S326" s="249">
        <f>R326*[1]Factors!D313</f>
        <v>612.18816495824706</v>
      </c>
      <c r="T326" s="250">
        <f>R326*[1]Factors!D313*[1]Factors!E313</f>
        <v>702.5</v>
      </c>
      <c r="U326" s="246"/>
      <c r="V326" s="76"/>
      <c r="W326" s="250">
        <f>[1]Lib_RawData!AQ137</f>
        <v>702.5</v>
      </c>
      <c r="X326" s="271">
        <f t="shared" si="34"/>
        <v>131.67302400000003</v>
      </c>
      <c r="Y326" s="271">
        <f t="shared" si="34"/>
        <v>88.065407249999978</v>
      </c>
      <c r="Z326" s="76">
        <f t="shared" si="31"/>
        <v>154366.24795312501</v>
      </c>
      <c r="AA326" s="246"/>
      <c r="AB326" s="76">
        <f t="shared" si="26"/>
        <v>154366.24795312501</v>
      </c>
      <c r="AC326" s="76"/>
      <c r="AD326" s="76">
        <f t="shared" si="27"/>
        <v>154366.24795312501</v>
      </c>
      <c r="AE326" s="19"/>
    </row>
    <row r="327" spans="1:31" s="20" customFormat="1">
      <c r="A327" s="31"/>
      <c r="B327" s="31"/>
      <c r="C327" s="94"/>
      <c r="D327" s="94"/>
      <c r="E327" s="94"/>
      <c r="F327" s="149"/>
      <c r="G327" s="242">
        <v>6</v>
      </c>
      <c r="H327" s="243">
        <v>2015</v>
      </c>
      <c r="I327" s="244">
        <v>2015</v>
      </c>
      <c r="J327" s="244">
        <v>2016</v>
      </c>
      <c r="K327" s="245" t="str">
        <f>[1]Lib_RawData!G138</f>
        <v>CFO</v>
      </c>
      <c r="L327" s="246">
        <f t="shared" si="25"/>
        <v>0</v>
      </c>
      <c r="M327" s="76">
        <f t="shared" si="25"/>
        <v>154366.24795312501</v>
      </c>
      <c r="N327" s="76">
        <f t="shared" si="25"/>
        <v>0</v>
      </c>
      <c r="O327" s="247">
        <f t="shared" si="28"/>
        <v>154366.24795312501</v>
      </c>
      <c r="P327" s="248">
        <f t="shared" si="29"/>
        <v>154366.24795312501</v>
      </c>
      <c r="Q327" s="249">
        <f>P327*[1]Factors!D314</f>
        <v>134521.26699774145</v>
      </c>
      <c r="R327" s="249">
        <f t="shared" si="30"/>
        <v>702.5</v>
      </c>
      <c r="S327" s="249">
        <f>R327*[1]Factors!D314</f>
        <v>612.18816495824706</v>
      </c>
      <c r="T327" s="250">
        <f>R327*[1]Factors!D314*[1]Factors!E314</f>
        <v>702.5</v>
      </c>
      <c r="U327" s="246"/>
      <c r="V327" s="76"/>
      <c r="W327" s="250">
        <f>[1]Lib_RawData!AQ138</f>
        <v>702.5</v>
      </c>
      <c r="X327" s="271">
        <f t="shared" si="34"/>
        <v>131.67302400000003</v>
      </c>
      <c r="Y327" s="271">
        <f t="shared" si="34"/>
        <v>88.065407249999978</v>
      </c>
      <c r="Z327" s="76">
        <f t="shared" si="31"/>
        <v>154366.24795312501</v>
      </c>
      <c r="AA327" s="246"/>
      <c r="AB327" s="76">
        <f t="shared" si="26"/>
        <v>154366.24795312501</v>
      </c>
      <c r="AC327" s="76"/>
      <c r="AD327" s="76">
        <f t="shared" si="27"/>
        <v>154366.24795312501</v>
      </c>
      <c r="AE327" s="19"/>
    </row>
    <row r="328" spans="1:31" s="20" customFormat="1">
      <c r="A328" s="31"/>
      <c r="B328" s="31"/>
      <c r="C328" s="94"/>
      <c r="D328" s="94"/>
      <c r="E328" s="94"/>
      <c r="F328" s="149"/>
      <c r="G328" s="242">
        <v>7</v>
      </c>
      <c r="H328" s="243">
        <v>2015</v>
      </c>
      <c r="I328" s="244">
        <v>2016</v>
      </c>
      <c r="J328" s="244">
        <v>2016</v>
      </c>
      <c r="K328" s="245" t="str">
        <f>[1]Lib_RawData!G139</f>
        <v>CFO</v>
      </c>
      <c r="L328" s="246">
        <f t="shared" si="25"/>
        <v>0</v>
      </c>
      <c r="M328" s="76">
        <f t="shared" si="25"/>
        <v>154366.24795312501</v>
      </c>
      <c r="N328" s="76">
        <f t="shared" si="25"/>
        <v>0</v>
      </c>
      <c r="O328" s="247">
        <f t="shared" si="28"/>
        <v>154366.24795312501</v>
      </c>
      <c r="P328" s="248">
        <f t="shared" si="29"/>
        <v>154366.24795312501</v>
      </c>
      <c r="Q328" s="249">
        <f>P328*[1]Factors!D315</f>
        <v>134521.26699774145</v>
      </c>
      <c r="R328" s="249">
        <f t="shared" si="30"/>
        <v>702.5</v>
      </c>
      <c r="S328" s="249">
        <f>R328*[1]Factors!D315</f>
        <v>612.18816495824706</v>
      </c>
      <c r="T328" s="250">
        <f>R328*[1]Factors!D315*[1]Factors!E315</f>
        <v>702.5</v>
      </c>
      <c r="U328" s="246"/>
      <c r="V328" s="76"/>
      <c r="W328" s="250">
        <f>[1]Lib_RawData!AQ139</f>
        <v>702.5</v>
      </c>
      <c r="X328" s="271">
        <f t="shared" si="34"/>
        <v>131.67302400000003</v>
      </c>
      <c r="Y328" s="271">
        <f t="shared" si="34"/>
        <v>88.065407249999978</v>
      </c>
      <c r="Z328" s="76">
        <f t="shared" si="31"/>
        <v>154366.24795312501</v>
      </c>
      <c r="AA328" s="246"/>
      <c r="AB328" s="76">
        <f t="shared" si="26"/>
        <v>154366.24795312501</v>
      </c>
      <c r="AC328" s="76"/>
      <c r="AD328" s="76">
        <f t="shared" si="27"/>
        <v>154366.24795312501</v>
      </c>
      <c r="AE328" s="19"/>
    </row>
    <row r="329" spans="1:31" s="20" customFormat="1">
      <c r="A329" s="31"/>
      <c r="B329" s="31"/>
      <c r="C329" s="94"/>
      <c r="D329" s="94"/>
      <c r="E329" s="94"/>
      <c r="F329" s="149"/>
      <c r="G329" s="242">
        <v>8</v>
      </c>
      <c r="H329" s="243">
        <v>2015</v>
      </c>
      <c r="I329" s="244">
        <v>2016</v>
      </c>
      <c r="J329" s="244">
        <v>2016</v>
      </c>
      <c r="K329" s="245" t="str">
        <f>[1]Lib_RawData!G140</f>
        <v>CFO</v>
      </c>
      <c r="L329" s="246">
        <f t="shared" si="25"/>
        <v>0</v>
      </c>
      <c r="M329" s="76">
        <f t="shared" si="25"/>
        <v>154366.24795312501</v>
      </c>
      <c r="N329" s="76">
        <f t="shared" si="25"/>
        <v>0</v>
      </c>
      <c r="O329" s="247">
        <f t="shared" si="28"/>
        <v>154366.24795312501</v>
      </c>
      <c r="P329" s="248">
        <f t="shared" si="29"/>
        <v>154366.24795312501</v>
      </c>
      <c r="Q329" s="249">
        <f>P329*[1]Factors!D316</f>
        <v>134521.26699774145</v>
      </c>
      <c r="R329" s="249">
        <f t="shared" si="30"/>
        <v>702.5</v>
      </c>
      <c r="S329" s="249">
        <f>R329*[1]Factors!D316</f>
        <v>612.18816495824706</v>
      </c>
      <c r="T329" s="250">
        <f>R329*[1]Factors!D316*[1]Factors!E316</f>
        <v>702.5</v>
      </c>
      <c r="U329" s="246"/>
      <c r="V329" s="76"/>
      <c r="W329" s="250">
        <f>[1]Lib_RawData!AQ140</f>
        <v>702.5</v>
      </c>
      <c r="X329" s="271">
        <f t="shared" si="34"/>
        <v>131.67302400000003</v>
      </c>
      <c r="Y329" s="271">
        <f t="shared" si="34"/>
        <v>88.065407249999978</v>
      </c>
      <c r="Z329" s="76">
        <f t="shared" si="31"/>
        <v>154366.24795312501</v>
      </c>
      <c r="AA329" s="246"/>
      <c r="AB329" s="76">
        <f t="shared" si="26"/>
        <v>154366.24795312501</v>
      </c>
      <c r="AC329" s="76"/>
      <c r="AD329" s="76">
        <f t="shared" si="27"/>
        <v>154366.24795312501</v>
      </c>
      <c r="AE329" s="19"/>
    </row>
    <row r="330" spans="1:31" s="20" customFormat="1">
      <c r="A330" s="31"/>
      <c r="B330" s="31"/>
      <c r="C330" s="94"/>
      <c r="D330" s="94"/>
      <c r="E330" s="94"/>
      <c r="F330" s="149"/>
      <c r="G330" s="242">
        <v>9</v>
      </c>
      <c r="H330" s="243">
        <v>2015</v>
      </c>
      <c r="I330" s="244">
        <v>2016</v>
      </c>
      <c r="J330" s="244">
        <v>2016</v>
      </c>
      <c r="K330" s="245" t="str">
        <f>[1]Lib_RawData!G141</f>
        <v>CFO</v>
      </c>
      <c r="L330" s="246">
        <f t="shared" si="25"/>
        <v>0</v>
      </c>
      <c r="M330" s="76">
        <f t="shared" si="25"/>
        <v>154366.24795312501</v>
      </c>
      <c r="N330" s="76">
        <f t="shared" si="25"/>
        <v>0</v>
      </c>
      <c r="O330" s="247">
        <f t="shared" si="28"/>
        <v>154366.24795312501</v>
      </c>
      <c r="P330" s="248">
        <f t="shared" si="29"/>
        <v>154366.24795312501</v>
      </c>
      <c r="Q330" s="249">
        <f>P330*[1]Factors!D317</f>
        <v>134521.26699774145</v>
      </c>
      <c r="R330" s="249">
        <f t="shared" si="30"/>
        <v>702.5</v>
      </c>
      <c r="S330" s="249">
        <f>R330*[1]Factors!D317</f>
        <v>612.18816495824706</v>
      </c>
      <c r="T330" s="250">
        <f>R330*[1]Factors!D317*[1]Factors!E317</f>
        <v>702.5</v>
      </c>
      <c r="U330" s="246"/>
      <c r="V330" s="76"/>
      <c r="W330" s="250">
        <f>[1]Lib_RawData!AQ141</f>
        <v>702.5</v>
      </c>
      <c r="X330" s="271">
        <f t="shared" si="34"/>
        <v>131.67302400000003</v>
      </c>
      <c r="Y330" s="271">
        <f t="shared" si="34"/>
        <v>88.065407249999978</v>
      </c>
      <c r="Z330" s="76">
        <f t="shared" si="31"/>
        <v>154366.24795312501</v>
      </c>
      <c r="AA330" s="246"/>
      <c r="AB330" s="76">
        <f t="shared" si="26"/>
        <v>154366.24795312501</v>
      </c>
      <c r="AC330" s="76"/>
      <c r="AD330" s="76">
        <f t="shared" si="27"/>
        <v>154366.24795312501</v>
      </c>
      <c r="AE330" s="19"/>
    </row>
    <row r="331" spans="1:31" s="20" customFormat="1">
      <c r="A331" s="31"/>
      <c r="B331" s="31"/>
      <c r="C331" s="94"/>
      <c r="D331" s="94"/>
      <c r="E331" s="94"/>
      <c r="F331" s="149"/>
      <c r="G331" s="242">
        <v>10</v>
      </c>
      <c r="H331" s="243">
        <v>2015</v>
      </c>
      <c r="I331" s="244">
        <v>2016</v>
      </c>
      <c r="J331" s="244">
        <v>2016</v>
      </c>
      <c r="K331" s="245" t="str">
        <f>[1]Lib_RawData!G142</f>
        <v>CFO</v>
      </c>
      <c r="L331" s="246">
        <f t="shared" si="25"/>
        <v>0</v>
      </c>
      <c r="M331" s="76">
        <f t="shared" si="25"/>
        <v>154366.24795312501</v>
      </c>
      <c r="N331" s="76">
        <f t="shared" si="25"/>
        <v>0</v>
      </c>
      <c r="O331" s="247">
        <f t="shared" si="28"/>
        <v>154366.24795312501</v>
      </c>
      <c r="P331" s="248">
        <f t="shared" si="29"/>
        <v>154366.24795312501</v>
      </c>
      <c r="Q331" s="249">
        <f>P331*[1]Factors!D318</f>
        <v>134521.26699774145</v>
      </c>
      <c r="R331" s="249">
        <f t="shared" si="30"/>
        <v>702.5</v>
      </c>
      <c r="S331" s="249">
        <f>R331*[1]Factors!D318</f>
        <v>612.18816495824706</v>
      </c>
      <c r="T331" s="250">
        <f>R331*[1]Factors!D318*[1]Factors!E318</f>
        <v>702.5</v>
      </c>
      <c r="U331" s="246"/>
      <c r="V331" s="76"/>
      <c r="W331" s="250">
        <f>[1]Lib_RawData!AQ142</f>
        <v>702.5</v>
      </c>
      <c r="X331" s="271">
        <f t="shared" si="34"/>
        <v>131.67302400000003</v>
      </c>
      <c r="Y331" s="271">
        <f t="shared" si="34"/>
        <v>88.065407249999978</v>
      </c>
      <c r="Z331" s="76">
        <f t="shared" si="31"/>
        <v>154366.24795312501</v>
      </c>
      <c r="AA331" s="246"/>
      <c r="AB331" s="76">
        <f t="shared" si="26"/>
        <v>154366.24795312501</v>
      </c>
      <c r="AC331" s="76"/>
      <c r="AD331" s="76">
        <f t="shared" si="27"/>
        <v>154366.24795312501</v>
      </c>
      <c r="AE331" s="19"/>
    </row>
    <row r="332" spans="1:31" s="20" customFormat="1">
      <c r="A332" s="31"/>
      <c r="B332" s="31"/>
      <c r="C332" s="94"/>
      <c r="D332" s="94"/>
      <c r="E332" s="94"/>
      <c r="F332" s="149"/>
      <c r="G332" s="242">
        <v>11</v>
      </c>
      <c r="H332" s="243">
        <v>2015</v>
      </c>
      <c r="I332" s="244">
        <v>2016</v>
      </c>
      <c r="J332" s="244">
        <v>2016</v>
      </c>
      <c r="K332" s="245" t="str">
        <f>[1]Lib_RawData!G143</f>
        <v>CFO</v>
      </c>
      <c r="L332" s="246">
        <f t="shared" si="25"/>
        <v>0</v>
      </c>
      <c r="M332" s="76">
        <f t="shared" si="25"/>
        <v>154366.24795312501</v>
      </c>
      <c r="N332" s="76">
        <f t="shared" si="25"/>
        <v>0</v>
      </c>
      <c r="O332" s="247">
        <f t="shared" si="28"/>
        <v>154366.24795312501</v>
      </c>
      <c r="P332" s="248">
        <f t="shared" si="29"/>
        <v>154366.24795312501</v>
      </c>
      <c r="Q332" s="249">
        <f>P332*[1]Factors!D319</f>
        <v>134521.26699774145</v>
      </c>
      <c r="R332" s="249">
        <f t="shared" si="30"/>
        <v>702.5</v>
      </c>
      <c r="S332" s="249">
        <f>R332*[1]Factors!D319</f>
        <v>612.18816495824706</v>
      </c>
      <c r="T332" s="250">
        <f>R332*[1]Factors!D319*[1]Factors!E319</f>
        <v>702.5</v>
      </c>
      <c r="U332" s="246"/>
      <c r="V332" s="76"/>
      <c r="W332" s="250">
        <f>[1]Lib_RawData!AQ143</f>
        <v>702.5</v>
      </c>
      <c r="X332" s="271">
        <f t="shared" si="34"/>
        <v>131.67302400000003</v>
      </c>
      <c r="Y332" s="271">
        <f t="shared" si="34"/>
        <v>88.065407249999978</v>
      </c>
      <c r="Z332" s="76">
        <f t="shared" si="31"/>
        <v>154366.24795312501</v>
      </c>
      <c r="AA332" s="246"/>
      <c r="AB332" s="76">
        <f t="shared" si="26"/>
        <v>154366.24795312501</v>
      </c>
      <c r="AC332" s="76"/>
      <c r="AD332" s="76">
        <f t="shared" si="27"/>
        <v>154366.24795312501</v>
      </c>
      <c r="AE332" s="19"/>
    </row>
    <row r="333" spans="1:31" s="20" customFormat="1">
      <c r="A333" s="31"/>
      <c r="B333" s="31"/>
      <c r="C333" s="94"/>
      <c r="D333" s="94"/>
      <c r="E333" s="94"/>
      <c r="F333" s="149"/>
      <c r="G333" s="242">
        <v>12</v>
      </c>
      <c r="H333" s="243">
        <v>2015</v>
      </c>
      <c r="I333" s="244">
        <v>2016</v>
      </c>
      <c r="J333" s="244">
        <v>2016</v>
      </c>
      <c r="K333" s="245" t="str">
        <f>[1]Lib_RawData!G144</f>
        <v>CFO</v>
      </c>
      <c r="L333" s="246">
        <f t="shared" si="25"/>
        <v>0</v>
      </c>
      <c r="M333" s="76">
        <f t="shared" si="25"/>
        <v>154366.24795312501</v>
      </c>
      <c r="N333" s="76">
        <f t="shared" si="25"/>
        <v>0</v>
      </c>
      <c r="O333" s="247">
        <f t="shared" si="28"/>
        <v>154366.24795312501</v>
      </c>
      <c r="P333" s="248">
        <f t="shared" si="29"/>
        <v>154366.24795312501</v>
      </c>
      <c r="Q333" s="249">
        <f>P333*[1]Factors!D320</f>
        <v>134521.26699774145</v>
      </c>
      <c r="R333" s="249">
        <f t="shared" si="30"/>
        <v>702.5</v>
      </c>
      <c r="S333" s="249">
        <f>R333*[1]Factors!D320</f>
        <v>612.18816495824706</v>
      </c>
      <c r="T333" s="250">
        <f>R333*[1]Factors!D320*[1]Factors!E320</f>
        <v>702.5</v>
      </c>
      <c r="U333" s="246"/>
      <c r="V333" s="76"/>
      <c r="W333" s="250">
        <f>[1]Lib_RawData!AQ144</f>
        <v>702.5</v>
      </c>
      <c r="X333" s="271">
        <f t="shared" si="34"/>
        <v>131.67302400000003</v>
      </c>
      <c r="Y333" s="271">
        <f t="shared" si="34"/>
        <v>88.065407249999978</v>
      </c>
      <c r="Z333" s="76">
        <f t="shared" si="31"/>
        <v>154366.24795312501</v>
      </c>
      <c r="AA333" s="246"/>
      <c r="AB333" s="76">
        <f t="shared" si="26"/>
        <v>154366.24795312501</v>
      </c>
      <c r="AC333" s="76"/>
      <c r="AD333" s="76">
        <f t="shared" si="27"/>
        <v>154366.24795312501</v>
      </c>
      <c r="AE333" s="19"/>
    </row>
    <row r="334" spans="1:31" s="20" customFormat="1">
      <c r="A334" s="31"/>
      <c r="B334" s="31"/>
      <c r="C334" s="94"/>
      <c r="D334" s="94"/>
      <c r="E334" s="94"/>
      <c r="F334" s="149"/>
      <c r="G334" s="242">
        <v>1</v>
      </c>
      <c r="H334" s="243">
        <v>2016</v>
      </c>
      <c r="I334" s="244">
        <v>2016</v>
      </c>
      <c r="J334" s="244">
        <v>2016</v>
      </c>
      <c r="K334" s="245" t="str">
        <f>[1]Lib_RawData!G145</f>
        <v>CFO</v>
      </c>
      <c r="L334" s="246">
        <f t="shared" si="25"/>
        <v>0</v>
      </c>
      <c r="M334" s="76">
        <f t="shared" si="25"/>
        <v>157254.29123616562</v>
      </c>
      <c r="N334" s="76">
        <f t="shared" si="25"/>
        <v>0</v>
      </c>
      <c r="O334" s="247">
        <f t="shared" si="28"/>
        <v>157254.29123616562</v>
      </c>
      <c r="P334" s="248">
        <f t="shared" si="29"/>
        <v>157254.29123616562</v>
      </c>
      <c r="Q334" s="249">
        <f>P334*[1]Factors!D321</f>
        <v>137038.02987000425</v>
      </c>
      <c r="R334" s="249">
        <f t="shared" si="30"/>
        <v>697.5</v>
      </c>
      <c r="S334" s="249">
        <f>R334*[1]Factors!D321</f>
        <v>607.8309538197542</v>
      </c>
      <c r="T334" s="250">
        <f>R334*[1]Factors!D321*[1]Factors!E321</f>
        <v>697.5</v>
      </c>
      <c r="U334" s="246"/>
      <c r="V334" s="76"/>
      <c r="W334" s="250">
        <f>[1]Lib_RawData!AQ145</f>
        <v>697.5</v>
      </c>
      <c r="X334" s="271">
        <f t="shared" si="34"/>
        <v>134.30648448000002</v>
      </c>
      <c r="Y334" s="271">
        <f t="shared" si="34"/>
        <v>91.14769650374997</v>
      </c>
      <c r="Z334" s="76">
        <f t="shared" si="31"/>
        <v>157254.29123616562</v>
      </c>
      <c r="AA334" s="246"/>
      <c r="AB334" s="76">
        <f t="shared" si="26"/>
        <v>157254.29123616562</v>
      </c>
      <c r="AC334" s="76"/>
      <c r="AD334" s="76">
        <f t="shared" si="27"/>
        <v>157254.29123616562</v>
      </c>
      <c r="AE334" s="19"/>
    </row>
    <row r="335" spans="1:31" s="20" customFormat="1">
      <c r="A335" s="31"/>
      <c r="B335" s="31"/>
      <c r="C335" s="94"/>
      <c r="D335" s="94"/>
      <c r="E335" s="94"/>
      <c r="F335" s="149"/>
      <c r="G335" s="242">
        <v>2</v>
      </c>
      <c r="H335" s="243">
        <v>2016</v>
      </c>
      <c r="I335" s="244">
        <v>2016</v>
      </c>
      <c r="J335" s="244">
        <v>2016</v>
      </c>
      <c r="K335" s="245" t="str">
        <f>[1]Lib_RawData!G146</f>
        <v>CFO</v>
      </c>
      <c r="L335" s="246">
        <f t="shared" si="25"/>
        <v>0</v>
      </c>
      <c r="M335" s="76">
        <f t="shared" si="25"/>
        <v>157254.29123616562</v>
      </c>
      <c r="N335" s="76">
        <f t="shared" si="25"/>
        <v>0</v>
      </c>
      <c r="O335" s="247">
        <f t="shared" si="28"/>
        <v>157254.29123616562</v>
      </c>
      <c r="P335" s="248">
        <f t="shared" si="29"/>
        <v>157254.29123616562</v>
      </c>
      <c r="Q335" s="249">
        <f>P335*[1]Factors!D322</f>
        <v>137038.02987000425</v>
      </c>
      <c r="R335" s="249">
        <f t="shared" si="30"/>
        <v>697.5</v>
      </c>
      <c r="S335" s="249">
        <f>R335*[1]Factors!D322</f>
        <v>607.8309538197542</v>
      </c>
      <c r="T335" s="250">
        <f>R335*[1]Factors!D322*[1]Factors!E322</f>
        <v>697.5</v>
      </c>
      <c r="U335" s="246"/>
      <c r="V335" s="76"/>
      <c r="W335" s="250">
        <f>[1]Lib_RawData!AQ146</f>
        <v>697.5</v>
      </c>
      <c r="X335" s="271">
        <f t="shared" ref="X335:Y350" si="35">X323*(1+X$20)</f>
        <v>134.30648448000002</v>
      </c>
      <c r="Y335" s="271">
        <f t="shared" si="35"/>
        <v>91.14769650374997</v>
      </c>
      <c r="Z335" s="76">
        <f t="shared" si="31"/>
        <v>157254.29123616562</v>
      </c>
      <c r="AA335" s="246"/>
      <c r="AB335" s="76">
        <f t="shared" si="26"/>
        <v>157254.29123616562</v>
      </c>
      <c r="AC335" s="76"/>
      <c r="AD335" s="76">
        <f t="shared" si="27"/>
        <v>157254.29123616562</v>
      </c>
      <c r="AE335" s="19"/>
    </row>
    <row r="336" spans="1:31" s="20" customFormat="1">
      <c r="A336" s="31"/>
      <c r="B336" s="31"/>
      <c r="C336" s="94"/>
      <c r="D336" s="94"/>
      <c r="E336" s="94"/>
      <c r="F336" s="149"/>
      <c r="G336" s="242">
        <v>3</v>
      </c>
      <c r="H336" s="243">
        <v>2016</v>
      </c>
      <c r="I336" s="244">
        <v>2016</v>
      </c>
      <c r="J336" s="244">
        <v>2016</v>
      </c>
      <c r="K336" s="245" t="str">
        <f>[1]Lib_RawData!G147</f>
        <v>CFO</v>
      </c>
      <c r="L336" s="246">
        <f t="shared" si="25"/>
        <v>0</v>
      </c>
      <c r="M336" s="76">
        <f t="shared" si="25"/>
        <v>157254.29123616562</v>
      </c>
      <c r="N336" s="76">
        <f t="shared" si="25"/>
        <v>0</v>
      </c>
      <c r="O336" s="247">
        <f t="shared" si="28"/>
        <v>157254.29123616562</v>
      </c>
      <c r="P336" s="248">
        <f t="shared" si="29"/>
        <v>157254.29123616562</v>
      </c>
      <c r="Q336" s="249">
        <f>P336*[1]Factors!D323</f>
        <v>137038.02987000425</v>
      </c>
      <c r="R336" s="249">
        <f t="shared" si="30"/>
        <v>697.5</v>
      </c>
      <c r="S336" s="249">
        <f>R336*[1]Factors!D323</f>
        <v>607.8309538197542</v>
      </c>
      <c r="T336" s="250">
        <f>R336*[1]Factors!D323*[1]Factors!E323</f>
        <v>697.5</v>
      </c>
      <c r="U336" s="246"/>
      <c r="V336" s="76"/>
      <c r="W336" s="250">
        <f>[1]Lib_RawData!AQ147</f>
        <v>697.5</v>
      </c>
      <c r="X336" s="271">
        <f t="shared" si="35"/>
        <v>134.30648448000002</v>
      </c>
      <c r="Y336" s="271">
        <f t="shared" si="35"/>
        <v>91.14769650374997</v>
      </c>
      <c r="Z336" s="76">
        <f t="shared" si="31"/>
        <v>157254.29123616562</v>
      </c>
      <c r="AA336" s="246"/>
      <c r="AB336" s="76">
        <f t="shared" si="26"/>
        <v>157254.29123616562</v>
      </c>
      <c r="AC336" s="76"/>
      <c r="AD336" s="76">
        <f t="shared" si="27"/>
        <v>157254.29123616562</v>
      </c>
      <c r="AE336" s="19"/>
    </row>
    <row r="337" spans="1:31" s="20" customFormat="1">
      <c r="A337" s="31"/>
      <c r="B337" s="31"/>
      <c r="C337" s="94"/>
      <c r="D337" s="94"/>
      <c r="E337" s="94"/>
      <c r="F337" s="149"/>
      <c r="G337" s="242">
        <v>4</v>
      </c>
      <c r="H337" s="243">
        <v>2016</v>
      </c>
      <c r="I337" s="244">
        <v>2016</v>
      </c>
      <c r="J337" s="244">
        <v>2017</v>
      </c>
      <c r="K337" s="245" t="str">
        <f>[1]Lib_RawData!G148</f>
        <v>CFO</v>
      </c>
      <c r="L337" s="246">
        <f t="shared" si="25"/>
        <v>0</v>
      </c>
      <c r="M337" s="76">
        <f t="shared" si="25"/>
        <v>157254.29123616562</v>
      </c>
      <c r="N337" s="76">
        <f t="shared" si="25"/>
        <v>0</v>
      </c>
      <c r="O337" s="247">
        <f t="shared" si="28"/>
        <v>157254.29123616562</v>
      </c>
      <c r="P337" s="248">
        <f t="shared" si="29"/>
        <v>157254.29123616562</v>
      </c>
      <c r="Q337" s="249">
        <f>P337*[1]Factors!D324</f>
        <v>132403.89359420704</v>
      </c>
      <c r="R337" s="249">
        <f t="shared" si="30"/>
        <v>697.5</v>
      </c>
      <c r="S337" s="249">
        <f>R337*[1]Factors!D324</f>
        <v>587.27628388382061</v>
      </c>
      <c r="T337" s="250">
        <f>R337*[1]Factors!D324*[1]Factors!E324</f>
        <v>697.5</v>
      </c>
      <c r="U337" s="246"/>
      <c r="V337" s="76"/>
      <c r="W337" s="250">
        <f>[1]Lib_RawData!AQ148</f>
        <v>697.5</v>
      </c>
      <c r="X337" s="271">
        <f t="shared" si="35"/>
        <v>134.30648448000002</v>
      </c>
      <c r="Y337" s="271">
        <f t="shared" si="35"/>
        <v>91.14769650374997</v>
      </c>
      <c r="Z337" s="76">
        <f t="shared" si="31"/>
        <v>157254.29123616562</v>
      </c>
      <c r="AA337" s="246"/>
      <c r="AB337" s="76">
        <f t="shared" si="26"/>
        <v>157254.29123616562</v>
      </c>
      <c r="AC337" s="76"/>
      <c r="AD337" s="76">
        <f t="shared" si="27"/>
        <v>157254.29123616562</v>
      </c>
      <c r="AE337" s="19"/>
    </row>
    <row r="338" spans="1:31" s="20" customFormat="1">
      <c r="A338" s="31"/>
      <c r="B338" s="31"/>
      <c r="C338" s="94"/>
      <c r="D338" s="94"/>
      <c r="E338" s="94"/>
      <c r="F338" s="149"/>
      <c r="G338" s="242">
        <v>5</v>
      </c>
      <c r="H338" s="243">
        <v>2016</v>
      </c>
      <c r="I338" s="244">
        <v>2016</v>
      </c>
      <c r="J338" s="244">
        <v>2017</v>
      </c>
      <c r="K338" s="245" t="str">
        <f>[1]Lib_RawData!G149</f>
        <v>CFO</v>
      </c>
      <c r="L338" s="246">
        <f t="shared" si="25"/>
        <v>0</v>
      </c>
      <c r="M338" s="76">
        <f t="shared" si="25"/>
        <v>157254.29123616562</v>
      </c>
      <c r="N338" s="76">
        <f t="shared" si="25"/>
        <v>0</v>
      </c>
      <c r="O338" s="247">
        <f t="shared" si="28"/>
        <v>157254.29123616562</v>
      </c>
      <c r="P338" s="248">
        <f t="shared" si="29"/>
        <v>157254.29123616562</v>
      </c>
      <c r="Q338" s="249">
        <f>P338*[1]Factors!D325</f>
        <v>132403.89359420704</v>
      </c>
      <c r="R338" s="249">
        <f t="shared" si="30"/>
        <v>697.5</v>
      </c>
      <c r="S338" s="249">
        <f>R338*[1]Factors!D325</f>
        <v>587.27628388382061</v>
      </c>
      <c r="T338" s="250">
        <f>R338*[1]Factors!D325*[1]Factors!E325</f>
        <v>697.5</v>
      </c>
      <c r="U338" s="246"/>
      <c r="V338" s="76"/>
      <c r="W338" s="250">
        <f>[1]Lib_RawData!AQ149</f>
        <v>697.5</v>
      </c>
      <c r="X338" s="271">
        <f t="shared" si="35"/>
        <v>134.30648448000002</v>
      </c>
      <c r="Y338" s="271">
        <f t="shared" si="35"/>
        <v>91.14769650374997</v>
      </c>
      <c r="Z338" s="76">
        <f t="shared" si="31"/>
        <v>157254.29123616562</v>
      </c>
      <c r="AA338" s="246"/>
      <c r="AB338" s="76">
        <f t="shared" si="26"/>
        <v>157254.29123616562</v>
      </c>
      <c r="AC338" s="76"/>
      <c r="AD338" s="76">
        <f t="shared" si="27"/>
        <v>157254.29123616562</v>
      </c>
      <c r="AE338" s="19"/>
    </row>
    <row r="339" spans="1:31" s="20" customFormat="1">
      <c r="A339" s="31"/>
      <c r="B339" s="31"/>
      <c r="C339" s="94"/>
      <c r="D339" s="94"/>
      <c r="E339" s="94"/>
      <c r="F339" s="149"/>
      <c r="G339" s="242">
        <v>6</v>
      </c>
      <c r="H339" s="243">
        <v>2016</v>
      </c>
      <c r="I339" s="244">
        <v>2016</v>
      </c>
      <c r="J339" s="244">
        <v>2017</v>
      </c>
      <c r="K339" s="245" t="str">
        <f>[1]Lib_RawData!G150</f>
        <v>CFO</v>
      </c>
      <c r="L339" s="246">
        <f t="shared" si="25"/>
        <v>0</v>
      </c>
      <c r="M339" s="76">
        <f t="shared" si="25"/>
        <v>157254.29123616562</v>
      </c>
      <c r="N339" s="76">
        <f t="shared" si="25"/>
        <v>0</v>
      </c>
      <c r="O339" s="247">
        <f t="shared" si="28"/>
        <v>157254.29123616562</v>
      </c>
      <c r="P339" s="248">
        <f t="shared" si="29"/>
        <v>157254.29123616562</v>
      </c>
      <c r="Q339" s="249">
        <f>P339*[1]Factors!D326</f>
        <v>132403.89359420704</v>
      </c>
      <c r="R339" s="249">
        <f t="shared" si="30"/>
        <v>697.5</v>
      </c>
      <c r="S339" s="249">
        <f>R339*[1]Factors!D326</f>
        <v>587.27628388382061</v>
      </c>
      <c r="T339" s="250">
        <f>R339*[1]Factors!D326*[1]Factors!E326</f>
        <v>697.5</v>
      </c>
      <c r="U339" s="246"/>
      <c r="V339" s="76"/>
      <c r="W339" s="250">
        <f>[1]Lib_RawData!AQ150</f>
        <v>697.5</v>
      </c>
      <c r="X339" s="271">
        <f t="shared" si="35"/>
        <v>134.30648448000002</v>
      </c>
      <c r="Y339" s="271">
        <f t="shared" si="35"/>
        <v>91.14769650374997</v>
      </c>
      <c r="Z339" s="76">
        <f t="shared" si="31"/>
        <v>157254.29123616562</v>
      </c>
      <c r="AA339" s="246"/>
      <c r="AB339" s="76">
        <f t="shared" si="26"/>
        <v>157254.29123616562</v>
      </c>
      <c r="AC339" s="76"/>
      <c r="AD339" s="76">
        <f t="shared" si="27"/>
        <v>157254.29123616562</v>
      </c>
      <c r="AE339" s="19"/>
    </row>
    <row r="340" spans="1:31" s="20" customFormat="1">
      <c r="A340" s="31"/>
      <c r="B340" s="31"/>
      <c r="C340" s="94"/>
      <c r="D340" s="94"/>
      <c r="E340" s="94"/>
      <c r="F340" s="149"/>
      <c r="G340" s="242">
        <v>7</v>
      </c>
      <c r="H340" s="243">
        <v>2016</v>
      </c>
      <c r="I340" s="244">
        <v>2017</v>
      </c>
      <c r="J340" s="244">
        <v>2017</v>
      </c>
      <c r="K340" s="245" t="str">
        <f>[1]Lib_RawData!G151</f>
        <v>CFO</v>
      </c>
      <c r="L340" s="246">
        <f t="shared" si="25"/>
        <v>0</v>
      </c>
      <c r="M340" s="76">
        <f t="shared" si="25"/>
        <v>157254.29123616562</v>
      </c>
      <c r="N340" s="76">
        <f t="shared" si="25"/>
        <v>0</v>
      </c>
      <c r="O340" s="247">
        <f t="shared" si="28"/>
        <v>157254.29123616562</v>
      </c>
      <c r="P340" s="248">
        <f t="shared" si="29"/>
        <v>157254.29123616562</v>
      </c>
      <c r="Q340" s="249">
        <f>P340*[1]Factors!D327</f>
        <v>132403.89359420704</v>
      </c>
      <c r="R340" s="249">
        <f t="shared" si="30"/>
        <v>697.5</v>
      </c>
      <c r="S340" s="249">
        <f>R340*[1]Factors!D327</f>
        <v>587.27628388382061</v>
      </c>
      <c r="T340" s="250">
        <f>R340*[1]Factors!D327*[1]Factors!E327</f>
        <v>697.5</v>
      </c>
      <c r="U340" s="246"/>
      <c r="V340" s="76"/>
      <c r="W340" s="250">
        <f>[1]Lib_RawData!AQ151</f>
        <v>697.5</v>
      </c>
      <c r="X340" s="271">
        <f t="shared" si="35"/>
        <v>134.30648448000002</v>
      </c>
      <c r="Y340" s="271">
        <f t="shared" si="35"/>
        <v>91.14769650374997</v>
      </c>
      <c r="Z340" s="76">
        <f t="shared" si="31"/>
        <v>157254.29123616562</v>
      </c>
      <c r="AA340" s="246"/>
      <c r="AB340" s="76">
        <f t="shared" si="26"/>
        <v>157254.29123616562</v>
      </c>
      <c r="AC340" s="76"/>
      <c r="AD340" s="76">
        <f t="shared" si="27"/>
        <v>157254.29123616562</v>
      </c>
      <c r="AE340" s="19"/>
    </row>
    <row r="341" spans="1:31" s="20" customFormat="1">
      <c r="A341" s="31"/>
      <c r="B341" s="31"/>
      <c r="C341" s="94"/>
      <c r="D341" s="94"/>
      <c r="E341" s="94"/>
      <c r="F341" s="149"/>
      <c r="G341" s="242">
        <v>8</v>
      </c>
      <c r="H341" s="243">
        <v>2016</v>
      </c>
      <c r="I341" s="244">
        <v>2017</v>
      </c>
      <c r="J341" s="244">
        <v>2017</v>
      </c>
      <c r="K341" s="245" t="str">
        <f>[1]Lib_RawData!G152</f>
        <v>CFO</v>
      </c>
      <c r="L341" s="246">
        <f t="shared" si="25"/>
        <v>0</v>
      </c>
      <c r="M341" s="76">
        <f t="shared" si="25"/>
        <v>157254.29123616562</v>
      </c>
      <c r="N341" s="76">
        <f t="shared" si="25"/>
        <v>0</v>
      </c>
      <c r="O341" s="247">
        <f t="shared" si="28"/>
        <v>157254.29123616562</v>
      </c>
      <c r="P341" s="248">
        <f t="shared" si="29"/>
        <v>157254.29123616562</v>
      </c>
      <c r="Q341" s="249">
        <f>P341*[1]Factors!D328</f>
        <v>132403.89359420704</v>
      </c>
      <c r="R341" s="249">
        <f t="shared" si="30"/>
        <v>697.5</v>
      </c>
      <c r="S341" s="249">
        <f>R341*[1]Factors!D328</f>
        <v>587.27628388382061</v>
      </c>
      <c r="T341" s="250">
        <f>R341*[1]Factors!D328*[1]Factors!E328</f>
        <v>697.5</v>
      </c>
      <c r="U341" s="246"/>
      <c r="V341" s="76"/>
      <c r="W341" s="250">
        <f>[1]Lib_RawData!AQ152</f>
        <v>697.5</v>
      </c>
      <c r="X341" s="271">
        <f t="shared" si="35"/>
        <v>134.30648448000002</v>
      </c>
      <c r="Y341" s="271">
        <f t="shared" si="35"/>
        <v>91.14769650374997</v>
      </c>
      <c r="Z341" s="76">
        <f t="shared" si="31"/>
        <v>157254.29123616562</v>
      </c>
      <c r="AA341" s="246"/>
      <c r="AB341" s="76">
        <f t="shared" si="26"/>
        <v>157254.29123616562</v>
      </c>
      <c r="AC341" s="76"/>
      <c r="AD341" s="76">
        <f t="shared" si="27"/>
        <v>157254.29123616562</v>
      </c>
      <c r="AE341" s="19"/>
    </row>
    <row r="342" spans="1:31" s="20" customFormat="1">
      <c r="A342" s="31"/>
      <c r="B342" s="31"/>
      <c r="C342" s="94"/>
      <c r="D342" s="94"/>
      <c r="E342" s="94"/>
      <c r="F342" s="149"/>
      <c r="G342" s="242">
        <v>9</v>
      </c>
      <c r="H342" s="243">
        <v>2016</v>
      </c>
      <c r="I342" s="244">
        <v>2017</v>
      </c>
      <c r="J342" s="244">
        <v>2017</v>
      </c>
      <c r="K342" s="245" t="str">
        <f>[1]Lib_RawData!G153</f>
        <v>CFO</v>
      </c>
      <c r="L342" s="246">
        <f t="shared" ref="L342:N405" si="36">AA342</f>
        <v>0</v>
      </c>
      <c r="M342" s="76">
        <f t="shared" si="36"/>
        <v>157254.29123616562</v>
      </c>
      <c r="N342" s="76">
        <f t="shared" si="36"/>
        <v>0</v>
      </c>
      <c r="O342" s="247">
        <f t="shared" si="28"/>
        <v>157254.29123616562</v>
      </c>
      <c r="P342" s="248">
        <f t="shared" si="29"/>
        <v>157254.29123616562</v>
      </c>
      <c r="Q342" s="249">
        <f>P342*[1]Factors!D329</f>
        <v>132403.89359420704</v>
      </c>
      <c r="R342" s="249">
        <f t="shared" si="30"/>
        <v>697.5</v>
      </c>
      <c r="S342" s="249">
        <f>R342*[1]Factors!D329</f>
        <v>587.27628388382061</v>
      </c>
      <c r="T342" s="250">
        <f>R342*[1]Factors!D329*[1]Factors!E329</f>
        <v>697.5</v>
      </c>
      <c r="U342" s="246"/>
      <c r="V342" s="76"/>
      <c r="W342" s="250">
        <f>[1]Lib_RawData!AQ153</f>
        <v>697.5</v>
      </c>
      <c r="X342" s="271">
        <f t="shared" si="35"/>
        <v>134.30648448000002</v>
      </c>
      <c r="Y342" s="271">
        <f t="shared" si="35"/>
        <v>91.14769650374997</v>
      </c>
      <c r="Z342" s="76">
        <f t="shared" si="31"/>
        <v>157254.29123616562</v>
      </c>
      <c r="AA342" s="246"/>
      <c r="AB342" s="76">
        <f t="shared" ref="AB342:AB405" si="37">+Z342</f>
        <v>157254.29123616562</v>
      </c>
      <c r="AC342" s="76"/>
      <c r="AD342" s="76">
        <f t="shared" ref="AD342:AD405" si="38">AC342+AB342</f>
        <v>157254.29123616562</v>
      </c>
      <c r="AE342" s="19"/>
    </row>
    <row r="343" spans="1:31" s="20" customFormat="1">
      <c r="A343" s="31"/>
      <c r="B343" s="31"/>
      <c r="C343" s="94"/>
      <c r="D343" s="94"/>
      <c r="E343" s="94"/>
      <c r="F343" s="149"/>
      <c r="G343" s="242">
        <v>10</v>
      </c>
      <c r="H343" s="243">
        <v>2016</v>
      </c>
      <c r="I343" s="244">
        <v>2017</v>
      </c>
      <c r="J343" s="244">
        <v>2017</v>
      </c>
      <c r="K343" s="245" t="str">
        <f>[1]Lib_RawData!G154</f>
        <v>CFO</v>
      </c>
      <c r="L343" s="246">
        <f t="shared" si="36"/>
        <v>0</v>
      </c>
      <c r="M343" s="76">
        <f t="shared" si="36"/>
        <v>157254.29123616562</v>
      </c>
      <c r="N343" s="76">
        <f t="shared" si="36"/>
        <v>0</v>
      </c>
      <c r="O343" s="247">
        <f t="shared" ref="O343:O406" si="39">N343+M343</f>
        <v>157254.29123616562</v>
      </c>
      <c r="P343" s="248">
        <f t="shared" ref="P343:P406" si="40">O343</f>
        <v>157254.29123616562</v>
      </c>
      <c r="Q343" s="249">
        <f>P343*[1]Factors!D330</f>
        <v>132403.89359420704</v>
      </c>
      <c r="R343" s="249">
        <f t="shared" ref="R343:R406" si="41">U343+W343</f>
        <v>697.5</v>
      </c>
      <c r="S343" s="249">
        <f>R343*[1]Factors!D330</f>
        <v>587.27628388382061</v>
      </c>
      <c r="T343" s="250">
        <f>R343*[1]Factors!D330*[1]Factors!E330</f>
        <v>697.5</v>
      </c>
      <c r="U343" s="246"/>
      <c r="V343" s="76"/>
      <c r="W343" s="250">
        <f>[1]Lib_RawData!AQ154</f>
        <v>697.5</v>
      </c>
      <c r="X343" s="271">
        <f t="shared" si="35"/>
        <v>134.30648448000002</v>
      </c>
      <c r="Y343" s="271">
        <f t="shared" si="35"/>
        <v>91.14769650374997</v>
      </c>
      <c r="Z343" s="76">
        <f t="shared" si="31"/>
        <v>157254.29123616562</v>
      </c>
      <c r="AA343" s="246"/>
      <c r="AB343" s="76">
        <f t="shared" si="37"/>
        <v>157254.29123616562</v>
      </c>
      <c r="AC343" s="76"/>
      <c r="AD343" s="76">
        <f t="shared" si="38"/>
        <v>157254.29123616562</v>
      </c>
      <c r="AE343" s="19"/>
    </row>
    <row r="344" spans="1:31" s="20" customFormat="1">
      <c r="A344" s="31"/>
      <c r="B344" s="31"/>
      <c r="C344" s="94"/>
      <c r="D344" s="94"/>
      <c r="E344" s="94"/>
      <c r="F344" s="149"/>
      <c r="G344" s="242">
        <v>11</v>
      </c>
      <c r="H344" s="243">
        <v>2016</v>
      </c>
      <c r="I344" s="244">
        <v>2017</v>
      </c>
      <c r="J344" s="244">
        <v>2017</v>
      </c>
      <c r="K344" s="245" t="str">
        <f>[1]Lib_RawData!G155</f>
        <v>CFO</v>
      </c>
      <c r="L344" s="246">
        <f t="shared" si="36"/>
        <v>0</v>
      </c>
      <c r="M344" s="76">
        <f t="shared" si="36"/>
        <v>157254.29123616562</v>
      </c>
      <c r="N344" s="76">
        <f t="shared" si="36"/>
        <v>0</v>
      </c>
      <c r="O344" s="247">
        <f t="shared" si="39"/>
        <v>157254.29123616562</v>
      </c>
      <c r="P344" s="248">
        <f t="shared" si="40"/>
        <v>157254.29123616562</v>
      </c>
      <c r="Q344" s="249">
        <f>P344*[1]Factors!D331</f>
        <v>132403.89359420704</v>
      </c>
      <c r="R344" s="249">
        <f t="shared" si="41"/>
        <v>697.5</v>
      </c>
      <c r="S344" s="249">
        <f>R344*[1]Factors!D331</f>
        <v>587.27628388382061</v>
      </c>
      <c r="T344" s="250">
        <f>R344*[1]Factors!D331*[1]Factors!E331</f>
        <v>697.5</v>
      </c>
      <c r="U344" s="246"/>
      <c r="V344" s="76"/>
      <c r="W344" s="250">
        <f>[1]Lib_RawData!AQ155</f>
        <v>697.5</v>
      </c>
      <c r="X344" s="271">
        <f t="shared" si="35"/>
        <v>134.30648448000002</v>
      </c>
      <c r="Y344" s="271">
        <f t="shared" si="35"/>
        <v>91.14769650374997</v>
      </c>
      <c r="Z344" s="76">
        <f t="shared" si="31"/>
        <v>157254.29123616562</v>
      </c>
      <c r="AA344" s="246"/>
      <c r="AB344" s="76">
        <f t="shared" si="37"/>
        <v>157254.29123616562</v>
      </c>
      <c r="AC344" s="76"/>
      <c r="AD344" s="76">
        <f t="shared" si="38"/>
        <v>157254.29123616562</v>
      </c>
      <c r="AE344" s="19"/>
    </row>
    <row r="345" spans="1:31" s="20" customFormat="1">
      <c r="A345" s="31"/>
      <c r="B345" s="31"/>
      <c r="C345" s="94"/>
      <c r="D345" s="94"/>
      <c r="E345" s="94"/>
      <c r="F345" s="149"/>
      <c r="G345" s="242">
        <v>12</v>
      </c>
      <c r="H345" s="243">
        <v>2016</v>
      </c>
      <c r="I345" s="244">
        <v>2017</v>
      </c>
      <c r="J345" s="244">
        <v>2017</v>
      </c>
      <c r="K345" s="245" t="str">
        <f>[1]Lib_RawData!G156</f>
        <v>CFO</v>
      </c>
      <c r="L345" s="246">
        <f t="shared" si="36"/>
        <v>0</v>
      </c>
      <c r="M345" s="76">
        <f t="shared" si="36"/>
        <v>157254.29123616562</v>
      </c>
      <c r="N345" s="76">
        <f t="shared" si="36"/>
        <v>0</v>
      </c>
      <c r="O345" s="247">
        <f t="shared" si="39"/>
        <v>157254.29123616562</v>
      </c>
      <c r="P345" s="248">
        <f t="shared" si="40"/>
        <v>157254.29123616562</v>
      </c>
      <c r="Q345" s="249">
        <f>P345*[1]Factors!D332</f>
        <v>132403.89359420704</v>
      </c>
      <c r="R345" s="249">
        <f t="shared" si="41"/>
        <v>697.5</v>
      </c>
      <c r="S345" s="249">
        <f>R345*[1]Factors!D332</f>
        <v>587.27628388382061</v>
      </c>
      <c r="T345" s="250">
        <f>R345*[1]Factors!D332*[1]Factors!E332</f>
        <v>697.5</v>
      </c>
      <c r="U345" s="246"/>
      <c r="V345" s="76"/>
      <c r="W345" s="250">
        <f>[1]Lib_RawData!AQ156</f>
        <v>697.5</v>
      </c>
      <c r="X345" s="271">
        <f t="shared" si="35"/>
        <v>134.30648448000002</v>
      </c>
      <c r="Y345" s="271">
        <f t="shared" si="35"/>
        <v>91.14769650374997</v>
      </c>
      <c r="Z345" s="76">
        <f t="shared" si="31"/>
        <v>157254.29123616562</v>
      </c>
      <c r="AA345" s="246"/>
      <c r="AB345" s="76">
        <f t="shared" si="37"/>
        <v>157254.29123616562</v>
      </c>
      <c r="AC345" s="76"/>
      <c r="AD345" s="76">
        <f t="shared" si="38"/>
        <v>157254.29123616562</v>
      </c>
      <c r="AE345" s="19"/>
    </row>
    <row r="346" spans="1:31" s="20" customFormat="1">
      <c r="A346" s="31"/>
      <c r="B346" s="31"/>
      <c r="C346" s="94"/>
      <c r="D346" s="94"/>
      <c r="E346" s="94"/>
      <c r="F346" s="149"/>
      <c r="G346" s="242">
        <v>1</v>
      </c>
      <c r="H346" s="243">
        <v>2017</v>
      </c>
      <c r="I346" s="244">
        <v>2017</v>
      </c>
      <c r="J346" s="244">
        <v>2017</v>
      </c>
      <c r="K346" s="245" t="str">
        <f>[1]Lib_RawData!G157</f>
        <v>CFO</v>
      </c>
      <c r="L346" s="246">
        <f t="shared" si="36"/>
        <v>0</v>
      </c>
      <c r="M346" s="76">
        <f t="shared" si="36"/>
        <v>160215.63497530876</v>
      </c>
      <c r="N346" s="76">
        <f t="shared" si="36"/>
        <v>0</v>
      </c>
      <c r="O346" s="247">
        <f t="shared" si="39"/>
        <v>160215.63497530876</v>
      </c>
      <c r="P346" s="248">
        <f t="shared" si="40"/>
        <v>160215.63497530876</v>
      </c>
      <c r="Q346" s="249">
        <f>P346*[1]Factors!D333</f>
        <v>134897.26556041004</v>
      </c>
      <c r="R346" s="249">
        <f t="shared" si="41"/>
        <v>692.58333333333337</v>
      </c>
      <c r="S346" s="249">
        <f>R346*[1]Factors!D333</f>
        <v>583.13658248009961</v>
      </c>
      <c r="T346" s="250">
        <f>R346*[1]Factors!D333*[1]Factors!E333</f>
        <v>692.58333333333337</v>
      </c>
      <c r="U346" s="246"/>
      <c r="V346" s="76"/>
      <c r="W346" s="250">
        <f>[1]Lib_RawData!AQ157</f>
        <v>692.58333333333337</v>
      </c>
      <c r="X346" s="271">
        <f t="shared" si="35"/>
        <v>136.99261416960002</v>
      </c>
      <c r="Y346" s="271">
        <f t="shared" si="35"/>
        <v>94.337865881381205</v>
      </c>
      <c r="Z346" s="76">
        <f t="shared" si="31"/>
        <v>160215.63497530876</v>
      </c>
      <c r="AA346" s="246"/>
      <c r="AB346" s="76">
        <f t="shared" si="37"/>
        <v>160215.63497530876</v>
      </c>
      <c r="AC346" s="76"/>
      <c r="AD346" s="76">
        <f t="shared" si="38"/>
        <v>160215.63497530876</v>
      </c>
      <c r="AE346" s="19"/>
    </row>
    <row r="347" spans="1:31" s="20" customFormat="1">
      <c r="A347" s="31"/>
      <c r="B347" s="31"/>
      <c r="C347" s="94"/>
      <c r="D347" s="94"/>
      <c r="E347" s="94"/>
      <c r="F347" s="149"/>
      <c r="G347" s="242">
        <v>2</v>
      </c>
      <c r="H347" s="243">
        <v>2017</v>
      </c>
      <c r="I347" s="244">
        <v>2017</v>
      </c>
      <c r="J347" s="244">
        <v>2017</v>
      </c>
      <c r="K347" s="245" t="str">
        <f>[1]Lib_RawData!G158</f>
        <v>CFO</v>
      </c>
      <c r="L347" s="246">
        <f t="shared" si="36"/>
        <v>0</v>
      </c>
      <c r="M347" s="76">
        <f t="shared" si="36"/>
        <v>160215.63497530876</v>
      </c>
      <c r="N347" s="76">
        <f t="shared" si="36"/>
        <v>0</v>
      </c>
      <c r="O347" s="247">
        <f t="shared" si="39"/>
        <v>160215.63497530876</v>
      </c>
      <c r="P347" s="248">
        <f t="shared" si="40"/>
        <v>160215.63497530876</v>
      </c>
      <c r="Q347" s="249">
        <f>P347*[1]Factors!D334</f>
        <v>134897.26556041004</v>
      </c>
      <c r="R347" s="249">
        <f t="shared" si="41"/>
        <v>692.58333333333337</v>
      </c>
      <c r="S347" s="249">
        <f>R347*[1]Factors!D334</f>
        <v>583.13658248009961</v>
      </c>
      <c r="T347" s="250">
        <f>R347*[1]Factors!D334*[1]Factors!E334</f>
        <v>692.58333333333337</v>
      </c>
      <c r="U347" s="246"/>
      <c r="V347" s="76"/>
      <c r="W347" s="250">
        <f>[1]Lib_RawData!AQ158</f>
        <v>692.58333333333337</v>
      </c>
      <c r="X347" s="271">
        <f t="shared" si="35"/>
        <v>136.99261416960002</v>
      </c>
      <c r="Y347" s="271">
        <f t="shared" si="35"/>
        <v>94.337865881381205</v>
      </c>
      <c r="Z347" s="76">
        <f t="shared" si="31"/>
        <v>160215.63497530876</v>
      </c>
      <c r="AA347" s="246"/>
      <c r="AB347" s="76">
        <f t="shared" si="37"/>
        <v>160215.63497530876</v>
      </c>
      <c r="AC347" s="76"/>
      <c r="AD347" s="76">
        <f t="shared" si="38"/>
        <v>160215.63497530876</v>
      </c>
      <c r="AE347" s="19"/>
    </row>
    <row r="348" spans="1:31" s="20" customFormat="1">
      <c r="A348" s="31"/>
      <c r="B348" s="31"/>
      <c r="C348" s="94"/>
      <c r="D348" s="94"/>
      <c r="E348" s="94"/>
      <c r="F348" s="149"/>
      <c r="G348" s="242">
        <v>3</v>
      </c>
      <c r="H348" s="243">
        <v>2017</v>
      </c>
      <c r="I348" s="244">
        <v>2017</v>
      </c>
      <c r="J348" s="244">
        <v>2017</v>
      </c>
      <c r="K348" s="245" t="str">
        <f>[1]Lib_RawData!G159</f>
        <v>CFO</v>
      </c>
      <c r="L348" s="246">
        <f t="shared" si="36"/>
        <v>0</v>
      </c>
      <c r="M348" s="76">
        <f t="shared" si="36"/>
        <v>160215.63497530876</v>
      </c>
      <c r="N348" s="76">
        <f t="shared" si="36"/>
        <v>0</v>
      </c>
      <c r="O348" s="247">
        <f t="shared" si="39"/>
        <v>160215.63497530876</v>
      </c>
      <c r="P348" s="248">
        <f t="shared" si="40"/>
        <v>160215.63497530876</v>
      </c>
      <c r="Q348" s="249">
        <f>P348*[1]Factors!D335</f>
        <v>134897.26556041004</v>
      </c>
      <c r="R348" s="249">
        <f t="shared" si="41"/>
        <v>692.58333333333337</v>
      </c>
      <c r="S348" s="249">
        <f>R348*[1]Factors!D335</f>
        <v>583.13658248009961</v>
      </c>
      <c r="T348" s="250">
        <f>R348*[1]Factors!D335*[1]Factors!E335</f>
        <v>692.58333333333337</v>
      </c>
      <c r="U348" s="246"/>
      <c r="V348" s="76"/>
      <c r="W348" s="250">
        <f>[1]Lib_RawData!AQ159</f>
        <v>692.58333333333337</v>
      </c>
      <c r="X348" s="271">
        <f t="shared" si="35"/>
        <v>136.99261416960002</v>
      </c>
      <c r="Y348" s="271">
        <f t="shared" si="35"/>
        <v>94.337865881381205</v>
      </c>
      <c r="Z348" s="76">
        <f t="shared" si="31"/>
        <v>160215.63497530876</v>
      </c>
      <c r="AA348" s="246"/>
      <c r="AB348" s="76">
        <f t="shared" si="37"/>
        <v>160215.63497530876</v>
      </c>
      <c r="AC348" s="76"/>
      <c r="AD348" s="76">
        <f t="shared" si="38"/>
        <v>160215.63497530876</v>
      </c>
      <c r="AE348" s="19"/>
    </row>
    <row r="349" spans="1:31" s="20" customFormat="1">
      <c r="A349" s="31"/>
      <c r="B349" s="31"/>
      <c r="C349" s="94"/>
      <c r="D349" s="94"/>
      <c r="E349" s="94"/>
      <c r="F349" s="149"/>
      <c r="G349" s="242">
        <v>4</v>
      </c>
      <c r="H349" s="243">
        <v>2017</v>
      </c>
      <c r="I349" s="244">
        <v>2017</v>
      </c>
      <c r="J349" s="244">
        <v>2018</v>
      </c>
      <c r="K349" s="245" t="str">
        <f>[1]Lib_RawData!G160</f>
        <v>CFO</v>
      </c>
      <c r="L349" s="246">
        <f t="shared" si="36"/>
        <v>0</v>
      </c>
      <c r="M349" s="76">
        <f t="shared" si="36"/>
        <v>160215.63497530876</v>
      </c>
      <c r="N349" s="76">
        <f t="shared" si="36"/>
        <v>0</v>
      </c>
      <c r="O349" s="247">
        <f t="shared" si="39"/>
        <v>160215.63497530876</v>
      </c>
      <c r="P349" s="248">
        <f t="shared" si="40"/>
        <v>160215.63497530876</v>
      </c>
      <c r="Q349" s="249">
        <f>P349*[1]Factors!D336</f>
        <v>130335.52228058942</v>
      </c>
      <c r="R349" s="249">
        <f t="shared" si="41"/>
        <v>692.58333333333337</v>
      </c>
      <c r="S349" s="249">
        <f>R349*[1]Factors!D336</f>
        <v>563.41698790347789</v>
      </c>
      <c r="T349" s="250">
        <f>R349*[1]Factors!D336*[1]Factors!E336</f>
        <v>692.58333333333348</v>
      </c>
      <c r="U349" s="246"/>
      <c r="V349" s="76"/>
      <c r="W349" s="250">
        <f>[1]Lib_RawData!AQ160</f>
        <v>692.58333333333337</v>
      </c>
      <c r="X349" s="271">
        <f t="shared" si="35"/>
        <v>136.99261416960002</v>
      </c>
      <c r="Y349" s="271">
        <f t="shared" si="35"/>
        <v>94.337865881381205</v>
      </c>
      <c r="Z349" s="76">
        <f t="shared" si="31"/>
        <v>160215.63497530876</v>
      </c>
      <c r="AA349" s="246"/>
      <c r="AB349" s="76">
        <f t="shared" si="37"/>
        <v>160215.63497530876</v>
      </c>
      <c r="AC349" s="76"/>
      <c r="AD349" s="76">
        <f t="shared" si="38"/>
        <v>160215.63497530876</v>
      </c>
      <c r="AE349" s="19"/>
    </row>
    <row r="350" spans="1:31" s="20" customFormat="1">
      <c r="A350" s="31"/>
      <c r="B350" s="31"/>
      <c r="C350" s="94"/>
      <c r="D350" s="94"/>
      <c r="E350" s="94"/>
      <c r="F350" s="149"/>
      <c r="G350" s="242">
        <v>5</v>
      </c>
      <c r="H350" s="243">
        <v>2017</v>
      </c>
      <c r="I350" s="244">
        <v>2017</v>
      </c>
      <c r="J350" s="244">
        <v>2018</v>
      </c>
      <c r="K350" s="245" t="str">
        <f>[1]Lib_RawData!G161</f>
        <v>CFO</v>
      </c>
      <c r="L350" s="246">
        <f t="shared" si="36"/>
        <v>0</v>
      </c>
      <c r="M350" s="76">
        <f t="shared" si="36"/>
        <v>160215.63497530876</v>
      </c>
      <c r="N350" s="76">
        <f t="shared" si="36"/>
        <v>0</v>
      </c>
      <c r="O350" s="247">
        <f t="shared" si="39"/>
        <v>160215.63497530876</v>
      </c>
      <c r="P350" s="248">
        <f t="shared" si="40"/>
        <v>160215.63497530876</v>
      </c>
      <c r="Q350" s="249">
        <f>P350*[1]Factors!D337</f>
        <v>130335.52228058942</v>
      </c>
      <c r="R350" s="249">
        <f t="shared" si="41"/>
        <v>692.58333333333337</v>
      </c>
      <c r="S350" s="249">
        <f>R350*[1]Factors!D337</f>
        <v>563.41698790347789</v>
      </c>
      <c r="T350" s="250">
        <f>R350*[1]Factors!D337*[1]Factors!E337</f>
        <v>692.58333333333348</v>
      </c>
      <c r="U350" s="246"/>
      <c r="V350" s="76"/>
      <c r="W350" s="250">
        <f>[1]Lib_RawData!AQ161</f>
        <v>692.58333333333337</v>
      </c>
      <c r="X350" s="271">
        <f t="shared" si="35"/>
        <v>136.99261416960002</v>
      </c>
      <c r="Y350" s="271">
        <f t="shared" si="35"/>
        <v>94.337865881381205</v>
      </c>
      <c r="Z350" s="76">
        <f t="shared" si="31"/>
        <v>160215.63497530876</v>
      </c>
      <c r="AA350" s="246"/>
      <c r="AB350" s="76">
        <f t="shared" si="37"/>
        <v>160215.63497530876</v>
      </c>
      <c r="AC350" s="76"/>
      <c r="AD350" s="76">
        <f t="shared" si="38"/>
        <v>160215.63497530876</v>
      </c>
      <c r="AE350" s="19"/>
    </row>
    <row r="351" spans="1:31" s="20" customFormat="1">
      <c r="A351" s="31"/>
      <c r="B351" s="31"/>
      <c r="C351" s="94"/>
      <c r="D351" s="94"/>
      <c r="E351" s="94"/>
      <c r="F351" s="149"/>
      <c r="G351" s="242">
        <v>6</v>
      </c>
      <c r="H351" s="243">
        <v>2017</v>
      </c>
      <c r="I351" s="244">
        <v>2017</v>
      </c>
      <c r="J351" s="244">
        <v>2018</v>
      </c>
      <c r="K351" s="245" t="str">
        <f>[1]Lib_RawData!G162</f>
        <v>CFO</v>
      </c>
      <c r="L351" s="246">
        <f t="shared" si="36"/>
        <v>0</v>
      </c>
      <c r="M351" s="76">
        <f t="shared" si="36"/>
        <v>160215.63497530876</v>
      </c>
      <c r="N351" s="76">
        <f t="shared" si="36"/>
        <v>0</v>
      </c>
      <c r="O351" s="247">
        <f t="shared" si="39"/>
        <v>160215.63497530876</v>
      </c>
      <c r="P351" s="248">
        <f t="shared" si="40"/>
        <v>160215.63497530876</v>
      </c>
      <c r="Q351" s="249">
        <f>P351*[1]Factors!D338</f>
        <v>130335.52228058942</v>
      </c>
      <c r="R351" s="249">
        <f t="shared" si="41"/>
        <v>692.58333333333337</v>
      </c>
      <c r="S351" s="249">
        <f>R351*[1]Factors!D338</f>
        <v>563.41698790347789</v>
      </c>
      <c r="T351" s="250">
        <f>R351*[1]Factors!D338*[1]Factors!E338</f>
        <v>692.58333333333348</v>
      </c>
      <c r="U351" s="246"/>
      <c r="V351" s="76"/>
      <c r="W351" s="250">
        <f>[1]Lib_RawData!AQ162</f>
        <v>692.58333333333337</v>
      </c>
      <c r="X351" s="271">
        <f t="shared" ref="X351:Y366" si="42">X339*(1+X$20)</f>
        <v>136.99261416960002</v>
      </c>
      <c r="Y351" s="271">
        <f t="shared" si="42"/>
        <v>94.337865881381205</v>
      </c>
      <c r="Z351" s="76">
        <f t="shared" si="31"/>
        <v>160215.63497530876</v>
      </c>
      <c r="AA351" s="246"/>
      <c r="AB351" s="76">
        <f t="shared" si="37"/>
        <v>160215.63497530876</v>
      </c>
      <c r="AC351" s="76"/>
      <c r="AD351" s="76">
        <f t="shared" si="38"/>
        <v>160215.63497530876</v>
      </c>
      <c r="AE351" s="19"/>
    </row>
    <row r="352" spans="1:31" s="20" customFormat="1">
      <c r="A352" s="31"/>
      <c r="B352" s="31"/>
      <c r="C352" s="94"/>
      <c r="D352" s="94"/>
      <c r="E352" s="94"/>
      <c r="F352" s="149"/>
      <c r="G352" s="242">
        <v>7</v>
      </c>
      <c r="H352" s="243">
        <v>2017</v>
      </c>
      <c r="I352" s="244">
        <v>2018</v>
      </c>
      <c r="J352" s="244">
        <v>2018</v>
      </c>
      <c r="K352" s="245" t="str">
        <f>[1]Lib_RawData!G163</f>
        <v>CFO</v>
      </c>
      <c r="L352" s="246">
        <f t="shared" si="36"/>
        <v>0</v>
      </c>
      <c r="M352" s="76">
        <f t="shared" si="36"/>
        <v>160215.63497530876</v>
      </c>
      <c r="N352" s="76">
        <f t="shared" si="36"/>
        <v>0</v>
      </c>
      <c r="O352" s="247">
        <f t="shared" si="39"/>
        <v>160215.63497530876</v>
      </c>
      <c r="P352" s="248">
        <f t="shared" si="40"/>
        <v>160215.63497530876</v>
      </c>
      <c r="Q352" s="249">
        <f>P352*[1]Factors!D339</f>
        <v>130335.52228058942</v>
      </c>
      <c r="R352" s="249">
        <f t="shared" si="41"/>
        <v>692.58333333333337</v>
      </c>
      <c r="S352" s="249">
        <f>R352*[1]Factors!D339</f>
        <v>563.41698790347789</v>
      </c>
      <c r="T352" s="250">
        <f>R352*[1]Factors!D339*[1]Factors!E339</f>
        <v>692.58333333333348</v>
      </c>
      <c r="U352" s="246"/>
      <c r="V352" s="76"/>
      <c r="W352" s="250">
        <f>[1]Lib_RawData!AQ163</f>
        <v>692.58333333333337</v>
      </c>
      <c r="X352" s="271">
        <f t="shared" si="42"/>
        <v>136.99261416960002</v>
      </c>
      <c r="Y352" s="271">
        <f t="shared" si="42"/>
        <v>94.337865881381205</v>
      </c>
      <c r="Z352" s="76">
        <f t="shared" si="31"/>
        <v>160215.63497530876</v>
      </c>
      <c r="AA352" s="246"/>
      <c r="AB352" s="76">
        <f t="shared" si="37"/>
        <v>160215.63497530876</v>
      </c>
      <c r="AC352" s="76"/>
      <c r="AD352" s="76">
        <f t="shared" si="38"/>
        <v>160215.63497530876</v>
      </c>
      <c r="AE352" s="19"/>
    </row>
    <row r="353" spans="1:31" s="20" customFormat="1">
      <c r="A353" s="31"/>
      <c r="B353" s="31"/>
      <c r="C353" s="94"/>
      <c r="D353" s="94"/>
      <c r="E353" s="94"/>
      <c r="F353" s="149"/>
      <c r="G353" s="242">
        <v>8</v>
      </c>
      <c r="H353" s="243">
        <v>2017</v>
      </c>
      <c r="I353" s="244">
        <v>2018</v>
      </c>
      <c r="J353" s="244">
        <v>2018</v>
      </c>
      <c r="K353" s="245" t="str">
        <f>[1]Lib_RawData!G164</f>
        <v>CFO</v>
      </c>
      <c r="L353" s="246">
        <f t="shared" si="36"/>
        <v>0</v>
      </c>
      <c r="M353" s="76">
        <f t="shared" si="36"/>
        <v>160215.63497530876</v>
      </c>
      <c r="N353" s="76">
        <f t="shared" si="36"/>
        <v>0</v>
      </c>
      <c r="O353" s="247">
        <f t="shared" si="39"/>
        <v>160215.63497530876</v>
      </c>
      <c r="P353" s="248">
        <f t="shared" si="40"/>
        <v>160215.63497530876</v>
      </c>
      <c r="Q353" s="249">
        <f>P353*[1]Factors!D340</f>
        <v>130335.52228058942</v>
      </c>
      <c r="R353" s="249">
        <f t="shared" si="41"/>
        <v>692.58333333333337</v>
      </c>
      <c r="S353" s="249">
        <f>R353*[1]Factors!D340</f>
        <v>563.41698790347789</v>
      </c>
      <c r="T353" s="250">
        <f>R353*[1]Factors!D340*[1]Factors!E340</f>
        <v>692.58333333333348</v>
      </c>
      <c r="U353" s="246"/>
      <c r="V353" s="76"/>
      <c r="W353" s="250">
        <f>[1]Lib_RawData!AQ164</f>
        <v>692.58333333333337</v>
      </c>
      <c r="X353" s="271">
        <f t="shared" si="42"/>
        <v>136.99261416960002</v>
      </c>
      <c r="Y353" s="271">
        <f t="shared" si="42"/>
        <v>94.337865881381205</v>
      </c>
      <c r="Z353" s="76">
        <f t="shared" si="31"/>
        <v>160215.63497530876</v>
      </c>
      <c r="AA353" s="246"/>
      <c r="AB353" s="76">
        <f t="shared" si="37"/>
        <v>160215.63497530876</v>
      </c>
      <c r="AC353" s="76"/>
      <c r="AD353" s="76">
        <f t="shared" si="38"/>
        <v>160215.63497530876</v>
      </c>
      <c r="AE353" s="19"/>
    </row>
    <row r="354" spans="1:31" s="20" customFormat="1">
      <c r="A354" s="31"/>
      <c r="B354" s="31"/>
      <c r="C354" s="94"/>
      <c r="D354" s="94"/>
      <c r="E354" s="94"/>
      <c r="F354" s="149"/>
      <c r="G354" s="242">
        <v>9</v>
      </c>
      <c r="H354" s="243">
        <v>2017</v>
      </c>
      <c r="I354" s="244">
        <v>2018</v>
      </c>
      <c r="J354" s="244">
        <v>2018</v>
      </c>
      <c r="K354" s="245" t="str">
        <f>[1]Lib_RawData!G165</f>
        <v>CFO</v>
      </c>
      <c r="L354" s="246">
        <f t="shared" si="36"/>
        <v>0</v>
      </c>
      <c r="M354" s="76">
        <f t="shared" si="36"/>
        <v>160215.63497530876</v>
      </c>
      <c r="N354" s="76">
        <f t="shared" si="36"/>
        <v>0</v>
      </c>
      <c r="O354" s="247">
        <f t="shared" si="39"/>
        <v>160215.63497530876</v>
      </c>
      <c r="P354" s="248">
        <f t="shared" si="40"/>
        <v>160215.63497530876</v>
      </c>
      <c r="Q354" s="249">
        <f>P354*[1]Factors!D341</f>
        <v>130335.52228058942</v>
      </c>
      <c r="R354" s="249">
        <f t="shared" si="41"/>
        <v>692.58333333333337</v>
      </c>
      <c r="S354" s="249">
        <f>R354*[1]Factors!D341</f>
        <v>563.41698790347789</v>
      </c>
      <c r="T354" s="250">
        <f>R354*[1]Factors!D341*[1]Factors!E341</f>
        <v>692.58333333333348</v>
      </c>
      <c r="U354" s="246"/>
      <c r="V354" s="76"/>
      <c r="W354" s="250">
        <f>[1]Lib_RawData!AQ165</f>
        <v>692.58333333333337</v>
      </c>
      <c r="X354" s="271">
        <f t="shared" si="42"/>
        <v>136.99261416960002</v>
      </c>
      <c r="Y354" s="271">
        <f t="shared" si="42"/>
        <v>94.337865881381205</v>
      </c>
      <c r="Z354" s="76">
        <f t="shared" si="31"/>
        <v>160215.63497530876</v>
      </c>
      <c r="AA354" s="246"/>
      <c r="AB354" s="76">
        <f t="shared" si="37"/>
        <v>160215.63497530876</v>
      </c>
      <c r="AC354" s="76"/>
      <c r="AD354" s="76">
        <f t="shared" si="38"/>
        <v>160215.63497530876</v>
      </c>
      <c r="AE354" s="19"/>
    </row>
    <row r="355" spans="1:31" s="20" customFormat="1">
      <c r="A355" s="31"/>
      <c r="B355" s="31"/>
      <c r="C355" s="94"/>
      <c r="D355" s="94"/>
      <c r="E355" s="94"/>
      <c r="F355" s="149"/>
      <c r="G355" s="242">
        <v>10</v>
      </c>
      <c r="H355" s="243">
        <v>2017</v>
      </c>
      <c r="I355" s="244">
        <v>2018</v>
      </c>
      <c r="J355" s="244">
        <v>2018</v>
      </c>
      <c r="K355" s="245" t="str">
        <f>[1]Lib_RawData!G166</f>
        <v>CFO</v>
      </c>
      <c r="L355" s="246">
        <f t="shared" si="36"/>
        <v>0</v>
      </c>
      <c r="M355" s="76">
        <f t="shared" si="36"/>
        <v>160215.63497530876</v>
      </c>
      <c r="N355" s="76">
        <f t="shared" si="36"/>
        <v>0</v>
      </c>
      <c r="O355" s="247">
        <f t="shared" si="39"/>
        <v>160215.63497530876</v>
      </c>
      <c r="P355" s="248">
        <f t="shared" si="40"/>
        <v>160215.63497530876</v>
      </c>
      <c r="Q355" s="249">
        <f>P355*[1]Factors!D342</f>
        <v>130335.52228058942</v>
      </c>
      <c r="R355" s="249">
        <f t="shared" si="41"/>
        <v>692.58333333333337</v>
      </c>
      <c r="S355" s="249">
        <f>R355*[1]Factors!D342</f>
        <v>563.41698790347789</v>
      </c>
      <c r="T355" s="250">
        <f>R355*[1]Factors!D342*[1]Factors!E342</f>
        <v>692.58333333333348</v>
      </c>
      <c r="U355" s="246"/>
      <c r="V355" s="76"/>
      <c r="W355" s="250">
        <f>[1]Lib_RawData!AQ166</f>
        <v>692.58333333333337</v>
      </c>
      <c r="X355" s="271">
        <f t="shared" si="42"/>
        <v>136.99261416960002</v>
      </c>
      <c r="Y355" s="271">
        <f t="shared" si="42"/>
        <v>94.337865881381205</v>
      </c>
      <c r="Z355" s="76">
        <f t="shared" si="31"/>
        <v>160215.63497530876</v>
      </c>
      <c r="AA355" s="246"/>
      <c r="AB355" s="76">
        <f t="shared" si="37"/>
        <v>160215.63497530876</v>
      </c>
      <c r="AC355" s="76"/>
      <c r="AD355" s="76">
        <f t="shared" si="38"/>
        <v>160215.63497530876</v>
      </c>
      <c r="AE355" s="19"/>
    </row>
    <row r="356" spans="1:31" s="20" customFormat="1">
      <c r="A356" s="31"/>
      <c r="B356" s="31"/>
      <c r="C356" s="94"/>
      <c r="D356" s="94"/>
      <c r="E356" s="94"/>
      <c r="F356" s="149"/>
      <c r="G356" s="242">
        <v>11</v>
      </c>
      <c r="H356" s="243">
        <v>2017</v>
      </c>
      <c r="I356" s="244">
        <v>2018</v>
      </c>
      <c r="J356" s="244">
        <v>2018</v>
      </c>
      <c r="K356" s="245" t="str">
        <f>[1]Lib_RawData!G167</f>
        <v>CFO</v>
      </c>
      <c r="L356" s="246">
        <f t="shared" si="36"/>
        <v>0</v>
      </c>
      <c r="M356" s="76">
        <f t="shared" si="36"/>
        <v>160215.63497530876</v>
      </c>
      <c r="N356" s="76">
        <f t="shared" si="36"/>
        <v>0</v>
      </c>
      <c r="O356" s="247">
        <f t="shared" si="39"/>
        <v>160215.63497530876</v>
      </c>
      <c r="P356" s="248">
        <f t="shared" si="40"/>
        <v>160215.63497530876</v>
      </c>
      <c r="Q356" s="249">
        <f>P356*[1]Factors!D343</f>
        <v>130335.52228058942</v>
      </c>
      <c r="R356" s="249">
        <f t="shared" si="41"/>
        <v>692.58333333333337</v>
      </c>
      <c r="S356" s="249">
        <f>R356*[1]Factors!D343</f>
        <v>563.41698790347789</v>
      </c>
      <c r="T356" s="250">
        <f>R356*[1]Factors!D343*[1]Factors!E343</f>
        <v>692.58333333333348</v>
      </c>
      <c r="U356" s="246"/>
      <c r="V356" s="76"/>
      <c r="W356" s="250">
        <f>[1]Lib_RawData!AQ167</f>
        <v>692.58333333333337</v>
      </c>
      <c r="X356" s="271">
        <f t="shared" si="42"/>
        <v>136.99261416960002</v>
      </c>
      <c r="Y356" s="271">
        <f t="shared" si="42"/>
        <v>94.337865881381205</v>
      </c>
      <c r="Z356" s="76">
        <f t="shared" si="31"/>
        <v>160215.63497530876</v>
      </c>
      <c r="AA356" s="246"/>
      <c r="AB356" s="76">
        <f t="shared" si="37"/>
        <v>160215.63497530876</v>
      </c>
      <c r="AC356" s="76"/>
      <c r="AD356" s="76">
        <f t="shared" si="38"/>
        <v>160215.63497530876</v>
      </c>
      <c r="AE356" s="19"/>
    </row>
    <row r="357" spans="1:31" s="20" customFormat="1">
      <c r="A357" s="31"/>
      <c r="B357" s="31"/>
      <c r="C357" s="94"/>
      <c r="D357" s="94"/>
      <c r="E357" s="94"/>
      <c r="F357" s="149"/>
      <c r="G357" s="242">
        <v>12</v>
      </c>
      <c r="H357" s="243">
        <v>2017</v>
      </c>
      <c r="I357" s="244">
        <v>2018</v>
      </c>
      <c r="J357" s="244">
        <v>2018</v>
      </c>
      <c r="K357" s="245" t="str">
        <f>[1]Lib_RawData!G168</f>
        <v>CFO</v>
      </c>
      <c r="L357" s="246">
        <f t="shared" si="36"/>
        <v>0</v>
      </c>
      <c r="M357" s="76">
        <f t="shared" si="36"/>
        <v>160215.63497530876</v>
      </c>
      <c r="N357" s="76">
        <f t="shared" si="36"/>
        <v>0</v>
      </c>
      <c r="O357" s="247">
        <f t="shared" si="39"/>
        <v>160215.63497530876</v>
      </c>
      <c r="P357" s="248">
        <f t="shared" si="40"/>
        <v>160215.63497530876</v>
      </c>
      <c r="Q357" s="249">
        <f>P357*[1]Factors!D344</f>
        <v>130335.52228058942</v>
      </c>
      <c r="R357" s="249">
        <f t="shared" si="41"/>
        <v>692.58333333333337</v>
      </c>
      <c r="S357" s="249">
        <f>R357*[1]Factors!D344</f>
        <v>563.41698790347789</v>
      </c>
      <c r="T357" s="250">
        <f>R357*[1]Factors!D344*[1]Factors!E344</f>
        <v>692.58333333333348</v>
      </c>
      <c r="U357" s="246"/>
      <c r="V357" s="76"/>
      <c r="W357" s="250">
        <f>[1]Lib_RawData!AQ168</f>
        <v>692.58333333333337</v>
      </c>
      <c r="X357" s="271">
        <f t="shared" si="42"/>
        <v>136.99261416960002</v>
      </c>
      <c r="Y357" s="271">
        <f t="shared" si="42"/>
        <v>94.337865881381205</v>
      </c>
      <c r="Z357" s="76">
        <f t="shared" si="31"/>
        <v>160215.63497530876</v>
      </c>
      <c r="AA357" s="246"/>
      <c r="AB357" s="76">
        <f t="shared" si="37"/>
        <v>160215.63497530876</v>
      </c>
      <c r="AC357" s="76"/>
      <c r="AD357" s="76">
        <f t="shared" si="38"/>
        <v>160215.63497530876</v>
      </c>
      <c r="AE357" s="19"/>
    </row>
    <row r="358" spans="1:31" s="20" customFormat="1">
      <c r="A358" s="31"/>
      <c r="B358" s="31"/>
      <c r="C358" s="94"/>
      <c r="D358" s="94"/>
      <c r="E358" s="94"/>
      <c r="F358" s="149"/>
      <c r="G358" s="242">
        <v>1</v>
      </c>
      <c r="H358" s="243">
        <v>2018</v>
      </c>
      <c r="I358" s="244">
        <v>2018</v>
      </c>
      <c r="J358" s="244">
        <v>2018</v>
      </c>
      <c r="K358" s="245" t="str">
        <f>[1]Lib_RawData!G169</f>
        <v>CFO</v>
      </c>
      <c r="L358" s="246">
        <f t="shared" si="36"/>
        <v>0</v>
      </c>
      <c r="M358" s="76">
        <f t="shared" si="36"/>
        <v>163232.92040392567</v>
      </c>
      <c r="N358" s="76">
        <f t="shared" si="36"/>
        <v>0</v>
      </c>
      <c r="O358" s="247">
        <f t="shared" si="39"/>
        <v>163232.92040392567</v>
      </c>
      <c r="P358" s="248">
        <f t="shared" si="40"/>
        <v>163232.92040392567</v>
      </c>
      <c r="Q358" s="249">
        <f>P358*[1]Factors!D345</f>
        <v>132790.08592082968</v>
      </c>
      <c r="R358" s="249">
        <f t="shared" si="41"/>
        <v>687.66666666666663</v>
      </c>
      <c r="S358" s="249">
        <f>R358*[1]Factors!D345</f>
        <v>559.41727640229794</v>
      </c>
      <c r="T358" s="250">
        <f>R358*[1]Factors!D345*[1]Factors!E345</f>
        <v>687.66666666666663</v>
      </c>
      <c r="U358" s="246"/>
      <c r="V358" s="76"/>
      <c r="W358" s="250">
        <f>[1]Lib_RawData!AQ169</f>
        <v>687.66666666666663</v>
      </c>
      <c r="X358" s="271">
        <f t="shared" si="42"/>
        <v>139.73246645299201</v>
      </c>
      <c r="Y358" s="271">
        <f t="shared" si="42"/>
        <v>97.639691187229545</v>
      </c>
      <c r="Z358" s="76">
        <f t="shared" si="31"/>
        <v>163232.92040392567</v>
      </c>
      <c r="AA358" s="246"/>
      <c r="AB358" s="76">
        <f t="shared" si="37"/>
        <v>163232.92040392567</v>
      </c>
      <c r="AC358" s="76"/>
      <c r="AD358" s="76">
        <f t="shared" si="38"/>
        <v>163232.92040392567</v>
      </c>
      <c r="AE358" s="19"/>
    </row>
    <row r="359" spans="1:31" s="20" customFormat="1">
      <c r="A359" s="31"/>
      <c r="B359" s="31"/>
      <c r="C359" s="94"/>
      <c r="D359" s="94"/>
      <c r="E359" s="94"/>
      <c r="F359" s="149"/>
      <c r="G359" s="242">
        <v>2</v>
      </c>
      <c r="H359" s="243">
        <v>2018</v>
      </c>
      <c r="I359" s="244">
        <v>2018</v>
      </c>
      <c r="J359" s="244">
        <v>2018</v>
      </c>
      <c r="K359" s="245" t="str">
        <f>[1]Lib_RawData!G170</f>
        <v>CFO</v>
      </c>
      <c r="L359" s="246">
        <f t="shared" si="36"/>
        <v>0</v>
      </c>
      <c r="M359" s="76">
        <f t="shared" si="36"/>
        <v>163232.92040392567</v>
      </c>
      <c r="N359" s="76">
        <f t="shared" si="36"/>
        <v>0</v>
      </c>
      <c r="O359" s="247">
        <f t="shared" si="39"/>
        <v>163232.92040392567</v>
      </c>
      <c r="P359" s="248">
        <f t="shared" si="40"/>
        <v>163232.92040392567</v>
      </c>
      <c r="Q359" s="249">
        <f>P359*[1]Factors!D346</f>
        <v>132790.08592082968</v>
      </c>
      <c r="R359" s="249">
        <f t="shared" si="41"/>
        <v>687.66666666666663</v>
      </c>
      <c r="S359" s="249">
        <f>R359*[1]Factors!D346</f>
        <v>559.41727640229794</v>
      </c>
      <c r="T359" s="250">
        <f>R359*[1]Factors!D346*[1]Factors!E346</f>
        <v>687.66666666666663</v>
      </c>
      <c r="U359" s="246"/>
      <c r="V359" s="76"/>
      <c r="W359" s="250">
        <f>[1]Lib_RawData!AQ170</f>
        <v>687.66666666666663</v>
      </c>
      <c r="X359" s="271">
        <f t="shared" si="42"/>
        <v>139.73246645299201</v>
      </c>
      <c r="Y359" s="271">
        <f t="shared" si="42"/>
        <v>97.639691187229545</v>
      </c>
      <c r="Z359" s="76">
        <f t="shared" si="31"/>
        <v>163232.92040392567</v>
      </c>
      <c r="AA359" s="246"/>
      <c r="AB359" s="76">
        <f t="shared" si="37"/>
        <v>163232.92040392567</v>
      </c>
      <c r="AC359" s="76"/>
      <c r="AD359" s="76">
        <f t="shared" si="38"/>
        <v>163232.92040392567</v>
      </c>
      <c r="AE359" s="19"/>
    </row>
    <row r="360" spans="1:31" s="20" customFormat="1">
      <c r="A360" s="31"/>
      <c r="B360" s="31"/>
      <c r="C360" s="94"/>
      <c r="D360" s="94"/>
      <c r="E360" s="94"/>
      <c r="F360" s="149"/>
      <c r="G360" s="242">
        <v>3</v>
      </c>
      <c r="H360" s="243">
        <v>2018</v>
      </c>
      <c r="I360" s="244">
        <v>2018</v>
      </c>
      <c r="J360" s="244">
        <v>2018</v>
      </c>
      <c r="K360" s="245" t="str">
        <f>[1]Lib_RawData!G171</f>
        <v>CFO</v>
      </c>
      <c r="L360" s="246">
        <f t="shared" si="36"/>
        <v>0</v>
      </c>
      <c r="M360" s="76">
        <f t="shared" si="36"/>
        <v>163232.92040392567</v>
      </c>
      <c r="N360" s="76">
        <f t="shared" si="36"/>
        <v>0</v>
      </c>
      <c r="O360" s="247">
        <f t="shared" si="39"/>
        <v>163232.92040392567</v>
      </c>
      <c r="P360" s="248">
        <f t="shared" si="40"/>
        <v>163232.92040392567</v>
      </c>
      <c r="Q360" s="249">
        <f>P360*[1]Factors!D347</f>
        <v>132790.08592082968</v>
      </c>
      <c r="R360" s="249">
        <f t="shared" si="41"/>
        <v>687.66666666666663</v>
      </c>
      <c r="S360" s="249">
        <f>R360*[1]Factors!D347</f>
        <v>559.41727640229794</v>
      </c>
      <c r="T360" s="250">
        <f>R360*[1]Factors!D347*[1]Factors!E347</f>
        <v>687.66666666666663</v>
      </c>
      <c r="U360" s="246"/>
      <c r="V360" s="76"/>
      <c r="W360" s="250">
        <f>[1]Lib_RawData!AQ171</f>
        <v>687.66666666666663</v>
      </c>
      <c r="X360" s="271">
        <f t="shared" si="42"/>
        <v>139.73246645299201</v>
      </c>
      <c r="Y360" s="271">
        <f t="shared" si="42"/>
        <v>97.639691187229545</v>
      </c>
      <c r="Z360" s="76">
        <f t="shared" si="31"/>
        <v>163232.92040392567</v>
      </c>
      <c r="AA360" s="246"/>
      <c r="AB360" s="76">
        <f t="shared" si="37"/>
        <v>163232.92040392567</v>
      </c>
      <c r="AC360" s="76"/>
      <c r="AD360" s="76">
        <f t="shared" si="38"/>
        <v>163232.92040392567</v>
      </c>
      <c r="AE360" s="19"/>
    </row>
    <row r="361" spans="1:31" s="20" customFormat="1">
      <c r="A361" s="31"/>
      <c r="B361" s="31"/>
      <c r="C361" s="94"/>
      <c r="D361" s="94"/>
      <c r="E361" s="94"/>
      <c r="F361" s="149"/>
      <c r="G361" s="242">
        <v>4</v>
      </c>
      <c r="H361" s="243">
        <v>2018</v>
      </c>
      <c r="I361" s="244">
        <v>2018</v>
      </c>
      <c r="J361" s="244">
        <v>2019</v>
      </c>
      <c r="K361" s="245" t="str">
        <f>[1]Lib_RawData!G172</f>
        <v>CFO</v>
      </c>
      <c r="L361" s="246">
        <f t="shared" si="36"/>
        <v>0</v>
      </c>
      <c r="M361" s="76">
        <f t="shared" si="36"/>
        <v>163232.92040392567</v>
      </c>
      <c r="N361" s="76">
        <f t="shared" si="36"/>
        <v>0</v>
      </c>
      <c r="O361" s="247">
        <f t="shared" si="39"/>
        <v>163232.92040392567</v>
      </c>
      <c r="P361" s="248">
        <f t="shared" si="40"/>
        <v>163232.92040392567</v>
      </c>
      <c r="Q361" s="249">
        <f>P361*[1]Factors!D348</f>
        <v>128299.59992350692</v>
      </c>
      <c r="R361" s="249">
        <f t="shared" si="41"/>
        <v>687.66666666666663</v>
      </c>
      <c r="S361" s="249">
        <f>R361*[1]Factors!D348</f>
        <v>540.4997839635729</v>
      </c>
      <c r="T361" s="250">
        <f>R361*[1]Factors!D348*[1]Factors!E348</f>
        <v>687.66666666666652</v>
      </c>
      <c r="U361" s="246"/>
      <c r="V361" s="76"/>
      <c r="W361" s="250">
        <f>[1]Lib_RawData!AQ172</f>
        <v>687.66666666666663</v>
      </c>
      <c r="X361" s="271">
        <f t="shared" si="42"/>
        <v>139.73246645299201</v>
      </c>
      <c r="Y361" s="271">
        <f t="shared" si="42"/>
        <v>97.639691187229545</v>
      </c>
      <c r="Z361" s="76">
        <f t="shared" si="31"/>
        <v>163232.92040392567</v>
      </c>
      <c r="AA361" s="246"/>
      <c r="AB361" s="76">
        <f t="shared" si="37"/>
        <v>163232.92040392567</v>
      </c>
      <c r="AC361" s="76"/>
      <c r="AD361" s="76">
        <f t="shared" si="38"/>
        <v>163232.92040392567</v>
      </c>
      <c r="AE361" s="19"/>
    </row>
    <row r="362" spans="1:31" s="20" customFormat="1">
      <c r="A362" s="31"/>
      <c r="B362" s="31"/>
      <c r="C362" s="94"/>
      <c r="D362" s="94"/>
      <c r="E362" s="94"/>
      <c r="F362" s="149"/>
      <c r="G362" s="242">
        <v>5</v>
      </c>
      <c r="H362" s="243">
        <v>2018</v>
      </c>
      <c r="I362" s="244">
        <v>2018</v>
      </c>
      <c r="J362" s="244">
        <v>2019</v>
      </c>
      <c r="K362" s="245" t="str">
        <f>[1]Lib_RawData!G173</f>
        <v>CFO</v>
      </c>
      <c r="L362" s="246">
        <f t="shared" si="36"/>
        <v>0</v>
      </c>
      <c r="M362" s="76">
        <f t="shared" si="36"/>
        <v>163232.92040392567</v>
      </c>
      <c r="N362" s="76">
        <f t="shared" si="36"/>
        <v>0</v>
      </c>
      <c r="O362" s="247">
        <f t="shared" si="39"/>
        <v>163232.92040392567</v>
      </c>
      <c r="P362" s="248">
        <f t="shared" si="40"/>
        <v>163232.92040392567</v>
      </c>
      <c r="Q362" s="249">
        <f>P362*[1]Factors!D349</f>
        <v>128299.59992350692</v>
      </c>
      <c r="R362" s="249">
        <f t="shared" si="41"/>
        <v>687.66666666666663</v>
      </c>
      <c r="S362" s="249">
        <f>R362*[1]Factors!D349</f>
        <v>540.4997839635729</v>
      </c>
      <c r="T362" s="250">
        <f>R362*[1]Factors!D349*[1]Factors!E349</f>
        <v>687.66666666666652</v>
      </c>
      <c r="U362" s="246"/>
      <c r="V362" s="76"/>
      <c r="W362" s="250">
        <f>[1]Lib_RawData!AQ173</f>
        <v>687.66666666666663</v>
      </c>
      <c r="X362" s="271">
        <f t="shared" si="42"/>
        <v>139.73246645299201</v>
      </c>
      <c r="Y362" s="271">
        <f t="shared" si="42"/>
        <v>97.639691187229545</v>
      </c>
      <c r="Z362" s="76">
        <f t="shared" si="31"/>
        <v>163232.92040392567</v>
      </c>
      <c r="AA362" s="246"/>
      <c r="AB362" s="76">
        <f t="shared" si="37"/>
        <v>163232.92040392567</v>
      </c>
      <c r="AC362" s="76"/>
      <c r="AD362" s="76">
        <f t="shared" si="38"/>
        <v>163232.92040392567</v>
      </c>
      <c r="AE362" s="19"/>
    </row>
    <row r="363" spans="1:31" s="20" customFormat="1">
      <c r="A363" s="31"/>
      <c r="B363" s="31"/>
      <c r="C363" s="94"/>
      <c r="D363" s="94"/>
      <c r="E363" s="94"/>
      <c r="F363" s="149"/>
      <c r="G363" s="242">
        <v>6</v>
      </c>
      <c r="H363" s="243">
        <v>2018</v>
      </c>
      <c r="I363" s="244">
        <v>2018</v>
      </c>
      <c r="J363" s="244">
        <v>2019</v>
      </c>
      <c r="K363" s="245" t="str">
        <f>[1]Lib_RawData!G174</f>
        <v>CFO</v>
      </c>
      <c r="L363" s="246">
        <f t="shared" si="36"/>
        <v>0</v>
      </c>
      <c r="M363" s="76">
        <f t="shared" si="36"/>
        <v>163232.92040392567</v>
      </c>
      <c r="N363" s="76">
        <f t="shared" si="36"/>
        <v>0</v>
      </c>
      <c r="O363" s="247">
        <f t="shared" si="39"/>
        <v>163232.92040392567</v>
      </c>
      <c r="P363" s="248">
        <f t="shared" si="40"/>
        <v>163232.92040392567</v>
      </c>
      <c r="Q363" s="249">
        <f>P363*[1]Factors!D350</f>
        <v>128299.59992350692</v>
      </c>
      <c r="R363" s="249">
        <f t="shared" si="41"/>
        <v>687.66666666666663</v>
      </c>
      <c r="S363" s="249">
        <f>R363*[1]Factors!D350</f>
        <v>540.4997839635729</v>
      </c>
      <c r="T363" s="250">
        <f>R363*[1]Factors!D350*[1]Factors!E350</f>
        <v>687.66666666666652</v>
      </c>
      <c r="U363" s="246"/>
      <c r="V363" s="76"/>
      <c r="W363" s="250">
        <f>[1]Lib_RawData!AQ174</f>
        <v>687.66666666666663</v>
      </c>
      <c r="X363" s="271">
        <f t="shared" si="42"/>
        <v>139.73246645299201</v>
      </c>
      <c r="Y363" s="271">
        <f t="shared" si="42"/>
        <v>97.639691187229545</v>
      </c>
      <c r="Z363" s="76">
        <f t="shared" si="31"/>
        <v>163232.92040392567</v>
      </c>
      <c r="AA363" s="246"/>
      <c r="AB363" s="76">
        <f t="shared" si="37"/>
        <v>163232.92040392567</v>
      </c>
      <c r="AC363" s="76"/>
      <c r="AD363" s="76">
        <f t="shared" si="38"/>
        <v>163232.92040392567</v>
      </c>
      <c r="AE363" s="19"/>
    </row>
    <row r="364" spans="1:31" s="20" customFormat="1">
      <c r="A364" s="31"/>
      <c r="B364" s="31"/>
      <c r="C364" s="94"/>
      <c r="D364" s="94"/>
      <c r="E364" s="94"/>
      <c r="F364" s="149"/>
      <c r="G364" s="242">
        <v>7</v>
      </c>
      <c r="H364" s="243">
        <v>2018</v>
      </c>
      <c r="I364" s="244">
        <v>2019</v>
      </c>
      <c r="J364" s="244">
        <v>2019</v>
      </c>
      <c r="K364" s="245" t="str">
        <f>[1]Lib_RawData!G175</f>
        <v>CFO</v>
      </c>
      <c r="L364" s="246">
        <f t="shared" si="36"/>
        <v>0</v>
      </c>
      <c r="M364" s="76">
        <f t="shared" si="36"/>
        <v>163232.92040392567</v>
      </c>
      <c r="N364" s="76">
        <f t="shared" si="36"/>
        <v>0</v>
      </c>
      <c r="O364" s="247">
        <f t="shared" si="39"/>
        <v>163232.92040392567</v>
      </c>
      <c r="P364" s="248">
        <f t="shared" si="40"/>
        <v>163232.92040392567</v>
      </c>
      <c r="Q364" s="249">
        <f>P364*[1]Factors!D351</f>
        <v>128299.59992350692</v>
      </c>
      <c r="R364" s="249">
        <f t="shared" si="41"/>
        <v>687.66666666666663</v>
      </c>
      <c r="S364" s="249">
        <f>R364*[1]Factors!D351</f>
        <v>540.4997839635729</v>
      </c>
      <c r="T364" s="250">
        <f>R364*[1]Factors!D351*[1]Factors!E351</f>
        <v>687.66666666666652</v>
      </c>
      <c r="U364" s="246"/>
      <c r="V364" s="76"/>
      <c r="W364" s="250">
        <f>[1]Lib_RawData!AQ175</f>
        <v>687.66666666666663</v>
      </c>
      <c r="X364" s="271">
        <f t="shared" si="42"/>
        <v>139.73246645299201</v>
      </c>
      <c r="Y364" s="271">
        <f t="shared" si="42"/>
        <v>97.639691187229545</v>
      </c>
      <c r="Z364" s="76">
        <f t="shared" si="31"/>
        <v>163232.92040392567</v>
      </c>
      <c r="AA364" s="246"/>
      <c r="AB364" s="76">
        <f t="shared" si="37"/>
        <v>163232.92040392567</v>
      </c>
      <c r="AC364" s="76"/>
      <c r="AD364" s="76">
        <f t="shared" si="38"/>
        <v>163232.92040392567</v>
      </c>
      <c r="AE364" s="19"/>
    </row>
    <row r="365" spans="1:31" s="20" customFormat="1">
      <c r="A365" s="31"/>
      <c r="B365" s="31"/>
      <c r="C365" s="94"/>
      <c r="D365" s="94"/>
      <c r="E365" s="94"/>
      <c r="F365" s="149"/>
      <c r="G365" s="242">
        <v>8</v>
      </c>
      <c r="H365" s="243">
        <v>2018</v>
      </c>
      <c r="I365" s="244">
        <v>2019</v>
      </c>
      <c r="J365" s="244">
        <v>2019</v>
      </c>
      <c r="K365" s="245" t="str">
        <f>[1]Lib_RawData!G176</f>
        <v>CFO</v>
      </c>
      <c r="L365" s="246">
        <f t="shared" si="36"/>
        <v>0</v>
      </c>
      <c r="M365" s="76">
        <f t="shared" si="36"/>
        <v>163232.92040392567</v>
      </c>
      <c r="N365" s="76">
        <f t="shared" si="36"/>
        <v>0</v>
      </c>
      <c r="O365" s="247">
        <f t="shared" si="39"/>
        <v>163232.92040392567</v>
      </c>
      <c r="P365" s="248">
        <f t="shared" si="40"/>
        <v>163232.92040392567</v>
      </c>
      <c r="Q365" s="249">
        <f>P365*[1]Factors!D352</f>
        <v>128299.59992350692</v>
      </c>
      <c r="R365" s="249">
        <f t="shared" si="41"/>
        <v>687.66666666666663</v>
      </c>
      <c r="S365" s="249">
        <f>R365*[1]Factors!D352</f>
        <v>540.4997839635729</v>
      </c>
      <c r="T365" s="250">
        <f>R365*[1]Factors!D352*[1]Factors!E352</f>
        <v>687.66666666666652</v>
      </c>
      <c r="U365" s="246"/>
      <c r="V365" s="76"/>
      <c r="W365" s="250">
        <f>[1]Lib_RawData!AQ176</f>
        <v>687.66666666666663</v>
      </c>
      <c r="X365" s="271">
        <f t="shared" si="42"/>
        <v>139.73246645299201</v>
      </c>
      <c r="Y365" s="271">
        <f t="shared" si="42"/>
        <v>97.639691187229545</v>
      </c>
      <c r="Z365" s="76">
        <f t="shared" si="31"/>
        <v>163232.92040392567</v>
      </c>
      <c r="AA365" s="246"/>
      <c r="AB365" s="76">
        <f t="shared" si="37"/>
        <v>163232.92040392567</v>
      </c>
      <c r="AC365" s="76"/>
      <c r="AD365" s="76">
        <f t="shared" si="38"/>
        <v>163232.92040392567</v>
      </c>
      <c r="AE365" s="19"/>
    </row>
    <row r="366" spans="1:31" s="20" customFormat="1">
      <c r="A366" s="31"/>
      <c r="B366" s="31"/>
      <c r="C366" s="94"/>
      <c r="D366" s="94"/>
      <c r="E366" s="94"/>
      <c r="F366" s="149"/>
      <c r="G366" s="242">
        <v>9</v>
      </c>
      <c r="H366" s="243">
        <v>2018</v>
      </c>
      <c r="I366" s="244">
        <v>2019</v>
      </c>
      <c r="J366" s="244">
        <v>2019</v>
      </c>
      <c r="K366" s="245" t="str">
        <f>[1]Lib_RawData!G177</f>
        <v>CFO</v>
      </c>
      <c r="L366" s="246">
        <f t="shared" si="36"/>
        <v>0</v>
      </c>
      <c r="M366" s="76">
        <f t="shared" si="36"/>
        <v>163232.92040392567</v>
      </c>
      <c r="N366" s="76">
        <f t="shared" si="36"/>
        <v>0</v>
      </c>
      <c r="O366" s="247">
        <f t="shared" si="39"/>
        <v>163232.92040392567</v>
      </c>
      <c r="P366" s="248">
        <f t="shared" si="40"/>
        <v>163232.92040392567</v>
      </c>
      <c r="Q366" s="249">
        <f>P366*[1]Factors!D353</f>
        <v>128299.59992350692</v>
      </c>
      <c r="R366" s="249">
        <f t="shared" si="41"/>
        <v>687.66666666666663</v>
      </c>
      <c r="S366" s="249">
        <f>R366*[1]Factors!D353</f>
        <v>540.4997839635729</v>
      </c>
      <c r="T366" s="250">
        <f>R366*[1]Factors!D353*[1]Factors!E353</f>
        <v>687.66666666666652</v>
      </c>
      <c r="U366" s="246"/>
      <c r="V366" s="76"/>
      <c r="W366" s="250">
        <f>[1]Lib_RawData!AQ177</f>
        <v>687.66666666666663</v>
      </c>
      <c r="X366" s="271">
        <f t="shared" si="42"/>
        <v>139.73246645299201</v>
      </c>
      <c r="Y366" s="271">
        <f t="shared" si="42"/>
        <v>97.639691187229545</v>
      </c>
      <c r="Z366" s="76">
        <f t="shared" si="31"/>
        <v>163232.92040392567</v>
      </c>
      <c r="AA366" s="246"/>
      <c r="AB366" s="76">
        <f t="shared" si="37"/>
        <v>163232.92040392567</v>
      </c>
      <c r="AC366" s="76"/>
      <c r="AD366" s="76">
        <f t="shared" si="38"/>
        <v>163232.92040392567</v>
      </c>
      <c r="AE366" s="19"/>
    </row>
    <row r="367" spans="1:31" s="20" customFormat="1">
      <c r="A367" s="31"/>
      <c r="B367" s="31"/>
      <c r="C367" s="94"/>
      <c r="D367" s="94"/>
      <c r="E367" s="94"/>
      <c r="F367" s="149"/>
      <c r="G367" s="242">
        <v>10</v>
      </c>
      <c r="H367" s="243">
        <v>2018</v>
      </c>
      <c r="I367" s="244">
        <v>2019</v>
      </c>
      <c r="J367" s="244">
        <v>2019</v>
      </c>
      <c r="K367" s="245" t="str">
        <f>[1]Lib_RawData!G178</f>
        <v>CFO</v>
      </c>
      <c r="L367" s="246">
        <f t="shared" si="36"/>
        <v>0</v>
      </c>
      <c r="M367" s="76">
        <f t="shared" si="36"/>
        <v>163232.92040392567</v>
      </c>
      <c r="N367" s="76">
        <f t="shared" si="36"/>
        <v>0</v>
      </c>
      <c r="O367" s="247">
        <f t="shared" si="39"/>
        <v>163232.92040392567</v>
      </c>
      <c r="P367" s="248">
        <f t="shared" si="40"/>
        <v>163232.92040392567</v>
      </c>
      <c r="Q367" s="249">
        <f>P367*[1]Factors!D354</f>
        <v>128299.59992350692</v>
      </c>
      <c r="R367" s="249">
        <f t="shared" si="41"/>
        <v>687.66666666666663</v>
      </c>
      <c r="S367" s="249">
        <f>R367*[1]Factors!D354</f>
        <v>540.4997839635729</v>
      </c>
      <c r="T367" s="250">
        <f>R367*[1]Factors!D354*[1]Factors!E354</f>
        <v>687.66666666666652</v>
      </c>
      <c r="U367" s="246"/>
      <c r="V367" s="76"/>
      <c r="W367" s="250">
        <f>[1]Lib_RawData!AQ178</f>
        <v>687.66666666666663</v>
      </c>
      <c r="X367" s="271">
        <f t="shared" ref="X367:Y382" si="43">X355*(1+X$20)</f>
        <v>139.73246645299201</v>
      </c>
      <c r="Y367" s="271">
        <f t="shared" si="43"/>
        <v>97.639691187229545</v>
      </c>
      <c r="Z367" s="76">
        <f t="shared" si="31"/>
        <v>163232.92040392567</v>
      </c>
      <c r="AA367" s="246"/>
      <c r="AB367" s="76">
        <f t="shared" si="37"/>
        <v>163232.92040392567</v>
      </c>
      <c r="AC367" s="76"/>
      <c r="AD367" s="76">
        <f t="shared" si="38"/>
        <v>163232.92040392567</v>
      </c>
      <c r="AE367" s="19"/>
    </row>
    <row r="368" spans="1:31" s="20" customFormat="1">
      <c r="A368" s="31"/>
      <c r="B368" s="31"/>
      <c r="C368" s="94"/>
      <c r="D368" s="94"/>
      <c r="E368" s="94"/>
      <c r="F368" s="149"/>
      <c r="G368" s="242">
        <v>11</v>
      </c>
      <c r="H368" s="243">
        <v>2018</v>
      </c>
      <c r="I368" s="244">
        <v>2019</v>
      </c>
      <c r="J368" s="244">
        <v>2019</v>
      </c>
      <c r="K368" s="245" t="str">
        <f>[1]Lib_RawData!G179</f>
        <v>CFO</v>
      </c>
      <c r="L368" s="246">
        <f t="shared" si="36"/>
        <v>0</v>
      </c>
      <c r="M368" s="76">
        <f t="shared" si="36"/>
        <v>163232.92040392567</v>
      </c>
      <c r="N368" s="76">
        <f t="shared" si="36"/>
        <v>0</v>
      </c>
      <c r="O368" s="247">
        <f t="shared" si="39"/>
        <v>163232.92040392567</v>
      </c>
      <c r="P368" s="248">
        <f t="shared" si="40"/>
        <v>163232.92040392567</v>
      </c>
      <c r="Q368" s="249">
        <f>P368*[1]Factors!D355</f>
        <v>128299.59992350692</v>
      </c>
      <c r="R368" s="249">
        <f t="shared" si="41"/>
        <v>687.66666666666663</v>
      </c>
      <c r="S368" s="249">
        <f>R368*[1]Factors!D355</f>
        <v>540.4997839635729</v>
      </c>
      <c r="T368" s="250">
        <f>R368*[1]Factors!D355*[1]Factors!E355</f>
        <v>687.66666666666652</v>
      </c>
      <c r="U368" s="246"/>
      <c r="V368" s="76"/>
      <c r="W368" s="250">
        <f>[1]Lib_RawData!AQ179</f>
        <v>687.66666666666663</v>
      </c>
      <c r="X368" s="271">
        <f t="shared" si="43"/>
        <v>139.73246645299201</v>
      </c>
      <c r="Y368" s="271">
        <f t="shared" si="43"/>
        <v>97.639691187229545</v>
      </c>
      <c r="Z368" s="76">
        <f t="shared" si="31"/>
        <v>163232.92040392567</v>
      </c>
      <c r="AA368" s="246"/>
      <c r="AB368" s="76">
        <f t="shared" si="37"/>
        <v>163232.92040392567</v>
      </c>
      <c r="AC368" s="76"/>
      <c r="AD368" s="76">
        <f t="shared" si="38"/>
        <v>163232.92040392567</v>
      </c>
      <c r="AE368" s="19"/>
    </row>
    <row r="369" spans="1:31" s="20" customFormat="1">
      <c r="A369" s="31"/>
      <c r="B369" s="31"/>
      <c r="C369" s="94"/>
      <c r="D369" s="94"/>
      <c r="E369" s="94"/>
      <c r="F369" s="149"/>
      <c r="G369" s="242">
        <v>12</v>
      </c>
      <c r="H369" s="243">
        <v>2018</v>
      </c>
      <c r="I369" s="244">
        <v>2019</v>
      </c>
      <c r="J369" s="244">
        <v>2019</v>
      </c>
      <c r="K369" s="245" t="str">
        <f>[1]Lib_RawData!G180</f>
        <v>CFO</v>
      </c>
      <c r="L369" s="246">
        <f t="shared" si="36"/>
        <v>0</v>
      </c>
      <c r="M369" s="76">
        <f t="shared" si="36"/>
        <v>163232.92040392567</v>
      </c>
      <c r="N369" s="76">
        <f t="shared" si="36"/>
        <v>0</v>
      </c>
      <c r="O369" s="247">
        <f t="shared" si="39"/>
        <v>163232.92040392567</v>
      </c>
      <c r="P369" s="248">
        <f t="shared" si="40"/>
        <v>163232.92040392567</v>
      </c>
      <c r="Q369" s="249">
        <f>P369*[1]Factors!D356</f>
        <v>128299.59992350692</v>
      </c>
      <c r="R369" s="249">
        <f t="shared" si="41"/>
        <v>687.66666666666663</v>
      </c>
      <c r="S369" s="249">
        <f>R369*[1]Factors!D356</f>
        <v>540.4997839635729</v>
      </c>
      <c r="T369" s="250">
        <f>R369*[1]Factors!D356*[1]Factors!E356</f>
        <v>687.66666666666652</v>
      </c>
      <c r="U369" s="246"/>
      <c r="V369" s="76"/>
      <c r="W369" s="250">
        <f>[1]Lib_RawData!AQ180</f>
        <v>687.66666666666663</v>
      </c>
      <c r="X369" s="271">
        <f t="shared" si="43"/>
        <v>139.73246645299201</v>
      </c>
      <c r="Y369" s="271">
        <f t="shared" si="43"/>
        <v>97.639691187229545</v>
      </c>
      <c r="Z369" s="76">
        <f t="shared" si="31"/>
        <v>163232.92040392567</v>
      </c>
      <c r="AA369" s="246"/>
      <c r="AB369" s="76">
        <f t="shared" si="37"/>
        <v>163232.92040392567</v>
      </c>
      <c r="AC369" s="76"/>
      <c r="AD369" s="76">
        <f t="shared" si="38"/>
        <v>163232.92040392567</v>
      </c>
      <c r="AE369" s="19"/>
    </row>
    <row r="370" spans="1:31" s="20" customFormat="1">
      <c r="A370" s="31"/>
      <c r="B370" s="31"/>
      <c r="C370" s="94"/>
      <c r="D370" s="94"/>
      <c r="E370" s="94"/>
      <c r="F370" s="149"/>
      <c r="G370" s="242">
        <v>1</v>
      </c>
      <c r="H370" s="243">
        <v>2019</v>
      </c>
      <c r="I370" s="244">
        <v>2019</v>
      </c>
      <c r="J370" s="244">
        <v>2019</v>
      </c>
      <c r="K370" s="245" t="str">
        <f>[1]Lib_RawData!G181</f>
        <v>CFO</v>
      </c>
      <c r="L370" s="246">
        <f t="shared" si="36"/>
        <v>0</v>
      </c>
      <c r="M370" s="76">
        <f t="shared" si="36"/>
        <v>166307.10992880972</v>
      </c>
      <c r="N370" s="76">
        <f t="shared" si="36"/>
        <v>0</v>
      </c>
      <c r="O370" s="247">
        <f t="shared" si="39"/>
        <v>166307.10992880972</v>
      </c>
      <c r="P370" s="248">
        <f t="shared" si="40"/>
        <v>166307.10992880972</v>
      </c>
      <c r="Q370" s="249">
        <f>P370*[1]Factors!D357</f>
        <v>130715.88510149467</v>
      </c>
      <c r="R370" s="249">
        <f t="shared" si="41"/>
        <v>682.75</v>
      </c>
      <c r="S370" s="249">
        <f>R370*[1]Factors!D357</f>
        <v>536.63532840687753</v>
      </c>
      <c r="T370" s="250">
        <f>R370*[1]Factors!D357*[1]Factors!E357</f>
        <v>682.75</v>
      </c>
      <c r="U370" s="246"/>
      <c r="V370" s="76"/>
      <c r="W370" s="250">
        <f>[1]Lib_RawData!AQ181</f>
        <v>682.75</v>
      </c>
      <c r="X370" s="271">
        <f t="shared" si="43"/>
        <v>142.52711578205185</v>
      </c>
      <c r="Y370" s="271">
        <f t="shared" si="43"/>
        <v>101.05708037878257</v>
      </c>
      <c r="Z370" s="76">
        <f t="shared" si="31"/>
        <v>166307.10992880972</v>
      </c>
      <c r="AA370" s="246"/>
      <c r="AB370" s="76">
        <f t="shared" si="37"/>
        <v>166307.10992880972</v>
      </c>
      <c r="AC370" s="76"/>
      <c r="AD370" s="76">
        <f t="shared" si="38"/>
        <v>166307.10992880972</v>
      </c>
      <c r="AE370" s="19"/>
    </row>
    <row r="371" spans="1:31" s="20" customFormat="1">
      <c r="A371" s="31"/>
      <c r="B371" s="31"/>
      <c r="C371" s="94"/>
      <c r="D371" s="94"/>
      <c r="E371" s="94"/>
      <c r="F371" s="149"/>
      <c r="G371" s="242">
        <v>2</v>
      </c>
      <c r="H371" s="243">
        <v>2019</v>
      </c>
      <c r="I371" s="244">
        <v>2019</v>
      </c>
      <c r="J371" s="244">
        <v>2019</v>
      </c>
      <c r="K371" s="245" t="str">
        <f>[1]Lib_RawData!G182</f>
        <v>CFO</v>
      </c>
      <c r="L371" s="246">
        <f t="shared" si="36"/>
        <v>0</v>
      </c>
      <c r="M371" s="76">
        <f t="shared" si="36"/>
        <v>166307.10992880972</v>
      </c>
      <c r="N371" s="76">
        <f t="shared" si="36"/>
        <v>0</v>
      </c>
      <c r="O371" s="247">
        <f t="shared" si="39"/>
        <v>166307.10992880972</v>
      </c>
      <c r="P371" s="248">
        <f t="shared" si="40"/>
        <v>166307.10992880972</v>
      </c>
      <c r="Q371" s="249">
        <f>P371*[1]Factors!D358</f>
        <v>130715.88510149467</v>
      </c>
      <c r="R371" s="249">
        <f t="shared" si="41"/>
        <v>682.75</v>
      </c>
      <c r="S371" s="249">
        <f>R371*[1]Factors!D358</f>
        <v>536.63532840687753</v>
      </c>
      <c r="T371" s="250">
        <f>R371*[1]Factors!D358*[1]Factors!E358</f>
        <v>682.75</v>
      </c>
      <c r="U371" s="246"/>
      <c r="V371" s="76"/>
      <c r="W371" s="250">
        <f>[1]Lib_RawData!AQ182</f>
        <v>682.75</v>
      </c>
      <c r="X371" s="271">
        <f t="shared" si="43"/>
        <v>142.52711578205185</v>
      </c>
      <c r="Y371" s="271">
        <f t="shared" si="43"/>
        <v>101.05708037878257</v>
      </c>
      <c r="Z371" s="76">
        <f t="shared" ref="Z371:Z434" si="44">(X371+Y371)*W371</f>
        <v>166307.10992880972</v>
      </c>
      <c r="AA371" s="246"/>
      <c r="AB371" s="76">
        <f t="shared" si="37"/>
        <v>166307.10992880972</v>
      </c>
      <c r="AC371" s="76"/>
      <c r="AD371" s="76">
        <f t="shared" si="38"/>
        <v>166307.10992880972</v>
      </c>
      <c r="AE371" s="19"/>
    </row>
    <row r="372" spans="1:31" s="20" customFormat="1">
      <c r="A372" s="31"/>
      <c r="B372" s="31"/>
      <c r="C372" s="94"/>
      <c r="D372" s="94"/>
      <c r="E372" s="94"/>
      <c r="F372" s="149"/>
      <c r="G372" s="242">
        <v>3</v>
      </c>
      <c r="H372" s="243">
        <v>2019</v>
      </c>
      <c r="I372" s="244">
        <v>2019</v>
      </c>
      <c r="J372" s="244">
        <v>2019</v>
      </c>
      <c r="K372" s="245" t="str">
        <f>[1]Lib_RawData!G183</f>
        <v>CFO</v>
      </c>
      <c r="L372" s="246">
        <f t="shared" si="36"/>
        <v>0</v>
      </c>
      <c r="M372" s="76">
        <f t="shared" si="36"/>
        <v>166307.10992880972</v>
      </c>
      <c r="N372" s="76">
        <f t="shared" si="36"/>
        <v>0</v>
      </c>
      <c r="O372" s="247">
        <f t="shared" si="39"/>
        <v>166307.10992880972</v>
      </c>
      <c r="P372" s="248">
        <f t="shared" si="40"/>
        <v>166307.10992880972</v>
      </c>
      <c r="Q372" s="249">
        <f>P372*[1]Factors!D359</f>
        <v>130715.88510149467</v>
      </c>
      <c r="R372" s="249">
        <f t="shared" si="41"/>
        <v>682.75</v>
      </c>
      <c r="S372" s="249">
        <f>R372*[1]Factors!D359</f>
        <v>536.63532840687753</v>
      </c>
      <c r="T372" s="250">
        <f>R372*[1]Factors!D359*[1]Factors!E359</f>
        <v>682.75</v>
      </c>
      <c r="U372" s="246"/>
      <c r="V372" s="76"/>
      <c r="W372" s="250">
        <f>[1]Lib_RawData!AQ183</f>
        <v>682.75</v>
      </c>
      <c r="X372" s="271">
        <f t="shared" si="43"/>
        <v>142.52711578205185</v>
      </c>
      <c r="Y372" s="271">
        <f t="shared" si="43"/>
        <v>101.05708037878257</v>
      </c>
      <c r="Z372" s="76">
        <f t="shared" si="44"/>
        <v>166307.10992880972</v>
      </c>
      <c r="AA372" s="246"/>
      <c r="AB372" s="76">
        <f t="shared" si="37"/>
        <v>166307.10992880972</v>
      </c>
      <c r="AC372" s="76"/>
      <c r="AD372" s="76">
        <f t="shared" si="38"/>
        <v>166307.10992880972</v>
      </c>
      <c r="AE372" s="19"/>
    </row>
    <row r="373" spans="1:31" s="20" customFormat="1">
      <c r="A373" s="31"/>
      <c r="B373" s="31"/>
      <c r="C373" s="94"/>
      <c r="D373" s="94"/>
      <c r="E373" s="94"/>
      <c r="F373" s="149"/>
      <c r="G373" s="242">
        <v>4</v>
      </c>
      <c r="H373" s="243">
        <v>2019</v>
      </c>
      <c r="I373" s="244">
        <v>2019</v>
      </c>
      <c r="J373" s="244">
        <v>2020</v>
      </c>
      <c r="K373" s="245" t="str">
        <f>[1]Lib_RawData!G184</f>
        <v>CFO</v>
      </c>
      <c r="L373" s="246">
        <f t="shared" si="36"/>
        <v>0</v>
      </c>
      <c r="M373" s="76">
        <f t="shared" si="36"/>
        <v>166307.10992880972</v>
      </c>
      <c r="N373" s="76">
        <f t="shared" si="36"/>
        <v>0</v>
      </c>
      <c r="O373" s="247">
        <f t="shared" si="39"/>
        <v>166307.10992880972</v>
      </c>
      <c r="P373" s="248">
        <f t="shared" si="40"/>
        <v>166307.10992880972</v>
      </c>
      <c r="Q373" s="249">
        <f>P373*[1]Factors!D360</f>
        <v>126295.54116086444</v>
      </c>
      <c r="R373" s="249">
        <f t="shared" si="41"/>
        <v>682.75</v>
      </c>
      <c r="S373" s="249">
        <f>R373*[1]Factors!D360</f>
        <v>518.48824000664501</v>
      </c>
      <c r="T373" s="250">
        <f>R373*[1]Factors!D360*[1]Factors!E360</f>
        <v>682.74999999999989</v>
      </c>
      <c r="U373" s="246"/>
      <c r="V373" s="76"/>
      <c r="W373" s="250">
        <f>[1]Lib_RawData!AQ184</f>
        <v>682.75</v>
      </c>
      <c r="X373" s="271">
        <f t="shared" si="43"/>
        <v>142.52711578205185</v>
      </c>
      <c r="Y373" s="271">
        <f t="shared" si="43"/>
        <v>101.05708037878257</v>
      </c>
      <c r="Z373" s="76">
        <f t="shared" si="44"/>
        <v>166307.10992880972</v>
      </c>
      <c r="AA373" s="246"/>
      <c r="AB373" s="76">
        <f t="shared" si="37"/>
        <v>166307.10992880972</v>
      </c>
      <c r="AC373" s="76"/>
      <c r="AD373" s="76">
        <f t="shared" si="38"/>
        <v>166307.10992880972</v>
      </c>
      <c r="AE373" s="19"/>
    </row>
    <row r="374" spans="1:31" s="20" customFormat="1">
      <c r="A374" s="31"/>
      <c r="B374" s="31"/>
      <c r="C374" s="94"/>
      <c r="D374" s="94"/>
      <c r="E374" s="94"/>
      <c r="F374" s="149"/>
      <c r="G374" s="242">
        <v>5</v>
      </c>
      <c r="H374" s="243">
        <v>2019</v>
      </c>
      <c r="I374" s="244">
        <v>2019</v>
      </c>
      <c r="J374" s="244">
        <v>2020</v>
      </c>
      <c r="K374" s="245" t="str">
        <f>[1]Lib_RawData!G185</f>
        <v>CFO</v>
      </c>
      <c r="L374" s="246">
        <f t="shared" si="36"/>
        <v>0</v>
      </c>
      <c r="M374" s="76">
        <f t="shared" si="36"/>
        <v>166307.10992880972</v>
      </c>
      <c r="N374" s="76">
        <f t="shared" si="36"/>
        <v>0</v>
      </c>
      <c r="O374" s="247">
        <f t="shared" si="39"/>
        <v>166307.10992880972</v>
      </c>
      <c r="P374" s="248">
        <f t="shared" si="40"/>
        <v>166307.10992880972</v>
      </c>
      <c r="Q374" s="249">
        <f>P374*[1]Factors!D361</f>
        <v>126295.54116086444</v>
      </c>
      <c r="R374" s="249">
        <f t="shared" si="41"/>
        <v>682.75</v>
      </c>
      <c r="S374" s="249">
        <f>R374*[1]Factors!D361</f>
        <v>518.48824000664501</v>
      </c>
      <c r="T374" s="250">
        <f>R374*[1]Factors!D361*[1]Factors!E361</f>
        <v>682.74999999999989</v>
      </c>
      <c r="U374" s="246"/>
      <c r="V374" s="76"/>
      <c r="W374" s="250">
        <f>[1]Lib_RawData!AQ185</f>
        <v>682.75</v>
      </c>
      <c r="X374" s="271">
        <f t="shared" si="43"/>
        <v>142.52711578205185</v>
      </c>
      <c r="Y374" s="271">
        <f t="shared" si="43"/>
        <v>101.05708037878257</v>
      </c>
      <c r="Z374" s="76">
        <f t="shared" si="44"/>
        <v>166307.10992880972</v>
      </c>
      <c r="AA374" s="246"/>
      <c r="AB374" s="76">
        <f t="shared" si="37"/>
        <v>166307.10992880972</v>
      </c>
      <c r="AC374" s="76"/>
      <c r="AD374" s="76">
        <f t="shared" si="38"/>
        <v>166307.10992880972</v>
      </c>
      <c r="AE374" s="19"/>
    </row>
    <row r="375" spans="1:31" s="20" customFormat="1">
      <c r="A375" s="31"/>
      <c r="B375" s="31"/>
      <c r="C375" s="94"/>
      <c r="D375" s="94"/>
      <c r="E375" s="94"/>
      <c r="F375" s="149"/>
      <c r="G375" s="242">
        <v>6</v>
      </c>
      <c r="H375" s="243">
        <v>2019</v>
      </c>
      <c r="I375" s="244">
        <v>2019</v>
      </c>
      <c r="J375" s="244">
        <v>2020</v>
      </c>
      <c r="K375" s="245" t="str">
        <f>[1]Lib_RawData!G186</f>
        <v>CFO</v>
      </c>
      <c r="L375" s="246">
        <f t="shared" si="36"/>
        <v>0</v>
      </c>
      <c r="M375" s="76">
        <f t="shared" si="36"/>
        <v>166307.10992880972</v>
      </c>
      <c r="N375" s="76">
        <f t="shared" si="36"/>
        <v>0</v>
      </c>
      <c r="O375" s="247">
        <f t="shared" si="39"/>
        <v>166307.10992880972</v>
      </c>
      <c r="P375" s="248">
        <f t="shared" si="40"/>
        <v>166307.10992880972</v>
      </c>
      <c r="Q375" s="249">
        <f>P375*[1]Factors!D362</f>
        <v>126295.54116086444</v>
      </c>
      <c r="R375" s="249">
        <f t="shared" si="41"/>
        <v>682.75</v>
      </c>
      <c r="S375" s="249">
        <f>R375*[1]Factors!D362</f>
        <v>518.48824000664501</v>
      </c>
      <c r="T375" s="250">
        <f>R375*[1]Factors!D362*[1]Factors!E362</f>
        <v>682.74999999999989</v>
      </c>
      <c r="U375" s="246"/>
      <c r="V375" s="76"/>
      <c r="W375" s="250">
        <f>[1]Lib_RawData!AQ186</f>
        <v>682.75</v>
      </c>
      <c r="X375" s="271">
        <f t="shared" si="43"/>
        <v>142.52711578205185</v>
      </c>
      <c r="Y375" s="271">
        <f t="shared" si="43"/>
        <v>101.05708037878257</v>
      </c>
      <c r="Z375" s="76">
        <f t="shared" si="44"/>
        <v>166307.10992880972</v>
      </c>
      <c r="AA375" s="246"/>
      <c r="AB375" s="76">
        <f t="shared" si="37"/>
        <v>166307.10992880972</v>
      </c>
      <c r="AC375" s="76"/>
      <c r="AD375" s="76">
        <f t="shared" si="38"/>
        <v>166307.10992880972</v>
      </c>
      <c r="AE375" s="19"/>
    </row>
    <row r="376" spans="1:31" s="20" customFormat="1">
      <c r="A376" s="31"/>
      <c r="B376" s="31"/>
      <c r="C376" s="94"/>
      <c r="D376" s="94"/>
      <c r="E376" s="94"/>
      <c r="F376" s="149"/>
      <c r="G376" s="242">
        <v>7</v>
      </c>
      <c r="H376" s="243">
        <v>2019</v>
      </c>
      <c r="I376" s="244">
        <v>2020</v>
      </c>
      <c r="J376" s="244">
        <v>2020</v>
      </c>
      <c r="K376" s="245" t="str">
        <f>[1]Lib_RawData!G187</f>
        <v>CFO</v>
      </c>
      <c r="L376" s="246">
        <f t="shared" si="36"/>
        <v>0</v>
      </c>
      <c r="M376" s="76">
        <f t="shared" si="36"/>
        <v>166307.10992880972</v>
      </c>
      <c r="N376" s="76">
        <f t="shared" si="36"/>
        <v>0</v>
      </c>
      <c r="O376" s="247">
        <f t="shared" si="39"/>
        <v>166307.10992880972</v>
      </c>
      <c r="P376" s="248">
        <f t="shared" si="40"/>
        <v>166307.10992880972</v>
      </c>
      <c r="Q376" s="249">
        <f>P376*[1]Factors!D363</f>
        <v>126295.54116086444</v>
      </c>
      <c r="R376" s="249">
        <f t="shared" si="41"/>
        <v>682.75</v>
      </c>
      <c r="S376" s="249">
        <f>R376*[1]Factors!D363</f>
        <v>518.48824000664501</v>
      </c>
      <c r="T376" s="250">
        <f>R376*[1]Factors!D363*[1]Factors!E363</f>
        <v>682.74999999999989</v>
      </c>
      <c r="U376" s="246"/>
      <c r="V376" s="76"/>
      <c r="W376" s="250">
        <f>[1]Lib_RawData!AQ187</f>
        <v>682.75</v>
      </c>
      <c r="X376" s="271">
        <f t="shared" si="43"/>
        <v>142.52711578205185</v>
      </c>
      <c r="Y376" s="271">
        <f t="shared" si="43"/>
        <v>101.05708037878257</v>
      </c>
      <c r="Z376" s="76">
        <f t="shared" si="44"/>
        <v>166307.10992880972</v>
      </c>
      <c r="AA376" s="246"/>
      <c r="AB376" s="76">
        <f t="shared" si="37"/>
        <v>166307.10992880972</v>
      </c>
      <c r="AC376" s="76"/>
      <c r="AD376" s="76">
        <f t="shared" si="38"/>
        <v>166307.10992880972</v>
      </c>
      <c r="AE376" s="19"/>
    </row>
    <row r="377" spans="1:31" s="20" customFormat="1">
      <c r="A377" s="31"/>
      <c r="B377" s="31"/>
      <c r="C377" s="94"/>
      <c r="D377" s="94"/>
      <c r="E377" s="94"/>
      <c r="F377" s="149"/>
      <c r="G377" s="242">
        <v>8</v>
      </c>
      <c r="H377" s="243">
        <v>2019</v>
      </c>
      <c r="I377" s="244">
        <v>2020</v>
      </c>
      <c r="J377" s="244">
        <v>2020</v>
      </c>
      <c r="K377" s="245" t="str">
        <f>[1]Lib_RawData!G188</f>
        <v>CFO</v>
      </c>
      <c r="L377" s="246">
        <f t="shared" si="36"/>
        <v>0</v>
      </c>
      <c r="M377" s="76">
        <f t="shared" si="36"/>
        <v>166307.10992880972</v>
      </c>
      <c r="N377" s="76">
        <f t="shared" si="36"/>
        <v>0</v>
      </c>
      <c r="O377" s="247">
        <f t="shared" si="39"/>
        <v>166307.10992880972</v>
      </c>
      <c r="P377" s="248">
        <f t="shared" si="40"/>
        <v>166307.10992880972</v>
      </c>
      <c r="Q377" s="249">
        <f>P377*[1]Factors!D364</f>
        <v>126295.54116086444</v>
      </c>
      <c r="R377" s="249">
        <f t="shared" si="41"/>
        <v>682.75</v>
      </c>
      <c r="S377" s="249">
        <f>R377*[1]Factors!D364</f>
        <v>518.48824000664501</v>
      </c>
      <c r="T377" s="250">
        <f>R377*[1]Factors!D364*[1]Factors!E364</f>
        <v>682.74999999999989</v>
      </c>
      <c r="U377" s="246"/>
      <c r="V377" s="76"/>
      <c r="W377" s="250">
        <f>[1]Lib_RawData!AQ188</f>
        <v>682.75</v>
      </c>
      <c r="X377" s="271">
        <f t="shared" si="43"/>
        <v>142.52711578205185</v>
      </c>
      <c r="Y377" s="271">
        <f t="shared" si="43"/>
        <v>101.05708037878257</v>
      </c>
      <c r="Z377" s="76">
        <f t="shared" si="44"/>
        <v>166307.10992880972</v>
      </c>
      <c r="AA377" s="246"/>
      <c r="AB377" s="76">
        <f t="shared" si="37"/>
        <v>166307.10992880972</v>
      </c>
      <c r="AC377" s="76"/>
      <c r="AD377" s="76">
        <f t="shared" si="38"/>
        <v>166307.10992880972</v>
      </c>
      <c r="AE377" s="19"/>
    </row>
    <row r="378" spans="1:31" s="20" customFormat="1">
      <c r="A378" s="31"/>
      <c r="B378" s="31"/>
      <c r="C378" s="94"/>
      <c r="D378" s="94"/>
      <c r="E378" s="94"/>
      <c r="F378" s="149"/>
      <c r="G378" s="242">
        <v>9</v>
      </c>
      <c r="H378" s="243">
        <v>2019</v>
      </c>
      <c r="I378" s="244">
        <v>2020</v>
      </c>
      <c r="J378" s="244">
        <v>2020</v>
      </c>
      <c r="K378" s="245" t="str">
        <f>[1]Lib_RawData!G189</f>
        <v>CFO</v>
      </c>
      <c r="L378" s="246">
        <f t="shared" si="36"/>
        <v>0</v>
      </c>
      <c r="M378" s="76">
        <f t="shared" si="36"/>
        <v>166307.10992880972</v>
      </c>
      <c r="N378" s="76">
        <f t="shared" si="36"/>
        <v>0</v>
      </c>
      <c r="O378" s="247">
        <f t="shared" si="39"/>
        <v>166307.10992880972</v>
      </c>
      <c r="P378" s="248">
        <f t="shared" si="40"/>
        <v>166307.10992880972</v>
      </c>
      <c r="Q378" s="249">
        <f>P378*[1]Factors!D365</f>
        <v>126295.54116086444</v>
      </c>
      <c r="R378" s="249">
        <f t="shared" si="41"/>
        <v>682.75</v>
      </c>
      <c r="S378" s="249">
        <f>R378*[1]Factors!D365</f>
        <v>518.48824000664501</v>
      </c>
      <c r="T378" s="250">
        <f>R378*[1]Factors!D365*[1]Factors!E365</f>
        <v>682.74999999999989</v>
      </c>
      <c r="U378" s="246"/>
      <c r="V378" s="76"/>
      <c r="W378" s="250">
        <f>[1]Lib_RawData!AQ189</f>
        <v>682.75</v>
      </c>
      <c r="X378" s="271">
        <f t="shared" si="43"/>
        <v>142.52711578205185</v>
      </c>
      <c r="Y378" s="271">
        <f t="shared" si="43"/>
        <v>101.05708037878257</v>
      </c>
      <c r="Z378" s="76">
        <f t="shared" si="44"/>
        <v>166307.10992880972</v>
      </c>
      <c r="AA378" s="246"/>
      <c r="AB378" s="76">
        <f t="shared" si="37"/>
        <v>166307.10992880972</v>
      </c>
      <c r="AC378" s="76"/>
      <c r="AD378" s="76">
        <f t="shared" si="38"/>
        <v>166307.10992880972</v>
      </c>
      <c r="AE378" s="19"/>
    </row>
    <row r="379" spans="1:31" s="20" customFormat="1">
      <c r="A379" s="31"/>
      <c r="B379" s="31"/>
      <c r="C379" s="94"/>
      <c r="D379" s="94"/>
      <c r="E379" s="94"/>
      <c r="F379" s="149"/>
      <c r="G379" s="242">
        <v>10</v>
      </c>
      <c r="H379" s="243">
        <v>2019</v>
      </c>
      <c r="I379" s="244">
        <v>2020</v>
      </c>
      <c r="J379" s="244">
        <v>2020</v>
      </c>
      <c r="K379" s="245" t="str">
        <f>[1]Lib_RawData!G190</f>
        <v>CFO</v>
      </c>
      <c r="L379" s="246">
        <f t="shared" si="36"/>
        <v>0</v>
      </c>
      <c r="M379" s="76">
        <f t="shared" si="36"/>
        <v>166307.10992880972</v>
      </c>
      <c r="N379" s="76">
        <f t="shared" si="36"/>
        <v>0</v>
      </c>
      <c r="O379" s="247">
        <f t="shared" si="39"/>
        <v>166307.10992880972</v>
      </c>
      <c r="P379" s="248">
        <f t="shared" si="40"/>
        <v>166307.10992880972</v>
      </c>
      <c r="Q379" s="249">
        <f>P379*[1]Factors!D366</f>
        <v>126295.54116086444</v>
      </c>
      <c r="R379" s="249">
        <f t="shared" si="41"/>
        <v>682.75</v>
      </c>
      <c r="S379" s="249">
        <f>R379*[1]Factors!D366</f>
        <v>518.48824000664501</v>
      </c>
      <c r="T379" s="250">
        <f>R379*[1]Factors!D366*[1]Factors!E366</f>
        <v>682.74999999999989</v>
      </c>
      <c r="U379" s="246"/>
      <c r="V379" s="76"/>
      <c r="W379" s="250">
        <f>[1]Lib_RawData!AQ190</f>
        <v>682.75</v>
      </c>
      <c r="X379" s="271">
        <f t="shared" si="43"/>
        <v>142.52711578205185</v>
      </c>
      <c r="Y379" s="271">
        <f t="shared" si="43"/>
        <v>101.05708037878257</v>
      </c>
      <c r="Z379" s="76">
        <f t="shared" si="44"/>
        <v>166307.10992880972</v>
      </c>
      <c r="AA379" s="246"/>
      <c r="AB379" s="76">
        <f t="shared" si="37"/>
        <v>166307.10992880972</v>
      </c>
      <c r="AC379" s="76"/>
      <c r="AD379" s="76">
        <f t="shared" si="38"/>
        <v>166307.10992880972</v>
      </c>
      <c r="AE379" s="19"/>
    </row>
    <row r="380" spans="1:31" s="20" customFormat="1">
      <c r="A380" s="31"/>
      <c r="B380" s="31"/>
      <c r="C380" s="94"/>
      <c r="D380" s="94"/>
      <c r="E380" s="94"/>
      <c r="F380" s="149"/>
      <c r="G380" s="242">
        <v>11</v>
      </c>
      <c r="H380" s="243">
        <v>2019</v>
      </c>
      <c r="I380" s="244">
        <v>2020</v>
      </c>
      <c r="J380" s="244">
        <v>2020</v>
      </c>
      <c r="K380" s="245" t="str">
        <f>[1]Lib_RawData!G191</f>
        <v>CFO</v>
      </c>
      <c r="L380" s="246">
        <f t="shared" si="36"/>
        <v>0</v>
      </c>
      <c r="M380" s="76">
        <f t="shared" si="36"/>
        <v>166307.10992880972</v>
      </c>
      <c r="N380" s="76">
        <f t="shared" si="36"/>
        <v>0</v>
      </c>
      <c r="O380" s="247">
        <f t="shared" si="39"/>
        <v>166307.10992880972</v>
      </c>
      <c r="P380" s="248">
        <f t="shared" si="40"/>
        <v>166307.10992880972</v>
      </c>
      <c r="Q380" s="249">
        <f>P380*[1]Factors!D367</f>
        <v>126295.54116086444</v>
      </c>
      <c r="R380" s="249">
        <f t="shared" si="41"/>
        <v>682.75</v>
      </c>
      <c r="S380" s="249">
        <f>R380*[1]Factors!D367</f>
        <v>518.48824000664501</v>
      </c>
      <c r="T380" s="250">
        <f>R380*[1]Factors!D367*[1]Factors!E367</f>
        <v>682.74999999999989</v>
      </c>
      <c r="U380" s="246"/>
      <c r="V380" s="76"/>
      <c r="W380" s="250">
        <f>[1]Lib_RawData!AQ191</f>
        <v>682.75</v>
      </c>
      <c r="X380" s="271">
        <f t="shared" si="43"/>
        <v>142.52711578205185</v>
      </c>
      <c r="Y380" s="271">
        <f t="shared" si="43"/>
        <v>101.05708037878257</v>
      </c>
      <c r="Z380" s="76">
        <f t="shared" si="44"/>
        <v>166307.10992880972</v>
      </c>
      <c r="AA380" s="246"/>
      <c r="AB380" s="76">
        <f t="shared" si="37"/>
        <v>166307.10992880972</v>
      </c>
      <c r="AC380" s="76"/>
      <c r="AD380" s="76">
        <f t="shared" si="38"/>
        <v>166307.10992880972</v>
      </c>
      <c r="AE380" s="19"/>
    </row>
    <row r="381" spans="1:31" s="20" customFormat="1">
      <c r="A381" s="31"/>
      <c r="B381" s="31"/>
      <c r="C381" s="94"/>
      <c r="D381" s="94"/>
      <c r="E381" s="94"/>
      <c r="F381" s="149"/>
      <c r="G381" s="242">
        <v>12</v>
      </c>
      <c r="H381" s="243">
        <v>2019</v>
      </c>
      <c r="I381" s="244">
        <v>2020</v>
      </c>
      <c r="J381" s="244">
        <v>2020</v>
      </c>
      <c r="K381" s="245" t="str">
        <f>[1]Lib_RawData!G192</f>
        <v>CFO</v>
      </c>
      <c r="L381" s="246">
        <f t="shared" si="36"/>
        <v>0</v>
      </c>
      <c r="M381" s="76">
        <f t="shared" si="36"/>
        <v>166307.10992880972</v>
      </c>
      <c r="N381" s="76">
        <f t="shared" si="36"/>
        <v>0</v>
      </c>
      <c r="O381" s="247">
        <f t="shared" si="39"/>
        <v>166307.10992880972</v>
      </c>
      <c r="P381" s="248">
        <f t="shared" si="40"/>
        <v>166307.10992880972</v>
      </c>
      <c r="Q381" s="249">
        <f>P381*[1]Factors!D368</f>
        <v>126295.54116086444</v>
      </c>
      <c r="R381" s="249">
        <f t="shared" si="41"/>
        <v>682.75</v>
      </c>
      <c r="S381" s="249">
        <f>R381*[1]Factors!D368</f>
        <v>518.48824000664501</v>
      </c>
      <c r="T381" s="250">
        <f>R381*[1]Factors!D368*[1]Factors!E368</f>
        <v>682.74999999999989</v>
      </c>
      <c r="U381" s="246"/>
      <c r="V381" s="76"/>
      <c r="W381" s="250">
        <f>[1]Lib_RawData!AQ192</f>
        <v>682.75</v>
      </c>
      <c r="X381" s="271">
        <f t="shared" si="43"/>
        <v>142.52711578205185</v>
      </c>
      <c r="Y381" s="271">
        <f t="shared" si="43"/>
        <v>101.05708037878257</v>
      </c>
      <c r="Z381" s="76">
        <f t="shared" si="44"/>
        <v>166307.10992880972</v>
      </c>
      <c r="AA381" s="246"/>
      <c r="AB381" s="76">
        <f t="shared" si="37"/>
        <v>166307.10992880972</v>
      </c>
      <c r="AC381" s="76"/>
      <c r="AD381" s="76">
        <f t="shared" si="38"/>
        <v>166307.10992880972</v>
      </c>
      <c r="AE381" s="19"/>
    </row>
    <row r="382" spans="1:31" s="20" customFormat="1">
      <c r="A382" s="31"/>
      <c r="B382" s="31"/>
      <c r="C382" s="94"/>
      <c r="D382" s="94"/>
      <c r="E382" s="94"/>
      <c r="F382" s="149"/>
      <c r="G382" s="242">
        <v>1</v>
      </c>
      <c r="H382" s="243">
        <v>2020</v>
      </c>
      <c r="I382" s="244">
        <v>2020</v>
      </c>
      <c r="J382" s="244">
        <v>2020</v>
      </c>
      <c r="K382" s="245" t="str">
        <f>[1]Lib_RawData!G193</f>
        <v>CFO</v>
      </c>
      <c r="L382" s="246">
        <f t="shared" si="36"/>
        <v>0</v>
      </c>
      <c r="M382" s="76">
        <f t="shared" si="36"/>
        <v>169439.17524839059</v>
      </c>
      <c r="N382" s="76">
        <f t="shared" si="36"/>
        <v>0</v>
      </c>
      <c r="O382" s="247">
        <f t="shared" si="39"/>
        <v>169439.17524839059</v>
      </c>
      <c r="P382" s="248">
        <f t="shared" si="40"/>
        <v>169439.17524839059</v>
      </c>
      <c r="Q382" s="249">
        <f>P382*[1]Factors!D369</f>
        <v>128674.0677593783</v>
      </c>
      <c r="R382" s="249">
        <f t="shared" si="41"/>
        <v>677.83333333333337</v>
      </c>
      <c r="S382" s="249">
        <f>R382*[1]Factors!D369</f>
        <v>514.75446652191522</v>
      </c>
      <c r="T382" s="250">
        <f>R382*[1]Factors!D369*[1]Factors!E369</f>
        <v>677.83333333333337</v>
      </c>
      <c r="U382" s="246"/>
      <c r="V382" s="76"/>
      <c r="W382" s="250">
        <f>[1]Lib_RawData!AQ193</f>
        <v>677.83333333333337</v>
      </c>
      <c r="X382" s="271">
        <f t="shared" si="43"/>
        <v>145.37765809769289</v>
      </c>
      <c r="Y382" s="271">
        <f t="shared" si="43"/>
        <v>104.59407819203996</v>
      </c>
      <c r="Z382" s="76">
        <f t="shared" si="44"/>
        <v>169439.17524839059</v>
      </c>
      <c r="AA382" s="246"/>
      <c r="AB382" s="76">
        <f t="shared" si="37"/>
        <v>169439.17524839059</v>
      </c>
      <c r="AC382" s="76"/>
      <c r="AD382" s="76">
        <f t="shared" si="38"/>
        <v>169439.17524839059</v>
      </c>
      <c r="AE382" s="19"/>
    </row>
    <row r="383" spans="1:31" s="20" customFormat="1">
      <c r="A383" s="31"/>
      <c r="B383" s="31"/>
      <c r="C383" s="94"/>
      <c r="D383" s="94"/>
      <c r="E383" s="94"/>
      <c r="F383" s="149"/>
      <c r="G383" s="242">
        <v>2</v>
      </c>
      <c r="H383" s="243">
        <v>2020</v>
      </c>
      <c r="I383" s="244">
        <v>2020</v>
      </c>
      <c r="J383" s="244">
        <v>2020</v>
      </c>
      <c r="K383" s="245" t="str">
        <f>[1]Lib_RawData!G194</f>
        <v>CFO</v>
      </c>
      <c r="L383" s="246">
        <f t="shared" si="36"/>
        <v>0</v>
      </c>
      <c r="M383" s="76">
        <f t="shared" si="36"/>
        <v>169439.17524839059</v>
      </c>
      <c r="N383" s="76">
        <f t="shared" si="36"/>
        <v>0</v>
      </c>
      <c r="O383" s="247">
        <f t="shared" si="39"/>
        <v>169439.17524839059</v>
      </c>
      <c r="P383" s="248">
        <f t="shared" si="40"/>
        <v>169439.17524839059</v>
      </c>
      <c r="Q383" s="249">
        <f>P383*[1]Factors!D370</f>
        <v>128674.0677593783</v>
      </c>
      <c r="R383" s="249">
        <f t="shared" si="41"/>
        <v>677.83333333333337</v>
      </c>
      <c r="S383" s="249">
        <f>R383*[1]Factors!D370</f>
        <v>514.75446652191522</v>
      </c>
      <c r="T383" s="250">
        <f>R383*[1]Factors!D370*[1]Factors!E370</f>
        <v>677.83333333333337</v>
      </c>
      <c r="U383" s="246"/>
      <c r="V383" s="76"/>
      <c r="W383" s="250">
        <f>[1]Lib_RawData!AQ194</f>
        <v>677.83333333333337</v>
      </c>
      <c r="X383" s="271">
        <f t="shared" ref="X383:Y398" si="45">X371*(1+X$20)</f>
        <v>145.37765809769289</v>
      </c>
      <c r="Y383" s="271">
        <f t="shared" si="45"/>
        <v>104.59407819203996</v>
      </c>
      <c r="Z383" s="76">
        <f t="shared" si="44"/>
        <v>169439.17524839059</v>
      </c>
      <c r="AA383" s="246"/>
      <c r="AB383" s="76">
        <f t="shared" si="37"/>
        <v>169439.17524839059</v>
      </c>
      <c r="AC383" s="76"/>
      <c r="AD383" s="76">
        <f t="shared" si="38"/>
        <v>169439.17524839059</v>
      </c>
      <c r="AE383" s="19"/>
    </row>
    <row r="384" spans="1:31" s="20" customFormat="1">
      <c r="A384" s="31"/>
      <c r="B384" s="31"/>
      <c r="C384" s="94"/>
      <c r="D384" s="94"/>
      <c r="E384" s="94"/>
      <c r="F384" s="149"/>
      <c r="G384" s="242">
        <v>3</v>
      </c>
      <c r="H384" s="243">
        <v>2020</v>
      </c>
      <c r="I384" s="244">
        <v>2020</v>
      </c>
      <c r="J384" s="244">
        <v>2020</v>
      </c>
      <c r="K384" s="245" t="str">
        <f>[1]Lib_RawData!G195</f>
        <v>CFO</v>
      </c>
      <c r="L384" s="246">
        <f t="shared" si="36"/>
        <v>0</v>
      </c>
      <c r="M384" s="76">
        <f t="shared" si="36"/>
        <v>169439.17524839059</v>
      </c>
      <c r="N384" s="76">
        <f t="shared" si="36"/>
        <v>0</v>
      </c>
      <c r="O384" s="247">
        <f t="shared" si="39"/>
        <v>169439.17524839059</v>
      </c>
      <c r="P384" s="248">
        <f t="shared" si="40"/>
        <v>169439.17524839059</v>
      </c>
      <c r="Q384" s="249">
        <f>P384*[1]Factors!D371</f>
        <v>128674.0677593783</v>
      </c>
      <c r="R384" s="249">
        <f t="shared" si="41"/>
        <v>677.83333333333337</v>
      </c>
      <c r="S384" s="249">
        <f>R384*[1]Factors!D371</f>
        <v>514.75446652191522</v>
      </c>
      <c r="T384" s="250">
        <f>R384*[1]Factors!D371*[1]Factors!E371</f>
        <v>677.83333333333337</v>
      </c>
      <c r="U384" s="246"/>
      <c r="V384" s="76"/>
      <c r="W384" s="250">
        <f>[1]Lib_RawData!AQ195</f>
        <v>677.83333333333337</v>
      </c>
      <c r="X384" s="271">
        <f t="shared" si="45"/>
        <v>145.37765809769289</v>
      </c>
      <c r="Y384" s="271">
        <f t="shared" si="45"/>
        <v>104.59407819203996</v>
      </c>
      <c r="Z384" s="76">
        <f t="shared" si="44"/>
        <v>169439.17524839059</v>
      </c>
      <c r="AA384" s="246"/>
      <c r="AB384" s="76">
        <f t="shared" si="37"/>
        <v>169439.17524839059</v>
      </c>
      <c r="AC384" s="76"/>
      <c r="AD384" s="76">
        <f t="shared" si="38"/>
        <v>169439.17524839059</v>
      </c>
      <c r="AE384" s="19"/>
    </row>
    <row r="385" spans="1:31" s="20" customFormat="1">
      <c r="A385" s="31"/>
      <c r="B385" s="31"/>
      <c r="C385" s="94"/>
      <c r="D385" s="94"/>
      <c r="E385" s="94"/>
      <c r="F385" s="149"/>
      <c r="G385" s="242">
        <v>4</v>
      </c>
      <c r="H385" s="243">
        <v>2020</v>
      </c>
      <c r="I385" s="244">
        <v>2020</v>
      </c>
      <c r="J385" s="244">
        <v>2021</v>
      </c>
      <c r="K385" s="245" t="str">
        <f>[1]Lib_RawData!G196</f>
        <v>CFO</v>
      </c>
      <c r="L385" s="246">
        <f t="shared" si="36"/>
        <v>0</v>
      </c>
      <c r="M385" s="76">
        <f t="shared" si="36"/>
        <v>169439.17524839059</v>
      </c>
      <c r="N385" s="76">
        <f t="shared" si="36"/>
        <v>0</v>
      </c>
      <c r="O385" s="247">
        <f t="shared" si="39"/>
        <v>169439.17524839059</v>
      </c>
      <c r="P385" s="248">
        <f t="shared" si="40"/>
        <v>169439.17524839059</v>
      </c>
      <c r="Q385" s="249">
        <f>P385*[1]Factors!D372</f>
        <v>124322.77078200802</v>
      </c>
      <c r="R385" s="249">
        <f t="shared" si="41"/>
        <v>677.83333333333337</v>
      </c>
      <c r="S385" s="249">
        <f>R385*[1]Factors!D372</f>
        <v>497.3473106491935</v>
      </c>
      <c r="T385" s="250">
        <f>R385*[1]Factors!D372*[1]Factors!E372</f>
        <v>677.83333333333337</v>
      </c>
      <c r="U385" s="246"/>
      <c r="V385" s="76"/>
      <c r="W385" s="250">
        <f>[1]Lib_RawData!AQ196</f>
        <v>677.83333333333337</v>
      </c>
      <c r="X385" s="271">
        <f t="shared" si="45"/>
        <v>145.37765809769289</v>
      </c>
      <c r="Y385" s="271">
        <f t="shared" si="45"/>
        <v>104.59407819203996</v>
      </c>
      <c r="Z385" s="76">
        <f t="shared" si="44"/>
        <v>169439.17524839059</v>
      </c>
      <c r="AA385" s="246"/>
      <c r="AB385" s="76">
        <f t="shared" si="37"/>
        <v>169439.17524839059</v>
      </c>
      <c r="AC385" s="76"/>
      <c r="AD385" s="76">
        <f t="shared" si="38"/>
        <v>169439.17524839059</v>
      </c>
      <c r="AE385" s="19"/>
    </row>
    <row r="386" spans="1:31" s="20" customFormat="1">
      <c r="A386" s="31"/>
      <c r="B386" s="31"/>
      <c r="C386" s="94"/>
      <c r="D386" s="94"/>
      <c r="E386" s="94"/>
      <c r="F386" s="149"/>
      <c r="G386" s="242">
        <v>5</v>
      </c>
      <c r="H386" s="243">
        <v>2020</v>
      </c>
      <c r="I386" s="244">
        <v>2020</v>
      </c>
      <c r="J386" s="244">
        <v>2021</v>
      </c>
      <c r="K386" s="245" t="str">
        <f>[1]Lib_RawData!G197</f>
        <v>CFO</v>
      </c>
      <c r="L386" s="246">
        <f t="shared" si="36"/>
        <v>0</v>
      </c>
      <c r="M386" s="76">
        <f t="shared" si="36"/>
        <v>169439.17524839059</v>
      </c>
      <c r="N386" s="76">
        <f t="shared" si="36"/>
        <v>0</v>
      </c>
      <c r="O386" s="247">
        <f t="shared" si="39"/>
        <v>169439.17524839059</v>
      </c>
      <c r="P386" s="248">
        <f t="shared" si="40"/>
        <v>169439.17524839059</v>
      </c>
      <c r="Q386" s="249">
        <f>P386*[1]Factors!D373</f>
        <v>124322.77078200802</v>
      </c>
      <c r="R386" s="249">
        <f t="shared" si="41"/>
        <v>677.83333333333337</v>
      </c>
      <c r="S386" s="249">
        <f>R386*[1]Factors!D373</f>
        <v>497.3473106491935</v>
      </c>
      <c r="T386" s="250">
        <f>R386*[1]Factors!D373*[1]Factors!E373</f>
        <v>677.83333333333337</v>
      </c>
      <c r="U386" s="246"/>
      <c r="V386" s="76"/>
      <c r="W386" s="250">
        <f>[1]Lib_RawData!AQ197</f>
        <v>677.83333333333337</v>
      </c>
      <c r="X386" s="271">
        <f t="shared" si="45"/>
        <v>145.37765809769289</v>
      </c>
      <c r="Y386" s="271">
        <f t="shared" si="45"/>
        <v>104.59407819203996</v>
      </c>
      <c r="Z386" s="76">
        <f t="shared" si="44"/>
        <v>169439.17524839059</v>
      </c>
      <c r="AA386" s="246"/>
      <c r="AB386" s="76">
        <f t="shared" si="37"/>
        <v>169439.17524839059</v>
      </c>
      <c r="AC386" s="76"/>
      <c r="AD386" s="76">
        <f t="shared" si="38"/>
        <v>169439.17524839059</v>
      </c>
      <c r="AE386" s="19"/>
    </row>
    <row r="387" spans="1:31" s="20" customFormat="1">
      <c r="A387" s="31"/>
      <c r="B387" s="31"/>
      <c r="C387" s="94"/>
      <c r="D387" s="94"/>
      <c r="E387" s="94"/>
      <c r="F387" s="149"/>
      <c r="G387" s="242">
        <v>6</v>
      </c>
      <c r="H387" s="243">
        <v>2020</v>
      </c>
      <c r="I387" s="244">
        <v>2020</v>
      </c>
      <c r="J387" s="244">
        <v>2021</v>
      </c>
      <c r="K387" s="245" t="str">
        <f>[1]Lib_RawData!G198</f>
        <v>CFO</v>
      </c>
      <c r="L387" s="246">
        <f t="shared" si="36"/>
        <v>0</v>
      </c>
      <c r="M387" s="76">
        <f t="shared" si="36"/>
        <v>169439.17524839059</v>
      </c>
      <c r="N387" s="76">
        <f t="shared" si="36"/>
        <v>0</v>
      </c>
      <c r="O387" s="247">
        <f t="shared" si="39"/>
        <v>169439.17524839059</v>
      </c>
      <c r="P387" s="248">
        <f t="shared" si="40"/>
        <v>169439.17524839059</v>
      </c>
      <c r="Q387" s="249">
        <f>P387*[1]Factors!D374</f>
        <v>124322.77078200802</v>
      </c>
      <c r="R387" s="249">
        <f t="shared" si="41"/>
        <v>677.83333333333337</v>
      </c>
      <c r="S387" s="249">
        <f>R387*[1]Factors!D374</f>
        <v>497.3473106491935</v>
      </c>
      <c r="T387" s="250">
        <f>R387*[1]Factors!D374*[1]Factors!E374</f>
        <v>677.83333333333337</v>
      </c>
      <c r="U387" s="246"/>
      <c r="V387" s="76"/>
      <c r="W387" s="250">
        <f>[1]Lib_RawData!AQ198</f>
        <v>677.83333333333337</v>
      </c>
      <c r="X387" s="271">
        <f t="shared" si="45"/>
        <v>145.37765809769289</v>
      </c>
      <c r="Y387" s="271">
        <f t="shared" si="45"/>
        <v>104.59407819203996</v>
      </c>
      <c r="Z387" s="76">
        <f t="shared" si="44"/>
        <v>169439.17524839059</v>
      </c>
      <c r="AA387" s="246"/>
      <c r="AB387" s="76">
        <f t="shared" si="37"/>
        <v>169439.17524839059</v>
      </c>
      <c r="AC387" s="76"/>
      <c r="AD387" s="76">
        <f t="shared" si="38"/>
        <v>169439.17524839059</v>
      </c>
      <c r="AE387" s="19"/>
    </row>
    <row r="388" spans="1:31" s="20" customFormat="1">
      <c r="A388" s="31"/>
      <c r="B388" s="31"/>
      <c r="C388" s="94"/>
      <c r="D388" s="94"/>
      <c r="E388" s="94"/>
      <c r="F388" s="149"/>
      <c r="G388" s="242">
        <v>7</v>
      </c>
      <c r="H388" s="243">
        <v>2020</v>
      </c>
      <c r="I388" s="244">
        <v>2021</v>
      </c>
      <c r="J388" s="244">
        <v>2021</v>
      </c>
      <c r="K388" s="245" t="str">
        <f>[1]Lib_RawData!G199</f>
        <v>CFO</v>
      </c>
      <c r="L388" s="246">
        <f t="shared" si="36"/>
        <v>0</v>
      </c>
      <c r="M388" s="76">
        <f t="shared" si="36"/>
        <v>169439.17524839059</v>
      </c>
      <c r="N388" s="76">
        <f t="shared" si="36"/>
        <v>0</v>
      </c>
      <c r="O388" s="247">
        <f t="shared" si="39"/>
        <v>169439.17524839059</v>
      </c>
      <c r="P388" s="248">
        <f t="shared" si="40"/>
        <v>169439.17524839059</v>
      </c>
      <c r="Q388" s="249">
        <f>P388*[1]Factors!D375</f>
        <v>124322.77078200802</v>
      </c>
      <c r="R388" s="249">
        <f t="shared" si="41"/>
        <v>677.83333333333337</v>
      </c>
      <c r="S388" s="249">
        <f>R388*[1]Factors!D375</f>
        <v>497.3473106491935</v>
      </c>
      <c r="T388" s="250">
        <f>R388*[1]Factors!D375*[1]Factors!E375</f>
        <v>677.83333333333337</v>
      </c>
      <c r="U388" s="246"/>
      <c r="V388" s="76"/>
      <c r="W388" s="250">
        <f>[1]Lib_RawData!AQ199</f>
        <v>677.83333333333337</v>
      </c>
      <c r="X388" s="271">
        <f t="shared" si="45"/>
        <v>145.37765809769289</v>
      </c>
      <c r="Y388" s="271">
        <f t="shared" si="45"/>
        <v>104.59407819203996</v>
      </c>
      <c r="Z388" s="76">
        <f t="shared" si="44"/>
        <v>169439.17524839059</v>
      </c>
      <c r="AA388" s="246"/>
      <c r="AB388" s="76">
        <f t="shared" si="37"/>
        <v>169439.17524839059</v>
      </c>
      <c r="AC388" s="76"/>
      <c r="AD388" s="76">
        <f t="shared" si="38"/>
        <v>169439.17524839059</v>
      </c>
      <c r="AE388" s="19"/>
    </row>
    <row r="389" spans="1:31" s="20" customFormat="1">
      <c r="A389" s="31"/>
      <c r="B389" s="31"/>
      <c r="C389" s="94"/>
      <c r="D389" s="94"/>
      <c r="E389" s="94"/>
      <c r="F389" s="149"/>
      <c r="G389" s="242">
        <v>8</v>
      </c>
      <c r="H389" s="243">
        <v>2020</v>
      </c>
      <c r="I389" s="244">
        <v>2021</v>
      </c>
      <c r="J389" s="244">
        <v>2021</v>
      </c>
      <c r="K389" s="245" t="str">
        <f>[1]Lib_RawData!G200</f>
        <v>CFO</v>
      </c>
      <c r="L389" s="246">
        <f t="shared" si="36"/>
        <v>0</v>
      </c>
      <c r="M389" s="76">
        <f t="shared" si="36"/>
        <v>169439.17524839059</v>
      </c>
      <c r="N389" s="76">
        <f t="shared" si="36"/>
        <v>0</v>
      </c>
      <c r="O389" s="247">
        <f t="shared" si="39"/>
        <v>169439.17524839059</v>
      </c>
      <c r="P389" s="248">
        <f t="shared" si="40"/>
        <v>169439.17524839059</v>
      </c>
      <c r="Q389" s="249">
        <f>P389*[1]Factors!D376</f>
        <v>124322.77078200802</v>
      </c>
      <c r="R389" s="249">
        <f t="shared" si="41"/>
        <v>677.83333333333337</v>
      </c>
      <c r="S389" s="249">
        <f>R389*[1]Factors!D376</f>
        <v>497.3473106491935</v>
      </c>
      <c r="T389" s="250">
        <f>R389*[1]Factors!D376*[1]Factors!E376</f>
        <v>677.83333333333337</v>
      </c>
      <c r="U389" s="246"/>
      <c r="V389" s="76"/>
      <c r="W389" s="250">
        <f>[1]Lib_RawData!AQ200</f>
        <v>677.83333333333337</v>
      </c>
      <c r="X389" s="271">
        <f t="shared" si="45"/>
        <v>145.37765809769289</v>
      </c>
      <c r="Y389" s="271">
        <f t="shared" si="45"/>
        <v>104.59407819203996</v>
      </c>
      <c r="Z389" s="76">
        <f t="shared" si="44"/>
        <v>169439.17524839059</v>
      </c>
      <c r="AA389" s="246"/>
      <c r="AB389" s="76">
        <f t="shared" si="37"/>
        <v>169439.17524839059</v>
      </c>
      <c r="AC389" s="76"/>
      <c r="AD389" s="76">
        <f t="shared" si="38"/>
        <v>169439.17524839059</v>
      </c>
      <c r="AE389" s="19"/>
    </row>
    <row r="390" spans="1:31" s="20" customFormat="1">
      <c r="A390" s="31"/>
      <c r="B390" s="31"/>
      <c r="C390" s="94"/>
      <c r="D390" s="94"/>
      <c r="E390" s="94"/>
      <c r="F390" s="149"/>
      <c r="G390" s="242">
        <v>9</v>
      </c>
      <c r="H390" s="243">
        <v>2020</v>
      </c>
      <c r="I390" s="244">
        <v>2021</v>
      </c>
      <c r="J390" s="244">
        <v>2021</v>
      </c>
      <c r="K390" s="245" t="str">
        <f>[1]Lib_RawData!G201</f>
        <v>CFO</v>
      </c>
      <c r="L390" s="246">
        <f t="shared" si="36"/>
        <v>0</v>
      </c>
      <c r="M390" s="76">
        <f t="shared" si="36"/>
        <v>169439.17524839059</v>
      </c>
      <c r="N390" s="76">
        <f t="shared" si="36"/>
        <v>0</v>
      </c>
      <c r="O390" s="247">
        <f t="shared" si="39"/>
        <v>169439.17524839059</v>
      </c>
      <c r="P390" s="248">
        <f t="shared" si="40"/>
        <v>169439.17524839059</v>
      </c>
      <c r="Q390" s="249">
        <f>P390*[1]Factors!D377</f>
        <v>124322.77078200802</v>
      </c>
      <c r="R390" s="249">
        <f t="shared" si="41"/>
        <v>677.83333333333337</v>
      </c>
      <c r="S390" s="249">
        <f>R390*[1]Factors!D377</f>
        <v>497.3473106491935</v>
      </c>
      <c r="T390" s="250">
        <f>R390*[1]Factors!D377*[1]Factors!E377</f>
        <v>677.83333333333337</v>
      </c>
      <c r="U390" s="246"/>
      <c r="V390" s="76"/>
      <c r="W390" s="250">
        <f>[1]Lib_RawData!AQ201</f>
        <v>677.83333333333337</v>
      </c>
      <c r="X390" s="271">
        <f t="shared" si="45"/>
        <v>145.37765809769289</v>
      </c>
      <c r="Y390" s="271">
        <f t="shared" si="45"/>
        <v>104.59407819203996</v>
      </c>
      <c r="Z390" s="76">
        <f t="shared" si="44"/>
        <v>169439.17524839059</v>
      </c>
      <c r="AA390" s="246"/>
      <c r="AB390" s="76">
        <f t="shared" si="37"/>
        <v>169439.17524839059</v>
      </c>
      <c r="AC390" s="76"/>
      <c r="AD390" s="76">
        <f t="shared" si="38"/>
        <v>169439.17524839059</v>
      </c>
      <c r="AE390" s="19"/>
    </row>
    <row r="391" spans="1:31" s="20" customFormat="1">
      <c r="A391" s="31"/>
      <c r="B391" s="31"/>
      <c r="C391" s="94"/>
      <c r="D391" s="94"/>
      <c r="E391" s="94"/>
      <c r="F391" s="149"/>
      <c r="G391" s="242">
        <v>10</v>
      </c>
      <c r="H391" s="243">
        <v>2020</v>
      </c>
      <c r="I391" s="244">
        <v>2021</v>
      </c>
      <c r="J391" s="244">
        <v>2021</v>
      </c>
      <c r="K391" s="245" t="str">
        <f>[1]Lib_RawData!G202</f>
        <v>CFO</v>
      </c>
      <c r="L391" s="246">
        <f t="shared" si="36"/>
        <v>0</v>
      </c>
      <c r="M391" s="76">
        <f t="shared" si="36"/>
        <v>169439.17524839059</v>
      </c>
      <c r="N391" s="76">
        <f t="shared" si="36"/>
        <v>0</v>
      </c>
      <c r="O391" s="247">
        <f t="shared" si="39"/>
        <v>169439.17524839059</v>
      </c>
      <c r="P391" s="248">
        <f t="shared" si="40"/>
        <v>169439.17524839059</v>
      </c>
      <c r="Q391" s="249">
        <f>P391*[1]Factors!D378</f>
        <v>124322.77078200802</v>
      </c>
      <c r="R391" s="249">
        <f t="shared" si="41"/>
        <v>677.83333333333337</v>
      </c>
      <c r="S391" s="249">
        <f>R391*[1]Factors!D378</f>
        <v>497.3473106491935</v>
      </c>
      <c r="T391" s="250">
        <f>R391*[1]Factors!D378*[1]Factors!E378</f>
        <v>677.83333333333337</v>
      </c>
      <c r="U391" s="246"/>
      <c r="V391" s="76"/>
      <c r="W391" s="250">
        <f>[1]Lib_RawData!AQ202</f>
        <v>677.83333333333337</v>
      </c>
      <c r="X391" s="271">
        <f t="shared" si="45"/>
        <v>145.37765809769289</v>
      </c>
      <c r="Y391" s="271">
        <f t="shared" si="45"/>
        <v>104.59407819203996</v>
      </c>
      <c r="Z391" s="76">
        <f t="shared" si="44"/>
        <v>169439.17524839059</v>
      </c>
      <c r="AA391" s="246"/>
      <c r="AB391" s="76">
        <f t="shared" si="37"/>
        <v>169439.17524839059</v>
      </c>
      <c r="AC391" s="76"/>
      <c r="AD391" s="76">
        <f t="shared" si="38"/>
        <v>169439.17524839059</v>
      </c>
      <c r="AE391" s="19"/>
    </row>
    <row r="392" spans="1:31" s="20" customFormat="1">
      <c r="A392" s="31"/>
      <c r="B392" s="31"/>
      <c r="C392" s="94"/>
      <c r="D392" s="94"/>
      <c r="E392" s="94"/>
      <c r="F392" s="149"/>
      <c r="G392" s="242">
        <v>11</v>
      </c>
      <c r="H392" s="243">
        <v>2020</v>
      </c>
      <c r="I392" s="244">
        <v>2021</v>
      </c>
      <c r="J392" s="244">
        <v>2021</v>
      </c>
      <c r="K392" s="245" t="str">
        <f>[1]Lib_RawData!G203</f>
        <v>CFO</v>
      </c>
      <c r="L392" s="246">
        <f t="shared" si="36"/>
        <v>0</v>
      </c>
      <c r="M392" s="76">
        <f t="shared" si="36"/>
        <v>169439.17524839059</v>
      </c>
      <c r="N392" s="76">
        <f t="shared" si="36"/>
        <v>0</v>
      </c>
      <c r="O392" s="247">
        <f t="shared" si="39"/>
        <v>169439.17524839059</v>
      </c>
      <c r="P392" s="248">
        <f t="shared" si="40"/>
        <v>169439.17524839059</v>
      </c>
      <c r="Q392" s="249">
        <f>P392*[1]Factors!D379</f>
        <v>124322.77078200802</v>
      </c>
      <c r="R392" s="249">
        <f t="shared" si="41"/>
        <v>677.83333333333337</v>
      </c>
      <c r="S392" s="249">
        <f>R392*[1]Factors!D379</f>
        <v>497.3473106491935</v>
      </c>
      <c r="T392" s="250">
        <f>R392*[1]Factors!D379*[1]Factors!E379</f>
        <v>677.83333333333337</v>
      </c>
      <c r="U392" s="246"/>
      <c r="V392" s="76"/>
      <c r="W392" s="250">
        <f>[1]Lib_RawData!AQ203</f>
        <v>677.83333333333337</v>
      </c>
      <c r="X392" s="271">
        <f t="shared" si="45"/>
        <v>145.37765809769289</v>
      </c>
      <c r="Y392" s="271">
        <f t="shared" si="45"/>
        <v>104.59407819203996</v>
      </c>
      <c r="Z392" s="76">
        <f t="shared" si="44"/>
        <v>169439.17524839059</v>
      </c>
      <c r="AA392" s="246"/>
      <c r="AB392" s="76">
        <f t="shared" si="37"/>
        <v>169439.17524839059</v>
      </c>
      <c r="AC392" s="76"/>
      <c r="AD392" s="76">
        <f t="shared" si="38"/>
        <v>169439.17524839059</v>
      </c>
      <c r="AE392" s="19"/>
    </row>
    <row r="393" spans="1:31" s="20" customFormat="1">
      <c r="A393" s="31"/>
      <c r="B393" s="31"/>
      <c r="C393" s="94"/>
      <c r="D393" s="94"/>
      <c r="E393" s="94"/>
      <c r="F393" s="149"/>
      <c r="G393" s="242">
        <v>12</v>
      </c>
      <c r="H393" s="243">
        <v>2020</v>
      </c>
      <c r="I393" s="244">
        <v>2021</v>
      </c>
      <c r="J393" s="244">
        <v>2021</v>
      </c>
      <c r="K393" s="245" t="str">
        <f>[1]Lib_RawData!G204</f>
        <v>CFO</v>
      </c>
      <c r="L393" s="246">
        <f t="shared" si="36"/>
        <v>0</v>
      </c>
      <c r="M393" s="76">
        <f t="shared" si="36"/>
        <v>169439.17524839059</v>
      </c>
      <c r="N393" s="76">
        <f t="shared" si="36"/>
        <v>0</v>
      </c>
      <c r="O393" s="247">
        <f t="shared" si="39"/>
        <v>169439.17524839059</v>
      </c>
      <c r="P393" s="248">
        <f t="shared" si="40"/>
        <v>169439.17524839059</v>
      </c>
      <c r="Q393" s="249">
        <f>P393*[1]Factors!D380</f>
        <v>124322.77078200802</v>
      </c>
      <c r="R393" s="249">
        <f t="shared" si="41"/>
        <v>677.83333333333337</v>
      </c>
      <c r="S393" s="249">
        <f>R393*[1]Factors!D380</f>
        <v>497.3473106491935</v>
      </c>
      <c r="T393" s="250">
        <f>R393*[1]Factors!D380*[1]Factors!E380</f>
        <v>677.83333333333337</v>
      </c>
      <c r="U393" s="246"/>
      <c r="V393" s="76"/>
      <c r="W393" s="250">
        <f>[1]Lib_RawData!AQ204</f>
        <v>677.83333333333337</v>
      </c>
      <c r="X393" s="271">
        <f t="shared" si="45"/>
        <v>145.37765809769289</v>
      </c>
      <c r="Y393" s="271">
        <f t="shared" si="45"/>
        <v>104.59407819203996</v>
      </c>
      <c r="Z393" s="76">
        <f t="shared" si="44"/>
        <v>169439.17524839059</v>
      </c>
      <c r="AA393" s="246"/>
      <c r="AB393" s="76">
        <f t="shared" si="37"/>
        <v>169439.17524839059</v>
      </c>
      <c r="AC393" s="76"/>
      <c r="AD393" s="76">
        <f t="shared" si="38"/>
        <v>169439.17524839059</v>
      </c>
      <c r="AE393" s="19"/>
    </row>
    <row r="394" spans="1:31" s="20" customFormat="1">
      <c r="A394" s="31"/>
      <c r="B394" s="31"/>
      <c r="C394" s="94"/>
      <c r="D394" s="94"/>
      <c r="E394" s="94"/>
      <c r="F394" s="149"/>
      <c r="G394" s="242">
        <v>1</v>
      </c>
      <c r="H394" s="243">
        <v>2021</v>
      </c>
      <c r="I394" s="244">
        <v>2021</v>
      </c>
      <c r="J394" s="244">
        <v>2021</v>
      </c>
      <c r="K394" s="245" t="str">
        <f>[1]Lib_RawData!G205</f>
        <v>CFO</v>
      </c>
      <c r="L394" s="246">
        <f t="shared" si="36"/>
        <v>0</v>
      </c>
      <c r="M394" s="76">
        <f t="shared" si="36"/>
        <v>169850.91274890857</v>
      </c>
      <c r="N394" s="76">
        <f t="shared" si="36"/>
        <v>0</v>
      </c>
      <c r="O394" s="247">
        <f t="shared" si="39"/>
        <v>169850.91274890857</v>
      </c>
      <c r="P394" s="248">
        <f t="shared" si="40"/>
        <v>169850.91274890857</v>
      </c>
      <c r="Q394" s="249">
        <f>P394*[1]Factors!D381</f>
        <v>124624.87533855</v>
      </c>
      <c r="R394" s="249">
        <f t="shared" si="41"/>
        <v>662.08333333333337</v>
      </c>
      <c r="S394" s="249">
        <f>R394*[1]Factors!D381</f>
        <v>485.79104783720703</v>
      </c>
      <c r="T394" s="250">
        <f>R394*[1]Factors!D381*[1]Factors!E381</f>
        <v>662.08333333333326</v>
      </c>
      <c r="U394" s="246"/>
      <c r="V394" s="76"/>
      <c r="W394" s="250">
        <f>[1]Lib_RawData!AQ205</f>
        <v>662.08333333333337</v>
      </c>
      <c r="X394" s="271">
        <f t="shared" si="45"/>
        <v>148.28521125964676</v>
      </c>
      <c r="Y394" s="271">
        <f t="shared" si="45"/>
        <v>108.25487092876135</v>
      </c>
      <c r="Z394" s="76">
        <f t="shared" si="44"/>
        <v>169850.91274890857</v>
      </c>
      <c r="AA394" s="246"/>
      <c r="AB394" s="76">
        <f t="shared" si="37"/>
        <v>169850.91274890857</v>
      </c>
      <c r="AC394" s="76"/>
      <c r="AD394" s="76">
        <f t="shared" si="38"/>
        <v>169850.91274890857</v>
      </c>
      <c r="AE394" s="19"/>
    </row>
    <row r="395" spans="1:31" s="20" customFormat="1">
      <c r="A395" s="31"/>
      <c r="B395" s="31"/>
      <c r="C395" s="94"/>
      <c r="D395" s="94"/>
      <c r="E395" s="94"/>
      <c r="F395" s="149"/>
      <c r="G395" s="242">
        <v>2</v>
      </c>
      <c r="H395" s="243">
        <v>2021</v>
      </c>
      <c r="I395" s="244">
        <v>2021</v>
      </c>
      <c r="J395" s="244">
        <v>2021</v>
      </c>
      <c r="K395" s="245" t="str">
        <f>[1]Lib_RawData!G206</f>
        <v>CFO</v>
      </c>
      <c r="L395" s="246">
        <f t="shared" si="36"/>
        <v>0</v>
      </c>
      <c r="M395" s="76">
        <f t="shared" si="36"/>
        <v>169850.91274890857</v>
      </c>
      <c r="N395" s="76">
        <f t="shared" si="36"/>
        <v>0</v>
      </c>
      <c r="O395" s="247">
        <f t="shared" si="39"/>
        <v>169850.91274890857</v>
      </c>
      <c r="P395" s="248">
        <f t="shared" si="40"/>
        <v>169850.91274890857</v>
      </c>
      <c r="Q395" s="249">
        <f>P395*[1]Factors!D382</f>
        <v>124624.87533855</v>
      </c>
      <c r="R395" s="249">
        <f t="shared" si="41"/>
        <v>662.08333333333337</v>
      </c>
      <c r="S395" s="249">
        <f>R395*[1]Factors!D382</f>
        <v>485.79104783720703</v>
      </c>
      <c r="T395" s="250">
        <f>R395*[1]Factors!D382*[1]Factors!E382</f>
        <v>662.08333333333326</v>
      </c>
      <c r="U395" s="246"/>
      <c r="V395" s="76"/>
      <c r="W395" s="250">
        <f>[1]Lib_RawData!AQ206</f>
        <v>662.08333333333337</v>
      </c>
      <c r="X395" s="271">
        <f t="shared" si="45"/>
        <v>148.28521125964676</v>
      </c>
      <c r="Y395" s="271">
        <f t="shared" si="45"/>
        <v>108.25487092876135</v>
      </c>
      <c r="Z395" s="76">
        <f t="shared" si="44"/>
        <v>169850.91274890857</v>
      </c>
      <c r="AA395" s="246"/>
      <c r="AB395" s="76">
        <f t="shared" si="37"/>
        <v>169850.91274890857</v>
      </c>
      <c r="AC395" s="76"/>
      <c r="AD395" s="76">
        <f t="shared" si="38"/>
        <v>169850.91274890857</v>
      </c>
      <c r="AE395" s="19"/>
    </row>
    <row r="396" spans="1:31" s="20" customFormat="1">
      <c r="A396" s="31"/>
      <c r="B396" s="31"/>
      <c r="C396" s="94"/>
      <c r="D396" s="94"/>
      <c r="E396" s="94"/>
      <c r="F396" s="149"/>
      <c r="G396" s="242">
        <v>3</v>
      </c>
      <c r="H396" s="243">
        <v>2021</v>
      </c>
      <c r="I396" s="244">
        <v>2021</v>
      </c>
      <c r="J396" s="244">
        <v>2021</v>
      </c>
      <c r="K396" s="245" t="str">
        <f>[1]Lib_RawData!G207</f>
        <v>CFO</v>
      </c>
      <c r="L396" s="246">
        <f t="shared" si="36"/>
        <v>0</v>
      </c>
      <c r="M396" s="76">
        <f t="shared" si="36"/>
        <v>169850.91274890857</v>
      </c>
      <c r="N396" s="76">
        <f t="shared" si="36"/>
        <v>0</v>
      </c>
      <c r="O396" s="247">
        <f t="shared" si="39"/>
        <v>169850.91274890857</v>
      </c>
      <c r="P396" s="248">
        <f t="shared" si="40"/>
        <v>169850.91274890857</v>
      </c>
      <c r="Q396" s="249">
        <f>P396*[1]Factors!D383</f>
        <v>124624.87533855</v>
      </c>
      <c r="R396" s="249">
        <f t="shared" si="41"/>
        <v>662.08333333333337</v>
      </c>
      <c r="S396" s="249">
        <f>R396*[1]Factors!D383</f>
        <v>485.79104783720703</v>
      </c>
      <c r="T396" s="250">
        <f>R396*[1]Factors!D383*[1]Factors!E383</f>
        <v>662.08333333333326</v>
      </c>
      <c r="U396" s="246"/>
      <c r="V396" s="76"/>
      <c r="W396" s="250">
        <f>[1]Lib_RawData!AQ207</f>
        <v>662.08333333333337</v>
      </c>
      <c r="X396" s="271">
        <f t="shared" si="45"/>
        <v>148.28521125964676</v>
      </c>
      <c r="Y396" s="271">
        <f t="shared" si="45"/>
        <v>108.25487092876135</v>
      </c>
      <c r="Z396" s="76">
        <f t="shared" si="44"/>
        <v>169850.91274890857</v>
      </c>
      <c r="AA396" s="246"/>
      <c r="AB396" s="76">
        <f t="shared" si="37"/>
        <v>169850.91274890857</v>
      </c>
      <c r="AC396" s="76"/>
      <c r="AD396" s="76">
        <f t="shared" si="38"/>
        <v>169850.91274890857</v>
      </c>
      <c r="AE396" s="19"/>
    </row>
    <row r="397" spans="1:31" s="20" customFormat="1">
      <c r="A397" s="31"/>
      <c r="B397" s="31"/>
      <c r="C397" s="94"/>
      <c r="D397" s="94"/>
      <c r="E397" s="94"/>
      <c r="F397" s="149"/>
      <c r="G397" s="242">
        <v>4</v>
      </c>
      <c r="H397" s="243">
        <v>2021</v>
      </c>
      <c r="I397" s="244">
        <v>2021</v>
      </c>
      <c r="J397" s="244">
        <v>2022</v>
      </c>
      <c r="K397" s="245" t="str">
        <f>[1]Lib_RawData!G208</f>
        <v>CFO</v>
      </c>
      <c r="L397" s="246">
        <f t="shared" si="36"/>
        <v>0</v>
      </c>
      <c r="M397" s="76">
        <f t="shared" si="36"/>
        <v>169850.91274890857</v>
      </c>
      <c r="N397" s="76">
        <f t="shared" si="36"/>
        <v>0</v>
      </c>
      <c r="O397" s="247">
        <f t="shared" si="39"/>
        <v>169850.91274890857</v>
      </c>
      <c r="P397" s="248">
        <f t="shared" si="40"/>
        <v>169850.91274890857</v>
      </c>
      <c r="Q397" s="249">
        <f>P397*[1]Factors!D384</f>
        <v>120410.50757347827</v>
      </c>
      <c r="R397" s="249">
        <f t="shared" si="41"/>
        <v>662.08333333333337</v>
      </c>
      <c r="S397" s="249">
        <f>R397*[1]Factors!D384</f>
        <v>469.36333124367837</v>
      </c>
      <c r="T397" s="250">
        <f>R397*[1]Factors!D384*[1]Factors!E384</f>
        <v>662.08333333333337</v>
      </c>
      <c r="U397" s="246"/>
      <c r="V397" s="76"/>
      <c r="W397" s="250">
        <f>[1]Lib_RawData!AQ208</f>
        <v>662.08333333333337</v>
      </c>
      <c r="X397" s="271">
        <f t="shared" si="45"/>
        <v>148.28521125964676</v>
      </c>
      <c r="Y397" s="271">
        <f t="shared" si="45"/>
        <v>108.25487092876135</v>
      </c>
      <c r="Z397" s="76">
        <f t="shared" si="44"/>
        <v>169850.91274890857</v>
      </c>
      <c r="AA397" s="246"/>
      <c r="AB397" s="76">
        <f t="shared" si="37"/>
        <v>169850.91274890857</v>
      </c>
      <c r="AC397" s="76"/>
      <c r="AD397" s="76">
        <f t="shared" si="38"/>
        <v>169850.91274890857</v>
      </c>
      <c r="AE397" s="19"/>
    </row>
    <row r="398" spans="1:31" s="20" customFormat="1">
      <c r="A398" s="31"/>
      <c r="B398" s="31"/>
      <c r="C398" s="94"/>
      <c r="D398" s="94"/>
      <c r="E398" s="94"/>
      <c r="F398" s="149"/>
      <c r="G398" s="242">
        <v>5</v>
      </c>
      <c r="H398" s="243">
        <v>2021</v>
      </c>
      <c r="I398" s="244">
        <v>2021</v>
      </c>
      <c r="J398" s="244">
        <v>2022</v>
      </c>
      <c r="K398" s="245" t="str">
        <f>[1]Lib_RawData!G209</f>
        <v>CFO</v>
      </c>
      <c r="L398" s="246">
        <f t="shared" si="36"/>
        <v>0</v>
      </c>
      <c r="M398" s="76">
        <f t="shared" si="36"/>
        <v>169850.91274890857</v>
      </c>
      <c r="N398" s="76">
        <f t="shared" si="36"/>
        <v>0</v>
      </c>
      <c r="O398" s="247">
        <f t="shared" si="39"/>
        <v>169850.91274890857</v>
      </c>
      <c r="P398" s="248">
        <f t="shared" si="40"/>
        <v>169850.91274890857</v>
      </c>
      <c r="Q398" s="249">
        <f>P398*[1]Factors!D385</f>
        <v>120410.50757347827</v>
      </c>
      <c r="R398" s="249">
        <f t="shared" si="41"/>
        <v>662.08333333333337</v>
      </c>
      <c r="S398" s="249">
        <f>R398*[1]Factors!D385</f>
        <v>469.36333124367837</v>
      </c>
      <c r="T398" s="250">
        <f>R398*[1]Factors!D385*[1]Factors!E385</f>
        <v>662.08333333333337</v>
      </c>
      <c r="U398" s="246"/>
      <c r="V398" s="76"/>
      <c r="W398" s="250">
        <f>[1]Lib_RawData!AQ209</f>
        <v>662.08333333333337</v>
      </c>
      <c r="X398" s="271">
        <f t="shared" si="45"/>
        <v>148.28521125964676</v>
      </c>
      <c r="Y398" s="271">
        <f t="shared" si="45"/>
        <v>108.25487092876135</v>
      </c>
      <c r="Z398" s="76">
        <f t="shared" si="44"/>
        <v>169850.91274890857</v>
      </c>
      <c r="AA398" s="246"/>
      <c r="AB398" s="76">
        <f t="shared" si="37"/>
        <v>169850.91274890857</v>
      </c>
      <c r="AC398" s="76"/>
      <c r="AD398" s="76">
        <f t="shared" si="38"/>
        <v>169850.91274890857</v>
      </c>
      <c r="AE398" s="19"/>
    </row>
    <row r="399" spans="1:31" s="20" customFormat="1">
      <c r="A399" s="31"/>
      <c r="B399" s="31"/>
      <c r="C399" s="94"/>
      <c r="D399" s="94"/>
      <c r="E399" s="94"/>
      <c r="F399" s="149"/>
      <c r="G399" s="242">
        <v>6</v>
      </c>
      <c r="H399" s="243">
        <v>2021</v>
      </c>
      <c r="I399" s="244">
        <v>2021</v>
      </c>
      <c r="J399" s="244">
        <v>2022</v>
      </c>
      <c r="K399" s="245" t="str">
        <f>[1]Lib_RawData!G210</f>
        <v>CFO</v>
      </c>
      <c r="L399" s="246">
        <f t="shared" si="36"/>
        <v>0</v>
      </c>
      <c r="M399" s="76">
        <f t="shared" si="36"/>
        <v>169850.91274890857</v>
      </c>
      <c r="N399" s="76">
        <f t="shared" si="36"/>
        <v>0</v>
      </c>
      <c r="O399" s="247">
        <f t="shared" si="39"/>
        <v>169850.91274890857</v>
      </c>
      <c r="P399" s="248">
        <f t="shared" si="40"/>
        <v>169850.91274890857</v>
      </c>
      <c r="Q399" s="249">
        <f>P399*[1]Factors!D386</f>
        <v>120410.50757347827</v>
      </c>
      <c r="R399" s="249">
        <f t="shared" si="41"/>
        <v>662.08333333333337</v>
      </c>
      <c r="S399" s="249">
        <f>R399*[1]Factors!D386</f>
        <v>469.36333124367837</v>
      </c>
      <c r="T399" s="250">
        <f>R399*[1]Factors!D386*[1]Factors!E386</f>
        <v>662.08333333333337</v>
      </c>
      <c r="U399" s="246"/>
      <c r="V399" s="76"/>
      <c r="W399" s="250">
        <f>[1]Lib_RawData!AQ210</f>
        <v>662.08333333333337</v>
      </c>
      <c r="X399" s="271">
        <f t="shared" ref="X399:Y414" si="46">X387*(1+X$20)</f>
        <v>148.28521125964676</v>
      </c>
      <c r="Y399" s="271">
        <f t="shared" si="46"/>
        <v>108.25487092876135</v>
      </c>
      <c r="Z399" s="76">
        <f t="shared" si="44"/>
        <v>169850.91274890857</v>
      </c>
      <c r="AA399" s="246"/>
      <c r="AB399" s="76">
        <f t="shared" si="37"/>
        <v>169850.91274890857</v>
      </c>
      <c r="AC399" s="76"/>
      <c r="AD399" s="76">
        <f t="shared" si="38"/>
        <v>169850.91274890857</v>
      </c>
      <c r="AE399" s="19"/>
    </row>
    <row r="400" spans="1:31" s="20" customFormat="1">
      <c r="A400" s="31"/>
      <c r="B400" s="31"/>
      <c r="C400" s="94"/>
      <c r="D400" s="94"/>
      <c r="E400" s="94"/>
      <c r="F400" s="149"/>
      <c r="G400" s="242">
        <v>7</v>
      </c>
      <c r="H400" s="243">
        <v>2021</v>
      </c>
      <c r="I400" s="244">
        <v>2022</v>
      </c>
      <c r="J400" s="244">
        <v>2022</v>
      </c>
      <c r="K400" s="245" t="str">
        <f>[1]Lib_RawData!G211</f>
        <v>CFO</v>
      </c>
      <c r="L400" s="246">
        <f t="shared" si="36"/>
        <v>0</v>
      </c>
      <c r="M400" s="76">
        <f t="shared" si="36"/>
        <v>169850.91274890857</v>
      </c>
      <c r="N400" s="76">
        <f t="shared" si="36"/>
        <v>0</v>
      </c>
      <c r="O400" s="247">
        <f t="shared" si="39"/>
        <v>169850.91274890857</v>
      </c>
      <c r="P400" s="248">
        <f t="shared" si="40"/>
        <v>169850.91274890857</v>
      </c>
      <c r="Q400" s="249">
        <f>P400*[1]Factors!D387</f>
        <v>120410.50757347827</v>
      </c>
      <c r="R400" s="249">
        <f t="shared" si="41"/>
        <v>662.08333333333337</v>
      </c>
      <c r="S400" s="249">
        <f>R400*[1]Factors!D387</f>
        <v>469.36333124367837</v>
      </c>
      <c r="T400" s="250">
        <f>R400*[1]Factors!D387*[1]Factors!E387</f>
        <v>662.08333333333337</v>
      </c>
      <c r="U400" s="246"/>
      <c r="V400" s="76"/>
      <c r="W400" s="250">
        <f>[1]Lib_RawData!AQ211</f>
        <v>662.08333333333337</v>
      </c>
      <c r="X400" s="271">
        <f t="shared" si="46"/>
        <v>148.28521125964676</v>
      </c>
      <c r="Y400" s="271">
        <f t="shared" si="46"/>
        <v>108.25487092876135</v>
      </c>
      <c r="Z400" s="76">
        <f t="shared" si="44"/>
        <v>169850.91274890857</v>
      </c>
      <c r="AA400" s="246"/>
      <c r="AB400" s="76">
        <f t="shared" si="37"/>
        <v>169850.91274890857</v>
      </c>
      <c r="AC400" s="76"/>
      <c r="AD400" s="76">
        <f t="shared" si="38"/>
        <v>169850.91274890857</v>
      </c>
      <c r="AE400" s="19"/>
    </row>
    <row r="401" spans="1:31" s="20" customFormat="1">
      <c r="A401" s="31"/>
      <c r="B401" s="31"/>
      <c r="C401" s="94"/>
      <c r="D401" s="94"/>
      <c r="E401" s="94"/>
      <c r="F401" s="149"/>
      <c r="G401" s="242">
        <v>8</v>
      </c>
      <c r="H401" s="243">
        <v>2021</v>
      </c>
      <c r="I401" s="244">
        <v>2022</v>
      </c>
      <c r="J401" s="244">
        <v>2022</v>
      </c>
      <c r="K401" s="245" t="str">
        <f>[1]Lib_RawData!G212</f>
        <v>CFO</v>
      </c>
      <c r="L401" s="246">
        <f t="shared" si="36"/>
        <v>0</v>
      </c>
      <c r="M401" s="76">
        <f t="shared" si="36"/>
        <v>169850.91274890857</v>
      </c>
      <c r="N401" s="76">
        <f t="shared" si="36"/>
        <v>0</v>
      </c>
      <c r="O401" s="247">
        <f t="shared" si="39"/>
        <v>169850.91274890857</v>
      </c>
      <c r="P401" s="248">
        <f t="shared" si="40"/>
        <v>169850.91274890857</v>
      </c>
      <c r="Q401" s="249">
        <f>P401*[1]Factors!D388</f>
        <v>120410.50757347827</v>
      </c>
      <c r="R401" s="249">
        <f t="shared" si="41"/>
        <v>662.08333333333337</v>
      </c>
      <c r="S401" s="249">
        <f>R401*[1]Factors!D388</f>
        <v>469.36333124367837</v>
      </c>
      <c r="T401" s="250">
        <f>R401*[1]Factors!D388*[1]Factors!E388</f>
        <v>662.08333333333337</v>
      </c>
      <c r="U401" s="246"/>
      <c r="V401" s="76"/>
      <c r="W401" s="250">
        <f>[1]Lib_RawData!AQ212</f>
        <v>662.08333333333337</v>
      </c>
      <c r="X401" s="271">
        <f t="shared" si="46"/>
        <v>148.28521125964676</v>
      </c>
      <c r="Y401" s="271">
        <f t="shared" si="46"/>
        <v>108.25487092876135</v>
      </c>
      <c r="Z401" s="76">
        <f t="shared" si="44"/>
        <v>169850.91274890857</v>
      </c>
      <c r="AA401" s="246"/>
      <c r="AB401" s="76">
        <f t="shared" si="37"/>
        <v>169850.91274890857</v>
      </c>
      <c r="AC401" s="76"/>
      <c r="AD401" s="76">
        <f t="shared" si="38"/>
        <v>169850.91274890857</v>
      </c>
      <c r="AE401" s="19"/>
    </row>
    <row r="402" spans="1:31" s="20" customFormat="1">
      <c r="A402" s="31"/>
      <c r="B402" s="31"/>
      <c r="C402" s="94"/>
      <c r="D402" s="94"/>
      <c r="E402" s="94"/>
      <c r="F402" s="149"/>
      <c r="G402" s="242">
        <v>9</v>
      </c>
      <c r="H402" s="243">
        <v>2021</v>
      </c>
      <c r="I402" s="244">
        <v>2022</v>
      </c>
      <c r="J402" s="244">
        <v>2022</v>
      </c>
      <c r="K402" s="245" t="str">
        <f>[1]Lib_RawData!G213</f>
        <v>CFO</v>
      </c>
      <c r="L402" s="246">
        <f t="shared" si="36"/>
        <v>0</v>
      </c>
      <c r="M402" s="76">
        <f t="shared" si="36"/>
        <v>169850.91274890857</v>
      </c>
      <c r="N402" s="76">
        <f t="shared" si="36"/>
        <v>0</v>
      </c>
      <c r="O402" s="247">
        <f t="shared" si="39"/>
        <v>169850.91274890857</v>
      </c>
      <c r="P402" s="248">
        <f t="shared" si="40"/>
        <v>169850.91274890857</v>
      </c>
      <c r="Q402" s="249">
        <f>P402*[1]Factors!D389</f>
        <v>120410.50757347827</v>
      </c>
      <c r="R402" s="249">
        <f t="shared" si="41"/>
        <v>662.08333333333337</v>
      </c>
      <c r="S402" s="249">
        <f>R402*[1]Factors!D389</f>
        <v>469.36333124367837</v>
      </c>
      <c r="T402" s="250">
        <f>R402*[1]Factors!D389*[1]Factors!E389</f>
        <v>662.08333333333337</v>
      </c>
      <c r="U402" s="246"/>
      <c r="V402" s="76"/>
      <c r="W402" s="250">
        <f>[1]Lib_RawData!AQ213</f>
        <v>662.08333333333337</v>
      </c>
      <c r="X402" s="271">
        <f t="shared" si="46"/>
        <v>148.28521125964676</v>
      </c>
      <c r="Y402" s="271">
        <f t="shared" si="46"/>
        <v>108.25487092876135</v>
      </c>
      <c r="Z402" s="76">
        <f t="shared" si="44"/>
        <v>169850.91274890857</v>
      </c>
      <c r="AA402" s="246"/>
      <c r="AB402" s="76">
        <f t="shared" si="37"/>
        <v>169850.91274890857</v>
      </c>
      <c r="AC402" s="76"/>
      <c r="AD402" s="76">
        <f t="shared" si="38"/>
        <v>169850.91274890857</v>
      </c>
      <c r="AE402" s="19"/>
    </row>
    <row r="403" spans="1:31" s="20" customFormat="1">
      <c r="A403" s="31"/>
      <c r="B403" s="31"/>
      <c r="C403" s="94"/>
      <c r="D403" s="94"/>
      <c r="E403" s="94"/>
      <c r="F403" s="149"/>
      <c r="G403" s="242">
        <v>10</v>
      </c>
      <c r="H403" s="243">
        <v>2021</v>
      </c>
      <c r="I403" s="244">
        <v>2022</v>
      </c>
      <c r="J403" s="244">
        <v>2022</v>
      </c>
      <c r="K403" s="245" t="str">
        <f>[1]Lib_RawData!G214</f>
        <v>CFO</v>
      </c>
      <c r="L403" s="246">
        <f t="shared" si="36"/>
        <v>0</v>
      </c>
      <c r="M403" s="76">
        <f t="shared" si="36"/>
        <v>169850.91274890857</v>
      </c>
      <c r="N403" s="76">
        <f t="shared" si="36"/>
        <v>0</v>
      </c>
      <c r="O403" s="247">
        <f t="shared" si="39"/>
        <v>169850.91274890857</v>
      </c>
      <c r="P403" s="248">
        <f t="shared" si="40"/>
        <v>169850.91274890857</v>
      </c>
      <c r="Q403" s="249">
        <f>P403*[1]Factors!D390</f>
        <v>120410.50757347827</v>
      </c>
      <c r="R403" s="249">
        <f t="shared" si="41"/>
        <v>662.08333333333337</v>
      </c>
      <c r="S403" s="249">
        <f>R403*[1]Factors!D390</f>
        <v>469.36333124367837</v>
      </c>
      <c r="T403" s="250">
        <f>R403*[1]Factors!D390*[1]Factors!E390</f>
        <v>662.08333333333337</v>
      </c>
      <c r="U403" s="246"/>
      <c r="V403" s="76"/>
      <c r="W403" s="250">
        <f>[1]Lib_RawData!AQ214</f>
        <v>662.08333333333337</v>
      </c>
      <c r="X403" s="271">
        <f t="shared" si="46"/>
        <v>148.28521125964676</v>
      </c>
      <c r="Y403" s="271">
        <f t="shared" si="46"/>
        <v>108.25487092876135</v>
      </c>
      <c r="Z403" s="76">
        <f t="shared" si="44"/>
        <v>169850.91274890857</v>
      </c>
      <c r="AA403" s="246"/>
      <c r="AB403" s="76">
        <f t="shared" si="37"/>
        <v>169850.91274890857</v>
      </c>
      <c r="AC403" s="76"/>
      <c r="AD403" s="76">
        <f t="shared" si="38"/>
        <v>169850.91274890857</v>
      </c>
      <c r="AE403" s="19"/>
    </row>
    <row r="404" spans="1:31" s="20" customFormat="1">
      <c r="A404" s="31"/>
      <c r="B404" s="31"/>
      <c r="C404" s="94"/>
      <c r="D404" s="94"/>
      <c r="E404" s="94"/>
      <c r="F404" s="149"/>
      <c r="G404" s="242">
        <v>11</v>
      </c>
      <c r="H404" s="243">
        <v>2021</v>
      </c>
      <c r="I404" s="244">
        <v>2022</v>
      </c>
      <c r="J404" s="244">
        <v>2022</v>
      </c>
      <c r="K404" s="245" t="str">
        <f>[1]Lib_RawData!G215</f>
        <v>CFO</v>
      </c>
      <c r="L404" s="246">
        <f t="shared" si="36"/>
        <v>0</v>
      </c>
      <c r="M404" s="76">
        <f t="shared" si="36"/>
        <v>169850.91274890857</v>
      </c>
      <c r="N404" s="76">
        <f t="shared" si="36"/>
        <v>0</v>
      </c>
      <c r="O404" s="247">
        <f t="shared" si="39"/>
        <v>169850.91274890857</v>
      </c>
      <c r="P404" s="248">
        <f t="shared" si="40"/>
        <v>169850.91274890857</v>
      </c>
      <c r="Q404" s="249">
        <f>P404*[1]Factors!D391</f>
        <v>120410.50757347827</v>
      </c>
      <c r="R404" s="249">
        <f t="shared" si="41"/>
        <v>662.08333333333337</v>
      </c>
      <c r="S404" s="249">
        <f>R404*[1]Factors!D391</f>
        <v>469.36333124367837</v>
      </c>
      <c r="T404" s="250">
        <f>R404*[1]Factors!D391*[1]Factors!E391</f>
        <v>662.08333333333337</v>
      </c>
      <c r="U404" s="246"/>
      <c r="V404" s="76"/>
      <c r="W404" s="250">
        <f>[1]Lib_RawData!AQ215</f>
        <v>662.08333333333337</v>
      </c>
      <c r="X404" s="271">
        <f t="shared" si="46"/>
        <v>148.28521125964676</v>
      </c>
      <c r="Y404" s="271">
        <f t="shared" si="46"/>
        <v>108.25487092876135</v>
      </c>
      <c r="Z404" s="76">
        <f t="shared" si="44"/>
        <v>169850.91274890857</v>
      </c>
      <c r="AA404" s="246"/>
      <c r="AB404" s="76">
        <f t="shared" si="37"/>
        <v>169850.91274890857</v>
      </c>
      <c r="AC404" s="76"/>
      <c r="AD404" s="76">
        <f t="shared" si="38"/>
        <v>169850.91274890857</v>
      </c>
      <c r="AE404" s="19"/>
    </row>
    <row r="405" spans="1:31" s="20" customFormat="1">
      <c r="A405" s="31"/>
      <c r="B405" s="31"/>
      <c r="C405" s="94"/>
      <c r="D405" s="94"/>
      <c r="E405" s="94"/>
      <c r="F405" s="149"/>
      <c r="G405" s="242">
        <v>12</v>
      </c>
      <c r="H405" s="243">
        <v>2021</v>
      </c>
      <c r="I405" s="244">
        <v>2022</v>
      </c>
      <c r="J405" s="244">
        <v>2022</v>
      </c>
      <c r="K405" s="245" t="str">
        <f>[1]Lib_RawData!G216</f>
        <v>CFO</v>
      </c>
      <c r="L405" s="246">
        <f t="shared" si="36"/>
        <v>0</v>
      </c>
      <c r="M405" s="76">
        <f t="shared" si="36"/>
        <v>169850.91274890857</v>
      </c>
      <c r="N405" s="76">
        <f t="shared" si="36"/>
        <v>0</v>
      </c>
      <c r="O405" s="247">
        <f t="shared" si="39"/>
        <v>169850.91274890857</v>
      </c>
      <c r="P405" s="248">
        <f t="shared" si="40"/>
        <v>169850.91274890857</v>
      </c>
      <c r="Q405" s="249">
        <f>P405*[1]Factors!D392</f>
        <v>120410.50757347827</v>
      </c>
      <c r="R405" s="249">
        <f t="shared" si="41"/>
        <v>662.08333333333337</v>
      </c>
      <c r="S405" s="249">
        <f>R405*[1]Factors!D392</f>
        <v>469.36333124367837</v>
      </c>
      <c r="T405" s="250">
        <f>R405*[1]Factors!D392*[1]Factors!E392</f>
        <v>662.08333333333337</v>
      </c>
      <c r="U405" s="246"/>
      <c r="V405" s="76"/>
      <c r="W405" s="250">
        <f>[1]Lib_RawData!AQ216</f>
        <v>662.08333333333337</v>
      </c>
      <c r="X405" s="271">
        <f t="shared" si="46"/>
        <v>148.28521125964676</v>
      </c>
      <c r="Y405" s="271">
        <f t="shared" si="46"/>
        <v>108.25487092876135</v>
      </c>
      <c r="Z405" s="76">
        <f t="shared" si="44"/>
        <v>169850.91274890857</v>
      </c>
      <c r="AA405" s="246"/>
      <c r="AB405" s="76">
        <f t="shared" si="37"/>
        <v>169850.91274890857</v>
      </c>
      <c r="AC405" s="76"/>
      <c r="AD405" s="76">
        <f t="shared" si="38"/>
        <v>169850.91274890857</v>
      </c>
      <c r="AE405" s="19"/>
    </row>
    <row r="406" spans="1:31" s="20" customFormat="1">
      <c r="A406" s="31"/>
      <c r="B406" s="31"/>
      <c r="C406" s="94"/>
      <c r="D406" s="94"/>
      <c r="E406" s="94"/>
      <c r="F406" s="149"/>
      <c r="G406" s="242">
        <v>1</v>
      </c>
      <c r="H406" s="243">
        <v>2022</v>
      </c>
      <c r="I406" s="244">
        <v>2022</v>
      </c>
      <c r="J406" s="244">
        <v>2022</v>
      </c>
      <c r="K406" s="245" t="str">
        <f>[1]Lib_RawData!G217</f>
        <v>CFO</v>
      </c>
      <c r="L406" s="246">
        <f t="shared" ref="L406:N469" si="47">AA406</f>
        <v>0</v>
      </c>
      <c r="M406" s="76">
        <f t="shared" si="47"/>
        <v>170198.08678275894</v>
      </c>
      <c r="N406" s="76">
        <f t="shared" si="47"/>
        <v>0</v>
      </c>
      <c r="O406" s="247">
        <f t="shared" si="39"/>
        <v>170198.08678275894</v>
      </c>
      <c r="P406" s="248">
        <f t="shared" si="40"/>
        <v>170198.08678275894</v>
      </c>
      <c r="Q406" s="249">
        <f>P406*[1]Factors!D393</f>
        <v>120656.62577770631</v>
      </c>
      <c r="R406" s="249">
        <f t="shared" si="41"/>
        <v>646.41666666666663</v>
      </c>
      <c r="S406" s="249">
        <f>R406*[1]Factors!D393</f>
        <v>458.25693649555853</v>
      </c>
      <c r="T406" s="250">
        <f>R406*[1]Factors!D393*[1]Factors!E393</f>
        <v>646.41666666666663</v>
      </c>
      <c r="U406" s="246"/>
      <c r="V406" s="76"/>
      <c r="W406" s="250">
        <f>[1]Lib_RawData!AQ217</f>
        <v>646.41666666666663</v>
      </c>
      <c r="X406" s="271">
        <f t="shared" si="46"/>
        <v>151.25091548483971</v>
      </c>
      <c r="Y406" s="271">
        <f t="shared" si="46"/>
        <v>112.04379141126799</v>
      </c>
      <c r="Z406" s="76">
        <f t="shared" si="44"/>
        <v>170198.08678275894</v>
      </c>
      <c r="AA406" s="246"/>
      <c r="AB406" s="76">
        <f t="shared" ref="AB406:AB469" si="48">+Z406</f>
        <v>170198.08678275894</v>
      </c>
      <c r="AC406" s="76"/>
      <c r="AD406" s="76">
        <f t="shared" ref="AD406:AD469" si="49">AC406+AB406</f>
        <v>170198.08678275894</v>
      </c>
      <c r="AE406" s="19"/>
    </row>
    <row r="407" spans="1:31" s="20" customFormat="1">
      <c r="A407" s="31"/>
      <c r="B407" s="31"/>
      <c r="C407" s="94"/>
      <c r="D407" s="94"/>
      <c r="E407" s="94"/>
      <c r="F407" s="149"/>
      <c r="G407" s="242">
        <v>2</v>
      </c>
      <c r="H407" s="243">
        <v>2022</v>
      </c>
      <c r="I407" s="244">
        <v>2022</v>
      </c>
      <c r="J407" s="244">
        <v>2022</v>
      </c>
      <c r="K407" s="245" t="str">
        <f>[1]Lib_RawData!G218</f>
        <v>CFO</v>
      </c>
      <c r="L407" s="246">
        <f t="shared" si="47"/>
        <v>0</v>
      </c>
      <c r="M407" s="76">
        <f t="shared" si="47"/>
        <v>170198.08678275894</v>
      </c>
      <c r="N407" s="76">
        <f t="shared" si="47"/>
        <v>0</v>
      </c>
      <c r="O407" s="247">
        <f t="shared" ref="O407:O470" si="50">N407+M407</f>
        <v>170198.08678275894</v>
      </c>
      <c r="P407" s="248">
        <f t="shared" ref="P407:P470" si="51">O407</f>
        <v>170198.08678275894</v>
      </c>
      <c r="Q407" s="249">
        <f>P407*[1]Factors!D394</f>
        <v>120656.62577770631</v>
      </c>
      <c r="R407" s="249">
        <f t="shared" ref="R407:R470" si="52">U407+W407</f>
        <v>646.41666666666663</v>
      </c>
      <c r="S407" s="249">
        <f>R407*[1]Factors!D394</f>
        <v>458.25693649555853</v>
      </c>
      <c r="T407" s="250">
        <f>R407*[1]Factors!D394*[1]Factors!E394</f>
        <v>646.41666666666663</v>
      </c>
      <c r="U407" s="246"/>
      <c r="V407" s="76"/>
      <c r="W407" s="250">
        <f>[1]Lib_RawData!AQ218</f>
        <v>646.41666666666663</v>
      </c>
      <c r="X407" s="271">
        <f t="shared" si="46"/>
        <v>151.25091548483971</v>
      </c>
      <c r="Y407" s="271">
        <f t="shared" si="46"/>
        <v>112.04379141126799</v>
      </c>
      <c r="Z407" s="76">
        <f t="shared" si="44"/>
        <v>170198.08678275894</v>
      </c>
      <c r="AA407" s="246"/>
      <c r="AB407" s="76">
        <f t="shared" si="48"/>
        <v>170198.08678275894</v>
      </c>
      <c r="AC407" s="76"/>
      <c r="AD407" s="76">
        <f t="shared" si="49"/>
        <v>170198.08678275894</v>
      </c>
      <c r="AE407" s="19"/>
    </row>
    <row r="408" spans="1:31" s="20" customFormat="1">
      <c r="A408" s="31"/>
      <c r="B408" s="31"/>
      <c r="C408" s="94"/>
      <c r="D408" s="94"/>
      <c r="E408" s="94"/>
      <c r="F408" s="149"/>
      <c r="G408" s="242">
        <v>3</v>
      </c>
      <c r="H408" s="243">
        <v>2022</v>
      </c>
      <c r="I408" s="244">
        <v>2022</v>
      </c>
      <c r="J408" s="244">
        <v>2022</v>
      </c>
      <c r="K408" s="245" t="str">
        <f>[1]Lib_RawData!G219</f>
        <v>CFO</v>
      </c>
      <c r="L408" s="246">
        <f t="shared" si="47"/>
        <v>0</v>
      </c>
      <c r="M408" s="76">
        <f t="shared" si="47"/>
        <v>170198.08678275894</v>
      </c>
      <c r="N408" s="76">
        <f t="shared" si="47"/>
        <v>0</v>
      </c>
      <c r="O408" s="247">
        <f t="shared" si="50"/>
        <v>170198.08678275894</v>
      </c>
      <c r="P408" s="248">
        <f t="shared" si="51"/>
        <v>170198.08678275894</v>
      </c>
      <c r="Q408" s="249">
        <f>P408*[1]Factors!D395</f>
        <v>120656.62577770631</v>
      </c>
      <c r="R408" s="249">
        <f t="shared" si="52"/>
        <v>646.41666666666663</v>
      </c>
      <c r="S408" s="249">
        <f>R408*[1]Factors!D395</f>
        <v>458.25693649555853</v>
      </c>
      <c r="T408" s="250">
        <f>R408*[1]Factors!D395*[1]Factors!E395</f>
        <v>646.41666666666663</v>
      </c>
      <c r="U408" s="246"/>
      <c r="V408" s="76"/>
      <c r="W408" s="250">
        <f>[1]Lib_RawData!AQ219</f>
        <v>646.41666666666663</v>
      </c>
      <c r="X408" s="271">
        <f t="shared" si="46"/>
        <v>151.25091548483971</v>
      </c>
      <c r="Y408" s="271">
        <f t="shared" si="46"/>
        <v>112.04379141126799</v>
      </c>
      <c r="Z408" s="76">
        <f t="shared" si="44"/>
        <v>170198.08678275894</v>
      </c>
      <c r="AA408" s="246"/>
      <c r="AB408" s="76">
        <f t="shared" si="48"/>
        <v>170198.08678275894</v>
      </c>
      <c r="AC408" s="76"/>
      <c r="AD408" s="76">
        <f t="shared" si="49"/>
        <v>170198.08678275894</v>
      </c>
      <c r="AE408" s="19"/>
    </row>
    <row r="409" spans="1:31" s="20" customFormat="1">
      <c r="A409" s="31"/>
      <c r="B409" s="31"/>
      <c r="C409" s="94"/>
      <c r="D409" s="94"/>
      <c r="E409" s="94"/>
      <c r="F409" s="149"/>
      <c r="G409" s="242">
        <v>4</v>
      </c>
      <c r="H409" s="243">
        <v>2022</v>
      </c>
      <c r="I409" s="244">
        <v>2022</v>
      </c>
      <c r="J409" s="244">
        <v>2023</v>
      </c>
      <c r="K409" s="245" t="str">
        <f>[1]Lib_RawData!G220</f>
        <v>CFO</v>
      </c>
      <c r="L409" s="246">
        <f t="shared" si="47"/>
        <v>0</v>
      </c>
      <c r="M409" s="76">
        <f t="shared" si="47"/>
        <v>170198.08678275894</v>
      </c>
      <c r="N409" s="76">
        <f t="shared" si="47"/>
        <v>0</v>
      </c>
      <c r="O409" s="247">
        <f t="shared" si="50"/>
        <v>170198.08678275894</v>
      </c>
      <c r="P409" s="248">
        <f t="shared" si="51"/>
        <v>170198.08678275894</v>
      </c>
      <c r="Q409" s="249">
        <f>P409*[1]Factors!D396</f>
        <v>116576.45002676939</v>
      </c>
      <c r="R409" s="249">
        <f t="shared" si="52"/>
        <v>646.41666666666663</v>
      </c>
      <c r="S409" s="249">
        <f>R409*[1]Factors!D396</f>
        <v>442.76032511648168</v>
      </c>
      <c r="T409" s="250">
        <f>R409*[1]Factors!D396*[1]Factors!E396</f>
        <v>646.41666666666663</v>
      </c>
      <c r="U409" s="246"/>
      <c r="V409" s="76"/>
      <c r="W409" s="250">
        <f>[1]Lib_RawData!AQ220</f>
        <v>646.41666666666663</v>
      </c>
      <c r="X409" s="271">
        <f t="shared" si="46"/>
        <v>151.25091548483971</v>
      </c>
      <c r="Y409" s="271">
        <f t="shared" si="46"/>
        <v>112.04379141126799</v>
      </c>
      <c r="Z409" s="76">
        <f t="shared" si="44"/>
        <v>170198.08678275894</v>
      </c>
      <c r="AA409" s="246"/>
      <c r="AB409" s="76">
        <f t="shared" si="48"/>
        <v>170198.08678275894</v>
      </c>
      <c r="AC409" s="76"/>
      <c r="AD409" s="76">
        <f t="shared" si="49"/>
        <v>170198.08678275894</v>
      </c>
      <c r="AE409" s="19"/>
    </row>
    <row r="410" spans="1:31" s="20" customFormat="1">
      <c r="A410" s="31"/>
      <c r="B410" s="31"/>
      <c r="C410" s="94"/>
      <c r="D410" s="94"/>
      <c r="E410" s="94"/>
      <c r="F410" s="149"/>
      <c r="G410" s="242">
        <v>5</v>
      </c>
      <c r="H410" s="243">
        <v>2022</v>
      </c>
      <c r="I410" s="244">
        <v>2022</v>
      </c>
      <c r="J410" s="244">
        <v>2023</v>
      </c>
      <c r="K410" s="245" t="str">
        <f>[1]Lib_RawData!G221</f>
        <v>CFO</v>
      </c>
      <c r="L410" s="246">
        <f t="shared" si="47"/>
        <v>0</v>
      </c>
      <c r="M410" s="76">
        <f t="shared" si="47"/>
        <v>170198.08678275894</v>
      </c>
      <c r="N410" s="76">
        <f t="shared" si="47"/>
        <v>0</v>
      </c>
      <c r="O410" s="247">
        <f t="shared" si="50"/>
        <v>170198.08678275894</v>
      </c>
      <c r="P410" s="248">
        <f t="shared" si="51"/>
        <v>170198.08678275894</v>
      </c>
      <c r="Q410" s="249">
        <f>P410*[1]Factors!D397</f>
        <v>116576.45002676939</v>
      </c>
      <c r="R410" s="249">
        <f t="shared" si="52"/>
        <v>646.41666666666663</v>
      </c>
      <c r="S410" s="249">
        <f>R410*[1]Factors!D397</f>
        <v>442.76032511648168</v>
      </c>
      <c r="T410" s="250">
        <f>R410*[1]Factors!D397*[1]Factors!E397</f>
        <v>646.41666666666663</v>
      </c>
      <c r="U410" s="246"/>
      <c r="V410" s="76"/>
      <c r="W410" s="250">
        <f>[1]Lib_RawData!AQ221</f>
        <v>646.41666666666663</v>
      </c>
      <c r="X410" s="271">
        <f t="shared" si="46"/>
        <v>151.25091548483971</v>
      </c>
      <c r="Y410" s="271">
        <f t="shared" si="46"/>
        <v>112.04379141126799</v>
      </c>
      <c r="Z410" s="76">
        <f t="shared" si="44"/>
        <v>170198.08678275894</v>
      </c>
      <c r="AA410" s="246"/>
      <c r="AB410" s="76">
        <f t="shared" si="48"/>
        <v>170198.08678275894</v>
      </c>
      <c r="AC410" s="76"/>
      <c r="AD410" s="76">
        <f t="shared" si="49"/>
        <v>170198.08678275894</v>
      </c>
      <c r="AE410" s="19"/>
    </row>
    <row r="411" spans="1:31" s="20" customFormat="1">
      <c r="A411" s="31"/>
      <c r="B411" s="31"/>
      <c r="C411" s="94"/>
      <c r="D411" s="94"/>
      <c r="E411" s="94"/>
      <c r="F411" s="149"/>
      <c r="G411" s="242">
        <v>6</v>
      </c>
      <c r="H411" s="243">
        <v>2022</v>
      </c>
      <c r="I411" s="244">
        <v>2022</v>
      </c>
      <c r="J411" s="244">
        <v>2023</v>
      </c>
      <c r="K411" s="245" t="str">
        <f>[1]Lib_RawData!G222</f>
        <v>CFO</v>
      </c>
      <c r="L411" s="246">
        <f t="shared" si="47"/>
        <v>0</v>
      </c>
      <c r="M411" s="76">
        <f t="shared" si="47"/>
        <v>170198.08678275894</v>
      </c>
      <c r="N411" s="76">
        <f t="shared" si="47"/>
        <v>0</v>
      </c>
      <c r="O411" s="247">
        <f t="shared" si="50"/>
        <v>170198.08678275894</v>
      </c>
      <c r="P411" s="248">
        <f t="shared" si="51"/>
        <v>170198.08678275894</v>
      </c>
      <c r="Q411" s="249">
        <f>P411*[1]Factors!D398</f>
        <v>116576.45002676939</v>
      </c>
      <c r="R411" s="249">
        <f t="shared" si="52"/>
        <v>646.41666666666663</v>
      </c>
      <c r="S411" s="249">
        <f>R411*[1]Factors!D398</f>
        <v>442.76032511648168</v>
      </c>
      <c r="T411" s="250">
        <f>R411*[1]Factors!D398*[1]Factors!E398</f>
        <v>646.41666666666663</v>
      </c>
      <c r="U411" s="246"/>
      <c r="V411" s="76"/>
      <c r="W411" s="250">
        <f>[1]Lib_RawData!AQ222</f>
        <v>646.41666666666663</v>
      </c>
      <c r="X411" s="271">
        <f t="shared" si="46"/>
        <v>151.25091548483971</v>
      </c>
      <c r="Y411" s="271">
        <f t="shared" si="46"/>
        <v>112.04379141126799</v>
      </c>
      <c r="Z411" s="76">
        <f t="shared" si="44"/>
        <v>170198.08678275894</v>
      </c>
      <c r="AA411" s="246"/>
      <c r="AB411" s="76">
        <f t="shared" si="48"/>
        <v>170198.08678275894</v>
      </c>
      <c r="AC411" s="76"/>
      <c r="AD411" s="76">
        <f t="shared" si="49"/>
        <v>170198.08678275894</v>
      </c>
      <c r="AE411" s="19"/>
    </row>
    <row r="412" spans="1:31" s="20" customFormat="1">
      <c r="A412" s="31"/>
      <c r="B412" s="31"/>
      <c r="C412" s="94"/>
      <c r="D412" s="94"/>
      <c r="E412" s="94"/>
      <c r="F412" s="149"/>
      <c r="G412" s="242">
        <v>7</v>
      </c>
      <c r="H412" s="243">
        <v>2022</v>
      </c>
      <c r="I412" s="244">
        <v>2023</v>
      </c>
      <c r="J412" s="244">
        <v>2023</v>
      </c>
      <c r="K412" s="245" t="str">
        <f>[1]Lib_RawData!G223</f>
        <v>CFO</v>
      </c>
      <c r="L412" s="246">
        <f t="shared" si="47"/>
        <v>0</v>
      </c>
      <c r="M412" s="76">
        <f t="shared" si="47"/>
        <v>170198.08678275894</v>
      </c>
      <c r="N412" s="76">
        <f t="shared" si="47"/>
        <v>0</v>
      </c>
      <c r="O412" s="247">
        <f t="shared" si="50"/>
        <v>170198.08678275894</v>
      </c>
      <c r="P412" s="248">
        <f t="shared" si="51"/>
        <v>170198.08678275894</v>
      </c>
      <c r="Q412" s="249">
        <f>P412*[1]Factors!D399</f>
        <v>116576.45002676939</v>
      </c>
      <c r="R412" s="249">
        <f t="shared" si="52"/>
        <v>646.41666666666663</v>
      </c>
      <c r="S412" s="249">
        <f>R412*[1]Factors!D399</f>
        <v>442.76032511648168</v>
      </c>
      <c r="T412" s="250">
        <f>R412*[1]Factors!D399*[1]Factors!E399</f>
        <v>646.41666666666663</v>
      </c>
      <c r="U412" s="246"/>
      <c r="V412" s="76"/>
      <c r="W412" s="250">
        <f>[1]Lib_RawData!AQ223</f>
        <v>646.41666666666663</v>
      </c>
      <c r="X412" s="271">
        <f t="shared" si="46"/>
        <v>151.25091548483971</v>
      </c>
      <c r="Y412" s="271">
        <f t="shared" si="46"/>
        <v>112.04379141126799</v>
      </c>
      <c r="Z412" s="76">
        <f t="shared" si="44"/>
        <v>170198.08678275894</v>
      </c>
      <c r="AA412" s="246"/>
      <c r="AB412" s="76">
        <f t="shared" si="48"/>
        <v>170198.08678275894</v>
      </c>
      <c r="AC412" s="76"/>
      <c r="AD412" s="76">
        <f t="shared" si="49"/>
        <v>170198.08678275894</v>
      </c>
      <c r="AE412" s="19"/>
    </row>
    <row r="413" spans="1:31" s="20" customFormat="1">
      <c r="A413" s="31"/>
      <c r="B413" s="31"/>
      <c r="C413" s="94"/>
      <c r="D413" s="94"/>
      <c r="E413" s="94"/>
      <c r="F413" s="149"/>
      <c r="G413" s="242">
        <v>8</v>
      </c>
      <c r="H413" s="243">
        <v>2022</v>
      </c>
      <c r="I413" s="244">
        <v>2023</v>
      </c>
      <c r="J413" s="244">
        <v>2023</v>
      </c>
      <c r="K413" s="245" t="str">
        <f>[1]Lib_RawData!G224</f>
        <v>CFO</v>
      </c>
      <c r="L413" s="246">
        <f t="shared" si="47"/>
        <v>0</v>
      </c>
      <c r="M413" s="76">
        <f t="shared" si="47"/>
        <v>170198.08678275894</v>
      </c>
      <c r="N413" s="76">
        <f t="shared" si="47"/>
        <v>0</v>
      </c>
      <c r="O413" s="247">
        <f t="shared" si="50"/>
        <v>170198.08678275894</v>
      </c>
      <c r="P413" s="248">
        <f t="shared" si="51"/>
        <v>170198.08678275894</v>
      </c>
      <c r="Q413" s="249">
        <f>P413*[1]Factors!D400</f>
        <v>116576.45002676939</v>
      </c>
      <c r="R413" s="249">
        <f t="shared" si="52"/>
        <v>646.41666666666663</v>
      </c>
      <c r="S413" s="249">
        <f>R413*[1]Factors!D400</f>
        <v>442.76032511648168</v>
      </c>
      <c r="T413" s="250">
        <f>R413*[1]Factors!D400*[1]Factors!E400</f>
        <v>646.41666666666663</v>
      </c>
      <c r="U413" s="246"/>
      <c r="V413" s="76"/>
      <c r="W413" s="250">
        <f>[1]Lib_RawData!AQ224</f>
        <v>646.41666666666663</v>
      </c>
      <c r="X413" s="271">
        <f t="shared" si="46"/>
        <v>151.25091548483971</v>
      </c>
      <c r="Y413" s="271">
        <f t="shared" si="46"/>
        <v>112.04379141126799</v>
      </c>
      <c r="Z413" s="76">
        <f t="shared" si="44"/>
        <v>170198.08678275894</v>
      </c>
      <c r="AA413" s="246"/>
      <c r="AB413" s="76">
        <f t="shared" si="48"/>
        <v>170198.08678275894</v>
      </c>
      <c r="AC413" s="76"/>
      <c r="AD413" s="76">
        <f t="shared" si="49"/>
        <v>170198.08678275894</v>
      </c>
      <c r="AE413" s="19"/>
    </row>
    <row r="414" spans="1:31" s="20" customFormat="1">
      <c r="A414" s="31"/>
      <c r="B414" s="31"/>
      <c r="C414" s="94"/>
      <c r="D414" s="94"/>
      <c r="E414" s="94"/>
      <c r="F414" s="149"/>
      <c r="G414" s="242">
        <v>9</v>
      </c>
      <c r="H414" s="243">
        <v>2022</v>
      </c>
      <c r="I414" s="244">
        <v>2023</v>
      </c>
      <c r="J414" s="244">
        <v>2023</v>
      </c>
      <c r="K414" s="245" t="str">
        <f>[1]Lib_RawData!G225</f>
        <v>CFO</v>
      </c>
      <c r="L414" s="246">
        <f t="shared" si="47"/>
        <v>0</v>
      </c>
      <c r="M414" s="76">
        <f t="shared" si="47"/>
        <v>170198.08678275894</v>
      </c>
      <c r="N414" s="76">
        <f t="shared" si="47"/>
        <v>0</v>
      </c>
      <c r="O414" s="247">
        <f t="shared" si="50"/>
        <v>170198.08678275894</v>
      </c>
      <c r="P414" s="248">
        <f t="shared" si="51"/>
        <v>170198.08678275894</v>
      </c>
      <c r="Q414" s="249">
        <f>P414*[1]Factors!D401</f>
        <v>116576.45002676939</v>
      </c>
      <c r="R414" s="249">
        <f t="shared" si="52"/>
        <v>646.41666666666663</v>
      </c>
      <c r="S414" s="249">
        <f>R414*[1]Factors!D401</f>
        <v>442.76032511648168</v>
      </c>
      <c r="T414" s="250">
        <f>R414*[1]Factors!D401*[1]Factors!E401</f>
        <v>646.41666666666663</v>
      </c>
      <c r="U414" s="246"/>
      <c r="V414" s="76"/>
      <c r="W414" s="250">
        <f>[1]Lib_RawData!AQ225</f>
        <v>646.41666666666663</v>
      </c>
      <c r="X414" s="271">
        <f t="shared" si="46"/>
        <v>151.25091548483971</v>
      </c>
      <c r="Y414" s="271">
        <f t="shared" si="46"/>
        <v>112.04379141126799</v>
      </c>
      <c r="Z414" s="76">
        <f t="shared" si="44"/>
        <v>170198.08678275894</v>
      </c>
      <c r="AA414" s="246"/>
      <c r="AB414" s="76">
        <f t="shared" si="48"/>
        <v>170198.08678275894</v>
      </c>
      <c r="AC414" s="76"/>
      <c r="AD414" s="76">
        <f t="shared" si="49"/>
        <v>170198.08678275894</v>
      </c>
      <c r="AE414" s="19"/>
    </row>
    <row r="415" spans="1:31" s="20" customFormat="1">
      <c r="A415" s="31"/>
      <c r="B415" s="31"/>
      <c r="C415" s="94"/>
      <c r="D415" s="94"/>
      <c r="E415" s="94"/>
      <c r="F415" s="149"/>
      <c r="G415" s="242">
        <v>10</v>
      </c>
      <c r="H415" s="243">
        <v>2022</v>
      </c>
      <c r="I415" s="244">
        <v>2023</v>
      </c>
      <c r="J415" s="244">
        <v>2023</v>
      </c>
      <c r="K415" s="245" t="str">
        <f>[1]Lib_RawData!G226</f>
        <v>CFO</v>
      </c>
      <c r="L415" s="246">
        <f t="shared" si="47"/>
        <v>0</v>
      </c>
      <c r="M415" s="76">
        <f t="shared" si="47"/>
        <v>170198.08678275894</v>
      </c>
      <c r="N415" s="76">
        <f t="shared" si="47"/>
        <v>0</v>
      </c>
      <c r="O415" s="247">
        <f t="shared" si="50"/>
        <v>170198.08678275894</v>
      </c>
      <c r="P415" s="248">
        <f t="shared" si="51"/>
        <v>170198.08678275894</v>
      </c>
      <c r="Q415" s="249">
        <f>P415*[1]Factors!D402</f>
        <v>116576.45002676939</v>
      </c>
      <c r="R415" s="249">
        <f t="shared" si="52"/>
        <v>646.41666666666663</v>
      </c>
      <c r="S415" s="249">
        <f>R415*[1]Factors!D402</f>
        <v>442.76032511648168</v>
      </c>
      <c r="T415" s="250">
        <f>R415*[1]Factors!D402*[1]Factors!E402</f>
        <v>646.41666666666663</v>
      </c>
      <c r="U415" s="246"/>
      <c r="V415" s="76"/>
      <c r="W415" s="250">
        <f>[1]Lib_RawData!AQ226</f>
        <v>646.41666666666663</v>
      </c>
      <c r="X415" s="271">
        <f t="shared" ref="X415:Y430" si="53">X403*(1+X$20)</f>
        <v>151.25091548483971</v>
      </c>
      <c r="Y415" s="271">
        <f t="shared" si="53"/>
        <v>112.04379141126799</v>
      </c>
      <c r="Z415" s="76">
        <f t="shared" si="44"/>
        <v>170198.08678275894</v>
      </c>
      <c r="AA415" s="246"/>
      <c r="AB415" s="76">
        <f t="shared" si="48"/>
        <v>170198.08678275894</v>
      </c>
      <c r="AC415" s="76"/>
      <c r="AD415" s="76">
        <f t="shared" si="49"/>
        <v>170198.08678275894</v>
      </c>
      <c r="AE415" s="19"/>
    </row>
    <row r="416" spans="1:31" s="20" customFormat="1">
      <c r="A416" s="31"/>
      <c r="B416" s="31"/>
      <c r="C416" s="94"/>
      <c r="D416" s="94"/>
      <c r="E416" s="94"/>
      <c r="F416" s="149"/>
      <c r="G416" s="242">
        <v>11</v>
      </c>
      <c r="H416" s="243">
        <v>2022</v>
      </c>
      <c r="I416" s="244">
        <v>2023</v>
      </c>
      <c r="J416" s="244">
        <v>2023</v>
      </c>
      <c r="K416" s="245" t="str">
        <f>[1]Lib_RawData!G227</f>
        <v>CFO</v>
      </c>
      <c r="L416" s="246">
        <f t="shared" si="47"/>
        <v>0</v>
      </c>
      <c r="M416" s="76">
        <f t="shared" si="47"/>
        <v>170198.08678275894</v>
      </c>
      <c r="N416" s="76">
        <f t="shared" si="47"/>
        <v>0</v>
      </c>
      <c r="O416" s="247">
        <f t="shared" si="50"/>
        <v>170198.08678275894</v>
      </c>
      <c r="P416" s="248">
        <f t="shared" si="51"/>
        <v>170198.08678275894</v>
      </c>
      <c r="Q416" s="249">
        <f>P416*[1]Factors!D403</f>
        <v>116576.45002676939</v>
      </c>
      <c r="R416" s="249">
        <f t="shared" si="52"/>
        <v>646.41666666666663</v>
      </c>
      <c r="S416" s="249">
        <f>R416*[1]Factors!D403</f>
        <v>442.76032511648168</v>
      </c>
      <c r="T416" s="250">
        <f>R416*[1]Factors!D403*[1]Factors!E403</f>
        <v>646.41666666666663</v>
      </c>
      <c r="U416" s="246"/>
      <c r="V416" s="76"/>
      <c r="W416" s="250">
        <f>[1]Lib_RawData!AQ227</f>
        <v>646.41666666666663</v>
      </c>
      <c r="X416" s="271">
        <f t="shared" si="53"/>
        <v>151.25091548483971</v>
      </c>
      <c r="Y416" s="271">
        <f t="shared" si="53"/>
        <v>112.04379141126799</v>
      </c>
      <c r="Z416" s="76">
        <f t="shared" si="44"/>
        <v>170198.08678275894</v>
      </c>
      <c r="AA416" s="246"/>
      <c r="AB416" s="76">
        <f t="shared" si="48"/>
        <v>170198.08678275894</v>
      </c>
      <c r="AC416" s="76"/>
      <c r="AD416" s="76">
        <f t="shared" si="49"/>
        <v>170198.08678275894</v>
      </c>
      <c r="AE416" s="19"/>
    </row>
    <row r="417" spans="1:31" s="20" customFormat="1">
      <c r="A417" s="31"/>
      <c r="B417" s="31"/>
      <c r="C417" s="94"/>
      <c r="D417" s="94"/>
      <c r="E417" s="94"/>
      <c r="F417" s="149"/>
      <c r="G417" s="242">
        <v>12</v>
      </c>
      <c r="H417" s="243">
        <v>2022</v>
      </c>
      <c r="I417" s="244">
        <v>2023</v>
      </c>
      <c r="J417" s="244">
        <v>2023</v>
      </c>
      <c r="K417" s="245" t="str">
        <f>[1]Lib_RawData!G228</f>
        <v>CFO</v>
      </c>
      <c r="L417" s="246">
        <f t="shared" si="47"/>
        <v>0</v>
      </c>
      <c r="M417" s="76">
        <f t="shared" si="47"/>
        <v>170198.08678275894</v>
      </c>
      <c r="N417" s="76">
        <f t="shared" si="47"/>
        <v>0</v>
      </c>
      <c r="O417" s="247">
        <f t="shared" si="50"/>
        <v>170198.08678275894</v>
      </c>
      <c r="P417" s="248">
        <f t="shared" si="51"/>
        <v>170198.08678275894</v>
      </c>
      <c r="Q417" s="249">
        <f>P417*[1]Factors!D404</f>
        <v>116576.45002676939</v>
      </c>
      <c r="R417" s="249">
        <f t="shared" si="52"/>
        <v>646.41666666666663</v>
      </c>
      <c r="S417" s="249">
        <f>R417*[1]Factors!D404</f>
        <v>442.76032511648168</v>
      </c>
      <c r="T417" s="250">
        <f>R417*[1]Factors!D404*[1]Factors!E404</f>
        <v>646.41666666666663</v>
      </c>
      <c r="U417" s="246"/>
      <c r="V417" s="76"/>
      <c r="W417" s="250">
        <f>[1]Lib_RawData!AQ228</f>
        <v>646.41666666666663</v>
      </c>
      <c r="X417" s="271">
        <f t="shared" si="53"/>
        <v>151.25091548483971</v>
      </c>
      <c r="Y417" s="271">
        <f t="shared" si="53"/>
        <v>112.04379141126799</v>
      </c>
      <c r="Z417" s="76">
        <f t="shared" si="44"/>
        <v>170198.08678275894</v>
      </c>
      <c r="AA417" s="246"/>
      <c r="AB417" s="76">
        <f t="shared" si="48"/>
        <v>170198.08678275894</v>
      </c>
      <c r="AC417" s="76"/>
      <c r="AD417" s="76">
        <f t="shared" si="49"/>
        <v>170198.08678275894</v>
      </c>
      <c r="AE417" s="19"/>
    </row>
    <row r="418" spans="1:31" s="20" customFormat="1">
      <c r="A418" s="31"/>
      <c r="B418" s="31"/>
      <c r="C418" s="94"/>
      <c r="D418" s="94"/>
      <c r="E418" s="94"/>
      <c r="F418" s="149"/>
      <c r="G418" s="242">
        <v>1</v>
      </c>
      <c r="H418" s="243">
        <v>2023</v>
      </c>
      <c r="I418" s="244">
        <v>2023</v>
      </c>
      <c r="J418" s="244">
        <v>2023</v>
      </c>
      <c r="K418" s="245" t="str">
        <f>[1]Lib_RawData!G229</f>
        <v>CFO</v>
      </c>
      <c r="L418" s="246">
        <f t="shared" si="47"/>
        <v>0</v>
      </c>
      <c r="M418" s="76">
        <f t="shared" si="47"/>
        <v>170432.15331887876</v>
      </c>
      <c r="N418" s="76">
        <f t="shared" si="47"/>
        <v>0</v>
      </c>
      <c r="O418" s="247">
        <f t="shared" si="50"/>
        <v>170432.15331887876</v>
      </c>
      <c r="P418" s="248">
        <f t="shared" si="51"/>
        <v>170432.15331887876</v>
      </c>
      <c r="Q418" s="249">
        <f>P418*[1]Factors!D405</f>
        <v>116736.77289741213</v>
      </c>
      <c r="R418" s="249">
        <f t="shared" si="52"/>
        <v>630.66666666666663</v>
      </c>
      <c r="S418" s="249">
        <f>R418*[1]Factors!D405</f>
        <v>431.97243012524604</v>
      </c>
      <c r="T418" s="250">
        <f>R418*[1]Factors!D405*[1]Factors!E405</f>
        <v>630.66666666666663</v>
      </c>
      <c r="U418" s="246"/>
      <c r="V418" s="76"/>
      <c r="W418" s="250">
        <f>[1]Lib_RawData!AQ229</f>
        <v>630.66666666666663</v>
      </c>
      <c r="X418" s="271">
        <f t="shared" si="53"/>
        <v>154.27593379453651</v>
      </c>
      <c r="Y418" s="271">
        <f t="shared" si="53"/>
        <v>115.96532411066237</v>
      </c>
      <c r="Z418" s="76">
        <f t="shared" si="44"/>
        <v>170432.15331887876</v>
      </c>
      <c r="AA418" s="246"/>
      <c r="AB418" s="76">
        <f t="shared" si="48"/>
        <v>170432.15331887876</v>
      </c>
      <c r="AC418" s="76"/>
      <c r="AD418" s="76">
        <f t="shared" si="49"/>
        <v>170432.15331887876</v>
      </c>
      <c r="AE418" s="19"/>
    </row>
    <row r="419" spans="1:31" s="20" customFormat="1">
      <c r="A419" s="31"/>
      <c r="B419" s="31"/>
      <c r="C419" s="94"/>
      <c r="D419" s="94"/>
      <c r="E419" s="94"/>
      <c r="F419" s="149"/>
      <c r="G419" s="242">
        <v>2</v>
      </c>
      <c r="H419" s="243">
        <v>2023</v>
      </c>
      <c r="I419" s="244">
        <v>2023</v>
      </c>
      <c r="J419" s="244">
        <v>2023</v>
      </c>
      <c r="K419" s="245" t="str">
        <f>[1]Lib_RawData!G230</f>
        <v>CFO</v>
      </c>
      <c r="L419" s="246">
        <f t="shared" si="47"/>
        <v>0</v>
      </c>
      <c r="M419" s="76">
        <f t="shared" si="47"/>
        <v>170432.15331887876</v>
      </c>
      <c r="N419" s="76">
        <f t="shared" si="47"/>
        <v>0</v>
      </c>
      <c r="O419" s="247">
        <f t="shared" si="50"/>
        <v>170432.15331887876</v>
      </c>
      <c r="P419" s="248">
        <f t="shared" si="51"/>
        <v>170432.15331887876</v>
      </c>
      <c r="Q419" s="249">
        <f>P419*[1]Factors!D406</f>
        <v>116736.77289741213</v>
      </c>
      <c r="R419" s="249">
        <f t="shared" si="52"/>
        <v>630.66666666666663</v>
      </c>
      <c r="S419" s="249">
        <f>R419*[1]Factors!D406</f>
        <v>431.97243012524604</v>
      </c>
      <c r="T419" s="250">
        <f>R419*[1]Factors!D406*[1]Factors!E406</f>
        <v>630.66666666666663</v>
      </c>
      <c r="U419" s="246"/>
      <c r="V419" s="76"/>
      <c r="W419" s="250">
        <f>[1]Lib_RawData!AQ230</f>
        <v>630.66666666666663</v>
      </c>
      <c r="X419" s="271">
        <f t="shared" si="53"/>
        <v>154.27593379453651</v>
      </c>
      <c r="Y419" s="271">
        <f t="shared" si="53"/>
        <v>115.96532411066237</v>
      </c>
      <c r="Z419" s="76">
        <f t="shared" si="44"/>
        <v>170432.15331887876</v>
      </c>
      <c r="AA419" s="246"/>
      <c r="AB419" s="76">
        <f t="shared" si="48"/>
        <v>170432.15331887876</v>
      </c>
      <c r="AC419" s="76"/>
      <c r="AD419" s="76">
        <f t="shared" si="49"/>
        <v>170432.15331887876</v>
      </c>
      <c r="AE419" s="19"/>
    </row>
    <row r="420" spans="1:31" s="20" customFormat="1">
      <c r="A420" s="31"/>
      <c r="B420" s="31"/>
      <c r="C420" s="94"/>
      <c r="D420" s="94"/>
      <c r="E420" s="94"/>
      <c r="F420" s="149"/>
      <c r="G420" s="242">
        <v>3</v>
      </c>
      <c r="H420" s="243">
        <v>2023</v>
      </c>
      <c r="I420" s="244">
        <v>2023</v>
      </c>
      <c r="J420" s="244">
        <v>2023</v>
      </c>
      <c r="K420" s="245" t="str">
        <f>[1]Lib_RawData!G231</f>
        <v>CFO</v>
      </c>
      <c r="L420" s="246">
        <f t="shared" si="47"/>
        <v>0</v>
      </c>
      <c r="M420" s="76">
        <f t="shared" si="47"/>
        <v>170432.15331887876</v>
      </c>
      <c r="N420" s="76">
        <f t="shared" si="47"/>
        <v>0</v>
      </c>
      <c r="O420" s="247">
        <f t="shared" si="50"/>
        <v>170432.15331887876</v>
      </c>
      <c r="P420" s="248">
        <f t="shared" si="51"/>
        <v>170432.15331887876</v>
      </c>
      <c r="Q420" s="249">
        <f>P420*[1]Factors!D407</f>
        <v>116736.77289741213</v>
      </c>
      <c r="R420" s="249">
        <f t="shared" si="52"/>
        <v>630.66666666666663</v>
      </c>
      <c r="S420" s="249">
        <f>R420*[1]Factors!D407</f>
        <v>431.97243012524604</v>
      </c>
      <c r="T420" s="250">
        <f>R420*[1]Factors!D407*[1]Factors!E407</f>
        <v>630.66666666666663</v>
      </c>
      <c r="U420" s="246"/>
      <c r="V420" s="76"/>
      <c r="W420" s="250">
        <f>[1]Lib_RawData!AQ231</f>
        <v>630.66666666666663</v>
      </c>
      <c r="X420" s="271">
        <f t="shared" si="53"/>
        <v>154.27593379453651</v>
      </c>
      <c r="Y420" s="271">
        <f t="shared" si="53"/>
        <v>115.96532411066237</v>
      </c>
      <c r="Z420" s="76">
        <f t="shared" si="44"/>
        <v>170432.15331887876</v>
      </c>
      <c r="AA420" s="246"/>
      <c r="AB420" s="76">
        <f t="shared" si="48"/>
        <v>170432.15331887876</v>
      </c>
      <c r="AC420" s="76"/>
      <c r="AD420" s="76">
        <f t="shared" si="49"/>
        <v>170432.15331887876</v>
      </c>
      <c r="AE420" s="19"/>
    </row>
    <row r="421" spans="1:31" s="20" customFormat="1">
      <c r="A421" s="31"/>
      <c r="B421" s="31"/>
      <c r="C421" s="94"/>
      <c r="D421" s="94"/>
      <c r="E421" s="94"/>
      <c r="F421" s="149"/>
      <c r="G421" s="242">
        <v>4</v>
      </c>
      <c r="H421" s="243">
        <v>2023</v>
      </c>
      <c r="I421" s="244">
        <v>2023</v>
      </c>
      <c r="J421" s="244">
        <v>2024</v>
      </c>
      <c r="K421" s="245" t="str">
        <f>[1]Lib_RawData!G232</f>
        <v>CFO</v>
      </c>
      <c r="L421" s="246">
        <f t="shared" si="47"/>
        <v>0</v>
      </c>
      <c r="M421" s="76">
        <f t="shared" si="47"/>
        <v>170432.15331887876</v>
      </c>
      <c r="N421" s="76">
        <f t="shared" si="47"/>
        <v>0</v>
      </c>
      <c r="O421" s="247">
        <f t="shared" si="50"/>
        <v>170432.15331887876</v>
      </c>
      <c r="P421" s="248">
        <f t="shared" si="51"/>
        <v>170432.15331887876</v>
      </c>
      <c r="Q421" s="249">
        <f>P421*[1]Factors!D408</f>
        <v>112789.1525578861</v>
      </c>
      <c r="R421" s="249">
        <f t="shared" si="52"/>
        <v>630.66666666666663</v>
      </c>
      <c r="S421" s="249">
        <f>R421*[1]Factors!D408</f>
        <v>417.36466678767732</v>
      </c>
      <c r="T421" s="250">
        <f>R421*[1]Factors!D408*[1]Factors!E408</f>
        <v>630.66666666666663</v>
      </c>
      <c r="U421" s="246"/>
      <c r="V421" s="76"/>
      <c r="W421" s="250">
        <f>[1]Lib_RawData!AQ232</f>
        <v>630.66666666666663</v>
      </c>
      <c r="X421" s="271">
        <f t="shared" si="53"/>
        <v>154.27593379453651</v>
      </c>
      <c r="Y421" s="271">
        <f t="shared" si="53"/>
        <v>115.96532411066237</v>
      </c>
      <c r="Z421" s="76">
        <f t="shared" si="44"/>
        <v>170432.15331887876</v>
      </c>
      <c r="AA421" s="246"/>
      <c r="AB421" s="76">
        <f t="shared" si="48"/>
        <v>170432.15331887876</v>
      </c>
      <c r="AC421" s="76"/>
      <c r="AD421" s="76">
        <f t="shared" si="49"/>
        <v>170432.15331887876</v>
      </c>
      <c r="AE421" s="19"/>
    </row>
    <row r="422" spans="1:31" s="20" customFormat="1">
      <c r="A422" s="31"/>
      <c r="B422" s="31"/>
      <c r="C422" s="94"/>
      <c r="D422" s="94"/>
      <c r="E422" s="94"/>
      <c r="F422" s="149"/>
      <c r="G422" s="242">
        <v>5</v>
      </c>
      <c r="H422" s="243">
        <v>2023</v>
      </c>
      <c r="I422" s="244">
        <v>2023</v>
      </c>
      <c r="J422" s="244">
        <v>2024</v>
      </c>
      <c r="K422" s="245" t="str">
        <f>[1]Lib_RawData!G233</f>
        <v>CFO</v>
      </c>
      <c r="L422" s="246">
        <f t="shared" si="47"/>
        <v>0</v>
      </c>
      <c r="M422" s="76">
        <f t="shared" si="47"/>
        <v>170432.15331887876</v>
      </c>
      <c r="N422" s="76">
        <f t="shared" si="47"/>
        <v>0</v>
      </c>
      <c r="O422" s="247">
        <f t="shared" si="50"/>
        <v>170432.15331887876</v>
      </c>
      <c r="P422" s="248">
        <f t="shared" si="51"/>
        <v>170432.15331887876</v>
      </c>
      <c r="Q422" s="249">
        <f>P422*[1]Factors!D409</f>
        <v>112789.1525578861</v>
      </c>
      <c r="R422" s="249">
        <f t="shared" si="52"/>
        <v>630.66666666666663</v>
      </c>
      <c r="S422" s="249">
        <f>R422*[1]Factors!D409</f>
        <v>417.36466678767732</v>
      </c>
      <c r="T422" s="250">
        <f>R422*[1]Factors!D409*[1]Factors!E409</f>
        <v>630.66666666666663</v>
      </c>
      <c r="U422" s="246"/>
      <c r="V422" s="76"/>
      <c r="W422" s="250">
        <f>[1]Lib_RawData!AQ233</f>
        <v>630.66666666666663</v>
      </c>
      <c r="X422" s="271">
        <f t="shared" si="53"/>
        <v>154.27593379453651</v>
      </c>
      <c r="Y422" s="271">
        <f t="shared" si="53"/>
        <v>115.96532411066237</v>
      </c>
      <c r="Z422" s="76">
        <f t="shared" si="44"/>
        <v>170432.15331887876</v>
      </c>
      <c r="AA422" s="246"/>
      <c r="AB422" s="76">
        <f t="shared" si="48"/>
        <v>170432.15331887876</v>
      </c>
      <c r="AC422" s="76"/>
      <c r="AD422" s="76">
        <f t="shared" si="49"/>
        <v>170432.15331887876</v>
      </c>
      <c r="AE422" s="19"/>
    </row>
    <row r="423" spans="1:31" s="20" customFormat="1">
      <c r="A423" s="31"/>
      <c r="B423" s="31"/>
      <c r="C423" s="94"/>
      <c r="D423" s="94"/>
      <c r="E423" s="94"/>
      <c r="F423" s="149"/>
      <c r="G423" s="242">
        <v>6</v>
      </c>
      <c r="H423" s="243">
        <v>2023</v>
      </c>
      <c r="I423" s="244">
        <v>2023</v>
      </c>
      <c r="J423" s="244">
        <v>2024</v>
      </c>
      <c r="K423" s="245" t="str">
        <f>[1]Lib_RawData!G234</f>
        <v>CFO</v>
      </c>
      <c r="L423" s="246">
        <f t="shared" si="47"/>
        <v>0</v>
      </c>
      <c r="M423" s="76">
        <f t="shared" si="47"/>
        <v>170432.15331887876</v>
      </c>
      <c r="N423" s="76">
        <f t="shared" si="47"/>
        <v>0</v>
      </c>
      <c r="O423" s="247">
        <f t="shared" si="50"/>
        <v>170432.15331887876</v>
      </c>
      <c r="P423" s="248">
        <f t="shared" si="51"/>
        <v>170432.15331887876</v>
      </c>
      <c r="Q423" s="249">
        <f>P423*[1]Factors!D410</f>
        <v>112789.1525578861</v>
      </c>
      <c r="R423" s="249">
        <f t="shared" si="52"/>
        <v>630.66666666666663</v>
      </c>
      <c r="S423" s="249">
        <f>R423*[1]Factors!D410</f>
        <v>417.36466678767732</v>
      </c>
      <c r="T423" s="250">
        <f>R423*[1]Factors!D410*[1]Factors!E410</f>
        <v>630.66666666666663</v>
      </c>
      <c r="U423" s="246"/>
      <c r="V423" s="76"/>
      <c r="W423" s="250">
        <f>[1]Lib_RawData!AQ234</f>
        <v>630.66666666666663</v>
      </c>
      <c r="X423" s="271">
        <f t="shared" si="53"/>
        <v>154.27593379453651</v>
      </c>
      <c r="Y423" s="271">
        <f t="shared" si="53"/>
        <v>115.96532411066237</v>
      </c>
      <c r="Z423" s="76">
        <f t="shared" si="44"/>
        <v>170432.15331887876</v>
      </c>
      <c r="AA423" s="246"/>
      <c r="AB423" s="76">
        <f t="shared" si="48"/>
        <v>170432.15331887876</v>
      </c>
      <c r="AC423" s="76"/>
      <c r="AD423" s="76">
        <f t="shared" si="49"/>
        <v>170432.15331887876</v>
      </c>
      <c r="AE423" s="19"/>
    </row>
    <row r="424" spans="1:31" s="20" customFormat="1">
      <c r="A424" s="31"/>
      <c r="B424" s="31"/>
      <c r="C424" s="94"/>
      <c r="D424" s="94"/>
      <c r="E424" s="94"/>
      <c r="F424" s="149"/>
      <c r="G424" s="242">
        <v>7</v>
      </c>
      <c r="H424" s="243">
        <v>2023</v>
      </c>
      <c r="I424" s="244">
        <v>2024</v>
      </c>
      <c r="J424" s="244">
        <v>2024</v>
      </c>
      <c r="K424" s="245" t="str">
        <f>[1]Lib_RawData!G235</f>
        <v>CFO</v>
      </c>
      <c r="L424" s="246">
        <f t="shared" si="47"/>
        <v>0</v>
      </c>
      <c r="M424" s="76">
        <f t="shared" si="47"/>
        <v>170432.15331887876</v>
      </c>
      <c r="N424" s="76">
        <f t="shared" si="47"/>
        <v>0</v>
      </c>
      <c r="O424" s="247">
        <f t="shared" si="50"/>
        <v>170432.15331887876</v>
      </c>
      <c r="P424" s="248">
        <f t="shared" si="51"/>
        <v>170432.15331887876</v>
      </c>
      <c r="Q424" s="249">
        <f>P424*[1]Factors!D411</f>
        <v>112789.1525578861</v>
      </c>
      <c r="R424" s="249">
        <f t="shared" si="52"/>
        <v>630.66666666666663</v>
      </c>
      <c r="S424" s="249">
        <f>R424*[1]Factors!D411</f>
        <v>417.36466678767732</v>
      </c>
      <c r="T424" s="250">
        <f>R424*[1]Factors!D411*[1]Factors!E411</f>
        <v>630.66666666666663</v>
      </c>
      <c r="U424" s="246"/>
      <c r="V424" s="76"/>
      <c r="W424" s="250">
        <f>[1]Lib_RawData!AQ235</f>
        <v>630.66666666666663</v>
      </c>
      <c r="X424" s="271">
        <f t="shared" si="53"/>
        <v>154.27593379453651</v>
      </c>
      <c r="Y424" s="271">
        <f t="shared" si="53"/>
        <v>115.96532411066237</v>
      </c>
      <c r="Z424" s="76">
        <f t="shared" si="44"/>
        <v>170432.15331887876</v>
      </c>
      <c r="AA424" s="246"/>
      <c r="AB424" s="76">
        <f t="shared" si="48"/>
        <v>170432.15331887876</v>
      </c>
      <c r="AC424" s="76"/>
      <c r="AD424" s="76">
        <f t="shared" si="49"/>
        <v>170432.15331887876</v>
      </c>
      <c r="AE424" s="19"/>
    </row>
    <row r="425" spans="1:31" s="20" customFormat="1">
      <c r="A425" s="31"/>
      <c r="B425" s="31"/>
      <c r="C425" s="94"/>
      <c r="D425" s="94"/>
      <c r="E425" s="94"/>
      <c r="F425" s="149"/>
      <c r="G425" s="242">
        <v>8</v>
      </c>
      <c r="H425" s="243">
        <v>2023</v>
      </c>
      <c r="I425" s="244">
        <v>2024</v>
      </c>
      <c r="J425" s="244">
        <v>2024</v>
      </c>
      <c r="K425" s="245" t="str">
        <f>[1]Lib_RawData!G236</f>
        <v>CFO</v>
      </c>
      <c r="L425" s="246">
        <f t="shared" si="47"/>
        <v>0</v>
      </c>
      <c r="M425" s="76">
        <f t="shared" si="47"/>
        <v>170432.15331887876</v>
      </c>
      <c r="N425" s="76">
        <f t="shared" si="47"/>
        <v>0</v>
      </c>
      <c r="O425" s="247">
        <f t="shared" si="50"/>
        <v>170432.15331887876</v>
      </c>
      <c r="P425" s="248">
        <f t="shared" si="51"/>
        <v>170432.15331887876</v>
      </c>
      <c r="Q425" s="249">
        <f>P425*[1]Factors!D412</f>
        <v>112789.1525578861</v>
      </c>
      <c r="R425" s="249">
        <f t="shared" si="52"/>
        <v>630.66666666666663</v>
      </c>
      <c r="S425" s="249">
        <f>R425*[1]Factors!D412</f>
        <v>417.36466678767732</v>
      </c>
      <c r="T425" s="250">
        <f>R425*[1]Factors!D412*[1]Factors!E412</f>
        <v>630.66666666666663</v>
      </c>
      <c r="U425" s="246"/>
      <c r="V425" s="76"/>
      <c r="W425" s="250">
        <f>[1]Lib_RawData!AQ236</f>
        <v>630.66666666666663</v>
      </c>
      <c r="X425" s="271">
        <f t="shared" si="53"/>
        <v>154.27593379453651</v>
      </c>
      <c r="Y425" s="271">
        <f t="shared" si="53"/>
        <v>115.96532411066237</v>
      </c>
      <c r="Z425" s="76">
        <f t="shared" si="44"/>
        <v>170432.15331887876</v>
      </c>
      <c r="AA425" s="246"/>
      <c r="AB425" s="76">
        <f t="shared" si="48"/>
        <v>170432.15331887876</v>
      </c>
      <c r="AC425" s="76"/>
      <c r="AD425" s="76">
        <f t="shared" si="49"/>
        <v>170432.15331887876</v>
      </c>
      <c r="AE425" s="19"/>
    </row>
    <row r="426" spans="1:31" s="20" customFormat="1">
      <c r="A426" s="31"/>
      <c r="B426" s="31"/>
      <c r="C426" s="94"/>
      <c r="D426" s="94"/>
      <c r="E426" s="94"/>
      <c r="F426" s="149"/>
      <c r="G426" s="242">
        <v>9</v>
      </c>
      <c r="H426" s="243">
        <v>2023</v>
      </c>
      <c r="I426" s="244">
        <v>2024</v>
      </c>
      <c r="J426" s="244">
        <v>2024</v>
      </c>
      <c r="K426" s="245" t="str">
        <f>[1]Lib_RawData!G237</f>
        <v>CFO</v>
      </c>
      <c r="L426" s="246">
        <f t="shared" si="47"/>
        <v>0</v>
      </c>
      <c r="M426" s="76">
        <f t="shared" si="47"/>
        <v>170432.15331887876</v>
      </c>
      <c r="N426" s="76">
        <f t="shared" si="47"/>
        <v>0</v>
      </c>
      <c r="O426" s="247">
        <f t="shared" si="50"/>
        <v>170432.15331887876</v>
      </c>
      <c r="P426" s="248">
        <f t="shared" si="51"/>
        <v>170432.15331887876</v>
      </c>
      <c r="Q426" s="249">
        <f>P426*[1]Factors!D413</f>
        <v>112789.1525578861</v>
      </c>
      <c r="R426" s="249">
        <f t="shared" si="52"/>
        <v>630.66666666666663</v>
      </c>
      <c r="S426" s="249">
        <f>R426*[1]Factors!D413</f>
        <v>417.36466678767732</v>
      </c>
      <c r="T426" s="250">
        <f>R426*[1]Factors!D413*[1]Factors!E413</f>
        <v>630.66666666666663</v>
      </c>
      <c r="U426" s="246"/>
      <c r="V426" s="76"/>
      <c r="W426" s="250">
        <f>[1]Lib_RawData!AQ237</f>
        <v>630.66666666666663</v>
      </c>
      <c r="X426" s="271">
        <f t="shared" si="53"/>
        <v>154.27593379453651</v>
      </c>
      <c r="Y426" s="271">
        <f t="shared" si="53"/>
        <v>115.96532411066237</v>
      </c>
      <c r="Z426" s="76">
        <f t="shared" si="44"/>
        <v>170432.15331887876</v>
      </c>
      <c r="AA426" s="246"/>
      <c r="AB426" s="76">
        <f t="shared" si="48"/>
        <v>170432.15331887876</v>
      </c>
      <c r="AC426" s="76"/>
      <c r="AD426" s="76">
        <f t="shared" si="49"/>
        <v>170432.15331887876</v>
      </c>
      <c r="AE426" s="19"/>
    </row>
    <row r="427" spans="1:31" s="20" customFormat="1">
      <c r="A427" s="31"/>
      <c r="B427" s="31"/>
      <c r="C427" s="94"/>
      <c r="D427" s="94"/>
      <c r="E427" s="94"/>
      <c r="F427" s="149"/>
      <c r="G427" s="242">
        <v>10</v>
      </c>
      <c r="H427" s="243">
        <v>2023</v>
      </c>
      <c r="I427" s="244">
        <v>2024</v>
      </c>
      <c r="J427" s="244">
        <v>2024</v>
      </c>
      <c r="K427" s="245" t="str">
        <f>[1]Lib_RawData!G238</f>
        <v>CFO</v>
      </c>
      <c r="L427" s="246">
        <f t="shared" si="47"/>
        <v>0</v>
      </c>
      <c r="M427" s="76">
        <f t="shared" si="47"/>
        <v>170432.15331887876</v>
      </c>
      <c r="N427" s="76">
        <f t="shared" si="47"/>
        <v>0</v>
      </c>
      <c r="O427" s="247">
        <f t="shared" si="50"/>
        <v>170432.15331887876</v>
      </c>
      <c r="P427" s="248">
        <f t="shared" si="51"/>
        <v>170432.15331887876</v>
      </c>
      <c r="Q427" s="249">
        <f>P427*[1]Factors!D414</f>
        <v>112789.1525578861</v>
      </c>
      <c r="R427" s="249">
        <f t="shared" si="52"/>
        <v>630.66666666666663</v>
      </c>
      <c r="S427" s="249">
        <f>R427*[1]Factors!D414</f>
        <v>417.36466678767732</v>
      </c>
      <c r="T427" s="250">
        <f>R427*[1]Factors!D414*[1]Factors!E414</f>
        <v>630.66666666666663</v>
      </c>
      <c r="U427" s="246"/>
      <c r="V427" s="76"/>
      <c r="W427" s="250">
        <f>[1]Lib_RawData!AQ238</f>
        <v>630.66666666666663</v>
      </c>
      <c r="X427" s="271">
        <f t="shared" si="53"/>
        <v>154.27593379453651</v>
      </c>
      <c r="Y427" s="271">
        <f t="shared" si="53"/>
        <v>115.96532411066237</v>
      </c>
      <c r="Z427" s="76">
        <f t="shared" si="44"/>
        <v>170432.15331887876</v>
      </c>
      <c r="AA427" s="246"/>
      <c r="AB427" s="76">
        <f t="shared" si="48"/>
        <v>170432.15331887876</v>
      </c>
      <c r="AC427" s="76"/>
      <c r="AD427" s="76">
        <f t="shared" si="49"/>
        <v>170432.15331887876</v>
      </c>
      <c r="AE427" s="19"/>
    </row>
    <row r="428" spans="1:31" s="20" customFormat="1">
      <c r="A428" s="31"/>
      <c r="B428" s="31"/>
      <c r="C428" s="94"/>
      <c r="D428" s="94"/>
      <c r="E428" s="94"/>
      <c r="F428" s="149"/>
      <c r="G428" s="242">
        <v>11</v>
      </c>
      <c r="H428" s="243">
        <v>2023</v>
      </c>
      <c r="I428" s="244">
        <v>2024</v>
      </c>
      <c r="J428" s="244">
        <v>2024</v>
      </c>
      <c r="K428" s="245" t="str">
        <f>[1]Lib_RawData!G239</f>
        <v>CFO</v>
      </c>
      <c r="L428" s="246">
        <f t="shared" si="47"/>
        <v>0</v>
      </c>
      <c r="M428" s="76">
        <f t="shared" si="47"/>
        <v>170432.15331887876</v>
      </c>
      <c r="N428" s="76">
        <f t="shared" si="47"/>
        <v>0</v>
      </c>
      <c r="O428" s="247">
        <f t="shared" si="50"/>
        <v>170432.15331887876</v>
      </c>
      <c r="P428" s="248">
        <f t="shared" si="51"/>
        <v>170432.15331887876</v>
      </c>
      <c r="Q428" s="249">
        <f>P428*[1]Factors!D415</f>
        <v>112789.1525578861</v>
      </c>
      <c r="R428" s="249">
        <f t="shared" si="52"/>
        <v>630.66666666666663</v>
      </c>
      <c r="S428" s="249">
        <f>R428*[1]Factors!D415</f>
        <v>417.36466678767732</v>
      </c>
      <c r="T428" s="250">
        <f>R428*[1]Factors!D415*[1]Factors!E415</f>
        <v>630.66666666666663</v>
      </c>
      <c r="U428" s="246"/>
      <c r="V428" s="76"/>
      <c r="W428" s="250">
        <f>[1]Lib_RawData!AQ239</f>
        <v>630.66666666666663</v>
      </c>
      <c r="X428" s="271">
        <f t="shared" si="53"/>
        <v>154.27593379453651</v>
      </c>
      <c r="Y428" s="271">
        <f t="shared" si="53"/>
        <v>115.96532411066237</v>
      </c>
      <c r="Z428" s="76">
        <f t="shared" si="44"/>
        <v>170432.15331887876</v>
      </c>
      <c r="AA428" s="246"/>
      <c r="AB428" s="76">
        <f t="shared" si="48"/>
        <v>170432.15331887876</v>
      </c>
      <c r="AC428" s="76"/>
      <c r="AD428" s="76">
        <f t="shared" si="49"/>
        <v>170432.15331887876</v>
      </c>
      <c r="AE428" s="19"/>
    </row>
    <row r="429" spans="1:31" s="20" customFormat="1">
      <c r="A429" s="31"/>
      <c r="B429" s="31"/>
      <c r="C429" s="94"/>
      <c r="D429" s="94"/>
      <c r="E429" s="94"/>
      <c r="F429" s="149"/>
      <c r="G429" s="242">
        <v>12</v>
      </c>
      <c r="H429" s="243">
        <v>2023</v>
      </c>
      <c r="I429" s="244">
        <v>2024</v>
      </c>
      <c r="J429" s="244">
        <v>2024</v>
      </c>
      <c r="K429" s="245" t="str">
        <f>[1]Lib_RawData!G240</f>
        <v>CFO</v>
      </c>
      <c r="L429" s="246">
        <f t="shared" si="47"/>
        <v>0</v>
      </c>
      <c r="M429" s="76">
        <f t="shared" si="47"/>
        <v>170432.15331887876</v>
      </c>
      <c r="N429" s="76">
        <f t="shared" si="47"/>
        <v>0</v>
      </c>
      <c r="O429" s="247">
        <f t="shared" si="50"/>
        <v>170432.15331887876</v>
      </c>
      <c r="P429" s="248">
        <f t="shared" si="51"/>
        <v>170432.15331887876</v>
      </c>
      <c r="Q429" s="249">
        <f>P429*[1]Factors!D416</f>
        <v>112789.1525578861</v>
      </c>
      <c r="R429" s="249">
        <f t="shared" si="52"/>
        <v>630.66666666666663</v>
      </c>
      <c r="S429" s="249">
        <f>R429*[1]Factors!D416</f>
        <v>417.36466678767732</v>
      </c>
      <c r="T429" s="250">
        <f>R429*[1]Factors!D416*[1]Factors!E416</f>
        <v>630.66666666666663</v>
      </c>
      <c r="U429" s="246"/>
      <c r="V429" s="76"/>
      <c r="W429" s="250">
        <f>[1]Lib_RawData!AQ240</f>
        <v>630.66666666666663</v>
      </c>
      <c r="X429" s="271">
        <f t="shared" si="53"/>
        <v>154.27593379453651</v>
      </c>
      <c r="Y429" s="271">
        <f t="shared" si="53"/>
        <v>115.96532411066237</v>
      </c>
      <c r="Z429" s="76">
        <f t="shared" si="44"/>
        <v>170432.15331887876</v>
      </c>
      <c r="AA429" s="246"/>
      <c r="AB429" s="76">
        <f t="shared" si="48"/>
        <v>170432.15331887876</v>
      </c>
      <c r="AC429" s="76"/>
      <c r="AD429" s="76">
        <f t="shared" si="49"/>
        <v>170432.15331887876</v>
      </c>
      <c r="AE429" s="19"/>
    </row>
    <row r="430" spans="1:31" s="20" customFormat="1">
      <c r="A430" s="31"/>
      <c r="B430" s="31"/>
      <c r="C430" s="94"/>
      <c r="D430" s="94"/>
      <c r="E430" s="94"/>
      <c r="F430" s="149"/>
      <c r="G430" s="242">
        <v>1</v>
      </c>
      <c r="H430" s="243">
        <v>2024</v>
      </c>
      <c r="I430" s="244">
        <v>2024</v>
      </c>
      <c r="J430" s="244">
        <v>2024</v>
      </c>
      <c r="K430" s="245" t="str">
        <f>[1]Lib_RawData!G241</f>
        <v>CFO</v>
      </c>
      <c r="L430" s="246">
        <f t="shared" si="47"/>
        <v>0</v>
      </c>
      <c r="M430" s="76">
        <f t="shared" si="47"/>
        <v>170592.12119885214</v>
      </c>
      <c r="N430" s="76">
        <f t="shared" si="47"/>
        <v>0</v>
      </c>
      <c r="O430" s="247">
        <f t="shared" si="50"/>
        <v>170592.12119885214</v>
      </c>
      <c r="P430" s="248">
        <f t="shared" si="51"/>
        <v>170592.12119885214</v>
      </c>
      <c r="Q430" s="249">
        <f>P430*[1]Factors!D417</f>
        <v>112895.01662911521</v>
      </c>
      <c r="R430" s="249">
        <f t="shared" si="52"/>
        <v>615</v>
      </c>
      <c r="S430" s="249">
        <f>R430*[1]Factors!D417</f>
        <v>406.99672844781429</v>
      </c>
      <c r="T430" s="250">
        <f>R430*[1]Factors!D417*[1]Factors!E417</f>
        <v>615</v>
      </c>
      <c r="U430" s="246"/>
      <c r="V430" s="76"/>
      <c r="W430" s="250">
        <f>[1]Lib_RawData!AQ241</f>
        <v>615</v>
      </c>
      <c r="X430" s="271">
        <f t="shared" si="53"/>
        <v>157.36145247042725</v>
      </c>
      <c r="Y430" s="271">
        <f t="shared" si="53"/>
        <v>120.02411045453555</v>
      </c>
      <c r="Z430" s="76">
        <f t="shared" si="44"/>
        <v>170592.12119885214</v>
      </c>
      <c r="AA430" s="246"/>
      <c r="AB430" s="76">
        <f t="shared" si="48"/>
        <v>170592.12119885214</v>
      </c>
      <c r="AC430" s="76"/>
      <c r="AD430" s="76">
        <f t="shared" si="49"/>
        <v>170592.12119885214</v>
      </c>
      <c r="AE430" s="19"/>
    </row>
    <row r="431" spans="1:31" s="20" customFormat="1">
      <c r="A431" s="31"/>
      <c r="B431" s="31"/>
      <c r="C431" s="94"/>
      <c r="D431" s="94"/>
      <c r="E431" s="94"/>
      <c r="F431" s="149"/>
      <c r="G431" s="242">
        <v>2</v>
      </c>
      <c r="H431" s="243">
        <v>2024</v>
      </c>
      <c r="I431" s="244">
        <v>2024</v>
      </c>
      <c r="J431" s="244">
        <v>2024</v>
      </c>
      <c r="K431" s="245" t="str">
        <f>[1]Lib_RawData!G242</f>
        <v>CFO</v>
      </c>
      <c r="L431" s="246">
        <f t="shared" si="47"/>
        <v>0</v>
      </c>
      <c r="M431" s="76">
        <f t="shared" si="47"/>
        <v>170592.12119885214</v>
      </c>
      <c r="N431" s="76">
        <f t="shared" si="47"/>
        <v>0</v>
      </c>
      <c r="O431" s="247">
        <f t="shared" si="50"/>
        <v>170592.12119885214</v>
      </c>
      <c r="P431" s="248">
        <f t="shared" si="51"/>
        <v>170592.12119885214</v>
      </c>
      <c r="Q431" s="249">
        <f>P431*[1]Factors!D418</f>
        <v>112895.01662911521</v>
      </c>
      <c r="R431" s="249">
        <f t="shared" si="52"/>
        <v>615</v>
      </c>
      <c r="S431" s="249">
        <f>R431*[1]Factors!D418</f>
        <v>406.99672844781429</v>
      </c>
      <c r="T431" s="250">
        <f>R431*[1]Factors!D418*[1]Factors!E418</f>
        <v>615</v>
      </c>
      <c r="U431" s="246"/>
      <c r="V431" s="76"/>
      <c r="W431" s="250">
        <f>[1]Lib_RawData!AQ242</f>
        <v>615</v>
      </c>
      <c r="X431" s="271">
        <f t="shared" ref="X431:Y446" si="54">X419*(1+X$20)</f>
        <v>157.36145247042725</v>
      </c>
      <c r="Y431" s="271">
        <f t="shared" si="54"/>
        <v>120.02411045453555</v>
      </c>
      <c r="Z431" s="76">
        <f t="shared" si="44"/>
        <v>170592.12119885214</v>
      </c>
      <c r="AA431" s="246"/>
      <c r="AB431" s="76">
        <f t="shared" si="48"/>
        <v>170592.12119885214</v>
      </c>
      <c r="AC431" s="76"/>
      <c r="AD431" s="76">
        <f t="shared" si="49"/>
        <v>170592.12119885214</v>
      </c>
      <c r="AE431" s="19"/>
    </row>
    <row r="432" spans="1:31" s="20" customFormat="1">
      <c r="A432" s="31"/>
      <c r="B432" s="31"/>
      <c r="C432" s="94"/>
      <c r="D432" s="94"/>
      <c r="E432" s="94"/>
      <c r="F432" s="149"/>
      <c r="G432" s="242">
        <v>3</v>
      </c>
      <c r="H432" s="243">
        <v>2024</v>
      </c>
      <c r="I432" s="244">
        <v>2024</v>
      </c>
      <c r="J432" s="244">
        <v>2024</v>
      </c>
      <c r="K432" s="245" t="str">
        <f>[1]Lib_RawData!G243</f>
        <v>CFO</v>
      </c>
      <c r="L432" s="246">
        <f t="shared" si="47"/>
        <v>0</v>
      </c>
      <c r="M432" s="76">
        <f t="shared" si="47"/>
        <v>170592.12119885214</v>
      </c>
      <c r="N432" s="76">
        <f t="shared" si="47"/>
        <v>0</v>
      </c>
      <c r="O432" s="247">
        <f t="shared" si="50"/>
        <v>170592.12119885214</v>
      </c>
      <c r="P432" s="248">
        <f t="shared" si="51"/>
        <v>170592.12119885214</v>
      </c>
      <c r="Q432" s="249">
        <f>P432*[1]Factors!D419</f>
        <v>112895.01662911521</v>
      </c>
      <c r="R432" s="249">
        <f t="shared" si="52"/>
        <v>615</v>
      </c>
      <c r="S432" s="249">
        <f>R432*[1]Factors!D419</f>
        <v>406.99672844781429</v>
      </c>
      <c r="T432" s="250">
        <f>R432*[1]Factors!D419*[1]Factors!E419</f>
        <v>615</v>
      </c>
      <c r="U432" s="246"/>
      <c r="V432" s="76"/>
      <c r="W432" s="250">
        <f>[1]Lib_RawData!AQ243</f>
        <v>615</v>
      </c>
      <c r="X432" s="271">
        <f t="shared" si="54"/>
        <v>157.36145247042725</v>
      </c>
      <c r="Y432" s="271">
        <f t="shared" si="54"/>
        <v>120.02411045453555</v>
      </c>
      <c r="Z432" s="76">
        <f t="shared" si="44"/>
        <v>170592.12119885214</v>
      </c>
      <c r="AA432" s="246"/>
      <c r="AB432" s="76">
        <f t="shared" si="48"/>
        <v>170592.12119885214</v>
      </c>
      <c r="AC432" s="76"/>
      <c r="AD432" s="76">
        <f t="shared" si="49"/>
        <v>170592.12119885214</v>
      </c>
      <c r="AE432" s="19"/>
    </row>
    <row r="433" spans="1:31" s="20" customFormat="1">
      <c r="A433" s="31"/>
      <c r="B433" s="31"/>
      <c r="C433" s="94"/>
      <c r="D433" s="94"/>
      <c r="E433" s="94"/>
      <c r="F433" s="149"/>
      <c r="G433" s="242">
        <v>4</v>
      </c>
      <c r="H433" s="243">
        <v>2024</v>
      </c>
      <c r="I433" s="244">
        <v>2024</v>
      </c>
      <c r="J433" s="244">
        <v>2025</v>
      </c>
      <c r="K433" s="245" t="str">
        <f>[1]Lib_RawData!G244</f>
        <v>CFO</v>
      </c>
      <c r="L433" s="246">
        <f t="shared" si="47"/>
        <v>0</v>
      </c>
      <c r="M433" s="76">
        <f t="shared" si="47"/>
        <v>170592.12119885214</v>
      </c>
      <c r="N433" s="76">
        <f t="shared" si="47"/>
        <v>0</v>
      </c>
      <c r="O433" s="247">
        <f t="shared" si="50"/>
        <v>170592.12119885214</v>
      </c>
      <c r="P433" s="248">
        <f t="shared" si="51"/>
        <v>170592.12119885214</v>
      </c>
      <c r="Q433" s="249">
        <f>P433*[1]Factors!D420</f>
        <v>109077.31075276835</v>
      </c>
      <c r="R433" s="249">
        <f t="shared" si="52"/>
        <v>615</v>
      </c>
      <c r="S433" s="249">
        <f>R433*[1]Factors!D420</f>
        <v>393.23355405585937</v>
      </c>
      <c r="T433" s="250">
        <f>R433*[1]Factors!D420*[1]Factors!E420</f>
        <v>615</v>
      </c>
      <c r="U433" s="246"/>
      <c r="V433" s="76"/>
      <c r="W433" s="250">
        <f>[1]Lib_RawData!AQ244</f>
        <v>615</v>
      </c>
      <c r="X433" s="271">
        <f t="shared" si="54"/>
        <v>157.36145247042725</v>
      </c>
      <c r="Y433" s="271">
        <f t="shared" si="54"/>
        <v>120.02411045453555</v>
      </c>
      <c r="Z433" s="76">
        <f t="shared" si="44"/>
        <v>170592.12119885214</v>
      </c>
      <c r="AA433" s="246"/>
      <c r="AB433" s="76">
        <f t="shared" si="48"/>
        <v>170592.12119885214</v>
      </c>
      <c r="AC433" s="76"/>
      <c r="AD433" s="76">
        <f t="shared" si="49"/>
        <v>170592.12119885214</v>
      </c>
      <c r="AE433" s="19"/>
    </row>
    <row r="434" spans="1:31" s="20" customFormat="1">
      <c r="A434" s="31"/>
      <c r="B434" s="31"/>
      <c r="C434" s="94"/>
      <c r="D434" s="94"/>
      <c r="E434" s="94"/>
      <c r="F434" s="149"/>
      <c r="G434" s="242">
        <v>5</v>
      </c>
      <c r="H434" s="243">
        <v>2024</v>
      </c>
      <c r="I434" s="244">
        <v>2024</v>
      </c>
      <c r="J434" s="244">
        <v>2025</v>
      </c>
      <c r="K434" s="245" t="str">
        <f>[1]Lib_RawData!G245</f>
        <v>CFO</v>
      </c>
      <c r="L434" s="246">
        <f t="shared" si="47"/>
        <v>0</v>
      </c>
      <c r="M434" s="76">
        <f t="shared" si="47"/>
        <v>170592.12119885214</v>
      </c>
      <c r="N434" s="76">
        <f t="shared" si="47"/>
        <v>0</v>
      </c>
      <c r="O434" s="247">
        <f t="shared" si="50"/>
        <v>170592.12119885214</v>
      </c>
      <c r="P434" s="248">
        <f t="shared" si="51"/>
        <v>170592.12119885214</v>
      </c>
      <c r="Q434" s="249">
        <f>P434*[1]Factors!D421</f>
        <v>109077.31075276835</v>
      </c>
      <c r="R434" s="249">
        <f t="shared" si="52"/>
        <v>615</v>
      </c>
      <c r="S434" s="249">
        <f>R434*[1]Factors!D421</f>
        <v>393.23355405585937</v>
      </c>
      <c r="T434" s="250">
        <f>R434*[1]Factors!D421*[1]Factors!E421</f>
        <v>615</v>
      </c>
      <c r="U434" s="246"/>
      <c r="V434" s="76"/>
      <c r="W434" s="250">
        <f>[1]Lib_RawData!AQ245</f>
        <v>615</v>
      </c>
      <c r="X434" s="271">
        <f t="shared" si="54"/>
        <v>157.36145247042725</v>
      </c>
      <c r="Y434" s="271">
        <f t="shared" si="54"/>
        <v>120.02411045453555</v>
      </c>
      <c r="Z434" s="76">
        <f t="shared" si="44"/>
        <v>170592.12119885214</v>
      </c>
      <c r="AA434" s="246"/>
      <c r="AB434" s="76">
        <f t="shared" si="48"/>
        <v>170592.12119885214</v>
      </c>
      <c r="AC434" s="76"/>
      <c r="AD434" s="76">
        <f t="shared" si="49"/>
        <v>170592.12119885214</v>
      </c>
      <c r="AE434" s="19"/>
    </row>
    <row r="435" spans="1:31" s="20" customFormat="1">
      <c r="A435" s="31"/>
      <c r="B435" s="31"/>
      <c r="C435" s="94"/>
      <c r="D435" s="94"/>
      <c r="E435" s="94"/>
      <c r="F435" s="149"/>
      <c r="G435" s="242">
        <v>6</v>
      </c>
      <c r="H435" s="243">
        <v>2024</v>
      </c>
      <c r="I435" s="244">
        <v>2024</v>
      </c>
      <c r="J435" s="244">
        <v>2025</v>
      </c>
      <c r="K435" s="245" t="str">
        <f>[1]Lib_RawData!G246</f>
        <v>CFO</v>
      </c>
      <c r="L435" s="246">
        <f t="shared" si="47"/>
        <v>0</v>
      </c>
      <c r="M435" s="76">
        <f t="shared" si="47"/>
        <v>170592.12119885214</v>
      </c>
      <c r="N435" s="76">
        <f t="shared" si="47"/>
        <v>0</v>
      </c>
      <c r="O435" s="247">
        <f t="shared" si="50"/>
        <v>170592.12119885214</v>
      </c>
      <c r="P435" s="248">
        <f t="shared" si="51"/>
        <v>170592.12119885214</v>
      </c>
      <c r="Q435" s="249">
        <f>P435*[1]Factors!D422</f>
        <v>109077.31075276835</v>
      </c>
      <c r="R435" s="249">
        <f t="shared" si="52"/>
        <v>615</v>
      </c>
      <c r="S435" s="249">
        <f>R435*[1]Factors!D422</f>
        <v>393.23355405585937</v>
      </c>
      <c r="T435" s="250">
        <f>R435*[1]Factors!D422*[1]Factors!E422</f>
        <v>615</v>
      </c>
      <c r="U435" s="246"/>
      <c r="V435" s="76"/>
      <c r="W435" s="250">
        <f>[1]Lib_RawData!AQ246</f>
        <v>615</v>
      </c>
      <c r="X435" s="271">
        <f t="shared" si="54"/>
        <v>157.36145247042725</v>
      </c>
      <c r="Y435" s="271">
        <f t="shared" si="54"/>
        <v>120.02411045453555</v>
      </c>
      <c r="Z435" s="76">
        <f t="shared" ref="Z435:Z498" si="55">(X435+Y435)*W435</f>
        <v>170592.12119885214</v>
      </c>
      <c r="AA435" s="246"/>
      <c r="AB435" s="76">
        <f t="shared" si="48"/>
        <v>170592.12119885214</v>
      </c>
      <c r="AC435" s="76"/>
      <c r="AD435" s="76">
        <f t="shared" si="49"/>
        <v>170592.12119885214</v>
      </c>
      <c r="AE435" s="19"/>
    </row>
    <row r="436" spans="1:31" s="20" customFormat="1">
      <c r="A436" s="31"/>
      <c r="B436" s="31"/>
      <c r="C436" s="94"/>
      <c r="D436" s="94"/>
      <c r="E436" s="94"/>
      <c r="F436" s="149"/>
      <c r="G436" s="242">
        <v>7</v>
      </c>
      <c r="H436" s="243">
        <v>2024</v>
      </c>
      <c r="I436" s="244">
        <v>2025</v>
      </c>
      <c r="J436" s="244">
        <v>2025</v>
      </c>
      <c r="K436" s="245" t="str">
        <f>[1]Lib_RawData!G247</f>
        <v>CFO</v>
      </c>
      <c r="L436" s="246">
        <f t="shared" si="47"/>
        <v>0</v>
      </c>
      <c r="M436" s="76">
        <f t="shared" si="47"/>
        <v>170592.12119885214</v>
      </c>
      <c r="N436" s="76">
        <f t="shared" si="47"/>
        <v>0</v>
      </c>
      <c r="O436" s="247">
        <f t="shared" si="50"/>
        <v>170592.12119885214</v>
      </c>
      <c r="P436" s="248">
        <f t="shared" si="51"/>
        <v>170592.12119885214</v>
      </c>
      <c r="Q436" s="249">
        <f>P436*[1]Factors!D423</f>
        <v>109077.31075276835</v>
      </c>
      <c r="R436" s="249">
        <f t="shared" si="52"/>
        <v>615</v>
      </c>
      <c r="S436" s="249">
        <f>R436*[1]Factors!D423</f>
        <v>393.23355405585937</v>
      </c>
      <c r="T436" s="250">
        <f>R436*[1]Factors!D423*[1]Factors!E423</f>
        <v>615</v>
      </c>
      <c r="U436" s="246"/>
      <c r="V436" s="76"/>
      <c r="W436" s="250">
        <f>[1]Lib_RawData!AQ247</f>
        <v>615</v>
      </c>
      <c r="X436" s="271">
        <f t="shared" si="54"/>
        <v>157.36145247042725</v>
      </c>
      <c r="Y436" s="271">
        <f t="shared" si="54"/>
        <v>120.02411045453555</v>
      </c>
      <c r="Z436" s="76">
        <f t="shared" si="55"/>
        <v>170592.12119885214</v>
      </c>
      <c r="AA436" s="246"/>
      <c r="AB436" s="76">
        <f t="shared" si="48"/>
        <v>170592.12119885214</v>
      </c>
      <c r="AC436" s="76"/>
      <c r="AD436" s="76">
        <f t="shared" si="49"/>
        <v>170592.12119885214</v>
      </c>
      <c r="AE436" s="19"/>
    </row>
    <row r="437" spans="1:31" s="20" customFormat="1">
      <c r="A437" s="31"/>
      <c r="B437" s="31"/>
      <c r="C437" s="94"/>
      <c r="D437" s="94"/>
      <c r="E437" s="94"/>
      <c r="F437" s="149"/>
      <c r="G437" s="242">
        <v>8</v>
      </c>
      <c r="H437" s="243">
        <v>2024</v>
      </c>
      <c r="I437" s="244">
        <v>2025</v>
      </c>
      <c r="J437" s="244">
        <v>2025</v>
      </c>
      <c r="K437" s="245" t="str">
        <f>[1]Lib_RawData!G248</f>
        <v>CFO</v>
      </c>
      <c r="L437" s="246">
        <f t="shared" si="47"/>
        <v>0</v>
      </c>
      <c r="M437" s="76">
        <f t="shared" si="47"/>
        <v>170592.12119885214</v>
      </c>
      <c r="N437" s="76">
        <f t="shared" si="47"/>
        <v>0</v>
      </c>
      <c r="O437" s="247">
        <f t="shared" si="50"/>
        <v>170592.12119885214</v>
      </c>
      <c r="P437" s="248">
        <f t="shared" si="51"/>
        <v>170592.12119885214</v>
      </c>
      <c r="Q437" s="249">
        <f>P437*[1]Factors!D424</f>
        <v>109077.31075276835</v>
      </c>
      <c r="R437" s="249">
        <f t="shared" si="52"/>
        <v>615</v>
      </c>
      <c r="S437" s="249">
        <f>R437*[1]Factors!D424</f>
        <v>393.23355405585937</v>
      </c>
      <c r="T437" s="250">
        <f>R437*[1]Factors!D424*[1]Factors!E424</f>
        <v>615</v>
      </c>
      <c r="U437" s="246"/>
      <c r="V437" s="76"/>
      <c r="W437" s="250">
        <f>[1]Lib_RawData!AQ248</f>
        <v>615</v>
      </c>
      <c r="X437" s="271">
        <f t="shared" si="54"/>
        <v>157.36145247042725</v>
      </c>
      <c r="Y437" s="271">
        <f t="shared" si="54"/>
        <v>120.02411045453555</v>
      </c>
      <c r="Z437" s="76">
        <f t="shared" si="55"/>
        <v>170592.12119885214</v>
      </c>
      <c r="AA437" s="246"/>
      <c r="AB437" s="76">
        <f t="shared" si="48"/>
        <v>170592.12119885214</v>
      </c>
      <c r="AC437" s="76"/>
      <c r="AD437" s="76">
        <f t="shared" si="49"/>
        <v>170592.12119885214</v>
      </c>
      <c r="AE437" s="19"/>
    </row>
    <row r="438" spans="1:31" s="20" customFormat="1">
      <c r="A438" s="31"/>
      <c r="B438" s="31"/>
      <c r="C438" s="94"/>
      <c r="D438" s="94"/>
      <c r="E438" s="94"/>
      <c r="F438" s="149"/>
      <c r="G438" s="242">
        <v>9</v>
      </c>
      <c r="H438" s="243">
        <v>2024</v>
      </c>
      <c r="I438" s="244">
        <v>2025</v>
      </c>
      <c r="J438" s="244">
        <v>2025</v>
      </c>
      <c r="K438" s="245" t="str">
        <f>[1]Lib_RawData!G249</f>
        <v>CFO</v>
      </c>
      <c r="L438" s="246">
        <f t="shared" si="47"/>
        <v>0</v>
      </c>
      <c r="M438" s="76">
        <f t="shared" si="47"/>
        <v>170592.12119885214</v>
      </c>
      <c r="N438" s="76">
        <f t="shared" si="47"/>
        <v>0</v>
      </c>
      <c r="O438" s="247">
        <f t="shared" si="50"/>
        <v>170592.12119885214</v>
      </c>
      <c r="P438" s="248">
        <f t="shared" si="51"/>
        <v>170592.12119885214</v>
      </c>
      <c r="Q438" s="249">
        <f>P438*[1]Factors!D425</f>
        <v>109077.31075276835</v>
      </c>
      <c r="R438" s="249">
        <f t="shared" si="52"/>
        <v>615</v>
      </c>
      <c r="S438" s="249">
        <f>R438*[1]Factors!D425</f>
        <v>393.23355405585937</v>
      </c>
      <c r="T438" s="250">
        <f>R438*[1]Factors!D425*[1]Factors!E425</f>
        <v>615</v>
      </c>
      <c r="U438" s="246"/>
      <c r="V438" s="76"/>
      <c r="W438" s="250">
        <f>[1]Lib_RawData!AQ249</f>
        <v>615</v>
      </c>
      <c r="X438" s="271">
        <f t="shared" si="54"/>
        <v>157.36145247042725</v>
      </c>
      <c r="Y438" s="271">
        <f t="shared" si="54"/>
        <v>120.02411045453555</v>
      </c>
      <c r="Z438" s="76">
        <f t="shared" si="55"/>
        <v>170592.12119885214</v>
      </c>
      <c r="AA438" s="246"/>
      <c r="AB438" s="76">
        <f t="shared" si="48"/>
        <v>170592.12119885214</v>
      </c>
      <c r="AC438" s="76"/>
      <c r="AD438" s="76">
        <f t="shared" si="49"/>
        <v>170592.12119885214</v>
      </c>
      <c r="AE438" s="19"/>
    </row>
    <row r="439" spans="1:31" s="20" customFormat="1">
      <c r="A439" s="31"/>
      <c r="B439" s="31"/>
      <c r="C439" s="94"/>
      <c r="D439" s="94"/>
      <c r="E439" s="94"/>
      <c r="F439" s="149"/>
      <c r="G439" s="242">
        <v>10</v>
      </c>
      <c r="H439" s="243">
        <v>2024</v>
      </c>
      <c r="I439" s="244">
        <v>2025</v>
      </c>
      <c r="J439" s="244">
        <v>2025</v>
      </c>
      <c r="K439" s="245" t="str">
        <f>[1]Lib_RawData!G250</f>
        <v>CFO</v>
      </c>
      <c r="L439" s="246">
        <f t="shared" si="47"/>
        <v>0</v>
      </c>
      <c r="M439" s="76">
        <f t="shared" si="47"/>
        <v>170592.12119885214</v>
      </c>
      <c r="N439" s="76">
        <f t="shared" si="47"/>
        <v>0</v>
      </c>
      <c r="O439" s="247">
        <f t="shared" si="50"/>
        <v>170592.12119885214</v>
      </c>
      <c r="P439" s="248">
        <f t="shared" si="51"/>
        <v>170592.12119885214</v>
      </c>
      <c r="Q439" s="249">
        <f>P439*[1]Factors!D426</f>
        <v>109077.31075276835</v>
      </c>
      <c r="R439" s="249">
        <f t="shared" si="52"/>
        <v>615</v>
      </c>
      <c r="S439" s="249">
        <f>R439*[1]Factors!D426</f>
        <v>393.23355405585937</v>
      </c>
      <c r="T439" s="250">
        <f>R439*[1]Factors!D426*[1]Factors!E426</f>
        <v>615</v>
      </c>
      <c r="U439" s="246"/>
      <c r="V439" s="76"/>
      <c r="W439" s="250">
        <f>[1]Lib_RawData!AQ250</f>
        <v>615</v>
      </c>
      <c r="X439" s="271">
        <f t="shared" si="54"/>
        <v>157.36145247042725</v>
      </c>
      <c r="Y439" s="271">
        <f t="shared" si="54"/>
        <v>120.02411045453555</v>
      </c>
      <c r="Z439" s="76">
        <f t="shared" si="55"/>
        <v>170592.12119885214</v>
      </c>
      <c r="AA439" s="246"/>
      <c r="AB439" s="76">
        <f t="shared" si="48"/>
        <v>170592.12119885214</v>
      </c>
      <c r="AC439" s="76"/>
      <c r="AD439" s="76">
        <f t="shared" si="49"/>
        <v>170592.12119885214</v>
      </c>
      <c r="AE439" s="19"/>
    </row>
    <row r="440" spans="1:31" s="20" customFormat="1">
      <c r="A440" s="31"/>
      <c r="B440" s="31"/>
      <c r="C440" s="94"/>
      <c r="D440" s="94"/>
      <c r="E440" s="94"/>
      <c r="F440" s="149"/>
      <c r="G440" s="242">
        <v>11</v>
      </c>
      <c r="H440" s="243">
        <v>2024</v>
      </c>
      <c r="I440" s="244">
        <v>2025</v>
      </c>
      <c r="J440" s="244">
        <v>2025</v>
      </c>
      <c r="K440" s="245" t="str">
        <f>[1]Lib_RawData!G251</f>
        <v>CFO</v>
      </c>
      <c r="L440" s="246">
        <f t="shared" si="47"/>
        <v>0</v>
      </c>
      <c r="M440" s="76">
        <f t="shared" si="47"/>
        <v>170592.12119885214</v>
      </c>
      <c r="N440" s="76">
        <f t="shared" si="47"/>
        <v>0</v>
      </c>
      <c r="O440" s="247">
        <f t="shared" si="50"/>
        <v>170592.12119885214</v>
      </c>
      <c r="P440" s="248">
        <f t="shared" si="51"/>
        <v>170592.12119885214</v>
      </c>
      <c r="Q440" s="249">
        <f>P440*[1]Factors!D427</f>
        <v>109077.31075276835</v>
      </c>
      <c r="R440" s="249">
        <f t="shared" si="52"/>
        <v>615</v>
      </c>
      <c r="S440" s="249">
        <f>R440*[1]Factors!D427</f>
        <v>393.23355405585937</v>
      </c>
      <c r="T440" s="250">
        <f>R440*[1]Factors!D427*[1]Factors!E427</f>
        <v>615</v>
      </c>
      <c r="U440" s="246"/>
      <c r="V440" s="76"/>
      <c r="W440" s="250">
        <f>[1]Lib_RawData!AQ251</f>
        <v>615</v>
      </c>
      <c r="X440" s="271">
        <f t="shared" si="54"/>
        <v>157.36145247042725</v>
      </c>
      <c r="Y440" s="271">
        <f t="shared" si="54"/>
        <v>120.02411045453555</v>
      </c>
      <c r="Z440" s="76">
        <f t="shared" si="55"/>
        <v>170592.12119885214</v>
      </c>
      <c r="AA440" s="246"/>
      <c r="AB440" s="76">
        <f t="shared" si="48"/>
        <v>170592.12119885214</v>
      </c>
      <c r="AC440" s="76"/>
      <c r="AD440" s="76">
        <f t="shared" si="49"/>
        <v>170592.12119885214</v>
      </c>
      <c r="AE440" s="19"/>
    </row>
    <row r="441" spans="1:31" s="20" customFormat="1">
      <c r="A441" s="31"/>
      <c r="B441" s="31"/>
      <c r="C441" s="94"/>
      <c r="D441" s="94"/>
      <c r="E441" s="94"/>
      <c r="F441" s="149"/>
      <c r="G441" s="242">
        <v>12</v>
      </c>
      <c r="H441" s="243">
        <v>2024</v>
      </c>
      <c r="I441" s="244">
        <v>2025</v>
      </c>
      <c r="J441" s="244">
        <v>2025</v>
      </c>
      <c r="K441" s="245" t="str">
        <f>[1]Lib_RawData!G252</f>
        <v>CFO</v>
      </c>
      <c r="L441" s="246">
        <f t="shared" si="47"/>
        <v>0</v>
      </c>
      <c r="M441" s="76">
        <f t="shared" si="47"/>
        <v>170592.12119885214</v>
      </c>
      <c r="N441" s="76">
        <f t="shared" si="47"/>
        <v>0</v>
      </c>
      <c r="O441" s="247">
        <f t="shared" si="50"/>
        <v>170592.12119885214</v>
      </c>
      <c r="P441" s="248">
        <f t="shared" si="51"/>
        <v>170592.12119885214</v>
      </c>
      <c r="Q441" s="249">
        <f>P441*[1]Factors!D428</f>
        <v>109077.31075276835</v>
      </c>
      <c r="R441" s="249">
        <f t="shared" si="52"/>
        <v>615</v>
      </c>
      <c r="S441" s="249">
        <f>R441*[1]Factors!D428</f>
        <v>393.23355405585937</v>
      </c>
      <c r="T441" s="250">
        <f>R441*[1]Factors!D428*[1]Factors!E428</f>
        <v>615</v>
      </c>
      <c r="U441" s="246"/>
      <c r="V441" s="76"/>
      <c r="W441" s="250">
        <f>[1]Lib_RawData!AQ252</f>
        <v>615</v>
      </c>
      <c r="X441" s="271">
        <f t="shared" si="54"/>
        <v>157.36145247042725</v>
      </c>
      <c r="Y441" s="271">
        <f t="shared" si="54"/>
        <v>120.02411045453555</v>
      </c>
      <c r="Z441" s="76">
        <f t="shared" si="55"/>
        <v>170592.12119885214</v>
      </c>
      <c r="AA441" s="246"/>
      <c r="AB441" s="76">
        <f t="shared" si="48"/>
        <v>170592.12119885214</v>
      </c>
      <c r="AC441" s="76"/>
      <c r="AD441" s="76">
        <f t="shared" si="49"/>
        <v>170592.12119885214</v>
      </c>
      <c r="AE441" s="19"/>
    </row>
    <row r="442" spans="1:31" s="20" customFormat="1">
      <c r="A442" s="31"/>
      <c r="B442" s="31"/>
      <c r="C442" s="94"/>
      <c r="D442" s="94"/>
      <c r="E442" s="94"/>
      <c r="F442" s="149"/>
      <c r="G442" s="242">
        <v>1</v>
      </c>
      <c r="H442" s="243">
        <v>2025</v>
      </c>
      <c r="I442" s="244">
        <v>2025</v>
      </c>
      <c r="J442" s="244">
        <v>2025</v>
      </c>
      <c r="K442" s="245" t="str">
        <f>[1]Lib_RawData!G253</f>
        <v>CFO</v>
      </c>
      <c r="L442" s="246">
        <f t="shared" si="47"/>
        <v>0</v>
      </c>
      <c r="M442" s="76">
        <f t="shared" si="47"/>
        <v>170626.63127728782</v>
      </c>
      <c r="N442" s="76">
        <f t="shared" si="47"/>
        <v>0</v>
      </c>
      <c r="O442" s="247">
        <f t="shared" si="50"/>
        <v>170626.63127728782</v>
      </c>
      <c r="P442" s="248">
        <f t="shared" si="51"/>
        <v>170626.63127728782</v>
      </c>
      <c r="Q442" s="249">
        <f>P442*[1]Factors!D429</f>
        <v>109099.37664023828</v>
      </c>
      <c r="R442" s="249">
        <f t="shared" si="52"/>
        <v>599.25</v>
      </c>
      <c r="S442" s="249">
        <f>R442*[1]Factors!D429</f>
        <v>383.16293864711173</v>
      </c>
      <c r="T442" s="250">
        <f>R442*[1]Factors!D429*[1]Factors!E429</f>
        <v>599.25</v>
      </c>
      <c r="U442" s="246"/>
      <c r="V442" s="76"/>
      <c r="W442" s="250">
        <f>[1]Lib_RawData!AQ253</f>
        <v>599.25</v>
      </c>
      <c r="X442" s="271">
        <f t="shared" si="54"/>
        <v>160.50868151983579</v>
      </c>
      <c r="Y442" s="271">
        <f t="shared" si="54"/>
        <v>124.22495432044428</v>
      </c>
      <c r="Z442" s="76">
        <f t="shared" si="55"/>
        <v>170626.63127728782</v>
      </c>
      <c r="AA442" s="246"/>
      <c r="AB442" s="76">
        <f t="shared" si="48"/>
        <v>170626.63127728782</v>
      </c>
      <c r="AC442" s="76"/>
      <c r="AD442" s="76">
        <f t="shared" si="49"/>
        <v>170626.63127728782</v>
      </c>
      <c r="AE442" s="19"/>
    </row>
    <row r="443" spans="1:31" s="20" customFormat="1">
      <c r="A443" s="31"/>
      <c r="B443" s="31"/>
      <c r="C443" s="94"/>
      <c r="D443" s="94"/>
      <c r="E443" s="94"/>
      <c r="F443" s="149"/>
      <c r="G443" s="242">
        <v>2</v>
      </c>
      <c r="H443" s="243">
        <v>2025</v>
      </c>
      <c r="I443" s="244">
        <v>2025</v>
      </c>
      <c r="J443" s="244">
        <v>2025</v>
      </c>
      <c r="K443" s="245" t="str">
        <f>[1]Lib_RawData!G254</f>
        <v>CFO</v>
      </c>
      <c r="L443" s="246">
        <f t="shared" si="47"/>
        <v>0</v>
      </c>
      <c r="M443" s="76">
        <f t="shared" si="47"/>
        <v>170626.63127728782</v>
      </c>
      <c r="N443" s="76">
        <f t="shared" si="47"/>
        <v>0</v>
      </c>
      <c r="O443" s="247">
        <f t="shared" si="50"/>
        <v>170626.63127728782</v>
      </c>
      <c r="P443" s="248">
        <f t="shared" si="51"/>
        <v>170626.63127728782</v>
      </c>
      <c r="Q443" s="249">
        <f>P443*[1]Factors!D430</f>
        <v>109099.37664023828</v>
      </c>
      <c r="R443" s="249">
        <f t="shared" si="52"/>
        <v>599.25</v>
      </c>
      <c r="S443" s="249">
        <f>R443*[1]Factors!D430</f>
        <v>383.16293864711173</v>
      </c>
      <c r="T443" s="250">
        <f>R443*[1]Factors!D430*[1]Factors!E430</f>
        <v>599.25</v>
      </c>
      <c r="U443" s="246"/>
      <c r="V443" s="76"/>
      <c r="W443" s="250">
        <f>[1]Lib_RawData!AQ254</f>
        <v>599.25</v>
      </c>
      <c r="X443" s="271">
        <f t="shared" si="54"/>
        <v>160.50868151983579</v>
      </c>
      <c r="Y443" s="271">
        <f t="shared" si="54"/>
        <v>124.22495432044428</v>
      </c>
      <c r="Z443" s="76">
        <f t="shared" si="55"/>
        <v>170626.63127728782</v>
      </c>
      <c r="AA443" s="246"/>
      <c r="AB443" s="76">
        <f t="shared" si="48"/>
        <v>170626.63127728782</v>
      </c>
      <c r="AC443" s="76"/>
      <c r="AD443" s="76">
        <f t="shared" si="49"/>
        <v>170626.63127728782</v>
      </c>
      <c r="AE443" s="19"/>
    </row>
    <row r="444" spans="1:31" s="20" customFormat="1">
      <c r="A444" s="31"/>
      <c r="B444" s="31"/>
      <c r="C444" s="94"/>
      <c r="D444" s="94"/>
      <c r="E444" s="94"/>
      <c r="F444" s="149"/>
      <c r="G444" s="242">
        <v>3</v>
      </c>
      <c r="H444" s="243">
        <v>2025</v>
      </c>
      <c r="I444" s="244">
        <v>2025</v>
      </c>
      <c r="J444" s="244">
        <v>2025</v>
      </c>
      <c r="K444" s="245" t="str">
        <f>[1]Lib_RawData!G255</f>
        <v>CFO</v>
      </c>
      <c r="L444" s="246">
        <f t="shared" si="47"/>
        <v>0</v>
      </c>
      <c r="M444" s="76">
        <f t="shared" si="47"/>
        <v>170626.63127728782</v>
      </c>
      <c r="N444" s="76">
        <f t="shared" si="47"/>
        <v>0</v>
      </c>
      <c r="O444" s="247">
        <f t="shared" si="50"/>
        <v>170626.63127728782</v>
      </c>
      <c r="P444" s="248">
        <f t="shared" si="51"/>
        <v>170626.63127728782</v>
      </c>
      <c r="Q444" s="249">
        <f>P444*[1]Factors!D431</f>
        <v>109099.37664023828</v>
      </c>
      <c r="R444" s="249">
        <f t="shared" si="52"/>
        <v>599.25</v>
      </c>
      <c r="S444" s="249">
        <f>R444*[1]Factors!D431</f>
        <v>383.16293864711173</v>
      </c>
      <c r="T444" s="250">
        <f>R444*[1]Factors!D431*[1]Factors!E431</f>
        <v>599.25</v>
      </c>
      <c r="U444" s="246"/>
      <c r="V444" s="76"/>
      <c r="W444" s="250">
        <f>[1]Lib_RawData!AQ255</f>
        <v>599.25</v>
      </c>
      <c r="X444" s="271">
        <f t="shared" si="54"/>
        <v>160.50868151983579</v>
      </c>
      <c r="Y444" s="271">
        <f t="shared" si="54"/>
        <v>124.22495432044428</v>
      </c>
      <c r="Z444" s="76">
        <f t="shared" si="55"/>
        <v>170626.63127728782</v>
      </c>
      <c r="AA444" s="246"/>
      <c r="AB444" s="76">
        <f t="shared" si="48"/>
        <v>170626.63127728782</v>
      </c>
      <c r="AC444" s="76"/>
      <c r="AD444" s="76">
        <f t="shared" si="49"/>
        <v>170626.63127728782</v>
      </c>
      <c r="AE444" s="19"/>
    </row>
    <row r="445" spans="1:31" s="20" customFormat="1">
      <c r="A445" s="31"/>
      <c r="B445" s="31"/>
      <c r="C445" s="94"/>
      <c r="D445" s="94"/>
      <c r="E445" s="94"/>
      <c r="F445" s="149"/>
      <c r="G445" s="242">
        <v>4</v>
      </c>
      <c r="H445" s="243">
        <v>2025</v>
      </c>
      <c r="I445" s="244">
        <v>2025</v>
      </c>
      <c r="J445" s="244">
        <v>2026</v>
      </c>
      <c r="K445" s="245" t="str">
        <f>[1]Lib_RawData!G256</f>
        <v>CFO</v>
      </c>
      <c r="L445" s="246">
        <f t="shared" si="47"/>
        <v>0</v>
      </c>
      <c r="M445" s="76">
        <f t="shared" si="47"/>
        <v>170626.63127728782</v>
      </c>
      <c r="N445" s="76">
        <f t="shared" si="47"/>
        <v>0</v>
      </c>
      <c r="O445" s="247">
        <f t="shared" si="50"/>
        <v>170626.63127728782</v>
      </c>
      <c r="P445" s="248">
        <f t="shared" si="51"/>
        <v>170626.63127728782</v>
      </c>
      <c r="Q445" s="249">
        <f>P445*[1]Factors!D432</f>
        <v>105410.02573936064</v>
      </c>
      <c r="R445" s="249">
        <f t="shared" si="52"/>
        <v>599.25</v>
      </c>
      <c r="S445" s="249">
        <f>R445*[1]Factors!D432</f>
        <v>370.20573782329632</v>
      </c>
      <c r="T445" s="250">
        <f>R445*[1]Factors!D432*[1]Factors!E432</f>
        <v>599.25</v>
      </c>
      <c r="U445" s="246"/>
      <c r="V445" s="76"/>
      <c r="W445" s="250">
        <f>[1]Lib_RawData!AQ256</f>
        <v>599.25</v>
      </c>
      <c r="X445" s="271">
        <f t="shared" si="54"/>
        <v>160.50868151983579</v>
      </c>
      <c r="Y445" s="271">
        <f t="shared" si="54"/>
        <v>124.22495432044428</v>
      </c>
      <c r="Z445" s="76">
        <f t="shared" si="55"/>
        <v>170626.63127728782</v>
      </c>
      <c r="AA445" s="246"/>
      <c r="AB445" s="76">
        <f t="shared" si="48"/>
        <v>170626.63127728782</v>
      </c>
      <c r="AC445" s="76"/>
      <c r="AD445" s="76">
        <f t="shared" si="49"/>
        <v>170626.63127728782</v>
      </c>
      <c r="AE445" s="19"/>
    </row>
    <row r="446" spans="1:31" s="20" customFormat="1">
      <c r="A446" s="31"/>
      <c r="B446" s="31"/>
      <c r="C446" s="94"/>
      <c r="D446" s="94"/>
      <c r="E446" s="94"/>
      <c r="F446" s="149"/>
      <c r="G446" s="242">
        <v>5</v>
      </c>
      <c r="H446" s="243">
        <v>2025</v>
      </c>
      <c r="I446" s="244">
        <v>2025</v>
      </c>
      <c r="J446" s="244">
        <v>2026</v>
      </c>
      <c r="K446" s="245" t="str">
        <f>[1]Lib_RawData!G257</f>
        <v>CFO</v>
      </c>
      <c r="L446" s="246">
        <f t="shared" si="47"/>
        <v>0</v>
      </c>
      <c r="M446" s="76">
        <f t="shared" si="47"/>
        <v>170626.63127728782</v>
      </c>
      <c r="N446" s="76">
        <f t="shared" si="47"/>
        <v>0</v>
      </c>
      <c r="O446" s="247">
        <f t="shared" si="50"/>
        <v>170626.63127728782</v>
      </c>
      <c r="P446" s="248">
        <f t="shared" si="51"/>
        <v>170626.63127728782</v>
      </c>
      <c r="Q446" s="249">
        <f>P446*[1]Factors!D433</f>
        <v>105410.02573936064</v>
      </c>
      <c r="R446" s="249">
        <f t="shared" si="52"/>
        <v>599.25</v>
      </c>
      <c r="S446" s="249">
        <f>R446*[1]Factors!D433</f>
        <v>370.20573782329632</v>
      </c>
      <c r="T446" s="250">
        <f>R446*[1]Factors!D433*[1]Factors!E433</f>
        <v>599.25</v>
      </c>
      <c r="U446" s="246"/>
      <c r="V446" s="76"/>
      <c r="W446" s="250">
        <f>[1]Lib_RawData!AQ257</f>
        <v>599.25</v>
      </c>
      <c r="X446" s="271">
        <f t="shared" si="54"/>
        <v>160.50868151983579</v>
      </c>
      <c r="Y446" s="271">
        <f t="shared" si="54"/>
        <v>124.22495432044428</v>
      </c>
      <c r="Z446" s="76">
        <f t="shared" si="55"/>
        <v>170626.63127728782</v>
      </c>
      <c r="AA446" s="246"/>
      <c r="AB446" s="76">
        <f t="shared" si="48"/>
        <v>170626.63127728782</v>
      </c>
      <c r="AC446" s="76"/>
      <c r="AD446" s="76">
        <f t="shared" si="49"/>
        <v>170626.63127728782</v>
      </c>
      <c r="AE446" s="19"/>
    </row>
    <row r="447" spans="1:31" s="20" customFormat="1">
      <c r="A447" s="31"/>
      <c r="B447" s="31"/>
      <c r="C447" s="94"/>
      <c r="D447" s="94"/>
      <c r="E447" s="94"/>
      <c r="F447" s="149"/>
      <c r="G447" s="242">
        <v>6</v>
      </c>
      <c r="H447" s="243">
        <v>2025</v>
      </c>
      <c r="I447" s="244">
        <v>2025</v>
      </c>
      <c r="J447" s="244">
        <v>2026</v>
      </c>
      <c r="K447" s="245" t="str">
        <f>[1]Lib_RawData!G258</f>
        <v>CFO</v>
      </c>
      <c r="L447" s="246">
        <f t="shared" si="47"/>
        <v>0</v>
      </c>
      <c r="M447" s="76">
        <f t="shared" si="47"/>
        <v>170626.63127728782</v>
      </c>
      <c r="N447" s="76">
        <f t="shared" si="47"/>
        <v>0</v>
      </c>
      <c r="O447" s="247">
        <f t="shared" si="50"/>
        <v>170626.63127728782</v>
      </c>
      <c r="P447" s="248">
        <f t="shared" si="51"/>
        <v>170626.63127728782</v>
      </c>
      <c r="Q447" s="249">
        <f>P447*[1]Factors!D434</f>
        <v>105410.02573936064</v>
      </c>
      <c r="R447" s="249">
        <f t="shared" si="52"/>
        <v>599.25</v>
      </c>
      <c r="S447" s="249">
        <f>R447*[1]Factors!D434</f>
        <v>370.20573782329632</v>
      </c>
      <c r="T447" s="250">
        <f>R447*[1]Factors!D434*[1]Factors!E434</f>
        <v>599.25</v>
      </c>
      <c r="U447" s="246"/>
      <c r="V447" s="76"/>
      <c r="W447" s="250">
        <f>[1]Lib_RawData!AQ258</f>
        <v>599.25</v>
      </c>
      <c r="X447" s="271">
        <f t="shared" ref="X447:Y462" si="56">X435*(1+X$20)</f>
        <v>160.50868151983579</v>
      </c>
      <c r="Y447" s="271">
        <f t="shared" si="56"/>
        <v>124.22495432044428</v>
      </c>
      <c r="Z447" s="76">
        <f t="shared" si="55"/>
        <v>170626.63127728782</v>
      </c>
      <c r="AA447" s="246"/>
      <c r="AB447" s="76">
        <f t="shared" si="48"/>
        <v>170626.63127728782</v>
      </c>
      <c r="AC447" s="76"/>
      <c r="AD447" s="76">
        <f t="shared" si="49"/>
        <v>170626.63127728782</v>
      </c>
      <c r="AE447" s="19"/>
    </row>
    <row r="448" spans="1:31" s="20" customFormat="1">
      <c r="A448" s="31"/>
      <c r="B448" s="31"/>
      <c r="C448" s="94"/>
      <c r="D448" s="94"/>
      <c r="E448" s="94"/>
      <c r="F448" s="149"/>
      <c r="G448" s="242">
        <v>7</v>
      </c>
      <c r="H448" s="243">
        <v>2025</v>
      </c>
      <c r="I448" s="244">
        <v>2026</v>
      </c>
      <c r="J448" s="244">
        <v>2026</v>
      </c>
      <c r="K448" s="245" t="str">
        <f>[1]Lib_RawData!G259</f>
        <v>CFO</v>
      </c>
      <c r="L448" s="246">
        <f t="shared" si="47"/>
        <v>0</v>
      </c>
      <c r="M448" s="76">
        <f t="shared" si="47"/>
        <v>170626.63127728782</v>
      </c>
      <c r="N448" s="76">
        <f t="shared" si="47"/>
        <v>0</v>
      </c>
      <c r="O448" s="247">
        <f t="shared" si="50"/>
        <v>170626.63127728782</v>
      </c>
      <c r="P448" s="248">
        <f t="shared" si="51"/>
        <v>170626.63127728782</v>
      </c>
      <c r="Q448" s="249">
        <f>P448*[1]Factors!D435</f>
        <v>105410.02573936064</v>
      </c>
      <c r="R448" s="249">
        <f t="shared" si="52"/>
        <v>599.25</v>
      </c>
      <c r="S448" s="249">
        <f>R448*[1]Factors!D435</f>
        <v>370.20573782329632</v>
      </c>
      <c r="T448" s="250">
        <f>R448*[1]Factors!D435*[1]Factors!E435</f>
        <v>599.25</v>
      </c>
      <c r="U448" s="246"/>
      <c r="V448" s="76"/>
      <c r="W448" s="250">
        <f>[1]Lib_RawData!AQ259</f>
        <v>599.25</v>
      </c>
      <c r="X448" s="271">
        <f t="shared" si="56"/>
        <v>160.50868151983579</v>
      </c>
      <c r="Y448" s="271">
        <f t="shared" si="56"/>
        <v>124.22495432044428</v>
      </c>
      <c r="Z448" s="76">
        <f t="shared" si="55"/>
        <v>170626.63127728782</v>
      </c>
      <c r="AA448" s="246"/>
      <c r="AB448" s="76">
        <f t="shared" si="48"/>
        <v>170626.63127728782</v>
      </c>
      <c r="AC448" s="76"/>
      <c r="AD448" s="76">
        <f t="shared" si="49"/>
        <v>170626.63127728782</v>
      </c>
      <c r="AE448" s="19"/>
    </row>
    <row r="449" spans="1:31" s="20" customFormat="1">
      <c r="A449" s="31"/>
      <c r="B449" s="31"/>
      <c r="C449" s="94"/>
      <c r="D449" s="94"/>
      <c r="E449" s="94"/>
      <c r="F449" s="149"/>
      <c r="G449" s="242">
        <v>8</v>
      </c>
      <c r="H449" s="243">
        <v>2025</v>
      </c>
      <c r="I449" s="244">
        <v>2026</v>
      </c>
      <c r="J449" s="244">
        <v>2026</v>
      </c>
      <c r="K449" s="245" t="str">
        <f>[1]Lib_RawData!G260</f>
        <v>CFO</v>
      </c>
      <c r="L449" s="246">
        <f t="shared" si="47"/>
        <v>0</v>
      </c>
      <c r="M449" s="76">
        <f t="shared" si="47"/>
        <v>170626.63127728782</v>
      </c>
      <c r="N449" s="76">
        <f t="shared" si="47"/>
        <v>0</v>
      </c>
      <c r="O449" s="247">
        <f t="shared" si="50"/>
        <v>170626.63127728782</v>
      </c>
      <c r="P449" s="248">
        <f t="shared" si="51"/>
        <v>170626.63127728782</v>
      </c>
      <c r="Q449" s="249">
        <f>P449*[1]Factors!D436</f>
        <v>105410.02573936064</v>
      </c>
      <c r="R449" s="249">
        <f t="shared" si="52"/>
        <v>599.25</v>
      </c>
      <c r="S449" s="249">
        <f>R449*[1]Factors!D436</f>
        <v>370.20573782329632</v>
      </c>
      <c r="T449" s="250">
        <f>R449*[1]Factors!D436*[1]Factors!E436</f>
        <v>599.25</v>
      </c>
      <c r="U449" s="246"/>
      <c r="V449" s="76"/>
      <c r="W449" s="250">
        <f>[1]Lib_RawData!AQ260</f>
        <v>599.25</v>
      </c>
      <c r="X449" s="271">
        <f t="shared" si="56"/>
        <v>160.50868151983579</v>
      </c>
      <c r="Y449" s="271">
        <f t="shared" si="56"/>
        <v>124.22495432044428</v>
      </c>
      <c r="Z449" s="76">
        <f t="shared" si="55"/>
        <v>170626.63127728782</v>
      </c>
      <c r="AA449" s="246"/>
      <c r="AB449" s="76">
        <f t="shared" si="48"/>
        <v>170626.63127728782</v>
      </c>
      <c r="AC449" s="76"/>
      <c r="AD449" s="76">
        <f t="shared" si="49"/>
        <v>170626.63127728782</v>
      </c>
      <c r="AE449" s="19"/>
    </row>
    <row r="450" spans="1:31" s="20" customFormat="1">
      <c r="A450" s="31"/>
      <c r="B450" s="31"/>
      <c r="C450" s="94"/>
      <c r="D450" s="94"/>
      <c r="E450" s="94"/>
      <c r="F450" s="149"/>
      <c r="G450" s="242">
        <v>9</v>
      </c>
      <c r="H450" s="243">
        <v>2025</v>
      </c>
      <c r="I450" s="244">
        <v>2026</v>
      </c>
      <c r="J450" s="244">
        <v>2026</v>
      </c>
      <c r="K450" s="245" t="str">
        <f>[1]Lib_RawData!G261</f>
        <v>CFO</v>
      </c>
      <c r="L450" s="246">
        <f t="shared" si="47"/>
        <v>0</v>
      </c>
      <c r="M450" s="76">
        <f t="shared" si="47"/>
        <v>170626.63127728782</v>
      </c>
      <c r="N450" s="76">
        <f t="shared" si="47"/>
        <v>0</v>
      </c>
      <c r="O450" s="247">
        <f t="shared" si="50"/>
        <v>170626.63127728782</v>
      </c>
      <c r="P450" s="248">
        <f t="shared" si="51"/>
        <v>170626.63127728782</v>
      </c>
      <c r="Q450" s="249">
        <f>P450*[1]Factors!D437</f>
        <v>105410.02573936064</v>
      </c>
      <c r="R450" s="249">
        <f t="shared" si="52"/>
        <v>599.25</v>
      </c>
      <c r="S450" s="249">
        <f>R450*[1]Factors!D437</f>
        <v>370.20573782329632</v>
      </c>
      <c r="T450" s="250">
        <f>R450*[1]Factors!D437*[1]Factors!E437</f>
        <v>599.25</v>
      </c>
      <c r="U450" s="246"/>
      <c r="V450" s="76"/>
      <c r="W450" s="250">
        <f>[1]Lib_RawData!AQ261</f>
        <v>599.25</v>
      </c>
      <c r="X450" s="271">
        <f t="shared" si="56"/>
        <v>160.50868151983579</v>
      </c>
      <c r="Y450" s="271">
        <f t="shared" si="56"/>
        <v>124.22495432044428</v>
      </c>
      <c r="Z450" s="76">
        <f t="shared" si="55"/>
        <v>170626.63127728782</v>
      </c>
      <c r="AA450" s="246"/>
      <c r="AB450" s="76">
        <f t="shared" si="48"/>
        <v>170626.63127728782</v>
      </c>
      <c r="AC450" s="76"/>
      <c r="AD450" s="76">
        <f t="shared" si="49"/>
        <v>170626.63127728782</v>
      </c>
      <c r="AE450" s="19"/>
    </row>
    <row r="451" spans="1:31" s="20" customFormat="1">
      <c r="A451" s="31"/>
      <c r="B451" s="31"/>
      <c r="C451" s="94"/>
      <c r="D451" s="94"/>
      <c r="E451" s="94"/>
      <c r="F451" s="149"/>
      <c r="G451" s="242">
        <v>10</v>
      </c>
      <c r="H451" s="243">
        <v>2025</v>
      </c>
      <c r="I451" s="244">
        <v>2026</v>
      </c>
      <c r="J451" s="244">
        <v>2026</v>
      </c>
      <c r="K451" s="245" t="str">
        <f>[1]Lib_RawData!G262</f>
        <v>CFO</v>
      </c>
      <c r="L451" s="246">
        <f t="shared" si="47"/>
        <v>0</v>
      </c>
      <c r="M451" s="76">
        <f t="shared" si="47"/>
        <v>170626.63127728782</v>
      </c>
      <c r="N451" s="76">
        <f t="shared" si="47"/>
        <v>0</v>
      </c>
      <c r="O451" s="247">
        <f t="shared" si="50"/>
        <v>170626.63127728782</v>
      </c>
      <c r="P451" s="248">
        <f t="shared" si="51"/>
        <v>170626.63127728782</v>
      </c>
      <c r="Q451" s="249">
        <f>P451*[1]Factors!D438</f>
        <v>105410.02573936064</v>
      </c>
      <c r="R451" s="249">
        <f t="shared" si="52"/>
        <v>599.25</v>
      </c>
      <c r="S451" s="249">
        <f>R451*[1]Factors!D438</f>
        <v>370.20573782329632</v>
      </c>
      <c r="T451" s="250">
        <f>R451*[1]Factors!D438*[1]Factors!E438</f>
        <v>599.25</v>
      </c>
      <c r="U451" s="246"/>
      <c r="V451" s="76"/>
      <c r="W451" s="250">
        <f>[1]Lib_RawData!AQ262</f>
        <v>599.25</v>
      </c>
      <c r="X451" s="271">
        <f t="shared" si="56"/>
        <v>160.50868151983579</v>
      </c>
      <c r="Y451" s="271">
        <f t="shared" si="56"/>
        <v>124.22495432044428</v>
      </c>
      <c r="Z451" s="76">
        <f t="shared" si="55"/>
        <v>170626.63127728782</v>
      </c>
      <c r="AA451" s="246"/>
      <c r="AB451" s="76">
        <f t="shared" si="48"/>
        <v>170626.63127728782</v>
      </c>
      <c r="AC451" s="76"/>
      <c r="AD451" s="76">
        <f t="shared" si="49"/>
        <v>170626.63127728782</v>
      </c>
      <c r="AE451" s="19"/>
    </row>
    <row r="452" spans="1:31" s="20" customFormat="1">
      <c r="A452" s="31"/>
      <c r="B452" s="31"/>
      <c r="C452" s="94"/>
      <c r="D452" s="94"/>
      <c r="E452" s="94"/>
      <c r="F452" s="149"/>
      <c r="G452" s="242">
        <v>11</v>
      </c>
      <c r="H452" s="243">
        <v>2025</v>
      </c>
      <c r="I452" s="244">
        <v>2026</v>
      </c>
      <c r="J452" s="244">
        <v>2026</v>
      </c>
      <c r="K452" s="245" t="str">
        <f>[1]Lib_RawData!G263</f>
        <v>CFO</v>
      </c>
      <c r="L452" s="246">
        <f t="shared" si="47"/>
        <v>0</v>
      </c>
      <c r="M452" s="76">
        <f t="shared" si="47"/>
        <v>170626.63127728782</v>
      </c>
      <c r="N452" s="76">
        <f t="shared" si="47"/>
        <v>0</v>
      </c>
      <c r="O452" s="247">
        <f t="shared" si="50"/>
        <v>170626.63127728782</v>
      </c>
      <c r="P452" s="248">
        <f t="shared" si="51"/>
        <v>170626.63127728782</v>
      </c>
      <c r="Q452" s="249">
        <f>P452*[1]Factors!D439</f>
        <v>105410.02573936064</v>
      </c>
      <c r="R452" s="249">
        <f t="shared" si="52"/>
        <v>599.25</v>
      </c>
      <c r="S452" s="249">
        <f>R452*[1]Factors!D439</f>
        <v>370.20573782329632</v>
      </c>
      <c r="T452" s="250">
        <f>R452*[1]Factors!D439*[1]Factors!E439</f>
        <v>599.25</v>
      </c>
      <c r="U452" s="246"/>
      <c r="V452" s="76"/>
      <c r="W452" s="250">
        <f>[1]Lib_RawData!AQ263</f>
        <v>599.25</v>
      </c>
      <c r="X452" s="271">
        <f t="shared" si="56"/>
        <v>160.50868151983579</v>
      </c>
      <c r="Y452" s="271">
        <f t="shared" si="56"/>
        <v>124.22495432044428</v>
      </c>
      <c r="Z452" s="76">
        <f t="shared" si="55"/>
        <v>170626.63127728782</v>
      </c>
      <c r="AA452" s="246"/>
      <c r="AB452" s="76">
        <f t="shared" si="48"/>
        <v>170626.63127728782</v>
      </c>
      <c r="AC452" s="76"/>
      <c r="AD452" s="76">
        <f t="shared" si="49"/>
        <v>170626.63127728782</v>
      </c>
      <c r="AE452" s="19"/>
    </row>
    <row r="453" spans="1:31" s="20" customFormat="1">
      <c r="A453" s="31"/>
      <c r="B453" s="31"/>
      <c r="C453" s="94"/>
      <c r="D453" s="94"/>
      <c r="E453" s="94"/>
      <c r="F453" s="149"/>
      <c r="G453" s="242">
        <v>12</v>
      </c>
      <c r="H453" s="243">
        <v>2025</v>
      </c>
      <c r="I453" s="244">
        <v>2026</v>
      </c>
      <c r="J453" s="244">
        <v>2026</v>
      </c>
      <c r="K453" s="245" t="str">
        <f>[1]Lib_RawData!G264</f>
        <v>CFO</v>
      </c>
      <c r="L453" s="246">
        <f t="shared" si="47"/>
        <v>0</v>
      </c>
      <c r="M453" s="76">
        <f t="shared" si="47"/>
        <v>170626.63127728782</v>
      </c>
      <c r="N453" s="76">
        <f t="shared" si="47"/>
        <v>0</v>
      </c>
      <c r="O453" s="247">
        <f t="shared" si="50"/>
        <v>170626.63127728782</v>
      </c>
      <c r="P453" s="248">
        <f t="shared" si="51"/>
        <v>170626.63127728782</v>
      </c>
      <c r="Q453" s="249">
        <f>P453*[1]Factors!D440</f>
        <v>105410.02573936064</v>
      </c>
      <c r="R453" s="249">
        <f t="shared" si="52"/>
        <v>599.25</v>
      </c>
      <c r="S453" s="249">
        <f>R453*[1]Factors!D440</f>
        <v>370.20573782329632</v>
      </c>
      <c r="T453" s="250">
        <f>R453*[1]Factors!D440*[1]Factors!E440</f>
        <v>599.25</v>
      </c>
      <c r="U453" s="246"/>
      <c r="V453" s="76"/>
      <c r="W453" s="250">
        <f>[1]Lib_RawData!AQ264</f>
        <v>599.25</v>
      </c>
      <c r="X453" s="271">
        <f t="shared" si="56"/>
        <v>160.50868151983579</v>
      </c>
      <c r="Y453" s="271">
        <f t="shared" si="56"/>
        <v>124.22495432044428</v>
      </c>
      <c r="Z453" s="76">
        <f t="shared" si="55"/>
        <v>170626.63127728782</v>
      </c>
      <c r="AA453" s="246"/>
      <c r="AB453" s="76">
        <f t="shared" si="48"/>
        <v>170626.63127728782</v>
      </c>
      <c r="AC453" s="76"/>
      <c r="AD453" s="76">
        <f t="shared" si="49"/>
        <v>170626.63127728782</v>
      </c>
      <c r="AE453" s="19"/>
    </row>
    <row r="454" spans="1:31" s="20" customFormat="1">
      <c r="A454" s="31"/>
      <c r="B454" s="31"/>
      <c r="C454" s="94"/>
      <c r="D454" s="94"/>
      <c r="E454" s="94"/>
      <c r="F454" s="149"/>
      <c r="G454" s="242">
        <v>1</v>
      </c>
      <c r="H454" s="243">
        <v>2026</v>
      </c>
      <c r="I454" s="244">
        <v>2026</v>
      </c>
      <c r="J454" s="244">
        <v>2026</v>
      </c>
      <c r="K454" s="245" t="str">
        <f>[1]Lib_RawData!G265</f>
        <v>CFO</v>
      </c>
      <c r="L454" s="246">
        <f t="shared" si="47"/>
        <v>0</v>
      </c>
      <c r="M454" s="76">
        <f t="shared" si="47"/>
        <v>170552.19695574918</v>
      </c>
      <c r="N454" s="76">
        <f t="shared" si="47"/>
        <v>0</v>
      </c>
      <c r="O454" s="247">
        <f t="shared" si="50"/>
        <v>170552.19695574918</v>
      </c>
      <c r="P454" s="248">
        <f t="shared" si="51"/>
        <v>170552.19695574918</v>
      </c>
      <c r="Q454" s="249">
        <f>P454*[1]Factors!D441</f>
        <v>105364.04157094247</v>
      </c>
      <c r="R454" s="249">
        <f t="shared" si="52"/>
        <v>583.5</v>
      </c>
      <c r="S454" s="249">
        <f>R454*[1]Factors!D441</f>
        <v>360.47567462643872</v>
      </c>
      <c r="T454" s="250">
        <f>R454*[1]Factors!D441*[1]Factors!E441</f>
        <v>583.5</v>
      </c>
      <c r="U454" s="246"/>
      <c r="V454" s="76"/>
      <c r="W454" s="250">
        <f>[1]Lib_RawData!AQ265</f>
        <v>583.5</v>
      </c>
      <c r="X454" s="271">
        <f t="shared" si="56"/>
        <v>163.71885515023251</v>
      </c>
      <c r="Y454" s="271">
        <f t="shared" si="56"/>
        <v>128.57282772165982</v>
      </c>
      <c r="Z454" s="76">
        <f t="shared" si="55"/>
        <v>170552.19695574918</v>
      </c>
      <c r="AA454" s="246"/>
      <c r="AB454" s="76">
        <f t="shared" si="48"/>
        <v>170552.19695574918</v>
      </c>
      <c r="AC454" s="76"/>
      <c r="AD454" s="76">
        <f t="shared" si="49"/>
        <v>170552.19695574918</v>
      </c>
      <c r="AE454" s="19"/>
    </row>
    <row r="455" spans="1:31" s="20" customFormat="1">
      <c r="A455" s="31"/>
      <c r="B455" s="31"/>
      <c r="C455" s="94"/>
      <c r="D455" s="94"/>
      <c r="E455" s="94"/>
      <c r="F455" s="149"/>
      <c r="G455" s="242">
        <v>2</v>
      </c>
      <c r="H455" s="243">
        <v>2026</v>
      </c>
      <c r="I455" s="244">
        <v>2026</v>
      </c>
      <c r="J455" s="244">
        <v>2026</v>
      </c>
      <c r="K455" s="245" t="str">
        <f>[1]Lib_RawData!G266</f>
        <v>CFO</v>
      </c>
      <c r="L455" s="246">
        <f t="shared" si="47"/>
        <v>0</v>
      </c>
      <c r="M455" s="76">
        <f t="shared" si="47"/>
        <v>170552.19695574918</v>
      </c>
      <c r="N455" s="76">
        <f t="shared" si="47"/>
        <v>0</v>
      </c>
      <c r="O455" s="247">
        <f t="shared" si="50"/>
        <v>170552.19695574918</v>
      </c>
      <c r="P455" s="248">
        <f t="shared" si="51"/>
        <v>170552.19695574918</v>
      </c>
      <c r="Q455" s="249">
        <f>P455*[1]Factors!D442</f>
        <v>105364.04157094247</v>
      </c>
      <c r="R455" s="249">
        <f t="shared" si="52"/>
        <v>583.5</v>
      </c>
      <c r="S455" s="249">
        <f>R455*[1]Factors!D442</f>
        <v>360.47567462643872</v>
      </c>
      <c r="T455" s="250">
        <f>R455*[1]Factors!D442*[1]Factors!E442</f>
        <v>583.5</v>
      </c>
      <c r="U455" s="246"/>
      <c r="V455" s="76"/>
      <c r="W455" s="250">
        <f>[1]Lib_RawData!AQ266</f>
        <v>583.5</v>
      </c>
      <c r="X455" s="271">
        <f t="shared" si="56"/>
        <v>163.71885515023251</v>
      </c>
      <c r="Y455" s="271">
        <f t="shared" si="56"/>
        <v>128.57282772165982</v>
      </c>
      <c r="Z455" s="76">
        <f t="shared" si="55"/>
        <v>170552.19695574918</v>
      </c>
      <c r="AA455" s="246"/>
      <c r="AB455" s="76">
        <f t="shared" si="48"/>
        <v>170552.19695574918</v>
      </c>
      <c r="AC455" s="76"/>
      <c r="AD455" s="76">
        <f t="shared" si="49"/>
        <v>170552.19695574918</v>
      </c>
      <c r="AE455" s="19"/>
    </row>
    <row r="456" spans="1:31" s="20" customFormat="1">
      <c r="A456" s="31"/>
      <c r="B456" s="31"/>
      <c r="C456" s="94"/>
      <c r="D456" s="94"/>
      <c r="E456" s="94"/>
      <c r="F456" s="149"/>
      <c r="G456" s="242">
        <v>3</v>
      </c>
      <c r="H456" s="243">
        <v>2026</v>
      </c>
      <c r="I456" s="244">
        <v>2026</v>
      </c>
      <c r="J456" s="244">
        <v>2026</v>
      </c>
      <c r="K456" s="245" t="str">
        <f>[1]Lib_RawData!G267</f>
        <v>CFO</v>
      </c>
      <c r="L456" s="246">
        <f t="shared" si="47"/>
        <v>0</v>
      </c>
      <c r="M456" s="76">
        <f t="shared" si="47"/>
        <v>170552.19695574918</v>
      </c>
      <c r="N456" s="76">
        <f t="shared" si="47"/>
        <v>0</v>
      </c>
      <c r="O456" s="247">
        <f t="shared" si="50"/>
        <v>170552.19695574918</v>
      </c>
      <c r="P456" s="248">
        <f t="shared" si="51"/>
        <v>170552.19695574918</v>
      </c>
      <c r="Q456" s="249">
        <f>P456*[1]Factors!D443</f>
        <v>105364.04157094247</v>
      </c>
      <c r="R456" s="249">
        <f t="shared" si="52"/>
        <v>583.5</v>
      </c>
      <c r="S456" s="249">
        <f>R456*[1]Factors!D443</f>
        <v>360.47567462643872</v>
      </c>
      <c r="T456" s="250">
        <f>R456*[1]Factors!D443*[1]Factors!E443</f>
        <v>583.5</v>
      </c>
      <c r="U456" s="246"/>
      <c r="V456" s="76"/>
      <c r="W456" s="250">
        <f>[1]Lib_RawData!AQ267</f>
        <v>583.5</v>
      </c>
      <c r="X456" s="271">
        <f t="shared" si="56"/>
        <v>163.71885515023251</v>
      </c>
      <c r="Y456" s="271">
        <f t="shared" si="56"/>
        <v>128.57282772165982</v>
      </c>
      <c r="Z456" s="76">
        <f t="shared" si="55"/>
        <v>170552.19695574918</v>
      </c>
      <c r="AA456" s="246"/>
      <c r="AB456" s="76">
        <f t="shared" si="48"/>
        <v>170552.19695574918</v>
      </c>
      <c r="AC456" s="76"/>
      <c r="AD456" s="76">
        <f t="shared" si="49"/>
        <v>170552.19695574918</v>
      </c>
      <c r="AE456" s="19"/>
    </row>
    <row r="457" spans="1:31" s="20" customFormat="1">
      <c r="A457" s="31"/>
      <c r="B457" s="31"/>
      <c r="C457" s="94"/>
      <c r="D457" s="94"/>
      <c r="E457" s="94"/>
      <c r="F457" s="149"/>
      <c r="G457" s="242">
        <v>4</v>
      </c>
      <c r="H457" s="243">
        <v>2026</v>
      </c>
      <c r="I457" s="244">
        <v>2026</v>
      </c>
      <c r="J457" s="244">
        <v>2027</v>
      </c>
      <c r="K457" s="245" t="str">
        <f>[1]Lib_RawData!G268</f>
        <v>CFO</v>
      </c>
      <c r="L457" s="246">
        <f t="shared" si="47"/>
        <v>0</v>
      </c>
      <c r="M457" s="76">
        <f t="shared" si="47"/>
        <v>170552.19695574918</v>
      </c>
      <c r="N457" s="76">
        <f t="shared" si="47"/>
        <v>0</v>
      </c>
      <c r="O457" s="247">
        <f t="shared" si="50"/>
        <v>170552.19695574918</v>
      </c>
      <c r="P457" s="248">
        <f t="shared" si="51"/>
        <v>170552.19695574918</v>
      </c>
      <c r="Q457" s="249">
        <f>P457*[1]Factors!D444</f>
        <v>101801.00634873672</v>
      </c>
      <c r="R457" s="249">
        <f t="shared" si="52"/>
        <v>583.5</v>
      </c>
      <c r="S457" s="249">
        <f>R457*[1]Factors!D444</f>
        <v>348.2856759675737</v>
      </c>
      <c r="T457" s="250">
        <f>R457*[1]Factors!D444*[1]Factors!E444</f>
        <v>583.5</v>
      </c>
      <c r="U457" s="246"/>
      <c r="V457" s="76"/>
      <c r="W457" s="250">
        <f>[1]Lib_RawData!AQ268</f>
        <v>583.5</v>
      </c>
      <c r="X457" s="271">
        <f t="shared" si="56"/>
        <v>163.71885515023251</v>
      </c>
      <c r="Y457" s="271">
        <f t="shared" si="56"/>
        <v>128.57282772165982</v>
      </c>
      <c r="Z457" s="76">
        <f t="shared" si="55"/>
        <v>170552.19695574918</v>
      </c>
      <c r="AA457" s="246"/>
      <c r="AB457" s="76">
        <f t="shared" si="48"/>
        <v>170552.19695574918</v>
      </c>
      <c r="AC457" s="76"/>
      <c r="AD457" s="76">
        <f t="shared" si="49"/>
        <v>170552.19695574918</v>
      </c>
      <c r="AE457" s="19"/>
    </row>
    <row r="458" spans="1:31" s="20" customFormat="1">
      <c r="A458" s="31"/>
      <c r="B458" s="31"/>
      <c r="C458" s="94"/>
      <c r="D458" s="94"/>
      <c r="E458" s="94"/>
      <c r="F458" s="149"/>
      <c r="G458" s="242">
        <v>5</v>
      </c>
      <c r="H458" s="243">
        <v>2026</v>
      </c>
      <c r="I458" s="244">
        <v>2026</v>
      </c>
      <c r="J458" s="244">
        <v>2027</v>
      </c>
      <c r="K458" s="245" t="str">
        <f>[1]Lib_RawData!G269</f>
        <v>CFO</v>
      </c>
      <c r="L458" s="246">
        <f t="shared" si="47"/>
        <v>0</v>
      </c>
      <c r="M458" s="76">
        <f t="shared" si="47"/>
        <v>170552.19695574918</v>
      </c>
      <c r="N458" s="76">
        <f t="shared" si="47"/>
        <v>0</v>
      </c>
      <c r="O458" s="247">
        <f t="shared" si="50"/>
        <v>170552.19695574918</v>
      </c>
      <c r="P458" s="248">
        <f t="shared" si="51"/>
        <v>170552.19695574918</v>
      </c>
      <c r="Q458" s="249">
        <f>P458*[1]Factors!D445</f>
        <v>101801.00634873672</v>
      </c>
      <c r="R458" s="249">
        <f t="shared" si="52"/>
        <v>583.5</v>
      </c>
      <c r="S458" s="249">
        <f>R458*[1]Factors!D445</f>
        <v>348.2856759675737</v>
      </c>
      <c r="T458" s="250">
        <f>R458*[1]Factors!D445*[1]Factors!E445</f>
        <v>583.5</v>
      </c>
      <c r="U458" s="246"/>
      <c r="V458" s="76"/>
      <c r="W458" s="250">
        <f>[1]Lib_RawData!AQ269</f>
        <v>583.5</v>
      </c>
      <c r="X458" s="271">
        <f t="shared" si="56"/>
        <v>163.71885515023251</v>
      </c>
      <c r="Y458" s="271">
        <f t="shared" si="56"/>
        <v>128.57282772165982</v>
      </c>
      <c r="Z458" s="76">
        <f t="shared" si="55"/>
        <v>170552.19695574918</v>
      </c>
      <c r="AA458" s="246"/>
      <c r="AB458" s="76">
        <f t="shared" si="48"/>
        <v>170552.19695574918</v>
      </c>
      <c r="AC458" s="76"/>
      <c r="AD458" s="76">
        <f t="shared" si="49"/>
        <v>170552.19695574918</v>
      </c>
      <c r="AE458" s="19"/>
    </row>
    <row r="459" spans="1:31" s="20" customFormat="1">
      <c r="A459" s="31"/>
      <c r="B459" s="31"/>
      <c r="C459" s="94"/>
      <c r="D459" s="94"/>
      <c r="E459" s="94"/>
      <c r="F459" s="149"/>
      <c r="G459" s="242">
        <v>6</v>
      </c>
      <c r="H459" s="243">
        <v>2026</v>
      </c>
      <c r="I459" s="244">
        <v>2026</v>
      </c>
      <c r="J459" s="244">
        <v>2027</v>
      </c>
      <c r="K459" s="245" t="str">
        <f>[1]Lib_RawData!G270</f>
        <v>CFO</v>
      </c>
      <c r="L459" s="246">
        <f t="shared" si="47"/>
        <v>0</v>
      </c>
      <c r="M459" s="76">
        <f t="shared" si="47"/>
        <v>170552.19695574918</v>
      </c>
      <c r="N459" s="76">
        <f t="shared" si="47"/>
        <v>0</v>
      </c>
      <c r="O459" s="247">
        <f t="shared" si="50"/>
        <v>170552.19695574918</v>
      </c>
      <c r="P459" s="248">
        <f t="shared" si="51"/>
        <v>170552.19695574918</v>
      </c>
      <c r="Q459" s="249">
        <f>P459*[1]Factors!D446</f>
        <v>101801.00634873672</v>
      </c>
      <c r="R459" s="249">
        <f t="shared" si="52"/>
        <v>583.5</v>
      </c>
      <c r="S459" s="249">
        <f>R459*[1]Factors!D446</f>
        <v>348.2856759675737</v>
      </c>
      <c r="T459" s="250">
        <f>R459*[1]Factors!D446*[1]Factors!E446</f>
        <v>583.5</v>
      </c>
      <c r="U459" s="246"/>
      <c r="V459" s="76"/>
      <c r="W459" s="250">
        <f>[1]Lib_RawData!AQ270</f>
        <v>583.5</v>
      </c>
      <c r="X459" s="271">
        <f t="shared" si="56"/>
        <v>163.71885515023251</v>
      </c>
      <c r="Y459" s="271">
        <f t="shared" si="56"/>
        <v>128.57282772165982</v>
      </c>
      <c r="Z459" s="76">
        <f t="shared" si="55"/>
        <v>170552.19695574918</v>
      </c>
      <c r="AA459" s="246"/>
      <c r="AB459" s="76">
        <f t="shared" si="48"/>
        <v>170552.19695574918</v>
      </c>
      <c r="AC459" s="76"/>
      <c r="AD459" s="76">
        <f t="shared" si="49"/>
        <v>170552.19695574918</v>
      </c>
      <c r="AE459" s="19"/>
    </row>
    <row r="460" spans="1:31" s="20" customFormat="1">
      <c r="A460" s="31"/>
      <c r="B460" s="31"/>
      <c r="C460" s="94"/>
      <c r="D460" s="94"/>
      <c r="E460" s="94"/>
      <c r="F460" s="149"/>
      <c r="G460" s="14">
        <v>7</v>
      </c>
      <c r="H460" s="15">
        <v>2026</v>
      </c>
      <c r="I460" s="200">
        <v>2027</v>
      </c>
      <c r="J460" s="200">
        <v>2027</v>
      </c>
      <c r="K460" s="16" t="str">
        <f>[1]Lib_RawData!G271</f>
        <v>CFO</v>
      </c>
      <c r="L460" s="17">
        <f t="shared" si="47"/>
        <v>0</v>
      </c>
      <c r="M460" s="10">
        <f t="shared" si="47"/>
        <v>170552.19695574918</v>
      </c>
      <c r="N460" s="10">
        <f t="shared" si="47"/>
        <v>0</v>
      </c>
      <c r="O460" s="18">
        <f t="shared" si="50"/>
        <v>170552.19695574918</v>
      </c>
      <c r="P460" s="19">
        <f t="shared" si="51"/>
        <v>170552.19695574918</v>
      </c>
      <c r="Q460" s="20">
        <f>P460*[1]Factors!D447</f>
        <v>101801.00634873672</v>
      </c>
      <c r="R460" s="20">
        <f t="shared" si="52"/>
        <v>583.5</v>
      </c>
      <c r="S460" s="20">
        <f>R460*[1]Factors!D447</f>
        <v>348.2856759675737</v>
      </c>
      <c r="T460" s="21">
        <f>R460*[1]Factors!D447*[1]Factors!E447</f>
        <v>583.5</v>
      </c>
      <c r="U460" s="17"/>
      <c r="V460" s="10"/>
      <c r="W460" s="21">
        <f>[1]Lib_RawData!AQ271</f>
        <v>583.5</v>
      </c>
      <c r="X460" s="22">
        <f t="shared" si="56"/>
        <v>163.71885515023251</v>
      </c>
      <c r="Y460" s="22">
        <f t="shared" si="56"/>
        <v>128.57282772165982</v>
      </c>
      <c r="Z460" s="10">
        <f t="shared" si="55"/>
        <v>170552.19695574918</v>
      </c>
      <c r="AA460" s="17"/>
      <c r="AB460" s="10">
        <f t="shared" si="48"/>
        <v>170552.19695574918</v>
      </c>
      <c r="AC460" s="10"/>
      <c r="AD460" s="10">
        <f t="shared" si="49"/>
        <v>170552.19695574918</v>
      </c>
      <c r="AE460" s="19"/>
    </row>
    <row r="461" spans="1:31" s="20" customFormat="1">
      <c r="A461" s="31"/>
      <c r="B461" s="31"/>
      <c r="C461" s="94"/>
      <c r="D461" s="94"/>
      <c r="E461" s="94"/>
      <c r="F461" s="149"/>
      <c r="G461" s="14">
        <v>8</v>
      </c>
      <c r="H461" s="15">
        <v>2026</v>
      </c>
      <c r="I461" s="200">
        <v>2027</v>
      </c>
      <c r="J461" s="200">
        <v>2027</v>
      </c>
      <c r="K461" s="16" t="str">
        <f>[1]Lib_RawData!G272</f>
        <v>CFO</v>
      </c>
      <c r="L461" s="17">
        <f t="shared" si="47"/>
        <v>0</v>
      </c>
      <c r="M461" s="10">
        <f t="shared" si="47"/>
        <v>170552.19695574918</v>
      </c>
      <c r="N461" s="10">
        <f t="shared" si="47"/>
        <v>0</v>
      </c>
      <c r="O461" s="18">
        <f t="shared" si="50"/>
        <v>170552.19695574918</v>
      </c>
      <c r="P461" s="19">
        <f t="shared" si="51"/>
        <v>170552.19695574918</v>
      </c>
      <c r="Q461" s="20">
        <f>P461*[1]Factors!D448</f>
        <v>101801.00634873672</v>
      </c>
      <c r="R461" s="20">
        <f t="shared" si="52"/>
        <v>583.5</v>
      </c>
      <c r="S461" s="20">
        <f>R461*[1]Factors!D448</f>
        <v>348.2856759675737</v>
      </c>
      <c r="T461" s="21">
        <f>R461*[1]Factors!D448*[1]Factors!E448</f>
        <v>583.5</v>
      </c>
      <c r="U461" s="17"/>
      <c r="V461" s="10"/>
      <c r="W461" s="21">
        <f>[1]Lib_RawData!AQ272</f>
        <v>583.5</v>
      </c>
      <c r="X461" s="22">
        <f t="shared" si="56"/>
        <v>163.71885515023251</v>
      </c>
      <c r="Y461" s="22">
        <f t="shared" si="56"/>
        <v>128.57282772165982</v>
      </c>
      <c r="Z461" s="10">
        <f t="shared" si="55"/>
        <v>170552.19695574918</v>
      </c>
      <c r="AA461" s="17"/>
      <c r="AB461" s="10">
        <f t="shared" si="48"/>
        <v>170552.19695574918</v>
      </c>
      <c r="AC461" s="10"/>
      <c r="AD461" s="10">
        <f t="shared" si="49"/>
        <v>170552.19695574918</v>
      </c>
      <c r="AE461" s="19"/>
    </row>
    <row r="462" spans="1:31" s="20" customFormat="1">
      <c r="A462" s="31"/>
      <c r="B462" s="31"/>
      <c r="C462" s="94"/>
      <c r="D462" s="94"/>
      <c r="E462" s="94"/>
      <c r="F462" s="149"/>
      <c r="G462" s="14">
        <v>9</v>
      </c>
      <c r="H462" s="15">
        <v>2026</v>
      </c>
      <c r="I462" s="200">
        <v>2027</v>
      </c>
      <c r="J462" s="200">
        <v>2027</v>
      </c>
      <c r="K462" s="16" t="str">
        <f>[1]Lib_RawData!G273</f>
        <v>CFO</v>
      </c>
      <c r="L462" s="17">
        <f t="shared" si="47"/>
        <v>0</v>
      </c>
      <c r="M462" s="10">
        <f t="shared" si="47"/>
        <v>170552.19695574918</v>
      </c>
      <c r="N462" s="10">
        <f t="shared" si="47"/>
        <v>0</v>
      </c>
      <c r="O462" s="18">
        <f t="shared" si="50"/>
        <v>170552.19695574918</v>
      </c>
      <c r="P462" s="19">
        <f t="shared" si="51"/>
        <v>170552.19695574918</v>
      </c>
      <c r="Q462" s="20">
        <f>P462*[1]Factors!D449</f>
        <v>101801.00634873672</v>
      </c>
      <c r="R462" s="20">
        <f t="shared" si="52"/>
        <v>583.5</v>
      </c>
      <c r="S462" s="20">
        <f>R462*[1]Factors!D449</f>
        <v>348.2856759675737</v>
      </c>
      <c r="T462" s="21">
        <f>R462*[1]Factors!D449*[1]Factors!E449</f>
        <v>583.5</v>
      </c>
      <c r="U462" s="17"/>
      <c r="V462" s="10"/>
      <c r="W462" s="21">
        <f>[1]Lib_RawData!AQ273</f>
        <v>583.5</v>
      </c>
      <c r="X462" s="22">
        <f t="shared" si="56"/>
        <v>163.71885515023251</v>
      </c>
      <c r="Y462" s="22">
        <f t="shared" si="56"/>
        <v>128.57282772165982</v>
      </c>
      <c r="Z462" s="10">
        <f t="shared" si="55"/>
        <v>170552.19695574918</v>
      </c>
      <c r="AA462" s="17"/>
      <c r="AB462" s="10">
        <f t="shared" si="48"/>
        <v>170552.19695574918</v>
      </c>
      <c r="AC462" s="10"/>
      <c r="AD462" s="10">
        <f t="shared" si="49"/>
        <v>170552.19695574918</v>
      </c>
      <c r="AE462" s="19"/>
    </row>
    <row r="463" spans="1:31" s="20" customFormat="1">
      <c r="A463" s="31"/>
      <c r="B463" s="31"/>
      <c r="C463" s="94"/>
      <c r="D463" s="94"/>
      <c r="E463" s="94"/>
      <c r="F463" s="149"/>
      <c r="G463" s="14">
        <v>10</v>
      </c>
      <c r="H463" s="15">
        <v>2026</v>
      </c>
      <c r="I463" s="200">
        <v>2027</v>
      </c>
      <c r="J463" s="200">
        <v>2027</v>
      </c>
      <c r="K463" s="16" t="str">
        <f>[1]Lib_RawData!G274</f>
        <v>CFO</v>
      </c>
      <c r="L463" s="17">
        <f t="shared" si="47"/>
        <v>0</v>
      </c>
      <c r="M463" s="10">
        <f t="shared" si="47"/>
        <v>170552.19695574918</v>
      </c>
      <c r="N463" s="10">
        <f t="shared" si="47"/>
        <v>0</v>
      </c>
      <c r="O463" s="18">
        <f t="shared" si="50"/>
        <v>170552.19695574918</v>
      </c>
      <c r="P463" s="19">
        <f t="shared" si="51"/>
        <v>170552.19695574918</v>
      </c>
      <c r="Q463" s="20">
        <f>P463*[1]Factors!D450</f>
        <v>101801.00634873672</v>
      </c>
      <c r="R463" s="20">
        <f t="shared" si="52"/>
        <v>583.5</v>
      </c>
      <c r="S463" s="20">
        <f>R463*[1]Factors!D450</f>
        <v>348.2856759675737</v>
      </c>
      <c r="T463" s="21">
        <f>R463*[1]Factors!D450*[1]Factors!E450</f>
        <v>583.5</v>
      </c>
      <c r="U463" s="17"/>
      <c r="V463" s="10"/>
      <c r="W463" s="21">
        <f>[1]Lib_RawData!AQ274</f>
        <v>583.5</v>
      </c>
      <c r="X463" s="22">
        <f t="shared" ref="X463:Y478" si="57">X451*(1+X$20)</f>
        <v>163.71885515023251</v>
      </c>
      <c r="Y463" s="22">
        <f t="shared" si="57"/>
        <v>128.57282772165982</v>
      </c>
      <c r="Z463" s="10">
        <f t="shared" si="55"/>
        <v>170552.19695574918</v>
      </c>
      <c r="AA463" s="17"/>
      <c r="AB463" s="10">
        <f t="shared" si="48"/>
        <v>170552.19695574918</v>
      </c>
      <c r="AC463" s="10"/>
      <c r="AD463" s="10">
        <f t="shared" si="49"/>
        <v>170552.19695574918</v>
      </c>
      <c r="AE463" s="19"/>
    </row>
    <row r="464" spans="1:31" s="20" customFormat="1">
      <c r="A464" s="31"/>
      <c r="B464" s="31"/>
      <c r="C464" s="94"/>
      <c r="D464" s="94"/>
      <c r="E464" s="94"/>
      <c r="F464" s="149"/>
      <c r="G464" s="14">
        <v>11</v>
      </c>
      <c r="H464" s="15">
        <v>2026</v>
      </c>
      <c r="I464" s="200">
        <v>2027</v>
      </c>
      <c r="J464" s="200">
        <v>2027</v>
      </c>
      <c r="K464" s="16" t="str">
        <f>[1]Lib_RawData!G275</f>
        <v>CFO</v>
      </c>
      <c r="L464" s="17">
        <f t="shared" si="47"/>
        <v>0</v>
      </c>
      <c r="M464" s="10">
        <f t="shared" si="47"/>
        <v>170552.19695574918</v>
      </c>
      <c r="N464" s="10">
        <f t="shared" si="47"/>
        <v>0</v>
      </c>
      <c r="O464" s="18">
        <f t="shared" si="50"/>
        <v>170552.19695574918</v>
      </c>
      <c r="P464" s="19">
        <f t="shared" si="51"/>
        <v>170552.19695574918</v>
      </c>
      <c r="Q464" s="20">
        <f>P464*[1]Factors!D451</f>
        <v>101801.00634873672</v>
      </c>
      <c r="R464" s="20">
        <f t="shared" si="52"/>
        <v>583.5</v>
      </c>
      <c r="S464" s="20">
        <f>R464*[1]Factors!D451</f>
        <v>348.2856759675737</v>
      </c>
      <c r="T464" s="21">
        <f>R464*[1]Factors!D451*[1]Factors!E451</f>
        <v>583.5</v>
      </c>
      <c r="U464" s="17"/>
      <c r="V464" s="10"/>
      <c r="W464" s="21">
        <f>[1]Lib_RawData!AQ275</f>
        <v>583.5</v>
      </c>
      <c r="X464" s="22">
        <f t="shared" si="57"/>
        <v>163.71885515023251</v>
      </c>
      <c r="Y464" s="22">
        <f t="shared" si="57"/>
        <v>128.57282772165982</v>
      </c>
      <c r="Z464" s="10">
        <f t="shared" si="55"/>
        <v>170552.19695574918</v>
      </c>
      <c r="AA464" s="17"/>
      <c r="AB464" s="10">
        <f t="shared" si="48"/>
        <v>170552.19695574918</v>
      </c>
      <c r="AC464" s="10"/>
      <c r="AD464" s="10">
        <f t="shared" si="49"/>
        <v>170552.19695574918</v>
      </c>
      <c r="AE464" s="19"/>
    </row>
    <row r="465" spans="1:31" s="20" customFormat="1">
      <c r="A465" s="31"/>
      <c r="B465" s="31"/>
      <c r="C465" s="94"/>
      <c r="D465" s="94"/>
      <c r="E465" s="94"/>
      <c r="F465" s="149"/>
      <c r="G465" s="14">
        <v>12</v>
      </c>
      <c r="H465" s="15">
        <v>2026</v>
      </c>
      <c r="I465" s="200">
        <v>2027</v>
      </c>
      <c r="J465" s="200">
        <v>2027</v>
      </c>
      <c r="K465" s="16" t="str">
        <f>[1]Lib_RawData!G276</f>
        <v>CFO</v>
      </c>
      <c r="L465" s="17">
        <f t="shared" si="47"/>
        <v>0</v>
      </c>
      <c r="M465" s="10">
        <f t="shared" si="47"/>
        <v>170552.19695574918</v>
      </c>
      <c r="N465" s="10">
        <f t="shared" si="47"/>
        <v>0</v>
      </c>
      <c r="O465" s="18">
        <f t="shared" si="50"/>
        <v>170552.19695574918</v>
      </c>
      <c r="P465" s="19">
        <f t="shared" si="51"/>
        <v>170552.19695574918</v>
      </c>
      <c r="Q465" s="20">
        <f>P465*[1]Factors!D452</f>
        <v>101801.00634873672</v>
      </c>
      <c r="R465" s="20">
        <f t="shared" si="52"/>
        <v>583.5</v>
      </c>
      <c r="S465" s="20">
        <f>R465*[1]Factors!D452</f>
        <v>348.2856759675737</v>
      </c>
      <c r="T465" s="21">
        <f>R465*[1]Factors!D452*[1]Factors!E452</f>
        <v>583.5</v>
      </c>
      <c r="U465" s="17"/>
      <c r="V465" s="10"/>
      <c r="W465" s="21">
        <f>[1]Lib_RawData!AQ276</f>
        <v>583.5</v>
      </c>
      <c r="X465" s="22">
        <f t="shared" si="57"/>
        <v>163.71885515023251</v>
      </c>
      <c r="Y465" s="22">
        <f t="shared" si="57"/>
        <v>128.57282772165982</v>
      </c>
      <c r="Z465" s="10">
        <f t="shared" si="55"/>
        <v>170552.19695574918</v>
      </c>
      <c r="AA465" s="17"/>
      <c r="AB465" s="10">
        <f t="shared" si="48"/>
        <v>170552.19695574918</v>
      </c>
      <c r="AC465" s="10"/>
      <c r="AD465" s="10">
        <f t="shared" si="49"/>
        <v>170552.19695574918</v>
      </c>
      <c r="AE465" s="19"/>
    </row>
    <row r="466" spans="1:31" s="20" customFormat="1">
      <c r="A466" s="31"/>
      <c r="B466" s="31"/>
      <c r="C466" s="94"/>
      <c r="D466" s="94"/>
      <c r="E466" s="94"/>
      <c r="F466" s="149"/>
      <c r="G466" s="14">
        <v>1</v>
      </c>
      <c r="H466" s="15">
        <v>2027</v>
      </c>
      <c r="I466" s="200">
        <v>2027</v>
      </c>
      <c r="J466" s="200">
        <v>2027</v>
      </c>
      <c r="K466" s="16" t="str">
        <f>[1]Lib_RawData!G277</f>
        <v>CFO</v>
      </c>
      <c r="L466" s="17">
        <f t="shared" si="47"/>
        <v>0</v>
      </c>
      <c r="M466" s="10">
        <f t="shared" si="47"/>
        <v>170387.53886269056</v>
      </c>
      <c r="N466" s="10">
        <f t="shared" si="47"/>
        <v>0</v>
      </c>
      <c r="O466" s="18">
        <f t="shared" si="50"/>
        <v>170387.53886269056</v>
      </c>
      <c r="P466" s="19">
        <f t="shared" si="51"/>
        <v>170387.53886269056</v>
      </c>
      <c r="Q466" s="20">
        <f>P466*[1]Factors!D453</f>
        <v>101702.72347770937</v>
      </c>
      <c r="R466" s="20">
        <f t="shared" si="52"/>
        <v>567.83333333333337</v>
      </c>
      <c r="S466" s="20">
        <f>R466*[1]Factors!D453</f>
        <v>338.93438960911845</v>
      </c>
      <c r="T466" s="21">
        <f>R466*[1]Factors!D453*[1]Factors!E453</f>
        <v>567.83333333333348</v>
      </c>
      <c r="U466" s="17"/>
      <c r="V466" s="10"/>
      <c r="W466" s="21">
        <f>[1]Lib_RawData!AQ277</f>
        <v>567.83333333333337</v>
      </c>
      <c r="X466" s="22">
        <f t="shared" si="57"/>
        <v>166.99323225323718</v>
      </c>
      <c r="Y466" s="22">
        <f t="shared" si="57"/>
        <v>133.07287669191791</v>
      </c>
      <c r="Z466" s="10">
        <f t="shared" si="55"/>
        <v>170387.53886269056</v>
      </c>
      <c r="AA466" s="17"/>
      <c r="AB466" s="10">
        <f t="shared" si="48"/>
        <v>170387.53886269056</v>
      </c>
      <c r="AC466" s="10"/>
      <c r="AD466" s="10">
        <f t="shared" si="49"/>
        <v>170387.53886269056</v>
      </c>
      <c r="AE466" s="19"/>
    </row>
    <row r="467" spans="1:31" s="20" customFormat="1">
      <c r="A467" s="31"/>
      <c r="B467" s="31"/>
      <c r="C467" s="94"/>
      <c r="D467" s="94"/>
      <c r="E467" s="94"/>
      <c r="F467" s="149"/>
      <c r="G467" s="14">
        <v>2</v>
      </c>
      <c r="H467" s="15">
        <v>2027</v>
      </c>
      <c r="I467" s="200">
        <v>2027</v>
      </c>
      <c r="J467" s="200">
        <v>2027</v>
      </c>
      <c r="K467" s="16" t="str">
        <f>[1]Lib_RawData!G278</f>
        <v>CFO</v>
      </c>
      <c r="L467" s="17">
        <f t="shared" si="47"/>
        <v>0</v>
      </c>
      <c r="M467" s="10">
        <f t="shared" si="47"/>
        <v>170387.53886269056</v>
      </c>
      <c r="N467" s="10">
        <f t="shared" si="47"/>
        <v>0</v>
      </c>
      <c r="O467" s="18">
        <f t="shared" si="50"/>
        <v>170387.53886269056</v>
      </c>
      <c r="P467" s="19">
        <f t="shared" si="51"/>
        <v>170387.53886269056</v>
      </c>
      <c r="Q467" s="20">
        <f>P467*[1]Factors!D454</f>
        <v>101702.72347770937</v>
      </c>
      <c r="R467" s="20">
        <f t="shared" si="52"/>
        <v>567.83333333333337</v>
      </c>
      <c r="S467" s="20">
        <f>R467*[1]Factors!D454</f>
        <v>338.93438960911845</v>
      </c>
      <c r="T467" s="21">
        <f>R467*[1]Factors!D454*[1]Factors!E454</f>
        <v>567.83333333333348</v>
      </c>
      <c r="U467" s="17"/>
      <c r="V467" s="10"/>
      <c r="W467" s="21">
        <f>[1]Lib_RawData!AQ278</f>
        <v>567.83333333333337</v>
      </c>
      <c r="X467" s="22">
        <f t="shared" si="57"/>
        <v>166.99323225323718</v>
      </c>
      <c r="Y467" s="22">
        <f t="shared" si="57"/>
        <v>133.07287669191791</v>
      </c>
      <c r="Z467" s="10">
        <f t="shared" si="55"/>
        <v>170387.53886269056</v>
      </c>
      <c r="AA467" s="17"/>
      <c r="AB467" s="10">
        <f t="shared" si="48"/>
        <v>170387.53886269056</v>
      </c>
      <c r="AC467" s="10"/>
      <c r="AD467" s="10">
        <f t="shared" si="49"/>
        <v>170387.53886269056</v>
      </c>
      <c r="AE467" s="19"/>
    </row>
    <row r="468" spans="1:31" s="20" customFormat="1">
      <c r="A468" s="31"/>
      <c r="B468" s="31"/>
      <c r="C468" s="94"/>
      <c r="D468" s="94"/>
      <c r="E468" s="94"/>
      <c r="F468" s="149"/>
      <c r="G468" s="14">
        <v>3</v>
      </c>
      <c r="H468" s="15">
        <v>2027</v>
      </c>
      <c r="I468" s="200">
        <v>2027</v>
      </c>
      <c r="J468" s="200">
        <v>2027</v>
      </c>
      <c r="K468" s="16" t="str">
        <f>[1]Lib_RawData!G279</f>
        <v>CFO</v>
      </c>
      <c r="L468" s="17">
        <f t="shared" si="47"/>
        <v>0</v>
      </c>
      <c r="M468" s="10">
        <f t="shared" si="47"/>
        <v>170387.53886269056</v>
      </c>
      <c r="N468" s="10">
        <f t="shared" si="47"/>
        <v>0</v>
      </c>
      <c r="O468" s="18">
        <f t="shared" si="50"/>
        <v>170387.53886269056</v>
      </c>
      <c r="P468" s="19">
        <f t="shared" si="51"/>
        <v>170387.53886269056</v>
      </c>
      <c r="Q468" s="20">
        <f>P468*[1]Factors!D455</f>
        <v>101702.72347770937</v>
      </c>
      <c r="R468" s="20">
        <f t="shared" si="52"/>
        <v>567.83333333333337</v>
      </c>
      <c r="S468" s="20">
        <f>R468*[1]Factors!D455</f>
        <v>338.93438960911845</v>
      </c>
      <c r="T468" s="21">
        <f>R468*[1]Factors!D455*[1]Factors!E455</f>
        <v>567.83333333333348</v>
      </c>
      <c r="U468" s="17"/>
      <c r="V468" s="10"/>
      <c r="W468" s="21">
        <f>[1]Lib_RawData!AQ279</f>
        <v>567.83333333333337</v>
      </c>
      <c r="X468" s="22">
        <f t="shared" si="57"/>
        <v>166.99323225323718</v>
      </c>
      <c r="Y468" s="22">
        <f t="shared" si="57"/>
        <v>133.07287669191791</v>
      </c>
      <c r="Z468" s="10">
        <f t="shared" si="55"/>
        <v>170387.53886269056</v>
      </c>
      <c r="AA468" s="17"/>
      <c r="AB468" s="10">
        <f t="shared" si="48"/>
        <v>170387.53886269056</v>
      </c>
      <c r="AC468" s="10"/>
      <c r="AD468" s="10">
        <f t="shared" si="49"/>
        <v>170387.53886269056</v>
      </c>
      <c r="AE468" s="19"/>
    </row>
    <row r="469" spans="1:31" s="20" customFormat="1">
      <c r="A469" s="31"/>
      <c r="B469" s="31"/>
      <c r="C469" s="94"/>
      <c r="D469" s="94"/>
      <c r="E469" s="94"/>
      <c r="F469" s="149"/>
      <c r="G469" s="14">
        <v>4</v>
      </c>
      <c r="H469" s="15">
        <v>2027</v>
      </c>
      <c r="I469" s="200">
        <v>2027</v>
      </c>
      <c r="J469" s="200">
        <v>2028</v>
      </c>
      <c r="K469" s="16" t="str">
        <f>[1]Lib_RawData!G280</f>
        <v>CFO</v>
      </c>
      <c r="L469" s="17">
        <f t="shared" si="47"/>
        <v>0</v>
      </c>
      <c r="M469" s="10">
        <f t="shared" si="47"/>
        <v>170387.53886269056</v>
      </c>
      <c r="N469" s="10">
        <f t="shared" si="47"/>
        <v>0</v>
      </c>
      <c r="O469" s="18">
        <f t="shared" si="50"/>
        <v>170387.53886269056</v>
      </c>
      <c r="P469" s="19">
        <f t="shared" si="51"/>
        <v>170387.53886269056</v>
      </c>
      <c r="Q469" s="20">
        <f>P469*[1]Factors!D456</f>
        <v>98263.500944646745</v>
      </c>
      <c r="R469" s="20">
        <f t="shared" si="52"/>
        <v>567.83333333333337</v>
      </c>
      <c r="S469" s="20">
        <f>R469*[1]Factors!D456</f>
        <v>327.47284020204683</v>
      </c>
      <c r="T469" s="21">
        <f>R469*[1]Factors!D456*[1]Factors!E456</f>
        <v>567.83333333333337</v>
      </c>
      <c r="U469" s="17"/>
      <c r="V469" s="10"/>
      <c r="W469" s="21">
        <f>[1]Lib_RawData!AQ280</f>
        <v>567.83333333333337</v>
      </c>
      <c r="X469" s="22">
        <f t="shared" si="57"/>
        <v>166.99323225323718</v>
      </c>
      <c r="Y469" s="22">
        <f t="shared" si="57"/>
        <v>133.07287669191791</v>
      </c>
      <c r="Z469" s="10">
        <f t="shared" si="55"/>
        <v>170387.53886269056</v>
      </c>
      <c r="AA469" s="17"/>
      <c r="AB469" s="10">
        <f t="shared" si="48"/>
        <v>170387.53886269056</v>
      </c>
      <c r="AC469" s="10"/>
      <c r="AD469" s="10">
        <f t="shared" si="49"/>
        <v>170387.53886269056</v>
      </c>
      <c r="AE469" s="19"/>
    </row>
    <row r="470" spans="1:31" s="20" customFormat="1">
      <c r="A470" s="31"/>
      <c r="B470" s="31"/>
      <c r="C470" s="94"/>
      <c r="D470" s="94"/>
      <c r="E470" s="94"/>
      <c r="F470" s="149"/>
      <c r="G470" s="14">
        <v>5</v>
      </c>
      <c r="H470" s="15">
        <v>2027</v>
      </c>
      <c r="I470" s="200">
        <v>2027</v>
      </c>
      <c r="J470" s="200">
        <v>2028</v>
      </c>
      <c r="K470" s="16" t="str">
        <f>[1]Lib_RawData!G281</f>
        <v>CFO</v>
      </c>
      <c r="L470" s="17">
        <f t="shared" ref="L470:N511" si="58">AA470</f>
        <v>0</v>
      </c>
      <c r="M470" s="10">
        <f t="shared" si="58"/>
        <v>170387.53886269056</v>
      </c>
      <c r="N470" s="10">
        <f t="shared" si="58"/>
        <v>0</v>
      </c>
      <c r="O470" s="18">
        <f t="shared" si="50"/>
        <v>170387.53886269056</v>
      </c>
      <c r="P470" s="19">
        <f t="shared" si="51"/>
        <v>170387.53886269056</v>
      </c>
      <c r="Q470" s="20">
        <f>P470*[1]Factors!D457</f>
        <v>98263.500944646745</v>
      </c>
      <c r="R470" s="20">
        <f t="shared" si="52"/>
        <v>567.83333333333337</v>
      </c>
      <c r="S470" s="20">
        <f>R470*[1]Factors!D457</f>
        <v>327.47284020204683</v>
      </c>
      <c r="T470" s="21">
        <f>R470*[1]Factors!D457*[1]Factors!E457</f>
        <v>567.83333333333337</v>
      </c>
      <c r="U470" s="17"/>
      <c r="V470" s="10"/>
      <c r="W470" s="21">
        <f>[1]Lib_RawData!AQ281</f>
        <v>567.83333333333337</v>
      </c>
      <c r="X470" s="22">
        <f t="shared" si="57"/>
        <v>166.99323225323718</v>
      </c>
      <c r="Y470" s="22">
        <f t="shared" si="57"/>
        <v>133.07287669191791</v>
      </c>
      <c r="Z470" s="10">
        <f t="shared" si="55"/>
        <v>170387.53886269056</v>
      </c>
      <c r="AA470" s="17"/>
      <c r="AB470" s="10">
        <f t="shared" ref="AB470:AB513" si="59">+Z470</f>
        <v>170387.53886269056</v>
      </c>
      <c r="AC470" s="10"/>
      <c r="AD470" s="10">
        <f t="shared" ref="AD470:AD513" si="60">AC470+AB470</f>
        <v>170387.53886269056</v>
      </c>
      <c r="AE470" s="19"/>
    </row>
    <row r="471" spans="1:31" s="20" customFormat="1">
      <c r="A471" s="31"/>
      <c r="B471" s="31"/>
      <c r="C471" s="94"/>
      <c r="D471" s="94"/>
      <c r="E471" s="94"/>
      <c r="F471" s="149"/>
      <c r="G471" s="14">
        <v>6</v>
      </c>
      <c r="H471" s="15">
        <v>2027</v>
      </c>
      <c r="I471" s="200">
        <v>2027</v>
      </c>
      <c r="J471" s="200">
        <v>2028</v>
      </c>
      <c r="K471" s="16" t="str">
        <f>[1]Lib_RawData!G282</f>
        <v>CFO</v>
      </c>
      <c r="L471" s="17">
        <f t="shared" si="58"/>
        <v>0</v>
      </c>
      <c r="M471" s="10">
        <f t="shared" si="58"/>
        <v>170387.53886269056</v>
      </c>
      <c r="N471" s="10">
        <f t="shared" si="58"/>
        <v>0</v>
      </c>
      <c r="O471" s="18">
        <f t="shared" ref="O471:O513" si="61">N471+M471</f>
        <v>170387.53886269056</v>
      </c>
      <c r="P471" s="19">
        <f t="shared" ref="P471:P513" si="62">O471</f>
        <v>170387.53886269056</v>
      </c>
      <c r="Q471" s="20">
        <f>P471*[1]Factors!D458</f>
        <v>98263.500944646745</v>
      </c>
      <c r="R471" s="20">
        <f t="shared" ref="R471:R513" si="63">U471+W471</f>
        <v>567.83333333333337</v>
      </c>
      <c r="S471" s="20">
        <f>R471*[1]Factors!D458</f>
        <v>327.47284020204683</v>
      </c>
      <c r="T471" s="21">
        <f>R471*[1]Factors!D458*[1]Factors!E458</f>
        <v>567.83333333333337</v>
      </c>
      <c r="U471" s="17"/>
      <c r="V471" s="10"/>
      <c r="W471" s="21">
        <f>[1]Lib_RawData!AQ282</f>
        <v>567.83333333333337</v>
      </c>
      <c r="X471" s="22">
        <f t="shared" si="57"/>
        <v>166.99323225323718</v>
      </c>
      <c r="Y471" s="22">
        <f t="shared" si="57"/>
        <v>133.07287669191791</v>
      </c>
      <c r="Z471" s="10">
        <f t="shared" si="55"/>
        <v>170387.53886269056</v>
      </c>
      <c r="AA471" s="17"/>
      <c r="AB471" s="10">
        <f t="shared" si="59"/>
        <v>170387.53886269056</v>
      </c>
      <c r="AC471" s="10"/>
      <c r="AD471" s="10">
        <f t="shared" si="60"/>
        <v>170387.53886269056</v>
      </c>
      <c r="AE471" s="19"/>
    </row>
    <row r="472" spans="1:31" s="20" customFormat="1">
      <c r="A472" s="31"/>
      <c r="B472" s="31"/>
      <c r="C472" s="94"/>
      <c r="D472" s="94"/>
      <c r="E472" s="94"/>
      <c r="F472" s="149"/>
      <c r="G472" s="14">
        <v>7</v>
      </c>
      <c r="H472" s="15">
        <v>2027</v>
      </c>
      <c r="I472" s="200">
        <v>2028</v>
      </c>
      <c r="J472" s="200">
        <v>2028</v>
      </c>
      <c r="K472" s="16" t="str">
        <f>[1]Lib_RawData!G283</f>
        <v>CFO</v>
      </c>
      <c r="L472" s="17">
        <f t="shared" si="58"/>
        <v>0</v>
      </c>
      <c r="M472" s="10">
        <f t="shared" si="58"/>
        <v>170387.53886269056</v>
      </c>
      <c r="N472" s="10">
        <f t="shared" si="58"/>
        <v>0</v>
      </c>
      <c r="O472" s="18">
        <f t="shared" si="61"/>
        <v>170387.53886269056</v>
      </c>
      <c r="P472" s="19">
        <f t="shared" si="62"/>
        <v>170387.53886269056</v>
      </c>
      <c r="Q472" s="20">
        <f>P472*[1]Factors!D459</f>
        <v>98263.500944646745</v>
      </c>
      <c r="R472" s="20">
        <f t="shared" si="63"/>
        <v>567.83333333333337</v>
      </c>
      <c r="S472" s="20">
        <f>R472*[1]Factors!D459</f>
        <v>327.47284020204683</v>
      </c>
      <c r="T472" s="21">
        <f>R472*[1]Factors!D459*[1]Factors!E459</f>
        <v>567.83333333333337</v>
      </c>
      <c r="U472" s="17"/>
      <c r="V472" s="10"/>
      <c r="W472" s="21">
        <f>[1]Lib_RawData!AQ283</f>
        <v>567.83333333333337</v>
      </c>
      <c r="X472" s="22">
        <f t="shared" si="57"/>
        <v>166.99323225323718</v>
      </c>
      <c r="Y472" s="22">
        <f t="shared" si="57"/>
        <v>133.07287669191791</v>
      </c>
      <c r="Z472" s="10">
        <f t="shared" si="55"/>
        <v>170387.53886269056</v>
      </c>
      <c r="AA472" s="17"/>
      <c r="AB472" s="10">
        <f t="shared" si="59"/>
        <v>170387.53886269056</v>
      </c>
      <c r="AC472" s="10"/>
      <c r="AD472" s="10">
        <f t="shared" si="60"/>
        <v>170387.53886269056</v>
      </c>
      <c r="AE472" s="19"/>
    </row>
    <row r="473" spans="1:31" s="20" customFormat="1">
      <c r="A473" s="31"/>
      <c r="B473" s="31"/>
      <c r="C473" s="94"/>
      <c r="D473" s="94"/>
      <c r="E473" s="94"/>
      <c r="F473" s="149"/>
      <c r="G473" s="14">
        <v>8</v>
      </c>
      <c r="H473" s="15">
        <v>2027</v>
      </c>
      <c r="I473" s="200">
        <v>2028</v>
      </c>
      <c r="J473" s="200">
        <v>2028</v>
      </c>
      <c r="K473" s="16" t="str">
        <f>[1]Lib_RawData!G284</f>
        <v>CFO</v>
      </c>
      <c r="L473" s="17">
        <f t="shared" si="58"/>
        <v>0</v>
      </c>
      <c r="M473" s="10">
        <f t="shared" si="58"/>
        <v>170387.53886269056</v>
      </c>
      <c r="N473" s="10">
        <f t="shared" si="58"/>
        <v>0</v>
      </c>
      <c r="O473" s="18">
        <f t="shared" si="61"/>
        <v>170387.53886269056</v>
      </c>
      <c r="P473" s="19">
        <f t="shared" si="62"/>
        <v>170387.53886269056</v>
      </c>
      <c r="Q473" s="20">
        <f>P473*[1]Factors!D460</f>
        <v>98263.500944646745</v>
      </c>
      <c r="R473" s="20">
        <f t="shared" si="63"/>
        <v>567.83333333333337</v>
      </c>
      <c r="S473" s="20">
        <f>R473*[1]Factors!D460</f>
        <v>327.47284020204683</v>
      </c>
      <c r="T473" s="21">
        <f>R473*[1]Factors!D460*[1]Factors!E460</f>
        <v>567.83333333333337</v>
      </c>
      <c r="U473" s="17"/>
      <c r="V473" s="10"/>
      <c r="W473" s="21">
        <f>[1]Lib_RawData!AQ284</f>
        <v>567.83333333333337</v>
      </c>
      <c r="X473" s="22">
        <f t="shared" si="57"/>
        <v>166.99323225323718</v>
      </c>
      <c r="Y473" s="22">
        <f t="shared" si="57"/>
        <v>133.07287669191791</v>
      </c>
      <c r="Z473" s="10">
        <f t="shared" si="55"/>
        <v>170387.53886269056</v>
      </c>
      <c r="AA473" s="17"/>
      <c r="AB473" s="10">
        <f t="shared" si="59"/>
        <v>170387.53886269056</v>
      </c>
      <c r="AC473" s="10"/>
      <c r="AD473" s="10">
        <f t="shared" si="60"/>
        <v>170387.53886269056</v>
      </c>
      <c r="AE473" s="19"/>
    </row>
    <row r="474" spans="1:31" s="20" customFormat="1">
      <c r="A474" s="31"/>
      <c r="B474" s="31"/>
      <c r="C474" s="94"/>
      <c r="D474" s="94"/>
      <c r="E474" s="94"/>
      <c r="F474" s="149"/>
      <c r="G474" s="14">
        <v>9</v>
      </c>
      <c r="H474" s="15">
        <v>2027</v>
      </c>
      <c r="I474" s="200">
        <v>2028</v>
      </c>
      <c r="J474" s="200">
        <v>2028</v>
      </c>
      <c r="K474" s="16" t="str">
        <f>[1]Lib_RawData!G285</f>
        <v>CFO</v>
      </c>
      <c r="L474" s="17">
        <f t="shared" si="58"/>
        <v>0</v>
      </c>
      <c r="M474" s="10">
        <f t="shared" si="58"/>
        <v>170387.53886269056</v>
      </c>
      <c r="N474" s="10">
        <f t="shared" si="58"/>
        <v>0</v>
      </c>
      <c r="O474" s="18">
        <f t="shared" si="61"/>
        <v>170387.53886269056</v>
      </c>
      <c r="P474" s="19">
        <f t="shared" si="62"/>
        <v>170387.53886269056</v>
      </c>
      <c r="Q474" s="20">
        <f>P474*[1]Factors!D461</f>
        <v>98263.500944646745</v>
      </c>
      <c r="R474" s="20">
        <f t="shared" si="63"/>
        <v>567.83333333333337</v>
      </c>
      <c r="S474" s="20">
        <f>R474*[1]Factors!D461</f>
        <v>327.47284020204683</v>
      </c>
      <c r="T474" s="21">
        <f>R474*[1]Factors!D461*[1]Factors!E461</f>
        <v>567.83333333333337</v>
      </c>
      <c r="U474" s="17"/>
      <c r="V474" s="10"/>
      <c r="W474" s="21">
        <f>[1]Lib_RawData!AQ285</f>
        <v>567.83333333333337</v>
      </c>
      <c r="X474" s="22">
        <f t="shared" si="57"/>
        <v>166.99323225323718</v>
      </c>
      <c r="Y474" s="22">
        <f t="shared" si="57"/>
        <v>133.07287669191791</v>
      </c>
      <c r="Z474" s="10">
        <f t="shared" si="55"/>
        <v>170387.53886269056</v>
      </c>
      <c r="AA474" s="17"/>
      <c r="AB474" s="10">
        <f t="shared" si="59"/>
        <v>170387.53886269056</v>
      </c>
      <c r="AC474" s="10"/>
      <c r="AD474" s="10">
        <f t="shared" si="60"/>
        <v>170387.53886269056</v>
      </c>
      <c r="AE474" s="19"/>
    </row>
    <row r="475" spans="1:31" s="20" customFormat="1">
      <c r="A475" s="31"/>
      <c r="B475" s="31"/>
      <c r="C475" s="94"/>
      <c r="D475" s="94"/>
      <c r="E475" s="94"/>
      <c r="F475" s="149"/>
      <c r="G475" s="14">
        <v>10</v>
      </c>
      <c r="H475" s="15">
        <v>2027</v>
      </c>
      <c r="I475" s="200">
        <v>2028</v>
      </c>
      <c r="J475" s="200">
        <v>2028</v>
      </c>
      <c r="K475" s="16" t="str">
        <f>[1]Lib_RawData!G286</f>
        <v>CFO</v>
      </c>
      <c r="L475" s="17">
        <f t="shared" si="58"/>
        <v>0</v>
      </c>
      <c r="M475" s="10">
        <f t="shared" si="58"/>
        <v>170387.53886269056</v>
      </c>
      <c r="N475" s="10">
        <f t="shared" si="58"/>
        <v>0</v>
      </c>
      <c r="O475" s="18">
        <f t="shared" si="61"/>
        <v>170387.53886269056</v>
      </c>
      <c r="P475" s="19">
        <f t="shared" si="62"/>
        <v>170387.53886269056</v>
      </c>
      <c r="Q475" s="20">
        <f>P475*[1]Factors!D462</f>
        <v>98263.500944646745</v>
      </c>
      <c r="R475" s="20">
        <f t="shared" si="63"/>
        <v>567.83333333333337</v>
      </c>
      <c r="S475" s="20">
        <f>R475*[1]Factors!D462</f>
        <v>327.47284020204683</v>
      </c>
      <c r="T475" s="21">
        <f>R475*[1]Factors!D462*[1]Factors!E462</f>
        <v>567.83333333333337</v>
      </c>
      <c r="U475" s="17"/>
      <c r="V475" s="10"/>
      <c r="W475" s="21">
        <f>[1]Lib_RawData!AQ286</f>
        <v>567.83333333333337</v>
      </c>
      <c r="X475" s="22">
        <f t="shared" si="57"/>
        <v>166.99323225323718</v>
      </c>
      <c r="Y475" s="22">
        <f t="shared" si="57"/>
        <v>133.07287669191791</v>
      </c>
      <c r="Z475" s="10">
        <f t="shared" si="55"/>
        <v>170387.53886269056</v>
      </c>
      <c r="AA475" s="17"/>
      <c r="AB475" s="10">
        <f t="shared" si="59"/>
        <v>170387.53886269056</v>
      </c>
      <c r="AC475" s="10"/>
      <c r="AD475" s="10">
        <f t="shared" si="60"/>
        <v>170387.53886269056</v>
      </c>
      <c r="AE475" s="19"/>
    </row>
    <row r="476" spans="1:31" s="20" customFormat="1">
      <c r="A476" s="31"/>
      <c r="B476" s="31"/>
      <c r="C476" s="94"/>
      <c r="D476" s="94"/>
      <c r="E476" s="94"/>
      <c r="F476" s="149"/>
      <c r="G476" s="14">
        <v>11</v>
      </c>
      <c r="H476" s="15">
        <v>2027</v>
      </c>
      <c r="I476" s="200">
        <v>2028</v>
      </c>
      <c r="J476" s="200">
        <v>2028</v>
      </c>
      <c r="K476" s="16" t="str">
        <f>[1]Lib_RawData!G287</f>
        <v>CFO</v>
      </c>
      <c r="L476" s="17">
        <f t="shared" si="58"/>
        <v>0</v>
      </c>
      <c r="M476" s="10">
        <f t="shared" si="58"/>
        <v>170387.53886269056</v>
      </c>
      <c r="N476" s="10">
        <f t="shared" si="58"/>
        <v>0</v>
      </c>
      <c r="O476" s="18">
        <f t="shared" si="61"/>
        <v>170387.53886269056</v>
      </c>
      <c r="P476" s="19">
        <f t="shared" si="62"/>
        <v>170387.53886269056</v>
      </c>
      <c r="Q476" s="20">
        <f>P476*[1]Factors!D463</f>
        <v>98263.500944646745</v>
      </c>
      <c r="R476" s="20">
        <f t="shared" si="63"/>
        <v>567.83333333333337</v>
      </c>
      <c r="S476" s="20">
        <f>R476*[1]Factors!D463</f>
        <v>327.47284020204683</v>
      </c>
      <c r="T476" s="21">
        <f>R476*[1]Factors!D463*[1]Factors!E463</f>
        <v>567.83333333333337</v>
      </c>
      <c r="U476" s="17"/>
      <c r="V476" s="10"/>
      <c r="W476" s="21">
        <f>[1]Lib_RawData!AQ287</f>
        <v>567.83333333333337</v>
      </c>
      <c r="X476" s="22">
        <f t="shared" si="57"/>
        <v>166.99323225323718</v>
      </c>
      <c r="Y476" s="22">
        <f t="shared" si="57"/>
        <v>133.07287669191791</v>
      </c>
      <c r="Z476" s="10">
        <f t="shared" si="55"/>
        <v>170387.53886269056</v>
      </c>
      <c r="AA476" s="17"/>
      <c r="AB476" s="10">
        <f t="shared" si="59"/>
        <v>170387.53886269056</v>
      </c>
      <c r="AC476" s="10"/>
      <c r="AD476" s="10">
        <f t="shared" si="60"/>
        <v>170387.53886269056</v>
      </c>
      <c r="AE476" s="19"/>
    </row>
    <row r="477" spans="1:31" s="20" customFormat="1">
      <c r="A477" s="31"/>
      <c r="B477" s="31"/>
      <c r="C477" s="94"/>
      <c r="D477" s="94"/>
      <c r="E477" s="94"/>
      <c r="F477" s="149"/>
      <c r="G477" s="14">
        <v>12</v>
      </c>
      <c r="H477" s="15">
        <v>2027</v>
      </c>
      <c r="I477" s="200">
        <v>2028</v>
      </c>
      <c r="J477" s="200">
        <v>2028</v>
      </c>
      <c r="K477" s="16" t="str">
        <f>[1]Lib_RawData!G288</f>
        <v>CFO</v>
      </c>
      <c r="L477" s="17">
        <f t="shared" si="58"/>
        <v>0</v>
      </c>
      <c r="M477" s="10">
        <f t="shared" si="58"/>
        <v>170387.53886269056</v>
      </c>
      <c r="N477" s="10">
        <f t="shared" si="58"/>
        <v>0</v>
      </c>
      <c r="O477" s="18">
        <f t="shared" si="61"/>
        <v>170387.53886269056</v>
      </c>
      <c r="P477" s="19">
        <f t="shared" si="62"/>
        <v>170387.53886269056</v>
      </c>
      <c r="Q477" s="20">
        <f>P477*[1]Factors!D464</f>
        <v>98263.500944646745</v>
      </c>
      <c r="R477" s="20">
        <f t="shared" si="63"/>
        <v>567.83333333333337</v>
      </c>
      <c r="S477" s="20">
        <f>R477*[1]Factors!D464</f>
        <v>327.47284020204683</v>
      </c>
      <c r="T477" s="21">
        <f>R477*[1]Factors!D464*[1]Factors!E464</f>
        <v>567.83333333333337</v>
      </c>
      <c r="U477" s="17"/>
      <c r="V477" s="10"/>
      <c r="W477" s="21">
        <f>[1]Lib_RawData!AQ288</f>
        <v>567.83333333333337</v>
      </c>
      <c r="X477" s="22">
        <f t="shared" si="57"/>
        <v>166.99323225323718</v>
      </c>
      <c r="Y477" s="22">
        <f t="shared" si="57"/>
        <v>133.07287669191791</v>
      </c>
      <c r="Z477" s="10">
        <f t="shared" si="55"/>
        <v>170387.53886269056</v>
      </c>
      <c r="AA477" s="17"/>
      <c r="AB477" s="10">
        <f t="shared" si="59"/>
        <v>170387.53886269056</v>
      </c>
      <c r="AC477" s="10"/>
      <c r="AD477" s="10">
        <f t="shared" si="60"/>
        <v>170387.53886269056</v>
      </c>
      <c r="AE477" s="19"/>
    </row>
    <row r="478" spans="1:31" s="20" customFormat="1">
      <c r="A478" s="31"/>
      <c r="B478" s="31"/>
      <c r="C478" s="94"/>
      <c r="D478" s="94"/>
      <c r="E478" s="94"/>
      <c r="F478" s="149"/>
      <c r="G478" s="14">
        <v>1</v>
      </c>
      <c r="H478" s="15">
        <v>2028</v>
      </c>
      <c r="I478" s="200">
        <v>2028</v>
      </c>
      <c r="J478" s="200">
        <v>2028</v>
      </c>
      <c r="K478" s="16" t="str">
        <f>[1]Lib_RawData!G289</f>
        <v>CFO</v>
      </c>
      <c r="L478" s="17">
        <f t="shared" si="58"/>
        <v>0</v>
      </c>
      <c r="M478" s="10">
        <f t="shared" si="58"/>
        <v>170076.73735984543</v>
      </c>
      <c r="N478" s="10">
        <f t="shared" si="58"/>
        <v>0</v>
      </c>
      <c r="O478" s="18">
        <f t="shared" si="61"/>
        <v>170076.73735984543</v>
      </c>
      <c r="P478" s="19">
        <f t="shared" si="62"/>
        <v>170076.73735984543</v>
      </c>
      <c r="Q478" s="20">
        <f>P478*[1]Factors!D465</f>
        <v>98084.25988058612</v>
      </c>
      <c r="R478" s="20">
        <f t="shared" si="63"/>
        <v>552.08333333333337</v>
      </c>
      <c r="S478" s="20">
        <f>R478*[1]Factors!D465</f>
        <v>318.38972209253893</v>
      </c>
      <c r="T478" s="21">
        <f>R478*[1]Factors!D465*[1]Factors!E465</f>
        <v>552.08333333333337</v>
      </c>
      <c r="U478" s="17"/>
      <c r="V478" s="10"/>
      <c r="W478" s="21">
        <f>[1]Lib_RawData!AQ289</f>
        <v>552.08333333333337</v>
      </c>
      <c r="X478" s="22">
        <f t="shared" si="57"/>
        <v>170.33309689830193</v>
      </c>
      <c r="Y478" s="22">
        <f t="shared" si="57"/>
        <v>137.73042737613503</v>
      </c>
      <c r="Z478" s="10">
        <f t="shared" si="55"/>
        <v>170076.73735984543</v>
      </c>
      <c r="AA478" s="17"/>
      <c r="AB478" s="10">
        <f t="shared" si="59"/>
        <v>170076.73735984543</v>
      </c>
      <c r="AC478" s="10"/>
      <c r="AD478" s="10">
        <f t="shared" si="60"/>
        <v>170076.73735984543</v>
      </c>
      <c r="AE478" s="19"/>
    </row>
    <row r="479" spans="1:31" s="20" customFormat="1">
      <c r="A479" s="31"/>
      <c r="B479" s="31"/>
      <c r="C479" s="94"/>
      <c r="D479" s="94"/>
      <c r="E479" s="94"/>
      <c r="F479" s="149"/>
      <c r="G479" s="14">
        <v>2</v>
      </c>
      <c r="H479" s="15">
        <v>2028</v>
      </c>
      <c r="I479" s="200">
        <v>2028</v>
      </c>
      <c r="J479" s="200">
        <v>2028</v>
      </c>
      <c r="K479" s="16" t="str">
        <f>[1]Lib_RawData!G290</f>
        <v>CFO</v>
      </c>
      <c r="L479" s="17">
        <f t="shared" si="58"/>
        <v>0</v>
      </c>
      <c r="M479" s="10">
        <f t="shared" si="58"/>
        <v>170076.73735984543</v>
      </c>
      <c r="N479" s="10">
        <f t="shared" si="58"/>
        <v>0</v>
      </c>
      <c r="O479" s="18">
        <f t="shared" si="61"/>
        <v>170076.73735984543</v>
      </c>
      <c r="P479" s="19">
        <f t="shared" si="62"/>
        <v>170076.73735984543</v>
      </c>
      <c r="Q479" s="20">
        <f>P479*[1]Factors!D466</f>
        <v>98084.25988058612</v>
      </c>
      <c r="R479" s="20">
        <f t="shared" si="63"/>
        <v>552.08333333333337</v>
      </c>
      <c r="S479" s="20">
        <f>R479*[1]Factors!D466</f>
        <v>318.38972209253893</v>
      </c>
      <c r="T479" s="21">
        <f>R479*[1]Factors!D466*[1]Factors!E466</f>
        <v>552.08333333333337</v>
      </c>
      <c r="U479" s="17"/>
      <c r="V479" s="10"/>
      <c r="W479" s="21">
        <f>[1]Lib_RawData!AQ290</f>
        <v>552.08333333333337</v>
      </c>
      <c r="X479" s="22">
        <f t="shared" ref="X479:Y494" si="64">X467*(1+X$20)</f>
        <v>170.33309689830193</v>
      </c>
      <c r="Y479" s="22">
        <f t="shared" si="64"/>
        <v>137.73042737613503</v>
      </c>
      <c r="Z479" s="10">
        <f t="shared" si="55"/>
        <v>170076.73735984543</v>
      </c>
      <c r="AA479" s="17"/>
      <c r="AB479" s="10">
        <f t="shared" si="59"/>
        <v>170076.73735984543</v>
      </c>
      <c r="AC479" s="10"/>
      <c r="AD479" s="10">
        <f t="shared" si="60"/>
        <v>170076.73735984543</v>
      </c>
      <c r="AE479" s="19"/>
    </row>
    <row r="480" spans="1:31" s="20" customFormat="1">
      <c r="A480" s="31"/>
      <c r="B480" s="31"/>
      <c r="C480" s="94"/>
      <c r="D480" s="94"/>
      <c r="E480" s="94"/>
      <c r="F480" s="149"/>
      <c r="G480" s="14">
        <v>3</v>
      </c>
      <c r="H480" s="15">
        <v>2028</v>
      </c>
      <c r="I480" s="200">
        <v>2028</v>
      </c>
      <c r="J480" s="200">
        <v>2028</v>
      </c>
      <c r="K480" s="16" t="str">
        <f>[1]Lib_RawData!G291</f>
        <v>CFO</v>
      </c>
      <c r="L480" s="17">
        <f t="shared" si="58"/>
        <v>0</v>
      </c>
      <c r="M480" s="10">
        <f t="shared" si="58"/>
        <v>170076.73735984543</v>
      </c>
      <c r="N480" s="10">
        <f t="shared" si="58"/>
        <v>0</v>
      </c>
      <c r="O480" s="18">
        <f t="shared" si="61"/>
        <v>170076.73735984543</v>
      </c>
      <c r="P480" s="19">
        <f t="shared" si="62"/>
        <v>170076.73735984543</v>
      </c>
      <c r="Q480" s="20">
        <f>P480*[1]Factors!D467</f>
        <v>98084.25988058612</v>
      </c>
      <c r="R480" s="20">
        <f t="shared" si="63"/>
        <v>552.08333333333337</v>
      </c>
      <c r="S480" s="20">
        <f>R480*[1]Factors!D467</f>
        <v>318.38972209253893</v>
      </c>
      <c r="T480" s="21">
        <f>R480*[1]Factors!D467*[1]Factors!E467</f>
        <v>552.08333333333337</v>
      </c>
      <c r="U480" s="17"/>
      <c r="V480" s="10"/>
      <c r="W480" s="21">
        <f>[1]Lib_RawData!AQ291</f>
        <v>552.08333333333337</v>
      </c>
      <c r="X480" s="22">
        <f t="shared" si="64"/>
        <v>170.33309689830193</v>
      </c>
      <c r="Y480" s="22">
        <f t="shared" si="64"/>
        <v>137.73042737613503</v>
      </c>
      <c r="Z480" s="10">
        <f t="shared" si="55"/>
        <v>170076.73735984543</v>
      </c>
      <c r="AA480" s="17"/>
      <c r="AB480" s="10">
        <f t="shared" si="59"/>
        <v>170076.73735984543</v>
      </c>
      <c r="AC480" s="10"/>
      <c r="AD480" s="10">
        <f t="shared" si="60"/>
        <v>170076.73735984543</v>
      </c>
      <c r="AE480" s="19"/>
    </row>
    <row r="481" spans="1:31" s="20" customFormat="1">
      <c r="A481" s="31"/>
      <c r="B481" s="31"/>
      <c r="C481" s="94"/>
      <c r="D481" s="94"/>
      <c r="E481" s="94"/>
      <c r="F481" s="149"/>
      <c r="G481" s="14">
        <v>4</v>
      </c>
      <c r="H481" s="15">
        <v>2028</v>
      </c>
      <c r="I481" s="200">
        <v>2028</v>
      </c>
      <c r="J481" s="200">
        <v>2029</v>
      </c>
      <c r="K481" s="16" t="str">
        <f>[1]Lib_RawData!G292</f>
        <v>CFO</v>
      </c>
      <c r="L481" s="17">
        <f t="shared" si="58"/>
        <v>0</v>
      </c>
      <c r="M481" s="10">
        <f t="shared" si="58"/>
        <v>170076.73735984543</v>
      </c>
      <c r="N481" s="10">
        <f t="shared" si="58"/>
        <v>0</v>
      </c>
      <c r="O481" s="18">
        <f t="shared" si="61"/>
        <v>170076.73735984543</v>
      </c>
      <c r="P481" s="19">
        <f t="shared" si="62"/>
        <v>170076.73735984543</v>
      </c>
      <c r="Q481" s="20">
        <f>P481*[1]Factors!D468</f>
        <v>94767.400850807855</v>
      </c>
      <c r="R481" s="20">
        <f t="shared" si="63"/>
        <v>552.08333333333337</v>
      </c>
      <c r="S481" s="20">
        <f>R481*[1]Factors!D468</f>
        <v>307.6229198961729</v>
      </c>
      <c r="T481" s="21">
        <f>R481*[1]Factors!D468*[1]Factors!E468</f>
        <v>552.08333333333337</v>
      </c>
      <c r="U481" s="17"/>
      <c r="V481" s="10"/>
      <c r="W481" s="21">
        <f>[1]Lib_RawData!AQ292</f>
        <v>552.08333333333337</v>
      </c>
      <c r="X481" s="22">
        <f t="shared" si="64"/>
        <v>170.33309689830193</v>
      </c>
      <c r="Y481" s="22">
        <f t="shared" si="64"/>
        <v>137.73042737613503</v>
      </c>
      <c r="Z481" s="10">
        <f t="shared" si="55"/>
        <v>170076.73735984543</v>
      </c>
      <c r="AA481" s="17"/>
      <c r="AB481" s="10">
        <f t="shared" si="59"/>
        <v>170076.73735984543</v>
      </c>
      <c r="AC481" s="10"/>
      <c r="AD481" s="10">
        <f t="shared" si="60"/>
        <v>170076.73735984543</v>
      </c>
      <c r="AE481" s="19"/>
    </row>
    <row r="482" spans="1:31" s="20" customFormat="1">
      <c r="A482" s="31"/>
      <c r="B482" s="31"/>
      <c r="C482" s="94"/>
      <c r="D482" s="94"/>
      <c r="E482" s="94"/>
      <c r="F482" s="149"/>
      <c r="G482" s="14">
        <v>5</v>
      </c>
      <c r="H482" s="15">
        <v>2028</v>
      </c>
      <c r="I482" s="200">
        <v>2028</v>
      </c>
      <c r="J482" s="200">
        <v>2029</v>
      </c>
      <c r="K482" s="16" t="str">
        <f>[1]Lib_RawData!G293</f>
        <v>CFO</v>
      </c>
      <c r="L482" s="17">
        <f t="shared" si="58"/>
        <v>0</v>
      </c>
      <c r="M482" s="10">
        <f t="shared" si="58"/>
        <v>170076.73735984543</v>
      </c>
      <c r="N482" s="10">
        <f t="shared" si="58"/>
        <v>0</v>
      </c>
      <c r="O482" s="18">
        <f t="shared" si="61"/>
        <v>170076.73735984543</v>
      </c>
      <c r="P482" s="19">
        <f t="shared" si="62"/>
        <v>170076.73735984543</v>
      </c>
      <c r="Q482" s="20">
        <f>P482*[1]Factors!D469</f>
        <v>94767.400850807855</v>
      </c>
      <c r="R482" s="20">
        <f t="shared" si="63"/>
        <v>552.08333333333337</v>
      </c>
      <c r="S482" s="20">
        <f>R482*[1]Factors!D469</f>
        <v>307.6229198961729</v>
      </c>
      <c r="T482" s="21">
        <f>R482*[1]Factors!D469*[1]Factors!E469</f>
        <v>552.08333333333337</v>
      </c>
      <c r="U482" s="17"/>
      <c r="V482" s="10"/>
      <c r="W482" s="21">
        <f>[1]Lib_RawData!AQ293</f>
        <v>552.08333333333337</v>
      </c>
      <c r="X482" s="22">
        <f t="shared" si="64"/>
        <v>170.33309689830193</v>
      </c>
      <c r="Y482" s="22">
        <f t="shared" si="64"/>
        <v>137.73042737613503</v>
      </c>
      <c r="Z482" s="10">
        <f t="shared" si="55"/>
        <v>170076.73735984543</v>
      </c>
      <c r="AA482" s="17"/>
      <c r="AB482" s="10">
        <f t="shared" si="59"/>
        <v>170076.73735984543</v>
      </c>
      <c r="AC482" s="10"/>
      <c r="AD482" s="10">
        <f t="shared" si="60"/>
        <v>170076.73735984543</v>
      </c>
      <c r="AE482" s="19"/>
    </row>
    <row r="483" spans="1:31" s="20" customFormat="1">
      <c r="A483" s="31"/>
      <c r="B483" s="31"/>
      <c r="C483" s="94"/>
      <c r="D483" s="94"/>
      <c r="E483" s="94"/>
      <c r="F483" s="149"/>
      <c r="G483" s="14">
        <v>6</v>
      </c>
      <c r="H483" s="15">
        <v>2028</v>
      </c>
      <c r="I483" s="200">
        <v>2028</v>
      </c>
      <c r="J483" s="200">
        <v>2029</v>
      </c>
      <c r="K483" s="16" t="str">
        <f>[1]Lib_RawData!G294</f>
        <v>CFO</v>
      </c>
      <c r="L483" s="17">
        <f t="shared" si="58"/>
        <v>0</v>
      </c>
      <c r="M483" s="10">
        <f t="shared" si="58"/>
        <v>170076.73735984543</v>
      </c>
      <c r="N483" s="10">
        <f t="shared" si="58"/>
        <v>0</v>
      </c>
      <c r="O483" s="18">
        <f t="shared" si="61"/>
        <v>170076.73735984543</v>
      </c>
      <c r="P483" s="19">
        <f t="shared" si="62"/>
        <v>170076.73735984543</v>
      </c>
      <c r="Q483" s="20">
        <f>P483*[1]Factors!D470</f>
        <v>94767.400850807855</v>
      </c>
      <c r="R483" s="20">
        <f t="shared" si="63"/>
        <v>552.08333333333337</v>
      </c>
      <c r="S483" s="20">
        <f>R483*[1]Factors!D470</f>
        <v>307.6229198961729</v>
      </c>
      <c r="T483" s="21">
        <f>R483*[1]Factors!D470*[1]Factors!E470</f>
        <v>552.08333333333337</v>
      </c>
      <c r="U483" s="17"/>
      <c r="V483" s="10"/>
      <c r="W483" s="21">
        <f>[1]Lib_RawData!AQ294</f>
        <v>552.08333333333337</v>
      </c>
      <c r="X483" s="22">
        <f t="shared" si="64"/>
        <v>170.33309689830193</v>
      </c>
      <c r="Y483" s="22">
        <f t="shared" si="64"/>
        <v>137.73042737613503</v>
      </c>
      <c r="Z483" s="10">
        <f t="shared" si="55"/>
        <v>170076.73735984543</v>
      </c>
      <c r="AA483" s="17"/>
      <c r="AB483" s="10">
        <f t="shared" si="59"/>
        <v>170076.73735984543</v>
      </c>
      <c r="AC483" s="10"/>
      <c r="AD483" s="10">
        <f t="shared" si="60"/>
        <v>170076.73735984543</v>
      </c>
      <c r="AE483" s="19"/>
    </row>
    <row r="484" spans="1:31" s="20" customFormat="1">
      <c r="A484" s="31"/>
      <c r="B484" s="31"/>
      <c r="C484" s="94"/>
      <c r="D484" s="94"/>
      <c r="E484" s="94"/>
      <c r="F484" s="149"/>
      <c r="G484" s="14">
        <v>7</v>
      </c>
      <c r="H484" s="15">
        <v>2028</v>
      </c>
      <c r="I484" s="200">
        <v>2029</v>
      </c>
      <c r="J484" s="200">
        <v>2029</v>
      </c>
      <c r="K484" s="16" t="str">
        <f>[1]Lib_RawData!G295</f>
        <v>CFO</v>
      </c>
      <c r="L484" s="17">
        <f t="shared" si="58"/>
        <v>0</v>
      </c>
      <c r="M484" s="10">
        <f t="shared" si="58"/>
        <v>170076.73735984543</v>
      </c>
      <c r="N484" s="10">
        <f t="shared" si="58"/>
        <v>0</v>
      </c>
      <c r="O484" s="18">
        <f t="shared" si="61"/>
        <v>170076.73735984543</v>
      </c>
      <c r="P484" s="19">
        <f t="shared" si="62"/>
        <v>170076.73735984543</v>
      </c>
      <c r="Q484" s="20">
        <f>P484*[1]Factors!D471</f>
        <v>94767.400850807855</v>
      </c>
      <c r="R484" s="20">
        <f t="shared" si="63"/>
        <v>552.08333333333337</v>
      </c>
      <c r="S484" s="20">
        <f>R484*[1]Factors!D471</f>
        <v>307.6229198961729</v>
      </c>
      <c r="T484" s="21">
        <f>R484*[1]Factors!D471*[1]Factors!E471</f>
        <v>552.08333333333337</v>
      </c>
      <c r="U484" s="17"/>
      <c r="V484" s="10"/>
      <c r="W484" s="21">
        <f>[1]Lib_RawData!AQ295</f>
        <v>552.08333333333337</v>
      </c>
      <c r="X484" s="22">
        <f t="shared" si="64"/>
        <v>170.33309689830193</v>
      </c>
      <c r="Y484" s="22">
        <f t="shared" si="64"/>
        <v>137.73042737613503</v>
      </c>
      <c r="Z484" s="10">
        <f t="shared" si="55"/>
        <v>170076.73735984543</v>
      </c>
      <c r="AA484" s="17"/>
      <c r="AB484" s="10">
        <f t="shared" si="59"/>
        <v>170076.73735984543</v>
      </c>
      <c r="AC484" s="10"/>
      <c r="AD484" s="10">
        <f t="shared" si="60"/>
        <v>170076.73735984543</v>
      </c>
      <c r="AE484" s="19"/>
    </row>
    <row r="485" spans="1:31" s="20" customFormat="1">
      <c r="A485" s="31"/>
      <c r="B485" s="31"/>
      <c r="C485" s="94"/>
      <c r="D485" s="94"/>
      <c r="E485" s="94"/>
      <c r="F485" s="149"/>
      <c r="G485" s="14">
        <v>8</v>
      </c>
      <c r="H485" s="15">
        <v>2028</v>
      </c>
      <c r="I485" s="200">
        <v>2029</v>
      </c>
      <c r="J485" s="200">
        <v>2029</v>
      </c>
      <c r="K485" s="16" t="str">
        <f>[1]Lib_RawData!G296</f>
        <v>CFO</v>
      </c>
      <c r="L485" s="17">
        <f t="shared" si="58"/>
        <v>0</v>
      </c>
      <c r="M485" s="10">
        <f t="shared" si="58"/>
        <v>170076.73735984543</v>
      </c>
      <c r="N485" s="10">
        <f t="shared" si="58"/>
        <v>0</v>
      </c>
      <c r="O485" s="18">
        <f t="shared" si="61"/>
        <v>170076.73735984543</v>
      </c>
      <c r="P485" s="19">
        <f t="shared" si="62"/>
        <v>170076.73735984543</v>
      </c>
      <c r="Q485" s="20">
        <f>P485*[1]Factors!D472</f>
        <v>94767.400850807855</v>
      </c>
      <c r="R485" s="20">
        <f t="shared" si="63"/>
        <v>552.08333333333337</v>
      </c>
      <c r="S485" s="20">
        <f>R485*[1]Factors!D472</f>
        <v>307.6229198961729</v>
      </c>
      <c r="T485" s="21">
        <f>R485*[1]Factors!D472*[1]Factors!E472</f>
        <v>552.08333333333337</v>
      </c>
      <c r="U485" s="17"/>
      <c r="V485" s="10"/>
      <c r="W485" s="21">
        <f>[1]Lib_RawData!AQ296</f>
        <v>552.08333333333337</v>
      </c>
      <c r="X485" s="22">
        <f t="shared" si="64"/>
        <v>170.33309689830193</v>
      </c>
      <c r="Y485" s="22">
        <f t="shared" si="64"/>
        <v>137.73042737613503</v>
      </c>
      <c r="Z485" s="10">
        <f t="shared" si="55"/>
        <v>170076.73735984543</v>
      </c>
      <c r="AA485" s="17"/>
      <c r="AB485" s="10">
        <f t="shared" si="59"/>
        <v>170076.73735984543</v>
      </c>
      <c r="AC485" s="10"/>
      <c r="AD485" s="10">
        <f t="shared" si="60"/>
        <v>170076.73735984543</v>
      </c>
      <c r="AE485" s="19"/>
    </row>
    <row r="486" spans="1:31" s="20" customFormat="1">
      <c r="A486" s="31"/>
      <c r="B486" s="31"/>
      <c r="C486" s="94"/>
      <c r="D486" s="94"/>
      <c r="E486" s="94"/>
      <c r="F486" s="149"/>
      <c r="G486" s="14">
        <v>9</v>
      </c>
      <c r="H486" s="15">
        <v>2028</v>
      </c>
      <c r="I486" s="200">
        <v>2029</v>
      </c>
      <c r="J486" s="200">
        <v>2029</v>
      </c>
      <c r="K486" s="16" t="str">
        <f>[1]Lib_RawData!G297</f>
        <v>CFO</v>
      </c>
      <c r="L486" s="17">
        <f t="shared" si="58"/>
        <v>0</v>
      </c>
      <c r="M486" s="10">
        <f t="shared" si="58"/>
        <v>170076.73735984543</v>
      </c>
      <c r="N486" s="10">
        <f t="shared" si="58"/>
        <v>0</v>
      </c>
      <c r="O486" s="18">
        <f t="shared" si="61"/>
        <v>170076.73735984543</v>
      </c>
      <c r="P486" s="19">
        <f t="shared" si="62"/>
        <v>170076.73735984543</v>
      </c>
      <c r="Q486" s="20">
        <f>P486*[1]Factors!D473</f>
        <v>94767.400850807855</v>
      </c>
      <c r="R486" s="20">
        <f t="shared" si="63"/>
        <v>552.08333333333337</v>
      </c>
      <c r="S486" s="20">
        <f>R486*[1]Factors!D473</f>
        <v>307.6229198961729</v>
      </c>
      <c r="T486" s="21">
        <f>R486*[1]Factors!D473*[1]Factors!E473</f>
        <v>552.08333333333337</v>
      </c>
      <c r="U486" s="17"/>
      <c r="V486" s="10"/>
      <c r="W486" s="21">
        <f>[1]Lib_RawData!AQ297</f>
        <v>552.08333333333337</v>
      </c>
      <c r="X486" s="22">
        <f t="shared" si="64"/>
        <v>170.33309689830193</v>
      </c>
      <c r="Y486" s="22">
        <f t="shared" si="64"/>
        <v>137.73042737613503</v>
      </c>
      <c r="Z486" s="10">
        <f t="shared" si="55"/>
        <v>170076.73735984543</v>
      </c>
      <c r="AA486" s="17"/>
      <c r="AB486" s="10">
        <f t="shared" si="59"/>
        <v>170076.73735984543</v>
      </c>
      <c r="AC486" s="10"/>
      <c r="AD486" s="10">
        <f t="shared" si="60"/>
        <v>170076.73735984543</v>
      </c>
      <c r="AE486" s="19"/>
    </row>
    <row r="487" spans="1:31" s="20" customFormat="1">
      <c r="A487" s="31"/>
      <c r="B487" s="31"/>
      <c r="C487" s="94"/>
      <c r="D487" s="94"/>
      <c r="E487" s="94"/>
      <c r="F487" s="149"/>
      <c r="G487" s="14">
        <v>10</v>
      </c>
      <c r="H487" s="15">
        <v>2028</v>
      </c>
      <c r="I487" s="200">
        <v>2029</v>
      </c>
      <c r="J487" s="200">
        <v>2029</v>
      </c>
      <c r="K487" s="16" t="str">
        <f>[1]Lib_RawData!G298</f>
        <v>CFO</v>
      </c>
      <c r="L487" s="17">
        <f t="shared" si="58"/>
        <v>0</v>
      </c>
      <c r="M487" s="10">
        <f t="shared" si="58"/>
        <v>170076.73735984543</v>
      </c>
      <c r="N487" s="10">
        <f t="shared" si="58"/>
        <v>0</v>
      </c>
      <c r="O487" s="18">
        <f t="shared" si="61"/>
        <v>170076.73735984543</v>
      </c>
      <c r="P487" s="19">
        <f t="shared" si="62"/>
        <v>170076.73735984543</v>
      </c>
      <c r="Q487" s="20">
        <f>P487*[1]Factors!D474</f>
        <v>94767.400850807855</v>
      </c>
      <c r="R487" s="20">
        <f t="shared" si="63"/>
        <v>552.08333333333337</v>
      </c>
      <c r="S487" s="20">
        <f>R487*[1]Factors!D474</f>
        <v>307.6229198961729</v>
      </c>
      <c r="T487" s="21">
        <f>R487*[1]Factors!D474*[1]Factors!E474</f>
        <v>552.08333333333337</v>
      </c>
      <c r="U487" s="17"/>
      <c r="V487" s="10"/>
      <c r="W487" s="21">
        <f>[1]Lib_RawData!AQ298</f>
        <v>552.08333333333337</v>
      </c>
      <c r="X487" s="22">
        <f t="shared" si="64"/>
        <v>170.33309689830193</v>
      </c>
      <c r="Y487" s="22">
        <f t="shared" si="64"/>
        <v>137.73042737613503</v>
      </c>
      <c r="Z487" s="10">
        <f t="shared" si="55"/>
        <v>170076.73735984543</v>
      </c>
      <c r="AA487" s="17"/>
      <c r="AB487" s="10">
        <f t="shared" si="59"/>
        <v>170076.73735984543</v>
      </c>
      <c r="AC487" s="10"/>
      <c r="AD487" s="10">
        <f t="shared" si="60"/>
        <v>170076.73735984543</v>
      </c>
      <c r="AE487" s="19"/>
    </row>
    <row r="488" spans="1:31" s="20" customFormat="1">
      <c r="A488" s="31"/>
      <c r="B488" s="31"/>
      <c r="C488" s="94"/>
      <c r="D488" s="94"/>
      <c r="E488" s="94"/>
      <c r="F488" s="149"/>
      <c r="G488" s="14">
        <v>11</v>
      </c>
      <c r="H488" s="15">
        <v>2028</v>
      </c>
      <c r="I488" s="200">
        <v>2029</v>
      </c>
      <c r="J488" s="200">
        <v>2029</v>
      </c>
      <c r="K488" s="16" t="str">
        <f>[1]Lib_RawData!G299</f>
        <v>CFO</v>
      </c>
      <c r="L488" s="17">
        <f t="shared" si="58"/>
        <v>0</v>
      </c>
      <c r="M488" s="10">
        <f t="shared" si="58"/>
        <v>170076.73735984543</v>
      </c>
      <c r="N488" s="10">
        <f t="shared" si="58"/>
        <v>0</v>
      </c>
      <c r="O488" s="18">
        <f t="shared" si="61"/>
        <v>170076.73735984543</v>
      </c>
      <c r="P488" s="19">
        <f t="shared" si="62"/>
        <v>170076.73735984543</v>
      </c>
      <c r="Q488" s="20">
        <f>P488*[1]Factors!D475</f>
        <v>94767.400850807855</v>
      </c>
      <c r="R488" s="20">
        <f t="shared" si="63"/>
        <v>552.08333333333337</v>
      </c>
      <c r="S488" s="20">
        <f>R488*[1]Factors!D475</f>
        <v>307.6229198961729</v>
      </c>
      <c r="T488" s="21">
        <f>R488*[1]Factors!D475*[1]Factors!E475</f>
        <v>552.08333333333337</v>
      </c>
      <c r="U488" s="17"/>
      <c r="V488" s="10"/>
      <c r="W488" s="21">
        <f>[1]Lib_RawData!AQ299</f>
        <v>552.08333333333337</v>
      </c>
      <c r="X488" s="22">
        <f t="shared" si="64"/>
        <v>170.33309689830193</v>
      </c>
      <c r="Y488" s="22">
        <f t="shared" si="64"/>
        <v>137.73042737613503</v>
      </c>
      <c r="Z488" s="10">
        <f t="shared" si="55"/>
        <v>170076.73735984543</v>
      </c>
      <c r="AA488" s="17"/>
      <c r="AB488" s="10">
        <f t="shared" si="59"/>
        <v>170076.73735984543</v>
      </c>
      <c r="AC488" s="10"/>
      <c r="AD488" s="10">
        <f t="shared" si="60"/>
        <v>170076.73735984543</v>
      </c>
      <c r="AE488" s="19"/>
    </row>
    <row r="489" spans="1:31" s="20" customFormat="1">
      <c r="A489" s="31"/>
      <c r="B489" s="31"/>
      <c r="C489" s="94"/>
      <c r="D489" s="94"/>
      <c r="E489" s="94"/>
      <c r="F489" s="149"/>
      <c r="G489" s="14">
        <v>12</v>
      </c>
      <c r="H489" s="15">
        <v>2028</v>
      </c>
      <c r="I489" s="200">
        <v>2029</v>
      </c>
      <c r="J489" s="200">
        <v>2029</v>
      </c>
      <c r="K489" s="16" t="str">
        <f>[1]Lib_RawData!G300</f>
        <v>CFO</v>
      </c>
      <c r="L489" s="17">
        <f t="shared" si="58"/>
        <v>0</v>
      </c>
      <c r="M489" s="10">
        <f t="shared" si="58"/>
        <v>170076.73735984543</v>
      </c>
      <c r="N489" s="10">
        <f t="shared" si="58"/>
        <v>0</v>
      </c>
      <c r="O489" s="18">
        <f t="shared" si="61"/>
        <v>170076.73735984543</v>
      </c>
      <c r="P489" s="19">
        <f t="shared" si="62"/>
        <v>170076.73735984543</v>
      </c>
      <c r="Q489" s="20">
        <f>P489*[1]Factors!D476</f>
        <v>94767.400850807855</v>
      </c>
      <c r="R489" s="20">
        <f t="shared" si="63"/>
        <v>552.08333333333337</v>
      </c>
      <c r="S489" s="20">
        <f>R489*[1]Factors!D476</f>
        <v>307.6229198961729</v>
      </c>
      <c r="T489" s="21">
        <f>R489*[1]Factors!D476*[1]Factors!E476</f>
        <v>552.08333333333337</v>
      </c>
      <c r="U489" s="17"/>
      <c r="V489" s="10"/>
      <c r="W489" s="21">
        <f>[1]Lib_RawData!AQ300</f>
        <v>552.08333333333337</v>
      </c>
      <c r="X489" s="22">
        <f t="shared" si="64"/>
        <v>170.33309689830193</v>
      </c>
      <c r="Y489" s="22">
        <f t="shared" si="64"/>
        <v>137.73042737613503</v>
      </c>
      <c r="Z489" s="10">
        <f t="shared" si="55"/>
        <v>170076.73735984543</v>
      </c>
      <c r="AA489" s="17"/>
      <c r="AB489" s="10">
        <f t="shared" si="59"/>
        <v>170076.73735984543</v>
      </c>
      <c r="AC489" s="10"/>
      <c r="AD489" s="10">
        <f t="shared" si="60"/>
        <v>170076.73735984543</v>
      </c>
      <c r="AE489" s="19"/>
    </row>
    <row r="490" spans="1:31" s="20" customFormat="1">
      <c r="A490" s="31"/>
      <c r="B490" s="31"/>
      <c r="C490" s="94"/>
      <c r="D490" s="94"/>
      <c r="E490" s="94"/>
      <c r="F490" s="149"/>
      <c r="G490" s="14">
        <v>1</v>
      </c>
      <c r="H490" s="15">
        <v>2029</v>
      </c>
      <c r="I490" s="200">
        <v>2029</v>
      </c>
      <c r="J490" s="200">
        <v>2029</v>
      </c>
      <c r="K490" s="16" t="str">
        <f>[1]Lib_RawData!G301</f>
        <v>CFO</v>
      </c>
      <c r="L490" s="17">
        <f t="shared" si="58"/>
        <v>0</v>
      </c>
      <c r="M490" s="10">
        <f t="shared" si="58"/>
        <v>169663.63044041203</v>
      </c>
      <c r="N490" s="10">
        <f t="shared" si="58"/>
        <v>0</v>
      </c>
      <c r="O490" s="18">
        <f t="shared" si="61"/>
        <v>169663.63044041203</v>
      </c>
      <c r="P490" s="19">
        <f t="shared" si="62"/>
        <v>169663.63044041203</v>
      </c>
      <c r="Q490" s="20">
        <f>P490*[1]Factors!D477</f>
        <v>94537.216113988979</v>
      </c>
      <c r="R490" s="20">
        <f t="shared" si="63"/>
        <v>536.41666666666663</v>
      </c>
      <c r="S490" s="20">
        <f>R490*[1]Factors!D477</f>
        <v>298.89339401836452</v>
      </c>
      <c r="T490" s="21">
        <f>R490*[1]Factors!D477*[1]Factors!E477</f>
        <v>536.41666666666663</v>
      </c>
      <c r="U490" s="17"/>
      <c r="V490" s="10"/>
      <c r="W490" s="21">
        <f>[1]Lib_RawData!AQ301</f>
        <v>536.41666666666663</v>
      </c>
      <c r="X490" s="22">
        <f t="shared" si="64"/>
        <v>173.73975883626798</v>
      </c>
      <c r="Y490" s="22">
        <f t="shared" si="64"/>
        <v>142.55099233429974</v>
      </c>
      <c r="Z490" s="10">
        <f t="shared" si="55"/>
        <v>169663.63044041203</v>
      </c>
      <c r="AA490" s="17"/>
      <c r="AB490" s="10">
        <f t="shared" si="59"/>
        <v>169663.63044041203</v>
      </c>
      <c r="AC490" s="10"/>
      <c r="AD490" s="10">
        <f t="shared" si="60"/>
        <v>169663.63044041203</v>
      </c>
      <c r="AE490" s="19"/>
    </row>
    <row r="491" spans="1:31" s="20" customFormat="1">
      <c r="A491" s="31"/>
      <c r="B491" s="31"/>
      <c r="C491" s="94"/>
      <c r="D491" s="94"/>
      <c r="E491" s="94"/>
      <c r="F491" s="149"/>
      <c r="G491" s="14">
        <v>2</v>
      </c>
      <c r="H491" s="15">
        <v>2029</v>
      </c>
      <c r="I491" s="200">
        <v>2029</v>
      </c>
      <c r="J491" s="200">
        <v>2029</v>
      </c>
      <c r="K491" s="16" t="str">
        <f>[1]Lib_RawData!G302</f>
        <v>CFO</v>
      </c>
      <c r="L491" s="17">
        <f t="shared" si="58"/>
        <v>0</v>
      </c>
      <c r="M491" s="10">
        <f t="shared" si="58"/>
        <v>169663.63044041203</v>
      </c>
      <c r="N491" s="10">
        <f t="shared" si="58"/>
        <v>0</v>
      </c>
      <c r="O491" s="18">
        <f t="shared" si="61"/>
        <v>169663.63044041203</v>
      </c>
      <c r="P491" s="19">
        <f t="shared" si="62"/>
        <v>169663.63044041203</v>
      </c>
      <c r="Q491" s="20">
        <f>P491*[1]Factors!D478</f>
        <v>94537.216113988979</v>
      </c>
      <c r="R491" s="20">
        <f t="shared" si="63"/>
        <v>536.41666666666663</v>
      </c>
      <c r="S491" s="20">
        <f>R491*[1]Factors!D478</f>
        <v>298.89339401836452</v>
      </c>
      <c r="T491" s="21">
        <f>R491*[1]Factors!D478*[1]Factors!E478</f>
        <v>536.41666666666663</v>
      </c>
      <c r="U491" s="17"/>
      <c r="V491" s="10"/>
      <c r="W491" s="21">
        <f>[1]Lib_RawData!AQ302</f>
        <v>536.41666666666663</v>
      </c>
      <c r="X491" s="22">
        <f t="shared" si="64"/>
        <v>173.73975883626798</v>
      </c>
      <c r="Y491" s="22">
        <f t="shared" si="64"/>
        <v>142.55099233429974</v>
      </c>
      <c r="Z491" s="10">
        <f t="shared" si="55"/>
        <v>169663.63044041203</v>
      </c>
      <c r="AA491" s="17"/>
      <c r="AB491" s="10">
        <f t="shared" si="59"/>
        <v>169663.63044041203</v>
      </c>
      <c r="AC491" s="10"/>
      <c r="AD491" s="10">
        <f t="shared" si="60"/>
        <v>169663.63044041203</v>
      </c>
      <c r="AE491" s="19"/>
    </row>
    <row r="492" spans="1:31" s="20" customFormat="1">
      <c r="A492" s="31"/>
      <c r="B492" s="31"/>
      <c r="C492" s="94"/>
      <c r="D492" s="94"/>
      <c r="E492" s="94"/>
      <c r="F492" s="149"/>
      <c r="G492" s="14">
        <v>3</v>
      </c>
      <c r="H492" s="15">
        <v>2029</v>
      </c>
      <c r="I492" s="200">
        <v>2029</v>
      </c>
      <c r="J492" s="200">
        <v>2029</v>
      </c>
      <c r="K492" s="16" t="str">
        <f>[1]Lib_RawData!G303</f>
        <v>CFO</v>
      </c>
      <c r="L492" s="17">
        <f t="shared" si="58"/>
        <v>0</v>
      </c>
      <c r="M492" s="10">
        <f t="shared" si="58"/>
        <v>169663.63044041203</v>
      </c>
      <c r="N492" s="10">
        <f t="shared" si="58"/>
        <v>0</v>
      </c>
      <c r="O492" s="18">
        <f t="shared" si="61"/>
        <v>169663.63044041203</v>
      </c>
      <c r="P492" s="19">
        <f t="shared" si="62"/>
        <v>169663.63044041203</v>
      </c>
      <c r="Q492" s="20">
        <f>P492*[1]Factors!D479</f>
        <v>94537.216113988979</v>
      </c>
      <c r="R492" s="20">
        <f t="shared" si="63"/>
        <v>536.41666666666663</v>
      </c>
      <c r="S492" s="20">
        <f>R492*[1]Factors!D479</f>
        <v>298.89339401836452</v>
      </c>
      <c r="T492" s="21">
        <f>R492*[1]Factors!D479*[1]Factors!E479</f>
        <v>536.41666666666663</v>
      </c>
      <c r="U492" s="17"/>
      <c r="V492" s="10"/>
      <c r="W492" s="21">
        <f>[1]Lib_RawData!AQ303</f>
        <v>536.41666666666663</v>
      </c>
      <c r="X492" s="22">
        <f t="shared" si="64"/>
        <v>173.73975883626798</v>
      </c>
      <c r="Y492" s="22">
        <f t="shared" si="64"/>
        <v>142.55099233429974</v>
      </c>
      <c r="Z492" s="10">
        <f t="shared" si="55"/>
        <v>169663.63044041203</v>
      </c>
      <c r="AA492" s="17"/>
      <c r="AB492" s="10">
        <f t="shared" si="59"/>
        <v>169663.63044041203</v>
      </c>
      <c r="AC492" s="10"/>
      <c r="AD492" s="10">
        <f t="shared" si="60"/>
        <v>169663.63044041203</v>
      </c>
      <c r="AE492" s="19"/>
    </row>
    <row r="493" spans="1:31" s="20" customFormat="1">
      <c r="A493" s="31"/>
      <c r="B493" s="31"/>
      <c r="C493" s="94"/>
      <c r="D493" s="94"/>
      <c r="E493" s="94"/>
      <c r="F493" s="149"/>
      <c r="G493" s="14">
        <v>4</v>
      </c>
      <c r="H493" s="15">
        <v>2029</v>
      </c>
      <c r="I493" s="200">
        <v>2029</v>
      </c>
      <c r="J493" s="200">
        <v>2030</v>
      </c>
      <c r="K493" s="16" t="str">
        <f>[1]Lib_RawData!G304</f>
        <v>CFO</v>
      </c>
      <c r="L493" s="17">
        <f t="shared" si="58"/>
        <v>0</v>
      </c>
      <c r="M493" s="10">
        <f t="shared" si="58"/>
        <v>169663.63044041203</v>
      </c>
      <c r="N493" s="10">
        <f t="shared" si="58"/>
        <v>0</v>
      </c>
      <c r="O493" s="18">
        <f t="shared" si="61"/>
        <v>169663.63044041203</v>
      </c>
      <c r="P493" s="19">
        <f t="shared" si="62"/>
        <v>169663.63044041203</v>
      </c>
      <c r="Q493" s="20">
        <f>P493*[1]Factors!D480</f>
        <v>91340.305424143953</v>
      </c>
      <c r="R493" s="20">
        <f t="shared" si="63"/>
        <v>536.41666666666663</v>
      </c>
      <c r="S493" s="20">
        <f>R493*[1]Factors!D480</f>
        <v>288.78588794044879</v>
      </c>
      <c r="T493" s="21">
        <f>R493*[1]Factors!D480*[1]Factors!E480</f>
        <v>536.41666666666663</v>
      </c>
      <c r="U493" s="17"/>
      <c r="V493" s="10"/>
      <c r="W493" s="21">
        <f>[1]Lib_RawData!AQ304</f>
        <v>536.41666666666663</v>
      </c>
      <c r="X493" s="22">
        <f t="shared" si="64"/>
        <v>173.73975883626798</v>
      </c>
      <c r="Y493" s="22">
        <f t="shared" si="64"/>
        <v>142.55099233429974</v>
      </c>
      <c r="Z493" s="10">
        <f t="shared" si="55"/>
        <v>169663.63044041203</v>
      </c>
      <c r="AA493" s="17"/>
      <c r="AB493" s="10">
        <f t="shared" si="59"/>
        <v>169663.63044041203</v>
      </c>
      <c r="AC493" s="10"/>
      <c r="AD493" s="10">
        <f t="shared" si="60"/>
        <v>169663.63044041203</v>
      </c>
      <c r="AE493" s="19"/>
    </row>
    <row r="494" spans="1:31" s="20" customFormat="1">
      <c r="A494" s="31"/>
      <c r="B494" s="31"/>
      <c r="C494" s="94"/>
      <c r="D494" s="94"/>
      <c r="E494" s="94"/>
      <c r="F494" s="149"/>
      <c r="G494" s="14">
        <v>5</v>
      </c>
      <c r="H494" s="15">
        <v>2029</v>
      </c>
      <c r="I494" s="200">
        <v>2029</v>
      </c>
      <c r="J494" s="200">
        <v>2030</v>
      </c>
      <c r="K494" s="16" t="str">
        <f>[1]Lib_RawData!G305</f>
        <v>CFO</v>
      </c>
      <c r="L494" s="17">
        <f t="shared" si="58"/>
        <v>0</v>
      </c>
      <c r="M494" s="10">
        <f t="shared" si="58"/>
        <v>169663.63044041203</v>
      </c>
      <c r="N494" s="10">
        <f t="shared" si="58"/>
        <v>0</v>
      </c>
      <c r="O494" s="18">
        <f t="shared" si="61"/>
        <v>169663.63044041203</v>
      </c>
      <c r="P494" s="19">
        <f t="shared" si="62"/>
        <v>169663.63044041203</v>
      </c>
      <c r="Q494" s="20">
        <f>P494*[1]Factors!D481</f>
        <v>91340.305424143953</v>
      </c>
      <c r="R494" s="20">
        <f t="shared" si="63"/>
        <v>536.41666666666663</v>
      </c>
      <c r="S494" s="20">
        <f>R494*[1]Factors!D481</f>
        <v>288.78588794044879</v>
      </c>
      <c r="T494" s="21">
        <f>R494*[1]Factors!D481*[1]Factors!E481</f>
        <v>536.41666666666663</v>
      </c>
      <c r="U494" s="17"/>
      <c r="V494" s="10"/>
      <c r="W494" s="21">
        <f>[1]Lib_RawData!AQ305</f>
        <v>536.41666666666663</v>
      </c>
      <c r="X494" s="22">
        <f t="shared" si="64"/>
        <v>173.73975883626798</v>
      </c>
      <c r="Y494" s="22">
        <f t="shared" si="64"/>
        <v>142.55099233429974</v>
      </c>
      <c r="Z494" s="10">
        <f t="shared" si="55"/>
        <v>169663.63044041203</v>
      </c>
      <c r="AA494" s="17"/>
      <c r="AB494" s="10">
        <f t="shared" si="59"/>
        <v>169663.63044041203</v>
      </c>
      <c r="AC494" s="10"/>
      <c r="AD494" s="10">
        <f t="shared" si="60"/>
        <v>169663.63044041203</v>
      </c>
      <c r="AE494" s="19"/>
    </row>
    <row r="495" spans="1:31" s="20" customFormat="1">
      <c r="A495" s="31"/>
      <c r="B495" s="31"/>
      <c r="C495" s="94"/>
      <c r="D495" s="94"/>
      <c r="E495" s="94"/>
      <c r="F495" s="149"/>
      <c r="G495" s="14">
        <v>6</v>
      </c>
      <c r="H495" s="15">
        <v>2029</v>
      </c>
      <c r="I495" s="200">
        <v>2029</v>
      </c>
      <c r="J495" s="200">
        <v>2030</v>
      </c>
      <c r="K495" s="16" t="str">
        <f>[1]Lib_RawData!G306</f>
        <v>CFO</v>
      </c>
      <c r="L495" s="17">
        <f t="shared" si="58"/>
        <v>0</v>
      </c>
      <c r="M495" s="10">
        <f t="shared" si="58"/>
        <v>169663.63044041203</v>
      </c>
      <c r="N495" s="10">
        <f t="shared" si="58"/>
        <v>0</v>
      </c>
      <c r="O495" s="18">
        <f t="shared" si="61"/>
        <v>169663.63044041203</v>
      </c>
      <c r="P495" s="19">
        <f t="shared" si="62"/>
        <v>169663.63044041203</v>
      </c>
      <c r="Q495" s="20">
        <f>P495*[1]Factors!D482</f>
        <v>91340.305424143953</v>
      </c>
      <c r="R495" s="20">
        <f t="shared" si="63"/>
        <v>536.41666666666663</v>
      </c>
      <c r="S495" s="20">
        <f>R495*[1]Factors!D482</f>
        <v>288.78588794044879</v>
      </c>
      <c r="T495" s="21">
        <f>R495*[1]Factors!D482*[1]Factors!E482</f>
        <v>536.41666666666663</v>
      </c>
      <c r="U495" s="17"/>
      <c r="V495" s="10"/>
      <c r="W495" s="21">
        <f>[1]Lib_RawData!AQ306</f>
        <v>536.41666666666663</v>
      </c>
      <c r="X495" s="22">
        <f t="shared" ref="X495:Y510" si="65">X483*(1+X$20)</f>
        <v>173.73975883626798</v>
      </c>
      <c r="Y495" s="22">
        <f t="shared" si="65"/>
        <v>142.55099233429974</v>
      </c>
      <c r="Z495" s="10">
        <f t="shared" si="55"/>
        <v>169663.63044041203</v>
      </c>
      <c r="AA495" s="17"/>
      <c r="AB495" s="10">
        <f t="shared" si="59"/>
        <v>169663.63044041203</v>
      </c>
      <c r="AC495" s="10"/>
      <c r="AD495" s="10">
        <f t="shared" si="60"/>
        <v>169663.63044041203</v>
      </c>
      <c r="AE495" s="19"/>
    </row>
    <row r="496" spans="1:31" s="20" customFormat="1">
      <c r="A496" s="31"/>
      <c r="B496" s="31"/>
      <c r="C496" s="94"/>
      <c r="D496" s="94"/>
      <c r="E496" s="94"/>
      <c r="F496" s="149"/>
      <c r="G496" s="14">
        <v>7</v>
      </c>
      <c r="H496" s="15">
        <v>2029</v>
      </c>
      <c r="I496" s="200">
        <v>2030</v>
      </c>
      <c r="J496" s="200">
        <v>2030</v>
      </c>
      <c r="K496" s="16" t="str">
        <f>[1]Lib_RawData!G307</f>
        <v>CFO</v>
      </c>
      <c r="L496" s="17">
        <f t="shared" si="58"/>
        <v>0</v>
      </c>
      <c r="M496" s="10">
        <f t="shared" si="58"/>
        <v>169663.63044041203</v>
      </c>
      <c r="N496" s="10">
        <f t="shared" si="58"/>
        <v>0</v>
      </c>
      <c r="O496" s="18">
        <f t="shared" si="61"/>
        <v>169663.63044041203</v>
      </c>
      <c r="P496" s="19">
        <f t="shared" si="62"/>
        <v>169663.63044041203</v>
      </c>
      <c r="Q496" s="20">
        <f>P496*[1]Factors!D483</f>
        <v>91340.305424143953</v>
      </c>
      <c r="R496" s="20">
        <f t="shared" si="63"/>
        <v>536.41666666666663</v>
      </c>
      <c r="S496" s="20">
        <f>R496*[1]Factors!D483</f>
        <v>288.78588794044879</v>
      </c>
      <c r="T496" s="21">
        <f>R496*[1]Factors!D483*[1]Factors!E483</f>
        <v>536.41666666666663</v>
      </c>
      <c r="U496" s="17"/>
      <c r="V496" s="10"/>
      <c r="W496" s="21">
        <f>[1]Lib_RawData!AQ307</f>
        <v>536.41666666666663</v>
      </c>
      <c r="X496" s="22">
        <f t="shared" si="65"/>
        <v>173.73975883626798</v>
      </c>
      <c r="Y496" s="22">
        <f t="shared" si="65"/>
        <v>142.55099233429974</v>
      </c>
      <c r="Z496" s="10">
        <f t="shared" si="55"/>
        <v>169663.63044041203</v>
      </c>
      <c r="AA496" s="17"/>
      <c r="AB496" s="10">
        <f t="shared" si="59"/>
        <v>169663.63044041203</v>
      </c>
      <c r="AC496" s="10"/>
      <c r="AD496" s="10">
        <f t="shared" si="60"/>
        <v>169663.63044041203</v>
      </c>
      <c r="AE496" s="19"/>
    </row>
    <row r="497" spans="1:31" s="20" customFormat="1">
      <c r="A497" s="31"/>
      <c r="B497" s="31"/>
      <c r="C497" s="94"/>
      <c r="D497" s="94"/>
      <c r="E497" s="94"/>
      <c r="F497" s="149"/>
      <c r="G497" s="14">
        <v>8</v>
      </c>
      <c r="H497" s="15">
        <v>2029</v>
      </c>
      <c r="I497" s="200">
        <v>2030</v>
      </c>
      <c r="J497" s="200">
        <v>2030</v>
      </c>
      <c r="K497" s="16" t="str">
        <f>[1]Lib_RawData!G308</f>
        <v>CFO</v>
      </c>
      <c r="L497" s="17">
        <f t="shared" si="58"/>
        <v>0</v>
      </c>
      <c r="M497" s="10">
        <f t="shared" si="58"/>
        <v>169663.63044041203</v>
      </c>
      <c r="N497" s="10">
        <f t="shared" si="58"/>
        <v>0</v>
      </c>
      <c r="O497" s="18">
        <f t="shared" si="61"/>
        <v>169663.63044041203</v>
      </c>
      <c r="P497" s="19">
        <f t="shared" si="62"/>
        <v>169663.63044041203</v>
      </c>
      <c r="Q497" s="20">
        <f>P497*[1]Factors!D484</f>
        <v>91340.305424143953</v>
      </c>
      <c r="R497" s="20">
        <f t="shared" si="63"/>
        <v>536.41666666666663</v>
      </c>
      <c r="S497" s="20">
        <f>R497*[1]Factors!D484</f>
        <v>288.78588794044879</v>
      </c>
      <c r="T497" s="21">
        <f>R497*[1]Factors!D484*[1]Factors!E484</f>
        <v>536.41666666666663</v>
      </c>
      <c r="U497" s="17"/>
      <c r="V497" s="10"/>
      <c r="W497" s="21">
        <f>[1]Lib_RawData!AQ308</f>
        <v>536.41666666666663</v>
      </c>
      <c r="X497" s="22">
        <f t="shared" si="65"/>
        <v>173.73975883626798</v>
      </c>
      <c r="Y497" s="22">
        <f t="shared" si="65"/>
        <v>142.55099233429974</v>
      </c>
      <c r="Z497" s="10">
        <f t="shared" si="55"/>
        <v>169663.63044041203</v>
      </c>
      <c r="AA497" s="17"/>
      <c r="AB497" s="10">
        <f t="shared" si="59"/>
        <v>169663.63044041203</v>
      </c>
      <c r="AC497" s="10"/>
      <c r="AD497" s="10">
        <f t="shared" si="60"/>
        <v>169663.63044041203</v>
      </c>
      <c r="AE497" s="19"/>
    </row>
    <row r="498" spans="1:31" s="20" customFormat="1">
      <c r="A498" s="31"/>
      <c r="B498" s="31"/>
      <c r="C498" s="94"/>
      <c r="D498" s="94"/>
      <c r="E498" s="94"/>
      <c r="F498" s="149"/>
      <c r="G498" s="14">
        <v>9</v>
      </c>
      <c r="H498" s="15">
        <v>2029</v>
      </c>
      <c r="I498" s="200">
        <v>2030</v>
      </c>
      <c r="J498" s="200">
        <v>2030</v>
      </c>
      <c r="K498" s="16" t="str">
        <f>[1]Lib_RawData!G309</f>
        <v>CFO</v>
      </c>
      <c r="L498" s="17">
        <f t="shared" si="58"/>
        <v>0</v>
      </c>
      <c r="M498" s="10">
        <f t="shared" si="58"/>
        <v>169663.63044041203</v>
      </c>
      <c r="N498" s="10">
        <f t="shared" si="58"/>
        <v>0</v>
      </c>
      <c r="O498" s="18">
        <f t="shared" si="61"/>
        <v>169663.63044041203</v>
      </c>
      <c r="P498" s="19">
        <f t="shared" si="62"/>
        <v>169663.63044041203</v>
      </c>
      <c r="Q498" s="20">
        <f>P498*[1]Factors!D485</f>
        <v>91340.305424143953</v>
      </c>
      <c r="R498" s="20">
        <f t="shared" si="63"/>
        <v>536.41666666666663</v>
      </c>
      <c r="S498" s="20">
        <f>R498*[1]Factors!D485</f>
        <v>288.78588794044879</v>
      </c>
      <c r="T498" s="21">
        <f>R498*[1]Factors!D485*[1]Factors!E485</f>
        <v>536.41666666666663</v>
      </c>
      <c r="U498" s="17"/>
      <c r="V498" s="10"/>
      <c r="W498" s="21">
        <f>[1]Lib_RawData!AQ309</f>
        <v>536.41666666666663</v>
      </c>
      <c r="X498" s="22">
        <f t="shared" si="65"/>
        <v>173.73975883626798</v>
      </c>
      <c r="Y498" s="22">
        <f t="shared" si="65"/>
        <v>142.55099233429974</v>
      </c>
      <c r="Z498" s="10">
        <f t="shared" si="55"/>
        <v>169663.63044041203</v>
      </c>
      <c r="AA498" s="17"/>
      <c r="AB498" s="10">
        <f t="shared" si="59"/>
        <v>169663.63044041203</v>
      </c>
      <c r="AC498" s="10"/>
      <c r="AD498" s="10">
        <f t="shared" si="60"/>
        <v>169663.63044041203</v>
      </c>
      <c r="AE498" s="19"/>
    </row>
    <row r="499" spans="1:31" s="20" customFormat="1">
      <c r="A499" s="31"/>
      <c r="B499" s="31"/>
      <c r="C499" s="94"/>
      <c r="D499" s="94"/>
      <c r="E499" s="94"/>
      <c r="F499" s="149"/>
      <c r="G499" s="14">
        <v>10</v>
      </c>
      <c r="H499" s="15">
        <v>2029</v>
      </c>
      <c r="I499" s="200">
        <v>2030</v>
      </c>
      <c r="J499" s="200">
        <v>2030</v>
      </c>
      <c r="K499" s="16" t="str">
        <f>[1]Lib_RawData!G310</f>
        <v>CFO</v>
      </c>
      <c r="L499" s="17">
        <f t="shared" si="58"/>
        <v>0</v>
      </c>
      <c r="M499" s="10">
        <f t="shared" si="58"/>
        <v>169663.63044041203</v>
      </c>
      <c r="N499" s="10">
        <f t="shared" si="58"/>
        <v>0</v>
      </c>
      <c r="O499" s="18">
        <f t="shared" si="61"/>
        <v>169663.63044041203</v>
      </c>
      <c r="P499" s="19">
        <f t="shared" si="62"/>
        <v>169663.63044041203</v>
      </c>
      <c r="Q499" s="20">
        <f>P499*[1]Factors!D486</f>
        <v>91340.305424143953</v>
      </c>
      <c r="R499" s="20">
        <f t="shared" si="63"/>
        <v>536.41666666666663</v>
      </c>
      <c r="S499" s="20">
        <f>R499*[1]Factors!D486</f>
        <v>288.78588794044879</v>
      </c>
      <c r="T499" s="21">
        <f>R499*[1]Factors!D486*[1]Factors!E486</f>
        <v>536.41666666666663</v>
      </c>
      <c r="U499" s="17"/>
      <c r="V499" s="10"/>
      <c r="W499" s="21">
        <f>[1]Lib_RawData!AQ310</f>
        <v>536.41666666666663</v>
      </c>
      <c r="X499" s="22">
        <f t="shared" si="65"/>
        <v>173.73975883626798</v>
      </c>
      <c r="Y499" s="22">
        <f t="shared" si="65"/>
        <v>142.55099233429974</v>
      </c>
      <c r="Z499" s="10">
        <f t="shared" ref="Z499:Z513" si="66">(X499+Y499)*W499</f>
        <v>169663.63044041203</v>
      </c>
      <c r="AA499" s="17"/>
      <c r="AB499" s="10">
        <f t="shared" si="59"/>
        <v>169663.63044041203</v>
      </c>
      <c r="AC499" s="10"/>
      <c r="AD499" s="10">
        <f t="shared" si="60"/>
        <v>169663.63044041203</v>
      </c>
      <c r="AE499" s="19"/>
    </row>
    <row r="500" spans="1:31" s="20" customFormat="1">
      <c r="A500" s="31"/>
      <c r="B500" s="31"/>
      <c r="C500" s="94"/>
      <c r="D500" s="94"/>
      <c r="E500" s="94"/>
      <c r="F500" s="149"/>
      <c r="G500" s="14">
        <v>11</v>
      </c>
      <c r="H500" s="15">
        <v>2029</v>
      </c>
      <c r="I500" s="200">
        <v>2030</v>
      </c>
      <c r="J500" s="200">
        <v>2030</v>
      </c>
      <c r="K500" s="16" t="str">
        <f>[1]Lib_RawData!G311</f>
        <v>CFO</v>
      </c>
      <c r="L500" s="17">
        <f t="shared" si="58"/>
        <v>0</v>
      </c>
      <c r="M500" s="10">
        <f t="shared" si="58"/>
        <v>169663.63044041203</v>
      </c>
      <c r="N500" s="10">
        <f t="shared" si="58"/>
        <v>0</v>
      </c>
      <c r="O500" s="18">
        <f t="shared" si="61"/>
        <v>169663.63044041203</v>
      </c>
      <c r="P500" s="19">
        <f t="shared" si="62"/>
        <v>169663.63044041203</v>
      </c>
      <c r="Q500" s="20">
        <f>P500*[1]Factors!D487</f>
        <v>91340.305424143953</v>
      </c>
      <c r="R500" s="20">
        <f t="shared" si="63"/>
        <v>536.41666666666663</v>
      </c>
      <c r="S500" s="20">
        <f>R500*[1]Factors!D487</f>
        <v>288.78588794044879</v>
      </c>
      <c r="T500" s="21">
        <f>R500*[1]Factors!D487*[1]Factors!E487</f>
        <v>536.41666666666663</v>
      </c>
      <c r="U500" s="17"/>
      <c r="V500" s="10"/>
      <c r="W500" s="21">
        <f>[1]Lib_RawData!AQ311</f>
        <v>536.41666666666663</v>
      </c>
      <c r="X500" s="22">
        <f t="shared" si="65"/>
        <v>173.73975883626798</v>
      </c>
      <c r="Y500" s="22">
        <f t="shared" si="65"/>
        <v>142.55099233429974</v>
      </c>
      <c r="Z500" s="10">
        <f t="shared" si="66"/>
        <v>169663.63044041203</v>
      </c>
      <c r="AA500" s="17"/>
      <c r="AB500" s="10">
        <f t="shared" si="59"/>
        <v>169663.63044041203</v>
      </c>
      <c r="AC500" s="10"/>
      <c r="AD500" s="10">
        <f t="shared" si="60"/>
        <v>169663.63044041203</v>
      </c>
      <c r="AE500" s="19"/>
    </row>
    <row r="501" spans="1:31" s="20" customFormat="1">
      <c r="A501" s="31"/>
      <c r="B501" s="31"/>
      <c r="C501" s="94"/>
      <c r="D501" s="94"/>
      <c r="E501" s="94"/>
      <c r="F501" s="149"/>
      <c r="G501" s="14">
        <v>12</v>
      </c>
      <c r="H501" s="15">
        <v>2029</v>
      </c>
      <c r="I501" s="200">
        <v>2030</v>
      </c>
      <c r="J501" s="200">
        <v>2030</v>
      </c>
      <c r="K501" s="16" t="str">
        <f>[1]Lib_RawData!G312</f>
        <v>CFO</v>
      </c>
      <c r="L501" s="17">
        <f t="shared" si="58"/>
        <v>0</v>
      </c>
      <c r="M501" s="10">
        <f t="shared" si="58"/>
        <v>169663.63044041203</v>
      </c>
      <c r="N501" s="10">
        <f t="shared" si="58"/>
        <v>0</v>
      </c>
      <c r="O501" s="18">
        <f t="shared" si="61"/>
        <v>169663.63044041203</v>
      </c>
      <c r="P501" s="19">
        <f t="shared" si="62"/>
        <v>169663.63044041203</v>
      </c>
      <c r="Q501" s="20">
        <f>P501*[1]Factors!D488</f>
        <v>91340.305424143953</v>
      </c>
      <c r="R501" s="20">
        <f t="shared" si="63"/>
        <v>536.41666666666663</v>
      </c>
      <c r="S501" s="20">
        <f>R501*[1]Factors!D488</f>
        <v>288.78588794044879</v>
      </c>
      <c r="T501" s="21">
        <f>R501*[1]Factors!D488*[1]Factors!E488</f>
        <v>536.41666666666663</v>
      </c>
      <c r="U501" s="17"/>
      <c r="V501" s="10"/>
      <c r="W501" s="21">
        <f>[1]Lib_RawData!AQ312</f>
        <v>536.41666666666663</v>
      </c>
      <c r="X501" s="22">
        <f t="shared" si="65"/>
        <v>173.73975883626798</v>
      </c>
      <c r="Y501" s="22">
        <f t="shared" si="65"/>
        <v>142.55099233429974</v>
      </c>
      <c r="Z501" s="10">
        <f t="shared" si="66"/>
        <v>169663.63044041203</v>
      </c>
      <c r="AA501" s="17"/>
      <c r="AB501" s="10">
        <f t="shared" si="59"/>
        <v>169663.63044041203</v>
      </c>
      <c r="AC501" s="10"/>
      <c r="AD501" s="10">
        <f t="shared" si="60"/>
        <v>169663.63044041203</v>
      </c>
      <c r="AE501" s="19"/>
    </row>
    <row r="502" spans="1:31" s="20" customFormat="1">
      <c r="A502" s="31"/>
      <c r="B502" s="31"/>
      <c r="C502" s="94"/>
      <c r="D502" s="94"/>
      <c r="E502" s="94"/>
      <c r="F502" s="149"/>
      <c r="G502" s="14">
        <v>1</v>
      </c>
      <c r="H502" s="15">
        <v>2030</v>
      </c>
      <c r="I502" s="200">
        <v>2030</v>
      </c>
      <c r="J502" s="200">
        <v>2030</v>
      </c>
      <c r="K502" s="16" t="str">
        <f>[1]Lib_RawData!G313</f>
        <v>CFO</v>
      </c>
      <c r="L502" s="17">
        <f t="shared" si="58"/>
        <v>0</v>
      </c>
      <c r="M502" s="10">
        <f t="shared" si="58"/>
        <v>169089.01538179597</v>
      </c>
      <c r="N502" s="10">
        <f t="shared" si="58"/>
        <v>0</v>
      </c>
      <c r="O502" s="18">
        <f t="shared" si="61"/>
        <v>169089.01538179597</v>
      </c>
      <c r="P502" s="19">
        <f t="shared" si="62"/>
        <v>169089.01538179597</v>
      </c>
      <c r="Q502" s="20">
        <f>P502*[1]Factors!D489</f>
        <v>91030.95500638464</v>
      </c>
      <c r="R502" s="20">
        <f t="shared" si="63"/>
        <v>520.66666666666663</v>
      </c>
      <c r="S502" s="20">
        <f>R502*[1]Factors!D489</f>
        <v>280.30669999253132</v>
      </c>
      <c r="T502" s="21">
        <f>R502*[1]Factors!D489*[1]Factors!E489</f>
        <v>520.66666666666663</v>
      </c>
      <c r="U502" s="17"/>
      <c r="V502" s="10"/>
      <c r="W502" s="21">
        <f>[1]Lib_RawData!AQ313</f>
        <v>520.66666666666663</v>
      </c>
      <c r="X502" s="22">
        <f t="shared" si="65"/>
        <v>177.21455401299335</v>
      </c>
      <c r="Y502" s="22">
        <f t="shared" si="65"/>
        <v>147.54027706600021</v>
      </c>
      <c r="Z502" s="10">
        <f t="shared" si="66"/>
        <v>169089.01538179597</v>
      </c>
      <c r="AA502" s="17"/>
      <c r="AB502" s="10">
        <f t="shared" si="59"/>
        <v>169089.01538179597</v>
      </c>
      <c r="AC502" s="10"/>
      <c r="AD502" s="10">
        <f t="shared" si="60"/>
        <v>169089.01538179597</v>
      </c>
      <c r="AE502" s="19"/>
    </row>
    <row r="503" spans="1:31" s="20" customFormat="1">
      <c r="A503" s="31"/>
      <c r="B503" s="31"/>
      <c r="C503" s="94"/>
      <c r="D503" s="94"/>
      <c r="E503" s="94"/>
      <c r="F503" s="149"/>
      <c r="G503" s="14">
        <v>2</v>
      </c>
      <c r="H503" s="15">
        <v>2030</v>
      </c>
      <c r="I503" s="200">
        <v>2030</v>
      </c>
      <c r="J503" s="200">
        <v>2030</v>
      </c>
      <c r="K503" s="16" t="str">
        <f>[1]Lib_RawData!G314</f>
        <v>CFO</v>
      </c>
      <c r="L503" s="17">
        <f t="shared" si="58"/>
        <v>0</v>
      </c>
      <c r="M503" s="10">
        <f t="shared" si="58"/>
        <v>169089.01538179597</v>
      </c>
      <c r="N503" s="10">
        <f t="shared" si="58"/>
        <v>0</v>
      </c>
      <c r="O503" s="18">
        <f t="shared" si="61"/>
        <v>169089.01538179597</v>
      </c>
      <c r="P503" s="19">
        <f t="shared" si="62"/>
        <v>169089.01538179597</v>
      </c>
      <c r="Q503" s="20">
        <f>P503*[1]Factors!D490</f>
        <v>91030.95500638464</v>
      </c>
      <c r="R503" s="20">
        <f t="shared" si="63"/>
        <v>520.66666666666663</v>
      </c>
      <c r="S503" s="20">
        <f>R503*[1]Factors!D490</f>
        <v>280.30669999253132</v>
      </c>
      <c r="T503" s="21">
        <f>R503*[1]Factors!D490*[1]Factors!E490</f>
        <v>520.66666666666663</v>
      </c>
      <c r="U503" s="17"/>
      <c r="V503" s="10"/>
      <c r="W503" s="21">
        <f>[1]Lib_RawData!AQ314</f>
        <v>520.66666666666663</v>
      </c>
      <c r="X503" s="22">
        <f t="shared" si="65"/>
        <v>177.21455401299335</v>
      </c>
      <c r="Y503" s="22">
        <f t="shared" si="65"/>
        <v>147.54027706600021</v>
      </c>
      <c r="Z503" s="10">
        <f t="shared" si="66"/>
        <v>169089.01538179597</v>
      </c>
      <c r="AA503" s="17"/>
      <c r="AB503" s="10">
        <f t="shared" si="59"/>
        <v>169089.01538179597</v>
      </c>
      <c r="AC503" s="10"/>
      <c r="AD503" s="10">
        <f t="shared" si="60"/>
        <v>169089.01538179597</v>
      </c>
      <c r="AE503" s="19"/>
    </row>
    <row r="504" spans="1:31" s="20" customFormat="1">
      <c r="A504" s="31"/>
      <c r="B504" s="31"/>
      <c r="C504" s="94"/>
      <c r="D504" s="94"/>
      <c r="E504" s="94"/>
      <c r="F504" s="149"/>
      <c r="G504" s="14">
        <v>3</v>
      </c>
      <c r="H504" s="15">
        <v>2030</v>
      </c>
      <c r="I504" s="200">
        <v>2030</v>
      </c>
      <c r="J504" s="200">
        <v>2030</v>
      </c>
      <c r="K504" s="16" t="str">
        <f>[1]Lib_RawData!G315</f>
        <v>CFO</v>
      </c>
      <c r="L504" s="17">
        <f t="shared" si="58"/>
        <v>0</v>
      </c>
      <c r="M504" s="10">
        <f t="shared" si="58"/>
        <v>169089.01538179597</v>
      </c>
      <c r="N504" s="10">
        <f t="shared" si="58"/>
        <v>0</v>
      </c>
      <c r="O504" s="18">
        <f t="shared" si="61"/>
        <v>169089.01538179597</v>
      </c>
      <c r="P504" s="19">
        <f t="shared" si="62"/>
        <v>169089.01538179597</v>
      </c>
      <c r="Q504" s="20">
        <f>P504*[1]Factors!D491</f>
        <v>91030.95500638464</v>
      </c>
      <c r="R504" s="20">
        <f t="shared" si="63"/>
        <v>520.66666666666663</v>
      </c>
      <c r="S504" s="20">
        <f>R504*[1]Factors!D491</f>
        <v>280.30669999253132</v>
      </c>
      <c r="T504" s="21">
        <f>R504*[1]Factors!D491*[1]Factors!E491</f>
        <v>520.66666666666663</v>
      </c>
      <c r="U504" s="17"/>
      <c r="V504" s="10"/>
      <c r="W504" s="21">
        <f>[1]Lib_RawData!AQ315</f>
        <v>520.66666666666663</v>
      </c>
      <c r="X504" s="22">
        <f t="shared" si="65"/>
        <v>177.21455401299335</v>
      </c>
      <c r="Y504" s="22">
        <f t="shared" si="65"/>
        <v>147.54027706600021</v>
      </c>
      <c r="Z504" s="10">
        <f t="shared" si="66"/>
        <v>169089.01538179597</v>
      </c>
      <c r="AA504" s="17"/>
      <c r="AB504" s="10">
        <f t="shared" si="59"/>
        <v>169089.01538179597</v>
      </c>
      <c r="AC504" s="10"/>
      <c r="AD504" s="10">
        <f t="shared" si="60"/>
        <v>169089.01538179597</v>
      </c>
      <c r="AE504" s="19"/>
    </row>
    <row r="505" spans="1:31" s="20" customFormat="1">
      <c r="A505" s="31"/>
      <c r="B505" s="31"/>
      <c r="C505" s="94"/>
      <c r="D505" s="94"/>
      <c r="E505" s="94"/>
      <c r="F505" s="149"/>
      <c r="G505" s="14">
        <v>4</v>
      </c>
      <c r="H505" s="15">
        <v>2030</v>
      </c>
      <c r="I505" s="200">
        <v>2030</v>
      </c>
      <c r="J505" s="200">
        <v>2031</v>
      </c>
      <c r="K505" s="16" t="str">
        <f>[1]Lib_RawData!G316</f>
        <v>CFO</v>
      </c>
      <c r="L505" s="17">
        <f t="shared" si="58"/>
        <v>0</v>
      </c>
      <c r="M505" s="10">
        <f t="shared" si="58"/>
        <v>169089.01538179597</v>
      </c>
      <c r="N505" s="10">
        <f t="shared" si="58"/>
        <v>0</v>
      </c>
      <c r="O505" s="18">
        <f t="shared" si="61"/>
        <v>169089.01538179597</v>
      </c>
      <c r="P505" s="19">
        <f t="shared" si="62"/>
        <v>169089.01538179597</v>
      </c>
      <c r="Q505" s="20">
        <f>P505*[1]Factors!D492</f>
        <v>87952.613532738789</v>
      </c>
      <c r="R505" s="20">
        <f t="shared" si="63"/>
        <v>520.66666666666663</v>
      </c>
      <c r="S505" s="20">
        <f>R505*[1]Factors!D492</f>
        <v>270.82772946138294</v>
      </c>
      <c r="T505" s="21">
        <f>R505*[1]Factors!D492*[1]Factors!E492</f>
        <v>520.66666666666663</v>
      </c>
      <c r="U505" s="17"/>
      <c r="V505" s="10"/>
      <c r="W505" s="21">
        <f>[1]Lib_RawData!AQ316</f>
        <v>520.66666666666663</v>
      </c>
      <c r="X505" s="22">
        <f t="shared" si="65"/>
        <v>177.21455401299335</v>
      </c>
      <c r="Y505" s="22">
        <f t="shared" si="65"/>
        <v>147.54027706600021</v>
      </c>
      <c r="Z505" s="10">
        <f t="shared" si="66"/>
        <v>169089.01538179597</v>
      </c>
      <c r="AA505" s="17"/>
      <c r="AB505" s="10">
        <f t="shared" si="59"/>
        <v>169089.01538179597</v>
      </c>
      <c r="AC505" s="10"/>
      <c r="AD505" s="10">
        <f t="shared" si="60"/>
        <v>169089.01538179597</v>
      </c>
      <c r="AE505" s="19"/>
    </row>
    <row r="506" spans="1:31" s="20" customFormat="1">
      <c r="A506" s="31"/>
      <c r="B506" s="31"/>
      <c r="C506" s="94"/>
      <c r="D506" s="94"/>
      <c r="E506" s="94"/>
      <c r="F506" s="149"/>
      <c r="G506" s="14">
        <v>5</v>
      </c>
      <c r="H506" s="15">
        <v>2030</v>
      </c>
      <c r="I506" s="200">
        <v>2030</v>
      </c>
      <c r="J506" s="200">
        <v>2031</v>
      </c>
      <c r="K506" s="16" t="str">
        <f>[1]Lib_RawData!G317</f>
        <v>CFO</v>
      </c>
      <c r="L506" s="17">
        <f t="shared" si="58"/>
        <v>0</v>
      </c>
      <c r="M506" s="10">
        <f t="shared" si="58"/>
        <v>169089.01538179597</v>
      </c>
      <c r="N506" s="10">
        <f t="shared" si="58"/>
        <v>0</v>
      </c>
      <c r="O506" s="18">
        <f t="shared" si="61"/>
        <v>169089.01538179597</v>
      </c>
      <c r="P506" s="19">
        <f t="shared" si="62"/>
        <v>169089.01538179597</v>
      </c>
      <c r="Q506" s="20">
        <f>P506*[1]Factors!D493</f>
        <v>87952.613532738789</v>
      </c>
      <c r="R506" s="20">
        <f t="shared" si="63"/>
        <v>520.66666666666663</v>
      </c>
      <c r="S506" s="20">
        <f>R506*[1]Factors!D493</f>
        <v>270.82772946138294</v>
      </c>
      <c r="T506" s="21">
        <f>R506*[1]Factors!D493*[1]Factors!E493</f>
        <v>520.66666666666663</v>
      </c>
      <c r="U506" s="17"/>
      <c r="V506" s="10"/>
      <c r="W506" s="21">
        <f>[1]Lib_RawData!AQ317</f>
        <v>520.66666666666663</v>
      </c>
      <c r="X506" s="22">
        <f t="shared" si="65"/>
        <v>177.21455401299335</v>
      </c>
      <c r="Y506" s="22">
        <f t="shared" si="65"/>
        <v>147.54027706600021</v>
      </c>
      <c r="Z506" s="10">
        <f t="shared" si="66"/>
        <v>169089.01538179597</v>
      </c>
      <c r="AA506" s="17"/>
      <c r="AB506" s="10">
        <f t="shared" si="59"/>
        <v>169089.01538179597</v>
      </c>
      <c r="AC506" s="10"/>
      <c r="AD506" s="10">
        <f t="shared" si="60"/>
        <v>169089.01538179597</v>
      </c>
      <c r="AE506" s="19"/>
    </row>
    <row r="507" spans="1:31" s="20" customFormat="1">
      <c r="A507" s="31"/>
      <c r="B507" s="31"/>
      <c r="C507" s="94"/>
      <c r="D507" s="94"/>
      <c r="E507" s="94"/>
      <c r="F507" s="149"/>
      <c r="G507" s="14">
        <v>6</v>
      </c>
      <c r="H507" s="15">
        <v>2030</v>
      </c>
      <c r="I507" s="200">
        <v>2030</v>
      </c>
      <c r="J507" s="200">
        <v>2031</v>
      </c>
      <c r="K507" s="16" t="str">
        <f>[1]Lib_RawData!G318</f>
        <v>CFO</v>
      </c>
      <c r="L507" s="17">
        <f t="shared" si="58"/>
        <v>0</v>
      </c>
      <c r="M507" s="10">
        <f t="shared" si="58"/>
        <v>169089.01538179597</v>
      </c>
      <c r="N507" s="10">
        <f t="shared" si="58"/>
        <v>0</v>
      </c>
      <c r="O507" s="18">
        <f t="shared" si="61"/>
        <v>169089.01538179597</v>
      </c>
      <c r="P507" s="19">
        <f t="shared" si="62"/>
        <v>169089.01538179597</v>
      </c>
      <c r="Q507" s="20">
        <f>P507*[1]Factors!D494</f>
        <v>87952.613532738789</v>
      </c>
      <c r="R507" s="20">
        <f t="shared" si="63"/>
        <v>520.66666666666663</v>
      </c>
      <c r="S507" s="20">
        <f>R507*[1]Factors!D494</f>
        <v>270.82772946138294</v>
      </c>
      <c r="T507" s="21">
        <f>R507*[1]Factors!D494*[1]Factors!E494</f>
        <v>520.66666666666663</v>
      </c>
      <c r="U507" s="17"/>
      <c r="V507" s="10"/>
      <c r="W507" s="21">
        <f>[1]Lib_RawData!AQ318</f>
        <v>520.66666666666663</v>
      </c>
      <c r="X507" s="22">
        <f t="shared" si="65"/>
        <v>177.21455401299335</v>
      </c>
      <c r="Y507" s="22">
        <f t="shared" si="65"/>
        <v>147.54027706600021</v>
      </c>
      <c r="Z507" s="10">
        <f t="shared" si="66"/>
        <v>169089.01538179597</v>
      </c>
      <c r="AA507" s="17"/>
      <c r="AB507" s="10">
        <f t="shared" si="59"/>
        <v>169089.01538179597</v>
      </c>
      <c r="AC507" s="10"/>
      <c r="AD507" s="10">
        <f t="shared" si="60"/>
        <v>169089.01538179597</v>
      </c>
      <c r="AE507" s="19"/>
    </row>
    <row r="508" spans="1:31" s="20" customFormat="1">
      <c r="A508" s="31"/>
      <c r="B508" s="31"/>
      <c r="C508" s="94"/>
      <c r="D508" s="94"/>
      <c r="E508" s="94"/>
      <c r="F508" s="149"/>
      <c r="G508" s="14">
        <v>7</v>
      </c>
      <c r="H508" s="15">
        <v>2030</v>
      </c>
      <c r="I508" s="200">
        <v>2031</v>
      </c>
      <c r="J508" s="200">
        <v>2031</v>
      </c>
      <c r="K508" s="16" t="str">
        <f>[1]Lib_RawData!G319</f>
        <v>CFO</v>
      </c>
      <c r="L508" s="17">
        <f t="shared" si="58"/>
        <v>0</v>
      </c>
      <c r="M508" s="10">
        <f t="shared" si="58"/>
        <v>169089.01538179597</v>
      </c>
      <c r="N508" s="10">
        <f t="shared" si="58"/>
        <v>0</v>
      </c>
      <c r="O508" s="18">
        <f t="shared" si="61"/>
        <v>169089.01538179597</v>
      </c>
      <c r="P508" s="19">
        <f t="shared" si="62"/>
        <v>169089.01538179597</v>
      </c>
      <c r="Q508" s="20">
        <f>P508*[1]Factors!D495</f>
        <v>87952.613532738789</v>
      </c>
      <c r="R508" s="20">
        <f t="shared" si="63"/>
        <v>520.66666666666663</v>
      </c>
      <c r="S508" s="20">
        <f>R508*[1]Factors!D495</f>
        <v>270.82772946138294</v>
      </c>
      <c r="T508" s="21">
        <f>R508*[1]Factors!D495*[1]Factors!E495</f>
        <v>520.66666666666663</v>
      </c>
      <c r="U508" s="17"/>
      <c r="V508" s="10"/>
      <c r="W508" s="21">
        <f>[1]Lib_RawData!AQ319</f>
        <v>520.66666666666663</v>
      </c>
      <c r="X508" s="22">
        <f t="shared" si="65"/>
        <v>177.21455401299335</v>
      </c>
      <c r="Y508" s="22">
        <f t="shared" si="65"/>
        <v>147.54027706600021</v>
      </c>
      <c r="Z508" s="10">
        <f t="shared" si="66"/>
        <v>169089.01538179597</v>
      </c>
      <c r="AA508" s="17"/>
      <c r="AB508" s="10">
        <f t="shared" si="59"/>
        <v>169089.01538179597</v>
      </c>
      <c r="AC508" s="10"/>
      <c r="AD508" s="10">
        <f t="shared" si="60"/>
        <v>169089.01538179597</v>
      </c>
      <c r="AE508" s="19"/>
    </row>
    <row r="509" spans="1:31" s="20" customFormat="1">
      <c r="A509" s="31"/>
      <c r="B509" s="31"/>
      <c r="C509" s="94"/>
      <c r="D509" s="94"/>
      <c r="E509" s="94"/>
      <c r="F509" s="149"/>
      <c r="G509" s="14">
        <v>8</v>
      </c>
      <c r="H509" s="15">
        <v>2030</v>
      </c>
      <c r="I509" s="200">
        <v>2031</v>
      </c>
      <c r="J509" s="200">
        <v>2031</v>
      </c>
      <c r="K509" s="16" t="str">
        <f>[1]Lib_RawData!G320</f>
        <v>CFO</v>
      </c>
      <c r="L509" s="17">
        <f t="shared" si="58"/>
        <v>0</v>
      </c>
      <c r="M509" s="10">
        <f t="shared" si="58"/>
        <v>169089.01538179597</v>
      </c>
      <c r="N509" s="10">
        <f t="shared" si="58"/>
        <v>0</v>
      </c>
      <c r="O509" s="18">
        <f t="shared" si="61"/>
        <v>169089.01538179597</v>
      </c>
      <c r="P509" s="19">
        <f t="shared" si="62"/>
        <v>169089.01538179597</v>
      </c>
      <c r="Q509" s="20">
        <f>P509*[1]Factors!D496</f>
        <v>87952.613532738789</v>
      </c>
      <c r="R509" s="20">
        <f t="shared" si="63"/>
        <v>520.66666666666663</v>
      </c>
      <c r="S509" s="20">
        <f>R509*[1]Factors!D496</f>
        <v>270.82772946138294</v>
      </c>
      <c r="T509" s="21">
        <f>R509*[1]Factors!D496*[1]Factors!E496</f>
        <v>520.66666666666663</v>
      </c>
      <c r="U509" s="17"/>
      <c r="V509" s="10"/>
      <c r="W509" s="21">
        <f>[1]Lib_RawData!AQ320</f>
        <v>520.66666666666663</v>
      </c>
      <c r="X509" s="22">
        <f t="shared" si="65"/>
        <v>177.21455401299335</v>
      </c>
      <c r="Y509" s="22">
        <f t="shared" si="65"/>
        <v>147.54027706600021</v>
      </c>
      <c r="Z509" s="10">
        <f t="shared" si="66"/>
        <v>169089.01538179597</v>
      </c>
      <c r="AA509" s="17"/>
      <c r="AB509" s="10">
        <f t="shared" si="59"/>
        <v>169089.01538179597</v>
      </c>
      <c r="AC509" s="10"/>
      <c r="AD509" s="10">
        <f t="shared" si="60"/>
        <v>169089.01538179597</v>
      </c>
      <c r="AE509" s="19"/>
    </row>
    <row r="510" spans="1:31" s="20" customFormat="1">
      <c r="A510" s="31"/>
      <c r="B510" s="31"/>
      <c r="C510" s="94"/>
      <c r="D510" s="94"/>
      <c r="E510" s="94"/>
      <c r="F510" s="149"/>
      <c r="G510" s="14">
        <v>9</v>
      </c>
      <c r="H510" s="15">
        <v>2030</v>
      </c>
      <c r="I510" s="200">
        <v>2031</v>
      </c>
      <c r="J510" s="200">
        <v>2031</v>
      </c>
      <c r="K510" s="16" t="str">
        <f>[1]Lib_RawData!G321</f>
        <v>CFO</v>
      </c>
      <c r="L510" s="17">
        <f t="shared" si="58"/>
        <v>0</v>
      </c>
      <c r="M510" s="10">
        <f t="shared" si="58"/>
        <v>169089.01538179597</v>
      </c>
      <c r="N510" s="10">
        <f t="shared" si="58"/>
        <v>0</v>
      </c>
      <c r="O510" s="18">
        <f t="shared" si="61"/>
        <v>169089.01538179597</v>
      </c>
      <c r="P510" s="19">
        <f t="shared" si="62"/>
        <v>169089.01538179597</v>
      </c>
      <c r="Q510" s="20">
        <f>P510*[1]Factors!D497</f>
        <v>87952.613532738789</v>
      </c>
      <c r="R510" s="20">
        <f t="shared" si="63"/>
        <v>520.66666666666663</v>
      </c>
      <c r="S510" s="20">
        <f>R510*[1]Factors!D497</f>
        <v>270.82772946138294</v>
      </c>
      <c r="T510" s="21">
        <f>R510*[1]Factors!D497*[1]Factors!E497</f>
        <v>520.66666666666663</v>
      </c>
      <c r="U510" s="17"/>
      <c r="V510" s="10"/>
      <c r="W510" s="21">
        <f>[1]Lib_RawData!AQ321</f>
        <v>520.66666666666663</v>
      </c>
      <c r="X510" s="22">
        <f t="shared" si="65"/>
        <v>177.21455401299335</v>
      </c>
      <c r="Y510" s="22">
        <f t="shared" si="65"/>
        <v>147.54027706600021</v>
      </c>
      <c r="Z510" s="10">
        <f t="shared" si="66"/>
        <v>169089.01538179597</v>
      </c>
      <c r="AA510" s="17"/>
      <c r="AB510" s="10">
        <f t="shared" si="59"/>
        <v>169089.01538179597</v>
      </c>
      <c r="AC510" s="10"/>
      <c r="AD510" s="10">
        <f t="shared" si="60"/>
        <v>169089.01538179597</v>
      </c>
      <c r="AE510" s="19"/>
    </row>
    <row r="511" spans="1:31" s="20" customFormat="1">
      <c r="A511" s="31"/>
      <c r="B511" s="31"/>
      <c r="C511" s="94"/>
      <c r="D511" s="94"/>
      <c r="E511" s="94"/>
      <c r="F511" s="149"/>
      <c r="G511" s="14">
        <v>10</v>
      </c>
      <c r="H511" s="15">
        <v>2030</v>
      </c>
      <c r="I511" s="200">
        <v>2031</v>
      </c>
      <c r="J511" s="200">
        <v>2031</v>
      </c>
      <c r="K511" s="16" t="str">
        <f>[1]Lib_RawData!G322</f>
        <v>CFO</v>
      </c>
      <c r="L511" s="17">
        <f t="shared" si="58"/>
        <v>0</v>
      </c>
      <c r="M511" s="10">
        <f t="shared" si="58"/>
        <v>169089.01538179597</v>
      </c>
      <c r="N511" s="10">
        <f t="shared" si="58"/>
        <v>0</v>
      </c>
      <c r="O511" s="18">
        <f t="shared" si="61"/>
        <v>169089.01538179597</v>
      </c>
      <c r="P511" s="19">
        <f t="shared" si="62"/>
        <v>169089.01538179597</v>
      </c>
      <c r="Q511" s="20">
        <f>P511*[1]Factors!D498</f>
        <v>87952.613532738789</v>
      </c>
      <c r="R511" s="20">
        <f t="shared" si="63"/>
        <v>520.66666666666663</v>
      </c>
      <c r="S511" s="20">
        <f>R511*[1]Factors!D498</f>
        <v>270.82772946138294</v>
      </c>
      <c r="T511" s="21">
        <f>R511*[1]Factors!D498*[1]Factors!E498</f>
        <v>520.66666666666663</v>
      </c>
      <c r="U511" s="17"/>
      <c r="V511" s="10"/>
      <c r="W511" s="21">
        <f>[1]Lib_RawData!AQ322</f>
        <v>520.66666666666663</v>
      </c>
      <c r="X511" s="22">
        <f t="shared" ref="X511:Y513" si="67">X499*(1+X$20)</f>
        <v>177.21455401299335</v>
      </c>
      <c r="Y511" s="22">
        <f t="shared" si="67"/>
        <v>147.54027706600021</v>
      </c>
      <c r="Z511" s="10">
        <f t="shared" si="66"/>
        <v>169089.01538179597</v>
      </c>
      <c r="AA511" s="17"/>
      <c r="AB511" s="10">
        <f t="shared" si="59"/>
        <v>169089.01538179597</v>
      </c>
      <c r="AC511" s="10"/>
      <c r="AD511" s="10">
        <f t="shared" si="60"/>
        <v>169089.01538179597</v>
      </c>
      <c r="AE511" s="19"/>
    </row>
    <row r="512" spans="1:31" s="20" customFormat="1">
      <c r="A512" s="31"/>
      <c r="B512" s="31"/>
      <c r="C512" s="94"/>
      <c r="D512" s="94"/>
      <c r="E512" s="94"/>
      <c r="F512" s="149"/>
      <c r="G512" s="14">
        <v>11</v>
      </c>
      <c r="H512" s="15">
        <v>2030</v>
      </c>
      <c r="I512" s="200">
        <v>2031</v>
      </c>
      <c r="J512" s="200">
        <v>2031</v>
      </c>
      <c r="K512" s="16" t="str">
        <f>[1]Lib_RawData!G323</f>
        <v>CFO</v>
      </c>
      <c r="L512" s="17">
        <f t="shared" ref="L512:N513" si="68">AA512</f>
        <v>0</v>
      </c>
      <c r="M512" s="10">
        <f t="shared" si="68"/>
        <v>169089.01538179597</v>
      </c>
      <c r="N512" s="10">
        <f t="shared" si="68"/>
        <v>0</v>
      </c>
      <c r="O512" s="18">
        <f t="shared" si="61"/>
        <v>169089.01538179597</v>
      </c>
      <c r="P512" s="19">
        <f t="shared" si="62"/>
        <v>169089.01538179597</v>
      </c>
      <c r="Q512" s="20">
        <f>P512*[1]Factors!D499</f>
        <v>87952.613532738789</v>
      </c>
      <c r="R512" s="20">
        <f t="shared" si="63"/>
        <v>520.66666666666663</v>
      </c>
      <c r="S512" s="20">
        <f>R512*[1]Factors!D499</f>
        <v>270.82772946138294</v>
      </c>
      <c r="T512" s="21">
        <f>R512*[1]Factors!D499*[1]Factors!E499</f>
        <v>520.66666666666663</v>
      </c>
      <c r="U512" s="17"/>
      <c r="V512" s="10"/>
      <c r="W512" s="21">
        <f>[1]Lib_RawData!AQ323</f>
        <v>520.66666666666663</v>
      </c>
      <c r="X512" s="22">
        <f t="shared" si="67"/>
        <v>177.21455401299335</v>
      </c>
      <c r="Y512" s="22">
        <f t="shared" si="67"/>
        <v>147.54027706600021</v>
      </c>
      <c r="Z512" s="10">
        <f t="shared" si="66"/>
        <v>169089.01538179597</v>
      </c>
      <c r="AA512" s="17"/>
      <c r="AB512" s="10">
        <f t="shared" si="59"/>
        <v>169089.01538179597</v>
      </c>
      <c r="AC512" s="10"/>
      <c r="AD512" s="10">
        <f t="shared" si="60"/>
        <v>169089.01538179597</v>
      </c>
      <c r="AE512" s="19"/>
    </row>
    <row r="513" spans="1:31" s="20" customFormat="1">
      <c r="A513" s="31"/>
      <c r="B513" s="31"/>
      <c r="C513" s="94"/>
      <c r="D513" s="94"/>
      <c r="E513" s="94"/>
      <c r="F513" s="149"/>
      <c r="G513" s="14">
        <v>12</v>
      </c>
      <c r="H513" s="15">
        <v>2030</v>
      </c>
      <c r="I513" s="200">
        <v>2031</v>
      </c>
      <c r="J513" s="200">
        <v>2031</v>
      </c>
      <c r="K513" s="16" t="str">
        <f>[1]Lib_RawData!G324</f>
        <v>CFO</v>
      </c>
      <c r="L513" s="17">
        <f t="shared" si="68"/>
        <v>0</v>
      </c>
      <c r="M513" s="10">
        <f t="shared" si="68"/>
        <v>169089.01538179597</v>
      </c>
      <c r="N513" s="10">
        <f t="shared" si="68"/>
        <v>0</v>
      </c>
      <c r="O513" s="18">
        <f t="shared" si="61"/>
        <v>169089.01538179597</v>
      </c>
      <c r="P513" s="19">
        <f t="shared" si="62"/>
        <v>169089.01538179597</v>
      </c>
      <c r="Q513" s="20">
        <f>P513*[1]Factors!D500</f>
        <v>87952.613532738789</v>
      </c>
      <c r="R513" s="20">
        <f t="shared" si="63"/>
        <v>520.66666666666663</v>
      </c>
      <c r="S513" s="20">
        <f>R513*[1]Factors!D500</f>
        <v>270.82772946138294</v>
      </c>
      <c r="T513" s="21">
        <f>R513*[1]Factors!D500*[1]Factors!E500</f>
        <v>520.66666666666663</v>
      </c>
      <c r="U513" s="17"/>
      <c r="V513" s="10"/>
      <c r="W513" s="21">
        <f>[1]Lib_RawData!AQ324</f>
        <v>520.66666666666663</v>
      </c>
      <c r="X513" s="22">
        <f t="shared" si="67"/>
        <v>177.21455401299335</v>
      </c>
      <c r="Y513" s="22">
        <f t="shared" si="67"/>
        <v>147.54027706600021</v>
      </c>
      <c r="Z513" s="10">
        <f t="shared" si="66"/>
        <v>169089.01538179597</v>
      </c>
      <c r="AA513" s="17"/>
      <c r="AB513" s="10">
        <f t="shared" si="59"/>
        <v>169089.01538179597</v>
      </c>
      <c r="AC513" s="10"/>
      <c r="AD513" s="10">
        <f t="shared" si="60"/>
        <v>169089.01538179597</v>
      </c>
      <c r="AE513" s="19"/>
    </row>
    <row r="514" spans="1:31">
      <c r="AA514" s="149"/>
      <c r="AB514" s="149"/>
      <c r="AC514" s="149"/>
      <c r="AD514" s="149"/>
      <c r="AE514" s="293"/>
    </row>
    <row r="515" spans="1:31">
      <c r="AA515" s="149"/>
      <c r="AB515" s="149"/>
      <c r="AC515" s="149"/>
      <c r="AD515" s="149"/>
      <c r="AE515" s="293"/>
    </row>
    <row r="516" spans="1:31">
      <c r="AA516" s="149"/>
      <c r="AB516" s="149"/>
      <c r="AC516" s="149"/>
      <c r="AD516" s="149"/>
      <c r="AE516" s="293"/>
    </row>
    <row r="518" spans="1:31">
      <c r="G518" s="251" t="s">
        <v>186</v>
      </c>
      <c r="H518" s="251"/>
      <c r="I518" s="251"/>
      <c r="J518" s="251"/>
      <c r="K518" s="252"/>
      <c r="L518" s="251"/>
      <c r="M518" s="251"/>
      <c r="N518" s="251"/>
      <c r="O518" s="251"/>
      <c r="P518" s="251"/>
      <c r="Q518" s="251"/>
      <c r="R518" s="251"/>
      <c r="S518" s="251"/>
      <c r="T518" s="251"/>
      <c r="U518" s="251"/>
      <c r="V518" s="251"/>
      <c r="W518" s="251"/>
    </row>
    <row r="519" spans="1:31">
      <c r="G519" s="89" t="s">
        <v>424</v>
      </c>
      <c r="H519" s="94"/>
      <c r="I519" s="94"/>
      <c r="J519" s="94"/>
      <c r="L519" s="94"/>
      <c r="M519" s="94"/>
      <c r="N519" s="94"/>
      <c r="O519" s="94"/>
      <c r="Q519" s="89"/>
      <c r="R519" s="89"/>
      <c r="S519" s="89"/>
      <c r="T519" s="89"/>
      <c r="U519" s="89"/>
      <c r="V519" s="94"/>
      <c r="W519" s="94"/>
    </row>
    <row r="520" spans="1:31">
      <c r="G520" s="28">
        <v>1990</v>
      </c>
      <c r="H520" s="31"/>
      <c r="I520" s="31"/>
      <c r="J520" s="31"/>
      <c r="K520" s="253" t="s">
        <v>425</v>
      </c>
      <c r="L520" s="235">
        <f t="shared" ref="L520:AA536" si="69">SUMIF($I$22:$I$513,$G520,L$22:L$513)</f>
        <v>0</v>
      </c>
      <c r="M520" s="235">
        <f t="shared" si="69"/>
        <v>0</v>
      </c>
      <c r="N520" s="235">
        <f t="shared" si="69"/>
        <v>0</v>
      </c>
      <c r="O520" s="235">
        <f t="shared" si="69"/>
        <v>0</v>
      </c>
      <c r="P520" s="235">
        <f t="shared" si="69"/>
        <v>0</v>
      </c>
      <c r="Q520" s="235">
        <f t="shared" si="69"/>
        <v>0</v>
      </c>
      <c r="R520" s="235">
        <f t="shared" si="69"/>
        <v>0</v>
      </c>
      <c r="S520" s="235">
        <f t="shared" si="69"/>
        <v>0</v>
      </c>
      <c r="T520" s="235">
        <f t="shared" si="69"/>
        <v>0</v>
      </c>
      <c r="U520" s="235">
        <f t="shared" si="69"/>
        <v>0</v>
      </c>
      <c r="V520" s="235">
        <f t="shared" si="69"/>
        <v>0</v>
      </c>
      <c r="W520" s="235">
        <f t="shared" si="69"/>
        <v>0</v>
      </c>
      <c r="X520" s="272">
        <f>SUMIF($I$22:$I$513,$G520,X$22:X$513)/12</f>
        <v>0</v>
      </c>
      <c r="Y520" s="272">
        <f>SUMIF($I$22:$I$513,$G520,Y$22:Y$513)/12</f>
        <v>0</v>
      </c>
      <c r="Z520" s="235">
        <f t="shared" si="69"/>
        <v>0</v>
      </c>
      <c r="AA520" s="235">
        <f t="shared" si="69"/>
        <v>0</v>
      </c>
      <c r="AB520" s="235">
        <f t="shared" ref="AB520:AD535" si="70">SUMIF($I$22:$I$513,$G520,AB$22:AB$513)</f>
        <v>0</v>
      </c>
      <c r="AC520" s="235">
        <f t="shared" si="70"/>
        <v>0</v>
      </c>
      <c r="AD520" s="235">
        <f t="shared" si="70"/>
        <v>0</v>
      </c>
    </row>
    <row r="521" spans="1:31">
      <c r="G521" s="28">
        <v>1991</v>
      </c>
      <c r="H521" s="31"/>
      <c r="I521" s="31"/>
      <c r="J521" s="31"/>
      <c r="K521" s="253" t="s">
        <v>425</v>
      </c>
      <c r="L521" s="235">
        <f t="shared" si="69"/>
        <v>0</v>
      </c>
      <c r="M521" s="235">
        <f t="shared" si="69"/>
        <v>0</v>
      </c>
      <c r="N521" s="235">
        <f t="shared" si="69"/>
        <v>0</v>
      </c>
      <c r="O521" s="235">
        <f t="shared" si="69"/>
        <v>0</v>
      </c>
      <c r="P521" s="235">
        <f t="shared" si="69"/>
        <v>0</v>
      </c>
      <c r="Q521" s="235">
        <f t="shared" si="69"/>
        <v>0</v>
      </c>
      <c r="R521" s="235">
        <f t="shared" si="69"/>
        <v>0</v>
      </c>
      <c r="S521" s="235">
        <f t="shared" si="69"/>
        <v>0</v>
      </c>
      <c r="T521" s="235">
        <f t="shared" si="69"/>
        <v>0</v>
      </c>
      <c r="U521" s="235">
        <f t="shared" si="69"/>
        <v>0</v>
      </c>
      <c r="V521" s="235">
        <f t="shared" si="69"/>
        <v>0</v>
      </c>
      <c r="W521" s="235">
        <f t="shared" si="69"/>
        <v>0</v>
      </c>
      <c r="X521" s="272">
        <f t="shared" ref="X521:Y552" si="71">SUMIF($I$22:$I$513,$G521,X$22:X$513)/12</f>
        <v>0</v>
      </c>
      <c r="Y521" s="272">
        <f t="shared" si="71"/>
        <v>0</v>
      </c>
      <c r="Z521" s="235">
        <f t="shared" si="69"/>
        <v>0</v>
      </c>
      <c r="AA521" s="235">
        <f t="shared" si="69"/>
        <v>0</v>
      </c>
      <c r="AB521" s="235">
        <f t="shared" si="70"/>
        <v>0</v>
      </c>
      <c r="AC521" s="235">
        <f t="shared" si="70"/>
        <v>0</v>
      </c>
      <c r="AD521" s="235">
        <f t="shared" si="70"/>
        <v>0</v>
      </c>
    </row>
    <row r="522" spans="1:31">
      <c r="G522" s="28">
        <v>1992</v>
      </c>
      <c r="H522" s="31"/>
      <c r="I522" s="31"/>
      <c r="J522" s="31"/>
      <c r="K522" s="253" t="s">
        <v>425</v>
      </c>
      <c r="L522" s="235">
        <f t="shared" si="69"/>
        <v>0</v>
      </c>
      <c r="M522" s="235">
        <f t="shared" si="69"/>
        <v>0</v>
      </c>
      <c r="N522" s="235">
        <f t="shared" si="69"/>
        <v>0</v>
      </c>
      <c r="O522" s="235">
        <f t="shared" si="69"/>
        <v>0</v>
      </c>
      <c r="P522" s="235">
        <f t="shared" si="69"/>
        <v>0</v>
      </c>
      <c r="Q522" s="235">
        <f t="shared" si="69"/>
        <v>0</v>
      </c>
      <c r="R522" s="235">
        <f t="shared" si="69"/>
        <v>0</v>
      </c>
      <c r="S522" s="235">
        <f t="shared" si="69"/>
        <v>0</v>
      </c>
      <c r="T522" s="235">
        <f t="shared" si="69"/>
        <v>0</v>
      </c>
      <c r="U522" s="235">
        <f t="shared" si="69"/>
        <v>0</v>
      </c>
      <c r="V522" s="235">
        <f t="shared" si="69"/>
        <v>0</v>
      </c>
      <c r="W522" s="235">
        <f t="shared" si="69"/>
        <v>0</v>
      </c>
      <c r="X522" s="272">
        <f t="shared" si="71"/>
        <v>0</v>
      </c>
      <c r="Y522" s="272">
        <f t="shared" si="71"/>
        <v>0</v>
      </c>
      <c r="Z522" s="235">
        <f t="shared" si="69"/>
        <v>0</v>
      </c>
      <c r="AA522" s="235">
        <f t="shared" si="69"/>
        <v>0</v>
      </c>
      <c r="AB522" s="235">
        <f t="shared" si="70"/>
        <v>0</v>
      </c>
      <c r="AC522" s="235">
        <f t="shared" si="70"/>
        <v>0</v>
      </c>
      <c r="AD522" s="235">
        <f t="shared" si="70"/>
        <v>0</v>
      </c>
    </row>
    <row r="523" spans="1:31">
      <c r="G523" s="28">
        <v>1993</v>
      </c>
      <c r="H523" s="31"/>
      <c r="I523" s="31"/>
      <c r="J523" s="31"/>
      <c r="K523" s="253" t="s">
        <v>425</v>
      </c>
      <c r="L523" s="235">
        <f t="shared" si="69"/>
        <v>0</v>
      </c>
      <c r="M523" s="235">
        <f t="shared" si="69"/>
        <v>0</v>
      </c>
      <c r="N523" s="235">
        <f t="shared" si="69"/>
        <v>0</v>
      </c>
      <c r="O523" s="235">
        <f t="shared" si="69"/>
        <v>0</v>
      </c>
      <c r="P523" s="235">
        <f t="shared" si="69"/>
        <v>0</v>
      </c>
      <c r="Q523" s="235">
        <f t="shared" si="69"/>
        <v>0</v>
      </c>
      <c r="R523" s="235">
        <f t="shared" si="69"/>
        <v>0</v>
      </c>
      <c r="S523" s="235">
        <f t="shared" si="69"/>
        <v>0</v>
      </c>
      <c r="T523" s="235">
        <f t="shared" si="69"/>
        <v>0</v>
      </c>
      <c r="U523" s="235">
        <f t="shared" si="69"/>
        <v>0</v>
      </c>
      <c r="V523" s="235">
        <f t="shared" si="69"/>
        <v>0</v>
      </c>
      <c r="W523" s="235">
        <f t="shared" si="69"/>
        <v>0</v>
      </c>
      <c r="X523" s="272">
        <f t="shared" si="71"/>
        <v>0</v>
      </c>
      <c r="Y523" s="272">
        <f t="shared" si="71"/>
        <v>0</v>
      </c>
      <c r="Z523" s="235">
        <f t="shared" si="69"/>
        <v>0</v>
      </c>
      <c r="AA523" s="235">
        <f t="shared" si="69"/>
        <v>0</v>
      </c>
      <c r="AB523" s="235">
        <f t="shared" si="70"/>
        <v>0</v>
      </c>
      <c r="AC523" s="235">
        <f t="shared" si="70"/>
        <v>0</v>
      </c>
      <c r="AD523" s="235">
        <f t="shared" si="70"/>
        <v>0</v>
      </c>
    </row>
    <row r="524" spans="1:31">
      <c r="G524" s="28">
        <v>1994</v>
      </c>
      <c r="H524" s="31"/>
      <c r="I524" s="31"/>
      <c r="J524" s="31"/>
      <c r="K524" s="253" t="s">
        <v>425</v>
      </c>
      <c r="L524" s="235">
        <f t="shared" si="69"/>
        <v>0</v>
      </c>
      <c r="M524" s="235">
        <f t="shared" si="69"/>
        <v>0</v>
      </c>
      <c r="N524" s="235">
        <f t="shared" si="69"/>
        <v>0</v>
      </c>
      <c r="O524" s="235">
        <f t="shared" si="69"/>
        <v>0</v>
      </c>
      <c r="P524" s="235">
        <f t="shared" si="69"/>
        <v>0</v>
      </c>
      <c r="Q524" s="235">
        <f t="shared" si="69"/>
        <v>0</v>
      </c>
      <c r="R524" s="235">
        <f t="shared" si="69"/>
        <v>0</v>
      </c>
      <c r="S524" s="235">
        <f t="shared" si="69"/>
        <v>0</v>
      </c>
      <c r="T524" s="235">
        <f t="shared" si="69"/>
        <v>0</v>
      </c>
      <c r="U524" s="235">
        <f t="shared" si="69"/>
        <v>0</v>
      </c>
      <c r="V524" s="235">
        <f t="shared" si="69"/>
        <v>0</v>
      </c>
      <c r="W524" s="235">
        <f t="shared" si="69"/>
        <v>0</v>
      </c>
      <c r="X524" s="272">
        <f t="shared" si="71"/>
        <v>0</v>
      </c>
      <c r="Y524" s="272">
        <f t="shared" si="71"/>
        <v>0</v>
      </c>
      <c r="Z524" s="235">
        <f t="shared" si="69"/>
        <v>0</v>
      </c>
      <c r="AA524" s="235">
        <f t="shared" si="69"/>
        <v>0</v>
      </c>
      <c r="AB524" s="235">
        <f t="shared" si="70"/>
        <v>0</v>
      </c>
      <c r="AC524" s="235">
        <f t="shared" si="70"/>
        <v>0</v>
      </c>
      <c r="AD524" s="235">
        <f t="shared" si="70"/>
        <v>0</v>
      </c>
    </row>
    <row r="525" spans="1:31">
      <c r="G525" s="28">
        <v>1995</v>
      </c>
      <c r="H525" s="31"/>
      <c r="I525" s="31"/>
      <c r="J525" s="31"/>
      <c r="K525" s="253" t="s">
        <v>425</v>
      </c>
      <c r="L525" s="235">
        <f t="shared" si="69"/>
        <v>0</v>
      </c>
      <c r="M525" s="235">
        <f t="shared" si="69"/>
        <v>0</v>
      </c>
      <c r="N525" s="235">
        <f t="shared" si="69"/>
        <v>0</v>
      </c>
      <c r="O525" s="235">
        <f t="shared" si="69"/>
        <v>0</v>
      </c>
      <c r="P525" s="235">
        <f t="shared" si="69"/>
        <v>0</v>
      </c>
      <c r="Q525" s="235">
        <f t="shared" si="69"/>
        <v>0</v>
      </c>
      <c r="R525" s="235">
        <f t="shared" si="69"/>
        <v>0</v>
      </c>
      <c r="S525" s="235">
        <f t="shared" si="69"/>
        <v>0</v>
      </c>
      <c r="T525" s="235">
        <f t="shared" si="69"/>
        <v>0</v>
      </c>
      <c r="U525" s="235">
        <f t="shared" si="69"/>
        <v>0</v>
      </c>
      <c r="V525" s="235">
        <f t="shared" si="69"/>
        <v>0</v>
      </c>
      <c r="W525" s="235">
        <f t="shared" si="69"/>
        <v>0</v>
      </c>
      <c r="X525" s="272">
        <f t="shared" si="71"/>
        <v>0</v>
      </c>
      <c r="Y525" s="272">
        <f t="shared" si="71"/>
        <v>0</v>
      </c>
      <c r="Z525" s="235">
        <f t="shared" si="69"/>
        <v>0</v>
      </c>
      <c r="AA525" s="235">
        <f t="shared" si="69"/>
        <v>0</v>
      </c>
      <c r="AB525" s="235">
        <f t="shared" si="70"/>
        <v>0</v>
      </c>
      <c r="AC525" s="235">
        <f t="shared" si="70"/>
        <v>0</v>
      </c>
      <c r="AD525" s="235">
        <f t="shared" si="70"/>
        <v>0</v>
      </c>
    </row>
    <row r="526" spans="1:31">
      <c r="G526" s="28">
        <v>1996</v>
      </c>
      <c r="H526" s="31"/>
      <c r="I526" s="31"/>
      <c r="J526" s="31"/>
      <c r="K526" s="253" t="s">
        <v>425</v>
      </c>
      <c r="L526" s="235">
        <f t="shared" si="69"/>
        <v>0</v>
      </c>
      <c r="M526" s="235">
        <f t="shared" si="69"/>
        <v>0</v>
      </c>
      <c r="N526" s="235">
        <f t="shared" si="69"/>
        <v>0</v>
      </c>
      <c r="O526" s="235">
        <f t="shared" si="69"/>
        <v>0</v>
      </c>
      <c r="P526" s="235">
        <f t="shared" si="69"/>
        <v>0</v>
      </c>
      <c r="Q526" s="235">
        <f t="shared" si="69"/>
        <v>0</v>
      </c>
      <c r="R526" s="235">
        <f t="shared" si="69"/>
        <v>0</v>
      </c>
      <c r="S526" s="235">
        <f t="shared" si="69"/>
        <v>0</v>
      </c>
      <c r="T526" s="235">
        <f t="shared" si="69"/>
        <v>0</v>
      </c>
      <c r="U526" s="235">
        <f t="shared" si="69"/>
        <v>0</v>
      </c>
      <c r="V526" s="235">
        <f t="shared" si="69"/>
        <v>0</v>
      </c>
      <c r="W526" s="235">
        <f t="shared" si="69"/>
        <v>0</v>
      </c>
      <c r="X526" s="272">
        <f t="shared" si="71"/>
        <v>0</v>
      </c>
      <c r="Y526" s="272">
        <f t="shared" si="71"/>
        <v>0</v>
      </c>
      <c r="Z526" s="235">
        <f t="shared" si="69"/>
        <v>0</v>
      </c>
      <c r="AA526" s="235">
        <f t="shared" si="69"/>
        <v>0</v>
      </c>
      <c r="AB526" s="235">
        <f t="shared" si="70"/>
        <v>0</v>
      </c>
      <c r="AC526" s="235">
        <f t="shared" si="70"/>
        <v>0</v>
      </c>
      <c r="AD526" s="235">
        <f t="shared" si="70"/>
        <v>0</v>
      </c>
    </row>
    <row r="527" spans="1:31">
      <c r="G527" s="28">
        <v>1997</v>
      </c>
      <c r="H527" s="31"/>
      <c r="I527" s="31"/>
      <c r="J527" s="31"/>
      <c r="K527" s="253" t="s">
        <v>425</v>
      </c>
      <c r="L527" s="235">
        <f t="shared" si="69"/>
        <v>0</v>
      </c>
      <c r="M527" s="235">
        <f t="shared" si="69"/>
        <v>0</v>
      </c>
      <c r="N527" s="235">
        <f t="shared" si="69"/>
        <v>0</v>
      </c>
      <c r="O527" s="235">
        <f t="shared" si="69"/>
        <v>0</v>
      </c>
      <c r="P527" s="235">
        <f t="shared" si="69"/>
        <v>0</v>
      </c>
      <c r="Q527" s="235">
        <f t="shared" si="69"/>
        <v>0</v>
      </c>
      <c r="R527" s="235">
        <f t="shared" si="69"/>
        <v>0</v>
      </c>
      <c r="S527" s="235">
        <f t="shared" si="69"/>
        <v>0</v>
      </c>
      <c r="T527" s="235">
        <f t="shared" si="69"/>
        <v>0</v>
      </c>
      <c r="U527" s="235">
        <f t="shared" si="69"/>
        <v>0</v>
      </c>
      <c r="V527" s="235">
        <f t="shared" si="69"/>
        <v>0</v>
      </c>
      <c r="W527" s="235">
        <f t="shared" si="69"/>
        <v>0</v>
      </c>
      <c r="X527" s="272">
        <f t="shared" si="71"/>
        <v>0</v>
      </c>
      <c r="Y527" s="272">
        <f t="shared" si="71"/>
        <v>0</v>
      </c>
      <c r="Z527" s="235">
        <f t="shared" si="69"/>
        <v>0</v>
      </c>
      <c r="AA527" s="235">
        <f t="shared" si="69"/>
        <v>0</v>
      </c>
      <c r="AB527" s="235">
        <f t="shared" si="70"/>
        <v>0</v>
      </c>
      <c r="AC527" s="235">
        <f t="shared" si="70"/>
        <v>0</v>
      </c>
      <c r="AD527" s="235">
        <f t="shared" si="70"/>
        <v>0</v>
      </c>
    </row>
    <row r="528" spans="1:31">
      <c r="G528" s="28">
        <v>1998</v>
      </c>
      <c r="H528" s="31"/>
      <c r="I528" s="31"/>
      <c r="J528" s="31"/>
      <c r="K528" s="253" t="s">
        <v>425</v>
      </c>
      <c r="L528" s="235">
        <f t="shared" si="69"/>
        <v>0</v>
      </c>
      <c r="M528" s="235">
        <f t="shared" si="69"/>
        <v>0</v>
      </c>
      <c r="N528" s="235">
        <f t="shared" si="69"/>
        <v>0</v>
      </c>
      <c r="O528" s="235">
        <f t="shared" si="69"/>
        <v>0</v>
      </c>
      <c r="P528" s="235">
        <f t="shared" si="69"/>
        <v>0</v>
      </c>
      <c r="Q528" s="235">
        <f t="shared" si="69"/>
        <v>0</v>
      </c>
      <c r="R528" s="235">
        <f t="shared" si="69"/>
        <v>0</v>
      </c>
      <c r="S528" s="235">
        <f t="shared" si="69"/>
        <v>0</v>
      </c>
      <c r="T528" s="235">
        <f t="shared" si="69"/>
        <v>0</v>
      </c>
      <c r="U528" s="235">
        <f t="shared" si="69"/>
        <v>0</v>
      </c>
      <c r="V528" s="235">
        <f t="shared" si="69"/>
        <v>0</v>
      </c>
      <c r="W528" s="235">
        <f t="shared" si="69"/>
        <v>0</v>
      </c>
      <c r="X528" s="272">
        <f t="shared" si="71"/>
        <v>0</v>
      </c>
      <c r="Y528" s="272">
        <f t="shared" si="71"/>
        <v>0</v>
      </c>
      <c r="Z528" s="235">
        <f t="shared" si="69"/>
        <v>0</v>
      </c>
      <c r="AA528" s="235">
        <f t="shared" si="69"/>
        <v>0</v>
      </c>
      <c r="AB528" s="235">
        <f t="shared" si="70"/>
        <v>0</v>
      </c>
      <c r="AC528" s="235">
        <f t="shared" si="70"/>
        <v>0</v>
      </c>
      <c r="AD528" s="235">
        <f t="shared" si="70"/>
        <v>0</v>
      </c>
    </row>
    <row r="529" spans="1:30">
      <c r="A529" s="94"/>
      <c r="B529" s="94"/>
      <c r="F529" s="94"/>
      <c r="G529" s="28">
        <v>1999</v>
      </c>
      <c r="H529" s="31"/>
      <c r="I529" s="31"/>
      <c r="J529" s="31"/>
      <c r="K529" s="253" t="s">
        <v>425</v>
      </c>
      <c r="L529" s="235">
        <f t="shared" si="69"/>
        <v>0</v>
      </c>
      <c r="M529" s="235">
        <f t="shared" si="69"/>
        <v>0</v>
      </c>
      <c r="N529" s="235">
        <f t="shared" si="69"/>
        <v>0</v>
      </c>
      <c r="O529" s="235">
        <f t="shared" si="69"/>
        <v>0</v>
      </c>
      <c r="P529" s="235">
        <f t="shared" si="69"/>
        <v>0</v>
      </c>
      <c r="Q529" s="235">
        <f t="shared" si="69"/>
        <v>0</v>
      </c>
      <c r="R529" s="235">
        <f t="shared" si="69"/>
        <v>0</v>
      </c>
      <c r="S529" s="235">
        <f t="shared" si="69"/>
        <v>0</v>
      </c>
      <c r="T529" s="235">
        <f t="shared" si="69"/>
        <v>0</v>
      </c>
      <c r="U529" s="235">
        <f t="shared" si="69"/>
        <v>0</v>
      </c>
      <c r="V529" s="235">
        <f t="shared" si="69"/>
        <v>0</v>
      </c>
      <c r="W529" s="235">
        <f t="shared" si="69"/>
        <v>0</v>
      </c>
      <c r="X529" s="272">
        <f t="shared" si="71"/>
        <v>0</v>
      </c>
      <c r="Y529" s="272">
        <f t="shared" si="71"/>
        <v>0</v>
      </c>
      <c r="Z529" s="235">
        <f t="shared" si="69"/>
        <v>0</v>
      </c>
      <c r="AA529" s="235">
        <f t="shared" si="69"/>
        <v>0</v>
      </c>
      <c r="AB529" s="235">
        <f t="shared" si="70"/>
        <v>0</v>
      </c>
      <c r="AC529" s="235">
        <f t="shared" si="70"/>
        <v>0</v>
      </c>
      <c r="AD529" s="235">
        <f t="shared" si="70"/>
        <v>0</v>
      </c>
    </row>
    <row r="530" spans="1:30">
      <c r="A530" s="94"/>
      <c r="B530" s="94"/>
      <c r="F530" s="94"/>
      <c r="G530" s="28">
        <v>2000</v>
      </c>
      <c r="H530" s="31"/>
      <c r="I530" s="31"/>
      <c r="J530" s="31"/>
      <c r="K530" s="253" t="s">
        <v>425</v>
      </c>
      <c r="L530" s="235">
        <f t="shared" si="69"/>
        <v>0</v>
      </c>
      <c r="M530" s="235">
        <f t="shared" si="69"/>
        <v>0</v>
      </c>
      <c r="N530" s="235">
        <f t="shared" si="69"/>
        <v>0</v>
      </c>
      <c r="O530" s="235">
        <f t="shared" si="69"/>
        <v>0</v>
      </c>
      <c r="P530" s="235">
        <f t="shared" si="69"/>
        <v>0</v>
      </c>
      <c r="Q530" s="235">
        <f t="shared" si="69"/>
        <v>0</v>
      </c>
      <c r="R530" s="235">
        <f t="shared" si="69"/>
        <v>0</v>
      </c>
      <c r="S530" s="235">
        <f t="shared" si="69"/>
        <v>0</v>
      </c>
      <c r="T530" s="235">
        <f t="shared" si="69"/>
        <v>0</v>
      </c>
      <c r="U530" s="235">
        <f t="shared" si="69"/>
        <v>0</v>
      </c>
      <c r="V530" s="235">
        <f t="shared" si="69"/>
        <v>0</v>
      </c>
      <c r="W530" s="235">
        <f t="shared" si="69"/>
        <v>0</v>
      </c>
      <c r="X530" s="272">
        <f t="shared" si="71"/>
        <v>0</v>
      </c>
      <c r="Y530" s="272">
        <f t="shared" si="71"/>
        <v>0</v>
      </c>
      <c r="Z530" s="235">
        <f t="shared" si="69"/>
        <v>0</v>
      </c>
      <c r="AA530" s="235">
        <f t="shared" si="69"/>
        <v>0</v>
      </c>
      <c r="AB530" s="235">
        <f t="shared" si="70"/>
        <v>0</v>
      </c>
      <c r="AC530" s="235">
        <f t="shared" si="70"/>
        <v>0</v>
      </c>
      <c r="AD530" s="235">
        <f t="shared" si="70"/>
        <v>0</v>
      </c>
    </row>
    <row r="531" spans="1:30">
      <c r="A531" s="94"/>
      <c r="B531" s="94"/>
      <c r="F531" s="94"/>
      <c r="G531" s="28">
        <v>2001</v>
      </c>
      <c r="H531" s="31"/>
      <c r="I531" s="31"/>
      <c r="J531" s="31"/>
      <c r="K531" s="253" t="s">
        <v>425</v>
      </c>
      <c r="L531" s="235">
        <f t="shared" si="69"/>
        <v>0</v>
      </c>
      <c r="M531" s="235">
        <f t="shared" si="69"/>
        <v>0</v>
      </c>
      <c r="N531" s="235">
        <f t="shared" si="69"/>
        <v>0</v>
      </c>
      <c r="O531" s="235">
        <f t="shared" si="69"/>
        <v>0</v>
      </c>
      <c r="P531" s="235">
        <f t="shared" si="69"/>
        <v>0</v>
      </c>
      <c r="Q531" s="235">
        <f t="shared" si="69"/>
        <v>0</v>
      </c>
      <c r="R531" s="235">
        <f t="shared" si="69"/>
        <v>0</v>
      </c>
      <c r="S531" s="235">
        <f t="shared" si="69"/>
        <v>0</v>
      </c>
      <c r="T531" s="235">
        <f t="shared" si="69"/>
        <v>0</v>
      </c>
      <c r="U531" s="235">
        <f t="shared" si="69"/>
        <v>0</v>
      </c>
      <c r="V531" s="235">
        <f t="shared" si="69"/>
        <v>0</v>
      </c>
      <c r="W531" s="235">
        <f t="shared" si="69"/>
        <v>0</v>
      </c>
      <c r="X531" s="272">
        <f t="shared" si="71"/>
        <v>0</v>
      </c>
      <c r="Y531" s="272">
        <f t="shared" si="71"/>
        <v>0</v>
      </c>
      <c r="Z531" s="235">
        <f t="shared" si="69"/>
        <v>0</v>
      </c>
      <c r="AA531" s="235">
        <f t="shared" si="69"/>
        <v>0</v>
      </c>
      <c r="AB531" s="235">
        <f t="shared" si="70"/>
        <v>0</v>
      </c>
      <c r="AC531" s="235">
        <f t="shared" si="70"/>
        <v>0</v>
      </c>
      <c r="AD531" s="235">
        <f t="shared" si="70"/>
        <v>0</v>
      </c>
    </row>
    <row r="532" spans="1:30">
      <c r="A532" s="94"/>
      <c r="B532" s="94"/>
      <c r="F532" s="94"/>
      <c r="G532" s="28">
        <v>2002</v>
      </c>
      <c r="H532" s="31"/>
      <c r="I532" s="31"/>
      <c r="J532" s="31"/>
      <c r="K532" s="253" t="s">
        <v>425</v>
      </c>
      <c r="L532" s="235">
        <f t="shared" si="69"/>
        <v>0</v>
      </c>
      <c r="M532" s="235">
        <f t="shared" si="69"/>
        <v>0</v>
      </c>
      <c r="N532" s="235">
        <f t="shared" si="69"/>
        <v>0</v>
      </c>
      <c r="O532" s="235">
        <f t="shared" si="69"/>
        <v>0</v>
      </c>
      <c r="P532" s="235">
        <f t="shared" si="69"/>
        <v>0</v>
      </c>
      <c r="Q532" s="235">
        <f t="shared" si="69"/>
        <v>0</v>
      </c>
      <c r="R532" s="235">
        <f t="shared" si="69"/>
        <v>0</v>
      </c>
      <c r="S532" s="235">
        <f t="shared" si="69"/>
        <v>0</v>
      </c>
      <c r="T532" s="235">
        <f t="shared" si="69"/>
        <v>0</v>
      </c>
      <c r="U532" s="235">
        <f t="shared" si="69"/>
        <v>0</v>
      </c>
      <c r="V532" s="235">
        <f t="shared" si="69"/>
        <v>0</v>
      </c>
      <c r="W532" s="235">
        <f t="shared" si="69"/>
        <v>0</v>
      </c>
      <c r="X532" s="272">
        <f t="shared" si="71"/>
        <v>0</v>
      </c>
      <c r="Y532" s="272">
        <f t="shared" si="71"/>
        <v>0</v>
      </c>
      <c r="Z532" s="235">
        <f t="shared" si="69"/>
        <v>0</v>
      </c>
      <c r="AA532" s="235">
        <f t="shared" si="69"/>
        <v>0</v>
      </c>
      <c r="AB532" s="235">
        <f t="shared" si="70"/>
        <v>0</v>
      </c>
      <c r="AC532" s="235">
        <f t="shared" si="70"/>
        <v>0</v>
      </c>
      <c r="AD532" s="235">
        <f t="shared" si="70"/>
        <v>0</v>
      </c>
    </row>
    <row r="533" spans="1:30">
      <c r="A533" s="94"/>
      <c r="B533" s="94"/>
      <c r="F533" s="94"/>
      <c r="G533" s="28">
        <v>2003</v>
      </c>
      <c r="H533" s="31"/>
      <c r="I533" s="31"/>
      <c r="J533" s="31"/>
      <c r="K533" s="253" t="s">
        <v>425</v>
      </c>
      <c r="L533" s="235">
        <f t="shared" si="69"/>
        <v>0</v>
      </c>
      <c r="M533" s="235">
        <f t="shared" si="69"/>
        <v>0</v>
      </c>
      <c r="N533" s="235">
        <f t="shared" si="69"/>
        <v>0</v>
      </c>
      <c r="O533" s="235">
        <f t="shared" si="69"/>
        <v>0</v>
      </c>
      <c r="P533" s="235">
        <f t="shared" si="69"/>
        <v>0</v>
      </c>
      <c r="Q533" s="235">
        <f t="shared" si="69"/>
        <v>0</v>
      </c>
      <c r="R533" s="235">
        <f t="shared" si="69"/>
        <v>0</v>
      </c>
      <c r="S533" s="235">
        <f t="shared" si="69"/>
        <v>0</v>
      </c>
      <c r="T533" s="235">
        <f t="shared" si="69"/>
        <v>0</v>
      </c>
      <c r="U533" s="235">
        <f t="shared" si="69"/>
        <v>0</v>
      </c>
      <c r="V533" s="235">
        <f t="shared" si="69"/>
        <v>0</v>
      </c>
      <c r="W533" s="235">
        <f t="shared" si="69"/>
        <v>0</v>
      </c>
      <c r="X533" s="272">
        <f t="shared" si="71"/>
        <v>0</v>
      </c>
      <c r="Y533" s="272">
        <f t="shared" si="71"/>
        <v>0</v>
      </c>
      <c r="Z533" s="235">
        <f t="shared" si="69"/>
        <v>0</v>
      </c>
      <c r="AA533" s="235">
        <f t="shared" si="69"/>
        <v>0</v>
      </c>
      <c r="AB533" s="235">
        <f t="shared" si="70"/>
        <v>0</v>
      </c>
      <c r="AC533" s="235">
        <f t="shared" si="70"/>
        <v>0</v>
      </c>
      <c r="AD533" s="235">
        <f t="shared" si="70"/>
        <v>0</v>
      </c>
    </row>
    <row r="534" spans="1:30">
      <c r="A534" s="94"/>
      <c r="B534" s="94"/>
      <c r="F534" s="94"/>
      <c r="G534" s="28">
        <v>2004</v>
      </c>
      <c r="H534" s="31"/>
      <c r="I534" s="31"/>
      <c r="J534" s="31"/>
      <c r="K534" s="253" t="s">
        <v>425</v>
      </c>
      <c r="L534" s="235">
        <f t="shared" si="69"/>
        <v>0</v>
      </c>
      <c r="M534" s="235">
        <f t="shared" si="69"/>
        <v>0</v>
      </c>
      <c r="N534" s="235">
        <f t="shared" si="69"/>
        <v>0</v>
      </c>
      <c r="O534" s="235">
        <f t="shared" si="69"/>
        <v>0</v>
      </c>
      <c r="P534" s="235">
        <f t="shared" si="69"/>
        <v>0</v>
      </c>
      <c r="Q534" s="235">
        <f t="shared" si="69"/>
        <v>0</v>
      </c>
      <c r="R534" s="235">
        <f t="shared" si="69"/>
        <v>0</v>
      </c>
      <c r="S534" s="235">
        <f t="shared" si="69"/>
        <v>0</v>
      </c>
      <c r="T534" s="235">
        <f t="shared" si="69"/>
        <v>0</v>
      </c>
      <c r="U534" s="235">
        <f t="shared" si="69"/>
        <v>0</v>
      </c>
      <c r="V534" s="235">
        <f t="shared" si="69"/>
        <v>0</v>
      </c>
      <c r="W534" s="235">
        <f t="shared" si="69"/>
        <v>0</v>
      </c>
      <c r="X534" s="272">
        <f t="shared" si="71"/>
        <v>0</v>
      </c>
      <c r="Y534" s="272">
        <f t="shared" si="71"/>
        <v>0</v>
      </c>
      <c r="Z534" s="235">
        <f t="shared" si="69"/>
        <v>0</v>
      </c>
      <c r="AA534" s="235">
        <f t="shared" si="69"/>
        <v>0</v>
      </c>
      <c r="AB534" s="235">
        <f t="shared" si="70"/>
        <v>0</v>
      </c>
      <c r="AC534" s="235">
        <f t="shared" si="70"/>
        <v>0</v>
      </c>
      <c r="AD534" s="235">
        <f t="shared" si="70"/>
        <v>0</v>
      </c>
    </row>
    <row r="535" spans="1:30">
      <c r="A535" s="94"/>
      <c r="B535" s="94"/>
      <c r="F535" s="94"/>
      <c r="G535" s="28">
        <v>2005</v>
      </c>
      <c r="H535" s="31"/>
      <c r="I535" s="31"/>
      <c r="J535" s="31"/>
      <c r="K535" s="253" t="s">
        <v>425</v>
      </c>
      <c r="L535" s="235">
        <f t="shared" si="69"/>
        <v>0</v>
      </c>
      <c r="M535" s="235">
        <f t="shared" si="69"/>
        <v>0</v>
      </c>
      <c r="N535" s="235">
        <f t="shared" si="69"/>
        <v>0</v>
      </c>
      <c r="O535" s="235">
        <f t="shared" si="69"/>
        <v>0</v>
      </c>
      <c r="P535" s="235">
        <f t="shared" si="69"/>
        <v>0</v>
      </c>
      <c r="Q535" s="235">
        <f t="shared" si="69"/>
        <v>0</v>
      </c>
      <c r="R535" s="235">
        <f t="shared" si="69"/>
        <v>0</v>
      </c>
      <c r="S535" s="235">
        <f t="shared" si="69"/>
        <v>0</v>
      </c>
      <c r="T535" s="235">
        <f t="shared" si="69"/>
        <v>0</v>
      </c>
      <c r="U535" s="235">
        <f t="shared" si="69"/>
        <v>0</v>
      </c>
      <c r="V535" s="235">
        <f t="shared" si="69"/>
        <v>0</v>
      </c>
      <c r="W535" s="235">
        <f t="shared" si="69"/>
        <v>0</v>
      </c>
      <c r="X535" s="272">
        <f t="shared" si="71"/>
        <v>0</v>
      </c>
      <c r="Y535" s="272">
        <f t="shared" si="71"/>
        <v>0</v>
      </c>
      <c r="Z535" s="235">
        <f t="shared" si="69"/>
        <v>0</v>
      </c>
      <c r="AA535" s="235">
        <f t="shared" si="69"/>
        <v>0</v>
      </c>
      <c r="AB535" s="235">
        <f t="shared" si="70"/>
        <v>0</v>
      </c>
      <c r="AC535" s="235">
        <f t="shared" si="70"/>
        <v>0</v>
      </c>
      <c r="AD535" s="235">
        <f t="shared" si="70"/>
        <v>0</v>
      </c>
    </row>
    <row r="536" spans="1:30">
      <c r="A536" s="94"/>
      <c r="B536" s="94"/>
      <c r="F536" s="94"/>
      <c r="G536" s="28">
        <v>2006</v>
      </c>
      <c r="H536" s="31"/>
      <c r="I536" s="31"/>
      <c r="J536" s="31"/>
      <c r="K536" s="253" t="s">
        <v>425</v>
      </c>
      <c r="L536" s="235">
        <f t="shared" si="69"/>
        <v>0</v>
      </c>
      <c r="M536" s="235">
        <f t="shared" si="69"/>
        <v>0</v>
      </c>
      <c r="N536" s="235">
        <f t="shared" si="69"/>
        <v>0</v>
      </c>
      <c r="O536" s="235">
        <f t="shared" si="69"/>
        <v>0</v>
      </c>
      <c r="P536" s="235">
        <f t="shared" si="69"/>
        <v>0</v>
      </c>
      <c r="Q536" s="235">
        <f t="shared" si="69"/>
        <v>0</v>
      </c>
      <c r="R536" s="235">
        <f t="shared" si="69"/>
        <v>0</v>
      </c>
      <c r="S536" s="235">
        <f t="shared" si="69"/>
        <v>0</v>
      </c>
      <c r="T536" s="235">
        <f t="shared" si="69"/>
        <v>0</v>
      </c>
      <c r="U536" s="235">
        <f t="shared" si="69"/>
        <v>0</v>
      </c>
      <c r="V536" s="235">
        <f t="shared" si="69"/>
        <v>0</v>
      </c>
      <c r="W536" s="235">
        <f t="shared" si="69"/>
        <v>0</v>
      </c>
      <c r="X536" s="272">
        <f t="shared" si="71"/>
        <v>0</v>
      </c>
      <c r="Y536" s="272">
        <f t="shared" si="71"/>
        <v>0</v>
      </c>
      <c r="Z536" s="235">
        <f t="shared" si="69"/>
        <v>0</v>
      </c>
      <c r="AA536" s="235">
        <f t="shared" si="69"/>
        <v>0</v>
      </c>
      <c r="AB536" s="235">
        <f t="shared" ref="AB536:AD551" si="72">SUMIF($I$22:$I$513,$G536,AB$22:AB$513)</f>
        <v>0</v>
      </c>
      <c r="AC536" s="235">
        <f t="shared" si="72"/>
        <v>0</v>
      </c>
      <c r="AD536" s="235">
        <f t="shared" si="72"/>
        <v>0</v>
      </c>
    </row>
    <row r="537" spans="1:30">
      <c r="A537" s="94"/>
      <c r="B537" s="94"/>
      <c r="F537" s="94"/>
      <c r="G537" s="28">
        <v>2007</v>
      </c>
      <c r="H537" s="31"/>
      <c r="I537" s="31"/>
      <c r="J537" s="31"/>
      <c r="K537" s="253" t="s">
        <v>425</v>
      </c>
      <c r="L537" s="235">
        <f t="shared" ref="L537:AA552" si="73">SUMIF($I$22:$I$513,$G537,L$22:L$513)</f>
        <v>0</v>
      </c>
      <c r="M537" s="235">
        <f t="shared" si="73"/>
        <v>239202.09000000003</v>
      </c>
      <c r="N537" s="235">
        <f t="shared" si="73"/>
        <v>0</v>
      </c>
      <c r="O537" s="235">
        <f t="shared" si="73"/>
        <v>239202.09000000003</v>
      </c>
      <c r="P537" s="235">
        <f t="shared" si="73"/>
        <v>239202.09000000003</v>
      </c>
      <c r="Q537" s="235">
        <f t="shared" si="73"/>
        <v>274489.90007257124</v>
      </c>
      <c r="R537" s="235" t="e">
        <f t="shared" si="73"/>
        <v>#REF!</v>
      </c>
      <c r="S537" s="235" t="e">
        <f t="shared" si="73"/>
        <v>#REF!</v>
      </c>
      <c r="T537" s="235" t="e">
        <f t="shared" si="73"/>
        <v>#REF!</v>
      </c>
      <c r="U537" s="235">
        <f t="shared" si="73"/>
        <v>0</v>
      </c>
      <c r="V537" s="235">
        <f t="shared" si="73"/>
        <v>0</v>
      </c>
      <c r="W537" s="235" t="e">
        <f t="shared" si="73"/>
        <v>#REF!</v>
      </c>
      <c r="X537" s="272">
        <f t="shared" si="71"/>
        <v>0</v>
      </c>
      <c r="Y537" s="272">
        <f t="shared" si="71"/>
        <v>0</v>
      </c>
      <c r="Z537" s="235">
        <f t="shared" si="73"/>
        <v>239202.09000000003</v>
      </c>
      <c r="AA537" s="235">
        <f t="shared" si="73"/>
        <v>0</v>
      </c>
      <c r="AB537" s="235">
        <f t="shared" si="72"/>
        <v>239202.09000000003</v>
      </c>
      <c r="AC537" s="235">
        <f t="shared" si="72"/>
        <v>0</v>
      </c>
      <c r="AD537" s="235">
        <f t="shared" si="72"/>
        <v>239202.09000000003</v>
      </c>
    </row>
    <row r="538" spans="1:30">
      <c r="A538" s="94"/>
      <c r="B538" s="94"/>
      <c r="F538" s="94"/>
      <c r="G538" s="28">
        <v>2008</v>
      </c>
      <c r="H538" s="31"/>
      <c r="I538" s="31"/>
      <c r="J538" s="31"/>
      <c r="K538" s="253" t="s">
        <v>425</v>
      </c>
      <c r="L538" s="235">
        <f t="shared" si="73"/>
        <v>0</v>
      </c>
      <c r="M538" s="235">
        <f t="shared" si="73"/>
        <v>1084820.9299999997</v>
      </c>
      <c r="N538" s="235">
        <f t="shared" si="73"/>
        <v>0</v>
      </c>
      <c r="O538" s="235">
        <f t="shared" si="73"/>
        <v>1084820.9299999997</v>
      </c>
      <c r="P538" s="235">
        <f t="shared" si="73"/>
        <v>1084820.9299999997</v>
      </c>
      <c r="Q538" s="235">
        <f t="shared" si="73"/>
        <v>1234746.0185125195</v>
      </c>
      <c r="R538" s="235">
        <f t="shared" si="73"/>
        <v>7194.947000000001</v>
      </c>
      <c r="S538" s="235">
        <f t="shared" si="73"/>
        <v>8192.0767788986213</v>
      </c>
      <c r="T538" s="235">
        <f t="shared" si="73"/>
        <v>7194.9469999999992</v>
      </c>
      <c r="U538" s="235">
        <f t="shared" si="73"/>
        <v>0</v>
      </c>
      <c r="V538" s="235">
        <f t="shared" si="73"/>
        <v>0</v>
      </c>
      <c r="W538" s="235">
        <f t="shared" si="73"/>
        <v>7194.947000000001</v>
      </c>
      <c r="X538" s="272">
        <f t="shared" si="71"/>
        <v>0</v>
      </c>
      <c r="Y538" s="272">
        <f t="shared" si="71"/>
        <v>0</v>
      </c>
      <c r="Z538" s="235">
        <f t="shared" si="73"/>
        <v>1084820.9299999997</v>
      </c>
      <c r="AA538" s="235">
        <f t="shared" si="73"/>
        <v>0</v>
      </c>
      <c r="AB538" s="235">
        <f t="shared" si="72"/>
        <v>1084820.9299999997</v>
      </c>
      <c r="AC538" s="235">
        <f t="shared" si="72"/>
        <v>0</v>
      </c>
      <c r="AD538" s="235">
        <f t="shared" si="72"/>
        <v>1084820.9299999997</v>
      </c>
    </row>
    <row r="539" spans="1:30">
      <c r="A539" s="94"/>
      <c r="B539" s="94"/>
      <c r="F539" s="94"/>
      <c r="G539" s="28">
        <v>2009</v>
      </c>
      <c r="H539" s="31"/>
      <c r="I539" s="31"/>
      <c r="J539" s="31"/>
      <c r="K539" s="253" t="s">
        <v>425</v>
      </c>
      <c r="L539" s="235">
        <f t="shared" si="73"/>
        <v>0</v>
      </c>
      <c r="M539" s="235">
        <f t="shared" si="73"/>
        <v>1067445.97</v>
      </c>
      <c r="N539" s="235">
        <f t="shared" si="73"/>
        <v>0</v>
      </c>
      <c r="O539" s="235">
        <f t="shared" si="73"/>
        <v>1067445.97</v>
      </c>
      <c r="P539" s="235">
        <f t="shared" si="73"/>
        <v>1067445.97</v>
      </c>
      <c r="Q539" s="235">
        <f t="shared" si="73"/>
        <v>1169960.353128596</v>
      </c>
      <c r="R539" s="235">
        <f t="shared" si="73"/>
        <v>6718.9979999999996</v>
      </c>
      <c r="S539" s="235">
        <f t="shared" si="73"/>
        <v>7365.339173189247</v>
      </c>
      <c r="T539" s="235">
        <f t="shared" si="73"/>
        <v>6718.9979999999996</v>
      </c>
      <c r="U539" s="235">
        <f t="shared" si="73"/>
        <v>0</v>
      </c>
      <c r="V539" s="235">
        <f t="shared" si="73"/>
        <v>0</v>
      </c>
      <c r="W539" s="235">
        <f t="shared" si="73"/>
        <v>6718.9979999999996</v>
      </c>
      <c r="X539" s="272">
        <f t="shared" si="71"/>
        <v>0</v>
      </c>
      <c r="Y539" s="272">
        <f t="shared" si="71"/>
        <v>0</v>
      </c>
      <c r="Z539" s="235">
        <f t="shared" si="73"/>
        <v>1067445.97</v>
      </c>
      <c r="AA539" s="235">
        <f t="shared" si="73"/>
        <v>0</v>
      </c>
      <c r="AB539" s="235">
        <f t="shared" si="72"/>
        <v>1067445.97</v>
      </c>
      <c r="AC539" s="235">
        <f t="shared" si="72"/>
        <v>0</v>
      </c>
      <c r="AD539" s="235">
        <f t="shared" si="72"/>
        <v>1067445.97</v>
      </c>
    </row>
    <row r="540" spans="1:30">
      <c r="A540" s="94"/>
      <c r="B540" s="94"/>
      <c r="F540" s="94"/>
      <c r="G540" s="89">
        <v>2010</v>
      </c>
      <c r="H540" s="94"/>
      <c r="I540" s="94"/>
      <c r="J540" s="94"/>
      <c r="K540" s="254" t="str">
        <f t="shared" ref="K540:K560" ca="1" si="74">OFFSET(K$208,($G540-2006)*12,0)&amp;"/"&amp;OFFSET(K$208,($G540-2006)*12+11,0)</f>
        <v>CFO/CFO</v>
      </c>
      <c r="L540" s="20">
        <f t="shared" si="73"/>
        <v>0</v>
      </c>
      <c r="M540" s="20">
        <f t="shared" si="73"/>
        <v>329348.96000000002</v>
      </c>
      <c r="N540" s="20">
        <f t="shared" si="73"/>
        <v>0</v>
      </c>
      <c r="O540" s="20">
        <f t="shared" si="73"/>
        <v>329348.96000000002</v>
      </c>
      <c r="P540" s="20">
        <f t="shared" si="73"/>
        <v>329348.96000000002</v>
      </c>
      <c r="Q540" s="20">
        <f t="shared" si="73"/>
        <v>347694.827085</v>
      </c>
      <c r="R540" s="20">
        <f t="shared" si="73"/>
        <v>1298.252</v>
      </c>
      <c r="S540" s="20">
        <f t="shared" si="73"/>
        <v>1382.0742503999998</v>
      </c>
      <c r="T540" s="20">
        <f t="shared" si="73"/>
        <v>1298.252</v>
      </c>
      <c r="U540" s="20">
        <f t="shared" si="73"/>
        <v>0</v>
      </c>
      <c r="V540" s="20">
        <f t="shared" si="73"/>
        <v>0</v>
      </c>
      <c r="W540" s="20">
        <f t="shared" si="73"/>
        <v>1298.252</v>
      </c>
      <c r="X540" s="273">
        <f t="shared" si="71"/>
        <v>0</v>
      </c>
      <c r="Y540" s="273">
        <f t="shared" si="71"/>
        <v>0</v>
      </c>
      <c r="Z540" s="20">
        <f t="shared" si="73"/>
        <v>329348.96000000002</v>
      </c>
      <c r="AA540" s="20">
        <f t="shared" si="73"/>
        <v>0</v>
      </c>
      <c r="AB540" s="20">
        <f t="shared" si="72"/>
        <v>329348.96000000002</v>
      </c>
      <c r="AC540" s="20">
        <f t="shared" si="72"/>
        <v>0</v>
      </c>
      <c r="AD540" s="20">
        <f t="shared" si="72"/>
        <v>329348.96000000002</v>
      </c>
    </row>
    <row r="541" spans="1:30">
      <c r="A541" s="94"/>
      <c r="B541" s="94"/>
      <c r="F541" s="94"/>
      <c r="G541" s="89">
        <v>2011</v>
      </c>
      <c r="H541" s="94"/>
      <c r="I541" s="94"/>
      <c r="J541" s="94"/>
      <c r="K541" s="254" t="str">
        <f t="shared" ca="1" si="74"/>
        <v>CFO/CFO</v>
      </c>
      <c r="L541" s="20">
        <f t="shared" si="73"/>
        <v>0</v>
      </c>
      <c r="M541" s="20">
        <f t="shared" si="73"/>
        <v>644339.02</v>
      </c>
      <c r="N541" s="20">
        <f t="shared" si="73"/>
        <v>0</v>
      </c>
      <c r="O541" s="20">
        <f t="shared" si="73"/>
        <v>644339.02</v>
      </c>
      <c r="P541" s="20">
        <f t="shared" si="73"/>
        <v>644339.02</v>
      </c>
      <c r="Q541" s="20">
        <f t="shared" si="73"/>
        <v>661907.08589999995</v>
      </c>
      <c r="R541" s="20">
        <f t="shared" si="73"/>
        <v>1656.252</v>
      </c>
      <c r="S541" s="20">
        <f t="shared" si="73"/>
        <v>1688.4958200000001</v>
      </c>
      <c r="T541" s="20">
        <f t="shared" si="73"/>
        <v>1656.252</v>
      </c>
      <c r="U541" s="20">
        <f t="shared" si="73"/>
        <v>0</v>
      </c>
      <c r="V541" s="20">
        <f t="shared" si="73"/>
        <v>0</v>
      </c>
      <c r="W541" s="20">
        <f t="shared" si="73"/>
        <v>1656.252</v>
      </c>
      <c r="X541" s="273">
        <f t="shared" si="71"/>
        <v>0</v>
      </c>
      <c r="Y541" s="273">
        <f t="shared" si="71"/>
        <v>0</v>
      </c>
      <c r="Z541" s="20">
        <f t="shared" si="73"/>
        <v>644339.02</v>
      </c>
      <c r="AA541" s="20">
        <f t="shared" si="73"/>
        <v>0</v>
      </c>
      <c r="AB541" s="20">
        <f t="shared" si="72"/>
        <v>644339.02</v>
      </c>
      <c r="AC541" s="20">
        <f t="shared" si="72"/>
        <v>0</v>
      </c>
      <c r="AD541" s="20">
        <f t="shared" si="72"/>
        <v>644339.02</v>
      </c>
    </row>
    <row r="542" spans="1:30">
      <c r="A542" s="94"/>
      <c r="B542" s="94"/>
      <c r="F542" s="94"/>
      <c r="G542" s="89">
        <v>2012</v>
      </c>
      <c r="H542" s="94"/>
      <c r="I542" s="94"/>
      <c r="J542" s="94"/>
      <c r="K542" s="254" t="str">
        <f t="shared" ca="1" si="74"/>
        <v>CFO/CFO</v>
      </c>
      <c r="L542" s="20">
        <f t="shared" si="73"/>
        <v>0</v>
      </c>
      <c r="M542" s="20">
        <f t="shared" si="73"/>
        <v>817910.84</v>
      </c>
      <c r="N542" s="20">
        <f t="shared" si="73"/>
        <v>0</v>
      </c>
      <c r="O542" s="20">
        <f t="shared" si="73"/>
        <v>817910.84</v>
      </c>
      <c r="P542" s="20">
        <f t="shared" si="73"/>
        <v>817910.84</v>
      </c>
      <c r="Q542" s="20">
        <f t="shared" si="73"/>
        <v>808213.39304347825</v>
      </c>
      <c r="R542" s="20">
        <f t="shared" si="73"/>
        <v>5460</v>
      </c>
      <c r="S542" s="20">
        <f t="shared" si="73"/>
        <v>5409.985507246377</v>
      </c>
      <c r="T542" s="20">
        <f t="shared" si="73"/>
        <v>5460</v>
      </c>
      <c r="U542" s="20">
        <f t="shared" si="73"/>
        <v>0</v>
      </c>
      <c r="V542" s="20">
        <f t="shared" si="73"/>
        <v>0</v>
      </c>
      <c r="W542" s="20">
        <f t="shared" si="73"/>
        <v>5460</v>
      </c>
      <c r="X542" s="273">
        <f t="shared" si="71"/>
        <v>0</v>
      </c>
      <c r="Y542" s="273">
        <f t="shared" si="71"/>
        <v>0</v>
      </c>
      <c r="Z542" s="20">
        <f t="shared" si="73"/>
        <v>817910.84</v>
      </c>
      <c r="AA542" s="20">
        <f t="shared" si="73"/>
        <v>0</v>
      </c>
      <c r="AB542" s="20">
        <f t="shared" si="72"/>
        <v>817910.84</v>
      </c>
      <c r="AC542" s="20">
        <f t="shared" si="72"/>
        <v>0</v>
      </c>
      <c r="AD542" s="20">
        <f t="shared" si="72"/>
        <v>817910.84</v>
      </c>
    </row>
    <row r="543" spans="1:30">
      <c r="A543" s="94"/>
      <c r="B543" s="94"/>
      <c r="F543" s="94"/>
      <c r="G543" s="89">
        <v>2013</v>
      </c>
      <c r="H543" s="94"/>
      <c r="I543" s="94"/>
      <c r="J543" s="94"/>
      <c r="K543" s="254" t="str">
        <f t="shared" ca="1" si="74"/>
        <v>CFO/CFO</v>
      </c>
      <c r="L543" s="20">
        <f t="shared" si="73"/>
        <v>0</v>
      </c>
      <c r="M543" s="20">
        <f t="shared" si="73"/>
        <v>810551.27</v>
      </c>
      <c r="N543" s="20">
        <f t="shared" si="73"/>
        <v>0</v>
      </c>
      <c r="O543" s="20">
        <f t="shared" si="73"/>
        <v>810551.27</v>
      </c>
      <c r="P543" s="20">
        <f t="shared" si="73"/>
        <v>810551.27</v>
      </c>
      <c r="Q543" s="20">
        <f t="shared" si="73"/>
        <v>774172.44514457753</v>
      </c>
      <c r="R543" s="20">
        <f t="shared" si="73"/>
        <v>3283.3</v>
      </c>
      <c r="S543" s="20">
        <f t="shared" si="73"/>
        <v>3117.0063245349947</v>
      </c>
      <c r="T543" s="20">
        <f t="shared" si="73"/>
        <v>3283.3</v>
      </c>
      <c r="U543" s="20">
        <f t="shared" si="73"/>
        <v>0</v>
      </c>
      <c r="V543" s="20">
        <f t="shared" si="73"/>
        <v>0</v>
      </c>
      <c r="W543" s="20">
        <f t="shared" si="73"/>
        <v>3283.3</v>
      </c>
      <c r="X543" s="273">
        <f t="shared" si="71"/>
        <v>0</v>
      </c>
      <c r="Y543" s="273">
        <f t="shared" si="71"/>
        <v>0</v>
      </c>
      <c r="Z543" s="20">
        <f t="shared" si="73"/>
        <v>810551.27</v>
      </c>
      <c r="AA543" s="20">
        <f t="shared" si="73"/>
        <v>0</v>
      </c>
      <c r="AB543" s="20">
        <f t="shared" si="72"/>
        <v>810551.27</v>
      </c>
      <c r="AC543" s="20">
        <f t="shared" si="72"/>
        <v>0</v>
      </c>
      <c r="AD543" s="20">
        <f t="shared" si="72"/>
        <v>810551.27</v>
      </c>
    </row>
    <row r="544" spans="1:30">
      <c r="A544" s="94"/>
      <c r="B544" s="94"/>
      <c r="F544" s="94"/>
      <c r="G544" s="89">
        <v>2014</v>
      </c>
      <c r="H544" s="94"/>
      <c r="I544" s="94"/>
      <c r="J544" s="94"/>
      <c r="K544" s="254" t="str">
        <f t="shared" ca="1" si="74"/>
        <v>CFO/CFO</v>
      </c>
      <c r="L544" s="20">
        <f t="shared" si="73"/>
        <v>0</v>
      </c>
      <c r="M544" s="20">
        <f t="shared" si="73"/>
        <v>997340.37052499992</v>
      </c>
      <c r="N544" s="20">
        <f t="shared" si="73"/>
        <v>0</v>
      </c>
      <c r="O544" s="20">
        <f t="shared" si="73"/>
        <v>997340.37052499992</v>
      </c>
      <c r="P544" s="20">
        <f t="shared" si="73"/>
        <v>997340.37052499992</v>
      </c>
      <c r="Q544" s="20">
        <f t="shared" si="73"/>
        <v>923646.38152396318</v>
      </c>
      <c r="R544" s="20">
        <f t="shared" si="73"/>
        <v>4720.66</v>
      </c>
      <c r="S544" s="20">
        <f t="shared" si="73"/>
        <v>4372.3222645797068</v>
      </c>
      <c r="T544" s="20">
        <f t="shared" si="73"/>
        <v>4720.66</v>
      </c>
      <c r="U544" s="20">
        <f t="shared" si="73"/>
        <v>0</v>
      </c>
      <c r="V544" s="20">
        <f t="shared" si="73"/>
        <v>0</v>
      </c>
      <c r="W544" s="20">
        <f t="shared" si="73"/>
        <v>4720.66</v>
      </c>
      <c r="X544" s="273">
        <f t="shared" si="71"/>
        <v>96.185600000000022</v>
      </c>
      <c r="Y544" s="273">
        <f t="shared" si="71"/>
        <v>63.096175000000009</v>
      </c>
      <c r="Z544" s="20">
        <f t="shared" si="73"/>
        <v>997340.37052499992</v>
      </c>
      <c r="AA544" s="20">
        <f t="shared" si="73"/>
        <v>0</v>
      </c>
      <c r="AB544" s="20">
        <f t="shared" si="72"/>
        <v>997340.37052499992</v>
      </c>
      <c r="AC544" s="20">
        <f t="shared" si="72"/>
        <v>0</v>
      </c>
      <c r="AD544" s="20">
        <f t="shared" si="72"/>
        <v>997340.37052499992</v>
      </c>
    </row>
    <row r="545" spans="1:30">
      <c r="A545" s="94"/>
      <c r="B545" s="94"/>
      <c r="F545" s="94"/>
      <c r="G545" s="89">
        <v>2015</v>
      </c>
      <c r="H545" s="94"/>
      <c r="I545" s="94"/>
      <c r="J545" s="94"/>
      <c r="K545" s="254" t="str">
        <f t="shared" ca="1" si="74"/>
        <v>CFO/CFO</v>
      </c>
      <c r="L545" s="20">
        <f t="shared" si="73"/>
        <v>0</v>
      </c>
      <c r="M545" s="20">
        <f t="shared" si="73"/>
        <v>1393856.3516437502</v>
      </c>
      <c r="N545" s="20">
        <f t="shared" si="73"/>
        <v>0</v>
      </c>
      <c r="O545" s="20">
        <f t="shared" si="73"/>
        <v>1393856.3516437502</v>
      </c>
      <c r="P545" s="20">
        <f t="shared" si="73"/>
        <v>1393856.3516437502</v>
      </c>
      <c r="Q545" s="20">
        <f t="shared" si="73"/>
        <v>1243053.8360793598</v>
      </c>
      <c r="R545" s="20">
        <f t="shared" si="73"/>
        <v>6398.5</v>
      </c>
      <c r="S545" s="20">
        <f t="shared" si="73"/>
        <v>5706.800644896226</v>
      </c>
      <c r="T545" s="20">
        <f t="shared" si="73"/>
        <v>6398.5</v>
      </c>
      <c r="U545" s="20">
        <f t="shared" si="73"/>
        <v>0</v>
      </c>
      <c r="V545" s="20">
        <f t="shared" si="73"/>
        <v>0</v>
      </c>
      <c r="W545" s="20">
        <f t="shared" si="73"/>
        <v>6398.5</v>
      </c>
      <c r="X545" s="273">
        <f t="shared" si="71"/>
        <v>130.38211200000001</v>
      </c>
      <c r="Y545" s="273">
        <f t="shared" si="71"/>
        <v>86.576378625000004</v>
      </c>
      <c r="Z545" s="20">
        <f t="shared" si="73"/>
        <v>1393856.3516437502</v>
      </c>
      <c r="AA545" s="20">
        <f t="shared" si="73"/>
        <v>0</v>
      </c>
      <c r="AB545" s="20">
        <f t="shared" si="72"/>
        <v>1393856.3516437502</v>
      </c>
      <c r="AC545" s="20">
        <f t="shared" si="72"/>
        <v>0</v>
      </c>
      <c r="AD545" s="20">
        <f t="shared" si="72"/>
        <v>1393856.3516437502</v>
      </c>
    </row>
    <row r="546" spans="1:30">
      <c r="A546" s="94"/>
      <c r="B546" s="94"/>
      <c r="F546" s="94"/>
      <c r="G546" s="89">
        <v>2016</v>
      </c>
      <c r="H546" s="94"/>
      <c r="I546" s="94"/>
      <c r="J546" s="94"/>
      <c r="K546" s="254" t="str">
        <f t="shared" ca="1" si="74"/>
        <v>CFO/CFO</v>
      </c>
      <c r="L546" s="20">
        <f t="shared" si="73"/>
        <v>0</v>
      </c>
      <c r="M546" s="20">
        <f t="shared" si="73"/>
        <v>1869723.2351357441</v>
      </c>
      <c r="N546" s="20">
        <f t="shared" si="73"/>
        <v>0</v>
      </c>
      <c r="O546" s="20">
        <f t="shared" si="73"/>
        <v>1869723.2351357441</v>
      </c>
      <c r="P546" s="20">
        <f t="shared" si="73"/>
        <v>1869723.2351357441</v>
      </c>
      <c r="Q546" s="20">
        <f t="shared" si="73"/>
        <v>1615453.3723790823</v>
      </c>
      <c r="R546" s="20">
        <f t="shared" si="73"/>
        <v>8400</v>
      </c>
      <c r="S546" s="20">
        <f t="shared" si="73"/>
        <v>7258.4507028602075</v>
      </c>
      <c r="T546" s="20">
        <f t="shared" si="73"/>
        <v>8400</v>
      </c>
      <c r="U546" s="20">
        <f t="shared" si="73"/>
        <v>0</v>
      </c>
      <c r="V546" s="20">
        <f t="shared" si="73"/>
        <v>0</v>
      </c>
      <c r="W546" s="20">
        <f t="shared" si="73"/>
        <v>8400</v>
      </c>
      <c r="X546" s="273">
        <f t="shared" si="71"/>
        <v>132.98975424000005</v>
      </c>
      <c r="Y546" s="273">
        <f t="shared" si="71"/>
        <v>89.606551876875002</v>
      </c>
      <c r="Z546" s="20">
        <f t="shared" si="73"/>
        <v>1869723.2351357441</v>
      </c>
      <c r="AA546" s="20">
        <f t="shared" si="73"/>
        <v>0</v>
      </c>
      <c r="AB546" s="20">
        <f t="shared" si="72"/>
        <v>1869723.2351357441</v>
      </c>
      <c r="AC546" s="20">
        <f t="shared" si="72"/>
        <v>0</v>
      </c>
      <c r="AD546" s="20">
        <f t="shared" si="72"/>
        <v>1869723.2351357441</v>
      </c>
    </row>
    <row r="547" spans="1:30">
      <c r="A547" s="94"/>
      <c r="B547" s="94"/>
      <c r="F547" s="94"/>
      <c r="G547" s="89">
        <v>2017</v>
      </c>
      <c r="H547" s="94"/>
      <c r="I547" s="94"/>
      <c r="J547" s="94"/>
      <c r="K547" s="254" t="str">
        <f t="shared" ca="1" si="74"/>
        <v>CFO/CFO</v>
      </c>
      <c r="L547" s="20">
        <f t="shared" si="73"/>
        <v>0</v>
      </c>
      <c r="M547" s="20">
        <f t="shared" si="73"/>
        <v>1904819.5572688465</v>
      </c>
      <c r="N547" s="20">
        <f t="shared" si="73"/>
        <v>0</v>
      </c>
      <c r="O547" s="20">
        <f t="shared" si="73"/>
        <v>1904819.5572688465</v>
      </c>
      <c r="P547" s="20">
        <f t="shared" si="73"/>
        <v>1904819.5572688465</v>
      </c>
      <c r="Q547" s="20">
        <f t="shared" si="73"/>
        <v>1590121.7250882406</v>
      </c>
      <c r="R547" s="20">
        <f t="shared" si="73"/>
        <v>8340.4999999999982</v>
      </c>
      <c r="S547" s="20">
        <f t="shared" si="73"/>
        <v>6963.3184144536572</v>
      </c>
      <c r="T547" s="20">
        <f t="shared" si="73"/>
        <v>8340.5</v>
      </c>
      <c r="U547" s="20">
        <f t="shared" si="73"/>
        <v>0</v>
      </c>
      <c r="V547" s="20">
        <f t="shared" si="73"/>
        <v>0</v>
      </c>
      <c r="W547" s="20">
        <f t="shared" si="73"/>
        <v>8340.4999999999982</v>
      </c>
      <c r="X547" s="273">
        <f t="shared" si="71"/>
        <v>135.64954932480003</v>
      </c>
      <c r="Y547" s="273">
        <f t="shared" si="71"/>
        <v>92.742781192565573</v>
      </c>
      <c r="Z547" s="20">
        <f t="shared" si="73"/>
        <v>1904819.5572688465</v>
      </c>
      <c r="AA547" s="20">
        <f t="shared" si="73"/>
        <v>0</v>
      </c>
      <c r="AB547" s="20">
        <f t="shared" si="72"/>
        <v>1904819.5572688465</v>
      </c>
      <c r="AC547" s="20">
        <f t="shared" si="72"/>
        <v>0</v>
      </c>
      <c r="AD547" s="20">
        <f t="shared" si="72"/>
        <v>1904819.5572688465</v>
      </c>
    </row>
    <row r="548" spans="1:30">
      <c r="A548" s="94"/>
      <c r="B548" s="94"/>
      <c r="F548" s="94"/>
      <c r="G548" s="89">
        <v>2018</v>
      </c>
      <c r="H548" s="94"/>
      <c r="I548" s="94"/>
      <c r="J548" s="94"/>
      <c r="K548" s="254" t="str">
        <f t="shared" ca="1" si="74"/>
        <v>CFO/CFO</v>
      </c>
      <c r="L548" s="20">
        <f t="shared" si="73"/>
        <v>0</v>
      </c>
      <c r="M548" s="20">
        <f t="shared" si="73"/>
        <v>1940691.3322754067</v>
      </c>
      <c r="N548" s="20">
        <f t="shared" si="73"/>
        <v>0</v>
      </c>
      <c r="O548" s="20">
        <f t="shared" si="73"/>
        <v>1940691.3322754067</v>
      </c>
      <c r="P548" s="20">
        <f t="shared" si="73"/>
        <v>1940691.3322754067</v>
      </c>
      <c r="Q548" s="20">
        <f t="shared" si="73"/>
        <v>1565282.1912165461</v>
      </c>
      <c r="R548" s="20">
        <f t="shared" si="73"/>
        <v>8281.5000000000018</v>
      </c>
      <c r="S548" s="20">
        <f t="shared" si="73"/>
        <v>6680.2531085184792</v>
      </c>
      <c r="T548" s="20">
        <f t="shared" si="73"/>
        <v>8281.5</v>
      </c>
      <c r="U548" s="20">
        <f t="shared" si="73"/>
        <v>0</v>
      </c>
      <c r="V548" s="20">
        <f t="shared" si="73"/>
        <v>0</v>
      </c>
      <c r="W548" s="20">
        <f t="shared" si="73"/>
        <v>8281.5000000000018</v>
      </c>
      <c r="X548" s="273">
        <f t="shared" si="71"/>
        <v>138.36254031129599</v>
      </c>
      <c r="Y548" s="273">
        <f t="shared" si="71"/>
        <v>95.988778534305382</v>
      </c>
      <c r="Z548" s="20">
        <f t="shared" si="73"/>
        <v>1940691.3322754067</v>
      </c>
      <c r="AA548" s="20">
        <f t="shared" si="73"/>
        <v>0</v>
      </c>
      <c r="AB548" s="20">
        <f t="shared" si="72"/>
        <v>1940691.3322754067</v>
      </c>
      <c r="AC548" s="20">
        <f t="shared" si="72"/>
        <v>0</v>
      </c>
      <c r="AD548" s="20">
        <f t="shared" si="72"/>
        <v>1940691.3322754067</v>
      </c>
    </row>
    <row r="549" spans="1:30">
      <c r="A549" s="94"/>
      <c r="B549" s="94"/>
      <c r="F549" s="94"/>
      <c r="G549" s="89">
        <v>2019</v>
      </c>
      <c r="H549" s="94"/>
      <c r="I549" s="94"/>
      <c r="J549" s="94"/>
      <c r="K549" s="254" t="str">
        <f t="shared" ca="1" si="74"/>
        <v>CFO/CFO</v>
      </c>
      <c r="L549" s="20">
        <f t="shared" si="73"/>
        <v>0</v>
      </c>
      <c r="M549" s="20">
        <f t="shared" si="73"/>
        <v>1977240.1819964128</v>
      </c>
      <c r="N549" s="20">
        <f t="shared" si="73"/>
        <v>0</v>
      </c>
      <c r="O549" s="20">
        <f t="shared" si="73"/>
        <v>1977240.1819964128</v>
      </c>
      <c r="P549" s="20">
        <f t="shared" si="73"/>
        <v>1977240.1819964128</v>
      </c>
      <c r="Q549" s="20">
        <f t="shared" si="73"/>
        <v>1540831.8783281189</v>
      </c>
      <c r="R549" s="20">
        <f t="shared" si="73"/>
        <v>8222.5</v>
      </c>
      <c r="S549" s="20">
        <f t="shared" si="73"/>
        <v>6408.369409022006</v>
      </c>
      <c r="T549" s="20">
        <f t="shared" si="73"/>
        <v>8222.4999999999982</v>
      </c>
      <c r="U549" s="20">
        <f t="shared" si="73"/>
        <v>0</v>
      </c>
      <c r="V549" s="20">
        <f t="shared" si="73"/>
        <v>0</v>
      </c>
      <c r="W549" s="20">
        <f t="shared" si="73"/>
        <v>8222.5</v>
      </c>
      <c r="X549" s="273">
        <f t="shared" si="71"/>
        <v>141.12979111752193</v>
      </c>
      <c r="Y549" s="273">
        <f t="shared" si="71"/>
        <v>99.348385783006051</v>
      </c>
      <c r="Z549" s="20">
        <f t="shared" si="73"/>
        <v>1977240.1819964128</v>
      </c>
      <c r="AA549" s="20">
        <f t="shared" si="73"/>
        <v>0</v>
      </c>
      <c r="AB549" s="20">
        <f t="shared" si="72"/>
        <v>1977240.1819964128</v>
      </c>
      <c r="AC549" s="20">
        <f t="shared" si="72"/>
        <v>0</v>
      </c>
      <c r="AD549" s="20">
        <f t="shared" si="72"/>
        <v>1977240.1819964128</v>
      </c>
    </row>
    <row r="550" spans="1:30">
      <c r="A550" s="94"/>
      <c r="B550" s="94"/>
      <c r="F550" s="94"/>
      <c r="G550" s="89">
        <v>2020</v>
      </c>
      <c r="H550" s="94"/>
      <c r="I550" s="94"/>
      <c r="J550" s="94"/>
      <c r="K550" s="254" t="str">
        <f t="shared" ca="1" si="74"/>
        <v>CFO/CFO</v>
      </c>
      <c r="L550" s="20">
        <f t="shared" si="73"/>
        <v>0</v>
      </c>
      <c r="M550" s="20">
        <f t="shared" si="73"/>
        <v>2014477.7110632015</v>
      </c>
      <c r="N550" s="20">
        <f t="shared" si="73"/>
        <v>0</v>
      </c>
      <c r="O550" s="20">
        <f t="shared" si="73"/>
        <v>2014477.7110632015</v>
      </c>
      <c r="P550" s="20">
        <f t="shared" si="73"/>
        <v>2014477.7110632015</v>
      </c>
      <c r="Q550" s="20">
        <f t="shared" si="73"/>
        <v>1516763.7625893457</v>
      </c>
      <c r="R550" s="20">
        <f t="shared" si="73"/>
        <v>8163.4999999999982</v>
      </c>
      <c r="S550" s="20">
        <f t="shared" si="73"/>
        <v>6147.2347715531969</v>
      </c>
      <c r="T550" s="20">
        <f t="shared" si="73"/>
        <v>8163.4999999999973</v>
      </c>
      <c r="U550" s="20">
        <f t="shared" si="73"/>
        <v>0</v>
      </c>
      <c r="V550" s="20">
        <f t="shared" si="73"/>
        <v>0</v>
      </c>
      <c r="W550" s="20">
        <f t="shared" si="73"/>
        <v>8163.4999999999982</v>
      </c>
      <c r="X550" s="273">
        <f t="shared" si="71"/>
        <v>143.95238693987235</v>
      </c>
      <c r="Y550" s="273">
        <f t="shared" si="71"/>
        <v>102.82557928541127</v>
      </c>
      <c r="Z550" s="20">
        <f t="shared" si="73"/>
        <v>2014477.7110632015</v>
      </c>
      <c r="AA550" s="20">
        <f t="shared" si="73"/>
        <v>0</v>
      </c>
      <c r="AB550" s="20">
        <f t="shared" si="72"/>
        <v>2014477.7110632015</v>
      </c>
      <c r="AC550" s="20">
        <f t="shared" si="72"/>
        <v>0</v>
      </c>
      <c r="AD550" s="20">
        <f t="shared" si="72"/>
        <v>2014477.7110632015</v>
      </c>
    </row>
    <row r="551" spans="1:30">
      <c r="A551" s="94"/>
      <c r="B551" s="94"/>
      <c r="F551" s="94"/>
      <c r="G551" s="89">
        <v>2021</v>
      </c>
      <c r="H551" s="94"/>
      <c r="I551" s="94"/>
      <c r="J551" s="94"/>
      <c r="K551" s="254" t="str">
        <f t="shared" ca="1" si="74"/>
        <v>CFO/CFO</v>
      </c>
      <c r="L551" s="20">
        <f t="shared" si="73"/>
        <v>0</v>
      </c>
      <c r="M551" s="20">
        <f t="shared" si="73"/>
        <v>2035740.5279837952</v>
      </c>
      <c r="N551" s="20">
        <f t="shared" si="73"/>
        <v>0</v>
      </c>
      <c r="O551" s="20">
        <f t="shared" si="73"/>
        <v>2035740.5279837952</v>
      </c>
      <c r="P551" s="20">
        <f t="shared" si="73"/>
        <v>2035740.5279837952</v>
      </c>
      <c r="Q551" s="20">
        <f t="shared" si="73"/>
        <v>1481042.7734281332</v>
      </c>
      <c r="R551" s="20">
        <f t="shared" si="73"/>
        <v>8039.4999999999991</v>
      </c>
      <c r="S551" s="20">
        <f t="shared" si="73"/>
        <v>5849.5470011378175</v>
      </c>
      <c r="T551" s="20">
        <f t="shared" si="73"/>
        <v>8039.4999999999991</v>
      </c>
      <c r="U551" s="20">
        <f t="shared" si="73"/>
        <v>0</v>
      </c>
      <c r="V551" s="20">
        <f t="shared" si="73"/>
        <v>0</v>
      </c>
      <c r="W551" s="20">
        <f t="shared" si="73"/>
        <v>8039.4999999999991</v>
      </c>
      <c r="X551" s="273">
        <f t="shared" si="71"/>
        <v>146.83143467866981</v>
      </c>
      <c r="Y551" s="273">
        <f t="shared" si="71"/>
        <v>106.42447456040065</v>
      </c>
      <c r="Z551" s="20">
        <f t="shared" si="73"/>
        <v>2035740.5279837952</v>
      </c>
      <c r="AA551" s="20">
        <f t="shared" si="73"/>
        <v>0</v>
      </c>
      <c r="AB551" s="20">
        <f t="shared" si="72"/>
        <v>2035740.5279837952</v>
      </c>
      <c r="AC551" s="20">
        <f t="shared" si="72"/>
        <v>0</v>
      </c>
      <c r="AD551" s="20">
        <f t="shared" si="72"/>
        <v>2035740.5279837952</v>
      </c>
    </row>
    <row r="552" spans="1:30">
      <c r="A552" s="94"/>
      <c r="B552" s="94"/>
      <c r="F552" s="94"/>
      <c r="G552" s="89">
        <v>2022</v>
      </c>
      <c r="H552" s="94"/>
      <c r="I552" s="94"/>
      <c r="J552" s="94"/>
      <c r="K552" s="254" t="str">
        <f t="shared" ca="1" si="74"/>
        <v>CFO/CFO</v>
      </c>
      <c r="L552" s="20">
        <f t="shared" si="73"/>
        <v>0</v>
      </c>
      <c r="M552" s="20">
        <f t="shared" si="73"/>
        <v>2040293.9971900056</v>
      </c>
      <c r="N552" s="20">
        <f t="shared" si="73"/>
        <v>0</v>
      </c>
      <c r="O552" s="20">
        <f t="shared" si="73"/>
        <v>2040293.9971900056</v>
      </c>
      <c r="P552" s="20">
        <f t="shared" si="73"/>
        <v>2040293.9971900056</v>
      </c>
      <c r="Q552" s="20">
        <f t="shared" si="73"/>
        <v>1434162.2728542967</v>
      </c>
      <c r="R552" s="20">
        <f t="shared" si="73"/>
        <v>7851.0000000000018</v>
      </c>
      <c r="S552" s="20">
        <f t="shared" si="73"/>
        <v>5519.2317722981916</v>
      </c>
      <c r="T552" s="20">
        <f t="shared" si="73"/>
        <v>7851.0000000000018</v>
      </c>
      <c r="U552" s="20">
        <f t="shared" si="73"/>
        <v>0</v>
      </c>
      <c r="V552" s="20">
        <f t="shared" si="73"/>
        <v>0</v>
      </c>
      <c r="W552" s="20">
        <f t="shared" si="73"/>
        <v>7851.0000000000018</v>
      </c>
      <c r="X552" s="273">
        <f t="shared" si="71"/>
        <v>149.7680633722432</v>
      </c>
      <c r="Y552" s="273">
        <f t="shared" si="71"/>
        <v>110.14933117001469</v>
      </c>
      <c r="Z552" s="20">
        <f t="shared" si="73"/>
        <v>2040293.9971900056</v>
      </c>
      <c r="AA552" s="20">
        <f t="shared" si="73"/>
        <v>0</v>
      </c>
      <c r="AB552" s="20">
        <f t="shared" ref="Z552:AD560" si="75">SUMIF($I$22:$I$513,$G552,AB$22:AB$513)</f>
        <v>2040293.9971900056</v>
      </c>
      <c r="AC552" s="20">
        <f t="shared" si="75"/>
        <v>0</v>
      </c>
      <c r="AD552" s="20">
        <f t="shared" si="75"/>
        <v>2040293.9971900056</v>
      </c>
    </row>
    <row r="553" spans="1:30">
      <c r="A553" s="94"/>
      <c r="B553" s="94"/>
      <c r="F553" s="94"/>
      <c r="G553" s="89">
        <v>2023</v>
      </c>
      <c r="H553" s="94"/>
      <c r="I553" s="94"/>
      <c r="J553" s="94"/>
      <c r="K553" s="254" t="str">
        <f t="shared" ca="1" si="74"/>
        <v>CFO/CFO</v>
      </c>
      <c r="L553" s="20">
        <f t="shared" ref="L553:AA560" si="76">SUMIF($I$22:$I$513,$G553,L$22:L$513)</f>
        <v>0</v>
      </c>
      <c r="M553" s="20">
        <f t="shared" si="76"/>
        <v>2043781.440609826</v>
      </c>
      <c r="N553" s="20">
        <f t="shared" si="76"/>
        <v>0</v>
      </c>
      <c r="O553" s="20">
        <f t="shared" si="76"/>
        <v>2043781.440609826</v>
      </c>
      <c r="P553" s="20">
        <f t="shared" si="76"/>
        <v>2043781.440609826</v>
      </c>
      <c r="Q553" s="20">
        <f t="shared" si="76"/>
        <v>1388036.4765265114</v>
      </c>
      <c r="R553" s="20">
        <f t="shared" si="76"/>
        <v>7662.5000000000009</v>
      </c>
      <c r="S553" s="20">
        <f t="shared" si="76"/>
        <v>5204.5732414376598</v>
      </c>
      <c r="T553" s="20">
        <f t="shared" si="76"/>
        <v>7662.5000000000009</v>
      </c>
      <c r="U553" s="20">
        <f t="shared" si="76"/>
        <v>0</v>
      </c>
      <c r="V553" s="20">
        <f t="shared" si="76"/>
        <v>0</v>
      </c>
      <c r="W553" s="20">
        <f t="shared" si="76"/>
        <v>7662.5000000000009</v>
      </c>
      <c r="X553" s="273">
        <f t="shared" ref="X553:Y584" si="77">SUMIF($I$22:$I$513,$G553,X$22:X$513)/12</f>
        <v>152.76342463968811</v>
      </c>
      <c r="Y553" s="273">
        <f t="shared" si="77"/>
        <v>114.00455776096516</v>
      </c>
      <c r="Z553" s="20">
        <f t="shared" si="76"/>
        <v>2043781.440609826</v>
      </c>
      <c r="AA553" s="20">
        <f t="shared" si="76"/>
        <v>0</v>
      </c>
      <c r="AB553" s="20">
        <f t="shared" si="75"/>
        <v>2043781.440609826</v>
      </c>
      <c r="AC553" s="20">
        <f t="shared" si="75"/>
        <v>0</v>
      </c>
      <c r="AD553" s="20">
        <f t="shared" si="75"/>
        <v>2043781.440609826</v>
      </c>
    </row>
    <row r="554" spans="1:30">
      <c r="A554" s="94"/>
      <c r="B554" s="94"/>
      <c r="F554" s="94"/>
      <c r="G554" s="89">
        <v>2024</v>
      </c>
      <c r="H554" s="94"/>
      <c r="I554" s="94"/>
      <c r="J554" s="94"/>
      <c r="K554" s="254" t="str">
        <f t="shared" ca="1" si="74"/>
        <v>CFO/CFO</v>
      </c>
      <c r="L554" s="20">
        <f t="shared" si="76"/>
        <v>0</v>
      </c>
      <c r="M554" s="20">
        <f t="shared" si="76"/>
        <v>2046145.6471063851</v>
      </c>
      <c r="N554" s="20">
        <f t="shared" si="76"/>
        <v>0</v>
      </c>
      <c r="O554" s="20">
        <f t="shared" si="76"/>
        <v>2046145.6471063851</v>
      </c>
      <c r="P554" s="20">
        <f t="shared" si="76"/>
        <v>2046145.6471063851</v>
      </c>
      <c r="Q554" s="20">
        <f t="shared" si="76"/>
        <v>1342651.8974929673</v>
      </c>
      <c r="R554" s="20">
        <f t="shared" si="76"/>
        <v>7474</v>
      </c>
      <c r="S554" s="20">
        <f t="shared" si="76"/>
        <v>4904.8788482370855</v>
      </c>
      <c r="T554" s="20">
        <f t="shared" si="76"/>
        <v>7474</v>
      </c>
      <c r="U554" s="20">
        <f t="shared" si="76"/>
        <v>0</v>
      </c>
      <c r="V554" s="20">
        <f t="shared" si="76"/>
        <v>0</v>
      </c>
      <c r="W554" s="20">
        <f t="shared" si="76"/>
        <v>7474</v>
      </c>
      <c r="X554" s="273">
        <f t="shared" si="77"/>
        <v>155.81869313248183</v>
      </c>
      <c r="Y554" s="273">
        <f t="shared" si="77"/>
        <v>117.99471728259893</v>
      </c>
      <c r="Z554" s="20">
        <f t="shared" si="75"/>
        <v>2046145.6471063851</v>
      </c>
      <c r="AA554" s="20">
        <f t="shared" si="75"/>
        <v>0</v>
      </c>
      <c r="AB554" s="20">
        <f t="shared" si="75"/>
        <v>2046145.6471063851</v>
      </c>
      <c r="AC554" s="20">
        <f t="shared" si="75"/>
        <v>0</v>
      </c>
      <c r="AD554" s="20">
        <f t="shared" si="75"/>
        <v>2046145.6471063851</v>
      </c>
    </row>
    <row r="555" spans="1:30">
      <c r="A555" s="94"/>
      <c r="B555" s="94"/>
      <c r="F555" s="94"/>
      <c r="G555" s="89">
        <v>2025</v>
      </c>
      <c r="H555" s="94"/>
      <c r="I555" s="94"/>
      <c r="J555" s="94"/>
      <c r="K555" s="254" t="str">
        <f t="shared" ca="1" si="74"/>
        <v>CFO/CFO</v>
      </c>
      <c r="L555" s="20">
        <f t="shared" si="76"/>
        <v>0</v>
      </c>
      <c r="M555" s="20">
        <f t="shared" si="76"/>
        <v>2047312.5148568398</v>
      </c>
      <c r="N555" s="20">
        <f t="shared" si="76"/>
        <v>0</v>
      </c>
      <c r="O555" s="20">
        <f t="shared" si="76"/>
        <v>2047312.5148568398</v>
      </c>
      <c r="P555" s="20">
        <f t="shared" si="76"/>
        <v>2047312.5148568398</v>
      </c>
      <c r="Q555" s="20">
        <f t="shared" si="76"/>
        <v>1297992.0716554068</v>
      </c>
      <c r="R555" s="20">
        <f t="shared" si="76"/>
        <v>7285.5</v>
      </c>
      <c r="S555" s="20">
        <f t="shared" si="76"/>
        <v>4619.5073537463804</v>
      </c>
      <c r="T555" s="20">
        <f t="shared" si="76"/>
        <v>7285.5</v>
      </c>
      <c r="U555" s="20">
        <f t="shared" si="76"/>
        <v>0</v>
      </c>
      <c r="V555" s="20">
        <f t="shared" si="76"/>
        <v>0</v>
      </c>
      <c r="W555" s="20">
        <f t="shared" si="76"/>
        <v>7285.5</v>
      </c>
      <c r="X555" s="273">
        <f t="shared" si="77"/>
        <v>158.93506699513154</v>
      </c>
      <c r="Y555" s="273">
        <f t="shared" si="77"/>
        <v>122.12453238748994</v>
      </c>
      <c r="Z555" s="20">
        <f t="shared" si="75"/>
        <v>2047312.5148568398</v>
      </c>
      <c r="AA555" s="20">
        <f t="shared" si="75"/>
        <v>0</v>
      </c>
      <c r="AB555" s="20">
        <f t="shared" si="75"/>
        <v>2047312.5148568398</v>
      </c>
      <c r="AC555" s="20">
        <f t="shared" si="75"/>
        <v>0</v>
      </c>
      <c r="AD555" s="20">
        <f t="shared" si="75"/>
        <v>2047312.5148568398</v>
      </c>
    </row>
    <row r="556" spans="1:30">
      <c r="A556" s="94"/>
      <c r="B556" s="94"/>
      <c r="F556" s="94"/>
      <c r="G556" s="89">
        <v>2026</v>
      </c>
      <c r="H556" s="94"/>
      <c r="I556" s="94"/>
      <c r="J556" s="94"/>
      <c r="K556" s="254" t="str">
        <f t="shared" ca="1" si="74"/>
        <v>CFO/CFO</v>
      </c>
      <c r="L556" s="20">
        <f t="shared" si="76"/>
        <v>0</v>
      </c>
      <c r="M556" s="20">
        <f t="shared" si="76"/>
        <v>2047072.9693982224</v>
      </c>
      <c r="N556" s="20">
        <f t="shared" si="76"/>
        <v>0</v>
      </c>
      <c r="O556" s="20">
        <f t="shared" si="76"/>
        <v>2047072.9693982224</v>
      </c>
      <c r="P556" s="20">
        <f t="shared" si="76"/>
        <v>2047072.9693982224</v>
      </c>
      <c r="Q556" s="20">
        <f t="shared" si="76"/>
        <v>1253955.2981952017</v>
      </c>
      <c r="R556" s="20">
        <f t="shared" si="76"/>
        <v>7096.5</v>
      </c>
      <c r="S556" s="20">
        <f t="shared" si="76"/>
        <v>4347.518478721815</v>
      </c>
      <c r="T556" s="20">
        <f t="shared" si="76"/>
        <v>7096.5</v>
      </c>
      <c r="U556" s="20">
        <f t="shared" si="76"/>
        <v>0</v>
      </c>
      <c r="V556" s="20">
        <f t="shared" si="76"/>
        <v>0</v>
      </c>
      <c r="W556" s="20">
        <f t="shared" si="76"/>
        <v>7096.5</v>
      </c>
      <c r="X556" s="273">
        <f t="shared" si="77"/>
        <v>162.11376833503414</v>
      </c>
      <c r="Y556" s="273">
        <f t="shared" si="77"/>
        <v>126.39889102105208</v>
      </c>
      <c r="Z556" s="20">
        <f t="shared" si="75"/>
        <v>2047072.9693982224</v>
      </c>
      <c r="AA556" s="20">
        <f t="shared" si="75"/>
        <v>0</v>
      </c>
      <c r="AB556" s="20">
        <f t="shared" si="75"/>
        <v>2047072.9693982224</v>
      </c>
      <c r="AC556" s="20">
        <f t="shared" si="75"/>
        <v>0</v>
      </c>
      <c r="AD556" s="20">
        <f t="shared" si="75"/>
        <v>2047072.9693982224</v>
      </c>
    </row>
    <row r="557" spans="1:30">
      <c r="A557" s="94"/>
      <c r="B557" s="94"/>
      <c r="F557" s="94"/>
      <c r="G557" s="89">
        <v>2027</v>
      </c>
      <c r="H557" s="94"/>
      <c r="I557" s="94"/>
      <c r="J557" s="94"/>
      <c r="K557" s="254" t="str">
        <f t="shared" ca="1" si="74"/>
        <v>CFO/CFO</v>
      </c>
      <c r="L557" s="20">
        <f t="shared" si="76"/>
        <v>0</v>
      </c>
      <c r="M557" s="20">
        <f t="shared" si="76"/>
        <v>2045638.4149106385</v>
      </c>
      <c r="N557" s="20">
        <f t="shared" si="76"/>
        <v>0</v>
      </c>
      <c r="O557" s="20">
        <f t="shared" si="76"/>
        <v>2045638.4149106385</v>
      </c>
      <c r="P557" s="20">
        <f t="shared" si="76"/>
        <v>2045638.4149106385</v>
      </c>
      <c r="Q557" s="20">
        <f t="shared" si="76"/>
        <v>1210704.7113594885</v>
      </c>
      <c r="R557" s="20">
        <f t="shared" si="76"/>
        <v>6907.9999999999991</v>
      </c>
      <c r="S557" s="20">
        <f t="shared" si="76"/>
        <v>4088.9357452389386</v>
      </c>
      <c r="T557" s="20">
        <f t="shared" si="76"/>
        <v>6907.9999999999991</v>
      </c>
      <c r="U557" s="20">
        <f t="shared" si="76"/>
        <v>0</v>
      </c>
      <c r="V557" s="20">
        <f t="shared" si="76"/>
        <v>0</v>
      </c>
      <c r="W557" s="20">
        <f t="shared" si="76"/>
        <v>6907.9999999999991</v>
      </c>
      <c r="X557" s="273">
        <f t="shared" si="77"/>
        <v>165.35604370173488</v>
      </c>
      <c r="Y557" s="273">
        <f t="shared" si="77"/>
        <v>130.82285220678884</v>
      </c>
      <c r="Z557" s="20">
        <f t="shared" si="75"/>
        <v>2045638.4149106385</v>
      </c>
      <c r="AA557" s="20">
        <f t="shared" si="75"/>
        <v>0</v>
      </c>
      <c r="AB557" s="20">
        <f t="shared" si="75"/>
        <v>2045638.4149106385</v>
      </c>
      <c r="AC557" s="20">
        <f t="shared" si="75"/>
        <v>0</v>
      </c>
      <c r="AD557" s="20">
        <f t="shared" si="75"/>
        <v>2045638.4149106385</v>
      </c>
    </row>
    <row r="558" spans="1:30">
      <c r="A558" s="94"/>
      <c r="B558" s="94"/>
      <c r="F558" s="94"/>
      <c r="G558" s="89">
        <v>2028</v>
      </c>
      <c r="H558" s="94"/>
      <c r="I558" s="94"/>
      <c r="J558" s="94"/>
      <c r="K558" s="254" t="str">
        <f t="shared" ca="1" si="74"/>
        <v>CFO/CFO</v>
      </c>
      <c r="L558" s="20">
        <f t="shared" si="76"/>
        <v>0</v>
      </c>
      <c r="M558" s="20">
        <f t="shared" si="76"/>
        <v>2042785.6573352166</v>
      </c>
      <c r="N558" s="20">
        <f t="shared" si="76"/>
        <v>0</v>
      </c>
      <c r="O558" s="20">
        <f t="shared" si="76"/>
        <v>2042785.6573352166</v>
      </c>
      <c r="P558" s="20">
        <f t="shared" si="76"/>
        <v>2042785.6573352166</v>
      </c>
      <c r="Q558" s="20">
        <f t="shared" si="76"/>
        <v>1168135.9878620624</v>
      </c>
      <c r="R558" s="20">
        <f t="shared" si="76"/>
        <v>6719.4999999999991</v>
      </c>
      <c r="S558" s="20">
        <f t="shared" si="76"/>
        <v>3842.8749671784162</v>
      </c>
      <c r="T558" s="20">
        <f t="shared" si="76"/>
        <v>6719.4999999999991</v>
      </c>
      <c r="U558" s="20">
        <f t="shared" si="76"/>
        <v>0</v>
      </c>
      <c r="V558" s="20">
        <f t="shared" si="76"/>
        <v>0</v>
      </c>
      <c r="W558" s="20">
        <f t="shared" si="76"/>
        <v>6719.4999999999991</v>
      </c>
      <c r="X558" s="273">
        <f t="shared" si="77"/>
        <v>168.66316457576951</v>
      </c>
      <c r="Y558" s="273">
        <f t="shared" si="77"/>
        <v>135.40165203402651</v>
      </c>
      <c r="Z558" s="20">
        <f t="shared" si="75"/>
        <v>2042785.6573352166</v>
      </c>
      <c r="AA558" s="20">
        <f t="shared" si="75"/>
        <v>0</v>
      </c>
      <c r="AB558" s="20">
        <f t="shared" si="75"/>
        <v>2042785.6573352166</v>
      </c>
      <c r="AC558" s="20">
        <f t="shared" si="75"/>
        <v>0</v>
      </c>
      <c r="AD558" s="20">
        <f t="shared" si="75"/>
        <v>2042785.6573352166</v>
      </c>
    </row>
    <row r="559" spans="1:30">
      <c r="A559" s="94"/>
      <c r="B559" s="94"/>
      <c r="F559" s="94"/>
      <c r="G559" s="89">
        <v>2029</v>
      </c>
      <c r="H559" s="94"/>
      <c r="I559" s="94"/>
      <c r="J559" s="94"/>
      <c r="K559" s="254" t="str">
        <f t="shared" ca="1" si="74"/>
        <v>CFO/CFO</v>
      </c>
      <c r="L559" s="20">
        <f t="shared" si="76"/>
        <v>0</v>
      </c>
      <c r="M559" s="20">
        <f t="shared" si="76"/>
        <v>2038442.2068015451</v>
      </c>
      <c r="N559" s="20">
        <f t="shared" si="76"/>
        <v>0</v>
      </c>
      <c r="O559" s="20">
        <f t="shared" si="76"/>
        <v>2038442.2068015451</v>
      </c>
      <c r="P559" s="20">
        <f t="shared" si="76"/>
        <v>2038442.2068015451</v>
      </c>
      <c r="Q559" s="20">
        <f t="shared" si="76"/>
        <v>1126236.969719246</v>
      </c>
      <c r="R559" s="20">
        <f t="shared" si="76"/>
        <v>6531.0000000000018</v>
      </c>
      <c r="S559" s="20">
        <f t="shared" si="76"/>
        <v>3608.775365253478</v>
      </c>
      <c r="T559" s="20">
        <f t="shared" si="76"/>
        <v>6531.0000000000018</v>
      </c>
      <c r="U559" s="20">
        <f t="shared" si="76"/>
        <v>0</v>
      </c>
      <c r="V559" s="20">
        <f t="shared" si="76"/>
        <v>0</v>
      </c>
      <c r="W559" s="20">
        <f t="shared" si="76"/>
        <v>6531.0000000000018</v>
      </c>
      <c r="X559" s="273">
        <f t="shared" si="77"/>
        <v>172.03642786728497</v>
      </c>
      <c r="Y559" s="273">
        <f t="shared" si="77"/>
        <v>140.14070985521738</v>
      </c>
      <c r="Z559" s="20">
        <f t="shared" si="75"/>
        <v>2038442.2068015451</v>
      </c>
      <c r="AA559" s="20">
        <f t="shared" si="75"/>
        <v>0</v>
      </c>
      <c r="AB559" s="20">
        <f t="shared" si="75"/>
        <v>2038442.2068015451</v>
      </c>
      <c r="AC559" s="20">
        <f t="shared" si="75"/>
        <v>0</v>
      </c>
      <c r="AD559" s="20">
        <f t="shared" si="75"/>
        <v>2038442.2068015451</v>
      </c>
    </row>
    <row r="560" spans="1:30">
      <c r="A560" s="94"/>
      <c r="B560" s="94"/>
      <c r="F560" s="94"/>
      <c r="G560" s="89">
        <v>2030</v>
      </c>
      <c r="H560" s="94"/>
      <c r="I560" s="94"/>
      <c r="J560" s="94"/>
      <c r="K560" s="254" t="str">
        <f t="shared" ca="1" si="74"/>
        <v>CFO/CFO</v>
      </c>
      <c r="L560" s="20">
        <f t="shared" si="76"/>
        <v>0</v>
      </c>
      <c r="M560" s="20">
        <f t="shared" si="76"/>
        <v>2032515.8749332486</v>
      </c>
      <c r="N560" s="20">
        <f t="shared" si="76"/>
        <v>0</v>
      </c>
      <c r="O560" s="20">
        <f t="shared" si="76"/>
        <v>2032515.8749332486</v>
      </c>
      <c r="P560" s="20">
        <f t="shared" si="76"/>
        <v>2032515.8749332486</v>
      </c>
      <c r="Q560" s="20">
        <f t="shared" si="76"/>
        <v>1084992.538162234</v>
      </c>
      <c r="R560" s="20">
        <f t="shared" si="76"/>
        <v>6342.5000000000009</v>
      </c>
      <c r="S560" s="20">
        <f t="shared" si="76"/>
        <v>3386.1186160044363</v>
      </c>
      <c r="T560" s="20">
        <f t="shared" si="76"/>
        <v>6342.5000000000009</v>
      </c>
      <c r="U560" s="20">
        <f t="shared" si="76"/>
        <v>0</v>
      </c>
      <c r="V560" s="20">
        <f t="shared" si="76"/>
        <v>0</v>
      </c>
      <c r="W560" s="20">
        <f t="shared" si="76"/>
        <v>6342.5000000000009</v>
      </c>
      <c r="X560" s="273">
        <f t="shared" si="77"/>
        <v>175.47715642463069</v>
      </c>
      <c r="Y560" s="273">
        <f t="shared" si="77"/>
        <v>145.04563470015</v>
      </c>
      <c r="Z560" s="20">
        <f t="shared" si="75"/>
        <v>2032515.8749332486</v>
      </c>
      <c r="AA560" s="20">
        <f t="shared" si="75"/>
        <v>0</v>
      </c>
      <c r="AB560" s="20">
        <f t="shared" si="75"/>
        <v>2032515.8749332486</v>
      </c>
      <c r="AC560" s="20">
        <f t="shared" si="75"/>
        <v>0</v>
      </c>
      <c r="AD560" s="20">
        <f t="shared" si="75"/>
        <v>2032515.8749332486</v>
      </c>
    </row>
    <row r="561" spans="1:30">
      <c r="A561" s="94"/>
      <c r="B561" s="94"/>
      <c r="F561" s="94"/>
      <c r="G561" s="94"/>
      <c r="H561" s="94"/>
      <c r="I561" s="94"/>
      <c r="J561" s="94"/>
      <c r="L561" s="94"/>
      <c r="M561" s="94"/>
      <c r="N561" s="94"/>
      <c r="O561" s="94"/>
      <c r="U561" s="94"/>
      <c r="V561" s="94"/>
      <c r="W561" s="94"/>
      <c r="X561" s="273"/>
      <c r="Y561" s="273"/>
      <c r="Z561" s="94"/>
    </row>
    <row r="562" spans="1:30">
      <c r="A562" s="94"/>
      <c r="B562" s="94"/>
      <c r="F562" s="94"/>
      <c r="G562" s="89" t="s">
        <v>426</v>
      </c>
      <c r="H562" s="94"/>
      <c r="I562" s="94"/>
      <c r="J562" s="94"/>
      <c r="L562" s="94"/>
      <c r="M562" s="94"/>
      <c r="N562" s="94"/>
      <c r="O562" s="94"/>
      <c r="U562" s="94"/>
      <c r="V562" s="94"/>
      <c r="W562" s="94"/>
      <c r="X562" s="273"/>
      <c r="Y562" s="273"/>
      <c r="Z562" s="94"/>
    </row>
    <row r="563" spans="1:30">
      <c r="A563" s="94"/>
      <c r="B563" s="94"/>
      <c r="F563" s="94"/>
      <c r="G563" s="255">
        <v>1990</v>
      </c>
      <c r="H563" s="256"/>
      <c r="I563" s="256"/>
      <c r="J563" s="256"/>
      <c r="K563" s="257" t="s">
        <v>425</v>
      </c>
      <c r="L563" s="258">
        <f t="shared" ref="L563:AA579" si="78">SUMIF($J$22:$J$513,$G563,L$22:L$513)</f>
        <v>0</v>
      </c>
      <c r="M563" s="258">
        <f t="shared" si="78"/>
        <v>0</v>
      </c>
      <c r="N563" s="258">
        <f t="shared" si="78"/>
        <v>0</v>
      </c>
      <c r="O563" s="258">
        <f t="shared" si="78"/>
        <v>0</v>
      </c>
      <c r="P563" s="258">
        <f t="shared" si="78"/>
        <v>0</v>
      </c>
      <c r="Q563" s="258">
        <f t="shared" si="78"/>
        <v>0</v>
      </c>
      <c r="R563" s="258">
        <f t="shared" si="78"/>
        <v>0</v>
      </c>
      <c r="S563" s="258">
        <f t="shared" si="78"/>
        <v>0</v>
      </c>
      <c r="T563" s="258">
        <f t="shared" si="78"/>
        <v>0</v>
      </c>
      <c r="U563" s="258">
        <f t="shared" si="78"/>
        <v>0</v>
      </c>
      <c r="V563" s="258">
        <f t="shared" si="78"/>
        <v>0</v>
      </c>
      <c r="W563" s="258">
        <f t="shared" si="78"/>
        <v>0</v>
      </c>
      <c r="X563" s="274">
        <f t="shared" si="77"/>
        <v>0</v>
      </c>
      <c r="Y563" s="274">
        <f t="shared" si="77"/>
        <v>0</v>
      </c>
      <c r="Z563" s="258">
        <f t="shared" si="78"/>
        <v>0</v>
      </c>
      <c r="AA563" s="258">
        <f t="shared" si="78"/>
        <v>0</v>
      </c>
      <c r="AB563" s="258">
        <f t="shared" ref="AB563:AD578" si="79">SUMIF($J$22:$J$513,$G563,AB$22:AB$513)</f>
        <v>0</v>
      </c>
      <c r="AC563" s="258">
        <f t="shared" si="79"/>
        <v>0</v>
      </c>
      <c r="AD563" s="258">
        <f t="shared" si="79"/>
        <v>0</v>
      </c>
    </row>
    <row r="564" spans="1:30">
      <c r="A564" s="94"/>
      <c r="B564" s="94"/>
      <c r="F564" s="94"/>
      <c r="G564" s="255">
        <v>1991</v>
      </c>
      <c r="H564" s="256"/>
      <c r="I564" s="256"/>
      <c r="J564" s="256"/>
      <c r="K564" s="257" t="s">
        <v>425</v>
      </c>
      <c r="L564" s="258">
        <f t="shared" si="78"/>
        <v>0</v>
      </c>
      <c r="M564" s="258">
        <f t="shared" si="78"/>
        <v>0</v>
      </c>
      <c r="N564" s="258">
        <f t="shared" si="78"/>
        <v>0</v>
      </c>
      <c r="O564" s="258">
        <f t="shared" si="78"/>
        <v>0</v>
      </c>
      <c r="P564" s="258">
        <f t="shared" si="78"/>
        <v>0</v>
      </c>
      <c r="Q564" s="258">
        <f t="shared" si="78"/>
        <v>0</v>
      </c>
      <c r="R564" s="258">
        <f t="shared" si="78"/>
        <v>0</v>
      </c>
      <c r="S564" s="258">
        <f t="shared" si="78"/>
        <v>0</v>
      </c>
      <c r="T564" s="258">
        <f t="shared" si="78"/>
        <v>0</v>
      </c>
      <c r="U564" s="258">
        <f t="shared" si="78"/>
        <v>0</v>
      </c>
      <c r="V564" s="258">
        <f t="shared" si="78"/>
        <v>0</v>
      </c>
      <c r="W564" s="258">
        <f t="shared" si="78"/>
        <v>0</v>
      </c>
      <c r="X564" s="274">
        <f t="shared" si="77"/>
        <v>0</v>
      </c>
      <c r="Y564" s="274">
        <f t="shared" si="77"/>
        <v>0</v>
      </c>
      <c r="Z564" s="258">
        <f t="shared" si="78"/>
        <v>0</v>
      </c>
      <c r="AA564" s="258">
        <f t="shared" si="78"/>
        <v>0</v>
      </c>
      <c r="AB564" s="258">
        <f t="shared" si="79"/>
        <v>0</v>
      </c>
      <c r="AC564" s="258">
        <f t="shared" si="79"/>
        <v>0</v>
      </c>
      <c r="AD564" s="258">
        <f t="shared" si="79"/>
        <v>0</v>
      </c>
    </row>
    <row r="565" spans="1:30">
      <c r="A565" s="94"/>
      <c r="B565" s="94"/>
      <c r="F565" s="94"/>
      <c r="G565" s="255">
        <v>1992</v>
      </c>
      <c r="H565" s="256"/>
      <c r="I565" s="256"/>
      <c r="J565" s="256"/>
      <c r="K565" s="257" t="s">
        <v>425</v>
      </c>
      <c r="L565" s="258">
        <f t="shared" si="78"/>
        <v>0</v>
      </c>
      <c r="M565" s="258">
        <f t="shared" si="78"/>
        <v>0</v>
      </c>
      <c r="N565" s="258">
        <f t="shared" si="78"/>
        <v>0</v>
      </c>
      <c r="O565" s="258">
        <f t="shared" si="78"/>
        <v>0</v>
      </c>
      <c r="P565" s="258">
        <f t="shared" si="78"/>
        <v>0</v>
      </c>
      <c r="Q565" s="258">
        <f t="shared" si="78"/>
        <v>0</v>
      </c>
      <c r="R565" s="258">
        <f t="shared" si="78"/>
        <v>0</v>
      </c>
      <c r="S565" s="258">
        <f t="shared" si="78"/>
        <v>0</v>
      </c>
      <c r="T565" s="258">
        <f t="shared" si="78"/>
        <v>0</v>
      </c>
      <c r="U565" s="258">
        <f t="shared" si="78"/>
        <v>0</v>
      </c>
      <c r="V565" s="258">
        <f t="shared" si="78"/>
        <v>0</v>
      </c>
      <c r="W565" s="258">
        <f t="shared" si="78"/>
        <v>0</v>
      </c>
      <c r="X565" s="274">
        <f t="shared" si="77"/>
        <v>0</v>
      </c>
      <c r="Y565" s="274">
        <f t="shared" si="77"/>
        <v>0</v>
      </c>
      <c r="Z565" s="258">
        <f t="shared" si="78"/>
        <v>0</v>
      </c>
      <c r="AA565" s="258">
        <f t="shared" si="78"/>
        <v>0</v>
      </c>
      <c r="AB565" s="258">
        <f t="shared" si="79"/>
        <v>0</v>
      </c>
      <c r="AC565" s="258">
        <f t="shared" si="79"/>
        <v>0</v>
      </c>
      <c r="AD565" s="258">
        <f t="shared" si="79"/>
        <v>0</v>
      </c>
    </row>
    <row r="566" spans="1:30">
      <c r="A566" s="94"/>
      <c r="B566" s="94"/>
      <c r="F566" s="94"/>
      <c r="G566" s="255">
        <v>1993</v>
      </c>
      <c r="H566" s="256"/>
      <c r="I566" s="256"/>
      <c r="J566" s="256"/>
      <c r="K566" s="257" t="s">
        <v>425</v>
      </c>
      <c r="L566" s="258">
        <f t="shared" si="78"/>
        <v>0</v>
      </c>
      <c r="M566" s="258">
        <f t="shared" si="78"/>
        <v>0</v>
      </c>
      <c r="N566" s="258">
        <f t="shared" si="78"/>
        <v>0</v>
      </c>
      <c r="O566" s="258">
        <f t="shared" si="78"/>
        <v>0</v>
      </c>
      <c r="P566" s="258">
        <f t="shared" si="78"/>
        <v>0</v>
      </c>
      <c r="Q566" s="258">
        <f t="shared" si="78"/>
        <v>0</v>
      </c>
      <c r="R566" s="258">
        <f t="shared" si="78"/>
        <v>0</v>
      </c>
      <c r="S566" s="258">
        <f t="shared" si="78"/>
        <v>0</v>
      </c>
      <c r="T566" s="258">
        <f t="shared" si="78"/>
        <v>0</v>
      </c>
      <c r="U566" s="258">
        <f t="shared" si="78"/>
        <v>0</v>
      </c>
      <c r="V566" s="258">
        <f t="shared" si="78"/>
        <v>0</v>
      </c>
      <c r="W566" s="258">
        <f t="shared" si="78"/>
        <v>0</v>
      </c>
      <c r="X566" s="274">
        <f t="shared" si="77"/>
        <v>0</v>
      </c>
      <c r="Y566" s="274">
        <f t="shared" si="77"/>
        <v>0</v>
      </c>
      <c r="Z566" s="258">
        <f t="shared" si="78"/>
        <v>0</v>
      </c>
      <c r="AA566" s="258">
        <f t="shared" si="78"/>
        <v>0</v>
      </c>
      <c r="AB566" s="258">
        <f t="shared" si="79"/>
        <v>0</v>
      </c>
      <c r="AC566" s="258">
        <f t="shared" si="79"/>
        <v>0</v>
      </c>
      <c r="AD566" s="258">
        <f t="shared" si="79"/>
        <v>0</v>
      </c>
    </row>
    <row r="567" spans="1:30">
      <c r="A567" s="94"/>
      <c r="B567" s="94"/>
      <c r="F567" s="94"/>
      <c r="G567" s="255">
        <v>1994</v>
      </c>
      <c r="H567" s="256"/>
      <c r="I567" s="256"/>
      <c r="J567" s="256"/>
      <c r="K567" s="257" t="s">
        <v>425</v>
      </c>
      <c r="L567" s="258">
        <f t="shared" si="78"/>
        <v>0</v>
      </c>
      <c r="M567" s="258">
        <f t="shared" si="78"/>
        <v>0</v>
      </c>
      <c r="N567" s="258">
        <f t="shared" si="78"/>
        <v>0</v>
      </c>
      <c r="O567" s="258">
        <f t="shared" si="78"/>
        <v>0</v>
      </c>
      <c r="P567" s="258">
        <f t="shared" si="78"/>
        <v>0</v>
      </c>
      <c r="Q567" s="258">
        <f t="shared" si="78"/>
        <v>0</v>
      </c>
      <c r="R567" s="258">
        <f t="shared" si="78"/>
        <v>0</v>
      </c>
      <c r="S567" s="258">
        <f t="shared" si="78"/>
        <v>0</v>
      </c>
      <c r="T567" s="258">
        <f t="shared" si="78"/>
        <v>0</v>
      </c>
      <c r="U567" s="258">
        <f t="shared" si="78"/>
        <v>0</v>
      </c>
      <c r="V567" s="258">
        <f t="shared" si="78"/>
        <v>0</v>
      </c>
      <c r="W567" s="258">
        <f t="shared" si="78"/>
        <v>0</v>
      </c>
      <c r="X567" s="274">
        <f t="shared" si="77"/>
        <v>0</v>
      </c>
      <c r="Y567" s="274">
        <f t="shared" si="77"/>
        <v>0</v>
      </c>
      <c r="Z567" s="258">
        <f t="shared" si="78"/>
        <v>0</v>
      </c>
      <c r="AA567" s="258">
        <f t="shared" si="78"/>
        <v>0</v>
      </c>
      <c r="AB567" s="258">
        <f t="shared" si="79"/>
        <v>0</v>
      </c>
      <c r="AC567" s="258">
        <f t="shared" si="79"/>
        <v>0</v>
      </c>
      <c r="AD567" s="258">
        <f t="shared" si="79"/>
        <v>0</v>
      </c>
    </row>
    <row r="568" spans="1:30">
      <c r="A568" s="94"/>
      <c r="B568" s="94"/>
      <c r="F568" s="94"/>
      <c r="G568" s="255">
        <v>1995</v>
      </c>
      <c r="H568" s="256"/>
      <c r="I568" s="256"/>
      <c r="J568" s="256"/>
      <c r="K568" s="257" t="s">
        <v>425</v>
      </c>
      <c r="L568" s="258">
        <f t="shared" si="78"/>
        <v>0</v>
      </c>
      <c r="M568" s="258">
        <f t="shared" si="78"/>
        <v>0</v>
      </c>
      <c r="N568" s="258">
        <f t="shared" si="78"/>
        <v>0</v>
      </c>
      <c r="O568" s="258">
        <f t="shared" si="78"/>
        <v>0</v>
      </c>
      <c r="P568" s="258">
        <f t="shared" si="78"/>
        <v>0</v>
      </c>
      <c r="Q568" s="258">
        <f t="shared" si="78"/>
        <v>0</v>
      </c>
      <c r="R568" s="258">
        <f t="shared" si="78"/>
        <v>0</v>
      </c>
      <c r="S568" s="258">
        <f t="shared" si="78"/>
        <v>0</v>
      </c>
      <c r="T568" s="258">
        <f t="shared" si="78"/>
        <v>0</v>
      </c>
      <c r="U568" s="258">
        <f t="shared" si="78"/>
        <v>0</v>
      </c>
      <c r="V568" s="258">
        <f t="shared" si="78"/>
        <v>0</v>
      </c>
      <c r="W568" s="258">
        <f t="shared" si="78"/>
        <v>0</v>
      </c>
      <c r="X568" s="274">
        <f t="shared" si="77"/>
        <v>0</v>
      </c>
      <c r="Y568" s="274">
        <f t="shared" si="77"/>
        <v>0</v>
      </c>
      <c r="Z568" s="258">
        <f t="shared" si="78"/>
        <v>0</v>
      </c>
      <c r="AA568" s="258">
        <f t="shared" si="78"/>
        <v>0</v>
      </c>
      <c r="AB568" s="258">
        <f t="shared" si="79"/>
        <v>0</v>
      </c>
      <c r="AC568" s="258">
        <f t="shared" si="79"/>
        <v>0</v>
      </c>
      <c r="AD568" s="258">
        <f t="shared" si="79"/>
        <v>0</v>
      </c>
    </row>
    <row r="569" spans="1:30">
      <c r="A569" s="94"/>
      <c r="B569" s="94"/>
      <c r="F569" s="94"/>
      <c r="G569" s="255">
        <v>1996</v>
      </c>
      <c r="H569" s="256"/>
      <c r="I569" s="256"/>
      <c r="J569" s="256"/>
      <c r="K569" s="257" t="s">
        <v>425</v>
      </c>
      <c r="L569" s="258">
        <f t="shared" si="78"/>
        <v>0</v>
      </c>
      <c r="M569" s="258">
        <f t="shared" si="78"/>
        <v>0</v>
      </c>
      <c r="N569" s="258">
        <f t="shared" si="78"/>
        <v>0</v>
      </c>
      <c r="O569" s="258">
        <f t="shared" si="78"/>
        <v>0</v>
      </c>
      <c r="P569" s="258">
        <f t="shared" si="78"/>
        <v>0</v>
      </c>
      <c r="Q569" s="258">
        <f t="shared" si="78"/>
        <v>0</v>
      </c>
      <c r="R569" s="258">
        <f t="shared" si="78"/>
        <v>0</v>
      </c>
      <c r="S569" s="258">
        <f t="shared" si="78"/>
        <v>0</v>
      </c>
      <c r="T569" s="258">
        <f t="shared" si="78"/>
        <v>0</v>
      </c>
      <c r="U569" s="258">
        <f t="shared" si="78"/>
        <v>0</v>
      </c>
      <c r="V569" s="258">
        <f t="shared" si="78"/>
        <v>0</v>
      </c>
      <c r="W569" s="258">
        <f t="shared" si="78"/>
        <v>0</v>
      </c>
      <c r="X569" s="274">
        <f t="shared" si="77"/>
        <v>0</v>
      </c>
      <c r="Y569" s="274">
        <f t="shared" si="77"/>
        <v>0</v>
      </c>
      <c r="Z569" s="258">
        <f t="shared" si="78"/>
        <v>0</v>
      </c>
      <c r="AA569" s="258">
        <f t="shared" si="78"/>
        <v>0</v>
      </c>
      <c r="AB569" s="258">
        <f t="shared" si="79"/>
        <v>0</v>
      </c>
      <c r="AC569" s="258">
        <f t="shared" si="79"/>
        <v>0</v>
      </c>
      <c r="AD569" s="258">
        <f t="shared" si="79"/>
        <v>0</v>
      </c>
    </row>
    <row r="570" spans="1:30">
      <c r="A570" s="94"/>
      <c r="B570" s="94"/>
      <c r="F570" s="94"/>
      <c r="G570" s="255">
        <v>1997</v>
      </c>
      <c r="H570" s="256"/>
      <c r="I570" s="256"/>
      <c r="J570" s="256"/>
      <c r="K570" s="257" t="s">
        <v>425</v>
      </c>
      <c r="L570" s="258">
        <f t="shared" si="78"/>
        <v>0</v>
      </c>
      <c r="M570" s="258">
        <f t="shared" si="78"/>
        <v>0</v>
      </c>
      <c r="N570" s="258">
        <f t="shared" si="78"/>
        <v>0</v>
      </c>
      <c r="O570" s="258">
        <f t="shared" si="78"/>
        <v>0</v>
      </c>
      <c r="P570" s="258">
        <f t="shared" si="78"/>
        <v>0</v>
      </c>
      <c r="Q570" s="258">
        <f t="shared" si="78"/>
        <v>0</v>
      </c>
      <c r="R570" s="258">
        <f t="shared" si="78"/>
        <v>0</v>
      </c>
      <c r="S570" s="258">
        <f t="shared" si="78"/>
        <v>0</v>
      </c>
      <c r="T570" s="258">
        <f t="shared" si="78"/>
        <v>0</v>
      </c>
      <c r="U570" s="258">
        <f t="shared" si="78"/>
        <v>0</v>
      </c>
      <c r="V570" s="258">
        <f t="shared" si="78"/>
        <v>0</v>
      </c>
      <c r="W570" s="258">
        <f t="shared" si="78"/>
        <v>0</v>
      </c>
      <c r="X570" s="274">
        <f t="shared" si="77"/>
        <v>0</v>
      </c>
      <c r="Y570" s="274">
        <f t="shared" si="77"/>
        <v>0</v>
      </c>
      <c r="Z570" s="258">
        <f t="shared" si="78"/>
        <v>0</v>
      </c>
      <c r="AA570" s="258">
        <f t="shared" si="78"/>
        <v>0</v>
      </c>
      <c r="AB570" s="258">
        <f t="shared" si="79"/>
        <v>0</v>
      </c>
      <c r="AC570" s="258">
        <f t="shared" si="79"/>
        <v>0</v>
      </c>
      <c r="AD570" s="258">
        <f t="shared" si="79"/>
        <v>0</v>
      </c>
    </row>
    <row r="571" spans="1:30">
      <c r="A571" s="94"/>
      <c r="B571" s="94"/>
      <c r="F571" s="94"/>
      <c r="G571" s="255">
        <v>1998</v>
      </c>
      <c r="H571" s="256"/>
      <c r="I571" s="256"/>
      <c r="J571" s="256"/>
      <c r="K571" s="257" t="s">
        <v>425</v>
      </c>
      <c r="L571" s="258">
        <f t="shared" si="78"/>
        <v>0</v>
      </c>
      <c r="M571" s="258">
        <f t="shared" si="78"/>
        <v>0</v>
      </c>
      <c r="N571" s="258">
        <f t="shared" si="78"/>
        <v>0</v>
      </c>
      <c r="O571" s="258">
        <f t="shared" si="78"/>
        <v>0</v>
      </c>
      <c r="P571" s="258">
        <f t="shared" si="78"/>
        <v>0</v>
      </c>
      <c r="Q571" s="258">
        <f t="shared" si="78"/>
        <v>0</v>
      </c>
      <c r="R571" s="258">
        <f t="shared" si="78"/>
        <v>0</v>
      </c>
      <c r="S571" s="258">
        <f t="shared" si="78"/>
        <v>0</v>
      </c>
      <c r="T571" s="258">
        <f t="shared" si="78"/>
        <v>0</v>
      </c>
      <c r="U571" s="258">
        <f t="shared" si="78"/>
        <v>0</v>
      </c>
      <c r="V571" s="258">
        <f t="shared" si="78"/>
        <v>0</v>
      </c>
      <c r="W571" s="258">
        <f t="shared" si="78"/>
        <v>0</v>
      </c>
      <c r="X571" s="274">
        <f t="shared" si="77"/>
        <v>0</v>
      </c>
      <c r="Y571" s="274">
        <f t="shared" si="77"/>
        <v>0</v>
      </c>
      <c r="Z571" s="258">
        <f t="shared" si="78"/>
        <v>0</v>
      </c>
      <c r="AA571" s="258">
        <f t="shared" si="78"/>
        <v>0</v>
      </c>
      <c r="AB571" s="258">
        <f t="shared" si="79"/>
        <v>0</v>
      </c>
      <c r="AC571" s="258">
        <f t="shared" si="79"/>
        <v>0</v>
      </c>
      <c r="AD571" s="258">
        <f t="shared" si="79"/>
        <v>0</v>
      </c>
    </row>
    <row r="572" spans="1:30">
      <c r="A572" s="94"/>
      <c r="B572" s="94"/>
      <c r="F572" s="94"/>
      <c r="G572" s="255">
        <v>1999</v>
      </c>
      <c r="H572" s="256"/>
      <c r="I572" s="256"/>
      <c r="J572" s="256"/>
      <c r="K572" s="257" t="s">
        <v>425</v>
      </c>
      <c r="L572" s="258">
        <f t="shared" si="78"/>
        <v>0</v>
      </c>
      <c r="M572" s="258">
        <f t="shared" si="78"/>
        <v>0</v>
      </c>
      <c r="N572" s="258">
        <f t="shared" si="78"/>
        <v>0</v>
      </c>
      <c r="O572" s="258">
        <f t="shared" si="78"/>
        <v>0</v>
      </c>
      <c r="P572" s="258">
        <f t="shared" si="78"/>
        <v>0</v>
      </c>
      <c r="Q572" s="258">
        <f t="shared" si="78"/>
        <v>0</v>
      </c>
      <c r="R572" s="258">
        <f t="shared" si="78"/>
        <v>0</v>
      </c>
      <c r="S572" s="258">
        <f t="shared" si="78"/>
        <v>0</v>
      </c>
      <c r="T572" s="258">
        <f t="shared" si="78"/>
        <v>0</v>
      </c>
      <c r="U572" s="258">
        <f t="shared" si="78"/>
        <v>0</v>
      </c>
      <c r="V572" s="258">
        <f t="shared" si="78"/>
        <v>0</v>
      </c>
      <c r="W572" s="258">
        <f t="shared" si="78"/>
        <v>0</v>
      </c>
      <c r="X572" s="274">
        <f t="shared" si="77"/>
        <v>0</v>
      </c>
      <c r="Y572" s="274">
        <f t="shared" si="77"/>
        <v>0</v>
      </c>
      <c r="Z572" s="258">
        <f t="shared" si="78"/>
        <v>0</v>
      </c>
      <c r="AA572" s="258">
        <f t="shared" si="78"/>
        <v>0</v>
      </c>
      <c r="AB572" s="258">
        <f t="shared" si="79"/>
        <v>0</v>
      </c>
      <c r="AC572" s="258">
        <f t="shared" si="79"/>
        <v>0</v>
      </c>
      <c r="AD572" s="258">
        <f t="shared" si="79"/>
        <v>0</v>
      </c>
    </row>
    <row r="573" spans="1:30">
      <c r="A573" s="94"/>
      <c r="B573" s="94"/>
      <c r="F573" s="94"/>
      <c r="G573" s="255">
        <v>2000</v>
      </c>
      <c r="H573" s="256"/>
      <c r="I573" s="256"/>
      <c r="J573" s="256"/>
      <c r="K573" s="257" t="s">
        <v>425</v>
      </c>
      <c r="L573" s="258">
        <f t="shared" si="78"/>
        <v>0</v>
      </c>
      <c r="M573" s="258">
        <f t="shared" si="78"/>
        <v>0</v>
      </c>
      <c r="N573" s="258">
        <f t="shared" si="78"/>
        <v>0</v>
      </c>
      <c r="O573" s="258">
        <f t="shared" si="78"/>
        <v>0</v>
      </c>
      <c r="P573" s="258">
        <f t="shared" si="78"/>
        <v>0</v>
      </c>
      <c r="Q573" s="258">
        <f t="shared" si="78"/>
        <v>0</v>
      </c>
      <c r="R573" s="258">
        <f t="shared" si="78"/>
        <v>0</v>
      </c>
      <c r="S573" s="258">
        <f t="shared" si="78"/>
        <v>0</v>
      </c>
      <c r="T573" s="258">
        <f t="shared" si="78"/>
        <v>0</v>
      </c>
      <c r="U573" s="258">
        <f t="shared" si="78"/>
        <v>0</v>
      </c>
      <c r="V573" s="258">
        <f t="shared" si="78"/>
        <v>0</v>
      </c>
      <c r="W573" s="258">
        <f t="shared" si="78"/>
        <v>0</v>
      </c>
      <c r="X573" s="274">
        <f t="shared" si="77"/>
        <v>0</v>
      </c>
      <c r="Y573" s="274">
        <f t="shared" si="77"/>
        <v>0</v>
      </c>
      <c r="Z573" s="258">
        <f t="shared" si="78"/>
        <v>0</v>
      </c>
      <c r="AA573" s="258">
        <f t="shared" si="78"/>
        <v>0</v>
      </c>
      <c r="AB573" s="258">
        <f t="shared" si="79"/>
        <v>0</v>
      </c>
      <c r="AC573" s="258">
        <f t="shared" si="79"/>
        <v>0</v>
      </c>
      <c r="AD573" s="258">
        <f t="shared" si="79"/>
        <v>0</v>
      </c>
    </row>
    <row r="574" spans="1:30">
      <c r="A574" s="94"/>
      <c r="B574" s="94"/>
      <c r="F574" s="94"/>
      <c r="G574" s="255">
        <v>2001</v>
      </c>
      <c r="H574" s="256"/>
      <c r="I574" s="256"/>
      <c r="J574" s="256"/>
      <c r="K574" s="257" t="s">
        <v>425</v>
      </c>
      <c r="L574" s="258">
        <f t="shared" si="78"/>
        <v>0</v>
      </c>
      <c r="M574" s="258">
        <f t="shared" si="78"/>
        <v>0</v>
      </c>
      <c r="N574" s="258">
        <f t="shared" si="78"/>
        <v>0</v>
      </c>
      <c r="O574" s="258">
        <f t="shared" si="78"/>
        <v>0</v>
      </c>
      <c r="P574" s="258">
        <f t="shared" si="78"/>
        <v>0</v>
      </c>
      <c r="Q574" s="258">
        <f t="shared" si="78"/>
        <v>0</v>
      </c>
      <c r="R574" s="258">
        <f t="shared" si="78"/>
        <v>0</v>
      </c>
      <c r="S574" s="258">
        <f t="shared" si="78"/>
        <v>0</v>
      </c>
      <c r="T574" s="258">
        <f t="shared" si="78"/>
        <v>0</v>
      </c>
      <c r="U574" s="258">
        <f t="shared" si="78"/>
        <v>0</v>
      </c>
      <c r="V574" s="258">
        <f t="shared" si="78"/>
        <v>0</v>
      </c>
      <c r="W574" s="258">
        <f t="shared" si="78"/>
        <v>0</v>
      </c>
      <c r="X574" s="274">
        <f t="shared" si="77"/>
        <v>0</v>
      </c>
      <c r="Y574" s="274">
        <f t="shared" si="77"/>
        <v>0</v>
      </c>
      <c r="Z574" s="258">
        <f t="shared" si="78"/>
        <v>0</v>
      </c>
      <c r="AA574" s="258">
        <f t="shared" si="78"/>
        <v>0</v>
      </c>
      <c r="AB574" s="258">
        <f t="shared" si="79"/>
        <v>0</v>
      </c>
      <c r="AC574" s="258">
        <f t="shared" si="79"/>
        <v>0</v>
      </c>
      <c r="AD574" s="258">
        <f t="shared" si="79"/>
        <v>0</v>
      </c>
    </row>
    <row r="575" spans="1:30">
      <c r="A575" s="94"/>
      <c r="B575" s="94"/>
      <c r="F575" s="94"/>
      <c r="G575" s="255">
        <v>2002</v>
      </c>
      <c r="H575" s="256"/>
      <c r="I575" s="256"/>
      <c r="J575" s="256"/>
      <c r="K575" s="257" t="s">
        <v>425</v>
      </c>
      <c r="L575" s="258">
        <f t="shared" si="78"/>
        <v>0</v>
      </c>
      <c r="M575" s="258">
        <f t="shared" si="78"/>
        <v>0</v>
      </c>
      <c r="N575" s="258">
        <f t="shared" si="78"/>
        <v>0</v>
      </c>
      <c r="O575" s="258">
        <f t="shared" si="78"/>
        <v>0</v>
      </c>
      <c r="P575" s="258">
        <f t="shared" si="78"/>
        <v>0</v>
      </c>
      <c r="Q575" s="258">
        <f t="shared" si="78"/>
        <v>0</v>
      </c>
      <c r="R575" s="258">
        <f t="shared" si="78"/>
        <v>0</v>
      </c>
      <c r="S575" s="258">
        <f t="shared" si="78"/>
        <v>0</v>
      </c>
      <c r="T575" s="258">
        <f t="shared" si="78"/>
        <v>0</v>
      </c>
      <c r="U575" s="258">
        <f t="shared" si="78"/>
        <v>0</v>
      </c>
      <c r="V575" s="258">
        <f t="shared" si="78"/>
        <v>0</v>
      </c>
      <c r="W575" s="258">
        <f t="shared" si="78"/>
        <v>0</v>
      </c>
      <c r="X575" s="274">
        <f t="shared" si="77"/>
        <v>0</v>
      </c>
      <c r="Y575" s="274">
        <f t="shared" si="77"/>
        <v>0</v>
      </c>
      <c r="Z575" s="258">
        <f t="shared" si="78"/>
        <v>0</v>
      </c>
      <c r="AA575" s="258">
        <f t="shared" si="78"/>
        <v>0</v>
      </c>
      <c r="AB575" s="258">
        <f t="shared" si="79"/>
        <v>0</v>
      </c>
      <c r="AC575" s="258">
        <f t="shared" si="79"/>
        <v>0</v>
      </c>
      <c r="AD575" s="258">
        <f t="shared" si="79"/>
        <v>0</v>
      </c>
    </row>
    <row r="576" spans="1:30">
      <c r="A576" s="94"/>
      <c r="B576" s="94"/>
      <c r="F576" s="94"/>
      <c r="G576" s="255">
        <v>2003</v>
      </c>
      <c r="H576" s="256"/>
      <c r="I576" s="256"/>
      <c r="J576" s="256"/>
      <c r="K576" s="257" t="s">
        <v>425</v>
      </c>
      <c r="L576" s="258">
        <f t="shared" si="78"/>
        <v>0</v>
      </c>
      <c r="M576" s="258">
        <f t="shared" si="78"/>
        <v>0</v>
      </c>
      <c r="N576" s="258">
        <f t="shared" si="78"/>
        <v>0</v>
      </c>
      <c r="O576" s="258">
        <f t="shared" si="78"/>
        <v>0</v>
      </c>
      <c r="P576" s="258">
        <f t="shared" si="78"/>
        <v>0</v>
      </c>
      <c r="Q576" s="258">
        <f t="shared" si="78"/>
        <v>0</v>
      </c>
      <c r="R576" s="258">
        <f t="shared" si="78"/>
        <v>0</v>
      </c>
      <c r="S576" s="258">
        <f t="shared" si="78"/>
        <v>0</v>
      </c>
      <c r="T576" s="258">
        <f t="shared" si="78"/>
        <v>0</v>
      </c>
      <c r="U576" s="258">
        <f t="shared" si="78"/>
        <v>0</v>
      </c>
      <c r="V576" s="258">
        <f t="shared" si="78"/>
        <v>0</v>
      </c>
      <c r="W576" s="258">
        <f t="shared" si="78"/>
        <v>0</v>
      </c>
      <c r="X576" s="274">
        <f t="shared" si="77"/>
        <v>0</v>
      </c>
      <c r="Y576" s="274">
        <f t="shared" si="77"/>
        <v>0</v>
      </c>
      <c r="Z576" s="258">
        <f t="shared" si="78"/>
        <v>0</v>
      </c>
      <c r="AA576" s="258">
        <f t="shared" si="78"/>
        <v>0</v>
      </c>
      <c r="AB576" s="258">
        <f t="shared" si="79"/>
        <v>0</v>
      </c>
      <c r="AC576" s="258">
        <f t="shared" si="79"/>
        <v>0</v>
      </c>
      <c r="AD576" s="258">
        <f t="shared" si="79"/>
        <v>0</v>
      </c>
    </row>
    <row r="577" spans="1:30">
      <c r="A577" s="94"/>
      <c r="B577" s="94"/>
      <c r="F577" s="94"/>
      <c r="G577" s="255">
        <v>2004</v>
      </c>
      <c r="H577" s="256"/>
      <c r="I577" s="256"/>
      <c r="J577" s="256"/>
      <c r="K577" s="257" t="s">
        <v>425</v>
      </c>
      <c r="L577" s="258">
        <f t="shared" si="78"/>
        <v>0</v>
      </c>
      <c r="M577" s="258">
        <f t="shared" si="78"/>
        <v>0</v>
      </c>
      <c r="N577" s="258">
        <f t="shared" si="78"/>
        <v>0</v>
      </c>
      <c r="O577" s="258">
        <f t="shared" si="78"/>
        <v>0</v>
      </c>
      <c r="P577" s="258">
        <f t="shared" si="78"/>
        <v>0</v>
      </c>
      <c r="Q577" s="258">
        <f t="shared" si="78"/>
        <v>0</v>
      </c>
      <c r="R577" s="258">
        <f t="shared" si="78"/>
        <v>0</v>
      </c>
      <c r="S577" s="258">
        <f t="shared" si="78"/>
        <v>0</v>
      </c>
      <c r="T577" s="258">
        <f t="shared" si="78"/>
        <v>0</v>
      </c>
      <c r="U577" s="258">
        <f t="shared" si="78"/>
        <v>0</v>
      </c>
      <c r="V577" s="258">
        <f t="shared" si="78"/>
        <v>0</v>
      </c>
      <c r="W577" s="258">
        <f t="shared" si="78"/>
        <v>0</v>
      </c>
      <c r="X577" s="274">
        <f t="shared" si="77"/>
        <v>0</v>
      </c>
      <c r="Y577" s="274">
        <f t="shared" si="77"/>
        <v>0</v>
      </c>
      <c r="Z577" s="258">
        <f t="shared" si="78"/>
        <v>0</v>
      </c>
      <c r="AA577" s="258">
        <f t="shared" si="78"/>
        <v>0</v>
      </c>
      <c r="AB577" s="258">
        <f t="shared" si="79"/>
        <v>0</v>
      </c>
      <c r="AC577" s="258">
        <f t="shared" si="79"/>
        <v>0</v>
      </c>
      <c r="AD577" s="258">
        <f t="shared" si="79"/>
        <v>0</v>
      </c>
    </row>
    <row r="578" spans="1:30">
      <c r="A578" s="94"/>
      <c r="B578" s="94"/>
      <c r="F578" s="94"/>
      <c r="G578" s="255">
        <v>2005</v>
      </c>
      <c r="H578" s="256"/>
      <c r="I578" s="256"/>
      <c r="J578" s="256"/>
      <c r="K578" s="257" t="s">
        <v>425</v>
      </c>
      <c r="L578" s="258">
        <f t="shared" si="78"/>
        <v>0</v>
      </c>
      <c r="M578" s="258">
        <f t="shared" si="78"/>
        <v>0</v>
      </c>
      <c r="N578" s="258">
        <f t="shared" si="78"/>
        <v>0</v>
      </c>
      <c r="O578" s="258">
        <f t="shared" si="78"/>
        <v>0</v>
      </c>
      <c r="P578" s="258">
        <f t="shared" si="78"/>
        <v>0</v>
      </c>
      <c r="Q578" s="258">
        <f t="shared" si="78"/>
        <v>0</v>
      </c>
      <c r="R578" s="258">
        <f t="shared" si="78"/>
        <v>0</v>
      </c>
      <c r="S578" s="258">
        <f t="shared" si="78"/>
        <v>0</v>
      </c>
      <c r="T578" s="258">
        <f t="shared" si="78"/>
        <v>0</v>
      </c>
      <c r="U578" s="258">
        <f t="shared" si="78"/>
        <v>0</v>
      </c>
      <c r="V578" s="258">
        <f t="shared" si="78"/>
        <v>0</v>
      </c>
      <c r="W578" s="258">
        <f t="shared" si="78"/>
        <v>0</v>
      </c>
      <c r="X578" s="274">
        <f t="shared" si="77"/>
        <v>0</v>
      </c>
      <c r="Y578" s="274">
        <f t="shared" si="77"/>
        <v>0</v>
      </c>
      <c r="Z578" s="258">
        <f t="shared" si="78"/>
        <v>0</v>
      </c>
      <c r="AA578" s="258">
        <f t="shared" si="78"/>
        <v>0</v>
      </c>
      <c r="AB578" s="258">
        <f t="shared" si="79"/>
        <v>0</v>
      </c>
      <c r="AC578" s="258">
        <f t="shared" si="79"/>
        <v>0</v>
      </c>
      <c r="AD578" s="258">
        <f t="shared" si="79"/>
        <v>0</v>
      </c>
    </row>
    <row r="579" spans="1:30">
      <c r="A579" s="94"/>
      <c r="B579" s="94"/>
      <c r="F579" s="94"/>
      <c r="G579" s="255">
        <v>2006</v>
      </c>
      <c r="H579" s="256"/>
      <c r="I579" s="256"/>
      <c r="J579" s="256"/>
      <c r="K579" s="257" t="s">
        <v>425</v>
      </c>
      <c r="L579" s="258">
        <f t="shared" si="78"/>
        <v>0</v>
      </c>
      <c r="M579" s="258">
        <f t="shared" si="78"/>
        <v>0</v>
      </c>
      <c r="N579" s="258">
        <f t="shared" si="78"/>
        <v>0</v>
      </c>
      <c r="O579" s="258">
        <f t="shared" si="78"/>
        <v>0</v>
      </c>
      <c r="P579" s="258">
        <f t="shared" si="78"/>
        <v>0</v>
      </c>
      <c r="Q579" s="258">
        <f t="shared" si="78"/>
        <v>0</v>
      </c>
      <c r="R579" s="258">
        <f t="shared" si="78"/>
        <v>0</v>
      </c>
      <c r="S579" s="258">
        <f t="shared" si="78"/>
        <v>0</v>
      </c>
      <c r="T579" s="258">
        <f t="shared" si="78"/>
        <v>0</v>
      </c>
      <c r="U579" s="258">
        <f t="shared" si="78"/>
        <v>0</v>
      </c>
      <c r="V579" s="258">
        <f t="shared" si="78"/>
        <v>0</v>
      </c>
      <c r="W579" s="258">
        <f t="shared" si="78"/>
        <v>0</v>
      </c>
      <c r="X579" s="274">
        <f t="shared" si="77"/>
        <v>0</v>
      </c>
      <c r="Y579" s="274">
        <f t="shared" si="77"/>
        <v>0</v>
      </c>
      <c r="Z579" s="258">
        <f t="shared" si="78"/>
        <v>0</v>
      </c>
      <c r="AA579" s="258">
        <f t="shared" si="78"/>
        <v>0</v>
      </c>
      <c r="AB579" s="258">
        <f t="shared" ref="AB579:AD594" si="80">SUMIF($J$22:$J$513,$G579,AB$22:AB$513)</f>
        <v>0</v>
      </c>
      <c r="AC579" s="258">
        <f t="shared" si="80"/>
        <v>0</v>
      </c>
      <c r="AD579" s="258">
        <f t="shared" si="80"/>
        <v>0</v>
      </c>
    </row>
    <row r="580" spans="1:30">
      <c r="A580" s="94"/>
      <c r="B580" s="94"/>
      <c r="F580" s="94"/>
      <c r="G580" s="255">
        <v>2007</v>
      </c>
      <c r="H580" s="256"/>
      <c r="I580" s="256"/>
      <c r="J580" s="256"/>
      <c r="K580" s="257" t="s">
        <v>425</v>
      </c>
      <c r="L580" s="258">
        <f t="shared" ref="L580:AA595" si="81">SUMIF($J$22:$J$513,$G580,L$22:L$513)</f>
        <v>0</v>
      </c>
      <c r="M580" s="258">
        <f t="shared" si="81"/>
        <v>0</v>
      </c>
      <c r="N580" s="258">
        <f t="shared" si="81"/>
        <v>0</v>
      </c>
      <c r="O580" s="258">
        <f t="shared" si="81"/>
        <v>0</v>
      </c>
      <c r="P580" s="258">
        <f t="shared" si="81"/>
        <v>0</v>
      </c>
      <c r="Q580" s="258">
        <f t="shared" si="81"/>
        <v>0</v>
      </c>
      <c r="R580" s="258" t="e">
        <f t="shared" si="81"/>
        <v>#REF!</v>
      </c>
      <c r="S580" s="258" t="e">
        <f t="shared" si="81"/>
        <v>#REF!</v>
      </c>
      <c r="T580" s="258" t="e">
        <f t="shared" si="81"/>
        <v>#REF!</v>
      </c>
      <c r="U580" s="258">
        <f t="shared" si="81"/>
        <v>0</v>
      </c>
      <c r="V580" s="258">
        <f t="shared" si="81"/>
        <v>0</v>
      </c>
      <c r="W580" s="258" t="e">
        <f t="shared" si="81"/>
        <v>#REF!</v>
      </c>
      <c r="X580" s="274">
        <f t="shared" si="77"/>
        <v>0</v>
      </c>
      <c r="Y580" s="274">
        <f t="shared" si="77"/>
        <v>0</v>
      </c>
      <c r="Z580" s="258">
        <f t="shared" si="81"/>
        <v>0</v>
      </c>
      <c r="AA580" s="258">
        <f t="shared" si="81"/>
        <v>0</v>
      </c>
      <c r="AB580" s="258">
        <f t="shared" si="80"/>
        <v>0</v>
      </c>
      <c r="AC580" s="258">
        <f t="shared" si="80"/>
        <v>0</v>
      </c>
      <c r="AD580" s="258">
        <f t="shared" si="80"/>
        <v>0</v>
      </c>
    </row>
    <row r="581" spans="1:30">
      <c r="A581" s="94"/>
      <c r="B581" s="94"/>
      <c r="F581" s="94"/>
      <c r="G581" s="255">
        <v>2008</v>
      </c>
      <c r="H581" s="256"/>
      <c r="I581" s="256"/>
      <c r="J581" s="256"/>
      <c r="K581" s="257" t="s">
        <v>425</v>
      </c>
      <c r="L581" s="258">
        <f t="shared" si="81"/>
        <v>0</v>
      </c>
      <c r="M581" s="258">
        <f t="shared" si="81"/>
        <v>1063465.94</v>
      </c>
      <c r="N581" s="258">
        <f t="shared" si="81"/>
        <v>0</v>
      </c>
      <c r="O581" s="258">
        <f t="shared" si="81"/>
        <v>1063465.94</v>
      </c>
      <c r="P581" s="258">
        <f t="shared" si="81"/>
        <v>1063465.94</v>
      </c>
      <c r="Q581" s="258">
        <f t="shared" si="81"/>
        <v>1220351.6265312859</v>
      </c>
      <c r="R581" s="258" t="e">
        <f t="shared" si="81"/>
        <v>#REF!</v>
      </c>
      <c r="S581" s="258" t="e">
        <f t="shared" si="81"/>
        <v>#REF!</v>
      </c>
      <c r="T581" s="258" t="e">
        <f t="shared" si="81"/>
        <v>#REF!</v>
      </c>
      <c r="U581" s="258">
        <f t="shared" si="81"/>
        <v>0</v>
      </c>
      <c r="V581" s="258">
        <f t="shared" si="81"/>
        <v>0</v>
      </c>
      <c r="W581" s="258" t="e">
        <f t="shared" si="81"/>
        <v>#REF!</v>
      </c>
      <c r="X581" s="274">
        <f t="shared" si="77"/>
        <v>0</v>
      </c>
      <c r="Y581" s="274">
        <f t="shared" si="77"/>
        <v>0</v>
      </c>
      <c r="Z581" s="258">
        <f t="shared" si="81"/>
        <v>1063465.94</v>
      </c>
      <c r="AA581" s="258">
        <f t="shared" si="81"/>
        <v>0</v>
      </c>
      <c r="AB581" s="258">
        <f t="shared" si="80"/>
        <v>1063465.94</v>
      </c>
      <c r="AC581" s="258">
        <f t="shared" si="80"/>
        <v>0</v>
      </c>
      <c r="AD581" s="258">
        <f t="shared" si="80"/>
        <v>1063465.94</v>
      </c>
    </row>
    <row r="582" spans="1:30">
      <c r="A582" s="94"/>
      <c r="B582" s="94"/>
      <c r="F582" s="94"/>
      <c r="G582" s="255">
        <v>2009</v>
      </c>
      <c r="H582" s="256"/>
      <c r="I582" s="256"/>
      <c r="J582" s="256"/>
      <c r="K582" s="257" t="s">
        <v>425</v>
      </c>
      <c r="L582" s="258">
        <f t="shared" si="81"/>
        <v>0</v>
      </c>
      <c r="M582" s="258">
        <f t="shared" si="81"/>
        <v>966972.47</v>
      </c>
      <c r="N582" s="258">
        <f t="shared" si="81"/>
        <v>0</v>
      </c>
      <c r="O582" s="258">
        <f t="shared" si="81"/>
        <v>966972.47</v>
      </c>
      <c r="P582" s="258">
        <f t="shared" si="81"/>
        <v>966972.47</v>
      </c>
      <c r="Q582" s="258">
        <f t="shared" si="81"/>
        <v>1072099.6621219013</v>
      </c>
      <c r="R582" s="258">
        <f t="shared" si="81"/>
        <v>6131.7479999999996</v>
      </c>
      <c r="S582" s="258">
        <f t="shared" si="81"/>
        <v>6798.3786125954975</v>
      </c>
      <c r="T582" s="258">
        <f t="shared" si="81"/>
        <v>6131.7479999999996</v>
      </c>
      <c r="U582" s="258">
        <f t="shared" si="81"/>
        <v>0</v>
      </c>
      <c r="V582" s="258">
        <f t="shared" si="81"/>
        <v>0</v>
      </c>
      <c r="W582" s="258">
        <f t="shared" si="81"/>
        <v>6131.7479999999996</v>
      </c>
      <c r="X582" s="274">
        <f t="shared" si="77"/>
        <v>0</v>
      </c>
      <c r="Y582" s="274">
        <f t="shared" si="77"/>
        <v>0</v>
      </c>
      <c r="Z582" s="258">
        <f t="shared" si="81"/>
        <v>966972.47</v>
      </c>
      <c r="AA582" s="258">
        <f t="shared" si="81"/>
        <v>0</v>
      </c>
      <c r="AB582" s="258">
        <f t="shared" si="80"/>
        <v>966972.47</v>
      </c>
      <c r="AC582" s="258">
        <f t="shared" si="80"/>
        <v>0</v>
      </c>
      <c r="AD582" s="258">
        <f t="shared" si="80"/>
        <v>966972.47</v>
      </c>
    </row>
    <row r="583" spans="1:30">
      <c r="A583" s="94"/>
      <c r="B583" s="94"/>
      <c r="F583" s="94"/>
      <c r="G583" s="89">
        <v>2010</v>
      </c>
      <c r="H583" s="94"/>
      <c r="I583" s="94"/>
      <c r="J583" s="94"/>
      <c r="K583" s="259" t="str">
        <f t="shared" ref="K583:K603" ca="1" si="82">OFFSET(K$205,($G583-2006)*12,0)&amp;"/"&amp;OFFSET(K$205,($G583-2006)*12+11,0)</f>
        <v>CFO/CFO</v>
      </c>
      <c r="L583" s="20">
        <f t="shared" si="81"/>
        <v>0</v>
      </c>
      <c r="M583" s="20">
        <f t="shared" si="81"/>
        <v>549261.17999999993</v>
      </c>
      <c r="N583" s="20">
        <f t="shared" si="81"/>
        <v>0</v>
      </c>
      <c r="O583" s="20">
        <f t="shared" si="81"/>
        <v>549261.17999999993</v>
      </c>
      <c r="P583" s="20">
        <f t="shared" si="81"/>
        <v>549261.17999999993</v>
      </c>
      <c r="Q583" s="20">
        <f t="shared" si="81"/>
        <v>588382.30754549999</v>
      </c>
      <c r="R583" s="20">
        <f t="shared" si="81"/>
        <v>3303.5839999999998</v>
      </c>
      <c r="S583" s="20">
        <f t="shared" si="81"/>
        <v>3538.8817703999994</v>
      </c>
      <c r="T583" s="20">
        <f t="shared" si="81"/>
        <v>3303.5839999999998</v>
      </c>
      <c r="U583" s="20">
        <f t="shared" si="81"/>
        <v>0</v>
      </c>
      <c r="V583" s="20">
        <f t="shared" si="81"/>
        <v>0</v>
      </c>
      <c r="W583" s="20">
        <f t="shared" si="81"/>
        <v>3303.5839999999998</v>
      </c>
      <c r="X583" s="273">
        <f t="shared" si="77"/>
        <v>0</v>
      </c>
      <c r="Y583" s="273">
        <f t="shared" si="77"/>
        <v>0</v>
      </c>
      <c r="Z583" s="20">
        <f t="shared" si="81"/>
        <v>549261.17999999993</v>
      </c>
      <c r="AA583" s="20">
        <f t="shared" si="81"/>
        <v>0</v>
      </c>
      <c r="AB583" s="20">
        <f t="shared" si="80"/>
        <v>549261.17999999993</v>
      </c>
      <c r="AC583" s="20">
        <f t="shared" si="80"/>
        <v>0</v>
      </c>
      <c r="AD583" s="20">
        <f t="shared" si="80"/>
        <v>549261.17999999993</v>
      </c>
    </row>
    <row r="584" spans="1:30">
      <c r="A584" s="94"/>
      <c r="B584" s="94"/>
      <c r="F584" s="94"/>
      <c r="G584" s="89">
        <v>2011</v>
      </c>
      <c r="H584" s="94"/>
      <c r="I584" s="94"/>
      <c r="J584" s="94"/>
      <c r="K584" s="259" t="str">
        <f t="shared" ca="1" si="82"/>
        <v>CFO/CFO</v>
      </c>
      <c r="L584" s="20">
        <f t="shared" si="81"/>
        <v>0</v>
      </c>
      <c r="M584" s="20">
        <f t="shared" si="81"/>
        <v>643063.10000000009</v>
      </c>
      <c r="N584" s="20">
        <f t="shared" si="81"/>
        <v>0</v>
      </c>
      <c r="O584" s="20">
        <f t="shared" si="81"/>
        <v>643063.10000000009</v>
      </c>
      <c r="P584" s="20">
        <f t="shared" si="81"/>
        <v>643063.10000000009</v>
      </c>
      <c r="Q584" s="20">
        <f t="shared" si="81"/>
        <v>665570.30849999993</v>
      </c>
      <c r="R584" s="20">
        <f t="shared" si="81"/>
        <v>1159.92</v>
      </c>
      <c r="S584" s="20">
        <f t="shared" si="81"/>
        <v>1200.5171999999998</v>
      </c>
      <c r="T584" s="20">
        <f t="shared" si="81"/>
        <v>1159.92</v>
      </c>
      <c r="U584" s="20">
        <f t="shared" si="81"/>
        <v>0</v>
      </c>
      <c r="V584" s="20">
        <f t="shared" si="81"/>
        <v>0</v>
      </c>
      <c r="W584" s="20">
        <f t="shared" si="81"/>
        <v>1159.92</v>
      </c>
      <c r="X584" s="273">
        <f t="shared" si="77"/>
        <v>0</v>
      </c>
      <c r="Y584" s="273">
        <f t="shared" si="77"/>
        <v>0</v>
      </c>
      <c r="Z584" s="20">
        <f t="shared" si="81"/>
        <v>643063.10000000009</v>
      </c>
      <c r="AA584" s="20">
        <f t="shared" si="81"/>
        <v>0</v>
      </c>
      <c r="AB584" s="20">
        <f t="shared" si="80"/>
        <v>643063.10000000009</v>
      </c>
      <c r="AC584" s="20">
        <f t="shared" si="80"/>
        <v>0</v>
      </c>
      <c r="AD584" s="20">
        <f t="shared" si="80"/>
        <v>643063.10000000009</v>
      </c>
    </row>
    <row r="585" spans="1:30">
      <c r="A585" s="94"/>
      <c r="B585" s="94"/>
      <c r="F585" s="94"/>
      <c r="G585" s="89">
        <v>2012</v>
      </c>
      <c r="H585" s="94"/>
      <c r="I585" s="94"/>
      <c r="J585" s="94"/>
      <c r="K585" s="259" t="str">
        <f t="shared" ca="1" si="82"/>
        <v>CFO/CFO</v>
      </c>
      <c r="L585" s="20">
        <f t="shared" si="81"/>
        <v>0</v>
      </c>
      <c r="M585" s="20">
        <f t="shared" si="81"/>
        <v>673537.76</v>
      </c>
      <c r="N585" s="20">
        <f t="shared" si="81"/>
        <v>0</v>
      </c>
      <c r="O585" s="20">
        <f t="shared" si="81"/>
        <v>673537.76</v>
      </c>
      <c r="P585" s="20">
        <f t="shared" si="81"/>
        <v>673537.76</v>
      </c>
      <c r="Q585" s="20">
        <f t="shared" si="81"/>
        <v>673537.76</v>
      </c>
      <c r="R585" s="20">
        <f t="shared" si="81"/>
        <v>4716</v>
      </c>
      <c r="S585" s="20">
        <f t="shared" si="81"/>
        <v>4716</v>
      </c>
      <c r="T585" s="20">
        <f t="shared" si="81"/>
        <v>4716</v>
      </c>
      <c r="U585" s="20">
        <f t="shared" si="81"/>
        <v>0</v>
      </c>
      <c r="V585" s="20">
        <f t="shared" si="81"/>
        <v>0</v>
      </c>
      <c r="W585" s="20">
        <f t="shared" si="81"/>
        <v>4716</v>
      </c>
      <c r="X585" s="273">
        <f t="shared" ref="X585:Y616" si="83">SUMIF($I$22:$I$513,$G585,X$22:X$513)/12</f>
        <v>0</v>
      </c>
      <c r="Y585" s="273">
        <f t="shared" si="83"/>
        <v>0</v>
      </c>
      <c r="Z585" s="20">
        <f t="shared" si="81"/>
        <v>673537.76</v>
      </c>
      <c r="AA585" s="20">
        <f t="shared" si="81"/>
        <v>0</v>
      </c>
      <c r="AB585" s="20">
        <f t="shared" si="80"/>
        <v>673537.76</v>
      </c>
      <c r="AC585" s="20">
        <f t="shared" si="80"/>
        <v>0</v>
      </c>
      <c r="AD585" s="20">
        <f t="shared" si="80"/>
        <v>673537.76</v>
      </c>
    </row>
    <row r="586" spans="1:30">
      <c r="A586" s="94"/>
      <c r="B586" s="94"/>
      <c r="F586" s="94"/>
      <c r="G586" s="89">
        <v>2013</v>
      </c>
      <c r="H586" s="94"/>
      <c r="I586" s="94"/>
      <c r="J586" s="94"/>
      <c r="K586" s="259" t="str">
        <f t="shared" ca="1" si="82"/>
        <v>CFO/CFO</v>
      </c>
      <c r="L586" s="20">
        <f t="shared" si="81"/>
        <v>0</v>
      </c>
      <c r="M586" s="20">
        <f t="shared" si="81"/>
        <v>822813.29</v>
      </c>
      <c r="N586" s="20">
        <f t="shared" si="81"/>
        <v>0</v>
      </c>
      <c r="O586" s="20">
        <f t="shared" si="81"/>
        <v>822813.29</v>
      </c>
      <c r="P586" s="20">
        <f t="shared" si="81"/>
        <v>822813.29</v>
      </c>
      <c r="Q586" s="20">
        <f t="shared" si="81"/>
        <v>794988.68599033833</v>
      </c>
      <c r="R586" s="20">
        <f t="shared" si="81"/>
        <v>3070.86</v>
      </c>
      <c r="S586" s="20">
        <f t="shared" si="81"/>
        <v>2967.0144927536235</v>
      </c>
      <c r="T586" s="20">
        <f t="shared" si="81"/>
        <v>3070.86</v>
      </c>
      <c r="U586" s="20">
        <f t="shared" si="81"/>
        <v>0</v>
      </c>
      <c r="V586" s="20">
        <f t="shared" si="81"/>
        <v>0</v>
      </c>
      <c r="W586" s="20">
        <f t="shared" si="81"/>
        <v>3070.86</v>
      </c>
      <c r="X586" s="273">
        <f t="shared" si="83"/>
        <v>0</v>
      </c>
      <c r="Y586" s="273">
        <f t="shared" si="83"/>
        <v>0</v>
      </c>
      <c r="Z586" s="20">
        <f t="shared" si="81"/>
        <v>822813.29</v>
      </c>
      <c r="AA586" s="20">
        <f t="shared" si="81"/>
        <v>0</v>
      </c>
      <c r="AB586" s="20">
        <f t="shared" si="80"/>
        <v>822813.29</v>
      </c>
      <c r="AC586" s="20">
        <f t="shared" si="80"/>
        <v>0</v>
      </c>
      <c r="AD586" s="20">
        <f t="shared" si="80"/>
        <v>822813.29</v>
      </c>
    </row>
    <row r="587" spans="1:30">
      <c r="A587" s="94"/>
      <c r="B587" s="94"/>
      <c r="F587" s="94"/>
      <c r="G587" s="89">
        <v>2014</v>
      </c>
      <c r="H587" s="94"/>
      <c r="I587" s="94"/>
      <c r="J587" s="94"/>
      <c r="K587" s="259" t="str">
        <f t="shared" ca="1" si="82"/>
        <v>CFO/CFO</v>
      </c>
      <c r="L587" s="20">
        <f t="shared" si="81"/>
        <v>0</v>
      </c>
      <c r="M587" s="20">
        <f t="shared" si="81"/>
        <v>1038016.2785624999</v>
      </c>
      <c r="N587" s="20">
        <f t="shared" si="81"/>
        <v>0</v>
      </c>
      <c r="O587" s="20">
        <f t="shared" si="81"/>
        <v>1038016.2785624999</v>
      </c>
      <c r="P587" s="20">
        <f t="shared" si="81"/>
        <v>1038016.2785624999</v>
      </c>
      <c r="Q587" s="20">
        <f t="shared" si="81"/>
        <v>968999.30319260678</v>
      </c>
      <c r="R587" s="20">
        <f t="shared" si="81"/>
        <v>5320.3500000000013</v>
      </c>
      <c r="S587" s="20">
        <f t="shared" si="81"/>
        <v>4966.6036546943915</v>
      </c>
      <c r="T587" s="20">
        <f t="shared" si="81"/>
        <v>5320.3500000000013</v>
      </c>
      <c r="U587" s="20">
        <f t="shared" si="81"/>
        <v>0</v>
      </c>
      <c r="V587" s="20">
        <f t="shared" si="81"/>
        <v>0</v>
      </c>
      <c r="W587" s="20">
        <f t="shared" si="81"/>
        <v>5320.3500000000013</v>
      </c>
      <c r="X587" s="273">
        <f t="shared" si="83"/>
        <v>96.185600000000022</v>
      </c>
      <c r="Y587" s="273">
        <f t="shared" si="83"/>
        <v>63.096175000000009</v>
      </c>
      <c r="Z587" s="20">
        <f t="shared" si="81"/>
        <v>1038016.2785624999</v>
      </c>
      <c r="AA587" s="20">
        <f t="shared" si="81"/>
        <v>0</v>
      </c>
      <c r="AB587" s="20">
        <f t="shared" si="80"/>
        <v>1038016.2785624999</v>
      </c>
      <c r="AC587" s="20">
        <f t="shared" si="80"/>
        <v>0</v>
      </c>
      <c r="AD587" s="20">
        <f t="shared" si="80"/>
        <v>1038016.2785624999</v>
      </c>
    </row>
    <row r="588" spans="1:30">
      <c r="A588" s="94"/>
      <c r="B588" s="94"/>
      <c r="F588" s="94"/>
      <c r="G588" s="89">
        <v>2015</v>
      </c>
      <c r="H588" s="94"/>
      <c r="I588" s="94"/>
      <c r="J588" s="94"/>
      <c r="K588" s="259" t="str">
        <f t="shared" ca="1" si="82"/>
        <v>CFO/CFO</v>
      </c>
      <c r="L588" s="20">
        <f t="shared" si="81"/>
        <v>0</v>
      </c>
      <c r="M588" s="20">
        <f t="shared" si="81"/>
        <v>1164587.0397468752</v>
      </c>
      <c r="N588" s="20">
        <f t="shared" si="81"/>
        <v>0</v>
      </c>
      <c r="O588" s="20">
        <f t="shared" si="81"/>
        <v>1164587.0397468752</v>
      </c>
      <c r="P588" s="20">
        <f t="shared" si="81"/>
        <v>1164587.0397468752</v>
      </c>
      <c r="Q588" s="20">
        <f t="shared" si="81"/>
        <v>1050390.7856152095</v>
      </c>
      <c r="R588" s="20">
        <f t="shared" si="81"/>
        <v>5382.75</v>
      </c>
      <c r="S588" s="20">
        <f t="shared" si="81"/>
        <v>4854.9320989345479</v>
      </c>
      <c r="T588" s="20">
        <f t="shared" si="81"/>
        <v>5382.75</v>
      </c>
      <c r="U588" s="20">
        <f t="shared" si="81"/>
        <v>0</v>
      </c>
      <c r="V588" s="20">
        <f t="shared" si="81"/>
        <v>0</v>
      </c>
      <c r="W588" s="20">
        <f t="shared" si="81"/>
        <v>5382.75</v>
      </c>
      <c r="X588" s="273">
        <f t="shared" si="83"/>
        <v>130.38211200000001</v>
      </c>
      <c r="Y588" s="273">
        <f t="shared" si="83"/>
        <v>86.576378625000004</v>
      </c>
      <c r="Z588" s="20">
        <f t="shared" si="81"/>
        <v>1164587.0397468752</v>
      </c>
      <c r="AA588" s="20">
        <f t="shared" si="81"/>
        <v>0</v>
      </c>
      <c r="AB588" s="20">
        <f t="shared" si="80"/>
        <v>1164587.0397468752</v>
      </c>
      <c r="AC588" s="20">
        <f t="shared" si="80"/>
        <v>0</v>
      </c>
      <c r="AD588" s="20">
        <f t="shared" si="80"/>
        <v>1164587.0397468752</v>
      </c>
    </row>
    <row r="589" spans="1:30">
      <c r="A589" s="94"/>
      <c r="B589" s="94"/>
      <c r="F589" s="94"/>
      <c r="G589" s="89">
        <v>2016</v>
      </c>
      <c r="H589" s="94"/>
      <c r="I589" s="94"/>
      <c r="J589" s="94"/>
      <c r="K589" s="259" t="str">
        <f t="shared" ca="1" si="82"/>
        <v>CFO/CFO</v>
      </c>
      <c r="L589" s="20">
        <f t="shared" si="81"/>
        <v>0</v>
      </c>
      <c r="M589" s="20">
        <f t="shared" si="81"/>
        <v>1861059.1052866222</v>
      </c>
      <c r="N589" s="20">
        <f t="shared" si="81"/>
        <v>0</v>
      </c>
      <c r="O589" s="20">
        <f t="shared" si="81"/>
        <v>1861059.1052866222</v>
      </c>
      <c r="P589" s="20">
        <f t="shared" si="81"/>
        <v>1861059.1052866222</v>
      </c>
      <c r="Q589" s="20">
        <f t="shared" si="81"/>
        <v>1621805.4925896856</v>
      </c>
      <c r="R589" s="20">
        <f t="shared" si="81"/>
        <v>8415</v>
      </c>
      <c r="S589" s="20">
        <f t="shared" si="81"/>
        <v>7333.1863460834875</v>
      </c>
      <c r="T589" s="20">
        <f t="shared" si="81"/>
        <v>8415</v>
      </c>
      <c r="U589" s="20">
        <f t="shared" si="81"/>
        <v>0</v>
      </c>
      <c r="V589" s="20">
        <f t="shared" si="81"/>
        <v>0</v>
      </c>
      <c r="W589" s="20">
        <f t="shared" si="81"/>
        <v>8415</v>
      </c>
      <c r="X589" s="273">
        <f t="shared" si="83"/>
        <v>132.98975424000005</v>
      </c>
      <c r="Y589" s="273">
        <f t="shared" si="83"/>
        <v>89.606551876875002</v>
      </c>
      <c r="Z589" s="20">
        <f t="shared" si="81"/>
        <v>1861059.1052866222</v>
      </c>
      <c r="AA589" s="20">
        <f t="shared" si="81"/>
        <v>0</v>
      </c>
      <c r="AB589" s="20">
        <f t="shared" si="80"/>
        <v>1861059.1052866222</v>
      </c>
      <c r="AC589" s="20">
        <f t="shared" si="80"/>
        <v>0</v>
      </c>
      <c r="AD589" s="20">
        <f t="shared" si="80"/>
        <v>1861059.1052866222</v>
      </c>
    </row>
    <row r="590" spans="1:30">
      <c r="A590" s="94"/>
      <c r="B590" s="94"/>
      <c r="F590" s="94"/>
      <c r="G590" s="89">
        <v>2017</v>
      </c>
      <c r="H590" s="94"/>
      <c r="I590" s="94"/>
      <c r="J590" s="94"/>
      <c r="K590" s="259" t="str">
        <f t="shared" ca="1" si="82"/>
        <v>CFO/CFO</v>
      </c>
      <c r="L590" s="20">
        <f t="shared" si="81"/>
        <v>0</v>
      </c>
      <c r="M590" s="20">
        <f t="shared" si="81"/>
        <v>1895935.5260514172</v>
      </c>
      <c r="N590" s="20">
        <f t="shared" si="81"/>
        <v>0</v>
      </c>
      <c r="O590" s="20">
        <f t="shared" si="81"/>
        <v>1895935.5260514172</v>
      </c>
      <c r="P590" s="20">
        <f t="shared" si="81"/>
        <v>1895935.5260514172</v>
      </c>
      <c r="Q590" s="20">
        <f t="shared" si="81"/>
        <v>1596326.8390290933</v>
      </c>
      <c r="R590" s="20">
        <f t="shared" si="81"/>
        <v>8355.25</v>
      </c>
      <c r="S590" s="20">
        <f t="shared" si="81"/>
        <v>7034.8963023946844</v>
      </c>
      <c r="T590" s="20">
        <f t="shared" si="81"/>
        <v>8355.25</v>
      </c>
      <c r="U590" s="20">
        <f t="shared" si="81"/>
        <v>0</v>
      </c>
      <c r="V590" s="20">
        <f t="shared" si="81"/>
        <v>0</v>
      </c>
      <c r="W590" s="20">
        <f t="shared" si="81"/>
        <v>8355.25</v>
      </c>
      <c r="X590" s="273">
        <f t="shared" si="83"/>
        <v>135.64954932480003</v>
      </c>
      <c r="Y590" s="273">
        <f t="shared" si="83"/>
        <v>92.742781192565573</v>
      </c>
      <c r="Z590" s="20">
        <f t="shared" si="81"/>
        <v>1895935.5260514172</v>
      </c>
      <c r="AA590" s="20">
        <f t="shared" si="81"/>
        <v>0</v>
      </c>
      <c r="AB590" s="20">
        <f t="shared" si="80"/>
        <v>1895935.5260514172</v>
      </c>
      <c r="AC590" s="20">
        <f t="shared" si="80"/>
        <v>0</v>
      </c>
      <c r="AD590" s="20">
        <f t="shared" si="80"/>
        <v>1895935.5260514172</v>
      </c>
    </row>
    <row r="591" spans="1:30">
      <c r="A591" s="94"/>
      <c r="B591" s="94"/>
      <c r="F591" s="94"/>
      <c r="G591" s="89">
        <v>2018</v>
      </c>
      <c r="H591" s="94"/>
      <c r="I591" s="94"/>
      <c r="J591" s="94"/>
      <c r="K591" s="259" t="str">
        <f t="shared" ca="1" si="82"/>
        <v>CFO/CFO</v>
      </c>
      <c r="L591" s="20">
        <f t="shared" si="81"/>
        <v>0</v>
      </c>
      <c r="M591" s="20">
        <f t="shared" si="81"/>
        <v>1931639.4759895559</v>
      </c>
      <c r="N591" s="20">
        <f t="shared" si="81"/>
        <v>0</v>
      </c>
      <c r="O591" s="20">
        <f t="shared" si="81"/>
        <v>1931639.4759895559</v>
      </c>
      <c r="P591" s="20">
        <f t="shared" si="81"/>
        <v>1931639.4759895559</v>
      </c>
      <c r="Q591" s="20">
        <f t="shared" si="81"/>
        <v>1571389.9582877941</v>
      </c>
      <c r="R591" s="20">
        <f t="shared" si="81"/>
        <v>8296.25</v>
      </c>
      <c r="S591" s="20">
        <f t="shared" si="81"/>
        <v>6749.0047203381946</v>
      </c>
      <c r="T591" s="20">
        <f t="shared" si="81"/>
        <v>8296.2500000000018</v>
      </c>
      <c r="U591" s="20">
        <f t="shared" si="81"/>
        <v>0</v>
      </c>
      <c r="V591" s="20">
        <f t="shared" si="81"/>
        <v>0</v>
      </c>
      <c r="W591" s="20">
        <f t="shared" si="81"/>
        <v>8296.25</v>
      </c>
      <c r="X591" s="273">
        <f t="shared" si="83"/>
        <v>138.36254031129599</v>
      </c>
      <c r="Y591" s="273">
        <f t="shared" si="83"/>
        <v>95.988778534305382</v>
      </c>
      <c r="Z591" s="20">
        <f t="shared" si="81"/>
        <v>1931639.4759895559</v>
      </c>
      <c r="AA591" s="20">
        <f t="shared" si="81"/>
        <v>0</v>
      </c>
      <c r="AB591" s="20">
        <f t="shared" si="80"/>
        <v>1931639.4759895559</v>
      </c>
      <c r="AC591" s="20">
        <f t="shared" si="80"/>
        <v>0</v>
      </c>
      <c r="AD591" s="20">
        <f t="shared" si="80"/>
        <v>1931639.4759895559</v>
      </c>
    </row>
    <row r="592" spans="1:30">
      <c r="A592" s="94"/>
      <c r="B592" s="94"/>
      <c r="F592" s="94"/>
      <c r="G592" s="89">
        <v>2019</v>
      </c>
      <c r="H592" s="94"/>
      <c r="I592" s="94"/>
      <c r="J592" s="94"/>
      <c r="K592" s="259" t="str">
        <f t="shared" ca="1" si="82"/>
        <v>CFO/CFO</v>
      </c>
      <c r="L592" s="20">
        <f t="shared" si="81"/>
        <v>0</v>
      </c>
      <c r="M592" s="20">
        <f t="shared" si="81"/>
        <v>1968017.6134217605</v>
      </c>
      <c r="N592" s="20">
        <f t="shared" si="81"/>
        <v>0</v>
      </c>
      <c r="O592" s="20">
        <f t="shared" si="81"/>
        <v>1968017.6134217605</v>
      </c>
      <c r="P592" s="20">
        <f t="shared" si="81"/>
        <v>1968017.6134217605</v>
      </c>
      <c r="Q592" s="20">
        <f t="shared" si="81"/>
        <v>1546844.0546160461</v>
      </c>
      <c r="R592" s="20">
        <f t="shared" si="81"/>
        <v>8237.25</v>
      </c>
      <c r="S592" s="20">
        <f t="shared" si="81"/>
        <v>6474.4040408927876</v>
      </c>
      <c r="T592" s="20">
        <f t="shared" si="81"/>
        <v>8237.2499999999982</v>
      </c>
      <c r="U592" s="20">
        <f t="shared" si="81"/>
        <v>0</v>
      </c>
      <c r="V592" s="20">
        <f t="shared" si="81"/>
        <v>0</v>
      </c>
      <c r="W592" s="20">
        <f t="shared" si="81"/>
        <v>8237.25</v>
      </c>
      <c r="X592" s="273">
        <f t="shared" si="83"/>
        <v>141.12979111752193</v>
      </c>
      <c r="Y592" s="273">
        <f t="shared" si="83"/>
        <v>99.348385783006051</v>
      </c>
      <c r="Z592" s="20">
        <f t="shared" si="81"/>
        <v>1968017.6134217605</v>
      </c>
      <c r="AA592" s="20">
        <f t="shared" si="81"/>
        <v>0</v>
      </c>
      <c r="AB592" s="20">
        <f t="shared" si="80"/>
        <v>1968017.6134217605</v>
      </c>
      <c r="AC592" s="20">
        <f t="shared" si="80"/>
        <v>0</v>
      </c>
      <c r="AD592" s="20">
        <f t="shared" si="80"/>
        <v>1968017.6134217605</v>
      </c>
    </row>
    <row r="593" spans="1:30">
      <c r="A593" s="94"/>
      <c r="B593" s="94"/>
      <c r="F593" s="94"/>
      <c r="G593" s="89">
        <v>2020</v>
      </c>
      <c r="H593" s="94"/>
      <c r="I593" s="94"/>
      <c r="J593" s="94"/>
      <c r="K593" s="259" t="str">
        <f t="shared" ca="1" si="82"/>
        <v>CFO/CFO</v>
      </c>
      <c r="L593" s="20">
        <f t="shared" si="81"/>
        <v>0</v>
      </c>
      <c r="M593" s="20">
        <f t="shared" si="81"/>
        <v>2005081.5151044591</v>
      </c>
      <c r="N593" s="20">
        <f t="shared" si="81"/>
        <v>0</v>
      </c>
      <c r="O593" s="20">
        <f t="shared" si="81"/>
        <v>2005081.5151044591</v>
      </c>
      <c r="P593" s="20">
        <f t="shared" si="81"/>
        <v>2005081.5151044591</v>
      </c>
      <c r="Q593" s="20">
        <f t="shared" si="81"/>
        <v>1522682.0737259148</v>
      </c>
      <c r="R593" s="20">
        <f t="shared" si="81"/>
        <v>8178.2499999999991</v>
      </c>
      <c r="S593" s="20">
        <f t="shared" si="81"/>
        <v>6210.6575596255516</v>
      </c>
      <c r="T593" s="20">
        <f t="shared" si="81"/>
        <v>8178.2499999999982</v>
      </c>
      <c r="U593" s="20">
        <f t="shared" si="81"/>
        <v>0</v>
      </c>
      <c r="V593" s="20">
        <f t="shared" si="81"/>
        <v>0</v>
      </c>
      <c r="W593" s="20">
        <f t="shared" si="81"/>
        <v>8178.2499999999991</v>
      </c>
      <c r="X593" s="273">
        <f t="shared" si="83"/>
        <v>143.95238693987235</v>
      </c>
      <c r="Y593" s="273">
        <f t="shared" si="83"/>
        <v>102.82557928541127</v>
      </c>
      <c r="Z593" s="20">
        <f t="shared" si="81"/>
        <v>2005081.5151044591</v>
      </c>
      <c r="AA593" s="20">
        <f t="shared" si="81"/>
        <v>0</v>
      </c>
      <c r="AB593" s="20">
        <f t="shared" si="80"/>
        <v>2005081.5151044591</v>
      </c>
      <c r="AC593" s="20">
        <f t="shared" si="80"/>
        <v>0</v>
      </c>
      <c r="AD593" s="20">
        <f t="shared" si="80"/>
        <v>2005081.5151044591</v>
      </c>
    </row>
    <row r="594" spans="1:30">
      <c r="A594" s="94"/>
      <c r="B594" s="94"/>
      <c r="F594" s="94"/>
      <c r="G594" s="89">
        <v>2021</v>
      </c>
      <c r="H594" s="94"/>
      <c r="I594" s="94"/>
      <c r="J594" s="94"/>
      <c r="K594" s="259" t="str">
        <f t="shared" ca="1" si="82"/>
        <v>CFO/CFO</v>
      </c>
      <c r="L594" s="20">
        <f t="shared" si="81"/>
        <v>0</v>
      </c>
      <c r="M594" s="20">
        <f t="shared" si="81"/>
        <v>2034505.3154822409</v>
      </c>
      <c r="N594" s="20">
        <f t="shared" si="81"/>
        <v>0</v>
      </c>
      <c r="O594" s="20">
        <f t="shared" si="81"/>
        <v>2034505.3154822409</v>
      </c>
      <c r="P594" s="20">
        <f t="shared" si="81"/>
        <v>2034505.3154822409</v>
      </c>
      <c r="Q594" s="20">
        <f t="shared" si="81"/>
        <v>1492779.5630537223</v>
      </c>
      <c r="R594" s="20">
        <f t="shared" si="81"/>
        <v>8086.7499999999991</v>
      </c>
      <c r="S594" s="20">
        <f t="shared" si="81"/>
        <v>5933.4989393543619</v>
      </c>
      <c r="T594" s="20">
        <f t="shared" si="81"/>
        <v>8086.7499999999991</v>
      </c>
      <c r="U594" s="20">
        <f t="shared" si="81"/>
        <v>0</v>
      </c>
      <c r="V594" s="20">
        <f t="shared" si="81"/>
        <v>0</v>
      </c>
      <c r="W594" s="20">
        <f t="shared" si="81"/>
        <v>8086.7499999999991</v>
      </c>
      <c r="X594" s="273">
        <f t="shared" si="83"/>
        <v>146.83143467866981</v>
      </c>
      <c r="Y594" s="273">
        <f t="shared" si="83"/>
        <v>106.42447456040065</v>
      </c>
      <c r="Z594" s="20">
        <f t="shared" si="81"/>
        <v>2034505.3154822409</v>
      </c>
      <c r="AA594" s="20">
        <f t="shared" si="81"/>
        <v>0</v>
      </c>
      <c r="AB594" s="20">
        <f t="shared" si="80"/>
        <v>2034505.3154822409</v>
      </c>
      <c r="AC594" s="20">
        <f t="shared" si="80"/>
        <v>0</v>
      </c>
      <c r="AD594" s="20">
        <f t="shared" si="80"/>
        <v>2034505.3154822409</v>
      </c>
    </row>
    <row r="595" spans="1:30">
      <c r="A595" s="94"/>
      <c r="B595" s="94"/>
      <c r="F595" s="94"/>
      <c r="G595" s="89">
        <v>2022</v>
      </c>
      <c r="H595" s="94"/>
      <c r="I595" s="94"/>
      <c r="J595" s="94"/>
      <c r="K595" s="259" t="str">
        <f t="shared" ca="1" si="82"/>
        <v>CFO/CFO</v>
      </c>
      <c r="L595" s="20">
        <f t="shared" si="81"/>
        <v>0</v>
      </c>
      <c r="M595" s="20">
        <f t="shared" si="81"/>
        <v>2039252.4750884543</v>
      </c>
      <c r="N595" s="20">
        <f t="shared" si="81"/>
        <v>0</v>
      </c>
      <c r="O595" s="20">
        <f t="shared" si="81"/>
        <v>2039252.4750884543</v>
      </c>
      <c r="P595" s="20">
        <f t="shared" si="81"/>
        <v>2039252.4750884543</v>
      </c>
      <c r="Q595" s="20">
        <f t="shared" si="81"/>
        <v>1445664.4454944234</v>
      </c>
      <c r="R595" s="20">
        <f t="shared" si="81"/>
        <v>7898.0000000000009</v>
      </c>
      <c r="S595" s="20">
        <f t="shared" si="81"/>
        <v>5599.0407906797818</v>
      </c>
      <c r="T595" s="20">
        <f t="shared" si="81"/>
        <v>7898.0000000000009</v>
      </c>
      <c r="U595" s="20">
        <f t="shared" si="81"/>
        <v>0</v>
      </c>
      <c r="V595" s="20">
        <f t="shared" si="81"/>
        <v>0</v>
      </c>
      <c r="W595" s="20">
        <f t="shared" si="81"/>
        <v>7898.0000000000009</v>
      </c>
      <c r="X595" s="273">
        <f t="shared" si="83"/>
        <v>149.7680633722432</v>
      </c>
      <c r="Y595" s="273">
        <f t="shared" si="83"/>
        <v>110.14933117001469</v>
      </c>
      <c r="Z595" s="20">
        <f t="shared" si="81"/>
        <v>2039252.4750884543</v>
      </c>
      <c r="AA595" s="20">
        <f t="shared" si="81"/>
        <v>0</v>
      </c>
      <c r="AB595" s="20">
        <f t="shared" ref="Z595:AD603" si="84">SUMIF($J$22:$J$513,$G595,AB$22:AB$513)</f>
        <v>2039252.4750884543</v>
      </c>
      <c r="AC595" s="20">
        <f t="shared" si="84"/>
        <v>0</v>
      </c>
      <c r="AD595" s="20">
        <f t="shared" si="84"/>
        <v>2039252.4750884543</v>
      </c>
    </row>
    <row r="596" spans="1:30">
      <c r="A596" s="94"/>
      <c r="B596" s="94"/>
      <c r="F596" s="94"/>
      <c r="G596" s="89">
        <v>2023</v>
      </c>
      <c r="H596" s="94"/>
      <c r="I596" s="94"/>
      <c r="J596" s="94"/>
      <c r="K596" s="259" t="str">
        <f t="shared" ca="1" si="82"/>
        <v>CFO/CFO</v>
      </c>
      <c r="L596" s="20">
        <f t="shared" ref="L596:AA603" si="85">SUMIF($J$22:$J$513,$G596,L$22:L$513)</f>
        <v>0</v>
      </c>
      <c r="M596" s="20">
        <f t="shared" si="85"/>
        <v>2043079.2410014668</v>
      </c>
      <c r="N596" s="20">
        <f t="shared" si="85"/>
        <v>0</v>
      </c>
      <c r="O596" s="20">
        <f t="shared" si="85"/>
        <v>2043079.2410014668</v>
      </c>
      <c r="P596" s="20">
        <f t="shared" si="85"/>
        <v>2043079.2410014668</v>
      </c>
      <c r="Q596" s="20">
        <f t="shared" si="85"/>
        <v>1399398.3689331608</v>
      </c>
      <c r="R596" s="20">
        <f t="shared" si="85"/>
        <v>7709.7500000000009</v>
      </c>
      <c r="S596" s="20">
        <f t="shared" si="85"/>
        <v>5280.7602164240752</v>
      </c>
      <c r="T596" s="20">
        <f t="shared" si="85"/>
        <v>7709.7500000000009</v>
      </c>
      <c r="U596" s="20">
        <f t="shared" si="85"/>
        <v>0</v>
      </c>
      <c r="V596" s="20">
        <f t="shared" si="85"/>
        <v>0</v>
      </c>
      <c r="W596" s="20">
        <f t="shared" si="85"/>
        <v>7709.7500000000009</v>
      </c>
      <c r="X596" s="273">
        <f t="shared" si="83"/>
        <v>152.76342463968811</v>
      </c>
      <c r="Y596" s="273">
        <f t="shared" si="83"/>
        <v>114.00455776096516</v>
      </c>
      <c r="Z596" s="20">
        <f t="shared" si="85"/>
        <v>2043079.2410014668</v>
      </c>
      <c r="AA596" s="20">
        <f t="shared" si="85"/>
        <v>0</v>
      </c>
      <c r="AB596" s="20">
        <f t="shared" si="84"/>
        <v>2043079.2410014668</v>
      </c>
      <c r="AC596" s="20">
        <f t="shared" si="84"/>
        <v>0</v>
      </c>
      <c r="AD596" s="20">
        <f t="shared" si="84"/>
        <v>2043079.2410014668</v>
      </c>
    </row>
    <row r="597" spans="1:30">
      <c r="A597" s="94"/>
      <c r="B597" s="94"/>
      <c r="F597" s="94"/>
      <c r="G597" s="89">
        <v>2024</v>
      </c>
      <c r="H597" s="94"/>
      <c r="I597" s="94"/>
      <c r="J597" s="94"/>
      <c r="K597" s="259" t="str">
        <f t="shared" ca="1" si="82"/>
        <v>CFO/CFO</v>
      </c>
      <c r="L597" s="20">
        <f t="shared" si="85"/>
        <v>0</v>
      </c>
      <c r="M597" s="20">
        <f t="shared" si="85"/>
        <v>2045665.743466465</v>
      </c>
      <c r="N597" s="20">
        <f t="shared" si="85"/>
        <v>0</v>
      </c>
      <c r="O597" s="20">
        <f t="shared" si="85"/>
        <v>2045665.743466465</v>
      </c>
      <c r="P597" s="20">
        <f t="shared" si="85"/>
        <v>2045665.743466465</v>
      </c>
      <c r="Q597" s="20">
        <f t="shared" si="85"/>
        <v>1353787.4229083206</v>
      </c>
      <c r="R597" s="20">
        <f t="shared" si="85"/>
        <v>7521</v>
      </c>
      <c r="S597" s="20">
        <f t="shared" si="85"/>
        <v>4977.2721864325385</v>
      </c>
      <c r="T597" s="20">
        <f t="shared" si="85"/>
        <v>7521</v>
      </c>
      <c r="U597" s="20">
        <f t="shared" si="85"/>
        <v>0</v>
      </c>
      <c r="V597" s="20">
        <f t="shared" si="85"/>
        <v>0</v>
      </c>
      <c r="W597" s="20">
        <f t="shared" si="85"/>
        <v>7521</v>
      </c>
      <c r="X597" s="273">
        <f t="shared" si="83"/>
        <v>155.81869313248183</v>
      </c>
      <c r="Y597" s="273">
        <f t="shared" si="83"/>
        <v>117.99471728259893</v>
      </c>
      <c r="Z597" s="20">
        <f t="shared" si="84"/>
        <v>2045665.743466465</v>
      </c>
      <c r="AA597" s="20">
        <f t="shared" si="84"/>
        <v>0</v>
      </c>
      <c r="AB597" s="20">
        <f t="shared" si="84"/>
        <v>2045665.743466465</v>
      </c>
      <c r="AC597" s="20">
        <f t="shared" si="84"/>
        <v>0</v>
      </c>
      <c r="AD597" s="20">
        <f t="shared" si="84"/>
        <v>2045665.743466465</v>
      </c>
    </row>
    <row r="598" spans="1:30">
      <c r="A598" s="94"/>
      <c r="B598" s="94"/>
      <c r="F598" s="94"/>
      <c r="G598" s="89">
        <v>2025</v>
      </c>
      <c r="H598" s="94"/>
      <c r="I598" s="94"/>
      <c r="J598" s="94"/>
      <c r="K598" s="259" t="str">
        <f t="shared" ca="1" si="82"/>
        <v>CFO/CFO</v>
      </c>
      <c r="L598" s="20">
        <f t="shared" si="85"/>
        <v>0</v>
      </c>
      <c r="M598" s="20">
        <f t="shared" si="85"/>
        <v>2047208.9846215325</v>
      </c>
      <c r="N598" s="20">
        <f t="shared" si="85"/>
        <v>0</v>
      </c>
      <c r="O598" s="20">
        <f t="shared" si="85"/>
        <v>2047208.9846215325</v>
      </c>
      <c r="P598" s="20">
        <f t="shared" si="85"/>
        <v>2047208.9846215325</v>
      </c>
      <c r="Q598" s="20">
        <f t="shared" si="85"/>
        <v>1308993.92669563</v>
      </c>
      <c r="R598" s="20">
        <f t="shared" si="85"/>
        <v>7332.75</v>
      </c>
      <c r="S598" s="20">
        <f t="shared" si="85"/>
        <v>4688.5908024440687</v>
      </c>
      <c r="T598" s="20">
        <f t="shared" si="85"/>
        <v>7332.75</v>
      </c>
      <c r="U598" s="20">
        <f t="shared" si="85"/>
        <v>0</v>
      </c>
      <c r="V598" s="20">
        <f t="shared" si="85"/>
        <v>0</v>
      </c>
      <c r="W598" s="20">
        <f t="shared" si="85"/>
        <v>7332.75</v>
      </c>
      <c r="X598" s="273">
        <f t="shared" si="83"/>
        <v>158.93506699513154</v>
      </c>
      <c r="Y598" s="273">
        <f t="shared" si="83"/>
        <v>122.12453238748994</v>
      </c>
      <c r="Z598" s="20">
        <f t="shared" si="84"/>
        <v>2047208.9846215325</v>
      </c>
      <c r="AA598" s="20">
        <f t="shared" si="84"/>
        <v>0</v>
      </c>
      <c r="AB598" s="20">
        <f t="shared" si="84"/>
        <v>2047208.9846215325</v>
      </c>
      <c r="AC598" s="20">
        <f t="shared" si="84"/>
        <v>0</v>
      </c>
      <c r="AD598" s="20">
        <f t="shared" si="84"/>
        <v>2047208.9846215325</v>
      </c>
    </row>
    <row r="599" spans="1:30">
      <c r="A599" s="94"/>
      <c r="B599" s="94"/>
      <c r="F599" s="94"/>
      <c r="G599" s="89">
        <v>2026</v>
      </c>
      <c r="H599" s="94"/>
      <c r="I599" s="94"/>
      <c r="J599" s="94"/>
      <c r="K599" s="259" t="str">
        <f t="shared" ca="1" si="82"/>
        <v>CFO/CFO</v>
      </c>
      <c r="L599" s="20">
        <f t="shared" si="85"/>
        <v>0</v>
      </c>
      <c r="M599" s="20">
        <f t="shared" si="85"/>
        <v>2047296.272362838</v>
      </c>
      <c r="N599" s="20">
        <f t="shared" si="85"/>
        <v>0</v>
      </c>
      <c r="O599" s="20">
        <f t="shared" si="85"/>
        <v>2047296.272362838</v>
      </c>
      <c r="P599" s="20">
        <f t="shared" si="85"/>
        <v>2047296.272362838</v>
      </c>
      <c r="Q599" s="20">
        <f t="shared" si="85"/>
        <v>1264782.3563670728</v>
      </c>
      <c r="R599" s="20">
        <f t="shared" si="85"/>
        <v>7143.75</v>
      </c>
      <c r="S599" s="20">
        <f t="shared" si="85"/>
        <v>4413.2786642889823</v>
      </c>
      <c r="T599" s="20">
        <f t="shared" si="85"/>
        <v>7143.75</v>
      </c>
      <c r="U599" s="20">
        <f t="shared" si="85"/>
        <v>0</v>
      </c>
      <c r="V599" s="20">
        <f t="shared" si="85"/>
        <v>0</v>
      </c>
      <c r="W599" s="20">
        <f t="shared" si="85"/>
        <v>7143.75</v>
      </c>
      <c r="X599" s="273">
        <f t="shared" si="83"/>
        <v>162.11376833503414</v>
      </c>
      <c r="Y599" s="273">
        <f t="shared" si="83"/>
        <v>126.39889102105208</v>
      </c>
      <c r="Z599" s="20">
        <f t="shared" si="84"/>
        <v>2047296.272362838</v>
      </c>
      <c r="AA599" s="20">
        <f t="shared" si="84"/>
        <v>0</v>
      </c>
      <c r="AB599" s="20">
        <f t="shared" si="84"/>
        <v>2047296.272362838</v>
      </c>
      <c r="AC599" s="20">
        <f t="shared" si="84"/>
        <v>0</v>
      </c>
      <c r="AD599" s="20">
        <f t="shared" si="84"/>
        <v>2047296.272362838</v>
      </c>
    </row>
    <row r="600" spans="1:30">
      <c r="A600" s="94"/>
      <c r="B600" s="94"/>
      <c r="F600" s="94"/>
      <c r="G600" s="89">
        <v>2027</v>
      </c>
      <c r="H600" s="94"/>
      <c r="I600" s="94"/>
      <c r="J600" s="94"/>
      <c r="K600" s="259" t="str">
        <f t="shared" ca="1" si="82"/>
        <v>CFO/CFO</v>
      </c>
      <c r="L600" s="20">
        <f t="shared" si="85"/>
        <v>0</v>
      </c>
      <c r="M600" s="20">
        <f t="shared" si="85"/>
        <v>2046132.3891898145</v>
      </c>
      <c r="N600" s="20">
        <f t="shared" si="85"/>
        <v>0</v>
      </c>
      <c r="O600" s="20">
        <f t="shared" si="85"/>
        <v>2046132.3891898145</v>
      </c>
      <c r="P600" s="20">
        <f t="shared" si="85"/>
        <v>2046132.3891898145</v>
      </c>
      <c r="Q600" s="20">
        <f t="shared" si="85"/>
        <v>1221317.2275717584</v>
      </c>
      <c r="R600" s="20">
        <f t="shared" si="85"/>
        <v>6954.9999999999991</v>
      </c>
      <c r="S600" s="20">
        <f t="shared" si="85"/>
        <v>4151.3742525355192</v>
      </c>
      <c r="T600" s="20">
        <f t="shared" si="85"/>
        <v>6955.0000000000018</v>
      </c>
      <c r="U600" s="20">
        <f t="shared" si="85"/>
        <v>0</v>
      </c>
      <c r="V600" s="20">
        <f t="shared" si="85"/>
        <v>0</v>
      </c>
      <c r="W600" s="20">
        <f t="shared" si="85"/>
        <v>6954.9999999999991</v>
      </c>
      <c r="X600" s="273">
        <f t="shared" si="83"/>
        <v>165.35604370173488</v>
      </c>
      <c r="Y600" s="273">
        <f t="shared" si="83"/>
        <v>130.82285220678884</v>
      </c>
      <c r="Z600" s="20">
        <f t="shared" si="84"/>
        <v>2046132.3891898145</v>
      </c>
      <c r="AA600" s="20">
        <f t="shared" si="84"/>
        <v>0</v>
      </c>
      <c r="AB600" s="20">
        <f t="shared" si="84"/>
        <v>2046132.3891898145</v>
      </c>
      <c r="AC600" s="20">
        <f t="shared" si="84"/>
        <v>0</v>
      </c>
      <c r="AD600" s="20">
        <f t="shared" si="84"/>
        <v>2046132.3891898145</v>
      </c>
    </row>
    <row r="601" spans="1:30">
      <c r="A601" s="94"/>
      <c r="B601" s="94"/>
      <c r="F601" s="94"/>
      <c r="G601" s="89">
        <v>2028</v>
      </c>
      <c r="H601" s="94"/>
      <c r="I601" s="94"/>
      <c r="J601" s="94"/>
      <c r="K601" s="259" t="str">
        <f t="shared" ca="1" si="82"/>
        <v>CFO/CFO</v>
      </c>
      <c r="L601" s="20">
        <f t="shared" si="85"/>
        <v>0</v>
      </c>
      <c r="M601" s="20">
        <f t="shared" si="85"/>
        <v>2043718.0618437515</v>
      </c>
      <c r="N601" s="20">
        <f t="shared" si="85"/>
        <v>0</v>
      </c>
      <c r="O601" s="20">
        <f t="shared" si="85"/>
        <v>2043718.0618437515</v>
      </c>
      <c r="P601" s="20">
        <f t="shared" si="85"/>
        <v>2043718.0618437515</v>
      </c>
      <c r="Q601" s="20">
        <f t="shared" si="85"/>
        <v>1178624.2881435791</v>
      </c>
      <c r="R601" s="20">
        <f t="shared" si="85"/>
        <v>6766.7499999999991</v>
      </c>
      <c r="S601" s="20">
        <f t="shared" si="85"/>
        <v>3902.424728096039</v>
      </c>
      <c r="T601" s="20">
        <f t="shared" si="85"/>
        <v>6766.7499999999991</v>
      </c>
      <c r="U601" s="20">
        <f t="shared" si="85"/>
        <v>0</v>
      </c>
      <c r="V601" s="20">
        <f t="shared" si="85"/>
        <v>0</v>
      </c>
      <c r="W601" s="20">
        <f t="shared" si="85"/>
        <v>6766.7499999999991</v>
      </c>
      <c r="X601" s="273">
        <f t="shared" si="83"/>
        <v>168.66316457576951</v>
      </c>
      <c r="Y601" s="273">
        <f t="shared" si="83"/>
        <v>135.40165203402651</v>
      </c>
      <c r="Z601" s="20">
        <f t="shared" si="84"/>
        <v>2043718.0618437515</v>
      </c>
      <c r="AA601" s="20">
        <f t="shared" si="84"/>
        <v>0</v>
      </c>
      <c r="AB601" s="20">
        <f t="shared" si="84"/>
        <v>2043718.0618437515</v>
      </c>
      <c r="AC601" s="20">
        <f t="shared" si="84"/>
        <v>0</v>
      </c>
      <c r="AD601" s="20">
        <f t="shared" si="84"/>
        <v>2043718.0618437515</v>
      </c>
    </row>
    <row r="602" spans="1:30">
      <c r="A602" s="94"/>
      <c r="B602" s="94"/>
      <c r="F602" s="94"/>
      <c r="G602" s="89">
        <v>2029</v>
      </c>
      <c r="H602" s="94"/>
      <c r="I602" s="94"/>
      <c r="J602" s="94"/>
      <c r="K602" s="259" t="str">
        <f t="shared" ca="1" si="82"/>
        <v>CFO/CFO</v>
      </c>
      <c r="L602" s="20">
        <f t="shared" si="85"/>
        <v>0</v>
      </c>
      <c r="M602" s="20">
        <f t="shared" si="85"/>
        <v>2039681.5275598452</v>
      </c>
      <c r="N602" s="20">
        <f t="shared" si="85"/>
        <v>0</v>
      </c>
      <c r="O602" s="20">
        <f t="shared" si="85"/>
        <v>2039681.5275598452</v>
      </c>
      <c r="P602" s="20">
        <f t="shared" si="85"/>
        <v>2039681.5275598452</v>
      </c>
      <c r="Q602" s="20">
        <f t="shared" si="85"/>
        <v>1136518.2559992378</v>
      </c>
      <c r="R602" s="20">
        <f t="shared" si="85"/>
        <v>6578.0000000000009</v>
      </c>
      <c r="S602" s="20">
        <f t="shared" si="85"/>
        <v>3665.2864611206496</v>
      </c>
      <c r="T602" s="20">
        <f t="shared" si="85"/>
        <v>6578.0000000000009</v>
      </c>
      <c r="U602" s="20">
        <f t="shared" si="85"/>
        <v>0</v>
      </c>
      <c r="V602" s="20">
        <f t="shared" si="85"/>
        <v>0</v>
      </c>
      <c r="W602" s="20">
        <f t="shared" si="85"/>
        <v>6578.0000000000009</v>
      </c>
      <c r="X602" s="273">
        <f t="shared" si="83"/>
        <v>172.03642786728497</v>
      </c>
      <c r="Y602" s="273">
        <f t="shared" si="83"/>
        <v>140.14070985521738</v>
      </c>
      <c r="Z602" s="20">
        <f t="shared" si="84"/>
        <v>2039681.5275598452</v>
      </c>
      <c r="AA602" s="20">
        <f t="shared" si="84"/>
        <v>0</v>
      </c>
      <c r="AB602" s="20">
        <f t="shared" si="84"/>
        <v>2039681.5275598452</v>
      </c>
      <c r="AC602" s="20">
        <f t="shared" si="84"/>
        <v>0</v>
      </c>
      <c r="AD602" s="20">
        <f t="shared" si="84"/>
        <v>2039681.5275598452</v>
      </c>
    </row>
    <row r="603" spans="1:30">
      <c r="A603" s="94"/>
      <c r="B603" s="94"/>
      <c r="F603" s="94"/>
      <c r="G603" s="89">
        <v>2030</v>
      </c>
      <c r="H603" s="94"/>
      <c r="I603" s="94"/>
      <c r="J603" s="94"/>
      <c r="K603" s="259" t="str">
        <f t="shared" ca="1" si="82"/>
        <v>CFO/CFO</v>
      </c>
      <c r="L603" s="20">
        <f t="shared" si="85"/>
        <v>0</v>
      </c>
      <c r="M603" s="20">
        <f t="shared" si="85"/>
        <v>2034239.7201090967</v>
      </c>
      <c r="N603" s="20">
        <f t="shared" si="85"/>
        <v>0</v>
      </c>
      <c r="O603" s="20">
        <f t="shared" si="85"/>
        <v>2034239.7201090967</v>
      </c>
      <c r="P603" s="20">
        <f t="shared" si="85"/>
        <v>2034239.7201090967</v>
      </c>
      <c r="Q603" s="20">
        <f t="shared" si="85"/>
        <v>1095155.6138364493</v>
      </c>
      <c r="R603" s="20">
        <f t="shared" si="85"/>
        <v>6389.7500000000009</v>
      </c>
      <c r="S603" s="20">
        <f t="shared" si="85"/>
        <v>3439.9930914416336</v>
      </c>
      <c r="T603" s="20">
        <f t="shared" si="85"/>
        <v>6389.7500000000009</v>
      </c>
      <c r="U603" s="20">
        <f t="shared" si="85"/>
        <v>0</v>
      </c>
      <c r="V603" s="20">
        <f t="shared" si="85"/>
        <v>0</v>
      </c>
      <c r="W603" s="20">
        <f t="shared" si="85"/>
        <v>6389.7500000000009</v>
      </c>
      <c r="X603" s="273">
        <f t="shared" si="83"/>
        <v>175.47715642463069</v>
      </c>
      <c r="Y603" s="273">
        <f t="shared" si="83"/>
        <v>145.04563470015</v>
      </c>
      <c r="Z603" s="20">
        <f t="shared" si="84"/>
        <v>2034239.7201090967</v>
      </c>
      <c r="AA603" s="20">
        <f t="shared" si="84"/>
        <v>0</v>
      </c>
      <c r="AB603" s="20">
        <f t="shared" si="84"/>
        <v>2034239.7201090967</v>
      </c>
      <c r="AC603" s="20">
        <f t="shared" si="84"/>
        <v>0</v>
      </c>
      <c r="AD603" s="20">
        <f t="shared" si="84"/>
        <v>2034239.7201090967</v>
      </c>
    </row>
    <row r="604" spans="1:30">
      <c r="A604" s="94"/>
      <c r="B604" s="94"/>
      <c r="F604" s="94"/>
      <c r="G604" s="94"/>
      <c r="H604" s="94"/>
      <c r="I604" s="94"/>
      <c r="J604" s="94"/>
      <c r="L604" s="94"/>
      <c r="M604" s="94"/>
      <c r="N604" s="94"/>
      <c r="O604" s="94"/>
      <c r="U604" s="94"/>
      <c r="V604" s="94"/>
      <c r="W604" s="94"/>
      <c r="X604" s="273"/>
      <c r="Y604" s="273"/>
      <c r="Z604" s="94"/>
    </row>
    <row r="605" spans="1:30">
      <c r="A605" s="94"/>
      <c r="B605" s="94"/>
      <c r="F605" s="94"/>
      <c r="G605" s="89" t="s">
        <v>427</v>
      </c>
      <c r="H605" s="94"/>
      <c r="I605" s="94"/>
      <c r="J605" s="94"/>
      <c r="L605" s="94"/>
      <c r="M605" s="94"/>
      <c r="N605" s="94"/>
      <c r="O605" s="94"/>
      <c r="U605" s="94"/>
      <c r="V605" s="94"/>
      <c r="W605" s="94"/>
      <c r="X605" s="273"/>
      <c r="Y605" s="273"/>
      <c r="Z605" s="94"/>
    </row>
    <row r="606" spans="1:30">
      <c r="A606" s="94"/>
      <c r="B606" s="94"/>
      <c r="F606" s="94"/>
      <c r="G606" s="255">
        <v>1990</v>
      </c>
      <c r="H606" s="256"/>
      <c r="I606" s="256"/>
      <c r="J606" s="256"/>
      <c r="K606" s="257" t="s">
        <v>425</v>
      </c>
      <c r="L606" s="258">
        <f t="shared" ref="L606:AA622" si="86">SUMIF($H$22:$H$513,$G606,L$22:L$513)</f>
        <v>0</v>
      </c>
      <c r="M606" s="258">
        <f t="shared" si="86"/>
        <v>0</v>
      </c>
      <c r="N606" s="258">
        <f t="shared" si="86"/>
        <v>0</v>
      </c>
      <c r="O606" s="258">
        <f t="shared" si="86"/>
        <v>0</v>
      </c>
      <c r="P606" s="258">
        <f t="shared" si="86"/>
        <v>0</v>
      </c>
      <c r="Q606" s="258">
        <f t="shared" si="86"/>
        <v>0</v>
      </c>
      <c r="R606" s="258">
        <f t="shared" si="86"/>
        <v>0</v>
      </c>
      <c r="S606" s="258">
        <f t="shared" si="86"/>
        <v>0</v>
      </c>
      <c r="T606" s="258">
        <f t="shared" si="86"/>
        <v>0</v>
      </c>
      <c r="U606" s="258">
        <f t="shared" si="86"/>
        <v>0</v>
      </c>
      <c r="V606" s="258">
        <f t="shared" si="86"/>
        <v>0</v>
      </c>
      <c r="W606" s="258">
        <f t="shared" si="86"/>
        <v>0</v>
      </c>
      <c r="X606" s="274">
        <f t="shared" si="83"/>
        <v>0</v>
      </c>
      <c r="Y606" s="274">
        <f t="shared" si="83"/>
        <v>0</v>
      </c>
      <c r="Z606" s="258">
        <f t="shared" si="86"/>
        <v>0</v>
      </c>
      <c r="AA606" s="258">
        <f t="shared" si="86"/>
        <v>0</v>
      </c>
      <c r="AB606" s="258">
        <f t="shared" ref="AB606:AD621" si="87">SUMIF($H$22:$H$513,$G606,AB$22:AB$513)</f>
        <v>0</v>
      </c>
      <c r="AC606" s="258">
        <f t="shared" si="87"/>
        <v>0</v>
      </c>
      <c r="AD606" s="258">
        <f t="shared" si="87"/>
        <v>0</v>
      </c>
    </row>
    <row r="607" spans="1:30">
      <c r="A607" s="94"/>
      <c r="B607" s="94"/>
      <c r="F607" s="94"/>
      <c r="G607" s="255">
        <v>1991</v>
      </c>
      <c r="H607" s="256"/>
      <c r="I607" s="256"/>
      <c r="J607" s="256"/>
      <c r="K607" s="257" t="s">
        <v>425</v>
      </c>
      <c r="L607" s="258">
        <f t="shared" si="86"/>
        <v>0</v>
      </c>
      <c r="M607" s="258">
        <f t="shared" si="86"/>
        <v>0</v>
      </c>
      <c r="N607" s="258">
        <f t="shared" si="86"/>
        <v>0</v>
      </c>
      <c r="O607" s="258">
        <f t="shared" si="86"/>
        <v>0</v>
      </c>
      <c r="P607" s="258">
        <f t="shared" si="86"/>
        <v>0</v>
      </c>
      <c r="Q607" s="258">
        <f t="shared" si="86"/>
        <v>0</v>
      </c>
      <c r="R607" s="258">
        <f t="shared" si="86"/>
        <v>0</v>
      </c>
      <c r="S607" s="258">
        <f t="shared" si="86"/>
        <v>0</v>
      </c>
      <c r="T607" s="258">
        <f t="shared" si="86"/>
        <v>0</v>
      </c>
      <c r="U607" s="258">
        <f t="shared" si="86"/>
        <v>0</v>
      </c>
      <c r="V607" s="258">
        <f t="shared" si="86"/>
        <v>0</v>
      </c>
      <c r="W607" s="258">
        <f t="shared" si="86"/>
        <v>0</v>
      </c>
      <c r="X607" s="274">
        <f t="shared" si="83"/>
        <v>0</v>
      </c>
      <c r="Y607" s="274">
        <f t="shared" si="83"/>
        <v>0</v>
      </c>
      <c r="Z607" s="258">
        <f t="shared" si="86"/>
        <v>0</v>
      </c>
      <c r="AA607" s="258">
        <f t="shared" si="86"/>
        <v>0</v>
      </c>
      <c r="AB607" s="258">
        <f t="shared" si="87"/>
        <v>0</v>
      </c>
      <c r="AC607" s="258">
        <f t="shared" si="87"/>
        <v>0</v>
      </c>
      <c r="AD607" s="258">
        <f t="shared" si="87"/>
        <v>0</v>
      </c>
    </row>
    <row r="608" spans="1:30">
      <c r="A608" s="94"/>
      <c r="B608" s="94"/>
      <c r="F608" s="94"/>
      <c r="G608" s="255">
        <v>1992</v>
      </c>
      <c r="H608" s="256"/>
      <c r="I608" s="256"/>
      <c r="J608" s="256"/>
      <c r="K608" s="257" t="s">
        <v>425</v>
      </c>
      <c r="L608" s="258">
        <f t="shared" si="86"/>
        <v>0</v>
      </c>
      <c r="M608" s="258">
        <f t="shared" si="86"/>
        <v>0</v>
      </c>
      <c r="N608" s="258">
        <f t="shared" si="86"/>
        <v>0</v>
      </c>
      <c r="O608" s="258">
        <f t="shared" si="86"/>
        <v>0</v>
      </c>
      <c r="P608" s="258">
        <f t="shared" si="86"/>
        <v>0</v>
      </c>
      <c r="Q608" s="258">
        <f t="shared" si="86"/>
        <v>0</v>
      </c>
      <c r="R608" s="258">
        <f t="shared" si="86"/>
        <v>0</v>
      </c>
      <c r="S608" s="258">
        <f t="shared" si="86"/>
        <v>0</v>
      </c>
      <c r="T608" s="258">
        <f t="shared" si="86"/>
        <v>0</v>
      </c>
      <c r="U608" s="258">
        <f t="shared" si="86"/>
        <v>0</v>
      </c>
      <c r="V608" s="258">
        <f t="shared" si="86"/>
        <v>0</v>
      </c>
      <c r="W608" s="258">
        <f t="shared" si="86"/>
        <v>0</v>
      </c>
      <c r="X608" s="274">
        <f t="shared" si="83"/>
        <v>0</v>
      </c>
      <c r="Y608" s="274">
        <f t="shared" si="83"/>
        <v>0</v>
      </c>
      <c r="Z608" s="258">
        <f t="shared" si="86"/>
        <v>0</v>
      </c>
      <c r="AA608" s="258">
        <f t="shared" si="86"/>
        <v>0</v>
      </c>
      <c r="AB608" s="258">
        <f t="shared" si="87"/>
        <v>0</v>
      </c>
      <c r="AC608" s="258">
        <f t="shared" si="87"/>
        <v>0</v>
      </c>
      <c r="AD608" s="258">
        <f t="shared" si="87"/>
        <v>0</v>
      </c>
    </row>
    <row r="609" spans="1:30">
      <c r="A609" s="94"/>
      <c r="B609" s="94"/>
      <c r="F609" s="94"/>
      <c r="G609" s="255">
        <v>1993</v>
      </c>
      <c r="H609" s="256"/>
      <c r="I609" s="256"/>
      <c r="J609" s="256"/>
      <c r="K609" s="257" t="s">
        <v>425</v>
      </c>
      <c r="L609" s="258">
        <f t="shared" si="86"/>
        <v>0</v>
      </c>
      <c r="M609" s="258">
        <f t="shared" si="86"/>
        <v>0</v>
      </c>
      <c r="N609" s="258">
        <f t="shared" si="86"/>
        <v>0</v>
      </c>
      <c r="O609" s="258">
        <f t="shared" si="86"/>
        <v>0</v>
      </c>
      <c r="P609" s="258">
        <f t="shared" si="86"/>
        <v>0</v>
      </c>
      <c r="Q609" s="258">
        <f t="shared" si="86"/>
        <v>0</v>
      </c>
      <c r="R609" s="258">
        <f t="shared" si="86"/>
        <v>0</v>
      </c>
      <c r="S609" s="258">
        <f t="shared" si="86"/>
        <v>0</v>
      </c>
      <c r="T609" s="258">
        <f t="shared" si="86"/>
        <v>0</v>
      </c>
      <c r="U609" s="258">
        <f t="shared" si="86"/>
        <v>0</v>
      </c>
      <c r="V609" s="258">
        <f t="shared" si="86"/>
        <v>0</v>
      </c>
      <c r="W609" s="258">
        <f t="shared" si="86"/>
        <v>0</v>
      </c>
      <c r="X609" s="274">
        <f t="shared" si="83"/>
        <v>0</v>
      </c>
      <c r="Y609" s="274">
        <f t="shared" si="83"/>
        <v>0</v>
      </c>
      <c r="Z609" s="258">
        <f t="shared" si="86"/>
        <v>0</v>
      </c>
      <c r="AA609" s="258">
        <f t="shared" si="86"/>
        <v>0</v>
      </c>
      <c r="AB609" s="258">
        <f t="shared" si="87"/>
        <v>0</v>
      </c>
      <c r="AC609" s="258">
        <f t="shared" si="87"/>
        <v>0</v>
      </c>
      <c r="AD609" s="258">
        <f t="shared" si="87"/>
        <v>0</v>
      </c>
    </row>
    <row r="610" spans="1:30">
      <c r="A610" s="94"/>
      <c r="B610" s="94"/>
      <c r="F610" s="94"/>
      <c r="G610" s="255">
        <v>1994</v>
      </c>
      <c r="H610" s="256"/>
      <c r="I610" s="256"/>
      <c r="J610" s="256"/>
      <c r="K610" s="257" t="s">
        <v>425</v>
      </c>
      <c r="L610" s="258">
        <f t="shared" si="86"/>
        <v>0</v>
      </c>
      <c r="M610" s="258">
        <f t="shared" si="86"/>
        <v>0</v>
      </c>
      <c r="N610" s="258">
        <f t="shared" si="86"/>
        <v>0</v>
      </c>
      <c r="O610" s="258">
        <f t="shared" si="86"/>
        <v>0</v>
      </c>
      <c r="P610" s="258">
        <f t="shared" si="86"/>
        <v>0</v>
      </c>
      <c r="Q610" s="258">
        <f t="shared" si="86"/>
        <v>0</v>
      </c>
      <c r="R610" s="258">
        <f t="shared" si="86"/>
        <v>0</v>
      </c>
      <c r="S610" s="258">
        <f t="shared" si="86"/>
        <v>0</v>
      </c>
      <c r="T610" s="258">
        <f t="shared" si="86"/>
        <v>0</v>
      </c>
      <c r="U610" s="258">
        <f t="shared" si="86"/>
        <v>0</v>
      </c>
      <c r="V610" s="258">
        <f t="shared" si="86"/>
        <v>0</v>
      </c>
      <c r="W610" s="258">
        <f t="shared" si="86"/>
        <v>0</v>
      </c>
      <c r="X610" s="274">
        <f t="shared" si="83"/>
        <v>0</v>
      </c>
      <c r="Y610" s="274">
        <f t="shared" si="83"/>
        <v>0</v>
      </c>
      <c r="Z610" s="258">
        <f t="shared" si="86"/>
        <v>0</v>
      </c>
      <c r="AA610" s="258">
        <f t="shared" si="86"/>
        <v>0</v>
      </c>
      <c r="AB610" s="258">
        <f t="shared" si="87"/>
        <v>0</v>
      </c>
      <c r="AC610" s="258">
        <f t="shared" si="87"/>
        <v>0</v>
      </c>
      <c r="AD610" s="258">
        <f t="shared" si="87"/>
        <v>0</v>
      </c>
    </row>
    <row r="611" spans="1:30">
      <c r="A611" s="94"/>
      <c r="B611" s="94"/>
      <c r="F611" s="94"/>
      <c r="G611" s="255">
        <v>1995</v>
      </c>
      <c r="H611" s="256"/>
      <c r="I611" s="256"/>
      <c r="J611" s="256"/>
      <c r="K611" s="257" t="s">
        <v>425</v>
      </c>
      <c r="L611" s="258">
        <f t="shared" si="86"/>
        <v>0</v>
      </c>
      <c r="M611" s="258">
        <f t="shared" si="86"/>
        <v>0</v>
      </c>
      <c r="N611" s="258">
        <f t="shared" si="86"/>
        <v>0</v>
      </c>
      <c r="O611" s="258">
        <f t="shared" si="86"/>
        <v>0</v>
      </c>
      <c r="P611" s="258">
        <f t="shared" si="86"/>
        <v>0</v>
      </c>
      <c r="Q611" s="258">
        <f t="shared" si="86"/>
        <v>0</v>
      </c>
      <c r="R611" s="258">
        <f t="shared" si="86"/>
        <v>0</v>
      </c>
      <c r="S611" s="258">
        <f t="shared" si="86"/>
        <v>0</v>
      </c>
      <c r="T611" s="258">
        <f t="shared" si="86"/>
        <v>0</v>
      </c>
      <c r="U611" s="258">
        <f t="shared" si="86"/>
        <v>0</v>
      </c>
      <c r="V611" s="258">
        <f t="shared" si="86"/>
        <v>0</v>
      </c>
      <c r="W611" s="258">
        <f t="shared" si="86"/>
        <v>0</v>
      </c>
      <c r="X611" s="274">
        <f t="shared" si="83"/>
        <v>0</v>
      </c>
      <c r="Y611" s="274">
        <f t="shared" si="83"/>
        <v>0</v>
      </c>
      <c r="Z611" s="258">
        <f t="shared" si="86"/>
        <v>0</v>
      </c>
      <c r="AA611" s="258">
        <f t="shared" si="86"/>
        <v>0</v>
      </c>
      <c r="AB611" s="258">
        <f t="shared" si="87"/>
        <v>0</v>
      </c>
      <c r="AC611" s="258">
        <f t="shared" si="87"/>
        <v>0</v>
      </c>
      <c r="AD611" s="258">
        <f t="shared" si="87"/>
        <v>0</v>
      </c>
    </row>
    <row r="612" spans="1:30">
      <c r="A612" s="94"/>
      <c r="B612" s="94"/>
      <c r="F612" s="94"/>
      <c r="G612" s="255">
        <v>1996</v>
      </c>
      <c r="H612" s="256"/>
      <c r="I612" s="256"/>
      <c r="J612" s="256"/>
      <c r="K612" s="257" t="s">
        <v>425</v>
      </c>
      <c r="L612" s="258">
        <f t="shared" si="86"/>
        <v>0</v>
      </c>
      <c r="M612" s="258">
        <f t="shared" si="86"/>
        <v>0</v>
      </c>
      <c r="N612" s="258">
        <f t="shared" si="86"/>
        <v>0</v>
      </c>
      <c r="O612" s="258">
        <f t="shared" si="86"/>
        <v>0</v>
      </c>
      <c r="P612" s="258">
        <f t="shared" si="86"/>
        <v>0</v>
      </c>
      <c r="Q612" s="258">
        <f t="shared" si="86"/>
        <v>0</v>
      </c>
      <c r="R612" s="258">
        <f t="shared" si="86"/>
        <v>0</v>
      </c>
      <c r="S612" s="258">
        <f t="shared" si="86"/>
        <v>0</v>
      </c>
      <c r="T612" s="258">
        <f t="shared" si="86"/>
        <v>0</v>
      </c>
      <c r="U612" s="258">
        <f t="shared" si="86"/>
        <v>0</v>
      </c>
      <c r="V612" s="258">
        <f t="shared" si="86"/>
        <v>0</v>
      </c>
      <c r="W612" s="258">
        <f t="shared" si="86"/>
        <v>0</v>
      </c>
      <c r="X612" s="274">
        <f t="shared" si="83"/>
        <v>0</v>
      </c>
      <c r="Y612" s="274">
        <f t="shared" si="83"/>
        <v>0</v>
      </c>
      <c r="Z612" s="258">
        <f t="shared" si="86"/>
        <v>0</v>
      </c>
      <c r="AA612" s="258">
        <f t="shared" si="86"/>
        <v>0</v>
      </c>
      <c r="AB612" s="258">
        <f t="shared" si="87"/>
        <v>0</v>
      </c>
      <c r="AC612" s="258">
        <f t="shared" si="87"/>
        <v>0</v>
      </c>
      <c r="AD612" s="258">
        <f t="shared" si="87"/>
        <v>0</v>
      </c>
    </row>
    <row r="613" spans="1:30">
      <c r="A613" s="94"/>
      <c r="B613" s="94"/>
      <c r="F613" s="94"/>
      <c r="G613" s="255">
        <v>1997</v>
      </c>
      <c r="H613" s="256"/>
      <c r="I613" s="256"/>
      <c r="J613" s="256"/>
      <c r="K613" s="257" t="s">
        <v>425</v>
      </c>
      <c r="L613" s="258">
        <f t="shared" si="86"/>
        <v>0</v>
      </c>
      <c r="M613" s="258">
        <f t="shared" si="86"/>
        <v>0</v>
      </c>
      <c r="N613" s="258">
        <f t="shared" si="86"/>
        <v>0</v>
      </c>
      <c r="O613" s="258">
        <f t="shared" si="86"/>
        <v>0</v>
      </c>
      <c r="P613" s="258">
        <f t="shared" si="86"/>
        <v>0</v>
      </c>
      <c r="Q613" s="258">
        <f t="shared" si="86"/>
        <v>0</v>
      </c>
      <c r="R613" s="258">
        <f t="shared" si="86"/>
        <v>0</v>
      </c>
      <c r="S613" s="258">
        <f t="shared" si="86"/>
        <v>0</v>
      </c>
      <c r="T613" s="258">
        <f t="shared" si="86"/>
        <v>0</v>
      </c>
      <c r="U613" s="258">
        <f t="shared" si="86"/>
        <v>0</v>
      </c>
      <c r="V613" s="258">
        <f t="shared" si="86"/>
        <v>0</v>
      </c>
      <c r="W613" s="258">
        <f t="shared" si="86"/>
        <v>0</v>
      </c>
      <c r="X613" s="274">
        <f t="shared" si="83"/>
        <v>0</v>
      </c>
      <c r="Y613" s="274">
        <f t="shared" si="83"/>
        <v>0</v>
      </c>
      <c r="Z613" s="258">
        <f t="shared" si="86"/>
        <v>0</v>
      </c>
      <c r="AA613" s="258">
        <f t="shared" si="86"/>
        <v>0</v>
      </c>
      <c r="AB613" s="258">
        <f t="shared" si="87"/>
        <v>0</v>
      </c>
      <c r="AC613" s="258">
        <f t="shared" si="87"/>
        <v>0</v>
      </c>
      <c r="AD613" s="258">
        <f t="shared" si="87"/>
        <v>0</v>
      </c>
    </row>
    <row r="614" spans="1:30">
      <c r="A614" s="94"/>
      <c r="B614" s="94"/>
      <c r="F614" s="94"/>
      <c r="G614" s="255">
        <v>1998</v>
      </c>
      <c r="H614" s="256"/>
      <c r="I614" s="256"/>
      <c r="J614" s="256"/>
      <c r="K614" s="257" t="s">
        <v>425</v>
      </c>
      <c r="L614" s="258">
        <f t="shared" si="86"/>
        <v>0</v>
      </c>
      <c r="M614" s="258">
        <f t="shared" si="86"/>
        <v>0</v>
      </c>
      <c r="N614" s="258">
        <f t="shared" si="86"/>
        <v>0</v>
      </c>
      <c r="O614" s="258">
        <f t="shared" si="86"/>
        <v>0</v>
      </c>
      <c r="P614" s="258">
        <f t="shared" si="86"/>
        <v>0</v>
      </c>
      <c r="Q614" s="258">
        <f t="shared" si="86"/>
        <v>0</v>
      </c>
      <c r="R614" s="258">
        <f t="shared" si="86"/>
        <v>0</v>
      </c>
      <c r="S614" s="258">
        <f t="shared" si="86"/>
        <v>0</v>
      </c>
      <c r="T614" s="258">
        <f t="shared" si="86"/>
        <v>0</v>
      </c>
      <c r="U614" s="258">
        <f t="shared" si="86"/>
        <v>0</v>
      </c>
      <c r="V614" s="258">
        <f t="shared" si="86"/>
        <v>0</v>
      </c>
      <c r="W614" s="258">
        <f t="shared" si="86"/>
        <v>0</v>
      </c>
      <c r="X614" s="274">
        <f t="shared" si="83"/>
        <v>0</v>
      </c>
      <c r="Y614" s="274">
        <f t="shared" si="83"/>
        <v>0</v>
      </c>
      <c r="Z614" s="258">
        <f t="shared" si="86"/>
        <v>0</v>
      </c>
      <c r="AA614" s="258">
        <f t="shared" si="86"/>
        <v>0</v>
      </c>
      <c r="AB614" s="258">
        <f t="shared" si="87"/>
        <v>0</v>
      </c>
      <c r="AC614" s="258">
        <f t="shared" si="87"/>
        <v>0</v>
      </c>
      <c r="AD614" s="258">
        <f t="shared" si="87"/>
        <v>0</v>
      </c>
    </row>
    <row r="615" spans="1:30">
      <c r="A615" s="94"/>
      <c r="B615" s="94"/>
      <c r="F615" s="94"/>
      <c r="G615" s="255">
        <v>1999</v>
      </c>
      <c r="H615" s="256"/>
      <c r="I615" s="256"/>
      <c r="J615" s="256"/>
      <c r="K615" s="257" t="s">
        <v>425</v>
      </c>
      <c r="L615" s="258">
        <f t="shared" si="86"/>
        <v>0</v>
      </c>
      <c r="M615" s="258">
        <f t="shared" si="86"/>
        <v>0</v>
      </c>
      <c r="N615" s="258">
        <f t="shared" si="86"/>
        <v>0</v>
      </c>
      <c r="O615" s="258">
        <f t="shared" si="86"/>
        <v>0</v>
      </c>
      <c r="P615" s="258">
        <f t="shared" si="86"/>
        <v>0</v>
      </c>
      <c r="Q615" s="258">
        <f t="shared" si="86"/>
        <v>0</v>
      </c>
      <c r="R615" s="258">
        <f t="shared" si="86"/>
        <v>0</v>
      </c>
      <c r="S615" s="258">
        <f t="shared" si="86"/>
        <v>0</v>
      </c>
      <c r="T615" s="258">
        <f t="shared" si="86"/>
        <v>0</v>
      </c>
      <c r="U615" s="258">
        <f t="shared" si="86"/>
        <v>0</v>
      </c>
      <c r="V615" s="258">
        <f t="shared" si="86"/>
        <v>0</v>
      </c>
      <c r="W615" s="258">
        <f t="shared" si="86"/>
        <v>0</v>
      </c>
      <c r="X615" s="274">
        <f t="shared" si="83"/>
        <v>0</v>
      </c>
      <c r="Y615" s="274">
        <f t="shared" si="83"/>
        <v>0</v>
      </c>
      <c r="Z615" s="258">
        <f t="shared" si="86"/>
        <v>0</v>
      </c>
      <c r="AA615" s="258">
        <f t="shared" si="86"/>
        <v>0</v>
      </c>
      <c r="AB615" s="258">
        <f t="shared" si="87"/>
        <v>0</v>
      </c>
      <c r="AC615" s="258">
        <f t="shared" si="87"/>
        <v>0</v>
      </c>
      <c r="AD615" s="258">
        <f t="shared" si="87"/>
        <v>0</v>
      </c>
    </row>
    <row r="616" spans="1:30">
      <c r="A616" s="94"/>
      <c r="B616" s="94"/>
      <c r="F616" s="94"/>
      <c r="G616" s="255">
        <v>2000</v>
      </c>
      <c r="H616" s="256"/>
      <c r="I616" s="256"/>
      <c r="J616" s="256"/>
      <c r="K616" s="257" t="s">
        <v>425</v>
      </c>
      <c r="L616" s="258">
        <f t="shared" si="86"/>
        <v>0</v>
      </c>
      <c r="M616" s="258">
        <f t="shared" si="86"/>
        <v>0</v>
      </c>
      <c r="N616" s="258">
        <f t="shared" si="86"/>
        <v>0</v>
      </c>
      <c r="O616" s="258">
        <f t="shared" si="86"/>
        <v>0</v>
      </c>
      <c r="P616" s="258">
        <f t="shared" si="86"/>
        <v>0</v>
      </c>
      <c r="Q616" s="258">
        <f t="shared" si="86"/>
        <v>0</v>
      </c>
      <c r="R616" s="258">
        <f t="shared" si="86"/>
        <v>0</v>
      </c>
      <c r="S616" s="258">
        <f t="shared" si="86"/>
        <v>0</v>
      </c>
      <c r="T616" s="258">
        <f t="shared" si="86"/>
        <v>0</v>
      </c>
      <c r="U616" s="258">
        <f t="shared" si="86"/>
        <v>0</v>
      </c>
      <c r="V616" s="258">
        <f t="shared" si="86"/>
        <v>0</v>
      </c>
      <c r="W616" s="258">
        <f t="shared" si="86"/>
        <v>0</v>
      </c>
      <c r="X616" s="274">
        <f t="shared" si="83"/>
        <v>0</v>
      </c>
      <c r="Y616" s="274">
        <f t="shared" si="83"/>
        <v>0</v>
      </c>
      <c r="Z616" s="258">
        <f t="shared" si="86"/>
        <v>0</v>
      </c>
      <c r="AA616" s="258">
        <f t="shared" si="86"/>
        <v>0</v>
      </c>
      <c r="AB616" s="258">
        <f t="shared" si="87"/>
        <v>0</v>
      </c>
      <c r="AC616" s="258">
        <f t="shared" si="87"/>
        <v>0</v>
      </c>
      <c r="AD616" s="258">
        <f t="shared" si="87"/>
        <v>0</v>
      </c>
    </row>
    <row r="617" spans="1:30">
      <c r="A617" s="94"/>
      <c r="B617" s="94"/>
      <c r="F617" s="94"/>
      <c r="G617" s="255">
        <v>2001</v>
      </c>
      <c r="H617" s="256"/>
      <c r="I617" s="256"/>
      <c r="J617" s="256"/>
      <c r="K617" s="257" t="s">
        <v>425</v>
      </c>
      <c r="L617" s="258">
        <f t="shared" si="86"/>
        <v>0</v>
      </c>
      <c r="M617" s="258">
        <f t="shared" si="86"/>
        <v>0</v>
      </c>
      <c r="N617" s="258">
        <f t="shared" si="86"/>
        <v>0</v>
      </c>
      <c r="O617" s="258">
        <f t="shared" si="86"/>
        <v>0</v>
      </c>
      <c r="P617" s="258">
        <f t="shared" si="86"/>
        <v>0</v>
      </c>
      <c r="Q617" s="258">
        <f t="shared" si="86"/>
        <v>0</v>
      </c>
      <c r="R617" s="258">
        <f t="shared" si="86"/>
        <v>0</v>
      </c>
      <c r="S617" s="258">
        <f t="shared" si="86"/>
        <v>0</v>
      </c>
      <c r="T617" s="258">
        <f t="shared" si="86"/>
        <v>0</v>
      </c>
      <c r="U617" s="258">
        <f t="shared" si="86"/>
        <v>0</v>
      </c>
      <c r="V617" s="258">
        <f t="shared" si="86"/>
        <v>0</v>
      </c>
      <c r="W617" s="258">
        <f t="shared" si="86"/>
        <v>0</v>
      </c>
      <c r="X617" s="274">
        <f t="shared" ref="X617:Y646" si="88">SUMIF($I$22:$I$513,$G617,X$22:X$513)/12</f>
        <v>0</v>
      </c>
      <c r="Y617" s="274">
        <f t="shared" si="88"/>
        <v>0</v>
      </c>
      <c r="Z617" s="258">
        <f t="shared" si="86"/>
        <v>0</v>
      </c>
      <c r="AA617" s="258">
        <f t="shared" si="86"/>
        <v>0</v>
      </c>
      <c r="AB617" s="258">
        <f t="shared" si="87"/>
        <v>0</v>
      </c>
      <c r="AC617" s="258">
        <f t="shared" si="87"/>
        <v>0</v>
      </c>
      <c r="AD617" s="258">
        <f t="shared" si="87"/>
        <v>0</v>
      </c>
    </row>
    <row r="618" spans="1:30">
      <c r="A618" s="94"/>
      <c r="B618" s="94"/>
      <c r="F618" s="94"/>
      <c r="G618" s="255">
        <v>2002</v>
      </c>
      <c r="H618" s="256"/>
      <c r="I618" s="256"/>
      <c r="J618" s="256"/>
      <c r="K618" s="257" t="s">
        <v>425</v>
      </c>
      <c r="L618" s="258">
        <f t="shared" si="86"/>
        <v>0</v>
      </c>
      <c r="M618" s="258">
        <f t="shared" si="86"/>
        <v>0</v>
      </c>
      <c r="N618" s="258">
        <f t="shared" si="86"/>
        <v>0</v>
      </c>
      <c r="O618" s="258">
        <f t="shared" si="86"/>
        <v>0</v>
      </c>
      <c r="P618" s="258">
        <f t="shared" si="86"/>
        <v>0</v>
      </c>
      <c r="Q618" s="258">
        <f t="shared" si="86"/>
        <v>0</v>
      </c>
      <c r="R618" s="258">
        <f t="shared" si="86"/>
        <v>0</v>
      </c>
      <c r="S618" s="258">
        <f t="shared" si="86"/>
        <v>0</v>
      </c>
      <c r="T618" s="258">
        <f t="shared" si="86"/>
        <v>0</v>
      </c>
      <c r="U618" s="258">
        <f t="shared" si="86"/>
        <v>0</v>
      </c>
      <c r="V618" s="258">
        <f t="shared" si="86"/>
        <v>0</v>
      </c>
      <c r="W618" s="258">
        <f t="shared" si="86"/>
        <v>0</v>
      </c>
      <c r="X618" s="274">
        <f t="shared" si="88"/>
        <v>0</v>
      </c>
      <c r="Y618" s="274">
        <f t="shared" si="88"/>
        <v>0</v>
      </c>
      <c r="Z618" s="258">
        <f t="shared" si="86"/>
        <v>0</v>
      </c>
      <c r="AA618" s="258">
        <f t="shared" si="86"/>
        <v>0</v>
      </c>
      <c r="AB618" s="258">
        <f t="shared" si="87"/>
        <v>0</v>
      </c>
      <c r="AC618" s="258">
        <f t="shared" si="87"/>
        <v>0</v>
      </c>
      <c r="AD618" s="258">
        <f t="shared" si="87"/>
        <v>0</v>
      </c>
    </row>
    <row r="619" spans="1:30">
      <c r="A619" s="94"/>
      <c r="B619" s="94"/>
      <c r="F619" s="94"/>
      <c r="G619" s="255">
        <v>2003</v>
      </c>
      <c r="H619" s="256"/>
      <c r="I619" s="256"/>
      <c r="J619" s="256"/>
      <c r="K619" s="257" t="s">
        <v>425</v>
      </c>
      <c r="L619" s="258">
        <f t="shared" si="86"/>
        <v>0</v>
      </c>
      <c r="M619" s="258">
        <f t="shared" si="86"/>
        <v>0</v>
      </c>
      <c r="N619" s="258">
        <f t="shared" si="86"/>
        <v>0</v>
      </c>
      <c r="O619" s="258">
        <f t="shared" si="86"/>
        <v>0</v>
      </c>
      <c r="P619" s="258">
        <f t="shared" si="86"/>
        <v>0</v>
      </c>
      <c r="Q619" s="258">
        <f t="shared" si="86"/>
        <v>0</v>
      </c>
      <c r="R619" s="258">
        <f t="shared" si="86"/>
        <v>0</v>
      </c>
      <c r="S619" s="258">
        <f t="shared" si="86"/>
        <v>0</v>
      </c>
      <c r="T619" s="258">
        <f t="shared" si="86"/>
        <v>0</v>
      </c>
      <c r="U619" s="258">
        <f t="shared" si="86"/>
        <v>0</v>
      </c>
      <c r="V619" s="258">
        <f t="shared" si="86"/>
        <v>0</v>
      </c>
      <c r="W619" s="258">
        <f t="shared" si="86"/>
        <v>0</v>
      </c>
      <c r="X619" s="274">
        <f t="shared" si="88"/>
        <v>0</v>
      </c>
      <c r="Y619" s="274">
        <f t="shared" si="88"/>
        <v>0</v>
      </c>
      <c r="Z619" s="258">
        <f t="shared" si="86"/>
        <v>0</v>
      </c>
      <c r="AA619" s="258">
        <f t="shared" si="86"/>
        <v>0</v>
      </c>
      <c r="AB619" s="258">
        <f t="shared" si="87"/>
        <v>0</v>
      </c>
      <c r="AC619" s="258">
        <f t="shared" si="87"/>
        <v>0</v>
      </c>
      <c r="AD619" s="258">
        <f t="shared" si="87"/>
        <v>0</v>
      </c>
    </row>
    <row r="620" spans="1:30">
      <c r="A620" s="94"/>
      <c r="B620" s="94"/>
      <c r="F620" s="94"/>
      <c r="G620" s="255">
        <v>2004</v>
      </c>
      <c r="H620" s="256"/>
      <c r="I620" s="256"/>
      <c r="J620" s="256"/>
      <c r="K620" s="257" t="s">
        <v>425</v>
      </c>
      <c r="L620" s="258">
        <f t="shared" si="86"/>
        <v>0</v>
      </c>
      <c r="M620" s="258">
        <f t="shared" si="86"/>
        <v>0</v>
      </c>
      <c r="N620" s="258">
        <f t="shared" si="86"/>
        <v>0</v>
      </c>
      <c r="O620" s="258">
        <f t="shared" si="86"/>
        <v>0</v>
      </c>
      <c r="P620" s="258">
        <f t="shared" si="86"/>
        <v>0</v>
      </c>
      <c r="Q620" s="258">
        <f t="shared" si="86"/>
        <v>0</v>
      </c>
      <c r="R620" s="258">
        <f t="shared" si="86"/>
        <v>0</v>
      </c>
      <c r="S620" s="258">
        <f t="shared" si="86"/>
        <v>0</v>
      </c>
      <c r="T620" s="258">
        <f t="shared" si="86"/>
        <v>0</v>
      </c>
      <c r="U620" s="258">
        <f t="shared" si="86"/>
        <v>0</v>
      </c>
      <c r="V620" s="258">
        <f t="shared" si="86"/>
        <v>0</v>
      </c>
      <c r="W620" s="258">
        <f t="shared" si="86"/>
        <v>0</v>
      </c>
      <c r="X620" s="274">
        <f t="shared" si="88"/>
        <v>0</v>
      </c>
      <c r="Y620" s="274">
        <f t="shared" si="88"/>
        <v>0</v>
      </c>
      <c r="Z620" s="258">
        <f t="shared" si="86"/>
        <v>0</v>
      </c>
      <c r="AA620" s="258">
        <f t="shared" si="86"/>
        <v>0</v>
      </c>
      <c r="AB620" s="258">
        <f t="shared" si="87"/>
        <v>0</v>
      </c>
      <c r="AC620" s="258">
        <f t="shared" si="87"/>
        <v>0</v>
      </c>
      <c r="AD620" s="258">
        <f t="shared" si="87"/>
        <v>0</v>
      </c>
    </row>
    <row r="621" spans="1:30">
      <c r="A621" s="94"/>
      <c r="B621" s="94"/>
      <c r="F621" s="94"/>
      <c r="G621" s="255">
        <v>2005</v>
      </c>
      <c r="H621" s="256"/>
      <c r="I621" s="256"/>
      <c r="J621" s="256"/>
      <c r="K621" s="257" t="s">
        <v>425</v>
      </c>
      <c r="L621" s="258">
        <f t="shared" si="86"/>
        <v>0</v>
      </c>
      <c r="M621" s="258">
        <f t="shared" si="86"/>
        <v>0</v>
      </c>
      <c r="N621" s="258">
        <f t="shared" si="86"/>
        <v>0</v>
      </c>
      <c r="O621" s="258">
        <f t="shared" si="86"/>
        <v>0</v>
      </c>
      <c r="P621" s="258">
        <f t="shared" si="86"/>
        <v>0</v>
      </c>
      <c r="Q621" s="258">
        <f t="shared" si="86"/>
        <v>0</v>
      </c>
      <c r="R621" s="258">
        <f t="shared" si="86"/>
        <v>0</v>
      </c>
      <c r="S621" s="258">
        <f t="shared" si="86"/>
        <v>0</v>
      </c>
      <c r="T621" s="258">
        <f t="shared" si="86"/>
        <v>0</v>
      </c>
      <c r="U621" s="258">
        <f t="shared" si="86"/>
        <v>0</v>
      </c>
      <c r="V621" s="258">
        <f t="shared" si="86"/>
        <v>0</v>
      </c>
      <c r="W621" s="258">
        <f t="shared" si="86"/>
        <v>0</v>
      </c>
      <c r="X621" s="274">
        <f t="shared" si="88"/>
        <v>0</v>
      </c>
      <c r="Y621" s="274">
        <f t="shared" si="88"/>
        <v>0</v>
      </c>
      <c r="Z621" s="258">
        <f t="shared" si="86"/>
        <v>0</v>
      </c>
      <c r="AA621" s="258">
        <f t="shared" si="86"/>
        <v>0</v>
      </c>
      <c r="AB621" s="258">
        <f t="shared" si="87"/>
        <v>0</v>
      </c>
      <c r="AC621" s="258">
        <f t="shared" si="87"/>
        <v>0</v>
      </c>
      <c r="AD621" s="258">
        <f t="shared" si="87"/>
        <v>0</v>
      </c>
    </row>
    <row r="622" spans="1:30">
      <c r="A622" s="94"/>
      <c r="B622" s="94"/>
      <c r="F622" s="94"/>
      <c r="G622" s="255">
        <v>2006</v>
      </c>
      <c r="H622" s="256"/>
      <c r="I622" s="256"/>
      <c r="J622" s="256"/>
      <c r="K622" s="257" t="s">
        <v>425</v>
      </c>
      <c r="L622" s="258">
        <f t="shared" si="86"/>
        <v>0</v>
      </c>
      <c r="M622" s="258">
        <f t="shared" si="86"/>
        <v>0</v>
      </c>
      <c r="N622" s="258">
        <f t="shared" si="86"/>
        <v>0</v>
      </c>
      <c r="O622" s="258">
        <f t="shared" si="86"/>
        <v>0</v>
      </c>
      <c r="P622" s="258">
        <f t="shared" si="86"/>
        <v>0</v>
      </c>
      <c r="Q622" s="258">
        <f t="shared" si="86"/>
        <v>0</v>
      </c>
      <c r="R622" s="258" t="e">
        <f t="shared" si="86"/>
        <v>#REF!</v>
      </c>
      <c r="S622" s="258" t="e">
        <f t="shared" si="86"/>
        <v>#REF!</v>
      </c>
      <c r="T622" s="258" t="e">
        <f t="shared" si="86"/>
        <v>#REF!</v>
      </c>
      <c r="U622" s="258">
        <f t="shared" si="86"/>
        <v>0</v>
      </c>
      <c r="V622" s="258">
        <f t="shared" si="86"/>
        <v>0</v>
      </c>
      <c r="W622" s="258" t="e">
        <f t="shared" si="86"/>
        <v>#REF!</v>
      </c>
      <c r="X622" s="274">
        <f t="shared" si="88"/>
        <v>0</v>
      </c>
      <c r="Y622" s="274">
        <f t="shared" si="88"/>
        <v>0</v>
      </c>
      <c r="Z622" s="258">
        <f t="shared" si="86"/>
        <v>0</v>
      </c>
      <c r="AA622" s="258">
        <f t="shared" si="86"/>
        <v>0</v>
      </c>
      <c r="AB622" s="258">
        <f t="shared" ref="AB622:AD637" si="89">SUMIF($H$22:$H$513,$G622,AB$22:AB$513)</f>
        <v>0</v>
      </c>
      <c r="AC622" s="258">
        <f t="shared" si="89"/>
        <v>0</v>
      </c>
      <c r="AD622" s="258">
        <f t="shared" si="89"/>
        <v>0</v>
      </c>
    </row>
    <row r="623" spans="1:30">
      <c r="A623" s="94"/>
      <c r="B623" s="94"/>
      <c r="F623" s="94"/>
      <c r="G623" s="255">
        <v>2007</v>
      </c>
      <c r="H623" s="256"/>
      <c r="I623" s="256"/>
      <c r="J623" s="256"/>
      <c r="K623" s="257" t="s">
        <v>425</v>
      </c>
      <c r="L623" s="258">
        <f t="shared" ref="L623:AA638" si="90">SUMIF($H$22:$H$513,$G623,L$22:L$513)</f>
        <v>0</v>
      </c>
      <c r="M623" s="258">
        <f t="shared" si="90"/>
        <v>710062.0199999999</v>
      </c>
      <c r="N623" s="258">
        <f t="shared" si="90"/>
        <v>0</v>
      </c>
      <c r="O623" s="258">
        <f t="shared" si="90"/>
        <v>710062.0199999999</v>
      </c>
      <c r="P623" s="258">
        <f t="shared" si="90"/>
        <v>710062.0199999999</v>
      </c>
      <c r="Q623" s="258">
        <f t="shared" si="90"/>
        <v>814812.49982024857</v>
      </c>
      <c r="R623" s="258" t="e">
        <f t="shared" si="90"/>
        <v>#REF!</v>
      </c>
      <c r="S623" s="258" t="e">
        <f t="shared" si="90"/>
        <v>#REF!</v>
      </c>
      <c r="T623" s="258" t="e">
        <f t="shared" si="90"/>
        <v>#REF!</v>
      </c>
      <c r="U623" s="258">
        <f t="shared" si="90"/>
        <v>0</v>
      </c>
      <c r="V623" s="258">
        <f t="shared" si="90"/>
        <v>0</v>
      </c>
      <c r="W623" s="258" t="e">
        <f t="shared" si="90"/>
        <v>#REF!</v>
      </c>
      <c r="X623" s="274">
        <f t="shared" si="88"/>
        <v>0</v>
      </c>
      <c r="Y623" s="274">
        <f t="shared" si="88"/>
        <v>0</v>
      </c>
      <c r="Z623" s="258">
        <f t="shared" si="90"/>
        <v>710062.0199999999</v>
      </c>
      <c r="AA623" s="258">
        <f t="shared" si="90"/>
        <v>0</v>
      </c>
      <c r="AB623" s="258">
        <f t="shared" si="89"/>
        <v>710062.0199999999</v>
      </c>
      <c r="AC623" s="258">
        <f t="shared" si="89"/>
        <v>0</v>
      </c>
      <c r="AD623" s="258">
        <f t="shared" si="89"/>
        <v>710062.0199999999</v>
      </c>
    </row>
    <row r="624" spans="1:30">
      <c r="A624" s="94"/>
      <c r="B624" s="94"/>
      <c r="F624" s="94"/>
      <c r="G624" s="255">
        <v>2008</v>
      </c>
      <c r="H624" s="256"/>
      <c r="I624" s="256"/>
      <c r="J624" s="256"/>
      <c r="K624" s="257" t="s">
        <v>425</v>
      </c>
      <c r="L624" s="258">
        <f t="shared" si="90"/>
        <v>0</v>
      </c>
      <c r="M624" s="258">
        <f t="shared" si="90"/>
        <v>1051630.2999999998</v>
      </c>
      <c r="N624" s="258">
        <f t="shared" si="90"/>
        <v>0</v>
      </c>
      <c r="O624" s="258">
        <f t="shared" si="90"/>
        <v>1051630.2999999998</v>
      </c>
      <c r="P624" s="258">
        <f t="shared" si="90"/>
        <v>1051630.2999999998</v>
      </c>
      <c r="Q624" s="258">
        <f t="shared" si="90"/>
        <v>1179675.1950135797</v>
      </c>
      <c r="R624" s="258">
        <f t="shared" si="90"/>
        <v>6673.1939999999986</v>
      </c>
      <c r="S624" s="258">
        <f t="shared" si="90"/>
        <v>7485.361844574827</v>
      </c>
      <c r="T624" s="258">
        <f t="shared" si="90"/>
        <v>6673.1939999999977</v>
      </c>
      <c r="U624" s="258">
        <f t="shared" si="90"/>
        <v>0</v>
      </c>
      <c r="V624" s="258">
        <f t="shared" si="90"/>
        <v>0</v>
      </c>
      <c r="W624" s="258">
        <f t="shared" si="90"/>
        <v>6673.1939999999986</v>
      </c>
      <c r="X624" s="274">
        <f t="shared" si="88"/>
        <v>0</v>
      </c>
      <c r="Y624" s="274">
        <f t="shared" si="88"/>
        <v>0</v>
      </c>
      <c r="Z624" s="258">
        <f t="shared" si="90"/>
        <v>1051630.2999999998</v>
      </c>
      <c r="AA624" s="258">
        <f t="shared" si="90"/>
        <v>0</v>
      </c>
      <c r="AB624" s="258">
        <f t="shared" si="89"/>
        <v>1051630.2999999998</v>
      </c>
      <c r="AC624" s="258">
        <f t="shared" si="89"/>
        <v>0</v>
      </c>
      <c r="AD624" s="258">
        <f t="shared" si="89"/>
        <v>1051630.2999999998</v>
      </c>
    </row>
    <row r="625" spans="1:30">
      <c r="A625" s="94"/>
      <c r="B625" s="94"/>
      <c r="F625" s="94"/>
      <c r="G625" s="255">
        <v>2009</v>
      </c>
      <c r="H625" s="256"/>
      <c r="I625" s="256"/>
      <c r="J625" s="256"/>
      <c r="K625" s="257" t="s">
        <v>425</v>
      </c>
      <c r="L625" s="258">
        <f t="shared" si="90"/>
        <v>0</v>
      </c>
      <c r="M625" s="258">
        <f t="shared" si="90"/>
        <v>723312.86</v>
      </c>
      <c r="N625" s="258">
        <f t="shared" si="90"/>
        <v>0</v>
      </c>
      <c r="O625" s="258">
        <f t="shared" si="90"/>
        <v>723312.86</v>
      </c>
      <c r="P625" s="258">
        <f t="shared" si="90"/>
        <v>723312.86</v>
      </c>
      <c r="Q625" s="258">
        <f t="shared" si="90"/>
        <v>784906.88201260858</v>
      </c>
      <c r="R625" s="258">
        <f t="shared" si="90"/>
        <v>4522.3330000000005</v>
      </c>
      <c r="S625" s="258">
        <f t="shared" si="90"/>
        <v>4907.8772243336252</v>
      </c>
      <c r="T625" s="258">
        <f t="shared" si="90"/>
        <v>4522.3330000000005</v>
      </c>
      <c r="U625" s="258">
        <f t="shared" si="90"/>
        <v>0</v>
      </c>
      <c r="V625" s="258">
        <f t="shared" si="90"/>
        <v>0</v>
      </c>
      <c r="W625" s="258">
        <f t="shared" si="90"/>
        <v>4522.3330000000005</v>
      </c>
      <c r="X625" s="274">
        <f t="shared" si="88"/>
        <v>0</v>
      </c>
      <c r="Y625" s="274">
        <f t="shared" si="88"/>
        <v>0</v>
      </c>
      <c r="Z625" s="258">
        <f t="shared" si="90"/>
        <v>723312.86</v>
      </c>
      <c r="AA625" s="258">
        <f t="shared" si="90"/>
        <v>0</v>
      </c>
      <c r="AB625" s="258">
        <f t="shared" si="89"/>
        <v>723312.86</v>
      </c>
      <c r="AC625" s="258">
        <f t="shared" si="89"/>
        <v>0</v>
      </c>
      <c r="AD625" s="258">
        <f t="shared" si="89"/>
        <v>723312.86</v>
      </c>
    </row>
    <row r="626" spans="1:30">
      <c r="A626" s="94"/>
      <c r="B626" s="94"/>
      <c r="F626" s="94"/>
      <c r="G626" s="89">
        <v>2010</v>
      </c>
      <c r="H626" s="94"/>
      <c r="I626" s="94"/>
      <c r="J626" s="94"/>
      <c r="K626" s="260" t="str">
        <f t="shared" ref="K626:K646" ca="1" si="91">OFFSET(K$214,($G626-2006)*12,0)&amp;"/"&amp;OFFSET(K$214,($G626-2006)*12+11,0)</f>
        <v>CFO/CFO</v>
      </c>
      <c r="L626" s="20">
        <f t="shared" si="90"/>
        <v>0</v>
      </c>
      <c r="M626" s="20">
        <f t="shared" si="90"/>
        <v>542031.34000000008</v>
      </c>
      <c r="N626" s="20">
        <f t="shared" si="90"/>
        <v>0</v>
      </c>
      <c r="O626" s="20">
        <f t="shared" si="90"/>
        <v>542031.34000000008</v>
      </c>
      <c r="P626" s="20">
        <f t="shared" si="90"/>
        <v>542031.34000000008</v>
      </c>
      <c r="Q626" s="20">
        <f t="shared" si="90"/>
        <v>564432.74190224998</v>
      </c>
      <c r="R626" s="20">
        <f t="shared" si="90"/>
        <v>715.33700000000022</v>
      </c>
      <c r="S626" s="20">
        <f t="shared" si="90"/>
        <v>757.52031914999975</v>
      </c>
      <c r="T626" s="20">
        <f t="shared" si="90"/>
        <v>715.33700000000022</v>
      </c>
      <c r="U626" s="20">
        <f t="shared" si="90"/>
        <v>0</v>
      </c>
      <c r="V626" s="20">
        <f t="shared" si="90"/>
        <v>0</v>
      </c>
      <c r="W626" s="20">
        <f t="shared" si="90"/>
        <v>715.33700000000022</v>
      </c>
      <c r="X626" s="273">
        <f t="shared" si="88"/>
        <v>0</v>
      </c>
      <c r="Y626" s="273">
        <f t="shared" si="88"/>
        <v>0</v>
      </c>
      <c r="Z626" s="20">
        <f t="shared" si="90"/>
        <v>542031.34000000008</v>
      </c>
      <c r="AA626" s="20">
        <f t="shared" si="90"/>
        <v>0</v>
      </c>
      <c r="AB626" s="20">
        <f t="shared" si="89"/>
        <v>542031.34000000008</v>
      </c>
      <c r="AC626" s="20">
        <f t="shared" si="89"/>
        <v>0</v>
      </c>
      <c r="AD626" s="20">
        <f t="shared" si="89"/>
        <v>542031.34000000008</v>
      </c>
    </row>
    <row r="627" spans="1:30">
      <c r="A627" s="94"/>
      <c r="B627" s="94"/>
      <c r="F627" s="94"/>
      <c r="G627" s="89">
        <v>2011</v>
      </c>
      <c r="H627" s="94"/>
      <c r="I627" s="94"/>
      <c r="J627" s="94"/>
      <c r="K627" s="260" t="str">
        <f t="shared" ca="1" si="91"/>
        <v>CFO/CFO</v>
      </c>
      <c r="L627" s="20">
        <f t="shared" si="90"/>
        <v>0</v>
      </c>
      <c r="M627" s="20">
        <f t="shared" si="90"/>
        <v>595970.62</v>
      </c>
      <c r="N627" s="20">
        <f t="shared" si="90"/>
        <v>0</v>
      </c>
      <c r="O627" s="20">
        <f t="shared" si="90"/>
        <v>595970.62</v>
      </c>
      <c r="P627" s="20">
        <f t="shared" si="90"/>
        <v>595970.62</v>
      </c>
      <c r="Q627" s="20">
        <f t="shared" si="90"/>
        <v>602821.03595000005</v>
      </c>
      <c r="R627" s="20">
        <f t="shared" si="90"/>
        <v>3909.9169999999999</v>
      </c>
      <c r="S627" s="20">
        <f t="shared" si="90"/>
        <v>3942.0440950000002</v>
      </c>
      <c r="T627" s="20">
        <f t="shared" si="90"/>
        <v>3909.9169999999999</v>
      </c>
      <c r="U627" s="20">
        <f t="shared" si="90"/>
        <v>0</v>
      </c>
      <c r="V627" s="20">
        <f t="shared" si="90"/>
        <v>0</v>
      </c>
      <c r="W627" s="20">
        <f t="shared" si="90"/>
        <v>3909.9169999999999</v>
      </c>
      <c r="X627" s="273">
        <f t="shared" si="88"/>
        <v>0</v>
      </c>
      <c r="Y627" s="273">
        <f t="shared" si="88"/>
        <v>0</v>
      </c>
      <c r="Z627" s="20">
        <f t="shared" si="90"/>
        <v>595970.62</v>
      </c>
      <c r="AA627" s="20">
        <f t="shared" si="90"/>
        <v>0</v>
      </c>
      <c r="AB627" s="20">
        <f t="shared" si="89"/>
        <v>595970.62</v>
      </c>
      <c r="AC627" s="20">
        <f t="shared" si="89"/>
        <v>0</v>
      </c>
      <c r="AD627" s="20">
        <f t="shared" si="89"/>
        <v>595970.62</v>
      </c>
    </row>
    <row r="628" spans="1:30">
      <c r="A628" s="94"/>
      <c r="B628" s="94"/>
      <c r="F628" s="94"/>
      <c r="G628" s="89">
        <v>2012</v>
      </c>
      <c r="H628" s="94"/>
      <c r="I628" s="94"/>
      <c r="J628" s="94"/>
      <c r="K628" s="260" t="str">
        <f t="shared" ca="1" si="91"/>
        <v>CFO/CFO</v>
      </c>
      <c r="L628" s="20">
        <f t="shared" si="90"/>
        <v>0</v>
      </c>
      <c r="M628" s="20">
        <f t="shared" si="90"/>
        <v>647690.19999999995</v>
      </c>
      <c r="N628" s="20">
        <f t="shared" si="90"/>
        <v>0</v>
      </c>
      <c r="O628" s="20">
        <f t="shared" si="90"/>
        <v>647690.19999999995</v>
      </c>
      <c r="P628" s="20">
        <f t="shared" si="90"/>
        <v>647690.19999999995</v>
      </c>
      <c r="Q628" s="20">
        <f t="shared" si="90"/>
        <v>635029.43560386472</v>
      </c>
      <c r="R628" s="20">
        <f t="shared" si="90"/>
        <v>3874</v>
      </c>
      <c r="S628" s="20">
        <f t="shared" si="90"/>
        <v>3801.2946859903377</v>
      </c>
      <c r="T628" s="20">
        <f t="shared" si="90"/>
        <v>3874</v>
      </c>
      <c r="U628" s="20">
        <f t="shared" si="90"/>
        <v>0</v>
      </c>
      <c r="V628" s="20">
        <f t="shared" si="90"/>
        <v>0</v>
      </c>
      <c r="W628" s="20">
        <f t="shared" si="90"/>
        <v>3874</v>
      </c>
      <c r="X628" s="273">
        <f t="shared" si="88"/>
        <v>0</v>
      </c>
      <c r="Y628" s="273">
        <f t="shared" si="88"/>
        <v>0</v>
      </c>
      <c r="Z628" s="20">
        <f t="shared" si="90"/>
        <v>647690.19999999995</v>
      </c>
      <c r="AA628" s="20">
        <f t="shared" si="90"/>
        <v>0</v>
      </c>
      <c r="AB628" s="20">
        <f t="shared" si="89"/>
        <v>647690.19999999995</v>
      </c>
      <c r="AC628" s="20">
        <f t="shared" si="89"/>
        <v>0</v>
      </c>
      <c r="AD628" s="20">
        <f t="shared" si="89"/>
        <v>647690.19999999995</v>
      </c>
    </row>
    <row r="629" spans="1:30">
      <c r="A629" s="94"/>
      <c r="B629" s="94"/>
      <c r="F629" s="94"/>
      <c r="G629" s="89">
        <v>2013</v>
      </c>
      <c r="H629" s="94"/>
      <c r="I629" s="94"/>
      <c r="J629" s="94"/>
      <c r="K629" s="260" t="str">
        <f t="shared" ca="1" si="91"/>
        <v>CFO/CFO</v>
      </c>
      <c r="L629" s="20">
        <f t="shared" si="90"/>
        <v>0</v>
      </c>
      <c r="M629" s="20">
        <f t="shared" si="90"/>
        <v>1252603.2466</v>
      </c>
      <c r="N629" s="20">
        <f t="shared" si="90"/>
        <v>0</v>
      </c>
      <c r="O629" s="20">
        <f t="shared" si="90"/>
        <v>1252603.2466</v>
      </c>
      <c r="P629" s="20">
        <f t="shared" si="90"/>
        <v>1252603.2466</v>
      </c>
      <c r="Q629" s="20">
        <f t="shared" si="90"/>
        <v>1183969.5867814887</v>
      </c>
      <c r="R629" s="20">
        <f t="shared" si="90"/>
        <v>5149.46</v>
      </c>
      <c r="S629" s="20">
        <f t="shared" si="90"/>
        <v>4837.1631543326557</v>
      </c>
      <c r="T629" s="20">
        <f t="shared" si="90"/>
        <v>5149.46</v>
      </c>
      <c r="U629" s="20">
        <f t="shared" si="90"/>
        <v>0</v>
      </c>
      <c r="V629" s="20">
        <f t="shared" si="90"/>
        <v>0</v>
      </c>
      <c r="W629" s="20">
        <f t="shared" si="90"/>
        <v>5149.46</v>
      </c>
      <c r="X629" s="273">
        <f t="shared" si="88"/>
        <v>0</v>
      </c>
      <c r="Y629" s="273">
        <f t="shared" si="88"/>
        <v>0</v>
      </c>
      <c r="Z629" s="20">
        <f t="shared" si="90"/>
        <v>1252603.2466</v>
      </c>
      <c r="AA629" s="20">
        <f t="shared" si="90"/>
        <v>0</v>
      </c>
      <c r="AB629" s="20">
        <f t="shared" si="89"/>
        <v>1252603.2466</v>
      </c>
      <c r="AC629" s="20">
        <f t="shared" si="89"/>
        <v>0</v>
      </c>
      <c r="AD629" s="20">
        <f t="shared" si="89"/>
        <v>1252603.2466</v>
      </c>
    </row>
    <row r="630" spans="1:30">
      <c r="A630" s="94"/>
      <c r="B630" s="94"/>
      <c r="F630" s="94"/>
      <c r="G630" s="89">
        <v>2014</v>
      </c>
      <c r="H630" s="94"/>
      <c r="I630" s="94"/>
      <c r="J630" s="94"/>
      <c r="K630" s="260" t="str">
        <f t="shared" ca="1" si="91"/>
        <v>CFO/CFO</v>
      </c>
      <c r="L630" s="20">
        <f t="shared" si="90"/>
        <v>0</v>
      </c>
      <c r="M630" s="20">
        <f t="shared" si="90"/>
        <v>935317.72785000002</v>
      </c>
      <c r="N630" s="20">
        <f t="shared" si="90"/>
        <v>0</v>
      </c>
      <c r="O630" s="20">
        <f t="shared" si="90"/>
        <v>935317.72785000002</v>
      </c>
      <c r="P630" s="20">
        <f t="shared" si="90"/>
        <v>935317.72785000002</v>
      </c>
      <c r="Q630" s="20">
        <f t="shared" si="90"/>
        <v>850984.52838481392</v>
      </c>
      <c r="R630" s="20">
        <f t="shared" si="90"/>
        <v>4366.9999999999991</v>
      </c>
      <c r="S630" s="20">
        <f t="shared" si="90"/>
        <v>3973.2481538642119</v>
      </c>
      <c r="T630" s="20">
        <f t="shared" si="90"/>
        <v>4366.9999999999991</v>
      </c>
      <c r="U630" s="20">
        <f t="shared" si="90"/>
        <v>0</v>
      </c>
      <c r="V630" s="20">
        <f t="shared" si="90"/>
        <v>0</v>
      </c>
      <c r="W630" s="20">
        <f t="shared" si="90"/>
        <v>4366.9999999999991</v>
      </c>
      <c r="X630" s="273">
        <f t="shared" si="88"/>
        <v>96.185600000000022</v>
      </c>
      <c r="Y630" s="273">
        <f t="shared" si="88"/>
        <v>63.096175000000009</v>
      </c>
      <c r="Z630" s="20">
        <f t="shared" si="90"/>
        <v>935317.72785000002</v>
      </c>
      <c r="AA630" s="20">
        <f t="shared" si="90"/>
        <v>0</v>
      </c>
      <c r="AB630" s="20">
        <f t="shared" si="89"/>
        <v>935317.72785000002</v>
      </c>
      <c r="AC630" s="20">
        <f t="shared" si="89"/>
        <v>0</v>
      </c>
      <c r="AD630" s="20">
        <f t="shared" si="89"/>
        <v>935317.72785000002</v>
      </c>
    </row>
    <row r="631" spans="1:30">
      <c r="A631" s="94"/>
      <c r="B631" s="94"/>
      <c r="F631" s="94"/>
      <c r="G631" s="89">
        <v>2015</v>
      </c>
      <c r="H631" s="94"/>
      <c r="I631" s="94"/>
      <c r="J631" s="94"/>
      <c r="K631" s="260" t="str">
        <f t="shared" ca="1" si="91"/>
        <v>CFO/CFO</v>
      </c>
      <c r="L631" s="20">
        <f t="shared" si="90"/>
        <v>0</v>
      </c>
      <c r="M631" s="20">
        <f t="shared" si="90"/>
        <v>1852394.9754375003</v>
      </c>
      <c r="N631" s="20">
        <f t="shared" si="90"/>
        <v>0</v>
      </c>
      <c r="O631" s="20">
        <f t="shared" si="90"/>
        <v>1852394.9754375003</v>
      </c>
      <c r="P631" s="20">
        <f t="shared" si="90"/>
        <v>1852394.9754375003</v>
      </c>
      <c r="Q631" s="20">
        <f t="shared" si="90"/>
        <v>1628379.9370076605</v>
      </c>
      <c r="R631" s="20">
        <f t="shared" si="90"/>
        <v>8430</v>
      </c>
      <c r="S631" s="20">
        <f t="shared" si="90"/>
        <v>7410.5377368195823</v>
      </c>
      <c r="T631" s="20">
        <f t="shared" si="90"/>
        <v>8430</v>
      </c>
      <c r="U631" s="20">
        <f t="shared" si="90"/>
        <v>0</v>
      </c>
      <c r="V631" s="20">
        <f t="shared" si="90"/>
        <v>0</v>
      </c>
      <c r="W631" s="20">
        <f t="shared" si="90"/>
        <v>8430</v>
      </c>
      <c r="X631" s="273">
        <f t="shared" si="88"/>
        <v>130.38211200000001</v>
      </c>
      <c r="Y631" s="273">
        <f t="shared" si="88"/>
        <v>86.576378625000004</v>
      </c>
      <c r="Z631" s="20">
        <f t="shared" si="90"/>
        <v>1852394.9754375003</v>
      </c>
      <c r="AA631" s="20">
        <f t="shared" si="90"/>
        <v>0</v>
      </c>
      <c r="AB631" s="20">
        <f t="shared" si="89"/>
        <v>1852394.9754375003</v>
      </c>
      <c r="AC631" s="20">
        <f t="shared" si="89"/>
        <v>0</v>
      </c>
      <c r="AD631" s="20">
        <f t="shared" si="89"/>
        <v>1852394.9754375003</v>
      </c>
    </row>
    <row r="632" spans="1:30">
      <c r="A632" s="94"/>
      <c r="B632" s="94"/>
      <c r="F632" s="94"/>
      <c r="G632" s="89">
        <v>2016</v>
      </c>
      <c r="H632" s="94"/>
      <c r="I632" s="94"/>
      <c r="J632" s="94"/>
      <c r="K632" s="260" t="str">
        <f t="shared" ca="1" si="91"/>
        <v>CFO/CFO</v>
      </c>
      <c r="L632" s="20">
        <f t="shared" si="90"/>
        <v>0</v>
      </c>
      <c r="M632" s="20">
        <f t="shared" si="90"/>
        <v>1887051.4948339879</v>
      </c>
      <c r="N632" s="20">
        <f t="shared" si="90"/>
        <v>0</v>
      </c>
      <c r="O632" s="20">
        <f t="shared" si="90"/>
        <v>1887051.4948339879</v>
      </c>
      <c r="P632" s="20">
        <f t="shared" si="90"/>
        <v>1887051.4948339879</v>
      </c>
      <c r="Q632" s="20">
        <f t="shared" si="90"/>
        <v>1602749.1319578758</v>
      </c>
      <c r="R632" s="20">
        <f t="shared" si="90"/>
        <v>8370</v>
      </c>
      <c r="S632" s="20">
        <f t="shared" si="90"/>
        <v>7108.9794164136492</v>
      </c>
      <c r="T632" s="20">
        <f t="shared" si="90"/>
        <v>8370</v>
      </c>
      <c r="U632" s="20">
        <f t="shared" si="90"/>
        <v>0</v>
      </c>
      <c r="V632" s="20">
        <f t="shared" si="90"/>
        <v>0</v>
      </c>
      <c r="W632" s="20">
        <f t="shared" si="90"/>
        <v>8370</v>
      </c>
      <c r="X632" s="273">
        <f t="shared" si="88"/>
        <v>132.98975424000005</v>
      </c>
      <c r="Y632" s="273">
        <f t="shared" si="88"/>
        <v>89.606551876875002</v>
      </c>
      <c r="Z632" s="20">
        <f t="shared" si="90"/>
        <v>1887051.4948339879</v>
      </c>
      <c r="AA632" s="20">
        <f t="shared" si="90"/>
        <v>0</v>
      </c>
      <c r="AB632" s="20">
        <f t="shared" si="89"/>
        <v>1887051.4948339879</v>
      </c>
      <c r="AC632" s="20">
        <f t="shared" si="89"/>
        <v>0</v>
      </c>
      <c r="AD632" s="20">
        <f t="shared" si="89"/>
        <v>1887051.4948339879</v>
      </c>
    </row>
    <row r="633" spans="1:30">
      <c r="A633" s="94"/>
      <c r="B633" s="94"/>
      <c r="F633" s="94"/>
      <c r="G633" s="89">
        <v>2017</v>
      </c>
      <c r="H633" s="94"/>
      <c r="I633" s="94"/>
      <c r="J633" s="94"/>
      <c r="K633" s="260" t="str">
        <f t="shared" ca="1" si="91"/>
        <v>CFO/CFO</v>
      </c>
      <c r="L633" s="20">
        <f t="shared" si="90"/>
        <v>0</v>
      </c>
      <c r="M633" s="20">
        <f t="shared" si="90"/>
        <v>1922587.6197037052</v>
      </c>
      <c r="N633" s="20">
        <f t="shared" si="90"/>
        <v>0</v>
      </c>
      <c r="O633" s="20">
        <f t="shared" si="90"/>
        <v>1922587.6197037052</v>
      </c>
      <c r="P633" s="20">
        <f t="shared" si="90"/>
        <v>1922587.6197037052</v>
      </c>
      <c r="Q633" s="20">
        <f t="shared" si="90"/>
        <v>1577711.497206535</v>
      </c>
      <c r="R633" s="20">
        <f t="shared" si="90"/>
        <v>8310.9999999999982</v>
      </c>
      <c r="S633" s="20">
        <f t="shared" si="90"/>
        <v>6820.1626385716008</v>
      </c>
      <c r="T633" s="20">
        <f t="shared" si="90"/>
        <v>8311.0000000000036</v>
      </c>
      <c r="U633" s="20">
        <f t="shared" si="90"/>
        <v>0</v>
      </c>
      <c r="V633" s="20">
        <f t="shared" si="90"/>
        <v>0</v>
      </c>
      <c r="W633" s="20">
        <f t="shared" si="90"/>
        <v>8310.9999999999982</v>
      </c>
      <c r="X633" s="273">
        <f t="shared" si="88"/>
        <v>135.64954932480003</v>
      </c>
      <c r="Y633" s="273">
        <f t="shared" si="88"/>
        <v>92.742781192565573</v>
      </c>
      <c r="Z633" s="20">
        <f t="shared" si="90"/>
        <v>1922587.6197037052</v>
      </c>
      <c r="AA633" s="20">
        <f t="shared" si="90"/>
        <v>0</v>
      </c>
      <c r="AB633" s="20">
        <f t="shared" si="89"/>
        <v>1922587.6197037052</v>
      </c>
      <c r="AC633" s="20">
        <f t="shared" si="89"/>
        <v>0</v>
      </c>
      <c r="AD633" s="20">
        <f t="shared" si="89"/>
        <v>1922587.6197037052</v>
      </c>
    </row>
    <row r="634" spans="1:30">
      <c r="A634" s="94"/>
      <c r="B634" s="94"/>
      <c r="F634" s="94"/>
      <c r="G634" s="89">
        <v>2018</v>
      </c>
      <c r="H634" s="94"/>
      <c r="I634" s="94"/>
      <c r="J634" s="94"/>
      <c r="K634" s="260" t="str">
        <f t="shared" ca="1" si="91"/>
        <v>CFO/CFO</v>
      </c>
      <c r="L634" s="20">
        <f t="shared" si="90"/>
        <v>0</v>
      </c>
      <c r="M634" s="20">
        <f t="shared" si="90"/>
        <v>1958795.0448471082</v>
      </c>
      <c r="N634" s="20">
        <f t="shared" si="90"/>
        <v>0</v>
      </c>
      <c r="O634" s="20">
        <f t="shared" si="90"/>
        <v>1958795.0448471082</v>
      </c>
      <c r="P634" s="20">
        <f t="shared" si="90"/>
        <v>1958795.0448471082</v>
      </c>
      <c r="Q634" s="20">
        <f t="shared" si="90"/>
        <v>1553066.6570740512</v>
      </c>
      <c r="R634" s="20">
        <f t="shared" si="90"/>
        <v>8252.0000000000018</v>
      </c>
      <c r="S634" s="20">
        <f t="shared" si="90"/>
        <v>6542.7498848790492</v>
      </c>
      <c r="T634" s="20">
        <f t="shared" si="90"/>
        <v>8251.9999999999964</v>
      </c>
      <c r="U634" s="20">
        <f t="shared" si="90"/>
        <v>0</v>
      </c>
      <c r="V634" s="20">
        <f t="shared" si="90"/>
        <v>0</v>
      </c>
      <c r="W634" s="20">
        <f t="shared" si="90"/>
        <v>8252.0000000000018</v>
      </c>
      <c r="X634" s="273">
        <f t="shared" si="88"/>
        <v>138.36254031129599</v>
      </c>
      <c r="Y634" s="273">
        <f t="shared" si="88"/>
        <v>95.988778534305382</v>
      </c>
      <c r="Z634" s="20">
        <f t="shared" si="90"/>
        <v>1958795.0448471082</v>
      </c>
      <c r="AA634" s="20">
        <f t="shared" si="90"/>
        <v>0</v>
      </c>
      <c r="AB634" s="20">
        <f t="shared" si="89"/>
        <v>1958795.0448471082</v>
      </c>
      <c r="AC634" s="20">
        <f t="shared" si="89"/>
        <v>0</v>
      </c>
      <c r="AD634" s="20">
        <f t="shared" si="89"/>
        <v>1958795.0448471082</v>
      </c>
    </row>
    <row r="635" spans="1:30">
      <c r="A635" s="94"/>
      <c r="B635" s="94"/>
      <c r="F635" s="94"/>
      <c r="G635" s="89">
        <v>2019</v>
      </c>
      <c r="H635" s="94"/>
      <c r="I635" s="94"/>
      <c r="J635" s="94"/>
      <c r="K635" s="260" t="str">
        <f t="shared" ca="1" si="91"/>
        <v>CFO/CFO</v>
      </c>
      <c r="L635" s="20">
        <f t="shared" si="90"/>
        <v>0</v>
      </c>
      <c r="M635" s="20">
        <f t="shared" si="90"/>
        <v>1995685.319145717</v>
      </c>
      <c r="N635" s="20">
        <f t="shared" si="90"/>
        <v>0</v>
      </c>
      <c r="O635" s="20">
        <f t="shared" si="90"/>
        <v>1995685.319145717</v>
      </c>
      <c r="P635" s="20">
        <f t="shared" si="90"/>
        <v>1995685.319145717</v>
      </c>
      <c r="Q635" s="20">
        <f t="shared" si="90"/>
        <v>1528807.5257522641</v>
      </c>
      <c r="R635" s="20">
        <f t="shared" si="90"/>
        <v>8193</v>
      </c>
      <c r="S635" s="20">
        <f t="shared" si="90"/>
        <v>6276.3001452804392</v>
      </c>
      <c r="T635" s="20">
        <f t="shared" si="90"/>
        <v>8193</v>
      </c>
      <c r="U635" s="20">
        <f t="shared" si="90"/>
        <v>0</v>
      </c>
      <c r="V635" s="20">
        <f t="shared" si="90"/>
        <v>0</v>
      </c>
      <c r="W635" s="20">
        <f t="shared" si="90"/>
        <v>8193</v>
      </c>
      <c r="X635" s="273">
        <f t="shared" si="88"/>
        <v>141.12979111752193</v>
      </c>
      <c r="Y635" s="273">
        <f t="shared" si="88"/>
        <v>99.348385783006051</v>
      </c>
      <c r="Z635" s="20">
        <f t="shared" si="90"/>
        <v>1995685.319145717</v>
      </c>
      <c r="AA635" s="20">
        <f t="shared" si="90"/>
        <v>0</v>
      </c>
      <c r="AB635" s="20">
        <f t="shared" si="89"/>
        <v>1995685.319145717</v>
      </c>
      <c r="AC635" s="20">
        <f t="shared" si="89"/>
        <v>0</v>
      </c>
      <c r="AD635" s="20">
        <f t="shared" si="89"/>
        <v>1995685.319145717</v>
      </c>
    </row>
    <row r="636" spans="1:30">
      <c r="A636" s="94"/>
      <c r="B636" s="94"/>
      <c r="F636" s="94"/>
      <c r="G636" s="89">
        <v>2020</v>
      </c>
      <c r="H636" s="94"/>
      <c r="I636" s="94"/>
      <c r="J636" s="94"/>
      <c r="K636" s="260" t="str">
        <f t="shared" ca="1" si="91"/>
        <v>CFO/CFO</v>
      </c>
      <c r="L636" s="20">
        <f t="shared" si="90"/>
        <v>0</v>
      </c>
      <c r="M636" s="20">
        <f t="shared" si="90"/>
        <v>2033270.1029806866</v>
      </c>
      <c r="N636" s="20">
        <f t="shared" si="90"/>
        <v>0</v>
      </c>
      <c r="O636" s="20">
        <f t="shared" si="90"/>
        <v>2033270.1029806866</v>
      </c>
      <c r="P636" s="20">
        <f t="shared" si="90"/>
        <v>2033270.1029806866</v>
      </c>
      <c r="Q636" s="20">
        <f t="shared" si="90"/>
        <v>1504927.1403162074</v>
      </c>
      <c r="R636" s="20">
        <f t="shared" si="90"/>
        <v>8133.9999999999991</v>
      </c>
      <c r="S636" s="20">
        <f t="shared" si="90"/>
        <v>6020.3891954084875</v>
      </c>
      <c r="T636" s="20">
        <f t="shared" si="90"/>
        <v>8133.9999999999991</v>
      </c>
      <c r="U636" s="20">
        <f t="shared" si="90"/>
        <v>0</v>
      </c>
      <c r="V636" s="20">
        <f t="shared" si="90"/>
        <v>0</v>
      </c>
      <c r="W636" s="20">
        <f t="shared" si="90"/>
        <v>8133.9999999999991</v>
      </c>
      <c r="X636" s="273">
        <f t="shared" si="88"/>
        <v>143.95238693987235</v>
      </c>
      <c r="Y636" s="273">
        <f t="shared" si="88"/>
        <v>102.82557928541127</v>
      </c>
      <c r="Z636" s="20">
        <f t="shared" si="90"/>
        <v>2033270.1029806866</v>
      </c>
      <c r="AA636" s="20">
        <f t="shared" si="90"/>
        <v>0</v>
      </c>
      <c r="AB636" s="20">
        <f t="shared" si="89"/>
        <v>2033270.1029806866</v>
      </c>
      <c r="AC636" s="20">
        <f t="shared" si="89"/>
        <v>0</v>
      </c>
      <c r="AD636" s="20">
        <f t="shared" si="89"/>
        <v>2033270.1029806866</v>
      </c>
    </row>
    <row r="637" spans="1:30">
      <c r="A637" s="94"/>
      <c r="B637" s="94"/>
      <c r="F637" s="94"/>
      <c r="G637" s="89">
        <v>2021</v>
      </c>
      <c r="H637" s="94"/>
      <c r="I637" s="94"/>
      <c r="J637" s="94"/>
      <c r="K637" s="260" t="str">
        <f t="shared" ca="1" si="91"/>
        <v>CFO/CFO</v>
      </c>
      <c r="L637" s="20">
        <f t="shared" si="90"/>
        <v>0</v>
      </c>
      <c r="M637" s="20">
        <f t="shared" si="90"/>
        <v>2038210.9529869033</v>
      </c>
      <c r="N637" s="20">
        <f t="shared" si="90"/>
        <v>0</v>
      </c>
      <c r="O637" s="20">
        <f t="shared" si="90"/>
        <v>2038210.9529869033</v>
      </c>
      <c r="P637" s="20">
        <f t="shared" si="90"/>
        <v>2038210.9529869033</v>
      </c>
      <c r="Q637" s="20">
        <f t="shared" si="90"/>
        <v>1457569.1941769547</v>
      </c>
      <c r="R637" s="20">
        <f t="shared" si="90"/>
        <v>7944.9999999999991</v>
      </c>
      <c r="S637" s="20">
        <f t="shared" si="90"/>
        <v>5681.6431247047267</v>
      </c>
      <c r="T637" s="20">
        <f t="shared" si="90"/>
        <v>7944.9999999999982</v>
      </c>
      <c r="U637" s="20">
        <f t="shared" si="90"/>
        <v>0</v>
      </c>
      <c r="V637" s="20">
        <f t="shared" si="90"/>
        <v>0</v>
      </c>
      <c r="W637" s="20">
        <f t="shared" si="90"/>
        <v>7944.9999999999991</v>
      </c>
      <c r="X637" s="273">
        <f t="shared" si="88"/>
        <v>146.83143467866981</v>
      </c>
      <c r="Y637" s="273">
        <f t="shared" si="88"/>
        <v>106.42447456040065</v>
      </c>
      <c r="Z637" s="20">
        <f t="shared" si="90"/>
        <v>2038210.9529869033</v>
      </c>
      <c r="AA637" s="20">
        <f t="shared" si="90"/>
        <v>0</v>
      </c>
      <c r="AB637" s="20">
        <f t="shared" si="89"/>
        <v>2038210.9529869033</v>
      </c>
      <c r="AC637" s="20">
        <f t="shared" si="89"/>
        <v>0</v>
      </c>
      <c r="AD637" s="20">
        <f t="shared" si="89"/>
        <v>2038210.9529869033</v>
      </c>
    </row>
    <row r="638" spans="1:30">
      <c r="A638" s="94"/>
      <c r="B638" s="94"/>
      <c r="F638" s="94"/>
      <c r="G638" s="89">
        <v>2022</v>
      </c>
      <c r="H638" s="94"/>
      <c r="I638" s="94"/>
      <c r="J638" s="94"/>
      <c r="K638" s="260" t="str">
        <f t="shared" ca="1" si="91"/>
        <v>CFO/CFO</v>
      </c>
      <c r="L638" s="20">
        <f t="shared" si="90"/>
        <v>0</v>
      </c>
      <c r="M638" s="20">
        <f t="shared" si="90"/>
        <v>2042377.0413931077</v>
      </c>
      <c r="N638" s="20">
        <f t="shared" si="90"/>
        <v>0</v>
      </c>
      <c r="O638" s="20">
        <f t="shared" si="90"/>
        <v>2042377.0413931077</v>
      </c>
      <c r="P638" s="20">
        <f t="shared" si="90"/>
        <v>2042377.0413931077</v>
      </c>
      <c r="Q638" s="20">
        <f t="shared" si="90"/>
        <v>1411157.9275740436</v>
      </c>
      <c r="R638" s="20">
        <f t="shared" si="90"/>
        <v>7757.0000000000009</v>
      </c>
      <c r="S638" s="20">
        <f t="shared" si="90"/>
        <v>5359.613735535012</v>
      </c>
      <c r="T638" s="20">
        <f t="shared" si="90"/>
        <v>7757.0000000000009</v>
      </c>
      <c r="U638" s="20">
        <f t="shared" si="90"/>
        <v>0</v>
      </c>
      <c r="V638" s="20">
        <f t="shared" si="90"/>
        <v>0</v>
      </c>
      <c r="W638" s="20">
        <f t="shared" si="90"/>
        <v>7757.0000000000009</v>
      </c>
      <c r="X638" s="273">
        <f t="shared" si="88"/>
        <v>149.7680633722432</v>
      </c>
      <c r="Y638" s="273">
        <f t="shared" si="88"/>
        <v>110.14933117001469</v>
      </c>
      <c r="Z638" s="20">
        <f t="shared" si="90"/>
        <v>2042377.0413931077</v>
      </c>
      <c r="AA638" s="20">
        <f t="shared" si="90"/>
        <v>0</v>
      </c>
      <c r="AB638" s="20">
        <f t="shared" ref="Z638:AD646" si="92">SUMIF($H$22:$H$513,$G638,AB$22:AB$513)</f>
        <v>2042377.0413931077</v>
      </c>
      <c r="AC638" s="20">
        <f t="shared" si="92"/>
        <v>0</v>
      </c>
      <c r="AD638" s="20">
        <f t="shared" si="92"/>
        <v>2042377.0413931077</v>
      </c>
    </row>
    <row r="639" spans="1:30">
      <c r="A639" s="94"/>
      <c r="B639" s="94"/>
      <c r="F639" s="94"/>
      <c r="G639" s="89">
        <v>2023</v>
      </c>
      <c r="H639" s="94"/>
      <c r="I639" s="94"/>
      <c r="J639" s="94"/>
      <c r="K639" s="260" t="str">
        <f t="shared" ca="1" si="91"/>
        <v>CFO/CFO</v>
      </c>
      <c r="L639" s="20">
        <f t="shared" ref="L639:AA646" si="93">SUMIF($H$22:$H$513,$G639,L$22:L$513)</f>
        <v>0</v>
      </c>
      <c r="M639" s="20">
        <f t="shared" si="93"/>
        <v>2045185.839826545</v>
      </c>
      <c r="N639" s="20">
        <f t="shared" si="93"/>
        <v>0</v>
      </c>
      <c r="O639" s="20">
        <f t="shared" si="93"/>
        <v>2045185.839826545</v>
      </c>
      <c r="P639" s="20">
        <f t="shared" si="93"/>
        <v>2045185.839826545</v>
      </c>
      <c r="Q639" s="20">
        <f t="shared" si="93"/>
        <v>1365312.6917132116</v>
      </c>
      <c r="R639" s="20">
        <f t="shared" si="93"/>
        <v>7568.0000000000009</v>
      </c>
      <c r="S639" s="20">
        <f t="shared" si="93"/>
        <v>5052.1992914648345</v>
      </c>
      <c r="T639" s="20">
        <f t="shared" si="93"/>
        <v>7568.0000000000009</v>
      </c>
      <c r="U639" s="20">
        <f t="shared" si="93"/>
        <v>0</v>
      </c>
      <c r="V639" s="20">
        <f t="shared" si="93"/>
        <v>0</v>
      </c>
      <c r="W639" s="20">
        <f t="shared" si="93"/>
        <v>7568.0000000000009</v>
      </c>
      <c r="X639" s="273">
        <f t="shared" si="88"/>
        <v>152.76342463968811</v>
      </c>
      <c r="Y639" s="273">
        <f t="shared" si="88"/>
        <v>114.00455776096516</v>
      </c>
      <c r="Z639" s="20">
        <f t="shared" si="93"/>
        <v>2045185.839826545</v>
      </c>
      <c r="AA639" s="20">
        <f t="shared" si="93"/>
        <v>0</v>
      </c>
      <c r="AB639" s="20">
        <f t="shared" si="92"/>
        <v>2045185.839826545</v>
      </c>
      <c r="AC639" s="20">
        <f t="shared" si="92"/>
        <v>0</v>
      </c>
      <c r="AD639" s="20">
        <f t="shared" si="92"/>
        <v>2045185.839826545</v>
      </c>
    </row>
    <row r="640" spans="1:30">
      <c r="A640" s="94"/>
      <c r="B640" s="94"/>
      <c r="F640" s="94"/>
      <c r="G640" s="89">
        <v>2024</v>
      </c>
      <c r="H640" s="94"/>
      <c r="I640" s="94"/>
      <c r="J640" s="94"/>
      <c r="K640" s="260" t="str">
        <f t="shared" ca="1" si="91"/>
        <v>CFO/CFO</v>
      </c>
      <c r="L640" s="20">
        <f t="shared" si="93"/>
        <v>0</v>
      </c>
      <c r="M640" s="20">
        <f t="shared" si="93"/>
        <v>2047105.4543862252</v>
      </c>
      <c r="N640" s="20">
        <f t="shared" si="93"/>
        <v>0</v>
      </c>
      <c r="O640" s="20">
        <f t="shared" si="93"/>
        <v>2047105.4543862252</v>
      </c>
      <c r="P640" s="20">
        <f t="shared" si="93"/>
        <v>2047105.4543862252</v>
      </c>
      <c r="Q640" s="20">
        <f t="shared" si="93"/>
        <v>1320380.8466622606</v>
      </c>
      <c r="R640" s="20">
        <f t="shared" si="93"/>
        <v>7380</v>
      </c>
      <c r="S640" s="20">
        <f t="shared" si="93"/>
        <v>4760.0921718461768</v>
      </c>
      <c r="T640" s="20">
        <f t="shared" si="93"/>
        <v>7380</v>
      </c>
      <c r="U640" s="20">
        <f t="shared" si="93"/>
        <v>0</v>
      </c>
      <c r="V640" s="20">
        <f t="shared" si="93"/>
        <v>0</v>
      </c>
      <c r="W640" s="20">
        <f t="shared" si="93"/>
        <v>7380</v>
      </c>
      <c r="X640" s="273">
        <f t="shared" si="88"/>
        <v>155.81869313248183</v>
      </c>
      <c r="Y640" s="273">
        <f t="shared" si="88"/>
        <v>117.99471728259893</v>
      </c>
      <c r="Z640" s="20">
        <f t="shared" si="92"/>
        <v>2047105.4543862252</v>
      </c>
      <c r="AA640" s="20">
        <f t="shared" si="92"/>
        <v>0</v>
      </c>
      <c r="AB640" s="20">
        <f t="shared" si="92"/>
        <v>2047105.4543862252</v>
      </c>
      <c r="AC640" s="20">
        <f t="shared" si="92"/>
        <v>0</v>
      </c>
      <c r="AD640" s="20">
        <f t="shared" si="92"/>
        <v>2047105.4543862252</v>
      </c>
    </row>
    <row r="641" spans="1:30">
      <c r="A641" s="94"/>
      <c r="B641" s="94"/>
      <c r="F641" s="94"/>
      <c r="G641" s="89">
        <v>2025</v>
      </c>
      <c r="H641" s="94"/>
      <c r="I641" s="94"/>
      <c r="J641" s="94"/>
      <c r="K641" s="260" t="str">
        <f t="shared" ca="1" si="91"/>
        <v>CFO/CFO</v>
      </c>
      <c r="L641" s="20">
        <f t="shared" si="93"/>
        <v>0</v>
      </c>
      <c r="M641" s="20">
        <f t="shared" si="93"/>
        <v>2047519.5753274539</v>
      </c>
      <c r="N641" s="20">
        <f t="shared" si="93"/>
        <v>0</v>
      </c>
      <c r="O641" s="20">
        <f t="shared" si="93"/>
        <v>2047519.5753274539</v>
      </c>
      <c r="P641" s="20">
        <f t="shared" si="93"/>
        <v>2047519.5753274539</v>
      </c>
      <c r="Q641" s="20">
        <f t="shared" si="93"/>
        <v>1275988.3615749604</v>
      </c>
      <c r="R641" s="20">
        <f t="shared" si="93"/>
        <v>7191</v>
      </c>
      <c r="S641" s="20">
        <f t="shared" si="93"/>
        <v>4481.3404563510021</v>
      </c>
      <c r="T641" s="20">
        <f t="shared" si="93"/>
        <v>7191</v>
      </c>
      <c r="U641" s="20">
        <f t="shared" si="93"/>
        <v>0</v>
      </c>
      <c r="V641" s="20">
        <f t="shared" si="93"/>
        <v>0</v>
      </c>
      <c r="W641" s="20">
        <f t="shared" si="93"/>
        <v>7191</v>
      </c>
      <c r="X641" s="273">
        <f t="shared" si="88"/>
        <v>158.93506699513154</v>
      </c>
      <c r="Y641" s="273">
        <f t="shared" si="88"/>
        <v>122.12453238748994</v>
      </c>
      <c r="Z641" s="20">
        <f t="shared" si="92"/>
        <v>2047519.5753274539</v>
      </c>
      <c r="AA641" s="20">
        <f t="shared" si="92"/>
        <v>0</v>
      </c>
      <c r="AB641" s="20">
        <f t="shared" si="92"/>
        <v>2047519.5753274539</v>
      </c>
      <c r="AC641" s="20">
        <f t="shared" si="92"/>
        <v>0</v>
      </c>
      <c r="AD641" s="20">
        <f t="shared" si="92"/>
        <v>2047519.5753274539</v>
      </c>
    </row>
    <row r="642" spans="1:30">
      <c r="A642" s="94"/>
      <c r="B642" s="94"/>
      <c r="F642" s="94"/>
      <c r="G642" s="89">
        <v>2026</v>
      </c>
      <c r="H642" s="94"/>
      <c r="I642" s="94"/>
      <c r="J642" s="94"/>
      <c r="K642" s="260" t="str">
        <f t="shared" ca="1" si="91"/>
        <v>CFO/CFO</v>
      </c>
      <c r="L642" s="20">
        <f t="shared" si="93"/>
        <v>0</v>
      </c>
      <c r="M642" s="20">
        <f t="shared" si="93"/>
        <v>2046626.3634689907</v>
      </c>
      <c r="N642" s="20">
        <f t="shared" si="93"/>
        <v>0</v>
      </c>
      <c r="O642" s="20">
        <f t="shared" si="93"/>
        <v>2046626.3634689907</v>
      </c>
      <c r="P642" s="20">
        <f t="shared" si="93"/>
        <v>2046626.3634689907</v>
      </c>
      <c r="Q642" s="20">
        <f t="shared" si="93"/>
        <v>1232301.1818514578</v>
      </c>
      <c r="R642" s="20">
        <f t="shared" si="93"/>
        <v>7002</v>
      </c>
      <c r="S642" s="20">
        <f t="shared" si="93"/>
        <v>4215.9981075874794</v>
      </c>
      <c r="T642" s="20">
        <f t="shared" si="93"/>
        <v>7002</v>
      </c>
      <c r="U642" s="20">
        <f t="shared" si="93"/>
        <v>0</v>
      </c>
      <c r="V642" s="20">
        <f t="shared" si="93"/>
        <v>0</v>
      </c>
      <c r="W642" s="20">
        <f t="shared" si="93"/>
        <v>7002</v>
      </c>
      <c r="X642" s="273">
        <f t="shared" si="88"/>
        <v>162.11376833503414</v>
      </c>
      <c r="Y642" s="273">
        <f t="shared" si="88"/>
        <v>126.39889102105208</v>
      </c>
      <c r="Z642" s="20">
        <f t="shared" si="92"/>
        <v>2046626.3634689907</v>
      </c>
      <c r="AA642" s="20">
        <f t="shared" si="92"/>
        <v>0</v>
      </c>
      <c r="AB642" s="20">
        <f t="shared" si="92"/>
        <v>2046626.3634689907</v>
      </c>
      <c r="AC642" s="20">
        <f t="shared" si="92"/>
        <v>0</v>
      </c>
      <c r="AD642" s="20">
        <f t="shared" si="92"/>
        <v>2046626.3634689907</v>
      </c>
    </row>
    <row r="643" spans="1:30">
      <c r="A643" s="94"/>
      <c r="B643" s="94"/>
      <c r="F643" s="94"/>
      <c r="G643" s="89">
        <v>2027</v>
      </c>
      <c r="H643" s="94"/>
      <c r="I643" s="94"/>
      <c r="J643" s="94"/>
      <c r="K643" s="260" t="str">
        <f t="shared" ca="1" si="91"/>
        <v>CFO/CFO</v>
      </c>
      <c r="L643" s="20">
        <f t="shared" si="93"/>
        <v>0</v>
      </c>
      <c r="M643" s="20">
        <f t="shared" si="93"/>
        <v>2044650.4663522867</v>
      </c>
      <c r="N643" s="20">
        <f t="shared" si="93"/>
        <v>0</v>
      </c>
      <c r="O643" s="20">
        <f t="shared" si="93"/>
        <v>2044650.4663522867</v>
      </c>
      <c r="P643" s="20">
        <f t="shared" si="93"/>
        <v>2044650.4663522867</v>
      </c>
      <c r="Q643" s="20">
        <f t="shared" si="93"/>
        <v>1189479.678934949</v>
      </c>
      <c r="R643" s="20">
        <f t="shared" si="93"/>
        <v>6813.9999999999991</v>
      </c>
      <c r="S643" s="20">
        <f t="shared" si="93"/>
        <v>3964.0587306457774</v>
      </c>
      <c r="T643" s="20">
        <f t="shared" si="93"/>
        <v>6814</v>
      </c>
      <c r="U643" s="20">
        <f t="shared" si="93"/>
        <v>0</v>
      </c>
      <c r="V643" s="20">
        <f t="shared" si="93"/>
        <v>0</v>
      </c>
      <c r="W643" s="20">
        <f t="shared" si="93"/>
        <v>6813.9999999999991</v>
      </c>
      <c r="X643" s="273">
        <f t="shared" si="88"/>
        <v>165.35604370173488</v>
      </c>
      <c r="Y643" s="273">
        <f t="shared" si="88"/>
        <v>130.82285220678884</v>
      </c>
      <c r="Z643" s="20">
        <f t="shared" si="92"/>
        <v>2044650.4663522867</v>
      </c>
      <c r="AA643" s="20">
        <f t="shared" si="92"/>
        <v>0</v>
      </c>
      <c r="AB643" s="20">
        <f t="shared" si="92"/>
        <v>2044650.4663522867</v>
      </c>
      <c r="AC643" s="20">
        <f t="shared" si="92"/>
        <v>0</v>
      </c>
      <c r="AD643" s="20">
        <f t="shared" si="92"/>
        <v>2044650.4663522867</v>
      </c>
    </row>
    <row r="644" spans="1:30">
      <c r="A644" s="94"/>
      <c r="B644" s="94"/>
      <c r="F644" s="94"/>
      <c r="G644" s="89">
        <v>2028</v>
      </c>
      <c r="H644" s="94"/>
      <c r="I644" s="94"/>
      <c r="J644" s="94"/>
      <c r="K644" s="260" t="str">
        <f t="shared" ca="1" si="91"/>
        <v>CFO/CFO</v>
      </c>
      <c r="L644" s="20">
        <f t="shared" si="93"/>
        <v>0</v>
      </c>
      <c r="M644" s="20">
        <f t="shared" si="93"/>
        <v>2040920.8483181456</v>
      </c>
      <c r="N644" s="20">
        <f t="shared" si="93"/>
        <v>0</v>
      </c>
      <c r="O644" s="20">
        <f t="shared" si="93"/>
        <v>2040920.8483181456</v>
      </c>
      <c r="P644" s="20">
        <f t="shared" si="93"/>
        <v>2040920.8483181456</v>
      </c>
      <c r="Q644" s="20">
        <f t="shared" si="93"/>
        <v>1147159.3872990292</v>
      </c>
      <c r="R644" s="20">
        <f t="shared" si="93"/>
        <v>6624.9999999999991</v>
      </c>
      <c r="S644" s="20">
        <f t="shared" si="93"/>
        <v>3723.7754453431721</v>
      </c>
      <c r="T644" s="20">
        <f t="shared" si="93"/>
        <v>6624.9999999999991</v>
      </c>
      <c r="U644" s="20">
        <f t="shared" si="93"/>
        <v>0</v>
      </c>
      <c r="V644" s="20">
        <f t="shared" si="93"/>
        <v>0</v>
      </c>
      <c r="W644" s="20">
        <f t="shared" si="93"/>
        <v>6624.9999999999991</v>
      </c>
      <c r="X644" s="273">
        <f t="shared" si="88"/>
        <v>168.66316457576951</v>
      </c>
      <c r="Y644" s="273">
        <f t="shared" si="88"/>
        <v>135.40165203402651</v>
      </c>
      <c r="Z644" s="20">
        <f t="shared" si="92"/>
        <v>2040920.8483181456</v>
      </c>
      <c r="AA644" s="20">
        <f t="shared" si="92"/>
        <v>0</v>
      </c>
      <c r="AB644" s="20">
        <f t="shared" si="92"/>
        <v>2040920.8483181456</v>
      </c>
      <c r="AC644" s="20">
        <f t="shared" si="92"/>
        <v>0</v>
      </c>
      <c r="AD644" s="20">
        <f t="shared" si="92"/>
        <v>2040920.8483181456</v>
      </c>
    </row>
    <row r="645" spans="1:30">
      <c r="A645" s="94"/>
      <c r="B645" s="94"/>
      <c r="F645" s="94"/>
      <c r="G645" s="89">
        <v>2029</v>
      </c>
      <c r="H645" s="94"/>
      <c r="I645" s="94"/>
      <c r="J645" s="94"/>
      <c r="K645" s="260" t="str">
        <f t="shared" ca="1" si="91"/>
        <v>CFO/CFO</v>
      </c>
      <c r="L645" s="20">
        <f t="shared" si="93"/>
        <v>0</v>
      </c>
      <c r="M645" s="20">
        <f t="shared" si="93"/>
        <v>2035963.5652849448</v>
      </c>
      <c r="N645" s="20">
        <f t="shared" si="93"/>
        <v>0</v>
      </c>
      <c r="O645" s="20">
        <f t="shared" si="93"/>
        <v>2035963.5652849448</v>
      </c>
      <c r="P645" s="20">
        <f t="shared" si="93"/>
        <v>2035963.5652849448</v>
      </c>
      <c r="Q645" s="20">
        <f t="shared" si="93"/>
        <v>1105674.3971592623</v>
      </c>
      <c r="R645" s="20">
        <f t="shared" si="93"/>
        <v>6437.0000000000009</v>
      </c>
      <c r="S645" s="20">
        <f t="shared" si="93"/>
        <v>3495.7531735191337</v>
      </c>
      <c r="T645" s="20">
        <f t="shared" si="93"/>
        <v>6437.0000000000009</v>
      </c>
      <c r="U645" s="20">
        <f t="shared" si="93"/>
        <v>0</v>
      </c>
      <c r="V645" s="20">
        <f t="shared" si="93"/>
        <v>0</v>
      </c>
      <c r="W645" s="20">
        <f t="shared" si="93"/>
        <v>6437.0000000000009</v>
      </c>
      <c r="X645" s="273">
        <f t="shared" si="88"/>
        <v>172.03642786728497</v>
      </c>
      <c r="Y645" s="273">
        <f t="shared" si="88"/>
        <v>140.14070985521738</v>
      </c>
      <c r="Z645" s="20">
        <f t="shared" si="92"/>
        <v>2035963.5652849448</v>
      </c>
      <c r="AA645" s="20">
        <f t="shared" si="92"/>
        <v>0</v>
      </c>
      <c r="AB645" s="20">
        <f t="shared" si="92"/>
        <v>2035963.5652849448</v>
      </c>
      <c r="AC645" s="20">
        <f t="shared" si="92"/>
        <v>0</v>
      </c>
      <c r="AD645" s="20">
        <f t="shared" si="92"/>
        <v>2035963.5652849448</v>
      </c>
    </row>
    <row r="646" spans="1:30">
      <c r="A646" s="94"/>
      <c r="B646" s="94"/>
      <c r="F646" s="94"/>
      <c r="G646" s="89">
        <v>2030</v>
      </c>
      <c r="H646" s="94"/>
      <c r="I646" s="94"/>
      <c r="J646" s="94"/>
      <c r="K646" s="260" t="str">
        <f t="shared" ca="1" si="91"/>
        <v>CFO/CFO</v>
      </c>
      <c r="L646" s="20">
        <f t="shared" si="93"/>
        <v>0</v>
      </c>
      <c r="M646" s="20">
        <f t="shared" si="93"/>
        <v>2029068.1845815519</v>
      </c>
      <c r="N646" s="20">
        <f t="shared" si="93"/>
        <v>0</v>
      </c>
      <c r="O646" s="20">
        <f t="shared" si="93"/>
        <v>2029068.1845815519</v>
      </c>
      <c r="P646" s="20">
        <f t="shared" si="93"/>
        <v>2029068.1845815519</v>
      </c>
      <c r="Q646" s="20">
        <f t="shared" si="93"/>
        <v>1064666.3868138029</v>
      </c>
      <c r="R646" s="20">
        <f t="shared" si="93"/>
        <v>6248.0000000000009</v>
      </c>
      <c r="S646" s="20">
        <f t="shared" si="93"/>
        <v>3278.3696651300411</v>
      </c>
      <c r="T646" s="20">
        <f t="shared" si="93"/>
        <v>6248.0000000000009</v>
      </c>
      <c r="U646" s="20">
        <f t="shared" si="93"/>
        <v>0</v>
      </c>
      <c r="V646" s="20">
        <f t="shared" si="93"/>
        <v>0</v>
      </c>
      <c r="W646" s="20">
        <f t="shared" si="93"/>
        <v>6248.0000000000009</v>
      </c>
      <c r="X646" s="273">
        <f t="shared" si="88"/>
        <v>175.47715642463069</v>
      </c>
      <c r="Y646" s="273">
        <f t="shared" si="88"/>
        <v>145.04563470015</v>
      </c>
      <c r="Z646" s="20">
        <f t="shared" si="92"/>
        <v>2029068.1845815519</v>
      </c>
      <c r="AA646" s="20">
        <f t="shared" si="92"/>
        <v>0</v>
      </c>
      <c r="AB646" s="20">
        <f t="shared" si="92"/>
        <v>2029068.1845815519</v>
      </c>
      <c r="AC646" s="20">
        <f t="shared" si="92"/>
        <v>0</v>
      </c>
      <c r="AD646" s="20">
        <f t="shared" si="92"/>
        <v>2029068.1845815519</v>
      </c>
    </row>
    <row r="647" spans="1:30">
      <c r="A647" s="94"/>
      <c r="B647" s="94"/>
      <c r="F647" s="94"/>
    </row>
    <row r="648" spans="1:30">
      <c r="A648" s="94"/>
      <c r="B648" s="94"/>
      <c r="F648" s="94"/>
    </row>
    <row r="649" spans="1:30">
      <c r="A649" s="94"/>
      <c r="B649" s="94"/>
      <c r="F649" s="94"/>
    </row>
    <row r="650" spans="1:30">
      <c r="A650" s="94"/>
      <c r="B650" s="94"/>
      <c r="F650" s="94"/>
    </row>
    <row r="651" spans="1:30">
      <c r="A651" s="94"/>
      <c r="B651" s="94"/>
      <c r="F651" s="94"/>
    </row>
    <row r="652" spans="1:30">
      <c r="A652" s="94"/>
      <c r="B652" s="94"/>
      <c r="F652" s="94"/>
    </row>
    <row r="653" spans="1:30">
      <c r="A653" s="94"/>
      <c r="B653" s="94"/>
      <c r="F653" s="94"/>
    </row>
    <row r="654" spans="1:30">
      <c r="A654" s="94"/>
      <c r="B654" s="94"/>
      <c r="F654" s="94"/>
    </row>
    <row r="655" spans="1:30">
      <c r="A655" s="94"/>
      <c r="B655" s="94"/>
      <c r="F655" s="94"/>
    </row>
    <row r="656" spans="1:30">
      <c r="A656" s="94"/>
      <c r="B656" s="94"/>
      <c r="F656" s="94"/>
    </row>
    <row r="657" spans="1:26">
      <c r="A657" s="94"/>
      <c r="B657" s="94"/>
      <c r="F657" s="94"/>
      <c r="I657" s="94"/>
      <c r="J657" s="94"/>
      <c r="L657" s="94"/>
      <c r="M657" s="94"/>
      <c r="N657" s="94"/>
      <c r="O657" s="94"/>
      <c r="U657" s="94"/>
      <c r="V657" s="94"/>
      <c r="W657" s="94"/>
      <c r="X657" s="94"/>
      <c r="Y657" s="94"/>
      <c r="Z657" s="94"/>
    </row>
    <row r="658" spans="1:26">
      <c r="A658" s="94"/>
      <c r="B658" s="94"/>
      <c r="F658" s="94"/>
      <c r="I658" s="94"/>
      <c r="J658" s="94"/>
      <c r="L658" s="94"/>
      <c r="M658" s="94"/>
      <c r="N658" s="94"/>
      <c r="O658" s="94"/>
      <c r="U658" s="94"/>
      <c r="V658" s="94"/>
      <c r="W658" s="94"/>
      <c r="X658" s="94"/>
      <c r="Y658" s="94"/>
      <c r="Z658" s="94"/>
    </row>
    <row r="659" spans="1:26">
      <c r="A659" s="94"/>
      <c r="B659" s="94"/>
      <c r="F659" s="94"/>
      <c r="I659" s="94"/>
      <c r="J659" s="94"/>
      <c r="L659" s="94"/>
      <c r="M659" s="94"/>
      <c r="N659" s="94"/>
      <c r="O659" s="94"/>
      <c r="U659" s="94"/>
      <c r="V659" s="94"/>
      <c r="W659" s="94"/>
      <c r="X659" s="94"/>
      <c r="Y659" s="94"/>
      <c r="Z659" s="94"/>
    </row>
    <row r="660" spans="1:26">
      <c r="A660" s="94"/>
      <c r="B660" s="94"/>
      <c r="F660" s="94"/>
      <c r="I660" s="94"/>
      <c r="J660" s="94"/>
      <c r="L660" s="94"/>
      <c r="M660" s="94"/>
      <c r="N660" s="94"/>
      <c r="O660" s="94"/>
      <c r="U660" s="94"/>
      <c r="V660" s="94"/>
      <c r="W660" s="94"/>
      <c r="X660" s="94"/>
      <c r="Y660" s="94"/>
      <c r="Z660" s="94"/>
    </row>
    <row r="661" spans="1:26">
      <c r="A661" s="94"/>
      <c r="B661" s="94"/>
      <c r="F661" s="94"/>
      <c r="I661" s="94"/>
      <c r="J661" s="94"/>
      <c r="L661" s="94"/>
      <c r="M661" s="94"/>
      <c r="N661" s="94"/>
      <c r="O661" s="94"/>
      <c r="U661" s="94"/>
      <c r="V661" s="94"/>
      <c r="W661" s="94"/>
      <c r="X661" s="94"/>
      <c r="Y661" s="94"/>
      <c r="Z661" s="94"/>
    </row>
    <row r="662" spans="1:26">
      <c r="A662" s="94"/>
      <c r="B662" s="94"/>
      <c r="F662" s="94"/>
      <c r="I662" s="94"/>
      <c r="J662" s="94"/>
      <c r="L662" s="94"/>
      <c r="M662" s="94"/>
      <c r="N662" s="94"/>
      <c r="O662" s="94"/>
      <c r="U662" s="94"/>
      <c r="V662" s="94"/>
      <c r="W662" s="94"/>
      <c r="X662" s="94"/>
      <c r="Y662" s="94"/>
      <c r="Z662" s="94"/>
    </row>
    <row r="663" spans="1:26">
      <c r="A663" s="94"/>
      <c r="B663" s="94"/>
      <c r="F663" s="94"/>
      <c r="I663" s="94"/>
      <c r="J663" s="94"/>
      <c r="L663" s="94"/>
      <c r="M663" s="94"/>
      <c r="N663" s="94"/>
      <c r="O663" s="94"/>
      <c r="U663" s="94"/>
      <c r="V663" s="94"/>
      <c r="W663" s="94"/>
      <c r="X663" s="94"/>
      <c r="Y663" s="94"/>
      <c r="Z663" s="94"/>
    </row>
    <row r="664" spans="1:26">
      <c r="A664" s="94"/>
      <c r="B664" s="94"/>
      <c r="F664" s="94"/>
      <c r="I664" s="94"/>
      <c r="J664" s="94"/>
      <c r="L664" s="94"/>
      <c r="M664" s="94"/>
      <c r="N664" s="94"/>
      <c r="O664" s="94"/>
      <c r="U664" s="94"/>
      <c r="V664" s="94"/>
      <c r="W664" s="94"/>
      <c r="X664" s="94"/>
      <c r="Y664" s="94"/>
      <c r="Z664" s="94"/>
    </row>
    <row r="665" spans="1:26">
      <c r="A665" s="94"/>
      <c r="B665" s="94"/>
      <c r="F665" s="94"/>
      <c r="I665" s="94"/>
      <c r="J665" s="94"/>
      <c r="L665" s="94"/>
      <c r="M665" s="94"/>
      <c r="N665" s="94"/>
      <c r="O665" s="94"/>
      <c r="U665" s="94"/>
      <c r="V665" s="94"/>
      <c r="W665" s="94"/>
      <c r="X665" s="94"/>
      <c r="Y665" s="94"/>
      <c r="Z665" s="94"/>
    </row>
    <row r="666" spans="1:26">
      <c r="A666" s="94"/>
      <c r="B666" s="94"/>
      <c r="F666" s="94"/>
      <c r="I666" s="94"/>
      <c r="J666" s="94"/>
      <c r="L666" s="94"/>
      <c r="M666" s="94"/>
      <c r="N666" s="94"/>
      <c r="O666" s="94"/>
      <c r="U666" s="94"/>
      <c r="V666" s="94"/>
      <c r="W666" s="94"/>
      <c r="X666" s="94"/>
      <c r="Y666" s="94"/>
      <c r="Z666" s="94"/>
    </row>
    <row r="667" spans="1:26">
      <c r="A667" s="94"/>
      <c r="B667" s="94"/>
      <c r="F667" s="94"/>
      <c r="I667" s="94"/>
      <c r="J667" s="94"/>
      <c r="L667" s="94"/>
      <c r="M667" s="94"/>
      <c r="N667" s="94"/>
      <c r="O667" s="94"/>
      <c r="U667" s="94"/>
      <c r="V667" s="94"/>
      <c r="W667" s="94"/>
      <c r="X667" s="94"/>
      <c r="Y667" s="94"/>
      <c r="Z667" s="94"/>
    </row>
    <row r="668" spans="1:26">
      <c r="A668" s="94"/>
      <c r="B668" s="94"/>
      <c r="F668" s="94"/>
      <c r="I668" s="94"/>
      <c r="J668" s="94"/>
      <c r="L668" s="94"/>
      <c r="M668" s="94"/>
      <c r="N668" s="94"/>
      <c r="O668" s="94"/>
      <c r="U668" s="94"/>
      <c r="V668" s="94"/>
      <c r="W668" s="94"/>
      <c r="X668" s="94"/>
      <c r="Y668" s="94"/>
      <c r="Z668" s="94"/>
    </row>
    <row r="669" spans="1:26">
      <c r="A669" s="94"/>
      <c r="B669" s="94"/>
      <c r="F669" s="94"/>
      <c r="I669" s="94"/>
      <c r="J669" s="94"/>
      <c r="L669" s="94"/>
      <c r="M669" s="94"/>
      <c r="N669" s="94"/>
      <c r="O669" s="94"/>
      <c r="U669" s="94"/>
      <c r="V669" s="94"/>
      <c r="W669" s="94"/>
      <c r="X669" s="94"/>
      <c r="Y669" s="94"/>
      <c r="Z669" s="94"/>
    </row>
    <row r="670" spans="1:26">
      <c r="A670" s="94"/>
      <c r="B670" s="94"/>
      <c r="F670" s="94"/>
      <c r="I670" s="94"/>
      <c r="J670" s="94"/>
      <c r="L670" s="94"/>
      <c r="M670" s="94"/>
      <c r="N670" s="94"/>
      <c r="O670" s="94"/>
      <c r="U670" s="94"/>
      <c r="V670" s="94"/>
      <c r="W670" s="94"/>
      <c r="X670" s="94"/>
      <c r="Y670" s="94"/>
      <c r="Z670" s="94"/>
    </row>
    <row r="671" spans="1:26">
      <c r="A671" s="94"/>
      <c r="B671" s="94"/>
      <c r="F671" s="94"/>
      <c r="I671" s="94"/>
      <c r="J671" s="94"/>
      <c r="L671" s="94"/>
      <c r="M671" s="94"/>
      <c r="N671" s="94"/>
      <c r="O671" s="94"/>
      <c r="U671" s="94"/>
      <c r="V671" s="94"/>
      <c r="W671" s="94"/>
      <c r="X671" s="94"/>
      <c r="Y671" s="94"/>
      <c r="Z671" s="94"/>
    </row>
    <row r="672" spans="1:26">
      <c r="A672" s="94"/>
      <c r="B672" s="94"/>
      <c r="F672" s="94"/>
      <c r="I672" s="94"/>
      <c r="J672" s="94"/>
      <c r="L672" s="94"/>
      <c r="M672" s="94"/>
      <c r="N672" s="94"/>
      <c r="O672" s="94"/>
      <c r="U672" s="94"/>
      <c r="V672" s="94"/>
      <c r="W672" s="94"/>
      <c r="X672" s="94"/>
      <c r="Y672" s="94"/>
      <c r="Z672" s="94"/>
    </row>
    <row r="673" spans="1:26">
      <c r="A673" s="94"/>
      <c r="B673" s="94"/>
      <c r="F673" s="94"/>
      <c r="I673" s="94"/>
      <c r="J673" s="94"/>
      <c r="L673" s="94"/>
      <c r="M673" s="94"/>
      <c r="N673" s="94"/>
      <c r="O673" s="94"/>
      <c r="U673" s="94"/>
      <c r="V673" s="94"/>
      <c r="W673" s="94"/>
      <c r="X673" s="94"/>
      <c r="Y673" s="94"/>
      <c r="Z673" s="94"/>
    </row>
    <row r="674" spans="1:26">
      <c r="A674" s="94"/>
      <c r="B674" s="94"/>
      <c r="F674" s="94"/>
      <c r="I674" s="94"/>
      <c r="J674" s="94"/>
      <c r="L674" s="94"/>
      <c r="M674" s="94"/>
      <c r="N674" s="94"/>
      <c r="O674" s="94"/>
      <c r="U674" s="94"/>
      <c r="V674" s="94"/>
      <c r="W674" s="94"/>
      <c r="X674" s="94"/>
      <c r="Y674" s="94"/>
      <c r="Z674" s="94"/>
    </row>
    <row r="675" spans="1:26">
      <c r="A675" s="94"/>
      <c r="B675" s="94"/>
      <c r="F675" s="94"/>
      <c r="I675" s="94"/>
      <c r="J675" s="94"/>
      <c r="L675" s="94"/>
      <c r="M675" s="94"/>
      <c r="N675" s="94"/>
      <c r="O675" s="94"/>
      <c r="U675" s="94"/>
      <c r="V675" s="94"/>
      <c r="W675" s="94"/>
      <c r="X675" s="94"/>
      <c r="Y675" s="94"/>
      <c r="Z675" s="94"/>
    </row>
    <row r="676" spans="1:26">
      <c r="A676" s="94"/>
      <c r="B676" s="94"/>
      <c r="F676" s="94"/>
      <c r="I676" s="94"/>
      <c r="J676" s="94"/>
      <c r="L676" s="94"/>
      <c r="M676" s="94"/>
      <c r="N676" s="94"/>
      <c r="O676" s="94"/>
      <c r="U676" s="94"/>
      <c r="V676" s="94"/>
      <c r="W676" s="94"/>
      <c r="X676" s="94"/>
      <c r="Y676" s="94"/>
      <c r="Z676" s="94"/>
    </row>
    <row r="677" spans="1:26">
      <c r="A677" s="94"/>
      <c r="B677" s="94"/>
      <c r="F677" s="94"/>
      <c r="I677" s="94"/>
      <c r="J677" s="94"/>
      <c r="L677" s="94"/>
      <c r="M677" s="94"/>
      <c r="N677" s="94"/>
      <c r="O677" s="94"/>
      <c r="U677" s="94"/>
      <c r="V677" s="94"/>
      <c r="W677" s="94"/>
      <c r="X677" s="94"/>
      <c r="Y677" s="94"/>
      <c r="Z677" s="94"/>
    </row>
    <row r="678" spans="1:26">
      <c r="A678" s="94"/>
      <c r="B678" s="94"/>
      <c r="F678" s="94"/>
      <c r="I678" s="94"/>
      <c r="J678" s="94"/>
      <c r="L678" s="94"/>
      <c r="M678" s="94"/>
      <c r="N678" s="94"/>
      <c r="O678" s="94"/>
      <c r="U678" s="94"/>
      <c r="V678" s="94"/>
      <c r="W678" s="94"/>
      <c r="X678" s="94"/>
      <c r="Y678" s="94"/>
      <c r="Z678" s="94"/>
    </row>
    <row r="679" spans="1:26">
      <c r="A679" s="94"/>
      <c r="B679" s="94"/>
      <c r="F679" s="94"/>
      <c r="I679" s="94"/>
      <c r="J679" s="94"/>
      <c r="L679" s="94"/>
      <c r="M679" s="94"/>
      <c r="N679" s="94"/>
      <c r="O679" s="94"/>
      <c r="U679" s="94"/>
      <c r="V679" s="94"/>
      <c r="W679" s="94"/>
      <c r="X679" s="94"/>
      <c r="Y679" s="94"/>
      <c r="Z679" s="94"/>
    </row>
    <row r="680" spans="1:26">
      <c r="A680" s="94"/>
      <c r="B680" s="94"/>
      <c r="F680" s="94"/>
      <c r="I680" s="94"/>
      <c r="J680" s="94"/>
      <c r="L680" s="94"/>
      <c r="M680" s="94"/>
      <c r="N680" s="94"/>
      <c r="O680" s="94"/>
      <c r="U680" s="94"/>
      <c r="V680" s="94"/>
      <c r="W680" s="94"/>
      <c r="X680" s="94"/>
      <c r="Y680" s="94"/>
      <c r="Z680" s="94"/>
    </row>
    <row r="681" spans="1:26">
      <c r="A681" s="94"/>
      <c r="B681" s="94"/>
      <c r="F681" s="94"/>
      <c r="I681" s="94"/>
      <c r="J681" s="94"/>
      <c r="L681" s="94"/>
      <c r="M681" s="94"/>
      <c r="N681" s="94"/>
      <c r="O681" s="94"/>
      <c r="U681" s="94"/>
      <c r="V681" s="94"/>
      <c r="W681" s="94"/>
      <c r="X681" s="94"/>
      <c r="Y681" s="94"/>
      <c r="Z681" s="94"/>
    </row>
    <row r="682" spans="1:26">
      <c r="A682" s="94"/>
      <c r="B682" s="94"/>
      <c r="F682" s="94"/>
      <c r="I682" s="94"/>
      <c r="J682" s="94"/>
      <c r="L682" s="94"/>
      <c r="M682" s="94"/>
      <c r="N682" s="94"/>
      <c r="O682" s="94"/>
      <c r="U682" s="94"/>
      <c r="V682" s="94"/>
      <c r="W682" s="94"/>
      <c r="X682" s="94"/>
      <c r="Y682" s="94"/>
      <c r="Z682" s="94"/>
    </row>
    <row r="683" spans="1:26">
      <c r="A683" s="94"/>
      <c r="B683" s="94"/>
      <c r="F683" s="94"/>
      <c r="I683" s="94"/>
      <c r="J683" s="94"/>
      <c r="L683" s="94"/>
      <c r="M683" s="94"/>
      <c r="N683" s="94"/>
      <c r="O683" s="94"/>
      <c r="U683" s="94"/>
      <c r="V683" s="94"/>
      <c r="W683" s="94"/>
      <c r="X683" s="94"/>
      <c r="Y683" s="94"/>
      <c r="Z683" s="94"/>
    </row>
    <row r="684" spans="1:26">
      <c r="A684" s="94"/>
      <c r="B684" s="94"/>
      <c r="F684" s="94"/>
      <c r="I684" s="94"/>
      <c r="J684" s="94"/>
      <c r="L684" s="94"/>
      <c r="M684" s="94"/>
      <c r="N684" s="94"/>
      <c r="O684" s="94"/>
      <c r="U684" s="94"/>
      <c r="V684" s="94"/>
      <c r="W684" s="94"/>
      <c r="X684" s="94"/>
      <c r="Y684" s="94"/>
      <c r="Z684" s="94"/>
    </row>
    <row r="685" spans="1:26">
      <c r="A685" s="94"/>
      <c r="B685" s="94"/>
      <c r="F685" s="94"/>
      <c r="I685" s="94"/>
      <c r="J685" s="94"/>
      <c r="L685" s="94"/>
      <c r="M685" s="94"/>
      <c r="N685" s="94"/>
      <c r="O685" s="94"/>
      <c r="U685" s="94"/>
      <c r="V685" s="94"/>
      <c r="W685" s="94"/>
      <c r="X685" s="94"/>
      <c r="Y685" s="94"/>
      <c r="Z685" s="94"/>
    </row>
    <row r="686" spans="1:26">
      <c r="A686" s="94"/>
      <c r="B686" s="94"/>
      <c r="F686" s="94"/>
      <c r="I686" s="94"/>
      <c r="J686" s="94"/>
      <c r="L686" s="94"/>
      <c r="M686" s="94"/>
      <c r="N686" s="94"/>
      <c r="O686" s="94"/>
      <c r="U686" s="94"/>
      <c r="V686" s="94"/>
      <c r="W686" s="94"/>
      <c r="X686" s="94"/>
      <c r="Y686" s="94"/>
      <c r="Z686" s="94"/>
    </row>
    <row r="687" spans="1:26">
      <c r="A687" s="94"/>
      <c r="B687" s="94"/>
      <c r="F687" s="94"/>
      <c r="I687" s="94"/>
      <c r="J687" s="94"/>
      <c r="L687" s="94"/>
      <c r="M687" s="94"/>
      <c r="N687" s="94"/>
      <c r="O687" s="94"/>
      <c r="U687" s="94"/>
      <c r="V687" s="94"/>
      <c r="W687" s="94"/>
      <c r="X687" s="94"/>
      <c r="Y687" s="94"/>
      <c r="Z687" s="94"/>
    </row>
    <row r="688" spans="1:26">
      <c r="A688" s="94"/>
      <c r="B688" s="94"/>
      <c r="F688" s="94"/>
      <c r="I688" s="94"/>
      <c r="J688" s="94"/>
      <c r="L688" s="94"/>
      <c r="M688" s="94"/>
      <c r="N688" s="94"/>
      <c r="O688" s="94"/>
      <c r="U688" s="94"/>
      <c r="V688" s="94"/>
      <c r="W688" s="94"/>
      <c r="X688" s="94"/>
      <c r="Y688" s="94"/>
      <c r="Z688" s="94"/>
    </row>
    <row r="689" spans="1:26">
      <c r="A689" s="94"/>
      <c r="B689" s="94"/>
      <c r="F689" s="94"/>
      <c r="I689" s="94"/>
      <c r="J689" s="94"/>
      <c r="L689" s="94"/>
      <c r="M689" s="94"/>
      <c r="N689" s="94"/>
      <c r="O689" s="94"/>
      <c r="U689" s="94"/>
      <c r="V689" s="94"/>
      <c r="W689" s="94"/>
      <c r="X689" s="94"/>
      <c r="Y689" s="94"/>
      <c r="Z689" s="94"/>
    </row>
    <row r="690" spans="1:26">
      <c r="A690" s="94"/>
      <c r="B690" s="94"/>
      <c r="F690" s="94"/>
      <c r="I690" s="94"/>
      <c r="J690" s="94"/>
      <c r="L690" s="94"/>
      <c r="M690" s="94"/>
      <c r="N690" s="94"/>
      <c r="O690" s="94"/>
      <c r="U690" s="94"/>
      <c r="V690" s="94"/>
      <c r="W690" s="94"/>
      <c r="X690" s="94"/>
      <c r="Y690" s="94"/>
      <c r="Z690" s="94"/>
    </row>
    <row r="691" spans="1:26">
      <c r="A691" s="94"/>
      <c r="B691" s="94"/>
      <c r="F691" s="94"/>
      <c r="I691" s="94"/>
      <c r="J691" s="94"/>
      <c r="L691" s="94"/>
      <c r="M691" s="94"/>
      <c r="N691" s="94"/>
      <c r="O691" s="94"/>
      <c r="U691" s="94"/>
      <c r="V691" s="94"/>
      <c r="W691" s="94"/>
      <c r="X691" s="94"/>
      <c r="Y691" s="94"/>
      <c r="Z691" s="94"/>
    </row>
    <row r="692" spans="1:26">
      <c r="A692" s="94"/>
      <c r="B692" s="94"/>
      <c r="F692" s="94"/>
      <c r="I692" s="94"/>
      <c r="J692" s="94"/>
      <c r="L692" s="94"/>
      <c r="M692" s="94"/>
      <c r="N692" s="94"/>
      <c r="O692" s="94"/>
      <c r="U692" s="94"/>
      <c r="V692" s="94"/>
      <c r="W692" s="94"/>
      <c r="X692" s="94"/>
      <c r="Y692" s="94"/>
      <c r="Z692" s="94"/>
    </row>
    <row r="693" spans="1:26">
      <c r="A693" s="94"/>
      <c r="B693" s="94"/>
      <c r="F693" s="94"/>
      <c r="I693" s="94"/>
      <c r="J693" s="94"/>
      <c r="L693" s="94"/>
      <c r="M693" s="94"/>
      <c r="N693" s="94"/>
      <c r="O693" s="94"/>
      <c r="U693" s="94"/>
      <c r="V693" s="94"/>
      <c r="W693" s="94"/>
      <c r="X693" s="94"/>
      <c r="Y693" s="94"/>
      <c r="Z693" s="94"/>
    </row>
    <row r="694" spans="1:26">
      <c r="A694" s="94"/>
      <c r="B694" s="94"/>
      <c r="F694" s="94"/>
      <c r="I694" s="94"/>
      <c r="J694" s="94"/>
      <c r="L694" s="94"/>
      <c r="M694" s="94"/>
      <c r="N694" s="94"/>
      <c r="O694" s="94"/>
      <c r="U694" s="94"/>
      <c r="V694" s="94"/>
      <c r="W694" s="94"/>
      <c r="X694" s="94"/>
      <c r="Y694" s="94"/>
      <c r="Z694" s="94"/>
    </row>
    <row r="695" spans="1:26">
      <c r="A695" s="94"/>
      <c r="B695" s="94"/>
      <c r="F695" s="94"/>
      <c r="I695" s="94"/>
      <c r="J695" s="94"/>
      <c r="L695" s="94"/>
      <c r="M695" s="94"/>
      <c r="N695" s="94"/>
      <c r="O695" s="94"/>
      <c r="U695" s="94"/>
      <c r="V695" s="94"/>
      <c r="W695" s="94"/>
      <c r="X695" s="94"/>
      <c r="Y695" s="94"/>
      <c r="Z695" s="94"/>
    </row>
    <row r="696" spans="1:26">
      <c r="A696" s="94"/>
      <c r="B696" s="94"/>
      <c r="F696" s="94"/>
      <c r="I696" s="94"/>
      <c r="J696" s="94"/>
      <c r="L696" s="94"/>
      <c r="M696" s="94"/>
      <c r="N696" s="94"/>
      <c r="O696" s="94"/>
      <c r="U696" s="94"/>
      <c r="V696" s="94"/>
      <c r="W696" s="94"/>
      <c r="X696" s="94"/>
      <c r="Y696" s="94"/>
      <c r="Z696" s="94"/>
    </row>
    <row r="697" spans="1:26">
      <c r="A697" s="94"/>
      <c r="B697" s="94"/>
      <c r="F697" s="94"/>
      <c r="I697" s="94"/>
      <c r="J697" s="94"/>
      <c r="L697" s="94"/>
      <c r="M697" s="94"/>
      <c r="N697" s="94"/>
      <c r="O697" s="94"/>
      <c r="U697" s="94"/>
      <c r="V697" s="94"/>
      <c r="W697" s="94"/>
      <c r="X697" s="94"/>
      <c r="Y697" s="94"/>
      <c r="Z697" s="94"/>
    </row>
    <row r="698" spans="1:26">
      <c r="A698" s="94"/>
      <c r="B698" s="94"/>
      <c r="F698" s="94"/>
      <c r="I698" s="94"/>
      <c r="J698" s="94"/>
      <c r="L698" s="94"/>
      <c r="M698" s="94"/>
      <c r="N698" s="94"/>
      <c r="O698" s="94"/>
      <c r="U698" s="94"/>
      <c r="V698" s="94"/>
      <c r="W698" s="94"/>
      <c r="X698" s="94"/>
      <c r="Y698" s="94"/>
      <c r="Z698" s="94"/>
    </row>
    <row r="699" spans="1:26">
      <c r="A699" s="94"/>
      <c r="B699" s="94"/>
      <c r="F699" s="94"/>
      <c r="I699" s="94"/>
      <c r="J699" s="94"/>
      <c r="L699" s="94"/>
      <c r="M699" s="94"/>
      <c r="N699" s="94"/>
      <c r="O699" s="94"/>
      <c r="U699" s="94"/>
      <c r="V699" s="94"/>
      <c r="W699" s="94"/>
      <c r="X699" s="94"/>
      <c r="Y699" s="94"/>
      <c r="Z699" s="94"/>
    </row>
    <row r="700" spans="1:26">
      <c r="A700" s="94"/>
      <c r="B700" s="94"/>
      <c r="F700" s="94"/>
      <c r="I700" s="94"/>
      <c r="J700" s="94"/>
      <c r="L700" s="94"/>
      <c r="M700" s="94"/>
      <c r="N700" s="94"/>
      <c r="O700" s="94"/>
      <c r="U700" s="94"/>
      <c r="V700" s="94"/>
      <c r="W700" s="94"/>
      <c r="X700" s="94"/>
      <c r="Y700" s="94"/>
      <c r="Z700" s="94"/>
    </row>
    <row r="701" spans="1:26">
      <c r="A701" s="94"/>
      <c r="B701" s="94"/>
      <c r="F701" s="94"/>
      <c r="I701" s="94"/>
      <c r="J701" s="94"/>
      <c r="L701" s="94"/>
      <c r="M701" s="94"/>
      <c r="N701" s="94"/>
      <c r="O701" s="94"/>
      <c r="U701" s="94"/>
      <c r="V701" s="94"/>
      <c r="W701" s="94"/>
      <c r="X701" s="94"/>
      <c r="Y701" s="94"/>
      <c r="Z701" s="94"/>
    </row>
    <row r="702" spans="1:26">
      <c r="A702" s="94"/>
      <c r="B702" s="94"/>
      <c r="F702" s="94"/>
      <c r="I702" s="94"/>
      <c r="J702" s="94"/>
      <c r="L702" s="94"/>
      <c r="M702" s="94"/>
      <c r="N702" s="94"/>
      <c r="O702" s="94"/>
      <c r="U702" s="94"/>
      <c r="V702" s="94"/>
      <c r="W702" s="94"/>
      <c r="X702" s="94"/>
      <c r="Y702" s="94"/>
      <c r="Z702" s="94"/>
    </row>
    <row r="703" spans="1:26">
      <c r="A703" s="94"/>
      <c r="B703" s="94"/>
      <c r="F703" s="94"/>
      <c r="I703" s="94"/>
      <c r="J703" s="94"/>
      <c r="L703" s="94"/>
      <c r="M703" s="94"/>
      <c r="N703" s="94"/>
      <c r="O703" s="94"/>
      <c r="U703" s="94"/>
      <c r="V703" s="94"/>
      <c r="W703" s="94"/>
      <c r="X703" s="94"/>
      <c r="Y703" s="94"/>
      <c r="Z703" s="94"/>
    </row>
    <row r="704" spans="1:26">
      <c r="A704" s="94"/>
      <c r="B704" s="94"/>
      <c r="F704" s="94"/>
      <c r="I704" s="94"/>
      <c r="J704" s="94"/>
      <c r="L704" s="94"/>
      <c r="M704" s="94"/>
      <c r="N704" s="94"/>
      <c r="O704" s="94"/>
      <c r="U704" s="94"/>
      <c r="V704" s="94"/>
      <c r="W704" s="94"/>
      <c r="X704" s="94"/>
      <c r="Y704" s="94"/>
      <c r="Z704" s="94"/>
    </row>
    <row r="705" spans="1:26">
      <c r="A705" s="94"/>
      <c r="B705" s="94"/>
      <c r="F705" s="94"/>
      <c r="I705" s="94"/>
      <c r="J705" s="94"/>
      <c r="L705" s="94"/>
      <c r="M705" s="94"/>
      <c r="N705" s="94"/>
      <c r="O705" s="94"/>
      <c r="U705" s="94"/>
      <c r="V705" s="94"/>
      <c r="W705" s="94"/>
      <c r="X705" s="94"/>
      <c r="Y705" s="94"/>
      <c r="Z705" s="94"/>
    </row>
    <row r="706" spans="1:26">
      <c r="A706" s="94"/>
      <c r="B706" s="94"/>
      <c r="F706" s="94"/>
      <c r="I706" s="94"/>
      <c r="J706" s="94"/>
      <c r="L706" s="94"/>
      <c r="M706" s="94"/>
      <c r="N706" s="94"/>
      <c r="O706" s="94"/>
      <c r="U706" s="94"/>
      <c r="V706" s="94"/>
      <c r="W706" s="94"/>
      <c r="X706" s="94"/>
      <c r="Y706" s="94"/>
      <c r="Z706" s="94"/>
    </row>
    <row r="707" spans="1:26">
      <c r="A707" s="94"/>
      <c r="B707" s="94"/>
      <c r="F707" s="94"/>
      <c r="I707" s="94"/>
      <c r="J707" s="94"/>
      <c r="L707" s="94"/>
      <c r="M707" s="94"/>
      <c r="N707" s="94"/>
      <c r="O707" s="94"/>
      <c r="U707" s="94"/>
      <c r="V707" s="94"/>
      <c r="W707" s="94"/>
      <c r="X707" s="94"/>
      <c r="Y707" s="94"/>
      <c r="Z707" s="94"/>
    </row>
    <row r="708" spans="1:26">
      <c r="A708" s="94"/>
      <c r="B708" s="94"/>
      <c r="F708" s="94"/>
      <c r="I708" s="94"/>
      <c r="J708" s="94"/>
      <c r="L708" s="94"/>
      <c r="M708" s="94"/>
      <c r="N708" s="94"/>
      <c r="O708" s="94"/>
      <c r="U708" s="94"/>
      <c r="V708" s="94"/>
      <c r="W708" s="94"/>
      <c r="X708" s="94"/>
      <c r="Y708" s="94"/>
      <c r="Z708" s="94"/>
    </row>
    <row r="709" spans="1:26">
      <c r="A709" s="94"/>
      <c r="B709" s="94"/>
      <c r="F709" s="94"/>
      <c r="I709" s="94"/>
      <c r="J709" s="94"/>
      <c r="L709" s="94"/>
      <c r="M709" s="94"/>
      <c r="N709" s="94"/>
      <c r="O709" s="94"/>
      <c r="U709" s="94"/>
      <c r="V709" s="94"/>
      <c r="W709" s="94"/>
      <c r="X709" s="94"/>
      <c r="Y709" s="94"/>
      <c r="Z709" s="94"/>
    </row>
    <row r="710" spans="1:26">
      <c r="A710" s="94"/>
      <c r="B710" s="94"/>
      <c r="F710" s="94"/>
      <c r="I710" s="94"/>
      <c r="J710" s="94"/>
      <c r="L710" s="94"/>
      <c r="M710" s="94"/>
      <c r="N710" s="94"/>
      <c r="O710" s="94"/>
      <c r="U710" s="94"/>
      <c r="V710" s="94"/>
      <c r="W710" s="94"/>
      <c r="X710" s="94"/>
      <c r="Y710" s="94"/>
      <c r="Z710" s="94"/>
    </row>
    <row r="711" spans="1:26">
      <c r="A711" s="94"/>
      <c r="B711" s="94"/>
      <c r="F711" s="94"/>
      <c r="I711" s="94"/>
      <c r="J711" s="94"/>
      <c r="L711" s="94"/>
      <c r="M711" s="94"/>
      <c r="N711" s="94"/>
      <c r="O711" s="94"/>
      <c r="U711" s="94"/>
      <c r="V711" s="94"/>
      <c r="W711" s="94"/>
      <c r="X711" s="94"/>
      <c r="Y711" s="94"/>
      <c r="Z711" s="94"/>
    </row>
    <row r="712" spans="1:26">
      <c r="A712" s="94"/>
      <c r="B712" s="94"/>
      <c r="F712" s="94"/>
      <c r="I712" s="94"/>
      <c r="J712" s="94"/>
      <c r="L712" s="94"/>
      <c r="M712" s="94"/>
      <c r="N712" s="94"/>
      <c r="O712" s="94"/>
      <c r="U712" s="94"/>
      <c r="V712" s="94"/>
      <c r="W712" s="94"/>
      <c r="X712" s="94"/>
      <c r="Y712" s="94"/>
      <c r="Z712" s="94"/>
    </row>
    <row r="713" spans="1:26">
      <c r="A713" s="94"/>
      <c r="B713" s="94"/>
      <c r="F713" s="94"/>
      <c r="I713" s="94"/>
      <c r="J713" s="94"/>
      <c r="L713" s="94"/>
      <c r="M713" s="94"/>
      <c r="N713" s="94"/>
      <c r="O713" s="94"/>
      <c r="U713" s="94"/>
      <c r="V713" s="94"/>
      <c r="W713" s="94"/>
      <c r="X713" s="94"/>
      <c r="Y713" s="94"/>
      <c r="Z713" s="94"/>
    </row>
    <row r="714" spans="1:26">
      <c r="A714" s="94"/>
      <c r="B714" s="94"/>
      <c r="F714" s="94"/>
      <c r="I714" s="94"/>
      <c r="J714" s="94"/>
      <c r="L714" s="94"/>
      <c r="M714" s="94"/>
      <c r="N714" s="94"/>
      <c r="O714" s="94"/>
      <c r="U714" s="94"/>
      <c r="V714" s="94"/>
      <c r="W714" s="94"/>
      <c r="X714" s="94"/>
      <c r="Y714" s="94"/>
      <c r="Z714" s="94"/>
    </row>
    <row r="715" spans="1:26">
      <c r="A715" s="94"/>
      <c r="B715" s="94"/>
      <c r="F715" s="94"/>
      <c r="I715" s="94"/>
      <c r="J715" s="94"/>
      <c r="L715" s="94"/>
      <c r="M715" s="94"/>
      <c r="N715" s="94"/>
      <c r="O715" s="94"/>
      <c r="U715" s="94"/>
      <c r="V715" s="94"/>
      <c r="W715" s="94"/>
      <c r="X715" s="94"/>
      <c r="Y715" s="94"/>
      <c r="Z715" s="94"/>
    </row>
    <row r="716" spans="1:26">
      <c r="A716" s="94"/>
      <c r="B716" s="94"/>
      <c r="F716" s="94"/>
      <c r="I716" s="94"/>
      <c r="J716" s="94"/>
      <c r="L716" s="94"/>
      <c r="M716" s="94"/>
      <c r="N716" s="94"/>
      <c r="O716" s="94"/>
      <c r="U716" s="94"/>
      <c r="V716" s="94"/>
      <c r="W716" s="94"/>
      <c r="X716" s="94"/>
      <c r="Y716" s="94"/>
      <c r="Z716" s="94"/>
    </row>
    <row r="717" spans="1:26">
      <c r="A717" s="94"/>
      <c r="B717" s="94"/>
      <c r="F717" s="94"/>
      <c r="I717" s="94"/>
      <c r="J717" s="94"/>
      <c r="L717" s="94"/>
      <c r="M717" s="94"/>
      <c r="N717" s="94"/>
      <c r="O717" s="94"/>
      <c r="U717" s="94"/>
      <c r="V717" s="94"/>
      <c r="W717" s="94"/>
      <c r="X717" s="94"/>
      <c r="Y717" s="94"/>
      <c r="Z717" s="94"/>
    </row>
    <row r="718" spans="1:26">
      <c r="A718" s="94"/>
      <c r="B718" s="94"/>
      <c r="F718" s="94"/>
      <c r="I718" s="94"/>
      <c r="J718" s="94"/>
      <c r="L718" s="94"/>
      <c r="M718" s="94"/>
      <c r="N718" s="94"/>
      <c r="O718" s="94"/>
      <c r="U718" s="94"/>
      <c r="V718" s="94"/>
      <c r="W718" s="94"/>
      <c r="X718" s="94"/>
      <c r="Y718" s="94"/>
      <c r="Z718" s="94"/>
    </row>
    <row r="719" spans="1:26">
      <c r="A719" s="94"/>
      <c r="B719" s="94"/>
      <c r="F719" s="94"/>
      <c r="I719" s="94"/>
      <c r="J719" s="94"/>
      <c r="L719" s="94"/>
      <c r="M719" s="94"/>
      <c r="N719" s="94"/>
      <c r="O719" s="94"/>
      <c r="U719" s="94"/>
      <c r="V719" s="94"/>
      <c r="W719" s="94"/>
      <c r="X719" s="94"/>
      <c r="Y719" s="94"/>
      <c r="Z719" s="94"/>
    </row>
    <row r="720" spans="1:26">
      <c r="A720" s="94"/>
      <c r="B720" s="94"/>
      <c r="F720" s="94"/>
      <c r="I720" s="94"/>
      <c r="J720" s="94"/>
      <c r="L720" s="94"/>
      <c r="M720" s="94"/>
      <c r="N720" s="94"/>
      <c r="O720" s="94"/>
      <c r="U720" s="94"/>
      <c r="V720" s="94"/>
      <c r="W720" s="94"/>
      <c r="X720" s="94"/>
      <c r="Y720" s="94"/>
      <c r="Z720" s="94"/>
    </row>
    <row r="721" spans="1:26">
      <c r="A721" s="94"/>
      <c r="B721" s="94"/>
      <c r="F721" s="94"/>
      <c r="I721" s="94"/>
      <c r="J721" s="94"/>
      <c r="L721" s="94"/>
      <c r="M721" s="94"/>
      <c r="N721" s="94"/>
      <c r="O721" s="94"/>
      <c r="U721" s="94"/>
      <c r="V721" s="94"/>
      <c r="W721" s="94"/>
      <c r="X721" s="94"/>
      <c r="Y721" s="94"/>
      <c r="Z721" s="94"/>
    </row>
    <row r="722" spans="1:26">
      <c r="A722" s="94"/>
      <c r="B722" s="94"/>
      <c r="F722" s="94"/>
      <c r="I722" s="94"/>
      <c r="J722" s="94"/>
      <c r="L722" s="94"/>
      <c r="M722" s="94"/>
      <c r="N722" s="94"/>
      <c r="O722" s="94"/>
      <c r="U722" s="94"/>
      <c r="V722" s="94"/>
      <c r="W722" s="94"/>
      <c r="X722" s="94"/>
      <c r="Y722" s="94"/>
      <c r="Z722" s="94"/>
    </row>
    <row r="723" spans="1:26">
      <c r="A723" s="94"/>
      <c r="B723" s="94"/>
      <c r="F723" s="94"/>
      <c r="I723" s="94"/>
      <c r="J723" s="94"/>
      <c r="L723" s="94"/>
      <c r="M723" s="94"/>
      <c r="N723" s="94"/>
      <c r="O723" s="94"/>
      <c r="U723" s="94"/>
      <c r="V723" s="94"/>
      <c r="W723" s="94"/>
      <c r="X723" s="94"/>
      <c r="Y723" s="94"/>
      <c r="Z723" s="94"/>
    </row>
    <row r="724" spans="1:26">
      <c r="A724" s="94"/>
      <c r="B724" s="94"/>
      <c r="F724" s="94"/>
      <c r="I724" s="94"/>
      <c r="J724" s="94"/>
      <c r="L724" s="94"/>
      <c r="M724" s="94"/>
      <c r="N724" s="94"/>
      <c r="O724" s="94"/>
      <c r="U724" s="94"/>
      <c r="V724" s="94"/>
      <c r="W724" s="94"/>
      <c r="X724" s="94"/>
      <c r="Y724" s="94"/>
      <c r="Z724" s="94"/>
    </row>
    <row r="725" spans="1:26">
      <c r="A725" s="94"/>
      <c r="B725" s="94"/>
      <c r="F725" s="94"/>
      <c r="I725" s="94"/>
      <c r="J725" s="94"/>
      <c r="L725" s="94"/>
      <c r="M725" s="94"/>
      <c r="N725" s="94"/>
      <c r="O725" s="94"/>
      <c r="U725" s="94"/>
      <c r="V725" s="94"/>
      <c r="W725" s="94"/>
      <c r="X725" s="94"/>
      <c r="Y725" s="94"/>
      <c r="Z725" s="94"/>
    </row>
    <row r="726" spans="1:26">
      <c r="A726" s="94"/>
      <c r="B726" s="94"/>
      <c r="F726" s="94"/>
      <c r="I726" s="94"/>
      <c r="J726" s="94"/>
      <c r="L726" s="94"/>
      <c r="M726" s="94"/>
      <c r="N726" s="94"/>
      <c r="O726" s="94"/>
      <c r="U726" s="94"/>
      <c r="V726" s="94"/>
      <c r="W726" s="94"/>
      <c r="X726" s="94"/>
      <c r="Y726" s="94"/>
      <c r="Z726" s="94"/>
    </row>
    <row r="727" spans="1:26">
      <c r="A727" s="94"/>
      <c r="B727" s="94"/>
      <c r="F727" s="94"/>
      <c r="I727" s="94"/>
      <c r="J727" s="94"/>
      <c r="L727" s="94"/>
      <c r="M727" s="94"/>
      <c r="N727" s="94"/>
      <c r="O727" s="94"/>
      <c r="U727" s="94"/>
      <c r="V727" s="94"/>
      <c r="W727" s="94"/>
      <c r="X727" s="94"/>
      <c r="Y727" s="94"/>
      <c r="Z727" s="94"/>
    </row>
    <row r="728" spans="1:26">
      <c r="A728" s="94"/>
      <c r="B728" s="94"/>
      <c r="F728" s="94"/>
      <c r="I728" s="94"/>
      <c r="J728" s="94"/>
      <c r="L728" s="94"/>
      <c r="M728" s="94"/>
      <c r="N728" s="94"/>
      <c r="O728" s="94"/>
      <c r="U728" s="94"/>
      <c r="V728" s="94"/>
      <c r="W728" s="94"/>
      <c r="X728" s="94"/>
      <c r="Y728" s="94"/>
      <c r="Z728" s="94"/>
    </row>
    <row r="729" spans="1:26">
      <c r="A729" s="94"/>
      <c r="B729" s="94"/>
      <c r="F729" s="94"/>
      <c r="I729" s="94"/>
      <c r="J729" s="94"/>
      <c r="L729" s="94"/>
      <c r="M729" s="94"/>
      <c r="N729" s="94"/>
      <c r="O729" s="94"/>
      <c r="U729" s="94"/>
      <c r="V729" s="94"/>
      <c r="W729" s="94"/>
      <c r="X729" s="94"/>
      <c r="Y729" s="94"/>
      <c r="Z729" s="94"/>
    </row>
    <row r="730" spans="1:26">
      <c r="A730" s="94"/>
      <c r="B730" s="94"/>
      <c r="F730" s="94"/>
      <c r="I730" s="94"/>
      <c r="J730" s="94"/>
      <c r="L730" s="94"/>
      <c r="M730" s="94"/>
      <c r="N730" s="94"/>
      <c r="O730" s="94"/>
      <c r="U730" s="94"/>
      <c r="V730" s="94"/>
      <c r="W730" s="94"/>
      <c r="X730" s="94"/>
      <c r="Y730" s="94"/>
      <c r="Z730" s="94"/>
    </row>
    <row r="731" spans="1:26">
      <c r="A731" s="94"/>
      <c r="B731" s="94"/>
      <c r="F731" s="94"/>
      <c r="I731" s="94"/>
      <c r="J731" s="94"/>
      <c r="L731" s="94"/>
      <c r="M731" s="94"/>
      <c r="N731" s="94"/>
      <c r="O731" s="94"/>
      <c r="U731" s="94"/>
      <c r="V731" s="94"/>
      <c r="W731" s="94"/>
      <c r="X731" s="94"/>
      <c r="Y731" s="94"/>
      <c r="Z731" s="94"/>
    </row>
    <row r="732" spans="1:26">
      <c r="A732" s="94"/>
      <c r="B732" s="94"/>
      <c r="F732" s="94"/>
      <c r="I732" s="94"/>
      <c r="J732" s="94"/>
      <c r="L732" s="94"/>
      <c r="M732" s="94"/>
      <c r="N732" s="94"/>
      <c r="O732" s="94"/>
      <c r="U732" s="94"/>
      <c r="V732" s="94"/>
      <c r="W732" s="94"/>
      <c r="X732" s="94"/>
      <c r="Y732" s="94"/>
      <c r="Z732" s="94"/>
    </row>
    <row r="733" spans="1:26">
      <c r="A733" s="94"/>
      <c r="B733" s="94"/>
      <c r="F733" s="94"/>
      <c r="I733" s="94"/>
      <c r="J733" s="94"/>
      <c r="L733" s="94"/>
      <c r="M733" s="94"/>
      <c r="N733" s="94"/>
      <c r="O733" s="94"/>
      <c r="U733" s="94"/>
      <c r="V733" s="94"/>
      <c r="W733" s="94"/>
      <c r="X733" s="94"/>
      <c r="Y733" s="94"/>
      <c r="Z733" s="94"/>
    </row>
    <row r="734" spans="1:26">
      <c r="A734" s="94"/>
      <c r="B734" s="94"/>
      <c r="F734" s="94"/>
      <c r="I734" s="94"/>
      <c r="J734" s="94"/>
      <c r="L734" s="94"/>
      <c r="M734" s="94"/>
      <c r="N734" s="94"/>
      <c r="O734" s="94"/>
      <c r="U734" s="94"/>
      <c r="V734" s="94"/>
      <c r="W734" s="94"/>
      <c r="X734" s="94"/>
      <c r="Y734" s="94"/>
      <c r="Z734" s="94"/>
    </row>
    <row r="735" spans="1:26">
      <c r="A735" s="94"/>
      <c r="B735" s="94"/>
      <c r="F735" s="94"/>
      <c r="I735" s="94"/>
      <c r="J735" s="94"/>
      <c r="L735" s="94"/>
      <c r="M735" s="94"/>
      <c r="N735" s="94"/>
      <c r="O735" s="94"/>
      <c r="U735" s="94"/>
      <c r="V735" s="94"/>
      <c r="W735" s="94"/>
      <c r="X735" s="94"/>
      <c r="Y735" s="94"/>
      <c r="Z735" s="94"/>
    </row>
    <row r="736" spans="1:26">
      <c r="A736" s="94"/>
      <c r="B736" s="94"/>
      <c r="F736" s="94"/>
      <c r="I736" s="94"/>
      <c r="J736" s="94"/>
      <c r="L736" s="94"/>
      <c r="M736" s="94"/>
      <c r="N736" s="94"/>
      <c r="O736" s="94"/>
      <c r="U736" s="94"/>
      <c r="V736" s="94"/>
      <c r="W736" s="94"/>
      <c r="X736" s="94"/>
      <c r="Y736" s="94"/>
      <c r="Z736" s="94"/>
    </row>
    <row r="737" spans="1:26">
      <c r="A737" s="94"/>
      <c r="B737" s="94"/>
      <c r="F737" s="94"/>
      <c r="I737" s="94"/>
      <c r="J737" s="94"/>
      <c r="L737" s="94"/>
      <c r="M737" s="94"/>
      <c r="N737" s="94"/>
      <c r="O737" s="94"/>
      <c r="U737" s="94"/>
      <c r="V737" s="94"/>
      <c r="W737" s="94"/>
      <c r="X737" s="94"/>
      <c r="Y737" s="94"/>
      <c r="Z737" s="94"/>
    </row>
    <row r="738" spans="1:26">
      <c r="A738" s="94"/>
      <c r="B738" s="94"/>
      <c r="F738" s="94"/>
      <c r="I738" s="94"/>
      <c r="J738" s="94"/>
      <c r="L738" s="94"/>
      <c r="M738" s="94"/>
      <c r="N738" s="94"/>
      <c r="O738" s="94"/>
      <c r="U738" s="94"/>
      <c r="V738" s="94"/>
      <c r="W738" s="94"/>
      <c r="X738" s="94"/>
      <c r="Y738" s="94"/>
      <c r="Z738" s="94"/>
    </row>
    <row r="739" spans="1:26">
      <c r="A739" s="94"/>
      <c r="B739" s="94"/>
      <c r="F739" s="94"/>
      <c r="I739" s="94"/>
      <c r="J739" s="94"/>
      <c r="L739" s="94"/>
      <c r="M739" s="94"/>
      <c r="N739" s="94"/>
      <c r="O739" s="94"/>
      <c r="U739" s="94"/>
      <c r="V739" s="94"/>
      <c r="W739" s="94"/>
      <c r="X739" s="94"/>
      <c r="Y739" s="94"/>
      <c r="Z739" s="94"/>
    </row>
    <row r="740" spans="1:26">
      <c r="A740" s="94"/>
      <c r="B740" s="94"/>
      <c r="F740" s="94"/>
      <c r="I740" s="94"/>
      <c r="J740" s="94"/>
      <c r="L740" s="94"/>
      <c r="M740" s="94"/>
      <c r="N740" s="94"/>
      <c r="O740" s="94"/>
      <c r="U740" s="94"/>
      <c r="V740" s="94"/>
      <c r="W740" s="94"/>
      <c r="X740" s="94"/>
      <c r="Y740" s="94"/>
      <c r="Z740" s="94"/>
    </row>
    <row r="741" spans="1:26">
      <c r="A741" s="94"/>
      <c r="B741" s="94"/>
      <c r="F741" s="94"/>
      <c r="I741" s="94"/>
      <c r="J741" s="94"/>
      <c r="L741" s="94"/>
      <c r="M741" s="94"/>
      <c r="N741" s="94"/>
      <c r="O741" s="94"/>
      <c r="U741" s="94"/>
      <c r="V741" s="94"/>
      <c r="W741" s="94"/>
      <c r="X741" s="94"/>
      <c r="Y741" s="94"/>
      <c r="Z741" s="94"/>
    </row>
    <row r="742" spans="1:26">
      <c r="A742" s="94"/>
      <c r="B742" s="94"/>
      <c r="F742" s="94"/>
      <c r="I742" s="94"/>
      <c r="J742" s="94"/>
      <c r="L742" s="94"/>
      <c r="M742" s="94"/>
      <c r="N742" s="94"/>
      <c r="O742" s="94"/>
      <c r="U742" s="94"/>
      <c r="V742" s="94"/>
      <c r="W742" s="94"/>
      <c r="X742" s="94"/>
      <c r="Y742" s="94"/>
      <c r="Z742" s="94"/>
    </row>
    <row r="743" spans="1:26">
      <c r="A743" s="94"/>
      <c r="B743" s="94"/>
      <c r="F743" s="94"/>
      <c r="I743" s="94"/>
      <c r="J743" s="94"/>
      <c r="L743" s="94"/>
      <c r="M743" s="94"/>
      <c r="N743" s="94"/>
      <c r="O743" s="94"/>
      <c r="U743" s="94"/>
      <c r="V743" s="94"/>
      <c r="W743" s="94"/>
      <c r="X743" s="94"/>
      <c r="Y743" s="94"/>
      <c r="Z743" s="94"/>
    </row>
    <row r="744" spans="1:26">
      <c r="A744" s="94"/>
      <c r="B744" s="94"/>
      <c r="F744" s="94"/>
      <c r="I744" s="94"/>
      <c r="J744" s="94"/>
      <c r="L744" s="94"/>
      <c r="M744" s="94"/>
      <c r="N744" s="94"/>
      <c r="O744" s="94"/>
      <c r="U744" s="94"/>
      <c r="V744" s="94"/>
      <c r="W744" s="94"/>
      <c r="X744" s="94"/>
      <c r="Y744" s="94"/>
      <c r="Z744" s="94"/>
    </row>
    <row r="745" spans="1:26">
      <c r="A745" s="94"/>
      <c r="B745" s="94"/>
      <c r="F745" s="94"/>
      <c r="I745" s="94"/>
      <c r="J745" s="94"/>
      <c r="L745" s="94"/>
      <c r="M745" s="94"/>
      <c r="N745" s="94"/>
      <c r="O745" s="94"/>
      <c r="U745" s="94"/>
      <c r="V745" s="94"/>
      <c r="W745" s="94"/>
      <c r="X745" s="94"/>
      <c r="Y745" s="94"/>
      <c r="Z745" s="94"/>
    </row>
    <row r="746" spans="1:26">
      <c r="A746" s="94"/>
      <c r="B746" s="94"/>
      <c r="F746" s="94"/>
      <c r="I746" s="94"/>
      <c r="J746" s="94"/>
      <c r="L746" s="94"/>
      <c r="M746" s="94"/>
      <c r="N746" s="94"/>
      <c r="O746" s="94"/>
      <c r="U746" s="94"/>
      <c r="V746" s="94"/>
      <c r="W746" s="94"/>
      <c r="X746" s="94"/>
      <c r="Y746" s="94"/>
      <c r="Z746" s="94"/>
    </row>
    <row r="747" spans="1:26">
      <c r="A747" s="94"/>
      <c r="B747" s="94"/>
      <c r="F747" s="94"/>
      <c r="I747" s="94"/>
      <c r="J747" s="94"/>
      <c r="L747" s="94"/>
      <c r="M747" s="94"/>
      <c r="N747" s="94"/>
      <c r="O747" s="94"/>
      <c r="U747" s="94"/>
      <c r="V747" s="94"/>
      <c r="W747" s="94"/>
      <c r="X747" s="94"/>
      <c r="Y747" s="94"/>
      <c r="Z747" s="94"/>
    </row>
    <row r="748" spans="1:26">
      <c r="A748" s="94"/>
      <c r="B748" s="94"/>
      <c r="F748" s="94"/>
      <c r="I748" s="94"/>
      <c r="J748" s="94"/>
      <c r="L748" s="94"/>
      <c r="M748" s="94"/>
      <c r="N748" s="94"/>
      <c r="O748" s="94"/>
      <c r="U748" s="94"/>
      <c r="V748" s="94"/>
      <c r="W748" s="94"/>
      <c r="X748" s="94"/>
      <c r="Y748" s="94"/>
      <c r="Z748" s="94"/>
    </row>
    <row r="749" spans="1:26">
      <c r="A749" s="94"/>
      <c r="B749" s="94"/>
      <c r="F749" s="94"/>
      <c r="I749" s="94"/>
      <c r="J749" s="94"/>
      <c r="L749" s="94"/>
      <c r="M749" s="94"/>
      <c r="N749" s="94"/>
      <c r="O749" s="94"/>
      <c r="U749" s="94"/>
      <c r="V749" s="94"/>
      <c r="W749" s="94"/>
      <c r="X749" s="94"/>
      <c r="Y749" s="94"/>
      <c r="Z749" s="94"/>
    </row>
    <row r="750" spans="1:26">
      <c r="A750" s="94"/>
      <c r="B750" s="94"/>
      <c r="F750" s="94"/>
      <c r="I750" s="94"/>
      <c r="J750" s="94"/>
      <c r="L750" s="94"/>
      <c r="M750" s="94"/>
      <c r="N750" s="94"/>
      <c r="O750" s="94"/>
      <c r="U750" s="94"/>
      <c r="V750" s="94"/>
      <c r="W750" s="94"/>
      <c r="X750" s="94"/>
      <c r="Y750" s="94"/>
      <c r="Z750" s="94"/>
    </row>
    <row r="751" spans="1:26">
      <c r="A751" s="94"/>
      <c r="B751" s="94"/>
      <c r="F751" s="94"/>
      <c r="I751" s="94"/>
      <c r="J751" s="94"/>
      <c r="L751" s="94"/>
      <c r="M751" s="94"/>
      <c r="N751" s="94"/>
      <c r="O751" s="94"/>
      <c r="U751" s="94"/>
      <c r="V751" s="94"/>
      <c r="W751" s="94"/>
      <c r="X751" s="94"/>
      <c r="Y751" s="94"/>
      <c r="Z751" s="94"/>
    </row>
    <row r="752" spans="1:26">
      <c r="A752" s="94"/>
      <c r="B752" s="94"/>
      <c r="F752" s="94"/>
      <c r="I752" s="94"/>
      <c r="J752" s="94"/>
      <c r="L752" s="94"/>
      <c r="M752" s="94"/>
      <c r="N752" s="94"/>
      <c r="O752" s="94"/>
      <c r="U752" s="94"/>
      <c r="V752" s="94"/>
      <c r="W752" s="94"/>
      <c r="X752" s="94"/>
      <c r="Y752" s="94"/>
      <c r="Z752" s="94"/>
    </row>
    <row r="753" spans="1:26">
      <c r="A753" s="94"/>
      <c r="B753" s="94"/>
      <c r="F753" s="94"/>
      <c r="I753" s="94"/>
      <c r="J753" s="94"/>
      <c r="L753" s="94"/>
      <c r="M753" s="94"/>
      <c r="N753" s="94"/>
      <c r="O753" s="94"/>
      <c r="U753" s="94"/>
      <c r="V753" s="94"/>
      <c r="W753" s="94"/>
      <c r="X753" s="94"/>
      <c r="Y753" s="94"/>
      <c r="Z753" s="94"/>
    </row>
    <row r="754" spans="1:26">
      <c r="A754" s="94"/>
      <c r="B754" s="94"/>
      <c r="F754" s="94"/>
      <c r="I754" s="94"/>
      <c r="J754" s="94"/>
      <c r="L754" s="94"/>
      <c r="M754" s="94"/>
      <c r="N754" s="94"/>
      <c r="O754" s="94"/>
      <c r="U754" s="94"/>
      <c r="V754" s="94"/>
      <c r="W754" s="94"/>
      <c r="X754" s="94"/>
      <c r="Y754" s="94"/>
      <c r="Z754" s="94"/>
    </row>
    <row r="755" spans="1:26">
      <c r="A755" s="94"/>
      <c r="B755" s="94"/>
      <c r="F755" s="94"/>
      <c r="I755" s="94"/>
      <c r="J755" s="94"/>
      <c r="L755" s="94"/>
      <c r="M755" s="94"/>
      <c r="N755" s="94"/>
      <c r="O755" s="94"/>
      <c r="U755" s="94"/>
      <c r="V755" s="94"/>
      <c r="W755" s="94"/>
      <c r="X755" s="94"/>
      <c r="Y755" s="94"/>
      <c r="Z755" s="94"/>
    </row>
    <row r="756" spans="1:26">
      <c r="A756" s="94"/>
      <c r="B756" s="94"/>
      <c r="F756" s="94"/>
      <c r="I756" s="94"/>
      <c r="J756" s="94"/>
      <c r="L756" s="94"/>
      <c r="M756" s="94"/>
      <c r="N756" s="94"/>
      <c r="O756" s="94"/>
      <c r="U756" s="94"/>
      <c r="V756" s="94"/>
      <c r="W756" s="94"/>
      <c r="X756" s="94"/>
      <c r="Y756" s="94"/>
      <c r="Z756" s="94"/>
    </row>
    <row r="757" spans="1:26">
      <c r="A757" s="94"/>
      <c r="B757" s="94"/>
      <c r="F757" s="94"/>
      <c r="I757" s="94"/>
      <c r="J757" s="94"/>
      <c r="L757" s="94"/>
      <c r="M757" s="94"/>
      <c r="N757" s="94"/>
      <c r="O757" s="94"/>
      <c r="U757" s="94"/>
      <c r="V757" s="94"/>
      <c r="W757" s="94"/>
      <c r="X757" s="94"/>
      <c r="Y757" s="94"/>
      <c r="Z757" s="94"/>
    </row>
    <row r="758" spans="1:26">
      <c r="A758" s="94"/>
      <c r="B758" s="94"/>
      <c r="F758" s="94"/>
      <c r="I758" s="94"/>
      <c r="J758" s="94"/>
      <c r="L758" s="94"/>
      <c r="M758" s="94"/>
      <c r="N758" s="94"/>
      <c r="O758" s="94"/>
      <c r="U758" s="94"/>
      <c r="V758" s="94"/>
      <c r="W758" s="94"/>
      <c r="X758" s="94"/>
      <c r="Y758" s="94"/>
      <c r="Z758" s="94"/>
    </row>
    <row r="759" spans="1:26">
      <c r="A759" s="94"/>
      <c r="B759" s="94"/>
      <c r="F759" s="94"/>
      <c r="I759" s="94"/>
      <c r="J759" s="94"/>
      <c r="L759" s="94"/>
      <c r="M759" s="94"/>
      <c r="N759" s="94"/>
      <c r="O759" s="94"/>
      <c r="U759" s="94"/>
      <c r="V759" s="94"/>
      <c r="W759" s="94"/>
      <c r="X759" s="94"/>
      <c r="Y759" s="94"/>
      <c r="Z759" s="94"/>
    </row>
    <row r="760" spans="1:26">
      <c r="A760" s="94"/>
      <c r="B760" s="94"/>
      <c r="F760" s="94"/>
      <c r="I760" s="94"/>
      <c r="J760" s="94"/>
      <c r="L760" s="94"/>
      <c r="M760" s="94"/>
      <c r="N760" s="94"/>
      <c r="O760" s="94"/>
      <c r="U760" s="94"/>
      <c r="V760" s="94"/>
      <c r="W760" s="94"/>
      <c r="X760" s="94"/>
      <c r="Y760" s="94"/>
      <c r="Z760" s="94"/>
    </row>
    <row r="761" spans="1:26">
      <c r="A761" s="94"/>
      <c r="B761" s="94"/>
      <c r="F761" s="94"/>
      <c r="I761" s="94"/>
      <c r="J761" s="94"/>
      <c r="L761" s="94"/>
      <c r="M761" s="94"/>
      <c r="N761" s="94"/>
      <c r="O761" s="94"/>
      <c r="U761" s="94"/>
      <c r="V761" s="94"/>
      <c r="W761" s="94"/>
      <c r="X761" s="94"/>
      <c r="Y761" s="94"/>
      <c r="Z761" s="94"/>
    </row>
    <row r="762" spans="1:26">
      <c r="A762" s="94"/>
      <c r="B762" s="94"/>
      <c r="F762" s="94"/>
      <c r="I762" s="94"/>
      <c r="J762" s="94"/>
      <c r="L762" s="94"/>
      <c r="M762" s="94"/>
      <c r="N762" s="94"/>
      <c r="O762" s="94"/>
      <c r="U762" s="94"/>
      <c r="V762" s="94"/>
      <c r="W762" s="94"/>
      <c r="X762" s="94"/>
      <c r="Y762" s="94"/>
      <c r="Z762" s="94"/>
    </row>
    <row r="763" spans="1:26">
      <c r="A763" s="94"/>
      <c r="B763" s="94"/>
      <c r="F763" s="94"/>
      <c r="I763" s="94"/>
      <c r="J763" s="94"/>
      <c r="L763" s="94"/>
      <c r="M763" s="94"/>
      <c r="N763" s="94"/>
      <c r="O763" s="94"/>
      <c r="U763" s="94"/>
      <c r="V763" s="94"/>
      <c r="W763" s="94"/>
      <c r="X763" s="94"/>
      <c r="Y763" s="94"/>
      <c r="Z763" s="94"/>
    </row>
    <row r="764" spans="1:26">
      <c r="A764" s="94"/>
      <c r="B764" s="94"/>
      <c r="F764" s="94"/>
      <c r="I764" s="94"/>
      <c r="J764" s="94"/>
      <c r="L764" s="94"/>
      <c r="M764" s="94"/>
      <c r="N764" s="94"/>
      <c r="O764" s="94"/>
      <c r="U764" s="94"/>
      <c r="V764" s="94"/>
      <c r="W764" s="94"/>
      <c r="X764" s="94"/>
      <c r="Y764" s="94"/>
      <c r="Z764" s="94"/>
    </row>
    <row r="765" spans="1:26">
      <c r="A765" s="94"/>
      <c r="B765" s="94"/>
      <c r="F765" s="94"/>
      <c r="I765" s="94"/>
      <c r="J765" s="94"/>
      <c r="L765" s="94"/>
      <c r="M765" s="94"/>
      <c r="N765" s="94"/>
      <c r="O765" s="94"/>
      <c r="U765" s="94"/>
      <c r="V765" s="94"/>
      <c r="W765" s="94"/>
      <c r="X765" s="94"/>
      <c r="Y765" s="94"/>
      <c r="Z765" s="94"/>
    </row>
    <row r="766" spans="1:26">
      <c r="A766" s="94"/>
      <c r="B766" s="94"/>
      <c r="F766" s="94"/>
      <c r="I766" s="94"/>
      <c r="J766" s="94"/>
      <c r="L766" s="94"/>
      <c r="M766" s="94"/>
      <c r="N766" s="94"/>
      <c r="O766" s="94"/>
      <c r="U766" s="94"/>
      <c r="V766" s="94"/>
      <c r="W766" s="94"/>
      <c r="X766" s="94"/>
      <c r="Y766" s="94"/>
      <c r="Z766" s="94"/>
    </row>
    <row r="767" spans="1:26">
      <c r="A767" s="94"/>
      <c r="B767" s="94"/>
      <c r="F767" s="94"/>
      <c r="I767" s="94"/>
      <c r="J767" s="94"/>
      <c r="L767" s="94"/>
      <c r="M767" s="94"/>
      <c r="N767" s="94"/>
      <c r="O767" s="94"/>
      <c r="U767" s="94"/>
      <c r="V767" s="94"/>
      <c r="W767" s="94"/>
      <c r="X767" s="94"/>
      <c r="Y767" s="94"/>
      <c r="Z767" s="94"/>
    </row>
    <row r="768" spans="1:26">
      <c r="A768" s="94"/>
      <c r="B768" s="94"/>
      <c r="F768" s="94"/>
      <c r="I768" s="94"/>
      <c r="J768" s="94"/>
      <c r="L768" s="94"/>
      <c r="M768" s="94"/>
      <c r="N768" s="94"/>
      <c r="O768" s="94"/>
      <c r="U768" s="94"/>
      <c r="V768" s="94"/>
      <c r="W768" s="94"/>
      <c r="X768" s="94"/>
      <c r="Y768" s="94"/>
      <c r="Z768" s="94"/>
    </row>
    <row r="769" spans="1:26">
      <c r="A769" s="94"/>
      <c r="B769" s="94"/>
      <c r="F769" s="94"/>
      <c r="I769" s="94"/>
      <c r="J769" s="94"/>
      <c r="L769" s="94"/>
      <c r="M769" s="94"/>
      <c r="N769" s="94"/>
      <c r="O769" s="94"/>
      <c r="U769" s="94"/>
      <c r="V769" s="94"/>
      <c r="W769" s="94"/>
      <c r="X769" s="94"/>
      <c r="Y769" s="94"/>
      <c r="Z769" s="94"/>
    </row>
    <row r="770" spans="1:26">
      <c r="A770" s="94"/>
      <c r="B770" s="94"/>
      <c r="F770" s="94"/>
      <c r="I770" s="94"/>
      <c r="J770" s="94"/>
      <c r="L770" s="94"/>
      <c r="M770" s="94"/>
      <c r="N770" s="94"/>
      <c r="O770" s="94"/>
      <c r="U770" s="94"/>
      <c r="V770" s="94"/>
      <c r="W770" s="94"/>
      <c r="X770" s="94"/>
      <c r="Y770" s="94"/>
      <c r="Z770" s="94"/>
    </row>
    <row r="771" spans="1:26">
      <c r="A771" s="94"/>
      <c r="B771" s="94"/>
      <c r="F771" s="94"/>
      <c r="I771" s="94"/>
      <c r="J771" s="94"/>
      <c r="L771" s="94"/>
      <c r="M771" s="94"/>
      <c r="N771" s="94"/>
      <c r="O771" s="94"/>
      <c r="U771" s="94"/>
      <c r="V771" s="94"/>
      <c r="W771" s="94"/>
      <c r="X771" s="94"/>
      <c r="Y771" s="94"/>
      <c r="Z771" s="94"/>
    </row>
    <row r="772" spans="1:26">
      <c r="A772" s="94"/>
      <c r="B772" s="94"/>
      <c r="F772" s="94"/>
      <c r="I772" s="94"/>
      <c r="J772" s="94"/>
      <c r="L772" s="94"/>
      <c r="M772" s="94"/>
      <c r="N772" s="94"/>
      <c r="O772" s="94"/>
      <c r="U772" s="94"/>
      <c r="V772" s="94"/>
      <c r="W772" s="94"/>
      <c r="X772" s="94"/>
      <c r="Y772" s="94"/>
      <c r="Z772" s="94"/>
    </row>
    <row r="773" spans="1:26">
      <c r="A773" s="94"/>
      <c r="B773" s="94"/>
      <c r="F773" s="94"/>
      <c r="I773" s="94"/>
      <c r="J773" s="94"/>
      <c r="L773" s="94"/>
      <c r="M773" s="94"/>
      <c r="N773" s="94"/>
      <c r="O773" s="94"/>
      <c r="U773" s="94"/>
      <c r="V773" s="94"/>
      <c r="W773" s="94"/>
      <c r="X773" s="94"/>
      <c r="Y773" s="94"/>
      <c r="Z773" s="94"/>
    </row>
    <row r="774" spans="1:26">
      <c r="A774" s="94"/>
      <c r="B774" s="94"/>
      <c r="F774" s="94"/>
      <c r="I774" s="94"/>
      <c r="J774" s="94"/>
      <c r="L774" s="94"/>
      <c r="M774" s="94"/>
      <c r="N774" s="94"/>
      <c r="O774" s="94"/>
      <c r="U774" s="94"/>
      <c r="V774" s="94"/>
      <c r="W774" s="94"/>
      <c r="X774" s="94"/>
      <c r="Y774" s="94"/>
      <c r="Z774" s="94"/>
    </row>
    <row r="775" spans="1:26">
      <c r="A775" s="94"/>
      <c r="B775" s="94"/>
      <c r="F775" s="94"/>
      <c r="I775" s="94"/>
      <c r="J775" s="94"/>
      <c r="L775" s="94"/>
      <c r="M775" s="94"/>
      <c r="N775" s="94"/>
      <c r="O775" s="94"/>
      <c r="U775" s="94"/>
      <c r="V775" s="94"/>
      <c r="W775" s="94"/>
      <c r="X775" s="94"/>
      <c r="Y775" s="94"/>
      <c r="Z775" s="94"/>
    </row>
    <row r="776" spans="1:26">
      <c r="A776" s="94"/>
      <c r="B776" s="94"/>
      <c r="F776" s="94"/>
      <c r="I776" s="94"/>
      <c r="J776" s="94"/>
      <c r="L776" s="94"/>
      <c r="M776" s="94"/>
      <c r="N776" s="94"/>
      <c r="O776" s="94"/>
      <c r="U776" s="94"/>
      <c r="V776" s="94"/>
      <c r="W776" s="94"/>
      <c r="X776" s="94"/>
      <c r="Y776" s="94"/>
      <c r="Z776" s="94"/>
    </row>
    <row r="777" spans="1:26">
      <c r="A777" s="94"/>
      <c r="B777" s="94"/>
      <c r="F777" s="94"/>
      <c r="I777" s="94"/>
      <c r="J777" s="94"/>
      <c r="L777" s="94"/>
      <c r="M777" s="94"/>
      <c r="N777" s="94"/>
      <c r="O777" s="94"/>
      <c r="U777" s="94"/>
      <c r="V777" s="94"/>
      <c r="W777" s="94"/>
      <c r="X777" s="94"/>
      <c r="Y777" s="94"/>
      <c r="Z777" s="94"/>
    </row>
    <row r="778" spans="1:26">
      <c r="A778" s="94"/>
      <c r="B778" s="94"/>
      <c r="F778" s="94"/>
      <c r="I778" s="94"/>
      <c r="J778" s="94"/>
      <c r="L778" s="94"/>
      <c r="M778" s="94"/>
      <c r="N778" s="94"/>
      <c r="O778" s="94"/>
      <c r="U778" s="94"/>
      <c r="V778" s="94"/>
      <c r="W778" s="94"/>
      <c r="X778" s="94"/>
      <c r="Y778" s="94"/>
      <c r="Z778" s="94"/>
    </row>
    <row r="779" spans="1:26">
      <c r="A779" s="94"/>
      <c r="B779" s="94"/>
      <c r="F779" s="94"/>
      <c r="I779" s="94"/>
      <c r="J779" s="94"/>
      <c r="L779" s="94"/>
      <c r="M779" s="94"/>
      <c r="N779" s="94"/>
      <c r="O779" s="94"/>
      <c r="U779" s="94"/>
      <c r="V779" s="94"/>
      <c r="W779" s="94"/>
      <c r="X779" s="94"/>
      <c r="Y779" s="94"/>
      <c r="Z779" s="94"/>
    </row>
    <row r="780" spans="1:26">
      <c r="A780" s="94"/>
      <c r="B780" s="94"/>
      <c r="F780" s="94"/>
      <c r="I780" s="94"/>
      <c r="J780" s="94"/>
      <c r="L780" s="94"/>
      <c r="M780" s="94"/>
      <c r="N780" s="94"/>
      <c r="O780" s="94"/>
      <c r="U780" s="94"/>
      <c r="V780" s="94"/>
      <c r="W780" s="94"/>
      <c r="X780" s="94"/>
      <c r="Y780" s="94"/>
      <c r="Z780" s="94"/>
    </row>
    <row r="781" spans="1:26">
      <c r="A781" s="94"/>
      <c r="B781" s="94"/>
      <c r="F781" s="94"/>
      <c r="I781" s="94"/>
      <c r="J781" s="94"/>
      <c r="L781" s="94"/>
      <c r="M781" s="94"/>
      <c r="N781" s="94"/>
      <c r="O781" s="94"/>
      <c r="U781" s="94"/>
      <c r="V781" s="94"/>
      <c r="W781" s="94"/>
      <c r="X781" s="94"/>
      <c r="Y781" s="94"/>
      <c r="Z781" s="94"/>
    </row>
    <row r="782" spans="1:26">
      <c r="A782" s="94"/>
      <c r="B782" s="94"/>
      <c r="F782" s="94"/>
      <c r="I782" s="94"/>
      <c r="J782" s="94"/>
      <c r="L782" s="94"/>
      <c r="M782" s="94"/>
      <c r="N782" s="94"/>
      <c r="O782" s="94"/>
      <c r="U782" s="94"/>
      <c r="V782" s="94"/>
      <c r="W782" s="94"/>
      <c r="X782" s="94"/>
      <c r="Y782" s="94"/>
      <c r="Z782" s="94"/>
    </row>
    <row r="783" spans="1:26">
      <c r="A783" s="94"/>
      <c r="B783" s="94"/>
      <c r="F783" s="94"/>
      <c r="I783" s="94"/>
      <c r="J783" s="94"/>
      <c r="L783" s="94"/>
      <c r="M783" s="94"/>
      <c r="N783" s="94"/>
      <c r="O783" s="94"/>
      <c r="U783" s="94"/>
      <c r="V783" s="94"/>
      <c r="W783" s="94"/>
      <c r="X783" s="94"/>
      <c r="Y783" s="94"/>
      <c r="Z783" s="94"/>
    </row>
    <row r="784" spans="1:26">
      <c r="A784" s="94"/>
      <c r="B784" s="94"/>
      <c r="F784" s="94"/>
      <c r="I784" s="94"/>
      <c r="J784" s="94"/>
      <c r="L784" s="94"/>
      <c r="M784" s="94"/>
      <c r="N784" s="94"/>
      <c r="O784" s="94"/>
      <c r="U784" s="94"/>
      <c r="V784" s="94"/>
      <c r="W784" s="94"/>
      <c r="X784" s="94"/>
      <c r="Y784" s="94"/>
      <c r="Z784" s="94"/>
    </row>
    <row r="785" spans="1:26">
      <c r="A785" s="94"/>
      <c r="B785" s="94"/>
      <c r="F785" s="94"/>
      <c r="I785" s="94"/>
      <c r="J785" s="94"/>
      <c r="L785" s="94"/>
      <c r="M785" s="94"/>
      <c r="N785" s="94"/>
      <c r="O785" s="94"/>
      <c r="U785" s="94"/>
      <c r="V785" s="94"/>
      <c r="W785" s="94"/>
      <c r="X785" s="94"/>
      <c r="Y785" s="94"/>
      <c r="Z785" s="94"/>
    </row>
    <row r="786" spans="1:26">
      <c r="A786" s="94"/>
      <c r="B786" s="94"/>
      <c r="F786" s="94"/>
      <c r="I786" s="94"/>
      <c r="J786" s="94"/>
      <c r="L786" s="94"/>
      <c r="M786" s="94"/>
      <c r="N786" s="94"/>
      <c r="O786" s="94"/>
      <c r="U786" s="94"/>
      <c r="V786" s="94"/>
      <c r="W786" s="94"/>
      <c r="X786" s="94"/>
      <c r="Y786" s="94"/>
      <c r="Z786" s="94"/>
    </row>
    <row r="787" spans="1:26">
      <c r="A787" s="94"/>
      <c r="B787" s="94"/>
      <c r="F787" s="94"/>
      <c r="I787" s="94"/>
      <c r="J787" s="94"/>
      <c r="L787" s="94"/>
      <c r="M787" s="94"/>
      <c r="N787" s="94"/>
      <c r="O787" s="94"/>
      <c r="U787" s="94"/>
      <c r="V787" s="94"/>
      <c r="W787" s="94"/>
      <c r="X787" s="94"/>
      <c r="Y787" s="94"/>
      <c r="Z787" s="94"/>
    </row>
    <row r="788" spans="1:26">
      <c r="A788" s="94"/>
      <c r="B788" s="94"/>
      <c r="F788" s="94"/>
      <c r="I788" s="94"/>
      <c r="J788" s="94"/>
      <c r="L788" s="94"/>
      <c r="M788" s="94"/>
      <c r="N788" s="94"/>
      <c r="O788" s="94"/>
      <c r="U788" s="94"/>
      <c r="V788" s="94"/>
      <c r="W788" s="94"/>
      <c r="X788" s="94"/>
      <c r="Y788" s="94"/>
      <c r="Z788" s="94"/>
    </row>
    <row r="789" spans="1:26">
      <c r="A789" s="94"/>
      <c r="B789" s="94"/>
      <c r="F789" s="94"/>
      <c r="I789" s="94"/>
      <c r="J789" s="94"/>
      <c r="L789" s="94"/>
      <c r="M789" s="94"/>
      <c r="N789" s="94"/>
      <c r="O789" s="94"/>
      <c r="U789" s="94"/>
      <c r="V789" s="94"/>
      <c r="W789" s="94"/>
      <c r="X789" s="94"/>
      <c r="Y789" s="94"/>
      <c r="Z789" s="94"/>
    </row>
    <row r="790" spans="1:26">
      <c r="A790" s="94"/>
      <c r="B790" s="94"/>
      <c r="F790" s="94"/>
      <c r="I790" s="94"/>
      <c r="J790" s="94"/>
      <c r="L790" s="94"/>
      <c r="M790" s="94"/>
      <c r="N790" s="94"/>
      <c r="O790" s="94"/>
      <c r="U790" s="94"/>
      <c r="V790" s="94"/>
      <c r="W790" s="94"/>
      <c r="X790" s="94"/>
      <c r="Y790" s="94"/>
      <c r="Z790" s="94"/>
    </row>
    <row r="791" spans="1:26">
      <c r="A791" s="94"/>
      <c r="B791" s="94"/>
      <c r="F791" s="94"/>
      <c r="I791" s="94"/>
      <c r="J791" s="94"/>
      <c r="L791" s="94"/>
      <c r="M791" s="94"/>
      <c r="N791" s="94"/>
      <c r="O791" s="94"/>
      <c r="U791" s="94"/>
      <c r="V791" s="94"/>
      <c r="W791" s="94"/>
      <c r="X791" s="94"/>
      <c r="Y791" s="94"/>
      <c r="Z791" s="94"/>
    </row>
    <row r="792" spans="1:26">
      <c r="A792" s="94"/>
      <c r="B792" s="94"/>
      <c r="F792" s="94"/>
      <c r="I792" s="94"/>
      <c r="J792" s="94"/>
      <c r="L792" s="94"/>
      <c r="M792" s="94"/>
      <c r="N792" s="94"/>
      <c r="O792" s="94"/>
      <c r="U792" s="94"/>
      <c r="V792" s="94"/>
      <c r="W792" s="94"/>
      <c r="X792" s="94"/>
      <c r="Y792" s="94"/>
      <c r="Z792" s="94"/>
    </row>
    <row r="793" spans="1:26">
      <c r="A793" s="94"/>
      <c r="B793" s="94"/>
      <c r="F793" s="94"/>
      <c r="I793" s="94"/>
      <c r="J793" s="94"/>
      <c r="L793" s="94"/>
      <c r="M793" s="94"/>
      <c r="N793" s="94"/>
      <c r="O793" s="94"/>
      <c r="U793" s="94"/>
      <c r="V793" s="94"/>
      <c r="W793" s="94"/>
      <c r="X793" s="94"/>
      <c r="Y793" s="94"/>
      <c r="Z793" s="94"/>
    </row>
    <row r="794" spans="1:26">
      <c r="A794" s="94"/>
      <c r="B794" s="94"/>
      <c r="F794" s="94"/>
      <c r="I794" s="94"/>
      <c r="J794" s="94"/>
      <c r="L794" s="94"/>
      <c r="M794" s="94"/>
      <c r="N794" s="94"/>
      <c r="O794" s="94"/>
      <c r="U794" s="94"/>
      <c r="V794" s="94"/>
      <c r="W794" s="94"/>
      <c r="X794" s="94"/>
      <c r="Y794" s="94"/>
      <c r="Z794" s="94"/>
    </row>
    <row r="795" spans="1:26">
      <c r="A795" s="94"/>
      <c r="B795" s="94"/>
      <c r="F795" s="94"/>
      <c r="I795" s="94"/>
      <c r="J795" s="94"/>
      <c r="L795" s="94"/>
      <c r="M795" s="94"/>
      <c r="N795" s="94"/>
      <c r="O795" s="94"/>
      <c r="U795" s="94"/>
      <c r="V795" s="94"/>
      <c r="W795" s="94"/>
      <c r="X795" s="94"/>
      <c r="Y795" s="94"/>
      <c r="Z795" s="94"/>
    </row>
    <row r="796" spans="1:26">
      <c r="A796" s="94"/>
      <c r="B796" s="94"/>
      <c r="F796" s="94"/>
      <c r="I796" s="94"/>
      <c r="J796" s="94"/>
      <c r="L796" s="94"/>
      <c r="M796" s="94"/>
      <c r="N796" s="94"/>
      <c r="O796" s="94"/>
      <c r="U796" s="94"/>
      <c r="V796" s="94"/>
      <c r="W796" s="94"/>
      <c r="X796" s="94"/>
      <c r="Y796" s="94"/>
      <c r="Z796" s="94"/>
    </row>
    <row r="797" spans="1:26">
      <c r="A797" s="94"/>
      <c r="B797" s="94"/>
      <c r="F797" s="94"/>
      <c r="I797" s="94"/>
      <c r="J797" s="94"/>
      <c r="L797" s="94"/>
      <c r="M797" s="94"/>
      <c r="N797" s="94"/>
      <c r="O797" s="94"/>
      <c r="U797" s="94"/>
      <c r="V797" s="94"/>
      <c r="W797" s="94"/>
      <c r="X797" s="94"/>
      <c r="Y797" s="94"/>
      <c r="Z797" s="94"/>
    </row>
    <row r="798" spans="1:26">
      <c r="A798" s="94"/>
      <c r="B798" s="94"/>
      <c r="F798" s="94"/>
      <c r="I798" s="94"/>
      <c r="J798" s="94"/>
      <c r="L798" s="94"/>
      <c r="M798" s="94"/>
      <c r="N798" s="94"/>
      <c r="O798" s="94"/>
      <c r="U798" s="94"/>
      <c r="V798" s="94"/>
      <c r="W798" s="94"/>
      <c r="X798" s="94"/>
      <c r="Y798" s="94"/>
      <c r="Z798" s="94"/>
    </row>
    <row r="799" spans="1:26">
      <c r="A799" s="94"/>
      <c r="B799" s="94"/>
      <c r="F799" s="94"/>
      <c r="I799" s="94"/>
      <c r="J799" s="94"/>
      <c r="L799" s="94"/>
      <c r="M799" s="94"/>
      <c r="N799" s="94"/>
      <c r="O799" s="94"/>
      <c r="U799" s="94"/>
      <c r="V799" s="94"/>
      <c r="W799" s="94"/>
      <c r="X799" s="94"/>
      <c r="Y799" s="94"/>
      <c r="Z799" s="94"/>
    </row>
    <row r="800" spans="1:26">
      <c r="A800" s="94"/>
      <c r="B800" s="94"/>
      <c r="F800" s="94"/>
      <c r="I800" s="94"/>
      <c r="J800" s="94"/>
      <c r="L800" s="94"/>
      <c r="M800" s="94"/>
      <c r="N800" s="94"/>
      <c r="O800" s="94"/>
      <c r="U800" s="94"/>
      <c r="V800" s="94"/>
      <c r="W800" s="94"/>
      <c r="X800" s="94"/>
      <c r="Y800" s="94"/>
      <c r="Z800" s="94"/>
    </row>
    <row r="801" spans="1:26">
      <c r="A801" s="94"/>
      <c r="B801" s="94"/>
      <c r="F801" s="94"/>
      <c r="I801" s="94"/>
      <c r="J801" s="94"/>
      <c r="L801" s="94"/>
      <c r="M801" s="94"/>
      <c r="N801" s="94"/>
      <c r="O801" s="94"/>
      <c r="U801" s="94"/>
      <c r="V801" s="94"/>
      <c r="W801" s="94"/>
      <c r="X801" s="94"/>
      <c r="Y801" s="94"/>
      <c r="Z801" s="94"/>
    </row>
    <row r="802" spans="1:26">
      <c r="A802" s="94"/>
      <c r="B802" s="94"/>
      <c r="F802" s="94"/>
      <c r="I802" s="94"/>
      <c r="J802" s="94"/>
      <c r="L802" s="94"/>
      <c r="M802" s="94"/>
      <c r="N802" s="94"/>
      <c r="O802" s="94"/>
      <c r="U802" s="94"/>
      <c r="V802" s="94"/>
      <c r="W802" s="94"/>
      <c r="X802" s="94"/>
      <c r="Y802" s="94"/>
      <c r="Z802" s="94"/>
    </row>
    <row r="803" spans="1:26">
      <c r="A803" s="94"/>
      <c r="B803" s="94"/>
      <c r="F803" s="94"/>
      <c r="I803" s="94"/>
      <c r="J803" s="94"/>
      <c r="L803" s="94"/>
      <c r="M803" s="94"/>
      <c r="N803" s="94"/>
      <c r="O803" s="94"/>
      <c r="U803" s="94"/>
      <c r="V803" s="94"/>
      <c r="W803" s="94"/>
      <c r="X803" s="94"/>
      <c r="Y803" s="94"/>
      <c r="Z803" s="94"/>
    </row>
    <row r="804" spans="1:26">
      <c r="A804" s="94"/>
      <c r="B804" s="94"/>
      <c r="F804" s="94"/>
      <c r="I804" s="94"/>
      <c r="J804" s="94"/>
      <c r="L804" s="94"/>
      <c r="M804" s="94"/>
      <c r="N804" s="94"/>
      <c r="O804" s="94"/>
      <c r="U804" s="94"/>
      <c r="V804" s="94"/>
      <c r="W804" s="94"/>
      <c r="X804" s="94"/>
      <c r="Y804" s="94"/>
      <c r="Z804" s="94"/>
    </row>
    <row r="805" spans="1:26">
      <c r="A805" s="94"/>
      <c r="B805" s="94"/>
      <c r="F805" s="94"/>
      <c r="I805" s="94"/>
      <c r="J805" s="94"/>
      <c r="L805" s="94"/>
      <c r="M805" s="94"/>
      <c r="N805" s="94"/>
      <c r="O805" s="94"/>
      <c r="U805" s="94"/>
      <c r="V805" s="94"/>
      <c r="W805" s="94"/>
      <c r="X805" s="94"/>
      <c r="Y805" s="94"/>
      <c r="Z805" s="94"/>
    </row>
    <row r="806" spans="1:26">
      <c r="A806" s="94"/>
      <c r="B806" s="94"/>
      <c r="F806" s="94"/>
      <c r="I806" s="94"/>
      <c r="J806" s="94"/>
      <c r="L806" s="94"/>
      <c r="M806" s="94"/>
      <c r="N806" s="94"/>
      <c r="O806" s="94"/>
      <c r="U806" s="94"/>
      <c r="V806" s="94"/>
      <c r="W806" s="94"/>
      <c r="X806" s="94"/>
      <c r="Y806" s="94"/>
      <c r="Z806" s="94"/>
    </row>
    <row r="807" spans="1:26">
      <c r="A807" s="94"/>
      <c r="B807" s="94"/>
      <c r="F807" s="94"/>
      <c r="I807" s="94"/>
      <c r="J807" s="94"/>
      <c r="L807" s="94"/>
      <c r="M807" s="94"/>
      <c r="N807" s="94"/>
      <c r="O807" s="94"/>
      <c r="U807" s="94"/>
      <c r="V807" s="94"/>
      <c r="W807" s="94"/>
      <c r="X807" s="94"/>
      <c r="Y807" s="94"/>
      <c r="Z807" s="94"/>
    </row>
    <row r="808" spans="1:26">
      <c r="A808" s="94"/>
      <c r="B808" s="94"/>
      <c r="F808" s="94"/>
      <c r="I808" s="94"/>
      <c r="J808" s="94"/>
      <c r="L808" s="94"/>
      <c r="M808" s="94"/>
      <c r="N808" s="94"/>
      <c r="O808" s="94"/>
      <c r="U808" s="94"/>
      <c r="V808" s="94"/>
      <c r="W808" s="94"/>
      <c r="X808" s="94"/>
      <c r="Y808" s="94"/>
      <c r="Z808" s="94"/>
    </row>
    <row r="809" spans="1:26">
      <c r="A809" s="94"/>
      <c r="B809" s="94"/>
      <c r="F809" s="94"/>
      <c r="I809" s="94"/>
      <c r="J809" s="94"/>
      <c r="L809" s="94"/>
      <c r="M809" s="94"/>
      <c r="N809" s="94"/>
      <c r="O809" s="94"/>
      <c r="U809" s="94"/>
      <c r="V809" s="94"/>
      <c r="W809" s="94"/>
      <c r="X809" s="94"/>
      <c r="Y809" s="94"/>
      <c r="Z809" s="94"/>
    </row>
    <row r="810" spans="1:26">
      <c r="A810" s="94"/>
      <c r="B810" s="94"/>
      <c r="F810" s="94"/>
      <c r="I810" s="94"/>
      <c r="J810" s="94"/>
      <c r="L810" s="94"/>
      <c r="M810" s="94"/>
      <c r="N810" s="94"/>
      <c r="O810" s="94"/>
      <c r="U810" s="94"/>
      <c r="V810" s="94"/>
      <c r="W810" s="94"/>
      <c r="X810" s="94"/>
      <c r="Y810" s="94"/>
      <c r="Z810" s="94"/>
    </row>
    <row r="811" spans="1:26">
      <c r="A811" s="94"/>
      <c r="B811" s="94"/>
      <c r="F811" s="94"/>
      <c r="I811" s="94"/>
      <c r="J811" s="94"/>
      <c r="L811" s="94"/>
      <c r="M811" s="94"/>
      <c r="N811" s="94"/>
      <c r="O811" s="94"/>
      <c r="U811" s="94"/>
      <c r="V811" s="94"/>
      <c r="W811" s="94"/>
      <c r="X811" s="94"/>
      <c r="Y811" s="94"/>
      <c r="Z811" s="94"/>
    </row>
    <row r="812" spans="1:26">
      <c r="A812" s="94"/>
      <c r="B812" s="94"/>
      <c r="F812" s="94"/>
      <c r="I812" s="94"/>
      <c r="J812" s="94"/>
      <c r="L812" s="94"/>
      <c r="M812" s="94"/>
      <c r="N812" s="94"/>
      <c r="O812" s="94"/>
      <c r="U812" s="94"/>
      <c r="V812" s="94"/>
      <c r="W812" s="94"/>
      <c r="X812" s="94"/>
      <c r="Y812" s="94"/>
      <c r="Z812" s="94"/>
    </row>
    <row r="813" spans="1:26">
      <c r="A813" s="94"/>
      <c r="B813" s="94"/>
      <c r="F813" s="94"/>
      <c r="I813" s="94"/>
      <c r="J813" s="94"/>
      <c r="L813" s="94"/>
      <c r="M813" s="94"/>
      <c r="N813" s="94"/>
      <c r="O813" s="94"/>
      <c r="U813" s="94"/>
      <c r="V813" s="94"/>
      <c r="W813" s="94"/>
      <c r="X813" s="94"/>
      <c r="Y813" s="94"/>
      <c r="Z813" s="94"/>
    </row>
  </sheetData>
  <mergeCells count="11">
    <mergeCell ref="K11:P11"/>
    <mergeCell ref="K12:P12"/>
    <mergeCell ref="K13:P13"/>
    <mergeCell ref="K14:P14"/>
    <mergeCell ref="L16:O16"/>
    <mergeCell ref="P16:T16"/>
    <mergeCell ref="U16:W16"/>
    <mergeCell ref="X16:Z16"/>
    <mergeCell ref="AA16:AD16"/>
    <mergeCell ref="X17:Y17"/>
    <mergeCell ref="G20:H20"/>
  </mergeCells>
  <pageMargins left="0.95" right="0.25" top="0.75" bottom="0.75" header="0.3" footer="0.3"/>
  <pageSetup paperSize="17" scale="80" orientation="landscape" r:id="rId1"/>
  <legacyDrawing r:id="rId2"/>
</worksheet>
</file>

<file path=xl/worksheets/sheet7.xml><?xml version="1.0" encoding="utf-8"?>
<worksheet xmlns="http://schemas.openxmlformats.org/spreadsheetml/2006/main" xmlns:r="http://schemas.openxmlformats.org/officeDocument/2006/relationships">
  <dimension ref="A1:DN1121"/>
  <sheetViews>
    <sheetView topLeftCell="V6" workbookViewId="0">
      <selection activeCell="AF1" sqref="A1:XFD1048576"/>
    </sheetView>
  </sheetViews>
  <sheetFormatPr defaultColWidth="10" defaultRowHeight="15.75" outlineLevelRow="2" outlineLevelCol="1"/>
  <cols>
    <col min="1" max="2" width="8.28515625" style="31" hidden="1" customWidth="1"/>
    <col min="3" max="3" width="8.28515625" style="94" hidden="1" customWidth="1"/>
    <col min="4" max="5" width="2.42578125" style="94" hidden="1" customWidth="1"/>
    <col min="6" max="6" width="2.42578125" style="149" customWidth="1"/>
    <col min="7" max="7" width="12.140625" style="149" customWidth="1"/>
    <col min="8" max="8" width="8.42578125" style="149" customWidth="1"/>
    <col min="9" max="9" width="10" style="149" customWidth="1"/>
    <col min="10" max="10" width="9.42578125" style="149" customWidth="1"/>
    <col min="11" max="11" width="10.42578125" style="88" customWidth="1"/>
    <col min="12" max="12" width="11.7109375" style="149" customWidth="1" outlineLevel="1"/>
    <col min="13" max="13" width="16.85546875" style="149" customWidth="1" outlineLevel="1"/>
    <col min="14" max="14" width="16.7109375" style="149" customWidth="1" outlineLevel="1"/>
    <col min="15" max="15" width="15.5703125" style="149" customWidth="1" outlineLevel="1"/>
    <col min="16" max="16" width="15.28515625" style="94" customWidth="1" outlineLevel="1"/>
    <col min="17" max="17" width="18.140625" style="94" customWidth="1" outlineLevel="1"/>
    <col min="18" max="18" width="14" style="94" customWidth="1" outlineLevel="1"/>
    <col min="19" max="19" width="11.7109375" style="94" customWidth="1" outlineLevel="1"/>
    <col min="20" max="20" width="16.42578125" style="94" customWidth="1" outlineLevel="1"/>
    <col min="21" max="21" width="12.28515625" style="149" customWidth="1"/>
    <col min="22" max="22" width="13" style="149" customWidth="1"/>
    <col min="23" max="23" width="13.28515625" style="149" customWidth="1"/>
    <col min="24" max="24" width="14.140625" style="149" customWidth="1"/>
    <col min="25" max="25" width="10.85546875" style="149" customWidth="1"/>
    <col min="26" max="26" width="11.85546875" style="149" customWidth="1"/>
    <col min="27" max="27" width="13.85546875" style="149" customWidth="1"/>
    <col min="28" max="28" width="12.7109375" style="149" customWidth="1"/>
    <col min="29" max="29" width="14.7109375" style="149" customWidth="1"/>
    <col min="30" max="30" width="15.5703125" style="149" customWidth="1"/>
    <col min="31" max="31" width="15.85546875" style="149" customWidth="1"/>
    <col min="32" max="32" width="11.42578125" style="94" customWidth="1"/>
    <col min="33" max="33" width="16.42578125" style="94" customWidth="1"/>
    <col min="34" max="34" width="14.7109375" style="94" customWidth="1"/>
    <col min="35" max="35" width="16.28515625" style="94" customWidth="1"/>
    <col min="36" max="36" width="10" style="94"/>
    <col min="37" max="37" width="23.140625" style="94" customWidth="1"/>
    <col min="38" max="38" width="19.140625" style="94" customWidth="1"/>
    <col min="39" max="39" width="18.85546875" style="94" customWidth="1"/>
    <col min="40" max="16384" width="10" style="94"/>
  </cols>
  <sheetData>
    <row r="1" spans="1:118"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118"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118" hidden="1">
      <c r="U3" s="94"/>
    </row>
    <row r="4" spans="1:118" hidden="1">
      <c r="Q4" s="88"/>
      <c r="R4" s="20"/>
    </row>
    <row r="5" spans="1:118" hidden="1">
      <c r="Q5" s="88"/>
      <c r="R5" s="20"/>
    </row>
    <row r="6" spans="1:118" ht="20.25">
      <c r="Q6" s="88"/>
      <c r="R6" s="20"/>
      <c r="U6" s="159" t="s">
        <v>438</v>
      </c>
    </row>
    <row r="7" spans="1:118">
      <c r="Q7" s="88"/>
      <c r="R7" s="20"/>
    </row>
    <row r="8" spans="1:118">
      <c r="Q8" s="88"/>
      <c r="R8" s="20"/>
      <c r="U8" s="276" t="s">
        <v>361</v>
      </c>
      <c r="V8" s="294" t="s">
        <v>438</v>
      </c>
      <c r="W8" s="162"/>
      <c r="X8" s="163"/>
    </row>
    <row r="9" spans="1:118">
      <c r="Q9" s="88"/>
      <c r="R9" s="20"/>
      <c r="U9" s="279" t="s">
        <v>363</v>
      </c>
      <c r="V9" s="295">
        <v>41540</v>
      </c>
      <c r="X9" s="165"/>
    </row>
    <row r="10" spans="1:118">
      <c r="I10" s="94"/>
      <c r="J10" s="94"/>
      <c r="P10" s="166" t="s">
        <v>364</v>
      </c>
      <c r="Q10" s="166" t="s">
        <v>365</v>
      </c>
      <c r="R10" s="166" t="s">
        <v>366</v>
      </c>
      <c r="U10" s="282" t="s">
        <v>367</v>
      </c>
      <c r="V10" s="296" t="s">
        <v>294</v>
      </c>
      <c r="W10" s="264"/>
      <c r="X10" s="265"/>
    </row>
    <row r="11" spans="1:118" ht="15.75" customHeight="1">
      <c r="I11" s="94"/>
      <c r="J11" s="94"/>
      <c r="O11" s="497" t="s">
        <v>368</v>
      </c>
      <c r="P11" s="497"/>
      <c r="Q11" s="88" t="s">
        <v>369</v>
      </c>
      <c r="R11" s="20">
        <f>P21/R21</f>
        <v>246.75935994787719</v>
      </c>
      <c r="U11" s="164" t="s">
        <v>370</v>
      </c>
      <c r="V11" s="498" t="s">
        <v>439</v>
      </c>
      <c r="W11" s="499"/>
      <c r="X11" s="500"/>
    </row>
    <row r="12" spans="1:118">
      <c r="I12" s="94"/>
      <c r="J12" s="94"/>
      <c r="O12" s="497" t="s">
        <v>372</v>
      </c>
      <c r="P12" s="497"/>
      <c r="Q12" s="88" t="s">
        <v>373</v>
      </c>
      <c r="R12" s="20">
        <f>Q21/R21</f>
        <v>205.79404979798923</v>
      </c>
      <c r="U12" s="164"/>
      <c r="V12" s="501"/>
      <c r="W12" s="502"/>
      <c r="X12" s="503"/>
    </row>
    <row r="13" spans="1:118">
      <c r="I13" s="94"/>
      <c r="J13" s="94"/>
      <c r="O13" s="497" t="s">
        <v>374</v>
      </c>
      <c r="P13" s="497"/>
      <c r="Q13" s="88" t="s">
        <v>375</v>
      </c>
      <c r="R13" s="20">
        <f>Q21/S21</f>
        <v>238.86798677931978</v>
      </c>
      <c r="U13" s="164"/>
      <c r="V13" s="501"/>
      <c r="W13" s="502"/>
      <c r="X13" s="503"/>
    </row>
    <row r="14" spans="1:118">
      <c r="I14" s="94"/>
      <c r="J14" s="94"/>
      <c r="O14" s="497" t="s">
        <v>376</v>
      </c>
      <c r="P14" s="497"/>
      <c r="Q14" s="88" t="s">
        <v>377</v>
      </c>
      <c r="R14" s="20">
        <f>Q21/T21</f>
        <v>205.79404979798923</v>
      </c>
      <c r="U14" s="169"/>
      <c r="V14" s="504"/>
      <c r="W14" s="505"/>
      <c r="X14" s="506"/>
    </row>
    <row r="15" spans="1:118"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382</v>
      </c>
      <c r="X15" s="149"/>
      <c r="Y15" s="149"/>
      <c r="Z15" s="149"/>
      <c r="AA15" s="149"/>
      <c r="AB15" s="149"/>
      <c r="AC15" s="149"/>
      <c r="AD15" s="149"/>
      <c r="AE15" s="149"/>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c r="CN15" s="94"/>
      <c r="CO15" s="94"/>
      <c r="CP15" s="94"/>
      <c r="CQ15" s="94"/>
      <c r="CR15" s="94"/>
      <c r="CS15" s="94"/>
      <c r="CT15" s="94"/>
      <c r="CU15" s="94"/>
      <c r="CV15" s="94"/>
      <c r="CW15" s="94"/>
      <c r="CX15" s="94"/>
      <c r="CY15" s="94"/>
      <c r="CZ15" s="94"/>
      <c r="DA15" s="94"/>
      <c r="DB15" s="94"/>
      <c r="DC15" s="94"/>
      <c r="DD15" s="94"/>
      <c r="DE15" s="94"/>
      <c r="DF15" s="94"/>
      <c r="DG15" s="94"/>
      <c r="DH15" s="94"/>
      <c r="DI15" s="94"/>
      <c r="DJ15" s="94"/>
      <c r="DK15" s="94"/>
      <c r="DL15" s="94"/>
      <c r="DM15" s="94"/>
      <c r="DN15" s="94"/>
    </row>
    <row r="16" spans="1:118" s="146" customFormat="1" ht="60" customHeight="1">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507" t="s">
        <v>440</v>
      </c>
      <c r="Y16" s="508"/>
      <c r="Z16" s="508"/>
      <c r="AA16" s="509"/>
      <c r="AB16" s="469" t="s">
        <v>390</v>
      </c>
      <c r="AC16" s="470"/>
      <c r="AD16" s="470"/>
      <c r="AE16" s="471"/>
      <c r="AF16" s="463" t="s">
        <v>386</v>
      </c>
      <c r="AG16" s="464"/>
      <c r="AH16" s="464"/>
      <c r="AI16" s="465"/>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c r="CN16" s="173"/>
      <c r="CO16" s="173"/>
      <c r="CP16" s="173"/>
      <c r="CQ16" s="173"/>
      <c r="CR16" s="173"/>
      <c r="CS16" s="173"/>
      <c r="CT16" s="173"/>
      <c r="CU16" s="173"/>
      <c r="CV16" s="173"/>
      <c r="CW16" s="173"/>
      <c r="CX16" s="173"/>
      <c r="CY16" s="173"/>
      <c r="CZ16" s="173"/>
      <c r="DA16" s="173"/>
      <c r="DB16" s="173"/>
      <c r="DC16" s="173"/>
      <c r="DD16" s="173"/>
      <c r="DE16" s="173"/>
      <c r="DF16" s="173"/>
      <c r="DG16" s="173"/>
      <c r="DH16" s="173"/>
      <c r="DI16" s="173"/>
      <c r="DJ16" s="173"/>
      <c r="DK16" s="173"/>
      <c r="DL16" s="173"/>
      <c r="DM16" s="173"/>
      <c r="DN16" s="173"/>
    </row>
    <row r="17" spans="1:118" s="88" customFormat="1" ht="31.5">
      <c r="A17" s="31"/>
      <c r="B17" s="31"/>
      <c r="C17" s="94"/>
      <c r="D17" s="94"/>
      <c r="E17" s="94"/>
      <c r="F17" s="146"/>
      <c r="G17" s="177"/>
      <c r="H17" s="178"/>
      <c r="I17" s="177" t="s">
        <v>391</v>
      </c>
      <c r="J17" s="178" t="s">
        <v>392</v>
      </c>
      <c r="K17" s="177"/>
      <c r="L17" s="175" t="s">
        <v>393</v>
      </c>
      <c r="M17" s="175" t="s">
        <v>394</v>
      </c>
      <c r="N17" s="175" t="s">
        <v>395</v>
      </c>
      <c r="O17" s="459" t="s">
        <v>404</v>
      </c>
      <c r="P17" s="179" t="s">
        <v>396</v>
      </c>
      <c r="Q17" s="180" t="s">
        <v>397</v>
      </c>
      <c r="R17" s="179" t="s">
        <v>398</v>
      </c>
      <c r="S17" s="180" t="s">
        <v>399</v>
      </c>
      <c r="T17" s="180" t="s">
        <v>400</v>
      </c>
      <c r="U17" s="181" t="s">
        <v>401</v>
      </c>
      <c r="V17" s="175" t="s">
        <v>401</v>
      </c>
      <c r="W17" s="182" t="s">
        <v>304</v>
      </c>
      <c r="X17" s="180" t="s">
        <v>441</v>
      </c>
      <c r="Y17" s="180" t="s">
        <v>220</v>
      </c>
      <c r="Z17" s="146" t="s">
        <v>220</v>
      </c>
      <c r="AA17" s="297" t="s">
        <v>442</v>
      </c>
      <c r="AB17" s="298" t="s">
        <v>220</v>
      </c>
      <c r="AC17" s="299"/>
      <c r="AD17" s="300"/>
      <c r="AE17" s="297" t="s">
        <v>435</v>
      </c>
      <c r="AF17" s="175" t="s">
        <v>393</v>
      </c>
      <c r="AG17" s="175" t="s">
        <v>394</v>
      </c>
      <c r="AH17" s="175" t="s">
        <v>395</v>
      </c>
      <c r="AI17" s="459" t="s">
        <v>404</v>
      </c>
      <c r="AJ17" s="146"/>
      <c r="AK17" s="146"/>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c r="CN17" s="146"/>
      <c r="CO17" s="146"/>
      <c r="CP17" s="146"/>
      <c r="CQ17" s="146"/>
      <c r="CR17" s="146"/>
      <c r="CS17" s="146"/>
      <c r="CT17" s="146"/>
      <c r="CU17" s="146"/>
      <c r="CV17" s="146"/>
      <c r="CW17" s="146"/>
      <c r="CX17" s="146"/>
      <c r="CY17" s="146"/>
      <c r="CZ17" s="146"/>
      <c r="DA17" s="146"/>
      <c r="DB17" s="146"/>
      <c r="DC17" s="146"/>
      <c r="DD17" s="146"/>
      <c r="DE17" s="146"/>
      <c r="DF17" s="146"/>
      <c r="DG17" s="146"/>
      <c r="DH17" s="146"/>
      <c r="DI17" s="146"/>
      <c r="DJ17" s="146"/>
      <c r="DK17" s="146"/>
      <c r="DL17" s="146"/>
      <c r="DM17" s="146"/>
      <c r="DN17" s="146"/>
    </row>
    <row r="18" spans="1:118" s="88" customFormat="1" ht="31.5">
      <c r="A18" s="31"/>
      <c r="B18" s="31"/>
      <c r="C18" s="94"/>
      <c r="D18" s="94"/>
      <c r="E18" s="94"/>
      <c r="F18" s="146"/>
      <c r="G18" s="177"/>
      <c r="H18" s="178"/>
      <c r="I18" s="177"/>
      <c r="J18" s="88" t="s">
        <v>405</v>
      </c>
      <c r="K18" s="177"/>
      <c r="L18" s="185"/>
      <c r="M18" s="185" t="s">
        <v>406</v>
      </c>
      <c r="N18" s="185" t="s">
        <v>407</v>
      </c>
      <c r="O18" s="460"/>
      <c r="P18" s="186"/>
      <c r="Q18" s="187"/>
      <c r="R18" s="186"/>
      <c r="S18" s="187"/>
      <c r="T18" s="187"/>
      <c r="U18" s="186" t="s">
        <v>408</v>
      </c>
      <c r="V18" s="187" t="s">
        <v>409</v>
      </c>
      <c r="W18" s="188"/>
      <c r="X18" s="301" t="s">
        <v>443</v>
      </c>
      <c r="Y18" s="301"/>
      <c r="Z18" s="146"/>
      <c r="AA18" s="302"/>
      <c r="AB18" s="180" t="s">
        <v>412</v>
      </c>
      <c r="AC18" s="180" t="s">
        <v>444</v>
      </c>
      <c r="AD18" s="303" t="s">
        <v>414</v>
      </c>
      <c r="AE18" s="286"/>
      <c r="AF18" s="185"/>
      <c r="AG18" s="185" t="s">
        <v>406</v>
      </c>
      <c r="AH18" s="185" t="s">
        <v>407</v>
      </c>
      <c r="AI18" s="460"/>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c r="CN18" s="146"/>
      <c r="CO18" s="146"/>
      <c r="CP18" s="146"/>
      <c r="CQ18" s="146"/>
      <c r="CR18" s="146"/>
      <c r="CS18" s="146"/>
      <c r="CT18" s="146"/>
      <c r="CU18" s="146"/>
      <c r="CV18" s="146"/>
      <c r="CW18" s="146"/>
      <c r="CX18" s="146"/>
      <c r="CY18" s="146"/>
      <c r="CZ18" s="146"/>
      <c r="DA18" s="146"/>
      <c r="DB18" s="146"/>
      <c r="DC18" s="146"/>
      <c r="DD18" s="146"/>
      <c r="DE18" s="146"/>
      <c r="DF18" s="146"/>
      <c r="DG18" s="146"/>
      <c r="DH18" s="146"/>
      <c r="DI18" s="146"/>
      <c r="DJ18" s="146"/>
      <c r="DK18" s="146"/>
      <c r="DL18" s="146"/>
      <c r="DM18" s="146"/>
      <c r="DN18" s="146"/>
    </row>
    <row r="19" spans="1:118" ht="17.649999999999999" customHeight="1">
      <c r="F19" s="94"/>
      <c r="G19" s="191" t="s">
        <v>415</v>
      </c>
      <c r="H19" s="192"/>
      <c r="I19" s="162"/>
      <c r="J19" s="193"/>
      <c r="K19" s="194"/>
      <c r="L19" s="195" t="s">
        <v>416</v>
      </c>
      <c r="M19" s="196" t="s">
        <v>416</v>
      </c>
      <c r="N19" s="196" t="s">
        <v>416</v>
      </c>
      <c r="O19" s="196" t="s">
        <v>416</v>
      </c>
      <c r="P19" s="196" t="s">
        <v>396</v>
      </c>
      <c r="Q19" s="196" t="s">
        <v>417</v>
      </c>
      <c r="R19" s="196" t="s">
        <v>418</v>
      </c>
      <c r="S19" s="196" t="s">
        <v>419</v>
      </c>
      <c r="T19" s="196" t="s">
        <v>420</v>
      </c>
      <c r="U19" s="197" t="s">
        <v>418</v>
      </c>
      <c r="V19" s="198" t="s">
        <v>418</v>
      </c>
      <c r="W19" s="199" t="s">
        <v>418</v>
      </c>
      <c r="X19" s="288" t="s">
        <v>220</v>
      </c>
      <c r="Y19" s="194" t="s">
        <v>421</v>
      </c>
      <c r="Z19" s="288" t="s">
        <v>421</v>
      </c>
      <c r="AA19" s="288" t="s">
        <v>416</v>
      </c>
      <c r="AB19" s="194" t="s">
        <v>421</v>
      </c>
      <c r="AC19" s="196" t="s">
        <v>416</v>
      </c>
      <c r="AD19" s="196" t="s">
        <v>416</v>
      </c>
      <c r="AE19" s="196" t="s">
        <v>416</v>
      </c>
      <c r="AF19" s="195" t="s">
        <v>416</v>
      </c>
      <c r="AG19" s="196" t="s">
        <v>416</v>
      </c>
      <c r="AH19" s="196" t="s">
        <v>416</v>
      </c>
      <c r="AI19" s="196" t="s">
        <v>416</v>
      </c>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c r="CN19" s="88"/>
      <c r="CO19" s="88"/>
      <c r="CP19" s="88"/>
      <c r="CQ19" s="88"/>
      <c r="CR19" s="88"/>
      <c r="CS19" s="88"/>
      <c r="CT19" s="88"/>
      <c r="CU19" s="88"/>
      <c r="CV19" s="88"/>
      <c r="CW19" s="88"/>
      <c r="CX19" s="88"/>
      <c r="CY19" s="88"/>
      <c r="CZ19" s="88"/>
      <c r="DA19" s="88"/>
      <c r="DB19" s="88"/>
      <c r="DC19" s="88"/>
      <c r="DD19" s="88"/>
      <c r="DE19" s="88"/>
      <c r="DF19" s="88"/>
      <c r="DG19" s="88"/>
      <c r="DH19" s="88"/>
      <c r="DI19" s="88"/>
      <c r="DJ19" s="88"/>
      <c r="DK19" s="88"/>
      <c r="DL19" s="88"/>
      <c r="DM19" s="88"/>
      <c r="DN19" s="88"/>
    </row>
    <row r="20" spans="1:118" ht="19.5" customHeight="1">
      <c r="F20" s="94"/>
      <c r="G20" s="461" t="s">
        <v>422</v>
      </c>
      <c r="H20" s="462"/>
      <c r="J20" s="200"/>
      <c r="L20" s="195"/>
      <c r="M20" s="196"/>
      <c r="N20" s="196"/>
      <c r="O20" s="196"/>
      <c r="P20" s="196"/>
      <c r="Q20" s="196"/>
      <c r="R20" s="196"/>
      <c r="S20" s="196"/>
      <c r="T20" s="196"/>
      <c r="U20" s="201"/>
      <c r="V20" s="202"/>
      <c r="W20" s="203"/>
      <c r="X20" s="198"/>
      <c r="Y20" s="304">
        <v>3.5000000000000003E-2</v>
      </c>
      <c r="Z20" s="205">
        <v>3.5000000000000003E-2</v>
      </c>
      <c r="AA20" s="198"/>
      <c r="AB20" s="205">
        <v>2.5000000000000001E-2</v>
      </c>
      <c r="AC20" s="198"/>
      <c r="AD20" s="205">
        <v>2.5000000000000001E-2</v>
      </c>
      <c r="AE20" s="88"/>
      <c r="AF20" s="195"/>
      <c r="AG20" s="196"/>
      <c r="AH20" s="196"/>
      <c r="AI20" s="196"/>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c r="CN20" s="88"/>
      <c r="CO20" s="88"/>
      <c r="CP20" s="88"/>
      <c r="CQ20" s="88"/>
      <c r="CR20" s="88"/>
      <c r="CS20" s="88"/>
      <c r="CT20" s="88"/>
      <c r="CU20" s="88"/>
      <c r="CV20" s="88"/>
      <c r="CW20" s="88"/>
      <c r="CX20" s="88"/>
      <c r="CY20" s="88"/>
      <c r="CZ20" s="88"/>
      <c r="DA20" s="88"/>
      <c r="DB20" s="88"/>
      <c r="DC20" s="88"/>
      <c r="DD20" s="88"/>
      <c r="DE20" s="88"/>
      <c r="DF20" s="88"/>
      <c r="DG20" s="88"/>
      <c r="DH20" s="88"/>
      <c r="DI20" s="88"/>
      <c r="DJ20" s="88"/>
      <c r="DK20" s="88"/>
      <c r="DL20" s="88"/>
      <c r="DM20" s="88"/>
      <c r="DN20" s="88"/>
    </row>
    <row r="21" spans="1:118" s="20" customFormat="1" ht="15.75" customHeight="1">
      <c r="A21" s="31"/>
      <c r="B21" s="31"/>
      <c r="C21" s="94"/>
      <c r="D21" s="94"/>
      <c r="E21" s="94"/>
      <c r="F21" s="206"/>
      <c r="G21" s="207" t="s">
        <v>423</v>
      </c>
      <c r="H21" s="206"/>
      <c r="I21" s="149"/>
      <c r="J21" s="208"/>
      <c r="K21" s="35"/>
      <c r="L21" s="209">
        <f t="shared" ref="L21:W21" si="0">SUM(L22:L513)</f>
        <v>0</v>
      </c>
      <c r="M21" s="210">
        <f t="shared" si="0"/>
        <v>570666091.93049908</v>
      </c>
      <c r="N21" s="210">
        <f t="shared" si="0"/>
        <v>76803506</v>
      </c>
      <c r="O21" s="210">
        <f t="shared" si="0"/>
        <v>647469597.93049932</v>
      </c>
      <c r="P21" s="211">
        <f t="shared" si="0"/>
        <v>647469597.93049932</v>
      </c>
      <c r="Q21" s="211">
        <f t="shared" si="0"/>
        <v>539981100.24008238</v>
      </c>
      <c r="R21" s="211">
        <f t="shared" si="0"/>
        <v>2623890.7333333329</v>
      </c>
      <c r="S21" s="211">
        <f t="shared" si="0"/>
        <v>2260583.7957639275</v>
      </c>
      <c r="T21" s="211">
        <f t="shared" si="0"/>
        <v>2623890.7333333329</v>
      </c>
      <c r="U21" s="212">
        <f t="shared" si="0"/>
        <v>0</v>
      </c>
      <c r="V21" s="210">
        <f t="shared" si="0"/>
        <v>0</v>
      </c>
      <c r="W21" s="209">
        <f t="shared" si="0"/>
        <v>2623890.7333333329</v>
      </c>
      <c r="X21" s="305">
        <f>SUM(X22:X513)</f>
        <v>76803506</v>
      </c>
      <c r="Y21" s="213" t="s">
        <v>220</v>
      </c>
      <c r="Z21" s="210" t="s">
        <v>220</v>
      </c>
      <c r="AA21" s="213">
        <f>SUM(AA22:AA289)</f>
        <v>0</v>
      </c>
      <c r="AB21" s="306">
        <v>0.03</v>
      </c>
      <c r="AC21" s="214">
        <f t="shared" ref="AC21:AI21" si="1">SUM(AC22:AC513)</f>
        <v>564413112.58888817</v>
      </c>
      <c r="AD21" s="214">
        <f t="shared" si="1"/>
        <v>6252979.3416108973</v>
      </c>
      <c r="AE21" s="214">
        <f t="shared" si="1"/>
        <v>570666091.93049908</v>
      </c>
      <c r="AF21" s="209">
        <f t="shared" si="1"/>
        <v>0</v>
      </c>
      <c r="AG21" s="210">
        <f t="shared" si="1"/>
        <v>570666091.93049908</v>
      </c>
      <c r="AH21" s="210">
        <f t="shared" si="1"/>
        <v>76803506</v>
      </c>
      <c r="AI21" s="210">
        <f t="shared" si="1"/>
        <v>647469597.93049932</v>
      </c>
    </row>
    <row r="22" spans="1:118" s="20" customFormat="1" ht="15.75" customHeight="1" outlineLevel="2">
      <c r="A22" s="31"/>
      <c r="B22" s="31"/>
      <c r="C22" s="94"/>
      <c r="D22" s="94"/>
      <c r="E22" s="94"/>
      <c r="F22" s="149"/>
      <c r="G22" s="215">
        <v>1</v>
      </c>
      <c r="H22" s="216">
        <v>1990</v>
      </c>
      <c r="I22" s="217">
        <v>1990</v>
      </c>
      <c r="J22" s="217">
        <v>1990</v>
      </c>
      <c r="K22" s="218"/>
      <c r="L22" s="219">
        <f t="shared" ref="L22:N45" si="2">AF22</f>
        <v>0</v>
      </c>
      <c r="M22" s="220">
        <f t="shared" si="2"/>
        <v>0</v>
      </c>
      <c r="N22" s="220">
        <f t="shared" si="2"/>
        <v>0</v>
      </c>
      <c r="O22" s="221">
        <f>N22+M22</f>
        <v>0</v>
      </c>
      <c r="P22" s="222">
        <f>O22</f>
        <v>0</v>
      </c>
      <c r="Q22" s="223">
        <f>P22*[1]Factors!D9</f>
        <v>0</v>
      </c>
      <c r="R22" s="223">
        <f>U22+W22</f>
        <v>0</v>
      </c>
      <c r="S22" s="223">
        <f>R22*[1]Factors!D9</f>
        <v>0</v>
      </c>
      <c r="T22" s="224">
        <f>R22*[1]Factors!D9*[1]Factors!E9</f>
        <v>0</v>
      </c>
      <c r="U22" s="219"/>
      <c r="V22" s="220"/>
      <c r="W22" s="221"/>
      <c r="X22" s="220"/>
      <c r="Y22" s="220">
        <v>0</v>
      </c>
      <c r="Z22" s="220">
        <v>0</v>
      </c>
      <c r="AA22" s="220">
        <f>X22*W22+Y22*U22+Z22*V22</f>
        <v>0</v>
      </c>
      <c r="AB22" s="220">
        <v>0</v>
      </c>
      <c r="AC22" s="220"/>
      <c r="AD22" s="220"/>
      <c r="AE22" s="220">
        <f>AC22+AD22</f>
        <v>0</v>
      </c>
      <c r="AF22" s="219"/>
      <c r="AG22" s="221">
        <f t="shared" ref="AG22:AG85" si="3">AE22</f>
        <v>0</v>
      </c>
      <c r="AH22" s="220">
        <f t="shared" ref="AH22:AH85" si="4">X22</f>
        <v>0</v>
      </c>
      <c r="AI22" s="307">
        <f>AH22+AG22</f>
        <v>0</v>
      </c>
      <c r="AJ22" s="308"/>
      <c r="AK22" s="309"/>
    </row>
    <row r="23" spans="1:118" s="20" customFormat="1" ht="15.75" customHeight="1" outlineLevel="2">
      <c r="A23" s="31"/>
      <c r="B23" s="31"/>
      <c r="C23" s="94"/>
      <c r="D23" s="94"/>
      <c r="E23" s="94"/>
      <c r="F23" s="149"/>
      <c r="G23" s="227">
        <v>2</v>
      </c>
      <c r="H23" s="228">
        <v>1990</v>
      </c>
      <c r="I23" s="229">
        <v>1990</v>
      </c>
      <c r="J23" s="229">
        <v>1990</v>
      </c>
      <c r="K23" s="230"/>
      <c r="L23" s="231">
        <f t="shared" si="2"/>
        <v>0</v>
      </c>
      <c r="M23" s="232">
        <f t="shared" si="2"/>
        <v>0</v>
      </c>
      <c r="N23" s="232">
        <f t="shared" si="2"/>
        <v>0</v>
      </c>
      <c r="O23" s="233">
        <f t="shared" ref="O23:O86" si="5">N23+M23</f>
        <v>0</v>
      </c>
      <c r="P23" s="234">
        <f t="shared" ref="P23:P86" si="6">O23</f>
        <v>0</v>
      </c>
      <c r="Q23" s="235">
        <f>P23*[1]Factors!D10</f>
        <v>0</v>
      </c>
      <c r="R23" s="235">
        <f t="shared" ref="R23:R86" si="7">U23+W23</f>
        <v>0</v>
      </c>
      <c r="S23" s="235">
        <f>R23*[1]Factors!D10</f>
        <v>0</v>
      </c>
      <c r="T23" s="236">
        <f>R23*[1]Factors!D10*[1]Factors!E10</f>
        <v>0</v>
      </c>
      <c r="U23" s="231"/>
      <c r="V23" s="232"/>
      <c r="W23" s="233"/>
      <c r="X23" s="232"/>
      <c r="Y23" s="232"/>
      <c r="Z23" s="232"/>
      <c r="AA23" s="232"/>
      <c r="AB23" s="232"/>
      <c r="AC23" s="232"/>
      <c r="AD23" s="232"/>
      <c r="AE23" s="232"/>
      <c r="AF23" s="231"/>
      <c r="AG23" s="233">
        <f t="shared" si="3"/>
        <v>0</v>
      </c>
      <c r="AH23" s="232">
        <f t="shared" si="4"/>
        <v>0</v>
      </c>
      <c r="AI23" s="233">
        <f t="shared" ref="AI23:AI57" si="8">AH23+AG23</f>
        <v>0</v>
      </c>
      <c r="AK23" s="21"/>
    </row>
    <row r="24" spans="1:118" s="20" customFormat="1" ht="15.75" customHeight="1" outlineLevel="2">
      <c r="A24" s="31"/>
      <c r="B24" s="31"/>
      <c r="C24" s="94"/>
      <c r="D24" s="94"/>
      <c r="E24" s="94"/>
      <c r="F24" s="149"/>
      <c r="G24" s="227">
        <v>3</v>
      </c>
      <c r="H24" s="228">
        <v>1990</v>
      </c>
      <c r="I24" s="229">
        <v>1990</v>
      </c>
      <c r="J24" s="229">
        <v>1990</v>
      </c>
      <c r="K24" s="230"/>
      <c r="L24" s="231">
        <f t="shared" si="2"/>
        <v>0</v>
      </c>
      <c r="M24" s="232">
        <f t="shared" si="2"/>
        <v>0</v>
      </c>
      <c r="N24" s="232">
        <f t="shared" si="2"/>
        <v>0</v>
      </c>
      <c r="O24" s="233">
        <f t="shared" si="5"/>
        <v>0</v>
      </c>
      <c r="P24" s="234">
        <f t="shared" si="6"/>
        <v>0</v>
      </c>
      <c r="Q24" s="235">
        <f>P24*[1]Factors!D11</f>
        <v>0</v>
      </c>
      <c r="R24" s="235">
        <f t="shared" si="7"/>
        <v>0</v>
      </c>
      <c r="S24" s="235">
        <f>R24*[1]Factors!D11</f>
        <v>0</v>
      </c>
      <c r="T24" s="236">
        <f>R24*[1]Factors!D11*[1]Factors!E11</f>
        <v>0</v>
      </c>
      <c r="U24" s="231"/>
      <c r="V24" s="232"/>
      <c r="W24" s="233"/>
      <c r="X24" s="232"/>
      <c r="Y24" s="232"/>
      <c r="Z24" s="232"/>
      <c r="AA24" s="232"/>
      <c r="AB24" s="232"/>
      <c r="AC24" s="232"/>
      <c r="AD24" s="232"/>
      <c r="AE24" s="232"/>
      <c r="AF24" s="231"/>
      <c r="AG24" s="233">
        <f t="shared" si="3"/>
        <v>0</v>
      </c>
      <c r="AH24" s="232">
        <f t="shared" si="4"/>
        <v>0</v>
      </c>
      <c r="AI24" s="233">
        <f t="shared" si="8"/>
        <v>0</v>
      </c>
      <c r="AK24" s="21"/>
    </row>
    <row r="25" spans="1:118" s="20" customFormat="1" ht="15.75" customHeight="1" outlineLevel="2">
      <c r="A25" s="31"/>
      <c r="B25" s="31"/>
      <c r="C25" s="94"/>
      <c r="D25" s="94"/>
      <c r="E25" s="94"/>
      <c r="F25" s="149"/>
      <c r="G25" s="227">
        <v>4</v>
      </c>
      <c r="H25" s="228">
        <v>1990</v>
      </c>
      <c r="I25" s="229">
        <v>1990</v>
      </c>
      <c r="J25" s="229">
        <v>1991</v>
      </c>
      <c r="K25" s="230"/>
      <c r="L25" s="231">
        <f t="shared" si="2"/>
        <v>0</v>
      </c>
      <c r="M25" s="232">
        <f t="shared" si="2"/>
        <v>0</v>
      </c>
      <c r="N25" s="232">
        <f t="shared" si="2"/>
        <v>0</v>
      </c>
      <c r="O25" s="233">
        <f t="shared" si="5"/>
        <v>0</v>
      </c>
      <c r="P25" s="234">
        <f t="shared" si="6"/>
        <v>0</v>
      </c>
      <c r="Q25" s="235">
        <f>P25*[1]Factors!D12</f>
        <v>0</v>
      </c>
      <c r="R25" s="235">
        <f t="shared" si="7"/>
        <v>0</v>
      </c>
      <c r="S25" s="235">
        <f>R25*[1]Factors!D12</f>
        <v>0</v>
      </c>
      <c r="T25" s="236">
        <f>R25*[1]Factors!D12*[1]Factors!E12</f>
        <v>0</v>
      </c>
      <c r="U25" s="231"/>
      <c r="V25" s="232"/>
      <c r="W25" s="233"/>
      <c r="X25" s="232"/>
      <c r="Y25" s="232"/>
      <c r="Z25" s="232"/>
      <c r="AA25" s="232"/>
      <c r="AB25" s="232"/>
      <c r="AC25" s="232"/>
      <c r="AD25" s="232"/>
      <c r="AE25" s="232"/>
      <c r="AF25" s="231"/>
      <c r="AG25" s="233">
        <f t="shared" si="3"/>
        <v>0</v>
      </c>
      <c r="AH25" s="232">
        <f t="shared" si="4"/>
        <v>0</v>
      </c>
      <c r="AI25" s="233">
        <f t="shared" si="8"/>
        <v>0</v>
      </c>
      <c r="AK25" s="21"/>
    </row>
    <row r="26" spans="1:118" s="20" customFormat="1" ht="15.75" customHeight="1" outlineLevel="2">
      <c r="A26" s="31"/>
      <c r="B26" s="31"/>
      <c r="C26" s="94"/>
      <c r="D26" s="94"/>
      <c r="E26" s="94"/>
      <c r="F26" s="149"/>
      <c r="G26" s="227">
        <v>5</v>
      </c>
      <c r="H26" s="228">
        <v>1990</v>
      </c>
      <c r="I26" s="229">
        <v>1990</v>
      </c>
      <c r="J26" s="229">
        <v>1991</v>
      </c>
      <c r="K26" s="230"/>
      <c r="L26" s="231">
        <f t="shared" si="2"/>
        <v>0</v>
      </c>
      <c r="M26" s="232">
        <f t="shared" si="2"/>
        <v>0</v>
      </c>
      <c r="N26" s="232">
        <f t="shared" si="2"/>
        <v>0</v>
      </c>
      <c r="O26" s="233">
        <f t="shared" si="5"/>
        <v>0</v>
      </c>
      <c r="P26" s="234">
        <f t="shared" si="6"/>
        <v>0</v>
      </c>
      <c r="Q26" s="235">
        <f>P26*[1]Factors!D13</f>
        <v>0</v>
      </c>
      <c r="R26" s="235">
        <f t="shared" si="7"/>
        <v>0</v>
      </c>
      <c r="S26" s="235">
        <f>R26*[1]Factors!D13</f>
        <v>0</v>
      </c>
      <c r="T26" s="236">
        <f>R26*[1]Factors!D13*[1]Factors!E13</f>
        <v>0</v>
      </c>
      <c r="U26" s="231"/>
      <c r="V26" s="232"/>
      <c r="W26" s="233"/>
      <c r="X26" s="232"/>
      <c r="Y26" s="232"/>
      <c r="Z26" s="232"/>
      <c r="AA26" s="232"/>
      <c r="AB26" s="232"/>
      <c r="AC26" s="232"/>
      <c r="AD26" s="232"/>
      <c r="AE26" s="232"/>
      <c r="AF26" s="231"/>
      <c r="AG26" s="233">
        <f t="shared" si="3"/>
        <v>0</v>
      </c>
      <c r="AH26" s="232">
        <f t="shared" si="4"/>
        <v>0</v>
      </c>
      <c r="AI26" s="233">
        <f t="shared" si="8"/>
        <v>0</v>
      </c>
      <c r="AK26" s="21"/>
    </row>
    <row r="27" spans="1:118" s="20" customFormat="1" ht="15.75" customHeight="1" outlineLevel="2">
      <c r="A27" s="31"/>
      <c r="B27" s="31"/>
      <c r="C27" s="94"/>
      <c r="D27" s="94"/>
      <c r="E27" s="94"/>
      <c r="F27" s="149"/>
      <c r="G27" s="227">
        <v>6</v>
      </c>
      <c r="H27" s="228">
        <v>1990</v>
      </c>
      <c r="I27" s="229">
        <v>1990</v>
      </c>
      <c r="J27" s="229">
        <v>1991</v>
      </c>
      <c r="K27" s="230"/>
      <c r="L27" s="231">
        <f t="shared" si="2"/>
        <v>0</v>
      </c>
      <c r="M27" s="232">
        <f t="shared" si="2"/>
        <v>0</v>
      </c>
      <c r="N27" s="232">
        <f t="shared" si="2"/>
        <v>0</v>
      </c>
      <c r="O27" s="233">
        <f t="shared" si="5"/>
        <v>0</v>
      </c>
      <c r="P27" s="234">
        <f t="shared" si="6"/>
        <v>0</v>
      </c>
      <c r="Q27" s="235">
        <f>P27*[1]Factors!D14</f>
        <v>0</v>
      </c>
      <c r="R27" s="235">
        <f t="shared" si="7"/>
        <v>0</v>
      </c>
      <c r="S27" s="235">
        <f>R27*[1]Factors!D14</f>
        <v>0</v>
      </c>
      <c r="T27" s="236">
        <f>R27*[1]Factors!D14*[1]Factors!E14</f>
        <v>0</v>
      </c>
      <c r="U27" s="231"/>
      <c r="V27" s="232"/>
      <c r="W27" s="233"/>
      <c r="X27" s="232"/>
      <c r="Y27" s="232"/>
      <c r="Z27" s="232"/>
      <c r="AA27" s="232"/>
      <c r="AB27" s="232"/>
      <c r="AC27" s="232"/>
      <c r="AD27" s="232"/>
      <c r="AE27" s="232"/>
      <c r="AF27" s="231"/>
      <c r="AG27" s="233">
        <f t="shared" si="3"/>
        <v>0</v>
      </c>
      <c r="AH27" s="232">
        <f t="shared" si="4"/>
        <v>0</v>
      </c>
      <c r="AI27" s="233">
        <f t="shared" si="8"/>
        <v>0</v>
      </c>
      <c r="AK27" s="21"/>
    </row>
    <row r="28" spans="1:118" s="20" customFormat="1" ht="15.75" customHeight="1" outlineLevel="2">
      <c r="A28" s="31"/>
      <c r="B28" s="31"/>
      <c r="C28" s="94"/>
      <c r="D28" s="94"/>
      <c r="E28" s="94"/>
      <c r="F28" s="149"/>
      <c r="G28" s="227">
        <v>7</v>
      </c>
      <c r="H28" s="228">
        <v>1990</v>
      </c>
      <c r="I28" s="229">
        <v>1991</v>
      </c>
      <c r="J28" s="229">
        <v>1991</v>
      </c>
      <c r="K28" s="230"/>
      <c r="L28" s="231">
        <f t="shared" si="2"/>
        <v>0</v>
      </c>
      <c r="M28" s="232">
        <f t="shared" si="2"/>
        <v>0</v>
      </c>
      <c r="N28" s="232">
        <f t="shared" si="2"/>
        <v>0</v>
      </c>
      <c r="O28" s="233">
        <f t="shared" si="5"/>
        <v>0</v>
      </c>
      <c r="P28" s="234">
        <f t="shared" si="6"/>
        <v>0</v>
      </c>
      <c r="Q28" s="235">
        <f>P28*[1]Factors!D15</f>
        <v>0</v>
      </c>
      <c r="R28" s="235">
        <f t="shared" si="7"/>
        <v>0</v>
      </c>
      <c r="S28" s="235">
        <f>R28*[1]Factors!D15</f>
        <v>0</v>
      </c>
      <c r="T28" s="236">
        <f>R28*[1]Factors!D15*[1]Factors!E15</f>
        <v>0</v>
      </c>
      <c r="U28" s="231"/>
      <c r="V28" s="232"/>
      <c r="W28" s="233"/>
      <c r="X28" s="232"/>
      <c r="Y28" s="232"/>
      <c r="Z28" s="232"/>
      <c r="AA28" s="232"/>
      <c r="AB28" s="232"/>
      <c r="AC28" s="232"/>
      <c r="AD28" s="232"/>
      <c r="AE28" s="232"/>
      <c r="AF28" s="231"/>
      <c r="AG28" s="233">
        <f t="shared" si="3"/>
        <v>0</v>
      </c>
      <c r="AH28" s="232">
        <f t="shared" si="4"/>
        <v>0</v>
      </c>
      <c r="AI28" s="233">
        <f t="shared" si="8"/>
        <v>0</v>
      </c>
      <c r="AK28" s="21"/>
    </row>
    <row r="29" spans="1:118" s="20" customFormat="1" ht="15.75" customHeight="1" outlineLevel="2">
      <c r="A29" s="31"/>
      <c r="B29" s="31"/>
      <c r="C29" s="94"/>
      <c r="D29" s="94"/>
      <c r="E29" s="94"/>
      <c r="F29" s="149"/>
      <c r="G29" s="227">
        <v>8</v>
      </c>
      <c r="H29" s="228">
        <v>1990</v>
      </c>
      <c r="I29" s="229">
        <v>1991</v>
      </c>
      <c r="J29" s="229">
        <v>1991</v>
      </c>
      <c r="K29" s="230"/>
      <c r="L29" s="231">
        <f t="shared" si="2"/>
        <v>0</v>
      </c>
      <c r="M29" s="232">
        <f t="shared" si="2"/>
        <v>0</v>
      </c>
      <c r="N29" s="232">
        <f t="shared" si="2"/>
        <v>0</v>
      </c>
      <c r="O29" s="233">
        <f t="shared" si="5"/>
        <v>0</v>
      </c>
      <c r="P29" s="234">
        <f t="shared" si="6"/>
        <v>0</v>
      </c>
      <c r="Q29" s="235">
        <f>P29*[1]Factors!D16</f>
        <v>0</v>
      </c>
      <c r="R29" s="235">
        <f t="shared" si="7"/>
        <v>0</v>
      </c>
      <c r="S29" s="235">
        <f>R29*[1]Factors!D16</f>
        <v>0</v>
      </c>
      <c r="T29" s="236">
        <f>R29*[1]Factors!D16*[1]Factors!E16</f>
        <v>0</v>
      </c>
      <c r="U29" s="231"/>
      <c r="V29" s="232"/>
      <c r="W29" s="233"/>
      <c r="X29" s="232"/>
      <c r="Y29" s="232"/>
      <c r="Z29" s="232"/>
      <c r="AA29" s="232"/>
      <c r="AB29" s="232"/>
      <c r="AC29" s="232"/>
      <c r="AD29" s="232"/>
      <c r="AE29" s="232"/>
      <c r="AF29" s="231"/>
      <c r="AG29" s="233">
        <f t="shared" si="3"/>
        <v>0</v>
      </c>
      <c r="AH29" s="232">
        <f t="shared" si="4"/>
        <v>0</v>
      </c>
      <c r="AI29" s="233">
        <f t="shared" si="8"/>
        <v>0</v>
      </c>
      <c r="AK29" s="21"/>
    </row>
    <row r="30" spans="1:118" s="20" customFormat="1" ht="15.75" customHeight="1" outlineLevel="2">
      <c r="A30" s="31"/>
      <c r="B30" s="31"/>
      <c r="C30" s="94"/>
      <c r="D30" s="94"/>
      <c r="E30" s="94"/>
      <c r="F30" s="149"/>
      <c r="G30" s="227">
        <v>9</v>
      </c>
      <c r="H30" s="228">
        <v>1990</v>
      </c>
      <c r="I30" s="229">
        <v>1991</v>
      </c>
      <c r="J30" s="229">
        <v>1991</v>
      </c>
      <c r="K30" s="230"/>
      <c r="L30" s="231">
        <f t="shared" si="2"/>
        <v>0</v>
      </c>
      <c r="M30" s="232">
        <f t="shared" si="2"/>
        <v>0</v>
      </c>
      <c r="N30" s="232">
        <f t="shared" si="2"/>
        <v>0</v>
      </c>
      <c r="O30" s="233">
        <f t="shared" si="5"/>
        <v>0</v>
      </c>
      <c r="P30" s="234">
        <f t="shared" si="6"/>
        <v>0</v>
      </c>
      <c r="Q30" s="235">
        <f>P30*[1]Factors!D17</f>
        <v>0</v>
      </c>
      <c r="R30" s="235">
        <f t="shared" si="7"/>
        <v>0</v>
      </c>
      <c r="S30" s="235">
        <f>R30*[1]Factors!D17</f>
        <v>0</v>
      </c>
      <c r="T30" s="236">
        <f>R30*[1]Factors!D17*[1]Factors!E17</f>
        <v>0</v>
      </c>
      <c r="U30" s="231"/>
      <c r="V30" s="232"/>
      <c r="W30" s="233"/>
      <c r="X30" s="232"/>
      <c r="Y30" s="232"/>
      <c r="Z30" s="232"/>
      <c r="AA30" s="232"/>
      <c r="AB30" s="232"/>
      <c r="AC30" s="232"/>
      <c r="AD30" s="232"/>
      <c r="AE30" s="232"/>
      <c r="AF30" s="231"/>
      <c r="AG30" s="233">
        <f t="shared" si="3"/>
        <v>0</v>
      </c>
      <c r="AH30" s="232">
        <f t="shared" si="4"/>
        <v>0</v>
      </c>
      <c r="AI30" s="233">
        <f t="shared" si="8"/>
        <v>0</v>
      </c>
      <c r="AK30" s="21"/>
    </row>
    <row r="31" spans="1:118" s="20" customFormat="1" ht="15.75" customHeight="1" outlineLevel="2">
      <c r="A31" s="31"/>
      <c r="B31" s="31"/>
      <c r="C31" s="94"/>
      <c r="D31" s="94"/>
      <c r="E31" s="94"/>
      <c r="F31" s="149"/>
      <c r="G31" s="227">
        <v>10</v>
      </c>
      <c r="H31" s="228">
        <v>1990</v>
      </c>
      <c r="I31" s="229">
        <v>1991</v>
      </c>
      <c r="J31" s="229">
        <v>1991</v>
      </c>
      <c r="K31" s="230"/>
      <c r="L31" s="231">
        <f t="shared" si="2"/>
        <v>0</v>
      </c>
      <c r="M31" s="232">
        <f t="shared" si="2"/>
        <v>0</v>
      </c>
      <c r="N31" s="232">
        <f t="shared" si="2"/>
        <v>0</v>
      </c>
      <c r="O31" s="233">
        <f t="shared" si="5"/>
        <v>0</v>
      </c>
      <c r="P31" s="234">
        <f t="shared" si="6"/>
        <v>0</v>
      </c>
      <c r="Q31" s="235">
        <f>P31*[1]Factors!D18</f>
        <v>0</v>
      </c>
      <c r="R31" s="235">
        <f t="shared" si="7"/>
        <v>0</v>
      </c>
      <c r="S31" s="235">
        <f>R31*[1]Factors!D18</f>
        <v>0</v>
      </c>
      <c r="T31" s="236">
        <f>R31*[1]Factors!D18*[1]Factors!E18</f>
        <v>0</v>
      </c>
      <c r="U31" s="231"/>
      <c r="V31" s="232"/>
      <c r="W31" s="233"/>
      <c r="X31" s="232"/>
      <c r="Y31" s="232"/>
      <c r="Z31" s="232"/>
      <c r="AA31" s="232"/>
      <c r="AB31" s="232"/>
      <c r="AC31" s="232"/>
      <c r="AD31" s="232"/>
      <c r="AE31" s="232"/>
      <c r="AF31" s="231"/>
      <c r="AG31" s="233">
        <f t="shared" si="3"/>
        <v>0</v>
      </c>
      <c r="AH31" s="232">
        <f t="shared" si="4"/>
        <v>0</v>
      </c>
      <c r="AI31" s="233">
        <f t="shared" si="8"/>
        <v>0</v>
      </c>
      <c r="AK31" s="21"/>
    </row>
    <row r="32" spans="1:118" s="20" customFormat="1" ht="15.75" customHeight="1" outlineLevel="2">
      <c r="A32" s="31"/>
      <c r="B32" s="31"/>
      <c r="C32" s="94"/>
      <c r="D32" s="94"/>
      <c r="E32" s="94"/>
      <c r="F32" s="149"/>
      <c r="G32" s="227">
        <v>11</v>
      </c>
      <c r="H32" s="228">
        <v>1990</v>
      </c>
      <c r="I32" s="229">
        <v>1991</v>
      </c>
      <c r="J32" s="229">
        <v>1991</v>
      </c>
      <c r="K32" s="230"/>
      <c r="L32" s="231">
        <f t="shared" si="2"/>
        <v>0</v>
      </c>
      <c r="M32" s="232">
        <f t="shared" si="2"/>
        <v>0</v>
      </c>
      <c r="N32" s="232">
        <f t="shared" si="2"/>
        <v>0</v>
      </c>
      <c r="O32" s="233">
        <f t="shared" si="5"/>
        <v>0</v>
      </c>
      <c r="P32" s="234">
        <f t="shared" si="6"/>
        <v>0</v>
      </c>
      <c r="Q32" s="235">
        <f>P32*[1]Factors!D19</f>
        <v>0</v>
      </c>
      <c r="R32" s="235">
        <f t="shared" si="7"/>
        <v>0</v>
      </c>
      <c r="S32" s="235">
        <f>R32*[1]Factors!D19</f>
        <v>0</v>
      </c>
      <c r="T32" s="236">
        <f>R32*[1]Factors!D19*[1]Factors!E19</f>
        <v>0</v>
      </c>
      <c r="U32" s="231"/>
      <c r="V32" s="232"/>
      <c r="W32" s="233"/>
      <c r="X32" s="232"/>
      <c r="Y32" s="232"/>
      <c r="Z32" s="232"/>
      <c r="AA32" s="232"/>
      <c r="AB32" s="232"/>
      <c r="AC32" s="232"/>
      <c r="AD32" s="232"/>
      <c r="AE32" s="232"/>
      <c r="AF32" s="231"/>
      <c r="AG32" s="233">
        <f t="shared" si="3"/>
        <v>0</v>
      </c>
      <c r="AH32" s="232">
        <f t="shared" si="4"/>
        <v>0</v>
      </c>
      <c r="AI32" s="233">
        <f t="shared" si="8"/>
        <v>0</v>
      </c>
      <c r="AK32" s="21"/>
    </row>
    <row r="33" spans="1:37" s="20" customFormat="1">
      <c r="A33" s="31"/>
      <c r="B33" s="31"/>
      <c r="C33" s="94"/>
      <c r="D33" s="94"/>
      <c r="E33" s="94"/>
      <c r="F33" s="149"/>
      <c r="G33" s="227">
        <v>12</v>
      </c>
      <c r="H33" s="228">
        <v>1990</v>
      </c>
      <c r="I33" s="229">
        <v>1991</v>
      </c>
      <c r="J33" s="229">
        <v>1991</v>
      </c>
      <c r="K33" s="230"/>
      <c r="L33" s="231">
        <f t="shared" si="2"/>
        <v>0</v>
      </c>
      <c r="M33" s="232">
        <f t="shared" si="2"/>
        <v>0</v>
      </c>
      <c r="N33" s="232">
        <f t="shared" si="2"/>
        <v>0</v>
      </c>
      <c r="O33" s="233">
        <f t="shared" si="5"/>
        <v>0</v>
      </c>
      <c r="P33" s="234">
        <f t="shared" si="6"/>
        <v>0</v>
      </c>
      <c r="Q33" s="235">
        <f>P33*[1]Factors!D20</f>
        <v>0</v>
      </c>
      <c r="R33" s="235">
        <f t="shared" si="7"/>
        <v>0</v>
      </c>
      <c r="S33" s="235">
        <f>R33*[1]Factors!D20</f>
        <v>0</v>
      </c>
      <c r="T33" s="236">
        <f>R33*[1]Factors!D20*[1]Factors!E20</f>
        <v>0</v>
      </c>
      <c r="U33" s="231"/>
      <c r="V33" s="232"/>
      <c r="W33" s="233"/>
      <c r="X33" s="232"/>
      <c r="Y33" s="232"/>
      <c r="Z33" s="232"/>
      <c r="AA33" s="232"/>
      <c r="AB33" s="232"/>
      <c r="AC33" s="232"/>
      <c r="AD33" s="232"/>
      <c r="AE33" s="232"/>
      <c r="AF33" s="231"/>
      <c r="AG33" s="233">
        <f t="shared" si="3"/>
        <v>0</v>
      </c>
      <c r="AH33" s="232">
        <f t="shared" si="4"/>
        <v>0</v>
      </c>
      <c r="AI33" s="233">
        <f t="shared" si="8"/>
        <v>0</v>
      </c>
      <c r="AK33" s="21"/>
    </row>
    <row r="34" spans="1:37" s="20" customFormat="1">
      <c r="A34" s="31"/>
      <c r="B34" s="31"/>
      <c r="C34" s="94"/>
      <c r="D34" s="94"/>
      <c r="E34" s="94"/>
      <c r="F34" s="149"/>
      <c r="G34" s="227">
        <v>1</v>
      </c>
      <c r="H34" s="228">
        <v>1991</v>
      </c>
      <c r="I34" s="229">
        <v>1991</v>
      </c>
      <c r="J34" s="229">
        <v>1991</v>
      </c>
      <c r="K34" s="230"/>
      <c r="L34" s="231">
        <f t="shared" si="2"/>
        <v>0</v>
      </c>
      <c r="M34" s="232">
        <f t="shared" si="2"/>
        <v>0</v>
      </c>
      <c r="N34" s="232">
        <f t="shared" si="2"/>
        <v>0</v>
      </c>
      <c r="O34" s="233">
        <f t="shared" si="5"/>
        <v>0</v>
      </c>
      <c r="P34" s="234">
        <f t="shared" si="6"/>
        <v>0</v>
      </c>
      <c r="Q34" s="235">
        <f>P34*[1]Factors!D21</f>
        <v>0</v>
      </c>
      <c r="R34" s="235">
        <f t="shared" si="7"/>
        <v>0</v>
      </c>
      <c r="S34" s="235">
        <f>R34*[1]Factors!D21</f>
        <v>0</v>
      </c>
      <c r="T34" s="236">
        <f>R34*[1]Factors!D21*[1]Factors!E21</f>
        <v>0</v>
      </c>
      <c r="U34" s="231"/>
      <c r="V34" s="232"/>
      <c r="W34" s="233"/>
      <c r="X34" s="232"/>
      <c r="Y34" s="232">
        <f>Y22*EXP(Y$20)</f>
        <v>0</v>
      </c>
      <c r="Z34" s="232">
        <f>Z22*EXP(Z$20)</f>
        <v>0</v>
      </c>
      <c r="AA34" s="232">
        <f>X34*W34+Y34*U34+Z34*V34</f>
        <v>0</v>
      </c>
      <c r="AB34" s="232">
        <f>AB22*EXP(AB$20)</f>
        <v>0</v>
      </c>
      <c r="AC34" s="232"/>
      <c r="AD34" s="232"/>
      <c r="AE34" s="232">
        <f>AC34+AD34</f>
        <v>0</v>
      </c>
      <c r="AF34" s="231"/>
      <c r="AG34" s="233">
        <f t="shared" si="3"/>
        <v>0</v>
      </c>
      <c r="AH34" s="232">
        <f t="shared" si="4"/>
        <v>0</v>
      </c>
      <c r="AI34" s="233">
        <f t="shared" si="8"/>
        <v>0</v>
      </c>
      <c r="AK34" s="21"/>
    </row>
    <row r="35" spans="1:37" s="20" customFormat="1">
      <c r="A35" s="31"/>
      <c r="B35" s="31"/>
      <c r="C35" s="94"/>
      <c r="D35" s="94"/>
      <c r="E35" s="94"/>
      <c r="F35" s="149"/>
      <c r="G35" s="227">
        <v>2</v>
      </c>
      <c r="H35" s="228">
        <v>1991</v>
      </c>
      <c r="I35" s="229">
        <v>1991</v>
      </c>
      <c r="J35" s="229">
        <v>1991</v>
      </c>
      <c r="K35" s="230"/>
      <c r="L35" s="231">
        <f t="shared" si="2"/>
        <v>0</v>
      </c>
      <c r="M35" s="232">
        <f t="shared" si="2"/>
        <v>0</v>
      </c>
      <c r="N35" s="232">
        <f t="shared" si="2"/>
        <v>0</v>
      </c>
      <c r="O35" s="233">
        <f t="shared" si="5"/>
        <v>0</v>
      </c>
      <c r="P35" s="234">
        <f t="shared" si="6"/>
        <v>0</v>
      </c>
      <c r="Q35" s="235">
        <f>P35*[1]Factors!D22</f>
        <v>0</v>
      </c>
      <c r="R35" s="235">
        <f t="shared" si="7"/>
        <v>0</v>
      </c>
      <c r="S35" s="235">
        <f>R35*[1]Factors!D22</f>
        <v>0</v>
      </c>
      <c r="T35" s="236">
        <f>R35*[1]Factors!D22*[1]Factors!E22</f>
        <v>0</v>
      </c>
      <c r="U35" s="231"/>
      <c r="V35" s="232"/>
      <c r="W35" s="233"/>
      <c r="X35" s="232"/>
      <c r="Y35" s="232"/>
      <c r="Z35" s="232"/>
      <c r="AA35" s="232"/>
      <c r="AB35" s="232"/>
      <c r="AC35" s="232"/>
      <c r="AD35" s="232"/>
      <c r="AE35" s="232"/>
      <c r="AF35" s="231"/>
      <c r="AG35" s="233">
        <f t="shared" si="3"/>
        <v>0</v>
      </c>
      <c r="AH35" s="232">
        <f t="shared" si="4"/>
        <v>0</v>
      </c>
      <c r="AI35" s="233">
        <f t="shared" si="8"/>
        <v>0</v>
      </c>
      <c r="AK35" s="21"/>
    </row>
    <row r="36" spans="1:37" s="20" customFormat="1">
      <c r="A36" s="31"/>
      <c r="B36" s="31"/>
      <c r="C36" s="94"/>
      <c r="D36" s="94"/>
      <c r="E36" s="94"/>
      <c r="F36" s="149"/>
      <c r="G36" s="227">
        <v>3</v>
      </c>
      <c r="H36" s="228">
        <v>1991</v>
      </c>
      <c r="I36" s="229">
        <v>1991</v>
      </c>
      <c r="J36" s="229">
        <v>1991</v>
      </c>
      <c r="K36" s="230"/>
      <c r="L36" s="231">
        <f t="shared" si="2"/>
        <v>0</v>
      </c>
      <c r="M36" s="232">
        <f t="shared" si="2"/>
        <v>0</v>
      </c>
      <c r="N36" s="232">
        <f t="shared" si="2"/>
        <v>0</v>
      </c>
      <c r="O36" s="233">
        <f t="shared" si="5"/>
        <v>0</v>
      </c>
      <c r="P36" s="234">
        <f t="shared" si="6"/>
        <v>0</v>
      </c>
      <c r="Q36" s="235">
        <f>P36*[1]Factors!D23</f>
        <v>0</v>
      </c>
      <c r="R36" s="235">
        <f t="shared" si="7"/>
        <v>0</v>
      </c>
      <c r="S36" s="235">
        <f>R36*[1]Factors!D23</f>
        <v>0</v>
      </c>
      <c r="T36" s="236">
        <f>R36*[1]Factors!D23*[1]Factors!E23</f>
        <v>0</v>
      </c>
      <c r="U36" s="231"/>
      <c r="V36" s="232"/>
      <c r="W36" s="233"/>
      <c r="X36" s="232"/>
      <c r="Y36" s="232"/>
      <c r="Z36" s="232"/>
      <c r="AA36" s="232"/>
      <c r="AB36" s="232"/>
      <c r="AC36" s="232"/>
      <c r="AD36" s="232"/>
      <c r="AE36" s="232"/>
      <c r="AF36" s="231"/>
      <c r="AG36" s="233">
        <f t="shared" si="3"/>
        <v>0</v>
      </c>
      <c r="AH36" s="232">
        <f t="shared" si="4"/>
        <v>0</v>
      </c>
      <c r="AI36" s="233">
        <f t="shared" si="8"/>
        <v>0</v>
      </c>
      <c r="AK36" s="21"/>
    </row>
    <row r="37" spans="1:37" s="20" customFormat="1">
      <c r="A37" s="31"/>
      <c r="B37" s="31"/>
      <c r="C37" s="94"/>
      <c r="D37" s="94"/>
      <c r="E37" s="94"/>
      <c r="F37" s="149"/>
      <c r="G37" s="227">
        <v>4</v>
      </c>
      <c r="H37" s="228">
        <v>1991</v>
      </c>
      <c r="I37" s="229">
        <v>1991</v>
      </c>
      <c r="J37" s="229">
        <v>1992</v>
      </c>
      <c r="K37" s="230"/>
      <c r="L37" s="231">
        <f t="shared" si="2"/>
        <v>0</v>
      </c>
      <c r="M37" s="232">
        <f t="shared" si="2"/>
        <v>0</v>
      </c>
      <c r="N37" s="232">
        <f t="shared" si="2"/>
        <v>0</v>
      </c>
      <c r="O37" s="233">
        <f t="shared" si="5"/>
        <v>0</v>
      </c>
      <c r="P37" s="234">
        <f t="shared" si="6"/>
        <v>0</v>
      </c>
      <c r="Q37" s="235">
        <f>P37*[1]Factors!D24</f>
        <v>0</v>
      </c>
      <c r="R37" s="235">
        <f t="shared" si="7"/>
        <v>0</v>
      </c>
      <c r="S37" s="235">
        <f>R37*[1]Factors!D24</f>
        <v>0</v>
      </c>
      <c r="T37" s="236">
        <f>R37*[1]Factors!D24*[1]Factors!E24</f>
        <v>0</v>
      </c>
      <c r="U37" s="231"/>
      <c r="V37" s="232"/>
      <c r="W37" s="233"/>
      <c r="X37" s="232"/>
      <c r="Y37" s="232"/>
      <c r="Z37" s="232"/>
      <c r="AA37" s="232"/>
      <c r="AB37" s="232"/>
      <c r="AC37" s="232"/>
      <c r="AD37" s="232"/>
      <c r="AE37" s="232"/>
      <c r="AF37" s="231"/>
      <c r="AG37" s="233">
        <f t="shared" si="3"/>
        <v>0</v>
      </c>
      <c r="AH37" s="232">
        <f t="shared" si="4"/>
        <v>0</v>
      </c>
      <c r="AI37" s="233">
        <f t="shared" si="8"/>
        <v>0</v>
      </c>
      <c r="AK37" s="21"/>
    </row>
    <row r="38" spans="1:37" s="20" customFormat="1">
      <c r="A38" s="31"/>
      <c r="B38" s="31"/>
      <c r="C38" s="94"/>
      <c r="D38" s="94"/>
      <c r="E38" s="94"/>
      <c r="F38" s="149"/>
      <c r="G38" s="227">
        <v>5</v>
      </c>
      <c r="H38" s="228">
        <v>1991</v>
      </c>
      <c r="I38" s="229">
        <v>1991</v>
      </c>
      <c r="J38" s="229">
        <v>1992</v>
      </c>
      <c r="K38" s="230"/>
      <c r="L38" s="231">
        <f t="shared" si="2"/>
        <v>0</v>
      </c>
      <c r="M38" s="232">
        <f t="shared" si="2"/>
        <v>0</v>
      </c>
      <c r="N38" s="232">
        <f t="shared" si="2"/>
        <v>0</v>
      </c>
      <c r="O38" s="233">
        <f t="shared" si="5"/>
        <v>0</v>
      </c>
      <c r="P38" s="234">
        <f t="shared" si="6"/>
        <v>0</v>
      </c>
      <c r="Q38" s="235">
        <f>P38*[1]Factors!D25</f>
        <v>0</v>
      </c>
      <c r="R38" s="235">
        <f t="shared" si="7"/>
        <v>0</v>
      </c>
      <c r="S38" s="235">
        <f>R38*[1]Factors!D25</f>
        <v>0</v>
      </c>
      <c r="T38" s="236">
        <f>R38*[1]Factors!D25*[1]Factors!E25</f>
        <v>0</v>
      </c>
      <c r="U38" s="231"/>
      <c r="V38" s="232"/>
      <c r="W38" s="233"/>
      <c r="X38" s="232"/>
      <c r="Y38" s="232"/>
      <c r="Z38" s="232"/>
      <c r="AA38" s="232"/>
      <c r="AB38" s="232"/>
      <c r="AC38" s="232"/>
      <c r="AD38" s="232"/>
      <c r="AE38" s="232"/>
      <c r="AF38" s="231"/>
      <c r="AG38" s="233">
        <f t="shared" si="3"/>
        <v>0</v>
      </c>
      <c r="AH38" s="232">
        <f t="shared" si="4"/>
        <v>0</v>
      </c>
      <c r="AI38" s="233">
        <f t="shared" si="8"/>
        <v>0</v>
      </c>
      <c r="AK38" s="21"/>
    </row>
    <row r="39" spans="1:37" s="20" customFormat="1">
      <c r="A39" s="31"/>
      <c r="B39" s="31"/>
      <c r="C39" s="94"/>
      <c r="D39" s="94"/>
      <c r="E39" s="94"/>
      <c r="F39" s="149"/>
      <c r="G39" s="227">
        <v>6</v>
      </c>
      <c r="H39" s="228">
        <v>1991</v>
      </c>
      <c r="I39" s="229">
        <v>1991</v>
      </c>
      <c r="J39" s="229">
        <v>1992</v>
      </c>
      <c r="K39" s="230"/>
      <c r="L39" s="231">
        <f t="shared" si="2"/>
        <v>0</v>
      </c>
      <c r="M39" s="232">
        <f t="shared" si="2"/>
        <v>0</v>
      </c>
      <c r="N39" s="232">
        <f t="shared" si="2"/>
        <v>0</v>
      </c>
      <c r="O39" s="233">
        <f t="shared" si="5"/>
        <v>0</v>
      </c>
      <c r="P39" s="234">
        <f t="shared" si="6"/>
        <v>0</v>
      </c>
      <c r="Q39" s="235">
        <f>P39*[1]Factors!D26</f>
        <v>0</v>
      </c>
      <c r="R39" s="235">
        <f t="shared" si="7"/>
        <v>0</v>
      </c>
      <c r="S39" s="235">
        <f>R39*[1]Factors!D26</f>
        <v>0</v>
      </c>
      <c r="T39" s="236">
        <f>R39*[1]Factors!D26*[1]Factors!E26</f>
        <v>0</v>
      </c>
      <c r="U39" s="231"/>
      <c r="V39" s="232"/>
      <c r="W39" s="233"/>
      <c r="X39" s="232"/>
      <c r="Y39" s="232"/>
      <c r="Z39" s="232"/>
      <c r="AA39" s="232"/>
      <c r="AB39" s="232"/>
      <c r="AC39" s="232"/>
      <c r="AD39" s="232"/>
      <c r="AE39" s="232"/>
      <c r="AF39" s="231"/>
      <c r="AG39" s="233">
        <f t="shared" si="3"/>
        <v>0</v>
      </c>
      <c r="AH39" s="232">
        <f t="shared" si="4"/>
        <v>0</v>
      </c>
      <c r="AI39" s="233">
        <f t="shared" si="8"/>
        <v>0</v>
      </c>
      <c r="AK39" s="21"/>
    </row>
    <row r="40" spans="1:37" s="20" customFormat="1">
      <c r="A40" s="31"/>
      <c r="B40" s="31"/>
      <c r="C40" s="94"/>
      <c r="D40" s="94"/>
      <c r="E40" s="94"/>
      <c r="F40" s="149"/>
      <c r="G40" s="227">
        <v>7</v>
      </c>
      <c r="H40" s="228">
        <v>1991</v>
      </c>
      <c r="I40" s="229">
        <v>1992</v>
      </c>
      <c r="J40" s="229">
        <v>1992</v>
      </c>
      <c r="K40" s="230"/>
      <c r="L40" s="231">
        <f t="shared" si="2"/>
        <v>0</v>
      </c>
      <c r="M40" s="232">
        <f t="shared" si="2"/>
        <v>0</v>
      </c>
      <c r="N40" s="232">
        <f t="shared" si="2"/>
        <v>0</v>
      </c>
      <c r="O40" s="233">
        <f t="shared" si="5"/>
        <v>0</v>
      </c>
      <c r="P40" s="234">
        <f t="shared" si="6"/>
        <v>0</v>
      </c>
      <c r="Q40" s="235">
        <f>P40*[1]Factors!D27</f>
        <v>0</v>
      </c>
      <c r="R40" s="235">
        <f t="shared" si="7"/>
        <v>0</v>
      </c>
      <c r="S40" s="235">
        <f>R40*[1]Factors!D27</f>
        <v>0</v>
      </c>
      <c r="T40" s="236">
        <f>R40*[1]Factors!D27*[1]Factors!E27</f>
        <v>0</v>
      </c>
      <c r="U40" s="231"/>
      <c r="V40" s="232"/>
      <c r="W40" s="233"/>
      <c r="X40" s="232"/>
      <c r="Y40" s="232"/>
      <c r="Z40" s="232"/>
      <c r="AA40" s="232"/>
      <c r="AB40" s="232"/>
      <c r="AC40" s="232"/>
      <c r="AD40" s="232"/>
      <c r="AE40" s="232"/>
      <c r="AF40" s="231"/>
      <c r="AG40" s="233">
        <f t="shared" si="3"/>
        <v>0</v>
      </c>
      <c r="AH40" s="232">
        <f t="shared" si="4"/>
        <v>0</v>
      </c>
      <c r="AI40" s="233">
        <f t="shared" si="8"/>
        <v>0</v>
      </c>
      <c r="AK40" s="21"/>
    </row>
    <row r="41" spans="1:37" s="20" customFormat="1">
      <c r="A41" s="31"/>
      <c r="B41" s="31"/>
      <c r="C41" s="94"/>
      <c r="D41" s="94"/>
      <c r="E41" s="94"/>
      <c r="F41" s="149"/>
      <c r="G41" s="227">
        <v>8</v>
      </c>
      <c r="H41" s="228">
        <v>1991</v>
      </c>
      <c r="I41" s="229">
        <v>1992</v>
      </c>
      <c r="J41" s="229">
        <v>1992</v>
      </c>
      <c r="K41" s="230"/>
      <c r="L41" s="231">
        <f t="shared" si="2"/>
        <v>0</v>
      </c>
      <c r="M41" s="232">
        <f t="shared" si="2"/>
        <v>0</v>
      </c>
      <c r="N41" s="232">
        <f t="shared" si="2"/>
        <v>0</v>
      </c>
      <c r="O41" s="233">
        <f t="shared" si="5"/>
        <v>0</v>
      </c>
      <c r="P41" s="234">
        <f t="shared" si="6"/>
        <v>0</v>
      </c>
      <c r="Q41" s="235">
        <f>P41*[1]Factors!D28</f>
        <v>0</v>
      </c>
      <c r="R41" s="235">
        <f t="shared" si="7"/>
        <v>0</v>
      </c>
      <c r="S41" s="235">
        <f>R41*[1]Factors!D28</f>
        <v>0</v>
      </c>
      <c r="T41" s="236">
        <f>R41*[1]Factors!D28*[1]Factors!E28</f>
        <v>0</v>
      </c>
      <c r="U41" s="231"/>
      <c r="V41" s="232"/>
      <c r="W41" s="233"/>
      <c r="X41" s="232"/>
      <c r="Y41" s="232"/>
      <c r="Z41" s="232"/>
      <c r="AA41" s="232"/>
      <c r="AB41" s="232"/>
      <c r="AC41" s="232"/>
      <c r="AD41" s="232"/>
      <c r="AE41" s="232"/>
      <c r="AF41" s="231"/>
      <c r="AG41" s="233">
        <f t="shared" si="3"/>
        <v>0</v>
      </c>
      <c r="AH41" s="232">
        <f t="shared" si="4"/>
        <v>0</v>
      </c>
      <c r="AI41" s="233">
        <f t="shared" si="8"/>
        <v>0</v>
      </c>
      <c r="AK41" s="21"/>
    </row>
    <row r="42" spans="1:37" s="20" customFormat="1">
      <c r="A42" s="31"/>
      <c r="B42" s="31"/>
      <c r="C42" s="94"/>
      <c r="D42" s="94"/>
      <c r="E42" s="94"/>
      <c r="F42" s="149"/>
      <c r="G42" s="227">
        <v>9</v>
      </c>
      <c r="H42" s="228">
        <v>1991</v>
      </c>
      <c r="I42" s="229">
        <v>1992</v>
      </c>
      <c r="J42" s="229">
        <v>1992</v>
      </c>
      <c r="K42" s="230"/>
      <c r="L42" s="231">
        <f t="shared" si="2"/>
        <v>0</v>
      </c>
      <c r="M42" s="232">
        <f t="shared" si="2"/>
        <v>0</v>
      </c>
      <c r="N42" s="232">
        <f t="shared" si="2"/>
        <v>0</v>
      </c>
      <c r="O42" s="233">
        <f t="shared" si="5"/>
        <v>0</v>
      </c>
      <c r="P42" s="234">
        <f t="shared" si="6"/>
        <v>0</v>
      </c>
      <c r="Q42" s="235">
        <f>P42*[1]Factors!D29</f>
        <v>0</v>
      </c>
      <c r="R42" s="235">
        <f t="shared" si="7"/>
        <v>0</v>
      </c>
      <c r="S42" s="235">
        <f>R42*[1]Factors!D29</f>
        <v>0</v>
      </c>
      <c r="T42" s="236">
        <f>R42*[1]Factors!D29*[1]Factors!E29</f>
        <v>0</v>
      </c>
      <c r="U42" s="231"/>
      <c r="V42" s="232"/>
      <c r="W42" s="233"/>
      <c r="X42" s="232"/>
      <c r="Y42" s="232"/>
      <c r="Z42" s="232"/>
      <c r="AA42" s="232"/>
      <c r="AB42" s="232"/>
      <c r="AC42" s="232"/>
      <c r="AD42" s="232"/>
      <c r="AE42" s="232"/>
      <c r="AF42" s="231"/>
      <c r="AG42" s="233">
        <f t="shared" si="3"/>
        <v>0</v>
      </c>
      <c r="AH42" s="232">
        <f t="shared" si="4"/>
        <v>0</v>
      </c>
      <c r="AI42" s="233">
        <f t="shared" si="8"/>
        <v>0</v>
      </c>
      <c r="AK42" s="21"/>
    </row>
    <row r="43" spans="1:37" s="20" customFormat="1">
      <c r="A43" s="31"/>
      <c r="B43" s="31"/>
      <c r="C43" s="94"/>
      <c r="D43" s="94"/>
      <c r="E43" s="94"/>
      <c r="F43" s="149"/>
      <c r="G43" s="227">
        <v>10</v>
      </c>
      <c r="H43" s="228">
        <v>1991</v>
      </c>
      <c r="I43" s="229">
        <v>1992</v>
      </c>
      <c r="J43" s="229">
        <v>1992</v>
      </c>
      <c r="K43" s="230"/>
      <c r="L43" s="231">
        <f t="shared" si="2"/>
        <v>0</v>
      </c>
      <c r="M43" s="232">
        <f t="shared" si="2"/>
        <v>0</v>
      </c>
      <c r="N43" s="232">
        <f t="shared" si="2"/>
        <v>0</v>
      </c>
      <c r="O43" s="233">
        <f t="shared" si="5"/>
        <v>0</v>
      </c>
      <c r="P43" s="234">
        <f t="shared" si="6"/>
        <v>0</v>
      </c>
      <c r="Q43" s="235">
        <f>P43*[1]Factors!D30</f>
        <v>0</v>
      </c>
      <c r="R43" s="235">
        <f t="shared" si="7"/>
        <v>0</v>
      </c>
      <c r="S43" s="235">
        <f>R43*[1]Factors!D30</f>
        <v>0</v>
      </c>
      <c r="T43" s="236">
        <f>R43*[1]Factors!D30*[1]Factors!E30</f>
        <v>0</v>
      </c>
      <c r="U43" s="231"/>
      <c r="V43" s="232"/>
      <c r="W43" s="233"/>
      <c r="X43" s="232"/>
      <c r="Y43" s="232"/>
      <c r="Z43" s="232"/>
      <c r="AA43" s="232"/>
      <c r="AB43" s="232"/>
      <c r="AC43" s="232"/>
      <c r="AD43" s="232"/>
      <c r="AE43" s="232"/>
      <c r="AF43" s="231"/>
      <c r="AG43" s="233">
        <f t="shared" si="3"/>
        <v>0</v>
      </c>
      <c r="AH43" s="232">
        <f t="shared" si="4"/>
        <v>0</v>
      </c>
      <c r="AI43" s="233">
        <f t="shared" si="8"/>
        <v>0</v>
      </c>
      <c r="AK43" s="21"/>
    </row>
    <row r="44" spans="1:37" s="20" customFormat="1">
      <c r="A44" s="31"/>
      <c r="B44" s="31"/>
      <c r="C44" s="94"/>
      <c r="D44" s="94"/>
      <c r="E44" s="94"/>
      <c r="F44" s="149"/>
      <c r="G44" s="227">
        <v>11</v>
      </c>
      <c r="H44" s="228">
        <v>1991</v>
      </c>
      <c r="I44" s="229">
        <v>1992</v>
      </c>
      <c r="J44" s="229">
        <v>1992</v>
      </c>
      <c r="K44" s="230"/>
      <c r="L44" s="231">
        <f t="shared" si="2"/>
        <v>0</v>
      </c>
      <c r="M44" s="232">
        <f t="shared" si="2"/>
        <v>0</v>
      </c>
      <c r="N44" s="232">
        <f t="shared" si="2"/>
        <v>0</v>
      </c>
      <c r="O44" s="233">
        <f t="shared" si="5"/>
        <v>0</v>
      </c>
      <c r="P44" s="234">
        <f t="shared" si="6"/>
        <v>0</v>
      </c>
      <c r="Q44" s="235">
        <f>P44*[1]Factors!D31</f>
        <v>0</v>
      </c>
      <c r="R44" s="235">
        <f t="shared" si="7"/>
        <v>0</v>
      </c>
      <c r="S44" s="235">
        <f>R44*[1]Factors!D31</f>
        <v>0</v>
      </c>
      <c r="T44" s="236">
        <f>R44*[1]Factors!D31*[1]Factors!E31</f>
        <v>0</v>
      </c>
      <c r="U44" s="231"/>
      <c r="V44" s="232"/>
      <c r="W44" s="233"/>
      <c r="X44" s="232"/>
      <c r="Y44" s="232"/>
      <c r="Z44" s="232"/>
      <c r="AA44" s="232"/>
      <c r="AB44" s="232"/>
      <c r="AC44" s="232"/>
      <c r="AD44" s="232"/>
      <c r="AE44" s="232"/>
      <c r="AF44" s="231"/>
      <c r="AG44" s="233">
        <f t="shared" si="3"/>
        <v>0</v>
      </c>
      <c r="AH44" s="232">
        <f t="shared" si="4"/>
        <v>0</v>
      </c>
      <c r="AI44" s="233">
        <f t="shared" si="8"/>
        <v>0</v>
      </c>
      <c r="AK44" s="21"/>
    </row>
    <row r="45" spans="1:37" s="20" customFormat="1">
      <c r="A45" s="31"/>
      <c r="B45" s="31"/>
      <c r="C45" s="94"/>
      <c r="D45" s="94"/>
      <c r="E45" s="94"/>
      <c r="F45" s="149"/>
      <c r="G45" s="227">
        <v>12</v>
      </c>
      <c r="H45" s="228">
        <v>1991</v>
      </c>
      <c r="I45" s="229">
        <v>1992</v>
      </c>
      <c r="J45" s="229">
        <v>1992</v>
      </c>
      <c r="K45" s="230"/>
      <c r="L45" s="231">
        <f t="shared" si="2"/>
        <v>0</v>
      </c>
      <c r="M45" s="232">
        <f t="shared" si="2"/>
        <v>0</v>
      </c>
      <c r="N45" s="232">
        <f t="shared" si="2"/>
        <v>0</v>
      </c>
      <c r="O45" s="233">
        <f t="shared" si="5"/>
        <v>0</v>
      </c>
      <c r="P45" s="234">
        <f t="shared" si="6"/>
        <v>0</v>
      </c>
      <c r="Q45" s="235">
        <f>P45*[1]Factors!D32</f>
        <v>0</v>
      </c>
      <c r="R45" s="235">
        <f t="shared" si="7"/>
        <v>0</v>
      </c>
      <c r="S45" s="235">
        <f>R45*[1]Factors!D32</f>
        <v>0</v>
      </c>
      <c r="T45" s="236">
        <f>R45*[1]Factors!D32*[1]Factors!E32</f>
        <v>0</v>
      </c>
      <c r="U45" s="231"/>
      <c r="V45" s="232"/>
      <c r="W45" s="233"/>
      <c r="X45" s="232"/>
      <c r="Y45" s="232"/>
      <c r="Z45" s="232"/>
      <c r="AA45" s="232"/>
      <c r="AB45" s="232"/>
      <c r="AC45" s="232"/>
      <c r="AD45" s="232"/>
      <c r="AE45" s="232"/>
      <c r="AF45" s="231"/>
      <c r="AG45" s="233">
        <f t="shared" si="3"/>
        <v>0</v>
      </c>
      <c r="AH45" s="232">
        <f t="shared" si="4"/>
        <v>0</v>
      </c>
      <c r="AI45" s="233">
        <f t="shared" si="8"/>
        <v>0</v>
      </c>
      <c r="AK45" s="21"/>
    </row>
    <row r="46" spans="1:37" s="20" customFormat="1">
      <c r="A46" s="31"/>
      <c r="B46" s="31"/>
      <c r="C46" s="94"/>
      <c r="D46" s="94"/>
      <c r="E46" s="94"/>
      <c r="F46" s="149"/>
      <c r="G46" s="227">
        <v>1</v>
      </c>
      <c r="H46" s="228">
        <v>1992</v>
      </c>
      <c r="I46" s="229">
        <v>1992</v>
      </c>
      <c r="J46" s="229">
        <v>1992</v>
      </c>
      <c r="K46" s="230"/>
      <c r="L46" s="231">
        <f>AF46</f>
        <v>0</v>
      </c>
      <c r="M46" s="232">
        <f t="shared" ref="M46:N109" si="9">AG46</f>
        <v>198674</v>
      </c>
      <c r="N46" s="232">
        <f t="shared" si="9"/>
        <v>0</v>
      </c>
      <c r="O46" s="233">
        <f t="shared" si="5"/>
        <v>198674</v>
      </c>
      <c r="P46" s="234">
        <f t="shared" si="6"/>
        <v>198674</v>
      </c>
      <c r="Q46" s="235">
        <f>P46*[1]Factors!D33</f>
        <v>395319.31266021286</v>
      </c>
      <c r="R46" s="235">
        <f t="shared" si="7"/>
        <v>0</v>
      </c>
      <c r="S46" s="235">
        <f>R46*[1]Factors!D33</f>
        <v>0</v>
      </c>
      <c r="T46" s="236">
        <f>R46*[1]Factors!D33*[1]Factors!E33</f>
        <v>0</v>
      </c>
      <c r="U46" s="231"/>
      <c r="V46" s="232"/>
      <c r="W46" s="233"/>
      <c r="X46" s="232"/>
      <c r="Y46" s="232">
        <f>Y34*EXP(Y$20)</f>
        <v>0</v>
      </c>
      <c r="Z46" s="232">
        <f>Z34*EXP(Z$20)</f>
        <v>0</v>
      </c>
      <c r="AA46" s="232">
        <f>X46*W46+Y46*U46+Z46*V46</f>
        <v>0</v>
      </c>
      <c r="AB46" s="232">
        <f>AB34*EXP(AB$20)</f>
        <v>0</v>
      </c>
      <c r="AC46" s="232">
        <v>198674</v>
      </c>
      <c r="AD46" s="232"/>
      <c r="AE46" s="232">
        <f>AC46+AD46</f>
        <v>198674</v>
      </c>
      <c r="AF46" s="231"/>
      <c r="AG46" s="233">
        <f t="shared" si="3"/>
        <v>198674</v>
      </c>
      <c r="AH46" s="232">
        <f t="shared" si="4"/>
        <v>0</v>
      </c>
      <c r="AI46" s="233">
        <f t="shared" si="8"/>
        <v>198674</v>
      </c>
    </row>
    <row r="47" spans="1:37" s="20" customFormat="1">
      <c r="A47" s="31"/>
      <c r="B47" s="31"/>
      <c r="C47" s="94"/>
      <c r="D47" s="94"/>
      <c r="E47" s="94"/>
      <c r="F47" s="149"/>
      <c r="G47" s="227">
        <v>2</v>
      </c>
      <c r="H47" s="228">
        <v>1992</v>
      </c>
      <c r="I47" s="229">
        <v>1992</v>
      </c>
      <c r="J47" s="229">
        <v>1992</v>
      </c>
      <c r="K47" s="230"/>
      <c r="L47" s="231">
        <f t="shared" ref="L47:N110" si="10">AF47</f>
        <v>0</v>
      </c>
      <c r="M47" s="232">
        <f t="shared" si="9"/>
        <v>0</v>
      </c>
      <c r="N47" s="232">
        <f t="shared" si="9"/>
        <v>0</v>
      </c>
      <c r="O47" s="233">
        <f t="shared" si="5"/>
        <v>0</v>
      </c>
      <c r="P47" s="234">
        <f t="shared" si="6"/>
        <v>0</v>
      </c>
      <c r="Q47" s="235">
        <f>P47*[1]Factors!D34</f>
        <v>0</v>
      </c>
      <c r="R47" s="235">
        <f t="shared" si="7"/>
        <v>0</v>
      </c>
      <c r="S47" s="235">
        <f>R47*[1]Factors!D34</f>
        <v>0</v>
      </c>
      <c r="T47" s="236">
        <f>R47*[1]Factors!D34*[1]Factors!E34</f>
        <v>0</v>
      </c>
      <c r="U47" s="231"/>
      <c r="V47" s="232"/>
      <c r="W47" s="233"/>
      <c r="X47" s="232"/>
      <c r="Y47" s="232"/>
      <c r="Z47" s="232"/>
      <c r="AA47" s="232"/>
      <c r="AB47" s="232"/>
      <c r="AC47" s="232"/>
      <c r="AD47" s="232"/>
      <c r="AE47" s="232"/>
      <c r="AF47" s="231"/>
      <c r="AG47" s="233">
        <f t="shared" si="3"/>
        <v>0</v>
      </c>
      <c r="AH47" s="232">
        <f t="shared" si="4"/>
        <v>0</v>
      </c>
      <c r="AI47" s="233">
        <f t="shared" si="8"/>
        <v>0</v>
      </c>
    </row>
    <row r="48" spans="1:37" s="20" customFormat="1">
      <c r="A48" s="31"/>
      <c r="B48" s="31"/>
      <c r="C48" s="94"/>
      <c r="D48" s="94"/>
      <c r="E48" s="94"/>
      <c r="F48" s="149"/>
      <c r="G48" s="227">
        <v>3</v>
      </c>
      <c r="H48" s="228">
        <v>1992</v>
      </c>
      <c r="I48" s="229">
        <v>1992</v>
      </c>
      <c r="J48" s="229">
        <v>1992</v>
      </c>
      <c r="K48" s="230"/>
      <c r="L48" s="231">
        <f t="shared" si="10"/>
        <v>0</v>
      </c>
      <c r="M48" s="232">
        <f t="shared" si="9"/>
        <v>0</v>
      </c>
      <c r="N48" s="232">
        <f t="shared" si="9"/>
        <v>0</v>
      </c>
      <c r="O48" s="233">
        <f t="shared" si="5"/>
        <v>0</v>
      </c>
      <c r="P48" s="234">
        <f t="shared" si="6"/>
        <v>0</v>
      </c>
      <c r="Q48" s="235">
        <f>P48*[1]Factors!D35</f>
        <v>0</v>
      </c>
      <c r="R48" s="235">
        <f t="shared" si="7"/>
        <v>0</v>
      </c>
      <c r="S48" s="235">
        <f>R48*[1]Factors!D35</f>
        <v>0</v>
      </c>
      <c r="T48" s="236">
        <f>R48*[1]Factors!D35*[1]Factors!E35</f>
        <v>0</v>
      </c>
      <c r="U48" s="231"/>
      <c r="V48" s="232"/>
      <c r="W48" s="233"/>
      <c r="X48" s="232"/>
      <c r="Y48" s="232"/>
      <c r="Z48" s="232"/>
      <c r="AA48" s="232"/>
      <c r="AB48" s="232"/>
      <c r="AC48" s="232"/>
      <c r="AD48" s="232"/>
      <c r="AE48" s="232"/>
      <c r="AF48" s="231"/>
      <c r="AG48" s="233">
        <f t="shared" si="3"/>
        <v>0</v>
      </c>
      <c r="AH48" s="232">
        <f t="shared" si="4"/>
        <v>0</v>
      </c>
      <c r="AI48" s="233">
        <f t="shared" si="8"/>
        <v>0</v>
      </c>
    </row>
    <row r="49" spans="1:35" s="20" customFormat="1">
      <c r="A49" s="31"/>
      <c r="B49" s="31"/>
      <c r="C49" s="94"/>
      <c r="D49" s="94"/>
      <c r="E49" s="94"/>
      <c r="F49" s="149"/>
      <c r="G49" s="227">
        <v>4</v>
      </c>
      <c r="H49" s="228">
        <v>1992</v>
      </c>
      <c r="I49" s="229">
        <v>1992</v>
      </c>
      <c r="J49" s="229">
        <v>1993</v>
      </c>
      <c r="K49" s="230"/>
      <c r="L49" s="231">
        <f t="shared" si="10"/>
        <v>0</v>
      </c>
      <c r="M49" s="232">
        <f t="shared" si="9"/>
        <v>0</v>
      </c>
      <c r="N49" s="232">
        <f t="shared" si="9"/>
        <v>0</v>
      </c>
      <c r="O49" s="233">
        <f t="shared" si="5"/>
        <v>0</v>
      </c>
      <c r="P49" s="234">
        <f t="shared" si="6"/>
        <v>0</v>
      </c>
      <c r="Q49" s="235">
        <f>P49*[1]Factors!D36</f>
        <v>0</v>
      </c>
      <c r="R49" s="235">
        <f t="shared" si="7"/>
        <v>0</v>
      </c>
      <c r="S49" s="235">
        <f>R49*[1]Factors!D36</f>
        <v>0</v>
      </c>
      <c r="T49" s="236">
        <f>R49*[1]Factors!D36*[1]Factors!E36</f>
        <v>0</v>
      </c>
      <c r="U49" s="231"/>
      <c r="V49" s="232"/>
      <c r="W49" s="233"/>
      <c r="X49" s="232"/>
      <c r="Y49" s="232"/>
      <c r="Z49" s="232"/>
      <c r="AA49" s="232"/>
      <c r="AB49" s="232"/>
      <c r="AC49" s="232"/>
      <c r="AD49" s="232"/>
      <c r="AE49" s="232"/>
      <c r="AF49" s="231"/>
      <c r="AG49" s="233">
        <f t="shared" si="3"/>
        <v>0</v>
      </c>
      <c r="AH49" s="232">
        <f t="shared" si="4"/>
        <v>0</v>
      </c>
      <c r="AI49" s="233">
        <f t="shared" si="8"/>
        <v>0</v>
      </c>
    </row>
    <row r="50" spans="1:35" s="20" customFormat="1">
      <c r="A50" s="31"/>
      <c r="B50" s="31"/>
      <c r="C50" s="94"/>
      <c r="D50" s="94"/>
      <c r="E50" s="94"/>
      <c r="F50" s="149"/>
      <c r="G50" s="227">
        <v>5</v>
      </c>
      <c r="H50" s="228">
        <v>1992</v>
      </c>
      <c r="I50" s="229">
        <v>1992</v>
      </c>
      <c r="J50" s="229">
        <v>1993</v>
      </c>
      <c r="K50" s="230"/>
      <c r="L50" s="231">
        <f t="shared" si="10"/>
        <v>0</v>
      </c>
      <c r="M50" s="232">
        <f t="shared" si="9"/>
        <v>0</v>
      </c>
      <c r="N50" s="232">
        <f t="shared" si="9"/>
        <v>0</v>
      </c>
      <c r="O50" s="233">
        <f t="shared" si="5"/>
        <v>0</v>
      </c>
      <c r="P50" s="234">
        <f t="shared" si="6"/>
        <v>0</v>
      </c>
      <c r="Q50" s="235">
        <f>P50*[1]Factors!D37</f>
        <v>0</v>
      </c>
      <c r="R50" s="235">
        <f t="shared" si="7"/>
        <v>0</v>
      </c>
      <c r="S50" s="235">
        <f>R50*[1]Factors!D37</f>
        <v>0</v>
      </c>
      <c r="T50" s="236">
        <f>R50*[1]Factors!D37*[1]Factors!E37</f>
        <v>0</v>
      </c>
      <c r="U50" s="231"/>
      <c r="V50" s="232"/>
      <c r="W50" s="233"/>
      <c r="X50" s="232"/>
      <c r="Y50" s="232"/>
      <c r="Z50" s="232"/>
      <c r="AA50" s="232"/>
      <c r="AB50" s="232"/>
      <c r="AC50" s="232"/>
      <c r="AD50" s="232"/>
      <c r="AE50" s="232"/>
      <c r="AF50" s="231"/>
      <c r="AG50" s="233">
        <f t="shared" si="3"/>
        <v>0</v>
      </c>
      <c r="AH50" s="232">
        <f t="shared" si="4"/>
        <v>0</v>
      </c>
      <c r="AI50" s="233">
        <f t="shared" si="8"/>
        <v>0</v>
      </c>
    </row>
    <row r="51" spans="1:35" s="20" customFormat="1">
      <c r="A51" s="31"/>
      <c r="B51" s="31"/>
      <c r="C51" s="94"/>
      <c r="D51" s="94"/>
      <c r="E51" s="94"/>
      <c r="F51" s="149"/>
      <c r="G51" s="227">
        <v>6</v>
      </c>
      <c r="H51" s="228">
        <v>1992</v>
      </c>
      <c r="I51" s="229">
        <v>1992</v>
      </c>
      <c r="J51" s="229">
        <v>1993</v>
      </c>
      <c r="K51" s="230"/>
      <c r="L51" s="231">
        <f t="shared" si="10"/>
        <v>0</v>
      </c>
      <c r="M51" s="232">
        <f t="shared" si="9"/>
        <v>0</v>
      </c>
      <c r="N51" s="232">
        <f t="shared" si="9"/>
        <v>0</v>
      </c>
      <c r="O51" s="233">
        <f t="shared" si="5"/>
        <v>0</v>
      </c>
      <c r="P51" s="234">
        <f t="shared" si="6"/>
        <v>0</v>
      </c>
      <c r="Q51" s="235">
        <f>P51*[1]Factors!D38</f>
        <v>0</v>
      </c>
      <c r="R51" s="235">
        <f t="shared" si="7"/>
        <v>0</v>
      </c>
      <c r="S51" s="235">
        <f>R51*[1]Factors!D38</f>
        <v>0</v>
      </c>
      <c r="T51" s="236">
        <f>R51*[1]Factors!D38*[1]Factors!E38</f>
        <v>0</v>
      </c>
      <c r="U51" s="231"/>
      <c r="V51" s="232"/>
      <c r="W51" s="233"/>
      <c r="X51" s="232"/>
      <c r="Y51" s="232"/>
      <c r="Z51" s="232"/>
      <c r="AA51" s="232"/>
      <c r="AB51" s="232"/>
      <c r="AC51" s="232"/>
      <c r="AD51" s="232"/>
      <c r="AE51" s="232"/>
      <c r="AF51" s="231"/>
      <c r="AG51" s="233">
        <f t="shared" si="3"/>
        <v>0</v>
      </c>
      <c r="AH51" s="232">
        <f t="shared" si="4"/>
        <v>0</v>
      </c>
      <c r="AI51" s="233">
        <f t="shared" si="8"/>
        <v>0</v>
      </c>
    </row>
    <row r="52" spans="1:35" s="20" customFormat="1">
      <c r="A52" s="31"/>
      <c r="B52" s="31"/>
      <c r="C52" s="94"/>
      <c r="D52" s="94"/>
      <c r="E52" s="94"/>
      <c r="F52" s="149"/>
      <c r="G52" s="227">
        <v>7</v>
      </c>
      <c r="H52" s="228">
        <v>1992</v>
      </c>
      <c r="I52" s="229">
        <v>1993</v>
      </c>
      <c r="J52" s="229">
        <v>1993</v>
      </c>
      <c r="K52" s="230"/>
      <c r="L52" s="231">
        <f t="shared" si="10"/>
        <v>0</v>
      </c>
      <c r="M52" s="232">
        <f t="shared" si="9"/>
        <v>0</v>
      </c>
      <c r="N52" s="232">
        <f t="shared" si="9"/>
        <v>0</v>
      </c>
      <c r="O52" s="233">
        <f t="shared" si="5"/>
        <v>0</v>
      </c>
      <c r="P52" s="234">
        <f t="shared" si="6"/>
        <v>0</v>
      </c>
      <c r="Q52" s="235">
        <f>P52*[1]Factors!D39</f>
        <v>0</v>
      </c>
      <c r="R52" s="235">
        <f t="shared" si="7"/>
        <v>0</v>
      </c>
      <c r="S52" s="235">
        <f>R52*[1]Factors!D39</f>
        <v>0</v>
      </c>
      <c r="T52" s="236">
        <f>R52*[1]Factors!D39*[1]Factors!E39</f>
        <v>0</v>
      </c>
      <c r="U52" s="231"/>
      <c r="V52" s="232"/>
      <c r="W52" s="233"/>
      <c r="X52" s="232"/>
      <c r="Y52" s="232"/>
      <c r="Z52" s="232"/>
      <c r="AA52" s="232"/>
      <c r="AB52" s="232"/>
      <c r="AC52" s="232"/>
      <c r="AD52" s="232"/>
      <c r="AE52" s="232"/>
      <c r="AF52" s="231"/>
      <c r="AG52" s="233">
        <f t="shared" si="3"/>
        <v>0</v>
      </c>
      <c r="AH52" s="232">
        <f t="shared" si="4"/>
        <v>0</v>
      </c>
      <c r="AI52" s="233">
        <f t="shared" si="8"/>
        <v>0</v>
      </c>
    </row>
    <row r="53" spans="1:35" s="20" customFormat="1">
      <c r="A53" s="31"/>
      <c r="B53" s="31"/>
      <c r="C53" s="94"/>
      <c r="D53" s="94"/>
      <c r="E53" s="94"/>
      <c r="F53" s="149"/>
      <c r="G53" s="227">
        <v>8</v>
      </c>
      <c r="H53" s="228">
        <v>1992</v>
      </c>
      <c r="I53" s="229">
        <v>1993</v>
      </c>
      <c r="J53" s="229">
        <v>1993</v>
      </c>
      <c r="K53" s="230"/>
      <c r="L53" s="231">
        <f t="shared" si="10"/>
        <v>0</v>
      </c>
      <c r="M53" s="232">
        <f t="shared" si="9"/>
        <v>0</v>
      </c>
      <c r="N53" s="232">
        <f t="shared" si="9"/>
        <v>0</v>
      </c>
      <c r="O53" s="233">
        <f t="shared" si="5"/>
        <v>0</v>
      </c>
      <c r="P53" s="234">
        <f t="shared" si="6"/>
        <v>0</v>
      </c>
      <c r="Q53" s="235">
        <f>P53*[1]Factors!D40</f>
        <v>0</v>
      </c>
      <c r="R53" s="235">
        <f t="shared" si="7"/>
        <v>0</v>
      </c>
      <c r="S53" s="235">
        <f>R53*[1]Factors!D40</f>
        <v>0</v>
      </c>
      <c r="T53" s="236">
        <f>R53*[1]Factors!D40*[1]Factors!E40</f>
        <v>0</v>
      </c>
      <c r="U53" s="231"/>
      <c r="V53" s="232"/>
      <c r="W53" s="233"/>
      <c r="X53" s="232"/>
      <c r="Y53" s="232"/>
      <c r="Z53" s="232"/>
      <c r="AA53" s="232"/>
      <c r="AB53" s="232"/>
      <c r="AC53" s="232"/>
      <c r="AD53" s="232"/>
      <c r="AE53" s="232"/>
      <c r="AF53" s="231"/>
      <c r="AG53" s="233">
        <f t="shared" si="3"/>
        <v>0</v>
      </c>
      <c r="AH53" s="232">
        <f t="shared" si="4"/>
        <v>0</v>
      </c>
      <c r="AI53" s="233">
        <f t="shared" si="8"/>
        <v>0</v>
      </c>
    </row>
    <row r="54" spans="1:35" s="20" customFormat="1">
      <c r="A54" s="31"/>
      <c r="B54" s="31"/>
      <c r="C54" s="94"/>
      <c r="D54" s="94"/>
      <c r="E54" s="94"/>
      <c r="F54" s="149"/>
      <c r="G54" s="227">
        <v>9</v>
      </c>
      <c r="H54" s="228">
        <v>1992</v>
      </c>
      <c r="I54" s="229">
        <v>1993</v>
      </c>
      <c r="J54" s="229">
        <v>1993</v>
      </c>
      <c r="K54" s="230"/>
      <c r="L54" s="231">
        <f t="shared" si="10"/>
        <v>0</v>
      </c>
      <c r="M54" s="232">
        <f t="shared" si="9"/>
        <v>0</v>
      </c>
      <c r="N54" s="232">
        <f t="shared" si="9"/>
        <v>0</v>
      </c>
      <c r="O54" s="233">
        <f t="shared" si="5"/>
        <v>0</v>
      </c>
      <c r="P54" s="234">
        <f t="shared" si="6"/>
        <v>0</v>
      </c>
      <c r="Q54" s="235">
        <f>P54*[1]Factors!D41</f>
        <v>0</v>
      </c>
      <c r="R54" s="235">
        <f t="shared" si="7"/>
        <v>0</v>
      </c>
      <c r="S54" s="235">
        <f>R54*[1]Factors!D41</f>
        <v>0</v>
      </c>
      <c r="T54" s="236">
        <f>R54*[1]Factors!D41*[1]Factors!E41</f>
        <v>0</v>
      </c>
      <c r="U54" s="231"/>
      <c r="V54" s="232"/>
      <c r="W54" s="233"/>
      <c r="X54" s="232"/>
      <c r="Y54" s="232"/>
      <c r="Z54" s="232"/>
      <c r="AA54" s="232"/>
      <c r="AB54" s="232"/>
      <c r="AC54" s="232"/>
      <c r="AD54" s="232"/>
      <c r="AE54" s="232"/>
      <c r="AF54" s="231"/>
      <c r="AG54" s="233">
        <f t="shared" si="3"/>
        <v>0</v>
      </c>
      <c r="AH54" s="232">
        <f t="shared" si="4"/>
        <v>0</v>
      </c>
      <c r="AI54" s="233">
        <f t="shared" si="8"/>
        <v>0</v>
      </c>
    </row>
    <row r="55" spans="1:35" s="20" customFormat="1">
      <c r="A55" s="31"/>
      <c r="B55" s="31"/>
      <c r="C55" s="94"/>
      <c r="D55" s="94"/>
      <c r="E55" s="94"/>
      <c r="F55" s="149"/>
      <c r="G55" s="227">
        <v>10</v>
      </c>
      <c r="H55" s="228">
        <v>1992</v>
      </c>
      <c r="I55" s="229">
        <v>1993</v>
      </c>
      <c r="J55" s="229">
        <v>1993</v>
      </c>
      <c r="K55" s="230"/>
      <c r="L55" s="231">
        <f t="shared" si="10"/>
        <v>0</v>
      </c>
      <c r="M55" s="232">
        <f t="shared" si="9"/>
        <v>0</v>
      </c>
      <c r="N55" s="232">
        <f t="shared" si="9"/>
        <v>0</v>
      </c>
      <c r="O55" s="233">
        <f t="shared" si="5"/>
        <v>0</v>
      </c>
      <c r="P55" s="234">
        <f t="shared" si="6"/>
        <v>0</v>
      </c>
      <c r="Q55" s="235">
        <f>P55*[1]Factors!D42</f>
        <v>0</v>
      </c>
      <c r="R55" s="235">
        <f t="shared" si="7"/>
        <v>0</v>
      </c>
      <c r="S55" s="235">
        <f>R55*[1]Factors!D42</f>
        <v>0</v>
      </c>
      <c r="T55" s="236">
        <f>R55*[1]Factors!D42*[1]Factors!E42</f>
        <v>0</v>
      </c>
      <c r="U55" s="231"/>
      <c r="V55" s="232"/>
      <c r="W55" s="233"/>
      <c r="X55" s="232"/>
      <c r="Y55" s="232"/>
      <c r="Z55" s="232"/>
      <c r="AA55" s="232"/>
      <c r="AB55" s="232"/>
      <c r="AC55" s="232"/>
      <c r="AD55" s="232"/>
      <c r="AE55" s="232"/>
      <c r="AF55" s="231"/>
      <c r="AG55" s="233">
        <f t="shared" si="3"/>
        <v>0</v>
      </c>
      <c r="AH55" s="232">
        <f t="shared" si="4"/>
        <v>0</v>
      </c>
      <c r="AI55" s="233">
        <f t="shared" si="8"/>
        <v>0</v>
      </c>
    </row>
    <row r="56" spans="1:35" s="20" customFormat="1">
      <c r="A56" s="31"/>
      <c r="B56" s="31"/>
      <c r="C56" s="94"/>
      <c r="D56" s="94"/>
      <c r="E56" s="94"/>
      <c r="F56" s="149"/>
      <c r="G56" s="227">
        <v>11</v>
      </c>
      <c r="H56" s="228">
        <v>1992</v>
      </c>
      <c r="I56" s="229">
        <v>1993</v>
      </c>
      <c r="J56" s="229">
        <v>1993</v>
      </c>
      <c r="K56" s="230"/>
      <c r="L56" s="231">
        <f t="shared" si="10"/>
        <v>0</v>
      </c>
      <c r="M56" s="232">
        <f t="shared" si="9"/>
        <v>0</v>
      </c>
      <c r="N56" s="232">
        <f t="shared" si="9"/>
        <v>0</v>
      </c>
      <c r="O56" s="233">
        <f t="shared" si="5"/>
        <v>0</v>
      </c>
      <c r="P56" s="234">
        <f t="shared" si="6"/>
        <v>0</v>
      </c>
      <c r="Q56" s="235">
        <f>P56*[1]Factors!D43</f>
        <v>0</v>
      </c>
      <c r="R56" s="235">
        <f t="shared" si="7"/>
        <v>0</v>
      </c>
      <c r="S56" s="235">
        <f>R56*[1]Factors!D43</f>
        <v>0</v>
      </c>
      <c r="T56" s="236">
        <f>R56*[1]Factors!D43*[1]Factors!E43</f>
        <v>0</v>
      </c>
      <c r="U56" s="231"/>
      <c r="V56" s="232"/>
      <c r="W56" s="233"/>
      <c r="X56" s="232"/>
      <c r="Y56" s="232"/>
      <c r="Z56" s="232"/>
      <c r="AA56" s="232"/>
      <c r="AB56" s="232"/>
      <c r="AC56" s="232"/>
      <c r="AD56" s="232"/>
      <c r="AE56" s="232"/>
      <c r="AF56" s="231"/>
      <c r="AG56" s="233">
        <f t="shared" si="3"/>
        <v>0</v>
      </c>
      <c r="AH56" s="232">
        <f t="shared" si="4"/>
        <v>0</v>
      </c>
      <c r="AI56" s="233">
        <f t="shared" si="8"/>
        <v>0</v>
      </c>
    </row>
    <row r="57" spans="1:35" s="20" customFormat="1">
      <c r="A57" s="31"/>
      <c r="B57" s="31"/>
      <c r="C57" s="94"/>
      <c r="D57" s="94"/>
      <c r="E57" s="94"/>
      <c r="F57" s="149"/>
      <c r="G57" s="227">
        <v>12</v>
      </c>
      <c r="H57" s="228">
        <v>1992</v>
      </c>
      <c r="I57" s="229">
        <v>1993</v>
      </c>
      <c r="J57" s="229">
        <v>1993</v>
      </c>
      <c r="K57" s="230"/>
      <c r="L57" s="231">
        <f t="shared" si="10"/>
        <v>0</v>
      </c>
      <c r="M57" s="232">
        <f t="shared" si="9"/>
        <v>0</v>
      </c>
      <c r="N57" s="232">
        <f t="shared" si="9"/>
        <v>0</v>
      </c>
      <c r="O57" s="233">
        <f t="shared" si="5"/>
        <v>0</v>
      </c>
      <c r="P57" s="234">
        <f t="shared" si="6"/>
        <v>0</v>
      </c>
      <c r="Q57" s="235">
        <f>P57*[1]Factors!D44</f>
        <v>0</v>
      </c>
      <c r="R57" s="235">
        <f t="shared" si="7"/>
        <v>0</v>
      </c>
      <c r="S57" s="235">
        <f>R57*[1]Factors!D44</f>
        <v>0</v>
      </c>
      <c r="T57" s="236">
        <f>R57*[1]Factors!D44*[1]Factors!E44</f>
        <v>0</v>
      </c>
      <c r="U57" s="231"/>
      <c r="V57" s="232"/>
      <c r="W57" s="233"/>
      <c r="X57" s="232"/>
      <c r="Y57" s="232"/>
      <c r="Z57" s="232"/>
      <c r="AA57" s="232"/>
      <c r="AB57" s="232"/>
      <c r="AC57" s="232"/>
      <c r="AD57" s="232"/>
      <c r="AE57" s="232"/>
      <c r="AF57" s="231"/>
      <c r="AG57" s="233">
        <f t="shared" si="3"/>
        <v>0</v>
      </c>
      <c r="AH57" s="232">
        <f t="shared" si="4"/>
        <v>0</v>
      </c>
      <c r="AI57" s="233">
        <f t="shared" si="8"/>
        <v>0</v>
      </c>
    </row>
    <row r="58" spans="1:35" s="20" customFormat="1">
      <c r="A58" s="31"/>
      <c r="B58" s="31"/>
      <c r="C58" s="94"/>
      <c r="D58" s="94"/>
      <c r="E58" s="94"/>
      <c r="F58" s="149"/>
      <c r="G58" s="227">
        <v>1</v>
      </c>
      <c r="H58" s="228">
        <v>1993</v>
      </c>
      <c r="I58" s="229">
        <v>1993</v>
      </c>
      <c r="J58" s="229">
        <v>1993</v>
      </c>
      <c r="K58" s="230"/>
      <c r="L58" s="231">
        <f t="shared" si="10"/>
        <v>0</v>
      </c>
      <c r="M58" s="232">
        <f t="shared" si="9"/>
        <v>10760103</v>
      </c>
      <c r="N58" s="232">
        <f t="shared" si="9"/>
        <v>0</v>
      </c>
      <c r="O58" s="233">
        <f t="shared" si="5"/>
        <v>10760103</v>
      </c>
      <c r="P58" s="234">
        <f t="shared" si="6"/>
        <v>10760103</v>
      </c>
      <c r="Q58" s="235">
        <f>P58*[1]Factors!D45</f>
        <v>20686312.192411017</v>
      </c>
      <c r="R58" s="235">
        <f t="shared" si="7"/>
        <v>92989</v>
      </c>
      <c r="S58" s="235">
        <f>R58*[1]Factors!D45</f>
        <v>178771.47499983115</v>
      </c>
      <c r="T58" s="236">
        <f>R58*[1]Factors!D45*[1]Factors!E45</f>
        <v>92988.999999999985</v>
      </c>
      <c r="U58" s="231"/>
      <c r="V58" s="232"/>
      <c r="W58" s="233">
        <v>92989</v>
      </c>
      <c r="X58" s="232"/>
      <c r="Y58" s="232">
        <f>Y46*EXP(Y$20)</f>
        <v>0</v>
      </c>
      <c r="Z58" s="232">
        <f>Z46*EXP(Z$20)</f>
        <v>0</v>
      </c>
      <c r="AA58" s="232">
        <f>X58*W58+Y58*U58+Z58*V58</f>
        <v>0</v>
      </c>
      <c r="AB58" s="232">
        <f>AB46*EXP(AB$20)</f>
        <v>0</v>
      </c>
      <c r="AC58" s="232">
        <v>10510103</v>
      </c>
      <c r="AD58" s="232">
        <v>250000</v>
      </c>
      <c r="AE58" s="232">
        <f>AC58+AD58</f>
        <v>10760103</v>
      </c>
      <c r="AF58" s="231"/>
      <c r="AG58" s="233">
        <f t="shared" si="3"/>
        <v>10760103</v>
      </c>
      <c r="AH58" s="232">
        <f t="shared" si="4"/>
        <v>0</v>
      </c>
      <c r="AI58" s="233">
        <f>AH58+AG58</f>
        <v>10760103</v>
      </c>
    </row>
    <row r="59" spans="1:35" s="20" customFormat="1">
      <c r="A59" s="31"/>
      <c r="B59" s="31"/>
      <c r="C59" s="94"/>
      <c r="D59" s="94"/>
      <c r="E59" s="94"/>
      <c r="F59" s="149"/>
      <c r="G59" s="227">
        <v>2</v>
      </c>
      <c r="H59" s="228">
        <v>1993</v>
      </c>
      <c r="I59" s="229">
        <v>1993</v>
      </c>
      <c r="J59" s="229">
        <v>1993</v>
      </c>
      <c r="K59" s="230"/>
      <c r="L59" s="231">
        <f t="shared" si="10"/>
        <v>0</v>
      </c>
      <c r="M59" s="232">
        <f t="shared" si="9"/>
        <v>0</v>
      </c>
      <c r="N59" s="232">
        <f t="shared" si="9"/>
        <v>0</v>
      </c>
      <c r="O59" s="233">
        <f t="shared" si="5"/>
        <v>0</v>
      </c>
      <c r="P59" s="234">
        <f t="shared" si="6"/>
        <v>0</v>
      </c>
      <c r="Q59" s="235">
        <f>P59*[1]Factors!D46</f>
        <v>0</v>
      </c>
      <c r="R59" s="235">
        <f t="shared" si="7"/>
        <v>0</v>
      </c>
      <c r="S59" s="235">
        <f>R59*[1]Factors!D46</f>
        <v>0</v>
      </c>
      <c r="T59" s="236">
        <f>R59*[1]Factors!D46*[1]Factors!E46</f>
        <v>0</v>
      </c>
      <c r="U59" s="231"/>
      <c r="V59" s="232"/>
      <c r="W59" s="233"/>
      <c r="X59" s="232"/>
      <c r="Y59" s="232"/>
      <c r="Z59" s="232"/>
      <c r="AA59" s="232"/>
      <c r="AB59" s="232"/>
      <c r="AC59" s="232"/>
      <c r="AD59" s="232"/>
      <c r="AE59" s="232"/>
      <c r="AF59" s="231"/>
      <c r="AG59" s="233">
        <f t="shared" si="3"/>
        <v>0</v>
      </c>
      <c r="AH59" s="232">
        <f t="shared" si="4"/>
        <v>0</v>
      </c>
      <c r="AI59" s="233">
        <f t="shared" ref="AI59:AI122" si="11">AH59+AG59</f>
        <v>0</v>
      </c>
    </row>
    <row r="60" spans="1:35" s="20" customFormat="1">
      <c r="A60" s="31"/>
      <c r="B60" s="31"/>
      <c r="C60" s="94"/>
      <c r="D60" s="94"/>
      <c r="E60" s="94"/>
      <c r="F60" s="149"/>
      <c r="G60" s="227">
        <v>3</v>
      </c>
      <c r="H60" s="228">
        <v>1993</v>
      </c>
      <c r="I60" s="229">
        <v>1993</v>
      </c>
      <c r="J60" s="229">
        <v>1993</v>
      </c>
      <c r="K60" s="230"/>
      <c r="L60" s="231">
        <f t="shared" si="10"/>
        <v>0</v>
      </c>
      <c r="M60" s="232">
        <f t="shared" si="9"/>
        <v>0</v>
      </c>
      <c r="N60" s="232">
        <f t="shared" si="9"/>
        <v>0</v>
      </c>
      <c r="O60" s="233">
        <f t="shared" si="5"/>
        <v>0</v>
      </c>
      <c r="P60" s="234">
        <f t="shared" si="6"/>
        <v>0</v>
      </c>
      <c r="Q60" s="235">
        <f>P60*[1]Factors!D47</f>
        <v>0</v>
      </c>
      <c r="R60" s="235">
        <f t="shared" si="7"/>
        <v>0</v>
      </c>
      <c r="S60" s="235">
        <f>R60*[1]Factors!D47</f>
        <v>0</v>
      </c>
      <c r="T60" s="236">
        <f>R60*[1]Factors!D47*[1]Factors!E47</f>
        <v>0</v>
      </c>
      <c r="U60" s="231"/>
      <c r="V60" s="232"/>
      <c r="W60" s="233"/>
      <c r="X60" s="232"/>
      <c r="Y60" s="232"/>
      <c r="Z60" s="232"/>
      <c r="AA60" s="232"/>
      <c r="AB60" s="232"/>
      <c r="AC60" s="232"/>
      <c r="AD60" s="232"/>
      <c r="AE60" s="232"/>
      <c r="AF60" s="231"/>
      <c r="AG60" s="233">
        <f t="shared" si="3"/>
        <v>0</v>
      </c>
      <c r="AH60" s="232">
        <f t="shared" si="4"/>
        <v>0</v>
      </c>
      <c r="AI60" s="233">
        <f t="shared" si="11"/>
        <v>0</v>
      </c>
    </row>
    <row r="61" spans="1:35" s="20" customFormat="1">
      <c r="A61" s="31"/>
      <c r="B61" s="31"/>
      <c r="C61" s="94"/>
      <c r="D61" s="94"/>
      <c r="E61" s="94"/>
      <c r="F61" s="149"/>
      <c r="G61" s="227">
        <v>4</v>
      </c>
      <c r="H61" s="228">
        <v>1993</v>
      </c>
      <c r="I61" s="229">
        <v>1993</v>
      </c>
      <c r="J61" s="229">
        <v>1994</v>
      </c>
      <c r="K61" s="230"/>
      <c r="L61" s="231">
        <f t="shared" si="10"/>
        <v>0</v>
      </c>
      <c r="M61" s="232">
        <f t="shared" si="9"/>
        <v>0</v>
      </c>
      <c r="N61" s="232">
        <f t="shared" si="9"/>
        <v>0</v>
      </c>
      <c r="O61" s="233">
        <f t="shared" si="5"/>
        <v>0</v>
      </c>
      <c r="P61" s="234">
        <f t="shared" si="6"/>
        <v>0</v>
      </c>
      <c r="Q61" s="235">
        <f>P61*[1]Factors!D48</f>
        <v>0</v>
      </c>
      <c r="R61" s="235">
        <f t="shared" si="7"/>
        <v>0</v>
      </c>
      <c r="S61" s="235">
        <f>R61*[1]Factors!D48</f>
        <v>0</v>
      </c>
      <c r="T61" s="236">
        <f>R61*[1]Factors!D48*[1]Factors!E48</f>
        <v>0</v>
      </c>
      <c r="U61" s="231"/>
      <c r="V61" s="232"/>
      <c r="W61" s="233"/>
      <c r="X61" s="232"/>
      <c r="Y61" s="232"/>
      <c r="Z61" s="232"/>
      <c r="AA61" s="232"/>
      <c r="AB61" s="232"/>
      <c r="AC61" s="232"/>
      <c r="AD61" s="232"/>
      <c r="AE61" s="232"/>
      <c r="AF61" s="231"/>
      <c r="AG61" s="233">
        <f t="shared" si="3"/>
        <v>0</v>
      </c>
      <c r="AH61" s="232">
        <f t="shared" si="4"/>
        <v>0</v>
      </c>
      <c r="AI61" s="233">
        <f t="shared" si="11"/>
        <v>0</v>
      </c>
    </row>
    <row r="62" spans="1:35" s="20" customFormat="1">
      <c r="A62" s="31"/>
      <c r="B62" s="31"/>
      <c r="C62" s="94"/>
      <c r="D62" s="94"/>
      <c r="E62" s="94"/>
      <c r="F62" s="149"/>
      <c r="G62" s="227">
        <v>5</v>
      </c>
      <c r="H62" s="228">
        <v>1993</v>
      </c>
      <c r="I62" s="229">
        <v>1993</v>
      </c>
      <c r="J62" s="229">
        <v>1994</v>
      </c>
      <c r="K62" s="230"/>
      <c r="L62" s="231">
        <f t="shared" si="10"/>
        <v>0</v>
      </c>
      <c r="M62" s="232">
        <f t="shared" si="9"/>
        <v>0</v>
      </c>
      <c r="N62" s="232">
        <f t="shared" si="9"/>
        <v>0</v>
      </c>
      <c r="O62" s="233">
        <f t="shared" si="5"/>
        <v>0</v>
      </c>
      <c r="P62" s="234">
        <f t="shared" si="6"/>
        <v>0</v>
      </c>
      <c r="Q62" s="235">
        <f>P62*[1]Factors!D49</f>
        <v>0</v>
      </c>
      <c r="R62" s="235">
        <f t="shared" si="7"/>
        <v>0</v>
      </c>
      <c r="S62" s="235">
        <f>R62*[1]Factors!D49</f>
        <v>0</v>
      </c>
      <c r="T62" s="236">
        <f>R62*[1]Factors!D49*[1]Factors!E49</f>
        <v>0</v>
      </c>
      <c r="U62" s="231"/>
      <c r="V62" s="232"/>
      <c r="W62" s="233"/>
      <c r="X62" s="232"/>
      <c r="Y62" s="232"/>
      <c r="Z62" s="232"/>
      <c r="AA62" s="232"/>
      <c r="AB62" s="232"/>
      <c r="AC62" s="232"/>
      <c r="AD62" s="232"/>
      <c r="AE62" s="232"/>
      <c r="AF62" s="231"/>
      <c r="AG62" s="233">
        <f t="shared" si="3"/>
        <v>0</v>
      </c>
      <c r="AH62" s="232">
        <f t="shared" si="4"/>
        <v>0</v>
      </c>
      <c r="AI62" s="233">
        <f t="shared" si="11"/>
        <v>0</v>
      </c>
    </row>
    <row r="63" spans="1:35" s="20" customFormat="1">
      <c r="A63" s="31"/>
      <c r="B63" s="31"/>
      <c r="C63" s="94"/>
      <c r="D63" s="94"/>
      <c r="E63" s="94"/>
      <c r="F63" s="149"/>
      <c r="G63" s="227">
        <v>6</v>
      </c>
      <c r="H63" s="228">
        <v>1993</v>
      </c>
      <c r="I63" s="229">
        <v>1993</v>
      </c>
      <c r="J63" s="229">
        <v>1994</v>
      </c>
      <c r="K63" s="230"/>
      <c r="L63" s="231">
        <f t="shared" si="10"/>
        <v>0</v>
      </c>
      <c r="M63" s="232">
        <f t="shared" si="9"/>
        <v>0</v>
      </c>
      <c r="N63" s="232">
        <f t="shared" si="9"/>
        <v>0</v>
      </c>
      <c r="O63" s="233">
        <f t="shared" si="5"/>
        <v>0</v>
      </c>
      <c r="P63" s="234">
        <f t="shared" si="6"/>
        <v>0</v>
      </c>
      <c r="Q63" s="235">
        <f>P63*[1]Factors!D50</f>
        <v>0</v>
      </c>
      <c r="R63" s="235">
        <f t="shared" si="7"/>
        <v>0</v>
      </c>
      <c r="S63" s="235">
        <f>R63*[1]Factors!D50</f>
        <v>0</v>
      </c>
      <c r="T63" s="236">
        <f>R63*[1]Factors!D50*[1]Factors!E50</f>
        <v>0</v>
      </c>
      <c r="U63" s="231"/>
      <c r="V63" s="232"/>
      <c r="W63" s="233"/>
      <c r="X63" s="232"/>
      <c r="Y63" s="232"/>
      <c r="Z63" s="232"/>
      <c r="AA63" s="232"/>
      <c r="AB63" s="232"/>
      <c r="AC63" s="232"/>
      <c r="AD63" s="232"/>
      <c r="AE63" s="232"/>
      <c r="AF63" s="231"/>
      <c r="AG63" s="233">
        <f t="shared" si="3"/>
        <v>0</v>
      </c>
      <c r="AH63" s="232">
        <f t="shared" si="4"/>
        <v>0</v>
      </c>
      <c r="AI63" s="233">
        <f t="shared" si="11"/>
        <v>0</v>
      </c>
    </row>
    <row r="64" spans="1:35" s="20" customFormat="1">
      <c r="A64" s="31"/>
      <c r="B64" s="31"/>
      <c r="C64" s="94"/>
      <c r="D64" s="94"/>
      <c r="E64" s="94"/>
      <c r="F64" s="149"/>
      <c r="G64" s="227">
        <v>7</v>
      </c>
      <c r="H64" s="228">
        <v>1993</v>
      </c>
      <c r="I64" s="229">
        <v>1994</v>
      </c>
      <c r="J64" s="229">
        <v>1994</v>
      </c>
      <c r="K64" s="230"/>
      <c r="L64" s="231">
        <f t="shared" si="10"/>
        <v>0</v>
      </c>
      <c r="M64" s="232">
        <f t="shared" si="9"/>
        <v>0</v>
      </c>
      <c r="N64" s="232">
        <f t="shared" si="9"/>
        <v>0</v>
      </c>
      <c r="O64" s="233">
        <f t="shared" si="5"/>
        <v>0</v>
      </c>
      <c r="P64" s="234">
        <f t="shared" si="6"/>
        <v>0</v>
      </c>
      <c r="Q64" s="235">
        <f>P64*[1]Factors!D51</f>
        <v>0</v>
      </c>
      <c r="R64" s="235">
        <f t="shared" si="7"/>
        <v>0</v>
      </c>
      <c r="S64" s="235">
        <f>R64*[1]Factors!D51</f>
        <v>0</v>
      </c>
      <c r="T64" s="236">
        <f>R64*[1]Factors!D51*[1]Factors!E51</f>
        <v>0</v>
      </c>
      <c r="U64" s="231"/>
      <c r="V64" s="232"/>
      <c r="W64" s="233"/>
      <c r="X64" s="232"/>
      <c r="Y64" s="232"/>
      <c r="Z64" s="232"/>
      <c r="AA64" s="232"/>
      <c r="AB64" s="232"/>
      <c r="AC64" s="232"/>
      <c r="AD64" s="232"/>
      <c r="AE64" s="232"/>
      <c r="AF64" s="231"/>
      <c r="AG64" s="233">
        <f t="shared" si="3"/>
        <v>0</v>
      </c>
      <c r="AH64" s="232">
        <f t="shared" si="4"/>
        <v>0</v>
      </c>
      <c r="AI64" s="233">
        <f t="shared" si="11"/>
        <v>0</v>
      </c>
    </row>
    <row r="65" spans="1:35" s="20" customFormat="1">
      <c r="A65" s="31"/>
      <c r="B65" s="31"/>
      <c r="C65" s="94"/>
      <c r="D65" s="94"/>
      <c r="E65" s="94"/>
      <c r="F65" s="149"/>
      <c r="G65" s="227">
        <v>8</v>
      </c>
      <c r="H65" s="228">
        <v>1993</v>
      </c>
      <c r="I65" s="229">
        <v>1994</v>
      </c>
      <c r="J65" s="229">
        <v>1994</v>
      </c>
      <c r="K65" s="230"/>
      <c r="L65" s="231">
        <f t="shared" si="10"/>
        <v>0</v>
      </c>
      <c r="M65" s="232">
        <f t="shared" si="9"/>
        <v>0</v>
      </c>
      <c r="N65" s="232">
        <f t="shared" si="9"/>
        <v>0</v>
      </c>
      <c r="O65" s="233">
        <f t="shared" si="5"/>
        <v>0</v>
      </c>
      <c r="P65" s="234">
        <f t="shared" si="6"/>
        <v>0</v>
      </c>
      <c r="Q65" s="235">
        <f>P65*[1]Factors!D52</f>
        <v>0</v>
      </c>
      <c r="R65" s="235">
        <f t="shared" si="7"/>
        <v>0</v>
      </c>
      <c r="S65" s="235">
        <f>R65*[1]Factors!D52</f>
        <v>0</v>
      </c>
      <c r="T65" s="236">
        <f>R65*[1]Factors!D52*[1]Factors!E52</f>
        <v>0</v>
      </c>
      <c r="U65" s="231"/>
      <c r="V65" s="232"/>
      <c r="W65" s="233"/>
      <c r="X65" s="232"/>
      <c r="Y65" s="232"/>
      <c r="Z65" s="232"/>
      <c r="AA65" s="232"/>
      <c r="AB65" s="232"/>
      <c r="AC65" s="232"/>
      <c r="AD65" s="232"/>
      <c r="AE65" s="232"/>
      <c r="AF65" s="231"/>
      <c r="AG65" s="233">
        <f t="shared" si="3"/>
        <v>0</v>
      </c>
      <c r="AH65" s="232">
        <f t="shared" si="4"/>
        <v>0</v>
      </c>
      <c r="AI65" s="233">
        <f t="shared" si="11"/>
        <v>0</v>
      </c>
    </row>
    <row r="66" spans="1:35" s="20" customFormat="1">
      <c r="A66" s="31"/>
      <c r="B66" s="31"/>
      <c r="C66" s="94"/>
      <c r="D66" s="94"/>
      <c r="E66" s="94"/>
      <c r="F66" s="149"/>
      <c r="G66" s="227">
        <v>9</v>
      </c>
      <c r="H66" s="228">
        <v>1993</v>
      </c>
      <c r="I66" s="229">
        <v>1994</v>
      </c>
      <c r="J66" s="229">
        <v>1994</v>
      </c>
      <c r="K66" s="230"/>
      <c r="L66" s="231">
        <f t="shared" si="10"/>
        <v>0</v>
      </c>
      <c r="M66" s="232">
        <f t="shared" si="9"/>
        <v>0</v>
      </c>
      <c r="N66" s="232">
        <f t="shared" si="9"/>
        <v>0</v>
      </c>
      <c r="O66" s="233">
        <f t="shared" si="5"/>
        <v>0</v>
      </c>
      <c r="P66" s="234">
        <f t="shared" si="6"/>
        <v>0</v>
      </c>
      <c r="Q66" s="235">
        <f>P66*[1]Factors!D53</f>
        <v>0</v>
      </c>
      <c r="R66" s="235">
        <f t="shared" si="7"/>
        <v>0</v>
      </c>
      <c r="S66" s="235">
        <f>R66*[1]Factors!D53</f>
        <v>0</v>
      </c>
      <c r="T66" s="236">
        <f>R66*[1]Factors!D53*[1]Factors!E53</f>
        <v>0</v>
      </c>
      <c r="U66" s="231"/>
      <c r="V66" s="232"/>
      <c r="W66" s="233"/>
      <c r="X66" s="232"/>
      <c r="Y66" s="232"/>
      <c r="Z66" s="232"/>
      <c r="AA66" s="232"/>
      <c r="AB66" s="232"/>
      <c r="AC66" s="232"/>
      <c r="AD66" s="232"/>
      <c r="AE66" s="232"/>
      <c r="AF66" s="231"/>
      <c r="AG66" s="233">
        <f t="shared" si="3"/>
        <v>0</v>
      </c>
      <c r="AH66" s="232">
        <f t="shared" si="4"/>
        <v>0</v>
      </c>
      <c r="AI66" s="233">
        <f t="shared" si="11"/>
        <v>0</v>
      </c>
    </row>
    <row r="67" spans="1:35" s="20" customFormat="1">
      <c r="A67" s="31"/>
      <c r="B67" s="31"/>
      <c r="C67" s="94"/>
      <c r="D67" s="94"/>
      <c r="E67" s="94"/>
      <c r="F67" s="149"/>
      <c r="G67" s="227">
        <v>10</v>
      </c>
      <c r="H67" s="228">
        <v>1993</v>
      </c>
      <c r="I67" s="229">
        <v>1994</v>
      </c>
      <c r="J67" s="229">
        <v>1994</v>
      </c>
      <c r="K67" s="230"/>
      <c r="L67" s="231">
        <f t="shared" si="10"/>
        <v>0</v>
      </c>
      <c r="M67" s="232">
        <f t="shared" si="9"/>
        <v>0</v>
      </c>
      <c r="N67" s="232">
        <f t="shared" si="9"/>
        <v>0</v>
      </c>
      <c r="O67" s="233">
        <f t="shared" si="5"/>
        <v>0</v>
      </c>
      <c r="P67" s="234">
        <f t="shared" si="6"/>
        <v>0</v>
      </c>
      <c r="Q67" s="235">
        <f>P67*[1]Factors!D54</f>
        <v>0</v>
      </c>
      <c r="R67" s="235">
        <f t="shared" si="7"/>
        <v>0</v>
      </c>
      <c r="S67" s="235">
        <f>R67*[1]Factors!D54</f>
        <v>0</v>
      </c>
      <c r="T67" s="236">
        <f>R67*[1]Factors!D54*[1]Factors!E54</f>
        <v>0</v>
      </c>
      <c r="U67" s="231"/>
      <c r="V67" s="232"/>
      <c r="W67" s="233"/>
      <c r="X67" s="232"/>
      <c r="Y67" s="232"/>
      <c r="Z67" s="232"/>
      <c r="AA67" s="232"/>
      <c r="AB67" s="232"/>
      <c r="AC67" s="232"/>
      <c r="AD67" s="232"/>
      <c r="AE67" s="232"/>
      <c r="AF67" s="231"/>
      <c r="AG67" s="233">
        <f t="shared" si="3"/>
        <v>0</v>
      </c>
      <c r="AH67" s="232">
        <f t="shared" si="4"/>
        <v>0</v>
      </c>
      <c r="AI67" s="233">
        <f t="shared" si="11"/>
        <v>0</v>
      </c>
    </row>
    <row r="68" spans="1:35" s="20" customFormat="1">
      <c r="A68" s="31"/>
      <c r="B68" s="31"/>
      <c r="C68" s="94"/>
      <c r="D68" s="94"/>
      <c r="E68" s="94"/>
      <c r="F68" s="149"/>
      <c r="G68" s="227">
        <v>11</v>
      </c>
      <c r="H68" s="228">
        <v>1993</v>
      </c>
      <c r="I68" s="229">
        <v>1994</v>
      </c>
      <c r="J68" s="229">
        <v>1994</v>
      </c>
      <c r="K68" s="230"/>
      <c r="L68" s="231">
        <f t="shared" si="10"/>
        <v>0</v>
      </c>
      <c r="M68" s="232">
        <f t="shared" si="9"/>
        <v>0</v>
      </c>
      <c r="N68" s="232">
        <f t="shared" si="9"/>
        <v>0</v>
      </c>
      <c r="O68" s="233">
        <f t="shared" si="5"/>
        <v>0</v>
      </c>
      <c r="P68" s="234">
        <f t="shared" si="6"/>
        <v>0</v>
      </c>
      <c r="Q68" s="235">
        <f>P68*[1]Factors!D55</f>
        <v>0</v>
      </c>
      <c r="R68" s="235">
        <f t="shared" si="7"/>
        <v>0</v>
      </c>
      <c r="S68" s="235">
        <f>R68*[1]Factors!D55</f>
        <v>0</v>
      </c>
      <c r="T68" s="236">
        <f>R68*[1]Factors!D55*[1]Factors!E55</f>
        <v>0</v>
      </c>
      <c r="U68" s="231"/>
      <c r="V68" s="232"/>
      <c r="W68" s="233"/>
      <c r="X68" s="232"/>
      <c r="Y68" s="232"/>
      <c r="Z68" s="232"/>
      <c r="AA68" s="232"/>
      <c r="AB68" s="232"/>
      <c r="AC68" s="232"/>
      <c r="AD68" s="232"/>
      <c r="AE68" s="232"/>
      <c r="AF68" s="231"/>
      <c r="AG68" s="233">
        <f t="shared" si="3"/>
        <v>0</v>
      </c>
      <c r="AH68" s="232">
        <f t="shared" si="4"/>
        <v>0</v>
      </c>
      <c r="AI68" s="233">
        <f t="shared" si="11"/>
        <v>0</v>
      </c>
    </row>
    <row r="69" spans="1:35" s="20" customFormat="1">
      <c r="A69" s="31"/>
      <c r="B69" s="31"/>
      <c r="C69" s="94"/>
      <c r="D69" s="94"/>
      <c r="E69" s="94"/>
      <c r="F69" s="149"/>
      <c r="G69" s="227">
        <v>12</v>
      </c>
      <c r="H69" s="228">
        <v>1993</v>
      </c>
      <c r="I69" s="229">
        <v>1994</v>
      </c>
      <c r="J69" s="229">
        <v>1994</v>
      </c>
      <c r="K69" s="230"/>
      <c r="L69" s="231">
        <f t="shared" si="10"/>
        <v>0</v>
      </c>
      <c r="M69" s="232">
        <f t="shared" si="9"/>
        <v>0</v>
      </c>
      <c r="N69" s="232">
        <f t="shared" si="9"/>
        <v>0</v>
      </c>
      <c r="O69" s="233">
        <f t="shared" si="5"/>
        <v>0</v>
      </c>
      <c r="P69" s="234">
        <f t="shared" si="6"/>
        <v>0</v>
      </c>
      <c r="Q69" s="235">
        <f>P69*[1]Factors!D56</f>
        <v>0</v>
      </c>
      <c r="R69" s="235">
        <f t="shared" si="7"/>
        <v>0</v>
      </c>
      <c r="S69" s="235">
        <f>R69*[1]Factors!D56</f>
        <v>0</v>
      </c>
      <c r="T69" s="236">
        <f>R69*[1]Factors!D56*[1]Factors!E56</f>
        <v>0</v>
      </c>
      <c r="U69" s="231"/>
      <c r="V69" s="232"/>
      <c r="W69" s="233"/>
      <c r="X69" s="232"/>
      <c r="Y69" s="232"/>
      <c r="Z69" s="232"/>
      <c r="AA69" s="232"/>
      <c r="AB69" s="232"/>
      <c r="AC69" s="232"/>
      <c r="AD69" s="232"/>
      <c r="AE69" s="232"/>
      <c r="AF69" s="231"/>
      <c r="AG69" s="233">
        <f t="shared" si="3"/>
        <v>0</v>
      </c>
      <c r="AH69" s="232">
        <f t="shared" si="4"/>
        <v>0</v>
      </c>
      <c r="AI69" s="233">
        <f t="shared" si="11"/>
        <v>0</v>
      </c>
    </row>
    <row r="70" spans="1:35" s="20" customFormat="1">
      <c r="A70" s="31"/>
      <c r="B70" s="31"/>
      <c r="C70" s="94"/>
      <c r="D70" s="94"/>
      <c r="E70" s="94"/>
      <c r="F70" s="149"/>
      <c r="G70" s="227">
        <v>1</v>
      </c>
      <c r="H70" s="228">
        <v>1994</v>
      </c>
      <c r="I70" s="229">
        <v>1994</v>
      </c>
      <c r="J70" s="229">
        <v>1994</v>
      </c>
      <c r="K70" s="230"/>
      <c r="L70" s="231">
        <f t="shared" si="10"/>
        <v>0</v>
      </c>
      <c r="M70" s="232">
        <f t="shared" si="9"/>
        <v>10179208</v>
      </c>
      <c r="N70" s="232">
        <f t="shared" si="9"/>
        <v>0</v>
      </c>
      <c r="O70" s="233">
        <f t="shared" si="5"/>
        <v>10179208</v>
      </c>
      <c r="P70" s="234">
        <f t="shared" si="6"/>
        <v>10179208</v>
      </c>
      <c r="Q70" s="235">
        <f>P70*[1]Factors!D57</f>
        <v>18907768.878902581</v>
      </c>
      <c r="R70" s="235">
        <f t="shared" si="7"/>
        <v>92989</v>
      </c>
      <c r="S70" s="235">
        <f>R70*[1]Factors!D57</f>
        <v>172726.06280176927</v>
      </c>
      <c r="T70" s="236">
        <f>R70*[1]Factors!D57*[1]Factors!E57</f>
        <v>92989</v>
      </c>
      <c r="U70" s="231"/>
      <c r="V70" s="232"/>
      <c r="W70" s="233">
        <v>92989</v>
      </c>
      <c r="X70" s="232"/>
      <c r="Y70" s="232">
        <f>Y58*EXP(Y$20)</f>
        <v>0</v>
      </c>
      <c r="Z70" s="232">
        <f>Z58*EXP(Z$20)</f>
        <v>0</v>
      </c>
      <c r="AA70" s="232">
        <f>X70*W70+Y70*U70+Z70*V70</f>
        <v>0</v>
      </c>
      <c r="AB70" s="232">
        <f>AB58*EXP(AB$20)</f>
        <v>0</v>
      </c>
      <c r="AC70" s="232">
        <v>9929208</v>
      </c>
      <c r="AD70" s="232">
        <v>250000</v>
      </c>
      <c r="AE70" s="232">
        <f>AC70+AD70</f>
        <v>10179208</v>
      </c>
      <c r="AF70" s="231"/>
      <c r="AG70" s="233">
        <f t="shared" si="3"/>
        <v>10179208</v>
      </c>
      <c r="AH70" s="232">
        <f t="shared" si="4"/>
        <v>0</v>
      </c>
      <c r="AI70" s="233">
        <f t="shared" si="11"/>
        <v>10179208</v>
      </c>
    </row>
    <row r="71" spans="1:35" s="20" customFormat="1">
      <c r="A71" s="31"/>
      <c r="B71" s="31"/>
      <c r="C71" s="94"/>
      <c r="D71" s="94"/>
      <c r="E71" s="94"/>
      <c r="F71" s="149"/>
      <c r="G71" s="227">
        <v>2</v>
      </c>
      <c r="H71" s="228">
        <v>1994</v>
      </c>
      <c r="I71" s="229">
        <v>1994</v>
      </c>
      <c r="J71" s="229">
        <v>1994</v>
      </c>
      <c r="K71" s="230"/>
      <c r="L71" s="231">
        <f t="shared" si="10"/>
        <v>0</v>
      </c>
      <c r="M71" s="232">
        <f t="shared" si="9"/>
        <v>0</v>
      </c>
      <c r="N71" s="232">
        <f t="shared" si="9"/>
        <v>0</v>
      </c>
      <c r="O71" s="233">
        <f t="shared" si="5"/>
        <v>0</v>
      </c>
      <c r="P71" s="234">
        <f t="shared" si="6"/>
        <v>0</v>
      </c>
      <c r="Q71" s="235">
        <f>P71*[1]Factors!D58</f>
        <v>0</v>
      </c>
      <c r="R71" s="235">
        <f t="shared" si="7"/>
        <v>0</v>
      </c>
      <c r="S71" s="235">
        <f>R71*[1]Factors!D58</f>
        <v>0</v>
      </c>
      <c r="T71" s="236">
        <f>R71*[1]Factors!D58*[1]Factors!E58</f>
        <v>0</v>
      </c>
      <c r="U71" s="231"/>
      <c r="V71" s="232"/>
      <c r="W71" s="233"/>
      <c r="X71" s="232"/>
      <c r="Y71" s="232"/>
      <c r="Z71" s="232"/>
      <c r="AA71" s="232"/>
      <c r="AB71" s="232"/>
      <c r="AC71" s="232"/>
      <c r="AD71" s="232"/>
      <c r="AE71" s="232"/>
      <c r="AF71" s="231"/>
      <c r="AG71" s="233">
        <f t="shared" si="3"/>
        <v>0</v>
      </c>
      <c r="AH71" s="232">
        <f t="shared" si="4"/>
        <v>0</v>
      </c>
      <c r="AI71" s="233">
        <f t="shared" si="11"/>
        <v>0</v>
      </c>
    </row>
    <row r="72" spans="1:35" s="20" customFormat="1">
      <c r="A72" s="31"/>
      <c r="B72" s="31"/>
      <c r="C72" s="94"/>
      <c r="D72" s="94"/>
      <c r="E72" s="94"/>
      <c r="F72" s="149"/>
      <c r="G72" s="227">
        <v>3</v>
      </c>
      <c r="H72" s="228">
        <v>1994</v>
      </c>
      <c r="I72" s="229">
        <v>1994</v>
      </c>
      <c r="J72" s="229">
        <v>1994</v>
      </c>
      <c r="K72" s="230"/>
      <c r="L72" s="231">
        <f t="shared" si="10"/>
        <v>0</v>
      </c>
      <c r="M72" s="232">
        <f t="shared" si="9"/>
        <v>0</v>
      </c>
      <c r="N72" s="232">
        <f t="shared" si="9"/>
        <v>0</v>
      </c>
      <c r="O72" s="233">
        <f t="shared" si="5"/>
        <v>0</v>
      </c>
      <c r="P72" s="234">
        <f t="shared" si="6"/>
        <v>0</v>
      </c>
      <c r="Q72" s="235">
        <f>P72*[1]Factors!D59</f>
        <v>0</v>
      </c>
      <c r="R72" s="235">
        <f t="shared" si="7"/>
        <v>0</v>
      </c>
      <c r="S72" s="235">
        <f>R72*[1]Factors!D59</f>
        <v>0</v>
      </c>
      <c r="T72" s="236">
        <f>R72*[1]Factors!D59*[1]Factors!E59</f>
        <v>0</v>
      </c>
      <c r="U72" s="231"/>
      <c r="V72" s="232"/>
      <c r="W72" s="233"/>
      <c r="X72" s="232"/>
      <c r="Y72" s="232"/>
      <c r="Z72" s="232"/>
      <c r="AA72" s="232"/>
      <c r="AB72" s="232"/>
      <c r="AC72" s="232"/>
      <c r="AD72" s="232"/>
      <c r="AE72" s="232"/>
      <c r="AF72" s="231"/>
      <c r="AG72" s="233">
        <f t="shared" si="3"/>
        <v>0</v>
      </c>
      <c r="AH72" s="232">
        <f t="shared" si="4"/>
        <v>0</v>
      </c>
      <c r="AI72" s="233">
        <f t="shared" si="11"/>
        <v>0</v>
      </c>
    </row>
    <row r="73" spans="1:35" s="20" customFormat="1">
      <c r="A73" s="31"/>
      <c r="B73" s="31"/>
      <c r="C73" s="94"/>
      <c r="D73" s="94"/>
      <c r="E73" s="94"/>
      <c r="F73" s="149"/>
      <c r="G73" s="227">
        <v>4</v>
      </c>
      <c r="H73" s="228">
        <v>1994</v>
      </c>
      <c r="I73" s="229">
        <v>1994</v>
      </c>
      <c r="J73" s="229">
        <v>1995</v>
      </c>
      <c r="K73" s="230"/>
      <c r="L73" s="231">
        <f t="shared" si="10"/>
        <v>0</v>
      </c>
      <c r="M73" s="232">
        <f t="shared" si="9"/>
        <v>0</v>
      </c>
      <c r="N73" s="232">
        <f t="shared" si="9"/>
        <v>0</v>
      </c>
      <c r="O73" s="233">
        <f t="shared" si="5"/>
        <v>0</v>
      </c>
      <c r="P73" s="234">
        <f t="shared" si="6"/>
        <v>0</v>
      </c>
      <c r="Q73" s="235">
        <f>P73*[1]Factors!D60</f>
        <v>0</v>
      </c>
      <c r="R73" s="235">
        <f t="shared" si="7"/>
        <v>0</v>
      </c>
      <c r="S73" s="235">
        <f>R73*[1]Factors!D60</f>
        <v>0</v>
      </c>
      <c r="T73" s="236">
        <f>R73*[1]Factors!D60*[1]Factors!E60</f>
        <v>0</v>
      </c>
      <c r="U73" s="231"/>
      <c r="V73" s="232"/>
      <c r="W73" s="233"/>
      <c r="X73" s="232"/>
      <c r="Y73" s="232"/>
      <c r="Z73" s="232"/>
      <c r="AA73" s="232"/>
      <c r="AB73" s="232"/>
      <c r="AC73" s="232"/>
      <c r="AD73" s="232"/>
      <c r="AE73" s="232"/>
      <c r="AF73" s="231"/>
      <c r="AG73" s="233">
        <f t="shared" si="3"/>
        <v>0</v>
      </c>
      <c r="AH73" s="232">
        <f t="shared" si="4"/>
        <v>0</v>
      </c>
      <c r="AI73" s="233">
        <f t="shared" si="11"/>
        <v>0</v>
      </c>
    </row>
    <row r="74" spans="1:35" s="20" customFormat="1">
      <c r="A74" s="31"/>
      <c r="B74" s="31"/>
      <c r="C74" s="94"/>
      <c r="D74" s="94"/>
      <c r="E74" s="94"/>
      <c r="F74" s="149"/>
      <c r="G74" s="227">
        <v>5</v>
      </c>
      <c r="H74" s="228">
        <v>1994</v>
      </c>
      <c r="I74" s="229">
        <v>1994</v>
      </c>
      <c r="J74" s="229">
        <v>1995</v>
      </c>
      <c r="K74" s="230"/>
      <c r="L74" s="231">
        <f t="shared" si="10"/>
        <v>0</v>
      </c>
      <c r="M74" s="232">
        <f t="shared" si="9"/>
        <v>0</v>
      </c>
      <c r="N74" s="232">
        <f t="shared" si="9"/>
        <v>0</v>
      </c>
      <c r="O74" s="233">
        <f t="shared" si="5"/>
        <v>0</v>
      </c>
      <c r="P74" s="234">
        <f t="shared" si="6"/>
        <v>0</v>
      </c>
      <c r="Q74" s="235">
        <f>P74*[1]Factors!D61</f>
        <v>0</v>
      </c>
      <c r="R74" s="235">
        <f t="shared" si="7"/>
        <v>0</v>
      </c>
      <c r="S74" s="235">
        <f>R74*[1]Factors!D61</f>
        <v>0</v>
      </c>
      <c r="T74" s="236">
        <f>R74*[1]Factors!D61*[1]Factors!E61</f>
        <v>0</v>
      </c>
      <c r="U74" s="231"/>
      <c r="V74" s="232"/>
      <c r="W74" s="233"/>
      <c r="X74" s="232"/>
      <c r="Y74" s="232"/>
      <c r="Z74" s="232"/>
      <c r="AA74" s="232"/>
      <c r="AB74" s="232"/>
      <c r="AC74" s="232"/>
      <c r="AD74" s="232"/>
      <c r="AE74" s="232"/>
      <c r="AF74" s="231"/>
      <c r="AG74" s="233">
        <f t="shared" si="3"/>
        <v>0</v>
      </c>
      <c r="AH74" s="232">
        <f t="shared" si="4"/>
        <v>0</v>
      </c>
      <c r="AI74" s="233">
        <f t="shared" si="11"/>
        <v>0</v>
      </c>
    </row>
    <row r="75" spans="1:35" s="20" customFormat="1">
      <c r="A75" s="31"/>
      <c r="B75" s="31"/>
      <c r="C75" s="94"/>
      <c r="D75" s="94"/>
      <c r="E75" s="94"/>
      <c r="F75" s="149"/>
      <c r="G75" s="227">
        <v>6</v>
      </c>
      <c r="H75" s="228">
        <v>1994</v>
      </c>
      <c r="I75" s="229">
        <v>1994</v>
      </c>
      <c r="J75" s="229">
        <v>1995</v>
      </c>
      <c r="K75" s="230"/>
      <c r="L75" s="231">
        <f t="shared" si="10"/>
        <v>0</v>
      </c>
      <c r="M75" s="232">
        <f t="shared" si="9"/>
        <v>0</v>
      </c>
      <c r="N75" s="232">
        <f t="shared" si="9"/>
        <v>0</v>
      </c>
      <c r="O75" s="233">
        <f t="shared" si="5"/>
        <v>0</v>
      </c>
      <c r="P75" s="234">
        <f t="shared" si="6"/>
        <v>0</v>
      </c>
      <c r="Q75" s="235">
        <f>P75*[1]Factors!D62</f>
        <v>0</v>
      </c>
      <c r="R75" s="235">
        <f t="shared" si="7"/>
        <v>0</v>
      </c>
      <c r="S75" s="235">
        <f>R75*[1]Factors!D62</f>
        <v>0</v>
      </c>
      <c r="T75" s="236">
        <f>R75*[1]Factors!D62*[1]Factors!E62</f>
        <v>0</v>
      </c>
      <c r="U75" s="231"/>
      <c r="V75" s="232"/>
      <c r="W75" s="233"/>
      <c r="X75" s="232"/>
      <c r="Y75" s="232"/>
      <c r="Z75" s="232"/>
      <c r="AA75" s="232"/>
      <c r="AB75" s="232"/>
      <c r="AC75" s="232"/>
      <c r="AD75" s="232"/>
      <c r="AE75" s="232"/>
      <c r="AF75" s="231"/>
      <c r="AG75" s="233">
        <f t="shared" si="3"/>
        <v>0</v>
      </c>
      <c r="AH75" s="232">
        <f t="shared" si="4"/>
        <v>0</v>
      </c>
      <c r="AI75" s="233">
        <f t="shared" si="11"/>
        <v>0</v>
      </c>
    </row>
    <row r="76" spans="1:35" s="20" customFormat="1">
      <c r="A76" s="31"/>
      <c r="B76" s="31"/>
      <c r="C76" s="94"/>
      <c r="D76" s="94"/>
      <c r="E76" s="94"/>
      <c r="F76" s="149"/>
      <c r="G76" s="227">
        <v>7</v>
      </c>
      <c r="H76" s="228">
        <v>1994</v>
      </c>
      <c r="I76" s="229">
        <v>1995</v>
      </c>
      <c r="J76" s="229">
        <v>1995</v>
      </c>
      <c r="K76" s="230"/>
      <c r="L76" s="231">
        <f t="shared" si="10"/>
        <v>0</v>
      </c>
      <c r="M76" s="232">
        <f t="shared" si="9"/>
        <v>0</v>
      </c>
      <c r="N76" s="232">
        <f t="shared" si="9"/>
        <v>0</v>
      </c>
      <c r="O76" s="233">
        <f t="shared" si="5"/>
        <v>0</v>
      </c>
      <c r="P76" s="234">
        <f t="shared" si="6"/>
        <v>0</v>
      </c>
      <c r="Q76" s="235">
        <f>P76*[1]Factors!D63</f>
        <v>0</v>
      </c>
      <c r="R76" s="235">
        <f t="shared" si="7"/>
        <v>0</v>
      </c>
      <c r="S76" s="235">
        <f>R76*[1]Factors!D63</f>
        <v>0</v>
      </c>
      <c r="T76" s="236">
        <f>R76*[1]Factors!D63*[1]Factors!E63</f>
        <v>0</v>
      </c>
      <c r="U76" s="231"/>
      <c r="V76" s="232"/>
      <c r="W76" s="233"/>
      <c r="X76" s="232"/>
      <c r="Y76" s="232"/>
      <c r="Z76" s="232"/>
      <c r="AA76" s="232"/>
      <c r="AB76" s="232"/>
      <c r="AC76" s="232"/>
      <c r="AD76" s="232"/>
      <c r="AE76" s="232"/>
      <c r="AF76" s="231"/>
      <c r="AG76" s="233">
        <f t="shared" si="3"/>
        <v>0</v>
      </c>
      <c r="AH76" s="232">
        <f t="shared" si="4"/>
        <v>0</v>
      </c>
      <c r="AI76" s="233">
        <f t="shared" si="11"/>
        <v>0</v>
      </c>
    </row>
    <row r="77" spans="1:35" s="20" customFormat="1">
      <c r="A77" s="31"/>
      <c r="B77" s="31"/>
      <c r="C77" s="94"/>
      <c r="D77" s="94"/>
      <c r="E77" s="94"/>
      <c r="F77" s="149"/>
      <c r="G77" s="227">
        <v>8</v>
      </c>
      <c r="H77" s="228">
        <v>1994</v>
      </c>
      <c r="I77" s="229">
        <v>1995</v>
      </c>
      <c r="J77" s="229">
        <v>1995</v>
      </c>
      <c r="K77" s="230"/>
      <c r="L77" s="231">
        <f t="shared" si="10"/>
        <v>0</v>
      </c>
      <c r="M77" s="232">
        <f t="shared" si="9"/>
        <v>0</v>
      </c>
      <c r="N77" s="232">
        <f t="shared" si="9"/>
        <v>0</v>
      </c>
      <c r="O77" s="233">
        <f t="shared" si="5"/>
        <v>0</v>
      </c>
      <c r="P77" s="234">
        <f t="shared" si="6"/>
        <v>0</v>
      </c>
      <c r="Q77" s="235">
        <f>P77*[1]Factors!D64</f>
        <v>0</v>
      </c>
      <c r="R77" s="235">
        <f t="shared" si="7"/>
        <v>0</v>
      </c>
      <c r="S77" s="235">
        <f>R77*[1]Factors!D64</f>
        <v>0</v>
      </c>
      <c r="T77" s="236">
        <f>R77*[1]Factors!D64*[1]Factors!E64</f>
        <v>0</v>
      </c>
      <c r="U77" s="231"/>
      <c r="V77" s="232"/>
      <c r="W77" s="233"/>
      <c r="X77" s="232"/>
      <c r="Y77" s="232"/>
      <c r="Z77" s="232"/>
      <c r="AA77" s="232"/>
      <c r="AB77" s="232"/>
      <c r="AC77" s="232"/>
      <c r="AD77" s="232"/>
      <c r="AE77" s="232"/>
      <c r="AF77" s="231"/>
      <c r="AG77" s="233">
        <f t="shared" si="3"/>
        <v>0</v>
      </c>
      <c r="AH77" s="232">
        <f t="shared" si="4"/>
        <v>0</v>
      </c>
      <c r="AI77" s="233">
        <f t="shared" si="11"/>
        <v>0</v>
      </c>
    </row>
    <row r="78" spans="1:35" s="20" customFormat="1">
      <c r="A78" s="31"/>
      <c r="B78" s="31"/>
      <c r="C78" s="94"/>
      <c r="D78" s="94"/>
      <c r="E78" s="94"/>
      <c r="F78" s="149"/>
      <c r="G78" s="227">
        <v>9</v>
      </c>
      <c r="H78" s="228">
        <v>1994</v>
      </c>
      <c r="I78" s="229">
        <v>1995</v>
      </c>
      <c r="J78" s="229">
        <v>1995</v>
      </c>
      <c r="K78" s="230"/>
      <c r="L78" s="231">
        <f t="shared" si="10"/>
        <v>0</v>
      </c>
      <c r="M78" s="232">
        <f t="shared" si="9"/>
        <v>0</v>
      </c>
      <c r="N78" s="232">
        <f t="shared" si="9"/>
        <v>0</v>
      </c>
      <c r="O78" s="233">
        <f t="shared" si="5"/>
        <v>0</v>
      </c>
      <c r="P78" s="234">
        <f t="shared" si="6"/>
        <v>0</v>
      </c>
      <c r="Q78" s="235">
        <f>P78*[1]Factors!D65</f>
        <v>0</v>
      </c>
      <c r="R78" s="235">
        <f t="shared" si="7"/>
        <v>0</v>
      </c>
      <c r="S78" s="235">
        <f>R78*[1]Factors!D65</f>
        <v>0</v>
      </c>
      <c r="T78" s="236">
        <f>R78*[1]Factors!D65*[1]Factors!E65</f>
        <v>0</v>
      </c>
      <c r="U78" s="231"/>
      <c r="V78" s="232"/>
      <c r="W78" s="233"/>
      <c r="X78" s="232"/>
      <c r="Y78" s="232"/>
      <c r="Z78" s="232"/>
      <c r="AA78" s="232"/>
      <c r="AB78" s="232"/>
      <c r="AC78" s="232"/>
      <c r="AD78" s="232"/>
      <c r="AE78" s="232"/>
      <c r="AF78" s="231"/>
      <c r="AG78" s="233">
        <f t="shared" si="3"/>
        <v>0</v>
      </c>
      <c r="AH78" s="232">
        <f t="shared" si="4"/>
        <v>0</v>
      </c>
      <c r="AI78" s="233">
        <f t="shared" si="11"/>
        <v>0</v>
      </c>
    </row>
    <row r="79" spans="1:35" s="20" customFormat="1">
      <c r="A79" s="31"/>
      <c r="B79" s="31"/>
      <c r="C79" s="94"/>
      <c r="D79" s="94"/>
      <c r="E79" s="94"/>
      <c r="F79" s="149"/>
      <c r="G79" s="227">
        <v>10</v>
      </c>
      <c r="H79" s="228">
        <v>1994</v>
      </c>
      <c r="I79" s="229">
        <v>1995</v>
      </c>
      <c r="J79" s="229">
        <v>1995</v>
      </c>
      <c r="K79" s="230"/>
      <c r="L79" s="231">
        <f t="shared" si="10"/>
        <v>0</v>
      </c>
      <c r="M79" s="232">
        <f t="shared" si="9"/>
        <v>0</v>
      </c>
      <c r="N79" s="232">
        <f t="shared" si="9"/>
        <v>0</v>
      </c>
      <c r="O79" s="233">
        <f t="shared" si="5"/>
        <v>0</v>
      </c>
      <c r="P79" s="234">
        <f t="shared" si="6"/>
        <v>0</v>
      </c>
      <c r="Q79" s="235">
        <f>P79*[1]Factors!D66</f>
        <v>0</v>
      </c>
      <c r="R79" s="235">
        <f t="shared" si="7"/>
        <v>0</v>
      </c>
      <c r="S79" s="235">
        <f>R79*[1]Factors!D66</f>
        <v>0</v>
      </c>
      <c r="T79" s="236">
        <f>R79*[1]Factors!D66*[1]Factors!E66</f>
        <v>0</v>
      </c>
      <c r="U79" s="231"/>
      <c r="V79" s="232"/>
      <c r="W79" s="233"/>
      <c r="X79" s="232"/>
      <c r="Y79" s="232"/>
      <c r="Z79" s="232"/>
      <c r="AA79" s="232"/>
      <c r="AB79" s="232"/>
      <c r="AC79" s="232"/>
      <c r="AD79" s="232"/>
      <c r="AE79" s="232"/>
      <c r="AF79" s="231"/>
      <c r="AG79" s="233">
        <f t="shared" si="3"/>
        <v>0</v>
      </c>
      <c r="AH79" s="232">
        <f t="shared" si="4"/>
        <v>0</v>
      </c>
      <c r="AI79" s="233">
        <f t="shared" si="11"/>
        <v>0</v>
      </c>
    </row>
    <row r="80" spans="1:35" s="20" customFormat="1">
      <c r="A80" s="31"/>
      <c r="B80" s="31"/>
      <c r="C80" s="94"/>
      <c r="D80" s="94"/>
      <c r="E80" s="94"/>
      <c r="F80" s="149"/>
      <c r="G80" s="227">
        <v>11</v>
      </c>
      <c r="H80" s="228">
        <v>1994</v>
      </c>
      <c r="I80" s="229">
        <v>1995</v>
      </c>
      <c r="J80" s="229">
        <v>1995</v>
      </c>
      <c r="K80" s="230"/>
      <c r="L80" s="231">
        <f t="shared" si="10"/>
        <v>0</v>
      </c>
      <c r="M80" s="232">
        <f t="shared" si="9"/>
        <v>0</v>
      </c>
      <c r="N80" s="232">
        <f t="shared" si="9"/>
        <v>0</v>
      </c>
      <c r="O80" s="233">
        <f t="shared" si="5"/>
        <v>0</v>
      </c>
      <c r="P80" s="234">
        <f t="shared" si="6"/>
        <v>0</v>
      </c>
      <c r="Q80" s="235">
        <f>P80*[1]Factors!D67</f>
        <v>0</v>
      </c>
      <c r="R80" s="235">
        <f t="shared" si="7"/>
        <v>0</v>
      </c>
      <c r="S80" s="235">
        <f>R80*[1]Factors!D67</f>
        <v>0</v>
      </c>
      <c r="T80" s="236">
        <f>R80*[1]Factors!D67*[1]Factors!E67</f>
        <v>0</v>
      </c>
      <c r="U80" s="231"/>
      <c r="V80" s="232"/>
      <c r="W80" s="233"/>
      <c r="X80" s="232"/>
      <c r="Y80" s="232"/>
      <c r="Z80" s="232"/>
      <c r="AA80" s="232"/>
      <c r="AB80" s="232"/>
      <c r="AC80" s="232"/>
      <c r="AD80" s="232"/>
      <c r="AE80" s="232"/>
      <c r="AF80" s="231"/>
      <c r="AG80" s="233">
        <f t="shared" si="3"/>
        <v>0</v>
      </c>
      <c r="AH80" s="232">
        <f t="shared" si="4"/>
        <v>0</v>
      </c>
      <c r="AI80" s="233">
        <f t="shared" si="11"/>
        <v>0</v>
      </c>
    </row>
    <row r="81" spans="1:35" s="20" customFormat="1">
      <c r="A81" s="31"/>
      <c r="B81" s="31"/>
      <c r="C81" s="94"/>
      <c r="D81" s="94"/>
      <c r="E81" s="94"/>
      <c r="F81" s="149"/>
      <c r="G81" s="227">
        <v>12</v>
      </c>
      <c r="H81" s="228">
        <v>1994</v>
      </c>
      <c r="I81" s="229">
        <v>1995</v>
      </c>
      <c r="J81" s="229">
        <v>1995</v>
      </c>
      <c r="K81" s="230"/>
      <c r="L81" s="231">
        <f t="shared" si="10"/>
        <v>0</v>
      </c>
      <c r="M81" s="232">
        <f t="shared" si="9"/>
        <v>0</v>
      </c>
      <c r="N81" s="232">
        <f t="shared" si="9"/>
        <v>0</v>
      </c>
      <c r="O81" s="233">
        <f t="shared" si="5"/>
        <v>0</v>
      </c>
      <c r="P81" s="234">
        <f t="shared" si="6"/>
        <v>0</v>
      </c>
      <c r="Q81" s="235">
        <f>P81*[1]Factors!D68</f>
        <v>0</v>
      </c>
      <c r="R81" s="235">
        <f t="shared" si="7"/>
        <v>0</v>
      </c>
      <c r="S81" s="235">
        <f>R81*[1]Factors!D68</f>
        <v>0</v>
      </c>
      <c r="T81" s="236">
        <f>R81*[1]Factors!D68*[1]Factors!E68</f>
        <v>0</v>
      </c>
      <c r="U81" s="231"/>
      <c r="V81" s="232"/>
      <c r="W81" s="233"/>
      <c r="X81" s="232"/>
      <c r="Y81" s="232"/>
      <c r="Z81" s="232"/>
      <c r="AA81" s="232"/>
      <c r="AB81" s="232"/>
      <c r="AC81" s="232"/>
      <c r="AD81" s="232"/>
      <c r="AE81" s="232"/>
      <c r="AF81" s="231"/>
      <c r="AG81" s="233">
        <f t="shared" si="3"/>
        <v>0</v>
      </c>
      <c r="AH81" s="232">
        <f t="shared" si="4"/>
        <v>0</v>
      </c>
      <c r="AI81" s="233">
        <f t="shared" si="11"/>
        <v>0</v>
      </c>
    </row>
    <row r="82" spans="1:35" s="20" customFormat="1">
      <c r="A82" s="31"/>
      <c r="B82" s="31"/>
      <c r="C82" s="94"/>
      <c r="D82" s="94"/>
      <c r="E82" s="94"/>
      <c r="F82" s="149"/>
      <c r="G82" s="227">
        <v>1</v>
      </c>
      <c r="H82" s="228">
        <v>1995</v>
      </c>
      <c r="I82" s="229">
        <v>1995</v>
      </c>
      <c r="J82" s="229">
        <v>1995</v>
      </c>
      <c r="K82" s="230"/>
      <c r="L82" s="231">
        <f t="shared" si="10"/>
        <v>0</v>
      </c>
      <c r="M82" s="232">
        <f t="shared" si="9"/>
        <v>5242166</v>
      </c>
      <c r="N82" s="232">
        <f t="shared" si="9"/>
        <v>0</v>
      </c>
      <c r="O82" s="233">
        <f t="shared" si="5"/>
        <v>5242166</v>
      </c>
      <c r="P82" s="234">
        <f t="shared" si="6"/>
        <v>5242166</v>
      </c>
      <c r="Q82" s="235">
        <f>P82*[1]Factors!D69</f>
        <v>9407987.1556497514</v>
      </c>
      <c r="R82" s="235">
        <f t="shared" si="7"/>
        <v>0</v>
      </c>
      <c r="S82" s="235">
        <f>R82*[1]Factors!D69</f>
        <v>0</v>
      </c>
      <c r="T82" s="236">
        <f>R82*[1]Factors!D69*[1]Factors!E69</f>
        <v>0</v>
      </c>
      <c r="U82" s="231"/>
      <c r="V82" s="232"/>
      <c r="W82" s="233"/>
      <c r="X82" s="232"/>
      <c r="Y82" s="232">
        <f>Y70*EXP(Y$20)</f>
        <v>0</v>
      </c>
      <c r="Z82" s="232">
        <f>Z70*EXP(Z$20)</f>
        <v>0</v>
      </c>
      <c r="AA82" s="232">
        <f>X82*W82+Y82*U82+Z82*V82</f>
        <v>0</v>
      </c>
      <c r="AB82" s="232">
        <f>AB70*EXP(AB$20)</f>
        <v>0</v>
      </c>
      <c r="AC82" s="232">
        <v>5242166</v>
      </c>
      <c r="AD82" s="232"/>
      <c r="AE82" s="232">
        <f>AC82+AD82</f>
        <v>5242166</v>
      </c>
      <c r="AF82" s="231"/>
      <c r="AG82" s="233">
        <f t="shared" si="3"/>
        <v>5242166</v>
      </c>
      <c r="AH82" s="232">
        <f t="shared" si="4"/>
        <v>0</v>
      </c>
      <c r="AI82" s="233">
        <f t="shared" si="11"/>
        <v>5242166</v>
      </c>
    </row>
    <row r="83" spans="1:35" s="20" customFormat="1">
      <c r="A83" s="31"/>
      <c r="B83" s="31"/>
      <c r="C83" s="94"/>
      <c r="D83" s="94"/>
      <c r="E83" s="94"/>
      <c r="F83" s="149"/>
      <c r="G83" s="227">
        <v>2</v>
      </c>
      <c r="H83" s="228">
        <v>1995</v>
      </c>
      <c r="I83" s="229">
        <v>1995</v>
      </c>
      <c r="J83" s="229">
        <v>1995</v>
      </c>
      <c r="K83" s="230"/>
      <c r="L83" s="231">
        <f t="shared" si="10"/>
        <v>0</v>
      </c>
      <c r="M83" s="232">
        <f t="shared" si="9"/>
        <v>0</v>
      </c>
      <c r="N83" s="232">
        <f t="shared" si="9"/>
        <v>0</v>
      </c>
      <c r="O83" s="233">
        <f t="shared" si="5"/>
        <v>0</v>
      </c>
      <c r="P83" s="234">
        <f t="shared" si="6"/>
        <v>0</v>
      </c>
      <c r="Q83" s="235">
        <f>P83*[1]Factors!D70</f>
        <v>0</v>
      </c>
      <c r="R83" s="235">
        <f t="shared" si="7"/>
        <v>0</v>
      </c>
      <c r="S83" s="235">
        <f>R83*[1]Factors!D70</f>
        <v>0</v>
      </c>
      <c r="T83" s="236">
        <f>R83*[1]Factors!D70*[1]Factors!E70</f>
        <v>0</v>
      </c>
      <c r="U83" s="231"/>
      <c r="V83" s="232"/>
      <c r="W83" s="233"/>
      <c r="X83" s="232"/>
      <c r="Y83" s="232"/>
      <c r="Z83" s="232"/>
      <c r="AA83" s="232"/>
      <c r="AB83" s="232"/>
      <c r="AC83" s="232"/>
      <c r="AD83" s="232"/>
      <c r="AE83" s="232"/>
      <c r="AF83" s="231"/>
      <c r="AG83" s="233">
        <f t="shared" si="3"/>
        <v>0</v>
      </c>
      <c r="AH83" s="232">
        <f t="shared" si="4"/>
        <v>0</v>
      </c>
      <c r="AI83" s="233">
        <f t="shared" si="11"/>
        <v>0</v>
      </c>
    </row>
    <row r="84" spans="1:35" s="20" customFormat="1">
      <c r="A84" s="31"/>
      <c r="B84" s="31"/>
      <c r="C84" s="94"/>
      <c r="D84" s="94"/>
      <c r="E84" s="94"/>
      <c r="F84" s="149"/>
      <c r="G84" s="227">
        <v>3</v>
      </c>
      <c r="H84" s="228">
        <v>1995</v>
      </c>
      <c r="I84" s="229">
        <v>1995</v>
      </c>
      <c r="J84" s="229">
        <v>1995</v>
      </c>
      <c r="K84" s="230"/>
      <c r="L84" s="231">
        <f t="shared" si="10"/>
        <v>0</v>
      </c>
      <c r="M84" s="232">
        <f t="shared" si="9"/>
        <v>0</v>
      </c>
      <c r="N84" s="232">
        <f t="shared" si="9"/>
        <v>0</v>
      </c>
      <c r="O84" s="233">
        <f t="shared" si="5"/>
        <v>0</v>
      </c>
      <c r="P84" s="234">
        <f t="shared" si="6"/>
        <v>0</v>
      </c>
      <c r="Q84" s="235">
        <f>P84*[1]Factors!D71</f>
        <v>0</v>
      </c>
      <c r="R84" s="235">
        <f t="shared" si="7"/>
        <v>0</v>
      </c>
      <c r="S84" s="235">
        <f>R84*[1]Factors!D71</f>
        <v>0</v>
      </c>
      <c r="T84" s="236">
        <f>R84*[1]Factors!D71*[1]Factors!E71</f>
        <v>0</v>
      </c>
      <c r="U84" s="231"/>
      <c r="V84" s="232"/>
      <c r="W84" s="233"/>
      <c r="X84" s="232"/>
      <c r="Y84" s="232"/>
      <c r="Z84" s="232"/>
      <c r="AA84" s="232"/>
      <c r="AB84" s="232"/>
      <c r="AC84" s="232"/>
      <c r="AD84" s="232"/>
      <c r="AE84" s="232"/>
      <c r="AF84" s="231"/>
      <c r="AG84" s="233">
        <f t="shared" si="3"/>
        <v>0</v>
      </c>
      <c r="AH84" s="232">
        <f t="shared" si="4"/>
        <v>0</v>
      </c>
      <c r="AI84" s="233">
        <f t="shared" si="11"/>
        <v>0</v>
      </c>
    </row>
    <row r="85" spans="1:35" s="20" customFormat="1">
      <c r="A85" s="31"/>
      <c r="B85" s="31"/>
      <c r="C85" s="94"/>
      <c r="D85" s="94"/>
      <c r="E85" s="94"/>
      <c r="F85" s="149"/>
      <c r="G85" s="227">
        <v>4</v>
      </c>
      <c r="H85" s="228">
        <v>1995</v>
      </c>
      <c r="I85" s="229">
        <v>1995</v>
      </c>
      <c r="J85" s="229">
        <v>1996</v>
      </c>
      <c r="K85" s="230"/>
      <c r="L85" s="231">
        <f t="shared" si="10"/>
        <v>0</v>
      </c>
      <c r="M85" s="232">
        <f t="shared" si="9"/>
        <v>0</v>
      </c>
      <c r="N85" s="232">
        <f t="shared" si="9"/>
        <v>0</v>
      </c>
      <c r="O85" s="233">
        <f t="shared" si="5"/>
        <v>0</v>
      </c>
      <c r="P85" s="234">
        <f t="shared" si="6"/>
        <v>0</v>
      </c>
      <c r="Q85" s="235">
        <f>P85*[1]Factors!D72</f>
        <v>0</v>
      </c>
      <c r="R85" s="235">
        <f t="shared" si="7"/>
        <v>0</v>
      </c>
      <c r="S85" s="235">
        <f>R85*[1]Factors!D72</f>
        <v>0</v>
      </c>
      <c r="T85" s="236">
        <f>R85*[1]Factors!D72*[1]Factors!E72</f>
        <v>0</v>
      </c>
      <c r="U85" s="231"/>
      <c r="V85" s="232"/>
      <c r="W85" s="233"/>
      <c r="X85" s="232"/>
      <c r="Y85" s="232"/>
      <c r="Z85" s="232"/>
      <c r="AA85" s="232"/>
      <c r="AB85" s="232"/>
      <c r="AC85" s="232"/>
      <c r="AD85" s="232"/>
      <c r="AE85" s="232"/>
      <c r="AF85" s="231"/>
      <c r="AG85" s="233">
        <f t="shared" si="3"/>
        <v>0</v>
      </c>
      <c r="AH85" s="232">
        <f t="shared" si="4"/>
        <v>0</v>
      </c>
      <c r="AI85" s="233">
        <f t="shared" si="11"/>
        <v>0</v>
      </c>
    </row>
    <row r="86" spans="1:35" s="20" customFormat="1">
      <c r="A86" s="31"/>
      <c r="B86" s="31"/>
      <c r="C86" s="94"/>
      <c r="D86" s="94"/>
      <c r="E86" s="94"/>
      <c r="F86" s="149"/>
      <c r="G86" s="227">
        <v>5</v>
      </c>
      <c r="H86" s="228">
        <v>1995</v>
      </c>
      <c r="I86" s="229">
        <v>1995</v>
      </c>
      <c r="J86" s="229">
        <v>1996</v>
      </c>
      <c r="K86" s="230"/>
      <c r="L86" s="231">
        <f t="shared" si="10"/>
        <v>0</v>
      </c>
      <c r="M86" s="232">
        <f t="shared" si="9"/>
        <v>0</v>
      </c>
      <c r="N86" s="232">
        <f t="shared" si="9"/>
        <v>0</v>
      </c>
      <c r="O86" s="233">
        <f t="shared" si="5"/>
        <v>0</v>
      </c>
      <c r="P86" s="234">
        <f t="shared" si="6"/>
        <v>0</v>
      </c>
      <c r="Q86" s="235">
        <f>P86*[1]Factors!D73</f>
        <v>0</v>
      </c>
      <c r="R86" s="235">
        <f t="shared" si="7"/>
        <v>0</v>
      </c>
      <c r="S86" s="235">
        <f>R86*[1]Factors!D73</f>
        <v>0</v>
      </c>
      <c r="T86" s="236">
        <f>R86*[1]Factors!D73*[1]Factors!E73</f>
        <v>0</v>
      </c>
      <c r="U86" s="231"/>
      <c r="V86" s="232"/>
      <c r="W86" s="233"/>
      <c r="X86" s="232"/>
      <c r="Y86" s="232"/>
      <c r="Z86" s="232"/>
      <c r="AA86" s="232"/>
      <c r="AB86" s="232"/>
      <c r="AC86" s="232"/>
      <c r="AD86" s="232"/>
      <c r="AE86" s="232"/>
      <c r="AF86" s="231"/>
      <c r="AG86" s="233">
        <f t="shared" ref="AG86:AG149" si="12">AE86</f>
        <v>0</v>
      </c>
      <c r="AH86" s="232">
        <f t="shared" ref="AH86:AH149" si="13">X86</f>
        <v>0</v>
      </c>
      <c r="AI86" s="233">
        <f t="shared" si="11"/>
        <v>0</v>
      </c>
    </row>
    <row r="87" spans="1:35" s="20" customFormat="1">
      <c r="A87" s="31"/>
      <c r="B87" s="31"/>
      <c r="C87" s="94"/>
      <c r="D87" s="94"/>
      <c r="E87" s="94"/>
      <c r="F87" s="149"/>
      <c r="G87" s="227">
        <v>6</v>
      </c>
      <c r="H87" s="228">
        <v>1995</v>
      </c>
      <c r="I87" s="229">
        <v>1995</v>
      </c>
      <c r="J87" s="229">
        <v>1996</v>
      </c>
      <c r="K87" s="230"/>
      <c r="L87" s="231">
        <f t="shared" si="10"/>
        <v>0</v>
      </c>
      <c r="M87" s="232">
        <f t="shared" si="9"/>
        <v>0</v>
      </c>
      <c r="N87" s="232">
        <f t="shared" si="9"/>
        <v>0</v>
      </c>
      <c r="O87" s="233">
        <f t="shared" ref="O87:O150" si="14">N87+M87</f>
        <v>0</v>
      </c>
      <c r="P87" s="234">
        <f t="shared" ref="P87:P150" si="15">O87</f>
        <v>0</v>
      </c>
      <c r="Q87" s="235">
        <f>P87*[1]Factors!D74</f>
        <v>0</v>
      </c>
      <c r="R87" s="235">
        <f t="shared" ref="R87:R150" si="16">U87+W87</f>
        <v>0</v>
      </c>
      <c r="S87" s="235">
        <f>R87*[1]Factors!D74</f>
        <v>0</v>
      </c>
      <c r="T87" s="236">
        <f>R87*[1]Factors!D74*[1]Factors!E74</f>
        <v>0</v>
      </c>
      <c r="U87" s="231"/>
      <c r="V87" s="232"/>
      <c r="W87" s="233"/>
      <c r="X87" s="232"/>
      <c r="Y87" s="232"/>
      <c r="Z87" s="232"/>
      <c r="AA87" s="232"/>
      <c r="AB87" s="232"/>
      <c r="AC87" s="232"/>
      <c r="AD87" s="232"/>
      <c r="AE87" s="232"/>
      <c r="AF87" s="231"/>
      <c r="AG87" s="233">
        <f t="shared" si="12"/>
        <v>0</v>
      </c>
      <c r="AH87" s="232">
        <f t="shared" si="13"/>
        <v>0</v>
      </c>
      <c r="AI87" s="233">
        <f t="shared" si="11"/>
        <v>0</v>
      </c>
    </row>
    <row r="88" spans="1:35" s="20" customFormat="1">
      <c r="A88" s="31"/>
      <c r="B88" s="31"/>
      <c r="C88" s="94"/>
      <c r="D88" s="94"/>
      <c r="E88" s="94"/>
      <c r="F88" s="149"/>
      <c r="G88" s="227">
        <v>7</v>
      </c>
      <c r="H88" s="228">
        <v>1995</v>
      </c>
      <c r="I88" s="229">
        <v>1996</v>
      </c>
      <c r="J88" s="229">
        <v>1996</v>
      </c>
      <c r="K88" s="230"/>
      <c r="L88" s="231">
        <f t="shared" si="10"/>
        <v>0</v>
      </c>
      <c r="M88" s="232">
        <f t="shared" si="9"/>
        <v>0</v>
      </c>
      <c r="N88" s="232">
        <f t="shared" si="9"/>
        <v>0</v>
      </c>
      <c r="O88" s="233">
        <f t="shared" si="14"/>
        <v>0</v>
      </c>
      <c r="P88" s="234">
        <f t="shared" si="15"/>
        <v>0</v>
      </c>
      <c r="Q88" s="235">
        <f>P88*[1]Factors!D75</f>
        <v>0</v>
      </c>
      <c r="R88" s="235">
        <f t="shared" si="16"/>
        <v>0</v>
      </c>
      <c r="S88" s="235">
        <f>R88*[1]Factors!D75</f>
        <v>0</v>
      </c>
      <c r="T88" s="236">
        <f>R88*[1]Factors!D75*[1]Factors!E75</f>
        <v>0</v>
      </c>
      <c r="U88" s="231"/>
      <c r="V88" s="232"/>
      <c r="W88" s="233"/>
      <c r="X88" s="232"/>
      <c r="Y88" s="232"/>
      <c r="Z88" s="232"/>
      <c r="AA88" s="232"/>
      <c r="AB88" s="232"/>
      <c r="AC88" s="232"/>
      <c r="AD88" s="232"/>
      <c r="AE88" s="232"/>
      <c r="AF88" s="231"/>
      <c r="AG88" s="233">
        <f t="shared" si="12"/>
        <v>0</v>
      </c>
      <c r="AH88" s="232">
        <f t="shared" si="13"/>
        <v>0</v>
      </c>
      <c r="AI88" s="233">
        <f t="shared" si="11"/>
        <v>0</v>
      </c>
    </row>
    <row r="89" spans="1:35" s="20" customFormat="1">
      <c r="A89" s="31"/>
      <c r="B89" s="31"/>
      <c r="C89" s="94"/>
      <c r="D89" s="94"/>
      <c r="E89" s="94"/>
      <c r="F89" s="149"/>
      <c r="G89" s="227">
        <v>8</v>
      </c>
      <c r="H89" s="228">
        <v>1995</v>
      </c>
      <c r="I89" s="229">
        <v>1996</v>
      </c>
      <c r="J89" s="229">
        <v>1996</v>
      </c>
      <c r="K89" s="230"/>
      <c r="L89" s="231">
        <f t="shared" si="10"/>
        <v>0</v>
      </c>
      <c r="M89" s="232">
        <f t="shared" si="9"/>
        <v>0</v>
      </c>
      <c r="N89" s="232">
        <f t="shared" si="9"/>
        <v>0</v>
      </c>
      <c r="O89" s="233">
        <f t="shared" si="14"/>
        <v>0</v>
      </c>
      <c r="P89" s="234">
        <f t="shared" si="15"/>
        <v>0</v>
      </c>
      <c r="Q89" s="235">
        <f>P89*[1]Factors!D76</f>
        <v>0</v>
      </c>
      <c r="R89" s="235">
        <f t="shared" si="16"/>
        <v>0</v>
      </c>
      <c r="S89" s="235">
        <f>R89*[1]Factors!D76</f>
        <v>0</v>
      </c>
      <c r="T89" s="236">
        <f>R89*[1]Factors!D76*[1]Factors!E76</f>
        <v>0</v>
      </c>
      <c r="U89" s="231"/>
      <c r="V89" s="232"/>
      <c r="W89" s="233"/>
      <c r="X89" s="232"/>
      <c r="Y89" s="232"/>
      <c r="Z89" s="232"/>
      <c r="AA89" s="232"/>
      <c r="AB89" s="232"/>
      <c r="AC89" s="232"/>
      <c r="AD89" s="232"/>
      <c r="AE89" s="232"/>
      <c r="AF89" s="231"/>
      <c r="AG89" s="233">
        <f t="shared" si="12"/>
        <v>0</v>
      </c>
      <c r="AH89" s="232">
        <f t="shared" si="13"/>
        <v>0</v>
      </c>
      <c r="AI89" s="233">
        <f t="shared" si="11"/>
        <v>0</v>
      </c>
    </row>
    <row r="90" spans="1:35" s="20" customFormat="1">
      <c r="A90" s="31"/>
      <c r="B90" s="31"/>
      <c r="C90" s="94"/>
      <c r="D90" s="94"/>
      <c r="E90" s="94"/>
      <c r="F90" s="149"/>
      <c r="G90" s="227">
        <v>9</v>
      </c>
      <c r="H90" s="228">
        <v>1995</v>
      </c>
      <c r="I90" s="229">
        <v>1996</v>
      </c>
      <c r="J90" s="229">
        <v>1996</v>
      </c>
      <c r="K90" s="230"/>
      <c r="L90" s="231">
        <f t="shared" si="10"/>
        <v>0</v>
      </c>
      <c r="M90" s="232">
        <f t="shared" si="9"/>
        <v>0</v>
      </c>
      <c r="N90" s="232">
        <f t="shared" si="9"/>
        <v>0</v>
      </c>
      <c r="O90" s="233">
        <f t="shared" si="14"/>
        <v>0</v>
      </c>
      <c r="P90" s="234">
        <f t="shared" si="15"/>
        <v>0</v>
      </c>
      <c r="Q90" s="235">
        <f>P90*[1]Factors!D77</f>
        <v>0</v>
      </c>
      <c r="R90" s="235">
        <f t="shared" si="16"/>
        <v>0</v>
      </c>
      <c r="S90" s="235">
        <f>R90*[1]Factors!D77</f>
        <v>0</v>
      </c>
      <c r="T90" s="236">
        <f>R90*[1]Factors!D77*[1]Factors!E77</f>
        <v>0</v>
      </c>
      <c r="U90" s="231"/>
      <c r="V90" s="232"/>
      <c r="W90" s="233"/>
      <c r="X90" s="232"/>
      <c r="Y90" s="232"/>
      <c r="Z90" s="232"/>
      <c r="AA90" s="232"/>
      <c r="AB90" s="232"/>
      <c r="AC90" s="232"/>
      <c r="AD90" s="232"/>
      <c r="AE90" s="232"/>
      <c r="AF90" s="231"/>
      <c r="AG90" s="233">
        <f t="shared" si="12"/>
        <v>0</v>
      </c>
      <c r="AH90" s="232">
        <f t="shared" si="13"/>
        <v>0</v>
      </c>
      <c r="AI90" s="233">
        <f t="shared" si="11"/>
        <v>0</v>
      </c>
    </row>
    <row r="91" spans="1:35" s="20" customFormat="1">
      <c r="A91" s="31"/>
      <c r="B91" s="31"/>
      <c r="C91" s="94"/>
      <c r="D91" s="94"/>
      <c r="E91" s="94"/>
      <c r="F91" s="149"/>
      <c r="G91" s="227">
        <v>10</v>
      </c>
      <c r="H91" s="228">
        <v>1995</v>
      </c>
      <c r="I91" s="229">
        <v>1996</v>
      </c>
      <c r="J91" s="229">
        <v>1996</v>
      </c>
      <c r="K91" s="230"/>
      <c r="L91" s="231">
        <f t="shared" si="10"/>
        <v>0</v>
      </c>
      <c r="M91" s="232">
        <f t="shared" si="9"/>
        <v>0</v>
      </c>
      <c r="N91" s="232">
        <f t="shared" si="9"/>
        <v>0</v>
      </c>
      <c r="O91" s="233">
        <f t="shared" si="14"/>
        <v>0</v>
      </c>
      <c r="P91" s="234">
        <f t="shared" si="15"/>
        <v>0</v>
      </c>
      <c r="Q91" s="235">
        <f>P91*[1]Factors!D78</f>
        <v>0</v>
      </c>
      <c r="R91" s="235">
        <f t="shared" si="16"/>
        <v>0</v>
      </c>
      <c r="S91" s="235">
        <f>R91*[1]Factors!D78</f>
        <v>0</v>
      </c>
      <c r="T91" s="236">
        <f>R91*[1]Factors!D78*[1]Factors!E78</f>
        <v>0</v>
      </c>
      <c r="U91" s="231"/>
      <c r="V91" s="232"/>
      <c r="W91" s="233"/>
      <c r="X91" s="232"/>
      <c r="Y91" s="232"/>
      <c r="Z91" s="232"/>
      <c r="AA91" s="232"/>
      <c r="AB91" s="232"/>
      <c r="AC91" s="232"/>
      <c r="AD91" s="232"/>
      <c r="AE91" s="232"/>
      <c r="AF91" s="231"/>
      <c r="AG91" s="233">
        <f t="shared" si="12"/>
        <v>0</v>
      </c>
      <c r="AH91" s="232">
        <f t="shared" si="13"/>
        <v>0</v>
      </c>
      <c r="AI91" s="233">
        <f t="shared" si="11"/>
        <v>0</v>
      </c>
    </row>
    <row r="92" spans="1:35" s="20" customFormat="1">
      <c r="A92" s="31"/>
      <c r="B92" s="31"/>
      <c r="C92" s="94"/>
      <c r="D92" s="94"/>
      <c r="E92" s="94"/>
      <c r="F92" s="149"/>
      <c r="G92" s="227">
        <v>11</v>
      </c>
      <c r="H92" s="228">
        <v>1995</v>
      </c>
      <c r="I92" s="229">
        <v>1996</v>
      </c>
      <c r="J92" s="229">
        <v>1996</v>
      </c>
      <c r="K92" s="230"/>
      <c r="L92" s="231">
        <f t="shared" si="10"/>
        <v>0</v>
      </c>
      <c r="M92" s="232">
        <f t="shared" si="9"/>
        <v>0</v>
      </c>
      <c r="N92" s="232">
        <f t="shared" si="9"/>
        <v>0</v>
      </c>
      <c r="O92" s="233">
        <f t="shared" si="14"/>
        <v>0</v>
      </c>
      <c r="P92" s="234">
        <f t="shared" si="15"/>
        <v>0</v>
      </c>
      <c r="Q92" s="235">
        <f>P92*[1]Factors!D79</f>
        <v>0</v>
      </c>
      <c r="R92" s="235">
        <f t="shared" si="16"/>
        <v>0</v>
      </c>
      <c r="S92" s="235">
        <f>R92*[1]Factors!D79</f>
        <v>0</v>
      </c>
      <c r="T92" s="236">
        <f>R92*[1]Factors!D79*[1]Factors!E79</f>
        <v>0</v>
      </c>
      <c r="U92" s="231"/>
      <c r="V92" s="232"/>
      <c r="W92" s="233"/>
      <c r="X92" s="232"/>
      <c r="Y92" s="232"/>
      <c r="Z92" s="232"/>
      <c r="AA92" s="232"/>
      <c r="AB92" s="232"/>
      <c r="AC92" s="232"/>
      <c r="AD92" s="232"/>
      <c r="AE92" s="232"/>
      <c r="AF92" s="231"/>
      <c r="AG92" s="233">
        <f t="shared" si="12"/>
        <v>0</v>
      </c>
      <c r="AH92" s="232">
        <f t="shared" si="13"/>
        <v>0</v>
      </c>
      <c r="AI92" s="233">
        <f t="shared" si="11"/>
        <v>0</v>
      </c>
    </row>
    <row r="93" spans="1:35" s="20" customFormat="1">
      <c r="A93" s="31"/>
      <c r="B93" s="31"/>
      <c r="C93" s="94"/>
      <c r="D93" s="94"/>
      <c r="E93" s="94"/>
      <c r="F93" s="149"/>
      <c r="G93" s="227">
        <v>12</v>
      </c>
      <c r="H93" s="228">
        <v>1995</v>
      </c>
      <c r="I93" s="229">
        <v>1996</v>
      </c>
      <c r="J93" s="229">
        <v>1996</v>
      </c>
      <c r="K93" s="230"/>
      <c r="L93" s="231">
        <f t="shared" si="10"/>
        <v>0</v>
      </c>
      <c r="M93" s="232">
        <f t="shared" si="9"/>
        <v>0</v>
      </c>
      <c r="N93" s="232">
        <f t="shared" si="9"/>
        <v>0</v>
      </c>
      <c r="O93" s="233">
        <f t="shared" si="14"/>
        <v>0</v>
      </c>
      <c r="P93" s="234">
        <f t="shared" si="15"/>
        <v>0</v>
      </c>
      <c r="Q93" s="235">
        <f>P93*[1]Factors!D80</f>
        <v>0</v>
      </c>
      <c r="R93" s="235">
        <f t="shared" si="16"/>
        <v>0</v>
      </c>
      <c r="S93" s="235">
        <f>R93*[1]Factors!D80</f>
        <v>0</v>
      </c>
      <c r="T93" s="236">
        <f>R93*[1]Factors!D80*[1]Factors!E80</f>
        <v>0</v>
      </c>
      <c r="U93" s="231"/>
      <c r="V93" s="232"/>
      <c r="W93" s="233"/>
      <c r="X93" s="232"/>
      <c r="Y93" s="232"/>
      <c r="Z93" s="232"/>
      <c r="AA93" s="232"/>
      <c r="AB93" s="232"/>
      <c r="AC93" s="232"/>
      <c r="AD93" s="232"/>
      <c r="AE93" s="232"/>
      <c r="AF93" s="231"/>
      <c r="AG93" s="233">
        <f t="shared" si="12"/>
        <v>0</v>
      </c>
      <c r="AH93" s="232">
        <f t="shared" si="13"/>
        <v>0</v>
      </c>
      <c r="AI93" s="233">
        <f t="shared" si="11"/>
        <v>0</v>
      </c>
    </row>
    <row r="94" spans="1:35" s="20" customFormat="1">
      <c r="A94" s="31"/>
      <c r="B94" s="31"/>
      <c r="C94" s="94"/>
      <c r="D94" s="94"/>
      <c r="E94" s="94"/>
      <c r="F94" s="149"/>
      <c r="G94" s="227">
        <v>1</v>
      </c>
      <c r="H94" s="228">
        <v>1996</v>
      </c>
      <c r="I94" s="229">
        <v>1996</v>
      </c>
      <c r="J94" s="229">
        <v>1996</v>
      </c>
      <c r="K94" s="230"/>
      <c r="L94" s="231">
        <f t="shared" si="10"/>
        <v>0</v>
      </c>
      <c r="M94" s="232">
        <f t="shared" si="9"/>
        <v>31641</v>
      </c>
      <c r="N94" s="232">
        <f t="shared" si="9"/>
        <v>0</v>
      </c>
      <c r="O94" s="233">
        <f t="shared" si="14"/>
        <v>31641</v>
      </c>
      <c r="P94" s="234">
        <f t="shared" si="15"/>
        <v>31641</v>
      </c>
      <c r="Q94" s="235">
        <f>P94*[1]Factors!D81</f>
        <v>54865.052286213082</v>
      </c>
      <c r="R94" s="235">
        <f t="shared" si="16"/>
        <v>0</v>
      </c>
      <c r="S94" s="235">
        <f>R94*[1]Factors!D81</f>
        <v>0</v>
      </c>
      <c r="T94" s="236">
        <f>R94*[1]Factors!D81*[1]Factors!E81</f>
        <v>0</v>
      </c>
      <c r="U94" s="231"/>
      <c r="V94" s="232"/>
      <c r="W94" s="233"/>
      <c r="X94" s="232"/>
      <c r="Y94" s="232">
        <f>Y82*EXP(Y$20)</f>
        <v>0</v>
      </c>
      <c r="Z94" s="232">
        <f>Z82*EXP(Z$20)</f>
        <v>0</v>
      </c>
      <c r="AA94" s="232">
        <f>X94*W94+Y94*U94+Z94*V94</f>
        <v>0</v>
      </c>
      <c r="AB94" s="232">
        <f>AB82*EXP(AB$20)</f>
        <v>0</v>
      </c>
      <c r="AC94" s="232">
        <v>31641</v>
      </c>
      <c r="AD94" s="232"/>
      <c r="AE94" s="232">
        <f>AC94+AD94</f>
        <v>31641</v>
      </c>
      <c r="AF94" s="231"/>
      <c r="AG94" s="233">
        <f t="shared" si="12"/>
        <v>31641</v>
      </c>
      <c r="AH94" s="232">
        <f t="shared" si="13"/>
        <v>0</v>
      </c>
      <c r="AI94" s="233">
        <f t="shared" si="11"/>
        <v>31641</v>
      </c>
    </row>
    <row r="95" spans="1:35" s="20" customFormat="1">
      <c r="A95" s="31"/>
      <c r="B95" s="31"/>
      <c r="C95" s="94"/>
      <c r="D95" s="94"/>
      <c r="E95" s="94"/>
      <c r="F95" s="149"/>
      <c r="G95" s="227">
        <v>2</v>
      </c>
      <c r="H95" s="228">
        <v>1996</v>
      </c>
      <c r="I95" s="229">
        <v>1996</v>
      </c>
      <c r="J95" s="229">
        <v>1996</v>
      </c>
      <c r="K95" s="230"/>
      <c r="L95" s="231">
        <f t="shared" si="10"/>
        <v>0</v>
      </c>
      <c r="M95" s="232">
        <f t="shared" si="9"/>
        <v>0</v>
      </c>
      <c r="N95" s="232">
        <f t="shared" si="9"/>
        <v>0</v>
      </c>
      <c r="O95" s="233">
        <f t="shared" si="14"/>
        <v>0</v>
      </c>
      <c r="P95" s="234">
        <f t="shared" si="15"/>
        <v>0</v>
      </c>
      <c r="Q95" s="235">
        <f>P95*[1]Factors!D82</f>
        <v>0</v>
      </c>
      <c r="R95" s="235">
        <f t="shared" si="16"/>
        <v>0</v>
      </c>
      <c r="S95" s="235">
        <f>R95*[1]Factors!D82</f>
        <v>0</v>
      </c>
      <c r="T95" s="236">
        <f>R95*[1]Factors!D82*[1]Factors!E82</f>
        <v>0</v>
      </c>
      <c r="U95" s="231"/>
      <c r="V95" s="232"/>
      <c r="W95" s="233"/>
      <c r="X95" s="232"/>
      <c r="Y95" s="232"/>
      <c r="Z95" s="232"/>
      <c r="AA95" s="232"/>
      <c r="AB95" s="232"/>
      <c r="AC95" s="232"/>
      <c r="AD95" s="232"/>
      <c r="AE95" s="232"/>
      <c r="AF95" s="231"/>
      <c r="AG95" s="233">
        <f t="shared" si="12"/>
        <v>0</v>
      </c>
      <c r="AH95" s="232">
        <f t="shared" si="13"/>
        <v>0</v>
      </c>
      <c r="AI95" s="233">
        <f t="shared" si="11"/>
        <v>0</v>
      </c>
    </row>
    <row r="96" spans="1:35" s="20" customFormat="1">
      <c r="A96" s="31"/>
      <c r="B96" s="31"/>
      <c r="C96" s="94"/>
      <c r="D96" s="94"/>
      <c r="E96" s="94"/>
      <c r="F96" s="149"/>
      <c r="G96" s="227">
        <v>3</v>
      </c>
      <c r="H96" s="228">
        <v>1996</v>
      </c>
      <c r="I96" s="229">
        <v>1996</v>
      </c>
      <c r="J96" s="229">
        <v>1996</v>
      </c>
      <c r="K96" s="230"/>
      <c r="L96" s="231">
        <f t="shared" si="10"/>
        <v>0</v>
      </c>
      <c r="M96" s="232">
        <f t="shared" si="9"/>
        <v>0</v>
      </c>
      <c r="N96" s="232">
        <f t="shared" si="9"/>
        <v>0</v>
      </c>
      <c r="O96" s="233">
        <f t="shared" si="14"/>
        <v>0</v>
      </c>
      <c r="P96" s="234">
        <f t="shared" si="15"/>
        <v>0</v>
      </c>
      <c r="Q96" s="235">
        <f>P96*[1]Factors!D83</f>
        <v>0</v>
      </c>
      <c r="R96" s="235">
        <f t="shared" si="16"/>
        <v>0</v>
      </c>
      <c r="S96" s="235">
        <f>R96*[1]Factors!D83</f>
        <v>0</v>
      </c>
      <c r="T96" s="236">
        <f>R96*[1]Factors!D83*[1]Factors!E83</f>
        <v>0</v>
      </c>
      <c r="U96" s="231"/>
      <c r="V96" s="232"/>
      <c r="W96" s="233"/>
      <c r="X96" s="232"/>
      <c r="Y96" s="232"/>
      <c r="Z96" s="232"/>
      <c r="AA96" s="232"/>
      <c r="AB96" s="232"/>
      <c r="AC96" s="232"/>
      <c r="AD96" s="232"/>
      <c r="AE96" s="232"/>
      <c r="AF96" s="231"/>
      <c r="AG96" s="233">
        <f t="shared" si="12"/>
        <v>0</v>
      </c>
      <c r="AH96" s="232">
        <f t="shared" si="13"/>
        <v>0</v>
      </c>
      <c r="AI96" s="233">
        <f t="shared" si="11"/>
        <v>0</v>
      </c>
    </row>
    <row r="97" spans="1:35" s="20" customFormat="1">
      <c r="A97" s="31"/>
      <c r="B97" s="31"/>
      <c r="C97" s="94"/>
      <c r="D97" s="94"/>
      <c r="E97" s="94"/>
      <c r="F97" s="149"/>
      <c r="G97" s="227">
        <v>4</v>
      </c>
      <c r="H97" s="228">
        <v>1996</v>
      </c>
      <c r="I97" s="229">
        <v>1996</v>
      </c>
      <c r="J97" s="229">
        <v>1997</v>
      </c>
      <c r="K97" s="230"/>
      <c r="L97" s="231">
        <f t="shared" si="10"/>
        <v>0</v>
      </c>
      <c r="M97" s="232">
        <f t="shared" si="9"/>
        <v>0</v>
      </c>
      <c r="N97" s="232">
        <f t="shared" si="9"/>
        <v>0</v>
      </c>
      <c r="O97" s="233">
        <f t="shared" si="14"/>
        <v>0</v>
      </c>
      <c r="P97" s="234">
        <f t="shared" si="15"/>
        <v>0</v>
      </c>
      <c r="Q97" s="235">
        <f>P97*[1]Factors!D84</f>
        <v>0</v>
      </c>
      <c r="R97" s="235">
        <f t="shared" si="16"/>
        <v>0</v>
      </c>
      <c r="S97" s="235">
        <f>R97*[1]Factors!D84</f>
        <v>0</v>
      </c>
      <c r="T97" s="236">
        <f>R97*[1]Factors!D84*[1]Factors!E84</f>
        <v>0</v>
      </c>
      <c r="U97" s="231"/>
      <c r="V97" s="232"/>
      <c r="W97" s="233"/>
      <c r="X97" s="232"/>
      <c r="Y97" s="232"/>
      <c r="Z97" s="232"/>
      <c r="AA97" s="232"/>
      <c r="AB97" s="232"/>
      <c r="AC97" s="232"/>
      <c r="AD97" s="232"/>
      <c r="AE97" s="232"/>
      <c r="AF97" s="231"/>
      <c r="AG97" s="233">
        <f t="shared" si="12"/>
        <v>0</v>
      </c>
      <c r="AH97" s="232">
        <f t="shared" si="13"/>
        <v>0</v>
      </c>
      <c r="AI97" s="233">
        <f t="shared" si="11"/>
        <v>0</v>
      </c>
    </row>
    <row r="98" spans="1:35" s="20" customFormat="1">
      <c r="A98" s="31"/>
      <c r="B98" s="31"/>
      <c r="C98" s="94"/>
      <c r="D98" s="94"/>
      <c r="E98" s="94"/>
      <c r="F98" s="149"/>
      <c r="G98" s="227">
        <v>5</v>
      </c>
      <c r="H98" s="228">
        <v>1996</v>
      </c>
      <c r="I98" s="229">
        <v>1996</v>
      </c>
      <c r="J98" s="229">
        <v>1997</v>
      </c>
      <c r="K98" s="230"/>
      <c r="L98" s="231">
        <f t="shared" si="10"/>
        <v>0</v>
      </c>
      <c r="M98" s="232">
        <f t="shared" si="9"/>
        <v>0</v>
      </c>
      <c r="N98" s="232">
        <f t="shared" si="9"/>
        <v>0</v>
      </c>
      <c r="O98" s="233">
        <f t="shared" si="14"/>
        <v>0</v>
      </c>
      <c r="P98" s="234">
        <f t="shared" si="15"/>
        <v>0</v>
      </c>
      <c r="Q98" s="235">
        <f>P98*[1]Factors!D85</f>
        <v>0</v>
      </c>
      <c r="R98" s="235">
        <f t="shared" si="16"/>
        <v>0</v>
      </c>
      <c r="S98" s="235">
        <f>R98*[1]Factors!D85</f>
        <v>0</v>
      </c>
      <c r="T98" s="236">
        <f>R98*[1]Factors!D85*[1]Factors!E85</f>
        <v>0</v>
      </c>
      <c r="U98" s="231"/>
      <c r="V98" s="232"/>
      <c r="W98" s="233"/>
      <c r="X98" s="232"/>
      <c r="Y98" s="232"/>
      <c r="Z98" s="232"/>
      <c r="AA98" s="232"/>
      <c r="AB98" s="232"/>
      <c r="AC98" s="232"/>
      <c r="AD98" s="232"/>
      <c r="AE98" s="232"/>
      <c r="AF98" s="231"/>
      <c r="AG98" s="233">
        <f t="shared" si="12"/>
        <v>0</v>
      </c>
      <c r="AH98" s="232">
        <f t="shared" si="13"/>
        <v>0</v>
      </c>
      <c r="AI98" s="233">
        <f t="shared" si="11"/>
        <v>0</v>
      </c>
    </row>
    <row r="99" spans="1:35" s="20" customFormat="1">
      <c r="A99" s="31"/>
      <c r="B99" s="31"/>
      <c r="C99" s="94"/>
      <c r="D99" s="94"/>
      <c r="E99" s="94"/>
      <c r="F99" s="149"/>
      <c r="G99" s="227">
        <v>6</v>
      </c>
      <c r="H99" s="228">
        <v>1996</v>
      </c>
      <c r="I99" s="229">
        <v>1996</v>
      </c>
      <c r="J99" s="229">
        <v>1997</v>
      </c>
      <c r="K99" s="230"/>
      <c r="L99" s="231">
        <f t="shared" si="10"/>
        <v>0</v>
      </c>
      <c r="M99" s="232">
        <f t="shared" si="9"/>
        <v>0</v>
      </c>
      <c r="N99" s="232">
        <f t="shared" si="9"/>
        <v>0</v>
      </c>
      <c r="O99" s="233">
        <f t="shared" si="14"/>
        <v>0</v>
      </c>
      <c r="P99" s="234">
        <f t="shared" si="15"/>
        <v>0</v>
      </c>
      <c r="Q99" s="235">
        <f>P99*[1]Factors!D86</f>
        <v>0</v>
      </c>
      <c r="R99" s="235">
        <f t="shared" si="16"/>
        <v>0</v>
      </c>
      <c r="S99" s="235">
        <f>R99*[1]Factors!D86</f>
        <v>0</v>
      </c>
      <c r="T99" s="236">
        <f>R99*[1]Factors!D86*[1]Factors!E86</f>
        <v>0</v>
      </c>
      <c r="U99" s="231"/>
      <c r="V99" s="232"/>
      <c r="W99" s="233"/>
      <c r="X99" s="232"/>
      <c r="Y99" s="232"/>
      <c r="Z99" s="232"/>
      <c r="AA99" s="232"/>
      <c r="AB99" s="232"/>
      <c r="AC99" s="232"/>
      <c r="AD99" s="232"/>
      <c r="AE99" s="232"/>
      <c r="AF99" s="231"/>
      <c r="AG99" s="233">
        <f t="shared" si="12"/>
        <v>0</v>
      </c>
      <c r="AH99" s="232">
        <f t="shared" si="13"/>
        <v>0</v>
      </c>
      <c r="AI99" s="233">
        <f t="shared" si="11"/>
        <v>0</v>
      </c>
    </row>
    <row r="100" spans="1:35" s="20" customFormat="1">
      <c r="A100" s="31"/>
      <c r="B100" s="31"/>
      <c r="C100" s="94"/>
      <c r="D100" s="94"/>
      <c r="E100" s="94"/>
      <c r="F100" s="149"/>
      <c r="G100" s="227">
        <v>7</v>
      </c>
      <c r="H100" s="228">
        <v>1996</v>
      </c>
      <c r="I100" s="229">
        <v>1997</v>
      </c>
      <c r="J100" s="229">
        <v>1997</v>
      </c>
      <c r="K100" s="230"/>
      <c r="L100" s="231">
        <f t="shared" si="10"/>
        <v>0</v>
      </c>
      <c r="M100" s="232">
        <f t="shared" si="9"/>
        <v>0</v>
      </c>
      <c r="N100" s="232">
        <f t="shared" si="9"/>
        <v>0</v>
      </c>
      <c r="O100" s="233">
        <f t="shared" si="14"/>
        <v>0</v>
      </c>
      <c r="P100" s="234">
        <f t="shared" si="15"/>
        <v>0</v>
      </c>
      <c r="Q100" s="235">
        <f>P100*[1]Factors!D87</f>
        <v>0</v>
      </c>
      <c r="R100" s="235">
        <f t="shared" si="16"/>
        <v>0</v>
      </c>
      <c r="S100" s="235">
        <f>R100*[1]Factors!D87</f>
        <v>0</v>
      </c>
      <c r="T100" s="236">
        <f>R100*[1]Factors!D87*[1]Factors!E87</f>
        <v>0</v>
      </c>
      <c r="U100" s="231"/>
      <c r="V100" s="232"/>
      <c r="W100" s="233"/>
      <c r="X100" s="232"/>
      <c r="Y100" s="232"/>
      <c r="Z100" s="232"/>
      <c r="AA100" s="232"/>
      <c r="AB100" s="232"/>
      <c r="AC100" s="232"/>
      <c r="AD100" s="232"/>
      <c r="AE100" s="232"/>
      <c r="AF100" s="231"/>
      <c r="AG100" s="233">
        <f t="shared" si="12"/>
        <v>0</v>
      </c>
      <c r="AH100" s="232">
        <f t="shared" si="13"/>
        <v>0</v>
      </c>
      <c r="AI100" s="233">
        <f t="shared" si="11"/>
        <v>0</v>
      </c>
    </row>
    <row r="101" spans="1:35" s="20" customFormat="1">
      <c r="A101" s="31"/>
      <c r="B101" s="31"/>
      <c r="C101" s="94"/>
      <c r="D101" s="94"/>
      <c r="E101" s="94"/>
      <c r="F101" s="149"/>
      <c r="G101" s="227">
        <v>8</v>
      </c>
      <c r="H101" s="228">
        <v>1996</v>
      </c>
      <c r="I101" s="229">
        <v>1997</v>
      </c>
      <c r="J101" s="229">
        <v>1997</v>
      </c>
      <c r="K101" s="230"/>
      <c r="L101" s="231">
        <f t="shared" si="10"/>
        <v>0</v>
      </c>
      <c r="M101" s="232">
        <f t="shared" si="9"/>
        <v>0</v>
      </c>
      <c r="N101" s="232">
        <f t="shared" si="9"/>
        <v>0</v>
      </c>
      <c r="O101" s="233">
        <f t="shared" si="14"/>
        <v>0</v>
      </c>
      <c r="P101" s="234">
        <f t="shared" si="15"/>
        <v>0</v>
      </c>
      <c r="Q101" s="235">
        <f>P101*[1]Factors!D88</f>
        <v>0</v>
      </c>
      <c r="R101" s="235">
        <f t="shared" si="16"/>
        <v>0</v>
      </c>
      <c r="S101" s="235">
        <f>R101*[1]Factors!D88</f>
        <v>0</v>
      </c>
      <c r="T101" s="236">
        <f>R101*[1]Factors!D88*[1]Factors!E88</f>
        <v>0</v>
      </c>
      <c r="U101" s="231"/>
      <c r="V101" s="232"/>
      <c r="W101" s="233"/>
      <c r="X101" s="232"/>
      <c r="Y101" s="232"/>
      <c r="Z101" s="232"/>
      <c r="AA101" s="232"/>
      <c r="AB101" s="232"/>
      <c r="AC101" s="232"/>
      <c r="AD101" s="232"/>
      <c r="AE101" s="232"/>
      <c r="AF101" s="231"/>
      <c r="AG101" s="233">
        <f t="shared" si="12"/>
        <v>0</v>
      </c>
      <c r="AH101" s="232">
        <f t="shared" si="13"/>
        <v>0</v>
      </c>
      <c r="AI101" s="233">
        <f t="shared" si="11"/>
        <v>0</v>
      </c>
    </row>
    <row r="102" spans="1:35" s="20" customFormat="1">
      <c r="A102" s="31"/>
      <c r="B102" s="31"/>
      <c r="C102" s="94"/>
      <c r="D102" s="94"/>
      <c r="E102" s="94"/>
      <c r="F102" s="149"/>
      <c r="G102" s="227">
        <v>9</v>
      </c>
      <c r="H102" s="228">
        <v>1996</v>
      </c>
      <c r="I102" s="229">
        <v>1997</v>
      </c>
      <c r="J102" s="229">
        <v>1997</v>
      </c>
      <c r="K102" s="230"/>
      <c r="L102" s="231">
        <f t="shared" si="10"/>
        <v>0</v>
      </c>
      <c r="M102" s="232">
        <f t="shared" si="9"/>
        <v>0</v>
      </c>
      <c r="N102" s="232">
        <f t="shared" si="9"/>
        <v>0</v>
      </c>
      <c r="O102" s="233">
        <f t="shared" si="14"/>
        <v>0</v>
      </c>
      <c r="P102" s="234">
        <f t="shared" si="15"/>
        <v>0</v>
      </c>
      <c r="Q102" s="235">
        <f>P102*[1]Factors!D89</f>
        <v>0</v>
      </c>
      <c r="R102" s="235">
        <f t="shared" si="16"/>
        <v>0</v>
      </c>
      <c r="S102" s="235">
        <f>R102*[1]Factors!D89</f>
        <v>0</v>
      </c>
      <c r="T102" s="236">
        <f>R102*[1]Factors!D89*[1]Factors!E89</f>
        <v>0</v>
      </c>
      <c r="U102" s="231"/>
      <c r="V102" s="232"/>
      <c r="W102" s="233"/>
      <c r="X102" s="232"/>
      <c r="Y102" s="232"/>
      <c r="Z102" s="232"/>
      <c r="AA102" s="232"/>
      <c r="AB102" s="232"/>
      <c r="AC102" s="232"/>
      <c r="AD102" s="232"/>
      <c r="AE102" s="232"/>
      <c r="AF102" s="231"/>
      <c r="AG102" s="233">
        <f t="shared" si="12"/>
        <v>0</v>
      </c>
      <c r="AH102" s="232">
        <f t="shared" si="13"/>
        <v>0</v>
      </c>
      <c r="AI102" s="233">
        <f t="shared" si="11"/>
        <v>0</v>
      </c>
    </row>
    <row r="103" spans="1:35" s="20" customFormat="1">
      <c r="A103" s="31"/>
      <c r="B103" s="31"/>
      <c r="C103" s="94"/>
      <c r="D103" s="94"/>
      <c r="E103" s="94"/>
      <c r="F103" s="149"/>
      <c r="G103" s="227">
        <v>10</v>
      </c>
      <c r="H103" s="228">
        <v>1996</v>
      </c>
      <c r="I103" s="229">
        <v>1997</v>
      </c>
      <c r="J103" s="229">
        <v>1997</v>
      </c>
      <c r="K103" s="230"/>
      <c r="L103" s="231">
        <f t="shared" si="10"/>
        <v>0</v>
      </c>
      <c r="M103" s="232">
        <f t="shared" si="9"/>
        <v>0</v>
      </c>
      <c r="N103" s="232">
        <f t="shared" si="9"/>
        <v>0</v>
      </c>
      <c r="O103" s="233">
        <f t="shared" si="14"/>
        <v>0</v>
      </c>
      <c r="P103" s="234">
        <f t="shared" si="15"/>
        <v>0</v>
      </c>
      <c r="Q103" s="235">
        <f>P103*[1]Factors!D90</f>
        <v>0</v>
      </c>
      <c r="R103" s="235">
        <f t="shared" si="16"/>
        <v>0</v>
      </c>
      <c r="S103" s="235">
        <f>R103*[1]Factors!D90</f>
        <v>0</v>
      </c>
      <c r="T103" s="236">
        <f>R103*[1]Factors!D90*[1]Factors!E90</f>
        <v>0</v>
      </c>
      <c r="U103" s="231"/>
      <c r="V103" s="232"/>
      <c r="W103" s="233"/>
      <c r="X103" s="232"/>
      <c r="Y103" s="232"/>
      <c r="Z103" s="232"/>
      <c r="AA103" s="232"/>
      <c r="AB103" s="232"/>
      <c r="AC103" s="232"/>
      <c r="AD103" s="232"/>
      <c r="AE103" s="232"/>
      <c r="AF103" s="231"/>
      <c r="AG103" s="233">
        <f t="shared" si="12"/>
        <v>0</v>
      </c>
      <c r="AH103" s="232">
        <f t="shared" si="13"/>
        <v>0</v>
      </c>
      <c r="AI103" s="233">
        <f t="shared" si="11"/>
        <v>0</v>
      </c>
    </row>
    <row r="104" spans="1:35" s="20" customFormat="1">
      <c r="A104" s="31"/>
      <c r="B104" s="31"/>
      <c r="C104" s="94"/>
      <c r="D104" s="94"/>
      <c r="E104" s="94"/>
      <c r="F104" s="149"/>
      <c r="G104" s="227">
        <v>11</v>
      </c>
      <c r="H104" s="228">
        <v>1996</v>
      </c>
      <c r="I104" s="229">
        <v>1997</v>
      </c>
      <c r="J104" s="229">
        <v>1997</v>
      </c>
      <c r="K104" s="230"/>
      <c r="L104" s="231">
        <f t="shared" si="10"/>
        <v>0</v>
      </c>
      <c r="M104" s="232">
        <f t="shared" si="9"/>
        <v>0</v>
      </c>
      <c r="N104" s="232">
        <f t="shared" si="9"/>
        <v>0</v>
      </c>
      <c r="O104" s="233">
        <f t="shared" si="14"/>
        <v>0</v>
      </c>
      <c r="P104" s="234">
        <f t="shared" si="15"/>
        <v>0</v>
      </c>
      <c r="Q104" s="235">
        <f>P104*[1]Factors!D91</f>
        <v>0</v>
      </c>
      <c r="R104" s="235">
        <f t="shared" si="16"/>
        <v>0</v>
      </c>
      <c r="S104" s="235">
        <f>R104*[1]Factors!D91</f>
        <v>0</v>
      </c>
      <c r="T104" s="236">
        <f>R104*[1]Factors!D91*[1]Factors!E91</f>
        <v>0</v>
      </c>
      <c r="U104" s="231"/>
      <c r="V104" s="232"/>
      <c r="W104" s="233"/>
      <c r="X104" s="232"/>
      <c r="Y104" s="232"/>
      <c r="Z104" s="232"/>
      <c r="AA104" s="232"/>
      <c r="AB104" s="232"/>
      <c r="AC104" s="232"/>
      <c r="AD104" s="232"/>
      <c r="AE104" s="232"/>
      <c r="AF104" s="231"/>
      <c r="AG104" s="233">
        <f t="shared" si="12"/>
        <v>0</v>
      </c>
      <c r="AH104" s="232">
        <f t="shared" si="13"/>
        <v>0</v>
      </c>
      <c r="AI104" s="233">
        <f t="shared" si="11"/>
        <v>0</v>
      </c>
    </row>
    <row r="105" spans="1:35" s="20" customFormat="1">
      <c r="A105" s="31"/>
      <c r="B105" s="31"/>
      <c r="C105" s="94"/>
      <c r="D105" s="94"/>
      <c r="E105" s="94"/>
      <c r="F105" s="149"/>
      <c r="G105" s="227">
        <v>12</v>
      </c>
      <c r="H105" s="228">
        <v>1996</v>
      </c>
      <c r="I105" s="229">
        <v>1997</v>
      </c>
      <c r="J105" s="229">
        <v>1997</v>
      </c>
      <c r="K105" s="230"/>
      <c r="L105" s="231">
        <f t="shared" si="10"/>
        <v>0</v>
      </c>
      <c r="M105" s="232">
        <f t="shared" si="9"/>
        <v>14766</v>
      </c>
      <c r="N105" s="232">
        <f t="shared" si="9"/>
        <v>0</v>
      </c>
      <c r="O105" s="233">
        <f t="shared" si="14"/>
        <v>14766</v>
      </c>
      <c r="P105" s="234">
        <f t="shared" si="15"/>
        <v>14766</v>
      </c>
      <c r="Q105" s="235">
        <f>P105*[1]Factors!D92</f>
        <v>24738.200834886382</v>
      </c>
      <c r="R105" s="235">
        <f t="shared" si="16"/>
        <v>0</v>
      </c>
      <c r="S105" s="235">
        <f>R105*[1]Factors!D92</f>
        <v>0</v>
      </c>
      <c r="T105" s="236">
        <f>R105*[1]Factors!D92*[1]Factors!E92</f>
        <v>0</v>
      </c>
      <c r="U105" s="231"/>
      <c r="V105" s="232"/>
      <c r="W105" s="233"/>
      <c r="X105" s="232"/>
      <c r="Y105" s="232">
        <f>Y94*EXP(Y$20)</f>
        <v>0</v>
      </c>
      <c r="Z105" s="232">
        <f>Z94*EXP(Z$20)</f>
        <v>0</v>
      </c>
      <c r="AA105" s="232">
        <f>X105*W105+Y105*U105+Z105*V105</f>
        <v>0</v>
      </c>
      <c r="AB105" s="232">
        <f>AB94*EXP(AB$20)</f>
        <v>0</v>
      </c>
      <c r="AC105" s="232">
        <v>14766</v>
      </c>
      <c r="AD105" s="232"/>
      <c r="AE105" s="232">
        <f>AC105+AD105</f>
        <v>14766</v>
      </c>
      <c r="AF105" s="231"/>
      <c r="AG105" s="233">
        <f t="shared" si="12"/>
        <v>14766</v>
      </c>
      <c r="AH105" s="232">
        <f t="shared" si="13"/>
        <v>0</v>
      </c>
      <c r="AI105" s="233">
        <f t="shared" si="11"/>
        <v>14766</v>
      </c>
    </row>
    <row r="106" spans="1:35" s="20" customFormat="1">
      <c r="A106" s="31"/>
      <c r="B106" s="31"/>
      <c r="C106" s="94"/>
      <c r="D106" s="94"/>
      <c r="E106" s="94"/>
      <c r="F106" s="149"/>
      <c r="G106" s="227">
        <v>1</v>
      </c>
      <c r="H106" s="228">
        <v>1997</v>
      </c>
      <c r="I106" s="229">
        <v>1997</v>
      </c>
      <c r="J106" s="229">
        <v>1997</v>
      </c>
      <c r="K106" s="230"/>
      <c r="L106" s="231">
        <f t="shared" si="10"/>
        <v>0</v>
      </c>
      <c r="M106" s="232">
        <f t="shared" si="9"/>
        <v>0</v>
      </c>
      <c r="N106" s="232">
        <f t="shared" si="9"/>
        <v>0</v>
      </c>
      <c r="O106" s="233">
        <f t="shared" si="14"/>
        <v>0</v>
      </c>
      <c r="P106" s="234">
        <f t="shared" si="15"/>
        <v>0</v>
      </c>
      <c r="Q106" s="235">
        <f>P106*[1]Factors!D93</f>
        <v>0</v>
      </c>
      <c r="R106" s="235">
        <f t="shared" si="16"/>
        <v>0</v>
      </c>
      <c r="S106" s="235">
        <f>R106*[1]Factors!D93</f>
        <v>0</v>
      </c>
      <c r="T106" s="236">
        <f>R106*[1]Factors!D93*[1]Factors!E93</f>
        <v>0</v>
      </c>
      <c r="U106" s="231"/>
      <c r="V106" s="232"/>
      <c r="W106" s="233"/>
      <c r="X106" s="232"/>
      <c r="Y106" s="232"/>
      <c r="Z106" s="232"/>
      <c r="AA106" s="232"/>
      <c r="AB106" s="232"/>
      <c r="AC106" s="232"/>
      <c r="AD106" s="232"/>
      <c r="AE106" s="232"/>
      <c r="AF106" s="231"/>
      <c r="AG106" s="233">
        <f t="shared" si="12"/>
        <v>0</v>
      </c>
      <c r="AH106" s="232">
        <f t="shared" si="13"/>
        <v>0</v>
      </c>
      <c r="AI106" s="233">
        <f t="shared" si="11"/>
        <v>0</v>
      </c>
    </row>
    <row r="107" spans="1:35" s="20" customFormat="1">
      <c r="A107" s="31"/>
      <c r="B107" s="31"/>
      <c r="C107" s="94"/>
      <c r="D107" s="94"/>
      <c r="E107" s="94"/>
      <c r="F107" s="149"/>
      <c r="G107" s="227">
        <v>2</v>
      </c>
      <c r="H107" s="228">
        <v>1997</v>
      </c>
      <c r="I107" s="229">
        <v>1997</v>
      </c>
      <c r="J107" s="229">
        <v>1997</v>
      </c>
      <c r="K107" s="230"/>
      <c r="L107" s="231">
        <f t="shared" si="10"/>
        <v>0</v>
      </c>
      <c r="M107" s="232">
        <f t="shared" si="9"/>
        <v>0</v>
      </c>
      <c r="N107" s="232">
        <f t="shared" si="9"/>
        <v>0</v>
      </c>
      <c r="O107" s="233">
        <f t="shared" si="14"/>
        <v>0</v>
      </c>
      <c r="P107" s="234">
        <f t="shared" si="15"/>
        <v>0</v>
      </c>
      <c r="Q107" s="235">
        <f>P107*[1]Factors!D94</f>
        <v>0</v>
      </c>
      <c r="R107" s="235">
        <f t="shared" si="16"/>
        <v>0</v>
      </c>
      <c r="S107" s="235">
        <f>R107*[1]Factors!D94</f>
        <v>0</v>
      </c>
      <c r="T107" s="236">
        <f>R107*[1]Factors!D94*[1]Factors!E94</f>
        <v>0</v>
      </c>
      <c r="U107" s="231"/>
      <c r="V107" s="232"/>
      <c r="W107" s="233"/>
      <c r="X107" s="232"/>
      <c r="Y107" s="232"/>
      <c r="Z107" s="232"/>
      <c r="AA107" s="232"/>
      <c r="AB107" s="232"/>
      <c r="AC107" s="232"/>
      <c r="AD107" s="232"/>
      <c r="AE107" s="232"/>
      <c r="AF107" s="231"/>
      <c r="AG107" s="233">
        <f t="shared" si="12"/>
        <v>0</v>
      </c>
      <c r="AH107" s="232">
        <f t="shared" si="13"/>
        <v>0</v>
      </c>
      <c r="AI107" s="233">
        <f t="shared" si="11"/>
        <v>0</v>
      </c>
    </row>
    <row r="108" spans="1:35" s="20" customFormat="1">
      <c r="A108" s="31"/>
      <c r="B108" s="31"/>
      <c r="C108" s="94"/>
      <c r="D108" s="94"/>
      <c r="E108" s="94"/>
      <c r="F108" s="149"/>
      <c r="G108" s="227">
        <v>3</v>
      </c>
      <c r="H108" s="228">
        <v>1997</v>
      </c>
      <c r="I108" s="229">
        <v>1997</v>
      </c>
      <c r="J108" s="229">
        <v>1997</v>
      </c>
      <c r="K108" s="230"/>
      <c r="L108" s="231">
        <f t="shared" si="10"/>
        <v>0</v>
      </c>
      <c r="M108" s="232">
        <f t="shared" si="9"/>
        <v>0</v>
      </c>
      <c r="N108" s="232">
        <f t="shared" si="9"/>
        <v>0</v>
      </c>
      <c r="O108" s="233">
        <f t="shared" si="14"/>
        <v>0</v>
      </c>
      <c r="P108" s="234">
        <f t="shared" si="15"/>
        <v>0</v>
      </c>
      <c r="Q108" s="235">
        <f>P108*[1]Factors!D95</f>
        <v>0</v>
      </c>
      <c r="R108" s="235">
        <f t="shared" si="16"/>
        <v>0</v>
      </c>
      <c r="S108" s="235">
        <f>R108*[1]Factors!D95</f>
        <v>0</v>
      </c>
      <c r="T108" s="236">
        <f>R108*[1]Factors!D95*[1]Factors!E95</f>
        <v>0</v>
      </c>
      <c r="U108" s="231"/>
      <c r="V108" s="232"/>
      <c r="W108" s="233"/>
      <c r="X108" s="232"/>
      <c r="Y108" s="232"/>
      <c r="Z108" s="232"/>
      <c r="AA108" s="232"/>
      <c r="AB108" s="232"/>
      <c r="AC108" s="232"/>
      <c r="AD108" s="232"/>
      <c r="AE108" s="232"/>
      <c r="AF108" s="231"/>
      <c r="AG108" s="233">
        <f t="shared" si="12"/>
        <v>0</v>
      </c>
      <c r="AH108" s="232">
        <f t="shared" si="13"/>
        <v>0</v>
      </c>
      <c r="AI108" s="233">
        <f t="shared" si="11"/>
        <v>0</v>
      </c>
    </row>
    <row r="109" spans="1:35" s="20" customFormat="1">
      <c r="A109" s="31"/>
      <c r="B109" s="31"/>
      <c r="C109" s="94"/>
      <c r="D109" s="94"/>
      <c r="E109" s="94"/>
      <c r="F109" s="149"/>
      <c r="G109" s="227">
        <v>4</v>
      </c>
      <c r="H109" s="228">
        <v>1997</v>
      </c>
      <c r="I109" s="229">
        <v>1997</v>
      </c>
      <c r="J109" s="229">
        <v>1998</v>
      </c>
      <c r="K109" s="230"/>
      <c r="L109" s="231">
        <f t="shared" si="10"/>
        <v>0</v>
      </c>
      <c r="M109" s="232">
        <f t="shared" si="9"/>
        <v>0</v>
      </c>
      <c r="N109" s="232">
        <f t="shared" si="9"/>
        <v>0</v>
      </c>
      <c r="O109" s="233">
        <f t="shared" si="14"/>
        <v>0</v>
      </c>
      <c r="P109" s="234">
        <f t="shared" si="15"/>
        <v>0</v>
      </c>
      <c r="Q109" s="235">
        <f>P109*[1]Factors!D96</f>
        <v>0</v>
      </c>
      <c r="R109" s="235">
        <f t="shared" si="16"/>
        <v>0</v>
      </c>
      <c r="S109" s="235">
        <f>R109*[1]Factors!D96</f>
        <v>0</v>
      </c>
      <c r="T109" s="236">
        <f>R109*[1]Factors!D96*[1]Factors!E96</f>
        <v>0</v>
      </c>
      <c r="U109" s="231"/>
      <c r="V109" s="232"/>
      <c r="W109" s="233"/>
      <c r="X109" s="232"/>
      <c r="Y109" s="232"/>
      <c r="Z109" s="232"/>
      <c r="AA109" s="232"/>
      <c r="AB109" s="232"/>
      <c r="AC109" s="232"/>
      <c r="AD109" s="232"/>
      <c r="AE109" s="232"/>
      <c r="AF109" s="231"/>
      <c r="AG109" s="233">
        <f t="shared" si="12"/>
        <v>0</v>
      </c>
      <c r="AH109" s="232">
        <f t="shared" si="13"/>
        <v>0</v>
      </c>
      <c r="AI109" s="233">
        <f t="shared" si="11"/>
        <v>0</v>
      </c>
    </row>
    <row r="110" spans="1:35" s="20" customFormat="1">
      <c r="A110" s="31"/>
      <c r="B110" s="31"/>
      <c r="C110" s="94"/>
      <c r="D110" s="94"/>
      <c r="E110" s="94"/>
      <c r="F110" s="149"/>
      <c r="G110" s="227">
        <v>5</v>
      </c>
      <c r="H110" s="228">
        <v>1997</v>
      </c>
      <c r="I110" s="229">
        <v>1997</v>
      </c>
      <c r="J110" s="229">
        <v>1998</v>
      </c>
      <c r="K110" s="230"/>
      <c r="L110" s="231">
        <f t="shared" si="10"/>
        <v>0</v>
      </c>
      <c r="M110" s="232">
        <f t="shared" si="10"/>
        <v>0</v>
      </c>
      <c r="N110" s="232">
        <f t="shared" si="10"/>
        <v>0</v>
      </c>
      <c r="O110" s="233">
        <f t="shared" si="14"/>
        <v>0</v>
      </c>
      <c r="P110" s="234">
        <f t="shared" si="15"/>
        <v>0</v>
      </c>
      <c r="Q110" s="235">
        <f>P110*[1]Factors!D97</f>
        <v>0</v>
      </c>
      <c r="R110" s="235">
        <f t="shared" si="16"/>
        <v>0</v>
      </c>
      <c r="S110" s="235">
        <f>R110*[1]Factors!D97</f>
        <v>0</v>
      </c>
      <c r="T110" s="236">
        <f>R110*[1]Factors!D97*[1]Factors!E97</f>
        <v>0</v>
      </c>
      <c r="U110" s="231"/>
      <c r="V110" s="232"/>
      <c r="W110" s="233"/>
      <c r="X110" s="232"/>
      <c r="Y110" s="232"/>
      <c r="Z110" s="232"/>
      <c r="AA110" s="232"/>
      <c r="AB110" s="232"/>
      <c r="AC110" s="232"/>
      <c r="AD110" s="232"/>
      <c r="AE110" s="232"/>
      <c r="AF110" s="231"/>
      <c r="AG110" s="233">
        <f t="shared" si="12"/>
        <v>0</v>
      </c>
      <c r="AH110" s="232">
        <f t="shared" si="13"/>
        <v>0</v>
      </c>
      <c r="AI110" s="233">
        <f t="shared" si="11"/>
        <v>0</v>
      </c>
    </row>
    <row r="111" spans="1:35" s="20" customFormat="1">
      <c r="A111" s="31"/>
      <c r="B111" s="31"/>
      <c r="C111" s="94"/>
      <c r="D111" s="94"/>
      <c r="E111" s="94"/>
      <c r="F111" s="149"/>
      <c r="G111" s="227">
        <v>6</v>
      </c>
      <c r="H111" s="228">
        <v>1997</v>
      </c>
      <c r="I111" s="229">
        <v>1997</v>
      </c>
      <c r="J111" s="229">
        <v>1998</v>
      </c>
      <c r="K111" s="230"/>
      <c r="L111" s="231">
        <f t="shared" ref="L111:N174" si="17">AF111</f>
        <v>0</v>
      </c>
      <c r="M111" s="232">
        <f t="shared" si="17"/>
        <v>0</v>
      </c>
      <c r="N111" s="232">
        <f t="shared" si="17"/>
        <v>0</v>
      </c>
      <c r="O111" s="233">
        <f t="shared" si="14"/>
        <v>0</v>
      </c>
      <c r="P111" s="234">
        <f t="shared" si="15"/>
        <v>0</v>
      </c>
      <c r="Q111" s="235">
        <f>P111*[1]Factors!D98</f>
        <v>0</v>
      </c>
      <c r="R111" s="235">
        <f t="shared" si="16"/>
        <v>0</v>
      </c>
      <c r="S111" s="235">
        <f>R111*[1]Factors!D98</f>
        <v>0</v>
      </c>
      <c r="T111" s="236">
        <f>R111*[1]Factors!D98*[1]Factors!E98</f>
        <v>0</v>
      </c>
      <c r="U111" s="231"/>
      <c r="V111" s="232"/>
      <c r="W111" s="233"/>
      <c r="X111" s="232"/>
      <c r="Y111" s="232"/>
      <c r="Z111" s="232"/>
      <c r="AA111" s="232"/>
      <c r="AB111" s="232"/>
      <c r="AC111" s="232"/>
      <c r="AD111" s="232"/>
      <c r="AE111" s="232"/>
      <c r="AF111" s="231"/>
      <c r="AG111" s="233">
        <f t="shared" si="12"/>
        <v>0</v>
      </c>
      <c r="AH111" s="232">
        <f t="shared" si="13"/>
        <v>0</v>
      </c>
      <c r="AI111" s="233">
        <f t="shared" si="11"/>
        <v>0</v>
      </c>
    </row>
    <row r="112" spans="1:35" s="20" customFormat="1">
      <c r="A112" s="31"/>
      <c r="B112" s="31"/>
      <c r="C112" s="94"/>
      <c r="D112" s="94"/>
      <c r="E112" s="94"/>
      <c r="F112" s="149"/>
      <c r="G112" s="227">
        <v>7</v>
      </c>
      <c r="H112" s="228">
        <v>1997</v>
      </c>
      <c r="I112" s="229">
        <v>1998</v>
      </c>
      <c r="J112" s="229">
        <v>1998</v>
      </c>
      <c r="K112" s="230"/>
      <c r="L112" s="231">
        <f t="shared" si="17"/>
        <v>0</v>
      </c>
      <c r="M112" s="232">
        <f t="shared" si="17"/>
        <v>0</v>
      </c>
      <c r="N112" s="232">
        <f t="shared" si="17"/>
        <v>0</v>
      </c>
      <c r="O112" s="233">
        <f t="shared" si="14"/>
        <v>0</v>
      </c>
      <c r="P112" s="234">
        <f t="shared" si="15"/>
        <v>0</v>
      </c>
      <c r="Q112" s="235">
        <f>P112*[1]Factors!D99</f>
        <v>0</v>
      </c>
      <c r="R112" s="235">
        <f t="shared" si="16"/>
        <v>0</v>
      </c>
      <c r="S112" s="235">
        <f>R112*[1]Factors!D99</f>
        <v>0</v>
      </c>
      <c r="T112" s="236">
        <f>R112*[1]Factors!D99*[1]Factors!E99</f>
        <v>0</v>
      </c>
      <c r="U112" s="231"/>
      <c r="V112" s="232"/>
      <c r="W112" s="233"/>
      <c r="X112" s="232"/>
      <c r="Y112" s="232"/>
      <c r="Z112" s="232"/>
      <c r="AA112" s="232"/>
      <c r="AB112" s="232"/>
      <c r="AC112" s="232"/>
      <c r="AD112" s="232"/>
      <c r="AE112" s="232"/>
      <c r="AF112" s="231"/>
      <c r="AG112" s="233">
        <f t="shared" si="12"/>
        <v>0</v>
      </c>
      <c r="AH112" s="232">
        <f t="shared" si="13"/>
        <v>0</v>
      </c>
      <c r="AI112" s="233">
        <f t="shared" si="11"/>
        <v>0</v>
      </c>
    </row>
    <row r="113" spans="1:35" s="20" customFormat="1">
      <c r="A113" s="31"/>
      <c r="B113" s="31"/>
      <c r="C113" s="94"/>
      <c r="D113" s="94"/>
      <c r="E113" s="94"/>
      <c r="F113" s="149"/>
      <c r="G113" s="227">
        <v>8</v>
      </c>
      <c r="H113" s="228">
        <v>1997</v>
      </c>
      <c r="I113" s="229">
        <v>1998</v>
      </c>
      <c r="J113" s="229">
        <v>1998</v>
      </c>
      <c r="K113" s="230"/>
      <c r="L113" s="231">
        <f t="shared" si="17"/>
        <v>0</v>
      </c>
      <c r="M113" s="232">
        <f t="shared" si="17"/>
        <v>0</v>
      </c>
      <c r="N113" s="232">
        <f t="shared" si="17"/>
        <v>0</v>
      </c>
      <c r="O113" s="233">
        <f t="shared" si="14"/>
        <v>0</v>
      </c>
      <c r="P113" s="234">
        <f t="shared" si="15"/>
        <v>0</v>
      </c>
      <c r="Q113" s="235">
        <f>P113*[1]Factors!D100</f>
        <v>0</v>
      </c>
      <c r="R113" s="235">
        <f t="shared" si="16"/>
        <v>0</v>
      </c>
      <c r="S113" s="235">
        <f>R113*[1]Factors!D100</f>
        <v>0</v>
      </c>
      <c r="T113" s="236">
        <f>R113*[1]Factors!D100*[1]Factors!E100</f>
        <v>0</v>
      </c>
      <c r="U113" s="231"/>
      <c r="V113" s="232"/>
      <c r="W113" s="233"/>
      <c r="X113" s="232"/>
      <c r="Y113" s="232"/>
      <c r="Z113" s="232"/>
      <c r="AA113" s="232"/>
      <c r="AB113" s="232"/>
      <c r="AC113" s="232"/>
      <c r="AD113" s="232"/>
      <c r="AE113" s="232"/>
      <c r="AF113" s="231"/>
      <c r="AG113" s="233">
        <f t="shared" si="12"/>
        <v>0</v>
      </c>
      <c r="AH113" s="232">
        <f t="shared" si="13"/>
        <v>0</v>
      </c>
      <c r="AI113" s="233">
        <f t="shared" si="11"/>
        <v>0</v>
      </c>
    </row>
    <row r="114" spans="1:35" s="20" customFormat="1">
      <c r="A114" s="31"/>
      <c r="B114" s="31"/>
      <c r="C114" s="94"/>
      <c r="D114" s="94"/>
      <c r="E114" s="94"/>
      <c r="F114" s="149"/>
      <c r="G114" s="227">
        <v>9</v>
      </c>
      <c r="H114" s="228">
        <v>1997</v>
      </c>
      <c r="I114" s="229">
        <v>1998</v>
      </c>
      <c r="J114" s="229">
        <v>1998</v>
      </c>
      <c r="K114" s="230"/>
      <c r="L114" s="231">
        <f t="shared" si="17"/>
        <v>0</v>
      </c>
      <c r="M114" s="232">
        <f t="shared" si="17"/>
        <v>0</v>
      </c>
      <c r="N114" s="232">
        <f t="shared" si="17"/>
        <v>0</v>
      </c>
      <c r="O114" s="233">
        <f t="shared" si="14"/>
        <v>0</v>
      </c>
      <c r="P114" s="234">
        <f t="shared" si="15"/>
        <v>0</v>
      </c>
      <c r="Q114" s="235">
        <f>P114*[1]Factors!D101</f>
        <v>0</v>
      </c>
      <c r="R114" s="235">
        <f t="shared" si="16"/>
        <v>0</v>
      </c>
      <c r="S114" s="235">
        <f>R114*[1]Factors!D101</f>
        <v>0</v>
      </c>
      <c r="T114" s="236">
        <f>R114*[1]Factors!D101*[1]Factors!E101</f>
        <v>0</v>
      </c>
      <c r="U114" s="231"/>
      <c r="V114" s="232"/>
      <c r="W114" s="233"/>
      <c r="X114" s="232"/>
      <c r="Y114" s="232"/>
      <c r="Z114" s="232"/>
      <c r="AA114" s="232"/>
      <c r="AB114" s="232"/>
      <c r="AC114" s="232"/>
      <c r="AD114" s="232"/>
      <c r="AE114" s="232"/>
      <c r="AF114" s="231"/>
      <c r="AG114" s="233">
        <f t="shared" si="12"/>
        <v>0</v>
      </c>
      <c r="AH114" s="232">
        <f t="shared" si="13"/>
        <v>0</v>
      </c>
      <c r="AI114" s="233">
        <f t="shared" si="11"/>
        <v>0</v>
      </c>
    </row>
    <row r="115" spans="1:35" s="20" customFormat="1">
      <c r="A115" s="31"/>
      <c r="B115" s="31"/>
      <c r="C115" s="94"/>
      <c r="D115" s="94"/>
      <c r="E115" s="94"/>
      <c r="F115" s="149"/>
      <c r="G115" s="227">
        <v>10</v>
      </c>
      <c r="H115" s="228">
        <v>1997</v>
      </c>
      <c r="I115" s="229">
        <v>1998</v>
      </c>
      <c r="J115" s="229">
        <v>1998</v>
      </c>
      <c r="K115" s="230"/>
      <c r="L115" s="231">
        <f t="shared" si="17"/>
        <v>0</v>
      </c>
      <c r="M115" s="232">
        <f t="shared" si="17"/>
        <v>0</v>
      </c>
      <c r="N115" s="232">
        <f t="shared" si="17"/>
        <v>0</v>
      </c>
      <c r="O115" s="233">
        <f t="shared" si="14"/>
        <v>0</v>
      </c>
      <c r="P115" s="234">
        <f t="shared" si="15"/>
        <v>0</v>
      </c>
      <c r="Q115" s="235">
        <f>P115*[1]Factors!D102</f>
        <v>0</v>
      </c>
      <c r="R115" s="235">
        <f t="shared" si="16"/>
        <v>0</v>
      </c>
      <c r="S115" s="235">
        <f>R115*[1]Factors!D102</f>
        <v>0</v>
      </c>
      <c r="T115" s="236">
        <f>R115*[1]Factors!D102*[1]Factors!E102</f>
        <v>0</v>
      </c>
      <c r="U115" s="231"/>
      <c r="V115" s="232"/>
      <c r="W115" s="233"/>
      <c r="X115" s="232"/>
      <c r="Y115" s="232"/>
      <c r="Z115" s="232"/>
      <c r="AA115" s="232"/>
      <c r="AB115" s="232"/>
      <c r="AC115" s="232"/>
      <c r="AD115" s="232"/>
      <c r="AE115" s="232"/>
      <c r="AF115" s="231"/>
      <c r="AG115" s="233">
        <f t="shared" si="12"/>
        <v>0</v>
      </c>
      <c r="AH115" s="232">
        <f t="shared" si="13"/>
        <v>0</v>
      </c>
      <c r="AI115" s="233">
        <f t="shared" si="11"/>
        <v>0</v>
      </c>
    </row>
    <row r="116" spans="1:35" s="20" customFormat="1">
      <c r="A116" s="31"/>
      <c r="B116" s="31"/>
      <c r="C116" s="94"/>
      <c r="D116" s="94"/>
      <c r="E116" s="94"/>
      <c r="F116" s="149"/>
      <c r="G116" s="227">
        <v>11</v>
      </c>
      <c r="H116" s="228">
        <v>1997</v>
      </c>
      <c r="I116" s="229">
        <v>1998</v>
      </c>
      <c r="J116" s="229">
        <v>1998</v>
      </c>
      <c r="K116" s="230"/>
      <c r="L116" s="231">
        <f t="shared" si="17"/>
        <v>0</v>
      </c>
      <c r="M116" s="232">
        <f t="shared" si="17"/>
        <v>0</v>
      </c>
      <c r="N116" s="232">
        <f t="shared" si="17"/>
        <v>0</v>
      </c>
      <c r="O116" s="233">
        <f t="shared" si="14"/>
        <v>0</v>
      </c>
      <c r="P116" s="234">
        <f t="shared" si="15"/>
        <v>0</v>
      </c>
      <c r="Q116" s="235">
        <f>P116*[1]Factors!D103</f>
        <v>0</v>
      </c>
      <c r="R116" s="235">
        <f t="shared" si="16"/>
        <v>0</v>
      </c>
      <c r="S116" s="235">
        <f>R116*[1]Factors!D103</f>
        <v>0</v>
      </c>
      <c r="T116" s="236">
        <f>R116*[1]Factors!D103*[1]Factors!E103</f>
        <v>0</v>
      </c>
      <c r="U116" s="231"/>
      <c r="V116" s="232"/>
      <c r="W116" s="233"/>
      <c r="X116" s="232"/>
      <c r="Y116" s="232">
        <f>Y105*EXP(Y$20)</f>
        <v>0</v>
      </c>
      <c r="Z116" s="232">
        <f>Z105*EXP(Z$20)</f>
        <v>0</v>
      </c>
      <c r="AA116" s="232">
        <f>X116*W116+Y116*U116+Z116*V116</f>
        <v>0</v>
      </c>
      <c r="AB116" s="232">
        <f>AB105*EXP(AB$20)</f>
        <v>0</v>
      </c>
      <c r="AC116" s="232"/>
      <c r="AD116" s="232"/>
      <c r="AE116" s="232">
        <f>AC116+AD116</f>
        <v>0</v>
      </c>
      <c r="AF116" s="231"/>
      <c r="AG116" s="233">
        <f t="shared" si="12"/>
        <v>0</v>
      </c>
      <c r="AH116" s="232">
        <f t="shared" si="13"/>
        <v>0</v>
      </c>
      <c r="AI116" s="233">
        <f t="shared" si="11"/>
        <v>0</v>
      </c>
    </row>
    <row r="117" spans="1:35" s="20" customFormat="1">
      <c r="A117" s="31"/>
      <c r="B117" s="31"/>
      <c r="C117" s="94"/>
      <c r="D117" s="94"/>
      <c r="E117" s="94"/>
      <c r="F117" s="149"/>
      <c r="G117" s="227">
        <v>12</v>
      </c>
      <c r="H117" s="228">
        <v>1997</v>
      </c>
      <c r="I117" s="229">
        <v>1998</v>
      </c>
      <c r="J117" s="229">
        <v>1998</v>
      </c>
      <c r="K117" s="230"/>
      <c r="L117" s="231">
        <f t="shared" si="17"/>
        <v>0</v>
      </c>
      <c r="M117" s="232">
        <f t="shared" si="17"/>
        <v>0</v>
      </c>
      <c r="N117" s="232">
        <f t="shared" si="17"/>
        <v>0</v>
      </c>
      <c r="O117" s="233">
        <f t="shared" si="14"/>
        <v>0</v>
      </c>
      <c r="P117" s="234">
        <f t="shared" si="15"/>
        <v>0</v>
      </c>
      <c r="Q117" s="235">
        <f>P117*[1]Factors!D104</f>
        <v>0</v>
      </c>
      <c r="R117" s="235">
        <f t="shared" si="16"/>
        <v>0</v>
      </c>
      <c r="S117" s="235">
        <f>R117*[1]Factors!D104</f>
        <v>0</v>
      </c>
      <c r="T117" s="236">
        <f>R117*[1]Factors!D104*[1]Factors!E104</f>
        <v>0</v>
      </c>
      <c r="U117" s="231"/>
      <c r="V117" s="232"/>
      <c r="W117" s="233"/>
      <c r="X117" s="232"/>
      <c r="Y117" s="232"/>
      <c r="Z117" s="232"/>
      <c r="AA117" s="232"/>
      <c r="AB117" s="232"/>
      <c r="AC117" s="232"/>
      <c r="AD117" s="232"/>
      <c r="AE117" s="232"/>
      <c r="AF117" s="231"/>
      <c r="AG117" s="233">
        <f t="shared" si="12"/>
        <v>0</v>
      </c>
      <c r="AH117" s="232">
        <f t="shared" si="13"/>
        <v>0</v>
      </c>
      <c r="AI117" s="233">
        <f t="shared" si="11"/>
        <v>0</v>
      </c>
    </row>
    <row r="118" spans="1:35" s="20" customFormat="1">
      <c r="A118" s="31"/>
      <c r="B118" s="31"/>
      <c r="C118" s="94"/>
      <c r="D118" s="94"/>
      <c r="E118" s="94"/>
      <c r="F118" s="149"/>
      <c r="G118" s="227">
        <v>1</v>
      </c>
      <c r="H118" s="228">
        <v>1998</v>
      </c>
      <c r="I118" s="229">
        <v>1998</v>
      </c>
      <c r="J118" s="229">
        <v>1998</v>
      </c>
      <c r="K118" s="230"/>
      <c r="L118" s="231">
        <f t="shared" si="17"/>
        <v>0</v>
      </c>
      <c r="M118" s="232">
        <f t="shared" si="17"/>
        <v>0</v>
      </c>
      <c r="N118" s="232">
        <f t="shared" si="17"/>
        <v>0</v>
      </c>
      <c r="O118" s="233">
        <f t="shared" si="14"/>
        <v>0</v>
      </c>
      <c r="P118" s="234">
        <f t="shared" si="15"/>
        <v>0</v>
      </c>
      <c r="Q118" s="235">
        <f>P118*[1]Factors!D105</f>
        <v>0</v>
      </c>
      <c r="R118" s="235">
        <f t="shared" si="16"/>
        <v>0</v>
      </c>
      <c r="S118" s="235">
        <f>R118*[1]Factors!D105</f>
        <v>0</v>
      </c>
      <c r="T118" s="236">
        <f>R118*[1]Factors!D105*[1]Factors!E105</f>
        <v>0</v>
      </c>
      <c r="U118" s="231"/>
      <c r="V118" s="232"/>
      <c r="W118" s="233"/>
      <c r="X118" s="232"/>
      <c r="Y118" s="232"/>
      <c r="Z118" s="232"/>
      <c r="AA118" s="232"/>
      <c r="AB118" s="232"/>
      <c r="AC118" s="232"/>
      <c r="AD118" s="232"/>
      <c r="AE118" s="232"/>
      <c r="AF118" s="231"/>
      <c r="AG118" s="233">
        <f t="shared" si="12"/>
        <v>0</v>
      </c>
      <c r="AH118" s="232">
        <f t="shared" si="13"/>
        <v>0</v>
      </c>
      <c r="AI118" s="233">
        <f t="shared" si="11"/>
        <v>0</v>
      </c>
    </row>
    <row r="119" spans="1:35" s="20" customFormat="1">
      <c r="A119" s="31"/>
      <c r="B119" s="31"/>
      <c r="C119" s="94"/>
      <c r="D119" s="94"/>
      <c r="E119" s="94"/>
      <c r="F119" s="149"/>
      <c r="G119" s="227">
        <v>2</v>
      </c>
      <c r="H119" s="228">
        <v>1998</v>
      </c>
      <c r="I119" s="229">
        <v>1998</v>
      </c>
      <c r="J119" s="229">
        <v>1998</v>
      </c>
      <c r="K119" s="230"/>
      <c r="L119" s="231">
        <f t="shared" si="17"/>
        <v>0</v>
      </c>
      <c r="M119" s="232">
        <f t="shared" si="17"/>
        <v>0</v>
      </c>
      <c r="N119" s="232">
        <f t="shared" si="17"/>
        <v>0</v>
      </c>
      <c r="O119" s="233">
        <f t="shared" si="14"/>
        <v>0</v>
      </c>
      <c r="P119" s="234">
        <f t="shared" si="15"/>
        <v>0</v>
      </c>
      <c r="Q119" s="235">
        <f>P119*[1]Factors!D106</f>
        <v>0</v>
      </c>
      <c r="R119" s="235">
        <f t="shared" si="16"/>
        <v>0</v>
      </c>
      <c r="S119" s="235">
        <f>R119*[1]Factors!D106</f>
        <v>0</v>
      </c>
      <c r="T119" s="236">
        <f>R119*[1]Factors!D106*[1]Factors!E106</f>
        <v>0</v>
      </c>
      <c r="U119" s="231"/>
      <c r="V119" s="232"/>
      <c r="W119" s="233"/>
      <c r="X119" s="232"/>
      <c r="Y119" s="232"/>
      <c r="Z119" s="232"/>
      <c r="AA119" s="232"/>
      <c r="AB119" s="232"/>
      <c r="AC119" s="232"/>
      <c r="AD119" s="232"/>
      <c r="AE119" s="232"/>
      <c r="AF119" s="231"/>
      <c r="AG119" s="233">
        <f t="shared" si="12"/>
        <v>0</v>
      </c>
      <c r="AH119" s="232">
        <f t="shared" si="13"/>
        <v>0</v>
      </c>
      <c r="AI119" s="233">
        <f t="shared" si="11"/>
        <v>0</v>
      </c>
    </row>
    <row r="120" spans="1:35" s="20" customFormat="1">
      <c r="A120" s="31"/>
      <c r="B120" s="31"/>
      <c r="C120" s="94"/>
      <c r="D120" s="94"/>
      <c r="E120" s="94"/>
      <c r="F120" s="149"/>
      <c r="G120" s="227">
        <v>3</v>
      </c>
      <c r="H120" s="228">
        <v>1998</v>
      </c>
      <c r="I120" s="229">
        <v>1998</v>
      </c>
      <c r="J120" s="229">
        <v>1998</v>
      </c>
      <c r="K120" s="230"/>
      <c r="L120" s="231">
        <f t="shared" si="17"/>
        <v>0</v>
      </c>
      <c r="M120" s="232">
        <f t="shared" si="17"/>
        <v>0</v>
      </c>
      <c r="N120" s="232">
        <f t="shared" si="17"/>
        <v>0</v>
      </c>
      <c r="O120" s="233">
        <f t="shared" si="14"/>
        <v>0</v>
      </c>
      <c r="P120" s="234">
        <f t="shared" si="15"/>
        <v>0</v>
      </c>
      <c r="Q120" s="235">
        <f>P120*[1]Factors!D107</f>
        <v>0</v>
      </c>
      <c r="R120" s="235">
        <f t="shared" si="16"/>
        <v>0</v>
      </c>
      <c r="S120" s="235">
        <f>R120*[1]Factors!D107</f>
        <v>0</v>
      </c>
      <c r="T120" s="236">
        <f>R120*[1]Factors!D107*[1]Factors!E107</f>
        <v>0</v>
      </c>
      <c r="U120" s="231"/>
      <c r="V120" s="232"/>
      <c r="W120" s="233"/>
      <c r="X120" s="232"/>
      <c r="Y120" s="232"/>
      <c r="Z120" s="232"/>
      <c r="AA120" s="232"/>
      <c r="AB120" s="232"/>
      <c r="AC120" s="232"/>
      <c r="AD120" s="232"/>
      <c r="AE120" s="232"/>
      <c r="AF120" s="231"/>
      <c r="AG120" s="233">
        <f t="shared" si="12"/>
        <v>0</v>
      </c>
      <c r="AH120" s="232">
        <f t="shared" si="13"/>
        <v>0</v>
      </c>
      <c r="AI120" s="233">
        <f t="shared" si="11"/>
        <v>0</v>
      </c>
    </row>
    <row r="121" spans="1:35" s="20" customFormat="1">
      <c r="A121" s="31"/>
      <c r="B121" s="31"/>
      <c r="C121" s="94"/>
      <c r="D121" s="94"/>
      <c r="E121" s="94"/>
      <c r="F121" s="149"/>
      <c r="G121" s="227">
        <v>4</v>
      </c>
      <c r="H121" s="228">
        <v>1998</v>
      </c>
      <c r="I121" s="229">
        <v>1998</v>
      </c>
      <c r="J121" s="229">
        <v>1999</v>
      </c>
      <c r="K121" s="230"/>
      <c r="L121" s="231">
        <f t="shared" si="17"/>
        <v>0</v>
      </c>
      <c r="M121" s="232">
        <f t="shared" si="17"/>
        <v>0</v>
      </c>
      <c r="N121" s="232">
        <f t="shared" si="17"/>
        <v>0</v>
      </c>
      <c r="O121" s="233">
        <f t="shared" si="14"/>
        <v>0</v>
      </c>
      <c r="P121" s="234">
        <f t="shared" si="15"/>
        <v>0</v>
      </c>
      <c r="Q121" s="235">
        <f>P121*[1]Factors!D108</f>
        <v>0</v>
      </c>
      <c r="R121" s="235">
        <f t="shared" si="16"/>
        <v>0</v>
      </c>
      <c r="S121" s="235">
        <f>R121*[1]Factors!D108</f>
        <v>0</v>
      </c>
      <c r="T121" s="236">
        <f>R121*[1]Factors!D108*[1]Factors!E108</f>
        <v>0</v>
      </c>
      <c r="U121" s="231"/>
      <c r="V121" s="232"/>
      <c r="W121" s="233"/>
      <c r="X121" s="232"/>
      <c r="Y121" s="232"/>
      <c r="Z121" s="232"/>
      <c r="AA121" s="232"/>
      <c r="AB121" s="232"/>
      <c r="AC121" s="232"/>
      <c r="AD121" s="232"/>
      <c r="AE121" s="232"/>
      <c r="AF121" s="231"/>
      <c r="AG121" s="233">
        <f t="shared" si="12"/>
        <v>0</v>
      </c>
      <c r="AH121" s="232">
        <f t="shared" si="13"/>
        <v>0</v>
      </c>
      <c r="AI121" s="233">
        <f t="shared" si="11"/>
        <v>0</v>
      </c>
    </row>
    <row r="122" spans="1:35" s="20" customFormat="1">
      <c r="A122" s="31"/>
      <c r="B122" s="31"/>
      <c r="C122" s="94"/>
      <c r="D122" s="94"/>
      <c r="E122" s="94"/>
      <c r="F122" s="149"/>
      <c r="G122" s="227">
        <v>5</v>
      </c>
      <c r="H122" s="228">
        <v>1998</v>
      </c>
      <c r="I122" s="229">
        <v>1998</v>
      </c>
      <c r="J122" s="229">
        <v>1999</v>
      </c>
      <c r="K122" s="230"/>
      <c r="L122" s="231">
        <f t="shared" si="17"/>
        <v>0</v>
      </c>
      <c r="M122" s="232">
        <f t="shared" si="17"/>
        <v>0</v>
      </c>
      <c r="N122" s="232">
        <f t="shared" si="17"/>
        <v>0</v>
      </c>
      <c r="O122" s="233">
        <f t="shared" si="14"/>
        <v>0</v>
      </c>
      <c r="P122" s="234">
        <f t="shared" si="15"/>
        <v>0</v>
      </c>
      <c r="Q122" s="235">
        <f>P122*[1]Factors!D109</f>
        <v>0</v>
      </c>
      <c r="R122" s="235">
        <f t="shared" si="16"/>
        <v>0</v>
      </c>
      <c r="S122" s="235">
        <f>R122*[1]Factors!D109</f>
        <v>0</v>
      </c>
      <c r="T122" s="236">
        <f>R122*[1]Factors!D109*[1]Factors!E109</f>
        <v>0</v>
      </c>
      <c r="U122" s="231"/>
      <c r="V122" s="232"/>
      <c r="W122" s="233"/>
      <c r="X122" s="232"/>
      <c r="Y122" s="232"/>
      <c r="Z122" s="232"/>
      <c r="AA122" s="232"/>
      <c r="AB122" s="232"/>
      <c r="AC122" s="232"/>
      <c r="AD122" s="232"/>
      <c r="AE122" s="232"/>
      <c r="AF122" s="231"/>
      <c r="AG122" s="233">
        <f t="shared" si="12"/>
        <v>0</v>
      </c>
      <c r="AH122" s="232">
        <f t="shared" si="13"/>
        <v>0</v>
      </c>
      <c r="AI122" s="233">
        <f t="shared" si="11"/>
        <v>0</v>
      </c>
    </row>
    <row r="123" spans="1:35" s="20" customFormat="1">
      <c r="A123" s="31"/>
      <c r="B123" s="31"/>
      <c r="C123" s="94"/>
      <c r="D123" s="94"/>
      <c r="E123" s="94"/>
      <c r="F123" s="149"/>
      <c r="G123" s="227">
        <v>6</v>
      </c>
      <c r="H123" s="228">
        <v>1998</v>
      </c>
      <c r="I123" s="229">
        <v>1998</v>
      </c>
      <c r="J123" s="229">
        <v>1999</v>
      </c>
      <c r="K123" s="230"/>
      <c r="L123" s="231">
        <f t="shared" si="17"/>
        <v>0</v>
      </c>
      <c r="M123" s="232">
        <f t="shared" si="17"/>
        <v>0</v>
      </c>
      <c r="N123" s="232">
        <f t="shared" si="17"/>
        <v>0</v>
      </c>
      <c r="O123" s="233">
        <f t="shared" si="14"/>
        <v>0</v>
      </c>
      <c r="P123" s="234">
        <f t="shared" si="15"/>
        <v>0</v>
      </c>
      <c r="Q123" s="235">
        <f>P123*[1]Factors!D110</f>
        <v>0</v>
      </c>
      <c r="R123" s="235">
        <f t="shared" si="16"/>
        <v>0</v>
      </c>
      <c r="S123" s="235">
        <f>R123*[1]Factors!D110</f>
        <v>0</v>
      </c>
      <c r="T123" s="236">
        <f>R123*[1]Factors!D110*[1]Factors!E110</f>
        <v>0</v>
      </c>
      <c r="U123" s="231"/>
      <c r="V123" s="232"/>
      <c r="W123" s="233"/>
      <c r="X123" s="232"/>
      <c r="Y123" s="232"/>
      <c r="Z123" s="232"/>
      <c r="AA123" s="232"/>
      <c r="AB123" s="232"/>
      <c r="AC123" s="232"/>
      <c r="AD123" s="232"/>
      <c r="AE123" s="232"/>
      <c r="AF123" s="231"/>
      <c r="AG123" s="233">
        <f t="shared" si="12"/>
        <v>0</v>
      </c>
      <c r="AH123" s="232">
        <f t="shared" si="13"/>
        <v>0</v>
      </c>
      <c r="AI123" s="233">
        <f t="shared" ref="AI123:AI186" si="18">AH123+AG123</f>
        <v>0</v>
      </c>
    </row>
    <row r="124" spans="1:35" s="20" customFormat="1">
      <c r="A124" s="31"/>
      <c r="B124" s="31"/>
      <c r="C124" s="94"/>
      <c r="D124" s="94"/>
      <c r="E124" s="94"/>
      <c r="F124" s="149"/>
      <c r="G124" s="227">
        <v>7</v>
      </c>
      <c r="H124" s="228">
        <v>1998</v>
      </c>
      <c r="I124" s="229">
        <v>1999</v>
      </c>
      <c r="J124" s="229">
        <v>1999</v>
      </c>
      <c r="K124" s="230"/>
      <c r="L124" s="231">
        <f t="shared" si="17"/>
        <v>0</v>
      </c>
      <c r="M124" s="232">
        <f t="shared" si="17"/>
        <v>0</v>
      </c>
      <c r="N124" s="232">
        <f t="shared" si="17"/>
        <v>0</v>
      </c>
      <c r="O124" s="233">
        <f t="shared" si="14"/>
        <v>0</v>
      </c>
      <c r="P124" s="234">
        <f t="shared" si="15"/>
        <v>0</v>
      </c>
      <c r="Q124" s="235">
        <f>P124*[1]Factors!D111</f>
        <v>0</v>
      </c>
      <c r="R124" s="235">
        <f t="shared" si="16"/>
        <v>0</v>
      </c>
      <c r="S124" s="235">
        <f>R124*[1]Factors!D111</f>
        <v>0</v>
      </c>
      <c r="T124" s="236">
        <f>R124*[1]Factors!D111*[1]Factors!E111</f>
        <v>0</v>
      </c>
      <c r="U124" s="231"/>
      <c r="V124" s="232"/>
      <c r="W124" s="233"/>
      <c r="X124" s="232"/>
      <c r="Y124" s="232"/>
      <c r="Z124" s="232"/>
      <c r="AA124" s="232"/>
      <c r="AB124" s="232"/>
      <c r="AC124" s="232"/>
      <c r="AD124" s="232"/>
      <c r="AE124" s="232"/>
      <c r="AF124" s="231"/>
      <c r="AG124" s="233">
        <f t="shared" si="12"/>
        <v>0</v>
      </c>
      <c r="AH124" s="232">
        <f t="shared" si="13"/>
        <v>0</v>
      </c>
      <c r="AI124" s="233">
        <f t="shared" si="18"/>
        <v>0</v>
      </c>
    </row>
    <row r="125" spans="1:35" s="20" customFormat="1">
      <c r="A125" s="31"/>
      <c r="B125" s="31"/>
      <c r="C125" s="94"/>
      <c r="D125" s="94"/>
      <c r="E125" s="94"/>
      <c r="F125" s="149"/>
      <c r="G125" s="227">
        <v>8</v>
      </c>
      <c r="H125" s="228">
        <v>1998</v>
      </c>
      <c r="I125" s="229">
        <v>1999</v>
      </c>
      <c r="J125" s="229">
        <v>1999</v>
      </c>
      <c r="K125" s="230"/>
      <c r="L125" s="231">
        <f t="shared" si="17"/>
        <v>0</v>
      </c>
      <c r="M125" s="232">
        <f t="shared" si="17"/>
        <v>0</v>
      </c>
      <c r="N125" s="232">
        <f t="shared" si="17"/>
        <v>0</v>
      </c>
      <c r="O125" s="233">
        <f t="shared" si="14"/>
        <v>0</v>
      </c>
      <c r="P125" s="234">
        <f t="shared" si="15"/>
        <v>0</v>
      </c>
      <c r="Q125" s="235">
        <f>P125*[1]Factors!D112</f>
        <v>0</v>
      </c>
      <c r="R125" s="235">
        <f t="shared" si="16"/>
        <v>0</v>
      </c>
      <c r="S125" s="235">
        <f>R125*[1]Factors!D112</f>
        <v>0</v>
      </c>
      <c r="T125" s="236">
        <f>R125*[1]Factors!D112*[1]Factors!E112</f>
        <v>0</v>
      </c>
      <c r="U125" s="231"/>
      <c r="V125" s="232"/>
      <c r="W125" s="233"/>
      <c r="X125" s="232"/>
      <c r="Y125" s="232"/>
      <c r="Z125" s="232"/>
      <c r="AA125" s="232"/>
      <c r="AB125" s="232"/>
      <c r="AC125" s="232"/>
      <c r="AD125" s="232"/>
      <c r="AE125" s="232"/>
      <c r="AF125" s="231"/>
      <c r="AG125" s="233">
        <f t="shared" si="12"/>
        <v>0</v>
      </c>
      <c r="AH125" s="232">
        <f t="shared" si="13"/>
        <v>0</v>
      </c>
      <c r="AI125" s="233">
        <f t="shared" si="18"/>
        <v>0</v>
      </c>
    </row>
    <row r="126" spans="1:35" s="20" customFormat="1">
      <c r="A126" s="31"/>
      <c r="B126" s="31"/>
      <c r="C126" s="94"/>
      <c r="D126" s="94"/>
      <c r="E126" s="94"/>
      <c r="F126" s="149"/>
      <c r="G126" s="227">
        <v>9</v>
      </c>
      <c r="H126" s="228">
        <v>1998</v>
      </c>
      <c r="I126" s="229">
        <v>1999</v>
      </c>
      <c r="J126" s="229">
        <v>1999</v>
      </c>
      <c r="K126" s="230"/>
      <c r="L126" s="231">
        <f t="shared" si="17"/>
        <v>0</v>
      </c>
      <c r="M126" s="232">
        <f t="shared" si="17"/>
        <v>0</v>
      </c>
      <c r="N126" s="232">
        <f t="shared" si="17"/>
        <v>0</v>
      </c>
      <c r="O126" s="233">
        <f t="shared" si="14"/>
        <v>0</v>
      </c>
      <c r="P126" s="234">
        <f t="shared" si="15"/>
        <v>0</v>
      </c>
      <c r="Q126" s="235">
        <f>P126*[1]Factors!D113</f>
        <v>0</v>
      </c>
      <c r="R126" s="235">
        <f t="shared" si="16"/>
        <v>0</v>
      </c>
      <c r="S126" s="235">
        <f>R126*[1]Factors!D113</f>
        <v>0</v>
      </c>
      <c r="T126" s="236">
        <f>R126*[1]Factors!D113*[1]Factors!E113</f>
        <v>0</v>
      </c>
      <c r="U126" s="231"/>
      <c r="V126" s="232"/>
      <c r="W126" s="233"/>
      <c r="X126" s="232"/>
      <c r="Y126" s="232"/>
      <c r="Z126" s="232"/>
      <c r="AA126" s="232"/>
      <c r="AB126" s="232"/>
      <c r="AC126" s="232"/>
      <c r="AD126" s="232"/>
      <c r="AE126" s="232"/>
      <c r="AF126" s="231"/>
      <c r="AG126" s="233">
        <f t="shared" si="12"/>
        <v>0</v>
      </c>
      <c r="AH126" s="232">
        <f t="shared" si="13"/>
        <v>0</v>
      </c>
      <c r="AI126" s="233">
        <f t="shared" si="18"/>
        <v>0</v>
      </c>
    </row>
    <row r="127" spans="1:35" s="20" customFormat="1">
      <c r="A127" s="31"/>
      <c r="B127" s="31"/>
      <c r="C127" s="94"/>
      <c r="D127" s="94"/>
      <c r="E127" s="94"/>
      <c r="F127" s="149"/>
      <c r="G127" s="227">
        <v>10</v>
      </c>
      <c r="H127" s="228">
        <v>1998</v>
      </c>
      <c r="I127" s="229">
        <v>1999</v>
      </c>
      <c r="J127" s="229">
        <v>1999</v>
      </c>
      <c r="K127" s="230"/>
      <c r="L127" s="231">
        <f t="shared" si="17"/>
        <v>0</v>
      </c>
      <c r="M127" s="232">
        <f t="shared" si="17"/>
        <v>0</v>
      </c>
      <c r="N127" s="232">
        <f t="shared" si="17"/>
        <v>0</v>
      </c>
      <c r="O127" s="233">
        <f t="shared" si="14"/>
        <v>0</v>
      </c>
      <c r="P127" s="234">
        <f t="shared" si="15"/>
        <v>0</v>
      </c>
      <c r="Q127" s="235">
        <f>P127*[1]Factors!D114</f>
        <v>0</v>
      </c>
      <c r="R127" s="235">
        <f t="shared" si="16"/>
        <v>0</v>
      </c>
      <c r="S127" s="235">
        <f>R127*[1]Factors!D114</f>
        <v>0</v>
      </c>
      <c r="T127" s="236">
        <f>R127*[1]Factors!D114*[1]Factors!E114</f>
        <v>0</v>
      </c>
      <c r="U127" s="231"/>
      <c r="V127" s="232"/>
      <c r="W127" s="233"/>
      <c r="X127" s="232"/>
      <c r="Y127" s="232"/>
      <c r="Z127" s="232"/>
      <c r="AA127" s="232"/>
      <c r="AB127" s="232"/>
      <c r="AC127" s="232"/>
      <c r="AD127" s="232"/>
      <c r="AE127" s="232"/>
      <c r="AF127" s="231"/>
      <c r="AG127" s="233">
        <f t="shared" si="12"/>
        <v>0</v>
      </c>
      <c r="AH127" s="232">
        <f t="shared" si="13"/>
        <v>0</v>
      </c>
      <c r="AI127" s="233">
        <f t="shared" si="18"/>
        <v>0</v>
      </c>
    </row>
    <row r="128" spans="1:35" s="20" customFormat="1">
      <c r="A128" s="31"/>
      <c r="B128" s="31"/>
      <c r="C128" s="94"/>
      <c r="D128" s="94"/>
      <c r="E128" s="94"/>
      <c r="F128" s="149"/>
      <c r="G128" s="227">
        <v>11</v>
      </c>
      <c r="H128" s="228">
        <v>1998</v>
      </c>
      <c r="I128" s="229">
        <v>1999</v>
      </c>
      <c r="J128" s="229">
        <v>1999</v>
      </c>
      <c r="K128" s="230"/>
      <c r="L128" s="231">
        <f t="shared" si="17"/>
        <v>0</v>
      </c>
      <c r="M128" s="232">
        <f t="shared" si="17"/>
        <v>0</v>
      </c>
      <c r="N128" s="232">
        <f t="shared" si="17"/>
        <v>0</v>
      </c>
      <c r="O128" s="233">
        <f t="shared" si="14"/>
        <v>0</v>
      </c>
      <c r="P128" s="234">
        <f t="shared" si="15"/>
        <v>0</v>
      </c>
      <c r="Q128" s="235">
        <f>P128*[1]Factors!D115</f>
        <v>0</v>
      </c>
      <c r="R128" s="235">
        <f t="shared" si="16"/>
        <v>0</v>
      </c>
      <c r="S128" s="235">
        <f>R128*[1]Factors!D115</f>
        <v>0</v>
      </c>
      <c r="T128" s="236">
        <f>R128*[1]Factors!D115*[1]Factors!E115</f>
        <v>0</v>
      </c>
      <c r="U128" s="231"/>
      <c r="V128" s="232"/>
      <c r="W128" s="233"/>
      <c r="X128" s="232"/>
      <c r="Y128" s="232">
        <f>Y116*EXP(Y$20)</f>
        <v>0</v>
      </c>
      <c r="Z128" s="232">
        <f>Z116*EXP(Z$20)</f>
        <v>0</v>
      </c>
      <c r="AA128" s="232">
        <f>X128*W128+Y128*U128+Z128*V128</f>
        <v>0</v>
      </c>
      <c r="AB128" s="232">
        <f>AB116*EXP(AB$20)</f>
        <v>0</v>
      </c>
      <c r="AC128" s="232"/>
      <c r="AD128" s="232"/>
      <c r="AE128" s="232">
        <f>AC128+AD128</f>
        <v>0</v>
      </c>
      <c r="AF128" s="231"/>
      <c r="AG128" s="233">
        <f t="shared" si="12"/>
        <v>0</v>
      </c>
      <c r="AH128" s="232">
        <f t="shared" si="13"/>
        <v>0</v>
      </c>
      <c r="AI128" s="233">
        <f t="shared" si="18"/>
        <v>0</v>
      </c>
    </row>
    <row r="129" spans="1:35" s="20" customFormat="1">
      <c r="A129" s="31"/>
      <c r="B129" s="31"/>
      <c r="C129" s="94"/>
      <c r="D129" s="94"/>
      <c r="E129" s="94"/>
      <c r="F129" s="149"/>
      <c r="G129" s="227">
        <v>12</v>
      </c>
      <c r="H129" s="228">
        <v>1998</v>
      </c>
      <c r="I129" s="229">
        <v>1999</v>
      </c>
      <c r="J129" s="229">
        <v>1999</v>
      </c>
      <c r="K129" s="230"/>
      <c r="L129" s="231">
        <f t="shared" si="17"/>
        <v>0</v>
      </c>
      <c r="M129" s="232">
        <f t="shared" si="17"/>
        <v>0</v>
      </c>
      <c r="N129" s="232">
        <f t="shared" si="17"/>
        <v>0</v>
      </c>
      <c r="O129" s="233">
        <f t="shared" si="14"/>
        <v>0</v>
      </c>
      <c r="P129" s="234">
        <f t="shared" si="15"/>
        <v>0</v>
      </c>
      <c r="Q129" s="235">
        <f>P129*[1]Factors!D116</f>
        <v>0</v>
      </c>
      <c r="R129" s="235">
        <f t="shared" si="16"/>
        <v>0</v>
      </c>
      <c r="S129" s="235">
        <f>R129*[1]Factors!D116</f>
        <v>0</v>
      </c>
      <c r="T129" s="236">
        <f>R129*[1]Factors!D116*[1]Factors!E116</f>
        <v>0</v>
      </c>
      <c r="U129" s="231"/>
      <c r="V129" s="232"/>
      <c r="W129" s="233"/>
      <c r="X129" s="232"/>
      <c r="Y129" s="232"/>
      <c r="Z129" s="232"/>
      <c r="AA129" s="232"/>
      <c r="AB129" s="232"/>
      <c r="AC129" s="232"/>
      <c r="AD129" s="232"/>
      <c r="AE129" s="232"/>
      <c r="AF129" s="231"/>
      <c r="AG129" s="233">
        <f t="shared" si="12"/>
        <v>0</v>
      </c>
      <c r="AH129" s="232">
        <f t="shared" si="13"/>
        <v>0</v>
      </c>
      <c r="AI129" s="233">
        <f t="shared" si="18"/>
        <v>0</v>
      </c>
    </row>
    <row r="130" spans="1:35" s="20" customFormat="1">
      <c r="A130" s="31"/>
      <c r="B130" s="31"/>
      <c r="C130" s="94"/>
      <c r="D130" s="94"/>
      <c r="E130" s="94"/>
      <c r="F130" s="149"/>
      <c r="G130" s="227">
        <v>1</v>
      </c>
      <c r="H130" s="228">
        <v>1999</v>
      </c>
      <c r="I130" s="229">
        <v>1999</v>
      </c>
      <c r="J130" s="229">
        <v>1999</v>
      </c>
      <c r="K130" s="230"/>
      <c r="L130" s="231">
        <f t="shared" si="17"/>
        <v>0</v>
      </c>
      <c r="M130" s="232">
        <f t="shared" si="17"/>
        <v>0</v>
      </c>
      <c r="N130" s="232">
        <f t="shared" si="17"/>
        <v>0</v>
      </c>
      <c r="O130" s="233">
        <f t="shared" si="14"/>
        <v>0</v>
      </c>
      <c r="P130" s="234">
        <f t="shared" si="15"/>
        <v>0</v>
      </c>
      <c r="Q130" s="235">
        <f>P130*[1]Factors!D117</f>
        <v>0</v>
      </c>
      <c r="R130" s="235">
        <f t="shared" si="16"/>
        <v>0</v>
      </c>
      <c r="S130" s="235">
        <f>R130*[1]Factors!D117</f>
        <v>0</v>
      </c>
      <c r="T130" s="236">
        <f>R130*[1]Factors!D117*[1]Factors!E117</f>
        <v>0</v>
      </c>
      <c r="U130" s="231"/>
      <c r="V130" s="232"/>
      <c r="W130" s="233"/>
      <c r="X130" s="232"/>
      <c r="Y130" s="232"/>
      <c r="Z130" s="232"/>
      <c r="AA130" s="232"/>
      <c r="AB130" s="232"/>
      <c r="AC130" s="232"/>
      <c r="AD130" s="232"/>
      <c r="AE130" s="232"/>
      <c r="AF130" s="231"/>
      <c r="AG130" s="233">
        <f t="shared" si="12"/>
        <v>0</v>
      </c>
      <c r="AH130" s="232">
        <f t="shared" si="13"/>
        <v>0</v>
      </c>
      <c r="AI130" s="233">
        <f t="shared" si="18"/>
        <v>0</v>
      </c>
    </row>
    <row r="131" spans="1:35" s="20" customFormat="1">
      <c r="A131" s="31"/>
      <c r="B131" s="31"/>
      <c r="C131" s="94"/>
      <c r="D131" s="94"/>
      <c r="E131" s="94"/>
      <c r="F131" s="149"/>
      <c r="G131" s="227">
        <v>2</v>
      </c>
      <c r="H131" s="228">
        <v>1999</v>
      </c>
      <c r="I131" s="229">
        <v>1999</v>
      </c>
      <c r="J131" s="229">
        <v>1999</v>
      </c>
      <c r="K131" s="230"/>
      <c r="L131" s="231">
        <f t="shared" si="17"/>
        <v>0</v>
      </c>
      <c r="M131" s="232">
        <f t="shared" si="17"/>
        <v>0</v>
      </c>
      <c r="N131" s="232">
        <f t="shared" si="17"/>
        <v>0</v>
      </c>
      <c r="O131" s="233">
        <f t="shared" si="14"/>
        <v>0</v>
      </c>
      <c r="P131" s="234">
        <f t="shared" si="15"/>
        <v>0</v>
      </c>
      <c r="Q131" s="235">
        <f>P131*[1]Factors!D118</f>
        <v>0</v>
      </c>
      <c r="R131" s="235">
        <f t="shared" si="16"/>
        <v>0</v>
      </c>
      <c r="S131" s="235">
        <f>R131*[1]Factors!D118</f>
        <v>0</v>
      </c>
      <c r="T131" s="236">
        <f>R131*[1]Factors!D118*[1]Factors!E118</f>
        <v>0</v>
      </c>
      <c r="U131" s="231"/>
      <c r="V131" s="232"/>
      <c r="W131" s="233"/>
      <c r="X131" s="232"/>
      <c r="Y131" s="232"/>
      <c r="Z131" s="232"/>
      <c r="AA131" s="232"/>
      <c r="AB131" s="232"/>
      <c r="AC131" s="232"/>
      <c r="AD131" s="232"/>
      <c r="AE131" s="232"/>
      <c r="AF131" s="231"/>
      <c r="AG131" s="233">
        <f t="shared" si="12"/>
        <v>0</v>
      </c>
      <c r="AH131" s="232">
        <f t="shared" si="13"/>
        <v>0</v>
      </c>
      <c r="AI131" s="233">
        <f t="shared" si="18"/>
        <v>0</v>
      </c>
    </row>
    <row r="132" spans="1:35" s="20" customFormat="1">
      <c r="A132" s="31"/>
      <c r="B132" s="31"/>
      <c r="C132" s="94"/>
      <c r="D132" s="94"/>
      <c r="E132" s="94"/>
      <c r="F132" s="149"/>
      <c r="G132" s="227">
        <v>3</v>
      </c>
      <c r="H132" s="228">
        <v>1999</v>
      </c>
      <c r="I132" s="229">
        <v>1999</v>
      </c>
      <c r="J132" s="229">
        <v>1999</v>
      </c>
      <c r="K132" s="230"/>
      <c r="L132" s="231">
        <f t="shared" si="17"/>
        <v>0</v>
      </c>
      <c r="M132" s="232">
        <f t="shared" si="17"/>
        <v>0</v>
      </c>
      <c r="N132" s="232">
        <f t="shared" si="17"/>
        <v>0</v>
      </c>
      <c r="O132" s="233">
        <f t="shared" si="14"/>
        <v>0</v>
      </c>
      <c r="P132" s="234">
        <f t="shared" si="15"/>
        <v>0</v>
      </c>
      <c r="Q132" s="235">
        <f>P132*[1]Factors!D119</f>
        <v>0</v>
      </c>
      <c r="R132" s="235">
        <f t="shared" si="16"/>
        <v>0</v>
      </c>
      <c r="S132" s="235">
        <f>R132*[1]Factors!D119</f>
        <v>0</v>
      </c>
      <c r="T132" s="236">
        <f>R132*[1]Factors!D119*[1]Factors!E119</f>
        <v>0</v>
      </c>
      <c r="U132" s="231"/>
      <c r="V132" s="232"/>
      <c r="W132" s="233"/>
      <c r="X132" s="232"/>
      <c r="Y132" s="232"/>
      <c r="Z132" s="232"/>
      <c r="AA132" s="232"/>
      <c r="AB132" s="232"/>
      <c r="AC132" s="232"/>
      <c r="AD132" s="232"/>
      <c r="AE132" s="232"/>
      <c r="AF132" s="231"/>
      <c r="AG132" s="233">
        <f t="shared" si="12"/>
        <v>0</v>
      </c>
      <c r="AH132" s="232">
        <f t="shared" si="13"/>
        <v>0</v>
      </c>
      <c r="AI132" s="233">
        <f t="shared" si="18"/>
        <v>0</v>
      </c>
    </row>
    <row r="133" spans="1:35" s="20" customFormat="1">
      <c r="A133" s="31"/>
      <c r="B133" s="31"/>
      <c r="C133" s="94"/>
      <c r="D133" s="94"/>
      <c r="E133" s="94"/>
      <c r="F133" s="149"/>
      <c r="G133" s="227">
        <v>4</v>
      </c>
      <c r="H133" s="228">
        <v>1999</v>
      </c>
      <c r="I133" s="229">
        <v>1999</v>
      </c>
      <c r="J133" s="229">
        <v>2000</v>
      </c>
      <c r="K133" s="230"/>
      <c r="L133" s="231">
        <f t="shared" si="17"/>
        <v>0</v>
      </c>
      <c r="M133" s="232">
        <f t="shared" si="17"/>
        <v>0</v>
      </c>
      <c r="N133" s="232">
        <f t="shared" si="17"/>
        <v>0</v>
      </c>
      <c r="O133" s="233">
        <f t="shared" si="14"/>
        <v>0</v>
      </c>
      <c r="P133" s="234">
        <f t="shared" si="15"/>
        <v>0</v>
      </c>
      <c r="Q133" s="235">
        <f>P133*[1]Factors!D120</f>
        <v>0</v>
      </c>
      <c r="R133" s="235">
        <f t="shared" si="16"/>
        <v>0</v>
      </c>
      <c r="S133" s="235">
        <f>R133*[1]Factors!D120</f>
        <v>0</v>
      </c>
      <c r="T133" s="236">
        <f>R133*[1]Factors!D120*[1]Factors!E120</f>
        <v>0</v>
      </c>
      <c r="U133" s="231"/>
      <c r="V133" s="232"/>
      <c r="W133" s="233"/>
      <c r="X133" s="232"/>
      <c r="Y133" s="232"/>
      <c r="Z133" s="232"/>
      <c r="AA133" s="232"/>
      <c r="AB133" s="232"/>
      <c r="AC133" s="232"/>
      <c r="AD133" s="232"/>
      <c r="AE133" s="232"/>
      <c r="AF133" s="231"/>
      <c r="AG133" s="233">
        <f t="shared" si="12"/>
        <v>0</v>
      </c>
      <c r="AH133" s="232">
        <f t="shared" si="13"/>
        <v>0</v>
      </c>
      <c r="AI133" s="233">
        <f t="shared" si="18"/>
        <v>0</v>
      </c>
    </row>
    <row r="134" spans="1:35" s="20" customFormat="1">
      <c r="A134" s="31"/>
      <c r="B134" s="31"/>
      <c r="C134" s="94"/>
      <c r="D134" s="94"/>
      <c r="E134" s="94"/>
      <c r="F134" s="149"/>
      <c r="G134" s="227">
        <v>5</v>
      </c>
      <c r="H134" s="228">
        <v>1999</v>
      </c>
      <c r="I134" s="229">
        <v>1999</v>
      </c>
      <c r="J134" s="229">
        <v>2000</v>
      </c>
      <c r="K134" s="230"/>
      <c r="L134" s="231">
        <f t="shared" si="17"/>
        <v>0</v>
      </c>
      <c r="M134" s="232">
        <f t="shared" si="17"/>
        <v>0</v>
      </c>
      <c r="N134" s="232">
        <f t="shared" si="17"/>
        <v>0</v>
      </c>
      <c r="O134" s="233">
        <f t="shared" si="14"/>
        <v>0</v>
      </c>
      <c r="P134" s="234">
        <f t="shared" si="15"/>
        <v>0</v>
      </c>
      <c r="Q134" s="235">
        <f>P134*[1]Factors!D121</f>
        <v>0</v>
      </c>
      <c r="R134" s="235">
        <f t="shared" si="16"/>
        <v>0</v>
      </c>
      <c r="S134" s="235">
        <f>R134*[1]Factors!D121</f>
        <v>0</v>
      </c>
      <c r="T134" s="236">
        <f>R134*[1]Factors!D121*[1]Factors!E121</f>
        <v>0</v>
      </c>
      <c r="U134" s="231"/>
      <c r="V134" s="232"/>
      <c r="W134" s="233"/>
      <c r="X134" s="232"/>
      <c r="Y134" s="232"/>
      <c r="Z134" s="232"/>
      <c r="AA134" s="232"/>
      <c r="AB134" s="232"/>
      <c r="AC134" s="232"/>
      <c r="AD134" s="232"/>
      <c r="AE134" s="232"/>
      <c r="AF134" s="231"/>
      <c r="AG134" s="233">
        <f t="shared" si="12"/>
        <v>0</v>
      </c>
      <c r="AH134" s="232">
        <f t="shared" si="13"/>
        <v>0</v>
      </c>
      <c r="AI134" s="233">
        <f t="shared" si="18"/>
        <v>0</v>
      </c>
    </row>
    <row r="135" spans="1:35" s="20" customFormat="1">
      <c r="A135" s="31"/>
      <c r="B135" s="31"/>
      <c r="C135" s="94"/>
      <c r="D135" s="94"/>
      <c r="E135" s="94"/>
      <c r="F135" s="149"/>
      <c r="G135" s="227">
        <v>6</v>
      </c>
      <c r="H135" s="228">
        <v>1999</v>
      </c>
      <c r="I135" s="229">
        <v>1999</v>
      </c>
      <c r="J135" s="229">
        <v>2000</v>
      </c>
      <c r="K135" s="230"/>
      <c r="L135" s="231">
        <f t="shared" si="17"/>
        <v>0</v>
      </c>
      <c r="M135" s="232">
        <f t="shared" si="17"/>
        <v>0</v>
      </c>
      <c r="N135" s="232">
        <f t="shared" si="17"/>
        <v>0</v>
      </c>
      <c r="O135" s="233">
        <f t="shared" si="14"/>
        <v>0</v>
      </c>
      <c r="P135" s="234">
        <f t="shared" si="15"/>
        <v>0</v>
      </c>
      <c r="Q135" s="235">
        <f>P135*[1]Factors!D122</f>
        <v>0</v>
      </c>
      <c r="R135" s="235">
        <f t="shared" si="16"/>
        <v>0</v>
      </c>
      <c r="S135" s="235">
        <f>R135*[1]Factors!D122</f>
        <v>0</v>
      </c>
      <c r="T135" s="236">
        <f>R135*[1]Factors!D122*[1]Factors!E122</f>
        <v>0</v>
      </c>
      <c r="U135" s="231"/>
      <c r="V135" s="232"/>
      <c r="W135" s="233"/>
      <c r="X135" s="232"/>
      <c r="Y135" s="232"/>
      <c r="Z135" s="232"/>
      <c r="AA135" s="232"/>
      <c r="AB135" s="232"/>
      <c r="AC135" s="232"/>
      <c r="AD135" s="232"/>
      <c r="AE135" s="232"/>
      <c r="AF135" s="231"/>
      <c r="AG135" s="233">
        <f t="shared" si="12"/>
        <v>0</v>
      </c>
      <c r="AH135" s="232">
        <f t="shared" si="13"/>
        <v>0</v>
      </c>
      <c r="AI135" s="233">
        <f t="shared" si="18"/>
        <v>0</v>
      </c>
    </row>
    <row r="136" spans="1:35" s="20" customFormat="1">
      <c r="A136" s="31"/>
      <c r="B136" s="31"/>
      <c r="C136" s="94"/>
      <c r="D136" s="94"/>
      <c r="E136" s="94"/>
      <c r="F136" s="149"/>
      <c r="G136" s="227">
        <v>7</v>
      </c>
      <c r="H136" s="228">
        <v>1999</v>
      </c>
      <c r="I136" s="229">
        <v>2000</v>
      </c>
      <c r="J136" s="229">
        <v>2000</v>
      </c>
      <c r="K136" s="230"/>
      <c r="L136" s="231">
        <f t="shared" si="17"/>
        <v>0</v>
      </c>
      <c r="M136" s="232">
        <f t="shared" si="17"/>
        <v>0</v>
      </c>
      <c r="N136" s="232">
        <f t="shared" si="17"/>
        <v>0</v>
      </c>
      <c r="O136" s="233">
        <f t="shared" si="14"/>
        <v>0</v>
      </c>
      <c r="P136" s="234">
        <f t="shared" si="15"/>
        <v>0</v>
      </c>
      <c r="Q136" s="235">
        <f>P136*[1]Factors!D123</f>
        <v>0</v>
      </c>
      <c r="R136" s="235">
        <f t="shared" si="16"/>
        <v>0</v>
      </c>
      <c r="S136" s="235">
        <f>R136*[1]Factors!D123</f>
        <v>0</v>
      </c>
      <c r="T136" s="236">
        <f>R136*[1]Factors!D123*[1]Factors!E123</f>
        <v>0</v>
      </c>
      <c r="U136" s="231"/>
      <c r="V136" s="232"/>
      <c r="W136" s="233"/>
      <c r="X136" s="232"/>
      <c r="Y136" s="232"/>
      <c r="Z136" s="232"/>
      <c r="AA136" s="232"/>
      <c r="AB136" s="232"/>
      <c r="AC136" s="232"/>
      <c r="AD136" s="232"/>
      <c r="AE136" s="232"/>
      <c r="AF136" s="231"/>
      <c r="AG136" s="233">
        <f t="shared" si="12"/>
        <v>0</v>
      </c>
      <c r="AH136" s="232">
        <f t="shared" si="13"/>
        <v>0</v>
      </c>
      <c r="AI136" s="233">
        <f t="shared" si="18"/>
        <v>0</v>
      </c>
    </row>
    <row r="137" spans="1:35" s="20" customFormat="1">
      <c r="A137" s="31"/>
      <c r="B137" s="31"/>
      <c r="C137" s="94"/>
      <c r="D137" s="94"/>
      <c r="E137" s="94"/>
      <c r="F137" s="149"/>
      <c r="G137" s="227">
        <v>8</v>
      </c>
      <c r="H137" s="228">
        <v>1999</v>
      </c>
      <c r="I137" s="229">
        <v>2000</v>
      </c>
      <c r="J137" s="229">
        <v>2000</v>
      </c>
      <c r="K137" s="230"/>
      <c r="L137" s="231">
        <f t="shared" si="17"/>
        <v>0</v>
      </c>
      <c r="M137" s="232">
        <f t="shared" si="17"/>
        <v>0</v>
      </c>
      <c r="N137" s="232">
        <f t="shared" si="17"/>
        <v>0</v>
      </c>
      <c r="O137" s="233">
        <f t="shared" si="14"/>
        <v>0</v>
      </c>
      <c r="P137" s="234">
        <f t="shared" si="15"/>
        <v>0</v>
      </c>
      <c r="Q137" s="235">
        <f>P137*[1]Factors!D124</f>
        <v>0</v>
      </c>
      <c r="R137" s="235">
        <f t="shared" si="16"/>
        <v>0</v>
      </c>
      <c r="S137" s="235">
        <f>R137*[1]Factors!D124</f>
        <v>0</v>
      </c>
      <c r="T137" s="236">
        <f>R137*[1]Factors!D124*[1]Factors!E124</f>
        <v>0</v>
      </c>
      <c r="U137" s="231"/>
      <c r="V137" s="232"/>
      <c r="W137" s="233"/>
      <c r="X137" s="232"/>
      <c r="Y137" s="232"/>
      <c r="Z137" s="232"/>
      <c r="AA137" s="232"/>
      <c r="AB137" s="232"/>
      <c r="AC137" s="232"/>
      <c r="AD137" s="232"/>
      <c r="AE137" s="232"/>
      <c r="AF137" s="231"/>
      <c r="AG137" s="233">
        <f t="shared" si="12"/>
        <v>0</v>
      </c>
      <c r="AH137" s="232">
        <f t="shared" si="13"/>
        <v>0</v>
      </c>
      <c r="AI137" s="233">
        <f t="shared" si="18"/>
        <v>0</v>
      </c>
    </row>
    <row r="138" spans="1:35" s="20" customFormat="1">
      <c r="A138" s="31"/>
      <c r="B138" s="31"/>
      <c r="C138" s="94"/>
      <c r="D138" s="94"/>
      <c r="E138" s="94"/>
      <c r="F138" s="149"/>
      <c r="G138" s="227">
        <v>9</v>
      </c>
      <c r="H138" s="228">
        <v>1999</v>
      </c>
      <c r="I138" s="229">
        <v>2000</v>
      </c>
      <c r="J138" s="229">
        <v>2000</v>
      </c>
      <c r="K138" s="230"/>
      <c r="L138" s="231">
        <f t="shared" si="17"/>
        <v>0</v>
      </c>
      <c r="M138" s="232">
        <f t="shared" si="17"/>
        <v>0</v>
      </c>
      <c r="N138" s="232">
        <f t="shared" si="17"/>
        <v>0</v>
      </c>
      <c r="O138" s="233">
        <f t="shared" si="14"/>
        <v>0</v>
      </c>
      <c r="P138" s="234">
        <f t="shared" si="15"/>
        <v>0</v>
      </c>
      <c r="Q138" s="235">
        <f>P138*[1]Factors!D125</f>
        <v>0</v>
      </c>
      <c r="R138" s="235">
        <f t="shared" si="16"/>
        <v>0</v>
      </c>
      <c r="S138" s="235">
        <f>R138*[1]Factors!D125</f>
        <v>0</v>
      </c>
      <c r="T138" s="236">
        <f>R138*[1]Factors!D125*[1]Factors!E125</f>
        <v>0</v>
      </c>
      <c r="U138" s="231"/>
      <c r="V138" s="232"/>
      <c r="W138" s="233"/>
      <c r="X138" s="232"/>
      <c r="Y138" s="232"/>
      <c r="Z138" s="232"/>
      <c r="AA138" s="232"/>
      <c r="AB138" s="232"/>
      <c r="AC138" s="232"/>
      <c r="AD138" s="232"/>
      <c r="AE138" s="232"/>
      <c r="AF138" s="231"/>
      <c r="AG138" s="233">
        <f t="shared" si="12"/>
        <v>0</v>
      </c>
      <c r="AH138" s="232">
        <f t="shared" si="13"/>
        <v>0</v>
      </c>
      <c r="AI138" s="233">
        <f t="shared" si="18"/>
        <v>0</v>
      </c>
    </row>
    <row r="139" spans="1:35" s="20" customFormat="1">
      <c r="A139" s="31"/>
      <c r="B139" s="31"/>
      <c r="C139" s="94"/>
      <c r="D139" s="94"/>
      <c r="E139" s="94"/>
      <c r="F139" s="149"/>
      <c r="G139" s="227">
        <v>10</v>
      </c>
      <c r="H139" s="228">
        <v>1999</v>
      </c>
      <c r="I139" s="229">
        <v>2000</v>
      </c>
      <c r="J139" s="229">
        <v>2000</v>
      </c>
      <c r="K139" s="230"/>
      <c r="L139" s="231">
        <f t="shared" si="17"/>
        <v>0</v>
      </c>
      <c r="M139" s="232">
        <f t="shared" si="17"/>
        <v>0</v>
      </c>
      <c r="N139" s="232">
        <f t="shared" si="17"/>
        <v>0</v>
      </c>
      <c r="O139" s="233">
        <f t="shared" si="14"/>
        <v>0</v>
      </c>
      <c r="P139" s="234">
        <f t="shared" si="15"/>
        <v>0</v>
      </c>
      <c r="Q139" s="235">
        <f>P139*[1]Factors!D126</f>
        <v>0</v>
      </c>
      <c r="R139" s="235">
        <f t="shared" si="16"/>
        <v>0</v>
      </c>
      <c r="S139" s="235">
        <f>R139*[1]Factors!D126</f>
        <v>0</v>
      </c>
      <c r="T139" s="236">
        <f>R139*[1]Factors!D126*[1]Factors!E126</f>
        <v>0</v>
      </c>
      <c r="U139" s="231"/>
      <c r="V139" s="232"/>
      <c r="W139" s="233"/>
      <c r="X139" s="232"/>
      <c r="Y139" s="232"/>
      <c r="Z139" s="232"/>
      <c r="AA139" s="232"/>
      <c r="AB139" s="232"/>
      <c r="AC139" s="232"/>
      <c r="AD139" s="232"/>
      <c r="AE139" s="232"/>
      <c r="AF139" s="231"/>
      <c r="AG139" s="233">
        <f t="shared" si="12"/>
        <v>0</v>
      </c>
      <c r="AH139" s="232">
        <f t="shared" si="13"/>
        <v>0</v>
      </c>
      <c r="AI139" s="233">
        <f t="shared" si="18"/>
        <v>0</v>
      </c>
    </row>
    <row r="140" spans="1:35" s="20" customFormat="1">
      <c r="A140" s="31"/>
      <c r="B140" s="31"/>
      <c r="C140" s="94"/>
      <c r="D140" s="94"/>
      <c r="E140" s="94"/>
      <c r="F140" s="149"/>
      <c r="G140" s="227">
        <v>11</v>
      </c>
      <c r="H140" s="228">
        <v>1999</v>
      </c>
      <c r="I140" s="229">
        <v>2000</v>
      </c>
      <c r="J140" s="229">
        <v>2000</v>
      </c>
      <c r="K140" s="230"/>
      <c r="L140" s="231">
        <f t="shared" si="17"/>
        <v>0</v>
      </c>
      <c r="M140" s="232">
        <f t="shared" si="17"/>
        <v>0</v>
      </c>
      <c r="N140" s="232">
        <f t="shared" si="17"/>
        <v>0</v>
      </c>
      <c r="O140" s="233">
        <f t="shared" si="14"/>
        <v>0</v>
      </c>
      <c r="P140" s="234">
        <f t="shared" si="15"/>
        <v>0</v>
      </c>
      <c r="Q140" s="235">
        <f>P140*[1]Factors!D127</f>
        <v>0</v>
      </c>
      <c r="R140" s="235">
        <f t="shared" si="16"/>
        <v>0</v>
      </c>
      <c r="S140" s="235">
        <f>R140*[1]Factors!D127</f>
        <v>0</v>
      </c>
      <c r="T140" s="236">
        <f>R140*[1]Factors!D127*[1]Factors!E127</f>
        <v>0</v>
      </c>
      <c r="U140" s="231"/>
      <c r="V140" s="232"/>
      <c r="W140" s="233"/>
      <c r="X140" s="232"/>
      <c r="Y140" s="232">
        <f>Y128*EXP(Y$20)</f>
        <v>0</v>
      </c>
      <c r="Z140" s="232">
        <f>Z128*EXP(Z$20)</f>
        <v>0</v>
      </c>
      <c r="AA140" s="232">
        <f>X140*W140+Y140*U140+Z140*V140</f>
        <v>0</v>
      </c>
      <c r="AB140" s="232">
        <f>AB128*EXP(AB$20)</f>
        <v>0</v>
      </c>
      <c r="AC140" s="232"/>
      <c r="AD140" s="232"/>
      <c r="AE140" s="232">
        <f>AC140+AD140</f>
        <v>0</v>
      </c>
      <c r="AF140" s="231"/>
      <c r="AG140" s="233">
        <f t="shared" si="12"/>
        <v>0</v>
      </c>
      <c r="AH140" s="232">
        <f t="shared" si="13"/>
        <v>0</v>
      </c>
      <c r="AI140" s="233">
        <f t="shared" si="18"/>
        <v>0</v>
      </c>
    </row>
    <row r="141" spans="1:35" s="20" customFormat="1">
      <c r="A141" s="31"/>
      <c r="B141" s="31"/>
      <c r="C141" s="94"/>
      <c r="D141" s="94"/>
      <c r="E141" s="94"/>
      <c r="F141" s="149"/>
      <c r="G141" s="227">
        <v>12</v>
      </c>
      <c r="H141" s="228">
        <v>1999</v>
      </c>
      <c r="I141" s="229">
        <v>2000</v>
      </c>
      <c r="J141" s="229">
        <v>2000</v>
      </c>
      <c r="K141" s="230"/>
      <c r="L141" s="231">
        <f t="shared" si="17"/>
        <v>0</v>
      </c>
      <c r="M141" s="232">
        <f t="shared" si="17"/>
        <v>0</v>
      </c>
      <c r="N141" s="232">
        <f t="shared" si="17"/>
        <v>0</v>
      </c>
      <c r="O141" s="233">
        <f t="shared" si="14"/>
        <v>0</v>
      </c>
      <c r="P141" s="234">
        <f t="shared" si="15"/>
        <v>0</v>
      </c>
      <c r="Q141" s="235">
        <f>P141*[1]Factors!D128</f>
        <v>0</v>
      </c>
      <c r="R141" s="235">
        <f t="shared" si="16"/>
        <v>0</v>
      </c>
      <c r="S141" s="235">
        <f>R141*[1]Factors!D128</f>
        <v>0</v>
      </c>
      <c r="T141" s="236">
        <f>R141*[1]Factors!D128*[1]Factors!E128</f>
        <v>0</v>
      </c>
      <c r="U141" s="231"/>
      <c r="V141" s="232"/>
      <c r="W141" s="233"/>
      <c r="X141" s="232"/>
      <c r="Y141" s="232"/>
      <c r="Z141" s="232"/>
      <c r="AA141" s="232"/>
      <c r="AB141" s="232"/>
      <c r="AC141" s="232"/>
      <c r="AD141" s="232"/>
      <c r="AE141" s="232"/>
      <c r="AF141" s="231"/>
      <c r="AG141" s="233">
        <f t="shared" si="12"/>
        <v>0</v>
      </c>
      <c r="AH141" s="232">
        <f t="shared" si="13"/>
        <v>0</v>
      </c>
      <c r="AI141" s="233">
        <f t="shared" si="18"/>
        <v>0</v>
      </c>
    </row>
    <row r="142" spans="1:35" s="20" customFormat="1">
      <c r="A142" s="31"/>
      <c r="B142" s="31"/>
      <c r="C142" s="94"/>
      <c r="D142" s="94"/>
      <c r="E142" s="94"/>
      <c r="F142" s="149"/>
      <c r="G142" s="227">
        <v>1</v>
      </c>
      <c r="H142" s="228">
        <v>2000</v>
      </c>
      <c r="I142" s="229">
        <v>2000</v>
      </c>
      <c r="J142" s="229">
        <v>2000</v>
      </c>
      <c r="K142" s="230"/>
      <c r="L142" s="231">
        <f t="shared" si="17"/>
        <v>0</v>
      </c>
      <c r="M142" s="232">
        <f t="shared" si="17"/>
        <v>0</v>
      </c>
      <c r="N142" s="232">
        <f t="shared" si="17"/>
        <v>0</v>
      </c>
      <c r="O142" s="233">
        <f t="shared" si="14"/>
        <v>0</v>
      </c>
      <c r="P142" s="234">
        <f t="shared" si="15"/>
        <v>0</v>
      </c>
      <c r="Q142" s="235">
        <f>P142*[1]Factors!D129</f>
        <v>0</v>
      </c>
      <c r="R142" s="235">
        <f t="shared" si="16"/>
        <v>0</v>
      </c>
      <c r="S142" s="235">
        <f>R142*[1]Factors!D129</f>
        <v>0</v>
      </c>
      <c r="T142" s="236">
        <f>R142*[1]Factors!D129*[1]Factors!E129</f>
        <v>0</v>
      </c>
      <c r="U142" s="231"/>
      <c r="V142" s="232"/>
      <c r="W142" s="233"/>
      <c r="X142" s="232"/>
      <c r="Y142" s="232"/>
      <c r="Z142" s="232"/>
      <c r="AA142" s="232"/>
      <c r="AB142" s="232"/>
      <c r="AC142" s="232"/>
      <c r="AD142" s="232"/>
      <c r="AE142" s="232"/>
      <c r="AF142" s="231"/>
      <c r="AG142" s="233">
        <f t="shared" si="12"/>
        <v>0</v>
      </c>
      <c r="AH142" s="232">
        <f t="shared" si="13"/>
        <v>0</v>
      </c>
      <c r="AI142" s="233">
        <f t="shared" si="18"/>
        <v>0</v>
      </c>
    </row>
    <row r="143" spans="1:35" s="20" customFormat="1">
      <c r="A143" s="31"/>
      <c r="B143" s="31"/>
      <c r="C143" s="94"/>
      <c r="D143" s="94"/>
      <c r="E143" s="94"/>
      <c r="F143" s="149"/>
      <c r="G143" s="227">
        <v>2</v>
      </c>
      <c r="H143" s="228">
        <v>2000</v>
      </c>
      <c r="I143" s="229">
        <v>2000</v>
      </c>
      <c r="J143" s="229">
        <v>2000</v>
      </c>
      <c r="K143" s="230"/>
      <c r="L143" s="231">
        <f t="shared" si="17"/>
        <v>0</v>
      </c>
      <c r="M143" s="232">
        <f t="shared" si="17"/>
        <v>0</v>
      </c>
      <c r="N143" s="232">
        <f t="shared" si="17"/>
        <v>0</v>
      </c>
      <c r="O143" s="233">
        <f t="shared" si="14"/>
        <v>0</v>
      </c>
      <c r="P143" s="234">
        <f t="shared" si="15"/>
        <v>0</v>
      </c>
      <c r="Q143" s="235">
        <f>P143*[1]Factors!D130</f>
        <v>0</v>
      </c>
      <c r="R143" s="235">
        <f t="shared" si="16"/>
        <v>0</v>
      </c>
      <c r="S143" s="235">
        <f>R143*[1]Factors!D130</f>
        <v>0</v>
      </c>
      <c r="T143" s="236">
        <f>R143*[1]Factors!D130*[1]Factors!E130</f>
        <v>0</v>
      </c>
      <c r="U143" s="231"/>
      <c r="V143" s="232"/>
      <c r="W143" s="233"/>
      <c r="X143" s="232"/>
      <c r="Y143" s="232"/>
      <c r="Z143" s="232"/>
      <c r="AA143" s="232"/>
      <c r="AB143" s="232"/>
      <c r="AC143" s="232"/>
      <c r="AD143" s="232"/>
      <c r="AE143" s="232"/>
      <c r="AF143" s="231"/>
      <c r="AG143" s="233">
        <f t="shared" si="12"/>
        <v>0</v>
      </c>
      <c r="AH143" s="232">
        <f t="shared" si="13"/>
        <v>0</v>
      </c>
      <c r="AI143" s="233">
        <f t="shared" si="18"/>
        <v>0</v>
      </c>
    </row>
    <row r="144" spans="1:35" s="20" customFormat="1">
      <c r="A144" s="31"/>
      <c r="B144" s="31"/>
      <c r="C144" s="94"/>
      <c r="D144" s="94"/>
      <c r="E144" s="94"/>
      <c r="F144" s="149"/>
      <c r="G144" s="227">
        <v>3</v>
      </c>
      <c r="H144" s="228">
        <v>2000</v>
      </c>
      <c r="I144" s="229">
        <v>2000</v>
      </c>
      <c r="J144" s="229">
        <v>2000</v>
      </c>
      <c r="K144" s="230"/>
      <c r="L144" s="231">
        <f t="shared" si="17"/>
        <v>0</v>
      </c>
      <c r="M144" s="232">
        <f t="shared" si="17"/>
        <v>0</v>
      </c>
      <c r="N144" s="232">
        <f t="shared" si="17"/>
        <v>0</v>
      </c>
      <c r="O144" s="233">
        <f t="shared" si="14"/>
        <v>0</v>
      </c>
      <c r="P144" s="234">
        <f t="shared" si="15"/>
        <v>0</v>
      </c>
      <c r="Q144" s="235">
        <f>P144*[1]Factors!D131</f>
        <v>0</v>
      </c>
      <c r="R144" s="235">
        <f t="shared" si="16"/>
        <v>0</v>
      </c>
      <c r="S144" s="235">
        <f>R144*[1]Factors!D131</f>
        <v>0</v>
      </c>
      <c r="T144" s="236">
        <f>R144*[1]Factors!D131*[1]Factors!E131</f>
        <v>0</v>
      </c>
      <c r="U144" s="231"/>
      <c r="V144" s="232"/>
      <c r="W144" s="233"/>
      <c r="X144" s="232"/>
      <c r="Y144" s="232"/>
      <c r="Z144" s="232"/>
      <c r="AA144" s="232"/>
      <c r="AB144" s="232"/>
      <c r="AC144" s="232"/>
      <c r="AD144" s="232"/>
      <c r="AE144" s="232"/>
      <c r="AF144" s="231"/>
      <c r="AG144" s="233">
        <f t="shared" si="12"/>
        <v>0</v>
      </c>
      <c r="AH144" s="232">
        <f t="shared" si="13"/>
        <v>0</v>
      </c>
      <c r="AI144" s="233">
        <f t="shared" si="18"/>
        <v>0</v>
      </c>
    </row>
    <row r="145" spans="1:35" s="20" customFormat="1">
      <c r="A145" s="31"/>
      <c r="B145" s="31"/>
      <c r="C145" s="94"/>
      <c r="D145" s="94"/>
      <c r="E145" s="94"/>
      <c r="F145" s="149"/>
      <c r="G145" s="227">
        <v>4</v>
      </c>
      <c r="H145" s="228">
        <v>2000</v>
      </c>
      <c r="I145" s="229">
        <v>2000</v>
      </c>
      <c r="J145" s="229">
        <v>2001</v>
      </c>
      <c r="K145" s="230"/>
      <c r="L145" s="231">
        <f t="shared" si="17"/>
        <v>0</v>
      </c>
      <c r="M145" s="232">
        <f t="shared" si="17"/>
        <v>0</v>
      </c>
      <c r="N145" s="232">
        <f t="shared" si="17"/>
        <v>0</v>
      </c>
      <c r="O145" s="233">
        <f t="shared" si="14"/>
        <v>0</v>
      </c>
      <c r="P145" s="234">
        <f t="shared" si="15"/>
        <v>0</v>
      </c>
      <c r="Q145" s="235">
        <f>P145*[1]Factors!D132</f>
        <v>0</v>
      </c>
      <c r="R145" s="235">
        <f t="shared" si="16"/>
        <v>0</v>
      </c>
      <c r="S145" s="235">
        <f>R145*[1]Factors!D132</f>
        <v>0</v>
      </c>
      <c r="T145" s="236">
        <f>R145*[1]Factors!D132*[1]Factors!E132</f>
        <v>0</v>
      </c>
      <c r="U145" s="231"/>
      <c r="V145" s="232"/>
      <c r="W145" s="233"/>
      <c r="X145" s="232"/>
      <c r="Y145" s="232"/>
      <c r="Z145" s="232"/>
      <c r="AA145" s="232"/>
      <c r="AB145" s="232"/>
      <c r="AC145" s="232"/>
      <c r="AD145" s="232"/>
      <c r="AE145" s="232"/>
      <c r="AF145" s="231"/>
      <c r="AG145" s="233">
        <f t="shared" si="12"/>
        <v>0</v>
      </c>
      <c r="AH145" s="232">
        <f t="shared" si="13"/>
        <v>0</v>
      </c>
      <c r="AI145" s="233">
        <f t="shared" si="18"/>
        <v>0</v>
      </c>
    </row>
    <row r="146" spans="1:35" s="20" customFormat="1">
      <c r="A146" s="31"/>
      <c r="B146" s="31"/>
      <c r="C146" s="94"/>
      <c r="D146" s="94"/>
      <c r="E146" s="94"/>
      <c r="F146" s="149"/>
      <c r="G146" s="227">
        <v>5</v>
      </c>
      <c r="H146" s="228">
        <v>2000</v>
      </c>
      <c r="I146" s="229">
        <v>2000</v>
      </c>
      <c r="J146" s="229">
        <v>2001</v>
      </c>
      <c r="K146" s="230"/>
      <c r="L146" s="231">
        <f t="shared" si="17"/>
        <v>0</v>
      </c>
      <c r="M146" s="232">
        <f t="shared" si="17"/>
        <v>0</v>
      </c>
      <c r="N146" s="232">
        <f t="shared" si="17"/>
        <v>0</v>
      </c>
      <c r="O146" s="233">
        <f t="shared" si="14"/>
        <v>0</v>
      </c>
      <c r="P146" s="234">
        <f t="shared" si="15"/>
        <v>0</v>
      </c>
      <c r="Q146" s="235">
        <f>P146*[1]Factors!D133</f>
        <v>0</v>
      </c>
      <c r="R146" s="235">
        <f t="shared" si="16"/>
        <v>0</v>
      </c>
      <c r="S146" s="235">
        <f>R146*[1]Factors!D133</f>
        <v>0</v>
      </c>
      <c r="T146" s="236">
        <f>R146*[1]Factors!D133*[1]Factors!E133</f>
        <v>0</v>
      </c>
      <c r="U146" s="231"/>
      <c r="V146" s="232"/>
      <c r="W146" s="233"/>
      <c r="X146" s="232"/>
      <c r="Y146" s="232"/>
      <c r="Z146" s="232"/>
      <c r="AA146" s="232"/>
      <c r="AB146" s="232"/>
      <c r="AC146" s="232"/>
      <c r="AD146" s="232"/>
      <c r="AE146" s="232"/>
      <c r="AF146" s="231"/>
      <c r="AG146" s="233">
        <f t="shared" si="12"/>
        <v>0</v>
      </c>
      <c r="AH146" s="232">
        <f t="shared" si="13"/>
        <v>0</v>
      </c>
      <c r="AI146" s="233">
        <f t="shared" si="18"/>
        <v>0</v>
      </c>
    </row>
    <row r="147" spans="1:35" s="20" customFormat="1">
      <c r="A147" s="31"/>
      <c r="B147" s="31"/>
      <c r="C147" s="94"/>
      <c r="D147" s="94"/>
      <c r="E147" s="94"/>
      <c r="F147" s="149"/>
      <c r="G147" s="227">
        <v>6</v>
      </c>
      <c r="H147" s="228">
        <v>2000</v>
      </c>
      <c r="I147" s="229">
        <v>2000</v>
      </c>
      <c r="J147" s="229">
        <v>2001</v>
      </c>
      <c r="K147" s="230"/>
      <c r="L147" s="231">
        <f t="shared" si="17"/>
        <v>0</v>
      </c>
      <c r="M147" s="232">
        <f t="shared" si="17"/>
        <v>0</v>
      </c>
      <c r="N147" s="232">
        <f t="shared" si="17"/>
        <v>0</v>
      </c>
      <c r="O147" s="233">
        <f t="shared" si="14"/>
        <v>0</v>
      </c>
      <c r="P147" s="234">
        <f t="shared" si="15"/>
        <v>0</v>
      </c>
      <c r="Q147" s="235">
        <f>P147*[1]Factors!D134</f>
        <v>0</v>
      </c>
      <c r="R147" s="235">
        <f t="shared" si="16"/>
        <v>0</v>
      </c>
      <c r="S147" s="235">
        <f>R147*[1]Factors!D134</f>
        <v>0</v>
      </c>
      <c r="T147" s="236">
        <f>R147*[1]Factors!D134*[1]Factors!E134</f>
        <v>0</v>
      </c>
      <c r="U147" s="231"/>
      <c r="V147" s="232"/>
      <c r="W147" s="233"/>
      <c r="X147" s="232"/>
      <c r="Y147" s="232"/>
      <c r="Z147" s="232"/>
      <c r="AA147" s="232"/>
      <c r="AB147" s="232"/>
      <c r="AC147" s="232"/>
      <c r="AD147" s="232"/>
      <c r="AE147" s="232"/>
      <c r="AF147" s="231"/>
      <c r="AG147" s="233">
        <f t="shared" si="12"/>
        <v>0</v>
      </c>
      <c r="AH147" s="232">
        <f t="shared" si="13"/>
        <v>0</v>
      </c>
      <c r="AI147" s="233">
        <f t="shared" si="18"/>
        <v>0</v>
      </c>
    </row>
    <row r="148" spans="1:35" s="20" customFormat="1">
      <c r="A148" s="31"/>
      <c r="B148" s="31"/>
      <c r="C148" s="94"/>
      <c r="D148" s="94"/>
      <c r="E148" s="94"/>
      <c r="F148" s="149"/>
      <c r="G148" s="227">
        <v>7</v>
      </c>
      <c r="H148" s="228">
        <v>2000</v>
      </c>
      <c r="I148" s="229">
        <v>2001</v>
      </c>
      <c r="J148" s="229">
        <v>2001</v>
      </c>
      <c r="K148" s="230"/>
      <c r="L148" s="231">
        <f t="shared" si="17"/>
        <v>0</v>
      </c>
      <c r="M148" s="232">
        <f t="shared" si="17"/>
        <v>0</v>
      </c>
      <c r="N148" s="232">
        <f t="shared" si="17"/>
        <v>0</v>
      </c>
      <c r="O148" s="233">
        <f t="shared" si="14"/>
        <v>0</v>
      </c>
      <c r="P148" s="234">
        <f t="shared" si="15"/>
        <v>0</v>
      </c>
      <c r="Q148" s="235">
        <f>P148*[1]Factors!D135</f>
        <v>0</v>
      </c>
      <c r="R148" s="235">
        <f t="shared" si="16"/>
        <v>0</v>
      </c>
      <c r="S148" s="235">
        <f>R148*[1]Factors!D135</f>
        <v>0</v>
      </c>
      <c r="T148" s="236">
        <f>R148*[1]Factors!D135*[1]Factors!E135</f>
        <v>0</v>
      </c>
      <c r="U148" s="231"/>
      <c r="V148" s="232"/>
      <c r="W148" s="233"/>
      <c r="X148" s="232"/>
      <c r="Y148" s="232"/>
      <c r="Z148" s="232"/>
      <c r="AA148" s="232"/>
      <c r="AB148" s="232"/>
      <c r="AC148" s="232"/>
      <c r="AD148" s="232"/>
      <c r="AE148" s="232"/>
      <c r="AF148" s="231"/>
      <c r="AG148" s="233">
        <f t="shared" si="12"/>
        <v>0</v>
      </c>
      <c r="AH148" s="232">
        <f t="shared" si="13"/>
        <v>0</v>
      </c>
      <c r="AI148" s="233">
        <f t="shared" si="18"/>
        <v>0</v>
      </c>
    </row>
    <row r="149" spans="1:35" s="20" customFormat="1">
      <c r="A149" s="31"/>
      <c r="B149" s="31"/>
      <c r="C149" s="94"/>
      <c r="D149" s="94"/>
      <c r="E149" s="94"/>
      <c r="F149" s="149"/>
      <c r="G149" s="227">
        <v>8</v>
      </c>
      <c r="H149" s="228">
        <v>2000</v>
      </c>
      <c r="I149" s="229">
        <v>2001</v>
      </c>
      <c r="J149" s="229">
        <v>2001</v>
      </c>
      <c r="K149" s="230"/>
      <c r="L149" s="231">
        <f t="shared" si="17"/>
        <v>0</v>
      </c>
      <c r="M149" s="232">
        <f t="shared" si="17"/>
        <v>0</v>
      </c>
      <c r="N149" s="232">
        <f t="shared" si="17"/>
        <v>0</v>
      </c>
      <c r="O149" s="233">
        <f t="shared" si="14"/>
        <v>0</v>
      </c>
      <c r="P149" s="234">
        <f t="shared" si="15"/>
        <v>0</v>
      </c>
      <c r="Q149" s="235">
        <f>P149*[1]Factors!D136</f>
        <v>0</v>
      </c>
      <c r="R149" s="235">
        <f t="shared" si="16"/>
        <v>0</v>
      </c>
      <c r="S149" s="235">
        <f>R149*[1]Factors!D136</f>
        <v>0</v>
      </c>
      <c r="T149" s="236">
        <f>R149*[1]Factors!D136*[1]Factors!E136</f>
        <v>0</v>
      </c>
      <c r="U149" s="231"/>
      <c r="V149" s="232"/>
      <c r="W149" s="233"/>
      <c r="X149" s="232"/>
      <c r="Y149" s="232"/>
      <c r="Z149" s="232"/>
      <c r="AA149" s="232"/>
      <c r="AB149" s="232"/>
      <c r="AC149" s="232"/>
      <c r="AD149" s="232"/>
      <c r="AE149" s="232"/>
      <c r="AF149" s="231"/>
      <c r="AG149" s="233">
        <f t="shared" si="12"/>
        <v>0</v>
      </c>
      <c r="AH149" s="232">
        <f t="shared" si="13"/>
        <v>0</v>
      </c>
      <c r="AI149" s="233">
        <f t="shared" si="18"/>
        <v>0</v>
      </c>
    </row>
    <row r="150" spans="1:35" s="20" customFormat="1">
      <c r="A150" s="31"/>
      <c r="B150" s="31"/>
      <c r="C150" s="94"/>
      <c r="D150" s="94"/>
      <c r="E150" s="94"/>
      <c r="F150" s="149"/>
      <c r="G150" s="227">
        <v>9</v>
      </c>
      <c r="H150" s="228">
        <v>2000</v>
      </c>
      <c r="I150" s="229">
        <v>2001</v>
      </c>
      <c r="J150" s="229">
        <v>2001</v>
      </c>
      <c r="K150" s="230"/>
      <c r="L150" s="231">
        <f t="shared" si="17"/>
        <v>0</v>
      </c>
      <c r="M150" s="232">
        <f t="shared" si="17"/>
        <v>0</v>
      </c>
      <c r="N150" s="232">
        <f t="shared" si="17"/>
        <v>0</v>
      </c>
      <c r="O150" s="233">
        <f t="shared" si="14"/>
        <v>0</v>
      </c>
      <c r="P150" s="234">
        <f t="shared" si="15"/>
        <v>0</v>
      </c>
      <c r="Q150" s="235">
        <f>P150*[1]Factors!D137</f>
        <v>0</v>
      </c>
      <c r="R150" s="235">
        <f t="shared" si="16"/>
        <v>0</v>
      </c>
      <c r="S150" s="235">
        <f>R150*[1]Factors!D137</f>
        <v>0</v>
      </c>
      <c r="T150" s="236">
        <f>R150*[1]Factors!D137*[1]Factors!E137</f>
        <v>0</v>
      </c>
      <c r="U150" s="231"/>
      <c r="V150" s="232"/>
      <c r="W150" s="233"/>
      <c r="X150" s="232"/>
      <c r="Y150" s="232"/>
      <c r="Z150" s="232"/>
      <c r="AA150" s="232"/>
      <c r="AB150" s="232"/>
      <c r="AC150" s="232"/>
      <c r="AD150" s="232"/>
      <c r="AE150" s="232"/>
      <c r="AF150" s="231"/>
      <c r="AG150" s="233">
        <f t="shared" ref="AG150:AG213" si="19">AE150</f>
        <v>0</v>
      </c>
      <c r="AH150" s="232">
        <f t="shared" ref="AH150:AH213" si="20">X150</f>
        <v>0</v>
      </c>
      <c r="AI150" s="233">
        <f t="shared" si="18"/>
        <v>0</v>
      </c>
    </row>
    <row r="151" spans="1:35" s="20" customFormat="1">
      <c r="A151" s="31"/>
      <c r="B151" s="31"/>
      <c r="C151" s="94"/>
      <c r="D151" s="94"/>
      <c r="E151" s="94"/>
      <c r="F151" s="149"/>
      <c r="G151" s="227">
        <v>10</v>
      </c>
      <c r="H151" s="228">
        <v>2000</v>
      </c>
      <c r="I151" s="229">
        <v>2001</v>
      </c>
      <c r="J151" s="229">
        <v>2001</v>
      </c>
      <c r="K151" s="230"/>
      <c r="L151" s="231">
        <f t="shared" si="17"/>
        <v>0</v>
      </c>
      <c r="M151" s="232">
        <f t="shared" si="17"/>
        <v>0</v>
      </c>
      <c r="N151" s="232">
        <f t="shared" si="17"/>
        <v>0</v>
      </c>
      <c r="O151" s="233">
        <f t="shared" ref="O151:O214" si="21">N151+M151</f>
        <v>0</v>
      </c>
      <c r="P151" s="234">
        <f t="shared" ref="P151:P214" si="22">O151</f>
        <v>0</v>
      </c>
      <c r="Q151" s="235">
        <f>P151*[1]Factors!D138</f>
        <v>0</v>
      </c>
      <c r="R151" s="235">
        <f t="shared" ref="R151:R214" si="23">U151+W151</f>
        <v>0</v>
      </c>
      <c r="S151" s="235">
        <f>R151*[1]Factors!D138</f>
        <v>0</v>
      </c>
      <c r="T151" s="236">
        <f>R151*[1]Factors!D138*[1]Factors!E138</f>
        <v>0</v>
      </c>
      <c r="U151" s="231"/>
      <c r="V151" s="232"/>
      <c r="W151" s="233"/>
      <c r="X151" s="232"/>
      <c r="Y151" s="232"/>
      <c r="Z151" s="232"/>
      <c r="AA151" s="232"/>
      <c r="AB151" s="232"/>
      <c r="AC151" s="232"/>
      <c r="AD151" s="232"/>
      <c r="AE151" s="232"/>
      <c r="AF151" s="231"/>
      <c r="AG151" s="233">
        <f t="shared" si="19"/>
        <v>0</v>
      </c>
      <c r="AH151" s="232">
        <f t="shared" si="20"/>
        <v>0</v>
      </c>
      <c r="AI151" s="233">
        <f t="shared" si="18"/>
        <v>0</v>
      </c>
    </row>
    <row r="152" spans="1:35" s="20" customFormat="1">
      <c r="A152" s="31"/>
      <c r="B152" s="31"/>
      <c r="C152" s="94"/>
      <c r="D152" s="94"/>
      <c r="E152" s="94"/>
      <c r="F152" s="149"/>
      <c r="G152" s="227">
        <v>11</v>
      </c>
      <c r="H152" s="228">
        <v>2000</v>
      </c>
      <c r="I152" s="229">
        <v>2001</v>
      </c>
      <c r="J152" s="229">
        <v>2001</v>
      </c>
      <c r="K152" s="230"/>
      <c r="L152" s="231">
        <f t="shared" si="17"/>
        <v>0</v>
      </c>
      <c r="M152" s="232">
        <f t="shared" si="17"/>
        <v>0</v>
      </c>
      <c r="N152" s="232">
        <f t="shared" si="17"/>
        <v>0</v>
      </c>
      <c r="O152" s="233">
        <f t="shared" si="21"/>
        <v>0</v>
      </c>
      <c r="P152" s="234">
        <f t="shared" si="22"/>
        <v>0</v>
      </c>
      <c r="Q152" s="235">
        <f>P152*[1]Factors!D139</f>
        <v>0</v>
      </c>
      <c r="R152" s="235">
        <f t="shared" si="23"/>
        <v>0</v>
      </c>
      <c r="S152" s="235">
        <f>R152*[1]Factors!D139</f>
        <v>0</v>
      </c>
      <c r="T152" s="236">
        <f>R152*[1]Factors!D139*[1]Factors!E139</f>
        <v>0</v>
      </c>
      <c r="U152" s="231"/>
      <c r="V152" s="232"/>
      <c r="W152" s="233"/>
      <c r="X152" s="232"/>
      <c r="Y152" s="232">
        <f>Y140*EXP(Y$20)</f>
        <v>0</v>
      </c>
      <c r="Z152" s="232">
        <f>Z140*EXP(Z$20)</f>
        <v>0</v>
      </c>
      <c r="AA152" s="232">
        <f>X152*W152+Y152*U152+Z152*V152</f>
        <v>0</v>
      </c>
      <c r="AB152" s="232">
        <f>AB140*EXP(AB$20)</f>
        <v>0</v>
      </c>
      <c r="AC152" s="232"/>
      <c r="AD152" s="232"/>
      <c r="AE152" s="232">
        <f>AC152+AD152</f>
        <v>0</v>
      </c>
      <c r="AF152" s="231"/>
      <c r="AG152" s="233">
        <f t="shared" si="19"/>
        <v>0</v>
      </c>
      <c r="AH152" s="232">
        <f t="shared" si="20"/>
        <v>0</v>
      </c>
      <c r="AI152" s="233">
        <f t="shared" si="18"/>
        <v>0</v>
      </c>
    </row>
    <row r="153" spans="1:35" s="20" customFormat="1">
      <c r="A153" s="31"/>
      <c r="B153" s="31"/>
      <c r="C153" s="94"/>
      <c r="D153" s="94"/>
      <c r="E153" s="94"/>
      <c r="F153" s="149"/>
      <c r="G153" s="227">
        <v>12</v>
      </c>
      <c r="H153" s="228">
        <v>2000</v>
      </c>
      <c r="I153" s="229">
        <v>2001</v>
      </c>
      <c r="J153" s="229">
        <v>2001</v>
      </c>
      <c r="K153" s="230"/>
      <c r="L153" s="231">
        <f t="shared" si="17"/>
        <v>0</v>
      </c>
      <c r="M153" s="232">
        <f t="shared" si="17"/>
        <v>0</v>
      </c>
      <c r="N153" s="232">
        <f t="shared" si="17"/>
        <v>0</v>
      </c>
      <c r="O153" s="233">
        <f t="shared" si="21"/>
        <v>0</v>
      </c>
      <c r="P153" s="234">
        <f t="shared" si="22"/>
        <v>0</v>
      </c>
      <c r="Q153" s="235">
        <f>P153*[1]Factors!D140</f>
        <v>0</v>
      </c>
      <c r="R153" s="235">
        <f t="shared" si="23"/>
        <v>0</v>
      </c>
      <c r="S153" s="235">
        <f>R153*[1]Factors!D140</f>
        <v>0</v>
      </c>
      <c r="T153" s="236">
        <f>R153*[1]Factors!D140*[1]Factors!E140</f>
        <v>0</v>
      </c>
      <c r="U153" s="231"/>
      <c r="V153" s="232"/>
      <c r="W153" s="233"/>
      <c r="X153" s="232"/>
      <c r="Y153" s="232"/>
      <c r="Z153" s="232"/>
      <c r="AA153" s="232"/>
      <c r="AB153" s="232"/>
      <c r="AC153" s="232"/>
      <c r="AD153" s="232"/>
      <c r="AE153" s="232"/>
      <c r="AF153" s="231"/>
      <c r="AG153" s="233">
        <f t="shared" si="19"/>
        <v>0</v>
      </c>
      <c r="AH153" s="232">
        <f t="shared" si="20"/>
        <v>0</v>
      </c>
      <c r="AI153" s="233">
        <f t="shared" si="18"/>
        <v>0</v>
      </c>
    </row>
    <row r="154" spans="1:35" s="20" customFormat="1">
      <c r="A154" s="31"/>
      <c r="B154" s="31"/>
      <c r="C154" s="94"/>
      <c r="D154" s="94"/>
      <c r="E154" s="94"/>
      <c r="F154" s="149"/>
      <c r="G154" s="227">
        <v>1</v>
      </c>
      <c r="H154" s="228">
        <v>2001</v>
      </c>
      <c r="I154" s="229">
        <v>2001</v>
      </c>
      <c r="J154" s="229">
        <v>2001</v>
      </c>
      <c r="K154" s="230"/>
      <c r="L154" s="231">
        <f t="shared" si="17"/>
        <v>0</v>
      </c>
      <c r="M154" s="232">
        <f t="shared" si="17"/>
        <v>0</v>
      </c>
      <c r="N154" s="232">
        <f t="shared" si="17"/>
        <v>0</v>
      </c>
      <c r="O154" s="233">
        <f t="shared" si="21"/>
        <v>0</v>
      </c>
      <c r="P154" s="234">
        <f t="shared" si="22"/>
        <v>0</v>
      </c>
      <c r="Q154" s="235">
        <f>P154*[1]Factors!D141</f>
        <v>0</v>
      </c>
      <c r="R154" s="235">
        <f t="shared" si="23"/>
        <v>0</v>
      </c>
      <c r="S154" s="235">
        <f>R154*[1]Factors!D141</f>
        <v>0</v>
      </c>
      <c r="T154" s="236">
        <f>R154*[1]Factors!D141*[1]Factors!E141</f>
        <v>0</v>
      </c>
      <c r="U154" s="231"/>
      <c r="V154" s="232"/>
      <c r="W154" s="233"/>
      <c r="X154" s="232"/>
      <c r="Y154" s="232"/>
      <c r="Z154" s="232"/>
      <c r="AA154" s="232"/>
      <c r="AB154" s="232"/>
      <c r="AC154" s="232"/>
      <c r="AD154" s="232"/>
      <c r="AE154" s="232"/>
      <c r="AF154" s="231"/>
      <c r="AG154" s="233">
        <f t="shared" si="19"/>
        <v>0</v>
      </c>
      <c r="AH154" s="232">
        <f t="shared" si="20"/>
        <v>0</v>
      </c>
      <c r="AI154" s="233">
        <f t="shared" si="18"/>
        <v>0</v>
      </c>
    </row>
    <row r="155" spans="1:35" s="20" customFormat="1">
      <c r="A155" s="31"/>
      <c r="B155" s="31"/>
      <c r="C155" s="94"/>
      <c r="D155" s="94"/>
      <c r="E155" s="94"/>
      <c r="F155" s="149"/>
      <c r="G155" s="227">
        <v>2</v>
      </c>
      <c r="H155" s="228">
        <v>2001</v>
      </c>
      <c r="I155" s="229">
        <v>2001</v>
      </c>
      <c r="J155" s="229">
        <v>2001</v>
      </c>
      <c r="K155" s="230"/>
      <c r="L155" s="231">
        <f t="shared" si="17"/>
        <v>0</v>
      </c>
      <c r="M155" s="232">
        <f t="shared" si="17"/>
        <v>0</v>
      </c>
      <c r="N155" s="232">
        <f t="shared" si="17"/>
        <v>0</v>
      </c>
      <c r="O155" s="233">
        <f t="shared" si="21"/>
        <v>0</v>
      </c>
      <c r="P155" s="234">
        <f t="shared" si="22"/>
        <v>0</v>
      </c>
      <c r="Q155" s="235">
        <f>P155*[1]Factors!D142</f>
        <v>0</v>
      </c>
      <c r="R155" s="235">
        <f t="shared" si="23"/>
        <v>0</v>
      </c>
      <c r="S155" s="235">
        <f>R155*[1]Factors!D142</f>
        <v>0</v>
      </c>
      <c r="T155" s="236">
        <f>R155*[1]Factors!D142*[1]Factors!E142</f>
        <v>0</v>
      </c>
      <c r="U155" s="231"/>
      <c r="V155" s="232"/>
      <c r="W155" s="233"/>
      <c r="X155" s="232"/>
      <c r="Y155" s="232"/>
      <c r="Z155" s="232"/>
      <c r="AA155" s="232"/>
      <c r="AB155" s="232"/>
      <c r="AC155" s="232"/>
      <c r="AD155" s="232"/>
      <c r="AE155" s="232"/>
      <c r="AF155" s="231"/>
      <c r="AG155" s="233">
        <f t="shared" si="19"/>
        <v>0</v>
      </c>
      <c r="AH155" s="232">
        <f t="shared" si="20"/>
        <v>0</v>
      </c>
      <c r="AI155" s="233">
        <f t="shared" si="18"/>
        <v>0</v>
      </c>
    </row>
    <row r="156" spans="1:35" s="20" customFormat="1">
      <c r="A156" s="31"/>
      <c r="B156" s="31"/>
      <c r="C156" s="94"/>
      <c r="D156" s="94"/>
      <c r="E156" s="94"/>
      <c r="F156" s="149"/>
      <c r="G156" s="227">
        <v>3</v>
      </c>
      <c r="H156" s="228">
        <v>2001</v>
      </c>
      <c r="I156" s="229">
        <v>2001</v>
      </c>
      <c r="J156" s="229">
        <v>2001</v>
      </c>
      <c r="K156" s="230"/>
      <c r="L156" s="231">
        <f t="shared" si="17"/>
        <v>0</v>
      </c>
      <c r="M156" s="232">
        <f t="shared" si="17"/>
        <v>0</v>
      </c>
      <c r="N156" s="232">
        <f t="shared" si="17"/>
        <v>0</v>
      </c>
      <c r="O156" s="233">
        <f t="shared" si="21"/>
        <v>0</v>
      </c>
      <c r="P156" s="234">
        <f t="shared" si="22"/>
        <v>0</v>
      </c>
      <c r="Q156" s="235">
        <f>P156*[1]Factors!D143</f>
        <v>0</v>
      </c>
      <c r="R156" s="235">
        <f t="shared" si="23"/>
        <v>0</v>
      </c>
      <c r="S156" s="235">
        <f>R156*[1]Factors!D143</f>
        <v>0</v>
      </c>
      <c r="T156" s="236">
        <f>R156*[1]Factors!D143*[1]Factors!E143</f>
        <v>0</v>
      </c>
      <c r="U156" s="231"/>
      <c r="V156" s="232"/>
      <c r="W156" s="233"/>
      <c r="X156" s="232"/>
      <c r="Y156" s="232"/>
      <c r="Z156" s="232"/>
      <c r="AA156" s="232"/>
      <c r="AB156" s="232"/>
      <c r="AC156" s="232"/>
      <c r="AD156" s="232"/>
      <c r="AE156" s="232"/>
      <c r="AF156" s="231"/>
      <c r="AG156" s="233">
        <f t="shared" si="19"/>
        <v>0</v>
      </c>
      <c r="AH156" s="232">
        <f t="shared" si="20"/>
        <v>0</v>
      </c>
      <c r="AI156" s="233">
        <f t="shared" si="18"/>
        <v>0</v>
      </c>
    </row>
    <row r="157" spans="1:35" s="20" customFormat="1">
      <c r="A157" s="31"/>
      <c r="B157" s="31"/>
      <c r="C157" s="94"/>
      <c r="D157" s="94"/>
      <c r="E157" s="94"/>
      <c r="F157" s="149"/>
      <c r="G157" s="227">
        <v>4</v>
      </c>
      <c r="H157" s="228">
        <v>2001</v>
      </c>
      <c r="I157" s="229">
        <v>2001</v>
      </c>
      <c r="J157" s="229">
        <v>2002</v>
      </c>
      <c r="K157" s="230"/>
      <c r="L157" s="231">
        <f t="shared" si="17"/>
        <v>0</v>
      </c>
      <c r="M157" s="232">
        <f t="shared" si="17"/>
        <v>0</v>
      </c>
      <c r="N157" s="232">
        <f t="shared" si="17"/>
        <v>0</v>
      </c>
      <c r="O157" s="233">
        <f t="shared" si="21"/>
        <v>0</v>
      </c>
      <c r="P157" s="234">
        <f t="shared" si="22"/>
        <v>0</v>
      </c>
      <c r="Q157" s="235">
        <f>P157*[1]Factors!D144</f>
        <v>0</v>
      </c>
      <c r="R157" s="235">
        <f t="shared" si="23"/>
        <v>0</v>
      </c>
      <c r="S157" s="235">
        <f>R157*[1]Factors!D144</f>
        <v>0</v>
      </c>
      <c r="T157" s="236">
        <f>R157*[1]Factors!D144*[1]Factors!E144</f>
        <v>0</v>
      </c>
      <c r="U157" s="231"/>
      <c r="V157" s="232"/>
      <c r="W157" s="233"/>
      <c r="X157" s="232"/>
      <c r="Y157" s="232"/>
      <c r="Z157" s="232"/>
      <c r="AA157" s="232"/>
      <c r="AB157" s="232"/>
      <c r="AC157" s="232"/>
      <c r="AD157" s="232"/>
      <c r="AE157" s="232"/>
      <c r="AF157" s="231"/>
      <c r="AG157" s="233">
        <f t="shared" si="19"/>
        <v>0</v>
      </c>
      <c r="AH157" s="232">
        <f t="shared" si="20"/>
        <v>0</v>
      </c>
      <c r="AI157" s="233">
        <f t="shared" si="18"/>
        <v>0</v>
      </c>
    </row>
    <row r="158" spans="1:35" s="20" customFormat="1">
      <c r="A158" s="31"/>
      <c r="B158" s="31"/>
      <c r="C158" s="94"/>
      <c r="D158" s="94"/>
      <c r="E158" s="94"/>
      <c r="F158" s="149"/>
      <c r="G158" s="227">
        <v>5</v>
      </c>
      <c r="H158" s="228">
        <v>2001</v>
      </c>
      <c r="I158" s="229">
        <v>2001</v>
      </c>
      <c r="J158" s="229">
        <v>2002</v>
      </c>
      <c r="K158" s="230"/>
      <c r="L158" s="231">
        <f t="shared" si="17"/>
        <v>0</v>
      </c>
      <c r="M158" s="232">
        <f t="shared" si="17"/>
        <v>0</v>
      </c>
      <c r="N158" s="232">
        <f t="shared" si="17"/>
        <v>0</v>
      </c>
      <c r="O158" s="233">
        <f t="shared" si="21"/>
        <v>0</v>
      </c>
      <c r="P158" s="234">
        <f t="shared" si="22"/>
        <v>0</v>
      </c>
      <c r="Q158" s="235">
        <f>P158*[1]Factors!D145</f>
        <v>0</v>
      </c>
      <c r="R158" s="235">
        <f t="shared" si="23"/>
        <v>0</v>
      </c>
      <c r="S158" s="235">
        <f>R158*[1]Factors!D145</f>
        <v>0</v>
      </c>
      <c r="T158" s="236">
        <f>R158*[1]Factors!D145*[1]Factors!E145</f>
        <v>0</v>
      </c>
      <c r="U158" s="231"/>
      <c r="V158" s="232"/>
      <c r="W158" s="233"/>
      <c r="X158" s="232"/>
      <c r="Y158" s="232"/>
      <c r="Z158" s="232"/>
      <c r="AA158" s="232"/>
      <c r="AB158" s="232"/>
      <c r="AC158" s="232"/>
      <c r="AD158" s="232"/>
      <c r="AE158" s="232"/>
      <c r="AF158" s="231"/>
      <c r="AG158" s="233">
        <f t="shared" si="19"/>
        <v>0</v>
      </c>
      <c r="AH158" s="232">
        <f t="shared" si="20"/>
        <v>0</v>
      </c>
      <c r="AI158" s="233">
        <f t="shared" si="18"/>
        <v>0</v>
      </c>
    </row>
    <row r="159" spans="1:35" s="20" customFormat="1">
      <c r="A159" s="31"/>
      <c r="B159" s="31"/>
      <c r="C159" s="94"/>
      <c r="D159" s="94"/>
      <c r="E159" s="94"/>
      <c r="F159" s="149"/>
      <c r="G159" s="227">
        <v>6</v>
      </c>
      <c r="H159" s="228">
        <v>2001</v>
      </c>
      <c r="I159" s="229">
        <v>2001</v>
      </c>
      <c r="J159" s="229">
        <v>2002</v>
      </c>
      <c r="K159" s="230"/>
      <c r="L159" s="231">
        <f t="shared" si="17"/>
        <v>0</v>
      </c>
      <c r="M159" s="232">
        <f t="shared" si="17"/>
        <v>0</v>
      </c>
      <c r="N159" s="232">
        <f t="shared" si="17"/>
        <v>0</v>
      </c>
      <c r="O159" s="233">
        <f t="shared" si="21"/>
        <v>0</v>
      </c>
      <c r="P159" s="234">
        <f t="shared" si="22"/>
        <v>0</v>
      </c>
      <c r="Q159" s="235">
        <f>P159*[1]Factors!D146</f>
        <v>0</v>
      </c>
      <c r="R159" s="235">
        <f t="shared" si="23"/>
        <v>0</v>
      </c>
      <c r="S159" s="235">
        <f>R159*[1]Factors!D146</f>
        <v>0</v>
      </c>
      <c r="T159" s="236">
        <f>R159*[1]Factors!D146*[1]Factors!E146</f>
        <v>0</v>
      </c>
      <c r="U159" s="231"/>
      <c r="V159" s="232"/>
      <c r="W159" s="233"/>
      <c r="X159" s="232"/>
      <c r="Y159" s="232"/>
      <c r="Z159" s="232"/>
      <c r="AA159" s="232"/>
      <c r="AB159" s="232"/>
      <c r="AC159" s="232"/>
      <c r="AD159" s="232"/>
      <c r="AE159" s="232"/>
      <c r="AF159" s="231"/>
      <c r="AG159" s="233">
        <f t="shared" si="19"/>
        <v>0</v>
      </c>
      <c r="AH159" s="232">
        <f t="shared" si="20"/>
        <v>0</v>
      </c>
      <c r="AI159" s="233">
        <f t="shared" si="18"/>
        <v>0</v>
      </c>
    </row>
    <row r="160" spans="1:35" s="20" customFormat="1">
      <c r="A160" s="31"/>
      <c r="B160" s="31"/>
      <c r="C160" s="94"/>
      <c r="D160" s="94"/>
      <c r="E160" s="94"/>
      <c r="F160" s="149"/>
      <c r="G160" s="227">
        <v>7</v>
      </c>
      <c r="H160" s="228">
        <v>2001</v>
      </c>
      <c r="I160" s="229">
        <v>2002</v>
      </c>
      <c r="J160" s="229">
        <v>2002</v>
      </c>
      <c r="K160" s="230"/>
      <c r="L160" s="231">
        <f t="shared" si="17"/>
        <v>0</v>
      </c>
      <c r="M160" s="232">
        <f t="shared" si="17"/>
        <v>0</v>
      </c>
      <c r="N160" s="232">
        <f t="shared" si="17"/>
        <v>0</v>
      </c>
      <c r="O160" s="233">
        <f t="shared" si="21"/>
        <v>0</v>
      </c>
      <c r="P160" s="234">
        <f t="shared" si="22"/>
        <v>0</v>
      </c>
      <c r="Q160" s="235">
        <f>P160*[1]Factors!D147</f>
        <v>0</v>
      </c>
      <c r="R160" s="235">
        <f t="shared" si="23"/>
        <v>0</v>
      </c>
      <c r="S160" s="235">
        <f>R160*[1]Factors!D147</f>
        <v>0</v>
      </c>
      <c r="T160" s="236">
        <f>R160*[1]Factors!D147*[1]Factors!E147</f>
        <v>0</v>
      </c>
      <c r="U160" s="231"/>
      <c r="V160" s="232"/>
      <c r="W160" s="233"/>
      <c r="X160" s="232"/>
      <c r="Y160" s="232"/>
      <c r="Z160" s="232"/>
      <c r="AA160" s="232"/>
      <c r="AB160" s="232"/>
      <c r="AC160" s="232"/>
      <c r="AD160" s="232"/>
      <c r="AE160" s="232"/>
      <c r="AF160" s="231"/>
      <c r="AG160" s="233">
        <f t="shared" si="19"/>
        <v>0</v>
      </c>
      <c r="AH160" s="232">
        <f t="shared" si="20"/>
        <v>0</v>
      </c>
      <c r="AI160" s="233">
        <f t="shared" si="18"/>
        <v>0</v>
      </c>
    </row>
    <row r="161" spans="1:35" s="20" customFormat="1">
      <c r="A161" s="31"/>
      <c r="B161" s="31"/>
      <c r="C161" s="94"/>
      <c r="D161" s="94"/>
      <c r="E161" s="94"/>
      <c r="F161" s="149"/>
      <c r="G161" s="227">
        <v>8</v>
      </c>
      <c r="H161" s="228">
        <v>2001</v>
      </c>
      <c r="I161" s="229">
        <v>2002</v>
      </c>
      <c r="J161" s="229">
        <v>2002</v>
      </c>
      <c r="K161" s="230"/>
      <c r="L161" s="231">
        <f t="shared" si="17"/>
        <v>0</v>
      </c>
      <c r="M161" s="232">
        <f t="shared" si="17"/>
        <v>0</v>
      </c>
      <c r="N161" s="232">
        <f t="shared" si="17"/>
        <v>0</v>
      </c>
      <c r="O161" s="233">
        <f t="shared" si="21"/>
        <v>0</v>
      </c>
      <c r="P161" s="234">
        <f t="shared" si="22"/>
        <v>0</v>
      </c>
      <c r="Q161" s="235">
        <f>P161*[1]Factors!D148</f>
        <v>0</v>
      </c>
      <c r="R161" s="235">
        <f t="shared" si="23"/>
        <v>0</v>
      </c>
      <c r="S161" s="235">
        <f>R161*[1]Factors!D148</f>
        <v>0</v>
      </c>
      <c r="T161" s="236">
        <f>R161*[1]Factors!D148*[1]Factors!E148</f>
        <v>0</v>
      </c>
      <c r="U161" s="231"/>
      <c r="V161" s="232"/>
      <c r="W161" s="233"/>
      <c r="X161" s="232"/>
      <c r="Y161" s="232"/>
      <c r="Z161" s="232"/>
      <c r="AA161" s="232"/>
      <c r="AB161" s="232"/>
      <c r="AC161" s="232"/>
      <c r="AD161" s="232"/>
      <c r="AE161" s="232"/>
      <c r="AF161" s="231"/>
      <c r="AG161" s="233">
        <f t="shared" si="19"/>
        <v>0</v>
      </c>
      <c r="AH161" s="232">
        <f t="shared" si="20"/>
        <v>0</v>
      </c>
      <c r="AI161" s="233">
        <f t="shared" si="18"/>
        <v>0</v>
      </c>
    </row>
    <row r="162" spans="1:35" s="20" customFormat="1">
      <c r="A162" s="31"/>
      <c r="B162" s="31"/>
      <c r="C162" s="94"/>
      <c r="D162" s="94"/>
      <c r="E162" s="94"/>
      <c r="F162" s="149"/>
      <c r="G162" s="227">
        <v>9</v>
      </c>
      <c r="H162" s="228">
        <v>2001</v>
      </c>
      <c r="I162" s="229">
        <v>2002</v>
      </c>
      <c r="J162" s="229">
        <v>2002</v>
      </c>
      <c r="K162" s="230"/>
      <c r="L162" s="231">
        <f t="shared" si="17"/>
        <v>0</v>
      </c>
      <c r="M162" s="232">
        <f t="shared" si="17"/>
        <v>0</v>
      </c>
      <c r="N162" s="232">
        <f t="shared" si="17"/>
        <v>0</v>
      </c>
      <c r="O162" s="233">
        <f t="shared" si="21"/>
        <v>0</v>
      </c>
      <c r="P162" s="234">
        <f t="shared" si="22"/>
        <v>0</v>
      </c>
      <c r="Q162" s="235">
        <f>P162*[1]Factors!D149</f>
        <v>0</v>
      </c>
      <c r="R162" s="235">
        <f t="shared" si="23"/>
        <v>0</v>
      </c>
      <c r="S162" s="235">
        <f>R162*[1]Factors!D149</f>
        <v>0</v>
      </c>
      <c r="T162" s="236">
        <f>R162*[1]Factors!D149*[1]Factors!E149</f>
        <v>0</v>
      </c>
      <c r="U162" s="231"/>
      <c r="V162" s="232"/>
      <c r="W162" s="233"/>
      <c r="X162" s="232"/>
      <c r="Y162" s="232"/>
      <c r="Z162" s="232"/>
      <c r="AA162" s="232"/>
      <c r="AB162" s="232"/>
      <c r="AC162" s="232"/>
      <c r="AD162" s="232"/>
      <c r="AE162" s="232"/>
      <c r="AF162" s="231"/>
      <c r="AG162" s="233">
        <f t="shared" si="19"/>
        <v>0</v>
      </c>
      <c r="AH162" s="232">
        <f t="shared" si="20"/>
        <v>0</v>
      </c>
      <c r="AI162" s="233">
        <f t="shared" si="18"/>
        <v>0</v>
      </c>
    </row>
    <row r="163" spans="1:35" s="20" customFormat="1">
      <c r="A163" s="31"/>
      <c r="B163" s="31"/>
      <c r="C163" s="94"/>
      <c r="D163" s="94"/>
      <c r="E163" s="94"/>
      <c r="F163" s="149"/>
      <c r="G163" s="227">
        <v>10</v>
      </c>
      <c r="H163" s="228">
        <v>2001</v>
      </c>
      <c r="I163" s="229">
        <v>2002</v>
      </c>
      <c r="J163" s="229">
        <v>2002</v>
      </c>
      <c r="K163" s="230"/>
      <c r="L163" s="231">
        <f t="shared" si="17"/>
        <v>0</v>
      </c>
      <c r="M163" s="232">
        <f t="shared" si="17"/>
        <v>0</v>
      </c>
      <c r="N163" s="232">
        <f t="shared" si="17"/>
        <v>0</v>
      </c>
      <c r="O163" s="233">
        <f t="shared" si="21"/>
        <v>0</v>
      </c>
      <c r="P163" s="234">
        <f t="shared" si="22"/>
        <v>0</v>
      </c>
      <c r="Q163" s="235">
        <f>P163*[1]Factors!D150</f>
        <v>0</v>
      </c>
      <c r="R163" s="235">
        <f t="shared" si="23"/>
        <v>0</v>
      </c>
      <c r="S163" s="235">
        <f>R163*[1]Factors!D150</f>
        <v>0</v>
      </c>
      <c r="T163" s="236">
        <f>R163*[1]Factors!D150*[1]Factors!E150</f>
        <v>0</v>
      </c>
      <c r="U163" s="231"/>
      <c r="V163" s="232"/>
      <c r="W163" s="233"/>
      <c r="X163" s="232"/>
      <c r="Y163" s="232"/>
      <c r="Z163" s="232"/>
      <c r="AA163" s="232"/>
      <c r="AB163" s="232"/>
      <c r="AC163" s="232"/>
      <c r="AD163" s="232"/>
      <c r="AE163" s="232"/>
      <c r="AF163" s="231"/>
      <c r="AG163" s="233">
        <f t="shared" si="19"/>
        <v>0</v>
      </c>
      <c r="AH163" s="232">
        <f t="shared" si="20"/>
        <v>0</v>
      </c>
      <c r="AI163" s="233">
        <f t="shared" si="18"/>
        <v>0</v>
      </c>
    </row>
    <row r="164" spans="1:35" s="20" customFormat="1">
      <c r="A164" s="31"/>
      <c r="B164" s="31"/>
      <c r="C164" s="94"/>
      <c r="D164" s="94"/>
      <c r="E164" s="94"/>
      <c r="F164" s="149"/>
      <c r="G164" s="227">
        <v>11</v>
      </c>
      <c r="H164" s="228">
        <v>2001</v>
      </c>
      <c r="I164" s="229">
        <v>2002</v>
      </c>
      <c r="J164" s="229">
        <v>2002</v>
      </c>
      <c r="K164" s="230"/>
      <c r="L164" s="231">
        <f t="shared" si="17"/>
        <v>0</v>
      </c>
      <c r="M164" s="232">
        <f t="shared" si="17"/>
        <v>0</v>
      </c>
      <c r="N164" s="232">
        <f t="shared" si="17"/>
        <v>375671</v>
      </c>
      <c r="O164" s="233">
        <f t="shared" si="21"/>
        <v>375671</v>
      </c>
      <c r="P164" s="234">
        <f t="shared" si="22"/>
        <v>375671</v>
      </c>
      <c r="Q164" s="235">
        <f>P164*[1]Factors!D151</f>
        <v>529921.04700129712</v>
      </c>
      <c r="R164" s="235">
        <f t="shared" si="23"/>
        <v>0</v>
      </c>
      <c r="S164" s="235">
        <f>R164*[1]Factors!D151</f>
        <v>0</v>
      </c>
      <c r="T164" s="236">
        <f>R164*[1]Factors!D151*[1]Factors!E151</f>
        <v>0</v>
      </c>
      <c r="U164" s="234"/>
      <c r="V164" s="232"/>
      <c r="W164" s="233"/>
      <c r="X164" s="232">
        <v>375671</v>
      </c>
      <c r="Y164" s="232">
        <f>Y152*EXP(Y$20)</f>
        <v>0</v>
      </c>
      <c r="Z164" s="232">
        <f>Z152*EXP(Z$20)</f>
        <v>0</v>
      </c>
      <c r="AA164" s="232" t="s">
        <v>220</v>
      </c>
      <c r="AB164" s="232"/>
      <c r="AC164" s="235">
        <f>W164*AB164</f>
        <v>0</v>
      </c>
      <c r="AD164" s="235">
        <v>0</v>
      </c>
      <c r="AE164" s="232">
        <f>AC164+AD164</f>
        <v>0</v>
      </c>
      <c r="AF164" s="231"/>
      <c r="AG164" s="233">
        <f t="shared" si="19"/>
        <v>0</v>
      </c>
      <c r="AH164" s="232">
        <f t="shared" si="20"/>
        <v>375671</v>
      </c>
      <c r="AI164" s="233">
        <f t="shared" si="18"/>
        <v>375671</v>
      </c>
    </row>
    <row r="165" spans="1:35" s="20" customFormat="1">
      <c r="A165" s="31"/>
      <c r="B165" s="31"/>
      <c r="C165" s="94"/>
      <c r="D165" s="94"/>
      <c r="E165" s="94"/>
      <c r="F165" s="149"/>
      <c r="G165" s="227">
        <v>12</v>
      </c>
      <c r="H165" s="228">
        <v>2001</v>
      </c>
      <c r="I165" s="229">
        <v>2002</v>
      </c>
      <c r="J165" s="229">
        <v>2002</v>
      </c>
      <c r="K165" s="230"/>
      <c r="L165" s="231">
        <f t="shared" si="17"/>
        <v>0</v>
      </c>
      <c r="M165" s="232">
        <f t="shared" si="17"/>
        <v>0</v>
      </c>
      <c r="N165" s="232">
        <f t="shared" si="17"/>
        <v>0</v>
      </c>
      <c r="O165" s="233">
        <f t="shared" si="21"/>
        <v>0</v>
      </c>
      <c r="P165" s="234">
        <f t="shared" si="22"/>
        <v>0</v>
      </c>
      <c r="Q165" s="235">
        <f>P165*[1]Factors!D152</f>
        <v>0</v>
      </c>
      <c r="R165" s="235">
        <f t="shared" si="23"/>
        <v>0</v>
      </c>
      <c r="S165" s="235">
        <f>R165*[1]Factors!D152</f>
        <v>0</v>
      </c>
      <c r="T165" s="236">
        <f>R165*[1]Factors!D152*[1]Factors!E152</f>
        <v>0</v>
      </c>
      <c r="U165" s="234"/>
      <c r="V165" s="232"/>
      <c r="W165" s="233"/>
      <c r="X165" s="232"/>
      <c r="Y165" s="232"/>
      <c r="Z165" s="232"/>
      <c r="AA165" s="232"/>
      <c r="AB165" s="232"/>
      <c r="AC165" s="235"/>
      <c r="AD165" s="235"/>
      <c r="AE165" s="232"/>
      <c r="AF165" s="231"/>
      <c r="AG165" s="233">
        <f t="shared" si="19"/>
        <v>0</v>
      </c>
      <c r="AH165" s="232">
        <f t="shared" si="20"/>
        <v>0</v>
      </c>
      <c r="AI165" s="233">
        <f t="shared" si="18"/>
        <v>0</v>
      </c>
    </row>
    <row r="166" spans="1:35" s="20" customFormat="1">
      <c r="A166" s="31"/>
      <c r="B166" s="31"/>
      <c r="C166" s="94"/>
      <c r="D166" s="94"/>
      <c r="E166" s="94"/>
      <c r="F166" s="149"/>
      <c r="G166" s="227">
        <v>1</v>
      </c>
      <c r="H166" s="228">
        <v>2002</v>
      </c>
      <c r="I166" s="229">
        <v>2002</v>
      </c>
      <c r="J166" s="229">
        <v>2002</v>
      </c>
      <c r="K166" s="230"/>
      <c r="L166" s="231">
        <f t="shared" si="17"/>
        <v>0</v>
      </c>
      <c r="M166" s="232">
        <f t="shared" si="17"/>
        <v>0</v>
      </c>
      <c r="N166" s="232">
        <f t="shared" si="17"/>
        <v>0</v>
      </c>
      <c r="O166" s="233">
        <f t="shared" si="21"/>
        <v>0</v>
      </c>
      <c r="P166" s="234">
        <f t="shared" si="22"/>
        <v>0</v>
      </c>
      <c r="Q166" s="235">
        <f>P166*[1]Factors!D153</f>
        <v>0</v>
      </c>
      <c r="R166" s="235">
        <f t="shared" si="23"/>
        <v>0</v>
      </c>
      <c r="S166" s="235">
        <f>R166*[1]Factors!D153</f>
        <v>0</v>
      </c>
      <c r="T166" s="236">
        <f>R166*[1]Factors!D153*[1]Factors!E153</f>
        <v>0</v>
      </c>
      <c r="U166" s="234"/>
      <c r="V166" s="232"/>
      <c r="W166" s="233"/>
      <c r="X166" s="232"/>
      <c r="Y166" s="232"/>
      <c r="Z166" s="232"/>
      <c r="AA166" s="232"/>
      <c r="AB166" s="232"/>
      <c r="AC166" s="235"/>
      <c r="AD166" s="235"/>
      <c r="AE166" s="232"/>
      <c r="AF166" s="231"/>
      <c r="AG166" s="233">
        <f t="shared" si="19"/>
        <v>0</v>
      </c>
      <c r="AH166" s="232">
        <f t="shared" si="20"/>
        <v>0</v>
      </c>
      <c r="AI166" s="233">
        <f t="shared" si="18"/>
        <v>0</v>
      </c>
    </row>
    <row r="167" spans="1:35" s="20" customFormat="1">
      <c r="A167" s="31"/>
      <c r="B167" s="31"/>
      <c r="C167" s="94"/>
      <c r="D167" s="94"/>
      <c r="E167" s="94"/>
      <c r="F167" s="149"/>
      <c r="G167" s="227">
        <v>2</v>
      </c>
      <c r="H167" s="228">
        <v>2002</v>
      </c>
      <c r="I167" s="229">
        <v>2002</v>
      </c>
      <c r="J167" s="229">
        <v>2002</v>
      </c>
      <c r="K167" s="230"/>
      <c r="L167" s="231">
        <f t="shared" si="17"/>
        <v>0</v>
      </c>
      <c r="M167" s="232">
        <f t="shared" si="17"/>
        <v>0</v>
      </c>
      <c r="N167" s="232">
        <f t="shared" si="17"/>
        <v>0</v>
      </c>
      <c r="O167" s="233">
        <f t="shared" si="21"/>
        <v>0</v>
      </c>
      <c r="P167" s="234">
        <f t="shared" si="22"/>
        <v>0</v>
      </c>
      <c r="Q167" s="235">
        <f>P167*[1]Factors!D154</f>
        <v>0</v>
      </c>
      <c r="R167" s="235">
        <f t="shared" si="23"/>
        <v>0</v>
      </c>
      <c r="S167" s="235">
        <f>R167*[1]Factors!D154</f>
        <v>0</v>
      </c>
      <c r="T167" s="236">
        <f>R167*[1]Factors!D154*[1]Factors!E154</f>
        <v>0</v>
      </c>
      <c r="U167" s="234"/>
      <c r="V167" s="232"/>
      <c r="W167" s="233"/>
      <c r="X167" s="232"/>
      <c r="Y167" s="232"/>
      <c r="Z167" s="232"/>
      <c r="AA167" s="232"/>
      <c r="AB167" s="232"/>
      <c r="AC167" s="235"/>
      <c r="AD167" s="235"/>
      <c r="AE167" s="232"/>
      <c r="AF167" s="231"/>
      <c r="AG167" s="233">
        <f t="shared" si="19"/>
        <v>0</v>
      </c>
      <c r="AH167" s="232">
        <f t="shared" si="20"/>
        <v>0</v>
      </c>
      <c r="AI167" s="233">
        <f t="shared" si="18"/>
        <v>0</v>
      </c>
    </row>
    <row r="168" spans="1:35" s="20" customFormat="1">
      <c r="A168" s="31"/>
      <c r="B168" s="31"/>
      <c r="C168" s="94"/>
      <c r="D168" s="94"/>
      <c r="E168" s="94"/>
      <c r="F168" s="149"/>
      <c r="G168" s="227">
        <v>3</v>
      </c>
      <c r="H168" s="228">
        <v>2002</v>
      </c>
      <c r="I168" s="229">
        <v>2002</v>
      </c>
      <c r="J168" s="229">
        <v>2002</v>
      </c>
      <c r="K168" s="230"/>
      <c r="L168" s="231">
        <f t="shared" si="17"/>
        <v>0</v>
      </c>
      <c r="M168" s="232">
        <f t="shared" si="17"/>
        <v>0</v>
      </c>
      <c r="N168" s="232">
        <f t="shared" si="17"/>
        <v>0</v>
      </c>
      <c r="O168" s="233">
        <f t="shared" si="21"/>
        <v>0</v>
      </c>
      <c r="P168" s="234">
        <f t="shared" si="22"/>
        <v>0</v>
      </c>
      <c r="Q168" s="235">
        <f>P168*[1]Factors!D155</f>
        <v>0</v>
      </c>
      <c r="R168" s="235">
        <f t="shared" si="23"/>
        <v>0</v>
      </c>
      <c r="S168" s="235">
        <f>R168*[1]Factors!D155</f>
        <v>0</v>
      </c>
      <c r="T168" s="236">
        <f>R168*[1]Factors!D155*[1]Factors!E155</f>
        <v>0</v>
      </c>
      <c r="U168" s="234"/>
      <c r="V168" s="232"/>
      <c r="W168" s="233"/>
      <c r="X168" s="232"/>
      <c r="Y168" s="232"/>
      <c r="Z168" s="232"/>
      <c r="AA168" s="232"/>
      <c r="AB168" s="232"/>
      <c r="AC168" s="235"/>
      <c r="AD168" s="235"/>
      <c r="AE168" s="232"/>
      <c r="AF168" s="231"/>
      <c r="AG168" s="233">
        <f t="shared" si="19"/>
        <v>0</v>
      </c>
      <c r="AH168" s="232">
        <f t="shared" si="20"/>
        <v>0</v>
      </c>
      <c r="AI168" s="233">
        <f t="shared" si="18"/>
        <v>0</v>
      </c>
    </row>
    <row r="169" spans="1:35" s="20" customFormat="1">
      <c r="A169" s="31"/>
      <c r="B169" s="31"/>
      <c r="C169" s="94"/>
      <c r="D169" s="94"/>
      <c r="E169" s="94"/>
      <c r="F169" s="149"/>
      <c r="G169" s="227">
        <v>4</v>
      </c>
      <c r="H169" s="228">
        <v>2002</v>
      </c>
      <c r="I169" s="229">
        <v>2002</v>
      </c>
      <c r="J169" s="229">
        <v>2003</v>
      </c>
      <c r="K169" s="230"/>
      <c r="L169" s="231">
        <f t="shared" si="17"/>
        <v>0</v>
      </c>
      <c r="M169" s="232">
        <f t="shared" si="17"/>
        <v>0</v>
      </c>
      <c r="N169" s="232">
        <f t="shared" si="17"/>
        <v>0</v>
      </c>
      <c r="O169" s="233">
        <f t="shared" si="21"/>
        <v>0</v>
      </c>
      <c r="P169" s="234">
        <f t="shared" si="22"/>
        <v>0</v>
      </c>
      <c r="Q169" s="235">
        <f>P169*[1]Factors!D156</f>
        <v>0</v>
      </c>
      <c r="R169" s="235">
        <f t="shared" si="23"/>
        <v>0</v>
      </c>
      <c r="S169" s="235">
        <f>R169*[1]Factors!D156</f>
        <v>0</v>
      </c>
      <c r="T169" s="236">
        <f>R169*[1]Factors!D156*[1]Factors!E156</f>
        <v>0</v>
      </c>
      <c r="U169" s="234"/>
      <c r="V169" s="232"/>
      <c r="W169" s="233"/>
      <c r="X169" s="232"/>
      <c r="Y169" s="232"/>
      <c r="Z169" s="232"/>
      <c r="AA169" s="232"/>
      <c r="AB169" s="292"/>
      <c r="AC169" s="235"/>
      <c r="AD169" s="235"/>
      <c r="AE169" s="232"/>
      <c r="AF169" s="231"/>
      <c r="AG169" s="233">
        <f t="shared" si="19"/>
        <v>0</v>
      </c>
      <c r="AH169" s="232">
        <f t="shared" si="20"/>
        <v>0</v>
      </c>
      <c r="AI169" s="233">
        <f t="shared" si="18"/>
        <v>0</v>
      </c>
    </row>
    <row r="170" spans="1:35" s="20" customFormat="1">
      <c r="A170" s="31"/>
      <c r="B170" s="31"/>
      <c r="C170" s="94"/>
      <c r="D170" s="94"/>
      <c r="E170" s="94"/>
      <c r="F170" s="149"/>
      <c r="G170" s="227">
        <v>5</v>
      </c>
      <c r="H170" s="228">
        <v>2002</v>
      </c>
      <c r="I170" s="229">
        <v>2002</v>
      </c>
      <c r="J170" s="229">
        <v>2003</v>
      </c>
      <c r="K170" s="230"/>
      <c r="L170" s="231">
        <f t="shared" si="17"/>
        <v>0</v>
      </c>
      <c r="M170" s="232">
        <f t="shared" si="17"/>
        <v>0</v>
      </c>
      <c r="N170" s="232">
        <f t="shared" si="17"/>
        <v>0</v>
      </c>
      <c r="O170" s="233">
        <f t="shared" si="21"/>
        <v>0</v>
      </c>
      <c r="P170" s="234">
        <f t="shared" si="22"/>
        <v>0</v>
      </c>
      <c r="Q170" s="235">
        <f>P170*[1]Factors!D157</f>
        <v>0</v>
      </c>
      <c r="R170" s="235">
        <f t="shared" si="23"/>
        <v>0</v>
      </c>
      <c r="S170" s="235">
        <f>R170*[1]Factors!D157</f>
        <v>0</v>
      </c>
      <c r="T170" s="236">
        <f>R170*[1]Factors!D157*[1]Factors!E157</f>
        <v>0</v>
      </c>
      <c r="U170" s="234"/>
      <c r="V170" s="232"/>
      <c r="W170" s="233"/>
      <c r="X170" s="232"/>
      <c r="Y170" s="232"/>
      <c r="Z170" s="232"/>
      <c r="AA170" s="232"/>
      <c r="AB170" s="292"/>
      <c r="AC170" s="235"/>
      <c r="AD170" s="235"/>
      <c r="AE170" s="232"/>
      <c r="AF170" s="231"/>
      <c r="AG170" s="233">
        <f t="shared" si="19"/>
        <v>0</v>
      </c>
      <c r="AH170" s="232">
        <f t="shared" si="20"/>
        <v>0</v>
      </c>
      <c r="AI170" s="233">
        <f t="shared" si="18"/>
        <v>0</v>
      </c>
    </row>
    <row r="171" spans="1:35" s="20" customFormat="1">
      <c r="A171" s="31"/>
      <c r="B171" s="31"/>
      <c r="C171" s="94"/>
      <c r="D171" s="94"/>
      <c r="E171" s="94"/>
      <c r="F171" s="149"/>
      <c r="G171" s="227">
        <v>6</v>
      </c>
      <c r="H171" s="228">
        <v>2002</v>
      </c>
      <c r="I171" s="229">
        <v>2002</v>
      </c>
      <c r="J171" s="229">
        <v>2003</v>
      </c>
      <c r="K171" s="230"/>
      <c r="L171" s="231">
        <f t="shared" si="17"/>
        <v>0</v>
      </c>
      <c r="M171" s="232">
        <f t="shared" si="17"/>
        <v>0</v>
      </c>
      <c r="N171" s="232">
        <f t="shared" si="17"/>
        <v>0</v>
      </c>
      <c r="O171" s="233">
        <f t="shared" si="21"/>
        <v>0</v>
      </c>
      <c r="P171" s="234">
        <f t="shared" si="22"/>
        <v>0</v>
      </c>
      <c r="Q171" s="235">
        <f>P171*[1]Factors!D158</f>
        <v>0</v>
      </c>
      <c r="R171" s="235">
        <f t="shared" si="23"/>
        <v>0</v>
      </c>
      <c r="S171" s="235">
        <f>R171*[1]Factors!D158</f>
        <v>0</v>
      </c>
      <c r="T171" s="236">
        <f>R171*[1]Factors!D158*[1]Factors!E158</f>
        <v>0</v>
      </c>
      <c r="U171" s="234"/>
      <c r="V171" s="232"/>
      <c r="W171" s="233"/>
      <c r="X171" s="232"/>
      <c r="Y171" s="232"/>
      <c r="Z171" s="232"/>
      <c r="AA171" s="232"/>
      <c r="AB171" s="292"/>
      <c r="AC171" s="235"/>
      <c r="AD171" s="235"/>
      <c r="AE171" s="232"/>
      <c r="AF171" s="231"/>
      <c r="AG171" s="233">
        <f t="shared" si="19"/>
        <v>0</v>
      </c>
      <c r="AH171" s="232">
        <f t="shared" si="20"/>
        <v>0</v>
      </c>
      <c r="AI171" s="233">
        <f t="shared" si="18"/>
        <v>0</v>
      </c>
    </row>
    <row r="172" spans="1:35" s="20" customFormat="1">
      <c r="A172" s="31"/>
      <c r="B172" s="31"/>
      <c r="C172" s="94"/>
      <c r="D172" s="94"/>
      <c r="E172" s="94"/>
      <c r="F172" s="149"/>
      <c r="G172" s="227">
        <v>7</v>
      </c>
      <c r="H172" s="228">
        <v>2002</v>
      </c>
      <c r="I172" s="229">
        <v>2003</v>
      </c>
      <c r="J172" s="229">
        <v>2003</v>
      </c>
      <c r="K172" s="230"/>
      <c r="L172" s="231">
        <f t="shared" si="17"/>
        <v>0</v>
      </c>
      <c r="M172" s="232">
        <f t="shared" si="17"/>
        <v>0</v>
      </c>
      <c r="N172" s="232">
        <f t="shared" si="17"/>
        <v>0</v>
      </c>
      <c r="O172" s="233">
        <f t="shared" si="21"/>
        <v>0</v>
      </c>
      <c r="P172" s="234">
        <f t="shared" si="22"/>
        <v>0</v>
      </c>
      <c r="Q172" s="235">
        <f>P172*[1]Factors!D159</f>
        <v>0</v>
      </c>
      <c r="R172" s="235">
        <f t="shared" si="23"/>
        <v>0</v>
      </c>
      <c r="S172" s="235">
        <f>R172*[1]Factors!D159</f>
        <v>0</v>
      </c>
      <c r="T172" s="236">
        <f>R172*[1]Factors!D159*[1]Factors!E159</f>
        <v>0</v>
      </c>
      <c r="U172" s="234"/>
      <c r="V172" s="232"/>
      <c r="W172" s="233"/>
      <c r="X172" s="232"/>
      <c r="Y172" s="232"/>
      <c r="Z172" s="232"/>
      <c r="AA172" s="232"/>
      <c r="AB172" s="292"/>
      <c r="AC172" s="235"/>
      <c r="AD172" s="235"/>
      <c r="AE172" s="232"/>
      <c r="AF172" s="231"/>
      <c r="AG172" s="233">
        <f t="shared" si="19"/>
        <v>0</v>
      </c>
      <c r="AH172" s="232">
        <f t="shared" si="20"/>
        <v>0</v>
      </c>
      <c r="AI172" s="233">
        <f t="shared" si="18"/>
        <v>0</v>
      </c>
    </row>
    <row r="173" spans="1:35" s="20" customFormat="1">
      <c r="A173" s="31"/>
      <c r="B173" s="31"/>
      <c r="C173" s="94"/>
      <c r="D173" s="94"/>
      <c r="E173" s="94"/>
      <c r="F173" s="149"/>
      <c r="G173" s="227">
        <v>8</v>
      </c>
      <c r="H173" s="228">
        <v>2002</v>
      </c>
      <c r="I173" s="229">
        <v>2003</v>
      </c>
      <c r="J173" s="229">
        <v>2003</v>
      </c>
      <c r="K173" s="230"/>
      <c r="L173" s="231">
        <f t="shared" si="17"/>
        <v>0</v>
      </c>
      <c r="M173" s="232">
        <f t="shared" si="17"/>
        <v>0</v>
      </c>
      <c r="N173" s="232">
        <f t="shared" si="17"/>
        <v>0</v>
      </c>
      <c r="O173" s="233">
        <f t="shared" si="21"/>
        <v>0</v>
      </c>
      <c r="P173" s="234">
        <f t="shared" si="22"/>
        <v>0</v>
      </c>
      <c r="Q173" s="235">
        <f>P173*[1]Factors!D160</f>
        <v>0</v>
      </c>
      <c r="R173" s="235">
        <f t="shared" si="23"/>
        <v>0</v>
      </c>
      <c r="S173" s="235">
        <f>R173*[1]Factors!D160</f>
        <v>0</v>
      </c>
      <c r="T173" s="236">
        <f>R173*[1]Factors!D160*[1]Factors!E160</f>
        <v>0</v>
      </c>
      <c r="U173" s="234"/>
      <c r="V173" s="232"/>
      <c r="W173" s="233"/>
      <c r="X173" s="232"/>
      <c r="Y173" s="232"/>
      <c r="Z173" s="232"/>
      <c r="AA173" s="232"/>
      <c r="AB173" s="292"/>
      <c r="AC173" s="235"/>
      <c r="AD173" s="235"/>
      <c r="AE173" s="232"/>
      <c r="AF173" s="231"/>
      <c r="AG173" s="233">
        <f t="shared" si="19"/>
        <v>0</v>
      </c>
      <c r="AH173" s="232">
        <f t="shared" si="20"/>
        <v>0</v>
      </c>
      <c r="AI173" s="233">
        <f t="shared" si="18"/>
        <v>0</v>
      </c>
    </row>
    <row r="174" spans="1:35" s="20" customFormat="1">
      <c r="A174" s="31"/>
      <c r="B174" s="31"/>
      <c r="C174" s="94"/>
      <c r="D174" s="94"/>
      <c r="E174" s="94"/>
      <c r="F174" s="149"/>
      <c r="G174" s="227">
        <v>9</v>
      </c>
      <c r="H174" s="228">
        <v>2002</v>
      </c>
      <c r="I174" s="229">
        <v>2003</v>
      </c>
      <c r="J174" s="229">
        <v>2003</v>
      </c>
      <c r="K174" s="230"/>
      <c r="L174" s="231">
        <f t="shared" si="17"/>
        <v>0</v>
      </c>
      <c r="M174" s="232">
        <f t="shared" si="17"/>
        <v>0</v>
      </c>
      <c r="N174" s="232">
        <f t="shared" si="17"/>
        <v>0</v>
      </c>
      <c r="O174" s="233">
        <f t="shared" si="21"/>
        <v>0</v>
      </c>
      <c r="P174" s="234">
        <f t="shared" si="22"/>
        <v>0</v>
      </c>
      <c r="Q174" s="235">
        <f>P174*[1]Factors!D161</f>
        <v>0</v>
      </c>
      <c r="R174" s="235">
        <f t="shared" si="23"/>
        <v>0</v>
      </c>
      <c r="S174" s="235">
        <f>R174*[1]Factors!D161</f>
        <v>0</v>
      </c>
      <c r="T174" s="236">
        <f>R174*[1]Factors!D161*[1]Factors!E161</f>
        <v>0</v>
      </c>
      <c r="U174" s="234"/>
      <c r="V174" s="232"/>
      <c r="W174" s="233"/>
      <c r="X174" s="232"/>
      <c r="Y174" s="232"/>
      <c r="Z174" s="232"/>
      <c r="AA174" s="232"/>
      <c r="AB174" s="292"/>
      <c r="AC174" s="235"/>
      <c r="AD174" s="235"/>
      <c r="AE174" s="232"/>
      <c r="AF174" s="231"/>
      <c r="AG174" s="233">
        <f t="shared" si="19"/>
        <v>0</v>
      </c>
      <c r="AH174" s="232">
        <f t="shared" si="20"/>
        <v>0</v>
      </c>
      <c r="AI174" s="233">
        <f t="shared" si="18"/>
        <v>0</v>
      </c>
    </row>
    <row r="175" spans="1:35" s="20" customFormat="1">
      <c r="A175" s="31"/>
      <c r="B175" s="31"/>
      <c r="C175" s="94"/>
      <c r="D175" s="94"/>
      <c r="E175" s="94"/>
      <c r="F175" s="149"/>
      <c r="G175" s="227">
        <v>10</v>
      </c>
      <c r="H175" s="228">
        <v>2002</v>
      </c>
      <c r="I175" s="229">
        <v>2003</v>
      </c>
      <c r="J175" s="229">
        <v>2003</v>
      </c>
      <c r="K175" s="230"/>
      <c r="L175" s="231">
        <f t="shared" ref="L175:N238" si="24">AF175</f>
        <v>0</v>
      </c>
      <c r="M175" s="232">
        <f t="shared" si="24"/>
        <v>0</v>
      </c>
      <c r="N175" s="232">
        <f t="shared" si="24"/>
        <v>0</v>
      </c>
      <c r="O175" s="233">
        <f t="shared" si="21"/>
        <v>0</v>
      </c>
      <c r="P175" s="234">
        <f t="shared" si="22"/>
        <v>0</v>
      </c>
      <c r="Q175" s="235">
        <f>P175*[1]Factors!D162</f>
        <v>0</v>
      </c>
      <c r="R175" s="235">
        <f t="shared" si="23"/>
        <v>0</v>
      </c>
      <c r="S175" s="235">
        <f>R175*[1]Factors!D162</f>
        <v>0</v>
      </c>
      <c r="T175" s="236">
        <f>R175*[1]Factors!D162*[1]Factors!E162</f>
        <v>0</v>
      </c>
      <c r="U175" s="234"/>
      <c r="V175" s="232"/>
      <c r="W175" s="233"/>
      <c r="X175" s="232"/>
      <c r="Y175" s="232"/>
      <c r="Z175" s="232"/>
      <c r="AA175" s="232"/>
      <c r="AB175" s="292"/>
      <c r="AC175" s="235"/>
      <c r="AD175" s="235"/>
      <c r="AE175" s="232"/>
      <c r="AF175" s="231"/>
      <c r="AG175" s="233">
        <f t="shared" si="19"/>
        <v>0</v>
      </c>
      <c r="AH175" s="232">
        <f t="shared" si="20"/>
        <v>0</v>
      </c>
      <c r="AI175" s="233">
        <f t="shared" si="18"/>
        <v>0</v>
      </c>
    </row>
    <row r="176" spans="1:35" s="20" customFormat="1">
      <c r="A176" s="31"/>
      <c r="B176" s="31"/>
      <c r="C176" s="94"/>
      <c r="D176" s="94"/>
      <c r="E176" s="94"/>
      <c r="F176" s="149"/>
      <c r="G176" s="227">
        <v>11</v>
      </c>
      <c r="H176" s="228">
        <v>2002</v>
      </c>
      <c r="I176" s="229">
        <v>2003</v>
      </c>
      <c r="J176" s="229">
        <v>2003</v>
      </c>
      <c r="K176" s="230"/>
      <c r="L176" s="231">
        <f t="shared" si="24"/>
        <v>0</v>
      </c>
      <c r="M176" s="232">
        <f t="shared" si="24"/>
        <v>0</v>
      </c>
      <c r="N176" s="232">
        <f t="shared" si="24"/>
        <v>88601</v>
      </c>
      <c r="O176" s="233">
        <f t="shared" si="21"/>
        <v>88601</v>
      </c>
      <c r="P176" s="234">
        <f t="shared" si="22"/>
        <v>88601</v>
      </c>
      <c r="Q176" s="235">
        <f>P176*[1]Factors!D163</f>
        <v>120754.06839593424</v>
      </c>
      <c r="R176" s="235">
        <f t="shared" si="23"/>
        <v>0</v>
      </c>
      <c r="S176" s="235">
        <f>R176*[1]Factors!D163</f>
        <v>0</v>
      </c>
      <c r="T176" s="236">
        <f>R176*[1]Factors!D163*[1]Factors!E163</f>
        <v>0</v>
      </c>
      <c r="U176" s="234"/>
      <c r="V176" s="235"/>
      <c r="W176" s="236"/>
      <c r="X176" s="232">
        <v>88601</v>
      </c>
      <c r="Y176" s="232">
        <f>Y164*EXP(Y$20)</f>
        <v>0</v>
      </c>
      <c r="Z176" s="232">
        <f>Z164*EXP(Z$20)</f>
        <v>0</v>
      </c>
      <c r="AA176" s="232">
        <v>0</v>
      </c>
      <c r="AB176" s="292"/>
      <c r="AC176" s="235">
        <f>W176*AB176</f>
        <v>0</v>
      </c>
      <c r="AD176" s="235">
        <v>0</v>
      </c>
      <c r="AE176" s="232">
        <f>AC176+AD176</f>
        <v>0</v>
      </c>
      <c r="AF176" s="231"/>
      <c r="AG176" s="233">
        <f t="shared" si="19"/>
        <v>0</v>
      </c>
      <c r="AH176" s="232">
        <f t="shared" si="20"/>
        <v>88601</v>
      </c>
      <c r="AI176" s="233">
        <f t="shared" si="18"/>
        <v>88601</v>
      </c>
    </row>
    <row r="177" spans="1:35" s="20" customFormat="1">
      <c r="A177" s="31"/>
      <c r="B177" s="31"/>
      <c r="C177" s="94"/>
      <c r="D177" s="94"/>
      <c r="E177" s="94"/>
      <c r="F177" s="149"/>
      <c r="G177" s="227">
        <v>12</v>
      </c>
      <c r="H177" s="228">
        <v>2002</v>
      </c>
      <c r="I177" s="229">
        <v>2003</v>
      </c>
      <c r="J177" s="229">
        <v>2003</v>
      </c>
      <c r="K177" s="230"/>
      <c r="L177" s="231">
        <f t="shared" si="24"/>
        <v>0</v>
      </c>
      <c r="M177" s="232">
        <f t="shared" si="24"/>
        <v>0</v>
      </c>
      <c r="N177" s="232">
        <f t="shared" si="24"/>
        <v>0</v>
      </c>
      <c r="O177" s="233">
        <f t="shared" si="21"/>
        <v>0</v>
      </c>
      <c r="P177" s="234">
        <f t="shared" si="22"/>
        <v>0</v>
      </c>
      <c r="Q177" s="235">
        <f>P177*[1]Factors!D164</f>
        <v>0</v>
      </c>
      <c r="R177" s="235">
        <f t="shared" si="23"/>
        <v>0</v>
      </c>
      <c r="S177" s="235">
        <f>R177*[1]Factors!D164</f>
        <v>0</v>
      </c>
      <c r="T177" s="236">
        <f>R177*[1]Factors!D164*[1]Factors!E164</f>
        <v>0</v>
      </c>
      <c r="U177" s="234"/>
      <c r="V177" s="235"/>
      <c r="W177" s="236"/>
      <c r="X177" s="232"/>
      <c r="Y177" s="232"/>
      <c r="Z177" s="232"/>
      <c r="AA177" s="232"/>
      <c r="AB177" s="292"/>
      <c r="AC177" s="235"/>
      <c r="AD177" s="235"/>
      <c r="AE177" s="232"/>
      <c r="AF177" s="231"/>
      <c r="AG177" s="233">
        <f t="shared" si="19"/>
        <v>0</v>
      </c>
      <c r="AH177" s="232">
        <f t="shared" si="20"/>
        <v>0</v>
      </c>
      <c r="AI177" s="233">
        <f t="shared" si="18"/>
        <v>0</v>
      </c>
    </row>
    <row r="178" spans="1:35" s="20" customFormat="1">
      <c r="A178" s="31"/>
      <c r="B178" s="31"/>
      <c r="C178" s="94"/>
      <c r="D178" s="94"/>
      <c r="E178" s="94"/>
      <c r="F178" s="149"/>
      <c r="G178" s="227">
        <v>1</v>
      </c>
      <c r="H178" s="228">
        <v>2003</v>
      </c>
      <c r="I178" s="229">
        <v>2003</v>
      </c>
      <c r="J178" s="229">
        <v>2003</v>
      </c>
      <c r="K178" s="230"/>
      <c r="L178" s="231">
        <f t="shared" si="24"/>
        <v>0</v>
      </c>
      <c r="M178" s="232">
        <f t="shared" si="24"/>
        <v>0</v>
      </c>
      <c r="N178" s="232">
        <f t="shared" si="24"/>
        <v>0</v>
      </c>
      <c r="O178" s="233">
        <f t="shared" si="21"/>
        <v>0</v>
      </c>
      <c r="P178" s="234">
        <f t="shared" si="22"/>
        <v>0</v>
      </c>
      <c r="Q178" s="235">
        <f>P178*[1]Factors!D165</f>
        <v>0</v>
      </c>
      <c r="R178" s="235">
        <f t="shared" si="23"/>
        <v>0</v>
      </c>
      <c r="S178" s="235">
        <f>R178*[1]Factors!D165</f>
        <v>0</v>
      </c>
      <c r="T178" s="236">
        <f>R178*[1]Factors!D165*[1]Factors!E165</f>
        <v>0</v>
      </c>
      <c r="U178" s="234"/>
      <c r="V178" s="235"/>
      <c r="W178" s="236"/>
      <c r="X178" s="232"/>
      <c r="Y178" s="232"/>
      <c r="Z178" s="232"/>
      <c r="AA178" s="232"/>
      <c r="AB178" s="292"/>
      <c r="AC178" s="235"/>
      <c r="AD178" s="235"/>
      <c r="AE178" s="232"/>
      <c r="AF178" s="231"/>
      <c r="AG178" s="233">
        <f t="shared" si="19"/>
        <v>0</v>
      </c>
      <c r="AH178" s="232">
        <f t="shared" si="20"/>
        <v>0</v>
      </c>
      <c r="AI178" s="233">
        <f t="shared" si="18"/>
        <v>0</v>
      </c>
    </row>
    <row r="179" spans="1:35" s="20" customFormat="1">
      <c r="A179" s="31"/>
      <c r="B179" s="31"/>
      <c r="C179" s="94"/>
      <c r="D179" s="94"/>
      <c r="E179" s="94"/>
      <c r="F179" s="149"/>
      <c r="G179" s="227">
        <v>2</v>
      </c>
      <c r="H179" s="228">
        <v>2003</v>
      </c>
      <c r="I179" s="229">
        <v>2003</v>
      </c>
      <c r="J179" s="229">
        <v>2003</v>
      </c>
      <c r="K179" s="230"/>
      <c r="L179" s="231">
        <f t="shared" si="24"/>
        <v>0</v>
      </c>
      <c r="M179" s="232">
        <f t="shared" si="24"/>
        <v>0</v>
      </c>
      <c r="N179" s="232">
        <f t="shared" si="24"/>
        <v>0</v>
      </c>
      <c r="O179" s="233">
        <f t="shared" si="21"/>
        <v>0</v>
      </c>
      <c r="P179" s="234">
        <f t="shared" si="22"/>
        <v>0</v>
      </c>
      <c r="Q179" s="235">
        <f>P179*[1]Factors!D166</f>
        <v>0</v>
      </c>
      <c r="R179" s="235">
        <f t="shared" si="23"/>
        <v>0</v>
      </c>
      <c r="S179" s="235">
        <f>R179*[1]Factors!D166</f>
        <v>0</v>
      </c>
      <c r="T179" s="236">
        <f>R179*[1]Factors!D166*[1]Factors!E166</f>
        <v>0</v>
      </c>
      <c r="U179" s="234"/>
      <c r="V179" s="235"/>
      <c r="W179" s="236"/>
      <c r="X179" s="232"/>
      <c r="Y179" s="232"/>
      <c r="Z179" s="232"/>
      <c r="AA179" s="232"/>
      <c r="AB179" s="292"/>
      <c r="AC179" s="235"/>
      <c r="AD179" s="235"/>
      <c r="AE179" s="232"/>
      <c r="AF179" s="231"/>
      <c r="AG179" s="233">
        <f t="shared" si="19"/>
        <v>0</v>
      </c>
      <c r="AH179" s="232">
        <f t="shared" si="20"/>
        <v>0</v>
      </c>
      <c r="AI179" s="233">
        <f t="shared" si="18"/>
        <v>0</v>
      </c>
    </row>
    <row r="180" spans="1:35" s="20" customFormat="1">
      <c r="A180" s="31"/>
      <c r="B180" s="31"/>
      <c r="C180" s="94"/>
      <c r="D180" s="94"/>
      <c r="E180" s="94"/>
      <c r="F180" s="149"/>
      <c r="G180" s="227">
        <v>3</v>
      </c>
      <c r="H180" s="228">
        <v>2003</v>
      </c>
      <c r="I180" s="229">
        <v>2003</v>
      </c>
      <c r="J180" s="229">
        <v>2003</v>
      </c>
      <c r="K180" s="230"/>
      <c r="L180" s="231">
        <f t="shared" si="24"/>
        <v>0</v>
      </c>
      <c r="M180" s="232">
        <f t="shared" si="24"/>
        <v>0</v>
      </c>
      <c r="N180" s="232">
        <f t="shared" si="24"/>
        <v>0</v>
      </c>
      <c r="O180" s="233">
        <f t="shared" si="21"/>
        <v>0</v>
      </c>
      <c r="P180" s="234">
        <f t="shared" si="22"/>
        <v>0</v>
      </c>
      <c r="Q180" s="235">
        <f>P180*[1]Factors!D167</f>
        <v>0</v>
      </c>
      <c r="R180" s="235">
        <f t="shared" si="23"/>
        <v>0</v>
      </c>
      <c r="S180" s="235">
        <f>R180*[1]Factors!D167</f>
        <v>0</v>
      </c>
      <c r="T180" s="236">
        <f>R180*[1]Factors!D167*[1]Factors!E167</f>
        <v>0</v>
      </c>
      <c r="U180" s="234"/>
      <c r="V180" s="235"/>
      <c r="W180" s="236"/>
      <c r="X180" s="232"/>
      <c r="Y180" s="232"/>
      <c r="Z180" s="232"/>
      <c r="AA180" s="232"/>
      <c r="AB180" s="292"/>
      <c r="AC180" s="235"/>
      <c r="AD180" s="235"/>
      <c r="AE180" s="232"/>
      <c r="AF180" s="231"/>
      <c r="AG180" s="233">
        <f t="shared" si="19"/>
        <v>0</v>
      </c>
      <c r="AH180" s="232">
        <f t="shared" si="20"/>
        <v>0</v>
      </c>
      <c r="AI180" s="233">
        <f t="shared" si="18"/>
        <v>0</v>
      </c>
    </row>
    <row r="181" spans="1:35" s="20" customFormat="1">
      <c r="A181" s="31"/>
      <c r="B181" s="31"/>
      <c r="C181" s="94"/>
      <c r="D181" s="94"/>
      <c r="E181" s="94"/>
      <c r="F181" s="149"/>
      <c r="G181" s="227">
        <v>4</v>
      </c>
      <c r="H181" s="228">
        <v>2003</v>
      </c>
      <c r="I181" s="229">
        <v>2003</v>
      </c>
      <c r="J181" s="229">
        <v>2004</v>
      </c>
      <c r="K181" s="230"/>
      <c r="L181" s="231">
        <f t="shared" si="24"/>
        <v>0</v>
      </c>
      <c r="M181" s="232">
        <f t="shared" si="24"/>
        <v>0</v>
      </c>
      <c r="N181" s="232">
        <f t="shared" si="24"/>
        <v>0</v>
      </c>
      <c r="O181" s="233">
        <f t="shared" si="21"/>
        <v>0</v>
      </c>
      <c r="P181" s="234">
        <f t="shared" si="22"/>
        <v>0</v>
      </c>
      <c r="Q181" s="235">
        <f>P181*[1]Factors!D168</f>
        <v>0</v>
      </c>
      <c r="R181" s="235">
        <f t="shared" si="23"/>
        <v>0</v>
      </c>
      <c r="S181" s="235">
        <f>R181*[1]Factors!D168</f>
        <v>0</v>
      </c>
      <c r="T181" s="236">
        <f>R181*[1]Factors!D168*[1]Factors!E168</f>
        <v>0</v>
      </c>
      <c r="U181" s="234"/>
      <c r="V181" s="235"/>
      <c r="W181" s="236"/>
      <c r="X181" s="232"/>
      <c r="Y181" s="232"/>
      <c r="Z181" s="232"/>
      <c r="AA181" s="232"/>
      <c r="AB181" s="292"/>
      <c r="AC181" s="235"/>
      <c r="AD181" s="235"/>
      <c r="AE181" s="232"/>
      <c r="AF181" s="231"/>
      <c r="AG181" s="233">
        <f t="shared" si="19"/>
        <v>0</v>
      </c>
      <c r="AH181" s="232">
        <f t="shared" si="20"/>
        <v>0</v>
      </c>
      <c r="AI181" s="233">
        <f t="shared" si="18"/>
        <v>0</v>
      </c>
    </row>
    <row r="182" spans="1:35" s="20" customFormat="1">
      <c r="A182" s="31"/>
      <c r="B182" s="31"/>
      <c r="C182" s="94"/>
      <c r="D182" s="94"/>
      <c r="E182" s="94"/>
      <c r="F182" s="149"/>
      <c r="G182" s="227">
        <v>5</v>
      </c>
      <c r="H182" s="228">
        <v>2003</v>
      </c>
      <c r="I182" s="229">
        <v>2003</v>
      </c>
      <c r="J182" s="229">
        <v>2004</v>
      </c>
      <c r="K182" s="230"/>
      <c r="L182" s="231">
        <f t="shared" si="24"/>
        <v>0</v>
      </c>
      <c r="M182" s="232">
        <f t="shared" si="24"/>
        <v>0</v>
      </c>
      <c r="N182" s="232">
        <f t="shared" si="24"/>
        <v>0</v>
      </c>
      <c r="O182" s="233">
        <f t="shared" si="21"/>
        <v>0</v>
      </c>
      <c r="P182" s="234">
        <f t="shared" si="22"/>
        <v>0</v>
      </c>
      <c r="Q182" s="235">
        <f>P182*[1]Factors!D169</f>
        <v>0</v>
      </c>
      <c r="R182" s="235">
        <f t="shared" si="23"/>
        <v>0</v>
      </c>
      <c r="S182" s="235">
        <f>R182*[1]Factors!D169</f>
        <v>0</v>
      </c>
      <c r="T182" s="236">
        <f>R182*[1]Factors!D169*[1]Factors!E169</f>
        <v>0</v>
      </c>
      <c r="U182" s="234"/>
      <c r="V182" s="235"/>
      <c r="W182" s="236"/>
      <c r="X182" s="232"/>
      <c r="Y182" s="232"/>
      <c r="Z182" s="232"/>
      <c r="AA182" s="232"/>
      <c r="AB182" s="292"/>
      <c r="AC182" s="235"/>
      <c r="AD182" s="235"/>
      <c r="AE182" s="232"/>
      <c r="AF182" s="231"/>
      <c r="AG182" s="233">
        <f t="shared" si="19"/>
        <v>0</v>
      </c>
      <c r="AH182" s="232">
        <f t="shared" si="20"/>
        <v>0</v>
      </c>
      <c r="AI182" s="233">
        <f t="shared" si="18"/>
        <v>0</v>
      </c>
    </row>
    <row r="183" spans="1:35" s="20" customFormat="1">
      <c r="A183" s="31"/>
      <c r="B183" s="31"/>
      <c r="C183" s="94"/>
      <c r="D183" s="94"/>
      <c r="E183" s="94"/>
      <c r="F183" s="149"/>
      <c r="G183" s="227">
        <v>6</v>
      </c>
      <c r="H183" s="228">
        <v>2003</v>
      </c>
      <c r="I183" s="229">
        <v>2003</v>
      </c>
      <c r="J183" s="229">
        <v>2004</v>
      </c>
      <c r="K183" s="230"/>
      <c r="L183" s="231">
        <f t="shared" si="24"/>
        <v>0</v>
      </c>
      <c r="M183" s="232">
        <f t="shared" si="24"/>
        <v>0</v>
      </c>
      <c r="N183" s="232">
        <f t="shared" si="24"/>
        <v>0</v>
      </c>
      <c r="O183" s="233">
        <f t="shared" si="21"/>
        <v>0</v>
      </c>
      <c r="P183" s="234">
        <f t="shared" si="22"/>
        <v>0</v>
      </c>
      <c r="Q183" s="235">
        <f>P183*[1]Factors!D170</f>
        <v>0</v>
      </c>
      <c r="R183" s="235">
        <f t="shared" si="23"/>
        <v>0</v>
      </c>
      <c r="S183" s="235">
        <f>R183*[1]Factors!D170</f>
        <v>0</v>
      </c>
      <c r="T183" s="236">
        <f>R183*[1]Factors!D170*[1]Factors!E170</f>
        <v>0</v>
      </c>
      <c r="U183" s="234"/>
      <c r="V183" s="235"/>
      <c r="W183" s="236"/>
      <c r="X183" s="232"/>
      <c r="Y183" s="232"/>
      <c r="Z183" s="232"/>
      <c r="AA183" s="232"/>
      <c r="AB183" s="292"/>
      <c r="AC183" s="235"/>
      <c r="AD183" s="235"/>
      <c r="AE183" s="232"/>
      <c r="AF183" s="231"/>
      <c r="AG183" s="233">
        <f t="shared" si="19"/>
        <v>0</v>
      </c>
      <c r="AH183" s="232">
        <f t="shared" si="20"/>
        <v>0</v>
      </c>
      <c r="AI183" s="233">
        <f t="shared" si="18"/>
        <v>0</v>
      </c>
    </row>
    <row r="184" spans="1:35" s="20" customFormat="1">
      <c r="A184" s="31"/>
      <c r="B184" s="31"/>
      <c r="C184" s="94"/>
      <c r="D184" s="94"/>
      <c r="E184" s="94"/>
      <c r="F184" s="149"/>
      <c r="G184" s="227">
        <v>7</v>
      </c>
      <c r="H184" s="228">
        <v>2003</v>
      </c>
      <c r="I184" s="229">
        <v>2004</v>
      </c>
      <c r="J184" s="229">
        <v>2004</v>
      </c>
      <c r="K184" s="230"/>
      <c r="L184" s="231">
        <f t="shared" si="24"/>
        <v>0</v>
      </c>
      <c r="M184" s="232">
        <f t="shared" si="24"/>
        <v>0</v>
      </c>
      <c r="N184" s="232">
        <f t="shared" si="24"/>
        <v>0</v>
      </c>
      <c r="O184" s="233">
        <f t="shared" si="21"/>
        <v>0</v>
      </c>
      <c r="P184" s="234">
        <f t="shared" si="22"/>
        <v>0</v>
      </c>
      <c r="Q184" s="235">
        <f>P184*[1]Factors!D171</f>
        <v>0</v>
      </c>
      <c r="R184" s="235">
        <f t="shared" si="23"/>
        <v>0</v>
      </c>
      <c r="S184" s="235">
        <f>R184*[1]Factors!D171</f>
        <v>0</v>
      </c>
      <c r="T184" s="236">
        <f>R184*[1]Factors!D171*[1]Factors!E171</f>
        <v>0</v>
      </c>
      <c r="U184" s="234"/>
      <c r="V184" s="235"/>
      <c r="W184" s="236"/>
      <c r="X184" s="232"/>
      <c r="Y184" s="232"/>
      <c r="Z184" s="232"/>
      <c r="AA184" s="232"/>
      <c r="AB184" s="292"/>
      <c r="AC184" s="235"/>
      <c r="AD184" s="235"/>
      <c r="AE184" s="232"/>
      <c r="AF184" s="231"/>
      <c r="AG184" s="233">
        <f t="shared" si="19"/>
        <v>0</v>
      </c>
      <c r="AH184" s="232">
        <f t="shared" si="20"/>
        <v>0</v>
      </c>
      <c r="AI184" s="233">
        <f t="shared" si="18"/>
        <v>0</v>
      </c>
    </row>
    <row r="185" spans="1:35" s="20" customFormat="1">
      <c r="A185" s="31"/>
      <c r="B185" s="31"/>
      <c r="C185" s="94"/>
      <c r="D185" s="94"/>
      <c r="E185" s="94"/>
      <c r="F185" s="149"/>
      <c r="G185" s="227">
        <v>8</v>
      </c>
      <c r="H185" s="228">
        <v>2003</v>
      </c>
      <c r="I185" s="229">
        <v>2004</v>
      </c>
      <c r="J185" s="229">
        <v>2004</v>
      </c>
      <c r="K185" s="230"/>
      <c r="L185" s="231">
        <f t="shared" si="24"/>
        <v>0</v>
      </c>
      <c r="M185" s="232">
        <f t="shared" si="24"/>
        <v>0</v>
      </c>
      <c r="N185" s="232">
        <f t="shared" si="24"/>
        <v>0</v>
      </c>
      <c r="O185" s="233">
        <f t="shared" si="21"/>
        <v>0</v>
      </c>
      <c r="P185" s="234">
        <f t="shared" si="22"/>
        <v>0</v>
      </c>
      <c r="Q185" s="235">
        <f>P185*[1]Factors!D172</f>
        <v>0</v>
      </c>
      <c r="R185" s="235">
        <f t="shared" si="23"/>
        <v>0</v>
      </c>
      <c r="S185" s="235">
        <f>R185*[1]Factors!D172</f>
        <v>0</v>
      </c>
      <c r="T185" s="236">
        <f>R185*[1]Factors!D172*[1]Factors!E172</f>
        <v>0</v>
      </c>
      <c r="U185" s="234"/>
      <c r="V185" s="235"/>
      <c r="W185" s="236"/>
      <c r="X185" s="232"/>
      <c r="Y185" s="232"/>
      <c r="Z185" s="232"/>
      <c r="AA185" s="232"/>
      <c r="AB185" s="292"/>
      <c r="AC185" s="235"/>
      <c r="AD185" s="235"/>
      <c r="AE185" s="232"/>
      <c r="AF185" s="231"/>
      <c r="AG185" s="233">
        <f t="shared" si="19"/>
        <v>0</v>
      </c>
      <c r="AH185" s="232">
        <f t="shared" si="20"/>
        <v>0</v>
      </c>
      <c r="AI185" s="233">
        <f t="shared" si="18"/>
        <v>0</v>
      </c>
    </row>
    <row r="186" spans="1:35" s="20" customFormat="1">
      <c r="A186" s="31"/>
      <c r="B186" s="31"/>
      <c r="C186" s="94"/>
      <c r="D186" s="94"/>
      <c r="E186" s="94"/>
      <c r="F186" s="149"/>
      <c r="G186" s="227">
        <v>9</v>
      </c>
      <c r="H186" s="228">
        <v>2003</v>
      </c>
      <c r="I186" s="229">
        <v>2004</v>
      </c>
      <c r="J186" s="229">
        <v>2004</v>
      </c>
      <c r="K186" s="230"/>
      <c r="L186" s="231">
        <f t="shared" si="24"/>
        <v>0</v>
      </c>
      <c r="M186" s="232">
        <f t="shared" si="24"/>
        <v>0</v>
      </c>
      <c r="N186" s="232">
        <f t="shared" si="24"/>
        <v>0</v>
      </c>
      <c r="O186" s="233">
        <f t="shared" si="21"/>
        <v>0</v>
      </c>
      <c r="P186" s="234">
        <f t="shared" si="22"/>
        <v>0</v>
      </c>
      <c r="Q186" s="235">
        <f>P186*[1]Factors!D173</f>
        <v>0</v>
      </c>
      <c r="R186" s="235">
        <f t="shared" si="23"/>
        <v>0</v>
      </c>
      <c r="S186" s="235">
        <f>R186*[1]Factors!D173</f>
        <v>0</v>
      </c>
      <c r="T186" s="236">
        <f>R186*[1]Factors!D173*[1]Factors!E173</f>
        <v>0</v>
      </c>
      <c r="U186" s="234"/>
      <c r="V186" s="235"/>
      <c r="W186" s="236"/>
      <c r="X186" s="232"/>
      <c r="Y186" s="232"/>
      <c r="Z186" s="232"/>
      <c r="AA186" s="232"/>
      <c r="AB186" s="292"/>
      <c r="AC186" s="235"/>
      <c r="AD186" s="235"/>
      <c r="AE186" s="232"/>
      <c r="AF186" s="231"/>
      <c r="AG186" s="233">
        <f t="shared" si="19"/>
        <v>0</v>
      </c>
      <c r="AH186" s="232">
        <f t="shared" si="20"/>
        <v>0</v>
      </c>
      <c r="AI186" s="233">
        <f t="shared" si="18"/>
        <v>0</v>
      </c>
    </row>
    <row r="187" spans="1:35" s="20" customFormat="1">
      <c r="A187" s="31"/>
      <c r="B187" s="31"/>
      <c r="C187" s="94"/>
      <c r="D187" s="94"/>
      <c r="E187" s="94"/>
      <c r="F187" s="149"/>
      <c r="G187" s="227">
        <v>10</v>
      </c>
      <c r="H187" s="228">
        <v>2003</v>
      </c>
      <c r="I187" s="229">
        <v>2004</v>
      </c>
      <c r="J187" s="229">
        <v>2004</v>
      </c>
      <c r="K187" s="230"/>
      <c r="L187" s="231">
        <f t="shared" si="24"/>
        <v>0</v>
      </c>
      <c r="M187" s="232">
        <f t="shared" si="24"/>
        <v>0</v>
      </c>
      <c r="N187" s="232">
        <f t="shared" si="24"/>
        <v>0</v>
      </c>
      <c r="O187" s="233">
        <f t="shared" si="21"/>
        <v>0</v>
      </c>
      <c r="P187" s="234">
        <f t="shared" si="22"/>
        <v>0</v>
      </c>
      <c r="Q187" s="235">
        <f>P187*[1]Factors!D174</f>
        <v>0</v>
      </c>
      <c r="R187" s="235">
        <f t="shared" si="23"/>
        <v>0</v>
      </c>
      <c r="S187" s="235">
        <f>R187*[1]Factors!D174</f>
        <v>0</v>
      </c>
      <c r="T187" s="236">
        <f>R187*[1]Factors!D174*[1]Factors!E174</f>
        <v>0</v>
      </c>
      <c r="U187" s="234"/>
      <c r="V187" s="235"/>
      <c r="W187" s="236"/>
      <c r="X187" s="232"/>
      <c r="Y187" s="232"/>
      <c r="Z187" s="232"/>
      <c r="AA187" s="232"/>
      <c r="AB187" s="292"/>
      <c r="AC187" s="235"/>
      <c r="AD187" s="235"/>
      <c r="AE187" s="232"/>
      <c r="AF187" s="231"/>
      <c r="AG187" s="233">
        <f t="shared" si="19"/>
        <v>0</v>
      </c>
      <c r="AH187" s="232">
        <f t="shared" si="20"/>
        <v>0</v>
      </c>
      <c r="AI187" s="233">
        <f t="shared" ref="AI187:AI250" si="25">AH187+AG187</f>
        <v>0</v>
      </c>
    </row>
    <row r="188" spans="1:35" s="20" customFormat="1">
      <c r="A188" s="31"/>
      <c r="B188" s="31"/>
      <c r="C188" s="94"/>
      <c r="D188" s="94"/>
      <c r="E188" s="94"/>
      <c r="F188" s="149"/>
      <c r="G188" s="227">
        <v>11</v>
      </c>
      <c r="H188" s="228">
        <v>2003</v>
      </c>
      <c r="I188" s="229">
        <v>2004</v>
      </c>
      <c r="J188" s="229">
        <v>2004</v>
      </c>
      <c r="K188" s="230"/>
      <c r="L188" s="231">
        <f t="shared" si="24"/>
        <v>0</v>
      </c>
      <c r="M188" s="232">
        <f t="shared" si="24"/>
        <v>0</v>
      </c>
      <c r="N188" s="232">
        <f t="shared" si="24"/>
        <v>561417</v>
      </c>
      <c r="O188" s="233">
        <f t="shared" si="21"/>
        <v>561417</v>
      </c>
      <c r="P188" s="234">
        <f t="shared" si="22"/>
        <v>561417</v>
      </c>
      <c r="Q188" s="235">
        <f>P188*[1]Factors!D175</f>
        <v>739278.9791048828</v>
      </c>
      <c r="R188" s="235">
        <f t="shared" si="23"/>
        <v>0</v>
      </c>
      <c r="S188" s="235">
        <f>R188*[1]Factors!D175</f>
        <v>0</v>
      </c>
      <c r="T188" s="236">
        <f>R188*[1]Factors!D175*[1]Factors!E175</f>
        <v>0</v>
      </c>
      <c r="U188" s="234"/>
      <c r="V188" s="235"/>
      <c r="W188" s="236"/>
      <c r="X188" s="232">
        <v>561417</v>
      </c>
      <c r="Y188" s="232">
        <f>Y176*EXP(Y$20)</f>
        <v>0</v>
      </c>
      <c r="Z188" s="232">
        <f>Z176*EXP(Z$20)</f>
        <v>0</v>
      </c>
      <c r="AA188" s="232">
        <v>0</v>
      </c>
      <c r="AB188" s="292"/>
      <c r="AC188" s="235">
        <f>W188*AB188</f>
        <v>0</v>
      </c>
      <c r="AD188" s="235">
        <v>0</v>
      </c>
      <c r="AE188" s="232">
        <f>AC188+AD188</f>
        <v>0</v>
      </c>
      <c r="AF188" s="231"/>
      <c r="AG188" s="233">
        <f t="shared" si="19"/>
        <v>0</v>
      </c>
      <c r="AH188" s="232">
        <f t="shared" si="20"/>
        <v>561417</v>
      </c>
      <c r="AI188" s="233">
        <f t="shared" si="25"/>
        <v>561417</v>
      </c>
    </row>
    <row r="189" spans="1:35" s="20" customFormat="1">
      <c r="A189" s="31"/>
      <c r="B189" s="31"/>
      <c r="C189" s="94"/>
      <c r="D189" s="94"/>
      <c r="E189" s="94"/>
      <c r="F189" s="149"/>
      <c r="G189" s="227">
        <v>12</v>
      </c>
      <c r="H189" s="228">
        <v>2003</v>
      </c>
      <c r="I189" s="229">
        <v>2004</v>
      </c>
      <c r="J189" s="229">
        <v>2004</v>
      </c>
      <c r="K189" s="230"/>
      <c r="L189" s="231">
        <f t="shared" si="24"/>
        <v>0</v>
      </c>
      <c r="M189" s="232">
        <f t="shared" si="24"/>
        <v>0</v>
      </c>
      <c r="N189" s="232">
        <f t="shared" si="24"/>
        <v>0</v>
      </c>
      <c r="O189" s="233">
        <f t="shared" si="21"/>
        <v>0</v>
      </c>
      <c r="P189" s="234">
        <f t="shared" si="22"/>
        <v>0</v>
      </c>
      <c r="Q189" s="235">
        <f>P189*[1]Factors!D176</f>
        <v>0</v>
      </c>
      <c r="R189" s="235">
        <f t="shared" si="23"/>
        <v>0</v>
      </c>
      <c r="S189" s="235">
        <f>R189*[1]Factors!D176</f>
        <v>0</v>
      </c>
      <c r="T189" s="236">
        <f>R189*[1]Factors!D176*[1]Factors!E176</f>
        <v>0</v>
      </c>
      <c r="U189" s="234"/>
      <c r="V189" s="235"/>
      <c r="W189" s="236"/>
      <c r="X189" s="232"/>
      <c r="Y189" s="232"/>
      <c r="Z189" s="232"/>
      <c r="AA189" s="232"/>
      <c r="AB189" s="292"/>
      <c r="AC189" s="235"/>
      <c r="AD189" s="235"/>
      <c r="AE189" s="232"/>
      <c r="AF189" s="231"/>
      <c r="AG189" s="233">
        <f t="shared" si="19"/>
        <v>0</v>
      </c>
      <c r="AH189" s="232">
        <f t="shared" si="20"/>
        <v>0</v>
      </c>
      <c r="AI189" s="233">
        <f t="shared" si="25"/>
        <v>0</v>
      </c>
    </row>
    <row r="190" spans="1:35" s="20" customFormat="1">
      <c r="A190" s="31"/>
      <c r="B190" s="31"/>
      <c r="C190" s="94"/>
      <c r="D190" s="94"/>
      <c r="E190" s="94"/>
      <c r="F190" s="149"/>
      <c r="G190" s="227">
        <v>1</v>
      </c>
      <c r="H190" s="228">
        <v>2004</v>
      </c>
      <c r="I190" s="229">
        <v>2004</v>
      </c>
      <c r="J190" s="229">
        <v>2004</v>
      </c>
      <c r="K190" s="230"/>
      <c r="L190" s="231">
        <f t="shared" si="24"/>
        <v>0</v>
      </c>
      <c r="M190" s="232">
        <f t="shared" si="24"/>
        <v>0</v>
      </c>
      <c r="N190" s="232">
        <f t="shared" si="24"/>
        <v>0</v>
      </c>
      <c r="O190" s="233">
        <f t="shared" si="21"/>
        <v>0</v>
      </c>
      <c r="P190" s="234">
        <f t="shared" si="22"/>
        <v>0</v>
      </c>
      <c r="Q190" s="235">
        <f>P190*[1]Factors!D177</f>
        <v>0</v>
      </c>
      <c r="R190" s="235">
        <f t="shared" si="23"/>
        <v>0</v>
      </c>
      <c r="S190" s="235">
        <f>R190*[1]Factors!D177</f>
        <v>0</v>
      </c>
      <c r="T190" s="236">
        <f>R190*[1]Factors!D177*[1]Factors!E177</f>
        <v>0</v>
      </c>
      <c r="U190" s="234"/>
      <c r="V190" s="235"/>
      <c r="W190" s="236"/>
      <c r="X190" s="232"/>
      <c r="Y190" s="232"/>
      <c r="Z190" s="232"/>
      <c r="AA190" s="232"/>
      <c r="AB190" s="292"/>
      <c r="AC190" s="235"/>
      <c r="AD190" s="235"/>
      <c r="AE190" s="232"/>
      <c r="AF190" s="231"/>
      <c r="AG190" s="233">
        <f t="shared" si="19"/>
        <v>0</v>
      </c>
      <c r="AH190" s="232">
        <f t="shared" si="20"/>
        <v>0</v>
      </c>
      <c r="AI190" s="233">
        <f t="shared" si="25"/>
        <v>0</v>
      </c>
    </row>
    <row r="191" spans="1:35" s="20" customFormat="1">
      <c r="A191" s="31"/>
      <c r="B191" s="31"/>
      <c r="C191" s="94"/>
      <c r="D191" s="94"/>
      <c r="E191" s="94"/>
      <c r="F191" s="149"/>
      <c r="G191" s="227">
        <v>2</v>
      </c>
      <c r="H191" s="228">
        <v>2004</v>
      </c>
      <c r="I191" s="229">
        <v>2004</v>
      </c>
      <c r="J191" s="229">
        <v>2004</v>
      </c>
      <c r="K191" s="230"/>
      <c r="L191" s="231">
        <f t="shared" si="24"/>
        <v>0</v>
      </c>
      <c r="M191" s="232">
        <f t="shared" si="24"/>
        <v>0</v>
      </c>
      <c r="N191" s="232">
        <f t="shared" si="24"/>
        <v>0</v>
      </c>
      <c r="O191" s="233">
        <f t="shared" si="21"/>
        <v>0</v>
      </c>
      <c r="P191" s="234">
        <f t="shared" si="22"/>
        <v>0</v>
      </c>
      <c r="Q191" s="235">
        <f>P191*[1]Factors!D178</f>
        <v>0</v>
      </c>
      <c r="R191" s="235">
        <f t="shared" si="23"/>
        <v>0</v>
      </c>
      <c r="S191" s="235">
        <f>R191*[1]Factors!D178</f>
        <v>0</v>
      </c>
      <c r="T191" s="236">
        <f>R191*[1]Factors!D178*[1]Factors!E178</f>
        <v>0</v>
      </c>
      <c r="U191" s="234"/>
      <c r="V191" s="235"/>
      <c r="W191" s="236"/>
      <c r="X191" s="232"/>
      <c r="Y191" s="232"/>
      <c r="Z191" s="232"/>
      <c r="AA191" s="232"/>
      <c r="AB191" s="292"/>
      <c r="AC191" s="235"/>
      <c r="AD191" s="235"/>
      <c r="AE191" s="232"/>
      <c r="AF191" s="231"/>
      <c r="AG191" s="233">
        <f t="shared" si="19"/>
        <v>0</v>
      </c>
      <c r="AH191" s="232">
        <f t="shared" si="20"/>
        <v>0</v>
      </c>
      <c r="AI191" s="233">
        <f t="shared" si="25"/>
        <v>0</v>
      </c>
    </row>
    <row r="192" spans="1:35" s="20" customFormat="1">
      <c r="A192" s="31"/>
      <c r="B192" s="31"/>
      <c r="C192" s="94"/>
      <c r="D192" s="94"/>
      <c r="E192" s="94"/>
      <c r="F192" s="149"/>
      <c r="G192" s="227">
        <v>3</v>
      </c>
      <c r="H192" s="228">
        <v>2004</v>
      </c>
      <c r="I192" s="229">
        <v>2004</v>
      </c>
      <c r="J192" s="229">
        <v>2004</v>
      </c>
      <c r="K192" s="230"/>
      <c r="L192" s="231">
        <f t="shared" si="24"/>
        <v>0</v>
      </c>
      <c r="M192" s="232">
        <f t="shared" si="24"/>
        <v>0</v>
      </c>
      <c r="N192" s="232">
        <f t="shared" si="24"/>
        <v>0</v>
      </c>
      <c r="O192" s="233">
        <f t="shared" si="21"/>
        <v>0</v>
      </c>
      <c r="P192" s="234">
        <f t="shared" si="22"/>
        <v>0</v>
      </c>
      <c r="Q192" s="235">
        <f>P192*[1]Factors!D179</f>
        <v>0</v>
      </c>
      <c r="R192" s="235">
        <f t="shared" si="23"/>
        <v>0</v>
      </c>
      <c r="S192" s="235">
        <f>R192*[1]Factors!D179</f>
        <v>0</v>
      </c>
      <c r="T192" s="236">
        <f>R192*[1]Factors!D179*[1]Factors!E179</f>
        <v>0</v>
      </c>
      <c r="U192" s="234"/>
      <c r="V192" s="235"/>
      <c r="W192" s="236"/>
      <c r="X192" s="232"/>
      <c r="Y192" s="232"/>
      <c r="Z192" s="232"/>
      <c r="AA192" s="232"/>
      <c r="AB192" s="292"/>
      <c r="AC192" s="235"/>
      <c r="AD192" s="235"/>
      <c r="AE192" s="232"/>
      <c r="AF192" s="231"/>
      <c r="AG192" s="233">
        <f t="shared" si="19"/>
        <v>0</v>
      </c>
      <c r="AH192" s="232">
        <f t="shared" si="20"/>
        <v>0</v>
      </c>
      <c r="AI192" s="233">
        <f t="shared" si="25"/>
        <v>0</v>
      </c>
    </row>
    <row r="193" spans="1:35" s="20" customFormat="1" ht="18" customHeight="1" outlineLevel="1">
      <c r="A193" s="31"/>
      <c r="B193" s="31"/>
      <c r="C193" s="94"/>
      <c r="D193" s="94"/>
      <c r="E193" s="94"/>
      <c r="F193" s="149"/>
      <c r="G193" s="227">
        <v>4</v>
      </c>
      <c r="H193" s="228">
        <v>2004</v>
      </c>
      <c r="I193" s="229">
        <v>2004</v>
      </c>
      <c r="J193" s="229">
        <v>2005</v>
      </c>
      <c r="K193" s="230"/>
      <c r="L193" s="231">
        <f t="shared" si="24"/>
        <v>0</v>
      </c>
      <c r="M193" s="232">
        <f t="shared" si="24"/>
        <v>0</v>
      </c>
      <c r="N193" s="232">
        <f t="shared" si="24"/>
        <v>0</v>
      </c>
      <c r="O193" s="233">
        <f t="shared" si="21"/>
        <v>0</v>
      </c>
      <c r="P193" s="234">
        <f t="shared" si="22"/>
        <v>0</v>
      </c>
      <c r="Q193" s="235">
        <f>P193*[1]Factors!D180</f>
        <v>0</v>
      </c>
      <c r="R193" s="235">
        <f t="shared" si="23"/>
        <v>0</v>
      </c>
      <c r="S193" s="235">
        <f>R193*[1]Factors!D180</f>
        <v>0</v>
      </c>
      <c r="T193" s="236">
        <f>R193*[1]Factors!D180*[1]Factors!E180</f>
        <v>0</v>
      </c>
      <c r="U193" s="234"/>
      <c r="V193" s="235"/>
      <c r="W193" s="236"/>
      <c r="X193" s="232"/>
      <c r="Y193" s="232"/>
      <c r="Z193" s="232"/>
      <c r="AA193" s="232"/>
      <c r="AB193" s="292"/>
      <c r="AC193" s="235"/>
      <c r="AD193" s="235"/>
      <c r="AE193" s="232"/>
      <c r="AF193" s="231"/>
      <c r="AG193" s="233">
        <f t="shared" si="19"/>
        <v>0</v>
      </c>
      <c r="AH193" s="232">
        <f t="shared" si="20"/>
        <v>0</v>
      </c>
      <c r="AI193" s="233">
        <f t="shared" si="25"/>
        <v>0</v>
      </c>
    </row>
    <row r="194" spans="1:35" s="20" customFormat="1" ht="18" customHeight="1" outlineLevel="1">
      <c r="A194" s="31"/>
      <c r="B194" s="31"/>
      <c r="C194" s="94"/>
      <c r="D194" s="94"/>
      <c r="E194" s="94"/>
      <c r="F194" s="149"/>
      <c r="G194" s="227">
        <v>5</v>
      </c>
      <c r="H194" s="228">
        <v>2004</v>
      </c>
      <c r="I194" s="229">
        <v>2004</v>
      </c>
      <c r="J194" s="229">
        <v>2005</v>
      </c>
      <c r="K194" s="230"/>
      <c r="L194" s="231">
        <f t="shared" si="24"/>
        <v>0</v>
      </c>
      <c r="M194" s="232">
        <f t="shared" si="24"/>
        <v>0</v>
      </c>
      <c r="N194" s="232">
        <f t="shared" si="24"/>
        <v>0</v>
      </c>
      <c r="O194" s="233">
        <f t="shared" si="21"/>
        <v>0</v>
      </c>
      <c r="P194" s="234">
        <f t="shared" si="22"/>
        <v>0</v>
      </c>
      <c r="Q194" s="235">
        <f>P194*[1]Factors!D181</f>
        <v>0</v>
      </c>
      <c r="R194" s="235">
        <f t="shared" si="23"/>
        <v>0</v>
      </c>
      <c r="S194" s="235">
        <f>R194*[1]Factors!D181</f>
        <v>0</v>
      </c>
      <c r="T194" s="236">
        <f>R194*[1]Factors!D181*[1]Factors!E181</f>
        <v>0</v>
      </c>
      <c r="U194" s="234"/>
      <c r="V194" s="235"/>
      <c r="W194" s="236"/>
      <c r="X194" s="232"/>
      <c r="Y194" s="232"/>
      <c r="Z194" s="232"/>
      <c r="AA194" s="232"/>
      <c r="AB194" s="292"/>
      <c r="AC194" s="235"/>
      <c r="AD194" s="235"/>
      <c r="AE194" s="232"/>
      <c r="AF194" s="231"/>
      <c r="AG194" s="233">
        <f t="shared" si="19"/>
        <v>0</v>
      </c>
      <c r="AH194" s="232">
        <f t="shared" si="20"/>
        <v>0</v>
      </c>
      <c r="AI194" s="233">
        <f t="shared" si="25"/>
        <v>0</v>
      </c>
    </row>
    <row r="195" spans="1:35" s="20" customFormat="1" ht="18" customHeight="1" outlineLevel="1">
      <c r="A195" s="31"/>
      <c r="B195" s="31"/>
      <c r="C195" s="94"/>
      <c r="D195" s="94"/>
      <c r="E195" s="94"/>
      <c r="F195" s="149"/>
      <c r="G195" s="227">
        <v>6</v>
      </c>
      <c r="H195" s="228">
        <v>2004</v>
      </c>
      <c r="I195" s="229">
        <v>2004</v>
      </c>
      <c r="J195" s="229">
        <v>2005</v>
      </c>
      <c r="K195" s="230"/>
      <c r="L195" s="231">
        <f t="shared" si="24"/>
        <v>0</v>
      </c>
      <c r="M195" s="232">
        <f t="shared" si="24"/>
        <v>0</v>
      </c>
      <c r="N195" s="232">
        <f t="shared" si="24"/>
        <v>0</v>
      </c>
      <c r="O195" s="233">
        <f t="shared" si="21"/>
        <v>0</v>
      </c>
      <c r="P195" s="234">
        <f t="shared" si="22"/>
        <v>0</v>
      </c>
      <c r="Q195" s="235">
        <f>P195*[1]Factors!D182</f>
        <v>0</v>
      </c>
      <c r="R195" s="235">
        <f t="shared" si="23"/>
        <v>0</v>
      </c>
      <c r="S195" s="235">
        <f>R195*[1]Factors!D182</f>
        <v>0</v>
      </c>
      <c r="T195" s="236">
        <f>R195*[1]Factors!D182*[1]Factors!E182</f>
        <v>0</v>
      </c>
      <c r="U195" s="234"/>
      <c r="V195" s="235"/>
      <c r="W195" s="236"/>
      <c r="X195" s="232"/>
      <c r="Y195" s="232"/>
      <c r="Z195" s="232"/>
      <c r="AA195" s="232"/>
      <c r="AB195" s="292"/>
      <c r="AC195" s="235"/>
      <c r="AD195" s="235"/>
      <c r="AE195" s="232"/>
      <c r="AF195" s="231"/>
      <c r="AG195" s="233">
        <f t="shared" si="19"/>
        <v>0</v>
      </c>
      <c r="AH195" s="232">
        <f t="shared" si="20"/>
        <v>0</v>
      </c>
      <c r="AI195" s="233">
        <f t="shared" si="25"/>
        <v>0</v>
      </c>
    </row>
    <row r="196" spans="1:35" s="20" customFormat="1" ht="18" customHeight="1" outlineLevel="1">
      <c r="A196" s="31"/>
      <c r="B196" s="31"/>
      <c r="C196" s="94"/>
      <c r="D196" s="94"/>
      <c r="E196" s="94"/>
      <c r="F196" s="149"/>
      <c r="G196" s="227">
        <v>7</v>
      </c>
      <c r="H196" s="228">
        <v>2004</v>
      </c>
      <c r="I196" s="229">
        <v>2005</v>
      </c>
      <c r="J196" s="229">
        <v>2005</v>
      </c>
      <c r="K196" s="230"/>
      <c r="L196" s="231">
        <f t="shared" si="24"/>
        <v>0</v>
      </c>
      <c r="M196" s="232">
        <f t="shared" si="24"/>
        <v>0</v>
      </c>
      <c r="N196" s="232">
        <f t="shared" si="24"/>
        <v>0</v>
      </c>
      <c r="O196" s="233">
        <f t="shared" si="21"/>
        <v>0</v>
      </c>
      <c r="P196" s="234">
        <f t="shared" si="22"/>
        <v>0</v>
      </c>
      <c r="Q196" s="235">
        <f>P196*[1]Factors!D183</f>
        <v>0</v>
      </c>
      <c r="R196" s="235">
        <f t="shared" si="23"/>
        <v>0</v>
      </c>
      <c r="S196" s="235">
        <f>R196*[1]Factors!D183</f>
        <v>0</v>
      </c>
      <c r="T196" s="236">
        <f>R196*[1]Factors!D183*[1]Factors!E183</f>
        <v>0</v>
      </c>
      <c r="U196" s="234"/>
      <c r="V196" s="235"/>
      <c r="W196" s="236"/>
      <c r="X196" s="232"/>
      <c r="Y196" s="232"/>
      <c r="Z196" s="232"/>
      <c r="AA196" s="232"/>
      <c r="AB196" s="292"/>
      <c r="AC196" s="235"/>
      <c r="AD196" s="235"/>
      <c r="AE196" s="232"/>
      <c r="AF196" s="231"/>
      <c r="AG196" s="233">
        <f t="shared" si="19"/>
        <v>0</v>
      </c>
      <c r="AH196" s="232">
        <f t="shared" si="20"/>
        <v>0</v>
      </c>
      <c r="AI196" s="233">
        <f t="shared" si="25"/>
        <v>0</v>
      </c>
    </row>
    <row r="197" spans="1:35" s="20" customFormat="1" ht="18" customHeight="1" outlineLevel="1">
      <c r="A197" s="31"/>
      <c r="B197" s="31"/>
      <c r="C197" s="94"/>
      <c r="D197" s="94"/>
      <c r="E197" s="94"/>
      <c r="F197" s="149"/>
      <c r="G197" s="227">
        <v>8</v>
      </c>
      <c r="H197" s="228">
        <v>2004</v>
      </c>
      <c r="I197" s="229">
        <v>2005</v>
      </c>
      <c r="J197" s="229">
        <v>2005</v>
      </c>
      <c r="K197" s="230"/>
      <c r="L197" s="231">
        <f t="shared" si="24"/>
        <v>0</v>
      </c>
      <c r="M197" s="232">
        <f t="shared" si="24"/>
        <v>0</v>
      </c>
      <c r="N197" s="232">
        <f t="shared" si="24"/>
        <v>0</v>
      </c>
      <c r="O197" s="233">
        <f t="shared" si="21"/>
        <v>0</v>
      </c>
      <c r="P197" s="234">
        <f t="shared" si="22"/>
        <v>0</v>
      </c>
      <c r="Q197" s="235">
        <f>P197*[1]Factors!D184</f>
        <v>0</v>
      </c>
      <c r="R197" s="235">
        <f t="shared" si="23"/>
        <v>0</v>
      </c>
      <c r="S197" s="235">
        <f>R197*[1]Factors!D184</f>
        <v>0</v>
      </c>
      <c r="T197" s="236">
        <f>R197*[1]Factors!D184*[1]Factors!E184</f>
        <v>0</v>
      </c>
      <c r="U197" s="234"/>
      <c r="V197" s="235"/>
      <c r="W197" s="236"/>
      <c r="X197" s="232"/>
      <c r="Y197" s="232"/>
      <c r="Z197" s="232"/>
      <c r="AA197" s="232"/>
      <c r="AB197" s="292"/>
      <c r="AC197" s="235"/>
      <c r="AD197" s="235"/>
      <c r="AE197" s="232"/>
      <c r="AF197" s="231"/>
      <c r="AG197" s="233">
        <f t="shared" si="19"/>
        <v>0</v>
      </c>
      <c r="AH197" s="232">
        <f t="shared" si="20"/>
        <v>0</v>
      </c>
      <c r="AI197" s="233">
        <f t="shared" si="25"/>
        <v>0</v>
      </c>
    </row>
    <row r="198" spans="1:35" s="20" customFormat="1" ht="18" customHeight="1" outlineLevel="1">
      <c r="A198" s="31"/>
      <c r="B198" s="31"/>
      <c r="C198" s="94"/>
      <c r="D198" s="94"/>
      <c r="E198" s="94"/>
      <c r="F198" s="149"/>
      <c r="G198" s="227">
        <v>9</v>
      </c>
      <c r="H198" s="228">
        <v>2004</v>
      </c>
      <c r="I198" s="229">
        <v>2005</v>
      </c>
      <c r="J198" s="229">
        <v>2005</v>
      </c>
      <c r="K198" s="230"/>
      <c r="L198" s="231">
        <f t="shared" si="24"/>
        <v>0</v>
      </c>
      <c r="M198" s="232">
        <f t="shared" si="24"/>
        <v>0</v>
      </c>
      <c r="N198" s="232">
        <f t="shared" si="24"/>
        <v>0</v>
      </c>
      <c r="O198" s="233">
        <f t="shared" si="21"/>
        <v>0</v>
      </c>
      <c r="P198" s="234">
        <f t="shared" si="22"/>
        <v>0</v>
      </c>
      <c r="Q198" s="235">
        <f>P198*[1]Factors!D185</f>
        <v>0</v>
      </c>
      <c r="R198" s="235">
        <f t="shared" si="23"/>
        <v>0</v>
      </c>
      <c r="S198" s="235">
        <f>R198*[1]Factors!D185</f>
        <v>0</v>
      </c>
      <c r="T198" s="236">
        <f>R198*[1]Factors!D185*[1]Factors!E185</f>
        <v>0</v>
      </c>
      <c r="U198" s="234"/>
      <c r="V198" s="235"/>
      <c r="W198" s="236"/>
      <c r="X198" s="232"/>
      <c r="Y198" s="232"/>
      <c r="Z198" s="232"/>
      <c r="AA198" s="232"/>
      <c r="AB198" s="292"/>
      <c r="AC198" s="235"/>
      <c r="AD198" s="235"/>
      <c r="AE198" s="232"/>
      <c r="AF198" s="231"/>
      <c r="AG198" s="233">
        <f t="shared" si="19"/>
        <v>0</v>
      </c>
      <c r="AH198" s="232">
        <f t="shared" si="20"/>
        <v>0</v>
      </c>
      <c r="AI198" s="233">
        <f t="shared" si="25"/>
        <v>0</v>
      </c>
    </row>
    <row r="199" spans="1:35" s="20" customFormat="1" ht="18" customHeight="1" outlineLevel="1">
      <c r="A199" s="31"/>
      <c r="B199" s="31"/>
      <c r="C199" s="94"/>
      <c r="D199" s="94"/>
      <c r="E199" s="94"/>
      <c r="F199" s="149"/>
      <c r="G199" s="227">
        <v>10</v>
      </c>
      <c r="H199" s="228">
        <v>2004</v>
      </c>
      <c r="I199" s="229">
        <v>2005</v>
      </c>
      <c r="J199" s="229">
        <v>2005</v>
      </c>
      <c r="K199" s="230"/>
      <c r="L199" s="231">
        <f t="shared" si="24"/>
        <v>0</v>
      </c>
      <c r="M199" s="232">
        <f t="shared" si="24"/>
        <v>0</v>
      </c>
      <c r="N199" s="232">
        <f t="shared" si="24"/>
        <v>0</v>
      </c>
      <c r="O199" s="233">
        <f t="shared" si="21"/>
        <v>0</v>
      </c>
      <c r="P199" s="234">
        <f t="shared" si="22"/>
        <v>0</v>
      </c>
      <c r="Q199" s="235">
        <f>P199*[1]Factors!D186</f>
        <v>0</v>
      </c>
      <c r="R199" s="235">
        <f t="shared" si="23"/>
        <v>0</v>
      </c>
      <c r="S199" s="235">
        <f>R199*[1]Factors!D186</f>
        <v>0</v>
      </c>
      <c r="T199" s="236">
        <f>R199*[1]Factors!D186*[1]Factors!E186</f>
        <v>0</v>
      </c>
      <c r="U199" s="234"/>
      <c r="V199" s="235"/>
      <c r="W199" s="236"/>
      <c r="X199" s="232"/>
      <c r="Y199" s="232"/>
      <c r="Z199" s="232"/>
      <c r="AA199" s="232"/>
      <c r="AB199" s="292"/>
      <c r="AC199" s="235"/>
      <c r="AD199" s="235"/>
      <c r="AE199" s="232"/>
      <c r="AF199" s="231"/>
      <c r="AG199" s="233">
        <f t="shared" si="19"/>
        <v>0</v>
      </c>
      <c r="AH199" s="232">
        <f t="shared" si="20"/>
        <v>0</v>
      </c>
      <c r="AI199" s="233">
        <f t="shared" si="25"/>
        <v>0</v>
      </c>
    </row>
    <row r="200" spans="1:35" s="20" customFormat="1" ht="18" customHeight="1" outlineLevel="1">
      <c r="A200" s="31"/>
      <c r="B200" s="31"/>
      <c r="C200" s="94"/>
      <c r="D200" s="94"/>
      <c r="E200" s="94"/>
      <c r="F200" s="149"/>
      <c r="G200" s="227">
        <v>11</v>
      </c>
      <c r="H200" s="228">
        <v>2004</v>
      </c>
      <c r="I200" s="229">
        <v>2005</v>
      </c>
      <c r="J200" s="229">
        <v>2005</v>
      </c>
      <c r="K200" s="230"/>
      <c r="L200" s="231">
        <f t="shared" si="24"/>
        <v>0</v>
      </c>
      <c r="M200" s="232">
        <f t="shared" si="24"/>
        <v>12798900</v>
      </c>
      <c r="N200" s="232">
        <f t="shared" si="24"/>
        <v>4619181</v>
      </c>
      <c r="O200" s="233">
        <f t="shared" si="21"/>
        <v>17418081</v>
      </c>
      <c r="P200" s="234">
        <f t="shared" si="22"/>
        <v>17418081</v>
      </c>
      <c r="Q200" s="235">
        <f>P200*[1]Factors!D187</f>
        <v>22160663.253488455</v>
      </c>
      <c r="R200" s="235">
        <f t="shared" si="23"/>
        <v>0</v>
      </c>
      <c r="S200" s="235">
        <f>R200*[1]Factors!D187</f>
        <v>0</v>
      </c>
      <c r="T200" s="236">
        <f>R200*[1]Factors!D187*[1]Factors!E187</f>
        <v>0</v>
      </c>
      <c r="U200" s="234"/>
      <c r="V200" s="235"/>
      <c r="W200" s="236"/>
      <c r="X200" s="232">
        <f>3244341+1374840</f>
        <v>4619181</v>
      </c>
      <c r="Y200" s="232"/>
      <c r="Z200" s="232"/>
      <c r="AA200" s="232"/>
      <c r="AB200" s="292"/>
      <c r="AC200" s="235">
        <v>12798900</v>
      </c>
      <c r="AD200" s="232">
        <v>0</v>
      </c>
      <c r="AE200" s="232">
        <f>AC200+AD200</f>
        <v>12798900</v>
      </c>
      <c r="AF200" s="231"/>
      <c r="AG200" s="233">
        <f t="shared" si="19"/>
        <v>12798900</v>
      </c>
      <c r="AH200" s="232">
        <f>X200</f>
        <v>4619181</v>
      </c>
      <c r="AI200" s="233">
        <f t="shared" si="25"/>
        <v>17418081</v>
      </c>
    </row>
    <row r="201" spans="1:35" s="20" customFormat="1" ht="18" customHeight="1" outlineLevel="1">
      <c r="A201" s="31"/>
      <c r="B201" s="31"/>
      <c r="C201" s="94"/>
      <c r="D201" s="94"/>
      <c r="E201" s="94"/>
      <c r="F201" s="149"/>
      <c r="G201" s="227">
        <v>12</v>
      </c>
      <c r="H201" s="228">
        <v>2004</v>
      </c>
      <c r="I201" s="229">
        <v>2005</v>
      </c>
      <c r="J201" s="229">
        <v>2005</v>
      </c>
      <c r="K201" s="230"/>
      <c r="L201" s="231">
        <f t="shared" si="24"/>
        <v>0</v>
      </c>
      <c r="M201" s="232">
        <f t="shared" si="24"/>
        <v>0</v>
      </c>
      <c r="N201" s="232">
        <f t="shared" si="24"/>
        <v>0</v>
      </c>
      <c r="O201" s="233">
        <f t="shared" si="21"/>
        <v>0</v>
      </c>
      <c r="P201" s="234">
        <f t="shared" si="22"/>
        <v>0</v>
      </c>
      <c r="Q201" s="235">
        <f>P201*[1]Factors!D188</f>
        <v>0</v>
      </c>
      <c r="R201" s="235">
        <f t="shared" si="23"/>
        <v>0</v>
      </c>
      <c r="S201" s="235">
        <f>R201*[1]Factors!D188</f>
        <v>0</v>
      </c>
      <c r="T201" s="236">
        <f>R201*[1]Factors!D188*[1]Factors!E188</f>
        <v>0</v>
      </c>
      <c r="U201" s="234"/>
      <c r="V201" s="235"/>
      <c r="W201" s="236">
        <v>0</v>
      </c>
      <c r="X201" s="232"/>
      <c r="Y201" s="232"/>
      <c r="Z201" s="232"/>
      <c r="AA201" s="232"/>
      <c r="AB201" s="292"/>
      <c r="AC201" s="235">
        <f>W201*AB201</f>
        <v>0</v>
      </c>
      <c r="AD201" s="232"/>
      <c r="AE201" s="232"/>
      <c r="AF201" s="231"/>
      <c r="AG201" s="233">
        <f t="shared" si="19"/>
        <v>0</v>
      </c>
      <c r="AH201" s="232">
        <f t="shared" si="20"/>
        <v>0</v>
      </c>
      <c r="AI201" s="233">
        <f t="shared" si="25"/>
        <v>0</v>
      </c>
    </row>
    <row r="202" spans="1:35" s="20" customFormat="1" ht="18" customHeight="1">
      <c r="A202" s="31"/>
      <c r="B202" s="31"/>
      <c r="C202" s="94"/>
      <c r="D202" s="94"/>
      <c r="E202" s="94"/>
      <c r="F202" s="149"/>
      <c r="G202" s="227">
        <v>1</v>
      </c>
      <c r="H202" s="228">
        <v>2005</v>
      </c>
      <c r="I202" s="229">
        <v>2005</v>
      </c>
      <c r="J202" s="229">
        <v>2005</v>
      </c>
      <c r="K202" s="241" t="e">
        <f>[1]Lib_RawData!G13</f>
        <v>#REF!</v>
      </c>
      <c r="L202" s="232">
        <f t="shared" si="24"/>
        <v>0</v>
      </c>
      <c r="M202" s="232">
        <f t="shared" si="24"/>
        <v>0</v>
      </c>
      <c r="N202" s="232">
        <f t="shared" si="24"/>
        <v>0</v>
      </c>
      <c r="O202" s="233">
        <f t="shared" si="21"/>
        <v>0</v>
      </c>
      <c r="P202" s="234">
        <f t="shared" si="22"/>
        <v>0</v>
      </c>
      <c r="Q202" s="235">
        <f>P202*[1]Factors!D189</f>
        <v>0</v>
      </c>
      <c r="R202" s="235">
        <f t="shared" si="23"/>
        <v>51220</v>
      </c>
      <c r="S202" s="235">
        <f>R202*[1]Factors!D189</f>
        <v>65166.143838903874</v>
      </c>
      <c r="T202" s="236">
        <f>R202*[1]Factors!D189*[1]Factors!E189</f>
        <v>51220</v>
      </c>
      <c r="U202" s="234"/>
      <c r="V202" s="235"/>
      <c r="W202" s="236">
        <v>51220</v>
      </c>
      <c r="X202" s="232"/>
      <c r="Y202" s="232"/>
      <c r="Z202" s="232"/>
      <c r="AA202" s="232"/>
      <c r="AB202" s="292"/>
      <c r="AC202" s="235"/>
      <c r="AD202" s="232"/>
      <c r="AE202" s="232"/>
      <c r="AF202" s="232"/>
      <c r="AG202" s="233">
        <f>AE202</f>
        <v>0</v>
      </c>
      <c r="AH202" s="232">
        <f t="shared" si="20"/>
        <v>0</v>
      </c>
      <c r="AI202" s="233">
        <f t="shared" si="25"/>
        <v>0</v>
      </c>
    </row>
    <row r="203" spans="1:35" s="20" customFormat="1" ht="18" customHeight="1">
      <c r="A203" s="31"/>
      <c r="B203" s="31"/>
      <c r="C203" s="94"/>
      <c r="D203" s="94"/>
      <c r="E203" s="94"/>
      <c r="F203" s="149"/>
      <c r="G203" s="227">
        <v>2</v>
      </c>
      <c r="H203" s="228">
        <v>2005</v>
      </c>
      <c r="I203" s="229">
        <v>2005</v>
      </c>
      <c r="J203" s="229">
        <v>2005</v>
      </c>
      <c r="K203" s="241" t="e">
        <f>[1]Lib_RawData!G14</f>
        <v>#REF!</v>
      </c>
      <c r="L203" s="231">
        <f t="shared" si="24"/>
        <v>0</v>
      </c>
      <c r="M203" s="232">
        <f t="shared" si="24"/>
        <v>0</v>
      </c>
      <c r="N203" s="232">
        <f t="shared" si="24"/>
        <v>0</v>
      </c>
      <c r="O203" s="233">
        <f t="shared" si="21"/>
        <v>0</v>
      </c>
      <c r="P203" s="234">
        <f t="shared" si="22"/>
        <v>0</v>
      </c>
      <c r="Q203" s="235">
        <f>P203*[1]Factors!D190</f>
        <v>0</v>
      </c>
      <c r="R203" s="235">
        <f t="shared" si="23"/>
        <v>0</v>
      </c>
      <c r="S203" s="235">
        <f>R203*[1]Factors!D190</f>
        <v>0</v>
      </c>
      <c r="T203" s="236">
        <f>R203*[1]Factors!D190*[1]Factors!E190</f>
        <v>0</v>
      </c>
      <c r="U203" s="234"/>
      <c r="V203" s="235"/>
      <c r="W203" s="236"/>
      <c r="X203" s="232"/>
      <c r="Y203" s="232"/>
      <c r="Z203" s="232"/>
      <c r="AA203" s="232"/>
      <c r="AB203" s="292"/>
      <c r="AC203" s="235"/>
      <c r="AD203" s="232"/>
      <c r="AE203" s="232"/>
      <c r="AF203" s="231"/>
      <c r="AG203" s="233">
        <f t="shared" si="19"/>
        <v>0</v>
      </c>
      <c r="AH203" s="232">
        <f t="shared" si="20"/>
        <v>0</v>
      </c>
      <c r="AI203" s="233">
        <f t="shared" si="25"/>
        <v>0</v>
      </c>
    </row>
    <row r="204" spans="1:35" s="20" customFormat="1" ht="18" customHeight="1">
      <c r="A204" s="31"/>
      <c r="B204" s="31"/>
      <c r="C204" s="94"/>
      <c r="D204" s="94"/>
      <c r="E204" s="94"/>
      <c r="F204" s="149"/>
      <c r="G204" s="227">
        <v>3</v>
      </c>
      <c r="H204" s="228">
        <v>2005</v>
      </c>
      <c r="I204" s="229">
        <v>2005</v>
      </c>
      <c r="J204" s="229">
        <v>2005</v>
      </c>
      <c r="K204" s="241" t="e">
        <f>[1]Lib_RawData!G15</f>
        <v>#REF!</v>
      </c>
      <c r="L204" s="231">
        <f t="shared" si="24"/>
        <v>0</v>
      </c>
      <c r="M204" s="232">
        <f t="shared" si="24"/>
        <v>0</v>
      </c>
      <c r="N204" s="232">
        <f t="shared" si="24"/>
        <v>0</v>
      </c>
      <c r="O204" s="233">
        <f t="shared" si="21"/>
        <v>0</v>
      </c>
      <c r="P204" s="234">
        <f t="shared" si="22"/>
        <v>0</v>
      </c>
      <c r="Q204" s="235">
        <f>P204*[1]Factors!D191</f>
        <v>0</v>
      </c>
      <c r="R204" s="235">
        <f t="shared" si="23"/>
        <v>0</v>
      </c>
      <c r="S204" s="235">
        <f>R204*[1]Factors!D191</f>
        <v>0</v>
      </c>
      <c r="T204" s="236">
        <f>R204*[1]Factors!D191*[1]Factors!E191</f>
        <v>0</v>
      </c>
      <c r="U204" s="234"/>
      <c r="V204" s="235"/>
      <c r="W204" s="236"/>
      <c r="X204" s="232"/>
      <c r="Y204" s="232"/>
      <c r="Z204" s="232"/>
      <c r="AA204" s="232"/>
      <c r="AB204" s="292"/>
      <c r="AC204" s="235"/>
      <c r="AD204" s="232"/>
      <c r="AE204" s="232"/>
      <c r="AF204" s="231"/>
      <c r="AG204" s="233">
        <f t="shared" si="19"/>
        <v>0</v>
      </c>
      <c r="AH204" s="232">
        <f t="shared" si="20"/>
        <v>0</v>
      </c>
      <c r="AI204" s="233">
        <f t="shared" si="25"/>
        <v>0</v>
      </c>
    </row>
    <row r="205" spans="1:35" s="20" customFormat="1" ht="18" customHeight="1">
      <c r="A205" s="31"/>
      <c r="B205" s="31"/>
      <c r="C205" s="94"/>
      <c r="D205" s="94"/>
      <c r="E205" s="94"/>
      <c r="F205" s="149"/>
      <c r="G205" s="227">
        <v>4</v>
      </c>
      <c r="H205" s="228">
        <v>2005</v>
      </c>
      <c r="I205" s="229">
        <v>2005</v>
      </c>
      <c r="J205" s="229">
        <v>2006</v>
      </c>
      <c r="K205" s="241" t="e">
        <f>[1]Lib_RawData!G16</f>
        <v>#REF!</v>
      </c>
      <c r="L205" s="231">
        <f t="shared" si="24"/>
        <v>0</v>
      </c>
      <c r="M205" s="232">
        <f t="shared" si="24"/>
        <v>0</v>
      </c>
      <c r="N205" s="232">
        <f t="shared" si="24"/>
        <v>0</v>
      </c>
      <c r="O205" s="233">
        <f t="shared" si="21"/>
        <v>0</v>
      </c>
      <c r="P205" s="234">
        <f t="shared" si="22"/>
        <v>0</v>
      </c>
      <c r="Q205" s="235">
        <f>P205*[1]Factors!D192</f>
        <v>0</v>
      </c>
      <c r="R205" s="235">
        <f t="shared" si="23"/>
        <v>0</v>
      </c>
      <c r="S205" s="235">
        <f>R205*[1]Factors!D192</f>
        <v>0</v>
      </c>
      <c r="T205" s="236">
        <f>R205*[1]Factors!D192*[1]Factors!E192</f>
        <v>0</v>
      </c>
      <c r="U205" s="234"/>
      <c r="V205" s="235"/>
      <c r="W205" s="236"/>
      <c r="X205" s="232"/>
      <c r="Y205" s="232"/>
      <c r="Z205" s="232"/>
      <c r="AA205" s="232"/>
      <c r="AB205" s="292"/>
      <c r="AC205" s="235"/>
      <c r="AD205" s="232"/>
      <c r="AE205" s="232"/>
      <c r="AF205" s="231"/>
      <c r="AG205" s="233">
        <f t="shared" si="19"/>
        <v>0</v>
      </c>
      <c r="AH205" s="232">
        <f t="shared" si="20"/>
        <v>0</v>
      </c>
      <c r="AI205" s="233">
        <f t="shared" si="25"/>
        <v>0</v>
      </c>
    </row>
    <row r="206" spans="1:35" s="20" customFormat="1" ht="18" customHeight="1">
      <c r="A206" s="31"/>
      <c r="B206" s="31"/>
      <c r="C206" s="94"/>
      <c r="D206" s="94"/>
      <c r="E206" s="94"/>
      <c r="F206" s="149"/>
      <c r="G206" s="227">
        <v>5</v>
      </c>
      <c r="H206" s="228">
        <v>2005</v>
      </c>
      <c r="I206" s="229">
        <v>2005</v>
      </c>
      <c r="J206" s="229">
        <v>2006</v>
      </c>
      <c r="K206" s="241" t="e">
        <f>[1]Lib_RawData!G17</f>
        <v>#REF!</v>
      </c>
      <c r="L206" s="231">
        <f t="shared" si="24"/>
        <v>0</v>
      </c>
      <c r="M206" s="232">
        <f t="shared" si="24"/>
        <v>0</v>
      </c>
      <c r="N206" s="232">
        <f t="shared" si="24"/>
        <v>0</v>
      </c>
      <c r="O206" s="233">
        <f t="shared" si="21"/>
        <v>0</v>
      </c>
      <c r="P206" s="234">
        <f t="shared" si="22"/>
        <v>0</v>
      </c>
      <c r="Q206" s="235">
        <f>P206*[1]Factors!D193</f>
        <v>0</v>
      </c>
      <c r="R206" s="235">
        <f t="shared" si="23"/>
        <v>0</v>
      </c>
      <c r="S206" s="235">
        <f>R206*[1]Factors!D193</f>
        <v>0</v>
      </c>
      <c r="T206" s="236">
        <f>R206*[1]Factors!D193*[1]Factors!E193</f>
        <v>0</v>
      </c>
      <c r="U206" s="234"/>
      <c r="V206" s="235"/>
      <c r="W206" s="236"/>
      <c r="X206" s="232"/>
      <c r="Y206" s="232"/>
      <c r="Z206" s="232"/>
      <c r="AA206" s="232"/>
      <c r="AB206" s="292"/>
      <c r="AC206" s="235"/>
      <c r="AD206" s="232"/>
      <c r="AE206" s="232"/>
      <c r="AF206" s="231"/>
      <c r="AG206" s="233">
        <f t="shared" si="19"/>
        <v>0</v>
      </c>
      <c r="AH206" s="232">
        <f t="shared" si="20"/>
        <v>0</v>
      </c>
      <c r="AI206" s="233">
        <f t="shared" si="25"/>
        <v>0</v>
      </c>
    </row>
    <row r="207" spans="1:35" s="20" customFormat="1" ht="18" customHeight="1">
      <c r="A207" s="31"/>
      <c r="B207" s="31"/>
      <c r="C207" s="94"/>
      <c r="D207" s="94"/>
      <c r="E207" s="94"/>
      <c r="F207" s="149"/>
      <c r="G207" s="227">
        <v>6</v>
      </c>
      <c r="H207" s="228">
        <v>2005</v>
      </c>
      <c r="I207" s="229">
        <v>2005</v>
      </c>
      <c r="J207" s="229">
        <v>2006</v>
      </c>
      <c r="K207" s="241" t="e">
        <f>[1]Lib_RawData!G18</f>
        <v>#REF!</v>
      </c>
      <c r="L207" s="231">
        <f t="shared" si="24"/>
        <v>0</v>
      </c>
      <c r="M207" s="232">
        <f t="shared" si="24"/>
        <v>0</v>
      </c>
      <c r="N207" s="232">
        <f t="shared" si="24"/>
        <v>0</v>
      </c>
      <c r="O207" s="233">
        <f t="shared" si="21"/>
        <v>0</v>
      </c>
      <c r="P207" s="234">
        <f t="shared" si="22"/>
        <v>0</v>
      </c>
      <c r="Q207" s="235">
        <f>P207*[1]Factors!D194</f>
        <v>0</v>
      </c>
      <c r="R207" s="235">
        <f t="shared" si="23"/>
        <v>0</v>
      </c>
      <c r="S207" s="235">
        <f>R207*[1]Factors!D194</f>
        <v>0</v>
      </c>
      <c r="T207" s="236">
        <f>R207*[1]Factors!D194*[1]Factors!E194</f>
        <v>0</v>
      </c>
      <c r="U207" s="234"/>
      <c r="V207" s="235"/>
      <c r="W207" s="236"/>
      <c r="X207" s="232"/>
      <c r="Y207" s="232"/>
      <c r="Z207" s="232"/>
      <c r="AA207" s="232"/>
      <c r="AB207" s="292"/>
      <c r="AC207" s="235"/>
      <c r="AD207" s="232"/>
      <c r="AE207" s="232"/>
      <c r="AF207" s="231"/>
      <c r="AG207" s="233">
        <f t="shared" si="19"/>
        <v>0</v>
      </c>
      <c r="AH207" s="232">
        <f t="shared" si="20"/>
        <v>0</v>
      </c>
      <c r="AI207" s="233">
        <f t="shared" si="25"/>
        <v>0</v>
      </c>
    </row>
    <row r="208" spans="1:35" s="20" customFormat="1" ht="18" customHeight="1">
      <c r="A208" s="31"/>
      <c r="B208" s="31"/>
      <c r="C208" s="94"/>
      <c r="D208" s="94"/>
      <c r="E208" s="94"/>
      <c r="F208" s="149"/>
      <c r="G208" s="227">
        <v>7</v>
      </c>
      <c r="H208" s="228">
        <v>2005</v>
      </c>
      <c r="I208" s="229">
        <v>2006</v>
      </c>
      <c r="J208" s="229">
        <v>2006</v>
      </c>
      <c r="K208" s="241" t="e">
        <f>[1]Lib_RawData!G19</f>
        <v>#REF!</v>
      </c>
      <c r="L208" s="231">
        <f t="shared" si="24"/>
        <v>0</v>
      </c>
      <c r="M208" s="232">
        <f t="shared" si="24"/>
        <v>0</v>
      </c>
      <c r="N208" s="232">
        <f t="shared" si="24"/>
        <v>0</v>
      </c>
      <c r="O208" s="233">
        <f t="shared" si="21"/>
        <v>0</v>
      </c>
      <c r="P208" s="234">
        <f t="shared" si="22"/>
        <v>0</v>
      </c>
      <c r="Q208" s="235">
        <f>P208*[1]Factors!D195</f>
        <v>0</v>
      </c>
      <c r="R208" s="235">
        <f t="shared" si="23"/>
        <v>16375.3</v>
      </c>
      <c r="S208" s="235">
        <f>R208*[1]Factors!D195</f>
        <v>20129.424745489338</v>
      </c>
      <c r="T208" s="236">
        <f>R208*[1]Factors!D195*[1]Factors!E195</f>
        <v>16375.3</v>
      </c>
      <c r="U208" s="234"/>
      <c r="V208" s="235"/>
      <c r="W208" s="236">
        <v>16375.3</v>
      </c>
      <c r="X208" s="232"/>
      <c r="Y208" s="232"/>
      <c r="Z208" s="232"/>
      <c r="AA208" s="232"/>
      <c r="AB208" s="292"/>
      <c r="AC208" s="235"/>
      <c r="AD208" s="232"/>
      <c r="AE208" s="232"/>
      <c r="AF208" s="231"/>
      <c r="AG208" s="233">
        <f t="shared" si="19"/>
        <v>0</v>
      </c>
      <c r="AH208" s="232">
        <f t="shared" si="20"/>
        <v>0</v>
      </c>
      <c r="AI208" s="233">
        <f t="shared" si="25"/>
        <v>0</v>
      </c>
    </row>
    <row r="209" spans="1:35" s="20" customFormat="1" ht="18" customHeight="1">
      <c r="A209" s="31"/>
      <c r="B209" s="31"/>
      <c r="C209" s="94"/>
      <c r="D209" s="94"/>
      <c r="E209" s="94"/>
      <c r="F209" s="149"/>
      <c r="G209" s="227">
        <v>8</v>
      </c>
      <c r="H209" s="228">
        <v>2005</v>
      </c>
      <c r="I209" s="229">
        <v>2006</v>
      </c>
      <c r="J209" s="229">
        <v>2006</v>
      </c>
      <c r="K209" s="241" t="e">
        <f>[1]Lib_RawData!G20</f>
        <v>#REF!</v>
      </c>
      <c r="L209" s="231">
        <f t="shared" si="24"/>
        <v>0</v>
      </c>
      <c r="M209" s="232">
        <f t="shared" si="24"/>
        <v>0</v>
      </c>
      <c r="N209" s="232">
        <f t="shared" si="24"/>
        <v>0</v>
      </c>
      <c r="O209" s="233">
        <f t="shared" si="21"/>
        <v>0</v>
      </c>
      <c r="P209" s="234">
        <f t="shared" si="22"/>
        <v>0</v>
      </c>
      <c r="Q209" s="235">
        <f>P209*[1]Factors!D196</f>
        <v>0</v>
      </c>
      <c r="R209" s="235">
        <f t="shared" si="23"/>
        <v>15241.3</v>
      </c>
      <c r="S209" s="235">
        <f>R209*[1]Factors!D196</f>
        <v>18735.449205414658</v>
      </c>
      <c r="T209" s="236">
        <f>R209*[1]Factors!D196*[1]Factors!E196</f>
        <v>15241.3</v>
      </c>
      <c r="U209" s="234"/>
      <c r="V209" s="235"/>
      <c r="W209" s="236">
        <v>15241.3</v>
      </c>
      <c r="X209" s="232"/>
      <c r="Y209" s="232"/>
      <c r="Z209" s="232"/>
      <c r="AA209" s="232"/>
      <c r="AB209" s="292"/>
      <c r="AC209" s="235"/>
      <c r="AD209" s="232"/>
      <c r="AE209" s="232"/>
      <c r="AF209" s="231"/>
      <c r="AG209" s="233">
        <f t="shared" si="19"/>
        <v>0</v>
      </c>
      <c r="AH209" s="232">
        <f t="shared" si="20"/>
        <v>0</v>
      </c>
      <c r="AI209" s="233">
        <f t="shared" si="25"/>
        <v>0</v>
      </c>
    </row>
    <row r="210" spans="1:35" s="20" customFormat="1" ht="18" customHeight="1">
      <c r="A210" s="31"/>
      <c r="B210" s="31"/>
      <c r="C210" s="94"/>
      <c r="D210" s="94"/>
      <c r="E210" s="94"/>
      <c r="F210" s="149"/>
      <c r="G210" s="227">
        <v>9</v>
      </c>
      <c r="H210" s="228">
        <v>2005</v>
      </c>
      <c r="I210" s="229">
        <v>2006</v>
      </c>
      <c r="J210" s="229">
        <v>2006</v>
      </c>
      <c r="K210" s="241" t="e">
        <f>[1]Lib_RawData!G21</f>
        <v>#REF!</v>
      </c>
      <c r="L210" s="231">
        <f t="shared" si="24"/>
        <v>0</v>
      </c>
      <c r="M210" s="232">
        <f t="shared" si="24"/>
        <v>0</v>
      </c>
      <c r="N210" s="232">
        <f t="shared" si="24"/>
        <v>0</v>
      </c>
      <c r="O210" s="233">
        <f t="shared" si="21"/>
        <v>0</v>
      </c>
      <c r="P210" s="234">
        <f t="shared" si="22"/>
        <v>0</v>
      </c>
      <c r="Q210" s="235">
        <f>P210*[1]Factors!D197</f>
        <v>0</v>
      </c>
      <c r="R210" s="235">
        <f t="shared" si="23"/>
        <v>8454.4</v>
      </c>
      <c r="S210" s="235">
        <f>R210*[1]Factors!D197</f>
        <v>10392.616231047068</v>
      </c>
      <c r="T210" s="236">
        <f>R210*[1]Factors!D197*[1]Factors!E197</f>
        <v>8454.4</v>
      </c>
      <c r="U210" s="234"/>
      <c r="V210" s="235"/>
      <c r="W210" s="236">
        <v>8454.4</v>
      </c>
      <c r="X210" s="232"/>
      <c r="Y210" s="232"/>
      <c r="Z210" s="232"/>
      <c r="AA210" s="232"/>
      <c r="AB210" s="292"/>
      <c r="AC210" s="235"/>
      <c r="AD210" s="232"/>
      <c r="AE210" s="232"/>
      <c r="AF210" s="231"/>
      <c r="AG210" s="233">
        <f t="shared" si="19"/>
        <v>0</v>
      </c>
      <c r="AH210" s="232">
        <f t="shared" si="20"/>
        <v>0</v>
      </c>
      <c r="AI210" s="233">
        <f t="shared" si="25"/>
        <v>0</v>
      </c>
    </row>
    <row r="211" spans="1:35" s="20" customFormat="1" ht="18" customHeight="1">
      <c r="A211" s="31"/>
      <c r="B211" s="31"/>
      <c r="C211" s="94"/>
      <c r="D211" s="94"/>
      <c r="E211" s="94"/>
      <c r="F211" s="149"/>
      <c r="G211" s="227">
        <v>10</v>
      </c>
      <c r="H211" s="228">
        <v>2005</v>
      </c>
      <c r="I211" s="229">
        <v>2006</v>
      </c>
      <c r="J211" s="229">
        <v>2006</v>
      </c>
      <c r="K211" s="241" t="e">
        <f>[1]Lib_RawData!G22</f>
        <v>#REF!</v>
      </c>
      <c r="L211" s="231">
        <f t="shared" si="24"/>
        <v>0</v>
      </c>
      <c r="M211" s="232">
        <f t="shared" si="24"/>
        <v>0</v>
      </c>
      <c r="N211" s="232">
        <f t="shared" si="24"/>
        <v>0</v>
      </c>
      <c r="O211" s="233">
        <f t="shared" si="21"/>
        <v>0</v>
      </c>
      <c r="P211" s="234">
        <f t="shared" si="22"/>
        <v>0</v>
      </c>
      <c r="Q211" s="235">
        <f>P211*[1]Factors!D198</f>
        <v>0</v>
      </c>
      <c r="R211" s="235">
        <f t="shared" si="23"/>
        <v>5330.8</v>
      </c>
      <c r="S211" s="235">
        <f>R211*[1]Factors!D198</f>
        <v>6552.9142936773414</v>
      </c>
      <c r="T211" s="236">
        <f>R211*[1]Factors!D198*[1]Factors!E198</f>
        <v>5330.8</v>
      </c>
      <c r="U211" s="234"/>
      <c r="V211" s="235"/>
      <c r="W211" s="236">
        <v>5330.8</v>
      </c>
      <c r="X211" s="232"/>
      <c r="Y211" s="232"/>
      <c r="Z211" s="232"/>
      <c r="AA211" s="232"/>
      <c r="AB211" s="292"/>
      <c r="AC211" s="235"/>
      <c r="AD211" s="232"/>
      <c r="AE211" s="232"/>
      <c r="AF211" s="231"/>
      <c r="AG211" s="233">
        <f t="shared" si="19"/>
        <v>0</v>
      </c>
      <c r="AH211" s="232">
        <f t="shared" si="20"/>
        <v>0</v>
      </c>
      <c r="AI211" s="233">
        <f t="shared" si="25"/>
        <v>0</v>
      </c>
    </row>
    <row r="212" spans="1:35" s="20" customFormat="1" ht="18" customHeight="1">
      <c r="A212" s="31"/>
      <c r="B212" s="31"/>
      <c r="C212" s="94"/>
      <c r="D212" s="94"/>
      <c r="E212" s="94"/>
      <c r="F212" s="149"/>
      <c r="G212" s="227">
        <v>11</v>
      </c>
      <c r="H212" s="228">
        <v>2005</v>
      </c>
      <c r="I212" s="229">
        <v>2006</v>
      </c>
      <c r="J212" s="229">
        <v>2006</v>
      </c>
      <c r="K212" s="241" t="e">
        <f>[1]Lib_RawData!G23</f>
        <v>#REF!</v>
      </c>
      <c r="L212" s="231">
        <f t="shared" si="24"/>
        <v>0</v>
      </c>
      <c r="M212" s="232">
        <f t="shared" si="24"/>
        <v>16735227</v>
      </c>
      <c r="N212" s="232">
        <f t="shared" si="24"/>
        <v>64937980</v>
      </c>
      <c r="O212" s="233">
        <f t="shared" si="21"/>
        <v>81673207</v>
      </c>
      <c r="P212" s="234">
        <f>O212</f>
        <v>81673207</v>
      </c>
      <c r="Q212" s="235">
        <f>P212*[1]Factors!D199</f>
        <v>100397224.72438814</v>
      </c>
      <c r="R212" s="235">
        <f t="shared" si="23"/>
        <v>15476.5</v>
      </c>
      <c r="S212" s="235">
        <f>R212*[1]Factors!D199</f>
        <v>19024.570058170888</v>
      </c>
      <c r="T212" s="236">
        <f>R212*[1]Factors!D199*[1]Factors!E199</f>
        <v>15476.5</v>
      </c>
      <c r="U212" s="234"/>
      <c r="V212" s="235"/>
      <c r="W212" s="236">
        <f>2318.5+13158</f>
        <v>15476.5</v>
      </c>
      <c r="X212" s="232">
        <f>64101749+836231</f>
        <v>64937980</v>
      </c>
      <c r="Y212" s="232"/>
      <c r="Z212" s="232"/>
      <c r="AA212" s="232" t="s">
        <v>220</v>
      </c>
      <c r="AB212" s="292"/>
      <c r="AC212" s="235">
        <v>16735227</v>
      </c>
      <c r="AD212" s="232"/>
      <c r="AE212" s="232">
        <f>AC212+AD212</f>
        <v>16735227</v>
      </c>
      <c r="AF212" s="231"/>
      <c r="AG212" s="233">
        <f>AE212</f>
        <v>16735227</v>
      </c>
      <c r="AH212" s="232">
        <f>X212</f>
        <v>64937980</v>
      </c>
      <c r="AI212" s="233">
        <f>AH212+AG212</f>
        <v>81673207</v>
      </c>
    </row>
    <row r="213" spans="1:35" s="20" customFormat="1" ht="18" customHeight="1">
      <c r="A213" s="31"/>
      <c r="B213" s="31"/>
      <c r="C213" s="94"/>
      <c r="D213" s="94"/>
      <c r="E213" s="94"/>
      <c r="F213" s="149"/>
      <c r="G213" s="227">
        <v>12</v>
      </c>
      <c r="H213" s="228">
        <v>2005</v>
      </c>
      <c r="I213" s="229">
        <v>2006</v>
      </c>
      <c r="J213" s="229">
        <v>2006</v>
      </c>
      <c r="K213" s="241" t="e">
        <f>[1]Lib_RawData!G24</f>
        <v>#REF!</v>
      </c>
      <c r="L213" s="231">
        <f t="shared" si="24"/>
        <v>0</v>
      </c>
      <c r="M213" s="232">
        <f t="shared" si="24"/>
        <v>0</v>
      </c>
      <c r="N213" s="232">
        <f t="shared" si="24"/>
        <v>0</v>
      </c>
      <c r="O213" s="233">
        <f t="shared" si="21"/>
        <v>0</v>
      </c>
      <c r="P213" s="234">
        <f t="shared" si="22"/>
        <v>0</v>
      </c>
      <c r="Q213" s="235">
        <f>P213*[1]Factors!D200</f>
        <v>0</v>
      </c>
      <c r="R213" s="235">
        <f t="shared" si="23"/>
        <v>3225.3</v>
      </c>
      <c r="S213" s="235">
        <f>R213*[1]Factors!D200</f>
        <v>3964.7172040589649</v>
      </c>
      <c r="T213" s="236">
        <f>R213*[1]Factors!D200*[1]Factors!E200</f>
        <v>3225.3</v>
      </c>
      <c r="U213" s="234"/>
      <c r="V213" s="235"/>
      <c r="W213" s="236">
        <v>3225.3</v>
      </c>
      <c r="X213" s="232"/>
      <c r="Y213" s="232"/>
      <c r="Z213" s="232"/>
      <c r="AA213" s="232" t="s">
        <v>220</v>
      </c>
      <c r="AB213" s="292"/>
      <c r="AC213" s="235"/>
      <c r="AD213" s="232"/>
      <c r="AE213" s="232">
        <f t="shared" ref="AE213:AE223" si="26">AC213+AD213</f>
        <v>0</v>
      </c>
      <c r="AF213" s="231"/>
      <c r="AG213" s="233">
        <f t="shared" si="19"/>
        <v>0</v>
      </c>
      <c r="AH213" s="232">
        <f t="shared" si="20"/>
        <v>0</v>
      </c>
      <c r="AI213" s="233">
        <f t="shared" si="25"/>
        <v>0</v>
      </c>
    </row>
    <row r="214" spans="1:35" s="20" customFormat="1" ht="18" customHeight="1">
      <c r="A214" s="31"/>
      <c r="B214" s="31"/>
      <c r="C214" s="94"/>
      <c r="D214" s="94"/>
      <c r="E214" s="94"/>
      <c r="F214" s="149"/>
      <c r="G214" s="227">
        <v>1</v>
      </c>
      <c r="H214" s="228">
        <v>2006</v>
      </c>
      <c r="I214" s="229">
        <v>2006</v>
      </c>
      <c r="J214" s="229">
        <v>2006</v>
      </c>
      <c r="K214" s="241" t="e">
        <f>[1]Lib_RawData!G25</f>
        <v>#REF!</v>
      </c>
      <c r="L214" s="231">
        <f t="shared" si="24"/>
        <v>0</v>
      </c>
      <c r="M214" s="232">
        <f t="shared" si="24"/>
        <v>0</v>
      </c>
      <c r="N214" s="232">
        <f t="shared" si="24"/>
        <v>0</v>
      </c>
      <c r="O214" s="233">
        <f t="shared" si="21"/>
        <v>0</v>
      </c>
      <c r="P214" s="234">
        <f t="shared" si="22"/>
        <v>0</v>
      </c>
      <c r="Q214" s="235">
        <f>P214*[1]Factors!D201</f>
        <v>0</v>
      </c>
      <c r="R214" s="235">
        <f t="shared" si="23"/>
        <v>295.8</v>
      </c>
      <c r="S214" s="235">
        <f>R214*[1]Factors!D201</f>
        <v>363.61372553270758</v>
      </c>
      <c r="T214" s="236">
        <f>R214*[1]Factors!D201*[1]Factors!E201</f>
        <v>295.8</v>
      </c>
      <c r="U214" s="234"/>
      <c r="V214" s="235"/>
      <c r="W214" s="236">
        <v>295.8</v>
      </c>
      <c r="X214" s="232"/>
      <c r="Y214" s="232"/>
      <c r="Z214" s="232"/>
      <c r="AA214" s="232" t="s">
        <v>220</v>
      </c>
      <c r="AB214" s="292"/>
      <c r="AC214" s="235"/>
      <c r="AD214" s="232"/>
      <c r="AE214" s="232">
        <f>AC214+AD214</f>
        <v>0</v>
      </c>
      <c r="AF214" s="231"/>
      <c r="AG214" s="233">
        <f>AE214</f>
        <v>0</v>
      </c>
      <c r="AH214" s="232">
        <f t="shared" ref="AH214:AH277" si="27">X214</f>
        <v>0</v>
      </c>
      <c r="AI214" s="233">
        <f>AH214+AG214</f>
        <v>0</v>
      </c>
    </row>
    <row r="215" spans="1:35" s="20" customFormat="1" ht="18" customHeight="1">
      <c r="A215" s="31"/>
      <c r="B215" s="31"/>
      <c r="C215" s="94"/>
      <c r="D215" s="94"/>
      <c r="E215" s="94"/>
      <c r="F215" s="149"/>
      <c r="G215" s="227">
        <v>2</v>
      </c>
      <c r="H215" s="228">
        <v>2006</v>
      </c>
      <c r="I215" s="229">
        <v>2006</v>
      </c>
      <c r="J215" s="229">
        <v>2006</v>
      </c>
      <c r="K215" s="241" t="e">
        <f>[1]Lib_RawData!G26</f>
        <v>#REF!</v>
      </c>
      <c r="L215" s="231">
        <f t="shared" si="24"/>
        <v>0</v>
      </c>
      <c r="M215" s="232">
        <f t="shared" si="24"/>
        <v>0</v>
      </c>
      <c r="N215" s="232">
        <f t="shared" si="24"/>
        <v>0</v>
      </c>
      <c r="O215" s="233">
        <f t="shared" ref="O215:O278" si="28">N215+M215</f>
        <v>0</v>
      </c>
      <c r="P215" s="234">
        <f t="shared" ref="P215:P278" si="29">O215</f>
        <v>0</v>
      </c>
      <c r="Q215" s="235">
        <f>P215*[1]Factors!D202</f>
        <v>0</v>
      </c>
      <c r="R215" s="235">
        <f t="shared" ref="R215:R278" si="30">U215+W215</f>
        <v>5332.8</v>
      </c>
      <c r="S215" s="235">
        <f>R215*[1]Factors!D202</f>
        <v>6555.3728043300307</v>
      </c>
      <c r="T215" s="236">
        <f>R215*[1]Factors!D202*[1]Factors!E202</f>
        <v>5332.8</v>
      </c>
      <c r="U215" s="234"/>
      <c r="V215" s="235"/>
      <c r="W215" s="236">
        <v>5332.8</v>
      </c>
      <c r="X215" s="232"/>
      <c r="Y215" s="232"/>
      <c r="Z215" s="232"/>
      <c r="AA215" s="232" t="s">
        <v>220</v>
      </c>
      <c r="AB215" s="292"/>
      <c r="AC215" s="235"/>
      <c r="AD215" s="232"/>
      <c r="AE215" s="232">
        <f t="shared" si="26"/>
        <v>0</v>
      </c>
      <c r="AF215" s="231"/>
      <c r="AG215" s="233">
        <f t="shared" ref="AG215:AG278" si="31">AE215</f>
        <v>0</v>
      </c>
      <c r="AH215" s="232">
        <f t="shared" si="27"/>
        <v>0</v>
      </c>
      <c r="AI215" s="233">
        <f t="shared" si="25"/>
        <v>0</v>
      </c>
    </row>
    <row r="216" spans="1:35" s="20" customFormat="1" ht="18" customHeight="1">
      <c r="A216" s="31"/>
      <c r="B216" s="31"/>
      <c r="C216" s="94"/>
      <c r="D216" s="94"/>
      <c r="E216" s="94"/>
      <c r="F216" s="149"/>
      <c r="G216" s="227">
        <v>3</v>
      </c>
      <c r="H216" s="228">
        <v>2006</v>
      </c>
      <c r="I216" s="229">
        <v>2006</v>
      </c>
      <c r="J216" s="229">
        <v>2006</v>
      </c>
      <c r="K216" s="241" t="e">
        <f>[1]Lib_RawData!G27</f>
        <v>#REF!</v>
      </c>
      <c r="L216" s="231">
        <f t="shared" si="24"/>
        <v>0</v>
      </c>
      <c r="M216" s="232">
        <f t="shared" si="24"/>
        <v>0</v>
      </c>
      <c r="N216" s="232">
        <f t="shared" si="24"/>
        <v>0</v>
      </c>
      <c r="O216" s="233">
        <f t="shared" si="28"/>
        <v>0</v>
      </c>
      <c r="P216" s="234">
        <f t="shared" si="29"/>
        <v>0</v>
      </c>
      <c r="Q216" s="235">
        <f>P216*[1]Factors!D203</f>
        <v>0</v>
      </c>
      <c r="R216" s="235">
        <f t="shared" si="30"/>
        <v>8438.2000000000007</v>
      </c>
      <c r="S216" s="235">
        <f>R216*[1]Factors!D203</f>
        <v>10372.702294760289</v>
      </c>
      <c r="T216" s="236">
        <f>R216*[1]Factors!D203*[1]Factors!E203</f>
        <v>8438.2000000000007</v>
      </c>
      <c r="U216" s="234"/>
      <c r="V216" s="235"/>
      <c r="W216" s="236">
        <v>8438.2000000000007</v>
      </c>
      <c r="X216" s="232"/>
      <c r="Y216" s="232"/>
      <c r="Z216" s="232"/>
      <c r="AA216" s="232" t="s">
        <v>220</v>
      </c>
      <c r="AB216" s="292"/>
      <c r="AC216" s="235"/>
      <c r="AD216" s="232"/>
      <c r="AE216" s="232">
        <f t="shared" si="26"/>
        <v>0</v>
      </c>
      <c r="AF216" s="231"/>
      <c r="AG216" s="233">
        <f t="shared" si="31"/>
        <v>0</v>
      </c>
      <c r="AH216" s="232">
        <f t="shared" si="27"/>
        <v>0</v>
      </c>
      <c r="AI216" s="233">
        <f t="shared" si="25"/>
        <v>0</v>
      </c>
    </row>
    <row r="217" spans="1:35" s="20" customFormat="1" ht="18" customHeight="1">
      <c r="A217" s="31"/>
      <c r="B217" s="31"/>
      <c r="C217" s="94"/>
      <c r="D217" s="94"/>
      <c r="E217" s="94"/>
      <c r="F217" s="149"/>
      <c r="G217" s="227">
        <v>4</v>
      </c>
      <c r="H217" s="228">
        <v>2006</v>
      </c>
      <c r="I217" s="229">
        <v>2006</v>
      </c>
      <c r="J217" s="229">
        <v>2007</v>
      </c>
      <c r="K217" s="241" t="e">
        <f>[1]Lib_RawData!G28</f>
        <v>#REF!</v>
      </c>
      <c r="L217" s="231">
        <f t="shared" si="24"/>
        <v>0</v>
      </c>
      <c r="M217" s="232">
        <f t="shared" si="24"/>
        <v>0</v>
      </c>
      <c r="N217" s="232">
        <f t="shared" si="24"/>
        <v>0</v>
      </c>
      <c r="O217" s="233">
        <f t="shared" si="28"/>
        <v>0</v>
      </c>
      <c r="P217" s="234">
        <f t="shared" si="29"/>
        <v>0</v>
      </c>
      <c r="Q217" s="235">
        <f>P217*[1]Factors!D204</f>
        <v>0</v>
      </c>
      <c r="R217" s="235">
        <f t="shared" si="30"/>
        <v>11947.2</v>
      </c>
      <c r="S217" s="235">
        <f>R217*[1]Factors!D204</f>
        <v>14189.525830824339</v>
      </c>
      <c r="T217" s="236">
        <f>R217*[1]Factors!D204*[1]Factors!E204</f>
        <v>11947.2</v>
      </c>
      <c r="U217" s="234"/>
      <c r="V217" s="235"/>
      <c r="W217" s="236">
        <v>11947.2</v>
      </c>
      <c r="X217" s="232"/>
      <c r="Y217" s="232"/>
      <c r="Z217" s="232"/>
      <c r="AA217" s="232" t="s">
        <v>220</v>
      </c>
      <c r="AB217" s="292"/>
      <c r="AC217" s="235"/>
      <c r="AD217" s="232"/>
      <c r="AE217" s="232">
        <f t="shared" si="26"/>
        <v>0</v>
      </c>
      <c r="AF217" s="231"/>
      <c r="AG217" s="233">
        <f t="shared" si="31"/>
        <v>0</v>
      </c>
      <c r="AH217" s="232">
        <f t="shared" si="27"/>
        <v>0</v>
      </c>
      <c r="AI217" s="233">
        <f t="shared" si="25"/>
        <v>0</v>
      </c>
    </row>
    <row r="218" spans="1:35" s="20" customFormat="1" ht="18" customHeight="1">
      <c r="A218" s="31"/>
      <c r="B218" s="31"/>
      <c r="C218" s="94"/>
      <c r="D218" s="94"/>
      <c r="E218" s="94"/>
      <c r="F218" s="149"/>
      <c r="G218" s="227">
        <v>5</v>
      </c>
      <c r="H218" s="228">
        <v>2006</v>
      </c>
      <c r="I218" s="229">
        <v>2006</v>
      </c>
      <c r="J218" s="229">
        <v>2007</v>
      </c>
      <c r="K218" s="241" t="e">
        <f>[1]Lib_RawData!G29</f>
        <v>#REF!</v>
      </c>
      <c r="L218" s="231">
        <f t="shared" si="24"/>
        <v>0</v>
      </c>
      <c r="M218" s="232">
        <f t="shared" si="24"/>
        <v>0</v>
      </c>
      <c r="N218" s="232">
        <f t="shared" si="24"/>
        <v>0</v>
      </c>
      <c r="O218" s="233">
        <f t="shared" si="28"/>
        <v>0</v>
      </c>
      <c r="P218" s="234">
        <f t="shared" si="29"/>
        <v>0</v>
      </c>
      <c r="Q218" s="235">
        <f>P218*[1]Factors!D205</f>
        <v>0</v>
      </c>
      <c r="R218" s="235">
        <f t="shared" si="30"/>
        <v>14475.5</v>
      </c>
      <c r="S218" s="235">
        <f>R218*[1]Factors!D205</f>
        <v>17192.353117391332</v>
      </c>
      <c r="T218" s="236">
        <f>R218*[1]Factors!D205*[1]Factors!E205</f>
        <v>14475.500000000002</v>
      </c>
      <c r="U218" s="234"/>
      <c r="V218" s="235"/>
      <c r="W218" s="236">
        <v>14475.5</v>
      </c>
      <c r="X218" s="232"/>
      <c r="Y218" s="232"/>
      <c r="Z218" s="232"/>
      <c r="AA218" s="232" t="s">
        <v>220</v>
      </c>
      <c r="AB218" s="292"/>
      <c r="AC218" s="235"/>
      <c r="AD218" s="232"/>
      <c r="AE218" s="232">
        <f t="shared" si="26"/>
        <v>0</v>
      </c>
      <c r="AF218" s="231"/>
      <c r="AG218" s="233">
        <f t="shared" si="31"/>
        <v>0</v>
      </c>
      <c r="AH218" s="232">
        <f t="shared" si="27"/>
        <v>0</v>
      </c>
      <c r="AI218" s="233">
        <f t="shared" si="25"/>
        <v>0</v>
      </c>
    </row>
    <row r="219" spans="1:35" s="20" customFormat="1" ht="18" customHeight="1">
      <c r="A219" s="31"/>
      <c r="B219" s="31"/>
      <c r="C219" s="94"/>
      <c r="D219" s="94"/>
      <c r="E219" s="94"/>
      <c r="F219" s="149"/>
      <c r="G219" s="227">
        <v>6</v>
      </c>
      <c r="H219" s="228">
        <v>2006</v>
      </c>
      <c r="I219" s="229">
        <v>2006</v>
      </c>
      <c r="J219" s="229">
        <v>2007</v>
      </c>
      <c r="K219" s="241" t="e">
        <f>[1]Lib_RawData!G30</f>
        <v>#REF!</v>
      </c>
      <c r="L219" s="231">
        <f t="shared" si="24"/>
        <v>0</v>
      </c>
      <c r="M219" s="232">
        <f t="shared" si="24"/>
        <v>0</v>
      </c>
      <c r="N219" s="232">
        <f t="shared" si="24"/>
        <v>0</v>
      </c>
      <c r="O219" s="233">
        <f t="shared" si="28"/>
        <v>0</v>
      </c>
      <c r="P219" s="234">
        <f t="shared" si="29"/>
        <v>0</v>
      </c>
      <c r="Q219" s="235">
        <f>P219*[1]Factors!D206</f>
        <v>0</v>
      </c>
      <c r="R219" s="235">
        <f t="shared" si="30"/>
        <v>16009.3</v>
      </c>
      <c r="S219" s="235">
        <f>R219*[1]Factors!D206</f>
        <v>19014.026372992506</v>
      </c>
      <c r="T219" s="236">
        <f>R219*[1]Factors!D206*[1]Factors!E206</f>
        <v>16009.3</v>
      </c>
      <c r="U219" s="234"/>
      <c r="V219" s="235"/>
      <c r="W219" s="236">
        <v>16009.3</v>
      </c>
      <c r="X219" s="232"/>
      <c r="Y219" s="232"/>
      <c r="Z219" s="232"/>
      <c r="AA219" s="232" t="s">
        <v>220</v>
      </c>
      <c r="AB219" s="292"/>
      <c r="AC219" s="235"/>
      <c r="AD219" s="232"/>
      <c r="AE219" s="232">
        <f>AC219+AD219</f>
        <v>0</v>
      </c>
      <c r="AF219" s="231"/>
      <c r="AG219" s="233">
        <f t="shared" si="31"/>
        <v>0</v>
      </c>
      <c r="AH219" s="232">
        <f t="shared" si="27"/>
        <v>0</v>
      </c>
      <c r="AI219" s="233">
        <f t="shared" si="25"/>
        <v>0</v>
      </c>
    </row>
    <row r="220" spans="1:35" s="20" customFormat="1" ht="18" customHeight="1">
      <c r="A220" s="31"/>
      <c r="B220" s="31"/>
      <c r="C220" s="94"/>
      <c r="D220" s="94"/>
      <c r="E220" s="94"/>
      <c r="F220" s="149"/>
      <c r="G220" s="227">
        <v>7</v>
      </c>
      <c r="H220" s="228">
        <v>2006</v>
      </c>
      <c r="I220" s="229">
        <v>2007</v>
      </c>
      <c r="J220" s="229">
        <v>2007</v>
      </c>
      <c r="K220" s="241" t="e">
        <f>[1]Lib_RawData!G31</f>
        <v>#REF!</v>
      </c>
      <c r="L220" s="231">
        <f t="shared" si="24"/>
        <v>0</v>
      </c>
      <c r="M220" s="232">
        <f t="shared" si="24"/>
        <v>0</v>
      </c>
      <c r="N220" s="232">
        <f t="shared" si="24"/>
        <v>0</v>
      </c>
      <c r="O220" s="233">
        <f t="shared" si="28"/>
        <v>0</v>
      </c>
      <c r="P220" s="234">
        <f t="shared" si="29"/>
        <v>0</v>
      </c>
      <c r="Q220" s="235">
        <f>P220*[1]Factors!D207</f>
        <v>0</v>
      </c>
      <c r="R220" s="235">
        <f t="shared" si="30"/>
        <v>0</v>
      </c>
      <c r="S220" s="235">
        <f>R220*[1]Factors!D207</f>
        <v>0</v>
      </c>
      <c r="T220" s="236">
        <f>R220*[1]Factors!D207*[1]Factors!E207</f>
        <v>0</v>
      </c>
      <c r="U220" s="234"/>
      <c r="V220" s="235"/>
      <c r="W220" s="236"/>
      <c r="X220" s="232"/>
      <c r="Y220" s="232"/>
      <c r="Z220" s="232"/>
      <c r="AA220" s="232" t="s">
        <v>220</v>
      </c>
      <c r="AB220" s="292"/>
      <c r="AC220" s="235"/>
      <c r="AD220" s="232"/>
      <c r="AE220" s="232">
        <f t="shared" si="26"/>
        <v>0</v>
      </c>
      <c r="AF220" s="231"/>
      <c r="AG220" s="233">
        <f t="shared" si="31"/>
        <v>0</v>
      </c>
      <c r="AH220" s="232">
        <f t="shared" si="27"/>
        <v>0</v>
      </c>
      <c r="AI220" s="233">
        <f t="shared" si="25"/>
        <v>0</v>
      </c>
    </row>
    <row r="221" spans="1:35" s="20" customFormat="1" ht="18" customHeight="1">
      <c r="A221" s="31"/>
      <c r="B221" s="31"/>
      <c r="C221" s="94"/>
      <c r="D221" s="94"/>
      <c r="E221" s="94"/>
      <c r="F221" s="149"/>
      <c r="G221" s="227">
        <v>8</v>
      </c>
      <c r="H221" s="228">
        <v>2006</v>
      </c>
      <c r="I221" s="229">
        <v>2007</v>
      </c>
      <c r="J221" s="229">
        <v>2007</v>
      </c>
      <c r="K221" s="241" t="e">
        <f>[1]Lib_RawData!G32</f>
        <v>#REF!</v>
      </c>
      <c r="L221" s="231">
        <f t="shared" si="24"/>
        <v>0</v>
      </c>
      <c r="M221" s="232">
        <f t="shared" si="24"/>
        <v>0</v>
      </c>
      <c r="N221" s="232">
        <f t="shared" si="24"/>
        <v>0</v>
      </c>
      <c r="O221" s="233">
        <f t="shared" si="28"/>
        <v>0</v>
      </c>
      <c r="P221" s="234">
        <f t="shared" si="29"/>
        <v>0</v>
      </c>
      <c r="Q221" s="235">
        <f>P221*[1]Factors!D208</f>
        <v>0</v>
      </c>
      <c r="R221" s="235">
        <f t="shared" si="30"/>
        <v>0</v>
      </c>
      <c r="S221" s="235">
        <f>R221*[1]Factors!D208</f>
        <v>0</v>
      </c>
      <c r="T221" s="236">
        <f>R221*[1]Factors!D208*[1]Factors!E208</f>
        <v>0</v>
      </c>
      <c r="U221" s="234"/>
      <c r="V221" s="235"/>
      <c r="W221" s="236"/>
      <c r="X221" s="232"/>
      <c r="Y221" s="232"/>
      <c r="Z221" s="232"/>
      <c r="AA221" s="232" t="s">
        <v>220</v>
      </c>
      <c r="AB221" s="292"/>
      <c r="AC221" s="235"/>
      <c r="AD221" s="232"/>
      <c r="AE221" s="232">
        <f t="shared" si="26"/>
        <v>0</v>
      </c>
      <c r="AF221" s="231"/>
      <c r="AG221" s="233">
        <f t="shared" si="31"/>
        <v>0</v>
      </c>
      <c r="AH221" s="232">
        <f t="shared" si="27"/>
        <v>0</v>
      </c>
      <c r="AI221" s="233">
        <f t="shared" si="25"/>
        <v>0</v>
      </c>
    </row>
    <row r="222" spans="1:35" s="20" customFormat="1" ht="18" customHeight="1">
      <c r="A222" s="31"/>
      <c r="B222" s="31"/>
      <c r="C222" s="94"/>
      <c r="D222" s="94"/>
      <c r="E222" s="94"/>
      <c r="F222" s="149"/>
      <c r="G222" s="227">
        <v>9</v>
      </c>
      <c r="H222" s="228">
        <v>2006</v>
      </c>
      <c r="I222" s="229">
        <v>2007</v>
      </c>
      <c r="J222" s="229">
        <v>2007</v>
      </c>
      <c r="K222" s="241" t="e">
        <f>[1]Lib_RawData!G33</f>
        <v>#REF!</v>
      </c>
      <c r="L222" s="231">
        <f t="shared" si="24"/>
        <v>0</v>
      </c>
      <c r="M222" s="232">
        <f t="shared" si="24"/>
        <v>0</v>
      </c>
      <c r="N222" s="232">
        <f t="shared" si="24"/>
        <v>0</v>
      </c>
      <c r="O222" s="233">
        <f t="shared" si="28"/>
        <v>0</v>
      </c>
      <c r="P222" s="234">
        <f t="shared" si="29"/>
        <v>0</v>
      </c>
      <c r="Q222" s="235">
        <f>P222*[1]Factors!D209</f>
        <v>0</v>
      </c>
      <c r="R222" s="235">
        <f t="shared" si="30"/>
        <v>0</v>
      </c>
      <c r="S222" s="235">
        <f>R222*[1]Factors!D209</f>
        <v>0</v>
      </c>
      <c r="T222" s="236">
        <f>R222*[1]Factors!D209*[1]Factors!E209</f>
        <v>0</v>
      </c>
      <c r="U222" s="234"/>
      <c r="V222" s="235"/>
      <c r="W222" s="236"/>
      <c r="X222" s="232"/>
      <c r="Y222" s="232"/>
      <c r="Z222" s="232"/>
      <c r="AA222" s="232" t="s">
        <v>220</v>
      </c>
      <c r="AB222" s="292"/>
      <c r="AC222" s="235"/>
      <c r="AD222" s="232"/>
      <c r="AE222" s="232">
        <f t="shared" si="26"/>
        <v>0</v>
      </c>
      <c r="AF222" s="231"/>
      <c r="AG222" s="233">
        <f t="shared" si="31"/>
        <v>0</v>
      </c>
      <c r="AH222" s="232">
        <f t="shared" si="27"/>
        <v>0</v>
      </c>
      <c r="AI222" s="233">
        <f t="shared" si="25"/>
        <v>0</v>
      </c>
    </row>
    <row r="223" spans="1:35" s="20" customFormat="1" ht="18" customHeight="1">
      <c r="A223" s="31"/>
      <c r="B223" s="31"/>
      <c r="C223" s="94"/>
      <c r="D223" s="94"/>
      <c r="E223" s="94"/>
      <c r="F223" s="149"/>
      <c r="G223" s="227">
        <v>10</v>
      </c>
      <c r="H223" s="228">
        <v>2006</v>
      </c>
      <c r="I223" s="229">
        <v>2007</v>
      </c>
      <c r="J223" s="229">
        <v>2007</v>
      </c>
      <c r="K223" s="241" t="e">
        <f>[1]Lib_RawData!G34</f>
        <v>#REF!</v>
      </c>
      <c r="L223" s="231">
        <f t="shared" si="24"/>
        <v>0</v>
      </c>
      <c r="M223" s="232">
        <f t="shared" si="24"/>
        <v>0</v>
      </c>
      <c r="N223" s="232">
        <f t="shared" si="24"/>
        <v>0</v>
      </c>
      <c r="O223" s="233">
        <f t="shared" si="28"/>
        <v>0</v>
      </c>
      <c r="P223" s="234">
        <f t="shared" si="29"/>
        <v>0</v>
      </c>
      <c r="Q223" s="235">
        <f>P223*[1]Factors!D210</f>
        <v>0</v>
      </c>
      <c r="R223" s="235">
        <f t="shared" si="30"/>
        <v>0</v>
      </c>
      <c r="S223" s="235">
        <f>R223*[1]Factors!D210</f>
        <v>0</v>
      </c>
      <c r="T223" s="236">
        <f>R223*[1]Factors!D210*[1]Factors!E210</f>
        <v>0</v>
      </c>
      <c r="U223" s="234"/>
      <c r="V223" s="235"/>
      <c r="W223" s="236"/>
      <c r="X223" s="232"/>
      <c r="Y223" s="232"/>
      <c r="Z223" s="232"/>
      <c r="AA223" s="232" t="s">
        <v>220</v>
      </c>
      <c r="AB223" s="292"/>
      <c r="AC223" s="235"/>
      <c r="AD223" s="232"/>
      <c r="AE223" s="232">
        <f t="shared" si="26"/>
        <v>0</v>
      </c>
      <c r="AF223" s="231"/>
      <c r="AG223" s="233">
        <f t="shared" si="31"/>
        <v>0</v>
      </c>
      <c r="AH223" s="232">
        <f t="shared" si="27"/>
        <v>0</v>
      </c>
      <c r="AI223" s="233">
        <f t="shared" si="25"/>
        <v>0</v>
      </c>
    </row>
    <row r="224" spans="1:35" s="20" customFormat="1" ht="18" customHeight="1">
      <c r="A224" s="31"/>
      <c r="B224" s="31"/>
      <c r="C224" s="94"/>
      <c r="D224" s="94"/>
      <c r="E224" s="94"/>
      <c r="F224" s="149"/>
      <c r="G224" s="227">
        <v>11</v>
      </c>
      <c r="H224" s="228">
        <v>2006</v>
      </c>
      <c r="I224" s="229">
        <v>2007</v>
      </c>
      <c r="J224" s="229">
        <v>2007</v>
      </c>
      <c r="K224" s="241" t="e">
        <f>[1]Lib_RawData!G35</f>
        <v>#REF!</v>
      </c>
      <c r="L224" s="231">
        <f t="shared" si="24"/>
        <v>0</v>
      </c>
      <c r="M224" s="232">
        <f t="shared" si="24"/>
        <v>8561471</v>
      </c>
      <c r="N224" s="232">
        <f t="shared" si="24"/>
        <v>5630043</v>
      </c>
      <c r="O224" s="233">
        <f t="shared" si="28"/>
        <v>14191514</v>
      </c>
      <c r="P224" s="234">
        <f t="shared" si="29"/>
        <v>14191514</v>
      </c>
      <c r="Q224" s="235">
        <f>P224*[1]Factors!D211</f>
        <v>16855066.834195897</v>
      </c>
      <c r="R224" s="235">
        <f t="shared" si="30"/>
        <v>0</v>
      </c>
      <c r="S224" s="235">
        <f>R224*[1]Factors!D211</f>
        <v>0</v>
      </c>
      <c r="T224" s="236">
        <f>R224*[1]Factors!D211*[1]Factors!E211</f>
        <v>0</v>
      </c>
      <c r="U224" s="234"/>
      <c r="V224" s="235"/>
      <c r="W224" s="236"/>
      <c r="X224" s="232">
        <f>5563249+66794</f>
        <v>5630043</v>
      </c>
      <c r="Y224" s="232"/>
      <c r="Z224" s="232"/>
      <c r="AA224" s="232" t="s">
        <v>220</v>
      </c>
      <c r="AB224" s="292"/>
      <c r="AC224" s="235">
        <f>7975316+586155</f>
        <v>8561471</v>
      </c>
      <c r="AD224" s="232"/>
      <c r="AE224" s="232">
        <f>AC224+AD224</f>
        <v>8561471</v>
      </c>
      <c r="AF224" s="231"/>
      <c r="AG224" s="233">
        <f t="shared" si="31"/>
        <v>8561471</v>
      </c>
      <c r="AH224" s="232">
        <f t="shared" si="27"/>
        <v>5630043</v>
      </c>
      <c r="AI224" s="233">
        <f t="shared" si="25"/>
        <v>14191514</v>
      </c>
    </row>
    <row r="225" spans="1:35" s="20" customFormat="1">
      <c r="A225" s="31"/>
      <c r="B225" s="31"/>
      <c r="C225" s="94"/>
      <c r="D225" s="94"/>
      <c r="E225" s="94"/>
      <c r="F225" s="149"/>
      <c r="G225" s="227">
        <v>12</v>
      </c>
      <c r="H225" s="228">
        <v>2006</v>
      </c>
      <c r="I225" s="229">
        <v>2007</v>
      </c>
      <c r="J225" s="229">
        <v>2007</v>
      </c>
      <c r="K225" s="241" t="e">
        <f>[1]Lib_RawData!G36</f>
        <v>#REF!</v>
      </c>
      <c r="L225" s="231">
        <f t="shared" si="24"/>
        <v>0</v>
      </c>
      <c r="M225" s="232">
        <f t="shared" si="24"/>
        <v>0</v>
      </c>
      <c r="N225" s="232">
        <f t="shared" si="24"/>
        <v>0</v>
      </c>
      <c r="O225" s="233">
        <f t="shared" si="28"/>
        <v>0</v>
      </c>
      <c r="P225" s="234">
        <f t="shared" si="29"/>
        <v>0</v>
      </c>
      <c r="Q225" s="235">
        <f>P225*[1]Factors!D212</f>
        <v>0</v>
      </c>
      <c r="R225" s="235">
        <f t="shared" si="30"/>
        <v>0</v>
      </c>
      <c r="S225" s="235">
        <f>R225*[1]Factors!D212</f>
        <v>0</v>
      </c>
      <c r="T225" s="236">
        <f>R225*[1]Factors!D212*[1]Factors!E212</f>
        <v>0</v>
      </c>
      <c r="U225" s="234"/>
      <c r="V225" s="235"/>
      <c r="W225" s="236"/>
      <c r="X225" s="232"/>
      <c r="Y225" s="232"/>
      <c r="Z225" s="232"/>
      <c r="AA225" s="232" t="s">
        <v>220</v>
      </c>
      <c r="AB225" s="292"/>
      <c r="AC225" s="235"/>
      <c r="AD225" s="232"/>
      <c r="AE225" s="232">
        <f t="shared" ref="AE225:AE288" si="32">AC225+AD225</f>
        <v>0</v>
      </c>
      <c r="AF225" s="231"/>
      <c r="AG225" s="233">
        <f t="shared" si="31"/>
        <v>0</v>
      </c>
      <c r="AH225" s="232">
        <f t="shared" si="27"/>
        <v>0</v>
      </c>
      <c r="AI225" s="233">
        <f t="shared" si="25"/>
        <v>0</v>
      </c>
    </row>
    <row r="226" spans="1:35" s="20" customFormat="1">
      <c r="A226" s="31"/>
      <c r="B226" s="31"/>
      <c r="C226" s="94"/>
      <c r="D226" s="94"/>
      <c r="E226" s="94"/>
      <c r="F226" s="149"/>
      <c r="G226" s="227">
        <v>1</v>
      </c>
      <c r="H226" s="228">
        <v>2007</v>
      </c>
      <c r="I226" s="229">
        <v>2007</v>
      </c>
      <c r="J226" s="229">
        <v>2007</v>
      </c>
      <c r="K226" s="241" t="e">
        <f>[1]Lib_RawData!G37</f>
        <v>#REF!</v>
      </c>
      <c r="L226" s="231">
        <f t="shared" si="24"/>
        <v>0</v>
      </c>
      <c r="M226" s="232">
        <f t="shared" si="24"/>
        <v>0</v>
      </c>
      <c r="N226" s="232">
        <f t="shared" si="24"/>
        <v>0</v>
      </c>
      <c r="O226" s="233">
        <f t="shared" si="28"/>
        <v>0</v>
      </c>
      <c r="P226" s="234">
        <f t="shared" si="29"/>
        <v>0</v>
      </c>
      <c r="Q226" s="235">
        <f>P226*[1]Factors!D213</f>
        <v>0</v>
      </c>
      <c r="R226" s="235">
        <f t="shared" si="30"/>
        <v>80403</v>
      </c>
      <c r="S226" s="235">
        <f>R226*[1]Factors!D213</f>
        <v>95493.542032925645</v>
      </c>
      <c r="T226" s="236">
        <f>R226*[1]Factors!D213*[1]Factors!E213</f>
        <v>80403</v>
      </c>
      <c r="U226" s="234"/>
      <c r="V226" s="235"/>
      <c r="W226" s="236">
        <v>80403</v>
      </c>
      <c r="X226" s="232"/>
      <c r="Y226" s="232"/>
      <c r="Z226" s="232"/>
      <c r="AA226" s="232" t="s">
        <v>220</v>
      </c>
      <c r="AB226" s="292"/>
      <c r="AC226" s="235"/>
      <c r="AD226" s="232"/>
      <c r="AE226" s="232">
        <f t="shared" si="32"/>
        <v>0</v>
      </c>
      <c r="AF226" s="231"/>
      <c r="AG226" s="233">
        <f t="shared" si="31"/>
        <v>0</v>
      </c>
      <c r="AH226" s="232">
        <f t="shared" si="27"/>
        <v>0</v>
      </c>
      <c r="AI226" s="233">
        <f t="shared" si="25"/>
        <v>0</v>
      </c>
    </row>
    <row r="227" spans="1:35" s="20" customFormat="1">
      <c r="A227" s="31"/>
      <c r="B227" s="31"/>
      <c r="C227" s="94"/>
      <c r="D227" s="94"/>
      <c r="E227" s="94"/>
      <c r="F227" s="149"/>
      <c r="G227" s="227">
        <v>2</v>
      </c>
      <c r="H227" s="228">
        <v>2007</v>
      </c>
      <c r="I227" s="229">
        <v>2007</v>
      </c>
      <c r="J227" s="229">
        <v>2007</v>
      </c>
      <c r="K227" s="241" t="e">
        <f>[1]Lib_RawData!G38</f>
        <v>#REF!</v>
      </c>
      <c r="L227" s="231">
        <f t="shared" si="24"/>
        <v>0</v>
      </c>
      <c r="M227" s="232">
        <f t="shared" si="24"/>
        <v>0</v>
      </c>
      <c r="N227" s="232">
        <f t="shared" si="24"/>
        <v>0</v>
      </c>
      <c r="O227" s="233">
        <f t="shared" si="28"/>
        <v>0</v>
      </c>
      <c r="P227" s="234">
        <f t="shared" si="29"/>
        <v>0</v>
      </c>
      <c r="Q227" s="235">
        <f>P227*[1]Factors!D214</f>
        <v>0</v>
      </c>
      <c r="R227" s="235">
        <f t="shared" si="30"/>
        <v>0</v>
      </c>
      <c r="S227" s="235">
        <f>R227*[1]Factors!D214</f>
        <v>0</v>
      </c>
      <c r="T227" s="236">
        <f>R227*[1]Factors!D214*[1]Factors!E214</f>
        <v>0</v>
      </c>
      <c r="U227" s="234"/>
      <c r="V227" s="235"/>
      <c r="W227" s="236"/>
      <c r="X227" s="232"/>
      <c r="Y227" s="232"/>
      <c r="Z227" s="232"/>
      <c r="AA227" s="232" t="s">
        <v>220</v>
      </c>
      <c r="AB227" s="292"/>
      <c r="AC227" s="235"/>
      <c r="AD227" s="232"/>
      <c r="AE227" s="232">
        <f t="shared" si="32"/>
        <v>0</v>
      </c>
      <c r="AF227" s="231"/>
      <c r="AG227" s="233">
        <f t="shared" si="31"/>
        <v>0</v>
      </c>
      <c r="AH227" s="232">
        <f t="shared" si="27"/>
        <v>0</v>
      </c>
      <c r="AI227" s="233">
        <f t="shared" si="25"/>
        <v>0</v>
      </c>
    </row>
    <row r="228" spans="1:35" s="20" customFormat="1">
      <c r="A228" s="31"/>
      <c r="B228" s="31"/>
      <c r="C228" s="94"/>
      <c r="D228" s="94"/>
      <c r="E228" s="94"/>
      <c r="F228" s="149"/>
      <c r="G228" s="227">
        <v>3</v>
      </c>
      <c r="H228" s="228">
        <v>2007</v>
      </c>
      <c r="I228" s="229">
        <v>2007</v>
      </c>
      <c r="J228" s="229">
        <v>2007</v>
      </c>
      <c r="K228" s="241" t="e">
        <f>[1]Lib_RawData!G39</f>
        <v>#REF!</v>
      </c>
      <c r="L228" s="231">
        <f t="shared" si="24"/>
        <v>0</v>
      </c>
      <c r="M228" s="232">
        <f t="shared" si="24"/>
        <v>0</v>
      </c>
      <c r="N228" s="232">
        <f t="shared" si="24"/>
        <v>0</v>
      </c>
      <c r="O228" s="233">
        <f t="shared" si="28"/>
        <v>0</v>
      </c>
      <c r="P228" s="234">
        <f t="shared" si="29"/>
        <v>0</v>
      </c>
      <c r="Q228" s="235">
        <f>P228*[1]Factors!D215</f>
        <v>0</v>
      </c>
      <c r="R228" s="235">
        <f t="shared" si="30"/>
        <v>0</v>
      </c>
      <c r="S228" s="235">
        <f>R228*[1]Factors!D215</f>
        <v>0</v>
      </c>
      <c r="T228" s="236">
        <f>R228*[1]Factors!D215*[1]Factors!E215</f>
        <v>0</v>
      </c>
      <c r="U228" s="234"/>
      <c r="V228" s="235"/>
      <c r="W228" s="236"/>
      <c r="X228" s="232"/>
      <c r="Y228" s="232"/>
      <c r="Z228" s="232"/>
      <c r="AA228" s="232" t="s">
        <v>220</v>
      </c>
      <c r="AB228" s="292"/>
      <c r="AC228" s="235"/>
      <c r="AD228" s="232"/>
      <c r="AE228" s="232">
        <f t="shared" si="32"/>
        <v>0</v>
      </c>
      <c r="AF228" s="231"/>
      <c r="AG228" s="233">
        <f t="shared" si="31"/>
        <v>0</v>
      </c>
      <c r="AH228" s="232">
        <f t="shared" si="27"/>
        <v>0</v>
      </c>
      <c r="AI228" s="233">
        <f t="shared" si="25"/>
        <v>0</v>
      </c>
    </row>
    <row r="229" spans="1:35" s="20" customFormat="1">
      <c r="A229" s="31"/>
      <c r="B229" s="31"/>
      <c r="C229" s="94"/>
      <c r="D229" s="94"/>
      <c r="E229" s="94"/>
      <c r="F229" s="149"/>
      <c r="G229" s="227">
        <v>4</v>
      </c>
      <c r="H229" s="228">
        <v>2007</v>
      </c>
      <c r="I229" s="229">
        <v>2007</v>
      </c>
      <c r="J229" s="229">
        <v>2008</v>
      </c>
      <c r="K229" s="241" t="e">
        <f>[1]Lib_RawData!G40</f>
        <v>#REF!</v>
      </c>
      <c r="L229" s="231">
        <f t="shared" si="24"/>
        <v>0</v>
      </c>
      <c r="M229" s="232">
        <f t="shared" si="24"/>
        <v>0</v>
      </c>
      <c r="N229" s="232">
        <f t="shared" si="24"/>
        <v>0</v>
      </c>
      <c r="O229" s="233">
        <f t="shared" si="28"/>
        <v>0</v>
      </c>
      <c r="P229" s="234">
        <f t="shared" si="29"/>
        <v>0</v>
      </c>
      <c r="Q229" s="235">
        <f>P229*[1]Factors!D216</f>
        <v>0</v>
      </c>
      <c r="R229" s="235">
        <f t="shared" si="30"/>
        <v>0</v>
      </c>
      <c r="S229" s="235">
        <f>R229*[1]Factors!D216</f>
        <v>0</v>
      </c>
      <c r="T229" s="236">
        <f>R229*[1]Factors!D216*[1]Factors!E216</f>
        <v>0</v>
      </c>
      <c r="U229" s="234"/>
      <c r="V229" s="235"/>
      <c r="W229" s="236"/>
      <c r="X229" s="232"/>
      <c r="Y229" s="232"/>
      <c r="Z229" s="232"/>
      <c r="AA229" s="232" t="s">
        <v>220</v>
      </c>
      <c r="AB229" s="292"/>
      <c r="AC229" s="235"/>
      <c r="AD229" s="232"/>
      <c r="AE229" s="232">
        <f t="shared" si="32"/>
        <v>0</v>
      </c>
      <c r="AF229" s="231"/>
      <c r="AG229" s="233">
        <f t="shared" si="31"/>
        <v>0</v>
      </c>
      <c r="AH229" s="232">
        <f t="shared" si="27"/>
        <v>0</v>
      </c>
      <c r="AI229" s="233">
        <f t="shared" si="25"/>
        <v>0</v>
      </c>
    </row>
    <row r="230" spans="1:35" s="20" customFormat="1">
      <c r="A230" s="31"/>
      <c r="B230" s="31"/>
      <c r="C230" s="94"/>
      <c r="D230" s="94"/>
      <c r="E230" s="94"/>
      <c r="F230" s="149"/>
      <c r="G230" s="227">
        <v>5</v>
      </c>
      <c r="H230" s="228">
        <v>2007</v>
      </c>
      <c r="I230" s="229">
        <v>2007</v>
      </c>
      <c r="J230" s="229">
        <v>2008</v>
      </c>
      <c r="K230" s="241" t="e">
        <f>[1]Lib_RawData!G41</f>
        <v>#REF!</v>
      </c>
      <c r="L230" s="231">
        <f t="shared" si="24"/>
        <v>0</v>
      </c>
      <c r="M230" s="232">
        <f t="shared" si="24"/>
        <v>0</v>
      </c>
      <c r="N230" s="232">
        <f t="shared" si="24"/>
        <v>0</v>
      </c>
      <c r="O230" s="233">
        <f t="shared" si="28"/>
        <v>0</v>
      </c>
      <c r="P230" s="234">
        <f t="shared" si="29"/>
        <v>0</v>
      </c>
      <c r="Q230" s="235">
        <f>P230*[1]Factors!D217</f>
        <v>0</v>
      </c>
      <c r="R230" s="235">
        <f t="shared" si="30"/>
        <v>0</v>
      </c>
      <c r="S230" s="235">
        <f>R230*[1]Factors!D217</f>
        <v>0</v>
      </c>
      <c r="T230" s="236">
        <f>R230*[1]Factors!D217*[1]Factors!E217</f>
        <v>0</v>
      </c>
      <c r="U230" s="234"/>
      <c r="V230" s="235"/>
      <c r="W230" s="236"/>
      <c r="X230" s="232"/>
      <c r="Y230" s="232"/>
      <c r="Z230" s="232"/>
      <c r="AA230" s="232" t="s">
        <v>220</v>
      </c>
      <c r="AB230" s="292"/>
      <c r="AC230" s="235"/>
      <c r="AD230" s="232"/>
      <c r="AE230" s="232">
        <f t="shared" si="32"/>
        <v>0</v>
      </c>
      <c r="AF230" s="231"/>
      <c r="AG230" s="233">
        <f t="shared" si="31"/>
        <v>0</v>
      </c>
      <c r="AH230" s="232">
        <f t="shared" si="27"/>
        <v>0</v>
      </c>
      <c r="AI230" s="233">
        <f t="shared" si="25"/>
        <v>0</v>
      </c>
    </row>
    <row r="231" spans="1:35" s="20" customFormat="1">
      <c r="A231" s="31"/>
      <c r="B231" s="31"/>
      <c r="C231" s="94"/>
      <c r="D231" s="94"/>
      <c r="E231" s="94"/>
      <c r="F231" s="149"/>
      <c r="G231" s="227">
        <v>6</v>
      </c>
      <c r="H231" s="228">
        <v>2007</v>
      </c>
      <c r="I231" s="229">
        <v>2007</v>
      </c>
      <c r="J231" s="229">
        <v>2008</v>
      </c>
      <c r="K231" s="241" t="e">
        <f>[1]Lib_RawData!G42</f>
        <v>#REF!</v>
      </c>
      <c r="L231" s="231">
        <f t="shared" si="24"/>
        <v>0</v>
      </c>
      <c r="M231" s="232">
        <f t="shared" si="24"/>
        <v>0</v>
      </c>
      <c r="N231" s="232">
        <f t="shared" si="24"/>
        <v>0</v>
      </c>
      <c r="O231" s="233">
        <f t="shared" si="28"/>
        <v>0</v>
      </c>
      <c r="P231" s="234">
        <f t="shared" si="29"/>
        <v>0</v>
      </c>
      <c r="Q231" s="235">
        <f>P231*[1]Factors!D218</f>
        <v>0</v>
      </c>
      <c r="R231" s="235">
        <f t="shared" si="30"/>
        <v>0</v>
      </c>
      <c r="S231" s="235">
        <f>R231*[1]Factors!D218</f>
        <v>0</v>
      </c>
      <c r="T231" s="236">
        <f>R231*[1]Factors!D218*[1]Factors!E218</f>
        <v>0</v>
      </c>
      <c r="U231" s="234"/>
      <c r="V231" s="235"/>
      <c r="W231" s="236"/>
      <c r="X231" s="232"/>
      <c r="Y231" s="232"/>
      <c r="Z231" s="232"/>
      <c r="AA231" s="232" t="s">
        <v>220</v>
      </c>
      <c r="AB231" s="292"/>
      <c r="AC231" s="235"/>
      <c r="AD231" s="232"/>
      <c r="AE231" s="232">
        <f t="shared" si="32"/>
        <v>0</v>
      </c>
      <c r="AF231" s="231"/>
      <c r="AG231" s="233">
        <f t="shared" si="31"/>
        <v>0</v>
      </c>
      <c r="AH231" s="232">
        <f t="shared" si="27"/>
        <v>0</v>
      </c>
      <c r="AI231" s="233">
        <f t="shared" si="25"/>
        <v>0</v>
      </c>
    </row>
    <row r="232" spans="1:35" s="20" customFormat="1">
      <c r="A232" s="31"/>
      <c r="B232" s="31"/>
      <c r="C232" s="94"/>
      <c r="D232" s="94"/>
      <c r="E232" s="94"/>
      <c r="F232" s="149"/>
      <c r="G232" s="310">
        <v>7</v>
      </c>
      <c r="H232" s="311">
        <v>2007</v>
      </c>
      <c r="I232" s="312">
        <v>2008</v>
      </c>
      <c r="J232" s="312">
        <v>2008</v>
      </c>
      <c r="K232" s="313" t="e">
        <f>[1]Lib_RawData!G43</f>
        <v>#REF!</v>
      </c>
      <c r="L232" s="314">
        <f t="shared" si="24"/>
        <v>0</v>
      </c>
      <c r="M232" s="315">
        <f t="shared" si="24"/>
        <v>0</v>
      </c>
      <c r="N232" s="315">
        <f t="shared" si="24"/>
        <v>0</v>
      </c>
      <c r="O232" s="316">
        <f t="shared" si="28"/>
        <v>0</v>
      </c>
      <c r="P232" s="317">
        <f t="shared" si="29"/>
        <v>0</v>
      </c>
      <c r="Q232" s="258">
        <f>P232*[1]Factors!D219</f>
        <v>0</v>
      </c>
      <c r="R232" s="258">
        <f t="shared" si="30"/>
        <v>0</v>
      </c>
      <c r="S232" s="258">
        <f>R232*[1]Factors!D219</f>
        <v>0</v>
      </c>
      <c r="T232" s="318">
        <f>R232*[1]Factors!D219*[1]Factors!E219</f>
        <v>0</v>
      </c>
      <c r="U232" s="317"/>
      <c r="V232" s="258"/>
      <c r="W232" s="318"/>
      <c r="X232" s="315"/>
      <c r="Y232" s="315"/>
      <c r="Z232" s="315"/>
      <c r="AA232" s="315" t="s">
        <v>220</v>
      </c>
      <c r="AB232" s="319"/>
      <c r="AC232" s="258"/>
      <c r="AD232" s="315"/>
      <c r="AE232" s="315">
        <f t="shared" si="32"/>
        <v>0</v>
      </c>
      <c r="AF232" s="314"/>
      <c r="AG232" s="316">
        <f t="shared" si="31"/>
        <v>0</v>
      </c>
      <c r="AH232" s="315">
        <f t="shared" si="27"/>
        <v>0</v>
      </c>
      <c r="AI232" s="316">
        <f t="shared" si="25"/>
        <v>0</v>
      </c>
    </row>
    <row r="233" spans="1:35" s="20" customFormat="1">
      <c r="A233" s="31"/>
      <c r="B233" s="31"/>
      <c r="C233" s="94"/>
      <c r="D233" s="94"/>
      <c r="E233" s="94"/>
      <c r="F233" s="149"/>
      <c r="G233" s="310">
        <v>8</v>
      </c>
      <c r="H233" s="311">
        <v>2007</v>
      </c>
      <c r="I233" s="312">
        <v>2008</v>
      </c>
      <c r="J233" s="312">
        <v>2008</v>
      </c>
      <c r="K233" s="313" t="e">
        <f>[1]Lib_RawData!G44</f>
        <v>#REF!</v>
      </c>
      <c r="L233" s="314">
        <f t="shared" si="24"/>
        <v>0</v>
      </c>
      <c r="M233" s="315">
        <f t="shared" si="24"/>
        <v>0</v>
      </c>
      <c r="N233" s="315">
        <f t="shared" si="24"/>
        <v>0</v>
      </c>
      <c r="O233" s="316">
        <f t="shared" si="28"/>
        <v>0</v>
      </c>
      <c r="P233" s="317">
        <f t="shared" si="29"/>
        <v>0</v>
      </c>
      <c r="Q233" s="258">
        <f>P233*[1]Factors!D220</f>
        <v>0</v>
      </c>
      <c r="R233" s="258">
        <f t="shared" si="30"/>
        <v>0</v>
      </c>
      <c r="S233" s="258">
        <f>R233*[1]Factors!D220</f>
        <v>0</v>
      </c>
      <c r="T233" s="318">
        <f>R233*[1]Factors!D220*[1]Factors!E220</f>
        <v>0</v>
      </c>
      <c r="U233" s="317"/>
      <c r="V233" s="258"/>
      <c r="W233" s="318"/>
      <c r="X233" s="315"/>
      <c r="Y233" s="315"/>
      <c r="Z233" s="315"/>
      <c r="AA233" s="315" t="s">
        <v>220</v>
      </c>
      <c r="AB233" s="319"/>
      <c r="AC233" s="258"/>
      <c r="AD233" s="315"/>
      <c r="AE233" s="315">
        <f t="shared" si="32"/>
        <v>0</v>
      </c>
      <c r="AF233" s="314"/>
      <c r="AG233" s="316">
        <f t="shared" si="31"/>
        <v>0</v>
      </c>
      <c r="AH233" s="315">
        <f t="shared" si="27"/>
        <v>0</v>
      </c>
      <c r="AI233" s="316">
        <f t="shared" si="25"/>
        <v>0</v>
      </c>
    </row>
    <row r="234" spans="1:35" s="20" customFormat="1">
      <c r="A234" s="31"/>
      <c r="B234" s="31"/>
      <c r="C234" s="94"/>
      <c r="D234" s="94"/>
      <c r="E234" s="94"/>
      <c r="F234" s="149"/>
      <c r="G234" s="310">
        <v>9</v>
      </c>
      <c r="H234" s="311">
        <v>2007</v>
      </c>
      <c r="I234" s="312">
        <v>2008</v>
      </c>
      <c r="J234" s="312">
        <v>2008</v>
      </c>
      <c r="K234" s="313" t="e">
        <f>[1]Lib_RawData!G45</f>
        <v>#REF!</v>
      </c>
      <c r="L234" s="314">
        <f t="shared" si="24"/>
        <v>0</v>
      </c>
      <c r="M234" s="315">
        <f t="shared" si="24"/>
        <v>0</v>
      </c>
      <c r="N234" s="315">
        <f t="shared" si="24"/>
        <v>0</v>
      </c>
      <c r="O234" s="316">
        <f t="shared" si="28"/>
        <v>0</v>
      </c>
      <c r="P234" s="317">
        <f t="shared" si="29"/>
        <v>0</v>
      </c>
      <c r="Q234" s="258">
        <f>P234*[1]Factors!D221</f>
        <v>0</v>
      </c>
      <c r="R234" s="258">
        <f t="shared" si="30"/>
        <v>0</v>
      </c>
      <c r="S234" s="258">
        <f>R234*[1]Factors!D221</f>
        <v>0</v>
      </c>
      <c r="T234" s="318">
        <f>R234*[1]Factors!D221*[1]Factors!E221</f>
        <v>0</v>
      </c>
      <c r="U234" s="317"/>
      <c r="V234" s="258"/>
      <c r="W234" s="318"/>
      <c r="X234" s="315"/>
      <c r="Y234" s="315"/>
      <c r="Z234" s="315"/>
      <c r="AA234" s="315" t="s">
        <v>220</v>
      </c>
      <c r="AB234" s="319"/>
      <c r="AC234" s="258"/>
      <c r="AD234" s="315"/>
      <c r="AE234" s="315">
        <f t="shared" si="32"/>
        <v>0</v>
      </c>
      <c r="AF234" s="314"/>
      <c r="AG234" s="316">
        <f t="shared" si="31"/>
        <v>0</v>
      </c>
      <c r="AH234" s="315">
        <f t="shared" si="27"/>
        <v>0</v>
      </c>
      <c r="AI234" s="316">
        <f t="shared" si="25"/>
        <v>0</v>
      </c>
    </row>
    <row r="235" spans="1:35" s="20" customFormat="1">
      <c r="A235" s="31"/>
      <c r="B235" s="31"/>
      <c r="C235" s="94"/>
      <c r="D235" s="94"/>
      <c r="E235" s="94"/>
      <c r="F235" s="149"/>
      <c r="G235" s="310">
        <v>10</v>
      </c>
      <c r="H235" s="311">
        <v>2007</v>
      </c>
      <c r="I235" s="312">
        <v>2008</v>
      </c>
      <c r="J235" s="312">
        <v>2008</v>
      </c>
      <c r="K235" s="313" t="e">
        <f>[1]Lib_RawData!G46</f>
        <v>#REF!</v>
      </c>
      <c r="L235" s="314">
        <f t="shared" si="24"/>
        <v>0</v>
      </c>
      <c r="M235" s="315">
        <f t="shared" si="24"/>
        <v>0</v>
      </c>
      <c r="N235" s="315">
        <f t="shared" si="24"/>
        <v>0</v>
      </c>
      <c r="O235" s="316">
        <f t="shared" si="28"/>
        <v>0</v>
      </c>
      <c r="P235" s="317">
        <f t="shared" si="29"/>
        <v>0</v>
      </c>
      <c r="Q235" s="258">
        <f>P235*[1]Factors!D222</f>
        <v>0</v>
      </c>
      <c r="R235" s="258">
        <f t="shared" si="30"/>
        <v>0</v>
      </c>
      <c r="S235" s="258">
        <f>R235*[1]Factors!D222</f>
        <v>0</v>
      </c>
      <c r="T235" s="318">
        <f>R235*[1]Factors!D222*[1]Factors!E222</f>
        <v>0</v>
      </c>
      <c r="U235" s="317"/>
      <c r="V235" s="258"/>
      <c r="W235" s="318"/>
      <c r="X235" s="315"/>
      <c r="Y235" s="315"/>
      <c r="Z235" s="315"/>
      <c r="AA235" s="315" t="s">
        <v>220</v>
      </c>
      <c r="AB235" s="319"/>
      <c r="AC235" s="258"/>
      <c r="AD235" s="315"/>
      <c r="AE235" s="315">
        <f t="shared" si="32"/>
        <v>0</v>
      </c>
      <c r="AF235" s="314"/>
      <c r="AG235" s="316">
        <f t="shared" si="31"/>
        <v>0</v>
      </c>
      <c r="AH235" s="315">
        <f t="shared" si="27"/>
        <v>0</v>
      </c>
      <c r="AI235" s="316">
        <f t="shared" si="25"/>
        <v>0</v>
      </c>
    </row>
    <row r="236" spans="1:35" s="20" customFormat="1">
      <c r="A236" s="31"/>
      <c r="B236" s="31"/>
      <c r="C236" s="94"/>
      <c r="D236" s="94"/>
      <c r="E236" s="94"/>
      <c r="F236" s="149"/>
      <c r="G236" s="310">
        <v>11</v>
      </c>
      <c r="H236" s="311">
        <v>2007</v>
      </c>
      <c r="I236" s="312">
        <v>2008</v>
      </c>
      <c r="J236" s="312">
        <v>2008</v>
      </c>
      <c r="K236" s="313" t="e">
        <f>[1]Lib_RawData!G47</f>
        <v>#REF!</v>
      </c>
      <c r="L236" s="314">
        <f t="shared" si="24"/>
        <v>0</v>
      </c>
      <c r="M236" s="315">
        <f t="shared" si="24"/>
        <v>0</v>
      </c>
      <c r="N236" s="315">
        <f t="shared" si="24"/>
        <v>0</v>
      </c>
      <c r="O236" s="316">
        <f t="shared" si="28"/>
        <v>0</v>
      </c>
      <c r="P236" s="317">
        <f t="shared" si="29"/>
        <v>0</v>
      </c>
      <c r="Q236" s="258">
        <f>P236*[1]Factors!D223</f>
        <v>0</v>
      </c>
      <c r="R236" s="258">
        <f t="shared" si="30"/>
        <v>0</v>
      </c>
      <c r="S236" s="258">
        <f>R236*[1]Factors!D223</f>
        <v>0</v>
      </c>
      <c r="T236" s="318">
        <f>R236*[1]Factors!D223*[1]Factors!E223</f>
        <v>0</v>
      </c>
      <c r="U236" s="317"/>
      <c r="V236" s="258"/>
      <c r="W236" s="318"/>
      <c r="X236" s="315"/>
      <c r="Y236" s="315"/>
      <c r="Z236" s="315"/>
      <c r="AA236" s="315" t="s">
        <v>220</v>
      </c>
      <c r="AB236" s="319"/>
      <c r="AC236" s="258"/>
      <c r="AD236" s="315"/>
      <c r="AE236" s="315">
        <f t="shared" si="32"/>
        <v>0</v>
      </c>
      <c r="AF236" s="314"/>
      <c r="AG236" s="316">
        <f t="shared" si="31"/>
        <v>0</v>
      </c>
      <c r="AH236" s="315">
        <f t="shared" si="27"/>
        <v>0</v>
      </c>
      <c r="AI236" s="316">
        <f t="shared" si="25"/>
        <v>0</v>
      </c>
    </row>
    <row r="237" spans="1:35" s="20" customFormat="1">
      <c r="A237" s="31"/>
      <c r="B237" s="31"/>
      <c r="C237" s="94"/>
      <c r="D237" s="94"/>
      <c r="E237" s="94"/>
      <c r="F237" s="149"/>
      <c r="G237" s="310">
        <v>12</v>
      </c>
      <c r="H237" s="311">
        <v>2007</v>
      </c>
      <c r="I237" s="312">
        <v>2008</v>
      </c>
      <c r="J237" s="312">
        <v>2008</v>
      </c>
      <c r="K237" s="313" t="e">
        <f>[1]Lib_RawData!G48</f>
        <v>#REF!</v>
      </c>
      <c r="L237" s="314">
        <f t="shared" si="24"/>
        <v>0</v>
      </c>
      <c r="M237" s="315">
        <f t="shared" si="24"/>
        <v>0</v>
      </c>
      <c r="N237" s="315">
        <f t="shared" si="24"/>
        <v>0</v>
      </c>
      <c r="O237" s="316">
        <f t="shared" si="28"/>
        <v>0</v>
      </c>
      <c r="P237" s="317">
        <f t="shared" si="29"/>
        <v>0</v>
      </c>
      <c r="Q237" s="258">
        <f>P237*[1]Factors!D224</f>
        <v>0</v>
      </c>
      <c r="R237" s="258">
        <f t="shared" si="30"/>
        <v>0</v>
      </c>
      <c r="S237" s="258">
        <f>R237*[1]Factors!D224</f>
        <v>0</v>
      </c>
      <c r="T237" s="318">
        <f>R237*[1]Factors!D224*[1]Factors!E224</f>
        <v>0</v>
      </c>
      <c r="U237" s="317"/>
      <c r="V237" s="258"/>
      <c r="W237" s="318"/>
      <c r="X237" s="315"/>
      <c r="Y237" s="315"/>
      <c r="Z237" s="315"/>
      <c r="AA237" s="315" t="s">
        <v>220</v>
      </c>
      <c r="AB237" s="319"/>
      <c r="AC237" s="258"/>
      <c r="AD237" s="315"/>
      <c r="AE237" s="315">
        <f t="shared" si="32"/>
        <v>0</v>
      </c>
      <c r="AF237" s="314"/>
      <c r="AG237" s="316">
        <f t="shared" si="31"/>
        <v>0</v>
      </c>
      <c r="AH237" s="315">
        <f t="shared" si="27"/>
        <v>0</v>
      </c>
      <c r="AI237" s="316">
        <f t="shared" si="25"/>
        <v>0</v>
      </c>
    </row>
    <row r="238" spans="1:35" s="20" customFormat="1">
      <c r="A238" s="31"/>
      <c r="B238" s="31"/>
      <c r="C238" s="94"/>
      <c r="D238" s="94"/>
      <c r="E238" s="94"/>
      <c r="F238" s="149"/>
      <c r="G238" s="310">
        <v>1</v>
      </c>
      <c r="H238" s="311">
        <v>2008</v>
      </c>
      <c r="I238" s="312">
        <v>2008</v>
      </c>
      <c r="J238" s="312">
        <v>2008</v>
      </c>
      <c r="K238" s="313" t="e">
        <f>[1]Lib_RawData!G49</f>
        <v>#REF!</v>
      </c>
      <c r="L238" s="314">
        <f t="shared" si="24"/>
        <v>0</v>
      </c>
      <c r="M238" s="315">
        <f t="shared" si="24"/>
        <v>8451070</v>
      </c>
      <c r="N238" s="315">
        <f t="shared" si="24"/>
        <v>299138</v>
      </c>
      <c r="O238" s="316">
        <f t="shared" si="28"/>
        <v>8750208</v>
      </c>
      <c r="P238" s="317">
        <f t="shared" si="29"/>
        <v>8750208</v>
      </c>
      <c r="Q238" s="258">
        <f>P238*[1]Factors!D225</f>
        <v>10041064.940252878</v>
      </c>
      <c r="R238" s="258">
        <f t="shared" si="30"/>
        <v>72448</v>
      </c>
      <c r="S238" s="258">
        <f>R238*[1]Factors!D225</f>
        <v>83135.746349279972</v>
      </c>
      <c r="T238" s="318">
        <f>R238*[1]Factors!D225*[1]Factors!E225</f>
        <v>72448</v>
      </c>
      <c r="U238" s="317"/>
      <c r="V238" s="258"/>
      <c r="W238" s="318">
        <v>72448</v>
      </c>
      <c r="X238" s="315">
        <v>299138</v>
      </c>
      <c r="Y238" s="315"/>
      <c r="Z238" s="315"/>
      <c r="AA238" s="315" t="s">
        <v>220</v>
      </c>
      <c r="AB238" s="319"/>
      <c r="AC238" s="258">
        <v>8451070</v>
      </c>
      <c r="AD238" s="315"/>
      <c r="AE238" s="315">
        <f t="shared" si="32"/>
        <v>8451070</v>
      </c>
      <c r="AF238" s="314"/>
      <c r="AG238" s="316">
        <f t="shared" si="31"/>
        <v>8451070</v>
      </c>
      <c r="AH238" s="315">
        <f t="shared" si="27"/>
        <v>299138</v>
      </c>
      <c r="AI238" s="316">
        <f t="shared" si="25"/>
        <v>8750208</v>
      </c>
    </row>
    <row r="239" spans="1:35" s="20" customFormat="1">
      <c r="A239" s="31"/>
      <c r="B239" s="31"/>
      <c r="C239" s="94"/>
      <c r="D239" s="94"/>
      <c r="E239" s="94"/>
      <c r="F239" s="149"/>
      <c r="G239" s="310">
        <v>2</v>
      </c>
      <c r="H239" s="311">
        <v>2008</v>
      </c>
      <c r="I239" s="312">
        <v>2008</v>
      </c>
      <c r="J239" s="312">
        <v>2008</v>
      </c>
      <c r="K239" s="313" t="e">
        <f>[1]Lib_RawData!G50</f>
        <v>#REF!</v>
      </c>
      <c r="L239" s="314">
        <f t="shared" ref="L239:N302" si="33">AF239</f>
        <v>0</v>
      </c>
      <c r="M239" s="315">
        <f t="shared" si="33"/>
        <v>0</v>
      </c>
      <c r="N239" s="315">
        <f t="shared" si="33"/>
        <v>0</v>
      </c>
      <c r="O239" s="316">
        <f t="shared" si="28"/>
        <v>0</v>
      </c>
      <c r="P239" s="317">
        <f t="shared" si="29"/>
        <v>0</v>
      </c>
      <c r="Q239" s="258">
        <f>P239*[1]Factors!D226</f>
        <v>0</v>
      </c>
      <c r="R239" s="258">
        <f t="shared" si="30"/>
        <v>0</v>
      </c>
      <c r="S239" s="258">
        <f>R239*[1]Factors!D226</f>
        <v>0</v>
      </c>
      <c r="T239" s="318">
        <f>R239*[1]Factors!D226*[1]Factors!E226</f>
        <v>0</v>
      </c>
      <c r="U239" s="317"/>
      <c r="V239" s="258"/>
      <c r="W239" s="318"/>
      <c r="X239" s="315"/>
      <c r="Y239" s="315"/>
      <c r="Z239" s="315"/>
      <c r="AA239" s="315" t="s">
        <v>220</v>
      </c>
      <c r="AB239" s="319"/>
      <c r="AC239" s="258"/>
      <c r="AD239" s="315"/>
      <c r="AE239" s="315">
        <f t="shared" si="32"/>
        <v>0</v>
      </c>
      <c r="AF239" s="314"/>
      <c r="AG239" s="316">
        <f t="shared" si="31"/>
        <v>0</v>
      </c>
      <c r="AH239" s="315">
        <f t="shared" si="27"/>
        <v>0</v>
      </c>
      <c r="AI239" s="316">
        <f t="shared" si="25"/>
        <v>0</v>
      </c>
    </row>
    <row r="240" spans="1:35" s="20" customFormat="1">
      <c r="A240" s="31"/>
      <c r="B240" s="31"/>
      <c r="C240" s="94"/>
      <c r="D240" s="94"/>
      <c r="E240" s="94"/>
      <c r="F240" s="149"/>
      <c r="G240" s="310">
        <v>3</v>
      </c>
      <c r="H240" s="311">
        <v>2008</v>
      </c>
      <c r="I240" s="312">
        <v>2008</v>
      </c>
      <c r="J240" s="312">
        <v>2008</v>
      </c>
      <c r="K240" s="313" t="e">
        <f>[1]Lib_RawData!G51</f>
        <v>#REF!</v>
      </c>
      <c r="L240" s="314">
        <f t="shared" si="33"/>
        <v>0</v>
      </c>
      <c r="M240" s="315">
        <f t="shared" si="33"/>
        <v>0</v>
      </c>
      <c r="N240" s="315">
        <f t="shared" si="33"/>
        <v>0</v>
      </c>
      <c r="O240" s="316">
        <f t="shared" si="28"/>
        <v>0</v>
      </c>
      <c r="P240" s="317">
        <f t="shared" si="29"/>
        <v>0</v>
      </c>
      <c r="Q240" s="258">
        <f>P240*[1]Factors!D227</f>
        <v>0</v>
      </c>
      <c r="R240" s="258">
        <f t="shared" si="30"/>
        <v>0</v>
      </c>
      <c r="S240" s="258">
        <f>R240*[1]Factors!D227</f>
        <v>0</v>
      </c>
      <c r="T240" s="318">
        <f>R240*[1]Factors!D227*[1]Factors!E227</f>
        <v>0</v>
      </c>
      <c r="U240" s="317"/>
      <c r="V240" s="258"/>
      <c r="W240" s="318"/>
      <c r="X240" s="315"/>
      <c r="Y240" s="315"/>
      <c r="Z240" s="315"/>
      <c r="AA240" s="315" t="s">
        <v>220</v>
      </c>
      <c r="AB240" s="319"/>
      <c r="AC240" s="258"/>
      <c r="AD240" s="315"/>
      <c r="AE240" s="315">
        <f t="shared" si="32"/>
        <v>0</v>
      </c>
      <c r="AF240" s="314"/>
      <c r="AG240" s="316">
        <f t="shared" si="31"/>
        <v>0</v>
      </c>
      <c r="AH240" s="315">
        <f t="shared" si="27"/>
        <v>0</v>
      </c>
      <c r="AI240" s="316">
        <f t="shared" si="25"/>
        <v>0</v>
      </c>
    </row>
    <row r="241" spans="1:35" s="20" customFormat="1">
      <c r="A241" s="31"/>
      <c r="B241" s="31"/>
      <c r="C241" s="94"/>
      <c r="D241" s="94"/>
      <c r="E241" s="94"/>
      <c r="F241" s="149"/>
      <c r="G241" s="310">
        <v>4</v>
      </c>
      <c r="H241" s="311">
        <v>2008</v>
      </c>
      <c r="I241" s="312">
        <v>2008</v>
      </c>
      <c r="J241" s="312">
        <v>2009</v>
      </c>
      <c r="K241" s="313" t="e">
        <f>[1]Lib_RawData!G52</f>
        <v>#REF!</v>
      </c>
      <c r="L241" s="314">
        <f t="shared" si="33"/>
        <v>0</v>
      </c>
      <c r="M241" s="315">
        <f t="shared" si="33"/>
        <v>0</v>
      </c>
      <c r="N241" s="315">
        <f t="shared" si="33"/>
        <v>0</v>
      </c>
      <c r="O241" s="316">
        <f t="shared" si="28"/>
        <v>0</v>
      </c>
      <c r="P241" s="317">
        <f t="shared" si="29"/>
        <v>0</v>
      </c>
      <c r="Q241" s="258">
        <f>P241*[1]Factors!D228</f>
        <v>0</v>
      </c>
      <c r="R241" s="258">
        <f t="shared" si="30"/>
        <v>0</v>
      </c>
      <c r="S241" s="258">
        <f>R241*[1]Factors!D228</f>
        <v>0</v>
      </c>
      <c r="T241" s="318">
        <f>R241*[1]Factors!D228*[1]Factors!E228</f>
        <v>0</v>
      </c>
      <c r="U241" s="317"/>
      <c r="V241" s="258"/>
      <c r="W241" s="318"/>
      <c r="X241" s="315"/>
      <c r="Y241" s="315"/>
      <c r="Z241" s="315"/>
      <c r="AA241" s="315" t="s">
        <v>220</v>
      </c>
      <c r="AB241" s="319"/>
      <c r="AC241" s="258"/>
      <c r="AD241" s="315"/>
      <c r="AE241" s="315">
        <f t="shared" si="32"/>
        <v>0</v>
      </c>
      <c r="AF241" s="314"/>
      <c r="AG241" s="316">
        <f t="shared" si="31"/>
        <v>0</v>
      </c>
      <c r="AH241" s="315">
        <f t="shared" si="27"/>
        <v>0</v>
      </c>
      <c r="AI241" s="316">
        <f t="shared" si="25"/>
        <v>0</v>
      </c>
    </row>
    <row r="242" spans="1:35" s="20" customFormat="1">
      <c r="A242" s="31"/>
      <c r="B242" s="31"/>
      <c r="C242" s="94"/>
      <c r="D242" s="94"/>
      <c r="E242" s="94"/>
      <c r="F242" s="149"/>
      <c r="G242" s="310">
        <v>5</v>
      </c>
      <c r="H242" s="311">
        <v>2008</v>
      </c>
      <c r="I242" s="312">
        <v>2008</v>
      </c>
      <c r="J242" s="312">
        <v>2009</v>
      </c>
      <c r="K242" s="313" t="e">
        <f>[1]Lib_RawData!G53</f>
        <v>#REF!</v>
      </c>
      <c r="L242" s="314">
        <f t="shared" si="33"/>
        <v>0</v>
      </c>
      <c r="M242" s="315">
        <f t="shared" si="33"/>
        <v>0</v>
      </c>
      <c r="N242" s="315">
        <f t="shared" si="33"/>
        <v>0</v>
      </c>
      <c r="O242" s="316">
        <f t="shared" si="28"/>
        <v>0</v>
      </c>
      <c r="P242" s="317">
        <f t="shared" si="29"/>
        <v>0</v>
      </c>
      <c r="Q242" s="258">
        <f>P242*[1]Factors!D229</f>
        <v>0</v>
      </c>
      <c r="R242" s="258">
        <f t="shared" si="30"/>
        <v>0</v>
      </c>
      <c r="S242" s="258">
        <f>R242*[1]Factors!D229</f>
        <v>0</v>
      </c>
      <c r="T242" s="318">
        <f>R242*[1]Factors!D229*[1]Factors!E229</f>
        <v>0</v>
      </c>
      <c r="U242" s="317"/>
      <c r="V242" s="258"/>
      <c r="W242" s="318"/>
      <c r="X242" s="315"/>
      <c r="Y242" s="315"/>
      <c r="Z242" s="315"/>
      <c r="AA242" s="315" t="s">
        <v>220</v>
      </c>
      <c r="AB242" s="319"/>
      <c r="AC242" s="258"/>
      <c r="AD242" s="315"/>
      <c r="AE242" s="315">
        <f t="shared" si="32"/>
        <v>0</v>
      </c>
      <c r="AF242" s="314"/>
      <c r="AG242" s="316">
        <f t="shared" si="31"/>
        <v>0</v>
      </c>
      <c r="AH242" s="315">
        <f t="shared" si="27"/>
        <v>0</v>
      </c>
      <c r="AI242" s="316">
        <f t="shared" si="25"/>
        <v>0</v>
      </c>
    </row>
    <row r="243" spans="1:35" s="20" customFormat="1">
      <c r="A243" s="31"/>
      <c r="B243" s="31"/>
      <c r="C243" s="94"/>
      <c r="D243" s="94"/>
      <c r="E243" s="94"/>
      <c r="F243" s="149"/>
      <c r="G243" s="310">
        <v>6</v>
      </c>
      <c r="H243" s="311">
        <v>2008</v>
      </c>
      <c r="I243" s="312">
        <v>2008</v>
      </c>
      <c r="J243" s="312">
        <v>2009</v>
      </c>
      <c r="K243" s="313" t="e">
        <f>[1]Lib_RawData!G54</f>
        <v>#REF!</v>
      </c>
      <c r="L243" s="314">
        <f t="shared" si="33"/>
        <v>0</v>
      </c>
      <c r="M243" s="315">
        <f t="shared" si="33"/>
        <v>0</v>
      </c>
      <c r="N243" s="315">
        <f t="shared" si="33"/>
        <v>0</v>
      </c>
      <c r="O243" s="316">
        <f t="shared" si="28"/>
        <v>0</v>
      </c>
      <c r="P243" s="317">
        <f t="shared" si="29"/>
        <v>0</v>
      </c>
      <c r="Q243" s="258">
        <f>P243*[1]Factors!D230</f>
        <v>0</v>
      </c>
      <c r="R243" s="258">
        <f t="shared" si="30"/>
        <v>0</v>
      </c>
      <c r="S243" s="258">
        <f>R243*[1]Factors!D230</f>
        <v>0</v>
      </c>
      <c r="T243" s="318">
        <f>R243*[1]Factors!D230*[1]Factors!E230</f>
        <v>0</v>
      </c>
      <c r="U243" s="317"/>
      <c r="V243" s="258"/>
      <c r="W243" s="318"/>
      <c r="X243" s="315"/>
      <c r="Y243" s="315"/>
      <c r="Z243" s="315"/>
      <c r="AA243" s="315" t="s">
        <v>220</v>
      </c>
      <c r="AB243" s="319"/>
      <c r="AC243" s="258"/>
      <c r="AD243" s="315"/>
      <c r="AE243" s="315">
        <f t="shared" si="32"/>
        <v>0</v>
      </c>
      <c r="AF243" s="314"/>
      <c r="AG243" s="316">
        <f t="shared" si="31"/>
        <v>0</v>
      </c>
      <c r="AH243" s="315">
        <f t="shared" si="27"/>
        <v>0</v>
      </c>
      <c r="AI243" s="316">
        <f t="shared" si="25"/>
        <v>0</v>
      </c>
    </row>
    <row r="244" spans="1:35" s="20" customFormat="1">
      <c r="A244" s="31"/>
      <c r="B244" s="31"/>
      <c r="C244" s="94"/>
      <c r="D244" s="94"/>
      <c r="E244" s="94"/>
      <c r="F244" s="149"/>
      <c r="G244" s="14">
        <v>7</v>
      </c>
      <c r="H244" s="15">
        <v>2008</v>
      </c>
      <c r="I244" s="200">
        <v>2009</v>
      </c>
      <c r="J244" s="200">
        <v>2009</v>
      </c>
      <c r="K244" s="16" t="e">
        <f>[1]Lib_RawData!G55</f>
        <v>#REF!</v>
      </c>
      <c r="L244" s="17">
        <f t="shared" si="33"/>
        <v>0</v>
      </c>
      <c r="M244" s="10">
        <f t="shared" si="33"/>
        <v>0</v>
      </c>
      <c r="N244" s="10">
        <f t="shared" si="33"/>
        <v>0</v>
      </c>
      <c r="O244" s="18">
        <f t="shared" si="28"/>
        <v>0</v>
      </c>
      <c r="P244" s="19">
        <f t="shared" si="29"/>
        <v>0</v>
      </c>
      <c r="Q244" s="20">
        <f>P244*[1]Factors!D231</f>
        <v>0</v>
      </c>
      <c r="R244" s="20">
        <f t="shared" si="30"/>
        <v>0</v>
      </c>
      <c r="S244" s="20">
        <f>R244*[1]Factors!D231</f>
        <v>0</v>
      </c>
      <c r="T244" s="21">
        <f>R244*[1]Factors!D231*[1]Factors!E231</f>
        <v>0</v>
      </c>
      <c r="U244" s="19"/>
      <c r="W244" s="21"/>
      <c r="X244" s="10"/>
      <c r="Y244" s="10"/>
      <c r="Z244" s="10"/>
      <c r="AA244" s="10"/>
      <c r="AB244" s="22"/>
      <c r="AD244" s="10"/>
      <c r="AE244" s="10">
        <f t="shared" si="32"/>
        <v>0</v>
      </c>
      <c r="AF244" s="17"/>
      <c r="AG244" s="18">
        <f t="shared" si="31"/>
        <v>0</v>
      </c>
      <c r="AH244" s="10">
        <f t="shared" si="27"/>
        <v>0</v>
      </c>
      <c r="AI244" s="18">
        <f t="shared" si="25"/>
        <v>0</v>
      </c>
    </row>
    <row r="245" spans="1:35" s="20" customFormat="1">
      <c r="A245" s="31"/>
      <c r="B245" s="31"/>
      <c r="C245" s="94"/>
      <c r="D245" s="94"/>
      <c r="E245" s="94"/>
      <c r="F245" s="149"/>
      <c r="G245" s="14">
        <v>8</v>
      </c>
      <c r="H245" s="15">
        <v>2008</v>
      </c>
      <c r="I245" s="200">
        <v>2009</v>
      </c>
      <c r="J245" s="200">
        <v>2009</v>
      </c>
      <c r="K245" s="16" t="e">
        <f>[1]Lib_RawData!G56</f>
        <v>#REF!</v>
      </c>
      <c r="L245" s="17">
        <f t="shared" si="33"/>
        <v>0</v>
      </c>
      <c r="M245" s="10">
        <f t="shared" si="33"/>
        <v>0</v>
      </c>
      <c r="N245" s="10">
        <f t="shared" si="33"/>
        <v>0</v>
      </c>
      <c r="O245" s="18">
        <f t="shared" si="28"/>
        <v>0</v>
      </c>
      <c r="P245" s="19">
        <f t="shared" si="29"/>
        <v>0</v>
      </c>
      <c r="Q245" s="20">
        <f>P245*[1]Factors!D232</f>
        <v>0</v>
      </c>
      <c r="R245" s="20">
        <f t="shared" si="30"/>
        <v>0</v>
      </c>
      <c r="S245" s="20">
        <f>R245*[1]Factors!D232</f>
        <v>0</v>
      </c>
      <c r="T245" s="21">
        <f>R245*[1]Factors!D232*[1]Factors!E232</f>
        <v>0</v>
      </c>
      <c r="U245" s="19"/>
      <c r="W245" s="21"/>
      <c r="X245" s="10"/>
      <c r="Y245" s="10"/>
      <c r="Z245" s="10"/>
      <c r="AA245" s="10"/>
      <c r="AB245" s="22"/>
      <c r="AD245" s="10"/>
      <c r="AE245" s="10">
        <f t="shared" si="32"/>
        <v>0</v>
      </c>
      <c r="AF245" s="17"/>
      <c r="AG245" s="18">
        <f t="shared" si="31"/>
        <v>0</v>
      </c>
      <c r="AH245" s="10">
        <f t="shared" si="27"/>
        <v>0</v>
      </c>
      <c r="AI245" s="18">
        <f t="shared" si="25"/>
        <v>0</v>
      </c>
    </row>
    <row r="246" spans="1:35" s="20" customFormat="1">
      <c r="A246" s="31"/>
      <c r="B246" s="31"/>
      <c r="C246" s="94"/>
      <c r="D246" s="94"/>
      <c r="E246" s="94"/>
      <c r="F246" s="149"/>
      <c r="G246" s="14">
        <v>9</v>
      </c>
      <c r="H246" s="15">
        <v>2008</v>
      </c>
      <c r="I246" s="200">
        <v>2009</v>
      </c>
      <c r="J246" s="200">
        <v>2009</v>
      </c>
      <c r="K246" s="16" t="e">
        <f>[1]Lib_RawData!G57</f>
        <v>#REF!</v>
      </c>
      <c r="L246" s="17">
        <f t="shared" si="33"/>
        <v>0</v>
      </c>
      <c r="M246" s="10">
        <f t="shared" si="33"/>
        <v>0</v>
      </c>
      <c r="N246" s="10">
        <f t="shared" si="33"/>
        <v>0</v>
      </c>
      <c r="O246" s="18">
        <f t="shared" si="28"/>
        <v>0</v>
      </c>
      <c r="P246" s="19">
        <f t="shared" si="29"/>
        <v>0</v>
      </c>
      <c r="Q246" s="20">
        <f>P246*[1]Factors!D233</f>
        <v>0</v>
      </c>
      <c r="R246" s="20">
        <f t="shared" si="30"/>
        <v>0</v>
      </c>
      <c r="S246" s="20">
        <f>R246*[1]Factors!D233</f>
        <v>0</v>
      </c>
      <c r="T246" s="21">
        <f>R246*[1]Factors!D233*[1]Factors!E233</f>
        <v>0</v>
      </c>
      <c r="U246" s="19"/>
      <c r="W246" s="21"/>
      <c r="X246" s="10"/>
      <c r="Y246" s="10"/>
      <c r="Z246" s="10"/>
      <c r="AA246" s="10"/>
      <c r="AB246" s="22"/>
      <c r="AD246" s="10"/>
      <c r="AE246" s="10">
        <f t="shared" si="32"/>
        <v>0</v>
      </c>
      <c r="AF246" s="17"/>
      <c r="AG246" s="18">
        <f t="shared" si="31"/>
        <v>0</v>
      </c>
      <c r="AH246" s="10">
        <f t="shared" si="27"/>
        <v>0</v>
      </c>
      <c r="AI246" s="18">
        <f t="shared" si="25"/>
        <v>0</v>
      </c>
    </row>
    <row r="247" spans="1:35" s="20" customFormat="1">
      <c r="A247" s="31"/>
      <c r="B247" s="31"/>
      <c r="C247" s="94"/>
      <c r="D247" s="94"/>
      <c r="E247" s="94"/>
      <c r="F247" s="149"/>
      <c r="G247" s="14">
        <v>10</v>
      </c>
      <c r="H247" s="15">
        <v>2008</v>
      </c>
      <c r="I247" s="200">
        <v>2009</v>
      </c>
      <c r="J247" s="200">
        <v>2009</v>
      </c>
      <c r="K247" s="16" t="e">
        <f>[1]Lib_RawData!G58</f>
        <v>#REF!</v>
      </c>
      <c r="L247" s="17">
        <f t="shared" si="33"/>
        <v>0</v>
      </c>
      <c r="M247" s="10">
        <f t="shared" si="33"/>
        <v>0</v>
      </c>
      <c r="N247" s="10">
        <f t="shared" si="33"/>
        <v>0</v>
      </c>
      <c r="O247" s="18">
        <f t="shared" si="28"/>
        <v>0</v>
      </c>
      <c r="P247" s="19">
        <f t="shared" si="29"/>
        <v>0</v>
      </c>
      <c r="Q247" s="20">
        <f>P247*[1]Factors!D234</f>
        <v>0</v>
      </c>
      <c r="R247" s="20">
        <f t="shared" si="30"/>
        <v>0</v>
      </c>
      <c r="S247" s="20">
        <f>R247*[1]Factors!D234</f>
        <v>0</v>
      </c>
      <c r="T247" s="21">
        <f>R247*[1]Factors!D234*[1]Factors!E234</f>
        <v>0</v>
      </c>
      <c r="U247" s="19"/>
      <c r="W247" s="21"/>
      <c r="X247" s="10"/>
      <c r="Y247" s="10"/>
      <c r="Z247" s="10"/>
      <c r="AA247" s="10"/>
      <c r="AB247" s="22"/>
      <c r="AD247" s="10"/>
      <c r="AE247" s="10">
        <f t="shared" si="32"/>
        <v>0</v>
      </c>
      <c r="AF247" s="17"/>
      <c r="AG247" s="18">
        <f t="shared" si="31"/>
        <v>0</v>
      </c>
      <c r="AH247" s="10">
        <f t="shared" si="27"/>
        <v>0</v>
      </c>
      <c r="AI247" s="18">
        <f t="shared" si="25"/>
        <v>0</v>
      </c>
    </row>
    <row r="248" spans="1:35" s="20" customFormat="1">
      <c r="A248" s="31"/>
      <c r="B248" s="31"/>
      <c r="C248" s="94"/>
      <c r="D248" s="94"/>
      <c r="E248" s="94"/>
      <c r="F248" s="149"/>
      <c r="G248" s="14">
        <v>11</v>
      </c>
      <c r="H248" s="15">
        <v>2008</v>
      </c>
      <c r="I248" s="200">
        <v>2009</v>
      </c>
      <c r="J248" s="200">
        <v>2009</v>
      </c>
      <c r="K248" s="16" t="e">
        <f>[1]Lib_RawData!G59</f>
        <v>#REF!</v>
      </c>
      <c r="L248" s="17">
        <f t="shared" si="33"/>
        <v>0</v>
      </c>
      <c r="M248" s="10">
        <f t="shared" si="33"/>
        <v>0</v>
      </c>
      <c r="N248" s="10">
        <f t="shared" si="33"/>
        <v>0</v>
      </c>
      <c r="O248" s="18">
        <f t="shared" si="28"/>
        <v>0</v>
      </c>
      <c r="P248" s="19">
        <f t="shared" si="29"/>
        <v>0</v>
      </c>
      <c r="Q248" s="20">
        <f>P248*[1]Factors!D235</f>
        <v>0</v>
      </c>
      <c r="R248" s="20">
        <f t="shared" si="30"/>
        <v>0</v>
      </c>
      <c r="S248" s="20">
        <f>R248*[1]Factors!D235</f>
        <v>0</v>
      </c>
      <c r="T248" s="21">
        <f>R248*[1]Factors!D235*[1]Factors!E235</f>
        <v>0</v>
      </c>
      <c r="U248" s="19"/>
      <c r="W248" s="21"/>
      <c r="X248" s="10"/>
      <c r="Y248" s="10"/>
      <c r="Z248" s="10"/>
      <c r="AA248" s="10"/>
      <c r="AB248" s="22"/>
      <c r="AD248" s="10"/>
      <c r="AE248" s="10">
        <f t="shared" si="32"/>
        <v>0</v>
      </c>
      <c r="AF248" s="17"/>
      <c r="AG248" s="18">
        <f t="shared" si="31"/>
        <v>0</v>
      </c>
      <c r="AH248" s="10">
        <f t="shared" si="27"/>
        <v>0</v>
      </c>
      <c r="AI248" s="18">
        <f t="shared" si="25"/>
        <v>0</v>
      </c>
    </row>
    <row r="249" spans="1:35" s="20" customFormat="1">
      <c r="A249" s="31"/>
      <c r="B249" s="31"/>
      <c r="C249" s="94"/>
      <c r="D249" s="94"/>
      <c r="E249" s="94"/>
      <c r="F249" s="149"/>
      <c r="G249" s="14">
        <v>12</v>
      </c>
      <c r="H249" s="15">
        <v>2008</v>
      </c>
      <c r="I249" s="200">
        <v>2009</v>
      </c>
      <c r="J249" s="200">
        <v>2009</v>
      </c>
      <c r="K249" s="16" t="e">
        <f>[1]Lib_RawData!G60</f>
        <v>#REF!</v>
      </c>
      <c r="L249" s="17">
        <f t="shared" si="33"/>
        <v>0</v>
      </c>
      <c r="M249" s="10">
        <f t="shared" si="33"/>
        <v>0</v>
      </c>
      <c r="N249" s="10">
        <f t="shared" si="33"/>
        <v>0</v>
      </c>
      <c r="O249" s="18">
        <f t="shared" si="28"/>
        <v>0</v>
      </c>
      <c r="P249" s="19">
        <f t="shared" si="29"/>
        <v>0</v>
      </c>
      <c r="Q249" s="20">
        <f>P249*[1]Factors!D236</f>
        <v>0</v>
      </c>
      <c r="R249" s="20">
        <f t="shared" si="30"/>
        <v>0</v>
      </c>
      <c r="S249" s="20">
        <f>R249*[1]Factors!D236</f>
        <v>0</v>
      </c>
      <c r="T249" s="21">
        <f>R249*[1]Factors!D236*[1]Factors!E236</f>
        <v>0</v>
      </c>
      <c r="U249" s="19"/>
      <c r="W249" s="21"/>
      <c r="X249" s="10"/>
      <c r="Y249" s="10"/>
      <c r="Z249" s="10"/>
      <c r="AA249" s="10"/>
      <c r="AB249" s="22"/>
      <c r="AD249" s="10"/>
      <c r="AE249" s="10">
        <f t="shared" si="32"/>
        <v>0</v>
      </c>
      <c r="AF249" s="17"/>
      <c r="AG249" s="18">
        <f t="shared" si="31"/>
        <v>0</v>
      </c>
      <c r="AH249" s="10">
        <f t="shared" si="27"/>
        <v>0</v>
      </c>
      <c r="AI249" s="18">
        <f t="shared" si="25"/>
        <v>0</v>
      </c>
    </row>
    <row r="250" spans="1:35" s="20" customFormat="1">
      <c r="A250" s="31"/>
      <c r="B250" s="31"/>
      <c r="C250" s="94"/>
      <c r="D250" s="94"/>
      <c r="E250" s="94"/>
      <c r="F250" s="149"/>
      <c r="G250" s="14">
        <v>1</v>
      </c>
      <c r="H250" s="15">
        <v>2009</v>
      </c>
      <c r="I250" s="200">
        <v>2009</v>
      </c>
      <c r="J250" s="200">
        <v>2009</v>
      </c>
      <c r="K250" s="16" t="str">
        <f>[1]Lib_RawData!G61</f>
        <v>CFO</v>
      </c>
      <c r="L250" s="17">
        <f t="shared" si="33"/>
        <v>0</v>
      </c>
      <c r="M250" s="10">
        <f t="shared" si="33"/>
        <v>15000836</v>
      </c>
      <c r="N250" s="10">
        <f t="shared" si="33"/>
        <v>291475</v>
      </c>
      <c r="O250" s="18">
        <f t="shared" si="28"/>
        <v>15292311</v>
      </c>
      <c r="P250" s="19">
        <f t="shared" si="29"/>
        <v>15292311</v>
      </c>
      <c r="Q250" s="20">
        <f>P250*[1]Factors!D237</f>
        <v>16954858.555759121</v>
      </c>
      <c r="R250" s="20">
        <f t="shared" si="30"/>
        <v>120841</v>
      </c>
      <c r="S250" s="20">
        <f>R250*[1]Factors!D237</f>
        <v>133978.57673287496</v>
      </c>
      <c r="T250" s="21">
        <f>R250*[1]Factors!D237*[1]Factors!E237</f>
        <v>120841</v>
      </c>
      <c r="U250" s="19"/>
      <c r="W250" s="21">
        <v>120841</v>
      </c>
      <c r="X250" s="10">
        <v>291475</v>
      </c>
      <c r="Y250" s="10"/>
      <c r="Z250" s="10"/>
      <c r="AA250" s="10"/>
      <c r="AB250" s="22"/>
      <c r="AC250" s="20">
        <v>15000836</v>
      </c>
      <c r="AD250" s="10"/>
      <c r="AE250" s="10">
        <f t="shared" si="32"/>
        <v>15000836</v>
      </c>
      <c r="AF250" s="17"/>
      <c r="AG250" s="18">
        <f t="shared" si="31"/>
        <v>15000836</v>
      </c>
      <c r="AH250" s="10">
        <f t="shared" si="27"/>
        <v>291475</v>
      </c>
      <c r="AI250" s="18">
        <f t="shared" si="25"/>
        <v>15292311</v>
      </c>
    </row>
    <row r="251" spans="1:35" s="20" customFormat="1">
      <c r="A251" s="31"/>
      <c r="B251" s="31"/>
      <c r="C251" s="94"/>
      <c r="D251" s="94"/>
      <c r="E251" s="94"/>
      <c r="F251" s="149"/>
      <c r="G251" s="14">
        <v>2</v>
      </c>
      <c r="H251" s="15">
        <v>2009</v>
      </c>
      <c r="I251" s="200">
        <v>2009</v>
      </c>
      <c r="J251" s="200">
        <v>2009</v>
      </c>
      <c r="K251" s="16" t="str">
        <f>[1]Lib_RawData!G62</f>
        <v>CFO</v>
      </c>
      <c r="L251" s="17">
        <f t="shared" si="33"/>
        <v>0</v>
      </c>
      <c r="M251" s="10">
        <f t="shared" si="33"/>
        <v>0</v>
      </c>
      <c r="N251" s="10">
        <f t="shared" si="33"/>
        <v>0</v>
      </c>
      <c r="O251" s="18">
        <f t="shared" si="28"/>
        <v>0</v>
      </c>
      <c r="P251" s="19">
        <f t="shared" si="29"/>
        <v>0</v>
      </c>
      <c r="Q251" s="20">
        <f>P251*[1]Factors!D238</f>
        <v>0</v>
      </c>
      <c r="R251" s="20">
        <f t="shared" si="30"/>
        <v>0</v>
      </c>
      <c r="S251" s="20">
        <f>R251*[1]Factors!D238</f>
        <v>0</v>
      </c>
      <c r="T251" s="21">
        <f>R251*[1]Factors!D238*[1]Factors!E238</f>
        <v>0</v>
      </c>
      <c r="U251" s="19"/>
      <c r="W251" s="21"/>
      <c r="X251" s="10"/>
      <c r="Y251" s="10"/>
      <c r="Z251" s="10"/>
      <c r="AA251" s="10"/>
      <c r="AB251" s="22"/>
      <c r="AD251" s="10"/>
      <c r="AE251" s="10">
        <f t="shared" si="32"/>
        <v>0</v>
      </c>
      <c r="AF251" s="17"/>
      <c r="AG251" s="18">
        <f t="shared" si="31"/>
        <v>0</v>
      </c>
      <c r="AH251" s="10">
        <f t="shared" si="27"/>
        <v>0</v>
      </c>
      <c r="AI251" s="18">
        <f t="shared" ref="AI251:AI314" si="34">AH251+AG251</f>
        <v>0</v>
      </c>
    </row>
    <row r="252" spans="1:35" s="20" customFormat="1">
      <c r="A252" s="31"/>
      <c r="B252" s="31"/>
      <c r="C252" s="94"/>
      <c r="D252" s="94"/>
      <c r="E252" s="94"/>
      <c r="F252" s="149"/>
      <c r="G252" s="14">
        <v>3</v>
      </c>
      <c r="H252" s="15">
        <v>2009</v>
      </c>
      <c r="I252" s="200">
        <v>2009</v>
      </c>
      <c r="J252" s="200">
        <v>2009</v>
      </c>
      <c r="K252" s="16" t="str">
        <f>[1]Lib_RawData!G63</f>
        <v>CFO</v>
      </c>
      <c r="L252" s="17">
        <f t="shared" si="33"/>
        <v>0</v>
      </c>
      <c r="M252" s="10">
        <f t="shared" si="33"/>
        <v>0</v>
      </c>
      <c r="N252" s="10">
        <f t="shared" si="33"/>
        <v>0</v>
      </c>
      <c r="O252" s="18">
        <f t="shared" si="28"/>
        <v>0</v>
      </c>
      <c r="P252" s="19">
        <f t="shared" si="29"/>
        <v>0</v>
      </c>
      <c r="Q252" s="20">
        <f>P252*[1]Factors!D239</f>
        <v>0</v>
      </c>
      <c r="R252" s="20">
        <f t="shared" si="30"/>
        <v>0</v>
      </c>
      <c r="S252" s="20">
        <f>R252*[1]Factors!D239</f>
        <v>0</v>
      </c>
      <c r="T252" s="21">
        <f>R252*[1]Factors!D239*[1]Factors!E239</f>
        <v>0</v>
      </c>
      <c r="U252" s="19"/>
      <c r="W252" s="21"/>
      <c r="X252" s="10"/>
      <c r="Y252" s="10"/>
      <c r="Z252" s="10"/>
      <c r="AA252" s="10"/>
      <c r="AB252" s="22"/>
      <c r="AD252" s="10"/>
      <c r="AE252" s="10">
        <f t="shared" si="32"/>
        <v>0</v>
      </c>
      <c r="AF252" s="17"/>
      <c r="AG252" s="18">
        <f t="shared" si="31"/>
        <v>0</v>
      </c>
      <c r="AH252" s="10">
        <f t="shared" si="27"/>
        <v>0</v>
      </c>
      <c r="AI252" s="18">
        <f t="shared" si="34"/>
        <v>0</v>
      </c>
    </row>
    <row r="253" spans="1:35" s="20" customFormat="1">
      <c r="A253" s="31"/>
      <c r="B253" s="31"/>
      <c r="C253" s="94"/>
      <c r="D253" s="94"/>
      <c r="E253" s="94"/>
      <c r="F253" s="149"/>
      <c r="G253" s="14">
        <v>4</v>
      </c>
      <c r="H253" s="15">
        <v>2009</v>
      </c>
      <c r="I253" s="200">
        <v>2009</v>
      </c>
      <c r="J253" s="200">
        <v>2010</v>
      </c>
      <c r="K253" s="16" t="str">
        <f>[1]Lib_RawData!G64</f>
        <v>CFO</v>
      </c>
      <c r="L253" s="17">
        <f t="shared" si="33"/>
        <v>0</v>
      </c>
      <c r="M253" s="10">
        <f t="shared" si="33"/>
        <v>0</v>
      </c>
      <c r="N253" s="10">
        <f t="shared" si="33"/>
        <v>0</v>
      </c>
      <c r="O253" s="18">
        <f t="shared" si="28"/>
        <v>0</v>
      </c>
      <c r="P253" s="19">
        <f t="shared" si="29"/>
        <v>0</v>
      </c>
      <c r="Q253" s="20">
        <f>P253*[1]Factors!D240</f>
        <v>0</v>
      </c>
      <c r="R253" s="20">
        <f t="shared" si="30"/>
        <v>0</v>
      </c>
      <c r="S253" s="20">
        <f>R253*[1]Factors!D240</f>
        <v>0</v>
      </c>
      <c r="T253" s="21">
        <f>R253*[1]Factors!D240*[1]Factors!E240</f>
        <v>0</v>
      </c>
      <c r="U253" s="19"/>
      <c r="W253" s="21"/>
      <c r="X253" s="10"/>
      <c r="Y253" s="10"/>
      <c r="Z253" s="10"/>
      <c r="AA253" s="10"/>
      <c r="AB253" s="22"/>
      <c r="AD253" s="10"/>
      <c r="AE253" s="10">
        <f t="shared" si="32"/>
        <v>0</v>
      </c>
      <c r="AF253" s="17"/>
      <c r="AG253" s="18">
        <f t="shared" si="31"/>
        <v>0</v>
      </c>
      <c r="AH253" s="10">
        <f t="shared" si="27"/>
        <v>0</v>
      </c>
      <c r="AI253" s="18">
        <f t="shared" si="34"/>
        <v>0</v>
      </c>
    </row>
    <row r="254" spans="1:35" s="20" customFormat="1">
      <c r="A254" s="31"/>
      <c r="B254" s="31"/>
      <c r="C254" s="94"/>
      <c r="D254" s="94"/>
      <c r="E254" s="94"/>
      <c r="F254" s="149"/>
      <c r="G254" s="14">
        <v>5</v>
      </c>
      <c r="H254" s="15">
        <v>2009</v>
      </c>
      <c r="I254" s="200">
        <v>2009</v>
      </c>
      <c r="J254" s="200">
        <v>2010</v>
      </c>
      <c r="K254" s="16" t="str">
        <f>[1]Lib_RawData!G65</f>
        <v>CFO</v>
      </c>
      <c r="L254" s="17">
        <f t="shared" si="33"/>
        <v>0</v>
      </c>
      <c r="M254" s="10">
        <f t="shared" si="33"/>
        <v>0</v>
      </c>
      <c r="N254" s="10">
        <f t="shared" si="33"/>
        <v>0</v>
      </c>
      <c r="O254" s="18">
        <f t="shared" si="28"/>
        <v>0</v>
      </c>
      <c r="P254" s="19">
        <f t="shared" si="29"/>
        <v>0</v>
      </c>
      <c r="Q254" s="20">
        <f>P254*[1]Factors!D241</f>
        <v>0</v>
      </c>
      <c r="R254" s="20">
        <f t="shared" si="30"/>
        <v>0</v>
      </c>
      <c r="S254" s="20">
        <f>R254*[1]Factors!D241</f>
        <v>0</v>
      </c>
      <c r="T254" s="21">
        <f>R254*[1]Factors!D241*[1]Factors!E241</f>
        <v>0</v>
      </c>
      <c r="U254" s="19"/>
      <c r="W254" s="21"/>
      <c r="X254" s="10"/>
      <c r="Y254" s="10"/>
      <c r="Z254" s="10"/>
      <c r="AA254" s="10"/>
      <c r="AB254" s="22"/>
      <c r="AD254" s="10"/>
      <c r="AE254" s="10">
        <f t="shared" si="32"/>
        <v>0</v>
      </c>
      <c r="AF254" s="17"/>
      <c r="AG254" s="18">
        <f t="shared" si="31"/>
        <v>0</v>
      </c>
      <c r="AH254" s="10">
        <f t="shared" si="27"/>
        <v>0</v>
      </c>
      <c r="AI254" s="18">
        <f t="shared" si="34"/>
        <v>0</v>
      </c>
    </row>
    <row r="255" spans="1:35" s="20" customFormat="1">
      <c r="A255" s="31"/>
      <c r="B255" s="31"/>
      <c r="C255" s="94"/>
      <c r="D255" s="94"/>
      <c r="E255" s="94"/>
      <c r="F255" s="149"/>
      <c r="G255" s="14">
        <v>6</v>
      </c>
      <c r="H255" s="15">
        <v>2009</v>
      </c>
      <c r="I255" s="200">
        <v>2009</v>
      </c>
      <c r="J255" s="200">
        <v>2010</v>
      </c>
      <c r="K255" s="16" t="str">
        <f>[1]Lib_RawData!G66</f>
        <v>CFO</v>
      </c>
      <c r="L255" s="17">
        <f t="shared" si="33"/>
        <v>0</v>
      </c>
      <c r="M255" s="10">
        <f t="shared" si="33"/>
        <v>0</v>
      </c>
      <c r="N255" s="10">
        <f t="shared" si="33"/>
        <v>0</v>
      </c>
      <c r="O255" s="18">
        <f t="shared" si="28"/>
        <v>0</v>
      </c>
      <c r="P255" s="19">
        <f t="shared" si="29"/>
        <v>0</v>
      </c>
      <c r="Q255" s="20">
        <f>P255*[1]Factors!D242</f>
        <v>0</v>
      </c>
      <c r="R255" s="20">
        <f t="shared" si="30"/>
        <v>0</v>
      </c>
      <c r="S255" s="20">
        <f>R255*[1]Factors!D242</f>
        <v>0</v>
      </c>
      <c r="T255" s="21">
        <f>R255*[1]Factors!D242*[1]Factors!E242</f>
        <v>0</v>
      </c>
      <c r="U255" s="19"/>
      <c r="W255" s="21"/>
      <c r="X255" s="10"/>
      <c r="Y255" s="10"/>
      <c r="Z255" s="10"/>
      <c r="AA255" s="10"/>
      <c r="AB255" s="22"/>
      <c r="AD255" s="10"/>
      <c r="AE255" s="10">
        <f t="shared" si="32"/>
        <v>0</v>
      </c>
      <c r="AF255" s="17"/>
      <c r="AG255" s="18">
        <f t="shared" si="31"/>
        <v>0</v>
      </c>
      <c r="AH255" s="10">
        <f t="shared" si="27"/>
        <v>0</v>
      </c>
      <c r="AI255" s="18">
        <f t="shared" si="34"/>
        <v>0</v>
      </c>
    </row>
    <row r="256" spans="1:35" s="20" customFormat="1">
      <c r="A256" s="31"/>
      <c r="B256" s="31"/>
      <c r="C256" s="94"/>
      <c r="D256" s="94"/>
      <c r="E256" s="94"/>
      <c r="F256" s="149"/>
      <c r="G256" s="14">
        <v>7</v>
      </c>
      <c r="H256" s="15">
        <v>2009</v>
      </c>
      <c r="I256" s="200">
        <v>2010</v>
      </c>
      <c r="J256" s="200">
        <v>2010</v>
      </c>
      <c r="K256" s="16" t="str">
        <f>[1]Lib_RawData!G67</f>
        <v>CFO</v>
      </c>
      <c r="L256" s="17">
        <f t="shared" si="33"/>
        <v>0</v>
      </c>
      <c r="M256" s="10">
        <f t="shared" si="33"/>
        <v>0</v>
      </c>
      <c r="N256" s="10">
        <f t="shared" si="33"/>
        <v>0</v>
      </c>
      <c r="O256" s="18">
        <f t="shared" si="28"/>
        <v>0</v>
      </c>
      <c r="P256" s="19">
        <f t="shared" si="29"/>
        <v>0</v>
      </c>
      <c r="Q256" s="20">
        <f>P256*[1]Factors!D243</f>
        <v>0</v>
      </c>
      <c r="R256" s="20">
        <f t="shared" si="30"/>
        <v>0</v>
      </c>
      <c r="S256" s="20">
        <f>R256*[1]Factors!D243</f>
        <v>0</v>
      </c>
      <c r="T256" s="21">
        <f>R256*[1]Factors!D243*[1]Factors!E243</f>
        <v>0</v>
      </c>
      <c r="U256" s="19"/>
      <c r="W256" s="21"/>
      <c r="X256" s="10"/>
      <c r="Y256" s="10"/>
      <c r="Z256" s="10"/>
      <c r="AA256" s="10"/>
      <c r="AB256" s="22"/>
      <c r="AD256" s="10"/>
      <c r="AE256" s="10">
        <f t="shared" si="32"/>
        <v>0</v>
      </c>
      <c r="AF256" s="17"/>
      <c r="AG256" s="18">
        <f t="shared" si="31"/>
        <v>0</v>
      </c>
      <c r="AH256" s="10">
        <f t="shared" si="27"/>
        <v>0</v>
      </c>
      <c r="AI256" s="18">
        <f t="shared" si="34"/>
        <v>0</v>
      </c>
    </row>
    <row r="257" spans="1:35" s="20" customFormat="1">
      <c r="A257" s="31"/>
      <c r="B257" s="31"/>
      <c r="C257" s="94"/>
      <c r="D257" s="94"/>
      <c r="E257" s="94"/>
      <c r="F257" s="149"/>
      <c r="G257" s="14">
        <v>8</v>
      </c>
      <c r="H257" s="15">
        <v>2009</v>
      </c>
      <c r="I257" s="200">
        <v>2010</v>
      </c>
      <c r="J257" s="200">
        <v>2010</v>
      </c>
      <c r="K257" s="16" t="str">
        <f>[1]Lib_RawData!G68</f>
        <v>CFO</v>
      </c>
      <c r="L257" s="17">
        <f t="shared" si="33"/>
        <v>0</v>
      </c>
      <c r="M257" s="10">
        <f t="shared" si="33"/>
        <v>0</v>
      </c>
      <c r="N257" s="10">
        <f t="shared" si="33"/>
        <v>0</v>
      </c>
      <c r="O257" s="18">
        <f t="shared" si="28"/>
        <v>0</v>
      </c>
      <c r="P257" s="19">
        <f t="shared" si="29"/>
        <v>0</v>
      </c>
      <c r="Q257" s="20">
        <f>P257*[1]Factors!D244</f>
        <v>0</v>
      </c>
      <c r="R257" s="20">
        <f t="shared" si="30"/>
        <v>0</v>
      </c>
      <c r="S257" s="20">
        <f>R257*[1]Factors!D244</f>
        <v>0</v>
      </c>
      <c r="T257" s="21">
        <f>R257*[1]Factors!D244*[1]Factors!E244</f>
        <v>0</v>
      </c>
      <c r="U257" s="19"/>
      <c r="W257" s="21"/>
      <c r="X257" s="10"/>
      <c r="Y257" s="10"/>
      <c r="Z257" s="10"/>
      <c r="AA257" s="10"/>
      <c r="AB257" s="22"/>
      <c r="AD257" s="10"/>
      <c r="AE257" s="10">
        <f t="shared" si="32"/>
        <v>0</v>
      </c>
      <c r="AF257" s="17"/>
      <c r="AG257" s="18">
        <f t="shared" si="31"/>
        <v>0</v>
      </c>
      <c r="AH257" s="10">
        <f t="shared" si="27"/>
        <v>0</v>
      </c>
      <c r="AI257" s="18">
        <f t="shared" si="34"/>
        <v>0</v>
      </c>
    </row>
    <row r="258" spans="1:35" s="20" customFormat="1">
      <c r="A258" s="31"/>
      <c r="B258" s="31"/>
      <c r="C258" s="94"/>
      <c r="D258" s="94"/>
      <c r="E258" s="94"/>
      <c r="F258" s="149"/>
      <c r="G258" s="14">
        <v>9</v>
      </c>
      <c r="H258" s="15">
        <v>2009</v>
      </c>
      <c r="I258" s="200">
        <v>2010</v>
      </c>
      <c r="J258" s="200">
        <v>2010</v>
      </c>
      <c r="K258" s="16" t="str">
        <f>[1]Lib_RawData!G69</f>
        <v>CFO</v>
      </c>
      <c r="L258" s="17">
        <f t="shared" si="33"/>
        <v>0</v>
      </c>
      <c r="M258" s="10">
        <f t="shared" si="33"/>
        <v>0</v>
      </c>
      <c r="N258" s="10">
        <f t="shared" si="33"/>
        <v>0</v>
      </c>
      <c r="O258" s="18">
        <f t="shared" si="28"/>
        <v>0</v>
      </c>
      <c r="P258" s="19">
        <f t="shared" si="29"/>
        <v>0</v>
      </c>
      <c r="Q258" s="20">
        <f>P258*[1]Factors!D245</f>
        <v>0</v>
      </c>
      <c r="R258" s="20">
        <f t="shared" si="30"/>
        <v>0</v>
      </c>
      <c r="S258" s="20">
        <f>R258*[1]Factors!D245</f>
        <v>0</v>
      </c>
      <c r="T258" s="21">
        <f>R258*[1]Factors!D245*[1]Factors!E245</f>
        <v>0</v>
      </c>
      <c r="U258" s="19"/>
      <c r="W258" s="21"/>
      <c r="X258" s="10"/>
      <c r="Y258" s="10"/>
      <c r="Z258" s="10"/>
      <c r="AA258" s="10"/>
      <c r="AB258" s="22"/>
      <c r="AD258" s="10"/>
      <c r="AE258" s="10">
        <f t="shared" si="32"/>
        <v>0</v>
      </c>
      <c r="AF258" s="17"/>
      <c r="AG258" s="18">
        <f t="shared" si="31"/>
        <v>0</v>
      </c>
      <c r="AH258" s="10">
        <f t="shared" si="27"/>
        <v>0</v>
      </c>
      <c r="AI258" s="18">
        <f t="shared" si="34"/>
        <v>0</v>
      </c>
    </row>
    <row r="259" spans="1:35" s="20" customFormat="1">
      <c r="A259" s="31"/>
      <c r="B259" s="31"/>
      <c r="C259" s="94"/>
      <c r="D259" s="94"/>
      <c r="E259" s="94"/>
      <c r="F259" s="149"/>
      <c r="G259" s="14">
        <v>10</v>
      </c>
      <c r="H259" s="15">
        <v>2009</v>
      </c>
      <c r="I259" s="200">
        <v>2010</v>
      </c>
      <c r="J259" s="200">
        <v>2010</v>
      </c>
      <c r="K259" s="16" t="str">
        <f>[1]Lib_RawData!G70</f>
        <v>CFO</v>
      </c>
      <c r="L259" s="17">
        <f t="shared" si="33"/>
        <v>0</v>
      </c>
      <c r="M259" s="10">
        <f t="shared" si="33"/>
        <v>0</v>
      </c>
      <c r="N259" s="10">
        <f t="shared" si="33"/>
        <v>0</v>
      </c>
      <c r="O259" s="18">
        <f t="shared" si="28"/>
        <v>0</v>
      </c>
      <c r="P259" s="19">
        <f t="shared" si="29"/>
        <v>0</v>
      </c>
      <c r="Q259" s="20">
        <f>P259*[1]Factors!D246</f>
        <v>0</v>
      </c>
      <c r="R259" s="20">
        <f t="shared" si="30"/>
        <v>0</v>
      </c>
      <c r="S259" s="20">
        <f>R259*[1]Factors!D246</f>
        <v>0</v>
      </c>
      <c r="T259" s="21">
        <f>R259*[1]Factors!D246*[1]Factors!E246</f>
        <v>0</v>
      </c>
      <c r="U259" s="19"/>
      <c r="W259" s="21"/>
      <c r="X259" s="10"/>
      <c r="Y259" s="10"/>
      <c r="Z259" s="10"/>
      <c r="AA259" s="10"/>
      <c r="AB259" s="22"/>
      <c r="AD259" s="10"/>
      <c r="AE259" s="10">
        <f t="shared" si="32"/>
        <v>0</v>
      </c>
      <c r="AF259" s="17"/>
      <c r="AG259" s="18">
        <f t="shared" si="31"/>
        <v>0</v>
      </c>
      <c r="AH259" s="10">
        <f t="shared" si="27"/>
        <v>0</v>
      </c>
      <c r="AI259" s="18">
        <f t="shared" si="34"/>
        <v>0</v>
      </c>
    </row>
    <row r="260" spans="1:35" s="20" customFormat="1">
      <c r="A260" s="31"/>
      <c r="B260" s="31"/>
      <c r="C260" s="94"/>
      <c r="D260" s="94"/>
      <c r="E260" s="94"/>
      <c r="F260" s="149"/>
      <c r="G260" s="14">
        <v>11</v>
      </c>
      <c r="H260" s="15">
        <v>2009</v>
      </c>
      <c r="I260" s="200">
        <v>2010</v>
      </c>
      <c r="J260" s="200">
        <v>2010</v>
      </c>
      <c r="K260" s="16" t="str">
        <f>[1]Lib_RawData!G71</f>
        <v>CFO</v>
      </c>
      <c r="L260" s="17">
        <f t="shared" si="33"/>
        <v>0</v>
      </c>
      <c r="M260" s="10">
        <f t="shared" si="33"/>
        <v>0</v>
      </c>
      <c r="N260" s="10">
        <f t="shared" si="33"/>
        <v>0</v>
      </c>
      <c r="O260" s="18">
        <f t="shared" si="28"/>
        <v>0</v>
      </c>
      <c r="P260" s="19">
        <f t="shared" si="29"/>
        <v>0</v>
      </c>
      <c r="Q260" s="20">
        <f>P260*[1]Factors!D247</f>
        <v>0</v>
      </c>
      <c r="R260" s="20">
        <f t="shared" si="30"/>
        <v>0</v>
      </c>
      <c r="S260" s="20">
        <f>R260*[1]Factors!D247</f>
        <v>0</v>
      </c>
      <c r="T260" s="21">
        <f>R260*[1]Factors!D247*[1]Factors!E247</f>
        <v>0</v>
      </c>
      <c r="U260" s="19"/>
      <c r="W260" s="21"/>
      <c r="X260" s="10"/>
      <c r="Y260" s="10"/>
      <c r="Z260" s="10"/>
      <c r="AA260" s="10"/>
      <c r="AB260" s="22"/>
      <c r="AD260" s="10"/>
      <c r="AE260" s="10">
        <f t="shared" si="32"/>
        <v>0</v>
      </c>
      <c r="AF260" s="17"/>
      <c r="AG260" s="18">
        <f t="shared" si="31"/>
        <v>0</v>
      </c>
      <c r="AH260" s="10">
        <f t="shared" si="27"/>
        <v>0</v>
      </c>
      <c r="AI260" s="18">
        <f t="shared" si="34"/>
        <v>0</v>
      </c>
    </row>
    <row r="261" spans="1:35" s="20" customFormat="1">
      <c r="A261" s="31"/>
      <c r="B261" s="31"/>
      <c r="C261" s="94"/>
      <c r="D261" s="94"/>
      <c r="E261" s="94"/>
      <c r="F261" s="149"/>
      <c r="G261" s="14">
        <v>12</v>
      </c>
      <c r="H261" s="15">
        <v>2009</v>
      </c>
      <c r="I261" s="200">
        <v>2010</v>
      </c>
      <c r="J261" s="200">
        <v>2010</v>
      </c>
      <c r="K261" s="16" t="str">
        <f>[1]Lib_RawData!G72</f>
        <v>CFO</v>
      </c>
      <c r="L261" s="17">
        <f t="shared" si="33"/>
        <v>0</v>
      </c>
      <c r="M261" s="10">
        <f t="shared" si="33"/>
        <v>0</v>
      </c>
      <c r="N261" s="10">
        <f t="shared" si="33"/>
        <v>0</v>
      </c>
      <c r="O261" s="18">
        <f t="shared" si="28"/>
        <v>0</v>
      </c>
      <c r="P261" s="19">
        <f t="shared" si="29"/>
        <v>0</v>
      </c>
      <c r="Q261" s="20">
        <f>P261*[1]Factors!D248</f>
        <v>0</v>
      </c>
      <c r="R261" s="20">
        <f t="shared" si="30"/>
        <v>0</v>
      </c>
      <c r="S261" s="20">
        <f>R261*[1]Factors!D248</f>
        <v>0</v>
      </c>
      <c r="T261" s="21">
        <f>R261*[1]Factors!D248*[1]Factors!E248</f>
        <v>0</v>
      </c>
      <c r="U261" s="19"/>
      <c r="W261" s="21"/>
      <c r="X261" s="10"/>
      <c r="Y261" s="10"/>
      <c r="Z261" s="10"/>
      <c r="AA261" s="10"/>
      <c r="AB261" s="22"/>
      <c r="AD261" s="10"/>
      <c r="AE261" s="10">
        <f t="shared" si="32"/>
        <v>0</v>
      </c>
      <c r="AF261" s="17"/>
      <c r="AG261" s="18">
        <f t="shared" si="31"/>
        <v>0</v>
      </c>
      <c r="AH261" s="10">
        <f t="shared" si="27"/>
        <v>0</v>
      </c>
      <c r="AI261" s="18">
        <f t="shared" si="34"/>
        <v>0</v>
      </c>
    </row>
    <row r="262" spans="1:35" s="20" customFormat="1">
      <c r="A262" s="31"/>
      <c r="B262" s="31"/>
      <c r="C262" s="94"/>
      <c r="D262" s="94"/>
      <c r="E262" s="94"/>
      <c r="F262" s="149"/>
      <c r="G262" s="14">
        <v>1</v>
      </c>
      <c r="H262" s="15">
        <v>2010</v>
      </c>
      <c r="I262" s="200">
        <v>2010</v>
      </c>
      <c r="J262" s="200">
        <v>2010</v>
      </c>
      <c r="K262" s="16" t="str">
        <f>[1]Lib_RawData!G73</f>
        <v>CFO</v>
      </c>
      <c r="L262" s="17">
        <f t="shared" si="33"/>
        <v>0</v>
      </c>
      <c r="M262" s="10">
        <f t="shared" si="33"/>
        <v>0</v>
      </c>
      <c r="N262" s="10">
        <f t="shared" si="33"/>
        <v>0</v>
      </c>
      <c r="O262" s="18">
        <f t="shared" si="28"/>
        <v>0</v>
      </c>
      <c r="P262" s="19">
        <f t="shared" si="29"/>
        <v>0</v>
      </c>
      <c r="Q262" s="20">
        <f>P262*[1]Factors!D249</f>
        <v>0</v>
      </c>
      <c r="R262" s="20">
        <f t="shared" si="30"/>
        <v>0</v>
      </c>
      <c r="S262" s="20">
        <f>R262*[1]Factors!D249</f>
        <v>0</v>
      </c>
      <c r="T262" s="21">
        <f>R262*[1]Factors!D249*[1]Factors!E249</f>
        <v>0</v>
      </c>
      <c r="U262" s="19"/>
      <c r="W262" s="21">
        <f>[1]Lib_RawData!AN73</f>
        <v>0</v>
      </c>
      <c r="X262" s="10"/>
      <c r="Y262" s="10">
        <f t="shared" ref="Y262:Z277" si="35">Y250*EXP(Y$20)</f>
        <v>0</v>
      </c>
      <c r="Z262" s="10">
        <f t="shared" si="35"/>
        <v>0</v>
      </c>
      <c r="AA262" s="10" t="s">
        <v>220</v>
      </c>
      <c r="AB262" s="22">
        <v>128.22</v>
      </c>
      <c r="AC262" s="20">
        <f t="shared" ref="AC262:AC325" si="36">W262*AB262</f>
        <v>0</v>
      </c>
      <c r="AD262" s="10">
        <f t="shared" ref="AD262:AD325" si="37">AD250*EXP(AD$20)</f>
        <v>0</v>
      </c>
      <c r="AE262" s="10">
        <f t="shared" si="32"/>
        <v>0</v>
      </c>
      <c r="AF262" s="17"/>
      <c r="AG262" s="18">
        <f t="shared" si="31"/>
        <v>0</v>
      </c>
      <c r="AH262" s="10">
        <f t="shared" si="27"/>
        <v>0</v>
      </c>
      <c r="AI262" s="18">
        <f t="shared" si="34"/>
        <v>0</v>
      </c>
    </row>
    <row r="263" spans="1:35" s="20" customFormat="1">
      <c r="A263" s="31"/>
      <c r="B263" s="31"/>
      <c r="C263" s="94"/>
      <c r="D263" s="94"/>
      <c r="E263" s="94"/>
      <c r="F263" s="149"/>
      <c r="G263" s="14">
        <v>2</v>
      </c>
      <c r="H263" s="15">
        <v>2010</v>
      </c>
      <c r="I263" s="200">
        <v>2010</v>
      </c>
      <c r="J263" s="200">
        <v>2010</v>
      </c>
      <c r="K263" s="16" t="str">
        <f>[1]Lib_RawData!G74</f>
        <v>CFO</v>
      </c>
      <c r="L263" s="17">
        <f t="shared" si="33"/>
        <v>0</v>
      </c>
      <c r="M263" s="10">
        <f t="shared" si="33"/>
        <v>0</v>
      </c>
      <c r="N263" s="10">
        <f t="shared" si="33"/>
        <v>0</v>
      </c>
      <c r="O263" s="18">
        <f t="shared" si="28"/>
        <v>0</v>
      </c>
      <c r="P263" s="19">
        <f t="shared" si="29"/>
        <v>0</v>
      </c>
      <c r="Q263" s="20">
        <f>P263*[1]Factors!D250</f>
        <v>0</v>
      </c>
      <c r="R263" s="20">
        <f t="shared" si="30"/>
        <v>0</v>
      </c>
      <c r="S263" s="20">
        <f>R263*[1]Factors!D250</f>
        <v>0</v>
      </c>
      <c r="T263" s="21">
        <f>R263*[1]Factors!D250*[1]Factors!E250</f>
        <v>0</v>
      </c>
      <c r="U263" s="19"/>
      <c r="W263" s="21">
        <f>[1]Lib_RawData!AN74</f>
        <v>0</v>
      </c>
      <c r="X263" s="10"/>
      <c r="Y263" s="10">
        <f t="shared" si="35"/>
        <v>0</v>
      </c>
      <c r="Z263" s="10">
        <f t="shared" si="35"/>
        <v>0</v>
      </c>
      <c r="AA263" s="10" t="s">
        <v>220</v>
      </c>
      <c r="AB263" s="22">
        <v>128.22</v>
      </c>
      <c r="AC263" s="20">
        <f t="shared" si="36"/>
        <v>0</v>
      </c>
      <c r="AD263" s="10">
        <f t="shared" si="37"/>
        <v>0</v>
      </c>
      <c r="AE263" s="10">
        <f t="shared" si="32"/>
        <v>0</v>
      </c>
      <c r="AF263" s="17"/>
      <c r="AG263" s="18">
        <f t="shared" si="31"/>
        <v>0</v>
      </c>
      <c r="AH263" s="10">
        <f t="shared" si="27"/>
        <v>0</v>
      </c>
      <c r="AI263" s="18">
        <f t="shared" si="34"/>
        <v>0</v>
      </c>
    </row>
    <row r="264" spans="1:35" s="20" customFormat="1">
      <c r="A264" s="31"/>
      <c r="B264" s="31"/>
      <c r="C264" s="94"/>
      <c r="D264" s="94"/>
      <c r="E264" s="94"/>
      <c r="F264" s="149"/>
      <c r="G264" s="14">
        <v>3</v>
      </c>
      <c r="H264" s="15">
        <v>2010</v>
      </c>
      <c r="I264" s="200">
        <v>2010</v>
      </c>
      <c r="J264" s="200">
        <v>2010</v>
      </c>
      <c r="K264" s="16" t="str">
        <f>[1]Lib_RawData!G75</f>
        <v>CFO</v>
      </c>
      <c r="L264" s="17">
        <f t="shared" si="33"/>
        <v>0</v>
      </c>
      <c r="M264" s="10">
        <f t="shared" si="33"/>
        <v>0</v>
      </c>
      <c r="N264" s="10">
        <f t="shared" si="33"/>
        <v>0</v>
      </c>
      <c r="O264" s="18">
        <f t="shared" si="28"/>
        <v>0</v>
      </c>
      <c r="P264" s="19">
        <f t="shared" si="29"/>
        <v>0</v>
      </c>
      <c r="Q264" s="20">
        <f>P264*[1]Factors!D251</f>
        <v>0</v>
      </c>
      <c r="R264" s="20">
        <f t="shared" si="30"/>
        <v>0</v>
      </c>
      <c r="S264" s="20">
        <f>R264*[1]Factors!D251</f>
        <v>0</v>
      </c>
      <c r="T264" s="21">
        <f>R264*[1]Factors!D251*[1]Factors!E251</f>
        <v>0</v>
      </c>
      <c r="U264" s="19"/>
      <c r="W264" s="21">
        <f>[1]Lib_RawData!AN75</f>
        <v>0</v>
      </c>
      <c r="X264" s="10"/>
      <c r="Y264" s="10">
        <f t="shared" si="35"/>
        <v>0</v>
      </c>
      <c r="Z264" s="10">
        <f t="shared" si="35"/>
        <v>0</v>
      </c>
      <c r="AA264" s="10" t="s">
        <v>220</v>
      </c>
      <c r="AB264" s="22">
        <v>128.22</v>
      </c>
      <c r="AC264" s="20">
        <f t="shared" si="36"/>
        <v>0</v>
      </c>
      <c r="AD264" s="10">
        <f t="shared" si="37"/>
        <v>0</v>
      </c>
      <c r="AE264" s="10">
        <f t="shared" si="32"/>
        <v>0</v>
      </c>
      <c r="AF264" s="17"/>
      <c r="AG264" s="18">
        <f t="shared" si="31"/>
        <v>0</v>
      </c>
      <c r="AH264" s="10">
        <f t="shared" si="27"/>
        <v>0</v>
      </c>
      <c r="AI264" s="18">
        <f t="shared" si="34"/>
        <v>0</v>
      </c>
    </row>
    <row r="265" spans="1:35" s="20" customFormat="1">
      <c r="A265" s="31"/>
      <c r="B265" s="31"/>
      <c r="C265" s="94"/>
      <c r="D265" s="94"/>
      <c r="E265" s="94"/>
      <c r="F265" s="149"/>
      <c r="G265" s="14">
        <v>4</v>
      </c>
      <c r="H265" s="15">
        <v>2010</v>
      </c>
      <c r="I265" s="200">
        <v>2010</v>
      </c>
      <c r="J265" s="200">
        <v>2011</v>
      </c>
      <c r="K265" s="16" t="str">
        <f>[1]Lib_RawData!G76</f>
        <v>CFO</v>
      </c>
      <c r="L265" s="17">
        <f t="shared" si="33"/>
        <v>0</v>
      </c>
      <c r="M265" s="10">
        <f t="shared" si="33"/>
        <v>0</v>
      </c>
      <c r="N265" s="10">
        <f t="shared" si="33"/>
        <v>0</v>
      </c>
      <c r="O265" s="18">
        <f t="shared" si="28"/>
        <v>0</v>
      </c>
      <c r="P265" s="19">
        <f t="shared" si="29"/>
        <v>0</v>
      </c>
      <c r="Q265" s="20">
        <f>P265*[1]Factors!D252</f>
        <v>0</v>
      </c>
      <c r="R265" s="20">
        <f t="shared" si="30"/>
        <v>0</v>
      </c>
      <c r="S265" s="20">
        <f>R265*[1]Factors!D252</f>
        <v>0</v>
      </c>
      <c r="T265" s="21">
        <f>R265*[1]Factors!D252*[1]Factors!E252</f>
        <v>0</v>
      </c>
      <c r="U265" s="19"/>
      <c r="W265" s="21">
        <f>[1]Lib_RawData!AN76</f>
        <v>0</v>
      </c>
      <c r="X265" s="10"/>
      <c r="Y265" s="10">
        <f t="shared" si="35"/>
        <v>0</v>
      </c>
      <c r="Z265" s="10">
        <f t="shared" si="35"/>
        <v>0</v>
      </c>
      <c r="AA265" s="10" t="s">
        <v>220</v>
      </c>
      <c r="AB265" s="22">
        <v>128.22</v>
      </c>
      <c r="AC265" s="20">
        <f t="shared" si="36"/>
        <v>0</v>
      </c>
      <c r="AD265" s="10">
        <f t="shared" si="37"/>
        <v>0</v>
      </c>
      <c r="AE265" s="10">
        <f t="shared" si="32"/>
        <v>0</v>
      </c>
      <c r="AF265" s="17"/>
      <c r="AG265" s="18">
        <f t="shared" si="31"/>
        <v>0</v>
      </c>
      <c r="AH265" s="10">
        <f t="shared" si="27"/>
        <v>0</v>
      </c>
      <c r="AI265" s="18">
        <f t="shared" si="34"/>
        <v>0</v>
      </c>
    </row>
    <row r="266" spans="1:35" s="20" customFormat="1">
      <c r="A266" s="31"/>
      <c r="B266" s="31"/>
      <c r="C266" s="94"/>
      <c r="D266" s="94"/>
      <c r="E266" s="94"/>
      <c r="F266" s="149"/>
      <c r="G266" s="14">
        <v>5</v>
      </c>
      <c r="H266" s="15">
        <v>2010</v>
      </c>
      <c r="I266" s="200">
        <v>2010</v>
      </c>
      <c r="J266" s="200">
        <v>2011</v>
      </c>
      <c r="K266" s="16" t="str">
        <f>[1]Lib_RawData!G77</f>
        <v>CFO</v>
      </c>
      <c r="L266" s="17">
        <f t="shared" si="33"/>
        <v>0</v>
      </c>
      <c r="M266" s="10">
        <f t="shared" si="33"/>
        <v>0</v>
      </c>
      <c r="N266" s="10">
        <f t="shared" si="33"/>
        <v>0</v>
      </c>
      <c r="O266" s="18">
        <f t="shared" si="28"/>
        <v>0</v>
      </c>
      <c r="P266" s="19">
        <f t="shared" si="29"/>
        <v>0</v>
      </c>
      <c r="Q266" s="20">
        <f>P266*[1]Factors!D253</f>
        <v>0</v>
      </c>
      <c r="R266" s="20">
        <f t="shared" si="30"/>
        <v>0</v>
      </c>
      <c r="S266" s="20">
        <f>R266*[1]Factors!D253</f>
        <v>0</v>
      </c>
      <c r="T266" s="21">
        <f>R266*[1]Factors!D253*[1]Factors!E253</f>
        <v>0</v>
      </c>
      <c r="U266" s="19"/>
      <c r="W266" s="21">
        <f>[1]Lib_RawData!AN77</f>
        <v>0</v>
      </c>
      <c r="X266" s="10"/>
      <c r="Y266" s="10">
        <f t="shared" si="35"/>
        <v>0</v>
      </c>
      <c r="Z266" s="10">
        <f t="shared" si="35"/>
        <v>0</v>
      </c>
      <c r="AA266" s="10" t="s">
        <v>220</v>
      </c>
      <c r="AB266" s="22">
        <v>128.22</v>
      </c>
      <c r="AC266" s="20">
        <f t="shared" si="36"/>
        <v>0</v>
      </c>
      <c r="AD266" s="10">
        <f t="shared" si="37"/>
        <v>0</v>
      </c>
      <c r="AE266" s="10">
        <f t="shared" si="32"/>
        <v>0</v>
      </c>
      <c r="AF266" s="17"/>
      <c r="AG266" s="18">
        <f t="shared" si="31"/>
        <v>0</v>
      </c>
      <c r="AH266" s="10">
        <f t="shared" si="27"/>
        <v>0</v>
      </c>
      <c r="AI266" s="18">
        <f t="shared" si="34"/>
        <v>0</v>
      </c>
    </row>
    <row r="267" spans="1:35" s="20" customFormat="1">
      <c r="A267" s="31"/>
      <c r="B267" s="31"/>
      <c r="C267" s="94"/>
      <c r="D267" s="94"/>
      <c r="E267" s="94"/>
      <c r="F267" s="149"/>
      <c r="G267" s="14">
        <v>6</v>
      </c>
      <c r="H267" s="15">
        <v>2010</v>
      </c>
      <c r="I267" s="200">
        <v>2010</v>
      </c>
      <c r="J267" s="200">
        <v>2011</v>
      </c>
      <c r="K267" s="16" t="str">
        <f>[1]Lib_RawData!G78</f>
        <v>CFO</v>
      </c>
      <c r="L267" s="17">
        <f t="shared" si="33"/>
        <v>0</v>
      </c>
      <c r="M267" s="10">
        <f t="shared" si="33"/>
        <v>0</v>
      </c>
      <c r="N267" s="10">
        <f t="shared" si="33"/>
        <v>0</v>
      </c>
      <c r="O267" s="18">
        <f t="shared" si="28"/>
        <v>0</v>
      </c>
      <c r="P267" s="19">
        <f t="shared" si="29"/>
        <v>0</v>
      </c>
      <c r="Q267" s="20">
        <f>P267*[1]Factors!D254</f>
        <v>0</v>
      </c>
      <c r="R267" s="20">
        <f t="shared" si="30"/>
        <v>0</v>
      </c>
      <c r="S267" s="20">
        <f>R267*[1]Factors!D254</f>
        <v>0</v>
      </c>
      <c r="T267" s="21">
        <f>R267*[1]Factors!D254*[1]Factors!E254</f>
        <v>0</v>
      </c>
      <c r="U267" s="19"/>
      <c r="W267" s="21">
        <f>[1]Lib_RawData!AN78</f>
        <v>0</v>
      </c>
      <c r="X267" s="10"/>
      <c r="Y267" s="10">
        <f t="shared" si="35"/>
        <v>0</v>
      </c>
      <c r="Z267" s="10">
        <f t="shared" si="35"/>
        <v>0</v>
      </c>
      <c r="AA267" s="10" t="s">
        <v>220</v>
      </c>
      <c r="AB267" s="22">
        <v>128.22</v>
      </c>
      <c r="AC267" s="20">
        <f t="shared" si="36"/>
        <v>0</v>
      </c>
      <c r="AD267" s="10">
        <f t="shared" si="37"/>
        <v>0</v>
      </c>
      <c r="AE267" s="10">
        <f t="shared" si="32"/>
        <v>0</v>
      </c>
      <c r="AF267" s="17"/>
      <c r="AG267" s="18">
        <f t="shared" si="31"/>
        <v>0</v>
      </c>
      <c r="AH267" s="10">
        <f t="shared" si="27"/>
        <v>0</v>
      </c>
      <c r="AI267" s="18">
        <f t="shared" si="34"/>
        <v>0</v>
      </c>
    </row>
    <row r="268" spans="1:35" s="20" customFormat="1">
      <c r="A268" s="31"/>
      <c r="B268" s="31"/>
      <c r="C268" s="94"/>
      <c r="D268" s="94"/>
      <c r="E268" s="94"/>
      <c r="F268" s="149"/>
      <c r="G268" s="14">
        <v>7</v>
      </c>
      <c r="H268" s="15">
        <v>2010</v>
      </c>
      <c r="I268" s="200">
        <v>2011</v>
      </c>
      <c r="J268" s="200">
        <v>2011</v>
      </c>
      <c r="K268" s="16" t="str">
        <f>[1]Lib_RawData!G79</f>
        <v>CFO</v>
      </c>
      <c r="L268" s="17">
        <f t="shared" si="33"/>
        <v>0</v>
      </c>
      <c r="M268" s="10">
        <f t="shared" si="33"/>
        <v>0</v>
      </c>
      <c r="N268" s="10">
        <f t="shared" si="33"/>
        <v>0</v>
      </c>
      <c r="O268" s="18">
        <f t="shared" si="28"/>
        <v>0</v>
      </c>
      <c r="P268" s="19">
        <f t="shared" si="29"/>
        <v>0</v>
      </c>
      <c r="Q268" s="20">
        <f>P268*[1]Factors!D255</f>
        <v>0</v>
      </c>
      <c r="R268" s="20">
        <f t="shared" si="30"/>
        <v>0</v>
      </c>
      <c r="S268" s="20">
        <f>R268*[1]Factors!D255</f>
        <v>0</v>
      </c>
      <c r="T268" s="21">
        <f>R268*[1]Factors!D255*[1]Factors!E255</f>
        <v>0</v>
      </c>
      <c r="U268" s="19"/>
      <c r="W268" s="21">
        <f>[1]Lib_RawData!AN79</f>
        <v>0</v>
      </c>
      <c r="X268" s="10"/>
      <c r="Y268" s="10">
        <f t="shared" si="35"/>
        <v>0</v>
      </c>
      <c r="Z268" s="10">
        <f t="shared" si="35"/>
        <v>0</v>
      </c>
      <c r="AA268" s="10" t="s">
        <v>220</v>
      </c>
      <c r="AB268" s="22">
        <v>128.22</v>
      </c>
      <c r="AC268" s="20">
        <f t="shared" si="36"/>
        <v>0</v>
      </c>
      <c r="AD268" s="10">
        <f t="shared" si="37"/>
        <v>0</v>
      </c>
      <c r="AE268" s="10">
        <f t="shared" si="32"/>
        <v>0</v>
      </c>
      <c r="AF268" s="17"/>
      <c r="AG268" s="18">
        <f t="shared" si="31"/>
        <v>0</v>
      </c>
      <c r="AH268" s="10">
        <f t="shared" si="27"/>
        <v>0</v>
      </c>
      <c r="AI268" s="18">
        <f t="shared" si="34"/>
        <v>0</v>
      </c>
    </row>
    <row r="269" spans="1:35" s="20" customFormat="1">
      <c r="A269" s="31"/>
      <c r="B269" s="31"/>
      <c r="C269" s="94"/>
      <c r="D269" s="94"/>
      <c r="E269" s="94"/>
      <c r="F269" s="149"/>
      <c r="G269" s="14">
        <v>8</v>
      </c>
      <c r="H269" s="15">
        <v>2010</v>
      </c>
      <c r="I269" s="200">
        <v>2011</v>
      </c>
      <c r="J269" s="200">
        <v>2011</v>
      </c>
      <c r="K269" s="16" t="str">
        <f>[1]Lib_RawData!G80</f>
        <v>CFO</v>
      </c>
      <c r="L269" s="17">
        <f t="shared" si="33"/>
        <v>0</v>
      </c>
      <c r="M269" s="10">
        <f t="shared" si="33"/>
        <v>0</v>
      </c>
      <c r="N269" s="10">
        <f t="shared" si="33"/>
        <v>0</v>
      </c>
      <c r="O269" s="18">
        <f t="shared" si="28"/>
        <v>0</v>
      </c>
      <c r="P269" s="19">
        <f t="shared" si="29"/>
        <v>0</v>
      </c>
      <c r="Q269" s="20">
        <f>P269*[1]Factors!D256</f>
        <v>0</v>
      </c>
      <c r="R269" s="20">
        <f t="shared" si="30"/>
        <v>0</v>
      </c>
      <c r="S269" s="20">
        <f>R269*[1]Factors!D256</f>
        <v>0</v>
      </c>
      <c r="T269" s="21">
        <f>R269*[1]Factors!D256*[1]Factors!E256</f>
        <v>0</v>
      </c>
      <c r="U269" s="19"/>
      <c r="W269" s="21">
        <f>[1]Lib_RawData!AN80</f>
        <v>0</v>
      </c>
      <c r="X269" s="10"/>
      <c r="Y269" s="10">
        <f t="shared" si="35"/>
        <v>0</v>
      </c>
      <c r="Z269" s="10">
        <f t="shared" si="35"/>
        <v>0</v>
      </c>
      <c r="AA269" s="10" t="s">
        <v>220</v>
      </c>
      <c r="AB269" s="22">
        <v>128.22</v>
      </c>
      <c r="AC269" s="20">
        <f t="shared" si="36"/>
        <v>0</v>
      </c>
      <c r="AD269" s="10">
        <f t="shared" si="37"/>
        <v>0</v>
      </c>
      <c r="AE269" s="10">
        <f t="shared" si="32"/>
        <v>0</v>
      </c>
      <c r="AF269" s="17"/>
      <c r="AG269" s="18">
        <f t="shared" si="31"/>
        <v>0</v>
      </c>
      <c r="AH269" s="10">
        <f t="shared" si="27"/>
        <v>0</v>
      </c>
      <c r="AI269" s="18">
        <f t="shared" si="34"/>
        <v>0</v>
      </c>
    </row>
    <row r="270" spans="1:35" s="20" customFormat="1">
      <c r="A270" s="31"/>
      <c r="B270" s="31"/>
      <c r="C270" s="94"/>
      <c r="D270" s="94"/>
      <c r="E270" s="94"/>
      <c r="F270" s="149"/>
      <c r="G270" s="14">
        <v>9</v>
      </c>
      <c r="H270" s="15">
        <v>2010</v>
      </c>
      <c r="I270" s="200">
        <v>2011</v>
      </c>
      <c r="J270" s="200">
        <v>2011</v>
      </c>
      <c r="K270" s="16" t="str">
        <f>[1]Lib_RawData!G81</f>
        <v>CFO</v>
      </c>
      <c r="L270" s="17">
        <f t="shared" si="33"/>
        <v>0</v>
      </c>
      <c r="M270" s="10">
        <f t="shared" si="33"/>
        <v>0</v>
      </c>
      <c r="N270" s="10">
        <f t="shared" si="33"/>
        <v>0</v>
      </c>
      <c r="O270" s="18">
        <f t="shared" si="28"/>
        <v>0</v>
      </c>
      <c r="P270" s="19">
        <f t="shared" si="29"/>
        <v>0</v>
      </c>
      <c r="Q270" s="20">
        <f>P270*[1]Factors!D257</f>
        <v>0</v>
      </c>
      <c r="R270" s="20">
        <f t="shared" si="30"/>
        <v>0</v>
      </c>
      <c r="S270" s="20">
        <f>R270*[1]Factors!D257</f>
        <v>0</v>
      </c>
      <c r="T270" s="21">
        <f>R270*[1]Factors!D257*[1]Factors!E257</f>
        <v>0</v>
      </c>
      <c r="U270" s="19"/>
      <c r="W270" s="21">
        <f>[1]Lib_RawData!AN81</f>
        <v>0</v>
      </c>
      <c r="X270" s="10"/>
      <c r="Y270" s="10">
        <f t="shared" si="35"/>
        <v>0</v>
      </c>
      <c r="Z270" s="10">
        <f t="shared" si="35"/>
        <v>0</v>
      </c>
      <c r="AA270" s="10" t="s">
        <v>220</v>
      </c>
      <c r="AB270" s="22">
        <v>128.22</v>
      </c>
      <c r="AC270" s="20">
        <f t="shared" si="36"/>
        <v>0</v>
      </c>
      <c r="AD270" s="10">
        <f t="shared" si="37"/>
        <v>0</v>
      </c>
      <c r="AE270" s="10">
        <f t="shared" si="32"/>
        <v>0</v>
      </c>
      <c r="AF270" s="17"/>
      <c r="AG270" s="18">
        <f t="shared" si="31"/>
        <v>0</v>
      </c>
      <c r="AH270" s="10">
        <f t="shared" si="27"/>
        <v>0</v>
      </c>
      <c r="AI270" s="18">
        <f t="shared" si="34"/>
        <v>0</v>
      </c>
    </row>
    <row r="271" spans="1:35" s="20" customFormat="1">
      <c r="A271" s="31"/>
      <c r="B271" s="31"/>
      <c r="C271" s="94"/>
      <c r="D271" s="94"/>
      <c r="E271" s="94"/>
      <c r="F271" s="149"/>
      <c r="G271" s="14">
        <v>10</v>
      </c>
      <c r="H271" s="15">
        <v>2010</v>
      </c>
      <c r="I271" s="200">
        <v>2011</v>
      </c>
      <c r="J271" s="200">
        <v>2011</v>
      </c>
      <c r="K271" s="16" t="str">
        <f>[1]Lib_RawData!G82</f>
        <v>CFO</v>
      </c>
      <c r="L271" s="17">
        <f t="shared" si="33"/>
        <v>0</v>
      </c>
      <c r="M271" s="10">
        <f t="shared" si="33"/>
        <v>0</v>
      </c>
      <c r="N271" s="10">
        <f t="shared" si="33"/>
        <v>0</v>
      </c>
      <c r="O271" s="18">
        <f t="shared" si="28"/>
        <v>0</v>
      </c>
      <c r="P271" s="19">
        <f t="shared" si="29"/>
        <v>0</v>
      </c>
      <c r="Q271" s="20">
        <f>P271*[1]Factors!D258</f>
        <v>0</v>
      </c>
      <c r="R271" s="20">
        <f t="shared" si="30"/>
        <v>0</v>
      </c>
      <c r="S271" s="20">
        <f>R271*[1]Factors!D258</f>
        <v>0</v>
      </c>
      <c r="T271" s="21">
        <f>R271*[1]Factors!D258*[1]Factors!E258</f>
        <v>0</v>
      </c>
      <c r="U271" s="19"/>
      <c r="W271" s="21">
        <f>[1]Lib_RawData!AN82</f>
        <v>0</v>
      </c>
      <c r="X271" s="10"/>
      <c r="Y271" s="10">
        <f t="shared" si="35"/>
        <v>0</v>
      </c>
      <c r="Z271" s="10">
        <f t="shared" si="35"/>
        <v>0</v>
      </c>
      <c r="AA271" s="10" t="s">
        <v>220</v>
      </c>
      <c r="AB271" s="22">
        <v>128.22</v>
      </c>
      <c r="AC271" s="20">
        <f t="shared" si="36"/>
        <v>0</v>
      </c>
      <c r="AD271" s="10">
        <f t="shared" si="37"/>
        <v>0</v>
      </c>
      <c r="AE271" s="10">
        <f t="shared" si="32"/>
        <v>0</v>
      </c>
      <c r="AF271" s="17"/>
      <c r="AG271" s="18">
        <f t="shared" si="31"/>
        <v>0</v>
      </c>
      <c r="AH271" s="10">
        <f t="shared" si="27"/>
        <v>0</v>
      </c>
      <c r="AI271" s="18">
        <f t="shared" si="34"/>
        <v>0</v>
      </c>
    </row>
    <row r="272" spans="1:35" s="20" customFormat="1">
      <c r="A272" s="31"/>
      <c r="B272" s="31"/>
      <c r="C272" s="94"/>
      <c r="D272" s="94"/>
      <c r="E272" s="94"/>
      <c r="F272" s="149"/>
      <c r="G272" s="14">
        <v>11</v>
      </c>
      <c r="H272" s="15">
        <v>2010</v>
      </c>
      <c r="I272" s="200">
        <v>2011</v>
      </c>
      <c r="J272" s="200">
        <v>2011</v>
      </c>
      <c r="K272" s="16" t="str">
        <f>[1]Lib_RawData!G83</f>
        <v>CFO</v>
      </c>
      <c r="L272" s="17">
        <f t="shared" si="33"/>
        <v>0</v>
      </c>
      <c r="M272" s="10">
        <f t="shared" si="33"/>
        <v>0</v>
      </c>
      <c r="N272" s="10">
        <f t="shared" si="33"/>
        <v>0</v>
      </c>
      <c r="O272" s="18">
        <f t="shared" si="28"/>
        <v>0</v>
      </c>
      <c r="P272" s="19">
        <f t="shared" si="29"/>
        <v>0</v>
      </c>
      <c r="Q272" s="20">
        <f>P272*[1]Factors!D259</f>
        <v>0</v>
      </c>
      <c r="R272" s="20">
        <f t="shared" si="30"/>
        <v>0</v>
      </c>
      <c r="S272" s="20">
        <f>R272*[1]Factors!D259</f>
        <v>0</v>
      </c>
      <c r="T272" s="21">
        <f>R272*[1]Factors!D259*[1]Factors!E259</f>
        <v>0</v>
      </c>
      <c r="U272" s="19"/>
      <c r="W272" s="21">
        <f>[1]Lib_RawData!AN83</f>
        <v>0</v>
      </c>
      <c r="X272" s="10"/>
      <c r="Y272" s="10">
        <f t="shared" si="35"/>
        <v>0</v>
      </c>
      <c r="Z272" s="10">
        <f t="shared" si="35"/>
        <v>0</v>
      </c>
      <c r="AA272" s="10" t="s">
        <v>220</v>
      </c>
      <c r="AB272" s="22">
        <v>128.22</v>
      </c>
      <c r="AC272" s="20">
        <f t="shared" si="36"/>
        <v>0</v>
      </c>
      <c r="AD272" s="10">
        <f t="shared" si="37"/>
        <v>0</v>
      </c>
      <c r="AE272" s="10">
        <f t="shared" si="32"/>
        <v>0</v>
      </c>
      <c r="AF272" s="17"/>
      <c r="AG272" s="18">
        <f t="shared" si="31"/>
        <v>0</v>
      </c>
      <c r="AH272" s="10">
        <f t="shared" si="27"/>
        <v>0</v>
      </c>
      <c r="AI272" s="18">
        <f t="shared" si="34"/>
        <v>0</v>
      </c>
    </row>
    <row r="273" spans="1:39" s="20" customFormat="1">
      <c r="A273" s="31"/>
      <c r="B273" s="31"/>
      <c r="C273" s="94"/>
      <c r="D273" s="94"/>
      <c r="E273" s="94"/>
      <c r="F273" s="149"/>
      <c r="G273" s="14">
        <v>12</v>
      </c>
      <c r="H273" s="15">
        <v>2010</v>
      </c>
      <c r="I273" s="200">
        <v>2011</v>
      </c>
      <c r="J273" s="200">
        <v>2011</v>
      </c>
      <c r="K273" s="16" t="str">
        <f>[1]Lib_RawData!G84</f>
        <v>CFO</v>
      </c>
      <c r="L273" s="17">
        <f t="shared" si="33"/>
        <v>0</v>
      </c>
      <c r="M273" s="10">
        <f t="shared" si="33"/>
        <v>0</v>
      </c>
      <c r="N273" s="10">
        <f t="shared" si="33"/>
        <v>0</v>
      </c>
      <c r="O273" s="18">
        <f t="shared" si="28"/>
        <v>0</v>
      </c>
      <c r="P273" s="19">
        <f t="shared" si="29"/>
        <v>0</v>
      </c>
      <c r="Q273" s="20">
        <f>P273*[1]Factors!D260</f>
        <v>0</v>
      </c>
      <c r="R273" s="20">
        <f t="shared" si="30"/>
        <v>0</v>
      </c>
      <c r="S273" s="20">
        <f>R273*[1]Factors!D260</f>
        <v>0</v>
      </c>
      <c r="T273" s="21">
        <f>R273*[1]Factors!D260*[1]Factors!E260</f>
        <v>0</v>
      </c>
      <c r="U273" s="19"/>
      <c r="W273" s="21">
        <f>[1]Lib_RawData!AN84</f>
        <v>0</v>
      </c>
      <c r="X273" s="10"/>
      <c r="Y273" s="10">
        <f t="shared" si="35"/>
        <v>0</v>
      </c>
      <c r="Z273" s="10">
        <f t="shared" si="35"/>
        <v>0</v>
      </c>
      <c r="AA273" s="10" t="s">
        <v>220</v>
      </c>
      <c r="AB273" s="22">
        <v>128.22</v>
      </c>
      <c r="AC273" s="20">
        <f t="shared" si="36"/>
        <v>0</v>
      </c>
      <c r="AD273" s="10">
        <f t="shared" si="37"/>
        <v>0</v>
      </c>
      <c r="AE273" s="10">
        <f t="shared" si="32"/>
        <v>0</v>
      </c>
      <c r="AF273" s="17"/>
      <c r="AG273" s="18">
        <f t="shared" si="31"/>
        <v>0</v>
      </c>
      <c r="AH273" s="10">
        <f t="shared" si="27"/>
        <v>0</v>
      </c>
      <c r="AI273" s="18">
        <f t="shared" si="34"/>
        <v>0</v>
      </c>
    </row>
    <row r="274" spans="1:39" s="20" customFormat="1">
      <c r="A274" s="31"/>
      <c r="B274" s="31"/>
      <c r="C274" s="94"/>
      <c r="D274" s="94"/>
      <c r="E274" s="94"/>
      <c r="F274" s="149"/>
      <c r="G274" s="14">
        <v>1</v>
      </c>
      <c r="H274" s="15">
        <v>2011</v>
      </c>
      <c r="I274" s="200">
        <v>2011</v>
      </c>
      <c r="J274" s="200">
        <v>2011</v>
      </c>
      <c r="K274" s="16" t="str">
        <f>[1]Lib_RawData!G85</f>
        <v>CFO</v>
      </c>
      <c r="L274" s="17">
        <f t="shared" si="33"/>
        <v>0</v>
      </c>
      <c r="M274" s="10">
        <f t="shared" si="33"/>
        <v>0</v>
      </c>
      <c r="N274" s="10">
        <f t="shared" si="33"/>
        <v>0</v>
      </c>
      <c r="O274" s="18">
        <f t="shared" si="28"/>
        <v>0</v>
      </c>
      <c r="P274" s="19">
        <f t="shared" si="29"/>
        <v>0</v>
      </c>
      <c r="Q274" s="20">
        <f>P274*[1]Factors!D261</f>
        <v>0</v>
      </c>
      <c r="R274" s="20">
        <f t="shared" si="30"/>
        <v>0</v>
      </c>
      <c r="S274" s="20">
        <f>R274*[1]Factors!D261</f>
        <v>0</v>
      </c>
      <c r="T274" s="21">
        <f>R274*[1]Factors!D261*[1]Factors!E261</f>
        <v>0</v>
      </c>
      <c r="U274" s="19"/>
      <c r="W274" s="21">
        <f>[1]Lib_RawData!AN85</f>
        <v>0</v>
      </c>
      <c r="X274" s="10"/>
      <c r="Y274" s="10">
        <f t="shared" si="35"/>
        <v>0</v>
      </c>
      <c r="Z274" s="10">
        <f t="shared" si="35"/>
        <v>0</v>
      </c>
      <c r="AA274" s="10" t="s">
        <v>220</v>
      </c>
      <c r="AB274" s="22">
        <v>131.33000000000001</v>
      </c>
      <c r="AC274" s="20">
        <f t="shared" si="36"/>
        <v>0</v>
      </c>
      <c r="AD274" s="10">
        <f t="shared" si="37"/>
        <v>0</v>
      </c>
      <c r="AE274" s="10">
        <f t="shared" si="32"/>
        <v>0</v>
      </c>
      <c r="AF274" s="17"/>
      <c r="AG274" s="18">
        <f t="shared" si="31"/>
        <v>0</v>
      </c>
      <c r="AH274" s="10">
        <f t="shared" si="27"/>
        <v>0</v>
      </c>
      <c r="AI274" s="18">
        <f t="shared" si="34"/>
        <v>0</v>
      </c>
    </row>
    <row r="275" spans="1:39" s="20" customFormat="1">
      <c r="A275" s="31"/>
      <c r="B275" s="31"/>
      <c r="C275" s="94"/>
      <c r="D275" s="94"/>
      <c r="E275" s="94"/>
      <c r="F275" s="149"/>
      <c r="G275" s="14">
        <v>2</v>
      </c>
      <c r="H275" s="15">
        <v>2011</v>
      </c>
      <c r="I275" s="200">
        <v>2011</v>
      </c>
      <c r="J275" s="200">
        <v>2011</v>
      </c>
      <c r="K275" s="16" t="str">
        <f>[1]Lib_RawData!G86</f>
        <v>CFO</v>
      </c>
      <c r="L275" s="17">
        <f t="shared" si="33"/>
        <v>0</v>
      </c>
      <c r="M275" s="10">
        <f t="shared" si="33"/>
        <v>0</v>
      </c>
      <c r="N275" s="10">
        <f t="shared" si="33"/>
        <v>0</v>
      </c>
      <c r="O275" s="18">
        <f t="shared" si="28"/>
        <v>0</v>
      </c>
      <c r="P275" s="19">
        <f t="shared" si="29"/>
        <v>0</v>
      </c>
      <c r="Q275" s="20">
        <f>P275*[1]Factors!D262</f>
        <v>0</v>
      </c>
      <c r="R275" s="20">
        <f t="shared" si="30"/>
        <v>0</v>
      </c>
      <c r="S275" s="20">
        <f>R275*[1]Factors!D262</f>
        <v>0</v>
      </c>
      <c r="T275" s="21">
        <f>R275*[1]Factors!D262*[1]Factors!E262</f>
        <v>0</v>
      </c>
      <c r="U275" s="19"/>
      <c r="W275" s="21">
        <f>[1]Lib_RawData!AN86</f>
        <v>0</v>
      </c>
      <c r="X275" s="10"/>
      <c r="Y275" s="10">
        <f t="shared" si="35"/>
        <v>0</v>
      </c>
      <c r="Z275" s="10">
        <f t="shared" si="35"/>
        <v>0</v>
      </c>
      <c r="AA275" s="10" t="s">
        <v>220</v>
      </c>
      <c r="AB275" s="22">
        <v>131.33000000000001</v>
      </c>
      <c r="AC275" s="20">
        <f t="shared" si="36"/>
        <v>0</v>
      </c>
      <c r="AD275" s="10">
        <f t="shared" si="37"/>
        <v>0</v>
      </c>
      <c r="AE275" s="10">
        <f t="shared" si="32"/>
        <v>0</v>
      </c>
      <c r="AF275" s="17"/>
      <c r="AG275" s="18">
        <f t="shared" si="31"/>
        <v>0</v>
      </c>
      <c r="AH275" s="10">
        <f t="shared" si="27"/>
        <v>0</v>
      </c>
      <c r="AI275" s="18">
        <f t="shared" si="34"/>
        <v>0</v>
      </c>
    </row>
    <row r="276" spans="1:39" s="20" customFormat="1">
      <c r="A276" s="31"/>
      <c r="B276" s="31"/>
      <c r="C276" s="94"/>
      <c r="D276" s="94"/>
      <c r="E276" s="94"/>
      <c r="F276" s="149"/>
      <c r="G276" s="14">
        <v>3</v>
      </c>
      <c r="H276" s="15">
        <v>2011</v>
      </c>
      <c r="I276" s="200">
        <v>2011</v>
      </c>
      <c r="J276" s="200">
        <v>2011</v>
      </c>
      <c r="K276" s="16" t="str">
        <f>[1]Lib_RawData!G87</f>
        <v>CFO</v>
      </c>
      <c r="L276" s="17">
        <f t="shared" si="33"/>
        <v>0</v>
      </c>
      <c r="M276" s="10">
        <f t="shared" si="33"/>
        <v>0</v>
      </c>
      <c r="N276" s="10">
        <f t="shared" si="33"/>
        <v>0</v>
      </c>
      <c r="O276" s="18">
        <f t="shared" si="28"/>
        <v>0</v>
      </c>
      <c r="P276" s="19">
        <f t="shared" si="29"/>
        <v>0</v>
      </c>
      <c r="Q276" s="20">
        <f>P276*[1]Factors!D263</f>
        <v>0</v>
      </c>
      <c r="R276" s="20">
        <f t="shared" si="30"/>
        <v>0</v>
      </c>
      <c r="S276" s="20">
        <f>R276*[1]Factors!D263</f>
        <v>0</v>
      </c>
      <c r="T276" s="21">
        <f>R276*[1]Factors!D263*[1]Factors!E263</f>
        <v>0</v>
      </c>
      <c r="U276" s="19"/>
      <c r="W276" s="21">
        <f>[1]Lib_RawData!AN87</f>
        <v>0</v>
      </c>
      <c r="X276" s="10"/>
      <c r="Y276" s="10">
        <f t="shared" si="35"/>
        <v>0</v>
      </c>
      <c r="Z276" s="10">
        <f t="shared" si="35"/>
        <v>0</v>
      </c>
      <c r="AA276" s="10" t="s">
        <v>220</v>
      </c>
      <c r="AB276" s="22">
        <v>131.33000000000001</v>
      </c>
      <c r="AC276" s="20">
        <f t="shared" si="36"/>
        <v>0</v>
      </c>
      <c r="AD276" s="10">
        <f t="shared" si="37"/>
        <v>0</v>
      </c>
      <c r="AE276" s="10">
        <f t="shared" si="32"/>
        <v>0</v>
      </c>
      <c r="AF276" s="17"/>
      <c r="AG276" s="18">
        <f t="shared" si="31"/>
        <v>0</v>
      </c>
      <c r="AH276" s="10">
        <f t="shared" si="27"/>
        <v>0</v>
      </c>
      <c r="AI276" s="18">
        <f t="shared" si="34"/>
        <v>0</v>
      </c>
    </row>
    <row r="277" spans="1:39" s="20" customFormat="1">
      <c r="A277" s="31"/>
      <c r="B277" s="31"/>
      <c r="C277" s="94"/>
      <c r="D277" s="94"/>
      <c r="E277" s="94"/>
      <c r="F277" s="149"/>
      <c r="G277" s="14">
        <v>4</v>
      </c>
      <c r="H277" s="15">
        <v>2011</v>
      </c>
      <c r="I277" s="200">
        <v>2011</v>
      </c>
      <c r="J277" s="200">
        <v>2012</v>
      </c>
      <c r="K277" s="16" t="str">
        <f>[1]Lib_RawData!G88</f>
        <v>CFO</v>
      </c>
      <c r="L277" s="17">
        <f t="shared" si="33"/>
        <v>0</v>
      </c>
      <c r="M277" s="10">
        <f t="shared" si="33"/>
        <v>0</v>
      </c>
      <c r="N277" s="10">
        <f t="shared" si="33"/>
        <v>0</v>
      </c>
      <c r="O277" s="18">
        <f t="shared" si="28"/>
        <v>0</v>
      </c>
      <c r="P277" s="19">
        <f t="shared" si="29"/>
        <v>0</v>
      </c>
      <c r="Q277" s="20">
        <f>P277*[1]Factors!D264</f>
        <v>0</v>
      </c>
      <c r="R277" s="20">
        <f t="shared" si="30"/>
        <v>0</v>
      </c>
      <c r="S277" s="20">
        <f>R277*[1]Factors!D264</f>
        <v>0</v>
      </c>
      <c r="T277" s="21">
        <f>R277*[1]Factors!D264*[1]Factors!E264</f>
        <v>0</v>
      </c>
      <c r="U277" s="19"/>
      <c r="W277" s="21">
        <f>[1]Lib_RawData!AN88</f>
        <v>0</v>
      </c>
      <c r="X277" s="10"/>
      <c r="Y277" s="10">
        <f t="shared" si="35"/>
        <v>0</v>
      </c>
      <c r="Z277" s="10">
        <f t="shared" si="35"/>
        <v>0</v>
      </c>
      <c r="AA277" s="10" t="s">
        <v>220</v>
      </c>
      <c r="AB277" s="22">
        <v>131.33000000000001</v>
      </c>
      <c r="AC277" s="20">
        <f t="shared" si="36"/>
        <v>0</v>
      </c>
      <c r="AD277" s="10">
        <f t="shared" si="37"/>
        <v>0</v>
      </c>
      <c r="AE277" s="10">
        <f t="shared" si="32"/>
        <v>0</v>
      </c>
      <c r="AF277" s="17"/>
      <c r="AG277" s="18">
        <f t="shared" si="31"/>
        <v>0</v>
      </c>
      <c r="AH277" s="10">
        <f t="shared" si="27"/>
        <v>0</v>
      </c>
      <c r="AI277" s="18">
        <f t="shared" si="34"/>
        <v>0</v>
      </c>
      <c r="AK277" s="23"/>
      <c r="AL277" s="23"/>
      <c r="AM277" s="23"/>
    </row>
    <row r="278" spans="1:39" s="20" customFormat="1">
      <c r="A278" s="31"/>
      <c r="B278" s="31"/>
      <c r="C278" s="94"/>
      <c r="D278" s="94"/>
      <c r="E278" s="94"/>
      <c r="F278" s="149"/>
      <c r="G278" s="14">
        <v>5</v>
      </c>
      <c r="H278" s="15">
        <v>2011</v>
      </c>
      <c r="I278" s="200">
        <v>2011</v>
      </c>
      <c r="J278" s="200">
        <v>2012</v>
      </c>
      <c r="K278" s="16" t="str">
        <f>[1]Lib_RawData!G89</f>
        <v>CFO</v>
      </c>
      <c r="L278" s="17">
        <f t="shared" si="33"/>
        <v>0</v>
      </c>
      <c r="M278" s="10">
        <f t="shared" si="33"/>
        <v>0</v>
      </c>
      <c r="N278" s="10">
        <f t="shared" si="33"/>
        <v>0</v>
      </c>
      <c r="O278" s="18">
        <f t="shared" si="28"/>
        <v>0</v>
      </c>
      <c r="P278" s="19">
        <f t="shared" si="29"/>
        <v>0</v>
      </c>
      <c r="Q278" s="20">
        <f>P278*[1]Factors!D265</f>
        <v>0</v>
      </c>
      <c r="R278" s="20">
        <f t="shared" si="30"/>
        <v>0</v>
      </c>
      <c r="S278" s="20">
        <f>R278*[1]Factors!D265</f>
        <v>0</v>
      </c>
      <c r="T278" s="21">
        <f>R278*[1]Factors!D265*[1]Factors!E265</f>
        <v>0</v>
      </c>
      <c r="U278" s="19"/>
      <c r="W278" s="21">
        <f>[1]Lib_RawData!AN89</f>
        <v>0</v>
      </c>
      <c r="X278" s="10"/>
      <c r="Y278" s="10">
        <f t="shared" ref="Y278:Z293" si="38">Y266*EXP(Y$20)</f>
        <v>0</v>
      </c>
      <c r="Z278" s="10">
        <f t="shared" si="38"/>
        <v>0</v>
      </c>
      <c r="AA278" s="10" t="s">
        <v>220</v>
      </c>
      <c r="AB278" s="22">
        <v>131.33000000000001</v>
      </c>
      <c r="AC278" s="20">
        <f t="shared" si="36"/>
        <v>0</v>
      </c>
      <c r="AD278" s="10">
        <f t="shared" si="37"/>
        <v>0</v>
      </c>
      <c r="AE278" s="10">
        <f t="shared" si="32"/>
        <v>0</v>
      </c>
      <c r="AF278" s="17"/>
      <c r="AG278" s="18">
        <f t="shared" si="31"/>
        <v>0</v>
      </c>
      <c r="AH278" s="10">
        <f t="shared" ref="AH278:AH341" si="39">X278</f>
        <v>0</v>
      </c>
      <c r="AI278" s="18">
        <f t="shared" si="34"/>
        <v>0</v>
      </c>
    </row>
    <row r="279" spans="1:39" s="20" customFormat="1">
      <c r="A279" s="31"/>
      <c r="B279" s="31"/>
      <c r="C279" s="94"/>
      <c r="D279" s="94"/>
      <c r="E279" s="94"/>
      <c r="F279" s="149"/>
      <c r="G279" s="14">
        <v>6</v>
      </c>
      <c r="H279" s="15">
        <v>2011</v>
      </c>
      <c r="I279" s="200">
        <v>2011</v>
      </c>
      <c r="J279" s="200">
        <v>2012</v>
      </c>
      <c r="K279" s="16" t="str">
        <f>[1]Lib_RawData!G90</f>
        <v>CFO</v>
      </c>
      <c r="L279" s="17">
        <f t="shared" si="33"/>
        <v>0</v>
      </c>
      <c r="M279" s="10">
        <f t="shared" si="33"/>
        <v>0</v>
      </c>
      <c r="N279" s="10">
        <f t="shared" si="33"/>
        <v>0</v>
      </c>
      <c r="O279" s="18">
        <f t="shared" ref="O279:O342" si="40">N279+M279</f>
        <v>0</v>
      </c>
      <c r="P279" s="19">
        <f t="shared" ref="P279:P342" si="41">O279</f>
        <v>0</v>
      </c>
      <c r="Q279" s="20">
        <f>P279*[1]Factors!D266</f>
        <v>0</v>
      </c>
      <c r="R279" s="20">
        <f t="shared" ref="R279:R342" si="42">U279+W279</f>
        <v>0</v>
      </c>
      <c r="S279" s="20">
        <f>R279*[1]Factors!D266</f>
        <v>0</v>
      </c>
      <c r="T279" s="21">
        <f>R279*[1]Factors!D266*[1]Factors!E266</f>
        <v>0</v>
      </c>
      <c r="U279" s="19"/>
      <c r="W279" s="21">
        <f>[1]Lib_RawData!AN90</f>
        <v>0</v>
      </c>
      <c r="X279" s="10"/>
      <c r="Y279" s="10">
        <f t="shared" si="38"/>
        <v>0</v>
      </c>
      <c r="Z279" s="10">
        <f t="shared" si="38"/>
        <v>0</v>
      </c>
      <c r="AA279" s="10" t="s">
        <v>220</v>
      </c>
      <c r="AB279" s="22">
        <v>131.33000000000001</v>
      </c>
      <c r="AC279" s="20">
        <f t="shared" si="36"/>
        <v>0</v>
      </c>
      <c r="AD279" s="10">
        <f t="shared" si="37"/>
        <v>0</v>
      </c>
      <c r="AE279" s="10">
        <f t="shared" si="32"/>
        <v>0</v>
      </c>
      <c r="AF279" s="17"/>
      <c r="AG279" s="18">
        <f t="shared" ref="AG279:AG342" si="43">AE279</f>
        <v>0</v>
      </c>
      <c r="AH279" s="10">
        <f t="shared" si="39"/>
        <v>0</v>
      </c>
      <c r="AI279" s="18">
        <f t="shared" si="34"/>
        <v>0</v>
      </c>
    </row>
    <row r="280" spans="1:39" s="20" customFormat="1">
      <c r="A280" s="31"/>
      <c r="B280" s="31"/>
      <c r="C280" s="94"/>
      <c r="D280" s="94"/>
      <c r="E280" s="94"/>
      <c r="F280" s="149"/>
      <c r="G280" s="14">
        <v>7</v>
      </c>
      <c r="H280" s="15">
        <v>2011</v>
      </c>
      <c r="I280" s="200">
        <v>2012</v>
      </c>
      <c r="J280" s="200">
        <v>2012</v>
      </c>
      <c r="K280" s="16" t="str">
        <f>[1]Lib_RawData!G91</f>
        <v>CFO</v>
      </c>
      <c r="L280" s="17">
        <f t="shared" si="33"/>
        <v>0</v>
      </c>
      <c r="M280" s="10">
        <f t="shared" si="33"/>
        <v>0</v>
      </c>
      <c r="N280" s="10">
        <f t="shared" si="33"/>
        <v>0</v>
      </c>
      <c r="O280" s="18">
        <f t="shared" si="40"/>
        <v>0</v>
      </c>
      <c r="P280" s="19">
        <f t="shared" si="41"/>
        <v>0</v>
      </c>
      <c r="Q280" s="20">
        <f>P280*[1]Factors!D267</f>
        <v>0</v>
      </c>
      <c r="R280" s="20">
        <f t="shared" si="42"/>
        <v>0</v>
      </c>
      <c r="S280" s="20">
        <f>R280*[1]Factors!D267</f>
        <v>0</v>
      </c>
      <c r="T280" s="21">
        <f>R280*[1]Factors!D267*[1]Factors!E267</f>
        <v>0</v>
      </c>
      <c r="U280" s="19"/>
      <c r="W280" s="21">
        <f>[1]Lib_RawData!AN91</f>
        <v>0</v>
      </c>
      <c r="X280" s="10"/>
      <c r="Y280" s="10">
        <f t="shared" si="38"/>
        <v>0</v>
      </c>
      <c r="Z280" s="10">
        <f t="shared" si="38"/>
        <v>0</v>
      </c>
      <c r="AA280" s="10" t="s">
        <v>220</v>
      </c>
      <c r="AB280" s="22">
        <v>131.33000000000001</v>
      </c>
      <c r="AC280" s="20">
        <f t="shared" si="36"/>
        <v>0</v>
      </c>
      <c r="AD280" s="10">
        <f t="shared" si="37"/>
        <v>0</v>
      </c>
      <c r="AE280" s="10">
        <f t="shared" si="32"/>
        <v>0</v>
      </c>
      <c r="AF280" s="17"/>
      <c r="AG280" s="18">
        <f t="shared" si="43"/>
        <v>0</v>
      </c>
      <c r="AH280" s="10">
        <f t="shared" si="39"/>
        <v>0</v>
      </c>
      <c r="AI280" s="18">
        <f t="shared" si="34"/>
        <v>0</v>
      </c>
    </row>
    <row r="281" spans="1:39" s="20" customFormat="1">
      <c r="A281" s="31"/>
      <c r="B281" s="31"/>
      <c r="C281" s="94"/>
      <c r="D281" s="94"/>
      <c r="E281" s="94"/>
      <c r="F281" s="149"/>
      <c r="G281" s="14">
        <v>8</v>
      </c>
      <c r="H281" s="15">
        <v>2011</v>
      </c>
      <c r="I281" s="200">
        <v>2012</v>
      </c>
      <c r="J281" s="200">
        <v>2012</v>
      </c>
      <c r="K281" s="16" t="str">
        <f>[1]Lib_RawData!G92</f>
        <v>CFO</v>
      </c>
      <c r="L281" s="17">
        <f t="shared" si="33"/>
        <v>0</v>
      </c>
      <c r="M281" s="10">
        <f t="shared" si="33"/>
        <v>0</v>
      </c>
      <c r="N281" s="10">
        <f t="shared" si="33"/>
        <v>0</v>
      </c>
      <c r="O281" s="18">
        <f t="shared" si="40"/>
        <v>0</v>
      </c>
      <c r="P281" s="19">
        <f t="shared" si="41"/>
        <v>0</v>
      </c>
      <c r="Q281" s="20">
        <f>P281*[1]Factors!D268</f>
        <v>0</v>
      </c>
      <c r="R281" s="20">
        <f t="shared" si="42"/>
        <v>0</v>
      </c>
      <c r="S281" s="20">
        <f>R281*[1]Factors!D268</f>
        <v>0</v>
      </c>
      <c r="T281" s="21">
        <f>R281*[1]Factors!D268*[1]Factors!E268</f>
        <v>0</v>
      </c>
      <c r="U281" s="19"/>
      <c r="W281" s="21">
        <f>[1]Lib_RawData!AN92</f>
        <v>0</v>
      </c>
      <c r="X281" s="10"/>
      <c r="Y281" s="10">
        <f t="shared" si="38"/>
        <v>0</v>
      </c>
      <c r="Z281" s="10">
        <f t="shared" si="38"/>
        <v>0</v>
      </c>
      <c r="AA281" s="10" t="s">
        <v>220</v>
      </c>
      <c r="AB281" s="22">
        <v>150.18</v>
      </c>
      <c r="AC281" s="20">
        <f t="shared" si="36"/>
        <v>0</v>
      </c>
      <c r="AD281" s="10">
        <f t="shared" si="37"/>
        <v>0</v>
      </c>
      <c r="AE281" s="10">
        <f t="shared" si="32"/>
        <v>0</v>
      </c>
      <c r="AF281" s="17"/>
      <c r="AG281" s="18">
        <f t="shared" si="43"/>
        <v>0</v>
      </c>
      <c r="AH281" s="10">
        <f t="shared" si="39"/>
        <v>0</v>
      </c>
      <c r="AI281" s="18">
        <f t="shared" si="34"/>
        <v>0</v>
      </c>
    </row>
    <row r="282" spans="1:39" s="20" customFormat="1">
      <c r="A282" s="31"/>
      <c r="B282" s="31"/>
      <c r="C282" s="94"/>
      <c r="D282" s="94"/>
      <c r="E282" s="94"/>
      <c r="F282" s="149"/>
      <c r="G282" s="14">
        <v>9</v>
      </c>
      <c r="H282" s="15">
        <v>2011</v>
      </c>
      <c r="I282" s="200">
        <v>2012</v>
      </c>
      <c r="J282" s="200">
        <v>2012</v>
      </c>
      <c r="K282" s="16" t="str">
        <f>[1]Lib_RawData!G93</f>
        <v>CFO</v>
      </c>
      <c r="L282" s="17">
        <f t="shared" si="33"/>
        <v>0</v>
      </c>
      <c r="M282" s="10">
        <f t="shared" si="33"/>
        <v>0</v>
      </c>
      <c r="N282" s="10">
        <f t="shared" si="33"/>
        <v>0</v>
      </c>
      <c r="O282" s="18">
        <f t="shared" si="40"/>
        <v>0</v>
      </c>
      <c r="P282" s="19">
        <f t="shared" si="41"/>
        <v>0</v>
      </c>
      <c r="Q282" s="20">
        <f>P282*[1]Factors!D269</f>
        <v>0</v>
      </c>
      <c r="R282" s="20">
        <f t="shared" si="42"/>
        <v>0</v>
      </c>
      <c r="S282" s="20">
        <f>R282*[1]Factors!D269</f>
        <v>0</v>
      </c>
      <c r="T282" s="21">
        <f>R282*[1]Factors!D269*[1]Factors!E269</f>
        <v>0</v>
      </c>
      <c r="U282" s="19"/>
      <c r="W282" s="21">
        <f>[1]Lib_RawData!AN93</f>
        <v>0</v>
      </c>
      <c r="X282" s="10"/>
      <c r="Y282" s="10">
        <f t="shared" si="38"/>
        <v>0</v>
      </c>
      <c r="Z282" s="10">
        <f t="shared" si="38"/>
        <v>0</v>
      </c>
      <c r="AA282" s="10" t="s">
        <v>220</v>
      </c>
      <c r="AB282" s="22">
        <v>150.18</v>
      </c>
      <c r="AC282" s="20">
        <f t="shared" si="36"/>
        <v>0</v>
      </c>
      <c r="AD282" s="10">
        <f t="shared" si="37"/>
        <v>0</v>
      </c>
      <c r="AE282" s="10">
        <f t="shared" si="32"/>
        <v>0</v>
      </c>
      <c r="AF282" s="17"/>
      <c r="AG282" s="18">
        <f t="shared" si="43"/>
        <v>0</v>
      </c>
      <c r="AH282" s="10">
        <f t="shared" si="39"/>
        <v>0</v>
      </c>
      <c r="AI282" s="18">
        <f t="shared" si="34"/>
        <v>0</v>
      </c>
    </row>
    <row r="283" spans="1:39" s="20" customFormat="1">
      <c r="A283" s="31"/>
      <c r="B283" s="31"/>
      <c r="C283" s="94"/>
      <c r="D283" s="94"/>
      <c r="E283" s="94"/>
      <c r="F283" s="149"/>
      <c r="G283" s="14">
        <v>10</v>
      </c>
      <c r="H283" s="15">
        <v>2011</v>
      </c>
      <c r="I283" s="200">
        <v>2012</v>
      </c>
      <c r="J283" s="200">
        <v>2012</v>
      </c>
      <c r="K283" s="16" t="str">
        <f>[1]Lib_RawData!G94</f>
        <v>CFO</v>
      </c>
      <c r="L283" s="17">
        <f t="shared" si="33"/>
        <v>0</v>
      </c>
      <c r="M283" s="10">
        <f t="shared" si="33"/>
        <v>0</v>
      </c>
      <c r="N283" s="10">
        <f t="shared" si="33"/>
        <v>0</v>
      </c>
      <c r="O283" s="18">
        <f t="shared" si="40"/>
        <v>0</v>
      </c>
      <c r="P283" s="19">
        <f t="shared" si="41"/>
        <v>0</v>
      </c>
      <c r="Q283" s="20">
        <f>P283*[1]Factors!D270</f>
        <v>0</v>
      </c>
      <c r="R283" s="20">
        <f t="shared" si="42"/>
        <v>0</v>
      </c>
      <c r="S283" s="20">
        <f>R283*[1]Factors!D270</f>
        <v>0</v>
      </c>
      <c r="T283" s="21">
        <f>R283*[1]Factors!D270*[1]Factors!E270</f>
        <v>0</v>
      </c>
      <c r="U283" s="19"/>
      <c r="W283" s="21">
        <f>[1]Lib_RawData!AN94</f>
        <v>0</v>
      </c>
      <c r="X283" s="10"/>
      <c r="Y283" s="10">
        <f t="shared" si="38"/>
        <v>0</v>
      </c>
      <c r="Z283" s="10">
        <f t="shared" si="38"/>
        <v>0</v>
      </c>
      <c r="AA283" s="10" t="s">
        <v>220</v>
      </c>
      <c r="AB283" s="22">
        <v>150.18</v>
      </c>
      <c r="AC283" s="20">
        <f t="shared" si="36"/>
        <v>0</v>
      </c>
      <c r="AD283" s="10">
        <f t="shared" si="37"/>
        <v>0</v>
      </c>
      <c r="AE283" s="10">
        <f t="shared" si="32"/>
        <v>0</v>
      </c>
      <c r="AF283" s="17"/>
      <c r="AG283" s="18">
        <f t="shared" si="43"/>
        <v>0</v>
      </c>
      <c r="AH283" s="10">
        <f t="shared" si="39"/>
        <v>0</v>
      </c>
      <c r="AI283" s="18">
        <f t="shared" si="34"/>
        <v>0</v>
      </c>
    </row>
    <row r="284" spans="1:39" s="20" customFormat="1">
      <c r="A284" s="31"/>
      <c r="B284" s="31"/>
      <c r="C284" s="94"/>
      <c r="D284" s="94"/>
      <c r="E284" s="94"/>
      <c r="F284" s="149"/>
      <c r="G284" s="14">
        <v>11</v>
      </c>
      <c r="H284" s="15">
        <v>2011</v>
      </c>
      <c r="I284" s="200">
        <v>2012</v>
      </c>
      <c r="J284" s="200">
        <v>2012</v>
      </c>
      <c r="K284" s="16" t="str">
        <f>[1]Lib_RawData!G95</f>
        <v>CFO</v>
      </c>
      <c r="L284" s="17">
        <f t="shared" si="33"/>
        <v>0</v>
      </c>
      <c r="M284" s="10">
        <f t="shared" si="33"/>
        <v>0</v>
      </c>
      <c r="N284" s="10">
        <f t="shared" si="33"/>
        <v>0</v>
      </c>
      <c r="O284" s="18">
        <f t="shared" si="40"/>
        <v>0</v>
      </c>
      <c r="P284" s="19">
        <f t="shared" si="41"/>
        <v>0</v>
      </c>
      <c r="Q284" s="20">
        <f>P284*[1]Factors!D271</f>
        <v>0</v>
      </c>
      <c r="R284" s="20">
        <f t="shared" si="42"/>
        <v>0</v>
      </c>
      <c r="S284" s="20">
        <f>R284*[1]Factors!D271</f>
        <v>0</v>
      </c>
      <c r="T284" s="21">
        <f>R284*[1]Factors!D271*[1]Factors!E271</f>
        <v>0</v>
      </c>
      <c r="U284" s="19"/>
      <c r="W284" s="21">
        <f>[1]Lib_RawData!AN95</f>
        <v>0</v>
      </c>
      <c r="X284" s="10"/>
      <c r="Y284" s="10">
        <f t="shared" si="38"/>
        <v>0</v>
      </c>
      <c r="Z284" s="10">
        <f t="shared" si="38"/>
        <v>0</v>
      </c>
      <c r="AA284" s="10" t="s">
        <v>220</v>
      </c>
      <c r="AB284" s="22">
        <v>150.18</v>
      </c>
      <c r="AC284" s="20">
        <f t="shared" si="36"/>
        <v>0</v>
      </c>
      <c r="AD284" s="10">
        <f t="shared" si="37"/>
        <v>0</v>
      </c>
      <c r="AE284" s="10">
        <f t="shared" si="32"/>
        <v>0</v>
      </c>
      <c r="AF284" s="17"/>
      <c r="AG284" s="18">
        <f t="shared" si="43"/>
        <v>0</v>
      </c>
      <c r="AH284" s="10">
        <f t="shared" si="39"/>
        <v>0</v>
      </c>
      <c r="AI284" s="18">
        <f t="shared" si="34"/>
        <v>0</v>
      </c>
    </row>
    <row r="285" spans="1:39" s="20" customFormat="1">
      <c r="A285" s="31"/>
      <c r="B285" s="31"/>
      <c r="C285" s="94"/>
      <c r="D285" s="94"/>
      <c r="E285" s="94"/>
      <c r="F285" s="149"/>
      <c r="G285" s="14">
        <v>12</v>
      </c>
      <c r="H285" s="15">
        <v>2011</v>
      </c>
      <c r="I285" s="200">
        <v>2012</v>
      </c>
      <c r="J285" s="200">
        <v>2012</v>
      </c>
      <c r="K285" s="16" t="str">
        <f>[1]Lib_RawData!G96</f>
        <v>CFO</v>
      </c>
      <c r="L285" s="17">
        <f t="shared" si="33"/>
        <v>0</v>
      </c>
      <c r="M285" s="10">
        <f t="shared" si="33"/>
        <v>0</v>
      </c>
      <c r="N285" s="10">
        <f t="shared" si="33"/>
        <v>0</v>
      </c>
      <c r="O285" s="18">
        <f t="shared" si="40"/>
        <v>0</v>
      </c>
      <c r="P285" s="19">
        <f t="shared" si="41"/>
        <v>0</v>
      </c>
      <c r="Q285" s="20">
        <f>P285*[1]Factors!D272</f>
        <v>0</v>
      </c>
      <c r="R285" s="20">
        <f t="shared" si="42"/>
        <v>0</v>
      </c>
      <c r="S285" s="20">
        <f>R285*[1]Factors!D272</f>
        <v>0</v>
      </c>
      <c r="T285" s="21">
        <f>R285*[1]Factors!D272*[1]Factors!E272</f>
        <v>0</v>
      </c>
      <c r="U285" s="19"/>
      <c r="W285" s="21">
        <f>[1]Lib_RawData!AN96</f>
        <v>0</v>
      </c>
      <c r="X285" s="10"/>
      <c r="Y285" s="10">
        <f t="shared" si="38"/>
        <v>0</v>
      </c>
      <c r="Z285" s="10">
        <f t="shared" si="38"/>
        <v>0</v>
      </c>
      <c r="AA285" s="10" t="s">
        <v>220</v>
      </c>
      <c r="AB285" s="22">
        <v>150.18</v>
      </c>
      <c r="AC285" s="20">
        <f t="shared" si="36"/>
        <v>0</v>
      </c>
      <c r="AD285" s="10">
        <f t="shared" si="37"/>
        <v>0</v>
      </c>
      <c r="AE285" s="10">
        <f t="shared" si="32"/>
        <v>0</v>
      </c>
      <c r="AF285" s="17"/>
      <c r="AG285" s="18">
        <f t="shared" si="43"/>
        <v>0</v>
      </c>
      <c r="AH285" s="10">
        <f t="shared" si="39"/>
        <v>0</v>
      </c>
      <c r="AI285" s="18">
        <f t="shared" si="34"/>
        <v>0</v>
      </c>
    </row>
    <row r="286" spans="1:39" s="20" customFormat="1">
      <c r="A286" s="31"/>
      <c r="B286" s="31"/>
      <c r="C286" s="94"/>
      <c r="D286" s="94"/>
      <c r="E286" s="94"/>
      <c r="F286" s="149"/>
      <c r="G286" s="14">
        <v>1</v>
      </c>
      <c r="H286" s="15">
        <v>2012</v>
      </c>
      <c r="I286" s="200">
        <v>2012</v>
      </c>
      <c r="J286" s="200">
        <v>2012</v>
      </c>
      <c r="K286" s="16" t="str">
        <f>[1]Lib_RawData!G97</f>
        <v>CFO</v>
      </c>
      <c r="L286" s="17">
        <f t="shared" si="33"/>
        <v>0</v>
      </c>
      <c r="M286" s="10">
        <f t="shared" si="33"/>
        <v>397643.26666666672</v>
      </c>
      <c r="N286" s="10">
        <f t="shared" si="33"/>
        <v>0</v>
      </c>
      <c r="O286" s="18">
        <f t="shared" si="40"/>
        <v>397643.26666666672</v>
      </c>
      <c r="P286" s="19">
        <f t="shared" si="41"/>
        <v>397643.26666666672</v>
      </c>
      <c r="Q286" s="20">
        <f>P286*[1]Factors!D273</f>
        <v>397643.26666666672</v>
      </c>
      <c r="R286" s="20">
        <f t="shared" si="42"/>
        <v>2647.7777777777778</v>
      </c>
      <c r="S286" s="20">
        <f>R286*[1]Factors!D273</f>
        <v>2647.7777777777778</v>
      </c>
      <c r="T286" s="21">
        <f>R286*[1]Factors!D273*[1]Factors!E273</f>
        <v>2647.7777777777778</v>
      </c>
      <c r="U286" s="19"/>
      <c r="W286" s="21">
        <f>[1]Lib_RawData!AN97</f>
        <v>2647.7777777777778</v>
      </c>
      <c r="X286" s="10"/>
      <c r="Y286" s="10">
        <f t="shared" si="38"/>
        <v>0</v>
      </c>
      <c r="Z286" s="10">
        <f t="shared" si="38"/>
        <v>0</v>
      </c>
      <c r="AA286" s="10" t="s">
        <v>220</v>
      </c>
      <c r="AB286" s="22">
        <v>150.18</v>
      </c>
      <c r="AC286" s="20">
        <f t="shared" si="36"/>
        <v>397643.26666666672</v>
      </c>
      <c r="AD286" s="10">
        <f t="shared" si="37"/>
        <v>0</v>
      </c>
      <c r="AE286" s="10">
        <f t="shared" si="32"/>
        <v>397643.26666666672</v>
      </c>
      <c r="AF286" s="17"/>
      <c r="AG286" s="18">
        <f t="shared" si="43"/>
        <v>397643.26666666672</v>
      </c>
      <c r="AH286" s="10">
        <f t="shared" si="39"/>
        <v>0</v>
      </c>
      <c r="AI286" s="18">
        <f t="shared" si="34"/>
        <v>397643.26666666672</v>
      </c>
    </row>
    <row r="287" spans="1:39" s="20" customFormat="1">
      <c r="A287" s="31"/>
      <c r="B287" s="31"/>
      <c r="C287" s="94"/>
      <c r="D287" s="94"/>
      <c r="E287" s="94"/>
      <c r="F287" s="149"/>
      <c r="G287" s="14">
        <v>2</v>
      </c>
      <c r="H287" s="15">
        <v>2012</v>
      </c>
      <c r="I287" s="200">
        <v>2012</v>
      </c>
      <c r="J287" s="200">
        <v>2012</v>
      </c>
      <c r="K287" s="16" t="str">
        <f>[1]Lib_RawData!G98</f>
        <v>CFO</v>
      </c>
      <c r="L287" s="17">
        <f t="shared" si="33"/>
        <v>0</v>
      </c>
      <c r="M287" s="10">
        <f t="shared" si="33"/>
        <v>397643.26666666672</v>
      </c>
      <c r="N287" s="10">
        <f t="shared" si="33"/>
        <v>0</v>
      </c>
      <c r="O287" s="18">
        <f t="shared" si="40"/>
        <v>397643.26666666672</v>
      </c>
      <c r="P287" s="19">
        <f t="shared" si="41"/>
        <v>397643.26666666672</v>
      </c>
      <c r="Q287" s="20">
        <f>P287*[1]Factors!D274</f>
        <v>397643.26666666672</v>
      </c>
      <c r="R287" s="20">
        <f t="shared" si="42"/>
        <v>2647.7777777777778</v>
      </c>
      <c r="S287" s="20">
        <f>R287*[1]Factors!D274</f>
        <v>2647.7777777777778</v>
      </c>
      <c r="T287" s="21">
        <f>R287*[1]Factors!D274*[1]Factors!E274</f>
        <v>2647.7777777777778</v>
      </c>
      <c r="U287" s="19"/>
      <c r="W287" s="21">
        <f>[1]Lib_RawData!AN98</f>
        <v>2647.7777777777778</v>
      </c>
      <c r="X287" s="10"/>
      <c r="Y287" s="10">
        <f t="shared" si="38"/>
        <v>0</v>
      </c>
      <c r="Z287" s="10">
        <f t="shared" si="38"/>
        <v>0</v>
      </c>
      <c r="AA287" s="10" t="s">
        <v>220</v>
      </c>
      <c r="AB287" s="22">
        <v>150.18</v>
      </c>
      <c r="AC287" s="20">
        <f t="shared" si="36"/>
        <v>397643.26666666672</v>
      </c>
      <c r="AD287" s="10">
        <f t="shared" si="37"/>
        <v>0</v>
      </c>
      <c r="AE287" s="10">
        <f t="shared" si="32"/>
        <v>397643.26666666672</v>
      </c>
      <c r="AF287" s="17"/>
      <c r="AG287" s="18">
        <f t="shared" si="43"/>
        <v>397643.26666666672</v>
      </c>
      <c r="AH287" s="10">
        <f t="shared" si="39"/>
        <v>0</v>
      </c>
      <c r="AI287" s="18">
        <f t="shared" si="34"/>
        <v>397643.26666666672</v>
      </c>
    </row>
    <row r="288" spans="1:39" s="20" customFormat="1">
      <c r="A288" s="31"/>
      <c r="B288" s="31"/>
      <c r="C288" s="94"/>
      <c r="D288" s="94"/>
      <c r="E288" s="94"/>
      <c r="F288" s="149"/>
      <c r="G288" s="14">
        <v>3</v>
      </c>
      <c r="H288" s="15">
        <v>2012</v>
      </c>
      <c r="I288" s="200">
        <v>2012</v>
      </c>
      <c r="J288" s="200">
        <v>2012</v>
      </c>
      <c r="K288" s="16" t="str">
        <f>[1]Lib_RawData!G99</f>
        <v>CFO</v>
      </c>
      <c r="L288" s="17">
        <f t="shared" si="33"/>
        <v>0</v>
      </c>
      <c r="M288" s="10">
        <f t="shared" si="33"/>
        <v>397643.26666666672</v>
      </c>
      <c r="N288" s="10">
        <f t="shared" si="33"/>
        <v>0</v>
      </c>
      <c r="O288" s="18">
        <f t="shared" si="40"/>
        <v>397643.26666666672</v>
      </c>
      <c r="P288" s="19">
        <f t="shared" si="41"/>
        <v>397643.26666666672</v>
      </c>
      <c r="Q288" s="20">
        <f>P288*[1]Factors!D275</f>
        <v>397643.26666666672</v>
      </c>
      <c r="R288" s="20">
        <f t="shared" si="42"/>
        <v>2647.7777777777778</v>
      </c>
      <c r="S288" s="20">
        <f>R288*[1]Factors!D275</f>
        <v>2647.7777777777778</v>
      </c>
      <c r="T288" s="21">
        <f>R288*[1]Factors!D275*[1]Factors!E275</f>
        <v>2647.7777777777778</v>
      </c>
      <c r="U288" s="19"/>
      <c r="W288" s="21">
        <f>[1]Lib_RawData!AN99</f>
        <v>2647.7777777777778</v>
      </c>
      <c r="X288" s="10"/>
      <c r="Y288" s="10">
        <f t="shared" si="38"/>
        <v>0</v>
      </c>
      <c r="Z288" s="10">
        <f t="shared" si="38"/>
        <v>0</v>
      </c>
      <c r="AA288" s="10" t="s">
        <v>220</v>
      </c>
      <c r="AB288" s="22">
        <v>150.18</v>
      </c>
      <c r="AC288" s="20">
        <f t="shared" si="36"/>
        <v>397643.26666666672</v>
      </c>
      <c r="AD288" s="10">
        <f t="shared" si="37"/>
        <v>0</v>
      </c>
      <c r="AE288" s="10">
        <f t="shared" si="32"/>
        <v>397643.26666666672</v>
      </c>
      <c r="AF288" s="17"/>
      <c r="AG288" s="18">
        <f t="shared" si="43"/>
        <v>397643.26666666672</v>
      </c>
      <c r="AH288" s="10">
        <f t="shared" si="39"/>
        <v>0</v>
      </c>
      <c r="AI288" s="18">
        <f t="shared" si="34"/>
        <v>397643.26666666672</v>
      </c>
    </row>
    <row r="289" spans="1:35" s="20" customFormat="1">
      <c r="A289" s="31"/>
      <c r="B289" s="31"/>
      <c r="C289" s="94"/>
      <c r="D289" s="94"/>
      <c r="E289" s="94"/>
      <c r="F289" s="149"/>
      <c r="G289" s="14">
        <v>4</v>
      </c>
      <c r="H289" s="15">
        <v>2012</v>
      </c>
      <c r="I289" s="200">
        <v>2012</v>
      </c>
      <c r="J289" s="200">
        <v>2013</v>
      </c>
      <c r="K289" s="16" t="str">
        <f>[1]Lib_RawData!G100</f>
        <v>CFO</v>
      </c>
      <c r="L289" s="17">
        <f t="shared" si="33"/>
        <v>0</v>
      </c>
      <c r="M289" s="10">
        <f t="shared" si="33"/>
        <v>397643.26666666672</v>
      </c>
      <c r="N289" s="10">
        <f t="shared" si="33"/>
        <v>0</v>
      </c>
      <c r="O289" s="18">
        <f t="shared" si="40"/>
        <v>397643.26666666672</v>
      </c>
      <c r="P289" s="19">
        <f t="shared" si="41"/>
        <v>397643.26666666672</v>
      </c>
      <c r="Q289" s="20">
        <f>P289*[1]Factors!D276</f>
        <v>384196.39291465387</v>
      </c>
      <c r="R289" s="20">
        <f t="shared" si="42"/>
        <v>2647.7777777777778</v>
      </c>
      <c r="S289" s="20">
        <f>R289*[1]Factors!D276</f>
        <v>2558.2393988191093</v>
      </c>
      <c r="T289" s="21">
        <f>R289*[1]Factors!D276*[1]Factors!E276</f>
        <v>2647.7777777777778</v>
      </c>
      <c r="U289" s="19"/>
      <c r="W289" s="21">
        <f>[1]Lib_RawData!AN100</f>
        <v>2647.7777777777778</v>
      </c>
      <c r="X289" s="10"/>
      <c r="Y289" s="10">
        <f t="shared" si="38"/>
        <v>0</v>
      </c>
      <c r="Z289" s="10">
        <f t="shared" si="38"/>
        <v>0</v>
      </c>
      <c r="AA289" s="10" t="s">
        <v>220</v>
      </c>
      <c r="AB289" s="22">
        <v>150.18</v>
      </c>
      <c r="AC289" s="20">
        <f t="shared" si="36"/>
        <v>397643.26666666672</v>
      </c>
      <c r="AD289" s="10">
        <f t="shared" si="37"/>
        <v>0</v>
      </c>
      <c r="AE289" s="10">
        <f t="shared" ref="AE289:AE352" si="44">AC289+AD289</f>
        <v>397643.26666666672</v>
      </c>
      <c r="AF289" s="17"/>
      <c r="AG289" s="18">
        <f t="shared" si="43"/>
        <v>397643.26666666672</v>
      </c>
      <c r="AH289" s="10">
        <f t="shared" si="39"/>
        <v>0</v>
      </c>
      <c r="AI289" s="18">
        <f t="shared" si="34"/>
        <v>397643.26666666672</v>
      </c>
    </row>
    <row r="290" spans="1:35" s="20" customFormat="1">
      <c r="A290" s="31"/>
      <c r="B290" s="31"/>
      <c r="C290" s="94"/>
      <c r="D290" s="94"/>
      <c r="E290" s="94"/>
      <c r="F290" s="149"/>
      <c r="G290" s="14">
        <v>5</v>
      </c>
      <c r="H290" s="15">
        <v>2012</v>
      </c>
      <c r="I290" s="200">
        <v>2012</v>
      </c>
      <c r="J290" s="200">
        <v>2013</v>
      </c>
      <c r="K290" s="16" t="str">
        <f>[1]Lib_RawData!G101</f>
        <v>CFO</v>
      </c>
      <c r="L290" s="17">
        <f t="shared" si="33"/>
        <v>0</v>
      </c>
      <c r="M290" s="10">
        <f t="shared" si="33"/>
        <v>397643.26666666672</v>
      </c>
      <c r="N290" s="10">
        <f t="shared" si="33"/>
        <v>0</v>
      </c>
      <c r="O290" s="18">
        <f t="shared" si="40"/>
        <v>397643.26666666672</v>
      </c>
      <c r="P290" s="19">
        <f t="shared" si="41"/>
        <v>397643.26666666672</v>
      </c>
      <c r="Q290" s="20">
        <f>P290*[1]Factors!D277</f>
        <v>384196.39291465387</v>
      </c>
      <c r="R290" s="20">
        <f t="shared" si="42"/>
        <v>2647.7777777777778</v>
      </c>
      <c r="S290" s="20">
        <f>R290*[1]Factors!D277</f>
        <v>2558.2393988191093</v>
      </c>
      <c r="T290" s="21">
        <f>R290*[1]Factors!D277*[1]Factors!E277</f>
        <v>2647.7777777777778</v>
      </c>
      <c r="U290" s="17"/>
      <c r="V290" s="10"/>
      <c r="W290" s="21">
        <f>[1]Lib_RawData!AN101</f>
        <v>2647.7777777777778</v>
      </c>
      <c r="X290" s="10"/>
      <c r="Y290" s="10">
        <f t="shared" si="38"/>
        <v>0</v>
      </c>
      <c r="Z290" s="10">
        <f t="shared" si="38"/>
        <v>0</v>
      </c>
      <c r="AA290" s="10" t="s">
        <v>220</v>
      </c>
      <c r="AB290" s="22">
        <v>150.18</v>
      </c>
      <c r="AC290" s="10">
        <f t="shared" si="36"/>
        <v>397643.26666666672</v>
      </c>
      <c r="AD290" s="10">
        <f t="shared" si="37"/>
        <v>0</v>
      </c>
      <c r="AE290" s="10">
        <f t="shared" si="44"/>
        <v>397643.26666666672</v>
      </c>
      <c r="AF290" s="17"/>
      <c r="AG290" s="18">
        <f t="shared" si="43"/>
        <v>397643.26666666672</v>
      </c>
      <c r="AH290" s="10">
        <f t="shared" si="39"/>
        <v>0</v>
      </c>
      <c r="AI290" s="18">
        <f t="shared" si="34"/>
        <v>397643.26666666672</v>
      </c>
    </row>
    <row r="291" spans="1:35" s="20" customFormat="1">
      <c r="A291" s="31"/>
      <c r="B291" s="31"/>
      <c r="C291" s="94"/>
      <c r="D291" s="94"/>
      <c r="E291" s="94"/>
      <c r="F291" s="149"/>
      <c r="G291" s="14">
        <v>6</v>
      </c>
      <c r="H291" s="15">
        <v>2012</v>
      </c>
      <c r="I291" s="200">
        <v>2012</v>
      </c>
      <c r="J291" s="200">
        <v>2013</v>
      </c>
      <c r="K291" s="16" t="str">
        <f>[1]Lib_RawData!G102</f>
        <v>CFO</v>
      </c>
      <c r="L291" s="17">
        <f t="shared" si="33"/>
        <v>0</v>
      </c>
      <c r="M291" s="10">
        <f t="shared" si="33"/>
        <v>397643.26666666672</v>
      </c>
      <c r="N291" s="10">
        <f t="shared" si="33"/>
        <v>0</v>
      </c>
      <c r="O291" s="18">
        <f t="shared" si="40"/>
        <v>397643.26666666672</v>
      </c>
      <c r="P291" s="19">
        <f t="shared" si="41"/>
        <v>397643.26666666672</v>
      </c>
      <c r="Q291" s="20">
        <f>P291*[1]Factors!D278</f>
        <v>384196.39291465387</v>
      </c>
      <c r="R291" s="20">
        <f t="shared" si="42"/>
        <v>2647.7777777777778</v>
      </c>
      <c r="S291" s="20">
        <f>R291*[1]Factors!D278</f>
        <v>2558.2393988191093</v>
      </c>
      <c r="T291" s="21">
        <f>R291*[1]Factors!D278*[1]Factors!E278</f>
        <v>2647.7777777777778</v>
      </c>
      <c r="U291" s="17"/>
      <c r="V291" s="10"/>
      <c r="W291" s="21">
        <f>[1]Lib_RawData!AN102</f>
        <v>2647.7777777777778</v>
      </c>
      <c r="X291" s="10"/>
      <c r="Y291" s="10">
        <f t="shared" si="38"/>
        <v>0</v>
      </c>
      <c r="Z291" s="10">
        <f t="shared" si="38"/>
        <v>0</v>
      </c>
      <c r="AA291" s="10" t="s">
        <v>220</v>
      </c>
      <c r="AB291" s="22">
        <v>150.18</v>
      </c>
      <c r="AC291" s="10">
        <f t="shared" si="36"/>
        <v>397643.26666666672</v>
      </c>
      <c r="AD291" s="10">
        <f t="shared" si="37"/>
        <v>0</v>
      </c>
      <c r="AE291" s="10">
        <f t="shared" si="44"/>
        <v>397643.26666666672</v>
      </c>
      <c r="AF291" s="17"/>
      <c r="AG291" s="18">
        <f t="shared" si="43"/>
        <v>397643.26666666672</v>
      </c>
      <c r="AH291" s="10">
        <f t="shared" si="39"/>
        <v>0</v>
      </c>
      <c r="AI291" s="18">
        <f t="shared" si="34"/>
        <v>397643.26666666672</v>
      </c>
    </row>
    <row r="292" spans="1:35" s="20" customFormat="1">
      <c r="A292" s="31"/>
      <c r="B292" s="31"/>
      <c r="C292" s="94"/>
      <c r="D292" s="94"/>
      <c r="E292" s="94"/>
      <c r="F292" s="149"/>
      <c r="G292" s="14">
        <v>7</v>
      </c>
      <c r="H292" s="15">
        <v>2012</v>
      </c>
      <c r="I292" s="200">
        <v>2013</v>
      </c>
      <c r="J292" s="200">
        <v>2013</v>
      </c>
      <c r="K292" s="16" t="str">
        <f>[1]Lib_RawData!G103</f>
        <v>CFO</v>
      </c>
      <c r="L292" s="17">
        <f t="shared" si="33"/>
        <v>0</v>
      </c>
      <c r="M292" s="10">
        <f t="shared" si="33"/>
        <v>397643.26666666672</v>
      </c>
      <c r="N292" s="10">
        <f t="shared" si="33"/>
        <v>0</v>
      </c>
      <c r="O292" s="18">
        <f t="shared" si="40"/>
        <v>397643.26666666672</v>
      </c>
      <c r="P292" s="19">
        <f t="shared" si="41"/>
        <v>397643.26666666672</v>
      </c>
      <c r="Q292" s="20">
        <f>P292*[1]Factors!D279</f>
        <v>384196.39291465387</v>
      </c>
      <c r="R292" s="20">
        <f t="shared" si="42"/>
        <v>2647.7777777777778</v>
      </c>
      <c r="S292" s="20">
        <f>R292*[1]Factors!D279</f>
        <v>2558.2393988191093</v>
      </c>
      <c r="T292" s="21">
        <f>R292*[1]Factors!D279*[1]Factors!E279</f>
        <v>2647.7777777777778</v>
      </c>
      <c r="U292" s="17"/>
      <c r="V292" s="10"/>
      <c r="W292" s="21">
        <f>[1]Lib_RawData!AN103</f>
        <v>2647.7777777777778</v>
      </c>
      <c r="X292" s="10"/>
      <c r="Y292" s="10">
        <f t="shared" si="38"/>
        <v>0</v>
      </c>
      <c r="Z292" s="10">
        <f t="shared" si="38"/>
        <v>0</v>
      </c>
      <c r="AA292" s="10" t="s">
        <v>220</v>
      </c>
      <c r="AB292" s="22">
        <v>150.18</v>
      </c>
      <c r="AC292" s="10">
        <f t="shared" si="36"/>
        <v>397643.26666666672</v>
      </c>
      <c r="AD292" s="10">
        <f t="shared" si="37"/>
        <v>0</v>
      </c>
      <c r="AE292" s="10">
        <f t="shared" si="44"/>
        <v>397643.26666666672</v>
      </c>
      <c r="AF292" s="17"/>
      <c r="AG292" s="18">
        <f t="shared" si="43"/>
        <v>397643.26666666672</v>
      </c>
      <c r="AH292" s="10">
        <f t="shared" si="39"/>
        <v>0</v>
      </c>
      <c r="AI292" s="18">
        <f t="shared" si="34"/>
        <v>397643.26666666672</v>
      </c>
    </row>
    <row r="293" spans="1:35" s="20" customFormat="1">
      <c r="A293" s="31"/>
      <c r="B293" s="31"/>
      <c r="C293" s="94"/>
      <c r="D293" s="94"/>
      <c r="E293" s="94"/>
      <c r="F293" s="149"/>
      <c r="G293" s="14">
        <v>8</v>
      </c>
      <c r="H293" s="15">
        <v>2012</v>
      </c>
      <c r="I293" s="200">
        <v>2013</v>
      </c>
      <c r="J293" s="200">
        <v>2013</v>
      </c>
      <c r="K293" s="16" t="str">
        <f>[1]Lib_RawData!G104</f>
        <v>CFO</v>
      </c>
      <c r="L293" s="17">
        <f t="shared" si="33"/>
        <v>0</v>
      </c>
      <c r="M293" s="10">
        <f t="shared" si="33"/>
        <v>407704.82222222222</v>
      </c>
      <c r="N293" s="10">
        <f t="shared" si="33"/>
        <v>0</v>
      </c>
      <c r="O293" s="18">
        <f t="shared" si="40"/>
        <v>407704.82222222222</v>
      </c>
      <c r="P293" s="19">
        <f t="shared" si="41"/>
        <v>407704.82222222222</v>
      </c>
      <c r="Q293" s="20">
        <f>P293*[1]Factors!D280</f>
        <v>393917.70263016643</v>
      </c>
      <c r="R293" s="20">
        <f t="shared" si="42"/>
        <v>2647.7777777777778</v>
      </c>
      <c r="S293" s="20">
        <f>R293*[1]Factors!D280</f>
        <v>2558.2393988191093</v>
      </c>
      <c r="T293" s="21">
        <f>R293*[1]Factors!D280*[1]Factors!E280</f>
        <v>2647.7777777777778</v>
      </c>
      <c r="U293" s="17"/>
      <c r="V293" s="10"/>
      <c r="W293" s="21">
        <f>[1]Lib_RawData!AN104</f>
        <v>2647.7777777777778</v>
      </c>
      <c r="X293" s="10"/>
      <c r="Y293" s="10">
        <f t="shared" si="38"/>
        <v>0</v>
      </c>
      <c r="Z293" s="10">
        <f t="shared" si="38"/>
        <v>0</v>
      </c>
      <c r="AA293" s="10" t="s">
        <v>220</v>
      </c>
      <c r="AB293" s="22">
        <v>153.97999999999999</v>
      </c>
      <c r="AC293" s="10">
        <f t="shared" si="36"/>
        <v>407704.82222222222</v>
      </c>
      <c r="AD293" s="10">
        <f t="shared" si="37"/>
        <v>0</v>
      </c>
      <c r="AE293" s="10">
        <f t="shared" si="44"/>
        <v>407704.82222222222</v>
      </c>
      <c r="AF293" s="17"/>
      <c r="AG293" s="18">
        <f t="shared" si="43"/>
        <v>407704.82222222222</v>
      </c>
      <c r="AH293" s="10">
        <f t="shared" si="39"/>
        <v>0</v>
      </c>
      <c r="AI293" s="18">
        <f t="shared" si="34"/>
        <v>407704.82222222222</v>
      </c>
    </row>
    <row r="294" spans="1:35" s="20" customFormat="1">
      <c r="A294" s="31"/>
      <c r="B294" s="31"/>
      <c r="C294" s="94"/>
      <c r="D294" s="94"/>
      <c r="E294" s="94"/>
      <c r="F294" s="149"/>
      <c r="G294" s="14">
        <v>9</v>
      </c>
      <c r="H294" s="15">
        <v>2012</v>
      </c>
      <c r="I294" s="200">
        <v>2013</v>
      </c>
      <c r="J294" s="200">
        <v>2013</v>
      </c>
      <c r="K294" s="16" t="str">
        <f>[1]Lib_RawData!G105</f>
        <v>CFO</v>
      </c>
      <c r="L294" s="17">
        <f t="shared" si="33"/>
        <v>0</v>
      </c>
      <c r="M294" s="10">
        <f t="shared" si="33"/>
        <v>407704.82222222222</v>
      </c>
      <c r="N294" s="10">
        <f t="shared" si="33"/>
        <v>0</v>
      </c>
      <c r="O294" s="18">
        <f t="shared" si="40"/>
        <v>407704.82222222222</v>
      </c>
      <c r="P294" s="19">
        <f t="shared" si="41"/>
        <v>407704.82222222222</v>
      </c>
      <c r="Q294" s="20">
        <f>P294*[1]Factors!D281</f>
        <v>393917.70263016643</v>
      </c>
      <c r="R294" s="20">
        <f t="shared" si="42"/>
        <v>2647.7777777777778</v>
      </c>
      <c r="S294" s="20">
        <f>R294*[1]Factors!D281</f>
        <v>2558.2393988191093</v>
      </c>
      <c r="T294" s="21">
        <f>R294*[1]Factors!D281*[1]Factors!E281</f>
        <v>2647.7777777777778</v>
      </c>
      <c r="U294" s="17"/>
      <c r="V294" s="10"/>
      <c r="W294" s="21">
        <f>[1]Lib_RawData!AN105</f>
        <v>2647.7777777777778</v>
      </c>
      <c r="X294" s="10"/>
      <c r="Y294" s="10">
        <f t="shared" ref="Y294:Z309" si="45">Y282*EXP(Y$20)</f>
        <v>0</v>
      </c>
      <c r="Z294" s="10">
        <f t="shared" si="45"/>
        <v>0</v>
      </c>
      <c r="AA294" s="10" t="s">
        <v>220</v>
      </c>
      <c r="AB294" s="22">
        <v>153.97999999999999</v>
      </c>
      <c r="AC294" s="10">
        <f t="shared" si="36"/>
        <v>407704.82222222222</v>
      </c>
      <c r="AD294" s="10">
        <f t="shared" si="37"/>
        <v>0</v>
      </c>
      <c r="AE294" s="10">
        <f t="shared" si="44"/>
        <v>407704.82222222222</v>
      </c>
      <c r="AF294" s="17"/>
      <c r="AG294" s="18">
        <f t="shared" si="43"/>
        <v>407704.82222222222</v>
      </c>
      <c r="AH294" s="10">
        <f t="shared" si="39"/>
        <v>0</v>
      </c>
      <c r="AI294" s="18">
        <f t="shared" si="34"/>
        <v>407704.82222222222</v>
      </c>
    </row>
    <row r="295" spans="1:35" s="20" customFormat="1">
      <c r="A295" s="31"/>
      <c r="B295" s="31"/>
      <c r="C295" s="94"/>
      <c r="D295" s="94"/>
      <c r="E295" s="94"/>
      <c r="F295" s="149"/>
      <c r="G295" s="14">
        <v>10</v>
      </c>
      <c r="H295" s="15">
        <v>2012</v>
      </c>
      <c r="I295" s="200">
        <v>2013</v>
      </c>
      <c r="J295" s="200">
        <v>2013</v>
      </c>
      <c r="K295" s="16" t="str">
        <f>[1]Lib_RawData!G106</f>
        <v>CFO</v>
      </c>
      <c r="L295" s="17">
        <f t="shared" si="33"/>
        <v>0</v>
      </c>
      <c r="M295" s="10">
        <f t="shared" si="33"/>
        <v>407704.82222222222</v>
      </c>
      <c r="N295" s="10">
        <f t="shared" si="33"/>
        <v>0</v>
      </c>
      <c r="O295" s="18">
        <f t="shared" si="40"/>
        <v>407704.82222222222</v>
      </c>
      <c r="P295" s="19">
        <f t="shared" si="41"/>
        <v>407704.82222222222</v>
      </c>
      <c r="Q295" s="20">
        <f>P295*[1]Factors!D282</f>
        <v>393917.70263016643</v>
      </c>
      <c r="R295" s="20">
        <f t="shared" si="42"/>
        <v>2647.7777777777778</v>
      </c>
      <c r="S295" s="20">
        <f>R295*[1]Factors!D282</f>
        <v>2558.2393988191093</v>
      </c>
      <c r="T295" s="21">
        <f>R295*[1]Factors!D282*[1]Factors!E282</f>
        <v>2647.7777777777778</v>
      </c>
      <c r="U295" s="17"/>
      <c r="V295" s="10"/>
      <c r="W295" s="21">
        <f>[1]Lib_RawData!AN106</f>
        <v>2647.7777777777778</v>
      </c>
      <c r="X295" s="10"/>
      <c r="Y295" s="10">
        <f t="shared" si="45"/>
        <v>0</v>
      </c>
      <c r="Z295" s="10">
        <f t="shared" si="45"/>
        <v>0</v>
      </c>
      <c r="AA295" s="10" t="s">
        <v>220</v>
      </c>
      <c r="AB295" s="22">
        <v>153.97999999999999</v>
      </c>
      <c r="AC295" s="10">
        <f t="shared" si="36"/>
        <v>407704.82222222222</v>
      </c>
      <c r="AD295" s="10">
        <f t="shared" si="37"/>
        <v>0</v>
      </c>
      <c r="AE295" s="10">
        <f t="shared" si="44"/>
        <v>407704.82222222222</v>
      </c>
      <c r="AF295" s="17"/>
      <c r="AG295" s="18">
        <f t="shared" si="43"/>
        <v>407704.82222222222</v>
      </c>
      <c r="AH295" s="10">
        <f t="shared" si="39"/>
        <v>0</v>
      </c>
      <c r="AI295" s="18">
        <f t="shared" si="34"/>
        <v>407704.82222222222</v>
      </c>
    </row>
    <row r="296" spans="1:35" s="20" customFormat="1">
      <c r="A296" s="31"/>
      <c r="B296" s="31"/>
      <c r="C296" s="94"/>
      <c r="D296" s="94"/>
      <c r="E296" s="94"/>
      <c r="F296" s="149"/>
      <c r="G296" s="14">
        <v>11</v>
      </c>
      <c r="H296" s="15">
        <v>2012</v>
      </c>
      <c r="I296" s="200">
        <v>2013</v>
      </c>
      <c r="J296" s="200">
        <v>2013</v>
      </c>
      <c r="K296" s="16" t="str">
        <f>[1]Lib_RawData!G107</f>
        <v>CFO</v>
      </c>
      <c r="L296" s="17">
        <f t="shared" si="33"/>
        <v>0</v>
      </c>
      <c r="M296" s="10">
        <f t="shared" si="33"/>
        <v>407704.82222222222</v>
      </c>
      <c r="N296" s="10">
        <f t="shared" si="33"/>
        <v>0</v>
      </c>
      <c r="O296" s="18">
        <f t="shared" si="40"/>
        <v>407704.82222222222</v>
      </c>
      <c r="P296" s="19">
        <f t="shared" si="41"/>
        <v>407704.82222222222</v>
      </c>
      <c r="Q296" s="20">
        <f>P296*[1]Factors!D283</f>
        <v>393917.70263016643</v>
      </c>
      <c r="R296" s="20">
        <f t="shared" si="42"/>
        <v>2647.7777777777778</v>
      </c>
      <c r="S296" s="20">
        <f>R296*[1]Factors!D283</f>
        <v>2558.2393988191093</v>
      </c>
      <c r="T296" s="21">
        <f>R296*[1]Factors!D283*[1]Factors!E283</f>
        <v>2647.7777777777778</v>
      </c>
      <c r="U296" s="17"/>
      <c r="V296" s="10"/>
      <c r="W296" s="21">
        <f>[1]Lib_RawData!AN107</f>
        <v>2647.7777777777778</v>
      </c>
      <c r="X296" s="10"/>
      <c r="Y296" s="10">
        <f t="shared" si="45"/>
        <v>0</v>
      </c>
      <c r="Z296" s="10">
        <f t="shared" si="45"/>
        <v>0</v>
      </c>
      <c r="AA296" s="10" t="s">
        <v>220</v>
      </c>
      <c r="AB296" s="22">
        <v>153.97999999999999</v>
      </c>
      <c r="AC296" s="10">
        <f t="shared" si="36"/>
        <v>407704.82222222222</v>
      </c>
      <c r="AD296" s="10">
        <f t="shared" si="37"/>
        <v>0</v>
      </c>
      <c r="AE296" s="10">
        <f t="shared" si="44"/>
        <v>407704.82222222222</v>
      </c>
      <c r="AF296" s="17"/>
      <c r="AG296" s="18">
        <f t="shared" si="43"/>
        <v>407704.82222222222</v>
      </c>
      <c r="AH296" s="10">
        <f t="shared" si="39"/>
        <v>0</v>
      </c>
      <c r="AI296" s="18">
        <f t="shared" si="34"/>
        <v>407704.82222222222</v>
      </c>
    </row>
    <row r="297" spans="1:35" s="20" customFormat="1">
      <c r="A297" s="31"/>
      <c r="B297" s="31"/>
      <c r="C297" s="94"/>
      <c r="D297" s="94"/>
      <c r="E297" s="94"/>
      <c r="F297" s="149"/>
      <c r="G297" s="14">
        <v>12</v>
      </c>
      <c r="H297" s="15">
        <v>2012</v>
      </c>
      <c r="I297" s="200">
        <v>2013</v>
      </c>
      <c r="J297" s="200">
        <v>2013</v>
      </c>
      <c r="K297" s="16" t="str">
        <f>[1]Lib_RawData!G108</f>
        <v>CFO</v>
      </c>
      <c r="L297" s="17">
        <f t="shared" si="33"/>
        <v>0</v>
      </c>
      <c r="M297" s="10">
        <f t="shared" si="33"/>
        <v>407704.82222222222</v>
      </c>
      <c r="N297" s="10">
        <f t="shared" si="33"/>
        <v>0</v>
      </c>
      <c r="O297" s="18">
        <f t="shared" si="40"/>
        <v>407704.82222222222</v>
      </c>
      <c r="P297" s="19">
        <f t="shared" si="41"/>
        <v>407704.82222222222</v>
      </c>
      <c r="Q297" s="20">
        <f>P297*[1]Factors!D284</f>
        <v>393917.70263016643</v>
      </c>
      <c r="R297" s="20">
        <f t="shared" si="42"/>
        <v>2647.7777777777778</v>
      </c>
      <c r="S297" s="20">
        <f>R297*[1]Factors!D284</f>
        <v>2558.2393988191093</v>
      </c>
      <c r="T297" s="21">
        <f>R297*[1]Factors!D284*[1]Factors!E284</f>
        <v>2647.7777777777778</v>
      </c>
      <c r="U297" s="17"/>
      <c r="V297" s="10"/>
      <c r="W297" s="21">
        <f>[1]Lib_RawData!AN108</f>
        <v>2647.7777777777778</v>
      </c>
      <c r="X297" s="10"/>
      <c r="Y297" s="10">
        <f t="shared" si="45"/>
        <v>0</v>
      </c>
      <c r="Z297" s="10">
        <f t="shared" si="45"/>
        <v>0</v>
      </c>
      <c r="AA297" s="10" t="s">
        <v>220</v>
      </c>
      <c r="AB297" s="22">
        <v>153.97999999999999</v>
      </c>
      <c r="AC297" s="10">
        <f t="shared" si="36"/>
        <v>407704.82222222222</v>
      </c>
      <c r="AD297" s="10">
        <f t="shared" si="37"/>
        <v>0</v>
      </c>
      <c r="AE297" s="10">
        <f t="shared" si="44"/>
        <v>407704.82222222222</v>
      </c>
      <c r="AF297" s="17"/>
      <c r="AG297" s="18">
        <f t="shared" si="43"/>
        <v>407704.82222222222</v>
      </c>
      <c r="AH297" s="10">
        <f t="shared" si="39"/>
        <v>0</v>
      </c>
      <c r="AI297" s="18">
        <f t="shared" si="34"/>
        <v>407704.82222222222</v>
      </c>
    </row>
    <row r="298" spans="1:35" s="20" customFormat="1">
      <c r="A298" s="31"/>
      <c r="B298" s="31"/>
      <c r="C298" s="94"/>
      <c r="D298" s="94"/>
      <c r="E298" s="94"/>
      <c r="F298" s="149"/>
      <c r="G298" s="14">
        <v>1</v>
      </c>
      <c r="H298" s="15">
        <v>2013</v>
      </c>
      <c r="I298" s="200">
        <v>2013</v>
      </c>
      <c r="J298" s="200">
        <v>2013</v>
      </c>
      <c r="K298" s="16" t="str">
        <f>[1]Lib_RawData!G109</f>
        <v>CFO</v>
      </c>
      <c r="L298" s="17">
        <f t="shared" si="33"/>
        <v>0</v>
      </c>
      <c r="M298" s="10">
        <f t="shared" si="33"/>
        <v>404197.5</v>
      </c>
      <c r="N298" s="10">
        <f t="shared" si="33"/>
        <v>0</v>
      </c>
      <c r="O298" s="18">
        <f t="shared" si="40"/>
        <v>404197.5</v>
      </c>
      <c r="P298" s="19">
        <f t="shared" si="41"/>
        <v>404197.5</v>
      </c>
      <c r="Q298" s="20">
        <f>P298*[1]Factors!D285</f>
        <v>390528.9855072464</v>
      </c>
      <c r="R298" s="20">
        <f t="shared" si="42"/>
        <v>2625</v>
      </c>
      <c r="S298" s="20">
        <f>R298*[1]Factors!D285</f>
        <v>2536.231884057971</v>
      </c>
      <c r="T298" s="21">
        <f>R298*[1]Factors!D285*[1]Factors!E285</f>
        <v>2625</v>
      </c>
      <c r="U298" s="17"/>
      <c r="V298" s="10"/>
      <c r="W298" s="21">
        <f>[1]Lib_RawData!AN109</f>
        <v>2625</v>
      </c>
      <c r="X298" s="10"/>
      <c r="Y298" s="10">
        <f t="shared" si="45"/>
        <v>0</v>
      </c>
      <c r="Z298" s="10">
        <f t="shared" si="45"/>
        <v>0</v>
      </c>
      <c r="AA298" s="10" t="s">
        <v>220</v>
      </c>
      <c r="AB298" s="22">
        <v>153.97999999999999</v>
      </c>
      <c r="AC298" s="10">
        <f t="shared" si="36"/>
        <v>404197.5</v>
      </c>
      <c r="AD298" s="10">
        <f t="shared" si="37"/>
        <v>0</v>
      </c>
      <c r="AE298" s="10">
        <f t="shared" si="44"/>
        <v>404197.5</v>
      </c>
      <c r="AF298" s="17"/>
      <c r="AG298" s="18">
        <f t="shared" si="43"/>
        <v>404197.5</v>
      </c>
      <c r="AH298" s="10">
        <f t="shared" si="39"/>
        <v>0</v>
      </c>
      <c r="AI298" s="18">
        <f t="shared" si="34"/>
        <v>404197.5</v>
      </c>
    </row>
    <row r="299" spans="1:35" s="20" customFormat="1">
      <c r="A299" s="31"/>
      <c r="B299" s="31"/>
      <c r="C299" s="94"/>
      <c r="D299" s="94"/>
      <c r="E299" s="94"/>
      <c r="F299" s="149"/>
      <c r="G299" s="14">
        <v>2</v>
      </c>
      <c r="H299" s="15">
        <v>2013</v>
      </c>
      <c r="I299" s="200">
        <v>2013</v>
      </c>
      <c r="J299" s="200">
        <v>2013</v>
      </c>
      <c r="K299" s="16" t="str">
        <f>[1]Lib_RawData!G110</f>
        <v>CFO</v>
      </c>
      <c r="L299" s="17">
        <f t="shared" si="33"/>
        <v>0</v>
      </c>
      <c r="M299" s="10">
        <f t="shared" si="33"/>
        <v>404197.5</v>
      </c>
      <c r="N299" s="10">
        <f t="shared" si="33"/>
        <v>0</v>
      </c>
      <c r="O299" s="18">
        <f t="shared" si="40"/>
        <v>404197.5</v>
      </c>
      <c r="P299" s="19">
        <f t="shared" si="41"/>
        <v>404197.5</v>
      </c>
      <c r="Q299" s="20">
        <f>P299*[1]Factors!D286</f>
        <v>390528.9855072464</v>
      </c>
      <c r="R299" s="20">
        <f t="shared" si="42"/>
        <v>2625</v>
      </c>
      <c r="S299" s="20">
        <f>R299*[1]Factors!D286</f>
        <v>2536.231884057971</v>
      </c>
      <c r="T299" s="21">
        <f>R299*[1]Factors!D286*[1]Factors!E286</f>
        <v>2625</v>
      </c>
      <c r="U299" s="17"/>
      <c r="V299" s="10"/>
      <c r="W299" s="21">
        <f>[1]Lib_RawData!AN110</f>
        <v>2625</v>
      </c>
      <c r="X299" s="10"/>
      <c r="Y299" s="10">
        <f t="shared" si="45"/>
        <v>0</v>
      </c>
      <c r="Z299" s="10">
        <f t="shared" si="45"/>
        <v>0</v>
      </c>
      <c r="AA299" s="10" t="s">
        <v>220</v>
      </c>
      <c r="AB299" s="22">
        <v>153.97999999999999</v>
      </c>
      <c r="AC299" s="10">
        <f t="shared" si="36"/>
        <v>404197.5</v>
      </c>
      <c r="AD299" s="10">
        <f t="shared" si="37"/>
        <v>0</v>
      </c>
      <c r="AE299" s="10">
        <f t="shared" si="44"/>
        <v>404197.5</v>
      </c>
      <c r="AF299" s="17"/>
      <c r="AG299" s="18">
        <f t="shared" si="43"/>
        <v>404197.5</v>
      </c>
      <c r="AH299" s="10">
        <f t="shared" si="39"/>
        <v>0</v>
      </c>
      <c r="AI299" s="18">
        <f t="shared" si="34"/>
        <v>404197.5</v>
      </c>
    </row>
    <row r="300" spans="1:35" s="20" customFormat="1">
      <c r="A300" s="31"/>
      <c r="B300" s="31"/>
      <c r="C300" s="94"/>
      <c r="D300" s="94"/>
      <c r="E300" s="94"/>
      <c r="F300" s="149"/>
      <c r="G300" s="14">
        <v>3</v>
      </c>
      <c r="H300" s="15">
        <v>2013</v>
      </c>
      <c r="I300" s="200">
        <v>2013</v>
      </c>
      <c r="J300" s="200">
        <v>2013</v>
      </c>
      <c r="K300" s="16" t="str">
        <f>[1]Lib_RawData!G111</f>
        <v>CFO</v>
      </c>
      <c r="L300" s="17">
        <f t="shared" si="33"/>
        <v>0</v>
      </c>
      <c r="M300" s="10">
        <f t="shared" si="33"/>
        <v>404197.5</v>
      </c>
      <c r="N300" s="10">
        <f t="shared" si="33"/>
        <v>0</v>
      </c>
      <c r="O300" s="18">
        <f t="shared" si="40"/>
        <v>404197.5</v>
      </c>
      <c r="P300" s="19">
        <f t="shared" si="41"/>
        <v>404197.5</v>
      </c>
      <c r="Q300" s="20">
        <f>P300*[1]Factors!D287</f>
        <v>390528.9855072464</v>
      </c>
      <c r="R300" s="20">
        <f t="shared" si="42"/>
        <v>2625</v>
      </c>
      <c r="S300" s="20">
        <f>R300*[1]Factors!D287</f>
        <v>2536.231884057971</v>
      </c>
      <c r="T300" s="21">
        <f>R300*[1]Factors!D287*[1]Factors!E287</f>
        <v>2625</v>
      </c>
      <c r="U300" s="17"/>
      <c r="V300" s="10"/>
      <c r="W300" s="21">
        <f>[1]Lib_RawData!AN111</f>
        <v>2625</v>
      </c>
      <c r="X300" s="10"/>
      <c r="Y300" s="10">
        <f t="shared" si="45"/>
        <v>0</v>
      </c>
      <c r="Z300" s="10">
        <f t="shared" si="45"/>
        <v>0</v>
      </c>
      <c r="AA300" s="10" t="s">
        <v>220</v>
      </c>
      <c r="AB300" s="22">
        <v>153.97999999999999</v>
      </c>
      <c r="AC300" s="10">
        <f t="shared" si="36"/>
        <v>404197.5</v>
      </c>
      <c r="AD300" s="10">
        <f t="shared" si="37"/>
        <v>0</v>
      </c>
      <c r="AE300" s="10">
        <f t="shared" si="44"/>
        <v>404197.5</v>
      </c>
      <c r="AF300" s="17"/>
      <c r="AG300" s="18">
        <f t="shared" si="43"/>
        <v>404197.5</v>
      </c>
      <c r="AH300" s="10">
        <f t="shared" si="39"/>
        <v>0</v>
      </c>
      <c r="AI300" s="18">
        <f t="shared" si="34"/>
        <v>404197.5</v>
      </c>
    </row>
    <row r="301" spans="1:35" s="20" customFormat="1">
      <c r="A301" s="31"/>
      <c r="B301" s="31"/>
      <c r="C301" s="94"/>
      <c r="D301" s="94"/>
      <c r="E301" s="94"/>
      <c r="F301" s="149"/>
      <c r="G301" s="14">
        <v>4</v>
      </c>
      <c r="H301" s="15">
        <v>2013</v>
      </c>
      <c r="I301" s="200">
        <v>2013</v>
      </c>
      <c r="J301" s="200">
        <v>2014</v>
      </c>
      <c r="K301" s="16" t="str">
        <f>[1]Lib_RawData!G112</f>
        <v>CFO</v>
      </c>
      <c r="L301" s="17">
        <f t="shared" si="33"/>
        <v>0</v>
      </c>
      <c r="M301" s="10">
        <f t="shared" si="33"/>
        <v>404197.5</v>
      </c>
      <c r="N301" s="10">
        <f t="shared" si="33"/>
        <v>0</v>
      </c>
      <c r="O301" s="18">
        <f t="shared" si="40"/>
        <v>404197.5</v>
      </c>
      <c r="P301" s="19">
        <f t="shared" si="41"/>
        <v>404197.5</v>
      </c>
      <c r="Q301" s="20">
        <f>P301*[1]Factors!D288</f>
        <v>377322.69131134922</v>
      </c>
      <c r="R301" s="20">
        <f t="shared" si="42"/>
        <v>2625</v>
      </c>
      <c r="S301" s="20">
        <f>R301*[1]Factors!D288</f>
        <v>2450.4655884618078</v>
      </c>
      <c r="T301" s="21">
        <f>R301*[1]Factors!D288*[1]Factors!E288</f>
        <v>2624.9999999999995</v>
      </c>
      <c r="U301" s="17"/>
      <c r="V301" s="10"/>
      <c r="W301" s="21">
        <f>[1]Lib_RawData!AN112</f>
        <v>2625</v>
      </c>
      <c r="X301" s="10"/>
      <c r="Y301" s="10">
        <f t="shared" si="45"/>
        <v>0</v>
      </c>
      <c r="Z301" s="10">
        <f t="shared" si="45"/>
        <v>0</v>
      </c>
      <c r="AA301" s="10" t="s">
        <v>220</v>
      </c>
      <c r="AB301" s="22">
        <v>153.97999999999999</v>
      </c>
      <c r="AC301" s="10">
        <f t="shared" si="36"/>
        <v>404197.5</v>
      </c>
      <c r="AD301" s="10">
        <f t="shared" si="37"/>
        <v>0</v>
      </c>
      <c r="AE301" s="10">
        <f t="shared" si="44"/>
        <v>404197.5</v>
      </c>
      <c r="AF301" s="17"/>
      <c r="AG301" s="18">
        <f t="shared" si="43"/>
        <v>404197.5</v>
      </c>
      <c r="AH301" s="10">
        <f t="shared" si="39"/>
        <v>0</v>
      </c>
      <c r="AI301" s="18">
        <f t="shared" si="34"/>
        <v>404197.5</v>
      </c>
    </row>
    <row r="302" spans="1:35" s="20" customFormat="1">
      <c r="A302" s="31"/>
      <c r="B302" s="31"/>
      <c r="C302" s="94"/>
      <c r="D302" s="94"/>
      <c r="E302" s="94"/>
      <c r="F302" s="149"/>
      <c r="G302" s="14">
        <v>5</v>
      </c>
      <c r="H302" s="15">
        <v>2013</v>
      </c>
      <c r="I302" s="200">
        <v>2013</v>
      </c>
      <c r="J302" s="200">
        <v>2014</v>
      </c>
      <c r="K302" s="16" t="str">
        <f>[1]Lib_RawData!G113</f>
        <v>CFO</v>
      </c>
      <c r="L302" s="17">
        <f t="shared" si="33"/>
        <v>0</v>
      </c>
      <c r="M302" s="10">
        <f t="shared" si="33"/>
        <v>404197.5</v>
      </c>
      <c r="N302" s="10">
        <f t="shared" si="33"/>
        <v>0</v>
      </c>
      <c r="O302" s="18">
        <f t="shared" si="40"/>
        <v>404197.5</v>
      </c>
      <c r="P302" s="19">
        <f t="shared" si="41"/>
        <v>404197.5</v>
      </c>
      <c r="Q302" s="20">
        <f>P302*[1]Factors!D289</f>
        <v>377322.69131134922</v>
      </c>
      <c r="R302" s="20">
        <f t="shared" si="42"/>
        <v>2625</v>
      </c>
      <c r="S302" s="20">
        <f>R302*[1]Factors!D289</f>
        <v>2450.4655884618078</v>
      </c>
      <c r="T302" s="21">
        <f>R302*[1]Factors!D289*[1]Factors!E289</f>
        <v>2624.9999999999995</v>
      </c>
      <c r="U302" s="17"/>
      <c r="V302" s="10"/>
      <c r="W302" s="21">
        <f>[1]Lib_RawData!AN113</f>
        <v>2625</v>
      </c>
      <c r="X302" s="10"/>
      <c r="Y302" s="10">
        <f t="shared" si="45"/>
        <v>0</v>
      </c>
      <c r="Z302" s="10">
        <f t="shared" si="45"/>
        <v>0</v>
      </c>
      <c r="AA302" s="10" t="s">
        <v>220</v>
      </c>
      <c r="AB302" s="22">
        <v>153.97999999999999</v>
      </c>
      <c r="AC302" s="10">
        <f t="shared" si="36"/>
        <v>404197.5</v>
      </c>
      <c r="AD302" s="10">
        <f t="shared" si="37"/>
        <v>0</v>
      </c>
      <c r="AE302" s="10">
        <f t="shared" si="44"/>
        <v>404197.5</v>
      </c>
      <c r="AF302" s="17"/>
      <c r="AG302" s="18">
        <f t="shared" si="43"/>
        <v>404197.5</v>
      </c>
      <c r="AH302" s="10">
        <f t="shared" si="39"/>
        <v>0</v>
      </c>
      <c r="AI302" s="18">
        <f t="shared" si="34"/>
        <v>404197.5</v>
      </c>
    </row>
    <row r="303" spans="1:35" s="20" customFormat="1">
      <c r="A303" s="31"/>
      <c r="B303" s="31"/>
      <c r="C303" s="94"/>
      <c r="D303" s="94"/>
      <c r="E303" s="94"/>
      <c r="F303" s="149"/>
      <c r="G303" s="14">
        <v>6</v>
      </c>
      <c r="H303" s="15">
        <v>2013</v>
      </c>
      <c r="I303" s="200">
        <v>2013</v>
      </c>
      <c r="J303" s="200">
        <v>2014</v>
      </c>
      <c r="K303" s="16" t="str">
        <f>[1]Lib_RawData!G114</f>
        <v>CFO</v>
      </c>
      <c r="L303" s="17">
        <f t="shared" ref="L303:N366" si="46">AF303</f>
        <v>0</v>
      </c>
      <c r="M303" s="10">
        <f t="shared" si="46"/>
        <v>404197.5</v>
      </c>
      <c r="N303" s="10">
        <f t="shared" si="46"/>
        <v>0</v>
      </c>
      <c r="O303" s="18">
        <f t="shared" si="40"/>
        <v>404197.5</v>
      </c>
      <c r="P303" s="19">
        <f t="shared" si="41"/>
        <v>404197.5</v>
      </c>
      <c r="Q303" s="20">
        <f>P303*[1]Factors!D290</f>
        <v>377322.69131134922</v>
      </c>
      <c r="R303" s="20">
        <f t="shared" si="42"/>
        <v>2625</v>
      </c>
      <c r="S303" s="20">
        <f>R303*[1]Factors!D290</f>
        <v>2450.4655884618078</v>
      </c>
      <c r="T303" s="21">
        <f>R303*[1]Factors!D290*[1]Factors!E290</f>
        <v>2624.9999999999995</v>
      </c>
      <c r="U303" s="17"/>
      <c r="V303" s="10"/>
      <c r="W303" s="21">
        <f>[1]Lib_RawData!AN114</f>
        <v>2625</v>
      </c>
      <c r="X303" s="10"/>
      <c r="Y303" s="10">
        <f t="shared" si="45"/>
        <v>0</v>
      </c>
      <c r="Z303" s="10">
        <f t="shared" si="45"/>
        <v>0</v>
      </c>
      <c r="AA303" s="10" t="s">
        <v>220</v>
      </c>
      <c r="AB303" s="22">
        <v>153.97999999999999</v>
      </c>
      <c r="AC303" s="10">
        <f t="shared" si="36"/>
        <v>404197.5</v>
      </c>
      <c r="AD303" s="10">
        <f t="shared" si="37"/>
        <v>0</v>
      </c>
      <c r="AE303" s="10">
        <f t="shared" si="44"/>
        <v>404197.5</v>
      </c>
      <c r="AF303" s="17"/>
      <c r="AG303" s="18">
        <f t="shared" si="43"/>
        <v>404197.5</v>
      </c>
      <c r="AH303" s="10">
        <f t="shared" si="39"/>
        <v>0</v>
      </c>
      <c r="AI303" s="18">
        <f t="shared" si="34"/>
        <v>404197.5</v>
      </c>
    </row>
    <row r="304" spans="1:35" s="20" customFormat="1">
      <c r="A304" s="31"/>
      <c r="B304" s="31"/>
      <c r="C304" s="94"/>
      <c r="D304" s="94"/>
      <c r="E304" s="94"/>
      <c r="F304" s="149"/>
      <c r="G304" s="14">
        <v>7</v>
      </c>
      <c r="H304" s="15">
        <v>2013</v>
      </c>
      <c r="I304" s="200">
        <v>2014</v>
      </c>
      <c r="J304" s="200">
        <v>2014</v>
      </c>
      <c r="K304" s="16" t="str">
        <f>[1]Lib_RawData!G115</f>
        <v>CFO</v>
      </c>
      <c r="L304" s="17">
        <f t="shared" si="46"/>
        <v>0</v>
      </c>
      <c r="M304" s="10">
        <f t="shared" si="46"/>
        <v>404197.5</v>
      </c>
      <c r="N304" s="10">
        <f t="shared" si="46"/>
        <v>0</v>
      </c>
      <c r="O304" s="18">
        <f t="shared" si="40"/>
        <v>404197.5</v>
      </c>
      <c r="P304" s="19">
        <f t="shared" si="41"/>
        <v>404197.5</v>
      </c>
      <c r="Q304" s="20">
        <f>P304*[1]Factors!D291</f>
        <v>377322.69131134922</v>
      </c>
      <c r="R304" s="20">
        <f t="shared" si="42"/>
        <v>2625</v>
      </c>
      <c r="S304" s="20">
        <f>R304*[1]Factors!D291</f>
        <v>2450.4655884618078</v>
      </c>
      <c r="T304" s="21">
        <f>R304*[1]Factors!D291*[1]Factors!E291</f>
        <v>2624.9999999999995</v>
      </c>
      <c r="U304" s="17"/>
      <c r="V304" s="10"/>
      <c r="W304" s="21">
        <f>[1]Lib_RawData!AN115</f>
        <v>2625</v>
      </c>
      <c r="X304" s="10"/>
      <c r="Y304" s="10">
        <f t="shared" si="45"/>
        <v>0</v>
      </c>
      <c r="Z304" s="10">
        <f t="shared" si="45"/>
        <v>0</v>
      </c>
      <c r="AA304" s="10" t="s">
        <v>220</v>
      </c>
      <c r="AB304" s="22">
        <v>153.97999999999999</v>
      </c>
      <c r="AC304" s="10">
        <f t="shared" si="36"/>
        <v>404197.5</v>
      </c>
      <c r="AD304" s="10">
        <f t="shared" si="37"/>
        <v>0</v>
      </c>
      <c r="AE304" s="10">
        <f t="shared" si="44"/>
        <v>404197.5</v>
      </c>
      <c r="AF304" s="17"/>
      <c r="AG304" s="18">
        <f t="shared" si="43"/>
        <v>404197.5</v>
      </c>
      <c r="AH304" s="10">
        <f t="shared" si="39"/>
        <v>0</v>
      </c>
      <c r="AI304" s="18">
        <f t="shared" si="34"/>
        <v>404197.5</v>
      </c>
    </row>
    <row r="305" spans="1:35" s="20" customFormat="1">
      <c r="A305" s="31"/>
      <c r="B305" s="31"/>
      <c r="C305" s="94"/>
      <c r="D305" s="94"/>
      <c r="E305" s="94"/>
      <c r="F305" s="149"/>
      <c r="G305" s="14">
        <v>8</v>
      </c>
      <c r="H305" s="15">
        <v>2013</v>
      </c>
      <c r="I305" s="200">
        <v>2014</v>
      </c>
      <c r="J305" s="200">
        <v>2014</v>
      </c>
      <c r="K305" s="16" t="str">
        <f>[1]Lib_RawData!G116</f>
        <v>CFO</v>
      </c>
      <c r="L305" s="17">
        <f t="shared" si="46"/>
        <v>0</v>
      </c>
      <c r="M305" s="10">
        <f t="shared" si="46"/>
        <v>414303.75000000006</v>
      </c>
      <c r="N305" s="10">
        <f t="shared" si="46"/>
        <v>0</v>
      </c>
      <c r="O305" s="18">
        <f t="shared" si="40"/>
        <v>414303.75000000006</v>
      </c>
      <c r="P305" s="19">
        <f t="shared" si="41"/>
        <v>414303.75000000006</v>
      </c>
      <c r="Q305" s="20">
        <f>P305*[1]Factors!D292</f>
        <v>386756.9838269272</v>
      </c>
      <c r="R305" s="20">
        <f t="shared" si="42"/>
        <v>2625</v>
      </c>
      <c r="S305" s="20">
        <f>R305*[1]Factors!D292</f>
        <v>2450.4655884618078</v>
      </c>
      <c r="T305" s="21">
        <f>R305*[1]Factors!D292*[1]Factors!E292</f>
        <v>2624.9999999999995</v>
      </c>
      <c r="U305" s="17"/>
      <c r="V305" s="10"/>
      <c r="W305" s="21">
        <f>[1]Lib_RawData!AN116</f>
        <v>2625</v>
      </c>
      <c r="X305" s="10"/>
      <c r="Y305" s="10">
        <f t="shared" si="45"/>
        <v>0</v>
      </c>
      <c r="Z305" s="10">
        <f t="shared" si="45"/>
        <v>0</v>
      </c>
      <c r="AA305" s="10" t="s">
        <v>220</v>
      </c>
      <c r="AB305" s="22">
        <v>157.83000000000001</v>
      </c>
      <c r="AC305" s="10">
        <f t="shared" si="36"/>
        <v>414303.75000000006</v>
      </c>
      <c r="AD305" s="10">
        <f t="shared" si="37"/>
        <v>0</v>
      </c>
      <c r="AE305" s="10">
        <f t="shared" si="44"/>
        <v>414303.75000000006</v>
      </c>
      <c r="AF305" s="17"/>
      <c r="AG305" s="18">
        <f t="shared" si="43"/>
        <v>414303.75000000006</v>
      </c>
      <c r="AH305" s="10">
        <f t="shared" si="39"/>
        <v>0</v>
      </c>
      <c r="AI305" s="18">
        <f t="shared" si="34"/>
        <v>414303.75000000006</v>
      </c>
    </row>
    <row r="306" spans="1:35" s="20" customFormat="1">
      <c r="A306" s="31"/>
      <c r="B306" s="31"/>
      <c r="C306" s="94"/>
      <c r="D306" s="94"/>
      <c r="E306" s="94"/>
      <c r="F306" s="149"/>
      <c r="G306" s="14">
        <v>9</v>
      </c>
      <c r="H306" s="15">
        <v>2013</v>
      </c>
      <c r="I306" s="200">
        <v>2014</v>
      </c>
      <c r="J306" s="200">
        <v>2014</v>
      </c>
      <c r="K306" s="16" t="str">
        <f>[1]Lib_RawData!G117</f>
        <v>CFO</v>
      </c>
      <c r="L306" s="17">
        <f t="shared" si="46"/>
        <v>0</v>
      </c>
      <c r="M306" s="10">
        <f t="shared" si="46"/>
        <v>414303.75000000006</v>
      </c>
      <c r="N306" s="10">
        <f t="shared" si="46"/>
        <v>0</v>
      </c>
      <c r="O306" s="18">
        <f t="shared" si="40"/>
        <v>414303.75000000006</v>
      </c>
      <c r="P306" s="19">
        <f t="shared" si="41"/>
        <v>414303.75000000006</v>
      </c>
      <c r="Q306" s="20">
        <f>P306*[1]Factors!D293</f>
        <v>386756.9838269272</v>
      </c>
      <c r="R306" s="20">
        <f t="shared" si="42"/>
        <v>2625</v>
      </c>
      <c r="S306" s="20">
        <f>R306*[1]Factors!D293</f>
        <v>2450.4655884618078</v>
      </c>
      <c r="T306" s="21">
        <f>R306*[1]Factors!D293*[1]Factors!E293</f>
        <v>2624.9999999999995</v>
      </c>
      <c r="U306" s="17"/>
      <c r="V306" s="10"/>
      <c r="W306" s="21">
        <f>[1]Lib_RawData!AN117</f>
        <v>2625</v>
      </c>
      <c r="X306" s="10"/>
      <c r="Y306" s="10">
        <f t="shared" si="45"/>
        <v>0</v>
      </c>
      <c r="Z306" s="10">
        <f t="shared" si="45"/>
        <v>0</v>
      </c>
      <c r="AA306" s="10" t="s">
        <v>220</v>
      </c>
      <c r="AB306" s="22">
        <v>157.83000000000001</v>
      </c>
      <c r="AC306" s="10">
        <f t="shared" si="36"/>
        <v>414303.75000000006</v>
      </c>
      <c r="AD306" s="10">
        <f t="shared" si="37"/>
        <v>0</v>
      </c>
      <c r="AE306" s="10">
        <f t="shared" si="44"/>
        <v>414303.75000000006</v>
      </c>
      <c r="AF306" s="17"/>
      <c r="AG306" s="18">
        <f t="shared" si="43"/>
        <v>414303.75000000006</v>
      </c>
      <c r="AH306" s="10">
        <f t="shared" si="39"/>
        <v>0</v>
      </c>
      <c r="AI306" s="18">
        <f t="shared" si="34"/>
        <v>414303.75000000006</v>
      </c>
    </row>
    <row r="307" spans="1:35" s="20" customFormat="1">
      <c r="A307" s="31"/>
      <c r="B307" s="31"/>
      <c r="C307" s="94"/>
      <c r="D307" s="94"/>
      <c r="E307" s="94"/>
      <c r="F307" s="149"/>
      <c r="G307" s="14">
        <v>10</v>
      </c>
      <c r="H307" s="15">
        <v>2013</v>
      </c>
      <c r="I307" s="200">
        <v>2014</v>
      </c>
      <c r="J307" s="200">
        <v>2014</v>
      </c>
      <c r="K307" s="16" t="str">
        <f>[1]Lib_RawData!G118</f>
        <v>CFO</v>
      </c>
      <c r="L307" s="17">
        <f t="shared" si="46"/>
        <v>0</v>
      </c>
      <c r="M307" s="10">
        <f t="shared" si="46"/>
        <v>414303.75000000006</v>
      </c>
      <c r="N307" s="10">
        <f t="shared" si="46"/>
        <v>0</v>
      </c>
      <c r="O307" s="18">
        <f t="shared" si="40"/>
        <v>414303.75000000006</v>
      </c>
      <c r="P307" s="19">
        <f t="shared" si="41"/>
        <v>414303.75000000006</v>
      </c>
      <c r="Q307" s="20">
        <f>P307*[1]Factors!D294</f>
        <v>386756.9838269272</v>
      </c>
      <c r="R307" s="20">
        <f t="shared" si="42"/>
        <v>2625</v>
      </c>
      <c r="S307" s="20">
        <f>R307*[1]Factors!D294</f>
        <v>2450.4655884618078</v>
      </c>
      <c r="T307" s="21">
        <f>R307*[1]Factors!D294*[1]Factors!E294</f>
        <v>2624.9999999999995</v>
      </c>
      <c r="U307" s="17"/>
      <c r="V307" s="10"/>
      <c r="W307" s="21">
        <f>[1]Lib_RawData!AN118</f>
        <v>2625</v>
      </c>
      <c r="X307" s="10"/>
      <c r="Y307" s="10">
        <f t="shared" si="45"/>
        <v>0</v>
      </c>
      <c r="Z307" s="10">
        <f t="shared" si="45"/>
        <v>0</v>
      </c>
      <c r="AA307" s="10" t="s">
        <v>220</v>
      </c>
      <c r="AB307" s="22">
        <v>157.83000000000001</v>
      </c>
      <c r="AC307" s="10">
        <f t="shared" si="36"/>
        <v>414303.75000000006</v>
      </c>
      <c r="AD307" s="10">
        <f t="shared" si="37"/>
        <v>0</v>
      </c>
      <c r="AE307" s="10">
        <f t="shared" si="44"/>
        <v>414303.75000000006</v>
      </c>
      <c r="AF307" s="17"/>
      <c r="AG307" s="18">
        <f t="shared" si="43"/>
        <v>414303.75000000006</v>
      </c>
      <c r="AH307" s="10">
        <f t="shared" si="39"/>
        <v>0</v>
      </c>
      <c r="AI307" s="18">
        <f t="shared" si="34"/>
        <v>414303.75000000006</v>
      </c>
    </row>
    <row r="308" spans="1:35" s="20" customFormat="1">
      <c r="A308" s="31"/>
      <c r="B308" s="31"/>
      <c r="C308" s="94"/>
      <c r="D308" s="94"/>
      <c r="E308" s="94"/>
      <c r="F308" s="149"/>
      <c r="G308" s="14">
        <v>11</v>
      </c>
      <c r="H308" s="15">
        <v>2013</v>
      </c>
      <c r="I308" s="200">
        <v>2014</v>
      </c>
      <c r="J308" s="200">
        <v>2014</v>
      </c>
      <c r="K308" s="16" t="str">
        <f>[1]Lib_RawData!G119</f>
        <v>CFO</v>
      </c>
      <c r="L308" s="17">
        <f t="shared" si="46"/>
        <v>0</v>
      </c>
      <c r="M308" s="10">
        <f t="shared" si="46"/>
        <v>414303.75000000006</v>
      </c>
      <c r="N308" s="10">
        <f t="shared" si="46"/>
        <v>0</v>
      </c>
      <c r="O308" s="18">
        <f t="shared" si="40"/>
        <v>414303.75000000006</v>
      </c>
      <c r="P308" s="19">
        <f t="shared" si="41"/>
        <v>414303.75000000006</v>
      </c>
      <c r="Q308" s="20">
        <f>P308*[1]Factors!D295</f>
        <v>386756.9838269272</v>
      </c>
      <c r="R308" s="20">
        <f t="shared" si="42"/>
        <v>2625</v>
      </c>
      <c r="S308" s="20">
        <f>R308*[1]Factors!D295</f>
        <v>2450.4655884618078</v>
      </c>
      <c r="T308" s="21">
        <f>R308*[1]Factors!D295*[1]Factors!E295</f>
        <v>2624.9999999999995</v>
      </c>
      <c r="U308" s="17"/>
      <c r="V308" s="10"/>
      <c r="W308" s="21">
        <f>[1]Lib_RawData!AN119</f>
        <v>2625</v>
      </c>
      <c r="X308" s="10"/>
      <c r="Y308" s="10">
        <f t="shared" si="45"/>
        <v>0</v>
      </c>
      <c r="Z308" s="10">
        <f t="shared" si="45"/>
        <v>0</v>
      </c>
      <c r="AA308" s="10" t="s">
        <v>220</v>
      </c>
      <c r="AB308" s="22">
        <v>157.83000000000001</v>
      </c>
      <c r="AC308" s="10">
        <f t="shared" si="36"/>
        <v>414303.75000000006</v>
      </c>
      <c r="AD308" s="10">
        <f t="shared" si="37"/>
        <v>0</v>
      </c>
      <c r="AE308" s="10">
        <f t="shared" si="44"/>
        <v>414303.75000000006</v>
      </c>
      <c r="AF308" s="17"/>
      <c r="AG308" s="18">
        <f t="shared" si="43"/>
        <v>414303.75000000006</v>
      </c>
      <c r="AH308" s="10">
        <f t="shared" si="39"/>
        <v>0</v>
      </c>
      <c r="AI308" s="18">
        <f t="shared" si="34"/>
        <v>414303.75000000006</v>
      </c>
    </row>
    <row r="309" spans="1:35" s="20" customFormat="1">
      <c r="A309" s="31"/>
      <c r="B309" s="31"/>
      <c r="C309" s="94"/>
      <c r="D309" s="94"/>
      <c r="E309" s="94"/>
      <c r="F309" s="149"/>
      <c r="G309" s="14">
        <v>12</v>
      </c>
      <c r="H309" s="15">
        <v>2013</v>
      </c>
      <c r="I309" s="200">
        <v>2014</v>
      </c>
      <c r="J309" s="200">
        <v>2014</v>
      </c>
      <c r="K309" s="16" t="str">
        <f>[1]Lib_RawData!G120</f>
        <v>CFO</v>
      </c>
      <c r="L309" s="17">
        <f t="shared" si="46"/>
        <v>0</v>
      </c>
      <c r="M309" s="10">
        <f t="shared" si="46"/>
        <v>414303.75000000006</v>
      </c>
      <c r="N309" s="10">
        <f t="shared" si="46"/>
        <v>0</v>
      </c>
      <c r="O309" s="18">
        <f t="shared" si="40"/>
        <v>414303.75000000006</v>
      </c>
      <c r="P309" s="19">
        <f t="shared" si="41"/>
        <v>414303.75000000006</v>
      </c>
      <c r="Q309" s="20">
        <f>P309*[1]Factors!D296</f>
        <v>386756.9838269272</v>
      </c>
      <c r="R309" s="20">
        <f t="shared" si="42"/>
        <v>2625</v>
      </c>
      <c r="S309" s="20">
        <f>R309*[1]Factors!D296</f>
        <v>2450.4655884618078</v>
      </c>
      <c r="T309" s="21">
        <f>R309*[1]Factors!D296*[1]Factors!E296</f>
        <v>2624.9999999999995</v>
      </c>
      <c r="U309" s="17"/>
      <c r="V309" s="10"/>
      <c r="W309" s="21">
        <f>[1]Lib_RawData!AN120</f>
        <v>2625</v>
      </c>
      <c r="X309" s="10"/>
      <c r="Y309" s="10">
        <f t="shared" si="45"/>
        <v>0</v>
      </c>
      <c r="Z309" s="10">
        <f t="shared" si="45"/>
        <v>0</v>
      </c>
      <c r="AA309" s="10" t="s">
        <v>220</v>
      </c>
      <c r="AB309" s="22">
        <v>157.83000000000001</v>
      </c>
      <c r="AC309" s="10">
        <f t="shared" si="36"/>
        <v>414303.75000000006</v>
      </c>
      <c r="AD309" s="10">
        <f t="shared" si="37"/>
        <v>0</v>
      </c>
      <c r="AE309" s="10">
        <f t="shared" si="44"/>
        <v>414303.75000000006</v>
      </c>
      <c r="AF309" s="17"/>
      <c r="AG309" s="18">
        <f t="shared" si="43"/>
        <v>414303.75000000006</v>
      </c>
      <c r="AH309" s="10">
        <f t="shared" si="39"/>
        <v>0</v>
      </c>
      <c r="AI309" s="18">
        <f t="shared" si="34"/>
        <v>414303.75000000006</v>
      </c>
    </row>
    <row r="310" spans="1:35" s="20" customFormat="1">
      <c r="A310" s="31"/>
      <c r="B310" s="31"/>
      <c r="C310" s="94"/>
      <c r="D310" s="94"/>
      <c r="E310" s="94"/>
      <c r="F310" s="149"/>
      <c r="G310" s="14">
        <v>1</v>
      </c>
      <c r="H310" s="15">
        <v>2014</v>
      </c>
      <c r="I310" s="200">
        <v>2014</v>
      </c>
      <c r="J310" s="200">
        <v>2014</v>
      </c>
      <c r="K310" s="16" t="str">
        <f>[1]Lib_RawData!G121</f>
        <v>CFO</v>
      </c>
      <c r="L310" s="17">
        <f t="shared" si="46"/>
        <v>0</v>
      </c>
      <c r="M310" s="10">
        <f t="shared" si="46"/>
        <v>568297.60416666674</v>
      </c>
      <c r="N310" s="10">
        <f t="shared" si="46"/>
        <v>0</v>
      </c>
      <c r="O310" s="18">
        <f t="shared" si="40"/>
        <v>568297.60416666674</v>
      </c>
      <c r="P310" s="19">
        <f t="shared" si="41"/>
        <v>568297.60416666674</v>
      </c>
      <c r="Q310" s="20">
        <f>P310*[1]Factors!D297</f>
        <v>530511.89448217396</v>
      </c>
      <c r="R310" s="20">
        <f t="shared" si="42"/>
        <v>3600.6944444444448</v>
      </c>
      <c r="S310" s="20">
        <f>R310*[1]Factors!D297</f>
        <v>3361.2867926387503</v>
      </c>
      <c r="T310" s="21">
        <f>R310*[1]Factors!D297*[1]Factors!E297</f>
        <v>3600.6944444444448</v>
      </c>
      <c r="U310" s="17"/>
      <c r="V310" s="10"/>
      <c r="W310" s="21">
        <f>[1]Lib_RawData!AN121</f>
        <v>3600.6944444444448</v>
      </c>
      <c r="X310" s="10"/>
      <c r="Y310" s="10">
        <f t="shared" ref="Y310:Z325" si="47">Y298*EXP(Y$20)</f>
        <v>0</v>
      </c>
      <c r="Z310" s="10">
        <f t="shared" si="47"/>
        <v>0</v>
      </c>
      <c r="AA310" s="10" t="s">
        <v>220</v>
      </c>
      <c r="AB310" s="22">
        <v>157.83000000000001</v>
      </c>
      <c r="AC310" s="10">
        <f t="shared" si="36"/>
        <v>568297.60416666674</v>
      </c>
      <c r="AD310" s="10">
        <f t="shared" si="37"/>
        <v>0</v>
      </c>
      <c r="AE310" s="10">
        <f t="shared" si="44"/>
        <v>568297.60416666674</v>
      </c>
      <c r="AF310" s="17"/>
      <c r="AG310" s="18">
        <f t="shared" si="43"/>
        <v>568297.60416666674</v>
      </c>
      <c r="AH310" s="10">
        <f t="shared" si="39"/>
        <v>0</v>
      </c>
      <c r="AI310" s="18">
        <f t="shared" si="34"/>
        <v>568297.60416666674</v>
      </c>
    </row>
    <row r="311" spans="1:35" s="20" customFormat="1">
      <c r="A311" s="31"/>
      <c r="B311" s="31"/>
      <c r="C311" s="94"/>
      <c r="D311" s="94"/>
      <c r="E311" s="94"/>
      <c r="F311" s="149"/>
      <c r="G311" s="14">
        <v>2</v>
      </c>
      <c r="H311" s="15">
        <v>2014</v>
      </c>
      <c r="I311" s="200">
        <v>2014</v>
      </c>
      <c r="J311" s="200">
        <v>2014</v>
      </c>
      <c r="K311" s="16" t="str">
        <f>[1]Lib_RawData!G122</f>
        <v>CFO</v>
      </c>
      <c r="L311" s="17">
        <f t="shared" si="46"/>
        <v>0</v>
      </c>
      <c r="M311" s="10">
        <f t="shared" si="46"/>
        <v>568297.60416666674</v>
      </c>
      <c r="N311" s="10">
        <f t="shared" si="46"/>
        <v>0</v>
      </c>
      <c r="O311" s="18">
        <f t="shared" si="40"/>
        <v>568297.60416666674</v>
      </c>
      <c r="P311" s="19">
        <f t="shared" si="41"/>
        <v>568297.60416666674</v>
      </c>
      <c r="Q311" s="20">
        <f>P311*[1]Factors!D298</f>
        <v>530511.89448217396</v>
      </c>
      <c r="R311" s="20">
        <f t="shared" si="42"/>
        <v>3600.6944444444448</v>
      </c>
      <c r="S311" s="20">
        <f>R311*[1]Factors!D298</f>
        <v>3361.2867926387503</v>
      </c>
      <c r="T311" s="21">
        <f>R311*[1]Factors!D298*[1]Factors!E298</f>
        <v>3600.6944444444448</v>
      </c>
      <c r="U311" s="17"/>
      <c r="V311" s="10"/>
      <c r="W311" s="21">
        <f>[1]Lib_RawData!AN122</f>
        <v>3600.6944444444448</v>
      </c>
      <c r="X311" s="10"/>
      <c r="Y311" s="10">
        <f t="shared" si="47"/>
        <v>0</v>
      </c>
      <c r="Z311" s="10">
        <f t="shared" si="47"/>
        <v>0</v>
      </c>
      <c r="AA311" s="10" t="s">
        <v>220</v>
      </c>
      <c r="AB311" s="22">
        <v>157.83000000000001</v>
      </c>
      <c r="AC311" s="10">
        <f t="shared" si="36"/>
        <v>568297.60416666674</v>
      </c>
      <c r="AD311" s="10">
        <f t="shared" si="37"/>
        <v>0</v>
      </c>
      <c r="AE311" s="10">
        <f t="shared" si="44"/>
        <v>568297.60416666674</v>
      </c>
      <c r="AF311" s="17"/>
      <c r="AG311" s="18">
        <f t="shared" si="43"/>
        <v>568297.60416666674</v>
      </c>
      <c r="AH311" s="10">
        <f t="shared" si="39"/>
        <v>0</v>
      </c>
      <c r="AI311" s="18">
        <f t="shared" si="34"/>
        <v>568297.60416666674</v>
      </c>
    </row>
    <row r="312" spans="1:35" s="20" customFormat="1">
      <c r="A312" s="31"/>
      <c r="B312" s="31"/>
      <c r="C312" s="94"/>
      <c r="D312" s="94"/>
      <c r="E312" s="94"/>
      <c r="F312" s="149"/>
      <c r="G312" s="14">
        <v>3</v>
      </c>
      <c r="H312" s="15">
        <v>2014</v>
      </c>
      <c r="I312" s="200">
        <v>2014</v>
      </c>
      <c r="J312" s="200">
        <v>2014</v>
      </c>
      <c r="K312" s="16" t="str">
        <f>[1]Lib_RawData!G123</f>
        <v>CFO</v>
      </c>
      <c r="L312" s="17">
        <f t="shared" si="46"/>
        <v>0</v>
      </c>
      <c r="M312" s="10">
        <f t="shared" si="46"/>
        <v>568297.60416666674</v>
      </c>
      <c r="N312" s="10">
        <f t="shared" si="46"/>
        <v>0</v>
      </c>
      <c r="O312" s="18">
        <f t="shared" si="40"/>
        <v>568297.60416666674</v>
      </c>
      <c r="P312" s="19">
        <f t="shared" si="41"/>
        <v>568297.60416666674</v>
      </c>
      <c r="Q312" s="20">
        <f>P312*[1]Factors!D299</f>
        <v>530511.89448217396</v>
      </c>
      <c r="R312" s="20">
        <f t="shared" si="42"/>
        <v>3600.6944444444448</v>
      </c>
      <c r="S312" s="20">
        <f>R312*[1]Factors!D299</f>
        <v>3361.2867926387503</v>
      </c>
      <c r="T312" s="21">
        <f>R312*[1]Factors!D299*[1]Factors!E299</f>
        <v>3600.6944444444448</v>
      </c>
      <c r="U312" s="17"/>
      <c r="V312" s="10"/>
      <c r="W312" s="21">
        <f>[1]Lib_RawData!AN123</f>
        <v>3600.6944444444448</v>
      </c>
      <c r="X312" s="10"/>
      <c r="Y312" s="10">
        <f t="shared" si="47"/>
        <v>0</v>
      </c>
      <c r="Z312" s="10">
        <f t="shared" si="47"/>
        <v>0</v>
      </c>
      <c r="AA312" s="10" t="s">
        <v>220</v>
      </c>
      <c r="AB312" s="22">
        <v>157.83000000000001</v>
      </c>
      <c r="AC312" s="10">
        <f t="shared" si="36"/>
        <v>568297.60416666674</v>
      </c>
      <c r="AD312" s="10">
        <f t="shared" si="37"/>
        <v>0</v>
      </c>
      <c r="AE312" s="10">
        <f t="shared" si="44"/>
        <v>568297.60416666674</v>
      </c>
      <c r="AF312" s="17"/>
      <c r="AG312" s="18">
        <f t="shared" si="43"/>
        <v>568297.60416666674</v>
      </c>
      <c r="AH312" s="10">
        <f t="shared" si="39"/>
        <v>0</v>
      </c>
      <c r="AI312" s="18">
        <f t="shared" si="34"/>
        <v>568297.60416666674</v>
      </c>
    </row>
    <row r="313" spans="1:35" s="20" customFormat="1">
      <c r="A313" s="31"/>
      <c r="B313" s="31"/>
      <c r="C313" s="94"/>
      <c r="D313" s="94"/>
      <c r="E313" s="94"/>
      <c r="F313" s="149"/>
      <c r="G313" s="14">
        <v>4</v>
      </c>
      <c r="H313" s="15">
        <v>2014</v>
      </c>
      <c r="I313" s="200">
        <v>2014</v>
      </c>
      <c r="J313" s="200">
        <v>2015</v>
      </c>
      <c r="K313" s="16" t="str">
        <f>[1]Lib_RawData!G124</f>
        <v>CFO</v>
      </c>
      <c r="L313" s="17">
        <f t="shared" si="46"/>
        <v>0</v>
      </c>
      <c r="M313" s="10">
        <f t="shared" si="46"/>
        <v>568297.60416666674</v>
      </c>
      <c r="N313" s="10">
        <f t="shared" si="46"/>
        <v>0</v>
      </c>
      <c r="O313" s="18">
        <f t="shared" si="40"/>
        <v>568297.60416666674</v>
      </c>
      <c r="P313" s="19">
        <f t="shared" si="41"/>
        <v>568297.60416666674</v>
      </c>
      <c r="Q313" s="20">
        <f>P313*[1]Factors!D300</f>
        <v>512571.87872673821</v>
      </c>
      <c r="R313" s="20">
        <f t="shared" si="42"/>
        <v>3600.6944444444448</v>
      </c>
      <c r="S313" s="20">
        <f>R313*[1]Factors!D300</f>
        <v>3247.6200895060392</v>
      </c>
      <c r="T313" s="21">
        <f>R313*[1]Factors!D300*[1]Factors!E300</f>
        <v>3600.6944444444448</v>
      </c>
      <c r="U313" s="17"/>
      <c r="V313" s="10"/>
      <c r="W313" s="21">
        <f>[1]Lib_RawData!AN124</f>
        <v>3600.6944444444448</v>
      </c>
      <c r="X313" s="10"/>
      <c r="Y313" s="10">
        <f t="shared" si="47"/>
        <v>0</v>
      </c>
      <c r="Z313" s="10">
        <f t="shared" si="47"/>
        <v>0</v>
      </c>
      <c r="AA313" s="10" t="s">
        <v>220</v>
      </c>
      <c r="AB313" s="22">
        <v>157.83000000000001</v>
      </c>
      <c r="AC313" s="10">
        <f t="shared" si="36"/>
        <v>568297.60416666674</v>
      </c>
      <c r="AD313" s="10">
        <f t="shared" si="37"/>
        <v>0</v>
      </c>
      <c r="AE313" s="10">
        <f t="shared" si="44"/>
        <v>568297.60416666674</v>
      </c>
      <c r="AF313" s="17"/>
      <c r="AG313" s="18">
        <f t="shared" si="43"/>
        <v>568297.60416666674</v>
      </c>
      <c r="AH313" s="10">
        <f t="shared" si="39"/>
        <v>0</v>
      </c>
      <c r="AI313" s="18">
        <f t="shared" si="34"/>
        <v>568297.60416666674</v>
      </c>
    </row>
    <row r="314" spans="1:35" s="20" customFormat="1">
      <c r="A314" s="31"/>
      <c r="B314" s="31"/>
      <c r="C314" s="94"/>
      <c r="D314" s="94"/>
      <c r="E314" s="94"/>
      <c r="F314" s="149"/>
      <c r="G314" s="14">
        <v>5</v>
      </c>
      <c r="H314" s="15">
        <v>2014</v>
      </c>
      <c r="I314" s="200">
        <v>2014</v>
      </c>
      <c r="J314" s="200">
        <v>2015</v>
      </c>
      <c r="K314" s="16" t="str">
        <f>[1]Lib_RawData!G125</f>
        <v>CFO</v>
      </c>
      <c r="L314" s="17">
        <f t="shared" si="46"/>
        <v>0</v>
      </c>
      <c r="M314" s="10">
        <f t="shared" si="46"/>
        <v>568297.60416666674</v>
      </c>
      <c r="N314" s="10">
        <f t="shared" si="46"/>
        <v>0</v>
      </c>
      <c r="O314" s="18">
        <f t="shared" si="40"/>
        <v>568297.60416666674</v>
      </c>
      <c r="P314" s="19">
        <f t="shared" si="41"/>
        <v>568297.60416666674</v>
      </c>
      <c r="Q314" s="20">
        <f>P314*[1]Factors!D301</f>
        <v>512571.87872673821</v>
      </c>
      <c r="R314" s="20">
        <f t="shared" si="42"/>
        <v>3600.6944444444448</v>
      </c>
      <c r="S314" s="20">
        <f>R314*[1]Factors!D301</f>
        <v>3247.6200895060392</v>
      </c>
      <c r="T314" s="21">
        <f>R314*[1]Factors!D301*[1]Factors!E301</f>
        <v>3600.6944444444448</v>
      </c>
      <c r="U314" s="17"/>
      <c r="V314" s="10"/>
      <c r="W314" s="18">
        <f>[1]Lib_RawData!AN125</f>
        <v>3600.6944444444448</v>
      </c>
      <c r="X314" s="10"/>
      <c r="Y314" s="10">
        <f t="shared" si="47"/>
        <v>0</v>
      </c>
      <c r="Z314" s="10">
        <f t="shared" si="47"/>
        <v>0</v>
      </c>
      <c r="AA314" s="10" t="s">
        <v>220</v>
      </c>
      <c r="AB314" s="22">
        <v>157.83000000000001</v>
      </c>
      <c r="AC314" s="10">
        <f t="shared" si="36"/>
        <v>568297.60416666674</v>
      </c>
      <c r="AD314" s="10">
        <f t="shared" si="37"/>
        <v>0</v>
      </c>
      <c r="AE314" s="10">
        <f t="shared" si="44"/>
        <v>568297.60416666674</v>
      </c>
      <c r="AF314" s="17"/>
      <c r="AG314" s="18">
        <f t="shared" si="43"/>
        <v>568297.60416666674</v>
      </c>
      <c r="AH314" s="10">
        <f t="shared" si="39"/>
        <v>0</v>
      </c>
      <c r="AI314" s="18">
        <f t="shared" si="34"/>
        <v>568297.60416666674</v>
      </c>
    </row>
    <row r="315" spans="1:35" s="20" customFormat="1">
      <c r="A315" s="31"/>
      <c r="B315" s="31"/>
      <c r="C315" s="94"/>
      <c r="D315" s="94"/>
      <c r="E315" s="94"/>
      <c r="F315" s="149"/>
      <c r="G315" s="14">
        <v>6</v>
      </c>
      <c r="H315" s="15">
        <v>2014</v>
      </c>
      <c r="I315" s="200">
        <v>2014</v>
      </c>
      <c r="J315" s="200">
        <v>2015</v>
      </c>
      <c r="K315" s="16" t="str">
        <f>[1]Lib_RawData!G126</f>
        <v>CFO</v>
      </c>
      <c r="L315" s="17">
        <f t="shared" si="46"/>
        <v>0</v>
      </c>
      <c r="M315" s="10">
        <f t="shared" si="46"/>
        <v>568297.60416666674</v>
      </c>
      <c r="N315" s="10">
        <f t="shared" si="46"/>
        <v>0</v>
      </c>
      <c r="O315" s="18">
        <f t="shared" si="40"/>
        <v>568297.60416666674</v>
      </c>
      <c r="P315" s="19">
        <f t="shared" si="41"/>
        <v>568297.60416666674</v>
      </c>
      <c r="Q315" s="20">
        <f>P315*[1]Factors!D302</f>
        <v>512571.87872673821</v>
      </c>
      <c r="R315" s="20">
        <f t="shared" si="42"/>
        <v>3600.6944444444448</v>
      </c>
      <c r="S315" s="20">
        <f>R315*[1]Factors!D302</f>
        <v>3247.6200895060392</v>
      </c>
      <c r="T315" s="21">
        <f>R315*[1]Factors!D302*[1]Factors!E302</f>
        <v>3600.6944444444448</v>
      </c>
      <c r="U315" s="17"/>
      <c r="V315" s="10"/>
      <c r="W315" s="18">
        <f>[1]Lib_RawData!AN126</f>
        <v>3600.6944444444448</v>
      </c>
      <c r="X315" s="10"/>
      <c r="Y315" s="10">
        <f t="shared" si="47"/>
        <v>0</v>
      </c>
      <c r="Z315" s="10">
        <f t="shared" si="47"/>
        <v>0</v>
      </c>
      <c r="AA315" s="10" t="s">
        <v>220</v>
      </c>
      <c r="AB315" s="22">
        <v>157.83000000000001</v>
      </c>
      <c r="AC315" s="10">
        <f t="shared" si="36"/>
        <v>568297.60416666674</v>
      </c>
      <c r="AD315" s="10">
        <f t="shared" si="37"/>
        <v>0</v>
      </c>
      <c r="AE315" s="10">
        <f t="shared" si="44"/>
        <v>568297.60416666674</v>
      </c>
      <c r="AF315" s="17"/>
      <c r="AG315" s="18">
        <f t="shared" si="43"/>
        <v>568297.60416666674</v>
      </c>
      <c r="AH315" s="10">
        <f t="shared" si="39"/>
        <v>0</v>
      </c>
      <c r="AI315" s="18">
        <f t="shared" ref="AI315:AI378" si="48">AH315+AG315</f>
        <v>568297.60416666674</v>
      </c>
    </row>
    <row r="316" spans="1:35" s="20" customFormat="1">
      <c r="A316" s="31"/>
      <c r="B316" s="31"/>
      <c r="C316" s="94"/>
      <c r="D316" s="94"/>
      <c r="E316" s="94"/>
      <c r="F316" s="149"/>
      <c r="G316" s="242">
        <v>7</v>
      </c>
      <c r="H316" s="243">
        <v>2014</v>
      </c>
      <c r="I316" s="244">
        <v>2015</v>
      </c>
      <c r="J316" s="244">
        <v>2015</v>
      </c>
      <c r="K316" s="245" t="str">
        <f>[1]Lib_RawData!G127</f>
        <v>CFO</v>
      </c>
      <c r="L316" s="246">
        <f t="shared" si="46"/>
        <v>0</v>
      </c>
      <c r="M316" s="76">
        <f t="shared" si="46"/>
        <v>561924.37500000012</v>
      </c>
      <c r="N316" s="76">
        <f t="shared" si="46"/>
        <v>0</v>
      </c>
      <c r="O316" s="247">
        <f t="shared" si="40"/>
        <v>561924.37500000012</v>
      </c>
      <c r="P316" s="248">
        <f t="shared" si="41"/>
        <v>561924.37500000012</v>
      </c>
      <c r="Q316" s="249">
        <f>P316*[1]Factors!D303</f>
        <v>506823.59116831253</v>
      </c>
      <c r="R316" s="249">
        <f t="shared" si="42"/>
        <v>3600.6944444444448</v>
      </c>
      <c r="S316" s="249">
        <f>R316*[1]Factors!D303</f>
        <v>3247.6200895060392</v>
      </c>
      <c r="T316" s="250">
        <f>R316*[1]Factors!D303*[1]Factors!E303</f>
        <v>3600.6944444444448</v>
      </c>
      <c r="U316" s="246"/>
      <c r="V316" s="76"/>
      <c r="W316" s="247">
        <f>[1]Lib_RawData!AN127</f>
        <v>3600.6944444444448</v>
      </c>
      <c r="X316" s="76"/>
      <c r="Y316" s="76">
        <f t="shared" si="47"/>
        <v>0</v>
      </c>
      <c r="Z316" s="76">
        <f t="shared" si="47"/>
        <v>0</v>
      </c>
      <c r="AA316" s="76" t="s">
        <v>220</v>
      </c>
      <c r="AB316" s="320">
        <v>156.06</v>
      </c>
      <c r="AC316" s="76">
        <f t="shared" si="36"/>
        <v>561924.37500000012</v>
      </c>
      <c r="AD316" s="76">
        <f t="shared" si="37"/>
        <v>0</v>
      </c>
      <c r="AE316" s="76">
        <f t="shared" si="44"/>
        <v>561924.37500000012</v>
      </c>
      <c r="AF316" s="246"/>
      <c r="AG316" s="247">
        <f t="shared" si="43"/>
        <v>561924.37500000012</v>
      </c>
      <c r="AH316" s="76">
        <f t="shared" si="39"/>
        <v>0</v>
      </c>
      <c r="AI316" s="247">
        <f t="shared" si="48"/>
        <v>561924.37500000012</v>
      </c>
    </row>
    <row r="317" spans="1:35" s="20" customFormat="1">
      <c r="A317" s="31"/>
      <c r="B317" s="31"/>
      <c r="C317" s="94"/>
      <c r="D317" s="94"/>
      <c r="E317" s="94"/>
      <c r="F317" s="149"/>
      <c r="G317" s="242">
        <v>8</v>
      </c>
      <c r="H317" s="243">
        <v>2014</v>
      </c>
      <c r="I317" s="244">
        <v>2015</v>
      </c>
      <c r="J317" s="244">
        <v>2015</v>
      </c>
      <c r="K317" s="245" t="str">
        <f>[1]Lib_RawData!G128</f>
        <v>CFO</v>
      </c>
      <c r="L317" s="246">
        <f t="shared" si="46"/>
        <v>0</v>
      </c>
      <c r="M317" s="76">
        <f t="shared" si="46"/>
        <v>850967.08333333337</v>
      </c>
      <c r="N317" s="76">
        <f t="shared" si="46"/>
        <v>0</v>
      </c>
      <c r="O317" s="247">
        <f t="shared" si="40"/>
        <v>850967.08333333337</v>
      </c>
      <c r="P317" s="248">
        <f t="shared" si="41"/>
        <v>850967.08333333337</v>
      </c>
      <c r="Q317" s="249">
        <f>P317*[1]Factors!D304</f>
        <v>767523.55357609212</v>
      </c>
      <c r="R317" s="249">
        <f t="shared" si="42"/>
        <v>3600.6944444444448</v>
      </c>
      <c r="S317" s="249">
        <f>R317*[1]Factors!D304</f>
        <v>3247.6200895060392</v>
      </c>
      <c r="T317" s="250">
        <f>R317*[1]Factors!D304*[1]Factors!E304</f>
        <v>3600.6944444444448</v>
      </c>
      <c r="U317" s="246"/>
      <c r="V317" s="76"/>
      <c r="W317" s="247">
        <f>[1]Lib_RawData!AN128</f>
        <v>3600.6944444444448</v>
      </c>
      <c r="X317" s="76"/>
      <c r="Y317" s="76">
        <f t="shared" si="47"/>
        <v>0</v>
      </c>
      <c r="Z317" s="76">
        <f t="shared" si="47"/>
        <v>0</v>
      </c>
      <c r="AA317" s="76" t="s">
        <v>220</v>
      </c>
      <c r="AB317" s="320">
        <v>159.96</v>
      </c>
      <c r="AC317" s="76">
        <f t="shared" si="36"/>
        <v>575967.08333333337</v>
      </c>
      <c r="AD317" s="321">
        <v>275000</v>
      </c>
      <c r="AE317" s="76">
        <f t="shared" si="44"/>
        <v>850967.08333333337</v>
      </c>
      <c r="AF317" s="246"/>
      <c r="AG317" s="247">
        <f t="shared" si="43"/>
        <v>850967.08333333337</v>
      </c>
      <c r="AH317" s="76">
        <f t="shared" si="39"/>
        <v>0</v>
      </c>
      <c r="AI317" s="247">
        <f t="shared" si="48"/>
        <v>850967.08333333337</v>
      </c>
    </row>
    <row r="318" spans="1:35" s="20" customFormat="1">
      <c r="A318" s="31"/>
      <c r="B318" s="31"/>
      <c r="C318" s="94"/>
      <c r="D318" s="94"/>
      <c r="E318" s="94"/>
      <c r="F318" s="149"/>
      <c r="G318" s="242">
        <v>9</v>
      </c>
      <c r="H318" s="243">
        <v>2014</v>
      </c>
      <c r="I318" s="244">
        <v>2015</v>
      </c>
      <c r="J318" s="244">
        <v>2015</v>
      </c>
      <c r="K318" s="245" t="str">
        <f>[1]Lib_RawData!G129</f>
        <v>CFO</v>
      </c>
      <c r="L318" s="246">
        <f t="shared" si="46"/>
        <v>0</v>
      </c>
      <c r="M318" s="76">
        <f t="shared" si="46"/>
        <v>575967.08333333337</v>
      </c>
      <c r="N318" s="76">
        <f t="shared" si="46"/>
        <v>0</v>
      </c>
      <c r="O318" s="247">
        <f t="shared" si="40"/>
        <v>575967.08333333337</v>
      </c>
      <c r="P318" s="248">
        <f t="shared" si="41"/>
        <v>575967.08333333337</v>
      </c>
      <c r="Q318" s="249">
        <f>P318*[1]Factors!D305</f>
        <v>519489.30951738602</v>
      </c>
      <c r="R318" s="249">
        <f t="shared" si="42"/>
        <v>3600.6944444444448</v>
      </c>
      <c r="S318" s="249">
        <f>R318*[1]Factors!D305</f>
        <v>3247.6200895060392</v>
      </c>
      <c r="T318" s="250">
        <f>R318*[1]Factors!D305*[1]Factors!E305</f>
        <v>3600.6944444444448</v>
      </c>
      <c r="U318" s="246"/>
      <c r="V318" s="76"/>
      <c r="W318" s="247">
        <f>[1]Lib_RawData!AN129</f>
        <v>3600.6944444444448</v>
      </c>
      <c r="X318" s="76"/>
      <c r="Y318" s="76">
        <f t="shared" si="47"/>
        <v>0</v>
      </c>
      <c r="Z318" s="76">
        <f t="shared" si="47"/>
        <v>0</v>
      </c>
      <c r="AA318" s="76" t="s">
        <v>220</v>
      </c>
      <c r="AB318" s="320">
        <v>159.96</v>
      </c>
      <c r="AC318" s="76">
        <f t="shared" si="36"/>
        <v>575967.08333333337</v>
      </c>
      <c r="AD318" s="76">
        <f t="shared" si="37"/>
        <v>0</v>
      </c>
      <c r="AE318" s="76">
        <f t="shared" si="44"/>
        <v>575967.08333333337</v>
      </c>
      <c r="AF318" s="246"/>
      <c r="AG318" s="247">
        <f t="shared" si="43"/>
        <v>575967.08333333337</v>
      </c>
      <c r="AH318" s="76">
        <f t="shared" si="39"/>
        <v>0</v>
      </c>
      <c r="AI318" s="247">
        <f t="shared" si="48"/>
        <v>575967.08333333337</v>
      </c>
    </row>
    <row r="319" spans="1:35" s="20" customFormat="1">
      <c r="A319" s="31"/>
      <c r="B319" s="31"/>
      <c r="C319" s="94"/>
      <c r="D319" s="94"/>
      <c r="E319" s="94"/>
      <c r="F319" s="149"/>
      <c r="G319" s="242">
        <v>10</v>
      </c>
      <c r="H319" s="243">
        <v>2014</v>
      </c>
      <c r="I319" s="244">
        <v>2015</v>
      </c>
      <c r="J319" s="244">
        <v>2015</v>
      </c>
      <c r="K319" s="245" t="str">
        <f>[1]Lib_RawData!G130</f>
        <v>CFO</v>
      </c>
      <c r="L319" s="246">
        <f t="shared" si="46"/>
        <v>0</v>
      </c>
      <c r="M319" s="76">
        <f t="shared" si="46"/>
        <v>575967.08333333337</v>
      </c>
      <c r="N319" s="76">
        <f t="shared" si="46"/>
        <v>0</v>
      </c>
      <c r="O319" s="247">
        <f t="shared" si="40"/>
        <v>575967.08333333337</v>
      </c>
      <c r="P319" s="248">
        <f t="shared" si="41"/>
        <v>575967.08333333337</v>
      </c>
      <c r="Q319" s="249">
        <f>P319*[1]Factors!D306</f>
        <v>519489.30951738602</v>
      </c>
      <c r="R319" s="249">
        <f t="shared" si="42"/>
        <v>3600.6944444444448</v>
      </c>
      <c r="S319" s="249">
        <f>R319*[1]Factors!D306</f>
        <v>3247.6200895060392</v>
      </c>
      <c r="T319" s="250">
        <f>R319*[1]Factors!D306*[1]Factors!E306</f>
        <v>3600.6944444444448</v>
      </c>
      <c r="U319" s="246"/>
      <c r="V319" s="76"/>
      <c r="W319" s="247">
        <f>[1]Lib_RawData!AN130</f>
        <v>3600.6944444444448</v>
      </c>
      <c r="X319" s="76"/>
      <c r="Y319" s="76">
        <f t="shared" si="47"/>
        <v>0</v>
      </c>
      <c r="Z319" s="76">
        <f t="shared" si="47"/>
        <v>0</v>
      </c>
      <c r="AA319" s="76" t="s">
        <v>220</v>
      </c>
      <c r="AB319" s="320">
        <v>159.96</v>
      </c>
      <c r="AC319" s="76">
        <f t="shared" si="36"/>
        <v>575967.08333333337</v>
      </c>
      <c r="AD319" s="76">
        <f t="shared" si="37"/>
        <v>0</v>
      </c>
      <c r="AE319" s="76">
        <f t="shared" si="44"/>
        <v>575967.08333333337</v>
      </c>
      <c r="AF319" s="246"/>
      <c r="AG319" s="247">
        <f t="shared" si="43"/>
        <v>575967.08333333337</v>
      </c>
      <c r="AH319" s="76">
        <f t="shared" si="39"/>
        <v>0</v>
      </c>
      <c r="AI319" s="247">
        <f t="shared" si="48"/>
        <v>575967.08333333337</v>
      </c>
    </row>
    <row r="320" spans="1:35" s="20" customFormat="1">
      <c r="A320" s="31"/>
      <c r="B320" s="31"/>
      <c r="C320" s="94"/>
      <c r="D320" s="94"/>
      <c r="E320" s="94"/>
      <c r="F320" s="149"/>
      <c r="G320" s="242">
        <v>11</v>
      </c>
      <c r="H320" s="243">
        <v>2014</v>
      </c>
      <c r="I320" s="244">
        <v>2015</v>
      </c>
      <c r="J320" s="244">
        <v>2015</v>
      </c>
      <c r="K320" s="245" t="str">
        <f>[1]Lib_RawData!G131</f>
        <v>CFO</v>
      </c>
      <c r="L320" s="246">
        <f t="shared" si="46"/>
        <v>0</v>
      </c>
      <c r="M320" s="76">
        <f t="shared" si="46"/>
        <v>575967.08333333337</v>
      </c>
      <c r="N320" s="76">
        <f t="shared" si="46"/>
        <v>0</v>
      </c>
      <c r="O320" s="247">
        <f t="shared" si="40"/>
        <v>575967.08333333337</v>
      </c>
      <c r="P320" s="248">
        <f t="shared" si="41"/>
        <v>575967.08333333337</v>
      </c>
      <c r="Q320" s="249">
        <f>P320*[1]Factors!D307</f>
        <v>519489.30951738602</v>
      </c>
      <c r="R320" s="249">
        <f t="shared" si="42"/>
        <v>3600.6944444444448</v>
      </c>
      <c r="S320" s="249">
        <f>R320*[1]Factors!D307</f>
        <v>3247.6200895060392</v>
      </c>
      <c r="T320" s="250">
        <f>R320*[1]Factors!D307*[1]Factors!E307</f>
        <v>3600.6944444444448</v>
      </c>
      <c r="U320" s="246"/>
      <c r="V320" s="76"/>
      <c r="W320" s="247">
        <f>[1]Lib_RawData!AN131</f>
        <v>3600.6944444444448</v>
      </c>
      <c r="X320" s="76"/>
      <c r="Y320" s="76">
        <f t="shared" si="47"/>
        <v>0</v>
      </c>
      <c r="Z320" s="76">
        <f t="shared" si="47"/>
        <v>0</v>
      </c>
      <c r="AA320" s="76" t="s">
        <v>220</v>
      </c>
      <c r="AB320" s="320">
        <v>159.96</v>
      </c>
      <c r="AC320" s="76">
        <f t="shared" si="36"/>
        <v>575967.08333333337</v>
      </c>
      <c r="AD320" s="76">
        <f t="shared" si="37"/>
        <v>0</v>
      </c>
      <c r="AE320" s="76">
        <f t="shared" si="44"/>
        <v>575967.08333333337</v>
      </c>
      <c r="AF320" s="246"/>
      <c r="AG320" s="247">
        <f t="shared" si="43"/>
        <v>575967.08333333337</v>
      </c>
      <c r="AH320" s="76">
        <f t="shared" si="39"/>
        <v>0</v>
      </c>
      <c r="AI320" s="247">
        <f t="shared" si="48"/>
        <v>575967.08333333337</v>
      </c>
    </row>
    <row r="321" spans="1:35" s="20" customFormat="1">
      <c r="A321" s="31"/>
      <c r="B321" s="31"/>
      <c r="C321" s="94"/>
      <c r="D321" s="94"/>
      <c r="E321" s="94"/>
      <c r="F321" s="149"/>
      <c r="G321" s="242">
        <v>12</v>
      </c>
      <c r="H321" s="243">
        <v>2014</v>
      </c>
      <c r="I321" s="244">
        <v>2015</v>
      </c>
      <c r="J321" s="244">
        <v>2015</v>
      </c>
      <c r="K321" s="245" t="str">
        <f>[1]Lib_RawData!G132</f>
        <v>CFO</v>
      </c>
      <c r="L321" s="246">
        <f t="shared" si="46"/>
        <v>0</v>
      </c>
      <c r="M321" s="76">
        <f t="shared" si="46"/>
        <v>575967.08333333337</v>
      </c>
      <c r="N321" s="76">
        <f t="shared" si="46"/>
        <v>0</v>
      </c>
      <c r="O321" s="247">
        <f t="shared" si="40"/>
        <v>575967.08333333337</v>
      </c>
      <c r="P321" s="248">
        <f t="shared" si="41"/>
        <v>575967.08333333337</v>
      </c>
      <c r="Q321" s="249">
        <f>P321*[1]Factors!D308</f>
        <v>519489.30951738602</v>
      </c>
      <c r="R321" s="249">
        <f t="shared" si="42"/>
        <v>3600.6944444444448</v>
      </c>
      <c r="S321" s="249">
        <f>R321*[1]Factors!D308</f>
        <v>3247.6200895060392</v>
      </c>
      <c r="T321" s="250">
        <f>R321*[1]Factors!D308*[1]Factors!E308</f>
        <v>3600.6944444444448</v>
      </c>
      <c r="U321" s="246"/>
      <c r="V321" s="76"/>
      <c r="W321" s="247">
        <f>[1]Lib_RawData!AN132</f>
        <v>3600.6944444444448</v>
      </c>
      <c r="X321" s="76"/>
      <c r="Y321" s="76">
        <f t="shared" si="47"/>
        <v>0</v>
      </c>
      <c r="Z321" s="76">
        <f t="shared" si="47"/>
        <v>0</v>
      </c>
      <c r="AA321" s="76" t="s">
        <v>220</v>
      </c>
      <c r="AB321" s="320">
        <v>159.96</v>
      </c>
      <c r="AC321" s="76">
        <f t="shared" si="36"/>
        <v>575967.08333333337</v>
      </c>
      <c r="AD321" s="76">
        <f t="shared" si="37"/>
        <v>0</v>
      </c>
      <c r="AE321" s="76">
        <f t="shared" si="44"/>
        <v>575967.08333333337</v>
      </c>
      <c r="AF321" s="246"/>
      <c r="AG321" s="247">
        <f t="shared" si="43"/>
        <v>575967.08333333337</v>
      </c>
      <c r="AH321" s="76">
        <f t="shared" si="39"/>
        <v>0</v>
      </c>
      <c r="AI321" s="247">
        <f t="shared" si="48"/>
        <v>575967.08333333337</v>
      </c>
    </row>
    <row r="322" spans="1:35" s="20" customFormat="1">
      <c r="A322" s="31"/>
      <c r="B322" s="31"/>
      <c r="C322" s="94"/>
      <c r="D322" s="94"/>
      <c r="E322" s="94"/>
      <c r="F322" s="149"/>
      <c r="G322" s="242">
        <v>1</v>
      </c>
      <c r="H322" s="243">
        <v>2015</v>
      </c>
      <c r="I322" s="244">
        <v>2015</v>
      </c>
      <c r="J322" s="244">
        <v>2015</v>
      </c>
      <c r="K322" s="245" t="str">
        <f>[1]Lib_RawData!G133</f>
        <v>CFO</v>
      </c>
      <c r="L322" s="246">
        <f t="shared" si="46"/>
        <v>0</v>
      </c>
      <c r="M322" s="76">
        <f t="shared" si="46"/>
        <v>982532.0833333336</v>
      </c>
      <c r="N322" s="76">
        <f t="shared" si="46"/>
        <v>0</v>
      </c>
      <c r="O322" s="247">
        <f t="shared" si="40"/>
        <v>982532.0833333336</v>
      </c>
      <c r="P322" s="248">
        <f t="shared" si="41"/>
        <v>982532.0833333336</v>
      </c>
      <c r="Q322" s="249">
        <f>P322*[1]Factors!D309</f>
        <v>886187.64564730576</v>
      </c>
      <c r="R322" s="249">
        <f t="shared" si="42"/>
        <v>6142.3611111111122</v>
      </c>
      <c r="S322" s="249">
        <f>R322*[1]Factors!D309</f>
        <v>5540.0577997455966</v>
      </c>
      <c r="T322" s="250">
        <f>R322*[1]Factors!D309*[1]Factors!E309</f>
        <v>6142.3611111111122</v>
      </c>
      <c r="U322" s="246"/>
      <c r="V322" s="76"/>
      <c r="W322" s="247">
        <f>[1]Lib_RawData!AN133</f>
        <v>6142.3611111111122</v>
      </c>
      <c r="X322" s="76"/>
      <c r="Y322" s="76">
        <f t="shared" si="47"/>
        <v>0</v>
      </c>
      <c r="Z322" s="76">
        <f t="shared" si="47"/>
        <v>0</v>
      </c>
      <c r="AA322" s="76" t="s">
        <v>220</v>
      </c>
      <c r="AB322" s="320">
        <v>159.96</v>
      </c>
      <c r="AC322" s="76">
        <f t="shared" si="36"/>
        <v>982532.0833333336</v>
      </c>
      <c r="AD322" s="76">
        <f t="shared" si="37"/>
        <v>0</v>
      </c>
      <c r="AE322" s="76">
        <f t="shared" si="44"/>
        <v>982532.0833333336</v>
      </c>
      <c r="AF322" s="246"/>
      <c r="AG322" s="247">
        <f t="shared" si="43"/>
        <v>982532.0833333336</v>
      </c>
      <c r="AH322" s="76">
        <f t="shared" si="39"/>
        <v>0</v>
      </c>
      <c r="AI322" s="247">
        <f t="shared" si="48"/>
        <v>982532.0833333336</v>
      </c>
    </row>
    <row r="323" spans="1:35" s="20" customFormat="1">
      <c r="A323" s="31"/>
      <c r="B323" s="31"/>
      <c r="C323" s="94"/>
      <c r="D323" s="94"/>
      <c r="E323" s="94"/>
      <c r="F323" s="149"/>
      <c r="G323" s="242">
        <v>2</v>
      </c>
      <c r="H323" s="243">
        <v>2015</v>
      </c>
      <c r="I323" s="244">
        <v>2015</v>
      </c>
      <c r="J323" s="244">
        <v>2015</v>
      </c>
      <c r="K323" s="245" t="str">
        <f>[1]Lib_RawData!G134</f>
        <v>CFO</v>
      </c>
      <c r="L323" s="246">
        <f t="shared" si="46"/>
        <v>0</v>
      </c>
      <c r="M323" s="76">
        <f t="shared" si="46"/>
        <v>982532.0833333336</v>
      </c>
      <c r="N323" s="76">
        <f t="shared" si="46"/>
        <v>0</v>
      </c>
      <c r="O323" s="247">
        <f t="shared" si="40"/>
        <v>982532.0833333336</v>
      </c>
      <c r="P323" s="248">
        <f t="shared" si="41"/>
        <v>982532.0833333336</v>
      </c>
      <c r="Q323" s="249">
        <f>P323*[1]Factors!D310</f>
        <v>886187.64564730576</v>
      </c>
      <c r="R323" s="249">
        <f t="shared" si="42"/>
        <v>6142.3611111111122</v>
      </c>
      <c r="S323" s="249">
        <f>R323*[1]Factors!D310</f>
        <v>5540.0577997455966</v>
      </c>
      <c r="T323" s="250">
        <f>R323*[1]Factors!D310*[1]Factors!E310</f>
        <v>6142.3611111111122</v>
      </c>
      <c r="U323" s="246"/>
      <c r="V323" s="76"/>
      <c r="W323" s="247">
        <f>[1]Lib_RawData!AN134</f>
        <v>6142.3611111111122</v>
      </c>
      <c r="X323" s="76"/>
      <c r="Y323" s="76">
        <f t="shared" si="47"/>
        <v>0</v>
      </c>
      <c r="Z323" s="76">
        <f t="shared" si="47"/>
        <v>0</v>
      </c>
      <c r="AA323" s="76" t="s">
        <v>220</v>
      </c>
      <c r="AB323" s="320">
        <v>159.96</v>
      </c>
      <c r="AC323" s="76">
        <f t="shared" si="36"/>
        <v>982532.0833333336</v>
      </c>
      <c r="AD323" s="76">
        <f t="shared" si="37"/>
        <v>0</v>
      </c>
      <c r="AE323" s="76">
        <f t="shared" si="44"/>
        <v>982532.0833333336</v>
      </c>
      <c r="AF323" s="246"/>
      <c r="AG323" s="247">
        <f t="shared" si="43"/>
        <v>982532.0833333336</v>
      </c>
      <c r="AH323" s="76">
        <f t="shared" si="39"/>
        <v>0</v>
      </c>
      <c r="AI323" s="247">
        <f t="shared" si="48"/>
        <v>982532.0833333336</v>
      </c>
    </row>
    <row r="324" spans="1:35" s="20" customFormat="1">
      <c r="A324" s="31"/>
      <c r="B324" s="31"/>
      <c r="C324" s="94"/>
      <c r="D324" s="94"/>
      <c r="E324" s="94"/>
      <c r="F324" s="149"/>
      <c r="G324" s="242">
        <v>3</v>
      </c>
      <c r="H324" s="243">
        <v>2015</v>
      </c>
      <c r="I324" s="244">
        <v>2015</v>
      </c>
      <c r="J324" s="244">
        <v>2015</v>
      </c>
      <c r="K324" s="245" t="str">
        <f>[1]Lib_RawData!G135</f>
        <v>CFO</v>
      </c>
      <c r="L324" s="246">
        <f t="shared" si="46"/>
        <v>0</v>
      </c>
      <c r="M324" s="76">
        <f t="shared" si="46"/>
        <v>982532.0833333336</v>
      </c>
      <c r="N324" s="76">
        <f t="shared" si="46"/>
        <v>0</v>
      </c>
      <c r="O324" s="247">
        <f t="shared" si="40"/>
        <v>982532.0833333336</v>
      </c>
      <c r="P324" s="248">
        <f t="shared" si="41"/>
        <v>982532.0833333336</v>
      </c>
      <c r="Q324" s="249">
        <f>P324*[1]Factors!D311</f>
        <v>886187.64564730576</v>
      </c>
      <c r="R324" s="249">
        <f t="shared" si="42"/>
        <v>6142.3611111111122</v>
      </c>
      <c r="S324" s="249">
        <f>R324*[1]Factors!D311</f>
        <v>5540.0577997455966</v>
      </c>
      <c r="T324" s="250">
        <f>R324*[1]Factors!D311*[1]Factors!E311</f>
        <v>6142.3611111111122</v>
      </c>
      <c r="U324" s="246"/>
      <c r="V324" s="76"/>
      <c r="W324" s="247">
        <f>[1]Lib_RawData!AN135</f>
        <v>6142.3611111111122</v>
      </c>
      <c r="X324" s="76"/>
      <c r="Y324" s="76">
        <f t="shared" si="47"/>
        <v>0</v>
      </c>
      <c r="Z324" s="76">
        <f t="shared" si="47"/>
        <v>0</v>
      </c>
      <c r="AA324" s="76" t="s">
        <v>220</v>
      </c>
      <c r="AB324" s="320">
        <v>159.96</v>
      </c>
      <c r="AC324" s="76">
        <f t="shared" si="36"/>
        <v>982532.0833333336</v>
      </c>
      <c r="AD324" s="76">
        <f t="shared" si="37"/>
        <v>0</v>
      </c>
      <c r="AE324" s="76">
        <f t="shared" si="44"/>
        <v>982532.0833333336</v>
      </c>
      <c r="AF324" s="246"/>
      <c r="AG324" s="247">
        <f t="shared" si="43"/>
        <v>982532.0833333336</v>
      </c>
      <c r="AH324" s="76">
        <f t="shared" si="39"/>
        <v>0</v>
      </c>
      <c r="AI324" s="247">
        <f t="shared" si="48"/>
        <v>982532.0833333336</v>
      </c>
    </row>
    <row r="325" spans="1:35" s="20" customFormat="1">
      <c r="A325" s="31"/>
      <c r="B325" s="31"/>
      <c r="C325" s="94"/>
      <c r="D325" s="94"/>
      <c r="E325" s="94"/>
      <c r="F325" s="149"/>
      <c r="G325" s="242">
        <v>4</v>
      </c>
      <c r="H325" s="243">
        <v>2015</v>
      </c>
      <c r="I325" s="244">
        <v>2015</v>
      </c>
      <c r="J325" s="244">
        <v>2016</v>
      </c>
      <c r="K325" s="245" t="str">
        <f>[1]Lib_RawData!G136</f>
        <v>CFO</v>
      </c>
      <c r="L325" s="246">
        <f t="shared" si="46"/>
        <v>0</v>
      </c>
      <c r="M325" s="76">
        <f t="shared" si="46"/>
        <v>982532.0833333336</v>
      </c>
      <c r="N325" s="76">
        <f t="shared" si="46"/>
        <v>0</v>
      </c>
      <c r="O325" s="247">
        <f t="shared" si="40"/>
        <v>982532.0833333336</v>
      </c>
      <c r="P325" s="248">
        <f t="shared" si="41"/>
        <v>982532.0833333336</v>
      </c>
      <c r="Q325" s="249">
        <f>P325*[1]Factors!D312</f>
        <v>856219.94748531957</v>
      </c>
      <c r="R325" s="249">
        <f t="shared" si="42"/>
        <v>6142.3611111111122</v>
      </c>
      <c r="S325" s="249">
        <f>R325*[1]Factors!D312</f>
        <v>5352.7128499957462</v>
      </c>
      <c r="T325" s="250">
        <f>R325*[1]Factors!D312*[1]Factors!E312</f>
        <v>6142.3611111111122</v>
      </c>
      <c r="U325" s="246"/>
      <c r="V325" s="76"/>
      <c r="W325" s="247">
        <f>[1]Lib_RawData!AN136</f>
        <v>6142.3611111111122</v>
      </c>
      <c r="X325" s="76"/>
      <c r="Y325" s="76">
        <f t="shared" si="47"/>
        <v>0</v>
      </c>
      <c r="Z325" s="76">
        <f t="shared" si="47"/>
        <v>0</v>
      </c>
      <c r="AA325" s="76" t="s">
        <v>220</v>
      </c>
      <c r="AB325" s="320">
        <v>159.96</v>
      </c>
      <c r="AC325" s="76">
        <f t="shared" si="36"/>
        <v>982532.0833333336</v>
      </c>
      <c r="AD325" s="76">
        <f t="shared" si="37"/>
        <v>0</v>
      </c>
      <c r="AE325" s="76">
        <f t="shared" si="44"/>
        <v>982532.0833333336</v>
      </c>
      <c r="AF325" s="246"/>
      <c r="AG325" s="247">
        <f t="shared" si="43"/>
        <v>982532.0833333336</v>
      </c>
      <c r="AH325" s="76">
        <f t="shared" si="39"/>
        <v>0</v>
      </c>
      <c r="AI325" s="247">
        <f t="shared" si="48"/>
        <v>982532.0833333336</v>
      </c>
    </row>
    <row r="326" spans="1:35" s="20" customFormat="1">
      <c r="A326" s="31"/>
      <c r="B326" s="31"/>
      <c r="C326" s="94"/>
      <c r="D326" s="94"/>
      <c r="E326" s="94"/>
      <c r="F326" s="149"/>
      <c r="G326" s="242">
        <v>5</v>
      </c>
      <c r="H326" s="243">
        <v>2015</v>
      </c>
      <c r="I326" s="244">
        <v>2015</v>
      </c>
      <c r="J326" s="244">
        <v>2016</v>
      </c>
      <c r="K326" s="245" t="str">
        <f>[1]Lib_RawData!G137</f>
        <v>CFO</v>
      </c>
      <c r="L326" s="246">
        <f t="shared" si="46"/>
        <v>0</v>
      </c>
      <c r="M326" s="76">
        <f t="shared" si="46"/>
        <v>982532.0833333336</v>
      </c>
      <c r="N326" s="76">
        <f t="shared" si="46"/>
        <v>0</v>
      </c>
      <c r="O326" s="247">
        <f t="shared" si="40"/>
        <v>982532.0833333336</v>
      </c>
      <c r="P326" s="248">
        <f t="shared" si="41"/>
        <v>982532.0833333336</v>
      </c>
      <c r="Q326" s="249">
        <f>P326*[1]Factors!D313</f>
        <v>856219.94748531957</v>
      </c>
      <c r="R326" s="249">
        <f t="shared" si="42"/>
        <v>6142.3611111111122</v>
      </c>
      <c r="S326" s="249">
        <f>R326*[1]Factors!D313</f>
        <v>5352.7128499957462</v>
      </c>
      <c r="T326" s="250">
        <f>R326*[1]Factors!D313*[1]Factors!E313</f>
        <v>6142.3611111111122</v>
      </c>
      <c r="U326" s="246"/>
      <c r="V326" s="76"/>
      <c r="W326" s="247">
        <f>[1]Lib_RawData!AN137</f>
        <v>6142.3611111111122</v>
      </c>
      <c r="X326" s="76"/>
      <c r="Y326" s="76">
        <f t="shared" ref="Y326:Z341" si="49">Y314*EXP(Y$20)</f>
        <v>0</v>
      </c>
      <c r="Z326" s="76">
        <f t="shared" si="49"/>
        <v>0</v>
      </c>
      <c r="AA326" s="76" t="s">
        <v>220</v>
      </c>
      <c r="AB326" s="320">
        <v>159.96</v>
      </c>
      <c r="AC326" s="76">
        <f t="shared" ref="AC326:AC389" si="50">W326*AB326</f>
        <v>982532.0833333336</v>
      </c>
      <c r="AD326" s="76">
        <f t="shared" ref="AD326:AD389" si="51">AD314*EXP(AD$20)</f>
        <v>0</v>
      </c>
      <c r="AE326" s="76">
        <f t="shared" si="44"/>
        <v>982532.0833333336</v>
      </c>
      <c r="AF326" s="246"/>
      <c r="AG326" s="247">
        <f t="shared" si="43"/>
        <v>982532.0833333336</v>
      </c>
      <c r="AH326" s="76">
        <f t="shared" si="39"/>
        <v>0</v>
      </c>
      <c r="AI326" s="247">
        <f t="shared" si="48"/>
        <v>982532.0833333336</v>
      </c>
    </row>
    <row r="327" spans="1:35" s="20" customFormat="1">
      <c r="A327" s="31"/>
      <c r="B327" s="31"/>
      <c r="C327" s="94"/>
      <c r="D327" s="94"/>
      <c r="E327" s="94"/>
      <c r="F327" s="149"/>
      <c r="G327" s="242">
        <v>6</v>
      </c>
      <c r="H327" s="243">
        <v>2015</v>
      </c>
      <c r="I327" s="244">
        <v>2015</v>
      </c>
      <c r="J327" s="244">
        <v>2016</v>
      </c>
      <c r="K327" s="245" t="str">
        <f>[1]Lib_RawData!G138</f>
        <v>CFO</v>
      </c>
      <c r="L327" s="246">
        <f t="shared" si="46"/>
        <v>0</v>
      </c>
      <c r="M327" s="76">
        <f t="shared" si="46"/>
        <v>982532.0833333336</v>
      </c>
      <c r="N327" s="76">
        <f t="shared" si="46"/>
        <v>0</v>
      </c>
      <c r="O327" s="247">
        <f t="shared" si="40"/>
        <v>982532.0833333336</v>
      </c>
      <c r="P327" s="248">
        <f t="shared" si="41"/>
        <v>982532.0833333336</v>
      </c>
      <c r="Q327" s="249">
        <f>P327*[1]Factors!D314</f>
        <v>856219.94748531957</v>
      </c>
      <c r="R327" s="249">
        <f t="shared" si="42"/>
        <v>6142.3611111111122</v>
      </c>
      <c r="S327" s="249">
        <f>R327*[1]Factors!D314</f>
        <v>5352.7128499957462</v>
      </c>
      <c r="T327" s="250">
        <f>R327*[1]Factors!D314*[1]Factors!E314</f>
        <v>6142.3611111111122</v>
      </c>
      <c r="U327" s="246"/>
      <c r="V327" s="76"/>
      <c r="W327" s="247">
        <f>[1]Lib_RawData!AN138</f>
        <v>6142.3611111111122</v>
      </c>
      <c r="X327" s="76"/>
      <c r="Y327" s="76">
        <f t="shared" si="49"/>
        <v>0</v>
      </c>
      <c r="Z327" s="76">
        <f t="shared" si="49"/>
        <v>0</v>
      </c>
      <c r="AA327" s="76" t="s">
        <v>220</v>
      </c>
      <c r="AB327" s="320">
        <v>159.96</v>
      </c>
      <c r="AC327" s="76">
        <f t="shared" si="50"/>
        <v>982532.0833333336</v>
      </c>
      <c r="AD327" s="76">
        <f t="shared" si="51"/>
        <v>0</v>
      </c>
      <c r="AE327" s="76">
        <f t="shared" si="44"/>
        <v>982532.0833333336</v>
      </c>
      <c r="AF327" s="246"/>
      <c r="AG327" s="247">
        <f t="shared" si="43"/>
        <v>982532.0833333336</v>
      </c>
      <c r="AH327" s="76">
        <f t="shared" si="39"/>
        <v>0</v>
      </c>
      <c r="AI327" s="247">
        <f t="shared" si="48"/>
        <v>982532.0833333336</v>
      </c>
    </row>
    <row r="328" spans="1:35" s="20" customFormat="1">
      <c r="A328" s="31"/>
      <c r="B328" s="31"/>
      <c r="C328" s="94"/>
      <c r="D328" s="94"/>
      <c r="E328" s="94"/>
      <c r="F328" s="149"/>
      <c r="G328" s="242">
        <v>7</v>
      </c>
      <c r="H328" s="243">
        <v>2015</v>
      </c>
      <c r="I328" s="244">
        <v>2016</v>
      </c>
      <c r="J328" s="244">
        <v>2016</v>
      </c>
      <c r="K328" s="245" t="str">
        <f>[1]Lib_RawData!G139</f>
        <v>CFO</v>
      </c>
      <c r="L328" s="246">
        <f t="shared" si="46"/>
        <v>0</v>
      </c>
      <c r="M328" s="76">
        <f t="shared" si="46"/>
        <v>982532.0833333336</v>
      </c>
      <c r="N328" s="76">
        <f t="shared" si="46"/>
        <v>0</v>
      </c>
      <c r="O328" s="247">
        <f t="shared" si="40"/>
        <v>982532.0833333336</v>
      </c>
      <c r="P328" s="248">
        <f t="shared" si="41"/>
        <v>982532.0833333336</v>
      </c>
      <c r="Q328" s="249">
        <f>P328*[1]Factors!D315</f>
        <v>856219.94748531957</v>
      </c>
      <c r="R328" s="249">
        <f t="shared" si="42"/>
        <v>6142.3611111111122</v>
      </c>
      <c r="S328" s="249">
        <f>R328*[1]Factors!D315</f>
        <v>5352.7128499957462</v>
      </c>
      <c r="T328" s="250">
        <f>R328*[1]Factors!D315*[1]Factors!E315</f>
        <v>6142.3611111111122</v>
      </c>
      <c r="U328" s="246"/>
      <c r="V328" s="76"/>
      <c r="W328" s="247">
        <f>[1]Lib_RawData!AN139</f>
        <v>6142.3611111111122</v>
      </c>
      <c r="X328" s="76"/>
      <c r="Y328" s="76">
        <f t="shared" si="49"/>
        <v>0</v>
      </c>
      <c r="Z328" s="76">
        <f t="shared" si="49"/>
        <v>0</v>
      </c>
      <c r="AA328" s="76" t="s">
        <v>220</v>
      </c>
      <c r="AB328" s="320">
        <v>159.96</v>
      </c>
      <c r="AC328" s="76">
        <f t="shared" si="50"/>
        <v>982532.0833333336</v>
      </c>
      <c r="AD328" s="76">
        <f t="shared" si="51"/>
        <v>0</v>
      </c>
      <c r="AE328" s="76">
        <f t="shared" si="44"/>
        <v>982532.0833333336</v>
      </c>
      <c r="AF328" s="246"/>
      <c r="AG328" s="247">
        <f t="shared" si="43"/>
        <v>982532.0833333336</v>
      </c>
      <c r="AH328" s="76">
        <f t="shared" si="39"/>
        <v>0</v>
      </c>
      <c r="AI328" s="247">
        <f t="shared" si="48"/>
        <v>982532.0833333336</v>
      </c>
    </row>
    <row r="329" spans="1:35" s="20" customFormat="1">
      <c r="A329" s="31"/>
      <c r="B329" s="31"/>
      <c r="C329" s="94"/>
      <c r="D329" s="94"/>
      <c r="E329" s="94"/>
      <c r="F329" s="149"/>
      <c r="G329" s="242">
        <v>8</v>
      </c>
      <c r="H329" s="243">
        <v>2015</v>
      </c>
      <c r="I329" s="244">
        <v>2016</v>
      </c>
      <c r="J329" s="244">
        <v>2016</v>
      </c>
      <c r="K329" s="245" t="str">
        <f>[1]Lib_RawData!G140</f>
        <v>CFO</v>
      </c>
      <c r="L329" s="246">
        <f t="shared" si="46"/>
        <v>0</v>
      </c>
      <c r="M329" s="76">
        <f t="shared" si="46"/>
        <v>1313632.6303664404</v>
      </c>
      <c r="N329" s="76">
        <f t="shared" si="46"/>
        <v>0</v>
      </c>
      <c r="O329" s="247">
        <f t="shared" si="40"/>
        <v>1313632.6303664404</v>
      </c>
      <c r="P329" s="248">
        <f t="shared" si="41"/>
        <v>1313632.6303664404</v>
      </c>
      <c r="Q329" s="249">
        <f>P329*[1]Factors!D316</f>
        <v>1144754.9457840661</v>
      </c>
      <c r="R329" s="249">
        <f t="shared" si="42"/>
        <v>6142.3611111111122</v>
      </c>
      <c r="S329" s="249">
        <f>R329*[1]Factors!D316</f>
        <v>5352.7128499957462</v>
      </c>
      <c r="T329" s="250">
        <f>R329*[1]Factors!D316*[1]Factors!E316</f>
        <v>6142.3611111111122</v>
      </c>
      <c r="U329" s="246"/>
      <c r="V329" s="76"/>
      <c r="W329" s="247">
        <f>[1]Lib_RawData!AN140</f>
        <v>6142.3611111111122</v>
      </c>
      <c r="X329" s="76"/>
      <c r="Y329" s="76">
        <f t="shared" si="49"/>
        <v>0</v>
      </c>
      <c r="Z329" s="76">
        <f t="shared" si="49"/>
        <v>0</v>
      </c>
      <c r="AA329" s="76" t="s">
        <v>220</v>
      </c>
      <c r="AB329" s="320">
        <v>167.96</v>
      </c>
      <c r="AC329" s="76">
        <f t="shared" si="50"/>
        <v>1031670.9722222225</v>
      </c>
      <c r="AD329" s="76">
        <f t="shared" si="51"/>
        <v>281961.65814421792</v>
      </c>
      <c r="AE329" s="76">
        <f t="shared" si="44"/>
        <v>1313632.6303664404</v>
      </c>
      <c r="AF329" s="246"/>
      <c r="AG329" s="247">
        <f t="shared" si="43"/>
        <v>1313632.6303664404</v>
      </c>
      <c r="AH329" s="76">
        <f t="shared" si="39"/>
        <v>0</v>
      </c>
      <c r="AI329" s="247">
        <f t="shared" si="48"/>
        <v>1313632.6303664404</v>
      </c>
    </row>
    <row r="330" spans="1:35" s="20" customFormat="1">
      <c r="A330" s="31"/>
      <c r="B330" s="31"/>
      <c r="C330" s="94"/>
      <c r="D330" s="94"/>
      <c r="E330" s="94"/>
      <c r="F330" s="149"/>
      <c r="G330" s="242">
        <v>9</v>
      </c>
      <c r="H330" s="243">
        <v>2015</v>
      </c>
      <c r="I330" s="244">
        <v>2016</v>
      </c>
      <c r="J330" s="244">
        <v>2016</v>
      </c>
      <c r="K330" s="245" t="str">
        <f>[1]Lib_RawData!G141</f>
        <v>CFO</v>
      </c>
      <c r="L330" s="246">
        <f t="shared" si="46"/>
        <v>0</v>
      </c>
      <c r="M330" s="76">
        <f t="shared" si="46"/>
        <v>1031670.9722222225</v>
      </c>
      <c r="N330" s="76">
        <f t="shared" si="46"/>
        <v>0</v>
      </c>
      <c r="O330" s="247">
        <f t="shared" si="40"/>
        <v>1031670.9722222225</v>
      </c>
      <c r="P330" s="248">
        <f t="shared" si="41"/>
        <v>1031670.9722222225</v>
      </c>
      <c r="Q330" s="249">
        <f>P330*[1]Factors!D317</f>
        <v>899041.65028528555</v>
      </c>
      <c r="R330" s="249">
        <f t="shared" si="42"/>
        <v>6142.3611111111122</v>
      </c>
      <c r="S330" s="249">
        <f>R330*[1]Factors!D317</f>
        <v>5352.7128499957462</v>
      </c>
      <c r="T330" s="250">
        <f>R330*[1]Factors!D317*[1]Factors!E317</f>
        <v>6142.3611111111122</v>
      </c>
      <c r="U330" s="246"/>
      <c r="V330" s="76"/>
      <c r="W330" s="247">
        <f>[1]Lib_RawData!AN141</f>
        <v>6142.3611111111122</v>
      </c>
      <c r="X330" s="76"/>
      <c r="Y330" s="76">
        <f t="shared" si="49"/>
        <v>0</v>
      </c>
      <c r="Z330" s="76">
        <f t="shared" si="49"/>
        <v>0</v>
      </c>
      <c r="AA330" s="76" t="s">
        <v>220</v>
      </c>
      <c r="AB330" s="320">
        <v>167.96</v>
      </c>
      <c r="AC330" s="76">
        <f t="shared" si="50"/>
        <v>1031670.9722222225</v>
      </c>
      <c r="AD330" s="76">
        <f t="shared" si="51"/>
        <v>0</v>
      </c>
      <c r="AE330" s="76">
        <f t="shared" si="44"/>
        <v>1031670.9722222225</v>
      </c>
      <c r="AF330" s="246"/>
      <c r="AG330" s="247">
        <f t="shared" si="43"/>
        <v>1031670.9722222225</v>
      </c>
      <c r="AH330" s="76">
        <f t="shared" si="39"/>
        <v>0</v>
      </c>
      <c r="AI330" s="247">
        <f t="shared" si="48"/>
        <v>1031670.9722222225</v>
      </c>
    </row>
    <row r="331" spans="1:35" s="20" customFormat="1">
      <c r="A331" s="31"/>
      <c r="B331" s="31"/>
      <c r="C331" s="94"/>
      <c r="D331" s="94"/>
      <c r="E331" s="94"/>
      <c r="F331" s="149"/>
      <c r="G331" s="242">
        <v>10</v>
      </c>
      <c r="H331" s="243">
        <v>2015</v>
      </c>
      <c r="I331" s="244">
        <v>2016</v>
      </c>
      <c r="J331" s="244">
        <v>2016</v>
      </c>
      <c r="K331" s="245" t="str">
        <f>[1]Lib_RawData!G142</f>
        <v>CFO</v>
      </c>
      <c r="L331" s="246">
        <f t="shared" si="46"/>
        <v>0</v>
      </c>
      <c r="M331" s="76">
        <f t="shared" si="46"/>
        <v>1031670.9722222225</v>
      </c>
      <c r="N331" s="76">
        <f t="shared" si="46"/>
        <v>0</v>
      </c>
      <c r="O331" s="247">
        <f t="shared" si="40"/>
        <v>1031670.9722222225</v>
      </c>
      <c r="P331" s="248">
        <f t="shared" si="41"/>
        <v>1031670.9722222225</v>
      </c>
      <c r="Q331" s="249">
        <f>P331*[1]Factors!D318</f>
        <v>899041.65028528555</v>
      </c>
      <c r="R331" s="249">
        <f t="shared" si="42"/>
        <v>6142.3611111111122</v>
      </c>
      <c r="S331" s="249">
        <f>R331*[1]Factors!D318</f>
        <v>5352.7128499957462</v>
      </c>
      <c r="T331" s="250">
        <f>R331*[1]Factors!D318*[1]Factors!E318</f>
        <v>6142.3611111111122</v>
      </c>
      <c r="U331" s="246"/>
      <c r="V331" s="76"/>
      <c r="W331" s="247">
        <f>[1]Lib_RawData!AN142</f>
        <v>6142.3611111111122</v>
      </c>
      <c r="X331" s="76"/>
      <c r="Y331" s="76">
        <f t="shared" si="49"/>
        <v>0</v>
      </c>
      <c r="Z331" s="76">
        <f t="shared" si="49"/>
        <v>0</v>
      </c>
      <c r="AA331" s="76" t="s">
        <v>220</v>
      </c>
      <c r="AB331" s="320">
        <v>167.96</v>
      </c>
      <c r="AC331" s="76">
        <f t="shared" si="50"/>
        <v>1031670.9722222225</v>
      </c>
      <c r="AD331" s="76">
        <f t="shared" si="51"/>
        <v>0</v>
      </c>
      <c r="AE331" s="76">
        <f t="shared" si="44"/>
        <v>1031670.9722222225</v>
      </c>
      <c r="AF331" s="246"/>
      <c r="AG331" s="247">
        <f t="shared" si="43"/>
        <v>1031670.9722222225</v>
      </c>
      <c r="AH331" s="76">
        <f t="shared" si="39"/>
        <v>0</v>
      </c>
      <c r="AI331" s="247">
        <f t="shared" si="48"/>
        <v>1031670.9722222225</v>
      </c>
    </row>
    <row r="332" spans="1:35" s="20" customFormat="1">
      <c r="A332" s="31"/>
      <c r="B332" s="31"/>
      <c r="C332" s="94"/>
      <c r="D332" s="94"/>
      <c r="E332" s="94"/>
      <c r="F332" s="149"/>
      <c r="G332" s="242">
        <v>11</v>
      </c>
      <c r="H332" s="243">
        <v>2015</v>
      </c>
      <c r="I332" s="244">
        <v>2016</v>
      </c>
      <c r="J332" s="244">
        <v>2016</v>
      </c>
      <c r="K332" s="245" t="str">
        <f>[1]Lib_RawData!G143</f>
        <v>CFO</v>
      </c>
      <c r="L332" s="246">
        <f t="shared" si="46"/>
        <v>0</v>
      </c>
      <c r="M332" s="76">
        <f t="shared" si="46"/>
        <v>1031670.9722222225</v>
      </c>
      <c r="N332" s="76">
        <f t="shared" si="46"/>
        <v>0</v>
      </c>
      <c r="O332" s="247">
        <f t="shared" si="40"/>
        <v>1031670.9722222225</v>
      </c>
      <c r="P332" s="248">
        <f t="shared" si="41"/>
        <v>1031670.9722222225</v>
      </c>
      <c r="Q332" s="249">
        <f>P332*[1]Factors!D319</f>
        <v>899041.65028528555</v>
      </c>
      <c r="R332" s="249">
        <f t="shared" si="42"/>
        <v>6142.3611111111122</v>
      </c>
      <c r="S332" s="249">
        <f>R332*[1]Factors!D319</f>
        <v>5352.7128499957462</v>
      </c>
      <c r="T332" s="250">
        <f>R332*[1]Factors!D319*[1]Factors!E319</f>
        <v>6142.3611111111122</v>
      </c>
      <c r="U332" s="246"/>
      <c r="V332" s="76"/>
      <c r="W332" s="247">
        <f>[1]Lib_RawData!AN143</f>
        <v>6142.3611111111122</v>
      </c>
      <c r="X332" s="76"/>
      <c r="Y332" s="76">
        <f t="shared" si="49"/>
        <v>0</v>
      </c>
      <c r="Z332" s="76">
        <f t="shared" si="49"/>
        <v>0</v>
      </c>
      <c r="AA332" s="76" t="s">
        <v>220</v>
      </c>
      <c r="AB332" s="320">
        <v>167.96</v>
      </c>
      <c r="AC332" s="76">
        <f t="shared" si="50"/>
        <v>1031670.9722222225</v>
      </c>
      <c r="AD332" s="76">
        <f t="shared" si="51"/>
        <v>0</v>
      </c>
      <c r="AE332" s="76">
        <f t="shared" si="44"/>
        <v>1031670.9722222225</v>
      </c>
      <c r="AF332" s="246"/>
      <c r="AG332" s="247">
        <f t="shared" si="43"/>
        <v>1031670.9722222225</v>
      </c>
      <c r="AH332" s="76">
        <f t="shared" si="39"/>
        <v>0</v>
      </c>
      <c r="AI332" s="247">
        <f t="shared" si="48"/>
        <v>1031670.9722222225</v>
      </c>
    </row>
    <row r="333" spans="1:35" s="20" customFormat="1">
      <c r="A333" s="31"/>
      <c r="B333" s="31"/>
      <c r="C333" s="94"/>
      <c r="D333" s="94"/>
      <c r="E333" s="94"/>
      <c r="F333" s="149"/>
      <c r="G333" s="242">
        <v>12</v>
      </c>
      <c r="H333" s="243">
        <v>2015</v>
      </c>
      <c r="I333" s="244">
        <v>2016</v>
      </c>
      <c r="J333" s="244">
        <v>2016</v>
      </c>
      <c r="K333" s="245" t="str">
        <f>[1]Lib_RawData!G144</f>
        <v>CFO</v>
      </c>
      <c r="L333" s="246">
        <f t="shared" si="46"/>
        <v>0</v>
      </c>
      <c r="M333" s="76">
        <f t="shared" si="46"/>
        <v>1031670.9722222225</v>
      </c>
      <c r="N333" s="76">
        <f t="shared" si="46"/>
        <v>0</v>
      </c>
      <c r="O333" s="247">
        <f t="shared" si="40"/>
        <v>1031670.9722222225</v>
      </c>
      <c r="P333" s="248">
        <f t="shared" si="41"/>
        <v>1031670.9722222225</v>
      </c>
      <c r="Q333" s="249">
        <f>P333*[1]Factors!D320</f>
        <v>899041.65028528555</v>
      </c>
      <c r="R333" s="249">
        <f t="shared" si="42"/>
        <v>6142.3611111111122</v>
      </c>
      <c r="S333" s="249">
        <f>R333*[1]Factors!D320</f>
        <v>5352.7128499957462</v>
      </c>
      <c r="T333" s="250">
        <f>R333*[1]Factors!D320*[1]Factors!E320</f>
        <v>6142.3611111111122</v>
      </c>
      <c r="U333" s="246"/>
      <c r="V333" s="76"/>
      <c r="W333" s="247">
        <f>[1]Lib_RawData!AN144</f>
        <v>6142.3611111111122</v>
      </c>
      <c r="X333" s="76"/>
      <c r="Y333" s="76">
        <f t="shared" si="49"/>
        <v>0</v>
      </c>
      <c r="Z333" s="76">
        <f t="shared" si="49"/>
        <v>0</v>
      </c>
      <c r="AA333" s="76" t="s">
        <v>220</v>
      </c>
      <c r="AB333" s="320">
        <v>167.96</v>
      </c>
      <c r="AC333" s="76">
        <f t="shared" si="50"/>
        <v>1031670.9722222225</v>
      </c>
      <c r="AD333" s="76">
        <f t="shared" si="51"/>
        <v>0</v>
      </c>
      <c r="AE333" s="76">
        <f t="shared" si="44"/>
        <v>1031670.9722222225</v>
      </c>
      <c r="AF333" s="246"/>
      <c r="AG333" s="247">
        <f t="shared" si="43"/>
        <v>1031670.9722222225</v>
      </c>
      <c r="AH333" s="76">
        <f t="shared" si="39"/>
        <v>0</v>
      </c>
      <c r="AI333" s="247">
        <f t="shared" si="48"/>
        <v>1031670.9722222225</v>
      </c>
    </row>
    <row r="334" spans="1:35" s="20" customFormat="1">
      <c r="A334" s="31"/>
      <c r="B334" s="31"/>
      <c r="C334" s="94"/>
      <c r="D334" s="94"/>
      <c r="E334" s="94"/>
      <c r="F334" s="149"/>
      <c r="G334" s="242">
        <v>1</v>
      </c>
      <c r="H334" s="243">
        <v>2016</v>
      </c>
      <c r="I334" s="244">
        <v>2016</v>
      </c>
      <c r="J334" s="244">
        <v>2016</v>
      </c>
      <c r="K334" s="245" t="str">
        <f>[1]Lib_RawData!G145</f>
        <v>CFO</v>
      </c>
      <c r="L334" s="246">
        <f t="shared" si="46"/>
        <v>0</v>
      </c>
      <c r="M334" s="76">
        <f t="shared" si="46"/>
        <v>1458569.305555556</v>
      </c>
      <c r="N334" s="76">
        <f t="shared" si="46"/>
        <v>0</v>
      </c>
      <c r="O334" s="247">
        <f t="shared" si="40"/>
        <v>1458569.305555556</v>
      </c>
      <c r="P334" s="248">
        <f t="shared" si="41"/>
        <v>1458569.305555556</v>
      </c>
      <c r="Q334" s="249">
        <f>P334*[1]Factors!D321</f>
        <v>1271058.8848860934</v>
      </c>
      <c r="R334" s="249">
        <f t="shared" si="42"/>
        <v>8684.0277777777792</v>
      </c>
      <c r="S334" s="249">
        <f>R334*[1]Factors!D321</f>
        <v>7567.6285120629509</v>
      </c>
      <c r="T334" s="250">
        <f>R334*[1]Factors!D321*[1]Factors!E321</f>
        <v>8684.0277777777792</v>
      </c>
      <c r="U334" s="246"/>
      <c r="V334" s="76"/>
      <c r="W334" s="247">
        <f>[1]Lib_RawData!AN145</f>
        <v>8684.0277777777792</v>
      </c>
      <c r="X334" s="76"/>
      <c r="Y334" s="76">
        <f t="shared" si="49"/>
        <v>0</v>
      </c>
      <c r="Z334" s="76">
        <f t="shared" si="49"/>
        <v>0</v>
      </c>
      <c r="AA334" s="76" t="s">
        <v>220</v>
      </c>
      <c r="AB334" s="320">
        <v>167.96</v>
      </c>
      <c r="AC334" s="76">
        <f t="shared" si="50"/>
        <v>1458569.305555556</v>
      </c>
      <c r="AD334" s="76">
        <f t="shared" si="51"/>
        <v>0</v>
      </c>
      <c r="AE334" s="76">
        <f t="shared" si="44"/>
        <v>1458569.305555556</v>
      </c>
      <c r="AF334" s="246"/>
      <c r="AG334" s="247">
        <f t="shared" si="43"/>
        <v>1458569.305555556</v>
      </c>
      <c r="AH334" s="76">
        <f t="shared" si="39"/>
        <v>0</v>
      </c>
      <c r="AI334" s="247">
        <f t="shared" si="48"/>
        <v>1458569.305555556</v>
      </c>
    </row>
    <row r="335" spans="1:35" s="20" customFormat="1">
      <c r="A335" s="31"/>
      <c r="B335" s="31"/>
      <c r="C335" s="94"/>
      <c r="D335" s="94"/>
      <c r="E335" s="94"/>
      <c r="F335" s="149"/>
      <c r="G335" s="242">
        <v>2</v>
      </c>
      <c r="H335" s="243">
        <v>2016</v>
      </c>
      <c r="I335" s="244">
        <v>2016</v>
      </c>
      <c r="J335" s="244">
        <v>2016</v>
      </c>
      <c r="K335" s="245" t="str">
        <f>[1]Lib_RawData!G146</f>
        <v>CFO</v>
      </c>
      <c r="L335" s="246">
        <f t="shared" si="46"/>
        <v>0</v>
      </c>
      <c r="M335" s="76">
        <f t="shared" si="46"/>
        <v>1458569.305555556</v>
      </c>
      <c r="N335" s="76">
        <f t="shared" si="46"/>
        <v>0</v>
      </c>
      <c r="O335" s="247">
        <f t="shared" si="40"/>
        <v>1458569.305555556</v>
      </c>
      <c r="P335" s="248">
        <f t="shared" si="41"/>
        <v>1458569.305555556</v>
      </c>
      <c r="Q335" s="249">
        <f>P335*[1]Factors!D322</f>
        <v>1271058.8848860934</v>
      </c>
      <c r="R335" s="249">
        <f t="shared" si="42"/>
        <v>8684.0277777777792</v>
      </c>
      <c r="S335" s="249">
        <f>R335*[1]Factors!D322</f>
        <v>7567.6285120629509</v>
      </c>
      <c r="T335" s="250">
        <f>R335*[1]Factors!D322*[1]Factors!E322</f>
        <v>8684.0277777777792</v>
      </c>
      <c r="U335" s="246"/>
      <c r="V335" s="76"/>
      <c r="W335" s="247">
        <f>[1]Lib_RawData!AN146</f>
        <v>8684.0277777777792</v>
      </c>
      <c r="X335" s="76"/>
      <c r="Y335" s="76">
        <f t="shared" si="49"/>
        <v>0</v>
      </c>
      <c r="Z335" s="76">
        <f t="shared" si="49"/>
        <v>0</v>
      </c>
      <c r="AA335" s="76" t="s">
        <v>220</v>
      </c>
      <c r="AB335" s="320">
        <v>167.96</v>
      </c>
      <c r="AC335" s="76">
        <f t="shared" si="50"/>
        <v>1458569.305555556</v>
      </c>
      <c r="AD335" s="76">
        <f t="shared" si="51"/>
        <v>0</v>
      </c>
      <c r="AE335" s="76">
        <f t="shared" si="44"/>
        <v>1458569.305555556</v>
      </c>
      <c r="AF335" s="246"/>
      <c r="AG335" s="247">
        <f t="shared" si="43"/>
        <v>1458569.305555556</v>
      </c>
      <c r="AH335" s="76">
        <f t="shared" si="39"/>
        <v>0</v>
      </c>
      <c r="AI335" s="247">
        <f t="shared" si="48"/>
        <v>1458569.305555556</v>
      </c>
    </row>
    <row r="336" spans="1:35" s="20" customFormat="1">
      <c r="A336" s="31"/>
      <c r="B336" s="31"/>
      <c r="C336" s="94"/>
      <c r="D336" s="94"/>
      <c r="E336" s="94"/>
      <c r="F336" s="149"/>
      <c r="G336" s="242">
        <v>3</v>
      </c>
      <c r="H336" s="243">
        <v>2016</v>
      </c>
      <c r="I336" s="244">
        <v>2016</v>
      </c>
      <c r="J336" s="244">
        <v>2016</v>
      </c>
      <c r="K336" s="245" t="str">
        <f>[1]Lib_RawData!G147</f>
        <v>CFO</v>
      </c>
      <c r="L336" s="246">
        <f t="shared" si="46"/>
        <v>0</v>
      </c>
      <c r="M336" s="76">
        <f t="shared" si="46"/>
        <v>1458569.305555556</v>
      </c>
      <c r="N336" s="76">
        <f t="shared" si="46"/>
        <v>0</v>
      </c>
      <c r="O336" s="247">
        <f t="shared" si="40"/>
        <v>1458569.305555556</v>
      </c>
      <c r="P336" s="248">
        <f t="shared" si="41"/>
        <v>1458569.305555556</v>
      </c>
      <c r="Q336" s="249">
        <f>P336*[1]Factors!D323</f>
        <v>1271058.8848860934</v>
      </c>
      <c r="R336" s="249">
        <f t="shared" si="42"/>
        <v>8684.0277777777792</v>
      </c>
      <c r="S336" s="249">
        <f>R336*[1]Factors!D323</f>
        <v>7567.6285120629509</v>
      </c>
      <c r="T336" s="250">
        <f>R336*[1]Factors!D323*[1]Factors!E323</f>
        <v>8684.0277777777792</v>
      </c>
      <c r="U336" s="246"/>
      <c r="V336" s="76"/>
      <c r="W336" s="247">
        <f>[1]Lib_RawData!AN147</f>
        <v>8684.0277777777792</v>
      </c>
      <c r="X336" s="76"/>
      <c r="Y336" s="76">
        <f t="shared" si="49"/>
        <v>0</v>
      </c>
      <c r="Z336" s="76">
        <f t="shared" si="49"/>
        <v>0</v>
      </c>
      <c r="AA336" s="76" t="s">
        <v>220</v>
      </c>
      <c r="AB336" s="320">
        <v>167.96</v>
      </c>
      <c r="AC336" s="76">
        <f t="shared" si="50"/>
        <v>1458569.305555556</v>
      </c>
      <c r="AD336" s="76">
        <f t="shared" si="51"/>
        <v>0</v>
      </c>
      <c r="AE336" s="76">
        <f t="shared" si="44"/>
        <v>1458569.305555556</v>
      </c>
      <c r="AF336" s="246"/>
      <c r="AG336" s="247">
        <f t="shared" si="43"/>
        <v>1458569.305555556</v>
      </c>
      <c r="AH336" s="76">
        <f t="shared" si="39"/>
        <v>0</v>
      </c>
      <c r="AI336" s="247">
        <f t="shared" si="48"/>
        <v>1458569.305555556</v>
      </c>
    </row>
    <row r="337" spans="1:35" s="20" customFormat="1">
      <c r="A337" s="31"/>
      <c r="B337" s="31"/>
      <c r="C337" s="94"/>
      <c r="D337" s="94"/>
      <c r="E337" s="94"/>
      <c r="F337" s="149"/>
      <c r="G337" s="242">
        <v>4</v>
      </c>
      <c r="H337" s="243">
        <v>2016</v>
      </c>
      <c r="I337" s="244">
        <v>2016</v>
      </c>
      <c r="J337" s="244">
        <v>2017</v>
      </c>
      <c r="K337" s="245" t="str">
        <f>[1]Lib_RawData!G148</f>
        <v>CFO</v>
      </c>
      <c r="L337" s="246">
        <f t="shared" si="46"/>
        <v>0</v>
      </c>
      <c r="M337" s="76">
        <f t="shared" si="46"/>
        <v>1458569.305555556</v>
      </c>
      <c r="N337" s="76">
        <f t="shared" si="46"/>
        <v>0</v>
      </c>
      <c r="O337" s="247">
        <f t="shared" si="40"/>
        <v>1458569.305555556</v>
      </c>
      <c r="P337" s="248">
        <f t="shared" si="41"/>
        <v>1458569.305555556</v>
      </c>
      <c r="Q337" s="249">
        <f>P337*[1]Factors!D324</f>
        <v>1228076.2172812498</v>
      </c>
      <c r="R337" s="249">
        <f t="shared" si="42"/>
        <v>8684.0277777777792</v>
      </c>
      <c r="S337" s="249">
        <f>R337*[1]Factors!D324</f>
        <v>7311.7183691429491</v>
      </c>
      <c r="T337" s="250">
        <f>R337*[1]Factors!D324*[1]Factors!E324</f>
        <v>8684.0277777777792</v>
      </c>
      <c r="U337" s="246"/>
      <c r="V337" s="76"/>
      <c r="W337" s="247">
        <f>[1]Lib_RawData!AN148</f>
        <v>8684.0277777777792</v>
      </c>
      <c r="X337" s="76"/>
      <c r="Y337" s="76">
        <f t="shared" si="49"/>
        <v>0</v>
      </c>
      <c r="Z337" s="76">
        <f t="shared" si="49"/>
        <v>0</v>
      </c>
      <c r="AA337" s="76" t="s">
        <v>220</v>
      </c>
      <c r="AB337" s="320">
        <v>167.96</v>
      </c>
      <c r="AC337" s="76">
        <f t="shared" si="50"/>
        <v>1458569.305555556</v>
      </c>
      <c r="AD337" s="76">
        <f t="shared" si="51"/>
        <v>0</v>
      </c>
      <c r="AE337" s="76">
        <f t="shared" si="44"/>
        <v>1458569.305555556</v>
      </c>
      <c r="AF337" s="246"/>
      <c r="AG337" s="247">
        <f t="shared" si="43"/>
        <v>1458569.305555556</v>
      </c>
      <c r="AH337" s="76">
        <f t="shared" si="39"/>
        <v>0</v>
      </c>
      <c r="AI337" s="247">
        <f t="shared" si="48"/>
        <v>1458569.305555556</v>
      </c>
    </row>
    <row r="338" spans="1:35" s="20" customFormat="1">
      <c r="A338" s="31"/>
      <c r="B338" s="31"/>
      <c r="C338" s="94"/>
      <c r="D338" s="94"/>
      <c r="E338" s="94"/>
      <c r="F338" s="149"/>
      <c r="G338" s="242">
        <v>5</v>
      </c>
      <c r="H338" s="243">
        <v>2016</v>
      </c>
      <c r="I338" s="244">
        <v>2016</v>
      </c>
      <c r="J338" s="244">
        <v>2017</v>
      </c>
      <c r="K338" s="245" t="str">
        <f>[1]Lib_RawData!G149</f>
        <v>CFO</v>
      </c>
      <c r="L338" s="246">
        <f t="shared" si="46"/>
        <v>0</v>
      </c>
      <c r="M338" s="76">
        <f t="shared" si="46"/>
        <v>1458569.305555556</v>
      </c>
      <c r="N338" s="76">
        <f t="shared" si="46"/>
        <v>0</v>
      </c>
      <c r="O338" s="247">
        <f t="shared" si="40"/>
        <v>1458569.305555556</v>
      </c>
      <c r="P338" s="248">
        <f t="shared" si="41"/>
        <v>1458569.305555556</v>
      </c>
      <c r="Q338" s="249">
        <f>P338*[1]Factors!D325</f>
        <v>1228076.2172812498</v>
      </c>
      <c r="R338" s="249">
        <f t="shared" si="42"/>
        <v>8684.0277777777792</v>
      </c>
      <c r="S338" s="249">
        <f>R338*[1]Factors!D325</f>
        <v>7311.7183691429491</v>
      </c>
      <c r="T338" s="250">
        <f>R338*[1]Factors!D325*[1]Factors!E325</f>
        <v>8684.0277777777792</v>
      </c>
      <c r="U338" s="246"/>
      <c r="V338" s="76"/>
      <c r="W338" s="247">
        <f>[1]Lib_RawData!AN149</f>
        <v>8684.0277777777792</v>
      </c>
      <c r="X338" s="76"/>
      <c r="Y338" s="76">
        <f t="shared" si="49"/>
        <v>0</v>
      </c>
      <c r="Z338" s="76">
        <f t="shared" si="49"/>
        <v>0</v>
      </c>
      <c r="AA338" s="76" t="s">
        <v>220</v>
      </c>
      <c r="AB338" s="320">
        <v>167.96</v>
      </c>
      <c r="AC338" s="76">
        <f t="shared" si="50"/>
        <v>1458569.305555556</v>
      </c>
      <c r="AD338" s="76">
        <f t="shared" si="51"/>
        <v>0</v>
      </c>
      <c r="AE338" s="76">
        <f t="shared" si="44"/>
        <v>1458569.305555556</v>
      </c>
      <c r="AF338" s="246"/>
      <c r="AG338" s="247">
        <f t="shared" si="43"/>
        <v>1458569.305555556</v>
      </c>
      <c r="AH338" s="76">
        <f t="shared" si="39"/>
        <v>0</v>
      </c>
      <c r="AI338" s="247">
        <f t="shared" si="48"/>
        <v>1458569.305555556</v>
      </c>
    </row>
    <row r="339" spans="1:35" s="20" customFormat="1">
      <c r="A339" s="31"/>
      <c r="B339" s="31"/>
      <c r="C339" s="94"/>
      <c r="D339" s="94"/>
      <c r="E339" s="94"/>
      <c r="F339" s="149"/>
      <c r="G339" s="242">
        <v>6</v>
      </c>
      <c r="H339" s="243">
        <v>2016</v>
      </c>
      <c r="I339" s="244">
        <v>2016</v>
      </c>
      <c r="J339" s="244">
        <v>2017</v>
      </c>
      <c r="K339" s="245" t="str">
        <f>[1]Lib_RawData!G150</f>
        <v>CFO</v>
      </c>
      <c r="L339" s="246">
        <f t="shared" si="46"/>
        <v>0</v>
      </c>
      <c r="M339" s="76">
        <f t="shared" si="46"/>
        <v>1458569.305555556</v>
      </c>
      <c r="N339" s="76">
        <f t="shared" si="46"/>
        <v>0</v>
      </c>
      <c r="O339" s="247">
        <f t="shared" si="40"/>
        <v>1458569.305555556</v>
      </c>
      <c r="P339" s="248">
        <f t="shared" si="41"/>
        <v>1458569.305555556</v>
      </c>
      <c r="Q339" s="249">
        <f>P339*[1]Factors!D326</f>
        <v>1228076.2172812498</v>
      </c>
      <c r="R339" s="249">
        <f t="shared" si="42"/>
        <v>8684.0277777777792</v>
      </c>
      <c r="S339" s="249">
        <f>R339*[1]Factors!D326</f>
        <v>7311.7183691429491</v>
      </c>
      <c r="T339" s="250">
        <f>R339*[1]Factors!D326*[1]Factors!E326</f>
        <v>8684.0277777777792</v>
      </c>
      <c r="U339" s="246"/>
      <c r="V339" s="76"/>
      <c r="W339" s="247">
        <f>[1]Lib_RawData!AN150</f>
        <v>8684.0277777777792</v>
      </c>
      <c r="X339" s="76"/>
      <c r="Y339" s="76">
        <f t="shared" si="49"/>
        <v>0</v>
      </c>
      <c r="Z339" s="76">
        <f t="shared" si="49"/>
        <v>0</v>
      </c>
      <c r="AA339" s="76" t="s">
        <v>220</v>
      </c>
      <c r="AB339" s="320">
        <v>167.96</v>
      </c>
      <c r="AC339" s="76">
        <f t="shared" si="50"/>
        <v>1458569.305555556</v>
      </c>
      <c r="AD339" s="76">
        <f t="shared" si="51"/>
        <v>0</v>
      </c>
      <c r="AE339" s="76">
        <f t="shared" si="44"/>
        <v>1458569.305555556</v>
      </c>
      <c r="AF339" s="246"/>
      <c r="AG339" s="247">
        <f t="shared" si="43"/>
        <v>1458569.305555556</v>
      </c>
      <c r="AH339" s="76">
        <f t="shared" si="39"/>
        <v>0</v>
      </c>
      <c r="AI339" s="247">
        <f t="shared" si="48"/>
        <v>1458569.305555556</v>
      </c>
    </row>
    <row r="340" spans="1:35" s="20" customFormat="1">
      <c r="A340" s="31"/>
      <c r="B340" s="31"/>
      <c r="C340" s="94"/>
      <c r="D340" s="94"/>
      <c r="E340" s="94"/>
      <c r="F340" s="149"/>
      <c r="G340" s="242">
        <v>7</v>
      </c>
      <c r="H340" s="243">
        <v>2016</v>
      </c>
      <c r="I340" s="244">
        <v>2017</v>
      </c>
      <c r="J340" s="244">
        <v>2017</v>
      </c>
      <c r="K340" s="245" t="str">
        <f>[1]Lib_RawData!G151</f>
        <v>CFO</v>
      </c>
      <c r="L340" s="246">
        <f t="shared" si="46"/>
        <v>0</v>
      </c>
      <c r="M340" s="76">
        <f t="shared" si="46"/>
        <v>1458569.305555556</v>
      </c>
      <c r="N340" s="76">
        <f t="shared" si="46"/>
        <v>0</v>
      </c>
      <c r="O340" s="247">
        <f t="shared" si="40"/>
        <v>1458569.305555556</v>
      </c>
      <c r="P340" s="248">
        <f t="shared" si="41"/>
        <v>1458569.305555556</v>
      </c>
      <c r="Q340" s="249">
        <f>P340*[1]Factors!D327</f>
        <v>1228076.2172812498</v>
      </c>
      <c r="R340" s="249">
        <f t="shared" si="42"/>
        <v>8684.0277777777792</v>
      </c>
      <c r="S340" s="249">
        <f>R340*[1]Factors!D327</f>
        <v>7311.7183691429491</v>
      </c>
      <c r="T340" s="250">
        <f>R340*[1]Factors!D327*[1]Factors!E327</f>
        <v>8684.0277777777792</v>
      </c>
      <c r="U340" s="246"/>
      <c r="V340" s="76"/>
      <c r="W340" s="247">
        <f>[1]Lib_RawData!AN151</f>
        <v>8684.0277777777792</v>
      </c>
      <c r="X340" s="76"/>
      <c r="Y340" s="76">
        <f t="shared" si="49"/>
        <v>0</v>
      </c>
      <c r="Z340" s="76">
        <f t="shared" si="49"/>
        <v>0</v>
      </c>
      <c r="AA340" s="76" t="s">
        <v>220</v>
      </c>
      <c r="AB340" s="320">
        <v>167.96</v>
      </c>
      <c r="AC340" s="76">
        <f t="shared" si="50"/>
        <v>1458569.305555556</v>
      </c>
      <c r="AD340" s="76">
        <f t="shared" si="51"/>
        <v>0</v>
      </c>
      <c r="AE340" s="76">
        <f t="shared" si="44"/>
        <v>1458569.305555556</v>
      </c>
      <c r="AF340" s="246"/>
      <c r="AG340" s="247">
        <f t="shared" si="43"/>
        <v>1458569.305555556</v>
      </c>
      <c r="AH340" s="76">
        <f t="shared" si="39"/>
        <v>0</v>
      </c>
      <c r="AI340" s="247">
        <f t="shared" si="48"/>
        <v>1458569.305555556</v>
      </c>
    </row>
    <row r="341" spans="1:35" s="20" customFormat="1">
      <c r="A341" s="31"/>
      <c r="B341" s="31"/>
      <c r="C341" s="94"/>
      <c r="D341" s="94"/>
      <c r="E341" s="94"/>
      <c r="F341" s="149"/>
      <c r="G341" s="242">
        <v>8</v>
      </c>
      <c r="H341" s="243">
        <v>2016</v>
      </c>
      <c r="I341" s="244">
        <v>2017</v>
      </c>
      <c r="J341" s="244">
        <v>2017</v>
      </c>
      <c r="K341" s="245" t="str">
        <f>[1]Lib_RawData!G152</f>
        <v>CFO</v>
      </c>
      <c r="L341" s="246">
        <f t="shared" si="46"/>
        <v>0</v>
      </c>
      <c r="M341" s="76">
        <f t="shared" si="46"/>
        <v>1820614.6903922958</v>
      </c>
      <c r="N341" s="76">
        <f t="shared" si="46"/>
        <v>0</v>
      </c>
      <c r="O341" s="247">
        <f t="shared" si="40"/>
        <v>1820614.6903922958</v>
      </c>
      <c r="P341" s="248">
        <f t="shared" si="41"/>
        <v>1820614.6903922958</v>
      </c>
      <c r="Q341" s="249">
        <f>P341*[1]Factors!D328</f>
        <v>1532908.7164987528</v>
      </c>
      <c r="R341" s="249">
        <f t="shared" si="42"/>
        <v>8684.0277777777792</v>
      </c>
      <c r="S341" s="249">
        <f>R341*[1]Factors!D328</f>
        <v>7311.7183691429491</v>
      </c>
      <c r="T341" s="250">
        <f>R341*[1]Factors!D328*[1]Factors!E328</f>
        <v>8684.0277777777792</v>
      </c>
      <c r="U341" s="246"/>
      <c r="V341" s="76"/>
      <c r="W341" s="247">
        <f>[1]Lib_RawData!AN152</f>
        <v>8684.0277777777792</v>
      </c>
      <c r="X341" s="76"/>
      <c r="Y341" s="76">
        <f t="shared" si="49"/>
        <v>0</v>
      </c>
      <c r="Z341" s="76">
        <f t="shared" si="49"/>
        <v>0</v>
      </c>
      <c r="AA341" s="76" t="s">
        <v>220</v>
      </c>
      <c r="AB341" s="320">
        <v>176.36</v>
      </c>
      <c r="AC341" s="76">
        <f t="shared" si="50"/>
        <v>1531515.1388888892</v>
      </c>
      <c r="AD341" s="76">
        <f t="shared" si="51"/>
        <v>289099.5515034066</v>
      </c>
      <c r="AE341" s="76">
        <f t="shared" si="44"/>
        <v>1820614.6903922958</v>
      </c>
      <c r="AF341" s="246"/>
      <c r="AG341" s="247">
        <f t="shared" si="43"/>
        <v>1820614.6903922958</v>
      </c>
      <c r="AH341" s="76">
        <f t="shared" si="39"/>
        <v>0</v>
      </c>
      <c r="AI341" s="247">
        <f t="shared" si="48"/>
        <v>1820614.6903922958</v>
      </c>
    </row>
    <row r="342" spans="1:35" s="20" customFormat="1">
      <c r="A342" s="31"/>
      <c r="B342" s="31"/>
      <c r="C342" s="94"/>
      <c r="D342" s="94"/>
      <c r="E342" s="94"/>
      <c r="F342" s="149"/>
      <c r="G342" s="242">
        <v>9</v>
      </c>
      <c r="H342" s="243">
        <v>2016</v>
      </c>
      <c r="I342" s="244">
        <v>2017</v>
      </c>
      <c r="J342" s="244">
        <v>2017</v>
      </c>
      <c r="K342" s="245" t="str">
        <f>[1]Lib_RawData!G153</f>
        <v>CFO</v>
      </c>
      <c r="L342" s="246">
        <f t="shared" si="46"/>
        <v>0</v>
      </c>
      <c r="M342" s="76">
        <f t="shared" si="46"/>
        <v>1531515.1388888892</v>
      </c>
      <c r="N342" s="76">
        <f t="shared" si="46"/>
        <v>0</v>
      </c>
      <c r="O342" s="247">
        <f t="shared" si="40"/>
        <v>1531515.1388888892</v>
      </c>
      <c r="P342" s="248">
        <f t="shared" si="41"/>
        <v>1531515.1388888892</v>
      </c>
      <c r="Q342" s="249">
        <f>P342*[1]Factors!D329</f>
        <v>1289494.6515820506</v>
      </c>
      <c r="R342" s="249">
        <f t="shared" si="42"/>
        <v>8684.0277777777792</v>
      </c>
      <c r="S342" s="249">
        <f>R342*[1]Factors!D329</f>
        <v>7311.7183691429491</v>
      </c>
      <c r="T342" s="250">
        <f>R342*[1]Factors!D329*[1]Factors!E329</f>
        <v>8684.0277777777792</v>
      </c>
      <c r="U342" s="246"/>
      <c r="V342" s="76"/>
      <c r="W342" s="247">
        <f>[1]Lib_RawData!AN153</f>
        <v>8684.0277777777792</v>
      </c>
      <c r="X342" s="76"/>
      <c r="Y342" s="76">
        <f t="shared" ref="Y342:Z357" si="52">Y330*EXP(Y$20)</f>
        <v>0</v>
      </c>
      <c r="Z342" s="76">
        <f t="shared" si="52"/>
        <v>0</v>
      </c>
      <c r="AA342" s="76" t="s">
        <v>220</v>
      </c>
      <c r="AB342" s="320">
        <v>176.36</v>
      </c>
      <c r="AC342" s="76">
        <f t="shared" si="50"/>
        <v>1531515.1388888892</v>
      </c>
      <c r="AD342" s="76">
        <f t="shared" si="51"/>
        <v>0</v>
      </c>
      <c r="AE342" s="76">
        <f t="shared" si="44"/>
        <v>1531515.1388888892</v>
      </c>
      <c r="AF342" s="246"/>
      <c r="AG342" s="247">
        <f t="shared" si="43"/>
        <v>1531515.1388888892</v>
      </c>
      <c r="AH342" s="76">
        <f t="shared" ref="AH342:AH405" si="53">X342</f>
        <v>0</v>
      </c>
      <c r="AI342" s="247">
        <f t="shared" si="48"/>
        <v>1531515.1388888892</v>
      </c>
    </row>
    <row r="343" spans="1:35" s="20" customFormat="1">
      <c r="A343" s="31"/>
      <c r="B343" s="31"/>
      <c r="C343" s="94"/>
      <c r="D343" s="94"/>
      <c r="E343" s="94"/>
      <c r="F343" s="149"/>
      <c r="G343" s="242">
        <v>10</v>
      </c>
      <c r="H343" s="243">
        <v>2016</v>
      </c>
      <c r="I343" s="244">
        <v>2017</v>
      </c>
      <c r="J343" s="244">
        <v>2017</v>
      </c>
      <c r="K343" s="245" t="str">
        <f>[1]Lib_RawData!G154</f>
        <v>CFO</v>
      </c>
      <c r="L343" s="246">
        <f t="shared" si="46"/>
        <v>0</v>
      </c>
      <c r="M343" s="76">
        <f t="shared" si="46"/>
        <v>1531515.1388888892</v>
      </c>
      <c r="N343" s="76">
        <f t="shared" si="46"/>
        <v>0</v>
      </c>
      <c r="O343" s="247">
        <f t="shared" ref="O343:O406" si="54">N343+M343</f>
        <v>1531515.1388888892</v>
      </c>
      <c r="P343" s="248">
        <f t="shared" ref="P343:P406" si="55">O343</f>
        <v>1531515.1388888892</v>
      </c>
      <c r="Q343" s="249">
        <f>P343*[1]Factors!D330</f>
        <v>1289494.6515820506</v>
      </c>
      <c r="R343" s="249">
        <f t="shared" ref="R343:R406" si="56">U343+W343</f>
        <v>8684.0277777777792</v>
      </c>
      <c r="S343" s="249">
        <f>R343*[1]Factors!D330</f>
        <v>7311.7183691429491</v>
      </c>
      <c r="T343" s="250">
        <f>R343*[1]Factors!D330*[1]Factors!E330</f>
        <v>8684.0277777777792</v>
      </c>
      <c r="U343" s="246"/>
      <c r="V343" s="76"/>
      <c r="W343" s="247">
        <f>[1]Lib_RawData!AN154</f>
        <v>8684.0277777777792</v>
      </c>
      <c r="X343" s="76"/>
      <c r="Y343" s="76">
        <f t="shared" si="52"/>
        <v>0</v>
      </c>
      <c r="Z343" s="76">
        <f t="shared" si="52"/>
        <v>0</v>
      </c>
      <c r="AA343" s="76" t="s">
        <v>220</v>
      </c>
      <c r="AB343" s="320">
        <v>176.36</v>
      </c>
      <c r="AC343" s="76">
        <f t="shared" si="50"/>
        <v>1531515.1388888892</v>
      </c>
      <c r="AD343" s="76">
        <f t="shared" si="51"/>
        <v>0</v>
      </c>
      <c r="AE343" s="76">
        <f t="shared" si="44"/>
        <v>1531515.1388888892</v>
      </c>
      <c r="AF343" s="246"/>
      <c r="AG343" s="247">
        <f t="shared" ref="AG343:AG406" si="57">AE343</f>
        <v>1531515.1388888892</v>
      </c>
      <c r="AH343" s="76">
        <f t="shared" si="53"/>
        <v>0</v>
      </c>
      <c r="AI343" s="247">
        <f t="shared" si="48"/>
        <v>1531515.1388888892</v>
      </c>
    </row>
    <row r="344" spans="1:35" s="20" customFormat="1">
      <c r="A344" s="31"/>
      <c r="B344" s="31"/>
      <c r="C344" s="94"/>
      <c r="D344" s="94"/>
      <c r="E344" s="94"/>
      <c r="F344" s="149"/>
      <c r="G344" s="242">
        <v>11</v>
      </c>
      <c r="H344" s="243">
        <v>2016</v>
      </c>
      <c r="I344" s="244">
        <v>2017</v>
      </c>
      <c r="J344" s="244">
        <v>2017</v>
      </c>
      <c r="K344" s="245" t="str">
        <f>[1]Lib_RawData!G155</f>
        <v>CFO</v>
      </c>
      <c r="L344" s="246">
        <f t="shared" si="46"/>
        <v>0</v>
      </c>
      <c r="M344" s="76">
        <f t="shared" si="46"/>
        <v>1531515.1388888892</v>
      </c>
      <c r="N344" s="76">
        <f t="shared" si="46"/>
        <v>0</v>
      </c>
      <c r="O344" s="247">
        <f t="shared" si="54"/>
        <v>1531515.1388888892</v>
      </c>
      <c r="P344" s="248">
        <f t="shared" si="55"/>
        <v>1531515.1388888892</v>
      </c>
      <c r="Q344" s="249">
        <f>P344*[1]Factors!D331</f>
        <v>1289494.6515820506</v>
      </c>
      <c r="R344" s="249">
        <f t="shared" si="56"/>
        <v>8684.0277777777792</v>
      </c>
      <c r="S344" s="249">
        <f>R344*[1]Factors!D331</f>
        <v>7311.7183691429491</v>
      </c>
      <c r="T344" s="250">
        <f>R344*[1]Factors!D331*[1]Factors!E331</f>
        <v>8684.0277777777792</v>
      </c>
      <c r="U344" s="246"/>
      <c r="V344" s="76"/>
      <c r="W344" s="247">
        <f>[1]Lib_RawData!AN155</f>
        <v>8684.0277777777792</v>
      </c>
      <c r="X344" s="76"/>
      <c r="Y344" s="76">
        <f t="shared" si="52"/>
        <v>0</v>
      </c>
      <c r="Z344" s="76">
        <f t="shared" si="52"/>
        <v>0</v>
      </c>
      <c r="AA344" s="76" t="s">
        <v>220</v>
      </c>
      <c r="AB344" s="320">
        <v>176.36</v>
      </c>
      <c r="AC344" s="76">
        <f t="shared" si="50"/>
        <v>1531515.1388888892</v>
      </c>
      <c r="AD344" s="76">
        <f t="shared" si="51"/>
        <v>0</v>
      </c>
      <c r="AE344" s="76">
        <f t="shared" si="44"/>
        <v>1531515.1388888892</v>
      </c>
      <c r="AF344" s="246"/>
      <c r="AG344" s="247">
        <f t="shared" si="57"/>
        <v>1531515.1388888892</v>
      </c>
      <c r="AH344" s="76">
        <f t="shared" si="53"/>
        <v>0</v>
      </c>
      <c r="AI344" s="247">
        <f t="shared" si="48"/>
        <v>1531515.1388888892</v>
      </c>
    </row>
    <row r="345" spans="1:35" s="20" customFormat="1">
      <c r="A345" s="31"/>
      <c r="B345" s="31"/>
      <c r="C345" s="94"/>
      <c r="D345" s="94"/>
      <c r="E345" s="94"/>
      <c r="F345" s="149"/>
      <c r="G345" s="242">
        <v>12</v>
      </c>
      <c r="H345" s="243">
        <v>2016</v>
      </c>
      <c r="I345" s="244">
        <v>2017</v>
      </c>
      <c r="J345" s="244">
        <v>2017</v>
      </c>
      <c r="K345" s="245" t="str">
        <f>[1]Lib_RawData!G156</f>
        <v>CFO</v>
      </c>
      <c r="L345" s="246">
        <f t="shared" si="46"/>
        <v>0</v>
      </c>
      <c r="M345" s="76">
        <f t="shared" si="46"/>
        <v>1531515.1388888892</v>
      </c>
      <c r="N345" s="76">
        <f t="shared" si="46"/>
        <v>0</v>
      </c>
      <c r="O345" s="247">
        <f t="shared" si="54"/>
        <v>1531515.1388888892</v>
      </c>
      <c r="P345" s="248">
        <f t="shared" si="55"/>
        <v>1531515.1388888892</v>
      </c>
      <c r="Q345" s="249">
        <f>P345*[1]Factors!D332</f>
        <v>1289494.6515820506</v>
      </c>
      <c r="R345" s="249">
        <f t="shared" si="56"/>
        <v>8684.0277777777792</v>
      </c>
      <c r="S345" s="249">
        <f>R345*[1]Factors!D332</f>
        <v>7311.7183691429491</v>
      </c>
      <c r="T345" s="250">
        <f>R345*[1]Factors!D332*[1]Factors!E332</f>
        <v>8684.0277777777792</v>
      </c>
      <c r="U345" s="246"/>
      <c r="V345" s="76"/>
      <c r="W345" s="247">
        <f>[1]Lib_RawData!AN156</f>
        <v>8684.0277777777792</v>
      </c>
      <c r="X345" s="76"/>
      <c r="Y345" s="76">
        <f t="shared" si="52"/>
        <v>0</v>
      </c>
      <c r="Z345" s="76">
        <f t="shared" si="52"/>
        <v>0</v>
      </c>
      <c r="AA345" s="76" t="s">
        <v>220</v>
      </c>
      <c r="AB345" s="320">
        <v>176.36</v>
      </c>
      <c r="AC345" s="76">
        <f t="shared" si="50"/>
        <v>1531515.1388888892</v>
      </c>
      <c r="AD345" s="76">
        <f t="shared" si="51"/>
        <v>0</v>
      </c>
      <c r="AE345" s="76">
        <f t="shared" si="44"/>
        <v>1531515.1388888892</v>
      </c>
      <c r="AF345" s="246"/>
      <c r="AG345" s="247">
        <f t="shared" si="57"/>
        <v>1531515.1388888892</v>
      </c>
      <c r="AH345" s="76">
        <f t="shared" si="53"/>
        <v>0</v>
      </c>
      <c r="AI345" s="247">
        <f t="shared" si="48"/>
        <v>1531515.1388888892</v>
      </c>
    </row>
    <row r="346" spans="1:35" s="20" customFormat="1">
      <c r="A346" s="31"/>
      <c r="B346" s="31"/>
      <c r="C346" s="94"/>
      <c r="D346" s="94"/>
      <c r="E346" s="94"/>
      <c r="F346" s="149"/>
      <c r="G346" s="242">
        <v>1</v>
      </c>
      <c r="H346" s="243">
        <v>2017</v>
      </c>
      <c r="I346" s="244">
        <v>2017</v>
      </c>
      <c r="J346" s="244">
        <v>2017</v>
      </c>
      <c r="K346" s="245" t="str">
        <f>[1]Lib_RawData!G157</f>
        <v>CFO</v>
      </c>
      <c r="L346" s="246">
        <f t="shared" si="46"/>
        <v>0</v>
      </c>
      <c r="M346" s="76">
        <f t="shared" si="46"/>
        <v>1792993.3333333333</v>
      </c>
      <c r="N346" s="76">
        <f t="shared" si="46"/>
        <v>0</v>
      </c>
      <c r="O346" s="247">
        <f t="shared" si="54"/>
        <v>1792993.3333333333</v>
      </c>
      <c r="P346" s="248">
        <f t="shared" si="55"/>
        <v>1792993.3333333333</v>
      </c>
      <c r="Q346" s="249">
        <f>P346*[1]Factors!D333</f>
        <v>1509652.2750228881</v>
      </c>
      <c r="R346" s="249">
        <f t="shared" si="56"/>
        <v>10166.666666666666</v>
      </c>
      <c r="S346" s="249">
        <f>R346*[1]Factors!D333</f>
        <v>8560.0605297283291</v>
      </c>
      <c r="T346" s="250">
        <f>R346*[1]Factors!D333*[1]Factors!E333</f>
        <v>10166.666666666666</v>
      </c>
      <c r="U346" s="246"/>
      <c r="V346" s="76"/>
      <c r="W346" s="247">
        <f>[1]Lib_RawData!AN157</f>
        <v>10166.666666666666</v>
      </c>
      <c r="X346" s="76"/>
      <c r="Y346" s="76">
        <f t="shared" si="52"/>
        <v>0</v>
      </c>
      <c r="Z346" s="76">
        <f t="shared" si="52"/>
        <v>0</v>
      </c>
      <c r="AA346" s="76" t="s">
        <v>220</v>
      </c>
      <c r="AB346" s="320">
        <v>176.36</v>
      </c>
      <c r="AC346" s="76">
        <f t="shared" si="50"/>
        <v>1792993.3333333333</v>
      </c>
      <c r="AD346" s="76">
        <f t="shared" si="51"/>
        <v>0</v>
      </c>
      <c r="AE346" s="76">
        <f t="shared" si="44"/>
        <v>1792993.3333333333</v>
      </c>
      <c r="AF346" s="246"/>
      <c r="AG346" s="247">
        <f t="shared" si="57"/>
        <v>1792993.3333333333</v>
      </c>
      <c r="AH346" s="76">
        <f t="shared" si="53"/>
        <v>0</v>
      </c>
      <c r="AI346" s="247">
        <f t="shared" si="48"/>
        <v>1792993.3333333333</v>
      </c>
    </row>
    <row r="347" spans="1:35" s="20" customFormat="1">
      <c r="A347" s="31"/>
      <c r="B347" s="31"/>
      <c r="C347" s="94"/>
      <c r="D347" s="94"/>
      <c r="E347" s="94"/>
      <c r="F347" s="149"/>
      <c r="G347" s="242">
        <v>2</v>
      </c>
      <c r="H347" s="243">
        <v>2017</v>
      </c>
      <c r="I347" s="244">
        <v>2017</v>
      </c>
      <c r="J347" s="244">
        <v>2017</v>
      </c>
      <c r="K347" s="245" t="str">
        <f>[1]Lib_RawData!G158</f>
        <v>CFO</v>
      </c>
      <c r="L347" s="246">
        <f t="shared" si="46"/>
        <v>0</v>
      </c>
      <c r="M347" s="76">
        <f t="shared" si="46"/>
        <v>1792993.3333333333</v>
      </c>
      <c r="N347" s="76">
        <f t="shared" si="46"/>
        <v>0</v>
      </c>
      <c r="O347" s="247">
        <f t="shared" si="54"/>
        <v>1792993.3333333333</v>
      </c>
      <c r="P347" s="248">
        <f t="shared" si="55"/>
        <v>1792993.3333333333</v>
      </c>
      <c r="Q347" s="249">
        <f>P347*[1]Factors!D334</f>
        <v>1509652.2750228881</v>
      </c>
      <c r="R347" s="249">
        <f t="shared" si="56"/>
        <v>10166.666666666666</v>
      </c>
      <c r="S347" s="249">
        <f>R347*[1]Factors!D334</f>
        <v>8560.0605297283291</v>
      </c>
      <c r="T347" s="250">
        <f>R347*[1]Factors!D334*[1]Factors!E334</f>
        <v>10166.666666666666</v>
      </c>
      <c r="U347" s="246"/>
      <c r="V347" s="76"/>
      <c r="W347" s="247">
        <f>[1]Lib_RawData!AN158</f>
        <v>10166.666666666666</v>
      </c>
      <c r="X347" s="76"/>
      <c r="Y347" s="76">
        <f t="shared" si="52"/>
        <v>0</v>
      </c>
      <c r="Z347" s="76">
        <f t="shared" si="52"/>
        <v>0</v>
      </c>
      <c r="AA347" s="76" t="s">
        <v>220</v>
      </c>
      <c r="AB347" s="320">
        <v>176.36</v>
      </c>
      <c r="AC347" s="76">
        <f t="shared" si="50"/>
        <v>1792993.3333333333</v>
      </c>
      <c r="AD347" s="76">
        <f t="shared" si="51"/>
        <v>0</v>
      </c>
      <c r="AE347" s="76">
        <f t="shared" si="44"/>
        <v>1792993.3333333333</v>
      </c>
      <c r="AF347" s="246"/>
      <c r="AG347" s="247">
        <f t="shared" si="57"/>
        <v>1792993.3333333333</v>
      </c>
      <c r="AH347" s="76">
        <f t="shared" si="53"/>
        <v>0</v>
      </c>
      <c r="AI347" s="247">
        <f t="shared" si="48"/>
        <v>1792993.3333333333</v>
      </c>
    </row>
    <row r="348" spans="1:35" s="20" customFormat="1">
      <c r="A348" s="31"/>
      <c r="B348" s="31"/>
      <c r="C348" s="94"/>
      <c r="D348" s="94"/>
      <c r="E348" s="94"/>
      <c r="F348" s="149"/>
      <c r="G348" s="242">
        <v>3</v>
      </c>
      <c r="H348" s="243">
        <v>2017</v>
      </c>
      <c r="I348" s="244">
        <v>2017</v>
      </c>
      <c r="J348" s="244">
        <v>2017</v>
      </c>
      <c r="K348" s="245" t="str">
        <f>[1]Lib_RawData!G159</f>
        <v>CFO</v>
      </c>
      <c r="L348" s="246">
        <f t="shared" si="46"/>
        <v>0</v>
      </c>
      <c r="M348" s="76">
        <f t="shared" si="46"/>
        <v>1792993.3333333333</v>
      </c>
      <c r="N348" s="76">
        <f t="shared" si="46"/>
        <v>0</v>
      </c>
      <c r="O348" s="247">
        <f t="shared" si="54"/>
        <v>1792993.3333333333</v>
      </c>
      <c r="P348" s="248">
        <f t="shared" si="55"/>
        <v>1792993.3333333333</v>
      </c>
      <c r="Q348" s="249">
        <f>P348*[1]Factors!D335</f>
        <v>1509652.2750228881</v>
      </c>
      <c r="R348" s="249">
        <f t="shared" si="56"/>
        <v>10166.666666666666</v>
      </c>
      <c r="S348" s="249">
        <f>R348*[1]Factors!D335</f>
        <v>8560.0605297283291</v>
      </c>
      <c r="T348" s="250">
        <f>R348*[1]Factors!D335*[1]Factors!E335</f>
        <v>10166.666666666666</v>
      </c>
      <c r="U348" s="246"/>
      <c r="V348" s="76"/>
      <c r="W348" s="247">
        <f>[1]Lib_RawData!AN159</f>
        <v>10166.666666666666</v>
      </c>
      <c r="X348" s="76"/>
      <c r="Y348" s="76">
        <f t="shared" si="52"/>
        <v>0</v>
      </c>
      <c r="Z348" s="76">
        <f t="shared" si="52"/>
        <v>0</v>
      </c>
      <c r="AA348" s="76" t="s">
        <v>220</v>
      </c>
      <c r="AB348" s="320">
        <v>176.36</v>
      </c>
      <c r="AC348" s="76">
        <f t="shared" si="50"/>
        <v>1792993.3333333333</v>
      </c>
      <c r="AD348" s="76">
        <f t="shared" si="51"/>
        <v>0</v>
      </c>
      <c r="AE348" s="76">
        <f t="shared" si="44"/>
        <v>1792993.3333333333</v>
      </c>
      <c r="AF348" s="246"/>
      <c r="AG348" s="247">
        <f t="shared" si="57"/>
        <v>1792993.3333333333</v>
      </c>
      <c r="AH348" s="76">
        <f t="shared" si="53"/>
        <v>0</v>
      </c>
      <c r="AI348" s="247">
        <f t="shared" si="48"/>
        <v>1792993.3333333333</v>
      </c>
    </row>
    <row r="349" spans="1:35" s="20" customFormat="1">
      <c r="A349" s="31"/>
      <c r="B349" s="31"/>
      <c r="C349" s="94"/>
      <c r="D349" s="94"/>
      <c r="E349" s="94"/>
      <c r="F349" s="149"/>
      <c r="G349" s="242">
        <v>4</v>
      </c>
      <c r="H349" s="243">
        <v>2017</v>
      </c>
      <c r="I349" s="244">
        <v>2017</v>
      </c>
      <c r="J349" s="244">
        <v>2018</v>
      </c>
      <c r="K349" s="245" t="str">
        <f>[1]Lib_RawData!G160</f>
        <v>CFO</v>
      </c>
      <c r="L349" s="246">
        <f t="shared" si="46"/>
        <v>0</v>
      </c>
      <c r="M349" s="76">
        <f t="shared" si="46"/>
        <v>1792993.3333333333</v>
      </c>
      <c r="N349" s="76">
        <f t="shared" si="46"/>
        <v>0</v>
      </c>
      <c r="O349" s="247">
        <f t="shared" si="54"/>
        <v>1792993.3333333333</v>
      </c>
      <c r="P349" s="248">
        <f t="shared" si="55"/>
        <v>1792993.3333333333</v>
      </c>
      <c r="Q349" s="249">
        <f>P349*[1]Factors!D336</f>
        <v>1458601.2319061721</v>
      </c>
      <c r="R349" s="249">
        <f t="shared" si="56"/>
        <v>10166.666666666666</v>
      </c>
      <c r="S349" s="249">
        <f>R349*[1]Factors!D336</f>
        <v>8270.5898837954865</v>
      </c>
      <c r="T349" s="250">
        <f>R349*[1]Factors!D336*[1]Factors!E336</f>
        <v>10166.666666666666</v>
      </c>
      <c r="U349" s="246"/>
      <c r="V349" s="76"/>
      <c r="W349" s="247">
        <f>[1]Lib_RawData!AN160</f>
        <v>10166.666666666666</v>
      </c>
      <c r="X349" s="76"/>
      <c r="Y349" s="76">
        <f t="shared" si="52"/>
        <v>0</v>
      </c>
      <c r="Z349" s="76">
        <f t="shared" si="52"/>
        <v>0</v>
      </c>
      <c r="AA349" s="76" t="s">
        <v>220</v>
      </c>
      <c r="AB349" s="320">
        <v>176.36</v>
      </c>
      <c r="AC349" s="76">
        <f t="shared" si="50"/>
        <v>1792993.3333333333</v>
      </c>
      <c r="AD349" s="76">
        <f t="shared" si="51"/>
        <v>0</v>
      </c>
      <c r="AE349" s="76">
        <f t="shared" si="44"/>
        <v>1792993.3333333333</v>
      </c>
      <c r="AF349" s="246"/>
      <c r="AG349" s="247">
        <f t="shared" si="57"/>
        <v>1792993.3333333333</v>
      </c>
      <c r="AH349" s="76">
        <f t="shared" si="53"/>
        <v>0</v>
      </c>
      <c r="AI349" s="247">
        <f t="shared" si="48"/>
        <v>1792993.3333333333</v>
      </c>
    </row>
    <row r="350" spans="1:35" s="20" customFormat="1">
      <c r="A350" s="31"/>
      <c r="B350" s="31"/>
      <c r="C350" s="94"/>
      <c r="D350" s="94"/>
      <c r="E350" s="94"/>
      <c r="F350" s="149"/>
      <c r="G350" s="242">
        <v>5</v>
      </c>
      <c r="H350" s="243">
        <v>2017</v>
      </c>
      <c r="I350" s="244">
        <v>2017</v>
      </c>
      <c r="J350" s="244">
        <v>2018</v>
      </c>
      <c r="K350" s="245" t="str">
        <f>[1]Lib_RawData!G161</f>
        <v>CFO</v>
      </c>
      <c r="L350" s="246">
        <f t="shared" si="46"/>
        <v>0</v>
      </c>
      <c r="M350" s="76">
        <f t="shared" si="46"/>
        <v>1792993.3333333333</v>
      </c>
      <c r="N350" s="76">
        <f t="shared" si="46"/>
        <v>0</v>
      </c>
      <c r="O350" s="247">
        <f t="shared" si="54"/>
        <v>1792993.3333333333</v>
      </c>
      <c r="P350" s="248">
        <f t="shared" si="55"/>
        <v>1792993.3333333333</v>
      </c>
      <c r="Q350" s="249">
        <f>P350*[1]Factors!D337</f>
        <v>1458601.2319061721</v>
      </c>
      <c r="R350" s="249">
        <f t="shared" si="56"/>
        <v>10166.666666666666</v>
      </c>
      <c r="S350" s="249">
        <f>R350*[1]Factors!D337</f>
        <v>8270.5898837954865</v>
      </c>
      <c r="T350" s="250">
        <f>R350*[1]Factors!D337*[1]Factors!E337</f>
        <v>10166.666666666666</v>
      </c>
      <c r="U350" s="246"/>
      <c r="V350" s="76"/>
      <c r="W350" s="247">
        <f>[1]Lib_RawData!AN161</f>
        <v>10166.666666666666</v>
      </c>
      <c r="X350" s="76"/>
      <c r="Y350" s="76">
        <f t="shared" si="52"/>
        <v>0</v>
      </c>
      <c r="Z350" s="76">
        <f t="shared" si="52"/>
        <v>0</v>
      </c>
      <c r="AA350" s="76" t="s">
        <v>220</v>
      </c>
      <c r="AB350" s="320">
        <v>176.36</v>
      </c>
      <c r="AC350" s="76">
        <f t="shared" si="50"/>
        <v>1792993.3333333333</v>
      </c>
      <c r="AD350" s="76">
        <f t="shared" si="51"/>
        <v>0</v>
      </c>
      <c r="AE350" s="76">
        <f t="shared" si="44"/>
        <v>1792993.3333333333</v>
      </c>
      <c r="AF350" s="246"/>
      <c r="AG350" s="247">
        <f t="shared" si="57"/>
        <v>1792993.3333333333</v>
      </c>
      <c r="AH350" s="76">
        <f t="shared" si="53"/>
        <v>0</v>
      </c>
      <c r="AI350" s="247">
        <f t="shared" si="48"/>
        <v>1792993.3333333333</v>
      </c>
    </row>
    <row r="351" spans="1:35" s="20" customFormat="1">
      <c r="A351" s="31"/>
      <c r="B351" s="31"/>
      <c r="C351" s="94"/>
      <c r="D351" s="94"/>
      <c r="E351" s="94"/>
      <c r="F351" s="149"/>
      <c r="G351" s="242">
        <v>6</v>
      </c>
      <c r="H351" s="243">
        <v>2017</v>
      </c>
      <c r="I351" s="244">
        <v>2017</v>
      </c>
      <c r="J351" s="244">
        <v>2018</v>
      </c>
      <c r="K351" s="245" t="str">
        <f>[1]Lib_RawData!G162</f>
        <v>CFO</v>
      </c>
      <c r="L351" s="246">
        <f t="shared" si="46"/>
        <v>0</v>
      </c>
      <c r="M351" s="76">
        <f t="shared" si="46"/>
        <v>1792993.3333333333</v>
      </c>
      <c r="N351" s="76">
        <f t="shared" si="46"/>
        <v>0</v>
      </c>
      <c r="O351" s="247">
        <f t="shared" si="54"/>
        <v>1792993.3333333333</v>
      </c>
      <c r="P351" s="248">
        <f t="shared" si="55"/>
        <v>1792993.3333333333</v>
      </c>
      <c r="Q351" s="249">
        <f>P351*[1]Factors!D338</f>
        <v>1458601.2319061721</v>
      </c>
      <c r="R351" s="249">
        <f t="shared" si="56"/>
        <v>10166.666666666666</v>
      </c>
      <c r="S351" s="249">
        <f>R351*[1]Factors!D338</f>
        <v>8270.5898837954865</v>
      </c>
      <c r="T351" s="250">
        <f>R351*[1]Factors!D338*[1]Factors!E338</f>
        <v>10166.666666666666</v>
      </c>
      <c r="U351" s="246"/>
      <c r="V351" s="76"/>
      <c r="W351" s="247">
        <f>[1]Lib_RawData!AN162</f>
        <v>10166.666666666666</v>
      </c>
      <c r="X351" s="76"/>
      <c r="Y351" s="76">
        <f t="shared" si="52"/>
        <v>0</v>
      </c>
      <c r="Z351" s="76">
        <f t="shared" si="52"/>
        <v>0</v>
      </c>
      <c r="AA351" s="76" t="s">
        <v>220</v>
      </c>
      <c r="AB351" s="320">
        <v>176.36</v>
      </c>
      <c r="AC351" s="76">
        <f t="shared" si="50"/>
        <v>1792993.3333333333</v>
      </c>
      <c r="AD351" s="76">
        <f t="shared" si="51"/>
        <v>0</v>
      </c>
      <c r="AE351" s="76">
        <f t="shared" si="44"/>
        <v>1792993.3333333333</v>
      </c>
      <c r="AF351" s="246"/>
      <c r="AG351" s="247">
        <f t="shared" si="57"/>
        <v>1792993.3333333333</v>
      </c>
      <c r="AH351" s="76">
        <f t="shared" si="53"/>
        <v>0</v>
      </c>
      <c r="AI351" s="247">
        <f t="shared" si="48"/>
        <v>1792993.3333333333</v>
      </c>
    </row>
    <row r="352" spans="1:35" s="20" customFormat="1">
      <c r="A352" s="31"/>
      <c r="B352" s="31"/>
      <c r="C352" s="94"/>
      <c r="D352" s="94"/>
      <c r="E352" s="94"/>
      <c r="F352" s="149"/>
      <c r="G352" s="242">
        <v>7</v>
      </c>
      <c r="H352" s="243">
        <v>2017</v>
      </c>
      <c r="I352" s="244">
        <v>2018</v>
      </c>
      <c r="J352" s="244">
        <v>2018</v>
      </c>
      <c r="K352" s="245" t="str">
        <f>[1]Lib_RawData!G163</f>
        <v>CFO</v>
      </c>
      <c r="L352" s="246">
        <f t="shared" si="46"/>
        <v>0</v>
      </c>
      <c r="M352" s="76">
        <f t="shared" si="46"/>
        <v>1792993.3333333333</v>
      </c>
      <c r="N352" s="76">
        <f t="shared" si="46"/>
        <v>0</v>
      </c>
      <c r="O352" s="247">
        <f t="shared" si="54"/>
        <v>1792993.3333333333</v>
      </c>
      <c r="P352" s="248">
        <f t="shared" si="55"/>
        <v>1792993.3333333333</v>
      </c>
      <c r="Q352" s="249">
        <f>P352*[1]Factors!D339</f>
        <v>1458601.2319061721</v>
      </c>
      <c r="R352" s="249">
        <f t="shared" si="56"/>
        <v>10166.666666666666</v>
      </c>
      <c r="S352" s="249">
        <f>R352*[1]Factors!D339</f>
        <v>8270.5898837954865</v>
      </c>
      <c r="T352" s="250">
        <f>R352*[1]Factors!D339*[1]Factors!E339</f>
        <v>10166.666666666666</v>
      </c>
      <c r="U352" s="246"/>
      <c r="V352" s="76"/>
      <c r="W352" s="247">
        <f>[1]Lib_RawData!AN163</f>
        <v>10166.666666666666</v>
      </c>
      <c r="X352" s="76"/>
      <c r="Y352" s="76">
        <f t="shared" si="52"/>
        <v>0</v>
      </c>
      <c r="Z352" s="76">
        <f t="shared" si="52"/>
        <v>0</v>
      </c>
      <c r="AA352" s="76" t="s">
        <v>220</v>
      </c>
      <c r="AB352" s="320">
        <v>176.36</v>
      </c>
      <c r="AC352" s="76">
        <f t="shared" si="50"/>
        <v>1792993.3333333333</v>
      </c>
      <c r="AD352" s="76">
        <f t="shared" si="51"/>
        <v>0</v>
      </c>
      <c r="AE352" s="76">
        <f t="shared" si="44"/>
        <v>1792993.3333333333</v>
      </c>
      <c r="AF352" s="246"/>
      <c r="AG352" s="247">
        <f t="shared" si="57"/>
        <v>1792993.3333333333</v>
      </c>
      <c r="AH352" s="76">
        <f t="shared" si="53"/>
        <v>0</v>
      </c>
      <c r="AI352" s="247">
        <f t="shared" si="48"/>
        <v>1792993.3333333333</v>
      </c>
    </row>
    <row r="353" spans="1:35" s="20" customFormat="1">
      <c r="A353" s="31"/>
      <c r="B353" s="31"/>
      <c r="C353" s="94"/>
      <c r="D353" s="94"/>
      <c r="E353" s="94"/>
      <c r="F353" s="149"/>
      <c r="G353" s="242">
        <v>8</v>
      </c>
      <c r="H353" s="243">
        <v>2017</v>
      </c>
      <c r="I353" s="244">
        <v>2018</v>
      </c>
      <c r="J353" s="244">
        <v>2018</v>
      </c>
      <c r="K353" s="245" t="str">
        <f>[1]Lib_RawData!G164</f>
        <v>CFO</v>
      </c>
      <c r="L353" s="246">
        <f t="shared" si="46"/>
        <v>0</v>
      </c>
      <c r="M353" s="76">
        <f t="shared" si="46"/>
        <v>2178979.8081599399</v>
      </c>
      <c r="N353" s="76">
        <f t="shared" si="46"/>
        <v>0</v>
      </c>
      <c r="O353" s="247">
        <f t="shared" si="54"/>
        <v>2178979.8081599399</v>
      </c>
      <c r="P353" s="248">
        <f t="shared" si="55"/>
        <v>2178979.8081599399</v>
      </c>
      <c r="Q353" s="249">
        <f>P353*[1]Factors!D340</f>
        <v>1772601.4778716948</v>
      </c>
      <c r="R353" s="249">
        <f t="shared" si="56"/>
        <v>10166.666666666666</v>
      </c>
      <c r="S353" s="249">
        <f>R353*[1]Factors!D340</f>
        <v>8270.5898837954865</v>
      </c>
      <c r="T353" s="250">
        <f>R353*[1]Factors!D340*[1]Factors!E340</f>
        <v>10166.666666666666</v>
      </c>
      <c r="U353" s="246"/>
      <c r="V353" s="76"/>
      <c r="W353" s="247">
        <f>[1]Lib_RawData!AN164</f>
        <v>10166.666666666666</v>
      </c>
      <c r="X353" s="76"/>
      <c r="Y353" s="76">
        <f t="shared" si="52"/>
        <v>0</v>
      </c>
      <c r="Z353" s="76">
        <f t="shared" si="52"/>
        <v>0</v>
      </c>
      <c r="AA353" s="76" t="s">
        <v>220</v>
      </c>
      <c r="AB353" s="320">
        <v>185.17</v>
      </c>
      <c r="AC353" s="76">
        <f t="shared" si="50"/>
        <v>1882561.6666666665</v>
      </c>
      <c r="AD353" s="76">
        <f t="shared" si="51"/>
        <v>296418.14149327367</v>
      </c>
      <c r="AE353" s="76">
        <f t="shared" ref="AE353:AE416" si="58">AC353+AD353</f>
        <v>2178979.8081599399</v>
      </c>
      <c r="AF353" s="246"/>
      <c r="AG353" s="247">
        <f t="shared" si="57"/>
        <v>2178979.8081599399</v>
      </c>
      <c r="AH353" s="76">
        <f t="shared" si="53"/>
        <v>0</v>
      </c>
      <c r="AI353" s="247">
        <f t="shared" si="48"/>
        <v>2178979.8081599399</v>
      </c>
    </row>
    <row r="354" spans="1:35" s="20" customFormat="1">
      <c r="A354" s="31"/>
      <c r="B354" s="31"/>
      <c r="C354" s="94"/>
      <c r="D354" s="94"/>
      <c r="E354" s="94"/>
      <c r="F354" s="149"/>
      <c r="G354" s="242">
        <v>9</v>
      </c>
      <c r="H354" s="243">
        <v>2017</v>
      </c>
      <c r="I354" s="244">
        <v>2018</v>
      </c>
      <c r="J354" s="244">
        <v>2018</v>
      </c>
      <c r="K354" s="245" t="str">
        <f>[1]Lib_RawData!G165</f>
        <v>CFO</v>
      </c>
      <c r="L354" s="246">
        <f t="shared" si="46"/>
        <v>0</v>
      </c>
      <c r="M354" s="76">
        <f t="shared" si="46"/>
        <v>1882561.6666666665</v>
      </c>
      <c r="N354" s="76">
        <f t="shared" si="46"/>
        <v>0</v>
      </c>
      <c r="O354" s="247">
        <f t="shared" si="54"/>
        <v>1882561.6666666665</v>
      </c>
      <c r="P354" s="248">
        <f t="shared" si="55"/>
        <v>1882561.6666666665</v>
      </c>
      <c r="Q354" s="249">
        <f>P354*[1]Factors!D341</f>
        <v>1531465.1287824102</v>
      </c>
      <c r="R354" s="249">
        <f t="shared" si="56"/>
        <v>10166.666666666666</v>
      </c>
      <c r="S354" s="249">
        <f>R354*[1]Factors!D341</f>
        <v>8270.5898837954865</v>
      </c>
      <c r="T354" s="250">
        <f>R354*[1]Factors!D341*[1]Factors!E341</f>
        <v>10166.666666666666</v>
      </c>
      <c r="U354" s="246"/>
      <c r="V354" s="76"/>
      <c r="W354" s="247">
        <f>[1]Lib_RawData!AN165</f>
        <v>10166.666666666666</v>
      </c>
      <c r="X354" s="76"/>
      <c r="Y354" s="76">
        <f t="shared" si="52"/>
        <v>0</v>
      </c>
      <c r="Z354" s="76">
        <f t="shared" si="52"/>
        <v>0</v>
      </c>
      <c r="AA354" s="76" t="s">
        <v>220</v>
      </c>
      <c r="AB354" s="320">
        <v>185.17</v>
      </c>
      <c r="AC354" s="76">
        <f t="shared" si="50"/>
        <v>1882561.6666666665</v>
      </c>
      <c r="AD354" s="76">
        <f t="shared" si="51"/>
        <v>0</v>
      </c>
      <c r="AE354" s="76">
        <f t="shared" si="58"/>
        <v>1882561.6666666665</v>
      </c>
      <c r="AF354" s="246"/>
      <c r="AG354" s="247">
        <f t="shared" si="57"/>
        <v>1882561.6666666665</v>
      </c>
      <c r="AH354" s="76">
        <f t="shared" si="53"/>
        <v>0</v>
      </c>
      <c r="AI354" s="247">
        <f t="shared" si="48"/>
        <v>1882561.6666666665</v>
      </c>
    </row>
    <row r="355" spans="1:35" s="20" customFormat="1">
      <c r="A355" s="31"/>
      <c r="B355" s="31"/>
      <c r="C355" s="94"/>
      <c r="D355" s="94"/>
      <c r="E355" s="94"/>
      <c r="F355" s="149"/>
      <c r="G355" s="242">
        <v>10</v>
      </c>
      <c r="H355" s="243">
        <v>2017</v>
      </c>
      <c r="I355" s="244">
        <v>2018</v>
      </c>
      <c r="J355" s="244">
        <v>2018</v>
      </c>
      <c r="K355" s="245" t="str">
        <f>[1]Lib_RawData!G166</f>
        <v>CFO</v>
      </c>
      <c r="L355" s="246">
        <f t="shared" si="46"/>
        <v>0</v>
      </c>
      <c r="M355" s="76">
        <f t="shared" si="46"/>
        <v>1882561.6666666665</v>
      </c>
      <c r="N355" s="76">
        <f t="shared" si="46"/>
        <v>0</v>
      </c>
      <c r="O355" s="247">
        <f t="shared" si="54"/>
        <v>1882561.6666666665</v>
      </c>
      <c r="P355" s="248">
        <f t="shared" si="55"/>
        <v>1882561.6666666665</v>
      </c>
      <c r="Q355" s="249">
        <f>P355*[1]Factors!D342</f>
        <v>1531465.1287824102</v>
      </c>
      <c r="R355" s="249">
        <f t="shared" si="56"/>
        <v>10166.666666666666</v>
      </c>
      <c r="S355" s="249">
        <f>R355*[1]Factors!D342</f>
        <v>8270.5898837954865</v>
      </c>
      <c r="T355" s="250">
        <f>R355*[1]Factors!D342*[1]Factors!E342</f>
        <v>10166.666666666666</v>
      </c>
      <c r="U355" s="246"/>
      <c r="V355" s="76"/>
      <c r="W355" s="247">
        <f>[1]Lib_RawData!AN166</f>
        <v>10166.666666666666</v>
      </c>
      <c r="X355" s="76"/>
      <c r="Y355" s="76">
        <f t="shared" si="52"/>
        <v>0</v>
      </c>
      <c r="Z355" s="76">
        <f t="shared" si="52"/>
        <v>0</v>
      </c>
      <c r="AA355" s="76" t="s">
        <v>220</v>
      </c>
      <c r="AB355" s="320">
        <v>185.17</v>
      </c>
      <c r="AC355" s="76">
        <f t="shared" si="50"/>
        <v>1882561.6666666665</v>
      </c>
      <c r="AD355" s="76">
        <f t="shared" si="51"/>
        <v>0</v>
      </c>
      <c r="AE355" s="76">
        <f t="shared" si="58"/>
        <v>1882561.6666666665</v>
      </c>
      <c r="AF355" s="246"/>
      <c r="AG355" s="247">
        <f t="shared" si="57"/>
        <v>1882561.6666666665</v>
      </c>
      <c r="AH355" s="76">
        <f t="shared" si="53"/>
        <v>0</v>
      </c>
      <c r="AI355" s="247">
        <f t="shared" si="48"/>
        <v>1882561.6666666665</v>
      </c>
    </row>
    <row r="356" spans="1:35" s="20" customFormat="1">
      <c r="A356" s="31"/>
      <c r="B356" s="31"/>
      <c r="C356" s="94"/>
      <c r="D356" s="94"/>
      <c r="E356" s="94"/>
      <c r="F356" s="149"/>
      <c r="G356" s="242">
        <v>11</v>
      </c>
      <c r="H356" s="243">
        <v>2017</v>
      </c>
      <c r="I356" s="244">
        <v>2018</v>
      </c>
      <c r="J356" s="244">
        <v>2018</v>
      </c>
      <c r="K356" s="245" t="str">
        <f>[1]Lib_RawData!G167</f>
        <v>CFO</v>
      </c>
      <c r="L356" s="246">
        <f t="shared" si="46"/>
        <v>0</v>
      </c>
      <c r="M356" s="76">
        <f t="shared" si="46"/>
        <v>1882561.6666666665</v>
      </c>
      <c r="N356" s="76">
        <f t="shared" si="46"/>
        <v>0</v>
      </c>
      <c r="O356" s="247">
        <f t="shared" si="54"/>
        <v>1882561.6666666665</v>
      </c>
      <c r="P356" s="248">
        <f t="shared" si="55"/>
        <v>1882561.6666666665</v>
      </c>
      <c r="Q356" s="249">
        <f>P356*[1]Factors!D343</f>
        <v>1531465.1287824102</v>
      </c>
      <c r="R356" s="249">
        <f t="shared" si="56"/>
        <v>10166.666666666666</v>
      </c>
      <c r="S356" s="249">
        <f>R356*[1]Factors!D343</f>
        <v>8270.5898837954865</v>
      </c>
      <c r="T356" s="250">
        <f>R356*[1]Factors!D343*[1]Factors!E343</f>
        <v>10166.666666666666</v>
      </c>
      <c r="U356" s="246"/>
      <c r="V356" s="76"/>
      <c r="W356" s="247">
        <f>[1]Lib_RawData!AN167</f>
        <v>10166.666666666666</v>
      </c>
      <c r="X356" s="76"/>
      <c r="Y356" s="76">
        <f t="shared" si="52"/>
        <v>0</v>
      </c>
      <c r="Z356" s="76">
        <f t="shared" si="52"/>
        <v>0</v>
      </c>
      <c r="AA356" s="76" t="s">
        <v>220</v>
      </c>
      <c r="AB356" s="320">
        <v>185.17</v>
      </c>
      <c r="AC356" s="76">
        <f t="shared" si="50"/>
        <v>1882561.6666666665</v>
      </c>
      <c r="AD356" s="76">
        <f t="shared" si="51"/>
        <v>0</v>
      </c>
      <c r="AE356" s="76">
        <f t="shared" si="58"/>
        <v>1882561.6666666665</v>
      </c>
      <c r="AF356" s="246"/>
      <c r="AG356" s="247">
        <f t="shared" si="57"/>
        <v>1882561.6666666665</v>
      </c>
      <c r="AH356" s="76">
        <f t="shared" si="53"/>
        <v>0</v>
      </c>
      <c r="AI356" s="247">
        <f t="shared" si="48"/>
        <v>1882561.6666666665</v>
      </c>
    </row>
    <row r="357" spans="1:35" s="20" customFormat="1">
      <c r="A357" s="31"/>
      <c r="B357" s="31"/>
      <c r="C357" s="94"/>
      <c r="D357" s="94"/>
      <c r="E357" s="94"/>
      <c r="F357" s="149"/>
      <c r="G357" s="242">
        <v>12</v>
      </c>
      <c r="H357" s="243">
        <v>2017</v>
      </c>
      <c r="I357" s="244">
        <v>2018</v>
      </c>
      <c r="J357" s="244">
        <v>2018</v>
      </c>
      <c r="K357" s="245" t="str">
        <f>[1]Lib_RawData!G168</f>
        <v>CFO</v>
      </c>
      <c r="L357" s="246">
        <f t="shared" si="46"/>
        <v>0</v>
      </c>
      <c r="M357" s="76">
        <f t="shared" si="46"/>
        <v>1882561.6666666665</v>
      </c>
      <c r="N357" s="76">
        <f t="shared" si="46"/>
        <v>0</v>
      </c>
      <c r="O357" s="247">
        <f t="shared" si="54"/>
        <v>1882561.6666666665</v>
      </c>
      <c r="P357" s="248">
        <f t="shared" si="55"/>
        <v>1882561.6666666665</v>
      </c>
      <c r="Q357" s="249">
        <f>P357*[1]Factors!D344</f>
        <v>1531465.1287824102</v>
      </c>
      <c r="R357" s="249">
        <f t="shared" si="56"/>
        <v>10166.666666666666</v>
      </c>
      <c r="S357" s="249">
        <f>R357*[1]Factors!D344</f>
        <v>8270.5898837954865</v>
      </c>
      <c r="T357" s="250">
        <f>R357*[1]Factors!D344*[1]Factors!E344</f>
        <v>10166.666666666666</v>
      </c>
      <c r="U357" s="246"/>
      <c r="V357" s="76"/>
      <c r="W357" s="247">
        <f>[1]Lib_RawData!AN168</f>
        <v>10166.666666666666</v>
      </c>
      <c r="X357" s="76"/>
      <c r="Y357" s="76">
        <f t="shared" si="52"/>
        <v>0</v>
      </c>
      <c r="Z357" s="76">
        <f t="shared" si="52"/>
        <v>0</v>
      </c>
      <c r="AA357" s="76" t="s">
        <v>220</v>
      </c>
      <c r="AB357" s="320">
        <v>185.17</v>
      </c>
      <c r="AC357" s="76">
        <f t="shared" si="50"/>
        <v>1882561.6666666665</v>
      </c>
      <c r="AD357" s="76">
        <f t="shared" si="51"/>
        <v>0</v>
      </c>
      <c r="AE357" s="76">
        <f t="shared" si="58"/>
        <v>1882561.6666666665</v>
      </c>
      <c r="AF357" s="246"/>
      <c r="AG357" s="247">
        <f t="shared" si="57"/>
        <v>1882561.6666666665</v>
      </c>
      <c r="AH357" s="76">
        <f t="shared" si="53"/>
        <v>0</v>
      </c>
      <c r="AI357" s="247">
        <f t="shared" si="48"/>
        <v>1882561.6666666665</v>
      </c>
    </row>
    <row r="358" spans="1:35" s="20" customFormat="1">
      <c r="A358" s="31"/>
      <c r="B358" s="31"/>
      <c r="C358" s="94"/>
      <c r="D358" s="94"/>
      <c r="E358" s="94"/>
      <c r="F358" s="149"/>
      <c r="G358" s="242">
        <v>1</v>
      </c>
      <c r="H358" s="243">
        <v>2018</v>
      </c>
      <c r="I358" s="244">
        <v>2018</v>
      </c>
      <c r="J358" s="244">
        <v>2018</v>
      </c>
      <c r="K358" s="245" t="str">
        <f>[1]Lib_RawData!G169</f>
        <v>CFO</v>
      </c>
      <c r="L358" s="246">
        <f t="shared" si="46"/>
        <v>0</v>
      </c>
      <c r="M358" s="76">
        <f t="shared" si="46"/>
        <v>1882561.6666666665</v>
      </c>
      <c r="N358" s="76">
        <f t="shared" si="46"/>
        <v>0</v>
      </c>
      <c r="O358" s="247">
        <f t="shared" si="54"/>
        <v>1882561.6666666665</v>
      </c>
      <c r="P358" s="248">
        <f t="shared" si="55"/>
        <v>1882561.6666666665</v>
      </c>
      <c r="Q358" s="249">
        <f>P358*[1]Factors!D345</f>
        <v>1531465.1287824102</v>
      </c>
      <c r="R358" s="249">
        <f t="shared" si="56"/>
        <v>10166.666666666666</v>
      </c>
      <c r="S358" s="249">
        <f>R358*[1]Factors!D345</f>
        <v>8270.5898837954865</v>
      </c>
      <c r="T358" s="250">
        <f>R358*[1]Factors!D345*[1]Factors!E345</f>
        <v>10166.666666666666</v>
      </c>
      <c r="U358" s="246"/>
      <c r="V358" s="76"/>
      <c r="W358" s="247">
        <f>[1]Lib_RawData!AN169</f>
        <v>10166.666666666666</v>
      </c>
      <c r="X358" s="76"/>
      <c r="Y358" s="76">
        <f t="shared" ref="Y358:Z373" si="59">Y346*EXP(Y$20)</f>
        <v>0</v>
      </c>
      <c r="Z358" s="76">
        <f t="shared" si="59"/>
        <v>0</v>
      </c>
      <c r="AA358" s="76" t="s">
        <v>220</v>
      </c>
      <c r="AB358" s="320">
        <v>185.17</v>
      </c>
      <c r="AC358" s="76">
        <f t="shared" si="50"/>
        <v>1882561.6666666665</v>
      </c>
      <c r="AD358" s="76">
        <f t="shared" si="51"/>
        <v>0</v>
      </c>
      <c r="AE358" s="76">
        <f t="shared" si="58"/>
        <v>1882561.6666666665</v>
      </c>
      <c r="AF358" s="246"/>
      <c r="AG358" s="247">
        <f t="shared" si="57"/>
        <v>1882561.6666666665</v>
      </c>
      <c r="AH358" s="76">
        <f t="shared" si="53"/>
        <v>0</v>
      </c>
      <c r="AI358" s="247">
        <f t="shared" si="48"/>
        <v>1882561.6666666665</v>
      </c>
    </row>
    <row r="359" spans="1:35" s="20" customFormat="1">
      <c r="A359" s="31"/>
      <c r="B359" s="31"/>
      <c r="C359" s="94"/>
      <c r="D359" s="94"/>
      <c r="E359" s="94"/>
      <c r="F359" s="149"/>
      <c r="G359" s="242">
        <v>2</v>
      </c>
      <c r="H359" s="243">
        <v>2018</v>
      </c>
      <c r="I359" s="244">
        <v>2018</v>
      </c>
      <c r="J359" s="244">
        <v>2018</v>
      </c>
      <c r="K359" s="245" t="str">
        <f>[1]Lib_RawData!G170</f>
        <v>CFO</v>
      </c>
      <c r="L359" s="246">
        <f t="shared" si="46"/>
        <v>0</v>
      </c>
      <c r="M359" s="76">
        <f t="shared" si="46"/>
        <v>1882561.6666666665</v>
      </c>
      <c r="N359" s="76">
        <f t="shared" si="46"/>
        <v>0</v>
      </c>
      <c r="O359" s="247">
        <f t="shared" si="54"/>
        <v>1882561.6666666665</v>
      </c>
      <c r="P359" s="248">
        <f t="shared" si="55"/>
        <v>1882561.6666666665</v>
      </c>
      <c r="Q359" s="249">
        <f>P359*[1]Factors!D346</f>
        <v>1531465.1287824102</v>
      </c>
      <c r="R359" s="249">
        <f t="shared" si="56"/>
        <v>10166.666666666666</v>
      </c>
      <c r="S359" s="249">
        <f>R359*[1]Factors!D346</f>
        <v>8270.5898837954865</v>
      </c>
      <c r="T359" s="250">
        <f>R359*[1]Factors!D346*[1]Factors!E346</f>
        <v>10166.666666666666</v>
      </c>
      <c r="U359" s="246"/>
      <c r="V359" s="76"/>
      <c r="W359" s="247">
        <f>[1]Lib_RawData!AN170</f>
        <v>10166.666666666666</v>
      </c>
      <c r="X359" s="76"/>
      <c r="Y359" s="76">
        <f t="shared" si="59"/>
        <v>0</v>
      </c>
      <c r="Z359" s="76">
        <f t="shared" si="59"/>
        <v>0</v>
      </c>
      <c r="AA359" s="76" t="s">
        <v>220</v>
      </c>
      <c r="AB359" s="320">
        <v>185.17</v>
      </c>
      <c r="AC359" s="76">
        <f t="shared" si="50"/>
        <v>1882561.6666666665</v>
      </c>
      <c r="AD359" s="76">
        <f t="shared" si="51"/>
        <v>0</v>
      </c>
      <c r="AE359" s="76">
        <f t="shared" si="58"/>
        <v>1882561.6666666665</v>
      </c>
      <c r="AF359" s="246"/>
      <c r="AG359" s="247">
        <f t="shared" si="57"/>
        <v>1882561.6666666665</v>
      </c>
      <c r="AH359" s="76">
        <f t="shared" si="53"/>
        <v>0</v>
      </c>
      <c r="AI359" s="247">
        <f t="shared" si="48"/>
        <v>1882561.6666666665</v>
      </c>
    </row>
    <row r="360" spans="1:35" s="20" customFormat="1">
      <c r="A360" s="31"/>
      <c r="B360" s="31"/>
      <c r="C360" s="94"/>
      <c r="D360" s="94"/>
      <c r="E360" s="94"/>
      <c r="F360" s="149"/>
      <c r="G360" s="242">
        <v>3</v>
      </c>
      <c r="H360" s="243">
        <v>2018</v>
      </c>
      <c r="I360" s="244">
        <v>2018</v>
      </c>
      <c r="J360" s="244">
        <v>2018</v>
      </c>
      <c r="K360" s="245" t="str">
        <f>[1]Lib_RawData!G171</f>
        <v>CFO</v>
      </c>
      <c r="L360" s="246">
        <f t="shared" si="46"/>
        <v>0</v>
      </c>
      <c r="M360" s="76">
        <f t="shared" si="46"/>
        <v>1882561.6666666665</v>
      </c>
      <c r="N360" s="76">
        <f t="shared" si="46"/>
        <v>0</v>
      </c>
      <c r="O360" s="247">
        <f t="shared" si="54"/>
        <v>1882561.6666666665</v>
      </c>
      <c r="P360" s="248">
        <f t="shared" si="55"/>
        <v>1882561.6666666665</v>
      </c>
      <c r="Q360" s="249">
        <f>P360*[1]Factors!D347</f>
        <v>1531465.1287824102</v>
      </c>
      <c r="R360" s="249">
        <f t="shared" si="56"/>
        <v>10166.666666666666</v>
      </c>
      <c r="S360" s="249">
        <f>R360*[1]Factors!D347</f>
        <v>8270.5898837954865</v>
      </c>
      <c r="T360" s="250">
        <f>R360*[1]Factors!D347*[1]Factors!E347</f>
        <v>10166.666666666666</v>
      </c>
      <c r="U360" s="246"/>
      <c r="V360" s="76"/>
      <c r="W360" s="247">
        <f>[1]Lib_RawData!AN171</f>
        <v>10166.666666666666</v>
      </c>
      <c r="X360" s="76"/>
      <c r="Y360" s="76">
        <f t="shared" si="59"/>
        <v>0</v>
      </c>
      <c r="Z360" s="76">
        <f t="shared" si="59"/>
        <v>0</v>
      </c>
      <c r="AA360" s="76" t="s">
        <v>220</v>
      </c>
      <c r="AB360" s="320">
        <v>185.17</v>
      </c>
      <c r="AC360" s="76">
        <f t="shared" si="50"/>
        <v>1882561.6666666665</v>
      </c>
      <c r="AD360" s="76">
        <f t="shared" si="51"/>
        <v>0</v>
      </c>
      <c r="AE360" s="76">
        <f t="shared" si="58"/>
        <v>1882561.6666666665</v>
      </c>
      <c r="AF360" s="246"/>
      <c r="AG360" s="247">
        <f t="shared" si="57"/>
        <v>1882561.6666666665</v>
      </c>
      <c r="AH360" s="76">
        <f t="shared" si="53"/>
        <v>0</v>
      </c>
      <c r="AI360" s="247">
        <f t="shared" si="48"/>
        <v>1882561.6666666665</v>
      </c>
    </row>
    <row r="361" spans="1:35" s="20" customFormat="1">
      <c r="A361" s="31"/>
      <c r="B361" s="31"/>
      <c r="C361" s="94"/>
      <c r="D361" s="94"/>
      <c r="E361" s="94"/>
      <c r="F361" s="149"/>
      <c r="G361" s="242">
        <v>4</v>
      </c>
      <c r="H361" s="243">
        <v>2018</v>
      </c>
      <c r="I361" s="244">
        <v>2018</v>
      </c>
      <c r="J361" s="244">
        <v>2019</v>
      </c>
      <c r="K361" s="245" t="str">
        <f>[1]Lib_RawData!G172</f>
        <v>CFO</v>
      </c>
      <c r="L361" s="246">
        <f t="shared" si="46"/>
        <v>0</v>
      </c>
      <c r="M361" s="76">
        <f t="shared" si="46"/>
        <v>1882561.6666666665</v>
      </c>
      <c r="N361" s="76">
        <f t="shared" si="46"/>
        <v>0</v>
      </c>
      <c r="O361" s="247">
        <f t="shared" si="54"/>
        <v>1882561.6666666665</v>
      </c>
      <c r="P361" s="248">
        <f t="shared" si="55"/>
        <v>1882561.6666666665</v>
      </c>
      <c r="Q361" s="249">
        <f>P361*[1]Factors!D348</f>
        <v>1479676.4529298649</v>
      </c>
      <c r="R361" s="249">
        <f t="shared" si="56"/>
        <v>10166.666666666666</v>
      </c>
      <c r="S361" s="249">
        <f>R361*[1]Factors!D348</f>
        <v>7990.9081002854937</v>
      </c>
      <c r="T361" s="250">
        <f>R361*[1]Factors!D348*[1]Factors!E348</f>
        <v>10166.666666666664</v>
      </c>
      <c r="U361" s="246"/>
      <c r="V361" s="76"/>
      <c r="W361" s="247">
        <f>[1]Lib_RawData!AN172</f>
        <v>10166.666666666666</v>
      </c>
      <c r="X361" s="76"/>
      <c r="Y361" s="76">
        <f t="shared" si="59"/>
        <v>0</v>
      </c>
      <c r="Z361" s="76">
        <f t="shared" si="59"/>
        <v>0</v>
      </c>
      <c r="AA361" s="76" t="s">
        <v>220</v>
      </c>
      <c r="AB361" s="320">
        <v>185.17</v>
      </c>
      <c r="AC361" s="76">
        <f t="shared" si="50"/>
        <v>1882561.6666666665</v>
      </c>
      <c r="AD361" s="76">
        <f t="shared" si="51"/>
        <v>0</v>
      </c>
      <c r="AE361" s="76">
        <f t="shared" si="58"/>
        <v>1882561.6666666665</v>
      </c>
      <c r="AF361" s="246"/>
      <c r="AG361" s="247">
        <f t="shared" si="57"/>
        <v>1882561.6666666665</v>
      </c>
      <c r="AH361" s="76">
        <f t="shared" si="53"/>
        <v>0</v>
      </c>
      <c r="AI361" s="247">
        <f t="shared" si="48"/>
        <v>1882561.6666666665</v>
      </c>
    </row>
    <row r="362" spans="1:35" s="20" customFormat="1">
      <c r="A362" s="31"/>
      <c r="B362" s="31"/>
      <c r="C362" s="94"/>
      <c r="D362" s="94"/>
      <c r="E362" s="94"/>
      <c r="F362" s="149"/>
      <c r="G362" s="242">
        <v>5</v>
      </c>
      <c r="H362" s="243">
        <v>2018</v>
      </c>
      <c r="I362" s="244">
        <v>2018</v>
      </c>
      <c r="J362" s="244">
        <v>2019</v>
      </c>
      <c r="K362" s="245" t="str">
        <f>[1]Lib_RawData!G173</f>
        <v>CFO</v>
      </c>
      <c r="L362" s="246">
        <f t="shared" si="46"/>
        <v>0</v>
      </c>
      <c r="M362" s="76">
        <f t="shared" si="46"/>
        <v>1882561.6666666665</v>
      </c>
      <c r="N362" s="76">
        <f t="shared" si="46"/>
        <v>0</v>
      </c>
      <c r="O362" s="247">
        <f t="shared" si="54"/>
        <v>1882561.6666666665</v>
      </c>
      <c r="P362" s="248">
        <f t="shared" si="55"/>
        <v>1882561.6666666665</v>
      </c>
      <c r="Q362" s="249">
        <f>P362*[1]Factors!D349</f>
        <v>1479676.4529298649</v>
      </c>
      <c r="R362" s="249">
        <f t="shared" si="56"/>
        <v>10166.666666666666</v>
      </c>
      <c r="S362" s="249">
        <f>R362*[1]Factors!D349</f>
        <v>7990.9081002854937</v>
      </c>
      <c r="T362" s="250">
        <f>R362*[1]Factors!D349*[1]Factors!E349</f>
        <v>10166.666666666664</v>
      </c>
      <c r="U362" s="246"/>
      <c r="V362" s="76"/>
      <c r="W362" s="247">
        <f>[1]Lib_RawData!AN173</f>
        <v>10166.666666666666</v>
      </c>
      <c r="X362" s="76"/>
      <c r="Y362" s="76">
        <f t="shared" si="59"/>
        <v>0</v>
      </c>
      <c r="Z362" s="76">
        <f t="shared" si="59"/>
        <v>0</v>
      </c>
      <c r="AA362" s="76" t="s">
        <v>220</v>
      </c>
      <c r="AB362" s="320">
        <v>185.17</v>
      </c>
      <c r="AC362" s="76">
        <f t="shared" si="50"/>
        <v>1882561.6666666665</v>
      </c>
      <c r="AD362" s="76">
        <f t="shared" si="51"/>
        <v>0</v>
      </c>
      <c r="AE362" s="76">
        <f t="shared" si="58"/>
        <v>1882561.6666666665</v>
      </c>
      <c r="AF362" s="246"/>
      <c r="AG362" s="247">
        <f t="shared" si="57"/>
        <v>1882561.6666666665</v>
      </c>
      <c r="AH362" s="76">
        <f t="shared" si="53"/>
        <v>0</v>
      </c>
      <c r="AI362" s="247">
        <f t="shared" si="48"/>
        <v>1882561.6666666665</v>
      </c>
    </row>
    <row r="363" spans="1:35" s="20" customFormat="1">
      <c r="A363" s="31"/>
      <c r="B363" s="31"/>
      <c r="C363" s="94"/>
      <c r="D363" s="94"/>
      <c r="E363" s="94"/>
      <c r="F363" s="149"/>
      <c r="G363" s="242">
        <v>6</v>
      </c>
      <c r="H363" s="243">
        <v>2018</v>
      </c>
      <c r="I363" s="244">
        <v>2018</v>
      </c>
      <c r="J363" s="244">
        <v>2019</v>
      </c>
      <c r="K363" s="245" t="str">
        <f>[1]Lib_RawData!G174</f>
        <v>CFO</v>
      </c>
      <c r="L363" s="246">
        <f t="shared" si="46"/>
        <v>0</v>
      </c>
      <c r="M363" s="76">
        <f t="shared" si="46"/>
        <v>1882561.6666666665</v>
      </c>
      <c r="N363" s="76">
        <f t="shared" si="46"/>
        <v>0</v>
      </c>
      <c r="O363" s="247">
        <f t="shared" si="54"/>
        <v>1882561.6666666665</v>
      </c>
      <c r="P363" s="248">
        <f t="shared" si="55"/>
        <v>1882561.6666666665</v>
      </c>
      <c r="Q363" s="249">
        <f>P363*[1]Factors!D350</f>
        <v>1479676.4529298649</v>
      </c>
      <c r="R363" s="249">
        <f t="shared" si="56"/>
        <v>10166.666666666666</v>
      </c>
      <c r="S363" s="249">
        <f>R363*[1]Factors!D350</f>
        <v>7990.9081002854937</v>
      </c>
      <c r="T363" s="250">
        <f>R363*[1]Factors!D350*[1]Factors!E350</f>
        <v>10166.666666666664</v>
      </c>
      <c r="U363" s="246"/>
      <c r="V363" s="76"/>
      <c r="W363" s="247">
        <f>[1]Lib_RawData!AN174</f>
        <v>10166.666666666666</v>
      </c>
      <c r="X363" s="76"/>
      <c r="Y363" s="76">
        <f t="shared" si="59"/>
        <v>0</v>
      </c>
      <c r="Z363" s="76">
        <f t="shared" si="59"/>
        <v>0</v>
      </c>
      <c r="AA363" s="76" t="s">
        <v>220</v>
      </c>
      <c r="AB363" s="320">
        <v>185.17</v>
      </c>
      <c r="AC363" s="76">
        <f t="shared" si="50"/>
        <v>1882561.6666666665</v>
      </c>
      <c r="AD363" s="76">
        <f t="shared" si="51"/>
        <v>0</v>
      </c>
      <c r="AE363" s="76">
        <f t="shared" si="58"/>
        <v>1882561.6666666665</v>
      </c>
      <c r="AF363" s="246"/>
      <c r="AG363" s="247">
        <f t="shared" si="57"/>
        <v>1882561.6666666665</v>
      </c>
      <c r="AH363" s="76">
        <f t="shared" si="53"/>
        <v>0</v>
      </c>
      <c r="AI363" s="247">
        <f t="shared" si="48"/>
        <v>1882561.6666666665</v>
      </c>
    </row>
    <row r="364" spans="1:35" s="20" customFormat="1">
      <c r="A364" s="31"/>
      <c r="B364" s="31"/>
      <c r="C364" s="94"/>
      <c r="D364" s="94"/>
      <c r="E364" s="94"/>
      <c r="F364" s="149"/>
      <c r="G364" s="242">
        <v>7</v>
      </c>
      <c r="H364" s="243">
        <v>2018</v>
      </c>
      <c r="I364" s="244">
        <v>2019</v>
      </c>
      <c r="J364" s="244">
        <v>2019</v>
      </c>
      <c r="K364" s="245" t="str">
        <f>[1]Lib_RawData!G175</f>
        <v>CFO</v>
      </c>
      <c r="L364" s="246">
        <f t="shared" si="46"/>
        <v>0</v>
      </c>
      <c r="M364" s="76">
        <f t="shared" si="46"/>
        <v>1882561.6666666665</v>
      </c>
      <c r="N364" s="76">
        <f t="shared" si="46"/>
        <v>0</v>
      </c>
      <c r="O364" s="247">
        <f t="shared" si="54"/>
        <v>1882561.6666666665</v>
      </c>
      <c r="P364" s="248">
        <f t="shared" si="55"/>
        <v>1882561.6666666665</v>
      </c>
      <c r="Q364" s="249">
        <f>P364*[1]Factors!D351</f>
        <v>1479676.4529298649</v>
      </c>
      <c r="R364" s="249">
        <f t="shared" si="56"/>
        <v>10166.666666666666</v>
      </c>
      <c r="S364" s="249">
        <f>R364*[1]Factors!D351</f>
        <v>7990.9081002854937</v>
      </c>
      <c r="T364" s="250">
        <f>R364*[1]Factors!D351*[1]Factors!E351</f>
        <v>10166.666666666664</v>
      </c>
      <c r="U364" s="246"/>
      <c r="V364" s="76"/>
      <c r="W364" s="247">
        <f>[1]Lib_RawData!AN175</f>
        <v>10166.666666666666</v>
      </c>
      <c r="X364" s="76"/>
      <c r="Y364" s="76">
        <f t="shared" si="59"/>
        <v>0</v>
      </c>
      <c r="Z364" s="76">
        <f t="shared" si="59"/>
        <v>0</v>
      </c>
      <c r="AA364" s="76" t="s">
        <v>220</v>
      </c>
      <c r="AB364" s="320">
        <v>185.17</v>
      </c>
      <c r="AC364" s="76">
        <f t="shared" si="50"/>
        <v>1882561.6666666665</v>
      </c>
      <c r="AD364" s="76">
        <f t="shared" si="51"/>
        <v>0</v>
      </c>
      <c r="AE364" s="76">
        <f t="shared" si="58"/>
        <v>1882561.6666666665</v>
      </c>
      <c r="AF364" s="246"/>
      <c r="AG364" s="247">
        <f t="shared" si="57"/>
        <v>1882561.6666666665</v>
      </c>
      <c r="AH364" s="76">
        <f t="shared" si="53"/>
        <v>0</v>
      </c>
      <c r="AI364" s="247">
        <f t="shared" si="48"/>
        <v>1882561.6666666665</v>
      </c>
    </row>
    <row r="365" spans="1:35" s="20" customFormat="1">
      <c r="A365" s="31"/>
      <c r="B365" s="31"/>
      <c r="C365" s="94"/>
      <c r="D365" s="94"/>
      <c r="E365" s="94"/>
      <c r="F365" s="149"/>
      <c r="G365" s="242">
        <v>8</v>
      </c>
      <c r="H365" s="243">
        <v>2018</v>
      </c>
      <c r="I365" s="244">
        <v>2019</v>
      </c>
      <c r="J365" s="244">
        <v>2019</v>
      </c>
      <c r="K365" s="245" t="str">
        <f>[1]Lib_RawData!G176</f>
        <v>CFO</v>
      </c>
      <c r="L365" s="246">
        <f t="shared" si="46"/>
        <v>0</v>
      </c>
      <c r="M365" s="76">
        <f t="shared" si="46"/>
        <v>2280627.002470803</v>
      </c>
      <c r="N365" s="76">
        <f t="shared" si="46"/>
        <v>0</v>
      </c>
      <c r="O365" s="247">
        <f t="shared" si="54"/>
        <v>2280627.002470803</v>
      </c>
      <c r="P365" s="248">
        <f t="shared" si="55"/>
        <v>2280627.002470803</v>
      </c>
      <c r="Q365" s="249">
        <f>P365*[1]Factors!D352</f>
        <v>1792552.2086334853</v>
      </c>
      <c r="R365" s="249">
        <f t="shared" si="56"/>
        <v>10166.666666666666</v>
      </c>
      <c r="S365" s="249">
        <f>R365*[1]Factors!D352</f>
        <v>7990.9081002854937</v>
      </c>
      <c r="T365" s="250">
        <f>R365*[1]Factors!D352*[1]Factors!E352</f>
        <v>10166.666666666664</v>
      </c>
      <c r="U365" s="246"/>
      <c r="V365" s="76"/>
      <c r="W365" s="247">
        <f>[1]Lib_RawData!AN176</f>
        <v>10166.666666666666</v>
      </c>
      <c r="X365" s="76"/>
      <c r="Y365" s="76">
        <f t="shared" si="59"/>
        <v>0</v>
      </c>
      <c r="Z365" s="76">
        <f t="shared" si="59"/>
        <v>0</v>
      </c>
      <c r="AA365" s="76" t="s">
        <v>220</v>
      </c>
      <c r="AB365" s="320">
        <v>194.43</v>
      </c>
      <c r="AC365" s="76">
        <f t="shared" si="50"/>
        <v>1976705</v>
      </c>
      <c r="AD365" s="76">
        <f t="shared" si="51"/>
        <v>303922.0024708031</v>
      </c>
      <c r="AE365" s="76">
        <f t="shared" si="58"/>
        <v>2280627.002470803</v>
      </c>
      <c r="AF365" s="246"/>
      <c r="AG365" s="247">
        <f t="shared" si="57"/>
        <v>2280627.002470803</v>
      </c>
      <c r="AH365" s="76">
        <f t="shared" si="53"/>
        <v>0</v>
      </c>
      <c r="AI365" s="247">
        <f t="shared" si="48"/>
        <v>2280627.002470803</v>
      </c>
    </row>
    <row r="366" spans="1:35" s="20" customFormat="1">
      <c r="A366" s="31"/>
      <c r="B366" s="31"/>
      <c r="C366" s="94"/>
      <c r="D366" s="94"/>
      <c r="E366" s="94"/>
      <c r="F366" s="149"/>
      <c r="G366" s="242">
        <v>9</v>
      </c>
      <c r="H366" s="243">
        <v>2018</v>
      </c>
      <c r="I366" s="244">
        <v>2019</v>
      </c>
      <c r="J366" s="244">
        <v>2019</v>
      </c>
      <c r="K366" s="245" t="str">
        <f>[1]Lib_RawData!G177</f>
        <v>CFO</v>
      </c>
      <c r="L366" s="246">
        <f t="shared" si="46"/>
        <v>0</v>
      </c>
      <c r="M366" s="76">
        <f t="shared" si="46"/>
        <v>1976705</v>
      </c>
      <c r="N366" s="76">
        <f t="shared" si="46"/>
        <v>0</v>
      </c>
      <c r="O366" s="247">
        <f t="shared" si="54"/>
        <v>1976705</v>
      </c>
      <c r="P366" s="248">
        <f t="shared" si="55"/>
        <v>1976705</v>
      </c>
      <c r="Q366" s="249">
        <f>P366*[1]Factors!D353</f>
        <v>1553672.2619385086</v>
      </c>
      <c r="R366" s="249">
        <f t="shared" si="56"/>
        <v>10166.666666666666</v>
      </c>
      <c r="S366" s="249">
        <f>R366*[1]Factors!D353</f>
        <v>7990.9081002854937</v>
      </c>
      <c r="T366" s="250">
        <f>R366*[1]Factors!D353*[1]Factors!E353</f>
        <v>10166.666666666664</v>
      </c>
      <c r="U366" s="246"/>
      <c r="V366" s="76"/>
      <c r="W366" s="247">
        <f>[1]Lib_RawData!AN177</f>
        <v>10166.666666666666</v>
      </c>
      <c r="X366" s="76"/>
      <c r="Y366" s="76">
        <f t="shared" si="59"/>
        <v>0</v>
      </c>
      <c r="Z366" s="76">
        <f t="shared" si="59"/>
        <v>0</v>
      </c>
      <c r="AA366" s="76" t="s">
        <v>220</v>
      </c>
      <c r="AB366" s="320">
        <v>194.43</v>
      </c>
      <c r="AC366" s="76">
        <f t="shared" si="50"/>
        <v>1976705</v>
      </c>
      <c r="AD366" s="76">
        <f t="shared" si="51"/>
        <v>0</v>
      </c>
      <c r="AE366" s="76">
        <f t="shared" si="58"/>
        <v>1976705</v>
      </c>
      <c r="AF366" s="246"/>
      <c r="AG366" s="247">
        <f t="shared" si="57"/>
        <v>1976705</v>
      </c>
      <c r="AH366" s="76">
        <f t="shared" si="53"/>
        <v>0</v>
      </c>
      <c r="AI366" s="247">
        <f t="shared" si="48"/>
        <v>1976705</v>
      </c>
    </row>
    <row r="367" spans="1:35" s="20" customFormat="1">
      <c r="A367" s="31"/>
      <c r="B367" s="31"/>
      <c r="C367" s="94"/>
      <c r="D367" s="94"/>
      <c r="E367" s="94"/>
      <c r="F367" s="149"/>
      <c r="G367" s="242">
        <v>10</v>
      </c>
      <c r="H367" s="243">
        <v>2018</v>
      </c>
      <c r="I367" s="244">
        <v>2019</v>
      </c>
      <c r="J367" s="244">
        <v>2019</v>
      </c>
      <c r="K367" s="245" t="str">
        <f>[1]Lib_RawData!G178</f>
        <v>CFO</v>
      </c>
      <c r="L367" s="246">
        <f t="shared" ref="L367:N430" si="60">AF367</f>
        <v>0</v>
      </c>
      <c r="M367" s="76">
        <f t="shared" si="60"/>
        <v>1976705</v>
      </c>
      <c r="N367" s="76">
        <f t="shared" si="60"/>
        <v>0</v>
      </c>
      <c r="O367" s="247">
        <f t="shared" si="54"/>
        <v>1976705</v>
      </c>
      <c r="P367" s="248">
        <f t="shared" si="55"/>
        <v>1976705</v>
      </c>
      <c r="Q367" s="249">
        <f>P367*[1]Factors!D354</f>
        <v>1553672.2619385086</v>
      </c>
      <c r="R367" s="249">
        <f t="shared" si="56"/>
        <v>10166.666666666666</v>
      </c>
      <c r="S367" s="249">
        <f>R367*[1]Factors!D354</f>
        <v>7990.9081002854937</v>
      </c>
      <c r="T367" s="250">
        <f>R367*[1]Factors!D354*[1]Factors!E354</f>
        <v>10166.666666666664</v>
      </c>
      <c r="U367" s="246"/>
      <c r="V367" s="76"/>
      <c r="W367" s="247">
        <f>[1]Lib_RawData!AN178</f>
        <v>10166.666666666666</v>
      </c>
      <c r="X367" s="76"/>
      <c r="Y367" s="76">
        <f t="shared" si="59"/>
        <v>0</v>
      </c>
      <c r="Z367" s="76">
        <f t="shared" si="59"/>
        <v>0</v>
      </c>
      <c r="AA367" s="76" t="s">
        <v>220</v>
      </c>
      <c r="AB367" s="320">
        <v>194.43</v>
      </c>
      <c r="AC367" s="76">
        <f t="shared" si="50"/>
        <v>1976705</v>
      </c>
      <c r="AD367" s="76">
        <f t="shared" si="51"/>
        <v>0</v>
      </c>
      <c r="AE367" s="76">
        <f t="shared" si="58"/>
        <v>1976705</v>
      </c>
      <c r="AF367" s="246"/>
      <c r="AG367" s="247">
        <f t="shared" si="57"/>
        <v>1976705</v>
      </c>
      <c r="AH367" s="76">
        <f t="shared" si="53"/>
        <v>0</v>
      </c>
      <c r="AI367" s="247">
        <f t="shared" si="48"/>
        <v>1976705</v>
      </c>
    </row>
    <row r="368" spans="1:35" s="20" customFormat="1">
      <c r="A368" s="31"/>
      <c r="B368" s="31"/>
      <c r="C368" s="94"/>
      <c r="D368" s="94"/>
      <c r="E368" s="94"/>
      <c r="F368" s="149"/>
      <c r="G368" s="242">
        <v>11</v>
      </c>
      <c r="H368" s="243">
        <v>2018</v>
      </c>
      <c r="I368" s="244">
        <v>2019</v>
      </c>
      <c r="J368" s="244">
        <v>2019</v>
      </c>
      <c r="K368" s="245" t="str">
        <f>[1]Lib_RawData!G179</f>
        <v>CFO</v>
      </c>
      <c r="L368" s="246">
        <f t="shared" si="60"/>
        <v>0</v>
      </c>
      <c r="M368" s="76">
        <f t="shared" si="60"/>
        <v>1976705</v>
      </c>
      <c r="N368" s="76">
        <f t="shared" si="60"/>
        <v>0</v>
      </c>
      <c r="O368" s="247">
        <f t="shared" si="54"/>
        <v>1976705</v>
      </c>
      <c r="P368" s="248">
        <f t="shared" si="55"/>
        <v>1976705</v>
      </c>
      <c r="Q368" s="249">
        <f>P368*[1]Factors!D355</f>
        <v>1553672.2619385086</v>
      </c>
      <c r="R368" s="249">
        <f t="shared" si="56"/>
        <v>10166.666666666666</v>
      </c>
      <c r="S368" s="249">
        <f>R368*[1]Factors!D355</f>
        <v>7990.9081002854937</v>
      </c>
      <c r="T368" s="250">
        <f>R368*[1]Factors!D355*[1]Factors!E355</f>
        <v>10166.666666666664</v>
      </c>
      <c r="U368" s="246"/>
      <c r="V368" s="76"/>
      <c r="W368" s="247">
        <f>[1]Lib_RawData!AN179</f>
        <v>10166.666666666666</v>
      </c>
      <c r="X368" s="76"/>
      <c r="Y368" s="76">
        <f t="shared" si="59"/>
        <v>0</v>
      </c>
      <c r="Z368" s="76">
        <f t="shared" si="59"/>
        <v>0</v>
      </c>
      <c r="AA368" s="76" t="s">
        <v>220</v>
      </c>
      <c r="AB368" s="320">
        <v>194.43</v>
      </c>
      <c r="AC368" s="76">
        <f t="shared" si="50"/>
        <v>1976705</v>
      </c>
      <c r="AD368" s="76">
        <f t="shared" si="51"/>
        <v>0</v>
      </c>
      <c r="AE368" s="76">
        <f t="shared" si="58"/>
        <v>1976705</v>
      </c>
      <c r="AF368" s="246"/>
      <c r="AG368" s="247">
        <f t="shared" si="57"/>
        <v>1976705</v>
      </c>
      <c r="AH368" s="76">
        <f t="shared" si="53"/>
        <v>0</v>
      </c>
      <c r="AI368" s="247">
        <f t="shared" si="48"/>
        <v>1976705</v>
      </c>
    </row>
    <row r="369" spans="1:35" s="20" customFormat="1">
      <c r="A369" s="31"/>
      <c r="B369" s="31"/>
      <c r="C369" s="94"/>
      <c r="D369" s="94"/>
      <c r="E369" s="94"/>
      <c r="F369" s="149"/>
      <c r="G369" s="242">
        <v>12</v>
      </c>
      <c r="H369" s="243">
        <v>2018</v>
      </c>
      <c r="I369" s="244">
        <v>2019</v>
      </c>
      <c r="J369" s="244">
        <v>2019</v>
      </c>
      <c r="K369" s="245" t="str">
        <f>[1]Lib_RawData!G180</f>
        <v>CFO</v>
      </c>
      <c r="L369" s="246">
        <f t="shared" si="60"/>
        <v>0</v>
      </c>
      <c r="M369" s="76">
        <f t="shared" si="60"/>
        <v>1976705</v>
      </c>
      <c r="N369" s="76">
        <f t="shared" si="60"/>
        <v>0</v>
      </c>
      <c r="O369" s="247">
        <f t="shared" si="54"/>
        <v>1976705</v>
      </c>
      <c r="P369" s="248">
        <f t="shared" si="55"/>
        <v>1976705</v>
      </c>
      <c r="Q369" s="249">
        <f>P369*[1]Factors!D356</f>
        <v>1553672.2619385086</v>
      </c>
      <c r="R369" s="249">
        <f t="shared" si="56"/>
        <v>10166.666666666666</v>
      </c>
      <c r="S369" s="249">
        <f>R369*[1]Factors!D356</f>
        <v>7990.9081002854937</v>
      </c>
      <c r="T369" s="250">
        <f>R369*[1]Factors!D356*[1]Factors!E356</f>
        <v>10166.666666666664</v>
      </c>
      <c r="U369" s="246"/>
      <c r="V369" s="76"/>
      <c r="W369" s="247">
        <f>[1]Lib_RawData!AN180</f>
        <v>10166.666666666666</v>
      </c>
      <c r="X369" s="76"/>
      <c r="Y369" s="76">
        <f t="shared" si="59"/>
        <v>0</v>
      </c>
      <c r="Z369" s="76">
        <f t="shared" si="59"/>
        <v>0</v>
      </c>
      <c r="AA369" s="76" t="s">
        <v>220</v>
      </c>
      <c r="AB369" s="320">
        <v>194.43</v>
      </c>
      <c r="AC369" s="76">
        <f t="shared" si="50"/>
        <v>1976705</v>
      </c>
      <c r="AD369" s="76">
        <f t="shared" si="51"/>
        <v>0</v>
      </c>
      <c r="AE369" s="76">
        <f t="shared" si="58"/>
        <v>1976705</v>
      </c>
      <c r="AF369" s="246"/>
      <c r="AG369" s="247">
        <f t="shared" si="57"/>
        <v>1976705</v>
      </c>
      <c r="AH369" s="76">
        <f t="shared" si="53"/>
        <v>0</v>
      </c>
      <c r="AI369" s="247">
        <f t="shared" si="48"/>
        <v>1976705</v>
      </c>
    </row>
    <row r="370" spans="1:35" s="20" customFormat="1">
      <c r="A370" s="31"/>
      <c r="B370" s="31"/>
      <c r="C370" s="94"/>
      <c r="D370" s="94"/>
      <c r="E370" s="94"/>
      <c r="F370" s="149"/>
      <c r="G370" s="242">
        <v>1</v>
      </c>
      <c r="H370" s="243">
        <v>2019</v>
      </c>
      <c r="I370" s="244">
        <v>2019</v>
      </c>
      <c r="J370" s="244">
        <v>2019</v>
      </c>
      <c r="K370" s="245" t="str">
        <f>[1]Lib_RawData!G181</f>
        <v>CFO</v>
      </c>
      <c r="L370" s="246">
        <f t="shared" si="60"/>
        <v>0</v>
      </c>
      <c r="M370" s="76">
        <f t="shared" si="60"/>
        <v>1976705</v>
      </c>
      <c r="N370" s="76">
        <f t="shared" si="60"/>
        <v>0</v>
      </c>
      <c r="O370" s="247">
        <f t="shared" si="54"/>
        <v>1976705</v>
      </c>
      <c r="P370" s="248">
        <f t="shared" si="55"/>
        <v>1976705</v>
      </c>
      <c r="Q370" s="249">
        <f>P370*[1]Factors!D357</f>
        <v>1553672.2619385086</v>
      </c>
      <c r="R370" s="249">
        <f t="shared" si="56"/>
        <v>10166.666666666666</v>
      </c>
      <c r="S370" s="249">
        <f>R370*[1]Factors!D357</f>
        <v>7990.9081002854937</v>
      </c>
      <c r="T370" s="250">
        <f>R370*[1]Factors!D357*[1]Factors!E357</f>
        <v>10166.666666666664</v>
      </c>
      <c r="U370" s="246"/>
      <c r="V370" s="76"/>
      <c r="W370" s="247">
        <f>[1]Lib_RawData!AN181</f>
        <v>10166.666666666666</v>
      </c>
      <c r="X370" s="76"/>
      <c r="Y370" s="76">
        <f t="shared" si="59"/>
        <v>0</v>
      </c>
      <c r="Z370" s="76">
        <f t="shared" si="59"/>
        <v>0</v>
      </c>
      <c r="AA370" s="76" t="s">
        <v>220</v>
      </c>
      <c r="AB370" s="320">
        <v>194.43</v>
      </c>
      <c r="AC370" s="76">
        <f t="shared" si="50"/>
        <v>1976705</v>
      </c>
      <c r="AD370" s="76">
        <f t="shared" si="51"/>
        <v>0</v>
      </c>
      <c r="AE370" s="76">
        <f t="shared" si="58"/>
        <v>1976705</v>
      </c>
      <c r="AF370" s="246"/>
      <c r="AG370" s="247">
        <f t="shared" si="57"/>
        <v>1976705</v>
      </c>
      <c r="AH370" s="76">
        <f t="shared" si="53"/>
        <v>0</v>
      </c>
      <c r="AI370" s="247">
        <f t="shared" si="48"/>
        <v>1976705</v>
      </c>
    </row>
    <row r="371" spans="1:35" s="20" customFormat="1">
      <c r="A371" s="31"/>
      <c r="B371" s="31"/>
      <c r="C371" s="94"/>
      <c r="D371" s="94"/>
      <c r="E371" s="94"/>
      <c r="F371" s="149"/>
      <c r="G371" s="242">
        <v>2</v>
      </c>
      <c r="H371" s="243">
        <v>2019</v>
      </c>
      <c r="I371" s="244">
        <v>2019</v>
      </c>
      <c r="J371" s="244">
        <v>2019</v>
      </c>
      <c r="K371" s="245" t="str">
        <f>[1]Lib_RawData!G182</f>
        <v>CFO</v>
      </c>
      <c r="L371" s="246">
        <f t="shared" si="60"/>
        <v>0</v>
      </c>
      <c r="M371" s="76">
        <f t="shared" si="60"/>
        <v>1976705</v>
      </c>
      <c r="N371" s="76">
        <f t="shared" si="60"/>
        <v>0</v>
      </c>
      <c r="O371" s="247">
        <f t="shared" si="54"/>
        <v>1976705</v>
      </c>
      <c r="P371" s="248">
        <f t="shared" si="55"/>
        <v>1976705</v>
      </c>
      <c r="Q371" s="249">
        <f>P371*[1]Factors!D358</f>
        <v>1553672.2619385086</v>
      </c>
      <c r="R371" s="249">
        <f t="shared" si="56"/>
        <v>10166.666666666666</v>
      </c>
      <c r="S371" s="249">
        <f>R371*[1]Factors!D358</f>
        <v>7990.9081002854937</v>
      </c>
      <c r="T371" s="250">
        <f>R371*[1]Factors!D358*[1]Factors!E358</f>
        <v>10166.666666666664</v>
      </c>
      <c r="U371" s="246"/>
      <c r="V371" s="76"/>
      <c r="W371" s="247">
        <f>[1]Lib_RawData!AN182</f>
        <v>10166.666666666666</v>
      </c>
      <c r="X371" s="76"/>
      <c r="Y371" s="76">
        <f t="shared" si="59"/>
        <v>0</v>
      </c>
      <c r="Z371" s="76">
        <f t="shared" si="59"/>
        <v>0</v>
      </c>
      <c r="AA371" s="76" t="s">
        <v>220</v>
      </c>
      <c r="AB371" s="320">
        <v>194.43</v>
      </c>
      <c r="AC371" s="76">
        <f t="shared" si="50"/>
        <v>1976705</v>
      </c>
      <c r="AD371" s="76">
        <f t="shared" si="51"/>
        <v>0</v>
      </c>
      <c r="AE371" s="76">
        <f t="shared" si="58"/>
        <v>1976705</v>
      </c>
      <c r="AF371" s="246"/>
      <c r="AG371" s="247">
        <f t="shared" si="57"/>
        <v>1976705</v>
      </c>
      <c r="AH371" s="76">
        <f t="shared" si="53"/>
        <v>0</v>
      </c>
      <c r="AI371" s="247">
        <f t="shared" si="48"/>
        <v>1976705</v>
      </c>
    </row>
    <row r="372" spans="1:35" s="20" customFormat="1">
      <c r="A372" s="31"/>
      <c r="B372" s="31"/>
      <c r="C372" s="94"/>
      <c r="D372" s="94"/>
      <c r="E372" s="94"/>
      <c r="F372" s="149"/>
      <c r="G372" s="242">
        <v>3</v>
      </c>
      <c r="H372" s="243">
        <v>2019</v>
      </c>
      <c r="I372" s="244">
        <v>2019</v>
      </c>
      <c r="J372" s="244">
        <v>2019</v>
      </c>
      <c r="K372" s="245" t="str">
        <f>[1]Lib_RawData!G183</f>
        <v>CFO</v>
      </c>
      <c r="L372" s="246">
        <f t="shared" si="60"/>
        <v>0</v>
      </c>
      <c r="M372" s="76">
        <f t="shared" si="60"/>
        <v>1976705</v>
      </c>
      <c r="N372" s="76">
        <f t="shared" si="60"/>
        <v>0</v>
      </c>
      <c r="O372" s="247">
        <f t="shared" si="54"/>
        <v>1976705</v>
      </c>
      <c r="P372" s="248">
        <f t="shared" si="55"/>
        <v>1976705</v>
      </c>
      <c r="Q372" s="249">
        <f>P372*[1]Factors!D359</f>
        <v>1553672.2619385086</v>
      </c>
      <c r="R372" s="249">
        <f t="shared" si="56"/>
        <v>10166.666666666666</v>
      </c>
      <c r="S372" s="249">
        <f>R372*[1]Factors!D359</f>
        <v>7990.9081002854937</v>
      </c>
      <c r="T372" s="250">
        <f>R372*[1]Factors!D359*[1]Factors!E359</f>
        <v>10166.666666666664</v>
      </c>
      <c r="U372" s="246"/>
      <c r="V372" s="76"/>
      <c r="W372" s="247">
        <f>[1]Lib_RawData!AN183</f>
        <v>10166.666666666666</v>
      </c>
      <c r="X372" s="76"/>
      <c r="Y372" s="76">
        <f t="shared" si="59"/>
        <v>0</v>
      </c>
      <c r="Z372" s="76">
        <f t="shared" si="59"/>
        <v>0</v>
      </c>
      <c r="AA372" s="76" t="s">
        <v>220</v>
      </c>
      <c r="AB372" s="320">
        <v>194.43</v>
      </c>
      <c r="AC372" s="76">
        <f t="shared" si="50"/>
        <v>1976705</v>
      </c>
      <c r="AD372" s="76">
        <f t="shared" si="51"/>
        <v>0</v>
      </c>
      <c r="AE372" s="76">
        <f t="shared" si="58"/>
        <v>1976705</v>
      </c>
      <c r="AF372" s="246"/>
      <c r="AG372" s="247">
        <f t="shared" si="57"/>
        <v>1976705</v>
      </c>
      <c r="AH372" s="76">
        <f t="shared" si="53"/>
        <v>0</v>
      </c>
      <c r="AI372" s="247">
        <f t="shared" si="48"/>
        <v>1976705</v>
      </c>
    </row>
    <row r="373" spans="1:35" s="20" customFormat="1">
      <c r="A373" s="31"/>
      <c r="B373" s="31"/>
      <c r="C373" s="94"/>
      <c r="D373" s="94"/>
      <c r="E373" s="94"/>
      <c r="F373" s="149"/>
      <c r="G373" s="242">
        <v>4</v>
      </c>
      <c r="H373" s="243">
        <v>2019</v>
      </c>
      <c r="I373" s="244">
        <v>2019</v>
      </c>
      <c r="J373" s="244">
        <v>2020</v>
      </c>
      <c r="K373" s="245" t="str">
        <f>[1]Lib_RawData!G184</f>
        <v>CFO</v>
      </c>
      <c r="L373" s="246">
        <f t="shared" si="60"/>
        <v>0</v>
      </c>
      <c r="M373" s="76">
        <f t="shared" si="60"/>
        <v>1976705</v>
      </c>
      <c r="N373" s="76">
        <f t="shared" si="60"/>
        <v>0</v>
      </c>
      <c r="O373" s="247">
        <f t="shared" si="54"/>
        <v>1976705</v>
      </c>
      <c r="P373" s="248">
        <f t="shared" si="55"/>
        <v>1976705</v>
      </c>
      <c r="Q373" s="249">
        <f>P373*[1]Factors!D360</f>
        <v>1501132.6202304435</v>
      </c>
      <c r="R373" s="249">
        <f t="shared" si="56"/>
        <v>10166.666666666666</v>
      </c>
      <c r="S373" s="249">
        <f>R373*[1]Factors!D360</f>
        <v>7720.6841548652137</v>
      </c>
      <c r="T373" s="250">
        <f>R373*[1]Factors!D360*[1]Factors!E360</f>
        <v>10166.666666666666</v>
      </c>
      <c r="U373" s="246"/>
      <c r="V373" s="76"/>
      <c r="W373" s="247">
        <f>[1]Lib_RawData!AN184</f>
        <v>10166.666666666666</v>
      </c>
      <c r="X373" s="76"/>
      <c r="Y373" s="76">
        <f t="shared" si="59"/>
        <v>0</v>
      </c>
      <c r="Z373" s="76">
        <f t="shared" si="59"/>
        <v>0</v>
      </c>
      <c r="AA373" s="76" t="s">
        <v>220</v>
      </c>
      <c r="AB373" s="320">
        <v>194.43</v>
      </c>
      <c r="AC373" s="76">
        <f t="shared" si="50"/>
        <v>1976705</v>
      </c>
      <c r="AD373" s="76">
        <f t="shared" si="51"/>
        <v>0</v>
      </c>
      <c r="AE373" s="76">
        <f t="shared" si="58"/>
        <v>1976705</v>
      </c>
      <c r="AF373" s="246"/>
      <c r="AG373" s="247">
        <f t="shared" si="57"/>
        <v>1976705</v>
      </c>
      <c r="AH373" s="76">
        <f t="shared" si="53"/>
        <v>0</v>
      </c>
      <c r="AI373" s="247">
        <f t="shared" si="48"/>
        <v>1976705</v>
      </c>
    </row>
    <row r="374" spans="1:35" s="20" customFormat="1">
      <c r="A374" s="31"/>
      <c r="B374" s="31"/>
      <c r="C374" s="94"/>
      <c r="D374" s="94"/>
      <c r="E374" s="94"/>
      <c r="F374" s="149"/>
      <c r="G374" s="242">
        <v>5</v>
      </c>
      <c r="H374" s="243">
        <v>2019</v>
      </c>
      <c r="I374" s="244">
        <v>2019</v>
      </c>
      <c r="J374" s="244">
        <v>2020</v>
      </c>
      <c r="K374" s="245" t="str">
        <f>[1]Lib_RawData!G185</f>
        <v>CFO</v>
      </c>
      <c r="L374" s="246">
        <f t="shared" si="60"/>
        <v>0</v>
      </c>
      <c r="M374" s="76">
        <f t="shared" si="60"/>
        <v>1976705</v>
      </c>
      <c r="N374" s="76">
        <f t="shared" si="60"/>
        <v>0</v>
      </c>
      <c r="O374" s="247">
        <f t="shared" si="54"/>
        <v>1976705</v>
      </c>
      <c r="P374" s="248">
        <f t="shared" si="55"/>
        <v>1976705</v>
      </c>
      <c r="Q374" s="249">
        <f>P374*[1]Factors!D361</f>
        <v>1501132.6202304435</v>
      </c>
      <c r="R374" s="249">
        <f t="shared" si="56"/>
        <v>10166.666666666666</v>
      </c>
      <c r="S374" s="249">
        <f>R374*[1]Factors!D361</f>
        <v>7720.6841548652137</v>
      </c>
      <c r="T374" s="250">
        <f>R374*[1]Factors!D361*[1]Factors!E361</f>
        <v>10166.666666666666</v>
      </c>
      <c r="U374" s="246"/>
      <c r="V374" s="76"/>
      <c r="W374" s="247">
        <f>[1]Lib_RawData!AN185</f>
        <v>10166.666666666666</v>
      </c>
      <c r="X374" s="76"/>
      <c r="Y374" s="76">
        <f t="shared" ref="Y374:Z389" si="61">Y362*EXP(Y$20)</f>
        <v>0</v>
      </c>
      <c r="Z374" s="76">
        <f t="shared" si="61"/>
        <v>0</v>
      </c>
      <c r="AA374" s="76" t="s">
        <v>220</v>
      </c>
      <c r="AB374" s="320">
        <v>194.43</v>
      </c>
      <c r="AC374" s="76">
        <f t="shared" si="50"/>
        <v>1976705</v>
      </c>
      <c r="AD374" s="76">
        <f t="shared" si="51"/>
        <v>0</v>
      </c>
      <c r="AE374" s="76">
        <f t="shared" si="58"/>
        <v>1976705</v>
      </c>
      <c r="AF374" s="246"/>
      <c r="AG374" s="247">
        <f t="shared" si="57"/>
        <v>1976705</v>
      </c>
      <c r="AH374" s="76">
        <f t="shared" si="53"/>
        <v>0</v>
      </c>
      <c r="AI374" s="247">
        <f t="shared" si="48"/>
        <v>1976705</v>
      </c>
    </row>
    <row r="375" spans="1:35" s="20" customFormat="1">
      <c r="A375" s="31"/>
      <c r="B375" s="31"/>
      <c r="C375" s="94"/>
      <c r="D375" s="94"/>
      <c r="E375" s="94"/>
      <c r="F375" s="149"/>
      <c r="G375" s="242">
        <v>6</v>
      </c>
      <c r="H375" s="243">
        <v>2019</v>
      </c>
      <c r="I375" s="244">
        <v>2019</v>
      </c>
      <c r="J375" s="244">
        <v>2020</v>
      </c>
      <c r="K375" s="245" t="str">
        <f>[1]Lib_RawData!G186</f>
        <v>CFO</v>
      </c>
      <c r="L375" s="246">
        <f t="shared" si="60"/>
        <v>0</v>
      </c>
      <c r="M375" s="76">
        <f t="shared" si="60"/>
        <v>1976705</v>
      </c>
      <c r="N375" s="76">
        <f t="shared" si="60"/>
        <v>0</v>
      </c>
      <c r="O375" s="247">
        <f t="shared" si="54"/>
        <v>1976705</v>
      </c>
      <c r="P375" s="248">
        <f t="shared" si="55"/>
        <v>1976705</v>
      </c>
      <c r="Q375" s="249">
        <f>P375*[1]Factors!D362</f>
        <v>1501132.6202304435</v>
      </c>
      <c r="R375" s="249">
        <f t="shared" si="56"/>
        <v>10166.666666666666</v>
      </c>
      <c r="S375" s="249">
        <f>R375*[1]Factors!D362</f>
        <v>7720.6841548652137</v>
      </c>
      <c r="T375" s="250">
        <f>R375*[1]Factors!D362*[1]Factors!E362</f>
        <v>10166.666666666666</v>
      </c>
      <c r="U375" s="246"/>
      <c r="V375" s="76"/>
      <c r="W375" s="247">
        <f>[1]Lib_RawData!AN186</f>
        <v>10166.666666666666</v>
      </c>
      <c r="X375" s="76"/>
      <c r="Y375" s="76">
        <f t="shared" si="61"/>
        <v>0</v>
      </c>
      <c r="Z375" s="76">
        <f t="shared" si="61"/>
        <v>0</v>
      </c>
      <c r="AA375" s="76" t="s">
        <v>220</v>
      </c>
      <c r="AB375" s="320">
        <v>194.43</v>
      </c>
      <c r="AC375" s="76">
        <f t="shared" si="50"/>
        <v>1976705</v>
      </c>
      <c r="AD375" s="76">
        <f t="shared" si="51"/>
        <v>0</v>
      </c>
      <c r="AE375" s="76">
        <f t="shared" si="58"/>
        <v>1976705</v>
      </c>
      <c r="AF375" s="246"/>
      <c r="AG375" s="247">
        <f t="shared" si="57"/>
        <v>1976705</v>
      </c>
      <c r="AH375" s="76">
        <f t="shared" si="53"/>
        <v>0</v>
      </c>
      <c r="AI375" s="247">
        <f t="shared" si="48"/>
        <v>1976705</v>
      </c>
    </row>
    <row r="376" spans="1:35" s="20" customFormat="1">
      <c r="A376" s="31"/>
      <c r="B376" s="31"/>
      <c r="C376" s="94"/>
      <c r="D376" s="94"/>
      <c r="E376" s="94"/>
      <c r="F376" s="149"/>
      <c r="G376" s="242">
        <v>7</v>
      </c>
      <c r="H376" s="243">
        <v>2019</v>
      </c>
      <c r="I376" s="244">
        <v>2020</v>
      </c>
      <c r="J376" s="244">
        <v>2020</v>
      </c>
      <c r="K376" s="245" t="str">
        <f>[1]Lib_RawData!G187</f>
        <v>CFO</v>
      </c>
      <c r="L376" s="246">
        <f t="shared" si="60"/>
        <v>0</v>
      </c>
      <c r="M376" s="76">
        <f t="shared" si="60"/>
        <v>1976705</v>
      </c>
      <c r="N376" s="76">
        <f t="shared" si="60"/>
        <v>0</v>
      </c>
      <c r="O376" s="247">
        <f t="shared" si="54"/>
        <v>1976705</v>
      </c>
      <c r="P376" s="248">
        <f t="shared" si="55"/>
        <v>1976705</v>
      </c>
      <c r="Q376" s="249">
        <f>P376*[1]Factors!D363</f>
        <v>1501132.6202304435</v>
      </c>
      <c r="R376" s="249">
        <f t="shared" si="56"/>
        <v>10166.666666666666</v>
      </c>
      <c r="S376" s="249">
        <f>R376*[1]Factors!D363</f>
        <v>7720.6841548652137</v>
      </c>
      <c r="T376" s="250">
        <f>R376*[1]Factors!D363*[1]Factors!E363</f>
        <v>10166.666666666666</v>
      </c>
      <c r="U376" s="246"/>
      <c r="V376" s="76"/>
      <c r="W376" s="247">
        <f>[1]Lib_RawData!AN187</f>
        <v>10166.666666666666</v>
      </c>
      <c r="X376" s="76"/>
      <c r="Y376" s="76">
        <f t="shared" si="61"/>
        <v>0</v>
      </c>
      <c r="Z376" s="76">
        <f t="shared" si="61"/>
        <v>0</v>
      </c>
      <c r="AA376" s="76" t="s">
        <v>220</v>
      </c>
      <c r="AB376" s="320">
        <v>194.43</v>
      </c>
      <c r="AC376" s="76">
        <f t="shared" si="50"/>
        <v>1976705</v>
      </c>
      <c r="AD376" s="76">
        <f t="shared" si="51"/>
        <v>0</v>
      </c>
      <c r="AE376" s="76">
        <f t="shared" si="58"/>
        <v>1976705</v>
      </c>
      <c r="AF376" s="246"/>
      <c r="AG376" s="247">
        <f t="shared" si="57"/>
        <v>1976705</v>
      </c>
      <c r="AH376" s="76">
        <f t="shared" si="53"/>
        <v>0</v>
      </c>
      <c r="AI376" s="247">
        <f t="shared" si="48"/>
        <v>1976705</v>
      </c>
    </row>
    <row r="377" spans="1:35" s="20" customFormat="1">
      <c r="A377" s="31"/>
      <c r="B377" s="31"/>
      <c r="C377" s="94"/>
      <c r="D377" s="94"/>
      <c r="E377" s="94"/>
      <c r="F377" s="149"/>
      <c r="G377" s="242">
        <v>8</v>
      </c>
      <c r="H377" s="243">
        <v>2019</v>
      </c>
      <c r="I377" s="244">
        <v>2020</v>
      </c>
      <c r="J377" s="244">
        <v>2020</v>
      </c>
      <c r="K377" s="245" t="str">
        <f>[1]Lib_RawData!G188</f>
        <v>CFO</v>
      </c>
      <c r="L377" s="246">
        <f t="shared" si="60"/>
        <v>0</v>
      </c>
      <c r="M377" s="76">
        <f t="shared" si="60"/>
        <v>2387242.4912600438</v>
      </c>
      <c r="N377" s="76">
        <f t="shared" si="60"/>
        <v>0</v>
      </c>
      <c r="O377" s="247">
        <f t="shared" si="54"/>
        <v>2387242.4912600438</v>
      </c>
      <c r="P377" s="248">
        <f t="shared" si="55"/>
        <v>2387242.4912600438</v>
      </c>
      <c r="Q377" s="249">
        <f>P377*[1]Factors!D364</f>
        <v>1812899.5353533488</v>
      </c>
      <c r="R377" s="249">
        <f t="shared" si="56"/>
        <v>10166.666666666666</v>
      </c>
      <c r="S377" s="249">
        <f>R377*[1]Factors!D364</f>
        <v>7720.6841548652137</v>
      </c>
      <c r="T377" s="250">
        <f>R377*[1]Factors!D364*[1]Factors!E364</f>
        <v>10166.666666666666</v>
      </c>
      <c r="U377" s="246"/>
      <c r="V377" s="76"/>
      <c r="W377" s="247">
        <f>[1]Lib_RawData!AN188</f>
        <v>10166.666666666666</v>
      </c>
      <c r="X377" s="76"/>
      <c r="Y377" s="76">
        <f t="shared" si="61"/>
        <v>0</v>
      </c>
      <c r="Z377" s="76">
        <f t="shared" si="61"/>
        <v>0</v>
      </c>
      <c r="AA377" s="76" t="s">
        <v>220</v>
      </c>
      <c r="AB377" s="320">
        <v>204.16</v>
      </c>
      <c r="AC377" s="76">
        <f t="shared" si="50"/>
        <v>2075626.6666666665</v>
      </c>
      <c r="AD377" s="76">
        <f t="shared" si="51"/>
        <v>311615.82459337724</v>
      </c>
      <c r="AE377" s="76">
        <f t="shared" si="58"/>
        <v>2387242.4912600438</v>
      </c>
      <c r="AF377" s="246"/>
      <c r="AG377" s="247">
        <f t="shared" si="57"/>
        <v>2387242.4912600438</v>
      </c>
      <c r="AH377" s="76">
        <f t="shared" si="53"/>
        <v>0</v>
      </c>
      <c r="AI377" s="247">
        <f t="shared" si="48"/>
        <v>2387242.4912600438</v>
      </c>
    </row>
    <row r="378" spans="1:35" s="20" customFormat="1">
      <c r="A378" s="31"/>
      <c r="B378" s="31"/>
      <c r="C378" s="94"/>
      <c r="D378" s="94"/>
      <c r="E378" s="94"/>
      <c r="F378" s="149"/>
      <c r="G378" s="242">
        <v>9</v>
      </c>
      <c r="H378" s="243">
        <v>2019</v>
      </c>
      <c r="I378" s="244">
        <v>2020</v>
      </c>
      <c r="J378" s="244">
        <v>2020</v>
      </c>
      <c r="K378" s="245" t="str">
        <f>[1]Lib_RawData!G189</f>
        <v>CFO</v>
      </c>
      <c r="L378" s="246">
        <f t="shared" si="60"/>
        <v>0</v>
      </c>
      <c r="M378" s="76">
        <f t="shared" si="60"/>
        <v>2075626.6666666665</v>
      </c>
      <c r="N378" s="76">
        <f t="shared" si="60"/>
        <v>0</v>
      </c>
      <c r="O378" s="247">
        <f t="shared" si="54"/>
        <v>2075626.6666666665</v>
      </c>
      <c r="P378" s="248">
        <f t="shared" si="55"/>
        <v>2075626.6666666665</v>
      </c>
      <c r="Q378" s="249">
        <f>P378*[1]Factors!D365</f>
        <v>1576254.877057282</v>
      </c>
      <c r="R378" s="249">
        <f t="shared" si="56"/>
        <v>10166.666666666666</v>
      </c>
      <c r="S378" s="249">
        <f>R378*[1]Factors!D365</f>
        <v>7720.6841548652137</v>
      </c>
      <c r="T378" s="250">
        <f>R378*[1]Factors!D365*[1]Factors!E365</f>
        <v>10166.666666666666</v>
      </c>
      <c r="U378" s="246"/>
      <c r="V378" s="76"/>
      <c r="W378" s="247">
        <f>[1]Lib_RawData!AN189</f>
        <v>10166.666666666666</v>
      </c>
      <c r="X378" s="76"/>
      <c r="Y378" s="76">
        <f t="shared" si="61"/>
        <v>0</v>
      </c>
      <c r="Z378" s="76">
        <f t="shared" si="61"/>
        <v>0</v>
      </c>
      <c r="AA378" s="76" t="s">
        <v>220</v>
      </c>
      <c r="AB378" s="320">
        <v>204.16</v>
      </c>
      <c r="AC378" s="76">
        <f t="shared" si="50"/>
        <v>2075626.6666666665</v>
      </c>
      <c r="AD378" s="76">
        <f t="shared" si="51"/>
        <v>0</v>
      </c>
      <c r="AE378" s="76">
        <f t="shared" si="58"/>
        <v>2075626.6666666665</v>
      </c>
      <c r="AF378" s="246"/>
      <c r="AG378" s="247">
        <f t="shared" si="57"/>
        <v>2075626.6666666665</v>
      </c>
      <c r="AH378" s="76">
        <f t="shared" si="53"/>
        <v>0</v>
      </c>
      <c r="AI378" s="247">
        <f t="shared" si="48"/>
        <v>2075626.6666666665</v>
      </c>
    </row>
    <row r="379" spans="1:35" s="20" customFormat="1">
      <c r="A379" s="31"/>
      <c r="B379" s="31"/>
      <c r="C379" s="94"/>
      <c r="D379" s="94"/>
      <c r="E379" s="94"/>
      <c r="F379" s="149"/>
      <c r="G379" s="242">
        <v>10</v>
      </c>
      <c r="H379" s="243">
        <v>2019</v>
      </c>
      <c r="I379" s="244">
        <v>2020</v>
      </c>
      <c r="J379" s="244">
        <v>2020</v>
      </c>
      <c r="K379" s="245" t="str">
        <f>[1]Lib_RawData!G190</f>
        <v>CFO</v>
      </c>
      <c r="L379" s="246">
        <f t="shared" si="60"/>
        <v>0</v>
      </c>
      <c r="M379" s="76">
        <f t="shared" si="60"/>
        <v>2075626.6666666665</v>
      </c>
      <c r="N379" s="76">
        <f t="shared" si="60"/>
        <v>0</v>
      </c>
      <c r="O379" s="247">
        <f t="shared" si="54"/>
        <v>2075626.6666666665</v>
      </c>
      <c r="P379" s="248">
        <f t="shared" si="55"/>
        <v>2075626.6666666665</v>
      </c>
      <c r="Q379" s="249">
        <f>P379*[1]Factors!D366</f>
        <v>1576254.877057282</v>
      </c>
      <c r="R379" s="249">
        <f t="shared" si="56"/>
        <v>10166.666666666666</v>
      </c>
      <c r="S379" s="249">
        <f>R379*[1]Factors!D366</f>
        <v>7720.6841548652137</v>
      </c>
      <c r="T379" s="250">
        <f>R379*[1]Factors!D366*[1]Factors!E366</f>
        <v>10166.666666666666</v>
      </c>
      <c r="U379" s="246"/>
      <c r="V379" s="76"/>
      <c r="W379" s="247">
        <f>[1]Lib_RawData!AN190</f>
        <v>10166.666666666666</v>
      </c>
      <c r="X379" s="76"/>
      <c r="Y379" s="76">
        <f t="shared" si="61"/>
        <v>0</v>
      </c>
      <c r="Z379" s="76">
        <f t="shared" si="61"/>
        <v>0</v>
      </c>
      <c r="AA379" s="76" t="s">
        <v>220</v>
      </c>
      <c r="AB379" s="320">
        <v>204.16</v>
      </c>
      <c r="AC379" s="76">
        <f t="shared" si="50"/>
        <v>2075626.6666666665</v>
      </c>
      <c r="AD379" s="76">
        <f t="shared" si="51"/>
        <v>0</v>
      </c>
      <c r="AE379" s="76">
        <f t="shared" si="58"/>
        <v>2075626.6666666665</v>
      </c>
      <c r="AF379" s="246"/>
      <c r="AG379" s="247">
        <f t="shared" si="57"/>
        <v>2075626.6666666665</v>
      </c>
      <c r="AH379" s="76">
        <f t="shared" si="53"/>
        <v>0</v>
      </c>
      <c r="AI379" s="247">
        <f t="shared" ref="AI379:AI442" si="62">AH379+AG379</f>
        <v>2075626.6666666665</v>
      </c>
    </row>
    <row r="380" spans="1:35" s="20" customFormat="1">
      <c r="A380" s="31"/>
      <c r="B380" s="31"/>
      <c r="C380" s="94"/>
      <c r="D380" s="94"/>
      <c r="E380" s="94"/>
      <c r="F380" s="149"/>
      <c r="G380" s="242">
        <v>11</v>
      </c>
      <c r="H380" s="243">
        <v>2019</v>
      </c>
      <c r="I380" s="244">
        <v>2020</v>
      </c>
      <c r="J380" s="244">
        <v>2020</v>
      </c>
      <c r="K380" s="245" t="str">
        <f>[1]Lib_RawData!G191</f>
        <v>CFO</v>
      </c>
      <c r="L380" s="246">
        <f t="shared" si="60"/>
        <v>0</v>
      </c>
      <c r="M380" s="76">
        <f t="shared" si="60"/>
        <v>2075626.6666666665</v>
      </c>
      <c r="N380" s="76">
        <f t="shared" si="60"/>
        <v>0</v>
      </c>
      <c r="O380" s="247">
        <f t="shared" si="54"/>
        <v>2075626.6666666665</v>
      </c>
      <c r="P380" s="248">
        <f t="shared" si="55"/>
        <v>2075626.6666666665</v>
      </c>
      <c r="Q380" s="249">
        <f>P380*[1]Factors!D367</f>
        <v>1576254.877057282</v>
      </c>
      <c r="R380" s="249">
        <f t="shared" si="56"/>
        <v>10166.666666666666</v>
      </c>
      <c r="S380" s="249">
        <f>R380*[1]Factors!D367</f>
        <v>7720.6841548652137</v>
      </c>
      <c r="T380" s="250">
        <f>R380*[1]Factors!D367*[1]Factors!E367</f>
        <v>10166.666666666666</v>
      </c>
      <c r="U380" s="246"/>
      <c r="V380" s="76"/>
      <c r="W380" s="247">
        <f>[1]Lib_RawData!AN191</f>
        <v>10166.666666666666</v>
      </c>
      <c r="X380" s="76"/>
      <c r="Y380" s="76">
        <f t="shared" si="61"/>
        <v>0</v>
      </c>
      <c r="Z380" s="76">
        <f t="shared" si="61"/>
        <v>0</v>
      </c>
      <c r="AA380" s="76" t="s">
        <v>220</v>
      </c>
      <c r="AB380" s="320">
        <v>204.16</v>
      </c>
      <c r="AC380" s="76">
        <f t="shared" si="50"/>
        <v>2075626.6666666665</v>
      </c>
      <c r="AD380" s="76">
        <f t="shared" si="51"/>
        <v>0</v>
      </c>
      <c r="AE380" s="76">
        <f t="shared" si="58"/>
        <v>2075626.6666666665</v>
      </c>
      <c r="AF380" s="246"/>
      <c r="AG380" s="247">
        <f t="shared" si="57"/>
        <v>2075626.6666666665</v>
      </c>
      <c r="AH380" s="76">
        <f t="shared" si="53"/>
        <v>0</v>
      </c>
      <c r="AI380" s="247">
        <f t="shared" si="62"/>
        <v>2075626.6666666665</v>
      </c>
    </row>
    <row r="381" spans="1:35" s="20" customFormat="1">
      <c r="A381" s="31"/>
      <c r="B381" s="31"/>
      <c r="C381" s="94"/>
      <c r="D381" s="94"/>
      <c r="E381" s="94"/>
      <c r="F381" s="149"/>
      <c r="G381" s="242">
        <v>12</v>
      </c>
      <c r="H381" s="243">
        <v>2019</v>
      </c>
      <c r="I381" s="244">
        <v>2020</v>
      </c>
      <c r="J381" s="244">
        <v>2020</v>
      </c>
      <c r="K381" s="245" t="str">
        <f>[1]Lib_RawData!G192</f>
        <v>CFO</v>
      </c>
      <c r="L381" s="246">
        <f t="shared" si="60"/>
        <v>0</v>
      </c>
      <c r="M381" s="76">
        <f t="shared" si="60"/>
        <v>2075626.6666666665</v>
      </c>
      <c r="N381" s="76">
        <f t="shared" si="60"/>
        <v>0</v>
      </c>
      <c r="O381" s="247">
        <f t="shared" si="54"/>
        <v>2075626.6666666665</v>
      </c>
      <c r="P381" s="248">
        <f t="shared" si="55"/>
        <v>2075626.6666666665</v>
      </c>
      <c r="Q381" s="249">
        <f>P381*[1]Factors!D368</f>
        <v>1576254.877057282</v>
      </c>
      <c r="R381" s="249">
        <f t="shared" si="56"/>
        <v>10166.666666666666</v>
      </c>
      <c r="S381" s="249">
        <f>R381*[1]Factors!D368</f>
        <v>7720.6841548652137</v>
      </c>
      <c r="T381" s="250">
        <f>R381*[1]Factors!D368*[1]Factors!E368</f>
        <v>10166.666666666666</v>
      </c>
      <c r="U381" s="246"/>
      <c r="V381" s="76"/>
      <c r="W381" s="247">
        <f>[1]Lib_RawData!AN192</f>
        <v>10166.666666666666</v>
      </c>
      <c r="X381" s="76"/>
      <c r="Y381" s="76">
        <f t="shared" si="61"/>
        <v>0</v>
      </c>
      <c r="Z381" s="76">
        <f t="shared" si="61"/>
        <v>0</v>
      </c>
      <c r="AA381" s="76" t="s">
        <v>220</v>
      </c>
      <c r="AB381" s="320">
        <v>204.16</v>
      </c>
      <c r="AC381" s="76">
        <f t="shared" si="50"/>
        <v>2075626.6666666665</v>
      </c>
      <c r="AD381" s="76">
        <f t="shared" si="51"/>
        <v>0</v>
      </c>
      <c r="AE381" s="76">
        <f t="shared" si="58"/>
        <v>2075626.6666666665</v>
      </c>
      <c r="AF381" s="246"/>
      <c r="AG381" s="247">
        <f t="shared" si="57"/>
        <v>2075626.6666666665</v>
      </c>
      <c r="AH381" s="76">
        <f t="shared" si="53"/>
        <v>0</v>
      </c>
      <c r="AI381" s="247">
        <f t="shared" si="62"/>
        <v>2075626.6666666665</v>
      </c>
    </row>
    <row r="382" spans="1:35" s="20" customFormat="1">
      <c r="A382" s="31"/>
      <c r="B382" s="31"/>
      <c r="C382" s="94"/>
      <c r="D382" s="94"/>
      <c r="E382" s="94"/>
      <c r="F382" s="149"/>
      <c r="G382" s="242">
        <v>1</v>
      </c>
      <c r="H382" s="243">
        <v>2020</v>
      </c>
      <c r="I382" s="244">
        <v>2020</v>
      </c>
      <c r="J382" s="244">
        <v>2020</v>
      </c>
      <c r="K382" s="245" t="str">
        <f>[1]Lib_RawData!G193</f>
        <v>CFO</v>
      </c>
      <c r="L382" s="246">
        <f t="shared" si="60"/>
        <v>0</v>
      </c>
      <c r="M382" s="76">
        <f t="shared" si="60"/>
        <v>2075626.6666666665</v>
      </c>
      <c r="N382" s="76">
        <f t="shared" si="60"/>
        <v>0</v>
      </c>
      <c r="O382" s="247">
        <f t="shared" si="54"/>
        <v>2075626.6666666665</v>
      </c>
      <c r="P382" s="248">
        <f t="shared" si="55"/>
        <v>2075626.6666666665</v>
      </c>
      <c r="Q382" s="249">
        <f>P382*[1]Factors!D369</f>
        <v>1576254.877057282</v>
      </c>
      <c r="R382" s="249">
        <f t="shared" si="56"/>
        <v>10166.666666666666</v>
      </c>
      <c r="S382" s="249">
        <f>R382*[1]Factors!D369</f>
        <v>7720.6841548652137</v>
      </c>
      <c r="T382" s="250">
        <f>R382*[1]Factors!D369*[1]Factors!E369</f>
        <v>10166.666666666666</v>
      </c>
      <c r="U382" s="246"/>
      <c r="V382" s="76"/>
      <c r="W382" s="247">
        <f>[1]Lib_RawData!AN193</f>
        <v>10166.666666666666</v>
      </c>
      <c r="X382" s="76"/>
      <c r="Y382" s="76">
        <f t="shared" si="61"/>
        <v>0</v>
      </c>
      <c r="Z382" s="76">
        <f t="shared" si="61"/>
        <v>0</v>
      </c>
      <c r="AA382" s="76" t="s">
        <v>220</v>
      </c>
      <c r="AB382" s="320">
        <v>204.16</v>
      </c>
      <c r="AC382" s="76">
        <f t="shared" si="50"/>
        <v>2075626.6666666665</v>
      </c>
      <c r="AD382" s="76">
        <f t="shared" si="51"/>
        <v>0</v>
      </c>
      <c r="AE382" s="76">
        <f t="shared" si="58"/>
        <v>2075626.6666666665</v>
      </c>
      <c r="AF382" s="246"/>
      <c r="AG382" s="247">
        <f t="shared" si="57"/>
        <v>2075626.6666666665</v>
      </c>
      <c r="AH382" s="76">
        <f t="shared" si="53"/>
        <v>0</v>
      </c>
      <c r="AI382" s="247">
        <f t="shared" si="62"/>
        <v>2075626.6666666665</v>
      </c>
    </row>
    <row r="383" spans="1:35" s="20" customFormat="1">
      <c r="A383" s="31"/>
      <c r="B383" s="31"/>
      <c r="C383" s="94"/>
      <c r="D383" s="94"/>
      <c r="E383" s="94"/>
      <c r="F383" s="149"/>
      <c r="G383" s="242">
        <v>2</v>
      </c>
      <c r="H383" s="243">
        <v>2020</v>
      </c>
      <c r="I383" s="244">
        <v>2020</v>
      </c>
      <c r="J383" s="244">
        <v>2020</v>
      </c>
      <c r="K383" s="245" t="str">
        <f>[1]Lib_RawData!G194</f>
        <v>CFO</v>
      </c>
      <c r="L383" s="246">
        <f t="shared" si="60"/>
        <v>0</v>
      </c>
      <c r="M383" s="76">
        <f t="shared" si="60"/>
        <v>2075626.6666666665</v>
      </c>
      <c r="N383" s="76">
        <f t="shared" si="60"/>
        <v>0</v>
      </c>
      <c r="O383" s="247">
        <f t="shared" si="54"/>
        <v>2075626.6666666665</v>
      </c>
      <c r="P383" s="248">
        <f t="shared" si="55"/>
        <v>2075626.6666666665</v>
      </c>
      <c r="Q383" s="249">
        <f>P383*[1]Factors!D370</f>
        <v>1576254.877057282</v>
      </c>
      <c r="R383" s="249">
        <f t="shared" si="56"/>
        <v>10166.666666666666</v>
      </c>
      <c r="S383" s="249">
        <f>R383*[1]Factors!D370</f>
        <v>7720.6841548652137</v>
      </c>
      <c r="T383" s="250">
        <f>R383*[1]Factors!D370*[1]Factors!E370</f>
        <v>10166.666666666666</v>
      </c>
      <c r="U383" s="246"/>
      <c r="V383" s="76"/>
      <c r="W383" s="247">
        <f>[1]Lib_RawData!AN194</f>
        <v>10166.666666666666</v>
      </c>
      <c r="X383" s="76"/>
      <c r="Y383" s="76">
        <f t="shared" si="61"/>
        <v>0</v>
      </c>
      <c r="Z383" s="76">
        <f t="shared" si="61"/>
        <v>0</v>
      </c>
      <c r="AA383" s="76" t="s">
        <v>220</v>
      </c>
      <c r="AB383" s="320">
        <v>204.16</v>
      </c>
      <c r="AC383" s="76">
        <f t="shared" si="50"/>
        <v>2075626.6666666665</v>
      </c>
      <c r="AD383" s="76">
        <f t="shared" si="51"/>
        <v>0</v>
      </c>
      <c r="AE383" s="76">
        <f t="shared" si="58"/>
        <v>2075626.6666666665</v>
      </c>
      <c r="AF383" s="246"/>
      <c r="AG383" s="247">
        <f t="shared" si="57"/>
        <v>2075626.6666666665</v>
      </c>
      <c r="AH383" s="76">
        <f t="shared" si="53"/>
        <v>0</v>
      </c>
      <c r="AI383" s="247">
        <f t="shared" si="62"/>
        <v>2075626.6666666665</v>
      </c>
    </row>
    <row r="384" spans="1:35" s="20" customFormat="1">
      <c r="A384" s="31"/>
      <c r="B384" s="31"/>
      <c r="C384" s="94"/>
      <c r="D384" s="94"/>
      <c r="E384" s="94"/>
      <c r="F384" s="149"/>
      <c r="G384" s="242">
        <v>3</v>
      </c>
      <c r="H384" s="243">
        <v>2020</v>
      </c>
      <c r="I384" s="244">
        <v>2020</v>
      </c>
      <c r="J384" s="244">
        <v>2020</v>
      </c>
      <c r="K384" s="245" t="str">
        <f>[1]Lib_RawData!G195</f>
        <v>CFO</v>
      </c>
      <c r="L384" s="246">
        <f t="shared" si="60"/>
        <v>0</v>
      </c>
      <c r="M384" s="76">
        <f t="shared" si="60"/>
        <v>2075626.6666666665</v>
      </c>
      <c r="N384" s="76">
        <f t="shared" si="60"/>
        <v>0</v>
      </c>
      <c r="O384" s="247">
        <f t="shared" si="54"/>
        <v>2075626.6666666665</v>
      </c>
      <c r="P384" s="248">
        <f t="shared" si="55"/>
        <v>2075626.6666666665</v>
      </c>
      <c r="Q384" s="249">
        <f>P384*[1]Factors!D371</f>
        <v>1576254.877057282</v>
      </c>
      <c r="R384" s="249">
        <f t="shared" si="56"/>
        <v>10166.666666666666</v>
      </c>
      <c r="S384" s="249">
        <f>R384*[1]Factors!D371</f>
        <v>7720.6841548652137</v>
      </c>
      <c r="T384" s="250">
        <f>R384*[1]Factors!D371*[1]Factors!E371</f>
        <v>10166.666666666666</v>
      </c>
      <c r="U384" s="246"/>
      <c r="V384" s="76"/>
      <c r="W384" s="247">
        <f>[1]Lib_RawData!AN195</f>
        <v>10166.666666666666</v>
      </c>
      <c r="X384" s="76"/>
      <c r="Y384" s="76">
        <f t="shared" si="61"/>
        <v>0</v>
      </c>
      <c r="Z384" s="76">
        <f t="shared" si="61"/>
        <v>0</v>
      </c>
      <c r="AA384" s="76" t="s">
        <v>220</v>
      </c>
      <c r="AB384" s="320">
        <v>204.16</v>
      </c>
      <c r="AC384" s="76">
        <f t="shared" si="50"/>
        <v>2075626.6666666665</v>
      </c>
      <c r="AD384" s="76">
        <f t="shared" si="51"/>
        <v>0</v>
      </c>
      <c r="AE384" s="76">
        <f t="shared" si="58"/>
        <v>2075626.6666666665</v>
      </c>
      <c r="AF384" s="246"/>
      <c r="AG384" s="247">
        <f t="shared" si="57"/>
        <v>2075626.6666666665</v>
      </c>
      <c r="AH384" s="76">
        <f t="shared" si="53"/>
        <v>0</v>
      </c>
      <c r="AI384" s="247">
        <f t="shared" si="62"/>
        <v>2075626.6666666665</v>
      </c>
    </row>
    <row r="385" spans="1:35" s="20" customFormat="1">
      <c r="A385" s="31"/>
      <c r="B385" s="31"/>
      <c r="C385" s="94"/>
      <c r="D385" s="94"/>
      <c r="E385" s="94"/>
      <c r="F385" s="149"/>
      <c r="G385" s="242">
        <v>4</v>
      </c>
      <c r="H385" s="243">
        <v>2020</v>
      </c>
      <c r="I385" s="244">
        <v>2020</v>
      </c>
      <c r="J385" s="244">
        <v>2021</v>
      </c>
      <c r="K385" s="245" t="str">
        <f>[1]Lib_RawData!G196</f>
        <v>CFO</v>
      </c>
      <c r="L385" s="246">
        <f t="shared" si="60"/>
        <v>0</v>
      </c>
      <c r="M385" s="76">
        <f t="shared" si="60"/>
        <v>2075626.6666666665</v>
      </c>
      <c r="N385" s="76">
        <f t="shared" si="60"/>
        <v>0</v>
      </c>
      <c r="O385" s="247">
        <f t="shared" si="54"/>
        <v>2075626.6666666665</v>
      </c>
      <c r="P385" s="248">
        <f t="shared" si="55"/>
        <v>2075626.6666666665</v>
      </c>
      <c r="Q385" s="249">
        <f>P385*[1]Factors!D372</f>
        <v>1522951.5720360214</v>
      </c>
      <c r="R385" s="249">
        <f t="shared" si="56"/>
        <v>10166.666666666666</v>
      </c>
      <c r="S385" s="249">
        <f>R385*[1]Factors!D372</f>
        <v>7459.5982172610766</v>
      </c>
      <c r="T385" s="250">
        <f>R385*[1]Factors!D372*[1]Factors!E372</f>
        <v>10166.666666666666</v>
      </c>
      <c r="U385" s="246"/>
      <c r="V385" s="76"/>
      <c r="W385" s="247">
        <f>[1]Lib_RawData!AN196</f>
        <v>10166.666666666666</v>
      </c>
      <c r="X385" s="76"/>
      <c r="Y385" s="76">
        <f t="shared" si="61"/>
        <v>0</v>
      </c>
      <c r="Z385" s="76">
        <f t="shared" si="61"/>
        <v>0</v>
      </c>
      <c r="AA385" s="76" t="s">
        <v>220</v>
      </c>
      <c r="AB385" s="320">
        <v>204.16</v>
      </c>
      <c r="AC385" s="76">
        <f t="shared" si="50"/>
        <v>2075626.6666666665</v>
      </c>
      <c r="AD385" s="76">
        <f t="shared" si="51"/>
        <v>0</v>
      </c>
      <c r="AE385" s="76">
        <f t="shared" si="58"/>
        <v>2075626.6666666665</v>
      </c>
      <c r="AF385" s="246"/>
      <c r="AG385" s="247">
        <f t="shared" si="57"/>
        <v>2075626.6666666665</v>
      </c>
      <c r="AH385" s="76">
        <f t="shared" si="53"/>
        <v>0</v>
      </c>
      <c r="AI385" s="247">
        <f t="shared" si="62"/>
        <v>2075626.6666666665</v>
      </c>
    </row>
    <row r="386" spans="1:35" s="20" customFormat="1">
      <c r="A386" s="31"/>
      <c r="B386" s="31"/>
      <c r="C386" s="94"/>
      <c r="D386" s="94"/>
      <c r="E386" s="94"/>
      <c r="F386" s="149"/>
      <c r="G386" s="242">
        <v>5</v>
      </c>
      <c r="H386" s="243">
        <v>2020</v>
      </c>
      <c r="I386" s="244">
        <v>2020</v>
      </c>
      <c r="J386" s="244">
        <v>2021</v>
      </c>
      <c r="K386" s="245" t="str">
        <f>[1]Lib_RawData!G197</f>
        <v>CFO</v>
      </c>
      <c r="L386" s="246">
        <f t="shared" si="60"/>
        <v>0</v>
      </c>
      <c r="M386" s="76">
        <f t="shared" si="60"/>
        <v>2075626.6666666665</v>
      </c>
      <c r="N386" s="76">
        <f t="shared" si="60"/>
        <v>0</v>
      </c>
      <c r="O386" s="247">
        <f t="shared" si="54"/>
        <v>2075626.6666666665</v>
      </c>
      <c r="P386" s="248">
        <f t="shared" si="55"/>
        <v>2075626.6666666665</v>
      </c>
      <c r="Q386" s="249">
        <f>P386*[1]Factors!D373</f>
        <v>1522951.5720360214</v>
      </c>
      <c r="R386" s="249">
        <f t="shared" si="56"/>
        <v>10166.666666666666</v>
      </c>
      <c r="S386" s="249">
        <f>R386*[1]Factors!D373</f>
        <v>7459.5982172610766</v>
      </c>
      <c r="T386" s="250">
        <f>R386*[1]Factors!D373*[1]Factors!E373</f>
        <v>10166.666666666666</v>
      </c>
      <c r="U386" s="246"/>
      <c r="V386" s="76"/>
      <c r="W386" s="247">
        <f>[1]Lib_RawData!AN197</f>
        <v>10166.666666666666</v>
      </c>
      <c r="X386" s="76"/>
      <c r="Y386" s="76">
        <f t="shared" si="61"/>
        <v>0</v>
      </c>
      <c r="Z386" s="76">
        <f t="shared" si="61"/>
        <v>0</v>
      </c>
      <c r="AA386" s="76" t="s">
        <v>220</v>
      </c>
      <c r="AB386" s="320">
        <v>204.16</v>
      </c>
      <c r="AC386" s="76">
        <f t="shared" si="50"/>
        <v>2075626.6666666665</v>
      </c>
      <c r="AD386" s="76">
        <f t="shared" si="51"/>
        <v>0</v>
      </c>
      <c r="AE386" s="76">
        <f t="shared" si="58"/>
        <v>2075626.6666666665</v>
      </c>
      <c r="AF386" s="246"/>
      <c r="AG386" s="247">
        <f t="shared" si="57"/>
        <v>2075626.6666666665</v>
      </c>
      <c r="AH386" s="76">
        <f t="shared" si="53"/>
        <v>0</v>
      </c>
      <c r="AI386" s="247">
        <f t="shared" si="62"/>
        <v>2075626.6666666665</v>
      </c>
    </row>
    <row r="387" spans="1:35" s="20" customFormat="1">
      <c r="A387" s="31"/>
      <c r="B387" s="31"/>
      <c r="C387" s="94"/>
      <c r="D387" s="94"/>
      <c r="E387" s="94"/>
      <c r="F387" s="149"/>
      <c r="G387" s="242">
        <v>6</v>
      </c>
      <c r="H387" s="243">
        <v>2020</v>
      </c>
      <c r="I387" s="244">
        <v>2020</v>
      </c>
      <c r="J387" s="244">
        <v>2021</v>
      </c>
      <c r="K387" s="245" t="str">
        <f>[1]Lib_RawData!G198</f>
        <v>CFO</v>
      </c>
      <c r="L387" s="246">
        <f t="shared" si="60"/>
        <v>0</v>
      </c>
      <c r="M387" s="76">
        <f t="shared" si="60"/>
        <v>2075626.6666666665</v>
      </c>
      <c r="N387" s="76">
        <f t="shared" si="60"/>
        <v>0</v>
      </c>
      <c r="O387" s="247">
        <f t="shared" si="54"/>
        <v>2075626.6666666665</v>
      </c>
      <c r="P387" s="248">
        <f t="shared" si="55"/>
        <v>2075626.6666666665</v>
      </c>
      <c r="Q387" s="249">
        <f>P387*[1]Factors!D374</f>
        <v>1522951.5720360214</v>
      </c>
      <c r="R387" s="249">
        <f t="shared" si="56"/>
        <v>10166.666666666666</v>
      </c>
      <c r="S387" s="249">
        <f>R387*[1]Factors!D374</f>
        <v>7459.5982172610766</v>
      </c>
      <c r="T387" s="250">
        <f>R387*[1]Factors!D374*[1]Factors!E374</f>
        <v>10166.666666666666</v>
      </c>
      <c r="U387" s="246"/>
      <c r="V387" s="76"/>
      <c r="W387" s="247">
        <f>[1]Lib_RawData!AN198</f>
        <v>10166.666666666666</v>
      </c>
      <c r="X387" s="76"/>
      <c r="Y387" s="76">
        <f t="shared" si="61"/>
        <v>0</v>
      </c>
      <c r="Z387" s="76">
        <f t="shared" si="61"/>
        <v>0</v>
      </c>
      <c r="AA387" s="76" t="s">
        <v>220</v>
      </c>
      <c r="AB387" s="320">
        <v>204.16</v>
      </c>
      <c r="AC387" s="76">
        <f t="shared" si="50"/>
        <v>2075626.6666666665</v>
      </c>
      <c r="AD387" s="76">
        <f t="shared" si="51"/>
        <v>0</v>
      </c>
      <c r="AE387" s="76">
        <f t="shared" si="58"/>
        <v>2075626.6666666665</v>
      </c>
      <c r="AF387" s="246"/>
      <c r="AG387" s="247">
        <f t="shared" si="57"/>
        <v>2075626.6666666665</v>
      </c>
      <c r="AH387" s="76">
        <f t="shared" si="53"/>
        <v>0</v>
      </c>
      <c r="AI387" s="247">
        <f t="shared" si="62"/>
        <v>2075626.6666666665</v>
      </c>
    </row>
    <row r="388" spans="1:35" s="20" customFormat="1">
      <c r="A388" s="31"/>
      <c r="B388" s="31"/>
      <c r="C388" s="94"/>
      <c r="D388" s="94"/>
      <c r="E388" s="94"/>
      <c r="F388" s="149"/>
      <c r="G388" s="242">
        <v>7</v>
      </c>
      <c r="H388" s="243">
        <v>2020</v>
      </c>
      <c r="I388" s="244">
        <v>2021</v>
      </c>
      <c r="J388" s="244">
        <v>2021</v>
      </c>
      <c r="K388" s="245" t="str">
        <f>[1]Lib_RawData!G199</f>
        <v>CFO</v>
      </c>
      <c r="L388" s="246">
        <f t="shared" si="60"/>
        <v>0</v>
      </c>
      <c r="M388" s="76">
        <f t="shared" si="60"/>
        <v>2075626.6666666665</v>
      </c>
      <c r="N388" s="76">
        <f t="shared" si="60"/>
        <v>0</v>
      </c>
      <c r="O388" s="247">
        <f t="shared" si="54"/>
        <v>2075626.6666666665</v>
      </c>
      <c r="P388" s="248">
        <f t="shared" si="55"/>
        <v>2075626.6666666665</v>
      </c>
      <c r="Q388" s="249">
        <f>P388*[1]Factors!D375</f>
        <v>1522951.5720360214</v>
      </c>
      <c r="R388" s="249">
        <f t="shared" si="56"/>
        <v>10166.666666666666</v>
      </c>
      <c r="S388" s="249">
        <f>R388*[1]Factors!D375</f>
        <v>7459.5982172610766</v>
      </c>
      <c r="T388" s="250">
        <f>R388*[1]Factors!D375*[1]Factors!E375</f>
        <v>10166.666666666666</v>
      </c>
      <c r="U388" s="246"/>
      <c r="V388" s="76"/>
      <c r="W388" s="247">
        <f>[1]Lib_RawData!AN199</f>
        <v>10166.666666666666</v>
      </c>
      <c r="X388" s="76"/>
      <c r="Y388" s="76">
        <f t="shared" si="61"/>
        <v>0</v>
      </c>
      <c r="Z388" s="76">
        <f t="shared" si="61"/>
        <v>0</v>
      </c>
      <c r="AA388" s="76" t="s">
        <v>220</v>
      </c>
      <c r="AB388" s="320">
        <v>204.16</v>
      </c>
      <c r="AC388" s="76">
        <f t="shared" si="50"/>
        <v>2075626.6666666665</v>
      </c>
      <c r="AD388" s="76">
        <f t="shared" si="51"/>
        <v>0</v>
      </c>
      <c r="AE388" s="76">
        <f t="shared" si="58"/>
        <v>2075626.6666666665</v>
      </c>
      <c r="AF388" s="246"/>
      <c r="AG388" s="247">
        <f t="shared" si="57"/>
        <v>2075626.6666666665</v>
      </c>
      <c r="AH388" s="76">
        <f t="shared" si="53"/>
        <v>0</v>
      </c>
      <c r="AI388" s="247">
        <f t="shared" si="62"/>
        <v>2075626.6666666665</v>
      </c>
    </row>
    <row r="389" spans="1:35" s="20" customFormat="1">
      <c r="A389" s="31"/>
      <c r="B389" s="31"/>
      <c r="C389" s="94"/>
      <c r="D389" s="94"/>
      <c r="E389" s="94"/>
      <c r="F389" s="149"/>
      <c r="G389" s="242">
        <v>8</v>
      </c>
      <c r="H389" s="243">
        <v>2020</v>
      </c>
      <c r="I389" s="244">
        <v>2021</v>
      </c>
      <c r="J389" s="244">
        <v>2021</v>
      </c>
      <c r="K389" s="245" t="str">
        <f>[1]Lib_RawData!G200</f>
        <v>CFO</v>
      </c>
      <c r="L389" s="246">
        <f t="shared" si="60"/>
        <v>0</v>
      </c>
      <c r="M389" s="76">
        <f t="shared" si="60"/>
        <v>2498831.0834169444</v>
      </c>
      <c r="N389" s="76">
        <f t="shared" si="60"/>
        <v>0</v>
      </c>
      <c r="O389" s="247">
        <f t="shared" si="54"/>
        <v>2498831.0834169444</v>
      </c>
      <c r="P389" s="248">
        <f t="shared" si="55"/>
        <v>2498831.0834169444</v>
      </c>
      <c r="Q389" s="249">
        <f>P389*[1]Factors!D376</f>
        <v>1833469.7601731415</v>
      </c>
      <c r="R389" s="249">
        <f t="shared" si="56"/>
        <v>10166.666666666666</v>
      </c>
      <c r="S389" s="249">
        <f>R389*[1]Factors!D376</f>
        <v>7459.5982172610766</v>
      </c>
      <c r="T389" s="250">
        <f>R389*[1]Factors!D376*[1]Factors!E376</f>
        <v>10166.666666666666</v>
      </c>
      <c r="U389" s="246"/>
      <c r="V389" s="76"/>
      <c r="W389" s="247">
        <f>[1]Lib_RawData!AN200</f>
        <v>10166.666666666666</v>
      </c>
      <c r="X389" s="76"/>
      <c r="Y389" s="76">
        <f t="shared" si="61"/>
        <v>0</v>
      </c>
      <c r="Z389" s="76">
        <f t="shared" si="61"/>
        <v>0</v>
      </c>
      <c r="AA389" s="76" t="s">
        <v>220</v>
      </c>
      <c r="AB389" s="320">
        <v>214.36</v>
      </c>
      <c r="AC389" s="76">
        <f t="shared" si="50"/>
        <v>2179326.6666666665</v>
      </c>
      <c r="AD389" s="76">
        <f t="shared" si="51"/>
        <v>319504.41675027786</v>
      </c>
      <c r="AE389" s="76">
        <f t="shared" si="58"/>
        <v>2498831.0834169444</v>
      </c>
      <c r="AF389" s="246"/>
      <c r="AG389" s="247">
        <f t="shared" si="57"/>
        <v>2498831.0834169444</v>
      </c>
      <c r="AH389" s="76">
        <f t="shared" si="53"/>
        <v>0</v>
      </c>
      <c r="AI389" s="247">
        <f t="shared" si="62"/>
        <v>2498831.0834169444</v>
      </c>
    </row>
    <row r="390" spans="1:35" s="20" customFormat="1">
      <c r="A390" s="31"/>
      <c r="B390" s="31"/>
      <c r="C390" s="94"/>
      <c r="D390" s="94"/>
      <c r="E390" s="94"/>
      <c r="F390" s="149"/>
      <c r="G390" s="242">
        <v>9</v>
      </c>
      <c r="H390" s="243">
        <v>2020</v>
      </c>
      <c r="I390" s="244">
        <v>2021</v>
      </c>
      <c r="J390" s="244">
        <v>2021</v>
      </c>
      <c r="K390" s="245" t="str">
        <f>[1]Lib_RawData!G201</f>
        <v>CFO</v>
      </c>
      <c r="L390" s="246">
        <f t="shared" si="60"/>
        <v>0</v>
      </c>
      <c r="M390" s="76">
        <f t="shared" si="60"/>
        <v>2179326.6666666665</v>
      </c>
      <c r="N390" s="76">
        <f t="shared" si="60"/>
        <v>0</v>
      </c>
      <c r="O390" s="247">
        <f t="shared" si="54"/>
        <v>2179326.6666666665</v>
      </c>
      <c r="P390" s="248">
        <f t="shared" si="55"/>
        <v>2179326.6666666665</v>
      </c>
      <c r="Q390" s="249">
        <f>P390*[1]Factors!D377</f>
        <v>1599039.4738520845</v>
      </c>
      <c r="R390" s="249">
        <f t="shared" si="56"/>
        <v>10166.666666666666</v>
      </c>
      <c r="S390" s="249">
        <f>R390*[1]Factors!D377</f>
        <v>7459.5982172610766</v>
      </c>
      <c r="T390" s="250">
        <f>R390*[1]Factors!D377*[1]Factors!E377</f>
        <v>10166.666666666666</v>
      </c>
      <c r="U390" s="246"/>
      <c r="V390" s="76"/>
      <c r="W390" s="247">
        <f>[1]Lib_RawData!AN201</f>
        <v>10166.666666666666</v>
      </c>
      <c r="X390" s="76"/>
      <c r="Y390" s="76">
        <f t="shared" ref="Y390:Z405" si="63">Y378*EXP(Y$20)</f>
        <v>0</v>
      </c>
      <c r="Z390" s="76">
        <f t="shared" si="63"/>
        <v>0</v>
      </c>
      <c r="AA390" s="76" t="s">
        <v>220</v>
      </c>
      <c r="AB390" s="320">
        <v>214.36</v>
      </c>
      <c r="AC390" s="76">
        <f t="shared" ref="AC390:AC453" si="64">W390*AB390</f>
        <v>2179326.6666666665</v>
      </c>
      <c r="AD390" s="76">
        <f t="shared" ref="AD390:AD453" si="65">AD378*EXP(AD$20)</f>
        <v>0</v>
      </c>
      <c r="AE390" s="76">
        <f t="shared" si="58"/>
        <v>2179326.6666666665</v>
      </c>
      <c r="AF390" s="246"/>
      <c r="AG390" s="247">
        <f t="shared" si="57"/>
        <v>2179326.6666666665</v>
      </c>
      <c r="AH390" s="76">
        <f t="shared" si="53"/>
        <v>0</v>
      </c>
      <c r="AI390" s="247">
        <f t="shared" si="62"/>
        <v>2179326.6666666665</v>
      </c>
    </row>
    <row r="391" spans="1:35" s="20" customFormat="1">
      <c r="A391" s="31"/>
      <c r="B391" s="31"/>
      <c r="C391" s="94"/>
      <c r="D391" s="94"/>
      <c r="E391" s="94"/>
      <c r="F391" s="149"/>
      <c r="G391" s="242">
        <v>10</v>
      </c>
      <c r="H391" s="243">
        <v>2020</v>
      </c>
      <c r="I391" s="244">
        <v>2021</v>
      </c>
      <c r="J391" s="244">
        <v>2021</v>
      </c>
      <c r="K391" s="245" t="str">
        <f>[1]Lib_RawData!G202</f>
        <v>CFO</v>
      </c>
      <c r="L391" s="246">
        <f t="shared" si="60"/>
        <v>0</v>
      </c>
      <c r="M391" s="76">
        <f t="shared" si="60"/>
        <v>2179326.6666666665</v>
      </c>
      <c r="N391" s="76">
        <f t="shared" si="60"/>
        <v>0</v>
      </c>
      <c r="O391" s="247">
        <f t="shared" si="54"/>
        <v>2179326.6666666665</v>
      </c>
      <c r="P391" s="248">
        <f t="shared" si="55"/>
        <v>2179326.6666666665</v>
      </c>
      <c r="Q391" s="249">
        <f>P391*[1]Factors!D378</f>
        <v>1599039.4738520845</v>
      </c>
      <c r="R391" s="249">
        <f t="shared" si="56"/>
        <v>10166.666666666666</v>
      </c>
      <c r="S391" s="249">
        <f>R391*[1]Factors!D378</f>
        <v>7459.5982172610766</v>
      </c>
      <c r="T391" s="250">
        <f>R391*[1]Factors!D378*[1]Factors!E378</f>
        <v>10166.666666666666</v>
      </c>
      <c r="U391" s="246"/>
      <c r="V391" s="76"/>
      <c r="W391" s="247">
        <f>[1]Lib_RawData!AN202</f>
        <v>10166.666666666666</v>
      </c>
      <c r="X391" s="76"/>
      <c r="Y391" s="76">
        <f t="shared" si="63"/>
        <v>0</v>
      </c>
      <c r="Z391" s="76">
        <f t="shared" si="63"/>
        <v>0</v>
      </c>
      <c r="AA391" s="76" t="s">
        <v>220</v>
      </c>
      <c r="AB391" s="320">
        <v>214.36</v>
      </c>
      <c r="AC391" s="76">
        <f t="shared" si="64"/>
        <v>2179326.6666666665</v>
      </c>
      <c r="AD391" s="76">
        <f t="shared" si="65"/>
        <v>0</v>
      </c>
      <c r="AE391" s="76">
        <f t="shared" si="58"/>
        <v>2179326.6666666665</v>
      </c>
      <c r="AF391" s="246"/>
      <c r="AG391" s="247">
        <f t="shared" si="57"/>
        <v>2179326.6666666665</v>
      </c>
      <c r="AH391" s="76">
        <f t="shared" si="53"/>
        <v>0</v>
      </c>
      <c r="AI391" s="247">
        <f t="shared" si="62"/>
        <v>2179326.6666666665</v>
      </c>
    </row>
    <row r="392" spans="1:35" s="20" customFormat="1">
      <c r="A392" s="31"/>
      <c r="B392" s="31"/>
      <c r="C392" s="94"/>
      <c r="D392" s="94"/>
      <c r="E392" s="94"/>
      <c r="F392" s="149"/>
      <c r="G392" s="242">
        <v>11</v>
      </c>
      <c r="H392" s="243">
        <v>2020</v>
      </c>
      <c r="I392" s="244">
        <v>2021</v>
      </c>
      <c r="J392" s="244">
        <v>2021</v>
      </c>
      <c r="K392" s="245" t="str">
        <f>[1]Lib_RawData!G203</f>
        <v>CFO</v>
      </c>
      <c r="L392" s="246">
        <f t="shared" si="60"/>
        <v>0</v>
      </c>
      <c r="M392" s="76">
        <f t="shared" si="60"/>
        <v>2179326.6666666665</v>
      </c>
      <c r="N392" s="76">
        <f t="shared" si="60"/>
        <v>0</v>
      </c>
      <c r="O392" s="247">
        <f t="shared" si="54"/>
        <v>2179326.6666666665</v>
      </c>
      <c r="P392" s="248">
        <f t="shared" si="55"/>
        <v>2179326.6666666665</v>
      </c>
      <c r="Q392" s="249">
        <f>P392*[1]Factors!D379</f>
        <v>1599039.4738520845</v>
      </c>
      <c r="R392" s="249">
        <f t="shared" si="56"/>
        <v>10166.666666666666</v>
      </c>
      <c r="S392" s="249">
        <f>R392*[1]Factors!D379</f>
        <v>7459.5982172610766</v>
      </c>
      <c r="T392" s="250">
        <f>R392*[1]Factors!D379*[1]Factors!E379</f>
        <v>10166.666666666666</v>
      </c>
      <c r="U392" s="246"/>
      <c r="V392" s="76"/>
      <c r="W392" s="247">
        <f>[1]Lib_RawData!AN203</f>
        <v>10166.666666666666</v>
      </c>
      <c r="X392" s="76"/>
      <c r="Y392" s="76">
        <f t="shared" si="63"/>
        <v>0</v>
      </c>
      <c r="Z392" s="76">
        <f t="shared" si="63"/>
        <v>0</v>
      </c>
      <c r="AA392" s="76" t="s">
        <v>220</v>
      </c>
      <c r="AB392" s="320">
        <v>214.36</v>
      </c>
      <c r="AC392" s="76">
        <f t="shared" si="64"/>
        <v>2179326.6666666665</v>
      </c>
      <c r="AD392" s="76">
        <f t="shared" si="65"/>
        <v>0</v>
      </c>
      <c r="AE392" s="76">
        <f t="shared" si="58"/>
        <v>2179326.6666666665</v>
      </c>
      <c r="AF392" s="246"/>
      <c r="AG392" s="247">
        <f t="shared" si="57"/>
        <v>2179326.6666666665</v>
      </c>
      <c r="AH392" s="76">
        <f t="shared" si="53"/>
        <v>0</v>
      </c>
      <c r="AI392" s="247">
        <f t="shared" si="62"/>
        <v>2179326.6666666665</v>
      </c>
    </row>
    <row r="393" spans="1:35" s="20" customFormat="1">
      <c r="A393" s="31"/>
      <c r="B393" s="31"/>
      <c r="C393" s="94"/>
      <c r="D393" s="94"/>
      <c r="E393" s="94"/>
      <c r="F393" s="149"/>
      <c r="G393" s="242">
        <v>12</v>
      </c>
      <c r="H393" s="243">
        <v>2020</v>
      </c>
      <c r="I393" s="244">
        <v>2021</v>
      </c>
      <c r="J393" s="244">
        <v>2021</v>
      </c>
      <c r="K393" s="245" t="str">
        <f>[1]Lib_RawData!G204</f>
        <v>CFO</v>
      </c>
      <c r="L393" s="246">
        <f t="shared" si="60"/>
        <v>0</v>
      </c>
      <c r="M393" s="76">
        <f t="shared" si="60"/>
        <v>2179326.6666666665</v>
      </c>
      <c r="N393" s="76">
        <f t="shared" si="60"/>
        <v>0</v>
      </c>
      <c r="O393" s="247">
        <f t="shared" si="54"/>
        <v>2179326.6666666665</v>
      </c>
      <c r="P393" s="248">
        <f t="shared" si="55"/>
        <v>2179326.6666666665</v>
      </c>
      <c r="Q393" s="249">
        <f>P393*[1]Factors!D380</f>
        <v>1599039.4738520845</v>
      </c>
      <c r="R393" s="249">
        <f t="shared" si="56"/>
        <v>10166.666666666666</v>
      </c>
      <c r="S393" s="249">
        <f>R393*[1]Factors!D380</f>
        <v>7459.5982172610766</v>
      </c>
      <c r="T393" s="250">
        <f>R393*[1]Factors!D380*[1]Factors!E380</f>
        <v>10166.666666666666</v>
      </c>
      <c r="U393" s="246"/>
      <c r="V393" s="76"/>
      <c r="W393" s="247">
        <f>[1]Lib_RawData!AN204</f>
        <v>10166.666666666666</v>
      </c>
      <c r="X393" s="76"/>
      <c r="Y393" s="76">
        <f t="shared" si="63"/>
        <v>0</v>
      </c>
      <c r="Z393" s="76">
        <f t="shared" si="63"/>
        <v>0</v>
      </c>
      <c r="AA393" s="76" t="s">
        <v>220</v>
      </c>
      <c r="AB393" s="320">
        <v>214.36</v>
      </c>
      <c r="AC393" s="76">
        <f t="shared" si="64"/>
        <v>2179326.6666666665</v>
      </c>
      <c r="AD393" s="76">
        <f t="shared" si="65"/>
        <v>0</v>
      </c>
      <c r="AE393" s="76">
        <f t="shared" si="58"/>
        <v>2179326.6666666665</v>
      </c>
      <c r="AF393" s="246"/>
      <c r="AG393" s="247">
        <f t="shared" si="57"/>
        <v>2179326.6666666665</v>
      </c>
      <c r="AH393" s="76">
        <f t="shared" si="53"/>
        <v>0</v>
      </c>
      <c r="AI393" s="247">
        <f t="shared" si="62"/>
        <v>2179326.6666666665</v>
      </c>
    </row>
    <row r="394" spans="1:35" s="20" customFormat="1">
      <c r="A394" s="31"/>
      <c r="B394" s="31"/>
      <c r="C394" s="94"/>
      <c r="D394" s="94"/>
      <c r="E394" s="94"/>
      <c r="F394" s="149"/>
      <c r="G394" s="242">
        <v>1</v>
      </c>
      <c r="H394" s="243">
        <v>2021</v>
      </c>
      <c r="I394" s="244">
        <v>2021</v>
      </c>
      <c r="J394" s="244">
        <v>2021</v>
      </c>
      <c r="K394" s="245" t="str">
        <f>[1]Lib_RawData!G205</f>
        <v>CFO</v>
      </c>
      <c r="L394" s="246">
        <f t="shared" si="60"/>
        <v>0</v>
      </c>
      <c r="M394" s="76">
        <f t="shared" si="60"/>
        <v>2179326.6666666665</v>
      </c>
      <c r="N394" s="76">
        <f t="shared" si="60"/>
        <v>0</v>
      </c>
      <c r="O394" s="247">
        <f t="shared" si="54"/>
        <v>2179326.6666666665</v>
      </c>
      <c r="P394" s="248">
        <f t="shared" si="55"/>
        <v>2179326.6666666665</v>
      </c>
      <c r="Q394" s="249">
        <f>P394*[1]Factors!D381</f>
        <v>1599039.4738520845</v>
      </c>
      <c r="R394" s="249">
        <f t="shared" si="56"/>
        <v>10166.666666666666</v>
      </c>
      <c r="S394" s="249">
        <f>R394*[1]Factors!D381</f>
        <v>7459.5982172610766</v>
      </c>
      <c r="T394" s="250">
        <f>R394*[1]Factors!D381*[1]Factors!E381</f>
        <v>10166.666666666666</v>
      </c>
      <c r="U394" s="246"/>
      <c r="V394" s="76"/>
      <c r="W394" s="247">
        <f>[1]Lib_RawData!AN205</f>
        <v>10166.666666666666</v>
      </c>
      <c r="X394" s="76"/>
      <c r="Y394" s="76">
        <f t="shared" si="63"/>
        <v>0</v>
      </c>
      <c r="Z394" s="76">
        <f t="shared" si="63"/>
        <v>0</v>
      </c>
      <c r="AA394" s="76" t="s">
        <v>220</v>
      </c>
      <c r="AB394" s="320">
        <v>214.36</v>
      </c>
      <c r="AC394" s="76">
        <f t="shared" si="64"/>
        <v>2179326.6666666665</v>
      </c>
      <c r="AD394" s="76">
        <f t="shared" si="65"/>
        <v>0</v>
      </c>
      <c r="AE394" s="76">
        <f t="shared" si="58"/>
        <v>2179326.6666666665</v>
      </c>
      <c r="AF394" s="246"/>
      <c r="AG394" s="247">
        <f t="shared" si="57"/>
        <v>2179326.6666666665</v>
      </c>
      <c r="AH394" s="76">
        <f t="shared" si="53"/>
        <v>0</v>
      </c>
      <c r="AI394" s="247">
        <f t="shared" si="62"/>
        <v>2179326.6666666665</v>
      </c>
    </row>
    <row r="395" spans="1:35" s="20" customFormat="1">
      <c r="A395" s="31"/>
      <c r="B395" s="31"/>
      <c r="C395" s="94"/>
      <c r="D395" s="94"/>
      <c r="E395" s="94"/>
      <c r="F395" s="149"/>
      <c r="G395" s="242">
        <v>2</v>
      </c>
      <c r="H395" s="243">
        <v>2021</v>
      </c>
      <c r="I395" s="244">
        <v>2021</v>
      </c>
      <c r="J395" s="244">
        <v>2021</v>
      </c>
      <c r="K395" s="245" t="str">
        <f>[1]Lib_RawData!G206</f>
        <v>CFO</v>
      </c>
      <c r="L395" s="246">
        <f t="shared" si="60"/>
        <v>0</v>
      </c>
      <c r="M395" s="76">
        <f t="shared" si="60"/>
        <v>2179326.6666666665</v>
      </c>
      <c r="N395" s="76">
        <f t="shared" si="60"/>
        <v>0</v>
      </c>
      <c r="O395" s="247">
        <f t="shared" si="54"/>
        <v>2179326.6666666665</v>
      </c>
      <c r="P395" s="248">
        <f t="shared" si="55"/>
        <v>2179326.6666666665</v>
      </c>
      <c r="Q395" s="249">
        <f>P395*[1]Factors!D382</f>
        <v>1599039.4738520845</v>
      </c>
      <c r="R395" s="249">
        <f t="shared" si="56"/>
        <v>10166.666666666666</v>
      </c>
      <c r="S395" s="249">
        <f>R395*[1]Factors!D382</f>
        <v>7459.5982172610766</v>
      </c>
      <c r="T395" s="250">
        <f>R395*[1]Factors!D382*[1]Factors!E382</f>
        <v>10166.666666666666</v>
      </c>
      <c r="U395" s="246"/>
      <c r="V395" s="76"/>
      <c r="W395" s="247">
        <f>[1]Lib_RawData!AN206</f>
        <v>10166.666666666666</v>
      </c>
      <c r="X395" s="76"/>
      <c r="Y395" s="76">
        <f t="shared" si="63"/>
        <v>0</v>
      </c>
      <c r="Z395" s="76">
        <f t="shared" si="63"/>
        <v>0</v>
      </c>
      <c r="AA395" s="76" t="s">
        <v>220</v>
      </c>
      <c r="AB395" s="320">
        <v>214.36</v>
      </c>
      <c r="AC395" s="76">
        <f t="shared" si="64"/>
        <v>2179326.6666666665</v>
      </c>
      <c r="AD395" s="76">
        <f t="shared" si="65"/>
        <v>0</v>
      </c>
      <c r="AE395" s="76">
        <f t="shared" si="58"/>
        <v>2179326.6666666665</v>
      </c>
      <c r="AF395" s="246"/>
      <c r="AG395" s="247">
        <f t="shared" si="57"/>
        <v>2179326.6666666665</v>
      </c>
      <c r="AH395" s="76">
        <f t="shared" si="53"/>
        <v>0</v>
      </c>
      <c r="AI395" s="247">
        <f t="shared" si="62"/>
        <v>2179326.6666666665</v>
      </c>
    </row>
    <row r="396" spans="1:35" s="20" customFormat="1">
      <c r="A396" s="31"/>
      <c r="B396" s="31"/>
      <c r="C396" s="94"/>
      <c r="D396" s="94"/>
      <c r="E396" s="94"/>
      <c r="F396" s="149"/>
      <c r="G396" s="242">
        <v>3</v>
      </c>
      <c r="H396" s="243">
        <v>2021</v>
      </c>
      <c r="I396" s="244">
        <v>2021</v>
      </c>
      <c r="J396" s="244">
        <v>2021</v>
      </c>
      <c r="K396" s="245" t="str">
        <f>[1]Lib_RawData!G207</f>
        <v>CFO</v>
      </c>
      <c r="L396" s="246">
        <f t="shared" si="60"/>
        <v>0</v>
      </c>
      <c r="M396" s="76">
        <f t="shared" si="60"/>
        <v>2179326.6666666665</v>
      </c>
      <c r="N396" s="76">
        <f t="shared" si="60"/>
        <v>0</v>
      </c>
      <c r="O396" s="247">
        <f t="shared" si="54"/>
        <v>2179326.6666666665</v>
      </c>
      <c r="P396" s="248">
        <f t="shared" si="55"/>
        <v>2179326.6666666665</v>
      </c>
      <c r="Q396" s="249">
        <f>P396*[1]Factors!D383</f>
        <v>1599039.4738520845</v>
      </c>
      <c r="R396" s="249">
        <f t="shared" si="56"/>
        <v>10166.666666666666</v>
      </c>
      <c r="S396" s="249">
        <f>R396*[1]Factors!D383</f>
        <v>7459.5982172610766</v>
      </c>
      <c r="T396" s="250">
        <f>R396*[1]Factors!D383*[1]Factors!E383</f>
        <v>10166.666666666666</v>
      </c>
      <c r="U396" s="246"/>
      <c r="V396" s="76"/>
      <c r="W396" s="247">
        <f>[1]Lib_RawData!AN207</f>
        <v>10166.666666666666</v>
      </c>
      <c r="X396" s="76"/>
      <c r="Y396" s="76">
        <f t="shared" si="63"/>
        <v>0</v>
      </c>
      <c r="Z396" s="76">
        <f t="shared" si="63"/>
        <v>0</v>
      </c>
      <c r="AA396" s="76" t="s">
        <v>220</v>
      </c>
      <c r="AB396" s="320">
        <v>214.36</v>
      </c>
      <c r="AC396" s="76">
        <f t="shared" si="64"/>
        <v>2179326.6666666665</v>
      </c>
      <c r="AD396" s="76">
        <f t="shared" si="65"/>
        <v>0</v>
      </c>
      <c r="AE396" s="76">
        <f t="shared" si="58"/>
        <v>2179326.6666666665</v>
      </c>
      <c r="AF396" s="246"/>
      <c r="AG396" s="247">
        <f t="shared" si="57"/>
        <v>2179326.6666666665</v>
      </c>
      <c r="AH396" s="76">
        <f t="shared" si="53"/>
        <v>0</v>
      </c>
      <c r="AI396" s="247">
        <f t="shared" si="62"/>
        <v>2179326.6666666665</v>
      </c>
    </row>
    <row r="397" spans="1:35" s="20" customFormat="1">
      <c r="A397" s="31"/>
      <c r="B397" s="31"/>
      <c r="C397" s="94"/>
      <c r="D397" s="94"/>
      <c r="E397" s="94"/>
      <c r="F397" s="149"/>
      <c r="G397" s="242">
        <v>4</v>
      </c>
      <c r="H397" s="243">
        <v>2021</v>
      </c>
      <c r="I397" s="244">
        <v>2021</v>
      </c>
      <c r="J397" s="244">
        <v>2022</v>
      </c>
      <c r="K397" s="245" t="str">
        <f>[1]Lib_RawData!G208</f>
        <v>CFO</v>
      </c>
      <c r="L397" s="246">
        <f t="shared" si="60"/>
        <v>0</v>
      </c>
      <c r="M397" s="76">
        <f t="shared" si="60"/>
        <v>2179326.6666666665</v>
      </c>
      <c r="N397" s="76">
        <f t="shared" si="60"/>
        <v>0</v>
      </c>
      <c r="O397" s="247">
        <f t="shared" si="54"/>
        <v>2179326.6666666665</v>
      </c>
      <c r="P397" s="248">
        <f t="shared" si="55"/>
        <v>2179326.6666666665</v>
      </c>
      <c r="Q397" s="249">
        <f>P397*[1]Factors!D384</f>
        <v>1544965.6752194052</v>
      </c>
      <c r="R397" s="249">
        <f t="shared" si="56"/>
        <v>10166.666666666666</v>
      </c>
      <c r="S397" s="249">
        <f>R397*[1]Factors!D384</f>
        <v>7207.3412727160166</v>
      </c>
      <c r="T397" s="250">
        <f>R397*[1]Factors!D384*[1]Factors!E384</f>
        <v>10166.666666666666</v>
      </c>
      <c r="U397" s="246"/>
      <c r="V397" s="76"/>
      <c r="W397" s="247">
        <f>[1]Lib_RawData!AN208</f>
        <v>10166.666666666666</v>
      </c>
      <c r="X397" s="76"/>
      <c r="Y397" s="76">
        <f t="shared" si="63"/>
        <v>0</v>
      </c>
      <c r="Z397" s="76">
        <f t="shared" si="63"/>
        <v>0</v>
      </c>
      <c r="AA397" s="76" t="s">
        <v>220</v>
      </c>
      <c r="AB397" s="320">
        <v>214.36</v>
      </c>
      <c r="AC397" s="76">
        <f t="shared" si="64"/>
        <v>2179326.6666666665</v>
      </c>
      <c r="AD397" s="76">
        <f t="shared" si="65"/>
        <v>0</v>
      </c>
      <c r="AE397" s="76">
        <f t="shared" si="58"/>
        <v>2179326.6666666665</v>
      </c>
      <c r="AF397" s="246"/>
      <c r="AG397" s="247">
        <f t="shared" si="57"/>
        <v>2179326.6666666665</v>
      </c>
      <c r="AH397" s="76">
        <f t="shared" si="53"/>
        <v>0</v>
      </c>
      <c r="AI397" s="247">
        <f t="shared" si="62"/>
        <v>2179326.6666666665</v>
      </c>
    </row>
    <row r="398" spans="1:35" s="20" customFormat="1">
      <c r="A398" s="31"/>
      <c r="B398" s="31"/>
      <c r="C398" s="94"/>
      <c r="D398" s="94"/>
      <c r="E398" s="94"/>
      <c r="F398" s="149"/>
      <c r="G398" s="242">
        <v>5</v>
      </c>
      <c r="H398" s="243">
        <v>2021</v>
      </c>
      <c r="I398" s="244">
        <v>2021</v>
      </c>
      <c r="J398" s="244">
        <v>2022</v>
      </c>
      <c r="K398" s="245" t="str">
        <f>[1]Lib_RawData!G209</f>
        <v>CFO</v>
      </c>
      <c r="L398" s="246">
        <f t="shared" si="60"/>
        <v>0</v>
      </c>
      <c r="M398" s="76">
        <f t="shared" si="60"/>
        <v>2179326.6666666665</v>
      </c>
      <c r="N398" s="76">
        <f t="shared" si="60"/>
        <v>0</v>
      </c>
      <c r="O398" s="247">
        <f t="shared" si="54"/>
        <v>2179326.6666666665</v>
      </c>
      <c r="P398" s="248">
        <f t="shared" si="55"/>
        <v>2179326.6666666665</v>
      </c>
      <c r="Q398" s="249">
        <f>P398*[1]Factors!D385</f>
        <v>1544965.6752194052</v>
      </c>
      <c r="R398" s="249">
        <f t="shared" si="56"/>
        <v>10166.666666666666</v>
      </c>
      <c r="S398" s="249">
        <f>R398*[1]Factors!D385</f>
        <v>7207.3412727160166</v>
      </c>
      <c r="T398" s="250">
        <f>R398*[1]Factors!D385*[1]Factors!E385</f>
        <v>10166.666666666666</v>
      </c>
      <c r="U398" s="246"/>
      <c r="V398" s="76"/>
      <c r="W398" s="247">
        <f>[1]Lib_RawData!AN209</f>
        <v>10166.666666666666</v>
      </c>
      <c r="X398" s="76"/>
      <c r="Y398" s="76">
        <f t="shared" si="63"/>
        <v>0</v>
      </c>
      <c r="Z398" s="76">
        <f t="shared" si="63"/>
        <v>0</v>
      </c>
      <c r="AA398" s="76" t="s">
        <v>220</v>
      </c>
      <c r="AB398" s="320">
        <v>214.36</v>
      </c>
      <c r="AC398" s="76">
        <f t="shared" si="64"/>
        <v>2179326.6666666665</v>
      </c>
      <c r="AD398" s="76">
        <f t="shared" si="65"/>
        <v>0</v>
      </c>
      <c r="AE398" s="76">
        <f t="shared" si="58"/>
        <v>2179326.6666666665</v>
      </c>
      <c r="AF398" s="246"/>
      <c r="AG398" s="247">
        <f t="shared" si="57"/>
        <v>2179326.6666666665</v>
      </c>
      <c r="AH398" s="76">
        <f t="shared" si="53"/>
        <v>0</v>
      </c>
      <c r="AI398" s="247">
        <f t="shared" si="62"/>
        <v>2179326.6666666665</v>
      </c>
    </row>
    <row r="399" spans="1:35" s="20" customFormat="1">
      <c r="A399" s="31"/>
      <c r="B399" s="31"/>
      <c r="C399" s="94"/>
      <c r="D399" s="94"/>
      <c r="E399" s="94"/>
      <c r="F399" s="149"/>
      <c r="G399" s="242">
        <v>6</v>
      </c>
      <c r="H399" s="243">
        <v>2021</v>
      </c>
      <c r="I399" s="244">
        <v>2021</v>
      </c>
      <c r="J399" s="244">
        <v>2022</v>
      </c>
      <c r="K399" s="245" t="str">
        <f>[1]Lib_RawData!G210</f>
        <v>CFO</v>
      </c>
      <c r="L399" s="246">
        <f t="shared" si="60"/>
        <v>0</v>
      </c>
      <c r="M399" s="76">
        <f t="shared" si="60"/>
        <v>2179326.6666666665</v>
      </c>
      <c r="N399" s="76">
        <f t="shared" si="60"/>
        <v>0</v>
      </c>
      <c r="O399" s="247">
        <f t="shared" si="54"/>
        <v>2179326.6666666665</v>
      </c>
      <c r="P399" s="248">
        <f t="shared" si="55"/>
        <v>2179326.6666666665</v>
      </c>
      <c r="Q399" s="249">
        <f>P399*[1]Factors!D386</f>
        <v>1544965.6752194052</v>
      </c>
      <c r="R399" s="249">
        <f t="shared" si="56"/>
        <v>10166.666666666666</v>
      </c>
      <c r="S399" s="249">
        <f>R399*[1]Factors!D386</f>
        <v>7207.3412727160166</v>
      </c>
      <c r="T399" s="250">
        <f>R399*[1]Factors!D386*[1]Factors!E386</f>
        <v>10166.666666666666</v>
      </c>
      <c r="U399" s="246"/>
      <c r="V399" s="76"/>
      <c r="W399" s="247">
        <f>[1]Lib_RawData!AN210</f>
        <v>10166.666666666666</v>
      </c>
      <c r="X399" s="76"/>
      <c r="Y399" s="76">
        <f t="shared" si="63"/>
        <v>0</v>
      </c>
      <c r="Z399" s="76">
        <f t="shared" si="63"/>
        <v>0</v>
      </c>
      <c r="AA399" s="76" t="s">
        <v>220</v>
      </c>
      <c r="AB399" s="320">
        <v>214.36</v>
      </c>
      <c r="AC399" s="76">
        <f t="shared" si="64"/>
        <v>2179326.6666666665</v>
      </c>
      <c r="AD399" s="76">
        <f t="shared" si="65"/>
        <v>0</v>
      </c>
      <c r="AE399" s="76">
        <f t="shared" si="58"/>
        <v>2179326.6666666665</v>
      </c>
      <c r="AF399" s="246"/>
      <c r="AG399" s="247">
        <f t="shared" si="57"/>
        <v>2179326.6666666665</v>
      </c>
      <c r="AH399" s="76">
        <f t="shared" si="53"/>
        <v>0</v>
      </c>
      <c r="AI399" s="247">
        <f t="shared" si="62"/>
        <v>2179326.6666666665</v>
      </c>
    </row>
    <row r="400" spans="1:35" s="20" customFormat="1">
      <c r="A400" s="31"/>
      <c r="B400" s="31"/>
      <c r="C400" s="94"/>
      <c r="D400" s="94"/>
      <c r="E400" s="94"/>
      <c r="F400" s="149"/>
      <c r="G400" s="242">
        <v>7</v>
      </c>
      <c r="H400" s="243">
        <v>2021</v>
      </c>
      <c r="I400" s="244">
        <v>2022</v>
      </c>
      <c r="J400" s="244">
        <v>2022</v>
      </c>
      <c r="K400" s="245" t="str">
        <f>[1]Lib_RawData!G211</f>
        <v>CFO</v>
      </c>
      <c r="L400" s="246">
        <f t="shared" si="60"/>
        <v>0</v>
      </c>
      <c r="M400" s="76">
        <f t="shared" si="60"/>
        <v>2179326.6666666665</v>
      </c>
      <c r="N400" s="76">
        <f t="shared" si="60"/>
        <v>0</v>
      </c>
      <c r="O400" s="247">
        <f t="shared" si="54"/>
        <v>2179326.6666666665</v>
      </c>
      <c r="P400" s="248">
        <f t="shared" si="55"/>
        <v>2179326.6666666665</v>
      </c>
      <c r="Q400" s="249">
        <f>P400*[1]Factors!D387</f>
        <v>1544965.6752194052</v>
      </c>
      <c r="R400" s="249">
        <f t="shared" si="56"/>
        <v>10166.666666666666</v>
      </c>
      <c r="S400" s="249">
        <f>R400*[1]Factors!D387</f>
        <v>7207.3412727160166</v>
      </c>
      <c r="T400" s="250">
        <f>R400*[1]Factors!D387*[1]Factors!E387</f>
        <v>10166.666666666666</v>
      </c>
      <c r="U400" s="246"/>
      <c r="V400" s="76"/>
      <c r="W400" s="247">
        <f>[1]Lib_RawData!AN211</f>
        <v>10166.666666666666</v>
      </c>
      <c r="X400" s="76"/>
      <c r="Y400" s="76">
        <f t="shared" si="63"/>
        <v>0</v>
      </c>
      <c r="Z400" s="76">
        <f t="shared" si="63"/>
        <v>0</v>
      </c>
      <c r="AA400" s="76" t="s">
        <v>220</v>
      </c>
      <c r="AB400" s="320">
        <v>214.36</v>
      </c>
      <c r="AC400" s="76">
        <f t="shared" si="64"/>
        <v>2179326.6666666665</v>
      </c>
      <c r="AD400" s="76">
        <f t="shared" si="65"/>
        <v>0</v>
      </c>
      <c r="AE400" s="76">
        <f t="shared" si="58"/>
        <v>2179326.6666666665</v>
      </c>
      <c r="AF400" s="246"/>
      <c r="AG400" s="247">
        <f t="shared" si="57"/>
        <v>2179326.6666666665</v>
      </c>
      <c r="AH400" s="76">
        <f t="shared" si="53"/>
        <v>0</v>
      </c>
      <c r="AI400" s="247">
        <f t="shared" si="62"/>
        <v>2179326.6666666665</v>
      </c>
    </row>
    <row r="401" spans="1:35" s="20" customFormat="1">
      <c r="A401" s="31"/>
      <c r="B401" s="31"/>
      <c r="C401" s="94"/>
      <c r="D401" s="94"/>
      <c r="E401" s="94"/>
      <c r="F401" s="149"/>
      <c r="G401" s="242">
        <v>8</v>
      </c>
      <c r="H401" s="243">
        <v>2021</v>
      </c>
      <c r="I401" s="244">
        <v>2022</v>
      </c>
      <c r="J401" s="244">
        <v>2022</v>
      </c>
      <c r="K401" s="245" t="str">
        <f>[1]Lib_RawData!G212</f>
        <v>CFO</v>
      </c>
      <c r="L401" s="246">
        <f t="shared" si="60"/>
        <v>0</v>
      </c>
      <c r="M401" s="76">
        <f t="shared" si="60"/>
        <v>2615906.042901732</v>
      </c>
      <c r="N401" s="76">
        <f t="shared" si="60"/>
        <v>0</v>
      </c>
      <c r="O401" s="247">
        <f t="shared" si="54"/>
        <v>2615906.042901732</v>
      </c>
      <c r="P401" s="248">
        <f t="shared" si="55"/>
        <v>2615906.042901732</v>
      </c>
      <c r="Q401" s="249">
        <f>P401*[1]Factors!D388</f>
        <v>1854465.0087101203</v>
      </c>
      <c r="R401" s="249">
        <f t="shared" si="56"/>
        <v>10166.666666666666</v>
      </c>
      <c r="S401" s="249">
        <f>R401*[1]Factors!D388</f>
        <v>7207.3412727160166</v>
      </c>
      <c r="T401" s="250">
        <f>R401*[1]Factors!D388*[1]Factors!E388</f>
        <v>10166.666666666666</v>
      </c>
      <c r="U401" s="246"/>
      <c r="V401" s="76"/>
      <c r="W401" s="247">
        <f>[1]Lib_RawData!AN212</f>
        <v>10166.666666666666</v>
      </c>
      <c r="X401" s="76"/>
      <c r="Y401" s="76">
        <f t="shared" si="63"/>
        <v>0</v>
      </c>
      <c r="Z401" s="76">
        <f t="shared" si="63"/>
        <v>0</v>
      </c>
      <c r="AA401" s="76" t="s">
        <v>220</v>
      </c>
      <c r="AB401" s="320">
        <v>225.08</v>
      </c>
      <c r="AC401" s="76">
        <f t="shared" si="64"/>
        <v>2288313.3333333335</v>
      </c>
      <c r="AD401" s="76">
        <f t="shared" si="65"/>
        <v>327592.70956839848</v>
      </c>
      <c r="AE401" s="76">
        <f t="shared" si="58"/>
        <v>2615906.042901732</v>
      </c>
      <c r="AF401" s="246"/>
      <c r="AG401" s="247">
        <f t="shared" si="57"/>
        <v>2615906.042901732</v>
      </c>
      <c r="AH401" s="76">
        <f t="shared" si="53"/>
        <v>0</v>
      </c>
      <c r="AI401" s="247">
        <f t="shared" si="62"/>
        <v>2615906.042901732</v>
      </c>
    </row>
    <row r="402" spans="1:35" s="20" customFormat="1">
      <c r="A402" s="31"/>
      <c r="B402" s="31"/>
      <c r="C402" s="94"/>
      <c r="D402" s="94"/>
      <c r="E402" s="94"/>
      <c r="F402" s="149"/>
      <c r="G402" s="242">
        <v>9</v>
      </c>
      <c r="H402" s="243">
        <v>2021</v>
      </c>
      <c r="I402" s="244">
        <v>2022</v>
      </c>
      <c r="J402" s="244">
        <v>2022</v>
      </c>
      <c r="K402" s="245" t="str">
        <f>[1]Lib_RawData!G213</f>
        <v>CFO</v>
      </c>
      <c r="L402" s="246">
        <f t="shared" si="60"/>
        <v>0</v>
      </c>
      <c r="M402" s="76">
        <f t="shared" si="60"/>
        <v>2288313.3333333335</v>
      </c>
      <c r="N402" s="76">
        <f t="shared" si="60"/>
        <v>0</v>
      </c>
      <c r="O402" s="247">
        <f t="shared" si="54"/>
        <v>2288313.3333333335</v>
      </c>
      <c r="P402" s="248">
        <f t="shared" si="55"/>
        <v>2288313.3333333335</v>
      </c>
      <c r="Q402" s="249">
        <f>P402*[1]Factors!D389</f>
        <v>1622228.3736629211</v>
      </c>
      <c r="R402" s="249">
        <f t="shared" si="56"/>
        <v>10166.666666666666</v>
      </c>
      <c r="S402" s="249">
        <f>R402*[1]Factors!D389</f>
        <v>7207.3412727160166</v>
      </c>
      <c r="T402" s="250">
        <f>R402*[1]Factors!D389*[1]Factors!E389</f>
        <v>10166.666666666666</v>
      </c>
      <c r="U402" s="246"/>
      <c r="V402" s="76"/>
      <c r="W402" s="247">
        <f>[1]Lib_RawData!AN213</f>
        <v>10166.666666666666</v>
      </c>
      <c r="X402" s="76"/>
      <c r="Y402" s="76">
        <f t="shared" si="63"/>
        <v>0</v>
      </c>
      <c r="Z402" s="76">
        <f t="shared" si="63"/>
        <v>0</v>
      </c>
      <c r="AA402" s="76" t="s">
        <v>220</v>
      </c>
      <c r="AB402" s="320">
        <v>225.08</v>
      </c>
      <c r="AC402" s="76">
        <f t="shared" si="64"/>
        <v>2288313.3333333335</v>
      </c>
      <c r="AD402" s="76">
        <f t="shared" si="65"/>
        <v>0</v>
      </c>
      <c r="AE402" s="76">
        <f t="shared" si="58"/>
        <v>2288313.3333333335</v>
      </c>
      <c r="AF402" s="246"/>
      <c r="AG402" s="247">
        <f t="shared" si="57"/>
        <v>2288313.3333333335</v>
      </c>
      <c r="AH402" s="76">
        <f t="shared" si="53"/>
        <v>0</v>
      </c>
      <c r="AI402" s="247">
        <f t="shared" si="62"/>
        <v>2288313.3333333335</v>
      </c>
    </row>
    <row r="403" spans="1:35" s="20" customFormat="1">
      <c r="A403" s="31"/>
      <c r="B403" s="31"/>
      <c r="C403" s="94"/>
      <c r="D403" s="94"/>
      <c r="E403" s="94"/>
      <c r="F403" s="149"/>
      <c r="G403" s="242">
        <v>10</v>
      </c>
      <c r="H403" s="243">
        <v>2021</v>
      </c>
      <c r="I403" s="244">
        <v>2022</v>
      </c>
      <c r="J403" s="244">
        <v>2022</v>
      </c>
      <c r="K403" s="245" t="str">
        <f>[1]Lib_RawData!G214</f>
        <v>CFO</v>
      </c>
      <c r="L403" s="246">
        <f t="shared" si="60"/>
        <v>0</v>
      </c>
      <c r="M403" s="76">
        <f t="shared" si="60"/>
        <v>2288313.3333333335</v>
      </c>
      <c r="N403" s="76">
        <f t="shared" si="60"/>
        <v>0</v>
      </c>
      <c r="O403" s="247">
        <f t="shared" si="54"/>
        <v>2288313.3333333335</v>
      </c>
      <c r="P403" s="248">
        <f t="shared" si="55"/>
        <v>2288313.3333333335</v>
      </c>
      <c r="Q403" s="249">
        <f>P403*[1]Factors!D390</f>
        <v>1622228.3736629211</v>
      </c>
      <c r="R403" s="249">
        <f t="shared" si="56"/>
        <v>10166.666666666666</v>
      </c>
      <c r="S403" s="249">
        <f>R403*[1]Factors!D390</f>
        <v>7207.3412727160166</v>
      </c>
      <c r="T403" s="250">
        <f>R403*[1]Factors!D390*[1]Factors!E390</f>
        <v>10166.666666666666</v>
      </c>
      <c r="U403" s="246"/>
      <c r="V403" s="76"/>
      <c r="W403" s="247">
        <f>[1]Lib_RawData!AN214</f>
        <v>10166.666666666666</v>
      </c>
      <c r="X403" s="76"/>
      <c r="Y403" s="76">
        <f t="shared" si="63"/>
        <v>0</v>
      </c>
      <c r="Z403" s="76">
        <f t="shared" si="63"/>
        <v>0</v>
      </c>
      <c r="AA403" s="76" t="s">
        <v>220</v>
      </c>
      <c r="AB403" s="320">
        <v>225.08</v>
      </c>
      <c r="AC403" s="76">
        <f t="shared" si="64"/>
        <v>2288313.3333333335</v>
      </c>
      <c r="AD403" s="76">
        <f t="shared" si="65"/>
        <v>0</v>
      </c>
      <c r="AE403" s="76">
        <f t="shared" si="58"/>
        <v>2288313.3333333335</v>
      </c>
      <c r="AF403" s="246"/>
      <c r="AG403" s="247">
        <f t="shared" si="57"/>
        <v>2288313.3333333335</v>
      </c>
      <c r="AH403" s="76">
        <f t="shared" si="53"/>
        <v>0</v>
      </c>
      <c r="AI403" s="247">
        <f t="shared" si="62"/>
        <v>2288313.3333333335</v>
      </c>
    </row>
    <row r="404" spans="1:35" s="20" customFormat="1">
      <c r="A404" s="31"/>
      <c r="B404" s="31"/>
      <c r="C404" s="94"/>
      <c r="D404" s="94"/>
      <c r="E404" s="94"/>
      <c r="F404" s="149"/>
      <c r="G404" s="242">
        <v>11</v>
      </c>
      <c r="H404" s="243">
        <v>2021</v>
      </c>
      <c r="I404" s="244">
        <v>2022</v>
      </c>
      <c r="J404" s="244">
        <v>2022</v>
      </c>
      <c r="K404" s="245" t="str">
        <f>[1]Lib_RawData!G215</f>
        <v>CFO</v>
      </c>
      <c r="L404" s="246">
        <f t="shared" si="60"/>
        <v>0</v>
      </c>
      <c r="M404" s="76">
        <f t="shared" si="60"/>
        <v>2288313.3333333335</v>
      </c>
      <c r="N404" s="76">
        <f t="shared" si="60"/>
        <v>0</v>
      </c>
      <c r="O404" s="247">
        <f t="shared" si="54"/>
        <v>2288313.3333333335</v>
      </c>
      <c r="P404" s="248">
        <f t="shared" si="55"/>
        <v>2288313.3333333335</v>
      </c>
      <c r="Q404" s="249">
        <f>P404*[1]Factors!D391</f>
        <v>1622228.3736629211</v>
      </c>
      <c r="R404" s="249">
        <f t="shared" si="56"/>
        <v>10166.666666666666</v>
      </c>
      <c r="S404" s="249">
        <f>R404*[1]Factors!D391</f>
        <v>7207.3412727160166</v>
      </c>
      <c r="T404" s="250">
        <f>R404*[1]Factors!D391*[1]Factors!E391</f>
        <v>10166.666666666666</v>
      </c>
      <c r="U404" s="246"/>
      <c r="V404" s="76"/>
      <c r="W404" s="247">
        <f>[1]Lib_RawData!AN215</f>
        <v>10166.666666666666</v>
      </c>
      <c r="X404" s="76"/>
      <c r="Y404" s="76">
        <f t="shared" si="63"/>
        <v>0</v>
      </c>
      <c r="Z404" s="76">
        <f t="shared" si="63"/>
        <v>0</v>
      </c>
      <c r="AA404" s="76" t="s">
        <v>220</v>
      </c>
      <c r="AB404" s="320">
        <v>225.08</v>
      </c>
      <c r="AC404" s="76">
        <f t="shared" si="64"/>
        <v>2288313.3333333335</v>
      </c>
      <c r="AD404" s="76">
        <f t="shared" si="65"/>
        <v>0</v>
      </c>
      <c r="AE404" s="76">
        <f t="shared" si="58"/>
        <v>2288313.3333333335</v>
      </c>
      <c r="AF404" s="246"/>
      <c r="AG404" s="247">
        <f t="shared" si="57"/>
        <v>2288313.3333333335</v>
      </c>
      <c r="AH404" s="76">
        <f t="shared" si="53"/>
        <v>0</v>
      </c>
      <c r="AI404" s="247">
        <f t="shared" si="62"/>
        <v>2288313.3333333335</v>
      </c>
    </row>
    <row r="405" spans="1:35" s="20" customFormat="1">
      <c r="A405" s="31"/>
      <c r="B405" s="31"/>
      <c r="C405" s="94"/>
      <c r="D405" s="94"/>
      <c r="E405" s="94"/>
      <c r="F405" s="149"/>
      <c r="G405" s="242">
        <v>12</v>
      </c>
      <c r="H405" s="243">
        <v>2021</v>
      </c>
      <c r="I405" s="244">
        <v>2022</v>
      </c>
      <c r="J405" s="244">
        <v>2022</v>
      </c>
      <c r="K405" s="245" t="str">
        <f>[1]Lib_RawData!G216</f>
        <v>CFO</v>
      </c>
      <c r="L405" s="246">
        <f t="shared" si="60"/>
        <v>0</v>
      </c>
      <c r="M405" s="76">
        <f t="shared" si="60"/>
        <v>2288313.3333333335</v>
      </c>
      <c r="N405" s="76">
        <f t="shared" si="60"/>
        <v>0</v>
      </c>
      <c r="O405" s="247">
        <f t="shared" si="54"/>
        <v>2288313.3333333335</v>
      </c>
      <c r="P405" s="248">
        <f t="shared" si="55"/>
        <v>2288313.3333333335</v>
      </c>
      <c r="Q405" s="249">
        <f>P405*[1]Factors!D392</f>
        <v>1622228.3736629211</v>
      </c>
      <c r="R405" s="249">
        <f t="shared" si="56"/>
        <v>10166.666666666666</v>
      </c>
      <c r="S405" s="249">
        <f>R405*[1]Factors!D392</f>
        <v>7207.3412727160166</v>
      </c>
      <c r="T405" s="250">
        <f>R405*[1]Factors!D392*[1]Factors!E392</f>
        <v>10166.666666666666</v>
      </c>
      <c r="U405" s="246"/>
      <c r="V405" s="76"/>
      <c r="W405" s="247">
        <f>[1]Lib_RawData!AN216</f>
        <v>10166.666666666666</v>
      </c>
      <c r="X405" s="76"/>
      <c r="Y405" s="76">
        <f t="shared" si="63"/>
        <v>0</v>
      </c>
      <c r="Z405" s="76">
        <f t="shared" si="63"/>
        <v>0</v>
      </c>
      <c r="AA405" s="76" t="s">
        <v>220</v>
      </c>
      <c r="AB405" s="320">
        <v>225.08</v>
      </c>
      <c r="AC405" s="76">
        <f t="shared" si="64"/>
        <v>2288313.3333333335</v>
      </c>
      <c r="AD405" s="76">
        <f t="shared" si="65"/>
        <v>0</v>
      </c>
      <c r="AE405" s="76">
        <f t="shared" si="58"/>
        <v>2288313.3333333335</v>
      </c>
      <c r="AF405" s="246"/>
      <c r="AG405" s="247">
        <f t="shared" si="57"/>
        <v>2288313.3333333335</v>
      </c>
      <c r="AH405" s="76">
        <f t="shared" si="53"/>
        <v>0</v>
      </c>
      <c r="AI405" s="247">
        <f t="shared" si="62"/>
        <v>2288313.3333333335</v>
      </c>
    </row>
    <row r="406" spans="1:35" s="20" customFormat="1">
      <c r="A406" s="31"/>
      <c r="B406" s="31"/>
      <c r="C406" s="94"/>
      <c r="D406" s="94"/>
      <c r="E406" s="94"/>
      <c r="F406" s="149"/>
      <c r="G406" s="242">
        <v>1</v>
      </c>
      <c r="H406" s="243">
        <v>2022</v>
      </c>
      <c r="I406" s="244">
        <v>2022</v>
      </c>
      <c r="J406" s="244">
        <v>2022</v>
      </c>
      <c r="K406" s="245" t="str">
        <f>[1]Lib_RawData!G217</f>
        <v>CFO</v>
      </c>
      <c r="L406" s="246">
        <f t="shared" si="60"/>
        <v>0</v>
      </c>
      <c r="M406" s="76">
        <f t="shared" si="60"/>
        <v>2288313.3333333335</v>
      </c>
      <c r="N406" s="76">
        <f t="shared" si="60"/>
        <v>0</v>
      </c>
      <c r="O406" s="247">
        <f t="shared" si="54"/>
        <v>2288313.3333333335</v>
      </c>
      <c r="P406" s="248">
        <f t="shared" si="55"/>
        <v>2288313.3333333335</v>
      </c>
      <c r="Q406" s="249">
        <f>P406*[1]Factors!D393</f>
        <v>1622228.3736629211</v>
      </c>
      <c r="R406" s="249">
        <f t="shared" si="56"/>
        <v>10166.666666666666</v>
      </c>
      <c r="S406" s="249">
        <f>R406*[1]Factors!D393</f>
        <v>7207.3412727160166</v>
      </c>
      <c r="T406" s="250">
        <f>R406*[1]Factors!D393*[1]Factors!E393</f>
        <v>10166.666666666666</v>
      </c>
      <c r="U406" s="246"/>
      <c r="V406" s="76"/>
      <c r="W406" s="247">
        <f>[1]Lib_RawData!AN217</f>
        <v>10166.666666666666</v>
      </c>
      <c r="X406" s="76"/>
      <c r="Y406" s="76">
        <f t="shared" ref="Y406:Z421" si="66">Y394*EXP(Y$20)</f>
        <v>0</v>
      </c>
      <c r="Z406" s="76">
        <f t="shared" si="66"/>
        <v>0</v>
      </c>
      <c r="AA406" s="76" t="s">
        <v>220</v>
      </c>
      <c r="AB406" s="320">
        <v>225.08</v>
      </c>
      <c r="AC406" s="76">
        <f t="shared" si="64"/>
        <v>2288313.3333333335</v>
      </c>
      <c r="AD406" s="76">
        <f t="shared" si="65"/>
        <v>0</v>
      </c>
      <c r="AE406" s="76">
        <f t="shared" si="58"/>
        <v>2288313.3333333335</v>
      </c>
      <c r="AF406" s="246"/>
      <c r="AG406" s="247">
        <f t="shared" si="57"/>
        <v>2288313.3333333335</v>
      </c>
      <c r="AH406" s="76">
        <f t="shared" ref="AH406:AH469" si="67">X406</f>
        <v>0</v>
      </c>
      <c r="AI406" s="247">
        <f t="shared" si="62"/>
        <v>2288313.3333333335</v>
      </c>
    </row>
    <row r="407" spans="1:35" s="20" customFormat="1">
      <c r="A407" s="31"/>
      <c r="B407" s="31"/>
      <c r="C407" s="94"/>
      <c r="D407" s="94"/>
      <c r="E407" s="94"/>
      <c r="F407" s="149"/>
      <c r="G407" s="242">
        <v>2</v>
      </c>
      <c r="H407" s="243">
        <v>2022</v>
      </c>
      <c r="I407" s="244">
        <v>2022</v>
      </c>
      <c r="J407" s="244">
        <v>2022</v>
      </c>
      <c r="K407" s="245" t="str">
        <f>[1]Lib_RawData!G218</f>
        <v>CFO</v>
      </c>
      <c r="L407" s="246">
        <f t="shared" si="60"/>
        <v>0</v>
      </c>
      <c r="M407" s="76">
        <f t="shared" si="60"/>
        <v>2288313.3333333335</v>
      </c>
      <c r="N407" s="76">
        <f t="shared" si="60"/>
        <v>0</v>
      </c>
      <c r="O407" s="247">
        <f t="shared" ref="O407:O470" si="68">N407+M407</f>
        <v>2288313.3333333335</v>
      </c>
      <c r="P407" s="248">
        <f t="shared" ref="P407:P470" si="69">O407</f>
        <v>2288313.3333333335</v>
      </c>
      <c r="Q407" s="249">
        <f>P407*[1]Factors!D394</f>
        <v>1622228.3736629211</v>
      </c>
      <c r="R407" s="249">
        <f t="shared" ref="R407:R470" si="70">U407+W407</f>
        <v>10166.666666666666</v>
      </c>
      <c r="S407" s="249">
        <f>R407*[1]Factors!D394</f>
        <v>7207.3412727160166</v>
      </c>
      <c r="T407" s="250">
        <f>R407*[1]Factors!D394*[1]Factors!E394</f>
        <v>10166.666666666666</v>
      </c>
      <c r="U407" s="246"/>
      <c r="V407" s="76"/>
      <c r="W407" s="247">
        <f>[1]Lib_RawData!AN218</f>
        <v>10166.666666666666</v>
      </c>
      <c r="X407" s="76"/>
      <c r="Y407" s="76">
        <f t="shared" si="66"/>
        <v>0</v>
      </c>
      <c r="Z407" s="76">
        <f t="shared" si="66"/>
        <v>0</v>
      </c>
      <c r="AA407" s="76" t="s">
        <v>220</v>
      </c>
      <c r="AB407" s="320">
        <v>225.08</v>
      </c>
      <c r="AC407" s="76">
        <f t="shared" si="64"/>
        <v>2288313.3333333335</v>
      </c>
      <c r="AD407" s="76">
        <f t="shared" si="65"/>
        <v>0</v>
      </c>
      <c r="AE407" s="76">
        <f t="shared" si="58"/>
        <v>2288313.3333333335</v>
      </c>
      <c r="AF407" s="246"/>
      <c r="AG407" s="247">
        <f t="shared" ref="AG407:AG470" si="71">AE407</f>
        <v>2288313.3333333335</v>
      </c>
      <c r="AH407" s="76">
        <f t="shared" si="67"/>
        <v>0</v>
      </c>
      <c r="AI407" s="247">
        <f t="shared" si="62"/>
        <v>2288313.3333333335</v>
      </c>
    </row>
    <row r="408" spans="1:35" s="20" customFormat="1">
      <c r="A408" s="31"/>
      <c r="B408" s="31"/>
      <c r="C408" s="94"/>
      <c r="D408" s="94"/>
      <c r="E408" s="94"/>
      <c r="F408" s="149"/>
      <c r="G408" s="242">
        <v>3</v>
      </c>
      <c r="H408" s="243">
        <v>2022</v>
      </c>
      <c r="I408" s="244">
        <v>2022</v>
      </c>
      <c r="J408" s="244">
        <v>2022</v>
      </c>
      <c r="K408" s="245" t="str">
        <f>[1]Lib_RawData!G219</f>
        <v>CFO</v>
      </c>
      <c r="L408" s="246">
        <f t="shared" si="60"/>
        <v>0</v>
      </c>
      <c r="M408" s="76">
        <f t="shared" si="60"/>
        <v>2288313.3333333335</v>
      </c>
      <c r="N408" s="76">
        <f t="shared" si="60"/>
        <v>0</v>
      </c>
      <c r="O408" s="247">
        <f t="shared" si="68"/>
        <v>2288313.3333333335</v>
      </c>
      <c r="P408" s="248">
        <f t="shared" si="69"/>
        <v>2288313.3333333335</v>
      </c>
      <c r="Q408" s="249">
        <f>P408*[1]Factors!D395</f>
        <v>1622228.3736629211</v>
      </c>
      <c r="R408" s="249">
        <f t="shared" si="70"/>
        <v>10166.666666666666</v>
      </c>
      <c r="S408" s="249">
        <f>R408*[1]Factors!D395</f>
        <v>7207.3412727160166</v>
      </c>
      <c r="T408" s="250">
        <f>R408*[1]Factors!D395*[1]Factors!E395</f>
        <v>10166.666666666666</v>
      </c>
      <c r="U408" s="246"/>
      <c r="V408" s="76"/>
      <c r="W408" s="247">
        <f>[1]Lib_RawData!AN219</f>
        <v>10166.666666666666</v>
      </c>
      <c r="X408" s="76"/>
      <c r="Y408" s="76">
        <f t="shared" si="66"/>
        <v>0</v>
      </c>
      <c r="Z408" s="76">
        <f t="shared" si="66"/>
        <v>0</v>
      </c>
      <c r="AA408" s="76" t="s">
        <v>220</v>
      </c>
      <c r="AB408" s="320">
        <v>225.08</v>
      </c>
      <c r="AC408" s="76">
        <f t="shared" si="64"/>
        <v>2288313.3333333335</v>
      </c>
      <c r="AD408" s="76">
        <f t="shared" si="65"/>
        <v>0</v>
      </c>
      <c r="AE408" s="76">
        <f t="shared" si="58"/>
        <v>2288313.3333333335</v>
      </c>
      <c r="AF408" s="246"/>
      <c r="AG408" s="247">
        <f t="shared" si="71"/>
        <v>2288313.3333333335</v>
      </c>
      <c r="AH408" s="76">
        <f t="shared" si="67"/>
        <v>0</v>
      </c>
      <c r="AI408" s="247">
        <f t="shared" si="62"/>
        <v>2288313.3333333335</v>
      </c>
    </row>
    <row r="409" spans="1:35" s="20" customFormat="1">
      <c r="A409" s="31"/>
      <c r="B409" s="31"/>
      <c r="C409" s="94"/>
      <c r="D409" s="94"/>
      <c r="E409" s="94"/>
      <c r="F409" s="149"/>
      <c r="G409" s="242">
        <v>4</v>
      </c>
      <c r="H409" s="243">
        <v>2022</v>
      </c>
      <c r="I409" s="244">
        <v>2022</v>
      </c>
      <c r="J409" s="244">
        <v>2023</v>
      </c>
      <c r="K409" s="245" t="str">
        <f>[1]Lib_RawData!G220</f>
        <v>CFO</v>
      </c>
      <c r="L409" s="246">
        <f t="shared" si="60"/>
        <v>0</v>
      </c>
      <c r="M409" s="76">
        <f t="shared" si="60"/>
        <v>2288313.3333333335</v>
      </c>
      <c r="N409" s="76">
        <f t="shared" si="60"/>
        <v>0</v>
      </c>
      <c r="O409" s="247">
        <f t="shared" si="68"/>
        <v>2288313.3333333335</v>
      </c>
      <c r="P409" s="248">
        <f t="shared" si="69"/>
        <v>2288313.3333333335</v>
      </c>
      <c r="Q409" s="249">
        <f>P409*[1]Factors!D396</f>
        <v>1567370.4093361557</v>
      </c>
      <c r="R409" s="249">
        <f t="shared" si="70"/>
        <v>10166.666666666666</v>
      </c>
      <c r="S409" s="249">
        <f>R409*[1]Factors!D396</f>
        <v>6963.6147562473598</v>
      </c>
      <c r="T409" s="250">
        <f>R409*[1]Factors!D396*[1]Factors!E396</f>
        <v>10166.666666666668</v>
      </c>
      <c r="U409" s="246"/>
      <c r="V409" s="76"/>
      <c r="W409" s="247">
        <f>[1]Lib_RawData!AN220</f>
        <v>10166.666666666666</v>
      </c>
      <c r="X409" s="76"/>
      <c r="Y409" s="76">
        <f t="shared" si="66"/>
        <v>0</v>
      </c>
      <c r="Z409" s="76">
        <f t="shared" si="66"/>
        <v>0</v>
      </c>
      <c r="AA409" s="76" t="s">
        <v>220</v>
      </c>
      <c r="AB409" s="320">
        <v>225.08</v>
      </c>
      <c r="AC409" s="76">
        <f t="shared" si="64"/>
        <v>2288313.3333333335</v>
      </c>
      <c r="AD409" s="76">
        <f t="shared" si="65"/>
        <v>0</v>
      </c>
      <c r="AE409" s="76">
        <f t="shared" si="58"/>
        <v>2288313.3333333335</v>
      </c>
      <c r="AF409" s="246"/>
      <c r="AG409" s="247">
        <f t="shared" si="71"/>
        <v>2288313.3333333335</v>
      </c>
      <c r="AH409" s="76">
        <f t="shared" si="67"/>
        <v>0</v>
      </c>
      <c r="AI409" s="247">
        <f t="shared" si="62"/>
        <v>2288313.3333333335</v>
      </c>
    </row>
    <row r="410" spans="1:35" s="20" customFormat="1">
      <c r="A410" s="31"/>
      <c r="B410" s="31"/>
      <c r="C410" s="94"/>
      <c r="D410" s="94"/>
      <c r="E410" s="94"/>
      <c r="F410" s="149"/>
      <c r="G410" s="242">
        <v>5</v>
      </c>
      <c r="H410" s="243">
        <v>2022</v>
      </c>
      <c r="I410" s="244">
        <v>2022</v>
      </c>
      <c r="J410" s="244">
        <v>2023</v>
      </c>
      <c r="K410" s="245" t="str">
        <f>[1]Lib_RawData!G221</f>
        <v>CFO</v>
      </c>
      <c r="L410" s="246">
        <f t="shared" si="60"/>
        <v>0</v>
      </c>
      <c r="M410" s="76">
        <f t="shared" si="60"/>
        <v>2288313.3333333335</v>
      </c>
      <c r="N410" s="76">
        <f t="shared" si="60"/>
        <v>0</v>
      </c>
      <c r="O410" s="247">
        <f t="shared" si="68"/>
        <v>2288313.3333333335</v>
      </c>
      <c r="P410" s="248">
        <f t="shared" si="69"/>
        <v>2288313.3333333335</v>
      </c>
      <c r="Q410" s="249">
        <f>P410*[1]Factors!D397</f>
        <v>1567370.4093361557</v>
      </c>
      <c r="R410" s="249">
        <f t="shared" si="70"/>
        <v>10166.666666666666</v>
      </c>
      <c r="S410" s="249">
        <f>R410*[1]Factors!D397</f>
        <v>6963.6147562473598</v>
      </c>
      <c r="T410" s="250">
        <f>R410*[1]Factors!D397*[1]Factors!E397</f>
        <v>10166.666666666668</v>
      </c>
      <c r="U410" s="246"/>
      <c r="V410" s="76"/>
      <c r="W410" s="247">
        <f>[1]Lib_RawData!AN221</f>
        <v>10166.666666666666</v>
      </c>
      <c r="X410" s="76"/>
      <c r="Y410" s="76">
        <f t="shared" si="66"/>
        <v>0</v>
      </c>
      <c r="Z410" s="76">
        <f t="shared" si="66"/>
        <v>0</v>
      </c>
      <c r="AA410" s="76" t="s">
        <v>220</v>
      </c>
      <c r="AB410" s="320">
        <v>225.08</v>
      </c>
      <c r="AC410" s="76">
        <f t="shared" si="64"/>
        <v>2288313.3333333335</v>
      </c>
      <c r="AD410" s="76">
        <f t="shared" si="65"/>
        <v>0</v>
      </c>
      <c r="AE410" s="76">
        <f t="shared" si="58"/>
        <v>2288313.3333333335</v>
      </c>
      <c r="AF410" s="246"/>
      <c r="AG410" s="247">
        <f t="shared" si="71"/>
        <v>2288313.3333333335</v>
      </c>
      <c r="AH410" s="76">
        <f t="shared" si="67"/>
        <v>0</v>
      </c>
      <c r="AI410" s="247">
        <f t="shared" si="62"/>
        <v>2288313.3333333335</v>
      </c>
    </row>
    <row r="411" spans="1:35" s="20" customFormat="1">
      <c r="A411" s="31"/>
      <c r="B411" s="31"/>
      <c r="C411" s="94"/>
      <c r="D411" s="94"/>
      <c r="E411" s="94"/>
      <c r="F411" s="149"/>
      <c r="G411" s="242">
        <v>6</v>
      </c>
      <c r="H411" s="243">
        <v>2022</v>
      </c>
      <c r="I411" s="244">
        <v>2022</v>
      </c>
      <c r="J411" s="244">
        <v>2023</v>
      </c>
      <c r="K411" s="245" t="str">
        <f>[1]Lib_RawData!G222</f>
        <v>CFO</v>
      </c>
      <c r="L411" s="246">
        <f t="shared" si="60"/>
        <v>0</v>
      </c>
      <c r="M411" s="76">
        <f t="shared" si="60"/>
        <v>2288313.3333333335</v>
      </c>
      <c r="N411" s="76">
        <f t="shared" si="60"/>
        <v>0</v>
      </c>
      <c r="O411" s="247">
        <f t="shared" si="68"/>
        <v>2288313.3333333335</v>
      </c>
      <c r="P411" s="248">
        <f t="shared" si="69"/>
        <v>2288313.3333333335</v>
      </c>
      <c r="Q411" s="249">
        <f>P411*[1]Factors!D398</f>
        <v>1567370.4093361557</v>
      </c>
      <c r="R411" s="249">
        <f t="shared" si="70"/>
        <v>10166.666666666666</v>
      </c>
      <c r="S411" s="249">
        <f>R411*[1]Factors!D398</f>
        <v>6963.6147562473598</v>
      </c>
      <c r="T411" s="250">
        <f>R411*[1]Factors!D398*[1]Factors!E398</f>
        <v>10166.666666666668</v>
      </c>
      <c r="U411" s="246"/>
      <c r="V411" s="76"/>
      <c r="W411" s="247">
        <f>[1]Lib_RawData!AN222</f>
        <v>10166.666666666666</v>
      </c>
      <c r="X411" s="76"/>
      <c r="Y411" s="76">
        <f t="shared" si="66"/>
        <v>0</v>
      </c>
      <c r="Z411" s="76">
        <f t="shared" si="66"/>
        <v>0</v>
      </c>
      <c r="AA411" s="76" t="s">
        <v>220</v>
      </c>
      <c r="AB411" s="320">
        <v>225.08</v>
      </c>
      <c r="AC411" s="76">
        <f t="shared" si="64"/>
        <v>2288313.3333333335</v>
      </c>
      <c r="AD411" s="76">
        <f t="shared" si="65"/>
        <v>0</v>
      </c>
      <c r="AE411" s="76">
        <f t="shared" si="58"/>
        <v>2288313.3333333335</v>
      </c>
      <c r="AF411" s="246"/>
      <c r="AG411" s="247">
        <f t="shared" si="71"/>
        <v>2288313.3333333335</v>
      </c>
      <c r="AH411" s="76">
        <f t="shared" si="67"/>
        <v>0</v>
      </c>
      <c r="AI411" s="247">
        <f t="shared" si="62"/>
        <v>2288313.3333333335</v>
      </c>
    </row>
    <row r="412" spans="1:35" s="20" customFormat="1">
      <c r="A412" s="31"/>
      <c r="B412" s="31"/>
      <c r="C412" s="94"/>
      <c r="D412" s="94"/>
      <c r="E412" s="94"/>
      <c r="F412" s="149"/>
      <c r="G412" s="242">
        <v>7</v>
      </c>
      <c r="H412" s="243">
        <v>2022</v>
      </c>
      <c r="I412" s="244">
        <v>2023</v>
      </c>
      <c r="J412" s="244">
        <v>2023</v>
      </c>
      <c r="K412" s="245" t="str">
        <f>[1]Lib_RawData!G223</f>
        <v>CFO</v>
      </c>
      <c r="L412" s="246">
        <f t="shared" si="60"/>
        <v>0</v>
      </c>
      <c r="M412" s="76">
        <f t="shared" si="60"/>
        <v>2288313.3333333335</v>
      </c>
      <c r="N412" s="76">
        <f t="shared" si="60"/>
        <v>0</v>
      </c>
      <c r="O412" s="247">
        <f t="shared" si="68"/>
        <v>2288313.3333333335</v>
      </c>
      <c r="P412" s="248">
        <f t="shared" si="69"/>
        <v>2288313.3333333335</v>
      </c>
      <c r="Q412" s="249">
        <f>P412*[1]Factors!D399</f>
        <v>1567370.4093361557</v>
      </c>
      <c r="R412" s="249">
        <f t="shared" si="70"/>
        <v>10166.666666666666</v>
      </c>
      <c r="S412" s="249">
        <f>R412*[1]Factors!D399</f>
        <v>6963.6147562473598</v>
      </c>
      <c r="T412" s="250">
        <f>R412*[1]Factors!D399*[1]Factors!E399</f>
        <v>10166.666666666668</v>
      </c>
      <c r="U412" s="246"/>
      <c r="V412" s="76"/>
      <c r="W412" s="247">
        <f>[1]Lib_RawData!AN223</f>
        <v>10166.666666666666</v>
      </c>
      <c r="X412" s="76"/>
      <c r="Y412" s="76">
        <f t="shared" si="66"/>
        <v>0</v>
      </c>
      <c r="Z412" s="76">
        <f t="shared" si="66"/>
        <v>0</v>
      </c>
      <c r="AA412" s="76" t="s">
        <v>220</v>
      </c>
      <c r="AB412" s="320">
        <v>225.08</v>
      </c>
      <c r="AC412" s="76">
        <f t="shared" si="64"/>
        <v>2288313.3333333335</v>
      </c>
      <c r="AD412" s="76">
        <f t="shared" si="65"/>
        <v>0</v>
      </c>
      <c r="AE412" s="76">
        <f t="shared" si="58"/>
        <v>2288313.3333333335</v>
      </c>
      <c r="AF412" s="246"/>
      <c r="AG412" s="247">
        <f t="shared" si="71"/>
        <v>2288313.3333333335</v>
      </c>
      <c r="AH412" s="76">
        <f t="shared" si="67"/>
        <v>0</v>
      </c>
      <c r="AI412" s="247">
        <f t="shared" si="62"/>
        <v>2288313.3333333335</v>
      </c>
    </row>
    <row r="413" spans="1:35" s="20" customFormat="1">
      <c r="A413" s="31"/>
      <c r="B413" s="31"/>
      <c r="C413" s="94"/>
      <c r="D413" s="94"/>
      <c r="E413" s="94"/>
      <c r="F413" s="149"/>
      <c r="G413" s="242">
        <v>8</v>
      </c>
      <c r="H413" s="243">
        <v>2022</v>
      </c>
      <c r="I413" s="244">
        <v>2023</v>
      </c>
      <c r="J413" s="244">
        <v>2023</v>
      </c>
      <c r="K413" s="245" t="str">
        <f>[1]Lib_RawData!G224</f>
        <v>CFO</v>
      </c>
      <c r="L413" s="246">
        <f t="shared" si="60"/>
        <v>0</v>
      </c>
      <c r="M413" s="76">
        <f t="shared" si="60"/>
        <v>2738675.7584940465</v>
      </c>
      <c r="N413" s="76">
        <f t="shared" si="60"/>
        <v>0</v>
      </c>
      <c r="O413" s="247">
        <f t="shared" si="68"/>
        <v>2738675.7584940465</v>
      </c>
      <c r="P413" s="248">
        <f t="shared" si="69"/>
        <v>2738675.7584940465</v>
      </c>
      <c r="Q413" s="249">
        <f>P413*[1]Factors!D400</f>
        <v>1875844.2220746956</v>
      </c>
      <c r="R413" s="249">
        <f t="shared" si="70"/>
        <v>10166.666666666666</v>
      </c>
      <c r="S413" s="249">
        <f>R413*[1]Factors!D400</f>
        <v>6963.6147562473598</v>
      </c>
      <c r="T413" s="250">
        <f>R413*[1]Factors!D400*[1]Factors!E400</f>
        <v>10166.666666666668</v>
      </c>
      <c r="U413" s="246"/>
      <c r="V413" s="76"/>
      <c r="W413" s="247">
        <f>[1]Lib_RawData!AN224</f>
        <v>10166.666666666666</v>
      </c>
      <c r="X413" s="76"/>
      <c r="Y413" s="76">
        <f t="shared" si="66"/>
        <v>0</v>
      </c>
      <c r="Z413" s="76">
        <f t="shared" si="66"/>
        <v>0</v>
      </c>
      <c r="AA413" s="76" t="s">
        <v>220</v>
      </c>
      <c r="AB413" s="320">
        <v>236.34</v>
      </c>
      <c r="AC413" s="76">
        <f t="shared" si="64"/>
        <v>2402790</v>
      </c>
      <c r="AD413" s="76">
        <f t="shared" si="65"/>
        <v>335885.75849404669</v>
      </c>
      <c r="AE413" s="76">
        <f t="shared" si="58"/>
        <v>2738675.7584940465</v>
      </c>
      <c r="AF413" s="246"/>
      <c r="AG413" s="247">
        <f t="shared" si="71"/>
        <v>2738675.7584940465</v>
      </c>
      <c r="AH413" s="76">
        <f t="shared" si="67"/>
        <v>0</v>
      </c>
      <c r="AI413" s="247">
        <f t="shared" si="62"/>
        <v>2738675.7584940465</v>
      </c>
    </row>
    <row r="414" spans="1:35" s="20" customFormat="1">
      <c r="A414" s="31"/>
      <c r="B414" s="31"/>
      <c r="C414" s="94"/>
      <c r="D414" s="94"/>
      <c r="E414" s="94"/>
      <c r="F414" s="149"/>
      <c r="G414" s="242">
        <v>9</v>
      </c>
      <c r="H414" s="243">
        <v>2022</v>
      </c>
      <c r="I414" s="244">
        <v>2023</v>
      </c>
      <c r="J414" s="244">
        <v>2023</v>
      </c>
      <c r="K414" s="245" t="str">
        <f>[1]Lib_RawData!G225</f>
        <v>CFO</v>
      </c>
      <c r="L414" s="246">
        <f t="shared" si="60"/>
        <v>0</v>
      </c>
      <c r="M414" s="76">
        <f t="shared" si="60"/>
        <v>2402790</v>
      </c>
      <c r="N414" s="76">
        <f t="shared" si="60"/>
        <v>0</v>
      </c>
      <c r="O414" s="247">
        <f t="shared" si="68"/>
        <v>2402790</v>
      </c>
      <c r="P414" s="248">
        <f t="shared" si="69"/>
        <v>2402790</v>
      </c>
      <c r="Q414" s="249">
        <f>P414*[1]Factors!D401</f>
        <v>1645780.711491501</v>
      </c>
      <c r="R414" s="249">
        <f t="shared" si="70"/>
        <v>10166.666666666666</v>
      </c>
      <c r="S414" s="249">
        <f>R414*[1]Factors!D401</f>
        <v>6963.6147562473598</v>
      </c>
      <c r="T414" s="250">
        <f>R414*[1]Factors!D401*[1]Factors!E401</f>
        <v>10166.666666666668</v>
      </c>
      <c r="U414" s="246"/>
      <c r="V414" s="76"/>
      <c r="W414" s="247">
        <f>[1]Lib_RawData!AN225</f>
        <v>10166.666666666666</v>
      </c>
      <c r="X414" s="76"/>
      <c r="Y414" s="76">
        <f t="shared" si="66"/>
        <v>0</v>
      </c>
      <c r="Z414" s="76">
        <f t="shared" si="66"/>
        <v>0</v>
      </c>
      <c r="AA414" s="76" t="s">
        <v>220</v>
      </c>
      <c r="AB414" s="320">
        <v>236.34</v>
      </c>
      <c r="AC414" s="76">
        <f t="shared" si="64"/>
        <v>2402790</v>
      </c>
      <c r="AD414" s="76">
        <f t="shared" si="65"/>
        <v>0</v>
      </c>
      <c r="AE414" s="76">
        <f t="shared" si="58"/>
        <v>2402790</v>
      </c>
      <c r="AF414" s="246"/>
      <c r="AG414" s="247">
        <f t="shared" si="71"/>
        <v>2402790</v>
      </c>
      <c r="AH414" s="76">
        <f t="shared" si="67"/>
        <v>0</v>
      </c>
      <c r="AI414" s="247">
        <f t="shared" si="62"/>
        <v>2402790</v>
      </c>
    </row>
    <row r="415" spans="1:35" s="20" customFormat="1">
      <c r="A415" s="31"/>
      <c r="B415" s="31"/>
      <c r="C415" s="94"/>
      <c r="D415" s="94"/>
      <c r="E415" s="94"/>
      <c r="F415" s="149"/>
      <c r="G415" s="242">
        <v>10</v>
      </c>
      <c r="H415" s="243">
        <v>2022</v>
      </c>
      <c r="I415" s="244">
        <v>2023</v>
      </c>
      <c r="J415" s="244">
        <v>2023</v>
      </c>
      <c r="K415" s="245" t="str">
        <f>[1]Lib_RawData!G226</f>
        <v>CFO</v>
      </c>
      <c r="L415" s="246">
        <f t="shared" si="60"/>
        <v>0</v>
      </c>
      <c r="M415" s="76">
        <f t="shared" si="60"/>
        <v>2402790</v>
      </c>
      <c r="N415" s="76">
        <f t="shared" si="60"/>
        <v>0</v>
      </c>
      <c r="O415" s="247">
        <f t="shared" si="68"/>
        <v>2402790</v>
      </c>
      <c r="P415" s="248">
        <f t="shared" si="69"/>
        <v>2402790</v>
      </c>
      <c r="Q415" s="249">
        <f>P415*[1]Factors!D402</f>
        <v>1645780.711491501</v>
      </c>
      <c r="R415" s="249">
        <f t="shared" si="70"/>
        <v>10166.666666666666</v>
      </c>
      <c r="S415" s="249">
        <f>R415*[1]Factors!D402</f>
        <v>6963.6147562473598</v>
      </c>
      <c r="T415" s="250">
        <f>R415*[1]Factors!D402*[1]Factors!E402</f>
        <v>10166.666666666668</v>
      </c>
      <c r="U415" s="246"/>
      <c r="V415" s="76"/>
      <c r="W415" s="247">
        <f>[1]Lib_RawData!AN226</f>
        <v>10166.666666666666</v>
      </c>
      <c r="X415" s="76"/>
      <c r="Y415" s="76">
        <f t="shared" si="66"/>
        <v>0</v>
      </c>
      <c r="Z415" s="76">
        <f t="shared" si="66"/>
        <v>0</v>
      </c>
      <c r="AA415" s="76" t="s">
        <v>220</v>
      </c>
      <c r="AB415" s="320">
        <v>236.34</v>
      </c>
      <c r="AC415" s="76">
        <f t="shared" si="64"/>
        <v>2402790</v>
      </c>
      <c r="AD415" s="76">
        <f t="shared" si="65"/>
        <v>0</v>
      </c>
      <c r="AE415" s="76">
        <f t="shared" si="58"/>
        <v>2402790</v>
      </c>
      <c r="AF415" s="246"/>
      <c r="AG415" s="247">
        <f t="shared" si="71"/>
        <v>2402790</v>
      </c>
      <c r="AH415" s="76">
        <f t="shared" si="67"/>
        <v>0</v>
      </c>
      <c r="AI415" s="247">
        <f t="shared" si="62"/>
        <v>2402790</v>
      </c>
    </row>
    <row r="416" spans="1:35" s="20" customFormat="1">
      <c r="A416" s="31"/>
      <c r="B416" s="31"/>
      <c r="C416" s="94"/>
      <c r="D416" s="94"/>
      <c r="E416" s="94"/>
      <c r="F416" s="149"/>
      <c r="G416" s="242">
        <v>11</v>
      </c>
      <c r="H416" s="243">
        <v>2022</v>
      </c>
      <c r="I416" s="244">
        <v>2023</v>
      </c>
      <c r="J416" s="244">
        <v>2023</v>
      </c>
      <c r="K416" s="245" t="str">
        <f>[1]Lib_RawData!G227</f>
        <v>CFO</v>
      </c>
      <c r="L416" s="246">
        <f t="shared" si="60"/>
        <v>0</v>
      </c>
      <c r="M416" s="76">
        <f t="shared" si="60"/>
        <v>2402790</v>
      </c>
      <c r="N416" s="76">
        <f t="shared" si="60"/>
        <v>0</v>
      </c>
      <c r="O416" s="247">
        <f t="shared" si="68"/>
        <v>2402790</v>
      </c>
      <c r="P416" s="248">
        <f t="shared" si="69"/>
        <v>2402790</v>
      </c>
      <c r="Q416" s="249">
        <f>P416*[1]Factors!D403</f>
        <v>1645780.711491501</v>
      </c>
      <c r="R416" s="249">
        <f t="shared" si="70"/>
        <v>10166.666666666666</v>
      </c>
      <c r="S416" s="249">
        <f>R416*[1]Factors!D403</f>
        <v>6963.6147562473598</v>
      </c>
      <c r="T416" s="250">
        <f>R416*[1]Factors!D403*[1]Factors!E403</f>
        <v>10166.666666666668</v>
      </c>
      <c r="U416" s="246"/>
      <c r="V416" s="76"/>
      <c r="W416" s="247">
        <f>[1]Lib_RawData!AN227</f>
        <v>10166.666666666666</v>
      </c>
      <c r="X416" s="76"/>
      <c r="Y416" s="76">
        <f t="shared" si="66"/>
        <v>0</v>
      </c>
      <c r="Z416" s="76">
        <f t="shared" si="66"/>
        <v>0</v>
      </c>
      <c r="AA416" s="76" t="s">
        <v>220</v>
      </c>
      <c r="AB416" s="320">
        <v>236.34</v>
      </c>
      <c r="AC416" s="76">
        <f t="shared" si="64"/>
        <v>2402790</v>
      </c>
      <c r="AD416" s="76">
        <f t="shared" si="65"/>
        <v>0</v>
      </c>
      <c r="AE416" s="76">
        <f t="shared" si="58"/>
        <v>2402790</v>
      </c>
      <c r="AF416" s="246"/>
      <c r="AG416" s="247">
        <f t="shared" si="71"/>
        <v>2402790</v>
      </c>
      <c r="AH416" s="76">
        <f t="shared" si="67"/>
        <v>0</v>
      </c>
      <c r="AI416" s="247">
        <f t="shared" si="62"/>
        <v>2402790</v>
      </c>
    </row>
    <row r="417" spans="1:35" s="20" customFormat="1">
      <c r="A417" s="31"/>
      <c r="B417" s="31"/>
      <c r="C417" s="94"/>
      <c r="D417" s="94"/>
      <c r="E417" s="94"/>
      <c r="F417" s="149"/>
      <c r="G417" s="242">
        <v>12</v>
      </c>
      <c r="H417" s="243">
        <v>2022</v>
      </c>
      <c r="I417" s="244">
        <v>2023</v>
      </c>
      <c r="J417" s="244">
        <v>2023</v>
      </c>
      <c r="K417" s="245" t="str">
        <f>[1]Lib_RawData!G228</f>
        <v>CFO</v>
      </c>
      <c r="L417" s="246">
        <f t="shared" si="60"/>
        <v>0</v>
      </c>
      <c r="M417" s="76">
        <f t="shared" si="60"/>
        <v>2402790</v>
      </c>
      <c r="N417" s="76">
        <f t="shared" si="60"/>
        <v>0</v>
      </c>
      <c r="O417" s="247">
        <f t="shared" si="68"/>
        <v>2402790</v>
      </c>
      <c r="P417" s="248">
        <f t="shared" si="69"/>
        <v>2402790</v>
      </c>
      <c r="Q417" s="249">
        <f>P417*[1]Factors!D404</f>
        <v>1645780.711491501</v>
      </c>
      <c r="R417" s="249">
        <f t="shared" si="70"/>
        <v>10166.666666666666</v>
      </c>
      <c r="S417" s="249">
        <f>R417*[1]Factors!D404</f>
        <v>6963.6147562473598</v>
      </c>
      <c r="T417" s="250">
        <f>R417*[1]Factors!D404*[1]Factors!E404</f>
        <v>10166.666666666668</v>
      </c>
      <c r="U417" s="246"/>
      <c r="V417" s="76"/>
      <c r="W417" s="247">
        <f>[1]Lib_RawData!AN228</f>
        <v>10166.666666666666</v>
      </c>
      <c r="X417" s="76"/>
      <c r="Y417" s="76">
        <f t="shared" si="66"/>
        <v>0</v>
      </c>
      <c r="Z417" s="76">
        <f t="shared" si="66"/>
        <v>0</v>
      </c>
      <c r="AA417" s="76" t="s">
        <v>220</v>
      </c>
      <c r="AB417" s="320">
        <v>236.34</v>
      </c>
      <c r="AC417" s="76">
        <f t="shared" si="64"/>
        <v>2402790</v>
      </c>
      <c r="AD417" s="76">
        <f t="shared" si="65"/>
        <v>0</v>
      </c>
      <c r="AE417" s="76">
        <f t="shared" ref="AE417:AE480" si="72">AC417+AD417</f>
        <v>2402790</v>
      </c>
      <c r="AF417" s="246"/>
      <c r="AG417" s="247">
        <f t="shared" si="71"/>
        <v>2402790</v>
      </c>
      <c r="AH417" s="76">
        <f t="shared" si="67"/>
        <v>0</v>
      </c>
      <c r="AI417" s="247">
        <f t="shared" si="62"/>
        <v>2402790</v>
      </c>
    </row>
    <row r="418" spans="1:35" s="20" customFormat="1">
      <c r="A418" s="31"/>
      <c r="B418" s="31"/>
      <c r="C418" s="94"/>
      <c r="D418" s="94"/>
      <c r="E418" s="94"/>
      <c r="F418" s="149"/>
      <c r="G418" s="242">
        <v>1</v>
      </c>
      <c r="H418" s="243">
        <v>2023</v>
      </c>
      <c r="I418" s="244">
        <v>2023</v>
      </c>
      <c r="J418" s="244">
        <v>2023</v>
      </c>
      <c r="K418" s="245" t="str">
        <f>[1]Lib_RawData!G229</f>
        <v>CFO</v>
      </c>
      <c r="L418" s="246">
        <f t="shared" si="60"/>
        <v>0</v>
      </c>
      <c r="M418" s="76">
        <f t="shared" si="60"/>
        <v>2402790</v>
      </c>
      <c r="N418" s="76">
        <f t="shared" si="60"/>
        <v>0</v>
      </c>
      <c r="O418" s="247">
        <f t="shared" si="68"/>
        <v>2402790</v>
      </c>
      <c r="P418" s="248">
        <f t="shared" si="69"/>
        <v>2402790</v>
      </c>
      <c r="Q418" s="249">
        <f>P418*[1]Factors!D405</f>
        <v>1645780.711491501</v>
      </c>
      <c r="R418" s="249">
        <f t="shared" si="70"/>
        <v>10166.666666666666</v>
      </c>
      <c r="S418" s="249">
        <f>R418*[1]Factors!D405</f>
        <v>6963.6147562473598</v>
      </c>
      <c r="T418" s="250">
        <f>R418*[1]Factors!D405*[1]Factors!E405</f>
        <v>10166.666666666668</v>
      </c>
      <c r="U418" s="246"/>
      <c r="V418" s="76"/>
      <c r="W418" s="247">
        <f>[1]Lib_RawData!AN229</f>
        <v>10166.666666666666</v>
      </c>
      <c r="X418" s="76"/>
      <c r="Y418" s="76">
        <f t="shared" si="66"/>
        <v>0</v>
      </c>
      <c r="Z418" s="76">
        <f t="shared" si="66"/>
        <v>0</v>
      </c>
      <c r="AA418" s="76" t="s">
        <v>220</v>
      </c>
      <c r="AB418" s="320">
        <v>236.34</v>
      </c>
      <c r="AC418" s="76">
        <f t="shared" si="64"/>
        <v>2402790</v>
      </c>
      <c r="AD418" s="76">
        <f t="shared" si="65"/>
        <v>0</v>
      </c>
      <c r="AE418" s="76">
        <f t="shared" si="72"/>
        <v>2402790</v>
      </c>
      <c r="AF418" s="246"/>
      <c r="AG418" s="247">
        <f t="shared" si="71"/>
        <v>2402790</v>
      </c>
      <c r="AH418" s="76">
        <f t="shared" si="67"/>
        <v>0</v>
      </c>
      <c r="AI418" s="247">
        <f t="shared" si="62"/>
        <v>2402790</v>
      </c>
    </row>
    <row r="419" spans="1:35" s="20" customFormat="1">
      <c r="A419" s="31"/>
      <c r="B419" s="31"/>
      <c r="C419" s="94"/>
      <c r="D419" s="94"/>
      <c r="E419" s="94"/>
      <c r="F419" s="149"/>
      <c r="G419" s="242">
        <v>2</v>
      </c>
      <c r="H419" s="243">
        <v>2023</v>
      </c>
      <c r="I419" s="244">
        <v>2023</v>
      </c>
      <c r="J419" s="244">
        <v>2023</v>
      </c>
      <c r="K419" s="245" t="str">
        <f>[1]Lib_RawData!G230</f>
        <v>CFO</v>
      </c>
      <c r="L419" s="246">
        <f t="shared" si="60"/>
        <v>0</v>
      </c>
      <c r="M419" s="76">
        <f t="shared" si="60"/>
        <v>2402790</v>
      </c>
      <c r="N419" s="76">
        <f t="shared" si="60"/>
        <v>0</v>
      </c>
      <c r="O419" s="247">
        <f t="shared" si="68"/>
        <v>2402790</v>
      </c>
      <c r="P419" s="248">
        <f t="shared" si="69"/>
        <v>2402790</v>
      </c>
      <c r="Q419" s="249">
        <f>P419*[1]Factors!D406</f>
        <v>1645780.711491501</v>
      </c>
      <c r="R419" s="249">
        <f t="shared" si="70"/>
        <v>10166.666666666666</v>
      </c>
      <c r="S419" s="249">
        <f>R419*[1]Factors!D406</f>
        <v>6963.6147562473598</v>
      </c>
      <c r="T419" s="250">
        <f>R419*[1]Factors!D406*[1]Factors!E406</f>
        <v>10166.666666666668</v>
      </c>
      <c r="U419" s="246"/>
      <c r="V419" s="76"/>
      <c r="W419" s="247">
        <f>[1]Lib_RawData!AN230</f>
        <v>10166.666666666666</v>
      </c>
      <c r="X419" s="76"/>
      <c r="Y419" s="76">
        <f t="shared" si="66"/>
        <v>0</v>
      </c>
      <c r="Z419" s="76">
        <f t="shared" si="66"/>
        <v>0</v>
      </c>
      <c r="AA419" s="76" t="s">
        <v>220</v>
      </c>
      <c r="AB419" s="320">
        <v>236.34</v>
      </c>
      <c r="AC419" s="76">
        <f t="shared" si="64"/>
        <v>2402790</v>
      </c>
      <c r="AD419" s="76">
        <f t="shared" si="65"/>
        <v>0</v>
      </c>
      <c r="AE419" s="76">
        <f t="shared" si="72"/>
        <v>2402790</v>
      </c>
      <c r="AF419" s="246"/>
      <c r="AG419" s="247">
        <f t="shared" si="71"/>
        <v>2402790</v>
      </c>
      <c r="AH419" s="76">
        <f t="shared" si="67"/>
        <v>0</v>
      </c>
      <c r="AI419" s="247">
        <f t="shared" si="62"/>
        <v>2402790</v>
      </c>
    </row>
    <row r="420" spans="1:35" s="20" customFormat="1">
      <c r="A420" s="31"/>
      <c r="B420" s="31"/>
      <c r="C420" s="94"/>
      <c r="D420" s="94"/>
      <c r="E420" s="94"/>
      <c r="F420" s="149"/>
      <c r="G420" s="242">
        <v>3</v>
      </c>
      <c r="H420" s="243">
        <v>2023</v>
      </c>
      <c r="I420" s="244">
        <v>2023</v>
      </c>
      <c r="J420" s="244">
        <v>2023</v>
      </c>
      <c r="K420" s="245" t="str">
        <f>[1]Lib_RawData!G231</f>
        <v>CFO</v>
      </c>
      <c r="L420" s="246">
        <f t="shared" si="60"/>
        <v>0</v>
      </c>
      <c r="M420" s="76">
        <f t="shared" si="60"/>
        <v>2402790</v>
      </c>
      <c r="N420" s="76">
        <f t="shared" si="60"/>
        <v>0</v>
      </c>
      <c r="O420" s="247">
        <f t="shared" si="68"/>
        <v>2402790</v>
      </c>
      <c r="P420" s="248">
        <f t="shared" si="69"/>
        <v>2402790</v>
      </c>
      <c r="Q420" s="249">
        <f>P420*[1]Factors!D407</f>
        <v>1645780.711491501</v>
      </c>
      <c r="R420" s="249">
        <f t="shared" si="70"/>
        <v>10166.666666666666</v>
      </c>
      <c r="S420" s="249">
        <f>R420*[1]Factors!D407</f>
        <v>6963.6147562473598</v>
      </c>
      <c r="T420" s="250">
        <f>R420*[1]Factors!D407*[1]Factors!E407</f>
        <v>10166.666666666668</v>
      </c>
      <c r="U420" s="246"/>
      <c r="V420" s="76"/>
      <c r="W420" s="247">
        <f>[1]Lib_RawData!AN231</f>
        <v>10166.666666666666</v>
      </c>
      <c r="X420" s="76"/>
      <c r="Y420" s="76">
        <f t="shared" si="66"/>
        <v>0</v>
      </c>
      <c r="Z420" s="76">
        <f t="shared" si="66"/>
        <v>0</v>
      </c>
      <c r="AA420" s="76" t="s">
        <v>220</v>
      </c>
      <c r="AB420" s="320">
        <v>236.34</v>
      </c>
      <c r="AC420" s="76">
        <f t="shared" si="64"/>
        <v>2402790</v>
      </c>
      <c r="AD420" s="76">
        <f t="shared" si="65"/>
        <v>0</v>
      </c>
      <c r="AE420" s="76">
        <f t="shared" si="72"/>
        <v>2402790</v>
      </c>
      <c r="AF420" s="246"/>
      <c r="AG420" s="247">
        <f t="shared" si="71"/>
        <v>2402790</v>
      </c>
      <c r="AH420" s="76">
        <f t="shared" si="67"/>
        <v>0</v>
      </c>
      <c r="AI420" s="247">
        <f t="shared" si="62"/>
        <v>2402790</v>
      </c>
    </row>
    <row r="421" spans="1:35" s="20" customFormat="1">
      <c r="A421" s="31"/>
      <c r="B421" s="31"/>
      <c r="C421" s="94"/>
      <c r="D421" s="94"/>
      <c r="E421" s="94"/>
      <c r="F421" s="149"/>
      <c r="G421" s="242">
        <v>4</v>
      </c>
      <c r="H421" s="243">
        <v>2023</v>
      </c>
      <c r="I421" s="244">
        <v>2023</v>
      </c>
      <c r="J421" s="244">
        <v>2024</v>
      </c>
      <c r="K421" s="245" t="str">
        <f>[1]Lib_RawData!G232</f>
        <v>CFO</v>
      </c>
      <c r="L421" s="246">
        <f t="shared" si="60"/>
        <v>0</v>
      </c>
      <c r="M421" s="76">
        <f t="shared" si="60"/>
        <v>2402790</v>
      </c>
      <c r="N421" s="76">
        <f t="shared" si="60"/>
        <v>0</v>
      </c>
      <c r="O421" s="247">
        <f t="shared" si="68"/>
        <v>2402790</v>
      </c>
      <c r="P421" s="248">
        <f t="shared" si="69"/>
        <v>2402790</v>
      </c>
      <c r="Q421" s="249">
        <f>P421*[1]Factors!D408</f>
        <v>1590126.2912961361</v>
      </c>
      <c r="R421" s="249">
        <f t="shared" si="70"/>
        <v>10166.666666666666</v>
      </c>
      <c r="S421" s="249">
        <f>R421*[1]Factors!D408</f>
        <v>6728.1301992728104</v>
      </c>
      <c r="T421" s="250">
        <f>R421*[1]Factors!D408*[1]Factors!E408</f>
        <v>10166.666666666666</v>
      </c>
      <c r="U421" s="246"/>
      <c r="V421" s="76"/>
      <c r="W421" s="247">
        <f>[1]Lib_RawData!AN232</f>
        <v>10166.666666666666</v>
      </c>
      <c r="X421" s="76"/>
      <c r="Y421" s="76">
        <f t="shared" si="66"/>
        <v>0</v>
      </c>
      <c r="Z421" s="76">
        <f t="shared" si="66"/>
        <v>0</v>
      </c>
      <c r="AA421" s="76" t="s">
        <v>220</v>
      </c>
      <c r="AB421" s="320">
        <v>236.34</v>
      </c>
      <c r="AC421" s="76">
        <f t="shared" si="64"/>
        <v>2402790</v>
      </c>
      <c r="AD421" s="76">
        <f t="shared" si="65"/>
        <v>0</v>
      </c>
      <c r="AE421" s="76">
        <f t="shared" si="72"/>
        <v>2402790</v>
      </c>
      <c r="AF421" s="246"/>
      <c r="AG421" s="247">
        <f t="shared" si="71"/>
        <v>2402790</v>
      </c>
      <c r="AH421" s="76">
        <f t="shared" si="67"/>
        <v>0</v>
      </c>
      <c r="AI421" s="247">
        <f t="shared" si="62"/>
        <v>2402790</v>
      </c>
    </row>
    <row r="422" spans="1:35" s="20" customFormat="1">
      <c r="A422" s="31"/>
      <c r="B422" s="31"/>
      <c r="C422" s="94"/>
      <c r="D422" s="94"/>
      <c r="E422" s="94"/>
      <c r="F422" s="149"/>
      <c r="G422" s="242">
        <v>5</v>
      </c>
      <c r="H422" s="243">
        <v>2023</v>
      </c>
      <c r="I422" s="244">
        <v>2023</v>
      </c>
      <c r="J422" s="244">
        <v>2024</v>
      </c>
      <c r="K422" s="245" t="str">
        <f>[1]Lib_RawData!G233</f>
        <v>CFO</v>
      </c>
      <c r="L422" s="246">
        <f t="shared" si="60"/>
        <v>0</v>
      </c>
      <c r="M422" s="76">
        <f t="shared" si="60"/>
        <v>2402790</v>
      </c>
      <c r="N422" s="76">
        <f t="shared" si="60"/>
        <v>0</v>
      </c>
      <c r="O422" s="247">
        <f t="shared" si="68"/>
        <v>2402790</v>
      </c>
      <c r="P422" s="248">
        <f t="shared" si="69"/>
        <v>2402790</v>
      </c>
      <c r="Q422" s="249">
        <f>P422*[1]Factors!D409</f>
        <v>1590126.2912961361</v>
      </c>
      <c r="R422" s="249">
        <f t="shared" si="70"/>
        <v>10166.666666666666</v>
      </c>
      <c r="S422" s="249">
        <f>R422*[1]Factors!D409</f>
        <v>6728.1301992728104</v>
      </c>
      <c r="T422" s="250">
        <f>R422*[1]Factors!D409*[1]Factors!E409</f>
        <v>10166.666666666666</v>
      </c>
      <c r="U422" s="246"/>
      <c r="V422" s="76"/>
      <c r="W422" s="247">
        <f>[1]Lib_RawData!AN233</f>
        <v>10166.666666666666</v>
      </c>
      <c r="X422" s="76"/>
      <c r="Y422" s="76">
        <f t="shared" ref="Y422:Z437" si="73">Y410*EXP(Y$20)</f>
        <v>0</v>
      </c>
      <c r="Z422" s="76">
        <f t="shared" si="73"/>
        <v>0</v>
      </c>
      <c r="AA422" s="76" t="s">
        <v>220</v>
      </c>
      <c r="AB422" s="320">
        <v>236.34</v>
      </c>
      <c r="AC422" s="76">
        <f t="shared" si="64"/>
        <v>2402790</v>
      </c>
      <c r="AD422" s="76">
        <f t="shared" si="65"/>
        <v>0</v>
      </c>
      <c r="AE422" s="76">
        <f t="shared" si="72"/>
        <v>2402790</v>
      </c>
      <c r="AF422" s="246"/>
      <c r="AG422" s="247">
        <f t="shared" si="71"/>
        <v>2402790</v>
      </c>
      <c r="AH422" s="76">
        <f t="shared" si="67"/>
        <v>0</v>
      </c>
      <c r="AI422" s="247">
        <f t="shared" si="62"/>
        <v>2402790</v>
      </c>
    </row>
    <row r="423" spans="1:35" s="20" customFormat="1">
      <c r="A423" s="31"/>
      <c r="B423" s="31"/>
      <c r="C423" s="94"/>
      <c r="D423" s="94"/>
      <c r="E423" s="94"/>
      <c r="F423" s="149"/>
      <c r="G423" s="242">
        <v>6</v>
      </c>
      <c r="H423" s="243">
        <v>2023</v>
      </c>
      <c r="I423" s="244">
        <v>2023</v>
      </c>
      <c r="J423" s="244">
        <v>2024</v>
      </c>
      <c r="K423" s="245" t="str">
        <f>[1]Lib_RawData!G234</f>
        <v>CFO</v>
      </c>
      <c r="L423" s="246">
        <f t="shared" si="60"/>
        <v>0</v>
      </c>
      <c r="M423" s="76">
        <f t="shared" si="60"/>
        <v>2402790</v>
      </c>
      <c r="N423" s="76">
        <f t="shared" si="60"/>
        <v>0</v>
      </c>
      <c r="O423" s="247">
        <f t="shared" si="68"/>
        <v>2402790</v>
      </c>
      <c r="P423" s="248">
        <f t="shared" si="69"/>
        <v>2402790</v>
      </c>
      <c r="Q423" s="249">
        <f>P423*[1]Factors!D410</f>
        <v>1590126.2912961361</v>
      </c>
      <c r="R423" s="249">
        <f t="shared" si="70"/>
        <v>10166.666666666666</v>
      </c>
      <c r="S423" s="249">
        <f>R423*[1]Factors!D410</f>
        <v>6728.1301992728104</v>
      </c>
      <c r="T423" s="250">
        <f>R423*[1]Factors!D410*[1]Factors!E410</f>
        <v>10166.666666666666</v>
      </c>
      <c r="U423" s="246"/>
      <c r="V423" s="76"/>
      <c r="W423" s="247">
        <f>[1]Lib_RawData!AN234</f>
        <v>10166.666666666666</v>
      </c>
      <c r="X423" s="76"/>
      <c r="Y423" s="76">
        <f t="shared" si="73"/>
        <v>0</v>
      </c>
      <c r="Z423" s="76">
        <f t="shared" si="73"/>
        <v>0</v>
      </c>
      <c r="AA423" s="76" t="s">
        <v>220</v>
      </c>
      <c r="AB423" s="320">
        <v>236.34</v>
      </c>
      <c r="AC423" s="76">
        <f t="shared" si="64"/>
        <v>2402790</v>
      </c>
      <c r="AD423" s="76">
        <f t="shared" si="65"/>
        <v>0</v>
      </c>
      <c r="AE423" s="76">
        <f t="shared" si="72"/>
        <v>2402790</v>
      </c>
      <c r="AF423" s="246"/>
      <c r="AG423" s="247">
        <f t="shared" si="71"/>
        <v>2402790</v>
      </c>
      <c r="AH423" s="76">
        <f t="shared" si="67"/>
        <v>0</v>
      </c>
      <c r="AI423" s="247">
        <f t="shared" si="62"/>
        <v>2402790</v>
      </c>
    </row>
    <row r="424" spans="1:35" s="20" customFormat="1">
      <c r="A424" s="31"/>
      <c r="B424" s="31"/>
      <c r="C424" s="94"/>
      <c r="D424" s="94"/>
      <c r="E424" s="94"/>
      <c r="F424" s="149"/>
      <c r="G424" s="242">
        <v>7</v>
      </c>
      <c r="H424" s="243">
        <v>2023</v>
      </c>
      <c r="I424" s="244">
        <v>2024</v>
      </c>
      <c r="J424" s="244">
        <v>2024</v>
      </c>
      <c r="K424" s="245" t="str">
        <f>[1]Lib_RawData!G235</f>
        <v>CFO</v>
      </c>
      <c r="L424" s="246">
        <f t="shared" si="60"/>
        <v>0</v>
      </c>
      <c r="M424" s="76">
        <f t="shared" si="60"/>
        <v>2402790</v>
      </c>
      <c r="N424" s="76">
        <f t="shared" si="60"/>
        <v>0</v>
      </c>
      <c r="O424" s="247">
        <f t="shared" si="68"/>
        <v>2402790</v>
      </c>
      <c r="P424" s="248">
        <f t="shared" si="69"/>
        <v>2402790</v>
      </c>
      <c r="Q424" s="249">
        <f>P424*[1]Factors!D411</f>
        <v>1590126.2912961361</v>
      </c>
      <c r="R424" s="249">
        <f t="shared" si="70"/>
        <v>10166.666666666666</v>
      </c>
      <c r="S424" s="249">
        <f>R424*[1]Factors!D411</f>
        <v>6728.1301992728104</v>
      </c>
      <c r="T424" s="250">
        <f>R424*[1]Factors!D411*[1]Factors!E411</f>
        <v>10166.666666666666</v>
      </c>
      <c r="U424" s="246"/>
      <c r="V424" s="76"/>
      <c r="W424" s="247">
        <f>[1]Lib_RawData!AN235</f>
        <v>10166.666666666666</v>
      </c>
      <c r="X424" s="76"/>
      <c r="Y424" s="76">
        <f t="shared" si="73"/>
        <v>0</v>
      </c>
      <c r="Z424" s="76">
        <f t="shared" si="73"/>
        <v>0</v>
      </c>
      <c r="AA424" s="76" t="s">
        <v>220</v>
      </c>
      <c r="AB424" s="320">
        <v>236.34</v>
      </c>
      <c r="AC424" s="76">
        <f t="shared" si="64"/>
        <v>2402790</v>
      </c>
      <c r="AD424" s="76">
        <f t="shared" si="65"/>
        <v>0</v>
      </c>
      <c r="AE424" s="76">
        <f t="shared" si="72"/>
        <v>2402790</v>
      </c>
      <c r="AF424" s="246"/>
      <c r="AG424" s="247">
        <f t="shared" si="71"/>
        <v>2402790</v>
      </c>
      <c r="AH424" s="76">
        <f t="shared" si="67"/>
        <v>0</v>
      </c>
      <c r="AI424" s="247">
        <f t="shared" si="62"/>
        <v>2402790</v>
      </c>
    </row>
    <row r="425" spans="1:35" s="20" customFormat="1">
      <c r="A425" s="31"/>
      <c r="B425" s="31"/>
      <c r="C425" s="94"/>
      <c r="D425" s="94"/>
      <c r="E425" s="94"/>
      <c r="F425" s="149"/>
      <c r="G425" s="242">
        <v>8</v>
      </c>
      <c r="H425" s="243">
        <v>2023</v>
      </c>
      <c r="I425" s="244">
        <v>2024</v>
      </c>
      <c r="J425" s="244">
        <v>2024</v>
      </c>
      <c r="K425" s="245" t="str">
        <f>[1]Lib_RawData!G236</f>
        <v>CFO</v>
      </c>
      <c r="L425" s="246">
        <f t="shared" si="60"/>
        <v>0</v>
      </c>
      <c r="M425" s="76">
        <f t="shared" si="60"/>
        <v>2867247.0802860959</v>
      </c>
      <c r="N425" s="76">
        <f t="shared" si="60"/>
        <v>0</v>
      </c>
      <c r="O425" s="247">
        <f t="shared" si="68"/>
        <v>2867247.0802860959</v>
      </c>
      <c r="P425" s="248">
        <f t="shared" si="69"/>
        <v>2867247.0802860959</v>
      </c>
      <c r="Q425" s="249">
        <f>P425*[1]Factors!D412</f>
        <v>1897496.2298016076</v>
      </c>
      <c r="R425" s="249">
        <f t="shared" si="70"/>
        <v>10166.666666666666</v>
      </c>
      <c r="S425" s="249">
        <f>R425*[1]Factors!D412</f>
        <v>6728.1301992728104</v>
      </c>
      <c r="T425" s="250">
        <f>R425*[1]Factors!D412*[1]Factors!E412</f>
        <v>10166.666666666666</v>
      </c>
      <c r="U425" s="246"/>
      <c r="V425" s="76"/>
      <c r="W425" s="247">
        <f>[1]Lib_RawData!AN236</f>
        <v>10166.666666666666</v>
      </c>
      <c r="X425" s="76"/>
      <c r="Y425" s="76">
        <f t="shared" si="73"/>
        <v>0</v>
      </c>
      <c r="Z425" s="76">
        <f t="shared" si="73"/>
        <v>0</v>
      </c>
      <c r="AA425" s="76" t="s">
        <v>220</v>
      </c>
      <c r="AB425" s="320">
        <v>248.15</v>
      </c>
      <c r="AC425" s="76">
        <f t="shared" si="64"/>
        <v>2522858.333333333</v>
      </c>
      <c r="AD425" s="76">
        <f t="shared" si="65"/>
        <v>344388.74695276271</v>
      </c>
      <c r="AE425" s="76">
        <f t="shared" si="72"/>
        <v>2867247.0802860959</v>
      </c>
      <c r="AF425" s="246"/>
      <c r="AG425" s="247">
        <f t="shared" si="71"/>
        <v>2867247.0802860959</v>
      </c>
      <c r="AH425" s="76">
        <f t="shared" si="67"/>
        <v>0</v>
      </c>
      <c r="AI425" s="247">
        <f t="shared" si="62"/>
        <v>2867247.0802860959</v>
      </c>
    </row>
    <row r="426" spans="1:35" s="20" customFormat="1">
      <c r="A426" s="31"/>
      <c r="B426" s="31"/>
      <c r="C426" s="94"/>
      <c r="D426" s="94"/>
      <c r="E426" s="94"/>
      <c r="F426" s="149"/>
      <c r="G426" s="242">
        <v>9</v>
      </c>
      <c r="H426" s="243">
        <v>2023</v>
      </c>
      <c r="I426" s="244">
        <v>2024</v>
      </c>
      <c r="J426" s="244">
        <v>2024</v>
      </c>
      <c r="K426" s="245" t="str">
        <f>[1]Lib_RawData!G237</f>
        <v>CFO</v>
      </c>
      <c r="L426" s="246">
        <f t="shared" si="60"/>
        <v>0</v>
      </c>
      <c r="M426" s="76">
        <f t="shared" si="60"/>
        <v>2522858.333333333</v>
      </c>
      <c r="N426" s="76">
        <f t="shared" si="60"/>
        <v>0</v>
      </c>
      <c r="O426" s="247">
        <f t="shared" si="68"/>
        <v>2522858.333333333</v>
      </c>
      <c r="P426" s="248">
        <f t="shared" si="69"/>
        <v>2522858.333333333</v>
      </c>
      <c r="Q426" s="249">
        <f>P426*[1]Factors!D413</f>
        <v>1669585.5089495478</v>
      </c>
      <c r="R426" s="249">
        <f t="shared" si="70"/>
        <v>10166.666666666666</v>
      </c>
      <c r="S426" s="249">
        <f>R426*[1]Factors!D413</f>
        <v>6728.1301992728104</v>
      </c>
      <c r="T426" s="250">
        <f>R426*[1]Factors!D413*[1]Factors!E413</f>
        <v>10166.666666666666</v>
      </c>
      <c r="U426" s="246"/>
      <c r="V426" s="76"/>
      <c r="W426" s="247">
        <f>[1]Lib_RawData!AN237</f>
        <v>10166.666666666666</v>
      </c>
      <c r="X426" s="76"/>
      <c r="Y426" s="76">
        <f t="shared" si="73"/>
        <v>0</v>
      </c>
      <c r="Z426" s="76">
        <f t="shared" si="73"/>
        <v>0</v>
      </c>
      <c r="AA426" s="76" t="s">
        <v>220</v>
      </c>
      <c r="AB426" s="320">
        <v>248.15</v>
      </c>
      <c r="AC426" s="76">
        <f t="shared" si="64"/>
        <v>2522858.333333333</v>
      </c>
      <c r="AD426" s="76">
        <f t="shared" si="65"/>
        <v>0</v>
      </c>
      <c r="AE426" s="76">
        <f t="shared" si="72"/>
        <v>2522858.333333333</v>
      </c>
      <c r="AF426" s="246"/>
      <c r="AG426" s="247">
        <f t="shared" si="71"/>
        <v>2522858.333333333</v>
      </c>
      <c r="AH426" s="76">
        <f t="shared" si="67"/>
        <v>0</v>
      </c>
      <c r="AI426" s="247">
        <f t="shared" si="62"/>
        <v>2522858.333333333</v>
      </c>
    </row>
    <row r="427" spans="1:35" s="20" customFormat="1">
      <c r="A427" s="31"/>
      <c r="B427" s="31"/>
      <c r="C427" s="94"/>
      <c r="D427" s="94"/>
      <c r="E427" s="94"/>
      <c r="F427" s="149"/>
      <c r="G427" s="242">
        <v>10</v>
      </c>
      <c r="H427" s="243">
        <v>2023</v>
      </c>
      <c r="I427" s="244">
        <v>2024</v>
      </c>
      <c r="J427" s="244">
        <v>2024</v>
      </c>
      <c r="K427" s="245" t="str">
        <f>[1]Lib_RawData!G238</f>
        <v>CFO</v>
      </c>
      <c r="L427" s="246">
        <f t="shared" si="60"/>
        <v>0</v>
      </c>
      <c r="M427" s="76">
        <f t="shared" si="60"/>
        <v>2522858.333333333</v>
      </c>
      <c r="N427" s="76">
        <f t="shared" si="60"/>
        <v>0</v>
      </c>
      <c r="O427" s="247">
        <f t="shared" si="68"/>
        <v>2522858.333333333</v>
      </c>
      <c r="P427" s="248">
        <f t="shared" si="69"/>
        <v>2522858.333333333</v>
      </c>
      <c r="Q427" s="249">
        <f>P427*[1]Factors!D414</f>
        <v>1669585.5089495478</v>
      </c>
      <c r="R427" s="249">
        <f t="shared" si="70"/>
        <v>10166.666666666666</v>
      </c>
      <c r="S427" s="249">
        <f>R427*[1]Factors!D414</f>
        <v>6728.1301992728104</v>
      </c>
      <c r="T427" s="250">
        <f>R427*[1]Factors!D414*[1]Factors!E414</f>
        <v>10166.666666666666</v>
      </c>
      <c r="U427" s="246"/>
      <c r="V427" s="76"/>
      <c r="W427" s="247">
        <f>[1]Lib_RawData!AN238</f>
        <v>10166.666666666666</v>
      </c>
      <c r="X427" s="76"/>
      <c r="Y427" s="76">
        <f t="shared" si="73"/>
        <v>0</v>
      </c>
      <c r="Z427" s="76">
        <f t="shared" si="73"/>
        <v>0</v>
      </c>
      <c r="AA427" s="76" t="s">
        <v>220</v>
      </c>
      <c r="AB427" s="320">
        <v>248.15</v>
      </c>
      <c r="AC427" s="76">
        <f t="shared" si="64"/>
        <v>2522858.333333333</v>
      </c>
      <c r="AD427" s="76">
        <f t="shared" si="65"/>
        <v>0</v>
      </c>
      <c r="AE427" s="76">
        <f t="shared" si="72"/>
        <v>2522858.333333333</v>
      </c>
      <c r="AF427" s="246"/>
      <c r="AG427" s="247">
        <f t="shared" si="71"/>
        <v>2522858.333333333</v>
      </c>
      <c r="AH427" s="76">
        <f t="shared" si="67"/>
        <v>0</v>
      </c>
      <c r="AI427" s="247">
        <f t="shared" si="62"/>
        <v>2522858.333333333</v>
      </c>
    </row>
    <row r="428" spans="1:35" s="20" customFormat="1">
      <c r="A428" s="31"/>
      <c r="B428" s="31"/>
      <c r="C428" s="94"/>
      <c r="D428" s="94"/>
      <c r="E428" s="94"/>
      <c r="F428" s="149"/>
      <c r="G428" s="242">
        <v>11</v>
      </c>
      <c r="H428" s="243">
        <v>2023</v>
      </c>
      <c r="I428" s="244">
        <v>2024</v>
      </c>
      <c r="J428" s="244">
        <v>2024</v>
      </c>
      <c r="K428" s="245" t="str">
        <f>[1]Lib_RawData!G239</f>
        <v>CFO</v>
      </c>
      <c r="L428" s="246">
        <f t="shared" si="60"/>
        <v>0</v>
      </c>
      <c r="M428" s="76">
        <f t="shared" si="60"/>
        <v>2522858.333333333</v>
      </c>
      <c r="N428" s="76">
        <f t="shared" si="60"/>
        <v>0</v>
      </c>
      <c r="O428" s="247">
        <f t="shared" si="68"/>
        <v>2522858.333333333</v>
      </c>
      <c r="P428" s="248">
        <f t="shared" si="69"/>
        <v>2522858.333333333</v>
      </c>
      <c r="Q428" s="249">
        <f>P428*[1]Factors!D415</f>
        <v>1669585.5089495478</v>
      </c>
      <c r="R428" s="249">
        <f t="shared" si="70"/>
        <v>10166.666666666666</v>
      </c>
      <c r="S428" s="249">
        <f>R428*[1]Factors!D415</f>
        <v>6728.1301992728104</v>
      </c>
      <c r="T428" s="250">
        <f>R428*[1]Factors!D415*[1]Factors!E415</f>
        <v>10166.666666666666</v>
      </c>
      <c r="U428" s="246"/>
      <c r="V428" s="76"/>
      <c r="W428" s="247">
        <f>[1]Lib_RawData!AN239</f>
        <v>10166.666666666666</v>
      </c>
      <c r="X428" s="76"/>
      <c r="Y428" s="76">
        <f t="shared" si="73"/>
        <v>0</v>
      </c>
      <c r="Z428" s="76">
        <f t="shared" si="73"/>
        <v>0</v>
      </c>
      <c r="AA428" s="76" t="s">
        <v>220</v>
      </c>
      <c r="AB428" s="320">
        <v>248.15</v>
      </c>
      <c r="AC428" s="76">
        <f t="shared" si="64"/>
        <v>2522858.333333333</v>
      </c>
      <c r="AD428" s="76">
        <f t="shared" si="65"/>
        <v>0</v>
      </c>
      <c r="AE428" s="76">
        <f t="shared" si="72"/>
        <v>2522858.333333333</v>
      </c>
      <c r="AF428" s="246"/>
      <c r="AG428" s="247">
        <f t="shared" si="71"/>
        <v>2522858.333333333</v>
      </c>
      <c r="AH428" s="76">
        <f t="shared" si="67"/>
        <v>0</v>
      </c>
      <c r="AI428" s="247">
        <f t="shared" si="62"/>
        <v>2522858.333333333</v>
      </c>
    </row>
    <row r="429" spans="1:35" s="20" customFormat="1">
      <c r="A429" s="31"/>
      <c r="B429" s="31"/>
      <c r="C429" s="94"/>
      <c r="D429" s="94"/>
      <c r="E429" s="94"/>
      <c r="F429" s="149"/>
      <c r="G429" s="242">
        <v>12</v>
      </c>
      <c r="H429" s="243">
        <v>2023</v>
      </c>
      <c r="I429" s="244">
        <v>2024</v>
      </c>
      <c r="J429" s="244">
        <v>2024</v>
      </c>
      <c r="K429" s="245" t="str">
        <f>[1]Lib_RawData!G240</f>
        <v>CFO</v>
      </c>
      <c r="L429" s="246">
        <f t="shared" si="60"/>
        <v>0</v>
      </c>
      <c r="M429" s="76">
        <f t="shared" si="60"/>
        <v>2522858.333333333</v>
      </c>
      <c r="N429" s="76">
        <f t="shared" si="60"/>
        <v>0</v>
      </c>
      <c r="O429" s="247">
        <f t="shared" si="68"/>
        <v>2522858.333333333</v>
      </c>
      <c r="P429" s="248">
        <f t="shared" si="69"/>
        <v>2522858.333333333</v>
      </c>
      <c r="Q429" s="249">
        <f>P429*[1]Factors!D416</f>
        <v>1669585.5089495478</v>
      </c>
      <c r="R429" s="249">
        <f t="shared" si="70"/>
        <v>10166.666666666666</v>
      </c>
      <c r="S429" s="249">
        <f>R429*[1]Factors!D416</f>
        <v>6728.1301992728104</v>
      </c>
      <c r="T429" s="250">
        <f>R429*[1]Factors!D416*[1]Factors!E416</f>
        <v>10166.666666666666</v>
      </c>
      <c r="U429" s="246"/>
      <c r="V429" s="76"/>
      <c r="W429" s="247">
        <f>[1]Lib_RawData!AN240</f>
        <v>10166.666666666666</v>
      </c>
      <c r="X429" s="76"/>
      <c r="Y429" s="76">
        <f t="shared" si="73"/>
        <v>0</v>
      </c>
      <c r="Z429" s="76">
        <f t="shared" si="73"/>
        <v>0</v>
      </c>
      <c r="AA429" s="76" t="s">
        <v>220</v>
      </c>
      <c r="AB429" s="320">
        <v>248.15</v>
      </c>
      <c r="AC429" s="76">
        <f t="shared" si="64"/>
        <v>2522858.333333333</v>
      </c>
      <c r="AD429" s="76">
        <f t="shared" si="65"/>
        <v>0</v>
      </c>
      <c r="AE429" s="76">
        <f t="shared" si="72"/>
        <v>2522858.333333333</v>
      </c>
      <c r="AF429" s="246"/>
      <c r="AG429" s="247">
        <f t="shared" si="71"/>
        <v>2522858.333333333</v>
      </c>
      <c r="AH429" s="76">
        <f t="shared" si="67"/>
        <v>0</v>
      </c>
      <c r="AI429" s="247">
        <f t="shared" si="62"/>
        <v>2522858.333333333</v>
      </c>
    </row>
    <row r="430" spans="1:35" s="20" customFormat="1">
      <c r="A430" s="31"/>
      <c r="B430" s="31"/>
      <c r="C430" s="94"/>
      <c r="D430" s="94"/>
      <c r="E430" s="94"/>
      <c r="F430" s="149"/>
      <c r="G430" s="242">
        <v>1</v>
      </c>
      <c r="H430" s="243">
        <v>2024</v>
      </c>
      <c r="I430" s="244">
        <v>2024</v>
      </c>
      <c r="J430" s="244">
        <v>2024</v>
      </c>
      <c r="K430" s="245" t="str">
        <f>[1]Lib_RawData!G241</f>
        <v>CFO</v>
      </c>
      <c r="L430" s="246">
        <f t="shared" si="60"/>
        <v>0</v>
      </c>
      <c r="M430" s="76">
        <f t="shared" si="60"/>
        <v>2522858.333333333</v>
      </c>
      <c r="N430" s="76">
        <f t="shared" si="60"/>
        <v>0</v>
      </c>
      <c r="O430" s="247">
        <f t="shared" si="68"/>
        <v>2522858.333333333</v>
      </c>
      <c r="P430" s="248">
        <f t="shared" si="69"/>
        <v>2522858.333333333</v>
      </c>
      <c r="Q430" s="249">
        <f>P430*[1]Factors!D417</f>
        <v>1669585.5089495478</v>
      </c>
      <c r="R430" s="249">
        <f t="shared" si="70"/>
        <v>10166.666666666666</v>
      </c>
      <c r="S430" s="249">
        <f>R430*[1]Factors!D417</f>
        <v>6728.1301992728104</v>
      </c>
      <c r="T430" s="250">
        <f>R430*[1]Factors!D417*[1]Factors!E417</f>
        <v>10166.666666666666</v>
      </c>
      <c r="U430" s="246"/>
      <c r="V430" s="76"/>
      <c r="W430" s="247">
        <f>[1]Lib_RawData!AN241</f>
        <v>10166.666666666666</v>
      </c>
      <c r="X430" s="76"/>
      <c r="Y430" s="76">
        <f t="shared" si="73"/>
        <v>0</v>
      </c>
      <c r="Z430" s="76">
        <f t="shared" si="73"/>
        <v>0</v>
      </c>
      <c r="AA430" s="76" t="s">
        <v>220</v>
      </c>
      <c r="AB430" s="320">
        <v>248.15</v>
      </c>
      <c r="AC430" s="76">
        <f t="shared" si="64"/>
        <v>2522858.333333333</v>
      </c>
      <c r="AD430" s="76">
        <f t="shared" si="65"/>
        <v>0</v>
      </c>
      <c r="AE430" s="76">
        <f t="shared" si="72"/>
        <v>2522858.333333333</v>
      </c>
      <c r="AF430" s="246"/>
      <c r="AG430" s="247">
        <f t="shared" si="71"/>
        <v>2522858.333333333</v>
      </c>
      <c r="AH430" s="76">
        <f t="shared" si="67"/>
        <v>0</v>
      </c>
      <c r="AI430" s="247">
        <f t="shared" si="62"/>
        <v>2522858.333333333</v>
      </c>
    </row>
    <row r="431" spans="1:35" s="20" customFormat="1">
      <c r="A431" s="31"/>
      <c r="B431" s="31"/>
      <c r="C431" s="94"/>
      <c r="D431" s="94"/>
      <c r="E431" s="94"/>
      <c r="F431" s="149"/>
      <c r="G431" s="242">
        <v>2</v>
      </c>
      <c r="H431" s="243">
        <v>2024</v>
      </c>
      <c r="I431" s="244">
        <v>2024</v>
      </c>
      <c r="J431" s="244">
        <v>2024</v>
      </c>
      <c r="K431" s="245" t="str">
        <f>[1]Lib_RawData!G242</f>
        <v>CFO</v>
      </c>
      <c r="L431" s="246">
        <f t="shared" ref="L431:N494" si="74">AF431</f>
        <v>0</v>
      </c>
      <c r="M431" s="76">
        <f t="shared" si="74"/>
        <v>2522858.333333333</v>
      </c>
      <c r="N431" s="76">
        <f t="shared" si="74"/>
        <v>0</v>
      </c>
      <c r="O431" s="247">
        <f t="shared" si="68"/>
        <v>2522858.333333333</v>
      </c>
      <c r="P431" s="248">
        <f t="shared" si="69"/>
        <v>2522858.333333333</v>
      </c>
      <c r="Q431" s="249">
        <f>P431*[1]Factors!D418</f>
        <v>1669585.5089495478</v>
      </c>
      <c r="R431" s="249">
        <f t="shared" si="70"/>
        <v>10166.666666666666</v>
      </c>
      <c r="S431" s="249">
        <f>R431*[1]Factors!D418</f>
        <v>6728.1301992728104</v>
      </c>
      <c r="T431" s="250">
        <f>R431*[1]Factors!D418*[1]Factors!E418</f>
        <v>10166.666666666666</v>
      </c>
      <c r="U431" s="246"/>
      <c r="V431" s="76"/>
      <c r="W431" s="247">
        <f>[1]Lib_RawData!AN242</f>
        <v>10166.666666666666</v>
      </c>
      <c r="X431" s="76"/>
      <c r="Y431" s="76">
        <f t="shared" si="73"/>
        <v>0</v>
      </c>
      <c r="Z431" s="76">
        <f t="shared" si="73"/>
        <v>0</v>
      </c>
      <c r="AA431" s="76" t="s">
        <v>220</v>
      </c>
      <c r="AB431" s="320">
        <v>248.15</v>
      </c>
      <c r="AC431" s="76">
        <f t="shared" si="64"/>
        <v>2522858.333333333</v>
      </c>
      <c r="AD431" s="76">
        <f t="shared" si="65"/>
        <v>0</v>
      </c>
      <c r="AE431" s="76">
        <f t="shared" si="72"/>
        <v>2522858.333333333</v>
      </c>
      <c r="AF431" s="246"/>
      <c r="AG431" s="247">
        <f t="shared" si="71"/>
        <v>2522858.333333333</v>
      </c>
      <c r="AH431" s="76">
        <f t="shared" si="67"/>
        <v>0</v>
      </c>
      <c r="AI431" s="247">
        <f t="shared" si="62"/>
        <v>2522858.333333333</v>
      </c>
    </row>
    <row r="432" spans="1:35" s="20" customFormat="1">
      <c r="A432" s="31"/>
      <c r="B432" s="31"/>
      <c r="C432" s="94"/>
      <c r="D432" s="94"/>
      <c r="E432" s="94"/>
      <c r="F432" s="149"/>
      <c r="G432" s="242">
        <v>3</v>
      </c>
      <c r="H432" s="243">
        <v>2024</v>
      </c>
      <c r="I432" s="244">
        <v>2024</v>
      </c>
      <c r="J432" s="244">
        <v>2024</v>
      </c>
      <c r="K432" s="245" t="str">
        <f>[1]Lib_RawData!G243</f>
        <v>CFO</v>
      </c>
      <c r="L432" s="246">
        <f t="shared" si="74"/>
        <v>0</v>
      </c>
      <c r="M432" s="76">
        <f t="shared" si="74"/>
        <v>2522858.333333333</v>
      </c>
      <c r="N432" s="76">
        <f t="shared" si="74"/>
        <v>0</v>
      </c>
      <c r="O432" s="247">
        <f t="shared" si="68"/>
        <v>2522858.333333333</v>
      </c>
      <c r="P432" s="248">
        <f t="shared" si="69"/>
        <v>2522858.333333333</v>
      </c>
      <c r="Q432" s="249">
        <f>P432*[1]Factors!D419</f>
        <v>1669585.5089495478</v>
      </c>
      <c r="R432" s="249">
        <f t="shared" si="70"/>
        <v>10166.666666666666</v>
      </c>
      <c r="S432" s="249">
        <f>R432*[1]Factors!D419</f>
        <v>6728.1301992728104</v>
      </c>
      <c r="T432" s="250">
        <f>R432*[1]Factors!D419*[1]Factors!E419</f>
        <v>10166.666666666666</v>
      </c>
      <c r="U432" s="246"/>
      <c r="V432" s="76"/>
      <c r="W432" s="247">
        <f>[1]Lib_RawData!AN243</f>
        <v>10166.666666666666</v>
      </c>
      <c r="X432" s="76"/>
      <c r="Y432" s="76">
        <f t="shared" si="73"/>
        <v>0</v>
      </c>
      <c r="Z432" s="76">
        <f t="shared" si="73"/>
        <v>0</v>
      </c>
      <c r="AA432" s="76" t="s">
        <v>220</v>
      </c>
      <c r="AB432" s="320">
        <v>248.15</v>
      </c>
      <c r="AC432" s="76">
        <f t="shared" si="64"/>
        <v>2522858.333333333</v>
      </c>
      <c r="AD432" s="76">
        <f t="shared" si="65"/>
        <v>0</v>
      </c>
      <c r="AE432" s="76">
        <f t="shared" si="72"/>
        <v>2522858.333333333</v>
      </c>
      <c r="AF432" s="246"/>
      <c r="AG432" s="247">
        <f t="shared" si="71"/>
        <v>2522858.333333333</v>
      </c>
      <c r="AH432" s="76">
        <f t="shared" si="67"/>
        <v>0</v>
      </c>
      <c r="AI432" s="247">
        <f t="shared" si="62"/>
        <v>2522858.333333333</v>
      </c>
    </row>
    <row r="433" spans="1:35" s="20" customFormat="1">
      <c r="A433" s="31"/>
      <c r="B433" s="31"/>
      <c r="C433" s="94"/>
      <c r="D433" s="94"/>
      <c r="E433" s="94"/>
      <c r="F433" s="149"/>
      <c r="G433" s="242">
        <v>4</v>
      </c>
      <c r="H433" s="243">
        <v>2024</v>
      </c>
      <c r="I433" s="244">
        <v>2024</v>
      </c>
      <c r="J433" s="244">
        <v>2025</v>
      </c>
      <c r="K433" s="245" t="str">
        <f>[1]Lib_RawData!G244</f>
        <v>CFO</v>
      </c>
      <c r="L433" s="246">
        <f t="shared" si="74"/>
        <v>0</v>
      </c>
      <c r="M433" s="76">
        <f t="shared" si="74"/>
        <v>2522858.333333333</v>
      </c>
      <c r="N433" s="76">
        <f t="shared" si="74"/>
        <v>0</v>
      </c>
      <c r="O433" s="247">
        <f t="shared" si="68"/>
        <v>2522858.333333333</v>
      </c>
      <c r="P433" s="248">
        <f t="shared" si="69"/>
        <v>2522858.333333333</v>
      </c>
      <c r="Q433" s="249">
        <f>P433*[1]Factors!D420</f>
        <v>1613126.0956034283</v>
      </c>
      <c r="R433" s="249">
        <f t="shared" si="70"/>
        <v>10166.666666666666</v>
      </c>
      <c r="S433" s="249">
        <f>R433*[1]Factors!D420</f>
        <v>6500.6088881862925</v>
      </c>
      <c r="T433" s="250">
        <f>R433*[1]Factors!D420*[1]Factors!E420</f>
        <v>10166.666666666666</v>
      </c>
      <c r="U433" s="246"/>
      <c r="V433" s="76"/>
      <c r="W433" s="247">
        <f>[1]Lib_RawData!AN244</f>
        <v>10166.666666666666</v>
      </c>
      <c r="X433" s="76"/>
      <c r="Y433" s="76">
        <f t="shared" si="73"/>
        <v>0</v>
      </c>
      <c r="Z433" s="76">
        <f t="shared" si="73"/>
        <v>0</v>
      </c>
      <c r="AA433" s="76" t="s">
        <v>220</v>
      </c>
      <c r="AB433" s="320">
        <v>248.15</v>
      </c>
      <c r="AC433" s="76">
        <f t="shared" si="64"/>
        <v>2522858.333333333</v>
      </c>
      <c r="AD433" s="76">
        <f t="shared" si="65"/>
        <v>0</v>
      </c>
      <c r="AE433" s="76">
        <f t="shared" si="72"/>
        <v>2522858.333333333</v>
      </c>
      <c r="AF433" s="246"/>
      <c r="AG433" s="247">
        <f t="shared" si="71"/>
        <v>2522858.333333333</v>
      </c>
      <c r="AH433" s="76">
        <f t="shared" si="67"/>
        <v>0</v>
      </c>
      <c r="AI433" s="247">
        <f t="shared" si="62"/>
        <v>2522858.333333333</v>
      </c>
    </row>
    <row r="434" spans="1:35" s="20" customFormat="1">
      <c r="A434" s="31"/>
      <c r="B434" s="31"/>
      <c r="C434" s="94"/>
      <c r="D434" s="94"/>
      <c r="E434" s="94"/>
      <c r="F434" s="149"/>
      <c r="G434" s="242">
        <v>5</v>
      </c>
      <c r="H434" s="243">
        <v>2024</v>
      </c>
      <c r="I434" s="244">
        <v>2024</v>
      </c>
      <c r="J434" s="244">
        <v>2025</v>
      </c>
      <c r="K434" s="245" t="str">
        <f>[1]Lib_RawData!G245</f>
        <v>CFO</v>
      </c>
      <c r="L434" s="246">
        <f t="shared" si="74"/>
        <v>0</v>
      </c>
      <c r="M434" s="76">
        <f t="shared" si="74"/>
        <v>2522858.333333333</v>
      </c>
      <c r="N434" s="76">
        <f t="shared" si="74"/>
        <v>0</v>
      </c>
      <c r="O434" s="247">
        <f t="shared" si="68"/>
        <v>2522858.333333333</v>
      </c>
      <c r="P434" s="248">
        <f t="shared" si="69"/>
        <v>2522858.333333333</v>
      </c>
      <c r="Q434" s="249">
        <f>P434*[1]Factors!D421</f>
        <v>1613126.0956034283</v>
      </c>
      <c r="R434" s="249">
        <f t="shared" si="70"/>
        <v>10166.666666666666</v>
      </c>
      <c r="S434" s="249">
        <f>R434*[1]Factors!D421</f>
        <v>6500.6088881862925</v>
      </c>
      <c r="T434" s="250">
        <f>R434*[1]Factors!D421*[1]Factors!E421</f>
        <v>10166.666666666666</v>
      </c>
      <c r="U434" s="246"/>
      <c r="V434" s="76"/>
      <c r="W434" s="247">
        <f>[1]Lib_RawData!AN245</f>
        <v>10166.666666666666</v>
      </c>
      <c r="X434" s="76"/>
      <c r="Y434" s="76">
        <f t="shared" si="73"/>
        <v>0</v>
      </c>
      <c r="Z434" s="76">
        <f t="shared" si="73"/>
        <v>0</v>
      </c>
      <c r="AA434" s="76" t="s">
        <v>220</v>
      </c>
      <c r="AB434" s="320">
        <v>248.15</v>
      </c>
      <c r="AC434" s="76">
        <f t="shared" si="64"/>
        <v>2522858.333333333</v>
      </c>
      <c r="AD434" s="76">
        <f t="shared" si="65"/>
        <v>0</v>
      </c>
      <c r="AE434" s="76">
        <f t="shared" si="72"/>
        <v>2522858.333333333</v>
      </c>
      <c r="AF434" s="246"/>
      <c r="AG434" s="247">
        <f t="shared" si="71"/>
        <v>2522858.333333333</v>
      </c>
      <c r="AH434" s="76">
        <f t="shared" si="67"/>
        <v>0</v>
      </c>
      <c r="AI434" s="247">
        <f t="shared" si="62"/>
        <v>2522858.333333333</v>
      </c>
    </row>
    <row r="435" spans="1:35" s="20" customFormat="1">
      <c r="A435" s="31"/>
      <c r="B435" s="31"/>
      <c r="C435" s="94"/>
      <c r="D435" s="94"/>
      <c r="E435" s="94"/>
      <c r="F435" s="149"/>
      <c r="G435" s="242">
        <v>6</v>
      </c>
      <c r="H435" s="243">
        <v>2024</v>
      </c>
      <c r="I435" s="244">
        <v>2024</v>
      </c>
      <c r="J435" s="244">
        <v>2025</v>
      </c>
      <c r="K435" s="245" t="str">
        <f>[1]Lib_RawData!G246</f>
        <v>CFO</v>
      </c>
      <c r="L435" s="246">
        <f t="shared" si="74"/>
        <v>0</v>
      </c>
      <c r="M435" s="76">
        <f t="shared" si="74"/>
        <v>2522858.333333333</v>
      </c>
      <c r="N435" s="76">
        <f t="shared" si="74"/>
        <v>0</v>
      </c>
      <c r="O435" s="247">
        <f t="shared" si="68"/>
        <v>2522858.333333333</v>
      </c>
      <c r="P435" s="248">
        <f t="shared" si="69"/>
        <v>2522858.333333333</v>
      </c>
      <c r="Q435" s="249">
        <f>P435*[1]Factors!D422</f>
        <v>1613126.0956034283</v>
      </c>
      <c r="R435" s="249">
        <f t="shared" si="70"/>
        <v>10166.666666666666</v>
      </c>
      <c r="S435" s="249">
        <f>R435*[1]Factors!D422</f>
        <v>6500.6088881862925</v>
      </c>
      <c r="T435" s="250">
        <f>R435*[1]Factors!D422*[1]Factors!E422</f>
        <v>10166.666666666666</v>
      </c>
      <c r="U435" s="246"/>
      <c r="V435" s="76"/>
      <c r="W435" s="247">
        <f>[1]Lib_RawData!AN246</f>
        <v>10166.666666666666</v>
      </c>
      <c r="X435" s="76"/>
      <c r="Y435" s="76">
        <f t="shared" si="73"/>
        <v>0</v>
      </c>
      <c r="Z435" s="76">
        <f t="shared" si="73"/>
        <v>0</v>
      </c>
      <c r="AA435" s="76" t="s">
        <v>220</v>
      </c>
      <c r="AB435" s="320">
        <v>248.15</v>
      </c>
      <c r="AC435" s="76">
        <f t="shared" si="64"/>
        <v>2522858.333333333</v>
      </c>
      <c r="AD435" s="76">
        <f t="shared" si="65"/>
        <v>0</v>
      </c>
      <c r="AE435" s="76">
        <f t="shared" si="72"/>
        <v>2522858.333333333</v>
      </c>
      <c r="AF435" s="246"/>
      <c r="AG435" s="247">
        <f t="shared" si="71"/>
        <v>2522858.333333333</v>
      </c>
      <c r="AH435" s="76">
        <f t="shared" si="67"/>
        <v>0</v>
      </c>
      <c r="AI435" s="247">
        <f t="shared" si="62"/>
        <v>2522858.333333333</v>
      </c>
    </row>
    <row r="436" spans="1:35" s="20" customFormat="1">
      <c r="A436" s="31"/>
      <c r="B436" s="31"/>
      <c r="C436" s="94"/>
      <c r="D436" s="94"/>
      <c r="E436" s="94"/>
      <c r="F436" s="149"/>
      <c r="G436" s="242">
        <v>7</v>
      </c>
      <c r="H436" s="243">
        <v>2024</v>
      </c>
      <c r="I436" s="244">
        <v>2025</v>
      </c>
      <c r="J436" s="244">
        <v>2025</v>
      </c>
      <c r="K436" s="245" t="str">
        <f>[1]Lib_RawData!G247</f>
        <v>CFO</v>
      </c>
      <c r="L436" s="246">
        <f t="shared" si="74"/>
        <v>0</v>
      </c>
      <c r="M436" s="76">
        <f t="shared" si="74"/>
        <v>2522858.333333333</v>
      </c>
      <c r="N436" s="76">
        <f t="shared" si="74"/>
        <v>0</v>
      </c>
      <c r="O436" s="247">
        <f t="shared" si="68"/>
        <v>2522858.333333333</v>
      </c>
      <c r="P436" s="248">
        <f t="shared" si="69"/>
        <v>2522858.333333333</v>
      </c>
      <c r="Q436" s="249">
        <f>P436*[1]Factors!D423</f>
        <v>1613126.0956034283</v>
      </c>
      <c r="R436" s="249">
        <f t="shared" si="70"/>
        <v>10166.666666666666</v>
      </c>
      <c r="S436" s="249">
        <f>R436*[1]Factors!D423</f>
        <v>6500.6088881862925</v>
      </c>
      <c r="T436" s="250">
        <f>R436*[1]Factors!D423*[1]Factors!E423</f>
        <v>10166.666666666666</v>
      </c>
      <c r="U436" s="246"/>
      <c r="V436" s="76"/>
      <c r="W436" s="247">
        <f>[1]Lib_RawData!AN247</f>
        <v>10166.666666666666</v>
      </c>
      <c r="X436" s="76"/>
      <c r="Y436" s="76">
        <f t="shared" si="73"/>
        <v>0</v>
      </c>
      <c r="Z436" s="76">
        <f t="shared" si="73"/>
        <v>0</v>
      </c>
      <c r="AA436" s="76" t="s">
        <v>220</v>
      </c>
      <c r="AB436" s="320">
        <v>248.15</v>
      </c>
      <c r="AC436" s="76">
        <f t="shared" si="64"/>
        <v>2522858.333333333</v>
      </c>
      <c r="AD436" s="76">
        <f t="shared" si="65"/>
        <v>0</v>
      </c>
      <c r="AE436" s="76">
        <f t="shared" si="72"/>
        <v>2522858.333333333</v>
      </c>
      <c r="AF436" s="246"/>
      <c r="AG436" s="247">
        <f t="shared" si="71"/>
        <v>2522858.333333333</v>
      </c>
      <c r="AH436" s="76">
        <f t="shared" si="67"/>
        <v>0</v>
      </c>
      <c r="AI436" s="247">
        <f t="shared" si="62"/>
        <v>2522858.333333333</v>
      </c>
    </row>
    <row r="437" spans="1:35" s="20" customFormat="1">
      <c r="A437" s="31"/>
      <c r="B437" s="31"/>
      <c r="C437" s="94"/>
      <c r="D437" s="94"/>
      <c r="E437" s="94"/>
      <c r="F437" s="149"/>
      <c r="G437" s="242">
        <v>8</v>
      </c>
      <c r="H437" s="243">
        <v>2024</v>
      </c>
      <c r="I437" s="244">
        <v>2025</v>
      </c>
      <c r="J437" s="244">
        <v>2025</v>
      </c>
      <c r="K437" s="245" t="str">
        <f>[1]Lib_RawData!G248</f>
        <v>CFO</v>
      </c>
      <c r="L437" s="246">
        <f t="shared" si="74"/>
        <v>0</v>
      </c>
      <c r="M437" s="76">
        <f t="shared" si="74"/>
        <v>3002133.6562557956</v>
      </c>
      <c r="N437" s="76">
        <f t="shared" si="74"/>
        <v>0</v>
      </c>
      <c r="O437" s="247">
        <f t="shared" si="68"/>
        <v>3002133.6562557956</v>
      </c>
      <c r="P437" s="248">
        <f t="shared" si="69"/>
        <v>3002133.6562557956</v>
      </c>
      <c r="Q437" s="249">
        <f>P437*[1]Factors!D424</f>
        <v>1919576.7274799643</v>
      </c>
      <c r="R437" s="249">
        <f t="shared" si="70"/>
        <v>10166.666666666666</v>
      </c>
      <c r="S437" s="249">
        <f>R437*[1]Factors!D424</f>
        <v>6500.6088881862925</v>
      </c>
      <c r="T437" s="250">
        <f>R437*[1]Factors!D424*[1]Factors!E424</f>
        <v>10166.666666666666</v>
      </c>
      <c r="U437" s="246"/>
      <c r="V437" s="76"/>
      <c r="W437" s="247">
        <f>[1]Lib_RawData!AN248</f>
        <v>10166.666666666666</v>
      </c>
      <c r="X437" s="76"/>
      <c r="Y437" s="76">
        <f t="shared" si="73"/>
        <v>0</v>
      </c>
      <c r="Z437" s="76">
        <f t="shared" si="73"/>
        <v>0</v>
      </c>
      <c r="AA437" s="76" t="s">
        <v>220</v>
      </c>
      <c r="AB437" s="320">
        <v>260.56</v>
      </c>
      <c r="AC437" s="76">
        <f t="shared" si="64"/>
        <v>2649026.6666666665</v>
      </c>
      <c r="AD437" s="76">
        <f t="shared" si="65"/>
        <v>353106.98958912893</v>
      </c>
      <c r="AE437" s="76">
        <f t="shared" si="72"/>
        <v>3002133.6562557956</v>
      </c>
      <c r="AF437" s="246"/>
      <c r="AG437" s="247">
        <f t="shared" si="71"/>
        <v>3002133.6562557956</v>
      </c>
      <c r="AH437" s="76">
        <f t="shared" si="67"/>
        <v>0</v>
      </c>
      <c r="AI437" s="247">
        <f t="shared" si="62"/>
        <v>3002133.6562557956</v>
      </c>
    </row>
    <row r="438" spans="1:35" s="20" customFormat="1">
      <c r="A438" s="31"/>
      <c r="B438" s="31"/>
      <c r="C438" s="94"/>
      <c r="D438" s="94"/>
      <c r="E438" s="94"/>
      <c r="F438" s="149"/>
      <c r="G438" s="242">
        <v>9</v>
      </c>
      <c r="H438" s="243">
        <v>2024</v>
      </c>
      <c r="I438" s="244">
        <v>2025</v>
      </c>
      <c r="J438" s="244">
        <v>2025</v>
      </c>
      <c r="K438" s="245" t="str">
        <f>[1]Lib_RawData!G249</f>
        <v>CFO</v>
      </c>
      <c r="L438" s="246">
        <f t="shared" si="74"/>
        <v>0</v>
      </c>
      <c r="M438" s="76">
        <f t="shared" si="74"/>
        <v>2649026.6666666665</v>
      </c>
      <c r="N438" s="76">
        <f t="shared" si="74"/>
        <v>0</v>
      </c>
      <c r="O438" s="247">
        <f t="shared" si="68"/>
        <v>2649026.6666666665</v>
      </c>
      <c r="P438" s="248">
        <f t="shared" si="69"/>
        <v>2649026.6666666665</v>
      </c>
      <c r="Q438" s="249">
        <f>P438*[1]Factors!D425</f>
        <v>1693798.6519058202</v>
      </c>
      <c r="R438" s="249">
        <f t="shared" si="70"/>
        <v>10166.666666666666</v>
      </c>
      <c r="S438" s="249">
        <f>R438*[1]Factors!D425</f>
        <v>6500.6088881862925</v>
      </c>
      <c r="T438" s="250">
        <f>R438*[1]Factors!D425*[1]Factors!E425</f>
        <v>10166.666666666666</v>
      </c>
      <c r="U438" s="246"/>
      <c r="V438" s="76"/>
      <c r="W438" s="247">
        <f>[1]Lib_RawData!AN249</f>
        <v>10166.666666666666</v>
      </c>
      <c r="X438" s="76"/>
      <c r="Y438" s="76">
        <f t="shared" ref="Y438:Z453" si="75">Y426*EXP(Y$20)</f>
        <v>0</v>
      </c>
      <c r="Z438" s="76">
        <f t="shared" si="75"/>
        <v>0</v>
      </c>
      <c r="AA438" s="76" t="s">
        <v>220</v>
      </c>
      <c r="AB438" s="320">
        <v>260.56</v>
      </c>
      <c r="AC438" s="76">
        <f t="shared" si="64"/>
        <v>2649026.6666666665</v>
      </c>
      <c r="AD438" s="76">
        <f t="shared" si="65"/>
        <v>0</v>
      </c>
      <c r="AE438" s="76">
        <f t="shared" si="72"/>
        <v>2649026.6666666665</v>
      </c>
      <c r="AF438" s="246"/>
      <c r="AG438" s="247">
        <f t="shared" si="71"/>
        <v>2649026.6666666665</v>
      </c>
      <c r="AH438" s="76">
        <f t="shared" si="67"/>
        <v>0</v>
      </c>
      <c r="AI438" s="247">
        <f t="shared" si="62"/>
        <v>2649026.6666666665</v>
      </c>
    </row>
    <row r="439" spans="1:35" s="20" customFormat="1">
      <c r="A439" s="31"/>
      <c r="B439" s="31"/>
      <c r="C439" s="94"/>
      <c r="D439" s="94"/>
      <c r="E439" s="94"/>
      <c r="F439" s="149"/>
      <c r="G439" s="242">
        <v>10</v>
      </c>
      <c r="H439" s="243">
        <v>2024</v>
      </c>
      <c r="I439" s="244">
        <v>2025</v>
      </c>
      <c r="J439" s="244">
        <v>2025</v>
      </c>
      <c r="K439" s="245" t="str">
        <f>[1]Lib_RawData!G250</f>
        <v>CFO</v>
      </c>
      <c r="L439" s="246">
        <f t="shared" si="74"/>
        <v>0</v>
      </c>
      <c r="M439" s="76">
        <f t="shared" si="74"/>
        <v>2649026.6666666665</v>
      </c>
      <c r="N439" s="76">
        <f t="shared" si="74"/>
        <v>0</v>
      </c>
      <c r="O439" s="247">
        <f t="shared" si="68"/>
        <v>2649026.6666666665</v>
      </c>
      <c r="P439" s="248">
        <f t="shared" si="69"/>
        <v>2649026.6666666665</v>
      </c>
      <c r="Q439" s="249">
        <f>P439*[1]Factors!D426</f>
        <v>1693798.6519058202</v>
      </c>
      <c r="R439" s="249">
        <f t="shared" si="70"/>
        <v>10166.666666666666</v>
      </c>
      <c r="S439" s="249">
        <f>R439*[1]Factors!D426</f>
        <v>6500.6088881862925</v>
      </c>
      <c r="T439" s="250">
        <f>R439*[1]Factors!D426*[1]Factors!E426</f>
        <v>10166.666666666666</v>
      </c>
      <c r="U439" s="246"/>
      <c r="V439" s="76"/>
      <c r="W439" s="247">
        <f>[1]Lib_RawData!AN250</f>
        <v>10166.666666666666</v>
      </c>
      <c r="X439" s="76"/>
      <c r="Y439" s="76">
        <f t="shared" si="75"/>
        <v>0</v>
      </c>
      <c r="Z439" s="76">
        <f t="shared" si="75"/>
        <v>0</v>
      </c>
      <c r="AA439" s="76" t="s">
        <v>220</v>
      </c>
      <c r="AB439" s="320">
        <v>260.56</v>
      </c>
      <c r="AC439" s="76">
        <f t="shared" si="64"/>
        <v>2649026.6666666665</v>
      </c>
      <c r="AD439" s="76">
        <f t="shared" si="65"/>
        <v>0</v>
      </c>
      <c r="AE439" s="76">
        <f t="shared" si="72"/>
        <v>2649026.6666666665</v>
      </c>
      <c r="AF439" s="246"/>
      <c r="AG439" s="247">
        <f t="shared" si="71"/>
        <v>2649026.6666666665</v>
      </c>
      <c r="AH439" s="76">
        <f t="shared" si="67"/>
        <v>0</v>
      </c>
      <c r="AI439" s="247">
        <f t="shared" si="62"/>
        <v>2649026.6666666665</v>
      </c>
    </row>
    <row r="440" spans="1:35" s="20" customFormat="1">
      <c r="A440" s="31"/>
      <c r="B440" s="31"/>
      <c r="C440" s="94"/>
      <c r="D440" s="94"/>
      <c r="E440" s="94"/>
      <c r="F440" s="149"/>
      <c r="G440" s="242">
        <v>11</v>
      </c>
      <c r="H440" s="243">
        <v>2024</v>
      </c>
      <c r="I440" s="244">
        <v>2025</v>
      </c>
      <c r="J440" s="244">
        <v>2025</v>
      </c>
      <c r="K440" s="245" t="str">
        <f>[1]Lib_RawData!G251</f>
        <v>CFO</v>
      </c>
      <c r="L440" s="246">
        <f t="shared" si="74"/>
        <v>0</v>
      </c>
      <c r="M440" s="76">
        <f t="shared" si="74"/>
        <v>2649026.6666666665</v>
      </c>
      <c r="N440" s="76">
        <f t="shared" si="74"/>
        <v>0</v>
      </c>
      <c r="O440" s="247">
        <f t="shared" si="68"/>
        <v>2649026.6666666665</v>
      </c>
      <c r="P440" s="248">
        <f t="shared" si="69"/>
        <v>2649026.6666666665</v>
      </c>
      <c r="Q440" s="249">
        <f>P440*[1]Factors!D427</f>
        <v>1693798.6519058202</v>
      </c>
      <c r="R440" s="249">
        <f t="shared" si="70"/>
        <v>10166.666666666666</v>
      </c>
      <c r="S440" s="249">
        <f>R440*[1]Factors!D427</f>
        <v>6500.6088881862925</v>
      </c>
      <c r="T440" s="250">
        <f>R440*[1]Factors!D427*[1]Factors!E427</f>
        <v>10166.666666666666</v>
      </c>
      <c r="U440" s="246"/>
      <c r="V440" s="76"/>
      <c r="W440" s="247">
        <f>[1]Lib_RawData!AN251</f>
        <v>10166.666666666666</v>
      </c>
      <c r="X440" s="76"/>
      <c r="Y440" s="76">
        <f t="shared" si="75"/>
        <v>0</v>
      </c>
      <c r="Z440" s="76">
        <f t="shared" si="75"/>
        <v>0</v>
      </c>
      <c r="AA440" s="76" t="s">
        <v>220</v>
      </c>
      <c r="AB440" s="320">
        <v>260.56</v>
      </c>
      <c r="AC440" s="76">
        <f t="shared" si="64"/>
        <v>2649026.6666666665</v>
      </c>
      <c r="AD440" s="76">
        <f t="shared" si="65"/>
        <v>0</v>
      </c>
      <c r="AE440" s="76">
        <f t="shared" si="72"/>
        <v>2649026.6666666665</v>
      </c>
      <c r="AF440" s="246"/>
      <c r="AG440" s="247">
        <f t="shared" si="71"/>
        <v>2649026.6666666665</v>
      </c>
      <c r="AH440" s="76">
        <f t="shared" si="67"/>
        <v>0</v>
      </c>
      <c r="AI440" s="247">
        <f t="shared" si="62"/>
        <v>2649026.6666666665</v>
      </c>
    </row>
    <row r="441" spans="1:35" s="20" customFormat="1">
      <c r="A441" s="31"/>
      <c r="B441" s="31"/>
      <c r="C441" s="94"/>
      <c r="D441" s="94"/>
      <c r="E441" s="94"/>
      <c r="F441" s="149"/>
      <c r="G441" s="242">
        <v>12</v>
      </c>
      <c r="H441" s="243">
        <v>2024</v>
      </c>
      <c r="I441" s="244">
        <v>2025</v>
      </c>
      <c r="J441" s="244">
        <v>2025</v>
      </c>
      <c r="K441" s="245" t="str">
        <f>[1]Lib_RawData!G252</f>
        <v>CFO</v>
      </c>
      <c r="L441" s="246">
        <f t="shared" si="74"/>
        <v>0</v>
      </c>
      <c r="M441" s="76">
        <f t="shared" si="74"/>
        <v>2649026.6666666665</v>
      </c>
      <c r="N441" s="76">
        <f t="shared" si="74"/>
        <v>0</v>
      </c>
      <c r="O441" s="247">
        <f t="shared" si="68"/>
        <v>2649026.6666666665</v>
      </c>
      <c r="P441" s="248">
        <f t="shared" si="69"/>
        <v>2649026.6666666665</v>
      </c>
      <c r="Q441" s="249">
        <f>P441*[1]Factors!D428</f>
        <v>1693798.6519058202</v>
      </c>
      <c r="R441" s="249">
        <f t="shared" si="70"/>
        <v>10166.666666666666</v>
      </c>
      <c r="S441" s="249">
        <f>R441*[1]Factors!D428</f>
        <v>6500.6088881862925</v>
      </c>
      <c r="T441" s="250">
        <f>R441*[1]Factors!D428*[1]Factors!E428</f>
        <v>10166.666666666666</v>
      </c>
      <c r="U441" s="246"/>
      <c r="V441" s="76"/>
      <c r="W441" s="247">
        <f>[1]Lib_RawData!AN252</f>
        <v>10166.666666666666</v>
      </c>
      <c r="X441" s="76"/>
      <c r="Y441" s="76">
        <f t="shared" si="75"/>
        <v>0</v>
      </c>
      <c r="Z441" s="76">
        <f t="shared" si="75"/>
        <v>0</v>
      </c>
      <c r="AA441" s="76" t="s">
        <v>220</v>
      </c>
      <c r="AB441" s="320">
        <v>260.56</v>
      </c>
      <c r="AC441" s="76">
        <f t="shared" si="64"/>
        <v>2649026.6666666665</v>
      </c>
      <c r="AD441" s="76">
        <f t="shared" si="65"/>
        <v>0</v>
      </c>
      <c r="AE441" s="76">
        <f t="shared" si="72"/>
        <v>2649026.6666666665</v>
      </c>
      <c r="AF441" s="246"/>
      <c r="AG441" s="247">
        <f t="shared" si="71"/>
        <v>2649026.6666666665</v>
      </c>
      <c r="AH441" s="76">
        <f t="shared" si="67"/>
        <v>0</v>
      </c>
      <c r="AI441" s="247">
        <f t="shared" si="62"/>
        <v>2649026.6666666665</v>
      </c>
    </row>
    <row r="442" spans="1:35" s="20" customFormat="1">
      <c r="A442" s="31"/>
      <c r="B442" s="31"/>
      <c r="C442" s="94"/>
      <c r="D442" s="94"/>
      <c r="E442" s="94"/>
      <c r="F442" s="149"/>
      <c r="G442" s="242">
        <v>1</v>
      </c>
      <c r="H442" s="243">
        <v>2025</v>
      </c>
      <c r="I442" s="244">
        <v>2025</v>
      </c>
      <c r="J442" s="244">
        <v>2025</v>
      </c>
      <c r="K442" s="245" t="str">
        <f>[1]Lib_RawData!G253</f>
        <v>CFO</v>
      </c>
      <c r="L442" s="246">
        <f t="shared" si="74"/>
        <v>0</v>
      </c>
      <c r="M442" s="76">
        <f t="shared" si="74"/>
        <v>2649026.6666666665</v>
      </c>
      <c r="N442" s="76">
        <f t="shared" si="74"/>
        <v>0</v>
      </c>
      <c r="O442" s="247">
        <f t="shared" si="68"/>
        <v>2649026.6666666665</v>
      </c>
      <c r="P442" s="248">
        <f t="shared" si="69"/>
        <v>2649026.6666666665</v>
      </c>
      <c r="Q442" s="249">
        <f>P442*[1]Factors!D429</f>
        <v>1693798.6519058202</v>
      </c>
      <c r="R442" s="249">
        <f t="shared" si="70"/>
        <v>10166.666666666666</v>
      </c>
      <c r="S442" s="249">
        <f>R442*[1]Factors!D429</f>
        <v>6500.6088881862925</v>
      </c>
      <c r="T442" s="250">
        <f>R442*[1]Factors!D429*[1]Factors!E429</f>
        <v>10166.666666666666</v>
      </c>
      <c r="U442" s="246"/>
      <c r="V442" s="76"/>
      <c r="W442" s="247">
        <f>[1]Lib_RawData!AN253</f>
        <v>10166.666666666666</v>
      </c>
      <c r="X442" s="76"/>
      <c r="Y442" s="76">
        <f t="shared" si="75"/>
        <v>0</v>
      </c>
      <c r="Z442" s="76">
        <f t="shared" si="75"/>
        <v>0</v>
      </c>
      <c r="AA442" s="76" t="s">
        <v>220</v>
      </c>
      <c r="AB442" s="320">
        <v>260.56</v>
      </c>
      <c r="AC442" s="76">
        <f t="shared" si="64"/>
        <v>2649026.6666666665</v>
      </c>
      <c r="AD442" s="76">
        <f t="shared" si="65"/>
        <v>0</v>
      </c>
      <c r="AE442" s="76">
        <f t="shared" si="72"/>
        <v>2649026.6666666665</v>
      </c>
      <c r="AF442" s="246"/>
      <c r="AG442" s="247">
        <f t="shared" si="71"/>
        <v>2649026.6666666665</v>
      </c>
      <c r="AH442" s="76">
        <f t="shared" si="67"/>
        <v>0</v>
      </c>
      <c r="AI442" s="247">
        <f t="shared" si="62"/>
        <v>2649026.6666666665</v>
      </c>
    </row>
    <row r="443" spans="1:35" s="20" customFormat="1">
      <c r="A443" s="31"/>
      <c r="B443" s="31"/>
      <c r="C443" s="94"/>
      <c r="D443" s="94"/>
      <c r="E443" s="94"/>
      <c r="F443" s="149"/>
      <c r="G443" s="242">
        <v>2</v>
      </c>
      <c r="H443" s="243">
        <v>2025</v>
      </c>
      <c r="I443" s="244">
        <v>2025</v>
      </c>
      <c r="J443" s="244">
        <v>2025</v>
      </c>
      <c r="K443" s="245" t="str">
        <f>[1]Lib_RawData!G254</f>
        <v>CFO</v>
      </c>
      <c r="L443" s="246">
        <f t="shared" si="74"/>
        <v>0</v>
      </c>
      <c r="M443" s="76">
        <f t="shared" si="74"/>
        <v>2649026.6666666665</v>
      </c>
      <c r="N443" s="76">
        <f t="shared" si="74"/>
        <v>0</v>
      </c>
      <c r="O443" s="247">
        <f t="shared" si="68"/>
        <v>2649026.6666666665</v>
      </c>
      <c r="P443" s="248">
        <f t="shared" si="69"/>
        <v>2649026.6666666665</v>
      </c>
      <c r="Q443" s="249">
        <f>P443*[1]Factors!D430</f>
        <v>1693798.6519058202</v>
      </c>
      <c r="R443" s="249">
        <f t="shared" si="70"/>
        <v>10166.666666666666</v>
      </c>
      <c r="S443" s="249">
        <f>R443*[1]Factors!D430</f>
        <v>6500.6088881862925</v>
      </c>
      <c r="T443" s="250">
        <f>R443*[1]Factors!D430*[1]Factors!E430</f>
        <v>10166.666666666666</v>
      </c>
      <c r="U443" s="246"/>
      <c r="V443" s="76"/>
      <c r="W443" s="247">
        <f>[1]Lib_RawData!AN254</f>
        <v>10166.666666666666</v>
      </c>
      <c r="X443" s="76"/>
      <c r="Y443" s="76">
        <f t="shared" si="75"/>
        <v>0</v>
      </c>
      <c r="Z443" s="76">
        <f t="shared" si="75"/>
        <v>0</v>
      </c>
      <c r="AA443" s="76" t="s">
        <v>220</v>
      </c>
      <c r="AB443" s="320">
        <v>260.56</v>
      </c>
      <c r="AC443" s="76">
        <f t="shared" si="64"/>
        <v>2649026.6666666665</v>
      </c>
      <c r="AD443" s="76">
        <f t="shared" si="65"/>
        <v>0</v>
      </c>
      <c r="AE443" s="76">
        <f t="shared" si="72"/>
        <v>2649026.6666666665</v>
      </c>
      <c r="AF443" s="246"/>
      <c r="AG443" s="247">
        <f t="shared" si="71"/>
        <v>2649026.6666666665</v>
      </c>
      <c r="AH443" s="76">
        <f t="shared" si="67"/>
        <v>0</v>
      </c>
      <c r="AI443" s="247">
        <f t="shared" ref="AI443:AI506" si="76">AH443+AG443</f>
        <v>2649026.6666666665</v>
      </c>
    </row>
    <row r="444" spans="1:35" s="20" customFormat="1">
      <c r="A444" s="31"/>
      <c r="B444" s="31"/>
      <c r="C444" s="94"/>
      <c r="D444" s="94"/>
      <c r="E444" s="94"/>
      <c r="F444" s="149"/>
      <c r="G444" s="242">
        <v>3</v>
      </c>
      <c r="H444" s="243">
        <v>2025</v>
      </c>
      <c r="I444" s="244">
        <v>2025</v>
      </c>
      <c r="J444" s="244">
        <v>2025</v>
      </c>
      <c r="K444" s="245" t="str">
        <f>[1]Lib_RawData!G255</f>
        <v>CFO</v>
      </c>
      <c r="L444" s="246">
        <f t="shared" si="74"/>
        <v>0</v>
      </c>
      <c r="M444" s="76">
        <f t="shared" si="74"/>
        <v>2649026.6666666665</v>
      </c>
      <c r="N444" s="76">
        <f t="shared" si="74"/>
        <v>0</v>
      </c>
      <c r="O444" s="247">
        <f t="shared" si="68"/>
        <v>2649026.6666666665</v>
      </c>
      <c r="P444" s="248">
        <f t="shared" si="69"/>
        <v>2649026.6666666665</v>
      </c>
      <c r="Q444" s="249">
        <f>P444*[1]Factors!D431</f>
        <v>1693798.6519058202</v>
      </c>
      <c r="R444" s="249">
        <f t="shared" si="70"/>
        <v>10166.666666666666</v>
      </c>
      <c r="S444" s="249">
        <f>R444*[1]Factors!D431</f>
        <v>6500.6088881862925</v>
      </c>
      <c r="T444" s="250">
        <f>R444*[1]Factors!D431*[1]Factors!E431</f>
        <v>10166.666666666666</v>
      </c>
      <c r="U444" s="246"/>
      <c r="V444" s="76"/>
      <c r="W444" s="247">
        <f>[1]Lib_RawData!AN255</f>
        <v>10166.666666666666</v>
      </c>
      <c r="X444" s="76"/>
      <c r="Y444" s="76">
        <f t="shared" si="75"/>
        <v>0</v>
      </c>
      <c r="Z444" s="76">
        <f t="shared" si="75"/>
        <v>0</v>
      </c>
      <c r="AA444" s="76" t="s">
        <v>220</v>
      </c>
      <c r="AB444" s="320">
        <v>260.56</v>
      </c>
      <c r="AC444" s="76">
        <f t="shared" si="64"/>
        <v>2649026.6666666665</v>
      </c>
      <c r="AD444" s="76">
        <f t="shared" si="65"/>
        <v>0</v>
      </c>
      <c r="AE444" s="76">
        <f t="shared" si="72"/>
        <v>2649026.6666666665</v>
      </c>
      <c r="AF444" s="246"/>
      <c r="AG444" s="247">
        <f t="shared" si="71"/>
        <v>2649026.6666666665</v>
      </c>
      <c r="AH444" s="76">
        <f t="shared" si="67"/>
        <v>0</v>
      </c>
      <c r="AI444" s="247">
        <f t="shared" si="76"/>
        <v>2649026.6666666665</v>
      </c>
    </row>
    <row r="445" spans="1:35" s="20" customFormat="1">
      <c r="A445" s="31"/>
      <c r="B445" s="31"/>
      <c r="C445" s="94"/>
      <c r="D445" s="94"/>
      <c r="E445" s="94"/>
      <c r="F445" s="149"/>
      <c r="G445" s="242">
        <v>4</v>
      </c>
      <c r="H445" s="243">
        <v>2025</v>
      </c>
      <c r="I445" s="244">
        <v>2025</v>
      </c>
      <c r="J445" s="244">
        <v>2026</v>
      </c>
      <c r="K445" s="245" t="str">
        <f>[1]Lib_RawData!G256</f>
        <v>CFO</v>
      </c>
      <c r="L445" s="246">
        <f t="shared" si="74"/>
        <v>0</v>
      </c>
      <c r="M445" s="76">
        <f t="shared" si="74"/>
        <v>2649026.6666666665</v>
      </c>
      <c r="N445" s="76">
        <f t="shared" si="74"/>
        <v>0</v>
      </c>
      <c r="O445" s="247">
        <f t="shared" si="68"/>
        <v>2649026.6666666665</v>
      </c>
      <c r="P445" s="248">
        <f t="shared" si="69"/>
        <v>2649026.6666666665</v>
      </c>
      <c r="Q445" s="249">
        <f>P445*[1]Factors!D432</f>
        <v>1636520.4366239808</v>
      </c>
      <c r="R445" s="249">
        <f t="shared" si="70"/>
        <v>10166.666666666666</v>
      </c>
      <c r="S445" s="249">
        <f>R445*[1]Factors!D432</f>
        <v>6280.781534479509</v>
      </c>
      <c r="T445" s="250">
        <f>R445*[1]Factors!D432*[1]Factors!E432</f>
        <v>10166.666666666666</v>
      </c>
      <c r="U445" s="246"/>
      <c r="V445" s="76"/>
      <c r="W445" s="247">
        <f>[1]Lib_RawData!AN256</f>
        <v>10166.666666666666</v>
      </c>
      <c r="X445" s="76"/>
      <c r="Y445" s="76">
        <f t="shared" si="75"/>
        <v>0</v>
      </c>
      <c r="Z445" s="76">
        <f t="shared" si="75"/>
        <v>0</v>
      </c>
      <c r="AA445" s="76" t="s">
        <v>220</v>
      </c>
      <c r="AB445" s="320">
        <v>260.56</v>
      </c>
      <c r="AC445" s="76">
        <f t="shared" si="64"/>
        <v>2649026.6666666665</v>
      </c>
      <c r="AD445" s="76">
        <f t="shared" si="65"/>
        <v>0</v>
      </c>
      <c r="AE445" s="76">
        <f t="shared" si="72"/>
        <v>2649026.6666666665</v>
      </c>
      <c r="AF445" s="246"/>
      <c r="AG445" s="247">
        <f t="shared" si="71"/>
        <v>2649026.6666666665</v>
      </c>
      <c r="AH445" s="76">
        <f t="shared" si="67"/>
        <v>0</v>
      </c>
      <c r="AI445" s="247">
        <f t="shared" si="76"/>
        <v>2649026.6666666665</v>
      </c>
    </row>
    <row r="446" spans="1:35" s="20" customFormat="1">
      <c r="A446" s="31"/>
      <c r="B446" s="31"/>
      <c r="C446" s="94"/>
      <c r="D446" s="94"/>
      <c r="E446" s="94"/>
      <c r="F446" s="149"/>
      <c r="G446" s="242">
        <v>5</v>
      </c>
      <c r="H446" s="243">
        <v>2025</v>
      </c>
      <c r="I446" s="244">
        <v>2025</v>
      </c>
      <c r="J446" s="244">
        <v>2026</v>
      </c>
      <c r="K446" s="245" t="str">
        <f>[1]Lib_RawData!G257</f>
        <v>CFO</v>
      </c>
      <c r="L446" s="246">
        <f t="shared" si="74"/>
        <v>0</v>
      </c>
      <c r="M446" s="76">
        <f t="shared" si="74"/>
        <v>2649026.6666666665</v>
      </c>
      <c r="N446" s="76">
        <f t="shared" si="74"/>
        <v>0</v>
      </c>
      <c r="O446" s="247">
        <f t="shared" si="68"/>
        <v>2649026.6666666665</v>
      </c>
      <c r="P446" s="248">
        <f t="shared" si="69"/>
        <v>2649026.6666666665</v>
      </c>
      <c r="Q446" s="249">
        <f>P446*[1]Factors!D433</f>
        <v>1636520.4366239808</v>
      </c>
      <c r="R446" s="249">
        <f t="shared" si="70"/>
        <v>10166.666666666666</v>
      </c>
      <c r="S446" s="249">
        <f>R446*[1]Factors!D433</f>
        <v>6280.781534479509</v>
      </c>
      <c r="T446" s="250">
        <f>R446*[1]Factors!D433*[1]Factors!E433</f>
        <v>10166.666666666666</v>
      </c>
      <c r="U446" s="246"/>
      <c r="V446" s="76"/>
      <c r="W446" s="247">
        <f>[1]Lib_RawData!AN257</f>
        <v>10166.666666666666</v>
      </c>
      <c r="X446" s="76"/>
      <c r="Y446" s="76">
        <f t="shared" si="75"/>
        <v>0</v>
      </c>
      <c r="Z446" s="76">
        <f t="shared" si="75"/>
        <v>0</v>
      </c>
      <c r="AA446" s="76" t="s">
        <v>220</v>
      </c>
      <c r="AB446" s="320">
        <v>260.56</v>
      </c>
      <c r="AC446" s="76">
        <f t="shared" si="64"/>
        <v>2649026.6666666665</v>
      </c>
      <c r="AD446" s="76">
        <f t="shared" si="65"/>
        <v>0</v>
      </c>
      <c r="AE446" s="76">
        <f t="shared" si="72"/>
        <v>2649026.6666666665</v>
      </c>
      <c r="AF446" s="246"/>
      <c r="AG446" s="247">
        <f t="shared" si="71"/>
        <v>2649026.6666666665</v>
      </c>
      <c r="AH446" s="76">
        <f t="shared" si="67"/>
        <v>0</v>
      </c>
      <c r="AI446" s="247">
        <f t="shared" si="76"/>
        <v>2649026.6666666665</v>
      </c>
    </row>
    <row r="447" spans="1:35" s="20" customFormat="1">
      <c r="A447" s="31"/>
      <c r="B447" s="31"/>
      <c r="C447" s="94"/>
      <c r="D447" s="94"/>
      <c r="E447" s="94"/>
      <c r="F447" s="149"/>
      <c r="G447" s="242">
        <v>6</v>
      </c>
      <c r="H447" s="243">
        <v>2025</v>
      </c>
      <c r="I447" s="244">
        <v>2025</v>
      </c>
      <c r="J447" s="244">
        <v>2026</v>
      </c>
      <c r="K447" s="245" t="str">
        <f>[1]Lib_RawData!G258</f>
        <v>CFO</v>
      </c>
      <c r="L447" s="246">
        <f t="shared" si="74"/>
        <v>0</v>
      </c>
      <c r="M447" s="76">
        <f t="shared" si="74"/>
        <v>2649026.6666666665</v>
      </c>
      <c r="N447" s="76">
        <f t="shared" si="74"/>
        <v>0</v>
      </c>
      <c r="O447" s="247">
        <f t="shared" si="68"/>
        <v>2649026.6666666665</v>
      </c>
      <c r="P447" s="248">
        <f t="shared" si="69"/>
        <v>2649026.6666666665</v>
      </c>
      <c r="Q447" s="249">
        <f>P447*[1]Factors!D434</f>
        <v>1636520.4366239808</v>
      </c>
      <c r="R447" s="249">
        <f t="shared" si="70"/>
        <v>10166.666666666666</v>
      </c>
      <c r="S447" s="249">
        <f>R447*[1]Factors!D434</f>
        <v>6280.781534479509</v>
      </c>
      <c r="T447" s="250">
        <f>R447*[1]Factors!D434*[1]Factors!E434</f>
        <v>10166.666666666666</v>
      </c>
      <c r="U447" s="246"/>
      <c r="V447" s="76"/>
      <c r="W447" s="247">
        <f>[1]Lib_RawData!AN258</f>
        <v>10166.666666666666</v>
      </c>
      <c r="X447" s="76"/>
      <c r="Y447" s="76">
        <f t="shared" si="75"/>
        <v>0</v>
      </c>
      <c r="Z447" s="76">
        <f t="shared" si="75"/>
        <v>0</v>
      </c>
      <c r="AA447" s="76" t="s">
        <v>220</v>
      </c>
      <c r="AB447" s="320">
        <v>260.56</v>
      </c>
      <c r="AC447" s="76">
        <f t="shared" si="64"/>
        <v>2649026.6666666665</v>
      </c>
      <c r="AD447" s="76">
        <f t="shared" si="65"/>
        <v>0</v>
      </c>
      <c r="AE447" s="76">
        <f t="shared" si="72"/>
        <v>2649026.6666666665</v>
      </c>
      <c r="AF447" s="246"/>
      <c r="AG447" s="247">
        <f t="shared" si="71"/>
        <v>2649026.6666666665</v>
      </c>
      <c r="AH447" s="76">
        <f t="shared" si="67"/>
        <v>0</v>
      </c>
      <c r="AI447" s="247">
        <f t="shared" si="76"/>
        <v>2649026.6666666665</v>
      </c>
    </row>
    <row r="448" spans="1:35" s="20" customFormat="1">
      <c r="A448" s="31"/>
      <c r="B448" s="31"/>
      <c r="C448" s="94"/>
      <c r="D448" s="94"/>
      <c r="E448" s="94"/>
      <c r="F448" s="149"/>
      <c r="G448" s="242">
        <v>7</v>
      </c>
      <c r="H448" s="243">
        <v>2025</v>
      </c>
      <c r="I448" s="244">
        <v>2026</v>
      </c>
      <c r="J448" s="244">
        <v>2026</v>
      </c>
      <c r="K448" s="245" t="str">
        <f>[1]Lib_RawData!G259</f>
        <v>CFO</v>
      </c>
      <c r="L448" s="246">
        <f t="shared" si="74"/>
        <v>0</v>
      </c>
      <c r="M448" s="76">
        <f t="shared" si="74"/>
        <v>2649026.6666666665</v>
      </c>
      <c r="N448" s="76">
        <f t="shared" si="74"/>
        <v>0</v>
      </c>
      <c r="O448" s="247">
        <f t="shared" si="68"/>
        <v>2649026.6666666665</v>
      </c>
      <c r="P448" s="248">
        <f t="shared" si="69"/>
        <v>2649026.6666666665</v>
      </c>
      <c r="Q448" s="249">
        <f>P448*[1]Factors!D435</f>
        <v>1636520.4366239808</v>
      </c>
      <c r="R448" s="249">
        <f t="shared" si="70"/>
        <v>10166.666666666666</v>
      </c>
      <c r="S448" s="249">
        <f>R448*[1]Factors!D435</f>
        <v>6280.781534479509</v>
      </c>
      <c r="T448" s="250">
        <f>R448*[1]Factors!D435*[1]Factors!E435</f>
        <v>10166.666666666666</v>
      </c>
      <c r="U448" s="246"/>
      <c r="V448" s="76"/>
      <c r="W448" s="247">
        <f>[1]Lib_RawData!AN259</f>
        <v>10166.666666666666</v>
      </c>
      <c r="X448" s="76"/>
      <c r="Y448" s="76">
        <f t="shared" si="75"/>
        <v>0</v>
      </c>
      <c r="Z448" s="76">
        <f t="shared" si="75"/>
        <v>0</v>
      </c>
      <c r="AA448" s="76" t="s">
        <v>220</v>
      </c>
      <c r="AB448" s="320">
        <v>260.56</v>
      </c>
      <c r="AC448" s="76">
        <f t="shared" si="64"/>
        <v>2649026.6666666665</v>
      </c>
      <c r="AD448" s="76">
        <f t="shared" si="65"/>
        <v>0</v>
      </c>
      <c r="AE448" s="76">
        <f t="shared" si="72"/>
        <v>2649026.6666666665</v>
      </c>
      <c r="AF448" s="246"/>
      <c r="AG448" s="247">
        <f t="shared" si="71"/>
        <v>2649026.6666666665</v>
      </c>
      <c r="AH448" s="76">
        <f t="shared" si="67"/>
        <v>0</v>
      </c>
      <c r="AI448" s="247">
        <f t="shared" si="76"/>
        <v>2649026.6666666665</v>
      </c>
    </row>
    <row r="449" spans="1:35" s="20" customFormat="1">
      <c r="A449" s="31"/>
      <c r="B449" s="31"/>
      <c r="C449" s="94"/>
      <c r="D449" s="94"/>
      <c r="E449" s="94"/>
      <c r="F449" s="149"/>
      <c r="G449" s="242">
        <v>8</v>
      </c>
      <c r="H449" s="243">
        <v>2025</v>
      </c>
      <c r="I449" s="244">
        <v>2026</v>
      </c>
      <c r="J449" s="244">
        <v>2026</v>
      </c>
      <c r="K449" s="245" t="str">
        <f>[1]Lib_RawData!G260</f>
        <v>CFO</v>
      </c>
      <c r="L449" s="246">
        <f t="shared" si="74"/>
        <v>0</v>
      </c>
      <c r="M449" s="76">
        <f t="shared" si="74"/>
        <v>3143544.2689219289</v>
      </c>
      <c r="N449" s="76">
        <f t="shared" si="74"/>
        <v>0</v>
      </c>
      <c r="O449" s="247">
        <f t="shared" si="68"/>
        <v>3143544.2689219289</v>
      </c>
      <c r="P449" s="248">
        <f t="shared" si="69"/>
        <v>3143544.2689219289</v>
      </c>
      <c r="Q449" s="249">
        <f>P449*[1]Factors!D436</f>
        <v>1942024.4062685645</v>
      </c>
      <c r="R449" s="249">
        <f t="shared" si="70"/>
        <v>10166.666666666666</v>
      </c>
      <c r="S449" s="249">
        <f>R449*[1]Factors!D436</f>
        <v>6280.781534479509</v>
      </c>
      <c r="T449" s="250">
        <f>R449*[1]Factors!D436*[1]Factors!E436</f>
        <v>10166.666666666666</v>
      </c>
      <c r="U449" s="246"/>
      <c r="V449" s="76"/>
      <c r="W449" s="247">
        <f>[1]Lib_RawData!AN260</f>
        <v>10166.666666666666</v>
      </c>
      <c r="X449" s="76"/>
      <c r="Y449" s="76">
        <f t="shared" si="75"/>
        <v>0</v>
      </c>
      <c r="Z449" s="76">
        <f t="shared" si="75"/>
        <v>0</v>
      </c>
      <c r="AA449" s="76" t="s">
        <v>220</v>
      </c>
      <c r="AB449" s="320">
        <v>273.58999999999997</v>
      </c>
      <c r="AC449" s="76">
        <f t="shared" si="64"/>
        <v>2781498.333333333</v>
      </c>
      <c r="AD449" s="76">
        <f t="shared" si="65"/>
        <v>362045.93558859598</v>
      </c>
      <c r="AE449" s="76">
        <f t="shared" si="72"/>
        <v>3143544.2689219289</v>
      </c>
      <c r="AF449" s="246"/>
      <c r="AG449" s="247">
        <f t="shared" si="71"/>
        <v>3143544.2689219289</v>
      </c>
      <c r="AH449" s="76">
        <f t="shared" si="67"/>
        <v>0</v>
      </c>
      <c r="AI449" s="247">
        <f t="shared" si="76"/>
        <v>3143544.2689219289</v>
      </c>
    </row>
    <row r="450" spans="1:35" s="20" customFormat="1">
      <c r="A450" s="31"/>
      <c r="B450" s="31"/>
      <c r="C450" s="94"/>
      <c r="D450" s="94"/>
      <c r="E450" s="94"/>
      <c r="F450" s="149"/>
      <c r="G450" s="242">
        <v>9</v>
      </c>
      <c r="H450" s="243">
        <v>2025</v>
      </c>
      <c r="I450" s="244">
        <v>2026</v>
      </c>
      <c r="J450" s="244">
        <v>2026</v>
      </c>
      <c r="K450" s="245" t="str">
        <f>[1]Lib_RawData!G261</f>
        <v>CFO</v>
      </c>
      <c r="L450" s="246">
        <f t="shared" si="74"/>
        <v>0</v>
      </c>
      <c r="M450" s="76">
        <f t="shared" si="74"/>
        <v>2781498.333333333</v>
      </c>
      <c r="N450" s="76">
        <f t="shared" si="74"/>
        <v>0</v>
      </c>
      <c r="O450" s="247">
        <f t="shared" si="68"/>
        <v>2781498.333333333</v>
      </c>
      <c r="P450" s="248">
        <f t="shared" si="69"/>
        <v>2781498.333333333</v>
      </c>
      <c r="Q450" s="249">
        <f>P450*[1]Factors!D437</f>
        <v>1718359.0200182486</v>
      </c>
      <c r="R450" s="249">
        <f t="shared" si="70"/>
        <v>10166.666666666666</v>
      </c>
      <c r="S450" s="249">
        <f>R450*[1]Factors!D437</f>
        <v>6280.781534479509</v>
      </c>
      <c r="T450" s="250">
        <f>R450*[1]Factors!D437*[1]Factors!E437</f>
        <v>10166.666666666666</v>
      </c>
      <c r="U450" s="246"/>
      <c r="V450" s="76"/>
      <c r="W450" s="247">
        <f>[1]Lib_RawData!AN261</f>
        <v>10166.666666666666</v>
      </c>
      <c r="X450" s="76"/>
      <c r="Y450" s="76">
        <f t="shared" si="75"/>
        <v>0</v>
      </c>
      <c r="Z450" s="76">
        <f t="shared" si="75"/>
        <v>0</v>
      </c>
      <c r="AA450" s="76" t="s">
        <v>220</v>
      </c>
      <c r="AB450" s="320">
        <v>273.58999999999997</v>
      </c>
      <c r="AC450" s="76">
        <f t="shared" si="64"/>
        <v>2781498.333333333</v>
      </c>
      <c r="AD450" s="76">
        <f t="shared" si="65"/>
        <v>0</v>
      </c>
      <c r="AE450" s="76">
        <f t="shared" si="72"/>
        <v>2781498.333333333</v>
      </c>
      <c r="AF450" s="246"/>
      <c r="AG450" s="247">
        <f t="shared" si="71"/>
        <v>2781498.333333333</v>
      </c>
      <c r="AH450" s="76">
        <f t="shared" si="67"/>
        <v>0</v>
      </c>
      <c r="AI450" s="247">
        <f t="shared" si="76"/>
        <v>2781498.333333333</v>
      </c>
    </row>
    <row r="451" spans="1:35" s="20" customFormat="1">
      <c r="A451" s="31"/>
      <c r="B451" s="31"/>
      <c r="C451" s="94"/>
      <c r="D451" s="94"/>
      <c r="E451" s="94"/>
      <c r="F451" s="149"/>
      <c r="G451" s="242">
        <v>10</v>
      </c>
      <c r="H451" s="243">
        <v>2025</v>
      </c>
      <c r="I451" s="244">
        <v>2026</v>
      </c>
      <c r="J451" s="244">
        <v>2026</v>
      </c>
      <c r="K451" s="245" t="str">
        <f>[1]Lib_RawData!G262</f>
        <v>CFO</v>
      </c>
      <c r="L451" s="246">
        <f t="shared" si="74"/>
        <v>0</v>
      </c>
      <c r="M451" s="76">
        <f t="shared" si="74"/>
        <v>2781498.333333333</v>
      </c>
      <c r="N451" s="76">
        <f t="shared" si="74"/>
        <v>0</v>
      </c>
      <c r="O451" s="247">
        <f t="shared" si="68"/>
        <v>2781498.333333333</v>
      </c>
      <c r="P451" s="248">
        <f t="shared" si="69"/>
        <v>2781498.333333333</v>
      </c>
      <c r="Q451" s="249">
        <f>P451*[1]Factors!D438</f>
        <v>1718359.0200182486</v>
      </c>
      <c r="R451" s="249">
        <f t="shared" si="70"/>
        <v>10166.666666666666</v>
      </c>
      <c r="S451" s="249">
        <f>R451*[1]Factors!D438</f>
        <v>6280.781534479509</v>
      </c>
      <c r="T451" s="250">
        <f>R451*[1]Factors!D438*[1]Factors!E438</f>
        <v>10166.666666666666</v>
      </c>
      <c r="U451" s="246"/>
      <c r="V451" s="76"/>
      <c r="W451" s="247">
        <f>[1]Lib_RawData!AN262</f>
        <v>10166.666666666666</v>
      </c>
      <c r="X451" s="76"/>
      <c r="Y451" s="76">
        <f t="shared" si="75"/>
        <v>0</v>
      </c>
      <c r="Z451" s="76">
        <f t="shared" si="75"/>
        <v>0</v>
      </c>
      <c r="AA451" s="76" t="s">
        <v>220</v>
      </c>
      <c r="AB451" s="320">
        <v>273.58999999999997</v>
      </c>
      <c r="AC451" s="76">
        <f t="shared" si="64"/>
        <v>2781498.333333333</v>
      </c>
      <c r="AD451" s="76">
        <f t="shared" si="65"/>
        <v>0</v>
      </c>
      <c r="AE451" s="76">
        <f t="shared" si="72"/>
        <v>2781498.333333333</v>
      </c>
      <c r="AF451" s="246"/>
      <c r="AG451" s="247">
        <f t="shared" si="71"/>
        <v>2781498.333333333</v>
      </c>
      <c r="AH451" s="76">
        <f t="shared" si="67"/>
        <v>0</v>
      </c>
      <c r="AI451" s="247">
        <f t="shared" si="76"/>
        <v>2781498.333333333</v>
      </c>
    </row>
    <row r="452" spans="1:35" s="20" customFormat="1">
      <c r="A452" s="31"/>
      <c r="B452" s="31"/>
      <c r="C452" s="94"/>
      <c r="D452" s="94"/>
      <c r="E452" s="94"/>
      <c r="F452" s="149"/>
      <c r="G452" s="242">
        <v>11</v>
      </c>
      <c r="H452" s="243">
        <v>2025</v>
      </c>
      <c r="I452" s="244">
        <v>2026</v>
      </c>
      <c r="J452" s="244">
        <v>2026</v>
      </c>
      <c r="K452" s="245" t="str">
        <f>[1]Lib_RawData!G263</f>
        <v>CFO</v>
      </c>
      <c r="L452" s="246">
        <f t="shared" si="74"/>
        <v>0</v>
      </c>
      <c r="M452" s="76">
        <f t="shared" si="74"/>
        <v>2781498.333333333</v>
      </c>
      <c r="N452" s="76">
        <f t="shared" si="74"/>
        <v>0</v>
      </c>
      <c r="O452" s="247">
        <f t="shared" si="68"/>
        <v>2781498.333333333</v>
      </c>
      <c r="P452" s="248">
        <f t="shared" si="69"/>
        <v>2781498.333333333</v>
      </c>
      <c r="Q452" s="249">
        <f>P452*[1]Factors!D439</f>
        <v>1718359.0200182486</v>
      </c>
      <c r="R452" s="249">
        <f t="shared" si="70"/>
        <v>10166.666666666666</v>
      </c>
      <c r="S452" s="249">
        <f>R452*[1]Factors!D439</f>
        <v>6280.781534479509</v>
      </c>
      <c r="T452" s="250">
        <f>R452*[1]Factors!D439*[1]Factors!E439</f>
        <v>10166.666666666666</v>
      </c>
      <c r="U452" s="246"/>
      <c r="V452" s="76"/>
      <c r="W452" s="247">
        <f>[1]Lib_RawData!AN263</f>
        <v>10166.666666666666</v>
      </c>
      <c r="X452" s="76"/>
      <c r="Y452" s="76">
        <f t="shared" si="75"/>
        <v>0</v>
      </c>
      <c r="Z452" s="76">
        <f t="shared" si="75"/>
        <v>0</v>
      </c>
      <c r="AA452" s="76" t="s">
        <v>220</v>
      </c>
      <c r="AB452" s="320">
        <v>273.58999999999997</v>
      </c>
      <c r="AC452" s="76">
        <f t="shared" si="64"/>
        <v>2781498.333333333</v>
      </c>
      <c r="AD452" s="76">
        <f t="shared" si="65"/>
        <v>0</v>
      </c>
      <c r="AE452" s="76">
        <f t="shared" si="72"/>
        <v>2781498.333333333</v>
      </c>
      <c r="AF452" s="246"/>
      <c r="AG452" s="247">
        <f t="shared" si="71"/>
        <v>2781498.333333333</v>
      </c>
      <c r="AH452" s="76">
        <f t="shared" si="67"/>
        <v>0</v>
      </c>
      <c r="AI452" s="247">
        <f t="shared" si="76"/>
        <v>2781498.333333333</v>
      </c>
    </row>
    <row r="453" spans="1:35" s="20" customFormat="1">
      <c r="A453" s="31"/>
      <c r="B453" s="31"/>
      <c r="C453" s="94"/>
      <c r="D453" s="94"/>
      <c r="E453" s="94"/>
      <c r="F453" s="149"/>
      <c r="G453" s="242">
        <v>12</v>
      </c>
      <c r="H453" s="243">
        <v>2025</v>
      </c>
      <c r="I453" s="244">
        <v>2026</v>
      </c>
      <c r="J453" s="244">
        <v>2026</v>
      </c>
      <c r="K453" s="245" t="str">
        <f>[1]Lib_RawData!G264</f>
        <v>CFO</v>
      </c>
      <c r="L453" s="246">
        <f t="shared" si="74"/>
        <v>0</v>
      </c>
      <c r="M453" s="76">
        <f t="shared" si="74"/>
        <v>2781498.333333333</v>
      </c>
      <c r="N453" s="76">
        <f t="shared" si="74"/>
        <v>0</v>
      </c>
      <c r="O453" s="247">
        <f t="shared" si="68"/>
        <v>2781498.333333333</v>
      </c>
      <c r="P453" s="248">
        <f t="shared" si="69"/>
        <v>2781498.333333333</v>
      </c>
      <c r="Q453" s="249">
        <f>P453*[1]Factors!D440</f>
        <v>1718359.0200182486</v>
      </c>
      <c r="R453" s="249">
        <f t="shared" si="70"/>
        <v>10166.666666666666</v>
      </c>
      <c r="S453" s="249">
        <f>R453*[1]Factors!D440</f>
        <v>6280.781534479509</v>
      </c>
      <c r="T453" s="250">
        <f>R453*[1]Factors!D440*[1]Factors!E440</f>
        <v>10166.666666666666</v>
      </c>
      <c r="U453" s="246"/>
      <c r="V453" s="76"/>
      <c r="W453" s="247">
        <f>[1]Lib_RawData!AN264</f>
        <v>10166.666666666666</v>
      </c>
      <c r="X453" s="76"/>
      <c r="Y453" s="76">
        <f t="shared" si="75"/>
        <v>0</v>
      </c>
      <c r="Z453" s="76">
        <f t="shared" si="75"/>
        <v>0</v>
      </c>
      <c r="AA453" s="76" t="s">
        <v>220</v>
      </c>
      <c r="AB453" s="320">
        <v>273.58999999999997</v>
      </c>
      <c r="AC453" s="76">
        <f t="shared" si="64"/>
        <v>2781498.333333333</v>
      </c>
      <c r="AD453" s="76">
        <f t="shared" si="65"/>
        <v>0</v>
      </c>
      <c r="AE453" s="76">
        <f t="shared" si="72"/>
        <v>2781498.333333333</v>
      </c>
      <c r="AF453" s="246"/>
      <c r="AG453" s="247">
        <f t="shared" si="71"/>
        <v>2781498.333333333</v>
      </c>
      <c r="AH453" s="76">
        <f t="shared" si="67"/>
        <v>0</v>
      </c>
      <c r="AI453" s="247">
        <f t="shared" si="76"/>
        <v>2781498.333333333</v>
      </c>
    </row>
    <row r="454" spans="1:35" s="20" customFormat="1">
      <c r="A454" s="31"/>
      <c r="B454" s="31"/>
      <c r="C454" s="94"/>
      <c r="D454" s="94"/>
      <c r="E454" s="94"/>
      <c r="F454" s="149"/>
      <c r="G454" s="242">
        <v>1</v>
      </c>
      <c r="H454" s="243">
        <v>2026</v>
      </c>
      <c r="I454" s="244">
        <v>2026</v>
      </c>
      <c r="J454" s="244">
        <v>2026</v>
      </c>
      <c r="K454" s="245" t="str">
        <f>[1]Lib_RawData!G265</f>
        <v>CFO</v>
      </c>
      <c r="L454" s="246">
        <f t="shared" si="74"/>
        <v>0</v>
      </c>
      <c r="M454" s="76">
        <f t="shared" si="74"/>
        <v>2781498.333333333</v>
      </c>
      <c r="N454" s="76">
        <f t="shared" si="74"/>
        <v>0</v>
      </c>
      <c r="O454" s="247">
        <f t="shared" si="68"/>
        <v>2781498.333333333</v>
      </c>
      <c r="P454" s="248">
        <f t="shared" si="69"/>
        <v>2781498.333333333</v>
      </c>
      <c r="Q454" s="249">
        <f>P454*[1]Factors!D441</f>
        <v>1718359.0200182486</v>
      </c>
      <c r="R454" s="249">
        <f t="shared" si="70"/>
        <v>10166.666666666666</v>
      </c>
      <c r="S454" s="249">
        <f>R454*[1]Factors!D441</f>
        <v>6280.781534479509</v>
      </c>
      <c r="T454" s="250">
        <f>R454*[1]Factors!D441*[1]Factors!E441</f>
        <v>10166.666666666666</v>
      </c>
      <c r="U454" s="246"/>
      <c r="V454" s="76"/>
      <c r="W454" s="247">
        <f>[1]Lib_RawData!AN265</f>
        <v>10166.666666666666</v>
      </c>
      <c r="X454" s="76"/>
      <c r="Y454" s="76">
        <f t="shared" ref="Y454:Z469" si="77">Y442*EXP(Y$20)</f>
        <v>0</v>
      </c>
      <c r="Z454" s="76">
        <f t="shared" si="77"/>
        <v>0</v>
      </c>
      <c r="AA454" s="76" t="s">
        <v>220</v>
      </c>
      <c r="AB454" s="320">
        <v>273.58999999999997</v>
      </c>
      <c r="AC454" s="76">
        <f t="shared" ref="AC454:AC511" si="78">W454*AB454</f>
        <v>2781498.333333333</v>
      </c>
      <c r="AD454" s="76">
        <f t="shared" ref="AD454:AD513" si="79">AD442*EXP(AD$20)</f>
        <v>0</v>
      </c>
      <c r="AE454" s="76">
        <f t="shared" si="72"/>
        <v>2781498.333333333</v>
      </c>
      <c r="AF454" s="246"/>
      <c r="AG454" s="247">
        <f t="shared" si="71"/>
        <v>2781498.333333333</v>
      </c>
      <c r="AH454" s="76">
        <f t="shared" si="67"/>
        <v>0</v>
      </c>
      <c r="AI454" s="247">
        <f t="shared" si="76"/>
        <v>2781498.333333333</v>
      </c>
    </row>
    <row r="455" spans="1:35" s="20" customFormat="1">
      <c r="A455" s="31"/>
      <c r="B455" s="31"/>
      <c r="C455" s="94"/>
      <c r="D455" s="94"/>
      <c r="E455" s="94"/>
      <c r="F455" s="149"/>
      <c r="G455" s="242">
        <v>2</v>
      </c>
      <c r="H455" s="243">
        <v>2026</v>
      </c>
      <c r="I455" s="244">
        <v>2026</v>
      </c>
      <c r="J455" s="244">
        <v>2026</v>
      </c>
      <c r="K455" s="245" t="str">
        <f>[1]Lib_RawData!G266</f>
        <v>CFO</v>
      </c>
      <c r="L455" s="246">
        <f t="shared" si="74"/>
        <v>0</v>
      </c>
      <c r="M455" s="76">
        <f t="shared" si="74"/>
        <v>2781498.333333333</v>
      </c>
      <c r="N455" s="76">
        <f t="shared" si="74"/>
        <v>0</v>
      </c>
      <c r="O455" s="247">
        <f t="shared" si="68"/>
        <v>2781498.333333333</v>
      </c>
      <c r="P455" s="248">
        <f t="shared" si="69"/>
        <v>2781498.333333333</v>
      </c>
      <c r="Q455" s="249">
        <f>P455*[1]Factors!D442</f>
        <v>1718359.0200182486</v>
      </c>
      <c r="R455" s="249">
        <f t="shared" si="70"/>
        <v>10166.666666666666</v>
      </c>
      <c r="S455" s="249">
        <f>R455*[1]Factors!D442</f>
        <v>6280.781534479509</v>
      </c>
      <c r="T455" s="250">
        <f>R455*[1]Factors!D442*[1]Factors!E442</f>
        <v>10166.666666666666</v>
      </c>
      <c r="U455" s="246"/>
      <c r="V455" s="76"/>
      <c r="W455" s="247">
        <f>[1]Lib_RawData!AN266</f>
        <v>10166.666666666666</v>
      </c>
      <c r="X455" s="76"/>
      <c r="Y455" s="76">
        <f t="shared" si="77"/>
        <v>0</v>
      </c>
      <c r="Z455" s="76">
        <f t="shared" si="77"/>
        <v>0</v>
      </c>
      <c r="AA455" s="76" t="s">
        <v>220</v>
      </c>
      <c r="AB455" s="320">
        <v>273.58999999999997</v>
      </c>
      <c r="AC455" s="76">
        <f t="shared" si="78"/>
        <v>2781498.333333333</v>
      </c>
      <c r="AD455" s="76">
        <f t="shared" si="79"/>
        <v>0</v>
      </c>
      <c r="AE455" s="76">
        <f t="shared" si="72"/>
        <v>2781498.333333333</v>
      </c>
      <c r="AF455" s="246"/>
      <c r="AG455" s="247">
        <f t="shared" si="71"/>
        <v>2781498.333333333</v>
      </c>
      <c r="AH455" s="76">
        <f t="shared" si="67"/>
        <v>0</v>
      </c>
      <c r="AI455" s="247">
        <f t="shared" si="76"/>
        <v>2781498.333333333</v>
      </c>
    </row>
    <row r="456" spans="1:35" s="20" customFormat="1">
      <c r="A456" s="31"/>
      <c r="B456" s="31"/>
      <c r="C456" s="94"/>
      <c r="D456" s="94"/>
      <c r="E456" s="94"/>
      <c r="F456" s="149"/>
      <c r="G456" s="242">
        <v>3</v>
      </c>
      <c r="H456" s="243">
        <v>2026</v>
      </c>
      <c r="I456" s="244">
        <v>2026</v>
      </c>
      <c r="J456" s="244">
        <v>2026</v>
      </c>
      <c r="K456" s="245" t="str">
        <f>[1]Lib_RawData!G267</f>
        <v>CFO</v>
      </c>
      <c r="L456" s="246">
        <f t="shared" si="74"/>
        <v>0</v>
      </c>
      <c r="M456" s="76">
        <f t="shared" si="74"/>
        <v>2781498.333333333</v>
      </c>
      <c r="N456" s="76">
        <f t="shared" si="74"/>
        <v>0</v>
      </c>
      <c r="O456" s="247">
        <f t="shared" si="68"/>
        <v>2781498.333333333</v>
      </c>
      <c r="P456" s="248">
        <f t="shared" si="69"/>
        <v>2781498.333333333</v>
      </c>
      <c r="Q456" s="249">
        <f>P456*[1]Factors!D443</f>
        <v>1718359.0200182486</v>
      </c>
      <c r="R456" s="249">
        <f t="shared" si="70"/>
        <v>10166.666666666666</v>
      </c>
      <c r="S456" s="249">
        <f>R456*[1]Factors!D443</f>
        <v>6280.781534479509</v>
      </c>
      <c r="T456" s="250">
        <f>R456*[1]Factors!D443*[1]Factors!E443</f>
        <v>10166.666666666666</v>
      </c>
      <c r="U456" s="246"/>
      <c r="V456" s="76"/>
      <c r="W456" s="247">
        <f>[1]Lib_RawData!AN267</f>
        <v>10166.666666666666</v>
      </c>
      <c r="X456" s="76"/>
      <c r="Y456" s="76">
        <f t="shared" si="77"/>
        <v>0</v>
      </c>
      <c r="Z456" s="76">
        <f t="shared" si="77"/>
        <v>0</v>
      </c>
      <c r="AA456" s="76" t="s">
        <v>220</v>
      </c>
      <c r="AB456" s="320">
        <v>273.58999999999997</v>
      </c>
      <c r="AC456" s="76">
        <f t="shared" si="78"/>
        <v>2781498.333333333</v>
      </c>
      <c r="AD456" s="76">
        <f t="shared" si="79"/>
        <v>0</v>
      </c>
      <c r="AE456" s="76">
        <f t="shared" si="72"/>
        <v>2781498.333333333</v>
      </c>
      <c r="AF456" s="246"/>
      <c r="AG456" s="247">
        <f t="shared" si="71"/>
        <v>2781498.333333333</v>
      </c>
      <c r="AH456" s="76">
        <f t="shared" si="67"/>
        <v>0</v>
      </c>
      <c r="AI456" s="247">
        <f t="shared" si="76"/>
        <v>2781498.333333333</v>
      </c>
    </row>
    <row r="457" spans="1:35" s="20" customFormat="1">
      <c r="A457" s="31"/>
      <c r="B457" s="31"/>
      <c r="C457" s="94"/>
      <c r="D457" s="94"/>
      <c r="E457" s="94"/>
      <c r="F457" s="149"/>
      <c r="G457" s="242">
        <v>4</v>
      </c>
      <c r="H457" s="243">
        <v>2026</v>
      </c>
      <c r="I457" s="244">
        <v>2026</v>
      </c>
      <c r="J457" s="244">
        <v>2027</v>
      </c>
      <c r="K457" s="245" t="str">
        <f>[1]Lib_RawData!G268</f>
        <v>CFO</v>
      </c>
      <c r="L457" s="246">
        <f t="shared" si="74"/>
        <v>0</v>
      </c>
      <c r="M457" s="76">
        <f t="shared" si="74"/>
        <v>2781498.333333333</v>
      </c>
      <c r="N457" s="76">
        <f t="shared" si="74"/>
        <v>0</v>
      </c>
      <c r="O457" s="247">
        <f t="shared" si="68"/>
        <v>2781498.333333333</v>
      </c>
      <c r="P457" s="248">
        <f t="shared" si="69"/>
        <v>2781498.333333333</v>
      </c>
      <c r="Q457" s="249">
        <f>P457*[1]Factors!D444</f>
        <v>1660250.2608871972</v>
      </c>
      <c r="R457" s="249">
        <f t="shared" si="70"/>
        <v>10166.666666666666</v>
      </c>
      <c r="S457" s="249">
        <f>R457*[1]Factors!D444</f>
        <v>6068.3879560188498</v>
      </c>
      <c r="T457" s="250">
        <f>R457*[1]Factors!D444*[1]Factors!E444</f>
        <v>10166.666666666666</v>
      </c>
      <c r="U457" s="246"/>
      <c r="V457" s="76"/>
      <c r="W457" s="247">
        <f>[1]Lib_RawData!AN268</f>
        <v>10166.666666666666</v>
      </c>
      <c r="X457" s="76"/>
      <c r="Y457" s="76">
        <f t="shared" si="77"/>
        <v>0</v>
      </c>
      <c r="Z457" s="76">
        <f t="shared" si="77"/>
        <v>0</v>
      </c>
      <c r="AA457" s="76" t="s">
        <v>220</v>
      </c>
      <c r="AB457" s="320">
        <v>273.58999999999997</v>
      </c>
      <c r="AC457" s="76">
        <f t="shared" si="78"/>
        <v>2781498.333333333</v>
      </c>
      <c r="AD457" s="76">
        <f t="shared" si="79"/>
        <v>0</v>
      </c>
      <c r="AE457" s="76">
        <f t="shared" si="72"/>
        <v>2781498.333333333</v>
      </c>
      <c r="AF457" s="246"/>
      <c r="AG457" s="247">
        <f t="shared" si="71"/>
        <v>2781498.333333333</v>
      </c>
      <c r="AH457" s="76">
        <f t="shared" si="67"/>
        <v>0</v>
      </c>
      <c r="AI457" s="247">
        <f t="shared" si="76"/>
        <v>2781498.333333333</v>
      </c>
    </row>
    <row r="458" spans="1:35" s="20" customFormat="1">
      <c r="A458" s="31"/>
      <c r="B458" s="31"/>
      <c r="C458" s="94"/>
      <c r="D458" s="94"/>
      <c r="E458" s="94"/>
      <c r="F458" s="149"/>
      <c r="G458" s="242">
        <v>5</v>
      </c>
      <c r="H458" s="243">
        <v>2026</v>
      </c>
      <c r="I458" s="244">
        <v>2026</v>
      </c>
      <c r="J458" s="244">
        <v>2027</v>
      </c>
      <c r="K458" s="245" t="str">
        <f>[1]Lib_RawData!G269</f>
        <v>CFO</v>
      </c>
      <c r="L458" s="246">
        <f t="shared" si="74"/>
        <v>0</v>
      </c>
      <c r="M458" s="76">
        <f t="shared" si="74"/>
        <v>2781498.333333333</v>
      </c>
      <c r="N458" s="76">
        <f t="shared" si="74"/>
        <v>0</v>
      </c>
      <c r="O458" s="247">
        <f t="shared" si="68"/>
        <v>2781498.333333333</v>
      </c>
      <c r="P458" s="248">
        <f t="shared" si="69"/>
        <v>2781498.333333333</v>
      </c>
      <c r="Q458" s="249">
        <f>P458*[1]Factors!D445</f>
        <v>1660250.2608871972</v>
      </c>
      <c r="R458" s="249">
        <f t="shared" si="70"/>
        <v>10166.666666666666</v>
      </c>
      <c r="S458" s="249">
        <f>R458*[1]Factors!D445</f>
        <v>6068.3879560188498</v>
      </c>
      <c r="T458" s="250">
        <f>R458*[1]Factors!D445*[1]Factors!E445</f>
        <v>10166.666666666666</v>
      </c>
      <c r="U458" s="246"/>
      <c r="V458" s="76"/>
      <c r="W458" s="247">
        <f>[1]Lib_RawData!AN269</f>
        <v>10166.666666666666</v>
      </c>
      <c r="X458" s="76"/>
      <c r="Y458" s="76">
        <f t="shared" si="77"/>
        <v>0</v>
      </c>
      <c r="Z458" s="76">
        <f t="shared" si="77"/>
        <v>0</v>
      </c>
      <c r="AA458" s="76" t="s">
        <v>220</v>
      </c>
      <c r="AB458" s="320">
        <v>273.58999999999997</v>
      </c>
      <c r="AC458" s="76">
        <f t="shared" si="78"/>
        <v>2781498.333333333</v>
      </c>
      <c r="AD458" s="76">
        <f t="shared" si="79"/>
        <v>0</v>
      </c>
      <c r="AE458" s="76">
        <f t="shared" si="72"/>
        <v>2781498.333333333</v>
      </c>
      <c r="AF458" s="246"/>
      <c r="AG458" s="247">
        <f t="shared" si="71"/>
        <v>2781498.333333333</v>
      </c>
      <c r="AH458" s="76">
        <f t="shared" si="67"/>
        <v>0</v>
      </c>
      <c r="AI458" s="247">
        <f t="shared" si="76"/>
        <v>2781498.333333333</v>
      </c>
    </row>
    <row r="459" spans="1:35" s="20" customFormat="1">
      <c r="A459" s="31"/>
      <c r="B459" s="31"/>
      <c r="C459" s="94"/>
      <c r="D459" s="94"/>
      <c r="E459" s="94"/>
      <c r="F459" s="149"/>
      <c r="G459" s="242">
        <v>6</v>
      </c>
      <c r="H459" s="243">
        <v>2026</v>
      </c>
      <c r="I459" s="244">
        <v>2026</v>
      </c>
      <c r="J459" s="244">
        <v>2027</v>
      </c>
      <c r="K459" s="245" t="str">
        <f>[1]Lib_RawData!G270</f>
        <v>CFO</v>
      </c>
      <c r="L459" s="246">
        <f t="shared" si="74"/>
        <v>0</v>
      </c>
      <c r="M459" s="76">
        <f t="shared" si="74"/>
        <v>2781498.333333333</v>
      </c>
      <c r="N459" s="76">
        <f t="shared" si="74"/>
        <v>0</v>
      </c>
      <c r="O459" s="247">
        <f t="shared" si="68"/>
        <v>2781498.333333333</v>
      </c>
      <c r="P459" s="248">
        <f t="shared" si="69"/>
        <v>2781498.333333333</v>
      </c>
      <c r="Q459" s="249">
        <f>P459*[1]Factors!D446</f>
        <v>1660250.2608871972</v>
      </c>
      <c r="R459" s="249">
        <f t="shared" si="70"/>
        <v>10166.666666666666</v>
      </c>
      <c r="S459" s="249">
        <f>R459*[1]Factors!D446</f>
        <v>6068.3879560188498</v>
      </c>
      <c r="T459" s="250">
        <f>R459*[1]Factors!D446*[1]Factors!E446</f>
        <v>10166.666666666666</v>
      </c>
      <c r="U459" s="246"/>
      <c r="V459" s="76"/>
      <c r="W459" s="247">
        <f>[1]Lib_RawData!AN270</f>
        <v>10166.666666666666</v>
      </c>
      <c r="X459" s="76"/>
      <c r="Y459" s="76">
        <f t="shared" si="77"/>
        <v>0</v>
      </c>
      <c r="Z459" s="76">
        <f t="shared" si="77"/>
        <v>0</v>
      </c>
      <c r="AA459" s="76" t="s">
        <v>220</v>
      </c>
      <c r="AB459" s="320">
        <v>273.58999999999997</v>
      </c>
      <c r="AC459" s="76">
        <f t="shared" si="78"/>
        <v>2781498.333333333</v>
      </c>
      <c r="AD459" s="76">
        <f t="shared" si="79"/>
        <v>0</v>
      </c>
      <c r="AE459" s="76">
        <f t="shared" si="72"/>
        <v>2781498.333333333</v>
      </c>
      <c r="AF459" s="246"/>
      <c r="AG459" s="247">
        <f t="shared" si="71"/>
        <v>2781498.333333333</v>
      </c>
      <c r="AH459" s="76">
        <f t="shared" si="67"/>
        <v>0</v>
      </c>
      <c r="AI459" s="247">
        <f t="shared" si="76"/>
        <v>2781498.333333333</v>
      </c>
    </row>
    <row r="460" spans="1:35" s="20" customFormat="1">
      <c r="A460" s="31"/>
      <c r="B460" s="31"/>
      <c r="C460" s="94"/>
      <c r="D460" s="94"/>
      <c r="E460" s="94"/>
      <c r="F460" s="149"/>
      <c r="G460" s="14">
        <v>7</v>
      </c>
      <c r="H460" s="15">
        <v>2026</v>
      </c>
      <c r="I460" s="200">
        <v>2027</v>
      </c>
      <c r="J460" s="200">
        <v>2027</v>
      </c>
      <c r="K460" s="16" t="str">
        <f>[1]Lib_RawData!G271</f>
        <v>CFO</v>
      </c>
      <c r="L460" s="17">
        <f t="shared" si="74"/>
        <v>0</v>
      </c>
      <c r="M460" s="10">
        <f t="shared" si="74"/>
        <v>2781498.333333333</v>
      </c>
      <c r="N460" s="10">
        <f t="shared" si="74"/>
        <v>0</v>
      </c>
      <c r="O460" s="18">
        <f t="shared" si="68"/>
        <v>2781498.333333333</v>
      </c>
      <c r="P460" s="19">
        <f t="shared" si="69"/>
        <v>2781498.333333333</v>
      </c>
      <c r="Q460" s="20">
        <f>P460*[1]Factors!D447</f>
        <v>1660250.2608871972</v>
      </c>
      <c r="R460" s="20">
        <f t="shared" si="70"/>
        <v>10166.666666666666</v>
      </c>
      <c r="S460" s="20">
        <f>R460*[1]Factors!D447</f>
        <v>6068.3879560188498</v>
      </c>
      <c r="T460" s="21">
        <f>R460*[1]Factors!D447*[1]Factors!E447</f>
        <v>10166.666666666666</v>
      </c>
      <c r="U460" s="17"/>
      <c r="V460" s="10"/>
      <c r="W460" s="18">
        <f>[1]Lib_RawData!AN271</f>
        <v>10166.666666666666</v>
      </c>
      <c r="X460" s="10"/>
      <c r="Y460" s="10">
        <f t="shared" si="77"/>
        <v>0</v>
      </c>
      <c r="Z460" s="10">
        <f t="shared" si="77"/>
        <v>0</v>
      </c>
      <c r="AA460" s="10" t="s">
        <v>220</v>
      </c>
      <c r="AB460" s="322">
        <v>273.58999999999997</v>
      </c>
      <c r="AC460" s="10">
        <f t="shared" si="78"/>
        <v>2781498.333333333</v>
      </c>
      <c r="AD460" s="10">
        <f t="shared" si="79"/>
        <v>0</v>
      </c>
      <c r="AE460" s="10">
        <f t="shared" si="72"/>
        <v>2781498.333333333</v>
      </c>
      <c r="AF460" s="17"/>
      <c r="AG460" s="18">
        <f t="shared" si="71"/>
        <v>2781498.333333333</v>
      </c>
      <c r="AH460" s="10">
        <f t="shared" si="67"/>
        <v>0</v>
      </c>
      <c r="AI460" s="18">
        <f t="shared" si="76"/>
        <v>2781498.333333333</v>
      </c>
    </row>
    <row r="461" spans="1:35" s="20" customFormat="1">
      <c r="A461" s="31"/>
      <c r="B461" s="31"/>
      <c r="C461" s="94"/>
      <c r="D461" s="94"/>
      <c r="E461" s="94"/>
      <c r="F461" s="149"/>
      <c r="G461" s="14">
        <v>8</v>
      </c>
      <c r="H461" s="15">
        <v>2026</v>
      </c>
      <c r="I461" s="200">
        <v>2027</v>
      </c>
      <c r="J461" s="200">
        <v>2027</v>
      </c>
      <c r="K461" s="16" t="str">
        <f>[1]Lib_RawData!G272</f>
        <v>CFO</v>
      </c>
      <c r="L461" s="17">
        <f t="shared" si="74"/>
        <v>0</v>
      </c>
      <c r="M461" s="10">
        <f t="shared" si="74"/>
        <v>3291789.5054167341</v>
      </c>
      <c r="N461" s="10">
        <f t="shared" si="74"/>
        <v>0</v>
      </c>
      <c r="O461" s="18">
        <f t="shared" si="68"/>
        <v>3291789.5054167341</v>
      </c>
      <c r="P461" s="19">
        <f t="shared" si="69"/>
        <v>3291789.5054167341</v>
      </c>
      <c r="Q461" s="20">
        <f>P461*[1]Factors!D448</f>
        <v>1964838.2742708353</v>
      </c>
      <c r="R461" s="20">
        <f t="shared" si="70"/>
        <v>10166.666666666666</v>
      </c>
      <c r="S461" s="20">
        <f>R461*[1]Factors!D448</f>
        <v>6068.3879560188498</v>
      </c>
      <c r="T461" s="21">
        <f>R461*[1]Factors!D448*[1]Factors!E448</f>
        <v>10166.666666666666</v>
      </c>
      <c r="U461" s="17"/>
      <c r="V461" s="10"/>
      <c r="W461" s="18">
        <f>[1]Lib_RawData!AN272</f>
        <v>10166.666666666666</v>
      </c>
      <c r="X461" s="10"/>
      <c r="Y461" s="10">
        <f t="shared" si="77"/>
        <v>0</v>
      </c>
      <c r="Z461" s="10">
        <f t="shared" si="77"/>
        <v>0</v>
      </c>
      <c r="AA461" s="10" t="s">
        <v>220</v>
      </c>
      <c r="AB461" s="322">
        <v>287.27</v>
      </c>
      <c r="AC461" s="10">
        <f t="shared" si="78"/>
        <v>2920578.333333333</v>
      </c>
      <c r="AD461" s="10">
        <f t="shared" si="79"/>
        <v>371211.17208340089</v>
      </c>
      <c r="AE461" s="10">
        <f t="shared" si="72"/>
        <v>3291789.5054167341</v>
      </c>
      <c r="AF461" s="17"/>
      <c r="AG461" s="18">
        <f t="shared" si="71"/>
        <v>3291789.5054167341</v>
      </c>
      <c r="AH461" s="10">
        <f t="shared" si="67"/>
        <v>0</v>
      </c>
      <c r="AI461" s="18">
        <f t="shared" si="76"/>
        <v>3291789.5054167341</v>
      </c>
    </row>
    <row r="462" spans="1:35" s="20" customFormat="1">
      <c r="A462" s="31"/>
      <c r="B462" s="31"/>
      <c r="C462" s="94"/>
      <c r="D462" s="94"/>
      <c r="E462" s="94"/>
      <c r="F462" s="149"/>
      <c r="G462" s="14">
        <v>9</v>
      </c>
      <c r="H462" s="15">
        <v>2026</v>
      </c>
      <c r="I462" s="200">
        <v>2027</v>
      </c>
      <c r="J462" s="200">
        <v>2027</v>
      </c>
      <c r="K462" s="16" t="str">
        <f>[1]Lib_RawData!G273</f>
        <v>CFO</v>
      </c>
      <c r="L462" s="17">
        <f t="shared" si="74"/>
        <v>0</v>
      </c>
      <c r="M462" s="10">
        <f t="shared" si="74"/>
        <v>2920578.333333333</v>
      </c>
      <c r="N462" s="10">
        <f t="shared" si="74"/>
        <v>0</v>
      </c>
      <c r="O462" s="18">
        <f t="shared" si="68"/>
        <v>2920578.333333333</v>
      </c>
      <c r="P462" s="19">
        <f t="shared" si="69"/>
        <v>2920578.333333333</v>
      </c>
      <c r="Q462" s="20">
        <f>P462*[1]Factors!D449</f>
        <v>1743265.808125535</v>
      </c>
      <c r="R462" s="20">
        <f t="shared" si="70"/>
        <v>10166.666666666666</v>
      </c>
      <c r="S462" s="20">
        <f>R462*[1]Factors!D449</f>
        <v>6068.3879560188498</v>
      </c>
      <c r="T462" s="21">
        <f>R462*[1]Factors!D449*[1]Factors!E449</f>
        <v>10166.666666666666</v>
      </c>
      <c r="U462" s="17"/>
      <c r="V462" s="10"/>
      <c r="W462" s="18">
        <f>[1]Lib_RawData!AN273</f>
        <v>10166.666666666666</v>
      </c>
      <c r="X462" s="10"/>
      <c r="Y462" s="10">
        <f t="shared" si="77"/>
        <v>0</v>
      </c>
      <c r="Z462" s="10">
        <f t="shared" si="77"/>
        <v>0</v>
      </c>
      <c r="AA462" s="10" t="s">
        <v>220</v>
      </c>
      <c r="AB462" s="322">
        <v>287.27</v>
      </c>
      <c r="AC462" s="10">
        <f t="shared" si="78"/>
        <v>2920578.333333333</v>
      </c>
      <c r="AD462" s="10">
        <f t="shared" si="79"/>
        <v>0</v>
      </c>
      <c r="AE462" s="10">
        <f t="shared" si="72"/>
        <v>2920578.333333333</v>
      </c>
      <c r="AF462" s="17"/>
      <c r="AG462" s="18">
        <f t="shared" si="71"/>
        <v>2920578.333333333</v>
      </c>
      <c r="AH462" s="10">
        <f t="shared" si="67"/>
        <v>0</v>
      </c>
      <c r="AI462" s="18">
        <f t="shared" si="76"/>
        <v>2920578.333333333</v>
      </c>
    </row>
    <row r="463" spans="1:35" s="20" customFormat="1">
      <c r="A463" s="31"/>
      <c r="B463" s="31"/>
      <c r="C463" s="94"/>
      <c r="D463" s="94"/>
      <c r="E463" s="94"/>
      <c r="F463" s="149"/>
      <c r="G463" s="14">
        <v>10</v>
      </c>
      <c r="H463" s="15">
        <v>2026</v>
      </c>
      <c r="I463" s="200">
        <v>2027</v>
      </c>
      <c r="J463" s="200">
        <v>2027</v>
      </c>
      <c r="K463" s="16" t="str">
        <f>[1]Lib_RawData!G274</f>
        <v>CFO</v>
      </c>
      <c r="L463" s="17">
        <f t="shared" si="74"/>
        <v>0</v>
      </c>
      <c r="M463" s="10">
        <f t="shared" si="74"/>
        <v>2920578.333333333</v>
      </c>
      <c r="N463" s="10">
        <f t="shared" si="74"/>
        <v>0</v>
      </c>
      <c r="O463" s="18">
        <f t="shared" si="68"/>
        <v>2920578.333333333</v>
      </c>
      <c r="P463" s="19">
        <f t="shared" si="69"/>
        <v>2920578.333333333</v>
      </c>
      <c r="Q463" s="20">
        <f>P463*[1]Factors!D450</f>
        <v>1743265.808125535</v>
      </c>
      <c r="R463" s="20">
        <f t="shared" si="70"/>
        <v>10166.666666666666</v>
      </c>
      <c r="S463" s="20">
        <f>R463*[1]Factors!D450</f>
        <v>6068.3879560188498</v>
      </c>
      <c r="T463" s="21">
        <f>R463*[1]Factors!D450*[1]Factors!E450</f>
        <v>10166.666666666666</v>
      </c>
      <c r="U463" s="17"/>
      <c r="V463" s="10"/>
      <c r="W463" s="18">
        <f>[1]Lib_RawData!AN274</f>
        <v>10166.666666666666</v>
      </c>
      <c r="X463" s="10"/>
      <c r="Y463" s="10">
        <f t="shared" si="77"/>
        <v>0</v>
      </c>
      <c r="Z463" s="10">
        <f t="shared" si="77"/>
        <v>0</v>
      </c>
      <c r="AA463" s="10" t="s">
        <v>220</v>
      </c>
      <c r="AB463" s="322">
        <v>287.27</v>
      </c>
      <c r="AC463" s="10">
        <f t="shared" si="78"/>
        <v>2920578.333333333</v>
      </c>
      <c r="AD463" s="10">
        <f t="shared" si="79"/>
        <v>0</v>
      </c>
      <c r="AE463" s="10">
        <f t="shared" si="72"/>
        <v>2920578.333333333</v>
      </c>
      <c r="AF463" s="17"/>
      <c r="AG463" s="18">
        <f t="shared" si="71"/>
        <v>2920578.333333333</v>
      </c>
      <c r="AH463" s="10">
        <f t="shared" si="67"/>
        <v>0</v>
      </c>
      <c r="AI463" s="18">
        <f t="shared" si="76"/>
        <v>2920578.333333333</v>
      </c>
    </row>
    <row r="464" spans="1:35" s="20" customFormat="1">
      <c r="A464" s="31"/>
      <c r="B464" s="31"/>
      <c r="C464" s="94"/>
      <c r="D464" s="94"/>
      <c r="E464" s="94"/>
      <c r="F464" s="149"/>
      <c r="G464" s="14">
        <v>11</v>
      </c>
      <c r="H464" s="15">
        <v>2026</v>
      </c>
      <c r="I464" s="200">
        <v>2027</v>
      </c>
      <c r="J464" s="200">
        <v>2027</v>
      </c>
      <c r="K464" s="16" t="str">
        <f>[1]Lib_RawData!G275</f>
        <v>CFO</v>
      </c>
      <c r="L464" s="17">
        <f t="shared" si="74"/>
        <v>0</v>
      </c>
      <c r="M464" s="10">
        <f t="shared" si="74"/>
        <v>2920578.333333333</v>
      </c>
      <c r="N464" s="10">
        <f t="shared" si="74"/>
        <v>0</v>
      </c>
      <c r="O464" s="18">
        <f t="shared" si="68"/>
        <v>2920578.333333333</v>
      </c>
      <c r="P464" s="19">
        <f t="shared" si="69"/>
        <v>2920578.333333333</v>
      </c>
      <c r="Q464" s="20">
        <f>P464*[1]Factors!D451</f>
        <v>1743265.808125535</v>
      </c>
      <c r="R464" s="20">
        <f t="shared" si="70"/>
        <v>10166.666666666666</v>
      </c>
      <c r="S464" s="20">
        <f>R464*[1]Factors!D451</f>
        <v>6068.3879560188498</v>
      </c>
      <c r="T464" s="21">
        <f>R464*[1]Factors!D451*[1]Factors!E451</f>
        <v>10166.666666666666</v>
      </c>
      <c r="U464" s="17"/>
      <c r="V464" s="10"/>
      <c r="W464" s="18">
        <f>[1]Lib_RawData!AN275</f>
        <v>10166.666666666666</v>
      </c>
      <c r="X464" s="10"/>
      <c r="Y464" s="10">
        <f t="shared" si="77"/>
        <v>0</v>
      </c>
      <c r="Z464" s="10">
        <f t="shared" si="77"/>
        <v>0</v>
      </c>
      <c r="AA464" s="10" t="s">
        <v>220</v>
      </c>
      <c r="AB464" s="322">
        <v>287.27</v>
      </c>
      <c r="AC464" s="10">
        <f t="shared" si="78"/>
        <v>2920578.333333333</v>
      </c>
      <c r="AD464" s="10">
        <f t="shared" si="79"/>
        <v>0</v>
      </c>
      <c r="AE464" s="10">
        <f t="shared" si="72"/>
        <v>2920578.333333333</v>
      </c>
      <c r="AF464" s="17"/>
      <c r="AG464" s="18">
        <f t="shared" si="71"/>
        <v>2920578.333333333</v>
      </c>
      <c r="AH464" s="10">
        <f t="shared" si="67"/>
        <v>0</v>
      </c>
      <c r="AI464" s="18">
        <f t="shared" si="76"/>
        <v>2920578.333333333</v>
      </c>
    </row>
    <row r="465" spans="1:35" s="20" customFormat="1">
      <c r="A465" s="31"/>
      <c r="B465" s="31"/>
      <c r="C465" s="94"/>
      <c r="D465" s="94"/>
      <c r="E465" s="94"/>
      <c r="F465" s="149"/>
      <c r="G465" s="14">
        <v>12</v>
      </c>
      <c r="H465" s="15">
        <v>2026</v>
      </c>
      <c r="I465" s="200">
        <v>2027</v>
      </c>
      <c r="J465" s="200">
        <v>2027</v>
      </c>
      <c r="K465" s="16" t="str">
        <f>[1]Lib_RawData!G276</f>
        <v>CFO</v>
      </c>
      <c r="L465" s="17">
        <f t="shared" si="74"/>
        <v>0</v>
      </c>
      <c r="M465" s="10">
        <f t="shared" si="74"/>
        <v>2920578.333333333</v>
      </c>
      <c r="N465" s="10">
        <f t="shared" si="74"/>
        <v>0</v>
      </c>
      <c r="O465" s="18">
        <f t="shared" si="68"/>
        <v>2920578.333333333</v>
      </c>
      <c r="P465" s="19">
        <f t="shared" si="69"/>
        <v>2920578.333333333</v>
      </c>
      <c r="Q465" s="20">
        <f>P465*[1]Factors!D452</f>
        <v>1743265.808125535</v>
      </c>
      <c r="R465" s="20">
        <f t="shared" si="70"/>
        <v>10166.666666666666</v>
      </c>
      <c r="S465" s="20">
        <f>R465*[1]Factors!D452</f>
        <v>6068.3879560188498</v>
      </c>
      <c r="T465" s="21">
        <f>R465*[1]Factors!D452*[1]Factors!E452</f>
        <v>10166.666666666666</v>
      </c>
      <c r="U465" s="17"/>
      <c r="V465" s="10"/>
      <c r="W465" s="18">
        <f>[1]Lib_RawData!AN276</f>
        <v>10166.666666666666</v>
      </c>
      <c r="X465" s="10"/>
      <c r="Y465" s="10">
        <f t="shared" si="77"/>
        <v>0</v>
      </c>
      <c r="Z465" s="10">
        <f t="shared" si="77"/>
        <v>0</v>
      </c>
      <c r="AA465" s="10" t="s">
        <v>220</v>
      </c>
      <c r="AB465" s="322">
        <v>287.27</v>
      </c>
      <c r="AC465" s="10">
        <f t="shared" si="78"/>
        <v>2920578.333333333</v>
      </c>
      <c r="AD465" s="10">
        <f t="shared" si="79"/>
        <v>0</v>
      </c>
      <c r="AE465" s="10">
        <f t="shared" si="72"/>
        <v>2920578.333333333</v>
      </c>
      <c r="AF465" s="17"/>
      <c r="AG465" s="18">
        <f t="shared" si="71"/>
        <v>2920578.333333333</v>
      </c>
      <c r="AH465" s="10">
        <f t="shared" si="67"/>
        <v>0</v>
      </c>
      <c r="AI465" s="18">
        <f t="shared" si="76"/>
        <v>2920578.333333333</v>
      </c>
    </row>
    <row r="466" spans="1:35" s="20" customFormat="1">
      <c r="A466" s="31"/>
      <c r="B466" s="31"/>
      <c r="C466" s="94"/>
      <c r="D466" s="94"/>
      <c r="E466" s="94"/>
      <c r="F466" s="149"/>
      <c r="G466" s="14">
        <v>1</v>
      </c>
      <c r="H466" s="15">
        <v>2027</v>
      </c>
      <c r="I466" s="200">
        <v>2027</v>
      </c>
      <c r="J466" s="200">
        <v>2027</v>
      </c>
      <c r="K466" s="16" t="str">
        <f>[1]Lib_RawData!G277</f>
        <v>CFO</v>
      </c>
      <c r="L466" s="17">
        <f t="shared" si="74"/>
        <v>0</v>
      </c>
      <c r="M466" s="10">
        <f t="shared" si="74"/>
        <v>2920578.333333333</v>
      </c>
      <c r="N466" s="10">
        <f t="shared" si="74"/>
        <v>0</v>
      </c>
      <c r="O466" s="18">
        <f t="shared" si="68"/>
        <v>2920578.333333333</v>
      </c>
      <c r="P466" s="19">
        <f t="shared" si="69"/>
        <v>2920578.333333333</v>
      </c>
      <c r="Q466" s="20">
        <f>P466*[1]Factors!D453</f>
        <v>1743265.808125535</v>
      </c>
      <c r="R466" s="20">
        <f t="shared" si="70"/>
        <v>10166.666666666666</v>
      </c>
      <c r="S466" s="20">
        <f>R466*[1]Factors!D453</f>
        <v>6068.3879560188498</v>
      </c>
      <c r="T466" s="21">
        <f>R466*[1]Factors!D453*[1]Factors!E453</f>
        <v>10166.666666666666</v>
      </c>
      <c r="U466" s="17"/>
      <c r="V466" s="10"/>
      <c r="W466" s="18">
        <f>[1]Lib_RawData!AN277</f>
        <v>10166.666666666666</v>
      </c>
      <c r="X466" s="10"/>
      <c r="Y466" s="10">
        <f t="shared" si="77"/>
        <v>0</v>
      </c>
      <c r="Z466" s="10">
        <f t="shared" si="77"/>
        <v>0</v>
      </c>
      <c r="AA466" s="10" t="s">
        <v>220</v>
      </c>
      <c r="AB466" s="322">
        <v>287.27</v>
      </c>
      <c r="AC466" s="10">
        <f t="shared" si="78"/>
        <v>2920578.333333333</v>
      </c>
      <c r="AD466" s="10">
        <f t="shared" si="79"/>
        <v>0</v>
      </c>
      <c r="AE466" s="10">
        <f t="shared" si="72"/>
        <v>2920578.333333333</v>
      </c>
      <c r="AF466" s="17"/>
      <c r="AG466" s="18">
        <f t="shared" si="71"/>
        <v>2920578.333333333</v>
      </c>
      <c r="AH466" s="10">
        <f t="shared" si="67"/>
        <v>0</v>
      </c>
      <c r="AI466" s="18">
        <f t="shared" si="76"/>
        <v>2920578.333333333</v>
      </c>
    </row>
    <row r="467" spans="1:35" s="20" customFormat="1">
      <c r="A467" s="31"/>
      <c r="B467" s="31"/>
      <c r="C467" s="94"/>
      <c r="D467" s="94"/>
      <c r="E467" s="94"/>
      <c r="F467" s="149"/>
      <c r="G467" s="14">
        <v>2</v>
      </c>
      <c r="H467" s="15">
        <v>2027</v>
      </c>
      <c r="I467" s="200">
        <v>2027</v>
      </c>
      <c r="J467" s="200">
        <v>2027</v>
      </c>
      <c r="K467" s="16" t="str">
        <f>[1]Lib_RawData!G278</f>
        <v>CFO</v>
      </c>
      <c r="L467" s="17">
        <f t="shared" si="74"/>
        <v>0</v>
      </c>
      <c r="M467" s="10">
        <f t="shared" si="74"/>
        <v>2920578.333333333</v>
      </c>
      <c r="N467" s="10">
        <f t="shared" si="74"/>
        <v>0</v>
      </c>
      <c r="O467" s="18">
        <f t="shared" si="68"/>
        <v>2920578.333333333</v>
      </c>
      <c r="P467" s="19">
        <f t="shared" si="69"/>
        <v>2920578.333333333</v>
      </c>
      <c r="Q467" s="20">
        <f>P467*[1]Factors!D454</f>
        <v>1743265.808125535</v>
      </c>
      <c r="R467" s="20">
        <f t="shared" si="70"/>
        <v>10166.666666666666</v>
      </c>
      <c r="S467" s="20">
        <f>R467*[1]Factors!D454</f>
        <v>6068.3879560188498</v>
      </c>
      <c r="T467" s="21">
        <f>R467*[1]Factors!D454*[1]Factors!E454</f>
        <v>10166.666666666666</v>
      </c>
      <c r="U467" s="17"/>
      <c r="V467" s="10"/>
      <c r="W467" s="18">
        <f>[1]Lib_RawData!AN278</f>
        <v>10166.666666666666</v>
      </c>
      <c r="X467" s="10"/>
      <c r="Y467" s="10">
        <f t="shared" si="77"/>
        <v>0</v>
      </c>
      <c r="Z467" s="10">
        <f t="shared" si="77"/>
        <v>0</v>
      </c>
      <c r="AA467" s="10" t="s">
        <v>220</v>
      </c>
      <c r="AB467" s="322">
        <v>287.27</v>
      </c>
      <c r="AC467" s="10">
        <f t="shared" si="78"/>
        <v>2920578.333333333</v>
      </c>
      <c r="AD467" s="10">
        <f t="shared" si="79"/>
        <v>0</v>
      </c>
      <c r="AE467" s="10">
        <f t="shared" si="72"/>
        <v>2920578.333333333</v>
      </c>
      <c r="AF467" s="17"/>
      <c r="AG467" s="18">
        <f t="shared" si="71"/>
        <v>2920578.333333333</v>
      </c>
      <c r="AH467" s="10">
        <f t="shared" si="67"/>
        <v>0</v>
      </c>
      <c r="AI467" s="18">
        <f t="shared" si="76"/>
        <v>2920578.333333333</v>
      </c>
    </row>
    <row r="468" spans="1:35" s="20" customFormat="1">
      <c r="A468" s="31"/>
      <c r="B468" s="31"/>
      <c r="C468" s="94"/>
      <c r="D468" s="94"/>
      <c r="E468" s="94"/>
      <c r="F468" s="149"/>
      <c r="G468" s="14">
        <v>3</v>
      </c>
      <c r="H468" s="15">
        <v>2027</v>
      </c>
      <c r="I468" s="200">
        <v>2027</v>
      </c>
      <c r="J468" s="200">
        <v>2027</v>
      </c>
      <c r="K468" s="16" t="str">
        <f>[1]Lib_RawData!G279</f>
        <v>CFO</v>
      </c>
      <c r="L468" s="17">
        <f t="shared" si="74"/>
        <v>0</v>
      </c>
      <c r="M468" s="10">
        <f t="shared" si="74"/>
        <v>2920578.333333333</v>
      </c>
      <c r="N468" s="10">
        <f t="shared" si="74"/>
        <v>0</v>
      </c>
      <c r="O468" s="18">
        <f t="shared" si="68"/>
        <v>2920578.333333333</v>
      </c>
      <c r="P468" s="19">
        <f t="shared" si="69"/>
        <v>2920578.333333333</v>
      </c>
      <c r="Q468" s="20">
        <f>P468*[1]Factors!D455</f>
        <v>1743265.808125535</v>
      </c>
      <c r="R468" s="20">
        <f t="shared" si="70"/>
        <v>10166.666666666666</v>
      </c>
      <c r="S468" s="20">
        <f>R468*[1]Factors!D455</f>
        <v>6068.3879560188498</v>
      </c>
      <c r="T468" s="21">
        <f>R468*[1]Factors!D455*[1]Factors!E455</f>
        <v>10166.666666666666</v>
      </c>
      <c r="U468" s="17"/>
      <c r="V468" s="10"/>
      <c r="W468" s="18">
        <f>[1]Lib_RawData!AN279</f>
        <v>10166.666666666666</v>
      </c>
      <c r="X468" s="10"/>
      <c r="Y468" s="10">
        <f t="shared" si="77"/>
        <v>0</v>
      </c>
      <c r="Z468" s="10">
        <f t="shared" si="77"/>
        <v>0</v>
      </c>
      <c r="AA468" s="10" t="s">
        <v>220</v>
      </c>
      <c r="AB468" s="322">
        <v>287.27</v>
      </c>
      <c r="AC468" s="10">
        <f t="shared" si="78"/>
        <v>2920578.333333333</v>
      </c>
      <c r="AD468" s="10">
        <f t="shared" si="79"/>
        <v>0</v>
      </c>
      <c r="AE468" s="10">
        <f t="shared" si="72"/>
        <v>2920578.333333333</v>
      </c>
      <c r="AF468" s="17"/>
      <c r="AG468" s="18">
        <f t="shared" si="71"/>
        <v>2920578.333333333</v>
      </c>
      <c r="AH468" s="10">
        <f t="shared" si="67"/>
        <v>0</v>
      </c>
      <c r="AI468" s="18">
        <f t="shared" si="76"/>
        <v>2920578.333333333</v>
      </c>
    </row>
    <row r="469" spans="1:35" s="20" customFormat="1">
      <c r="A469" s="31"/>
      <c r="B469" s="31"/>
      <c r="C469" s="94"/>
      <c r="D469" s="94"/>
      <c r="E469" s="94"/>
      <c r="F469" s="149"/>
      <c r="G469" s="14">
        <v>4</v>
      </c>
      <c r="H469" s="15">
        <v>2027</v>
      </c>
      <c r="I469" s="200">
        <v>2027</v>
      </c>
      <c r="J469" s="200">
        <v>2028</v>
      </c>
      <c r="K469" s="16" t="str">
        <f>[1]Lib_RawData!G280</f>
        <v>CFO</v>
      </c>
      <c r="L469" s="17">
        <f t="shared" si="74"/>
        <v>0</v>
      </c>
      <c r="M469" s="10">
        <f t="shared" si="74"/>
        <v>2920578.333333333</v>
      </c>
      <c r="N469" s="10">
        <f t="shared" si="74"/>
        <v>0</v>
      </c>
      <c r="O469" s="18">
        <f t="shared" si="68"/>
        <v>2920578.333333333</v>
      </c>
      <c r="P469" s="19">
        <f t="shared" si="69"/>
        <v>2920578.333333333</v>
      </c>
      <c r="Q469" s="20">
        <f>P469*[1]Factors!D456</f>
        <v>1684314.7904594543</v>
      </c>
      <c r="R469" s="20">
        <f t="shared" si="70"/>
        <v>10166.666666666666</v>
      </c>
      <c r="S469" s="20">
        <f>R469*[1]Factors!D456</f>
        <v>5863.1767691003388</v>
      </c>
      <c r="T469" s="21">
        <f>R469*[1]Factors!D456*[1]Factors!E456</f>
        <v>10166.666666666666</v>
      </c>
      <c r="U469" s="17"/>
      <c r="V469" s="10"/>
      <c r="W469" s="18">
        <f>[1]Lib_RawData!AN280</f>
        <v>10166.666666666666</v>
      </c>
      <c r="X469" s="10"/>
      <c r="Y469" s="10">
        <f t="shared" si="77"/>
        <v>0</v>
      </c>
      <c r="Z469" s="10">
        <f t="shared" si="77"/>
        <v>0</v>
      </c>
      <c r="AA469" s="10" t="s">
        <v>220</v>
      </c>
      <c r="AB469" s="322">
        <v>287.27</v>
      </c>
      <c r="AC469" s="10">
        <f t="shared" si="78"/>
        <v>2920578.333333333</v>
      </c>
      <c r="AD469" s="10">
        <f t="shared" si="79"/>
        <v>0</v>
      </c>
      <c r="AE469" s="10">
        <f t="shared" si="72"/>
        <v>2920578.333333333</v>
      </c>
      <c r="AF469" s="17"/>
      <c r="AG469" s="18">
        <f t="shared" si="71"/>
        <v>2920578.333333333</v>
      </c>
      <c r="AH469" s="10">
        <f t="shared" si="67"/>
        <v>0</v>
      </c>
      <c r="AI469" s="18">
        <f t="shared" si="76"/>
        <v>2920578.333333333</v>
      </c>
    </row>
    <row r="470" spans="1:35" s="20" customFormat="1">
      <c r="A470" s="31"/>
      <c r="B470" s="31"/>
      <c r="C470" s="94"/>
      <c r="D470" s="94"/>
      <c r="E470" s="94"/>
      <c r="F470" s="149"/>
      <c r="G470" s="14">
        <v>5</v>
      </c>
      <c r="H470" s="15">
        <v>2027</v>
      </c>
      <c r="I470" s="200">
        <v>2027</v>
      </c>
      <c r="J470" s="200">
        <v>2028</v>
      </c>
      <c r="K470" s="16" t="str">
        <f>[1]Lib_RawData!G281</f>
        <v>CFO</v>
      </c>
      <c r="L470" s="17">
        <f t="shared" si="74"/>
        <v>0</v>
      </c>
      <c r="M470" s="10">
        <f t="shared" si="74"/>
        <v>2920578.333333333</v>
      </c>
      <c r="N470" s="10">
        <f t="shared" si="74"/>
        <v>0</v>
      </c>
      <c r="O470" s="18">
        <f t="shared" si="68"/>
        <v>2920578.333333333</v>
      </c>
      <c r="P470" s="19">
        <f t="shared" si="69"/>
        <v>2920578.333333333</v>
      </c>
      <c r="Q470" s="20">
        <f>P470*[1]Factors!D457</f>
        <v>1684314.7904594543</v>
      </c>
      <c r="R470" s="20">
        <f t="shared" si="70"/>
        <v>10166.666666666666</v>
      </c>
      <c r="S470" s="20">
        <f>R470*[1]Factors!D457</f>
        <v>5863.1767691003388</v>
      </c>
      <c r="T470" s="21">
        <f>R470*[1]Factors!D457*[1]Factors!E457</f>
        <v>10166.666666666666</v>
      </c>
      <c r="U470" s="17"/>
      <c r="V470" s="10"/>
      <c r="W470" s="18">
        <f>[1]Lib_RawData!AN281</f>
        <v>10166.666666666666</v>
      </c>
      <c r="X470" s="10"/>
      <c r="Y470" s="10">
        <f t="shared" ref="Y470:Z485" si="80">Y458*EXP(Y$20)</f>
        <v>0</v>
      </c>
      <c r="Z470" s="10">
        <f t="shared" si="80"/>
        <v>0</v>
      </c>
      <c r="AA470" s="10" t="s">
        <v>220</v>
      </c>
      <c r="AB470" s="322">
        <v>287.27</v>
      </c>
      <c r="AC470" s="10">
        <f t="shared" si="78"/>
        <v>2920578.333333333</v>
      </c>
      <c r="AD470" s="10">
        <f t="shared" si="79"/>
        <v>0</v>
      </c>
      <c r="AE470" s="10">
        <f t="shared" si="72"/>
        <v>2920578.333333333</v>
      </c>
      <c r="AF470" s="17"/>
      <c r="AG470" s="18">
        <f t="shared" si="71"/>
        <v>2920578.333333333</v>
      </c>
      <c r="AH470" s="10">
        <f t="shared" ref="AH470:AH511" si="81">X470</f>
        <v>0</v>
      </c>
      <c r="AI470" s="18">
        <f t="shared" si="76"/>
        <v>2920578.333333333</v>
      </c>
    </row>
    <row r="471" spans="1:35" s="20" customFormat="1">
      <c r="A471" s="31"/>
      <c r="B471" s="31"/>
      <c r="C471" s="94"/>
      <c r="D471" s="94"/>
      <c r="E471" s="94"/>
      <c r="F471" s="149"/>
      <c r="G471" s="14">
        <v>6</v>
      </c>
      <c r="H471" s="15">
        <v>2027</v>
      </c>
      <c r="I471" s="200">
        <v>2027</v>
      </c>
      <c r="J471" s="200">
        <v>2028</v>
      </c>
      <c r="K471" s="16" t="str">
        <f>[1]Lib_RawData!G282</f>
        <v>CFO</v>
      </c>
      <c r="L471" s="17">
        <f t="shared" si="74"/>
        <v>0</v>
      </c>
      <c r="M471" s="10">
        <f t="shared" si="74"/>
        <v>2920578.333333333</v>
      </c>
      <c r="N471" s="10">
        <f t="shared" si="74"/>
        <v>0</v>
      </c>
      <c r="O471" s="18">
        <f t="shared" ref="O471:O513" si="82">N471+M471</f>
        <v>2920578.333333333</v>
      </c>
      <c r="P471" s="19">
        <f t="shared" ref="P471:P513" si="83">O471</f>
        <v>2920578.333333333</v>
      </c>
      <c r="Q471" s="20">
        <f>P471*[1]Factors!D458</f>
        <v>1684314.7904594543</v>
      </c>
      <c r="R471" s="20">
        <f t="shared" ref="R471:R513" si="84">U471+W471</f>
        <v>10166.666666666666</v>
      </c>
      <c r="S471" s="20">
        <f>R471*[1]Factors!D458</f>
        <v>5863.1767691003388</v>
      </c>
      <c r="T471" s="21">
        <f>R471*[1]Factors!D458*[1]Factors!E458</f>
        <v>10166.666666666666</v>
      </c>
      <c r="U471" s="17"/>
      <c r="V471" s="10"/>
      <c r="W471" s="18">
        <f>[1]Lib_RawData!AN282</f>
        <v>10166.666666666666</v>
      </c>
      <c r="X471" s="10"/>
      <c r="Y471" s="10">
        <f t="shared" si="80"/>
        <v>0</v>
      </c>
      <c r="Z471" s="10">
        <f t="shared" si="80"/>
        <v>0</v>
      </c>
      <c r="AA471" s="10" t="s">
        <v>220</v>
      </c>
      <c r="AB471" s="322">
        <v>287.27</v>
      </c>
      <c r="AC471" s="10">
        <f t="shared" si="78"/>
        <v>2920578.333333333</v>
      </c>
      <c r="AD471" s="10">
        <f t="shared" si="79"/>
        <v>0</v>
      </c>
      <c r="AE471" s="10">
        <f t="shared" si="72"/>
        <v>2920578.333333333</v>
      </c>
      <c r="AF471" s="17"/>
      <c r="AG471" s="18">
        <f t="shared" ref="AG471:AG511" si="85">AE471</f>
        <v>2920578.333333333</v>
      </c>
      <c r="AH471" s="10">
        <f t="shared" si="81"/>
        <v>0</v>
      </c>
      <c r="AI471" s="18">
        <f t="shared" si="76"/>
        <v>2920578.333333333</v>
      </c>
    </row>
    <row r="472" spans="1:35" s="20" customFormat="1">
      <c r="A472" s="31"/>
      <c r="B472" s="31"/>
      <c r="C472" s="94"/>
      <c r="D472" s="94"/>
      <c r="E472" s="94"/>
      <c r="F472" s="149"/>
      <c r="G472" s="14">
        <v>7</v>
      </c>
      <c r="H472" s="15">
        <v>2027</v>
      </c>
      <c r="I472" s="200">
        <v>2028</v>
      </c>
      <c r="J472" s="200">
        <v>2028</v>
      </c>
      <c r="K472" s="16" t="str">
        <f>[1]Lib_RawData!G283</f>
        <v>CFO</v>
      </c>
      <c r="L472" s="17">
        <f t="shared" si="74"/>
        <v>0</v>
      </c>
      <c r="M472" s="10">
        <f t="shared" si="74"/>
        <v>2920578.333333333</v>
      </c>
      <c r="N472" s="10">
        <f t="shared" si="74"/>
        <v>0</v>
      </c>
      <c r="O472" s="18">
        <f t="shared" si="82"/>
        <v>2920578.333333333</v>
      </c>
      <c r="P472" s="19">
        <f t="shared" si="83"/>
        <v>2920578.333333333</v>
      </c>
      <c r="Q472" s="20">
        <f>P472*[1]Factors!D459</f>
        <v>1684314.7904594543</v>
      </c>
      <c r="R472" s="20">
        <f t="shared" si="84"/>
        <v>10166.666666666666</v>
      </c>
      <c r="S472" s="20">
        <f>R472*[1]Factors!D459</f>
        <v>5863.1767691003388</v>
      </c>
      <c r="T472" s="21">
        <f>R472*[1]Factors!D459*[1]Factors!E459</f>
        <v>10166.666666666666</v>
      </c>
      <c r="U472" s="17"/>
      <c r="V472" s="10"/>
      <c r="W472" s="18">
        <f>[1]Lib_RawData!AN283</f>
        <v>10166.666666666666</v>
      </c>
      <c r="X472" s="10"/>
      <c r="Y472" s="10">
        <f t="shared" si="80"/>
        <v>0</v>
      </c>
      <c r="Z472" s="10">
        <f t="shared" si="80"/>
        <v>0</v>
      </c>
      <c r="AA472" s="10" t="s">
        <v>220</v>
      </c>
      <c r="AB472" s="322">
        <v>287.27</v>
      </c>
      <c r="AC472" s="10">
        <f t="shared" si="78"/>
        <v>2920578.333333333</v>
      </c>
      <c r="AD472" s="10">
        <f t="shared" si="79"/>
        <v>0</v>
      </c>
      <c r="AE472" s="10">
        <f t="shared" si="72"/>
        <v>2920578.333333333</v>
      </c>
      <c r="AF472" s="17"/>
      <c r="AG472" s="18">
        <f t="shared" si="85"/>
        <v>2920578.333333333</v>
      </c>
      <c r="AH472" s="10">
        <f t="shared" si="81"/>
        <v>0</v>
      </c>
      <c r="AI472" s="18">
        <f t="shared" si="76"/>
        <v>2920578.333333333</v>
      </c>
    </row>
    <row r="473" spans="1:35" s="20" customFormat="1">
      <c r="A473" s="31"/>
      <c r="B473" s="31"/>
      <c r="C473" s="94"/>
      <c r="D473" s="94"/>
      <c r="E473" s="94"/>
      <c r="F473" s="149"/>
      <c r="G473" s="14">
        <v>8</v>
      </c>
      <c r="H473" s="15">
        <v>2027</v>
      </c>
      <c r="I473" s="200">
        <v>2028</v>
      </c>
      <c r="J473" s="200">
        <v>2028</v>
      </c>
      <c r="K473" s="16" t="str">
        <f>[1]Lib_RawData!G284</f>
        <v>CFO</v>
      </c>
      <c r="L473" s="17">
        <f t="shared" si="74"/>
        <v>0</v>
      </c>
      <c r="M473" s="10">
        <f t="shared" si="74"/>
        <v>3447180.0943113733</v>
      </c>
      <c r="N473" s="10">
        <f t="shared" si="74"/>
        <v>0</v>
      </c>
      <c r="O473" s="18">
        <f t="shared" si="82"/>
        <v>3447180.0943113733</v>
      </c>
      <c r="P473" s="19">
        <f t="shared" si="83"/>
        <v>3447180.0943113733</v>
      </c>
      <c r="Q473" s="20">
        <f>P473*[1]Factors!D460</f>
        <v>1988009.1391349076</v>
      </c>
      <c r="R473" s="20">
        <f t="shared" si="84"/>
        <v>10166.666666666666</v>
      </c>
      <c r="S473" s="20">
        <f>R473*[1]Factors!D460</f>
        <v>5863.1767691003388</v>
      </c>
      <c r="T473" s="21">
        <f>R473*[1]Factors!D460*[1]Factors!E460</f>
        <v>10166.666666666666</v>
      </c>
      <c r="U473" s="17"/>
      <c r="V473" s="10"/>
      <c r="W473" s="18">
        <f>[1]Lib_RawData!AN284</f>
        <v>10166.666666666666</v>
      </c>
      <c r="X473" s="10"/>
      <c r="Y473" s="10">
        <f t="shared" si="80"/>
        <v>0</v>
      </c>
      <c r="Z473" s="10">
        <f t="shared" si="80"/>
        <v>0</v>
      </c>
      <c r="AA473" s="10" t="s">
        <v>220</v>
      </c>
      <c r="AB473" s="323">
        <v>301.63</v>
      </c>
      <c r="AC473" s="10">
        <f t="shared" si="78"/>
        <v>3066571.6666666665</v>
      </c>
      <c r="AD473" s="10">
        <f t="shared" si="79"/>
        <v>380608.42764470668</v>
      </c>
      <c r="AE473" s="10">
        <f t="shared" si="72"/>
        <v>3447180.0943113733</v>
      </c>
      <c r="AF473" s="17"/>
      <c r="AG473" s="18">
        <f t="shared" si="85"/>
        <v>3447180.0943113733</v>
      </c>
      <c r="AH473" s="10">
        <f t="shared" si="81"/>
        <v>0</v>
      </c>
      <c r="AI473" s="18">
        <f t="shared" si="76"/>
        <v>3447180.0943113733</v>
      </c>
    </row>
    <row r="474" spans="1:35" s="20" customFormat="1">
      <c r="A474" s="31"/>
      <c r="B474" s="31"/>
      <c r="C474" s="94"/>
      <c r="D474" s="94"/>
      <c r="E474" s="94"/>
      <c r="F474" s="149"/>
      <c r="G474" s="14">
        <v>9</v>
      </c>
      <c r="H474" s="15">
        <v>2027</v>
      </c>
      <c r="I474" s="200">
        <v>2028</v>
      </c>
      <c r="J474" s="200">
        <v>2028</v>
      </c>
      <c r="K474" s="16" t="str">
        <f>[1]Lib_RawData!G285</f>
        <v>CFO</v>
      </c>
      <c r="L474" s="17">
        <f t="shared" si="74"/>
        <v>0</v>
      </c>
      <c r="M474" s="10">
        <f t="shared" si="74"/>
        <v>3066571.6666666665</v>
      </c>
      <c r="N474" s="10">
        <f t="shared" si="74"/>
        <v>0</v>
      </c>
      <c r="O474" s="18">
        <f t="shared" si="82"/>
        <v>3066571.6666666665</v>
      </c>
      <c r="P474" s="19">
        <f t="shared" si="83"/>
        <v>3066571.6666666665</v>
      </c>
      <c r="Q474" s="20">
        <f>P474*[1]Factors!D461</f>
        <v>1768510.0088637352</v>
      </c>
      <c r="R474" s="20">
        <f t="shared" si="84"/>
        <v>10166.666666666666</v>
      </c>
      <c r="S474" s="20">
        <f>R474*[1]Factors!D461</f>
        <v>5863.1767691003388</v>
      </c>
      <c r="T474" s="21">
        <f>R474*[1]Factors!D461*[1]Factors!E461</f>
        <v>10166.666666666666</v>
      </c>
      <c r="U474" s="17"/>
      <c r="V474" s="10"/>
      <c r="W474" s="18">
        <f>[1]Lib_RawData!AN285</f>
        <v>10166.666666666666</v>
      </c>
      <c r="X474" s="10"/>
      <c r="Y474" s="10">
        <f t="shared" si="80"/>
        <v>0</v>
      </c>
      <c r="Z474" s="10">
        <f t="shared" si="80"/>
        <v>0</v>
      </c>
      <c r="AA474" s="10" t="s">
        <v>220</v>
      </c>
      <c r="AB474" s="323">
        <v>301.63</v>
      </c>
      <c r="AC474" s="10">
        <f t="shared" si="78"/>
        <v>3066571.6666666665</v>
      </c>
      <c r="AD474" s="10">
        <f t="shared" si="79"/>
        <v>0</v>
      </c>
      <c r="AE474" s="10">
        <f t="shared" si="72"/>
        <v>3066571.6666666665</v>
      </c>
      <c r="AF474" s="17"/>
      <c r="AG474" s="18">
        <f t="shared" si="85"/>
        <v>3066571.6666666665</v>
      </c>
      <c r="AH474" s="10">
        <f t="shared" si="81"/>
        <v>0</v>
      </c>
      <c r="AI474" s="18">
        <f t="shared" si="76"/>
        <v>3066571.6666666665</v>
      </c>
    </row>
    <row r="475" spans="1:35" s="20" customFormat="1">
      <c r="A475" s="31"/>
      <c r="B475" s="31"/>
      <c r="C475" s="94"/>
      <c r="D475" s="94"/>
      <c r="E475" s="94"/>
      <c r="F475" s="149"/>
      <c r="G475" s="14">
        <v>10</v>
      </c>
      <c r="H475" s="15">
        <v>2027</v>
      </c>
      <c r="I475" s="200">
        <v>2028</v>
      </c>
      <c r="J475" s="200">
        <v>2028</v>
      </c>
      <c r="K475" s="16" t="str">
        <f>[1]Lib_RawData!G286</f>
        <v>CFO</v>
      </c>
      <c r="L475" s="17">
        <f t="shared" si="74"/>
        <v>0</v>
      </c>
      <c r="M475" s="10">
        <f t="shared" si="74"/>
        <v>3066571.6666666665</v>
      </c>
      <c r="N475" s="10">
        <f t="shared" si="74"/>
        <v>0</v>
      </c>
      <c r="O475" s="18">
        <f t="shared" si="82"/>
        <v>3066571.6666666665</v>
      </c>
      <c r="P475" s="19">
        <f t="shared" si="83"/>
        <v>3066571.6666666665</v>
      </c>
      <c r="Q475" s="20">
        <f>P475*[1]Factors!D462</f>
        <v>1768510.0088637352</v>
      </c>
      <c r="R475" s="20">
        <f t="shared" si="84"/>
        <v>10166.666666666666</v>
      </c>
      <c r="S475" s="20">
        <f>R475*[1]Factors!D462</f>
        <v>5863.1767691003388</v>
      </c>
      <c r="T475" s="21">
        <f>R475*[1]Factors!D462*[1]Factors!E462</f>
        <v>10166.666666666666</v>
      </c>
      <c r="U475" s="17"/>
      <c r="V475" s="10"/>
      <c r="W475" s="18">
        <f>[1]Lib_RawData!AN286</f>
        <v>10166.666666666666</v>
      </c>
      <c r="X475" s="10"/>
      <c r="Y475" s="10">
        <f t="shared" si="80"/>
        <v>0</v>
      </c>
      <c r="Z475" s="10">
        <f t="shared" si="80"/>
        <v>0</v>
      </c>
      <c r="AA475" s="10" t="s">
        <v>220</v>
      </c>
      <c r="AB475" s="323">
        <v>301.63</v>
      </c>
      <c r="AC475" s="10">
        <f t="shared" si="78"/>
        <v>3066571.6666666665</v>
      </c>
      <c r="AD475" s="10">
        <f t="shared" si="79"/>
        <v>0</v>
      </c>
      <c r="AE475" s="10">
        <f t="shared" si="72"/>
        <v>3066571.6666666665</v>
      </c>
      <c r="AF475" s="17"/>
      <c r="AG475" s="18">
        <f t="shared" si="85"/>
        <v>3066571.6666666665</v>
      </c>
      <c r="AH475" s="10">
        <f t="shared" si="81"/>
        <v>0</v>
      </c>
      <c r="AI475" s="18">
        <f t="shared" si="76"/>
        <v>3066571.6666666665</v>
      </c>
    </row>
    <row r="476" spans="1:35" s="20" customFormat="1">
      <c r="A476" s="31"/>
      <c r="B476" s="31"/>
      <c r="C476" s="94"/>
      <c r="D476" s="94"/>
      <c r="E476" s="94"/>
      <c r="F476" s="149"/>
      <c r="G476" s="14">
        <v>11</v>
      </c>
      <c r="H476" s="15">
        <v>2027</v>
      </c>
      <c r="I476" s="200">
        <v>2028</v>
      </c>
      <c r="J476" s="200">
        <v>2028</v>
      </c>
      <c r="K476" s="16" t="str">
        <f>[1]Lib_RawData!G287</f>
        <v>CFO</v>
      </c>
      <c r="L476" s="17">
        <f t="shared" si="74"/>
        <v>0</v>
      </c>
      <c r="M476" s="10">
        <f t="shared" si="74"/>
        <v>3066571.6666666665</v>
      </c>
      <c r="N476" s="10">
        <f t="shared" si="74"/>
        <v>0</v>
      </c>
      <c r="O476" s="18">
        <f t="shared" si="82"/>
        <v>3066571.6666666665</v>
      </c>
      <c r="P476" s="19">
        <f t="shared" si="83"/>
        <v>3066571.6666666665</v>
      </c>
      <c r="Q476" s="20">
        <f>P476*[1]Factors!D463</f>
        <v>1768510.0088637352</v>
      </c>
      <c r="R476" s="20">
        <f t="shared" si="84"/>
        <v>10166.666666666666</v>
      </c>
      <c r="S476" s="20">
        <f>R476*[1]Factors!D463</f>
        <v>5863.1767691003388</v>
      </c>
      <c r="T476" s="21">
        <f>R476*[1]Factors!D463*[1]Factors!E463</f>
        <v>10166.666666666666</v>
      </c>
      <c r="U476" s="17"/>
      <c r="V476" s="10"/>
      <c r="W476" s="18">
        <f>[1]Lib_RawData!AN287</f>
        <v>10166.666666666666</v>
      </c>
      <c r="X476" s="10"/>
      <c r="Y476" s="10">
        <f t="shared" si="80"/>
        <v>0</v>
      </c>
      <c r="Z476" s="10">
        <f t="shared" si="80"/>
        <v>0</v>
      </c>
      <c r="AA476" s="10" t="s">
        <v>220</v>
      </c>
      <c r="AB476" s="323">
        <v>301.63</v>
      </c>
      <c r="AC476" s="10">
        <f t="shared" si="78"/>
        <v>3066571.6666666665</v>
      </c>
      <c r="AD476" s="10">
        <f t="shared" si="79"/>
        <v>0</v>
      </c>
      <c r="AE476" s="10">
        <f t="shared" si="72"/>
        <v>3066571.6666666665</v>
      </c>
      <c r="AF476" s="17"/>
      <c r="AG476" s="18">
        <f t="shared" si="85"/>
        <v>3066571.6666666665</v>
      </c>
      <c r="AH476" s="10">
        <f t="shared" si="81"/>
        <v>0</v>
      </c>
      <c r="AI476" s="18">
        <f t="shared" si="76"/>
        <v>3066571.6666666665</v>
      </c>
    </row>
    <row r="477" spans="1:35" s="20" customFormat="1">
      <c r="A477" s="31"/>
      <c r="B477" s="31"/>
      <c r="C477" s="94"/>
      <c r="D477" s="94"/>
      <c r="E477" s="94"/>
      <c r="F477" s="149"/>
      <c r="G477" s="14">
        <v>12</v>
      </c>
      <c r="H477" s="15">
        <v>2027</v>
      </c>
      <c r="I477" s="200">
        <v>2028</v>
      </c>
      <c r="J477" s="200">
        <v>2028</v>
      </c>
      <c r="K477" s="16" t="str">
        <f>[1]Lib_RawData!G288</f>
        <v>CFO</v>
      </c>
      <c r="L477" s="17">
        <f t="shared" si="74"/>
        <v>0</v>
      </c>
      <c r="M477" s="10">
        <f t="shared" si="74"/>
        <v>3066571.6666666665</v>
      </c>
      <c r="N477" s="10">
        <f t="shared" si="74"/>
        <v>0</v>
      </c>
      <c r="O477" s="18">
        <f t="shared" si="82"/>
        <v>3066571.6666666665</v>
      </c>
      <c r="P477" s="19">
        <f t="shared" si="83"/>
        <v>3066571.6666666665</v>
      </c>
      <c r="Q477" s="20">
        <f>P477*[1]Factors!D464</f>
        <v>1768510.0088637352</v>
      </c>
      <c r="R477" s="20">
        <f t="shared" si="84"/>
        <v>10166.666666666666</v>
      </c>
      <c r="S477" s="20">
        <f>R477*[1]Factors!D464</f>
        <v>5863.1767691003388</v>
      </c>
      <c r="T477" s="21">
        <f>R477*[1]Factors!D464*[1]Factors!E464</f>
        <v>10166.666666666666</v>
      </c>
      <c r="U477" s="17"/>
      <c r="V477" s="10"/>
      <c r="W477" s="18">
        <f>[1]Lib_RawData!AN288</f>
        <v>10166.666666666666</v>
      </c>
      <c r="X477" s="10"/>
      <c r="Y477" s="10">
        <f t="shared" si="80"/>
        <v>0</v>
      </c>
      <c r="Z477" s="10">
        <f t="shared" si="80"/>
        <v>0</v>
      </c>
      <c r="AA477" s="10" t="s">
        <v>220</v>
      </c>
      <c r="AB477" s="323">
        <v>301.63</v>
      </c>
      <c r="AC477" s="10">
        <f t="shared" si="78"/>
        <v>3066571.6666666665</v>
      </c>
      <c r="AD477" s="10">
        <f t="shared" si="79"/>
        <v>0</v>
      </c>
      <c r="AE477" s="10">
        <f t="shared" si="72"/>
        <v>3066571.6666666665</v>
      </c>
      <c r="AF477" s="17"/>
      <c r="AG477" s="18">
        <f t="shared" si="85"/>
        <v>3066571.6666666665</v>
      </c>
      <c r="AH477" s="10">
        <f t="shared" si="81"/>
        <v>0</v>
      </c>
      <c r="AI477" s="18">
        <f t="shared" si="76"/>
        <v>3066571.6666666665</v>
      </c>
    </row>
    <row r="478" spans="1:35" s="20" customFormat="1">
      <c r="A478" s="31"/>
      <c r="B478" s="31"/>
      <c r="C478" s="94"/>
      <c r="D478" s="94"/>
      <c r="E478" s="94"/>
      <c r="F478" s="149"/>
      <c r="G478" s="14">
        <v>1</v>
      </c>
      <c r="H478" s="15">
        <v>2028</v>
      </c>
      <c r="I478" s="200">
        <v>2028</v>
      </c>
      <c r="J478" s="200">
        <v>2028</v>
      </c>
      <c r="K478" s="16" t="str">
        <f>[1]Lib_RawData!G289</f>
        <v>CFO</v>
      </c>
      <c r="L478" s="17">
        <f t="shared" si="74"/>
        <v>0</v>
      </c>
      <c r="M478" s="10">
        <f t="shared" si="74"/>
        <v>3066571.6666666665</v>
      </c>
      <c r="N478" s="10">
        <f t="shared" si="74"/>
        <v>0</v>
      </c>
      <c r="O478" s="18">
        <f t="shared" si="82"/>
        <v>3066571.6666666665</v>
      </c>
      <c r="P478" s="19">
        <f t="shared" si="83"/>
        <v>3066571.6666666665</v>
      </c>
      <c r="Q478" s="20">
        <f>P478*[1]Factors!D465</f>
        <v>1768510.0088637352</v>
      </c>
      <c r="R478" s="20">
        <f t="shared" si="84"/>
        <v>10166.666666666666</v>
      </c>
      <c r="S478" s="20">
        <f>R478*[1]Factors!D465</f>
        <v>5863.1767691003388</v>
      </c>
      <c r="T478" s="21">
        <f>R478*[1]Factors!D465*[1]Factors!E465</f>
        <v>10166.666666666666</v>
      </c>
      <c r="U478" s="17"/>
      <c r="V478" s="10"/>
      <c r="W478" s="18">
        <f>[1]Lib_RawData!AN289</f>
        <v>10166.666666666666</v>
      </c>
      <c r="X478" s="10"/>
      <c r="Y478" s="10">
        <f t="shared" si="80"/>
        <v>0</v>
      </c>
      <c r="Z478" s="10">
        <f t="shared" si="80"/>
        <v>0</v>
      </c>
      <c r="AA478" s="10" t="s">
        <v>220</v>
      </c>
      <c r="AB478" s="323">
        <v>301.63</v>
      </c>
      <c r="AC478" s="10">
        <f t="shared" si="78"/>
        <v>3066571.6666666665</v>
      </c>
      <c r="AD478" s="10">
        <f t="shared" si="79"/>
        <v>0</v>
      </c>
      <c r="AE478" s="10">
        <f t="shared" si="72"/>
        <v>3066571.6666666665</v>
      </c>
      <c r="AF478" s="17"/>
      <c r="AG478" s="18">
        <f t="shared" si="85"/>
        <v>3066571.6666666665</v>
      </c>
      <c r="AH478" s="10">
        <f t="shared" si="81"/>
        <v>0</v>
      </c>
      <c r="AI478" s="18">
        <f t="shared" si="76"/>
        <v>3066571.6666666665</v>
      </c>
    </row>
    <row r="479" spans="1:35" s="20" customFormat="1">
      <c r="A479" s="31"/>
      <c r="B479" s="31"/>
      <c r="C479" s="94"/>
      <c r="D479" s="94"/>
      <c r="E479" s="94"/>
      <c r="F479" s="149"/>
      <c r="G479" s="14">
        <v>2</v>
      </c>
      <c r="H479" s="15">
        <v>2028</v>
      </c>
      <c r="I479" s="200">
        <v>2028</v>
      </c>
      <c r="J479" s="200">
        <v>2028</v>
      </c>
      <c r="K479" s="16" t="str">
        <f>[1]Lib_RawData!G290</f>
        <v>CFO</v>
      </c>
      <c r="L479" s="17">
        <f t="shared" si="74"/>
        <v>0</v>
      </c>
      <c r="M479" s="10">
        <f t="shared" si="74"/>
        <v>3066571.6666666665</v>
      </c>
      <c r="N479" s="10">
        <f t="shared" si="74"/>
        <v>0</v>
      </c>
      <c r="O479" s="18">
        <f t="shared" si="82"/>
        <v>3066571.6666666665</v>
      </c>
      <c r="P479" s="19">
        <f t="shared" si="83"/>
        <v>3066571.6666666665</v>
      </c>
      <c r="Q479" s="20">
        <f>P479*[1]Factors!D466</f>
        <v>1768510.0088637352</v>
      </c>
      <c r="R479" s="20">
        <f t="shared" si="84"/>
        <v>10166.666666666666</v>
      </c>
      <c r="S479" s="20">
        <f>R479*[1]Factors!D466</f>
        <v>5863.1767691003388</v>
      </c>
      <c r="T479" s="21">
        <f>R479*[1]Factors!D466*[1]Factors!E466</f>
        <v>10166.666666666666</v>
      </c>
      <c r="U479" s="17"/>
      <c r="V479" s="10"/>
      <c r="W479" s="18">
        <f>[1]Lib_RawData!AN290</f>
        <v>10166.666666666666</v>
      </c>
      <c r="X479" s="10"/>
      <c r="Y479" s="10">
        <f t="shared" si="80"/>
        <v>0</v>
      </c>
      <c r="Z479" s="10">
        <f t="shared" si="80"/>
        <v>0</v>
      </c>
      <c r="AA479" s="10" t="s">
        <v>220</v>
      </c>
      <c r="AB479" s="323">
        <v>301.63</v>
      </c>
      <c r="AC479" s="10">
        <f t="shared" si="78"/>
        <v>3066571.6666666665</v>
      </c>
      <c r="AD479" s="10">
        <f t="shared" si="79"/>
        <v>0</v>
      </c>
      <c r="AE479" s="10">
        <f t="shared" si="72"/>
        <v>3066571.6666666665</v>
      </c>
      <c r="AF479" s="17"/>
      <c r="AG479" s="18">
        <f t="shared" si="85"/>
        <v>3066571.6666666665</v>
      </c>
      <c r="AH479" s="10">
        <f t="shared" si="81"/>
        <v>0</v>
      </c>
      <c r="AI479" s="18">
        <f t="shared" si="76"/>
        <v>3066571.6666666665</v>
      </c>
    </row>
    <row r="480" spans="1:35" s="20" customFormat="1">
      <c r="A480" s="31"/>
      <c r="B480" s="31"/>
      <c r="C480" s="94"/>
      <c r="D480" s="94"/>
      <c r="E480" s="94"/>
      <c r="F480" s="149"/>
      <c r="G480" s="14">
        <v>3</v>
      </c>
      <c r="H480" s="15">
        <v>2028</v>
      </c>
      <c r="I480" s="200">
        <v>2028</v>
      </c>
      <c r="J480" s="200">
        <v>2028</v>
      </c>
      <c r="K480" s="16" t="str">
        <f>[1]Lib_RawData!G291</f>
        <v>CFO</v>
      </c>
      <c r="L480" s="17">
        <f t="shared" si="74"/>
        <v>0</v>
      </c>
      <c r="M480" s="10">
        <f t="shared" si="74"/>
        <v>3066571.6666666665</v>
      </c>
      <c r="N480" s="10">
        <f t="shared" si="74"/>
        <v>0</v>
      </c>
      <c r="O480" s="18">
        <f t="shared" si="82"/>
        <v>3066571.6666666665</v>
      </c>
      <c r="P480" s="19">
        <f t="shared" si="83"/>
        <v>3066571.6666666665</v>
      </c>
      <c r="Q480" s="20">
        <f>P480*[1]Factors!D467</f>
        <v>1768510.0088637352</v>
      </c>
      <c r="R480" s="20">
        <f t="shared" si="84"/>
        <v>10166.666666666666</v>
      </c>
      <c r="S480" s="20">
        <f>R480*[1]Factors!D467</f>
        <v>5863.1767691003388</v>
      </c>
      <c r="T480" s="21">
        <f>R480*[1]Factors!D467*[1]Factors!E467</f>
        <v>10166.666666666666</v>
      </c>
      <c r="U480" s="17"/>
      <c r="V480" s="10"/>
      <c r="W480" s="18">
        <f>[1]Lib_RawData!AN291</f>
        <v>10166.666666666666</v>
      </c>
      <c r="X480" s="10"/>
      <c r="Y480" s="10">
        <f t="shared" si="80"/>
        <v>0</v>
      </c>
      <c r="Z480" s="10">
        <f t="shared" si="80"/>
        <v>0</v>
      </c>
      <c r="AA480" s="10" t="s">
        <v>220</v>
      </c>
      <c r="AB480" s="323">
        <v>301.63</v>
      </c>
      <c r="AC480" s="10">
        <f t="shared" si="78"/>
        <v>3066571.6666666665</v>
      </c>
      <c r="AD480" s="10">
        <f t="shared" si="79"/>
        <v>0</v>
      </c>
      <c r="AE480" s="10">
        <f t="shared" si="72"/>
        <v>3066571.6666666665</v>
      </c>
      <c r="AF480" s="17"/>
      <c r="AG480" s="18">
        <f t="shared" si="85"/>
        <v>3066571.6666666665</v>
      </c>
      <c r="AH480" s="10">
        <f t="shared" si="81"/>
        <v>0</v>
      </c>
      <c r="AI480" s="18">
        <f t="shared" si="76"/>
        <v>3066571.6666666665</v>
      </c>
    </row>
    <row r="481" spans="1:35" s="20" customFormat="1">
      <c r="A481" s="31"/>
      <c r="B481" s="31"/>
      <c r="C481" s="94"/>
      <c r="D481" s="94"/>
      <c r="E481" s="94"/>
      <c r="F481" s="149"/>
      <c r="G481" s="14">
        <v>4</v>
      </c>
      <c r="H481" s="15">
        <v>2028</v>
      </c>
      <c r="I481" s="200">
        <v>2028</v>
      </c>
      <c r="J481" s="200">
        <v>2029</v>
      </c>
      <c r="K481" s="16" t="str">
        <f>[1]Lib_RawData!G292</f>
        <v>CFO</v>
      </c>
      <c r="L481" s="17">
        <f t="shared" si="74"/>
        <v>0</v>
      </c>
      <c r="M481" s="10">
        <f t="shared" si="74"/>
        <v>3066571.6666666665</v>
      </c>
      <c r="N481" s="10">
        <f t="shared" si="74"/>
        <v>0</v>
      </c>
      <c r="O481" s="18">
        <f t="shared" si="82"/>
        <v>3066571.6666666665</v>
      </c>
      <c r="P481" s="19">
        <f t="shared" si="83"/>
        <v>3066571.6666666665</v>
      </c>
      <c r="Q481" s="20">
        <f>P481*[1]Factors!D468</f>
        <v>1708705.3225736574</v>
      </c>
      <c r="R481" s="20">
        <f t="shared" si="84"/>
        <v>10166.666666666666</v>
      </c>
      <c r="S481" s="20">
        <f>R481*[1]Factors!D468</f>
        <v>5664.9050909182024</v>
      </c>
      <c r="T481" s="21">
        <f>R481*[1]Factors!D468*[1]Factors!E468</f>
        <v>10166.666666666666</v>
      </c>
      <c r="U481" s="17"/>
      <c r="V481" s="10"/>
      <c r="W481" s="18">
        <f>[1]Lib_RawData!AN292</f>
        <v>10166.666666666666</v>
      </c>
      <c r="X481" s="10"/>
      <c r="Y481" s="10">
        <f t="shared" si="80"/>
        <v>0</v>
      </c>
      <c r="Z481" s="10">
        <f t="shared" si="80"/>
        <v>0</v>
      </c>
      <c r="AA481" s="10" t="s">
        <v>220</v>
      </c>
      <c r="AB481" s="323">
        <v>301.63</v>
      </c>
      <c r="AC481" s="10">
        <f t="shared" si="78"/>
        <v>3066571.6666666665</v>
      </c>
      <c r="AD481" s="10">
        <f t="shared" si="79"/>
        <v>0</v>
      </c>
      <c r="AE481" s="10">
        <f t="shared" ref="AE481:AE511" si="86">AC481+AD481</f>
        <v>3066571.6666666665</v>
      </c>
      <c r="AF481" s="17"/>
      <c r="AG481" s="18">
        <f t="shared" si="85"/>
        <v>3066571.6666666665</v>
      </c>
      <c r="AH481" s="10">
        <f t="shared" si="81"/>
        <v>0</v>
      </c>
      <c r="AI481" s="18">
        <f t="shared" si="76"/>
        <v>3066571.6666666665</v>
      </c>
    </row>
    <row r="482" spans="1:35" s="20" customFormat="1">
      <c r="A482" s="31"/>
      <c r="B482" s="31"/>
      <c r="C482" s="94"/>
      <c r="D482" s="94"/>
      <c r="E482" s="94"/>
      <c r="F482" s="149"/>
      <c r="G482" s="14">
        <v>5</v>
      </c>
      <c r="H482" s="15">
        <v>2028</v>
      </c>
      <c r="I482" s="200">
        <v>2028</v>
      </c>
      <c r="J482" s="200">
        <v>2029</v>
      </c>
      <c r="K482" s="16" t="str">
        <f>[1]Lib_RawData!G293</f>
        <v>CFO</v>
      </c>
      <c r="L482" s="17">
        <f t="shared" si="74"/>
        <v>0</v>
      </c>
      <c r="M482" s="10">
        <f t="shared" si="74"/>
        <v>3066571.6666666665</v>
      </c>
      <c r="N482" s="10">
        <f t="shared" si="74"/>
        <v>0</v>
      </c>
      <c r="O482" s="18">
        <f t="shared" si="82"/>
        <v>3066571.6666666665</v>
      </c>
      <c r="P482" s="19">
        <f t="shared" si="83"/>
        <v>3066571.6666666665</v>
      </c>
      <c r="Q482" s="20">
        <f>P482*[1]Factors!D469</f>
        <v>1708705.3225736574</v>
      </c>
      <c r="R482" s="20">
        <f t="shared" si="84"/>
        <v>10166.666666666666</v>
      </c>
      <c r="S482" s="20">
        <f>R482*[1]Factors!D469</f>
        <v>5664.9050909182024</v>
      </c>
      <c r="T482" s="21">
        <f>R482*[1]Factors!D469*[1]Factors!E469</f>
        <v>10166.666666666666</v>
      </c>
      <c r="U482" s="17"/>
      <c r="V482" s="10"/>
      <c r="W482" s="18">
        <f>[1]Lib_RawData!AN293</f>
        <v>10166.666666666666</v>
      </c>
      <c r="X482" s="10"/>
      <c r="Y482" s="10">
        <f t="shared" si="80"/>
        <v>0</v>
      </c>
      <c r="Z482" s="10">
        <f t="shared" si="80"/>
        <v>0</v>
      </c>
      <c r="AA482" s="10" t="s">
        <v>220</v>
      </c>
      <c r="AB482" s="323">
        <v>301.63</v>
      </c>
      <c r="AC482" s="10">
        <f t="shared" si="78"/>
        <v>3066571.6666666665</v>
      </c>
      <c r="AD482" s="10">
        <f t="shared" si="79"/>
        <v>0</v>
      </c>
      <c r="AE482" s="10">
        <f t="shared" si="86"/>
        <v>3066571.6666666665</v>
      </c>
      <c r="AF482" s="17"/>
      <c r="AG482" s="18">
        <f t="shared" si="85"/>
        <v>3066571.6666666665</v>
      </c>
      <c r="AH482" s="10">
        <f t="shared" si="81"/>
        <v>0</v>
      </c>
      <c r="AI482" s="18">
        <f t="shared" si="76"/>
        <v>3066571.6666666665</v>
      </c>
    </row>
    <row r="483" spans="1:35" s="20" customFormat="1">
      <c r="A483" s="31"/>
      <c r="B483" s="31"/>
      <c r="C483" s="94"/>
      <c r="D483" s="94"/>
      <c r="E483" s="94"/>
      <c r="F483" s="149"/>
      <c r="G483" s="14">
        <v>6</v>
      </c>
      <c r="H483" s="15">
        <v>2028</v>
      </c>
      <c r="I483" s="200">
        <v>2028</v>
      </c>
      <c r="J483" s="200">
        <v>2029</v>
      </c>
      <c r="K483" s="16" t="str">
        <f>[1]Lib_RawData!G294</f>
        <v>CFO</v>
      </c>
      <c r="L483" s="17">
        <f t="shared" si="74"/>
        <v>0</v>
      </c>
      <c r="M483" s="10">
        <f t="shared" si="74"/>
        <v>3066571.6666666665</v>
      </c>
      <c r="N483" s="10">
        <f t="shared" si="74"/>
        <v>0</v>
      </c>
      <c r="O483" s="18">
        <f t="shared" si="82"/>
        <v>3066571.6666666665</v>
      </c>
      <c r="P483" s="19">
        <f t="shared" si="83"/>
        <v>3066571.6666666665</v>
      </c>
      <c r="Q483" s="20">
        <f>P483*[1]Factors!D470</f>
        <v>1708705.3225736574</v>
      </c>
      <c r="R483" s="20">
        <f t="shared" si="84"/>
        <v>10166.666666666666</v>
      </c>
      <c r="S483" s="20">
        <f>R483*[1]Factors!D470</f>
        <v>5664.9050909182024</v>
      </c>
      <c r="T483" s="21">
        <f>R483*[1]Factors!D470*[1]Factors!E470</f>
        <v>10166.666666666666</v>
      </c>
      <c r="U483" s="17"/>
      <c r="V483" s="10"/>
      <c r="W483" s="18">
        <f>[1]Lib_RawData!AN294</f>
        <v>10166.666666666666</v>
      </c>
      <c r="X483" s="10"/>
      <c r="Y483" s="10">
        <f t="shared" si="80"/>
        <v>0</v>
      </c>
      <c r="Z483" s="10">
        <f t="shared" si="80"/>
        <v>0</v>
      </c>
      <c r="AA483" s="10" t="s">
        <v>220</v>
      </c>
      <c r="AB483" s="323">
        <v>301.63</v>
      </c>
      <c r="AC483" s="10">
        <f t="shared" si="78"/>
        <v>3066571.6666666665</v>
      </c>
      <c r="AD483" s="10">
        <f t="shared" si="79"/>
        <v>0</v>
      </c>
      <c r="AE483" s="10">
        <f t="shared" si="86"/>
        <v>3066571.6666666665</v>
      </c>
      <c r="AF483" s="17"/>
      <c r="AG483" s="18">
        <f t="shared" si="85"/>
        <v>3066571.6666666665</v>
      </c>
      <c r="AH483" s="10">
        <f t="shared" si="81"/>
        <v>0</v>
      </c>
      <c r="AI483" s="18">
        <f t="shared" si="76"/>
        <v>3066571.6666666665</v>
      </c>
    </row>
    <row r="484" spans="1:35" s="20" customFormat="1">
      <c r="A484" s="31"/>
      <c r="B484" s="31"/>
      <c r="C484" s="94"/>
      <c r="D484" s="94"/>
      <c r="E484" s="94"/>
      <c r="F484" s="149"/>
      <c r="G484" s="14">
        <v>7</v>
      </c>
      <c r="H484" s="15">
        <v>2028</v>
      </c>
      <c r="I484" s="200">
        <v>2029</v>
      </c>
      <c r="J484" s="200">
        <v>2029</v>
      </c>
      <c r="K484" s="16" t="str">
        <f>[1]Lib_RawData!G295</f>
        <v>CFO</v>
      </c>
      <c r="L484" s="17">
        <f t="shared" si="74"/>
        <v>0</v>
      </c>
      <c r="M484" s="10">
        <f t="shared" si="74"/>
        <v>3066571.6666666665</v>
      </c>
      <c r="N484" s="10">
        <f t="shared" si="74"/>
        <v>0</v>
      </c>
      <c r="O484" s="18">
        <f t="shared" si="82"/>
        <v>3066571.6666666665</v>
      </c>
      <c r="P484" s="19">
        <f t="shared" si="83"/>
        <v>3066571.6666666665</v>
      </c>
      <c r="Q484" s="20">
        <f>P484*[1]Factors!D471</f>
        <v>1708705.3225736574</v>
      </c>
      <c r="R484" s="20">
        <f t="shared" si="84"/>
        <v>10166.666666666666</v>
      </c>
      <c r="S484" s="20">
        <f>R484*[1]Factors!D471</f>
        <v>5664.9050909182024</v>
      </c>
      <c r="T484" s="21">
        <f>R484*[1]Factors!D471*[1]Factors!E471</f>
        <v>10166.666666666666</v>
      </c>
      <c r="U484" s="17"/>
      <c r="V484" s="10"/>
      <c r="W484" s="18">
        <f>[1]Lib_RawData!AN295</f>
        <v>10166.666666666666</v>
      </c>
      <c r="X484" s="10"/>
      <c r="Y484" s="10">
        <f t="shared" si="80"/>
        <v>0</v>
      </c>
      <c r="Z484" s="10">
        <f t="shared" si="80"/>
        <v>0</v>
      </c>
      <c r="AA484" s="10" t="s">
        <v>220</v>
      </c>
      <c r="AB484" s="323">
        <v>301.63</v>
      </c>
      <c r="AC484" s="10">
        <f t="shared" si="78"/>
        <v>3066571.6666666665</v>
      </c>
      <c r="AD484" s="10">
        <f t="shared" si="79"/>
        <v>0</v>
      </c>
      <c r="AE484" s="10">
        <f t="shared" si="86"/>
        <v>3066571.6666666665</v>
      </c>
      <c r="AF484" s="17"/>
      <c r="AG484" s="18">
        <f t="shared" si="85"/>
        <v>3066571.6666666665</v>
      </c>
      <c r="AH484" s="10">
        <f t="shared" si="81"/>
        <v>0</v>
      </c>
      <c r="AI484" s="18">
        <f t="shared" si="76"/>
        <v>3066571.6666666665</v>
      </c>
    </row>
    <row r="485" spans="1:35" s="20" customFormat="1">
      <c r="A485" s="31"/>
      <c r="B485" s="31"/>
      <c r="C485" s="94"/>
      <c r="D485" s="94"/>
      <c r="E485" s="94"/>
      <c r="F485" s="149"/>
      <c r="G485" s="14">
        <v>8</v>
      </c>
      <c r="H485" s="15">
        <v>2028</v>
      </c>
      <c r="I485" s="200">
        <v>2029</v>
      </c>
      <c r="J485" s="200">
        <v>2029</v>
      </c>
      <c r="K485" s="16" t="str">
        <f>[1]Lib_RawData!G296</f>
        <v>CFO</v>
      </c>
      <c r="L485" s="17">
        <f t="shared" si="74"/>
        <v>0</v>
      </c>
      <c r="M485" s="10">
        <f t="shared" si="74"/>
        <v>3610128.5758631453</v>
      </c>
      <c r="N485" s="10">
        <f t="shared" si="74"/>
        <v>0</v>
      </c>
      <c r="O485" s="18">
        <f t="shared" si="82"/>
        <v>3610128.5758631453</v>
      </c>
      <c r="P485" s="19">
        <f t="shared" si="83"/>
        <v>3610128.5758631453</v>
      </c>
      <c r="Q485" s="20">
        <f>P485*[1]Factors!D472</f>
        <v>2011577.2867157129</v>
      </c>
      <c r="R485" s="20">
        <f t="shared" si="84"/>
        <v>10166.666666666666</v>
      </c>
      <c r="S485" s="20">
        <f>R485*[1]Factors!D472</f>
        <v>5664.9050909182024</v>
      </c>
      <c r="T485" s="21">
        <f>R485*[1]Factors!D472*[1]Factors!E472</f>
        <v>10166.666666666666</v>
      </c>
      <c r="U485" s="17"/>
      <c r="V485" s="10"/>
      <c r="W485" s="18">
        <f>[1]Lib_RawData!AN296</f>
        <v>10166.666666666666</v>
      </c>
      <c r="X485" s="10"/>
      <c r="Y485" s="10">
        <f t="shared" si="80"/>
        <v>0</v>
      </c>
      <c r="Z485" s="10">
        <f t="shared" si="80"/>
        <v>0</v>
      </c>
      <c r="AA485" s="10" t="s">
        <v>220</v>
      </c>
      <c r="AB485" s="323">
        <v>316.70999999999998</v>
      </c>
      <c r="AC485" s="10">
        <f t="shared" si="78"/>
        <v>3219884.9999999995</v>
      </c>
      <c r="AD485" s="10">
        <f t="shared" si="79"/>
        <v>390243.57586314582</v>
      </c>
      <c r="AE485" s="10">
        <f t="shared" si="86"/>
        <v>3610128.5758631453</v>
      </c>
      <c r="AF485" s="17"/>
      <c r="AG485" s="18">
        <f t="shared" si="85"/>
        <v>3610128.5758631453</v>
      </c>
      <c r="AH485" s="10">
        <f t="shared" si="81"/>
        <v>0</v>
      </c>
      <c r="AI485" s="18">
        <f t="shared" si="76"/>
        <v>3610128.5758631453</v>
      </c>
    </row>
    <row r="486" spans="1:35" s="20" customFormat="1">
      <c r="A486" s="31"/>
      <c r="B486" s="31"/>
      <c r="C486" s="94"/>
      <c r="D486" s="94"/>
      <c r="E486" s="94"/>
      <c r="F486" s="149"/>
      <c r="G486" s="14">
        <v>9</v>
      </c>
      <c r="H486" s="15">
        <v>2028</v>
      </c>
      <c r="I486" s="200">
        <v>2029</v>
      </c>
      <c r="J486" s="200">
        <v>2029</v>
      </c>
      <c r="K486" s="16" t="str">
        <f>[1]Lib_RawData!G297</f>
        <v>CFO</v>
      </c>
      <c r="L486" s="17">
        <f t="shared" si="74"/>
        <v>0</v>
      </c>
      <c r="M486" s="10">
        <f t="shared" si="74"/>
        <v>3219884.9999999995</v>
      </c>
      <c r="N486" s="10">
        <f t="shared" si="74"/>
        <v>0</v>
      </c>
      <c r="O486" s="18">
        <f t="shared" si="82"/>
        <v>3219884.9999999995</v>
      </c>
      <c r="P486" s="19">
        <f t="shared" si="83"/>
        <v>3219884.9999999995</v>
      </c>
      <c r="Q486" s="20">
        <f>P486*[1]Factors!D473</f>
        <v>1794132.0913447037</v>
      </c>
      <c r="R486" s="20">
        <f t="shared" si="84"/>
        <v>10166.666666666666</v>
      </c>
      <c r="S486" s="20">
        <f>R486*[1]Factors!D473</f>
        <v>5664.9050909182024</v>
      </c>
      <c r="T486" s="21">
        <f>R486*[1]Factors!D473*[1]Factors!E473</f>
        <v>10166.666666666666</v>
      </c>
      <c r="U486" s="17"/>
      <c r="V486" s="10"/>
      <c r="W486" s="18">
        <f>[1]Lib_RawData!AN297</f>
        <v>10166.666666666666</v>
      </c>
      <c r="X486" s="10"/>
      <c r="Y486" s="10">
        <f t="shared" ref="Y486:Z501" si="87">Y474*EXP(Y$20)</f>
        <v>0</v>
      </c>
      <c r="Z486" s="10">
        <f t="shared" si="87"/>
        <v>0</v>
      </c>
      <c r="AA486" s="10" t="s">
        <v>220</v>
      </c>
      <c r="AB486" s="323">
        <v>316.70999999999998</v>
      </c>
      <c r="AC486" s="10">
        <f t="shared" si="78"/>
        <v>3219884.9999999995</v>
      </c>
      <c r="AD486" s="10">
        <f t="shared" si="79"/>
        <v>0</v>
      </c>
      <c r="AE486" s="10">
        <f t="shared" si="86"/>
        <v>3219884.9999999995</v>
      </c>
      <c r="AF486" s="17"/>
      <c r="AG486" s="18">
        <f t="shared" si="85"/>
        <v>3219884.9999999995</v>
      </c>
      <c r="AH486" s="10">
        <f t="shared" si="81"/>
        <v>0</v>
      </c>
      <c r="AI486" s="18">
        <f t="shared" si="76"/>
        <v>3219884.9999999995</v>
      </c>
    </row>
    <row r="487" spans="1:35" s="20" customFormat="1">
      <c r="A487" s="31"/>
      <c r="B487" s="31"/>
      <c r="C487" s="94"/>
      <c r="D487" s="94"/>
      <c r="E487" s="94"/>
      <c r="F487" s="149"/>
      <c r="G487" s="14">
        <v>10</v>
      </c>
      <c r="H487" s="15">
        <v>2028</v>
      </c>
      <c r="I487" s="200">
        <v>2029</v>
      </c>
      <c r="J487" s="200">
        <v>2029</v>
      </c>
      <c r="K487" s="16" t="str">
        <f>[1]Lib_RawData!G298</f>
        <v>CFO</v>
      </c>
      <c r="L487" s="17">
        <f t="shared" si="74"/>
        <v>0</v>
      </c>
      <c r="M487" s="10">
        <f t="shared" si="74"/>
        <v>3219884.9999999995</v>
      </c>
      <c r="N487" s="10">
        <f t="shared" si="74"/>
        <v>0</v>
      </c>
      <c r="O487" s="18">
        <f t="shared" si="82"/>
        <v>3219884.9999999995</v>
      </c>
      <c r="P487" s="19">
        <f t="shared" si="83"/>
        <v>3219884.9999999995</v>
      </c>
      <c r="Q487" s="20">
        <f>P487*[1]Factors!D474</f>
        <v>1794132.0913447037</v>
      </c>
      <c r="R487" s="20">
        <f t="shared" si="84"/>
        <v>10166.666666666666</v>
      </c>
      <c r="S487" s="20">
        <f>R487*[1]Factors!D474</f>
        <v>5664.9050909182024</v>
      </c>
      <c r="T487" s="21">
        <f>R487*[1]Factors!D474*[1]Factors!E474</f>
        <v>10166.666666666666</v>
      </c>
      <c r="U487" s="17"/>
      <c r="V487" s="10"/>
      <c r="W487" s="18">
        <f>[1]Lib_RawData!AN298</f>
        <v>10166.666666666666</v>
      </c>
      <c r="X487" s="10"/>
      <c r="Y487" s="10">
        <f t="shared" si="87"/>
        <v>0</v>
      </c>
      <c r="Z487" s="10">
        <f t="shared" si="87"/>
        <v>0</v>
      </c>
      <c r="AA487" s="10" t="s">
        <v>220</v>
      </c>
      <c r="AB487" s="323">
        <v>316.70999999999998</v>
      </c>
      <c r="AC487" s="10">
        <f t="shared" si="78"/>
        <v>3219884.9999999995</v>
      </c>
      <c r="AD487" s="10">
        <f t="shared" si="79"/>
        <v>0</v>
      </c>
      <c r="AE487" s="10">
        <f t="shared" si="86"/>
        <v>3219884.9999999995</v>
      </c>
      <c r="AF487" s="17"/>
      <c r="AG487" s="18">
        <f t="shared" si="85"/>
        <v>3219884.9999999995</v>
      </c>
      <c r="AH487" s="10">
        <f t="shared" si="81"/>
        <v>0</v>
      </c>
      <c r="AI487" s="18">
        <f t="shared" si="76"/>
        <v>3219884.9999999995</v>
      </c>
    </row>
    <row r="488" spans="1:35" s="20" customFormat="1">
      <c r="A488" s="31"/>
      <c r="B488" s="31"/>
      <c r="C488" s="94"/>
      <c r="D488" s="94"/>
      <c r="E488" s="94"/>
      <c r="F488" s="149"/>
      <c r="G488" s="14">
        <v>11</v>
      </c>
      <c r="H488" s="15">
        <v>2028</v>
      </c>
      <c r="I488" s="200">
        <v>2029</v>
      </c>
      <c r="J488" s="200">
        <v>2029</v>
      </c>
      <c r="K488" s="16" t="str">
        <f>[1]Lib_RawData!G299</f>
        <v>CFO</v>
      </c>
      <c r="L488" s="17">
        <f t="shared" si="74"/>
        <v>0</v>
      </c>
      <c r="M488" s="10">
        <f t="shared" si="74"/>
        <v>3219884.9999999995</v>
      </c>
      <c r="N488" s="10">
        <f t="shared" si="74"/>
        <v>0</v>
      </c>
      <c r="O488" s="18">
        <f t="shared" si="82"/>
        <v>3219884.9999999995</v>
      </c>
      <c r="P488" s="19">
        <f t="shared" si="83"/>
        <v>3219884.9999999995</v>
      </c>
      <c r="Q488" s="20">
        <f>P488*[1]Factors!D475</f>
        <v>1794132.0913447037</v>
      </c>
      <c r="R488" s="20">
        <f t="shared" si="84"/>
        <v>10166.666666666666</v>
      </c>
      <c r="S488" s="20">
        <f>R488*[1]Factors!D475</f>
        <v>5664.9050909182024</v>
      </c>
      <c r="T488" s="21">
        <f>R488*[1]Factors!D475*[1]Factors!E475</f>
        <v>10166.666666666666</v>
      </c>
      <c r="U488" s="17"/>
      <c r="V488" s="10"/>
      <c r="W488" s="18">
        <f>[1]Lib_RawData!AN299</f>
        <v>10166.666666666666</v>
      </c>
      <c r="X488" s="10"/>
      <c r="Y488" s="10">
        <f t="shared" si="87"/>
        <v>0</v>
      </c>
      <c r="Z488" s="10">
        <f t="shared" si="87"/>
        <v>0</v>
      </c>
      <c r="AA488" s="10" t="s">
        <v>220</v>
      </c>
      <c r="AB488" s="323">
        <v>316.70999999999998</v>
      </c>
      <c r="AC488" s="10">
        <f t="shared" si="78"/>
        <v>3219884.9999999995</v>
      </c>
      <c r="AD488" s="10">
        <f t="shared" si="79"/>
        <v>0</v>
      </c>
      <c r="AE488" s="10">
        <f t="shared" si="86"/>
        <v>3219884.9999999995</v>
      </c>
      <c r="AF488" s="17"/>
      <c r="AG488" s="18">
        <f t="shared" si="85"/>
        <v>3219884.9999999995</v>
      </c>
      <c r="AH488" s="10">
        <f t="shared" si="81"/>
        <v>0</v>
      </c>
      <c r="AI488" s="18">
        <f t="shared" si="76"/>
        <v>3219884.9999999995</v>
      </c>
    </row>
    <row r="489" spans="1:35" s="20" customFormat="1">
      <c r="A489" s="31"/>
      <c r="B489" s="31"/>
      <c r="C489" s="94"/>
      <c r="D489" s="94"/>
      <c r="E489" s="94"/>
      <c r="F489" s="149"/>
      <c r="G489" s="14">
        <v>12</v>
      </c>
      <c r="H489" s="15">
        <v>2028</v>
      </c>
      <c r="I489" s="200">
        <v>2029</v>
      </c>
      <c r="J489" s="200">
        <v>2029</v>
      </c>
      <c r="K489" s="16" t="str">
        <f>[1]Lib_RawData!G300</f>
        <v>CFO</v>
      </c>
      <c r="L489" s="17">
        <f t="shared" si="74"/>
        <v>0</v>
      </c>
      <c r="M489" s="10">
        <f t="shared" si="74"/>
        <v>3219884.9999999995</v>
      </c>
      <c r="N489" s="10">
        <f t="shared" si="74"/>
        <v>0</v>
      </c>
      <c r="O489" s="18">
        <f t="shared" si="82"/>
        <v>3219884.9999999995</v>
      </c>
      <c r="P489" s="19">
        <f t="shared" si="83"/>
        <v>3219884.9999999995</v>
      </c>
      <c r="Q489" s="20">
        <f>P489*[1]Factors!D476</f>
        <v>1794132.0913447037</v>
      </c>
      <c r="R489" s="20">
        <f t="shared" si="84"/>
        <v>10166.666666666666</v>
      </c>
      <c r="S489" s="20">
        <f>R489*[1]Factors!D476</f>
        <v>5664.9050909182024</v>
      </c>
      <c r="T489" s="21">
        <f>R489*[1]Factors!D476*[1]Factors!E476</f>
        <v>10166.666666666666</v>
      </c>
      <c r="U489" s="17"/>
      <c r="V489" s="10"/>
      <c r="W489" s="18">
        <f>[1]Lib_RawData!AN300</f>
        <v>10166.666666666666</v>
      </c>
      <c r="X489" s="10"/>
      <c r="Y489" s="10">
        <f t="shared" si="87"/>
        <v>0</v>
      </c>
      <c r="Z489" s="10">
        <f t="shared" si="87"/>
        <v>0</v>
      </c>
      <c r="AA489" s="10" t="s">
        <v>220</v>
      </c>
      <c r="AB489" s="323">
        <v>316.70999999999998</v>
      </c>
      <c r="AC489" s="10">
        <f t="shared" si="78"/>
        <v>3219884.9999999995</v>
      </c>
      <c r="AD489" s="10">
        <f t="shared" si="79"/>
        <v>0</v>
      </c>
      <c r="AE489" s="10">
        <f t="shared" si="86"/>
        <v>3219884.9999999995</v>
      </c>
      <c r="AF489" s="17"/>
      <c r="AG489" s="18">
        <f t="shared" si="85"/>
        <v>3219884.9999999995</v>
      </c>
      <c r="AH489" s="10">
        <f t="shared" si="81"/>
        <v>0</v>
      </c>
      <c r="AI489" s="18">
        <f t="shared" si="76"/>
        <v>3219884.9999999995</v>
      </c>
    </row>
    <row r="490" spans="1:35" s="20" customFormat="1">
      <c r="A490" s="31"/>
      <c r="B490" s="31"/>
      <c r="C490" s="94"/>
      <c r="D490" s="94"/>
      <c r="E490" s="94"/>
      <c r="F490" s="149"/>
      <c r="G490" s="14">
        <v>1</v>
      </c>
      <c r="H490" s="15">
        <v>2029</v>
      </c>
      <c r="I490" s="200">
        <v>2029</v>
      </c>
      <c r="J490" s="200">
        <v>2029</v>
      </c>
      <c r="K490" s="16" t="str">
        <f>[1]Lib_RawData!G301</f>
        <v>CFO</v>
      </c>
      <c r="L490" s="17">
        <f t="shared" si="74"/>
        <v>0</v>
      </c>
      <c r="M490" s="10">
        <f t="shared" si="74"/>
        <v>3219884.9999999995</v>
      </c>
      <c r="N490" s="10">
        <f t="shared" si="74"/>
        <v>0</v>
      </c>
      <c r="O490" s="18">
        <f t="shared" si="82"/>
        <v>3219884.9999999995</v>
      </c>
      <c r="P490" s="19">
        <f t="shared" si="83"/>
        <v>3219884.9999999995</v>
      </c>
      <c r="Q490" s="20">
        <f>P490*[1]Factors!D477</f>
        <v>1794132.0913447037</v>
      </c>
      <c r="R490" s="20">
        <f t="shared" si="84"/>
        <v>10166.666666666666</v>
      </c>
      <c r="S490" s="20">
        <f>R490*[1]Factors!D477</f>
        <v>5664.9050909182024</v>
      </c>
      <c r="T490" s="21">
        <f>R490*[1]Factors!D477*[1]Factors!E477</f>
        <v>10166.666666666666</v>
      </c>
      <c r="U490" s="17"/>
      <c r="V490" s="10"/>
      <c r="W490" s="18">
        <f>[1]Lib_RawData!AN301</f>
        <v>10166.666666666666</v>
      </c>
      <c r="X490" s="10"/>
      <c r="Y490" s="10">
        <f t="shared" si="87"/>
        <v>0</v>
      </c>
      <c r="Z490" s="10">
        <f t="shared" si="87"/>
        <v>0</v>
      </c>
      <c r="AA490" s="10" t="s">
        <v>220</v>
      </c>
      <c r="AB490" s="323">
        <v>316.70999999999998</v>
      </c>
      <c r="AC490" s="10">
        <f t="shared" si="78"/>
        <v>3219884.9999999995</v>
      </c>
      <c r="AD490" s="10">
        <f t="shared" si="79"/>
        <v>0</v>
      </c>
      <c r="AE490" s="10">
        <f t="shared" si="86"/>
        <v>3219884.9999999995</v>
      </c>
      <c r="AF490" s="17"/>
      <c r="AG490" s="18">
        <f t="shared" si="85"/>
        <v>3219884.9999999995</v>
      </c>
      <c r="AH490" s="10">
        <f t="shared" si="81"/>
        <v>0</v>
      </c>
      <c r="AI490" s="18">
        <f t="shared" si="76"/>
        <v>3219884.9999999995</v>
      </c>
    </row>
    <row r="491" spans="1:35" s="20" customFormat="1">
      <c r="A491" s="31"/>
      <c r="B491" s="31"/>
      <c r="C491" s="94"/>
      <c r="D491" s="94"/>
      <c r="E491" s="94"/>
      <c r="F491" s="149"/>
      <c r="G491" s="14">
        <v>2</v>
      </c>
      <c r="H491" s="15">
        <v>2029</v>
      </c>
      <c r="I491" s="200">
        <v>2029</v>
      </c>
      <c r="J491" s="200">
        <v>2029</v>
      </c>
      <c r="K491" s="16" t="str">
        <f>[1]Lib_RawData!G302</f>
        <v>CFO</v>
      </c>
      <c r="L491" s="17">
        <f t="shared" si="74"/>
        <v>0</v>
      </c>
      <c r="M491" s="10">
        <f t="shared" si="74"/>
        <v>3219884.9999999995</v>
      </c>
      <c r="N491" s="10">
        <f t="shared" si="74"/>
        <v>0</v>
      </c>
      <c r="O491" s="18">
        <f t="shared" si="82"/>
        <v>3219884.9999999995</v>
      </c>
      <c r="P491" s="19">
        <f t="shared" si="83"/>
        <v>3219884.9999999995</v>
      </c>
      <c r="Q491" s="20">
        <f>P491*[1]Factors!D478</f>
        <v>1794132.0913447037</v>
      </c>
      <c r="R491" s="20">
        <f t="shared" si="84"/>
        <v>10166.666666666666</v>
      </c>
      <c r="S491" s="20">
        <f>R491*[1]Factors!D478</f>
        <v>5664.9050909182024</v>
      </c>
      <c r="T491" s="21">
        <f>R491*[1]Factors!D478*[1]Factors!E478</f>
        <v>10166.666666666666</v>
      </c>
      <c r="U491" s="17"/>
      <c r="V491" s="10"/>
      <c r="W491" s="18">
        <f>[1]Lib_RawData!AN302</f>
        <v>10166.666666666666</v>
      </c>
      <c r="X491" s="10"/>
      <c r="Y491" s="10">
        <f t="shared" si="87"/>
        <v>0</v>
      </c>
      <c r="Z491" s="10">
        <f t="shared" si="87"/>
        <v>0</v>
      </c>
      <c r="AA491" s="10" t="s">
        <v>220</v>
      </c>
      <c r="AB491" s="323">
        <v>316.70999999999998</v>
      </c>
      <c r="AC491" s="10">
        <f t="shared" si="78"/>
        <v>3219884.9999999995</v>
      </c>
      <c r="AD491" s="10">
        <f t="shared" si="79"/>
        <v>0</v>
      </c>
      <c r="AE491" s="10">
        <f t="shared" si="86"/>
        <v>3219884.9999999995</v>
      </c>
      <c r="AF491" s="17"/>
      <c r="AG491" s="18">
        <f t="shared" si="85"/>
        <v>3219884.9999999995</v>
      </c>
      <c r="AH491" s="10">
        <f t="shared" si="81"/>
        <v>0</v>
      </c>
      <c r="AI491" s="18">
        <f t="shared" si="76"/>
        <v>3219884.9999999995</v>
      </c>
    </row>
    <row r="492" spans="1:35" s="20" customFormat="1">
      <c r="A492" s="31"/>
      <c r="B492" s="31"/>
      <c r="C492" s="94"/>
      <c r="D492" s="94"/>
      <c r="E492" s="94"/>
      <c r="F492" s="149"/>
      <c r="G492" s="14">
        <v>3</v>
      </c>
      <c r="H492" s="15">
        <v>2029</v>
      </c>
      <c r="I492" s="200">
        <v>2029</v>
      </c>
      <c r="J492" s="200">
        <v>2029</v>
      </c>
      <c r="K492" s="16" t="str">
        <f>[1]Lib_RawData!G303</f>
        <v>CFO</v>
      </c>
      <c r="L492" s="17">
        <f t="shared" si="74"/>
        <v>0</v>
      </c>
      <c r="M492" s="10">
        <f t="shared" si="74"/>
        <v>3219884.9999999995</v>
      </c>
      <c r="N492" s="10">
        <f t="shared" si="74"/>
        <v>0</v>
      </c>
      <c r="O492" s="18">
        <f t="shared" si="82"/>
        <v>3219884.9999999995</v>
      </c>
      <c r="P492" s="19">
        <f t="shared" si="83"/>
        <v>3219884.9999999995</v>
      </c>
      <c r="Q492" s="20">
        <f>P492*[1]Factors!D479</f>
        <v>1794132.0913447037</v>
      </c>
      <c r="R492" s="20">
        <f t="shared" si="84"/>
        <v>10166.666666666666</v>
      </c>
      <c r="S492" s="20">
        <f>R492*[1]Factors!D479</f>
        <v>5664.9050909182024</v>
      </c>
      <c r="T492" s="21">
        <f>R492*[1]Factors!D479*[1]Factors!E479</f>
        <v>10166.666666666666</v>
      </c>
      <c r="U492" s="17"/>
      <c r="V492" s="10"/>
      <c r="W492" s="18">
        <f>[1]Lib_RawData!AN303</f>
        <v>10166.666666666666</v>
      </c>
      <c r="X492" s="10"/>
      <c r="Y492" s="10">
        <f t="shared" si="87"/>
        <v>0</v>
      </c>
      <c r="Z492" s="10">
        <f t="shared" si="87"/>
        <v>0</v>
      </c>
      <c r="AA492" s="10" t="s">
        <v>220</v>
      </c>
      <c r="AB492" s="323">
        <v>316.70999999999998</v>
      </c>
      <c r="AC492" s="10">
        <f t="shared" si="78"/>
        <v>3219884.9999999995</v>
      </c>
      <c r="AD492" s="10">
        <f t="shared" si="79"/>
        <v>0</v>
      </c>
      <c r="AE492" s="10">
        <f t="shared" si="86"/>
        <v>3219884.9999999995</v>
      </c>
      <c r="AF492" s="17"/>
      <c r="AG492" s="18">
        <f t="shared" si="85"/>
        <v>3219884.9999999995</v>
      </c>
      <c r="AH492" s="10">
        <f t="shared" si="81"/>
        <v>0</v>
      </c>
      <c r="AI492" s="18">
        <f t="shared" si="76"/>
        <v>3219884.9999999995</v>
      </c>
    </row>
    <row r="493" spans="1:35" s="20" customFormat="1">
      <c r="A493" s="31"/>
      <c r="B493" s="31"/>
      <c r="C493" s="94"/>
      <c r="D493" s="94"/>
      <c r="E493" s="94"/>
      <c r="F493" s="149"/>
      <c r="G493" s="14">
        <v>4</v>
      </c>
      <c r="H493" s="15">
        <v>2029</v>
      </c>
      <c r="I493" s="200">
        <v>2029</v>
      </c>
      <c r="J493" s="200">
        <v>2030</v>
      </c>
      <c r="K493" s="16" t="str">
        <f>[1]Lib_RawData!G304</f>
        <v>CFO</v>
      </c>
      <c r="L493" s="17">
        <f t="shared" si="74"/>
        <v>0</v>
      </c>
      <c r="M493" s="10">
        <f t="shared" si="74"/>
        <v>3219884.9999999995</v>
      </c>
      <c r="N493" s="10">
        <f t="shared" si="74"/>
        <v>0</v>
      </c>
      <c r="O493" s="18">
        <f t="shared" si="82"/>
        <v>3219884.9999999995</v>
      </c>
      <c r="P493" s="19">
        <f t="shared" si="83"/>
        <v>3219884.9999999995</v>
      </c>
      <c r="Q493" s="20">
        <f>P493*[1]Factors!D480</f>
        <v>1733460.9578209699</v>
      </c>
      <c r="R493" s="20">
        <f t="shared" si="84"/>
        <v>10166.666666666666</v>
      </c>
      <c r="S493" s="20">
        <f>R493*[1]Factors!D480</f>
        <v>5473.3382520948817</v>
      </c>
      <c r="T493" s="21">
        <f>R493*[1]Factors!D480*[1]Factors!E480</f>
        <v>10166.666666666666</v>
      </c>
      <c r="U493" s="17"/>
      <c r="V493" s="10"/>
      <c r="W493" s="18">
        <f>[1]Lib_RawData!AN304</f>
        <v>10166.666666666666</v>
      </c>
      <c r="X493" s="10"/>
      <c r="Y493" s="10">
        <f t="shared" si="87"/>
        <v>0</v>
      </c>
      <c r="Z493" s="10">
        <f t="shared" si="87"/>
        <v>0</v>
      </c>
      <c r="AA493" s="10" t="s">
        <v>220</v>
      </c>
      <c r="AB493" s="323">
        <v>316.70999999999998</v>
      </c>
      <c r="AC493" s="10">
        <f t="shared" si="78"/>
        <v>3219884.9999999995</v>
      </c>
      <c r="AD493" s="10">
        <f t="shared" si="79"/>
        <v>0</v>
      </c>
      <c r="AE493" s="10">
        <f t="shared" si="86"/>
        <v>3219884.9999999995</v>
      </c>
      <c r="AF493" s="17"/>
      <c r="AG493" s="18">
        <f t="shared" si="85"/>
        <v>3219884.9999999995</v>
      </c>
      <c r="AH493" s="10">
        <f t="shared" si="81"/>
        <v>0</v>
      </c>
      <c r="AI493" s="18">
        <f t="shared" si="76"/>
        <v>3219884.9999999995</v>
      </c>
    </row>
    <row r="494" spans="1:35" s="20" customFormat="1">
      <c r="A494" s="31"/>
      <c r="B494" s="31"/>
      <c r="C494" s="94"/>
      <c r="D494" s="94"/>
      <c r="E494" s="94"/>
      <c r="F494" s="149"/>
      <c r="G494" s="14">
        <v>5</v>
      </c>
      <c r="H494" s="15">
        <v>2029</v>
      </c>
      <c r="I494" s="200">
        <v>2029</v>
      </c>
      <c r="J494" s="200">
        <v>2030</v>
      </c>
      <c r="K494" s="16" t="str">
        <f>[1]Lib_RawData!G305</f>
        <v>CFO</v>
      </c>
      <c r="L494" s="17">
        <f t="shared" si="74"/>
        <v>0</v>
      </c>
      <c r="M494" s="10">
        <f t="shared" si="74"/>
        <v>3219884.9999999995</v>
      </c>
      <c r="N494" s="10">
        <f t="shared" si="74"/>
        <v>0</v>
      </c>
      <c r="O494" s="18">
        <f t="shared" si="82"/>
        <v>3219884.9999999995</v>
      </c>
      <c r="P494" s="19">
        <f t="shared" si="83"/>
        <v>3219884.9999999995</v>
      </c>
      <c r="Q494" s="20">
        <f>P494*[1]Factors!D481</f>
        <v>1733460.9578209699</v>
      </c>
      <c r="R494" s="20">
        <f t="shared" si="84"/>
        <v>10166.666666666666</v>
      </c>
      <c r="S494" s="20">
        <f>R494*[1]Factors!D481</f>
        <v>5473.3382520948817</v>
      </c>
      <c r="T494" s="21">
        <f>R494*[1]Factors!D481*[1]Factors!E481</f>
        <v>10166.666666666666</v>
      </c>
      <c r="U494" s="17"/>
      <c r="V494" s="10"/>
      <c r="W494" s="18">
        <f>[1]Lib_RawData!AN305</f>
        <v>10166.666666666666</v>
      </c>
      <c r="X494" s="10"/>
      <c r="Y494" s="10">
        <f t="shared" si="87"/>
        <v>0</v>
      </c>
      <c r="Z494" s="10">
        <f t="shared" si="87"/>
        <v>0</v>
      </c>
      <c r="AA494" s="10" t="s">
        <v>220</v>
      </c>
      <c r="AB494" s="323">
        <v>316.70999999999998</v>
      </c>
      <c r="AC494" s="10">
        <f t="shared" si="78"/>
        <v>3219884.9999999995</v>
      </c>
      <c r="AD494" s="10">
        <f t="shared" si="79"/>
        <v>0</v>
      </c>
      <c r="AE494" s="10">
        <f t="shared" si="86"/>
        <v>3219884.9999999995</v>
      </c>
      <c r="AF494" s="17"/>
      <c r="AG494" s="18">
        <f t="shared" si="85"/>
        <v>3219884.9999999995</v>
      </c>
      <c r="AH494" s="10">
        <f t="shared" si="81"/>
        <v>0</v>
      </c>
      <c r="AI494" s="18">
        <f t="shared" si="76"/>
        <v>3219884.9999999995</v>
      </c>
    </row>
    <row r="495" spans="1:35" s="20" customFormat="1">
      <c r="A495" s="31"/>
      <c r="B495" s="31"/>
      <c r="C495" s="94"/>
      <c r="D495" s="94"/>
      <c r="E495" s="94"/>
      <c r="F495" s="149"/>
      <c r="G495" s="14">
        <v>6</v>
      </c>
      <c r="H495" s="15">
        <v>2029</v>
      </c>
      <c r="I495" s="200">
        <v>2029</v>
      </c>
      <c r="J495" s="200">
        <v>2030</v>
      </c>
      <c r="K495" s="16" t="str">
        <f>[1]Lib_RawData!G306</f>
        <v>CFO</v>
      </c>
      <c r="L495" s="17">
        <f t="shared" ref="L495:N511" si="88">AF495</f>
        <v>0</v>
      </c>
      <c r="M495" s="10">
        <f t="shared" si="88"/>
        <v>3219884.9999999995</v>
      </c>
      <c r="N495" s="10">
        <f t="shared" si="88"/>
        <v>0</v>
      </c>
      <c r="O495" s="18">
        <f t="shared" si="82"/>
        <v>3219884.9999999995</v>
      </c>
      <c r="P495" s="19">
        <f t="shared" si="83"/>
        <v>3219884.9999999995</v>
      </c>
      <c r="Q495" s="20">
        <f>P495*[1]Factors!D482</f>
        <v>1733460.9578209699</v>
      </c>
      <c r="R495" s="20">
        <f t="shared" si="84"/>
        <v>10166.666666666666</v>
      </c>
      <c r="S495" s="20">
        <f>R495*[1]Factors!D482</f>
        <v>5473.3382520948817</v>
      </c>
      <c r="T495" s="21">
        <f>R495*[1]Factors!D482*[1]Factors!E482</f>
        <v>10166.666666666666</v>
      </c>
      <c r="U495" s="17"/>
      <c r="V495" s="10"/>
      <c r="W495" s="18">
        <f>[1]Lib_RawData!AN306</f>
        <v>10166.666666666666</v>
      </c>
      <c r="X495" s="10"/>
      <c r="Y495" s="10">
        <f t="shared" si="87"/>
        <v>0</v>
      </c>
      <c r="Z495" s="10">
        <f t="shared" si="87"/>
        <v>0</v>
      </c>
      <c r="AA495" s="10" t="s">
        <v>220</v>
      </c>
      <c r="AB495" s="323">
        <v>316.70999999999998</v>
      </c>
      <c r="AC495" s="10">
        <f t="shared" si="78"/>
        <v>3219884.9999999995</v>
      </c>
      <c r="AD495" s="10">
        <f t="shared" si="79"/>
        <v>0</v>
      </c>
      <c r="AE495" s="10">
        <f t="shared" si="86"/>
        <v>3219884.9999999995</v>
      </c>
      <c r="AF495" s="17"/>
      <c r="AG495" s="18">
        <f t="shared" si="85"/>
        <v>3219884.9999999995</v>
      </c>
      <c r="AH495" s="10">
        <f t="shared" si="81"/>
        <v>0</v>
      </c>
      <c r="AI495" s="18">
        <f t="shared" si="76"/>
        <v>3219884.9999999995</v>
      </c>
    </row>
    <row r="496" spans="1:35" s="20" customFormat="1">
      <c r="A496" s="31"/>
      <c r="B496" s="31"/>
      <c r="C496" s="94"/>
      <c r="D496" s="94"/>
      <c r="E496" s="94"/>
      <c r="F496" s="149"/>
      <c r="G496" s="14">
        <v>7</v>
      </c>
      <c r="H496" s="15">
        <v>2029</v>
      </c>
      <c r="I496" s="200">
        <v>2030</v>
      </c>
      <c r="J496" s="200">
        <v>2030</v>
      </c>
      <c r="K496" s="16" t="str">
        <f>[1]Lib_RawData!G307</f>
        <v>CFO</v>
      </c>
      <c r="L496" s="17">
        <f t="shared" si="88"/>
        <v>0</v>
      </c>
      <c r="M496" s="10">
        <f t="shared" si="88"/>
        <v>3219884.9999999995</v>
      </c>
      <c r="N496" s="10">
        <f t="shared" si="88"/>
        <v>0</v>
      </c>
      <c r="O496" s="18">
        <f t="shared" si="82"/>
        <v>3219884.9999999995</v>
      </c>
      <c r="P496" s="19">
        <f t="shared" si="83"/>
        <v>3219884.9999999995</v>
      </c>
      <c r="Q496" s="20">
        <f>P496*[1]Factors!D483</f>
        <v>1733460.9578209699</v>
      </c>
      <c r="R496" s="20">
        <f t="shared" si="84"/>
        <v>10166.666666666666</v>
      </c>
      <c r="S496" s="20">
        <f>R496*[1]Factors!D483</f>
        <v>5473.3382520948817</v>
      </c>
      <c r="T496" s="21">
        <f>R496*[1]Factors!D483*[1]Factors!E483</f>
        <v>10166.666666666666</v>
      </c>
      <c r="U496" s="17"/>
      <c r="V496" s="10"/>
      <c r="W496" s="18">
        <f>[1]Lib_RawData!AN307</f>
        <v>10166.666666666666</v>
      </c>
      <c r="X496" s="10"/>
      <c r="Y496" s="10">
        <f t="shared" si="87"/>
        <v>0</v>
      </c>
      <c r="Z496" s="10">
        <f t="shared" si="87"/>
        <v>0</v>
      </c>
      <c r="AA496" s="10" t="s">
        <v>220</v>
      </c>
      <c r="AB496" s="323">
        <v>316.70999999999998</v>
      </c>
      <c r="AC496" s="10">
        <f t="shared" si="78"/>
        <v>3219884.9999999995</v>
      </c>
      <c r="AD496" s="10">
        <f t="shared" si="79"/>
        <v>0</v>
      </c>
      <c r="AE496" s="10">
        <f t="shared" si="86"/>
        <v>3219884.9999999995</v>
      </c>
      <c r="AF496" s="17"/>
      <c r="AG496" s="18">
        <f t="shared" si="85"/>
        <v>3219884.9999999995</v>
      </c>
      <c r="AH496" s="10">
        <f t="shared" si="81"/>
        <v>0</v>
      </c>
      <c r="AI496" s="18">
        <f t="shared" si="76"/>
        <v>3219884.9999999995</v>
      </c>
    </row>
    <row r="497" spans="1:35" s="20" customFormat="1">
      <c r="A497" s="31"/>
      <c r="B497" s="31"/>
      <c r="C497" s="94"/>
      <c r="D497" s="94"/>
      <c r="E497" s="94"/>
      <c r="F497" s="149"/>
      <c r="G497" s="14">
        <v>8</v>
      </c>
      <c r="H497" s="15">
        <v>2029</v>
      </c>
      <c r="I497" s="200">
        <v>2030</v>
      </c>
      <c r="J497" s="200">
        <v>2030</v>
      </c>
      <c r="K497" s="16" t="str">
        <f>[1]Lib_RawData!G308</f>
        <v>CFO</v>
      </c>
      <c r="L497" s="17">
        <f t="shared" si="88"/>
        <v>0</v>
      </c>
      <c r="M497" s="10">
        <f t="shared" si="88"/>
        <v>3781047.6390200052</v>
      </c>
      <c r="N497" s="10">
        <f t="shared" si="88"/>
        <v>0</v>
      </c>
      <c r="O497" s="18">
        <f t="shared" si="82"/>
        <v>3781047.6390200052</v>
      </c>
      <c r="P497" s="19">
        <f t="shared" si="83"/>
        <v>3781047.6390200052</v>
      </c>
      <c r="Q497" s="20">
        <f>P497*[1]Factors!D484</f>
        <v>2035569.115636843</v>
      </c>
      <c r="R497" s="20">
        <f t="shared" si="84"/>
        <v>10166.666666666666</v>
      </c>
      <c r="S497" s="20">
        <f>R497*[1]Factors!D484</f>
        <v>5473.3382520948817</v>
      </c>
      <c r="T497" s="21">
        <f>R497*[1]Factors!D484*[1]Factors!E484</f>
        <v>10166.666666666666</v>
      </c>
      <c r="U497" s="17"/>
      <c r="V497" s="10"/>
      <c r="W497" s="18">
        <f>[1]Lib_RawData!AN308</f>
        <v>10166.666666666666</v>
      </c>
      <c r="X497" s="10"/>
      <c r="Y497" s="10">
        <f t="shared" si="87"/>
        <v>0</v>
      </c>
      <c r="Z497" s="10">
        <f t="shared" si="87"/>
        <v>0</v>
      </c>
      <c r="AA497" s="10" t="s">
        <v>220</v>
      </c>
      <c r="AB497" s="323">
        <v>332.55</v>
      </c>
      <c r="AC497" s="10">
        <f t="shared" si="78"/>
        <v>3380925</v>
      </c>
      <c r="AD497" s="10">
        <f t="shared" si="79"/>
        <v>400122.63902000547</v>
      </c>
      <c r="AE497" s="10">
        <f t="shared" si="86"/>
        <v>3781047.6390200052</v>
      </c>
      <c r="AF497" s="17"/>
      <c r="AG497" s="18">
        <f t="shared" si="85"/>
        <v>3781047.6390200052</v>
      </c>
      <c r="AH497" s="10">
        <f t="shared" si="81"/>
        <v>0</v>
      </c>
      <c r="AI497" s="18">
        <f t="shared" si="76"/>
        <v>3781047.6390200052</v>
      </c>
    </row>
    <row r="498" spans="1:35" s="20" customFormat="1">
      <c r="A498" s="31"/>
      <c r="B498" s="31"/>
      <c r="C498" s="94"/>
      <c r="D498" s="94"/>
      <c r="E498" s="94"/>
      <c r="F498" s="149"/>
      <c r="G498" s="14">
        <v>9</v>
      </c>
      <c r="H498" s="15">
        <v>2029</v>
      </c>
      <c r="I498" s="200">
        <v>2030</v>
      </c>
      <c r="J498" s="200">
        <v>2030</v>
      </c>
      <c r="K498" s="16" t="str">
        <f>[1]Lib_RawData!G309</f>
        <v>CFO</v>
      </c>
      <c r="L498" s="17">
        <f t="shared" si="88"/>
        <v>0</v>
      </c>
      <c r="M498" s="10">
        <f t="shared" si="88"/>
        <v>3380925</v>
      </c>
      <c r="N498" s="10">
        <f t="shared" si="88"/>
        <v>0</v>
      </c>
      <c r="O498" s="18">
        <f t="shared" si="82"/>
        <v>3380925</v>
      </c>
      <c r="P498" s="19">
        <f t="shared" si="83"/>
        <v>3380925</v>
      </c>
      <c r="Q498" s="20">
        <f>P498*[1]Factors!D485</f>
        <v>1820158.635734153</v>
      </c>
      <c r="R498" s="20">
        <f t="shared" si="84"/>
        <v>10166.666666666666</v>
      </c>
      <c r="S498" s="20">
        <f>R498*[1]Factors!D485</f>
        <v>5473.3382520948817</v>
      </c>
      <c r="T498" s="21">
        <f>R498*[1]Factors!D485*[1]Factors!E485</f>
        <v>10166.666666666666</v>
      </c>
      <c r="U498" s="17"/>
      <c r="V498" s="10"/>
      <c r="W498" s="18">
        <f>[1]Lib_RawData!AN309</f>
        <v>10166.666666666666</v>
      </c>
      <c r="X498" s="10"/>
      <c r="Y498" s="10">
        <f t="shared" si="87"/>
        <v>0</v>
      </c>
      <c r="Z498" s="10">
        <f t="shared" si="87"/>
        <v>0</v>
      </c>
      <c r="AA498" s="10" t="s">
        <v>220</v>
      </c>
      <c r="AB498" s="323">
        <v>332.55</v>
      </c>
      <c r="AC498" s="10">
        <f t="shared" si="78"/>
        <v>3380925</v>
      </c>
      <c r="AD498" s="10">
        <f t="shared" si="79"/>
        <v>0</v>
      </c>
      <c r="AE498" s="10">
        <f t="shared" si="86"/>
        <v>3380925</v>
      </c>
      <c r="AF498" s="17"/>
      <c r="AG498" s="18">
        <f t="shared" si="85"/>
        <v>3380925</v>
      </c>
      <c r="AH498" s="10">
        <f t="shared" si="81"/>
        <v>0</v>
      </c>
      <c r="AI498" s="18">
        <f t="shared" si="76"/>
        <v>3380925</v>
      </c>
    </row>
    <row r="499" spans="1:35" s="20" customFormat="1">
      <c r="A499" s="31"/>
      <c r="B499" s="31"/>
      <c r="C499" s="94"/>
      <c r="D499" s="94"/>
      <c r="E499" s="94"/>
      <c r="F499" s="149"/>
      <c r="G499" s="14">
        <v>10</v>
      </c>
      <c r="H499" s="15">
        <v>2029</v>
      </c>
      <c r="I499" s="200">
        <v>2030</v>
      </c>
      <c r="J499" s="200">
        <v>2030</v>
      </c>
      <c r="K499" s="16" t="str">
        <f>[1]Lib_RawData!G310</f>
        <v>CFO</v>
      </c>
      <c r="L499" s="17">
        <f t="shared" si="88"/>
        <v>0</v>
      </c>
      <c r="M499" s="10">
        <f t="shared" si="88"/>
        <v>3380925</v>
      </c>
      <c r="N499" s="10">
        <f t="shared" si="88"/>
        <v>0</v>
      </c>
      <c r="O499" s="18">
        <f t="shared" si="82"/>
        <v>3380925</v>
      </c>
      <c r="P499" s="19">
        <f t="shared" si="83"/>
        <v>3380925</v>
      </c>
      <c r="Q499" s="20">
        <f>P499*[1]Factors!D486</f>
        <v>1820158.635734153</v>
      </c>
      <c r="R499" s="20">
        <f t="shared" si="84"/>
        <v>10166.666666666666</v>
      </c>
      <c r="S499" s="20">
        <f>R499*[1]Factors!D486</f>
        <v>5473.3382520948817</v>
      </c>
      <c r="T499" s="21">
        <f>R499*[1]Factors!D486*[1]Factors!E486</f>
        <v>10166.666666666666</v>
      </c>
      <c r="U499" s="17"/>
      <c r="V499" s="10"/>
      <c r="W499" s="18">
        <f>[1]Lib_RawData!AN310</f>
        <v>10166.666666666666</v>
      </c>
      <c r="X499" s="10"/>
      <c r="Y499" s="10">
        <f t="shared" si="87"/>
        <v>0</v>
      </c>
      <c r="Z499" s="10">
        <f t="shared" si="87"/>
        <v>0</v>
      </c>
      <c r="AA499" s="10" t="s">
        <v>220</v>
      </c>
      <c r="AB499" s="323">
        <v>332.55</v>
      </c>
      <c r="AC499" s="10">
        <f t="shared" si="78"/>
        <v>3380925</v>
      </c>
      <c r="AD499" s="10">
        <f t="shared" si="79"/>
        <v>0</v>
      </c>
      <c r="AE499" s="10">
        <f t="shared" si="86"/>
        <v>3380925</v>
      </c>
      <c r="AF499" s="17"/>
      <c r="AG499" s="18">
        <f t="shared" si="85"/>
        <v>3380925</v>
      </c>
      <c r="AH499" s="10">
        <f t="shared" si="81"/>
        <v>0</v>
      </c>
      <c r="AI499" s="18">
        <f t="shared" si="76"/>
        <v>3380925</v>
      </c>
    </row>
    <row r="500" spans="1:35" s="20" customFormat="1">
      <c r="A500" s="31"/>
      <c r="B500" s="31"/>
      <c r="C500" s="94"/>
      <c r="D500" s="94"/>
      <c r="E500" s="94"/>
      <c r="F500" s="149"/>
      <c r="G500" s="14">
        <v>11</v>
      </c>
      <c r="H500" s="15">
        <v>2029</v>
      </c>
      <c r="I500" s="200">
        <v>2030</v>
      </c>
      <c r="J500" s="200">
        <v>2030</v>
      </c>
      <c r="K500" s="16" t="str">
        <f>[1]Lib_RawData!G311</f>
        <v>CFO</v>
      </c>
      <c r="L500" s="17">
        <f t="shared" si="88"/>
        <v>0</v>
      </c>
      <c r="M500" s="10">
        <f t="shared" si="88"/>
        <v>3380925</v>
      </c>
      <c r="N500" s="10">
        <f t="shared" si="88"/>
        <v>0</v>
      </c>
      <c r="O500" s="18">
        <f t="shared" si="82"/>
        <v>3380925</v>
      </c>
      <c r="P500" s="19">
        <f t="shared" si="83"/>
        <v>3380925</v>
      </c>
      <c r="Q500" s="20">
        <f>P500*[1]Factors!D487</f>
        <v>1820158.635734153</v>
      </c>
      <c r="R500" s="20">
        <f t="shared" si="84"/>
        <v>10166.666666666666</v>
      </c>
      <c r="S500" s="20">
        <f>R500*[1]Factors!D487</f>
        <v>5473.3382520948817</v>
      </c>
      <c r="T500" s="21">
        <f>R500*[1]Factors!D487*[1]Factors!E487</f>
        <v>10166.666666666666</v>
      </c>
      <c r="U500" s="17"/>
      <c r="V500" s="10"/>
      <c r="W500" s="18">
        <f>[1]Lib_RawData!AN311</f>
        <v>10166.666666666666</v>
      </c>
      <c r="X500" s="10"/>
      <c r="Y500" s="10">
        <f t="shared" si="87"/>
        <v>0</v>
      </c>
      <c r="Z500" s="10">
        <f t="shared" si="87"/>
        <v>0</v>
      </c>
      <c r="AA500" s="10" t="s">
        <v>220</v>
      </c>
      <c r="AB500" s="323">
        <v>332.55</v>
      </c>
      <c r="AC500" s="10">
        <f t="shared" si="78"/>
        <v>3380925</v>
      </c>
      <c r="AD500" s="10">
        <f t="shared" si="79"/>
        <v>0</v>
      </c>
      <c r="AE500" s="10">
        <f t="shared" si="86"/>
        <v>3380925</v>
      </c>
      <c r="AF500" s="17"/>
      <c r="AG500" s="18">
        <f t="shared" si="85"/>
        <v>3380925</v>
      </c>
      <c r="AH500" s="10">
        <f t="shared" si="81"/>
        <v>0</v>
      </c>
      <c r="AI500" s="18">
        <f t="shared" si="76"/>
        <v>3380925</v>
      </c>
    </row>
    <row r="501" spans="1:35" s="20" customFormat="1">
      <c r="A501" s="31"/>
      <c r="B501" s="31"/>
      <c r="C501" s="94"/>
      <c r="D501" s="94"/>
      <c r="E501" s="94"/>
      <c r="F501" s="149"/>
      <c r="G501" s="14">
        <v>12</v>
      </c>
      <c r="H501" s="15">
        <v>2029</v>
      </c>
      <c r="I501" s="200">
        <v>2030</v>
      </c>
      <c r="J501" s="200">
        <v>2030</v>
      </c>
      <c r="K501" s="16" t="str">
        <f>[1]Lib_RawData!G312</f>
        <v>CFO</v>
      </c>
      <c r="L501" s="17">
        <f t="shared" si="88"/>
        <v>0</v>
      </c>
      <c r="M501" s="10">
        <f t="shared" si="88"/>
        <v>3380925</v>
      </c>
      <c r="N501" s="10">
        <f t="shared" si="88"/>
        <v>0</v>
      </c>
      <c r="O501" s="18">
        <f t="shared" si="82"/>
        <v>3380925</v>
      </c>
      <c r="P501" s="19">
        <f t="shared" si="83"/>
        <v>3380925</v>
      </c>
      <c r="Q501" s="20">
        <f>P501*[1]Factors!D488</f>
        <v>1820158.635734153</v>
      </c>
      <c r="R501" s="20">
        <f t="shared" si="84"/>
        <v>10166.666666666666</v>
      </c>
      <c r="S501" s="20">
        <f>R501*[1]Factors!D488</f>
        <v>5473.3382520948817</v>
      </c>
      <c r="T501" s="21">
        <f>R501*[1]Factors!D488*[1]Factors!E488</f>
        <v>10166.666666666666</v>
      </c>
      <c r="U501" s="17"/>
      <c r="V501" s="10"/>
      <c r="W501" s="18">
        <f>[1]Lib_RawData!AN312</f>
        <v>10166.666666666666</v>
      </c>
      <c r="X501" s="10"/>
      <c r="Y501" s="10">
        <f t="shared" si="87"/>
        <v>0</v>
      </c>
      <c r="Z501" s="10">
        <f t="shared" si="87"/>
        <v>0</v>
      </c>
      <c r="AA501" s="10" t="s">
        <v>220</v>
      </c>
      <c r="AB501" s="323">
        <v>332.55</v>
      </c>
      <c r="AC501" s="10">
        <f t="shared" si="78"/>
        <v>3380925</v>
      </c>
      <c r="AD501" s="10">
        <f t="shared" si="79"/>
        <v>0</v>
      </c>
      <c r="AE501" s="10">
        <f t="shared" si="86"/>
        <v>3380925</v>
      </c>
      <c r="AF501" s="17"/>
      <c r="AG501" s="18">
        <f t="shared" si="85"/>
        <v>3380925</v>
      </c>
      <c r="AH501" s="10">
        <f t="shared" si="81"/>
        <v>0</v>
      </c>
      <c r="AI501" s="18">
        <f t="shared" si="76"/>
        <v>3380925</v>
      </c>
    </row>
    <row r="502" spans="1:35" s="20" customFormat="1">
      <c r="A502" s="31"/>
      <c r="B502" s="31"/>
      <c r="C502" s="94"/>
      <c r="D502" s="94"/>
      <c r="E502" s="94"/>
      <c r="F502" s="149"/>
      <c r="G502" s="14">
        <v>1</v>
      </c>
      <c r="H502" s="15">
        <v>2030</v>
      </c>
      <c r="I502" s="200">
        <v>2030</v>
      </c>
      <c r="J502" s="200">
        <v>2030</v>
      </c>
      <c r="K502" s="16" t="str">
        <f>[1]Lib_RawData!G313</f>
        <v>CFO</v>
      </c>
      <c r="L502" s="17">
        <f t="shared" si="88"/>
        <v>0</v>
      </c>
      <c r="M502" s="10">
        <f t="shared" si="88"/>
        <v>3380925</v>
      </c>
      <c r="N502" s="10">
        <f t="shared" si="88"/>
        <v>0</v>
      </c>
      <c r="O502" s="18">
        <f t="shared" si="82"/>
        <v>3380925</v>
      </c>
      <c r="P502" s="19">
        <f t="shared" si="83"/>
        <v>3380925</v>
      </c>
      <c r="Q502" s="20">
        <f>P502*[1]Factors!D489</f>
        <v>1820158.635734153</v>
      </c>
      <c r="R502" s="20">
        <f t="shared" si="84"/>
        <v>10166.666666666666</v>
      </c>
      <c r="S502" s="20">
        <f>R502*[1]Factors!D489</f>
        <v>5473.3382520948817</v>
      </c>
      <c r="T502" s="21">
        <f>R502*[1]Factors!D489*[1]Factors!E489</f>
        <v>10166.666666666666</v>
      </c>
      <c r="U502" s="17"/>
      <c r="V502" s="10"/>
      <c r="W502" s="18">
        <f>[1]Lib_RawData!AN313</f>
        <v>10166.666666666666</v>
      </c>
      <c r="X502" s="10"/>
      <c r="Y502" s="10">
        <f t="shared" ref="Y502:Z511" si="89">Y490*EXP(Y$20)</f>
        <v>0</v>
      </c>
      <c r="Z502" s="10">
        <f t="shared" si="89"/>
        <v>0</v>
      </c>
      <c r="AA502" s="10" t="s">
        <v>220</v>
      </c>
      <c r="AB502" s="323">
        <v>332.55</v>
      </c>
      <c r="AC502" s="10">
        <f t="shared" si="78"/>
        <v>3380925</v>
      </c>
      <c r="AD502" s="10">
        <f t="shared" si="79"/>
        <v>0</v>
      </c>
      <c r="AE502" s="10">
        <f t="shared" si="86"/>
        <v>3380925</v>
      </c>
      <c r="AF502" s="17"/>
      <c r="AG502" s="18">
        <f t="shared" si="85"/>
        <v>3380925</v>
      </c>
      <c r="AH502" s="10">
        <f t="shared" si="81"/>
        <v>0</v>
      </c>
      <c r="AI502" s="18">
        <f t="shared" si="76"/>
        <v>3380925</v>
      </c>
    </row>
    <row r="503" spans="1:35" s="20" customFormat="1">
      <c r="A503" s="31"/>
      <c r="B503" s="31"/>
      <c r="C503" s="94"/>
      <c r="D503" s="94"/>
      <c r="E503" s="94"/>
      <c r="F503" s="149"/>
      <c r="G503" s="14">
        <v>2</v>
      </c>
      <c r="H503" s="15">
        <v>2030</v>
      </c>
      <c r="I503" s="200">
        <v>2030</v>
      </c>
      <c r="J503" s="200">
        <v>2030</v>
      </c>
      <c r="K503" s="16" t="str">
        <f>[1]Lib_RawData!G314</f>
        <v>CFO</v>
      </c>
      <c r="L503" s="17">
        <f t="shared" si="88"/>
        <v>0</v>
      </c>
      <c r="M503" s="10">
        <f t="shared" si="88"/>
        <v>3380925</v>
      </c>
      <c r="N503" s="10">
        <f t="shared" si="88"/>
        <v>0</v>
      </c>
      <c r="O503" s="18">
        <f t="shared" si="82"/>
        <v>3380925</v>
      </c>
      <c r="P503" s="19">
        <f t="shared" si="83"/>
        <v>3380925</v>
      </c>
      <c r="Q503" s="20">
        <f>P503*[1]Factors!D490</f>
        <v>1820158.635734153</v>
      </c>
      <c r="R503" s="20">
        <f t="shared" si="84"/>
        <v>10166.666666666666</v>
      </c>
      <c r="S503" s="20">
        <f>R503*[1]Factors!D490</f>
        <v>5473.3382520948817</v>
      </c>
      <c r="T503" s="21">
        <f>R503*[1]Factors!D490*[1]Factors!E490</f>
        <v>10166.666666666666</v>
      </c>
      <c r="U503" s="17"/>
      <c r="V503" s="10"/>
      <c r="W503" s="18">
        <f>[1]Lib_RawData!AN314</f>
        <v>10166.666666666666</v>
      </c>
      <c r="X503" s="10"/>
      <c r="Y503" s="10">
        <f t="shared" si="89"/>
        <v>0</v>
      </c>
      <c r="Z503" s="10">
        <f t="shared" si="89"/>
        <v>0</v>
      </c>
      <c r="AA503" s="10" t="s">
        <v>220</v>
      </c>
      <c r="AB503" s="323">
        <v>332.55</v>
      </c>
      <c r="AC503" s="10">
        <f t="shared" si="78"/>
        <v>3380925</v>
      </c>
      <c r="AD503" s="10">
        <f t="shared" si="79"/>
        <v>0</v>
      </c>
      <c r="AE503" s="10">
        <f t="shared" si="86"/>
        <v>3380925</v>
      </c>
      <c r="AF503" s="17"/>
      <c r="AG503" s="18">
        <f t="shared" si="85"/>
        <v>3380925</v>
      </c>
      <c r="AH503" s="10">
        <f t="shared" si="81"/>
        <v>0</v>
      </c>
      <c r="AI503" s="18">
        <f t="shared" si="76"/>
        <v>3380925</v>
      </c>
    </row>
    <row r="504" spans="1:35" s="20" customFormat="1">
      <c r="A504" s="31"/>
      <c r="B504" s="31"/>
      <c r="C504" s="94"/>
      <c r="D504" s="94"/>
      <c r="E504" s="94"/>
      <c r="F504" s="149"/>
      <c r="G504" s="14">
        <v>3</v>
      </c>
      <c r="H504" s="15">
        <v>2030</v>
      </c>
      <c r="I504" s="200">
        <v>2030</v>
      </c>
      <c r="J504" s="200">
        <v>2030</v>
      </c>
      <c r="K504" s="16" t="str">
        <f>[1]Lib_RawData!G315</f>
        <v>CFO</v>
      </c>
      <c r="L504" s="17">
        <f t="shared" si="88"/>
        <v>0</v>
      </c>
      <c r="M504" s="10">
        <f t="shared" si="88"/>
        <v>3380925</v>
      </c>
      <c r="N504" s="10">
        <f t="shared" si="88"/>
        <v>0</v>
      </c>
      <c r="O504" s="18">
        <f t="shared" si="82"/>
        <v>3380925</v>
      </c>
      <c r="P504" s="19">
        <f t="shared" si="83"/>
        <v>3380925</v>
      </c>
      <c r="Q504" s="20">
        <f>P504*[1]Factors!D491</f>
        <v>1820158.635734153</v>
      </c>
      <c r="R504" s="20">
        <f t="shared" si="84"/>
        <v>10166.666666666666</v>
      </c>
      <c r="S504" s="20">
        <f>R504*[1]Factors!D491</f>
        <v>5473.3382520948817</v>
      </c>
      <c r="T504" s="21">
        <f>R504*[1]Factors!D491*[1]Factors!E491</f>
        <v>10166.666666666666</v>
      </c>
      <c r="U504" s="17"/>
      <c r="V504" s="10"/>
      <c r="W504" s="18">
        <f>[1]Lib_RawData!AN315</f>
        <v>10166.666666666666</v>
      </c>
      <c r="X504" s="10"/>
      <c r="Y504" s="10">
        <f t="shared" si="89"/>
        <v>0</v>
      </c>
      <c r="Z504" s="10">
        <f t="shared" si="89"/>
        <v>0</v>
      </c>
      <c r="AA504" s="10" t="s">
        <v>220</v>
      </c>
      <c r="AB504" s="323">
        <v>332.55</v>
      </c>
      <c r="AC504" s="10">
        <f t="shared" si="78"/>
        <v>3380925</v>
      </c>
      <c r="AD504" s="10">
        <f t="shared" si="79"/>
        <v>0</v>
      </c>
      <c r="AE504" s="10">
        <f t="shared" si="86"/>
        <v>3380925</v>
      </c>
      <c r="AF504" s="17"/>
      <c r="AG504" s="18">
        <f t="shared" si="85"/>
        <v>3380925</v>
      </c>
      <c r="AH504" s="10">
        <f t="shared" si="81"/>
        <v>0</v>
      </c>
      <c r="AI504" s="18">
        <f t="shared" si="76"/>
        <v>3380925</v>
      </c>
    </row>
    <row r="505" spans="1:35" s="20" customFormat="1">
      <c r="A505" s="31"/>
      <c r="B505" s="31"/>
      <c r="C505" s="94"/>
      <c r="D505" s="94"/>
      <c r="E505" s="94"/>
      <c r="F505" s="149"/>
      <c r="G505" s="14">
        <v>4</v>
      </c>
      <c r="H505" s="15">
        <v>2030</v>
      </c>
      <c r="I505" s="200">
        <v>2030</v>
      </c>
      <c r="J505" s="200">
        <v>2031</v>
      </c>
      <c r="K505" s="16" t="str">
        <f>[1]Lib_RawData!G316</f>
        <v>CFO</v>
      </c>
      <c r="L505" s="17">
        <f t="shared" si="88"/>
        <v>0</v>
      </c>
      <c r="M505" s="10">
        <f t="shared" si="88"/>
        <v>3380925</v>
      </c>
      <c r="N505" s="10">
        <f t="shared" si="88"/>
        <v>0</v>
      </c>
      <c r="O505" s="18">
        <f t="shared" si="82"/>
        <v>3380925</v>
      </c>
      <c r="P505" s="19">
        <f t="shared" si="83"/>
        <v>3380925</v>
      </c>
      <c r="Q505" s="20">
        <f>P505*[1]Factors!D492</f>
        <v>1758607.3775209212</v>
      </c>
      <c r="R505" s="20">
        <f t="shared" si="84"/>
        <v>10166.666666666666</v>
      </c>
      <c r="S505" s="20">
        <f>R505*[1]Factors!D492</f>
        <v>5288.2495189322544</v>
      </c>
      <c r="T505" s="21">
        <f>R505*[1]Factors!D492*[1]Factors!E492</f>
        <v>10166.666666666668</v>
      </c>
      <c r="U505" s="17"/>
      <c r="V505" s="10"/>
      <c r="W505" s="18">
        <f>[1]Lib_RawData!AN316</f>
        <v>10166.666666666666</v>
      </c>
      <c r="X505" s="10"/>
      <c r="Y505" s="10">
        <f t="shared" si="89"/>
        <v>0</v>
      </c>
      <c r="Z505" s="10">
        <f t="shared" si="89"/>
        <v>0</v>
      </c>
      <c r="AA505" s="10" t="s">
        <v>220</v>
      </c>
      <c r="AB505" s="323">
        <v>332.55</v>
      </c>
      <c r="AC505" s="10">
        <f t="shared" si="78"/>
        <v>3380925</v>
      </c>
      <c r="AD505" s="10">
        <f t="shared" si="79"/>
        <v>0</v>
      </c>
      <c r="AE505" s="10">
        <f t="shared" si="86"/>
        <v>3380925</v>
      </c>
      <c r="AF505" s="17"/>
      <c r="AG505" s="18">
        <f t="shared" si="85"/>
        <v>3380925</v>
      </c>
      <c r="AH505" s="10">
        <f t="shared" si="81"/>
        <v>0</v>
      </c>
      <c r="AI505" s="18">
        <f t="shared" si="76"/>
        <v>3380925</v>
      </c>
    </row>
    <row r="506" spans="1:35" s="20" customFormat="1">
      <c r="A506" s="31"/>
      <c r="B506" s="31"/>
      <c r="C506" s="94"/>
      <c r="D506" s="94"/>
      <c r="E506" s="94"/>
      <c r="F506" s="149"/>
      <c r="G506" s="14">
        <v>5</v>
      </c>
      <c r="H506" s="15">
        <v>2030</v>
      </c>
      <c r="I506" s="200">
        <v>2030</v>
      </c>
      <c r="J506" s="200">
        <v>2031</v>
      </c>
      <c r="K506" s="16" t="str">
        <f>[1]Lib_RawData!G317</f>
        <v>CFO</v>
      </c>
      <c r="L506" s="17">
        <f t="shared" si="88"/>
        <v>0</v>
      </c>
      <c r="M506" s="10">
        <f t="shared" si="88"/>
        <v>3380925</v>
      </c>
      <c r="N506" s="10">
        <f t="shared" si="88"/>
        <v>0</v>
      </c>
      <c r="O506" s="18">
        <f t="shared" si="82"/>
        <v>3380925</v>
      </c>
      <c r="P506" s="19">
        <f t="shared" si="83"/>
        <v>3380925</v>
      </c>
      <c r="Q506" s="20">
        <f>P506*[1]Factors!D493</f>
        <v>1758607.3775209212</v>
      </c>
      <c r="R506" s="20">
        <f t="shared" si="84"/>
        <v>10166.666666666666</v>
      </c>
      <c r="S506" s="20">
        <f>R506*[1]Factors!D493</f>
        <v>5288.2495189322544</v>
      </c>
      <c r="T506" s="21">
        <f>R506*[1]Factors!D493*[1]Factors!E493</f>
        <v>10166.666666666668</v>
      </c>
      <c r="U506" s="17"/>
      <c r="V506" s="10"/>
      <c r="W506" s="18">
        <f>[1]Lib_RawData!AN317</f>
        <v>10166.666666666666</v>
      </c>
      <c r="X506" s="10"/>
      <c r="Y506" s="10">
        <f t="shared" si="89"/>
        <v>0</v>
      </c>
      <c r="Z506" s="10">
        <f t="shared" si="89"/>
        <v>0</v>
      </c>
      <c r="AA506" s="10" t="s">
        <v>220</v>
      </c>
      <c r="AB506" s="323">
        <v>332.55</v>
      </c>
      <c r="AC506" s="10">
        <f t="shared" si="78"/>
        <v>3380925</v>
      </c>
      <c r="AD506" s="10">
        <f t="shared" si="79"/>
        <v>0</v>
      </c>
      <c r="AE506" s="10">
        <f t="shared" si="86"/>
        <v>3380925</v>
      </c>
      <c r="AF506" s="17"/>
      <c r="AG506" s="18">
        <f t="shared" si="85"/>
        <v>3380925</v>
      </c>
      <c r="AH506" s="10">
        <f t="shared" si="81"/>
        <v>0</v>
      </c>
      <c r="AI506" s="18">
        <f t="shared" si="76"/>
        <v>3380925</v>
      </c>
    </row>
    <row r="507" spans="1:35" s="20" customFormat="1">
      <c r="A507" s="31"/>
      <c r="B507" s="31"/>
      <c r="C507" s="94"/>
      <c r="D507" s="94"/>
      <c r="E507" s="94"/>
      <c r="F507" s="149"/>
      <c r="G507" s="14">
        <v>6</v>
      </c>
      <c r="H507" s="15">
        <v>2030</v>
      </c>
      <c r="I507" s="200">
        <v>2030</v>
      </c>
      <c r="J507" s="200">
        <v>2031</v>
      </c>
      <c r="K507" s="16" t="str">
        <f>[1]Lib_RawData!G318</f>
        <v>CFO</v>
      </c>
      <c r="L507" s="17">
        <f t="shared" si="88"/>
        <v>0</v>
      </c>
      <c r="M507" s="10">
        <f t="shared" si="88"/>
        <v>3380925</v>
      </c>
      <c r="N507" s="10">
        <f t="shared" si="88"/>
        <v>0</v>
      </c>
      <c r="O507" s="18">
        <f t="shared" si="82"/>
        <v>3380925</v>
      </c>
      <c r="P507" s="19">
        <f t="shared" si="83"/>
        <v>3380925</v>
      </c>
      <c r="Q507" s="20">
        <f>P507*[1]Factors!D494</f>
        <v>1758607.3775209212</v>
      </c>
      <c r="R507" s="20">
        <f t="shared" si="84"/>
        <v>10166.666666666666</v>
      </c>
      <c r="S507" s="20">
        <f>R507*[1]Factors!D494</f>
        <v>5288.2495189322544</v>
      </c>
      <c r="T507" s="21">
        <f>R507*[1]Factors!D494*[1]Factors!E494</f>
        <v>10166.666666666668</v>
      </c>
      <c r="U507" s="17"/>
      <c r="V507" s="10"/>
      <c r="W507" s="18">
        <f>[1]Lib_RawData!AN318</f>
        <v>10166.666666666666</v>
      </c>
      <c r="X507" s="10"/>
      <c r="Y507" s="10">
        <f t="shared" si="89"/>
        <v>0</v>
      </c>
      <c r="Z507" s="10">
        <f t="shared" si="89"/>
        <v>0</v>
      </c>
      <c r="AA507" s="10" t="s">
        <v>220</v>
      </c>
      <c r="AB507" s="323">
        <v>332.55</v>
      </c>
      <c r="AC507" s="10">
        <f t="shared" si="78"/>
        <v>3380925</v>
      </c>
      <c r="AD507" s="10">
        <f t="shared" si="79"/>
        <v>0</v>
      </c>
      <c r="AE507" s="10">
        <f t="shared" si="86"/>
        <v>3380925</v>
      </c>
      <c r="AF507" s="17"/>
      <c r="AG507" s="18">
        <f t="shared" si="85"/>
        <v>3380925</v>
      </c>
      <c r="AH507" s="10">
        <f t="shared" si="81"/>
        <v>0</v>
      </c>
      <c r="AI507" s="18">
        <f t="shared" ref="AI507:AI513" si="90">AH507+AG507</f>
        <v>3380925</v>
      </c>
    </row>
    <row r="508" spans="1:35" s="20" customFormat="1">
      <c r="A508" s="31"/>
      <c r="B508" s="31"/>
      <c r="C508" s="94"/>
      <c r="D508" s="94"/>
      <c r="E508" s="94"/>
      <c r="F508" s="149"/>
      <c r="G508" s="14">
        <v>7</v>
      </c>
      <c r="H508" s="15">
        <v>2030</v>
      </c>
      <c r="I508" s="200">
        <v>2031</v>
      </c>
      <c r="J508" s="200">
        <v>2031</v>
      </c>
      <c r="K508" s="16" t="str">
        <f>[1]Lib_RawData!G319</f>
        <v>CFO</v>
      </c>
      <c r="L508" s="17">
        <f t="shared" si="88"/>
        <v>0</v>
      </c>
      <c r="M508" s="10">
        <f t="shared" si="88"/>
        <v>3380925</v>
      </c>
      <c r="N508" s="10">
        <f t="shared" si="88"/>
        <v>0</v>
      </c>
      <c r="O508" s="18">
        <f t="shared" si="82"/>
        <v>3380925</v>
      </c>
      <c r="P508" s="19">
        <f t="shared" si="83"/>
        <v>3380925</v>
      </c>
      <c r="Q508" s="20">
        <f>P508*[1]Factors!D495</f>
        <v>1758607.3775209212</v>
      </c>
      <c r="R508" s="20">
        <f t="shared" si="84"/>
        <v>10166.666666666666</v>
      </c>
      <c r="S508" s="20">
        <f>R508*[1]Factors!D495</f>
        <v>5288.2495189322544</v>
      </c>
      <c r="T508" s="21">
        <f>R508*[1]Factors!D495*[1]Factors!E495</f>
        <v>10166.666666666668</v>
      </c>
      <c r="U508" s="17"/>
      <c r="V508" s="10"/>
      <c r="W508" s="18">
        <f>[1]Lib_RawData!AN319</f>
        <v>10166.666666666666</v>
      </c>
      <c r="X508" s="10"/>
      <c r="Y508" s="10">
        <f t="shared" si="89"/>
        <v>0</v>
      </c>
      <c r="Z508" s="10">
        <f t="shared" si="89"/>
        <v>0</v>
      </c>
      <c r="AA508" s="10" t="s">
        <v>220</v>
      </c>
      <c r="AB508" s="323">
        <v>332.55</v>
      </c>
      <c r="AC508" s="10">
        <f t="shared" si="78"/>
        <v>3380925</v>
      </c>
      <c r="AD508" s="10">
        <f t="shared" si="79"/>
        <v>0</v>
      </c>
      <c r="AE508" s="10">
        <f t="shared" si="86"/>
        <v>3380925</v>
      </c>
      <c r="AF508" s="17"/>
      <c r="AG508" s="18">
        <f t="shared" si="85"/>
        <v>3380925</v>
      </c>
      <c r="AH508" s="10">
        <f t="shared" si="81"/>
        <v>0</v>
      </c>
      <c r="AI508" s="18">
        <f t="shared" si="90"/>
        <v>3380925</v>
      </c>
    </row>
    <row r="509" spans="1:35" s="20" customFormat="1">
      <c r="A509" s="31"/>
      <c r="B509" s="31"/>
      <c r="C509" s="94"/>
      <c r="D509" s="94"/>
      <c r="E509" s="94"/>
      <c r="F509" s="149"/>
      <c r="G509" s="14">
        <v>8</v>
      </c>
      <c r="H509" s="15">
        <v>2030</v>
      </c>
      <c r="I509" s="200">
        <v>2031</v>
      </c>
      <c r="J509" s="200">
        <v>2031</v>
      </c>
      <c r="K509" s="16" t="str">
        <f>[1]Lib_RawData!G320</f>
        <v>CFO</v>
      </c>
      <c r="L509" s="17">
        <f t="shared" si="88"/>
        <v>0</v>
      </c>
      <c r="M509" s="10">
        <f t="shared" si="88"/>
        <v>3960248.4585180162</v>
      </c>
      <c r="N509" s="10">
        <f t="shared" si="88"/>
        <v>0</v>
      </c>
      <c r="O509" s="18">
        <f t="shared" si="82"/>
        <v>3960248.4585180162</v>
      </c>
      <c r="P509" s="19">
        <f t="shared" si="83"/>
        <v>3960248.4585180162</v>
      </c>
      <c r="Q509" s="20">
        <f>P509*[1]Factors!D496</f>
        <v>2059945.7710436163</v>
      </c>
      <c r="R509" s="20">
        <f t="shared" si="84"/>
        <v>10166.666666666666</v>
      </c>
      <c r="S509" s="20">
        <f>R509*[1]Factors!D496</f>
        <v>5288.2495189322544</v>
      </c>
      <c r="T509" s="21">
        <f>R509*[1]Factors!D496*[1]Factors!E496</f>
        <v>10166.666666666668</v>
      </c>
      <c r="U509" s="17"/>
      <c r="V509" s="10"/>
      <c r="W509" s="18">
        <f>[1]Lib_RawData!AN320</f>
        <v>10166.666666666666</v>
      </c>
      <c r="X509" s="10"/>
      <c r="Y509" s="10">
        <f t="shared" si="89"/>
        <v>0</v>
      </c>
      <c r="Z509" s="10">
        <f t="shared" si="89"/>
        <v>0</v>
      </c>
      <c r="AA509" s="10" t="s">
        <v>220</v>
      </c>
      <c r="AB509" s="323">
        <v>349.18</v>
      </c>
      <c r="AC509" s="10">
        <f t="shared" si="78"/>
        <v>3549996.6666666665</v>
      </c>
      <c r="AD509" s="10">
        <f t="shared" si="79"/>
        <v>410251.79185134947</v>
      </c>
      <c r="AE509" s="10">
        <f t="shared" si="86"/>
        <v>3960248.4585180162</v>
      </c>
      <c r="AF509" s="17"/>
      <c r="AG509" s="18">
        <f t="shared" si="85"/>
        <v>3960248.4585180162</v>
      </c>
      <c r="AH509" s="10">
        <f t="shared" si="81"/>
        <v>0</v>
      </c>
      <c r="AI509" s="18">
        <f t="shared" si="90"/>
        <v>3960248.4585180162</v>
      </c>
    </row>
    <row r="510" spans="1:35" s="20" customFormat="1">
      <c r="A510" s="31"/>
      <c r="B510" s="31"/>
      <c r="C510" s="94"/>
      <c r="D510" s="94"/>
      <c r="E510" s="94"/>
      <c r="F510" s="149"/>
      <c r="G510" s="14">
        <v>9</v>
      </c>
      <c r="H510" s="15">
        <v>2030</v>
      </c>
      <c r="I510" s="200">
        <v>2031</v>
      </c>
      <c r="J510" s="200">
        <v>2031</v>
      </c>
      <c r="K510" s="16" t="str">
        <f>[1]Lib_RawData!G321</f>
        <v>CFO</v>
      </c>
      <c r="L510" s="17">
        <f t="shared" si="88"/>
        <v>0</v>
      </c>
      <c r="M510" s="10">
        <f t="shared" si="88"/>
        <v>3549996.6666666665</v>
      </c>
      <c r="N510" s="10">
        <f t="shared" si="88"/>
        <v>0</v>
      </c>
      <c r="O510" s="18">
        <f t="shared" si="82"/>
        <v>3549996.6666666665</v>
      </c>
      <c r="P510" s="19">
        <f t="shared" si="83"/>
        <v>3549996.6666666665</v>
      </c>
      <c r="Q510" s="20">
        <f>P510*[1]Factors!D497</f>
        <v>1846550.9670207645</v>
      </c>
      <c r="R510" s="20">
        <f t="shared" si="84"/>
        <v>10166.666666666666</v>
      </c>
      <c r="S510" s="20">
        <f>R510*[1]Factors!D497</f>
        <v>5288.2495189322544</v>
      </c>
      <c r="T510" s="21">
        <f>R510*[1]Factors!D497*[1]Factors!E497</f>
        <v>10166.666666666668</v>
      </c>
      <c r="U510" s="17"/>
      <c r="V510" s="10"/>
      <c r="W510" s="18">
        <f>[1]Lib_RawData!AN321</f>
        <v>10166.666666666666</v>
      </c>
      <c r="X510" s="10"/>
      <c r="Y510" s="10">
        <f t="shared" si="89"/>
        <v>0</v>
      </c>
      <c r="Z510" s="10">
        <f t="shared" si="89"/>
        <v>0</v>
      </c>
      <c r="AA510" s="10" t="s">
        <v>220</v>
      </c>
      <c r="AB510" s="323">
        <v>349.18</v>
      </c>
      <c r="AC510" s="10">
        <f t="shared" si="78"/>
        <v>3549996.6666666665</v>
      </c>
      <c r="AD510" s="10">
        <f t="shared" si="79"/>
        <v>0</v>
      </c>
      <c r="AE510" s="10">
        <f t="shared" si="86"/>
        <v>3549996.6666666665</v>
      </c>
      <c r="AF510" s="17"/>
      <c r="AG510" s="18">
        <f t="shared" si="85"/>
        <v>3549996.6666666665</v>
      </c>
      <c r="AH510" s="10">
        <f t="shared" si="81"/>
        <v>0</v>
      </c>
      <c r="AI510" s="18">
        <f t="shared" si="90"/>
        <v>3549996.6666666665</v>
      </c>
    </row>
    <row r="511" spans="1:35" s="20" customFormat="1">
      <c r="A511" s="31"/>
      <c r="B511" s="31"/>
      <c r="C511" s="94"/>
      <c r="D511" s="94"/>
      <c r="E511" s="94"/>
      <c r="F511" s="149"/>
      <c r="G511" s="14">
        <v>10</v>
      </c>
      <c r="H511" s="15">
        <v>2030</v>
      </c>
      <c r="I511" s="200">
        <v>2031</v>
      </c>
      <c r="J511" s="200">
        <v>2031</v>
      </c>
      <c r="K511" s="16" t="str">
        <f>[1]Lib_RawData!G322</f>
        <v>CFO</v>
      </c>
      <c r="L511" s="17">
        <f t="shared" si="88"/>
        <v>0</v>
      </c>
      <c r="M511" s="10">
        <f t="shared" si="88"/>
        <v>3549996.6666666665</v>
      </c>
      <c r="N511" s="10">
        <f t="shared" si="88"/>
        <v>0</v>
      </c>
      <c r="O511" s="18">
        <f t="shared" si="82"/>
        <v>3549996.6666666665</v>
      </c>
      <c r="P511" s="19">
        <f t="shared" si="83"/>
        <v>3549996.6666666665</v>
      </c>
      <c r="Q511" s="20">
        <f>P511*[1]Factors!D498</f>
        <v>1846550.9670207645</v>
      </c>
      <c r="R511" s="20">
        <f t="shared" si="84"/>
        <v>10166.666666666666</v>
      </c>
      <c r="S511" s="20">
        <f>R511*[1]Factors!D498</f>
        <v>5288.2495189322544</v>
      </c>
      <c r="T511" s="21">
        <f>R511*[1]Factors!D498*[1]Factors!E498</f>
        <v>10166.666666666668</v>
      </c>
      <c r="U511" s="17"/>
      <c r="V511" s="10"/>
      <c r="W511" s="18">
        <f>[1]Lib_RawData!AN322</f>
        <v>10166.666666666666</v>
      </c>
      <c r="X511" s="10"/>
      <c r="Y511" s="10">
        <f t="shared" si="89"/>
        <v>0</v>
      </c>
      <c r="Z511" s="10">
        <f t="shared" si="89"/>
        <v>0</v>
      </c>
      <c r="AA511" s="10" t="s">
        <v>220</v>
      </c>
      <c r="AB511" s="323">
        <v>349.18</v>
      </c>
      <c r="AC511" s="10">
        <f t="shared" si="78"/>
        <v>3549996.6666666665</v>
      </c>
      <c r="AD511" s="10">
        <f t="shared" si="79"/>
        <v>0</v>
      </c>
      <c r="AE511" s="10">
        <f t="shared" si="86"/>
        <v>3549996.6666666665</v>
      </c>
      <c r="AF511" s="17"/>
      <c r="AG511" s="18">
        <f t="shared" si="85"/>
        <v>3549996.6666666665</v>
      </c>
      <c r="AH511" s="10">
        <f t="shared" si="81"/>
        <v>0</v>
      </c>
      <c r="AI511" s="18">
        <f t="shared" si="90"/>
        <v>3549996.6666666665</v>
      </c>
    </row>
    <row r="512" spans="1:35" s="20" customFormat="1">
      <c r="A512" s="31"/>
      <c r="B512" s="31"/>
      <c r="C512" s="94"/>
      <c r="D512" s="94"/>
      <c r="E512" s="94"/>
      <c r="F512" s="149"/>
      <c r="G512" s="14">
        <v>11</v>
      </c>
      <c r="H512" s="15">
        <v>2030</v>
      </c>
      <c r="I512" s="200">
        <v>2031</v>
      </c>
      <c r="J512" s="200">
        <v>2031</v>
      </c>
      <c r="K512" s="16" t="str">
        <f>[1]Lib_RawData!G323</f>
        <v>CFO</v>
      </c>
      <c r="L512" s="17">
        <f t="shared" ref="L512:N513" si="91">AF512</f>
        <v>0</v>
      </c>
      <c r="M512" s="10">
        <f t="shared" si="91"/>
        <v>3549996.6666666665</v>
      </c>
      <c r="N512" s="10">
        <f t="shared" si="91"/>
        <v>0</v>
      </c>
      <c r="O512" s="18">
        <f t="shared" si="82"/>
        <v>3549996.6666666665</v>
      </c>
      <c r="P512" s="19">
        <f t="shared" si="83"/>
        <v>3549996.6666666665</v>
      </c>
      <c r="Q512" s="20">
        <f>P512*[1]Factors!D499</f>
        <v>1846550.9670207645</v>
      </c>
      <c r="R512" s="20">
        <f t="shared" si="84"/>
        <v>10166.666666666666</v>
      </c>
      <c r="S512" s="20">
        <f>R512*[1]Factors!D499</f>
        <v>5288.2495189322544</v>
      </c>
      <c r="T512" s="21">
        <f>R512*[1]Factors!D499*[1]Factors!E499</f>
        <v>10166.666666666668</v>
      </c>
      <c r="U512" s="17"/>
      <c r="V512" s="10"/>
      <c r="W512" s="18">
        <f>[1]Lib_RawData!AN323</f>
        <v>10166.666666666666</v>
      </c>
      <c r="X512" s="10"/>
      <c r="Y512" s="10">
        <f>Y500*EXP(Y$20)</f>
        <v>0</v>
      </c>
      <c r="Z512" s="10">
        <f>Z500*EXP(Z$20)</f>
        <v>0</v>
      </c>
      <c r="AA512" s="10" t="s">
        <v>220</v>
      </c>
      <c r="AB512" s="323">
        <v>349.18</v>
      </c>
      <c r="AC512" s="10">
        <f>W512*AB512</f>
        <v>3549996.6666666665</v>
      </c>
      <c r="AD512" s="10">
        <f t="shared" si="79"/>
        <v>0</v>
      </c>
      <c r="AE512" s="10">
        <f>AC512+AD512</f>
        <v>3549996.6666666665</v>
      </c>
      <c r="AF512" s="17"/>
      <c r="AG512" s="18">
        <f>AE512</f>
        <v>3549996.6666666665</v>
      </c>
      <c r="AH512" s="10">
        <f>X512</f>
        <v>0</v>
      </c>
      <c r="AI512" s="18">
        <f t="shared" si="90"/>
        <v>3549996.6666666665</v>
      </c>
    </row>
    <row r="513" spans="1:35" s="20" customFormat="1">
      <c r="A513" s="31"/>
      <c r="B513" s="31"/>
      <c r="C513" s="94"/>
      <c r="D513" s="94"/>
      <c r="E513" s="94"/>
      <c r="F513" s="149"/>
      <c r="G513" s="14">
        <v>12</v>
      </c>
      <c r="H513" s="15">
        <v>2030</v>
      </c>
      <c r="I513" s="200">
        <v>2031</v>
      </c>
      <c r="J513" s="200">
        <v>2031</v>
      </c>
      <c r="K513" s="16" t="str">
        <f>[1]Lib_RawData!G324</f>
        <v>CFO</v>
      </c>
      <c r="L513" s="17">
        <f t="shared" si="91"/>
        <v>0</v>
      </c>
      <c r="M513" s="10">
        <f t="shared" si="91"/>
        <v>3549996.6666666665</v>
      </c>
      <c r="N513" s="10">
        <f t="shared" si="91"/>
        <v>0</v>
      </c>
      <c r="O513" s="18">
        <f t="shared" si="82"/>
        <v>3549996.6666666665</v>
      </c>
      <c r="P513" s="19">
        <f t="shared" si="83"/>
        <v>3549996.6666666665</v>
      </c>
      <c r="Q513" s="20">
        <f>P513*[1]Factors!D500</f>
        <v>1846550.9670207645</v>
      </c>
      <c r="R513" s="20">
        <f t="shared" si="84"/>
        <v>10166.666666666666</v>
      </c>
      <c r="S513" s="20">
        <f>R513*[1]Factors!D500</f>
        <v>5288.2495189322544</v>
      </c>
      <c r="T513" s="21">
        <f>R513*[1]Factors!D500*[1]Factors!E500</f>
        <v>10166.666666666668</v>
      </c>
      <c r="U513" s="17"/>
      <c r="V513" s="10"/>
      <c r="W513" s="18">
        <f>[1]Lib_RawData!AN324</f>
        <v>10166.666666666666</v>
      </c>
      <c r="X513" s="10"/>
      <c r="Y513" s="10">
        <f>Y501*EXP(Y$20)</f>
        <v>0</v>
      </c>
      <c r="Z513" s="10">
        <f>Z501*EXP(Z$20)</f>
        <v>0</v>
      </c>
      <c r="AA513" s="10" t="s">
        <v>220</v>
      </c>
      <c r="AB513" s="323">
        <v>349.18</v>
      </c>
      <c r="AC513" s="10">
        <f>W513*AB513</f>
        <v>3549996.6666666665</v>
      </c>
      <c r="AD513" s="10">
        <f t="shared" si="79"/>
        <v>0</v>
      </c>
      <c r="AE513" s="10">
        <f>AC513+AD513</f>
        <v>3549996.6666666665</v>
      </c>
      <c r="AF513" s="17"/>
      <c r="AG513" s="18">
        <f>AE513</f>
        <v>3549996.6666666665</v>
      </c>
      <c r="AH513" s="10">
        <f>X513</f>
        <v>0</v>
      </c>
      <c r="AI513" s="18">
        <f t="shared" si="90"/>
        <v>3549996.6666666665</v>
      </c>
    </row>
    <row r="514" spans="1:35">
      <c r="AF514" s="149"/>
      <c r="AG514" s="149"/>
      <c r="AH514" s="149"/>
      <c r="AI514" s="149"/>
    </row>
    <row r="515" spans="1:35">
      <c r="AF515" s="149"/>
      <c r="AG515" s="149"/>
      <c r="AH515" s="149"/>
      <c r="AI515" s="149"/>
    </row>
    <row r="516" spans="1:35">
      <c r="AF516" s="149"/>
      <c r="AG516" s="149"/>
      <c r="AH516" s="149"/>
      <c r="AI516" s="149"/>
    </row>
    <row r="518" spans="1:35">
      <c r="G518" s="251" t="s">
        <v>186</v>
      </c>
      <c r="H518" s="251"/>
      <c r="I518" s="251"/>
      <c r="J518" s="251"/>
      <c r="K518" s="252"/>
      <c r="L518" s="251"/>
      <c r="M518" s="251"/>
      <c r="N518" s="251"/>
      <c r="O518" s="251"/>
      <c r="P518" s="251"/>
      <c r="Q518" s="251"/>
      <c r="R518" s="251"/>
      <c r="S518" s="251"/>
      <c r="T518" s="251"/>
      <c r="U518" s="251"/>
      <c r="V518" s="251"/>
      <c r="W518" s="251"/>
    </row>
    <row r="519" spans="1:35">
      <c r="G519" s="89" t="s">
        <v>424</v>
      </c>
      <c r="H519" s="94"/>
      <c r="I519" s="94"/>
      <c r="J519" s="94"/>
      <c r="L519" s="94"/>
      <c r="M519" s="94"/>
      <c r="N519" s="94"/>
      <c r="O519" s="94"/>
      <c r="Q519" s="89"/>
      <c r="R519" s="89"/>
      <c r="S519" s="89"/>
      <c r="T519" s="89"/>
      <c r="U519" s="89"/>
      <c r="V519" s="94"/>
      <c r="W519" s="94"/>
    </row>
    <row r="520" spans="1:35">
      <c r="G520" s="28">
        <v>1990</v>
      </c>
      <c r="H520" s="31"/>
      <c r="I520" s="31"/>
      <c r="J520" s="31"/>
      <c r="K520" s="253" t="s">
        <v>425</v>
      </c>
      <c r="L520" s="235">
        <f t="shared" ref="L520:AA536" si="92">SUMIF($I$22:$I$513,$G520,L$22:L$513)</f>
        <v>0</v>
      </c>
      <c r="M520" s="235">
        <f t="shared" si="92"/>
        <v>0</v>
      </c>
      <c r="N520" s="235">
        <f t="shared" si="92"/>
        <v>0</v>
      </c>
      <c r="O520" s="235">
        <f t="shared" si="92"/>
        <v>0</v>
      </c>
      <c r="P520" s="235">
        <f t="shared" si="92"/>
        <v>0</v>
      </c>
      <c r="Q520" s="235">
        <f t="shared" si="92"/>
        <v>0</v>
      </c>
      <c r="R520" s="235">
        <f t="shared" si="92"/>
        <v>0</v>
      </c>
      <c r="S520" s="235">
        <f t="shared" si="92"/>
        <v>0</v>
      </c>
      <c r="T520" s="235">
        <f t="shared" si="92"/>
        <v>0</v>
      </c>
      <c r="U520" s="235">
        <f t="shared" si="92"/>
        <v>0</v>
      </c>
      <c r="V520" s="235">
        <f t="shared" si="92"/>
        <v>0</v>
      </c>
      <c r="W520" s="235">
        <f t="shared" si="92"/>
        <v>0</v>
      </c>
      <c r="X520" s="235">
        <f t="shared" si="92"/>
        <v>0</v>
      </c>
      <c r="Y520" s="272">
        <f>SUMIF($I$22:$I$513,$G520,Y$22:Y$513)/12</f>
        <v>0</v>
      </c>
      <c r="Z520" s="272">
        <f>SUMIF($I$22:$I$513,$G520,Z$22:Z$513)/12</f>
        <v>0</v>
      </c>
      <c r="AA520" s="235">
        <f t="shared" si="92"/>
        <v>0</v>
      </c>
      <c r="AB520" s="272">
        <f>SUMIF($I$22:$I$513,$G520,AB$22:AB$513)/12</f>
        <v>0</v>
      </c>
      <c r="AC520" s="235">
        <f t="shared" ref="AC520:AI535" si="93">SUMIF($I$22:$I$513,$G520,AC$22:AC$513)</f>
        <v>0</v>
      </c>
      <c r="AD520" s="235">
        <f t="shared" si="93"/>
        <v>0</v>
      </c>
      <c r="AE520" s="235">
        <f t="shared" si="93"/>
        <v>0</v>
      </c>
      <c r="AF520" s="235">
        <f t="shared" si="93"/>
        <v>0</v>
      </c>
      <c r="AG520" s="235">
        <f t="shared" si="93"/>
        <v>0</v>
      </c>
      <c r="AH520" s="235">
        <f t="shared" si="93"/>
        <v>0</v>
      </c>
      <c r="AI520" s="235">
        <f t="shared" si="93"/>
        <v>0</v>
      </c>
    </row>
    <row r="521" spans="1:35">
      <c r="G521" s="28">
        <v>1991</v>
      </c>
      <c r="H521" s="31"/>
      <c r="I521" s="31"/>
      <c r="J521" s="31"/>
      <c r="K521" s="253" t="s">
        <v>425</v>
      </c>
      <c r="L521" s="235">
        <f t="shared" si="92"/>
        <v>0</v>
      </c>
      <c r="M521" s="235">
        <f t="shared" si="92"/>
        <v>0</v>
      </c>
      <c r="N521" s="235">
        <f t="shared" si="92"/>
        <v>0</v>
      </c>
      <c r="O521" s="235">
        <f t="shared" si="92"/>
        <v>0</v>
      </c>
      <c r="P521" s="235">
        <f t="shared" si="92"/>
        <v>0</v>
      </c>
      <c r="Q521" s="235">
        <f t="shared" si="92"/>
        <v>0</v>
      </c>
      <c r="R521" s="235">
        <f t="shared" si="92"/>
        <v>0</v>
      </c>
      <c r="S521" s="235">
        <f t="shared" si="92"/>
        <v>0</v>
      </c>
      <c r="T521" s="235">
        <f t="shared" si="92"/>
        <v>0</v>
      </c>
      <c r="U521" s="235">
        <f t="shared" si="92"/>
        <v>0</v>
      </c>
      <c r="V521" s="235">
        <f t="shared" si="92"/>
        <v>0</v>
      </c>
      <c r="W521" s="235">
        <f t="shared" si="92"/>
        <v>0</v>
      </c>
      <c r="X521" s="235">
        <f t="shared" si="92"/>
        <v>0</v>
      </c>
      <c r="Y521" s="272">
        <f t="shared" ref="Y521:Z552" si="94">SUMIF($I$22:$I$513,$G521,Y$22:Y$513)/12</f>
        <v>0</v>
      </c>
      <c r="Z521" s="272">
        <f t="shared" si="94"/>
        <v>0</v>
      </c>
      <c r="AA521" s="235">
        <f t="shared" si="92"/>
        <v>0</v>
      </c>
      <c r="AB521" s="272">
        <f t="shared" ref="AB521:AB584" si="95">SUMIF($I$22:$I$513,$G521,AB$22:AB$513)/12</f>
        <v>0</v>
      </c>
      <c r="AC521" s="235">
        <f t="shared" si="93"/>
        <v>0</v>
      </c>
      <c r="AD521" s="235">
        <f t="shared" si="93"/>
        <v>0</v>
      </c>
      <c r="AE521" s="235">
        <f t="shared" si="93"/>
        <v>0</v>
      </c>
      <c r="AF521" s="235">
        <f t="shared" si="93"/>
        <v>0</v>
      </c>
      <c r="AG521" s="235">
        <f t="shared" si="93"/>
        <v>0</v>
      </c>
      <c r="AH521" s="235">
        <f t="shared" si="93"/>
        <v>0</v>
      </c>
      <c r="AI521" s="235">
        <f t="shared" si="93"/>
        <v>0</v>
      </c>
    </row>
    <row r="522" spans="1:35">
      <c r="G522" s="28">
        <v>1992</v>
      </c>
      <c r="H522" s="31"/>
      <c r="I522" s="31"/>
      <c r="J522" s="31"/>
      <c r="K522" s="253" t="s">
        <v>425</v>
      </c>
      <c r="L522" s="235">
        <f t="shared" si="92"/>
        <v>0</v>
      </c>
      <c r="M522" s="235">
        <f t="shared" si="92"/>
        <v>198674</v>
      </c>
      <c r="N522" s="235">
        <f t="shared" si="92"/>
        <v>0</v>
      </c>
      <c r="O522" s="235">
        <f t="shared" si="92"/>
        <v>198674</v>
      </c>
      <c r="P522" s="235">
        <f t="shared" si="92"/>
        <v>198674</v>
      </c>
      <c r="Q522" s="235">
        <f t="shared" si="92"/>
        <v>395319.31266021286</v>
      </c>
      <c r="R522" s="235">
        <f t="shared" si="92"/>
        <v>0</v>
      </c>
      <c r="S522" s="235">
        <f t="shared" si="92"/>
        <v>0</v>
      </c>
      <c r="T522" s="235">
        <f t="shared" si="92"/>
        <v>0</v>
      </c>
      <c r="U522" s="235">
        <f t="shared" si="92"/>
        <v>0</v>
      </c>
      <c r="V522" s="235">
        <f t="shared" si="92"/>
        <v>0</v>
      </c>
      <c r="W522" s="235">
        <f t="shared" si="92"/>
        <v>0</v>
      </c>
      <c r="X522" s="235">
        <f t="shared" si="92"/>
        <v>0</v>
      </c>
      <c r="Y522" s="272">
        <f t="shared" si="94"/>
        <v>0</v>
      </c>
      <c r="Z522" s="272">
        <f t="shared" si="94"/>
        <v>0</v>
      </c>
      <c r="AA522" s="235">
        <f t="shared" si="92"/>
        <v>0</v>
      </c>
      <c r="AB522" s="272">
        <f t="shared" si="95"/>
        <v>0</v>
      </c>
      <c r="AC522" s="235">
        <f t="shared" si="93"/>
        <v>198674</v>
      </c>
      <c r="AD522" s="235">
        <f t="shared" si="93"/>
        <v>0</v>
      </c>
      <c r="AE522" s="235">
        <f t="shared" si="93"/>
        <v>198674</v>
      </c>
      <c r="AF522" s="235">
        <f t="shared" si="93"/>
        <v>0</v>
      </c>
      <c r="AG522" s="235">
        <f t="shared" si="93"/>
        <v>198674</v>
      </c>
      <c r="AH522" s="235">
        <f t="shared" si="93"/>
        <v>0</v>
      </c>
      <c r="AI522" s="235">
        <f t="shared" si="93"/>
        <v>198674</v>
      </c>
    </row>
    <row r="523" spans="1:35">
      <c r="G523" s="28">
        <v>1993</v>
      </c>
      <c r="H523" s="31"/>
      <c r="I523" s="31"/>
      <c r="J523" s="31"/>
      <c r="K523" s="253" t="s">
        <v>425</v>
      </c>
      <c r="L523" s="235">
        <f t="shared" si="92"/>
        <v>0</v>
      </c>
      <c r="M523" s="235">
        <f t="shared" si="92"/>
        <v>10760103</v>
      </c>
      <c r="N523" s="235">
        <f t="shared" si="92"/>
        <v>0</v>
      </c>
      <c r="O523" s="235">
        <f t="shared" si="92"/>
        <v>10760103</v>
      </c>
      <c r="P523" s="235">
        <f t="shared" si="92"/>
        <v>10760103</v>
      </c>
      <c r="Q523" s="235">
        <f t="shared" si="92"/>
        <v>20686312.192411017</v>
      </c>
      <c r="R523" s="235">
        <f t="shared" si="92"/>
        <v>92989</v>
      </c>
      <c r="S523" s="235">
        <f t="shared" si="92"/>
        <v>178771.47499983115</v>
      </c>
      <c r="T523" s="235">
        <f t="shared" si="92"/>
        <v>92988.999999999985</v>
      </c>
      <c r="U523" s="235">
        <f t="shared" si="92"/>
        <v>0</v>
      </c>
      <c r="V523" s="235">
        <f t="shared" si="92"/>
        <v>0</v>
      </c>
      <c r="W523" s="235">
        <f t="shared" si="92"/>
        <v>92989</v>
      </c>
      <c r="X523" s="235">
        <f t="shared" si="92"/>
        <v>0</v>
      </c>
      <c r="Y523" s="272">
        <f t="shared" si="94"/>
        <v>0</v>
      </c>
      <c r="Z523" s="272">
        <f t="shared" si="94"/>
        <v>0</v>
      </c>
      <c r="AA523" s="235">
        <f t="shared" si="92"/>
        <v>0</v>
      </c>
      <c r="AB523" s="272">
        <f t="shared" si="95"/>
        <v>0</v>
      </c>
      <c r="AC523" s="235">
        <f t="shared" si="93"/>
        <v>10510103</v>
      </c>
      <c r="AD523" s="235">
        <f t="shared" si="93"/>
        <v>250000</v>
      </c>
      <c r="AE523" s="235">
        <f t="shared" si="93"/>
        <v>10760103</v>
      </c>
      <c r="AF523" s="235">
        <f t="shared" si="93"/>
        <v>0</v>
      </c>
      <c r="AG523" s="235">
        <f t="shared" si="93"/>
        <v>10760103</v>
      </c>
      <c r="AH523" s="235">
        <f t="shared" si="93"/>
        <v>0</v>
      </c>
      <c r="AI523" s="235">
        <f t="shared" si="93"/>
        <v>10760103</v>
      </c>
    </row>
    <row r="524" spans="1:35">
      <c r="G524" s="28">
        <v>1994</v>
      </c>
      <c r="H524" s="31"/>
      <c r="I524" s="31"/>
      <c r="J524" s="31"/>
      <c r="K524" s="253" t="s">
        <v>425</v>
      </c>
      <c r="L524" s="235">
        <f t="shared" si="92"/>
        <v>0</v>
      </c>
      <c r="M524" s="235">
        <f t="shared" si="92"/>
        <v>10179208</v>
      </c>
      <c r="N524" s="235">
        <f t="shared" si="92"/>
        <v>0</v>
      </c>
      <c r="O524" s="235">
        <f t="shared" si="92"/>
        <v>10179208</v>
      </c>
      <c r="P524" s="235">
        <f t="shared" si="92"/>
        <v>10179208</v>
      </c>
      <c r="Q524" s="235">
        <f t="shared" si="92"/>
        <v>18907768.878902581</v>
      </c>
      <c r="R524" s="235">
        <f t="shared" si="92"/>
        <v>92989</v>
      </c>
      <c r="S524" s="235">
        <f t="shared" si="92"/>
        <v>172726.06280176927</v>
      </c>
      <c r="T524" s="235">
        <f t="shared" si="92"/>
        <v>92989</v>
      </c>
      <c r="U524" s="235">
        <f t="shared" si="92"/>
        <v>0</v>
      </c>
      <c r="V524" s="235">
        <f t="shared" si="92"/>
        <v>0</v>
      </c>
      <c r="W524" s="235">
        <f t="shared" si="92"/>
        <v>92989</v>
      </c>
      <c r="X524" s="235">
        <f t="shared" si="92"/>
        <v>0</v>
      </c>
      <c r="Y524" s="272">
        <f t="shared" si="94"/>
        <v>0</v>
      </c>
      <c r="Z524" s="272">
        <f t="shared" si="94"/>
        <v>0</v>
      </c>
      <c r="AA524" s="235">
        <f t="shared" si="92"/>
        <v>0</v>
      </c>
      <c r="AB524" s="272">
        <f t="shared" si="95"/>
        <v>0</v>
      </c>
      <c r="AC524" s="235">
        <f t="shared" si="93"/>
        <v>9929208</v>
      </c>
      <c r="AD524" s="235">
        <f t="shared" si="93"/>
        <v>250000</v>
      </c>
      <c r="AE524" s="235">
        <f t="shared" si="93"/>
        <v>10179208</v>
      </c>
      <c r="AF524" s="235">
        <f t="shared" si="93"/>
        <v>0</v>
      </c>
      <c r="AG524" s="235">
        <f t="shared" si="93"/>
        <v>10179208</v>
      </c>
      <c r="AH524" s="235">
        <f t="shared" si="93"/>
        <v>0</v>
      </c>
      <c r="AI524" s="235">
        <f t="shared" si="93"/>
        <v>10179208</v>
      </c>
    </row>
    <row r="525" spans="1:35">
      <c r="G525" s="28">
        <v>1995</v>
      </c>
      <c r="H525" s="31"/>
      <c r="I525" s="31"/>
      <c r="J525" s="31"/>
      <c r="K525" s="253" t="s">
        <v>425</v>
      </c>
      <c r="L525" s="235">
        <f t="shared" si="92"/>
        <v>0</v>
      </c>
      <c r="M525" s="235">
        <f t="shared" si="92"/>
        <v>5242166</v>
      </c>
      <c r="N525" s="235">
        <f t="shared" si="92"/>
        <v>0</v>
      </c>
      <c r="O525" s="235">
        <f t="shared" si="92"/>
        <v>5242166</v>
      </c>
      <c r="P525" s="235">
        <f t="shared" si="92"/>
        <v>5242166</v>
      </c>
      <c r="Q525" s="235">
        <f t="shared" si="92"/>
        <v>9407987.1556497514</v>
      </c>
      <c r="R525" s="235">
        <f t="shared" si="92"/>
        <v>0</v>
      </c>
      <c r="S525" s="235">
        <f t="shared" si="92"/>
        <v>0</v>
      </c>
      <c r="T525" s="235">
        <f t="shared" si="92"/>
        <v>0</v>
      </c>
      <c r="U525" s="235">
        <f t="shared" si="92"/>
        <v>0</v>
      </c>
      <c r="V525" s="235">
        <f t="shared" si="92"/>
        <v>0</v>
      </c>
      <c r="W525" s="235">
        <f t="shared" si="92"/>
        <v>0</v>
      </c>
      <c r="X525" s="235">
        <f t="shared" si="92"/>
        <v>0</v>
      </c>
      <c r="Y525" s="272">
        <f t="shared" si="94"/>
        <v>0</v>
      </c>
      <c r="Z525" s="272">
        <f t="shared" si="94"/>
        <v>0</v>
      </c>
      <c r="AA525" s="235">
        <f t="shared" si="92"/>
        <v>0</v>
      </c>
      <c r="AB525" s="272">
        <f t="shared" si="95"/>
        <v>0</v>
      </c>
      <c r="AC525" s="235">
        <f t="shared" si="93"/>
        <v>5242166</v>
      </c>
      <c r="AD525" s="235">
        <f t="shared" si="93"/>
        <v>0</v>
      </c>
      <c r="AE525" s="235">
        <f t="shared" si="93"/>
        <v>5242166</v>
      </c>
      <c r="AF525" s="235">
        <f t="shared" si="93"/>
        <v>0</v>
      </c>
      <c r="AG525" s="235">
        <f t="shared" si="93"/>
        <v>5242166</v>
      </c>
      <c r="AH525" s="235">
        <f t="shared" si="93"/>
        <v>0</v>
      </c>
      <c r="AI525" s="235">
        <f t="shared" si="93"/>
        <v>5242166</v>
      </c>
    </row>
    <row r="526" spans="1:35">
      <c r="G526" s="28">
        <v>1996</v>
      </c>
      <c r="H526" s="31"/>
      <c r="I526" s="31"/>
      <c r="J526" s="31"/>
      <c r="K526" s="253" t="s">
        <v>425</v>
      </c>
      <c r="L526" s="235">
        <f t="shared" si="92"/>
        <v>0</v>
      </c>
      <c r="M526" s="235">
        <f t="shared" si="92"/>
        <v>31641</v>
      </c>
      <c r="N526" s="235">
        <f t="shared" si="92"/>
        <v>0</v>
      </c>
      <c r="O526" s="235">
        <f t="shared" si="92"/>
        <v>31641</v>
      </c>
      <c r="P526" s="235">
        <f t="shared" si="92"/>
        <v>31641</v>
      </c>
      <c r="Q526" s="235">
        <f t="shared" si="92"/>
        <v>54865.052286213082</v>
      </c>
      <c r="R526" s="235">
        <f t="shared" si="92"/>
        <v>0</v>
      </c>
      <c r="S526" s="235">
        <f t="shared" si="92"/>
        <v>0</v>
      </c>
      <c r="T526" s="235">
        <f t="shared" si="92"/>
        <v>0</v>
      </c>
      <c r="U526" s="235">
        <f t="shared" si="92"/>
        <v>0</v>
      </c>
      <c r="V526" s="235">
        <f t="shared" si="92"/>
        <v>0</v>
      </c>
      <c r="W526" s="235">
        <f t="shared" si="92"/>
        <v>0</v>
      </c>
      <c r="X526" s="235">
        <f t="shared" si="92"/>
        <v>0</v>
      </c>
      <c r="Y526" s="272">
        <f t="shared" si="94"/>
        <v>0</v>
      </c>
      <c r="Z526" s="272">
        <f t="shared" si="94"/>
        <v>0</v>
      </c>
      <c r="AA526" s="235">
        <f t="shared" si="92"/>
        <v>0</v>
      </c>
      <c r="AB526" s="272">
        <f t="shared" si="95"/>
        <v>0</v>
      </c>
      <c r="AC526" s="235">
        <f t="shared" si="93"/>
        <v>31641</v>
      </c>
      <c r="AD526" s="235">
        <f t="shared" si="93"/>
        <v>0</v>
      </c>
      <c r="AE526" s="235">
        <f t="shared" si="93"/>
        <v>31641</v>
      </c>
      <c r="AF526" s="235">
        <f t="shared" si="93"/>
        <v>0</v>
      </c>
      <c r="AG526" s="235">
        <f t="shared" si="93"/>
        <v>31641</v>
      </c>
      <c r="AH526" s="235">
        <f t="shared" si="93"/>
        <v>0</v>
      </c>
      <c r="AI526" s="235">
        <f t="shared" si="93"/>
        <v>31641</v>
      </c>
    </row>
    <row r="527" spans="1:35">
      <c r="G527" s="28">
        <v>1997</v>
      </c>
      <c r="H527" s="31"/>
      <c r="I527" s="31"/>
      <c r="J527" s="31"/>
      <c r="K527" s="253" t="s">
        <v>425</v>
      </c>
      <c r="L527" s="235">
        <f t="shared" si="92"/>
        <v>0</v>
      </c>
      <c r="M527" s="235">
        <f t="shared" si="92"/>
        <v>14766</v>
      </c>
      <c r="N527" s="235">
        <f t="shared" si="92"/>
        <v>0</v>
      </c>
      <c r="O527" s="235">
        <f t="shared" si="92"/>
        <v>14766</v>
      </c>
      <c r="P527" s="235">
        <f t="shared" si="92"/>
        <v>14766</v>
      </c>
      <c r="Q527" s="235">
        <f t="shared" si="92"/>
        <v>24738.200834886382</v>
      </c>
      <c r="R527" s="235">
        <f t="shared" si="92"/>
        <v>0</v>
      </c>
      <c r="S527" s="235">
        <f t="shared" si="92"/>
        <v>0</v>
      </c>
      <c r="T527" s="235">
        <f t="shared" si="92"/>
        <v>0</v>
      </c>
      <c r="U527" s="235">
        <f t="shared" si="92"/>
        <v>0</v>
      </c>
      <c r="V527" s="235">
        <f t="shared" si="92"/>
        <v>0</v>
      </c>
      <c r="W527" s="235">
        <f t="shared" si="92"/>
        <v>0</v>
      </c>
      <c r="X527" s="235">
        <f t="shared" si="92"/>
        <v>0</v>
      </c>
      <c r="Y527" s="272">
        <f t="shared" si="94"/>
        <v>0</v>
      </c>
      <c r="Z527" s="272">
        <f t="shared" si="94"/>
        <v>0</v>
      </c>
      <c r="AA527" s="235">
        <f t="shared" si="92"/>
        <v>0</v>
      </c>
      <c r="AB527" s="272">
        <f t="shared" si="95"/>
        <v>0</v>
      </c>
      <c r="AC527" s="235">
        <f t="shared" si="93"/>
        <v>14766</v>
      </c>
      <c r="AD527" s="235">
        <f t="shared" si="93"/>
        <v>0</v>
      </c>
      <c r="AE527" s="235">
        <f t="shared" si="93"/>
        <v>14766</v>
      </c>
      <c r="AF527" s="235">
        <f t="shared" si="93"/>
        <v>0</v>
      </c>
      <c r="AG527" s="235">
        <f t="shared" si="93"/>
        <v>14766</v>
      </c>
      <c r="AH527" s="235">
        <f t="shared" si="93"/>
        <v>0</v>
      </c>
      <c r="AI527" s="235">
        <f t="shared" si="93"/>
        <v>14766</v>
      </c>
    </row>
    <row r="528" spans="1:35">
      <c r="G528" s="28">
        <v>1998</v>
      </c>
      <c r="H528" s="31"/>
      <c r="I528" s="31"/>
      <c r="J528" s="31"/>
      <c r="K528" s="253" t="s">
        <v>425</v>
      </c>
      <c r="L528" s="235">
        <f t="shared" si="92"/>
        <v>0</v>
      </c>
      <c r="M528" s="235">
        <f t="shared" si="92"/>
        <v>0</v>
      </c>
      <c r="N528" s="235">
        <f t="shared" si="92"/>
        <v>0</v>
      </c>
      <c r="O528" s="235">
        <f t="shared" si="92"/>
        <v>0</v>
      </c>
      <c r="P528" s="235">
        <f t="shared" si="92"/>
        <v>0</v>
      </c>
      <c r="Q528" s="235">
        <f t="shared" si="92"/>
        <v>0</v>
      </c>
      <c r="R528" s="235">
        <f t="shared" si="92"/>
        <v>0</v>
      </c>
      <c r="S528" s="235">
        <f t="shared" si="92"/>
        <v>0</v>
      </c>
      <c r="T528" s="235">
        <f t="shared" si="92"/>
        <v>0</v>
      </c>
      <c r="U528" s="235">
        <f t="shared" si="92"/>
        <v>0</v>
      </c>
      <c r="V528" s="235">
        <f t="shared" si="92"/>
        <v>0</v>
      </c>
      <c r="W528" s="235">
        <f t="shared" si="92"/>
        <v>0</v>
      </c>
      <c r="X528" s="235">
        <f t="shared" si="92"/>
        <v>0</v>
      </c>
      <c r="Y528" s="272">
        <f t="shared" si="94"/>
        <v>0</v>
      </c>
      <c r="Z528" s="272">
        <f t="shared" si="94"/>
        <v>0</v>
      </c>
      <c r="AA528" s="235">
        <f t="shared" si="92"/>
        <v>0</v>
      </c>
      <c r="AB528" s="272">
        <f t="shared" si="95"/>
        <v>0</v>
      </c>
      <c r="AC528" s="235">
        <f t="shared" si="93"/>
        <v>0</v>
      </c>
      <c r="AD528" s="235">
        <f t="shared" si="93"/>
        <v>0</v>
      </c>
      <c r="AE528" s="235">
        <f t="shared" si="93"/>
        <v>0</v>
      </c>
      <c r="AF528" s="235">
        <f t="shared" si="93"/>
        <v>0</v>
      </c>
      <c r="AG528" s="235">
        <f t="shared" si="93"/>
        <v>0</v>
      </c>
      <c r="AH528" s="235">
        <f t="shared" si="93"/>
        <v>0</v>
      </c>
      <c r="AI528" s="235">
        <f t="shared" si="93"/>
        <v>0</v>
      </c>
    </row>
    <row r="529" spans="1:35">
      <c r="A529" s="94"/>
      <c r="B529" s="94"/>
      <c r="F529" s="94"/>
      <c r="G529" s="28">
        <v>1999</v>
      </c>
      <c r="H529" s="31"/>
      <c r="I529" s="31"/>
      <c r="J529" s="31"/>
      <c r="K529" s="253" t="s">
        <v>425</v>
      </c>
      <c r="L529" s="235">
        <f t="shared" si="92"/>
        <v>0</v>
      </c>
      <c r="M529" s="235">
        <f t="shared" si="92"/>
        <v>0</v>
      </c>
      <c r="N529" s="235">
        <f t="shared" si="92"/>
        <v>0</v>
      </c>
      <c r="O529" s="235">
        <f t="shared" si="92"/>
        <v>0</v>
      </c>
      <c r="P529" s="235">
        <f t="shared" si="92"/>
        <v>0</v>
      </c>
      <c r="Q529" s="235">
        <f t="shared" si="92"/>
        <v>0</v>
      </c>
      <c r="R529" s="235">
        <f t="shared" si="92"/>
        <v>0</v>
      </c>
      <c r="S529" s="235">
        <f t="shared" si="92"/>
        <v>0</v>
      </c>
      <c r="T529" s="235">
        <f t="shared" si="92"/>
        <v>0</v>
      </c>
      <c r="U529" s="235">
        <f t="shared" si="92"/>
        <v>0</v>
      </c>
      <c r="V529" s="235">
        <f t="shared" si="92"/>
        <v>0</v>
      </c>
      <c r="W529" s="235">
        <f t="shared" si="92"/>
        <v>0</v>
      </c>
      <c r="X529" s="235">
        <f t="shared" si="92"/>
        <v>0</v>
      </c>
      <c r="Y529" s="272">
        <f t="shared" si="94"/>
        <v>0</v>
      </c>
      <c r="Z529" s="272">
        <f t="shared" si="94"/>
        <v>0</v>
      </c>
      <c r="AA529" s="235">
        <f t="shared" si="92"/>
        <v>0</v>
      </c>
      <c r="AB529" s="272">
        <f t="shared" si="95"/>
        <v>0</v>
      </c>
      <c r="AC529" s="235">
        <f t="shared" si="93"/>
        <v>0</v>
      </c>
      <c r="AD529" s="235">
        <f t="shared" si="93"/>
        <v>0</v>
      </c>
      <c r="AE529" s="235">
        <f t="shared" si="93"/>
        <v>0</v>
      </c>
      <c r="AF529" s="235">
        <f t="shared" si="93"/>
        <v>0</v>
      </c>
      <c r="AG529" s="235">
        <f t="shared" si="93"/>
        <v>0</v>
      </c>
      <c r="AH529" s="235">
        <f t="shared" si="93"/>
        <v>0</v>
      </c>
      <c r="AI529" s="235">
        <f t="shared" si="93"/>
        <v>0</v>
      </c>
    </row>
    <row r="530" spans="1:35">
      <c r="A530" s="94"/>
      <c r="B530" s="94"/>
      <c r="F530" s="94"/>
      <c r="G530" s="28">
        <v>2000</v>
      </c>
      <c r="H530" s="31"/>
      <c r="I530" s="31"/>
      <c r="J530" s="31"/>
      <c r="K530" s="253" t="s">
        <v>425</v>
      </c>
      <c r="L530" s="235">
        <f t="shared" si="92"/>
        <v>0</v>
      </c>
      <c r="M530" s="235">
        <f t="shared" si="92"/>
        <v>0</v>
      </c>
      <c r="N530" s="235">
        <f t="shared" si="92"/>
        <v>0</v>
      </c>
      <c r="O530" s="235">
        <f t="shared" si="92"/>
        <v>0</v>
      </c>
      <c r="P530" s="235">
        <f t="shared" si="92"/>
        <v>0</v>
      </c>
      <c r="Q530" s="235">
        <f t="shared" si="92"/>
        <v>0</v>
      </c>
      <c r="R530" s="235">
        <f t="shared" si="92"/>
        <v>0</v>
      </c>
      <c r="S530" s="235">
        <f t="shared" si="92"/>
        <v>0</v>
      </c>
      <c r="T530" s="235">
        <f t="shared" si="92"/>
        <v>0</v>
      </c>
      <c r="U530" s="235">
        <f t="shared" si="92"/>
        <v>0</v>
      </c>
      <c r="V530" s="235">
        <f t="shared" si="92"/>
        <v>0</v>
      </c>
      <c r="W530" s="235">
        <f t="shared" si="92"/>
        <v>0</v>
      </c>
      <c r="X530" s="235">
        <f t="shared" si="92"/>
        <v>0</v>
      </c>
      <c r="Y530" s="272">
        <f t="shared" si="94"/>
        <v>0</v>
      </c>
      <c r="Z530" s="272">
        <f t="shared" si="94"/>
        <v>0</v>
      </c>
      <c r="AA530" s="235">
        <f t="shared" si="92"/>
        <v>0</v>
      </c>
      <c r="AB530" s="272">
        <f t="shared" si="95"/>
        <v>0</v>
      </c>
      <c r="AC530" s="235">
        <f t="shared" si="93"/>
        <v>0</v>
      </c>
      <c r="AD530" s="235">
        <f t="shared" si="93"/>
        <v>0</v>
      </c>
      <c r="AE530" s="235">
        <f t="shared" si="93"/>
        <v>0</v>
      </c>
      <c r="AF530" s="235">
        <f t="shared" si="93"/>
        <v>0</v>
      </c>
      <c r="AG530" s="235">
        <f t="shared" si="93"/>
        <v>0</v>
      </c>
      <c r="AH530" s="235">
        <f t="shared" si="93"/>
        <v>0</v>
      </c>
      <c r="AI530" s="235">
        <f t="shared" si="93"/>
        <v>0</v>
      </c>
    </row>
    <row r="531" spans="1:35">
      <c r="A531" s="94"/>
      <c r="B531" s="94"/>
      <c r="F531" s="94"/>
      <c r="G531" s="28">
        <v>2001</v>
      </c>
      <c r="H531" s="31"/>
      <c r="I531" s="31"/>
      <c r="J531" s="31"/>
      <c r="K531" s="253" t="s">
        <v>425</v>
      </c>
      <c r="L531" s="235">
        <f t="shared" si="92"/>
        <v>0</v>
      </c>
      <c r="M531" s="235">
        <f t="shared" si="92"/>
        <v>0</v>
      </c>
      <c r="N531" s="235">
        <f t="shared" si="92"/>
        <v>0</v>
      </c>
      <c r="O531" s="235">
        <f t="shared" si="92"/>
        <v>0</v>
      </c>
      <c r="P531" s="235">
        <f t="shared" si="92"/>
        <v>0</v>
      </c>
      <c r="Q531" s="235">
        <f t="shared" si="92"/>
        <v>0</v>
      </c>
      <c r="R531" s="235">
        <f t="shared" si="92"/>
        <v>0</v>
      </c>
      <c r="S531" s="235">
        <f t="shared" si="92"/>
        <v>0</v>
      </c>
      <c r="T531" s="235">
        <f t="shared" si="92"/>
        <v>0</v>
      </c>
      <c r="U531" s="235">
        <f t="shared" si="92"/>
        <v>0</v>
      </c>
      <c r="V531" s="235">
        <f t="shared" si="92"/>
        <v>0</v>
      </c>
      <c r="W531" s="235">
        <f t="shared" si="92"/>
        <v>0</v>
      </c>
      <c r="X531" s="235">
        <f t="shared" si="92"/>
        <v>0</v>
      </c>
      <c r="Y531" s="272">
        <f t="shared" si="94"/>
        <v>0</v>
      </c>
      <c r="Z531" s="272">
        <f t="shared" si="94"/>
        <v>0</v>
      </c>
      <c r="AA531" s="235">
        <f t="shared" si="92"/>
        <v>0</v>
      </c>
      <c r="AB531" s="272">
        <f t="shared" si="95"/>
        <v>0</v>
      </c>
      <c r="AC531" s="235">
        <f t="shared" si="93"/>
        <v>0</v>
      </c>
      <c r="AD531" s="235">
        <f t="shared" si="93"/>
        <v>0</v>
      </c>
      <c r="AE531" s="235">
        <f t="shared" si="93"/>
        <v>0</v>
      </c>
      <c r="AF531" s="235">
        <f t="shared" si="93"/>
        <v>0</v>
      </c>
      <c r="AG531" s="235">
        <f t="shared" si="93"/>
        <v>0</v>
      </c>
      <c r="AH531" s="235">
        <f t="shared" si="93"/>
        <v>0</v>
      </c>
      <c r="AI531" s="235">
        <f t="shared" si="93"/>
        <v>0</v>
      </c>
    </row>
    <row r="532" spans="1:35">
      <c r="A532" s="94"/>
      <c r="B532" s="94"/>
      <c r="F532" s="94"/>
      <c r="G532" s="28">
        <v>2002</v>
      </c>
      <c r="H532" s="31"/>
      <c r="I532" s="31"/>
      <c r="J532" s="31"/>
      <c r="K532" s="253" t="s">
        <v>425</v>
      </c>
      <c r="L532" s="235">
        <f t="shared" si="92"/>
        <v>0</v>
      </c>
      <c r="M532" s="235">
        <f t="shared" si="92"/>
        <v>0</v>
      </c>
      <c r="N532" s="235">
        <f t="shared" si="92"/>
        <v>375671</v>
      </c>
      <c r="O532" s="235">
        <f t="shared" si="92"/>
        <v>375671</v>
      </c>
      <c r="P532" s="235">
        <f t="shared" si="92"/>
        <v>375671</v>
      </c>
      <c r="Q532" s="235">
        <f t="shared" si="92"/>
        <v>529921.04700129712</v>
      </c>
      <c r="R532" s="235">
        <f t="shared" si="92"/>
        <v>0</v>
      </c>
      <c r="S532" s="235">
        <f t="shared" si="92"/>
        <v>0</v>
      </c>
      <c r="T532" s="235">
        <f t="shared" si="92"/>
        <v>0</v>
      </c>
      <c r="U532" s="235">
        <f t="shared" si="92"/>
        <v>0</v>
      </c>
      <c r="V532" s="235">
        <f t="shared" si="92"/>
        <v>0</v>
      </c>
      <c r="W532" s="235">
        <f t="shared" si="92"/>
        <v>0</v>
      </c>
      <c r="X532" s="235">
        <f t="shared" si="92"/>
        <v>375671</v>
      </c>
      <c r="Y532" s="272">
        <f t="shared" si="94"/>
        <v>0</v>
      </c>
      <c r="Z532" s="272">
        <f t="shared" si="94"/>
        <v>0</v>
      </c>
      <c r="AA532" s="235">
        <f t="shared" si="92"/>
        <v>0</v>
      </c>
      <c r="AB532" s="272">
        <f t="shared" si="95"/>
        <v>0</v>
      </c>
      <c r="AC532" s="235">
        <f t="shared" si="93"/>
        <v>0</v>
      </c>
      <c r="AD532" s="235">
        <f t="shared" si="93"/>
        <v>0</v>
      </c>
      <c r="AE532" s="235">
        <f t="shared" si="93"/>
        <v>0</v>
      </c>
      <c r="AF532" s="235">
        <f t="shared" si="93"/>
        <v>0</v>
      </c>
      <c r="AG532" s="235">
        <f t="shared" si="93"/>
        <v>0</v>
      </c>
      <c r="AH532" s="235">
        <f t="shared" si="93"/>
        <v>375671</v>
      </c>
      <c r="AI532" s="235">
        <f t="shared" si="93"/>
        <v>375671</v>
      </c>
    </row>
    <row r="533" spans="1:35">
      <c r="A533" s="94"/>
      <c r="B533" s="94"/>
      <c r="F533" s="94"/>
      <c r="G533" s="28">
        <v>2003</v>
      </c>
      <c r="H533" s="31"/>
      <c r="I533" s="31"/>
      <c r="J533" s="31"/>
      <c r="K533" s="253" t="s">
        <v>425</v>
      </c>
      <c r="L533" s="235">
        <f t="shared" si="92"/>
        <v>0</v>
      </c>
      <c r="M533" s="235">
        <f t="shared" si="92"/>
        <v>0</v>
      </c>
      <c r="N533" s="235">
        <f t="shared" si="92"/>
        <v>88601</v>
      </c>
      <c r="O533" s="235">
        <f t="shared" si="92"/>
        <v>88601</v>
      </c>
      <c r="P533" s="235">
        <f t="shared" si="92"/>
        <v>88601</v>
      </c>
      <c r="Q533" s="235">
        <f t="shared" si="92"/>
        <v>120754.06839593424</v>
      </c>
      <c r="R533" s="235">
        <f t="shared" si="92"/>
        <v>0</v>
      </c>
      <c r="S533" s="235">
        <f t="shared" si="92"/>
        <v>0</v>
      </c>
      <c r="T533" s="235">
        <f t="shared" si="92"/>
        <v>0</v>
      </c>
      <c r="U533" s="235">
        <f t="shared" si="92"/>
        <v>0</v>
      </c>
      <c r="V533" s="235">
        <f t="shared" si="92"/>
        <v>0</v>
      </c>
      <c r="W533" s="235">
        <f t="shared" si="92"/>
        <v>0</v>
      </c>
      <c r="X533" s="235">
        <f t="shared" si="92"/>
        <v>88601</v>
      </c>
      <c r="Y533" s="272">
        <f t="shared" si="94"/>
        <v>0</v>
      </c>
      <c r="Z533" s="272">
        <f t="shared" si="94"/>
        <v>0</v>
      </c>
      <c r="AA533" s="235">
        <f t="shared" si="92"/>
        <v>0</v>
      </c>
      <c r="AB533" s="272">
        <f t="shared" si="95"/>
        <v>0</v>
      </c>
      <c r="AC533" s="235">
        <f t="shared" si="93"/>
        <v>0</v>
      </c>
      <c r="AD533" s="235">
        <f t="shared" si="93"/>
        <v>0</v>
      </c>
      <c r="AE533" s="235">
        <f t="shared" si="93"/>
        <v>0</v>
      </c>
      <c r="AF533" s="235">
        <f t="shared" si="93"/>
        <v>0</v>
      </c>
      <c r="AG533" s="235">
        <f t="shared" si="93"/>
        <v>0</v>
      </c>
      <c r="AH533" s="235">
        <f t="shared" si="93"/>
        <v>88601</v>
      </c>
      <c r="AI533" s="235">
        <f t="shared" si="93"/>
        <v>88601</v>
      </c>
    </row>
    <row r="534" spans="1:35">
      <c r="A534" s="94"/>
      <c r="B534" s="94"/>
      <c r="F534" s="94"/>
      <c r="G534" s="28">
        <v>2004</v>
      </c>
      <c r="H534" s="31"/>
      <c r="I534" s="31"/>
      <c r="J534" s="31"/>
      <c r="K534" s="253" t="s">
        <v>425</v>
      </c>
      <c r="L534" s="235">
        <f t="shared" si="92"/>
        <v>0</v>
      </c>
      <c r="M534" s="235">
        <f t="shared" si="92"/>
        <v>0</v>
      </c>
      <c r="N534" s="235">
        <f t="shared" si="92"/>
        <v>561417</v>
      </c>
      <c r="O534" s="235">
        <f t="shared" si="92"/>
        <v>561417</v>
      </c>
      <c r="P534" s="235">
        <f t="shared" si="92"/>
        <v>561417</v>
      </c>
      <c r="Q534" s="235">
        <f t="shared" si="92"/>
        <v>739278.9791048828</v>
      </c>
      <c r="R534" s="235">
        <f t="shared" si="92"/>
        <v>0</v>
      </c>
      <c r="S534" s="235">
        <f t="shared" si="92"/>
        <v>0</v>
      </c>
      <c r="T534" s="235">
        <f t="shared" si="92"/>
        <v>0</v>
      </c>
      <c r="U534" s="235">
        <f t="shared" si="92"/>
        <v>0</v>
      </c>
      <c r="V534" s="235">
        <f t="shared" si="92"/>
        <v>0</v>
      </c>
      <c r="W534" s="235">
        <f t="shared" si="92"/>
        <v>0</v>
      </c>
      <c r="X534" s="235">
        <f t="shared" si="92"/>
        <v>561417</v>
      </c>
      <c r="Y534" s="272">
        <f t="shared" si="94"/>
        <v>0</v>
      </c>
      <c r="Z534" s="272">
        <f t="shared" si="94"/>
        <v>0</v>
      </c>
      <c r="AA534" s="235">
        <f t="shared" si="92"/>
        <v>0</v>
      </c>
      <c r="AB534" s="272">
        <f t="shared" si="95"/>
        <v>0</v>
      </c>
      <c r="AC534" s="235">
        <f t="shared" si="93"/>
        <v>0</v>
      </c>
      <c r="AD534" s="235">
        <f t="shared" si="93"/>
        <v>0</v>
      </c>
      <c r="AE534" s="235">
        <f t="shared" si="93"/>
        <v>0</v>
      </c>
      <c r="AF534" s="235">
        <f t="shared" si="93"/>
        <v>0</v>
      </c>
      <c r="AG534" s="235">
        <f t="shared" si="93"/>
        <v>0</v>
      </c>
      <c r="AH534" s="235">
        <f t="shared" si="93"/>
        <v>561417</v>
      </c>
      <c r="AI534" s="235">
        <f t="shared" si="93"/>
        <v>561417</v>
      </c>
    </row>
    <row r="535" spans="1:35">
      <c r="A535" s="94"/>
      <c r="B535" s="94"/>
      <c r="F535" s="94"/>
      <c r="G535" s="28">
        <v>2005</v>
      </c>
      <c r="H535" s="31"/>
      <c r="I535" s="31"/>
      <c r="J535" s="31"/>
      <c r="K535" s="253" t="s">
        <v>425</v>
      </c>
      <c r="L535" s="235">
        <f t="shared" si="92"/>
        <v>0</v>
      </c>
      <c r="M535" s="235">
        <f t="shared" si="92"/>
        <v>12798900</v>
      </c>
      <c r="N535" s="235">
        <f t="shared" si="92"/>
        <v>4619181</v>
      </c>
      <c r="O535" s="235">
        <f t="shared" si="92"/>
        <v>17418081</v>
      </c>
      <c r="P535" s="235">
        <f t="shared" si="92"/>
        <v>17418081</v>
      </c>
      <c r="Q535" s="235">
        <f t="shared" si="92"/>
        <v>22160663.253488455</v>
      </c>
      <c r="R535" s="235">
        <f t="shared" si="92"/>
        <v>51220</v>
      </c>
      <c r="S535" s="235">
        <f t="shared" si="92"/>
        <v>65166.143838903874</v>
      </c>
      <c r="T535" s="235">
        <f t="shared" si="92"/>
        <v>51220</v>
      </c>
      <c r="U535" s="235">
        <f t="shared" si="92"/>
        <v>0</v>
      </c>
      <c r="V535" s="235">
        <f t="shared" si="92"/>
        <v>0</v>
      </c>
      <c r="W535" s="235">
        <f t="shared" si="92"/>
        <v>51220</v>
      </c>
      <c r="X535" s="235">
        <f t="shared" si="92"/>
        <v>4619181</v>
      </c>
      <c r="Y535" s="272">
        <f t="shared" si="94"/>
        <v>0</v>
      </c>
      <c r="Z535" s="272">
        <f t="shared" si="94"/>
        <v>0</v>
      </c>
      <c r="AA535" s="235">
        <f t="shared" si="92"/>
        <v>0</v>
      </c>
      <c r="AB535" s="272">
        <f t="shared" si="95"/>
        <v>0</v>
      </c>
      <c r="AC535" s="235">
        <f t="shared" si="93"/>
        <v>12798900</v>
      </c>
      <c r="AD535" s="235">
        <f t="shared" si="93"/>
        <v>0</v>
      </c>
      <c r="AE535" s="235">
        <f t="shared" si="93"/>
        <v>12798900</v>
      </c>
      <c r="AF535" s="235">
        <f t="shared" si="93"/>
        <v>0</v>
      </c>
      <c r="AG535" s="235">
        <f t="shared" si="93"/>
        <v>12798900</v>
      </c>
      <c r="AH535" s="235">
        <f t="shared" si="93"/>
        <v>4619181</v>
      </c>
      <c r="AI535" s="235">
        <f t="shared" si="93"/>
        <v>17418081</v>
      </c>
    </row>
    <row r="536" spans="1:35">
      <c r="A536" s="94"/>
      <c r="B536" s="94"/>
      <c r="F536" s="94"/>
      <c r="G536" s="28">
        <v>2006</v>
      </c>
      <c r="H536" s="31"/>
      <c r="I536" s="31"/>
      <c r="J536" s="31"/>
      <c r="K536" s="253" t="s">
        <v>425</v>
      </c>
      <c r="L536" s="235">
        <f t="shared" si="92"/>
        <v>0</v>
      </c>
      <c r="M536" s="235">
        <f t="shared" si="92"/>
        <v>16735227</v>
      </c>
      <c r="N536" s="235">
        <f t="shared" si="92"/>
        <v>64937980</v>
      </c>
      <c r="O536" s="235">
        <f t="shared" si="92"/>
        <v>81673207</v>
      </c>
      <c r="P536" s="235">
        <f t="shared" si="92"/>
        <v>81673207</v>
      </c>
      <c r="Q536" s="235">
        <f t="shared" si="92"/>
        <v>100397224.72438814</v>
      </c>
      <c r="R536" s="235">
        <f t="shared" si="92"/>
        <v>120602.40000000001</v>
      </c>
      <c r="S536" s="235">
        <f t="shared" si="92"/>
        <v>146487.28588368947</v>
      </c>
      <c r="T536" s="235">
        <f t="shared" si="92"/>
        <v>120602.40000000001</v>
      </c>
      <c r="U536" s="235">
        <f t="shared" si="92"/>
        <v>0</v>
      </c>
      <c r="V536" s="235">
        <f t="shared" si="92"/>
        <v>0</v>
      </c>
      <c r="W536" s="235">
        <f t="shared" si="92"/>
        <v>120602.40000000001</v>
      </c>
      <c r="X536" s="235">
        <f t="shared" si="92"/>
        <v>64937980</v>
      </c>
      <c r="Y536" s="272">
        <f t="shared" si="94"/>
        <v>0</v>
      </c>
      <c r="Z536" s="272">
        <f t="shared" si="94"/>
        <v>0</v>
      </c>
      <c r="AA536" s="235">
        <f t="shared" si="92"/>
        <v>0</v>
      </c>
      <c r="AB536" s="272">
        <f t="shared" si="95"/>
        <v>0</v>
      </c>
      <c r="AC536" s="235">
        <f t="shared" ref="AC536:AI551" si="96">SUMIF($I$22:$I$513,$G536,AC$22:AC$513)</f>
        <v>16735227</v>
      </c>
      <c r="AD536" s="235">
        <f t="shared" si="96"/>
        <v>0</v>
      </c>
      <c r="AE536" s="235">
        <f t="shared" si="96"/>
        <v>16735227</v>
      </c>
      <c r="AF536" s="235">
        <f t="shared" si="96"/>
        <v>0</v>
      </c>
      <c r="AG536" s="235">
        <f t="shared" si="96"/>
        <v>16735227</v>
      </c>
      <c r="AH536" s="235">
        <f t="shared" si="96"/>
        <v>64937980</v>
      </c>
      <c r="AI536" s="235">
        <f t="shared" si="96"/>
        <v>81673207</v>
      </c>
    </row>
    <row r="537" spans="1:35">
      <c r="A537" s="94"/>
      <c r="B537" s="94"/>
      <c r="F537" s="94"/>
      <c r="G537" s="28">
        <v>2007</v>
      </c>
      <c r="H537" s="31"/>
      <c r="I537" s="31"/>
      <c r="J537" s="31"/>
      <c r="K537" s="253" t="s">
        <v>425</v>
      </c>
      <c r="L537" s="235">
        <f t="shared" ref="L537:X552" si="97">SUMIF($I$22:$I$513,$G537,L$22:L$513)</f>
        <v>0</v>
      </c>
      <c r="M537" s="235">
        <f t="shared" si="97"/>
        <v>8561471</v>
      </c>
      <c r="N537" s="235">
        <f t="shared" si="97"/>
        <v>5630043</v>
      </c>
      <c r="O537" s="235">
        <f t="shared" si="97"/>
        <v>14191514</v>
      </c>
      <c r="P537" s="235">
        <f t="shared" si="97"/>
        <v>14191514</v>
      </c>
      <c r="Q537" s="235">
        <f t="shared" si="97"/>
        <v>16855066.834195897</v>
      </c>
      <c r="R537" s="235">
        <f t="shared" si="97"/>
        <v>80403</v>
      </c>
      <c r="S537" s="235">
        <f t="shared" si="97"/>
        <v>95493.542032925645</v>
      </c>
      <c r="T537" s="235">
        <f t="shared" si="97"/>
        <v>80403</v>
      </c>
      <c r="U537" s="235">
        <f t="shared" si="97"/>
        <v>0</v>
      </c>
      <c r="V537" s="235">
        <f t="shared" si="97"/>
        <v>0</v>
      </c>
      <c r="W537" s="235">
        <f t="shared" si="97"/>
        <v>80403</v>
      </c>
      <c r="X537" s="235">
        <f t="shared" si="97"/>
        <v>5630043</v>
      </c>
      <c r="Y537" s="272">
        <f t="shared" si="94"/>
        <v>0</v>
      </c>
      <c r="Z537" s="272">
        <f t="shared" si="94"/>
        <v>0</v>
      </c>
      <c r="AA537" s="235">
        <f t="shared" ref="AA537:AA600" si="98">SUMIF($I$22:$I$513,$G537,AA$22:AA$513)</f>
        <v>0</v>
      </c>
      <c r="AB537" s="272">
        <f t="shared" si="95"/>
        <v>0</v>
      </c>
      <c r="AC537" s="235">
        <f t="shared" si="96"/>
        <v>8561471</v>
      </c>
      <c r="AD537" s="235">
        <f t="shared" si="96"/>
        <v>0</v>
      </c>
      <c r="AE537" s="235">
        <f t="shared" si="96"/>
        <v>8561471</v>
      </c>
      <c r="AF537" s="235">
        <f t="shared" si="96"/>
        <v>0</v>
      </c>
      <c r="AG537" s="235">
        <f t="shared" si="96"/>
        <v>8561471</v>
      </c>
      <c r="AH537" s="235">
        <f t="shared" si="96"/>
        <v>5630043</v>
      </c>
      <c r="AI537" s="235">
        <f t="shared" si="96"/>
        <v>14191514</v>
      </c>
    </row>
    <row r="538" spans="1:35">
      <c r="A538" s="94"/>
      <c r="B538" s="94"/>
      <c r="F538" s="94"/>
      <c r="G538" s="28">
        <v>2008</v>
      </c>
      <c r="H538" s="31"/>
      <c r="I538" s="31"/>
      <c r="J538" s="31"/>
      <c r="K538" s="253" t="s">
        <v>425</v>
      </c>
      <c r="L538" s="235">
        <f t="shared" si="97"/>
        <v>0</v>
      </c>
      <c r="M538" s="235">
        <f t="shared" si="97"/>
        <v>8451070</v>
      </c>
      <c r="N538" s="235">
        <f t="shared" si="97"/>
        <v>299138</v>
      </c>
      <c r="O538" s="235">
        <f t="shared" si="97"/>
        <v>8750208</v>
      </c>
      <c r="P538" s="235">
        <f t="shared" si="97"/>
        <v>8750208</v>
      </c>
      <c r="Q538" s="235">
        <f t="shared" si="97"/>
        <v>10041064.940252878</v>
      </c>
      <c r="R538" s="235">
        <f t="shared" si="97"/>
        <v>72448</v>
      </c>
      <c r="S538" s="235">
        <f t="shared" si="97"/>
        <v>83135.746349279972</v>
      </c>
      <c r="T538" s="235">
        <f t="shared" si="97"/>
        <v>72448</v>
      </c>
      <c r="U538" s="235">
        <f t="shared" si="97"/>
        <v>0</v>
      </c>
      <c r="V538" s="235">
        <f t="shared" si="97"/>
        <v>0</v>
      </c>
      <c r="W538" s="235">
        <f t="shared" si="97"/>
        <v>72448</v>
      </c>
      <c r="X538" s="235">
        <f t="shared" si="97"/>
        <v>299138</v>
      </c>
      <c r="Y538" s="272">
        <f t="shared" si="94"/>
        <v>0</v>
      </c>
      <c r="Z538" s="272">
        <f t="shared" si="94"/>
        <v>0</v>
      </c>
      <c r="AA538" s="235">
        <f t="shared" si="98"/>
        <v>0</v>
      </c>
      <c r="AB538" s="272">
        <f t="shared" si="95"/>
        <v>0</v>
      </c>
      <c r="AC538" s="235">
        <f t="shared" si="96"/>
        <v>8451070</v>
      </c>
      <c r="AD538" s="235">
        <f t="shared" si="96"/>
        <v>0</v>
      </c>
      <c r="AE538" s="235">
        <f t="shared" si="96"/>
        <v>8451070</v>
      </c>
      <c r="AF538" s="235">
        <f t="shared" si="96"/>
        <v>0</v>
      </c>
      <c r="AG538" s="235">
        <f t="shared" si="96"/>
        <v>8451070</v>
      </c>
      <c r="AH538" s="235">
        <f t="shared" si="96"/>
        <v>299138</v>
      </c>
      <c r="AI538" s="235">
        <f t="shared" si="96"/>
        <v>8750208</v>
      </c>
    </row>
    <row r="539" spans="1:35">
      <c r="A539" s="94"/>
      <c r="B539" s="94"/>
      <c r="F539" s="94"/>
      <c r="G539" s="28">
        <v>2009</v>
      </c>
      <c r="H539" s="31"/>
      <c r="I539" s="31"/>
      <c r="J539" s="31"/>
      <c r="K539" s="253" t="s">
        <v>425</v>
      </c>
      <c r="L539" s="235">
        <f t="shared" si="97"/>
        <v>0</v>
      </c>
      <c r="M539" s="235">
        <f t="shared" si="97"/>
        <v>15000836</v>
      </c>
      <c r="N539" s="235">
        <f t="shared" si="97"/>
        <v>291475</v>
      </c>
      <c r="O539" s="235">
        <f t="shared" si="97"/>
        <v>15292311</v>
      </c>
      <c r="P539" s="235">
        <f t="shared" si="97"/>
        <v>15292311</v>
      </c>
      <c r="Q539" s="235">
        <f t="shared" si="97"/>
        <v>16954858.555759121</v>
      </c>
      <c r="R539" s="235">
        <f t="shared" si="97"/>
        <v>120841</v>
      </c>
      <c r="S539" s="235">
        <f t="shared" si="97"/>
        <v>133978.57673287496</v>
      </c>
      <c r="T539" s="235">
        <f t="shared" si="97"/>
        <v>120841</v>
      </c>
      <c r="U539" s="235">
        <f t="shared" si="97"/>
        <v>0</v>
      </c>
      <c r="V539" s="235">
        <f t="shared" si="97"/>
        <v>0</v>
      </c>
      <c r="W539" s="235">
        <f t="shared" si="97"/>
        <v>120841</v>
      </c>
      <c r="X539" s="235">
        <f t="shared" si="97"/>
        <v>291475</v>
      </c>
      <c r="Y539" s="272">
        <f t="shared" si="94"/>
        <v>0</v>
      </c>
      <c r="Z539" s="272">
        <f t="shared" si="94"/>
        <v>0</v>
      </c>
      <c r="AA539" s="235">
        <f t="shared" si="98"/>
        <v>0</v>
      </c>
      <c r="AB539" s="272">
        <f t="shared" si="95"/>
        <v>0</v>
      </c>
      <c r="AC539" s="235">
        <f t="shared" si="96"/>
        <v>15000836</v>
      </c>
      <c r="AD539" s="235">
        <f t="shared" si="96"/>
        <v>0</v>
      </c>
      <c r="AE539" s="235">
        <f t="shared" si="96"/>
        <v>15000836</v>
      </c>
      <c r="AF539" s="235">
        <f t="shared" si="96"/>
        <v>0</v>
      </c>
      <c r="AG539" s="235">
        <f t="shared" si="96"/>
        <v>15000836</v>
      </c>
      <c r="AH539" s="235">
        <f t="shared" si="96"/>
        <v>291475</v>
      </c>
      <c r="AI539" s="235">
        <f t="shared" si="96"/>
        <v>15292311</v>
      </c>
    </row>
    <row r="540" spans="1:35">
      <c r="A540" s="94"/>
      <c r="B540" s="94"/>
      <c r="F540" s="94"/>
      <c r="G540" s="89">
        <v>2010</v>
      </c>
      <c r="H540" s="94"/>
      <c r="I540" s="94"/>
      <c r="J540" s="94"/>
      <c r="K540" s="254" t="str">
        <f t="shared" ref="K540:K560" ca="1" si="99">OFFSET(K$208,($G540-2006)*12,0)&amp;"/"&amp;OFFSET(K$208,($G540-2006)*12+11,0)</f>
        <v>CFO/CFO</v>
      </c>
      <c r="L540" s="20">
        <f t="shared" si="97"/>
        <v>0</v>
      </c>
      <c r="M540" s="20">
        <f t="shared" si="97"/>
        <v>0</v>
      </c>
      <c r="N540" s="20">
        <f t="shared" si="97"/>
        <v>0</v>
      </c>
      <c r="O540" s="20">
        <f t="shared" si="97"/>
        <v>0</v>
      </c>
      <c r="P540" s="20">
        <f t="shared" si="97"/>
        <v>0</v>
      </c>
      <c r="Q540" s="20">
        <f t="shared" si="97"/>
        <v>0</v>
      </c>
      <c r="R540" s="20">
        <f t="shared" si="97"/>
        <v>0</v>
      </c>
      <c r="S540" s="20">
        <f t="shared" si="97"/>
        <v>0</v>
      </c>
      <c r="T540" s="20">
        <f t="shared" si="97"/>
        <v>0</v>
      </c>
      <c r="U540" s="20">
        <f t="shared" si="97"/>
        <v>0</v>
      </c>
      <c r="V540" s="20">
        <f t="shared" si="97"/>
        <v>0</v>
      </c>
      <c r="W540" s="20">
        <f t="shared" si="97"/>
        <v>0</v>
      </c>
      <c r="X540" s="20">
        <f t="shared" si="97"/>
        <v>0</v>
      </c>
      <c r="Y540" s="273">
        <f t="shared" si="94"/>
        <v>0</v>
      </c>
      <c r="Z540" s="273">
        <f t="shared" si="94"/>
        <v>0</v>
      </c>
      <c r="AA540" s="20">
        <f t="shared" si="98"/>
        <v>0</v>
      </c>
      <c r="AB540" s="273">
        <f t="shared" si="95"/>
        <v>64.11</v>
      </c>
      <c r="AC540" s="20">
        <f t="shared" si="96"/>
        <v>0</v>
      </c>
      <c r="AD540" s="20">
        <f t="shared" si="96"/>
        <v>0</v>
      </c>
      <c r="AE540" s="20">
        <f t="shared" si="96"/>
        <v>0</v>
      </c>
      <c r="AF540" s="20">
        <f t="shared" si="96"/>
        <v>0</v>
      </c>
      <c r="AG540" s="20">
        <f t="shared" si="96"/>
        <v>0</v>
      </c>
      <c r="AH540" s="20">
        <f t="shared" si="96"/>
        <v>0</v>
      </c>
      <c r="AI540" s="20">
        <f t="shared" si="96"/>
        <v>0</v>
      </c>
    </row>
    <row r="541" spans="1:35">
      <c r="A541" s="94"/>
      <c r="B541" s="94"/>
      <c r="F541" s="94"/>
      <c r="G541" s="89">
        <v>2011</v>
      </c>
      <c r="H541" s="94"/>
      <c r="I541" s="94"/>
      <c r="J541" s="94"/>
      <c r="K541" s="254" t="str">
        <f t="shared" ca="1" si="99"/>
        <v>CFO/CFO</v>
      </c>
      <c r="L541" s="20">
        <f t="shared" si="97"/>
        <v>0</v>
      </c>
      <c r="M541" s="20">
        <f t="shared" si="97"/>
        <v>0</v>
      </c>
      <c r="N541" s="20">
        <f t="shared" si="97"/>
        <v>0</v>
      </c>
      <c r="O541" s="20">
        <f t="shared" si="97"/>
        <v>0</v>
      </c>
      <c r="P541" s="20">
        <f t="shared" si="97"/>
        <v>0</v>
      </c>
      <c r="Q541" s="20">
        <f t="shared" si="97"/>
        <v>0</v>
      </c>
      <c r="R541" s="20">
        <f t="shared" si="97"/>
        <v>0</v>
      </c>
      <c r="S541" s="20">
        <f t="shared" si="97"/>
        <v>0</v>
      </c>
      <c r="T541" s="20">
        <f t="shared" si="97"/>
        <v>0</v>
      </c>
      <c r="U541" s="20">
        <f t="shared" si="97"/>
        <v>0</v>
      </c>
      <c r="V541" s="20">
        <f t="shared" si="97"/>
        <v>0</v>
      </c>
      <c r="W541" s="20">
        <f t="shared" si="97"/>
        <v>0</v>
      </c>
      <c r="X541" s="20">
        <f t="shared" si="97"/>
        <v>0</v>
      </c>
      <c r="Y541" s="273">
        <f t="shared" si="94"/>
        <v>0</v>
      </c>
      <c r="Z541" s="273">
        <f t="shared" si="94"/>
        <v>0</v>
      </c>
      <c r="AA541" s="20">
        <f t="shared" si="98"/>
        <v>0</v>
      </c>
      <c r="AB541" s="273">
        <f t="shared" si="95"/>
        <v>129.77499999999998</v>
      </c>
      <c r="AC541" s="20">
        <f t="shared" si="96"/>
        <v>0</v>
      </c>
      <c r="AD541" s="20">
        <f t="shared" si="96"/>
        <v>0</v>
      </c>
      <c r="AE541" s="20">
        <f t="shared" si="96"/>
        <v>0</v>
      </c>
      <c r="AF541" s="20">
        <f t="shared" si="96"/>
        <v>0</v>
      </c>
      <c r="AG541" s="20">
        <f t="shared" si="96"/>
        <v>0</v>
      </c>
      <c r="AH541" s="20">
        <f t="shared" si="96"/>
        <v>0</v>
      </c>
      <c r="AI541" s="20">
        <f t="shared" si="96"/>
        <v>0</v>
      </c>
    </row>
    <row r="542" spans="1:35">
      <c r="A542" s="94"/>
      <c r="B542" s="94"/>
      <c r="F542" s="94"/>
      <c r="G542" s="89">
        <v>2012</v>
      </c>
      <c r="H542" s="94"/>
      <c r="I542" s="94"/>
      <c r="J542" s="94"/>
      <c r="K542" s="254" t="str">
        <f t="shared" ca="1" si="99"/>
        <v>CFO/CFO</v>
      </c>
      <c r="L542" s="20">
        <f t="shared" si="97"/>
        <v>0</v>
      </c>
      <c r="M542" s="20">
        <f t="shared" si="97"/>
        <v>2385859.6</v>
      </c>
      <c r="N542" s="20">
        <f t="shared" si="97"/>
        <v>0</v>
      </c>
      <c r="O542" s="20">
        <f t="shared" si="97"/>
        <v>2385859.6</v>
      </c>
      <c r="P542" s="20">
        <f t="shared" si="97"/>
        <v>2385859.6</v>
      </c>
      <c r="Q542" s="20">
        <f t="shared" si="97"/>
        <v>2345518.9787439615</v>
      </c>
      <c r="R542" s="20">
        <f t="shared" si="97"/>
        <v>15886.666666666666</v>
      </c>
      <c r="S542" s="20">
        <f t="shared" si="97"/>
        <v>15618.05152979066</v>
      </c>
      <c r="T542" s="20">
        <f t="shared" si="97"/>
        <v>15886.666666666666</v>
      </c>
      <c r="U542" s="20">
        <f t="shared" si="97"/>
        <v>0</v>
      </c>
      <c r="V542" s="20">
        <f t="shared" si="97"/>
        <v>0</v>
      </c>
      <c r="W542" s="20">
        <f t="shared" si="97"/>
        <v>15886.666666666666</v>
      </c>
      <c r="X542" s="20">
        <f t="shared" si="97"/>
        <v>0</v>
      </c>
      <c r="Y542" s="273">
        <f t="shared" si="94"/>
        <v>0</v>
      </c>
      <c r="Z542" s="273">
        <f t="shared" si="94"/>
        <v>0</v>
      </c>
      <c r="AA542" s="20">
        <f t="shared" si="98"/>
        <v>0</v>
      </c>
      <c r="AB542" s="273">
        <f t="shared" si="95"/>
        <v>148.60916666666671</v>
      </c>
      <c r="AC542" s="20">
        <f t="shared" si="96"/>
        <v>2385859.6</v>
      </c>
      <c r="AD542" s="20">
        <f t="shared" si="96"/>
        <v>0</v>
      </c>
      <c r="AE542" s="20">
        <f t="shared" si="96"/>
        <v>2385859.6</v>
      </c>
      <c r="AF542" s="20">
        <f t="shared" si="96"/>
        <v>0</v>
      </c>
      <c r="AG542" s="20">
        <f t="shared" si="96"/>
        <v>2385859.6</v>
      </c>
      <c r="AH542" s="20">
        <f t="shared" si="96"/>
        <v>0</v>
      </c>
      <c r="AI542" s="20">
        <f t="shared" si="96"/>
        <v>2385859.6</v>
      </c>
    </row>
    <row r="543" spans="1:35">
      <c r="A543" s="94"/>
      <c r="B543" s="94"/>
      <c r="F543" s="94"/>
      <c r="G543" s="89">
        <v>2013</v>
      </c>
      <c r="H543" s="94"/>
      <c r="I543" s="94"/>
      <c r="J543" s="94"/>
      <c r="K543" s="254" t="str">
        <f t="shared" ca="1" si="99"/>
        <v>CFO/CFO</v>
      </c>
      <c r="L543" s="20">
        <f t="shared" si="97"/>
        <v>0</v>
      </c>
      <c r="M543" s="20">
        <f t="shared" si="97"/>
        <v>4861352.3777777776</v>
      </c>
      <c r="N543" s="20">
        <f t="shared" si="97"/>
        <v>0</v>
      </c>
      <c r="O543" s="20">
        <f t="shared" si="97"/>
        <v>4861352.3777777776</v>
      </c>
      <c r="P543" s="20">
        <f t="shared" si="97"/>
        <v>4861352.3777777776</v>
      </c>
      <c r="Q543" s="20">
        <f t="shared" si="97"/>
        <v>4657339.9365212731</v>
      </c>
      <c r="R543" s="20">
        <f t="shared" si="97"/>
        <v>31636.666666666664</v>
      </c>
      <c r="S543" s="20">
        <f t="shared" si="97"/>
        <v>30309.528810473992</v>
      </c>
      <c r="T543" s="20">
        <f t="shared" si="97"/>
        <v>31636.666666666664</v>
      </c>
      <c r="U543" s="20">
        <f t="shared" si="97"/>
        <v>0</v>
      </c>
      <c r="V543" s="20">
        <f t="shared" si="97"/>
        <v>0</v>
      </c>
      <c r="W543" s="20">
        <f t="shared" si="97"/>
        <v>31636.666666666664</v>
      </c>
      <c r="X543" s="20">
        <f t="shared" si="97"/>
        <v>0</v>
      </c>
      <c r="Y543" s="273">
        <f t="shared" si="94"/>
        <v>0</v>
      </c>
      <c r="Z543" s="273">
        <f t="shared" si="94"/>
        <v>0</v>
      </c>
      <c r="AA543" s="20">
        <f t="shared" si="98"/>
        <v>0</v>
      </c>
      <c r="AB543" s="273">
        <f t="shared" si="95"/>
        <v>153.66333333333333</v>
      </c>
      <c r="AC543" s="20">
        <f t="shared" si="96"/>
        <v>4861352.3777777776</v>
      </c>
      <c r="AD543" s="20">
        <f t="shared" si="96"/>
        <v>0</v>
      </c>
      <c r="AE543" s="20">
        <f t="shared" si="96"/>
        <v>4861352.3777777776</v>
      </c>
      <c r="AF543" s="20">
        <f t="shared" si="96"/>
        <v>0</v>
      </c>
      <c r="AG543" s="20">
        <f t="shared" si="96"/>
        <v>4861352.3777777776</v>
      </c>
      <c r="AH543" s="20">
        <f t="shared" si="96"/>
        <v>0</v>
      </c>
      <c r="AI543" s="20">
        <f t="shared" si="96"/>
        <v>4861352.3777777776</v>
      </c>
    </row>
    <row r="544" spans="1:35">
      <c r="A544" s="94"/>
      <c r="B544" s="94"/>
      <c r="F544" s="94"/>
      <c r="G544" s="89">
        <v>2014</v>
      </c>
      <c r="H544" s="94"/>
      <c r="I544" s="94"/>
      <c r="J544" s="94"/>
      <c r="K544" s="254" t="str">
        <f t="shared" ca="1" si="99"/>
        <v>CFO/CFO</v>
      </c>
      <c r="L544" s="20">
        <f t="shared" si="97"/>
        <v>0</v>
      </c>
      <c r="M544" s="20">
        <f t="shared" si="97"/>
        <v>5885501.8750000019</v>
      </c>
      <c r="N544" s="20">
        <f t="shared" si="97"/>
        <v>0</v>
      </c>
      <c r="O544" s="20">
        <f t="shared" si="97"/>
        <v>5885501.8750000019</v>
      </c>
      <c r="P544" s="20">
        <f t="shared" si="97"/>
        <v>5885501.8750000019</v>
      </c>
      <c r="Q544" s="20">
        <f t="shared" si="97"/>
        <v>5440358.930072722</v>
      </c>
      <c r="R544" s="20">
        <f t="shared" si="97"/>
        <v>37354.166666666672</v>
      </c>
      <c r="S544" s="20">
        <f t="shared" si="97"/>
        <v>34529.514177205216</v>
      </c>
      <c r="T544" s="20">
        <f t="shared" si="97"/>
        <v>37354.166666666664</v>
      </c>
      <c r="U544" s="20">
        <f t="shared" si="97"/>
        <v>0</v>
      </c>
      <c r="V544" s="20">
        <f t="shared" si="97"/>
        <v>0</v>
      </c>
      <c r="W544" s="20">
        <f t="shared" si="97"/>
        <v>37354.166666666672</v>
      </c>
      <c r="X544" s="20">
        <f t="shared" si="97"/>
        <v>0</v>
      </c>
      <c r="Y544" s="273">
        <f t="shared" si="94"/>
        <v>0</v>
      </c>
      <c r="Z544" s="273">
        <f t="shared" si="94"/>
        <v>0</v>
      </c>
      <c r="AA544" s="20">
        <f t="shared" si="98"/>
        <v>0</v>
      </c>
      <c r="AB544" s="273">
        <f t="shared" si="95"/>
        <v>157.50916666666663</v>
      </c>
      <c r="AC544" s="20">
        <f t="shared" si="96"/>
        <v>5885501.8750000019</v>
      </c>
      <c r="AD544" s="20">
        <f t="shared" si="96"/>
        <v>0</v>
      </c>
      <c r="AE544" s="20">
        <f t="shared" si="96"/>
        <v>5885501.8750000019</v>
      </c>
      <c r="AF544" s="20">
        <f t="shared" si="96"/>
        <v>0</v>
      </c>
      <c r="AG544" s="20">
        <f t="shared" si="96"/>
        <v>5885501.8750000019</v>
      </c>
      <c r="AH544" s="20">
        <f t="shared" si="96"/>
        <v>0</v>
      </c>
      <c r="AI544" s="20">
        <f t="shared" si="96"/>
        <v>5885501.8750000019</v>
      </c>
    </row>
    <row r="545" spans="1:35">
      <c r="A545" s="94"/>
      <c r="B545" s="94"/>
      <c r="F545" s="94"/>
      <c r="G545" s="89">
        <v>2015</v>
      </c>
      <c r="H545" s="94"/>
      <c r="I545" s="94"/>
      <c r="J545" s="94"/>
      <c r="K545" s="254" t="str">
        <f t="shared" ca="1" si="99"/>
        <v>CFO/CFO</v>
      </c>
      <c r="L545" s="20">
        <f t="shared" si="97"/>
        <v>0</v>
      </c>
      <c r="M545" s="20">
        <f t="shared" si="97"/>
        <v>9611952.2916666698</v>
      </c>
      <c r="N545" s="20">
        <f t="shared" si="97"/>
        <v>0</v>
      </c>
      <c r="O545" s="20">
        <f t="shared" si="97"/>
        <v>9611952.2916666698</v>
      </c>
      <c r="P545" s="20">
        <f t="shared" si="97"/>
        <v>9611952.2916666698</v>
      </c>
      <c r="Q545" s="20">
        <f t="shared" si="97"/>
        <v>8579527.1622118242</v>
      </c>
      <c r="R545" s="20">
        <f t="shared" si="97"/>
        <v>58458.333333333328</v>
      </c>
      <c r="S545" s="20">
        <f t="shared" si="97"/>
        <v>52164.032486260272</v>
      </c>
      <c r="T545" s="20">
        <f t="shared" si="97"/>
        <v>58458.333333333328</v>
      </c>
      <c r="U545" s="20">
        <f t="shared" si="97"/>
        <v>0</v>
      </c>
      <c r="V545" s="20">
        <f t="shared" si="97"/>
        <v>0</v>
      </c>
      <c r="W545" s="20">
        <f t="shared" si="97"/>
        <v>58458.333333333328</v>
      </c>
      <c r="X545" s="20">
        <f t="shared" si="97"/>
        <v>0</v>
      </c>
      <c r="Y545" s="273">
        <f t="shared" si="94"/>
        <v>0</v>
      </c>
      <c r="Z545" s="273">
        <f t="shared" si="94"/>
        <v>0</v>
      </c>
      <c r="AA545" s="20">
        <f t="shared" si="98"/>
        <v>0</v>
      </c>
      <c r="AB545" s="273">
        <f t="shared" si="95"/>
        <v>159.63500000000002</v>
      </c>
      <c r="AC545" s="20">
        <f t="shared" si="96"/>
        <v>9336952.2916666698</v>
      </c>
      <c r="AD545" s="20">
        <f t="shared" si="96"/>
        <v>275000</v>
      </c>
      <c r="AE545" s="20">
        <f t="shared" si="96"/>
        <v>9611952.2916666698</v>
      </c>
      <c r="AF545" s="20">
        <f t="shared" si="96"/>
        <v>0</v>
      </c>
      <c r="AG545" s="20">
        <f t="shared" si="96"/>
        <v>9611952.2916666698</v>
      </c>
      <c r="AH545" s="20">
        <f t="shared" si="96"/>
        <v>0</v>
      </c>
      <c r="AI545" s="20">
        <f t="shared" si="96"/>
        <v>9611952.2916666698</v>
      </c>
    </row>
    <row r="546" spans="1:35">
      <c r="A546" s="94"/>
      <c r="B546" s="94"/>
      <c r="F546" s="94"/>
      <c r="G546" s="89">
        <v>2016</v>
      </c>
      <c r="H546" s="94"/>
      <c r="I546" s="94"/>
      <c r="J546" s="94"/>
      <c r="K546" s="254" t="str">
        <f t="shared" ca="1" si="99"/>
        <v>CFO/CFO</v>
      </c>
      <c r="L546" s="20">
        <f t="shared" si="97"/>
        <v>0</v>
      </c>
      <c r="M546" s="20">
        <f t="shared" si="97"/>
        <v>15174264.435921999</v>
      </c>
      <c r="N546" s="20">
        <f t="shared" si="97"/>
        <v>0</v>
      </c>
      <c r="O546" s="20">
        <f t="shared" si="97"/>
        <v>15174264.435921999</v>
      </c>
      <c r="P546" s="20">
        <f t="shared" si="97"/>
        <v>15174264.435921999</v>
      </c>
      <c r="Q546" s="20">
        <f t="shared" si="97"/>
        <v>13094546.800912559</v>
      </c>
      <c r="R546" s="20">
        <f t="shared" si="97"/>
        <v>88958.333333333358</v>
      </c>
      <c r="S546" s="20">
        <f t="shared" si="97"/>
        <v>76754.317743592183</v>
      </c>
      <c r="T546" s="20">
        <f t="shared" si="97"/>
        <v>88958.333333333358</v>
      </c>
      <c r="U546" s="20">
        <f t="shared" si="97"/>
        <v>0</v>
      </c>
      <c r="V546" s="20">
        <f t="shared" si="97"/>
        <v>0</v>
      </c>
      <c r="W546" s="20">
        <f t="shared" si="97"/>
        <v>88958.333333333358</v>
      </c>
      <c r="X546" s="20">
        <f t="shared" si="97"/>
        <v>0</v>
      </c>
      <c r="Y546" s="273">
        <f t="shared" si="94"/>
        <v>0</v>
      </c>
      <c r="Z546" s="273">
        <f t="shared" si="94"/>
        <v>0</v>
      </c>
      <c r="AA546" s="20">
        <f t="shared" si="98"/>
        <v>0</v>
      </c>
      <c r="AB546" s="273">
        <f t="shared" si="95"/>
        <v>167.29333333333335</v>
      </c>
      <c r="AC546" s="20">
        <f t="shared" si="96"/>
        <v>14892302.777777782</v>
      </c>
      <c r="AD546" s="20">
        <f t="shared" si="96"/>
        <v>281961.65814421792</v>
      </c>
      <c r="AE546" s="20">
        <f t="shared" si="96"/>
        <v>15174264.435921999</v>
      </c>
      <c r="AF546" s="20">
        <f t="shared" si="96"/>
        <v>0</v>
      </c>
      <c r="AG546" s="20">
        <f t="shared" si="96"/>
        <v>15174264.435921999</v>
      </c>
      <c r="AH546" s="20">
        <f t="shared" si="96"/>
        <v>0</v>
      </c>
      <c r="AI546" s="20">
        <f t="shared" si="96"/>
        <v>15174264.435921999</v>
      </c>
    </row>
    <row r="547" spans="1:35">
      <c r="A547" s="94"/>
      <c r="B547" s="94"/>
      <c r="F547" s="94"/>
      <c r="G547" s="89">
        <v>2017</v>
      </c>
      <c r="H547" s="94"/>
      <c r="I547" s="94"/>
      <c r="J547" s="94"/>
      <c r="K547" s="254" t="str">
        <f t="shared" ca="1" si="99"/>
        <v>CFO/CFO</v>
      </c>
      <c r="L547" s="20">
        <f t="shared" si="97"/>
        <v>0</v>
      </c>
      <c r="M547" s="20">
        <f t="shared" si="97"/>
        <v>20163204.551503409</v>
      </c>
      <c r="N547" s="20">
        <f t="shared" si="97"/>
        <v>0</v>
      </c>
      <c r="O547" s="20">
        <f t="shared" si="97"/>
        <v>20163204.551503409</v>
      </c>
      <c r="P547" s="20">
        <f t="shared" si="97"/>
        <v>20163204.551503409</v>
      </c>
      <c r="Q547" s="20">
        <f t="shared" si="97"/>
        <v>16823724.060895387</v>
      </c>
      <c r="R547" s="20">
        <f t="shared" si="97"/>
        <v>113104.1666666667</v>
      </c>
      <c r="S547" s="20">
        <f t="shared" si="97"/>
        <v>94362.261455429165</v>
      </c>
      <c r="T547" s="20">
        <f t="shared" si="97"/>
        <v>113104.1666666667</v>
      </c>
      <c r="U547" s="20">
        <f t="shared" si="97"/>
        <v>0</v>
      </c>
      <c r="V547" s="20">
        <f t="shared" si="97"/>
        <v>0</v>
      </c>
      <c r="W547" s="20">
        <f t="shared" si="97"/>
        <v>113104.1666666667</v>
      </c>
      <c r="X547" s="20">
        <f t="shared" si="97"/>
        <v>0</v>
      </c>
      <c r="Y547" s="273">
        <f t="shared" si="94"/>
        <v>0</v>
      </c>
      <c r="Z547" s="273">
        <f t="shared" si="94"/>
        <v>0</v>
      </c>
      <c r="AA547" s="20">
        <f t="shared" si="98"/>
        <v>0</v>
      </c>
      <c r="AB547" s="273">
        <f t="shared" si="95"/>
        <v>175.66000000000008</v>
      </c>
      <c r="AC547" s="20">
        <f t="shared" si="96"/>
        <v>19874105.000000004</v>
      </c>
      <c r="AD547" s="20">
        <f t="shared" si="96"/>
        <v>289099.5515034066</v>
      </c>
      <c r="AE547" s="20">
        <f t="shared" si="96"/>
        <v>20163204.551503409</v>
      </c>
      <c r="AF547" s="20">
        <f t="shared" si="96"/>
        <v>0</v>
      </c>
      <c r="AG547" s="20">
        <f t="shared" si="96"/>
        <v>20163204.551503409</v>
      </c>
      <c r="AH547" s="20">
        <f t="shared" si="96"/>
        <v>0</v>
      </c>
      <c r="AI547" s="20">
        <f t="shared" si="96"/>
        <v>20163204.551503409</v>
      </c>
    </row>
    <row r="548" spans="1:35">
      <c r="A548" s="94"/>
      <c r="B548" s="94"/>
      <c r="F548" s="94"/>
      <c r="G548" s="89">
        <v>2018</v>
      </c>
      <c r="H548" s="94"/>
      <c r="I548" s="94"/>
      <c r="J548" s="94"/>
      <c r="K548" s="254" t="str">
        <f t="shared" ca="1" si="99"/>
        <v>CFO/CFO</v>
      </c>
      <c r="L548" s="20">
        <f t="shared" si="97"/>
        <v>0</v>
      </c>
      <c r="M548" s="20">
        <f t="shared" si="97"/>
        <v>22797589.80815994</v>
      </c>
      <c r="N548" s="20">
        <f t="shared" si="97"/>
        <v>0</v>
      </c>
      <c r="O548" s="20">
        <f t="shared" si="97"/>
        <v>22797589.80815994</v>
      </c>
      <c r="P548" s="20">
        <f t="shared" si="97"/>
        <v>22797589.80815994</v>
      </c>
      <c r="Q548" s="20">
        <f t="shared" si="97"/>
        <v>18390487.970044333</v>
      </c>
      <c r="R548" s="20">
        <f t="shared" si="97"/>
        <v>122000.00000000001</v>
      </c>
      <c r="S548" s="20">
        <f t="shared" si="97"/>
        <v>98408.033255015864</v>
      </c>
      <c r="T548" s="20">
        <f t="shared" si="97"/>
        <v>121999.99999999997</v>
      </c>
      <c r="U548" s="20">
        <f t="shared" si="97"/>
        <v>0</v>
      </c>
      <c r="V548" s="20">
        <f t="shared" si="97"/>
        <v>0</v>
      </c>
      <c r="W548" s="20">
        <f t="shared" si="97"/>
        <v>122000.00000000001</v>
      </c>
      <c r="X548" s="20">
        <f t="shared" si="97"/>
        <v>0</v>
      </c>
      <c r="Y548" s="273">
        <f t="shared" si="94"/>
        <v>0</v>
      </c>
      <c r="Z548" s="273">
        <f t="shared" si="94"/>
        <v>0</v>
      </c>
      <c r="AA548" s="20">
        <f t="shared" si="98"/>
        <v>0</v>
      </c>
      <c r="AB548" s="273">
        <f t="shared" si="95"/>
        <v>184.43583333333333</v>
      </c>
      <c r="AC548" s="20">
        <f t="shared" si="96"/>
        <v>22501171.666666668</v>
      </c>
      <c r="AD548" s="20">
        <f t="shared" si="96"/>
        <v>296418.14149327367</v>
      </c>
      <c r="AE548" s="20">
        <f t="shared" si="96"/>
        <v>22797589.80815994</v>
      </c>
      <c r="AF548" s="20">
        <f t="shared" si="96"/>
        <v>0</v>
      </c>
      <c r="AG548" s="20">
        <f t="shared" si="96"/>
        <v>22797589.80815994</v>
      </c>
      <c r="AH548" s="20">
        <f t="shared" si="96"/>
        <v>0</v>
      </c>
      <c r="AI548" s="20">
        <f t="shared" si="96"/>
        <v>22797589.80815994</v>
      </c>
    </row>
    <row r="549" spans="1:35">
      <c r="A549" s="94"/>
      <c r="B549" s="94"/>
      <c r="F549" s="94"/>
      <c r="G549" s="89">
        <v>2019</v>
      </c>
      <c r="H549" s="94"/>
      <c r="I549" s="94"/>
      <c r="J549" s="94"/>
      <c r="K549" s="254" t="str">
        <f t="shared" ca="1" si="99"/>
        <v>CFO/CFO</v>
      </c>
      <c r="L549" s="20">
        <f t="shared" si="97"/>
        <v>0</v>
      </c>
      <c r="M549" s="20">
        <f t="shared" si="97"/>
        <v>23930238.66913747</v>
      </c>
      <c r="N549" s="20">
        <f t="shared" si="97"/>
        <v>0</v>
      </c>
      <c r="O549" s="20">
        <f t="shared" si="97"/>
        <v>23930238.66913747</v>
      </c>
      <c r="P549" s="20">
        <f t="shared" si="97"/>
        <v>23930238.66913747</v>
      </c>
      <c r="Q549" s="20">
        <f t="shared" si="97"/>
        <v>18651332.35582424</v>
      </c>
      <c r="R549" s="20">
        <f t="shared" si="97"/>
        <v>122000.00000000001</v>
      </c>
      <c r="S549" s="20">
        <f t="shared" si="97"/>
        <v>95080.225367165083</v>
      </c>
      <c r="T549" s="20">
        <f t="shared" si="97"/>
        <v>121999.99999999999</v>
      </c>
      <c r="U549" s="20">
        <f t="shared" si="97"/>
        <v>0</v>
      </c>
      <c r="V549" s="20">
        <f t="shared" si="97"/>
        <v>0</v>
      </c>
      <c r="W549" s="20">
        <f t="shared" si="97"/>
        <v>122000.00000000001</v>
      </c>
      <c r="X549" s="20">
        <f t="shared" si="97"/>
        <v>0</v>
      </c>
      <c r="Y549" s="273">
        <f t="shared" si="94"/>
        <v>0</v>
      </c>
      <c r="Z549" s="273">
        <f t="shared" si="94"/>
        <v>0</v>
      </c>
      <c r="AA549" s="20">
        <f t="shared" si="98"/>
        <v>0</v>
      </c>
      <c r="AB549" s="273">
        <f t="shared" si="95"/>
        <v>193.65833333333333</v>
      </c>
      <c r="AC549" s="20">
        <f t="shared" si="96"/>
        <v>23626316.666666664</v>
      </c>
      <c r="AD549" s="20">
        <f t="shared" si="96"/>
        <v>303922.0024708031</v>
      </c>
      <c r="AE549" s="20">
        <f t="shared" si="96"/>
        <v>23930238.66913747</v>
      </c>
      <c r="AF549" s="20">
        <f t="shared" si="96"/>
        <v>0</v>
      </c>
      <c r="AG549" s="20">
        <f t="shared" si="96"/>
        <v>23930238.66913747</v>
      </c>
      <c r="AH549" s="20">
        <f t="shared" si="96"/>
        <v>0</v>
      </c>
      <c r="AI549" s="20">
        <f t="shared" si="96"/>
        <v>23930238.66913747</v>
      </c>
    </row>
    <row r="550" spans="1:35">
      <c r="A550" s="94"/>
      <c r="B550" s="94"/>
      <c r="F550" s="94"/>
      <c r="G550" s="89">
        <v>2020</v>
      </c>
      <c r="H550" s="94"/>
      <c r="I550" s="94"/>
      <c r="J550" s="94"/>
      <c r="K550" s="254" t="str">
        <f t="shared" ca="1" si="99"/>
        <v>CFO/CFO</v>
      </c>
      <c r="L550" s="20">
        <f t="shared" si="97"/>
        <v>0</v>
      </c>
      <c r="M550" s="20">
        <f t="shared" si="97"/>
        <v>25120214.157926712</v>
      </c>
      <c r="N550" s="20">
        <f t="shared" si="97"/>
        <v>0</v>
      </c>
      <c r="O550" s="20">
        <f t="shared" si="97"/>
        <v>25120214.157926712</v>
      </c>
      <c r="P550" s="20">
        <f t="shared" si="97"/>
        <v>25120214.157926712</v>
      </c>
      <c r="Q550" s="20">
        <f t="shared" si="97"/>
        <v>18916671.01109283</v>
      </c>
      <c r="R550" s="20">
        <f t="shared" si="97"/>
        <v>122000.00000000001</v>
      </c>
      <c r="S550" s="20">
        <f t="shared" si="97"/>
        <v>91864.952045570171</v>
      </c>
      <c r="T550" s="20">
        <f t="shared" si="97"/>
        <v>122000.00000000001</v>
      </c>
      <c r="U550" s="20">
        <f t="shared" si="97"/>
        <v>0</v>
      </c>
      <c r="V550" s="20">
        <f t="shared" si="97"/>
        <v>0</v>
      </c>
      <c r="W550" s="20">
        <f t="shared" si="97"/>
        <v>122000.00000000001</v>
      </c>
      <c r="X550" s="20">
        <f t="shared" si="97"/>
        <v>0</v>
      </c>
      <c r="Y550" s="273">
        <f t="shared" si="94"/>
        <v>0</v>
      </c>
      <c r="Z550" s="273">
        <f t="shared" si="94"/>
        <v>0</v>
      </c>
      <c r="AA550" s="20">
        <f t="shared" si="98"/>
        <v>0</v>
      </c>
      <c r="AB550" s="273">
        <f t="shared" si="95"/>
        <v>203.34916666666666</v>
      </c>
      <c r="AC550" s="20">
        <f t="shared" si="96"/>
        <v>24808598.333333336</v>
      </c>
      <c r="AD550" s="20">
        <f t="shared" si="96"/>
        <v>311615.82459337724</v>
      </c>
      <c r="AE550" s="20">
        <f t="shared" si="96"/>
        <v>25120214.157926712</v>
      </c>
      <c r="AF550" s="20">
        <f t="shared" si="96"/>
        <v>0</v>
      </c>
      <c r="AG550" s="20">
        <f t="shared" si="96"/>
        <v>25120214.157926712</v>
      </c>
      <c r="AH550" s="20">
        <f t="shared" si="96"/>
        <v>0</v>
      </c>
      <c r="AI550" s="20">
        <f t="shared" si="96"/>
        <v>25120214.157926712</v>
      </c>
    </row>
    <row r="551" spans="1:35">
      <c r="A551" s="94"/>
      <c r="B551" s="94"/>
      <c r="F551" s="94"/>
      <c r="G551" s="89">
        <v>2021</v>
      </c>
      <c r="H551" s="94"/>
      <c r="I551" s="94"/>
      <c r="J551" s="94"/>
      <c r="K551" s="254" t="str">
        <f t="shared" ca="1" si="99"/>
        <v>CFO/CFO</v>
      </c>
      <c r="L551" s="20">
        <f t="shared" si="97"/>
        <v>0</v>
      </c>
      <c r="M551" s="20">
        <f t="shared" si="97"/>
        <v>26367724.416750278</v>
      </c>
      <c r="N551" s="20">
        <f t="shared" si="97"/>
        <v>0</v>
      </c>
      <c r="O551" s="20">
        <f t="shared" si="97"/>
        <v>26367724.416750278</v>
      </c>
      <c r="P551" s="20">
        <f t="shared" si="97"/>
        <v>26367724.416750278</v>
      </c>
      <c r="Q551" s="20">
        <f t="shared" si="97"/>
        <v>19184594.674831972</v>
      </c>
      <c r="R551" s="20">
        <f t="shared" si="97"/>
        <v>122000.00000000001</v>
      </c>
      <c r="S551" s="20">
        <f t="shared" si="97"/>
        <v>88758.407773497733</v>
      </c>
      <c r="T551" s="20">
        <f t="shared" si="97"/>
        <v>122000.00000000001</v>
      </c>
      <c r="U551" s="20">
        <f t="shared" si="97"/>
        <v>0</v>
      </c>
      <c r="V551" s="20">
        <f t="shared" si="97"/>
        <v>0</v>
      </c>
      <c r="W551" s="20">
        <f t="shared" si="97"/>
        <v>122000.00000000001</v>
      </c>
      <c r="X551" s="20">
        <f t="shared" si="97"/>
        <v>0</v>
      </c>
      <c r="Y551" s="273">
        <f t="shared" si="94"/>
        <v>0</v>
      </c>
      <c r="Z551" s="273">
        <f t="shared" si="94"/>
        <v>0</v>
      </c>
      <c r="AA551" s="20">
        <f t="shared" si="98"/>
        <v>0</v>
      </c>
      <c r="AB551" s="273">
        <f t="shared" si="95"/>
        <v>213.51000000000008</v>
      </c>
      <c r="AC551" s="20">
        <f t="shared" si="96"/>
        <v>26048220.000000004</v>
      </c>
      <c r="AD551" s="20">
        <f t="shared" si="96"/>
        <v>319504.41675027786</v>
      </c>
      <c r="AE551" s="20">
        <f t="shared" si="96"/>
        <v>26367724.416750278</v>
      </c>
      <c r="AF551" s="20">
        <f t="shared" si="96"/>
        <v>0</v>
      </c>
      <c r="AG551" s="20">
        <f t="shared" si="96"/>
        <v>26367724.416750278</v>
      </c>
      <c r="AH551" s="20">
        <f t="shared" si="96"/>
        <v>0</v>
      </c>
      <c r="AI551" s="20">
        <f t="shared" si="96"/>
        <v>26367724.416750278</v>
      </c>
    </row>
    <row r="552" spans="1:35">
      <c r="A552" s="94"/>
      <c r="B552" s="94"/>
      <c r="F552" s="94"/>
      <c r="G552" s="89">
        <v>2022</v>
      </c>
      <c r="H552" s="94"/>
      <c r="I552" s="94"/>
      <c r="J552" s="94"/>
      <c r="K552" s="254" t="str">
        <f t="shared" ca="1" si="99"/>
        <v>CFO/CFO</v>
      </c>
      <c r="L552" s="20">
        <f t="shared" si="97"/>
        <v>0</v>
      </c>
      <c r="M552" s="20">
        <f t="shared" si="97"/>
        <v>27678366.042901728</v>
      </c>
      <c r="N552" s="20">
        <f t="shared" si="97"/>
        <v>0</v>
      </c>
      <c r="O552" s="20">
        <f t="shared" si="97"/>
        <v>27678366.042901728</v>
      </c>
      <c r="P552" s="20">
        <f t="shared" si="97"/>
        <v>27678366.042901728</v>
      </c>
      <c r="Q552" s="20">
        <f t="shared" si="97"/>
        <v>19457140.52757844</v>
      </c>
      <c r="R552" s="20">
        <f t="shared" si="97"/>
        <v>122000.00000000001</v>
      </c>
      <c r="S552" s="20">
        <f t="shared" si="97"/>
        <v>85756.915723186234</v>
      </c>
      <c r="T552" s="20">
        <f t="shared" si="97"/>
        <v>122000.00000000001</v>
      </c>
      <c r="U552" s="20">
        <f t="shared" si="97"/>
        <v>0</v>
      </c>
      <c r="V552" s="20">
        <f t="shared" si="97"/>
        <v>0</v>
      </c>
      <c r="W552" s="20">
        <f t="shared" si="97"/>
        <v>122000.00000000001</v>
      </c>
      <c r="X552" s="20">
        <f t="shared" si="97"/>
        <v>0</v>
      </c>
      <c r="Y552" s="273">
        <f t="shared" si="94"/>
        <v>0</v>
      </c>
      <c r="Z552" s="273">
        <f t="shared" si="94"/>
        <v>0</v>
      </c>
      <c r="AA552" s="20">
        <f t="shared" si="98"/>
        <v>0</v>
      </c>
      <c r="AB552" s="273">
        <f t="shared" si="95"/>
        <v>224.18666666666664</v>
      </c>
      <c r="AC552" s="20">
        <f t="shared" ref="AC552:AI560" si="100">SUMIF($I$22:$I$513,$G552,AC$22:AC$513)</f>
        <v>27350773.333333332</v>
      </c>
      <c r="AD552" s="20">
        <f t="shared" si="100"/>
        <v>327592.70956839848</v>
      </c>
      <c r="AE552" s="20">
        <f t="shared" si="100"/>
        <v>27678366.042901728</v>
      </c>
      <c r="AF552" s="20">
        <f t="shared" si="100"/>
        <v>0</v>
      </c>
      <c r="AG552" s="20">
        <f t="shared" si="100"/>
        <v>27678366.042901728</v>
      </c>
      <c r="AH552" s="20">
        <f t="shared" si="100"/>
        <v>0</v>
      </c>
      <c r="AI552" s="20">
        <f t="shared" si="100"/>
        <v>27678366.042901728</v>
      </c>
    </row>
    <row r="553" spans="1:35">
      <c r="A553" s="94"/>
      <c r="B553" s="94"/>
      <c r="F553" s="94"/>
      <c r="G553" s="89">
        <v>2023</v>
      </c>
      <c r="H553" s="94"/>
      <c r="I553" s="94"/>
      <c r="J553" s="94"/>
      <c r="K553" s="254" t="str">
        <f t="shared" ca="1" si="99"/>
        <v>CFO/CFO</v>
      </c>
      <c r="L553" s="20">
        <f t="shared" ref="L553:X560" si="101">SUMIF($I$22:$I$513,$G553,L$22:L$513)</f>
        <v>0</v>
      </c>
      <c r="M553" s="20">
        <f t="shared" si="101"/>
        <v>29054889.091827378</v>
      </c>
      <c r="N553" s="20">
        <f t="shared" si="101"/>
        <v>0</v>
      </c>
      <c r="O553" s="20">
        <f t="shared" si="101"/>
        <v>29054889.091827378</v>
      </c>
      <c r="P553" s="20">
        <f t="shared" si="101"/>
        <v>29054889.091827378</v>
      </c>
      <c r="Q553" s="20">
        <f t="shared" si="101"/>
        <v>19734058.485739768</v>
      </c>
      <c r="R553" s="20">
        <f t="shared" si="101"/>
        <v>122000.00000000001</v>
      </c>
      <c r="S553" s="20">
        <f t="shared" si="101"/>
        <v>82856.92340404469</v>
      </c>
      <c r="T553" s="20">
        <f t="shared" si="101"/>
        <v>122000.00000000004</v>
      </c>
      <c r="U553" s="20">
        <f t="shared" si="101"/>
        <v>0</v>
      </c>
      <c r="V553" s="20">
        <f t="shared" si="101"/>
        <v>0</v>
      </c>
      <c r="W553" s="20">
        <f t="shared" si="101"/>
        <v>122000.00000000001</v>
      </c>
      <c r="X553" s="20">
        <f t="shared" si="101"/>
        <v>0</v>
      </c>
      <c r="Y553" s="273">
        <f t="shared" ref="Y553:Z584" si="102">SUMIF($I$22:$I$513,$G553,Y$22:Y$513)/12</f>
        <v>0</v>
      </c>
      <c r="Z553" s="273">
        <f t="shared" si="102"/>
        <v>0</v>
      </c>
      <c r="AA553" s="20">
        <f t="shared" si="98"/>
        <v>0</v>
      </c>
      <c r="AB553" s="273">
        <f t="shared" si="95"/>
        <v>235.40166666666667</v>
      </c>
      <c r="AC553" s="20">
        <f t="shared" si="100"/>
        <v>28719003.333333336</v>
      </c>
      <c r="AD553" s="20">
        <f t="shared" si="100"/>
        <v>335885.75849404669</v>
      </c>
      <c r="AE553" s="20">
        <f t="shared" si="100"/>
        <v>29054889.091827378</v>
      </c>
      <c r="AF553" s="20">
        <f t="shared" si="100"/>
        <v>0</v>
      </c>
      <c r="AG553" s="20">
        <f t="shared" si="100"/>
        <v>29054889.091827378</v>
      </c>
      <c r="AH553" s="20">
        <f t="shared" si="100"/>
        <v>0</v>
      </c>
      <c r="AI553" s="20">
        <f t="shared" si="100"/>
        <v>29054889.091827378</v>
      </c>
    </row>
    <row r="554" spans="1:35">
      <c r="A554" s="94"/>
      <c r="B554" s="94"/>
      <c r="F554" s="94"/>
      <c r="G554" s="89">
        <v>2024</v>
      </c>
      <c r="H554" s="94"/>
      <c r="I554" s="94"/>
      <c r="J554" s="94"/>
      <c r="K554" s="254" t="str">
        <f t="shared" ca="1" si="99"/>
        <v>CFO/CFO</v>
      </c>
      <c r="L554" s="20">
        <f t="shared" si="101"/>
        <v>0</v>
      </c>
      <c r="M554" s="20">
        <f t="shared" si="101"/>
        <v>30498620.413619418</v>
      </c>
      <c r="N554" s="20">
        <f t="shared" si="101"/>
        <v>0</v>
      </c>
      <c r="O554" s="20">
        <f t="shared" si="101"/>
        <v>30498620.413619418</v>
      </c>
      <c r="P554" s="20">
        <f t="shared" si="101"/>
        <v>30498620.413619418</v>
      </c>
      <c r="Q554" s="20">
        <f t="shared" si="101"/>
        <v>20014099.370554864</v>
      </c>
      <c r="R554" s="20">
        <f t="shared" si="101"/>
        <v>122000.00000000001</v>
      </c>
      <c r="S554" s="20">
        <f t="shared" si="101"/>
        <v>80054.998458014175</v>
      </c>
      <c r="T554" s="20">
        <f t="shared" si="101"/>
        <v>122000.00000000001</v>
      </c>
      <c r="U554" s="20">
        <f t="shared" si="101"/>
        <v>0</v>
      </c>
      <c r="V554" s="20">
        <f t="shared" si="101"/>
        <v>0</v>
      </c>
      <c r="W554" s="20">
        <f t="shared" si="101"/>
        <v>122000.00000000001</v>
      </c>
      <c r="X554" s="20">
        <f t="shared" si="101"/>
        <v>0</v>
      </c>
      <c r="Y554" s="273">
        <f t="shared" si="102"/>
        <v>0</v>
      </c>
      <c r="Z554" s="273">
        <f t="shared" si="102"/>
        <v>0</v>
      </c>
      <c r="AA554" s="20">
        <f t="shared" si="98"/>
        <v>0</v>
      </c>
      <c r="AB554" s="273">
        <f t="shared" si="95"/>
        <v>247.16583333333338</v>
      </c>
      <c r="AC554" s="20">
        <f t="shared" si="100"/>
        <v>30154231.666666657</v>
      </c>
      <c r="AD554" s="20">
        <f t="shared" si="100"/>
        <v>344388.74695276271</v>
      </c>
      <c r="AE554" s="20">
        <f t="shared" si="100"/>
        <v>30498620.413619418</v>
      </c>
      <c r="AF554" s="20">
        <f t="shared" si="100"/>
        <v>0</v>
      </c>
      <c r="AG554" s="20">
        <f t="shared" si="100"/>
        <v>30498620.413619418</v>
      </c>
      <c r="AH554" s="20">
        <f t="shared" si="100"/>
        <v>0</v>
      </c>
      <c r="AI554" s="20">
        <f t="shared" si="100"/>
        <v>30498620.413619418</v>
      </c>
    </row>
    <row r="555" spans="1:35">
      <c r="A555" s="94"/>
      <c r="B555" s="94"/>
      <c r="F555" s="94"/>
      <c r="G555" s="89">
        <v>2025</v>
      </c>
      <c r="H555" s="94"/>
      <c r="I555" s="94"/>
      <c r="J555" s="94"/>
      <c r="K555" s="254" t="str">
        <f t="shared" ca="1" si="99"/>
        <v>CFO/CFO</v>
      </c>
      <c r="L555" s="20">
        <f t="shared" si="101"/>
        <v>0</v>
      </c>
      <c r="M555" s="20">
        <f t="shared" si="101"/>
        <v>32015258.6562558</v>
      </c>
      <c r="N555" s="20">
        <f t="shared" si="101"/>
        <v>0</v>
      </c>
      <c r="O555" s="20">
        <f t="shared" si="101"/>
        <v>32015258.6562558</v>
      </c>
      <c r="P555" s="20">
        <f t="shared" si="101"/>
        <v>32015258.6562558</v>
      </c>
      <c r="Q555" s="20">
        <f t="shared" si="101"/>
        <v>20298854.69629607</v>
      </c>
      <c r="R555" s="20">
        <f t="shared" si="101"/>
        <v>122000.00000000001</v>
      </c>
      <c r="S555" s="20">
        <f t="shared" si="101"/>
        <v>77347.824597115163</v>
      </c>
      <c r="T555" s="20">
        <f t="shared" si="101"/>
        <v>122000.00000000001</v>
      </c>
      <c r="U555" s="20">
        <f t="shared" si="101"/>
        <v>0</v>
      </c>
      <c r="V555" s="20">
        <f t="shared" si="101"/>
        <v>0</v>
      </c>
      <c r="W555" s="20">
        <f t="shared" si="101"/>
        <v>122000.00000000001</v>
      </c>
      <c r="X555" s="20">
        <f t="shared" si="101"/>
        <v>0</v>
      </c>
      <c r="Y555" s="273">
        <f t="shared" si="102"/>
        <v>0</v>
      </c>
      <c r="Z555" s="273">
        <f t="shared" si="102"/>
        <v>0</v>
      </c>
      <c r="AA555" s="20">
        <f t="shared" si="98"/>
        <v>0</v>
      </c>
      <c r="AB555" s="273">
        <f t="shared" si="95"/>
        <v>259.52583333333331</v>
      </c>
      <c r="AC555" s="20">
        <f t="shared" si="100"/>
        <v>31662151.666666672</v>
      </c>
      <c r="AD555" s="20">
        <f t="shared" si="100"/>
        <v>353106.98958912893</v>
      </c>
      <c r="AE555" s="20">
        <f t="shared" si="100"/>
        <v>32015258.6562558</v>
      </c>
      <c r="AF555" s="20">
        <f t="shared" si="100"/>
        <v>0</v>
      </c>
      <c r="AG555" s="20">
        <f t="shared" si="100"/>
        <v>32015258.6562558</v>
      </c>
      <c r="AH555" s="20">
        <f t="shared" si="100"/>
        <v>0</v>
      </c>
      <c r="AI555" s="20">
        <f t="shared" si="100"/>
        <v>32015258.6562558</v>
      </c>
    </row>
    <row r="556" spans="1:35">
      <c r="A556" s="94"/>
      <c r="B556" s="94"/>
      <c r="F556" s="94"/>
      <c r="G556" s="89">
        <v>2026</v>
      </c>
      <c r="H556" s="94"/>
      <c r="I556" s="94"/>
      <c r="J556" s="94"/>
      <c r="K556" s="254" t="str">
        <f t="shared" ca="1" si="99"/>
        <v>CFO/CFO</v>
      </c>
      <c r="L556" s="20">
        <f t="shared" si="101"/>
        <v>0</v>
      </c>
      <c r="M556" s="20">
        <f t="shared" si="101"/>
        <v>33607554.268921919</v>
      </c>
      <c r="N556" s="20">
        <f t="shared" si="101"/>
        <v>0</v>
      </c>
      <c r="O556" s="20">
        <f t="shared" si="101"/>
        <v>33607554.268921919</v>
      </c>
      <c r="P556" s="20">
        <f t="shared" si="101"/>
        <v>33607554.268921919</v>
      </c>
      <c r="Q556" s="20">
        <f t="shared" si="101"/>
        <v>20587808.765681878</v>
      </c>
      <c r="R556" s="20">
        <f t="shared" si="101"/>
        <v>122000.00000000001</v>
      </c>
      <c r="S556" s="20">
        <f t="shared" si="101"/>
        <v>74732.197678372133</v>
      </c>
      <c r="T556" s="20">
        <f t="shared" si="101"/>
        <v>122000.00000000001</v>
      </c>
      <c r="U556" s="20">
        <f t="shared" si="101"/>
        <v>0</v>
      </c>
      <c r="V556" s="20">
        <f t="shared" si="101"/>
        <v>0</v>
      </c>
      <c r="W556" s="20">
        <f t="shared" si="101"/>
        <v>122000.00000000001</v>
      </c>
      <c r="X556" s="20">
        <f t="shared" si="101"/>
        <v>0</v>
      </c>
      <c r="Y556" s="273">
        <f t="shared" si="102"/>
        <v>0</v>
      </c>
      <c r="Z556" s="273">
        <f t="shared" si="102"/>
        <v>0</v>
      </c>
      <c r="AA556" s="20">
        <f t="shared" si="98"/>
        <v>0</v>
      </c>
      <c r="AB556" s="273">
        <f t="shared" si="95"/>
        <v>272.50416666666666</v>
      </c>
      <c r="AC556" s="20">
        <f t="shared" si="100"/>
        <v>33245508.333333325</v>
      </c>
      <c r="AD556" s="20">
        <f t="shared" si="100"/>
        <v>362045.93558859598</v>
      </c>
      <c r="AE556" s="20">
        <f t="shared" si="100"/>
        <v>33607554.268921919</v>
      </c>
      <c r="AF556" s="20">
        <f t="shared" si="100"/>
        <v>0</v>
      </c>
      <c r="AG556" s="20">
        <f t="shared" si="100"/>
        <v>33607554.268921919</v>
      </c>
      <c r="AH556" s="20">
        <f t="shared" si="100"/>
        <v>0</v>
      </c>
      <c r="AI556" s="20">
        <f t="shared" si="100"/>
        <v>33607554.268921919</v>
      </c>
    </row>
    <row r="557" spans="1:35">
      <c r="A557" s="94"/>
      <c r="B557" s="94"/>
      <c r="F557" s="94"/>
      <c r="G557" s="89">
        <v>2027</v>
      </c>
      <c r="H557" s="94"/>
      <c r="I557" s="94"/>
      <c r="J557" s="94"/>
      <c r="K557" s="254" t="str">
        <f t="shared" ca="1" si="99"/>
        <v>CFO/CFO</v>
      </c>
      <c r="L557" s="20">
        <f t="shared" si="101"/>
        <v>0</v>
      </c>
      <c r="M557" s="20">
        <f t="shared" si="101"/>
        <v>35279071.172083393</v>
      </c>
      <c r="N557" s="20">
        <f t="shared" si="101"/>
        <v>0</v>
      </c>
      <c r="O557" s="20">
        <f t="shared" si="101"/>
        <v>35279071.172083393</v>
      </c>
      <c r="P557" s="20">
        <f t="shared" si="101"/>
        <v>35279071.172083393</v>
      </c>
      <c r="Q557" s="20">
        <f t="shared" si="101"/>
        <v>20880893.56341514</v>
      </c>
      <c r="R557" s="20">
        <f t="shared" si="101"/>
        <v>122000.00000000001</v>
      </c>
      <c r="S557" s="20">
        <f t="shared" si="101"/>
        <v>72205.021911470656</v>
      </c>
      <c r="T557" s="20">
        <f t="shared" si="101"/>
        <v>122000.00000000001</v>
      </c>
      <c r="U557" s="20">
        <f t="shared" si="101"/>
        <v>0</v>
      </c>
      <c r="V557" s="20">
        <f t="shared" si="101"/>
        <v>0</v>
      </c>
      <c r="W557" s="20">
        <f t="shared" si="101"/>
        <v>122000.00000000001</v>
      </c>
      <c r="X557" s="20">
        <f t="shared" si="101"/>
        <v>0</v>
      </c>
      <c r="Y557" s="273">
        <f t="shared" si="102"/>
        <v>0</v>
      </c>
      <c r="Z557" s="273">
        <f t="shared" si="102"/>
        <v>0</v>
      </c>
      <c r="AA557" s="20">
        <f t="shared" si="98"/>
        <v>0</v>
      </c>
      <c r="AB557" s="273">
        <f t="shared" si="95"/>
        <v>286.12999999999994</v>
      </c>
      <c r="AC557" s="20">
        <f t="shared" si="100"/>
        <v>34907859.999999993</v>
      </c>
      <c r="AD557" s="20">
        <f t="shared" si="100"/>
        <v>371211.17208340089</v>
      </c>
      <c r="AE557" s="20">
        <f t="shared" si="100"/>
        <v>35279071.172083393</v>
      </c>
      <c r="AF557" s="20">
        <f t="shared" si="100"/>
        <v>0</v>
      </c>
      <c r="AG557" s="20">
        <f t="shared" si="100"/>
        <v>35279071.172083393</v>
      </c>
      <c r="AH557" s="20">
        <f t="shared" si="100"/>
        <v>0</v>
      </c>
      <c r="AI557" s="20">
        <f t="shared" si="100"/>
        <v>35279071.172083393</v>
      </c>
    </row>
    <row r="558" spans="1:35">
      <c r="A558" s="94"/>
      <c r="B558" s="94"/>
      <c r="F558" s="94"/>
      <c r="G558" s="89">
        <v>2028</v>
      </c>
      <c r="H558" s="94"/>
      <c r="I558" s="94"/>
      <c r="J558" s="94"/>
      <c r="K558" s="254" t="str">
        <f t="shared" ca="1" si="99"/>
        <v>CFO/CFO</v>
      </c>
      <c r="L558" s="20">
        <f t="shared" si="101"/>
        <v>0</v>
      </c>
      <c r="M558" s="20">
        <f t="shared" si="101"/>
        <v>37033475.094311371</v>
      </c>
      <c r="N558" s="20">
        <f t="shared" si="101"/>
        <v>0</v>
      </c>
      <c r="O558" s="20">
        <f t="shared" si="101"/>
        <v>37033475.094311371</v>
      </c>
      <c r="P558" s="20">
        <f t="shared" si="101"/>
        <v>37033475.094311371</v>
      </c>
      <c r="Q558" s="20">
        <f t="shared" si="101"/>
        <v>21178009.959361486</v>
      </c>
      <c r="R558" s="20">
        <f t="shared" si="101"/>
        <v>122000.00000000001</v>
      </c>
      <c r="S558" s="20">
        <f t="shared" si="101"/>
        <v>69763.306194657664</v>
      </c>
      <c r="T558" s="20">
        <f t="shared" si="101"/>
        <v>122000.00000000001</v>
      </c>
      <c r="U558" s="20">
        <f t="shared" si="101"/>
        <v>0</v>
      </c>
      <c r="V558" s="20">
        <f t="shared" si="101"/>
        <v>0</v>
      </c>
      <c r="W558" s="20">
        <f t="shared" si="101"/>
        <v>122000.00000000001</v>
      </c>
      <c r="X558" s="20">
        <f t="shared" si="101"/>
        <v>0</v>
      </c>
      <c r="Y558" s="273">
        <f t="shared" si="102"/>
        <v>0</v>
      </c>
      <c r="Z558" s="273">
        <f t="shared" si="102"/>
        <v>0</v>
      </c>
      <c r="AA558" s="20">
        <f t="shared" si="98"/>
        <v>0</v>
      </c>
      <c r="AB558" s="273">
        <f t="shared" si="95"/>
        <v>300.43333333333339</v>
      </c>
      <c r="AC558" s="20">
        <f t="shared" si="100"/>
        <v>36652866.666666664</v>
      </c>
      <c r="AD558" s="20">
        <f t="shared" si="100"/>
        <v>380608.42764470668</v>
      </c>
      <c r="AE558" s="20">
        <f t="shared" si="100"/>
        <v>37033475.094311371</v>
      </c>
      <c r="AF558" s="20">
        <f t="shared" si="100"/>
        <v>0</v>
      </c>
      <c r="AG558" s="20">
        <f t="shared" si="100"/>
        <v>37033475.094311371</v>
      </c>
      <c r="AH558" s="20">
        <f t="shared" si="100"/>
        <v>0</v>
      </c>
      <c r="AI558" s="20">
        <f t="shared" si="100"/>
        <v>37033475.094311371</v>
      </c>
    </row>
    <row r="559" spans="1:35">
      <c r="A559" s="94"/>
      <c r="B559" s="94"/>
      <c r="F559" s="94"/>
      <c r="G559" s="89">
        <v>2029</v>
      </c>
      <c r="H559" s="94"/>
      <c r="I559" s="94"/>
      <c r="J559" s="94"/>
      <c r="K559" s="254" t="str">
        <f t="shared" ca="1" si="99"/>
        <v>CFO/CFO</v>
      </c>
      <c r="L559" s="20">
        <f t="shared" si="101"/>
        <v>0</v>
      </c>
      <c r="M559" s="20">
        <f t="shared" si="101"/>
        <v>38875550.242529809</v>
      </c>
      <c r="N559" s="20">
        <f t="shared" si="101"/>
        <v>0</v>
      </c>
      <c r="O559" s="20">
        <f t="shared" si="101"/>
        <v>38875550.242529809</v>
      </c>
      <c r="P559" s="20">
        <f t="shared" si="101"/>
        <v>38875550.242529809</v>
      </c>
      <c r="Q559" s="20">
        <f t="shared" si="101"/>
        <v>21479590.122165203</v>
      </c>
      <c r="R559" s="20">
        <f t="shared" si="101"/>
        <v>122000.00000000001</v>
      </c>
      <c r="S559" s="20">
        <f t="shared" si="101"/>
        <v>67404.16057454847</v>
      </c>
      <c r="T559" s="20">
        <f t="shared" si="101"/>
        <v>122000.00000000001</v>
      </c>
      <c r="U559" s="20">
        <f t="shared" si="101"/>
        <v>0</v>
      </c>
      <c r="V559" s="20">
        <f t="shared" si="101"/>
        <v>0</v>
      </c>
      <c r="W559" s="20">
        <f t="shared" si="101"/>
        <v>122000.00000000001</v>
      </c>
      <c r="X559" s="20">
        <f t="shared" si="101"/>
        <v>0</v>
      </c>
      <c r="Y559" s="273">
        <f t="shared" si="102"/>
        <v>0</v>
      </c>
      <c r="Z559" s="273">
        <f t="shared" si="102"/>
        <v>0</v>
      </c>
      <c r="AA559" s="20">
        <f t="shared" si="98"/>
        <v>0</v>
      </c>
      <c r="AB559" s="273">
        <f t="shared" si="95"/>
        <v>315.45333333333332</v>
      </c>
      <c r="AC559" s="20">
        <f t="shared" si="100"/>
        <v>38485306.666666664</v>
      </c>
      <c r="AD559" s="20">
        <f t="shared" si="100"/>
        <v>390243.57586314582</v>
      </c>
      <c r="AE559" s="20">
        <f t="shared" si="100"/>
        <v>38875550.242529809</v>
      </c>
      <c r="AF559" s="20">
        <f t="shared" si="100"/>
        <v>0</v>
      </c>
      <c r="AG559" s="20">
        <f t="shared" si="100"/>
        <v>38875550.242529809</v>
      </c>
      <c r="AH559" s="20">
        <f t="shared" si="100"/>
        <v>0</v>
      </c>
      <c r="AI559" s="20">
        <f t="shared" si="100"/>
        <v>38875550.242529809</v>
      </c>
    </row>
    <row r="560" spans="1:35">
      <c r="A560" s="94"/>
      <c r="B560" s="94"/>
      <c r="F560" s="94"/>
      <c r="G560" s="89">
        <v>2030</v>
      </c>
      <c r="H560" s="94"/>
      <c r="I560" s="94"/>
      <c r="J560" s="94"/>
      <c r="K560" s="254" t="str">
        <f t="shared" ca="1" si="99"/>
        <v>CFO/CFO</v>
      </c>
      <c r="L560" s="20">
        <f t="shared" si="101"/>
        <v>0</v>
      </c>
      <c r="M560" s="20">
        <f t="shared" si="101"/>
        <v>40810182.639020003</v>
      </c>
      <c r="N560" s="20">
        <f t="shared" si="101"/>
        <v>0</v>
      </c>
      <c r="O560" s="20">
        <f t="shared" si="101"/>
        <v>40810182.639020003</v>
      </c>
      <c r="P560" s="20">
        <f t="shared" si="101"/>
        <v>40810182.639020003</v>
      </c>
      <c r="Q560" s="20">
        <f t="shared" si="101"/>
        <v>21785962.656159647</v>
      </c>
      <c r="R560" s="20">
        <f t="shared" si="101"/>
        <v>122000.00000000001</v>
      </c>
      <c r="S560" s="20">
        <f t="shared" si="101"/>
        <v>65124.792825650686</v>
      </c>
      <c r="T560" s="20">
        <f t="shared" si="101"/>
        <v>122000.00000000001</v>
      </c>
      <c r="U560" s="20">
        <f t="shared" si="101"/>
        <v>0</v>
      </c>
      <c r="V560" s="20">
        <f t="shared" si="101"/>
        <v>0</v>
      </c>
      <c r="W560" s="20">
        <f t="shared" si="101"/>
        <v>122000.00000000001</v>
      </c>
      <c r="X560" s="20">
        <f t="shared" si="101"/>
        <v>0</v>
      </c>
      <c r="Y560" s="273">
        <f t="shared" si="102"/>
        <v>0</v>
      </c>
      <c r="Z560" s="273">
        <f t="shared" si="102"/>
        <v>0</v>
      </c>
      <c r="AA560" s="20">
        <f t="shared" si="98"/>
        <v>0</v>
      </c>
      <c r="AB560" s="273">
        <f t="shared" si="95"/>
        <v>331.23000000000008</v>
      </c>
      <c r="AC560" s="20">
        <f t="shared" si="100"/>
        <v>40410060</v>
      </c>
      <c r="AD560" s="20">
        <f t="shared" si="100"/>
        <v>400122.63902000547</v>
      </c>
      <c r="AE560" s="20">
        <f t="shared" si="100"/>
        <v>40810182.639020003</v>
      </c>
      <c r="AF560" s="20">
        <f t="shared" si="100"/>
        <v>0</v>
      </c>
      <c r="AG560" s="20">
        <f t="shared" si="100"/>
        <v>40810182.639020003</v>
      </c>
      <c r="AH560" s="20">
        <f t="shared" si="100"/>
        <v>0</v>
      </c>
      <c r="AI560" s="20">
        <f t="shared" si="100"/>
        <v>40810182.639020003</v>
      </c>
    </row>
    <row r="561" spans="1:35">
      <c r="A561" s="94"/>
      <c r="B561" s="94"/>
      <c r="F561" s="94"/>
      <c r="G561" s="94"/>
      <c r="H561" s="94"/>
      <c r="I561" s="94"/>
      <c r="J561" s="94"/>
      <c r="L561" s="94"/>
      <c r="M561" s="94"/>
      <c r="N561" s="94"/>
      <c r="O561" s="94"/>
      <c r="U561" s="94"/>
      <c r="V561" s="94"/>
      <c r="W561" s="94"/>
      <c r="X561" s="94"/>
      <c r="Y561" s="273"/>
      <c r="Z561" s="273"/>
      <c r="AA561" s="94"/>
      <c r="AB561" s="273"/>
      <c r="AC561" s="94"/>
      <c r="AD561" s="94"/>
      <c r="AE561" s="94"/>
    </row>
    <row r="562" spans="1:35">
      <c r="A562" s="94"/>
      <c r="B562" s="94"/>
      <c r="F562" s="94"/>
      <c r="G562" s="89" t="s">
        <v>426</v>
      </c>
      <c r="H562" s="94"/>
      <c r="I562" s="94"/>
      <c r="J562" s="94"/>
      <c r="L562" s="94"/>
      <c r="M562" s="94"/>
      <c r="N562" s="94"/>
      <c r="O562" s="94"/>
      <c r="U562" s="94"/>
      <c r="V562" s="94"/>
      <c r="W562" s="94"/>
      <c r="X562" s="94"/>
      <c r="Y562" s="273"/>
      <c r="Z562" s="273"/>
      <c r="AA562" s="94"/>
      <c r="AB562" s="273"/>
      <c r="AC562" s="94"/>
      <c r="AD562" s="94"/>
      <c r="AE562" s="94"/>
    </row>
    <row r="563" spans="1:35">
      <c r="A563" s="94"/>
      <c r="B563" s="94"/>
      <c r="F563" s="94"/>
      <c r="G563" s="255">
        <v>1990</v>
      </c>
      <c r="H563" s="256"/>
      <c r="I563" s="256"/>
      <c r="J563" s="256"/>
      <c r="K563" s="257" t="s">
        <v>425</v>
      </c>
      <c r="L563" s="258">
        <f t="shared" ref="L563:X579" si="103">SUMIF($J$22:$J$513,$G563,L$22:L$513)</f>
        <v>0</v>
      </c>
      <c r="M563" s="258">
        <f t="shared" si="103"/>
        <v>0</v>
      </c>
      <c r="N563" s="258">
        <f t="shared" si="103"/>
        <v>0</v>
      </c>
      <c r="O563" s="258">
        <f t="shared" si="103"/>
        <v>0</v>
      </c>
      <c r="P563" s="258">
        <f t="shared" si="103"/>
        <v>0</v>
      </c>
      <c r="Q563" s="258">
        <f t="shared" si="103"/>
        <v>0</v>
      </c>
      <c r="R563" s="258">
        <f t="shared" si="103"/>
        <v>0</v>
      </c>
      <c r="S563" s="258">
        <f t="shared" si="103"/>
        <v>0</v>
      </c>
      <c r="T563" s="258">
        <f t="shared" si="103"/>
        <v>0</v>
      </c>
      <c r="U563" s="258">
        <f t="shared" si="103"/>
        <v>0</v>
      </c>
      <c r="V563" s="258">
        <f t="shared" si="103"/>
        <v>0</v>
      </c>
      <c r="W563" s="258">
        <f t="shared" si="103"/>
        <v>0</v>
      </c>
      <c r="X563" s="258">
        <f t="shared" si="103"/>
        <v>0</v>
      </c>
      <c r="Y563" s="274">
        <f t="shared" si="102"/>
        <v>0</v>
      </c>
      <c r="Z563" s="274">
        <f t="shared" si="102"/>
        <v>0</v>
      </c>
      <c r="AA563" s="258">
        <f t="shared" si="98"/>
        <v>0</v>
      </c>
      <c r="AB563" s="274">
        <f t="shared" si="95"/>
        <v>0</v>
      </c>
      <c r="AC563" s="258">
        <f t="shared" ref="AC563:AI578" si="104">SUMIF($J$22:$J$513,$G563,AC$22:AC$513)</f>
        <v>0</v>
      </c>
      <c r="AD563" s="258">
        <f t="shared" si="104"/>
        <v>0</v>
      </c>
      <c r="AE563" s="258">
        <f t="shared" si="104"/>
        <v>0</v>
      </c>
      <c r="AF563" s="258">
        <f t="shared" si="104"/>
        <v>0</v>
      </c>
      <c r="AG563" s="258">
        <f t="shared" si="104"/>
        <v>0</v>
      </c>
      <c r="AH563" s="258">
        <f t="shared" si="104"/>
        <v>0</v>
      </c>
      <c r="AI563" s="258">
        <f t="shared" si="104"/>
        <v>0</v>
      </c>
    </row>
    <row r="564" spans="1:35">
      <c r="A564" s="94"/>
      <c r="B564" s="94"/>
      <c r="F564" s="94"/>
      <c r="G564" s="255">
        <v>1991</v>
      </c>
      <c r="H564" s="256"/>
      <c r="I564" s="256"/>
      <c r="J564" s="256"/>
      <c r="K564" s="257" t="s">
        <v>425</v>
      </c>
      <c r="L564" s="258">
        <f t="shared" si="103"/>
        <v>0</v>
      </c>
      <c r="M564" s="258">
        <f t="shared" si="103"/>
        <v>0</v>
      </c>
      <c r="N564" s="258">
        <f t="shared" si="103"/>
        <v>0</v>
      </c>
      <c r="O564" s="258">
        <f t="shared" si="103"/>
        <v>0</v>
      </c>
      <c r="P564" s="258">
        <f t="shared" si="103"/>
        <v>0</v>
      </c>
      <c r="Q564" s="258">
        <f t="shared" si="103"/>
        <v>0</v>
      </c>
      <c r="R564" s="258">
        <f t="shared" si="103"/>
        <v>0</v>
      </c>
      <c r="S564" s="258">
        <f t="shared" si="103"/>
        <v>0</v>
      </c>
      <c r="T564" s="258">
        <f t="shared" si="103"/>
        <v>0</v>
      </c>
      <c r="U564" s="258">
        <f t="shared" si="103"/>
        <v>0</v>
      </c>
      <c r="V564" s="258">
        <f t="shared" si="103"/>
        <v>0</v>
      </c>
      <c r="W564" s="258">
        <f t="shared" si="103"/>
        <v>0</v>
      </c>
      <c r="X564" s="258">
        <f t="shared" si="103"/>
        <v>0</v>
      </c>
      <c r="Y564" s="274">
        <f t="shared" si="102"/>
        <v>0</v>
      </c>
      <c r="Z564" s="274">
        <f t="shared" si="102"/>
        <v>0</v>
      </c>
      <c r="AA564" s="258">
        <f t="shared" si="98"/>
        <v>0</v>
      </c>
      <c r="AB564" s="274">
        <f t="shared" si="95"/>
        <v>0</v>
      </c>
      <c r="AC564" s="258">
        <f t="shared" si="104"/>
        <v>0</v>
      </c>
      <c r="AD564" s="258">
        <f t="shared" si="104"/>
        <v>0</v>
      </c>
      <c r="AE564" s="258">
        <f t="shared" si="104"/>
        <v>0</v>
      </c>
      <c r="AF564" s="258">
        <f t="shared" si="104"/>
        <v>0</v>
      </c>
      <c r="AG564" s="258">
        <f t="shared" si="104"/>
        <v>0</v>
      </c>
      <c r="AH564" s="258">
        <f t="shared" si="104"/>
        <v>0</v>
      </c>
      <c r="AI564" s="258">
        <f t="shared" si="104"/>
        <v>0</v>
      </c>
    </row>
    <row r="565" spans="1:35">
      <c r="A565" s="94"/>
      <c r="B565" s="94"/>
      <c r="F565" s="94"/>
      <c r="G565" s="255">
        <v>1992</v>
      </c>
      <c r="H565" s="256"/>
      <c r="I565" s="256"/>
      <c r="J565" s="256"/>
      <c r="K565" s="257" t="s">
        <v>425</v>
      </c>
      <c r="L565" s="258">
        <f t="shared" si="103"/>
        <v>0</v>
      </c>
      <c r="M565" s="258">
        <f t="shared" si="103"/>
        <v>198674</v>
      </c>
      <c r="N565" s="258">
        <f t="shared" si="103"/>
        <v>0</v>
      </c>
      <c r="O565" s="258">
        <f t="shared" si="103"/>
        <v>198674</v>
      </c>
      <c r="P565" s="258">
        <f t="shared" si="103"/>
        <v>198674</v>
      </c>
      <c r="Q565" s="258">
        <f t="shared" si="103"/>
        <v>395319.31266021286</v>
      </c>
      <c r="R565" s="258">
        <f t="shared" si="103"/>
        <v>0</v>
      </c>
      <c r="S565" s="258">
        <f t="shared" si="103"/>
        <v>0</v>
      </c>
      <c r="T565" s="258">
        <f t="shared" si="103"/>
        <v>0</v>
      </c>
      <c r="U565" s="258">
        <f t="shared" si="103"/>
        <v>0</v>
      </c>
      <c r="V565" s="258">
        <f t="shared" si="103"/>
        <v>0</v>
      </c>
      <c r="W565" s="258">
        <f t="shared" si="103"/>
        <v>0</v>
      </c>
      <c r="X565" s="258">
        <f t="shared" si="103"/>
        <v>0</v>
      </c>
      <c r="Y565" s="274">
        <f t="shared" si="102"/>
        <v>0</v>
      </c>
      <c r="Z565" s="274">
        <f t="shared" si="102"/>
        <v>0</v>
      </c>
      <c r="AA565" s="258">
        <f t="shared" si="98"/>
        <v>0</v>
      </c>
      <c r="AB565" s="274">
        <f t="shared" si="95"/>
        <v>0</v>
      </c>
      <c r="AC565" s="258">
        <f t="shared" si="104"/>
        <v>198674</v>
      </c>
      <c r="AD565" s="258">
        <f t="shared" si="104"/>
        <v>0</v>
      </c>
      <c r="AE565" s="258">
        <f t="shared" si="104"/>
        <v>198674</v>
      </c>
      <c r="AF565" s="258">
        <f t="shared" si="104"/>
        <v>0</v>
      </c>
      <c r="AG565" s="258">
        <f t="shared" si="104"/>
        <v>198674</v>
      </c>
      <c r="AH565" s="258">
        <f t="shared" si="104"/>
        <v>0</v>
      </c>
      <c r="AI565" s="258">
        <f t="shared" si="104"/>
        <v>198674</v>
      </c>
    </row>
    <row r="566" spans="1:35">
      <c r="A566" s="94"/>
      <c r="B566" s="94"/>
      <c r="F566" s="94"/>
      <c r="G566" s="255">
        <v>1993</v>
      </c>
      <c r="H566" s="256"/>
      <c r="I566" s="256"/>
      <c r="J566" s="256"/>
      <c r="K566" s="257" t="s">
        <v>425</v>
      </c>
      <c r="L566" s="258">
        <f t="shared" si="103"/>
        <v>0</v>
      </c>
      <c r="M566" s="258">
        <f t="shared" si="103"/>
        <v>10760103</v>
      </c>
      <c r="N566" s="258">
        <f t="shared" si="103"/>
        <v>0</v>
      </c>
      <c r="O566" s="258">
        <f t="shared" si="103"/>
        <v>10760103</v>
      </c>
      <c r="P566" s="258">
        <f t="shared" si="103"/>
        <v>10760103</v>
      </c>
      <c r="Q566" s="258">
        <f t="shared" si="103"/>
        <v>20686312.192411017</v>
      </c>
      <c r="R566" s="258">
        <f t="shared" si="103"/>
        <v>92989</v>
      </c>
      <c r="S566" s="258">
        <f t="shared" si="103"/>
        <v>178771.47499983115</v>
      </c>
      <c r="T566" s="258">
        <f t="shared" si="103"/>
        <v>92988.999999999985</v>
      </c>
      <c r="U566" s="258">
        <f t="shared" si="103"/>
        <v>0</v>
      </c>
      <c r="V566" s="258">
        <f t="shared" si="103"/>
        <v>0</v>
      </c>
      <c r="W566" s="258">
        <f t="shared" si="103"/>
        <v>92989</v>
      </c>
      <c r="X566" s="258">
        <f t="shared" si="103"/>
        <v>0</v>
      </c>
      <c r="Y566" s="274">
        <f t="shared" si="102"/>
        <v>0</v>
      </c>
      <c r="Z566" s="274">
        <f t="shared" si="102"/>
        <v>0</v>
      </c>
      <c r="AA566" s="258">
        <f t="shared" si="98"/>
        <v>0</v>
      </c>
      <c r="AB566" s="274">
        <f t="shared" si="95"/>
        <v>0</v>
      </c>
      <c r="AC566" s="258">
        <f t="shared" si="104"/>
        <v>10510103</v>
      </c>
      <c r="AD566" s="258">
        <f t="shared" si="104"/>
        <v>250000</v>
      </c>
      <c r="AE566" s="258">
        <f t="shared" si="104"/>
        <v>10760103</v>
      </c>
      <c r="AF566" s="258">
        <f t="shared" si="104"/>
        <v>0</v>
      </c>
      <c r="AG566" s="258">
        <f t="shared" si="104"/>
        <v>10760103</v>
      </c>
      <c r="AH566" s="258">
        <f t="shared" si="104"/>
        <v>0</v>
      </c>
      <c r="AI566" s="258">
        <f t="shared" si="104"/>
        <v>10760103</v>
      </c>
    </row>
    <row r="567" spans="1:35">
      <c r="A567" s="94"/>
      <c r="B567" s="94"/>
      <c r="F567" s="94"/>
      <c r="G567" s="255">
        <v>1994</v>
      </c>
      <c r="H567" s="256"/>
      <c r="I567" s="256"/>
      <c r="J567" s="256"/>
      <c r="K567" s="257" t="s">
        <v>425</v>
      </c>
      <c r="L567" s="258">
        <f t="shared" si="103"/>
        <v>0</v>
      </c>
      <c r="M567" s="258">
        <f t="shared" si="103"/>
        <v>10179208</v>
      </c>
      <c r="N567" s="258">
        <f t="shared" si="103"/>
        <v>0</v>
      </c>
      <c r="O567" s="258">
        <f t="shared" si="103"/>
        <v>10179208</v>
      </c>
      <c r="P567" s="258">
        <f t="shared" si="103"/>
        <v>10179208</v>
      </c>
      <c r="Q567" s="258">
        <f t="shared" si="103"/>
        <v>18907768.878902581</v>
      </c>
      <c r="R567" s="258">
        <f t="shared" si="103"/>
        <v>92989</v>
      </c>
      <c r="S567" s="258">
        <f t="shared" si="103"/>
        <v>172726.06280176927</v>
      </c>
      <c r="T567" s="258">
        <f t="shared" si="103"/>
        <v>92989</v>
      </c>
      <c r="U567" s="258">
        <f t="shared" si="103"/>
        <v>0</v>
      </c>
      <c r="V567" s="258">
        <f t="shared" si="103"/>
        <v>0</v>
      </c>
      <c r="W567" s="258">
        <f t="shared" si="103"/>
        <v>92989</v>
      </c>
      <c r="X567" s="258">
        <f t="shared" si="103"/>
        <v>0</v>
      </c>
      <c r="Y567" s="274">
        <f t="shared" si="102"/>
        <v>0</v>
      </c>
      <c r="Z567" s="274">
        <f t="shared" si="102"/>
        <v>0</v>
      </c>
      <c r="AA567" s="258">
        <f t="shared" si="98"/>
        <v>0</v>
      </c>
      <c r="AB567" s="274">
        <f t="shared" si="95"/>
        <v>0</v>
      </c>
      <c r="AC567" s="258">
        <f t="shared" si="104"/>
        <v>9929208</v>
      </c>
      <c r="AD567" s="258">
        <f t="shared" si="104"/>
        <v>250000</v>
      </c>
      <c r="AE567" s="258">
        <f t="shared" si="104"/>
        <v>10179208</v>
      </c>
      <c r="AF567" s="258">
        <f t="shared" si="104"/>
        <v>0</v>
      </c>
      <c r="AG567" s="258">
        <f t="shared" si="104"/>
        <v>10179208</v>
      </c>
      <c r="AH567" s="258">
        <f t="shared" si="104"/>
        <v>0</v>
      </c>
      <c r="AI567" s="258">
        <f t="shared" si="104"/>
        <v>10179208</v>
      </c>
    </row>
    <row r="568" spans="1:35">
      <c r="A568" s="94"/>
      <c r="B568" s="94"/>
      <c r="F568" s="94"/>
      <c r="G568" s="255">
        <v>1995</v>
      </c>
      <c r="H568" s="256"/>
      <c r="I568" s="256"/>
      <c r="J568" s="256"/>
      <c r="K568" s="257" t="s">
        <v>425</v>
      </c>
      <c r="L568" s="258">
        <f t="shared" si="103"/>
        <v>0</v>
      </c>
      <c r="M568" s="258">
        <f t="shared" si="103"/>
        <v>5242166</v>
      </c>
      <c r="N568" s="258">
        <f t="shared" si="103"/>
        <v>0</v>
      </c>
      <c r="O568" s="258">
        <f t="shared" si="103"/>
        <v>5242166</v>
      </c>
      <c r="P568" s="258">
        <f t="shared" si="103"/>
        <v>5242166</v>
      </c>
      <c r="Q568" s="258">
        <f t="shared" si="103"/>
        <v>9407987.1556497514</v>
      </c>
      <c r="R568" s="258">
        <f t="shared" si="103"/>
        <v>0</v>
      </c>
      <c r="S568" s="258">
        <f t="shared" si="103"/>
        <v>0</v>
      </c>
      <c r="T568" s="258">
        <f t="shared" si="103"/>
        <v>0</v>
      </c>
      <c r="U568" s="258">
        <f t="shared" si="103"/>
        <v>0</v>
      </c>
      <c r="V568" s="258">
        <f t="shared" si="103"/>
        <v>0</v>
      </c>
      <c r="W568" s="258">
        <f t="shared" si="103"/>
        <v>0</v>
      </c>
      <c r="X568" s="258">
        <f t="shared" si="103"/>
        <v>0</v>
      </c>
      <c r="Y568" s="274">
        <f t="shared" si="102"/>
        <v>0</v>
      </c>
      <c r="Z568" s="274">
        <f t="shared" si="102"/>
        <v>0</v>
      </c>
      <c r="AA568" s="258">
        <f t="shared" si="98"/>
        <v>0</v>
      </c>
      <c r="AB568" s="274">
        <f t="shared" si="95"/>
        <v>0</v>
      </c>
      <c r="AC568" s="258">
        <f t="shared" si="104"/>
        <v>5242166</v>
      </c>
      <c r="AD568" s="258">
        <f t="shared" si="104"/>
        <v>0</v>
      </c>
      <c r="AE568" s="258">
        <f t="shared" si="104"/>
        <v>5242166</v>
      </c>
      <c r="AF568" s="258">
        <f t="shared" si="104"/>
        <v>0</v>
      </c>
      <c r="AG568" s="258">
        <f t="shared" si="104"/>
        <v>5242166</v>
      </c>
      <c r="AH568" s="258">
        <f t="shared" si="104"/>
        <v>0</v>
      </c>
      <c r="AI568" s="258">
        <f t="shared" si="104"/>
        <v>5242166</v>
      </c>
    </row>
    <row r="569" spans="1:35">
      <c r="A569" s="94"/>
      <c r="B569" s="94"/>
      <c r="F569" s="94"/>
      <c r="G569" s="255">
        <v>1996</v>
      </c>
      <c r="H569" s="256"/>
      <c r="I569" s="256"/>
      <c r="J569" s="256"/>
      <c r="K569" s="257" t="s">
        <v>425</v>
      </c>
      <c r="L569" s="258">
        <f t="shared" si="103"/>
        <v>0</v>
      </c>
      <c r="M569" s="258">
        <f t="shared" si="103"/>
        <v>31641</v>
      </c>
      <c r="N569" s="258">
        <f t="shared" si="103"/>
        <v>0</v>
      </c>
      <c r="O569" s="258">
        <f t="shared" si="103"/>
        <v>31641</v>
      </c>
      <c r="P569" s="258">
        <f t="shared" si="103"/>
        <v>31641</v>
      </c>
      <c r="Q569" s="258">
        <f t="shared" si="103"/>
        <v>54865.052286213082</v>
      </c>
      <c r="R569" s="258">
        <f t="shared" si="103"/>
        <v>0</v>
      </c>
      <c r="S569" s="258">
        <f t="shared" si="103"/>
        <v>0</v>
      </c>
      <c r="T569" s="258">
        <f t="shared" si="103"/>
        <v>0</v>
      </c>
      <c r="U569" s="258">
        <f t="shared" si="103"/>
        <v>0</v>
      </c>
      <c r="V569" s="258">
        <f t="shared" si="103"/>
        <v>0</v>
      </c>
      <c r="W569" s="258">
        <f t="shared" si="103"/>
        <v>0</v>
      </c>
      <c r="X569" s="258">
        <f t="shared" si="103"/>
        <v>0</v>
      </c>
      <c r="Y569" s="274">
        <f t="shared" si="102"/>
        <v>0</v>
      </c>
      <c r="Z569" s="274">
        <f t="shared" si="102"/>
        <v>0</v>
      </c>
      <c r="AA569" s="258">
        <f t="shared" si="98"/>
        <v>0</v>
      </c>
      <c r="AB569" s="274">
        <f t="shared" si="95"/>
        <v>0</v>
      </c>
      <c r="AC569" s="258">
        <f t="shared" si="104"/>
        <v>31641</v>
      </c>
      <c r="AD569" s="258">
        <f t="shared" si="104"/>
        <v>0</v>
      </c>
      <c r="AE569" s="258">
        <f t="shared" si="104"/>
        <v>31641</v>
      </c>
      <c r="AF569" s="258">
        <f t="shared" si="104"/>
        <v>0</v>
      </c>
      <c r="AG569" s="258">
        <f t="shared" si="104"/>
        <v>31641</v>
      </c>
      <c r="AH569" s="258">
        <f t="shared" si="104"/>
        <v>0</v>
      </c>
      <c r="AI569" s="258">
        <f t="shared" si="104"/>
        <v>31641</v>
      </c>
    </row>
    <row r="570" spans="1:35">
      <c r="A570" s="94"/>
      <c r="B570" s="94"/>
      <c r="F570" s="94"/>
      <c r="G570" s="255">
        <v>1997</v>
      </c>
      <c r="H570" s="256"/>
      <c r="I570" s="256"/>
      <c r="J570" s="256"/>
      <c r="K570" s="257" t="s">
        <v>425</v>
      </c>
      <c r="L570" s="258">
        <f t="shared" si="103"/>
        <v>0</v>
      </c>
      <c r="M570" s="258">
        <f t="shared" si="103"/>
        <v>14766</v>
      </c>
      <c r="N570" s="258">
        <f t="shared" si="103"/>
        <v>0</v>
      </c>
      <c r="O570" s="258">
        <f t="shared" si="103"/>
        <v>14766</v>
      </c>
      <c r="P570" s="258">
        <f t="shared" si="103"/>
        <v>14766</v>
      </c>
      <c r="Q570" s="258">
        <f t="shared" si="103"/>
        <v>24738.200834886382</v>
      </c>
      <c r="R570" s="258">
        <f t="shared" si="103"/>
        <v>0</v>
      </c>
      <c r="S570" s="258">
        <f t="shared" si="103"/>
        <v>0</v>
      </c>
      <c r="T570" s="258">
        <f t="shared" si="103"/>
        <v>0</v>
      </c>
      <c r="U570" s="258">
        <f t="shared" si="103"/>
        <v>0</v>
      </c>
      <c r="V570" s="258">
        <f t="shared" si="103"/>
        <v>0</v>
      </c>
      <c r="W570" s="258">
        <f t="shared" si="103"/>
        <v>0</v>
      </c>
      <c r="X570" s="258">
        <f t="shared" si="103"/>
        <v>0</v>
      </c>
      <c r="Y570" s="274">
        <f t="shared" si="102"/>
        <v>0</v>
      </c>
      <c r="Z570" s="274">
        <f t="shared" si="102"/>
        <v>0</v>
      </c>
      <c r="AA570" s="258">
        <f t="shared" si="98"/>
        <v>0</v>
      </c>
      <c r="AB570" s="274">
        <f t="shared" si="95"/>
        <v>0</v>
      </c>
      <c r="AC570" s="258">
        <f t="shared" si="104"/>
        <v>14766</v>
      </c>
      <c r="AD570" s="258">
        <f t="shared" si="104"/>
        <v>0</v>
      </c>
      <c r="AE570" s="258">
        <f t="shared" si="104"/>
        <v>14766</v>
      </c>
      <c r="AF570" s="258">
        <f t="shared" si="104"/>
        <v>0</v>
      </c>
      <c r="AG570" s="258">
        <f t="shared" si="104"/>
        <v>14766</v>
      </c>
      <c r="AH570" s="258">
        <f t="shared" si="104"/>
        <v>0</v>
      </c>
      <c r="AI570" s="258">
        <f t="shared" si="104"/>
        <v>14766</v>
      </c>
    </row>
    <row r="571" spans="1:35">
      <c r="A571" s="94"/>
      <c r="B571" s="94"/>
      <c r="F571" s="94"/>
      <c r="G571" s="255">
        <v>1998</v>
      </c>
      <c r="H571" s="256"/>
      <c r="I571" s="256"/>
      <c r="J571" s="256"/>
      <c r="K571" s="257" t="s">
        <v>425</v>
      </c>
      <c r="L571" s="258">
        <f t="shared" si="103"/>
        <v>0</v>
      </c>
      <c r="M571" s="258">
        <f t="shared" si="103"/>
        <v>0</v>
      </c>
      <c r="N571" s="258">
        <f t="shared" si="103"/>
        <v>0</v>
      </c>
      <c r="O571" s="258">
        <f t="shared" si="103"/>
        <v>0</v>
      </c>
      <c r="P571" s="258">
        <f t="shared" si="103"/>
        <v>0</v>
      </c>
      <c r="Q571" s="258">
        <f t="shared" si="103"/>
        <v>0</v>
      </c>
      <c r="R571" s="258">
        <f t="shared" si="103"/>
        <v>0</v>
      </c>
      <c r="S571" s="258">
        <f t="shared" si="103"/>
        <v>0</v>
      </c>
      <c r="T571" s="258">
        <f t="shared" si="103"/>
        <v>0</v>
      </c>
      <c r="U571" s="258">
        <f t="shared" si="103"/>
        <v>0</v>
      </c>
      <c r="V571" s="258">
        <f t="shared" si="103"/>
        <v>0</v>
      </c>
      <c r="W571" s="258">
        <f t="shared" si="103"/>
        <v>0</v>
      </c>
      <c r="X571" s="258">
        <f t="shared" si="103"/>
        <v>0</v>
      </c>
      <c r="Y571" s="274">
        <f t="shared" si="102"/>
        <v>0</v>
      </c>
      <c r="Z571" s="274">
        <f t="shared" si="102"/>
        <v>0</v>
      </c>
      <c r="AA571" s="258">
        <f t="shared" si="98"/>
        <v>0</v>
      </c>
      <c r="AB571" s="274">
        <f t="shared" si="95"/>
        <v>0</v>
      </c>
      <c r="AC571" s="258">
        <f t="shared" si="104"/>
        <v>0</v>
      </c>
      <c r="AD571" s="258">
        <f t="shared" si="104"/>
        <v>0</v>
      </c>
      <c r="AE571" s="258">
        <f t="shared" si="104"/>
        <v>0</v>
      </c>
      <c r="AF571" s="258">
        <f t="shared" si="104"/>
        <v>0</v>
      </c>
      <c r="AG571" s="258">
        <f t="shared" si="104"/>
        <v>0</v>
      </c>
      <c r="AH571" s="258">
        <f t="shared" si="104"/>
        <v>0</v>
      </c>
      <c r="AI571" s="258">
        <f t="shared" si="104"/>
        <v>0</v>
      </c>
    </row>
    <row r="572" spans="1:35">
      <c r="A572" s="94"/>
      <c r="B572" s="94"/>
      <c r="F572" s="94"/>
      <c r="G572" s="255">
        <v>1999</v>
      </c>
      <c r="H572" s="256"/>
      <c r="I572" s="256"/>
      <c r="J572" s="256"/>
      <c r="K572" s="257" t="s">
        <v>425</v>
      </c>
      <c r="L572" s="258">
        <f t="shared" si="103"/>
        <v>0</v>
      </c>
      <c r="M572" s="258">
        <f t="shared" si="103"/>
        <v>0</v>
      </c>
      <c r="N572" s="258">
        <f t="shared" si="103"/>
        <v>0</v>
      </c>
      <c r="O572" s="258">
        <f t="shared" si="103"/>
        <v>0</v>
      </c>
      <c r="P572" s="258">
        <f t="shared" si="103"/>
        <v>0</v>
      </c>
      <c r="Q572" s="258">
        <f t="shared" si="103"/>
        <v>0</v>
      </c>
      <c r="R572" s="258">
        <f t="shared" si="103"/>
        <v>0</v>
      </c>
      <c r="S572" s="258">
        <f t="shared" si="103"/>
        <v>0</v>
      </c>
      <c r="T572" s="258">
        <f t="shared" si="103"/>
        <v>0</v>
      </c>
      <c r="U572" s="258">
        <f t="shared" si="103"/>
        <v>0</v>
      </c>
      <c r="V572" s="258">
        <f t="shared" si="103"/>
        <v>0</v>
      </c>
      <c r="W572" s="258">
        <f t="shared" si="103"/>
        <v>0</v>
      </c>
      <c r="X572" s="258">
        <f t="shared" si="103"/>
        <v>0</v>
      </c>
      <c r="Y572" s="274">
        <f t="shared" si="102"/>
        <v>0</v>
      </c>
      <c r="Z572" s="274">
        <f t="shared" si="102"/>
        <v>0</v>
      </c>
      <c r="AA572" s="258">
        <f t="shared" si="98"/>
        <v>0</v>
      </c>
      <c r="AB572" s="274">
        <f t="shared" si="95"/>
        <v>0</v>
      </c>
      <c r="AC572" s="258">
        <f t="shared" si="104"/>
        <v>0</v>
      </c>
      <c r="AD572" s="258">
        <f t="shared" si="104"/>
        <v>0</v>
      </c>
      <c r="AE572" s="258">
        <f t="shared" si="104"/>
        <v>0</v>
      </c>
      <c r="AF572" s="258">
        <f t="shared" si="104"/>
        <v>0</v>
      </c>
      <c r="AG572" s="258">
        <f t="shared" si="104"/>
        <v>0</v>
      </c>
      <c r="AH572" s="258">
        <f t="shared" si="104"/>
        <v>0</v>
      </c>
      <c r="AI572" s="258">
        <f t="shared" si="104"/>
        <v>0</v>
      </c>
    </row>
    <row r="573" spans="1:35">
      <c r="A573" s="94"/>
      <c r="B573" s="94"/>
      <c r="F573" s="94"/>
      <c r="G573" s="255">
        <v>2000</v>
      </c>
      <c r="H573" s="256"/>
      <c r="I573" s="256"/>
      <c r="J573" s="256"/>
      <c r="K573" s="257" t="s">
        <v>425</v>
      </c>
      <c r="L573" s="258">
        <f t="shared" si="103"/>
        <v>0</v>
      </c>
      <c r="M573" s="258">
        <f t="shared" si="103"/>
        <v>0</v>
      </c>
      <c r="N573" s="258">
        <f t="shared" si="103"/>
        <v>0</v>
      </c>
      <c r="O573" s="258">
        <f t="shared" si="103"/>
        <v>0</v>
      </c>
      <c r="P573" s="258">
        <f t="shared" si="103"/>
        <v>0</v>
      </c>
      <c r="Q573" s="258">
        <f t="shared" si="103"/>
        <v>0</v>
      </c>
      <c r="R573" s="258">
        <f t="shared" si="103"/>
        <v>0</v>
      </c>
      <c r="S573" s="258">
        <f t="shared" si="103"/>
        <v>0</v>
      </c>
      <c r="T573" s="258">
        <f t="shared" si="103"/>
        <v>0</v>
      </c>
      <c r="U573" s="258">
        <f t="shared" si="103"/>
        <v>0</v>
      </c>
      <c r="V573" s="258">
        <f t="shared" si="103"/>
        <v>0</v>
      </c>
      <c r="W573" s="258">
        <f t="shared" si="103"/>
        <v>0</v>
      </c>
      <c r="X573" s="258">
        <f t="shared" si="103"/>
        <v>0</v>
      </c>
      <c r="Y573" s="274">
        <f t="shared" si="102"/>
        <v>0</v>
      </c>
      <c r="Z573" s="274">
        <f t="shared" si="102"/>
        <v>0</v>
      </c>
      <c r="AA573" s="258">
        <f t="shared" si="98"/>
        <v>0</v>
      </c>
      <c r="AB573" s="274">
        <f t="shared" si="95"/>
        <v>0</v>
      </c>
      <c r="AC573" s="258">
        <f t="shared" si="104"/>
        <v>0</v>
      </c>
      <c r="AD573" s="258">
        <f t="shared" si="104"/>
        <v>0</v>
      </c>
      <c r="AE573" s="258">
        <f t="shared" si="104"/>
        <v>0</v>
      </c>
      <c r="AF573" s="258">
        <f t="shared" si="104"/>
        <v>0</v>
      </c>
      <c r="AG573" s="258">
        <f t="shared" si="104"/>
        <v>0</v>
      </c>
      <c r="AH573" s="258">
        <f t="shared" si="104"/>
        <v>0</v>
      </c>
      <c r="AI573" s="258">
        <f t="shared" si="104"/>
        <v>0</v>
      </c>
    </row>
    <row r="574" spans="1:35">
      <c r="A574" s="94"/>
      <c r="B574" s="94"/>
      <c r="F574" s="94"/>
      <c r="G574" s="255">
        <v>2001</v>
      </c>
      <c r="H574" s="256"/>
      <c r="I574" s="256"/>
      <c r="J574" s="256"/>
      <c r="K574" s="257" t="s">
        <v>425</v>
      </c>
      <c r="L574" s="258">
        <f t="shared" si="103"/>
        <v>0</v>
      </c>
      <c r="M574" s="258">
        <f t="shared" si="103"/>
        <v>0</v>
      </c>
      <c r="N574" s="258">
        <f t="shared" si="103"/>
        <v>0</v>
      </c>
      <c r="O574" s="258">
        <f t="shared" si="103"/>
        <v>0</v>
      </c>
      <c r="P574" s="258">
        <f t="shared" si="103"/>
        <v>0</v>
      </c>
      <c r="Q574" s="258">
        <f t="shared" si="103"/>
        <v>0</v>
      </c>
      <c r="R574" s="258">
        <f t="shared" si="103"/>
        <v>0</v>
      </c>
      <c r="S574" s="258">
        <f t="shared" si="103"/>
        <v>0</v>
      </c>
      <c r="T574" s="258">
        <f t="shared" si="103"/>
        <v>0</v>
      </c>
      <c r="U574" s="258">
        <f t="shared" si="103"/>
        <v>0</v>
      </c>
      <c r="V574" s="258">
        <f t="shared" si="103"/>
        <v>0</v>
      </c>
      <c r="W574" s="258">
        <f t="shared" si="103"/>
        <v>0</v>
      </c>
      <c r="X574" s="258">
        <f t="shared" si="103"/>
        <v>0</v>
      </c>
      <c r="Y574" s="274">
        <f t="shared" si="102"/>
        <v>0</v>
      </c>
      <c r="Z574" s="274">
        <f t="shared" si="102"/>
        <v>0</v>
      </c>
      <c r="AA574" s="258">
        <f t="shared" si="98"/>
        <v>0</v>
      </c>
      <c r="AB574" s="274">
        <f t="shared" si="95"/>
        <v>0</v>
      </c>
      <c r="AC574" s="258">
        <f t="shared" si="104"/>
        <v>0</v>
      </c>
      <c r="AD574" s="258">
        <f t="shared" si="104"/>
        <v>0</v>
      </c>
      <c r="AE574" s="258">
        <f t="shared" si="104"/>
        <v>0</v>
      </c>
      <c r="AF574" s="258">
        <f t="shared" si="104"/>
        <v>0</v>
      </c>
      <c r="AG574" s="258">
        <f t="shared" si="104"/>
        <v>0</v>
      </c>
      <c r="AH574" s="258">
        <f t="shared" si="104"/>
        <v>0</v>
      </c>
      <c r="AI574" s="258">
        <f t="shared" si="104"/>
        <v>0</v>
      </c>
    </row>
    <row r="575" spans="1:35">
      <c r="A575" s="94"/>
      <c r="B575" s="94"/>
      <c r="F575" s="94"/>
      <c r="G575" s="255">
        <v>2002</v>
      </c>
      <c r="H575" s="256"/>
      <c r="I575" s="256"/>
      <c r="J575" s="256"/>
      <c r="K575" s="257" t="s">
        <v>425</v>
      </c>
      <c r="L575" s="258">
        <f t="shared" si="103"/>
        <v>0</v>
      </c>
      <c r="M575" s="258">
        <f t="shared" si="103"/>
        <v>0</v>
      </c>
      <c r="N575" s="258">
        <f t="shared" si="103"/>
        <v>375671</v>
      </c>
      <c r="O575" s="258">
        <f t="shared" si="103"/>
        <v>375671</v>
      </c>
      <c r="P575" s="258">
        <f t="shared" si="103"/>
        <v>375671</v>
      </c>
      <c r="Q575" s="258">
        <f t="shared" si="103"/>
        <v>529921.04700129712</v>
      </c>
      <c r="R575" s="258">
        <f t="shared" si="103"/>
        <v>0</v>
      </c>
      <c r="S575" s="258">
        <f t="shared" si="103"/>
        <v>0</v>
      </c>
      <c r="T575" s="258">
        <f t="shared" si="103"/>
        <v>0</v>
      </c>
      <c r="U575" s="258">
        <f t="shared" si="103"/>
        <v>0</v>
      </c>
      <c r="V575" s="258">
        <f t="shared" si="103"/>
        <v>0</v>
      </c>
      <c r="W575" s="258">
        <f t="shared" si="103"/>
        <v>0</v>
      </c>
      <c r="X575" s="258">
        <f t="shared" si="103"/>
        <v>375671</v>
      </c>
      <c r="Y575" s="274">
        <f t="shared" si="102"/>
        <v>0</v>
      </c>
      <c r="Z575" s="274">
        <f t="shared" si="102"/>
        <v>0</v>
      </c>
      <c r="AA575" s="258">
        <f t="shared" si="98"/>
        <v>0</v>
      </c>
      <c r="AB575" s="274">
        <f t="shared" si="95"/>
        <v>0</v>
      </c>
      <c r="AC575" s="258">
        <f t="shared" si="104"/>
        <v>0</v>
      </c>
      <c r="AD575" s="258">
        <f t="shared" si="104"/>
        <v>0</v>
      </c>
      <c r="AE575" s="258">
        <f t="shared" si="104"/>
        <v>0</v>
      </c>
      <c r="AF575" s="258">
        <f t="shared" si="104"/>
        <v>0</v>
      </c>
      <c r="AG575" s="258">
        <f t="shared" si="104"/>
        <v>0</v>
      </c>
      <c r="AH575" s="258">
        <f t="shared" si="104"/>
        <v>375671</v>
      </c>
      <c r="AI575" s="258">
        <f t="shared" si="104"/>
        <v>375671</v>
      </c>
    </row>
    <row r="576" spans="1:35">
      <c r="A576" s="94"/>
      <c r="B576" s="94"/>
      <c r="F576" s="94"/>
      <c r="G576" s="255">
        <v>2003</v>
      </c>
      <c r="H576" s="256"/>
      <c r="I576" s="256"/>
      <c r="J576" s="256"/>
      <c r="K576" s="257" t="s">
        <v>425</v>
      </c>
      <c r="L576" s="258">
        <f t="shared" si="103"/>
        <v>0</v>
      </c>
      <c r="M576" s="258">
        <f t="shared" si="103"/>
        <v>0</v>
      </c>
      <c r="N576" s="258">
        <f t="shared" si="103"/>
        <v>88601</v>
      </c>
      <c r="O576" s="258">
        <f t="shared" si="103"/>
        <v>88601</v>
      </c>
      <c r="P576" s="258">
        <f t="shared" si="103"/>
        <v>88601</v>
      </c>
      <c r="Q576" s="258">
        <f t="shared" si="103"/>
        <v>120754.06839593424</v>
      </c>
      <c r="R576" s="258">
        <f t="shared" si="103"/>
        <v>0</v>
      </c>
      <c r="S576" s="258">
        <f t="shared" si="103"/>
        <v>0</v>
      </c>
      <c r="T576" s="258">
        <f t="shared" si="103"/>
        <v>0</v>
      </c>
      <c r="U576" s="258">
        <f t="shared" si="103"/>
        <v>0</v>
      </c>
      <c r="V576" s="258">
        <f t="shared" si="103"/>
        <v>0</v>
      </c>
      <c r="W576" s="258">
        <f t="shared" si="103"/>
        <v>0</v>
      </c>
      <c r="X576" s="258">
        <f t="shared" si="103"/>
        <v>88601</v>
      </c>
      <c r="Y576" s="274">
        <f t="shared" si="102"/>
        <v>0</v>
      </c>
      <c r="Z576" s="274">
        <f t="shared" si="102"/>
        <v>0</v>
      </c>
      <c r="AA576" s="258">
        <f t="shared" si="98"/>
        <v>0</v>
      </c>
      <c r="AB576" s="274">
        <f t="shared" si="95"/>
        <v>0</v>
      </c>
      <c r="AC576" s="258">
        <f t="shared" si="104"/>
        <v>0</v>
      </c>
      <c r="AD576" s="258">
        <f t="shared" si="104"/>
        <v>0</v>
      </c>
      <c r="AE576" s="258">
        <f t="shared" si="104"/>
        <v>0</v>
      </c>
      <c r="AF576" s="258">
        <f t="shared" si="104"/>
        <v>0</v>
      </c>
      <c r="AG576" s="258">
        <f t="shared" si="104"/>
        <v>0</v>
      </c>
      <c r="AH576" s="258">
        <f t="shared" si="104"/>
        <v>88601</v>
      </c>
      <c r="AI576" s="258">
        <f t="shared" si="104"/>
        <v>88601</v>
      </c>
    </row>
    <row r="577" spans="1:35">
      <c r="A577" s="94"/>
      <c r="B577" s="94"/>
      <c r="F577" s="94"/>
      <c r="G577" s="255">
        <v>2004</v>
      </c>
      <c r="H577" s="256"/>
      <c r="I577" s="256"/>
      <c r="J577" s="256"/>
      <c r="K577" s="257" t="s">
        <v>425</v>
      </c>
      <c r="L577" s="258">
        <f t="shared" si="103"/>
        <v>0</v>
      </c>
      <c r="M577" s="258">
        <f t="shared" si="103"/>
        <v>0</v>
      </c>
      <c r="N577" s="258">
        <f t="shared" si="103"/>
        <v>561417</v>
      </c>
      <c r="O577" s="258">
        <f t="shared" si="103"/>
        <v>561417</v>
      </c>
      <c r="P577" s="258">
        <f t="shared" si="103"/>
        <v>561417</v>
      </c>
      <c r="Q577" s="258">
        <f t="shared" si="103"/>
        <v>739278.9791048828</v>
      </c>
      <c r="R577" s="258">
        <f t="shared" si="103"/>
        <v>0</v>
      </c>
      <c r="S577" s="258">
        <f t="shared" si="103"/>
        <v>0</v>
      </c>
      <c r="T577" s="258">
        <f t="shared" si="103"/>
        <v>0</v>
      </c>
      <c r="U577" s="258">
        <f t="shared" si="103"/>
        <v>0</v>
      </c>
      <c r="V577" s="258">
        <f t="shared" si="103"/>
        <v>0</v>
      </c>
      <c r="W577" s="258">
        <f t="shared" si="103"/>
        <v>0</v>
      </c>
      <c r="X577" s="258">
        <f t="shared" si="103"/>
        <v>561417</v>
      </c>
      <c r="Y577" s="274">
        <f t="shared" si="102"/>
        <v>0</v>
      </c>
      <c r="Z577" s="274">
        <f t="shared" si="102"/>
        <v>0</v>
      </c>
      <c r="AA577" s="258">
        <f t="shared" si="98"/>
        <v>0</v>
      </c>
      <c r="AB577" s="274">
        <f t="shared" si="95"/>
        <v>0</v>
      </c>
      <c r="AC577" s="258">
        <f t="shared" si="104"/>
        <v>0</v>
      </c>
      <c r="AD577" s="258">
        <f t="shared" si="104"/>
        <v>0</v>
      </c>
      <c r="AE577" s="258">
        <f t="shared" si="104"/>
        <v>0</v>
      </c>
      <c r="AF577" s="258">
        <f t="shared" si="104"/>
        <v>0</v>
      </c>
      <c r="AG577" s="258">
        <f t="shared" si="104"/>
        <v>0</v>
      </c>
      <c r="AH577" s="258">
        <f t="shared" si="104"/>
        <v>561417</v>
      </c>
      <c r="AI577" s="258">
        <f t="shared" si="104"/>
        <v>561417</v>
      </c>
    </row>
    <row r="578" spans="1:35">
      <c r="A578" s="94"/>
      <c r="B578" s="94"/>
      <c r="F578" s="94"/>
      <c r="G578" s="255">
        <v>2005</v>
      </c>
      <c r="H578" s="256"/>
      <c r="I578" s="256"/>
      <c r="J578" s="256"/>
      <c r="K578" s="257" t="s">
        <v>425</v>
      </c>
      <c r="L578" s="258">
        <f t="shared" si="103"/>
        <v>0</v>
      </c>
      <c r="M578" s="258">
        <f t="shared" si="103"/>
        <v>12798900</v>
      </c>
      <c r="N578" s="258">
        <f t="shared" si="103"/>
        <v>4619181</v>
      </c>
      <c r="O578" s="258">
        <f t="shared" si="103"/>
        <v>17418081</v>
      </c>
      <c r="P578" s="258">
        <f t="shared" si="103"/>
        <v>17418081</v>
      </c>
      <c r="Q578" s="258">
        <f t="shared" si="103"/>
        <v>22160663.253488455</v>
      </c>
      <c r="R578" s="258">
        <f t="shared" si="103"/>
        <v>51220</v>
      </c>
      <c r="S578" s="258">
        <f t="shared" si="103"/>
        <v>65166.143838903874</v>
      </c>
      <c r="T578" s="258">
        <f t="shared" si="103"/>
        <v>51220</v>
      </c>
      <c r="U578" s="258">
        <f t="shared" si="103"/>
        <v>0</v>
      </c>
      <c r="V578" s="258">
        <f t="shared" si="103"/>
        <v>0</v>
      </c>
      <c r="W578" s="258">
        <f t="shared" si="103"/>
        <v>51220</v>
      </c>
      <c r="X578" s="258">
        <f t="shared" si="103"/>
        <v>4619181</v>
      </c>
      <c r="Y578" s="274">
        <f t="shared" si="102"/>
        <v>0</v>
      </c>
      <c r="Z578" s="274">
        <f t="shared" si="102"/>
        <v>0</v>
      </c>
      <c r="AA578" s="258">
        <f t="shared" si="98"/>
        <v>0</v>
      </c>
      <c r="AB578" s="274">
        <f t="shared" si="95"/>
        <v>0</v>
      </c>
      <c r="AC578" s="258">
        <f t="shared" si="104"/>
        <v>12798900</v>
      </c>
      <c r="AD578" s="258">
        <f t="shared" si="104"/>
        <v>0</v>
      </c>
      <c r="AE578" s="258">
        <f t="shared" si="104"/>
        <v>12798900</v>
      </c>
      <c r="AF578" s="258">
        <f t="shared" si="104"/>
        <v>0</v>
      </c>
      <c r="AG578" s="258">
        <f t="shared" si="104"/>
        <v>12798900</v>
      </c>
      <c r="AH578" s="258">
        <f t="shared" si="104"/>
        <v>4619181</v>
      </c>
      <c r="AI578" s="258">
        <f t="shared" si="104"/>
        <v>17418081</v>
      </c>
    </row>
    <row r="579" spans="1:35">
      <c r="A579" s="94"/>
      <c r="B579" s="94"/>
      <c r="F579" s="94"/>
      <c r="G579" s="255">
        <v>2006</v>
      </c>
      <c r="H579" s="256"/>
      <c r="I579" s="256"/>
      <c r="J579" s="256"/>
      <c r="K579" s="257" t="s">
        <v>425</v>
      </c>
      <c r="L579" s="258">
        <f t="shared" si="103"/>
        <v>0</v>
      </c>
      <c r="M579" s="258">
        <f t="shared" si="103"/>
        <v>16735227</v>
      </c>
      <c r="N579" s="258">
        <f t="shared" si="103"/>
        <v>64937980</v>
      </c>
      <c r="O579" s="258">
        <f t="shared" si="103"/>
        <v>81673207</v>
      </c>
      <c r="P579" s="258">
        <f t="shared" si="103"/>
        <v>81673207</v>
      </c>
      <c r="Q579" s="258">
        <f t="shared" si="103"/>
        <v>100397224.72438814</v>
      </c>
      <c r="R579" s="258">
        <f t="shared" si="103"/>
        <v>78170.400000000009</v>
      </c>
      <c r="S579" s="258">
        <f t="shared" si="103"/>
        <v>96091.380562481296</v>
      </c>
      <c r="T579" s="258">
        <f t="shared" si="103"/>
        <v>78170.400000000009</v>
      </c>
      <c r="U579" s="258">
        <f t="shared" si="103"/>
        <v>0</v>
      </c>
      <c r="V579" s="258">
        <f t="shared" si="103"/>
        <v>0</v>
      </c>
      <c r="W579" s="258">
        <f t="shared" si="103"/>
        <v>78170.400000000009</v>
      </c>
      <c r="X579" s="258">
        <f t="shared" si="103"/>
        <v>64937980</v>
      </c>
      <c r="Y579" s="274">
        <f t="shared" si="102"/>
        <v>0</v>
      </c>
      <c r="Z579" s="274">
        <f t="shared" si="102"/>
        <v>0</v>
      </c>
      <c r="AA579" s="258">
        <f t="shared" si="98"/>
        <v>0</v>
      </c>
      <c r="AB579" s="274">
        <f t="shared" si="95"/>
        <v>0</v>
      </c>
      <c r="AC579" s="258">
        <f t="shared" ref="AC579:AI594" si="105">SUMIF($J$22:$J$513,$G579,AC$22:AC$513)</f>
        <v>16735227</v>
      </c>
      <c r="AD579" s="258">
        <f t="shared" si="105"/>
        <v>0</v>
      </c>
      <c r="AE579" s="258">
        <f t="shared" si="105"/>
        <v>16735227</v>
      </c>
      <c r="AF579" s="258">
        <f t="shared" si="105"/>
        <v>0</v>
      </c>
      <c r="AG579" s="258">
        <f t="shared" si="105"/>
        <v>16735227</v>
      </c>
      <c r="AH579" s="258">
        <f t="shared" si="105"/>
        <v>64937980</v>
      </c>
      <c r="AI579" s="258">
        <f t="shared" si="105"/>
        <v>81673207</v>
      </c>
    </row>
    <row r="580" spans="1:35">
      <c r="A580" s="94"/>
      <c r="B580" s="94"/>
      <c r="F580" s="94"/>
      <c r="G580" s="255">
        <v>2007</v>
      </c>
      <c r="H580" s="256"/>
      <c r="I580" s="256"/>
      <c r="J580" s="256"/>
      <c r="K580" s="257" t="s">
        <v>425</v>
      </c>
      <c r="L580" s="258">
        <f t="shared" ref="L580:X595" si="106">SUMIF($J$22:$J$513,$G580,L$22:L$513)</f>
        <v>0</v>
      </c>
      <c r="M580" s="258">
        <f t="shared" si="106"/>
        <v>8561471</v>
      </c>
      <c r="N580" s="258">
        <f t="shared" si="106"/>
        <v>5630043</v>
      </c>
      <c r="O580" s="258">
        <f t="shared" si="106"/>
        <v>14191514</v>
      </c>
      <c r="P580" s="258">
        <f t="shared" si="106"/>
        <v>14191514</v>
      </c>
      <c r="Q580" s="258">
        <f t="shared" si="106"/>
        <v>16855066.834195897</v>
      </c>
      <c r="R580" s="258">
        <f t="shared" si="106"/>
        <v>122835</v>
      </c>
      <c r="S580" s="258">
        <f t="shared" si="106"/>
        <v>145889.44735413382</v>
      </c>
      <c r="T580" s="258">
        <f t="shared" si="106"/>
        <v>122835</v>
      </c>
      <c r="U580" s="258">
        <f t="shared" si="106"/>
        <v>0</v>
      </c>
      <c r="V580" s="258">
        <f t="shared" si="106"/>
        <v>0</v>
      </c>
      <c r="W580" s="258">
        <f t="shared" si="106"/>
        <v>122835</v>
      </c>
      <c r="X580" s="258">
        <f t="shared" si="106"/>
        <v>5630043</v>
      </c>
      <c r="Y580" s="274">
        <f t="shared" si="102"/>
        <v>0</v>
      </c>
      <c r="Z580" s="274">
        <f t="shared" si="102"/>
        <v>0</v>
      </c>
      <c r="AA580" s="258">
        <f t="shared" si="98"/>
        <v>0</v>
      </c>
      <c r="AB580" s="274">
        <f t="shared" si="95"/>
        <v>0</v>
      </c>
      <c r="AC580" s="258">
        <f t="shared" si="105"/>
        <v>8561471</v>
      </c>
      <c r="AD580" s="258">
        <f t="shared" si="105"/>
        <v>0</v>
      </c>
      <c r="AE580" s="258">
        <f t="shared" si="105"/>
        <v>8561471</v>
      </c>
      <c r="AF580" s="258">
        <f t="shared" si="105"/>
        <v>0</v>
      </c>
      <c r="AG580" s="258">
        <f t="shared" si="105"/>
        <v>8561471</v>
      </c>
      <c r="AH580" s="258">
        <f t="shared" si="105"/>
        <v>5630043</v>
      </c>
      <c r="AI580" s="258">
        <f t="shared" si="105"/>
        <v>14191514</v>
      </c>
    </row>
    <row r="581" spans="1:35">
      <c r="A581" s="94"/>
      <c r="B581" s="94"/>
      <c r="F581" s="94"/>
      <c r="G581" s="255">
        <v>2008</v>
      </c>
      <c r="H581" s="256"/>
      <c r="I581" s="256"/>
      <c r="J581" s="256"/>
      <c r="K581" s="257" t="s">
        <v>425</v>
      </c>
      <c r="L581" s="258">
        <f t="shared" si="106"/>
        <v>0</v>
      </c>
      <c r="M581" s="258">
        <f t="shared" si="106"/>
        <v>8451070</v>
      </c>
      <c r="N581" s="258">
        <f t="shared" si="106"/>
        <v>299138</v>
      </c>
      <c r="O581" s="258">
        <f t="shared" si="106"/>
        <v>8750208</v>
      </c>
      <c r="P581" s="258">
        <f t="shared" si="106"/>
        <v>8750208</v>
      </c>
      <c r="Q581" s="258">
        <f t="shared" si="106"/>
        <v>10041064.940252878</v>
      </c>
      <c r="R581" s="258">
        <f t="shared" si="106"/>
        <v>72448</v>
      </c>
      <c r="S581" s="258">
        <f t="shared" si="106"/>
        <v>83135.746349279972</v>
      </c>
      <c r="T581" s="258">
        <f t="shared" si="106"/>
        <v>72448</v>
      </c>
      <c r="U581" s="258">
        <f t="shared" si="106"/>
        <v>0</v>
      </c>
      <c r="V581" s="258">
        <f t="shared" si="106"/>
        <v>0</v>
      </c>
      <c r="W581" s="258">
        <f t="shared" si="106"/>
        <v>72448</v>
      </c>
      <c r="X581" s="258">
        <f t="shared" si="106"/>
        <v>299138</v>
      </c>
      <c r="Y581" s="274">
        <f t="shared" si="102"/>
        <v>0</v>
      </c>
      <c r="Z581" s="274">
        <f t="shared" si="102"/>
        <v>0</v>
      </c>
      <c r="AA581" s="258">
        <f t="shared" si="98"/>
        <v>0</v>
      </c>
      <c r="AB581" s="274">
        <f t="shared" si="95"/>
        <v>0</v>
      </c>
      <c r="AC581" s="258">
        <f t="shared" si="105"/>
        <v>8451070</v>
      </c>
      <c r="AD581" s="258">
        <f t="shared" si="105"/>
        <v>0</v>
      </c>
      <c r="AE581" s="258">
        <f t="shared" si="105"/>
        <v>8451070</v>
      </c>
      <c r="AF581" s="258">
        <f t="shared" si="105"/>
        <v>0</v>
      </c>
      <c r="AG581" s="258">
        <f t="shared" si="105"/>
        <v>8451070</v>
      </c>
      <c r="AH581" s="258">
        <f t="shared" si="105"/>
        <v>299138</v>
      </c>
      <c r="AI581" s="258">
        <f t="shared" si="105"/>
        <v>8750208</v>
      </c>
    </row>
    <row r="582" spans="1:35">
      <c r="A582" s="94"/>
      <c r="B582" s="94"/>
      <c r="F582" s="94"/>
      <c r="G582" s="255">
        <v>2009</v>
      </c>
      <c r="H582" s="256"/>
      <c r="I582" s="256"/>
      <c r="J582" s="256"/>
      <c r="K582" s="257" t="s">
        <v>425</v>
      </c>
      <c r="L582" s="258">
        <f t="shared" si="106"/>
        <v>0</v>
      </c>
      <c r="M582" s="258">
        <f t="shared" si="106"/>
        <v>15000836</v>
      </c>
      <c r="N582" s="258">
        <f t="shared" si="106"/>
        <v>291475</v>
      </c>
      <c r="O582" s="258">
        <f t="shared" si="106"/>
        <v>15292311</v>
      </c>
      <c r="P582" s="258">
        <f t="shared" si="106"/>
        <v>15292311</v>
      </c>
      <c r="Q582" s="258">
        <f t="shared" si="106"/>
        <v>16954858.555759121</v>
      </c>
      <c r="R582" s="258">
        <f t="shared" si="106"/>
        <v>120841</v>
      </c>
      <c r="S582" s="258">
        <f t="shared" si="106"/>
        <v>133978.57673287496</v>
      </c>
      <c r="T582" s="258">
        <f t="shared" si="106"/>
        <v>120841</v>
      </c>
      <c r="U582" s="258">
        <f t="shared" si="106"/>
        <v>0</v>
      </c>
      <c r="V582" s="258">
        <f t="shared" si="106"/>
        <v>0</v>
      </c>
      <c r="W582" s="258">
        <f t="shared" si="106"/>
        <v>120841</v>
      </c>
      <c r="X582" s="258">
        <f t="shared" si="106"/>
        <v>291475</v>
      </c>
      <c r="Y582" s="274">
        <f t="shared" si="102"/>
        <v>0</v>
      </c>
      <c r="Z582" s="274">
        <f t="shared" si="102"/>
        <v>0</v>
      </c>
      <c r="AA582" s="258">
        <f t="shared" si="98"/>
        <v>0</v>
      </c>
      <c r="AB582" s="274">
        <f t="shared" si="95"/>
        <v>0</v>
      </c>
      <c r="AC582" s="258">
        <f t="shared" si="105"/>
        <v>15000836</v>
      </c>
      <c r="AD582" s="258">
        <f t="shared" si="105"/>
        <v>0</v>
      </c>
      <c r="AE582" s="258">
        <f t="shared" si="105"/>
        <v>15000836</v>
      </c>
      <c r="AF582" s="258">
        <f t="shared" si="105"/>
        <v>0</v>
      </c>
      <c r="AG582" s="258">
        <f t="shared" si="105"/>
        <v>15000836</v>
      </c>
      <c r="AH582" s="258">
        <f t="shared" si="105"/>
        <v>291475</v>
      </c>
      <c r="AI582" s="258">
        <f t="shared" si="105"/>
        <v>15292311</v>
      </c>
    </row>
    <row r="583" spans="1:35">
      <c r="A583" s="94"/>
      <c r="B583" s="94"/>
      <c r="F583" s="94"/>
      <c r="G583" s="89">
        <v>2010</v>
      </c>
      <c r="H583" s="94"/>
      <c r="I583" s="94"/>
      <c r="J583" s="94"/>
      <c r="K583" s="259" t="str">
        <f t="shared" ref="K583:K603" ca="1" si="107">OFFSET(K$205,($G583-2006)*12,0)&amp;"/"&amp;OFFSET(K$205,($G583-2006)*12+11,0)</f>
        <v>CFO/CFO</v>
      </c>
      <c r="L583" s="20">
        <f t="shared" si="106"/>
        <v>0</v>
      </c>
      <c r="M583" s="20">
        <f t="shared" si="106"/>
        <v>0</v>
      </c>
      <c r="N583" s="20">
        <f t="shared" si="106"/>
        <v>0</v>
      </c>
      <c r="O583" s="20">
        <f t="shared" si="106"/>
        <v>0</v>
      </c>
      <c r="P583" s="20">
        <f t="shared" si="106"/>
        <v>0</v>
      </c>
      <c r="Q583" s="20">
        <f t="shared" si="106"/>
        <v>0</v>
      </c>
      <c r="R583" s="20">
        <f t="shared" si="106"/>
        <v>0</v>
      </c>
      <c r="S583" s="20">
        <f t="shared" si="106"/>
        <v>0</v>
      </c>
      <c r="T583" s="20">
        <f t="shared" si="106"/>
        <v>0</v>
      </c>
      <c r="U583" s="20">
        <f t="shared" si="106"/>
        <v>0</v>
      </c>
      <c r="V583" s="20">
        <f t="shared" si="106"/>
        <v>0</v>
      </c>
      <c r="W583" s="20">
        <f t="shared" si="106"/>
        <v>0</v>
      </c>
      <c r="X583" s="20">
        <f t="shared" si="106"/>
        <v>0</v>
      </c>
      <c r="Y583" s="273">
        <f t="shared" si="102"/>
        <v>0</v>
      </c>
      <c r="Z583" s="273">
        <f t="shared" si="102"/>
        <v>0</v>
      </c>
      <c r="AA583" s="20">
        <f t="shared" si="98"/>
        <v>0</v>
      </c>
      <c r="AB583" s="273">
        <f t="shared" si="95"/>
        <v>64.11</v>
      </c>
      <c r="AC583" s="20">
        <f t="shared" si="105"/>
        <v>0</v>
      </c>
      <c r="AD583" s="20">
        <f t="shared" si="105"/>
        <v>0</v>
      </c>
      <c r="AE583" s="20">
        <f t="shared" si="105"/>
        <v>0</v>
      </c>
      <c r="AF583" s="20">
        <f t="shared" si="105"/>
        <v>0</v>
      </c>
      <c r="AG583" s="20">
        <f t="shared" si="105"/>
        <v>0</v>
      </c>
      <c r="AH583" s="20">
        <f t="shared" si="105"/>
        <v>0</v>
      </c>
      <c r="AI583" s="20">
        <f t="shared" si="105"/>
        <v>0</v>
      </c>
    </row>
    <row r="584" spans="1:35">
      <c r="A584" s="94"/>
      <c r="B584" s="94"/>
      <c r="F584" s="94"/>
      <c r="G584" s="89">
        <v>2011</v>
      </c>
      <c r="H584" s="94"/>
      <c r="I584" s="94"/>
      <c r="J584" s="94"/>
      <c r="K584" s="259" t="str">
        <f t="shared" ca="1" si="107"/>
        <v>CFO/CFO</v>
      </c>
      <c r="L584" s="20">
        <f t="shared" si="106"/>
        <v>0</v>
      </c>
      <c r="M584" s="20">
        <f t="shared" si="106"/>
        <v>0</v>
      </c>
      <c r="N584" s="20">
        <f t="shared" si="106"/>
        <v>0</v>
      </c>
      <c r="O584" s="20">
        <f t="shared" si="106"/>
        <v>0</v>
      </c>
      <c r="P584" s="20">
        <f t="shared" si="106"/>
        <v>0</v>
      </c>
      <c r="Q584" s="20">
        <f t="shared" si="106"/>
        <v>0</v>
      </c>
      <c r="R584" s="20">
        <f t="shared" si="106"/>
        <v>0</v>
      </c>
      <c r="S584" s="20">
        <f t="shared" si="106"/>
        <v>0</v>
      </c>
      <c r="T584" s="20">
        <f t="shared" si="106"/>
        <v>0</v>
      </c>
      <c r="U584" s="20">
        <f t="shared" si="106"/>
        <v>0</v>
      </c>
      <c r="V584" s="20">
        <f t="shared" si="106"/>
        <v>0</v>
      </c>
      <c r="W584" s="20">
        <f t="shared" si="106"/>
        <v>0</v>
      </c>
      <c r="X584" s="20">
        <f t="shared" si="106"/>
        <v>0</v>
      </c>
      <c r="Y584" s="273">
        <f t="shared" si="102"/>
        <v>0</v>
      </c>
      <c r="Z584" s="273">
        <f t="shared" si="102"/>
        <v>0</v>
      </c>
      <c r="AA584" s="20">
        <f t="shared" si="98"/>
        <v>0</v>
      </c>
      <c r="AB584" s="273">
        <f t="shared" si="95"/>
        <v>129.77499999999998</v>
      </c>
      <c r="AC584" s="20">
        <f t="shared" si="105"/>
        <v>0</v>
      </c>
      <c r="AD584" s="20">
        <f t="shared" si="105"/>
        <v>0</v>
      </c>
      <c r="AE584" s="20">
        <f t="shared" si="105"/>
        <v>0</v>
      </c>
      <c r="AF584" s="20">
        <f t="shared" si="105"/>
        <v>0</v>
      </c>
      <c r="AG584" s="20">
        <f t="shared" si="105"/>
        <v>0</v>
      </c>
      <c r="AH584" s="20">
        <f t="shared" si="105"/>
        <v>0</v>
      </c>
      <c r="AI584" s="20">
        <f t="shared" si="105"/>
        <v>0</v>
      </c>
    </row>
    <row r="585" spans="1:35">
      <c r="A585" s="94"/>
      <c r="B585" s="94"/>
      <c r="F585" s="94"/>
      <c r="G585" s="89">
        <v>2012</v>
      </c>
      <c r="H585" s="94"/>
      <c r="I585" s="94"/>
      <c r="J585" s="94"/>
      <c r="K585" s="259" t="str">
        <f t="shared" ca="1" si="107"/>
        <v>CFO/CFO</v>
      </c>
      <c r="L585" s="20">
        <f t="shared" si="106"/>
        <v>0</v>
      </c>
      <c r="M585" s="20">
        <f t="shared" si="106"/>
        <v>1192929.8000000003</v>
      </c>
      <c r="N585" s="20">
        <f t="shared" si="106"/>
        <v>0</v>
      </c>
      <c r="O585" s="20">
        <f t="shared" si="106"/>
        <v>1192929.8000000003</v>
      </c>
      <c r="P585" s="20">
        <f t="shared" si="106"/>
        <v>1192929.8000000003</v>
      </c>
      <c r="Q585" s="20">
        <f t="shared" si="106"/>
        <v>1192929.8000000003</v>
      </c>
      <c r="R585" s="20">
        <f t="shared" si="106"/>
        <v>7943.3333333333339</v>
      </c>
      <c r="S585" s="20">
        <f t="shared" si="106"/>
        <v>7943.3333333333339</v>
      </c>
      <c r="T585" s="20">
        <f t="shared" si="106"/>
        <v>7943.3333333333339</v>
      </c>
      <c r="U585" s="20">
        <f t="shared" si="106"/>
        <v>0</v>
      </c>
      <c r="V585" s="20">
        <f t="shared" si="106"/>
        <v>0</v>
      </c>
      <c r="W585" s="20">
        <f t="shared" si="106"/>
        <v>7943.3333333333339</v>
      </c>
      <c r="X585" s="20">
        <f t="shared" si="106"/>
        <v>0</v>
      </c>
      <c r="Y585" s="273">
        <f t="shared" ref="Y585:Z616" si="108">SUMIF($I$22:$I$513,$G585,Y$22:Y$513)/12</f>
        <v>0</v>
      </c>
      <c r="Z585" s="273">
        <f t="shared" si="108"/>
        <v>0</v>
      </c>
      <c r="AA585" s="20">
        <f t="shared" si="98"/>
        <v>0</v>
      </c>
      <c r="AB585" s="273">
        <f t="shared" ref="AB585:AB646" si="109">SUMIF($I$22:$I$513,$G585,AB$22:AB$513)/12</f>
        <v>148.60916666666671</v>
      </c>
      <c r="AC585" s="20">
        <f t="shared" si="105"/>
        <v>1192929.8000000003</v>
      </c>
      <c r="AD585" s="20">
        <f t="shared" si="105"/>
        <v>0</v>
      </c>
      <c r="AE585" s="20">
        <f t="shared" si="105"/>
        <v>1192929.8000000003</v>
      </c>
      <c r="AF585" s="20">
        <f t="shared" si="105"/>
        <v>0</v>
      </c>
      <c r="AG585" s="20">
        <f t="shared" si="105"/>
        <v>1192929.8000000003</v>
      </c>
      <c r="AH585" s="20">
        <f t="shared" si="105"/>
        <v>0</v>
      </c>
      <c r="AI585" s="20">
        <f t="shared" si="105"/>
        <v>1192929.8000000003</v>
      </c>
    </row>
    <row r="586" spans="1:35">
      <c r="A586" s="94"/>
      <c r="B586" s="94"/>
      <c r="F586" s="94"/>
      <c r="G586" s="89">
        <v>2013</v>
      </c>
      <c r="H586" s="94"/>
      <c r="I586" s="94"/>
      <c r="J586" s="94"/>
      <c r="K586" s="259" t="str">
        <f t="shared" ca="1" si="107"/>
        <v>CFO/CFO</v>
      </c>
      <c r="L586" s="20">
        <f t="shared" si="106"/>
        <v>0</v>
      </c>
      <c r="M586" s="20">
        <f t="shared" si="106"/>
        <v>4841689.6777777774</v>
      </c>
      <c r="N586" s="20">
        <f t="shared" si="106"/>
        <v>0</v>
      </c>
      <c r="O586" s="20">
        <f t="shared" si="106"/>
        <v>4841689.6777777774</v>
      </c>
      <c r="P586" s="20">
        <f t="shared" si="106"/>
        <v>4841689.6777777774</v>
      </c>
      <c r="Q586" s="20">
        <f t="shared" si="106"/>
        <v>4677961.0413311869</v>
      </c>
      <c r="R586" s="20">
        <f t="shared" si="106"/>
        <v>31705</v>
      </c>
      <c r="S586" s="20">
        <f t="shared" si="106"/>
        <v>30632.850241545901</v>
      </c>
      <c r="T586" s="20">
        <f t="shared" si="106"/>
        <v>31705</v>
      </c>
      <c r="U586" s="20">
        <f t="shared" si="106"/>
        <v>0</v>
      </c>
      <c r="V586" s="20">
        <f t="shared" si="106"/>
        <v>0</v>
      </c>
      <c r="W586" s="20">
        <f t="shared" si="106"/>
        <v>31705</v>
      </c>
      <c r="X586" s="20">
        <f t="shared" si="106"/>
        <v>0</v>
      </c>
      <c r="Y586" s="273">
        <f t="shared" si="108"/>
        <v>0</v>
      </c>
      <c r="Z586" s="273">
        <f t="shared" si="108"/>
        <v>0</v>
      </c>
      <c r="AA586" s="20">
        <f t="shared" si="98"/>
        <v>0</v>
      </c>
      <c r="AB586" s="273">
        <f t="shared" si="109"/>
        <v>153.66333333333333</v>
      </c>
      <c r="AC586" s="20">
        <f t="shared" si="105"/>
        <v>4841689.6777777774</v>
      </c>
      <c r="AD586" s="20">
        <f t="shared" si="105"/>
        <v>0</v>
      </c>
      <c r="AE586" s="20">
        <f t="shared" si="105"/>
        <v>4841689.6777777774</v>
      </c>
      <c r="AF586" s="20">
        <f t="shared" si="105"/>
        <v>0</v>
      </c>
      <c r="AG586" s="20">
        <f t="shared" si="105"/>
        <v>4841689.6777777774</v>
      </c>
      <c r="AH586" s="20">
        <f t="shared" si="105"/>
        <v>0</v>
      </c>
      <c r="AI586" s="20">
        <f t="shared" si="105"/>
        <v>4841689.6777777774</v>
      </c>
    </row>
    <row r="587" spans="1:35">
      <c r="A587" s="94"/>
      <c r="B587" s="94"/>
      <c r="F587" s="94"/>
      <c r="G587" s="89">
        <v>2014</v>
      </c>
      <c r="H587" s="94"/>
      <c r="I587" s="94"/>
      <c r="J587" s="94"/>
      <c r="K587" s="259" t="str">
        <f t="shared" ca="1" si="107"/>
        <v>CFO/CFO</v>
      </c>
      <c r="L587" s="20">
        <f t="shared" si="106"/>
        <v>0</v>
      </c>
      <c r="M587" s="20">
        <f t="shared" si="106"/>
        <v>5393201.5625000009</v>
      </c>
      <c r="N587" s="20">
        <f t="shared" si="106"/>
        <v>0</v>
      </c>
      <c r="O587" s="20">
        <f t="shared" si="106"/>
        <v>5393201.5625000009</v>
      </c>
      <c r="P587" s="20">
        <f t="shared" si="106"/>
        <v>5393201.5625000009</v>
      </c>
      <c r="Q587" s="20">
        <f t="shared" si="106"/>
        <v>5034611.3678265559</v>
      </c>
      <c r="R587" s="20">
        <f t="shared" si="106"/>
        <v>34427.083333333336</v>
      </c>
      <c r="S587" s="20">
        <f t="shared" si="106"/>
        <v>32138.050674072525</v>
      </c>
      <c r="T587" s="20">
        <f t="shared" si="106"/>
        <v>34427.083333333328</v>
      </c>
      <c r="U587" s="20">
        <f t="shared" si="106"/>
        <v>0</v>
      </c>
      <c r="V587" s="20">
        <f t="shared" si="106"/>
        <v>0</v>
      </c>
      <c r="W587" s="20">
        <f t="shared" si="106"/>
        <v>34427.083333333336</v>
      </c>
      <c r="X587" s="20">
        <f t="shared" si="106"/>
        <v>0</v>
      </c>
      <c r="Y587" s="273">
        <f t="shared" si="108"/>
        <v>0</v>
      </c>
      <c r="Z587" s="273">
        <f t="shared" si="108"/>
        <v>0</v>
      </c>
      <c r="AA587" s="20">
        <f t="shared" si="98"/>
        <v>0</v>
      </c>
      <c r="AB587" s="273">
        <f t="shared" si="109"/>
        <v>157.50916666666663</v>
      </c>
      <c r="AC587" s="20">
        <f t="shared" si="105"/>
        <v>5393201.5625000009</v>
      </c>
      <c r="AD587" s="20">
        <f t="shared" si="105"/>
        <v>0</v>
      </c>
      <c r="AE587" s="20">
        <f t="shared" si="105"/>
        <v>5393201.5625000009</v>
      </c>
      <c r="AF587" s="20">
        <f t="shared" si="105"/>
        <v>0</v>
      </c>
      <c r="AG587" s="20">
        <f t="shared" si="105"/>
        <v>5393201.5625000009</v>
      </c>
      <c r="AH587" s="20">
        <f t="shared" si="105"/>
        <v>0</v>
      </c>
      <c r="AI587" s="20">
        <f t="shared" si="105"/>
        <v>5393201.5625000009</v>
      </c>
    </row>
    <row r="588" spans="1:35">
      <c r="A588" s="94"/>
      <c r="B588" s="94"/>
      <c r="F588" s="94"/>
      <c r="G588" s="89">
        <v>2015</v>
      </c>
      <c r="H588" s="94"/>
      <c r="I588" s="94"/>
      <c r="J588" s="94"/>
      <c r="K588" s="259" t="str">
        <f t="shared" ca="1" si="107"/>
        <v>CFO/CFO</v>
      </c>
      <c r="L588" s="20">
        <f t="shared" si="106"/>
        <v>0</v>
      </c>
      <c r="M588" s="20">
        <f t="shared" si="106"/>
        <v>8369248.8541666688</v>
      </c>
      <c r="N588" s="20">
        <f t="shared" si="106"/>
        <v>0</v>
      </c>
      <c r="O588" s="20">
        <f t="shared" si="106"/>
        <v>8369248.8541666688</v>
      </c>
      <c r="P588" s="20">
        <f t="shared" si="106"/>
        <v>8369248.8541666688</v>
      </c>
      <c r="Q588" s="20">
        <f t="shared" si="106"/>
        <v>7548582.9559360817</v>
      </c>
      <c r="R588" s="20">
        <f t="shared" si="106"/>
        <v>50833.333333333336</v>
      </c>
      <c r="S588" s="20">
        <f t="shared" si="106"/>
        <v>45848.754204791148</v>
      </c>
      <c r="T588" s="20">
        <f t="shared" si="106"/>
        <v>50833.333333333336</v>
      </c>
      <c r="U588" s="20">
        <f t="shared" si="106"/>
        <v>0</v>
      </c>
      <c r="V588" s="20">
        <f t="shared" si="106"/>
        <v>0</v>
      </c>
      <c r="W588" s="20">
        <f t="shared" si="106"/>
        <v>50833.333333333336</v>
      </c>
      <c r="X588" s="20">
        <f t="shared" si="106"/>
        <v>0</v>
      </c>
      <c r="Y588" s="273">
        <f t="shared" si="108"/>
        <v>0</v>
      </c>
      <c r="Z588" s="273">
        <f t="shared" si="108"/>
        <v>0</v>
      </c>
      <c r="AA588" s="20">
        <f t="shared" si="98"/>
        <v>0</v>
      </c>
      <c r="AB588" s="273">
        <f t="shared" si="109"/>
        <v>159.63500000000002</v>
      </c>
      <c r="AC588" s="20">
        <f t="shared" si="105"/>
        <v>8094248.8541666688</v>
      </c>
      <c r="AD588" s="20">
        <f t="shared" si="105"/>
        <v>275000</v>
      </c>
      <c r="AE588" s="20">
        <f t="shared" si="105"/>
        <v>8369248.8541666688</v>
      </c>
      <c r="AF588" s="20">
        <f t="shared" si="105"/>
        <v>0</v>
      </c>
      <c r="AG588" s="20">
        <f t="shared" si="105"/>
        <v>8369248.8541666688</v>
      </c>
      <c r="AH588" s="20">
        <f t="shared" si="105"/>
        <v>0</v>
      </c>
      <c r="AI588" s="20">
        <f t="shared" si="105"/>
        <v>8369248.8541666688</v>
      </c>
    </row>
    <row r="589" spans="1:35">
      <c r="A589" s="94"/>
      <c r="B589" s="94"/>
      <c r="F589" s="94"/>
      <c r="G589" s="89">
        <v>2016</v>
      </c>
      <c r="H589" s="94"/>
      <c r="I589" s="94"/>
      <c r="J589" s="94"/>
      <c r="K589" s="259" t="str">
        <f t="shared" ca="1" si="107"/>
        <v>CFO/CFO</v>
      </c>
      <c r="L589" s="20">
        <f t="shared" si="106"/>
        <v>0</v>
      </c>
      <c r="M589" s="20">
        <f t="shared" si="106"/>
        <v>13746152.769255331</v>
      </c>
      <c r="N589" s="20">
        <f t="shared" si="106"/>
        <v>0</v>
      </c>
      <c r="O589" s="20">
        <f t="shared" si="106"/>
        <v>13746152.769255331</v>
      </c>
      <c r="P589" s="20">
        <f t="shared" si="106"/>
        <v>13746152.769255331</v>
      </c>
      <c r="Q589" s="20">
        <f t="shared" si="106"/>
        <v>11978977.991524767</v>
      </c>
      <c r="R589" s="20">
        <f t="shared" si="106"/>
        <v>81333.333333333343</v>
      </c>
      <c r="S589" s="20">
        <f t="shared" si="106"/>
        <v>70877.301186150566</v>
      </c>
      <c r="T589" s="20">
        <f t="shared" si="106"/>
        <v>81333.333333333343</v>
      </c>
      <c r="U589" s="20">
        <f t="shared" si="106"/>
        <v>0</v>
      </c>
      <c r="V589" s="20">
        <f t="shared" si="106"/>
        <v>0</v>
      </c>
      <c r="W589" s="20">
        <f t="shared" si="106"/>
        <v>81333.333333333343</v>
      </c>
      <c r="X589" s="20">
        <f t="shared" si="106"/>
        <v>0</v>
      </c>
      <c r="Y589" s="273">
        <f t="shared" si="108"/>
        <v>0</v>
      </c>
      <c r="Z589" s="273">
        <f t="shared" si="108"/>
        <v>0</v>
      </c>
      <c r="AA589" s="20">
        <f t="shared" si="98"/>
        <v>0</v>
      </c>
      <c r="AB589" s="273">
        <f t="shared" si="109"/>
        <v>167.29333333333335</v>
      </c>
      <c r="AC589" s="20">
        <f t="shared" si="105"/>
        <v>13464191.111111114</v>
      </c>
      <c r="AD589" s="20">
        <f t="shared" si="105"/>
        <v>281961.65814421792</v>
      </c>
      <c r="AE589" s="20">
        <f t="shared" si="105"/>
        <v>13746152.769255331</v>
      </c>
      <c r="AF589" s="20">
        <f t="shared" si="105"/>
        <v>0</v>
      </c>
      <c r="AG589" s="20">
        <f t="shared" si="105"/>
        <v>13746152.769255331</v>
      </c>
      <c r="AH589" s="20">
        <f t="shared" si="105"/>
        <v>0</v>
      </c>
      <c r="AI589" s="20">
        <f t="shared" si="105"/>
        <v>13746152.769255331</v>
      </c>
    </row>
    <row r="590" spans="1:35">
      <c r="A590" s="94"/>
      <c r="B590" s="94"/>
      <c r="F590" s="94"/>
      <c r="G590" s="89">
        <v>2017</v>
      </c>
      <c r="H590" s="94"/>
      <c r="I590" s="94"/>
      <c r="J590" s="94"/>
      <c r="K590" s="259" t="str">
        <f t="shared" ca="1" si="107"/>
        <v>CFO/CFO</v>
      </c>
      <c r="L590" s="20">
        <f t="shared" si="106"/>
        <v>0</v>
      </c>
      <c r="M590" s="20">
        <f t="shared" si="106"/>
        <v>19159932.468170077</v>
      </c>
      <c r="N590" s="20">
        <f t="shared" si="106"/>
        <v>0</v>
      </c>
      <c r="O590" s="20">
        <f t="shared" si="106"/>
        <v>19159932.468170077</v>
      </c>
      <c r="P590" s="20">
        <f t="shared" si="106"/>
        <v>19159932.468170077</v>
      </c>
      <c r="Q590" s="20">
        <f t="shared" si="106"/>
        <v>16132149.017020622</v>
      </c>
      <c r="R590" s="20">
        <f t="shared" si="106"/>
        <v>108656.25000000003</v>
      </c>
      <c r="S590" s="20">
        <f t="shared" si="106"/>
        <v>91485.646911471558</v>
      </c>
      <c r="T590" s="20">
        <f t="shared" si="106"/>
        <v>108656.25000000003</v>
      </c>
      <c r="U590" s="20">
        <f t="shared" si="106"/>
        <v>0</v>
      </c>
      <c r="V590" s="20">
        <f t="shared" si="106"/>
        <v>0</v>
      </c>
      <c r="W590" s="20">
        <f t="shared" si="106"/>
        <v>108656.25000000003</v>
      </c>
      <c r="X590" s="20">
        <f t="shared" si="106"/>
        <v>0</v>
      </c>
      <c r="Y590" s="273">
        <f t="shared" si="108"/>
        <v>0</v>
      </c>
      <c r="Z590" s="273">
        <f t="shared" si="108"/>
        <v>0</v>
      </c>
      <c r="AA590" s="20">
        <f t="shared" si="98"/>
        <v>0</v>
      </c>
      <c r="AB590" s="273">
        <f t="shared" si="109"/>
        <v>175.66000000000008</v>
      </c>
      <c r="AC590" s="20">
        <f t="shared" si="105"/>
        <v>18870832.916666672</v>
      </c>
      <c r="AD590" s="20">
        <f t="shared" si="105"/>
        <v>289099.5515034066</v>
      </c>
      <c r="AE590" s="20">
        <f t="shared" si="105"/>
        <v>19159932.468170077</v>
      </c>
      <c r="AF590" s="20">
        <f t="shared" si="105"/>
        <v>0</v>
      </c>
      <c r="AG590" s="20">
        <f t="shared" si="105"/>
        <v>19159932.468170077</v>
      </c>
      <c r="AH590" s="20">
        <f t="shared" si="105"/>
        <v>0</v>
      </c>
      <c r="AI590" s="20">
        <f t="shared" si="105"/>
        <v>19159932.468170077</v>
      </c>
    </row>
    <row r="591" spans="1:35">
      <c r="A591" s="94"/>
      <c r="B591" s="94"/>
      <c r="F591" s="94"/>
      <c r="G591" s="89">
        <v>2018</v>
      </c>
      <c r="H591" s="94"/>
      <c r="I591" s="94"/>
      <c r="J591" s="94"/>
      <c r="K591" s="259" t="str">
        <f t="shared" ca="1" si="107"/>
        <v>CFO/CFO</v>
      </c>
      <c r="L591" s="20">
        <f t="shared" si="106"/>
        <v>0</v>
      </c>
      <c r="M591" s="20">
        <f t="shared" si="106"/>
        <v>22528884.80815994</v>
      </c>
      <c r="N591" s="20">
        <f t="shared" si="106"/>
        <v>0</v>
      </c>
      <c r="O591" s="20">
        <f t="shared" si="106"/>
        <v>22528884.80815994</v>
      </c>
      <c r="P591" s="20">
        <f t="shared" si="106"/>
        <v>22528884.80815994</v>
      </c>
      <c r="Q591" s="20">
        <f t="shared" si="106"/>
        <v>18327262.306973252</v>
      </c>
      <c r="R591" s="20">
        <f t="shared" si="106"/>
        <v>122000.00000000001</v>
      </c>
      <c r="S591" s="20">
        <f t="shared" si="106"/>
        <v>99247.078605545845</v>
      </c>
      <c r="T591" s="20">
        <f t="shared" si="106"/>
        <v>122000.00000000001</v>
      </c>
      <c r="U591" s="20">
        <f t="shared" si="106"/>
        <v>0</v>
      </c>
      <c r="V591" s="20">
        <f t="shared" si="106"/>
        <v>0</v>
      </c>
      <c r="W591" s="20">
        <f t="shared" si="106"/>
        <v>122000.00000000001</v>
      </c>
      <c r="X591" s="20">
        <f t="shared" si="106"/>
        <v>0</v>
      </c>
      <c r="Y591" s="273">
        <f t="shared" si="108"/>
        <v>0</v>
      </c>
      <c r="Z591" s="273">
        <f t="shared" si="108"/>
        <v>0</v>
      </c>
      <c r="AA591" s="20">
        <f t="shared" si="98"/>
        <v>0</v>
      </c>
      <c r="AB591" s="273">
        <f t="shared" si="109"/>
        <v>184.43583333333333</v>
      </c>
      <c r="AC591" s="20">
        <f t="shared" si="105"/>
        <v>22232466.666666668</v>
      </c>
      <c r="AD591" s="20">
        <f t="shared" si="105"/>
        <v>296418.14149327367</v>
      </c>
      <c r="AE591" s="20">
        <f t="shared" si="105"/>
        <v>22528884.80815994</v>
      </c>
      <c r="AF591" s="20">
        <f t="shared" si="105"/>
        <v>0</v>
      </c>
      <c r="AG591" s="20">
        <f t="shared" si="105"/>
        <v>22528884.80815994</v>
      </c>
      <c r="AH591" s="20">
        <f t="shared" si="105"/>
        <v>0</v>
      </c>
      <c r="AI591" s="20">
        <f t="shared" si="105"/>
        <v>22528884.80815994</v>
      </c>
    </row>
    <row r="592" spans="1:35">
      <c r="A592" s="94"/>
      <c r="B592" s="94"/>
      <c r="F592" s="94"/>
      <c r="G592" s="89">
        <v>2019</v>
      </c>
      <c r="H592" s="94"/>
      <c r="I592" s="94"/>
      <c r="J592" s="94"/>
      <c r="K592" s="259" t="str">
        <f t="shared" ca="1" si="107"/>
        <v>CFO/CFO</v>
      </c>
      <c r="L592" s="20">
        <f t="shared" si="106"/>
        <v>0</v>
      </c>
      <c r="M592" s="20">
        <f t="shared" si="106"/>
        <v>23647808.66913747</v>
      </c>
      <c r="N592" s="20">
        <f t="shared" si="106"/>
        <v>0</v>
      </c>
      <c r="O592" s="20">
        <f t="shared" si="106"/>
        <v>23647808.66913747</v>
      </c>
      <c r="P592" s="20">
        <f t="shared" si="106"/>
        <v>23647808.66913747</v>
      </c>
      <c r="Q592" s="20">
        <f t="shared" si="106"/>
        <v>18586963.853922505</v>
      </c>
      <c r="R592" s="20">
        <f t="shared" si="106"/>
        <v>122000.00000000001</v>
      </c>
      <c r="S592" s="20">
        <f t="shared" si="106"/>
        <v>95890.89720342592</v>
      </c>
      <c r="T592" s="20">
        <f t="shared" si="106"/>
        <v>121999.99999999994</v>
      </c>
      <c r="U592" s="20">
        <f t="shared" si="106"/>
        <v>0</v>
      </c>
      <c r="V592" s="20">
        <f t="shared" si="106"/>
        <v>0</v>
      </c>
      <c r="W592" s="20">
        <f t="shared" si="106"/>
        <v>122000.00000000001</v>
      </c>
      <c r="X592" s="20">
        <f t="shared" si="106"/>
        <v>0</v>
      </c>
      <c r="Y592" s="273">
        <f t="shared" si="108"/>
        <v>0</v>
      </c>
      <c r="Z592" s="273">
        <f t="shared" si="108"/>
        <v>0</v>
      </c>
      <c r="AA592" s="20">
        <f t="shared" si="98"/>
        <v>0</v>
      </c>
      <c r="AB592" s="273">
        <f t="shared" si="109"/>
        <v>193.65833333333333</v>
      </c>
      <c r="AC592" s="20">
        <f t="shared" si="105"/>
        <v>23343886.666666664</v>
      </c>
      <c r="AD592" s="20">
        <f t="shared" si="105"/>
        <v>303922.0024708031</v>
      </c>
      <c r="AE592" s="20">
        <f t="shared" si="105"/>
        <v>23647808.66913747</v>
      </c>
      <c r="AF592" s="20">
        <f t="shared" si="105"/>
        <v>0</v>
      </c>
      <c r="AG592" s="20">
        <f t="shared" si="105"/>
        <v>23647808.66913747</v>
      </c>
      <c r="AH592" s="20">
        <f t="shared" si="105"/>
        <v>0</v>
      </c>
      <c r="AI592" s="20">
        <f t="shared" si="105"/>
        <v>23647808.66913747</v>
      </c>
    </row>
    <row r="593" spans="1:35">
      <c r="A593" s="94"/>
      <c r="B593" s="94"/>
      <c r="F593" s="94"/>
      <c r="G593" s="89">
        <v>2020</v>
      </c>
      <c r="H593" s="94"/>
      <c r="I593" s="94"/>
      <c r="J593" s="94"/>
      <c r="K593" s="259" t="str">
        <f t="shared" ca="1" si="107"/>
        <v>CFO/CFO</v>
      </c>
      <c r="L593" s="20">
        <f t="shared" si="106"/>
        <v>0</v>
      </c>
      <c r="M593" s="20">
        <f t="shared" si="106"/>
        <v>24823449.157926712</v>
      </c>
      <c r="N593" s="20">
        <f t="shared" si="106"/>
        <v>0</v>
      </c>
      <c r="O593" s="20">
        <f t="shared" si="106"/>
        <v>24823449.157926712</v>
      </c>
      <c r="P593" s="20">
        <f t="shared" si="106"/>
        <v>24823449.157926712</v>
      </c>
      <c r="Q593" s="20">
        <f t="shared" si="106"/>
        <v>18851214.155676097</v>
      </c>
      <c r="R593" s="20">
        <f t="shared" si="106"/>
        <v>122000.00000000001</v>
      </c>
      <c r="S593" s="20">
        <f t="shared" si="106"/>
        <v>92648.209858382572</v>
      </c>
      <c r="T593" s="20">
        <f t="shared" si="106"/>
        <v>122000.00000000001</v>
      </c>
      <c r="U593" s="20">
        <f t="shared" si="106"/>
        <v>0</v>
      </c>
      <c r="V593" s="20">
        <f t="shared" si="106"/>
        <v>0</v>
      </c>
      <c r="W593" s="20">
        <f t="shared" si="106"/>
        <v>122000.00000000001</v>
      </c>
      <c r="X593" s="20">
        <f t="shared" si="106"/>
        <v>0</v>
      </c>
      <c r="Y593" s="273">
        <f t="shared" si="108"/>
        <v>0</v>
      </c>
      <c r="Z593" s="273">
        <f t="shared" si="108"/>
        <v>0</v>
      </c>
      <c r="AA593" s="20">
        <f t="shared" si="98"/>
        <v>0</v>
      </c>
      <c r="AB593" s="273">
        <f t="shared" si="109"/>
        <v>203.34916666666666</v>
      </c>
      <c r="AC593" s="20">
        <f t="shared" si="105"/>
        <v>24511833.333333336</v>
      </c>
      <c r="AD593" s="20">
        <f t="shared" si="105"/>
        <v>311615.82459337724</v>
      </c>
      <c r="AE593" s="20">
        <f t="shared" si="105"/>
        <v>24823449.157926712</v>
      </c>
      <c r="AF593" s="20">
        <f t="shared" si="105"/>
        <v>0</v>
      </c>
      <c r="AG593" s="20">
        <f t="shared" si="105"/>
        <v>24823449.157926712</v>
      </c>
      <c r="AH593" s="20">
        <f t="shared" si="105"/>
        <v>0</v>
      </c>
      <c r="AI593" s="20">
        <f t="shared" si="105"/>
        <v>24823449.157926712</v>
      </c>
    </row>
    <row r="594" spans="1:35">
      <c r="A594" s="94"/>
      <c r="B594" s="94"/>
      <c r="F594" s="94"/>
      <c r="G594" s="89">
        <v>2021</v>
      </c>
      <c r="H594" s="94"/>
      <c r="I594" s="94"/>
      <c r="J594" s="94"/>
      <c r="K594" s="259" t="str">
        <f t="shared" ca="1" si="107"/>
        <v>CFO/CFO</v>
      </c>
      <c r="L594" s="20">
        <f t="shared" si="106"/>
        <v>0</v>
      </c>
      <c r="M594" s="20">
        <f t="shared" si="106"/>
        <v>26056624.416750282</v>
      </c>
      <c r="N594" s="20">
        <f t="shared" si="106"/>
        <v>0</v>
      </c>
      <c r="O594" s="20">
        <f t="shared" si="106"/>
        <v>26056624.416750282</v>
      </c>
      <c r="P594" s="20">
        <f t="shared" si="106"/>
        <v>26056624.416750282</v>
      </c>
      <c r="Q594" s="20">
        <f t="shared" si="106"/>
        <v>19118552.36528182</v>
      </c>
      <c r="R594" s="20">
        <f t="shared" si="106"/>
        <v>122000.00000000001</v>
      </c>
      <c r="S594" s="20">
        <f t="shared" si="106"/>
        <v>89515.178607132926</v>
      </c>
      <c r="T594" s="20">
        <f t="shared" si="106"/>
        <v>122000.00000000001</v>
      </c>
      <c r="U594" s="20">
        <f t="shared" si="106"/>
        <v>0</v>
      </c>
      <c r="V594" s="20">
        <f t="shared" si="106"/>
        <v>0</v>
      </c>
      <c r="W594" s="20">
        <f t="shared" si="106"/>
        <v>122000.00000000001</v>
      </c>
      <c r="X594" s="20">
        <f t="shared" si="106"/>
        <v>0</v>
      </c>
      <c r="Y594" s="273">
        <f t="shared" si="108"/>
        <v>0</v>
      </c>
      <c r="Z594" s="273">
        <f t="shared" si="108"/>
        <v>0</v>
      </c>
      <c r="AA594" s="20">
        <f t="shared" si="98"/>
        <v>0</v>
      </c>
      <c r="AB594" s="273">
        <f t="shared" si="109"/>
        <v>213.51000000000008</v>
      </c>
      <c r="AC594" s="20">
        <f t="shared" si="105"/>
        <v>25737120.000000004</v>
      </c>
      <c r="AD594" s="20">
        <f t="shared" si="105"/>
        <v>319504.41675027786</v>
      </c>
      <c r="AE594" s="20">
        <f t="shared" si="105"/>
        <v>26056624.416750282</v>
      </c>
      <c r="AF594" s="20">
        <f t="shared" si="105"/>
        <v>0</v>
      </c>
      <c r="AG594" s="20">
        <f t="shared" si="105"/>
        <v>26056624.416750282</v>
      </c>
      <c r="AH594" s="20">
        <f t="shared" si="105"/>
        <v>0</v>
      </c>
      <c r="AI594" s="20">
        <f t="shared" si="105"/>
        <v>26056624.416750282</v>
      </c>
    </row>
    <row r="595" spans="1:35">
      <c r="A595" s="94"/>
      <c r="B595" s="94"/>
      <c r="F595" s="94"/>
      <c r="G595" s="89">
        <v>2022</v>
      </c>
      <c r="H595" s="94"/>
      <c r="I595" s="94"/>
      <c r="J595" s="94"/>
      <c r="K595" s="259" t="str">
        <f t="shared" ca="1" si="107"/>
        <v>CFO/CFO</v>
      </c>
      <c r="L595" s="20">
        <f t="shared" si="106"/>
        <v>0</v>
      </c>
      <c r="M595" s="20">
        <f t="shared" si="106"/>
        <v>27351406.042901728</v>
      </c>
      <c r="N595" s="20">
        <f t="shared" si="106"/>
        <v>0</v>
      </c>
      <c r="O595" s="20">
        <f t="shared" si="106"/>
        <v>27351406.042901728</v>
      </c>
      <c r="P595" s="20">
        <f t="shared" si="106"/>
        <v>27351406.042901728</v>
      </c>
      <c r="Q595" s="20">
        <f t="shared" si="106"/>
        <v>19389926.325228188</v>
      </c>
      <c r="R595" s="20">
        <f t="shared" si="106"/>
        <v>122000.00000000001</v>
      </c>
      <c r="S595" s="20">
        <f t="shared" si="106"/>
        <v>86488.095272592196</v>
      </c>
      <c r="T595" s="20">
        <f t="shared" si="106"/>
        <v>122000.00000000001</v>
      </c>
      <c r="U595" s="20">
        <f t="shared" si="106"/>
        <v>0</v>
      </c>
      <c r="V595" s="20">
        <f t="shared" si="106"/>
        <v>0</v>
      </c>
      <c r="W595" s="20">
        <f t="shared" si="106"/>
        <v>122000.00000000001</v>
      </c>
      <c r="X595" s="20">
        <f t="shared" si="106"/>
        <v>0</v>
      </c>
      <c r="Y595" s="273">
        <f t="shared" si="108"/>
        <v>0</v>
      </c>
      <c r="Z595" s="273">
        <f t="shared" si="108"/>
        <v>0</v>
      </c>
      <c r="AA595" s="20">
        <f t="shared" si="98"/>
        <v>0</v>
      </c>
      <c r="AB595" s="273">
        <f t="shared" si="109"/>
        <v>224.18666666666664</v>
      </c>
      <c r="AC595" s="20">
        <f t="shared" ref="AC595:AI603" si="110">SUMIF($J$22:$J$513,$G595,AC$22:AC$513)</f>
        <v>27023813.333333328</v>
      </c>
      <c r="AD595" s="20">
        <f t="shared" si="110"/>
        <v>327592.70956839848</v>
      </c>
      <c r="AE595" s="20">
        <f t="shared" si="110"/>
        <v>27351406.042901728</v>
      </c>
      <c r="AF595" s="20">
        <f t="shared" si="110"/>
        <v>0</v>
      </c>
      <c r="AG595" s="20">
        <f t="shared" si="110"/>
        <v>27351406.042901728</v>
      </c>
      <c r="AH595" s="20">
        <f t="shared" si="110"/>
        <v>0</v>
      </c>
      <c r="AI595" s="20">
        <f t="shared" si="110"/>
        <v>27351406.042901728</v>
      </c>
    </row>
    <row r="596" spans="1:35">
      <c r="A596" s="94"/>
      <c r="B596" s="94"/>
      <c r="F596" s="94"/>
      <c r="G596" s="89">
        <v>2023</v>
      </c>
      <c r="H596" s="94"/>
      <c r="I596" s="94"/>
      <c r="J596" s="94"/>
      <c r="K596" s="259" t="str">
        <f t="shared" ca="1" si="107"/>
        <v>CFO/CFO</v>
      </c>
      <c r="L596" s="20">
        <f t="shared" ref="L596:X603" si="111">SUMIF($J$22:$J$513,$G596,L$22:L$513)</f>
        <v>0</v>
      </c>
      <c r="M596" s="20">
        <f t="shared" si="111"/>
        <v>28711459.091827381</v>
      </c>
      <c r="N596" s="20">
        <f t="shared" si="111"/>
        <v>0</v>
      </c>
      <c r="O596" s="20">
        <f t="shared" si="111"/>
        <v>28711459.091827381</v>
      </c>
      <c r="P596" s="20">
        <f t="shared" si="111"/>
        <v>28711459.091827381</v>
      </c>
      <c r="Q596" s="20">
        <f t="shared" si="111"/>
        <v>19665790.839859828</v>
      </c>
      <c r="R596" s="20">
        <f t="shared" si="111"/>
        <v>122000.00000000001</v>
      </c>
      <c r="S596" s="20">
        <f t="shared" si="111"/>
        <v>83563.377074968346</v>
      </c>
      <c r="T596" s="20">
        <f t="shared" si="111"/>
        <v>122000.00000000004</v>
      </c>
      <c r="U596" s="20">
        <f t="shared" si="111"/>
        <v>0</v>
      </c>
      <c r="V596" s="20">
        <f t="shared" si="111"/>
        <v>0</v>
      </c>
      <c r="W596" s="20">
        <f t="shared" si="111"/>
        <v>122000.00000000001</v>
      </c>
      <c r="X596" s="20">
        <f t="shared" si="111"/>
        <v>0</v>
      </c>
      <c r="Y596" s="273">
        <f t="shared" si="108"/>
        <v>0</v>
      </c>
      <c r="Z596" s="273">
        <f t="shared" si="108"/>
        <v>0</v>
      </c>
      <c r="AA596" s="20">
        <f t="shared" si="98"/>
        <v>0</v>
      </c>
      <c r="AB596" s="273">
        <f t="shared" si="109"/>
        <v>235.40166666666667</v>
      </c>
      <c r="AC596" s="20">
        <f t="shared" si="110"/>
        <v>28375573.333333336</v>
      </c>
      <c r="AD596" s="20">
        <f t="shared" si="110"/>
        <v>335885.75849404669</v>
      </c>
      <c r="AE596" s="20">
        <f t="shared" si="110"/>
        <v>28711459.091827381</v>
      </c>
      <c r="AF596" s="20">
        <f t="shared" si="110"/>
        <v>0</v>
      </c>
      <c r="AG596" s="20">
        <f t="shared" si="110"/>
        <v>28711459.091827381</v>
      </c>
      <c r="AH596" s="20">
        <f t="shared" si="110"/>
        <v>0</v>
      </c>
      <c r="AI596" s="20">
        <f t="shared" si="110"/>
        <v>28711459.091827381</v>
      </c>
    </row>
    <row r="597" spans="1:35">
      <c r="A597" s="94"/>
      <c r="B597" s="94"/>
      <c r="F597" s="94"/>
      <c r="G597" s="89">
        <v>2024</v>
      </c>
      <c r="H597" s="94"/>
      <c r="I597" s="94"/>
      <c r="J597" s="94"/>
      <c r="K597" s="259" t="str">
        <f t="shared" ca="1" si="107"/>
        <v>CFO/CFO</v>
      </c>
      <c r="L597" s="20">
        <f t="shared" si="111"/>
        <v>0</v>
      </c>
      <c r="M597" s="20">
        <f t="shared" si="111"/>
        <v>30138415.413619421</v>
      </c>
      <c r="N597" s="20">
        <f t="shared" si="111"/>
        <v>0</v>
      </c>
      <c r="O597" s="20">
        <f t="shared" si="111"/>
        <v>30138415.413619421</v>
      </c>
      <c r="P597" s="20">
        <f t="shared" si="111"/>
        <v>30138415.413619421</v>
      </c>
      <c r="Q597" s="20">
        <f t="shared" si="111"/>
        <v>19945099.957632985</v>
      </c>
      <c r="R597" s="20">
        <f t="shared" si="111"/>
        <v>122000.00000000001</v>
      </c>
      <c r="S597" s="20">
        <f t="shared" si="111"/>
        <v>80737.562391273721</v>
      </c>
      <c r="T597" s="20">
        <f t="shared" si="111"/>
        <v>122000.00000000001</v>
      </c>
      <c r="U597" s="20">
        <f t="shared" si="111"/>
        <v>0</v>
      </c>
      <c r="V597" s="20">
        <f t="shared" si="111"/>
        <v>0</v>
      </c>
      <c r="W597" s="20">
        <f t="shared" si="111"/>
        <v>122000.00000000001</v>
      </c>
      <c r="X597" s="20">
        <f t="shared" si="111"/>
        <v>0</v>
      </c>
      <c r="Y597" s="273">
        <f t="shared" si="108"/>
        <v>0</v>
      </c>
      <c r="Z597" s="273">
        <f t="shared" si="108"/>
        <v>0</v>
      </c>
      <c r="AA597" s="20">
        <f t="shared" si="98"/>
        <v>0</v>
      </c>
      <c r="AB597" s="273">
        <f t="shared" si="109"/>
        <v>247.16583333333338</v>
      </c>
      <c r="AC597" s="20">
        <f t="shared" si="110"/>
        <v>29794026.666666657</v>
      </c>
      <c r="AD597" s="20">
        <f t="shared" si="110"/>
        <v>344388.74695276271</v>
      </c>
      <c r="AE597" s="20">
        <f t="shared" si="110"/>
        <v>30138415.413619421</v>
      </c>
      <c r="AF597" s="20">
        <f t="shared" si="110"/>
        <v>0</v>
      </c>
      <c r="AG597" s="20">
        <f t="shared" si="110"/>
        <v>30138415.413619421</v>
      </c>
      <c r="AH597" s="20">
        <f t="shared" si="110"/>
        <v>0</v>
      </c>
      <c r="AI597" s="20">
        <f t="shared" si="110"/>
        <v>30138415.413619421</v>
      </c>
    </row>
    <row r="598" spans="1:35">
      <c r="A598" s="94"/>
      <c r="B598" s="94"/>
      <c r="F598" s="94"/>
      <c r="G598" s="89">
        <v>2025</v>
      </c>
      <c r="H598" s="94"/>
      <c r="I598" s="94"/>
      <c r="J598" s="94"/>
      <c r="K598" s="259" t="str">
        <f t="shared" ca="1" si="107"/>
        <v>CFO/CFO</v>
      </c>
      <c r="L598" s="20">
        <f t="shared" si="111"/>
        <v>0</v>
      </c>
      <c r="M598" s="20">
        <f t="shared" si="111"/>
        <v>31636753.6562558</v>
      </c>
      <c r="N598" s="20">
        <f t="shared" si="111"/>
        <v>0</v>
      </c>
      <c r="O598" s="20">
        <f t="shared" si="111"/>
        <v>31636753.6562558</v>
      </c>
      <c r="P598" s="20">
        <f t="shared" si="111"/>
        <v>31636753.6562558</v>
      </c>
      <c r="Q598" s="20">
        <f t="shared" si="111"/>
        <v>20228671.673234418</v>
      </c>
      <c r="R598" s="20">
        <f t="shared" si="111"/>
        <v>122000.00000000001</v>
      </c>
      <c r="S598" s="20">
        <f t="shared" si="111"/>
        <v>78007.306658235524</v>
      </c>
      <c r="T598" s="20">
        <f t="shared" si="111"/>
        <v>122000.00000000001</v>
      </c>
      <c r="U598" s="20">
        <f t="shared" si="111"/>
        <v>0</v>
      </c>
      <c r="V598" s="20">
        <f t="shared" si="111"/>
        <v>0</v>
      </c>
      <c r="W598" s="20">
        <f t="shared" si="111"/>
        <v>122000.00000000001</v>
      </c>
      <c r="X598" s="20">
        <f t="shared" si="111"/>
        <v>0</v>
      </c>
      <c r="Y598" s="273">
        <f t="shared" si="108"/>
        <v>0</v>
      </c>
      <c r="Z598" s="273">
        <f t="shared" si="108"/>
        <v>0</v>
      </c>
      <c r="AA598" s="20">
        <f t="shared" si="98"/>
        <v>0</v>
      </c>
      <c r="AB598" s="273">
        <f t="shared" si="109"/>
        <v>259.52583333333331</v>
      </c>
      <c r="AC598" s="20">
        <f t="shared" si="110"/>
        <v>31283646.666666672</v>
      </c>
      <c r="AD598" s="20">
        <f t="shared" si="110"/>
        <v>353106.98958912893</v>
      </c>
      <c r="AE598" s="20">
        <f t="shared" si="110"/>
        <v>31636753.6562558</v>
      </c>
      <c r="AF598" s="20">
        <f t="shared" si="110"/>
        <v>0</v>
      </c>
      <c r="AG598" s="20">
        <f t="shared" si="110"/>
        <v>31636753.6562558</v>
      </c>
      <c r="AH598" s="20">
        <f t="shared" si="110"/>
        <v>0</v>
      </c>
      <c r="AI598" s="20">
        <f t="shared" si="110"/>
        <v>31636753.6562558</v>
      </c>
    </row>
    <row r="599" spans="1:35">
      <c r="A599" s="94"/>
      <c r="B599" s="94"/>
      <c r="F599" s="94"/>
      <c r="G599" s="89">
        <v>2026</v>
      </c>
      <c r="H599" s="94"/>
      <c r="I599" s="94"/>
      <c r="J599" s="94"/>
      <c r="K599" s="259" t="str">
        <f t="shared" ca="1" si="107"/>
        <v>CFO/CFO</v>
      </c>
      <c r="L599" s="20">
        <f t="shared" si="111"/>
        <v>0</v>
      </c>
      <c r="M599" s="20">
        <f t="shared" si="111"/>
        <v>33210139.268921919</v>
      </c>
      <c r="N599" s="20">
        <f t="shared" si="111"/>
        <v>0</v>
      </c>
      <c r="O599" s="20">
        <f t="shared" si="111"/>
        <v>33210139.268921919</v>
      </c>
      <c r="P599" s="20">
        <f t="shared" si="111"/>
        <v>33210139.268921919</v>
      </c>
      <c r="Q599" s="20">
        <f t="shared" si="111"/>
        <v>20516619.292892229</v>
      </c>
      <c r="R599" s="20">
        <f t="shared" si="111"/>
        <v>122000.00000000001</v>
      </c>
      <c r="S599" s="20">
        <f t="shared" si="111"/>
        <v>75369.378413754108</v>
      </c>
      <c r="T599" s="20">
        <f t="shared" si="111"/>
        <v>122000.00000000001</v>
      </c>
      <c r="U599" s="20">
        <f t="shared" si="111"/>
        <v>0</v>
      </c>
      <c r="V599" s="20">
        <f t="shared" si="111"/>
        <v>0</v>
      </c>
      <c r="W599" s="20">
        <f t="shared" si="111"/>
        <v>122000.00000000001</v>
      </c>
      <c r="X599" s="20">
        <f t="shared" si="111"/>
        <v>0</v>
      </c>
      <c r="Y599" s="273">
        <f t="shared" si="108"/>
        <v>0</v>
      </c>
      <c r="Z599" s="273">
        <f t="shared" si="108"/>
        <v>0</v>
      </c>
      <c r="AA599" s="20">
        <f t="shared" si="98"/>
        <v>0</v>
      </c>
      <c r="AB599" s="273">
        <f t="shared" si="109"/>
        <v>272.50416666666666</v>
      </c>
      <c r="AC599" s="20">
        <f t="shared" si="110"/>
        <v>32848093.333333325</v>
      </c>
      <c r="AD599" s="20">
        <f t="shared" si="110"/>
        <v>362045.93558859598</v>
      </c>
      <c r="AE599" s="20">
        <f t="shared" si="110"/>
        <v>33210139.268921919</v>
      </c>
      <c r="AF599" s="20">
        <f t="shared" si="110"/>
        <v>0</v>
      </c>
      <c r="AG599" s="20">
        <f t="shared" si="110"/>
        <v>33210139.268921919</v>
      </c>
      <c r="AH599" s="20">
        <f t="shared" si="110"/>
        <v>0</v>
      </c>
      <c r="AI599" s="20">
        <f t="shared" si="110"/>
        <v>33210139.268921919</v>
      </c>
    </row>
    <row r="600" spans="1:35">
      <c r="A600" s="94"/>
      <c r="B600" s="94"/>
      <c r="F600" s="94"/>
      <c r="G600" s="89">
        <v>2027</v>
      </c>
      <c r="H600" s="94"/>
      <c r="I600" s="94"/>
      <c r="J600" s="94"/>
      <c r="K600" s="259" t="str">
        <f t="shared" ca="1" si="107"/>
        <v>CFO/CFO</v>
      </c>
      <c r="L600" s="20">
        <f t="shared" si="111"/>
        <v>0</v>
      </c>
      <c r="M600" s="20">
        <f t="shared" si="111"/>
        <v>34861831.172083393</v>
      </c>
      <c r="N600" s="20">
        <f t="shared" si="111"/>
        <v>0</v>
      </c>
      <c r="O600" s="20">
        <f t="shared" si="111"/>
        <v>34861831.172083393</v>
      </c>
      <c r="P600" s="20">
        <f t="shared" si="111"/>
        <v>34861831.172083393</v>
      </c>
      <c r="Q600" s="20">
        <f t="shared" si="111"/>
        <v>20808699.974698365</v>
      </c>
      <c r="R600" s="20">
        <f t="shared" si="111"/>
        <v>122000.00000000001</v>
      </c>
      <c r="S600" s="20">
        <f t="shared" si="111"/>
        <v>72820.655472226194</v>
      </c>
      <c r="T600" s="20">
        <f t="shared" si="111"/>
        <v>122000.00000000001</v>
      </c>
      <c r="U600" s="20">
        <f t="shared" si="111"/>
        <v>0</v>
      </c>
      <c r="V600" s="20">
        <f t="shared" si="111"/>
        <v>0</v>
      </c>
      <c r="W600" s="20">
        <f t="shared" si="111"/>
        <v>122000.00000000001</v>
      </c>
      <c r="X600" s="20">
        <f t="shared" si="111"/>
        <v>0</v>
      </c>
      <c r="Y600" s="273">
        <f t="shared" si="108"/>
        <v>0</v>
      </c>
      <c r="Z600" s="273">
        <f t="shared" si="108"/>
        <v>0</v>
      </c>
      <c r="AA600" s="20">
        <f t="shared" si="98"/>
        <v>0</v>
      </c>
      <c r="AB600" s="273">
        <f t="shared" si="109"/>
        <v>286.12999999999994</v>
      </c>
      <c r="AC600" s="20">
        <f t="shared" si="110"/>
        <v>34490619.999999993</v>
      </c>
      <c r="AD600" s="20">
        <f t="shared" si="110"/>
        <v>371211.17208340089</v>
      </c>
      <c r="AE600" s="20">
        <f t="shared" si="110"/>
        <v>34861831.172083393</v>
      </c>
      <c r="AF600" s="20">
        <f t="shared" si="110"/>
        <v>0</v>
      </c>
      <c r="AG600" s="20">
        <f t="shared" si="110"/>
        <v>34861831.172083393</v>
      </c>
      <c r="AH600" s="20">
        <f t="shared" si="110"/>
        <v>0</v>
      </c>
      <c r="AI600" s="20">
        <f t="shared" si="110"/>
        <v>34861831.172083393</v>
      </c>
    </row>
    <row r="601" spans="1:35">
      <c r="A601" s="94"/>
      <c r="B601" s="94"/>
      <c r="F601" s="94"/>
      <c r="G601" s="89">
        <v>2028</v>
      </c>
      <c r="H601" s="94"/>
      <c r="I601" s="94"/>
      <c r="J601" s="94"/>
      <c r="K601" s="259" t="str">
        <f t="shared" ca="1" si="107"/>
        <v>CFO/CFO</v>
      </c>
      <c r="L601" s="20">
        <f t="shared" si="111"/>
        <v>0</v>
      </c>
      <c r="M601" s="20">
        <f t="shared" si="111"/>
        <v>36595495.094311379</v>
      </c>
      <c r="N601" s="20">
        <f t="shared" si="111"/>
        <v>0</v>
      </c>
      <c r="O601" s="20">
        <f t="shared" si="111"/>
        <v>36595495.094311379</v>
      </c>
      <c r="P601" s="20">
        <f t="shared" si="111"/>
        <v>36595495.094311379</v>
      </c>
      <c r="Q601" s="20">
        <f t="shared" si="111"/>
        <v>21104838.363018874</v>
      </c>
      <c r="R601" s="20">
        <f t="shared" si="111"/>
        <v>122000.00000000001</v>
      </c>
      <c r="S601" s="20">
        <f t="shared" si="111"/>
        <v>70358.121229204073</v>
      </c>
      <c r="T601" s="20">
        <f t="shared" si="111"/>
        <v>122000.00000000001</v>
      </c>
      <c r="U601" s="20">
        <f t="shared" si="111"/>
        <v>0</v>
      </c>
      <c r="V601" s="20">
        <f t="shared" si="111"/>
        <v>0</v>
      </c>
      <c r="W601" s="20">
        <f t="shared" si="111"/>
        <v>122000.00000000001</v>
      </c>
      <c r="X601" s="20">
        <f t="shared" si="111"/>
        <v>0</v>
      </c>
      <c r="Y601" s="273">
        <f t="shared" si="108"/>
        <v>0</v>
      </c>
      <c r="Z601" s="273">
        <f t="shared" si="108"/>
        <v>0</v>
      </c>
      <c r="AA601" s="20">
        <f t="shared" ref="AA601:AA646" si="112">SUMIF($I$22:$I$513,$G601,AA$22:AA$513)</f>
        <v>0</v>
      </c>
      <c r="AB601" s="273">
        <f t="shared" si="109"/>
        <v>300.43333333333339</v>
      </c>
      <c r="AC601" s="20">
        <f t="shared" si="110"/>
        <v>36214886.666666672</v>
      </c>
      <c r="AD601" s="20">
        <f t="shared" si="110"/>
        <v>380608.42764470668</v>
      </c>
      <c r="AE601" s="20">
        <f t="shared" si="110"/>
        <v>36595495.094311379</v>
      </c>
      <c r="AF601" s="20">
        <f t="shared" si="110"/>
        <v>0</v>
      </c>
      <c r="AG601" s="20">
        <f t="shared" si="110"/>
        <v>36595495.094311379</v>
      </c>
      <c r="AH601" s="20">
        <f t="shared" si="110"/>
        <v>0</v>
      </c>
      <c r="AI601" s="20">
        <f t="shared" si="110"/>
        <v>36595495.094311379</v>
      </c>
    </row>
    <row r="602" spans="1:35">
      <c r="A602" s="94"/>
      <c r="B602" s="94"/>
      <c r="F602" s="94"/>
      <c r="G602" s="89">
        <v>2029</v>
      </c>
      <c r="H602" s="94"/>
      <c r="I602" s="94"/>
      <c r="J602" s="94"/>
      <c r="K602" s="259" t="str">
        <f t="shared" ca="1" si="107"/>
        <v>CFO/CFO</v>
      </c>
      <c r="L602" s="20">
        <f t="shared" si="111"/>
        <v>0</v>
      </c>
      <c r="M602" s="20">
        <f t="shared" si="111"/>
        <v>38415610.242529809</v>
      </c>
      <c r="N602" s="20">
        <f t="shared" si="111"/>
        <v>0</v>
      </c>
      <c r="O602" s="20">
        <f t="shared" si="111"/>
        <v>38415610.242529809</v>
      </c>
      <c r="P602" s="20">
        <f t="shared" si="111"/>
        <v>38415610.242529809</v>
      </c>
      <c r="Q602" s="20">
        <f t="shared" si="111"/>
        <v>21405323.216423266</v>
      </c>
      <c r="R602" s="20">
        <f t="shared" si="111"/>
        <v>122000.00000000001</v>
      </c>
      <c r="S602" s="20">
        <f t="shared" si="111"/>
        <v>67978.861091018436</v>
      </c>
      <c r="T602" s="20">
        <f t="shared" si="111"/>
        <v>122000.00000000001</v>
      </c>
      <c r="U602" s="20">
        <f t="shared" si="111"/>
        <v>0</v>
      </c>
      <c r="V602" s="20">
        <f t="shared" si="111"/>
        <v>0</v>
      </c>
      <c r="W602" s="20">
        <f t="shared" si="111"/>
        <v>122000.00000000001</v>
      </c>
      <c r="X602" s="20">
        <f t="shared" si="111"/>
        <v>0</v>
      </c>
      <c r="Y602" s="273">
        <f t="shared" si="108"/>
        <v>0</v>
      </c>
      <c r="Z602" s="273">
        <f t="shared" si="108"/>
        <v>0</v>
      </c>
      <c r="AA602" s="20">
        <f t="shared" si="112"/>
        <v>0</v>
      </c>
      <c r="AB602" s="273">
        <f t="shared" si="109"/>
        <v>315.45333333333332</v>
      </c>
      <c r="AC602" s="20">
        <f t="shared" si="110"/>
        <v>38025366.666666664</v>
      </c>
      <c r="AD602" s="20">
        <f t="shared" si="110"/>
        <v>390243.57586314582</v>
      </c>
      <c r="AE602" s="20">
        <f t="shared" si="110"/>
        <v>38415610.242529809</v>
      </c>
      <c r="AF602" s="20">
        <f t="shared" si="110"/>
        <v>0</v>
      </c>
      <c r="AG602" s="20">
        <f t="shared" si="110"/>
        <v>38415610.242529809</v>
      </c>
      <c r="AH602" s="20">
        <f t="shared" si="110"/>
        <v>0</v>
      </c>
      <c r="AI602" s="20">
        <f t="shared" si="110"/>
        <v>38415610.242529809</v>
      </c>
    </row>
    <row r="603" spans="1:35">
      <c r="A603" s="94"/>
      <c r="B603" s="94"/>
      <c r="F603" s="94"/>
      <c r="G603" s="89">
        <v>2030</v>
      </c>
      <c r="H603" s="94"/>
      <c r="I603" s="94"/>
      <c r="J603" s="94"/>
      <c r="K603" s="259" t="str">
        <f t="shared" ca="1" si="107"/>
        <v>CFO/CFO</v>
      </c>
      <c r="L603" s="20">
        <f t="shared" si="111"/>
        <v>0</v>
      </c>
      <c r="M603" s="20">
        <f t="shared" si="111"/>
        <v>40327062.639020003</v>
      </c>
      <c r="N603" s="20">
        <f t="shared" si="111"/>
        <v>0</v>
      </c>
      <c r="O603" s="20">
        <f t="shared" si="111"/>
        <v>40327062.639020003</v>
      </c>
      <c r="P603" s="20">
        <f t="shared" si="111"/>
        <v>40327062.639020003</v>
      </c>
      <c r="Q603" s="20">
        <f t="shared" si="111"/>
        <v>21710523.397059787</v>
      </c>
      <c r="R603" s="20">
        <f t="shared" si="111"/>
        <v>122000.00000000001</v>
      </c>
      <c r="S603" s="20">
        <f t="shared" si="111"/>
        <v>65680.059025138573</v>
      </c>
      <c r="T603" s="20">
        <f t="shared" si="111"/>
        <v>122000.00000000001</v>
      </c>
      <c r="U603" s="20">
        <f t="shared" si="111"/>
        <v>0</v>
      </c>
      <c r="V603" s="20">
        <f t="shared" si="111"/>
        <v>0</v>
      </c>
      <c r="W603" s="20">
        <f t="shared" si="111"/>
        <v>122000.00000000001</v>
      </c>
      <c r="X603" s="20">
        <f t="shared" si="111"/>
        <v>0</v>
      </c>
      <c r="Y603" s="273">
        <f t="shared" si="108"/>
        <v>0</v>
      </c>
      <c r="Z603" s="273">
        <f t="shared" si="108"/>
        <v>0</v>
      </c>
      <c r="AA603" s="20">
        <f t="shared" si="112"/>
        <v>0</v>
      </c>
      <c r="AB603" s="273">
        <f t="shared" si="109"/>
        <v>331.23000000000008</v>
      </c>
      <c r="AC603" s="20">
        <f t="shared" si="110"/>
        <v>39926940</v>
      </c>
      <c r="AD603" s="20">
        <f t="shared" si="110"/>
        <v>400122.63902000547</v>
      </c>
      <c r="AE603" s="20">
        <f t="shared" si="110"/>
        <v>40327062.639020003</v>
      </c>
      <c r="AF603" s="20">
        <f t="shared" si="110"/>
        <v>0</v>
      </c>
      <c r="AG603" s="20">
        <f t="shared" si="110"/>
        <v>40327062.639020003</v>
      </c>
      <c r="AH603" s="20">
        <f t="shared" si="110"/>
        <v>0</v>
      </c>
      <c r="AI603" s="20">
        <f t="shared" si="110"/>
        <v>40327062.639020003</v>
      </c>
    </row>
    <row r="604" spans="1:35">
      <c r="A604" s="94"/>
      <c r="B604" s="94"/>
      <c r="F604" s="94"/>
      <c r="G604" s="94"/>
      <c r="H604" s="94"/>
      <c r="I604" s="94"/>
      <c r="J604" s="94"/>
      <c r="L604" s="94"/>
      <c r="M604" s="94"/>
      <c r="N604" s="94"/>
      <c r="O604" s="94"/>
      <c r="U604" s="94"/>
      <c r="V604" s="94"/>
      <c r="W604" s="94"/>
      <c r="X604" s="94"/>
      <c r="Y604" s="273"/>
      <c r="Z604" s="273"/>
      <c r="AA604" s="94"/>
      <c r="AB604" s="273"/>
      <c r="AC604" s="94"/>
      <c r="AD604" s="94"/>
      <c r="AE604" s="94"/>
    </row>
    <row r="605" spans="1:35">
      <c r="A605" s="94"/>
      <c r="B605" s="94"/>
      <c r="F605" s="94"/>
      <c r="G605" s="89" t="s">
        <v>427</v>
      </c>
      <c r="H605" s="94"/>
      <c r="I605" s="94"/>
      <c r="J605" s="94"/>
      <c r="L605" s="94"/>
      <c r="M605" s="94"/>
      <c r="N605" s="94"/>
      <c r="O605" s="94"/>
      <c r="U605" s="94"/>
      <c r="V605" s="94"/>
      <c r="W605" s="94"/>
      <c r="X605" s="94"/>
      <c r="Y605" s="273"/>
      <c r="Z605" s="273"/>
      <c r="AA605" s="94"/>
      <c r="AB605" s="273"/>
      <c r="AC605" s="94"/>
      <c r="AD605" s="94"/>
      <c r="AE605" s="94"/>
    </row>
    <row r="606" spans="1:35">
      <c r="A606" s="94"/>
      <c r="B606" s="94"/>
      <c r="F606" s="94"/>
      <c r="G606" s="255">
        <v>1990</v>
      </c>
      <c r="H606" s="256"/>
      <c r="I606" s="256"/>
      <c r="J606" s="256"/>
      <c r="K606" s="257" t="s">
        <v>425</v>
      </c>
      <c r="L606" s="258">
        <f t="shared" ref="L606:X622" si="113">SUMIF($H$22:$H$513,$G606,L$22:L$513)</f>
        <v>0</v>
      </c>
      <c r="M606" s="258">
        <f t="shared" si="113"/>
        <v>0</v>
      </c>
      <c r="N606" s="258">
        <f t="shared" si="113"/>
        <v>0</v>
      </c>
      <c r="O606" s="258">
        <f t="shared" si="113"/>
        <v>0</v>
      </c>
      <c r="P606" s="258">
        <f t="shared" si="113"/>
        <v>0</v>
      </c>
      <c r="Q606" s="258">
        <f t="shared" si="113"/>
        <v>0</v>
      </c>
      <c r="R606" s="258">
        <f t="shared" si="113"/>
        <v>0</v>
      </c>
      <c r="S606" s="258">
        <f t="shared" si="113"/>
        <v>0</v>
      </c>
      <c r="T606" s="258">
        <f t="shared" si="113"/>
        <v>0</v>
      </c>
      <c r="U606" s="258">
        <f t="shared" si="113"/>
        <v>0</v>
      </c>
      <c r="V606" s="258">
        <f t="shared" si="113"/>
        <v>0</v>
      </c>
      <c r="W606" s="258">
        <f t="shared" si="113"/>
        <v>0</v>
      </c>
      <c r="X606" s="258">
        <f t="shared" si="113"/>
        <v>0</v>
      </c>
      <c r="Y606" s="274">
        <f t="shared" si="108"/>
        <v>0</v>
      </c>
      <c r="Z606" s="274">
        <f t="shared" si="108"/>
        <v>0</v>
      </c>
      <c r="AA606" s="258">
        <f t="shared" si="112"/>
        <v>0</v>
      </c>
      <c r="AB606" s="274">
        <f t="shared" si="109"/>
        <v>0</v>
      </c>
      <c r="AC606" s="258">
        <f t="shared" ref="AC606:AI621" si="114">SUMIF($H$22:$H$513,$G606,AC$22:AC$513)</f>
        <v>0</v>
      </c>
      <c r="AD606" s="258">
        <f t="shared" si="114"/>
        <v>0</v>
      </c>
      <c r="AE606" s="258">
        <f t="shared" si="114"/>
        <v>0</v>
      </c>
      <c r="AF606" s="258">
        <f t="shared" si="114"/>
        <v>0</v>
      </c>
      <c r="AG606" s="258">
        <f t="shared" si="114"/>
        <v>0</v>
      </c>
      <c r="AH606" s="258">
        <f t="shared" si="114"/>
        <v>0</v>
      </c>
      <c r="AI606" s="258">
        <f t="shared" si="114"/>
        <v>0</v>
      </c>
    </row>
    <row r="607" spans="1:35">
      <c r="A607" s="94"/>
      <c r="B607" s="94"/>
      <c r="F607" s="94"/>
      <c r="G607" s="255">
        <v>1991</v>
      </c>
      <c r="H607" s="256"/>
      <c r="I607" s="256"/>
      <c r="J607" s="256"/>
      <c r="K607" s="257" t="s">
        <v>425</v>
      </c>
      <c r="L607" s="258">
        <f t="shared" si="113"/>
        <v>0</v>
      </c>
      <c r="M607" s="258">
        <f t="shared" si="113"/>
        <v>0</v>
      </c>
      <c r="N607" s="258">
        <f t="shared" si="113"/>
        <v>0</v>
      </c>
      <c r="O607" s="258">
        <f t="shared" si="113"/>
        <v>0</v>
      </c>
      <c r="P607" s="258">
        <f t="shared" si="113"/>
        <v>0</v>
      </c>
      <c r="Q607" s="258">
        <f t="shared" si="113"/>
        <v>0</v>
      </c>
      <c r="R607" s="258">
        <f t="shared" si="113"/>
        <v>0</v>
      </c>
      <c r="S607" s="258">
        <f t="shared" si="113"/>
        <v>0</v>
      </c>
      <c r="T607" s="258">
        <f t="shared" si="113"/>
        <v>0</v>
      </c>
      <c r="U607" s="258">
        <f t="shared" si="113"/>
        <v>0</v>
      </c>
      <c r="V607" s="258">
        <f t="shared" si="113"/>
        <v>0</v>
      </c>
      <c r="W607" s="258">
        <f t="shared" si="113"/>
        <v>0</v>
      </c>
      <c r="X607" s="258">
        <f t="shared" si="113"/>
        <v>0</v>
      </c>
      <c r="Y607" s="274">
        <f t="shared" si="108"/>
        <v>0</v>
      </c>
      <c r="Z607" s="274">
        <f t="shared" si="108"/>
        <v>0</v>
      </c>
      <c r="AA607" s="258">
        <f t="shared" si="112"/>
        <v>0</v>
      </c>
      <c r="AB607" s="274">
        <f t="shared" si="109"/>
        <v>0</v>
      </c>
      <c r="AC607" s="258">
        <f t="shared" si="114"/>
        <v>0</v>
      </c>
      <c r="AD607" s="258">
        <f t="shared" si="114"/>
        <v>0</v>
      </c>
      <c r="AE607" s="258">
        <f t="shared" si="114"/>
        <v>0</v>
      </c>
      <c r="AF607" s="258">
        <f t="shared" si="114"/>
        <v>0</v>
      </c>
      <c r="AG607" s="258">
        <f t="shared" si="114"/>
        <v>0</v>
      </c>
      <c r="AH607" s="258">
        <f t="shared" si="114"/>
        <v>0</v>
      </c>
      <c r="AI607" s="258">
        <f t="shared" si="114"/>
        <v>0</v>
      </c>
    </row>
    <row r="608" spans="1:35">
      <c r="A608" s="94"/>
      <c r="B608" s="94"/>
      <c r="F608" s="94"/>
      <c r="G608" s="255">
        <v>1992</v>
      </c>
      <c r="H608" s="256"/>
      <c r="I608" s="256"/>
      <c r="J608" s="256"/>
      <c r="K608" s="257" t="s">
        <v>425</v>
      </c>
      <c r="L608" s="258">
        <f t="shared" si="113"/>
        <v>0</v>
      </c>
      <c r="M608" s="258">
        <f t="shared" si="113"/>
        <v>198674</v>
      </c>
      <c r="N608" s="258">
        <f t="shared" si="113"/>
        <v>0</v>
      </c>
      <c r="O608" s="258">
        <f t="shared" si="113"/>
        <v>198674</v>
      </c>
      <c r="P608" s="258">
        <f t="shared" si="113"/>
        <v>198674</v>
      </c>
      <c r="Q608" s="258">
        <f t="shared" si="113"/>
        <v>395319.31266021286</v>
      </c>
      <c r="R608" s="258">
        <f t="shared" si="113"/>
        <v>0</v>
      </c>
      <c r="S608" s="258">
        <f t="shared" si="113"/>
        <v>0</v>
      </c>
      <c r="T608" s="258">
        <f t="shared" si="113"/>
        <v>0</v>
      </c>
      <c r="U608" s="258">
        <f t="shared" si="113"/>
        <v>0</v>
      </c>
      <c r="V608" s="258">
        <f t="shared" si="113"/>
        <v>0</v>
      </c>
      <c r="W608" s="258">
        <f t="shared" si="113"/>
        <v>0</v>
      </c>
      <c r="X608" s="258">
        <f t="shared" si="113"/>
        <v>0</v>
      </c>
      <c r="Y608" s="274">
        <f t="shared" si="108"/>
        <v>0</v>
      </c>
      <c r="Z608" s="274">
        <f t="shared" si="108"/>
        <v>0</v>
      </c>
      <c r="AA608" s="258">
        <f t="shared" si="112"/>
        <v>0</v>
      </c>
      <c r="AB608" s="274">
        <f t="shared" si="109"/>
        <v>0</v>
      </c>
      <c r="AC608" s="258">
        <f t="shared" si="114"/>
        <v>198674</v>
      </c>
      <c r="AD608" s="258">
        <f t="shared" si="114"/>
        <v>0</v>
      </c>
      <c r="AE608" s="258">
        <f t="shared" si="114"/>
        <v>198674</v>
      </c>
      <c r="AF608" s="258">
        <f t="shared" si="114"/>
        <v>0</v>
      </c>
      <c r="AG608" s="258">
        <f t="shared" si="114"/>
        <v>198674</v>
      </c>
      <c r="AH608" s="258">
        <f t="shared" si="114"/>
        <v>0</v>
      </c>
      <c r="AI608" s="258">
        <f t="shared" si="114"/>
        <v>198674</v>
      </c>
    </row>
    <row r="609" spans="1:35">
      <c r="A609" s="94"/>
      <c r="B609" s="94"/>
      <c r="F609" s="94"/>
      <c r="G609" s="255">
        <v>1993</v>
      </c>
      <c r="H609" s="256"/>
      <c r="I609" s="256"/>
      <c r="J609" s="256"/>
      <c r="K609" s="257" t="s">
        <v>425</v>
      </c>
      <c r="L609" s="258">
        <f t="shared" si="113"/>
        <v>0</v>
      </c>
      <c r="M609" s="258">
        <f t="shared" si="113"/>
        <v>10760103</v>
      </c>
      <c r="N609" s="258">
        <f t="shared" si="113"/>
        <v>0</v>
      </c>
      <c r="O609" s="258">
        <f t="shared" si="113"/>
        <v>10760103</v>
      </c>
      <c r="P609" s="258">
        <f t="shared" si="113"/>
        <v>10760103</v>
      </c>
      <c r="Q609" s="258">
        <f t="shared" si="113"/>
        <v>20686312.192411017</v>
      </c>
      <c r="R609" s="258">
        <f t="shared" si="113"/>
        <v>92989</v>
      </c>
      <c r="S609" s="258">
        <f t="shared" si="113"/>
        <v>178771.47499983115</v>
      </c>
      <c r="T609" s="258">
        <f t="shared" si="113"/>
        <v>92988.999999999985</v>
      </c>
      <c r="U609" s="258">
        <f t="shared" si="113"/>
        <v>0</v>
      </c>
      <c r="V609" s="258">
        <f t="shared" si="113"/>
        <v>0</v>
      </c>
      <c r="W609" s="258">
        <f t="shared" si="113"/>
        <v>92989</v>
      </c>
      <c r="X609" s="258">
        <f t="shared" si="113"/>
        <v>0</v>
      </c>
      <c r="Y609" s="274">
        <f t="shared" si="108"/>
        <v>0</v>
      </c>
      <c r="Z609" s="274">
        <f t="shared" si="108"/>
        <v>0</v>
      </c>
      <c r="AA609" s="258">
        <f t="shared" si="112"/>
        <v>0</v>
      </c>
      <c r="AB609" s="274">
        <f t="shared" si="109"/>
        <v>0</v>
      </c>
      <c r="AC609" s="258">
        <f t="shared" si="114"/>
        <v>10510103</v>
      </c>
      <c r="AD609" s="258">
        <f t="shared" si="114"/>
        <v>250000</v>
      </c>
      <c r="AE609" s="258">
        <f t="shared" si="114"/>
        <v>10760103</v>
      </c>
      <c r="AF609" s="258">
        <f t="shared" si="114"/>
        <v>0</v>
      </c>
      <c r="AG609" s="258">
        <f t="shared" si="114"/>
        <v>10760103</v>
      </c>
      <c r="AH609" s="258">
        <f t="shared" si="114"/>
        <v>0</v>
      </c>
      <c r="AI609" s="258">
        <f t="shared" si="114"/>
        <v>10760103</v>
      </c>
    </row>
    <row r="610" spans="1:35">
      <c r="A610" s="94"/>
      <c r="B610" s="94"/>
      <c r="F610" s="94"/>
      <c r="G610" s="255">
        <v>1994</v>
      </c>
      <c r="H610" s="256"/>
      <c r="I610" s="256"/>
      <c r="J610" s="256"/>
      <c r="K610" s="257" t="s">
        <v>425</v>
      </c>
      <c r="L610" s="258">
        <f t="shared" si="113"/>
        <v>0</v>
      </c>
      <c r="M610" s="258">
        <f t="shared" si="113"/>
        <v>10179208</v>
      </c>
      <c r="N610" s="258">
        <f t="shared" si="113"/>
        <v>0</v>
      </c>
      <c r="O610" s="258">
        <f t="shared" si="113"/>
        <v>10179208</v>
      </c>
      <c r="P610" s="258">
        <f t="shared" si="113"/>
        <v>10179208</v>
      </c>
      <c r="Q610" s="258">
        <f t="shared" si="113"/>
        <v>18907768.878902581</v>
      </c>
      <c r="R610" s="258">
        <f t="shared" si="113"/>
        <v>92989</v>
      </c>
      <c r="S610" s="258">
        <f t="shared" si="113"/>
        <v>172726.06280176927</v>
      </c>
      <c r="T610" s="258">
        <f t="shared" si="113"/>
        <v>92989</v>
      </c>
      <c r="U610" s="258">
        <f t="shared" si="113"/>
        <v>0</v>
      </c>
      <c r="V610" s="258">
        <f t="shared" si="113"/>
        <v>0</v>
      </c>
      <c r="W610" s="258">
        <f t="shared" si="113"/>
        <v>92989</v>
      </c>
      <c r="X610" s="258">
        <f t="shared" si="113"/>
        <v>0</v>
      </c>
      <c r="Y610" s="274">
        <f t="shared" si="108"/>
        <v>0</v>
      </c>
      <c r="Z610" s="274">
        <f t="shared" si="108"/>
        <v>0</v>
      </c>
      <c r="AA610" s="258">
        <f t="shared" si="112"/>
        <v>0</v>
      </c>
      <c r="AB610" s="274">
        <f t="shared" si="109"/>
        <v>0</v>
      </c>
      <c r="AC610" s="258">
        <f t="shared" si="114"/>
        <v>9929208</v>
      </c>
      <c r="AD610" s="258">
        <f t="shared" si="114"/>
        <v>250000</v>
      </c>
      <c r="AE610" s="258">
        <f t="shared" si="114"/>
        <v>10179208</v>
      </c>
      <c r="AF610" s="258">
        <f t="shared" si="114"/>
        <v>0</v>
      </c>
      <c r="AG610" s="258">
        <f t="shared" si="114"/>
        <v>10179208</v>
      </c>
      <c r="AH610" s="258">
        <f t="shared" si="114"/>
        <v>0</v>
      </c>
      <c r="AI610" s="258">
        <f t="shared" si="114"/>
        <v>10179208</v>
      </c>
    </row>
    <row r="611" spans="1:35">
      <c r="A611" s="94"/>
      <c r="B611" s="94"/>
      <c r="F611" s="94"/>
      <c r="G611" s="255">
        <v>1995</v>
      </c>
      <c r="H611" s="256"/>
      <c r="I611" s="256"/>
      <c r="J611" s="256"/>
      <c r="K611" s="257" t="s">
        <v>425</v>
      </c>
      <c r="L611" s="258">
        <f t="shared" si="113"/>
        <v>0</v>
      </c>
      <c r="M611" s="258">
        <f t="shared" si="113"/>
        <v>5242166</v>
      </c>
      <c r="N611" s="258">
        <f t="shared" si="113"/>
        <v>0</v>
      </c>
      <c r="O611" s="258">
        <f t="shared" si="113"/>
        <v>5242166</v>
      </c>
      <c r="P611" s="258">
        <f t="shared" si="113"/>
        <v>5242166</v>
      </c>
      <c r="Q611" s="258">
        <f t="shared" si="113"/>
        <v>9407987.1556497514</v>
      </c>
      <c r="R611" s="258">
        <f t="shared" si="113"/>
        <v>0</v>
      </c>
      <c r="S611" s="258">
        <f t="shared" si="113"/>
        <v>0</v>
      </c>
      <c r="T611" s="258">
        <f t="shared" si="113"/>
        <v>0</v>
      </c>
      <c r="U611" s="258">
        <f t="shared" si="113"/>
        <v>0</v>
      </c>
      <c r="V611" s="258">
        <f t="shared" si="113"/>
        <v>0</v>
      </c>
      <c r="W611" s="258">
        <f t="shared" si="113"/>
        <v>0</v>
      </c>
      <c r="X611" s="258">
        <f t="shared" si="113"/>
        <v>0</v>
      </c>
      <c r="Y611" s="274">
        <f t="shared" si="108"/>
        <v>0</v>
      </c>
      <c r="Z611" s="274">
        <f t="shared" si="108"/>
        <v>0</v>
      </c>
      <c r="AA611" s="258">
        <f t="shared" si="112"/>
        <v>0</v>
      </c>
      <c r="AB611" s="274">
        <f t="shared" si="109"/>
        <v>0</v>
      </c>
      <c r="AC611" s="258">
        <f t="shared" si="114"/>
        <v>5242166</v>
      </c>
      <c r="AD611" s="258">
        <f t="shared" si="114"/>
        <v>0</v>
      </c>
      <c r="AE611" s="258">
        <f t="shared" si="114"/>
        <v>5242166</v>
      </c>
      <c r="AF611" s="258">
        <f t="shared" si="114"/>
        <v>0</v>
      </c>
      <c r="AG611" s="258">
        <f t="shared" si="114"/>
        <v>5242166</v>
      </c>
      <c r="AH611" s="258">
        <f t="shared" si="114"/>
        <v>0</v>
      </c>
      <c r="AI611" s="258">
        <f t="shared" si="114"/>
        <v>5242166</v>
      </c>
    </row>
    <row r="612" spans="1:35">
      <c r="A612" s="94"/>
      <c r="B612" s="94"/>
      <c r="F612" s="94"/>
      <c r="G612" s="255">
        <v>1996</v>
      </c>
      <c r="H612" s="256"/>
      <c r="I612" s="256"/>
      <c r="J612" s="256"/>
      <c r="K612" s="257" t="s">
        <v>425</v>
      </c>
      <c r="L612" s="258">
        <f t="shared" si="113"/>
        <v>0</v>
      </c>
      <c r="M612" s="258">
        <f t="shared" si="113"/>
        <v>46407</v>
      </c>
      <c r="N612" s="258">
        <f t="shared" si="113"/>
        <v>0</v>
      </c>
      <c r="O612" s="258">
        <f t="shared" si="113"/>
        <v>46407</v>
      </c>
      <c r="P612" s="258">
        <f t="shared" si="113"/>
        <v>46407</v>
      </c>
      <c r="Q612" s="258">
        <f t="shared" si="113"/>
        <v>79603.253121099464</v>
      </c>
      <c r="R612" s="258">
        <f t="shared" si="113"/>
        <v>0</v>
      </c>
      <c r="S612" s="258">
        <f t="shared" si="113"/>
        <v>0</v>
      </c>
      <c r="T612" s="258">
        <f t="shared" si="113"/>
        <v>0</v>
      </c>
      <c r="U612" s="258">
        <f t="shared" si="113"/>
        <v>0</v>
      </c>
      <c r="V612" s="258">
        <f t="shared" si="113"/>
        <v>0</v>
      </c>
      <c r="W612" s="258">
        <f t="shared" si="113"/>
        <v>0</v>
      </c>
      <c r="X612" s="258">
        <f t="shared" si="113"/>
        <v>0</v>
      </c>
      <c r="Y612" s="274">
        <f t="shared" si="108"/>
        <v>0</v>
      </c>
      <c r="Z612" s="274">
        <f t="shared" si="108"/>
        <v>0</v>
      </c>
      <c r="AA612" s="258">
        <f t="shared" si="112"/>
        <v>0</v>
      </c>
      <c r="AB612" s="274">
        <f t="shared" si="109"/>
        <v>0</v>
      </c>
      <c r="AC612" s="258">
        <f t="shared" si="114"/>
        <v>46407</v>
      </c>
      <c r="AD612" s="258">
        <f t="shared" si="114"/>
        <v>0</v>
      </c>
      <c r="AE612" s="258">
        <f t="shared" si="114"/>
        <v>46407</v>
      </c>
      <c r="AF612" s="258">
        <f t="shared" si="114"/>
        <v>0</v>
      </c>
      <c r="AG612" s="258">
        <f t="shared" si="114"/>
        <v>46407</v>
      </c>
      <c r="AH612" s="258">
        <f t="shared" si="114"/>
        <v>0</v>
      </c>
      <c r="AI612" s="258">
        <f t="shared" si="114"/>
        <v>46407</v>
      </c>
    </row>
    <row r="613" spans="1:35">
      <c r="A613" s="94"/>
      <c r="B613" s="94"/>
      <c r="F613" s="94"/>
      <c r="G613" s="255">
        <v>1997</v>
      </c>
      <c r="H613" s="256"/>
      <c r="I613" s="256"/>
      <c r="J613" s="256"/>
      <c r="K613" s="257" t="s">
        <v>425</v>
      </c>
      <c r="L613" s="258">
        <f t="shared" si="113"/>
        <v>0</v>
      </c>
      <c r="M613" s="258">
        <f t="shared" si="113"/>
        <v>0</v>
      </c>
      <c r="N613" s="258">
        <f t="shared" si="113"/>
        <v>0</v>
      </c>
      <c r="O613" s="258">
        <f t="shared" si="113"/>
        <v>0</v>
      </c>
      <c r="P613" s="258">
        <f t="shared" si="113"/>
        <v>0</v>
      </c>
      <c r="Q613" s="258">
        <f t="shared" si="113"/>
        <v>0</v>
      </c>
      <c r="R613" s="258">
        <f t="shared" si="113"/>
        <v>0</v>
      </c>
      <c r="S613" s="258">
        <f t="shared" si="113"/>
        <v>0</v>
      </c>
      <c r="T613" s="258">
        <f t="shared" si="113"/>
        <v>0</v>
      </c>
      <c r="U613" s="258">
        <f t="shared" si="113"/>
        <v>0</v>
      </c>
      <c r="V613" s="258">
        <f t="shared" si="113"/>
        <v>0</v>
      </c>
      <c r="W613" s="258">
        <f t="shared" si="113"/>
        <v>0</v>
      </c>
      <c r="X613" s="258">
        <f t="shared" si="113"/>
        <v>0</v>
      </c>
      <c r="Y613" s="274">
        <f t="shared" si="108"/>
        <v>0</v>
      </c>
      <c r="Z613" s="274">
        <f t="shared" si="108"/>
        <v>0</v>
      </c>
      <c r="AA613" s="258">
        <f t="shared" si="112"/>
        <v>0</v>
      </c>
      <c r="AB613" s="274">
        <f t="shared" si="109"/>
        <v>0</v>
      </c>
      <c r="AC613" s="258">
        <f t="shared" si="114"/>
        <v>0</v>
      </c>
      <c r="AD613" s="258">
        <f t="shared" si="114"/>
        <v>0</v>
      </c>
      <c r="AE613" s="258">
        <f t="shared" si="114"/>
        <v>0</v>
      </c>
      <c r="AF613" s="258">
        <f t="shared" si="114"/>
        <v>0</v>
      </c>
      <c r="AG613" s="258">
        <f t="shared" si="114"/>
        <v>0</v>
      </c>
      <c r="AH613" s="258">
        <f t="shared" si="114"/>
        <v>0</v>
      </c>
      <c r="AI613" s="258">
        <f t="shared" si="114"/>
        <v>0</v>
      </c>
    </row>
    <row r="614" spans="1:35">
      <c r="A614" s="94"/>
      <c r="B614" s="94"/>
      <c r="F614" s="94"/>
      <c r="G614" s="255">
        <v>1998</v>
      </c>
      <c r="H614" s="256"/>
      <c r="I614" s="256"/>
      <c r="J614" s="256"/>
      <c r="K614" s="257" t="s">
        <v>425</v>
      </c>
      <c r="L614" s="258">
        <f t="shared" si="113"/>
        <v>0</v>
      </c>
      <c r="M614" s="258">
        <f t="shared" si="113"/>
        <v>0</v>
      </c>
      <c r="N614" s="258">
        <f t="shared" si="113"/>
        <v>0</v>
      </c>
      <c r="O614" s="258">
        <f t="shared" si="113"/>
        <v>0</v>
      </c>
      <c r="P614" s="258">
        <f t="shared" si="113"/>
        <v>0</v>
      </c>
      <c r="Q614" s="258">
        <f t="shared" si="113"/>
        <v>0</v>
      </c>
      <c r="R614" s="258">
        <f t="shared" si="113"/>
        <v>0</v>
      </c>
      <c r="S614" s="258">
        <f t="shared" si="113"/>
        <v>0</v>
      </c>
      <c r="T614" s="258">
        <f t="shared" si="113"/>
        <v>0</v>
      </c>
      <c r="U614" s="258">
        <f t="shared" si="113"/>
        <v>0</v>
      </c>
      <c r="V614" s="258">
        <f t="shared" si="113"/>
        <v>0</v>
      </c>
      <c r="W614" s="258">
        <f t="shared" si="113"/>
        <v>0</v>
      </c>
      <c r="X614" s="258">
        <f t="shared" si="113"/>
        <v>0</v>
      </c>
      <c r="Y614" s="274">
        <f t="shared" si="108"/>
        <v>0</v>
      </c>
      <c r="Z614" s="274">
        <f t="shared" si="108"/>
        <v>0</v>
      </c>
      <c r="AA614" s="258">
        <f t="shared" si="112"/>
        <v>0</v>
      </c>
      <c r="AB614" s="274">
        <f t="shared" si="109"/>
        <v>0</v>
      </c>
      <c r="AC614" s="258">
        <f t="shared" si="114"/>
        <v>0</v>
      </c>
      <c r="AD614" s="258">
        <f t="shared" si="114"/>
        <v>0</v>
      </c>
      <c r="AE614" s="258">
        <f t="shared" si="114"/>
        <v>0</v>
      </c>
      <c r="AF614" s="258">
        <f t="shared" si="114"/>
        <v>0</v>
      </c>
      <c r="AG614" s="258">
        <f t="shared" si="114"/>
        <v>0</v>
      </c>
      <c r="AH614" s="258">
        <f t="shared" si="114"/>
        <v>0</v>
      </c>
      <c r="AI614" s="258">
        <f t="shared" si="114"/>
        <v>0</v>
      </c>
    </row>
    <row r="615" spans="1:35">
      <c r="A615" s="94"/>
      <c r="B615" s="94"/>
      <c r="F615" s="94"/>
      <c r="G615" s="255">
        <v>1999</v>
      </c>
      <c r="H615" s="256"/>
      <c r="I615" s="256"/>
      <c r="J615" s="256"/>
      <c r="K615" s="257" t="s">
        <v>425</v>
      </c>
      <c r="L615" s="258">
        <f t="shared" si="113"/>
        <v>0</v>
      </c>
      <c r="M615" s="258">
        <f t="shared" si="113"/>
        <v>0</v>
      </c>
      <c r="N615" s="258">
        <f t="shared" si="113"/>
        <v>0</v>
      </c>
      <c r="O615" s="258">
        <f t="shared" si="113"/>
        <v>0</v>
      </c>
      <c r="P615" s="258">
        <f t="shared" si="113"/>
        <v>0</v>
      </c>
      <c r="Q615" s="258">
        <f t="shared" si="113"/>
        <v>0</v>
      </c>
      <c r="R615" s="258">
        <f t="shared" si="113"/>
        <v>0</v>
      </c>
      <c r="S615" s="258">
        <f t="shared" si="113"/>
        <v>0</v>
      </c>
      <c r="T615" s="258">
        <f t="shared" si="113"/>
        <v>0</v>
      </c>
      <c r="U615" s="258">
        <f t="shared" si="113"/>
        <v>0</v>
      </c>
      <c r="V615" s="258">
        <f t="shared" si="113"/>
        <v>0</v>
      </c>
      <c r="W615" s="258">
        <f t="shared" si="113"/>
        <v>0</v>
      </c>
      <c r="X615" s="258">
        <f t="shared" si="113"/>
        <v>0</v>
      </c>
      <c r="Y615" s="274">
        <f t="shared" si="108"/>
        <v>0</v>
      </c>
      <c r="Z615" s="274">
        <f t="shared" si="108"/>
        <v>0</v>
      </c>
      <c r="AA615" s="258">
        <f t="shared" si="112"/>
        <v>0</v>
      </c>
      <c r="AB615" s="274">
        <f t="shared" si="109"/>
        <v>0</v>
      </c>
      <c r="AC615" s="258">
        <f t="shared" si="114"/>
        <v>0</v>
      </c>
      <c r="AD615" s="258">
        <f t="shared" si="114"/>
        <v>0</v>
      </c>
      <c r="AE615" s="258">
        <f t="shared" si="114"/>
        <v>0</v>
      </c>
      <c r="AF615" s="258">
        <f t="shared" si="114"/>
        <v>0</v>
      </c>
      <c r="AG615" s="258">
        <f t="shared" si="114"/>
        <v>0</v>
      </c>
      <c r="AH615" s="258">
        <f t="shared" si="114"/>
        <v>0</v>
      </c>
      <c r="AI615" s="258">
        <f t="shared" si="114"/>
        <v>0</v>
      </c>
    </row>
    <row r="616" spans="1:35">
      <c r="A616" s="94"/>
      <c r="B616" s="94"/>
      <c r="F616" s="94"/>
      <c r="G616" s="255">
        <v>2000</v>
      </c>
      <c r="H616" s="256"/>
      <c r="I616" s="256"/>
      <c r="J616" s="256"/>
      <c r="K616" s="257" t="s">
        <v>425</v>
      </c>
      <c r="L616" s="258">
        <f t="shared" si="113"/>
        <v>0</v>
      </c>
      <c r="M616" s="258">
        <f t="shared" si="113"/>
        <v>0</v>
      </c>
      <c r="N616" s="258">
        <f t="shared" si="113"/>
        <v>0</v>
      </c>
      <c r="O616" s="258">
        <f t="shared" si="113"/>
        <v>0</v>
      </c>
      <c r="P616" s="258">
        <f t="shared" si="113"/>
        <v>0</v>
      </c>
      <c r="Q616" s="258">
        <f t="shared" si="113"/>
        <v>0</v>
      </c>
      <c r="R616" s="258">
        <f t="shared" si="113"/>
        <v>0</v>
      </c>
      <c r="S616" s="258">
        <f t="shared" si="113"/>
        <v>0</v>
      </c>
      <c r="T616" s="258">
        <f t="shared" si="113"/>
        <v>0</v>
      </c>
      <c r="U616" s="258">
        <f t="shared" si="113"/>
        <v>0</v>
      </c>
      <c r="V616" s="258">
        <f t="shared" si="113"/>
        <v>0</v>
      </c>
      <c r="W616" s="258">
        <f t="shared" si="113"/>
        <v>0</v>
      </c>
      <c r="X616" s="258">
        <f t="shared" si="113"/>
        <v>0</v>
      </c>
      <c r="Y616" s="274">
        <f t="shared" si="108"/>
        <v>0</v>
      </c>
      <c r="Z616" s="274">
        <f t="shared" si="108"/>
        <v>0</v>
      </c>
      <c r="AA616" s="258">
        <f t="shared" si="112"/>
        <v>0</v>
      </c>
      <c r="AB616" s="274">
        <f t="shared" si="109"/>
        <v>0</v>
      </c>
      <c r="AC616" s="258">
        <f t="shared" si="114"/>
        <v>0</v>
      </c>
      <c r="AD616" s="258">
        <f t="shared" si="114"/>
        <v>0</v>
      </c>
      <c r="AE616" s="258">
        <f t="shared" si="114"/>
        <v>0</v>
      </c>
      <c r="AF616" s="258">
        <f t="shared" si="114"/>
        <v>0</v>
      </c>
      <c r="AG616" s="258">
        <f t="shared" si="114"/>
        <v>0</v>
      </c>
      <c r="AH616" s="258">
        <f t="shared" si="114"/>
        <v>0</v>
      </c>
      <c r="AI616" s="258">
        <f t="shared" si="114"/>
        <v>0</v>
      </c>
    </row>
    <row r="617" spans="1:35">
      <c r="A617" s="94"/>
      <c r="B617" s="94"/>
      <c r="F617" s="94"/>
      <c r="G617" s="255">
        <v>2001</v>
      </c>
      <c r="H617" s="256"/>
      <c r="I617" s="256"/>
      <c r="J617" s="256"/>
      <c r="K617" s="257" t="s">
        <v>425</v>
      </c>
      <c r="L617" s="258">
        <f t="shared" si="113"/>
        <v>0</v>
      </c>
      <c r="M617" s="258">
        <f t="shared" si="113"/>
        <v>0</v>
      </c>
      <c r="N617" s="258">
        <f t="shared" si="113"/>
        <v>375671</v>
      </c>
      <c r="O617" s="258">
        <f t="shared" si="113"/>
        <v>375671</v>
      </c>
      <c r="P617" s="258">
        <f t="shared" si="113"/>
        <v>375671</v>
      </c>
      <c r="Q617" s="258">
        <f t="shared" si="113"/>
        <v>529921.04700129712</v>
      </c>
      <c r="R617" s="258">
        <f t="shared" si="113"/>
        <v>0</v>
      </c>
      <c r="S617" s="258">
        <f t="shared" si="113"/>
        <v>0</v>
      </c>
      <c r="T617" s="258">
        <f t="shared" si="113"/>
        <v>0</v>
      </c>
      <c r="U617" s="258">
        <f t="shared" si="113"/>
        <v>0</v>
      </c>
      <c r="V617" s="258">
        <f t="shared" si="113"/>
        <v>0</v>
      </c>
      <c r="W617" s="258">
        <f t="shared" si="113"/>
        <v>0</v>
      </c>
      <c r="X617" s="258">
        <f t="shared" si="113"/>
        <v>375671</v>
      </c>
      <c r="Y617" s="274">
        <f t="shared" ref="Y617:Z646" si="115">SUMIF($I$22:$I$513,$G617,Y$22:Y$513)/12</f>
        <v>0</v>
      </c>
      <c r="Z617" s="274">
        <f t="shared" si="115"/>
        <v>0</v>
      </c>
      <c r="AA617" s="258">
        <f t="shared" si="112"/>
        <v>0</v>
      </c>
      <c r="AB617" s="274">
        <f t="shared" si="109"/>
        <v>0</v>
      </c>
      <c r="AC617" s="258">
        <f t="shared" si="114"/>
        <v>0</v>
      </c>
      <c r="AD617" s="258">
        <f t="shared" si="114"/>
        <v>0</v>
      </c>
      <c r="AE617" s="258">
        <f t="shared" si="114"/>
        <v>0</v>
      </c>
      <c r="AF617" s="258">
        <f t="shared" si="114"/>
        <v>0</v>
      </c>
      <c r="AG617" s="258">
        <f t="shared" si="114"/>
        <v>0</v>
      </c>
      <c r="AH617" s="258">
        <f t="shared" si="114"/>
        <v>375671</v>
      </c>
      <c r="AI617" s="258">
        <f t="shared" si="114"/>
        <v>375671</v>
      </c>
    </row>
    <row r="618" spans="1:35">
      <c r="A618" s="94"/>
      <c r="B618" s="94"/>
      <c r="F618" s="94"/>
      <c r="G618" s="255">
        <v>2002</v>
      </c>
      <c r="H618" s="256"/>
      <c r="I618" s="256"/>
      <c r="J618" s="256"/>
      <c r="K618" s="257" t="s">
        <v>425</v>
      </c>
      <c r="L618" s="258">
        <f t="shared" si="113"/>
        <v>0</v>
      </c>
      <c r="M618" s="258">
        <f t="shared" si="113"/>
        <v>0</v>
      </c>
      <c r="N618" s="258">
        <f t="shared" si="113"/>
        <v>88601</v>
      </c>
      <c r="O618" s="258">
        <f t="shared" si="113"/>
        <v>88601</v>
      </c>
      <c r="P618" s="258">
        <f t="shared" si="113"/>
        <v>88601</v>
      </c>
      <c r="Q618" s="258">
        <f t="shared" si="113"/>
        <v>120754.06839593424</v>
      </c>
      <c r="R618" s="258">
        <f t="shared" si="113"/>
        <v>0</v>
      </c>
      <c r="S618" s="258">
        <f t="shared" si="113"/>
        <v>0</v>
      </c>
      <c r="T618" s="258">
        <f t="shared" si="113"/>
        <v>0</v>
      </c>
      <c r="U618" s="258">
        <f t="shared" si="113"/>
        <v>0</v>
      </c>
      <c r="V618" s="258">
        <f t="shared" si="113"/>
        <v>0</v>
      </c>
      <c r="W618" s="258">
        <f t="shared" si="113"/>
        <v>0</v>
      </c>
      <c r="X618" s="258">
        <f t="shared" si="113"/>
        <v>88601</v>
      </c>
      <c r="Y618" s="274">
        <f t="shared" si="115"/>
        <v>0</v>
      </c>
      <c r="Z618" s="274">
        <f t="shared" si="115"/>
        <v>0</v>
      </c>
      <c r="AA618" s="258">
        <f t="shared" si="112"/>
        <v>0</v>
      </c>
      <c r="AB618" s="274">
        <f t="shared" si="109"/>
        <v>0</v>
      </c>
      <c r="AC618" s="258">
        <f t="shared" si="114"/>
        <v>0</v>
      </c>
      <c r="AD618" s="258">
        <f t="shared" si="114"/>
        <v>0</v>
      </c>
      <c r="AE618" s="258">
        <f t="shared" si="114"/>
        <v>0</v>
      </c>
      <c r="AF618" s="258">
        <f t="shared" si="114"/>
        <v>0</v>
      </c>
      <c r="AG618" s="258">
        <f t="shared" si="114"/>
        <v>0</v>
      </c>
      <c r="AH618" s="258">
        <f t="shared" si="114"/>
        <v>88601</v>
      </c>
      <c r="AI618" s="258">
        <f t="shared" si="114"/>
        <v>88601</v>
      </c>
    </row>
    <row r="619" spans="1:35">
      <c r="A619" s="94"/>
      <c r="B619" s="94"/>
      <c r="F619" s="94"/>
      <c r="G619" s="255">
        <v>2003</v>
      </c>
      <c r="H619" s="256"/>
      <c r="I619" s="256"/>
      <c r="J619" s="256"/>
      <c r="K619" s="257" t="s">
        <v>425</v>
      </c>
      <c r="L619" s="258">
        <f t="shared" si="113"/>
        <v>0</v>
      </c>
      <c r="M619" s="258">
        <f t="shared" si="113"/>
        <v>0</v>
      </c>
      <c r="N619" s="258">
        <f t="shared" si="113"/>
        <v>561417</v>
      </c>
      <c r="O619" s="258">
        <f t="shared" si="113"/>
        <v>561417</v>
      </c>
      <c r="P619" s="258">
        <f t="shared" si="113"/>
        <v>561417</v>
      </c>
      <c r="Q619" s="258">
        <f t="shared" si="113"/>
        <v>739278.9791048828</v>
      </c>
      <c r="R619" s="258">
        <f t="shared" si="113"/>
        <v>0</v>
      </c>
      <c r="S619" s="258">
        <f t="shared" si="113"/>
        <v>0</v>
      </c>
      <c r="T619" s="258">
        <f t="shared" si="113"/>
        <v>0</v>
      </c>
      <c r="U619" s="258">
        <f t="shared" si="113"/>
        <v>0</v>
      </c>
      <c r="V619" s="258">
        <f t="shared" si="113"/>
        <v>0</v>
      </c>
      <c r="W619" s="258">
        <f t="shared" si="113"/>
        <v>0</v>
      </c>
      <c r="X619" s="258">
        <f t="shared" si="113"/>
        <v>561417</v>
      </c>
      <c r="Y619" s="274">
        <f t="shared" si="115"/>
        <v>0</v>
      </c>
      <c r="Z619" s="274">
        <f t="shared" si="115"/>
        <v>0</v>
      </c>
      <c r="AA619" s="258">
        <f t="shared" si="112"/>
        <v>0</v>
      </c>
      <c r="AB619" s="274">
        <f t="shared" si="109"/>
        <v>0</v>
      </c>
      <c r="AC619" s="258">
        <f t="shared" si="114"/>
        <v>0</v>
      </c>
      <c r="AD619" s="258">
        <f t="shared" si="114"/>
        <v>0</v>
      </c>
      <c r="AE619" s="258">
        <f t="shared" si="114"/>
        <v>0</v>
      </c>
      <c r="AF619" s="258">
        <f t="shared" si="114"/>
        <v>0</v>
      </c>
      <c r="AG619" s="258">
        <f t="shared" si="114"/>
        <v>0</v>
      </c>
      <c r="AH619" s="258">
        <f t="shared" si="114"/>
        <v>561417</v>
      </c>
      <c r="AI619" s="258">
        <f t="shared" si="114"/>
        <v>561417</v>
      </c>
    </row>
    <row r="620" spans="1:35">
      <c r="A620" s="94"/>
      <c r="B620" s="94"/>
      <c r="F620" s="94"/>
      <c r="G620" s="255">
        <v>2004</v>
      </c>
      <c r="H620" s="256"/>
      <c r="I620" s="256"/>
      <c r="J620" s="256"/>
      <c r="K620" s="257" t="s">
        <v>425</v>
      </c>
      <c r="L620" s="258">
        <f t="shared" si="113"/>
        <v>0</v>
      </c>
      <c r="M620" s="258">
        <f t="shared" si="113"/>
        <v>12798900</v>
      </c>
      <c r="N620" s="258">
        <f t="shared" si="113"/>
        <v>4619181</v>
      </c>
      <c r="O620" s="258">
        <f t="shared" si="113"/>
        <v>17418081</v>
      </c>
      <c r="P620" s="258">
        <f t="shared" si="113"/>
        <v>17418081</v>
      </c>
      <c r="Q620" s="258">
        <f t="shared" si="113"/>
        <v>22160663.253488455</v>
      </c>
      <c r="R620" s="258">
        <f t="shared" si="113"/>
        <v>0</v>
      </c>
      <c r="S620" s="258">
        <f t="shared" si="113"/>
        <v>0</v>
      </c>
      <c r="T620" s="258">
        <f t="shared" si="113"/>
        <v>0</v>
      </c>
      <c r="U620" s="258">
        <f t="shared" si="113"/>
        <v>0</v>
      </c>
      <c r="V620" s="258">
        <f t="shared" si="113"/>
        <v>0</v>
      </c>
      <c r="W620" s="258">
        <f t="shared" si="113"/>
        <v>0</v>
      </c>
      <c r="X620" s="258">
        <f t="shared" si="113"/>
        <v>4619181</v>
      </c>
      <c r="Y620" s="274">
        <f t="shared" si="115"/>
        <v>0</v>
      </c>
      <c r="Z620" s="274">
        <f t="shared" si="115"/>
        <v>0</v>
      </c>
      <c r="AA620" s="258">
        <f t="shared" si="112"/>
        <v>0</v>
      </c>
      <c r="AB620" s="274">
        <f t="shared" si="109"/>
        <v>0</v>
      </c>
      <c r="AC620" s="258">
        <f t="shared" si="114"/>
        <v>12798900</v>
      </c>
      <c r="AD620" s="258">
        <f t="shared" si="114"/>
        <v>0</v>
      </c>
      <c r="AE620" s="258">
        <f t="shared" si="114"/>
        <v>12798900</v>
      </c>
      <c r="AF620" s="258">
        <f t="shared" si="114"/>
        <v>0</v>
      </c>
      <c r="AG620" s="258">
        <f t="shared" si="114"/>
        <v>12798900</v>
      </c>
      <c r="AH620" s="258">
        <f t="shared" si="114"/>
        <v>4619181</v>
      </c>
      <c r="AI620" s="258">
        <f t="shared" si="114"/>
        <v>17418081</v>
      </c>
    </row>
    <row r="621" spans="1:35">
      <c r="A621" s="94"/>
      <c r="B621" s="94"/>
      <c r="F621" s="94"/>
      <c r="G621" s="255">
        <v>2005</v>
      </c>
      <c r="H621" s="256"/>
      <c r="I621" s="256"/>
      <c r="J621" s="256"/>
      <c r="K621" s="257" t="s">
        <v>425</v>
      </c>
      <c r="L621" s="258">
        <f t="shared" si="113"/>
        <v>0</v>
      </c>
      <c r="M621" s="258">
        <f t="shared" si="113"/>
        <v>16735227</v>
      </c>
      <c r="N621" s="258">
        <f t="shared" si="113"/>
        <v>64937980</v>
      </c>
      <c r="O621" s="258">
        <f t="shared" si="113"/>
        <v>81673207</v>
      </c>
      <c r="P621" s="258">
        <f t="shared" si="113"/>
        <v>81673207</v>
      </c>
      <c r="Q621" s="258">
        <f t="shared" si="113"/>
        <v>100397224.72438814</v>
      </c>
      <c r="R621" s="258">
        <f t="shared" si="113"/>
        <v>115323.6</v>
      </c>
      <c r="S621" s="258">
        <f t="shared" si="113"/>
        <v>143965.83557676215</v>
      </c>
      <c r="T621" s="258">
        <f t="shared" si="113"/>
        <v>115323.6</v>
      </c>
      <c r="U621" s="258">
        <f t="shared" si="113"/>
        <v>0</v>
      </c>
      <c r="V621" s="258">
        <f t="shared" si="113"/>
        <v>0</v>
      </c>
      <c r="W621" s="258">
        <f t="shared" si="113"/>
        <v>115323.6</v>
      </c>
      <c r="X621" s="258">
        <f t="shared" si="113"/>
        <v>64937980</v>
      </c>
      <c r="Y621" s="274">
        <f t="shared" si="115"/>
        <v>0</v>
      </c>
      <c r="Z621" s="274">
        <f t="shared" si="115"/>
        <v>0</v>
      </c>
      <c r="AA621" s="258">
        <f t="shared" si="112"/>
        <v>0</v>
      </c>
      <c r="AB621" s="274">
        <f t="shared" si="109"/>
        <v>0</v>
      </c>
      <c r="AC621" s="258">
        <f t="shared" si="114"/>
        <v>16735227</v>
      </c>
      <c r="AD621" s="258">
        <f t="shared" si="114"/>
        <v>0</v>
      </c>
      <c r="AE621" s="258">
        <f t="shared" si="114"/>
        <v>16735227</v>
      </c>
      <c r="AF621" s="258">
        <f t="shared" si="114"/>
        <v>0</v>
      </c>
      <c r="AG621" s="258">
        <f t="shared" si="114"/>
        <v>16735227</v>
      </c>
      <c r="AH621" s="258">
        <f t="shared" si="114"/>
        <v>64937980</v>
      </c>
      <c r="AI621" s="258">
        <f t="shared" si="114"/>
        <v>81673207</v>
      </c>
    </row>
    <row r="622" spans="1:35">
      <c r="A622" s="94"/>
      <c r="B622" s="94"/>
      <c r="F622" s="94"/>
      <c r="G622" s="255">
        <v>2006</v>
      </c>
      <c r="H622" s="256"/>
      <c r="I622" s="256"/>
      <c r="J622" s="256"/>
      <c r="K622" s="257" t="s">
        <v>425</v>
      </c>
      <c r="L622" s="258">
        <f t="shared" si="113"/>
        <v>0</v>
      </c>
      <c r="M622" s="258">
        <f t="shared" si="113"/>
        <v>8561471</v>
      </c>
      <c r="N622" s="258">
        <f t="shared" si="113"/>
        <v>5630043</v>
      </c>
      <c r="O622" s="258">
        <f t="shared" si="113"/>
        <v>14191514</v>
      </c>
      <c r="P622" s="258">
        <f t="shared" si="113"/>
        <v>14191514</v>
      </c>
      <c r="Q622" s="258">
        <f t="shared" si="113"/>
        <v>16855066.834195897</v>
      </c>
      <c r="R622" s="258">
        <f t="shared" si="113"/>
        <v>56498.8</v>
      </c>
      <c r="S622" s="258">
        <f t="shared" si="113"/>
        <v>67687.594145831201</v>
      </c>
      <c r="T622" s="258">
        <f t="shared" si="113"/>
        <v>56498.8</v>
      </c>
      <c r="U622" s="258">
        <f t="shared" si="113"/>
        <v>0</v>
      </c>
      <c r="V622" s="258">
        <f t="shared" si="113"/>
        <v>0</v>
      </c>
      <c r="W622" s="258">
        <f t="shared" si="113"/>
        <v>56498.8</v>
      </c>
      <c r="X622" s="258">
        <f t="shared" si="113"/>
        <v>5630043</v>
      </c>
      <c r="Y622" s="274">
        <f t="shared" si="115"/>
        <v>0</v>
      </c>
      <c r="Z622" s="274">
        <f t="shared" si="115"/>
        <v>0</v>
      </c>
      <c r="AA622" s="258">
        <f t="shared" si="112"/>
        <v>0</v>
      </c>
      <c r="AB622" s="274">
        <f t="shared" si="109"/>
        <v>0</v>
      </c>
      <c r="AC622" s="258">
        <f t="shared" ref="AC622:AI637" si="116">SUMIF($H$22:$H$513,$G622,AC$22:AC$513)</f>
        <v>8561471</v>
      </c>
      <c r="AD622" s="258">
        <f t="shared" si="116"/>
        <v>0</v>
      </c>
      <c r="AE622" s="258">
        <f t="shared" si="116"/>
        <v>8561471</v>
      </c>
      <c r="AF622" s="258">
        <f t="shared" si="116"/>
        <v>0</v>
      </c>
      <c r="AG622" s="258">
        <f t="shared" si="116"/>
        <v>8561471</v>
      </c>
      <c r="AH622" s="258">
        <f t="shared" si="116"/>
        <v>5630043</v>
      </c>
      <c r="AI622" s="258">
        <f t="shared" si="116"/>
        <v>14191514</v>
      </c>
    </row>
    <row r="623" spans="1:35">
      <c r="A623" s="94"/>
      <c r="B623" s="94"/>
      <c r="F623" s="94"/>
      <c r="G623" s="255">
        <v>2007</v>
      </c>
      <c r="H623" s="256"/>
      <c r="I623" s="256"/>
      <c r="J623" s="256"/>
      <c r="K623" s="257" t="s">
        <v>425</v>
      </c>
      <c r="L623" s="258">
        <f t="shared" ref="L623:X638" si="117">SUMIF($H$22:$H$513,$G623,L$22:L$513)</f>
        <v>0</v>
      </c>
      <c r="M623" s="258">
        <f t="shared" si="117"/>
        <v>0</v>
      </c>
      <c r="N623" s="258">
        <f t="shared" si="117"/>
        <v>0</v>
      </c>
      <c r="O623" s="258">
        <f t="shared" si="117"/>
        <v>0</v>
      </c>
      <c r="P623" s="258">
        <f t="shared" si="117"/>
        <v>0</v>
      </c>
      <c r="Q623" s="258">
        <f t="shared" si="117"/>
        <v>0</v>
      </c>
      <c r="R623" s="258">
        <f t="shared" si="117"/>
        <v>80403</v>
      </c>
      <c r="S623" s="258">
        <f t="shared" si="117"/>
        <v>95493.542032925645</v>
      </c>
      <c r="T623" s="258">
        <f t="shared" si="117"/>
        <v>80403</v>
      </c>
      <c r="U623" s="258">
        <f t="shared" si="117"/>
        <v>0</v>
      </c>
      <c r="V623" s="258">
        <f t="shared" si="117"/>
        <v>0</v>
      </c>
      <c r="W623" s="258">
        <f t="shared" si="117"/>
        <v>80403</v>
      </c>
      <c r="X623" s="258">
        <f t="shared" si="117"/>
        <v>0</v>
      </c>
      <c r="Y623" s="274">
        <f t="shared" si="115"/>
        <v>0</v>
      </c>
      <c r="Z623" s="274">
        <f t="shared" si="115"/>
        <v>0</v>
      </c>
      <c r="AA623" s="258">
        <f t="shared" si="112"/>
        <v>0</v>
      </c>
      <c r="AB623" s="274">
        <f t="shared" si="109"/>
        <v>0</v>
      </c>
      <c r="AC623" s="258">
        <f t="shared" si="116"/>
        <v>0</v>
      </c>
      <c r="AD623" s="258">
        <f t="shared" si="116"/>
        <v>0</v>
      </c>
      <c r="AE623" s="258">
        <f t="shared" si="116"/>
        <v>0</v>
      </c>
      <c r="AF623" s="258">
        <f t="shared" si="116"/>
        <v>0</v>
      </c>
      <c r="AG623" s="258">
        <f t="shared" si="116"/>
        <v>0</v>
      </c>
      <c r="AH623" s="258">
        <f t="shared" si="116"/>
        <v>0</v>
      </c>
      <c r="AI623" s="258">
        <f t="shared" si="116"/>
        <v>0</v>
      </c>
    </row>
    <row r="624" spans="1:35">
      <c r="A624" s="94"/>
      <c r="B624" s="94"/>
      <c r="F624" s="94"/>
      <c r="G624" s="255">
        <v>2008</v>
      </c>
      <c r="H624" s="256"/>
      <c r="I624" s="256"/>
      <c r="J624" s="256"/>
      <c r="K624" s="257" t="s">
        <v>425</v>
      </c>
      <c r="L624" s="258">
        <f t="shared" si="117"/>
        <v>0</v>
      </c>
      <c r="M624" s="258">
        <f t="shared" si="117"/>
        <v>8451070</v>
      </c>
      <c r="N624" s="258">
        <f t="shared" si="117"/>
        <v>299138</v>
      </c>
      <c r="O624" s="258">
        <f t="shared" si="117"/>
        <v>8750208</v>
      </c>
      <c r="P624" s="258">
        <f t="shared" si="117"/>
        <v>8750208</v>
      </c>
      <c r="Q624" s="258">
        <f t="shared" si="117"/>
        <v>10041064.940252878</v>
      </c>
      <c r="R624" s="258">
        <f t="shared" si="117"/>
        <v>72448</v>
      </c>
      <c r="S624" s="258">
        <f t="shared" si="117"/>
        <v>83135.746349279972</v>
      </c>
      <c r="T624" s="258">
        <f t="shared" si="117"/>
        <v>72448</v>
      </c>
      <c r="U624" s="258">
        <f t="shared" si="117"/>
        <v>0</v>
      </c>
      <c r="V624" s="258">
        <f t="shared" si="117"/>
        <v>0</v>
      </c>
      <c r="W624" s="258">
        <f t="shared" si="117"/>
        <v>72448</v>
      </c>
      <c r="X624" s="258">
        <f t="shared" si="117"/>
        <v>299138</v>
      </c>
      <c r="Y624" s="274">
        <f t="shared" si="115"/>
        <v>0</v>
      </c>
      <c r="Z624" s="274">
        <f t="shared" si="115"/>
        <v>0</v>
      </c>
      <c r="AA624" s="258">
        <f t="shared" si="112"/>
        <v>0</v>
      </c>
      <c r="AB624" s="274">
        <f t="shared" si="109"/>
        <v>0</v>
      </c>
      <c r="AC624" s="258">
        <f t="shared" si="116"/>
        <v>8451070</v>
      </c>
      <c r="AD624" s="258">
        <f t="shared" si="116"/>
        <v>0</v>
      </c>
      <c r="AE624" s="258">
        <f t="shared" si="116"/>
        <v>8451070</v>
      </c>
      <c r="AF624" s="258">
        <f t="shared" si="116"/>
        <v>0</v>
      </c>
      <c r="AG624" s="258">
        <f t="shared" si="116"/>
        <v>8451070</v>
      </c>
      <c r="AH624" s="258">
        <f t="shared" si="116"/>
        <v>299138</v>
      </c>
      <c r="AI624" s="258">
        <f t="shared" si="116"/>
        <v>8750208</v>
      </c>
    </row>
    <row r="625" spans="1:35">
      <c r="A625" s="94"/>
      <c r="B625" s="94"/>
      <c r="F625" s="94"/>
      <c r="G625" s="255">
        <v>2009</v>
      </c>
      <c r="H625" s="256"/>
      <c r="I625" s="256"/>
      <c r="J625" s="256"/>
      <c r="K625" s="257" t="s">
        <v>425</v>
      </c>
      <c r="L625" s="258">
        <f t="shared" si="117"/>
        <v>0</v>
      </c>
      <c r="M625" s="258">
        <f t="shared" si="117"/>
        <v>15000836</v>
      </c>
      <c r="N625" s="258">
        <f t="shared" si="117"/>
        <v>291475</v>
      </c>
      <c r="O625" s="258">
        <f t="shared" si="117"/>
        <v>15292311</v>
      </c>
      <c r="P625" s="258">
        <f t="shared" si="117"/>
        <v>15292311</v>
      </c>
      <c r="Q625" s="258">
        <f t="shared" si="117"/>
        <v>16954858.555759121</v>
      </c>
      <c r="R625" s="258">
        <f t="shared" si="117"/>
        <v>120841</v>
      </c>
      <c r="S625" s="258">
        <f t="shared" si="117"/>
        <v>133978.57673287496</v>
      </c>
      <c r="T625" s="258">
        <f t="shared" si="117"/>
        <v>120841</v>
      </c>
      <c r="U625" s="258">
        <f t="shared" si="117"/>
        <v>0</v>
      </c>
      <c r="V625" s="258">
        <f t="shared" si="117"/>
        <v>0</v>
      </c>
      <c r="W625" s="258">
        <f t="shared" si="117"/>
        <v>120841</v>
      </c>
      <c r="X625" s="258">
        <f t="shared" si="117"/>
        <v>291475</v>
      </c>
      <c r="Y625" s="274">
        <f t="shared" si="115"/>
        <v>0</v>
      </c>
      <c r="Z625" s="274">
        <f t="shared" si="115"/>
        <v>0</v>
      </c>
      <c r="AA625" s="258">
        <f t="shared" si="112"/>
        <v>0</v>
      </c>
      <c r="AB625" s="274">
        <f t="shared" si="109"/>
        <v>0</v>
      </c>
      <c r="AC625" s="258">
        <f t="shared" si="116"/>
        <v>15000836</v>
      </c>
      <c r="AD625" s="258">
        <f t="shared" si="116"/>
        <v>0</v>
      </c>
      <c r="AE625" s="258">
        <f t="shared" si="116"/>
        <v>15000836</v>
      </c>
      <c r="AF625" s="258">
        <f t="shared" si="116"/>
        <v>0</v>
      </c>
      <c r="AG625" s="258">
        <f t="shared" si="116"/>
        <v>15000836</v>
      </c>
      <c r="AH625" s="258">
        <f t="shared" si="116"/>
        <v>291475</v>
      </c>
      <c r="AI625" s="258">
        <f t="shared" si="116"/>
        <v>15292311</v>
      </c>
    </row>
    <row r="626" spans="1:35">
      <c r="A626" s="94"/>
      <c r="B626" s="94"/>
      <c r="F626" s="94"/>
      <c r="G626" s="89">
        <v>2010</v>
      </c>
      <c r="H626" s="94"/>
      <c r="I626" s="94"/>
      <c r="J626" s="94"/>
      <c r="K626" s="260" t="str">
        <f t="shared" ref="K626:K646" ca="1" si="118">OFFSET(K$214,($G626-2006)*12,0)&amp;"/"&amp;OFFSET(K$214,($G626-2006)*12+11,0)</f>
        <v>CFO/CFO</v>
      </c>
      <c r="L626" s="20">
        <f t="shared" si="117"/>
        <v>0</v>
      </c>
      <c r="M626" s="20">
        <f t="shared" si="117"/>
        <v>0</v>
      </c>
      <c r="N626" s="20">
        <f t="shared" si="117"/>
        <v>0</v>
      </c>
      <c r="O626" s="20">
        <f t="shared" si="117"/>
        <v>0</v>
      </c>
      <c r="P626" s="20">
        <f t="shared" si="117"/>
        <v>0</v>
      </c>
      <c r="Q626" s="20">
        <f t="shared" si="117"/>
        <v>0</v>
      </c>
      <c r="R626" s="20">
        <f t="shared" si="117"/>
        <v>0</v>
      </c>
      <c r="S626" s="20">
        <f t="shared" si="117"/>
        <v>0</v>
      </c>
      <c r="T626" s="20">
        <f t="shared" si="117"/>
        <v>0</v>
      </c>
      <c r="U626" s="20">
        <f t="shared" si="117"/>
        <v>0</v>
      </c>
      <c r="V626" s="20">
        <f t="shared" si="117"/>
        <v>0</v>
      </c>
      <c r="W626" s="20">
        <f t="shared" si="117"/>
        <v>0</v>
      </c>
      <c r="X626" s="20">
        <f t="shared" si="117"/>
        <v>0</v>
      </c>
      <c r="Y626" s="273">
        <f t="shared" si="115"/>
        <v>0</v>
      </c>
      <c r="Z626" s="273">
        <f t="shared" si="115"/>
        <v>0</v>
      </c>
      <c r="AA626" s="20">
        <f t="shared" si="112"/>
        <v>0</v>
      </c>
      <c r="AB626" s="273">
        <f t="shared" si="109"/>
        <v>64.11</v>
      </c>
      <c r="AC626" s="20">
        <f t="shared" si="116"/>
        <v>0</v>
      </c>
      <c r="AD626" s="20">
        <f t="shared" si="116"/>
        <v>0</v>
      </c>
      <c r="AE626" s="20">
        <f t="shared" si="116"/>
        <v>0</v>
      </c>
      <c r="AF626" s="20">
        <f t="shared" si="116"/>
        <v>0</v>
      </c>
      <c r="AG626" s="20">
        <f t="shared" si="116"/>
        <v>0</v>
      </c>
      <c r="AH626" s="20">
        <f t="shared" si="116"/>
        <v>0</v>
      </c>
      <c r="AI626" s="20">
        <f t="shared" si="116"/>
        <v>0</v>
      </c>
    </row>
    <row r="627" spans="1:35">
      <c r="A627" s="94"/>
      <c r="B627" s="94"/>
      <c r="F627" s="94"/>
      <c r="G627" s="89">
        <v>2011</v>
      </c>
      <c r="H627" s="94"/>
      <c r="I627" s="94"/>
      <c r="J627" s="94"/>
      <c r="K627" s="260" t="str">
        <f t="shared" ca="1" si="118"/>
        <v>CFO/CFO</v>
      </c>
      <c r="L627" s="20">
        <f t="shared" si="117"/>
        <v>0</v>
      </c>
      <c r="M627" s="20">
        <f t="shared" si="117"/>
        <v>0</v>
      </c>
      <c r="N627" s="20">
        <f t="shared" si="117"/>
        <v>0</v>
      </c>
      <c r="O627" s="20">
        <f t="shared" si="117"/>
        <v>0</v>
      </c>
      <c r="P627" s="20">
        <f t="shared" si="117"/>
        <v>0</v>
      </c>
      <c r="Q627" s="20">
        <f t="shared" si="117"/>
        <v>0</v>
      </c>
      <c r="R627" s="20">
        <f t="shared" si="117"/>
        <v>0</v>
      </c>
      <c r="S627" s="20">
        <f t="shared" si="117"/>
        <v>0</v>
      </c>
      <c r="T627" s="20">
        <f t="shared" si="117"/>
        <v>0</v>
      </c>
      <c r="U627" s="20">
        <f t="shared" si="117"/>
        <v>0</v>
      </c>
      <c r="V627" s="20">
        <f t="shared" si="117"/>
        <v>0</v>
      </c>
      <c r="W627" s="20">
        <f t="shared" si="117"/>
        <v>0</v>
      </c>
      <c r="X627" s="20">
        <f t="shared" si="117"/>
        <v>0</v>
      </c>
      <c r="Y627" s="273">
        <f t="shared" si="115"/>
        <v>0</v>
      </c>
      <c r="Z627" s="273">
        <f t="shared" si="115"/>
        <v>0</v>
      </c>
      <c r="AA627" s="20">
        <f t="shared" si="112"/>
        <v>0</v>
      </c>
      <c r="AB627" s="273">
        <f t="shared" si="109"/>
        <v>129.77499999999998</v>
      </c>
      <c r="AC627" s="20">
        <f t="shared" si="116"/>
        <v>0</v>
      </c>
      <c r="AD627" s="20">
        <f t="shared" si="116"/>
        <v>0</v>
      </c>
      <c r="AE627" s="20">
        <f t="shared" si="116"/>
        <v>0</v>
      </c>
      <c r="AF627" s="20">
        <f t="shared" si="116"/>
        <v>0</v>
      </c>
      <c r="AG627" s="20">
        <f t="shared" si="116"/>
        <v>0</v>
      </c>
      <c r="AH627" s="20">
        <f t="shared" si="116"/>
        <v>0</v>
      </c>
      <c r="AI627" s="20">
        <f t="shared" si="116"/>
        <v>0</v>
      </c>
    </row>
    <row r="628" spans="1:35">
      <c r="A628" s="94"/>
      <c r="B628" s="94"/>
      <c r="F628" s="94"/>
      <c r="G628" s="89">
        <v>2012</v>
      </c>
      <c r="H628" s="94"/>
      <c r="I628" s="94"/>
      <c r="J628" s="94"/>
      <c r="K628" s="260" t="str">
        <f t="shared" ca="1" si="118"/>
        <v>CFO/CFO</v>
      </c>
      <c r="L628" s="20">
        <f t="shared" si="117"/>
        <v>0</v>
      </c>
      <c r="M628" s="20">
        <f t="shared" si="117"/>
        <v>4822026.9777777782</v>
      </c>
      <c r="N628" s="20">
        <f t="shared" si="117"/>
        <v>0</v>
      </c>
      <c r="O628" s="20">
        <f t="shared" si="117"/>
        <v>4822026.9777777782</v>
      </c>
      <c r="P628" s="20">
        <f t="shared" si="117"/>
        <v>4822026.9777777782</v>
      </c>
      <c r="Q628" s="20">
        <f t="shared" si="117"/>
        <v>4699303.8848094475</v>
      </c>
      <c r="R628" s="20">
        <f t="shared" si="117"/>
        <v>31773.333333333332</v>
      </c>
      <c r="S628" s="20">
        <f t="shared" si="117"/>
        <v>30967.487922705324</v>
      </c>
      <c r="T628" s="20">
        <f t="shared" si="117"/>
        <v>31773.333333333332</v>
      </c>
      <c r="U628" s="20">
        <f t="shared" si="117"/>
        <v>0</v>
      </c>
      <c r="V628" s="20">
        <f t="shared" si="117"/>
        <v>0</v>
      </c>
      <c r="W628" s="20">
        <f t="shared" si="117"/>
        <v>31773.333333333332</v>
      </c>
      <c r="X628" s="20">
        <f t="shared" si="117"/>
        <v>0</v>
      </c>
      <c r="Y628" s="273">
        <f t="shared" si="115"/>
        <v>0</v>
      </c>
      <c r="Z628" s="273">
        <f t="shared" si="115"/>
        <v>0</v>
      </c>
      <c r="AA628" s="20">
        <f t="shared" si="112"/>
        <v>0</v>
      </c>
      <c r="AB628" s="273">
        <f t="shared" si="109"/>
        <v>148.60916666666671</v>
      </c>
      <c r="AC628" s="20">
        <f t="shared" si="116"/>
        <v>4822026.9777777782</v>
      </c>
      <c r="AD628" s="20">
        <f t="shared" si="116"/>
        <v>0</v>
      </c>
      <c r="AE628" s="20">
        <f t="shared" si="116"/>
        <v>4822026.9777777782</v>
      </c>
      <c r="AF628" s="20">
        <f t="shared" si="116"/>
        <v>0</v>
      </c>
      <c r="AG628" s="20">
        <f t="shared" si="116"/>
        <v>4822026.9777777782</v>
      </c>
      <c r="AH628" s="20">
        <f t="shared" si="116"/>
        <v>0</v>
      </c>
      <c r="AI628" s="20">
        <f t="shared" si="116"/>
        <v>4822026.9777777782</v>
      </c>
    </row>
    <row r="629" spans="1:35">
      <c r="A629" s="94"/>
      <c r="B629" s="94"/>
      <c r="F629" s="94"/>
      <c r="G629" s="89">
        <v>2013</v>
      </c>
      <c r="H629" s="94"/>
      <c r="I629" s="94"/>
      <c r="J629" s="94"/>
      <c r="K629" s="260" t="str">
        <f t="shared" ca="1" si="118"/>
        <v>CFO/CFO</v>
      </c>
      <c r="L629" s="20">
        <f t="shared" si="117"/>
        <v>0</v>
      </c>
      <c r="M629" s="20">
        <f t="shared" si="117"/>
        <v>4900901.25</v>
      </c>
      <c r="N629" s="20">
        <f t="shared" si="117"/>
        <v>0</v>
      </c>
      <c r="O629" s="20">
        <f t="shared" si="117"/>
        <v>4900901.25</v>
      </c>
      <c r="P629" s="20">
        <f t="shared" si="117"/>
        <v>4900901.25</v>
      </c>
      <c r="Q629" s="20">
        <f t="shared" si="117"/>
        <v>4614662.6409017723</v>
      </c>
      <c r="R629" s="20">
        <f t="shared" si="117"/>
        <v>31500</v>
      </c>
      <c r="S629" s="20">
        <f t="shared" si="117"/>
        <v>29662.885948330182</v>
      </c>
      <c r="T629" s="20">
        <f t="shared" si="117"/>
        <v>31500</v>
      </c>
      <c r="U629" s="20">
        <f t="shared" si="117"/>
        <v>0</v>
      </c>
      <c r="V629" s="20">
        <f t="shared" si="117"/>
        <v>0</v>
      </c>
      <c r="W629" s="20">
        <f t="shared" si="117"/>
        <v>31500</v>
      </c>
      <c r="X629" s="20">
        <f t="shared" si="117"/>
        <v>0</v>
      </c>
      <c r="Y629" s="273">
        <f t="shared" si="115"/>
        <v>0</v>
      </c>
      <c r="Z629" s="273">
        <f t="shared" si="115"/>
        <v>0</v>
      </c>
      <c r="AA629" s="20">
        <f t="shared" si="112"/>
        <v>0</v>
      </c>
      <c r="AB629" s="273">
        <f t="shared" si="109"/>
        <v>153.66333333333333</v>
      </c>
      <c r="AC629" s="20">
        <f t="shared" si="116"/>
        <v>4900901.25</v>
      </c>
      <c r="AD629" s="20">
        <f t="shared" si="116"/>
        <v>0</v>
      </c>
      <c r="AE629" s="20">
        <f t="shared" si="116"/>
        <v>4900901.25</v>
      </c>
      <c r="AF629" s="20">
        <f t="shared" si="116"/>
        <v>0</v>
      </c>
      <c r="AG629" s="20">
        <f t="shared" si="116"/>
        <v>4900901.25</v>
      </c>
      <c r="AH629" s="20">
        <f t="shared" si="116"/>
        <v>0</v>
      </c>
      <c r="AI629" s="20">
        <f t="shared" si="116"/>
        <v>4900901.25</v>
      </c>
    </row>
    <row r="630" spans="1:35">
      <c r="A630" s="94"/>
      <c r="B630" s="94"/>
      <c r="F630" s="94"/>
      <c r="G630" s="89">
        <v>2014</v>
      </c>
      <c r="H630" s="94"/>
      <c r="I630" s="94"/>
      <c r="J630" s="94"/>
      <c r="K630" s="260" t="str">
        <f t="shared" ca="1" si="118"/>
        <v>CFO/CFO</v>
      </c>
      <c r="L630" s="20">
        <f t="shared" si="117"/>
        <v>0</v>
      </c>
      <c r="M630" s="20">
        <f t="shared" si="117"/>
        <v>7126545.416666666</v>
      </c>
      <c r="N630" s="20">
        <f t="shared" si="117"/>
        <v>0</v>
      </c>
      <c r="O630" s="20">
        <f t="shared" si="117"/>
        <v>7126545.416666666</v>
      </c>
      <c r="P630" s="20">
        <f t="shared" si="117"/>
        <v>7126545.416666666</v>
      </c>
      <c r="Q630" s="20">
        <f t="shared" si="117"/>
        <v>6481555.7024406856</v>
      </c>
      <c r="R630" s="20">
        <f t="shared" si="117"/>
        <v>43208.333333333336</v>
      </c>
      <c r="S630" s="20">
        <f t="shared" si="117"/>
        <v>39312.441183470604</v>
      </c>
      <c r="T630" s="20">
        <f t="shared" si="117"/>
        <v>43208.333333333336</v>
      </c>
      <c r="U630" s="20">
        <f t="shared" si="117"/>
        <v>0</v>
      </c>
      <c r="V630" s="20">
        <f t="shared" si="117"/>
        <v>0</v>
      </c>
      <c r="W630" s="20">
        <f t="shared" si="117"/>
        <v>43208.333333333336</v>
      </c>
      <c r="X630" s="20">
        <f t="shared" si="117"/>
        <v>0</v>
      </c>
      <c r="Y630" s="273">
        <f t="shared" si="115"/>
        <v>0</v>
      </c>
      <c r="Z630" s="273">
        <f t="shared" si="115"/>
        <v>0</v>
      </c>
      <c r="AA630" s="20">
        <f t="shared" si="112"/>
        <v>0</v>
      </c>
      <c r="AB630" s="273">
        <f t="shared" si="109"/>
        <v>157.50916666666663</v>
      </c>
      <c r="AC630" s="20">
        <f t="shared" si="116"/>
        <v>6851545.416666666</v>
      </c>
      <c r="AD630" s="20">
        <f t="shared" si="116"/>
        <v>275000</v>
      </c>
      <c r="AE630" s="20">
        <f t="shared" si="116"/>
        <v>7126545.416666666</v>
      </c>
      <c r="AF630" s="20">
        <f t="shared" si="116"/>
        <v>0</v>
      </c>
      <c r="AG630" s="20">
        <f t="shared" si="116"/>
        <v>7126545.416666666</v>
      </c>
      <c r="AH630" s="20">
        <f t="shared" si="116"/>
        <v>0</v>
      </c>
      <c r="AI630" s="20">
        <f t="shared" si="116"/>
        <v>7126545.416666666</v>
      </c>
    </row>
    <row r="631" spans="1:35">
      <c r="A631" s="94"/>
      <c r="B631" s="94"/>
      <c r="F631" s="94"/>
      <c r="G631" s="89">
        <v>2015</v>
      </c>
      <c r="H631" s="94"/>
      <c r="I631" s="94"/>
      <c r="J631" s="94"/>
      <c r="K631" s="260" t="str">
        <f t="shared" ca="1" si="118"/>
        <v>CFO/CFO</v>
      </c>
      <c r="L631" s="20">
        <f t="shared" si="117"/>
        <v>0</v>
      </c>
      <c r="M631" s="20">
        <f t="shared" si="117"/>
        <v>12318041.102588665</v>
      </c>
      <c r="N631" s="20">
        <f t="shared" si="117"/>
        <v>0</v>
      </c>
      <c r="O631" s="20">
        <f t="shared" si="117"/>
        <v>12318041.102588665</v>
      </c>
      <c r="P631" s="20">
        <f t="shared" si="117"/>
        <v>12318041.102588665</v>
      </c>
      <c r="Q631" s="20">
        <f t="shared" si="117"/>
        <v>10824364.273808401</v>
      </c>
      <c r="R631" s="20">
        <f t="shared" si="117"/>
        <v>73708.333333333328</v>
      </c>
      <c r="S631" s="20">
        <f t="shared" si="117"/>
        <v>64794.589049198512</v>
      </c>
      <c r="T631" s="20">
        <f t="shared" si="117"/>
        <v>73708.333333333328</v>
      </c>
      <c r="U631" s="20">
        <f t="shared" si="117"/>
        <v>0</v>
      </c>
      <c r="V631" s="20">
        <f t="shared" si="117"/>
        <v>0</v>
      </c>
      <c r="W631" s="20">
        <f t="shared" si="117"/>
        <v>73708.333333333328</v>
      </c>
      <c r="X631" s="20">
        <f t="shared" si="117"/>
        <v>0</v>
      </c>
      <c r="Y631" s="273">
        <f t="shared" si="115"/>
        <v>0</v>
      </c>
      <c r="Z631" s="273">
        <f t="shared" si="115"/>
        <v>0</v>
      </c>
      <c r="AA631" s="20">
        <f t="shared" si="112"/>
        <v>0</v>
      </c>
      <c r="AB631" s="273">
        <f t="shared" si="109"/>
        <v>159.63500000000002</v>
      </c>
      <c r="AC631" s="20">
        <f t="shared" si="116"/>
        <v>12036079.444444446</v>
      </c>
      <c r="AD631" s="20">
        <f t="shared" si="116"/>
        <v>281961.65814421792</v>
      </c>
      <c r="AE631" s="20">
        <f t="shared" si="116"/>
        <v>12318041.102588665</v>
      </c>
      <c r="AF631" s="20">
        <f t="shared" si="116"/>
        <v>0</v>
      </c>
      <c r="AG631" s="20">
        <f t="shared" si="116"/>
        <v>12318041.102588665</v>
      </c>
      <c r="AH631" s="20">
        <f t="shared" si="116"/>
        <v>0</v>
      </c>
      <c r="AI631" s="20">
        <f t="shared" si="116"/>
        <v>12318041.102588665</v>
      </c>
    </row>
    <row r="632" spans="1:35">
      <c r="A632" s="94"/>
      <c r="B632" s="94"/>
      <c r="F632" s="94"/>
      <c r="G632" s="89">
        <v>2016</v>
      </c>
      <c r="H632" s="94"/>
      <c r="I632" s="94"/>
      <c r="J632" s="94"/>
      <c r="K632" s="260" t="str">
        <f t="shared" ca="1" si="118"/>
        <v>CFO/CFO</v>
      </c>
      <c r="L632" s="20">
        <f t="shared" si="117"/>
        <v>0</v>
      </c>
      <c r="M632" s="20">
        <f t="shared" si="117"/>
        <v>18156660.384836748</v>
      </c>
      <c r="N632" s="20">
        <f t="shared" si="117"/>
        <v>0</v>
      </c>
      <c r="O632" s="20">
        <f t="shared" si="117"/>
        <v>18156660.384836748</v>
      </c>
      <c r="P632" s="20">
        <f t="shared" si="117"/>
        <v>18156660.384836748</v>
      </c>
      <c r="Q632" s="20">
        <f t="shared" si="117"/>
        <v>15416368.846610239</v>
      </c>
      <c r="R632" s="20">
        <f t="shared" si="117"/>
        <v>104208.33333333336</v>
      </c>
      <c r="S632" s="20">
        <f t="shared" si="117"/>
        <v>88508.350858475416</v>
      </c>
      <c r="T632" s="20">
        <f t="shared" si="117"/>
        <v>104208.33333333336</v>
      </c>
      <c r="U632" s="20">
        <f t="shared" si="117"/>
        <v>0</v>
      </c>
      <c r="V632" s="20">
        <f t="shared" si="117"/>
        <v>0</v>
      </c>
      <c r="W632" s="20">
        <f t="shared" si="117"/>
        <v>104208.33333333336</v>
      </c>
      <c r="X632" s="20">
        <f t="shared" si="117"/>
        <v>0</v>
      </c>
      <c r="Y632" s="273">
        <f t="shared" si="115"/>
        <v>0</v>
      </c>
      <c r="Z632" s="273">
        <f t="shared" si="115"/>
        <v>0</v>
      </c>
      <c r="AA632" s="20">
        <f t="shared" si="112"/>
        <v>0</v>
      </c>
      <c r="AB632" s="273">
        <f t="shared" si="109"/>
        <v>167.29333333333335</v>
      </c>
      <c r="AC632" s="20">
        <f t="shared" si="116"/>
        <v>17867560.83333334</v>
      </c>
      <c r="AD632" s="20">
        <f t="shared" si="116"/>
        <v>289099.5515034066</v>
      </c>
      <c r="AE632" s="20">
        <f t="shared" si="116"/>
        <v>18156660.384836748</v>
      </c>
      <c r="AF632" s="20">
        <f t="shared" si="116"/>
        <v>0</v>
      </c>
      <c r="AG632" s="20">
        <f t="shared" si="116"/>
        <v>18156660.384836748</v>
      </c>
      <c r="AH632" s="20">
        <f t="shared" si="116"/>
        <v>0</v>
      </c>
      <c r="AI632" s="20">
        <f t="shared" si="116"/>
        <v>18156660.384836748</v>
      </c>
    </row>
    <row r="633" spans="1:35">
      <c r="A633" s="94"/>
      <c r="B633" s="94"/>
      <c r="F633" s="94"/>
      <c r="G633" s="89">
        <v>2017</v>
      </c>
      <c r="H633" s="94"/>
      <c r="I633" s="94"/>
      <c r="J633" s="94"/>
      <c r="K633" s="260" t="str">
        <f t="shared" ca="1" si="118"/>
        <v>CFO/CFO</v>
      </c>
      <c r="L633" s="20">
        <f t="shared" si="117"/>
        <v>0</v>
      </c>
      <c r="M633" s="20">
        <f t="shared" si="117"/>
        <v>22260179.808159944</v>
      </c>
      <c r="N633" s="20">
        <f t="shared" si="117"/>
        <v>0</v>
      </c>
      <c r="O633" s="20">
        <f t="shared" si="117"/>
        <v>22260179.808159944</v>
      </c>
      <c r="P633" s="20">
        <f t="shared" si="117"/>
        <v>22260179.808159944</v>
      </c>
      <c r="Q633" s="20">
        <f t="shared" si="117"/>
        <v>18261823.745694689</v>
      </c>
      <c r="R633" s="20">
        <f t="shared" si="117"/>
        <v>122000.00000000001</v>
      </c>
      <c r="S633" s="20">
        <f t="shared" si="117"/>
        <v>100115.49054334438</v>
      </c>
      <c r="T633" s="20">
        <f t="shared" si="117"/>
        <v>122000.00000000001</v>
      </c>
      <c r="U633" s="20">
        <f t="shared" si="117"/>
        <v>0</v>
      </c>
      <c r="V633" s="20">
        <f t="shared" si="117"/>
        <v>0</v>
      </c>
      <c r="W633" s="20">
        <f t="shared" si="117"/>
        <v>122000.00000000001</v>
      </c>
      <c r="X633" s="20">
        <f t="shared" si="117"/>
        <v>0</v>
      </c>
      <c r="Y633" s="273">
        <f t="shared" si="115"/>
        <v>0</v>
      </c>
      <c r="Z633" s="273">
        <f t="shared" si="115"/>
        <v>0</v>
      </c>
      <c r="AA633" s="20">
        <f t="shared" si="112"/>
        <v>0</v>
      </c>
      <c r="AB633" s="273">
        <f t="shared" si="109"/>
        <v>175.66000000000008</v>
      </c>
      <c r="AC633" s="20">
        <f t="shared" si="116"/>
        <v>21963761.666666668</v>
      </c>
      <c r="AD633" s="20">
        <f t="shared" si="116"/>
        <v>296418.14149327367</v>
      </c>
      <c r="AE633" s="20">
        <f t="shared" si="116"/>
        <v>22260179.808159944</v>
      </c>
      <c r="AF633" s="20">
        <f t="shared" si="116"/>
        <v>0</v>
      </c>
      <c r="AG633" s="20">
        <f t="shared" si="116"/>
        <v>22260179.808159944</v>
      </c>
      <c r="AH633" s="20">
        <f t="shared" si="116"/>
        <v>0</v>
      </c>
      <c r="AI633" s="20">
        <f t="shared" si="116"/>
        <v>22260179.808159944</v>
      </c>
    </row>
    <row r="634" spans="1:35">
      <c r="A634" s="94"/>
      <c r="B634" s="94"/>
      <c r="F634" s="94"/>
      <c r="G634" s="89">
        <v>2018</v>
      </c>
      <c r="H634" s="94"/>
      <c r="I634" s="94"/>
      <c r="J634" s="94"/>
      <c r="K634" s="260" t="str">
        <f t="shared" ca="1" si="118"/>
        <v>CFO/CFO</v>
      </c>
      <c r="L634" s="20">
        <f t="shared" si="117"/>
        <v>0</v>
      </c>
      <c r="M634" s="20">
        <f t="shared" si="117"/>
        <v>23365378.669137467</v>
      </c>
      <c r="N634" s="20">
        <f t="shared" si="117"/>
        <v>0</v>
      </c>
      <c r="O634" s="20">
        <f t="shared" si="117"/>
        <v>23365378.669137467</v>
      </c>
      <c r="P634" s="20">
        <f t="shared" si="117"/>
        <v>23365378.669137467</v>
      </c>
      <c r="Q634" s="20">
        <f t="shared" si="117"/>
        <v>18520342.45445421</v>
      </c>
      <c r="R634" s="20">
        <f t="shared" si="117"/>
        <v>122000.00000000001</v>
      </c>
      <c r="S634" s="20">
        <f t="shared" si="117"/>
        <v>96729.942553955902</v>
      </c>
      <c r="T634" s="20">
        <f t="shared" si="117"/>
        <v>121999.99999999994</v>
      </c>
      <c r="U634" s="20">
        <f t="shared" si="117"/>
        <v>0</v>
      </c>
      <c r="V634" s="20">
        <f t="shared" si="117"/>
        <v>0</v>
      </c>
      <c r="W634" s="20">
        <f t="shared" si="117"/>
        <v>122000.00000000001</v>
      </c>
      <c r="X634" s="20">
        <f t="shared" si="117"/>
        <v>0</v>
      </c>
      <c r="Y634" s="273">
        <f t="shared" si="115"/>
        <v>0</v>
      </c>
      <c r="Z634" s="273">
        <f t="shared" si="115"/>
        <v>0</v>
      </c>
      <c r="AA634" s="20">
        <f t="shared" si="112"/>
        <v>0</v>
      </c>
      <c r="AB634" s="273">
        <f t="shared" si="109"/>
        <v>184.43583333333333</v>
      </c>
      <c r="AC634" s="20">
        <f t="shared" si="116"/>
        <v>23061456.666666664</v>
      </c>
      <c r="AD634" s="20">
        <f t="shared" si="116"/>
        <v>303922.0024708031</v>
      </c>
      <c r="AE634" s="20">
        <f t="shared" si="116"/>
        <v>23365378.669137467</v>
      </c>
      <c r="AF634" s="20">
        <f t="shared" si="116"/>
        <v>0</v>
      </c>
      <c r="AG634" s="20">
        <f t="shared" si="116"/>
        <v>23365378.669137467</v>
      </c>
      <c r="AH634" s="20">
        <f t="shared" si="116"/>
        <v>0</v>
      </c>
      <c r="AI634" s="20">
        <f t="shared" si="116"/>
        <v>23365378.669137467</v>
      </c>
    </row>
    <row r="635" spans="1:35">
      <c r="A635" s="94"/>
      <c r="B635" s="94"/>
      <c r="F635" s="94"/>
      <c r="G635" s="89">
        <v>2019</v>
      </c>
      <c r="H635" s="94"/>
      <c r="I635" s="94"/>
      <c r="J635" s="94"/>
      <c r="K635" s="260" t="str">
        <f t="shared" ca="1" si="118"/>
        <v>CFO/CFO</v>
      </c>
      <c r="L635" s="20">
        <f t="shared" si="117"/>
        <v>0</v>
      </c>
      <c r="M635" s="20">
        <f t="shared" si="117"/>
        <v>24526684.157926716</v>
      </c>
      <c r="N635" s="20">
        <f t="shared" si="117"/>
        <v>0</v>
      </c>
      <c r="O635" s="20">
        <f t="shared" si="117"/>
        <v>24526684.157926716</v>
      </c>
      <c r="P635" s="20">
        <f t="shared" si="117"/>
        <v>24526684.157926716</v>
      </c>
      <c r="Q635" s="20">
        <f t="shared" si="117"/>
        <v>18783466.310319778</v>
      </c>
      <c r="R635" s="20">
        <f t="shared" si="117"/>
        <v>122000.00000000001</v>
      </c>
      <c r="S635" s="20">
        <f t="shared" si="117"/>
        <v>93458.881694643409</v>
      </c>
      <c r="T635" s="20">
        <f t="shared" si="117"/>
        <v>122000.00000000001</v>
      </c>
      <c r="U635" s="20">
        <f t="shared" si="117"/>
        <v>0</v>
      </c>
      <c r="V635" s="20">
        <f t="shared" si="117"/>
        <v>0</v>
      </c>
      <c r="W635" s="20">
        <f t="shared" si="117"/>
        <v>122000.00000000001</v>
      </c>
      <c r="X635" s="20">
        <f t="shared" si="117"/>
        <v>0</v>
      </c>
      <c r="Y635" s="273">
        <f t="shared" si="115"/>
        <v>0</v>
      </c>
      <c r="Z635" s="273">
        <f t="shared" si="115"/>
        <v>0</v>
      </c>
      <c r="AA635" s="20">
        <f t="shared" si="112"/>
        <v>0</v>
      </c>
      <c r="AB635" s="273">
        <f t="shared" si="109"/>
        <v>193.65833333333333</v>
      </c>
      <c r="AC635" s="20">
        <f t="shared" si="116"/>
        <v>24215068.333333336</v>
      </c>
      <c r="AD635" s="20">
        <f t="shared" si="116"/>
        <v>311615.82459337724</v>
      </c>
      <c r="AE635" s="20">
        <f t="shared" si="116"/>
        <v>24526684.157926716</v>
      </c>
      <c r="AF635" s="20">
        <f t="shared" si="116"/>
        <v>0</v>
      </c>
      <c r="AG635" s="20">
        <f t="shared" si="116"/>
        <v>24526684.157926716</v>
      </c>
      <c r="AH635" s="20">
        <f t="shared" si="116"/>
        <v>0</v>
      </c>
      <c r="AI635" s="20">
        <f t="shared" si="116"/>
        <v>24526684.157926716</v>
      </c>
    </row>
    <row r="636" spans="1:35">
      <c r="A636" s="94"/>
      <c r="B636" s="94"/>
      <c r="F636" s="94"/>
      <c r="G636" s="89">
        <v>2020</v>
      </c>
      <c r="H636" s="94"/>
      <c r="I636" s="94"/>
      <c r="J636" s="94"/>
      <c r="K636" s="260" t="str">
        <f t="shared" ca="1" si="118"/>
        <v>CFO/CFO</v>
      </c>
      <c r="L636" s="20">
        <f t="shared" si="117"/>
        <v>0</v>
      </c>
      <c r="M636" s="20">
        <f t="shared" si="117"/>
        <v>25745524.416750282</v>
      </c>
      <c r="N636" s="20">
        <f t="shared" si="117"/>
        <v>0</v>
      </c>
      <c r="O636" s="20">
        <f t="shared" si="117"/>
        <v>25745524.416750282</v>
      </c>
      <c r="P636" s="20">
        <f t="shared" si="117"/>
        <v>25745524.416750282</v>
      </c>
      <c r="Q636" s="20">
        <f t="shared" si="117"/>
        <v>19050198.574897408</v>
      </c>
      <c r="R636" s="20">
        <f t="shared" si="117"/>
        <v>122000.00000000001</v>
      </c>
      <c r="S636" s="20">
        <f t="shared" si="117"/>
        <v>90298.436419945341</v>
      </c>
      <c r="T636" s="20">
        <f t="shared" si="117"/>
        <v>122000.00000000001</v>
      </c>
      <c r="U636" s="20">
        <f t="shared" si="117"/>
        <v>0</v>
      </c>
      <c r="V636" s="20">
        <f t="shared" si="117"/>
        <v>0</v>
      </c>
      <c r="W636" s="20">
        <f t="shared" si="117"/>
        <v>122000.00000000001</v>
      </c>
      <c r="X636" s="20">
        <f t="shared" si="117"/>
        <v>0</v>
      </c>
      <c r="Y636" s="273">
        <f t="shared" si="115"/>
        <v>0</v>
      </c>
      <c r="Z636" s="273">
        <f t="shared" si="115"/>
        <v>0</v>
      </c>
      <c r="AA636" s="20">
        <f t="shared" si="112"/>
        <v>0</v>
      </c>
      <c r="AB636" s="273">
        <f t="shared" si="109"/>
        <v>203.34916666666666</v>
      </c>
      <c r="AC636" s="20">
        <f t="shared" si="116"/>
        <v>25426020</v>
      </c>
      <c r="AD636" s="20">
        <f t="shared" si="116"/>
        <v>319504.41675027786</v>
      </c>
      <c r="AE636" s="20">
        <f t="shared" si="116"/>
        <v>25745524.416750282</v>
      </c>
      <c r="AF636" s="20">
        <f t="shared" si="116"/>
        <v>0</v>
      </c>
      <c r="AG636" s="20">
        <f t="shared" si="116"/>
        <v>25745524.416750282</v>
      </c>
      <c r="AH636" s="20">
        <f t="shared" si="116"/>
        <v>0</v>
      </c>
      <c r="AI636" s="20">
        <f t="shared" si="116"/>
        <v>25745524.416750282</v>
      </c>
    </row>
    <row r="637" spans="1:35">
      <c r="A637" s="94"/>
      <c r="B637" s="94"/>
      <c r="F637" s="94"/>
      <c r="G637" s="89">
        <v>2021</v>
      </c>
      <c r="H637" s="94"/>
      <c r="I637" s="94"/>
      <c r="J637" s="94"/>
      <c r="K637" s="260" t="str">
        <f t="shared" ca="1" si="118"/>
        <v>CFO/CFO</v>
      </c>
      <c r="L637" s="20">
        <f t="shared" si="117"/>
        <v>0</v>
      </c>
      <c r="M637" s="20">
        <f t="shared" si="117"/>
        <v>27024446.042901725</v>
      </c>
      <c r="N637" s="20">
        <f t="shared" si="117"/>
        <v>0</v>
      </c>
      <c r="O637" s="20">
        <f t="shared" si="117"/>
        <v>27024446.042901725</v>
      </c>
      <c r="P637" s="20">
        <f t="shared" si="117"/>
        <v>27024446.042901725</v>
      </c>
      <c r="Q637" s="20">
        <f t="shared" si="117"/>
        <v>19320359.625795681</v>
      </c>
      <c r="R637" s="20">
        <f t="shared" si="117"/>
        <v>122000.00000000001</v>
      </c>
      <c r="S637" s="20">
        <f t="shared" si="117"/>
        <v>87244.86610622739</v>
      </c>
      <c r="T637" s="20">
        <f t="shared" si="117"/>
        <v>122000.00000000001</v>
      </c>
      <c r="U637" s="20">
        <f t="shared" si="117"/>
        <v>0</v>
      </c>
      <c r="V637" s="20">
        <f t="shared" si="117"/>
        <v>0</v>
      </c>
      <c r="W637" s="20">
        <f t="shared" si="117"/>
        <v>122000.00000000001</v>
      </c>
      <c r="X637" s="20">
        <f t="shared" si="117"/>
        <v>0</v>
      </c>
      <c r="Y637" s="273">
        <f t="shared" si="115"/>
        <v>0</v>
      </c>
      <c r="Z637" s="273">
        <f t="shared" si="115"/>
        <v>0</v>
      </c>
      <c r="AA637" s="20">
        <f t="shared" si="112"/>
        <v>0</v>
      </c>
      <c r="AB637" s="273">
        <f t="shared" si="109"/>
        <v>213.51000000000008</v>
      </c>
      <c r="AC637" s="20">
        <f t="shared" si="116"/>
        <v>26696853.333333325</v>
      </c>
      <c r="AD637" s="20">
        <f t="shared" si="116"/>
        <v>327592.70956839848</v>
      </c>
      <c r="AE637" s="20">
        <f t="shared" si="116"/>
        <v>27024446.042901725</v>
      </c>
      <c r="AF637" s="20">
        <f t="shared" si="116"/>
        <v>0</v>
      </c>
      <c r="AG637" s="20">
        <f t="shared" si="116"/>
        <v>27024446.042901725</v>
      </c>
      <c r="AH637" s="20">
        <f t="shared" si="116"/>
        <v>0</v>
      </c>
      <c r="AI637" s="20">
        <f t="shared" si="116"/>
        <v>27024446.042901725</v>
      </c>
    </row>
    <row r="638" spans="1:35">
      <c r="A638" s="94"/>
      <c r="B638" s="94"/>
      <c r="F638" s="94"/>
      <c r="G638" s="89">
        <v>2022</v>
      </c>
      <c r="H638" s="94"/>
      <c r="I638" s="94"/>
      <c r="J638" s="94"/>
      <c r="K638" s="260" t="str">
        <f t="shared" ca="1" si="118"/>
        <v>CFO/CFO</v>
      </c>
      <c r="L638" s="20">
        <f t="shared" si="117"/>
        <v>0</v>
      </c>
      <c r="M638" s="20">
        <f t="shared" si="117"/>
        <v>28368029.091827381</v>
      </c>
      <c r="N638" s="20">
        <f t="shared" si="117"/>
        <v>0</v>
      </c>
      <c r="O638" s="20">
        <f t="shared" si="117"/>
        <v>28368029.091827381</v>
      </c>
      <c r="P638" s="20">
        <f t="shared" si="117"/>
        <v>28368029.091827381</v>
      </c>
      <c r="Q638" s="20">
        <f t="shared" si="117"/>
        <v>19595133.826374084</v>
      </c>
      <c r="R638" s="20">
        <f t="shared" si="117"/>
        <v>122000.00000000001</v>
      </c>
      <c r="S638" s="20">
        <f t="shared" si="117"/>
        <v>84294.556624374309</v>
      </c>
      <c r="T638" s="20">
        <f t="shared" si="117"/>
        <v>122000.00000000004</v>
      </c>
      <c r="U638" s="20">
        <f t="shared" si="117"/>
        <v>0</v>
      </c>
      <c r="V638" s="20">
        <f t="shared" si="117"/>
        <v>0</v>
      </c>
      <c r="W638" s="20">
        <f t="shared" si="117"/>
        <v>122000.00000000001</v>
      </c>
      <c r="X638" s="20">
        <f t="shared" si="117"/>
        <v>0</v>
      </c>
      <c r="Y638" s="273">
        <f t="shared" si="115"/>
        <v>0</v>
      </c>
      <c r="Z638" s="273">
        <f t="shared" si="115"/>
        <v>0</v>
      </c>
      <c r="AA638" s="20">
        <f t="shared" si="112"/>
        <v>0</v>
      </c>
      <c r="AB638" s="273">
        <f t="shared" si="109"/>
        <v>224.18666666666664</v>
      </c>
      <c r="AC638" s="20">
        <f t="shared" ref="AC638:AI646" si="119">SUMIF($H$22:$H$513,$G638,AC$22:AC$513)</f>
        <v>28032143.333333336</v>
      </c>
      <c r="AD638" s="20">
        <f t="shared" si="119"/>
        <v>335885.75849404669</v>
      </c>
      <c r="AE638" s="20">
        <f t="shared" si="119"/>
        <v>28368029.091827381</v>
      </c>
      <c r="AF638" s="20">
        <f t="shared" si="119"/>
        <v>0</v>
      </c>
      <c r="AG638" s="20">
        <f t="shared" si="119"/>
        <v>28368029.091827381</v>
      </c>
      <c r="AH638" s="20">
        <f t="shared" si="119"/>
        <v>0</v>
      </c>
      <c r="AI638" s="20">
        <f t="shared" si="119"/>
        <v>28368029.091827381</v>
      </c>
    </row>
    <row r="639" spans="1:35">
      <c r="A639" s="94"/>
      <c r="B639" s="94"/>
      <c r="F639" s="94"/>
      <c r="G639" s="89">
        <v>2023</v>
      </c>
      <c r="H639" s="94"/>
      <c r="I639" s="94"/>
      <c r="J639" s="94"/>
      <c r="K639" s="260" t="str">
        <f t="shared" ca="1" si="118"/>
        <v>CFO/CFO</v>
      </c>
      <c r="L639" s="20">
        <f t="shared" ref="L639:X646" si="120">SUMIF($H$22:$H$513,$G639,L$22:L$513)</f>
        <v>0</v>
      </c>
      <c r="M639" s="20">
        <f t="shared" si="120"/>
        <v>29778210.413619425</v>
      </c>
      <c r="N639" s="20">
        <f t="shared" si="120"/>
        <v>0</v>
      </c>
      <c r="O639" s="20">
        <f t="shared" si="120"/>
        <v>29778210.413619425</v>
      </c>
      <c r="P639" s="20">
        <f t="shared" si="120"/>
        <v>29778210.413619425</v>
      </c>
      <c r="Q639" s="20">
        <f t="shared" si="120"/>
        <v>19873685.565258846</v>
      </c>
      <c r="R639" s="20">
        <f t="shared" si="120"/>
        <v>122000.00000000001</v>
      </c>
      <c r="S639" s="20">
        <f t="shared" si="120"/>
        <v>81444.016062197377</v>
      </c>
      <c r="T639" s="20">
        <f t="shared" si="120"/>
        <v>122000.00000000003</v>
      </c>
      <c r="U639" s="20">
        <f t="shared" si="120"/>
        <v>0</v>
      </c>
      <c r="V639" s="20">
        <f t="shared" si="120"/>
        <v>0</v>
      </c>
      <c r="W639" s="20">
        <f t="shared" si="120"/>
        <v>122000.00000000001</v>
      </c>
      <c r="X639" s="20">
        <f t="shared" si="120"/>
        <v>0</v>
      </c>
      <c r="Y639" s="273">
        <f t="shared" si="115"/>
        <v>0</v>
      </c>
      <c r="Z639" s="273">
        <f t="shared" si="115"/>
        <v>0</v>
      </c>
      <c r="AA639" s="20">
        <f t="shared" si="112"/>
        <v>0</v>
      </c>
      <c r="AB639" s="273">
        <f t="shared" si="109"/>
        <v>235.40166666666667</v>
      </c>
      <c r="AC639" s="20">
        <f t="shared" si="119"/>
        <v>29433821.66666666</v>
      </c>
      <c r="AD639" s="20">
        <f t="shared" si="119"/>
        <v>344388.74695276271</v>
      </c>
      <c r="AE639" s="20">
        <f t="shared" si="119"/>
        <v>29778210.413619425</v>
      </c>
      <c r="AF639" s="20">
        <f t="shared" si="119"/>
        <v>0</v>
      </c>
      <c r="AG639" s="20">
        <f t="shared" si="119"/>
        <v>29778210.413619425</v>
      </c>
      <c r="AH639" s="20">
        <f t="shared" si="119"/>
        <v>0</v>
      </c>
      <c r="AI639" s="20">
        <f t="shared" si="119"/>
        <v>29778210.413619425</v>
      </c>
    </row>
    <row r="640" spans="1:35">
      <c r="A640" s="94"/>
      <c r="B640" s="94"/>
      <c r="F640" s="94"/>
      <c r="G640" s="89">
        <v>2024</v>
      </c>
      <c r="H640" s="94"/>
      <c r="I640" s="94"/>
      <c r="J640" s="94"/>
      <c r="K640" s="260" t="str">
        <f t="shared" ca="1" si="118"/>
        <v>CFO/CFO</v>
      </c>
      <c r="L640" s="20">
        <f t="shared" si="120"/>
        <v>0</v>
      </c>
      <c r="M640" s="20">
        <f t="shared" si="120"/>
        <v>31258248.656255797</v>
      </c>
      <c r="N640" s="20">
        <f t="shared" si="120"/>
        <v>0</v>
      </c>
      <c r="O640" s="20">
        <f t="shared" si="120"/>
        <v>31258248.656255797</v>
      </c>
      <c r="P640" s="20">
        <f t="shared" si="120"/>
        <v>31258248.656255797</v>
      </c>
      <c r="Q640" s="20">
        <f t="shared" si="120"/>
        <v>20156032.244365603</v>
      </c>
      <c r="R640" s="20">
        <f t="shared" si="120"/>
        <v>122000.00000000001</v>
      </c>
      <c r="S640" s="20">
        <f t="shared" si="120"/>
        <v>78689.870591495084</v>
      </c>
      <c r="T640" s="20">
        <f t="shared" si="120"/>
        <v>122000.00000000001</v>
      </c>
      <c r="U640" s="20">
        <f t="shared" si="120"/>
        <v>0</v>
      </c>
      <c r="V640" s="20">
        <f t="shared" si="120"/>
        <v>0</v>
      </c>
      <c r="W640" s="20">
        <f t="shared" si="120"/>
        <v>122000.00000000001</v>
      </c>
      <c r="X640" s="20">
        <f t="shared" si="120"/>
        <v>0</v>
      </c>
      <c r="Y640" s="273">
        <f t="shared" si="115"/>
        <v>0</v>
      </c>
      <c r="Z640" s="273">
        <f t="shared" si="115"/>
        <v>0</v>
      </c>
      <c r="AA640" s="20">
        <f t="shared" si="112"/>
        <v>0</v>
      </c>
      <c r="AB640" s="273">
        <f t="shared" si="109"/>
        <v>247.16583333333338</v>
      </c>
      <c r="AC640" s="20">
        <f t="shared" si="119"/>
        <v>30905141.666666668</v>
      </c>
      <c r="AD640" s="20">
        <f t="shared" si="119"/>
        <v>353106.98958912893</v>
      </c>
      <c r="AE640" s="20">
        <f t="shared" si="119"/>
        <v>31258248.656255797</v>
      </c>
      <c r="AF640" s="20">
        <f t="shared" si="119"/>
        <v>0</v>
      </c>
      <c r="AG640" s="20">
        <f t="shared" si="119"/>
        <v>31258248.656255797</v>
      </c>
      <c r="AH640" s="20">
        <f t="shared" si="119"/>
        <v>0</v>
      </c>
      <c r="AI640" s="20">
        <f t="shared" si="119"/>
        <v>31258248.656255797</v>
      </c>
    </row>
    <row r="641" spans="1:35">
      <c r="A641" s="94"/>
      <c r="B641" s="94"/>
      <c r="F641" s="94"/>
      <c r="G641" s="89">
        <v>2025</v>
      </c>
      <c r="H641" s="94"/>
      <c r="I641" s="94"/>
      <c r="J641" s="94"/>
      <c r="K641" s="260" t="str">
        <f t="shared" ca="1" si="118"/>
        <v>CFO/CFO</v>
      </c>
      <c r="L641" s="20">
        <f t="shared" si="120"/>
        <v>0</v>
      </c>
      <c r="M641" s="20">
        <f t="shared" si="120"/>
        <v>32812724.268921923</v>
      </c>
      <c r="N641" s="20">
        <f t="shared" si="120"/>
        <v>0</v>
      </c>
      <c r="O641" s="20">
        <f t="shared" si="120"/>
        <v>32812724.268921923</v>
      </c>
      <c r="P641" s="20">
        <f t="shared" si="120"/>
        <v>32812724.268921923</v>
      </c>
      <c r="Q641" s="20">
        <f t="shared" si="120"/>
        <v>20442938.188554946</v>
      </c>
      <c r="R641" s="20">
        <f t="shared" si="120"/>
        <v>122000.00000000001</v>
      </c>
      <c r="S641" s="20">
        <f t="shared" si="120"/>
        <v>76028.860474874455</v>
      </c>
      <c r="T641" s="20">
        <f t="shared" si="120"/>
        <v>122000.00000000001</v>
      </c>
      <c r="U641" s="20">
        <f t="shared" si="120"/>
        <v>0</v>
      </c>
      <c r="V641" s="20">
        <f t="shared" si="120"/>
        <v>0</v>
      </c>
      <c r="W641" s="20">
        <f t="shared" si="120"/>
        <v>122000.00000000001</v>
      </c>
      <c r="X641" s="20">
        <f t="shared" si="120"/>
        <v>0</v>
      </c>
      <c r="Y641" s="273">
        <f t="shared" si="115"/>
        <v>0</v>
      </c>
      <c r="Z641" s="273">
        <f t="shared" si="115"/>
        <v>0</v>
      </c>
      <c r="AA641" s="20">
        <f t="shared" si="112"/>
        <v>0</v>
      </c>
      <c r="AB641" s="273">
        <f t="shared" si="109"/>
        <v>259.52583333333331</v>
      </c>
      <c r="AC641" s="20">
        <f t="shared" si="119"/>
        <v>32450678.333333325</v>
      </c>
      <c r="AD641" s="20">
        <f t="shared" si="119"/>
        <v>362045.93558859598</v>
      </c>
      <c r="AE641" s="20">
        <f t="shared" si="119"/>
        <v>32812724.268921923</v>
      </c>
      <c r="AF641" s="20">
        <f t="shared" si="119"/>
        <v>0</v>
      </c>
      <c r="AG641" s="20">
        <f t="shared" si="119"/>
        <v>32812724.268921923</v>
      </c>
      <c r="AH641" s="20">
        <f t="shared" si="119"/>
        <v>0</v>
      </c>
      <c r="AI641" s="20">
        <f t="shared" si="119"/>
        <v>32812724.268921923</v>
      </c>
    </row>
    <row r="642" spans="1:35">
      <c r="A642" s="94"/>
      <c r="B642" s="94"/>
      <c r="F642" s="94"/>
      <c r="G642" s="89">
        <v>2026</v>
      </c>
      <c r="H642" s="94"/>
      <c r="I642" s="94"/>
      <c r="J642" s="94"/>
      <c r="K642" s="260" t="str">
        <f t="shared" ca="1" si="118"/>
        <v>CFO/CFO</v>
      </c>
      <c r="L642" s="20">
        <f t="shared" si="120"/>
        <v>0</v>
      </c>
      <c r="M642" s="20">
        <f t="shared" si="120"/>
        <v>34444591.172083393</v>
      </c>
      <c r="N642" s="20">
        <f t="shared" si="120"/>
        <v>0</v>
      </c>
      <c r="O642" s="20">
        <f t="shared" si="120"/>
        <v>34444591.172083393</v>
      </c>
      <c r="P642" s="20">
        <f t="shared" si="120"/>
        <v>34444591.172083393</v>
      </c>
      <c r="Q642" s="20">
        <f t="shared" si="120"/>
        <v>20733979.610376507</v>
      </c>
      <c r="R642" s="20">
        <f t="shared" si="120"/>
        <v>122000.00000000001</v>
      </c>
      <c r="S642" s="20">
        <f t="shared" si="120"/>
        <v>73457.836207608183</v>
      </c>
      <c r="T642" s="20">
        <f t="shared" si="120"/>
        <v>122000.00000000001</v>
      </c>
      <c r="U642" s="20">
        <f t="shared" si="120"/>
        <v>0</v>
      </c>
      <c r="V642" s="20">
        <f t="shared" si="120"/>
        <v>0</v>
      </c>
      <c r="W642" s="20">
        <f t="shared" si="120"/>
        <v>122000.00000000001</v>
      </c>
      <c r="X642" s="20">
        <f t="shared" si="120"/>
        <v>0</v>
      </c>
      <c r="Y642" s="273">
        <f t="shared" si="115"/>
        <v>0</v>
      </c>
      <c r="Z642" s="273">
        <f t="shared" si="115"/>
        <v>0</v>
      </c>
      <c r="AA642" s="20">
        <f t="shared" si="112"/>
        <v>0</v>
      </c>
      <c r="AB642" s="273">
        <f t="shared" si="109"/>
        <v>272.50416666666666</v>
      </c>
      <c r="AC642" s="20">
        <f t="shared" si="119"/>
        <v>34073379.999999993</v>
      </c>
      <c r="AD642" s="20">
        <f t="shared" si="119"/>
        <v>371211.17208340089</v>
      </c>
      <c r="AE642" s="20">
        <f t="shared" si="119"/>
        <v>34444591.172083393</v>
      </c>
      <c r="AF642" s="20">
        <f t="shared" si="119"/>
        <v>0</v>
      </c>
      <c r="AG642" s="20">
        <f t="shared" si="119"/>
        <v>34444591.172083393</v>
      </c>
      <c r="AH642" s="20">
        <f t="shared" si="119"/>
        <v>0</v>
      </c>
      <c r="AI642" s="20">
        <f t="shared" si="119"/>
        <v>34444591.172083393</v>
      </c>
    </row>
    <row r="643" spans="1:35">
      <c r="A643" s="94"/>
      <c r="B643" s="94"/>
      <c r="F643" s="94"/>
      <c r="G643" s="89">
        <v>2027</v>
      </c>
      <c r="H643" s="94"/>
      <c r="I643" s="94"/>
      <c r="J643" s="94"/>
      <c r="K643" s="260" t="str">
        <f t="shared" ca="1" si="118"/>
        <v>CFO/CFO</v>
      </c>
      <c r="L643" s="20">
        <f t="shared" si="120"/>
        <v>0</v>
      </c>
      <c r="M643" s="20">
        <f t="shared" si="120"/>
        <v>36157515.094311371</v>
      </c>
      <c r="N643" s="20">
        <f t="shared" si="120"/>
        <v>0</v>
      </c>
      <c r="O643" s="20">
        <f t="shared" si="120"/>
        <v>36157515.094311371</v>
      </c>
      <c r="P643" s="20">
        <f t="shared" si="120"/>
        <v>36157515.094311371</v>
      </c>
      <c r="Q643" s="20">
        <f t="shared" si="120"/>
        <v>21029105.760804273</v>
      </c>
      <c r="R643" s="20">
        <f t="shared" si="120"/>
        <v>122000.00000000001</v>
      </c>
      <c r="S643" s="20">
        <f t="shared" si="120"/>
        <v>70973.75478995961</v>
      </c>
      <c r="T643" s="20">
        <f t="shared" si="120"/>
        <v>122000.00000000001</v>
      </c>
      <c r="U643" s="20">
        <f t="shared" si="120"/>
        <v>0</v>
      </c>
      <c r="V643" s="20">
        <f t="shared" si="120"/>
        <v>0</v>
      </c>
      <c r="W643" s="20">
        <f t="shared" si="120"/>
        <v>122000.00000000001</v>
      </c>
      <c r="X643" s="20">
        <f t="shared" si="120"/>
        <v>0</v>
      </c>
      <c r="Y643" s="273">
        <f t="shared" si="115"/>
        <v>0</v>
      </c>
      <c r="Z643" s="273">
        <f t="shared" si="115"/>
        <v>0</v>
      </c>
      <c r="AA643" s="20">
        <f t="shared" si="112"/>
        <v>0</v>
      </c>
      <c r="AB643" s="273">
        <f t="shared" si="109"/>
        <v>286.12999999999994</v>
      </c>
      <c r="AC643" s="20">
        <f t="shared" si="119"/>
        <v>35776906.666666664</v>
      </c>
      <c r="AD643" s="20">
        <f t="shared" si="119"/>
        <v>380608.42764470668</v>
      </c>
      <c r="AE643" s="20">
        <f t="shared" si="119"/>
        <v>36157515.094311371</v>
      </c>
      <c r="AF643" s="20">
        <f t="shared" si="119"/>
        <v>0</v>
      </c>
      <c r="AG643" s="20">
        <f t="shared" si="119"/>
        <v>36157515.094311371</v>
      </c>
      <c r="AH643" s="20">
        <f t="shared" si="119"/>
        <v>0</v>
      </c>
      <c r="AI643" s="20">
        <f t="shared" si="119"/>
        <v>36157515.094311371</v>
      </c>
    </row>
    <row r="644" spans="1:35">
      <c r="A644" s="94"/>
      <c r="B644" s="94"/>
      <c r="F644" s="94"/>
      <c r="G644" s="89">
        <v>2028</v>
      </c>
      <c r="H644" s="94"/>
      <c r="I644" s="94"/>
      <c r="J644" s="94"/>
      <c r="K644" s="260" t="str">
        <f t="shared" ca="1" si="118"/>
        <v>CFO/CFO</v>
      </c>
      <c r="L644" s="20">
        <f t="shared" si="120"/>
        <v>0</v>
      </c>
      <c r="M644" s="20">
        <f t="shared" si="120"/>
        <v>37955670.242529809</v>
      </c>
      <c r="N644" s="20">
        <f t="shared" si="120"/>
        <v>0</v>
      </c>
      <c r="O644" s="20">
        <f t="shared" si="120"/>
        <v>37955670.242529809</v>
      </c>
      <c r="P644" s="20">
        <f t="shared" si="120"/>
        <v>37955670.242529809</v>
      </c>
      <c r="Q644" s="20">
        <f t="shared" si="120"/>
        <v>21328456.968980361</v>
      </c>
      <c r="R644" s="20">
        <f t="shared" si="120"/>
        <v>122000.00000000001</v>
      </c>
      <c r="S644" s="20">
        <f t="shared" si="120"/>
        <v>68573.676125564845</v>
      </c>
      <c r="T644" s="20">
        <f t="shared" si="120"/>
        <v>122000.00000000001</v>
      </c>
      <c r="U644" s="20">
        <f t="shared" si="120"/>
        <v>0</v>
      </c>
      <c r="V644" s="20">
        <f t="shared" si="120"/>
        <v>0</v>
      </c>
      <c r="W644" s="20">
        <f t="shared" si="120"/>
        <v>122000.00000000001</v>
      </c>
      <c r="X644" s="20">
        <f t="shared" si="120"/>
        <v>0</v>
      </c>
      <c r="Y644" s="273">
        <f t="shared" si="115"/>
        <v>0</v>
      </c>
      <c r="Z644" s="273">
        <f t="shared" si="115"/>
        <v>0</v>
      </c>
      <c r="AA644" s="20">
        <f t="shared" si="112"/>
        <v>0</v>
      </c>
      <c r="AB644" s="273">
        <f t="shared" si="109"/>
        <v>300.43333333333339</v>
      </c>
      <c r="AC644" s="20">
        <f t="shared" si="119"/>
        <v>37565426.666666664</v>
      </c>
      <c r="AD644" s="20">
        <f t="shared" si="119"/>
        <v>390243.57586314582</v>
      </c>
      <c r="AE644" s="20">
        <f t="shared" si="119"/>
        <v>37955670.242529809</v>
      </c>
      <c r="AF644" s="20">
        <f t="shared" si="119"/>
        <v>0</v>
      </c>
      <c r="AG644" s="20">
        <f t="shared" si="119"/>
        <v>37955670.242529809</v>
      </c>
      <c r="AH644" s="20">
        <f t="shared" si="119"/>
        <v>0</v>
      </c>
      <c r="AI644" s="20">
        <f t="shared" si="119"/>
        <v>37955670.242529809</v>
      </c>
    </row>
    <row r="645" spans="1:35">
      <c r="A645" s="94"/>
      <c r="B645" s="94"/>
      <c r="F645" s="94"/>
      <c r="G645" s="89">
        <v>2029</v>
      </c>
      <c r="H645" s="94"/>
      <c r="I645" s="94"/>
      <c r="J645" s="94"/>
      <c r="K645" s="260" t="str">
        <f t="shared" ca="1" si="118"/>
        <v>CFO/CFO</v>
      </c>
      <c r="L645" s="20">
        <f t="shared" si="120"/>
        <v>0</v>
      </c>
      <c r="M645" s="20">
        <f t="shared" si="120"/>
        <v>39843942.639020003</v>
      </c>
      <c r="N645" s="20">
        <f t="shared" si="120"/>
        <v>0</v>
      </c>
      <c r="O645" s="20">
        <f t="shared" si="120"/>
        <v>39843942.639020003</v>
      </c>
      <c r="P645" s="20">
        <f t="shared" si="120"/>
        <v>39843942.639020003</v>
      </c>
      <c r="Q645" s="20">
        <f t="shared" si="120"/>
        <v>21632443.763891444</v>
      </c>
      <c r="R645" s="20">
        <f t="shared" si="120"/>
        <v>122000.00000000001</v>
      </c>
      <c r="S645" s="20">
        <f t="shared" si="120"/>
        <v>66254.759541608524</v>
      </c>
      <c r="T645" s="20">
        <f t="shared" si="120"/>
        <v>122000.00000000001</v>
      </c>
      <c r="U645" s="20">
        <f t="shared" si="120"/>
        <v>0</v>
      </c>
      <c r="V645" s="20">
        <f t="shared" si="120"/>
        <v>0</v>
      </c>
      <c r="W645" s="20">
        <f t="shared" si="120"/>
        <v>122000.00000000001</v>
      </c>
      <c r="X645" s="20">
        <f t="shared" si="120"/>
        <v>0</v>
      </c>
      <c r="Y645" s="273">
        <f t="shared" si="115"/>
        <v>0</v>
      </c>
      <c r="Z645" s="273">
        <f t="shared" si="115"/>
        <v>0</v>
      </c>
      <c r="AA645" s="20">
        <f t="shared" si="112"/>
        <v>0</v>
      </c>
      <c r="AB645" s="273">
        <f t="shared" si="109"/>
        <v>315.45333333333332</v>
      </c>
      <c r="AC645" s="20">
        <f t="shared" si="119"/>
        <v>39443820</v>
      </c>
      <c r="AD645" s="20">
        <f t="shared" si="119"/>
        <v>400122.63902000547</v>
      </c>
      <c r="AE645" s="20">
        <f t="shared" si="119"/>
        <v>39843942.639020003</v>
      </c>
      <c r="AF645" s="20">
        <f t="shared" si="119"/>
        <v>0</v>
      </c>
      <c r="AG645" s="20">
        <f t="shared" si="119"/>
        <v>39843942.639020003</v>
      </c>
      <c r="AH645" s="20">
        <f t="shared" si="119"/>
        <v>0</v>
      </c>
      <c r="AI645" s="20">
        <f t="shared" si="119"/>
        <v>39843942.639020003</v>
      </c>
    </row>
    <row r="646" spans="1:35">
      <c r="A646" s="94"/>
      <c r="B646" s="94"/>
      <c r="F646" s="94"/>
      <c r="G646" s="89">
        <v>2030</v>
      </c>
      <c r="H646" s="94"/>
      <c r="I646" s="94"/>
      <c r="J646" s="94"/>
      <c r="K646" s="260" t="str">
        <f t="shared" ca="1" si="118"/>
        <v>CFO/CFO</v>
      </c>
      <c r="L646" s="20">
        <f t="shared" si="120"/>
        <v>0</v>
      </c>
      <c r="M646" s="20">
        <f t="shared" si="120"/>
        <v>41826710.125184678</v>
      </c>
      <c r="N646" s="20">
        <f t="shared" si="120"/>
        <v>0</v>
      </c>
      <c r="O646" s="20">
        <f t="shared" si="120"/>
        <v>41826710.125184678</v>
      </c>
      <c r="P646" s="20">
        <f t="shared" si="120"/>
        <v>41826710.125184678</v>
      </c>
      <c r="Q646" s="20">
        <f t="shared" si="120"/>
        <v>21941055.05641282</v>
      </c>
      <c r="R646" s="20">
        <f t="shared" si="120"/>
        <v>122000.00000000001</v>
      </c>
      <c r="S646" s="20">
        <f t="shared" si="120"/>
        <v>64014.260426674926</v>
      </c>
      <c r="T646" s="20">
        <f t="shared" si="120"/>
        <v>122000.00000000004</v>
      </c>
      <c r="U646" s="20">
        <f t="shared" si="120"/>
        <v>0</v>
      </c>
      <c r="V646" s="20">
        <f t="shared" si="120"/>
        <v>0</v>
      </c>
      <c r="W646" s="20">
        <f t="shared" si="120"/>
        <v>122000.00000000001</v>
      </c>
      <c r="X646" s="20">
        <f t="shared" si="120"/>
        <v>0</v>
      </c>
      <c r="Y646" s="273">
        <f t="shared" si="115"/>
        <v>0</v>
      </c>
      <c r="Z646" s="273">
        <f t="shared" si="115"/>
        <v>0</v>
      </c>
      <c r="AA646" s="20">
        <f t="shared" si="112"/>
        <v>0</v>
      </c>
      <c r="AB646" s="273">
        <f t="shared" si="109"/>
        <v>331.23000000000008</v>
      </c>
      <c r="AC646" s="20">
        <f t="shared" si="119"/>
        <v>41416458.333333328</v>
      </c>
      <c r="AD646" s="20">
        <f t="shared" si="119"/>
        <v>410251.79185134947</v>
      </c>
      <c r="AE646" s="20">
        <f t="shared" si="119"/>
        <v>41826710.125184678</v>
      </c>
      <c r="AF646" s="20">
        <f t="shared" si="119"/>
        <v>0</v>
      </c>
      <c r="AG646" s="20">
        <f t="shared" si="119"/>
        <v>41826710.125184678</v>
      </c>
      <c r="AH646" s="20">
        <f t="shared" si="119"/>
        <v>0</v>
      </c>
      <c r="AI646" s="20">
        <f t="shared" si="119"/>
        <v>41826710.125184678</v>
      </c>
    </row>
    <row r="647" spans="1:35">
      <c r="A647" s="94"/>
      <c r="B647" s="94"/>
      <c r="F647" s="94"/>
    </row>
    <row r="648" spans="1:35">
      <c r="A648" s="94"/>
      <c r="B648" s="94"/>
      <c r="F648" s="94"/>
    </row>
    <row r="649" spans="1:35">
      <c r="A649" s="94"/>
      <c r="B649" s="94"/>
      <c r="F649" s="94"/>
    </row>
    <row r="650" spans="1:35">
      <c r="A650" s="94"/>
      <c r="B650" s="94"/>
      <c r="F650" s="94"/>
    </row>
    <row r="651" spans="1:35">
      <c r="A651" s="94"/>
      <c r="B651" s="94"/>
      <c r="F651" s="94"/>
    </row>
    <row r="652" spans="1:35">
      <c r="A652" s="94"/>
      <c r="B652" s="94"/>
      <c r="F652" s="94"/>
    </row>
    <row r="653" spans="1:35">
      <c r="A653" s="94"/>
      <c r="B653" s="94"/>
      <c r="F653" s="94"/>
    </row>
    <row r="654" spans="1:35">
      <c r="A654" s="94"/>
      <c r="B654" s="94"/>
      <c r="F654" s="94"/>
    </row>
    <row r="655" spans="1:35">
      <c r="A655" s="94"/>
      <c r="B655" s="94"/>
      <c r="F655" s="94"/>
    </row>
    <row r="656" spans="1:35">
      <c r="A656" s="94"/>
      <c r="B656" s="94"/>
      <c r="F656" s="94"/>
    </row>
    <row r="657" spans="1:31">
      <c r="A657" s="94"/>
      <c r="B657" s="94"/>
      <c r="F657" s="94"/>
      <c r="X657" s="94"/>
      <c r="Y657" s="94"/>
      <c r="Z657" s="94"/>
      <c r="AA657" s="94"/>
      <c r="AB657" s="94"/>
      <c r="AC657" s="94"/>
      <c r="AD657" s="94"/>
      <c r="AE657" s="94"/>
    </row>
    <row r="658" spans="1:31">
      <c r="A658" s="94"/>
      <c r="B658" s="94"/>
      <c r="F658" s="94"/>
      <c r="X658" s="94"/>
      <c r="Y658" s="94"/>
      <c r="Z658" s="94"/>
      <c r="AA658" s="94"/>
      <c r="AB658" s="94"/>
      <c r="AC658" s="94"/>
      <c r="AD658" s="94"/>
      <c r="AE658" s="94"/>
    </row>
    <row r="659" spans="1:31">
      <c r="A659" s="94"/>
      <c r="B659" s="94"/>
      <c r="F659" s="94"/>
      <c r="X659" s="94"/>
      <c r="Y659" s="94"/>
      <c r="Z659" s="94"/>
      <c r="AA659" s="94"/>
      <c r="AB659" s="94"/>
      <c r="AC659" s="94"/>
      <c r="AD659" s="94"/>
      <c r="AE659" s="94"/>
    </row>
    <row r="660" spans="1:31">
      <c r="A660" s="94"/>
      <c r="B660" s="94"/>
      <c r="F660" s="94"/>
      <c r="X660" s="94"/>
      <c r="Y660" s="94"/>
      <c r="Z660" s="94"/>
      <c r="AA660" s="94"/>
      <c r="AB660" s="94"/>
      <c r="AC660" s="94"/>
      <c r="AD660" s="94"/>
      <c r="AE660" s="94"/>
    </row>
    <row r="661" spans="1:31">
      <c r="A661" s="94"/>
      <c r="B661" s="94"/>
      <c r="F661" s="94"/>
      <c r="X661" s="94"/>
      <c r="Y661" s="94"/>
      <c r="Z661" s="94"/>
      <c r="AA661" s="94"/>
      <c r="AB661" s="94"/>
      <c r="AC661" s="94"/>
      <c r="AD661" s="94"/>
      <c r="AE661" s="94"/>
    </row>
    <row r="662" spans="1:31">
      <c r="A662" s="94"/>
      <c r="B662" s="94"/>
      <c r="F662" s="94"/>
      <c r="X662" s="94"/>
      <c r="Y662" s="94"/>
      <c r="Z662" s="94"/>
      <c r="AA662" s="94"/>
      <c r="AB662" s="94"/>
      <c r="AC662" s="94"/>
      <c r="AD662" s="94"/>
      <c r="AE662" s="94"/>
    </row>
    <row r="663" spans="1:31">
      <c r="A663" s="94"/>
      <c r="B663" s="94"/>
      <c r="F663" s="94"/>
      <c r="X663" s="94"/>
      <c r="Y663" s="94"/>
      <c r="Z663" s="94"/>
      <c r="AA663" s="94"/>
      <c r="AB663" s="94"/>
      <c r="AC663" s="94"/>
      <c r="AD663" s="94"/>
      <c r="AE663" s="94"/>
    </row>
    <row r="664" spans="1:31">
      <c r="A664" s="94"/>
      <c r="B664" s="94"/>
      <c r="F664" s="94"/>
      <c r="X664" s="94"/>
      <c r="Y664" s="94"/>
      <c r="Z664" s="94"/>
      <c r="AA664" s="94"/>
      <c r="AB664" s="94"/>
      <c r="AC664" s="94"/>
      <c r="AD664" s="94"/>
      <c r="AE664" s="94"/>
    </row>
    <row r="665" spans="1:31">
      <c r="A665" s="94"/>
      <c r="B665" s="94"/>
      <c r="F665" s="94"/>
      <c r="X665" s="94"/>
      <c r="Y665" s="94"/>
      <c r="Z665" s="94"/>
      <c r="AA665" s="94"/>
      <c r="AB665" s="94"/>
      <c r="AC665" s="94"/>
      <c r="AD665" s="94"/>
      <c r="AE665" s="94"/>
    </row>
    <row r="666" spans="1:31">
      <c r="A666" s="94"/>
      <c r="B666" s="94"/>
      <c r="F666" s="94"/>
      <c r="X666" s="94"/>
      <c r="Y666" s="94"/>
      <c r="Z666" s="94"/>
      <c r="AA666" s="94"/>
      <c r="AB666" s="94"/>
      <c r="AC666" s="94"/>
      <c r="AD666" s="94"/>
      <c r="AE666" s="94"/>
    </row>
    <row r="667" spans="1:31">
      <c r="A667" s="94"/>
      <c r="B667" s="94"/>
      <c r="F667" s="94"/>
      <c r="X667" s="94"/>
      <c r="Y667" s="94"/>
      <c r="Z667" s="94"/>
      <c r="AA667" s="94"/>
      <c r="AB667" s="94"/>
      <c r="AC667" s="94"/>
      <c r="AD667" s="94"/>
      <c r="AE667" s="94"/>
    </row>
    <row r="668" spans="1:31">
      <c r="A668" s="94"/>
      <c r="B668" s="94"/>
      <c r="F668" s="94"/>
      <c r="X668" s="94"/>
      <c r="Y668" s="94"/>
      <c r="Z668" s="94"/>
      <c r="AA668" s="94"/>
      <c r="AB668" s="94"/>
      <c r="AC668" s="94"/>
      <c r="AD668" s="94"/>
      <c r="AE668" s="94"/>
    </row>
    <row r="669" spans="1:31">
      <c r="A669" s="94"/>
      <c r="B669" s="94"/>
      <c r="F669" s="94"/>
      <c r="X669" s="94"/>
      <c r="Y669" s="94"/>
      <c r="Z669" s="94"/>
      <c r="AA669" s="94"/>
      <c r="AB669" s="94"/>
      <c r="AC669" s="94"/>
      <c r="AD669" s="94"/>
      <c r="AE669" s="94"/>
    </row>
    <row r="670" spans="1:31">
      <c r="A670" s="94"/>
      <c r="B670" s="94"/>
      <c r="F670" s="94"/>
      <c r="X670" s="94"/>
      <c r="Y670" s="94"/>
      <c r="Z670" s="94"/>
      <c r="AA670" s="94"/>
      <c r="AB670" s="94"/>
      <c r="AC670" s="94"/>
      <c r="AD670" s="94"/>
      <c r="AE670" s="94"/>
    </row>
    <row r="671" spans="1:31">
      <c r="A671" s="94"/>
      <c r="B671" s="94"/>
      <c r="F671" s="94"/>
      <c r="X671" s="94"/>
      <c r="Y671" s="94"/>
      <c r="Z671" s="94"/>
      <c r="AA671" s="94"/>
      <c r="AB671" s="94"/>
      <c r="AC671" s="94"/>
      <c r="AD671" s="94"/>
      <c r="AE671" s="94"/>
    </row>
    <row r="672" spans="1:31">
      <c r="A672" s="94"/>
      <c r="B672" s="94"/>
      <c r="F672" s="94"/>
      <c r="X672" s="94"/>
      <c r="Y672" s="94"/>
      <c r="Z672" s="94"/>
      <c r="AA672" s="94"/>
      <c r="AB672" s="94"/>
      <c r="AC672" s="94"/>
      <c r="AD672" s="94"/>
      <c r="AE672" s="94"/>
    </row>
    <row r="673" spans="1:31">
      <c r="A673" s="94"/>
      <c r="B673" s="94"/>
      <c r="F673" s="94"/>
      <c r="X673" s="94"/>
      <c r="Y673" s="94"/>
      <c r="Z673" s="94"/>
      <c r="AA673" s="94"/>
      <c r="AB673" s="94"/>
      <c r="AC673" s="94"/>
      <c r="AD673" s="94"/>
      <c r="AE673" s="94"/>
    </row>
    <row r="674" spans="1:31">
      <c r="A674" s="94"/>
      <c r="B674" s="94"/>
      <c r="F674" s="94"/>
      <c r="X674" s="94"/>
      <c r="Y674" s="94"/>
      <c r="Z674" s="94"/>
      <c r="AA674" s="94"/>
      <c r="AB674" s="94"/>
      <c r="AC674" s="94"/>
      <c r="AD674" s="94"/>
      <c r="AE674" s="94"/>
    </row>
    <row r="675" spans="1:31">
      <c r="A675" s="94"/>
      <c r="B675" s="94"/>
      <c r="F675" s="94"/>
      <c r="X675" s="94"/>
      <c r="Y675" s="94"/>
      <c r="Z675" s="94"/>
      <c r="AA675" s="94"/>
      <c r="AB675" s="94"/>
      <c r="AC675" s="94"/>
      <c r="AD675" s="94"/>
      <c r="AE675" s="94"/>
    </row>
    <row r="676" spans="1:31">
      <c r="A676" s="94"/>
      <c r="B676" s="94"/>
      <c r="F676" s="94"/>
      <c r="X676" s="94"/>
      <c r="Y676" s="94"/>
      <c r="Z676" s="94"/>
      <c r="AA676" s="94"/>
      <c r="AB676" s="94"/>
      <c r="AC676" s="94"/>
      <c r="AD676" s="94"/>
      <c r="AE676" s="94"/>
    </row>
    <row r="677" spans="1:31">
      <c r="A677" s="94"/>
      <c r="B677" s="94"/>
      <c r="F677" s="94"/>
      <c r="X677" s="94"/>
      <c r="Y677" s="94"/>
      <c r="Z677" s="94"/>
      <c r="AA677" s="94"/>
      <c r="AB677" s="94"/>
      <c r="AC677" s="94"/>
      <c r="AD677" s="94"/>
      <c r="AE677" s="94"/>
    </row>
    <row r="678" spans="1:31">
      <c r="A678" s="94"/>
      <c r="B678" s="94"/>
      <c r="F678" s="94"/>
      <c r="X678" s="94"/>
      <c r="Y678" s="94"/>
      <c r="Z678" s="94"/>
      <c r="AA678" s="94"/>
      <c r="AB678" s="94"/>
      <c r="AC678" s="94"/>
      <c r="AD678" s="94"/>
      <c r="AE678" s="94"/>
    </row>
    <row r="679" spans="1:31">
      <c r="A679" s="94"/>
      <c r="B679" s="94"/>
      <c r="F679" s="94"/>
      <c r="X679" s="94"/>
      <c r="Y679" s="94"/>
      <c r="Z679" s="94"/>
      <c r="AA679" s="94"/>
      <c r="AB679" s="94"/>
      <c r="AC679" s="94"/>
      <c r="AD679" s="94"/>
      <c r="AE679" s="94"/>
    </row>
    <row r="680" spans="1:31">
      <c r="A680" s="94"/>
      <c r="B680" s="94"/>
      <c r="F680" s="94"/>
      <c r="X680" s="94"/>
      <c r="Y680" s="94"/>
      <c r="Z680" s="94"/>
      <c r="AA680" s="94"/>
      <c r="AB680" s="94"/>
      <c r="AC680" s="94"/>
      <c r="AD680" s="94"/>
      <c r="AE680" s="94"/>
    </row>
    <row r="681" spans="1:31">
      <c r="A681" s="94"/>
      <c r="B681" s="94"/>
      <c r="F681" s="94"/>
      <c r="X681" s="94"/>
      <c r="Y681" s="94"/>
      <c r="Z681" s="94"/>
      <c r="AA681" s="94"/>
      <c r="AB681" s="94"/>
      <c r="AC681" s="94"/>
      <c r="AD681" s="94"/>
      <c r="AE681" s="94"/>
    </row>
    <row r="682" spans="1:31">
      <c r="A682" s="94"/>
      <c r="B682" s="94"/>
      <c r="F682" s="94"/>
      <c r="X682" s="94"/>
      <c r="Y682" s="94"/>
      <c r="Z682" s="94"/>
      <c r="AA682" s="94"/>
      <c r="AB682" s="94"/>
      <c r="AC682" s="94"/>
      <c r="AD682" s="94"/>
      <c r="AE682" s="94"/>
    </row>
    <row r="683" spans="1:31">
      <c r="A683" s="94"/>
      <c r="B683" s="94"/>
      <c r="F683" s="94"/>
      <c r="X683" s="94"/>
      <c r="Y683" s="94"/>
      <c r="Z683" s="94"/>
      <c r="AA683" s="94"/>
      <c r="AB683" s="94"/>
      <c r="AC683" s="94"/>
      <c r="AD683" s="94"/>
      <c r="AE683" s="94"/>
    </row>
    <row r="684" spans="1:31">
      <c r="A684" s="94"/>
      <c r="B684" s="94"/>
      <c r="F684" s="94"/>
      <c r="X684" s="94"/>
      <c r="Y684" s="94"/>
      <c r="Z684" s="94"/>
      <c r="AA684" s="94"/>
      <c r="AB684" s="94"/>
      <c r="AC684" s="94"/>
      <c r="AD684" s="94"/>
      <c r="AE684" s="94"/>
    </row>
    <row r="685" spans="1:31">
      <c r="A685" s="94"/>
      <c r="B685" s="94"/>
      <c r="F685" s="94"/>
      <c r="X685" s="94"/>
      <c r="Y685" s="94"/>
      <c r="Z685" s="94"/>
      <c r="AA685" s="94"/>
      <c r="AB685" s="94"/>
      <c r="AC685" s="94"/>
      <c r="AD685" s="94"/>
      <c r="AE685" s="94"/>
    </row>
    <row r="686" spans="1:31">
      <c r="A686" s="94"/>
      <c r="B686" s="94"/>
      <c r="F686" s="94"/>
      <c r="X686" s="94"/>
      <c r="Y686" s="94"/>
      <c r="Z686" s="94"/>
      <c r="AA686" s="94"/>
      <c r="AB686" s="94"/>
      <c r="AC686" s="94"/>
      <c r="AD686" s="94"/>
      <c r="AE686" s="94"/>
    </row>
    <row r="687" spans="1:31">
      <c r="A687" s="94"/>
      <c r="B687" s="94"/>
      <c r="F687" s="94"/>
      <c r="X687" s="94"/>
      <c r="Y687" s="94"/>
      <c r="Z687" s="94"/>
      <c r="AA687" s="94"/>
      <c r="AB687" s="94"/>
      <c r="AC687" s="94"/>
      <c r="AD687" s="94"/>
      <c r="AE687" s="94"/>
    </row>
    <row r="688" spans="1:31">
      <c r="A688" s="94"/>
      <c r="B688" s="94"/>
      <c r="F688" s="94"/>
      <c r="X688" s="94"/>
      <c r="Y688" s="94"/>
      <c r="Z688" s="94"/>
      <c r="AA688" s="94"/>
      <c r="AB688" s="94"/>
      <c r="AC688" s="94"/>
      <c r="AD688" s="94"/>
      <c r="AE688" s="94"/>
    </row>
    <row r="689" spans="1:31">
      <c r="A689" s="94"/>
      <c r="B689" s="94"/>
      <c r="F689" s="94"/>
      <c r="X689" s="94"/>
      <c r="Y689" s="94"/>
      <c r="Z689" s="94"/>
      <c r="AA689" s="94"/>
      <c r="AB689" s="94"/>
      <c r="AC689" s="94"/>
      <c r="AD689" s="94"/>
      <c r="AE689" s="94"/>
    </row>
    <row r="690" spans="1:31">
      <c r="A690" s="94"/>
      <c r="B690" s="94"/>
      <c r="F690" s="94"/>
      <c r="X690" s="94"/>
      <c r="Y690" s="94"/>
      <c r="Z690" s="94"/>
      <c r="AA690" s="94"/>
      <c r="AB690" s="94"/>
      <c r="AC690" s="94"/>
      <c r="AD690" s="94"/>
      <c r="AE690" s="94"/>
    </row>
    <row r="691" spans="1:31">
      <c r="A691" s="94"/>
      <c r="B691" s="94"/>
      <c r="F691" s="94"/>
      <c r="X691" s="94"/>
      <c r="Y691" s="94"/>
      <c r="Z691" s="94"/>
      <c r="AA691" s="94"/>
      <c r="AB691" s="94"/>
      <c r="AC691" s="94"/>
      <c r="AD691" s="94"/>
      <c r="AE691" s="94"/>
    </row>
    <row r="692" spans="1:31">
      <c r="A692" s="94"/>
      <c r="B692" s="94"/>
      <c r="F692" s="94"/>
      <c r="X692" s="94"/>
      <c r="Y692" s="94"/>
      <c r="Z692" s="94"/>
      <c r="AA692" s="94"/>
      <c r="AB692" s="94"/>
      <c r="AC692" s="94"/>
      <c r="AD692" s="94"/>
      <c r="AE692" s="94"/>
    </row>
    <row r="693" spans="1:31">
      <c r="A693" s="94"/>
      <c r="B693" s="94"/>
      <c r="F693" s="94"/>
      <c r="X693" s="94"/>
      <c r="Y693" s="94"/>
      <c r="Z693" s="94"/>
      <c r="AA693" s="94"/>
      <c r="AB693" s="94"/>
      <c r="AC693" s="94"/>
      <c r="AD693" s="94"/>
      <c r="AE693" s="94"/>
    </row>
    <row r="694" spans="1:31">
      <c r="A694" s="94"/>
      <c r="B694" s="94"/>
      <c r="F694" s="94"/>
      <c r="X694" s="94"/>
      <c r="Y694" s="94"/>
      <c r="Z694" s="94"/>
      <c r="AA694" s="94"/>
      <c r="AB694" s="94"/>
      <c r="AC694" s="94"/>
      <c r="AD694" s="94"/>
      <c r="AE694" s="94"/>
    </row>
    <row r="695" spans="1:31">
      <c r="A695" s="94"/>
      <c r="B695" s="94"/>
      <c r="F695" s="94"/>
      <c r="X695" s="94"/>
      <c r="Y695" s="94"/>
      <c r="Z695" s="94"/>
      <c r="AA695" s="94"/>
      <c r="AB695" s="94"/>
      <c r="AC695" s="94"/>
      <c r="AD695" s="94"/>
      <c r="AE695" s="94"/>
    </row>
    <row r="696" spans="1:31">
      <c r="A696" s="94"/>
      <c r="B696" s="94"/>
      <c r="F696" s="94"/>
      <c r="X696" s="94"/>
      <c r="Y696" s="94"/>
      <c r="Z696" s="94"/>
      <c r="AA696" s="94"/>
      <c r="AB696" s="94"/>
      <c r="AC696" s="94"/>
      <c r="AD696" s="94"/>
      <c r="AE696" s="94"/>
    </row>
    <row r="697" spans="1:31">
      <c r="A697" s="94"/>
      <c r="B697" s="94"/>
      <c r="F697" s="94"/>
      <c r="X697" s="94"/>
      <c r="Y697" s="94"/>
      <c r="Z697" s="94"/>
      <c r="AA697" s="94"/>
      <c r="AB697" s="94"/>
      <c r="AC697" s="94"/>
      <c r="AD697" s="94"/>
      <c r="AE697" s="94"/>
    </row>
    <row r="698" spans="1:31">
      <c r="A698" s="94"/>
      <c r="B698" s="94"/>
      <c r="F698" s="94"/>
      <c r="X698" s="94"/>
      <c r="Y698" s="94"/>
      <c r="Z698" s="94"/>
      <c r="AA698" s="94"/>
      <c r="AB698" s="94"/>
      <c r="AC698" s="94"/>
      <c r="AD698" s="94"/>
      <c r="AE698" s="94"/>
    </row>
    <row r="699" spans="1:31">
      <c r="A699" s="94"/>
      <c r="B699" s="94"/>
      <c r="F699" s="94"/>
      <c r="X699" s="94"/>
      <c r="Y699" s="94"/>
      <c r="Z699" s="94"/>
      <c r="AA699" s="94"/>
      <c r="AB699" s="94"/>
      <c r="AC699" s="94"/>
      <c r="AD699" s="94"/>
      <c r="AE699" s="94"/>
    </row>
    <row r="700" spans="1:31">
      <c r="A700" s="94"/>
      <c r="B700" s="94"/>
      <c r="F700" s="94"/>
      <c r="X700" s="94"/>
      <c r="Y700" s="94"/>
      <c r="Z700" s="94"/>
      <c r="AA700" s="94"/>
      <c r="AB700" s="94"/>
      <c r="AC700" s="94"/>
      <c r="AD700" s="94"/>
      <c r="AE700" s="94"/>
    </row>
    <row r="701" spans="1:31">
      <c r="A701" s="94"/>
      <c r="B701" s="94"/>
      <c r="F701" s="94"/>
      <c r="X701" s="94"/>
      <c r="Y701" s="94"/>
      <c r="Z701" s="94"/>
      <c r="AA701" s="94"/>
      <c r="AB701" s="94"/>
      <c r="AC701" s="94"/>
      <c r="AD701" s="94"/>
      <c r="AE701" s="94"/>
    </row>
    <row r="702" spans="1:31">
      <c r="A702" s="94"/>
      <c r="B702" s="94"/>
      <c r="F702" s="94"/>
      <c r="X702" s="94"/>
      <c r="Y702" s="94"/>
      <c r="Z702" s="94"/>
      <c r="AA702" s="94"/>
      <c r="AB702" s="94"/>
      <c r="AC702" s="94"/>
      <c r="AD702" s="94"/>
      <c r="AE702" s="94"/>
    </row>
    <row r="703" spans="1:31">
      <c r="A703" s="94"/>
      <c r="B703" s="94"/>
      <c r="F703" s="94"/>
      <c r="X703" s="94"/>
      <c r="Y703" s="94"/>
      <c r="Z703" s="94"/>
      <c r="AA703" s="94"/>
      <c r="AB703" s="94"/>
      <c r="AC703" s="94"/>
      <c r="AD703" s="94"/>
      <c r="AE703" s="94"/>
    </row>
    <row r="704" spans="1:31">
      <c r="A704" s="94"/>
      <c r="B704" s="94"/>
      <c r="F704" s="94"/>
      <c r="X704" s="94"/>
      <c r="Y704" s="94"/>
      <c r="Z704" s="94"/>
      <c r="AA704" s="94"/>
      <c r="AB704" s="94"/>
      <c r="AC704" s="94"/>
      <c r="AD704" s="94"/>
      <c r="AE704" s="94"/>
    </row>
    <row r="705" spans="1:31">
      <c r="A705" s="94"/>
      <c r="B705" s="94"/>
      <c r="F705" s="94"/>
      <c r="X705" s="94"/>
      <c r="Y705" s="94"/>
      <c r="Z705" s="94"/>
      <c r="AA705" s="94"/>
      <c r="AB705" s="94"/>
      <c r="AC705" s="94"/>
      <c r="AD705" s="94"/>
      <c r="AE705" s="94"/>
    </row>
    <row r="706" spans="1:31">
      <c r="A706" s="94"/>
      <c r="B706" s="94"/>
      <c r="F706" s="94"/>
      <c r="X706" s="94"/>
      <c r="Y706" s="94"/>
      <c r="Z706" s="94"/>
      <c r="AA706" s="94"/>
      <c r="AB706" s="94"/>
      <c r="AC706" s="94"/>
      <c r="AD706" s="94"/>
      <c r="AE706" s="94"/>
    </row>
    <row r="707" spans="1:31">
      <c r="A707" s="94"/>
      <c r="B707" s="94"/>
      <c r="F707" s="94"/>
      <c r="X707" s="94"/>
      <c r="Y707" s="94"/>
      <c r="Z707" s="94"/>
      <c r="AA707" s="94"/>
      <c r="AB707" s="94"/>
      <c r="AC707" s="94"/>
      <c r="AD707" s="94"/>
      <c r="AE707" s="94"/>
    </row>
    <row r="708" spans="1:31">
      <c r="A708" s="94"/>
      <c r="B708" s="94"/>
      <c r="F708" s="94"/>
      <c r="X708" s="94"/>
      <c r="Y708" s="94"/>
      <c r="Z708" s="94"/>
      <c r="AA708" s="94"/>
      <c r="AB708" s="94"/>
      <c r="AC708" s="94"/>
      <c r="AD708" s="94"/>
      <c r="AE708" s="94"/>
    </row>
    <row r="709" spans="1:31">
      <c r="A709" s="94"/>
      <c r="B709" s="94"/>
      <c r="F709" s="94"/>
      <c r="X709" s="94"/>
      <c r="Y709" s="94"/>
      <c r="Z709" s="94"/>
      <c r="AA709" s="94"/>
      <c r="AB709" s="94"/>
      <c r="AC709" s="94"/>
      <c r="AD709" s="94"/>
      <c r="AE709" s="94"/>
    </row>
    <row r="710" spans="1:31">
      <c r="A710" s="94"/>
      <c r="B710" s="94"/>
      <c r="F710" s="94"/>
      <c r="X710" s="94"/>
      <c r="Y710" s="94"/>
      <c r="Z710" s="94"/>
      <c r="AA710" s="94"/>
      <c r="AB710" s="94"/>
      <c r="AC710" s="94"/>
      <c r="AD710" s="94"/>
      <c r="AE710" s="94"/>
    </row>
    <row r="711" spans="1:31">
      <c r="A711" s="94"/>
      <c r="B711" s="94"/>
      <c r="F711" s="94"/>
      <c r="X711" s="94"/>
      <c r="Y711" s="94"/>
      <c r="Z711" s="94"/>
      <c r="AA711" s="94"/>
      <c r="AB711" s="94"/>
      <c r="AC711" s="94"/>
      <c r="AD711" s="94"/>
      <c r="AE711" s="94"/>
    </row>
    <row r="712" spans="1:31">
      <c r="A712" s="94"/>
      <c r="B712" s="94"/>
      <c r="F712" s="94"/>
      <c r="X712" s="94"/>
      <c r="Y712" s="94"/>
      <c r="Z712" s="94"/>
      <c r="AA712" s="94"/>
      <c r="AB712" s="94"/>
      <c r="AC712" s="94"/>
      <c r="AD712" s="94"/>
      <c r="AE712" s="94"/>
    </row>
    <row r="713" spans="1:31">
      <c r="A713" s="94"/>
      <c r="B713" s="94"/>
      <c r="F713" s="94"/>
      <c r="X713" s="94"/>
      <c r="Y713" s="94"/>
      <c r="Z713" s="94"/>
      <c r="AA713" s="94"/>
      <c r="AB713" s="94"/>
      <c r="AC713" s="94"/>
      <c r="AD713" s="94"/>
      <c r="AE713" s="94"/>
    </row>
    <row r="714" spans="1:31">
      <c r="A714" s="94"/>
      <c r="B714" s="94"/>
      <c r="F714" s="94"/>
      <c r="X714" s="94"/>
      <c r="Y714" s="94"/>
      <c r="Z714" s="94"/>
      <c r="AA714" s="94"/>
      <c r="AB714" s="94"/>
      <c r="AC714" s="94"/>
      <c r="AD714" s="94"/>
      <c r="AE714" s="94"/>
    </row>
    <row r="715" spans="1:31">
      <c r="A715" s="94"/>
      <c r="B715" s="94"/>
      <c r="F715" s="94"/>
      <c r="X715" s="94"/>
      <c r="Y715" s="94"/>
      <c r="Z715" s="94"/>
      <c r="AA715" s="94"/>
      <c r="AB715" s="94"/>
      <c r="AC715" s="94"/>
      <c r="AD715" s="94"/>
      <c r="AE715" s="94"/>
    </row>
    <row r="716" spans="1:31">
      <c r="A716" s="94"/>
      <c r="B716" s="94"/>
      <c r="F716" s="94"/>
      <c r="X716" s="94"/>
      <c r="Y716" s="94"/>
      <c r="Z716" s="94"/>
      <c r="AA716" s="94"/>
      <c r="AB716" s="94"/>
      <c r="AC716" s="94"/>
      <c r="AD716" s="94"/>
      <c r="AE716" s="94"/>
    </row>
    <row r="717" spans="1:31">
      <c r="A717" s="94"/>
      <c r="B717" s="94"/>
      <c r="F717" s="94"/>
      <c r="X717" s="94"/>
      <c r="Y717" s="94"/>
      <c r="Z717" s="94"/>
      <c r="AA717" s="94"/>
      <c r="AB717" s="94"/>
      <c r="AC717" s="94"/>
      <c r="AD717" s="94"/>
      <c r="AE717" s="94"/>
    </row>
    <row r="718" spans="1:31">
      <c r="A718" s="94"/>
      <c r="B718" s="94"/>
      <c r="F718" s="94"/>
      <c r="X718" s="94"/>
      <c r="Y718" s="94"/>
      <c r="Z718" s="94"/>
      <c r="AA718" s="94"/>
      <c r="AB718" s="94"/>
      <c r="AC718" s="94"/>
      <c r="AD718" s="94"/>
      <c r="AE718" s="94"/>
    </row>
    <row r="719" spans="1:31">
      <c r="A719" s="94"/>
      <c r="B719" s="94"/>
      <c r="F719" s="94"/>
      <c r="X719" s="94"/>
      <c r="Y719" s="94"/>
      <c r="Z719" s="94"/>
      <c r="AA719" s="94"/>
      <c r="AB719" s="94"/>
      <c r="AC719" s="94"/>
      <c r="AD719" s="94"/>
      <c r="AE719" s="94"/>
    </row>
    <row r="720" spans="1:31">
      <c r="A720" s="94"/>
      <c r="B720" s="94"/>
      <c r="F720" s="94"/>
      <c r="X720" s="94"/>
      <c r="Y720" s="94"/>
      <c r="Z720" s="94"/>
      <c r="AA720" s="94"/>
      <c r="AB720" s="94"/>
      <c r="AC720" s="94"/>
      <c r="AD720" s="94"/>
      <c r="AE720" s="94"/>
    </row>
    <row r="721" spans="1:31">
      <c r="A721" s="94"/>
      <c r="B721" s="94"/>
      <c r="F721" s="94"/>
      <c r="X721" s="94"/>
      <c r="Y721" s="94"/>
      <c r="Z721" s="94"/>
      <c r="AA721" s="94"/>
      <c r="AB721" s="94"/>
      <c r="AC721" s="94"/>
      <c r="AD721" s="94"/>
      <c r="AE721" s="94"/>
    </row>
    <row r="722" spans="1:31">
      <c r="A722" s="94"/>
      <c r="B722" s="94"/>
      <c r="F722" s="94"/>
      <c r="X722" s="94"/>
      <c r="Y722" s="94"/>
      <c r="Z722" s="94"/>
      <c r="AA722" s="94"/>
      <c r="AB722" s="94"/>
      <c r="AC722" s="94"/>
      <c r="AD722" s="94"/>
      <c r="AE722" s="94"/>
    </row>
    <row r="723" spans="1:31">
      <c r="A723" s="94"/>
      <c r="B723" s="94"/>
      <c r="F723" s="94"/>
      <c r="X723" s="94"/>
      <c r="Y723" s="94"/>
      <c r="Z723" s="94"/>
      <c r="AA723" s="94"/>
      <c r="AB723" s="94"/>
      <c r="AC723" s="94"/>
      <c r="AD723" s="94"/>
      <c r="AE723" s="94"/>
    </row>
    <row r="724" spans="1:31">
      <c r="A724" s="94"/>
      <c r="B724" s="94"/>
      <c r="F724" s="94"/>
      <c r="X724" s="94"/>
      <c r="Y724" s="94"/>
      <c r="Z724" s="94"/>
      <c r="AA724" s="94"/>
      <c r="AB724" s="94"/>
      <c r="AC724" s="94"/>
      <c r="AD724" s="94"/>
      <c r="AE724" s="94"/>
    </row>
    <row r="725" spans="1:31">
      <c r="A725" s="94"/>
      <c r="B725" s="94"/>
      <c r="F725" s="94"/>
      <c r="X725" s="94"/>
      <c r="Y725" s="94"/>
      <c r="Z725" s="94"/>
      <c r="AA725" s="94"/>
      <c r="AB725" s="94"/>
      <c r="AC725" s="94"/>
      <c r="AD725" s="94"/>
      <c r="AE725" s="94"/>
    </row>
    <row r="726" spans="1:31">
      <c r="A726" s="94"/>
      <c r="B726" s="94"/>
      <c r="F726" s="94"/>
      <c r="X726" s="94"/>
      <c r="Y726" s="94"/>
      <c r="Z726" s="94"/>
      <c r="AA726" s="94"/>
      <c r="AB726" s="94"/>
      <c r="AC726" s="94"/>
      <c r="AD726" s="94"/>
      <c r="AE726" s="94"/>
    </row>
    <row r="727" spans="1:31">
      <c r="A727" s="94"/>
      <c r="B727" s="94"/>
      <c r="F727" s="94"/>
      <c r="X727" s="94"/>
      <c r="Y727" s="94"/>
      <c r="Z727" s="94"/>
      <c r="AA727" s="94"/>
      <c r="AB727" s="94"/>
      <c r="AC727" s="94"/>
      <c r="AD727" s="94"/>
      <c r="AE727" s="94"/>
    </row>
    <row r="728" spans="1:31">
      <c r="A728" s="94"/>
      <c r="B728" s="94"/>
      <c r="F728" s="94"/>
      <c r="X728" s="94"/>
      <c r="Y728" s="94"/>
      <c r="Z728" s="94"/>
      <c r="AA728" s="94"/>
      <c r="AB728" s="94"/>
      <c r="AC728" s="94"/>
      <c r="AD728" s="94"/>
      <c r="AE728" s="94"/>
    </row>
    <row r="729" spans="1:31">
      <c r="A729" s="94"/>
      <c r="B729" s="94"/>
      <c r="F729" s="94"/>
      <c r="X729" s="94"/>
      <c r="Y729" s="94"/>
      <c r="Z729" s="94"/>
      <c r="AA729" s="94"/>
      <c r="AB729" s="94"/>
      <c r="AC729" s="94"/>
      <c r="AD729" s="94"/>
      <c r="AE729" s="94"/>
    </row>
    <row r="730" spans="1:31">
      <c r="A730" s="94"/>
      <c r="B730" s="94"/>
      <c r="F730" s="94"/>
      <c r="X730" s="94"/>
      <c r="Y730" s="94"/>
      <c r="Z730" s="94"/>
      <c r="AA730" s="94"/>
      <c r="AB730" s="94"/>
      <c r="AC730" s="94"/>
      <c r="AD730" s="94"/>
      <c r="AE730" s="94"/>
    </row>
    <row r="731" spans="1:31">
      <c r="A731" s="94"/>
      <c r="B731" s="94"/>
      <c r="F731" s="94"/>
      <c r="X731" s="94"/>
      <c r="Y731" s="94"/>
      <c r="Z731" s="94"/>
      <c r="AA731" s="94"/>
      <c r="AB731" s="94"/>
      <c r="AC731" s="94"/>
      <c r="AD731" s="94"/>
      <c r="AE731" s="94"/>
    </row>
    <row r="732" spans="1:31">
      <c r="A732" s="94"/>
      <c r="B732" s="94"/>
      <c r="F732" s="94"/>
      <c r="X732" s="94"/>
      <c r="Y732" s="94"/>
      <c r="Z732" s="94"/>
      <c r="AA732" s="94"/>
      <c r="AB732" s="94"/>
      <c r="AC732" s="94"/>
      <c r="AD732" s="94"/>
      <c r="AE732" s="94"/>
    </row>
    <row r="733" spans="1:31">
      <c r="A733" s="94"/>
      <c r="B733" s="94"/>
      <c r="F733" s="94"/>
      <c r="X733" s="94"/>
      <c r="Y733" s="94"/>
      <c r="Z733" s="94"/>
      <c r="AA733" s="94"/>
      <c r="AB733" s="94"/>
      <c r="AC733" s="94"/>
      <c r="AD733" s="94"/>
      <c r="AE733" s="94"/>
    </row>
    <row r="734" spans="1:31">
      <c r="A734" s="94"/>
      <c r="B734" s="94"/>
      <c r="F734" s="94"/>
      <c r="X734" s="94"/>
      <c r="Y734" s="94"/>
      <c r="Z734" s="94"/>
      <c r="AA734" s="94"/>
      <c r="AB734" s="94"/>
      <c r="AC734" s="94"/>
      <c r="AD734" s="94"/>
      <c r="AE734" s="94"/>
    </row>
    <row r="735" spans="1:31">
      <c r="A735" s="94"/>
      <c r="B735" s="94"/>
      <c r="F735" s="94"/>
      <c r="X735" s="94"/>
      <c r="Y735" s="94"/>
      <c r="Z735" s="94"/>
      <c r="AA735" s="94"/>
      <c r="AB735" s="94"/>
      <c r="AC735" s="94"/>
      <c r="AD735" s="94"/>
      <c r="AE735" s="94"/>
    </row>
    <row r="736" spans="1:31">
      <c r="A736" s="94"/>
      <c r="B736" s="94"/>
      <c r="F736" s="94"/>
      <c r="X736" s="94"/>
      <c r="Y736" s="94"/>
      <c r="Z736" s="94"/>
      <c r="AA736" s="94"/>
      <c r="AB736" s="94"/>
      <c r="AC736" s="94"/>
      <c r="AD736" s="94"/>
      <c r="AE736" s="94"/>
    </row>
    <row r="737" spans="1:31">
      <c r="A737" s="94"/>
      <c r="B737" s="94"/>
      <c r="F737" s="94"/>
      <c r="X737" s="94"/>
      <c r="Y737" s="94"/>
      <c r="Z737" s="94"/>
      <c r="AA737" s="94"/>
      <c r="AB737" s="94"/>
      <c r="AC737" s="94"/>
      <c r="AD737" s="94"/>
      <c r="AE737" s="94"/>
    </row>
    <row r="738" spans="1:31">
      <c r="A738" s="94"/>
      <c r="B738" s="94"/>
      <c r="F738" s="94"/>
      <c r="X738" s="94"/>
      <c r="Y738" s="94"/>
      <c r="Z738" s="94"/>
      <c r="AA738" s="94"/>
      <c r="AB738" s="94"/>
      <c r="AC738" s="94"/>
      <c r="AD738" s="94"/>
      <c r="AE738" s="94"/>
    </row>
    <row r="739" spans="1:31">
      <c r="A739" s="94"/>
      <c r="B739" s="94"/>
      <c r="F739" s="94"/>
      <c r="X739" s="94"/>
      <c r="Y739" s="94"/>
      <c r="Z739" s="94"/>
      <c r="AA739" s="94"/>
      <c r="AB739" s="94"/>
      <c r="AC739" s="94"/>
      <c r="AD739" s="94"/>
      <c r="AE739" s="94"/>
    </row>
    <row r="740" spans="1:31">
      <c r="A740" s="94"/>
      <c r="B740" s="94"/>
      <c r="F740" s="94"/>
      <c r="X740" s="94"/>
      <c r="Y740" s="94"/>
      <c r="Z740" s="94"/>
      <c r="AA740" s="94"/>
      <c r="AB740" s="94"/>
      <c r="AC740" s="94"/>
      <c r="AD740" s="94"/>
      <c r="AE740" s="94"/>
    </row>
    <row r="741" spans="1:31">
      <c r="A741" s="94"/>
      <c r="B741" s="94"/>
      <c r="F741" s="94"/>
      <c r="X741" s="94"/>
      <c r="Y741" s="94"/>
      <c r="Z741" s="94"/>
      <c r="AA741" s="94"/>
      <c r="AB741" s="94"/>
      <c r="AC741" s="94"/>
      <c r="AD741" s="94"/>
      <c r="AE741" s="94"/>
    </row>
    <row r="742" spans="1:31">
      <c r="A742" s="94"/>
      <c r="B742" s="94"/>
      <c r="F742" s="94"/>
      <c r="X742" s="94"/>
      <c r="Y742" s="94"/>
      <c r="Z742" s="94"/>
      <c r="AA742" s="94"/>
      <c r="AB742" s="94"/>
      <c r="AC742" s="94"/>
      <c r="AD742" s="94"/>
      <c r="AE742" s="94"/>
    </row>
    <row r="743" spans="1:31">
      <c r="A743" s="94"/>
      <c r="B743" s="94"/>
      <c r="F743" s="94"/>
      <c r="X743" s="94"/>
      <c r="Y743" s="94"/>
      <c r="Z743" s="94"/>
      <c r="AA743" s="94"/>
      <c r="AB743" s="94"/>
      <c r="AC743" s="94"/>
      <c r="AD743" s="94"/>
      <c r="AE743" s="94"/>
    </row>
    <row r="744" spans="1:31">
      <c r="A744" s="94"/>
      <c r="B744" s="94"/>
      <c r="F744" s="94"/>
      <c r="X744" s="94"/>
      <c r="Y744" s="94"/>
      <c r="Z744" s="94"/>
      <c r="AA744" s="94"/>
      <c r="AB744" s="94"/>
      <c r="AC744" s="94"/>
      <c r="AD744" s="94"/>
      <c r="AE744" s="94"/>
    </row>
    <row r="745" spans="1:31">
      <c r="A745" s="94"/>
      <c r="B745" s="94"/>
      <c r="F745" s="94"/>
      <c r="X745" s="94"/>
      <c r="Y745" s="94"/>
      <c r="Z745" s="94"/>
      <c r="AA745" s="94"/>
      <c r="AB745" s="94"/>
      <c r="AC745" s="94"/>
      <c r="AD745" s="94"/>
      <c r="AE745" s="94"/>
    </row>
    <row r="746" spans="1:31">
      <c r="A746" s="94"/>
      <c r="B746" s="94"/>
      <c r="F746" s="94"/>
      <c r="X746" s="94"/>
      <c r="Y746" s="94"/>
      <c r="Z746" s="94"/>
      <c r="AA746" s="94"/>
      <c r="AB746" s="94"/>
      <c r="AC746" s="94"/>
      <c r="AD746" s="94"/>
      <c r="AE746" s="94"/>
    </row>
    <row r="747" spans="1:31">
      <c r="A747" s="94"/>
      <c r="B747" s="94"/>
      <c r="F747" s="94"/>
      <c r="X747" s="94"/>
      <c r="Y747" s="94"/>
      <c r="Z747" s="94"/>
      <c r="AA747" s="94"/>
      <c r="AB747" s="94"/>
      <c r="AC747" s="94"/>
      <c r="AD747" s="94"/>
      <c r="AE747" s="94"/>
    </row>
    <row r="748" spans="1:31">
      <c r="A748" s="94"/>
      <c r="B748" s="94"/>
      <c r="F748" s="94"/>
      <c r="X748" s="94"/>
      <c r="Y748" s="94"/>
      <c r="Z748" s="94"/>
      <c r="AA748" s="94"/>
      <c r="AB748" s="94"/>
      <c r="AC748" s="94"/>
      <c r="AD748" s="94"/>
      <c r="AE748" s="94"/>
    </row>
    <row r="749" spans="1:31">
      <c r="A749" s="94"/>
      <c r="B749" s="94"/>
      <c r="F749" s="94"/>
      <c r="X749" s="94"/>
      <c r="Y749" s="94"/>
      <c r="Z749" s="94"/>
      <c r="AA749" s="94"/>
      <c r="AB749" s="94"/>
      <c r="AC749" s="94"/>
      <c r="AD749" s="94"/>
      <c r="AE749" s="94"/>
    </row>
    <row r="750" spans="1:31">
      <c r="A750" s="94"/>
      <c r="B750" s="94"/>
      <c r="F750" s="94"/>
      <c r="X750" s="94"/>
      <c r="Y750" s="94"/>
      <c r="Z750" s="94"/>
      <c r="AA750" s="94"/>
      <c r="AB750" s="94"/>
      <c r="AC750" s="94"/>
      <c r="AD750" s="94"/>
      <c r="AE750" s="94"/>
    </row>
    <row r="751" spans="1:31">
      <c r="A751" s="94"/>
      <c r="B751" s="94"/>
      <c r="F751" s="94"/>
      <c r="X751" s="94"/>
      <c r="Y751" s="94"/>
      <c r="Z751" s="94"/>
      <c r="AA751" s="94"/>
      <c r="AB751" s="94"/>
      <c r="AC751" s="94"/>
      <c r="AD751" s="94"/>
      <c r="AE751" s="94"/>
    </row>
    <row r="752" spans="1:31">
      <c r="A752" s="94"/>
      <c r="B752" s="94"/>
      <c r="F752" s="94"/>
      <c r="X752" s="94"/>
      <c r="Y752" s="94"/>
      <c r="Z752" s="94"/>
      <c r="AA752" s="94"/>
      <c r="AB752" s="94"/>
      <c r="AC752" s="94"/>
      <c r="AD752" s="94"/>
      <c r="AE752" s="94"/>
    </row>
    <row r="753" spans="1:31">
      <c r="A753" s="94"/>
      <c r="B753" s="94"/>
      <c r="F753" s="94"/>
      <c r="X753" s="94"/>
      <c r="Y753" s="94"/>
      <c r="Z753" s="94"/>
      <c r="AA753" s="94"/>
      <c r="AB753" s="94"/>
      <c r="AC753" s="94"/>
      <c r="AD753" s="94"/>
      <c r="AE753" s="94"/>
    </row>
    <row r="754" spans="1:31">
      <c r="A754" s="94"/>
      <c r="B754" s="94"/>
      <c r="F754" s="94"/>
      <c r="X754" s="94"/>
      <c r="Y754" s="94"/>
      <c r="Z754" s="94"/>
      <c r="AA754" s="94"/>
      <c r="AB754" s="94"/>
      <c r="AC754" s="94"/>
      <c r="AD754" s="94"/>
      <c r="AE754" s="94"/>
    </row>
    <row r="755" spans="1:31">
      <c r="A755" s="94"/>
      <c r="B755" s="94"/>
      <c r="F755" s="94"/>
      <c r="X755" s="94"/>
      <c r="Y755" s="94"/>
      <c r="Z755" s="94"/>
      <c r="AA755" s="94"/>
      <c r="AB755" s="94"/>
      <c r="AC755" s="94"/>
      <c r="AD755" s="94"/>
      <c r="AE755" s="94"/>
    </row>
    <row r="756" spans="1:31">
      <c r="A756" s="94"/>
      <c r="B756" s="94"/>
      <c r="F756" s="94"/>
      <c r="X756" s="94"/>
      <c r="Y756" s="94"/>
      <c r="Z756" s="94"/>
      <c r="AA756" s="94"/>
      <c r="AB756" s="94"/>
      <c r="AC756" s="94"/>
      <c r="AD756" s="94"/>
      <c r="AE756" s="94"/>
    </row>
    <row r="757" spans="1:31">
      <c r="A757" s="94"/>
      <c r="B757" s="94"/>
      <c r="F757" s="94"/>
      <c r="X757" s="94"/>
      <c r="Y757" s="94"/>
      <c r="Z757" s="94"/>
      <c r="AA757" s="94"/>
      <c r="AB757" s="94"/>
      <c r="AC757" s="94"/>
      <c r="AD757" s="94"/>
      <c r="AE757" s="94"/>
    </row>
    <row r="758" spans="1:31">
      <c r="A758" s="94"/>
      <c r="B758" s="94"/>
      <c r="F758" s="94"/>
      <c r="X758" s="94"/>
      <c r="Y758" s="94"/>
      <c r="Z758" s="94"/>
      <c r="AA758" s="94"/>
      <c r="AB758" s="94"/>
      <c r="AC758" s="94"/>
      <c r="AD758" s="94"/>
      <c r="AE758" s="94"/>
    </row>
    <row r="759" spans="1:31">
      <c r="A759" s="94"/>
      <c r="B759" s="94"/>
      <c r="F759" s="94"/>
      <c r="X759" s="94"/>
      <c r="Y759" s="94"/>
      <c r="Z759" s="94"/>
      <c r="AA759" s="94"/>
      <c r="AB759" s="94"/>
      <c r="AC759" s="94"/>
      <c r="AD759" s="94"/>
      <c r="AE759" s="94"/>
    </row>
    <row r="760" spans="1:31">
      <c r="A760" s="94"/>
      <c r="B760" s="94"/>
      <c r="F760" s="94"/>
      <c r="X760" s="94"/>
      <c r="Y760" s="94"/>
      <c r="Z760" s="94"/>
      <c r="AA760" s="94"/>
      <c r="AB760" s="94"/>
      <c r="AC760" s="94"/>
      <c r="AD760" s="94"/>
      <c r="AE760" s="94"/>
    </row>
    <row r="761" spans="1:31">
      <c r="A761" s="94"/>
      <c r="B761" s="94"/>
      <c r="F761" s="94"/>
      <c r="X761" s="94"/>
      <c r="Y761" s="94"/>
      <c r="Z761" s="94"/>
      <c r="AA761" s="94"/>
      <c r="AB761" s="94"/>
      <c r="AC761" s="94"/>
      <c r="AD761" s="94"/>
      <c r="AE761" s="94"/>
    </row>
    <row r="762" spans="1:31">
      <c r="A762" s="94"/>
      <c r="B762" s="94"/>
      <c r="F762" s="94"/>
      <c r="X762" s="94"/>
      <c r="Y762" s="94"/>
      <c r="Z762" s="94"/>
      <c r="AA762" s="94"/>
      <c r="AB762" s="94"/>
      <c r="AC762" s="94"/>
      <c r="AD762" s="94"/>
      <c r="AE762" s="94"/>
    </row>
    <row r="763" spans="1:31">
      <c r="A763" s="94"/>
      <c r="B763" s="94"/>
      <c r="F763" s="94"/>
      <c r="X763" s="94"/>
      <c r="Y763" s="94"/>
      <c r="Z763" s="94"/>
      <c r="AA763" s="94"/>
      <c r="AB763" s="94"/>
      <c r="AC763" s="94"/>
      <c r="AD763" s="94"/>
      <c r="AE763" s="94"/>
    </row>
    <row r="764" spans="1:31">
      <c r="A764" s="94"/>
      <c r="B764" s="94"/>
      <c r="F764" s="94"/>
      <c r="X764" s="94"/>
      <c r="Y764" s="94"/>
      <c r="Z764" s="94"/>
      <c r="AA764" s="94"/>
      <c r="AB764" s="94"/>
      <c r="AC764" s="94"/>
      <c r="AD764" s="94"/>
      <c r="AE764" s="94"/>
    </row>
    <row r="765" spans="1:31">
      <c r="A765" s="94"/>
      <c r="B765" s="94"/>
      <c r="F765" s="94"/>
      <c r="X765" s="94"/>
      <c r="Y765" s="94"/>
      <c r="Z765" s="94"/>
      <c r="AA765" s="94"/>
      <c r="AB765" s="94"/>
      <c r="AC765" s="94"/>
      <c r="AD765" s="94"/>
      <c r="AE765" s="94"/>
    </row>
    <row r="766" spans="1:31">
      <c r="A766" s="94"/>
      <c r="B766" s="94"/>
      <c r="F766" s="94"/>
      <c r="X766" s="94"/>
      <c r="Y766" s="94"/>
      <c r="Z766" s="94"/>
      <c r="AA766" s="94"/>
      <c r="AB766" s="94"/>
      <c r="AC766" s="94"/>
      <c r="AD766" s="94"/>
      <c r="AE766" s="94"/>
    </row>
    <row r="767" spans="1:31">
      <c r="A767" s="94"/>
      <c r="B767" s="94"/>
      <c r="F767" s="94"/>
      <c r="X767" s="94"/>
      <c r="Y767" s="94"/>
      <c r="Z767" s="94"/>
      <c r="AA767" s="94"/>
      <c r="AB767" s="94"/>
      <c r="AC767" s="94"/>
      <c r="AD767" s="94"/>
      <c r="AE767" s="94"/>
    </row>
    <row r="768" spans="1:31">
      <c r="A768" s="94"/>
      <c r="B768" s="94"/>
      <c r="F768" s="94"/>
      <c r="X768" s="94"/>
      <c r="Y768" s="94"/>
      <c r="Z768" s="94"/>
      <c r="AA768" s="94"/>
      <c r="AB768" s="94"/>
      <c r="AC768" s="94"/>
      <c r="AD768" s="94"/>
      <c r="AE768" s="94"/>
    </row>
    <row r="769" spans="1:31">
      <c r="A769" s="94"/>
      <c r="B769" s="94"/>
      <c r="F769" s="94"/>
      <c r="X769" s="94"/>
      <c r="Y769" s="94"/>
      <c r="Z769" s="94"/>
      <c r="AA769" s="94"/>
      <c r="AB769" s="94"/>
      <c r="AC769" s="94"/>
      <c r="AD769" s="94"/>
      <c r="AE769" s="94"/>
    </row>
    <row r="770" spans="1:31">
      <c r="A770" s="94"/>
      <c r="B770" s="94"/>
      <c r="F770" s="94"/>
      <c r="X770" s="94"/>
      <c r="Y770" s="94"/>
      <c r="Z770" s="94"/>
      <c r="AA770" s="94"/>
      <c r="AB770" s="94"/>
      <c r="AC770" s="94"/>
      <c r="AD770" s="94"/>
      <c r="AE770" s="94"/>
    </row>
    <row r="771" spans="1:31">
      <c r="A771" s="94"/>
      <c r="B771" s="94"/>
      <c r="F771" s="94"/>
      <c r="X771" s="94"/>
      <c r="Y771" s="94"/>
      <c r="Z771" s="94"/>
      <c r="AA771" s="94"/>
      <c r="AB771" s="94"/>
      <c r="AC771" s="94"/>
      <c r="AD771" s="94"/>
      <c r="AE771" s="94"/>
    </row>
    <row r="772" spans="1:31">
      <c r="A772" s="94"/>
      <c r="B772" s="94"/>
      <c r="F772" s="94"/>
      <c r="X772" s="94"/>
      <c r="Y772" s="94"/>
      <c r="Z772" s="94"/>
      <c r="AA772" s="94"/>
      <c r="AB772" s="94"/>
      <c r="AC772" s="94"/>
      <c r="AD772" s="94"/>
      <c r="AE772" s="94"/>
    </row>
    <row r="773" spans="1:31">
      <c r="A773" s="94"/>
      <c r="B773" s="94"/>
      <c r="F773" s="94"/>
      <c r="X773" s="94"/>
      <c r="Y773" s="94"/>
      <c r="Z773" s="94"/>
      <c r="AA773" s="94"/>
      <c r="AB773" s="94"/>
      <c r="AC773" s="94"/>
      <c r="AD773" s="94"/>
      <c r="AE773" s="94"/>
    </row>
    <row r="774" spans="1:31">
      <c r="A774" s="94"/>
      <c r="B774" s="94"/>
      <c r="F774" s="94"/>
      <c r="X774" s="94"/>
      <c r="Y774" s="94"/>
      <c r="Z774" s="94"/>
      <c r="AA774" s="94"/>
      <c r="AB774" s="94"/>
      <c r="AC774" s="94"/>
      <c r="AD774" s="94"/>
      <c r="AE774" s="94"/>
    </row>
    <row r="775" spans="1:31">
      <c r="A775" s="94"/>
      <c r="B775" s="94"/>
      <c r="F775" s="94"/>
      <c r="X775" s="94"/>
      <c r="Y775" s="94"/>
      <c r="Z775" s="94"/>
      <c r="AA775" s="94"/>
      <c r="AB775" s="94"/>
      <c r="AC775" s="94"/>
      <c r="AD775" s="94"/>
      <c r="AE775" s="94"/>
    </row>
    <row r="776" spans="1:31">
      <c r="A776" s="94"/>
      <c r="B776" s="94"/>
      <c r="F776" s="94"/>
      <c r="X776" s="94"/>
      <c r="Y776" s="94"/>
      <c r="Z776" s="94"/>
      <c r="AA776" s="94"/>
      <c r="AB776" s="94"/>
      <c r="AC776" s="94"/>
      <c r="AD776" s="94"/>
      <c r="AE776" s="94"/>
    </row>
    <row r="777" spans="1:31">
      <c r="A777" s="94"/>
      <c r="B777" s="94"/>
      <c r="F777" s="94"/>
      <c r="X777" s="94"/>
      <c r="Y777" s="94"/>
      <c r="Z777" s="94"/>
      <c r="AA777" s="94"/>
      <c r="AB777" s="94"/>
      <c r="AC777" s="94"/>
      <c r="AD777" s="94"/>
      <c r="AE777" s="94"/>
    </row>
    <row r="778" spans="1:31">
      <c r="A778" s="94"/>
      <c r="B778" s="94"/>
      <c r="F778" s="94"/>
      <c r="X778" s="94"/>
      <c r="Y778" s="94"/>
      <c r="Z778" s="94"/>
      <c r="AA778" s="94"/>
      <c r="AB778" s="94"/>
      <c r="AC778" s="94"/>
      <c r="AD778" s="94"/>
      <c r="AE778" s="94"/>
    </row>
    <row r="779" spans="1:31">
      <c r="A779" s="94"/>
      <c r="B779" s="94"/>
      <c r="F779" s="94"/>
      <c r="X779" s="94"/>
      <c r="Y779" s="94"/>
      <c r="Z779" s="94"/>
      <c r="AA779" s="94"/>
      <c r="AB779" s="94"/>
      <c r="AC779" s="94"/>
      <c r="AD779" s="94"/>
      <c r="AE779" s="94"/>
    </row>
    <row r="780" spans="1:31">
      <c r="A780" s="94"/>
      <c r="B780" s="94"/>
      <c r="F780" s="94"/>
      <c r="X780" s="94"/>
      <c r="Y780" s="94"/>
      <c r="Z780" s="94"/>
      <c r="AA780" s="94"/>
      <c r="AB780" s="94"/>
      <c r="AC780" s="94"/>
      <c r="AD780" s="94"/>
      <c r="AE780" s="94"/>
    </row>
    <row r="781" spans="1:31">
      <c r="A781" s="94"/>
      <c r="B781" s="94"/>
      <c r="F781" s="94"/>
      <c r="X781" s="94"/>
      <c r="Y781" s="94"/>
      <c r="Z781" s="94"/>
      <c r="AA781" s="94"/>
      <c r="AB781" s="94"/>
      <c r="AC781" s="94"/>
      <c r="AD781" s="94"/>
      <c r="AE781" s="94"/>
    </row>
    <row r="782" spans="1:31">
      <c r="A782" s="94"/>
      <c r="B782" s="94"/>
      <c r="F782" s="94"/>
      <c r="X782" s="94"/>
      <c r="Y782" s="94"/>
      <c r="Z782" s="94"/>
      <c r="AA782" s="94"/>
      <c r="AB782" s="94"/>
      <c r="AC782" s="94"/>
      <c r="AD782" s="94"/>
      <c r="AE782" s="94"/>
    </row>
    <row r="783" spans="1:31">
      <c r="A783" s="94"/>
      <c r="B783" s="94"/>
      <c r="F783" s="94"/>
      <c r="X783" s="94"/>
      <c r="Y783" s="94"/>
      <c r="Z783" s="94"/>
      <c r="AA783" s="94"/>
      <c r="AB783" s="94"/>
      <c r="AC783" s="94"/>
      <c r="AD783" s="94"/>
      <c r="AE783" s="94"/>
    </row>
    <row r="784" spans="1:31">
      <c r="A784" s="94"/>
      <c r="B784" s="94"/>
      <c r="F784" s="94"/>
      <c r="X784" s="94"/>
      <c r="Y784" s="94"/>
      <c r="Z784" s="94"/>
      <c r="AA784" s="94"/>
      <c r="AB784" s="94"/>
      <c r="AC784" s="94"/>
      <c r="AD784" s="94"/>
      <c r="AE784" s="94"/>
    </row>
    <row r="785" spans="1:31">
      <c r="A785" s="94"/>
      <c r="B785" s="94"/>
      <c r="F785" s="94"/>
      <c r="X785" s="94"/>
      <c r="Y785" s="94"/>
      <c r="Z785" s="94"/>
      <c r="AA785" s="94"/>
      <c r="AB785" s="94"/>
      <c r="AC785" s="94"/>
      <c r="AD785" s="94"/>
      <c r="AE785" s="94"/>
    </row>
    <row r="786" spans="1:31">
      <c r="A786" s="94"/>
      <c r="B786" s="94"/>
      <c r="F786" s="94"/>
      <c r="X786" s="94"/>
      <c r="Y786" s="94"/>
      <c r="Z786" s="94"/>
      <c r="AA786" s="94"/>
      <c r="AB786" s="94"/>
      <c r="AC786" s="94"/>
      <c r="AD786" s="94"/>
      <c r="AE786" s="94"/>
    </row>
    <row r="787" spans="1:31">
      <c r="A787" s="94"/>
      <c r="B787" s="94"/>
      <c r="F787" s="94"/>
      <c r="X787" s="94"/>
      <c r="Y787" s="94"/>
      <c r="Z787" s="94"/>
      <c r="AA787" s="94"/>
      <c r="AB787" s="94"/>
      <c r="AC787" s="94"/>
      <c r="AD787" s="94"/>
      <c r="AE787" s="94"/>
    </row>
    <row r="788" spans="1:31">
      <c r="A788" s="94"/>
      <c r="B788" s="94"/>
      <c r="F788" s="94"/>
      <c r="X788" s="94"/>
      <c r="Y788" s="94"/>
      <c r="Z788" s="94"/>
      <c r="AA788" s="94"/>
      <c r="AB788" s="94"/>
      <c r="AC788" s="94"/>
      <c r="AD788" s="94"/>
      <c r="AE788" s="94"/>
    </row>
    <row r="789" spans="1:31">
      <c r="A789" s="94"/>
      <c r="B789" s="94"/>
      <c r="F789" s="94"/>
      <c r="X789" s="94"/>
      <c r="Y789" s="94"/>
      <c r="Z789" s="94"/>
      <c r="AA789" s="94"/>
      <c r="AB789" s="94"/>
      <c r="AC789" s="94"/>
      <c r="AD789" s="94"/>
      <c r="AE789" s="94"/>
    </row>
    <row r="790" spans="1:31">
      <c r="A790" s="94"/>
      <c r="B790" s="94"/>
      <c r="F790" s="94"/>
      <c r="X790" s="94"/>
      <c r="Y790" s="94"/>
      <c r="Z790" s="94"/>
      <c r="AA790" s="94"/>
      <c r="AB790" s="94"/>
      <c r="AC790" s="94"/>
      <c r="AD790" s="94"/>
      <c r="AE790" s="94"/>
    </row>
    <row r="791" spans="1:31">
      <c r="A791" s="94"/>
      <c r="B791" s="94"/>
      <c r="F791" s="94"/>
      <c r="X791" s="94"/>
      <c r="Y791" s="94"/>
      <c r="Z791" s="94"/>
      <c r="AA791" s="94"/>
      <c r="AB791" s="94"/>
      <c r="AC791" s="94"/>
      <c r="AD791" s="94"/>
      <c r="AE791" s="94"/>
    </row>
    <row r="792" spans="1:31">
      <c r="A792" s="94"/>
      <c r="B792" s="94"/>
      <c r="F792" s="94"/>
      <c r="X792" s="94"/>
      <c r="Y792" s="94"/>
      <c r="Z792" s="94"/>
      <c r="AA792" s="94"/>
      <c r="AB792" s="94"/>
      <c r="AC792" s="94"/>
      <c r="AD792" s="94"/>
      <c r="AE792" s="94"/>
    </row>
    <row r="793" spans="1:31">
      <c r="A793" s="94"/>
      <c r="B793" s="94"/>
      <c r="F793" s="94"/>
      <c r="X793" s="94"/>
      <c r="Y793" s="94"/>
      <c r="Z793" s="94"/>
      <c r="AA793" s="94"/>
      <c r="AB793" s="94"/>
      <c r="AC793" s="94"/>
      <c r="AD793" s="94"/>
      <c r="AE793" s="94"/>
    </row>
    <row r="794" spans="1:31">
      <c r="A794" s="94"/>
      <c r="B794" s="94"/>
      <c r="F794" s="94"/>
      <c r="X794" s="94"/>
      <c r="Y794" s="94"/>
      <c r="Z794" s="94"/>
      <c r="AA794" s="94"/>
      <c r="AB794" s="94"/>
      <c r="AC794" s="94"/>
      <c r="AD794" s="94"/>
      <c r="AE794" s="94"/>
    </row>
    <row r="795" spans="1:31">
      <c r="A795" s="94"/>
      <c r="B795" s="94"/>
      <c r="F795" s="94"/>
      <c r="X795" s="94"/>
      <c r="Y795" s="94"/>
      <c r="Z795" s="94"/>
      <c r="AA795" s="94"/>
      <c r="AB795" s="94"/>
      <c r="AC795" s="94"/>
      <c r="AD795" s="94"/>
      <c r="AE795" s="94"/>
    </row>
    <row r="796" spans="1:31">
      <c r="A796" s="94"/>
      <c r="B796" s="94"/>
      <c r="F796" s="94"/>
      <c r="X796" s="94"/>
      <c r="Y796" s="94"/>
      <c r="Z796" s="94"/>
      <c r="AA796" s="94"/>
      <c r="AB796" s="94"/>
      <c r="AC796" s="94"/>
      <c r="AD796" s="94"/>
      <c r="AE796" s="94"/>
    </row>
    <row r="797" spans="1:31">
      <c r="A797" s="94"/>
      <c r="B797" s="94"/>
      <c r="F797" s="94"/>
      <c r="X797" s="94"/>
      <c r="Y797" s="94"/>
      <c r="Z797" s="94"/>
      <c r="AA797" s="94"/>
      <c r="AB797" s="94"/>
      <c r="AC797" s="94"/>
      <c r="AD797" s="94"/>
      <c r="AE797" s="94"/>
    </row>
    <row r="798" spans="1:31">
      <c r="A798" s="94"/>
      <c r="B798" s="94"/>
      <c r="F798" s="94"/>
      <c r="X798" s="94"/>
      <c r="Y798" s="94"/>
      <c r="Z798" s="94"/>
      <c r="AA798" s="94"/>
      <c r="AB798" s="94"/>
      <c r="AC798" s="94"/>
      <c r="AD798" s="94"/>
      <c r="AE798" s="94"/>
    </row>
    <row r="799" spans="1:31">
      <c r="A799" s="94"/>
      <c r="B799" s="94"/>
      <c r="F799" s="94"/>
      <c r="X799" s="94"/>
      <c r="Y799" s="94"/>
      <c r="Z799" s="94"/>
      <c r="AA799" s="94"/>
      <c r="AB799" s="94"/>
      <c r="AC799" s="94"/>
      <c r="AD799" s="94"/>
      <c r="AE799" s="94"/>
    </row>
    <row r="800" spans="1:31">
      <c r="A800" s="94"/>
      <c r="B800" s="94"/>
      <c r="F800" s="94"/>
      <c r="X800" s="94"/>
      <c r="Y800" s="94"/>
      <c r="Z800" s="94"/>
      <c r="AA800" s="94"/>
      <c r="AB800" s="94"/>
      <c r="AC800" s="94"/>
      <c r="AD800" s="94"/>
      <c r="AE800" s="94"/>
    </row>
    <row r="801" spans="1:31">
      <c r="A801" s="94"/>
      <c r="B801" s="94"/>
      <c r="F801" s="94"/>
      <c r="X801" s="94"/>
      <c r="Y801" s="94"/>
      <c r="Z801" s="94"/>
      <c r="AA801" s="94"/>
      <c r="AB801" s="94"/>
      <c r="AC801" s="94"/>
      <c r="AD801" s="94"/>
      <c r="AE801" s="94"/>
    </row>
    <row r="802" spans="1:31">
      <c r="A802" s="94"/>
      <c r="B802" s="94"/>
      <c r="F802" s="94"/>
      <c r="X802" s="94"/>
      <c r="Y802" s="94"/>
      <c r="Z802" s="94"/>
      <c r="AA802" s="94"/>
      <c r="AB802" s="94"/>
      <c r="AC802" s="94"/>
      <c r="AD802" s="94"/>
      <c r="AE802" s="94"/>
    </row>
    <row r="803" spans="1:31">
      <c r="A803" s="94"/>
      <c r="B803" s="94"/>
      <c r="F803" s="94"/>
      <c r="X803" s="94"/>
      <c r="Y803" s="94"/>
      <c r="Z803" s="94"/>
      <c r="AA803" s="94"/>
      <c r="AB803" s="94"/>
      <c r="AC803" s="94"/>
      <c r="AD803" s="94"/>
      <c r="AE803" s="94"/>
    </row>
    <row r="804" spans="1:31">
      <c r="A804" s="94"/>
      <c r="B804" s="94"/>
      <c r="F804" s="94"/>
      <c r="X804" s="94"/>
      <c r="Y804" s="94"/>
      <c r="Z804" s="94"/>
      <c r="AA804" s="94"/>
      <c r="AB804" s="94"/>
      <c r="AC804" s="94"/>
      <c r="AD804" s="94"/>
      <c r="AE804" s="94"/>
    </row>
    <row r="805" spans="1:31">
      <c r="A805" s="94"/>
      <c r="B805" s="94"/>
      <c r="F805" s="94"/>
      <c r="X805" s="94"/>
      <c r="Y805" s="94"/>
      <c r="Z805" s="94"/>
      <c r="AA805" s="94"/>
      <c r="AB805" s="94"/>
      <c r="AC805" s="94"/>
      <c r="AD805" s="94"/>
      <c r="AE805" s="94"/>
    </row>
    <row r="806" spans="1:31">
      <c r="A806" s="94"/>
      <c r="B806" s="94"/>
      <c r="F806" s="94"/>
      <c r="X806" s="94"/>
      <c r="Y806" s="94"/>
      <c r="Z806" s="94"/>
      <c r="AA806" s="94"/>
      <c r="AB806" s="94"/>
      <c r="AC806" s="94"/>
      <c r="AD806" s="94"/>
      <c r="AE806" s="94"/>
    </row>
    <row r="807" spans="1:31">
      <c r="A807" s="94"/>
      <c r="B807" s="94"/>
      <c r="F807" s="94"/>
      <c r="X807" s="94"/>
      <c r="Y807" s="94"/>
      <c r="Z807" s="94"/>
      <c r="AA807" s="94"/>
      <c r="AB807" s="94"/>
      <c r="AC807" s="94"/>
      <c r="AD807" s="94"/>
      <c r="AE807" s="94"/>
    </row>
    <row r="808" spans="1:31">
      <c r="A808" s="94"/>
      <c r="B808" s="94"/>
      <c r="F808" s="94"/>
      <c r="X808" s="94"/>
      <c r="Y808" s="94"/>
      <c r="Z808" s="94"/>
      <c r="AA808" s="94"/>
      <c r="AB808" s="94"/>
      <c r="AC808" s="94"/>
      <c r="AD808" s="94"/>
      <c r="AE808" s="94"/>
    </row>
    <row r="809" spans="1:31">
      <c r="A809" s="94"/>
      <c r="B809" s="94"/>
      <c r="F809" s="94"/>
      <c r="X809" s="94"/>
      <c r="Y809" s="94"/>
      <c r="Z809" s="94"/>
      <c r="AA809" s="94"/>
      <c r="AB809" s="94"/>
      <c r="AC809" s="94"/>
      <c r="AD809" s="94"/>
      <c r="AE809" s="94"/>
    </row>
    <row r="810" spans="1:31">
      <c r="A810" s="94"/>
      <c r="B810" s="94"/>
      <c r="F810" s="94"/>
      <c r="X810" s="94"/>
      <c r="Y810" s="94"/>
      <c r="Z810" s="94"/>
      <c r="AA810" s="94"/>
      <c r="AB810" s="94"/>
      <c r="AC810" s="94"/>
      <c r="AD810" s="94"/>
      <c r="AE810" s="94"/>
    </row>
    <row r="811" spans="1:31">
      <c r="A811" s="94"/>
      <c r="B811" s="94"/>
      <c r="F811" s="94"/>
      <c r="X811" s="94"/>
      <c r="Y811" s="94"/>
      <c r="Z811" s="94"/>
      <c r="AA811" s="94"/>
      <c r="AB811" s="94"/>
      <c r="AC811" s="94"/>
      <c r="AD811" s="94"/>
      <c r="AE811" s="94"/>
    </row>
    <row r="812" spans="1:31">
      <c r="A812" s="94"/>
      <c r="B812" s="94"/>
      <c r="F812" s="94"/>
      <c r="X812" s="94"/>
      <c r="Y812" s="94"/>
      <c r="Z812" s="94"/>
      <c r="AA812" s="94"/>
      <c r="AB812" s="94"/>
      <c r="AC812" s="94"/>
      <c r="AD812" s="94"/>
      <c r="AE812" s="94"/>
    </row>
    <row r="813" spans="1:31">
      <c r="A813" s="94"/>
      <c r="B813" s="94"/>
      <c r="F813" s="94"/>
      <c r="X813" s="94"/>
      <c r="Y813" s="94"/>
      <c r="Z813" s="94"/>
      <c r="AA813" s="94"/>
      <c r="AB813" s="94"/>
      <c r="AC813" s="94"/>
      <c r="AD813" s="94"/>
      <c r="AE813" s="94"/>
    </row>
    <row r="814" spans="1:31">
      <c r="A814" s="94"/>
      <c r="B814" s="94"/>
      <c r="F814" s="94"/>
      <c r="X814" s="94"/>
      <c r="Y814" s="94"/>
      <c r="Z814" s="94"/>
      <c r="AA814" s="94"/>
      <c r="AB814" s="94"/>
      <c r="AC814" s="94"/>
      <c r="AD814" s="94"/>
      <c r="AE814" s="94"/>
    </row>
    <row r="815" spans="1:31">
      <c r="A815" s="94"/>
      <c r="B815" s="94"/>
      <c r="F815" s="94"/>
      <c r="X815" s="94"/>
      <c r="Y815" s="94"/>
      <c r="Z815" s="94"/>
      <c r="AA815" s="94"/>
      <c r="AB815" s="94"/>
      <c r="AC815" s="94"/>
      <c r="AD815" s="94"/>
      <c r="AE815" s="94"/>
    </row>
    <row r="816" spans="1:31">
      <c r="A816" s="94"/>
      <c r="B816" s="94"/>
      <c r="F816" s="94"/>
      <c r="X816" s="94"/>
      <c r="Y816" s="94"/>
      <c r="Z816" s="94"/>
      <c r="AA816" s="94"/>
      <c r="AB816" s="94"/>
      <c r="AC816" s="94"/>
      <c r="AD816" s="94"/>
      <c r="AE816" s="94"/>
    </row>
    <row r="817" spans="1:31">
      <c r="A817" s="94"/>
      <c r="B817" s="94"/>
      <c r="F817" s="94"/>
      <c r="G817" s="94"/>
      <c r="H817" s="94"/>
      <c r="I817" s="94"/>
      <c r="J817" s="94"/>
      <c r="L817" s="94"/>
      <c r="M817" s="94"/>
      <c r="N817" s="94"/>
      <c r="O817" s="94"/>
      <c r="X817" s="94"/>
      <c r="Y817" s="94"/>
      <c r="Z817" s="94"/>
      <c r="AA817" s="94"/>
      <c r="AB817" s="94"/>
      <c r="AC817" s="94"/>
      <c r="AD817" s="94"/>
      <c r="AE817" s="94"/>
    </row>
    <row r="818" spans="1:31">
      <c r="A818" s="94"/>
      <c r="B818" s="94"/>
      <c r="F818" s="94"/>
      <c r="G818" s="94"/>
      <c r="H818" s="94"/>
      <c r="I818" s="94"/>
      <c r="J818" s="94"/>
      <c r="L818" s="94"/>
      <c r="M818" s="94"/>
      <c r="N818" s="94"/>
      <c r="O818" s="94"/>
      <c r="X818" s="94"/>
      <c r="Y818" s="94"/>
      <c r="Z818" s="94"/>
      <c r="AA818" s="94"/>
      <c r="AB818" s="94"/>
      <c r="AC818" s="94"/>
      <c r="AD818" s="94"/>
      <c r="AE818" s="94"/>
    </row>
    <row r="819" spans="1:31">
      <c r="A819" s="94"/>
      <c r="B819" s="94"/>
      <c r="F819" s="94"/>
      <c r="G819" s="94"/>
      <c r="H819" s="94"/>
      <c r="I819" s="94"/>
      <c r="J819" s="94"/>
      <c r="L819" s="94"/>
      <c r="M819" s="94"/>
      <c r="N819" s="94"/>
      <c r="O819" s="94"/>
      <c r="X819" s="94"/>
      <c r="Y819" s="94"/>
      <c r="Z819" s="94"/>
      <c r="AA819" s="94"/>
      <c r="AB819" s="94"/>
      <c r="AC819" s="94"/>
      <c r="AD819" s="94"/>
      <c r="AE819" s="94"/>
    </row>
    <row r="820" spans="1:31">
      <c r="A820" s="94"/>
      <c r="B820" s="94"/>
      <c r="F820" s="94"/>
      <c r="G820" s="94"/>
      <c r="H820" s="94"/>
      <c r="I820" s="94"/>
      <c r="J820" s="94"/>
      <c r="L820" s="94"/>
      <c r="M820" s="94"/>
      <c r="N820" s="94"/>
      <c r="O820" s="94"/>
      <c r="X820" s="94"/>
      <c r="Y820" s="94"/>
      <c r="Z820" s="94"/>
      <c r="AA820" s="94"/>
      <c r="AB820" s="94"/>
      <c r="AC820" s="94"/>
      <c r="AD820" s="94"/>
      <c r="AE820" s="94"/>
    </row>
    <row r="821" spans="1:31">
      <c r="A821" s="94"/>
      <c r="B821" s="94"/>
      <c r="F821" s="94"/>
      <c r="G821" s="94"/>
      <c r="H821" s="94"/>
      <c r="I821" s="94"/>
      <c r="J821" s="94"/>
      <c r="L821" s="94"/>
      <c r="M821" s="94"/>
      <c r="N821" s="94"/>
      <c r="O821" s="94"/>
      <c r="X821" s="94"/>
      <c r="Y821" s="94"/>
      <c r="Z821" s="94"/>
      <c r="AA821" s="94"/>
      <c r="AB821" s="94"/>
      <c r="AC821" s="94"/>
      <c r="AD821" s="94"/>
      <c r="AE821" s="94"/>
    </row>
    <row r="822" spans="1:31">
      <c r="A822" s="94"/>
      <c r="B822" s="94"/>
      <c r="F822" s="94"/>
      <c r="G822" s="94"/>
      <c r="H822" s="94"/>
      <c r="I822" s="94"/>
      <c r="J822" s="94"/>
      <c r="L822" s="94"/>
      <c r="M822" s="94"/>
      <c r="N822" s="94"/>
      <c r="O822" s="94"/>
      <c r="X822" s="94"/>
      <c r="Y822" s="94"/>
      <c r="Z822" s="94"/>
      <c r="AA822" s="94"/>
      <c r="AB822" s="94"/>
      <c r="AC822" s="94"/>
      <c r="AD822" s="94"/>
      <c r="AE822" s="94"/>
    </row>
    <row r="823" spans="1:31">
      <c r="A823" s="94"/>
      <c r="B823" s="94"/>
      <c r="F823" s="94"/>
      <c r="G823" s="94"/>
      <c r="H823" s="94"/>
      <c r="I823" s="94"/>
      <c r="J823" s="94"/>
      <c r="L823" s="94"/>
      <c r="M823" s="94"/>
      <c r="N823" s="94"/>
      <c r="O823" s="94"/>
      <c r="X823" s="94"/>
      <c r="Y823" s="94"/>
      <c r="Z823" s="94"/>
      <c r="AA823" s="94"/>
      <c r="AB823" s="94"/>
      <c r="AC823" s="94"/>
      <c r="AD823" s="94"/>
      <c r="AE823" s="94"/>
    </row>
    <row r="824" spans="1:31">
      <c r="A824" s="94"/>
      <c r="B824" s="94"/>
      <c r="F824" s="94"/>
      <c r="G824" s="94"/>
      <c r="H824" s="94"/>
      <c r="I824" s="94"/>
      <c r="J824" s="94"/>
      <c r="L824" s="94"/>
      <c r="M824" s="94"/>
      <c r="N824" s="94"/>
      <c r="O824" s="94"/>
      <c r="X824" s="94"/>
      <c r="Y824" s="94"/>
      <c r="Z824" s="94"/>
      <c r="AA824" s="94"/>
      <c r="AB824" s="94"/>
      <c r="AC824" s="94"/>
      <c r="AD824" s="94"/>
      <c r="AE824" s="94"/>
    </row>
    <row r="825" spans="1:31">
      <c r="A825" s="94"/>
      <c r="B825" s="94"/>
      <c r="F825" s="94"/>
      <c r="G825" s="94"/>
      <c r="H825" s="94"/>
      <c r="I825" s="94"/>
      <c r="J825" s="94"/>
      <c r="L825" s="94"/>
      <c r="M825" s="94"/>
      <c r="N825" s="94"/>
      <c r="O825" s="94"/>
      <c r="X825" s="94"/>
      <c r="Y825" s="94"/>
      <c r="Z825" s="94"/>
      <c r="AA825" s="94"/>
      <c r="AB825" s="94"/>
      <c r="AC825" s="94"/>
      <c r="AD825" s="94"/>
      <c r="AE825" s="94"/>
    </row>
    <row r="826" spans="1:31">
      <c r="A826" s="94"/>
      <c r="B826" s="94"/>
      <c r="F826" s="94"/>
      <c r="G826" s="94"/>
      <c r="H826" s="94"/>
      <c r="I826" s="94"/>
      <c r="J826" s="94"/>
      <c r="L826" s="94"/>
      <c r="M826" s="94"/>
      <c r="N826" s="94"/>
      <c r="O826" s="94"/>
      <c r="X826" s="94"/>
      <c r="Y826" s="94"/>
      <c r="Z826" s="94"/>
      <c r="AA826" s="94"/>
      <c r="AB826" s="94"/>
      <c r="AC826" s="94"/>
      <c r="AD826" s="94"/>
      <c r="AE826" s="94"/>
    </row>
    <row r="827" spans="1:31">
      <c r="A827" s="94"/>
      <c r="B827" s="94"/>
      <c r="F827" s="94"/>
      <c r="G827" s="94"/>
      <c r="H827" s="94"/>
      <c r="I827" s="94"/>
      <c r="J827" s="94"/>
      <c r="L827" s="94"/>
      <c r="M827" s="94"/>
      <c r="N827" s="94"/>
      <c r="O827" s="94"/>
      <c r="X827" s="94"/>
      <c r="Y827" s="94"/>
      <c r="Z827" s="94"/>
      <c r="AA827" s="94"/>
      <c r="AB827" s="94"/>
      <c r="AC827" s="94"/>
      <c r="AD827" s="94"/>
      <c r="AE827" s="94"/>
    </row>
    <row r="828" spans="1:31">
      <c r="A828" s="94"/>
      <c r="B828" s="94"/>
      <c r="F828" s="94"/>
      <c r="G828" s="94"/>
      <c r="H828" s="94"/>
      <c r="I828" s="94"/>
      <c r="J828" s="94"/>
      <c r="L828" s="94"/>
      <c r="M828" s="94"/>
      <c r="N828" s="94"/>
      <c r="O828" s="94"/>
      <c r="X828" s="94"/>
      <c r="Y828" s="94"/>
      <c r="Z828" s="94"/>
      <c r="AA828" s="94"/>
      <c r="AB828" s="94"/>
      <c r="AC828" s="94"/>
      <c r="AD828" s="94"/>
      <c r="AE828" s="94"/>
    </row>
    <row r="829" spans="1:31">
      <c r="A829" s="94"/>
      <c r="B829" s="94"/>
      <c r="F829" s="94"/>
      <c r="G829" s="94"/>
      <c r="H829" s="94"/>
      <c r="I829" s="94"/>
      <c r="J829" s="94"/>
      <c r="L829" s="94"/>
      <c r="M829" s="94"/>
      <c r="N829" s="94"/>
      <c r="O829" s="94"/>
      <c r="X829" s="94"/>
      <c r="Y829" s="94"/>
      <c r="Z829" s="94"/>
      <c r="AA829" s="94"/>
      <c r="AB829" s="94"/>
      <c r="AC829" s="94"/>
      <c r="AD829" s="94"/>
      <c r="AE829" s="94"/>
    </row>
    <row r="830" spans="1:31">
      <c r="A830" s="94"/>
      <c r="B830" s="94"/>
      <c r="F830" s="94"/>
      <c r="G830" s="94"/>
      <c r="H830" s="94"/>
      <c r="I830" s="94"/>
      <c r="J830" s="94"/>
      <c r="L830" s="94"/>
      <c r="M830" s="94"/>
      <c r="N830" s="94"/>
      <c r="O830" s="94"/>
      <c r="X830" s="94"/>
      <c r="Y830" s="94"/>
      <c r="Z830" s="94"/>
      <c r="AA830" s="94"/>
      <c r="AB830" s="94"/>
      <c r="AC830" s="94"/>
      <c r="AD830" s="94"/>
      <c r="AE830" s="94"/>
    </row>
    <row r="831" spans="1:31">
      <c r="A831" s="94"/>
      <c r="B831" s="94"/>
      <c r="F831" s="94"/>
      <c r="G831" s="94"/>
      <c r="H831" s="94"/>
      <c r="I831" s="94"/>
      <c r="J831" s="94"/>
      <c r="L831" s="94"/>
      <c r="M831" s="94"/>
      <c r="N831" s="94"/>
      <c r="O831" s="94"/>
      <c r="X831" s="94"/>
      <c r="Y831" s="94"/>
      <c r="Z831" s="94"/>
      <c r="AA831" s="94"/>
      <c r="AB831" s="94"/>
      <c r="AC831" s="94"/>
      <c r="AD831" s="94"/>
      <c r="AE831" s="94"/>
    </row>
    <row r="832" spans="1:31">
      <c r="A832" s="94"/>
      <c r="B832" s="94"/>
      <c r="F832" s="94"/>
      <c r="G832" s="94"/>
      <c r="H832" s="94"/>
      <c r="I832" s="94"/>
      <c r="J832" s="94"/>
      <c r="L832" s="94"/>
      <c r="M832" s="94"/>
      <c r="N832" s="94"/>
      <c r="O832" s="94"/>
      <c r="X832" s="94"/>
      <c r="Y832" s="94"/>
      <c r="Z832" s="94"/>
      <c r="AA832" s="94"/>
      <c r="AB832" s="94"/>
      <c r="AC832" s="94"/>
      <c r="AD832" s="94"/>
      <c r="AE832" s="94"/>
    </row>
    <row r="833" spans="1:31">
      <c r="A833" s="94"/>
      <c r="B833" s="94"/>
      <c r="F833" s="94"/>
      <c r="G833" s="94"/>
      <c r="H833" s="94"/>
      <c r="I833" s="94"/>
      <c r="J833" s="94"/>
      <c r="L833" s="94"/>
      <c r="M833" s="94"/>
      <c r="N833" s="94"/>
      <c r="O833" s="94"/>
      <c r="X833" s="94"/>
      <c r="Y833" s="94"/>
      <c r="Z833" s="94"/>
      <c r="AA833" s="94"/>
      <c r="AB833" s="94"/>
      <c r="AC833" s="94"/>
      <c r="AD833" s="94"/>
      <c r="AE833" s="94"/>
    </row>
    <row r="834" spans="1:31">
      <c r="A834" s="94"/>
      <c r="B834" s="94"/>
      <c r="F834" s="94"/>
      <c r="G834" s="94"/>
      <c r="H834" s="94"/>
      <c r="I834" s="94"/>
      <c r="J834" s="94"/>
      <c r="L834" s="94"/>
      <c r="M834" s="94"/>
      <c r="N834" s="94"/>
      <c r="O834" s="94"/>
      <c r="X834" s="94"/>
      <c r="Y834" s="94"/>
      <c r="Z834" s="94"/>
      <c r="AA834" s="94"/>
      <c r="AB834" s="94"/>
      <c r="AC834" s="94"/>
      <c r="AD834" s="94"/>
      <c r="AE834" s="94"/>
    </row>
    <row r="835" spans="1:31">
      <c r="A835" s="94"/>
      <c r="B835" s="94"/>
      <c r="F835" s="94"/>
      <c r="G835" s="94"/>
      <c r="H835" s="94"/>
      <c r="I835" s="94"/>
      <c r="J835" s="94"/>
      <c r="L835" s="94"/>
      <c r="M835" s="94"/>
      <c r="N835" s="94"/>
      <c r="O835" s="94"/>
      <c r="X835" s="94"/>
      <c r="Y835" s="94"/>
      <c r="Z835" s="94"/>
      <c r="AA835" s="94"/>
      <c r="AB835" s="94"/>
      <c r="AC835" s="94"/>
      <c r="AD835" s="94"/>
      <c r="AE835" s="94"/>
    </row>
    <row r="836" spans="1:31">
      <c r="A836" s="94"/>
      <c r="B836" s="94"/>
      <c r="F836" s="94"/>
      <c r="G836" s="94"/>
      <c r="H836" s="94"/>
      <c r="I836" s="94"/>
      <c r="J836" s="94"/>
      <c r="L836" s="94"/>
      <c r="M836" s="94"/>
      <c r="N836" s="94"/>
      <c r="O836" s="94"/>
      <c r="X836" s="94"/>
      <c r="Y836" s="94"/>
      <c r="Z836" s="94"/>
      <c r="AA836" s="94"/>
      <c r="AB836" s="94"/>
      <c r="AC836" s="94"/>
      <c r="AD836" s="94"/>
      <c r="AE836" s="94"/>
    </row>
    <row r="837" spans="1:31">
      <c r="A837" s="94"/>
      <c r="B837" s="94"/>
      <c r="F837" s="94"/>
      <c r="G837" s="94"/>
      <c r="H837" s="94"/>
      <c r="I837" s="94"/>
      <c r="J837" s="94"/>
      <c r="L837" s="94"/>
      <c r="M837" s="94"/>
      <c r="N837" s="94"/>
      <c r="O837" s="94"/>
      <c r="X837" s="94"/>
      <c r="Y837" s="94"/>
      <c r="Z837" s="94"/>
      <c r="AA837" s="94"/>
      <c r="AB837" s="94"/>
      <c r="AC837" s="94"/>
      <c r="AD837" s="94"/>
      <c r="AE837" s="94"/>
    </row>
    <row r="838" spans="1:31">
      <c r="A838" s="94"/>
      <c r="B838" s="94"/>
      <c r="F838" s="94"/>
      <c r="G838" s="94"/>
      <c r="H838" s="94"/>
      <c r="I838" s="94"/>
      <c r="J838" s="94"/>
      <c r="L838" s="94"/>
      <c r="M838" s="94"/>
      <c r="N838" s="94"/>
      <c r="O838" s="94"/>
      <c r="X838" s="94"/>
      <c r="Y838" s="94"/>
      <c r="Z838" s="94"/>
      <c r="AA838" s="94"/>
      <c r="AB838" s="94"/>
      <c r="AC838" s="94"/>
      <c r="AD838" s="94"/>
      <c r="AE838" s="94"/>
    </row>
    <row r="839" spans="1:31">
      <c r="A839" s="94"/>
      <c r="B839" s="94"/>
      <c r="F839" s="94"/>
      <c r="G839" s="94"/>
      <c r="H839" s="94"/>
      <c r="I839" s="94"/>
      <c r="J839" s="94"/>
      <c r="L839" s="94"/>
      <c r="M839" s="94"/>
      <c r="N839" s="94"/>
      <c r="O839" s="94"/>
      <c r="X839" s="94"/>
      <c r="Y839" s="94"/>
      <c r="Z839" s="94"/>
      <c r="AA839" s="94"/>
      <c r="AB839" s="94"/>
      <c r="AC839" s="94"/>
      <c r="AD839" s="94"/>
      <c r="AE839" s="94"/>
    </row>
    <row r="840" spans="1:31">
      <c r="A840" s="94"/>
      <c r="B840" s="94"/>
      <c r="F840" s="94"/>
      <c r="G840" s="94"/>
      <c r="H840" s="94"/>
      <c r="I840" s="94"/>
      <c r="J840" s="94"/>
      <c r="L840" s="94"/>
      <c r="M840" s="94"/>
      <c r="N840" s="94"/>
      <c r="O840" s="94"/>
      <c r="X840" s="94"/>
      <c r="Y840" s="94"/>
      <c r="Z840" s="94"/>
      <c r="AA840" s="94"/>
      <c r="AB840" s="94"/>
      <c r="AC840" s="94"/>
      <c r="AD840" s="94"/>
      <c r="AE840" s="94"/>
    </row>
    <row r="841" spans="1:31">
      <c r="A841" s="94"/>
      <c r="B841" s="94"/>
      <c r="F841" s="94"/>
      <c r="G841" s="94"/>
      <c r="H841" s="94"/>
      <c r="I841" s="94"/>
      <c r="J841" s="94"/>
      <c r="L841" s="94"/>
      <c r="M841" s="94"/>
      <c r="N841" s="94"/>
      <c r="O841" s="94"/>
      <c r="X841" s="94"/>
      <c r="Y841" s="94"/>
      <c r="Z841" s="94"/>
      <c r="AA841" s="94"/>
      <c r="AB841" s="94"/>
      <c r="AC841" s="94"/>
      <c r="AD841" s="94"/>
      <c r="AE841" s="94"/>
    </row>
    <row r="842" spans="1:31">
      <c r="A842" s="94"/>
      <c r="B842" s="94"/>
      <c r="F842" s="94"/>
      <c r="G842" s="94"/>
      <c r="H842" s="94"/>
      <c r="I842" s="94"/>
      <c r="J842" s="94"/>
      <c r="L842" s="94"/>
      <c r="M842" s="94"/>
      <c r="N842" s="94"/>
      <c r="O842" s="94"/>
      <c r="X842" s="94"/>
      <c r="Y842" s="94"/>
      <c r="Z842" s="94"/>
      <c r="AA842" s="94"/>
      <c r="AB842" s="94"/>
      <c r="AC842" s="94"/>
      <c r="AD842" s="94"/>
      <c r="AE842" s="94"/>
    </row>
    <row r="843" spans="1:31">
      <c r="A843" s="94"/>
      <c r="B843" s="94"/>
      <c r="F843" s="94"/>
      <c r="G843" s="94"/>
      <c r="H843" s="94"/>
      <c r="I843" s="94"/>
      <c r="J843" s="94"/>
      <c r="L843" s="94"/>
      <c r="M843" s="94"/>
      <c r="N843" s="94"/>
      <c r="O843" s="94"/>
      <c r="X843" s="94"/>
      <c r="Y843" s="94"/>
      <c r="Z843" s="94"/>
      <c r="AA843" s="94"/>
      <c r="AB843" s="94"/>
      <c r="AC843" s="94"/>
      <c r="AD843" s="94"/>
      <c r="AE843" s="94"/>
    </row>
    <row r="844" spans="1:31">
      <c r="A844" s="94"/>
      <c r="B844" s="94"/>
      <c r="F844" s="94"/>
      <c r="G844" s="94"/>
      <c r="H844" s="94"/>
      <c r="I844" s="94"/>
      <c r="J844" s="94"/>
      <c r="L844" s="94"/>
      <c r="M844" s="94"/>
      <c r="N844" s="94"/>
      <c r="O844" s="94"/>
      <c r="X844" s="94"/>
      <c r="Y844" s="94"/>
      <c r="Z844" s="94"/>
      <c r="AA844" s="94"/>
      <c r="AB844" s="94"/>
      <c r="AC844" s="94"/>
      <c r="AD844" s="94"/>
      <c r="AE844" s="94"/>
    </row>
    <row r="845" spans="1:31">
      <c r="A845" s="94"/>
      <c r="B845" s="94"/>
      <c r="F845" s="94"/>
      <c r="G845" s="94"/>
      <c r="H845" s="94"/>
      <c r="I845" s="94"/>
      <c r="J845" s="94"/>
      <c r="L845" s="94"/>
      <c r="M845" s="94"/>
      <c r="N845" s="94"/>
      <c r="O845" s="94"/>
      <c r="X845" s="94"/>
      <c r="Y845" s="94"/>
      <c r="Z845" s="94"/>
      <c r="AA845" s="94"/>
      <c r="AB845" s="94"/>
      <c r="AC845" s="94"/>
      <c r="AD845" s="94"/>
      <c r="AE845" s="94"/>
    </row>
    <row r="846" spans="1:31">
      <c r="A846" s="94"/>
      <c r="B846" s="94"/>
      <c r="F846" s="94"/>
      <c r="G846" s="94"/>
      <c r="H846" s="94"/>
      <c r="I846" s="94"/>
      <c r="J846" s="94"/>
      <c r="L846" s="94"/>
      <c r="M846" s="94"/>
      <c r="N846" s="94"/>
      <c r="O846" s="94"/>
      <c r="X846" s="94"/>
      <c r="Y846" s="94"/>
      <c r="Z846" s="94"/>
      <c r="AA846" s="94"/>
      <c r="AB846" s="94"/>
      <c r="AC846" s="94"/>
      <c r="AD846" s="94"/>
      <c r="AE846" s="94"/>
    </row>
    <row r="847" spans="1:31">
      <c r="A847" s="94"/>
      <c r="B847" s="94"/>
      <c r="F847" s="94"/>
      <c r="G847" s="94"/>
      <c r="H847" s="94"/>
      <c r="I847" s="94"/>
      <c r="J847" s="94"/>
      <c r="L847" s="94"/>
      <c r="M847" s="94"/>
      <c r="N847" s="94"/>
      <c r="O847" s="94"/>
      <c r="X847" s="94"/>
      <c r="Y847" s="94"/>
      <c r="Z847" s="94"/>
      <c r="AA847" s="94"/>
      <c r="AB847" s="94"/>
      <c r="AC847" s="94"/>
      <c r="AD847" s="94"/>
      <c r="AE847" s="94"/>
    </row>
    <row r="848" spans="1:31">
      <c r="A848" s="94"/>
      <c r="B848" s="94"/>
      <c r="F848" s="94"/>
      <c r="G848" s="94"/>
      <c r="H848" s="94"/>
      <c r="I848" s="94"/>
      <c r="J848" s="94"/>
      <c r="L848" s="94"/>
      <c r="M848" s="94"/>
      <c r="N848" s="94"/>
      <c r="O848" s="94"/>
      <c r="X848" s="94"/>
      <c r="Y848" s="94"/>
      <c r="Z848" s="94"/>
      <c r="AA848" s="94"/>
      <c r="AB848" s="94"/>
      <c r="AC848" s="94"/>
      <c r="AD848" s="94"/>
      <c r="AE848" s="94"/>
    </row>
    <row r="849" spans="1:31">
      <c r="A849" s="94"/>
      <c r="B849" s="94"/>
      <c r="F849" s="94"/>
      <c r="G849" s="94"/>
      <c r="H849" s="94"/>
      <c r="I849" s="94"/>
      <c r="J849" s="94"/>
      <c r="L849" s="94"/>
      <c r="M849" s="94"/>
      <c r="N849" s="94"/>
      <c r="O849" s="94"/>
      <c r="X849" s="94"/>
      <c r="Y849" s="94"/>
      <c r="Z849" s="94"/>
      <c r="AA849" s="94"/>
      <c r="AB849" s="94"/>
      <c r="AC849" s="94"/>
      <c r="AD849" s="94"/>
      <c r="AE849" s="94"/>
    </row>
    <row r="850" spans="1:31">
      <c r="A850" s="94"/>
      <c r="B850" s="94"/>
      <c r="F850" s="94"/>
      <c r="G850" s="94"/>
      <c r="H850" s="94"/>
      <c r="I850" s="94"/>
      <c r="J850" s="94"/>
      <c r="L850" s="94"/>
      <c r="M850" s="94"/>
      <c r="N850" s="94"/>
      <c r="O850" s="94"/>
      <c r="X850" s="94"/>
      <c r="Y850" s="94"/>
      <c r="Z850" s="94"/>
      <c r="AA850" s="94"/>
      <c r="AB850" s="94"/>
      <c r="AC850" s="94"/>
      <c r="AD850" s="94"/>
      <c r="AE850" s="94"/>
    </row>
    <row r="851" spans="1:31">
      <c r="A851" s="94"/>
      <c r="B851" s="94"/>
      <c r="F851" s="94"/>
      <c r="G851" s="94"/>
      <c r="H851" s="94"/>
      <c r="I851" s="94"/>
      <c r="J851" s="94"/>
      <c r="L851" s="94"/>
      <c r="M851" s="94"/>
      <c r="N851" s="94"/>
      <c r="O851" s="94"/>
      <c r="X851" s="94"/>
      <c r="Y851" s="94"/>
      <c r="Z851" s="94"/>
      <c r="AA851" s="94"/>
      <c r="AB851" s="94"/>
      <c r="AC851" s="94"/>
      <c r="AD851" s="94"/>
      <c r="AE851" s="94"/>
    </row>
    <row r="852" spans="1:31">
      <c r="A852" s="94"/>
      <c r="B852" s="94"/>
      <c r="F852" s="94"/>
      <c r="G852" s="94"/>
      <c r="H852" s="94"/>
      <c r="I852" s="94"/>
      <c r="J852" s="94"/>
      <c r="L852" s="94"/>
      <c r="M852" s="94"/>
      <c r="N852" s="94"/>
      <c r="O852" s="94"/>
      <c r="X852" s="94"/>
      <c r="Y852" s="94"/>
      <c r="Z852" s="94"/>
      <c r="AA852" s="94"/>
      <c r="AB852" s="94"/>
      <c r="AC852" s="94"/>
      <c r="AD852" s="94"/>
      <c r="AE852" s="94"/>
    </row>
    <row r="853" spans="1:31">
      <c r="A853" s="94"/>
      <c r="B853" s="94"/>
      <c r="F853" s="94"/>
      <c r="G853" s="94"/>
      <c r="H853" s="94"/>
      <c r="I853" s="94"/>
      <c r="J853" s="94"/>
      <c r="L853" s="94"/>
      <c r="M853" s="94"/>
      <c r="N853" s="94"/>
      <c r="O853" s="94"/>
      <c r="X853" s="94"/>
      <c r="Y853" s="94"/>
      <c r="Z853" s="94"/>
      <c r="AA853" s="94"/>
      <c r="AB853" s="94"/>
      <c r="AC853" s="94"/>
      <c r="AD853" s="94"/>
      <c r="AE853" s="94"/>
    </row>
    <row r="854" spans="1:31">
      <c r="A854" s="94"/>
      <c r="B854" s="94"/>
      <c r="F854" s="94"/>
      <c r="G854" s="94"/>
      <c r="H854" s="94"/>
      <c r="I854" s="94"/>
      <c r="J854" s="94"/>
      <c r="L854" s="94"/>
      <c r="M854" s="94"/>
      <c r="N854" s="94"/>
      <c r="O854" s="94"/>
      <c r="X854" s="94"/>
      <c r="Y854" s="94"/>
      <c r="Z854" s="94"/>
      <c r="AA854" s="94"/>
      <c r="AB854" s="94"/>
      <c r="AC854" s="94"/>
      <c r="AD854" s="94"/>
      <c r="AE854" s="94"/>
    </row>
    <row r="855" spans="1:31">
      <c r="A855" s="94"/>
      <c r="B855" s="94"/>
      <c r="F855" s="94"/>
      <c r="G855" s="94"/>
      <c r="H855" s="94"/>
      <c r="I855" s="94"/>
      <c r="J855" s="94"/>
      <c r="L855" s="94"/>
      <c r="M855" s="94"/>
      <c r="N855" s="94"/>
      <c r="O855" s="94"/>
      <c r="X855" s="94"/>
      <c r="Y855" s="94"/>
      <c r="Z855" s="94"/>
      <c r="AA855" s="94"/>
      <c r="AB855" s="94"/>
      <c r="AC855" s="94"/>
      <c r="AD855" s="94"/>
      <c r="AE855" s="94"/>
    </row>
    <row r="856" spans="1:31">
      <c r="A856" s="94"/>
      <c r="B856" s="94"/>
      <c r="F856" s="94"/>
      <c r="G856" s="94"/>
      <c r="H856" s="94"/>
      <c r="I856" s="94"/>
      <c r="J856" s="94"/>
      <c r="L856" s="94"/>
      <c r="M856" s="94"/>
      <c r="N856" s="94"/>
      <c r="O856" s="94"/>
      <c r="X856" s="94"/>
      <c r="Y856" s="94"/>
      <c r="Z856" s="94"/>
      <c r="AA856" s="94"/>
      <c r="AB856" s="94"/>
      <c r="AC856" s="94"/>
      <c r="AD856" s="94"/>
      <c r="AE856" s="94"/>
    </row>
    <row r="857" spans="1:31">
      <c r="A857" s="94"/>
      <c r="B857" s="94"/>
      <c r="F857" s="94"/>
      <c r="G857" s="94"/>
      <c r="H857" s="94"/>
      <c r="I857" s="94"/>
      <c r="J857" s="94"/>
      <c r="L857" s="94"/>
      <c r="M857" s="94"/>
      <c r="N857" s="94"/>
      <c r="O857" s="94"/>
      <c r="X857" s="94"/>
      <c r="Y857" s="94"/>
      <c r="Z857" s="94"/>
      <c r="AA857" s="94"/>
      <c r="AB857" s="94"/>
      <c r="AC857" s="94"/>
      <c r="AD857" s="94"/>
      <c r="AE857" s="94"/>
    </row>
    <row r="858" spans="1:31">
      <c r="A858" s="94"/>
      <c r="B858" s="94"/>
      <c r="F858" s="94"/>
      <c r="G858" s="94"/>
      <c r="H858" s="94"/>
      <c r="I858" s="94"/>
      <c r="J858" s="94"/>
      <c r="L858" s="94"/>
      <c r="M858" s="94"/>
      <c r="N858" s="94"/>
      <c r="O858" s="94"/>
      <c r="X858" s="94"/>
      <c r="Y858" s="94"/>
      <c r="Z858" s="94"/>
      <c r="AA858" s="94"/>
      <c r="AB858" s="94"/>
      <c r="AC858" s="94"/>
      <c r="AD858" s="94"/>
      <c r="AE858" s="94"/>
    </row>
    <row r="859" spans="1:31">
      <c r="A859" s="94"/>
      <c r="B859" s="94"/>
      <c r="F859" s="94"/>
      <c r="G859" s="94"/>
      <c r="H859" s="94"/>
      <c r="I859" s="94"/>
      <c r="J859" s="94"/>
      <c r="L859" s="94"/>
      <c r="M859" s="94"/>
      <c r="N859" s="94"/>
      <c r="O859" s="94"/>
      <c r="X859" s="94"/>
      <c r="Y859" s="94"/>
      <c r="Z859" s="94"/>
      <c r="AA859" s="94"/>
      <c r="AB859" s="94"/>
      <c r="AC859" s="94"/>
      <c r="AD859" s="94"/>
      <c r="AE859" s="94"/>
    </row>
    <row r="860" spans="1:31">
      <c r="A860" s="94"/>
      <c r="B860" s="94"/>
      <c r="F860" s="94"/>
      <c r="G860" s="94"/>
      <c r="H860" s="94"/>
      <c r="I860" s="94"/>
      <c r="J860" s="94"/>
      <c r="L860" s="94"/>
      <c r="M860" s="94"/>
      <c r="N860" s="94"/>
      <c r="O860" s="94"/>
      <c r="X860" s="94"/>
      <c r="Y860" s="94"/>
      <c r="Z860" s="94"/>
      <c r="AA860" s="94"/>
      <c r="AB860" s="94"/>
      <c r="AC860" s="94"/>
      <c r="AD860" s="94"/>
      <c r="AE860" s="94"/>
    </row>
    <row r="861" spans="1:31">
      <c r="A861" s="94"/>
      <c r="B861" s="94"/>
      <c r="F861" s="94"/>
      <c r="G861" s="94"/>
      <c r="H861" s="94"/>
      <c r="I861" s="94"/>
      <c r="J861" s="94"/>
      <c r="L861" s="94"/>
      <c r="M861" s="94"/>
      <c r="N861" s="94"/>
      <c r="O861" s="94"/>
      <c r="X861" s="94"/>
      <c r="Y861" s="94"/>
      <c r="Z861" s="94"/>
      <c r="AA861" s="94"/>
      <c r="AB861" s="94"/>
      <c r="AC861" s="94"/>
      <c r="AD861" s="94"/>
      <c r="AE861" s="94"/>
    </row>
    <row r="862" spans="1:31">
      <c r="A862" s="94"/>
      <c r="B862" s="94"/>
      <c r="F862" s="94"/>
      <c r="G862" s="94"/>
      <c r="H862" s="94"/>
      <c r="I862" s="94"/>
      <c r="J862" s="94"/>
      <c r="L862" s="94"/>
      <c r="M862" s="94"/>
      <c r="N862" s="94"/>
      <c r="O862" s="94"/>
      <c r="X862" s="94"/>
      <c r="Y862" s="94"/>
      <c r="Z862" s="94"/>
      <c r="AA862" s="94"/>
      <c r="AB862" s="94"/>
      <c r="AC862" s="94"/>
      <c r="AD862" s="94"/>
      <c r="AE862" s="94"/>
    </row>
    <row r="863" spans="1:31">
      <c r="A863" s="94"/>
      <c r="B863" s="94"/>
      <c r="F863" s="94"/>
      <c r="G863" s="94"/>
      <c r="H863" s="94"/>
      <c r="I863" s="94"/>
      <c r="J863" s="94"/>
      <c r="L863" s="94"/>
      <c r="M863" s="94"/>
      <c r="N863" s="94"/>
      <c r="O863" s="94"/>
      <c r="X863" s="94"/>
      <c r="Y863" s="94"/>
      <c r="Z863" s="94"/>
      <c r="AA863" s="94"/>
      <c r="AB863" s="94"/>
      <c r="AC863" s="94"/>
      <c r="AD863" s="94"/>
      <c r="AE863" s="94"/>
    </row>
    <row r="864" spans="1:31">
      <c r="A864" s="94"/>
      <c r="B864" s="94"/>
      <c r="F864" s="94"/>
      <c r="G864" s="94"/>
      <c r="H864" s="94"/>
      <c r="I864" s="94"/>
      <c r="J864" s="94"/>
      <c r="L864" s="94"/>
      <c r="M864" s="94"/>
      <c r="N864" s="94"/>
      <c r="O864" s="94"/>
      <c r="X864" s="94"/>
      <c r="Y864" s="94"/>
      <c r="Z864" s="94"/>
      <c r="AA864" s="94"/>
      <c r="AB864" s="94"/>
      <c r="AC864" s="94"/>
      <c r="AD864" s="94"/>
      <c r="AE864" s="94"/>
    </row>
    <row r="865" spans="1:31">
      <c r="A865" s="94"/>
      <c r="B865" s="94"/>
      <c r="F865" s="94"/>
      <c r="G865" s="94"/>
      <c r="H865" s="94"/>
      <c r="I865" s="94"/>
      <c r="J865" s="94"/>
      <c r="L865" s="94"/>
      <c r="M865" s="94"/>
      <c r="N865" s="94"/>
      <c r="O865" s="94"/>
      <c r="X865" s="94"/>
      <c r="Y865" s="94"/>
      <c r="Z865" s="94"/>
      <c r="AA865" s="94"/>
      <c r="AB865" s="94"/>
      <c r="AC865" s="94"/>
      <c r="AD865" s="94"/>
      <c r="AE865" s="94"/>
    </row>
    <row r="866" spans="1:31">
      <c r="A866" s="94"/>
      <c r="B866" s="94"/>
      <c r="F866" s="94"/>
      <c r="G866" s="94"/>
      <c r="H866" s="94"/>
      <c r="I866" s="94"/>
      <c r="J866" s="94"/>
      <c r="L866" s="94"/>
      <c r="M866" s="94"/>
      <c r="N866" s="94"/>
      <c r="O866" s="94"/>
      <c r="X866" s="94"/>
      <c r="Y866" s="94"/>
      <c r="Z866" s="94"/>
      <c r="AA866" s="94"/>
      <c r="AB866" s="94"/>
      <c r="AC866" s="94"/>
      <c r="AD866" s="94"/>
      <c r="AE866" s="94"/>
    </row>
    <row r="867" spans="1:31">
      <c r="A867" s="94"/>
      <c r="B867" s="94"/>
      <c r="F867" s="94"/>
      <c r="G867" s="94"/>
      <c r="H867" s="94"/>
      <c r="I867" s="94"/>
      <c r="J867" s="94"/>
      <c r="L867" s="94"/>
      <c r="M867" s="94"/>
      <c r="N867" s="94"/>
      <c r="O867" s="94"/>
      <c r="X867" s="94"/>
      <c r="Y867" s="94"/>
      <c r="Z867" s="94"/>
      <c r="AA867" s="94"/>
      <c r="AB867" s="94"/>
      <c r="AC867" s="94"/>
      <c r="AD867" s="94"/>
      <c r="AE867" s="94"/>
    </row>
    <row r="868" spans="1:31">
      <c r="A868" s="94"/>
      <c r="B868" s="94"/>
      <c r="F868" s="94"/>
      <c r="G868" s="94"/>
      <c r="H868" s="94"/>
      <c r="I868" s="94"/>
      <c r="J868" s="94"/>
      <c r="L868" s="94"/>
      <c r="M868" s="94"/>
      <c r="N868" s="94"/>
      <c r="O868" s="94"/>
      <c r="X868" s="94"/>
      <c r="Y868" s="94"/>
      <c r="Z868" s="94"/>
      <c r="AA868" s="94"/>
      <c r="AB868" s="94"/>
      <c r="AC868" s="94"/>
      <c r="AD868" s="94"/>
      <c r="AE868" s="94"/>
    </row>
    <row r="869" spans="1:31">
      <c r="A869" s="94"/>
      <c r="B869" s="94"/>
      <c r="F869" s="94"/>
      <c r="G869" s="94"/>
      <c r="H869" s="94"/>
      <c r="I869" s="94"/>
      <c r="J869" s="94"/>
      <c r="L869" s="94"/>
      <c r="M869" s="94"/>
      <c r="N869" s="94"/>
      <c r="O869" s="94"/>
      <c r="X869" s="94"/>
      <c r="Y869" s="94"/>
      <c r="Z869" s="94"/>
      <c r="AA869" s="94"/>
      <c r="AB869" s="94"/>
      <c r="AC869" s="94"/>
      <c r="AD869" s="94"/>
      <c r="AE869" s="94"/>
    </row>
    <row r="870" spans="1:31">
      <c r="A870" s="94"/>
      <c r="B870" s="94"/>
      <c r="F870" s="94"/>
      <c r="G870" s="94"/>
      <c r="H870" s="94"/>
      <c r="I870" s="94"/>
      <c r="J870" s="94"/>
      <c r="L870" s="94"/>
      <c r="M870" s="94"/>
      <c r="N870" s="94"/>
      <c r="O870" s="94"/>
      <c r="X870" s="94"/>
      <c r="Y870" s="94"/>
      <c r="Z870" s="94"/>
      <c r="AA870" s="94"/>
      <c r="AB870" s="94"/>
      <c r="AC870" s="94"/>
      <c r="AD870" s="94"/>
      <c r="AE870" s="94"/>
    </row>
    <row r="871" spans="1:31">
      <c r="A871" s="94"/>
      <c r="B871" s="94"/>
      <c r="F871" s="94"/>
      <c r="G871" s="94"/>
      <c r="H871" s="94"/>
      <c r="I871" s="94"/>
      <c r="J871" s="94"/>
      <c r="L871" s="94"/>
      <c r="M871" s="94"/>
      <c r="N871" s="94"/>
      <c r="O871" s="94"/>
      <c r="X871" s="94"/>
      <c r="Y871" s="94"/>
      <c r="Z871" s="94"/>
      <c r="AA871" s="94"/>
      <c r="AB871" s="94"/>
      <c r="AC871" s="94"/>
      <c r="AD871" s="94"/>
      <c r="AE871" s="94"/>
    </row>
    <row r="872" spans="1:31">
      <c r="A872" s="94"/>
      <c r="B872" s="94"/>
      <c r="F872" s="94"/>
      <c r="G872" s="94"/>
      <c r="H872" s="94"/>
      <c r="I872" s="94"/>
      <c r="J872" s="94"/>
      <c r="L872" s="94"/>
      <c r="M872" s="94"/>
      <c r="N872" s="94"/>
      <c r="O872" s="94"/>
      <c r="X872" s="94"/>
      <c r="Y872" s="94"/>
      <c r="Z872" s="94"/>
      <c r="AA872" s="94"/>
      <c r="AB872" s="94"/>
      <c r="AC872" s="94"/>
      <c r="AD872" s="94"/>
      <c r="AE872" s="94"/>
    </row>
    <row r="873" spans="1:31">
      <c r="A873" s="94"/>
      <c r="B873" s="94"/>
      <c r="F873" s="94"/>
      <c r="G873" s="94"/>
      <c r="H873" s="94"/>
      <c r="I873" s="94"/>
      <c r="J873" s="94"/>
      <c r="L873" s="94"/>
      <c r="M873" s="94"/>
      <c r="N873" s="94"/>
      <c r="O873" s="94"/>
      <c r="X873" s="94"/>
      <c r="Y873" s="94"/>
      <c r="Z873" s="94"/>
      <c r="AA873" s="94"/>
      <c r="AB873" s="94"/>
      <c r="AC873" s="94"/>
      <c r="AD873" s="94"/>
      <c r="AE873" s="94"/>
    </row>
    <row r="874" spans="1:31">
      <c r="A874" s="94"/>
      <c r="B874" s="94"/>
      <c r="F874" s="94"/>
      <c r="G874" s="94"/>
      <c r="H874" s="94"/>
      <c r="I874" s="94"/>
      <c r="J874" s="94"/>
      <c r="L874" s="94"/>
      <c r="M874" s="94"/>
      <c r="N874" s="94"/>
      <c r="O874" s="94"/>
      <c r="X874" s="94"/>
      <c r="Y874" s="94"/>
      <c r="Z874" s="94"/>
      <c r="AA874" s="94"/>
      <c r="AB874" s="94"/>
      <c r="AC874" s="94"/>
      <c r="AD874" s="94"/>
      <c r="AE874" s="94"/>
    </row>
    <row r="875" spans="1:31">
      <c r="A875" s="94"/>
      <c r="B875" s="94"/>
      <c r="F875" s="94"/>
      <c r="G875" s="94"/>
      <c r="H875" s="94"/>
      <c r="I875" s="94"/>
      <c r="J875" s="94"/>
      <c r="L875" s="94"/>
      <c r="M875" s="94"/>
      <c r="N875" s="94"/>
      <c r="O875" s="94"/>
      <c r="X875" s="94"/>
      <c r="Y875" s="94"/>
      <c r="Z875" s="94"/>
      <c r="AA875" s="94"/>
      <c r="AB875" s="94"/>
      <c r="AC875" s="94"/>
      <c r="AD875" s="94"/>
      <c r="AE875" s="94"/>
    </row>
    <row r="876" spans="1:31">
      <c r="A876" s="94"/>
      <c r="B876" s="94"/>
      <c r="F876" s="94"/>
      <c r="G876" s="94"/>
      <c r="H876" s="94"/>
      <c r="I876" s="94"/>
      <c r="J876" s="94"/>
      <c r="L876" s="94"/>
      <c r="M876" s="94"/>
      <c r="N876" s="94"/>
      <c r="O876" s="94"/>
      <c r="X876" s="94"/>
      <c r="Y876" s="94"/>
      <c r="Z876" s="94"/>
      <c r="AA876" s="94"/>
      <c r="AB876" s="94"/>
      <c r="AC876" s="94"/>
      <c r="AD876" s="94"/>
      <c r="AE876" s="94"/>
    </row>
    <row r="877" spans="1:31">
      <c r="A877" s="94"/>
      <c r="B877" s="94"/>
      <c r="F877" s="94"/>
      <c r="G877" s="94"/>
      <c r="H877" s="94"/>
      <c r="I877" s="94"/>
      <c r="J877" s="94"/>
      <c r="L877" s="94"/>
      <c r="M877" s="94"/>
      <c r="N877" s="94"/>
      <c r="O877" s="94"/>
      <c r="X877" s="94"/>
      <c r="Y877" s="94"/>
      <c r="Z877" s="94"/>
      <c r="AA877" s="94"/>
      <c r="AB877" s="94"/>
      <c r="AC877" s="94"/>
      <c r="AD877" s="94"/>
      <c r="AE877" s="94"/>
    </row>
    <row r="878" spans="1:31">
      <c r="A878" s="94"/>
      <c r="B878" s="94"/>
      <c r="F878" s="94"/>
      <c r="G878" s="94"/>
      <c r="H878" s="94"/>
      <c r="I878" s="94"/>
      <c r="J878" s="94"/>
      <c r="L878" s="94"/>
      <c r="M878" s="94"/>
      <c r="N878" s="94"/>
      <c r="O878" s="94"/>
      <c r="X878" s="94"/>
      <c r="Y878" s="94"/>
      <c r="Z878" s="94"/>
      <c r="AA878" s="94"/>
      <c r="AB878" s="94"/>
      <c r="AC878" s="94"/>
      <c r="AD878" s="94"/>
      <c r="AE878" s="94"/>
    </row>
    <row r="879" spans="1:31">
      <c r="A879" s="94"/>
      <c r="B879" s="94"/>
      <c r="F879" s="94"/>
      <c r="G879" s="94"/>
      <c r="H879" s="94"/>
      <c r="I879" s="94"/>
      <c r="J879" s="94"/>
      <c r="L879" s="94"/>
      <c r="M879" s="94"/>
      <c r="N879" s="94"/>
      <c r="O879" s="94"/>
      <c r="X879" s="94"/>
      <c r="Y879" s="94"/>
      <c r="Z879" s="94"/>
      <c r="AA879" s="94"/>
      <c r="AB879" s="94"/>
      <c r="AC879" s="94"/>
      <c r="AD879" s="94"/>
      <c r="AE879" s="94"/>
    </row>
    <row r="880" spans="1:31">
      <c r="A880" s="94"/>
      <c r="B880" s="94"/>
      <c r="F880" s="94"/>
      <c r="G880" s="94"/>
      <c r="H880" s="94"/>
      <c r="I880" s="94"/>
      <c r="J880" s="94"/>
      <c r="L880" s="94"/>
      <c r="M880" s="94"/>
      <c r="N880" s="94"/>
      <c r="O880" s="94"/>
      <c r="X880" s="94"/>
      <c r="Y880" s="94"/>
      <c r="Z880" s="94"/>
      <c r="AA880" s="94"/>
      <c r="AB880" s="94"/>
      <c r="AC880" s="94"/>
      <c r="AD880" s="94"/>
      <c r="AE880" s="94"/>
    </row>
    <row r="881" spans="1:31">
      <c r="A881" s="94"/>
      <c r="B881" s="94"/>
      <c r="F881" s="94"/>
      <c r="G881" s="94"/>
      <c r="H881" s="94"/>
      <c r="I881" s="94"/>
      <c r="J881" s="94"/>
      <c r="L881" s="94"/>
      <c r="M881" s="94"/>
      <c r="N881" s="94"/>
      <c r="O881" s="94"/>
      <c r="X881" s="94"/>
      <c r="Y881" s="94"/>
      <c r="Z881" s="94"/>
      <c r="AA881" s="94"/>
      <c r="AB881" s="94"/>
      <c r="AC881" s="94"/>
      <c r="AD881" s="94"/>
      <c r="AE881" s="94"/>
    </row>
    <row r="882" spans="1:31">
      <c r="A882" s="94"/>
      <c r="B882" s="94"/>
      <c r="F882" s="94"/>
      <c r="G882" s="94"/>
      <c r="H882" s="94"/>
      <c r="I882" s="94"/>
      <c r="J882" s="94"/>
      <c r="L882" s="94"/>
      <c r="M882" s="94"/>
      <c r="N882" s="94"/>
      <c r="O882" s="94"/>
      <c r="X882" s="94"/>
      <c r="Y882" s="94"/>
      <c r="Z882" s="94"/>
      <c r="AA882" s="94"/>
      <c r="AB882" s="94"/>
      <c r="AC882" s="94"/>
      <c r="AD882" s="94"/>
      <c r="AE882" s="94"/>
    </row>
    <row r="883" spans="1:31">
      <c r="A883" s="94"/>
      <c r="B883" s="94"/>
      <c r="F883" s="94"/>
      <c r="G883" s="94"/>
      <c r="H883" s="94"/>
      <c r="I883" s="94"/>
      <c r="J883" s="94"/>
      <c r="L883" s="94"/>
      <c r="M883" s="94"/>
      <c r="N883" s="94"/>
      <c r="O883" s="94"/>
      <c r="X883" s="94"/>
      <c r="Y883" s="94"/>
      <c r="Z883" s="94"/>
      <c r="AA883" s="94"/>
      <c r="AB883" s="94"/>
      <c r="AC883" s="94"/>
      <c r="AD883" s="94"/>
      <c r="AE883" s="94"/>
    </row>
    <row r="884" spans="1:31">
      <c r="A884" s="94"/>
      <c r="B884" s="94"/>
      <c r="F884" s="94"/>
      <c r="G884" s="94"/>
      <c r="H884" s="94"/>
      <c r="I884" s="94"/>
      <c r="J884" s="94"/>
      <c r="L884" s="94"/>
      <c r="M884" s="94"/>
      <c r="N884" s="94"/>
      <c r="O884" s="94"/>
      <c r="X884" s="94"/>
      <c r="Y884" s="94"/>
      <c r="Z884" s="94"/>
      <c r="AA884" s="94"/>
      <c r="AB884" s="94"/>
      <c r="AC884" s="94"/>
      <c r="AD884" s="94"/>
      <c r="AE884" s="94"/>
    </row>
    <row r="885" spans="1:31">
      <c r="A885" s="94"/>
      <c r="B885" s="94"/>
      <c r="F885" s="94"/>
      <c r="G885" s="94"/>
      <c r="H885" s="94"/>
      <c r="I885" s="94"/>
      <c r="J885" s="94"/>
      <c r="L885" s="94"/>
      <c r="M885" s="94"/>
      <c r="N885" s="94"/>
      <c r="O885" s="94"/>
      <c r="X885" s="94"/>
      <c r="Y885" s="94"/>
      <c r="Z885" s="94"/>
      <c r="AA885" s="94"/>
      <c r="AB885" s="94"/>
      <c r="AC885" s="94"/>
      <c r="AD885" s="94"/>
      <c r="AE885" s="94"/>
    </row>
    <row r="886" spans="1:31">
      <c r="A886" s="94"/>
      <c r="B886" s="94"/>
      <c r="F886" s="94"/>
      <c r="G886" s="94"/>
      <c r="H886" s="94"/>
      <c r="I886" s="94"/>
      <c r="J886" s="94"/>
      <c r="L886" s="94"/>
      <c r="M886" s="94"/>
      <c r="N886" s="94"/>
      <c r="O886" s="94"/>
      <c r="X886" s="94"/>
      <c r="Y886" s="94"/>
      <c r="Z886" s="94"/>
      <c r="AA886" s="94"/>
      <c r="AB886" s="94"/>
      <c r="AC886" s="94"/>
      <c r="AD886" s="94"/>
      <c r="AE886" s="94"/>
    </row>
    <row r="887" spans="1:31">
      <c r="A887" s="94"/>
      <c r="B887" s="94"/>
      <c r="F887" s="94"/>
      <c r="G887" s="94"/>
      <c r="H887" s="94"/>
      <c r="I887" s="94"/>
      <c r="J887" s="94"/>
      <c r="L887" s="94"/>
      <c r="M887" s="94"/>
      <c r="N887" s="94"/>
      <c r="O887" s="94"/>
      <c r="X887" s="94"/>
      <c r="Y887" s="94"/>
      <c r="Z887" s="94"/>
      <c r="AA887" s="94"/>
      <c r="AB887" s="94"/>
      <c r="AC887" s="94"/>
      <c r="AD887" s="94"/>
      <c r="AE887" s="94"/>
    </row>
    <row r="888" spans="1:31">
      <c r="A888" s="94"/>
      <c r="B888" s="94"/>
      <c r="F888" s="94"/>
      <c r="G888" s="94"/>
      <c r="H888" s="94"/>
      <c r="I888" s="94"/>
      <c r="J888" s="94"/>
      <c r="L888" s="94"/>
      <c r="M888" s="94"/>
      <c r="N888" s="94"/>
      <c r="O888" s="94"/>
      <c r="X888" s="94"/>
      <c r="Y888" s="94"/>
      <c r="Z888" s="94"/>
      <c r="AA888" s="94"/>
      <c r="AB888" s="94"/>
      <c r="AC888" s="94"/>
      <c r="AD888" s="94"/>
      <c r="AE888" s="94"/>
    </row>
    <row r="889" spans="1:31">
      <c r="A889" s="94"/>
      <c r="B889" s="94"/>
      <c r="F889" s="94"/>
      <c r="G889" s="94"/>
      <c r="H889" s="94"/>
      <c r="I889" s="94"/>
      <c r="J889" s="94"/>
      <c r="L889" s="94"/>
      <c r="M889" s="94"/>
      <c r="N889" s="94"/>
      <c r="O889" s="94"/>
      <c r="X889" s="94"/>
      <c r="Y889" s="94"/>
      <c r="Z889" s="94"/>
      <c r="AA889" s="94"/>
      <c r="AB889" s="94"/>
      <c r="AC889" s="94"/>
      <c r="AD889" s="94"/>
      <c r="AE889" s="94"/>
    </row>
    <row r="890" spans="1:31">
      <c r="A890" s="94"/>
      <c r="B890" s="94"/>
      <c r="F890" s="94"/>
      <c r="G890" s="94"/>
      <c r="H890" s="94"/>
      <c r="I890" s="94"/>
      <c r="J890" s="94"/>
      <c r="L890" s="94"/>
      <c r="M890" s="94"/>
      <c r="N890" s="94"/>
      <c r="O890" s="94"/>
      <c r="X890" s="94"/>
      <c r="Y890" s="94"/>
      <c r="Z890" s="94"/>
      <c r="AA890" s="94"/>
      <c r="AB890" s="94"/>
      <c r="AC890" s="94"/>
      <c r="AD890" s="94"/>
      <c r="AE890" s="94"/>
    </row>
    <row r="891" spans="1:31">
      <c r="A891" s="94"/>
      <c r="B891" s="94"/>
      <c r="F891" s="94"/>
      <c r="G891" s="94"/>
      <c r="H891" s="94"/>
      <c r="I891" s="94"/>
      <c r="J891" s="94"/>
      <c r="L891" s="94"/>
      <c r="M891" s="94"/>
      <c r="N891" s="94"/>
      <c r="O891" s="94"/>
      <c r="X891" s="94"/>
      <c r="Y891" s="94"/>
      <c r="Z891" s="94"/>
      <c r="AA891" s="94"/>
      <c r="AB891" s="94"/>
      <c r="AC891" s="94"/>
      <c r="AD891" s="94"/>
      <c r="AE891" s="94"/>
    </row>
    <row r="892" spans="1:31">
      <c r="A892" s="94"/>
      <c r="B892" s="94"/>
      <c r="F892" s="94"/>
      <c r="G892" s="94"/>
      <c r="H892" s="94"/>
      <c r="I892" s="94"/>
      <c r="J892" s="94"/>
      <c r="L892" s="94"/>
      <c r="M892" s="94"/>
      <c r="N892" s="94"/>
      <c r="O892" s="94"/>
      <c r="X892" s="94"/>
      <c r="Y892" s="94"/>
      <c r="Z892" s="94"/>
      <c r="AA892" s="94"/>
      <c r="AB892" s="94"/>
      <c r="AC892" s="94"/>
      <c r="AD892" s="94"/>
      <c r="AE892" s="94"/>
    </row>
    <row r="893" spans="1:31">
      <c r="A893" s="94"/>
      <c r="B893" s="94"/>
      <c r="F893" s="94"/>
      <c r="G893" s="94"/>
      <c r="H893" s="94"/>
      <c r="I893" s="94"/>
      <c r="J893" s="94"/>
      <c r="L893" s="94"/>
      <c r="M893" s="94"/>
      <c r="N893" s="94"/>
      <c r="O893" s="94"/>
      <c r="X893" s="94"/>
      <c r="Y893" s="94"/>
      <c r="Z893" s="94"/>
      <c r="AA893" s="94"/>
      <c r="AB893" s="94"/>
      <c r="AC893" s="94"/>
      <c r="AD893" s="94"/>
      <c r="AE893" s="94"/>
    </row>
    <row r="894" spans="1:31">
      <c r="A894" s="94"/>
      <c r="B894" s="94"/>
      <c r="F894" s="94"/>
      <c r="G894" s="94"/>
      <c r="H894" s="94"/>
      <c r="I894" s="94"/>
      <c r="J894" s="94"/>
      <c r="L894" s="94"/>
      <c r="M894" s="94"/>
      <c r="N894" s="94"/>
      <c r="O894" s="94"/>
      <c r="X894" s="94"/>
      <c r="Y894" s="94"/>
      <c r="Z894" s="94"/>
      <c r="AA894" s="94"/>
      <c r="AB894" s="94"/>
      <c r="AC894" s="94"/>
      <c r="AD894" s="94"/>
      <c r="AE894" s="94"/>
    </row>
    <row r="895" spans="1:31">
      <c r="A895" s="94"/>
      <c r="B895" s="94"/>
      <c r="F895" s="94"/>
      <c r="G895" s="94"/>
      <c r="H895" s="94"/>
      <c r="I895" s="94"/>
      <c r="J895" s="94"/>
      <c r="L895" s="94"/>
      <c r="M895" s="94"/>
      <c r="N895" s="94"/>
      <c r="O895" s="94"/>
      <c r="X895" s="94"/>
      <c r="Y895" s="94"/>
      <c r="Z895" s="94"/>
      <c r="AA895" s="94"/>
      <c r="AB895" s="94"/>
      <c r="AC895" s="94"/>
      <c r="AD895" s="94"/>
      <c r="AE895" s="94"/>
    </row>
    <row r="896" spans="1:31">
      <c r="A896" s="94"/>
      <c r="B896" s="94"/>
      <c r="F896" s="94"/>
      <c r="G896" s="94"/>
      <c r="H896" s="94"/>
      <c r="I896" s="94"/>
      <c r="J896" s="94"/>
      <c r="L896" s="94"/>
      <c r="M896" s="94"/>
      <c r="N896" s="94"/>
      <c r="O896" s="94"/>
      <c r="X896" s="94"/>
      <c r="Y896" s="94"/>
      <c r="Z896" s="94"/>
      <c r="AA896" s="94"/>
      <c r="AB896" s="94"/>
      <c r="AC896" s="94"/>
      <c r="AD896" s="94"/>
      <c r="AE896" s="94"/>
    </row>
    <row r="897" spans="1:31">
      <c r="A897" s="94"/>
      <c r="B897" s="94"/>
      <c r="F897" s="94"/>
      <c r="G897" s="94"/>
      <c r="H897" s="94"/>
      <c r="I897" s="94"/>
      <c r="J897" s="94"/>
      <c r="L897" s="94"/>
      <c r="M897" s="94"/>
      <c r="N897" s="94"/>
      <c r="O897" s="94"/>
      <c r="X897" s="94"/>
      <c r="Y897" s="94"/>
      <c r="Z897" s="94"/>
      <c r="AA897" s="94"/>
      <c r="AB897" s="94"/>
      <c r="AC897" s="94"/>
      <c r="AD897" s="94"/>
      <c r="AE897" s="94"/>
    </row>
    <row r="898" spans="1:31">
      <c r="A898" s="94"/>
      <c r="B898" s="94"/>
      <c r="F898" s="94"/>
      <c r="G898" s="94"/>
      <c r="H898" s="94"/>
      <c r="I898" s="94"/>
      <c r="J898" s="94"/>
      <c r="L898" s="94"/>
      <c r="M898" s="94"/>
      <c r="N898" s="94"/>
      <c r="O898" s="94"/>
      <c r="X898" s="94"/>
      <c r="Y898" s="94"/>
      <c r="Z898" s="94"/>
      <c r="AA898" s="94"/>
      <c r="AB898" s="94"/>
      <c r="AC898" s="94"/>
      <c r="AD898" s="94"/>
      <c r="AE898" s="94"/>
    </row>
    <row r="899" spans="1:31">
      <c r="A899" s="94"/>
      <c r="B899" s="94"/>
      <c r="F899" s="94"/>
      <c r="G899" s="94"/>
      <c r="H899" s="94"/>
      <c r="I899" s="94"/>
      <c r="J899" s="94"/>
      <c r="L899" s="94"/>
      <c r="M899" s="94"/>
      <c r="N899" s="94"/>
      <c r="O899" s="94"/>
      <c r="X899" s="94"/>
      <c r="Y899" s="94"/>
      <c r="Z899" s="94"/>
      <c r="AA899" s="94"/>
      <c r="AB899" s="94"/>
      <c r="AC899" s="94"/>
      <c r="AD899" s="94"/>
      <c r="AE899" s="94"/>
    </row>
    <row r="900" spans="1:31">
      <c r="A900" s="94"/>
      <c r="B900" s="94"/>
      <c r="F900" s="94"/>
      <c r="G900" s="94"/>
      <c r="H900" s="94"/>
      <c r="I900" s="94"/>
      <c r="J900" s="94"/>
      <c r="L900" s="94"/>
      <c r="M900" s="94"/>
      <c r="N900" s="94"/>
      <c r="O900" s="94"/>
      <c r="X900" s="94"/>
      <c r="Y900" s="94"/>
      <c r="Z900" s="94"/>
      <c r="AA900" s="94"/>
      <c r="AB900" s="94"/>
      <c r="AC900" s="94"/>
      <c r="AD900" s="94"/>
      <c r="AE900" s="94"/>
    </row>
    <row r="901" spans="1:31">
      <c r="A901" s="94"/>
      <c r="B901" s="94"/>
      <c r="F901" s="94"/>
      <c r="G901" s="94"/>
      <c r="H901" s="94"/>
      <c r="I901" s="94"/>
      <c r="J901" s="94"/>
      <c r="L901" s="94"/>
      <c r="M901" s="94"/>
      <c r="N901" s="94"/>
      <c r="O901" s="94"/>
      <c r="X901" s="94"/>
      <c r="Y901" s="94"/>
      <c r="Z901" s="94"/>
      <c r="AA901" s="94"/>
      <c r="AB901" s="94"/>
      <c r="AC901" s="94"/>
      <c r="AD901" s="94"/>
      <c r="AE901" s="94"/>
    </row>
    <row r="902" spans="1:31">
      <c r="A902" s="94"/>
      <c r="B902" s="94"/>
      <c r="F902" s="94"/>
      <c r="G902" s="94"/>
      <c r="H902" s="94"/>
      <c r="I902" s="94"/>
      <c r="J902" s="94"/>
      <c r="L902" s="94"/>
      <c r="M902" s="94"/>
      <c r="N902" s="94"/>
      <c r="O902" s="94"/>
      <c r="X902" s="94"/>
      <c r="Y902" s="94"/>
      <c r="Z902" s="94"/>
      <c r="AA902" s="94"/>
      <c r="AB902" s="94"/>
      <c r="AC902" s="94"/>
      <c r="AD902" s="94"/>
      <c r="AE902" s="94"/>
    </row>
    <row r="903" spans="1:31">
      <c r="A903" s="94"/>
      <c r="B903" s="94"/>
      <c r="F903" s="94"/>
      <c r="G903" s="94"/>
      <c r="H903" s="94"/>
      <c r="I903" s="94"/>
      <c r="J903" s="94"/>
      <c r="L903" s="94"/>
      <c r="M903" s="94"/>
      <c r="N903" s="94"/>
      <c r="O903" s="94"/>
      <c r="X903" s="94"/>
      <c r="Y903" s="94"/>
      <c r="Z903" s="94"/>
      <c r="AA903" s="94"/>
      <c r="AB903" s="94"/>
      <c r="AC903" s="94"/>
      <c r="AD903" s="94"/>
      <c r="AE903" s="94"/>
    </row>
    <row r="904" spans="1:31">
      <c r="A904" s="94"/>
      <c r="B904" s="94"/>
      <c r="F904" s="94"/>
      <c r="G904" s="94"/>
      <c r="H904" s="94"/>
      <c r="I904" s="94"/>
      <c r="J904" s="94"/>
      <c r="L904" s="94"/>
      <c r="M904" s="94"/>
      <c r="N904" s="94"/>
      <c r="O904" s="94"/>
      <c r="X904" s="94"/>
      <c r="Y904" s="94"/>
      <c r="Z904" s="94"/>
      <c r="AA904" s="94"/>
      <c r="AB904" s="94"/>
      <c r="AC904" s="94"/>
      <c r="AD904" s="94"/>
      <c r="AE904" s="94"/>
    </row>
    <row r="905" spans="1:31">
      <c r="A905" s="94"/>
      <c r="B905" s="94"/>
      <c r="F905" s="94"/>
      <c r="G905" s="94"/>
      <c r="H905" s="94"/>
      <c r="I905" s="94"/>
      <c r="J905" s="94"/>
      <c r="L905" s="94"/>
      <c r="M905" s="94"/>
      <c r="N905" s="94"/>
      <c r="O905" s="94"/>
      <c r="X905" s="94"/>
      <c r="Y905" s="94"/>
      <c r="Z905" s="94"/>
      <c r="AA905" s="94"/>
      <c r="AB905" s="94"/>
      <c r="AC905" s="94"/>
      <c r="AD905" s="94"/>
      <c r="AE905" s="94"/>
    </row>
    <row r="906" spans="1:31">
      <c r="A906" s="94"/>
      <c r="B906" s="94"/>
      <c r="F906" s="94"/>
      <c r="G906" s="94"/>
      <c r="H906" s="94"/>
      <c r="I906" s="94"/>
      <c r="J906" s="94"/>
      <c r="L906" s="94"/>
      <c r="M906" s="94"/>
      <c r="N906" s="94"/>
      <c r="O906" s="94"/>
      <c r="X906" s="94"/>
      <c r="Y906" s="94"/>
      <c r="Z906" s="94"/>
      <c r="AA906" s="94"/>
      <c r="AB906" s="94"/>
      <c r="AC906" s="94"/>
      <c r="AD906" s="94"/>
      <c r="AE906" s="94"/>
    </row>
    <row r="907" spans="1:31">
      <c r="A907" s="94"/>
      <c r="B907" s="94"/>
      <c r="F907" s="94"/>
      <c r="G907" s="94"/>
      <c r="H907" s="94"/>
      <c r="I907" s="94"/>
      <c r="J907" s="94"/>
      <c r="L907" s="94"/>
      <c r="M907" s="94"/>
      <c r="N907" s="94"/>
      <c r="O907" s="94"/>
      <c r="X907" s="94"/>
      <c r="Y907" s="94"/>
      <c r="Z907" s="94"/>
      <c r="AA907" s="94"/>
      <c r="AB907" s="94"/>
      <c r="AC907" s="94"/>
      <c r="AD907" s="94"/>
      <c r="AE907" s="94"/>
    </row>
    <row r="908" spans="1:31">
      <c r="A908" s="94"/>
      <c r="B908" s="94"/>
      <c r="F908" s="94"/>
      <c r="G908" s="94"/>
      <c r="H908" s="94"/>
      <c r="I908" s="94"/>
      <c r="J908" s="94"/>
      <c r="L908" s="94"/>
      <c r="M908" s="94"/>
      <c r="N908" s="94"/>
      <c r="O908" s="94"/>
      <c r="X908" s="94"/>
      <c r="Y908" s="94"/>
      <c r="Z908" s="94"/>
      <c r="AA908" s="94"/>
      <c r="AB908" s="94"/>
      <c r="AC908" s="94"/>
      <c r="AD908" s="94"/>
      <c r="AE908" s="94"/>
    </row>
    <row r="909" spans="1:31">
      <c r="A909" s="94"/>
      <c r="B909" s="94"/>
      <c r="F909" s="94"/>
      <c r="G909" s="94"/>
      <c r="H909" s="94"/>
      <c r="I909" s="94"/>
      <c r="J909" s="94"/>
      <c r="L909" s="94"/>
      <c r="M909" s="94"/>
      <c r="N909" s="94"/>
      <c r="O909" s="94"/>
      <c r="X909" s="94"/>
      <c r="Y909" s="94"/>
      <c r="Z909" s="94"/>
      <c r="AA909" s="94"/>
      <c r="AB909" s="94"/>
      <c r="AC909" s="94"/>
      <c r="AD909" s="94"/>
      <c r="AE909" s="94"/>
    </row>
    <row r="910" spans="1:31">
      <c r="A910" s="94"/>
      <c r="B910" s="94"/>
      <c r="F910" s="94"/>
      <c r="G910" s="94"/>
      <c r="H910" s="94"/>
      <c r="I910" s="94"/>
      <c r="J910" s="94"/>
      <c r="L910" s="94"/>
      <c r="M910" s="94"/>
      <c r="N910" s="94"/>
      <c r="O910" s="94"/>
      <c r="X910" s="94"/>
      <c r="Y910" s="94"/>
      <c r="Z910" s="94"/>
      <c r="AA910" s="94"/>
      <c r="AB910" s="94"/>
      <c r="AC910" s="94"/>
      <c r="AD910" s="94"/>
      <c r="AE910" s="94"/>
    </row>
    <row r="911" spans="1:31">
      <c r="A911" s="94"/>
      <c r="B911" s="94"/>
      <c r="F911" s="94"/>
      <c r="G911" s="94"/>
      <c r="H911" s="94"/>
      <c r="I911" s="94"/>
      <c r="J911" s="94"/>
      <c r="L911" s="94"/>
      <c r="M911" s="94"/>
      <c r="N911" s="94"/>
      <c r="O911" s="94"/>
      <c r="X911" s="94"/>
      <c r="Y911" s="94"/>
      <c r="Z911" s="94"/>
      <c r="AA911" s="94"/>
      <c r="AB911" s="94"/>
      <c r="AC911" s="94"/>
      <c r="AD911" s="94"/>
      <c r="AE911" s="94"/>
    </row>
    <row r="912" spans="1:31">
      <c r="A912" s="94"/>
      <c r="B912" s="94"/>
      <c r="F912" s="94"/>
      <c r="G912" s="94"/>
      <c r="H912" s="94"/>
      <c r="I912" s="94"/>
      <c r="J912" s="94"/>
      <c r="L912" s="94"/>
      <c r="M912" s="94"/>
      <c r="N912" s="94"/>
      <c r="O912" s="94"/>
      <c r="X912" s="94"/>
      <c r="Y912" s="94"/>
      <c r="Z912" s="94"/>
      <c r="AA912" s="94"/>
      <c r="AB912" s="94"/>
      <c r="AC912" s="94"/>
      <c r="AD912" s="94"/>
      <c r="AE912" s="94"/>
    </row>
    <row r="913" spans="1:31">
      <c r="A913" s="94"/>
      <c r="B913" s="94"/>
      <c r="F913" s="94"/>
      <c r="G913" s="94"/>
      <c r="H913" s="94"/>
      <c r="I913" s="94"/>
      <c r="J913" s="94"/>
      <c r="L913" s="94"/>
      <c r="M913" s="94"/>
      <c r="N913" s="94"/>
      <c r="O913" s="94"/>
      <c r="X913" s="94"/>
      <c r="Y913" s="94"/>
      <c r="Z913" s="94"/>
      <c r="AA913" s="94"/>
      <c r="AB913" s="94"/>
      <c r="AC913" s="94"/>
      <c r="AD913" s="94"/>
      <c r="AE913" s="94"/>
    </row>
    <row r="914" spans="1:31">
      <c r="A914" s="94"/>
      <c r="B914" s="94"/>
      <c r="F914" s="94"/>
      <c r="G914" s="94"/>
      <c r="H914" s="94"/>
      <c r="I914" s="94"/>
      <c r="J914" s="94"/>
      <c r="L914" s="94"/>
      <c r="M914" s="94"/>
      <c r="N914" s="94"/>
      <c r="O914" s="94"/>
      <c r="X914" s="94"/>
      <c r="Y914" s="94"/>
      <c r="Z914" s="94"/>
      <c r="AA914" s="94"/>
      <c r="AB914" s="94"/>
      <c r="AC914" s="94"/>
      <c r="AD914" s="94"/>
      <c r="AE914" s="94"/>
    </row>
    <row r="915" spans="1:31">
      <c r="A915" s="94"/>
      <c r="B915" s="94"/>
      <c r="F915" s="94"/>
      <c r="G915" s="94"/>
      <c r="H915" s="94"/>
      <c r="I915" s="94"/>
      <c r="J915" s="94"/>
      <c r="L915" s="94"/>
      <c r="M915" s="94"/>
      <c r="N915" s="94"/>
      <c r="O915" s="94"/>
      <c r="X915" s="94"/>
      <c r="Y915" s="94"/>
      <c r="Z915" s="94"/>
      <c r="AA915" s="94"/>
      <c r="AB915" s="94"/>
      <c r="AC915" s="94"/>
      <c r="AD915" s="94"/>
      <c r="AE915" s="94"/>
    </row>
    <row r="916" spans="1:31">
      <c r="A916" s="94"/>
      <c r="B916" s="94"/>
      <c r="F916" s="94"/>
      <c r="G916" s="94"/>
      <c r="H916" s="94"/>
      <c r="I916" s="94"/>
      <c r="J916" s="94"/>
      <c r="L916" s="94"/>
      <c r="M916" s="94"/>
      <c r="N916" s="94"/>
      <c r="O916" s="94"/>
      <c r="X916" s="94"/>
      <c r="Y916" s="94"/>
      <c r="Z916" s="94"/>
      <c r="AA916" s="94"/>
      <c r="AB916" s="94"/>
      <c r="AC916" s="94"/>
      <c r="AD916" s="94"/>
      <c r="AE916" s="94"/>
    </row>
    <row r="917" spans="1:31">
      <c r="A917" s="94"/>
      <c r="B917" s="94"/>
      <c r="F917" s="94"/>
      <c r="G917" s="94"/>
      <c r="H917" s="94"/>
      <c r="I917" s="94"/>
      <c r="J917" s="94"/>
      <c r="L917" s="94"/>
      <c r="M917" s="94"/>
      <c r="N917" s="94"/>
      <c r="O917" s="94"/>
      <c r="X917" s="94"/>
      <c r="Y917" s="94"/>
      <c r="Z917" s="94"/>
      <c r="AA917" s="94"/>
      <c r="AB917" s="94"/>
      <c r="AC917" s="94"/>
      <c r="AD917" s="94"/>
      <c r="AE917" s="94"/>
    </row>
    <row r="918" spans="1:31">
      <c r="A918" s="94"/>
      <c r="B918" s="94"/>
      <c r="F918" s="94"/>
      <c r="G918" s="94"/>
      <c r="H918" s="94"/>
      <c r="I918" s="94"/>
      <c r="J918" s="94"/>
      <c r="L918" s="94"/>
      <c r="M918" s="94"/>
      <c r="N918" s="94"/>
      <c r="O918" s="94"/>
      <c r="X918" s="94"/>
      <c r="Y918" s="94"/>
      <c r="Z918" s="94"/>
      <c r="AA918" s="94"/>
      <c r="AB918" s="94"/>
      <c r="AC918" s="94"/>
      <c r="AD918" s="94"/>
      <c r="AE918" s="94"/>
    </row>
    <row r="919" spans="1:31">
      <c r="A919" s="94"/>
      <c r="B919" s="94"/>
      <c r="F919" s="94"/>
      <c r="G919" s="94"/>
      <c r="H919" s="94"/>
      <c r="I919" s="94"/>
      <c r="J919" s="94"/>
      <c r="L919" s="94"/>
      <c r="M919" s="94"/>
      <c r="N919" s="94"/>
      <c r="O919" s="94"/>
      <c r="X919" s="94"/>
      <c r="Y919" s="94"/>
      <c r="Z919" s="94"/>
      <c r="AA919" s="94"/>
      <c r="AB919" s="94"/>
      <c r="AC919" s="94"/>
      <c r="AD919" s="94"/>
      <c r="AE919" s="94"/>
    </row>
    <row r="920" spans="1:31">
      <c r="A920" s="94"/>
      <c r="B920" s="94"/>
      <c r="F920" s="94"/>
      <c r="G920" s="94"/>
      <c r="H920" s="94"/>
      <c r="I920" s="94"/>
      <c r="J920" s="94"/>
      <c r="L920" s="94"/>
      <c r="M920" s="94"/>
      <c r="N920" s="94"/>
      <c r="O920" s="94"/>
      <c r="X920" s="94"/>
      <c r="Y920" s="94"/>
      <c r="Z920" s="94"/>
      <c r="AA920" s="94"/>
      <c r="AB920" s="94"/>
      <c r="AC920" s="94"/>
      <c r="AD920" s="94"/>
      <c r="AE920" s="94"/>
    </row>
    <row r="921" spans="1:31">
      <c r="A921" s="94"/>
      <c r="B921" s="94"/>
      <c r="F921" s="94"/>
      <c r="G921" s="94"/>
      <c r="H921" s="94"/>
      <c r="I921" s="94"/>
      <c r="J921" s="94"/>
      <c r="L921" s="94"/>
      <c r="M921" s="94"/>
      <c r="N921" s="94"/>
      <c r="O921" s="94"/>
      <c r="X921" s="94"/>
      <c r="Y921" s="94"/>
      <c r="Z921" s="94"/>
      <c r="AA921" s="94"/>
      <c r="AB921" s="94"/>
      <c r="AC921" s="94"/>
      <c r="AD921" s="94"/>
      <c r="AE921" s="94"/>
    </row>
    <row r="922" spans="1:31">
      <c r="A922" s="94"/>
      <c r="B922" s="94"/>
      <c r="F922" s="94"/>
      <c r="G922" s="94"/>
      <c r="H922" s="94"/>
      <c r="I922" s="94"/>
      <c r="J922" s="94"/>
      <c r="L922" s="94"/>
      <c r="M922" s="94"/>
      <c r="N922" s="94"/>
      <c r="O922" s="94"/>
      <c r="X922" s="94"/>
      <c r="Y922" s="94"/>
      <c r="Z922" s="94"/>
      <c r="AA922" s="94"/>
      <c r="AB922" s="94"/>
      <c r="AC922" s="94"/>
      <c r="AD922" s="94"/>
      <c r="AE922" s="94"/>
    </row>
    <row r="923" spans="1:31">
      <c r="A923" s="94"/>
      <c r="B923" s="94"/>
      <c r="F923" s="94"/>
      <c r="G923" s="94"/>
      <c r="H923" s="94"/>
      <c r="I923" s="94"/>
      <c r="J923" s="94"/>
      <c r="L923" s="94"/>
      <c r="M923" s="94"/>
      <c r="N923" s="94"/>
      <c r="O923" s="94"/>
      <c r="X923" s="94"/>
      <c r="Y923" s="94"/>
      <c r="Z923" s="94"/>
      <c r="AA923" s="94"/>
      <c r="AB923" s="94"/>
      <c r="AC923" s="94"/>
      <c r="AD923" s="94"/>
      <c r="AE923" s="94"/>
    </row>
    <row r="924" spans="1:31">
      <c r="A924" s="94"/>
      <c r="B924" s="94"/>
      <c r="F924" s="94"/>
      <c r="G924" s="94"/>
      <c r="H924" s="94"/>
      <c r="I924" s="94"/>
      <c r="J924" s="94"/>
      <c r="L924" s="94"/>
      <c r="M924" s="94"/>
      <c r="N924" s="94"/>
      <c r="O924" s="94"/>
      <c r="X924" s="94"/>
      <c r="Y924" s="94"/>
      <c r="Z924" s="94"/>
      <c r="AA924" s="94"/>
      <c r="AB924" s="94"/>
      <c r="AC924" s="94"/>
      <c r="AD924" s="94"/>
      <c r="AE924" s="94"/>
    </row>
    <row r="925" spans="1:31">
      <c r="A925" s="94"/>
      <c r="B925" s="94"/>
      <c r="F925" s="94"/>
      <c r="G925" s="94"/>
      <c r="H925" s="94"/>
      <c r="I925" s="94"/>
      <c r="J925" s="94"/>
      <c r="L925" s="94"/>
      <c r="M925" s="94"/>
      <c r="N925" s="94"/>
      <c r="O925" s="94"/>
      <c r="X925" s="94"/>
      <c r="Y925" s="94"/>
      <c r="Z925" s="94"/>
      <c r="AA925" s="94"/>
      <c r="AB925" s="94"/>
      <c r="AC925" s="94"/>
      <c r="AD925" s="94"/>
      <c r="AE925" s="94"/>
    </row>
    <row r="926" spans="1:31">
      <c r="A926" s="94"/>
      <c r="B926" s="94"/>
      <c r="F926" s="94"/>
      <c r="G926" s="94"/>
      <c r="H926" s="94"/>
      <c r="I926" s="94"/>
      <c r="J926" s="94"/>
      <c r="L926" s="94"/>
      <c r="M926" s="94"/>
      <c r="N926" s="94"/>
      <c r="O926" s="94"/>
      <c r="X926" s="94"/>
      <c r="Y926" s="94"/>
      <c r="Z926" s="94"/>
      <c r="AA926" s="94"/>
      <c r="AB926" s="94"/>
      <c r="AC926" s="94"/>
      <c r="AD926" s="94"/>
      <c r="AE926" s="94"/>
    </row>
    <row r="927" spans="1:31">
      <c r="A927" s="94"/>
      <c r="B927" s="94"/>
      <c r="F927" s="94"/>
      <c r="G927" s="94"/>
      <c r="H927" s="94"/>
      <c r="I927" s="94"/>
      <c r="J927" s="94"/>
      <c r="L927" s="94"/>
      <c r="M927" s="94"/>
      <c r="N927" s="94"/>
      <c r="O927" s="94"/>
      <c r="X927" s="94"/>
      <c r="Y927" s="94"/>
      <c r="Z927" s="94"/>
      <c r="AA927" s="94"/>
      <c r="AB927" s="94"/>
      <c r="AC927" s="94"/>
      <c r="AD927" s="94"/>
      <c r="AE927" s="94"/>
    </row>
    <row r="928" spans="1:31">
      <c r="A928" s="94"/>
      <c r="B928" s="94"/>
      <c r="F928" s="94"/>
      <c r="G928" s="94"/>
      <c r="H928" s="94"/>
      <c r="I928" s="94"/>
      <c r="J928" s="94"/>
      <c r="L928" s="94"/>
      <c r="M928" s="94"/>
      <c r="N928" s="94"/>
      <c r="O928" s="94"/>
      <c r="X928" s="94"/>
      <c r="Y928" s="94"/>
      <c r="Z928" s="94"/>
      <c r="AA928" s="94"/>
      <c r="AB928" s="94"/>
      <c r="AC928" s="94"/>
      <c r="AD928" s="94"/>
      <c r="AE928" s="94"/>
    </row>
    <row r="929" spans="1:31">
      <c r="A929" s="94"/>
      <c r="B929" s="94"/>
      <c r="F929" s="94"/>
      <c r="G929" s="94"/>
      <c r="H929" s="94"/>
      <c r="I929" s="94"/>
      <c r="J929" s="94"/>
      <c r="L929" s="94"/>
      <c r="M929" s="94"/>
      <c r="N929" s="94"/>
      <c r="O929" s="94"/>
      <c r="X929" s="94"/>
      <c r="Y929" s="94"/>
      <c r="Z929" s="94"/>
      <c r="AA929" s="94"/>
      <c r="AB929" s="94"/>
      <c r="AC929" s="94"/>
      <c r="AD929" s="94"/>
      <c r="AE929" s="94"/>
    </row>
    <row r="930" spans="1:31">
      <c r="A930" s="94"/>
      <c r="B930" s="94"/>
      <c r="F930" s="94"/>
      <c r="G930" s="94"/>
      <c r="H930" s="94"/>
      <c r="I930" s="94"/>
      <c r="J930" s="94"/>
      <c r="L930" s="94"/>
      <c r="M930" s="94"/>
      <c r="N930" s="94"/>
      <c r="O930" s="94"/>
      <c r="X930" s="94"/>
      <c r="Y930" s="94"/>
      <c r="Z930" s="94"/>
      <c r="AA930" s="94"/>
      <c r="AB930" s="94"/>
      <c r="AC930" s="94"/>
      <c r="AD930" s="94"/>
      <c r="AE930" s="94"/>
    </row>
    <row r="931" spans="1:31">
      <c r="A931" s="94"/>
      <c r="B931" s="94"/>
      <c r="F931" s="94"/>
      <c r="G931" s="94"/>
      <c r="H931" s="94"/>
      <c r="I931" s="94"/>
      <c r="J931" s="94"/>
      <c r="L931" s="94"/>
      <c r="M931" s="94"/>
      <c r="N931" s="94"/>
      <c r="O931" s="94"/>
      <c r="X931" s="94"/>
      <c r="Y931" s="94"/>
      <c r="Z931" s="94"/>
      <c r="AA931" s="94"/>
      <c r="AB931" s="94"/>
      <c r="AC931" s="94"/>
      <c r="AD931" s="94"/>
      <c r="AE931" s="94"/>
    </row>
    <row r="932" spans="1:31">
      <c r="A932" s="94"/>
      <c r="B932" s="94"/>
      <c r="F932" s="94"/>
      <c r="G932" s="94"/>
      <c r="H932" s="94"/>
      <c r="I932" s="94"/>
      <c r="J932" s="94"/>
      <c r="L932" s="94"/>
      <c r="M932" s="94"/>
      <c r="N932" s="94"/>
      <c r="O932" s="94"/>
      <c r="X932" s="94"/>
      <c r="Y932" s="94"/>
      <c r="Z932" s="94"/>
      <c r="AA932" s="94"/>
      <c r="AB932" s="94"/>
      <c r="AC932" s="94"/>
      <c r="AD932" s="94"/>
      <c r="AE932" s="94"/>
    </row>
    <row r="933" spans="1:31">
      <c r="A933" s="94"/>
      <c r="B933" s="94"/>
      <c r="F933" s="94"/>
      <c r="G933" s="94"/>
      <c r="H933" s="94"/>
      <c r="I933" s="94"/>
      <c r="J933" s="94"/>
      <c r="L933" s="94"/>
      <c r="M933" s="94"/>
      <c r="N933" s="94"/>
      <c r="O933" s="94"/>
      <c r="X933" s="94"/>
      <c r="Y933" s="94"/>
      <c r="Z933" s="94"/>
      <c r="AA933" s="94"/>
      <c r="AB933" s="94"/>
      <c r="AC933" s="94"/>
      <c r="AD933" s="94"/>
      <c r="AE933" s="94"/>
    </row>
    <row r="934" spans="1:31">
      <c r="A934" s="94"/>
      <c r="B934" s="94"/>
      <c r="F934" s="94"/>
      <c r="G934" s="94"/>
      <c r="H934" s="94"/>
      <c r="I934" s="94"/>
      <c r="J934" s="94"/>
      <c r="L934" s="94"/>
      <c r="M934" s="94"/>
      <c r="N934" s="94"/>
      <c r="O934" s="94"/>
      <c r="X934" s="94"/>
      <c r="Y934" s="94"/>
      <c r="Z934" s="94"/>
      <c r="AA934" s="94"/>
      <c r="AB934" s="94"/>
      <c r="AC934" s="94"/>
      <c r="AD934" s="94"/>
      <c r="AE934" s="94"/>
    </row>
    <row r="935" spans="1:31">
      <c r="A935" s="94"/>
      <c r="B935" s="94"/>
      <c r="F935" s="94"/>
      <c r="G935" s="94"/>
      <c r="H935" s="94"/>
      <c r="I935" s="94"/>
      <c r="J935" s="94"/>
      <c r="L935" s="94"/>
      <c r="M935" s="94"/>
      <c r="N935" s="94"/>
      <c r="O935" s="94"/>
      <c r="X935" s="94"/>
      <c r="Y935" s="94"/>
      <c r="Z935" s="94"/>
      <c r="AA935" s="94"/>
      <c r="AB935" s="94"/>
      <c r="AC935" s="94"/>
      <c r="AD935" s="94"/>
      <c r="AE935" s="94"/>
    </row>
    <row r="936" spans="1:31">
      <c r="A936" s="94"/>
      <c r="B936" s="94"/>
      <c r="F936" s="94"/>
      <c r="G936" s="94"/>
      <c r="H936" s="94"/>
      <c r="I936" s="94"/>
      <c r="J936" s="94"/>
      <c r="L936" s="94"/>
      <c r="M936" s="94"/>
      <c r="N936" s="94"/>
      <c r="O936" s="94"/>
      <c r="X936" s="94"/>
      <c r="Y936" s="94"/>
      <c r="Z936" s="94"/>
      <c r="AA936" s="94"/>
      <c r="AB936" s="94"/>
      <c r="AC936" s="94"/>
      <c r="AD936" s="94"/>
      <c r="AE936" s="94"/>
    </row>
    <row r="937" spans="1:31">
      <c r="A937" s="94"/>
      <c r="B937" s="94"/>
      <c r="F937" s="94"/>
      <c r="G937" s="94"/>
      <c r="H937" s="94"/>
      <c r="I937" s="94"/>
      <c r="J937" s="94"/>
      <c r="L937" s="94"/>
      <c r="M937" s="94"/>
      <c r="N937" s="94"/>
      <c r="O937" s="94"/>
      <c r="X937" s="94"/>
      <c r="Y937" s="94"/>
      <c r="Z937" s="94"/>
      <c r="AA937" s="94"/>
      <c r="AB937" s="94"/>
      <c r="AC937" s="94"/>
      <c r="AD937" s="94"/>
      <c r="AE937" s="94"/>
    </row>
    <row r="938" spans="1:31">
      <c r="A938" s="94"/>
      <c r="B938" s="94"/>
      <c r="F938" s="94"/>
      <c r="G938" s="94"/>
      <c r="H938" s="94"/>
      <c r="I938" s="94"/>
      <c r="J938" s="94"/>
      <c r="L938" s="94"/>
      <c r="M938" s="94"/>
      <c r="N938" s="94"/>
      <c r="O938" s="94"/>
      <c r="X938" s="94"/>
      <c r="Y938" s="94"/>
      <c r="Z938" s="94"/>
      <c r="AA938" s="94"/>
      <c r="AB938" s="94"/>
      <c r="AC938" s="94"/>
      <c r="AD938" s="94"/>
      <c r="AE938" s="94"/>
    </row>
    <row r="939" spans="1:31">
      <c r="A939" s="94"/>
      <c r="B939" s="94"/>
      <c r="F939" s="94"/>
      <c r="G939" s="94"/>
      <c r="H939" s="94"/>
      <c r="I939" s="94"/>
      <c r="J939" s="94"/>
      <c r="L939" s="94"/>
      <c r="M939" s="94"/>
      <c r="N939" s="94"/>
      <c r="O939" s="94"/>
      <c r="X939" s="94"/>
      <c r="Y939" s="94"/>
      <c r="Z939" s="94"/>
      <c r="AA939" s="94"/>
      <c r="AB939" s="94"/>
      <c r="AC939" s="94"/>
      <c r="AD939" s="94"/>
      <c r="AE939" s="94"/>
    </row>
    <row r="940" spans="1:31">
      <c r="A940" s="94"/>
      <c r="B940" s="94"/>
      <c r="F940" s="94"/>
      <c r="G940" s="94"/>
      <c r="H940" s="94"/>
      <c r="I940" s="94"/>
      <c r="J940" s="94"/>
      <c r="L940" s="94"/>
      <c r="M940" s="94"/>
      <c r="N940" s="94"/>
      <c r="O940" s="94"/>
      <c r="X940" s="94"/>
      <c r="Y940" s="94"/>
      <c r="Z940" s="94"/>
      <c r="AA940" s="94"/>
      <c r="AB940" s="94"/>
      <c r="AC940" s="94"/>
      <c r="AD940" s="94"/>
      <c r="AE940" s="94"/>
    </row>
    <row r="941" spans="1:31">
      <c r="A941" s="94"/>
      <c r="B941" s="94"/>
      <c r="F941" s="94"/>
      <c r="G941" s="94"/>
      <c r="H941" s="94"/>
      <c r="I941" s="94"/>
      <c r="J941" s="94"/>
      <c r="L941" s="94"/>
      <c r="M941" s="94"/>
      <c r="N941" s="94"/>
      <c r="O941" s="94"/>
      <c r="X941" s="94"/>
      <c r="Y941" s="94"/>
      <c r="Z941" s="94"/>
      <c r="AA941" s="94"/>
      <c r="AB941" s="94"/>
      <c r="AC941" s="94"/>
      <c r="AD941" s="94"/>
      <c r="AE941" s="94"/>
    </row>
    <row r="942" spans="1:31">
      <c r="A942" s="94"/>
      <c r="B942" s="94"/>
      <c r="F942" s="94"/>
      <c r="G942" s="94"/>
      <c r="H942" s="94"/>
      <c r="I942" s="94"/>
      <c r="J942" s="94"/>
      <c r="L942" s="94"/>
      <c r="M942" s="94"/>
      <c r="N942" s="94"/>
      <c r="O942" s="94"/>
      <c r="X942" s="94"/>
      <c r="Y942" s="94"/>
      <c r="Z942" s="94"/>
      <c r="AA942" s="94"/>
      <c r="AB942" s="94"/>
      <c r="AC942" s="94"/>
      <c r="AD942" s="94"/>
      <c r="AE942" s="94"/>
    </row>
    <row r="943" spans="1:31">
      <c r="A943" s="94"/>
      <c r="B943" s="94"/>
      <c r="F943" s="94"/>
      <c r="G943" s="94"/>
      <c r="H943" s="94"/>
      <c r="I943" s="94"/>
      <c r="J943" s="94"/>
      <c r="L943" s="94"/>
      <c r="M943" s="94"/>
      <c r="N943" s="94"/>
      <c r="O943" s="94"/>
      <c r="X943" s="94"/>
      <c r="Y943" s="94"/>
      <c r="Z943" s="94"/>
      <c r="AA943" s="94"/>
      <c r="AB943" s="94"/>
      <c r="AC943" s="94"/>
      <c r="AD943" s="94"/>
      <c r="AE943" s="94"/>
    </row>
    <row r="944" spans="1:31">
      <c r="A944" s="94"/>
      <c r="B944" s="94"/>
      <c r="F944" s="94"/>
      <c r="G944" s="94"/>
      <c r="H944" s="94"/>
      <c r="I944" s="94"/>
      <c r="J944" s="94"/>
      <c r="L944" s="94"/>
      <c r="M944" s="94"/>
      <c r="N944" s="94"/>
      <c r="O944" s="94"/>
      <c r="X944" s="94"/>
      <c r="Y944" s="94"/>
      <c r="Z944" s="94"/>
      <c r="AA944" s="94"/>
      <c r="AB944" s="94"/>
      <c r="AC944" s="94"/>
      <c r="AD944" s="94"/>
      <c r="AE944" s="94"/>
    </row>
    <row r="945" spans="1:31">
      <c r="A945" s="94"/>
      <c r="B945" s="94"/>
      <c r="F945" s="94"/>
      <c r="G945" s="94"/>
      <c r="H945" s="94"/>
      <c r="I945" s="94"/>
      <c r="J945" s="94"/>
      <c r="L945" s="94"/>
      <c r="M945" s="94"/>
      <c r="N945" s="94"/>
      <c r="O945" s="94"/>
      <c r="X945" s="94"/>
      <c r="Y945" s="94"/>
      <c r="Z945" s="94"/>
      <c r="AA945" s="94"/>
      <c r="AB945" s="94"/>
      <c r="AC945" s="94"/>
      <c r="AD945" s="94"/>
      <c r="AE945" s="94"/>
    </row>
    <row r="946" spans="1:31">
      <c r="A946" s="94"/>
      <c r="B946" s="94"/>
      <c r="F946" s="94"/>
      <c r="G946" s="94"/>
      <c r="H946" s="94"/>
      <c r="I946" s="94"/>
      <c r="J946" s="94"/>
      <c r="L946" s="94"/>
      <c r="M946" s="94"/>
      <c r="N946" s="94"/>
      <c r="O946" s="94"/>
      <c r="X946" s="94"/>
      <c r="Y946" s="94"/>
      <c r="Z946" s="94"/>
      <c r="AA946" s="94"/>
      <c r="AB946" s="94"/>
      <c r="AC946" s="94"/>
      <c r="AD946" s="94"/>
      <c r="AE946" s="94"/>
    </row>
    <row r="947" spans="1:31">
      <c r="A947" s="94"/>
      <c r="B947" s="94"/>
      <c r="F947" s="94"/>
      <c r="G947" s="94"/>
      <c r="H947" s="94"/>
      <c r="I947" s="94"/>
      <c r="J947" s="94"/>
      <c r="L947" s="94"/>
      <c r="M947" s="94"/>
      <c r="N947" s="94"/>
      <c r="O947" s="94"/>
      <c r="X947" s="94"/>
      <c r="Y947" s="94"/>
      <c r="Z947" s="94"/>
      <c r="AA947" s="94"/>
      <c r="AB947" s="94"/>
      <c r="AC947" s="94"/>
      <c r="AD947" s="94"/>
      <c r="AE947" s="94"/>
    </row>
    <row r="948" spans="1:31">
      <c r="A948" s="94"/>
      <c r="B948" s="94"/>
      <c r="F948" s="94"/>
      <c r="G948" s="94"/>
      <c r="H948" s="94"/>
      <c r="I948" s="94"/>
      <c r="J948" s="94"/>
      <c r="L948" s="94"/>
      <c r="M948" s="94"/>
      <c r="N948" s="94"/>
      <c r="O948" s="94"/>
      <c r="X948" s="94"/>
      <c r="Y948" s="94"/>
      <c r="Z948" s="94"/>
      <c r="AA948" s="94"/>
      <c r="AB948" s="94"/>
      <c r="AC948" s="94"/>
      <c r="AD948" s="94"/>
      <c r="AE948" s="94"/>
    </row>
    <row r="949" spans="1:31">
      <c r="A949" s="94"/>
      <c r="B949" s="94"/>
      <c r="F949" s="94"/>
      <c r="G949" s="94"/>
      <c r="H949" s="94"/>
      <c r="I949" s="94"/>
      <c r="J949" s="94"/>
      <c r="L949" s="94"/>
      <c r="M949" s="94"/>
      <c r="N949" s="94"/>
      <c r="O949" s="94"/>
      <c r="X949" s="94"/>
      <c r="Y949" s="94"/>
      <c r="Z949" s="94"/>
      <c r="AA949" s="94"/>
      <c r="AB949" s="94"/>
      <c r="AC949" s="94"/>
      <c r="AD949" s="94"/>
      <c r="AE949" s="94"/>
    </row>
    <row r="950" spans="1:31">
      <c r="A950" s="94"/>
      <c r="B950" s="94"/>
      <c r="F950" s="94"/>
      <c r="G950" s="94"/>
      <c r="H950" s="94"/>
      <c r="I950" s="94"/>
      <c r="J950" s="94"/>
      <c r="L950" s="94"/>
      <c r="M950" s="94"/>
      <c r="N950" s="94"/>
      <c r="O950" s="94"/>
      <c r="X950" s="94"/>
      <c r="Y950" s="94"/>
      <c r="Z950" s="94"/>
      <c r="AA950" s="94"/>
      <c r="AB950" s="94"/>
      <c r="AC950" s="94"/>
      <c r="AD950" s="94"/>
      <c r="AE950" s="94"/>
    </row>
    <row r="951" spans="1:31">
      <c r="A951" s="94"/>
      <c r="B951" s="94"/>
      <c r="F951" s="94"/>
      <c r="G951" s="94"/>
      <c r="H951" s="94"/>
      <c r="I951" s="94"/>
      <c r="J951" s="94"/>
      <c r="L951" s="94"/>
      <c r="M951" s="94"/>
      <c r="N951" s="94"/>
      <c r="O951" s="94"/>
      <c r="X951" s="94"/>
      <c r="Y951" s="94"/>
      <c r="Z951" s="94"/>
      <c r="AA951" s="94"/>
      <c r="AB951" s="94"/>
      <c r="AC951" s="94"/>
      <c r="AD951" s="94"/>
      <c r="AE951" s="94"/>
    </row>
    <row r="952" spans="1:31">
      <c r="A952" s="94"/>
      <c r="B952" s="94"/>
      <c r="F952" s="94"/>
      <c r="G952" s="94"/>
      <c r="H952" s="94"/>
      <c r="I952" s="94"/>
      <c r="J952" s="94"/>
      <c r="L952" s="94"/>
      <c r="M952" s="94"/>
      <c r="N952" s="94"/>
      <c r="O952" s="94"/>
      <c r="X952" s="94"/>
      <c r="Y952" s="94"/>
      <c r="Z952" s="94"/>
      <c r="AA952" s="94"/>
      <c r="AB952" s="94"/>
      <c r="AC952" s="94"/>
      <c r="AD952" s="94"/>
      <c r="AE952" s="94"/>
    </row>
    <row r="953" spans="1:31">
      <c r="A953" s="94"/>
      <c r="B953" s="94"/>
      <c r="F953" s="94"/>
      <c r="G953" s="94"/>
      <c r="H953" s="94"/>
      <c r="I953" s="94"/>
      <c r="J953" s="94"/>
      <c r="L953" s="94"/>
      <c r="M953" s="94"/>
      <c r="N953" s="94"/>
      <c r="O953" s="94"/>
      <c r="X953" s="94"/>
      <c r="Y953" s="94"/>
      <c r="Z953" s="94"/>
      <c r="AA953" s="94"/>
      <c r="AB953" s="94"/>
      <c r="AC953" s="94"/>
      <c r="AD953" s="94"/>
      <c r="AE953" s="94"/>
    </row>
    <row r="954" spans="1:31">
      <c r="A954" s="94"/>
      <c r="B954" s="94"/>
      <c r="F954" s="94"/>
      <c r="G954" s="94"/>
      <c r="H954" s="94"/>
      <c r="I954" s="94"/>
      <c r="J954" s="94"/>
      <c r="L954" s="94"/>
      <c r="M954" s="94"/>
      <c r="N954" s="94"/>
      <c r="O954" s="94"/>
      <c r="X954" s="94"/>
      <c r="Y954" s="94"/>
      <c r="Z954" s="94"/>
      <c r="AA954" s="94"/>
      <c r="AB954" s="94"/>
      <c r="AC954" s="94"/>
      <c r="AD954" s="94"/>
      <c r="AE954" s="94"/>
    </row>
    <row r="955" spans="1:31">
      <c r="A955" s="94"/>
      <c r="B955" s="94"/>
      <c r="F955" s="94"/>
      <c r="G955" s="94"/>
      <c r="H955" s="94"/>
      <c r="I955" s="94"/>
      <c r="J955" s="94"/>
      <c r="L955" s="94"/>
      <c r="M955" s="94"/>
      <c r="N955" s="94"/>
      <c r="O955" s="94"/>
      <c r="X955" s="94"/>
      <c r="Y955" s="94"/>
      <c r="Z955" s="94"/>
      <c r="AA955" s="94"/>
      <c r="AB955" s="94"/>
      <c r="AC955" s="94"/>
      <c r="AD955" s="94"/>
      <c r="AE955" s="94"/>
    </row>
    <row r="956" spans="1:31">
      <c r="A956" s="94"/>
      <c r="B956" s="94"/>
      <c r="F956" s="94"/>
      <c r="G956" s="94"/>
      <c r="H956" s="94"/>
      <c r="I956" s="94"/>
      <c r="J956" s="94"/>
      <c r="L956" s="94"/>
      <c r="M956" s="94"/>
      <c r="N956" s="94"/>
      <c r="O956" s="94"/>
      <c r="X956" s="94"/>
      <c r="Y956" s="94"/>
      <c r="Z956" s="94"/>
      <c r="AA956" s="94"/>
      <c r="AB956" s="94"/>
      <c r="AC956" s="94"/>
      <c r="AD956" s="94"/>
      <c r="AE956" s="94"/>
    </row>
    <row r="957" spans="1:31">
      <c r="A957" s="94"/>
      <c r="B957" s="94"/>
      <c r="F957" s="94"/>
      <c r="G957" s="94"/>
      <c r="H957" s="94"/>
      <c r="I957" s="94"/>
      <c r="J957" s="94"/>
      <c r="L957" s="94"/>
      <c r="M957" s="94"/>
      <c r="N957" s="94"/>
      <c r="O957" s="94"/>
      <c r="X957" s="94"/>
      <c r="Y957" s="94"/>
      <c r="Z957" s="94"/>
      <c r="AA957" s="94"/>
      <c r="AB957" s="94"/>
      <c r="AC957" s="94"/>
      <c r="AD957" s="94"/>
      <c r="AE957" s="94"/>
    </row>
    <row r="958" spans="1:31">
      <c r="A958" s="94"/>
      <c r="B958" s="94"/>
      <c r="F958" s="94"/>
      <c r="G958" s="94"/>
      <c r="H958" s="94"/>
      <c r="I958" s="94"/>
      <c r="J958" s="94"/>
      <c r="L958" s="94"/>
      <c r="M958" s="94"/>
      <c r="N958" s="94"/>
      <c r="O958" s="94"/>
      <c r="X958" s="94"/>
      <c r="Y958" s="94"/>
      <c r="Z958" s="94"/>
      <c r="AA958" s="94"/>
      <c r="AB958" s="94"/>
      <c r="AC958" s="94"/>
      <c r="AD958" s="94"/>
      <c r="AE958" s="94"/>
    </row>
    <row r="959" spans="1:31">
      <c r="A959" s="94"/>
      <c r="B959" s="94"/>
      <c r="F959" s="94"/>
      <c r="G959" s="94"/>
      <c r="H959" s="94"/>
      <c r="I959" s="94"/>
      <c r="J959" s="94"/>
      <c r="L959" s="94"/>
      <c r="M959" s="94"/>
      <c r="N959" s="94"/>
      <c r="O959" s="94"/>
      <c r="X959" s="94"/>
      <c r="Y959" s="94"/>
      <c r="Z959" s="94"/>
      <c r="AA959" s="94"/>
      <c r="AB959" s="94"/>
      <c r="AC959" s="94"/>
      <c r="AD959" s="94"/>
      <c r="AE959" s="94"/>
    </row>
    <row r="960" spans="1:31">
      <c r="A960" s="94"/>
      <c r="B960" s="94"/>
      <c r="F960" s="94"/>
      <c r="G960" s="94"/>
      <c r="H960" s="94"/>
      <c r="I960" s="94"/>
      <c r="J960" s="94"/>
      <c r="L960" s="94"/>
      <c r="M960" s="94"/>
      <c r="N960" s="94"/>
      <c r="O960" s="94"/>
      <c r="X960" s="94"/>
      <c r="Y960" s="94"/>
      <c r="Z960" s="94"/>
      <c r="AA960" s="94"/>
      <c r="AB960" s="94"/>
      <c r="AC960" s="94"/>
      <c r="AD960" s="94"/>
      <c r="AE960" s="94"/>
    </row>
    <row r="961" spans="1:31">
      <c r="A961" s="94"/>
      <c r="B961" s="94"/>
      <c r="F961" s="94"/>
      <c r="G961" s="94"/>
      <c r="H961" s="94"/>
      <c r="I961" s="94"/>
      <c r="J961" s="94"/>
      <c r="L961" s="94"/>
      <c r="M961" s="94"/>
      <c r="N961" s="94"/>
      <c r="O961" s="94"/>
      <c r="X961" s="94"/>
      <c r="Y961" s="94"/>
      <c r="Z961" s="94"/>
      <c r="AA961" s="94"/>
      <c r="AB961" s="94"/>
      <c r="AC961" s="94"/>
      <c r="AD961" s="94"/>
      <c r="AE961" s="94"/>
    </row>
    <row r="962" spans="1:31">
      <c r="A962" s="94"/>
      <c r="B962" s="94"/>
      <c r="F962" s="94"/>
      <c r="G962" s="94"/>
      <c r="H962" s="94"/>
      <c r="I962" s="94"/>
      <c r="J962" s="94"/>
      <c r="L962" s="94"/>
      <c r="M962" s="94"/>
      <c r="N962" s="94"/>
      <c r="O962" s="94"/>
      <c r="X962" s="94"/>
      <c r="Y962" s="94"/>
      <c r="Z962" s="94"/>
      <c r="AA962" s="94"/>
      <c r="AB962" s="94"/>
      <c r="AC962" s="94"/>
      <c r="AD962" s="94"/>
      <c r="AE962" s="94"/>
    </row>
    <row r="963" spans="1:31">
      <c r="A963" s="94"/>
      <c r="B963" s="94"/>
      <c r="F963" s="94"/>
      <c r="G963" s="94"/>
      <c r="H963" s="94"/>
      <c r="I963" s="94"/>
      <c r="J963" s="94"/>
      <c r="L963" s="94"/>
      <c r="M963" s="94"/>
      <c r="N963" s="94"/>
      <c r="O963" s="94"/>
      <c r="X963" s="94"/>
      <c r="Y963" s="94"/>
      <c r="Z963" s="94"/>
      <c r="AA963" s="94"/>
      <c r="AB963" s="94"/>
      <c r="AC963" s="94"/>
      <c r="AD963" s="94"/>
      <c r="AE963" s="94"/>
    </row>
    <row r="964" spans="1:31">
      <c r="A964" s="94"/>
      <c r="B964" s="94"/>
      <c r="F964" s="94"/>
      <c r="G964" s="94"/>
      <c r="H964" s="94"/>
      <c r="I964" s="94"/>
      <c r="J964" s="94"/>
      <c r="L964" s="94"/>
      <c r="M964" s="94"/>
      <c r="N964" s="94"/>
      <c r="O964" s="94"/>
      <c r="X964" s="94"/>
      <c r="Y964" s="94"/>
      <c r="Z964" s="94"/>
      <c r="AA964" s="94"/>
      <c r="AB964" s="94"/>
      <c r="AC964" s="94"/>
      <c r="AD964" s="94"/>
      <c r="AE964" s="94"/>
    </row>
    <row r="965" spans="1:31">
      <c r="A965" s="94"/>
      <c r="B965" s="94"/>
      <c r="F965" s="94"/>
      <c r="G965" s="94"/>
      <c r="H965" s="94"/>
      <c r="I965" s="94"/>
      <c r="J965" s="94"/>
      <c r="L965" s="94"/>
      <c r="M965" s="94"/>
      <c r="N965" s="94"/>
      <c r="O965" s="94"/>
      <c r="X965" s="94"/>
      <c r="Y965" s="94"/>
      <c r="Z965" s="94"/>
      <c r="AA965" s="94"/>
      <c r="AB965" s="94"/>
      <c r="AC965" s="94"/>
      <c r="AD965" s="94"/>
      <c r="AE965" s="94"/>
    </row>
    <row r="966" spans="1:31">
      <c r="A966" s="94"/>
      <c r="B966" s="94"/>
      <c r="F966" s="94"/>
      <c r="G966" s="94"/>
      <c r="H966" s="94"/>
      <c r="I966" s="94"/>
      <c r="J966" s="94"/>
      <c r="L966" s="94"/>
      <c r="M966" s="94"/>
      <c r="N966" s="94"/>
      <c r="O966" s="94"/>
      <c r="X966" s="94"/>
      <c r="Y966" s="94"/>
      <c r="Z966" s="94"/>
      <c r="AA966" s="94"/>
      <c r="AB966" s="94"/>
      <c r="AC966" s="94"/>
      <c r="AD966" s="94"/>
      <c r="AE966" s="94"/>
    </row>
    <row r="967" spans="1:31">
      <c r="A967" s="94"/>
      <c r="B967" s="94"/>
      <c r="F967" s="94"/>
      <c r="G967" s="94"/>
      <c r="H967" s="94"/>
      <c r="I967" s="94"/>
      <c r="J967" s="94"/>
      <c r="L967" s="94"/>
      <c r="M967" s="94"/>
      <c r="N967" s="94"/>
      <c r="O967" s="94"/>
      <c r="X967" s="94"/>
      <c r="Y967" s="94"/>
      <c r="Z967" s="94"/>
      <c r="AA967" s="94"/>
      <c r="AB967" s="94"/>
      <c r="AC967" s="94"/>
      <c r="AD967" s="94"/>
      <c r="AE967" s="94"/>
    </row>
    <row r="968" spans="1:31">
      <c r="A968" s="94"/>
      <c r="B968" s="94"/>
      <c r="F968" s="94"/>
      <c r="G968" s="94"/>
      <c r="H968" s="94"/>
      <c r="I968" s="94"/>
      <c r="J968" s="94"/>
      <c r="L968" s="94"/>
      <c r="M968" s="94"/>
      <c r="N968" s="94"/>
      <c r="O968" s="94"/>
      <c r="X968" s="94"/>
      <c r="Y968" s="94"/>
      <c r="Z968" s="94"/>
      <c r="AA968" s="94"/>
      <c r="AB968" s="94"/>
      <c r="AC968" s="94"/>
      <c r="AD968" s="94"/>
      <c r="AE968" s="94"/>
    </row>
    <row r="969" spans="1:31">
      <c r="A969" s="94"/>
      <c r="B969" s="94"/>
      <c r="F969" s="94"/>
      <c r="G969" s="94"/>
      <c r="H969" s="94"/>
      <c r="I969" s="94"/>
      <c r="J969" s="94"/>
      <c r="L969" s="94"/>
      <c r="M969" s="94"/>
      <c r="N969" s="94"/>
      <c r="O969" s="94"/>
      <c r="X969" s="94"/>
      <c r="Y969" s="94"/>
      <c r="Z969" s="94"/>
      <c r="AA969" s="94"/>
      <c r="AB969" s="94"/>
      <c r="AC969" s="94"/>
      <c r="AD969" s="94"/>
      <c r="AE969" s="94"/>
    </row>
    <row r="970" spans="1:31">
      <c r="A970" s="94"/>
      <c r="B970" s="94"/>
      <c r="F970" s="94"/>
      <c r="G970" s="94"/>
      <c r="H970" s="94"/>
      <c r="I970" s="94"/>
      <c r="J970" s="94"/>
      <c r="L970" s="94"/>
      <c r="M970" s="94"/>
      <c r="N970" s="94"/>
      <c r="O970" s="94"/>
      <c r="X970" s="94"/>
      <c r="Y970" s="94"/>
      <c r="Z970" s="94"/>
      <c r="AA970" s="94"/>
      <c r="AB970" s="94"/>
      <c r="AC970" s="94"/>
      <c r="AD970" s="94"/>
      <c r="AE970" s="94"/>
    </row>
    <row r="971" spans="1:31">
      <c r="A971" s="94"/>
      <c r="B971" s="94"/>
      <c r="F971" s="94"/>
      <c r="G971" s="94"/>
      <c r="H971" s="94"/>
      <c r="I971" s="94"/>
      <c r="J971" s="94"/>
      <c r="L971" s="94"/>
      <c r="M971" s="94"/>
      <c r="N971" s="94"/>
      <c r="O971" s="94"/>
      <c r="X971" s="94"/>
      <c r="Y971" s="94"/>
      <c r="Z971" s="94"/>
      <c r="AA971" s="94"/>
      <c r="AB971" s="94"/>
      <c r="AC971" s="94"/>
      <c r="AD971" s="94"/>
      <c r="AE971" s="94"/>
    </row>
    <row r="972" spans="1:31">
      <c r="A972" s="94"/>
      <c r="B972" s="94"/>
      <c r="F972" s="94"/>
      <c r="G972" s="94"/>
      <c r="H972" s="94"/>
      <c r="I972" s="94"/>
      <c r="J972" s="94"/>
      <c r="L972" s="94"/>
      <c r="M972" s="94"/>
      <c r="N972" s="94"/>
      <c r="O972" s="94"/>
      <c r="X972" s="94"/>
      <c r="Y972" s="94"/>
      <c r="Z972" s="94"/>
      <c r="AA972" s="94"/>
      <c r="AB972" s="94"/>
      <c r="AC972" s="94"/>
      <c r="AD972" s="94"/>
      <c r="AE972" s="94"/>
    </row>
    <row r="973" spans="1:31">
      <c r="A973" s="94"/>
      <c r="B973" s="94"/>
      <c r="F973" s="94"/>
      <c r="G973" s="94"/>
      <c r="H973" s="94"/>
      <c r="I973" s="94"/>
      <c r="J973" s="94"/>
      <c r="L973" s="94"/>
      <c r="M973" s="94"/>
      <c r="N973" s="94"/>
      <c r="O973" s="94"/>
      <c r="X973" s="94"/>
      <c r="Y973" s="94"/>
      <c r="Z973" s="94"/>
      <c r="AA973" s="94"/>
      <c r="AB973" s="94"/>
      <c r="AC973" s="94"/>
      <c r="AD973" s="94"/>
      <c r="AE973" s="94"/>
    </row>
    <row r="974" spans="1:31">
      <c r="A974" s="94"/>
      <c r="B974" s="94"/>
      <c r="F974" s="94"/>
      <c r="G974" s="94"/>
      <c r="H974" s="94"/>
      <c r="I974" s="94"/>
      <c r="J974" s="94"/>
      <c r="L974" s="94"/>
      <c r="M974" s="94"/>
      <c r="N974" s="94"/>
      <c r="O974" s="94"/>
      <c r="X974" s="94"/>
      <c r="Y974" s="94"/>
      <c r="Z974" s="94"/>
      <c r="AA974" s="94"/>
      <c r="AB974" s="94"/>
      <c r="AC974" s="94"/>
      <c r="AD974" s="94"/>
      <c r="AE974" s="94"/>
    </row>
    <row r="975" spans="1:31">
      <c r="A975" s="94"/>
      <c r="B975" s="94"/>
      <c r="F975" s="94"/>
      <c r="G975" s="94"/>
      <c r="H975" s="94"/>
      <c r="I975" s="94"/>
      <c r="J975" s="94"/>
      <c r="L975" s="94"/>
      <c r="M975" s="94"/>
      <c r="N975" s="94"/>
      <c r="O975" s="94"/>
      <c r="X975" s="94"/>
      <c r="Y975" s="94"/>
      <c r="Z975" s="94"/>
      <c r="AA975" s="94"/>
      <c r="AB975" s="94"/>
      <c r="AC975" s="94"/>
      <c r="AD975" s="94"/>
      <c r="AE975" s="94"/>
    </row>
    <row r="976" spans="1:31">
      <c r="A976" s="94"/>
      <c r="B976" s="94"/>
      <c r="F976" s="94"/>
      <c r="G976" s="94"/>
      <c r="H976" s="94"/>
      <c r="I976" s="94"/>
      <c r="J976" s="94"/>
      <c r="L976" s="94"/>
      <c r="M976" s="94"/>
      <c r="N976" s="94"/>
      <c r="O976" s="94"/>
      <c r="X976" s="94"/>
      <c r="Y976" s="94"/>
      <c r="Z976" s="94"/>
      <c r="AA976" s="94"/>
      <c r="AB976" s="94"/>
      <c r="AC976" s="94"/>
      <c r="AD976" s="94"/>
      <c r="AE976" s="94"/>
    </row>
    <row r="977" spans="1:31">
      <c r="A977" s="94"/>
      <c r="B977" s="94"/>
      <c r="F977" s="94"/>
      <c r="G977" s="94"/>
      <c r="H977" s="94"/>
      <c r="I977" s="94"/>
      <c r="J977" s="94"/>
      <c r="L977" s="94"/>
      <c r="M977" s="94"/>
      <c r="N977" s="94"/>
      <c r="O977" s="94"/>
      <c r="X977" s="94"/>
      <c r="Y977" s="94"/>
      <c r="Z977" s="94"/>
      <c r="AA977" s="94"/>
      <c r="AB977" s="94"/>
      <c r="AC977" s="94"/>
      <c r="AD977" s="94"/>
      <c r="AE977" s="94"/>
    </row>
    <row r="978" spans="1:31">
      <c r="A978" s="94"/>
      <c r="B978" s="94"/>
      <c r="F978" s="94"/>
      <c r="G978" s="94"/>
      <c r="H978" s="94"/>
      <c r="I978" s="94"/>
      <c r="J978" s="94"/>
      <c r="L978" s="94"/>
      <c r="M978" s="94"/>
      <c r="N978" s="94"/>
      <c r="O978" s="94"/>
      <c r="X978" s="94"/>
      <c r="Y978" s="94"/>
      <c r="Z978" s="94"/>
      <c r="AA978" s="94"/>
      <c r="AB978" s="94"/>
      <c r="AC978" s="94"/>
      <c r="AD978" s="94"/>
      <c r="AE978" s="94"/>
    </row>
    <row r="979" spans="1:31">
      <c r="A979" s="94"/>
      <c r="B979" s="94"/>
      <c r="F979" s="94"/>
      <c r="G979" s="94"/>
      <c r="H979" s="94"/>
      <c r="I979" s="94"/>
      <c r="J979" s="94"/>
      <c r="L979" s="94"/>
      <c r="M979" s="94"/>
      <c r="N979" s="94"/>
      <c r="O979" s="94"/>
      <c r="X979" s="94"/>
      <c r="Y979" s="94"/>
      <c r="Z979" s="94"/>
      <c r="AA979" s="94"/>
      <c r="AB979" s="94"/>
      <c r="AC979" s="94"/>
      <c r="AD979" s="94"/>
      <c r="AE979" s="94"/>
    </row>
    <row r="980" spans="1:31">
      <c r="A980" s="94"/>
      <c r="B980" s="94"/>
      <c r="F980" s="94"/>
      <c r="G980" s="94"/>
      <c r="H980" s="94"/>
      <c r="I980" s="94"/>
      <c r="J980" s="94"/>
      <c r="L980" s="94"/>
      <c r="M980" s="94"/>
      <c r="N980" s="94"/>
      <c r="O980" s="94"/>
      <c r="X980" s="94"/>
      <c r="Y980" s="94"/>
      <c r="Z980" s="94"/>
      <c r="AA980" s="94"/>
      <c r="AB980" s="94"/>
      <c r="AC980" s="94"/>
      <c r="AD980" s="94"/>
      <c r="AE980" s="94"/>
    </row>
    <row r="981" spans="1:31">
      <c r="A981" s="94"/>
      <c r="B981" s="94"/>
      <c r="F981" s="94"/>
      <c r="G981" s="94"/>
      <c r="H981" s="94"/>
      <c r="I981" s="94"/>
      <c r="J981" s="94"/>
      <c r="L981" s="94"/>
      <c r="M981" s="94"/>
      <c r="N981" s="94"/>
      <c r="O981" s="94"/>
      <c r="X981" s="94"/>
      <c r="Y981" s="94"/>
      <c r="Z981" s="94"/>
      <c r="AA981" s="94"/>
      <c r="AB981" s="94"/>
      <c r="AC981" s="94"/>
      <c r="AD981" s="94"/>
      <c r="AE981" s="94"/>
    </row>
    <row r="982" spans="1:31">
      <c r="A982" s="94"/>
      <c r="B982" s="94"/>
      <c r="F982" s="94"/>
      <c r="G982" s="94"/>
      <c r="H982" s="94"/>
      <c r="I982" s="94"/>
      <c r="J982" s="94"/>
      <c r="L982" s="94"/>
      <c r="M982" s="94"/>
      <c r="N982" s="94"/>
      <c r="O982" s="94"/>
      <c r="X982" s="94"/>
      <c r="Y982" s="94"/>
      <c r="Z982" s="94"/>
      <c r="AA982" s="94"/>
      <c r="AB982" s="94"/>
      <c r="AC982" s="94"/>
      <c r="AD982" s="94"/>
      <c r="AE982" s="94"/>
    </row>
    <row r="983" spans="1:31">
      <c r="A983" s="94"/>
      <c r="B983" s="94"/>
      <c r="F983" s="94"/>
      <c r="G983" s="94"/>
      <c r="H983" s="94"/>
      <c r="I983" s="94"/>
      <c r="J983" s="94"/>
      <c r="L983" s="94"/>
      <c r="M983" s="94"/>
      <c r="N983" s="94"/>
      <c r="O983" s="94"/>
      <c r="X983" s="94"/>
      <c r="Y983" s="94"/>
      <c r="Z983" s="94"/>
      <c r="AA983" s="94"/>
      <c r="AB983" s="94"/>
      <c r="AC983" s="94"/>
      <c r="AD983" s="94"/>
      <c r="AE983" s="94"/>
    </row>
    <row r="984" spans="1:31">
      <c r="A984" s="94"/>
      <c r="B984" s="94"/>
      <c r="F984" s="94"/>
      <c r="G984" s="94"/>
      <c r="H984" s="94"/>
      <c r="I984" s="94"/>
      <c r="J984" s="94"/>
      <c r="L984" s="94"/>
      <c r="M984" s="94"/>
      <c r="N984" s="94"/>
      <c r="O984" s="94"/>
      <c r="X984" s="94"/>
      <c r="Y984" s="94"/>
      <c r="Z984" s="94"/>
      <c r="AA984" s="94"/>
      <c r="AB984" s="94"/>
      <c r="AC984" s="94"/>
      <c r="AD984" s="94"/>
      <c r="AE984" s="94"/>
    </row>
    <row r="985" spans="1:31">
      <c r="A985" s="94"/>
      <c r="B985" s="94"/>
      <c r="F985" s="94"/>
      <c r="G985" s="94"/>
      <c r="H985" s="94"/>
      <c r="I985" s="94"/>
      <c r="J985" s="94"/>
      <c r="L985" s="94"/>
      <c r="M985" s="94"/>
      <c r="N985" s="94"/>
      <c r="O985" s="94"/>
      <c r="X985" s="94"/>
      <c r="Y985" s="94"/>
      <c r="Z985" s="94"/>
      <c r="AA985" s="94"/>
      <c r="AB985" s="94"/>
      <c r="AC985" s="94"/>
      <c r="AD985" s="94"/>
      <c r="AE985" s="94"/>
    </row>
    <row r="986" spans="1:31">
      <c r="A986" s="94"/>
      <c r="B986" s="94"/>
      <c r="F986" s="94"/>
      <c r="G986" s="94"/>
      <c r="H986" s="94"/>
      <c r="I986" s="94"/>
      <c r="J986" s="94"/>
      <c r="L986" s="94"/>
      <c r="M986" s="94"/>
      <c r="N986" s="94"/>
      <c r="O986" s="94"/>
      <c r="X986" s="94"/>
      <c r="Y986" s="94"/>
      <c r="Z986" s="94"/>
      <c r="AA986" s="94"/>
      <c r="AB986" s="94"/>
      <c r="AC986" s="94"/>
      <c r="AD986" s="94"/>
      <c r="AE986" s="94"/>
    </row>
    <row r="987" spans="1:31">
      <c r="A987" s="94"/>
      <c r="B987" s="94"/>
      <c r="F987" s="94"/>
      <c r="G987" s="94"/>
      <c r="H987" s="94"/>
      <c r="I987" s="94"/>
      <c r="J987" s="94"/>
      <c r="L987" s="94"/>
      <c r="M987" s="94"/>
      <c r="N987" s="94"/>
      <c r="O987" s="94"/>
      <c r="X987" s="94"/>
      <c r="Y987" s="94"/>
      <c r="Z987" s="94"/>
      <c r="AA987" s="94"/>
      <c r="AB987" s="94"/>
      <c r="AC987" s="94"/>
      <c r="AD987" s="94"/>
      <c r="AE987" s="94"/>
    </row>
    <row r="988" spans="1:31">
      <c r="A988" s="94"/>
      <c r="B988" s="94"/>
      <c r="F988" s="94"/>
      <c r="G988" s="94"/>
      <c r="H988" s="94"/>
      <c r="I988" s="94"/>
      <c r="J988" s="94"/>
      <c r="L988" s="94"/>
      <c r="M988" s="94"/>
      <c r="N988" s="94"/>
      <c r="O988" s="94"/>
      <c r="X988" s="94"/>
      <c r="Y988" s="94"/>
      <c r="Z988" s="94"/>
      <c r="AA988" s="94"/>
      <c r="AB988" s="94"/>
      <c r="AC988" s="94"/>
      <c r="AD988" s="94"/>
      <c r="AE988" s="94"/>
    </row>
    <row r="989" spans="1:31">
      <c r="A989" s="94"/>
      <c r="B989" s="94"/>
      <c r="F989" s="94"/>
      <c r="G989" s="94"/>
      <c r="H989" s="94"/>
      <c r="I989" s="94"/>
      <c r="J989" s="94"/>
      <c r="L989" s="94"/>
      <c r="M989" s="94"/>
      <c r="N989" s="94"/>
      <c r="O989" s="94"/>
      <c r="X989" s="94"/>
      <c r="Y989" s="94"/>
      <c r="Z989" s="94"/>
      <c r="AA989" s="94"/>
      <c r="AB989" s="94"/>
      <c r="AC989" s="94"/>
      <c r="AD989" s="94"/>
      <c r="AE989" s="94"/>
    </row>
    <row r="990" spans="1:31">
      <c r="A990" s="94"/>
      <c r="B990" s="94"/>
      <c r="F990" s="94"/>
      <c r="G990" s="94"/>
      <c r="H990" s="94"/>
      <c r="I990" s="94"/>
      <c r="J990" s="94"/>
      <c r="L990" s="94"/>
      <c r="M990" s="94"/>
      <c r="N990" s="94"/>
      <c r="O990" s="94"/>
      <c r="X990" s="94"/>
      <c r="Y990" s="94"/>
      <c r="Z990" s="94"/>
      <c r="AA990" s="94"/>
      <c r="AB990" s="94"/>
      <c r="AC990" s="94"/>
      <c r="AD990" s="94"/>
      <c r="AE990" s="94"/>
    </row>
    <row r="991" spans="1:31">
      <c r="A991" s="94"/>
      <c r="B991" s="94"/>
      <c r="F991" s="94"/>
      <c r="G991" s="94"/>
      <c r="H991" s="94"/>
      <c r="I991" s="94"/>
      <c r="J991" s="94"/>
      <c r="L991" s="94"/>
      <c r="M991" s="94"/>
      <c r="N991" s="94"/>
      <c r="O991" s="94"/>
      <c r="X991" s="94"/>
      <c r="Y991" s="94"/>
      <c r="Z991" s="94"/>
      <c r="AA991" s="94"/>
      <c r="AB991" s="94"/>
      <c r="AC991" s="94"/>
      <c r="AD991" s="94"/>
      <c r="AE991" s="94"/>
    </row>
    <row r="992" spans="1:31">
      <c r="A992" s="94"/>
      <c r="B992" s="94"/>
      <c r="F992" s="94"/>
      <c r="G992" s="94"/>
      <c r="H992" s="94"/>
      <c r="I992" s="94"/>
      <c r="J992" s="94"/>
      <c r="L992" s="94"/>
      <c r="M992" s="94"/>
      <c r="N992" s="94"/>
      <c r="O992" s="94"/>
      <c r="X992" s="94"/>
      <c r="Y992" s="94"/>
      <c r="Z992" s="94"/>
      <c r="AA992" s="94"/>
      <c r="AB992" s="94"/>
      <c r="AC992" s="94"/>
      <c r="AD992" s="94"/>
      <c r="AE992" s="94"/>
    </row>
    <row r="993" spans="1:31">
      <c r="A993" s="94"/>
      <c r="B993" s="94"/>
      <c r="F993" s="94"/>
      <c r="G993" s="94"/>
      <c r="H993" s="94"/>
      <c r="I993" s="94"/>
      <c r="J993" s="94"/>
      <c r="L993" s="94"/>
      <c r="M993" s="94"/>
      <c r="N993" s="94"/>
      <c r="O993" s="94"/>
      <c r="X993" s="94"/>
      <c r="Y993" s="94"/>
      <c r="Z993" s="94"/>
      <c r="AA993" s="94"/>
      <c r="AB993" s="94"/>
      <c r="AC993" s="94"/>
      <c r="AD993" s="94"/>
      <c r="AE993" s="94"/>
    </row>
    <row r="994" spans="1:31">
      <c r="A994" s="94"/>
      <c r="B994" s="94"/>
      <c r="F994" s="94"/>
      <c r="G994" s="94"/>
      <c r="H994" s="94"/>
      <c r="I994" s="94"/>
      <c r="J994" s="94"/>
      <c r="L994" s="94"/>
      <c r="M994" s="94"/>
      <c r="N994" s="94"/>
      <c r="O994" s="94"/>
      <c r="X994" s="94"/>
      <c r="Y994" s="94"/>
      <c r="Z994" s="94"/>
      <c r="AA994" s="94"/>
      <c r="AB994" s="94"/>
      <c r="AC994" s="94"/>
      <c r="AD994" s="94"/>
      <c r="AE994" s="94"/>
    </row>
    <row r="995" spans="1:31">
      <c r="A995" s="94"/>
      <c r="B995" s="94"/>
      <c r="F995" s="94"/>
      <c r="G995" s="94"/>
      <c r="H995" s="94"/>
      <c r="I995" s="94"/>
      <c r="J995" s="94"/>
      <c r="L995" s="94"/>
      <c r="M995" s="94"/>
      <c r="N995" s="94"/>
      <c r="O995" s="94"/>
      <c r="X995" s="94"/>
      <c r="Y995" s="94"/>
      <c r="Z995" s="94"/>
      <c r="AA995" s="94"/>
      <c r="AB995" s="94"/>
      <c r="AC995" s="94"/>
      <c r="AD995" s="94"/>
      <c r="AE995" s="94"/>
    </row>
    <row r="996" spans="1:31">
      <c r="A996" s="94"/>
      <c r="B996" s="94"/>
      <c r="F996" s="94"/>
      <c r="G996" s="94"/>
      <c r="H996" s="94"/>
      <c r="I996" s="94"/>
      <c r="J996" s="94"/>
      <c r="L996" s="94"/>
      <c r="M996" s="94"/>
      <c r="N996" s="94"/>
      <c r="O996" s="94"/>
      <c r="X996" s="94"/>
      <c r="Y996" s="94"/>
      <c r="Z996" s="94"/>
      <c r="AA996" s="94"/>
      <c r="AB996" s="94"/>
      <c r="AC996" s="94"/>
      <c r="AD996" s="94"/>
      <c r="AE996" s="94"/>
    </row>
    <row r="997" spans="1:31">
      <c r="A997" s="94"/>
      <c r="B997" s="94"/>
      <c r="F997" s="94"/>
      <c r="G997" s="94"/>
      <c r="H997" s="94"/>
      <c r="I997" s="94"/>
      <c r="J997" s="94"/>
      <c r="L997" s="94"/>
      <c r="M997" s="94"/>
      <c r="N997" s="94"/>
      <c r="O997" s="94"/>
      <c r="X997" s="94"/>
      <c r="Y997" s="94"/>
      <c r="Z997" s="94"/>
      <c r="AA997" s="94"/>
      <c r="AB997" s="94"/>
      <c r="AC997" s="94"/>
      <c r="AD997" s="94"/>
      <c r="AE997" s="94"/>
    </row>
    <row r="998" spans="1:31">
      <c r="A998" s="94"/>
      <c r="B998" s="94"/>
      <c r="F998" s="94"/>
      <c r="G998" s="94"/>
      <c r="H998" s="94"/>
      <c r="I998" s="94"/>
      <c r="J998" s="94"/>
      <c r="L998" s="94"/>
      <c r="M998" s="94"/>
      <c r="N998" s="94"/>
      <c r="O998" s="94"/>
      <c r="X998" s="94"/>
      <c r="Y998" s="94"/>
      <c r="Z998" s="94"/>
      <c r="AA998" s="94"/>
      <c r="AB998" s="94"/>
      <c r="AC998" s="94"/>
      <c r="AD998" s="94"/>
      <c r="AE998" s="94"/>
    </row>
    <row r="999" spans="1:31">
      <c r="A999" s="94"/>
      <c r="B999" s="94"/>
      <c r="F999" s="94"/>
      <c r="G999" s="94"/>
      <c r="H999" s="94"/>
      <c r="I999" s="94"/>
      <c r="J999" s="94"/>
      <c r="L999" s="94"/>
      <c r="M999" s="94"/>
      <c r="N999" s="94"/>
      <c r="O999" s="94"/>
      <c r="X999" s="94"/>
      <c r="Y999" s="94"/>
      <c r="Z999" s="94"/>
      <c r="AA999" s="94"/>
      <c r="AB999" s="94"/>
      <c r="AC999" s="94"/>
      <c r="AD999" s="94"/>
      <c r="AE999" s="94"/>
    </row>
    <row r="1000" spans="1:31">
      <c r="A1000" s="94"/>
      <c r="B1000" s="94"/>
      <c r="F1000" s="94"/>
      <c r="G1000" s="94"/>
      <c r="H1000" s="94"/>
      <c r="I1000" s="94"/>
      <c r="J1000" s="94"/>
      <c r="L1000" s="94"/>
      <c r="M1000" s="94"/>
      <c r="N1000" s="94"/>
      <c r="O1000" s="94"/>
      <c r="X1000" s="94"/>
      <c r="Y1000" s="94"/>
      <c r="Z1000" s="94"/>
      <c r="AA1000" s="94"/>
      <c r="AB1000" s="94"/>
      <c r="AC1000" s="94"/>
      <c r="AD1000" s="94"/>
      <c r="AE1000" s="94"/>
    </row>
    <row r="1001" spans="1:31">
      <c r="A1001" s="94"/>
      <c r="B1001" s="94"/>
      <c r="F1001" s="94"/>
      <c r="G1001" s="94"/>
      <c r="H1001" s="94"/>
      <c r="I1001" s="94"/>
      <c r="J1001" s="94"/>
      <c r="L1001" s="94"/>
      <c r="M1001" s="94"/>
      <c r="N1001" s="94"/>
      <c r="O1001" s="94"/>
      <c r="X1001" s="94"/>
      <c r="Y1001" s="94"/>
      <c r="Z1001" s="94"/>
      <c r="AA1001" s="94"/>
      <c r="AB1001" s="94"/>
      <c r="AC1001" s="94"/>
      <c r="AD1001" s="94"/>
      <c r="AE1001" s="94"/>
    </row>
    <row r="1002" spans="1:31">
      <c r="A1002" s="94"/>
      <c r="B1002" s="94"/>
      <c r="F1002" s="94"/>
      <c r="G1002" s="94"/>
      <c r="H1002" s="94"/>
      <c r="I1002" s="94"/>
      <c r="J1002" s="94"/>
      <c r="L1002" s="94"/>
      <c r="M1002" s="94"/>
      <c r="N1002" s="94"/>
      <c r="O1002" s="94"/>
      <c r="X1002" s="94"/>
      <c r="Y1002" s="94"/>
      <c r="Z1002" s="94"/>
      <c r="AA1002" s="94"/>
      <c r="AB1002" s="94"/>
      <c r="AC1002" s="94"/>
      <c r="AD1002" s="94"/>
      <c r="AE1002" s="94"/>
    </row>
    <row r="1003" spans="1:31">
      <c r="A1003" s="94"/>
      <c r="B1003" s="94"/>
      <c r="F1003" s="94"/>
      <c r="G1003" s="94"/>
      <c r="H1003" s="94"/>
      <c r="I1003" s="94"/>
      <c r="J1003" s="94"/>
      <c r="L1003" s="94"/>
      <c r="M1003" s="94"/>
      <c r="N1003" s="94"/>
      <c r="O1003" s="94"/>
      <c r="X1003" s="94"/>
      <c r="Y1003" s="94"/>
      <c r="Z1003" s="94"/>
      <c r="AA1003" s="94"/>
      <c r="AB1003" s="94"/>
      <c r="AC1003" s="94"/>
      <c r="AD1003" s="94"/>
      <c r="AE1003" s="94"/>
    </row>
    <row r="1004" spans="1:31">
      <c r="A1004" s="94"/>
      <c r="B1004" s="94"/>
      <c r="F1004" s="94"/>
      <c r="G1004" s="94"/>
      <c r="H1004" s="94"/>
      <c r="I1004" s="94"/>
      <c r="J1004" s="94"/>
      <c r="L1004" s="94"/>
      <c r="M1004" s="94"/>
      <c r="N1004" s="94"/>
      <c r="O1004" s="94"/>
      <c r="X1004" s="94"/>
      <c r="Y1004" s="94"/>
      <c r="Z1004" s="94"/>
      <c r="AA1004" s="94"/>
      <c r="AB1004" s="94"/>
      <c r="AC1004" s="94"/>
      <c r="AD1004" s="94"/>
      <c r="AE1004" s="94"/>
    </row>
    <row r="1005" spans="1:31">
      <c r="A1005" s="94"/>
      <c r="B1005" s="94"/>
      <c r="F1005" s="94"/>
      <c r="G1005" s="94"/>
      <c r="H1005" s="94"/>
      <c r="I1005" s="94"/>
      <c r="J1005" s="94"/>
      <c r="L1005" s="94"/>
      <c r="M1005" s="94"/>
      <c r="N1005" s="94"/>
      <c r="O1005" s="94"/>
      <c r="X1005" s="94"/>
      <c r="Y1005" s="94"/>
      <c r="Z1005" s="94"/>
      <c r="AA1005" s="94"/>
      <c r="AB1005" s="94"/>
      <c r="AC1005" s="94"/>
      <c r="AD1005" s="94"/>
      <c r="AE1005" s="94"/>
    </row>
    <row r="1006" spans="1:31">
      <c r="A1006" s="94"/>
      <c r="B1006" s="94"/>
      <c r="F1006" s="94"/>
      <c r="G1006" s="94"/>
      <c r="H1006" s="94"/>
      <c r="I1006" s="94"/>
      <c r="J1006" s="94"/>
      <c r="L1006" s="94"/>
      <c r="M1006" s="94"/>
      <c r="N1006" s="94"/>
      <c r="O1006" s="94"/>
      <c r="X1006" s="94"/>
      <c r="Y1006" s="94"/>
      <c r="Z1006" s="94"/>
      <c r="AA1006" s="94"/>
      <c r="AB1006" s="94"/>
      <c r="AC1006" s="94"/>
      <c r="AD1006" s="94"/>
      <c r="AE1006" s="94"/>
    </row>
    <row r="1007" spans="1:31">
      <c r="A1007" s="94"/>
      <c r="B1007" s="94"/>
      <c r="F1007" s="94"/>
      <c r="G1007" s="94"/>
      <c r="H1007" s="94"/>
      <c r="I1007" s="94"/>
      <c r="J1007" s="94"/>
      <c r="L1007" s="94"/>
      <c r="M1007" s="94"/>
      <c r="N1007" s="94"/>
      <c r="O1007" s="94"/>
      <c r="X1007" s="94"/>
      <c r="Y1007" s="94"/>
      <c r="Z1007" s="94"/>
      <c r="AA1007" s="94"/>
      <c r="AB1007" s="94"/>
      <c r="AC1007" s="94"/>
      <c r="AD1007" s="94"/>
      <c r="AE1007" s="94"/>
    </row>
    <row r="1008" spans="1:31">
      <c r="A1008" s="94"/>
      <c r="B1008" s="94"/>
      <c r="F1008" s="94"/>
      <c r="G1008" s="94"/>
      <c r="H1008" s="94"/>
      <c r="I1008" s="94"/>
      <c r="J1008" s="94"/>
      <c r="L1008" s="94"/>
      <c r="M1008" s="94"/>
      <c r="N1008" s="94"/>
      <c r="O1008" s="94"/>
      <c r="X1008" s="94"/>
      <c r="Y1008" s="94"/>
      <c r="Z1008" s="94"/>
      <c r="AA1008" s="94"/>
      <c r="AB1008" s="94"/>
      <c r="AC1008" s="94"/>
      <c r="AD1008" s="94"/>
      <c r="AE1008" s="94"/>
    </row>
    <row r="1009" spans="1:31">
      <c r="A1009" s="94"/>
      <c r="B1009" s="94"/>
      <c r="F1009" s="94"/>
      <c r="G1009" s="94"/>
      <c r="H1009" s="94"/>
      <c r="I1009" s="94"/>
      <c r="J1009" s="94"/>
      <c r="L1009" s="94"/>
      <c r="M1009" s="94"/>
      <c r="N1009" s="94"/>
      <c r="O1009" s="94"/>
      <c r="X1009" s="94"/>
      <c r="Y1009" s="94"/>
      <c r="Z1009" s="94"/>
      <c r="AA1009" s="94"/>
      <c r="AB1009" s="94"/>
      <c r="AC1009" s="94"/>
      <c r="AD1009" s="94"/>
      <c r="AE1009" s="94"/>
    </row>
    <row r="1010" spans="1:31">
      <c r="A1010" s="94"/>
      <c r="B1010" s="94"/>
      <c r="F1010" s="94"/>
      <c r="G1010" s="94"/>
      <c r="H1010" s="94"/>
      <c r="I1010" s="94"/>
      <c r="J1010" s="94"/>
      <c r="L1010" s="94"/>
      <c r="M1010" s="94"/>
      <c r="N1010" s="94"/>
      <c r="O1010" s="94"/>
      <c r="X1010" s="94"/>
      <c r="Y1010" s="94"/>
      <c r="Z1010" s="94"/>
      <c r="AA1010" s="94"/>
      <c r="AB1010" s="94"/>
      <c r="AC1010" s="94"/>
      <c r="AD1010" s="94"/>
      <c r="AE1010" s="94"/>
    </row>
    <row r="1011" spans="1:31">
      <c r="A1011" s="94"/>
      <c r="B1011" s="94"/>
      <c r="F1011" s="94"/>
      <c r="G1011" s="94"/>
      <c r="H1011" s="94"/>
      <c r="I1011" s="94"/>
      <c r="J1011" s="94"/>
      <c r="L1011" s="94"/>
      <c r="M1011" s="94"/>
      <c r="N1011" s="94"/>
      <c r="O1011" s="94"/>
      <c r="X1011" s="94"/>
      <c r="Y1011" s="94"/>
      <c r="Z1011" s="94"/>
      <c r="AA1011" s="94"/>
      <c r="AB1011" s="94"/>
      <c r="AC1011" s="94"/>
      <c r="AD1011" s="94"/>
      <c r="AE1011" s="94"/>
    </row>
    <row r="1012" spans="1:31">
      <c r="A1012" s="94"/>
      <c r="B1012" s="94"/>
      <c r="F1012" s="94"/>
      <c r="G1012" s="94"/>
      <c r="H1012" s="94"/>
      <c r="I1012" s="94"/>
      <c r="J1012" s="94"/>
      <c r="L1012" s="94"/>
      <c r="M1012" s="94"/>
      <c r="N1012" s="94"/>
      <c r="O1012" s="94"/>
      <c r="X1012" s="94"/>
      <c r="Y1012" s="94"/>
      <c r="Z1012" s="94"/>
      <c r="AA1012" s="94"/>
      <c r="AB1012" s="94"/>
      <c r="AC1012" s="94"/>
      <c r="AD1012" s="94"/>
      <c r="AE1012" s="94"/>
    </row>
    <row r="1013" spans="1:31">
      <c r="A1013" s="94"/>
      <c r="B1013" s="94"/>
      <c r="F1013" s="94"/>
      <c r="G1013" s="94"/>
      <c r="H1013" s="94"/>
      <c r="I1013" s="94"/>
      <c r="J1013" s="94"/>
      <c r="L1013" s="94"/>
      <c r="M1013" s="94"/>
      <c r="N1013" s="94"/>
      <c r="O1013" s="94"/>
      <c r="X1013" s="94"/>
      <c r="Y1013" s="94"/>
      <c r="Z1013" s="94"/>
      <c r="AA1013" s="94"/>
      <c r="AB1013" s="94"/>
      <c r="AC1013" s="94"/>
      <c r="AD1013" s="94"/>
      <c r="AE1013" s="94"/>
    </row>
    <row r="1014" spans="1:31">
      <c r="A1014" s="94"/>
      <c r="B1014" s="94"/>
      <c r="F1014" s="94"/>
      <c r="G1014" s="94"/>
      <c r="H1014" s="94"/>
      <c r="I1014" s="94"/>
      <c r="J1014" s="94"/>
      <c r="L1014" s="94"/>
      <c r="M1014" s="94"/>
      <c r="N1014" s="94"/>
      <c r="O1014" s="94"/>
      <c r="X1014" s="94"/>
      <c r="Y1014" s="94"/>
      <c r="Z1014" s="94"/>
      <c r="AA1014" s="94"/>
      <c r="AB1014" s="94"/>
      <c r="AC1014" s="94"/>
      <c r="AD1014" s="94"/>
      <c r="AE1014" s="94"/>
    </row>
    <row r="1015" spans="1:31">
      <c r="A1015" s="94"/>
      <c r="B1015" s="94"/>
      <c r="F1015" s="94"/>
      <c r="G1015" s="94"/>
      <c r="H1015" s="94"/>
      <c r="I1015" s="94"/>
      <c r="J1015" s="94"/>
      <c r="L1015" s="94"/>
      <c r="M1015" s="94"/>
      <c r="N1015" s="94"/>
      <c r="O1015" s="94"/>
      <c r="X1015" s="94"/>
      <c r="Y1015" s="94"/>
      <c r="Z1015" s="94"/>
      <c r="AA1015" s="94"/>
      <c r="AB1015" s="94"/>
      <c r="AC1015" s="94"/>
      <c r="AD1015" s="94"/>
      <c r="AE1015" s="94"/>
    </row>
    <row r="1016" spans="1:31">
      <c r="A1016" s="94"/>
      <c r="B1016" s="94"/>
      <c r="F1016" s="94"/>
      <c r="G1016" s="94"/>
      <c r="H1016" s="94"/>
      <c r="I1016" s="94"/>
      <c r="J1016" s="94"/>
      <c r="L1016" s="94"/>
      <c r="M1016" s="94"/>
      <c r="N1016" s="94"/>
      <c r="O1016" s="94"/>
      <c r="X1016" s="94"/>
      <c r="Y1016" s="94"/>
      <c r="Z1016" s="94"/>
      <c r="AA1016" s="94"/>
      <c r="AB1016" s="94"/>
      <c r="AC1016" s="94"/>
      <c r="AD1016" s="94"/>
      <c r="AE1016" s="94"/>
    </row>
    <row r="1017" spans="1:31">
      <c r="A1017" s="94"/>
      <c r="B1017" s="94"/>
      <c r="F1017" s="94"/>
      <c r="G1017" s="94"/>
      <c r="H1017" s="94"/>
      <c r="I1017" s="94"/>
      <c r="J1017" s="94"/>
      <c r="L1017" s="94"/>
      <c r="M1017" s="94"/>
      <c r="N1017" s="94"/>
      <c r="O1017" s="94"/>
      <c r="X1017" s="94"/>
      <c r="Y1017" s="94"/>
      <c r="Z1017" s="94"/>
      <c r="AA1017" s="94"/>
      <c r="AB1017" s="94"/>
      <c r="AC1017" s="94"/>
      <c r="AD1017" s="94"/>
      <c r="AE1017" s="94"/>
    </row>
    <row r="1018" spans="1:31">
      <c r="A1018" s="94"/>
      <c r="B1018" s="94"/>
      <c r="F1018" s="94"/>
      <c r="G1018" s="94"/>
      <c r="H1018" s="94"/>
      <c r="I1018" s="94"/>
      <c r="J1018" s="94"/>
      <c r="L1018" s="94"/>
      <c r="M1018" s="94"/>
      <c r="N1018" s="94"/>
      <c r="O1018" s="94"/>
      <c r="X1018" s="94"/>
      <c r="Y1018" s="94"/>
      <c r="Z1018" s="94"/>
      <c r="AA1018" s="94"/>
      <c r="AB1018" s="94"/>
      <c r="AC1018" s="94"/>
      <c r="AD1018" s="94"/>
      <c r="AE1018" s="94"/>
    </row>
    <row r="1019" spans="1:31">
      <c r="A1019" s="94"/>
      <c r="B1019" s="94"/>
      <c r="F1019" s="94"/>
      <c r="G1019" s="94"/>
      <c r="H1019" s="94"/>
      <c r="I1019" s="94"/>
      <c r="J1019" s="94"/>
      <c r="L1019" s="94"/>
      <c r="M1019" s="94"/>
      <c r="N1019" s="94"/>
      <c r="O1019" s="94"/>
      <c r="X1019" s="94"/>
      <c r="Y1019" s="94"/>
      <c r="Z1019" s="94"/>
      <c r="AA1019" s="94"/>
      <c r="AB1019" s="94"/>
      <c r="AC1019" s="94"/>
      <c r="AD1019" s="94"/>
      <c r="AE1019" s="94"/>
    </row>
    <row r="1020" spans="1:31">
      <c r="A1020" s="94"/>
      <c r="B1020" s="94"/>
      <c r="F1020" s="94"/>
      <c r="G1020" s="94"/>
      <c r="H1020" s="94"/>
      <c r="I1020" s="94"/>
      <c r="J1020" s="94"/>
      <c r="L1020" s="94"/>
      <c r="M1020" s="94"/>
      <c r="N1020" s="94"/>
      <c r="O1020" s="94"/>
      <c r="X1020" s="94"/>
      <c r="Y1020" s="94"/>
      <c r="Z1020" s="94"/>
      <c r="AA1020" s="94"/>
      <c r="AB1020" s="94"/>
      <c r="AC1020" s="94"/>
      <c r="AD1020" s="94"/>
      <c r="AE1020" s="94"/>
    </row>
    <row r="1021" spans="1:31">
      <c r="A1021" s="94"/>
      <c r="B1021" s="94"/>
      <c r="F1021" s="94"/>
      <c r="G1021" s="94"/>
      <c r="H1021" s="94"/>
      <c r="I1021" s="94"/>
      <c r="J1021" s="94"/>
      <c r="L1021" s="94"/>
      <c r="M1021" s="94"/>
      <c r="N1021" s="94"/>
      <c r="O1021" s="94"/>
      <c r="X1021" s="94"/>
      <c r="Y1021" s="94"/>
      <c r="Z1021" s="94"/>
      <c r="AA1021" s="94"/>
      <c r="AB1021" s="94"/>
      <c r="AC1021" s="94"/>
      <c r="AD1021" s="94"/>
      <c r="AE1021" s="94"/>
    </row>
    <row r="1022" spans="1:31">
      <c r="A1022" s="94"/>
      <c r="B1022" s="94"/>
      <c r="F1022" s="94"/>
      <c r="G1022" s="94"/>
      <c r="H1022" s="94"/>
      <c r="I1022" s="94"/>
      <c r="J1022" s="94"/>
      <c r="L1022" s="94"/>
      <c r="M1022" s="94"/>
      <c r="N1022" s="94"/>
      <c r="O1022" s="94"/>
      <c r="X1022" s="94"/>
      <c r="Y1022" s="94"/>
      <c r="Z1022" s="94"/>
      <c r="AA1022" s="94"/>
      <c r="AB1022" s="94"/>
      <c r="AC1022" s="94"/>
      <c r="AD1022" s="94"/>
      <c r="AE1022" s="94"/>
    </row>
    <row r="1023" spans="1:31">
      <c r="A1023" s="94"/>
      <c r="B1023" s="94"/>
      <c r="F1023" s="94"/>
      <c r="G1023" s="94"/>
      <c r="H1023" s="94"/>
      <c r="I1023" s="94"/>
      <c r="J1023" s="94"/>
      <c r="L1023" s="94"/>
      <c r="M1023" s="94"/>
      <c r="N1023" s="94"/>
      <c r="O1023" s="94"/>
      <c r="X1023" s="94"/>
      <c r="Y1023" s="94"/>
      <c r="Z1023" s="94"/>
      <c r="AA1023" s="94"/>
      <c r="AB1023" s="94"/>
      <c r="AC1023" s="94"/>
      <c r="AD1023" s="94"/>
      <c r="AE1023" s="94"/>
    </row>
    <row r="1024" spans="1:31">
      <c r="A1024" s="94"/>
      <c r="B1024" s="94"/>
      <c r="F1024" s="94"/>
      <c r="G1024" s="94"/>
      <c r="H1024" s="94"/>
      <c r="I1024" s="94"/>
      <c r="J1024" s="94"/>
      <c r="L1024" s="94"/>
      <c r="M1024" s="94"/>
      <c r="N1024" s="94"/>
      <c r="O1024" s="94"/>
      <c r="X1024" s="94"/>
      <c r="Y1024" s="94"/>
      <c r="Z1024" s="94"/>
      <c r="AA1024" s="94"/>
      <c r="AB1024" s="94"/>
      <c r="AC1024" s="94"/>
      <c r="AD1024" s="94"/>
      <c r="AE1024" s="94"/>
    </row>
    <row r="1025" spans="1:31">
      <c r="A1025" s="94"/>
      <c r="B1025" s="94"/>
      <c r="F1025" s="94"/>
      <c r="G1025" s="94"/>
      <c r="H1025" s="94"/>
      <c r="I1025" s="94"/>
      <c r="J1025" s="94"/>
      <c r="L1025" s="94"/>
      <c r="M1025" s="94"/>
      <c r="N1025" s="94"/>
      <c r="O1025" s="94"/>
      <c r="X1025" s="94"/>
      <c r="Y1025" s="94"/>
      <c r="Z1025" s="94"/>
      <c r="AA1025" s="94"/>
      <c r="AB1025" s="94"/>
      <c r="AC1025" s="94"/>
      <c r="AD1025" s="94"/>
      <c r="AE1025" s="94"/>
    </row>
    <row r="1026" spans="1:31">
      <c r="A1026" s="94"/>
      <c r="B1026" s="94"/>
      <c r="F1026" s="94"/>
      <c r="G1026" s="94"/>
      <c r="H1026" s="94"/>
      <c r="I1026" s="94"/>
      <c r="J1026" s="94"/>
      <c r="L1026" s="94"/>
      <c r="M1026" s="94"/>
      <c r="N1026" s="94"/>
      <c r="O1026" s="94"/>
      <c r="X1026" s="94"/>
      <c r="Y1026" s="94"/>
      <c r="Z1026" s="94"/>
      <c r="AA1026" s="94"/>
      <c r="AB1026" s="94"/>
      <c r="AC1026" s="94"/>
      <c r="AD1026" s="94"/>
      <c r="AE1026" s="94"/>
    </row>
    <row r="1027" spans="1:31">
      <c r="A1027" s="94"/>
      <c r="B1027" s="94"/>
      <c r="F1027" s="94"/>
      <c r="G1027" s="94"/>
      <c r="H1027" s="94"/>
      <c r="I1027" s="94"/>
      <c r="J1027" s="94"/>
      <c r="L1027" s="94"/>
      <c r="M1027" s="94"/>
      <c r="N1027" s="94"/>
      <c r="O1027" s="94"/>
      <c r="X1027" s="94"/>
      <c r="Y1027" s="94"/>
      <c r="Z1027" s="94"/>
      <c r="AA1027" s="94"/>
      <c r="AB1027" s="94"/>
      <c r="AC1027" s="94"/>
      <c r="AD1027" s="94"/>
      <c r="AE1027" s="94"/>
    </row>
    <row r="1028" spans="1:31">
      <c r="A1028" s="94"/>
      <c r="B1028" s="94"/>
      <c r="F1028" s="94"/>
      <c r="G1028" s="94"/>
      <c r="H1028" s="94"/>
      <c r="I1028" s="94"/>
      <c r="J1028" s="94"/>
      <c r="L1028" s="94"/>
      <c r="M1028" s="94"/>
      <c r="N1028" s="94"/>
      <c r="O1028" s="94"/>
      <c r="X1028" s="94"/>
      <c r="Y1028" s="94"/>
      <c r="Z1028" s="94"/>
      <c r="AA1028" s="94"/>
      <c r="AB1028" s="94"/>
      <c r="AC1028" s="94"/>
      <c r="AD1028" s="94"/>
      <c r="AE1028" s="94"/>
    </row>
    <row r="1029" spans="1:31">
      <c r="A1029" s="94"/>
      <c r="B1029" s="94"/>
      <c r="F1029" s="94"/>
      <c r="G1029" s="94"/>
      <c r="H1029" s="94"/>
      <c r="I1029" s="94"/>
      <c r="J1029" s="94"/>
      <c r="L1029" s="94"/>
      <c r="M1029" s="94"/>
      <c r="N1029" s="94"/>
      <c r="O1029" s="94"/>
      <c r="X1029" s="94"/>
      <c r="Y1029" s="94"/>
      <c r="Z1029" s="94"/>
      <c r="AA1029" s="94"/>
      <c r="AB1029" s="94"/>
      <c r="AC1029" s="94"/>
      <c r="AD1029" s="94"/>
      <c r="AE1029" s="94"/>
    </row>
    <row r="1030" spans="1:31">
      <c r="A1030" s="94"/>
      <c r="B1030" s="94"/>
      <c r="F1030" s="94"/>
      <c r="G1030" s="94"/>
      <c r="H1030" s="94"/>
      <c r="I1030" s="94"/>
      <c r="J1030" s="94"/>
      <c r="L1030" s="94"/>
      <c r="M1030" s="94"/>
      <c r="N1030" s="94"/>
      <c r="O1030" s="94"/>
      <c r="X1030" s="94"/>
      <c r="Y1030" s="94"/>
      <c r="Z1030" s="94"/>
      <c r="AA1030" s="94"/>
      <c r="AB1030" s="94"/>
      <c r="AC1030" s="94"/>
      <c r="AD1030" s="94"/>
      <c r="AE1030" s="94"/>
    </row>
    <row r="1031" spans="1:31">
      <c r="A1031" s="94"/>
      <c r="B1031" s="94"/>
      <c r="F1031" s="94"/>
      <c r="G1031" s="94"/>
      <c r="H1031" s="94"/>
      <c r="I1031" s="94"/>
      <c r="J1031" s="94"/>
      <c r="L1031" s="94"/>
      <c r="M1031" s="94"/>
      <c r="N1031" s="94"/>
      <c r="O1031" s="94"/>
      <c r="X1031" s="94"/>
      <c r="Y1031" s="94"/>
      <c r="Z1031" s="94"/>
      <c r="AA1031" s="94"/>
      <c r="AB1031" s="94"/>
      <c r="AC1031" s="94"/>
      <c r="AD1031" s="94"/>
      <c r="AE1031" s="94"/>
    </row>
    <row r="1032" spans="1:31">
      <c r="A1032" s="94"/>
      <c r="B1032" s="94"/>
      <c r="F1032" s="94"/>
      <c r="G1032" s="94"/>
      <c r="H1032" s="94"/>
      <c r="I1032" s="94"/>
      <c r="J1032" s="94"/>
      <c r="L1032" s="94"/>
      <c r="M1032" s="94"/>
      <c r="N1032" s="94"/>
      <c r="O1032" s="94"/>
      <c r="X1032" s="94"/>
      <c r="Y1032" s="94"/>
      <c r="Z1032" s="94"/>
      <c r="AA1032" s="94"/>
      <c r="AB1032" s="94"/>
      <c r="AC1032" s="94"/>
      <c r="AD1032" s="94"/>
      <c r="AE1032" s="94"/>
    </row>
    <row r="1033" spans="1:31">
      <c r="A1033" s="94"/>
      <c r="B1033" s="94"/>
      <c r="F1033" s="94"/>
      <c r="G1033" s="94"/>
      <c r="H1033" s="94"/>
      <c r="I1033" s="94"/>
      <c r="J1033" s="94"/>
      <c r="L1033" s="94"/>
      <c r="M1033" s="94"/>
      <c r="N1033" s="94"/>
      <c r="O1033" s="94"/>
      <c r="X1033" s="94"/>
      <c r="Y1033" s="94"/>
      <c r="Z1033" s="94"/>
      <c r="AA1033" s="94"/>
      <c r="AB1033" s="94"/>
      <c r="AC1033" s="94"/>
      <c r="AD1033" s="94"/>
      <c r="AE1033" s="94"/>
    </row>
    <row r="1034" spans="1:31">
      <c r="A1034" s="94"/>
      <c r="B1034" s="94"/>
      <c r="F1034" s="94"/>
      <c r="G1034" s="94"/>
      <c r="H1034" s="94"/>
      <c r="I1034" s="94"/>
      <c r="J1034" s="94"/>
      <c r="L1034" s="94"/>
      <c r="M1034" s="94"/>
      <c r="N1034" s="94"/>
      <c r="O1034" s="94"/>
      <c r="X1034" s="94"/>
      <c r="Y1034" s="94"/>
      <c r="Z1034" s="94"/>
      <c r="AA1034" s="94"/>
      <c r="AB1034" s="94"/>
      <c r="AC1034" s="94"/>
      <c r="AD1034" s="94"/>
      <c r="AE1034" s="94"/>
    </row>
    <row r="1035" spans="1:31">
      <c r="A1035" s="94"/>
      <c r="B1035" s="94"/>
      <c r="F1035" s="94"/>
      <c r="G1035" s="94"/>
      <c r="H1035" s="94"/>
      <c r="I1035" s="94"/>
      <c r="J1035" s="94"/>
      <c r="L1035" s="94"/>
      <c r="M1035" s="94"/>
      <c r="N1035" s="94"/>
      <c r="O1035" s="94"/>
      <c r="X1035" s="94"/>
      <c r="Y1035" s="94"/>
      <c r="Z1035" s="94"/>
      <c r="AA1035" s="94"/>
      <c r="AB1035" s="94"/>
      <c r="AC1035" s="94"/>
      <c r="AD1035" s="94"/>
      <c r="AE1035" s="94"/>
    </row>
    <row r="1036" spans="1:31">
      <c r="A1036" s="94"/>
      <c r="B1036" s="94"/>
      <c r="F1036" s="94"/>
      <c r="G1036" s="94"/>
      <c r="H1036" s="94"/>
      <c r="I1036" s="94"/>
      <c r="J1036" s="94"/>
      <c r="L1036" s="94"/>
      <c r="M1036" s="94"/>
      <c r="N1036" s="94"/>
      <c r="O1036" s="94"/>
      <c r="X1036" s="94"/>
      <c r="Y1036" s="94"/>
      <c r="Z1036" s="94"/>
      <c r="AA1036" s="94"/>
      <c r="AB1036" s="94"/>
      <c r="AC1036" s="94"/>
      <c r="AD1036" s="94"/>
      <c r="AE1036" s="94"/>
    </row>
    <row r="1037" spans="1:31">
      <c r="A1037" s="94"/>
      <c r="B1037" s="94"/>
      <c r="F1037" s="94"/>
      <c r="G1037" s="94"/>
      <c r="H1037" s="94"/>
      <c r="I1037" s="94"/>
      <c r="J1037" s="94"/>
      <c r="L1037" s="94"/>
      <c r="M1037" s="94"/>
      <c r="N1037" s="94"/>
      <c r="O1037" s="94"/>
      <c r="X1037" s="94"/>
      <c r="Y1037" s="94"/>
      <c r="Z1037" s="94"/>
      <c r="AA1037" s="94"/>
      <c r="AB1037" s="94"/>
      <c r="AC1037" s="94"/>
      <c r="AD1037" s="94"/>
      <c r="AE1037" s="94"/>
    </row>
    <row r="1038" spans="1:31">
      <c r="A1038" s="94"/>
      <c r="B1038" s="94"/>
      <c r="F1038" s="94"/>
      <c r="G1038" s="94"/>
      <c r="H1038" s="94"/>
      <c r="I1038" s="94"/>
      <c r="J1038" s="94"/>
      <c r="L1038" s="94"/>
      <c r="M1038" s="94"/>
      <c r="N1038" s="94"/>
      <c r="O1038" s="94"/>
      <c r="X1038" s="94"/>
      <c r="Y1038" s="94"/>
      <c r="Z1038" s="94"/>
      <c r="AA1038" s="94"/>
      <c r="AB1038" s="94"/>
      <c r="AC1038" s="94"/>
      <c r="AD1038" s="94"/>
      <c r="AE1038" s="94"/>
    </row>
    <row r="1039" spans="1:31">
      <c r="A1039" s="94"/>
      <c r="B1039" s="94"/>
      <c r="F1039" s="94"/>
      <c r="G1039" s="94"/>
      <c r="H1039" s="94"/>
      <c r="I1039" s="94"/>
      <c r="J1039" s="94"/>
      <c r="L1039" s="94"/>
      <c r="M1039" s="94"/>
      <c r="N1039" s="94"/>
      <c r="O1039" s="94"/>
      <c r="X1039" s="94"/>
      <c r="Y1039" s="94"/>
      <c r="Z1039" s="94"/>
      <c r="AA1039" s="94"/>
      <c r="AB1039" s="94"/>
      <c r="AC1039" s="94"/>
      <c r="AD1039" s="94"/>
      <c r="AE1039" s="94"/>
    </row>
    <row r="1040" spans="1:31">
      <c r="A1040" s="94"/>
      <c r="B1040" s="94"/>
      <c r="F1040" s="94"/>
      <c r="G1040" s="94"/>
      <c r="H1040" s="94"/>
      <c r="I1040" s="94"/>
      <c r="J1040" s="94"/>
      <c r="L1040" s="94"/>
      <c r="M1040" s="94"/>
      <c r="N1040" s="94"/>
      <c r="O1040" s="94"/>
      <c r="X1040" s="94"/>
      <c r="Y1040" s="94"/>
      <c r="Z1040" s="94"/>
      <c r="AA1040" s="94"/>
      <c r="AB1040" s="94"/>
      <c r="AC1040" s="94"/>
      <c r="AD1040" s="94"/>
      <c r="AE1040" s="94"/>
    </row>
    <row r="1041" spans="1:31">
      <c r="A1041" s="94"/>
      <c r="B1041" s="94"/>
      <c r="F1041" s="94"/>
      <c r="G1041" s="94"/>
      <c r="H1041" s="94"/>
      <c r="I1041" s="94"/>
      <c r="J1041" s="94"/>
      <c r="L1041" s="94"/>
      <c r="M1041" s="94"/>
      <c r="N1041" s="94"/>
      <c r="O1041" s="94"/>
      <c r="X1041" s="94"/>
      <c r="Y1041" s="94"/>
      <c r="Z1041" s="94"/>
      <c r="AA1041" s="94"/>
      <c r="AB1041" s="94"/>
      <c r="AC1041" s="94"/>
      <c r="AD1041" s="94"/>
      <c r="AE1041" s="94"/>
    </row>
    <row r="1042" spans="1:31">
      <c r="A1042" s="94"/>
      <c r="B1042" s="94"/>
      <c r="F1042" s="94"/>
      <c r="G1042" s="94"/>
      <c r="H1042" s="94"/>
      <c r="I1042" s="94"/>
      <c r="J1042" s="94"/>
      <c r="L1042" s="94"/>
      <c r="M1042" s="94"/>
      <c r="N1042" s="94"/>
      <c r="O1042" s="94"/>
      <c r="X1042" s="94"/>
      <c r="Y1042" s="94"/>
      <c r="Z1042" s="94"/>
      <c r="AA1042" s="94"/>
      <c r="AB1042" s="94"/>
      <c r="AC1042" s="94"/>
      <c r="AD1042" s="94"/>
      <c r="AE1042" s="94"/>
    </row>
    <row r="1043" spans="1:31">
      <c r="A1043" s="94"/>
      <c r="B1043" s="94"/>
      <c r="F1043" s="94"/>
      <c r="G1043" s="94"/>
      <c r="H1043" s="94"/>
      <c r="I1043" s="94"/>
      <c r="J1043" s="94"/>
      <c r="L1043" s="94"/>
      <c r="M1043" s="94"/>
      <c r="N1043" s="94"/>
      <c r="O1043" s="94"/>
      <c r="X1043" s="94"/>
      <c r="Y1043" s="94"/>
      <c r="Z1043" s="94"/>
      <c r="AA1043" s="94"/>
      <c r="AB1043" s="94"/>
      <c r="AC1043" s="94"/>
      <c r="AD1043" s="94"/>
      <c r="AE1043" s="94"/>
    </row>
    <row r="1044" spans="1:31">
      <c r="A1044" s="94"/>
      <c r="B1044" s="94"/>
      <c r="F1044" s="94"/>
      <c r="G1044" s="94"/>
      <c r="H1044" s="94"/>
      <c r="I1044" s="94"/>
      <c r="J1044" s="94"/>
      <c r="L1044" s="94"/>
      <c r="M1044" s="94"/>
      <c r="N1044" s="94"/>
      <c r="O1044" s="94"/>
      <c r="X1044" s="94"/>
      <c r="Y1044" s="94"/>
      <c r="Z1044" s="94"/>
      <c r="AA1044" s="94"/>
      <c r="AB1044" s="94"/>
      <c r="AC1044" s="94"/>
      <c r="AD1044" s="94"/>
      <c r="AE1044" s="94"/>
    </row>
    <row r="1045" spans="1:31">
      <c r="A1045" s="94"/>
      <c r="B1045" s="94"/>
      <c r="F1045" s="94"/>
      <c r="G1045" s="94"/>
      <c r="H1045" s="94"/>
      <c r="I1045" s="94"/>
      <c r="J1045" s="94"/>
      <c r="L1045" s="94"/>
      <c r="M1045" s="94"/>
      <c r="N1045" s="94"/>
      <c r="O1045" s="94"/>
      <c r="X1045" s="94"/>
      <c r="Y1045" s="94"/>
      <c r="Z1045" s="94"/>
      <c r="AA1045" s="94"/>
      <c r="AB1045" s="94"/>
      <c r="AC1045" s="94"/>
      <c r="AD1045" s="94"/>
      <c r="AE1045" s="94"/>
    </row>
    <row r="1046" spans="1:31">
      <c r="A1046" s="94"/>
      <c r="B1046" s="94"/>
      <c r="F1046" s="94"/>
      <c r="G1046" s="94"/>
      <c r="H1046" s="94"/>
      <c r="I1046" s="94"/>
      <c r="J1046" s="94"/>
      <c r="L1046" s="94"/>
      <c r="M1046" s="94"/>
      <c r="N1046" s="94"/>
      <c r="O1046" s="94"/>
      <c r="X1046" s="94"/>
      <c r="Y1046" s="94"/>
      <c r="Z1046" s="94"/>
      <c r="AA1046" s="94"/>
      <c r="AB1046" s="94"/>
      <c r="AC1046" s="94"/>
      <c r="AD1046" s="94"/>
      <c r="AE1046" s="94"/>
    </row>
    <row r="1047" spans="1:31">
      <c r="A1047" s="94"/>
      <c r="B1047" s="94"/>
      <c r="F1047" s="94"/>
      <c r="G1047" s="94"/>
      <c r="H1047" s="94"/>
      <c r="I1047" s="94"/>
      <c r="J1047" s="94"/>
      <c r="L1047" s="94"/>
      <c r="M1047" s="94"/>
      <c r="N1047" s="94"/>
      <c r="O1047" s="94"/>
      <c r="X1047" s="94"/>
      <c r="Y1047" s="94"/>
      <c r="Z1047" s="94"/>
      <c r="AA1047" s="94"/>
      <c r="AB1047" s="94"/>
      <c r="AC1047" s="94"/>
      <c r="AD1047" s="94"/>
      <c r="AE1047" s="94"/>
    </row>
    <row r="1048" spans="1:31">
      <c r="A1048" s="94"/>
      <c r="B1048" s="94"/>
      <c r="F1048" s="94"/>
      <c r="G1048" s="94"/>
      <c r="H1048" s="94"/>
      <c r="I1048" s="94"/>
      <c r="J1048" s="94"/>
      <c r="L1048" s="94"/>
      <c r="M1048" s="94"/>
      <c r="N1048" s="94"/>
      <c r="O1048" s="94"/>
      <c r="X1048" s="94"/>
      <c r="Y1048" s="94"/>
      <c r="Z1048" s="94"/>
      <c r="AA1048" s="94"/>
      <c r="AB1048" s="94"/>
      <c r="AC1048" s="94"/>
      <c r="AD1048" s="94"/>
      <c r="AE1048" s="94"/>
    </row>
    <row r="1049" spans="1:31">
      <c r="A1049" s="94"/>
      <c r="B1049" s="94"/>
      <c r="F1049" s="94"/>
      <c r="G1049" s="94"/>
      <c r="H1049" s="94"/>
      <c r="I1049" s="94"/>
      <c r="J1049" s="94"/>
      <c r="L1049" s="94"/>
      <c r="M1049" s="94"/>
      <c r="N1049" s="94"/>
      <c r="O1049" s="94"/>
      <c r="X1049" s="94"/>
      <c r="Y1049" s="94"/>
      <c r="Z1049" s="94"/>
      <c r="AA1049" s="94"/>
      <c r="AB1049" s="94"/>
      <c r="AC1049" s="94"/>
      <c r="AD1049" s="94"/>
      <c r="AE1049" s="94"/>
    </row>
    <row r="1050" spans="1:31">
      <c r="A1050" s="94"/>
      <c r="B1050" s="94"/>
      <c r="F1050" s="94"/>
      <c r="G1050" s="94"/>
      <c r="H1050" s="94"/>
      <c r="I1050" s="94"/>
      <c r="J1050" s="94"/>
      <c r="L1050" s="94"/>
      <c r="M1050" s="94"/>
      <c r="N1050" s="94"/>
      <c r="O1050" s="94"/>
      <c r="X1050" s="94"/>
      <c r="Y1050" s="94"/>
      <c r="Z1050" s="94"/>
      <c r="AA1050" s="94"/>
      <c r="AB1050" s="94"/>
      <c r="AC1050" s="94"/>
      <c r="AD1050" s="94"/>
      <c r="AE1050" s="94"/>
    </row>
    <row r="1051" spans="1:31">
      <c r="A1051" s="94"/>
      <c r="B1051" s="94"/>
      <c r="F1051" s="94"/>
      <c r="G1051" s="94"/>
      <c r="H1051" s="94"/>
      <c r="I1051" s="94"/>
      <c r="J1051" s="94"/>
      <c r="L1051" s="94"/>
      <c r="M1051" s="94"/>
      <c r="N1051" s="94"/>
      <c r="O1051" s="94"/>
      <c r="X1051" s="94"/>
      <c r="Y1051" s="94"/>
      <c r="Z1051" s="94"/>
      <c r="AA1051" s="94"/>
      <c r="AB1051" s="94"/>
      <c r="AC1051" s="94"/>
      <c r="AD1051" s="94"/>
      <c r="AE1051" s="94"/>
    </row>
    <row r="1052" spans="1:31">
      <c r="A1052" s="94"/>
      <c r="B1052" s="94"/>
      <c r="F1052" s="94"/>
      <c r="G1052" s="94"/>
      <c r="H1052" s="94"/>
      <c r="I1052" s="94"/>
      <c r="J1052" s="94"/>
      <c r="L1052" s="94"/>
      <c r="M1052" s="94"/>
      <c r="N1052" s="94"/>
      <c r="O1052" s="94"/>
      <c r="X1052" s="94"/>
      <c r="Y1052" s="94"/>
      <c r="Z1052" s="94"/>
      <c r="AA1052" s="94"/>
      <c r="AB1052" s="94"/>
      <c r="AC1052" s="94"/>
      <c r="AD1052" s="94"/>
      <c r="AE1052" s="94"/>
    </row>
    <row r="1053" spans="1:31">
      <c r="A1053" s="94"/>
      <c r="B1053" s="94"/>
      <c r="F1053" s="94"/>
      <c r="G1053" s="94"/>
      <c r="H1053" s="94"/>
      <c r="I1053" s="94"/>
      <c r="J1053" s="94"/>
      <c r="L1053" s="94"/>
      <c r="M1053" s="94"/>
      <c r="N1053" s="94"/>
      <c r="O1053" s="94"/>
      <c r="X1053" s="94"/>
      <c r="Y1053" s="94"/>
      <c r="Z1053" s="94"/>
      <c r="AA1053" s="94"/>
      <c r="AB1053" s="94"/>
      <c r="AC1053" s="94"/>
      <c r="AD1053" s="94"/>
      <c r="AE1053" s="94"/>
    </row>
    <row r="1054" spans="1:31">
      <c r="A1054" s="94"/>
      <c r="B1054" s="94"/>
      <c r="F1054" s="94"/>
      <c r="G1054" s="94"/>
      <c r="H1054" s="94"/>
      <c r="I1054" s="94"/>
      <c r="J1054" s="94"/>
      <c r="L1054" s="94"/>
      <c r="M1054" s="94"/>
      <c r="N1054" s="94"/>
      <c r="O1054" s="94"/>
      <c r="X1054" s="94"/>
      <c r="Y1054" s="94"/>
      <c r="Z1054" s="94"/>
      <c r="AA1054" s="94"/>
      <c r="AB1054" s="94"/>
      <c r="AC1054" s="94"/>
      <c r="AD1054" s="94"/>
      <c r="AE1054" s="94"/>
    </row>
    <row r="1055" spans="1:31">
      <c r="A1055" s="94"/>
      <c r="B1055" s="94"/>
      <c r="F1055" s="94"/>
      <c r="G1055" s="94"/>
      <c r="H1055" s="94"/>
      <c r="I1055" s="94"/>
      <c r="J1055" s="94"/>
      <c r="L1055" s="94"/>
      <c r="M1055" s="94"/>
      <c r="N1055" s="94"/>
      <c r="O1055" s="94"/>
      <c r="X1055" s="94"/>
      <c r="Y1055" s="94"/>
      <c r="Z1055" s="94"/>
      <c r="AA1055" s="94"/>
      <c r="AB1055" s="94"/>
      <c r="AC1055" s="94"/>
      <c r="AD1055" s="94"/>
      <c r="AE1055" s="94"/>
    </row>
    <row r="1056" spans="1:31">
      <c r="A1056" s="94"/>
      <c r="B1056" s="94"/>
      <c r="F1056" s="94"/>
      <c r="G1056" s="94"/>
      <c r="H1056" s="94"/>
      <c r="I1056" s="94"/>
      <c r="J1056" s="94"/>
      <c r="L1056" s="94"/>
      <c r="M1056" s="94"/>
      <c r="N1056" s="94"/>
      <c r="O1056" s="94"/>
      <c r="X1056" s="94"/>
      <c r="Y1056" s="94"/>
      <c r="Z1056" s="94"/>
      <c r="AA1056" s="94"/>
      <c r="AB1056" s="94"/>
      <c r="AC1056" s="94"/>
      <c r="AD1056" s="94"/>
      <c r="AE1056" s="94"/>
    </row>
    <row r="1057" spans="1:31">
      <c r="A1057" s="94"/>
      <c r="B1057" s="94"/>
      <c r="F1057" s="94"/>
      <c r="G1057" s="94"/>
      <c r="H1057" s="94"/>
      <c r="I1057" s="94"/>
      <c r="J1057" s="94"/>
      <c r="L1057" s="94"/>
      <c r="M1057" s="94"/>
      <c r="N1057" s="94"/>
      <c r="O1057" s="94"/>
      <c r="X1057" s="94"/>
      <c r="Y1057" s="94"/>
      <c r="Z1057" s="94"/>
      <c r="AA1057" s="94"/>
      <c r="AB1057" s="94"/>
      <c r="AC1057" s="94"/>
      <c r="AD1057" s="94"/>
      <c r="AE1057" s="94"/>
    </row>
    <row r="1058" spans="1:31">
      <c r="A1058" s="94"/>
      <c r="B1058" s="94"/>
      <c r="F1058" s="94"/>
      <c r="G1058" s="94"/>
      <c r="H1058" s="94"/>
      <c r="I1058" s="94"/>
      <c r="J1058" s="94"/>
      <c r="L1058" s="94"/>
      <c r="M1058" s="94"/>
      <c r="N1058" s="94"/>
      <c r="O1058" s="94"/>
      <c r="X1058" s="94"/>
      <c r="Y1058" s="94"/>
      <c r="Z1058" s="94"/>
      <c r="AA1058" s="94"/>
      <c r="AB1058" s="94"/>
      <c r="AC1058" s="94"/>
      <c r="AD1058" s="94"/>
      <c r="AE1058" s="94"/>
    </row>
    <row r="1059" spans="1:31">
      <c r="A1059" s="94"/>
      <c r="B1059" s="94"/>
      <c r="F1059" s="94"/>
      <c r="G1059" s="94"/>
      <c r="H1059" s="94"/>
      <c r="I1059" s="94"/>
      <c r="J1059" s="94"/>
      <c r="L1059" s="94"/>
      <c r="M1059" s="94"/>
      <c r="N1059" s="94"/>
      <c r="O1059" s="94"/>
      <c r="X1059" s="94"/>
      <c r="Y1059" s="94"/>
      <c r="Z1059" s="94"/>
      <c r="AA1059" s="94"/>
      <c r="AB1059" s="94"/>
      <c r="AC1059" s="94"/>
      <c r="AD1059" s="94"/>
      <c r="AE1059" s="94"/>
    </row>
    <row r="1060" spans="1:31">
      <c r="A1060" s="94"/>
      <c r="B1060" s="94"/>
      <c r="F1060" s="94"/>
      <c r="G1060" s="94"/>
      <c r="H1060" s="94"/>
      <c r="I1060" s="94"/>
      <c r="J1060" s="94"/>
      <c r="L1060" s="94"/>
      <c r="M1060" s="94"/>
      <c r="N1060" s="94"/>
      <c r="O1060" s="94"/>
      <c r="X1060" s="94"/>
      <c r="Y1060" s="94"/>
      <c r="Z1060" s="94"/>
      <c r="AA1060" s="94"/>
      <c r="AB1060" s="94"/>
      <c r="AC1060" s="94"/>
      <c r="AD1060" s="94"/>
      <c r="AE1060" s="94"/>
    </row>
    <row r="1061" spans="1:31">
      <c r="A1061" s="94"/>
      <c r="B1061" s="94"/>
      <c r="F1061" s="94"/>
      <c r="G1061" s="94"/>
      <c r="H1061" s="94"/>
      <c r="I1061" s="94"/>
      <c r="J1061" s="94"/>
      <c r="L1061" s="94"/>
      <c r="M1061" s="94"/>
      <c r="N1061" s="94"/>
      <c r="O1061" s="94"/>
      <c r="X1061" s="94"/>
      <c r="Y1061" s="94"/>
      <c r="Z1061" s="94"/>
      <c r="AA1061" s="94"/>
      <c r="AB1061" s="94"/>
      <c r="AC1061" s="94"/>
      <c r="AD1061" s="94"/>
      <c r="AE1061" s="94"/>
    </row>
    <row r="1062" spans="1:31">
      <c r="A1062" s="94"/>
      <c r="B1062" s="94"/>
      <c r="F1062" s="94"/>
      <c r="G1062" s="94"/>
      <c r="H1062" s="94"/>
      <c r="I1062" s="94"/>
      <c r="J1062" s="94"/>
      <c r="L1062" s="94"/>
      <c r="M1062" s="94"/>
      <c r="N1062" s="94"/>
      <c r="O1062" s="94"/>
      <c r="X1062" s="94"/>
      <c r="Y1062" s="94"/>
      <c r="Z1062" s="94"/>
      <c r="AA1062" s="94"/>
      <c r="AB1062" s="94"/>
      <c r="AC1062" s="94"/>
      <c r="AD1062" s="94"/>
      <c r="AE1062" s="94"/>
    </row>
    <row r="1063" spans="1:31">
      <c r="A1063" s="94"/>
      <c r="B1063" s="94"/>
      <c r="F1063" s="94"/>
      <c r="G1063" s="94"/>
      <c r="H1063" s="94"/>
      <c r="I1063" s="94"/>
      <c r="J1063" s="94"/>
      <c r="L1063" s="94"/>
      <c r="M1063" s="94"/>
      <c r="N1063" s="94"/>
      <c r="O1063" s="94"/>
      <c r="X1063" s="94"/>
      <c r="Y1063" s="94"/>
      <c r="Z1063" s="94"/>
      <c r="AA1063" s="94"/>
      <c r="AB1063" s="94"/>
      <c r="AC1063" s="94"/>
      <c r="AD1063" s="94"/>
      <c r="AE1063" s="94"/>
    </row>
    <row r="1064" spans="1:31">
      <c r="A1064" s="94"/>
      <c r="B1064" s="94"/>
      <c r="F1064" s="94"/>
      <c r="G1064" s="94"/>
      <c r="H1064" s="94"/>
      <c r="I1064" s="94"/>
      <c r="J1064" s="94"/>
      <c r="L1064" s="94"/>
      <c r="M1064" s="94"/>
      <c r="N1064" s="94"/>
      <c r="O1064" s="94"/>
      <c r="X1064" s="94"/>
      <c r="Y1064" s="94"/>
      <c r="Z1064" s="94"/>
      <c r="AA1064" s="94"/>
      <c r="AB1064" s="94"/>
      <c r="AC1064" s="94"/>
      <c r="AD1064" s="94"/>
      <c r="AE1064" s="94"/>
    </row>
    <row r="1065" spans="1:31">
      <c r="A1065" s="94"/>
      <c r="B1065" s="94"/>
      <c r="F1065" s="94"/>
      <c r="G1065" s="94"/>
      <c r="H1065" s="94"/>
      <c r="I1065" s="94"/>
      <c r="J1065" s="94"/>
      <c r="L1065" s="94"/>
      <c r="M1065" s="94"/>
      <c r="N1065" s="94"/>
      <c r="O1065" s="94"/>
      <c r="X1065" s="94"/>
      <c r="Y1065" s="94"/>
      <c r="Z1065" s="94"/>
      <c r="AA1065" s="94"/>
      <c r="AB1065" s="94"/>
      <c r="AC1065" s="94"/>
      <c r="AD1065" s="94"/>
      <c r="AE1065" s="94"/>
    </row>
    <row r="1066" spans="1:31">
      <c r="A1066" s="94"/>
      <c r="B1066" s="94"/>
      <c r="F1066" s="94"/>
      <c r="G1066" s="94"/>
      <c r="H1066" s="94"/>
      <c r="I1066" s="94"/>
      <c r="J1066" s="94"/>
      <c r="L1066" s="94"/>
      <c r="M1066" s="94"/>
      <c r="N1066" s="94"/>
      <c r="O1066" s="94"/>
      <c r="X1066" s="94"/>
      <c r="Y1066" s="94"/>
      <c r="Z1066" s="94"/>
      <c r="AA1066" s="94"/>
      <c r="AB1066" s="94"/>
      <c r="AC1066" s="94"/>
      <c r="AD1066" s="94"/>
      <c r="AE1066" s="94"/>
    </row>
    <row r="1067" spans="1:31">
      <c r="A1067" s="94"/>
      <c r="B1067" s="94"/>
      <c r="F1067" s="94"/>
      <c r="G1067" s="94"/>
      <c r="H1067" s="94"/>
      <c r="I1067" s="94"/>
      <c r="J1067" s="94"/>
      <c r="L1067" s="94"/>
      <c r="M1067" s="94"/>
      <c r="N1067" s="94"/>
      <c r="O1067" s="94"/>
      <c r="X1067" s="94"/>
      <c r="Y1067" s="94"/>
      <c r="Z1067" s="94"/>
      <c r="AA1067" s="94"/>
      <c r="AB1067" s="94"/>
      <c r="AC1067" s="94"/>
      <c r="AD1067" s="94"/>
      <c r="AE1067" s="94"/>
    </row>
    <row r="1068" spans="1:31">
      <c r="A1068" s="94"/>
      <c r="B1068" s="94"/>
      <c r="F1068" s="94"/>
      <c r="G1068" s="94"/>
      <c r="H1068" s="94"/>
      <c r="I1068" s="94"/>
      <c r="J1068" s="94"/>
      <c r="L1068" s="94"/>
      <c r="M1068" s="94"/>
      <c r="N1068" s="94"/>
      <c r="O1068" s="94"/>
      <c r="X1068" s="94"/>
      <c r="Y1068" s="94"/>
      <c r="Z1068" s="94"/>
      <c r="AA1068" s="94"/>
      <c r="AB1068" s="94"/>
      <c r="AC1068" s="94"/>
      <c r="AD1068" s="94"/>
      <c r="AE1068" s="94"/>
    </row>
    <row r="1069" spans="1:31">
      <c r="A1069" s="94"/>
      <c r="B1069" s="94"/>
      <c r="F1069" s="94"/>
      <c r="G1069" s="94"/>
      <c r="H1069" s="94"/>
      <c r="I1069" s="94"/>
      <c r="J1069" s="94"/>
      <c r="L1069" s="94"/>
      <c r="M1069" s="94"/>
      <c r="N1069" s="94"/>
      <c r="O1069" s="94"/>
      <c r="X1069" s="94"/>
      <c r="Y1069" s="94"/>
      <c r="Z1069" s="94"/>
      <c r="AA1069" s="94"/>
      <c r="AB1069" s="94"/>
      <c r="AC1069" s="94"/>
      <c r="AD1069" s="94"/>
      <c r="AE1069" s="94"/>
    </row>
    <row r="1070" spans="1:31">
      <c r="A1070" s="94"/>
      <c r="B1070" s="94"/>
      <c r="F1070" s="94"/>
      <c r="G1070" s="94"/>
      <c r="H1070" s="94"/>
      <c r="I1070" s="94"/>
      <c r="J1070" s="94"/>
      <c r="L1070" s="94"/>
      <c r="M1070" s="94"/>
      <c r="N1070" s="94"/>
      <c r="O1070" s="94"/>
      <c r="X1070" s="94"/>
      <c r="Y1070" s="94"/>
      <c r="Z1070" s="94"/>
      <c r="AA1070" s="94"/>
      <c r="AB1070" s="94"/>
      <c r="AC1070" s="94"/>
      <c r="AD1070" s="94"/>
      <c r="AE1070" s="94"/>
    </row>
    <row r="1071" spans="1:31">
      <c r="A1071" s="94"/>
      <c r="B1071" s="94"/>
      <c r="F1071" s="94"/>
      <c r="G1071" s="94"/>
      <c r="H1071" s="94"/>
      <c r="I1071" s="94"/>
      <c r="J1071" s="94"/>
      <c r="L1071" s="94"/>
      <c r="M1071" s="94"/>
      <c r="N1071" s="94"/>
      <c r="O1071" s="94"/>
      <c r="X1071" s="94"/>
      <c r="Y1071" s="94"/>
      <c r="Z1071" s="94"/>
      <c r="AA1071" s="94"/>
      <c r="AB1071" s="94"/>
      <c r="AC1071" s="94"/>
      <c r="AD1071" s="94"/>
      <c r="AE1071" s="94"/>
    </row>
    <row r="1072" spans="1:31">
      <c r="A1072" s="94"/>
      <c r="B1072" s="94"/>
      <c r="F1072" s="94"/>
      <c r="G1072" s="94"/>
      <c r="H1072" s="94"/>
      <c r="I1072" s="94"/>
      <c r="J1072" s="94"/>
      <c r="L1072" s="94"/>
      <c r="M1072" s="94"/>
      <c r="N1072" s="94"/>
      <c r="O1072" s="94"/>
      <c r="X1072" s="94"/>
      <c r="Y1072" s="94"/>
      <c r="Z1072" s="94"/>
      <c r="AA1072" s="94"/>
      <c r="AB1072" s="94"/>
      <c r="AC1072" s="94"/>
      <c r="AD1072" s="94"/>
      <c r="AE1072" s="94"/>
    </row>
    <row r="1073" spans="1:31">
      <c r="A1073" s="94"/>
      <c r="B1073" s="94"/>
      <c r="F1073" s="94"/>
      <c r="G1073" s="94"/>
      <c r="H1073" s="94"/>
      <c r="I1073" s="94"/>
      <c r="J1073" s="94"/>
      <c r="L1073" s="94"/>
      <c r="M1073" s="94"/>
      <c r="N1073" s="94"/>
      <c r="O1073" s="94"/>
      <c r="X1073" s="94"/>
      <c r="Y1073" s="94"/>
      <c r="Z1073" s="94"/>
      <c r="AA1073" s="94"/>
      <c r="AB1073" s="94"/>
      <c r="AC1073" s="94"/>
      <c r="AD1073" s="94"/>
      <c r="AE1073" s="94"/>
    </row>
    <row r="1074" spans="1:31">
      <c r="A1074" s="94"/>
      <c r="B1074" s="94"/>
      <c r="F1074" s="94"/>
      <c r="G1074" s="94"/>
      <c r="H1074" s="94"/>
      <c r="I1074" s="94"/>
      <c r="J1074" s="94"/>
      <c r="L1074" s="94"/>
      <c r="M1074" s="94"/>
      <c r="N1074" s="94"/>
      <c r="O1074" s="94"/>
      <c r="X1074" s="94"/>
      <c r="Y1074" s="94"/>
      <c r="Z1074" s="94"/>
      <c r="AA1074" s="94"/>
      <c r="AB1074" s="94"/>
      <c r="AC1074" s="94"/>
      <c r="AD1074" s="94"/>
      <c r="AE1074" s="94"/>
    </row>
    <row r="1075" spans="1:31">
      <c r="A1075" s="94"/>
      <c r="B1075" s="94"/>
      <c r="F1075" s="94"/>
      <c r="G1075" s="94"/>
      <c r="H1075" s="94"/>
      <c r="I1075" s="94"/>
      <c r="J1075" s="94"/>
      <c r="L1075" s="94"/>
      <c r="M1075" s="94"/>
      <c r="N1075" s="94"/>
      <c r="O1075" s="94"/>
      <c r="X1075" s="94"/>
      <c r="Y1075" s="94"/>
      <c r="Z1075" s="94"/>
      <c r="AA1075" s="94"/>
      <c r="AB1075" s="94"/>
      <c r="AC1075" s="94"/>
      <c r="AD1075" s="94"/>
      <c r="AE1075" s="94"/>
    </row>
    <row r="1076" spans="1:31">
      <c r="A1076" s="94"/>
      <c r="B1076" s="94"/>
      <c r="F1076" s="94"/>
      <c r="G1076" s="94"/>
      <c r="H1076" s="94"/>
      <c r="I1076" s="94"/>
      <c r="J1076" s="94"/>
      <c r="L1076" s="94"/>
      <c r="M1076" s="94"/>
      <c r="N1076" s="94"/>
      <c r="O1076" s="94"/>
      <c r="X1076" s="94"/>
      <c r="Y1076" s="94"/>
      <c r="Z1076" s="94"/>
      <c r="AA1076" s="94"/>
      <c r="AB1076" s="94"/>
      <c r="AC1076" s="94"/>
      <c r="AD1076" s="94"/>
      <c r="AE1076" s="94"/>
    </row>
    <row r="1077" spans="1:31">
      <c r="A1077" s="94"/>
      <c r="B1077" s="94"/>
      <c r="F1077" s="94"/>
      <c r="G1077" s="94"/>
      <c r="H1077" s="94"/>
      <c r="I1077" s="94"/>
      <c r="J1077" s="94"/>
      <c r="L1077" s="94"/>
      <c r="M1077" s="94"/>
      <c r="N1077" s="94"/>
      <c r="O1077" s="94"/>
      <c r="X1077" s="94"/>
      <c r="Y1077" s="94"/>
      <c r="Z1077" s="94"/>
      <c r="AA1077" s="94"/>
      <c r="AB1077" s="94"/>
      <c r="AC1077" s="94"/>
      <c r="AD1077" s="94"/>
      <c r="AE1077" s="94"/>
    </row>
    <row r="1078" spans="1:31">
      <c r="A1078" s="94"/>
      <c r="B1078" s="94"/>
      <c r="F1078" s="94"/>
      <c r="G1078" s="94"/>
      <c r="H1078" s="94"/>
      <c r="I1078" s="94"/>
      <c r="J1078" s="94"/>
      <c r="L1078" s="94"/>
      <c r="M1078" s="94"/>
      <c r="N1078" s="94"/>
      <c r="O1078" s="94"/>
      <c r="X1078" s="94"/>
      <c r="Y1078" s="94"/>
      <c r="Z1078" s="94"/>
      <c r="AA1078" s="94"/>
      <c r="AB1078" s="94"/>
      <c r="AC1078" s="94"/>
      <c r="AD1078" s="94"/>
      <c r="AE1078" s="94"/>
    </row>
    <row r="1079" spans="1:31">
      <c r="A1079" s="94"/>
      <c r="B1079" s="94"/>
      <c r="F1079" s="94"/>
      <c r="G1079" s="94"/>
      <c r="H1079" s="94"/>
      <c r="I1079" s="94"/>
      <c r="J1079" s="94"/>
      <c r="L1079" s="94"/>
      <c r="M1079" s="94"/>
      <c r="N1079" s="94"/>
      <c r="O1079" s="94"/>
      <c r="X1079" s="94"/>
      <c r="Y1079" s="94"/>
      <c r="Z1079" s="94"/>
      <c r="AA1079" s="94"/>
      <c r="AB1079" s="94"/>
      <c r="AC1079" s="94"/>
      <c r="AD1079" s="94"/>
      <c r="AE1079" s="94"/>
    </row>
    <row r="1080" spans="1:31">
      <c r="A1080" s="94"/>
      <c r="B1080" s="94"/>
      <c r="F1080" s="94"/>
      <c r="G1080" s="94"/>
      <c r="H1080" s="94"/>
      <c r="I1080" s="94"/>
      <c r="J1080" s="94"/>
      <c r="L1080" s="94"/>
      <c r="M1080" s="94"/>
      <c r="N1080" s="94"/>
      <c r="O1080" s="94"/>
      <c r="X1080" s="94"/>
      <c r="Y1080" s="94"/>
      <c r="Z1080" s="94"/>
      <c r="AA1080" s="94"/>
      <c r="AB1080" s="94"/>
      <c r="AC1080" s="94"/>
      <c r="AD1080" s="94"/>
      <c r="AE1080" s="94"/>
    </row>
    <row r="1081" spans="1:31">
      <c r="A1081" s="94"/>
      <c r="B1081" s="94"/>
      <c r="F1081" s="94"/>
      <c r="G1081" s="94"/>
      <c r="H1081" s="94"/>
      <c r="I1081" s="94"/>
      <c r="J1081" s="94"/>
      <c r="L1081" s="94"/>
      <c r="M1081" s="94"/>
      <c r="N1081" s="94"/>
      <c r="O1081" s="94"/>
      <c r="X1081" s="94"/>
      <c r="Y1081" s="94"/>
      <c r="Z1081" s="94"/>
      <c r="AA1081" s="94"/>
      <c r="AB1081" s="94"/>
      <c r="AC1081" s="94"/>
      <c r="AD1081" s="94"/>
      <c r="AE1081" s="94"/>
    </row>
    <row r="1082" spans="1:31">
      <c r="A1082" s="94"/>
      <c r="B1082" s="94"/>
      <c r="F1082" s="94"/>
      <c r="G1082" s="94"/>
      <c r="H1082" s="94"/>
      <c r="I1082" s="94"/>
      <c r="J1082" s="94"/>
      <c r="L1082" s="94"/>
      <c r="M1082" s="94"/>
      <c r="N1082" s="94"/>
      <c r="O1082" s="94"/>
      <c r="X1082" s="94"/>
      <c r="Y1082" s="94"/>
      <c r="Z1082" s="94"/>
      <c r="AA1082" s="94"/>
      <c r="AB1082" s="94"/>
      <c r="AC1082" s="94"/>
      <c r="AD1082" s="94"/>
      <c r="AE1082" s="94"/>
    </row>
    <row r="1083" spans="1:31">
      <c r="A1083" s="94"/>
      <c r="B1083" s="94"/>
      <c r="F1083" s="94"/>
      <c r="G1083" s="94"/>
      <c r="H1083" s="94"/>
      <c r="I1083" s="94"/>
      <c r="J1083" s="94"/>
      <c r="L1083" s="94"/>
      <c r="M1083" s="94"/>
      <c r="N1083" s="94"/>
      <c r="O1083" s="94"/>
      <c r="X1083" s="94"/>
      <c r="Y1083" s="94"/>
      <c r="Z1083" s="94"/>
      <c r="AA1083" s="94"/>
      <c r="AB1083" s="94"/>
      <c r="AC1083" s="94"/>
      <c r="AD1083" s="94"/>
      <c r="AE1083" s="94"/>
    </row>
    <row r="1084" spans="1:31">
      <c r="A1084" s="94"/>
      <c r="B1084" s="94"/>
      <c r="F1084" s="94"/>
      <c r="G1084" s="94"/>
      <c r="H1084" s="94"/>
      <c r="I1084" s="94"/>
      <c r="J1084" s="94"/>
      <c r="L1084" s="94"/>
      <c r="M1084" s="94"/>
      <c r="N1084" s="94"/>
      <c r="O1084" s="94"/>
      <c r="X1084" s="94"/>
      <c r="Y1084" s="94"/>
      <c r="Z1084" s="94"/>
      <c r="AA1084" s="94"/>
      <c r="AB1084" s="94"/>
      <c r="AC1084" s="94"/>
      <c r="AD1084" s="94"/>
      <c r="AE1084" s="94"/>
    </row>
    <row r="1085" spans="1:31">
      <c r="A1085" s="94"/>
      <c r="B1085" s="94"/>
      <c r="F1085" s="94"/>
      <c r="G1085" s="94"/>
      <c r="H1085" s="94"/>
      <c r="I1085" s="94"/>
      <c r="J1085" s="94"/>
      <c r="L1085" s="94"/>
      <c r="M1085" s="94"/>
      <c r="N1085" s="94"/>
      <c r="O1085" s="94"/>
      <c r="X1085" s="94"/>
      <c r="Y1085" s="94"/>
      <c r="Z1085" s="94"/>
      <c r="AA1085" s="94"/>
      <c r="AB1085" s="94"/>
      <c r="AC1085" s="94"/>
      <c r="AD1085" s="94"/>
      <c r="AE1085" s="94"/>
    </row>
    <row r="1086" spans="1:31">
      <c r="A1086" s="94"/>
      <c r="B1086" s="94"/>
      <c r="F1086" s="94"/>
      <c r="G1086" s="94"/>
      <c r="H1086" s="94"/>
      <c r="I1086" s="94"/>
      <c r="J1086" s="94"/>
      <c r="L1086" s="94"/>
      <c r="M1086" s="94"/>
      <c r="N1086" s="94"/>
      <c r="O1086" s="94"/>
      <c r="X1086" s="94"/>
      <c r="Y1086" s="94"/>
      <c r="Z1086" s="94"/>
      <c r="AA1086" s="94"/>
      <c r="AB1086" s="94"/>
      <c r="AC1086" s="94"/>
      <c r="AD1086" s="94"/>
      <c r="AE1086" s="94"/>
    </row>
    <row r="1087" spans="1:31">
      <c r="A1087" s="94"/>
      <c r="B1087" s="94"/>
      <c r="F1087" s="94"/>
      <c r="G1087" s="94"/>
      <c r="H1087" s="94"/>
      <c r="I1087" s="94"/>
      <c r="J1087" s="94"/>
      <c r="L1087" s="94"/>
      <c r="M1087" s="94"/>
      <c r="N1087" s="94"/>
      <c r="O1087" s="94"/>
      <c r="X1087" s="94"/>
      <c r="Y1087" s="94"/>
      <c r="Z1087" s="94"/>
      <c r="AA1087" s="94"/>
      <c r="AB1087" s="94"/>
      <c r="AC1087" s="94"/>
      <c r="AD1087" s="94"/>
      <c r="AE1087" s="94"/>
    </row>
    <row r="1088" spans="1:31">
      <c r="A1088" s="94"/>
      <c r="B1088" s="94"/>
      <c r="F1088" s="94"/>
      <c r="G1088" s="94"/>
      <c r="H1088" s="94"/>
      <c r="I1088" s="94"/>
      <c r="J1088" s="94"/>
      <c r="L1088" s="94"/>
      <c r="M1088" s="94"/>
      <c r="N1088" s="94"/>
      <c r="O1088" s="94"/>
      <c r="X1088" s="94"/>
      <c r="Y1088" s="94"/>
      <c r="Z1088" s="94"/>
      <c r="AA1088" s="94"/>
      <c r="AB1088" s="94"/>
      <c r="AC1088" s="94"/>
      <c r="AD1088" s="94"/>
      <c r="AE1088" s="94"/>
    </row>
    <row r="1089" spans="1:31">
      <c r="A1089" s="94"/>
      <c r="B1089" s="94"/>
      <c r="F1089" s="94"/>
      <c r="G1089" s="94"/>
      <c r="H1089" s="94"/>
      <c r="I1089" s="94"/>
      <c r="J1089" s="94"/>
      <c r="L1089" s="94"/>
      <c r="M1089" s="94"/>
      <c r="N1089" s="94"/>
      <c r="O1089" s="94"/>
      <c r="X1089" s="94"/>
      <c r="Y1089" s="94"/>
      <c r="Z1089" s="94"/>
      <c r="AA1089" s="94"/>
      <c r="AB1089" s="94"/>
      <c r="AC1089" s="94"/>
      <c r="AD1089" s="94"/>
      <c r="AE1089" s="94"/>
    </row>
    <row r="1090" spans="1:31">
      <c r="A1090" s="94"/>
      <c r="B1090" s="94"/>
      <c r="F1090" s="94"/>
      <c r="G1090" s="94"/>
      <c r="H1090" s="94"/>
      <c r="I1090" s="94"/>
      <c r="J1090" s="94"/>
      <c r="L1090" s="94"/>
      <c r="M1090" s="94"/>
      <c r="N1090" s="94"/>
      <c r="O1090" s="94"/>
      <c r="X1090" s="94"/>
      <c r="Y1090" s="94"/>
      <c r="Z1090" s="94"/>
      <c r="AA1090" s="94"/>
      <c r="AB1090" s="94"/>
      <c r="AC1090" s="94"/>
      <c r="AD1090" s="94"/>
      <c r="AE1090" s="94"/>
    </row>
    <row r="1091" spans="1:31">
      <c r="A1091" s="94"/>
      <c r="B1091" s="94"/>
      <c r="F1091" s="94"/>
      <c r="G1091" s="94"/>
      <c r="H1091" s="94"/>
      <c r="I1091" s="94"/>
      <c r="J1091" s="94"/>
      <c r="L1091" s="94"/>
      <c r="M1091" s="94"/>
      <c r="N1091" s="94"/>
      <c r="O1091" s="94"/>
      <c r="X1091" s="94"/>
      <c r="Y1091" s="94"/>
      <c r="Z1091" s="94"/>
      <c r="AA1091" s="94"/>
      <c r="AB1091" s="94"/>
      <c r="AC1091" s="94"/>
      <c r="AD1091" s="94"/>
      <c r="AE1091" s="94"/>
    </row>
    <row r="1092" spans="1:31">
      <c r="A1092" s="94"/>
      <c r="B1092" s="94"/>
      <c r="F1092" s="94"/>
      <c r="G1092" s="94"/>
      <c r="H1092" s="94"/>
      <c r="I1092" s="94"/>
      <c r="J1092" s="94"/>
      <c r="L1092" s="94"/>
      <c r="M1092" s="94"/>
      <c r="N1092" s="94"/>
      <c r="O1092" s="94"/>
      <c r="X1092" s="94"/>
      <c r="Y1092" s="94"/>
      <c r="Z1092" s="94"/>
      <c r="AA1092" s="94"/>
      <c r="AB1092" s="94"/>
      <c r="AC1092" s="94"/>
      <c r="AD1092" s="94"/>
      <c r="AE1092" s="94"/>
    </row>
    <row r="1093" spans="1:31">
      <c r="A1093" s="94"/>
      <c r="B1093" s="94"/>
      <c r="F1093" s="94"/>
      <c r="G1093" s="94"/>
      <c r="H1093" s="94"/>
      <c r="I1093" s="94"/>
      <c r="J1093" s="94"/>
      <c r="L1093" s="94"/>
      <c r="M1093" s="94"/>
      <c r="N1093" s="94"/>
      <c r="O1093" s="94"/>
      <c r="X1093" s="94"/>
      <c r="Y1093" s="94"/>
      <c r="Z1093" s="94"/>
      <c r="AA1093" s="94"/>
      <c r="AB1093" s="94"/>
      <c r="AC1093" s="94"/>
      <c r="AD1093" s="94"/>
      <c r="AE1093" s="94"/>
    </row>
    <row r="1094" spans="1:31">
      <c r="A1094" s="94"/>
      <c r="B1094" s="94"/>
      <c r="F1094" s="94"/>
      <c r="G1094" s="94"/>
      <c r="H1094" s="94"/>
      <c r="I1094" s="94"/>
      <c r="J1094" s="94"/>
      <c r="L1094" s="94"/>
      <c r="M1094" s="94"/>
      <c r="N1094" s="94"/>
      <c r="O1094" s="94"/>
      <c r="X1094" s="94"/>
      <c r="Y1094" s="94"/>
      <c r="Z1094" s="94"/>
      <c r="AA1094" s="94"/>
      <c r="AB1094" s="94"/>
      <c r="AC1094" s="94"/>
      <c r="AD1094" s="94"/>
      <c r="AE1094" s="94"/>
    </row>
    <row r="1095" spans="1:31">
      <c r="A1095" s="94"/>
      <c r="B1095" s="94"/>
      <c r="F1095" s="94"/>
      <c r="G1095" s="94"/>
      <c r="H1095" s="94"/>
      <c r="I1095" s="94"/>
      <c r="J1095" s="94"/>
      <c r="L1095" s="94"/>
      <c r="M1095" s="94"/>
      <c r="N1095" s="94"/>
      <c r="O1095" s="94"/>
      <c r="X1095" s="94"/>
      <c r="Y1095" s="94"/>
      <c r="Z1095" s="94"/>
      <c r="AA1095" s="94"/>
      <c r="AB1095" s="94"/>
      <c r="AC1095" s="94"/>
      <c r="AD1095" s="94"/>
      <c r="AE1095" s="94"/>
    </row>
    <row r="1096" spans="1:31">
      <c r="A1096" s="94"/>
      <c r="B1096" s="94"/>
      <c r="F1096" s="94"/>
      <c r="G1096" s="94"/>
      <c r="H1096" s="94"/>
      <c r="I1096" s="94"/>
      <c r="J1096" s="94"/>
      <c r="L1096" s="94"/>
      <c r="M1096" s="94"/>
      <c r="N1096" s="94"/>
      <c r="O1096" s="94"/>
      <c r="X1096" s="94"/>
      <c r="Y1096" s="94"/>
      <c r="Z1096" s="94"/>
      <c r="AA1096" s="94"/>
      <c r="AB1096" s="94"/>
      <c r="AC1096" s="94"/>
      <c r="AD1096" s="94"/>
      <c r="AE1096" s="94"/>
    </row>
    <row r="1097" spans="1:31">
      <c r="A1097" s="94"/>
      <c r="B1097" s="94"/>
      <c r="F1097" s="94"/>
      <c r="G1097" s="94"/>
      <c r="H1097" s="94"/>
      <c r="I1097" s="94"/>
      <c r="J1097" s="94"/>
      <c r="L1097" s="94"/>
      <c r="M1097" s="94"/>
      <c r="N1097" s="94"/>
      <c r="O1097" s="94"/>
      <c r="X1097" s="94"/>
      <c r="Y1097" s="94"/>
      <c r="Z1097" s="94"/>
      <c r="AA1097" s="94"/>
      <c r="AB1097" s="94"/>
      <c r="AC1097" s="94"/>
      <c r="AD1097" s="94"/>
      <c r="AE1097" s="94"/>
    </row>
    <row r="1098" spans="1:31">
      <c r="A1098" s="94"/>
      <c r="B1098" s="94"/>
      <c r="F1098" s="94"/>
      <c r="G1098" s="94"/>
      <c r="H1098" s="94"/>
      <c r="I1098" s="94"/>
      <c r="J1098" s="94"/>
      <c r="L1098" s="94"/>
      <c r="M1098" s="94"/>
      <c r="N1098" s="94"/>
      <c r="O1098" s="94"/>
      <c r="X1098" s="94"/>
      <c r="Y1098" s="94"/>
      <c r="Z1098" s="94"/>
      <c r="AA1098" s="94"/>
      <c r="AB1098" s="94"/>
      <c r="AC1098" s="94"/>
      <c r="AD1098" s="94"/>
      <c r="AE1098" s="94"/>
    </row>
    <row r="1099" spans="1:31">
      <c r="A1099" s="94"/>
      <c r="B1099" s="94"/>
      <c r="F1099" s="94"/>
      <c r="G1099" s="94"/>
      <c r="H1099" s="94"/>
      <c r="I1099" s="94"/>
      <c r="J1099" s="94"/>
      <c r="L1099" s="94"/>
      <c r="M1099" s="94"/>
      <c r="N1099" s="94"/>
      <c r="O1099" s="94"/>
      <c r="X1099" s="94"/>
      <c r="Y1099" s="94"/>
      <c r="Z1099" s="94"/>
      <c r="AA1099" s="94"/>
      <c r="AB1099" s="94"/>
      <c r="AC1099" s="94"/>
      <c r="AD1099" s="94"/>
      <c r="AE1099" s="94"/>
    </row>
    <row r="1100" spans="1:31">
      <c r="A1100" s="94"/>
      <c r="B1100" s="94"/>
      <c r="F1100" s="94"/>
      <c r="G1100" s="94"/>
      <c r="H1100" s="94"/>
      <c r="I1100" s="94"/>
      <c r="J1100" s="94"/>
      <c r="L1100" s="94"/>
      <c r="M1100" s="94"/>
      <c r="N1100" s="94"/>
      <c r="O1100" s="94"/>
      <c r="X1100" s="94"/>
      <c r="Y1100" s="94"/>
      <c r="Z1100" s="94"/>
      <c r="AA1100" s="94"/>
      <c r="AB1100" s="94"/>
      <c r="AC1100" s="94"/>
      <c r="AD1100" s="94"/>
      <c r="AE1100" s="94"/>
    </row>
    <row r="1101" spans="1:31">
      <c r="A1101" s="94"/>
      <c r="B1101" s="94"/>
      <c r="F1101" s="94"/>
      <c r="G1101" s="94"/>
      <c r="H1101" s="94"/>
      <c r="I1101" s="94"/>
      <c r="J1101" s="94"/>
      <c r="L1101" s="94"/>
      <c r="M1101" s="94"/>
      <c r="N1101" s="94"/>
      <c r="O1101" s="94"/>
      <c r="X1101" s="94"/>
      <c r="Y1101" s="94"/>
      <c r="Z1101" s="94"/>
      <c r="AA1101" s="94"/>
      <c r="AB1101" s="94"/>
      <c r="AC1101" s="94"/>
      <c r="AD1101" s="94"/>
      <c r="AE1101" s="94"/>
    </row>
    <row r="1102" spans="1:31">
      <c r="A1102" s="94"/>
      <c r="B1102" s="94"/>
      <c r="F1102" s="94"/>
      <c r="G1102" s="94"/>
      <c r="H1102" s="94"/>
      <c r="I1102" s="94"/>
      <c r="J1102" s="94"/>
      <c r="L1102" s="94"/>
      <c r="M1102" s="94"/>
      <c r="N1102" s="94"/>
      <c r="O1102" s="94"/>
      <c r="X1102" s="94"/>
      <c r="Y1102" s="94"/>
      <c r="Z1102" s="94"/>
      <c r="AA1102" s="94"/>
      <c r="AB1102" s="94"/>
      <c r="AC1102" s="94"/>
      <c r="AD1102" s="94"/>
      <c r="AE1102" s="94"/>
    </row>
    <row r="1103" spans="1:31">
      <c r="A1103" s="94"/>
      <c r="B1103" s="94"/>
      <c r="F1103" s="94"/>
      <c r="G1103" s="94"/>
      <c r="H1103" s="94"/>
      <c r="I1103" s="94"/>
      <c r="J1103" s="94"/>
      <c r="L1103" s="94"/>
      <c r="M1103" s="94"/>
      <c r="N1103" s="94"/>
      <c r="O1103" s="94"/>
      <c r="X1103" s="94"/>
      <c r="Y1103" s="94"/>
      <c r="Z1103" s="94"/>
      <c r="AA1103" s="94"/>
      <c r="AB1103" s="94"/>
      <c r="AC1103" s="94"/>
      <c r="AD1103" s="94"/>
      <c r="AE1103" s="94"/>
    </row>
    <row r="1104" spans="1:31">
      <c r="A1104" s="94"/>
      <c r="B1104" s="94"/>
      <c r="F1104" s="94"/>
      <c r="G1104" s="94"/>
      <c r="H1104" s="94"/>
      <c r="I1104" s="94"/>
      <c r="J1104" s="94"/>
      <c r="L1104" s="94"/>
      <c r="M1104" s="94"/>
      <c r="N1104" s="94"/>
      <c r="O1104" s="94"/>
      <c r="X1104" s="94"/>
      <c r="Y1104" s="94"/>
      <c r="Z1104" s="94"/>
      <c r="AA1104" s="94"/>
      <c r="AB1104" s="94"/>
      <c r="AC1104" s="94"/>
      <c r="AD1104" s="94"/>
      <c r="AE1104" s="94"/>
    </row>
    <row r="1105" spans="1:31">
      <c r="A1105" s="94"/>
      <c r="B1105" s="94"/>
      <c r="F1105" s="94"/>
      <c r="G1105" s="94"/>
      <c r="H1105" s="94"/>
      <c r="I1105" s="94"/>
      <c r="J1105" s="94"/>
      <c r="L1105" s="94"/>
      <c r="M1105" s="94"/>
      <c r="N1105" s="94"/>
      <c r="O1105" s="94"/>
      <c r="X1105" s="94"/>
      <c r="Y1105" s="94"/>
      <c r="Z1105" s="94"/>
      <c r="AA1105" s="94"/>
      <c r="AB1105" s="94"/>
      <c r="AC1105" s="94"/>
      <c r="AD1105" s="94"/>
      <c r="AE1105" s="94"/>
    </row>
    <row r="1106" spans="1:31">
      <c r="A1106" s="94"/>
      <c r="B1106" s="94"/>
      <c r="F1106" s="94"/>
      <c r="G1106" s="94"/>
      <c r="H1106" s="94"/>
      <c r="I1106" s="94"/>
      <c r="J1106" s="94"/>
      <c r="L1106" s="94"/>
      <c r="M1106" s="94"/>
      <c r="N1106" s="94"/>
      <c r="O1106" s="94"/>
      <c r="X1106" s="94"/>
      <c r="Y1106" s="94"/>
      <c r="Z1106" s="94"/>
      <c r="AA1106" s="94"/>
      <c r="AB1106" s="94"/>
      <c r="AC1106" s="94"/>
      <c r="AD1106" s="94"/>
      <c r="AE1106" s="94"/>
    </row>
    <row r="1107" spans="1:31">
      <c r="A1107" s="94"/>
      <c r="B1107" s="94"/>
      <c r="F1107" s="94"/>
      <c r="G1107" s="94"/>
      <c r="H1107" s="94"/>
      <c r="I1107" s="94"/>
      <c r="J1107" s="94"/>
      <c r="L1107" s="94"/>
      <c r="M1107" s="94"/>
      <c r="N1107" s="94"/>
      <c r="O1107" s="94"/>
      <c r="X1107" s="94"/>
      <c r="Y1107" s="94"/>
      <c r="Z1107" s="94"/>
      <c r="AA1107" s="94"/>
      <c r="AB1107" s="94"/>
      <c r="AC1107" s="94"/>
      <c r="AD1107" s="94"/>
      <c r="AE1107" s="94"/>
    </row>
    <row r="1108" spans="1:31">
      <c r="A1108" s="94"/>
      <c r="B1108" s="94"/>
      <c r="F1108" s="94"/>
      <c r="G1108" s="94"/>
      <c r="H1108" s="94"/>
      <c r="I1108" s="94"/>
      <c r="J1108" s="94"/>
      <c r="L1108" s="94"/>
      <c r="M1108" s="94"/>
      <c r="N1108" s="94"/>
      <c r="O1108" s="94"/>
      <c r="X1108" s="94"/>
      <c r="Y1108" s="94"/>
      <c r="Z1108" s="94"/>
      <c r="AA1108" s="94"/>
      <c r="AB1108" s="94"/>
      <c r="AC1108" s="94"/>
      <c r="AD1108" s="94"/>
      <c r="AE1108" s="94"/>
    </row>
    <row r="1109" spans="1:31">
      <c r="A1109" s="94"/>
      <c r="B1109" s="94"/>
      <c r="F1109" s="94"/>
      <c r="G1109" s="94"/>
      <c r="H1109" s="94"/>
      <c r="I1109" s="94"/>
      <c r="J1109" s="94"/>
      <c r="L1109" s="94"/>
      <c r="M1109" s="94"/>
      <c r="N1109" s="94"/>
      <c r="O1109" s="94"/>
      <c r="X1109" s="94"/>
      <c r="Y1109" s="94"/>
      <c r="Z1109" s="94"/>
      <c r="AA1109" s="94"/>
      <c r="AB1109" s="94"/>
      <c r="AC1109" s="94"/>
      <c r="AD1109" s="94"/>
      <c r="AE1109" s="94"/>
    </row>
    <row r="1110" spans="1:31">
      <c r="A1110" s="94"/>
      <c r="B1110" s="94"/>
      <c r="F1110" s="94"/>
      <c r="G1110" s="94"/>
      <c r="H1110" s="94"/>
      <c r="I1110" s="94"/>
      <c r="J1110" s="94"/>
      <c r="L1110" s="94"/>
      <c r="M1110" s="94"/>
      <c r="N1110" s="94"/>
      <c r="O1110" s="94"/>
      <c r="X1110" s="94"/>
      <c r="Y1110" s="94"/>
      <c r="Z1110" s="94"/>
      <c r="AA1110" s="94"/>
      <c r="AB1110" s="94"/>
      <c r="AC1110" s="94"/>
      <c r="AD1110" s="94"/>
      <c r="AE1110" s="94"/>
    </row>
    <row r="1111" spans="1:31">
      <c r="A1111" s="94"/>
      <c r="B1111" s="94"/>
      <c r="F1111" s="94"/>
      <c r="G1111" s="94"/>
      <c r="H1111" s="94"/>
      <c r="I1111" s="94"/>
      <c r="J1111" s="94"/>
      <c r="L1111" s="94"/>
      <c r="M1111" s="94"/>
      <c r="N1111" s="94"/>
      <c r="O1111" s="94"/>
      <c r="X1111" s="94"/>
      <c r="Y1111" s="94"/>
      <c r="Z1111" s="94"/>
      <c r="AA1111" s="94"/>
      <c r="AB1111" s="94"/>
      <c r="AC1111" s="94"/>
      <c r="AD1111" s="94"/>
      <c r="AE1111" s="94"/>
    </row>
    <row r="1112" spans="1:31">
      <c r="A1112" s="94"/>
      <c r="B1112" s="94"/>
      <c r="F1112" s="94"/>
      <c r="G1112" s="94"/>
      <c r="H1112" s="94"/>
      <c r="I1112" s="94"/>
      <c r="J1112" s="94"/>
      <c r="L1112" s="94"/>
      <c r="M1112" s="94"/>
      <c r="N1112" s="94"/>
      <c r="O1112" s="94"/>
      <c r="X1112" s="94"/>
      <c r="Y1112" s="94"/>
      <c r="Z1112" s="94"/>
      <c r="AA1112" s="94"/>
      <c r="AB1112" s="94"/>
      <c r="AC1112" s="94"/>
      <c r="AD1112" s="94"/>
      <c r="AE1112" s="94"/>
    </row>
    <row r="1113" spans="1:31">
      <c r="A1113" s="94"/>
      <c r="B1113" s="94"/>
      <c r="F1113" s="94"/>
      <c r="G1113" s="94"/>
      <c r="H1113" s="94"/>
      <c r="I1113" s="94"/>
      <c r="J1113" s="94"/>
      <c r="L1113" s="94"/>
      <c r="M1113" s="94"/>
      <c r="N1113" s="94"/>
      <c r="O1113" s="94"/>
      <c r="X1113" s="94"/>
      <c r="Y1113" s="94"/>
      <c r="Z1113" s="94"/>
      <c r="AA1113" s="94"/>
      <c r="AB1113" s="94"/>
      <c r="AC1113" s="94"/>
      <c r="AD1113" s="94"/>
      <c r="AE1113" s="94"/>
    </row>
    <row r="1114" spans="1:31">
      <c r="A1114" s="94"/>
      <c r="B1114" s="94"/>
      <c r="F1114" s="94"/>
      <c r="G1114" s="94"/>
      <c r="H1114" s="94"/>
      <c r="I1114" s="94"/>
      <c r="J1114" s="94"/>
      <c r="L1114" s="94"/>
      <c r="M1114" s="94"/>
      <c r="N1114" s="94"/>
      <c r="O1114" s="94"/>
      <c r="X1114" s="94"/>
      <c r="Y1114" s="94"/>
      <c r="Z1114" s="94"/>
      <c r="AA1114" s="94"/>
      <c r="AB1114" s="94"/>
      <c r="AC1114" s="94"/>
      <c r="AD1114" s="94"/>
      <c r="AE1114" s="94"/>
    </row>
    <row r="1115" spans="1:31">
      <c r="A1115" s="94"/>
      <c r="B1115" s="94"/>
      <c r="F1115" s="94"/>
      <c r="G1115" s="94"/>
      <c r="H1115" s="94"/>
      <c r="I1115" s="94"/>
      <c r="J1115" s="94"/>
      <c r="L1115" s="94"/>
      <c r="M1115" s="94"/>
      <c r="N1115" s="94"/>
      <c r="O1115" s="94"/>
      <c r="X1115" s="94"/>
      <c r="Y1115" s="94"/>
      <c r="Z1115" s="94"/>
      <c r="AA1115" s="94"/>
      <c r="AB1115" s="94"/>
      <c r="AC1115" s="94"/>
      <c r="AD1115" s="94"/>
      <c r="AE1115" s="94"/>
    </row>
    <row r="1116" spans="1:31">
      <c r="A1116" s="94"/>
      <c r="B1116" s="94"/>
      <c r="F1116" s="94"/>
      <c r="G1116" s="94"/>
      <c r="H1116" s="94"/>
      <c r="I1116" s="94"/>
      <c r="J1116" s="94"/>
      <c r="L1116" s="94"/>
      <c r="M1116" s="94"/>
      <c r="N1116" s="94"/>
      <c r="O1116" s="94"/>
      <c r="X1116" s="94"/>
      <c r="Y1116" s="94"/>
      <c r="Z1116" s="94"/>
      <c r="AA1116" s="94"/>
      <c r="AB1116" s="94"/>
      <c r="AC1116" s="94"/>
      <c r="AD1116" s="94"/>
      <c r="AE1116" s="94"/>
    </row>
    <row r="1117" spans="1:31">
      <c r="A1117" s="94"/>
      <c r="B1117" s="94"/>
      <c r="F1117" s="94"/>
      <c r="G1117" s="94"/>
      <c r="H1117" s="94"/>
      <c r="I1117" s="94"/>
      <c r="J1117" s="94"/>
      <c r="L1117" s="94"/>
      <c r="M1117" s="94"/>
      <c r="N1117" s="94"/>
      <c r="O1117" s="94"/>
      <c r="X1117" s="94"/>
      <c r="Y1117" s="94"/>
      <c r="Z1117" s="94"/>
      <c r="AA1117" s="94"/>
      <c r="AB1117" s="94"/>
      <c r="AC1117" s="94"/>
      <c r="AD1117" s="94"/>
      <c r="AE1117" s="94"/>
    </row>
    <row r="1118" spans="1:31">
      <c r="A1118" s="94"/>
      <c r="B1118" s="94"/>
      <c r="F1118" s="94"/>
      <c r="G1118" s="94"/>
      <c r="H1118" s="94"/>
      <c r="I1118" s="94"/>
      <c r="J1118" s="94"/>
      <c r="L1118" s="94"/>
      <c r="M1118" s="94"/>
      <c r="N1118" s="94"/>
      <c r="O1118" s="94"/>
      <c r="X1118" s="94"/>
      <c r="Y1118" s="94"/>
      <c r="Z1118" s="94"/>
      <c r="AA1118" s="94"/>
      <c r="AB1118" s="94"/>
      <c r="AC1118" s="94"/>
      <c r="AD1118" s="94"/>
      <c r="AE1118" s="94"/>
    </row>
    <row r="1119" spans="1:31">
      <c r="A1119" s="94"/>
      <c r="B1119" s="94"/>
      <c r="F1119" s="94"/>
      <c r="G1119" s="94"/>
      <c r="H1119" s="94"/>
      <c r="I1119" s="94"/>
      <c r="J1119" s="94"/>
      <c r="L1119" s="94"/>
      <c r="M1119" s="94"/>
      <c r="N1119" s="94"/>
      <c r="O1119" s="94"/>
      <c r="X1119" s="94"/>
      <c r="Y1119" s="94"/>
      <c r="Z1119" s="94"/>
      <c r="AA1119" s="94"/>
      <c r="AB1119" s="94"/>
      <c r="AC1119" s="94"/>
      <c r="AD1119" s="94"/>
      <c r="AE1119" s="94"/>
    </row>
    <row r="1120" spans="1:31">
      <c r="A1120" s="94"/>
      <c r="B1120" s="94"/>
      <c r="F1120" s="94"/>
      <c r="G1120" s="94"/>
      <c r="H1120" s="94"/>
      <c r="I1120" s="94"/>
      <c r="J1120" s="94"/>
      <c r="L1120" s="94"/>
      <c r="M1120" s="94"/>
      <c r="N1120" s="94"/>
      <c r="O1120" s="94"/>
      <c r="X1120" s="94"/>
      <c r="Y1120" s="94"/>
      <c r="Z1120" s="94"/>
      <c r="AA1120" s="94"/>
      <c r="AB1120" s="94"/>
      <c r="AC1120" s="94"/>
      <c r="AD1120" s="94"/>
      <c r="AE1120" s="94"/>
    </row>
    <row r="1121" spans="1:31">
      <c r="A1121" s="94"/>
      <c r="B1121" s="94"/>
      <c r="F1121" s="94"/>
      <c r="G1121" s="94"/>
      <c r="H1121" s="94"/>
      <c r="I1121" s="94"/>
      <c r="J1121" s="94"/>
      <c r="L1121" s="94"/>
      <c r="M1121" s="94"/>
      <c r="N1121" s="94"/>
      <c r="O1121" s="94"/>
      <c r="X1121" s="94"/>
      <c r="Y1121" s="94"/>
      <c r="Z1121" s="94"/>
      <c r="AA1121" s="94"/>
      <c r="AB1121" s="94"/>
      <c r="AC1121" s="94"/>
      <c r="AD1121" s="94"/>
      <c r="AE1121" s="94"/>
    </row>
  </sheetData>
  <mergeCells count="14">
    <mergeCell ref="O11:P11"/>
    <mergeCell ref="V11:X14"/>
    <mergeCell ref="O12:P12"/>
    <mergeCell ref="O13:P13"/>
    <mergeCell ref="O14:P14"/>
    <mergeCell ref="AB16:AE16"/>
    <mergeCell ref="AF16:AI16"/>
    <mergeCell ref="O17:O18"/>
    <mergeCell ref="AI17:AI18"/>
    <mergeCell ref="G20:H20"/>
    <mergeCell ref="L16:O16"/>
    <mergeCell ref="P16:T16"/>
    <mergeCell ref="U16:W16"/>
    <mergeCell ref="X16:AA16"/>
  </mergeCells>
  <pageMargins left="0.95" right="0.2" top="1" bottom="1" header="0.3" footer="0.3"/>
  <pageSetup paperSize="17" scale="55" orientation="landscape" r:id="rId1"/>
  <legacyDrawing r:id="rId2"/>
</worksheet>
</file>

<file path=xl/worksheets/sheet8.xml><?xml version="1.0" encoding="utf-8"?>
<worksheet xmlns="http://schemas.openxmlformats.org/spreadsheetml/2006/main" xmlns:r="http://schemas.openxmlformats.org/officeDocument/2006/relationships">
  <dimension ref="A1:CM813"/>
  <sheetViews>
    <sheetView topLeftCell="U6" zoomScale="89" zoomScaleNormal="89" workbookViewId="0">
      <selection activeCell="AF1" sqref="A1:XFD1048576"/>
    </sheetView>
  </sheetViews>
  <sheetFormatPr defaultColWidth="10" defaultRowHeight="15.75" outlineLevelCol="1"/>
  <cols>
    <col min="1" max="2" width="8.28515625" style="31" hidden="1" customWidth="1"/>
    <col min="3" max="3" width="8.28515625" style="94" hidden="1" customWidth="1"/>
    <col min="4" max="5" width="2.42578125" style="94" hidden="1" customWidth="1"/>
    <col min="6" max="6" width="2.42578125" style="149" customWidth="1"/>
    <col min="7" max="7" width="9.5703125" style="149" customWidth="1"/>
    <col min="8" max="8" width="7.5703125" style="149" bestFit="1" customWidth="1"/>
    <col min="9" max="9" width="14.140625" style="149" customWidth="1"/>
    <col min="10" max="10" width="11.85546875" style="149" customWidth="1"/>
    <col min="11" max="11" width="11.85546875" style="88" customWidth="1"/>
    <col min="12" max="12" width="11.7109375" style="149" customWidth="1" outlineLevel="1"/>
    <col min="13" max="13" width="14.5703125" style="149" customWidth="1" outlineLevel="1"/>
    <col min="14" max="15" width="14" style="149" customWidth="1" outlineLevel="1"/>
    <col min="16" max="16" width="13.85546875" style="94" customWidth="1" outlineLevel="1"/>
    <col min="17" max="17" width="17" style="94" customWidth="1" outlineLevel="1"/>
    <col min="18" max="18" width="12.140625" style="94" customWidth="1" outlineLevel="1"/>
    <col min="19" max="19" width="10.7109375" style="94" customWidth="1" outlineLevel="1"/>
    <col min="20" max="20" width="15.28515625" style="94" customWidth="1" outlineLevel="1"/>
    <col min="21" max="21" width="12.42578125" style="149" customWidth="1"/>
    <col min="22" max="22" width="15" style="149" customWidth="1"/>
    <col min="23" max="23" width="13.42578125" style="149" customWidth="1"/>
    <col min="24" max="24" width="18.140625" style="275" customWidth="1"/>
    <col min="25" max="25" width="13.28515625" style="149" customWidth="1"/>
    <col min="26" max="26" width="10.7109375" style="94" customWidth="1"/>
    <col min="27" max="27" width="15.5703125" style="94" customWidth="1"/>
    <col min="28" max="28" width="14" style="94" customWidth="1"/>
    <col min="29" max="29" width="13.42578125" style="94" customWidth="1"/>
    <col min="30" max="16384" width="10" style="94"/>
  </cols>
  <sheetData>
    <row r="1" spans="1:91" hidden="1">
      <c r="A1" s="147" t="s">
        <v>358</v>
      </c>
      <c r="B1" s="147" t="s">
        <v>358</v>
      </c>
      <c r="C1" s="148"/>
      <c r="D1" s="148"/>
      <c r="E1" s="148"/>
      <c r="G1" s="150" t="s">
        <v>359</v>
      </c>
      <c r="H1" s="151"/>
      <c r="I1" s="152"/>
      <c r="J1" s="152"/>
      <c r="K1" s="153"/>
      <c r="L1" s="152"/>
      <c r="M1" s="154"/>
      <c r="N1" s="154"/>
      <c r="O1" s="154"/>
      <c r="P1" s="155"/>
      <c r="Q1" s="156"/>
      <c r="R1" s="157"/>
      <c r="S1" s="155"/>
      <c r="T1" s="155"/>
      <c r="U1" s="155"/>
      <c r="V1" s="155"/>
      <c r="W1" s="158"/>
    </row>
    <row r="2" spans="1:91" hidden="1">
      <c r="G2" s="88">
        <v>5</v>
      </c>
      <c r="H2" s="88">
        <v>6</v>
      </c>
      <c r="I2" s="88">
        <v>7</v>
      </c>
      <c r="J2" s="88">
        <v>8</v>
      </c>
      <c r="K2" s="88">
        <v>9</v>
      </c>
      <c r="L2" s="88">
        <v>12</v>
      </c>
      <c r="M2" s="88">
        <v>13</v>
      </c>
      <c r="N2" s="88">
        <v>14</v>
      </c>
      <c r="O2" s="88">
        <v>15</v>
      </c>
      <c r="P2" s="88">
        <v>16</v>
      </c>
      <c r="Q2" s="88">
        <v>17</v>
      </c>
      <c r="R2" s="88">
        <v>18</v>
      </c>
      <c r="S2" s="88">
        <v>19</v>
      </c>
      <c r="T2" s="88">
        <v>20</v>
      </c>
      <c r="U2" s="88">
        <v>21</v>
      </c>
      <c r="V2" s="88">
        <v>22</v>
      </c>
      <c r="W2" s="88">
        <v>23</v>
      </c>
    </row>
    <row r="3" spans="1:91" hidden="1"/>
    <row r="4" spans="1:91" hidden="1">
      <c r="Q4" s="88"/>
      <c r="R4" s="20"/>
    </row>
    <row r="5" spans="1:91" hidden="1">
      <c r="Q5" s="88"/>
      <c r="R5" s="20"/>
    </row>
    <row r="6" spans="1:91" ht="20.25">
      <c r="Q6" s="88"/>
      <c r="R6" s="20"/>
      <c r="U6" s="159" t="s">
        <v>445</v>
      </c>
    </row>
    <row r="7" spans="1:91">
      <c r="Q7" s="88"/>
      <c r="R7" s="20"/>
    </row>
    <row r="8" spans="1:91" ht="20.25">
      <c r="Q8" s="88"/>
      <c r="R8" s="20"/>
      <c r="U8" s="324" t="s">
        <v>361</v>
      </c>
      <c r="V8" s="325" t="s">
        <v>445</v>
      </c>
      <c r="W8" s="326"/>
    </row>
    <row r="9" spans="1:91">
      <c r="Q9" s="88"/>
      <c r="R9" s="20"/>
      <c r="U9" s="279" t="s">
        <v>363</v>
      </c>
      <c r="V9" s="327">
        <v>41543</v>
      </c>
      <c r="W9" s="165"/>
    </row>
    <row r="10" spans="1:91">
      <c r="I10" s="94"/>
      <c r="J10" s="94"/>
      <c r="P10" s="166" t="s">
        <v>364</v>
      </c>
      <c r="Q10" s="166" t="s">
        <v>365</v>
      </c>
      <c r="R10" s="166" t="s">
        <v>366</v>
      </c>
      <c r="U10" s="279" t="s">
        <v>367</v>
      </c>
      <c r="V10" s="328" t="s">
        <v>258</v>
      </c>
      <c r="W10" s="165"/>
    </row>
    <row r="11" spans="1:91">
      <c r="I11" s="94"/>
      <c r="J11" s="94"/>
      <c r="K11" s="497" t="s">
        <v>368</v>
      </c>
      <c r="L11" s="497"/>
      <c r="M11" s="497"/>
      <c r="N11" s="497"/>
      <c r="O11" s="497"/>
      <c r="P11" s="497"/>
      <c r="Q11" s="88" t="s">
        <v>369</v>
      </c>
      <c r="R11" s="20">
        <f>P21/R21</f>
        <v>243.14470588235295</v>
      </c>
      <c r="U11" s="161" t="s">
        <v>370</v>
      </c>
      <c r="V11" s="329" t="s">
        <v>446</v>
      </c>
      <c r="W11" s="329"/>
      <c r="X11" s="330"/>
    </row>
    <row r="12" spans="1:91">
      <c r="I12" s="94"/>
      <c r="J12" s="94"/>
      <c r="K12" s="497" t="s">
        <v>372</v>
      </c>
      <c r="L12" s="497"/>
      <c r="M12" s="497"/>
      <c r="N12" s="497"/>
      <c r="O12" s="497"/>
      <c r="P12" s="497"/>
      <c r="Q12" s="88" t="s">
        <v>373</v>
      </c>
      <c r="R12" s="20">
        <f>Q21/R21</f>
        <v>162.27955299918813</v>
      </c>
      <c r="U12" s="293"/>
      <c r="V12" s="94"/>
      <c r="W12" s="94"/>
      <c r="X12" s="281"/>
    </row>
    <row r="13" spans="1:91">
      <c r="I13" s="94"/>
      <c r="J13" s="94"/>
      <c r="K13" s="497" t="s">
        <v>374</v>
      </c>
      <c r="L13" s="497"/>
      <c r="M13" s="497"/>
      <c r="N13" s="497"/>
      <c r="O13" s="497"/>
      <c r="P13" s="497"/>
      <c r="Q13" s="88" t="s">
        <v>375</v>
      </c>
      <c r="R13" s="20">
        <f>Q21/S21</f>
        <v>233.591783583986</v>
      </c>
      <c r="U13" s="293"/>
      <c r="V13" s="171"/>
      <c r="W13" s="94"/>
      <c r="X13" s="281"/>
    </row>
    <row r="14" spans="1:91">
      <c r="I14" s="94"/>
      <c r="J14" s="94"/>
      <c r="K14" s="497" t="s">
        <v>376</v>
      </c>
      <c r="L14" s="497"/>
      <c r="M14" s="497"/>
      <c r="N14" s="497"/>
      <c r="O14" s="497"/>
      <c r="P14" s="497"/>
      <c r="Q14" s="88" t="s">
        <v>377</v>
      </c>
      <c r="R14" s="20">
        <f>Q21/T21</f>
        <v>162.27955299918813</v>
      </c>
      <c r="U14" s="331"/>
      <c r="V14" s="332"/>
      <c r="W14" s="332"/>
      <c r="X14" s="283"/>
    </row>
    <row r="15" spans="1:91" s="146" customFormat="1">
      <c r="A15" s="31"/>
      <c r="B15" s="31"/>
      <c r="C15" s="94"/>
      <c r="D15" s="94"/>
      <c r="E15" s="94"/>
      <c r="F15" s="149"/>
      <c r="G15" s="170"/>
      <c r="H15" s="170"/>
      <c r="I15" s="170"/>
      <c r="J15" s="170"/>
      <c r="K15" s="171"/>
      <c r="L15" s="88" t="s">
        <v>378</v>
      </c>
      <c r="M15" s="88" t="s">
        <v>379</v>
      </c>
      <c r="N15" s="88" t="s">
        <v>380</v>
      </c>
      <c r="O15" s="88" t="s">
        <v>381</v>
      </c>
      <c r="P15" s="94"/>
      <c r="Q15" s="94"/>
      <c r="R15" s="94"/>
      <c r="S15" s="94"/>
      <c r="T15" s="94"/>
      <c r="U15" s="171"/>
      <c r="V15" s="171"/>
      <c r="W15" s="171" t="s">
        <v>255</v>
      </c>
      <c r="X15" s="275"/>
      <c r="Y15" s="149"/>
      <c r="Z15" s="94"/>
      <c r="AA15" s="94"/>
      <c r="AB15" s="94"/>
      <c r="AC15" s="94"/>
      <c r="AD15" s="94"/>
      <c r="AE15" s="94"/>
      <c r="AF15" s="94"/>
      <c r="AG15" s="94"/>
      <c r="AH15" s="94"/>
      <c r="AI15" s="94"/>
      <c r="AJ15" s="94"/>
      <c r="AK15" s="94"/>
      <c r="AL15" s="94"/>
      <c r="AM15" s="94"/>
      <c r="AN15" s="94"/>
      <c r="AO15" s="94"/>
      <c r="AP15" s="94"/>
      <c r="AQ15" s="94"/>
      <c r="AR15" s="94"/>
      <c r="AS15" s="94"/>
      <c r="AT15" s="94"/>
      <c r="AU15" s="94"/>
      <c r="AV15" s="94"/>
      <c r="AW15" s="94"/>
      <c r="AX15" s="94"/>
      <c r="AY15" s="94"/>
      <c r="AZ15" s="94"/>
      <c r="BA15" s="94"/>
      <c r="BB15" s="94"/>
      <c r="BC15" s="94"/>
      <c r="BD15" s="94"/>
      <c r="BE15" s="94"/>
      <c r="BF15" s="94"/>
      <c r="BG15" s="94"/>
      <c r="BH15" s="94"/>
      <c r="BI15" s="94"/>
      <c r="BJ15" s="94"/>
      <c r="BK15" s="94"/>
      <c r="BL15" s="94"/>
      <c r="BM15" s="94"/>
      <c r="BN15" s="94"/>
      <c r="BO15" s="94"/>
      <c r="BP15" s="94"/>
      <c r="BQ15" s="94"/>
      <c r="BR15" s="94"/>
      <c r="BS15" s="94"/>
      <c r="BT15" s="94"/>
      <c r="BU15" s="94"/>
      <c r="BV15" s="94"/>
      <c r="BW15" s="94"/>
      <c r="BX15" s="94"/>
      <c r="BY15" s="94"/>
      <c r="BZ15" s="94"/>
      <c r="CA15" s="94"/>
      <c r="CB15" s="94"/>
      <c r="CC15" s="94"/>
      <c r="CD15" s="94"/>
      <c r="CE15" s="94"/>
      <c r="CF15" s="94"/>
      <c r="CG15" s="94"/>
      <c r="CH15" s="94"/>
      <c r="CI15" s="94"/>
      <c r="CJ15" s="94"/>
      <c r="CK15" s="94"/>
      <c r="CL15" s="94"/>
      <c r="CM15" s="94"/>
    </row>
    <row r="16" spans="1:91" s="146" customFormat="1" ht="60" customHeight="1">
      <c r="A16" s="172"/>
      <c r="B16" s="172"/>
      <c r="C16" s="173"/>
      <c r="D16" s="173"/>
      <c r="E16" s="173"/>
      <c r="F16" s="174"/>
      <c r="G16" s="175" t="s">
        <v>220</v>
      </c>
      <c r="H16" s="176" t="s">
        <v>383</v>
      </c>
      <c r="I16" s="175" t="s">
        <v>384</v>
      </c>
      <c r="J16" s="176" t="s">
        <v>384</v>
      </c>
      <c r="K16" s="175" t="s">
        <v>385</v>
      </c>
      <c r="L16" s="463" t="s">
        <v>386</v>
      </c>
      <c r="M16" s="464"/>
      <c r="N16" s="464"/>
      <c r="O16" s="465"/>
      <c r="P16" s="466" t="s">
        <v>387</v>
      </c>
      <c r="Q16" s="467"/>
      <c r="R16" s="467"/>
      <c r="S16" s="467"/>
      <c r="T16" s="468"/>
      <c r="U16" s="469" t="s">
        <v>388</v>
      </c>
      <c r="V16" s="470"/>
      <c r="W16" s="471"/>
      <c r="X16" s="492" t="s">
        <v>433</v>
      </c>
      <c r="Y16" s="494"/>
      <c r="Z16" s="463" t="s">
        <v>386</v>
      </c>
      <c r="AA16" s="464"/>
      <c r="AB16" s="464"/>
      <c r="AC16" s="465"/>
      <c r="AD16" s="173"/>
      <c r="AE16" s="173"/>
      <c r="AF16" s="173"/>
      <c r="AG16" s="173"/>
      <c r="AH16" s="173"/>
      <c r="AI16" s="173"/>
      <c r="AJ16" s="173"/>
      <c r="AK16" s="173"/>
      <c r="AL16" s="173"/>
      <c r="AM16" s="173"/>
      <c r="AN16" s="173"/>
      <c r="AO16" s="173"/>
      <c r="AP16" s="173"/>
      <c r="AQ16" s="173"/>
      <c r="AR16" s="173"/>
      <c r="AS16" s="173"/>
      <c r="AT16" s="173"/>
      <c r="AU16" s="173"/>
      <c r="AV16" s="173"/>
      <c r="AW16" s="173"/>
      <c r="AX16" s="173"/>
      <c r="AY16" s="173"/>
      <c r="AZ16" s="173"/>
      <c r="BA16" s="173"/>
      <c r="BB16" s="173"/>
      <c r="BC16" s="173"/>
      <c r="BD16" s="173"/>
      <c r="BE16" s="173"/>
      <c r="BF16" s="173"/>
      <c r="BG16" s="173"/>
      <c r="BH16" s="173"/>
      <c r="BI16" s="173"/>
      <c r="BJ16" s="173"/>
      <c r="BK16" s="173"/>
      <c r="BL16" s="173"/>
      <c r="BM16" s="173"/>
      <c r="BN16" s="173"/>
      <c r="BO16" s="173"/>
      <c r="BP16" s="173"/>
      <c r="BQ16" s="173"/>
      <c r="BR16" s="173"/>
      <c r="BS16" s="173"/>
      <c r="BT16" s="173"/>
      <c r="BU16" s="173"/>
      <c r="BV16" s="173"/>
      <c r="BW16" s="173"/>
      <c r="BX16" s="173"/>
      <c r="BY16" s="173"/>
      <c r="BZ16" s="173"/>
      <c r="CA16" s="173"/>
      <c r="CB16" s="173"/>
      <c r="CC16" s="173"/>
      <c r="CD16" s="173"/>
      <c r="CE16" s="173"/>
      <c r="CF16" s="173"/>
      <c r="CG16" s="173"/>
      <c r="CH16" s="173"/>
      <c r="CI16" s="173"/>
      <c r="CJ16" s="173"/>
      <c r="CK16" s="173"/>
      <c r="CL16" s="173"/>
      <c r="CM16" s="173"/>
    </row>
    <row r="17" spans="1:91" s="88" customFormat="1" ht="31.5">
      <c r="A17" s="31"/>
      <c r="B17" s="31"/>
      <c r="C17" s="94"/>
      <c r="D17" s="94"/>
      <c r="E17" s="94"/>
      <c r="F17" s="146"/>
      <c r="G17" s="177"/>
      <c r="H17" s="178"/>
      <c r="I17" s="177" t="s">
        <v>391</v>
      </c>
      <c r="J17" s="178" t="s">
        <v>392</v>
      </c>
      <c r="K17" s="177"/>
      <c r="L17" s="175" t="s">
        <v>393</v>
      </c>
      <c r="M17" s="175" t="s">
        <v>394</v>
      </c>
      <c r="N17" s="175" t="s">
        <v>395</v>
      </c>
      <c r="O17" s="175" t="s">
        <v>2</v>
      </c>
      <c r="P17" s="179" t="s">
        <v>396</v>
      </c>
      <c r="Q17" s="180" t="s">
        <v>397</v>
      </c>
      <c r="R17" s="179" t="s">
        <v>398</v>
      </c>
      <c r="S17" s="180" t="s">
        <v>399</v>
      </c>
      <c r="T17" s="180" t="s">
        <v>400</v>
      </c>
      <c r="U17" s="181" t="s">
        <v>401</v>
      </c>
      <c r="V17" s="175" t="s">
        <v>401</v>
      </c>
      <c r="W17" s="182" t="s">
        <v>304</v>
      </c>
      <c r="X17" s="333" t="s">
        <v>434</v>
      </c>
      <c r="Y17" s="284" t="s">
        <v>435</v>
      </c>
      <c r="Z17" s="175" t="s">
        <v>393</v>
      </c>
      <c r="AA17" s="175" t="s">
        <v>394</v>
      </c>
      <c r="AB17" s="175" t="s">
        <v>395</v>
      </c>
      <c r="AC17" s="175" t="s">
        <v>2</v>
      </c>
      <c r="AD17" s="146"/>
      <c r="AE17" s="146"/>
      <c r="AF17" s="146"/>
      <c r="AG17" s="146"/>
      <c r="AH17" s="146"/>
      <c r="AI17" s="146"/>
      <c r="AJ17" s="146"/>
      <c r="AK17" s="146"/>
      <c r="AL17" s="146"/>
      <c r="AM17" s="146"/>
      <c r="AN17" s="146"/>
      <c r="AO17" s="146"/>
      <c r="AP17" s="146"/>
      <c r="AQ17" s="146"/>
      <c r="AR17" s="146"/>
      <c r="AS17" s="146"/>
      <c r="AT17" s="146"/>
      <c r="AU17" s="146"/>
      <c r="AV17" s="146"/>
      <c r="AW17" s="146"/>
      <c r="AX17" s="146"/>
      <c r="AY17" s="146"/>
      <c r="AZ17" s="146"/>
      <c r="BA17" s="146"/>
      <c r="BB17" s="146"/>
      <c r="BC17" s="146"/>
      <c r="BD17" s="146"/>
      <c r="BE17" s="146"/>
      <c r="BF17" s="146"/>
      <c r="BG17" s="146"/>
      <c r="BH17" s="146"/>
      <c r="BI17" s="146"/>
      <c r="BJ17" s="146"/>
      <c r="BK17" s="146"/>
      <c r="BL17" s="146"/>
      <c r="BM17" s="146"/>
      <c r="BN17" s="146"/>
      <c r="BO17" s="146"/>
      <c r="BP17" s="146"/>
      <c r="BQ17" s="146"/>
      <c r="BR17" s="146"/>
      <c r="BS17" s="146"/>
      <c r="BT17" s="146"/>
      <c r="BU17" s="146"/>
      <c r="BV17" s="146"/>
      <c r="BW17" s="146"/>
      <c r="BX17" s="146"/>
      <c r="BY17" s="146"/>
      <c r="BZ17" s="146"/>
      <c r="CA17" s="146"/>
      <c r="CB17" s="146"/>
      <c r="CC17" s="146"/>
      <c r="CD17" s="146"/>
      <c r="CE17" s="146"/>
      <c r="CF17" s="146"/>
      <c r="CG17" s="146"/>
      <c r="CH17" s="146"/>
      <c r="CI17" s="146"/>
      <c r="CJ17" s="146"/>
      <c r="CK17" s="146"/>
      <c r="CL17" s="146"/>
      <c r="CM17" s="146"/>
    </row>
    <row r="18" spans="1:91" s="88" customFormat="1" ht="31.5">
      <c r="A18" s="31"/>
      <c r="B18" s="31"/>
      <c r="C18" s="94"/>
      <c r="D18" s="94"/>
      <c r="E18" s="94"/>
      <c r="F18" s="146"/>
      <c r="G18" s="177"/>
      <c r="H18" s="178"/>
      <c r="I18" s="177"/>
      <c r="J18" s="88" t="s">
        <v>405</v>
      </c>
      <c r="K18" s="177"/>
      <c r="L18" s="185"/>
      <c r="M18" s="185" t="s">
        <v>406</v>
      </c>
      <c r="N18" s="185" t="s">
        <v>407</v>
      </c>
      <c r="O18" s="185"/>
      <c r="P18" s="186"/>
      <c r="Q18" s="187"/>
      <c r="R18" s="186"/>
      <c r="S18" s="187"/>
      <c r="T18" s="187"/>
      <c r="U18" s="186" t="s">
        <v>408</v>
      </c>
      <c r="V18" s="187" t="s">
        <v>409</v>
      </c>
      <c r="W18" s="188"/>
      <c r="X18" s="334" t="s">
        <v>412</v>
      </c>
      <c r="Y18" s="286"/>
      <c r="Z18" s="185"/>
      <c r="AA18" s="185" t="s">
        <v>406</v>
      </c>
      <c r="AB18" s="185" t="s">
        <v>407</v>
      </c>
      <c r="AC18" s="185"/>
      <c r="AD18" s="146"/>
      <c r="AE18" s="146"/>
      <c r="AF18" s="146"/>
      <c r="AG18" s="146"/>
      <c r="AH18" s="146"/>
      <c r="AI18" s="146"/>
      <c r="AJ18" s="146"/>
      <c r="AK18" s="146"/>
      <c r="AL18" s="146"/>
      <c r="AM18" s="146"/>
      <c r="AN18" s="146"/>
      <c r="AO18" s="146"/>
      <c r="AP18" s="146"/>
      <c r="AQ18" s="146"/>
      <c r="AR18" s="146"/>
      <c r="AS18" s="146"/>
      <c r="AT18" s="146"/>
      <c r="AU18" s="146"/>
      <c r="AV18" s="146"/>
      <c r="AW18" s="146"/>
      <c r="AX18" s="146"/>
      <c r="AY18" s="146"/>
      <c r="AZ18" s="146"/>
      <c r="BA18" s="146"/>
      <c r="BB18" s="146"/>
      <c r="BC18" s="146"/>
      <c r="BD18" s="146"/>
      <c r="BE18" s="146"/>
      <c r="BF18" s="146"/>
      <c r="BG18" s="146"/>
      <c r="BH18" s="146"/>
      <c r="BI18" s="146"/>
      <c r="BJ18" s="146"/>
      <c r="BK18" s="146"/>
      <c r="BL18" s="146"/>
      <c r="BM18" s="146"/>
      <c r="BN18" s="146"/>
      <c r="BO18" s="146"/>
      <c r="BP18" s="146"/>
      <c r="BQ18" s="146"/>
      <c r="BR18" s="146"/>
      <c r="BS18" s="146"/>
      <c r="BT18" s="146"/>
      <c r="BU18" s="146"/>
      <c r="BV18" s="146"/>
      <c r="BW18" s="146"/>
      <c r="BX18" s="146"/>
      <c r="BY18" s="146"/>
      <c r="BZ18" s="146"/>
      <c r="CA18" s="146"/>
      <c r="CB18" s="146"/>
      <c r="CC18" s="146"/>
      <c r="CD18" s="146"/>
      <c r="CE18" s="146"/>
      <c r="CF18" s="146"/>
      <c r="CG18" s="146"/>
      <c r="CH18" s="146"/>
      <c r="CI18" s="146"/>
      <c r="CJ18" s="146"/>
      <c r="CK18" s="146"/>
      <c r="CL18" s="146"/>
      <c r="CM18" s="146"/>
    </row>
    <row r="19" spans="1:91">
      <c r="F19" s="94"/>
      <c r="G19" s="191" t="s">
        <v>415</v>
      </c>
      <c r="H19" s="192"/>
      <c r="I19" s="162"/>
      <c r="J19" s="193"/>
      <c r="K19" s="194"/>
      <c r="L19" s="196" t="s">
        <v>416</v>
      </c>
      <c r="M19" s="196" t="s">
        <v>416</v>
      </c>
      <c r="N19" s="196" t="s">
        <v>416</v>
      </c>
      <c r="O19" s="196" t="s">
        <v>416</v>
      </c>
      <c r="P19" s="196" t="s">
        <v>396</v>
      </c>
      <c r="Q19" s="196" t="s">
        <v>417</v>
      </c>
      <c r="R19" s="196" t="s">
        <v>418</v>
      </c>
      <c r="S19" s="196" t="s">
        <v>419</v>
      </c>
      <c r="T19" s="196" t="s">
        <v>420</v>
      </c>
      <c r="U19" s="197" t="s">
        <v>418</v>
      </c>
      <c r="V19" s="198" t="s">
        <v>418</v>
      </c>
      <c r="W19" s="199" t="s">
        <v>418</v>
      </c>
      <c r="X19" s="287" t="s">
        <v>421</v>
      </c>
      <c r="Y19" s="288" t="s">
        <v>416</v>
      </c>
      <c r="Z19" s="196" t="s">
        <v>416</v>
      </c>
      <c r="AA19" s="196" t="s">
        <v>416</v>
      </c>
      <c r="AB19" s="196" t="s">
        <v>416</v>
      </c>
      <c r="AC19" s="196" t="s">
        <v>416</v>
      </c>
      <c r="AD19" s="88"/>
      <c r="AE19" s="88"/>
      <c r="AF19" s="88"/>
      <c r="AG19" s="88"/>
      <c r="AH19" s="88"/>
      <c r="AI19" s="88"/>
      <c r="AJ19" s="88"/>
      <c r="AK19" s="88"/>
      <c r="AL19" s="88"/>
      <c r="AM19" s="88"/>
      <c r="AN19" s="88"/>
      <c r="AO19" s="88"/>
      <c r="AP19" s="88"/>
      <c r="AQ19" s="88"/>
      <c r="AR19" s="88"/>
      <c r="AS19" s="88"/>
      <c r="AT19" s="88"/>
      <c r="AU19" s="88"/>
      <c r="AV19" s="88"/>
      <c r="AW19" s="88"/>
      <c r="AX19" s="88"/>
      <c r="AY19" s="88"/>
      <c r="AZ19" s="88"/>
      <c r="BA19" s="88"/>
      <c r="BB19" s="88"/>
      <c r="BC19" s="88"/>
      <c r="BD19" s="88"/>
      <c r="BE19" s="88"/>
      <c r="BF19" s="88"/>
      <c r="BG19" s="88"/>
      <c r="BH19" s="88"/>
      <c r="BI19" s="88"/>
      <c r="BJ19" s="88"/>
      <c r="BK19" s="88"/>
      <c r="BL19" s="88"/>
      <c r="BM19" s="88"/>
      <c r="BN19" s="88"/>
      <c r="BO19" s="88"/>
      <c r="BP19" s="88"/>
      <c r="BQ19" s="88"/>
      <c r="BR19" s="88"/>
      <c r="BS19" s="88"/>
      <c r="BT19" s="88"/>
      <c r="BU19" s="88"/>
      <c r="BV19" s="88"/>
      <c r="BW19" s="88"/>
      <c r="BX19" s="88"/>
      <c r="BY19" s="88"/>
      <c r="BZ19" s="88"/>
      <c r="CA19" s="88"/>
      <c r="CB19" s="88"/>
      <c r="CC19" s="88"/>
      <c r="CD19" s="88"/>
      <c r="CE19" s="88"/>
      <c r="CF19" s="88"/>
      <c r="CG19" s="88"/>
      <c r="CH19" s="88"/>
      <c r="CI19" s="88"/>
      <c r="CJ19" s="88"/>
      <c r="CK19" s="88"/>
      <c r="CL19" s="88"/>
      <c r="CM19" s="88"/>
    </row>
    <row r="20" spans="1:91">
      <c r="F20" s="94"/>
      <c r="G20" s="461" t="s">
        <v>422</v>
      </c>
      <c r="H20" s="462"/>
      <c r="J20" s="200"/>
      <c r="L20" s="196"/>
      <c r="M20" s="196"/>
      <c r="N20" s="196"/>
      <c r="O20" s="196"/>
      <c r="P20" s="196"/>
      <c r="Q20" s="196"/>
      <c r="R20" s="196"/>
      <c r="S20" s="196"/>
      <c r="T20" s="196"/>
      <c r="U20" s="201"/>
      <c r="V20" s="202"/>
      <c r="W20" s="203"/>
      <c r="X20" s="289">
        <v>3.5000000000000003E-2</v>
      </c>
      <c r="Y20" s="198"/>
      <c r="Z20" s="196"/>
      <c r="AA20" s="196"/>
      <c r="AB20" s="196"/>
      <c r="AC20" s="196"/>
      <c r="AD20" s="88"/>
      <c r="AE20" s="88"/>
      <c r="AF20" s="88"/>
      <c r="AG20" s="88"/>
      <c r="AH20" s="88"/>
      <c r="AI20" s="88"/>
      <c r="AJ20" s="88"/>
      <c r="AK20" s="88"/>
      <c r="AL20" s="88"/>
      <c r="AM20" s="88"/>
      <c r="AN20" s="88"/>
      <c r="AO20" s="88"/>
      <c r="AP20" s="88"/>
      <c r="AQ20" s="88"/>
      <c r="AR20" s="88"/>
      <c r="AS20" s="88"/>
      <c r="AT20" s="88"/>
      <c r="AU20" s="88"/>
      <c r="AV20" s="88"/>
      <c r="AW20" s="88"/>
      <c r="AX20" s="88"/>
      <c r="AY20" s="88"/>
      <c r="AZ20" s="88"/>
      <c r="BA20" s="88"/>
      <c r="BB20" s="88"/>
      <c r="BC20" s="88"/>
      <c r="BD20" s="88"/>
      <c r="BE20" s="88"/>
      <c r="BF20" s="88"/>
      <c r="BG20" s="88"/>
      <c r="BH20" s="88"/>
      <c r="BI20" s="88"/>
      <c r="BJ20" s="88"/>
      <c r="BK20" s="88"/>
      <c r="BL20" s="88"/>
      <c r="BM20" s="88"/>
      <c r="BN20" s="88"/>
      <c r="BO20" s="88"/>
      <c r="BP20" s="88"/>
      <c r="BQ20" s="88"/>
      <c r="BR20" s="88"/>
      <c r="BS20" s="88"/>
      <c r="BT20" s="88"/>
      <c r="BU20" s="88"/>
      <c r="BV20" s="88"/>
      <c r="BW20" s="88"/>
      <c r="BX20" s="88"/>
      <c r="BY20" s="88"/>
      <c r="BZ20" s="88"/>
      <c r="CA20" s="88"/>
      <c r="CB20" s="88"/>
      <c r="CC20" s="88"/>
      <c r="CD20" s="88"/>
      <c r="CE20" s="88"/>
      <c r="CF20" s="88"/>
      <c r="CG20" s="88"/>
      <c r="CH20" s="88"/>
      <c r="CI20" s="88"/>
      <c r="CJ20" s="88"/>
      <c r="CK20" s="88"/>
      <c r="CL20" s="88"/>
      <c r="CM20" s="88"/>
    </row>
    <row r="21" spans="1:91" s="20" customFormat="1">
      <c r="A21" s="31"/>
      <c r="B21" s="31"/>
      <c r="C21" s="94"/>
      <c r="D21" s="94"/>
      <c r="E21" s="94"/>
      <c r="F21" s="206"/>
      <c r="G21" s="207" t="s">
        <v>423</v>
      </c>
      <c r="H21" s="206"/>
      <c r="I21" s="149"/>
      <c r="J21" s="208"/>
      <c r="K21" s="35"/>
      <c r="L21" s="210">
        <f t="shared" ref="L21:W21" si="0">SUM(L22:L513)</f>
        <v>0</v>
      </c>
      <c r="M21" s="210">
        <f t="shared" si="0"/>
        <v>26454144</v>
      </c>
      <c r="N21" s="210">
        <f t="shared" si="0"/>
        <v>0</v>
      </c>
      <c r="O21" s="210">
        <f t="shared" si="0"/>
        <v>26454144</v>
      </c>
      <c r="P21" s="211">
        <f t="shared" si="0"/>
        <v>26454144</v>
      </c>
      <c r="Q21" s="211">
        <f t="shared" si="0"/>
        <v>17656015.366311669</v>
      </c>
      <c r="R21" s="211">
        <f t="shared" si="0"/>
        <v>108800</v>
      </c>
      <c r="S21" s="211">
        <f t="shared" si="0"/>
        <v>75584.916110560007</v>
      </c>
      <c r="T21" s="211">
        <f t="shared" si="0"/>
        <v>108800</v>
      </c>
      <c r="U21" s="212">
        <f t="shared" si="0"/>
        <v>0</v>
      </c>
      <c r="V21" s="210">
        <f t="shared" si="0"/>
        <v>0</v>
      </c>
      <c r="W21" s="209">
        <f t="shared" si="0"/>
        <v>108800</v>
      </c>
      <c r="X21" s="290"/>
      <c r="Y21" s="214">
        <f>SUM(Y22:Y513)</f>
        <v>26454144</v>
      </c>
      <c r="Z21" s="210">
        <f>SUM(Z22:Z513)</f>
        <v>0</v>
      </c>
      <c r="AA21" s="210">
        <f>SUM(AA22:AA513)</f>
        <v>26454144</v>
      </c>
      <c r="AB21" s="210">
        <f>SUM(AB22:AB513)</f>
        <v>0</v>
      </c>
      <c r="AC21" s="210">
        <f>SUM(AC22:AC513)</f>
        <v>26454144</v>
      </c>
    </row>
    <row r="22" spans="1:91" s="20" customFormat="1">
      <c r="A22" s="31"/>
      <c r="B22" s="31"/>
      <c r="C22" s="94"/>
      <c r="D22" s="94"/>
      <c r="E22" s="94"/>
      <c r="F22" s="149"/>
      <c r="G22" s="215">
        <v>1</v>
      </c>
      <c r="H22" s="216">
        <v>1990</v>
      </c>
      <c r="I22" s="217">
        <v>1990</v>
      </c>
      <c r="J22" s="217">
        <v>1990</v>
      </c>
      <c r="K22" s="218"/>
      <c r="L22" s="219">
        <f>Z22</f>
        <v>0</v>
      </c>
      <c r="M22" s="220">
        <f t="shared" ref="M22:N85" si="1">AA22</f>
        <v>0</v>
      </c>
      <c r="N22" s="220">
        <f t="shared" si="1"/>
        <v>0</v>
      </c>
      <c r="O22" s="221">
        <f>N22+M22</f>
        <v>0</v>
      </c>
      <c r="P22" s="222">
        <f>O22</f>
        <v>0</v>
      </c>
      <c r="Q22" s="223">
        <f>P22*[1]Factors!D9</f>
        <v>0</v>
      </c>
      <c r="R22" s="223">
        <f>U22+W22</f>
        <v>0</v>
      </c>
      <c r="S22" s="223">
        <f>R22*[1]Factors!D9</f>
        <v>0</v>
      </c>
      <c r="T22" s="224">
        <f>R22*[1]Factors!D9*[1]Factors!E9</f>
        <v>0</v>
      </c>
      <c r="U22" s="219"/>
      <c r="V22" s="220"/>
      <c r="W22" s="221"/>
      <c r="X22" s="291"/>
      <c r="Y22" s="220"/>
      <c r="Z22" s="219"/>
      <c r="AA22" s="220">
        <f t="shared" ref="AA22:AA85" si="2">+Y22</f>
        <v>0</v>
      </c>
      <c r="AB22" s="220"/>
      <c r="AC22" s="221">
        <f t="shared" ref="AC22:AC57" si="3">AB22+AA22</f>
        <v>0</v>
      </c>
      <c r="AD22" s="308"/>
      <c r="AE22" s="308"/>
      <c r="AF22" s="308"/>
    </row>
    <row r="23" spans="1:91" s="20" customFormat="1">
      <c r="A23" s="31"/>
      <c r="B23" s="31"/>
      <c r="C23" s="94"/>
      <c r="D23" s="94"/>
      <c r="E23" s="94"/>
      <c r="F23" s="149"/>
      <c r="G23" s="227">
        <v>2</v>
      </c>
      <c r="H23" s="228">
        <v>1990</v>
      </c>
      <c r="I23" s="229">
        <v>1990</v>
      </c>
      <c r="J23" s="229">
        <v>1990</v>
      </c>
      <c r="K23" s="230"/>
      <c r="L23" s="231">
        <f t="shared" ref="L23:N86" si="4">Z23</f>
        <v>0</v>
      </c>
      <c r="M23" s="232">
        <f t="shared" si="1"/>
        <v>0</v>
      </c>
      <c r="N23" s="232">
        <f t="shared" si="1"/>
        <v>0</v>
      </c>
      <c r="O23" s="233">
        <f t="shared" ref="O23:O86" si="5">N23+M23</f>
        <v>0</v>
      </c>
      <c r="P23" s="234">
        <f t="shared" ref="P23:P86" si="6">O23</f>
        <v>0</v>
      </c>
      <c r="Q23" s="235">
        <f>P23*[1]Factors!D10</f>
        <v>0</v>
      </c>
      <c r="R23" s="235">
        <f t="shared" ref="R23:R86" si="7">U23+W23</f>
        <v>0</v>
      </c>
      <c r="S23" s="235">
        <f>R23*[1]Factors!D10</f>
        <v>0</v>
      </c>
      <c r="T23" s="236">
        <f>R23*[1]Factors!D10*[1]Factors!E10</f>
        <v>0</v>
      </c>
      <c r="U23" s="231"/>
      <c r="V23" s="232"/>
      <c r="W23" s="233"/>
      <c r="X23" s="292"/>
      <c r="Y23" s="232"/>
      <c r="Z23" s="231"/>
      <c r="AA23" s="232">
        <f t="shared" si="2"/>
        <v>0</v>
      </c>
      <c r="AB23" s="232"/>
      <c r="AC23" s="233">
        <f t="shared" si="3"/>
        <v>0</v>
      </c>
    </row>
    <row r="24" spans="1:91" s="20" customFormat="1">
      <c r="A24" s="31"/>
      <c r="B24" s="31"/>
      <c r="C24" s="94"/>
      <c r="D24" s="94"/>
      <c r="E24" s="94"/>
      <c r="F24" s="149"/>
      <c r="G24" s="227">
        <v>3</v>
      </c>
      <c r="H24" s="228">
        <v>1990</v>
      </c>
      <c r="I24" s="229">
        <v>1990</v>
      </c>
      <c r="J24" s="229">
        <v>1990</v>
      </c>
      <c r="K24" s="230"/>
      <c r="L24" s="231">
        <f t="shared" si="4"/>
        <v>0</v>
      </c>
      <c r="M24" s="232">
        <f t="shared" si="1"/>
        <v>0</v>
      </c>
      <c r="N24" s="232">
        <f t="shared" si="1"/>
        <v>0</v>
      </c>
      <c r="O24" s="233">
        <f t="shared" si="5"/>
        <v>0</v>
      </c>
      <c r="P24" s="234">
        <f t="shared" si="6"/>
        <v>0</v>
      </c>
      <c r="Q24" s="235">
        <f>P24*[1]Factors!D11</f>
        <v>0</v>
      </c>
      <c r="R24" s="235">
        <f t="shared" si="7"/>
        <v>0</v>
      </c>
      <c r="S24" s="235">
        <f>R24*[1]Factors!D11</f>
        <v>0</v>
      </c>
      <c r="T24" s="236">
        <f>R24*[1]Factors!D11*[1]Factors!E11</f>
        <v>0</v>
      </c>
      <c r="U24" s="231"/>
      <c r="V24" s="232"/>
      <c r="W24" s="233"/>
      <c r="X24" s="292"/>
      <c r="Y24" s="232"/>
      <c r="Z24" s="231"/>
      <c r="AA24" s="232">
        <f t="shared" si="2"/>
        <v>0</v>
      </c>
      <c r="AB24" s="232"/>
      <c r="AC24" s="233">
        <f t="shared" si="3"/>
        <v>0</v>
      </c>
    </row>
    <row r="25" spans="1:91" s="20" customFormat="1">
      <c r="A25" s="31"/>
      <c r="B25" s="31"/>
      <c r="C25" s="94"/>
      <c r="D25" s="94"/>
      <c r="E25" s="94"/>
      <c r="F25" s="149"/>
      <c r="G25" s="227">
        <v>4</v>
      </c>
      <c r="H25" s="228">
        <v>1990</v>
      </c>
      <c r="I25" s="229">
        <v>1990</v>
      </c>
      <c r="J25" s="229">
        <v>1991</v>
      </c>
      <c r="K25" s="230"/>
      <c r="L25" s="231">
        <f t="shared" si="4"/>
        <v>0</v>
      </c>
      <c r="M25" s="232">
        <f t="shared" si="1"/>
        <v>0</v>
      </c>
      <c r="N25" s="232">
        <f t="shared" si="1"/>
        <v>0</v>
      </c>
      <c r="O25" s="233">
        <f t="shared" si="5"/>
        <v>0</v>
      </c>
      <c r="P25" s="234">
        <f t="shared" si="6"/>
        <v>0</v>
      </c>
      <c r="Q25" s="235">
        <f>P25*[1]Factors!D12</f>
        <v>0</v>
      </c>
      <c r="R25" s="235">
        <f t="shared" si="7"/>
        <v>0</v>
      </c>
      <c r="S25" s="235">
        <f>R25*[1]Factors!D12</f>
        <v>0</v>
      </c>
      <c r="T25" s="236">
        <f>R25*[1]Factors!D12*[1]Factors!E12</f>
        <v>0</v>
      </c>
      <c r="U25" s="231"/>
      <c r="V25" s="232"/>
      <c r="W25" s="233"/>
      <c r="X25" s="292"/>
      <c r="Y25" s="232"/>
      <c r="Z25" s="231"/>
      <c r="AA25" s="232">
        <f t="shared" si="2"/>
        <v>0</v>
      </c>
      <c r="AB25" s="232"/>
      <c r="AC25" s="233">
        <f t="shared" si="3"/>
        <v>0</v>
      </c>
    </row>
    <row r="26" spans="1:91" s="20" customFormat="1">
      <c r="A26" s="31"/>
      <c r="B26" s="31"/>
      <c r="C26" s="94"/>
      <c r="D26" s="94"/>
      <c r="E26" s="94"/>
      <c r="F26" s="149"/>
      <c r="G26" s="227">
        <v>5</v>
      </c>
      <c r="H26" s="228">
        <v>1990</v>
      </c>
      <c r="I26" s="229">
        <v>1990</v>
      </c>
      <c r="J26" s="229">
        <v>1991</v>
      </c>
      <c r="K26" s="230"/>
      <c r="L26" s="231">
        <f t="shared" si="4"/>
        <v>0</v>
      </c>
      <c r="M26" s="232">
        <f t="shared" si="1"/>
        <v>0</v>
      </c>
      <c r="N26" s="232">
        <f t="shared" si="1"/>
        <v>0</v>
      </c>
      <c r="O26" s="233">
        <f t="shared" si="5"/>
        <v>0</v>
      </c>
      <c r="P26" s="234">
        <f t="shared" si="6"/>
        <v>0</v>
      </c>
      <c r="Q26" s="235">
        <f>P26*[1]Factors!D13</f>
        <v>0</v>
      </c>
      <c r="R26" s="235">
        <f t="shared" si="7"/>
        <v>0</v>
      </c>
      <c r="S26" s="235">
        <f>R26*[1]Factors!D13</f>
        <v>0</v>
      </c>
      <c r="T26" s="236">
        <f>R26*[1]Factors!D13*[1]Factors!E13</f>
        <v>0</v>
      </c>
      <c r="U26" s="231"/>
      <c r="V26" s="232"/>
      <c r="W26" s="233"/>
      <c r="X26" s="292"/>
      <c r="Y26" s="232"/>
      <c r="Z26" s="231"/>
      <c r="AA26" s="232">
        <f t="shared" si="2"/>
        <v>0</v>
      </c>
      <c r="AB26" s="232"/>
      <c r="AC26" s="233">
        <f t="shared" si="3"/>
        <v>0</v>
      </c>
    </row>
    <row r="27" spans="1:91" s="20" customFormat="1">
      <c r="A27" s="31"/>
      <c r="B27" s="31"/>
      <c r="C27" s="94"/>
      <c r="D27" s="94"/>
      <c r="E27" s="94"/>
      <c r="F27" s="149"/>
      <c r="G27" s="227">
        <v>6</v>
      </c>
      <c r="H27" s="228">
        <v>1990</v>
      </c>
      <c r="I27" s="229">
        <v>1990</v>
      </c>
      <c r="J27" s="229">
        <v>1991</v>
      </c>
      <c r="K27" s="230"/>
      <c r="L27" s="231">
        <f t="shared" si="4"/>
        <v>0</v>
      </c>
      <c r="M27" s="232">
        <f t="shared" si="1"/>
        <v>0</v>
      </c>
      <c r="N27" s="232">
        <f t="shared" si="1"/>
        <v>0</v>
      </c>
      <c r="O27" s="233">
        <f t="shared" si="5"/>
        <v>0</v>
      </c>
      <c r="P27" s="234">
        <f t="shared" si="6"/>
        <v>0</v>
      </c>
      <c r="Q27" s="235">
        <f>P27*[1]Factors!D14</f>
        <v>0</v>
      </c>
      <c r="R27" s="235">
        <f t="shared" si="7"/>
        <v>0</v>
      </c>
      <c r="S27" s="235">
        <f>R27*[1]Factors!D14</f>
        <v>0</v>
      </c>
      <c r="T27" s="236">
        <f>R27*[1]Factors!D14*[1]Factors!E14</f>
        <v>0</v>
      </c>
      <c r="U27" s="231"/>
      <c r="V27" s="232"/>
      <c r="W27" s="233"/>
      <c r="X27" s="292"/>
      <c r="Y27" s="232"/>
      <c r="Z27" s="231"/>
      <c r="AA27" s="232">
        <f t="shared" si="2"/>
        <v>0</v>
      </c>
      <c r="AB27" s="232"/>
      <c r="AC27" s="233">
        <f t="shared" si="3"/>
        <v>0</v>
      </c>
    </row>
    <row r="28" spans="1:91" s="20" customFormat="1">
      <c r="A28" s="31"/>
      <c r="B28" s="31"/>
      <c r="C28" s="94"/>
      <c r="D28" s="94"/>
      <c r="E28" s="94"/>
      <c r="F28" s="149"/>
      <c r="G28" s="227">
        <v>7</v>
      </c>
      <c r="H28" s="228">
        <v>1990</v>
      </c>
      <c r="I28" s="229">
        <v>1991</v>
      </c>
      <c r="J28" s="229">
        <v>1991</v>
      </c>
      <c r="K28" s="230"/>
      <c r="L28" s="231">
        <f t="shared" si="4"/>
        <v>0</v>
      </c>
      <c r="M28" s="232">
        <f t="shared" si="1"/>
        <v>0</v>
      </c>
      <c r="N28" s="232">
        <f t="shared" si="1"/>
        <v>0</v>
      </c>
      <c r="O28" s="233">
        <f t="shared" si="5"/>
        <v>0</v>
      </c>
      <c r="P28" s="234">
        <f t="shared" si="6"/>
        <v>0</v>
      </c>
      <c r="Q28" s="235">
        <f>P28*[1]Factors!D15</f>
        <v>0</v>
      </c>
      <c r="R28" s="235">
        <f t="shared" si="7"/>
        <v>0</v>
      </c>
      <c r="S28" s="235">
        <f>R28*[1]Factors!D15</f>
        <v>0</v>
      </c>
      <c r="T28" s="236">
        <f>R28*[1]Factors!D15*[1]Factors!E15</f>
        <v>0</v>
      </c>
      <c r="U28" s="231"/>
      <c r="V28" s="232"/>
      <c r="W28" s="233"/>
      <c r="X28" s="292"/>
      <c r="Y28" s="232"/>
      <c r="Z28" s="231"/>
      <c r="AA28" s="232">
        <f t="shared" si="2"/>
        <v>0</v>
      </c>
      <c r="AB28" s="232"/>
      <c r="AC28" s="233">
        <f t="shared" si="3"/>
        <v>0</v>
      </c>
    </row>
    <row r="29" spans="1:91" s="20" customFormat="1">
      <c r="A29" s="31"/>
      <c r="B29" s="31"/>
      <c r="C29" s="94"/>
      <c r="D29" s="94"/>
      <c r="E29" s="94"/>
      <c r="F29" s="149"/>
      <c r="G29" s="227">
        <v>8</v>
      </c>
      <c r="H29" s="228">
        <v>1990</v>
      </c>
      <c r="I29" s="229">
        <v>1991</v>
      </c>
      <c r="J29" s="229">
        <v>1991</v>
      </c>
      <c r="K29" s="230"/>
      <c r="L29" s="231">
        <f t="shared" si="4"/>
        <v>0</v>
      </c>
      <c r="M29" s="232">
        <f t="shared" si="1"/>
        <v>0</v>
      </c>
      <c r="N29" s="232">
        <f t="shared" si="1"/>
        <v>0</v>
      </c>
      <c r="O29" s="233">
        <f t="shared" si="5"/>
        <v>0</v>
      </c>
      <c r="P29" s="234">
        <f t="shared" si="6"/>
        <v>0</v>
      </c>
      <c r="Q29" s="235">
        <f>P29*[1]Factors!D16</f>
        <v>0</v>
      </c>
      <c r="R29" s="235">
        <f t="shared" si="7"/>
        <v>0</v>
      </c>
      <c r="S29" s="235">
        <f>R29*[1]Factors!D16</f>
        <v>0</v>
      </c>
      <c r="T29" s="236">
        <f>R29*[1]Factors!D16*[1]Factors!E16</f>
        <v>0</v>
      </c>
      <c r="U29" s="231"/>
      <c r="V29" s="232"/>
      <c r="W29" s="233"/>
      <c r="X29" s="292"/>
      <c r="Y29" s="232"/>
      <c r="Z29" s="231"/>
      <c r="AA29" s="232">
        <f t="shared" si="2"/>
        <v>0</v>
      </c>
      <c r="AB29" s="232"/>
      <c r="AC29" s="233">
        <f t="shared" si="3"/>
        <v>0</v>
      </c>
    </row>
    <row r="30" spans="1:91" s="20" customFormat="1">
      <c r="A30" s="31"/>
      <c r="B30" s="31"/>
      <c r="C30" s="94"/>
      <c r="D30" s="94"/>
      <c r="E30" s="94"/>
      <c r="F30" s="149"/>
      <c r="G30" s="227">
        <v>9</v>
      </c>
      <c r="H30" s="228">
        <v>1990</v>
      </c>
      <c r="I30" s="229">
        <v>1991</v>
      </c>
      <c r="J30" s="229">
        <v>1991</v>
      </c>
      <c r="K30" s="230"/>
      <c r="L30" s="231">
        <f t="shared" si="4"/>
        <v>0</v>
      </c>
      <c r="M30" s="232">
        <f t="shared" si="1"/>
        <v>0</v>
      </c>
      <c r="N30" s="232">
        <f t="shared" si="1"/>
        <v>0</v>
      </c>
      <c r="O30" s="233">
        <f t="shared" si="5"/>
        <v>0</v>
      </c>
      <c r="P30" s="234">
        <f t="shared" si="6"/>
        <v>0</v>
      </c>
      <c r="Q30" s="235">
        <f>P30*[1]Factors!D17</f>
        <v>0</v>
      </c>
      <c r="R30" s="235">
        <f t="shared" si="7"/>
        <v>0</v>
      </c>
      <c r="S30" s="235">
        <f>R30*[1]Factors!D17</f>
        <v>0</v>
      </c>
      <c r="T30" s="236">
        <f>R30*[1]Factors!D17*[1]Factors!E17</f>
        <v>0</v>
      </c>
      <c r="U30" s="231"/>
      <c r="V30" s="232"/>
      <c r="W30" s="233"/>
      <c r="X30" s="292"/>
      <c r="Y30" s="232"/>
      <c r="Z30" s="231"/>
      <c r="AA30" s="232">
        <f t="shared" si="2"/>
        <v>0</v>
      </c>
      <c r="AB30" s="232"/>
      <c r="AC30" s="233">
        <f t="shared" si="3"/>
        <v>0</v>
      </c>
    </row>
    <row r="31" spans="1:91" s="20" customFormat="1">
      <c r="A31" s="31"/>
      <c r="B31" s="31"/>
      <c r="C31" s="94"/>
      <c r="D31" s="94"/>
      <c r="E31" s="94"/>
      <c r="F31" s="149"/>
      <c r="G31" s="227">
        <v>10</v>
      </c>
      <c r="H31" s="228">
        <v>1990</v>
      </c>
      <c r="I31" s="229">
        <v>1991</v>
      </c>
      <c r="J31" s="229">
        <v>1991</v>
      </c>
      <c r="K31" s="230"/>
      <c r="L31" s="231">
        <f t="shared" si="4"/>
        <v>0</v>
      </c>
      <c r="M31" s="232">
        <f t="shared" si="1"/>
        <v>0</v>
      </c>
      <c r="N31" s="232">
        <f t="shared" si="1"/>
        <v>0</v>
      </c>
      <c r="O31" s="233">
        <f t="shared" si="5"/>
        <v>0</v>
      </c>
      <c r="P31" s="234">
        <f t="shared" si="6"/>
        <v>0</v>
      </c>
      <c r="Q31" s="235">
        <f>P31*[1]Factors!D18</f>
        <v>0</v>
      </c>
      <c r="R31" s="235">
        <f t="shared" si="7"/>
        <v>0</v>
      </c>
      <c r="S31" s="235">
        <f>R31*[1]Factors!D18</f>
        <v>0</v>
      </c>
      <c r="T31" s="236">
        <f>R31*[1]Factors!D18*[1]Factors!E18</f>
        <v>0</v>
      </c>
      <c r="U31" s="231"/>
      <c r="V31" s="232"/>
      <c r="W31" s="233"/>
      <c r="X31" s="292"/>
      <c r="Y31" s="232"/>
      <c r="Z31" s="231"/>
      <c r="AA31" s="232">
        <f t="shared" si="2"/>
        <v>0</v>
      </c>
      <c r="AB31" s="232"/>
      <c r="AC31" s="233">
        <f t="shared" si="3"/>
        <v>0</v>
      </c>
    </row>
    <row r="32" spans="1:91" s="20" customFormat="1">
      <c r="A32" s="31"/>
      <c r="B32" s="31"/>
      <c r="C32" s="94"/>
      <c r="D32" s="94"/>
      <c r="E32" s="94"/>
      <c r="F32" s="149"/>
      <c r="G32" s="227">
        <v>11</v>
      </c>
      <c r="H32" s="228">
        <v>1990</v>
      </c>
      <c r="I32" s="229">
        <v>1991</v>
      </c>
      <c r="J32" s="229">
        <v>1991</v>
      </c>
      <c r="K32" s="230"/>
      <c r="L32" s="231">
        <f t="shared" si="4"/>
        <v>0</v>
      </c>
      <c r="M32" s="232">
        <f t="shared" si="1"/>
        <v>0</v>
      </c>
      <c r="N32" s="232">
        <f t="shared" si="1"/>
        <v>0</v>
      </c>
      <c r="O32" s="233">
        <f t="shared" si="5"/>
        <v>0</v>
      </c>
      <c r="P32" s="234">
        <f t="shared" si="6"/>
        <v>0</v>
      </c>
      <c r="Q32" s="235">
        <f>P32*[1]Factors!D19</f>
        <v>0</v>
      </c>
      <c r="R32" s="235">
        <f t="shared" si="7"/>
        <v>0</v>
      </c>
      <c r="S32" s="235">
        <f>R32*[1]Factors!D19</f>
        <v>0</v>
      </c>
      <c r="T32" s="236">
        <f>R32*[1]Factors!D19*[1]Factors!E19</f>
        <v>0</v>
      </c>
      <c r="U32" s="231"/>
      <c r="V32" s="232"/>
      <c r="W32" s="233"/>
      <c r="X32" s="292"/>
      <c r="Y32" s="232"/>
      <c r="Z32" s="231"/>
      <c r="AA32" s="232">
        <f t="shared" si="2"/>
        <v>0</v>
      </c>
      <c r="AB32" s="232"/>
      <c r="AC32" s="233">
        <f t="shared" si="3"/>
        <v>0</v>
      </c>
    </row>
    <row r="33" spans="1:29" s="20" customFormat="1">
      <c r="A33" s="31"/>
      <c r="B33" s="31"/>
      <c r="C33" s="94"/>
      <c r="D33" s="94"/>
      <c r="E33" s="94"/>
      <c r="F33" s="149"/>
      <c r="G33" s="227">
        <v>12</v>
      </c>
      <c r="H33" s="228">
        <v>1990</v>
      </c>
      <c r="I33" s="229">
        <v>1991</v>
      </c>
      <c r="J33" s="229">
        <v>1991</v>
      </c>
      <c r="K33" s="230"/>
      <c r="L33" s="231">
        <f t="shared" si="4"/>
        <v>0</v>
      </c>
      <c r="M33" s="232">
        <f t="shared" si="1"/>
        <v>0</v>
      </c>
      <c r="N33" s="232">
        <f t="shared" si="1"/>
        <v>0</v>
      </c>
      <c r="O33" s="233">
        <f t="shared" si="5"/>
        <v>0</v>
      </c>
      <c r="P33" s="234">
        <f t="shared" si="6"/>
        <v>0</v>
      </c>
      <c r="Q33" s="235">
        <f>P33*[1]Factors!D20</f>
        <v>0</v>
      </c>
      <c r="R33" s="235">
        <f t="shared" si="7"/>
        <v>0</v>
      </c>
      <c r="S33" s="235">
        <f>R33*[1]Factors!D20</f>
        <v>0</v>
      </c>
      <c r="T33" s="236">
        <f>R33*[1]Factors!D20*[1]Factors!E20</f>
        <v>0</v>
      </c>
      <c r="U33" s="231"/>
      <c r="V33" s="232"/>
      <c r="W33" s="233"/>
      <c r="X33" s="292"/>
      <c r="Y33" s="232"/>
      <c r="Z33" s="231"/>
      <c r="AA33" s="232">
        <f t="shared" si="2"/>
        <v>0</v>
      </c>
      <c r="AB33" s="232"/>
      <c r="AC33" s="233">
        <f t="shared" si="3"/>
        <v>0</v>
      </c>
    </row>
    <row r="34" spans="1:29" s="20" customFormat="1">
      <c r="A34" s="31"/>
      <c r="B34" s="31"/>
      <c r="C34" s="94"/>
      <c r="D34" s="94"/>
      <c r="E34" s="94"/>
      <c r="F34" s="149"/>
      <c r="G34" s="227">
        <v>1</v>
      </c>
      <c r="H34" s="228">
        <v>1991</v>
      </c>
      <c r="I34" s="229">
        <v>1991</v>
      </c>
      <c r="J34" s="229">
        <v>1991</v>
      </c>
      <c r="K34" s="230"/>
      <c r="L34" s="231">
        <f t="shared" si="4"/>
        <v>0</v>
      </c>
      <c r="M34" s="232">
        <f t="shared" si="1"/>
        <v>0</v>
      </c>
      <c r="N34" s="232">
        <f t="shared" si="1"/>
        <v>0</v>
      </c>
      <c r="O34" s="233">
        <f t="shared" si="5"/>
        <v>0</v>
      </c>
      <c r="P34" s="234">
        <f t="shared" si="6"/>
        <v>0</v>
      </c>
      <c r="Q34" s="235">
        <f>P34*[1]Factors!D21</f>
        <v>0</v>
      </c>
      <c r="R34" s="235">
        <f t="shared" si="7"/>
        <v>0</v>
      </c>
      <c r="S34" s="235">
        <f>R34*[1]Factors!D21</f>
        <v>0</v>
      </c>
      <c r="T34" s="236">
        <f>R34*[1]Factors!D21*[1]Factors!E21</f>
        <v>0</v>
      </c>
      <c r="U34" s="231"/>
      <c r="V34" s="232"/>
      <c r="W34" s="233"/>
      <c r="X34" s="292">
        <f>X22*EXP(X$20)</f>
        <v>0</v>
      </c>
      <c r="Y34" s="232"/>
      <c r="Z34" s="231"/>
      <c r="AA34" s="232">
        <f t="shared" si="2"/>
        <v>0</v>
      </c>
      <c r="AB34" s="232"/>
      <c r="AC34" s="233">
        <f t="shared" si="3"/>
        <v>0</v>
      </c>
    </row>
    <row r="35" spans="1:29" s="20" customFormat="1">
      <c r="A35" s="31"/>
      <c r="B35" s="31"/>
      <c r="C35" s="94"/>
      <c r="D35" s="94"/>
      <c r="E35" s="94"/>
      <c r="F35" s="149"/>
      <c r="G35" s="227">
        <v>2</v>
      </c>
      <c r="H35" s="228">
        <v>1991</v>
      </c>
      <c r="I35" s="229">
        <v>1991</v>
      </c>
      <c r="J35" s="229">
        <v>1991</v>
      </c>
      <c r="K35" s="230"/>
      <c r="L35" s="231">
        <f t="shared" si="4"/>
        <v>0</v>
      </c>
      <c r="M35" s="232">
        <f t="shared" si="1"/>
        <v>0</v>
      </c>
      <c r="N35" s="232">
        <f t="shared" si="1"/>
        <v>0</v>
      </c>
      <c r="O35" s="233">
        <f t="shared" si="5"/>
        <v>0</v>
      </c>
      <c r="P35" s="234">
        <f t="shared" si="6"/>
        <v>0</v>
      </c>
      <c r="Q35" s="235">
        <f>P35*[1]Factors!D22</f>
        <v>0</v>
      </c>
      <c r="R35" s="235">
        <f t="shared" si="7"/>
        <v>0</v>
      </c>
      <c r="S35" s="235">
        <f>R35*[1]Factors!D22</f>
        <v>0</v>
      </c>
      <c r="T35" s="236">
        <f>R35*[1]Factors!D22*[1]Factors!E22</f>
        <v>0</v>
      </c>
      <c r="U35" s="231"/>
      <c r="V35" s="232"/>
      <c r="W35" s="233"/>
      <c r="X35" s="292"/>
      <c r="Y35" s="232"/>
      <c r="Z35" s="231"/>
      <c r="AA35" s="232">
        <f t="shared" si="2"/>
        <v>0</v>
      </c>
      <c r="AB35" s="232"/>
      <c r="AC35" s="233">
        <f t="shared" si="3"/>
        <v>0</v>
      </c>
    </row>
    <row r="36" spans="1:29" s="20" customFormat="1">
      <c r="A36" s="31"/>
      <c r="B36" s="31"/>
      <c r="C36" s="94"/>
      <c r="D36" s="94"/>
      <c r="E36" s="94"/>
      <c r="F36" s="149"/>
      <c r="G36" s="227">
        <v>3</v>
      </c>
      <c r="H36" s="228">
        <v>1991</v>
      </c>
      <c r="I36" s="229">
        <v>1991</v>
      </c>
      <c r="J36" s="229">
        <v>1991</v>
      </c>
      <c r="K36" s="230"/>
      <c r="L36" s="231">
        <f t="shared" si="4"/>
        <v>0</v>
      </c>
      <c r="M36" s="232">
        <f t="shared" si="1"/>
        <v>0</v>
      </c>
      <c r="N36" s="232">
        <f t="shared" si="1"/>
        <v>0</v>
      </c>
      <c r="O36" s="233">
        <f t="shared" si="5"/>
        <v>0</v>
      </c>
      <c r="P36" s="234">
        <f t="shared" si="6"/>
        <v>0</v>
      </c>
      <c r="Q36" s="235">
        <f>P36*[1]Factors!D23</f>
        <v>0</v>
      </c>
      <c r="R36" s="235">
        <f t="shared" si="7"/>
        <v>0</v>
      </c>
      <c r="S36" s="235">
        <f>R36*[1]Factors!D23</f>
        <v>0</v>
      </c>
      <c r="T36" s="236">
        <f>R36*[1]Factors!D23*[1]Factors!E23</f>
        <v>0</v>
      </c>
      <c r="U36" s="231"/>
      <c r="V36" s="232"/>
      <c r="W36" s="233"/>
      <c r="X36" s="292"/>
      <c r="Y36" s="232"/>
      <c r="Z36" s="231"/>
      <c r="AA36" s="232">
        <f t="shared" si="2"/>
        <v>0</v>
      </c>
      <c r="AB36" s="232"/>
      <c r="AC36" s="233">
        <f t="shared" si="3"/>
        <v>0</v>
      </c>
    </row>
    <row r="37" spans="1:29" s="20" customFormat="1">
      <c r="A37" s="31"/>
      <c r="B37" s="31"/>
      <c r="C37" s="94"/>
      <c r="D37" s="94"/>
      <c r="E37" s="94"/>
      <c r="F37" s="149"/>
      <c r="G37" s="227">
        <v>4</v>
      </c>
      <c r="H37" s="228">
        <v>1991</v>
      </c>
      <c r="I37" s="229">
        <v>1991</v>
      </c>
      <c r="J37" s="229">
        <v>1992</v>
      </c>
      <c r="K37" s="230"/>
      <c r="L37" s="231">
        <f t="shared" si="4"/>
        <v>0</v>
      </c>
      <c r="M37" s="232">
        <f t="shared" si="1"/>
        <v>0</v>
      </c>
      <c r="N37" s="232">
        <f t="shared" si="1"/>
        <v>0</v>
      </c>
      <c r="O37" s="233">
        <f t="shared" si="5"/>
        <v>0</v>
      </c>
      <c r="P37" s="234">
        <f t="shared" si="6"/>
        <v>0</v>
      </c>
      <c r="Q37" s="235">
        <f>P37*[1]Factors!D24</f>
        <v>0</v>
      </c>
      <c r="R37" s="235">
        <f t="shared" si="7"/>
        <v>0</v>
      </c>
      <c r="S37" s="235">
        <f>R37*[1]Factors!D24</f>
        <v>0</v>
      </c>
      <c r="T37" s="236">
        <f>R37*[1]Factors!D24*[1]Factors!E24</f>
        <v>0</v>
      </c>
      <c r="U37" s="231"/>
      <c r="V37" s="232"/>
      <c r="W37" s="233"/>
      <c r="X37" s="292"/>
      <c r="Y37" s="232"/>
      <c r="Z37" s="231"/>
      <c r="AA37" s="232">
        <f t="shared" si="2"/>
        <v>0</v>
      </c>
      <c r="AB37" s="232"/>
      <c r="AC37" s="233">
        <f t="shared" si="3"/>
        <v>0</v>
      </c>
    </row>
    <row r="38" spans="1:29" s="20" customFormat="1">
      <c r="A38" s="31"/>
      <c r="B38" s="31"/>
      <c r="C38" s="94"/>
      <c r="D38" s="94"/>
      <c r="E38" s="94"/>
      <c r="F38" s="149"/>
      <c r="G38" s="227">
        <v>5</v>
      </c>
      <c r="H38" s="228">
        <v>1991</v>
      </c>
      <c r="I38" s="229">
        <v>1991</v>
      </c>
      <c r="J38" s="229">
        <v>1992</v>
      </c>
      <c r="K38" s="230"/>
      <c r="L38" s="231">
        <f t="shared" si="4"/>
        <v>0</v>
      </c>
      <c r="M38" s="232">
        <f t="shared" si="1"/>
        <v>0</v>
      </c>
      <c r="N38" s="232">
        <f t="shared" si="1"/>
        <v>0</v>
      </c>
      <c r="O38" s="233">
        <f t="shared" si="5"/>
        <v>0</v>
      </c>
      <c r="P38" s="234">
        <f t="shared" si="6"/>
        <v>0</v>
      </c>
      <c r="Q38" s="235">
        <f>P38*[1]Factors!D25</f>
        <v>0</v>
      </c>
      <c r="R38" s="235">
        <f t="shared" si="7"/>
        <v>0</v>
      </c>
      <c r="S38" s="235">
        <f>R38*[1]Factors!D25</f>
        <v>0</v>
      </c>
      <c r="T38" s="236">
        <f>R38*[1]Factors!D25*[1]Factors!E25</f>
        <v>0</v>
      </c>
      <c r="U38" s="231"/>
      <c r="V38" s="232"/>
      <c r="W38" s="233"/>
      <c r="X38" s="292"/>
      <c r="Y38" s="232"/>
      <c r="Z38" s="231"/>
      <c r="AA38" s="232">
        <f t="shared" si="2"/>
        <v>0</v>
      </c>
      <c r="AB38" s="232"/>
      <c r="AC38" s="233">
        <f t="shared" si="3"/>
        <v>0</v>
      </c>
    </row>
    <row r="39" spans="1:29" s="20" customFormat="1">
      <c r="A39" s="31"/>
      <c r="B39" s="31"/>
      <c r="C39" s="94"/>
      <c r="D39" s="94"/>
      <c r="E39" s="94"/>
      <c r="F39" s="149"/>
      <c r="G39" s="227">
        <v>6</v>
      </c>
      <c r="H39" s="228">
        <v>1991</v>
      </c>
      <c r="I39" s="229">
        <v>1991</v>
      </c>
      <c r="J39" s="229">
        <v>1992</v>
      </c>
      <c r="K39" s="230"/>
      <c r="L39" s="231">
        <f t="shared" si="4"/>
        <v>0</v>
      </c>
      <c r="M39" s="232">
        <f t="shared" si="1"/>
        <v>0</v>
      </c>
      <c r="N39" s="232">
        <f t="shared" si="1"/>
        <v>0</v>
      </c>
      <c r="O39" s="233">
        <f t="shared" si="5"/>
        <v>0</v>
      </c>
      <c r="P39" s="234">
        <f t="shared" si="6"/>
        <v>0</v>
      </c>
      <c r="Q39" s="235">
        <f>P39*[1]Factors!D26</f>
        <v>0</v>
      </c>
      <c r="R39" s="235">
        <f t="shared" si="7"/>
        <v>0</v>
      </c>
      <c r="S39" s="235">
        <f>R39*[1]Factors!D26</f>
        <v>0</v>
      </c>
      <c r="T39" s="236">
        <f>R39*[1]Factors!D26*[1]Factors!E26</f>
        <v>0</v>
      </c>
      <c r="U39" s="231"/>
      <c r="V39" s="232"/>
      <c r="W39" s="233"/>
      <c r="X39" s="292"/>
      <c r="Y39" s="232"/>
      <c r="Z39" s="231"/>
      <c r="AA39" s="232">
        <f t="shared" si="2"/>
        <v>0</v>
      </c>
      <c r="AB39" s="232"/>
      <c r="AC39" s="233">
        <f t="shared" si="3"/>
        <v>0</v>
      </c>
    </row>
    <row r="40" spans="1:29" s="20" customFormat="1">
      <c r="A40" s="31"/>
      <c r="B40" s="31"/>
      <c r="C40" s="94"/>
      <c r="D40" s="94"/>
      <c r="E40" s="94"/>
      <c r="F40" s="149"/>
      <c r="G40" s="227">
        <v>7</v>
      </c>
      <c r="H40" s="228">
        <v>1991</v>
      </c>
      <c r="I40" s="229">
        <v>1992</v>
      </c>
      <c r="J40" s="229">
        <v>1992</v>
      </c>
      <c r="K40" s="230"/>
      <c r="L40" s="231">
        <f t="shared" si="4"/>
        <v>0</v>
      </c>
      <c r="M40" s="232">
        <f t="shared" si="1"/>
        <v>0</v>
      </c>
      <c r="N40" s="232">
        <f t="shared" si="1"/>
        <v>0</v>
      </c>
      <c r="O40" s="233">
        <f t="shared" si="5"/>
        <v>0</v>
      </c>
      <c r="P40" s="234">
        <f t="shared" si="6"/>
        <v>0</v>
      </c>
      <c r="Q40" s="235">
        <f>P40*[1]Factors!D27</f>
        <v>0</v>
      </c>
      <c r="R40" s="235">
        <f t="shared" si="7"/>
        <v>0</v>
      </c>
      <c r="S40" s="235">
        <f>R40*[1]Factors!D27</f>
        <v>0</v>
      </c>
      <c r="T40" s="236">
        <f>R40*[1]Factors!D27*[1]Factors!E27</f>
        <v>0</v>
      </c>
      <c r="U40" s="231"/>
      <c r="V40" s="232"/>
      <c r="W40" s="233"/>
      <c r="X40" s="292"/>
      <c r="Y40" s="232"/>
      <c r="Z40" s="231"/>
      <c r="AA40" s="232">
        <f t="shared" si="2"/>
        <v>0</v>
      </c>
      <c r="AB40" s="232"/>
      <c r="AC40" s="233">
        <f t="shared" si="3"/>
        <v>0</v>
      </c>
    </row>
    <row r="41" spans="1:29" s="20" customFormat="1">
      <c r="A41" s="31"/>
      <c r="B41" s="31"/>
      <c r="C41" s="94"/>
      <c r="D41" s="94"/>
      <c r="E41" s="94"/>
      <c r="F41" s="149"/>
      <c r="G41" s="227">
        <v>8</v>
      </c>
      <c r="H41" s="228">
        <v>1991</v>
      </c>
      <c r="I41" s="229">
        <v>1992</v>
      </c>
      <c r="J41" s="229">
        <v>1992</v>
      </c>
      <c r="K41" s="230"/>
      <c r="L41" s="231">
        <f t="shared" si="4"/>
        <v>0</v>
      </c>
      <c r="M41" s="232">
        <f t="shared" si="1"/>
        <v>0</v>
      </c>
      <c r="N41" s="232">
        <f t="shared" si="1"/>
        <v>0</v>
      </c>
      <c r="O41" s="233">
        <f t="shared" si="5"/>
        <v>0</v>
      </c>
      <c r="P41" s="234">
        <f t="shared" si="6"/>
        <v>0</v>
      </c>
      <c r="Q41" s="235">
        <f>P41*[1]Factors!D28</f>
        <v>0</v>
      </c>
      <c r="R41" s="235">
        <f t="shared" si="7"/>
        <v>0</v>
      </c>
      <c r="S41" s="235">
        <f>R41*[1]Factors!D28</f>
        <v>0</v>
      </c>
      <c r="T41" s="236">
        <f>R41*[1]Factors!D28*[1]Factors!E28</f>
        <v>0</v>
      </c>
      <c r="U41" s="231"/>
      <c r="V41" s="232"/>
      <c r="W41" s="233"/>
      <c r="X41" s="292"/>
      <c r="Y41" s="232"/>
      <c r="Z41" s="231"/>
      <c r="AA41" s="232">
        <f t="shared" si="2"/>
        <v>0</v>
      </c>
      <c r="AB41" s="232"/>
      <c r="AC41" s="233">
        <f t="shared" si="3"/>
        <v>0</v>
      </c>
    </row>
    <row r="42" spans="1:29" s="20" customFormat="1">
      <c r="A42" s="31"/>
      <c r="B42" s="31"/>
      <c r="C42" s="94"/>
      <c r="D42" s="94"/>
      <c r="E42" s="94"/>
      <c r="F42" s="149"/>
      <c r="G42" s="227">
        <v>9</v>
      </c>
      <c r="H42" s="228">
        <v>1991</v>
      </c>
      <c r="I42" s="229">
        <v>1992</v>
      </c>
      <c r="J42" s="229">
        <v>1992</v>
      </c>
      <c r="K42" s="230"/>
      <c r="L42" s="231">
        <f t="shared" si="4"/>
        <v>0</v>
      </c>
      <c r="M42" s="232">
        <f t="shared" si="1"/>
        <v>0</v>
      </c>
      <c r="N42" s="232">
        <f t="shared" si="1"/>
        <v>0</v>
      </c>
      <c r="O42" s="233">
        <f t="shared" si="5"/>
        <v>0</v>
      </c>
      <c r="P42" s="234">
        <f t="shared" si="6"/>
        <v>0</v>
      </c>
      <c r="Q42" s="235">
        <f>P42*[1]Factors!D29</f>
        <v>0</v>
      </c>
      <c r="R42" s="235">
        <f t="shared" si="7"/>
        <v>0</v>
      </c>
      <c r="S42" s="235">
        <f>R42*[1]Factors!D29</f>
        <v>0</v>
      </c>
      <c r="T42" s="236">
        <f>R42*[1]Factors!D29*[1]Factors!E29</f>
        <v>0</v>
      </c>
      <c r="U42" s="231"/>
      <c r="V42" s="232"/>
      <c r="W42" s="233"/>
      <c r="X42" s="292"/>
      <c r="Y42" s="232"/>
      <c r="Z42" s="231"/>
      <c r="AA42" s="232">
        <f t="shared" si="2"/>
        <v>0</v>
      </c>
      <c r="AB42" s="232"/>
      <c r="AC42" s="233">
        <f t="shared" si="3"/>
        <v>0</v>
      </c>
    </row>
    <row r="43" spans="1:29" s="20" customFormat="1">
      <c r="A43" s="31"/>
      <c r="B43" s="31"/>
      <c r="C43" s="94"/>
      <c r="D43" s="94"/>
      <c r="E43" s="94"/>
      <c r="F43" s="149"/>
      <c r="G43" s="227">
        <v>10</v>
      </c>
      <c r="H43" s="228">
        <v>1991</v>
      </c>
      <c r="I43" s="229">
        <v>1992</v>
      </c>
      <c r="J43" s="229">
        <v>1992</v>
      </c>
      <c r="K43" s="230"/>
      <c r="L43" s="231">
        <f t="shared" si="4"/>
        <v>0</v>
      </c>
      <c r="M43" s="232">
        <f t="shared" si="1"/>
        <v>0</v>
      </c>
      <c r="N43" s="232">
        <f t="shared" si="1"/>
        <v>0</v>
      </c>
      <c r="O43" s="233">
        <f t="shared" si="5"/>
        <v>0</v>
      </c>
      <c r="P43" s="234">
        <f t="shared" si="6"/>
        <v>0</v>
      </c>
      <c r="Q43" s="235">
        <f>P43*[1]Factors!D30</f>
        <v>0</v>
      </c>
      <c r="R43" s="235">
        <f t="shared" si="7"/>
        <v>0</v>
      </c>
      <c r="S43" s="235">
        <f>R43*[1]Factors!D30</f>
        <v>0</v>
      </c>
      <c r="T43" s="236">
        <f>R43*[1]Factors!D30*[1]Factors!E30</f>
        <v>0</v>
      </c>
      <c r="U43" s="231"/>
      <c r="V43" s="232"/>
      <c r="W43" s="233"/>
      <c r="X43" s="292"/>
      <c r="Y43" s="232"/>
      <c r="Z43" s="231"/>
      <c r="AA43" s="232">
        <f t="shared" si="2"/>
        <v>0</v>
      </c>
      <c r="AB43" s="232"/>
      <c r="AC43" s="233">
        <f t="shared" si="3"/>
        <v>0</v>
      </c>
    </row>
    <row r="44" spans="1:29" s="20" customFormat="1">
      <c r="A44" s="31"/>
      <c r="B44" s="31"/>
      <c r="C44" s="94"/>
      <c r="D44" s="94"/>
      <c r="E44" s="94"/>
      <c r="F44" s="149"/>
      <c r="G44" s="227">
        <v>11</v>
      </c>
      <c r="H44" s="228">
        <v>1991</v>
      </c>
      <c r="I44" s="229">
        <v>1992</v>
      </c>
      <c r="J44" s="229">
        <v>1992</v>
      </c>
      <c r="K44" s="230"/>
      <c r="L44" s="231">
        <f t="shared" si="4"/>
        <v>0</v>
      </c>
      <c r="M44" s="232">
        <f t="shared" si="1"/>
        <v>0</v>
      </c>
      <c r="N44" s="232">
        <f t="shared" si="1"/>
        <v>0</v>
      </c>
      <c r="O44" s="233">
        <f t="shared" si="5"/>
        <v>0</v>
      </c>
      <c r="P44" s="234">
        <f t="shared" si="6"/>
        <v>0</v>
      </c>
      <c r="Q44" s="235">
        <f>P44*[1]Factors!D31</f>
        <v>0</v>
      </c>
      <c r="R44" s="235">
        <f t="shared" si="7"/>
        <v>0</v>
      </c>
      <c r="S44" s="235">
        <f>R44*[1]Factors!D31</f>
        <v>0</v>
      </c>
      <c r="T44" s="236">
        <f>R44*[1]Factors!D31*[1]Factors!E31</f>
        <v>0</v>
      </c>
      <c r="U44" s="231"/>
      <c r="V44" s="232"/>
      <c r="W44" s="233"/>
      <c r="X44" s="292"/>
      <c r="Y44" s="232"/>
      <c r="Z44" s="231"/>
      <c r="AA44" s="232">
        <f t="shared" si="2"/>
        <v>0</v>
      </c>
      <c r="AB44" s="232"/>
      <c r="AC44" s="233">
        <f t="shared" si="3"/>
        <v>0</v>
      </c>
    </row>
    <row r="45" spans="1:29" s="20" customFormat="1">
      <c r="A45" s="31"/>
      <c r="B45" s="31"/>
      <c r="C45" s="94"/>
      <c r="D45" s="94"/>
      <c r="E45" s="94"/>
      <c r="F45" s="149"/>
      <c r="G45" s="227">
        <v>12</v>
      </c>
      <c r="H45" s="228">
        <v>1991</v>
      </c>
      <c r="I45" s="229">
        <v>1992</v>
      </c>
      <c r="J45" s="229">
        <v>1992</v>
      </c>
      <c r="K45" s="230"/>
      <c r="L45" s="231">
        <f t="shared" si="4"/>
        <v>0</v>
      </c>
      <c r="M45" s="232">
        <f t="shared" si="1"/>
        <v>0</v>
      </c>
      <c r="N45" s="232">
        <f t="shared" si="1"/>
        <v>0</v>
      </c>
      <c r="O45" s="233">
        <f t="shared" si="5"/>
        <v>0</v>
      </c>
      <c r="P45" s="234">
        <f t="shared" si="6"/>
        <v>0</v>
      </c>
      <c r="Q45" s="235">
        <f>P45*[1]Factors!D32</f>
        <v>0</v>
      </c>
      <c r="R45" s="235">
        <f t="shared" si="7"/>
        <v>0</v>
      </c>
      <c r="S45" s="235">
        <f>R45*[1]Factors!D32</f>
        <v>0</v>
      </c>
      <c r="T45" s="236">
        <f>R45*[1]Factors!D32*[1]Factors!E32</f>
        <v>0</v>
      </c>
      <c r="U45" s="231"/>
      <c r="V45" s="232"/>
      <c r="W45" s="233"/>
      <c r="X45" s="292"/>
      <c r="Y45" s="232"/>
      <c r="Z45" s="231"/>
      <c r="AA45" s="232">
        <f t="shared" si="2"/>
        <v>0</v>
      </c>
      <c r="AB45" s="232"/>
      <c r="AC45" s="233">
        <f t="shared" si="3"/>
        <v>0</v>
      </c>
    </row>
    <row r="46" spans="1:29" s="20" customFormat="1">
      <c r="A46" s="31"/>
      <c r="B46" s="31"/>
      <c r="C46" s="94"/>
      <c r="D46" s="94"/>
      <c r="E46" s="94"/>
      <c r="F46" s="149"/>
      <c r="G46" s="227">
        <v>1</v>
      </c>
      <c r="H46" s="228">
        <v>1992</v>
      </c>
      <c r="I46" s="229">
        <v>1992</v>
      </c>
      <c r="J46" s="229">
        <v>1992</v>
      </c>
      <c r="K46" s="230"/>
      <c r="L46" s="231">
        <f t="shared" si="4"/>
        <v>0</v>
      </c>
      <c r="M46" s="232">
        <f t="shared" si="1"/>
        <v>0</v>
      </c>
      <c r="N46" s="232">
        <f t="shared" si="1"/>
        <v>0</v>
      </c>
      <c r="O46" s="233">
        <f t="shared" si="5"/>
        <v>0</v>
      </c>
      <c r="P46" s="234">
        <f t="shared" si="6"/>
        <v>0</v>
      </c>
      <c r="Q46" s="235">
        <f>P46*[1]Factors!D33</f>
        <v>0</v>
      </c>
      <c r="R46" s="235">
        <f t="shared" si="7"/>
        <v>0</v>
      </c>
      <c r="S46" s="235">
        <f>R46*[1]Factors!D33</f>
        <v>0</v>
      </c>
      <c r="T46" s="236">
        <f>R46*[1]Factors!D33*[1]Factors!E33</f>
        <v>0</v>
      </c>
      <c r="U46" s="231"/>
      <c r="V46" s="232"/>
      <c r="W46" s="233"/>
      <c r="X46" s="292">
        <f>X34*EXP(X$20)</f>
        <v>0</v>
      </c>
      <c r="Y46" s="232"/>
      <c r="Z46" s="231"/>
      <c r="AA46" s="232">
        <f t="shared" si="2"/>
        <v>0</v>
      </c>
      <c r="AB46" s="232"/>
      <c r="AC46" s="233">
        <f t="shared" si="3"/>
        <v>0</v>
      </c>
    </row>
    <row r="47" spans="1:29" s="20" customFormat="1">
      <c r="A47" s="31"/>
      <c r="B47" s="31"/>
      <c r="C47" s="94"/>
      <c r="D47" s="94"/>
      <c r="E47" s="94"/>
      <c r="F47" s="149"/>
      <c r="G47" s="227">
        <v>2</v>
      </c>
      <c r="H47" s="228">
        <v>1992</v>
      </c>
      <c r="I47" s="229">
        <v>1992</v>
      </c>
      <c r="J47" s="229">
        <v>1992</v>
      </c>
      <c r="K47" s="230"/>
      <c r="L47" s="231">
        <f t="shared" si="4"/>
        <v>0</v>
      </c>
      <c r="M47" s="232">
        <f t="shared" si="1"/>
        <v>0</v>
      </c>
      <c r="N47" s="232">
        <f t="shared" si="1"/>
        <v>0</v>
      </c>
      <c r="O47" s="233">
        <f t="shared" si="5"/>
        <v>0</v>
      </c>
      <c r="P47" s="234">
        <f t="shared" si="6"/>
        <v>0</v>
      </c>
      <c r="Q47" s="235">
        <f>P47*[1]Factors!D34</f>
        <v>0</v>
      </c>
      <c r="R47" s="235">
        <f t="shared" si="7"/>
        <v>0</v>
      </c>
      <c r="S47" s="235">
        <f>R47*[1]Factors!D34</f>
        <v>0</v>
      </c>
      <c r="T47" s="236">
        <f>R47*[1]Factors!D34*[1]Factors!E34</f>
        <v>0</v>
      </c>
      <c r="U47" s="231"/>
      <c r="V47" s="232"/>
      <c r="W47" s="233"/>
      <c r="X47" s="292"/>
      <c r="Y47" s="232"/>
      <c r="Z47" s="231"/>
      <c r="AA47" s="232">
        <f t="shared" si="2"/>
        <v>0</v>
      </c>
      <c r="AB47" s="232"/>
      <c r="AC47" s="233">
        <f t="shared" si="3"/>
        <v>0</v>
      </c>
    </row>
    <row r="48" spans="1:29" s="20" customFormat="1">
      <c r="A48" s="31"/>
      <c r="B48" s="31"/>
      <c r="C48" s="94"/>
      <c r="D48" s="94"/>
      <c r="E48" s="94"/>
      <c r="F48" s="149"/>
      <c r="G48" s="227">
        <v>3</v>
      </c>
      <c r="H48" s="228">
        <v>1992</v>
      </c>
      <c r="I48" s="229">
        <v>1992</v>
      </c>
      <c r="J48" s="229">
        <v>1992</v>
      </c>
      <c r="K48" s="230"/>
      <c r="L48" s="231">
        <f t="shared" si="4"/>
        <v>0</v>
      </c>
      <c r="M48" s="232">
        <f t="shared" si="1"/>
        <v>0</v>
      </c>
      <c r="N48" s="232">
        <f t="shared" si="1"/>
        <v>0</v>
      </c>
      <c r="O48" s="233">
        <f t="shared" si="5"/>
        <v>0</v>
      </c>
      <c r="P48" s="234">
        <f t="shared" si="6"/>
        <v>0</v>
      </c>
      <c r="Q48" s="235">
        <f>P48*[1]Factors!D35</f>
        <v>0</v>
      </c>
      <c r="R48" s="235">
        <f t="shared" si="7"/>
        <v>0</v>
      </c>
      <c r="S48" s="235">
        <f>R48*[1]Factors!D35</f>
        <v>0</v>
      </c>
      <c r="T48" s="236">
        <f>R48*[1]Factors!D35*[1]Factors!E35</f>
        <v>0</v>
      </c>
      <c r="U48" s="231"/>
      <c r="V48" s="232"/>
      <c r="W48" s="233"/>
      <c r="X48" s="292"/>
      <c r="Y48" s="232"/>
      <c r="Z48" s="231"/>
      <c r="AA48" s="232">
        <f t="shared" si="2"/>
        <v>0</v>
      </c>
      <c r="AB48" s="232"/>
      <c r="AC48" s="233">
        <f t="shared" si="3"/>
        <v>0</v>
      </c>
    </row>
    <row r="49" spans="1:29" s="20" customFormat="1">
      <c r="A49" s="31"/>
      <c r="B49" s="31"/>
      <c r="C49" s="94"/>
      <c r="D49" s="94"/>
      <c r="E49" s="94"/>
      <c r="F49" s="149"/>
      <c r="G49" s="227">
        <v>4</v>
      </c>
      <c r="H49" s="228">
        <v>1992</v>
      </c>
      <c r="I49" s="229">
        <v>1992</v>
      </c>
      <c r="J49" s="229">
        <v>1993</v>
      </c>
      <c r="K49" s="230"/>
      <c r="L49" s="231">
        <f t="shared" si="4"/>
        <v>0</v>
      </c>
      <c r="M49" s="232">
        <f t="shared" si="1"/>
        <v>0</v>
      </c>
      <c r="N49" s="232">
        <f t="shared" si="1"/>
        <v>0</v>
      </c>
      <c r="O49" s="233">
        <f t="shared" si="5"/>
        <v>0</v>
      </c>
      <c r="P49" s="234">
        <f t="shared" si="6"/>
        <v>0</v>
      </c>
      <c r="Q49" s="235">
        <f>P49*[1]Factors!D36</f>
        <v>0</v>
      </c>
      <c r="R49" s="235">
        <f t="shared" si="7"/>
        <v>0</v>
      </c>
      <c r="S49" s="235">
        <f>R49*[1]Factors!D36</f>
        <v>0</v>
      </c>
      <c r="T49" s="236">
        <f>R49*[1]Factors!D36*[1]Factors!E36</f>
        <v>0</v>
      </c>
      <c r="U49" s="231"/>
      <c r="V49" s="232"/>
      <c r="W49" s="233"/>
      <c r="X49" s="292"/>
      <c r="Y49" s="232"/>
      <c r="Z49" s="231"/>
      <c r="AA49" s="232">
        <f t="shared" si="2"/>
        <v>0</v>
      </c>
      <c r="AB49" s="232"/>
      <c r="AC49" s="233">
        <f t="shared" si="3"/>
        <v>0</v>
      </c>
    </row>
    <row r="50" spans="1:29" s="20" customFormat="1">
      <c r="A50" s="31"/>
      <c r="B50" s="31"/>
      <c r="C50" s="94"/>
      <c r="D50" s="94"/>
      <c r="E50" s="94"/>
      <c r="F50" s="149"/>
      <c r="G50" s="227">
        <v>5</v>
      </c>
      <c r="H50" s="228">
        <v>1992</v>
      </c>
      <c r="I50" s="229">
        <v>1992</v>
      </c>
      <c r="J50" s="229">
        <v>1993</v>
      </c>
      <c r="K50" s="230"/>
      <c r="L50" s="231">
        <f t="shared" si="4"/>
        <v>0</v>
      </c>
      <c r="M50" s="232">
        <f t="shared" si="1"/>
        <v>0</v>
      </c>
      <c r="N50" s="232">
        <f t="shared" si="1"/>
        <v>0</v>
      </c>
      <c r="O50" s="233">
        <f t="shared" si="5"/>
        <v>0</v>
      </c>
      <c r="P50" s="234">
        <f t="shared" si="6"/>
        <v>0</v>
      </c>
      <c r="Q50" s="235">
        <f>P50*[1]Factors!D37</f>
        <v>0</v>
      </c>
      <c r="R50" s="235">
        <f t="shared" si="7"/>
        <v>0</v>
      </c>
      <c r="S50" s="235">
        <f>R50*[1]Factors!D37</f>
        <v>0</v>
      </c>
      <c r="T50" s="236">
        <f>R50*[1]Factors!D37*[1]Factors!E37</f>
        <v>0</v>
      </c>
      <c r="U50" s="231"/>
      <c r="V50" s="232"/>
      <c r="W50" s="233"/>
      <c r="X50" s="292"/>
      <c r="Y50" s="232"/>
      <c r="Z50" s="231"/>
      <c r="AA50" s="232">
        <f t="shared" si="2"/>
        <v>0</v>
      </c>
      <c r="AB50" s="232"/>
      <c r="AC50" s="233">
        <f t="shared" si="3"/>
        <v>0</v>
      </c>
    </row>
    <row r="51" spans="1:29" s="20" customFormat="1">
      <c r="A51" s="31"/>
      <c r="B51" s="31"/>
      <c r="C51" s="94"/>
      <c r="D51" s="94"/>
      <c r="E51" s="94"/>
      <c r="F51" s="149"/>
      <c r="G51" s="227">
        <v>6</v>
      </c>
      <c r="H51" s="228">
        <v>1992</v>
      </c>
      <c r="I51" s="229">
        <v>1992</v>
      </c>
      <c r="J51" s="229">
        <v>1993</v>
      </c>
      <c r="K51" s="230"/>
      <c r="L51" s="231">
        <f t="shared" si="4"/>
        <v>0</v>
      </c>
      <c r="M51" s="232">
        <f t="shared" si="1"/>
        <v>0</v>
      </c>
      <c r="N51" s="232">
        <f t="shared" si="1"/>
        <v>0</v>
      </c>
      <c r="O51" s="233">
        <f t="shared" si="5"/>
        <v>0</v>
      </c>
      <c r="P51" s="234">
        <f t="shared" si="6"/>
        <v>0</v>
      </c>
      <c r="Q51" s="235">
        <f>P51*[1]Factors!D38</f>
        <v>0</v>
      </c>
      <c r="R51" s="235">
        <f t="shared" si="7"/>
        <v>0</v>
      </c>
      <c r="S51" s="235">
        <f>R51*[1]Factors!D38</f>
        <v>0</v>
      </c>
      <c r="T51" s="236">
        <f>R51*[1]Factors!D38*[1]Factors!E38</f>
        <v>0</v>
      </c>
      <c r="U51" s="231"/>
      <c r="V51" s="232"/>
      <c r="W51" s="233"/>
      <c r="X51" s="292"/>
      <c r="Y51" s="232"/>
      <c r="Z51" s="231"/>
      <c r="AA51" s="232">
        <f t="shared" si="2"/>
        <v>0</v>
      </c>
      <c r="AB51" s="232"/>
      <c r="AC51" s="233">
        <f t="shared" si="3"/>
        <v>0</v>
      </c>
    </row>
    <row r="52" spans="1:29" s="20" customFormat="1">
      <c r="A52" s="31"/>
      <c r="B52" s="31"/>
      <c r="C52" s="94"/>
      <c r="D52" s="94"/>
      <c r="E52" s="94"/>
      <c r="F52" s="149"/>
      <c r="G52" s="227">
        <v>7</v>
      </c>
      <c r="H52" s="228">
        <v>1992</v>
      </c>
      <c r="I52" s="229">
        <v>1993</v>
      </c>
      <c r="J52" s="229">
        <v>1993</v>
      </c>
      <c r="K52" s="230"/>
      <c r="L52" s="231">
        <f t="shared" si="4"/>
        <v>0</v>
      </c>
      <c r="M52" s="232">
        <f t="shared" si="1"/>
        <v>0</v>
      </c>
      <c r="N52" s="232">
        <f t="shared" si="1"/>
        <v>0</v>
      </c>
      <c r="O52" s="233">
        <f t="shared" si="5"/>
        <v>0</v>
      </c>
      <c r="P52" s="234">
        <f t="shared" si="6"/>
        <v>0</v>
      </c>
      <c r="Q52" s="235">
        <f>P52*[1]Factors!D39</f>
        <v>0</v>
      </c>
      <c r="R52" s="235">
        <f t="shared" si="7"/>
        <v>0</v>
      </c>
      <c r="S52" s="235">
        <f>R52*[1]Factors!D39</f>
        <v>0</v>
      </c>
      <c r="T52" s="236">
        <f>R52*[1]Factors!D39*[1]Factors!E39</f>
        <v>0</v>
      </c>
      <c r="U52" s="231"/>
      <c r="V52" s="232"/>
      <c r="W52" s="233"/>
      <c r="X52" s="292"/>
      <c r="Y52" s="232"/>
      <c r="Z52" s="231"/>
      <c r="AA52" s="232">
        <f t="shared" si="2"/>
        <v>0</v>
      </c>
      <c r="AB52" s="232"/>
      <c r="AC52" s="233">
        <f t="shared" si="3"/>
        <v>0</v>
      </c>
    </row>
    <row r="53" spans="1:29" s="20" customFormat="1">
      <c r="A53" s="31"/>
      <c r="B53" s="31"/>
      <c r="C53" s="94"/>
      <c r="D53" s="94"/>
      <c r="E53" s="94"/>
      <c r="F53" s="149"/>
      <c r="G53" s="227">
        <v>8</v>
      </c>
      <c r="H53" s="228">
        <v>1992</v>
      </c>
      <c r="I53" s="229">
        <v>1993</v>
      </c>
      <c r="J53" s="229">
        <v>1993</v>
      </c>
      <c r="K53" s="230"/>
      <c r="L53" s="231">
        <f t="shared" si="4"/>
        <v>0</v>
      </c>
      <c r="M53" s="232">
        <f t="shared" si="1"/>
        <v>0</v>
      </c>
      <c r="N53" s="232">
        <f t="shared" si="1"/>
        <v>0</v>
      </c>
      <c r="O53" s="233">
        <f t="shared" si="5"/>
        <v>0</v>
      </c>
      <c r="P53" s="234">
        <f t="shared" si="6"/>
        <v>0</v>
      </c>
      <c r="Q53" s="235">
        <f>P53*[1]Factors!D40</f>
        <v>0</v>
      </c>
      <c r="R53" s="235">
        <f t="shared" si="7"/>
        <v>0</v>
      </c>
      <c r="S53" s="235">
        <f>R53*[1]Factors!D40</f>
        <v>0</v>
      </c>
      <c r="T53" s="236">
        <f>R53*[1]Factors!D40*[1]Factors!E40</f>
        <v>0</v>
      </c>
      <c r="U53" s="231"/>
      <c r="V53" s="232"/>
      <c r="W53" s="233"/>
      <c r="X53" s="292"/>
      <c r="Y53" s="232"/>
      <c r="Z53" s="231"/>
      <c r="AA53" s="232">
        <f t="shared" si="2"/>
        <v>0</v>
      </c>
      <c r="AB53" s="232"/>
      <c r="AC53" s="233">
        <f t="shared" si="3"/>
        <v>0</v>
      </c>
    </row>
    <row r="54" spans="1:29" s="20" customFormat="1">
      <c r="A54" s="31"/>
      <c r="B54" s="31"/>
      <c r="C54" s="94"/>
      <c r="D54" s="94"/>
      <c r="E54" s="94"/>
      <c r="F54" s="149"/>
      <c r="G54" s="227">
        <v>9</v>
      </c>
      <c r="H54" s="228">
        <v>1992</v>
      </c>
      <c r="I54" s="229">
        <v>1993</v>
      </c>
      <c r="J54" s="229">
        <v>1993</v>
      </c>
      <c r="K54" s="230"/>
      <c r="L54" s="231">
        <f t="shared" si="4"/>
        <v>0</v>
      </c>
      <c r="M54" s="232">
        <f t="shared" si="1"/>
        <v>0</v>
      </c>
      <c r="N54" s="232">
        <f t="shared" si="1"/>
        <v>0</v>
      </c>
      <c r="O54" s="233">
        <f t="shared" si="5"/>
        <v>0</v>
      </c>
      <c r="P54" s="234">
        <f t="shared" si="6"/>
        <v>0</v>
      </c>
      <c r="Q54" s="235">
        <f>P54*[1]Factors!D41</f>
        <v>0</v>
      </c>
      <c r="R54" s="235">
        <f t="shared" si="7"/>
        <v>0</v>
      </c>
      <c r="S54" s="235">
        <f>R54*[1]Factors!D41</f>
        <v>0</v>
      </c>
      <c r="T54" s="236">
        <f>R54*[1]Factors!D41*[1]Factors!E41</f>
        <v>0</v>
      </c>
      <c r="U54" s="231"/>
      <c r="V54" s="232"/>
      <c r="W54" s="233"/>
      <c r="X54" s="292"/>
      <c r="Y54" s="232"/>
      <c r="Z54" s="231"/>
      <c r="AA54" s="232">
        <f t="shared" si="2"/>
        <v>0</v>
      </c>
      <c r="AB54" s="232"/>
      <c r="AC54" s="233">
        <f t="shared" si="3"/>
        <v>0</v>
      </c>
    </row>
    <row r="55" spans="1:29" s="20" customFormat="1">
      <c r="A55" s="31"/>
      <c r="B55" s="31"/>
      <c r="C55" s="94"/>
      <c r="D55" s="94"/>
      <c r="E55" s="94"/>
      <c r="F55" s="149"/>
      <c r="G55" s="227">
        <v>10</v>
      </c>
      <c r="H55" s="228">
        <v>1992</v>
      </c>
      <c r="I55" s="229">
        <v>1993</v>
      </c>
      <c r="J55" s="229">
        <v>1993</v>
      </c>
      <c r="K55" s="230"/>
      <c r="L55" s="231">
        <f t="shared" si="4"/>
        <v>0</v>
      </c>
      <c r="M55" s="232">
        <f t="shared" si="1"/>
        <v>0</v>
      </c>
      <c r="N55" s="232">
        <f t="shared" si="1"/>
        <v>0</v>
      </c>
      <c r="O55" s="233">
        <f t="shared" si="5"/>
        <v>0</v>
      </c>
      <c r="P55" s="234">
        <f t="shared" si="6"/>
        <v>0</v>
      </c>
      <c r="Q55" s="235">
        <f>P55*[1]Factors!D42</f>
        <v>0</v>
      </c>
      <c r="R55" s="235">
        <f t="shared" si="7"/>
        <v>0</v>
      </c>
      <c r="S55" s="235">
        <f>R55*[1]Factors!D42</f>
        <v>0</v>
      </c>
      <c r="T55" s="236">
        <f>R55*[1]Factors!D42*[1]Factors!E42</f>
        <v>0</v>
      </c>
      <c r="U55" s="231"/>
      <c r="V55" s="232"/>
      <c r="W55" s="233"/>
      <c r="X55" s="292"/>
      <c r="Y55" s="232"/>
      <c r="Z55" s="231"/>
      <c r="AA55" s="232">
        <f t="shared" si="2"/>
        <v>0</v>
      </c>
      <c r="AB55" s="232"/>
      <c r="AC55" s="233">
        <f t="shared" si="3"/>
        <v>0</v>
      </c>
    </row>
    <row r="56" spans="1:29" s="20" customFormat="1">
      <c r="A56" s="31"/>
      <c r="B56" s="31"/>
      <c r="C56" s="94"/>
      <c r="D56" s="94"/>
      <c r="E56" s="94"/>
      <c r="F56" s="149"/>
      <c r="G56" s="227">
        <v>11</v>
      </c>
      <c r="H56" s="228">
        <v>1992</v>
      </c>
      <c r="I56" s="229">
        <v>1993</v>
      </c>
      <c r="J56" s="229">
        <v>1993</v>
      </c>
      <c r="K56" s="230"/>
      <c r="L56" s="231">
        <f t="shared" si="4"/>
        <v>0</v>
      </c>
      <c r="M56" s="232">
        <f t="shared" si="1"/>
        <v>0</v>
      </c>
      <c r="N56" s="232">
        <f t="shared" si="1"/>
        <v>0</v>
      </c>
      <c r="O56" s="233">
        <f t="shared" si="5"/>
        <v>0</v>
      </c>
      <c r="P56" s="234">
        <f t="shared" si="6"/>
        <v>0</v>
      </c>
      <c r="Q56" s="235">
        <f>P56*[1]Factors!D43</f>
        <v>0</v>
      </c>
      <c r="R56" s="235">
        <f t="shared" si="7"/>
        <v>0</v>
      </c>
      <c r="S56" s="235">
        <f>R56*[1]Factors!D43</f>
        <v>0</v>
      </c>
      <c r="T56" s="236">
        <f>R56*[1]Factors!D43*[1]Factors!E43</f>
        <v>0</v>
      </c>
      <c r="U56" s="231"/>
      <c r="V56" s="232"/>
      <c r="W56" s="233"/>
      <c r="X56" s="292"/>
      <c r="Y56" s="232"/>
      <c r="Z56" s="231"/>
      <c r="AA56" s="232">
        <f t="shared" si="2"/>
        <v>0</v>
      </c>
      <c r="AB56" s="232"/>
      <c r="AC56" s="233">
        <f t="shared" si="3"/>
        <v>0</v>
      </c>
    </row>
    <row r="57" spans="1:29" s="20" customFormat="1">
      <c r="A57" s="31"/>
      <c r="B57" s="31"/>
      <c r="C57" s="94"/>
      <c r="D57" s="94"/>
      <c r="E57" s="94"/>
      <c r="F57" s="149"/>
      <c r="G57" s="227">
        <v>12</v>
      </c>
      <c r="H57" s="228">
        <v>1992</v>
      </c>
      <c r="I57" s="229">
        <v>1993</v>
      </c>
      <c r="J57" s="229">
        <v>1993</v>
      </c>
      <c r="K57" s="230"/>
      <c r="L57" s="231">
        <f t="shared" si="4"/>
        <v>0</v>
      </c>
      <c r="M57" s="232">
        <f t="shared" si="1"/>
        <v>0</v>
      </c>
      <c r="N57" s="232">
        <f t="shared" si="1"/>
        <v>0</v>
      </c>
      <c r="O57" s="233">
        <f t="shared" si="5"/>
        <v>0</v>
      </c>
      <c r="P57" s="234">
        <f t="shared" si="6"/>
        <v>0</v>
      </c>
      <c r="Q57" s="235">
        <f>P57*[1]Factors!D44</f>
        <v>0</v>
      </c>
      <c r="R57" s="235">
        <f t="shared" si="7"/>
        <v>0</v>
      </c>
      <c r="S57" s="235">
        <f>R57*[1]Factors!D44</f>
        <v>0</v>
      </c>
      <c r="T57" s="236">
        <f>R57*[1]Factors!D44*[1]Factors!E44</f>
        <v>0</v>
      </c>
      <c r="U57" s="231"/>
      <c r="V57" s="232"/>
      <c r="W57" s="233"/>
      <c r="X57" s="292"/>
      <c r="Y57" s="232"/>
      <c r="Z57" s="231"/>
      <c r="AA57" s="232">
        <f t="shared" si="2"/>
        <v>0</v>
      </c>
      <c r="AB57" s="232"/>
      <c r="AC57" s="233">
        <f t="shared" si="3"/>
        <v>0</v>
      </c>
    </row>
    <row r="58" spans="1:29" s="20" customFormat="1">
      <c r="A58" s="31"/>
      <c r="B58" s="31"/>
      <c r="C58" s="94"/>
      <c r="D58" s="94"/>
      <c r="E58" s="94"/>
      <c r="F58" s="149"/>
      <c r="G58" s="227">
        <v>1</v>
      </c>
      <c r="H58" s="228">
        <v>1993</v>
      </c>
      <c r="I58" s="229">
        <v>1993</v>
      </c>
      <c r="J58" s="229">
        <v>1993</v>
      </c>
      <c r="K58" s="230"/>
      <c r="L58" s="231">
        <f t="shared" si="4"/>
        <v>0</v>
      </c>
      <c r="M58" s="232">
        <f t="shared" si="1"/>
        <v>0</v>
      </c>
      <c r="N58" s="232">
        <f t="shared" si="1"/>
        <v>0</v>
      </c>
      <c r="O58" s="233">
        <f t="shared" si="5"/>
        <v>0</v>
      </c>
      <c r="P58" s="234">
        <f t="shared" si="6"/>
        <v>0</v>
      </c>
      <c r="Q58" s="235">
        <f>P58*[1]Factors!D45</f>
        <v>0</v>
      </c>
      <c r="R58" s="235">
        <f t="shared" si="7"/>
        <v>0</v>
      </c>
      <c r="S58" s="235">
        <f>R58*[1]Factors!D45</f>
        <v>0</v>
      </c>
      <c r="T58" s="236">
        <f>R58*[1]Factors!D45*[1]Factors!E45</f>
        <v>0</v>
      </c>
      <c r="U58" s="231"/>
      <c r="V58" s="232"/>
      <c r="W58" s="233"/>
      <c r="X58" s="292">
        <f>X46*EXP(X$20)</f>
        <v>0</v>
      </c>
      <c r="Y58" s="232"/>
      <c r="Z58" s="231"/>
      <c r="AA58" s="232">
        <f t="shared" si="2"/>
        <v>0</v>
      </c>
      <c r="AB58" s="232"/>
      <c r="AC58" s="233">
        <f>AB58+AA58</f>
        <v>0</v>
      </c>
    </row>
    <row r="59" spans="1:29" s="20" customFormat="1">
      <c r="A59" s="31"/>
      <c r="B59" s="31"/>
      <c r="C59" s="94"/>
      <c r="D59" s="94"/>
      <c r="E59" s="94"/>
      <c r="F59" s="149"/>
      <c r="G59" s="227">
        <v>2</v>
      </c>
      <c r="H59" s="228">
        <v>1993</v>
      </c>
      <c r="I59" s="229">
        <v>1993</v>
      </c>
      <c r="J59" s="229">
        <v>1993</v>
      </c>
      <c r="K59" s="230"/>
      <c r="L59" s="231">
        <f t="shared" si="4"/>
        <v>0</v>
      </c>
      <c r="M59" s="232">
        <f t="shared" si="1"/>
        <v>0</v>
      </c>
      <c r="N59" s="232">
        <f t="shared" si="1"/>
        <v>0</v>
      </c>
      <c r="O59" s="233">
        <f t="shared" si="5"/>
        <v>0</v>
      </c>
      <c r="P59" s="234">
        <f t="shared" si="6"/>
        <v>0</v>
      </c>
      <c r="Q59" s="235">
        <f>P59*[1]Factors!D46</f>
        <v>0</v>
      </c>
      <c r="R59" s="235">
        <f t="shared" si="7"/>
        <v>0</v>
      </c>
      <c r="S59" s="235">
        <f>R59*[1]Factors!D46</f>
        <v>0</v>
      </c>
      <c r="T59" s="236">
        <f>R59*[1]Factors!D46*[1]Factors!E46</f>
        <v>0</v>
      </c>
      <c r="U59" s="231"/>
      <c r="V59" s="232"/>
      <c r="W59" s="233"/>
      <c r="X59" s="292"/>
      <c r="Y59" s="232"/>
      <c r="Z59" s="231"/>
      <c r="AA59" s="232">
        <f t="shared" si="2"/>
        <v>0</v>
      </c>
      <c r="AB59" s="232"/>
      <c r="AC59" s="233">
        <f t="shared" ref="AC59:AC122" si="8">AB59+AA59</f>
        <v>0</v>
      </c>
    </row>
    <row r="60" spans="1:29" s="20" customFormat="1">
      <c r="A60" s="31"/>
      <c r="B60" s="31"/>
      <c r="C60" s="94"/>
      <c r="D60" s="94"/>
      <c r="E60" s="94"/>
      <c r="F60" s="149"/>
      <c r="G60" s="227">
        <v>3</v>
      </c>
      <c r="H60" s="228">
        <v>1993</v>
      </c>
      <c r="I60" s="229">
        <v>1993</v>
      </c>
      <c r="J60" s="229">
        <v>1993</v>
      </c>
      <c r="K60" s="230"/>
      <c r="L60" s="231">
        <f t="shared" si="4"/>
        <v>0</v>
      </c>
      <c r="M60" s="232">
        <f t="shared" si="1"/>
        <v>0</v>
      </c>
      <c r="N60" s="232">
        <f t="shared" si="1"/>
        <v>0</v>
      </c>
      <c r="O60" s="233">
        <f t="shared" si="5"/>
        <v>0</v>
      </c>
      <c r="P60" s="234">
        <f t="shared" si="6"/>
        <v>0</v>
      </c>
      <c r="Q60" s="235">
        <f>P60*[1]Factors!D47</f>
        <v>0</v>
      </c>
      <c r="R60" s="235">
        <f t="shared" si="7"/>
        <v>0</v>
      </c>
      <c r="S60" s="235">
        <f>R60*[1]Factors!D47</f>
        <v>0</v>
      </c>
      <c r="T60" s="236">
        <f>R60*[1]Factors!D47*[1]Factors!E47</f>
        <v>0</v>
      </c>
      <c r="U60" s="231"/>
      <c r="V60" s="232"/>
      <c r="W60" s="233"/>
      <c r="X60" s="292"/>
      <c r="Y60" s="232"/>
      <c r="Z60" s="231"/>
      <c r="AA60" s="232">
        <f t="shared" si="2"/>
        <v>0</v>
      </c>
      <c r="AB60" s="232"/>
      <c r="AC60" s="233">
        <f t="shared" si="8"/>
        <v>0</v>
      </c>
    </row>
    <row r="61" spans="1:29" s="20" customFormat="1">
      <c r="A61" s="31"/>
      <c r="B61" s="31"/>
      <c r="C61" s="94"/>
      <c r="D61" s="94"/>
      <c r="E61" s="94"/>
      <c r="F61" s="149"/>
      <c r="G61" s="227">
        <v>4</v>
      </c>
      <c r="H61" s="228">
        <v>1993</v>
      </c>
      <c r="I61" s="229">
        <v>1993</v>
      </c>
      <c r="J61" s="229">
        <v>1994</v>
      </c>
      <c r="K61" s="230"/>
      <c r="L61" s="231">
        <f t="shared" si="4"/>
        <v>0</v>
      </c>
      <c r="M61" s="232">
        <f t="shared" si="1"/>
        <v>0</v>
      </c>
      <c r="N61" s="232">
        <f t="shared" si="1"/>
        <v>0</v>
      </c>
      <c r="O61" s="233">
        <f t="shared" si="5"/>
        <v>0</v>
      </c>
      <c r="P61" s="234">
        <f t="shared" si="6"/>
        <v>0</v>
      </c>
      <c r="Q61" s="235">
        <f>P61*[1]Factors!D48</f>
        <v>0</v>
      </c>
      <c r="R61" s="235">
        <f t="shared" si="7"/>
        <v>0</v>
      </c>
      <c r="S61" s="235">
        <f>R61*[1]Factors!D48</f>
        <v>0</v>
      </c>
      <c r="T61" s="236">
        <f>R61*[1]Factors!D48*[1]Factors!E48</f>
        <v>0</v>
      </c>
      <c r="U61" s="231"/>
      <c r="V61" s="232"/>
      <c r="W61" s="233"/>
      <c r="X61" s="292"/>
      <c r="Y61" s="232"/>
      <c r="Z61" s="231"/>
      <c r="AA61" s="232">
        <f t="shared" si="2"/>
        <v>0</v>
      </c>
      <c r="AB61" s="232"/>
      <c r="AC61" s="233">
        <f t="shared" si="8"/>
        <v>0</v>
      </c>
    </row>
    <row r="62" spans="1:29" s="20" customFormat="1">
      <c r="A62" s="31"/>
      <c r="B62" s="31"/>
      <c r="C62" s="94"/>
      <c r="D62" s="94"/>
      <c r="E62" s="94"/>
      <c r="F62" s="149"/>
      <c r="G62" s="227">
        <v>5</v>
      </c>
      <c r="H62" s="228">
        <v>1993</v>
      </c>
      <c r="I62" s="229">
        <v>1993</v>
      </c>
      <c r="J62" s="229">
        <v>1994</v>
      </c>
      <c r="K62" s="230"/>
      <c r="L62" s="231">
        <f t="shared" si="4"/>
        <v>0</v>
      </c>
      <c r="M62" s="232">
        <f t="shared" si="1"/>
        <v>0</v>
      </c>
      <c r="N62" s="232">
        <f t="shared" si="1"/>
        <v>0</v>
      </c>
      <c r="O62" s="233">
        <f t="shared" si="5"/>
        <v>0</v>
      </c>
      <c r="P62" s="234">
        <f t="shared" si="6"/>
        <v>0</v>
      </c>
      <c r="Q62" s="235">
        <f>P62*[1]Factors!D49</f>
        <v>0</v>
      </c>
      <c r="R62" s="235">
        <f t="shared" si="7"/>
        <v>0</v>
      </c>
      <c r="S62" s="235">
        <f>R62*[1]Factors!D49</f>
        <v>0</v>
      </c>
      <c r="T62" s="236">
        <f>R62*[1]Factors!D49*[1]Factors!E49</f>
        <v>0</v>
      </c>
      <c r="U62" s="231"/>
      <c r="V62" s="232"/>
      <c r="W62" s="233"/>
      <c r="X62" s="292"/>
      <c r="Y62" s="232"/>
      <c r="Z62" s="231"/>
      <c r="AA62" s="232">
        <f t="shared" si="2"/>
        <v>0</v>
      </c>
      <c r="AB62" s="232"/>
      <c r="AC62" s="233">
        <f t="shared" si="8"/>
        <v>0</v>
      </c>
    </row>
    <row r="63" spans="1:29" s="20" customFormat="1">
      <c r="A63" s="31"/>
      <c r="B63" s="31"/>
      <c r="C63" s="94"/>
      <c r="D63" s="94"/>
      <c r="E63" s="94"/>
      <c r="F63" s="149"/>
      <c r="G63" s="227">
        <v>6</v>
      </c>
      <c r="H63" s="228">
        <v>1993</v>
      </c>
      <c r="I63" s="229">
        <v>1993</v>
      </c>
      <c r="J63" s="229">
        <v>1994</v>
      </c>
      <c r="K63" s="230"/>
      <c r="L63" s="231">
        <f t="shared" si="4"/>
        <v>0</v>
      </c>
      <c r="M63" s="232">
        <f t="shared" si="1"/>
        <v>0</v>
      </c>
      <c r="N63" s="232">
        <f t="shared" si="1"/>
        <v>0</v>
      </c>
      <c r="O63" s="233">
        <f t="shared" si="5"/>
        <v>0</v>
      </c>
      <c r="P63" s="234">
        <f t="shared" si="6"/>
        <v>0</v>
      </c>
      <c r="Q63" s="235">
        <f>P63*[1]Factors!D50</f>
        <v>0</v>
      </c>
      <c r="R63" s="235">
        <f t="shared" si="7"/>
        <v>0</v>
      </c>
      <c r="S63" s="235">
        <f>R63*[1]Factors!D50</f>
        <v>0</v>
      </c>
      <c r="T63" s="236">
        <f>R63*[1]Factors!D50*[1]Factors!E50</f>
        <v>0</v>
      </c>
      <c r="U63" s="231"/>
      <c r="V63" s="232"/>
      <c r="W63" s="233"/>
      <c r="X63" s="292"/>
      <c r="Y63" s="232"/>
      <c r="Z63" s="231"/>
      <c r="AA63" s="232">
        <f t="shared" si="2"/>
        <v>0</v>
      </c>
      <c r="AB63" s="232"/>
      <c r="AC63" s="233">
        <f t="shared" si="8"/>
        <v>0</v>
      </c>
    </row>
    <row r="64" spans="1:29" s="20" customFormat="1">
      <c r="A64" s="31"/>
      <c r="B64" s="31"/>
      <c r="C64" s="94"/>
      <c r="D64" s="94"/>
      <c r="E64" s="94"/>
      <c r="F64" s="149"/>
      <c r="G64" s="227">
        <v>7</v>
      </c>
      <c r="H64" s="228">
        <v>1993</v>
      </c>
      <c r="I64" s="229">
        <v>1994</v>
      </c>
      <c r="J64" s="229">
        <v>1994</v>
      </c>
      <c r="K64" s="230"/>
      <c r="L64" s="231">
        <f t="shared" si="4"/>
        <v>0</v>
      </c>
      <c r="M64" s="232">
        <f t="shared" si="1"/>
        <v>0</v>
      </c>
      <c r="N64" s="232">
        <f t="shared" si="1"/>
        <v>0</v>
      </c>
      <c r="O64" s="233">
        <f t="shared" si="5"/>
        <v>0</v>
      </c>
      <c r="P64" s="234">
        <f t="shared" si="6"/>
        <v>0</v>
      </c>
      <c r="Q64" s="235">
        <f>P64*[1]Factors!D51</f>
        <v>0</v>
      </c>
      <c r="R64" s="235">
        <f t="shared" si="7"/>
        <v>0</v>
      </c>
      <c r="S64" s="235">
        <f>R64*[1]Factors!D51</f>
        <v>0</v>
      </c>
      <c r="T64" s="236">
        <f>R64*[1]Factors!D51*[1]Factors!E51</f>
        <v>0</v>
      </c>
      <c r="U64" s="231"/>
      <c r="V64" s="232"/>
      <c r="W64" s="233"/>
      <c r="X64" s="292"/>
      <c r="Y64" s="232"/>
      <c r="Z64" s="231"/>
      <c r="AA64" s="232">
        <f t="shared" si="2"/>
        <v>0</v>
      </c>
      <c r="AB64" s="232"/>
      <c r="AC64" s="233">
        <f t="shared" si="8"/>
        <v>0</v>
      </c>
    </row>
    <row r="65" spans="1:29" s="20" customFormat="1">
      <c r="A65" s="31"/>
      <c r="B65" s="31"/>
      <c r="C65" s="94"/>
      <c r="D65" s="94"/>
      <c r="E65" s="94"/>
      <c r="F65" s="149"/>
      <c r="G65" s="227">
        <v>8</v>
      </c>
      <c r="H65" s="228">
        <v>1993</v>
      </c>
      <c r="I65" s="229">
        <v>1994</v>
      </c>
      <c r="J65" s="229">
        <v>1994</v>
      </c>
      <c r="K65" s="230"/>
      <c r="L65" s="231">
        <f t="shared" si="4"/>
        <v>0</v>
      </c>
      <c r="M65" s="232">
        <f t="shared" si="1"/>
        <v>0</v>
      </c>
      <c r="N65" s="232">
        <f t="shared" si="1"/>
        <v>0</v>
      </c>
      <c r="O65" s="233">
        <f t="shared" si="5"/>
        <v>0</v>
      </c>
      <c r="P65" s="234">
        <f t="shared" si="6"/>
        <v>0</v>
      </c>
      <c r="Q65" s="235">
        <f>P65*[1]Factors!D52</f>
        <v>0</v>
      </c>
      <c r="R65" s="235">
        <f t="shared" si="7"/>
        <v>0</v>
      </c>
      <c r="S65" s="235">
        <f>R65*[1]Factors!D52</f>
        <v>0</v>
      </c>
      <c r="T65" s="236">
        <f>R65*[1]Factors!D52*[1]Factors!E52</f>
        <v>0</v>
      </c>
      <c r="U65" s="231"/>
      <c r="V65" s="232"/>
      <c r="W65" s="233"/>
      <c r="X65" s="292"/>
      <c r="Y65" s="232"/>
      <c r="Z65" s="231"/>
      <c r="AA65" s="232">
        <f t="shared" si="2"/>
        <v>0</v>
      </c>
      <c r="AB65" s="232"/>
      <c r="AC65" s="233">
        <f t="shared" si="8"/>
        <v>0</v>
      </c>
    </row>
    <row r="66" spans="1:29" s="20" customFormat="1">
      <c r="A66" s="31"/>
      <c r="B66" s="31"/>
      <c r="C66" s="94"/>
      <c r="D66" s="94"/>
      <c r="E66" s="94"/>
      <c r="F66" s="149"/>
      <c r="G66" s="227">
        <v>9</v>
      </c>
      <c r="H66" s="228">
        <v>1993</v>
      </c>
      <c r="I66" s="229">
        <v>1994</v>
      </c>
      <c r="J66" s="229">
        <v>1994</v>
      </c>
      <c r="K66" s="230"/>
      <c r="L66" s="231">
        <f t="shared" si="4"/>
        <v>0</v>
      </c>
      <c r="M66" s="232">
        <f t="shared" si="1"/>
        <v>0</v>
      </c>
      <c r="N66" s="232">
        <f t="shared" si="1"/>
        <v>0</v>
      </c>
      <c r="O66" s="233">
        <f t="shared" si="5"/>
        <v>0</v>
      </c>
      <c r="P66" s="234">
        <f t="shared" si="6"/>
        <v>0</v>
      </c>
      <c r="Q66" s="235">
        <f>P66*[1]Factors!D53</f>
        <v>0</v>
      </c>
      <c r="R66" s="235">
        <f t="shared" si="7"/>
        <v>0</v>
      </c>
      <c r="S66" s="235">
        <f>R66*[1]Factors!D53</f>
        <v>0</v>
      </c>
      <c r="T66" s="236">
        <f>R66*[1]Factors!D53*[1]Factors!E53</f>
        <v>0</v>
      </c>
      <c r="U66" s="231"/>
      <c r="V66" s="232"/>
      <c r="W66" s="233"/>
      <c r="X66" s="292"/>
      <c r="Y66" s="232"/>
      <c r="Z66" s="231"/>
      <c r="AA66" s="232">
        <f t="shared" si="2"/>
        <v>0</v>
      </c>
      <c r="AB66" s="232"/>
      <c r="AC66" s="233">
        <f t="shared" si="8"/>
        <v>0</v>
      </c>
    </row>
    <row r="67" spans="1:29" s="20" customFormat="1">
      <c r="A67" s="31"/>
      <c r="B67" s="31"/>
      <c r="C67" s="94"/>
      <c r="D67" s="94"/>
      <c r="E67" s="94"/>
      <c r="F67" s="149"/>
      <c r="G67" s="227">
        <v>10</v>
      </c>
      <c r="H67" s="228">
        <v>1993</v>
      </c>
      <c r="I67" s="229">
        <v>1994</v>
      </c>
      <c r="J67" s="229">
        <v>1994</v>
      </c>
      <c r="K67" s="230"/>
      <c r="L67" s="231">
        <f t="shared" si="4"/>
        <v>0</v>
      </c>
      <c r="M67" s="232">
        <f t="shared" si="1"/>
        <v>0</v>
      </c>
      <c r="N67" s="232">
        <f t="shared" si="1"/>
        <v>0</v>
      </c>
      <c r="O67" s="233">
        <f t="shared" si="5"/>
        <v>0</v>
      </c>
      <c r="P67" s="234">
        <f t="shared" si="6"/>
        <v>0</v>
      </c>
      <c r="Q67" s="235">
        <f>P67*[1]Factors!D54</f>
        <v>0</v>
      </c>
      <c r="R67" s="235">
        <f t="shared" si="7"/>
        <v>0</v>
      </c>
      <c r="S67" s="235">
        <f>R67*[1]Factors!D54</f>
        <v>0</v>
      </c>
      <c r="T67" s="236">
        <f>R67*[1]Factors!D54*[1]Factors!E54</f>
        <v>0</v>
      </c>
      <c r="U67" s="231"/>
      <c r="V67" s="232"/>
      <c r="W67" s="233"/>
      <c r="X67" s="292"/>
      <c r="Y67" s="232"/>
      <c r="Z67" s="231"/>
      <c r="AA67" s="232">
        <f t="shared" si="2"/>
        <v>0</v>
      </c>
      <c r="AB67" s="232"/>
      <c r="AC67" s="233">
        <f t="shared" si="8"/>
        <v>0</v>
      </c>
    </row>
    <row r="68" spans="1:29" s="20" customFormat="1">
      <c r="A68" s="31"/>
      <c r="B68" s="31"/>
      <c r="C68" s="94"/>
      <c r="D68" s="94"/>
      <c r="E68" s="94"/>
      <c r="F68" s="149"/>
      <c r="G68" s="227">
        <v>11</v>
      </c>
      <c r="H68" s="228">
        <v>1993</v>
      </c>
      <c r="I68" s="229">
        <v>1994</v>
      </c>
      <c r="J68" s="229">
        <v>1994</v>
      </c>
      <c r="K68" s="230"/>
      <c r="L68" s="231">
        <f t="shared" si="4"/>
        <v>0</v>
      </c>
      <c r="M68" s="232">
        <f t="shared" si="1"/>
        <v>0</v>
      </c>
      <c r="N68" s="232">
        <f t="shared" si="1"/>
        <v>0</v>
      </c>
      <c r="O68" s="233">
        <f t="shared" si="5"/>
        <v>0</v>
      </c>
      <c r="P68" s="234">
        <f t="shared" si="6"/>
        <v>0</v>
      </c>
      <c r="Q68" s="235">
        <f>P68*[1]Factors!D55</f>
        <v>0</v>
      </c>
      <c r="R68" s="235">
        <f t="shared" si="7"/>
        <v>0</v>
      </c>
      <c r="S68" s="235">
        <f>R68*[1]Factors!D55</f>
        <v>0</v>
      </c>
      <c r="T68" s="236">
        <f>R68*[1]Factors!D55*[1]Factors!E55</f>
        <v>0</v>
      </c>
      <c r="U68" s="231"/>
      <c r="V68" s="232"/>
      <c r="W68" s="233"/>
      <c r="X68" s="292"/>
      <c r="Y68" s="232"/>
      <c r="Z68" s="231"/>
      <c r="AA68" s="232">
        <f t="shared" si="2"/>
        <v>0</v>
      </c>
      <c r="AB68" s="232"/>
      <c r="AC68" s="233">
        <f t="shared" si="8"/>
        <v>0</v>
      </c>
    </row>
    <row r="69" spans="1:29" s="20" customFormat="1">
      <c r="A69" s="31"/>
      <c r="B69" s="31"/>
      <c r="C69" s="94"/>
      <c r="D69" s="94"/>
      <c r="E69" s="94"/>
      <c r="F69" s="149"/>
      <c r="G69" s="227">
        <v>12</v>
      </c>
      <c r="H69" s="228">
        <v>1993</v>
      </c>
      <c r="I69" s="229">
        <v>1994</v>
      </c>
      <c r="J69" s="229">
        <v>1994</v>
      </c>
      <c r="K69" s="230"/>
      <c r="L69" s="231">
        <f t="shared" si="4"/>
        <v>0</v>
      </c>
      <c r="M69" s="232">
        <f t="shared" si="1"/>
        <v>0</v>
      </c>
      <c r="N69" s="232">
        <f t="shared" si="1"/>
        <v>0</v>
      </c>
      <c r="O69" s="233">
        <f t="shared" si="5"/>
        <v>0</v>
      </c>
      <c r="P69" s="234">
        <f t="shared" si="6"/>
        <v>0</v>
      </c>
      <c r="Q69" s="235">
        <f>P69*[1]Factors!D56</f>
        <v>0</v>
      </c>
      <c r="R69" s="235">
        <f t="shared" si="7"/>
        <v>0</v>
      </c>
      <c r="S69" s="235">
        <f>R69*[1]Factors!D56</f>
        <v>0</v>
      </c>
      <c r="T69" s="236">
        <f>R69*[1]Factors!D56*[1]Factors!E56</f>
        <v>0</v>
      </c>
      <c r="U69" s="231"/>
      <c r="V69" s="232"/>
      <c r="W69" s="233"/>
      <c r="X69" s="292"/>
      <c r="Y69" s="232"/>
      <c r="Z69" s="231"/>
      <c r="AA69" s="232">
        <f t="shared" si="2"/>
        <v>0</v>
      </c>
      <c r="AB69" s="232"/>
      <c r="AC69" s="233">
        <f t="shared" si="8"/>
        <v>0</v>
      </c>
    </row>
    <row r="70" spans="1:29" s="20" customFormat="1">
      <c r="A70" s="31"/>
      <c r="B70" s="31"/>
      <c r="C70" s="94"/>
      <c r="D70" s="94"/>
      <c r="E70" s="94"/>
      <c r="F70" s="149"/>
      <c r="G70" s="227">
        <v>1</v>
      </c>
      <c r="H70" s="228">
        <v>1994</v>
      </c>
      <c r="I70" s="229">
        <v>1994</v>
      </c>
      <c r="J70" s="229">
        <v>1994</v>
      </c>
      <c r="K70" s="230"/>
      <c r="L70" s="231">
        <f t="shared" si="4"/>
        <v>0</v>
      </c>
      <c r="M70" s="232">
        <f t="shared" si="1"/>
        <v>0</v>
      </c>
      <c r="N70" s="232">
        <f t="shared" si="1"/>
        <v>0</v>
      </c>
      <c r="O70" s="233">
        <f t="shared" si="5"/>
        <v>0</v>
      </c>
      <c r="P70" s="234">
        <f t="shared" si="6"/>
        <v>0</v>
      </c>
      <c r="Q70" s="235">
        <f>P70*[1]Factors!D57</f>
        <v>0</v>
      </c>
      <c r="R70" s="235">
        <f t="shared" si="7"/>
        <v>0</v>
      </c>
      <c r="S70" s="235">
        <f>R70*[1]Factors!D57</f>
        <v>0</v>
      </c>
      <c r="T70" s="236">
        <f>R70*[1]Factors!D57*[1]Factors!E57</f>
        <v>0</v>
      </c>
      <c r="U70" s="231"/>
      <c r="V70" s="232"/>
      <c r="W70" s="233"/>
      <c r="X70" s="292">
        <f>X58*EXP(X$20)</f>
        <v>0</v>
      </c>
      <c r="Y70" s="232"/>
      <c r="Z70" s="231"/>
      <c r="AA70" s="232">
        <f t="shared" si="2"/>
        <v>0</v>
      </c>
      <c r="AB70" s="232"/>
      <c r="AC70" s="233">
        <f t="shared" si="8"/>
        <v>0</v>
      </c>
    </row>
    <row r="71" spans="1:29" s="20" customFormat="1">
      <c r="A71" s="31"/>
      <c r="B71" s="31"/>
      <c r="C71" s="94"/>
      <c r="D71" s="94"/>
      <c r="E71" s="94"/>
      <c r="F71" s="149"/>
      <c r="G71" s="227">
        <v>2</v>
      </c>
      <c r="H71" s="228">
        <v>1994</v>
      </c>
      <c r="I71" s="229">
        <v>1994</v>
      </c>
      <c r="J71" s="229">
        <v>1994</v>
      </c>
      <c r="K71" s="230"/>
      <c r="L71" s="231">
        <f t="shared" si="4"/>
        <v>0</v>
      </c>
      <c r="M71" s="232">
        <f t="shared" si="1"/>
        <v>0</v>
      </c>
      <c r="N71" s="232">
        <f t="shared" si="1"/>
        <v>0</v>
      </c>
      <c r="O71" s="233">
        <f t="shared" si="5"/>
        <v>0</v>
      </c>
      <c r="P71" s="234">
        <f t="shared" si="6"/>
        <v>0</v>
      </c>
      <c r="Q71" s="235">
        <f>P71*[1]Factors!D58</f>
        <v>0</v>
      </c>
      <c r="R71" s="235">
        <f t="shared" si="7"/>
        <v>0</v>
      </c>
      <c r="S71" s="235">
        <f>R71*[1]Factors!D58</f>
        <v>0</v>
      </c>
      <c r="T71" s="236">
        <f>R71*[1]Factors!D58*[1]Factors!E58</f>
        <v>0</v>
      </c>
      <c r="U71" s="231"/>
      <c r="V71" s="232"/>
      <c r="W71" s="233"/>
      <c r="X71" s="292"/>
      <c r="Y71" s="232"/>
      <c r="Z71" s="231"/>
      <c r="AA71" s="232">
        <f t="shared" si="2"/>
        <v>0</v>
      </c>
      <c r="AB71" s="232"/>
      <c r="AC71" s="233">
        <f t="shared" si="8"/>
        <v>0</v>
      </c>
    </row>
    <row r="72" spans="1:29" s="20" customFormat="1">
      <c r="A72" s="31"/>
      <c r="B72" s="31"/>
      <c r="C72" s="94"/>
      <c r="D72" s="94"/>
      <c r="E72" s="94"/>
      <c r="F72" s="149"/>
      <c r="G72" s="227">
        <v>3</v>
      </c>
      <c r="H72" s="228">
        <v>1994</v>
      </c>
      <c r="I72" s="229">
        <v>1994</v>
      </c>
      <c r="J72" s="229">
        <v>1994</v>
      </c>
      <c r="K72" s="230"/>
      <c r="L72" s="231">
        <f t="shared" si="4"/>
        <v>0</v>
      </c>
      <c r="M72" s="232">
        <f t="shared" si="1"/>
        <v>0</v>
      </c>
      <c r="N72" s="232">
        <f t="shared" si="1"/>
        <v>0</v>
      </c>
      <c r="O72" s="233">
        <f t="shared" si="5"/>
        <v>0</v>
      </c>
      <c r="P72" s="234">
        <f t="shared" si="6"/>
        <v>0</v>
      </c>
      <c r="Q72" s="235">
        <f>P72*[1]Factors!D59</f>
        <v>0</v>
      </c>
      <c r="R72" s="235">
        <f t="shared" si="7"/>
        <v>0</v>
      </c>
      <c r="S72" s="235">
        <f>R72*[1]Factors!D59</f>
        <v>0</v>
      </c>
      <c r="T72" s="236">
        <f>R72*[1]Factors!D59*[1]Factors!E59</f>
        <v>0</v>
      </c>
      <c r="U72" s="231"/>
      <c r="V72" s="232"/>
      <c r="W72" s="233"/>
      <c r="X72" s="292"/>
      <c r="Y72" s="232"/>
      <c r="Z72" s="231"/>
      <c r="AA72" s="232">
        <f t="shared" si="2"/>
        <v>0</v>
      </c>
      <c r="AB72" s="232"/>
      <c r="AC72" s="233">
        <f t="shared" si="8"/>
        <v>0</v>
      </c>
    </row>
    <row r="73" spans="1:29" s="20" customFormat="1">
      <c r="A73" s="31"/>
      <c r="B73" s="31"/>
      <c r="C73" s="94"/>
      <c r="D73" s="94"/>
      <c r="E73" s="94"/>
      <c r="F73" s="149"/>
      <c r="G73" s="227">
        <v>4</v>
      </c>
      <c r="H73" s="228">
        <v>1994</v>
      </c>
      <c r="I73" s="229">
        <v>1994</v>
      </c>
      <c r="J73" s="229">
        <v>1995</v>
      </c>
      <c r="K73" s="230"/>
      <c r="L73" s="231">
        <f t="shared" si="4"/>
        <v>0</v>
      </c>
      <c r="M73" s="232">
        <f t="shared" si="1"/>
        <v>0</v>
      </c>
      <c r="N73" s="232">
        <f t="shared" si="1"/>
        <v>0</v>
      </c>
      <c r="O73" s="233">
        <f t="shared" si="5"/>
        <v>0</v>
      </c>
      <c r="P73" s="234">
        <f t="shared" si="6"/>
        <v>0</v>
      </c>
      <c r="Q73" s="235">
        <f>P73*[1]Factors!D60</f>
        <v>0</v>
      </c>
      <c r="R73" s="235">
        <f t="shared" si="7"/>
        <v>0</v>
      </c>
      <c r="S73" s="235">
        <f>R73*[1]Factors!D60</f>
        <v>0</v>
      </c>
      <c r="T73" s="236">
        <f>R73*[1]Factors!D60*[1]Factors!E60</f>
        <v>0</v>
      </c>
      <c r="U73" s="231"/>
      <c r="V73" s="232"/>
      <c r="W73" s="233"/>
      <c r="X73" s="292"/>
      <c r="Y73" s="232"/>
      <c r="Z73" s="231"/>
      <c r="AA73" s="232">
        <f t="shared" si="2"/>
        <v>0</v>
      </c>
      <c r="AB73" s="232"/>
      <c r="AC73" s="233">
        <f t="shared" si="8"/>
        <v>0</v>
      </c>
    </row>
    <row r="74" spans="1:29" s="20" customFormat="1">
      <c r="A74" s="31"/>
      <c r="B74" s="31"/>
      <c r="C74" s="94"/>
      <c r="D74" s="94"/>
      <c r="E74" s="94"/>
      <c r="F74" s="149"/>
      <c r="G74" s="227">
        <v>5</v>
      </c>
      <c r="H74" s="228">
        <v>1994</v>
      </c>
      <c r="I74" s="229">
        <v>1994</v>
      </c>
      <c r="J74" s="229">
        <v>1995</v>
      </c>
      <c r="K74" s="230"/>
      <c r="L74" s="231">
        <f t="shared" si="4"/>
        <v>0</v>
      </c>
      <c r="M74" s="232">
        <f t="shared" si="1"/>
        <v>0</v>
      </c>
      <c r="N74" s="232">
        <f t="shared" si="1"/>
        <v>0</v>
      </c>
      <c r="O74" s="233">
        <f t="shared" si="5"/>
        <v>0</v>
      </c>
      <c r="P74" s="234">
        <f t="shared" si="6"/>
        <v>0</v>
      </c>
      <c r="Q74" s="235">
        <f>P74*[1]Factors!D61</f>
        <v>0</v>
      </c>
      <c r="R74" s="235">
        <f t="shared" si="7"/>
        <v>0</v>
      </c>
      <c r="S74" s="235">
        <f>R74*[1]Factors!D61</f>
        <v>0</v>
      </c>
      <c r="T74" s="236">
        <f>R74*[1]Factors!D61*[1]Factors!E61</f>
        <v>0</v>
      </c>
      <c r="U74" s="231"/>
      <c r="V74" s="232"/>
      <c r="W74" s="233"/>
      <c r="X74" s="292"/>
      <c r="Y74" s="232"/>
      <c r="Z74" s="231"/>
      <c r="AA74" s="232">
        <f t="shared" si="2"/>
        <v>0</v>
      </c>
      <c r="AB74" s="232"/>
      <c r="AC74" s="233">
        <f t="shared" si="8"/>
        <v>0</v>
      </c>
    </row>
    <row r="75" spans="1:29" s="20" customFormat="1">
      <c r="A75" s="31"/>
      <c r="B75" s="31"/>
      <c r="C75" s="94"/>
      <c r="D75" s="94"/>
      <c r="E75" s="94"/>
      <c r="F75" s="149"/>
      <c r="G75" s="227">
        <v>6</v>
      </c>
      <c r="H75" s="228">
        <v>1994</v>
      </c>
      <c r="I75" s="229">
        <v>1994</v>
      </c>
      <c r="J75" s="229">
        <v>1995</v>
      </c>
      <c r="K75" s="230"/>
      <c r="L75" s="231">
        <f t="shared" si="4"/>
        <v>0</v>
      </c>
      <c r="M75" s="232">
        <f t="shared" si="1"/>
        <v>0</v>
      </c>
      <c r="N75" s="232">
        <f t="shared" si="1"/>
        <v>0</v>
      </c>
      <c r="O75" s="233">
        <f t="shared" si="5"/>
        <v>0</v>
      </c>
      <c r="P75" s="234">
        <f t="shared" si="6"/>
        <v>0</v>
      </c>
      <c r="Q75" s="235">
        <f>P75*[1]Factors!D62</f>
        <v>0</v>
      </c>
      <c r="R75" s="235">
        <f t="shared" si="7"/>
        <v>0</v>
      </c>
      <c r="S75" s="235">
        <f>R75*[1]Factors!D62</f>
        <v>0</v>
      </c>
      <c r="T75" s="236">
        <f>R75*[1]Factors!D62*[1]Factors!E62</f>
        <v>0</v>
      </c>
      <c r="U75" s="231"/>
      <c r="V75" s="232"/>
      <c r="W75" s="233"/>
      <c r="X75" s="292"/>
      <c r="Y75" s="232"/>
      <c r="Z75" s="231"/>
      <c r="AA75" s="232">
        <f t="shared" si="2"/>
        <v>0</v>
      </c>
      <c r="AB75" s="232"/>
      <c r="AC75" s="233">
        <f t="shared" si="8"/>
        <v>0</v>
      </c>
    </row>
    <row r="76" spans="1:29" s="20" customFormat="1">
      <c r="A76" s="31"/>
      <c r="B76" s="31"/>
      <c r="C76" s="94"/>
      <c r="D76" s="94"/>
      <c r="E76" s="94"/>
      <c r="F76" s="149"/>
      <c r="G76" s="227">
        <v>7</v>
      </c>
      <c r="H76" s="228">
        <v>1994</v>
      </c>
      <c r="I76" s="229">
        <v>1995</v>
      </c>
      <c r="J76" s="229">
        <v>1995</v>
      </c>
      <c r="K76" s="230"/>
      <c r="L76" s="231">
        <f t="shared" si="4"/>
        <v>0</v>
      </c>
      <c r="M76" s="232">
        <f t="shared" si="1"/>
        <v>0</v>
      </c>
      <c r="N76" s="232">
        <f t="shared" si="1"/>
        <v>0</v>
      </c>
      <c r="O76" s="233">
        <f t="shared" si="5"/>
        <v>0</v>
      </c>
      <c r="P76" s="234">
        <f t="shared" si="6"/>
        <v>0</v>
      </c>
      <c r="Q76" s="235">
        <f>P76*[1]Factors!D63</f>
        <v>0</v>
      </c>
      <c r="R76" s="235">
        <f t="shared" si="7"/>
        <v>0</v>
      </c>
      <c r="S76" s="235">
        <f>R76*[1]Factors!D63</f>
        <v>0</v>
      </c>
      <c r="T76" s="236">
        <f>R76*[1]Factors!D63*[1]Factors!E63</f>
        <v>0</v>
      </c>
      <c r="U76" s="231"/>
      <c r="V76" s="232"/>
      <c r="W76" s="233"/>
      <c r="X76" s="292"/>
      <c r="Y76" s="232"/>
      <c r="Z76" s="231"/>
      <c r="AA76" s="232">
        <f t="shared" si="2"/>
        <v>0</v>
      </c>
      <c r="AB76" s="232"/>
      <c r="AC76" s="233">
        <f t="shared" si="8"/>
        <v>0</v>
      </c>
    </row>
    <row r="77" spans="1:29" s="20" customFormat="1">
      <c r="A77" s="31"/>
      <c r="B77" s="31"/>
      <c r="C77" s="94"/>
      <c r="D77" s="94"/>
      <c r="E77" s="94"/>
      <c r="F77" s="149"/>
      <c r="G77" s="227">
        <v>8</v>
      </c>
      <c r="H77" s="228">
        <v>1994</v>
      </c>
      <c r="I77" s="229">
        <v>1995</v>
      </c>
      <c r="J77" s="229">
        <v>1995</v>
      </c>
      <c r="K77" s="230"/>
      <c r="L77" s="231">
        <f t="shared" si="4"/>
        <v>0</v>
      </c>
      <c r="M77" s="232">
        <f t="shared" si="1"/>
        <v>0</v>
      </c>
      <c r="N77" s="232">
        <f t="shared" si="1"/>
        <v>0</v>
      </c>
      <c r="O77" s="233">
        <f t="shared" si="5"/>
        <v>0</v>
      </c>
      <c r="P77" s="234">
        <f t="shared" si="6"/>
        <v>0</v>
      </c>
      <c r="Q77" s="235">
        <f>P77*[1]Factors!D64</f>
        <v>0</v>
      </c>
      <c r="R77" s="235">
        <f t="shared" si="7"/>
        <v>0</v>
      </c>
      <c r="S77" s="235">
        <f>R77*[1]Factors!D64</f>
        <v>0</v>
      </c>
      <c r="T77" s="236">
        <f>R77*[1]Factors!D64*[1]Factors!E64</f>
        <v>0</v>
      </c>
      <c r="U77" s="231"/>
      <c r="V77" s="232"/>
      <c r="W77" s="233"/>
      <c r="X77" s="292"/>
      <c r="Y77" s="232"/>
      <c r="Z77" s="231"/>
      <c r="AA77" s="232">
        <f t="shared" si="2"/>
        <v>0</v>
      </c>
      <c r="AB77" s="232"/>
      <c r="AC77" s="233">
        <f t="shared" si="8"/>
        <v>0</v>
      </c>
    </row>
    <row r="78" spans="1:29" s="20" customFormat="1">
      <c r="A78" s="31"/>
      <c r="B78" s="31"/>
      <c r="C78" s="94"/>
      <c r="D78" s="94"/>
      <c r="E78" s="94"/>
      <c r="F78" s="149"/>
      <c r="G78" s="227">
        <v>9</v>
      </c>
      <c r="H78" s="228">
        <v>1994</v>
      </c>
      <c r="I78" s="229">
        <v>1995</v>
      </c>
      <c r="J78" s="229">
        <v>1995</v>
      </c>
      <c r="K78" s="230"/>
      <c r="L78" s="231">
        <f t="shared" si="4"/>
        <v>0</v>
      </c>
      <c r="M78" s="232">
        <f t="shared" si="1"/>
        <v>0</v>
      </c>
      <c r="N78" s="232">
        <f t="shared" si="1"/>
        <v>0</v>
      </c>
      <c r="O78" s="233">
        <f t="shared" si="5"/>
        <v>0</v>
      </c>
      <c r="P78" s="234">
        <f t="shared" si="6"/>
        <v>0</v>
      </c>
      <c r="Q78" s="235">
        <f>P78*[1]Factors!D65</f>
        <v>0</v>
      </c>
      <c r="R78" s="235">
        <f t="shared" si="7"/>
        <v>0</v>
      </c>
      <c r="S78" s="235">
        <f>R78*[1]Factors!D65</f>
        <v>0</v>
      </c>
      <c r="T78" s="236">
        <f>R78*[1]Factors!D65*[1]Factors!E65</f>
        <v>0</v>
      </c>
      <c r="U78" s="231"/>
      <c r="V78" s="232"/>
      <c r="W78" s="233"/>
      <c r="X78" s="292"/>
      <c r="Y78" s="232"/>
      <c r="Z78" s="231"/>
      <c r="AA78" s="232">
        <f t="shared" si="2"/>
        <v>0</v>
      </c>
      <c r="AB78" s="232"/>
      <c r="AC78" s="233">
        <f t="shared" si="8"/>
        <v>0</v>
      </c>
    </row>
    <row r="79" spans="1:29" s="20" customFormat="1">
      <c r="A79" s="31"/>
      <c r="B79" s="31"/>
      <c r="C79" s="94"/>
      <c r="D79" s="94"/>
      <c r="E79" s="94"/>
      <c r="F79" s="149"/>
      <c r="G79" s="227">
        <v>10</v>
      </c>
      <c r="H79" s="228">
        <v>1994</v>
      </c>
      <c r="I79" s="229">
        <v>1995</v>
      </c>
      <c r="J79" s="229">
        <v>1995</v>
      </c>
      <c r="K79" s="230"/>
      <c r="L79" s="231">
        <f t="shared" si="4"/>
        <v>0</v>
      </c>
      <c r="M79" s="232">
        <f t="shared" si="1"/>
        <v>0</v>
      </c>
      <c r="N79" s="232">
        <f t="shared" si="1"/>
        <v>0</v>
      </c>
      <c r="O79" s="233">
        <f t="shared" si="5"/>
        <v>0</v>
      </c>
      <c r="P79" s="234">
        <f t="shared" si="6"/>
        <v>0</v>
      </c>
      <c r="Q79" s="235">
        <f>P79*[1]Factors!D66</f>
        <v>0</v>
      </c>
      <c r="R79" s="235">
        <f t="shared" si="7"/>
        <v>0</v>
      </c>
      <c r="S79" s="235">
        <f>R79*[1]Factors!D66</f>
        <v>0</v>
      </c>
      <c r="T79" s="236">
        <f>R79*[1]Factors!D66*[1]Factors!E66</f>
        <v>0</v>
      </c>
      <c r="U79" s="231"/>
      <c r="V79" s="232"/>
      <c r="W79" s="233"/>
      <c r="X79" s="292"/>
      <c r="Y79" s="232"/>
      <c r="Z79" s="231"/>
      <c r="AA79" s="232">
        <f t="shared" si="2"/>
        <v>0</v>
      </c>
      <c r="AB79" s="232"/>
      <c r="AC79" s="233">
        <f t="shared" si="8"/>
        <v>0</v>
      </c>
    </row>
    <row r="80" spans="1:29" s="20" customFormat="1">
      <c r="A80" s="31"/>
      <c r="B80" s="31"/>
      <c r="C80" s="94"/>
      <c r="D80" s="94"/>
      <c r="E80" s="94"/>
      <c r="F80" s="149"/>
      <c r="G80" s="227">
        <v>11</v>
      </c>
      <c r="H80" s="228">
        <v>1994</v>
      </c>
      <c r="I80" s="229">
        <v>1995</v>
      </c>
      <c r="J80" s="229">
        <v>1995</v>
      </c>
      <c r="K80" s="230"/>
      <c r="L80" s="231">
        <f t="shared" si="4"/>
        <v>0</v>
      </c>
      <c r="M80" s="232">
        <f t="shared" si="1"/>
        <v>0</v>
      </c>
      <c r="N80" s="232">
        <f t="shared" si="1"/>
        <v>0</v>
      </c>
      <c r="O80" s="233">
        <f t="shared" si="5"/>
        <v>0</v>
      </c>
      <c r="P80" s="234">
        <f t="shared" si="6"/>
        <v>0</v>
      </c>
      <c r="Q80" s="235">
        <f>P80*[1]Factors!D67</f>
        <v>0</v>
      </c>
      <c r="R80" s="235">
        <f t="shared" si="7"/>
        <v>0</v>
      </c>
      <c r="S80" s="235">
        <f>R80*[1]Factors!D67</f>
        <v>0</v>
      </c>
      <c r="T80" s="236">
        <f>R80*[1]Factors!D67*[1]Factors!E67</f>
        <v>0</v>
      </c>
      <c r="U80" s="231"/>
      <c r="V80" s="232"/>
      <c r="W80" s="233"/>
      <c r="X80" s="292"/>
      <c r="Y80" s="232"/>
      <c r="Z80" s="231"/>
      <c r="AA80" s="232">
        <f t="shared" si="2"/>
        <v>0</v>
      </c>
      <c r="AB80" s="232"/>
      <c r="AC80" s="233">
        <f t="shared" si="8"/>
        <v>0</v>
      </c>
    </row>
    <row r="81" spans="1:29" s="20" customFormat="1">
      <c r="A81" s="31"/>
      <c r="B81" s="31"/>
      <c r="C81" s="94"/>
      <c r="D81" s="94"/>
      <c r="E81" s="94"/>
      <c r="F81" s="149"/>
      <c r="G81" s="227">
        <v>12</v>
      </c>
      <c r="H81" s="228">
        <v>1994</v>
      </c>
      <c r="I81" s="229">
        <v>1995</v>
      </c>
      <c r="J81" s="229">
        <v>1995</v>
      </c>
      <c r="K81" s="230"/>
      <c r="L81" s="231">
        <f t="shared" si="4"/>
        <v>0</v>
      </c>
      <c r="M81" s="232">
        <f t="shared" si="1"/>
        <v>0</v>
      </c>
      <c r="N81" s="232">
        <f t="shared" si="1"/>
        <v>0</v>
      </c>
      <c r="O81" s="233">
        <f t="shared" si="5"/>
        <v>0</v>
      </c>
      <c r="P81" s="234">
        <f t="shared" si="6"/>
        <v>0</v>
      </c>
      <c r="Q81" s="235">
        <f>P81*[1]Factors!D68</f>
        <v>0</v>
      </c>
      <c r="R81" s="235">
        <f t="shared" si="7"/>
        <v>0</v>
      </c>
      <c r="S81" s="235">
        <f>R81*[1]Factors!D68</f>
        <v>0</v>
      </c>
      <c r="T81" s="236">
        <f>R81*[1]Factors!D68*[1]Factors!E68</f>
        <v>0</v>
      </c>
      <c r="U81" s="231"/>
      <c r="V81" s="232"/>
      <c r="W81" s="233"/>
      <c r="X81" s="292"/>
      <c r="Y81" s="232"/>
      <c r="Z81" s="231"/>
      <c r="AA81" s="232">
        <f t="shared" si="2"/>
        <v>0</v>
      </c>
      <c r="AB81" s="232"/>
      <c r="AC81" s="233">
        <f t="shared" si="8"/>
        <v>0</v>
      </c>
    </row>
    <row r="82" spans="1:29" s="20" customFormat="1">
      <c r="A82" s="31"/>
      <c r="B82" s="31"/>
      <c r="C82" s="94"/>
      <c r="D82" s="94"/>
      <c r="E82" s="94"/>
      <c r="F82" s="149"/>
      <c r="G82" s="227">
        <v>1</v>
      </c>
      <c r="H82" s="228">
        <v>1995</v>
      </c>
      <c r="I82" s="229">
        <v>1995</v>
      </c>
      <c r="J82" s="229">
        <v>1995</v>
      </c>
      <c r="K82" s="230"/>
      <c r="L82" s="231">
        <f t="shared" si="4"/>
        <v>0</v>
      </c>
      <c r="M82" s="232">
        <f t="shared" si="1"/>
        <v>0</v>
      </c>
      <c r="N82" s="232">
        <f t="shared" si="1"/>
        <v>0</v>
      </c>
      <c r="O82" s="233">
        <f t="shared" si="5"/>
        <v>0</v>
      </c>
      <c r="P82" s="234">
        <f t="shared" si="6"/>
        <v>0</v>
      </c>
      <c r="Q82" s="235">
        <f>P82*[1]Factors!D69</f>
        <v>0</v>
      </c>
      <c r="R82" s="235">
        <f t="shared" si="7"/>
        <v>0</v>
      </c>
      <c r="S82" s="235">
        <f>R82*[1]Factors!D69</f>
        <v>0</v>
      </c>
      <c r="T82" s="236">
        <f>R82*[1]Factors!D69*[1]Factors!E69</f>
        <v>0</v>
      </c>
      <c r="U82" s="231"/>
      <c r="V82" s="232"/>
      <c r="W82" s="233"/>
      <c r="X82" s="292">
        <f>X70*EXP(X$20)</f>
        <v>0</v>
      </c>
      <c r="Y82" s="232"/>
      <c r="Z82" s="231"/>
      <c r="AA82" s="232">
        <f t="shared" si="2"/>
        <v>0</v>
      </c>
      <c r="AB82" s="232"/>
      <c r="AC82" s="233">
        <f t="shared" si="8"/>
        <v>0</v>
      </c>
    </row>
    <row r="83" spans="1:29" s="20" customFormat="1">
      <c r="A83" s="31"/>
      <c r="B83" s="31"/>
      <c r="C83" s="94"/>
      <c r="D83" s="94"/>
      <c r="E83" s="94"/>
      <c r="F83" s="149"/>
      <c r="G83" s="227">
        <v>2</v>
      </c>
      <c r="H83" s="228">
        <v>1995</v>
      </c>
      <c r="I83" s="229">
        <v>1995</v>
      </c>
      <c r="J83" s="229">
        <v>1995</v>
      </c>
      <c r="K83" s="230"/>
      <c r="L83" s="231">
        <f t="shared" si="4"/>
        <v>0</v>
      </c>
      <c r="M83" s="232">
        <f t="shared" si="1"/>
        <v>0</v>
      </c>
      <c r="N83" s="232">
        <f t="shared" si="1"/>
        <v>0</v>
      </c>
      <c r="O83" s="233">
        <f t="shared" si="5"/>
        <v>0</v>
      </c>
      <c r="P83" s="234">
        <f t="shared" si="6"/>
        <v>0</v>
      </c>
      <c r="Q83" s="235">
        <f>P83*[1]Factors!D70</f>
        <v>0</v>
      </c>
      <c r="R83" s="235">
        <f t="shared" si="7"/>
        <v>0</v>
      </c>
      <c r="S83" s="235">
        <f>R83*[1]Factors!D70</f>
        <v>0</v>
      </c>
      <c r="T83" s="236">
        <f>R83*[1]Factors!D70*[1]Factors!E70</f>
        <v>0</v>
      </c>
      <c r="U83" s="231"/>
      <c r="V83" s="232"/>
      <c r="W83" s="233"/>
      <c r="X83" s="292"/>
      <c r="Y83" s="232"/>
      <c r="Z83" s="231"/>
      <c r="AA83" s="232">
        <f t="shared" si="2"/>
        <v>0</v>
      </c>
      <c r="AB83" s="232"/>
      <c r="AC83" s="233">
        <f t="shared" si="8"/>
        <v>0</v>
      </c>
    </row>
    <row r="84" spans="1:29" s="20" customFormat="1">
      <c r="A84" s="31"/>
      <c r="B84" s="31"/>
      <c r="C84" s="94"/>
      <c r="D84" s="94"/>
      <c r="E84" s="94"/>
      <c r="F84" s="149"/>
      <c r="G84" s="227">
        <v>3</v>
      </c>
      <c r="H84" s="228">
        <v>1995</v>
      </c>
      <c r="I84" s="229">
        <v>1995</v>
      </c>
      <c r="J84" s="229">
        <v>1995</v>
      </c>
      <c r="K84" s="230"/>
      <c r="L84" s="231">
        <f t="shared" si="4"/>
        <v>0</v>
      </c>
      <c r="M84" s="232">
        <f t="shared" si="1"/>
        <v>0</v>
      </c>
      <c r="N84" s="232">
        <f t="shared" si="1"/>
        <v>0</v>
      </c>
      <c r="O84" s="233">
        <f t="shared" si="5"/>
        <v>0</v>
      </c>
      <c r="P84" s="234">
        <f t="shared" si="6"/>
        <v>0</v>
      </c>
      <c r="Q84" s="235">
        <f>P84*[1]Factors!D71</f>
        <v>0</v>
      </c>
      <c r="R84" s="235">
        <f t="shared" si="7"/>
        <v>0</v>
      </c>
      <c r="S84" s="235">
        <f>R84*[1]Factors!D71</f>
        <v>0</v>
      </c>
      <c r="T84" s="236">
        <f>R84*[1]Factors!D71*[1]Factors!E71</f>
        <v>0</v>
      </c>
      <c r="U84" s="231"/>
      <c r="V84" s="232"/>
      <c r="W84" s="233"/>
      <c r="X84" s="292"/>
      <c r="Y84" s="232"/>
      <c r="Z84" s="231"/>
      <c r="AA84" s="232">
        <f t="shared" si="2"/>
        <v>0</v>
      </c>
      <c r="AB84" s="232"/>
      <c r="AC84" s="233">
        <f t="shared" si="8"/>
        <v>0</v>
      </c>
    </row>
    <row r="85" spans="1:29" s="20" customFormat="1">
      <c r="A85" s="31"/>
      <c r="B85" s="31"/>
      <c r="C85" s="94"/>
      <c r="D85" s="94"/>
      <c r="E85" s="94"/>
      <c r="F85" s="149"/>
      <c r="G85" s="227">
        <v>4</v>
      </c>
      <c r="H85" s="228">
        <v>1995</v>
      </c>
      <c r="I85" s="229">
        <v>1995</v>
      </c>
      <c r="J85" s="229">
        <v>1996</v>
      </c>
      <c r="K85" s="230"/>
      <c r="L85" s="231">
        <f t="shared" si="4"/>
        <v>0</v>
      </c>
      <c r="M85" s="232">
        <f t="shared" si="1"/>
        <v>0</v>
      </c>
      <c r="N85" s="232">
        <f t="shared" si="1"/>
        <v>0</v>
      </c>
      <c r="O85" s="233">
        <f t="shared" si="5"/>
        <v>0</v>
      </c>
      <c r="P85" s="234">
        <f t="shared" si="6"/>
        <v>0</v>
      </c>
      <c r="Q85" s="235">
        <f>P85*[1]Factors!D72</f>
        <v>0</v>
      </c>
      <c r="R85" s="235">
        <f t="shared" si="7"/>
        <v>0</v>
      </c>
      <c r="S85" s="235">
        <f>R85*[1]Factors!D72</f>
        <v>0</v>
      </c>
      <c r="T85" s="236">
        <f>R85*[1]Factors!D72*[1]Factors!E72</f>
        <v>0</v>
      </c>
      <c r="U85" s="231"/>
      <c r="V85" s="232"/>
      <c r="W85" s="233"/>
      <c r="X85" s="292"/>
      <c r="Y85" s="232"/>
      <c r="Z85" s="231"/>
      <c r="AA85" s="232">
        <f t="shared" si="2"/>
        <v>0</v>
      </c>
      <c r="AB85" s="232"/>
      <c r="AC85" s="233">
        <f t="shared" si="8"/>
        <v>0</v>
      </c>
    </row>
    <row r="86" spans="1:29" s="20" customFormat="1">
      <c r="A86" s="31"/>
      <c r="B86" s="31"/>
      <c r="C86" s="94"/>
      <c r="D86" s="94"/>
      <c r="E86" s="94"/>
      <c r="F86" s="149"/>
      <c r="G86" s="227">
        <v>5</v>
      </c>
      <c r="H86" s="228">
        <v>1995</v>
      </c>
      <c r="I86" s="229">
        <v>1995</v>
      </c>
      <c r="J86" s="229">
        <v>1996</v>
      </c>
      <c r="K86" s="230"/>
      <c r="L86" s="231">
        <f t="shared" si="4"/>
        <v>0</v>
      </c>
      <c r="M86" s="232">
        <f t="shared" si="4"/>
        <v>0</v>
      </c>
      <c r="N86" s="232">
        <f t="shared" si="4"/>
        <v>0</v>
      </c>
      <c r="O86" s="233">
        <f t="shared" si="5"/>
        <v>0</v>
      </c>
      <c r="P86" s="234">
        <f t="shared" si="6"/>
        <v>0</v>
      </c>
      <c r="Q86" s="235">
        <f>P86*[1]Factors!D73</f>
        <v>0</v>
      </c>
      <c r="R86" s="235">
        <f t="shared" si="7"/>
        <v>0</v>
      </c>
      <c r="S86" s="235">
        <f>R86*[1]Factors!D73</f>
        <v>0</v>
      </c>
      <c r="T86" s="236">
        <f>R86*[1]Factors!D73*[1]Factors!E73</f>
        <v>0</v>
      </c>
      <c r="U86" s="231"/>
      <c r="V86" s="232"/>
      <c r="W86" s="233"/>
      <c r="X86" s="292"/>
      <c r="Y86" s="232"/>
      <c r="Z86" s="231"/>
      <c r="AA86" s="232">
        <f t="shared" ref="AA86:AA149" si="9">+Y86</f>
        <v>0</v>
      </c>
      <c r="AB86" s="232"/>
      <c r="AC86" s="233">
        <f t="shared" si="8"/>
        <v>0</v>
      </c>
    </row>
    <row r="87" spans="1:29" s="20" customFormat="1">
      <c r="A87" s="31"/>
      <c r="B87" s="31"/>
      <c r="C87" s="94"/>
      <c r="D87" s="94"/>
      <c r="E87" s="94"/>
      <c r="F87" s="149"/>
      <c r="G87" s="227">
        <v>6</v>
      </c>
      <c r="H87" s="228">
        <v>1995</v>
      </c>
      <c r="I87" s="229">
        <v>1995</v>
      </c>
      <c r="J87" s="229">
        <v>1996</v>
      </c>
      <c r="K87" s="230"/>
      <c r="L87" s="231">
        <f t="shared" ref="L87:N150" si="10">Z87</f>
        <v>0</v>
      </c>
      <c r="M87" s="232">
        <f t="shared" si="10"/>
        <v>0</v>
      </c>
      <c r="N87" s="232">
        <f t="shared" si="10"/>
        <v>0</v>
      </c>
      <c r="O87" s="233">
        <f t="shared" ref="O87:O150" si="11">N87+M87</f>
        <v>0</v>
      </c>
      <c r="P87" s="234">
        <f t="shared" ref="P87:P150" si="12">O87</f>
        <v>0</v>
      </c>
      <c r="Q87" s="235">
        <f>P87*[1]Factors!D74</f>
        <v>0</v>
      </c>
      <c r="R87" s="235">
        <f t="shared" ref="R87:R150" si="13">U87+W87</f>
        <v>0</v>
      </c>
      <c r="S87" s="235">
        <f>R87*[1]Factors!D74</f>
        <v>0</v>
      </c>
      <c r="T87" s="236">
        <f>R87*[1]Factors!D74*[1]Factors!E74</f>
        <v>0</v>
      </c>
      <c r="U87" s="231"/>
      <c r="V87" s="232"/>
      <c r="W87" s="233"/>
      <c r="X87" s="292"/>
      <c r="Y87" s="232"/>
      <c r="Z87" s="231"/>
      <c r="AA87" s="232">
        <f t="shared" si="9"/>
        <v>0</v>
      </c>
      <c r="AB87" s="232"/>
      <c r="AC87" s="233">
        <f t="shared" si="8"/>
        <v>0</v>
      </c>
    </row>
    <row r="88" spans="1:29" s="20" customFormat="1">
      <c r="A88" s="31"/>
      <c r="B88" s="31"/>
      <c r="C88" s="94"/>
      <c r="D88" s="94"/>
      <c r="E88" s="94"/>
      <c r="F88" s="149"/>
      <c r="G88" s="227">
        <v>7</v>
      </c>
      <c r="H88" s="228">
        <v>1995</v>
      </c>
      <c r="I88" s="229">
        <v>1996</v>
      </c>
      <c r="J88" s="229">
        <v>1996</v>
      </c>
      <c r="K88" s="230"/>
      <c r="L88" s="231">
        <f t="shared" si="10"/>
        <v>0</v>
      </c>
      <c r="M88" s="232">
        <f t="shared" si="10"/>
        <v>0</v>
      </c>
      <c r="N88" s="232">
        <f t="shared" si="10"/>
        <v>0</v>
      </c>
      <c r="O88" s="233">
        <f t="shared" si="11"/>
        <v>0</v>
      </c>
      <c r="P88" s="234">
        <f t="shared" si="12"/>
        <v>0</v>
      </c>
      <c r="Q88" s="235">
        <f>P88*[1]Factors!D75</f>
        <v>0</v>
      </c>
      <c r="R88" s="235">
        <f t="shared" si="13"/>
        <v>0</v>
      </c>
      <c r="S88" s="235">
        <f>R88*[1]Factors!D75</f>
        <v>0</v>
      </c>
      <c r="T88" s="236">
        <f>R88*[1]Factors!D75*[1]Factors!E75</f>
        <v>0</v>
      </c>
      <c r="U88" s="231"/>
      <c r="V88" s="232"/>
      <c r="W88" s="233"/>
      <c r="X88" s="292"/>
      <c r="Y88" s="232"/>
      <c r="Z88" s="231"/>
      <c r="AA88" s="232">
        <f t="shared" si="9"/>
        <v>0</v>
      </c>
      <c r="AB88" s="232"/>
      <c r="AC88" s="233">
        <f t="shared" si="8"/>
        <v>0</v>
      </c>
    </row>
    <row r="89" spans="1:29" s="20" customFormat="1">
      <c r="A89" s="31"/>
      <c r="B89" s="31"/>
      <c r="C89" s="94"/>
      <c r="D89" s="94"/>
      <c r="E89" s="94"/>
      <c r="F89" s="149"/>
      <c r="G89" s="227">
        <v>8</v>
      </c>
      <c r="H89" s="228">
        <v>1995</v>
      </c>
      <c r="I89" s="229">
        <v>1996</v>
      </c>
      <c r="J89" s="229">
        <v>1996</v>
      </c>
      <c r="K89" s="230"/>
      <c r="L89" s="231">
        <f t="shared" si="10"/>
        <v>0</v>
      </c>
      <c r="M89" s="232">
        <f t="shared" si="10"/>
        <v>0</v>
      </c>
      <c r="N89" s="232">
        <f t="shared" si="10"/>
        <v>0</v>
      </c>
      <c r="O89" s="233">
        <f t="shared" si="11"/>
        <v>0</v>
      </c>
      <c r="P89" s="234">
        <f t="shared" si="12"/>
        <v>0</v>
      </c>
      <c r="Q89" s="235">
        <f>P89*[1]Factors!D76</f>
        <v>0</v>
      </c>
      <c r="R89" s="235">
        <f t="shared" si="13"/>
        <v>0</v>
      </c>
      <c r="S89" s="235">
        <f>R89*[1]Factors!D76</f>
        <v>0</v>
      </c>
      <c r="T89" s="236">
        <f>R89*[1]Factors!D76*[1]Factors!E76</f>
        <v>0</v>
      </c>
      <c r="U89" s="231"/>
      <c r="V89" s="232"/>
      <c r="W89" s="233"/>
      <c r="X89" s="292"/>
      <c r="Y89" s="232"/>
      <c r="Z89" s="231"/>
      <c r="AA89" s="232">
        <f t="shared" si="9"/>
        <v>0</v>
      </c>
      <c r="AB89" s="232"/>
      <c r="AC89" s="233">
        <f t="shared" si="8"/>
        <v>0</v>
      </c>
    </row>
    <row r="90" spans="1:29" s="20" customFormat="1">
      <c r="A90" s="31"/>
      <c r="B90" s="31"/>
      <c r="C90" s="94"/>
      <c r="D90" s="94"/>
      <c r="E90" s="94"/>
      <c r="F90" s="149"/>
      <c r="G90" s="227">
        <v>9</v>
      </c>
      <c r="H90" s="228">
        <v>1995</v>
      </c>
      <c r="I90" s="229">
        <v>1996</v>
      </c>
      <c r="J90" s="229">
        <v>1996</v>
      </c>
      <c r="K90" s="230"/>
      <c r="L90" s="231">
        <f t="shared" si="10"/>
        <v>0</v>
      </c>
      <c r="M90" s="232">
        <f t="shared" si="10"/>
        <v>0</v>
      </c>
      <c r="N90" s="232">
        <f t="shared" si="10"/>
        <v>0</v>
      </c>
      <c r="O90" s="233">
        <f t="shared" si="11"/>
        <v>0</v>
      </c>
      <c r="P90" s="234">
        <f t="shared" si="12"/>
        <v>0</v>
      </c>
      <c r="Q90" s="235">
        <f>P90*[1]Factors!D77</f>
        <v>0</v>
      </c>
      <c r="R90" s="235">
        <f t="shared" si="13"/>
        <v>0</v>
      </c>
      <c r="S90" s="235">
        <f>R90*[1]Factors!D77</f>
        <v>0</v>
      </c>
      <c r="T90" s="236">
        <f>R90*[1]Factors!D77*[1]Factors!E77</f>
        <v>0</v>
      </c>
      <c r="U90" s="231"/>
      <c r="V90" s="232"/>
      <c r="W90" s="233"/>
      <c r="X90" s="292"/>
      <c r="Y90" s="232"/>
      <c r="Z90" s="231"/>
      <c r="AA90" s="232">
        <f t="shared" si="9"/>
        <v>0</v>
      </c>
      <c r="AB90" s="232"/>
      <c r="AC90" s="233">
        <f t="shared" si="8"/>
        <v>0</v>
      </c>
    </row>
    <row r="91" spans="1:29" s="20" customFormat="1">
      <c r="A91" s="31"/>
      <c r="B91" s="31"/>
      <c r="C91" s="94"/>
      <c r="D91" s="94"/>
      <c r="E91" s="94"/>
      <c r="F91" s="149"/>
      <c r="G91" s="227">
        <v>10</v>
      </c>
      <c r="H91" s="228">
        <v>1995</v>
      </c>
      <c r="I91" s="229">
        <v>1996</v>
      </c>
      <c r="J91" s="229">
        <v>1996</v>
      </c>
      <c r="K91" s="230"/>
      <c r="L91" s="231">
        <f t="shared" si="10"/>
        <v>0</v>
      </c>
      <c r="M91" s="232">
        <f t="shared" si="10"/>
        <v>0</v>
      </c>
      <c r="N91" s="232">
        <f t="shared" si="10"/>
        <v>0</v>
      </c>
      <c r="O91" s="233">
        <f t="shared" si="11"/>
        <v>0</v>
      </c>
      <c r="P91" s="234">
        <f t="shared" si="12"/>
        <v>0</v>
      </c>
      <c r="Q91" s="235">
        <f>P91*[1]Factors!D78</f>
        <v>0</v>
      </c>
      <c r="R91" s="235">
        <f t="shared" si="13"/>
        <v>0</v>
      </c>
      <c r="S91" s="235">
        <f>R91*[1]Factors!D78</f>
        <v>0</v>
      </c>
      <c r="T91" s="236">
        <f>R91*[1]Factors!D78*[1]Factors!E78</f>
        <v>0</v>
      </c>
      <c r="U91" s="231"/>
      <c r="V91" s="232"/>
      <c r="W91" s="233"/>
      <c r="X91" s="292"/>
      <c r="Y91" s="232"/>
      <c r="Z91" s="231"/>
      <c r="AA91" s="232">
        <f t="shared" si="9"/>
        <v>0</v>
      </c>
      <c r="AB91" s="232"/>
      <c r="AC91" s="233">
        <f t="shared" si="8"/>
        <v>0</v>
      </c>
    </row>
    <row r="92" spans="1:29" s="20" customFormat="1">
      <c r="A92" s="31"/>
      <c r="B92" s="31"/>
      <c r="C92" s="94"/>
      <c r="D92" s="94"/>
      <c r="E92" s="94"/>
      <c r="F92" s="149"/>
      <c r="G92" s="227">
        <v>11</v>
      </c>
      <c r="H92" s="228">
        <v>1995</v>
      </c>
      <c r="I92" s="229">
        <v>1996</v>
      </c>
      <c r="J92" s="229">
        <v>1996</v>
      </c>
      <c r="K92" s="230"/>
      <c r="L92" s="231">
        <f t="shared" si="10"/>
        <v>0</v>
      </c>
      <c r="M92" s="232">
        <f t="shared" si="10"/>
        <v>0</v>
      </c>
      <c r="N92" s="232">
        <f t="shared" si="10"/>
        <v>0</v>
      </c>
      <c r="O92" s="233">
        <f t="shared" si="11"/>
        <v>0</v>
      </c>
      <c r="P92" s="234">
        <f t="shared" si="12"/>
        <v>0</v>
      </c>
      <c r="Q92" s="235">
        <f>P92*[1]Factors!D79</f>
        <v>0</v>
      </c>
      <c r="R92" s="235">
        <f t="shared" si="13"/>
        <v>0</v>
      </c>
      <c r="S92" s="235">
        <f>R92*[1]Factors!D79</f>
        <v>0</v>
      </c>
      <c r="T92" s="236">
        <f>R92*[1]Factors!D79*[1]Factors!E79</f>
        <v>0</v>
      </c>
      <c r="U92" s="231"/>
      <c r="V92" s="232"/>
      <c r="W92" s="233"/>
      <c r="X92" s="292"/>
      <c r="Y92" s="232"/>
      <c r="Z92" s="231"/>
      <c r="AA92" s="232">
        <f t="shared" si="9"/>
        <v>0</v>
      </c>
      <c r="AB92" s="232"/>
      <c r="AC92" s="233">
        <f t="shared" si="8"/>
        <v>0</v>
      </c>
    </row>
    <row r="93" spans="1:29" s="20" customFormat="1">
      <c r="A93" s="31"/>
      <c r="B93" s="31"/>
      <c r="C93" s="94"/>
      <c r="D93" s="94"/>
      <c r="E93" s="94"/>
      <c r="F93" s="149"/>
      <c r="G93" s="227">
        <v>12</v>
      </c>
      <c r="H93" s="228">
        <v>1995</v>
      </c>
      <c r="I93" s="229">
        <v>1996</v>
      </c>
      <c r="J93" s="229">
        <v>1996</v>
      </c>
      <c r="K93" s="230"/>
      <c r="L93" s="231">
        <f t="shared" si="10"/>
        <v>0</v>
      </c>
      <c r="M93" s="232">
        <f t="shared" si="10"/>
        <v>0</v>
      </c>
      <c r="N93" s="232">
        <f t="shared" si="10"/>
        <v>0</v>
      </c>
      <c r="O93" s="233">
        <f t="shared" si="11"/>
        <v>0</v>
      </c>
      <c r="P93" s="234">
        <f t="shared" si="12"/>
        <v>0</v>
      </c>
      <c r="Q93" s="235">
        <f>P93*[1]Factors!D80</f>
        <v>0</v>
      </c>
      <c r="R93" s="235">
        <f t="shared" si="13"/>
        <v>0</v>
      </c>
      <c r="S93" s="235">
        <f>R93*[1]Factors!D80</f>
        <v>0</v>
      </c>
      <c r="T93" s="236">
        <f>R93*[1]Factors!D80*[1]Factors!E80</f>
        <v>0</v>
      </c>
      <c r="U93" s="231"/>
      <c r="V93" s="232"/>
      <c r="W93" s="233"/>
      <c r="X93" s="292"/>
      <c r="Y93" s="232"/>
      <c r="Z93" s="231"/>
      <c r="AA93" s="232">
        <f t="shared" si="9"/>
        <v>0</v>
      </c>
      <c r="AB93" s="232"/>
      <c r="AC93" s="233">
        <f t="shared" si="8"/>
        <v>0</v>
      </c>
    </row>
    <row r="94" spans="1:29" s="20" customFormat="1">
      <c r="A94" s="31"/>
      <c r="B94" s="31"/>
      <c r="C94" s="94"/>
      <c r="D94" s="94"/>
      <c r="E94" s="94"/>
      <c r="F94" s="149"/>
      <c r="G94" s="227">
        <v>1</v>
      </c>
      <c r="H94" s="228">
        <v>1996</v>
      </c>
      <c r="I94" s="229">
        <v>1996</v>
      </c>
      <c r="J94" s="229">
        <v>1996</v>
      </c>
      <c r="K94" s="230"/>
      <c r="L94" s="231">
        <f t="shared" si="10"/>
        <v>0</v>
      </c>
      <c r="M94" s="232">
        <f t="shared" si="10"/>
        <v>0</v>
      </c>
      <c r="N94" s="232">
        <f t="shared" si="10"/>
        <v>0</v>
      </c>
      <c r="O94" s="233">
        <f t="shared" si="11"/>
        <v>0</v>
      </c>
      <c r="P94" s="234">
        <f t="shared" si="12"/>
        <v>0</v>
      </c>
      <c r="Q94" s="235">
        <f>P94*[1]Factors!D81</f>
        <v>0</v>
      </c>
      <c r="R94" s="235">
        <f t="shared" si="13"/>
        <v>0</v>
      </c>
      <c r="S94" s="235">
        <f>R94*[1]Factors!D81</f>
        <v>0</v>
      </c>
      <c r="T94" s="236">
        <f>R94*[1]Factors!D81*[1]Factors!E81</f>
        <v>0</v>
      </c>
      <c r="U94" s="231"/>
      <c r="V94" s="232"/>
      <c r="W94" s="233"/>
      <c r="X94" s="292">
        <f>X82*EXP(X$20)</f>
        <v>0</v>
      </c>
      <c r="Y94" s="232"/>
      <c r="Z94" s="231"/>
      <c r="AA94" s="232">
        <f t="shared" si="9"/>
        <v>0</v>
      </c>
      <c r="AB94" s="232"/>
      <c r="AC94" s="233">
        <f t="shared" si="8"/>
        <v>0</v>
      </c>
    </row>
    <row r="95" spans="1:29" s="20" customFormat="1">
      <c r="A95" s="31"/>
      <c r="B95" s="31"/>
      <c r="C95" s="94"/>
      <c r="D95" s="94"/>
      <c r="E95" s="94"/>
      <c r="F95" s="149"/>
      <c r="G95" s="227">
        <v>2</v>
      </c>
      <c r="H95" s="228">
        <v>1996</v>
      </c>
      <c r="I95" s="229">
        <v>1996</v>
      </c>
      <c r="J95" s="229">
        <v>1996</v>
      </c>
      <c r="K95" s="230"/>
      <c r="L95" s="231">
        <f t="shared" si="10"/>
        <v>0</v>
      </c>
      <c r="M95" s="232">
        <f t="shared" si="10"/>
        <v>0</v>
      </c>
      <c r="N95" s="232">
        <f t="shared" si="10"/>
        <v>0</v>
      </c>
      <c r="O95" s="233">
        <f t="shared" si="11"/>
        <v>0</v>
      </c>
      <c r="P95" s="234">
        <f t="shared" si="12"/>
        <v>0</v>
      </c>
      <c r="Q95" s="235">
        <f>P95*[1]Factors!D82</f>
        <v>0</v>
      </c>
      <c r="R95" s="235">
        <f t="shared" si="13"/>
        <v>0</v>
      </c>
      <c r="S95" s="235">
        <f>R95*[1]Factors!D82</f>
        <v>0</v>
      </c>
      <c r="T95" s="236">
        <f>R95*[1]Factors!D82*[1]Factors!E82</f>
        <v>0</v>
      </c>
      <c r="U95" s="231"/>
      <c r="V95" s="232"/>
      <c r="W95" s="233"/>
      <c r="X95" s="292"/>
      <c r="Y95" s="232"/>
      <c r="Z95" s="231"/>
      <c r="AA95" s="232">
        <f t="shared" si="9"/>
        <v>0</v>
      </c>
      <c r="AB95" s="232"/>
      <c r="AC95" s="233">
        <f t="shared" si="8"/>
        <v>0</v>
      </c>
    </row>
    <row r="96" spans="1:29" s="20" customFormat="1">
      <c r="A96" s="31"/>
      <c r="B96" s="31"/>
      <c r="C96" s="94"/>
      <c r="D96" s="94"/>
      <c r="E96" s="94"/>
      <c r="F96" s="149"/>
      <c r="G96" s="227">
        <v>3</v>
      </c>
      <c r="H96" s="228">
        <v>1996</v>
      </c>
      <c r="I96" s="229">
        <v>1996</v>
      </c>
      <c r="J96" s="229">
        <v>1996</v>
      </c>
      <c r="K96" s="230"/>
      <c r="L96" s="231">
        <f t="shared" si="10"/>
        <v>0</v>
      </c>
      <c r="M96" s="232">
        <f t="shared" si="10"/>
        <v>0</v>
      </c>
      <c r="N96" s="232">
        <f t="shared" si="10"/>
        <v>0</v>
      </c>
      <c r="O96" s="233">
        <f t="shared" si="11"/>
        <v>0</v>
      </c>
      <c r="P96" s="234">
        <f t="shared" si="12"/>
        <v>0</v>
      </c>
      <c r="Q96" s="235">
        <f>P96*[1]Factors!D83</f>
        <v>0</v>
      </c>
      <c r="R96" s="235">
        <f t="shared" si="13"/>
        <v>0</v>
      </c>
      <c r="S96" s="235">
        <f>R96*[1]Factors!D83</f>
        <v>0</v>
      </c>
      <c r="T96" s="236">
        <f>R96*[1]Factors!D83*[1]Factors!E83</f>
        <v>0</v>
      </c>
      <c r="U96" s="231"/>
      <c r="V96" s="232"/>
      <c r="W96" s="233"/>
      <c r="X96" s="292"/>
      <c r="Y96" s="232"/>
      <c r="Z96" s="231"/>
      <c r="AA96" s="232">
        <f t="shared" si="9"/>
        <v>0</v>
      </c>
      <c r="AB96" s="232"/>
      <c r="AC96" s="233">
        <f t="shared" si="8"/>
        <v>0</v>
      </c>
    </row>
    <row r="97" spans="1:29" s="20" customFormat="1">
      <c r="A97" s="31"/>
      <c r="B97" s="31"/>
      <c r="C97" s="94"/>
      <c r="D97" s="94"/>
      <c r="E97" s="94"/>
      <c r="F97" s="149"/>
      <c r="G97" s="227">
        <v>4</v>
      </c>
      <c r="H97" s="228">
        <v>1996</v>
      </c>
      <c r="I97" s="229">
        <v>1996</v>
      </c>
      <c r="J97" s="229">
        <v>1997</v>
      </c>
      <c r="K97" s="230"/>
      <c r="L97" s="231">
        <f t="shared" si="10"/>
        <v>0</v>
      </c>
      <c r="M97" s="232">
        <f t="shared" si="10"/>
        <v>0</v>
      </c>
      <c r="N97" s="232">
        <f t="shared" si="10"/>
        <v>0</v>
      </c>
      <c r="O97" s="233">
        <f t="shared" si="11"/>
        <v>0</v>
      </c>
      <c r="P97" s="234">
        <f t="shared" si="12"/>
        <v>0</v>
      </c>
      <c r="Q97" s="235">
        <f>P97*[1]Factors!D84</f>
        <v>0</v>
      </c>
      <c r="R97" s="235">
        <f t="shared" si="13"/>
        <v>0</v>
      </c>
      <c r="S97" s="235">
        <f>R97*[1]Factors!D84</f>
        <v>0</v>
      </c>
      <c r="T97" s="236">
        <f>R97*[1]Factors!D84*[1]Factors!E84</f>
        <v>0</v>
      </c>
      <c r="U97" s="231"/>
      <c r="V97" s="232"/>
      <c r="W97" s="233"/>
      <c r="X97" s="292"/>
      <c r="Y97" s="232"/>
      <c r="Z97" s="231"/>
      <c r="AA97" s="232">
        <f t="shared" si="9"/>
        <v>0</v>
      </c>
      <c r="AB97" s="232"/>
      <c r="AC97" s="233">
        <f t="shared" si="8"/>
        <v>0</v>
      </c>
    </row>
    <row r="98" spans="1:29" s="20" customFormat="1">
      <c r="A98" s="31"/>
      <c r="B98" s="31"/>
      <c r="C98" s="94"/>
      <c r="D98" s="94"/>
      <c r="E98" s="94"/>
      <c r="F98" s="149"/>
      <c r="G98" s="227">
        <v>5</v>
      </c>
      <c r="H98" s="228">
        <v>1996</v>
      </c>
      <c r="I98" s="229">
        <v>1996</v>
      </c>
      <c r="J98" s="229">
        <v>1997</v>
      </c>
      <c r="K98" s="230"/>
      <c r="L98" s="231">
        <f t="shared" si="10"/>
        <v>0</v>
      </c>
      <c r="M98" s="232">
        <f t="shared" si="10"/>
        <v>0</v>
      </c>
      <c r="N98" s="232">
        <f t="shared" si="10"/>
        <v>0</v>
      </c>
      <c r="O98" s="233">
        <f t="shared" si="11"/>
        <v>0</v>
      </c>
      <c r="P98" s="234">
        <f t="shared" si="12"/>
        <v>0</v>
      </c>
      <c r="Q98" s="235">
        <f>P98*[1]Factors!D85</f>
        <v>0</v>
      </c>
      <c r="R98" s="235">
        <f t="shared" si="13"/>
        <v>0</v>
      </c>
      <c r="S98" s="235">
        <f>R98*[1]Factors!D85</f>
        <v>0</v>
      </c>
      <c r="T98" s="236">
        <f>R98*[1]Factors!D85*[1]Factors!E85</f>
        <v>0</v>
      </c>
      <c r="U98" s="231"/>
      <c r="V98" s="232"/>
      <c r="W98" s="233"/>
      <c r="X98" s="292"/>
      <c r="Y98" s="232"/>
      <c r="Z98" s="231"/>
      <c r="AA98" s="232">
        <f t="shared" si="9"/>
        <v>0</v>
      </c>
      <c r="AB98" s="232"/>
      <c r="AC98" s="233">
        <f t="shared" si="8"/>
        <v>0</v>
      </c>
    </row>
    <row r="99" spans="1:29" s="20" customFormat="1">
      <c r="A99" s="31"/>
      <c r="B99" s="31"/>
      <c r="C99" s="94"/>
      <c r="D99" s="94"/>
      <c r="E99" s="94"/>
      <c r="F99" s="149"/>
      <c r="G99" s="227">
        <v>6</v>
      </c>
      <c r="H99" s="228">
        <v>1996</v>
      </c>
      <c r="I99" s="229">
        <v>1996</v>
      </c>
      <c r="J99" s="229">
        <v>1997</v>
      </c>
      <c r="K99" s="230"/>
      <c r="L99" s="231">
        <f t="shared" si="10"/>
        <v>0</v>
      </c>
      <c r="M99" s="232">
        <f t="shared" si="10"/>
        <v>0</v>
      </c>
      <c r="N99" s="232">
        <f t="shared" si="10"/>
        <v>0</v>
      </c>
      <c r="O99" s="233">
        <f t="shared" si="11"/>
        <v>0</v>
      </c>
      <c r="P99" s="234">
        <f t="shared" si="12"/>
        <v>0</v>
      </c>
      <c r="Q99" s="235">
        <f>P99*[1]Factors!D86</f>
        <v>0</v>
      </c>
      <c r="R99" s="235">
        <f t="shared" si="13"/>
        <v>0</v>
      </c>
      <c r="S99" s="235">
        <f>R99*[1]Factors!D86</f>
        <v>0</v>
      </c>
      <c r="T99" s="236">
        <f>R99*[1]Factors!D86*[1]Factors!E86</f>
        <v>0</v>
      </c>
      <c r="U99" s="231"/>
      <c r="V99" s="232"/>
      <c r="W99" s="233"/>
      <c r="X99" s="292"/>
      <c r="Y99" s="232"/>
      <c r="Z99" s="231"/>
      <c r="AA99" s="232">
        <f t="shared" si="9"/>
        <v>0</v>
      </c>
      <c r="AB99" s="232"/>
      <c r="AC99" s="233">
        <f t="shared" si="8"/>
        <v>0</v>
      </c>
    </row>
    <row r="100" spans="1:29" s="20" customFormat="1">
      <c r="A100" s="31"/>
      <c r="B100" s="31"/>
      <c r="C100" s="94"/>
      <c r="D100" s="94"/>
      <c r="E100" s="94"/>
      <c r="F100" s="149"/>
      <c r="G100" s="227">
        <v>7</v>
      </c>
      <c r="H100" s="228">
        <v>1996</v>
      </c>
      <c r="I100" s="229">
        <v>1997</v>
      </c>
      <c r="J100" s="229">
        <v>1997</v>
      </c>
      <c r="K100" s="230"/>
      <c r="L100" s="231">
        <f t="shared" si="10"/>
        <v>0</v>
      </c>
      <c r="M100" s="232">
        <f t="shared" si="10"/>
        <v>0</v>
      </c>
      <c r="N100" s="232">
        <f t="shared" si="10"/>
        <v>0</v>
      </c>
      <c r="O100" s="233">
        <f t="shared" si="11"/>
        <v>0</v>
      </c>
      <c r="P100" s="234">
        <f t="shared" si="12"/>
        <v>0</v>
      </c>
      <c r="Q100" s="235">
        <f>P100*[1]Factors!D87</f>
        <v>0</v>
      </c>
      <c r="R100" s="235">
        <f t="shared" si="13"/>
        <v>0</v>
      </c>
      <c r="S100" s="235">
        <f>R100*[1]Factors!D87</f>
        <v>0</v>
      </c>
      <c r="T100" s="236">
        <f>R100*[1]Factors!D87*[1]Factors!E87</f>
        <v>0</v>
      </c>
      <c r="U100" s="231"/>
      <c r="V100" s="232"/>
      <c r="W100" s="233"/>
      <c r="X100" s="292"/>
      <c r="Y100" s="232"/>
      <c r="Z100" s="231"/>
      <c r="AA100" s="232">
        <f t="shared" si="9"/>
        <v>0</v>
      </c>
      <c r="AB100" s="232"/>
      <c r="AC100" s="233">
        <f t="shared" si="8"/>
        <v>0</v>
      </c>
    </row>
    <row r="101" spans="1:29" s="20" customFormat="1">
      <c r="A101" s="31"/>
      <c r="B101" s="31"/>
      <c r="C101" s="94"/>
      <c r="D101" s="94"/>
      <c r="E101" s="94"/>
      <c r="F101" s="149"/>
      <c r="G101" s="227">
        <v>8</v>
      </c>
      <c r="H101" s="228">
        <v>1996</v>
      </c>
      <c r="I101" s="229">
        <v>1997</v>
      </c>
      <c r="J101" s="229">
        <v>1997</v>
      </c>
      <c r="K101" s="230"/>
      <c r="L101" s="231">
        <f t="shared" si="10"/>
        <v>0</v>
      </c>
      <c r="M101" s="232">
        <f t="shared" si="10"/>
        <v>0</v>
      </c>
      <c r="N101" s="232">
        <f t="shared" si="10"/>
        <v>0</v>
      </c>
      <c r="O101" s="233">
        <f t="shared" si="11"/>
        <v>0</v>
      </c>
      <c r="P101" s="234">
        <f t="shared" si="12"/>
        <v>0</v>
      </c>
      <c r="Q101" s="235">
        <f>P101*[1]Factors!D88</f>
        <v>0</v>
      </c>
      <c r="R101" s="235">
        <f t="shared" si="13"/>
        <v>0</v>
      </c>
      <c r="S101" s="235">
        <f>R101*[1]Factors!D88</f>
        <v>0</v>
      </c>
      <c r="T101" s="236">
        <f>R101*[1]Factors!D88*[1]Factors!E88</f>
        <v>0</v>
      </c>
      <c r="U101" s="231"/>
      <c r="V101" s="232"/>
      <c r="W101" s="233"/>
      <c r="X101" s="292"/>
      <c r="Y101" s="232"/>
      <c r="Z101" s="231"/>
      <c r="AA101" s="232">
        <f t="shared" si="9"/>
        <v>0</v>
      </c>
      <c r="AB101" s="232"/>
      <c r="AC101" s="233">
        <f t="shared" si="8"/>
        <v>0</v>
      </c>
    </row>
    <row r="102" spans="1:29" s="20" customFormat="1">
      <c r="A102" s="31"/>
      <c r="B102" s="31"/>
      <c r="C102" s="94"/>
      <c r="D102" s="94"/>
      <c r="E102" s="94"/>
      <c r="F102" s="149"/>
      <c r="G102" s="227">
        <v>9</v>
      </c>
      <c r="H102" s="228">
        <v>1996</v>
      </c>
      <c r="I102" s="229">
        <v>1997</v>
      </c>
      <c r="J102" s="229">
        <v>1997</v>
      </c>
      <c r="K102" s="230"/>
      <c r="L102" s="231">
        <f t="shared" si="10"/>
        <v>0</v>
      </c>
      <c r="M102" s="232">
        <f t="shared" si="10"/>
        <v>0</v>
      </c>
      <c r="N102" s="232">
        <f t="shared" si="10"/>
        <v>0</v>
      </c>
      <c r="O102" s="233">
        <f t="shared" si="11"/>
        <v>0</v>
      </c>
      <c r="P102" s="234">
        <f t="shared" si="12"/>
        <v>0</v>
      </c>
      <c r="Q102" s="235">
        <f>P102*[1]Factors!D89</f>
        <v>0</v>
      </c>
      <c r="R102" s="235">
        <f t="shared" si="13"/>
        <v>0</v>
      </c>
      <c r="S102" s="235">
        <f>R102*[1]Factors!D89</f>
        <v>0</v>
      </c>
      <c r="T102" s="236">
        <f>R102*[1]Factors!D89*[1]Factors!E89</f>
        <v>0</v>
      </c>
      <c r="U102" s="231"/>
      <c r="V102" s="232"/>
      <c r="W102" s="233"/>
      <c r="X102" s="292"/>
      <c r="Y102" s="232"/>
      <c r="Z102" s="231"/>
      <c r="AA102" s="232">
        <f t="shared" si="9"/>
        <v>0</v>
      </c>
      <c r="AB102" s="232"/>
      <c r="AC102" s="233">
        <f t="shared" si="8"/>
        <v>0</v>
      </c>
    </row>
    <row r="103" spans="1:29" s="20" customFormat="1">
      <c r="A103" s="31"/>
      <c r="B103" s="31"/>
      <c r="C103" s="94"/>
      <c r="D103" s="94"/>
      <c r="E103" s="94"/>
      <c r="F103" s="149"/>
      <c r="G103" s="227">
        <v>10</v>
      </c>
      <c r="H103" s="228">
        <v>1996</v>
      </c>
      <c r="I103" s="229">
        <v>1997</v>
      </c>
      <c r="J103" s="229">
        <v>1997</v>
      </c>
      <c r="K103" s="230"/>
      <c r="L103" s="231">
        <f t="shared" si="10"/>
        <v>0</v>
      </c>
      <c r="M103" s="232">
        <f t="shared" si="10"/>
        <v>0</v>
      </c>
      <c r="N103" s="232">
        <f t="shared" si="10"/>
        <v>0</v>
      </c>
      <c r="O103" s="233">
        <f t="shared" si="11"/>
        <v>0</v>
      </c>
      <c r="P103" s="234">
        <f t="shared" si="12"/>
        <v>0</v>
      </c>
      <c r="Q103" s="235">
        <f>P103*[1]Factors!D90</f>
        <v>0</v>
      </c>
      <c r="R103" s="235">
        <f t="shared" si="13"/>
        <v>0</v>
      </c>
      <c r="S103" s="235">
        <f>R103*[1]Factors!D90</f>
        <v>0</v>
      </c>
      <c r="T103" s="236">
        <f>R103*[1]Factors!D90*[1]Factors!E90</f>
        <v>0</v>
      </c>
      <c r="U103" s="231"/>
      <c r="V103" s="232"/>
      <c r="W103" s="233"/>
      <c r="X103" s="292"/>
      <c r="Y103" s="232"/>
      <c r="Z103" s="231"/>
      <c r="AA103" s="232">
        <f t="shared" si="9"/>
        <v>0</v>
      </c>
      <c r="AB103" s="232"/>
      <c r="AC103" s="233">
        <f t="shared" si="8"/>
        <v>0</v>
      </c>
    </row>
    <row r="104" spans="1:29" s="20" customFormat="1">
      <c r="A104" s="31"/>
      <c r="B104" s="31"/>
      <c r="C104" s="94"/>
      <c r="D104" s="94"/>
      <c r="E104" s="94"/>
      <c r="F104" s="149"/>
      <c r="G104" s="227">
        <v>11</v>
      </c>
      <c r="H104" s="228">
        <v>1996</v>
      </c>
      <c r="I104" s="229">
        <v>1997</v>
      </c>
      <c r="J104" s="229">
        <v>1997</v>
      </c>
      <c r="K104" s="230"/>
      <c r="L104" s="231">
        <f t="shared" si="10"/>
        <v>0</v>
      </c>
      <c r="M104" s="232">
        <f t="shared" si="10"/>
        <v>0</v>
      </c>
      <c r="N104" s="232">
        <f t="shared" si="10"/>
        <v>0</v>
      </c>
      <c r="O104" s="233">
        <f t="shared" si="11"/>
        <v>0</v>
      </c>
      <c r="P104" s="234">
        <f t="shared" si="12"/>
        <v>0</v>
      </c>
      <c r="Q104" s="235">
        <f>P104*[1]Factors!D91</f>
        <v>0</v>
      </c>
      <c r="R104" s="235">
        <f t="shared" si="13"/>
        <v>0</v>
      </c>
      <c r="S104" s="235">
        <f>R104*[1]Factors!D91</f>
        <v>0</v>
      </c>
      <c r="T104" s="236">
        <f>R104*[1]Factors!D91*[1]Factors!E91</f>
        <v>0</v>
      </c>
      <c r="U104" s="231"/>
      <c r="V104" s="232"/>
      <c r="W104" s="233"/>
      <c r="X104" s="292"/>
      <c r="Y104" s="232"/>
      <c r="Z104" s="231"/>
      <c r="AA104" s="232">
        <f t="shared" si="9"/>
        <v>0</v>
      </c>
      <c r="AB104" s="232"/>
      <c r="AC104" s="233">
        <f t="shared" si="8"/>
        <v>0</v>
      </c>
    </row>
    <row r="105" spans="1:29" s="20" customFormat="1">
      <c r="A105" s="31"/>
      <c r="B105" s="31"/>
      <c r="C105" s="94"/>
      <c r="D105" s="94"/>
      <c r="E105" s="94"/>
      <c r="F105" s="149"/>
      <c r="G105" s="227">
        <v>12</v>
      </c>
      <c r="H105" s="228">
        <v>1996</v>
      </c>
      <c r="I105" s="229">
        <v>1997</v>
      </c>
      <c r="J105" s="229">
        <v>1997</v>
      </c>
      <c r="K105" s="230"/>
      <c r="L105" s="231">
        <f t="shared" si="10"/>
        <v>0</v>
      </c>
      <c r="M105" s="232">
        <f t="shared" si="10"/>
        <v>0</v>
      </c>
      <c r="N105" s="232">
        <f t="shared" si="10"/>
        <v>0</v>
      </c>
      <c r="O105" s="233">
        <f t="shared" si="11"/>
        <v>0</v>
      </c>
      <c r="P105" s="234">
        <f t="shared" si="12"/>
        <v>0</v>
      </c>
      <c r="Q105" s="235">
        <f>P105*[1]Factors!D92</f>
        <v>0</v>
      </c>
      <c r="R105" s="235">
        <f t="shared" si="13"/>
        <v>0</v>
      </c>
      <c r="S105" s="235">
        <f>R105*[1]Factors!D92</f>
        <v>0</v>
      </c>
      <c r="T105" s="236">
        <f>R105*[1]Factors!D92*[1]Factors!E92</f>
        <v>0</v>
      </c>
      <c r="U105" s="231"/>
      <c r="V105" s="232"/>
      <c r="W105" s="233"/>
      <c r="X105" s="292">
        <f>X94*EXP(X$20)</f>
        <v>0</v>
      </c>
      <c r="Y105" s="232"/>
      <c r="Z105" s="231"/>
      <c r="AA105" s="232">
        <f t="shared" si="9"/>
        <v>0</v>
      </c>
      <c r="AB105" s="232"/>
      <c r="AC105" s="233">
        <f t="shared" si="8"/>
        <v>0</v>
      </c>
    </row>
    <row r="106" spans="1:29" s="20" customFormat="1">
      <c r="A106" s="31"/>
      <c r="B106" s="31"/>
      <c r="C106" s="94"/>
      <c r="D106" s="94"/>
      <c r="E106" s="94"/>
      <c r="F106" s="149"/>
      <c r="G106" s="227">
        <v>1</v>
      </c>
      <c r="H106" s="228">
        <v>1997</v>
      </c>
      <c r="I106" s="229">
        <v>1997</v>
      </c>
      <c r="J106" s="229">
        <v>1997</v>
      </c>
      <c r="K106" s="230"/>
      <c r="L106" s="231">
        <f t="shared" si="10"/>
        <v>0</v>
      </c>
      <c r="M106" s="232">
        <f t="shared" si="10"/>
        <v>0</v>
      </c>
      <c r="N106" s="232">
        <f t="shared" si="10"/>
        <v>0</v>
      </c>
      <c r="O106" s="233">
        <f t="shared" si="11"/>
        <v>0</v>
      </c>
      <c r="P106" s="234">
        <f t="shared" si="12"/>
        <v>0</v>
      </c>
      <c r="Q106" s="235">
        <f>P106*[1]Factors!D93</f>
        <v>0</v>
      </c>
      <c r="R106" s="235">
        <f t="shared" si="13"/>
        <v>0</v>
      </c>
      <c r="S106" s="235">
        <f>R106*[1]Factors!D93</f>
        <v>0</v>
      </c>
      <c r="T106" s="236">
        <f>R106*[1]Factors!D93*[1]Factors!E93</f>
        <v>0</v>
      </c>
      <c r="U106" s="231"/>
      <c r="V106" s="232"/>
      <c r="W106" s="233"/>
      <c r="X106" s="292"/>
      <c r="Y106" s="232"/>
      <c r="Z106" s="231"/>
      <c r="AA106" s="232">
        <f t="shared" si="9"/>
        <v>0</v>
      </c>
      <c r="AB106" s="232"/>
      <c r="AC106" s="233">
        <f t="shared" si="8"/>
        <v>0</v>
      </c>
    </row>
    <row r="107" spans="1:29" s="20" customFormat="1">
      <c r="A107" s="31"/>
      <c r="B107" s="31"/>
      <c r="C107" s="94"/>
      <c r="D107" s="94"/>
      <c r="E107" s="94"/>
      <c r="F107" s="149"/>
      <c r="G107" s="227">
        <v>2</v>
      </c>
      <c r="H107" s="228">
        <v>1997</v>
      </c>
      <c r="I107" s="229">
        <v>1997</v>
      </c>
      <c r="J107" s="229">
        <v>1997</v>
      </c>
      <c r="K107" s="230"/>
      <c r="L107" s="231">
        <f t="shared" si="10"/>
        <v>0</v>
      </c>
      <c r="M107" s="232">
        <f t="shared" si="10"/>
        <v>0</v>
      </c>
      <c r="N107" s="232">
        <f t="shared" si="10"/>
        <v>0</v>
      </c>
      <c r="O107" s="233">
        <f t="shared" si="11"/>
        <v>0</v>
      </c>
      <c r="P107" s="234">
        <f t="shared" si="12"/>
        <v>0</v>
      </c>
      <c r="Q107" s="235">
        <f>P107*[1]Factors!D94</f>
        <v>0</v>
      </c>
      <c r="R107" s="235">
        <f t="shared" si="13"/>
        <v>0</v>
      </c>
      <c r="S107" s="235">
        <f>R107*[1]Factors!D94</f>
        <v>0</v>
      </c>
      <c r="T107" s="236">
        <f>R107*[1]Factors!D94*[1]Factors!E94</f>
        <v>0</v>
      </c>
      <c r="U107" s="231"/>
      <c r="V107" s="232"/>
      <c r="W107" s="233"/>
      <c r="X107" s="292"/>
      <c r="Y107" s="232"/>
      <c r="Z107" s="231"/>
      <c r="AA107" s="232">
        <f t="shared" si="9"/>
        <v>0</v>
      </c>
      <c r="AB107" s="232"/>
      <c r="AC107" s="233">
        <f t="shared" si="8"/>
        <v>0</v>
      </c>
    </row>
    <row r="108" spans="1:29" s="20" customFormat="1">
      <c r="A108" s="31"/>
      <c r="B108" s="31"/>
      <c r="C108" s="94"/>
      <c r="D108" s="94"/>
      <c r="E108" s="94"/>
      <c r="F108" s="149"/>
      <c r="G108" s="227">
        <v>3</v>
      </c>
      <c r="H108" s="228">
        <v>1997</v>
      </c>
      <c r="I108" s="229">
        <v>1997</v>
      </c>
      <c r="J108" s="229">
        <v>1997</v>
      </c>
      <c r="K108" s="230"/>
      <c r="L108" s="231">
        <f t="shared" si="10"/>
        <v>0</v>
      </c>
      <c r="M108" s="232">
        <f t="shared" si="10"/>
        <v>0</v>
      </c>
      <c r="N108" s="232">
        <f t="shared" si="10"/>
        <v>0</v>
      </c>
      <c r="O108" s="233">
        <f t="shared" si="11"/>
        <v>0</v>
      </c>
      <c r="P108" s="234">
        <f t="shared" si="12"/>
        <v>0</v>
      </c>
      <c r="Q108" s="235">
        <f>P108*[1]Factors!D95</f>
        <v>0</v>
      </c>
      <c r="R108" s="235">
        <f t="shared" si="13"/>
        <v>0</v>
      </c>
      <c r="S108" s="235">
        <f>R108*[1]Factors!D95</f>
        <v>0</v>
      </c>
      <c r="T108" s="236">
        <f>R108*[1]Factors!D95*[1]Factors!E95</f>
        <v>0</v>
      </c>
      <c r="U108" s="231"/>
      <c r="V108" s="232"/>
      <c r="W108" s="233"/>
      <c r="X108" s="292"/>
      <c r="Y108" s="232"/>
      <c r="Z108" s="231"/>
      <c r="AA108" s="232">
        <f t="shared" si="9"/>
        <v>0</v>
      </c>
      <c r="AB108" s="232"/>
      <c r="AC108" s="233">
        <f t="shared" si="8"/>
        <v>0</v>
      </c>
    </row>
    <row r="109" spans="1:29" s="20" customFormat="1">
      <c r="A109" s="31"/>
      <c r="B109" s="31"/>
      <c r="C109" s="94"/>
      <c r="D109" s="94"/>
      <c r="E109" s="94"/>
      <c r="F109" s="149"/>
      <c r="G109" s="227">
        <v>4</v>
      </c>
      <c r="H109" s="228">
        <v>1997</v>
      </c>
      <c r="I109" s="229">
        <v>1997</v>
      </c>
      <c r="J109" s="229">
        <v>1998</v>
      </c>
      <c r="K109" s="230"/>
      <c r="L109" s="231">
        <f t="shared" si="10"/>
        <v>0</v>
      </c>
      <c r="M109" s="232">
        <f t="shared" si="10"/>
        <v>0</v>
      </c>
      <c r="N109" s="232">
        <f t="shared" si="10"/>
        <v>0</v>
      </c>
      <c r="O109" s="233">
        <f t="shared" si="11"/>
        <v>0</v>
      </c>
      <c r="P109" s="234">
        <f t="shared" si="12"/>
        <v>0</v>
      </c>
      <c r="Q109" s="235">
        <f>P109*[1]Factors!D96</f>
        <v>0</v>
      </c>
      <c r="R109" s="235">
        <f t="shared" si="13"/>
        <v>0</v>
      </c>
      <c r="S109" s="235">
        <f>R109*[1]Factors!D96</f>
        <v>0</v>
      </c>
      <c r="T109" s="236">
        <f>R109*[1]Factors!D96*[1]Factors!E96</f>
        <v>0</v>
      </c>
      <c r="U109" s="231"/>
      <c r="V109" s="232"/>
      <c r="W109" s="233"/>
      <c r="X109" s="292"/>
      <c r="Y109" s="232"/>
      <c r="Z109" s="231"/>
      <c r="AA109" s="232">
        <f t="shared" si="9"/>
        <v>0</v>
      </c>
      <c r="AB109" s="232"/>
      <c r="AC109" s="233">
        <f t="shared" si="8"/>
        <v>0</v>
      </c>
    </row>
    <row r="110" spans="1:29" s="20" customFormat="1">
      <c r="A110" s="31"/>
      <c r="B110" s="31"/>
      <c r="C110" s="94"/>
      <c r="D110" s="94"/>
      <c r="E110" s="94"/>
      <c r="F110" s="149"/>
      <c r="G110" s="227">
        <v>5</v>
      </c>
      <c r="H110" s="228">
        <v>1997</v>
      </c>
      <c r="I110" s="229">
        <v>1997</v>
      </c>
      <c r="J110" s="229">
        <v>1998</v>
      </c>
      <c r="K110" s="230"/>
      <c r="L110" s="231">
        <f t="shared" si="10"/>
        <v>0</v>
      </c>
      <c r="M110" s="232">
        <f t="shared" si="10"/>
        <v>0</v>
      </c>
      <c r="N110" s="232">
        <f t="shared" si="10"/>
        <v>0</v>
      </c>
      <c r="O110" s="233">
        <f t="shared" si="11"/>
        <v>0</v>
      </c>
      <c r="P110" s="234">
        <f t="shared" si="12"/>
        <v>0</v>
      </c>
      <c r="Q110" s="235">
        <f>P110*[1]Factors!D97</f>
        <v>0</v>
      </c>
      <c r="R110" s="235">
        <f t="shared" si="13"/>
        <v>0</v>
      </c>
      <c r="S110" s="235">
        <f>R110*[1]Factors!D97</f>
        <v>0</v>
      </c>
      <c r="T110" s="236">
        <f>R110*[1]Factors!D97*[1]Factors!E97</f>
        <v>0</v>
      </c>
      <c r="U110" s="231"/>
      <c r="V110" s="232"/>
      <c r="W110" s="233"/>
      <c r="X110" s="292"/>
      <c r="Y110" s="232"/>
      <c r="Z110" s="231"/>
      <c r="AA110" s="232">
        <f t="shared" si="9"/>
        <v>0</v>
      </c>
      <c r="AB110" s="232"/>
      <c r="AC110" s="233">
        <f t="shared" si="8"/>
        <v>0</v>
      </c>
    </row>
    <row r="111" spans="1:29" s="20" customFormat="1">
      <c r="A111" s="31"/>
      <c r="B111" s="31"/>
      <c r="C111" s="94"/>
      <c r="D111" s="94"/>
      <c r="E111" s="94"/>
      <c r="F111" s="149"/>
      <c r="G111" s="227">
        <v>6</v>
      </c>
      <c r="H111" s="228">
        <v>1997</v>
      </c>
      <c r="I111" s="229">
        <v>1997</v>
      </c>
      <c r="J111" s="229">
        <v>1998</v>
      </c>
      <c r="K111" s="230"/>
      <c r="L111" s="231">
        <f t="shared" si="10"/>
        <v>0</v>
      </c>
      <c r="M111" s="232">
        <f t="shared" si="10"/>
        <v>0</v>
      </c>
      <c r="N111" s="232">
        <f t="shared" si="10"/>
        <v>0</v>
      </c>
      <c r="O111" s="233">
        <f t="shared" si="11"/>
        <v>0</v>
      </c>
      <c r="P111" s="234">
        <f t="shared" si="12"/>
        <v>0</v>
      </c>
      <c r="Q111" s="235">
        <f>P111*[1]Factors!D98</f>
        <v>0</v>
      </c>
      <c r="R111" s="235">
        <f t="shared" si="13"/>
        <v>0</v>
      </c>
      <c r="S111" s="235">
        <f>R111*[1]Factors!D98</f>
        <v>0</v>
      </c>
      <c r="T111" s="236">
        <f>R111*[1]Factors!D98*[1]Factors!E98</f>
        <v>0</v>
      </c>
      <c r="U111" s="231"/>
      <c r="V111" s="232"/>
      <c r="W111" s="233"/>
      <c r="X111" s="292"/>
      <c r="Y111" s="232"/>
      <c r="Z111" s="231"/>
      <c r="AA111" s="232">
        <f t="shared" si="9"/>
        <v>0</v>
      </c>
      <c r="AB111" s="232"/>
      <c r="AC111" s="233">
        <f t="shared" si="8"/>
        <v>0</v>
      </c>
    </row>
    <row r="112" spans="1:29" s="20" customFormat="1">
      <c r="A112" s="31"/>
      <c r="B112" s="31"/>
      <c r="C112" s="94"/>
      <c r="D112" s="94"/>
      <c r="E112" s="94"/>
      <c r="F112" s="149"/>
      <c r="G112" s="227">
        <v>7</v>
      </c>
      <c r="H112" s="228">
        <v>1997</v>
      </c>
      <c r="I112" s="229">
        <v>1998</v>
      </c>
      <c r="J112" s="229">
        <v>1998</v>
      </c>
      <c r="K112" s="230"/>
      <c r="L112" s="231">
        <f t="shared" si="10"/>
        <v>0</v>
      </c>
      <c r="M112" s="232">
        <f t="shared" si="10"/>
        <v>0</v>
      </c>
      <c r="N112" s="232">
        <f t="shared" si="10"/>
        <v>0</v>
      </c>
      <c r="O112" s="233">
        <f t="shared" si="11"/>
        <v>0</v>
      </c>
      <c r="P112" s="234">
        <f t="shared" si="12"/>
        <v>0</v>
      </c>
      <c r="Q112" s="235">
        <f>P112*[1]Factors!D99</f>
        <v>0</v>
      </c>
      <c r="R112" s="235">
        <f t="shared" si="13"/>
        <v>0</v>
      </c>
      <c r="S112" s="235">
        <f>R112*[1]Factors!D99</f>
        <v>0</v>
      </c>
      <c r="T112" s="236">
        <f>R112*[1]Factors!D99*[1]Factors!E99</f>
        <v>0</v>
      </c>
      <c r="U112" s="231"/>
      <c r="V112" s="232"/>
      <c r="W112" s="233"/>
      <c r="X112" s="292"/>
      <c r="Y112" s="232"/>
      <c r="Z112" s="231"/>
      <c r="AA112" s="232">
        <f t="shared" si="9"/>
        <v>0</v>
      </c>
      <c r="AB112" s="232"/>
      <c r="AC112" s="233">
        <f t="shared" si="8"/>
        <v>0</v>
      </c>
    </row>
    <row r="113" spans="1:29" s="20" customFormat="1">
      <c r="A113" s="31"/>
      <c r="B113" s="31"/>
      <c r="C113" s="94"/>
      <c r="D113" s="94"/>
      <c r="E113" s="94"/>
      <c r="F113" s="149"/>
      <c r="G113" s="227">
        <v>8</v>
      </c>
      <c r="H113" s="228">
        <v>1997</v>
      </c>
      <c r="I113" s="229">
        <v>1998</v>
      </c>
      <c r="J113" s="229">
        <v>1998</v>
      </c>
      <c r="K113" s="230"/>
      <c r="L113" s="231">
        <f t="shared" si="10"/>
        <v>0</v>
      </c>
      <c r="M113" s="232">
        <f t="shared" si="10"/>
        <v>0</v>
      </c>
      <c r="N113" s="232">
        <f t="shared" si="10"/>
        <v>0</v>
      </c>
      <c r="O113" s="233">
        <f t="shared" si="11"/>
        <v>0</v>
      </c>
      <c r="P113" s="234">
        <f t="shared" si="12"/>
        <v>0</v>
      </c>
      <c r="Q113" s="235">
        <f>P113*[1]Factors!D100</f>
        <v>0</v>
      </c>
      <c r="R113" s="235">
        <f t="shared" si="13"/>
        <v>0</v>
      </c>
      <c r="S113" s="235">
        <f>R113*[1]Factors!D100</f>
        <v>0</v>
      </c>
      <c r="T113" s="236">
        <f>R113*[1]Factors!D100*[1]Factors!E100</f>
        <v>0</v>
      </c>
      <c r="U113" s="231"/>
      <c r="V113" s="232"/>
      <c r="W113" s="233"/>
      <c r="X113" s="292"/>
      <c r="Y113" s="232"/>
      <c r="Z113" s="231"/>
      <c r="AA113" s="232">
        <f t="shared" si="9"/>
        <v>0</v>
      </c>
      <c r="AB113" s="232"/>
      <c r="AC113" s="233">
        <f t="shared" si="8"/>
        <v>0</v>
      </c>
    </row>
    <row r="114" spans="1:29" s="20" customFormat="1">
      <c r="A114" s="31"/>
      <c r="B114" s="31"/>
      <c r="C114" s="94"/>
      <c r="D114" s="94"/>
      <c r="E114" s="94"/>
      <c r="F114" s="149"/>
      <c r="G114" s="227">
        <v>9</v>
      </c>
      <c r="H114" s="228">
        <v>1997</v>
      </c>
      <c r="I114" s="229">
        <v>1998</v>
      </c>
      <c r="J114" s="229">
        <v>1998</v>
      </c>
      <c r="K114" s="230"/>
      <c r="L114" s="231">
        <f t="shared" si="10"/>
        <v>0</v>
      </c>
      <c r="M114" s="232">
        <f t="shared" si="10"/>
        <v>0</v>
      </c>
      <c r="N114" s="232">
        <f t="shared" si="10"/>
        <v>0</v>
      </c>
      <c r="O114" s="233">
        <f t="shared" si="11"/>
        <v>0</v>
      </c>
      <c r="P114" s="234">
        <f t="shared" si="12"/>
        <v>0</v>
      </c>
      <c r="Q114" s="235">
        <f>P114*[1]Factors!D101</f>
        <v>0</v>
      </c>
      <c r="R114" s="235">
        <f t="shared" si="13"/>
        <v>0</v>
      </c>
      <c r="S114" s="235">
        <f>R114*[1]Factors!D101</f>
        <v>0</v>
      </c>
      <c r="T114" s="236">
        <f>R114*[1]Factors!D101*[1]Factors!E101</f>
        <v>0</v>
      </c>
      <c r="U114" s="231"/>
      <c r="V114" s="232"/>
      <c r="W114" s="233"/>
      <c r="X114" s="292"/>
      <c r="Y114" s="232"/>
      <c r="Z114" s="231"/>
      <c r="AA114" s="232">
        <f t="shared" si="9"/>
        <v>0</v>
      </c>
      <c r="AB114" s="232"/>
      <c r="AC114" s="233">
        <f t="shared" si="8"/>
        <v>0</v>
      </c>
    </row>
    <row r="115" spans="1:29" s="20" customFormat="1">
      <c r="A115" s="31"/>
      <c r="B115" s="31"/>
      <c r="C115" s="94"/>
      <c r="D115" s="94"/>
      <c r="E115" s="94"/>
      <c r="F115" s="149"/>
      <c r="G115" s="227">
        <v>10</v>
      </c>
      <c r="H115" s="228">
        <v>1997</v>
      </c>
      <c r="I115" s="229">
        <v>1998</v>
      </c>
      <c r="J115" s="229">
        <v>1998</v>
      </c>
      <c r="K115" s="230"/>
      <c r="L115" s="231">
        <f t="shared" si="10"/>
        <v>0</v>
      </c>
      <c r="M115" s="232">
        <f t="shared" si="10"/>
        <v>0</v>
      </c>
      <c r="N115" s="232">
        <f t="shared" si="10"/>
        <v>0</v>
      </c>
      <c r="O115" s="233">
        <f t="shared" si="11"/>
        <v>0</v>
      </c>
      <c r="P115" s="234">
        <f t="shared" si="12"/>
        <v>0</v>
      </c>
      <c r="Q115" s="235">
        <f>P115*[1]Factors!D102</f>
        <v>0</v>
      </c>
      <c r="R115" s="235">
        <f t="shared" si="13"/>
        <v>0</v>
      </c>
      <c r="S115" s="235">
        <f>R115*[1]Factors!D102</f>
        <v>0</v>
      </c>
      <c r="T115" s="236">
        <f>R115*[1]Factors!D102*[1]Factors!E102</f>
        <v>0</v>
      </c>
      <c r="U115" s="231"/>
      <c r="V115" s="232"/>
      <c r="W115" s="233"/>
      <c r="X115" s="292"/>
      <c r="Y115" s="232"/>
      <c r="Z115" s="231"/>
      <c r="AA115" s="232">
        <f t="shared" si="9"/>
        <v>0</v>
      </c>
      <c r="AB115" s="232"/>
      <c r="AC115" s="233">
        <f t="shared" si="8"/>
        <v>0</v>
      </c>
    </row>
    <row r="116" spans="1:29" s="20" customFormat="1">
      <c r="A116" s="31"/>
      <c r="B116" s="31"/>
      <c r="C116" s="94"/>
      <c r="D116" s="94"/>
      <c r="E116" s="94"/>
      <c r="F116" s="149"/>
      <c r="G116" s="227">
        <v>11</v>
      </c>
      <c r="H116" s="228">
        <v>1997</v>
      </c>
      <c r="I116" s="229">
        <v>1998</v>
      </c>
      <c r="J116" s="229">
        <v>1998</v>
      </c>
      <c r="K116" s="230"/>
      <c r="L116" s="231">
        <f t="shared" si="10"/>
        <v>0</v>
      </c>
      <c r="M116" s="232">
        <f t="shared" si="10"/>
        <v>0</v>
      </c>
      <c r="N116" s="232">
        <f t="shared" si="10"/>
        <v>0</v>
      </c>
      <c r="O116" s="233">
        <f t="shared" si="11"/>
        <v>0</v>
      </c>
      <c r="P116" s="234">
        <f t="shared" si="12"/>
        <v>0</v>
      </c>
      <c r="Q116" s="235">
        <f>P116*[1]Factors!D103</f>
        <v>0</v>
      </c>
      <c r="R116" s="235">
        <f t="shared" si="13"/>
        <v>0</v>
      </c>
      <c r="S116" s="235">
        <f>R116*[1]Factors!D103</f>
        <v>0</v>
      </c>
      <c r="T116" s="236">
        <f>R116*[1]Factors!D103*[1]Factors!E103</f>
        <v>0</v>
      </c>
      <c r="U116" s="231"/>
      <c r="V116" s="232"/>
      <c r="W116" s="233"/>
      <c r="X116" s="292">
        <f>X105*EXP(X$20)</f>
        <v>0</v>
      </c>
      <c r="Y116" s="232"/>
      <c r="Z116" s="231"/>
      <c r="AA116" s="232">
        <f t="shared" si="9"/>
        <v>0</v>
      </c>
      <c r="AB116" s="232"/>
      <c r="AC116" s="233">
        <f t="shared" si="8"/>
        <v>0</v>
      </c>
    </row>
    <row r="117" spans="1:29" s="20" customFormat="1">
      <c r="A117" s="31"/>
      <c r="B117" s="31"/>
      <c r="C117" s="94"/>
      <c r="D117" s="94"/>
      <c r="E117" s="94"/>
      <c r="F117" s="149"/>
      <c r="G117" s="227">
        <v>12</v>
      </c>
      <c r="H117" s="228">
        <v>1997</v>
      </c>
      <c r="I117" s="229">
        <v>1998</v>
      </c>
      <c r="J117" s="229">
        <v>1998</v>
      </c>
      <c r="K117" s="230"/>
      <c r="L117" s="231">
        <f t="shared" si="10"/>
        <v>0</v>
      </c>
      <c r="M117" s="232">
        <f t="shared" si="10"/>
        <v>0</v>
      </c>
      <c r="N117" s="232">
        <f t="shared" si="10"/>
        <v>0</v>
      </c>
      <c r="O117" s="233">
        <f t="shared" si="11"/>
        <v>0</v>
      </c>
      <c r="P117" s="234">
        <f t="shared" si="12"/>
        <v>0</v>
      </c>
      <c r="Q117" s="235">
        <f>P117*[1]Factors!D104</f>
        <v>0</v>
      </c>
      <c r="R117" s="235">
        <f t="shared" si="13"/>
        <v>0</v>
      </c>
      <c r="S117" s="235">
        <f>R117*[1]Factors!D104</f>
        <v>0</v>
      </c>
      <c r="T117" s="236">
        <f>R117*[1]Factors!D104*[1]Factors!E104</f>
        <v>0</v>
      </c>
      <c r="U117" s="231"/>
      <c r="V117" s="232"/>
      <c r="W117" s="233"/>
      <c r="X117" s="292"/>
      <c r="Y117" s="232"/>
      <c r="Z117" s="231"/>
      <c r="AA117" s="232">
        <f t="shared" si="9"/>
        <v>0</v>
      </c>
      <c r="AB117" s="232"/>
      <c r="AC117" s="233">
        <f t="shared" si="8"/>
        <v>0</v>
      </c>
    </row>
    <row r="118" spans="1:29" s="20" customFormat="1">
      <c r="A118" s="31"/>
      <c r="B118" s="31"/>
      <c r="C118" s="94"/>
      <c r="D118" s="94"/>
      <c r="E118" s="94"/>
      <c r="F118" s="149"/>
      <c r="G118" s="227">
        <v>1</v>
      </c>
      <c r="H118" s="228">
        <v>1998</v>
      </c>
      <c r="I118" s="229">
        <v>1998</v>
      </c>
      <c r="J118" s="229">
        <v>1998</v>
      </c>
      <c r="K118" s="230"/>
      <c r="L118" s="231">
        <f t="shared" si="10"/>
        <v>0</v>
      </c>
      <c r="M118" s="232">
        <f t="shared" si="10"/>
        <v>0</v>
      </c>
      <c r="N118" s="232">
        <f t="shared" si="10"/>
        <v>0</v>
      </c>
      <c r="O118" s="233">
        <f t="shared" si="11"/>
        <v>0</v>
      </c>
      <c r="P118" s="234">
        <f t="shared" si="12"/>
        <v>0</v>
      </c>
      <c r="Q118" s="235">
        <f>P118*[1]Factors!D105</f>
        <v>0</v>
      </c>
      <c r="R118" s="235">
        <f t="shared" si="13"/>
        <v>0</v>
      </c>
      <c r="S118" s="235">
        <f>R118*[1]Factors!D105</f>
        <v>0</v>
      </c>
      <c r="T118" s="236">
        <f>R118*[1]Factors!D105*[1]Factors!E105</f>
        <v>0</v>
      </c>
      <c r="U118" s="231"/>
      <c r="V118" s="232"/>
      <c r="W118" s="233"/>
      <c r="X118" s="292"/>
      <c r="Y118" s="232"/>
      <c r="Z118" s="231"/>
      <c r="AA118" s="232">
        <f t="shared" si="9"/>
        <v>0</v>
      </c>
      <c r="AB118" s="232"/>
      <c r="AC118" s="233">
        <f t="shared" si="8"/>
        <v>0</v>
      </c>
    </row>
    <row r="119" spans="1:29" s="20" customFormat="1">
      <c r="A119" s="31"/>
      <c r="B119" s="31"/>
      <c r="C119" s="94"/>
      <c r="D119" s="94"/>
      <c r="E119" s="94"/>
      <c r="F119" s="149"/>
      <c r="G119" s="227">
        <v>2</v>
      </c>
      <c r="H119" s="228">
        <v>1998</v>
      </c>
      <c r="I119" s="229">
        <v>1998</v>
      </c>
      <c r="J119" s="229">
        <v>1998</v>
      </c>
      <c r="K119" s="230"/>
      <c r="L119" s="231">
        <f t="shared" si="10"/>
        <v>0</v>
      </c>
      <c r="M119" s="232">
        <f t="shared" si="10"/>
        <v>0</v>
      </c>
      <c r="N119" s="232">
        <f t="shared" si="10"/>
        <v>0</v>
      </c>
      <c r="O119" s="233">
        <f t="shared" si="11"/>
        <v>0</v>
      </c>
      <c r="P119" s="234">
        <f t="shared" si="12"/>
        <v>0</v>
      </c>
      <c r="Q119" s="235">
        <f>P119*[1]Factors!D106</f>
        <v>0</v>
      </c>
      <c r="R119" s="235">
        <f t="shared" si="13"/>
        <v>0</v>
      </c>
      <c r="S119" s="235">
        <f>R119*[1]Factors!D106</f>
        <v>0</v>
      </c>
      <c r="T119" s="236">
        <f>R119*[1]Factors!D106*[1]Factors!E106</f>
        <v>0</v>
      </c>
      <c r="U119" s="231"/>
      <c r="V119" s="232"/>
      <c r="W119" s="233"/>
      <c r="X119" s="292"/>
      <c r="Y119" s="232"/>
      <c r="Z119" s="231"/>
      <c r="AA119" s="232">
        <f t="shared" si="9"/>
        <v>0</v>
      </c>
      <c r="AB119" s="232"/>
      <c r="AC119" s="233">
        <f t="shared" si="8"/>
        <v>0</v>
      </c>
    </row>
    <row r="120" spans="1:29" s="20" customFormat="1">
      <c r="A120" s="31"/>
      <c r="B120" s="31"/>
      <c r="C120" s="94"/>
      <c r="D120" s="94"/>
      <c r="E120" s="94"/>
      <c r="F120" s="149"/>
      <c r="G120" s="227">
        <v>3</v>
      </c>
      <c r="H120" s="228">
        <v>1998</v>
      </c>
      <c r="I120" s="229">
        <v>1998</v>
      </c>
      <c r="J120" s="229">
        <v>1998</v>
      </c>
      <c r="K120" s="230"/>
      <c r="L120" s="231">
        <f t="shared" si="10"/>
        <v>0</v>
      </c>
      <c r="M120" s="232">
        <f t="shared" si="10"/>
        <v>0</v>
      </c>
      <c r="N120" s="232">
        <f t="shared" si="10"/>
        <v>0</v>
      </c>
      <c r="O120" s="233">
        <f t="shared" si="11"/>
        <v>0</v>
      </c>
      <c r="P120" s="234">
        <f t="shared" si="12"/>
        <v>0</v>
      </c>
      <c r="Q120" s="235">
        <f>P120*[1]Factors!D107</f>
        <v>0</v>
      </c>
      <c r="R120" s="235">
        <f t="shared" si="13"/>
        <v>0</v>
      </c>
      <c r="S120" s="235">
        <f>R120*[1]Factors!D107</f>
        <v>0</v>
      </c>
      <c r="T120" s="236">
        <f>R120*[1]Factors!D107*[1]Factors!E107</f>
        <v>0</v>
      </c>
      <c r="U120" s="231"/>
      <c r="V120" s="232"/>
      <c r="W120" s="233"/>
      <c r="X120" s="292"/>
      <c r="Y120" s="232"/>
      <c r="Z120" s="231"/>
      <c r="AA120" s="232">
        <f t="shared" si="9"/>
        <v>0</v>
      </c>
      <c r="AB120" s="232"/>
      <c r="AC120" s="233">
        <f t="shared" si="8"/>
        <v>0</v>
      </c>
    </row>
    <row r="121" spans="1:29" s="20" customFormat="1">
      <c r="A121" s="31"/>
      <c r="B121" s="31"/>
      <c r="C121" s="94"/>
      <c r="D121" s="94"/>
      <c r="E121" s="94"/>
      <c r="F121" s="149"/>
      <c r="G121" s="227">
        <v>4</v>
      </c>
      <c r="H121" s="228">
        <v>1998</v>
      </c>
      <c r="I121" s="229">
        <v>1998</v>
      </c>
      <c r="J121" s="229">
        <v>1999</v>
      </c>
      <c r="K121" s="230"/>
      <c r="L121" s="231">
        <f t="shared" si="10"/>
        <v>0</v>
      </c>
      <c r="M121" s="232">
        <f t="shared" si="10"/>
        <v>0</v>
      </c>
      <c r="N121" s="232">
        <f t="shared" si="10"/>
        <v>0</v>
      </c>
      <c r="O121" s="233">
        <f t="shared" si="11"/>
        <v>0</v>
      </c>
      <c r="P121" s="234">
        <f t="shared" si="12"/>
        <v>0</v>
      </c>
      <c r="Q121" s="235">
        <f>P121*[1]Factors!D108</f>
        <v>0</v>
      </c>
      <c r="R121" s="235">
        <f t="shared" si="13"/>
        <v>0</v>
      </c>
      <c r="S121" s="235">
        <f>R121*[1]Factors!D108</f>
        <v>0</v>
      </c>
      <c r="T121" s="236">
        <f>R121*[1]Factors!D108*[1]Factors!E108</f>
        <v>0</v>
      </c>
      <c r="U121" s="231"/>
      <c r="V121" s="232"/>
      <c r="W121" s="233"/>
      <c r="X121" s="292"/>
      <c r="Y121" s="232"/>
      <c r="Z121" s="231"/>
      <c r="AA121" s="232">
        <f t="shared" si="9"/>
        <v>0</v>
      </c>
      <c r="AB121" s="232"/>
      <c r="AC121" s="233">
        <f t="shared" si="8"/>
        <v>0</v>
      </c>
    </row>
    <row r="122" spans="1:29" s="20" customFormat="1">
      <c r="A122" s="31"/>
      <c r="B122" s="31"/>
      <c r="C122" s="94"/>
      <c r="D122" s="94"/>
      <c r="E122" s="94"/>
      <c r="F122" s="149"/>
      <c r="G122" s="227">
        <v>5</v>
      </c>
      <c r="H122" s="228">
        <v>1998</v>
      </c>
      <c r="I122" s="229">
        <v>1998</v>
      </c>
      <c r="J122" s="229">
        <v>1999</v>
      </c>
      <c r="K122" s="230"/>
      <c r="L122" s="231">
        <f t="shared" si="10"/>
        <v>0</v>
      </c>
      <c r="M122" s="232">
        <f t="shared" si="10"/>
        <v>0</v>
      </c>
      <c r="N122" s="232">
        <f t="shared" si="10"/>
        <v>0</v>
      </c>
      <c r="O122" s="233">
        <f t="shared" si="11"/>
        <v>0</v>
      </c>
      <c r="P122" s="234">
        <f t="shared" si="12"/>
        <v>0</v>
      </c>
      <c r="Q122" s="235">
        <f>P122*[1]Factors!D109</f>
        <v>0</v>
      </c>
      <c r="R122" s="235">
        <f t="shared" si="13"/>
        <v>0</v>
      </c>
      <c r="S122" s="235">
        <f>R122*[1]Factors!D109</f>
        <v>0</v>
      </c>
      <c r="T122" s="236">
        <f>R122*[1]Factors!D109*[1]Factors!E109</f>
        <v>0</v>
      </c>
      <c r="U122" s="231"/>
      <c r="V122" s="232"/>
      <c r="W122" s="233"/>
      <c r="X122" s="292"/>
      <c r="Y122" s="232"/>
      <c r="Z122" s="231"/>
      <c r="AA122" s="232">
        <f t="shared" si="9"/>
        <v>0</v>
      </c>
      <c r="AB122" s="232"/>
      <c r="AC122" s="233">
        <f t="shared" si="8"/>
        <v>0</v>
      </c>
    </row>
    <row r="123" spans="1:29" s="20" customFormat="1">
      <c r="A123" s="31"/>
      <c r="B123" s="31"/>
      <c r="C123" s="94"/>
      <c r="D123" s="94"/>
      <c r="E123" s="94"/>
      <c r="F123" s="149"/>
      <c r="G123" s="227">
        <v>6</v>
      </c>
      <c r="H123" s="228">
        <v>1998</v>
      </c>
      <c r="I123" s="229">
        <v>1998</v>
      </c>
      <c r="J123" s="229">
        <v>1999</v>
      </c>
      <c r="K123" s="230"/>
      <c r="L123" s="231">
        <f t="shared" si="10"/>
        <v>0</v>
      </c>
      <c r="M123" s="232">
        <f t="shared" si="10"/>
        <v>0</v>
      </c>
      <c r="N123" s="232">
        <f t="shared" si="10"/>
        <v>0</v>
      </c>
      <c r="O123" s="233">
        <f t="shared" si="11"/>
        <v>0</v>
      </c>
      <c r="P123" s="234">
        <f t="shared" si="12"/>
        <v>0</v>
      </c>
      <c r="Q123" s="235">
        <f>P123*[1]Factors!D110</f>
        <v>0</v>
      </c>
      <c r="R123" s="235">
        <f t="shared" si="13"/>
        <v>0</v>
      </c>
      <c r="S123" s="235">
        <f>R123*[1]Factors!D110</f>
        <v>0</v>
      </c>
      <c r="T123" s="236">
        <f>R123*[1]Factors!D110*[1]Factors!E110</f>
        <v>0</v>
      </c>
      <c r="U123" s="231"/>
      <c r="V123" s="232"/>
      <c r="W123" s="233"/>
      <c r="X123" s="292"/>
      <c r="Y123" s="232"/>
      <c r="Z123" s="231"/>
      <c r="AA123" s="232">
        <f t="shared" si="9"/>
        <v>0</v>
      </c>
      <c r="AB123" s="232"/>
      <c r="AC123" s="233">
        <f t="shared" ref="AC123:AC186" si="14">AB123+AA123</f>
        <v>0</v>
      </c>
    </row>
    <row r="124" spans="1:29" s="20" customFormat="1">
      <c r="A124" s="31"/>
      <c r="B124" s="31"/>
      <c r="C124" s="94"/>
      <c r="D124" s="94"/>
      <c r="E124" s="94"/>
      <c r="F124" s="149"/>
      <c r="G124" s="227">
        <v>7</v>
      </c>
      <c r="H124" s="228">
        <v>1998</v>
      </c>
      <c r="I124" s="229">
        <v>1999</v>
      </c>
      <c r="J124" s="229">
        <v>1999</v>
      </c>
      <c r="K124" s="230"/>
      <c r="L124" s="231">
        <f t="shared" si="10"/>
        <v>0</v>
      </c>
      <c r="M124" s="232">
        <f t="shared" si="10"/>
        <v>0</v>
      </c>
      <c r="N124" s="232">
        <f t="shared" si="10"/>
        <v>0</v>
      </c>
      <c r="O124" s="233">
        <f t="shared" si="11"/>
        <v>0</v>
      </c>
      <c r="P124" s="234">
        <f t="shared" si="12"/>
        <v>0</v>
      </c>
      <c r="Q124" s="235">
        <f>P124*[1]Factors!D111</f>
        <v>0</v>
      </c>
      <c r="R124" s="235">
        <f t="shared" si="13"/>
        <v>0</v>
      </c>
      <c r="S124" s="235">
        <f>R124*[1]Factors!D111</f>
        <v>0</v>
      </c>
      <c r="T124" s="236">
        <f>R124*[1]Factors!D111*[1]Factors!E111</f>
        <v>0</v>
      </c>
      <c r="U124" s="231"/>
      <c r="V124" s="232"/>
      <c r="W124" s="233"/>
      <c r="X124" s="292"/>
      <c r="Y124" s="232"/>
      <c r="Z124" s="231"/>
      <c r="AA124" s="232">
        <f t="shared" si="9"/>
        <v>0</v>
      </c>
      <c r="AB124" s="232"/>
      <c r="AC124" s="233">
        <f t="shared" si="14"/>
        <v>0</v>
      </c>
    </row>
    <row r="125" spans="1:29" s="20" customFormat="1">
      <c r="A125" s="31"/>
      <c r="B125" s="31"/>
      <c r="C125" s="94"/>
      <c r="D125" s="94"/>
      <c r="E125" s="94"/>
      <c r="F125" s="149"/>
      <c r="G125" s="227">
        <v>8</v>
      </c>
      <c r="H125" s="228">
        <v>1998</v>
      </c>
      <c r="I125" s="229">
        <v>1999</v>
      </c>
      <c r="J125" s="229">
        <v>1999</v>
      </c>
      <c r="K125" s="230"/>
      <c r="L125" s="231">
        <f t="shared" si="10"/>
        <v>0</v>
      </c>
      <c r="M125" s="232">
        <f t="shared" si="10"/>
        <v>0</v>
      </c>
      <c r="N125" s="232">
        <f t="shared" si="10"/>
        <v>0</v>
      </c>
      <c r="O125" s="233">
        <f t="shared" si="11"/>
        <v>0</v>
      </c>
      <c r="P125" s="234">
        <f t="shared" si="12"/>
        <v>0</v>
      </c>
      <c r="Q125" s="235">
        <f>P125*[1]Factors!D112</f>
        <v>0</v>
      </c>
      <c r="R125" s="235">
        <f t="shared" si="13"/>
        <v>0</v>
      </c>
      <c r="S125" s="235">
        <f>R125*[1]Factors!D112</f>
        <v>0</v>
      </c>
      <c r="T125" s="236">
        <f>R125*[1]Factors!D112*[1]Factors!E112</f>
        <v>0</v>
      </c>
      <c r="U125" s="231"/>
      <c r="V125" s="232"/>
      <c r="W125" s="233"/>
      <c r="X125" s="292"/>
      <c r="Y125" s="232"/>
      <c r="Z125" s="231"/>
      <c r="AA125" s="232">
        <f t="shared" si="9"/>
        <v>0</v>
      </c>
      <c r="AB125" s="232"/>
      <c r="AC125" s="233">
        <f t="shared" si="14"/>
        <v>0</v>
      </c>
    </row>
    <row r="126" spans="1:29" s="20" customFormat="1">
      <c r="A126" s="31"/>
      <c r="B126" s="31"/>
      <c r="C126" s="94"/>
      <c r="D126" s="94"/>
      <c r="E126" s="94"/>
      <c r="F126" s="149"/>
      <c r="G126" s="227">
        <v>9</v>
      </c>
      <c r="H126" s="228">
        <v>1998</v>
      </c>
      <c r="I126" s="229">
        <v>1999</v>
      </c>
      <c r="J126" s="229">
        <v>1999</v>
      </c>
      <c r="K126" s="230"/>
      <c r="L126" s="231">
        <f t="shared" si="10"/>
        <v>0</v>
      </c>
      <c r="M126" s="232">
        <f t="shared" si="10"/>
        <v>0</v>
      </c>
      <c r="N126" s="232">
        <f t="shared" si="10"/>
        <v>0</v>
      </c>
      <c r="O126" s="233">
        <f t="shared" si="11"/>
        <v>0</v>
      </c>
      <c r="P126" s="234">
        <f t="shared" si="12"/>
        <v>0</v>
      </c>
      <c r="Q126" s="235">
        <f>P126*[1]Factors!D113</f>
        <v>0</v>
      </c>
      <c r="R126" s="235">
        <f t="shared" si="13"/>
        <v>0</v>
      </c>
      <c r="S126" s="235">
        <f>R126*[1]Factors!D113</f>
        <v>0</v>
      </c>
      <c r="T126" s="236">
        <f>R126*[1]Factors!D113*[1]Factors!E113</f>
        <v>0</v>
      </c>
      <c r="U126" s="231"/>
      <c r="V126" s="232"/>
      <c r="W126" s="233"/>
      <c r="X126" s="292"/>
      <c r="Y126" s="232"/>
      <c r="Z126" s="231"/>
      <c r="AA126" s="232">
        <f t="shared" si="9"/>
        <v>0</v>
      </c>
      <c r="AB126" s="232"/>
      <c r="AC126" s="233">
        <f t="shared" si="14"/>
        <v>0</v>
      </c>
    </row>
    <row r="127" spans="1:29" s="20" customFormat="1">
      <c r="A127" s="31"/>
      <c r="B127" s="31"/>
      <c r="C127" s="94"/>
      <c r="D127" s="94"/>
      <c r="E127" s="94"/>
      <c r="F127" s="149"/>
      <c r="G127" s="227">
        <v>10</v>
      </c>
      <c r="H127" s="228">
        <v>1998</v>
      </c>
      <c r="I127" s="229">
        <v>1999</v>
      </c>
      <c r="J127" s="229">
        <v>1999</v>
      </c>
      <c r="K127" s="230"/>
      <c r="L127" s="231">
        <f t="shared" si="10"/>
        <v>0</v>
      </c>
      <c r="M127" s="232">
        <f t="shared" si="10"/>
        <v>0</v>
      </c>
      <c r="N127" s="232">
        <f t="shared" si="10"/>
        <v>0</v>
      </c>
      <c r="O127" s="233">
        <f t="shared" si="11"/>
        <v>0</v>
      </c>
      <c r="P127" s="234">
        <f t="shared" si="12"/>
        <v>0</v>
      </c>
      <c r="Q127" s="235">
        <f>P127*[1]Factors!D114</f>
        <v>0</v>
      </c>
      <c r="R127" s="235">
        <f t="shared" si="13"/>
        <v>0</v>
      </c>
      <c r="S127" s="235">
        <f>R127*[1]Factors!D114</f>
        <v>0</v>
      </c>
      <c r="T127" s="236">
        <f>R127*[1]Factors!D114*[1]Factors!E114</f>
        <v>0</v>
      </c>
      <c r="U127" s="231"/>
      <c r="V127" s="232"/>
      <c r="W127" s="233"/>
      <c r="X127" s="292"/>
      <c r="Y127" s="232"/>
      <c r="Z127" s="231"/>
      <c r="AA127" s="232">
        <f t="shared" si="9"/>
        <v>0</v>
      </c>
      <c r="AB127" s="232"/>
      <c r="AC127" s="233">
        <f t="shared" si="14"/>
        <v>0</v>
      </c>
    </row>
    <row r="128" spans="1:29" s="20" customFormat="1">
      <c r="A128" s="31"/>
      <c r="B128" s="31"/>
      <c r="C128" s="94"/>
      <c r="D128" s="94"/>
      <c r="E128" s="94"/>
      <c r="F128" s="149"/>
      <c r="G128" s="227">
        <v>11</v>
      </c>
      <c r="H128" s="228">
        <v>1998</v>
      </c>
      <c r="I128" s="229">
        <v>1999</v>
      </c>
      <c r="J128" s="229">
        <v>1999</v>
      </c>
      <c r="K128" s="230"/>
      <c r="L128" s="231">
        <f t="shared" si="10"/>
        <v>0</v>
      </c>
      <c r="M128" s="232">
        <f t="shared" si="10"/>
        <v>0</v>
      </c>
      <c r="N128" s="232">
        <f t="shared" si="10"/>
        <v>0</v>
      </c>
      <c r="O128" s="233">
        <f t="shared" si="11"/>
        <v>0</v>
      </c>
      <c r="P128" s="234">
        <f t="shared" si="12"/>
        <v>0</v>
      </c>
      <c r="Q128" s="235">
        <f>P128*[1]Factors!D115</f>
        <v>0</v>
      </c>
      <c r="R128" s="235">
        <f t="shared" si="13"/>
        <v>0</v>
      </c>
      <c r="S128" s="235">
        <f>R128*[1]Factors!D115</f>
        <v>0</v>
      </c>
      <c r="T128" s="236">
        <f>R128*[1]Factors!D115*[1]Factors!E115</f>
        <v>0</v>
      </c>
      <c r="U128" s="231"/>
      <c r="V128" s="232"/>
      <c r="W128" s="233"/>
      <c r="X128" s="292">
        <f>X116*EXP(X$20)</f>
        <v>0</v>
      </c>
      <c r="Y128" s="232"/>
      <c r="Z128" s="231"/>
      <c r="AA128" s="232">
        <f t="shared" si="9"/>
        <v>0</v>
      </c>
      <c r="AB128" s="232"/>
      <c r="AC128" s="233">
        <f t="shared" si="14"/>
        <v>0</v>
      </c>
    </row>
    <row r="129" spans="1:29" s="20" customFormat="1">
      <c r="A129" s="31"/>
      <c r="B129" s="31"/>
      <c r="C129" s="94"/>
      <c r="D129" s="94"/>
      <c r="E129" s="94"/>
      <c r="F129" s="149"/>
      <c r="G129" s="227">
        <v>12</v>
      </c>
      <c r="H129" s="228">
        <v>1998</v>
      </c>
      <c r="I129" s="229">
        <v>1999</v>
      </c>
      <c r="J129" s="229">
        <v>1999</v>
      </c>
      <c r="K129" s="230"/>
      <c r="L129" s="231">
        <f t="shared" si="10"/>
        <v>0</v>
      </c>
      <c r="M129" s="232">
        <f t="shared" si="10"/>
        <v>0</v>
      </c>
      <c r="N129" s="232">
        <f t="shared" si="10"/>
        <v>0</v>
      </c>
      <c r="O129" s="233">
        <f t="shared" si="11"/>
        <v>0</v>
      </c>
      <c r="P129" s="234">
        <f t="shared" si="12"/>
        <v>0</v>
      </c>
      <c r="Q129" s="235">
        <f>P129*[1]Factors!D116</f>
        <v>0</v>
      </c>
      <c r="R129" s="235">
        <f t="shared" si="13"/>
        <v>0</v>
      </c>
      <c r="S129" s="235">
        <f>R129*[1]Factors!D116</f>
        <v>0</v>
      </c>
      <c r="T129" s="236">
        <f>R129*[1]Factors!D116*[1]Factors!E116</f>
        <v>0</v>
      </c>
      <c r="U129" s="231"/>
      <c r="V129" s="232"/>
      <c r="W129" s="233"/>
      <c r="X129" s="292"/>
      <c r="Y129" s="232"/>
      <c r="Z129" s="231"/>
      <c r="AA129" s="232">
        <f t="shared" si="9"/>
        <v>0</v>
      </c>
      <c r="AB129" s="232"/>
      <c r="AC129" s="233">
        <f t="shared" si="14"/>
        <v>0</v>
      </c>
    </row>
    <row r="130" spans="1:29" s="20" customFormat="1">
      <c r="A130" s="31"/>
      <c r="B130" s="31"/>
      <c r="C130" s="94"/>
      <c r="D130" s="94"/>
      <c r="E130" s="94"/>
      <c r="F130" s="149"/>
      <c r="G130" s="227">
        <v>1</v>
      </c>
      <c r="H130" s="228">
        <v>1999</v>
      </c>
      <c r="I130" s="229">
        <v>1999</v>
      </c>
      <c r="J130" s="229">
        <v>1999</v>
      </c>
      <c r="K130" s="230"/>
      <c r="L130" s="231">
        <f t="shared" si="10"/>
        <v>0</v>
      </c>
      <c r="M130" s="232">
        <f t="shared" si="10"/>
        <v>0</v>
      </c>
      <c r="N130" s="232">
        <f t="shared" si="10"/>
        <v>0</v>
      </c>
      <c r="O130" s="233">
        <f t="shared" si="11"/>
        <v>0</v>
      </c>
      <c r="P130" s="234">
        <f t="shared" si="12"/>
        <v>0</v>
      </c>
      <c r="Q130" s="235">
        <f>P130*[1]Factors!D117</f>
        <v>0</v>
      </c>
      <c r="R130" s="235">
        <f t="shared" si="13"/>
        <v>0</v>
      </c>
      <c r="S130" s="235">
        <f>R130*[1]Factors!D117</f>
        <v>0</v>
      </c>
      <c r="T130" s="236">
        <f>R130*[1]Factors!D117*[1]Factors!E117</f>
        <v>0</v>
      </c>
      <c r="U130" s="231"/>
      <c r="V130" s="232"/>
      <c r="W130" s="233"/>
      <c r="X130" s="292"/>
      <c r="Y130" s="232"/>
      <c r="Z130" s="231"/>
      <c r="AA130" s="232">
        <f t="shared" si="9"/>
        <v>0</v>
      </c>
      <c r="AB130" s="232"/>
      <c r="AC130" s="233">
        <f t="shared" si="14"/>
        <v>0</v>
      </c>
    </row>
    <row r="131" spans="1:29" s="20" customFormat="1">
      <c r="A131" s="31"/>
      <c r="B131" s="31"/>
      <c r="C131" s="94"/>
      <c r="D131" s="94"/>
      <c r="E131" s="94"/>
      <c r="F131" s="149"/>
      <c r="G131" s="227">
        <v>2</v>
      </c>
      <c r="H131" s="228">
        <v>1999</v>
      </c>
      <c r="I131" s="229">
        <v>1999</v>
      </c>
      <c r="J131" s="229">
        <v>1999</v>
      </c>
      <c r="K131" s="230"/>
      <c r="L131" s="231">
        <f t="shared" si="10"/>
        <v>0</v>
      </c>
      <c r="M131" s="232">
        <f t="shared" si="10"/>
        <v>0</v>
      </c>
      <c r="N131" s="232">
        <f t="shared" si="10"/>
        <v>0</v>
      </c>
      <c r="O131" s="233">
        <f t="shared" si="11"/>
        <v>0</v>
      </c>
      <c r="P131" s="234">
        <f t="shared" si="12"/>
        <v>0</v>
      </c>
      <c r="Q131" s="235">
        <f>P131*[1]Factors!D118</f>
        <v>0</v>
      </c>
      <c r="R131" s="235">
        <f t="shared" si="13"/>
        <v>0</v>
      </c>
      <c r="S131" s="235">
        <f>R131*[1]Factors!D118</f>
        <v>0</v>
      </c>
      <c r="T131" s="236">
        <f>R131*[1]Factors!D118*[1]Factors!E118</f>
        <v>0</v>
      </c>
      <c r="U131" s="231"/>
      <c r="V131" s="232"/>
      <c r="W131" s="233"/>
      <c r="X131" s="292"/>
      <c r="Y131" s="232"/>
      <c r="Z131" s="231"/>
      <c r="AA131" s="232">
        <f t="shared" si="9"/>
        <v>0</v>
      </c>
      <c r="AB131" s="232"/>
      <c r="AC131" s="233">
        <f t="shared" si="14"/>
        <v>0</v>
      </c>
    </row>
    <row r="132" spans="1:29" s="20" customFormat="1">
      <c r="A132" s="31"/>
      <c r="B132" s="31"/>
      <c r="C132" s="94"/>
      <c r="D132" s="94"/>
      <c r="E132" s="94"/>
      <c r="F132" s="149"/>
      <c r="G132" s="227">
        <v>3</v>
      </c>
      <c r="H132" s="228">
        <v>1999</v>
      </c>
      <c r="I132" s="229">
        <v>1999</v>
      </c>
      <c r="J132" s="229">
        <v>1999</v>
      </c>
      <c r="K132" s="230"/>
      <c r="L132" s="231">
        <f t="shared" si="10"/>
        <v>0</v>
      </c>
      <c r="M132" s="232">
        <f t="shared" si="10"/>
        <v>0</v>
      </c>
      <c r="N132" s="232">
        <f t="shared" si="10"/>
        <v>0</v>
      </c>
      <c r="O132" s="233">
        <f t="shared" si="11"/>
        <v>0</v>
      </c>
      <c r="P132" s="234">
        <f t="shared" si="12"/>
        <v>0</v>
      </c>
      <c r="Q132" s="235">
        <f>P132*[1]Factors!D119</f>
        <v>0</v>
      </c>
      <c r="R132" s="235">
        <f t="shared" si="13"/>
        <v>0</v>
      </c>
      <c r="S132" s="235">
        <f>R132*[1]Factors!D119</f>
        <v>0</v>
      </c>
      <c r="T132" s="236">
        <f>R132*[1]Factors!D119*[1]Factors!E119</f>
        <v>0</v>
      </c>
      <c r="U132" s="231"/>
      <c r="V132" s="232"/>
      <c r="W132" s="233"/>
      <c r="X132" s="292"/>
      <c r="Y132" s="232"/>
      <c r="Z132" s="231"/>
      <c r="AA132" s="232">
        <f t="shared" si="9"/>
        <v>0</v>
      </c>
      <c r="AB132" s="232"/>
      <c r="AC132" s="233">
        <f t="shared" si="14"/>
        <v>0</v>
      </c>
    </row>
    <row r="133" spans="1:29" s="20" customFormat="1">
      <c r="A133" s="31"/>
      <c r="B133" s="31"/>
      <c r="C133" s="94"/>
      <c r="D133" s="94"/>
      <c r="E133" s="94"/>
      <c r="F133" s="149"/>
      <c r="G133" s="227">
        <v>4</v>
      </c>
      <c r="H133" s="228">
        <v>1999</v>
      </c>
      <c r="I133" s="229">
        <v>1999</v>
      </c>
      <c r="J133" s="229">
        <v>2000</v>
      </c>
      <c r="K133" s="230"/>
      <c r="L133" s="231">
        <f t="shared" si="10"/>
        <v>0</v>
      </c>
      <c r="M133" s="232">
        <f t="shared" si="10"/>
        <v>0</v>
      </c>
      <c r="N133" s="232">
        <f t="shared" si="10"/>
        <v>0</v>
      </c>
      <c r="O133" s="233">
        <f t="shared" si="11"/>
        <v>0</v>
      </c>
      <c r="P133" s="234">
        <f t="shared" si="12"/>
        <v>0</v>
      </c>
      <c r="Q133" s="235">
        <f>P133*[1]Factors!D120</f>
        <v>0</v>
      </c>
      <c r="R133" s="235">
        <f t="shared" si="13"/>
        <v>0</v>
      </c>
      <c r="S133" s="235">
        <f>R133*[1]Factors!D120</f>
        <v>0</v>
      </c>
      <c r="T133" s="236">
        <f>R133*[1]Factors!D120*[1]Factors!E120</f>
        <v>0</v>
      </c>
      <c r="U133" s="231"/>
      <c r="V133" s="232"/>
      <c r="W133" s="233"/>
      <c r="X133" s="292"/>
      <c r="Y133" s="232"/>
      <c r="Z133" s="231"/>
      <c r="AA133" s="232">
        <f t="shared" si="9"/>
        <v>0</v>
      </c>
      <c r="AB133" s="232"/>
      <c r="AC133" s="233">
        <f t="shared" si="14"/>
        <v>0</v>
      </c>
    </row>
    <row r="134" spans="1:29" s="20" customFormat="1">
      <c r="A134" s="31"/>
      <c r="B134" s="31"/>
      <c r="C134" s="94"/>
      <c r="D134" s="94"/>
      <c r="E134" s="94"/>
      <c r="F134" s="149"/>
      <c r="G134" s="227">
        <v>5</v>
      </c>
      <c r="H134" s="228">
        <v>1999</v>
      </c>
      <c r="I134" s="229">
        <v>1999</v>
      </c>
      <c r="J134" s="229">
        <v>2000</v>
      </c>
      <c r="K134" s="230"/>
      <c r="L134" s="231">
        <f t="shared" si="10"/>
        <v>0</v>
      </c>
      <c r="M134" s="232">
        <f t="shared" si="10"/>
        <v>0</v>
      </c>
      <c r="N134" s="232">
        <f t="shared" si="10"/>
        <v>0</v>
      </c>
      <c r="O134" s="233">
        <f t="shared" si="11"/>
        <v>0</v>
      </c>
      <c r="P134" s="234">
        <f t="shared" si="12"/>
        <v>0</v>
      </c>
      <c r="Q134" s="235">
        <f>P134*[1]Factors!D121</f>
        <v>0</v>
      </c>
      <c r="R134" s="235">
        <f t="shared" si="13"/>
        <v>0</v>
      </c>
      <c r="S134" s="235">
        <f>R134*[1]Factors!D121</f>
        <v>0</v>
      </c>
      <c r="T134" s="236">
        <f>R134*[1]Factors!D121*[1]Factors!E121</f>
        <v>0</v>
      </c>
      <c r="U134" s="231"/>
      <c r="V134" s="232"/>
      <c r="W134" s="233"/>
      <c r="X134" s="292"/>
      <c r="Y134" s="232"/>
      <c r="Z134" s="231"/>
      <c r="AA134" s="232">
        <f t="shared" si="9"/>
        <v>0</v>
      </c>
      <c r="AB134" s="232"/>
      <c r="AC134" s="233">
        <f t="shared" si="14"/>
        <v>0</v>
      </c>
    </row>
    <row r="135" spans="1:29" s="20" customFormat="1">
      <c r="A135" s="31"/>
      <c r="B135" s="31"/>
      <c r="C135" s="94"/>
      <c r="D135" s="94"/>
      <c r="E135" s="94"/>
      <c r="F135" s="149"/>
      <c r="G135" s="227">
        <v>6</v>
      </c>
      <c r="H135" s="228">
        <v>1999</v>
      </c>
      <c r="I135" s="229">
        <v>1999</v>
      </c>
      <c r="J135" s="229">
        <v>2000</v>
      </c>
      <c r="K135" s="230"/>
      <c r="L135" s="231">
        <f t="shared" si="10"/>
        <v>0</v>
      </c>
      <c r="M135" s="232">
        <f t="shared" si="10"/>
        <v>0</v>
      </c>
      <c r="N135" s="232">
        <f t="shared" si="10"/>
        <v>0</v>
      </c>
      <c r="O135" s="233">
        <f t="shared" si="11"/>
        <v>0</v>
      </c>
      <c r="P135" s="234">
        <f t="shared" si="12"/>
        <v>0</v>
      </c>
      <c r="Q135" s="235">
        <f>P135*[1]Factors!D122</f>
        <v>0</v>
      </c>
      <c r="R135" s="235">
        <f t="shared" si="13"/>
        <v>0</v>
      </c>
      <c r="S135" s="235">
        <f>R135*[1]Factors!D122</f>
        <v>0</v>
      </c>
      <c r="T135" s="236">
        <f>R135*[1]Factors!D122*[1]Factors!E122</f>
        <v>0</v>
      </c>
      <c r="U135" s="231"/>
      <c r="V135" s="232"/>
      <c r="W135" s="233"/>
      <c r="X135" s="292"/>
      <c r="Y135" s="232"/>
      <c r="Z135" s="231"/>
      <c r="AA135" s="232">
        <f t="shared" si="9"/>
        <v>0</v>
      </c>
      <c r="AB135" s="232"/>
      <c r="AC135" s="233">
        <f t="shared" si="14"/>
        <v>0</v>
      </c>
    </row>
    <row r="136" spans="1:29" s="20" customFormat="1">
      <c r="A136" s="31"/>
      <c r="B136" s="31"/>
      <c r="C136" s="94"/>
      <c r="D136" s="94"/>
      <c r="E136" s="94"/>
      <c r="F136" s="149"/>
      <c r="G136" s="227">
        <v>7</v>
      </c>
      <c r="H136" s="228">
        <v>1999</v>
      </c>
      <c r="I136" s="229">
        <v>2000</v>
      </c>
      <c r="J136" s="229">
        <v>2000</v>
      </c>
      <c r="K136" s="230"/>
      <c r="L136" s="231">
        <f t="shared" si="10"/>
        <v>0</v>
      </c>
      <c r="M136" s="232">
        <f t="shared" si="10"/>
        <v>0</v>
      </c>
      <c r="N136" s="232">
        <f t="shared" si="10"/>
        <v>0</v>
      </c>
      <c r="O136" s="233">
        <f t="shared" si="11"/>
        <v>0</v>
      </c>
      <c r="P136" s="234">
        <f t="shared" si="12"/>
        <v>0</v>
      </c>
      <c r="Q136" s="235">
        <f>P136*[1]Factors!D123</f>
        <v>0</v>
      </c>
      <c r="R136" s="235">
        <f t="shared" si="13"/>
        <v>0</v>
      </c>
      <c r="S136" s="235">
        <f>R136*[1]Factors!D123</f>
        <v>0</v>
      </c>
      <c r="T136" s="236">
        <f>R136*[1]Factors!D123*[1]Factors!E123</f>
        <v>0</v>
      </c>
      <c r="U136" s="231"/>
      <c r="V136" s="232"/>
      <c r="W136" s="233"/>
      <c r="X136" s="292"/>
      <c r="Y136" s="232"/>
      <c r="Z136" s="231"/>
      <c r="AA136" s="232">
        <f t="shared" si="9"/>
        <v>0</v>
      </c>
      <c r="AB136" s="232"/>
      <c r="AC136" s="233">
        <f t="shared" si="14"/>
        <v>0</v>
      </c>
    </row>
    <row r="137" spans="1:29" s="20" customFormat="1">
      <c r="A137" s="31"/>
      <c r="B137" s="31"/>
      <c r="C137" s="94"/>
      <c r="D137" s="94"/>
      <c r="E137" s="94"/>
      <c r="F137" s="149"/>
      <c r="G137" s="227">
        <v>8</v>
      </c>
      <c r="H137" s="228">
        <v>1999</v>
      </c>
      <c r="I137" s="229">
        <v>2000</v>
      </c>
      <c r="J137" s="229">
        <v>2000</v>
      </c>
      <c r="K137" s="230"/>
      <c r="L137" s="231">
        <f t="shared" si="10"/>
        <v>0</v>
      </c>
      <c r="M137" s="232">
        <f t="shared" si="10"/>
        <v>0</v>
      </c>
      <c r="N137" s="232">
        <f t="shared" si="10"/>
        <v>0</v>
      </c>
      <c r="O137" s="233">
        <f t="shared" si="11"/>
        <v>0</v>
      </c>
      <c r="P137" s="234">
        <f t="shared" si="12"/>
        <v>0</v>
      </c>
      <c r="Q137" s="235">
        <f>P137*[1]Factors!D124</f>
        <v>0</v>
      </c>
      <c r="R137" s="235">
        <f t="shared" si="13"/>
        <v>0</v>
      </c>
      <c r="S137" s="235">
        <f>R137*[1]Factors!D124</f>
        <v>0</v>
      </c>
      <c r="T137" s="236">
        <f>R137*[1]Factors!D124*[1]Factors!E124</f>
        <v>0</v>
      </c>
      <c r="U137" s="231"/>
      <c r="V137" s="232"/>
      <c r="W137" s="233"/>
      <c r="X137" s="292"/>
      <c r="Y137" s="232"/>
      <c r="Z137" s="231"/>
      <c r="AA137" s="232">
        <f t="shared" si="9"/>
        <v>0</v>
      </c>
      <c r="AB137" s="232"/>
      <c r="AC137" s="233">
        <f t="shared" si="14"/>
        <v>0</v>
      </c>
    </row>
    <row r="138" spans="1:29" s="20" customFormat="1">
      <c r="A138" s="31"/>
      <c r="B138" s="31"/>
      <c r="C138" s="94"/>
      <c r="D138" s="94"/>
      <c r="E138" s="94"/>
      <c r="F138" s="149"/>
      <c r="G138" s="227">
        <v>9</v>
      </c>
      <c r="H138" s="228">
        <v>1999</v>
      </c>
      <c r="I138" s="229">
        <v>2000</v>
      </c>
      <c r="J138" s="229">
        <v>2000</v>
      </c>
      <c r="K138" s="230"/>
      <c r="L138" s="231">
        <f t="shared" si="10"/>
        <v>0</v>
      </c>
      <c r="M138" s="232">
        <f t="shared" si="10"/>
        <v>0</v>
      </c>
      <c r="N138" s="232">
        <f t="shared" si="10"/>
        <v>0</v>
      </c>
      <c r="O138" s="233">
        <f t="shared" si="11"/>
        <v>0</v>
      </c>
      <c r="P138" s="234">
        <f t="shared" si="12"/>
        <v>0</v>
      </c>
      <c r="Q138" s="235">
        <f>P138*[1]Factors!D125</f>
        <v>0</v>
      </c>
      <c r="R138" s="235">
        <f t="shared" si="13"/>
        <v>0</v>
      </c>
      <c r="S138" s="235">
        <f>R138*[1]Factors!D125</f>
        <v>0</v>
      </c>
      <c r="T138" s="236">
        <f>R138*[1]Factors!D125*[1]Factors!E125</f>
        <v>0</v>
      </c>
      <c r="U138" s="231"/>
      <c r="V138" s="232"/>
      <c r="W138" s="233"/>
      <c r="X138" s="292"/>
      <c r="Y138" s="232"/>
      <c r="Z138" s="231"/>
      <c r="AA138" s="232">
        <f t="shared" si="9"/>
        <v>0</v>
      </c>
      <c r="AB138" s="232"/>
      <c r="AC138" s="233">
        <f t="shared" si="14"/>
        <v>0</v>
      </c>
    </row>
    <row r="139" spans="1:29" s="20" customFormat="1">
      <c r="A139" s="31"/>
      <c r="B139" s="31"/>
      <c r="C139" s="94"/>
      <c r="D139" s="94"/>
      <c r="E139" s="94"/>
      <c r="F139" s="149"/>
      <c r="G139" s="227">
        <v>10</v>
      </c>
      <c r="H139" s="228">
        <v>1999</v>
      </c>
      <c r="I139" s="229">
        <v>2000</v>
      </c>
      <c r="J139" s="229">
        <v>2000</v>
      </c>
      <c r="K139" s="230"/>
      <c r="L139" s="231">
        <f t="shared" si="10"/>
        <v>0</v>
      </c>
      <c r="M139" s="232">
        <f t="shared" si="10"/>
        <v>0</v>
      </c>
      <c r="N139" s="232">
        <f t="shared" si="10"/>
        <v>0</v>
      </c>
      <c r="O139" s="233">
        <f t="shared" si="11"/>
        <v>0</v>
      </c>
      <c r="P139" s="234">
        <f t="shared" si="12"/>
        <v>0</v>
      </c>
      <c r="Q139" s="235">
        <f>P139*[1]Factors!D126</f>
        <v>0</v>
      </c>
      <c r="R139" s="235">
        <f t="shared" si="13"/>
        <v>0</v>
      </c>
      <c r="S139" s="235">
        <f>R139*[1]Factors!D126</f>
        <v>0</v>
      </c>
      <c r="T139" s="236">
        <f>R139*[1]Factors!D126*[1]Factors!E126</f>
        <v>0</v>
      </c>
      <c r="U139" s="231"/>
      <c r="V139" s="232"/>
      <c r="W139" s="233"/>
      <c r="X139" s="292"/>
      <c r="Y139" s="232"/>
      <c r="Z139" s="231"/>
      <c r="AA139" s="232">
        <f t="shared" si="9"/>
        <v>0</v>
      </c>
      <c r="AB139" s="232"/>
      <c r="AC139" s="233">
        <f t="shared" si="14"/>
        <v>0</v>
      </c>
    </row>
    <row r="140" spans="1:29" s="20" customFormat="1">
      <c r="A140" s="31"/>
      <c r="B140" s="31"/>
      <c r="C140" s="94"/>
      <c r="D140" s="94"/>
      <c r="E140" s="94"/>
      <c r="F140" s="149"/>
      <c r="G140" s="227">
        <v>11</v>
      </c>
      <c r="H140" s="228">
        <v>1999</v>
      </c>
      <c r="I140" s="229">
        <v>2000</v>
      </c>
      <c r="J140" s="229">
        <v>2000</v>
      </c>
      <c r="K140" s="230"/>
      <c r="L140" s="231">
        <f t="shared" si="10"/>
        <v>0</v>
      </c>
      <c r="M140" s="232">
        <f t="shared" si="10"/>
        <v>0</v>
      </c>
      <c r="N140" s="232">
        <f t="shared" si="10"/>
        <v>0</v>
      </c>
      <c r="O140" s="233">
        <f t="shared" si="11"/>
        <v>0</v>
      </c>
      <c r="P140" s="234">
        <f t="shared" si="12"/>
        <v>0</v>
      </c>
      <c r="Q140" s="235">
        <f>P140*[1]Factors!D127</f>
        <v>0</v>
      </c>
      <c r="R140" s="235">
        <f t="shared" si="13"/>
        <v>0</v>
      </c>
      <c r="S140" s="235">
        <f>R140*[1]Factors!D127</f>
        <v>0</v>
      </c>
      <c r="T140" s="236">
        <f>R140*[1]Factors!D127*[1]Factors!E127</f>
        <v>0</v>
      </c>
      <c r="U140" s="231"/>
      <c r="V140" s="232"/>
      <c r="W140" s="233"/>
      <c r="X140" s="292">
        <f>X128*EXP(X$20)</f>
        <v>0</v>
      </c>
      <c r="Y140" s="232"/>
      <c r="Z140" s="231"/>
      <c r="AA140" s="232">
        <f t="shared" si="9"/>
        <v>0</v>
      </c>
      <c r="AB140" s="232"/>
      <c r="AC140" s="233">
        <f t="shared" si="14"/>
        <v>0</v>
      </c>
    </row>
    <row r="141" spans="1:29" s="20" customFormat="1">
      <c r="A141" s="31"/>
      <c r="B141" s="31"/>
      <c r="C141" s="94"/>
      <c r="D141" s="94"/>
      <c r="E141" s="94"/>
      <c r="F141" s="149"/>
      <c r="G141" s="227">
        <v>12</v>
      </c>
      <c r="H141" s="228">
        <v>1999</v>
      </c>
      <c r="I141" s="229">
        <v>2000</v>
      </c>
      <c r="J141" s="229">
        <v>2000</v>
      </c>
      <c r="K141" s="230"/>
      <c r="L141" s="231">
        <f t="shared" si="10"/>
        <v>0</v>
      </c>
      <c r="M141" s="232">
        <f t="shared" si="10"/>
        <v>0</v>
      </c>
      <c r="N141" s="232">
        <f t="shared" si="10"/>
        <v>0</v>
      </c>
      <c r="O141" s="233">
        <f t="shared" si="11"/>
        <v>0</v>
      </c>
      <c r="P141" s="234">
        <f t="shared" si="12"/>
        <v>0</v>
      </c>
      <c r="Q141" s="235">
        <f>P141*[1]Factors!D128</f>
        <v>0</v>
      </c>
      <c r="R141" s="235">
        <f t="shared" si="13"/>
        <v>0</v>
      </c>
      <c r="S141" s="235">
        <f>R141*[1]Factors!D128</f>
        <v>0</v>
      </c>
      <c r="T141" s="236">
        <f>R141*[1]Factors!D128*[1]Factors!E128</f>
        <v>0</v>
      </c>
      <c r="U141" s="231"/>
      <c r="V141" s="232"/>
      <c r="W141" s="233"/>
      <c r="X141" s="292"/>
      <c r="Y141" s="232"/>
      <c r="Z141" s="231"/>
      <c r="AA141" s="232">
        <f t="shared" si="9"/>
        <v>0</v>
      </c>
      <c r="AB141" s="232"/>
      <c r="AC141" s="233">
        <f t="shared" si="14"/>
        <v>0</v>
      </c>
    </row>
    <row r="142" spans="1:29" s="20" customFormat="1">
      <c r="A142" s="31"/>
      <c r="B142" s="31"/>
      <c r="C142" s="94"/>
      <c r="D142" s="94"/>
      <c r="E142" s="94"/>
      <c r="F142" s="149"/>
      <c r="G142" s="227">
        <v>1</v>
      </c>
      <c r="H142" s="228">
        <v>2000</v>
      </c>
      <c r="I142" s="229">
        <v>2000</v>
      </c>
      <c r="J142" s="229">
        <v>2000</v>
      </c>
      <c r="K142" s="230"/>
      <c r="L142" s="231">
        <f t="shared" si="10"/>
        <v>0</v>
      </c>
      <c r="M142" s="232">
        <f t="shared" si="10"/>
        <v>0</v>
      </c>
      <c r="N142" s="232">
        <f t="shared" si="10"/>
        <v>0</v>
      </c>
      <c r="O142" s="233">
        <f t="shared" si="11"/>
        <v>0</v>
      </c>
      <c r="P142" s="234">
        <f t="shared" si="12"/>
        <v>0</v>
      </c>
      <c r="Q142" s="235">
        <f>P142*[1]Factors!D129</f>
        <v>0</v>
      </c>
      <c r="R142" s="235">
        <f t="shared" si="13"/>
        <v>0</v>
      </c>
      <c r="S142" s="235">
        <f>R142*[1]Factors!D129</f>
        <v>0</v>
      </c>
      <c r="T142" s="236">
        <f>R142*[1]Factors!D129*[1]Factors!E129</f>
        <v>0</v>
      </c>
      <c r="U142" s="231"/>
      <c r="V142" s="232"/>
      <c r="W142" s="233"/>
      <c r="X142" s="292"/>
      <c r="Y142" s="232"/>
      <c r="Z142" s="231"/>
      <c r="AA142" s="232">
        <f t="shared" si="9"/>
        <v>0</v>
      </c>
      <c r="AB142" s="232"/>
      <c r="AC142" s="233">
        <f t="shared" si="14"/>
        <v>0</v>
      </c>
    </row>
    <row r="143" spans="1:29" s="20" customFormat="1">
      <c r="A143" s="31"/>
      <c r="B143" s="31"/>
      <c r="C143" s="94"/>
      <c r="D143" s="94"/>
      <c r="E143" s="94"/>
      <c r="F143" s="149"/>
      <c r="G143" s="227">
        <v>2</v>
      </c>
      <c r="H143" s="228">
        <v>2000</v>
      </c>
      <c r="I143" s="229">
        <v>2000</v>
      </c>
      <c r="J143" s="229">
        <v>2000</v>
      </c>
      <c r="K143" s="230"/>
      <c r="L143" s="231">
        <f t="shared" si="10"/>
        <v>0</v>
      </c>
      <c r="M143" s="232">
        <f t="shared" si="10"/>
        <v>0</v>
      </c>
      <c r="N143" s="232">
        <f t="shared" si="10"/>
        <v>0</v>
      </c>
      <c r="O143" s="233">
        <f t="shared" si="11"/>
        <v>0</v>
      </c>
      <c r="P143" s="234">
        <f t="shared" si="12"/>
        <v>0</v>
      </c>
      <c r="Q143" s="235">
        <f>P143*[1]Factors!D130</f>
        <v>0</v>
      </c>
      <c r="R143" s="235">
        <f t="shared" si="13"/>
        <v>0</v>
      </c>
      <c r="S143" s="235">
        <f>R143*[1]Factors!D130</f>
        <v>0</v>
      </c>
      <c r="T143" s="236">
        <f>R143*[1]Factors!D130*[1]Factors!E130</f>
        <v>0</v>
      </c>
      <c r="U143" s="231"/>
      <c r="V143" s="232"/>
      <c r="W143" s="233"/>
      <c r="X143" s="292"/>
      <c r="Y143" s="232"/>
      <c r="Z143" s="231"/>
      <c r="AA143" s="232">
        <f t="shared" si="9"/>
        <v>0</v>
      </c>
      <c r="AB143" s="232"/>
      <c r="AC143" s="233">
        <f t="shared" si="14"/>
        <v>0</v>
      </c>
    </row>
    <row r="144" spans="1:29" s="20" customFormat="1">
      <c r="A144" s="31"/>
      <c r="B144" s="31"/>
      <c r="C144" s="94"/>
      <c r="D144" s="94"/>
      <c r="E144" s="94"/>
      <c r="F144" s="149"/>
      <c r="G144" s="227">
        <v>3</v>
      </c>
      <c r="H144" s="228">
        <v>2000</v>
      </c>
      <c r="I144" s="229">
        <v>2000</v>
      </c>
      <c r="J144" s="229">
        <v>2000</v>
      </c>
      <c r="K144" s="230"/>
      <c r="L144" s="231">
        <f t="shared" si="10"/>
        <v>0</v>
      </c>
      <c r="M144" s="232">
        <f t="shared" si="10"/>
        <v>0</v>
      </c>
      <c r="N144" s="232">
        <f t="shared" si="10"/>
        <v>0</v>
      </c>
      <c r="O144" s="233">
        <f t="shared" si="11"/>
        <v>0</v>
      </c>
      <c r="P144" s="234">
        <f t="shared" si="12"/>
        <v>0</v>
      </c>
      <c r="Q144" s="235">
        <f>P144*[1]Factors!D131</f>
        <v>0</v>
      </c>
      <c r="R144" s="235">
        <f t="shared" si="13"/>
        <v>0</v>
      </c>
      <c r="S144" s="235">
        <f>R144*[1]Factors!D131</f>
        <v>0</v>
      </c>
      <c r="T144" s="236">
        <f>R144*[1]Factors!D131*[1]Factors!E131</f>
        <v>0</v>
      </c>
      <c r="U144" s="231"/>
      <c r="V144" s="232"/>
      <c r="W144" s="233"/>
      <c r="X144" s="292"/>
      <c r="Y144" s="232"/>
      <c r="Z144" s="231"/>
      <c r="AA144" s="232">
        <f t="shared" si="9"/>
        <v>0</v>
      </c>
      <c r="AB144" s="232"/>
      <c r="AC144" s="233">
        <f t="shared" si="14"/>
        <v>0</v>
      </c>
    </row>
    <row r="145" spans="1:29" s="20" customFormat="1">
      <c r="A145" s="31"/>
      <c r="B145" s="31"/>
      <c r="C145" s="94"/>
      <c r="D145" s="94"/>
      <c r="E145" s="94"/>
      <c r="F145" s="149"/>
      <c r="G145" s="227">
        <v>4</v>
      </c>
      <c r="H145" s="228">
        <v>2000</v>
      </c>
      <c r="I145" s="229">
        <v>2000</v>
      </c>
      <c r="J145" s="229">
        <v>2001</v>
      </c>
      <c r="K145" s="230"/>
      <c r="L145" s="231">
        <f t="shared" si="10"/>
        <v>0</v>
      </c>
      <c r="M145" s="232">
        <f t="shared" si="10"/>
        <v>0</v>
      </c>
      <c r="N145" s="232">
        <f t="shared" si="10"/>
        <v>0</v>
      </c>
      <c r="O145" s="233">
        <f t="shared" si="11"/>
        <v>0</v>
      </c>
      <c r="P145" s="234">
        <f t="shared" si="12"/>
        <v>0</v>
      </c>
      <c r="Q145" s="235">
        <f>P145*[1]Factors!D132</f>
        <v>0</v>
      </c>
      <c r="R145" s="235">
        <f t="shared" si="13"/>
        <v>0</v>
      </c>
      <c r="S145" s="235">
        <f>R145*[1]Factors!D132</f>
        <v>0</v>
      </c>
      <c r="T145" s="236">
        <f>R145*[1]Factors!D132*[1]Factors!E132</f>
        <v>0</v>
      </c>
      <c r="U145" s="231"/>
      <c r="V145" s="232"/>
      <c r="W145" s="233"/>
      <c r="X145" s="292"/>
      <c r="Y145" s="232"/>
      <c r="Z145" s="231"/>
      <c r="AA145" s="232">
        <f t="shared" si="9"/>
        <v>0</v>
      </c>
      <c r="AB145" s="232"/>
      <c r="AC145" s="233">
        <f t="shared" si="14"/>
        <v>0</v>
      </c>
    </row>
    <row r="146" spans="1:29" s="20" customFormat="1">
      <c r="A146" s="31"/>
      <c r="B146" s="31"/>
      <c r="C146" s="94"/>
      <c r="D146" s="94"/>
      <c r="E146" s="94"/>
      <c r="F146" s="149"/>
      <c r="G146" s="227">
        <v>5</v>
      </c>
      <c r="H146" s="228">
        <v>2000</v>
      </c>
      <c r="I146" s="229">
        <v>2000</v>
      </c>
      <c r="J146" s="229">
        <v>2001</v>
      </c>
      <c r="K146" s="230"/>
      <c r="L146" s="231">
        <f t="shared" si="10"/>
        <v>0</v>
      </c>
      <c r="M146" s="232">
        <f t="shared" si="10"/>
        <v>0</v>
      </c>
      <c r="N146" s="232">
        <f t="shared" si="10"/>
        <v>0</v>
      </c>
      <c r="O146" s="233">
        <f t="shared" si="11"/>
        <v>0</v>
      </c>
      <c r="P146" s="234">
        <f t="shared" si="12"/>
        <v>0</v>
      </c>
      <c r="Q146" s="235">
        <f>P146*[1]Factors!D133</f>
        <v>0</v>
      </c>
      <c r="R146" s="235">
        <f t="shared" si="13"/>
        <v>0</v>
      </c>
      <c r="S146" s="235">
        <f>R146*[1]Factors!D133</f>
        <v>0</v>
      </c>
      <c r="T146" s="236">
        <f>R146*[1]Factors!D133*[1]Factors!E133</f>
        <v>0</v>
      </c>
      <c r="U146" s="231"/>
      <c r="V146" s="232"/>
      <c r="W146" s="233"/>
      <c r="X146" s="292"/>
      <c r="Y146" s="232"/>
      <c r="Z146" s="231"/>
      <c r="AA146" s="232">
        <f t="shared" si="9"/>
        <v>0</v>
      </c>
      <c r="AB146" s="232"/>
      <c r="AC146" s="233">
        <f t="shared" si="14"/>
        <v>0</v>
      </c>
    </row>
    <row r="147" spans="1:29" s="20" customFormat="1">
      <c r="A147" s="31"/>
      <c r="B147" s="31"/>
      <c r="C147" s="94"/>
      <c r="D147" s="94"/>
      <c r="E147" s="94"/>
      <c r="F147" s="149"/>
      <c r="G147" s="227">
        <v>6</v>
      </c>
      <c r="H147" s="228">
        <v>2000</v>
      </c>
      <c r="I147" s="229">
        <v>2000</v>
      </c>
      <c r="J147" s="229">
        <v>2001</v>
      </c>
      <c r="K147" s="230"/>
      <c r="L147" s="231">
        <f t="shared" si="10"/>
        <v>0</v>
      </c>
      <c r="M147" s="232">
        <f t="shared" si="10"/>
        <v>0</v>
      </c>
      <c r="N147" s="232">
        <f t="shared" si="10"/>
        <v>0</v>
      </c>
      <c r="O147" s="233">
        <f t="shared" si="11"/>
        <v>0</v>
      </c>
      <c r="P147" s="234">
        <f t="shared" si="12"/>
        <v>0</v>
      </c>
      <c r="Q147" s="235">
        <f>P147*[1]Factors!D134</f>
        <v>0</v>
      </c>
      <c r="R147" s="235">
        <f t="shared" si="13"/>
        <v>0</v>
      </c>
      <c r="S147" s="235">
        <f>R147*[1]Factors!D134</f>
        <v>0</v>
      </c>
      <c r="T147" s="236">
        <f>R147*[1]Factors!D134*[1]Factors!E134</f>
        <v>0</v>
      </c>
      <c r="U147" s="231"/>
      <c r="V147" s="232"/>
      <c r="W147" s="233"/>
      <c r="X147" s="292"/>
      <c r="Y147" s="232"/>
      <c r="Z147" s="231"/>
      <c r="AA147" s="232">
        <f t="shared" si="9"/>
        <v>0</v>
      </c>
      <c r="AB147" s="232"/>
      <c r="AC147" s="233">
        <f t="shared" si="14"/>
        <v>0</v>
      </c>
    </row>
    <row r="148" spans="1:29" s="20" customFormat="1">
      <c r="A148" s="31"/>
      <c r="B148" s="31"/>
      <c r="C148" s="94"/>
      <c r="D148" s="94"/>
      <c r="E148" s="94"/>
      <c r="F148" s="149"/>
      <c r="G148" s="227">
        <v>7</v>
      </c>
      <c r="H148" s="228">
        <v>2000</v>
      </c>
      <c r="I148" s="229">
        <v>2001</v>
      </c>
      <c r="J148" s="229">
        <v>2001</v>
      </c>
      <c r="K148" s="230"/>
      <c r="L148" s="231">
        <f t="shared" si="10"/>
        <v>0</v>
      </c>
      <c r="M148" s="232">
        <f t="shared" si="10"/>
        <v>0</v>
      </c>
      <c r="N148" s="232">
        <f t="shared" si="10"/>
        <v>0</v>
      </c>
      <c r="O148" s="233">
        <f t="shared" si="11"/>
        <v>0</v>
      </c>
      <c r="P148" s="234">
        <f t="shared" si="12"/>
        <v>0</v>
      </c>
      <c r="Q148" s="235">
        <f>P148*[1]Factors!D135</f>
        <v>0</v>
      </c>
      <c r="R148" s="235">
        <f t="shared" si="13"/>
        <v>0</v>
      </c>
      <c r="S148" s="235">
        <f>R148*[1]Factors!D135</f>
        <v>0</v>
      </c>
      <c r="T148" s="236">
        <f>R148*[1]Factors!D135*[1]Factors!E135</f>
        <v>0</v>
      </c>
      <c r="U148" s="231"/>
      <c r="V148" s="232"/>
      <c r="W148" s="233"/>
      <c r="X148" s="292"/>
      <c r="Y148" s="232"/>
      <c r="Z148" s="231"/>
      <c r="AA148" s="232">
        <f t="shared" si="9"/>
        <v>0</v>
      </c>
      <c r="AB148" s="232"/>
      <c r="AC148" s="233">
        <f t="shared" si="14"/>
        <v>0</v>
      </c>
    </row>
    <row r="149" spans="1:29" s="20" customFormat="1">
      <c r="A149" s="31"/>
      <c r="B149" s="31"/>
      <c r="C149" s="94"/>
      <c r="D149" s="94"/>
      <c r="E149" s="94"/>
      <c r="F149" s="149"/>
      <c r="G149" s="227">
        <v>8</v>
      </c>
      <c r="H149" s="228">
        <v>2000</v>
      </c>
      <c r="I149" s="229">
        <v>2001</v>
      </c>
      <c r="J149" s="229">
        <v>2001</v>
      </c>
      <c r="K149" s="230"/>
      <c r="L149" s="231">
        <f t="shared" si="10"/>
        <v>0</v>
      </c>
      <c r="M149" s="232">
        <f t="shared" si="10"/>
        <v>0</v>
      </c>
      <c r="N149" s="232">
        <f t="shared" si="10"/>
        <v>0</v>
      </c>
      <c r="O149" s="233">
        <f t="shared" si="11"/>
        <v>0</v>
      </c>
      <c r="P149" s="234">
        <f t="shared" si="12"/>
        <v>0</v>
      </c>
      <c r="Q149" s="235">
        <f>P149*[1]Factors!D136</f>
        <v>0</v>
      </c>
      <c r="R149" s="235">
        <f t="shared" si="13"/>
        <v>0</v>
      </c>
      <c r="S149" s="235">
        <f>R149*[1]Factors!D136</f>
        <v>0</v>
      </c>
      <c r="T149" s="236">
        <f>R149*[1]Factors!D136*[1]Factors!E136</f>
        <v>0</v>
      </c>
      <c r="U149" s="231"/>
      <c r="V149" s="232"/>
      <c r="W149" s="233"/>
      <c r="X149" s="292"/>
      <c r="Y149" s="232"/>
      <c r="Z149" s="231"/>
      <c r="AA149" s="232">
        <f t="shared" si="9"/>
        <v>0</v>
      </c>
      <c r="AB149" s="232"/>
      <c r="AC149" s="233">
        <f t="shared" si="14"/>
        <v>0</v>
      </c>
    </row>
    <row r="150" spans="1:29" s="20" customFormat="1">
      <c r="A150" s="31"/>
      <c r="B150" s="31"/>
      <c r="C150" s="94"/>
      <c r="D150" s="94"/>
      <c r="E150" s="94"/>
      <c r="F150" s="149"/>
      <c r="G150" s="227">
        <v>9</v>
      </c>
      <c r="H150" s="228">
        <v>2000</v>
      </c>
      <c r="I150" s="229">
        <v>2001</v>
      </c>
      <c r="J150" s="229">
        <v>2001</v>
      </c>
      <c r="K150" s="230"/>
      <c r="L150" s="231">
        <f t="shared" si="10"/>
        <v>0</v>
      </c>
      <c r="M150" s="232">
        <f t="shared" si="10"/>
        <v>0</v>
      </c>
      <c r="N150" s="232">
        <f t="shared" si="10"/>
        <v>0</v>
      </c>
      <c r="O150" s="233">
        <f t="shared" si="11"/>
        <v>0</v>
      </c>
      <c r="P150" s="234">
        <f t="shared" si="12"/>
        <v>0</v>
      </c>
      <c r="Q150" s="235">
        <f>P150*[1]Factors!D137</f>
        <v>0</v>
      </c>
      <c r="R150" s="235">
        <f t="shared" si="13"/>
        <v>0</v>
      </c>
      <c r="S150" s="235">
        <f>R150*[1]Factors!D137</f>
        <v>0</v>
      </c>
      <c r="T150" s="236">
        <f>R150*[1]Factors!D137*[1]Factors!E137</f>
        <v>0</v>
      </c>
      <c r="U150" s="231"/>
      <c r="V150" s="232"/>
      <c r="W150" s="233"/>
      <c r="X150" s="292"/>
      <c r="Y150" s="232"/>
      <c r="Z150" s="231"/>
      <c r="AA150" s="232">
        <f t="shared" ref="AA150:AA213" si="15">+Y150</f>
        <v>0</v>
      </c>
      <c r="AB150" s="232"/>
      <c r="AC150" s="233">
        <f t="shared" si="14"/>
        <v>0</v>
      </c>
    </row>
    <row r="151" spans="1:29" s="20" customFormat="1">
      <c r="A151" s="31"/>
      <c r="B151" s="31"/>
      <c r="C151" s="94"/>
      <c r="D151" s="94"/>
      <c r="E151" s="94"/>
      <c r="F151" s="149"/>
      <c r="G151" s="227">
        <v>10</v>
      </c>
      <c r="H151" s="228">
        <v>2000</v>
      </c>
      <c r="I151" s="229">
        <v>2001</v>
      </c>
      <c r="J151" s="229">
        <v>2001</v>
      </c>
      <c r="K151" s="230"/>
      <c r="L151" s="231">
        <f t="shared" ref="L151:N214" si="16">Z151</f>
        <v>0</v>
      </c>
      <c r="M151" s="232">
        <f t="shared" si="16"/>
        <v>0</v>
      </c>
      <c r="N151" s="232">
        <f t="shared" si="16"/>
        <v>0</v>
      </c>
      <c r="O151" s="233">
        <f t="shared" ref="O151:O214" si="17">N151+M151</f>
        <v>0</v>
      </c>
      <c r="P151" s="234">
        <f t="shared" ref="P151:P214" si="18">O151</f>
        <v>0</v>
      </c>
      <c r="Q151" s="235">
        <f>P151*[1]Factors!D138</f>
        <v>0</v>
      </c>
      <c r="R151" s="235">
        <f t="shared" ref="R151:R214" si="19">U151+W151</f>
        <v>0</v>
      </c>
      <c r="S151" s="235">
        <f>R151*[1]Factors!D138</f>
        <v>0</v>
      </c>
      <c r="T151" s="236">
        <f>R151*[1]Factors!D138*[1]Factors!E138</f>
        <v>0</v>
      </c>
      <c r="U151" s="231"/>
      <c r="V151" s="232"/>
      <c r="W151" s="233"/>
      <c r="X151" s="292"/>
      <c r="Y151" s="232"/>
      <c r="Z151" s="231"/>
      <c r="AA151" s="232">
        <f t="shared" si="15"/>
        <v>0</v>
      </c>
      <c r="AB151" s="232"/>
      <c r="AC151" s="233">
        <f t="shared" si="14"/>
        <v>0</v>
      </c>
    </row>
    <row r="152" spans="1:29" s="20" customFormat="1">
      <c r="A152" s="31"/>
      <c r="B152" s="31"/>
      <c r="C152" s="94"/>
      <c r="D152" s="94"/>
      <c r="E152" s="94"/>
      <c r="F152" s="149"/>
      <c r="G152" s="227">
        <v>11</v>
      </c>
      <c r="H152" s="228">
        <v>2000</v>
      </c>
      <c r="I152" s="229">
        <v>2001</v>
      </c>
      <c r="J152" s="229">
        <v>2001</v>
      </c>
      <c r="K152" s="230"/>
      <c r="L152" s="231">
        <f t="shared" si="16"/>
        <v>0</v>
      </c>
      <c r="M152" s="232">
        <f t="shared" si="16"/>
        <v>0</v>
      </c>
      <c r="N152" s="232">
        <f t="shared" si="16"/>
        <v>0</v>
      </c>
      <c r="O152" s="233">
        <f t="shared" si="17"/>
        <v>0</v>
      </c>
      <c r="P152" s="234">
        <f t="shared" si="18"/>
        <v>0</v>
      </c>
      <c r="Q152" s="235">
        <f>P152*[1]Factors!D139</f>
        <v>0</v>
      </c>
      <c r="R152" s="235">
        <f t="shared" si="19"/>
        <v>0</v>
      </c>
      <c r="S152" s="235">
        <f>R152*[1]Factors!D139</f>
        <v>0</v>
      </c>
      <c r="T152" s="236">
        <f>R152*[1]Factors!D139*[1]Factors!E139</f>
        <v>0</v>
      </c>
      <c r="U152" s="231"/>
      <c r="V152" s="232"/>
      <c r="W152" s="233"/>
      <c r="X152" s="292">
        <f>X140*EXP(X$20)</f>
        <v>0</v>
      </c>
      <c r="Y152" s="232"/>
      <c r="Z152" s="231"/>
      <c r="AA152" s="232">
        <f t="shared" si="15"/>
        <v>0</v>
      </c>
      <c r="AB152" s="232"/>
      <c r="AC152" s="233">
        <f t="shared" si="14"/>
        <v>0</v>
      </c>
    </row>
    <row r="153" spans="1:29" s="20" customFormat="1">
      <c r="A153" s="31"/>
      <c r="B153" s="31"/>
      <c r="C153" s="94"/>
      <c r="D153" s="94"/>
      <c r="E153" s="94"/>
      <c r="F153" s="149"/>
      <c r="G153" s="227">
        <v>12</v>
      </c>
      <c r="H153" s="228">
        <v>2000</v>
      </c>
      <c r="I153" s="229">
        <v>2001</v>
      </c>
      <c r="J153" s="229">
        <v>2001</v>
      </c>
      <c r="K153" s="230"/>
      <c r="L153" s="231">
        <f t="shared" si="16"/>
        <v>0</v>
      </c>
      <c r="M153" s="232">
        <f t="shared" si="16"/>
        <v>0</v>
      </c>
      <c r="N153" s="232">
        <f t="shared" si="16"/>
        <v>0</v>
      </c>
      <c r="O153" s="233">
        <f t="shared" si="17"/>
        <v>0</v>
      </c>
      <c r="P153" s="234">
        <f t="shared" si="18"/>
        <v>0</v>
      </c>
      <c r="Q153" s="235">
        <f>P153*[1]Factors!D140</f>
        <v>0</v>
      </c>
      <c r="R153" s="235">
        <f t="shared" si="19"/>
        <v>0</v>
      </c>
      <c r="S153" s="235">
        <f>R153*[1]Factors!D140</f>
        <v>0</v>
      </c>
      <c r="T153" s="236">
        <f>R153*[1]Factors!D140*[1]Factors!E140</f>
        <v>0</v>
      </c>
      <c r="U153" s="231"/>
      <c r="V153" s="232"/>
      <c r="W153" s="233"/>
      <c r="X153" s="292"/>
      <c r="Y153" s="232"/>
      <c r="Z153" s="231"/>
      <c r="AA153" s="232">
        <f t="shared" si="15"/>
        <v>0</v>
      </c>
      <c r="AB153" s="232"/>
      <c r="AC153" s="233">
        <f t="shared" si="14"/>
        <v>0</v>
      </c>
    </row>
    <row r="154" spans="1:29" s="20" customFormat="1">
      <c r="A154" s="31"/>
      <c r="B154" s="31"/>
      <c r="C154" s="94"/>
      <c r="D154" s="94"/>
      <c r="E154" s="94"/>
      <c r="F154" s="149"/>
      <c r="G154" s="227">
        <v>1</v>
      </c>
      <c r="H154" s="228">
        <v>2001</v>
      </c>
      <c r="I154" s="229">
        <v>2001</v>
      </c>
      <c r="J154" s="229">
        <v>2001</v>
      </c>
      <c r="K154" s="230"/>
      <c r="L154" s="231">
        <f t="shared" si="16"/>
        <v>0</v>
      </c>
      <c r="M154" s="232">
        <f t="shared" si="16"/>
        <v>0</v>
      </c>
      <c r="N154" s="232">
        <f t="shared" si="16"/>
        <v>0</v>
      </c>
      <c r="O154" s="233">
        <f t="shared" si="17"/>
        <v>0</v>
      </c>
      <c r="P154" s="234">
        <f t="shared" si="18"/>
        <v>0</v>
      </c>
      <c r="Q154" s="235">
        <f>P154*[1]Factors!D141</f>
        <v>0</v>
      </c>
      <c r="R154" s="235">
        <f t="shared" si="19"/>
        <v>0</v>
      </c>
      <c r="S154" s="235">
        <f>R154*[1]Factors!D141</f>
        <v>0</v>
      </c>
      <c r="T154" s="236">
        <f>R154*[1]Factors!D141*[1]Factors!E141</f>
        <v>0</v>
      </c>
      <c r="U154" s="231"/>
      <c r="V154" s="232"/>
      <c r="W154" s="233"/>
      <c r="X154" s="292"/>
      <c r="Y154" s="232"/>
      <c r="Z154" s="231"/>
      <c r="AA154" s="232">
        <f t="shared" si="15"/>
        <v>0</v>
      </c>
      <c r="AB154" s="232"/>
      <c r="AC154" s="233">
        <f t="shared" si="14"/>
        <v>0</v>
      </c>
    </row>
    <row r="155" spans="1:29" s="20" customFormat="1">
      <c r="A155" s="31"/>
      <c r="B155" s="31"/>
      <c r="C155" s="94"/>
      <c r="D155" s="94"/>
      <c r="E155" s="94"/>
      <c r="F155" s="149"/>
      <c r="G155" s="227">
        <v>2</v>
      </c>
      <c r="H155" s="228">
        <v>2001</v>
      </c>
      <c r="I155" s="229">
        <v>2001</v>
      </c>
      <c r="J155" s="229">
        <v>2001</v>
      </c>
      <c r="K155" s="230"/>
      <c r="L155" s="231">
        <f t="shared" si="16"/>
        <v>0</v>
      </c>
      <c r="M155" s="232">
        <f t="shared" si="16"/>
        <v>0</v>
      </c>
      <c r="N155" s="232">
        <f t="shared" si="16"/>
        <v>0</v>
      </c>
      <c r="O155" s="233">
        <f t="shared" si="17"/>
        <v>0</v>
      </c>
      <c r="P155" s="234">
        <f t="shared" si="18"/>
        <v>0</v>
      </c>
      <c r="Q155" s="235">
        <f>P155*[1]Factors!D142</f>
        <v>0</v>
      </c>
      <c r="R155" s="235">
        <f t="shared" si="19"/>
        <v>0</v>
      </c>
      <c r="S155" s="235">
        <f>R155*[1]Factors!D142</f>
        <v>0</v>
      </c>
      <c r="T155" s="236">
        <f>R155*[1]Factors!D142*[1]Factors!E142</f>
        <v>0</v>
      </c>
      <c r="U155" s="231"/>
      <c r="V155" s="232"/>
      <c r="W155" s="233"/>
      <c r="X155" s="292"/>
      <c r="Y155" s="232"/>
      <c r="Z155" s="231"/>
      <c r="AA155" s="232">
        <f t="shared" si="15"/>
        <v>0</v>
      </c>
      <c r="AB155" s="232"/>
      <c r="AC155" s="233">
        <f t="shared" si="14"/>
        <v>0</v>
      </c>
    </row>
    <row r="156" spans="1:29" s="20" customFormat="1">
      <c r="A156" s="31"/>
      <c r="B156" s="31"/>
      <c r="C156" s="94"/>
      <c r="D156" s="94"/>
      <c r="E156" s="94"/>
      <c r="F156" s="149"/>
      <c r="G156" s="227">
        <v>3</v>
      </c>
      <c r="H156" s="228">
        <v>2001</v>
      </c>
      <c r="I156" s="229">
        <v>2001</v>
      </c>
      <c r="J156" s="229">
        <v>2001</v>
      </c>
      <c r="K156" s="230"/>
      <c r="L156" s="231">
        <f t="shared" si="16"/>
        <v>0</v>
      </c>
      <c r="M156" s="232">
        <f t="shared" si="16"/>
        <v>0</v>
      </c>
      <c r="N156" s="232">
        <f t="shared" si="16"/>
        <v>0</v>
      </c>
      <c r="O156" s="233">
        <f t="shared" si="17"/>
        <v>0</v>
      </c>
      <c r="P156" s="234">
        <f t="shared" si="18"/>
        <v>0</v>
      </c>
      <c r="Q156" s="235">
        <f>P156*[1]Factors!D143</f>
        <v>0</v>
      </c>
      <c r="R156" s="235">
        <f t="shared" si="19"/>
        <v>0</v>
      </c>
      <c r="S156" s="235">
        <f>R156*[1]Factors!D143</f>
        <v>0</v>
      </c>
      <c r="T156" s="236">
        <f>R156*[1]Factors!D143*[1]Factors!E143</f>
        <v>0</v>
      </c>
      <c r="U156" s="231"/>
      <c r="V156" s="232"/>
      <c r="W156" s="233"/>
      <c r="X156" s="292"/>
      <c r="Y156" s="232"/>
      <c r="Z156" s="231"/>
      <c r="AA156" s="232">
        <f t="shared" si="15"/>
        <v>0</v>
      </c>
      <c r="AB156" s="232"/>
      <c r="AC156" s="233">
        <f t="shared" si="14"/>
        <v>0</v>
      </c>
    </row>
    <row r="157" spans="1:29" s="20" customFormat="1">
      <c r="A157" s="31"/>
      <c r="B157" s="31"/>
      <c r="C157" s="94"/>
      <c r="D157" s="94"/>
      <c r="E157" s="94"/>
      <c r="F157" s="149"/>
      <c r="G157" s="227">
        <v>4</v>
      </c>
      <c r="H157" s="228">
        <v>2001</v>
      </c>
      <c r="I157" s="229">
        <v>2001</v>
      </c>
      <c r="J157" s="229">
        <v>2002</v>
      </c>
      <c r="K157" s="230"/>
      <c r="L157" s="231">
        <f t="shared" si="16"/>
        <v>0</v>
      </c>
      <c r="M157" s="232">
        <f t="shared" si="16"/>
        <v>0</v>
      </c>
      <c r="N157" s="232">
        <f t="shared" si="16"/>
        <v>0</v>
      </c>
      <c r="O157" s="233">
        <f t="shared" si="17"/>
        <v>0</v>
      </c>
      <c r="P157" s="234">
        <f t="shared" si="18"/>
        <v>0</v>
      </c>
      <c r="Q157" s="235">
        <f>P157*[1]Factors!D144</f>
        <v>0</v>
      </c>
      <c r="R157" s="235">
        <f t="shared" si="19"/>
        <v>0</v>
      </c>
      <c r="S157" s="235">
        <f>R157*[1]Factors!D144</f>
        <v>0</v>
      </c>
      <c r="T157" s="236">
        <f>R157*[1]Factors!D144*[1]Factors!E144</f>
        <v>0</v>
      </c>
      <c r="U157" s="231"/>
      <c r="V157" s="232"/>
      <c r="W157" s="233"/>
      <c r="X157" s="292"/>
      <c r="Y157" s="232"/>
      <c r="Z157" s="231"/>
      <c r="AA157" s="232">
        <f t="shared" si="15"/>
        <v>0</v>
      </c>
      <c r="AB157" s="232"/>
      <c r="AC157" s="233">
        <f t="shared" si="14"/>
        <v>0</v>
      </c>
    </row>
    <row r="158" spans="1:29" s="20" customFormat="1">
      <c r="A158" s="31"/>
      <c r="B158" s="31"/>
      <c r="C158" s="94"/>
      <c r="D158" s="94"/>
      <c r="E158" s="94"/>
      <c r="F158" s="149"/>
      <c r="G158" s="227">
        <v>5</v>
      </c>
      <c r="H158" s="228">
        <v>2001</v>
      </c>
      <c r="I158" s="229">
        <v>2001</v>
      </c>
      <c r="J158" s="229">
        <v>2002</v>
      </c>
      <c r="K158" s="230"/>
      <c r="L158" s="231">
        <f t="shared" si="16"/>
        <v>0</v>
      </c>
      <c r="M158" s="232">
        <f t="shared" si="16"/>
        <v>0</v>
      </c>
      <c r="N158" s="232">
        <f t="shared" si="16"/>
        <v>0</v>
      </c>
      <c r="O158" s="233">
        <f t="shared" si="17"/>
        <v>0</v>
      </c>
      <c r="P158" s="234">
        <f t="shared" si="18"/>
        <v>0</v>
      </c>
      <c r="Q158" s="235">
        <f>P158*[1]Factors!D145</f>
        <v>0</v>
      </c>
      <c r="R158" s="235">
        <f t="shared" si="19"/>
        <v>0</v>
      </c>
      <c r="S158" s="235">
        <f>R158*[1]Factors!D145</f>
        <v>0</v>
      </c>
      <c r="T158" s="236">
        <f>R158*[1]Factors!D145*[1]Factors!E145</f>
        <v>0</v>
      </c>
      <c r="U158" s="231"/>
      <c r="V158" s="232"/>
      <c r="W158" s="233"/>
      <c r="X158" s="292"/>
      <c r="Y158" s="232"/>
      <c r="Z158" s="231"/>
      <c r="AA158" s="232">
        <f t="shared" si="15"/>
        <v>0</v>
      </c>
      <c r="AB158" s="232"/>
      <c r="AC158" s="233">
        <f t="shared" si="14"/>
        <v>0</v>
      </c>
    </row>
    <row r="159" spans="1:29" s="20" customFormat="1">
      <c r="A159" s="31"/>
      <c r="B159" s="31"/>
      <c r="C159" s="94"/>
      <c r="D159" s="94"/>
      <c r="E159" s="94"/>
      <c r="F159" s="149"/>
      <c r="G159" s="227">
        <v>6</v>
      </c>
      <c r="H159" s="228">
        <v>2001</v>
      </c>
      <c r="I159" s="229">
        <v>2001</v>
      </c>
      <c r="J159" s="229">
        <v>2002</v>
      </c>
      <c r="K159" s="230"/>
      <c r="L159" s="231">
        <f t="shared" si="16"/>
        <v>0</v>
      </c>
      <c r="M159" s="232">
        <f t="shared" si="16"/>
        <v>0</v>
      </c>
      <c r="N159" s="232">
        <f t="shared" si="16"/>
        <v>0</v>
      </c>
      <c r="O159" s="233">
        <f t="shared" si="17"/>
        <v>0</v>
      </c>
      <c r="P159" s="234">
        <f t="shared" si="18"/>
        <v>0</v>
      </c>
      <c r="Q159" s="235">
        <f>P159*[1]Factors!D146</f>
        <v>0</v>
      </c>
      <c r="R159" s="235">
        <f t="shared" si="19"/>
        <v>0</v>
      </c>
      <c r="S159" s="235">
        <f>R159*[1]Factors!D146</f>
        <v>0</v>
      </c>
      <c r="T159" s="236">
        <f>R159*[1]Factors!D146*[1]Factors!E146</f>
        <v>0</v>
      </c>
      <c r="U159" s="231"/>
      <c r="V159" s="232"/>
      <c r="W159" s="233"/>
      <c r="X159" s="292"/>
      <c r="Y159" s="232"/>
      <c r="Z159" s="231"/>
      <c r="AA159" s="232">
        <f t="shared" si="15"/>
        <v>0</v>
      </c>
      <c r="AB159" s="232"/>
      <c r="AC159" s="233">
        <f t="shared" si="14"/>
        <v>0</v>
      </c>
    </row>
    <row r="160" spans="1:29" s="20" customFormat="1">
      <c r="A160" s="31"/>
      <c r="B160" s="31"/>
      <c r="C160" s="94"/>
      <c r="D160" s="94"/>
      <c r="E160" s="94"/>
      <c r="F160" s="149"/>
      <c r="G160" s="227">
        <v>7</v>
      </c>
      <c r="H160" s="228">
        <v>2001</v>
      </c>
      <c r="I160" s="229">
        <v>2002</v>
      </c>
      <c r="J160" s="229">
        <v>2002</v>
      </c>
      <c r="K160" s="230"/>
      <c r="L160" s="231">
        <f t="shared" si="16"/>
        <v>0</v>
      </c>
      <c r="M160" s="232">
        <f t="shared" si="16"/>
        <v>0</v>
      </c>
      <c r="N160" s="232">
        <f t="shared" si="16"/>
        <v>0</v>
      </c>
      <c r="O160" s="233">
        <f t="shared" si="17"/>
        <v>0</v>
      </c>
      <c r="P160" s="234">
        <f t="shared" si="18"/>
        <v>0</v>
      </c>
      <c r="Q160" s="235">
        <f>P160*[1]Factors!D147</f>
        <v>0</v>
      </c>
      <c r="R160" s="235">
        <f t="shared" si="19"/>
        <v>0</v>
      </c>
      <c r="S160" s="235">
        <f>R160*[1]Factors!D147</f>
        <v>0</v>
      </c>
      <c r="T160" s="236">
        <f>R160*[1]Factors!D147*[1]Factors!E147</f>
        <v>0</v>
      </c>
      <c r="U160" s="231"/>
      <c r="V160" s="232"/>
      <c r="W160" s="233"/>
      <c r="X160" s="292"/>
      <c r="Y160" s="232"/>
      <c r="Z160" s="231"/>
      <c r="AA160" s="232">
        <f t="shared" si="15"/>
        <v>0</v>
      </c>
      <c r="AB160" s="232"/>
      <c r="AC160" s="233">
        <f t="shared" si="14"/>
        <v>0</v>
      </c>
    </row>
    <row r="161" spans="1:29" s="20" customFormat="1">
      <c r="A161" s="31"/>
      <c r="B161" s="31"/>
      <c r="C161" s="94"/>
      <c r="D161" s="94"/>
      <c r="E161" s="94"/>
      <c r="F161" s="149"/>
      <c r="G161" s="227">
        <v>8</v>
      </c>
      <c r="H161" s="228">
        <v>2001</v>
      </c>
      <c r="I161" s="229">
        <v>2002</v>
      </c>
      <c r="J161" s="229">
        <v>2002</v>
      </c>
      <c r="K161" s="230"/>
      <c r="L161" s="231">
        <f t="shared" si="16"/>
        <v>0</v>
      </c>
      <c r="M161" s="232">
        <f t="shared" si="16"/>
        <v>0</v>
      </c>
      <c r="N161" s="232">
        <f t="shared" si="16"/>
        <v>0</v>
      </c>
      <c r="O161" s="233">
        <f t="shared" si="17"/>
        <v>0</v>
      </c>
      <c r="P161" s="234">
        <f t="shared" si="18"/>
        <v>0</v>
      </c>
      <c r="Q161" s="235">
        <f>P161*[1]Factors!D148</f>
        <v>0</v>
      </c>
      <c r="R161" s="235">
        <f t="shared" si="19"/>
        <v>0</v>
      </c>
      <c r="S161" s="235">
        <f>R161*[1]Factors!D148</f>
        <v>0</v>
      </c>
      <c r="T161" s="236">
        <f>R161*[1]Factors!D148*[1]Factors!E148</f>
        <v>0</v>
      </c>
      <c r="U161" s="231"/>
      <c r="V161" s="232"/>
      <c r="W161" s="233"/>
      <c r="X161" s="292"/>
      <c r="Y161" s="232"/>
      <c r="Z161" s="231"/>
      <c r="AA161" s="232">
        <f t="shared" si="15"/>
        <v>0</v>
      </c>
      <c r="AB161" s="232"/>
      <c r="AC161" s="233">
        <f t="shared" si="14"/>
        <v>0</v>
      </c>
    </row>
    <row r="162" spans="1:29" s="20" customFormat="1">
      <c r="A162" s="31"/>
      <c r="B162" s="31"/>
      <c r="C162" s="94"/>
      <c r="D162" s="94"/>
      <c r="E162" s="94"/>
      <c r="F162" s="149"/>
      <c r="G162" s="227">
        <v>9</v>
      </c>
      <c r="H162" s="228">
        <v>2001</v>
      </c>
      <c r="I162" s="229">
        <v>2002</v>
      </c>
      <c r="J162" s="229">
        <v>2002</v>
      </c>
      <c r="K162" s="230"/>
      <c r="L162" s="231">
        <f t="shared" si="16"/>
        <v>0</v>
      </c>
      <c r="M162" s="232">
        <f t="shared" si="16"/>
        <v>0</v>
      </c>
      <c r="N162" s="232">
        <f t="shared" si="16"/>
        <v>0</v>
      </c>
      <c r="O162" s="233">
        <f t="shared" si="17"/>
        <v>0</v>
      </c>
      <c r="P162" s="234">
        <f t="shared" si="18"/>
        <v>0</v>
      </c>
      <c r="Q162" s="235">
        <f>P162*[1]Factors!D149</f>
        <v>0</v>
      </c>
      <c r="R162" s="235">
        <f t="shared" si="19"/>
        <v>0</v>
      </c>
      <c r="S162" s="235">
        <f>R162*[1]Factors!D149</f>
        <v>0</v>
      </c>
      <c r="T162" s="236">
        <f>R162*[1]Factors!D149*[1]Factors!E149</f>
        <v>0</v>
      </c>
      <c r="U162" s="231"/>
      <c r="V162" s="232"/>
      <c r="W162" s="233"/>
      <c r="X162" s="292"/>
      <c r="Y162" s="232"/>
      <c r="Z162" s="231"/>
      <c r="AA162" s="232">
        <f t="shared" si="15"/>
        <v>0</v>
      </c>
      <c r="AB162" s="232"/>
      <c r="AC162" s="233">
        <f t="shared" si="14"/>
        <v>0</v>
      </c>
    </row>
    <row r="163" spans="1:29" s="20" customFormat="1">
      <c r="A163" s="31"/>
      <c r="B163" s="31"/>
      <c r="C163" s="94"/>
      <c r="D163" s="94"/>
      <c r="E163" s="94"/>
      <c r="F163" s="149"/>
      <c r="G163" s="227">
        <v>10</v>
      </c>
      <c r="H163" s="228">
        <v>2001</v>
      </c>
      <c r="I163" s="229">
        <v>2002</v>
      </c>
      <c r="J163" s="229">
        <v>2002</v>
      </c>
      <c r="K163" s="230"/>
      <c r="L163" s="231">
        <f t="shared" si="16"/>
        <v>0</v>
      </c>
      <c r="M163" s="232">
        <f t="shared" si="16"/>
        <v>0</v>
      </c>
      <c r="N163" s="232">
        <f t="shared" si="16"/>
        <v>0</v>
      </c>
      <c r="O163" s="233">
        <f t="shared" si="17"/>
        <v>0</v>
      </c>
      <c r="P163" s="234">
        <f t="shared" si="18"/>
        <v>0</v>
      </c>
      <c r="Q163" s="235">
        <f>P163*[1]Factors!D150</f>
        <v>0</v>
      </c>
      <c r="R163" s="235">
        <f t="shared" si="19"/>
        <v>0</v>
      </c>
      <c r="S163" s="235">
        <f>R163*[1]Factors!D150</f>
        <v>0</v>
      </c>
      <c r="T163" s="236">
        <f>R163*[1]Factors!D150*[1]Factors!E150</f>
        <v>0</v>
      </c>
      <c r="U163" s="231"/>
      <c r="V163" s="232"/>
      <c r="W163" s="233"/>
      <c r="X163" s="292"/>
      <c r="Y163" s="232"/>
      <c r="Z163" s="231"/>
      <c r="AA163" s="232">
        <f t="shared" si="15"/>
        <v>0</v>
      </c>
      <c r="AB163" s="232"/>
      <c r="AC163" s="233">
        <f t="shared" si="14"/>
        <v>0</v>
      </c>
    </row>
    <row r="164" spans="1:29" s="20" customFormat="1">
      <c r="A164" s="31"/>
      <c r="B164" s="31"/>
      <c r="C164" s="94"/>
      <c r="D164" s="94"/>
      <c r="E164" s="94"/>
      <c r="F164" s="149"/>
      <c r="G164" s="227">
        <v>11</v>
      </c>
      <c r="H164" s="228">
        <v>2001</v>
      </c>
      <c r="I164" s="229">
        <v>2002</v>
      </c>
      <c r="J164" s="229">
        <v>2002</v>
      </c>
      <c r="K164" s="230"/>
      <c r="L164" s="231">
        <f t="shared" si="16"/>
        <v>0</v>
      </c>
      <c r="M164" s="232">
        <f t="shared" si="16"/>
        <v>0</v>
      </c>
      <c r="N164" s="232">
        <f t="shared" si="16"/>
        <v>0</v>
      </c>
      <c r="O164" s="233">
        <f t="shared" si="17"/>
        <v>0</v>
      </c>
      <c r="P164" s="234">
        <f t="shared" si="18"/>
        <v>0</v>
      </c>
      <c r="Q164" s="235">
        <f>P164*[1]Factors!D151</f>
        <v>0</v>
      </c>
      <c r="R164" s="235">
        <f t="shared" si="19"/>
        <v>0</v>
      </c>
      <c r="S164" s="235">
        <f>R164*[1]Factors!D151</f>
        <v>0</v>
      </c>
      <c r="T164" s="236">
        <f>R164*[1]Factors!D151*[1]Factors!E151</f>
        <v>0</v>
      </c>
      <c r="U164" s="234"/>
      <c r="V164" s="232"/>
      <c r="W164" s="233"/>
      <c r="X164" s="292"/>
      <c r="Y164" s="232"/>
      <c r="Z164" s="231"/>
      <c r="AA164" s="232">
        <f t="shared" si="15"/>
        <v>0</v>
      </c>
      <c r="AB164" s="232"/>
      <c r="AC164" s="233">
        <f t="shared" si="14"/>
        <v>0</v>
      </c>
    </row>
    <row r="165" spans="1:29" s="20" customFormat="1">
      <c r="A165" s="31"/>
      <c r="B165" s="31"/>
      <c r="C165" s="94"/>
      <c r="D165" s="94"/>
      <c r="E165" s="94"/>
      <c r="F165" s="149"/>
      <c r="G165" s="227">
        <v>12</v>
      </c>
      <c r="H165" s="228">
        <v>2001</v>
      </c>
      <c r="I165" s="229">
        <v>2002</v>
      </c>
      <c r="J165" s="229">
        <v>2002</v>
      </c>
      <c r="K165" s="230"/>
      <c r="L165" s="231">
        <f t="shared" si="16"/>
        <v>0</v>
      </c>
      <c r="M165" s="232">
        <f t="shared" si="16"/>
        <v>0</v>
      </c>
      <c r="N165" s="232">
        <f t="shared" si="16"/>
        <v>0</v>
      </c>
      <c r="O165" s="233">
        <f t="shared" si="17"/>
        <v>0</v>
      </c>
      <c r="P165" s="234">
        <f t="shared" si="18"/>
        <v>0</v>
      </c>
      <c r="Q165" s="235">
        <f>P165*[1]Factors!D152</f>
        <v>0</v>
      </c>
      <c r="R165" s="235">
        <f t="shared" si="19"/>
        <v>0</v>
      </c>
      <c r="S165" s="235">
        <f>R165*[1]Factors!D152</f>
        <v>0</v>
      </c>
      <c r="T165" s="236">
        <f>R165*[1]Factors!D152*[1]Factors!E152</f>
        <v>0</v>
      </c>
      <c r="U165" s="234"/>
      <c r="V165" s="232"/>
      <c r="W165" s="233"/>
      <c r="X165" s="292"/>
      <c r="Y165" s="232"/>
      <c r="Z165" s="231"/>
      <c r="AA165" s="232">
        <f t="shared" si="15"/>
        <v>0</v>
      </c>
      <c r="AB165" s="232"/>
      <c r="AC165" s="233">
        <f t="shared" si="14"/>
        <v>0</v>
      </c>
    </row>
    <row r="166" spans="1:29" s="20" customFormat="1">
      <c r="A166" s="31"/>
      <c r="B166" s="31"/>
      <c r="C166" s="94"/>
      <c r="D166" s="94"/>
      <c r="E166" s="94"/>
      <c r="F166" s="149"/>
      <c r="G166" s="227">
        <v>1</v>
      </c>
      <c r="H166" s="228">
        <v>2002</v>
      </c>
      <c r="I166" s="229">
        <v>2002</v>
      </c>
      <c r="J166" s="229">
        <v>2002</v>
      </c>
      <c r="K166" s="230"/>
      <c r="L166" s="231">
        <f t="shared" si="16"/>
        <v>0</v>
      </c>
      <c r="M166" s="232">
        <f t="shared" si="16"/>
        <v>0</v>
      </c>
      <c r="N166" s="232">
        <f t="shared" si="16"/>
        <v>0</v>
      </c>
      <c r="O166" s="233">
        <f t="shared" si="17"/>
        <v>0</v>
      </c>
      <c r="P166" s="234">
        <f t="shared" si="18"/>
        <v>0</v>
      </c>
      <c r="Q166" s="235">
        <f>P166*[1]Factors!D153</f>
        <v>0</v>
      </c>
      <c r="R166" s="235">
        <f t="shared" si="19"/>
        <v>0</v>
      </c>
      <c r="S166" s="235">
        <f>R166*[1]Factors!D153</f>
        <v>0</v>
      </c>
      <c r="T166" s="236">
        <f>R166*[1]Factors!D153*[1]Factors!E153</f>
        <v>0</v>
      </c>
      <c r="U166" s="234"/>
      <c r="V166" s="232"/>
      <c r="W166" s="233"/>
      <c r="X166" s="292"/>
      <c r="Y166" s="232"/>
      <c r="Z166" s="231"/>
      <c r="AA166" s="232">
        <f t="shared" si="15"/>
        <v>0</v>
      </c>
      <c r="AB166" s="232"/>
      <c r="AC166" s="233">
        <f t="shared" si="14"/>
        <v>0</v>
      </c>
    </row>
    <row r="167" spans="1:29" s="20" customFormat="1">
      <c r="A167" s="31"/>
      <c r="B167" s="31"/>
      <c r="C167" s="94"/>
      <c r="D167" s="94"/>
      <c r="E167" s="94"/>
      <c r="F167" s="149"/>
      <c r="G167" s="227">
        <v>2</v>
      </c>
      <c r="H167" s="228">
        <v>2002</v>
      </c>
      <c r="I167" s="229">
        <v>2002</v>
      </c>
      <c r="J167" s="229">
        <v>2002</v>
      </c>
      <c r="K167" s="230"/>
      <c r="L167" s="231">
        <f t="shared" si="16"/>
        <v>0</v>
      </c>
      <c r="M167" s="232">
        <f t="shared" si="16"/>
        <v>0</v>
      </c>
      <c r="N167" s="232">
        <f t="shared" si="16"/>
        <v>0</v>
      </c>
      <c r="O167" s="233">
        <f t="shared" si="17"/>
        <v>0</v>
      </c>
      <c r="P167" s="234">
        <f t="shared" si="18"/>
        <v>0</v>
      </c>
      <c r="Q167" s="235">
        <f>P167*[1]Factors!D154</f>
        <v>0</v>
      </c>
      <c r="R167" s="235">
        <f t="shared" si="19"/>
        <v>0</v>
      </c>
      <c r="S167" s="235">
        <f>R167*[1]Factors!D154</f>
        <v>0</v>
      </c>
      <c r="T167" s="236">
        <f>R167*[1]Factors!D154*[1]Factors!E154</f>
        <v>0</v>
      </c>
      <c r="U167" s="234"/>
      <c r="V167" s="232"/>
      <c r="W167" s="233"/>
      <c r="X167" s="292"/>
      <c r="Y167" s="232"/>
      <c r="Z167" s="231"/>
      <c r="AA167" s="232">
        <f t="shared" si="15"/>
        <v>0</v>
      </c>
      <c r="AB167" s="232"/>
      <c r="AC167" s="233">
        <f t="shared" si="14"/>
        <v>0</v>
      </c>
    </row>
    <row r="168" spans="1:29" s="20" customFormat="1">
      <c r="A168" s="31"/>
      <c r="B168" s="31"/>
      <c r="C168" s="94"/>
      <c r="D168" s="94"/>
      <c r="E168" s="94"/>
      <c r="F168" s="149"/>
      <c r="G168" s="227">
        <v>3</v>
      </c>
      <c r="H168" s="228">
        <v>2002</v>
      </c>
      <c r="I168" s="229">
        <v>2002</v>
      </c>
      <c r="J168" s="229">
        <v>2002</v>
      </c>
      <c r="K168" s="230"/>
      <c r="L168" s="231">
        <f t="shared" si="16"/>
        <v>0</v>
      </c>
      <c r="M168" s="232">
        <f t="shared" si="16"/>
        <v>0</v>
      </c>
      <c r="N168" s="232">
        <f t="shared" si="16"/>
        <v>0</v>
      </c>
      <c r="O168" s="233">
        <f t="shared" si="17"/>
        <v>0</v>
      </c>
      <c r="P168" s="234">
        <f t="shared" si="18"/>
        <v>0</v>
      </c>
      <c r="Q168" s="235">
        <f>P168*[1]Factors!D155</f>
        <v>0</v>
      </c>
      <c r="R168" s="235">
        <f t="shared" si="19"/>
        <v>0</v>
      </c>
      <c r="S168" s="235">
        <f>R168*[1]Factors!D155</f>
        <v>0</v>
      </c>
      <c r="T168" s="236">
        <f>R168*[1]Factors!D155*[1]Factors!E155</f>
        <v>0</v>
      </c>
      <c r="U168" s="234"/>
      <c r="V168" s="232"/>
      <c r="W168" s="233"/>
      <c r="X168" s="292"/>
      <c r="Y168" s="232"/>
      <c r="Z168" s="231"/>
      <c r="AA168" s="232">
        <f t="shared" si="15"/>
        <v>0</v>
      </c>
      <c r="AB168" s="232"/>
      <c r="AC168" s="233">
        <f t="shared" si="14"/>
        <v>0</v>
      </c>
    </row>
    <row r="169" spans="1:29" s="20" customFormat="1">
      <c r="A169" s="31"/>
      <c r="B169" s="31"/>
      <c r="C169" s="94"/>
      <c r="D169" s="94"/>
      <c r="E169" s="94"/>
      <c r="F169" s="149"/>
      <c r="G169" s="227">
        <v>4</v>
      </c>
      <c r="H169" s="228">
        <v>2002</v>
      </c>
      <c r="I169" s="229">
        <v>2002</v>
      </c>
      <c r="J169" s="229">
        <v>2003</v>
      </c>
      <c r="K169" s="230"/>
      <c r="L169" s="231">
        <f t="shared" si="16"/>
        <v>0</v>
      </c>
      <c r="M169" s="232">
        <f t="shared" si="16"/>
        <v>0</v>
      </c>
      <c r="N169" s="232">
        <f t="shared" si="16"/>
        <v>0</v>
      </c>
      <c r="O169" s="233">
        <f t="shared" si="17"/>
        <v>0</v>
      </c>
      <c r="P169" s="234">
        <f t="shared" si="18"/>
        <v>0</v>
      </c>
      <c r="Q169" s="235">
        <f>P169*[1]Factors!D156</f>
        <v>0</v>
      </c>
      <c r="R169" s="235">
        <f t="shared" si="19"/>
        <v>0</v>
      </c>
      <c r="S169" s="235">
        <f>R169*[1]Factors!D156</f>
        <v>0</v>
      </c>
      <c r="T169" s="236">
        <f>R169*[1]Factors!D156*[1]Factors!E156</f>
        <v>0</v>
      </c>
      <c r="U169" s="234"/>
      <c r="V169" s="232"/>
      <c r="W169" s="233"/>
      <c r="X169" s="292"/>
      <c r="Y169" s="232"/>
      <c r="Z169" s="231"/>
      <c r="AA169" s="232">
        <f t="shared" si="15"/>
        <v>0</v>
      </c>
      <c r="AB169" s="232"/>
      <c r="AC169" s="233">
        <f t="shared" si="14"/>
        <v>0</v>
      </c>
    </row>
    <row r="170" spans="1:29" s="20" customFormat="1">
      <c r="A170" s="31"/>
      <c r="B170" s="31"/>
      <c r="C170" s="94"/>
      <c r="D170" s="94"/>
      <c r="E170" s="94"/>
      <c r="F170" s="149"/>
      <c r="G170" s="227">
        <v>5</v>
      </c>
      <c r="H170" s="228">
        <v>2002</v>
      </c>
      <c r="I170" s="229">
        <v>2002</v>
      </c>
      <c r="J170" s="229">
        <v>2003</v>
      </c>
      <c r="K170" s="230"/>
      <c r="L170" s="231">
        <f t="shared" si="16"/>
        <v>0</v>
      </c>
      <c r="M170" s="232">
        <f t="shared" si="16"/>
        <v>0</v>
      </c>
      <c r="N170" s="232">
        <f t="shared" si="16"/>
        <v>0</v>
      </c>
      <c r="O170" s="233">
        <f t="shared" si="17"/>
        <v>0</v>
      </c>
      <c r="P170" s="234">
        <f t="shared" si="18"/>
        <v>0</v>
      </c>
      <c r="Q170" s="235">
        <f>P170*[1]Factors!D157</f>
        <v>0</v>
      </c>
      <c r="R170" s="235">
        <f t="shared" si="19"/>
        <v>0</v>
      </c>
      <c r="S170" s="235">
        <f>R170*[1]Factors!D157</f>
        <v>0</v>
      </c>
      <c r="T170" s="236">
        <f>R170*[1]Factors!D157*[1]Factors!E157</f>
        <v>0</v>
      </c>
      <c r="U170" s="234"/>
      <c r="V170" s="232"/>
      <c r="W170" s="233"/>
      <c r="X170" s="292"/>
      <c r="Y170" s="232"/>
      <c r="Z170" s="231"/>
      <c r="AA170" s="232">
        <f t="shared" si="15"/>
        <v>0</v>
      </c>
      <c r="AB170" s="232"/>
      <c r="AC170" s="233">
        <f t="shared" si="14"/>
        <v>0</v>
      </c>
    </row>
    <row r="171" spans="1:29" s="20" customFormat="1">
      <c r="A171" s="31"/>
      <c r="B171" s="31"/>
      <c r="C171" s="94"/>
      <c r="D171" s="94"/>
      <c r="E171" s="94"/>
      <c r="F171" s="149"/>
      <c r="G171" s="227">
        <v>6</v>
      </c>
      <c r="H171" s="228">
        <v>2002</v>
      </c>
      <c r="I171" s="229">
        <v>2002</v>
      </c>
      <c r="J171" s="229">
        <v>2003</v>
      </c>
      <c r="K171" s="230"/>
      <c r="L171" s="231">
        <f t="shared" si="16"/>
        <v>0</v>
      </c>
      <c r="M171" s="232">
        <f t="shared" si="16"/>
        <v>0</v>
      </c>
      <c r="N171" s="232">
        <f t="shared" si="16"/>
        <v>0</v>
      </c>
      <c r="O171" s="233">
        <f t="shared" si="17"/>
        <v>0</v>
      </c>
      <c r="P171" s="234">
        <f t="shared" si="18"/>
        <v>0</v>
      </c>
      <c r="Q171" s="235">
        <f>P171*[1]Factors!D158</f>
        <v>0</v>
      </c>
      <c r="R171" s="235">
        <f t="shared" si="19"/>
        <v>0</v>
      </c>
      <c r="S171" s="235">
        <f>R171*[1]Factors!D158</f>
        <v>0</v>
      </c>
      <c r="T171" s="236">
        <f>R171*[1]Factors!D158*[1]Factors!E158</f>
        <v>0</v>
      </c>
      <c r="U171" s="234"/>
      <c r="V171" s="232"/>
      <c r="W171" s="233"/>
      <c r="X171" s="292"/>
      <c r="Y171" s="232"/>
      <c r="Z171" s="231"/>
      <c r="AA171" s="232">
        <f t="shared" si="15"/>
        <v>0</v>
      </c>
      <c r="AB171" s="232"/>
      <c r="AC171" s="233">
        <f t="shared" si="14"/>
        <v>0</v>
      </c>
    </row>
    <row r="172" spans="1:29" s="20" customFormat="1">
      <c r="A172" s="31"/>
      <c r="B172" s="31"/>
      <c r="C172" s="94"/>
      <c r="D172" s="94"/>
      <c r="E172" s="94"/>
      <c r="F172" s="149"/>
      <c r="G172" s="227">
        <v>7</v>
      </c>
      <c r="H172" s="228">
        <v>2002</v>
      </c>
      <c r="I172" s="229">
        <v>2003</v>
      </c>
      <c r="J172" s="229">
        <v>2003</v>
      </c>
      <c r="K172" s="230"/>
      <c r="L172" s="231">
        <f t="shared" si="16"/>
        <v>0</v>
      </c>
      <c r="M172" s="232">
        <f t="shared" si="16"/>
        <v>0</v>
      </c>
      <c r="N172" s="232">
        <f t="shared" si="16"/>
        <v>0</v>
      </c>
      <c r="O172" s="233">
        <f t="shared" si="17"/>
        <v>0</v>
      </c>
      <c r="P172" s="234">
        <f t="shared" si="18"/>
        <v>0</v>
      </c>
      <c r="Q172" s="235">
        <f>P172*[1]Factors!D159</f>
        <v>0</v>
      </c>
      <c r="R172" s="235">
        <f t="shared" si="19"/>
        <v>0</v>
      </c>
      <c r="S172" s="235">
        <f>R172*[1]Factors!D159</f>
        <v>0</v>
      </c>
      <c r="T172" s="236">
        <f>R172*[1]Factors!D159*[1]Factors!E159</f>
        <v>0</v>
      </c>
      <c r="U172" s="234"/>
      <c r="V172" s="232"/>
      <c r="W172" s="233"/>
      <c r="X172" s="292"/>
      <c r="Y172" s="232"/>
      <c r="Z172" s="231"/>
      <c r="AA172" s="232">
        <f t="shared" si="15"/>
        <v>0</v>
      </c>
      <c r="AB172" s="232"/>
      <c r="AC172" s="233">
        <f t="shared" si="14"/>
        <v>0</v>
      </c>
    </row>
    <row r="173" spans="1:29" s="20" customFormat="1">
      <c r="A173" s="31"/>
      <c r="B173" s="31"/>
      <c r="C173" s="94"/>
      <c r="D173" s="94"/>
      <c r="E173" s="94"/>
      <c r="F173" s="149"/>
      <c r="G173" s="227">
        <v>8</v>
      </c>
      <c r="H173" s="228">
        <v>2002</v>
      </c>
      <c r="I173" s="229">
        <v>2003</v>
      </c>
      <c r="J173" s="229">
        <v>2003</v>
      </c>
      <c r="K173" s="230"/>
      <c r="L173" s="231">
        <f t="shared" si="16"/>
        <v>0</v>
      </c>
      <c r="M173" s="232">
        <f t="shared" si="16"/>
        <v>0</v>
      </c>
      <c r="N173" s="232">
        <f t="shared" si="16"/>
        <v>0</v>
      </c>
      <c r="O173" s="233">
        <f t="shared" si="17"/>
        <v>0</v>
      </c>
      <c r="P173" s="234">
        <f t="shared" si="18"/>
        <v>0</v>
      </c>
      <c r="Q173" s="235">
        <f>P173*[1]Factors!D160</f>
        <v>0</v>
      </c>
      <c r="R173" s="235">
        <f t="shared" si="19"/>
        <v>0</v>
      </c>
      <c r="S173" s="235">
        <f>R173*[1]Factors!D160</f>
        <v>0</v>
      </c>
      <c r="T173" s="236">
        <f>R173*[1]Factors!D160*[1]Factors!E160</f>
        <v>0</v>
      </c>
      <c r="U173" s="234"/>
      <c r="V173" s="232"/>
      <c r="W173" s="233"/>
      <c r="X173" s="292"/>
      <c r="Y173" s="232"/>
      <c r="Z173" s="231"/>
      <c r="AA173" s="232">
        <f t="shared" si="15"/>
        <v>0</v>
      </c>
      <c r="AB173" s="232"/>
      <c r="AC173" s="233">
        <f t="shared" si="14"/>
        <v>0</v>
      </c>
    </row>
    <row r="174" spans="1:29" s="20" customFormat="1">
      <c r="A174" s="31"/>
      <c r="B174" s="31"/>
      <c r="C174" s="94"/>
      <c r="D174" s="94"/>
      <c r="E174" s="94"/>
      <c r="F174" s="149"/>
      <c r="G174" s="227">
        <v>9</v>
      </c>
      <c r="H174" s="228">
        <v>2002</v>
      </c>
      <c r="I174" s="229">
        <v>2003</v>
      </c>
      <c r="J174" s="229">
        <v>2003</v>
      </c>
      <c r="K174" s="230"/>
      <c r="L174" s="231">
        <f t="shared" si="16"/>
        <v>0</v>
      </c>
      <c r="M174" s="232">
        <f t="shared" si="16"/>
        <v>0</v>
      </c>
      <c r="N174" s="232">
        <f t="shared" si="16"/>
        <v>0</v>
      </c>
      <c r="O174" s="233">
        <f t="shared" si="17"/>
        <v>0</v>
      </c>
      <c r="P174" s="234">
        <f t="shared" si="18"/>
        <v>0</v>
      </c>
      <c r="Q174" s="235">
        <f>P174*[1]Factors!D161</f>
        <v>0</v>
      </c>
      <c r="R174" s="235">
        <f t="shared" si="19"/>
        <v>0</v>
      </c>
      <c r="S174" s="235">
        <f>R174*[1]Factors!D161</f>
        <v>0</v>
      </c>
      <c r="T174" s="236">
        <f>R174*[1]Factors!D161*[1]Factors!E161</f>
        <v>0</v>
      </c>
      <c r="U174" s="234"/>
      <c r="V174" s="232"/>
      <c r="W174" s="233"/>
      <c r="X174" s="292"/>
      <c r="Y174" s="232"/>
      <c r="Z174" s="231"/>
      <c r="AA174" s="232">
        <f t="shared" si="15"/>
        <v>0</v>
      </c>
      <c r="AB174" s="232"/>
      <c r="AC174" s="233">
        <f t="shared" si="14"/>
        <v>0</v>
      </c>
    </row>
    <row r="175" spans="1:29" s="20" customFormat="1">
      <c r="A175" s="31"/>
      <c r="B175" s="31"/>
      <c r="C175" s="94"/>
      <c r="D175" s="94"/>
      <c r="E175" s="94"/>
      <c r="F175" s="149"/>
      <c r="G175" s="227">
        <v>10</v>
      </c>
      <c r="H175" s="228">
        <v>2002</v>
      </c>
      <c r="I175" s="229">
        <v>2003</v>
      </c>
      <c r="J175" s="229">
        <v>2003</v>
      </c>
      <c r="K175" s="230"/>
      <c r="L175" s="231">
        <f t="shared" si="16"/>
        <v>0</v>
      </c>
      <c r="M175" s="232">
        <f t="shared" si="16"/>
        <v>0</v>
      </c>
      <c r="N175" s="232">
        <f t="shared" si="16"/>
        <v>0</v>
      </c>
      <c r="O175" s="233">
        <f t="shared" si="17"/>
        <v>0</v>
      </c>
      <c r="P175" s="234">
        <f t="shared" si="18"/>
        <v>0</v>
      </c>
      <c r="Q175" s="235">
        <f>P175*[1]Factors!D162</f>
        <v>0</v>
      </c>
      <c r="R175" s="235">
        <f t="shared" si="19"/>
        <v>0</v>
      </c>
      <c r="S175" s="235">
        <f>R175*[1]Factors!D162</f>
        <v>0</v>
      </c>
      <c r="T175" s="236">
        <f>R175*[1]Factors!D162*[1]Factors!E162</f>
        <v>0</v>
      </c>
      <c r="U175" s="234"/>
      <c r="V175" s="232"/>
      <c r="W175" s="233"/>
      <c r="X175" s="292"/>
      <c r="Y175" s="232"/>
      <c r="Z175" s="231"/>
      <c r="AA175" s="232">
        <f t="shared" si="15"/>
        <v>0</v>
      </c>
      <c r="AB175" s="232"/>
      <c r="AC175" s="233">
        <f t="shared" si="14"/>
        <v>0</v>
      </c>
    </row>
    <row r="176" spans="1:29" s="20" customFormat="1">
      <c r="A176" s="31"/>
      <c r="B176" s="31"/>
      <c r="C176" s="94"/>
      <c r="D176" s="94"/>
      <c r="E176" s="94"/>
      <c r="F176" s="149"/>
      <c r="G176" s="227">
        <v>11</v>
      </c>
      <c r="H176" s="228">
        <v>2002</v>
      </c>
      <c r="I176" s="229">
        <v>2003</v>
      </c>
      <c r="J176" s="229">
        <v>2003</v>
      </c>
      <c r="K176" s="230"/>
      <c r="L176" s="231">
        <f t="shared" si="16"/>
        <v>0</v>
      </c>
      <c r="M176" s="232">
        <f t="shared" si="16"/>
        <v>0</v>
      </c>
      <c r="N176" s="232">
        <f t="shared" si="16"/>
        <v>0</v>
      </c>
      <c r="O176" s="233">
        <f t="shared" si="17"/>
        <v>0</v>
      </c>
      <c r="P176" s="234">
        <f t="shared" si="18"/>
        <v>0</v>
      </c>
      <c r="Q176" s="235">
        <f>P176*[1]Factors!D163</f>
        <v>0</v>
      </c>
      <c r="R176" s="235">
        <f t="shared" si="19"/>
        <v>0</v>
      </c>
      <c r="S176" s="235">
        <f>R176*[1]Factors!D163</f>
        <v>0</v>
      </c>
      <c r="T176" s="236">
        <f>R176*[1]Factors!D163*[1]Factors!E163</f>
        <v>0</v>
      </c>
      <c r="U176" s="234"/>
      <c r="V176" s="235"/>
      <c r="W176" s="236"/>
      <c r="X176" s="292"/>
      <c r="Y176" s="232"/>
      <c r="Z176" s="231"/>
      <c r="AA176" s="232">
        <f t="shared" si="15"/>
        <v>0</v>
      </c>
      <c r="AB176" s="232"/>
      <c r="AC176" s="233">
        <f t="shared" si="14"/>
        <v>0</v>
      </c>
    </row>
    <row r="177" spans="1:29" s="20" customFormat="1">
      <c r="A177" s="31"/>
      <c r="B177" s="31"/>
      <c r="C177" s="94"/>
      <c r="D177" s="94"/>
      <c r="E177" s="94"/>
      <c r="F177" s="149"/>
      <c r="G177" s="227">
        <v>12</v>
      </c>
      <c r="H177" s="228">
        <v>2002</v>
      </c>
      <c r="I177" s="229">
        <v>2003</v>
      </c>
      <c r="J177" s="229">
        <v>2003</v>
      </c>
      <c r="K177" s="230"/>
      <c r="L177" s="231">
        <f t="shared" si="16"/>
        <v>0</v>
      </c>
      <c r="M177" s="232">
        <f t="shared" si="16"/>
        <v>0</v>
      </c>
      <c r="N177" s="232">
        <f t="shared" si="16"/>
        <v>0</v>
      </c>
      <c r="O177" s="233">
        <f t="shared" si="17"/>
        <v>0</v>
      </c>
      <c r="P177" s="234">
        <f t="shared" si="18"/>
        <v>0</v>
      </c>
      <c r="Q177" s="235">
        <f>P177*[1]Factors!D164</f>
        <v>0</v>
      </c>
      <c r="R177" s="235">
        <f t="shared" si="19"/>
        <v>0</v>
      </c>
      <c r="S177" s="235">
        <f>R177*[1]Factors!D164</f>
        <v>0</v>
      </c>
      <c r="T177" s="236">
        <f>R177*[1]Factors!D164*[1]Factors!E164</f>
        <v>0</v>
      </c>
      <c r="U177" s="234"/>
      <c r="V177" s="235"/>
      <c r="W177" s="236"/>
      <c r="X177" s="292"/>
      <c r="Y177" s="232"/>
      <c r="Z177" s="231"/>
      <c r="AA177" s="232">
        <f t="shared" si="15"/>
        <v>0</v>
      </c>
      <c r="AB177" s="232"/>
      <c r="AC177" s="233">
        <f t="shared" si="14"/>
        <v>0</v>
      </c>
    </row>
    <row r="178" spans="1:29" s="20" customFormat="1">
      <c r="A178" s="31"/>
      <c r="B178" s="31"/>
      <c r="C178" s="94"/>
      <c r="D178" s="94"/>
      <c r="E178" s="94"/>
      <c r="F178" s="149"/>
      <c r="G178" s="227">
        <v>1</v>
      </c>
      <c r="H178" s="228">
        <v>2003</v>
      </c>
      <c r="I178" s="229">
        <v>2003</v>
      </c>
      <c r="J178" s="229">
        <v>2003</v>
      </c>
      <c r="K178" s="230"/>
      <c r="L178" s="231">
        <f t="shared" si="16"/>
        <v>0</v>
      </c>
      <c r="M178" s="232">
        <f t="shared" si="16"/>
        <v>0</v>
      </c>
      <c r="N178" s="232">
        <f t="shared" si="16"/>
        <v>0</v>
      </c>
      <c r="O178" s="233">
        <f t="shared" si="17"/>
        <v>0</v>
      </c>
      <c r="P178" s="234">
        <f t="shared" si="18"/>
        <v>0</v>
      </c>
      <c r="Q178" s="235">
        <f>P178*[1]Factors!D165</f>
        <v>0</v>
      </c>
      <c r="R178" s="235">
        <f t="shared" si="19"/>
        <v>0</v>
      </c>
      <c r="S178" s="235">
        <f>R178*[1]Factors!D165</f>
        <v>0</v>
      </c>
      <c r="T178" s="236">
        <f>R178*[1]Factors!D165*[1]Factors!E165</f>
        <v>0</v>
      </c>
      <c r="U178" s="234"/>
      <c r="V178" s="235"/>
      <c r="W178" s="236"/>
      <c r="X178" s="292"/>
      <c r="Y178" s="232"/>
      <c r="Z178" s="231"/>
      <c r="AA178" s="232">
        <f t="shared" si="15"/>
        <v>0</v>
      </c>
      <c r="AB178" s="232"/>
      <c r="AC178" s="233">
        <f t="shared" si="14"/>
        <v>0</v>
      </c>
    </row>
    <row r="179" spans="1:29" s="20" customFormat="1">
      <c r="A179" s="31"/>
      <c r="B179" s="31"/>
      <c r="C179" s="94"/>
      <c r="D179" s="94"/>
      <c r="E179" s="94"/>
      <c r="F179" s="149"/>
      <c r="G179" s="227">
        <v>2</v>
      </c>
      <c r="H179" s="228">
        <v>2003</v>
      </c>
      <c r="I179" s="229">
        <v>2003</v>
      </c>
      <c r="J179" s="229">
        <v>2003</v>
      </c>
      <c r="K179" s="230"/>
      <c r="L179" s="231">
        <f t="shared" si="16"/>
        <v>0</v>
      </c>
      <c r="M179" s="232">
        <f t="shared" si="16"/>
        <v>0</v>
      </c>
      <c r="N179" s="232">
        <f t="shared" si="16"/>
        <v>0</v>
      </c>
      <c r="O179" s="233">
        <f t="shared" si="17"/>
        <v>0</v>
      </c>
      <c r="P179" s="234">
        <f t="shared" si="18"/>
        <v>0</v>
      </c>
      <c r="Q179" s="235">
        <f>P179*[1]Factors!D166</f>
        <v>0</v>
      </c>
      <c r="R179" s="235">
        <f t="shared" si="19"/>
        <v>0</v>
      </c>
      <c r="S179" s="235">
        <f>R179*[1]Factors!D166</f>
        <v>0</v>
      </c>
      <c r="T179" s="236">
        <f>R179*[1]Factors!D166*[1]Factors!E166</f>
        <v>0</v>
      </c>
      <c r="U179" s="234"/>
      <c r="V179" s="235"/>
      <c r="W179" s="236"/>
      <c r="X179" s="292"/>
      <c r="Y179" s="232"/>
      <c r="Z179" s="231"/>
      <c r="AA179" s="232">
        <f t="shared" si="15"/>
        <v>0</v>
      </c>
      <c r="AB179" s="232"/>
      <c r="AC179" s="233">
        <f t="shared" si="14"/>
        <v>0</v>
      </c>
    </row>
    <row r="180" spans="1:29" s="20" customFormat="1">
      <c r="A180" s="31"/>
      <c r="B180" s="31"/>
      <c r="C180" s="94"/>
      <c r="D180" s="94"/>
      <c r="E180" s="94"/>
      <c r="F180" s="149"/>
      <c r="G180" s="227">
        <v>3</v>
      </c>
      <c r="H180" s="228">
        <v>2003</v>
      </c>
      <c r="I180" s="229">
        <v>2003</v>
      </c>
      <c r="J180" s="229">
        <v>2003</v>
      </c>
      <c r="K180" s="230"/>
      <c r="L180" s="231">
        <f t="shared" si="16"/>
        <v>0</v>
      </c>
      <c r="M180" s="232">
        <f t="shared" si="16"/>
        <v>0</v>
      </c>
      <c r="N180" s="232">
        <f t="shared" si="16"/>
        <v>0</v>
      </c>
      <c r="O180" s="233">
        <f t="shared" si="17"/>
        <v>0</v>
      </c>
      <c r="P180" s="234">
        <f t="shared" si="18"/>
        <v>0</v>
      </c>
      <c r="Q180" s="235">
        <f>P180*[1]Factors!D167</f>
        <v>0</v>
      </c>
      <c r="R180" s="235">
        <f t="shared" si="19"/>
        <v>0</v>
      </c>
      <c r="S180" s="235">
        <f>R180*[1]Factors!D167</f>
        <v>0</v>
      </c>
      <c r="T180" s="236">
        <f>R180*[1]Factors!D167*[1]Factors!E167</f>
        <v>0</v>
      </c>
      <c r="U180" s="234"/>
      <c r="V180" s="235"/>
      <c r="W180" s="236"/>
      <c r="X180" s="292"/>
      <c r="Y180" s="232"/>
      <c r="Z180" s="231"/>
      <c r="AA180" s="232">
        <f t="shared" si="15"/>
        <v>0</v>
      </c>
      <c r="AB180" s="232"/>
      <c r="AC180" s="233">
        <f t="shared" si="14"/>
        <v>0</v>
      </c>
    </row>
    <row r="181" spans="1:29" s="20" customFormat="1">
      <c r="A181" s="31"/>
      <c r="B181" s="31"/>
      <c r="C181" s="94"/>
      <c r="D181" s="94"/>
      <c r="E181" s="94"/>
      <c r="F181" s="149"/>
      <c r="G181" s="227">
        <v>4</v>
      </c>
      <c r="H181" s="228">
        <v>2003</v>
      </c>
      <c r="I181" s="229">
        <v>2003</v>
      </c>
      <c r="J181" s="229">
        <v>2004</v>
      </c>
      <c r="K181" s="230"/>
      <c r="L181" s="231">
        <f t="shared" si="16"/>
        <v>0</v>
      </c>
      <c r="M181" s="232">
        <f t="shared" si="16"/>
        <v>0</v>
      </c>
      <c r="N181" s="232">
        <f t="shared" si="16"/>
        <v>0</v>
      </c>
      <c r="O181" s="233">
        <f t="shared" si="17"/>
        <v>0</v>
      </c>
      <c r="P181" s="234">
        <f t="shared" si="18"/>
        <v>0</v>
      </c>
      <c r="Q181" s="235">
        <f>P181*[1]Factors!D168</f>
        <v>0</v>
      </c>
      <c r="R181" s="235">
        <f t="shared" si="19"/>
        <v>0</v>
      </c>
      <c r="S181" s="235">
        <f>R181*[1]Factors!D168</f>
        <v>0</v>
      </c>
      <c r="T181" s="236">
        <f>R181*[1]Factors!D168*[1]Factors!E168</f>
        <v>0</v>
      </c>
      <c r="U181" s="234"/>
      <c r="V181" s="235"/>
      <c r="W181" s="236"/>
      <c r="X181" s="292"/>
      <c r="Y181" s="232"/>
      <c r="Z181" s="231"/>
      <c r="AA181" s="232">
        <f t="shared" si="15"/>
        <v>0</v>
      </c>
      <c r="AB181" s="232"/>
      <c r="AC181" s="233">
        <f t="shared" si="14"/>
        <v>0</v>
      </c>
    </row>
    <row r="182" spans="1:29" s="20" customFormat="1">
      <c r="A182" s="31"/>
      <c r="B182" s="31"/>
      <c r="C182" s="94"/>
      <c r="D182" s="94"/>
      <c r="E182" s="94"/>
      <c r="F182" s="149"/>
      <c r="G182" s="227">
        <v>5</v>
      </c>
      <c r="H182" s="228">
        <v>2003</v>
      </c>
      <c r="I182" s="229">
        <v>2003</v>
      </c>
      <c r="J182" s="229">
        <v>2004</v>
      </c>
      <c r="K182" s="230"/>
      <c r="L182" s="231">
        <f t="shared" si="16"/>
        <v>0</v>
      </c>
      <c r="M182" s="232">
        <f t="shared" si="16"/>
        <v>0</v>
      </c>
      <c r="N182" s="232">
        <f t="shared" si="16"/>
        <v>0</v>
      </c>
      <c r="O182" s="233">
        <f t="shared" si="17"/>
        <v>0</v>
      </c>
      <c r="P182" s="234">
        <f t="shared" si="18"/>
        <v>0</v>
      </c>
      <c r="Q182" s="235">
        <f>P182*[1]Factors!D169</f>
        <v>0</v>
      </c>
      <c r="R182" s="235">
        <f t="shared" si="19"/>
        <v>0</v>
      </c>
      <c r="S182" s="235">
        <f>R182*[1]Factors!D169</f>
        <v>0</v>
      </c>
      <c r="T182" s="236">
        <f>R182*[1]Factors!D169*[1]Factors!E169</f>
        <v>0</v>
      </c>
      <c r="U182" s="234"/>
      <c r="V182" s="235"/>
      <c r="W182" s="236"/>
      <c r="X182" s="292"/>
      <c r="Y182" s="232"/>
      <c r="Z182" s="231"/>
      <c r="AA182" s="232">
        <f t="shared" si="15"/>
        <v>0</v>
      </c>
      <c r="AB182" s="232"/>
      <c r="AC182" s="233">
        <f t="shared" si="14"/>
        <v>0</v>
      </c>
    </row>
    <row r="183" spans="1:29" s="20" customFormat="1">
      <c r="A183" s="31"/>
      <c r="B183" s="31"/>
      <c r="C183" s="94"/>
      <c r="D183" s="94"/>
      <c r="E183" s="94"/>
      <c r="F183" s="149"/>
      <c r="G183" s="227">
        <v>6</v>
      </c>
      <c r="H183" s="228">
        <v>2003</v>
      </c>
      <c r="I183" s="229">
        <v>2003</v>
      </c>
      <c r="J183" s="229">
        <v>2004</v>
      </c>
      <c r="K183" s="230"/>
      <c r="L183" s="231">
        <f t="shared" si="16"/>
        <v>0</v>
      </c>
      <c r="M183" s="232">
        <f t="shared" si="16"/>
        <v>0</v>
      </c>
      <c r="N183" s="232">
        <f t="shared" si="16"/>
        <v>0</v>
      </c>
      <c r="O183" s="233">
        <f t="shared" si="17"/>
        <v>0</v>
      </c>
      <c r="P183" s="234">
        <f t="shared" si="18"/>
        <v>0</v>
      </c>
      <c r="Q183" s="235">
        <f>P183*[1]Factors!D170</f>
        <v>0</v>
      </c>
      <c r="R183" s="235">
        <f t="shared" si="19"/>
        <v>0</v>
      </c>
      <c r="S183" s="235">
        <f>R183*[1]Factors!D170</f>
        <v>0</v>
      </c>
      <c r="T183" s="236">
        <f>R183*[1]Factors!D170*[1]Factors!E170</f>
        <v>0</v>
      </c>
      <c r="U183" s="234"/>
      <c r="V183" s="235"/>
      <c r="W183" s="236"/>
      <c r="X183" s="292"/>
      <c r="Y183" s="232"/>
      <c r="Z183" s="231"/>
      <c r="AA183" s="232">
        <f t="shared" si="15"/>
        <v>0</v>
      </c>
      <c r="AB183" s="232"/>
      <c r="AC183" s="233">
        <f t="shared" si="14"/>
        <v>0</v>
      </c>
    </row>
    <row r="184" spans="1:29" s="20" customFormat="1">
      <c r="A184" s="31"/>
      <c r="B184" s="31"/>
      <c r="C184" s="94"/>
      <c r="D184" s="94"/>
      <c r="E184" s="94"/>
      <c r="F184" s="149"/>
      <c r="G184" s="227">
        <v>7</v>
      </c>
      <c r="H184" s="228">
        <v>2003</v>
      </c>
      <c r="I184" s="229">
        <v>2004</v>
      </c>
      <c r="J184" s="229">
        <v>2004</v>
      </c>
      <c r="K184" s="230"/>
      <c r="L184" s="231">
        <f t="shared" si="16"/>
        <v>0</v>
      </c>
      <c r="M184" s="232">
        <f t="shared" si="16"/>
        <v>0</v>
      </c>
      <c r="N184" s="232">
        <f t="shared" si="16"/>
        <v>0</v>
      </c>
      <c r="O184" s="233">
        <f t="shared" si="17"/>
        <v>0</v>
      </c>
      <c r="P184" s="234">
        <f t="shared" si="18"/>
        <v>0</v>
      </c>
      <c r="Q184" s="235">
        <f>P184*[1]Factors!D171</f>
        <v>0</v>
      </c>
      <c r="R184" s="235">
        <f t="shared" si="19"/>
        <v>0</v>
      </c>
      <c r="S184" s="235">
        <f>R184*[1]Factors!D171</f>
        <v>0</v>
      </c>
      <c r="T184" s="236">
        <f>R184*[1]Factors!D171*[1]Factors!E171</f>
        <v>0</v>
      </c>
      <c r="U184" s="234"/>
      <c r="V184" s="235"/>
      <c r="W184" s="236"/>
      <c r="X184" s="292"/>
      <c r="Y184" s="232"/>
      <c r="Z184" s="231"/>
      <c r="AA184" s="232">
        <f t="shared" si="15"/>
        <v>0</v>
      </c>
      <c r="AB184" s="232"/>
      <c r="AC184" s="233">
        <f t="shared" si="14"/>
        <v>0</v>
      </c>
    </row>
    <row r="185" spans="1:29" s="20" customFormat="1">
      <c r="A185" s="31"/>
      <c r="B185" s="31"/>
      <c r="C185" s="94"/>
      <c r="D185" s="94"/>
      <c r="E185" s="94"/>
      <c r="F185" s="149"/>
      <c r="G185" s="227">
        <v>8</v>
      </c>
      <c r="H185" s="228">
        <v>2003</v>
      </c>
      <c r="I185" s="229">
        <v>2004</v>
      </c>
      <c r="J185" s="229">
        <v>2004</v>
      </c>
      <c r="K185" s="230"/>
      <c r="L185" s="231">
        <f t="shared" si="16"/>
        <v>0</v>
      </c>
      <c r="M185" s="232">
        <f t="shared" si="16"/>
        <v>0</v>
      </c>
      <c r="N185" s="232">
        <f t="shared" si="16"/>
        <v>0</v>
      </c>
      <c r="O185" s="233">
        <f t="shared" si="17"/>
        <v>0</v>
      </c>
      <c r="P185" s="234">
        <f t="shared" si="18"/>
        <v>0</v>
      </c>
      <c r="Q185" s="235">
        <f>P185*[1]Factors!D172</f>
        <v>0</v>
      </c>
      <c r="R185" s="235">
        <f t="shared" si="19"/>
        <v>0</v>
      </c>
      <c r="S185" s="235">
        <f>R185*[1]Factors!D172</f>
        <v>0</v>
      </c>
      <c r="T185" s="236">
        <f>R185*[1]Factors!D172*[1]Factors!E172</f>
        <v>0</v>
      </c>
      <c r="U185" s="234"/>
      <c r="V185" s="235"/>
      <c r="W185" s="236"/>
      <c r="X185" s="292"/>
      <c r="Y185" s="232"/>
      <c r="Z185" s="231"/>
      <c r="AA185" s="232">
        <f t="shared" si="15"/>
        <v>0</v>
      </c>
      <c r="AB185" s="232"/>
      <c r="AC185" s="233">
        <f t="shared" si="14"/>
        <v>0</v>
      </c>
    </row>
    <row r="186" spans="1:29" s="20" customFormat="1">
      <c r="A186" s="31"/>
      <c r="B186" s="31"/>
      <c r="C186" s="94"/>
      <c r="D186" s="94"/>
      <c r="E186" s="94"/>
      <c r="F186" s="149"/>
      <c r="G186" s="227">
        <v>9</v>
      </c>
      <c r="H186" s="228">
        <v>2003</v>
      </c>
      <c r="I186" s="229">
        <v>2004</v>
      </c>
      <c r="J186" s="229">
        <v>2004</v>
      </c>
      <c r="K186" s="230"/>
      <c r="L186" s="231">
        <f t="shared" si="16"/>
        <v>0</v>
      </c>
      <c r="M186" s="232">
        <f t="shared" si="16"/>
        <v>0</v>
      </c>
      <c r="N186" s="232">
        <f t="shared" si="16"/>
        <v>0</v>
      </c>
      <c r="O186" s="233">
        <f t="shared" si="17"/>
        <v>0</v>
      </c>
      <c r="P186" s="234">
        <f t="shared" si="18"/>
        <v>0</v>
      </c>
      <c r="Q186" s="235">
        <f>P186*[1]Factors!D173</f>
        <v>0</v>
      </c>
      <c r="R186" s="235">
        <f t="shared" si="19"/>
        <v>0</v>
      </c>
      <c r="S186" s="235">
        <f>R186*[1]Factors!D173</f>
        <v>0</v>
      </c>
      <c r="T186" s="236">
        <f>R186*[1]Factors!D173*[1]Factors!E173</f>
        <v>0</v>
      </c>
      <c r="U186" s="234"/>
      <c r="V186" s="235"/>
      <c r="W186" s="236"/>
      <c r="X186" s="292"/>
      <c r="Y186" s="232"/>
      <c r="Z186" s="231"/>
      <c r="AA186" s="232">
        <f t="shared" si="15"/>
        <v>0</v>
      </c>
      <c r="AB186" s="232"/>
      <c r="AC186" s="233">
        <f t="shared" si="14"/>
        <v>0</v>
      </c>
    </row>
    <row r="187" spans="1:29" s="20" customFormat="1">
      <c r="A187" s="31"/>
      <c r="B187" s="31"/>
      <c r="C187" s="94"/>
      <c r="D187" s="94"/>
      <c r="E187" s="94"/>
      <c r="F187" s="149"/>
      <c r="G187" s="227">
        <v>10</v>
      </c>
      <c r="H187" s="228">
        <v>2003</v>
      </c>
      <c r="I187" s="229">
        <v>2004</v>
      </c>
      <c r="J187" s="229">
        <v>2004</v>
      </c>
      <c r="K187" s="230"/>
      <c r="L187" s="231">
        <f t="shared" si="16"/>
        <v>0</v>
      </c>
      <c r="M187" s="232">
        <f t="shared" si="16"/>
        <v>0</v>
      </c>
      <c r="N187" s="232">
        <f t="shared" si="16"/>
        <v>0</v>
      </c>
      <c r="O187" s="233">
        <f t="shared" si="17"/>
        <v>0</v>
      </c>
      <c r="P187" s="234">
        <f t="shared" si="18"/>
        <v>0</v>
      </c>
      <c r="Q187" s="235">
        <f>P187*[1]Factors!D174</f>
        <v>0</v>
      </c>
      <c r="R187" s="235">
        <f t="shared" si="19"/>
        <v>0</v>
      </c>
      <c r="S187" s="235">
        <f>R187*[1]Factors!D174</f>
        <v>0</v>
      </c>
      <c r="T187" s="236">
        <f>R187*[1]Factors!D174*[1]Factors!E174</f>
        <v>0</v>
      </c>
      <c r="U187" s="234"/>
      <c r="V187" s="235"/>
      <c r="W187" s="236"/>
      <c r="X187" s="292"/>
      <c r="Y187" s="232"/>
      <c r="Z187" s="231"/>
      <c r="AA187" s="232">
        <f t="shared" si="15"/>
        <v>0</v>
      </c>
      <c r="AB187" s="232"/>
      <c r="AC187" s="233">
        <f t="shared" ref="AC187:AC250" si="20">AB187+AA187</f>
        <v>0</v>
      </c>
    </row>
    <row r="188" spans="1:29" s="20" customFormat="1">
      <c r="A188" s="31"/>
      <c r="B188" s="31"/>
      <c r="C188" s="94"/>
      <c r="D188" s="94"/>
      <c r="E188" s="94"/>
      <c r="F188" s="149"/>
      <c r="G188" s="227">
        <v>11</v>
      </c>
      <c r="H188" s="228">
        <v>2003</v>
      </c>
      <c r="I188" s="229">
        <v>2004</v>
      </c>
      <c r="J188" s="229">
        <v>2004</v>
      </c>
      <c r="K188" s="230"/>
      <c r="L188" s="231">
        <f t="shared" si="16"/>
        <v>0</v>
      </c>
      <c r="M188" s="232">
        <f t="shared" si="16"/>
        <v>0</v>
      </c>
      <c r="N188" s="232">
        <f t="shared" si="16"/>
        <v>0</v>
      </c>
      <c r="O188" s="233">
        <f t="shared" si="17"/>
        <v>0</v>
      </c>
      <c r="P188" s="234">
        <f t="shared" si="18"/>
        <v>0</v>
      </c>
      <c r="Q188" s="235">
        <f>P188*[1]Factors!D175</f>
        <v>0</v>
      </c>
      <c r="R188" s="235">
        <f t="shared" si="19"/>
        <v>0</v>
      </c>
      <c r="S188" s="235">
        <f>R188*[1]Factors!D175</f>
        <v>0</v>
      </c>
      <c r="T188" s="236">
        <f>R188*[1]Factors!D175*[1]Factors!E175</f>
        <v>0</v>
      </c>
      <c r="U188" s="234"/>
      <c r="V188" s="235"/>
      <c r="W188" s="236"/>
      <c r="X188" s="292"/>
      <c r="Y188" s="232"/>
      <c r="Z188" s="231"/>
      <c r="AA188" s="232">
        <f t="shared" si="15"/>
        <v>0</v>
      </c>
      <c r="AB188" s="232"/>
      <c r="AC188" s="233">
        <f t="shared" si="20"/>
        <v>0</v>
      </c>
    </row>
    <row r="189" spans="1:29" s="20" customFormat="1">
      <c r="A189" s="31"/>
      <c r="B189" s="31"/>
      <c r="C189" s="94"/>
      <c r="D189" s="94"/>
      <c r="E189" s="94"/>
      <c r="F189" s="149"/>
      <c r="G189" s="227">
        <v>12</v>
      </c>
      <c r="H189" s="228">
        <v>2003</v>
      </c>
      <c r="I189" s="229">
        <v>2004</v>
      </c>
      <c r="J189" s="229">
        <v>2004</v>
      </c>
      <c r="K189" s="230"/>
      <c r="L189" s="231">
        <f t="shared" si="16"/>
        <v>0</v>
      </c>
      <c r="M189" s="232">
        <f t="shared" si="16"/>
        <v>0</v>
      </c>
      <c r="N189" s="232">
        <f t="shared" si="16"/>
        <v>0</v>
      </c>
      <c r="O189" s="233">
        <f t="shared" si="17"/>
        <v>0</v>
      </c>
      <c r="P189" s="234">
        <f t="shared" si="18"/>
        <v>0</v>
      </c>
      <c r="Q189" s="235">
        <f>P189*[1]Factors!D176</f>
        <v>0</v>
      </c>
      <c r="R189" s="235">
        <f t="shared" si="19"/>
        <v>0</v>
      </c>
      <c r="S189" s="235">
        <f>R189*[1]Factors!D176</f>
        <v>0</v>
      </c>
      <c r="T189" s="236">
        <f>R189*[1]Factors!D176*[1]Factors!E176</f>
        <v>0</v>
      </c>
      <c r="U189" s="234"/>
      <c r="V189" s="235"/>
      <c r="W189" s="236"/>
      <c r="X189" s="292"/>
      <c r="Y189" s="232"/>
      <c r="Z189" s="231"/>
      <c r="AA189" s="232">
        <f t="shared" si="15"/>
        <v>0</v>
      </c>
      <c r="AB189" s="232"/>
      <c r="AC189" s="233">
        <f t="shared" si="20"/>
        <v>0</v>
      </c>
    </row>
    <row r="190" spans="1:29" s="20" customFormat="1">
      <c r="A190" s="31"/>
      <c r="B190" s="31"/>
      <c r="C190" s="94"/>
      <c r="D190" s="94"/>
      <c r="E190" s="94"/>
      <c r="F190" s="149"/>
      <c r="G190" s="227">
        <v>1</v>
      </c>
      <c r="H190" s="228">
        <v>2004</v>
      </c>
      <c r="I190" s="229">
        <v>2004</v>
      </c>
      <c r="J190" s="229">
        <v>2004</v>
      </c>
      <c r="K190" s="230"/>
      <c r="L190" s="231">
        <f t="shared" si="16"/>
        <v>0</v>
      </c>
      <c r="M190" s="232">
        <f t="shared" si="16"/>
        <v>0</v>
      </c>
      <c r="N190" s="232">
        <f t="shared" si="16"/>
        <v>0</v>
      </c>
      <c r="O190" s="233">
        <f t="shared" si="17"/>
        <v>0</v>
      </c>
      <c r="P190" s="234">
        <f t="shared" si="18"/>
        <v>0</v>
      </c>
      <c r="Q190" s="235">
        <f>P190*[1]Factors!D177</f>
        <v>0</v>
      </c>
      <c r="R190" s="235">
        <f t="shared" si="19"/>
        <v>0</v>
      </c>
      <c r="S190" s="235">
        <f>R190*[1]Factors!D177</f>
        <v>0</v>
      </c>
      <c r="T190" s="236">
        <f>R190*[1]Factors!D177*[1]Factors!E177</f>
        <v>0</v>
      </c>
      <c r="U190" s="234"/>
      <c r="V190" s="235"/>
      <c r="W190" s="236"/>
      <c r="X190" s="292"/>
      <c r="Y190" s="232"/>
      <c r="Z190" s="231"/>
      <c r="AA190" s="232">
        <f t="shared" si="15"/>
        <v>0</v>
      </c>
      <c r="AB190" s="232"/>
      <c r="AC190" s="233">
        <f t="shared" si="20"/>
        <v>0</v>
      </c>
    </row>
    <row r="191" spans="1:29" s="20" customFormat="1">
      <c r="A191" s="31"/>
      <c r="B191" s="31"/>
      <c r="C191" s="94"/>
      <c r="D191" s="94"/>
      <c r="E191" s="94"/>
      <c r="F191" s="149"/>
      <c r="G191" s="227">
        <v>2</v>
      </c>
      <c r="H191" s="228">
        <v>2004</v>
      </c>
      <c r="I191" s="229">
        <v>2004</v>
      </c>
      <c r="J191" s="229">
        <v>2004</v>
      </c>
      <c r="K191" s="230"/>
      <c r="L191" s="231">
        <f t="shared" si="16"/>
        <v>0</v>
      </c>
      <c r="M191" s="232">
        <f t="shared" si="16"/>
        <v>0</v>
      </c>
      <c r="N191" s="232">
        <f t="shared" si="16"/>
        <v>0</v>
      </c>
      <c r="O191" s="233">
        <f t="shared" si="17"/>
        <v>0</v>
      </c>
      <c r="P191" s="234">
        <f t="shared" si="18"/>
        <v>0</v>
      </c>
      <c r="Q191" s="235">
        <f>P191*[1]Factors!D178</f>
        <v>0</v>
      </c>
      <c r="R191" s="235">
        <f t="shared" si="19"/>
        <v>0</v>
      </c>
      <c r="S191" s="235">
        <f>R191*[1]Factors!D178</f>
        <v>0</v>
      </c>
      <c r="T191" s="236">
        <f>R191*[1]Factors!D178*[1]Factors!E178</f>
        <v>0</v>
      </c>
      <c r="U191" s="234"/>
      <c r="V191" s="235"/>
      <c r="W191" s="236"/>
      <c r="X191" s="292"/>
      <c r="Y191" s="232"/>
      <c r="Z191" s="231"/>
      <c r="AA191" s="232">
        <f t="shared" si="15"/>
        <v>0</v>
      </c>
      <c r="AB191" s="232"/>
      <c r="AC191" s="233">
        <f t="shared" si="20"/>
        <v>0</v>
      </c>
    </row>
    <row r="192" spans="1:29" s="20" customFormat="1">
      <c r="A192" s="31"/>
      <c r="B192" s="31"/>
      <c r="C192" s="94"/>
      <c r="D192" s="94"/>
      <c r="E192" s="94"/>
      <c r="F192" s="149"/>
      <c r="G192" s="227">
        <v>3</v>
      </c>
      <c r="H192" s="228">
        <v>2004</v>
      </c>
      <c r="I192" s="229">
        <v>2004</v>
      </c>
      <c r="J192" s="229">
        <v>2004</v>
      </c>
      <c r="K192" s="230"/>
      <c r="L192" s="231">
        <f t="shared" si="16"/>
        <v>0</v>
      </c>
      <c r="M192" s="232">
        <f t="shared" si="16"/>
        <v>0</v>
      </c>
      <c r="N192" s="232">
        <f t="shared" si="16"/>
        <v>0</v>
      </c>
      <c r="O192" s="233">
        <f t="shared" si="17"/>
        <v>0</v>
      </c>
      <c r="P192" s="234">
        <f t="shared" si="18"/>
        <v>0</v>
      </c>
      <c r="Q192" s="235">
        <f>P192*[1]Factors!D179</f>
        <v>0</v>
      </c>
      <c r="R192" s="235">
        <f t="shared" si="19"/>
        <v>0</v>
      </c>
      <c r="S192" s="235">
        <f>R192*[1]Factors!D179</f>
        <v>0</v>
      </c>
      <c r="T192" s="236">
        <f>R192*[1]Factors!D179*[1]Factors!E179</f>
        <v>0</v>
      </c>
      <c r="U192" s="234"/>
      <c r="V192" s="235"/>
      <c r="W192" s="236"/>
      <c r="X192" s="292"/>
      <c r="Y192" s="232"/>
      <c r="Z192" s="231"/>
      <c r="AA192" s="232">
        <f t="shared" si="15"/>
        <v>0</v>
      </c>
      <c r="AB192" s="232"/>
      <c r="AC192" s="233">
        <f t="shared" si="20"/>
        <v>0</v>
      </c>
    </row>
    <row r="193" spans="1:29" s="20" customFormat="1">
      <c r="A193" s="31"/>
      <c r="B193" s="31"/>
      <c r="C193" s="94"/>
      <c r="D193" s="94"/>
      <c r="E193" s="94"/>
      <c r="F193" s="149"/>
      <c r="G193" s="227">
        <v>4</v>
      </c>
      <c r="H193" s="228">
        <v>2004</v>
      </c>
      <c r="I193" s="229">
        <v>2004</v>
      </c>
      <c r="J193" s="229">
        <v>2005</v>
      </c>
      <c r="K193" s="230"/>
      <c r="L193" s="231">
        <f t="shared" si="16"/>
        <v>0</v>
      </c>
      <c r="M193" s="232">
        <f t="shared" si="16"/>
        <v>0</v>
      </c>
      <c r="N193" s="232">
        <f t="shared" si="16"/>
        <v>0</v>
      </c>
      <c r="O193" s="233">
        <f t="shared" si="17"/>
        <v>0</v>
      </c>
      <c r="P193" s="234">
        <f t="shared" si="18"/>
        <v>0</v>
      </c>
      <c r="Q193" s="235">
        <f>P193*[1]Factors!D180</f>
        <v>0</v>
      </c>
      <c r="R193" s="235">
        <f t="shared" si="19"/>
        <v>0</v>
      </c>
      <c r="S193" s="235">
        <f>R193*[1]Factors!D180</f>
        <v>0</v>
      </c>
      <c r="T193" s="236">
        <f>R193*[1]Factors!D180*[1]Factors!E180</f>
        <v>0</v>
      </c>
      <c r="U193" s="234"/>
      <c r="V193" s="235"/>
      <c r="W193" s="236"/>
      <c r="X193" s="292"/>
      <c r="Y193" s="232"/>
      <c r="Z193" s="231"/>
      <c r="AA193" s="232">
        <f t="shared" si="15"/>
        <v>0</v>
      </c>
      <c r="AB193" s="232"/>
      <c r="AC193" s="233">
        <f t="shared" si="20"/>
        <v>0</v>
      </c>
    </row>
    <row r="194" spans="1:29" s="20" customFormat="1">
      <c r="A194" s="31"/>
      <c r="B194" s="31"/>
      <c r="C194" s="94"/>
      <c r="D194" s="94"/>
      <c r="E194" s="94"/>
      <c r="F194" s="149"/>
      <c r="G194" s="227">
        <v>5</v>
      </c>
      <c r="H194" s="228">
        <v>2004</v>
      </c>
      <c r="I194" s="229">
        <v>2004</v>
      </c>
      <c r="J194" s="229">
        <v>2005</v>
      </c>
      <c r="K194" s="230"/>
      <c r="L194" s="231">
        <f t="shared" si="16"/>
        <v>0</v>
      </c>
      <c r="M194" s="232">
        <f t="shared" si="16"/>
        <v>0</v>
      </c>
      <c r="N194" s="232">
        <f t="shared" si="16"/>
        <v>0</v>
      </c>
      <c r="O194" s="233">
        <f t="shared" si="17"/>
        <v>0</v>
      </c>
      <c r="P194" s="234">
        <f t="shared" si="18"/>
        <v>0</v>
      </c>
      <c r="Q194" s="235">
        <f>P194*[1]Factors!D181</f>
        <v>0</v>
      </c>
      <c r="R194" s="235">
        <f t="shared" si="19"/>
        <v>0</v>
      </c>
      <c r="S194" s="235">
        <f>R194*[1]Factors!D181</f>
        <v>0</v>
      </c>
      <c r="T194" s="236">
        <f>R194*[1]Factors!D181*[1]Factors!E181</f>
        <v>0</v>
      </c>
      <c r="U194" s="234"/>
      <c r="V194" s="235"/>
      <c r="W194" s="236"/>
      <c r="X194" s="292"/>
      <c r="Y194" s="232"/>
      <c r="Z194" s="231"/>
      <c r="AA194" s="232">
        <f t="shared" si="15"/>
        <v>0</v>
      </c>
      <c r="AB194" s="232"/>
      <c r="AC194" s="233">
        <f t="shared" si="20"/>
        <v>0</v>
      </c>
    </row>
    <row r="195" spans="1:29" s="20" customFormat="1">
      <c r="A195" s="31"/>
      <c r="B195" s="31"/>
      <c r="C195" s="94"/>
      <c r="D195" s="94"/>
      <c r="E195" s="94"/>
      <c r="F195" s="149"/>
      <c r="G195" s="227">
        <v>6</v>
      </c>
      <c r="H195" s="228">
        <v>2004</v>
      </c>
      <c r="I195" s="229">
        <v>2004</v>
      </c>
      <c r="J195" s="229">
        <v>2005</v>
      </c>
      <c r="K195" s="230"/>
      <c r="L195" s="231">
        <f t="shared" si="16"/>
        <v>0</v>
      </c>
      <c r="M195" s="232">
        <f t="shared" si="16"/>
        <v>0</v>
      </c>
      <c r="N195" s="232">
        <f t="shared" si="16"/>
        <v>0</v>
      </c>
      <c r="O195" s="233">
        <f t="shared" si="17"/>
        <v>0</v>
      </c>
      <c r="P195" s="234">
        <f t="shared" si="18"/>
        <v>0</v>
      </c>
      <c r="Q195" s="235">
        <f>P195*[1]Factors!D182</f>
        <v>0</v>
      </c>
      <c r="R195" s="235">
        <f t="shared" si="19"/>
        <v>0</v>
      </c>
      <c r="S195" s="235">
        <f>R195*[1]Factors!D182</f>
        <v>0</v>
      </c>
      <c r="T195" s="236">
        <f>R195*[1]Factors!D182*[1]Factors!E182</f>
        <v>0</v>
      </c>
      <c r="U195" s="234"/>
      <c r="V195" s="235"/>
      <c r="W195" s="236"/>
      <c r="X195" s="292"/>
      <c r="Y195" s="232"/>
      <c r="Z195" s="231"/>
      <c r="AA195" s="232">
        <f t="shared" si="15"/>
        <v>0</v>
      </c>
      <c r="AB195" s="232"/>
      <c r="AC195" s="233">
        <f t="shared" si="20"/>
        <v>0</v>
      </c>
    </row>
    <row r="196" spans="1:29" s="20" customFormat="1">
      <c r="A196" s="31"/>
      <c r="B196" s="31"/>
      <c r="C196" s="94"/>
      <c r="D196" s="94"/>
      <c r="E196" s="94"/>
      <c r="F196" s="149"/>
      <c r="G196" s="227">
        <v>7</v>
      </c>
      <c r="H196" s="228">
        <v>2004</v>
      </c>
      <c r="I196" s="229">
        <v>2005</v>
      </c>
      <c r="J196" s="229">
        <v>2005</v>
      </c>
      <c r="K196" s="230"/>
      <c r="L196" s="231">
        <f t="shared" si="16"/>
        <v>0</v>
      </c>
      <c r="M196" s="232">
        <f t="shared" si="16"/>
        <v>0</v>
      </c>
      <c r="N196" s="232">
        <f t="shared" si="16"/>
        <v>0</v>
      </c>
      <c r="O196" s="233">
        <f t="shared" si="17"/>
        <v>0</v>
      </c>
      <c r="P196" s="234">
        <f t="shared" si="18"/>
        <v>0</v>
      </c>
      <c r="Q196" s="235">
        <f>P196*[1]Factors!D183</f>
        <v>0</v>
      </c>
      <c r="R196" s="235">
        <f t="shared" si="19"/>
        <v>0</v>
      </c>
      <c r="S196" s="235">
        <f>R196*[1]Factors!D183</f>
        <v>0</v>
      </c>
      <c r="T196" s="236">
        <f>R196*[1]Factors!D183*[1]Factors!E183</f>
        <v>0</v>
      </c>
      <c r="U196" s="234"/>
      <c r="V196" s="235"/>
      <c r="W196" s="236"/>
      <c r="X196" s="292"/>
      <c r="Y196" s="232"/>
      <c r="Z196" s="231"/>
      <c r="AA196" s="232">
        <f t="shared" si="15"/>
        <v>0</v>
      </c>
      <c r="AB196" s="232"/>
      <c r="AC196" s="233">
        <f t="shared" si="20"/>
        <v>0</v>
      </c>
    </row>
    <row r="197" spans="1:29" s="20" customFormat="1">
      <c r="A197" s="31"/>
      <c r="B197" s="31"/>
      <c r="C197" s="94"/>
      <c r="D197" s="94"/>
      <c r="E197" s="94"/>
      <c r="F197" s="149"/>
      <c r="G197" s="227">
        <v>8</v>
      </c>
      <c r="H197" s="228">
        <v>2004</v>
      </c>
      <c r="I197" s="229">
        <v>2005</v>
      </c>
      <c r="J197" s="229">
        <v>2005</v>
      </c>
      <c r="K197" s="230"/>
      <c r="L197" s="231">
        <f t="shared" si="16"/>
        <v>0</v>
      </c>
      <c r="M197" s="232">
        <f t="shared" si="16"/>
        <v>0</v>
      </c>
      <c r="N197" s="232">
        <f t="shared" si="16"/>
        <v>0</v>
      </c>
      <c r="O197" s="233">
        <f t="shared" si="17"/>
        <v>0</v>
      </c>
      <c r="P197" s="234">
        <f t="shared" si="18"/>
        <v>0</v>
      </c>
      <c r="Q197" s="235">
        <f>P197*[1]Factors!D184</f>
        <v>0</v>
      </c>
      <c r="R197" s="235">
        <f t="shared" si="19"/>
        <v>0</v>
      </c>
      <c r="S197" s="235">
        <f>R197*[1]Factors!D184</f>
        <v>0</v>
      </c>
      <c r="T197" s="236">
        <f>R197*[1]Factors!D184*[1]Factors!E184</f>
        <v>0</v>
      </c>
      <c r="U197" s="234"/>
      <c r="V197" s="235"/>
      <c r="W197" s="236"/>
      <c r="X197" s="292"/>
      <c r="Y197" s="232"/>
      <c r="Z197" s="231"/>
      <c r="AA197" s="232">
        <f t="shared" si="15"/>
        <v>0</v>
      </c>
      <c r="AB197" s="232"/>
      <c r="AC197" s="233">
        <f t="shared" si="20"/>
        <v>0</v>
      </c>
    </row>
    <row r="198" spans="1:29" s="20" customFormat="1">
      <c r="A198" s="31"/>
      <c r="B198" s="31"/>
      <c r="C198" s="94"/>
      <c r="D198" s="94"/>
      <c r="E198" s="94"/>
      <c r="F198" s="149"/>
      <c r="G198" s="227">
        <v>9</v>
      </c>
      <c r="H198" s="228">
        <v>2004</v>
      </c>
      <c r="I198" s="229">
        <v>2005</v>
      </c>
      <c r="J198" s="229">
        <v>2005</v>
      </c>
      <c r="K198" s="230"/>
      <c r="L198" s="231">
        <f t="shared" si="16"/>
        <v>0</v>
      </c>
      <c r="M198" s="232">
        <f t="shared" si="16"/>
        <v>0</v>
      </c>
      <c r="N198" s="232">
        <f t="shared" si="16"/>
        <v>0</v>
      </c>
      <c r="O198" s="233">
        <f t="shared" si="17"/>
        <v>0</v>
      </c>
      <c r="P198" s="234">
        <f t="shared" si="18"/>
        <v>0</v>
      </c>
      <c r="Q198" s="235">
        <f>P198*[1]Factors!D185</f>
        <v>0</v>
      </c>
      <c r="R198" s="235">
        <f t="shared" si="19"/>
        <v>0</v>
      </c>
      <c r="S198" s="235">
        <f>R198*[1]Factors!D185</f>
        <v>0</v>
      </c>
      <c r="T198" s="236">
        <f>R198*[1]Factors!D185*[1]Factors!E185</f>
        <v>0</v>
      </c>
      <c r="U198" s="234"/>
      <c r="V198" s="235"/>
      <c r="W198" s="236"/>
      <c r="X198" s="292"/>
      <c r="Y198" s="232"/>
      <c r="Z198" s="231"/>
      <c r="AA198" s="232">
        <f t="shared" si="15"/>
        <v>0</v>
      </c>
      <c r="AB198" s="232"/>
      <c r="AC198" s="233">
        <f t="shared" si="20"/>
        <v>0</v>
      </c>
    </row>
    <row r="199" spans="1:29" s="20" customFormat="1">
      <c r="A199" s="31"/>
      <c r="B199" s="31"/>
      <c r="C199" s="94"/>
      <c r="D199" s="94"/>
      <c r="E199" s="94"/>
      <c r="F199" s="149"/>
      <c r="G199" s="227">
        <v>10</v>
      </c>
      <c r="H199" s="228">
        <v>2004</v>
      </c>
      <c r="I199" s="229">
        <v>2005</v>
      </c>
      <c r="J199" s="229">
        <v>2005</v>
      </c>
      <c r="K199" s="230"/>
      <c r="L199" s="231">
        <f t="shared" si="16"/>
        <v>0</v>
      </c>
      <c r="M199" s="232">
        <f t="shared" si="16"/>
        <v>0</v>
      </c>
      <c r="N199" s="232">
        <f t="shared" si="16"/>
        <v>0</v>
      </c>
      <c r="O199" s="233">
        <f t="shared" si="17"/>
        <v>0</v>
      </c>
      <c r="P199" s="234">
        <f t="shared" si="18"/>
        <v>0</v>
      </c>
      <c r="Q199" s="235">
        <f>P199*[1]Factors!D186</f>
        <v>0</v>
      </c>
      <c r="R199" s="235">
        <f t="shared" si="19"/>
        <v>0</v>
      </c>
      <c r="S199" s="235">
        <f>R199*[1]Factors!D186</f>
        <v>0</v>
      </c>
      <c r="T199" s="236">
        <f>R199*[1]Factors!D186*[1]Factors!E186</f>
        <v>0</v>
      </c>
      <c r="U199" s="234"/>
      <c r="V199" s="235"/>
      <c r="W199" s="236"/>
      <c r="X199" s="292"/>
      <c r="Y199" s="232"/>
      <c r="Z199" s="231"/>
      <c r="AA199" s="232">
        <f t="shared" si="15"/>
        <v>0</v>
      </c>
      <c r="AB199" s="232"/>
      <c r="AC199" s="233">
        <f t="shared" si="20"/>
        <v>0</v>
      </c>
    </row>
    <row r="200" spans="1:29" s="20" customFormat="1">
      <c r="A200" s="31"/>
      <c r="B200" s="31"/>
      <c r="C200" s="94"/>
      <c r="D200" s="94"/>
      <c r="E200" s="94"/>
      <c r="F200" s="149"/>
      <c r="G200" s="227">
        <v>11</v>
      </c>
      <c r="H200" s="228">
        <v>2004</v>
      </c>
      <c r="I200" s="229">
        <v>2005</v>
      </c>
      <c r="J200" s="229">
        <v>2005</v>
      </c>
      <c r="K200" s="230"/>
      <c r="L200" s="231">
        <f t="shared" si="16"/>
        <v>0</v>
      </c>
      <c r="M200" s="232">
        <f t="shared" si="16"/>
        <v>0</v>
      </c>
      <c r="N200" s="232">
        <f t="shared" si="16"/>
        <v>0</v>
      </c>
      <c r="O200" s="233">
        <f t="shared" si="17"/>
        <v>0</v>
      </c>
      <c r="P200" s="234">
        <f t="shared" si="18"/>
        <v>0</v>
      </c>
      <c r="Q200" s="235">
        <f>P200*[1]Factors!D187</f>
        <v>0</v>
      </c>
      <c r="R200" s="235">
        <f t="shared" si="19"/>
        <v>0</v>
      </c>
      <c r="S200" s="235">
        <f>R200*[1]Factors!D187</f>
        <v>0</v>
      </c>
      <c r="T200" s="236">
        <f>R200*[1]Factors!D187*[1]Factors!E187</f>
        <v>0</v>
      </c>
      <c r="U200" s="234"/>
      <c r="V200" s="235"/>
      <c r="W200" s="236"/>
      <c r="X200" s="292"/>
      <c r="Y200" s="232"/>
      <c r="Z200" s="231"/>
      <c r="AA200" s="232">
        <f t="shared" si="15"/>
        <v>0</v>
      </c>
      <c r="AB200" s="232"/>
      <c r="AC200" s="233">
        <f t="shared" si="20"/>
        <v>0</v>
      </c>
    </row>
    <row r="201" spans="1:29" s="20" customFormat="1">
      <c r="A201" s="31"/>
      <c r="B201" s="31"/>
      <c r="C201" s="94"/>
      <c r="D201" s="94"/>
      <c r="E201" s="94"/>
      <c r="F201" s="149"/>
      <c r="G201" s="227">
        <v>12</v>
      </c>
      <c r="H201" s="228">
        <v>2004</v>
      </c>
      <c r="I201" s="229">
        <v>2005</v>
      </c>
      <c r="J201" s="229">
        <v>2005</v>
      </c>
      <c r="K201" s="230"/>
      <c r="L201" s="231">
        <f t="shared" si="16"/>
        <v>0</v>
      </c>
      <c r="M201" s="232">
        <f t="shared" si="16"/>
        <v>0</v>
      </c>
      <c r="N201" s="232">
        <f t="shared" si="16"/>
        <v>0</v>
      </c>
      <c r="O201" s="233">
        <f t="shared" si="17"/>
        <v>0</v>
      </c>
      <c r="P201" s="234">
        <f t="shared" si="18"/>
        <v>0</v>
      </c>
      <c r="Q201" s="235">
        <f>P201*[1]Factors!D188</f>
        <v>0</v>
      </c>
      <c r="R201" s="235">
        <f t="shared" si="19"/>
        <v>0</v>
      </c>
      <c r="S201" s="235">
        <f>R201*[1]Factors!D188</f>
        <v>0</v>
      </c>
      <c r="T201" s="236">
        <f>R201*[1]Factors!D188*[1]Factors!E188</f>
        <v>0</v>
      </c>
      <c r="U201" s="234"/>
      <c r="V201" s="235"/>
      <c r="W201" s="236"/>
      <c r="X201" s="292"/>
      <c r="Y201" s="232"/>
      <c r="Z201" s="231"/>
      <c r="AA201" s="232">
        <f t="shared" si="15"/>
        <v>0</v>
      </c>
      <c r="AB201" s="232"/>
      <c r="AC201" s="233">
        <f t="shared" si="20"/>
        <v>0</v>
      </c>
    </row>
    <row r="202" spans="1:29" s="20" customFormat="1">
      <c r="A202" s="31"/>
      <c r="B202" s="31"/>
      <c r="C202" s="94"/>
      <c r="D202" s="94"/>
      <c r="E202" s="94"/>
      <c r="F202" s="149"/>
      <c r="G202" s="227">
        <v>1</v>
      </c>
      <c r="H202" s="228">
        <v>2005</v>
      </c>
      <c r="I202" s="229">
        <v>2005</v>
      </c>
      <c r="J202" s="229">
        <v>2005</v>
      </c>
      <c r="K202" s="241" t="e">
        <f>[1]Lib_RawData!G13</f>
        <v>#REF!</v>
      </c>
      <c r="L202" s="232">
        <f t="shared" si="16"/>
        <v>0</v>
      </c>
      <c r="M202" s="232">
        <f t="shared" si="16"/>
        <v>0</v>
      </c>
      <c r="N202" s="232">
        <f t="shared" si="16"/>
        <v>0</v>
      </c>
      <c r="O202" s="233">
        <f t="shared" si="17"/>
        <v>0</v>
      </c>
      <c r="P202" s="234">
        <f t="shared" si="18"/>
        <v>0</v>
      </c>
      <c r="Q202" s="235">
        <f>P202*[1]Factors!D189</f>
        <v>0</v>
      </c>
      <c r="R202" s="235">
        <f t="shared" si="19"/>
        <v>0</v>
      </c>
      <c r="S202" s="235">
        <f>R202*[1]Factors!D189</f>
        <v>0</v>
      </c>
      <c r="T202" s="236">
        <f>R202*[1]Factors!D189*[1]Factors!E189</f>
        <v>0</v>
      </c>
      <c r="U202" s="234"/>
      <c r="V202" s="235"/>
      <c r="W202" s="236"/>
      <c r="X202" s="292"/>
      <c r="Y202" s="232"/>
      <c r="Z202" s="231"/>
      <c r="AA202" s="232">
        <f t="shared" si="15"/>
        <v>0</v>
      </c>
      <c r="AB202" s="232"/>
      <c r="AC202" s="233">
        <f t="shared" si="20"/>
        <v>0</v>
      </c>
    </row>
    <row r="203" spans="1:29" s="20" customFormat="1">
      <c r="A203" s="31"/>
      <c r="B203" s="31"/>
      <c r="C203" s="94"/>
      <c r="D203" s="94"/>
      <c r="E203" s="94"/>
      <c r="F203" s="149"/>
      <c r="G203" s="227">
        <v>2</v>
      </c>
      <c r="H203" s="228">
        <v>2005</v>
      </c>
      <c r="I203" s="229">
        <v>2005</v>
      </c>
      <c r="J203" s="229">
        <v>2005</v>
      </c>
      <c r="K203" s="241" t="e">
        <f>[1]Lib_RawData!G14</f>
        <v>#REF!</v>
      </c>
      <c r="L203" s="231">
        <f t="shared" si="16"/>
        <v>0</v>
      </c>
      <c r="M203" s="232">
        <f t="shared" si="16"/>
        <v>0</v>
      </c>
      <c r="N203" s="232">
        <f t="shared" si="16"/>
        <v>0</v>
      </c>
      <c r="O203" s="233">
        <f t="shared" si="17"/>
        <v>0</v>
      </c>
      <c r="P203" s="234">
        <f t="shared" si="18"/>
        <v>0</v>
      </c>
      <c r="Q203" s="235">
        <f>P203*[1]Factors!D190</f>
        <v>0</v>
      </c>
      <c r="R203" s="235">
        <f t="shared" si="19"/>
        <v>0</v>
      </c>
      <c r="S203" s="235">
        <f>R203*[1]Factors!D190</f>
        <v>0</v>
      </c>
      <c r="T203" s="236">
        <f>R203*[1]Factors!D190*[1]Factors!E190</f>
        <v>0</v>
      </c>
      <c r="U203" s="234"/>
      <c r="V203" s="235"/>
      <c r="W203" s="236"/>
      <c r="X203" s="292"/>
      <c r="Y203" s="232"/>
      <c r="Z203" s="231"/>
      <c r="AA203" s="232">
        <f t="shared" si="15"/>
        <v>0</v>
      </c>
      <c r="AB203" s="232"/>
      <c r="AC203" s="233">
        <f t="shared" si="20"/>
        <v>0</v>
      </c>
    </row>
    <row r="204" spans="1:29" s="20" customFormat="1">
      <c r="A204" s="31"/>
      <c r="B204" s="31"/>
      <c r="C204" s="94"/>
      <c r="D204" s="94"/>
      <c r="E204" s="94"/>
      <c r="F204" s="149"/>
      <c r="G204" s="227">
        <v>3</v>
      </c>
      <c r="H204" s="228">
        <v>2005</v>
      </c>
      <c r="I204" s="229">
        <v>2005</v>
      </c>
      <c r="J204" s="229">
        <v>2005</v>
      </c>
      <c r="K204" s="241" t="e">
        <f>[1]Lib_RawData!G15</f>
        <v>#REF!</v>
      </c>
      <c r="L204" s="231">
        <f t="shared" si="16"/>
        <v>0</v>
      </c>
      <c r="M204" s="232">
        <f t="shared" si="16"/>
        <v>0</v>
      </c>
      <c r="N204" s="232">
        <f t="shared" si="16"/>
        <v>0</v>
      </c>
      <c r="O204" s="233">
        <f t="shared" si="17"/>
        <v>0</v>
      </c>
      <c r="P204" s="234">
        <f t="shared" si="18"/>
        <v>0</v>
      </c>
      <c r="Q204" s="235">
        <f>P204*[1]Factors!D191</f>
        <v>0</v>
      </c>
      <c r="R204" s="235">
        <f t="shared" si="19"/>
        <v>0</v>
      </c>
      <c r="S204" s="235">
        <f>R204*[1]Factors!D191</f>
        <v>0</v>
      </c>
      <c r="T204" s="236">
        <f>R204*[1]Factors!D191*[1]Factors!E191</f>
        <v>0</v>
      </c>
      <c r="U204" s="234"/>
      <c r="V204" s="235"/>
      <c r="W204" s="236"/>
      <c r="X204" s="292"/>
      <c r="Y204" s="232"/>
      <c r="Z204" s="231"/>
      <c r="AA204" s="232">
        <f t="shared" si="15"/>
        <v>0</v>
      </c>
      <c r="AB204" s="232"/>
      <c r="AC204" s="233">
        <f t="shared" si="20"/>
        <v>0</v>
      </c>
    </row>
    <row r="205" spans="1:29" s="20" customFormat="1">
      <c r="A205" s="31"/>
      <c r="B205" s="31"/>
      <c r="C205" s="94"/>
      <c r="D205" s="94"/>
      <c r="E205" s="94"/>
      <c r="F205" s="149"/>
      <c r="G205" s="227">
        <v>4</v>
      </c>
      <c r="H205" s="228">
        <v>2005</v>
      </c>
      <c r="I205" s="229">
        <v>2005</v>
      </c>
      <c r="J205" s="229">
        <v>2006</v>
      </c>
      <c r="K205" s="241" t="e">
        <f>[1]Lib_RawData!G16</f>
        <v>#REF!</v>
      </c>
      <c r="L205" s="231">
        <f t="shared" si="16"/>
        <v>0</v>
      </c>
      <c r="M205" s="232">
        <f t="shared" si="16"/>
        <v>0</v>
      </c>
      <c r="N205" s="232">
        <f t="shared" si="16"/>
        <v>0</v>
      </c>
      <c r="O205" s="233">
        <f t="shared" si="17"/>
        <v>0</v>
      </c>
      <c r="P205" s="234">
        <f t="shared" si="18"/>
        <v>0</v>
      </c>
      <c r="Q205" s="235">
        <f>P205*[1]Factors!D192</f>
        <v>0</v>
      </c>
      <c r="R205" s="235">
        <f t="shared" si="19"/>
        <v>0</v>
      </c>
      <c r="S205" s="235">
        <f>R205*[1]Factors!D192</f>
        <v>0</v>
      </c>
      <c r="T205" s="236">
        <f>R205*[1]Factors!D192*[1]Factors!E192</f>
        <v>0</v>
      </c>
      <c r="U205" s="234"/>
      <c r="V205" s="235"/>
      <c r="W205" s="236"/>
      <c r="X205" s="292"/>
      <c r="Y205" s="232"/>
      <c r="Z205" s="231"/>
      <c r="AA205" s="232">
        <f t="shared" si="15"/>
        <v>0</v>
      </c>
      <c r="AB205" s="232"/>
      <c r="AC205" s="233">
        <f t="shared" si="20"/>
        <v>0</v>
      </c>
    </row>
    <row r="206" spans="1:29" s="20" customFormat="1">
      <c r="A206" s="31"/>
      <c r="B206" s="31"/>
      <c r="C206" s="94"/>
      <c r="D206" s="94"/>
      <c r="E206" s="94"/>
      <c r="F206" s="149"/>
      <c r="G206" s="227">
        <v>5</v>
      </c>
      <c r="H206" s="228">
        <v>2005</v>
      </c>
      <c r="I206" s="229">
        <v>2005</v>
      </c>
      <c r="J206" s="229">
        <v>2006</v>
      </c>
      <c r="K206" s="241" t="e">
        <f>[1]Lib_RawData!G17</f>
        <v>#REF!</v>
      </c>
      <c r="L206" s="231">
        <f t="shared" si="16"/>
        <v>0</v>
      </c>
      <c r="M206" s="232">
        <f t="shared" si="16"/>
        <v>0</v>
      </c>
      <c r="N206" s="232">
        <f t="shared" si="16"/>
        <v>0</v>
      </c>
      <c r="O206" s="233">
        <f t="shared" si="17"/>
        <v>0</v>
      </c>
      <c r="P206" s="234">
        <f t="shared" si="18"/>
        <v>0</v>
      </c>
      <c r="Q206" s="235">
        <f>P206*[1]Factors!D193</f>
        <v>0</v>
      </c>
      <c r="R206" s="235">
        <f t="shared" si="19"/>
        <v>0</v>
      </c>
      <c r="S206" s="235">
        <f>R206*[1]Factors!D193</f>
        <v>0</v>
      </c>
      <c r="T206" s="236">
        <f>R206*[1]Factors!D193*[1]Factors!E193</f>
        <v>0</v>
      </c>
      <c r="U206" s="234"/>
      <c r="V206" s="235"/>
      <c r="W206" s="236"/>
      <c r="X206" s="292"/>
      <c r="Y206" s="232"/>
      <c r="Z206" s="231"/>
      <c r="AA206" s="232">
        <f t="shared" si="15"/>
        <v>0</v>
      </c>
      <c r="AB206" s="232"/>
      <c r="AC206" s="233">
        <f t="shared" si="20"/>
        <v>0</v>
      </c>
    </row>
    <row r="207" spans="1:29" s="20" customFormat="1">
      <c r="A207" s="31"/>
      <c r="B207" s="31"/>
      <c r="C207" s="94"/>
      <c r="D207" s="94"/>
      <c r="E207" s="94"/>
      <c r="F207" s="149"/>
      <c r="G207" s="227">
        <v>6</v>
      </c>
      <c r="H207" s="228">
        <v>2005</v>
      </c>
      <c r="I207" s="229">
        <v>2005</v>
      </c>
      <c r="J207" s="229">
        <v>2006</v>
      </c>
      <c r="K207" s="241" t="e">
        <f>[1]Lib_RawData!G18</f>
        <v>#REF!</v>
      </c>
      <c r="L207" s="231">
        <f t="shared" si="16"/>
        <v>0</v>
      </c>
      <c r="M207" s="232">
        <f t="shared" si="16"/>
        <v>0</v>
      </c>
      <c r="N207" s="232">
        <f t="shared" si="16"/>
        <v>0</v>
      </c>
      <c r="O207" s="233">
        <f t="shared" si="17"/>
        <v>0</v>
      </c>
      <c r="P207" s="234">
        <f t="shared" si="18"/>
        <v>0</v>
      </c>
      <c r="Q207" s="235">
        <f>P207*[1]Factors!D194</f>
        <v>0</v>
      </c>
      <c r="R207" s="235">
        <f t="shared" si="19"/>
        <v>0</v>
      </c>
      <c r="S207" s="235">
        <f>R207*[1]Factors!D194</f>
        <v>0</v>
      </c>
      <c r="T207" s="236">
        <f>R207*[1]Factors!D194*[1]Factors!E194</f>
        <v>0</v>
      </c>
      <c r="U207" s="234"/>
      <c r="V207" s="235"/>
      <c r="W207" s="236"/>
      <c r="X207" s="292"/>
      <c r="Y207" s="232"/>
      <c r="Z207" s="231"/>
      <c r="AA207" s="232">
        <f t="shared" si="15"/>
        <v>0</v>
      </c>
      <c r="AB207" s="232"/>
      <c r="AC207" s="233">
        <f t="shared" si="20"/>
        <v>0</v>
      </c>
    </row>
    <row r="208" spans="1:29" s="20" customFormat="1">
      <c r="A208" s="31"/>
      <c r="B208" s="31"/>
      <c r="C208" s="94"/>
      <c r="D208" s="94"/>
      <c r="E208" s="94"/>
      <c r="F208" s="149"/>
      <c r="G208" s="227">
        <v>7</v>
      </c>
      <c r="H208" s="228">
        <v>2005</v>
      </c>
      <c r="I208" s="229">
        <v>2006</v>
      </c>
      <c r="J208" s="229">
        <v>2006</v>
      </c>
      <c r="K208" s="241" t="e">
        <f>[1]Lib_RawData!G19</f>
        <v>#REF!</v>
      </c>
      <c r="L208" s="231">
        <f t="shared" si="16"/>
        <v>0</v>
      </c>
      <c r="M208" s="232">
        <f t="shared" si="16"/>
        <v>0</v>
      </c>
      <c r="N208" s="232">
        <f t="shared" si="16"/>
        <v>0</v>
      </c>
      <c r="O208" s="233">
        <f t="shared" si="17"/>
        <v>0</v>
      </c>
      <c r="P208" s="234">
        <f t="shared" si="18"/>
        <v>0</v>
      </c>
      <c r="Q208" s="235">
        <f>P208*[1]Factors!D195</f>
        <v>0</v>
      </c>
      <c r="R208" s="235">
        <f t="shared" si="19"/>
        <v>0</v>
      </c>
      <c r="S208" s="235">
        <f>R208*[1]Factors!D195</f>
        <v>0</v>
      </c>
      <c r="T208" s="236">
        <f>R208*[1]Factors!D195*[1]Factors!E195</f>
        <v>0</v>
      </c>
      <c r="U208" s="234"/>
      <c r="V208" s="235"/>
      <c r="W208" s="236"/>
      <c r="X208" s="292"/>
      <c r="Y208" s="232"/>
      <c r="Z208" s="231"/>
      <c r="AA208" s="232">
        <f t="shared" si="15"/>
        <v>0</v>
      </c>
      <c r="AB208" s="232"/>
      <c r="AC208" s="233">
        <f t="shared" si="20"/>
        <v>0</v>
      </c>
    </row>
    <row r="209" spans="1:29" s="20" customFormat="1">
      <c r="A209" s="31"/>
      <c r="B209" s="31"/>
      <c r="C209" s="94"/>
      <c r="D209" s="94"/>
      <c r="E209" s="94"/>
      <c r="F209" s="149"/>
      <c r="G209" s="227">
        <v>8</v>
      </c>
      <c r="H209" s="228">
        <v>2005</v>
      </c>
      <c r="I209" s="229">
        <v>2006</v>
      </c>
      <c r="J209" s="229">
        <v>2006</v>
      </c>
      <c r="K209" s="241" t="e">
        <f>[1]Lib_RawData!G20</f>
        <v>#REF!</v>
      </c>
      <c r="L209" s="231">
        <f t="shared" si="16"/>
        <v>0</v>
      </c>
      <c r="M209" s="232">
        <f t="shared" si="16"/>
        <v>0</v>
      </c>
      <c r="N209" s="232">
        <f t="shared" si="16"/>
        <v>0</v>
      </c>
      <c r="O209" s="233">
        <f t="shared" si="17"/>
        <v>0</v>
      </c>
      <c r="P209" s="234">
        <f t="shared" si="18"/>
        <v>0</v>
      </c>
      <c r="Q209" s="235">
        <f>P209*[1]Factors!D196</f>
        <v>0</v>
      </c>
      <c r="R209" s="235">
        <f t="shared" si="19"/>
        <v>0</v>
      </c>
      <c r="S209" s="235">
        <f>R209*[1]Factors!D196</f>
        <v>0</v>
      </c>
      <c r="T209" s="236">
        <f>R209*[1]Factors!D196*[1]Factors!E196</f>
        <v>0</v>
      </c>
      <c r="U209" s="234"/>
      <c r="V209" s="235"/>
      <c r="W209" s="236"/>
      <c r="X209" s="292"/>
      <c r="Y209" s="232"/>
      <c r="Z209" s="231"/>
      <c r="AA209" s="232">
        <f t="shared" si="15"/>
        <v>0</v>
      </c>
      <c r="AB209" s="232"/>
      <c r="AC209" s="233">
        <f t="shared" si="20"/>
        <v>0</v>
      </c>
    </row>
    <row r="210" spans="1:29" s="20" customFormat="1">
      <c r="A210" s="31"/>
      <c r="B210" s="31"/>
      <c r="C210" s="94"/>
      <c r="D210" s="94"/>
      <c r="E210" s="94"/>
      <c r="F210" s="149"/>
      <c r="G210" s="227">
        <v>9</v>
      </c>
      <c r="H210" s="228">
        <v>2005</v>
      </c>
      <c r="I210" s="229">
        <v>2006</v>
      </c>
      <c r="J210" s="229">
        <v>2006</v>
      </c>
      <c r="K210" s="241" t="e">
        <f>[1]Lib_RawData!G21</f>
        <v>#REF!</v>
      </c>
      <c r="L210" s="231">
        <f t="shared" si="16"/>
        <v>0</v>
      </c>
      <c r="M210" s="232">
        <f t="shared" si="16"/>
        <v>0</v>
      </c>
      <c r="N210" s="232">
        <f t="shared" si="16"/>
        <v>0</v>
      </c>
      <c r="O210" s="233">
        <f t="shared" si="17"/>
        <v>0</v>
      </c>
      <c r="P210" s="234">
        <f t="shared" si="18"/>
        <v>0</v>
      </c>
      <c r="Q210" s="235">
        <f>P210*[1]Factors!D197</f>
        <v>0</v>
      </c>
      <c r="R210" s="235">
        <f t="shared" si="19"/>
        <v>0</v>
      </c>
      <c r="S210" s="235">
        <f>R210*[1]Factors!D197</f>
        <v>0</v>
      </c>
      <c r="T210" s="236">
        <f>R210*[1]Factors!D197*[1]Factors!E197</f>
        <v>0</v>
      </c>
      <c r="U210" s="234"/>
      <c r="V210" s="235"/>
      <c r="W210" s="236"/>
      <c r="X210" s="292"/>
      <c r="Y210" s="232"/>
      <c r="Z210" s="231"/>
      <c r="AA210" s="232">
        <f t="shared" si="15"/>
        <v>0</v>
      </c>
      <c r="AB210" s="232"/>
      <c r="AC210" s="233">
        <f t="shared" si="20"/>
        <v>0</v>
      </c>
    </row>
    <row r="211" spans="1:29" s="20" customFormat="1">
      <c r="A211" s="31"/>
      <c r="B211" s="31"/>
      <c r="C211" s="94"/>
      <c r="D211" s="94"/>
      <c r="E211" s="94"/>
      <c r="F211" s="149"/>
      <c r="G211" s="227">
        <v>10</v>
      </c>
      <c r="H211" s="228">
        <v>2005</v>
      </c>
      <c r="I211" s="229">
        <v>2006</v>
      </c>
      <c r="J211" s="229">
        <v>2006</v>
      </c>
      <c r="K211" s="241" t="e">
        <f>[1]Lib_RawData!G22</f>
        <v>#REF!</v>
      </c>
      <c r="L211" s="231">
        <f t="shared" si="16"/>
        <v>0</v>
      </c>
      <c r="M211" s="232">
        <f t="shared" si="16"/>
        <v>0</v>
      </c>
      <c r="N211" s="232">
        <f t="shared" si="16"/>
        <v>0</v>
      </c>
      <c r="O211" s="233">
        <f t="shared" si="17"/>
        <v>0</v>
      </c>
      <c r="P211" s="234">
        <f t="shared" si="18"/>
        <v>0</v>
      </c>
      <c r="Q211" s="235">
        <f>P211*[1]Factors!D198</f>
        <v>0</v>
      </c>
      <c r="R211" s="235">
        <f t="shared" si="19"/>
        <v>0</v>
      </c>
      <c r="S211" s="235">
        <f>R211*[1]Factors!D198</f>
        <v>0</v>
      </c>
      <c r="T211" s="236">
        <f>R211*[1]Factors!D198*[1]Factors!E198</f>
        <v>0</v>
      </c>
      <c r="U211" s="234"/>
      <c r="V211" s="235"/>
      <c r="W211" s="236"/>
      <c r="X211" s="292"/>
      <c r="Y211" s="232"/>
      <c r="Z211" s="231"/>
      <c r="AA211" s="232">
        <f t="shared" si="15"/>
        <v>0</v>
      </c>
      <c r="AB211" s="232"/>
      <c r="AC211" s="233">
        <f t="shared" si="20"/>
        <v>0</v>
      </c>
    </row>
    <row r="212" spans="1:29" s="20" customFormat="1">
      <c r="A212" s="31"/>
      <c r="B212" s="31"/>
      <c r="C212" s="94"/>
      <c r="D212" s="94"/>
      <c r="E212" s="94"/>
      <c r="F212" s="149"/>
      <c r="G212" s="227">
        <v>11</v>
      </c>
      <c r="H212" s="228">
        <v>2005</v>
      </c>
      <c r="I212" s="229">
        <v>2006</v>
      </c>
      <c r="J212" s="229">
        <v>2006</v>
      </c>
      <c r="K212" s="241" t="e">
        <f>[1]Lib_RawData!G23</f>
        <v>#REF!</v>
      </c>
      <c r="L212" s="231">
        <f t="shared" si="16"/>
        <v>0</v>
      </c>
      <c r="M212" s="232">
        <f t="shared" si="16"/>
        <v>0</v>
      </c>
      <c r="N212" s="232">
        <f t="shared" si="16"/>
        <v>0</v>
      </c>
      <c r="O212" s="233">
        <f t="shared" si="17"/>
        <v>0</v>
      </c>
      <c r="P212" s="234">
        <f t="shared" si="18"/>
        <v>0</v>
      </c>
      <c r="Q212" s="235">
        <f>P212*[1]Factors!D199</f>
        <v>0</v>
      </c>
      <c r="R212" s="235">
        <f t="shared" si="19"/>
        <v>0</v>
      </c>
      <c r="S212" s="235">
        <f>R212*[1]Factors!D199</f>
        <v>0</v>
      </c>
      <c r="T212" s="236">
        <f>R212*[1]Factors!D199*[1]Factors!E199</f>
        <v>0</v>
      </c>
      <c r="U212" s="234"/>
      <c r="V212" s="235"/>
      <c r="W212" s="236"/>
      <c r="X212" s="292"/>
      <c r="Y212" s="232"/>
      <c r="Z212" s="231"/>
      <c r="AA212" s="232">
        <f t="shared" si="15"/>
        <v>0</v>
      </c>
      <c r="AB212" s="232"/>
      <c r="AC212" s="233">
        <f t="shared" si="20"/>
        <v>0</v>
      </c>
    </row>
    <row r="213" spans="1:29" s="20" customFormat="1">
      <c r="A213" s="31"/>
      <c r="B213" s="31"/>
      <c r="C213" s="94"/>
      <c r="D213" s="94"/>
      <c r="E213" s="94"/>
      <c r="F213" s="149"/>
      <c r="G213" s="227">
        <v>12</v>
      </c>
      <c r="H213" s="228">
        <v>2005</v>
      </c>
      <c r="I213" s="229">
        <v>2006</v>
      </c>
      <c r="J213" s="229">
        <v>2006</v>
      </c>
      <c r="K213" s="241" t="e">
        <f>[1]Lib_RawData!G24</f>
        <v>#REF!</v>
      </c>
      <c r="L213" s="231">
        <f t="shared" si="16"/>
        <v>0</v>
      </c>
      <c r="M213" s="232">
        <f t="shared" si="16"/>
        <v>0</v>
      </c>
      <c r="N213" s="232">
        <f t="shared" si="16"/>
        <v>0</v>
      </c>
      <c r="O213" s="233">
        <f t="shared" si="17"/>
        <v>0</v>
      </c>
      <c r="P213" s="234">
        <f t="shared" si="18"/>
        <v>0</v>
      </c>
      <c r="Q213" s="235">
        <f>P213*[1]Factors!D200</f>
        <v>0</v>
      </c>
      <c r="R213" s="235">
        <f t="shared" si="19"/>
        <v>0</v>
      </c>
      <c r="S213" s="235">
        <f>R213*[1]Factors!D200</f>
        <v>0</v>
      </c>
      <c r="T213" s="236">
        <f>R213*[1]Factors!D200*[1]Factors!E200</f>
        <v>0</v>
      </c>
      <c r="U213" s="234"/>
      <c r="V213" s="235"/>
      <c r="W213" s="236"/>
      <c r="X213" s="292"/>
      <c r="Y213" s="232"/>
      <c r="Z213" s="231"/>
      <c r="AA213" s="232">
        <f t="shared" si="15"/>
        <v>0</v>
      </c>
      <c r="AB213" s="232"/>
      <c r="AC213" s="233">
        <f t="shared" si="20"/>
        <v>0</v>
      </c>
    </row>
    <row r="214" spans="1:29" s="20" customFormat="1">
      <c r="A214" s="31"/>
      <c r="B214" s="31"/>
      <c r="C214" s="94"/>
      <c r="D214" s="94"/>
      <c r="E214" s="94"/>
      <c r="F214" s="149"/>
      <c r="G214" s="227">
        <v>1</v>
      </c>
      <c r="H214" s="228">
        <v>2006</v>
      </c>
      <c r="I214" s="229">
        <v>2006</v>
      </c>
      <c r="J214" s="229">
        <v>2006</v>
      </c>
      <c r="K214" s="241" t="e">
        <f>[1]Lib_RawData!G25</f>
        <v>#REF!</v>
      </c>
      <c r="L214" s="231">
        <f t="shared" si="16"/>
        <v>0</v>
      </c>
      <c r="M214" s="232">
        <f t="shared" si="16"/>
        <v>0</v>
      </c>
      <c r="N214" s="232">
        <f t="shared" si="16"/>
        <v>0</v>
      </c>
      <c r="O214" s="233">
        <f t="shared" si="17"/>
        <v>0</v>
      </c>
      <c r="P214" s="234">
        <f t="shared" si="18"/>
        <v>0</v>
      </c>
      <c r="Q214" s="235">
        <f>P214*[1]Factors!D201</f>
        <v>0</v>
      </c>
      <c r="R214" s="235">
        <f t="shared" si="19"/>
        <v>0</v>
      </c>
      <c r="S214" s="235">
        <f>R214*[1]Factors!D201</f>
        <v>0</v>
      </c>
      <c r="T214" s="236">
        <f>R214*[1]Factors!D201*[1]Factors!E201</f>
        <v>0</v>
      </c>
      <c r="U214" s="234"/>
      <c r="V214" s="235"/>
      <c r="W214" s="236"/>
      <c r="X214" s="292"/>
      <c r="Y214" s="232"/>
      <c r="Z214" s="231"/>
      <c r="AA214" s="232">
        <f t="shared" ref="AA214:AA277" si="21">+Y214</f>
        <v>0</v>
      </c>
      <c r="AB214" s="232"/>
      <c r="AC214" s="233">
        <f t="shared" si="20"/>
        <v>0</v>
      </c>
    </row>
    <row r="215" spans="1:29" s="20" customFormat="1">
      <c r="A215" s="31"/>
      <c r="B215" s="31"/>
      <c r="C215" s="94"/>
      <c r="D215" s="94"/>
      <c r="E215" s="94"/>
      <c r="F215" s="149"/>
      <c r="G215" s="227">
        <v>2</v>
      </c>
      <c r="H215" s="228">
        <v>2006</v>
      </c>
      <c r="I215" s="229">
        <v>2006</v>
      </c>
      <c r="J215" s="229">
        <v>2006</v>
      </c>
      <c r="K215" s="241" t="e">
        <f>[1]Lib_RawData!G26</f>
        <v>#REF!</v>
      </c>
      <c r="L215" s="231">
        <f t="shared" ref="L215:N278" si="22">Z215</f>
        <v>0</v>
      </c>
      <c r="M215" s="232">
        <f t="shared" si="22"/>
        <v>0</v>
      </c>
      <c r="N215" s="232">
        <f t="shared" si="22"/>
        <v>0</v>
      </c>
      <c r="O215" s="233">
        <f t="shared" ref="O215:O278" si="23">N215+M215</f>
        <v>0</v>
      </c>
      <c r="P215" s="234">
        <f t="shared" ref="P215:P278" si="24">O215</f>
        <v>0</v>
      </c>
      <c r="Q215" s="235">
        <f>P215*[1]Factors!D202</f>
        <v>0</v>
      </c>
      <c r="R215" s="235">
        <f t="shared" ref="R215:R278" si="25">U215+W215</f>
        <v>0</v>
      </c>
      <c r="S215" s="235">
        <f>R215*[1]Factors!D202</f>
        <v>0</v>
      </c>
      <c r="T215" s="236">
        <f>R215*[1]Factors!D202*[1]Factors!E202</f>
        <v>0</v>
      </c>
      <c r="U215" s="234"/>
      <c r="V215" s="235"/>
      <c r="W215" s="236"/>
      <c r="X215" s="292"/>
      <c r="Y215" s="232"/>
      <c r="Z215" s="231"/>
      <c r="AA215" s="232">
        <f t="shared" si="21"/>
        <v>0</v>
      </c>
      <c r="AB215" s="232"/>
      <c r="AC215" s="233">
        <f t="shared" si="20"/>
        <v>0</v>
      </c>
    </row>
    <row r="216" spans="1:29" s="20" customFormat="1">
      <c r="A216" s="31"/>
      <c r="B216" s="31"/>
      <c r="C216" s="94"/>
      <c r="D216" s="94"/>
      <c r="E216" s="94"/>
      <c r="F216" s="149"/>
      <c r="G216" s="227">
        <v>3</v>
      </c>
      <c r="H216" s="228">
        <v>2006</v>
      </c>
      <c r="I216" s="229">
        <v>2006</v>
      </c>
      <c r="J216" s="229">
        <v>2006</v>
      </c>
      <c r="K216" s="241" t="e">
        <f>[1]Lib_RawData!G27</f>
        <v>#REF!</v>
      </c>
      <c r="L216" s="231">
        <f t="shared" si="22"/>
        <v>0</v>
      </c>
      <c r="M216" s="232">
        <f t="shared" si="22"/>
        <v>0</v>
      </c>
      <c r="N216" s="232">
        <f t="shared" si="22"/>
        <v>0</v>
      </c>
      <c r="O216" s="233">
        <f t="shared" si="23"/>
        <v>0</v>
      </c>
      <c r="P216" s="234">
        <f t="shared" si="24"/>
        <v>0</v>
      </c>
      <c r="Q216" s="235">
        <f>P216*[1]Factors!D203</f>
        <v>0</v>
      </c>
      <c r="R216" s="235">
        <f t="shared" si="25"/>
        <v>0</v>
      </c>
      <c r="S216" s="235">
        <f>R216*[1]Factors!D203</f>
        <v>0</v>
      </c>
      <c r="T216" s="236">
        <f>R216*[1]Factors!D203*[1]Factors!E203</f>
        <v>0</v>
      </c>
      <c r="U216" s="234"/>
      <c r="V216" s="235"/>
      <c r="W216" s="236"/>
      <c r="X216" s="292"/>
      <c r="Y216" s="232"/>
      <c r="Z216" s="231"/>
      <c r="AA216" s="232">
        <f t="shared" si="21"/>
        <v>0</v>
      </c>
      <c r="AB216" s="232"/>
      <c r="AC216" s="233">
        <f t="shared" si="20"/>
        <v>0</v>
      </c>
    </row>
    <row r="217" spans="1:29" s="20" customFormat="1">
      <c r="A217" s="31"/>
      <c r="B217" s="31"/>
      <c r="C217" s="94"/>
      <c r="D217" s="94"/>
      <c r="E217" s="94"/>
      <c r="F217" s="149"/>
      <c r="G217" s="227">
        <v>4</v>
      </c>
      <c r="H217" s="228">
        <v>2006</v>
      </c>
      <c r="I217" s="229">
        <v>2006</v>
      </c>
      <c r="J217" s="229">
        <v>2007</v>
      </c>
      <c r="K217" s="241" t="e">
        <f>[1]Lib_RawData!G28</f>
        <v>#REF!</v>
      </c>
      <c r="L217" s="231">
        <f t="shared" si="22"/>
        <v>0</v>
      </c>
      <c r="M217" s="232">
        <f t="shared" si="22"/>
        <v>0</v>
      </c>
      <c r="N217" s="232">
        <f t="shared" si="22"/>
        <v>0</v>
      </c>
      <c r="O217" s="233">
        <f t="shared" si="23"/>
        <v>0</v>
      </c>
      <c r="P217" s="234">
        <f t="shared" si="24"/>
        <v>0</v>
      </c>
      <c r="Q217" s="235">
        <f>P217*[1]Factors!D204</f>
        <v>0</v>
      </c>
      <c r="R217" s="235">
        <f t="shared" si="25"/>
        <v>0</v>
      </c>
      <c r="S217" s="235">
        <f>R217*[1]Factors!D204</f>
        <v>0</v>
      </c>
      <c r="T217" s="236">
        <f>R217*[1]Factors!D204*[1]Factors!E204</f>
        <v>0</v>
      </c>
      <c r="U217" s="234"/>
      <c r="V217" s="235"/>
      <c r="W217" s="236"/>
      <c r="X217" s="292"/>
      <c r="Y217" s="232"/>
      <c r="Z217" s="231"/>
      <c r="AA217" s="232">
        <f t="shared" si="21"/>
        <v>0</v>
      </c>
      <c r="AB217" s="232"/>
      <c r="AC217" s="233">
        <f t="shared" si="20"/>
        <v>0</v>
      </c>
    </row>
    <row r="218" spans="1:29" s="20" customFormat="1">
      <c r="A218" s="31"/>
      <c r="B218" s="31"/>
      <c r="C218" s="94"/>
      <c r="D218" s="94"/>
      <c r="E218" s="94"/>
      <c r="F218" s="149"/>
      <c r="G218" s="227">
        <v>5</v>
      </c>
      <c r="H218" s="228">
        <v>2006</v>
      </c>
      <c r="I218" s="229">
        <v>2006</v>
      </c>
      <c r="J218" s="229">
        <v>2007</v>
      </c>
      <c r="K218" s="241" t="e">
        <f>[1]Lib_RawData!G29</f>
        <v>#REF!</v>
      </c>
      <c r="L218" s="231">
        <f t="shared" si="22"/>
        <v>0</v>
      </c>
      <c r="M218" s="232">
        <f t="shared" si="22"/>
        <v>0</v>
      </c>
      <c r="N218" s="232">
        <f t="shared" si="22"/>
        <v>0</v>
      </c>
      <c r="O218" s="233">
        <f t="shared" si="23"/>
        <v>0</v>
      </c>
      <c r="P218" s="234">
        <f t="shared" si="24"/>
        <v>0</v>
      </c>
      <c r="Q218" s="235">
        <f>P218*[1]Factors!D205</f>
        <v>0</v>
      </c>
      <c r="R218" s="235">
        <f t="shared" si="25"/>
        <v>0</v>
      </c>
      <c r="S218" s="235">
        <f>R218*[1]Factors!D205</f>
        <v>0</v>
      </c>
      <c r="T218" s="236">
        <f>R218*[1]Factors!D205*[1]Factors!E205</f>
        <v>0</v>
      </c>
      <c r="U218" s="234"/>
      <c r="V218" s="235"/>
      <c r="W218" s="236"/>
      <c r="X218" s="292"/>
      <c r="Y218" s="232"/>
      <c r="Z218" s="231"/>
      <c r="AA218" s="232">
        <f t="shared" si="21"/>
        <v>0</v>
      </c>
      <c r="AB218" s="232"/>
      <c r="AC218" s="233">
        <f t="shared" si="20"/>
        <v>0</v>
      </c>
    </row>
    <row r="219" spans="1:29" s="20" customFormat="1">
      <c r="A219" s="31"/>
      <c r="B219" s="31"/>
      <c r="C219" s="94"/>
      <c r="D219" s="94"/>
      <c r="E219" s="94"/>
      <c r="F219" s="149"/>
      <c r="G219" s="227">
        <v>6</v>
      </c>
      <c r="H219" s="228">
        <v>2006</v>
      </c>
      <c r="I219" s="229">
        <v>2006</v>
      </c>
      <c r="J219" s="229">
        <v>2007</v>
      </c>
      <c r="K219" s="241" t="e">
        <f>[1]Lib_RawData!G30</f>
        <v>#REF!</v>
      </c>
      <c r="L219" s="231">
        <f t="shared" si="22"/>
        <v>0</v>
      </c>
      <c r="M219" s="232">
        <f t="shared" si="22"/>
        <v>0</v>
      </c>
      <c r="N219" s="232">
        <f t="shared" si="22"/>
        <v>0</v>
      </c>
      <c r="O219" s="233">
        <f t="shared" si="23"/>
        <v>0</v>
      </c>
      <c r="P219" s="234">
        <f t="shared" si="24"/>
        <v>0</v>
      </c>
      <c r="Q219" s="235">
        <f>P219*[1]Factors!D206</f>
        <v>0</v>
      </c>
      <c r="R219" s="235">
        <f t="shared" si="25"/>
        <v>0</v>
      </c>
      <c r="S219" s="235">
        <f>R219*[1]Factors!D206</f>
        <v>0</v>
      </c>
      <c r="T219" s="236">
        <f>R219*[1]Factors!D206*[1]Factors!E206</f>
        <v>0</v>
      </c>
      <c r="U219" s="234"/>
      <c r="V219" s="235"/>
      <c r="W219" s="236"/>
      <c r="X219" s="292"/>
      <c r="Y219" s="232"/>
      <c r="Z219" s="231"/>
      <c r="AA219" s="232">
        <f t="shared" si="21"/>
        <v>0</v>
      </c>
      <c r="AB219" s="232"/>
      <c r="AC219" s="233">
        <f t="shared" si="20"/>
        <v>0</v>
      </c>
    </row>
    <row r="220" spans="1:29" s="20" customFormat="1">
      <c r="A220" s="31"/>
      <c r="B220" s="31"/>
      <c r="C220" s="94"/>
      <c r="D220" s="94"/>
      <c r="E220" s="94"/>
      <c r="F220" s="149"/>
      <c r="G220" s="310">
        <v>7</v>
      </c>
      <c r="H220" s="311">
        <v>2006</v>
      </c>
      <c r="I220" s="312">
        <v>2007</v>
      </c>
      <c r="J220" s="312">
        <v>2007</v>
      </c>
      <c r="K220" s="313" t="e">
        <f>[1]Lib_RawData!G31</f>
        <v>#REF!</v>
      </c>
      <c r="L220" s="314">
        <f t="shared" si="22"/>
        <v>0</v>
      </c>
      <c r="M220" s="315">
        <f t="shared" si="22"/>
        <v>0</v>
      </c>
      <c r="N220" s="315">
        <f t="shared" si="22"/>
        <v>0</v>
      </c>
      <c r="O220" s="316">
        <f t="shared" si="23"/>
        <v>0</v>
      </c>
      <c r="P220" s="317">
        <f t="shared" si="24"/>
        <v>0</v>
      </c>
      <c r="Q220" s="258">
        <f>P220*[1]Factors!D207</f>
        <v>0</v>
      </c>
      <c r="R220" s="258">
        <f t="shared" si="25"/>
        <v>0</v>
      </c>
      <c r="S220" s="258">
        <f>R220*[1]Factors!D207</f>
        <v>0</v>
      </c>
      <c r="T220" s="318">
        <f>R220*[1]Factors!D207*[1]Factors!E207</f>
        <v>0</v>
      </c>
      <c r="U220" s="317"/>
      <c r="V220" s="258"/>
      <c r="W220" s="318"/>
      <c r="X220" s="319"/>
      <c r="Y220" s="316">
        <f>X220*W220</f>
        <v>0</v>
      </c>
      <c r="Z220" s="314"/>
      <c r="AA220" s="315">
        <f t="shared" si="21"/>
        <v>0</v>
      </c>
      <c r="AB220" s="315"/>
      <c r="AC220" s="316">
        <f t="shared" si="20"/>
        <v>0</v>
      </c>
    </row>
    <row r="221" spans="1:29" s="20" customFormat="1">
      <c r="A221" s="31"/>
      <c r="B221" s="31"/>
      <c r="C221" s="94"/>
      <c r="D221" s="94"/>
      <c r="E221" s="94"/>
      <c r="F221" s="149"/>
      <c r="G221" s="310">
        <v>8</v>
      </c>
      <c r="H221" s="311">
        <v>2006</v>
      </c>
      <c r="I221" s="312">
        <v>2007</v>
      </c>
      <c r="J221" s="312">
        <v>2007</v>
      </c>
      <c r="K221" s="313" t="e">
        <f>[1]Lib_RawData!G32</f>
        <v>#REF!</v>
      </c>
      <c r="L221" s="314">
        <f t="shared" si="22"/>
        <v>0</v>
      </c>
      <c r="M221" s="315">
        <f t="shared" si="22"/>
        <v>0</v>
      </c>
      <c r="N221" s="315">
        <f t="shared" si="22"/>
        <v>0</v>
      </c>
      <c r="O221" s="316">
        <f t="shared" si="23"/>
        <v>0</v>
      </c>
      <c r="P221" s="317">
        <f t="shared" si="24"/>
        <v>0</v>
      </c>
      <c r="Q221" s="258">
        <f>P221*[1]Factors!D208</f>
        <v>0</v>
      </c>
      <c r="R221" s="258">
        <f t="shared" si="25"/>
        <v>0</v>
      </c>
      <c r="S221" s="258">
        <f>R221*[1]Factors!D208</f>
        <v>0</v>
      </c>
      <c r="T221" s="318">
        <f>R221*[1]Factors!D208*[1]Factors!E208</f>
        <v>0</v>
      </c>
      <c r="U221" s="317"/>
      <c r="V221" s="258"/>
      <c r="W221" s="318"/>
      <c r="X221" s="319"/>
      <c r="Y221" s="316">
        <f t="shared" ref="Y221:Y284" si="26">X221*W221</f>
        <v>0</v>
      </c>
      <c r="Z221" s="314"/>
      <c r="AA221" s="315">
        <f t="shared" si="21"/>
        <v>0</v>
      </c>
      <c r="AB221" s="315"/>
      <c r="AC221" s="316">
        <f t="shared" si="20"/>
        <v>0</v>
      </c>
    </row>
    <row r="222" spans="1:29" s="20" customFormat="1">
      <c r="A222" s="31"/>
      <c r="B222" s="31"/>
      <c r="C222" s="94"/>
      <c r="D222" s="94"/>
      <c r="E222" s="94"/>
      <c r="F222" s="149"/>
      <c r="G222" s="310">
        <v>9</v>
      </c>
      <c r="H222" s="311">
        <v>2006</v>
      </c>
      <c r="I222" s="312">
        <v>2007</v>
      </c>
      <c r="J222" s="312">
        <v>2007</v>
      </c>
      <c r="K222" s="313" t="e">
        <f>[1]Lib_RawData!G33</f>
        <v>#REF!</v>
      </c>
      <c r="L222" s="314">
        <f t="shared" si="22"/>
        <v>0</v>
      </c>
      <c r="M222" s="315">
        <f t="shared" si="22"/>
        <v>0</v>
      </c>
      <c r="N222" s="315">
        <f t="shared" si="22"/>
        <v>0</v>
      </c>
      <c r="O222" s="316">
        <f t="shared" si="23"/>
        <v>0</v>
      </c>
      <c r="P222" s="317">
        <f t="shared" si="24"/>
        <v>0</v>
      </c>
      <c r="Q222" s="258">
        <f>P222*[1]Factors!D209</f>
        <v>0</v>
      </c>
      <c r="R222" s="258">
        <f t="shared" si="25"/>
        <v>0</v>
      </c>
      <c r="S222" s="258">
        <f>R222*[1]Factors!D209</f>
        <v>0</v>
      </c>
      <c r="T222" s="318">
        <f>R222*[1]Factors!D209*[1]Factors!E209</f>
        <v>0</v>
      </c>
      <c r="U222" s="317"/>
      <c r="V222" s="258"/>
      <c r="W222" s="318"/>
      <c r="X222" s="319"/>
      <c r="Y222" s="316">
        <f t="shared" si="26"/>
        <v>0</v>
      </c>
      <c r="Z222" s="314"/>
      <c r="AA222" s="315">
        <f t="shared" si="21"/>
        <v>0</v>
      </c>
      <c r="AB222" s="315"/>
      <c r="AC222" s="316">
        <f t="shared" si="20"/>
        <v>0</v>
      </c>
    </row>
    <row r="223" spans="1:29" s="20" customFormat="1">
      <c r="A223" s="31"/>
      <c r="B223" s="31"/>
      <c r="C223" s="94"/>
      <c r="D223" s="94"/>
      <c r="E223" s="94"/>
      <c r="F223" s="149"/>
      <c r="G223" s="310">
        <v>10</v>
      </c>
      <c r="H223" s="311">
        <v>2006</v>
      </c>
      <c r="I223" s="312">
        <v>2007</v>
      </c>
      <c r="J223" s="312">
        <v>2007</v>
      </c>
      <c r="K223" s="313" t="e">
        <f>[1]Lib_RawData!G34</f>
        <v>#REF!</v>
      </c>
      <c r="L223" s="314">
        <f t="shared" si="22"/>
        <v>0</v>
      </c>
      <c r="M223" s="315">
        <f t="shared" si="22"/>
        <v>0</v>
      </c>
      <c r="N223" s="315">
        <f t="shared" si="22"/>
        <v>0</v>
      </c>
      <c r="O223" s="316">
        <f t="shared" si="23"/>
        <v>0</v>
      </c>
      <c r="P223" s="317">
        <f t="shared" si="24"/>
        <v>0</v>
      </c>
      <c r="Q223" s="258">
        <f>P223*[1]Factors!D210</f>
        <v>0</v>
      </c>
      <c r="R223" s="258">
        <f t="shared" si="25"/>
        <v>0</v>
      </c>
      <c r="S223" s="258">
        <f>R223*[1]Factors!D210</f>
        <v>0</v>
      </c>
      <c r="T223" s="318">
        <f>R223*[1]Factors!D210*[1]Factors!E210</f>
        <v>0</v>
      </c>
      <c r="U223" s="317"/>
      <c r="V223" s="258"/>
      <c r="W223" s="318"/>
      <c r="X223" s="319"/>
      <c r="Y223" s="316">
        <f t="shared" si="26"/>
        <v>0</v>
      </c>
      <c r="Z223" s="314"/>
      <c r="AA223" s="315">
        <f t="shared" si="21"/>
        <v>0</v>
      </c>
      <c r="AB223" s="315"/>
      <c r="AC223" s="316">
        <f t="shared" si="20"/>
        <v>0</v>
      </c>
    </row>
    <row r="224" spans="1:29" s="20" customFormat="1">
      <c r="A224" s="31"/>
      <c r="B224" s="31"/>
      <c r="C224" s="94"/>
      <c r="D224" s="94"/>
      <c r="E224" s="94"/>
      <c r="F224" s="149"/>
      <c r="G224" s="310">
        <v>11</v>
      </c>
      <c r="H224" s="311">
        <v>2006</v>
      </c>
      <c r="I224" s="312">
        <v>2007</v>
      </c>
      <c r="J224" s="312">
        <v>2007</v>
      </c>
      <c r="K224" s="313" t="e">
        <f>[1]Lib_RawData!G35</f>
        <v>#REF!</v>
      </c>
      <c r="L224" s="314">
        <f t="shared" si="22"/>
        <v>0</v>
      </c>
      <c r="M224" s="315">
        <f t="shared" si="22"/>
        <v>0</v>
      </c>
      <c r="N224" s="315">
        <f t="shared" si="22"/>
        <v>0</v>
      </c>
      <c r="O224" s="316">
        <f t="shared" si="23"/>
        <v>0</v>
      </c>
      <c r="P224" s="317">
        <f t="shared" si="24"/>
        <v>0</v>
      </c>
      <c r="Q224" s="258">
        <f>P224*[1]Factors!D211</f>
        <v>0</v>
      </c>
      <c r="R224" s="258">
        <f t="shared" si="25"/>
        <v>0</v>
      </c>
      <c r="S224" s="258">
        <f>R224*[1]Factors!D211</f>
        <v>0</v>
      </c>
      <c r="T224" s="318">
        <f>R224*[1]Factors!D211*[1]Factors!E211</f>
        <v>0</v>
      </c>
      <c r="U224" s="317"/>
      <c r="V224" s="258"/>
      <c r="W224" s="318"/>
      <c r="X224" s="319"/>
      <c r="Y224" s="316">
        <f t="shared" si="26"/>
        <v>0</v>
      </c>
      <c r="Z224" s="314"/>
      <c r="AA224" s="315">
        <f t="shared" si="21"/>
        <v>0</v>
      </c>
      <c r="AB224" s="315"/>
      <c r="AC224" s="316">
        <f t="shared" si="20"/>
        <v>0</v>
      </c>
    </row>
    <row r="225" spans="1:29" s="20" customFormat="1">
      <c r="A225" s="31"/>
      <c r="B225" s="31"/>
      <c r="C225" s="94"/>
      <c r="D225" s="94"/>
      <c r="E225" s="94"/>
      <c r="F225" s="149"/>
      <c r="G225" s="310">
        <v>12</v>
      </c>
      <c r="H225" s="311">
        <v>2006</v>
      </c>
      <c r="I225" s="312">
        <v>2007</v>
      </c>
      <c r="J225" s="312">
        <v>2007</v>
      </c>
      <c r="K225" s="313" t="e">
        <f>[1]Lib_RawData!G36</f>
        <v>#REF!</v>
      </c>
      <c r="L225" s="314">
        <f t="shared" si="22"/>
        <v>0</v>
      </c>
      <c r="M225" s="315">
        <f t="shared" si="22"/>
        <v>0</v>
      </c>
      <c r="N225" s="315">
        <f t="shared" si="22"/>
        <v>0</v>
      </c>
      <c r="O225" s="316">
        <f t="shared" si="23"/>
        <v>0</v>
      </c>
      <c r="P225" s="317">
        <f t="shared" si="24"/>
        <v>0</v>
      </c>
      <c r="Q225" s="258">
        <f>P225*[1]Factors!D212</f>
        <v>0</v>
      </c>
      <c r="R225" s="258">
        <f t="shared" si="25"/>
        <v>0</v>
      </c>
      <c r="S225" s="258">
        <f>R225*[1]Factors!D212</f>
        <v>0</v>
      </c>
      <c r="T225" s="318">
        <f>R225*[1]Factors!D212*[1]Factors!E212</f>
        <v>0</v>
      </c>
      <c r="U225" s="317"/>
      <c r="V225" s="258"/>
      <c r="W225" s="318"/>
      <c r="X225" s="319"/>
      <c r="Y225" s="316">
        <f t="shared" si="26"/>
        <v>0</v>
      </c>
      <c r="Z225" s="314"/>
      <c r="AA225" s="315">
        <f t="shared" si="21"/>
        <v>0</v>
      </c>
      <c r="AB225" s="315"/>
      <c r="AC225" s="316">
        <f t="shared" si="20"/>
        <v>0</v>
      </c>
    </row>
    <row r="226" spans="1:29" s="20" customFormat="1">
      <c r="A226" s="31"/>
      <c r="B226" s="31"/>
      <c r="C226" s="94"/>
      <c r="D226" s="94"/>
      <c r="E226" s="94"/>
      <c r="F226" s="149"/>
      <c r="G226" s="310">
        <v>1</v>
      </c>
      <c r="H226" s="311">
        <v>2007</v>
      </c>
      <c r="I226" s="312">
        <v>2007</v>
      </c>
      <c r="J226" s="312">
        <v>2007</v>
      </c>
      <c r="K226" s="313" t="e">
        <f>[1]Lib_RawData!G37</f>
        <v>#REF!</v>
      </c>
      <c r="L226" s="314">
        <f t="shared" si="22"/>
        <v>0</v>
      </c>
      <c r="M226" s="315">
        <f t="shared" si="22"/>
        <v>0</v>
      </c>
      <c r="N226" s="315">
        <f t="shared" si="22"/>
        <v>0</v>
      </c>
      <c r="O226" s="316">
        <f t="shared" si="23"/>
        <v>0</v>
      </c>
      <c r="P226" s="317">
        <f t="shared" si="24"/>
        <v>0</v>
      </c>
      <c r="Q226" s="258">
        <f>P226*[1]Factors!D213</f>
        <v>0</v>
      </c>
      <c r="R226" s="258">
        <f t="shared" si="25"/>
        <v>0</v>
      </c>
      <c r="S226" s="258">
        <f>R226*[1]Factors!D213</f>
        <v>0</v>
      </c>
      <c r="T226" s="318">
        <f>R226*[1]Factors!D213*[1]Factors!E213</f>
        <v>0</v>
      </c>
      <c r="U226" s="317"/>
      <c r="V226" s="258"/>
      <c r="W226" s="318"/>
      <c r="X226" s="319"/>
      <c r="Y226" s="316">
        <f t="shared" si="26"/>
        <v>0</v>
      </c>
      <c r="Z226" s="314"/>
      <c r="AA226" s="315">
        <f t="shared" si="21"/>
        <v>0</v>
      </c>
      <c r="AB226" s="315"/>
      <c r="AC226" s="316">
        <f t="shared" si="20"/>
        <v>0</v>
      </c>
    </row>
    <row r="227" spans="1:29" s="20" customFormat="1">
      <c r="A227" s="31"/>
      <c r="B227" s="31"/>
      <c r="C227" s="94"/>
      <c r="D227" s="94"/>
      <c r="E227" s="94"/>
      <c r="F227" s="149"/>
      <c r="G227" s="310">
        <v>2</v>
      </c>
      <c r="H227" s="311">
        <v>2007</v>
      </c>
      <c r="I227" s="312">
        <v>2007</v>
      </c>
      <c r="J227" s="312">
        <v>2007</v>
      </c>
      <c r="K227" s="313" t="e">
        <f>[1]Lib_RawData!G38</f>
        <v>#REF!</v>
      </c>
      <c r="L227" s="314">
        <f t="shared" si="22"/>
        <v>0</v>
      </c>
      <c r="M227" s="315">
        <f t="shared" si="22"/>
        <v>0</v>
      </c>
      <c r="N227" s="315">
        <f t="shared" si="22"/>
        <v>0</v>
      </c>
      <c r="O227" s="316">
        <f t="shared" si="23"/>
        <v>0</v>
      </c>
      <c r="P227" s="317">
        <f t="shared" si="24"/>
        <v>0</v>
      </c>
      <c r="Q227" s="258">
        <f>P227*[1]Factors!D214</f>
        <v>0</v>
      </c>
      <c r="R227" s="258">
        <f t="shared" si="25"/>
        <v>0</v>
      </c>
      <c r="S227" s="258">
        <f>R227*[1]Factors!D214</f>
        <v>0</v>
      </c>
      <c r="T227" s="318">
        <f>R227*[1]Factors!D214*[1]Factors!E214</f>
        <v>0</v>
      </c>
      <c r="U227" s="317"/>
      <c r="V227" s="258"/>
      <c r="W227" s="318"/>
      <c r="X227" s="319"/>
      <c r="Y227" s="316">
        <f t="shared" si="26"/>
        <v>0</v>
      </c>
      <c r="Z227" s="314"/>
      <c r="AA227" s="315">
        <f t="shared" si="21"/>
        <v>0</v>
      </c>
      <c r="AB227" s="315"/>
      <c r="AC227" s="316">
        <f t="shared" si="20"/>
        <v>0</v>
      </c>
    </row>
    <row r="228" spans="1:29" s="20" customFormat="1">
      <c r="A228" s="31"/>
      <c r="B228" s="31"/>
      <c r="C228" s="94"/>
      <c r="D228" s="94"/>
      <c r="E228" s="94"/>
      <c r="F228" s="149"/>
      <c r="G228" s="310">
        <v>3</v>
      </c>
      <c r="H228" s="311">
        <v>2007</v>
      </c>
      <c r="I228" s="312">
        <v>2007</v>
      </c>
      <c r="J228" s="312">
        <v>2007</v>
      </c>
      <c r="K228" s="313" t="e">
        <f>[1]Lib_RawData!G39</f>
        <v>#REF!</v>
      </c>
      <c r="L228" s="314">
        <f t="shared" si="22"/>
        <v>0</v>
      </c>
      <c r="M228" s="315">
        <f t="shared" si="22"/>
        <v>0</v>
      </c>
      <c r="N228" s="315">
        <f t="shared" si="22"/>
        <v>0</v>
      </c>
      <c r="O228" s="316">
        <f t="shared" si="23"/>
        <v>0</v>
      </c>
      <c r="P228" s="317">
        <f t="shared" si="24"/>
        <v>0</v>
      </c>
      <c r="Q228" s="258">
        <f>P228*[1]Factors!D215</f>
        <v>0</v>
      </c>
      <c r="R228" s="258">
        <f t="shared" si="25"/>
        <v>0</v>
      </c>
      <c r="S228" s="258">
        <f>R228*[1]Factors!D215</f>
        <v>0</v>
      </c>
      <c r="T228" s="318">
        <f>R228*[1]Factors!D215*[1]Factors!E215</f>
        <v>0</v>
      </c>
      <c r="U228" s="317"/>
      <c r="V228" s="258"/>
      <c r="W228" s="318"/>
      <c r="X228" s="319"/>
      <c r="Y228" s="316">
        <f t="shared" si="26"/>
        <v>0</v>
      </c>
      <c r="Z228" s="314"/>
      <c r="AA228" s="315">
        <f t="shared" si="21"/>
        <v>0</v>
      </c>
      <c r="AB228" s="315"/>
      <c r="AC228" s="316">
        <f t="shared" si="20"/>
        <v>0</v>
      </c>
    </row>
    <row r="229" spans="1:29" s="20" customFormat="1">
      <c r="A229" s="31"/>
      <c r="B229" s="31"/>
      <c r="C229" s="94"/>
      <c r="D229" s="94"/>
      <c r="E229" s="94"/>
      <c r="F229" s="149"/>
      <c r="G229" s="310">
        <v>4</v>
      </c>
      <c r="H229" s="311">
        <v>2007</v>
      </c>
      <c r="I229" s="312">
        <v>2007</v>
      </c>
      <c r="J229" s="312">
        <v>2008</v>
      </c>
      <c r="K229" s="313" t="e">
        <f>[1]Lib_RawData!G40</f>
        <v>#REF!</v>
      </c>
      <c r="L229" s="314">
        <f t="shared" si="22"/>
        <v>0</v>
      </c>
      <c r="M229" s="315">
        <f t="shared" si="22"/>
        <v>0</v>
      </c>
      <c r="N229" s="315">
        <f t="shared" si="22"/>
        <v>0</v>
      </c>
      <c r="O229" s="316">
        <f t="shared" si="23"/>
        <v>0</v>
      </c>
      <c r="P229" s="317">
        <f t="shared" si="24"/>
        <v>0</v>
      </c>
      <c r="Q229" s="258">
        <f>P229*[1]Factors!D216</f>
        <v>0</v>
      </c>
      <c r="R229" s="258">
        <f t="shared" si="25"/>
        <v>0</v>
      </c>
      <c r="S229" s="258">
        <f>R229*[1]Factors!D216</f>
        <v>0</v>
      </c>
      <c r="T229" s="318">
        <f>R229*[1]Factors!D216*[1]Factors!E216</f>
        <v>0</v>
      </c>
      <c r="U229" s="317"/>
      <c r="V229" s="258"/>
      <c r="W229" s="318"/>
      <c r="X229" s="319"/>
      <c r="Y229" s="316">
        <f t="shared" si="26"/>
        <v>0</v>
      </c>
      <c r="Z229" s="314"/>
      <c r="AA229" s="315">
        <f t="shared" si="21"/>
        <v>0</v>
      </c>
      <c r="AB229" s="315"/>
      <c r="AC229" s="316">
        <f t="shared" si="20"/>
        <v>0</v>
      </c>
    </row>
    <row r="230" spans="1:29" s="20" customFormat="1">
      <c r="A230" s="31"/>
      <c r="B230" s="31"/>
      <c r="C230" s="94"/>
      <c r="D230" s="94"/>
      <c r="E230" s="94"/>
      <c r="F230" s="149"/>
      <c r="G230" s="310">
        <v>5</v>
      </c>
      <c r="H230" s="311">
        <v>2007</v>
      </c>
      <c r="I230" s="312">
        <v>2007</v>
      </c>
      <c r="J230" s="312">
        <v>2008</v>
      </c>
      <c r="K230" s="313" t="e">
        <f>[1]Lib_RawData!G41</f>
        <v>#REF!</v>
      </c>
      <c r="L230" s="314">
        <f t="shared" si="22"/>
        <v>0</v>
      </c>
      <c r="M230" s="315">
        <f t="shared" si="22"/>
        <v>0</v>
      </c>
      <c r="N230" s="315">
        <f t="shared" si="22"/>
        <v>0</v>
      </c>
      <c r="O230" s="316">
        <f t="shared" si="23"/>
        <v>0</v>
      </c>
      <c r="P230" s="317">
        <f t="shared" si="24"/>
        <v>0</v>
      </c>
      <c r="Q230" s="258">
        <f>P230*[1]Factors!D217</f>
        <v>0</v>
      </c>
      <c r="R230" s="258">
        <f t="shared" si="25"/>
        <v>0</v>
      </c>
      <c r="S230" s="258">
        <f>R230*[1]Factors!D217</f>
        <v>0</v>
      </c>
      <c r="T230" s="318">
        <f>R230*[1]Factors!D217*[1]Factors!E217</f>
        <v>0</v>
      </c>
      <c r="U230" s="317"/>
      <c r="V230" s="258"/>
      <c r="W230" s="318"/>
      <c r="X230" s="319"/>
      <c r="Y230" s="316">
        <f t="shared" si="26"/>
        <v>0</v>
      </c>
      <c r="Z230" s="314"/>
      <c r="AA230" s="315">
        <f t="shared" si="21"/>
        <v>0</v>
      </c>
      <c r="AB230" s="315"/>
      <c r="AC230" s="316">
        <f t="shared" si="20"/>
        <v>0</v>
      </c>
    </row>
    <row r="231" spans="1:29" s="20" customFormat="1">
      <c r="A231" s="31"/>
      <c r="B231" s="31"/>
      <c r="C231" s="94"/>
      <c r="D231" s="94"/>
      <c r="E231" s="94"/>
      <c r="F231" s="149"/>
      <c r="G231" s="310">
        <v>6</v>
      </c>
      <c r="H231" s="311">
        <v>2007</v>
      </c>
      <c r="I231" s="312">
        <v>2007</v>
      </c>
      <c r="J231" s="312">
        <v>2008</v>
      </c>
      <c r="K231" s="313" t="e">
        <f>[1]Lib_RawData!G42</f>
        <v>#REF!</v>
      </c>
      <c r="L231" s="314">
        <f t="shared" si="22"/>
        <v>0</v>
      </c>
      <c r="M231" s="315">
        <f t="shared" si="22"/>
        <v>0</v>
      </c>
      <c r="N231" s="315">
        <f t="shared" si="22"/>
        <v>0</v>
      </c>
      <c r="O231" s="316">
        <f t="shared" si="23"/>
        <v>0</v>
      </c>
      <c r="P231" s="317">
        <f t="shared" si="24"/>
        <v>0</v>
      </c>
      <c r="Q231" s="258">
        <f>P231*[1]Factors!D218</f>
        <v>0</v>
      </c>
      <c r="R231" s="258">
        <f t="shared" si="25"/>
        <v>0</v>
      </c>
      <c r="S231" s="258">
        <f>R231*[1]Factors!D218</f>
        <v>0</v>
      </c>
      <c r="T231" s="318">
        <f>R231*[1]Factors!D218*[1]Factors!E218</f>
        <v>0</v>
      </c>
      <c r="U231" s="317"/>
      <c r="V231" s="258"/>
      <c r="W231" s="318"/>
      <c r="X231" s="319"/>
      <c r="Y231" s="316">
        <f t="shared" si="26"/>
        <v>0</v>
      </c>
      <c r="Z231" s="314"/>
      <c r="AA231" s="315">
        <f t="shared" si="21"/>
        <v>0</v>
      </c>
      <c r="AB231" s="315"/>
      <c r="AC231" s="316">
        <f t="shared" si="20"/>
        <v>0</v>
      </c>
    </row>
    <row r="232" spans="1:29" s="20" customFormat="1">
      <c r="A232" s="31"/>
      <c r="B232" s="31"/>
      <c r="C232" s="94"/>
      <c r="D232" s="94"/>
      <c r="E232" s="94"/>
      <c r="F232" s="149"/>
      <c r="G232" s="310">
        <v>7</v>
      </c>
      <c r="H232" s="311">
        <v>2007</v>
      </c>
      <c r="I232" s="312">
        <v>2008</v>
      </c>
      <c r="J232" s="312">
        <v>2008</v>
      </c>
      <c r="K232" s="313" t="e">
        <f>[1]Lib_RawData!G43</f>
        <v>#REF!</v>
      </c>
      <c r="L232" s="314">
        <f t="shared" si="22"/>
        <v>0</v>
      </c>
      <c r="M232" s="315">
        <f t="shared" si="22"/>
        <v>0</v>
      </c>
      <c r="N232" s="315">
        <f t="shared" si="22"/>
        <v>0</v>
      </c>
      <c r="O232" s="316">
        <f t="shared" si="23"/>
        <v>0</v>
      </c>
      <c r="P232" s="317">
        <f t="shared" si="24"/>
        <v>0</v>
      </c>
      <c r="Q232" s="258">
        <f>P232*[1]Factors!D219</f>
        <v>0</v>
      </c>
      <c r="R232" s="258">
        <f t="shared" si="25"/>
        <v>0</v>
      </c>
      <c r="S232" s="258">
        <f>R232*[1]Factors!D219</f>
        <v>0</v>
      </c>
      <c r="T232" s="318">
        <f>R232*[1]Factors!D219*[1]Factors!E219</f>
        <v>0</v>
      </c>
      <c r="U232" s="317"/>
      <c r="V232" s="258"/>
      <c r="W232" s="318"/>
      <c r="X232" s="319"/>
      <c r="Y232" s="316">
        <f t="shared" si="26"/>
        <v>0</v>
      </c>
      <c r="Z232" s="314"/>
      <c r="AA232" s="315">
        <f t="shared" si="21"/>
        <v>0</v>
      </c>
      <c r="AB232" s="315"/>
      <c r="AC232" s="316">
        <f t="shared" si="20"/>
        <v>0</v>
      </c>
    </row>
    <row r="233" spans="1:29" s="20" customFormat="1">
      <c r="A233" s="31"/>
      <c r="B233" s="31"/>
      <c r="C233" s="94"/>
      <c r="D233" s="94"/>
      <c r="E233" s="94"/>
      <c r="F233" s="149"/>
      <c r="G233" s="310">
        <v>8</v>
      </c>
      <c r="H233" s="311">
        <v>2007</v>
      </c>
      <c r="I233" s="312">
        <v>2008</v>
      </c>
      <c r="J233" s="312">
        <v>2008</v>
      </c>
      <c r="K233" s="313" t="e">
        <f>[1]Lib_RawData!G44</f>
        <v>#REF!</v>
      </c>
      <c r="L233" s="314">
        <f t="shared" si="22"/>
        <v>0</v>
      </c>
      <c r="M233" s="315">
        <f t="shared" si="22"/>
        <v>0</v>
      </c>
      <c r="N233" s="315">
        <f t="shared" si="22"/>
        <v>0</v>
      </c>
      <c r="O233" s="316">
        <f t="shared" si="23"/>
        <v>0</v>
      </c>
      <c r="P233" s="317">
        <f t="shared" si="24"/>
        <v>0</v>
      </c>
      <c r="Q233" s="258">
        <f>P233*[1]Factors!D220</f>
        <v>0</v>
      </c>
      <c r="R233" s="258">
        <f t="shared" si="25"/>
        <v>0</v>
      </c>
      <c r="S233" s="258">
        <f>R233*[1]Factors!D220</f>
        <v>0</v>
      </c>
      <c r="T233" s="318">
        <f>R233*[1]Factors!D220*[1]Factors!E220</f>
        <v>0</v>
      </c>
      <c r="U233" s="317"/>
      <c r="V233" s="258"/>
      <c r="W233" s="318"/>
      <c r="X233" s="319"/>
      <c r="Y233" s="316">
        <f t="shared" si="26"/>
        <v>0</v>
      </c>
      <c r="Z233" s="314"/>
      <c r="AA233" s="315">
        <f t="shared" si="21"/>
        <v>0</v>
      </c>
      <c r="AB233" s="315"/>
      <c r="AC233" s="316">
        <f t="shared" si="20"/>
        <v>0</v>
      </c>
    </row>
    <row r="234" spans="1:29" s="20" customFormat="1">
      <c r="A234" s="31"/>
      <c r="B234" s="31"/>
      <c r="C234" s="94"/>
      <c r="D234" s="94"/>
      <c r="E234" s="94"/>
      <c r="F234" s="149"/>
      <c r="G234" s="310">
        <v>9</v>
      </c>
      <c r="H234" s="311">
        <v>2007</v>
      </c>
      <c r="I234" s="312">
        <v>2008</v>
      </c>
      <c r="J234" s="312">
        <v>2008</v>
      </c>
      <c r="K234" s="313" t="e">
        <f>[1]Lib_RawData!G45</f>
        <v>#REF!</v>
      </c>
      <c r="L234" s="314">
        <f t="shared" si="22"/>
        <v>0</v>
      </c>
      <c r="M234" s="315">
        <f t="shared" si="22"/>
        <v>0</v>
      </c>
      <c r="N234" s="315">
        <f t="shared" si="22"/>
        <v>0</v>
      </c>
      <c r="O234" s="316">
        <f t="shared" si="23"/>
        <v>0</v>
      </c>
      <c r="P234" s="317">
        <f t="shared" si="24"/>
        <v>0</v>
      </c>
      <c r="Q234" s="258">
        <f>P234*[1]Factors!D221</f>
        <v>0</v>
      </c>
      <c r="R234" s="258">
        <f t="shared" si="25"/>
        <v>0</v>
      </c>
      <c r="S234" s="258">
        <f>R234*[1]Factors!D221</f>
        <v>0</v>
      </c>
      <c r="T234" s="318">
        <f>R234*[1]Factors!D221*[1]Factors!E221</f>
        <v>0</v>
      </c>
      <c r="U234" s="317"/>
      <c r="V234" s="258"/>
      <c r="W234" s="318"/>
      <c r="X234" s="319"/>
      <c r="Y234" s="316">
        <f t="shared" si="26"/>
        <v>0</v>
      </c>
      <c r="Z234" s="314"/>
      <c r="AA234" s="315">
        <f t="shared" si="21"/>
        <v>0</v>
      </c>
      <c r="AB234" s="315"/>
      <c r="AC234" s="316">
        <f t="shared" si="20"/>
        <v>0</v>
      </c>
    </row>
    <row r="235" spans="1:29" s="20" customFormat="1">
      <c r="A235" s="31"/>
      <c r="B235" s="31"/>
      <c r="C235" s="94"/>
      <c r="D235" s="94"/>
      <c r="E235" s="94"/>
      <c r="F235" s="149"/>
      <c r="G235" s="310">
        <v>10</v>
      </c>
      <c r="H235" s="311">
        <v>2007</v>
      </c>
      <c r="I235" s="312">
        <v>2008</v>
      </c>
      <c r="J235" s="312">
        <v>2008</v>
      </c>
      <c r="K235" s="313" t="e">
        <f>[1]Lib_RawData!G46</f>
        <v>#REF!</v>
      </c>
      <c r="L235" s="314">
        <f t="shared" si="22"/>
        <v>0</v>
      </c>
      <c r="M235" s="315">
        <f t="shared" si="22"/>
        <v>0</v>
      </c>
      <c r="N235" s="315">
        <f t="shared" si="22"/>
        <v>0</v>
      </c>
      <c r="O235" s="316">
        <f t="shared" si="23"/>
        <v>0</v>
      </c>
      <c r="P235" s="317">
        <f t="shared" si="24"/>
        <v>0</v>
      </c>
      <c r="Q235" s="258">
        <f>P235*[1]Factors!D222</f>
        <v>0</v>
      </c>
      <c r="R235" s="258">
        <f t="shared" si="25"/>
        <v>0</v>
      </c>
      <c r="S235" s="258">
        <f>R235*[1]Factors!D222</f>
        <v>0</v>
      </c>
      <c r="T235" s="318">
        <f>R235*[1]Factors!D222*[1]Factors!E222</f>
        <v>0</v>
      </c>
      <c r="U235" s="317"/>
      <c r="V235" s="258"/>
      <c r="W235" s="318"/>
      <c r="X235" s="319"/>
      <c r="Y235" s="316">
        <f t="shared" si="26"/>
        <v>0</v>
      </c>
      <c r="Z235" s="314"/>
      <c r="AA235" s="315">
        <f t="shared" si="21"/>
        <v>0</v>
      </c>
      <c r="AB235" s="315"/>
      <c r="AC235" s="316">
        <f t="shared" si="20"/>
        <v>0</v>
      </c>
    </row>
    <row r="236" spans="1:29" s="20" customFormat="1">
      <c r="A236" s="31"/>
      <c r="B236" s="31"/>
      <c r="C236" s="94"/>
      <c r="D236" s="94"/>
      <c r="E236" s="94"/>
      <c r="F236" s="149"/>
      <c r="G236" s="310">
        <v>11</v>
      </c>
      <c r="H236" s="311">
        <v>2007</v>
      </c>
      <c r="I236" s="312">
        <v>2008</v>
      </c>
      <c r="J236" s="312">
        <v>2008</v>
      </c>
      <c r="K236" s="313" t="e">
        <f>[1]Lib_RawData!G47</f>
        <v>#REF!</v>
      </c>
      <c r="L236" s="314">
        <f t="shared" si="22"/>
        <v>0</v>
      </c>
      <c r="M236" s="315">
        <f t="shared" si="22"/>
        <v>0</v>
      </c>
      <c r="N236" s="315">
        <f t="shared" si="22"/>
        <v>0</v>
      </c>
      <c r="O236" s="316">
        <f t="shared" si="23"/>
        <v>0</v>
      </c>
      <c r="P236" s="317">
        <f t="shared" si="24"/>
        <v>0</v>
      </c>
      <c r="Q236" s="258">
        <f>P236*[1]Factors!D223</f>
        <v>0</v>
      </c>
      <c r="R236" s="258">
        <f t="shared" si="25"/>
        <v>0</v>
      </c>
      <c r="S236" s="258">
        <f>R236*[1]Factors!D223</f>
        <v>0</v>
      </c>
      <c r="T236" s="318">
        <f>R236*[1]Factors!D223*[1]Factors!E223</f>
        <v>0</v>
      </c>
      <c r="U236" s="317"/>
      <c r="V236" s="258"/>
      <c r="W236" s="318"/>
      <c r="X236" s="319"/>
      <c r="Y236" s="316">
        <f t="shared" si="26"/>
        <v>0</v>
      </c>
      <c r="Z236" s="314"/>
      <c r="AA236" s="315">
        <f t="shared" si="21"/>
        <v>0</v>
      </c>
      <c r="AB236" s="315"/>
      <c r="AC236" s="316">
        <f t="shared" si="20"/>
        <v>0</v>
      </c>
    </row>
    <row r="237" spans="1:29" s="20" customFormat="1">
      <c r="A237" s="31"/>
      <c r="B237" s="31"/>
      <c r="C237" s="94"/>
      <c r="D237" s="94"/>
      <c r="E237" s="94"/>
      <c r="F237" s="149"/>
      <c r="G237" s="310">
        <v>12</v>
      </c>
      <c r="H237" s="311">
        <v>2007</v>
      </c>
      <c r="I237" s="312">
        <v>2008</v>
      </c>
      <c r="J237" s="312">
        <v>2008</v>
      </c>
      <c r="K237" s="313" t="e">
        <f>[1]Lib_RawData!G48</f>
        <v>#REF!</v>
      </c>
      <c r="L237" s="314">
        <f t="shared" si="22"/>
        <v>0</v>
      </c>
      <c r="M237" s="315">
        <f t="shared" si="22"/>
        <v>0</v>
      </c>
      <c r="N237" s="315">
        <f t="shared" si="22"/>
        <v>0</v>
      </c>
      <c r="O237" s="316">
        <f t="shared" si="23"/>
        <v>0</v>
      </c>
      <c r="P237" s="317">
        <f t="shared" si="24"/>
        <v>0</v>
      </c>
      <c r="Q237" s="258">
        <f>P237*[1]Factors!D224</f>
        <v>0</v>
      </c>
      <c r="R237" s="258">
        <f t="shared" si="25"/>
        <v>0</v>
      </c>
      <c r="S237" s="258">
        <f>R237*[1]Factors!D224</f>
        <v>0</v>
      </c>
      <c r="T237" s="318">
        <f>R237*[1]Factors!D224*[1]Factors!E224</f>
        <v>0</v>
      </c>
      <c r="U237" s="317"/>
      <c r="V237" s="258"/>
      <c r="W237" s="318"/>
      <c r="X237" s="319"/>
      <c r="Y237" s="316">
        <f t="shared" si="26"/>
        <v>0</v>
      </c>
      <c r="Z237" s="314"/>
      <c r="AA237" s="315">
        <f t="shared" si="21"/>
        <v>0</v>
      </c>
      <c r="AB237" s="315"/>
      <c r="AC237" s="316">
        <f t="shared" si="20"/>
        <v>0</v>
      </c>
    </row>
    <row r="238" spans="1:29" s="20" customFormat="1">
      <c r="A238" s="31"/>
      <c r="B238" s="31"/>
      <c r="C238" s="94"/>
      <c r="D238" s="94"/>
      <c r="E238" s="94"/>
      <c r="F238" s="149"/>
      <c r="G238" s="310">
        <v>1</v>
      </c>
      <c r="H238" s="311">
        <v>2008</v>
      </c>
      <c r="I238" s="312">
        <v>2008</v>
      </c>
      <c r="J238" s="312">
        <v>2008</v>
      </c>
      <c r="K238" s="313" t="e">
        <f>[1]Lib_RawData!G49</f>
        <v>#REF!</v>
      </c>
      <c r="L238" s="314">
        <f t="shared" si="22"/>
        <v>0</v>
      </c>
      <c r="M238" s="315">
        <f t="shared" si="22"/>
        <v>0</v>
      </c>
      <c r="N238" s="315">
        <f t="shared" si="22"/>
        <v>0</v>
      </c>
      <c r="O238" s="316">
        <f t="shared" si="23"/>
        <v>0</v>
      </c>
      <c r="P238" s="317">
        <f t="shared" si="24"/>
        <v>0</v>
      </c>
      <c r="Q238" s="258">
        <f>P238*[1]Factors!D225</f>
        <v>0</v>
      </c>
      <c r="R238" s="258">
        <f t="shared" si="25"/>
        <v>0</v>
      </c>
      <c r="S238" s="258">
        <f>R238*[1]Factors!D225</f>
        <v>0</v>
      </c>
      <c r="T238" s="318">
        <f>R238*[1]Factors!D225*[1]Factors!E225</f>
        <v>0</v>
      </c>
      <c r="U238" s="317"/>
      <c r="V238" s="258"/>
      <c r="W238" s="318"/>
      <c r="X238" s="270"/>
      <c r="Y238" s="316">
        <f t="shared" si="26"/>
        <v>0</v>
      </c>
      <c r="Z238" s="314"/>
      <c r="AA238" s="315">
        <f t="shared" si="21"/>
        <v>0</v>
      </c>
      <c r="AB238" s="315"/>
      <c r="AC238" s="316">
        <f t="shared" si="20"/>
        <v>0</v>
      </c>
    </row>
    <row r="239" spans="1:29" s="20" customFormat="1">
      <c r="A239" s="31"/>
      <c r="B239" s="31"/>
      <c r="C239" s="94"/>
      <c r="D239" s="94"/>
      <c r="E239" s="94"/>
      <c r="F239" s="149"/>
      <c r="G239" s="310">
        <v>2</v>
      </c>
      <c r="H239" s="311">
        <v>2008</v>
      </c>
      <c r="I239" s="312">
        <v>2008</v>
      </c>
      <c r="J239" s="312">
        <v>2008</v>
      </c>
      <c r="K239" s="313" t="e">
        <f>[1]Lib_RawData!G50</f>
        <v>#REF!</v>
      </c>
      <c r="L239" s="314">
        <f t="shared" si="22"/>
        <v>0</v>
      </c>
      <c r="M239" s="315">
        <f t="shared" si="22"/>
        <v>0</v>
      </c>
      <c r="N239" s="315">
        <f t="shared" si="22"/>
        <v>0</v>
      </c>
      <c r="O239" s="316">
        <f t="shared" si="23"/>
        <v>0</v>
      </c>
      <c r="P239" s="317">
        <f t="shared" si="24"/>
        <v>0</v>
      </c>
      <c r="Q239" s="258">
        <f>P239*[1]Factors!D226</f>
        <v>0</v>
      </c>
      <c r="R239" s="258">
        <f t="shared" si="25"/>
        <v>0</v>
      </c>
      <c r="S239" s="258">
        <f>R239*[1]Factors!D226</f>
        <v>0</v>
      </c>
      <c r="T239" s="318">
        <f>R239*[1]Factors!D226*[1]Factors!E226</f>
        <v>0</v>
      </c>
      <c r="U239" s="317"/>
      <c r="V239" s="258"/>
      <c r="W239" s="318"/>
      <c r="X239" s="270"/>
      <c r="Y239" s="316">
        <f t="shared" si="26"/>
        <v>0</v>
      </c>
      <c r="Z239" s="314"/>
      <c r="AA239" s="315">
        <f t="shared" si="21"/>
        <v>0</v>
      </c>
      <c r="AB239" s="315"/>
      <c r="AC239" s="316">
        <f t="shared" si="20"/>
        <v>0</v>
      </c>
    </row>
    <row r="240" spans="1:29" s="20" customFormat="1">
      <c r="A240" s="31"/>
      <c r="B240" s="31"/>
      <c r="C240" s="94"/>
      <c r="D240" s="94"/>
      <c r="E240" s="94"/>
      <c r="F240" s="149"/>
      <c r="G240" s="310">
        <v>3</v>
      </c>
      <c r="H240" s="311">
        <v>2008</v>
      </c>
      <c r="I240" s="312">
        <v>2008</v>
      </c>
      <c r="J240" s="312">
        <v>2008</v>
      </c>
      <c r="K240" s="313" t="e">
        <f>[1]Lib_RawData!G51</f>
        <v>#REF!</v>
      </c>
      <c r="L240" s="314">
        <f t="shared" si="22"/>
        <v>0</v>
      </c>
      <c r="M240" s="315">
        <f t="shared" si="22"/>
        <v>0</v>
      </c>
      <c r="N240" s="315">
        <f t="shared" si="22"/>
        <v>0</v>
      </c>
      <c r="O240" s="316">
        <f t="shared" si="23"/>
        <v>0</v>
      </c>
      <c r="P240" s="317">
        <f t="shared" si="24"/>
        <v>0</v>
      </c>
      <c r="Q240" s="258">
        <f>P240*[1]Factors!D227</f>
        <v>0</v>
      </c>
      <c r="R240" s="258">
        <f t="shared" si="25"/>
        <v>0</v>
      </c>
      <c r="S240" s="258">
        <f>R240*[1]Factors!D227</f>
        <v>0</v>
      </c>
      <c r="T240" s="318">
        <f>R240*[1]Factors!D227*[1]Factors!E227</f>
        <v>0</v>
      </c>
      <c r="U240" s="317"/>
      <c r="V240" s="258"/>
      <c r="W240" s="318"/>
      <c r="X240" s="270"/>
      <c r="Y240" s="316">
        <f t="shared" si="26"/>
        <v>0</v>
      </c>
      <c r="Z240" s="314"/>
      <c r="AA240" s="315">
        <f t="shared" si="21"/>
        <v>0</v>
      </c>
      <c r="AB240" s="315"/>
      <c r="AC240" s="316">
        <f t="shared" si="20"/>
        <v>0</v>
      </c>
    </row>
    <row r="241" spans="1:29" s="20" customFormat="1">
      <c r="A241" s="31"/>
      <c r="B241" s="31"/>
      <c r="C241" s="94"/>
      <c r="D241" s="94"/>
      <c r="E241" s="94"/>
      <c r="F241" s="149"/>
      <c r="G241" s="310">
        <v>4</v>
      </c>
      <c r="H241" s="311">
        <v>2008</v>
      </c>
      <c r="I241" s="312">
        <v>2008</v>
      </c>
      <c r="J241" s="312">
        <v>2009</v>
      </c>
      <c r="K241" s="313" t="e">
        <f>[1]Lib_RawData!G52</f>
        <v>#REF!</v>
      </c>
      <c r="L241" s="314">
        <f t="shared" si="22"/>
        <v>0</v>
      </c>
      <c r="M241" s="315">
        <f t="shared" si="22"/>
        <v>0</v>
      </c>
      <c r="N241" s="315">
        <f t="shared" si="22"/>
        <v>0</v>
      </c>
      <c r="O241" s="316">
        <f t="shared" si="23"/>
        <v>0</v>
      </c>
      <c r="P241" s="317">
        <f t="shared" si="24"/>
        <v>0</v>
      </c>
      <c r="Q241" s="258">
        <f>P241*[1]Factors!D228</f>
        <v>0</v>
      </c>
      <c r="R241" s="258">
        <f t="shared" si="25"/>
        <v>0</v>
      </c>
      <c r="S241" s="258">
        <f>R241*[1]Factors!D228</f>
        <v>0</v>
      </c>
      <c r="T241" s="318">
        <f>R241*[1]Factors!D228*[1]Factors!E228</f>
        <v>0</v>
      </c>
      <c r="U241" s="317"/>
      <c r="V241" s="258"/>
      <c r="W241" s="318"/>
      <c r="X241" s="270"/>
      <c r="Y241" s="316">
        <f t="shared" si="26"/>
        <v>0</v>
      </c>
      <c r="Z241" s="314"/>
      <c r="AA241" s="315">
        <f t="shared" si="21"/>
        <v>0</v>
      </c>
      <c r="AB241" s="315"/>
      <c r="AC241" s="316">
        <f t="shared" si="20"/>
        <v>0</v>
      </c>
    </row>
    <row r="242" spans="1:29" s="20" customFormat="1">
      <c r="A242" s="31"/>
      <c r="B242" s="31"/>
      <c r="C242" s="94"/>
      <c r="D242" s="94"/>
      <c r="E242" s="94"/>
      <c r="F242" s="149"/>
      <c r="G242" s="310">
        <v>5</v>
      </c>
      <c r="H242" s="311">
        <v>2008</v>
      </c>
      <c r="I242" s="312">
        <v>2008</v>
      </c>
      <c r="J242" s="312">
        <v>2009</v>
      </c>
      <c r="K242" s="313" t="e">
        <f>[1]Lib_RawData!G53</f>
        <v>#REF!</v>
      </c>
      <c r="L242" s="314">
        <f t="shared" si="22"/>
        <v>0</v>
      </c>
      <c r="M242" s="315">
        <f t="shared" si="22"/>
        <v>0</v>
      </c>
      <c r="N242" s="315">
        <f t="shared" si="22"/>
        <v>0</v>
      </c>
      <c r="O242" s="316">
        <f t="shared" si="23"/>
        <v>0</v>
      </c>
      <c r="P242" s="317">
        <f t="shared" si="24"/>
        <v>0</v>
      </c>
      <c r="Q242" s="258">
        <f>P242*[1]Factors!D229</f>
        <v>0</v>
      </c>
      <c r="R242" s="258">
        <f t="shared" si="25"/>
        <v>0</v>
      </c>
      <c r="S242" s="258">
        <f>R242*[1]Factors!D229</f>
        <v>0</v>
      </c>
      <c r="T242" s="318">
        <f>R242*[1]Factors!D229*[1]Factors!E229</f>
        <v>0</v>
      </c>
      <c r="U242" s="317"/>
      <c r="V242" s="258"/>
      <c r="W242" s="318"/>
      <c r="X242" s="270"/>
      <c r="Y242" s="316">
        <f t="shared" si="26"/>
        <v>0</v>
      </c>
      <c r="Z242" s="314"/>
      <c r="AA242" s="315">
        <f t="shared" si="21"/>
        <v>0</v>
      </c>
      <c r="AB242" s="315"/>
      <c r="AC242" s="316">
        <f t="shared" si="20"/>
        <v>0</v>
      </c>
    </row>
    <row r="243" spans="1:29" s="20" customFormat="1">
      <c r="A243" s="31"/>
      <c r="B243" s="31"/>
      <c r="C243" s="94"/>
      <c r="D243" s="94"/>
      <c r="E243" s="94"/>
      <c r="F243" s="149"/>
      <c r="G243" s="310">
        <v>6</v>
      </c>
      <c r="H243" s="311">
        <v>2008</v>
      </c>
      <c r="I243" s="312">
        <v>2008</v>
      </c>
      <c r="J243" s="312">
        <v>2009</v>
      </c>
      <c r="K243" s="313" t="e">
        <f>[1]Lib_RawData!G54</f>
        <v>#REF!</v>
      </c>
      <c r="L243" s="314">
        <f t="shared" si="22"/>
        <v>0</v>
      </c>
      <c r="M243" s="315">
        <f t="shared" si="22"/>
        <v>0</v>
      </c>
      <c r="N243" s="315">
        <f t="shared" si="22"/>
        <v>0</v>
      </c>
      <c r="O243" s="316">
        <f t="shared" si="23"/>
        <v>0</v>
      </c>
      <c r="P243" s="317">
        <f t="shared" si="24"/>
        <v>0</v>
      </c>
      <c r="Q243" s="258">
        <f>P243*[1]Factors!D230</f>
        <v>0</v>
      </c>
      <c r="R243" s="258">
        <f t="shared" si="25"/>
        <v>0</v>
      </c>
      <c r="S243" s="258">
        <f>R243*[1]Factors!D230</f>
        <v>0</v>
      </c>
      <c r="T243" s="318">
        <f>R243*[1]Factors!D230*[1]Factors!E230</f>
        <v>0</v>
      </c>
      <c r="U243" s="317"/>
      <c r="V243" s="258"/>
      <c r="W243" s="318"/>
      <c r="X243" s="270"/>
      <c r="Y243" s="316">
        <f t="shared" si="26"/>
        <v>0</v>
      </c>
      <c r="Z243" s="314"/>
      <c r="AA243" s="315">
        <f t="shared" si="21"/>
        <v>0</v>
      </c>
      <c r="AB243" s="315"/>
      <c r="AC243" s="316">
        <f t="shared" si="20"/>
        <v>0</v>
      </c>
    </row>
    <row r="244" spans="1:29" s="20" customFormat="1">
      <c r="A244" s="31"/>
      <c r="B244" s="31"/>
      <c r="C244" s="94"/>
      <c r="D244" s="94"/>
      <c r="E244" s="94"/>
      <c r="F244" s="149"/>
      <c r="G244" s="14">
        <v>7</v>
      </c>
      <c r="H244" s="15">
        <v>2008</v>
      </c>
      <c r="I244" s="200">
        <v>2009</v>
      </c>
      <c r="J244" s="200">
        <v>2009</v>
      </c>
      <c r="K244" s="16" t="e">
        <f>[1]Lib_RawData!G55</f>
        <v>#REF!</v>
      </c>
      <c r="L244" s="17">
        <f t="shared" si="22"/>
        <v>0</v>
      </c>
      <c r="M244" s="10">
        <f t="shared" si="22"/>
        <v>0</v>
      </c>
      <c r="N244" s="10">
        <f t="shared" si="22"/>
        <v>0</v>
      </c>
      <c r="O244" s="18">
        <f t="shared" si="23"/>
        <v>0</v>
      </c>
      <c r="P244" s="19">
        <f t="shared" si="24"/>
        <v>0</v>
      </c>
      <c r="Q244" s="20">
        <f>P244*[1]Factors!D231</f>
        <v>0</v>
      </c>
      <c r="R244" s="20">
        <f t="shared" si="25"/>
        <v>0</v>
      </c>
      <c r="S244" s="20">
        <f>R244*[1]Factors!D231</f>
        <v>0</v>
      </c>
      <c r="T244" s="21">
        <f>R244*[1]Factors!D231*[1]Factors!E231</f>
        <v>0</v>
      </c>
      <c r="U244" s="19"/>
      <c r="W244" s="21"/>
      <c r="X244" s="270"/>
      <c r="Y244" s="18">
        <f t="shared" si="26"/>
        <v>0</v>
      </c>
      <c r="Z244" s="17"/>
      <c r="AA244" s="10">
        <f t="shared" si="21"/>
        <v>0</v>
      </c>
      <c r="AB244" s="10"/>
      <c r="AC244" s="18">
        <f t="shared" si="20"/>
        <v>0</v>
      </c>
    </row>
    <row r="245" spans="1:29" s="20" customFormat="1">
      <c r="A245" s="31"/>
      <c r="B245" s="31"/>
      <c r="C245" s="94"/>
      <c r="D245" s="94"/>
      <c r="E245" s="94"/>
      <c r="F245" s="149"/>
      <c r="G245" s="14">
        <v>8</v>
      </c>
      <c r="H245" s="15">
        <v>2008</v>
      </c>
      <c r="I245" s="200">
        <v>2009</v>
      </c>
      <c r="J245" s="200">
        <v>2009</v>
      </c>
      <c r="K245" s="16" t="e">
        <f>[1]Lib_RawData!G56</f>
        <v>#REF!</v>
      </c>
      <c r="L245" s="17">
        <f t="shared" si="22"/>
        <v>0</v>
      </c>
      <c r="M245" s="10">
        <f t="shared" si="22"/>
        <v>0</v>
      </c>
      <c r="N245" s="10">
        <f t="shared" si="22"/>
        <v>0</v>
      </c>
      <c r="O245" s="18">
        <f t="shared" si="23"/>
        <v>0</v>
      </c>
      <c r="P245" s="19">
        <f t="shared" si="24"/>
        <v>0</v>
      </c>
      <c r="Q245" s="20">
        <f>P245*[1]Factors!D232</f>
        <v>0</v>
      </c>
      <c r="R245" s="20">
        <f t="shared" si="25"/>
        <v>0</v>
      </c>
      <c r="S245" s="20">
        <f>R245*[1]Factors!D232</f>
        <v>0</v>
      </c>
      <c r="T245" s="21">
        <f>R245*[1]Factors!D232*[1]Factors!E232</f>
        <v>0</v>
      </c>
      <c r="U245" s="19"/>
      <c r="W245" s="21"/>
      <c r="X245" s="270"/>
      <c r="Y245" s="18">
        <f t="shared" si="26"/>
        <v>0</v>
      </c>
      <c r="Z245" s="17"/>
      <c r="AA245" s="10">
        <f t="shared" si="21"/>
        <v>0</v>
      </c>
      <c r="AB245" s="10"/>
      <c r="AC245" s="18">
        <f t="shared" si="20"/>
        <v>0</v>
      </c>
    </row>
    <row r="246" spans="1:29" s="20" customFormat="1">
      <c r="A246" s="31"/>
      <c r="B246" s="31"/>
      <c r="C246" s="94"/>
      <c r="D246" s="94"/>
      <c r="E246" s="94"/>
      <c r="F246" s="149"/>
      <c r="G246" s="14">
        <v>9</v>
      </c>
      <c r="H246" s="15">
        <v>2008</v>
      </c>
      <c r="I246" s="200">
        <v>2009</v>
      </c>
      <c r="J246" s="200">
        <v>2009</v>
      </c>
      <c r="K246" s="16" t="e">
        <f>[1]Lib_RawData!G57</f>
        <v>#REF!</v>
      </c>
      <c r="L246" s="17">
        <f t="shared" si="22"/>
        <v>0</v>
      </c>
      <c r="M246" s="10">
        <f t="shared" si="22"/>
        <v>0</v>
      </c>
      <c r="N246" s="10">
        <f t="shared" si="22"/>
        <v>0</v>
      </c>
      <c r="O246" s="18">
        <f t="shared" si="23"/>
        <v>0</v>
      </c>
      <c r="P246" s="19">
        <f t="shared" si="24"/>
        <v>0</v>
      </c>
      <c r="Q246" s="20">
        <f>P246*[1]Factors!D233</f>
        <v>0</v>
      </c>
      <c r="R246" s="20">
        <f t="shared" si="25"/>
        <v>0</v>
      </c>
      <c r="S246" s="20">
        <f>R246*[1]Factors!D233</f>
        <v>0</v>
      </c>
      <c r="T246" s="21">
        <f>R246*[1]Factors!D233*[1]Factors!E233</f>
        <v>0</v>
      </c>
      <c r="U246" s="19"/>
      <c r="W246" s="21"/>
      <c r="X246" s="270"/>
      <c r="Y246" s="18">
        <f t="shared" si="26"/>
        <v>0</v>
      </c>
      <c r="Z246" s="17"/>
      <c r="AA246" s="10">
        <f t="shared" si="21"/>
        <v>0</v>
      </c>
      <c r="AB246" s="10"/>
      <c r="AC246" s="18">
        <f t="shared" si="20"/>
        <v>0</v>
      </c>
    </row>
    <row r="247" spans="1:29" s="20" customFormat="1">
      <c r="A247" s="31"/>
      <c r="B247" s="31"/>
      <c r="C247" s="94"/>
      <c r="D247" s="94"/>
      <c r="E247" s="94"/>
      <c r="F247" s="149"/>
      <c r="G247" s="14">
        <v>10</v>
      </c>
      <c r="H247" s="15">
        <v>2008</v>
      </c>
      <c r="I247" s="200">
        <v>2009</v>
      </c>
      <c r="J247" s="200">
        <v>2009</v>
      </c>
      <c r="K247" s="16" t="e">
        <f>[1]Lib_RawData!G58</f>
        <v>#REF!</v>
      </c>
      <c r="L247" s="17">
        <f t="shared" si="22"/>
        <v>0</v>
      </c>
      <c r="M247" s="10">
        <f t="shared" si="22"/>
        <v>0</v>
      </c>
      <c r="N247" s="10">
        <f t="shared" si="22"/>
        <v>0</v>
      </c>
      <c r="O247" s="18">
        <f t="shared" si="23"/>
        <v>0</v>
      </c>
      <c r="P247" s="19">
        <f t="shared" si="24"/>
        <v>0</v>
      </c>
      <c r="Q247" s="20">
        <f>P247*[1]Factors!D234</f>
        <v>0</v>
      </c>
      <c r="R247" s="20">
        <f t="shared" si="25"/>
        <v>0</v>
      </c>
      <c r="S247" s="20">
        <f>R247*[1]Factors!D234</f>
        <v>0</v>
      </c>
      <c r="T247" s="21">
        <f>R247*[1]Factors!D234*[1]Factors!E234</f>
        <v>0</v>
      </c>
      <c r="U247" s="19"/>
      <c r="W247" s="21"/>
      <c r="X247" s="270"/>
      <c r="Y247" s="18">
        <f t="shared" si="26"/>
        <v>0</v>
      </c>
      <c r="Z247" s="17"/>
      <c r="AA247" s="10">
        <f t="shared" si="21"/>
        <v>0</v>
      </c>
      <c r="AB247" s="10"/>
      <c r="AC247" s="18">
        <f t="shared" si="20"/>
        <v>0</v>
      </c>
    </row>
    <row r="248" spans="1:29" s="20" customFormat="1">
      <c r="A248" s="31"/>
      <c r="B248" s="31"/>
      <c r="C248" s="94"/>
      <c r="D248" s="94"/>
      <c r="E248" s="94"/>
      <c r="F248" s="149"/>
      <c r="G248" s="14">
        <v>11</v>
      </c>
      <c r="H248" s="15">
        <v>2008</v>
      </c>
      <c r="I248" s="200">
        <v>2009</v>
      </c>
      <c r="J248" s="200">
        <v>2009</v>
      </c>
      <c r="K248" s="16" t="e">
        <f>[1]Lib_RawData!G59</f>
        <v>#REF!</v>
      </c>
      <c r="L248" s="17">
        <f t="shared" si="22"/>
        <v>0</v>
      </c>
      <c r="M248" s="10">
        <f t="shared" si="22"/>
        <v>0</v>
      </c>
      <c r="N248" s="10">
        <f t="shared" si="22"/>
        <v>0</v>
      </c>
      <c r="O248" s="18">
        <f t="shared" si="23"/>
        <v>0</v>
      </c>
      <c r="P248" s="19">
        <f t="shared" si="24"/>
        <v>0</v>
      </c>
      <c r="Q248" s="20">
        <f>P248*[1]Factors!D235</f>
        <v>0</v>
      </c>
      <c r="R248" s="20">
        <f t="shared" si="25"/>
        <v>0</v>
      </c>
      <c r="S248" s="20">
        <f>R248*[1]Factors!D235</f>
        <v>0</v>
      </c>
      <c r="T248" s="21">
        <f>R248*[1]Factors!D235*[1]Factors!E235</f>
        <v>0</v>
      </c>
      <c r="U248" s="19"/>
      <c r="W248" s="21"/>
      <c r="X248" s="270"/>
      <c r="Y248" s="18">
        <f t="shared" si="26"/>
        <v>0</v>
      </c>
      <c r="Z248" s="17"/>
      <c r="AA248" s="10">
        <f t="shared" si="21"/>
        <v>0</v>
      </c>
      <c r="AB248" s="10"/>
      <c r="AC248" s="18">
        <f t="shared" si="20"/>
        <v>0</v>
      </c>
    </row>
    <row r="249" spans="1:29" s="20" customFormat="1">
      <c r="A249" s="31"/>
      <c r="B249" s="31"/>
      <c r="C249" s="94"/>
      <c r="D249" s="94"/>
      <c r="E249" s="94"/>
      <c r="F249" s="149"/>
      <c r="G249" s="14">
        <v>12</v>
      </c>
      <c r="H249" s="15">
        <v>2008</v>
      </c>
      <c r="I249" s="200">
        <v>2009</v>
      </c>
      <c r="J249" s="200">
        <v>2009</v>
      </c>
      <c r="K249" s="16" t="e">
        <f>[1]Lib_RawData!G60</f>
        <v>#REF!</v>
      </c>
      <c r="L249" s="17">
        <f t="shared" si="22"/>
        <v>0</v>
      </c>
      <c r="M249" s="10">
        <f t="shared" si="22"/>
        <v>0</v>
      </c>
      <c r="N249" s="10">
        <f t="shared" si="22"/>
        <v>0</v>
      </c>
      <c r="O249" s="18">
        <f t="shared" si="23"/>
        <v>0</v>
      </c>
      <c r="P249" s="19">
        <f t="shared" si="24"/>
        <v>0</v>
      </c>
      <c r="Q249" s="20">
        <f>P249*[1]Factors!D236</f>
        <v>0</v>
      </c>
      <c r="R249" s="20">
        <f t="shared" si="25"/>
        <v>0</v>
      </c>
      <c r="S249" s="20">
        <f>R249*[1]Factors!D236</f>
        <v>0</v>
      </c>
      <c r="T249" s="21">
        <f>R249*[1]Factors!D236*[1]Factors!E236</f>
        <v>0</v>
      </c>
      <c r="U249" s="19"/>
      <c r="W249" s="21"/>
      <c r="X249" s="270"/>
      <c r="Y249" s="18">
        <f t="shared" si="26"/>
        <v>0</v>
      </c>
      <c r="Z249" s="17"/>
      <c r="AA249" s="10">
        <f t="shared" si="21"/>
        <v>0</v>
      </c>
      <c r="AB249" s="10"/>
      <c r="AC249" s="18">
        <f t="shared" si="20"/>
        <v>0</v>
      </c>
    </row>
    <row r="250" spans="1:29" s="20" customFormat="1">
      <c r="A250" s="31"/>
      <c r="B250" s="31"/>
      <c r="C250" s="94"/>
      <c r="D250" s="94"/>
      <c r="E250" s="94"/>
      <c r="F250" s="149"/>
      <c r="G250" s="14">
        <v>1</v>
      </c>
      <c r="H250" s="15">
        <v>2009</v>
      </c>
      <c r="I250" s="200">
        <v>2009</v>
      </c>
      <c r="J250" s="200">
        <v>2009</v>
      </c>
      <c r="K250" s="16" t="str">
        <f>[1]Lib_RawData!G61</f>
        <v>CFO</v>
      </c>
      <c r="L250" s="17">
        <f t="shared" si="22"/>
        <v>0</v>
      </c>
      <c r="M250" s="10">
        <f t="shared" si="22"/>
        <v>0</v>
      </c>
      <c r="N250" s="10">
        <f t="shared" si="22"/>
        <v>0</v>
      </c>
      <c r="O250" s="18">
        <f t="shared" si="23"/>
        <v>0</v>
      </c>
      <c r="P250" s="19">
        <f t="shared" si="24"/>
        <v>0</v>
      </c>
      <c r="Q250" s="20">
        <f>P250*[1]Factors!D237</f>
        <v>0</v>
      </c>
      <c r="R250" s="20">
        <f t="shared" si="25"/>
        <v>0</v>
      </c>
      <c r="S250" s="20">
        <f>R250*[1]Factors!D237</f>
        <v>0</v>
      </c>
      <c r="T250" s="21">
        <f>R250*[1]Factors!D237*[1]Factors!E237</f>
        <v>0</v>
      </c>
      <c r="U250" s="19"/>
      <c r="W250" s="21"/>
      <c r="X250" s="270"/>
      <c r="Y250" s="18">
        <f t="shared" si="26"/>
        <v>0</v>
      </c>
      <c r="Z250" s="17"/>
      <c r="AA250" s="10">
        <f t="shared" si="21"/>
        <v>0</v>
      </c>
      <c r="AB250" s="10"/>
      <c r="AC250" s="18">
        <f t="shared" si="20"/>
        <v>0</v>
      </c>
    </row>
    <row r="251" spans="1:29" s="20" customFormat="1">
      <c r="A251" s="31"/>
      <c r="B251" s="31"/>
      <c r="C251" s="94"/>
      <c r="D251" s="94"/>
      <c r="E251" s="94"/>
      <c r="F251" s="149"/>
      <c r="G251" s="14">
        <v>2</v>
      </c>
      <c r="H251" s="15">
        <v>2009</v>
      </c>
      <c r="I251" s="200">
        <v>2009</v>
      </c>
      <c r="J251" s="200">
        <v>2009</v>
      </c>
      <c r="K251" s="16" t="str">
        <f>[1]Lib_RawData!G62</f>
        <v>CFO</v>
      </c>
      <c r="L251" s="17">
        <f t="shared" si="22"/>
        <v>0</v>
      </c>
      <c r="M251" s="10">
        <f t="shared" si="22"/>
        <v>0</v>
      </c>
      <c r="N251" s="10">
        <f t="shared" si="22"/>
        <v>0</v>
      </c>
      <c r="O251" s="18">
        <f t="shared" si="23"/>
        <v>0</v>
      </c>
      <c r="P251" s="19">
        <f t="shared" si="24"/>
        <v>0</v>
      </c>
      <c r="Q251" s="20">
        <f>P251*[1]Factors!D238</f>
        <v>0</v>
      </c>
      <c r="R251" s="20">
        <f t="shared" si="25"/>
        <v>0</v>
      </c>
      <c r="S251" s="20">
        <f>R251*[1]Factors!D238</f>
        <v>0</v>
      </c>
      <c r="T251" s="21">
        <f>R251*[1]Factors!D238*[1]Factors!E238</f>
        <v>0</v>
      </c>
      <c r="U251" s="19"/>
      <c r="W251" s="21"/>
      <c r="X251" s="270"/>
      <c r="Y251" s="18">
        <f t="shared" si="26"/>
        <v>0</v>
      </c>
      <c r="Z251" s="17"/>
      <c r="AA251" s="10">
        <f t="shared" si="21"/>
        <v>0</v>
      </c>
      <c r="AB251" s="10"/>
      <c r="AC251" s="18">
        <f t="shared" ref="AC251:AC314" si="27">AB251+AA251</f>
        <v>0</v>
      </c>
    </row>
    <row r="252" spans="1:29" s="20" customFormat="1">
      <c r="A252" s="31"/>
      <c r="B252" s="31"/>
      <c r="C252" s="94"/>
      <c r="D252" s="94"/>
      <c r="E252" s="94"/>
      <c r="F252" s="149"/>
      <c r="G252" s="14">
        <v>3</v>
      </c>
      <c r="H252" s="15">
        <v>2009</v>
      </c>
      <c r="I252" s="200">
        <v>2009</v>
      </c>
      <c r="J252" s="200">
        <v>2009</v>
      </c>
      <c r="K252" s="16" t="str">
        <f>[1]Lib_RawData!G63</f>
        <v>CFO</v>
      </c>
      <c r="L252" s="17">
        <f t="shared" si="22"/>
        <v>0</v>
      </c>
      <c r="M252" s="10">
        <f t="shared" si="22"/>
        <v>0</v>
      </c>
      <c r="N252" s="10">
        <f t="shared" si="22"/>
        <v>0</v>
      </c>
      <c r="O252" s="18">
        <f t="shared" si="23"/>
        <v>0</v>
      </c>
      <c r="P252" s="19">
        <f t="shared" si="24"/>
        <v>0</v>
      </c>
      <c r="Q252" s="20">
        <f>P252*[1]Factors!D239</f>
        <v>0</v>
      </c>
      <c r="R252" s="20">
        <f t="shared" si="25"/>
        <v>0</v>
      </c>
      <c r="S252" s="20">
        <f>R252*[1]Factors!D239</f>
        <v>0</v>
      </c>
      <c r="T252" s="21">
        <f>R252*[1]Factors!D239*[1]Factors!E239</f>
        <v>0</v>
      </c>
      <c r="U252" s="19"/>
      <c r="W252" s="21"/>
      <c r="X252" s="270"/>
      <c r="Y252" s="18">
        <f t="shared" si="26"/>
        <v>0</v>
      </c>
      <c r="Z252" s="17"/>
      <c r="AA252" s="10">
        <f t="shared" si="21"/>
        <v>0</v>
      </c>
      <c r="AB252" s="10"/>
      <c r="AC252" s="18">
        <f t="shared" si="27"/>
        <v>0</v>
      </c>
    </row>
    <row r="253" spans="1:29" s="20" customFormat="1">
      <c r="A253" s="31"/>
      <c r="B253" s="31"/>
      <c r="C253" s="94"/>
      <c r="D253" s="94"/>
      <c r="E253" s="94"/>
      <c r="F253" s="149"/>
      <c r="G253" s="14">
        <v>4</v>
      </c>
      <c r="H253" s="15">
        <v>2009</v>
      </c>
      <c r="I253" s="200">
        <v>2009</v>
      </c>
      <c r="J253" s="200">
        <v>2010</v>
      </c>
      <c r="K253" s="16" t="str">
        <f>[1]Lib_RawData!G64</f>
        <v>CFO</v>
      </c>
      <c r="L253" s="17">
        <f t="shared" si="22"/>
        <v>0</v>
      </c>
      <c r="M253" s="10">
        <f t="shared" si="22"/>
        <v>0</v>
      </c>
      <c r="N253" s="10">
        <f t="shared" si="22"/>
        <v>0</v>
      </c>
      <c r="O253" s="18">
        <f t="shared" si="23"/>
        <v>0</v>
      </c>
      <c r="P253" s="19">
        <f t="shared" si="24"/>
        <v>0</v>
      </c>
      <c r="Q253" s="20">
        <f>P253*[1]Factors!D240</f>
        <v>0</v>
      </c>
      <c r="R253" s="20">
        <f t="shared" si="25"/>
        <v>0</v>
      </c>
      <c r="S253" s="20">
        <f>R253*[1]Factors!D240</f>
        <v>0</v>
      </c>
      <c r="T253" s="21">
        <f>R253*[1]Factors!D240*[1]Factors!E240</f>
        <v>0</v>
      </c>
      <c r="U253" s="19"/>
      <c r="W253" s="21"/>
      <c r="X253" s="270"/>
      <c r="Y253" s="18">
        <f t="shared" si="26"/>
        <v>0</v>
      </c>
      <c r="Z253" s="17"/>
      <c r="AA253" s="10">
        <f t="shared" si="21"/>
        <v>0</v>
      </c>
      <c r="AB253" s="10"/>
      <c r="AC253" s="18">
        <f t="shared" si="27"/>
        <v>0</v>
      </c>
    </row>
    <row r="254" spans="1:29" s="20" customFormat="1">
      <c r="A254" s="31"/>
      <c r="B254" s="31"/>
      <c r="C254" s="94"/>
      <c r="D254" s="94"/>
      <c r="E254" s="94"/>
      <c r="F254" s="149"/>
      <c r="G254" s="14">
        <v>5</v>
      </c>
      <c r="H254" s="15">
        <v>2009</v>
      </c>
      <c r="I254" s="200">
        <v>2009</v>
      </c>
      <c r="J254" s="200">
        <v>2010</v>
      </c>
      <c r="K254" s="16" t="str">
        <f>[1]Lib_RawData!G65</f>
        <v>CFO</v>
      </c>
      <c r="L254" s="17">
        <f t="shared" si="22"/>
        <v>0</v>
      </c>
      <c r="M254" s="10">
        <f t="shared" si="22"/>
        <v>0</v>
      </c>
      <c r="N254" s="10">
        <f t="shared" si="22"/>
        <v>0</v>
      </c>
      <c r="O254" s="18">
        <f t="shared" si="23"/>
        <v>0</v>
      </c>
      <c r="P254" s="19">
        <f t="shared" si="24"/>
        <v>0</v>
      </c>
      <c r="Q254" s="20">
        <f>P254*[1]Factors!D241</f>
        <v>0</v>
      </c>
      <c r="R254" s="20">
        <f t="shared" si="25"/>
        <v>0</v>
      </c>
      <c r="S254" s="20">
        <f>R254*[1]Factors!D241</f>
        <v>0</v>
      </c>
      <c r="T254" s="21">
        <f>R254*[1]Factors!D241*[1]Factors!E241</f>
        <v>0</v>
      </c>
      <c r="U254" s="19"/>
      <c r="W254" s="21"/>
      <c r="X254" s="270"/>
      <c r="Y254" s="18">
        <f t="shared" si="26"/>
        <v>0</v>
      </c>
      <c r="Z254" s="17"/>
      <c r="AA254" s="10">
        <f t="shared" si="21"/>
        <v>0</v>
      </c>
      <c r="AB254" s="10"/>
      <c r="AC254" s="18">
        <f t="shared" si="27"/>
        <v>0</v>
      </c>
    </row>
    <row r="255" spans="1:29" s="20" customFormat="1">
      <c r="A255" s="31"/>
      <c r="B255" s="31"/>
      <c r="C255" s="94"/>
      <c r="D255" s="94"/>
      <c r="E255" s="94"/>
      <c r="F255" s="149"/>
      <c r="G255" s="14">
        <v>6</v>
      </c>
      <c r="H255" s="15">
        <v>2009</v>
      </c>
      <c r="I255" s="200">
        <v>2009</v>
      </c>
      <c r="J255" s="200">
        <v>2010</v>
      </c>
      <c r="K255" s="16" t="str">
        <f>[1]Lib_RawData!G66</f>
        <v>CFO</v>
      </c>
      <c r="L255" s="17">
        <f t="shared" si="22"/>
        <v>0</v>
      </c>
      <c r="M255" s="10">
        <f t="shared" si="22"/>
        <v>0</v>
      </c>
      <c r="N255" s="10">
        <f t="shared" si="22"/>
        <v>0</v>
      </c>
      <c r="O255" s="18">
        <f t="shared" si="23"/>
        <v>0</v>
      </c>
      <c r="P255" s="19">
        <f t="shared" si="24"/>
        <v>0</v>
      </c>
      <c r="Q255" s="20">
        <f>P255*[1]Factors!D242</f>
        <v>0</v>
      </c>
      <c r="R255" s="20">
        <f t="shared" si="25"/>
        <v>0</v>
      </c>
      <c r="S255" s="20">
        <f>R255*[1]Factors!D242</f>
        <v>0</v>
      </c>
      <c r="T255" s="21">
        <f>R255*[1]Factors!D242*[1]Factors!E242</f>
        <v>0</v>
      </c>
      <c r="U255" s="19"/>
      <c r="W255" s="21"/>
      <c r="X255" s="270"/>
      <c r="Y255" s="18">
        <f t="shared" si="26"/>
        <v>0</v>
      </c>
      <c r="Z255" s="17"/>
      <c r="AA255" s="10">
        <f t="shared" si="21"/>
        <v>0</v>
      </c>
      <c r="AB255" s="10"/>
      <c r="AC255" s="18">
        <f t="shared" si="27"/>
        <v>0</v>
      </c>
    </row>
    <row r="256" spans="1:29" s="20" customFormat="1">
      <c r="A256" s="31"/>
      <c r="B256" s="31"/>
      <c r="C256" s="94"/>
      <c r="D256" s="94"/>
      <c r="E256" s="94"/>
      <c r="F256" s="149"/>
      <c r="G256" s="14">
        <v>7</v>
      </c>
      <c r="H256" s="15">
        <v>2009</v>
      </c>
      <c r="I256" s="200">
        <v>2010</v>
      </c>
      <c r="J256" s="200">
        <v>2010</v>
      </c>
      <c r="K256" s="16" t="str">
        <f>[1]Lib_RawData!G67</f>
        <v>CFO</v>
      </c>
      <c r="L256" s="17">
        <f t="shared" si="22"/>
        <v>0</v>
      </c>
      <c r="M256" s="10">
        <f t="shared" si="22"/>
        <v>0</v>
      </c>
      <c r="N256" s="10">
        <f t="shared" si="22"/>
        <v>0</v>
      </c>
      <c r="O256" s="18">
        <f t="shared" si="23"/>
        <v>0</v>
      </c>
      <c r="P256" s="19">
        <f t="shared" si="24"/>
        <v>0</v>
      </c>
      <c r="Q256" s="20">
        <f>P256*[1]Factors!D243</f>
        <v>0</v>
      </c>
      <c r="R256" s="20">
        <f t="shared" si="25"/>
        <v>0</v>
      </c>
      <c r="S256" s="20">
        <f>R256*[1]Factors!D243</f>
        <v>0</v>
      </c>
      <c r="T256" s="21">
        <f>R256*[1]Factors!D243*[1]Factors!E243</f>
        <v>0</v>
      </c>
      <c r="U256" s="19"/>
      <c r="W256" s="21"/>
      <c r="X256" s="270"/>
      <c r="Y256" s="18">
        <f t="shared" si="26"/>
        <v>0</v>
      </c>
      <c r="Z256" s="17"/>
      <c r="AA256" s="10">
        <f t="shared" si="21"/>
        <v>0</v>
      </c>
      <c r="AB256" s="10"/>
      <c r="AC256" s="18">
        <f t="shared" si="27"/>
        <v>0</v>
      </c>
    </row>
    <row r="257" spans="1:29" s="20" customFormat="1">
      <c r="A257" s="31"/>
      <c r="B257" s="31"/>
      <c r="C257" s="94"/>
      <c r="D257" s="94"/>
      <c r="E257" s="94"/>
      <c r="F257" s="149"/>
      <c r="G257" s="14">
        <v>8</v>
      </c>
      <c r="H257" s="15">
        <v>2009</v>
      </c>
      <c r="I257" s="200">
        <v>2010</v>
      </c>
      <c r="J257" s="200">
        <v>2010</v>
      </c>
      <c r="K257" s="16" t="str">
        <f>[1]Lib_RawData!G68</f>
        <v>CFO</v>
      </c>
      <c r="L257" s="17">
        <f t="shared" si="22"/>
        <v>0</v>
      </c>
      <c r="M257" s="10">
        <f t="shared" si="22"/>
        <v>0</v>
      </c>
      <c r="N257" s="10">
        <f t="shared" si="22"/>
        <v>0</v>
      </c>
      <c r="O257" s="18">
        <f t="shared" si="23"/>
        <v>0</v>
      </c>
      <c r="P257" s="19">
        <f t="shared" si="24"/>
        <v>0</v>
      </c>
      <c r="Q257" s="20">
        <f>P257*[1]Factors!D244</f>
        <v>0</v>
      </c>
      <c r="R257" s="20">
        <f t="shared" si="25"/>
        <v>0</v>
      </c>
      <c r="S257" s="20">
        <f>R257*[1]Factors!D244</f>
        <v>0</v>
      </c>
      <c r="T257" s="21">
        <f>R257*[1]Factors!D244*[1]Factors!E244</f>
        <v>0</v>
      </c>
      <c r="U257" s="19"/>
      <c r="W257" s="21"/>
      <c r="X257" s="270"/>
      <c r="Y257" s="18">
        <f t="shared" si="26"/>
        <v>0</v>
      </c>
      <c r="Z257" s="17"/>
      <c r="AA257" s="10">
        <f t="shared" si="21"/>
        <v>0</v>
      </c>
      <c r="AB257" s="10"/>
      <c r="AC257" s="18">
        <f t="shared" si="27"/>
        <v>0</v>
      </c>
    </row>
    <row r="258" spans="1:29" s="20" customFormat="1">
      <c r="A258" s="31"/>
      <c r="B258" s="31"/>
      <c r="C258" s="94"/>
      <c r="D258" s="94"/>
      <c r="E258" s="94"/>
      <c r="F258" s="149"/>
      <c r="G258" s="14">
        <v>9</v>
      </c>
      <c r="H258" s="15">
        <v>2009</v>
      </c>
      <c r="I258" s="200">
        <v>2010</v>
      </c>
      <c r="J258" s="200">
        <v>2010</v>
      </c>
      <c r="K258" s="16" t="str">
        <f>[1]Lib_RawData!G69</f>
        <v>CFO</v>
      </c>
      <c r="L258" s="17">
        <f t="shared" si="22"/>
        <v>0</v>
      </c>
      <c r="M258" s="10">
        <f t="shared" si="22"/>
        <v>0</v>
      </c>
      <c r="N258" s="10">
        <f t="shared" si="22"/>
        <v>0</v>
      </c>
      <c r="O258" s="18">
        <f t="shared" si="23"/>
        <v>0</v>
      </c>
      <c r="P258" s="19">
        <f t="shared" si="24"/>
        <v>0</v>
      </c>
      <c r="Q258" s="20">
        <f>P258*[1]Factors!D245</f>
        <v>0</v>
      </c>
      <c r="R258" s="20">
        <f t="shared" si="25"/>
        <v>0</v>
      </c>
      <c r="S258" s="20">
        <f>R258*[1]Factors!D245</f>
        <v>0</v>
      </c>
      <c r="T258" s="21">
        <f>R258*[1]Factors!D245*[1]Factors!E245</f>
        <v>0</v>
      </c>
      <c r="U258" s="19"/>
      <c r="W258" s="21"/>
      <c r="X258" s="270"/>
      <c r="Y258" s="18">
        <f t="shared" si="26"/>
        <v>0</v>
      </c>
      <c r="Z258" s="17"/>
      <c r="AA258" s="10">
        <f t="shared" si="21"/>
        <v>0</v>
      </c>
      <c r="AB258" s="10"/>
      <c r="AC258" s="18">
        <f t="shared" si="27"/>
        <v>0</v>
      </c>
    </row>
    <row r="259" spans="1:29" s="20" customFormat="1">
      <c r="A259" s="31"/>
      <c r="B259" s="31"/>
      <c r="C259" s="94"/>
      <c r="D259" s="94"/>
      <c r="E259" s="94"/>
      <c r="F259" s="149"/>
      <c r="G259" s="14">
        <v>10</v>
      </c>
      <c r="H259" s="15">
        <v>2009</v>
      </c>
      <c r="I259" s="200">
        <v>2010</v>
      </c>
      <c r="J259" s="200">
        <v>2010</v>
      </c>
      <c r="K259" s="16" t="str">
        <f>[1]Lib_RawData!G70</f>
        <v>CFO</v>
      </c>
      <c r="L259" s="17">
        <f t="shared" si="22"/>
        <v>0</v>
      </c>
      <c r="M259" s="10">
        <f t="shared" si="22"/>
        <v>0</v>
      </c>
      <c r="N259" s="10">
        <f t="shared" si="22"/>
        <v>0</v>
      </c>
      <c r="O259" s="18">
        <f t="shared" si="23"/>
        <v>0</v>
      </c>
      <c r="P259" s="19">
        <f t="shared" si="24"/>
        <v>0</v>
      </c>
      <c r="Q259" s="20">
        <f>P259*[1]Factors!D246</f>
        <v>0</v>
      </c>
      <c r="R259" s="20">
        <f t="shared" si="25"/>
        <v>0</v>
      </c>
      <c r="S259" s="20">
        <f>R259*[1]Factors!D246</f>
        <v>0</v>
      </c>
      <c r="T259" s="21">
        <f>R259*[1]Factors!D246*[1]Factors!E246</f>
        <v>0</v>
      </c>
      <c r="U259" s="19"/>
      <c r="W259" s="21"/>
      <c r="X259" s="270"/>
      <c r="Y259" s="18">
        <f t="shared" si="26"/>
        <v>0</v>
      </c>
      <c r="Z259" s="17"/>
      <c r="AA259" s="10">
        <f t="shared" si="21"/>
        <v>0</v>
      </c>
      <c r="AB259" s="10"/>
      <c r="AC259" s="18">
        <f t="shared" si="27"/>
        <v>0</v>
      </c>
    </row>
    <row r="260" spans="1:29" s="20" customFormat="1">
      <c r="A260" s="31"/>
      <c r="B260" s="31"/>
      <c r="C260" s="94"/>
      <c r="D260" s="94"/>
      <c r="E260" s="94"/>
      <c r="F260" s="149"/>
      <c r="G260" s="14">
        <v>11</v>
      </c>
      <c r="H260" s="15">
        <v>2009</v>
      </c>
      <c r="I260" s="200">
        <v>2010</v>
      </c>
      <c r="J260" s="200">
        <v>2010</v>
      </c>
      <c r="K260" s="16" t="str">
        <f>[1]Lib_RawData!G71</f>
        <v>CFO</v>
      </c>
      <c r="L260" s="17">
        <f t="shared" si="22"/>
        <v>0</v>
      </c>
      <c r="M260" s="10">
        <f t="shared" si="22"/>
        <v>0</v>
      </c>
      <c r="N260" s="10">
        <f t="shared" si="22"/>
        <v>0</v>
      </c>
      <c r="O260" s="18">
        <f t="shared" si="23"/>
        <v>0</v>
      </c>
      <c r="P260" s="19">
        <f t="shared" si="24"/>
        <v>0</v>
      </c>
      <c r="Q260" s="20">
        <f>P260*[1]Factors!D247</f>
        <v>0</v>
      </c>
      <c r="R260" s="20">
        <f t="shared" si="25"/>
        <v>0</v>
      </c>
      <c r="S260" s="20">
        <f>R260*[1]Factors!D247</f>
        <v>0</v>
      </c>
      <c r="T260" s="21">
        <f>R260*[1]Factors!D247*[1]Factors!E247</f>
        <v>0</v>
      </c>
      <c r="U260" s="19"/>
      <c r="W260" s="21"/>
      <c r="X260" s="270"/>
      <c r="Y260" s="18">
        <f t="shared" si="26"/>
        <v>0</v>
      </c>
      <c r="Z260" s="17"/>
      <c r="AA260" s="10">
        <f t="shared" si="21"/>
        <v>0</v>
      </c>
      <c r="AB260" s="10"/>
      <c r="AC260" s="18">
        <f t="shared" si="27"/>
        <v>0</v>
      </c>
    </row>
    <row r="261" spans="1:29" s="20" customFormat="1">
      <c r="A261" s="31"/>
      <c r="B261" s="31"/>
      <c r="C261" s="94"/>
      <c r="D261" s="94"/>
      <c r="E261" s="94"/>
      <c r="F261" s="149"/>
      <c r="G261" s="14">
        <v>12</v>
      </c>
      <c r="H261" s="15">
        <v>2009</v>
      </c>
      <c r="I261" s="200">
        <v>2010</v>
      </c>
      <c r="J261" s="200">
        <v>2010</v>
      </c>
      <c r="K261" s="16" t="str">
        <f>[1]Lib_RawData!G72</f>
        <v>CFO</v>
      </c>
      <c r="L261" s="17">
        <f t="shared" si="22"/>
        <v>0</v>
      </c>
      <c r="M261" s="10">
        <f t="shared" si="22"/>
        <v>0</v>
      </c>
      <c r="N261" s="10">
        <f t="shared" si="22"/>
        <v>0</v>
      </c>
      <c r="O261" s="18">
        <f t="shared" si="23"/>
        <v>0</v>
      </c>
      <c r="P261" s="19">
        <f t="shared" si="24"/>
        <v>0</v>
      </c>
      <c r="Q261" s="20">
        <f>P261*[1]Factors!D248</f>
        <v>0</v>
      </c>
      <c r="R261" s="20">
        <f t="shared" si="25"/>
        <v>0</v>
      </c>
      <c r="S261" s="20">
        <f>R261*[1]Factors!D248</f>
        <v>0</v>
      </c>
      <c r="T261" s="21">
        <f>R261*[1]Factors!D248*[1]Factors!E248</f>
        <v>0</v>
      </c>
      <c r="U261" s="19"/>
      <c r="W261" s="21"/>
      <c r="X261" s="270"/>
      <c r="Y261" s="18">
        <f t="shared" si="26"/>
        <v>0</v>
      </c>
      <c r="Z261" s="17"/>
      <c r="AA261" s="10">
        <f t="shared" si="21"/>
        <v>0</v>
      </c>
      <c r="AB261" s="10"/>
      <c r="AC261" s="18">
        <f t="shared" si="27"/>
        <v>0</v>
      </c>
    </row>
    <row r="262" spans="1:29" s="20" customFormat="1">
      <c r="A262" s="31"/>
      <c r="B262" s="31"/>
      <c r="C262" s="94"/>
      <c r="D262" s="94"/>
      <c r="E262" s="94"/>
      <c r="F262" s="149"/>
      <c r="G262" s="14">
        <v>1</v>
      </c>
      <c r="H262" s="15">
        <v>2010</v>
      </c>
      <c r="I262" s="200">
        <v>2010</v>
      </c>
      <c r="J262" s="200">
        <v>2010</v>
      </c>
      <c r="K262" s="16" t="str">
        <f>[1]Lib_RawData!G73</f>
        <v>CFO</v>
      </c>
      <c r="L262" s="17">
        <f t="shared" si="22"/>
        <v>0</v>
      </c>
      <c r="M262" s="10">
        <f t="shared" si="22"/>
        <v>0</v>
      </c>
      <c r="N262" s="10">
        <f t="shared" si="22"/>
        <v>0</v>
      </c>
      <c r="O262" s="18">
        <f t="shared" si="23"/>
        <v>0</v>
      </c>
      <c r="P262" s="19">
        <f t="shared" si="24"/>
        <v>0</v>
      </c>
      <c r="Q262" s="20">
        <f>P262*[1]Factors!D249</f>
        <v>0</v>
      </c>
      <c r="R262" s="20">
        <f t="shared" si="25"/>
        <v>0</v>
      </c>
      <c r="S262" s="20">
        <f>R262*[1]Factors!D249</f>
        <v>0</v>
      </c>
      <c r="T262" s="21">
        <f>R262*[1]Factors!D249*[1]Factors!E249</f>
        <v>0</v>
      </c>
      <c r="U262" s="19"/>
      <c r="W262" s="21"/>
      <c r="X262" s="270"/>
      <c r="Y262" s="18">
        <f t="shared" si="26"/>
        <v>0</v>
      </c>
      <c r="Z262" s="17"/>
      <c r="AA262" s="10">
        <f t="shared" si="21"/>
        <v>0</v>
      </c>
      <c r="AB262" s="10"/>
      <c r="AC262" s="18">
        <f t="shared" si="27"/>
        <v>0</v>
      </c>
    </row>
    <row r="263" spans="1:29" s="20" customFormat="1">
      <c r="A263" s="31"/>
      <c r="B263" s="31"/>
      <c r="C263" s="94"/>
      <c r="D263" s="94"/>
      <c r="E263" s="94"/>
      <c r="F263" s="149"/>
      <c r="G263" s="14">
        <v>2</v>
      </c>
      <c r="H263" s="15">
        <v>2010</v>
      </c>
      <c r="I263" s="200">
        <v>2010</v>
      </c>
      <c r="J263" s="200">
        <v>2010</v>
      </c>
      <c r="K263" s="16" t="str">
        <f>[1]Lib_RawData!G74</f>
        <v>CFO</v>
      </c>
      <c r="L263" s="17">
        <f t="shared" si="22"/>
        <v>0</v>
      </c>
      <c r="M263" s="10">
        <f t="shared" si="22"/>
        <v>0</v>
      </c>
      <c r="N263" s="10">
        <f t="shared" si="22"/>
        <v>0</v>
      </c>
      <c r="O263" s="18">
        <f t="shared" si="23"/>
        <v>0</v>
      </c>
      <c r="P263" s="19">
        <f t="shared" si="24"/>
        <v>0</v>
      </c>
      <c r="Q263" s="20">
        <f>P263*[1]Factors!D250</f>
        <v>0</v>
      </c>
      <c r="R263" s="20">
        <f t="shared" si="25"/>
        <v>0</v>
      </c>
      <c r="S263" s="20">
        <f>R263*[1]Factors!D250</f>
        <v>0</v>
      </c>
      <c r="T263" s="21">
        <f>R263*[1]Factors!D250*[1]Factors!E250</f>
        <v>0</v>
      </c>
      <c r="U263" s="19"/>
      <c r="W263" s="21"/>
      <c r="X263" s="270"/>
      <c r="Y263" s="18">
        <f t="shared" si="26"/>
        <v>0</v>
      </c>
      <c r="Z263" s="17"/>
      <c r="AA263" s="10">
        <f t="shared" si="21"/>
        <v>0</v>
      </c>
      <c r="AB263" s="10"/>
      <c r="AC263" s="18">
        <f t="shared" si="27"/>
        <v>0</v>
      </c>
    </row>
    <row r="264" spans="1:29" s="20" customFormat="1">
      <c r="A264" s="31"/>
      <c r="B264" s="31"/>
      <c r="C264" s="94"/>
      <c r="D264" s="94"/>
      <c r="E264" s="94"/>
      <c r="F264" s="149"/>
      <c r="G264" s="14">
        <v>3</v>
      </c>
      <c r="H264" s="15">
        <v>2010</v>
      </c>
      <c r="I264" s="200">
        <v>2010</v>
      </c>
      <c r="J264" s="200">
        <v>2010</v>
      </c>
      <c r="K264" s="16" t="str">
        <f>[1]Lib_RawData!G75</f>
        <v>CFO</v>
      </c>
      <c r="L264" s="17">
        <f t="shared" si="22"/>
        <v>0</v>
      </c>
      <c r="M264" s="10">
        <f t="shared" si="22"/>
        <v>0</v>
      </c>
      <c r="N264" s="10">
        <f t="shared" si="22"/>
        <v>0</v>
      </c>
      <c r="O264" s="18">
        <f t="shared" si="23"/>
        <v>0</v>
      </c>
      <c r="P264" s="19">
        <f t="shared" si="24"/>
        <v>0</v>
      </c>
      <c r="Q264" s="20">
        <f>P264*[1]Factors!D251</f>
        <v>0</v>
      </c>
      <c r="R264" s="20">
        <f t="shared" si="25"/>
        <v>0</v>
      </c>
      <c r="S264" s="20">
        <f>R264*[1]Factors!D251</f>
        <v>0</v>
      </c>
      <c r="T264" s="21">
        <f>R264*[1]Factors!D251*[1]Factors!E251</f>
        <v>0</v>
      </c>
      <c r="U264" s="19"/>
      <c r="W264" s="21"/>
      <c r="X264" s="270"/>
      <c r="Y264" s="18">
        <f t="shared" si="26"/>
        <v>0</v>
      </c>
      <c r="Z264" s="17"/>
      <c r="AA264" s="10">
        <f t="shared" si="21"/>
        <v>0</v>
      </c>
      <c r="AB264" s="10"/>
      <c r="AC264" s="18">
        <f t="shared" si="27"/>
        <v>0</v>
      </c>
    </row>
    <row r="265" spans="1:29" s="20" customFormat="1">
      <c r="A265" s="31"/>
      <c r="B265" s="31"/>
      <c r="C265" s="94"/>
      <c r="D265" s="94"/>
      <c r="E265" s="94"/>
      <c r="F265" s="149"/>
      <c r="G265" s="14">
        <v>4</v>
      </c>
      <c r="H265" s="15">
        <v>2010</v>
      </c>
      <c r="I265" s="200">
        <v>2010</v>
      </c>
      <c r="J265" s="200">
        <v>2011</v>
      </c>
      <c r="K265" s="16" t="str">
        <f>[1]Lib_RawData!G76</f>
        <v>CFO</v>
      </c>
      <c r="L265" s="17">
        <f t="shared" si="22"/>
        <v>0</v>
      </c>
      <c r="M265" s="10">
        <f t="shared" si="22"/>
        <v>0</v>
      </c>
      <c r="N265" s="10">
        <f t="shared" si="22"/>
        <v>0</v>
      </c>
      <c r="O265" s="18">
        <f t="shared" si="23"/>
        <v>0</v>
      </c>
      <c r="P265" s="19">
        <f t="shared" si="24"/>
        <v>0</v>
      </c>
      <c r="Q265" s="20">
        <f>P265*[1]Factors!D252</f>
        <v>0</v>
      </c>
      <c r="R265" s="20">
        <f t="shared" si="25"/>
        <v>0</v>
      </c>
      <c r="S265" s="20">
        <f>R265*[1]Factors!D252</f>
        <v>0</v>
      </c>
      <c r="T265" s="21">
        <f>R265*[1]Factors!D252*[1]Factors!E252</f>
        <v>0</v>
      </c>
      <c r="U265" s="19"/>
      <c r="W265" s="21"/>
      <c r="X265" s="270"/>
      <c r="Y265" s="18">
        <f t="shared" si="26"/>
        <v>0</v>
      </c>
      <c r="Z265" s="17"/>
      <c r="AA265" s="10">
        <f t="shared" si="21"/>
        <v>0</v>
      </c>
      <c r="AB265" s="10"/>
      <c r="AC265" s="18">
        <f t="shared" si="27"/>
        <v>0</v>
      </c>
    </row>
    <row r="266" spans="1:29" s="20" customFormat="1">
      <c r="A266" s="31"/>
      <c r="B266" s="31"/>
      <c r="C266" s="94"/>
      <c r="D266" s="94"/>
      <c r="E266" s="94"/>
      <c r="F266" s="149"/>
      <c r="G266" s="14">
        <v>5</v>
      </c>
      <c r="H266" s="15">
        <v>2010</v>
      </c>
      <c r="I266" s="200">
        <v>2010</v>
      </c>
      <c r="J266" s="200">
        <v>2011</v>
      </c>
      <c r="K266" s="16" t="str">
        <f>[1]Lib_RawData!G77</f>
        <v>CFO</v>
      </c>
      <c r="L266" s="17">
        <f t="shared" si="22"/>
        <v>0</v>
      </c>
      <c r="M266" s="10">
        <f t="shared" si="22"/>
        <v>0</v>
      </c>
      <c r="N266" s="10">
        <f t="shared" si="22"/>
        <v>0</v>
      </c>
      <c r="O266" s="18">
        <f t="shared" si="23"/>
        <v>0</v>
      </c>
      <c r="P266" s="19">
        <f t="shared" si="24"/>
        <v>0</v>
      </c>
      <c r="Q266" s="20">
        <f>P266*[1]Factors!D253</f>
        <v>0</v>
      </c>
      <c r="R266" s="20">
        <f t="shared" si="25"/>
        <v>0</v>
      </c>
      <c r="S266" s="20">
        <f>R266*[1]Factors!D253</f>
        <v>0</v>
      </c>
      <c r="T266" s="21">
        <f>R266*[1]Factors!D253*[1]Factors!E253</f>
        <v>0</v>
      </c>
      <c r="U266" s="19"/>
      <c r="W266" s="21"/>
      <c r="X266" s="270"/>
      <c r="Y266" s="18">
        <f t="shared" si="26"/>
        <v>0</v>
      </c>
      <c r="Z266" s="17"/>
      <c r="AA266" s="10">
        <f t="shared" si="21"/>
        <v>0</v>
      </c>
      <c r="AB266" s="10"/>
      <c r="AC266" s="18">
        <f t="shared" si="27"/>
        <v>0</v>
      </c>
    </row>
    <row r="267" spans="1:29" s="20" customFormat="1">
      <c r="A267" s="31"/>
      <c r="B267" s="31"/>
      <c r="C267" s="94"/>
      <c r="D267" s="94"/>
      <c r="E267" s="94"/>
      <c r="F267" s="149"/>
      <c r="G267" s="14">
        <v>6</v>
      </c>
      <c r="H267" s="15">
        <v>2010</v>
      </c>
      <c r="I267" s="200">
        <v>2010</v>
      </c>
      <c r="J267" s="200">
        <v>2011</v>
      </c>
      <c r="K267" s="16" t="str">
        <f>[1]Lib_RawData!G78</f>
        <v>CFO</v>
      </c>
      <c r="L267" s="17">
        <f t="shared" si="22"/>
        <v>0</v>
      </c>
      <c r="M267" s="10">
        <f t="shared" si="22"/>
        <v>0</v>
      </c>
      <c r="N267" s="10">
        <f t="shared" si="22"/>
        <v>0</v>
      </c>
      <c r="O267" s="18">
        <f t="shared" si="23"/>
        <v>0</v>
      </c>
      <c r="P267" s="19">
        <f t="shared" si="24"/>
        <v>0</v>
      </c>
      <c r="Q267" s="20">
        <f>P267*[1]Factors!D254</f>
        <v>0</v>
      </c>
      <c r="R267" s="20">
        <f t="shared" si="25"/>
        <v>0</v>
      </c>
      <c r="S267" s="20">
        <f>R267*[1]Factors!D254</f>
        <v>0</v>
      </c>
      <c r="T267" s="21">
        <f>R267*[1]Factors!D254*[1]Factors!E254</f>
        <v>0</v>
      </c>
      <c r="U267" s="19"/>
      <c r="W267" s="21"/>
      <c r="X267" s="270"/>
      <c r="Y267" s="18">
        <f t="shared" si="26"/>
        <v>0</v>
      </c>
      <c r="Z267" s="17"/>
      <c r="AA267" s="10">
        <f t="shared" si="21"/>
        <v>0</v>
      </c>
      <c r="AB267" s="10"/>
      <c r="AC267" s="18">
        <f t="shared" si="27"/>
        <v>0</v>
      </c>
    </row>
    <row r="268" spans="1:29" s="20" customFormat="1">
      <c r="A268" s="31"/>
      <c r="B268" s="31"/>
      <c r="C268" s="94"/>
      <c r="D268" s="94"/>
      <c r="E268" s="94"/>
      <c r="F268" s="149"/>
      <c r="G268" s="14">
        <v>7</v>
      </c>
      <c r="H268" s="15">
        <v>2010</v>
      </c>
      <c r="I268" s="200">
        <v>2011</v>
      </c>
      <c r="J268" s="200">
        <v>2011</v>
      </c>
      <c r="K268" s="16" t="str">
        <f>[1]Lib_RawData!G79</f>
        <v>CFO</v>
      </c>
      <c r="L268" s="17">
        <f t="shared" si="22"/>
        <v>0</v>
      </c>
      <c r="M268" s="10">
        <f t="shared" si="22"/>
        <v>0</v>
      </c>
      <c r="N268" s="10">
        <f t="shared" si="22"/>
        <v>0</v>
      </c>
      <c r="O268" s="18">
        <f t="shared" si="23"/>
        <v>0</v>
      </c>
      <c r="P268" s="19">
        <f t="shared" si="24"/>
        <v>0</v>
      </c>
      <c r="Q268" s="20">
        <f>P268*[1]Factors!D255</f>
        <v>0</v>
      </c>
      <c r="R268" s="20">
        <f t="shared" si="25"/>
        <v>0</v>
      </c>
      <c r="S268" s="20">
        <f>R268*[1]Factors!D255</f>
        <v>0</v>
      </c>
      <c r="T268" s="21">
        <f>R268*[1]Factors!D255*[1]Factors!E255</f>
        <v>0</v>
      </c>
      <c r="U268" s="19"/>
      <c r="W268" s="21"/>
      <c r="X268" s="270"/>
      <c r="Y268" s="18">
        <f t="shared" si="26"/>
        <v>0</v>
      </c>
      <c r="Z268" s="17"/>
      <c r="AA268" s="10">
        <f t="shared" si="21"/>
        <v>0</v>
      </c>
      <c r="AB268" s="10"/>
      <c r="AC268" s="18">
        <f t="shared" si="27"/>
        <v>0</v>
      </c>
    </row>
    <row r="269" spans="1:29" s="20" customFormat="1">
      <c r="A269" s="31"/>
      <c r="B269" s="31"/>
      <c r="C269" s="94"/>
      <c r="D269" s="94"/>
      <c r="E269" s="94"/>
      <c r="F269" s="149"/>
      <c r="G269" s="14">
        <v>8</v>
      </c>
      <c r="H269" s="15">
        <v>2010</v>
      </c>
      <c r="I269" s="200">
        <v>2011</v>
      </c>
      <c r="J269" s="200">
        <v>2011</v>
      </c>
      <c r="K269" s="16" t="str">
        <f>[1]Lib_RawData!G80</f>
        <v>CFO</v>
      </c>
      <c r="L269" s="17">
        <f t="shared" si="22"/>
        <v>0</v>
      </c>
      <c r="M269" s="10">
        <f t="shared" si="22"/>
        <v>0</v>
      </c>
      <c r="N269" s="10">
        <f t="shared" si="22"/>
        <v>0</v>
      </c>
      <c r="O269" s="18">
        <f t="shared" si="23"/>
        <v>0</v>
      </c>
      <c r="P269" s="19">
        <f t="shared" si="24"/>
        <v>0</v>
      </c>
      <c r="Q269" s="20">
        <f>P269*[1]Factors!D256</f>
        <v>0</v>
      </c>
      <c r="R269" s="20">
        <f t="shared" si="25"/>
        <v>0</v>
      </c>
      <c r="S269" s="20">
        <f>R269*[1]Factors!D256</f>
        <v>0</v>
      </c>
      <c r="T269" s="21">
        <f>R269*[1]Factors!D256*[1]Factors!E256</f>
        <v>0</v>
      </c>
      <c r="U269" s="19"/>
      <c r="W269" s="21"/>
      <c r="X269" s="270"/>
      <c r="Y269" s="18">
        <f t="shared" si="26"/>
        <v>0</v>
      </c>
      <c r="Z269" s="17"/>
      <c r="AA269" s="10">
        <f t="shared" si="21"/>
        <v>0</v>
      </c>
      <c r="AB269" s="10"/>
      <c r="AC269" s="18">
        <f t="shared" si="27"/>
        <v>0</v>
      </c>
    </row>
    <row r="270" spans="1:29" s="20" customFormat="1">
      <c r="A270" s="31"/>
      <c r="B270" s="31"/>
      <c r="C270" s="94"/>
      <c r="D270" s="94"/>
      <c r="E270" s="94"/>
      <c r="F270" s="149"/>
      <c r="G270" s="14">
        <v>9</v>
      </c>
      <c r="H270" s="15">
        <v>2010</v>
      </c>
      <c r="I270" s="200">
        <v>2011</v>
      </c>
      <c r="J270" s="200">
        <v>2011</v>
      </c>
      <c r="K270" s="16" t="str">
        <f>[1]Lib_RawData!G81</f>
        <v>CFO</v>
      </c>
      <c r="L270" s="17">
        <f t="shared" si="22"/>
        <v>0</v>
      </c>
      <c r="M270" s="10">
        <f t="shared" si="22"/>
        <v>0</v>
      </c>
      <c r="N270" s="10">
        <f t="shared" si="22"/>
        <v>0</v>
      </c>
      <c r="O270" s="18">
        <f t="shared" si="23"/>
        <v>0</v>
      </c>
      <c r="P270" s="19">
        <f t="shared" si="24"/>
        <v>0</v>
      </c>
      <c r="Q270" s="20">
        <f>P270*[1]Factors!D257</f>
        <v>0</v>
      </c>
      <c r="R270" s="20">
        <f t="shared" si="25"/>
        <v>0</v>
      </c>
      <c r="S270" s="20">
        <f>R270*[1]Factors!D257</f>
        <v>0</v>
      </c>
      <c r="T270" s="21">
        <f>R270*[1]Factors!D257*[1]Factors!E257</f>
        <v>0</v>
      </c>
      <c r="U270" s="19"/>
      <c r="W270" s="21"/>
      <c r="X270" s="270"/>
      <c r="Y270" s="18">
        <f t="shared" si="26"/>
        <v>0</v>
      </c>
      <c r="Z270" s="17"/>
      <c r="AA270" s="10">
        <f t="shared" si="21"/>
        <v>0</v>
      </c>
      <c r="AB270" s="10"/>
      <c r="AC270" s="18">
        <f t="shared" si="27"/>
        <v>0</v>
      </c>
    </row>
    <row r="271" spans="1:29" s="20" customFormat="1">
      <c r="A271" s="31"/>
      <c r="B271" s="31"/>
      <c r="C271" s="94"/>
      <c r="D271" s="94"/>
      <c r="E271" s="94"/>
      <c r="F271" s="149"/>
      <c r="G271" s="14">
        <v>10</v>
      </c>
      <c r="H271" s="15">
        <v>2010</v>
      </c>
      <c r="I271" s="200">
        <v>2011</v>
      </c>
      <c r="J271" s="200">
        <v>2011</v>
      </c>
      <c r="K271" s="16" t="str">
        <f>[1]Lib_RawData!G82</f>
        <v>CFO</v>
      </c>
      <c r="L271" s="17">
        <f t="shared" si="22"/>
        <v>0</v>
      </c>
      <c r="M271" s="10">
        <f t="shared" si="22"/>
        <v>0</v>
      </c>
      <c r="N271" s="10">
        <f t="shared" si="22"/>
        <v>0</v>
      </c>
      <c r="O271" s="18">
        <f t="shared" si="23"/>
        <v>0</v>
      </c>
      <c r="P271" s="19">
        <f t="shared" si="24"/>
        <v>0</v>
      </c>
      <c r="Q271" s="20">
        <f>P271*[1]Factors!D258</f>
        <v>0</v>
      </c>
      <c r="R271" s="20">
        <f t="shared" si="25"/>
        <v>0</v>
      </c>
      <c r="S271" s="20">
        <f>R271*[1]Factors!D258</f>
        <v>0</v>
      </c>
      <c r="T271" s="21">
        <f>R271*[1]Factors!D258*[1]Factors!E258</f>
        <v>0</v>
      </c>
      <c r="U271" s="19"/>
      <c r="W271" s="21"/>
      <c r="X271" s="270"/>
      <c r="Y271" s="18">
        <f t="shared" si="26"/>
        <v>0</v>
      </c>
      <c r="Z271" s="17"/>
      <c r="AA271" s="10">
        <f t="shared" si="21"/>
        <v>0</v>
      </c>
      <c r="AB271" s="10"/>
      <c r="AC271" s="18">
        <f t="shared" si="27"/>
        <v>0</v>
      </c>
    </row>
    <row r="272" spans="1:29" s="20" customFormat="1">
      <c r="A272" s="31"/>
      <c r="B272" s="31"/>
      <c r="C272" s="94"/>
      <c r="D272" s="94"/>
      <c r="E272" s="94"/>
      <c r="F272" s="149"/>
      <c r="G272" s="14">
        <v>11</v>
      </c>
      <c r="H272" s="15">
        <v>2010</v>
      </c>
      <c r="I272" s="200">
        <v>2011</v>
      </c>
      <c r="J272" s="200">
        <v>2011</v>
      </c>
      <c r="K272" s="16" t="str">
        <f>[1]Lib_RawData!G83</f>
        <v>CFO</v>
      </c>
      <c r="L272" s="17">
        <f t="shared" si="22"/>
        <v>0</v>
      </c>
      <c r="M272" s="10">
        <f t="shared" si="22"/>
        <v>0</v>
      </c>
      <c r="N272" s="10">
        <f t="shared" si="22"/>
        <v>0</v>
      </c>
      <c r="O272" s="18">
        <f t="shared" si="23"/>
        <v>0</v>
      </c>
      <c r="P272" s="19">
        <f t="shared" si="24"/>
        <v>0</v>
      </c>
      <c r="Q272" s="20">
        <f>P272*[1]Factors!D259</f>
        <v>0</v>
      </c>
      <c r="R272" s="20">
        <f t="shared" si="25"/>
        <v>0</v>
      </c>
      <c r="S272" s="20">
        <f>R272*[1]Factors!D259</f>
        <v>0</v>
      </c>
      <c r="T272" s="21">
        <f>R272*[1]Factors!D259*[1]Factors!E259</f>
        <v>0</v>
      </c>
      <c r="U272" s="19"/>
      <c r="W272" s="21"/>
      <c r="X272" s="270"/>
      <c r="Y272" s="18">
        <f t="shared" si="26"/>
        <v>0</v>
      </c>
      <c r="Z272" s="17"/>
      <c r="AA272" s="10">
        <f t="shared" si="21"/>
        <v>0</v>
      </c>
      <c r="AB272" s="10"/>
      <c r="AC272" s="18">
        <f t="shared" si="27"/>
        <v>0</v>
      </c>
    </row>
    <row r="273" spans="1:29" s="20" customFormat="1">
      <c r="A273" s="31"/>
      <c r="B273" s="31"/>
      <c r="C273" s="94"/>
      <c r="D273" s="94"/>
      <c r="E273" s="94"/>
      <c r="F273" s="149"/>
      <c r="G273" s="14">
        <v>12</v>
      </c>
      <c r="H273" s="15">
        <v>2010</v>
      </c>
      <c r="I273" s="200">
        <v>2011</v>
      </c>
      <c r="J273" s="200">
        <v>2011</v>
      </c>
      <c r="K273" s="16" t="str">
        <f>[1]Lib_RawData!G84</f>
        <v>CFO</v>
      </c>
      <c r="L273" s="17">
        <f t="shared" si="22"/>
        <v>0</v>
      </c>
      <c r="M273" s="10">
        <f t="shared" si="22"/>
        <v>0</v>
      </c>
      <c r="N273" s="10">
        <f t="shared" si="22"/>
        <v>0</v>
      </c>
      <c r="O273" s="18">
        <f t="shared" si="23"/>
        <v>0</v>
      </c>
      <c r="P273" s="19">
        <f t="shared" si="24"/>
        <v>0</v>
      </c>
      <c r="Q273" s="20">
        <f>P273*[1]Factors!D260</f>
        <v>0</v>
      </c>
      <c r="R273" s="20">
        <f t="shared" si="25"/>
        <v>0</v>
      </c>
      <c r="S273" s="20">
        <f>R273*[1]Factors!D260</f>
        <v>0</v>
      </c>
      <c r="T273" s="21">
        <f>R273*[1]Factors!D260*[1]Factors!E260</f>
        <v>0</v>
      </c>
      <c r="U273" s="19"/>
      <c r="W273" s="21"/>
      <c r="X273" s="270"/>
      <c r="Y273" s="18">
        <f t="shared" si="26"/>
        <v>0</v>
      </c>
      <c r="Z273" s="17"/>
      <c r="AA273" s="10">
        <f t="shared" si="21"/>
        <v>0</v>
      </c>
      <c r="AB273" s="10"/>
      <c r="AC273" s="18">
        <f t="shared" si="27"/>
        <v>0</v>
      </c>
    </row>
    <row r="274" spans="1:29" s="20" customFormat="1">
      <c r="A274" s="31"/>
      <c r="B274" s="31"/>
      <c r="C274" s="94"/>
      <c r="D274" s="94"/>
      <c r="E274" s="94"/>
      <c r="F274" s="149"/>
      <c r="G274" s="14">
        <v>1</v>
      </c>
      <c r="H274" s="15">
        <v>2011</v>
      </c>
      <c r="I274" s="200">
        <v>2011</v>
      </c>
      <c r="J274" s="200">
        <v>2011</v>
      </c>
      <c r="K274" s="16" t="str">
        <f>[1]Lib_RawData!G85</f>
        <v>CFO</v>
      </c>
      <c r="L274" s="17">
        <f t="shared" si="22"/>
        <v>0</v>
      </c>
      <c r="M274" s="10">
        <f t="shared" si="22"/>
        <v>0</v>
      </c>
      <c r="N274" s="10">
        <f t="shared" si="22"/>
        <v>0</v>
      </c>
      <c r="O274" s="18">
        <f t="shared" si="23"/>
        <v>0</v>
      </c>
      <c r="P274" s="19">
        <f t="shared" si="24"/>
        <v>0</v>
      </c>
      <c r="Q274" s="20">
        <f>P274*[1]Factors!D261</f>
        <v>0</v>
      </c>
      <c r="R274" s="20">
        <f t="shared" si="25"/>
        <v>0</v>
      </c>
      <c r="S274" s="20">
        <f>R274*[1]Factors!D261</f>
        <v>0</v>
      </c>
      <c r="T274" s="21">
        <f>R274*[1]Factors!D261*[1]Factors!E261</f>
        <v>0</v>
      </c>
      <c r="U274" s="19"/>
      <c r="W274" s="21"/>
      <c r="X274" s="270"/>
      <c r="Y274" s="18">
        <f t="shared" si="26"/>
        <v>0</v>
      </c>
      <c r="Z274" s="17"/>
      <c r="AA274" s="10">
        <f t="shared" si="21"/>
        <v>0</v>
      </c>
      <c r="AB274" s="10"/>
      <c r="AC274" s="18">
        <f t="shared" si="27"/>
        <v>0</v>
      </c>
    </row>
    <row r="275" spans="1:29" s="20" customFormat="1">
      <c r="A275" s="31"/>
      <c r="B275" s="31"/>
      <c r="C275" s="94"/>
      <c r="D275" s="94"/>
      <c r="E275" s="94"/>
      <c r="F275" s="149"/>
      <c r="G275" s="14">
        <v>2</v>
      </c>
      <c r="H275" s="15">
        <v>2011</v>
      </c>
      <c r="I275" s="200">
        <v>2011</v>
      </c>
      <c r="J275" s="200">
        <v>2011</v>
      </c>
      <c r="K275" s="16" t="str">
        <f>[1]Lib_RawData!G86</f>
        <v>CFO</v>
      </c>
      <c r="L275" s="17">
        <f t="shared" si="22"/>
        <v>0</v>
      </c>
      <c r="M275" s="10">
        <f t="shared" si="22"/>
        <v>0</v>
      </c>
      <c r="N275" s="10">
        <f t="shared" si="22"/>
        <v>0</v>
      </c>
      <c r="O275" s="18">
        <f t="shared" si="23"/>
        <v>0</v>
      </c>
      <c r="P275" s="19">
        <f t="shared" si="24"/>
        <v>0</v>
      </c>
      <c r="Q275" s="20">
        <f>P275*[1]Factors!D262</f>
        <v>0</v>
      </c>
      <c r="R275" s="20">
        <f t="shared" si="25"/>
        <v>0</v>
      </c>
      <c r="S275" s="20">
        <f>R275*[1]Factors!D262</f>
        <v>0</v>
      </c>
      <c r="T275" s="21">
        <f>R275*[1]Factors!D262*[1]Factors!E262</f>
        <v>0</v>
      </c>
      <c r="U275" s="19"/>
      <c r="W275" s="21"/>
      <c r="X275" s="270"/>
      <c r="Y275" s="18">
        <f t="shared" si="26"/>
        <v>0</v>
      </c>
      <c r="Z275" s="17"/>
      <c r="AA275" s="10">
        <f t="shared" si="21"/>
        <v>0</v>
      </c>
      <c r="AB275" s="10"/>
      <c r="AC275" s="18">
        <f t="shared" si="27"/>
        <v>0</v>
      </c>
    </row>
    <row r="276" spans="1:29" s="20" customFormat="1">
      <c r="A276" s="31"/>
      <c r="B276" s="31"/>
      <c r="C276" s="94"/>
      <c r="D276" s="94"/>
      <c r="E276" s="94"/>
      <c r="F276" s="149"/>
      <c r="G276" s="14">
        <v>3</v>
      </c>
      <c r="H276" s="15">
        <v>2011</v>
      </c>
      <c r="I276" s="200">
        <v>2011</v>
      </c>
      <c r="J276" s="200">
        <v>2011</v>
      </c>
      <c r="K276" s="16" t="str">
        <f>[1]Lib_RawData!G87</f>
        <v>CFO</v>
      </c>
      <c r="L276" s="17">
        <f t="shared" si="22"/>
        <v>0</v>
      </c>
      <c r="M276" s="10">
        <f t="shared" si="22"/>
        <v>0</v>
      </c>
      <c r="N276" s="10">
        <f t="shared" si="22"/>
        <v>0</v>
      </c>
      <c r="O276" s="18">
        <f t="shared" si="23"/>
        <v>0</v>
      </c>
      <c r="P276" s="19">
        <f t="shared" si="24"/>
        <v>0</v>
      </c>
      <c r="Q276" s="20">
        <f>P276*[1]Factors!D263</f>
        <v>0</v>
      </c>
      <c r="R276" s="20">
        <f t="shared" si="25"/>
        <v>0</v>
      </c>
      <c r="S276" s="20">
        <f>R276*[1]Factors!D263</f>
        <v>0</v>
      </c>
      <c r="T276" s="21">
        <f>R276*[1]Factors!D263*[1]Factors!E263</f>
        <v>0</v>
      </c>
      <c r="U276" s="19"/>
      <c r="W276" s="21"/>
      <c r="X276" s="270"/>
      <c r="Y276" s="18">
        <f t="shared" si="26"/>
        <v>0</v>
      </c>
      <c r="Z276" s="17"/>
      <c r="AA276" s="10">
        <f t="shared" si="21"/>
        <v>0</v>
      </c>
      <c r="AB276" s="10"/>
      <c r="AC276" s="18">
        <f t="shared" si="27"/>
        <v>0</v>
      </c>
    </row>
    <row r="277" spans="1:29" s="20" customFormat="1">
      <c r="A277" s="31"/>
      <c r="B277" s="31"/>
      <c r="C277" s="94"/>
      <c r="D277" s="94"/>
      <c r="E277" s="94"/>
      <c r="F277" s="149"/>
      <c r="G277" s="14">
        <v>4</v>
      </c>
      <c r="H277" s="15">
        <v>2011</v>
      </c>
      <c r="I277" s="200">
        <v>2011</v>
      </c>
      <c r="J277" s="200">
        <v>2012</v>
      </c>
      <c r="K277" s="16" t="str">
        <f>[1]Lib_RawData!G88</f>
        <v>CFO</v>
      </c>
      <c r="L277" s="17">
        <f t="shared" si="22"/>
        <v>0</v>
      </c>
      <c r="M277" s="10">
        <f t="shared" si="22"/>
        <v>0</v>
      </c>
      <c r="N277" s="10">
        <f t="shared" si="22"/>
        <v>0</v>
      </c>
      <c r="O277" s="18">
        <f t="shared" si="23"/>
        <v>0</v>
      </c>
      <c r="P277" s="19">
        <f t="shared" si="24"/>
        <v>0</v>
      </c>
      <c r="Q277" s="20">
        <f>P277*[1]Factors!D264</f>
        <v>0</v>
      </c>
      <c r="R277" s="20">
        <f t="shared" si="25"/>
        <v>0</v>
      </c>
      <c r="S277" s="20">
        <f>R277*[1]Factors!D264</f>
        <v>0</v>
      </c>
      <c r="T277" s="21">
        <f>R277*[1]Factors!D264*[1]Factors!E264</f>
        <v>0</v>
      </c>
      <c r="U277" s="19"/>
      <c r="W277" s="21"/>
      <c r="X277" s="270"/>
      <c r="Y277" s="18">
        <f t="shared" si="26"/>
        <v>0</v>
      </c>
      <c r="Z277" s="17"/>
      <c r="AA277" s="10">
        <f t="shared" si="21"/>
        <v>0</v>
      </c>
      <c r="AB277" s="10"/>
      <c r="AC277" s="18">
        <f t="shared" si="27"/>
        <v>0</v>
      </c>
    </row>
    <row r="278" spans="1:29" s="20" customFormat="1">
      <c r="A278" s="31"/>
      <c r="B278" s="31"/>
      <c r="C278" s="94"/>
      <c r="D278" s="94"/>
      <c r="E278" s="94"/>
      <c r="F278" s="149"/>
      <c r="G278" s="14">
        <v>5</v>
      </c>
      <c r="H278" s="15">
        <v>2011</v>
      </c>
      <c r="I278" s="200">
        <v>2011</v>
      </c>
      <c r="J278" s="200">
        <v>2012</v>
      </c>
      <c r="K278" s="16" t="str">
        <f>[1]Lib_RawData!G89</f>
        <v>CFO</v>
      </c>
      <c r="L278" s="17">
        <f t="shared" si="22"/>
        <v>0</v>
      </c>
      <c r="M278" s="10">
        <f t="shared" si="22"/>
        <v>0</v>
      </c>
      <c r="N278" s="10">
        <f t="shared" si="22"/>
        <v>0</v>
      </c>
      <c r="O278" s="18">
        <f t="shared" si="23"/>
        <v>0</v>
      </c>
      <c r="P278" s="19">
        <f t="shared" si="24"/>
        <v>0</v>
      </c>
      <c r="Q278" s="20">
        <f>P278*[1]Factors!D265</f>
        <v>0</v>
      </c>
      <c r="R278" s="20">
        <f t="shared" si="25"/>
        <v>0</v>
      </c>
      <c r="S278" s="20">
        <f>R278*[1]Factors!D265</f>
        <v>0</v>
      </c>
      <c r="T278" s="21">
        <f>R278*[1]Factors!D265*[1]Factors!E265</f>
        <v>0</v>
      </c>
      <c r="U278" s="19"/>
      <c r="W278" s="21"/>
      <c r="X278" s="270"/>
      <c r="Y278" s="18">
        <f t="shared" si="26"/>
        <v>0</v>
      </c>
      <c r="Z278" s="17"/>
      <c r="AA278" s="10">
        <f t="shared" ref="AA278:AA341" si="28">+Y278</f>
        <v>0</v>
      </c>
      <c r="AB278" s="10"/>
      <c r="AC278" s="18">
        <f t="shared" si="27"/>
        <v>0</v>
      </c>
    </row>
    <row r="279" spans="1:29" s="20" customFormat="1">
      <c r="A279" s="31"/>
      <c r="B279" s="31"/>
      <c r="C279" s="94"/>
      <c r="D279" s="94"/>
      <c r="E279" s="94"/>
      <c r="F279" s="149"/>
      <c r="G279" s="14">
        <v>6</v>
      </c>
      <c r="H279" s="15">
        <v>2011</v>
      </c>
      <c r="I279" s="200">
        <v>2011</v>
      </c>
      <c r="J279" s="200">
        <v>2012</v>
      </c>
      <c r="K279" s="16" t="str">
        <f>[1]Lib_RawData!G90</f>
        <v>CFO</v>
      </c>
      <c r="L279" s="17">
        <f t="shared" ref="L279:N342" si="29">Z279</f>
        <v>0</v>
      </c>
      <c r="M279" s="10">
        <f t="shared" si="29"/>
        <v>0</v>
      </c>
      <c r="N279" s="10">
        <f t="shared" si="29"/>
        <v>0</v>
      </c>
      <c r="O279" s="18">
        <f t="shared" ref="O279:O342" si="30">N279+M279</f>
        <v>0</v>
      </c>
      <c r="P279" s="19">
        <f t="shared" ref="P279:P342" si="31">O279</f>
        <v>0</v>
      </c>
      <c r="Q279" s="20">
        <f>P279*[1]Factors!D266</f>
        <v>0</v>
      </c>
      <c r="R279" s="20">
        <f t="shared" ref="R279:R342" si="32">U279+W279</f>
        <v>0</v>
      </c>
      <c r="S279" s="20">
        <f>R279*[1]Factors!D266</f>
        <v>0</v>
      </c>
      <c r="T279" s="21">
        <f>R279*[1]Factors!D266*[1]Factors!E266</f>
        <v>0</v>
      </c>
      <c r="U279" s="19"/>
      <c r="W279" s="21"/>
      <c r="X279" s="270"/>
      <c r="Y279" s="18">
        <f t="shared" si="26"/>
        <v>0</v>
      </c>
      <c r="Z279" s="17"/>
      <c r="AA279" s="10">
        <f t="shared" si="28"/>
        <v>0</v>
      </c>
      <c r="AB279" s="10"/>
      <c r="AC279" s="18">
        <f t="shared" si="27"/>
        <v>0</v>
      </c>
    </row>
    <row r="280" spans="1:29" s="20" customFormat="1">
      <c r="A280" s="31"/>
      <c r="B280" s="31"/>
      <c r="C280" s="94"/>
      <c r="D280" s="94"/>
      <c r="E280" s="94"/>
      <c r="F280" s="149"/>
      <c r="G280" s="14">
        <v>7</v>
      </c>
      <c r="H280" s="15">
        <v>2011</v>
      </c>
      <c r="I280" s="200">
        <v>2012</v>
      </c>
      <c r="J280" s="200">
        <v>2012</v>
      </c>
      <c r="K280" s="16" t="str">
        <f>[1]Lib_RawData!G91</f>
        <v>CFO</v>
      </c>
      <c r="L280" s="17">
        <f t="shared" si="29"/>
        <v>0</v>
      </c>
      <c r="M280" s="10">
        <f t="shared" si="29"/>
        <v>0</v>
      </c>
      <c r="N280" s="10">
        <f t="shared" si="29"/>
        <v>0</v>
      </c>
      <c r="O280" s="18">
        <f t="shared" si="30"/>
        <v>0</v>
      </c>
      <c r="P280" s="19">
        <f t="shared" si="31"/>
        <v>0</v>
      </c>
      <c r="Q280" s="20">
        <f>P280*[1]Factors!D267</f>
        <v>0</v>
      </c>
      <c r="R280" s="20">
        <f t="shared" si="32"/>
        <v>0</v>
      </c>
      <c r="S280" s="20">
        <f>R280*[1]Factors!D267</f>
        <v>0</v>
      </c>
      <c r="T280" s="21">
        <f>R280*[1]Factors!D267*[1]Factors!E267</f>
        <v>0</v>
      </c>
      <c r="U280" s="19"/>
      <c r="W280" s="21"/>
      <c r="X280" s="270"/>
      <c r="Y280" s="18">
        <f t="shared" si="26"/>
        <v>0</v>
      </c>
      <c r="Z280" s="17"/>
      <c r="AA280" s="10">
        <f t="shared" si="28"/>
        <v>0</v>
      </c>
      <c r="AB280" s="10"/>
      <c r="AC280" s="18">
        <f t="shared" si="27"/>
        <v>0</v>
      </c>
    </row>
    <row r="281" spans="1:29" s="20" customFormat="1">
      <c r="A281" s="31"/>
      <c r="B281" s="31"/>
      <c r="C281" s="94"/>
      <c r="D281" s="94"/>
      <c r="E281" s="94"/>
      <c r="F281" s="149"/>
      <c r="G281" s="14">
        <v>8</v>
      </c>
      <c r="H281" s="15">
        <v>2011</v>
      </c>
      <c r="I281" s="200">
        <v>2012</v>
      </c>
      <c r="J281" s="200">
        <v>2012</v>
      </c>
      <c r="K281" s="16" t="str">
        <f>[1]Lib_RawData!G92</f>
        <v>CFO</v>
      </c>
      <c r="L281" s="17">
        <f t="shared" si="29"/>
        <v>0</v>
      </c>
      <c r="M281" s="10">
        <f t="shared" si="29"/>
        <v>0</v>
      </c>
      <c r="N281" s="10">
        <f t="shared" si="29"/>
        <v>0</v>
      </c>
      <c r="O281" s="18">
        <f t="shared" si="30"/>
        <v>0</v>
      </c>
      <c r="P281" s="19">
        <f t="shared" si="31"/>
        <v>0</v>
      </c>
      <c r="Q281" s="20">
        <f>P281*[1]Factors!D268</f>
        <v>0</v>
      </c>
      <c r="R281" s="20">
        <f t="shared" si="32"/>
        <v>0</v>
      </c>
      <c r="S281" s="20">
        <f>R281*[1]Factors!D268</f>
        <v>0</v>
      </c>
      <c r="T281" s="21">
        <f>R281*[1]Factors!D268*[1]Factors!E268</f>
        <v>0</v>
      </c>
      <c r="U281" s="19"/>
      <c r="W281" s="21"/>
      <c r="X281" s="270"/>
      <c r="Y281" s="18">
        <f t="shared" si="26"/>
        <v>0</v>
      </c>
      <c r="Z281" s="17"/>
      <c r="AA281" s="10">
        <f t="shared" si="28"/>
        <v>0</v>
      </c>
      <c r="AB281" s="10"/>
      <c r="AC281" s="18">
        <f t="shared" si="27"/>
        <v>0</v>
      </c>
    </row>
    <row r="282" spans="1:29" s="20" customFormat="1">
      <c r="A282" s="31"/>
      <c r="B282" s="31"/>
      <c r="C282" s="94"/>
      <c r="D282" s="94"/>
      <c r="E282" s="94"/>
      <c r="F282" s="149"/>
      <c r="G282" s="14">
        <v>9</v>
      </c>
      <c r="H282" s="15">
        <v>2011</v>
      </c>
      <c r="I282" s="200">
        <v>2012</v>
      </c>
      <c r="J282" s="200">
        <v>2012</v>
      </c>
      <c r="K282" s="16" t="str">
        <f>[1]Lib_RawData!G93</f>
        <v>CFO</v>
      </c>
      <c r="L282" s="17">
        <f t="shared" si="29"/>
        <v>0</v>
      </c>
      <c r="M282" s="10">
        <f t="shared" si="29"/>
        <v>0</v>
      </c>
      <c r="N282" s="10">
        <f t="shared" si="29"/>
        <v>0</v>
      </c>
      <c r="O282" s="18">
        <f t="shared" si="30"/>
        <v>0</v>
      </c>
      <c r="P282" s="19">
        <f t="shared" si="31"/>
        <v>0</v>
      </c>
      <c r="Q282" s="20">
        <f>P282*[1]Factors!D269</f>
        <v>0</v>
      </c>
      <c r="R282" s="20">
        <f t="shared" si="32"/>
        <v>0</v>
      </c>
      <c r="S282" s="20">
        <f>R282*[1]Factors!D269</f>
        <v>0</v>
      </c>
      <c r="T282" s="21">
        <f>R282*[1]Factors!D269*[1]Factors!E269</f>
        <v>0</v>
      </c>
      <c r="U282" s="19"/>
      <c r="W282" s="21"/>
      <c r="X282" s="270"/>
      <c r="Y282" s="18">
        <f t="shared" si="26"/>
        <v>0</v>
      </c>
      <c r="Z282" s="17"/>
      <c r="AA282" s="10">
        <f t="shared" si="28"/>
        <v>0</v>
      </c>
      <c r="AB282" s="10"/>
      <c r="AC282" s="18">
        <f t="shared" si="27"/>
        <v>0</v>
      </c>
    </row>
    <row r="283" spans="1:29" s="20" customFormat="1">
      <c r="A283" s="31"/>
      <c r="B283" s="31"/>
      <c r="C283" s="94"/>
      <c r="D283" s="94"/>
      <c r="E283" s="94"/>
      <c r="F283" s="149"/>
      <c r="G283" s="14">
        <v>10</v>
      </c>
      <c r="H283" s="15">
        <v>2011</v>
      </c>
      <c r="I283" s="200">
        <v>2012</v>
      </c>
      <c r="J283" s="200">
        <v>2012</v>
      </c>
      <c r="K283" s="16" t="str">
        <f>[1]Lib_RawData!G94</f>
        <v>CFO</v>
      </c>
      <c r="L283" s="17">
        <f t="shared" si="29"/>
        <v>0</v>
      </c>
      <c r="M283" s="10">
        <f t="shared" si="29"/>
        <v>0</v>
      </c>
      <c r="N283" s="10">
        <f t="shared" si="29"/>
        <v>0</v>
      </c>
      <c r="O283" s="18">
        <f t="shared" si="30"/>
        <v>0</v>
      </c>
      <c r="P283" s="19">
        <f t="shared" si="31"/>
        <v>0</v>
      </c>
      <c r="Q283" s="20">
        <f>P283*[1]Factors!D270</f>
        <v>0</v>
      </c>
      <c r="R283" s="20">
        <f t="shared" si="32"/>
        <v>0</v>
      </c>
      <c r="S283" s="20">
        <f>R283*[1]Factors!D270</f>
        <v>0</v>
      </c>
      <c r="T283" s="21">
        <f>R283*[1]Factors!D270*[1]Factors!E270</f>
        <v>0</v>
      </c>
      <c r="U283" s="19"/>
      <c r="W283" s="21"/>
      <c r="X283" s="270"/>
      <c r="Y283" s="18">
        <f t="shared" si="26"/>
        <v>0</v>
      </c>
      <c r="Z283" s="17"/>
      <c r="AA283" s="10">
        <f t="shared" si="28"/>
        <v>0</v>
      </c>
      <c r="AB283" s="10"/>
      <c r="AC283" s="18">
        <f t="shared" si="27"/>
        <v>0</v>
      </c>
    </row>
    <row r="284" spans="1:29" s="20" customFormat="1">
      <c r="A284" s="31"/>
      <c r="B284" s="31"/>
      <c r="C284" s="94"/>
      <c r="D284" s="94"/>
      <c r="E284" s="94"/>
      <c r="F284" s="149"/>
      <c r="G284" s="14">
        <v>11</v>
      </c>
      <c r="H284" s="15">
        <v>2011</v>
      </c>
      <c r="I284" s="200">
        <v>2012</v>
      </c>
      <c r="J284" s="200">
        <v>2012</v>
      </c>
      <c r="K284" s="16" t="str">
        <f>[1]Lib_RawData!G95</f>
        <v>CFO</v>
      </c>
      <c r="L284" s="17">
        <f t="shared" si="29"/>
        <v>0</v>
      </c>
      <c r="M284" s="10">
        <f t="shared" si="29"/>
        <v>0</v>
      </c>
      <c r="N284" s="10">
        <f t="shared" si="29"/>
        <v>0</v>
      </c>
      <c r="O284" s="18">
        <f t="shared" si="30"/>
        <v>0</v>
      </c>
      <c r="P284" s="19">
        <f t="shared" si="31"/>
        <v>0</v>
      </c>
      <c r="Q284" s="20">
        <f>P284*[1]Factors!D271</f>
        <v>0</v>
      </c>
      <c r="R284" s="20">
        <f t="shared" si="32"/>
        <v>0</v>
      </c>
      <c r="S284" s="20">
        <f>R284*[1]Factors!D271</f>
        <v>0</v>
      </c>
      <c r="T284" s="21">
        <f>R284*[1]Factors!D271*[1]Factors!E271</f>
        <v>0</v>
      </c>
      <c r="U284" s="19"/>
      <c r="W284" s="21"/>
      <c r="X284" s="270"/>
      <c r="Y284" s="18">
        <f t="shared" si="26"/>
        <v>0</v>
      </c>
      <c r="Z284" s="17"/>
      <c r="AA284" s="10">
        <f t="shared" si="28"/>
        <v>0</v>
      </c>
      <c r="AB284" s="10"/>
      <c r="AC284" s="18">
        <f t="shared" si="27"/>
        <v>0</v>
      </c>
    </row>
    <row r="285" spans="1:29" s="20" customFormat="1">
      <c r="A285" s="31"/>
      <c r="B285" s="31"/>
      <c r="C285" s="94"/>
      <c r="D285" s="94"/>
      <c r="E285" s="94"/>
      <c r="F285" s="149"/>
      <c r="G285" s="14">
        <v>12</v>
      </c>
      <c r="H285" s="15">
        <v>2011</v>
      </c>
      <c r="I285" s="200">
        <v>2012</v>
      </c>
      <c r="J285" s="200">
        <v>2012</v>
      </c>
      <c r="K285" s="16" t="str">
        <f>[1]Lib_RawData!G96</f>
        <v>CFO</v>
      </c>
      <c r="L285" s="17">
        <f t="shared" si="29"/>
        <v>0</v>
      </c>
      <c r="M285" s="10">
        <f t="shared" si="29"/>
        <v>0</v>
      </c>
      <c r="N285" s="10">
        <f t="shared" si="29"/>
        <v>0</v>
      </c>
      <c r="O285" s="18">
        <f t="shared" si="30"/>
        <v>0</v>
      </c>
      <c r="P285" s="19">
        <f t="shared" si="31"/>
        <v>0</v>
      </c>
      <c r="Q285" s="20">
        <f>P285*[1]Factors!D272</f>
        <v>0</v>
      </c>
      <c r="R285" s="20">
        <f t="shared" si="32"/>
        <v>0</v>
      </c>
      <c r="S285" s="20">
        <f>R285*[1]Factors!D272</f>
        <v>0</v>
      </c>
      <c r="T285" s="21">
        <f>R285*[1]Factors!D272*[1]Factors!E272</f>
        <v>0</v>
      </c>
      <c r="U285" s="19"/>
      <c r="W285" s="21"/>
      <c r="X285" s="270"/>
      <c r="Y285" s="18">
        <f t="shared" ref="Y285:Y348" si="33">X285*W285</f>
        <v>0</v>
      </c>
      <c r="Z285" s="17"/>
      <c r="AA285" s="10">
        <f t="shared" si="28"/>
        <v>0</v>
      </c>
      <c r="AB285" s="10"/>
      <c r="AC285" s="18">
        <f t="shared" si="27"/>
        <v>0</v>
      </c>
    </row>
    <row r="286" spans="1:29" s="20" customFormat="1">
      <c r="A286" s="31"/>
      <c r="B286" s="31"/>
      <c r="C286" s="94"/>
      <c r="D286" s="94"/>
      <c r="E286" s="94"/>
      <c r="F286" s="149"/>
      <c r="G286" s="14">
        <v>1</v>
      </c>
      <c r="H286" s="15">
        <v>2012</v>
      </c>
      <c r="I286" s="200">
        <v>2012</v>
      </c>
      <c r="J286" s="200">
        <v>2012</v>
      </c>
      <c r="K286" s="16" t="str">
        <f>[1]Lib_RawData!G97</f>
        <v>CFO</v>
      </c>
      <c r="L286" s="17">
        <f t="shared" si="29"/>
        <v>0</v>
      </c>
      <c r="M286" s="10">
        <f t="shared" si="29"/>
        <v>0</v>
      </c>
      <c r="N286" s="10">
        <f t="shared" si="29"/>
        <v>0</v>
      </c>
      <c r="O286" s="18">
        <f t="shared" si="30"/>
        <v>0</v>
      </c>
      <c r="P286" s="19">
        <f t="shared" si="31"/>
        <v>0</v>
      </c>
      <c r="Q286" s="20">
        <f>P286*[1]Factors!D273</f>
        <v>0</v>
      </c>
      <c r="R286" s="20">
        <f t="shared" si="32"/>
        <v>0</v>
      </c>
      <c r="S286" s="20">
        <f>R286*[1]Factors!D273</f>
        <v>0</v>
      </c>
      <c r="T286" s="21">
        <f>R286*[1]Factors!D273*[1]Factors!E273</f>
        <v>0</v>
      </c>
      <c r="U286" s="19"/>
      <c r="W286" s="21"/>
      <c r="X286" s="270"/>
      <c r="Y286" s="18">
        <f t="shared" si="33"/>
        <v>0</v>
      </c>
      <c r="Z286" s="17"/>
      <c r="AA286" s="10">
        <f t="shared" si="28"/>
        <v>0</v>
      </c>
      <c r="AB286" s="10"/>
      <c r="AC286" s="18">
        <f t="shared" si="27"/>
        <v>0</v>
      </c>
    </row>
    <row r="287" spans="1:29" s="20" customFormat="1">
      <c r="A287" s="31"/>
      <c r="B287" s="31"/>
      <c r="C287" s="94"/>
      <c r="D287" s="94"/>
      <c r="E287" s="94"/>
      <c r="F287" s="149"/>
      <c r="G287" s="14">
        <v>2</v>
      </c>
      <c r="H287" s="15">
        <v>2012</v>
      </c>
      <c r="I287" s="200">
        <v>2012</v>
      </c>
      <c r="J287" s="200">
        <v>2012</v>
      </c>
      <c r="K287" s="16" t="str">
        <f>[1]Lib_RawData!G98</f>
        <v>CFO</v>
      </c>
      <c r="L287" s="17">
        <f t="shared" si="29"/>
        <v>0</v>
      </c>
      <c r="M287" s="10">
        <f t="shared" si="29"/>
        <v>0</v>
      </c>
      <c r="N287" s="10">
        <f t="shared" si="29"/>
        <v>0</v>
      </c>
      <c r="O287" s="18">
        <f t="shared" si="30"/>
        <v>0</v>
      </c>
      <c r="P287" s="19">
        <f t="shared" si="31"/>
        <v>0</v>
      </c>
      <c r="Q287" s="20">
        <f>P287*[1]Factors!D274</f>
        <v>0</v>
      </c>
      <c r="R287" s="20">
        <f t="shared" si="32"/>
        <v>0</v>
      </c>
      <c r="S287" s="20">
        <f>R287*[1]Factors!D274</f>
        <v>0</v>
      </c>
      <c r="T287" s="21">
        <f>R287*[1]Factors!D274*[1]Factors!E274</f>
        <v>0</v>
      </c>
      <c r="U287" s="19"/>
      <c r="W287" s="21"/>
      <c r="X287" s="270"/>
      <c r="Y287" s="18">
        <f t="shared" si="33"/>
        <v>0</v>
      </c>
      <c r="Z287" s="17"/>
      <c r="AA287" s="10">
        <f t="shared" si="28"/>
        <v>0</v>
      </c>
      <c r="AB287" s="10"/>
      <c r="AC287" s="18">
        <f t="shared" si="27"/>
        <v>0</v>
      </c>
    </row>
    <row r="288" spans="1:29" s="20" customFormat="1">
      <c r="A288" s="31"/>
      <c r="B288" s="31"/>
      <c r="C288" s="94"/>
      <c r="D288" s="94"/>
      <c r="E288" s="94"/>
      <c r="F288" s="149"/>
      <c r="G288" s="14">
        <v>3</v>
      </c>
      <c r="H288" s="15">
        <v>2012</v>
      </c>
      <c r="I288" s="200">
        <v>2012</v>
      </c>
      <c r="J288" s="200">
        <v>2012</v>
      </c>
      <c r="K288" s="16" t="str">
        <f>[1]Lib_RawData!G99</f>
        <v>CFO</v>
      </c>
      <c r="L288" s="17">
        <f t="shared" si="29"/>
        <v>0</v>
      </c>
      <c r="M288" s="10">
        <f t="shared" si="29"/>
        <v>0</v>
      </c>
      <c r="N288" s="10">
        <f t="shared" si="29"/>
        <v>0</v>
      </c>
      <c r="O288" s="18">
        <f t="shared" si="30"/>
        <v>0</v>
      </c>
      <c r="P288" s="19">
        <f t="shared" si="31"/>
        <v>0</v>
      </c>
      <c r="Q288" s="20">
        <f>P288*[1]Factors!D275</f>
        <v>0</v>
      </c>
      <c r="R288" s="20">
        <f t="shared" si="32"/>
        <v>0</v>
      </c>
      <c r="S288" s="20">
        <f>R288*[1]Factors!D275</f>
        <v>0</v>
      </c>
      <c r="T288" s="21">
        <f>R288*[1]Factors!D275*[1]Factors!E275</f>
        <v>0</v>
      </c>
      <c r="U288" s="19"/>
      <c r="W288" s="21"/>
      <c r="X288" s="270"/>
      <c r="Y288" s="18">
        <f t="shared" si="33"/>
        <v>0</v>
      </c>
      <c r="Z288" s="17"/>
      <c r="AA288" s="10">
        <f t="shared" si="28"/>
        <v>0</v>
      </c>
      <c r="AB288" s="10"/>
      <c r="AC288" s="18">
        <f t="shared" si="27"/>
        <v>0</v>
      </c>
    </row>
    <row r="289" spans="1:29" s="20" customFormat="1">
      <c r="A289" s="31"/>
      <c r="B289" s="31"/>
      <c r="C289" s="94"/>
      <c r="D289" s="94"/>
      <c r="E289" s="94"/>
      <c r="F289" s="149"/>
      <c r="G289" s="14">
        <v>4</v>
      </c>
      <c r="H289" s="15">
        <v>2012</v>
      </c>
      <c r="I289" s="200">
        <v>2012</v>
      </c>
      <c r="J289" s="200">
        <v>2013</v>
      </c>
      <c r="K289" s="16" t="str">
        <f>[1]Lib_RawData!G100</f>
        <v>CFO</v>
      </c>
      <c r="L289" s="17">
        <f t="shared" si="29"/>
        <v>0</v>
      </c>
      <c r="M289" s="10">
        <f t="shared" si="29"/>
        <v>0</v>
      </c>
      <c r="N289" s="10">
        <f t="shared" si="29"/>
        <v>0</v>
      </c>
      <c r="O289" s="18">
        <f t="shared" si="30"/>
        <v>0</v>
      </c>
      <c r="P289" s="19">
        <f t="shared" si="31"/>
        <v>0</v>
      </c>
      <c r="Q289" s="20">
        <f>P289*[1]Factors!D276</f>
        <v>0</v>
      </c>
      <c r="R289" s="20">
        <f t="shared" si="32"/>
        <v>0</v>
      </c>
      <c r="S289" s="20">
        <f>R289*[1]Factors!D276</f>
        <v>0</v>
      </c>
      <c r="T289" s="21">
        <f>R289*[1]Factors!D276*[1]Factors!E276</f>
        <v>0</v>
      </c>
      <c r="U289" s="19"/>
      <c r="W289" s="21"/>
      <c r="X289" s="270"/>
      <c r="Y289" s="18">
        <f t="shared" si="33"/>
        <v>0</v>
      </c>
      <c r="Z289" s="17"/>
      <c r="AA289" s="10">
        <f t="shared" si="28"/>
        <v>0</v>
      </c>
      <c r="AB289" s="10"/>
      <c r="AC289" s="18">
        <f t="shared" si="27"/>
        <v>0</v>
      </c>
    </row>
    <row r="290" spans="1:29" s="20" customFormat="1">
      <c r="A290" s="31"/>
      <c r="B290" s="31"/>
      <c r="C290" s="94"/>
      <c r="D290" s="94"/>
      <c r="E290" s="94"/>
      <c r="F290" s="149"/>
      <c r="G290" s="14">
        <v>5</v>
      </c>
      <c r="H290" s="15">
        <v>2012</v>
      </c>
      <c r="I290" s="200">
        <v>2012</v>
      </c>
      <c r="J290" s="200">
        <v>2013</v>
      </c>
      <c r="K290" s="16" t="str">
        <f>[1]Lib_RawData!G101</f>
        <v>CFO</v>
      </c>
      <c r="L290" s="17">
        <f t="shared" si="29"/>
        <v>0</v>
      </c>
      <c r="M290" s="10">
        <f t="shared" si="29"/>
        <v>0</v>
      </c>
      <c r="N290" s="10">
        <f t="shared" si="29"/>
        <v>0</v>
      </c>
      <c r="O290" s="18">
        <f t="shared" si="30"/>
        <v>0</v>
      </c>
      <c r="P290" s="19">
        <f t="shared" si="31"/>
        <v>0</v>
      </c>
      <c r="Q290" s="20">
        <f>P290*[1]Factors!D277</f>
        <v>0</v>
      </c>
      <c r="R290" s="20">
        <f t="shared" si="32"/>
        <v>0</v>
      </c>
      <c r="S290" s="20">
        <f>R290*[1]Factors!D277</f>
        <v>0</v>
      </c>
      <c r="T290" s="21">
        <f>R290*[1]Factors!D277*[1]Factors!E277</f>
        <v>0</v>
      </c>
      <c r="U290" s="17"/>
      <c r="V290" s="10"/>
      <c r="W290" s="21"/>
      <c r="X290" s="270"/>
      <c r="Y290" s="18">
        <f t="shared" si="33"/>
        <v>0</v>
      </c>
      <c r="Z290" s="17"/>
      <c r="AA290" s="10">
        <f t="shared" si="28"/>
        <v>0</v>
      </c>
      <c r="AB290" s="10"/>
      <c r="AC290" s="18">
        <f t="shared" si="27"/>
        <v>0</v>
      </c>
    </row>
    <row r="291" spans="1:29" s="20" customFormat="1">
      <c r="A291" s="31"/>
      <c r="B291" s="31"/>
      <c r="C291" s="94"/>
      <c r="D291" s="94"/>
      <c r="E291" s="94"/>
      <c r="F291" s="149"/>
      <c r="G291" s="14">
        <v>6</v>
      </c>
      <c r="H291" s="15">
        <v>2012</v>
      </c>
      <c r="I291" s="200">
        <v>2012</v>
      </c>
      <c r="J291" s="200">
        <v>2013</v>
      </c>
      <c r="K291" s="16" t="str">
        <f>[1]Lib_RawData!G102</f>
        <v>CFO</v>
      </c>
      <c r="L291" s="17">
        <f t="shared" si="29"/>
        <v>0</v>
      </c>
      <c r="M291" s="10">
        <f t="shared" si="29"/>
        <v>0</v>
      </c>
      <c r="N291" s="10">
        <f t="shared" si="29"/>
        <v>0</v>
      </c>
      <c r="O291" s="18">
        <f t="shared" si="30"/>
        <v>0</v>
      </c>
      <c r="P291" s="19">
        <f t="shared" si="31"/>
        <v>0</v>
      </c>
      <c r="Q291" s="20">
        <f>P291*[1]Factors!D278</f>
        <v>0</v>
      </c>
      <c r="R291" s="20">
        <f t="shared" si="32"/>
        <v>0</v>
      </c>
      <c r="S291" s="20">
        <f>R291*[1]Factors!D278</f>
        <v>0</v>
      </c>
      <c r="T291" s="21">
        <f>R291*[1]Factors!D278*[1]Factors!E278</f>
        <v>0</v>
      </c>
      <c r="U291" s="17"/>
      <c r="V291" s="10"/>
      <c r="W291" s="21"/>
      <c r="X291" s="270"/>
      <c r="Y291" s="18">
        <f t="shared" si="33"/>
        <v>0</v>
      </c>
      <c r="Z291" s="17"/>
      <c r="AA291" s="10">
        <f t="shared" si="28"/>
        <v>0</v>
      </c>
      <c r="AB291" s="10"/>
      <c r="AC291" s="18">
        <f t="shared" si="27"/>
        <v>0</v>
      </c>
    </row>
    <row r="292" spans="1:29" s="20" customFormat="1">
      <c r="A292" s="31"/>
      <c r="B292" s="31"/>
      <c r="C292" s="94"/>
      <c r="D292" s="94"/>
      <c r="E292" s="94"/>
      <c r="F292" s="149"/>
      <c r="G292" s="14">
        <v>7</v>
      </c>
      <c r="H292" s="15">
        <v>2012</v>
      </c>
      <c r="I292" s="200">
        <v>2013</v>
      </c>
      <c r="J292" s="200">
        <v>2013</v>
      </c>
      <c r="K292" s="16" t="str">
        <f>[1]Lib_RawData!G103</f>
        <v>CFO</v>
      </c>
      <c r="L292" s="17">
        <f t="shared" si="29"/>
        <v>0</v>
      </c>
      <c r="M292" s="10">
        <f t="shared" si="29"/>
        <v>0</v>
      </c>
      <c r="N292" s="10">
        <f t="shared" si="29"/>
        <v>0</v>
      </c>
      <c r="O292" s="18">
        <f t="shared" si="30"/>
        <v>0</v>
      </c>
      <c r="P292" s="19">
        <f t="shared" si="31"/>
        <v>0</v>
      </c>
      <c r="Q292" s="20">
        <f>P292*[1]Factors!D279</f>
        <v>0</v>
      </c>
      <c r="R292" s="20">
        <f t="shared" si="32"/>
        <v>0</v>
      </c>
      <c r="S292" s="20">
        <f>R292*[1]Factors!D279</f>
        <v>0</v>
      </c>
      <c r="T292" s="21">
        <f>R292*[1]Factors!D279*[1]Factors!E279</f>
        <v>0</v>
      </c>
      <c r="U292" s="17"/>
      <c r="V292" s="10"/>
      <c r="W292" s="21"/>
      <c r="X292" s="270"/>
      <c r="Y292" s="18">
        <f t="shared" si="33"/>
        <v>0</v>
      </c>
      <c r="Z292" s="17"/>
      <c r="AA292" s="10">
        <f t="shared" si="28"/>
        <v>0</v>
      </c>
      <c r="AB292" s="10"/>
      <c r="AC292" s="18">
        <f t="shared" si="27"/>
        <v>0</v>
      </c>
    </row>
    <row r="293" spans="1:29" s="20" customFormat="1">
      <c r="A293" s="31"/>
      <c r="B293" s="31"/>
      <c r="C293" s="94"/>
      <c r="D293" s="94"/>
      <c r="E293" s="94"/>
      <c r="F293" s="149"/>
      <c r="G293" s="14">
        <v>8</v>
      </c>
      <c r="H293" s="15">
        <v>2012</v>
      </c>
      <c r="I293" s="200">
        <v>2013</v>
      </c>
      <c r="J293" s="200">
        <v>2013</v>
      </c>
      <c r="K293" s="16" t="str">
        <f>[1]Lib_RawData!G104</f>
        <v>CFO</v>
      </c>
      <c r="L293" s="17">
        <f t="shared" si="29"/>
        <v>0</v>
      </c>
      <c r="M293" s="10">
        <f t="shared" si="29"/>
        <v>0</v>
      </c>
      <c r="N293" s="10">
        <f t="shared" si="29"/>
        <v>0</v>
      </c>
      <c r="O293" s="18">
        <f t="shared" si="30"/>
        <v>0</v>
      </c>
      <c r="P293" s="19">
        <f t="shared" si="31"/>
        <v>0</v>
      </c>
      <c r="Q293" s="20">
        <f>P293*[1]Factors!D280</f>
        <v>0</v>
      </c>
      <c r="R293" s="20">
        <f t="shared" si="32"/>
        <v>0</v>
      </c>
      <c r="S293" s="20">
        <f>R293*[1]Factors!D280</f>
        <v>0</v>
      </c>
      <c r="T293" s="21">
        <f>R293*[1]Factors!D280*[1]Factors!E280</f>
        <v>0</v>
      </c>
      <c r="U293" s="17"/>
      <c r="V293" s="10"/>
      <c r="W293" s="21"/>
      <c r="X293" s="270"/>
      <c r="Y293" s="18">
        <f t="shared" si="33"/>
        <v>0</v>
      </c>
      <c r="Z293" s="17"/>
      <c r="AA293" s="10">
        <f t="shared" si="28"/>
        <v>0</v>
      </c>
      <c r="AB293" s="10"/>
      <c r="AC293" s="18">
        <f t="shared" si="27"/>
        <v>0</v>
      </c>
    </row>
    <row r="294" spans="1:29" s="20" customFormat="1">
      <c r="A294" s="31"/>
      <c r="B294" s="31"/>
      <c r="C294" s="94"/>
      <c r="D294" s="94"/>
      <c r="E294" s="94"/>
      <c r="F294" s="149"/>
      <c r="G294" s="14">
        <v>9</v>
      </c>
      <c r="H294" s="15">
        <v>2012</v>
      </c>
      <c r="I294" s="200">
        <v>2013</v>
      </c>
      <c r="J294" s="200">
        <v>2013</v>
      </c>
      <c r="K294" s="16" t="str">
        <f>[1]Lib_RawData!G105</f>
        <v>CFO</v>
      </c>
      <c r="L294" s="17">
        <f t="shared" si="29"/>
        <v>0</v>
      </c>
      <c r="M294" s="10">
        <f t="shared" si="29"/>
        <v>0</v>
      </c>
      <c r="N294" s="10">
        <f t="shared" si="29"/>
        <v>0</v>
      </c>
      <c r="O294" s="18">
        <f t="shared" si="30"/>
        <v>0</v>
      </c>
      <c r="P294" s="19">
        <f t="shared" si="31"/>
        <v>0</v>
      </c>
      <c r="Q294" s="20">
        <f>P294*[1]Factors!D281</f>
        <v>0</v>
      </c>
      <c r="R294" s="20">
        <f t="shared" si="32"/>
        <v>0</v>
      </c>
      <c r="S294" s="20">
        <f>R294*[1]Factors!D281</f>
        <v>0</v>
      </c>
      <c r="T294" s="21">
        <f>R294*[1]Factors!D281*[1]Factors!E281</f>
        <v>0</v>
      </c>
      <c r="U294" s="17"/>
      <c r="V294" s="10"/>
      <c r="W294" s="21"/>
      <c r="X294" s="270"/>
      <c r="Y294" s="18">
        <f t="shared" si="33"/>
        <v>0</v>
      </c>
      <c r="Z294" s="17"/>
      <c r="AA294" s="10">
        <f t="shared" si="28"/>
        <v>0</v>
      </c>
      <c r="AB294" s="10"/>
      <c r="AC294" s="18">
        <f t="shared" si="27"/>
        <v>0</v>
      </c>
    </row>
    <row r="295" spans="1:29" s="20" customFormat="1">
      <c r="A295" s="31"/>
      <c r="B295" s="31"/>
      <c r="C295" s="94"/>
      <c r="D295" s="94"/>
      <c r="E295" s="94"/>
      <c r="F295" s="149"/>
      <c r="G295" s="14">
        <v>10</v>
      </c>
      <c r="H295" s="15">
        <v>2012</v>
      </c>
      <c r="I295" s="200">
        <v>2013</v>
      </c>
      <c r="J295" s="200">
        <v>2013</v>
      </c>
      <c r="K295" s="16" t="str">
        <f>[1]Lib_RawData!G106</f>
        <v>CFO</v>
      </c>
      <c r="L295" s="17">
        <f t="shared" si="29"/>
        <v>0</v>
      </c>
      <c r="M295" s="10">
        <f t="shared" si="29"/>
        <v>0</v>
      </c>
      <c r="N295" s="10">
        <f t="shared" si="29"/>
        <v>0</v>
      </c>
      <c r="O295" s="18">
        <f t="shared" si="30"/>
        <v>0</v>
      </c>
      <c r="P295" s="19">
        <f t="shared" si="31"/>
        <v>0</v>
      </c>
      <c r="Q295" s="20">
        <f>P295*[1]Factors!D282</f>
        <v>0</v>
      </c>
      <c r="R295" s="20">
        <f t="shared" si="32"/>
        <v>0</v>
      </c>
      <c r="S295" s="20">
        <f>R295*[1]Factors!D282</f>
        <v>0</v>
      </c>
      <c r="T295" s="21">
        <f>R295*[1]Factors!D282*[1]Factors!E282</f>
        <v>0</v>
      </c>
      <c r="U295" s="17"/>
      <c r="V295" s="10"/>
      <c r="W295" s="21"/>
      <c r="X295" s="270"/>
      <c r="Y295" s="18">
        <f t="shared" si="33"/>
        <v>0</v>
      </c>
      <c r="Z295" s="17"/>
      <c r="AA295" s="10">
        <f t="shared" si="28"/>
        <v>0</v>
      </c>
      <c r="AB295" s="10"/>
      <c r="AC295" s="18">
        <f t="shared" si="27"/>
        <v>0</v>
      </c>
    </row>
    <row r="296" spans="1:29" s="20" customFormat="1">
      <c r="A296" s="31"/>
      <c r="B296" s="31"/>
      <c r="C296" s="94"/>
      <c r="D296" s="94"/>
      <c r="E296" s="94"/>
      <c r="F296" s="149"/>
      <c r="G296" s="14">
        <v>11</v>
      </c>
      <c r="H296" s="15">
        <v>2012</v>
      </c>
      <c r="I296" s="200">
        <v>2013</v>
      </c>
      <c r="J296" s="200">
        <v>2013</v>
      </c>
      <c r="K296" s="16" t="str">
        <f>[1]Lib_RawData!G107</f>
        <v>CFO</v>
      </c>
      <c r="L296" s="17">
        <f t="shared" si="29"/>
        <v>0</v>
      </c>
      <c r="M296" s="10">
        <f t="shared" si="29"/>
        <v>0</v>
      </c>
      <c r="N296" s="10">
        <f t="shared" si="29"/>
        <v>0</v>
      </c>
      <c r="O296" s="18">
        <f t="shared" si="30"/>
        <v>0</v>
      </c>
      <c r="P296" s="19">
        <f t="shared" si="31"/>
        <v>0</v>
      </c>
      <c r="Q296" s="20">
        <f>P296*[1]Factors!D283</f>
        <v>0</v>
      </c>
      <c r="R296" s="20">
        <f t="shared" si="32"/>
        <v>0</v>
      </c>
      <c r="S296" s="20">
        <f>R296*[1]Factors!D283</f>
        <v>0</v>
      </c>
      <c r="T296" s="21">
        <f>R296*[1]Factors!D283*[1]Factors!E283</f>
        <v>0</v>
      </c>
      <c r="U296" s="17"/>
      <c r="V296" s="10"/>
      <c r="W296" s="21"/>
      <c r="X296" s="270"/>
      <c r="Y296" s="18">
        <f t="shared" si="33"/>
        <v>0</v>
      </c>
      <c r="Z296" s="17"/>
      <c r="AA296" s="10">
        <f t="shared" si="28"/>
        <v>0</v>
      </c>
      <c r="AB296" s="10"/>
      <c r="AC296" s="18">
        <f t="shared" si="27"/>
        <v>0</v>
      </c>
    </row>
    <row r="297" spans="1:29" s="20" customFormat="1">
      <c r="A297" s="31"/>
      <c r="B297" s="31"/>
      <c r="C297" s="94"/>
      <c r="D297" s="94"/>
      <c r="E297" s="94"/>
      <c r="F297" s="149"/>
      <c r="G297" s="14">
        <v>12</v>
      </c>
      <c r="H297" s="15">
        <v>2012</v>
      </c>
      <c r="I297" s="200">
        <v>2013</v>
      </c>
      <c r="J297" s="200">
        <v>2013</v>
      </c>
      <c r="K297" s="16" t="str">
        <f>[1]Lib_RawData!G108</f>
        <v>CFO</v>
      </c>
      <c r="L297" s="17">
        <f t="shared" si="29"/>
        <v>0</v>
      </c>
      <c r="M297" s="10">
        <f t="shared" si="29"/>
        <v>0</v>
      </c>
      <c r="N297" s="10">
        <f t="shared" si="29"/>
        <v>0</v>
      </c>
      <c r="O297" s="18">
        <f t="shared" si="30"/>
        <v>0</v>
      </c>
      <c r="P297" s="19">
        <f t="shared" si="31"/>
        <v>0</v>
      </c>
      <c r="Q297" s="20">
        <f>P297*[1]Factors!D284</f>
        <v>0</v>
      </c>
      <c r="R297" s="20">
        <f t="shared" si="32"/>
        <v>0</v>
      </c>
      <c r="S297" s="20">
        <f>R297*[1]Factors!D284</f>
        <v>0</v>
      </c>
      <c r="T297" s="21">
        <f>R297*[1]Factors!D284*[1]Factors!E284</f>
        <v>0</v>
      </c>
      <c r="U297" s="17"/>
      <c r="V297" s="10"/>
      <c r="W297" s="21"/>
      <c r="X297" s="270"/>
      <c r="Y297" s="18">
        <f t="shared" si="33"/>
        <v>0</v>
      </c>
      <c r="Z297" s="17"/>
      <c r="AA297" s="10">
        <f t="shared" si="28"/>
        <v>0</v>
      </c>
      <c r="AB297" s="10"/>
      <c r="AC297" s="18">
        <f t="shared" si="27"/>
        <v>0</v>
      </c>
    </row>
    <row r="298" spans="1:29" s="20" customFormat="1">
      <c r="A298" s="31"/>
      <c r="B298" s="31"/>
      <c r="C298" s="94"/>
      <c r="D298" s="94"/>
      <c r="E298" s="94"/>
      <c r="F298" s="149"/>
      <c r="G298" s="14">
        <v>1</v>
      </c>
      <c r="H298" s="15">
        <v>2013</v>
      </c>
      <c r="I298" s="200">
        <v>2013</v>
      </c>
      <c r="J298" s="200">
        <v>2013</v>
      </c>
      <c r="K298" s="16" t="str">
        <f>[1]Lib_RawData!G109</f>
        <v>CFO</v>
      </c>
      <c r="L298" s="17">
        <f t="shared" si="29"/>
        <v>0</v>
      </c>
      <c r="M298" s="10">
        <f t="shared" si="29"/>
        <v>0</v>
      </c>
      <c r="N298" s="10">
        <f t="shared" si="29"/>
        <v>0</v>
      </c>
      <c r="O298" s="18">
        <f t="shared" si="30"/>
        <v>0</v>
      </c>
      <c r="P298" s="19">
        <f t="shared" si="31"/>
        <v>0</v>
      </c>
      <c r="Q298" s="20">
        <f>P298*[1]Factors!D285</f>
        <v>0</v>
      </c>
      <c r="R298" s="20">
        <f t="shared" si="32"/>
        <v>0</v>
      </c>
      <c r="S298" s="20">
        <f>R298*[1]Factors!D285</f>
        <v>0</v>
      </c>
      <c r="T298" s="21">
        <f>R298*[1]Factors!D285*[1]Factors!E285</f>
        <v>0</v>
      </c>
      <c r="U298" s="17"/>
      <c r="V298" s="10"/>
      <c r="W298" s="21"/>
      <c r="X298" s="270"/>
      <c r="Y298" s="18">
        <f t="shared" si="33"/>
        <v>0</v>
      </c>
      <c r="Z298" s="17"/>
      <c r="AA298" s="10">
        <f t="shared" si="28"/>
        <v>0</v>
      </c>
      <c r="AB298" s="10"/>
      <c r="AC298" s="18">
        <f t="shared" si="27"/>
        <v>0</v>
      </c>
    </row>
    <row r="299" spans="1:29" s="20" customFormat="1">
      <c r="A299" s="31"/>
      <c r="B299" s="31"/>
      <c r="C299" s="94"/>
      <c r="D299" s="94"/>
      <c r="E299" s="94"/>
      <c r="F299" s="149"/>
      <c r="G299" s="14">
        <v>2</v>
      </c>
      <c r="H299" s="15">
        <v>2013</v>
      </c>
      <c r="I299" s="200">
        <v>2013</v>
      </c>
      <c r="J299" s="200">
        <v>2013</v>
      </c>
      <c r="K299" s="16" t="str">
        <f>[1]Lib_RawData!G110</f>
        <v>CFO</v>
      </c>
      <c r="L299" s="17">
        <f t="shared" si="29"/>
        <v>0</v>
      </c>
      <c r="M299" s="10">
        <f t="shared" si="29"/>
        <v>0</v>
      </c>
      <c r="N299" s="10">
        <f t="shared" si="29"/>
        <v>0</v>
      </c>
      <c r="O299" s="18">
        <f t="shared" si="30"/>
        <v>0</v>
      </c>
      <c r="P299" s="19">
        <f t="shared" si="31"/>
        <v>0</v>
      </c>
      <c r="Q299" s="20">
        <f>P299*[1]Factors!D286</f>
        <v>0</v>
      </c>
      <c r="R299" s="20">
        <f t="shared" si="32"/>
        <v>0</v>
      </c>
      <c r="S299" s="20">
        <f>R299*[1]Factors!D286</f>
        <v>0</v>
      </c>
      <c r="T299" s="21">
        <f>R299*[1]Factors!D286*[1]Factors!E286</f>
        <v>0</v>
      </c>
      <c r="U299" s="17"/>
      <c r="V299" s="10"/>
      <c r="W299" s="21"/>
      <c r="X299" s="270"/>
      <c r="Y299" s="18">
        <f t="shared" si="33"/>
        <v>0</v>
      </c>
      <c r="Z299" s="17"/>
      <c r="AA299" s="10">
        <f t="shared" si="28"/>
        <v>0</v>
      </c>
      <c r="AB299" s="10"/>
      <c r="AC299" s="18">
        <f t="shared" si="27"/>
        <v>0</v>
      </c>
    </row>
    <row r="300" spans="1:29" s="20" customFormat="1">
      <c r="A300" s="31"/>
      <c r="B300" s="31"/>
      <c r="C300" s="94"/>
      <c r="D300" s="94"/>
      <c r="E300" s="94"/>
      <c r="F300" s="149"/>
      <c r="G300" s="14">
        <v>3</v>
      </c>
      <c r="H300" s="15">
        <v>2013</v>
      </c>
      <c r="I300" s="200">
        <v>2013</v>
      </c>
      <c r="J300" s="200">
        <v>2013</v>
      </c>
      <c r="K300" s="16" t="str">
        <f>[1]Lib_RawData!G111</f>
        <v>CFO</v>
      </c>
      <c r="L300" s="17">
        <f t="shared" si="29"/>
        <v>0</v>
      </c>
      <c r="M300" s="10">
        <f t="shared" si="29"/>
        <v>0</v>
      </c>
      <c r="N300" s="10">
        <f t="shared" si="29"/>
        <v>0</v>
      </c>
      <c r="O300" s="18">
        <f t="shared" si="30"/>
        <v>0</v>
      </c>
      <c r="P300" s="19">
        <f t="shared" si="31"/>
        <v>0</v>
      </c>
      <c r="Q300" s="20">
        <f>P300*[1]Factors!D287</f>
        <v>0</v>
      </c>
      <c r="R300" s="20">
        <f t="shared" si="32"/>
        <v>0</v>
      </c>
      <c r="S300" s="20">
        <f>R300*[1]Factors!D287</f>
        <v>0</v>
      </c>
      <c r="T300" s="21">
        <f>R300*[1]Factors!D287*[1]Factors!E287</f>
        <v>0</v>
      </c>
      <c r="U300" s="17"/>
      <c r="V300" s="10"/>
      <c r="W300" s="21"/>
      <c r="X300" s="270"/>
      <c r="Y300" s="18">
        <f t="shared" si="33"/>
        <v>0</v>
      </c>
      <c r="Z300" s="17"/>
      <c r="AA300" s="10">
        <f t="shared" si="28"/>
        <v>0</v>
      </c>
      <c r="AB300" s="10"/>
      <c r="AC300" s="18">
        <f t="shared" si="27"/>
        <v>0</v>
      </c>
    </row>
    <row r="301" spans="1:29" s="20" customFormat="1">
      <c r="A301" s="31"/>
      <c r="B301" s="31"/>
      <c r="C301" s="94"/>
      <c r="D301" s="94"/>
      <c r="E301" s="94"/>
      <c r="F301" s="149"/>
      <c r="G301" s="14">
        <v>4</v>
      </c>
      <c r="H301" s="15">
        <v>2013</v>
      </c>
      <c r="I301" s="200">
        <v>2013</v>
      </c>
      <c r="J301" s="200">
        <v>2014</v>
      </c>
      <c r="K301" s="16" t="str">
        <f>[1]Lib_RawData!G112</f>
        <v>CFO</v>
      </c>
      <c r="L301" s="17">
        <f t="shared" si="29"/>
        <v>0</v>
      </c>
      <c r="M301" s="10">
        <f t="shared" si="29"/>
        <v>0</v>
      </c>
      <c r="N301" s="10">
        <f t="shared" si="29"/>
        <v>0</v>
      </c>
      <c r="O301" s="18">
        <f t="shared" si="30"/>
        <v>0</v>
      </c>
      <c r="P301" s="19">
        <f t="shared" si="31"/>
        <v>0</v>
      </c>
      <c r="Q301" s="20">
        <f>P301*[1]Factors!D288</f>
        <v>0</v>
      </c>
      <c r="R301" s="20">
        <f t="shared" si="32"/>
        <v>0</v>
      </c>
      <c r="S301" s="20">
        <f>R301*[1]Factors!D288</f>
        <v>0</v>
      </c>
      <c r="T301" s="21">
        <f>R301*[1]Factors!D288*[1]Factors!E288</f>
        <v>0</v>
      </c>
      <c r="U301" s="17"/>
      <c r="V301" s="10"/>
      <c r="W301" s="21"/>
      <c r="X301" s="270"/>
      <c r="Y301" s="18">
        <f t="shared" si="33"/>
        <v>0</v>
      </c>
      <c r="Z301" s="17"/>
      <c r="AA301" s="10">
        <f t="shared" si="28"/>
        <v>0</v>
      </c>
      <c r="AB301" s="10"/>
      <c r="AC301" s="18">
        <f t="shared" si="27"/>
        <v>0</v>
      </c>
    </row>
    <row r="302" spans="1:29" s="20" customFormat="1">
      <c r="A302" s="31"/>
      <c r="B302" s="31"/>
      <c r="C302" s="94"/>
      <c r="D302" s="94"/>
      <c r="E302" s="94"/>
      <c r="F302" s="149"/>
      <c r="G302" s="14">
        <v>5</v>
      </c>
      <c r="H302" s="15">
        <v>2013</v>
      </c>
      <c r="I302" s="200">
        <v>2013</v>
      </c>
      <c r="J302" s="200">
        <v>2014</v>
      </c>
      <c r="K302" s="16" t="str">
        <f>[1]Lib_RawData!G113</f>
        <v>CFO</v>
      </c>
      <c r="L302" s="17">
        <f t="shared" si="29"/>
        <v>0</v>
      </c>
      <c r="M302" s="10">
        <f t="shared" si="29"/>
        <v>0</v>
      </c>
      <c r="N302" s="10">
        <f t="shared" si="29"/>
        <v>0</v>
      </c>
      <c r="O302" s="18">
        <f t="shared" si="30"/>
        <v>0</v>
      </c>
      <c r="P302" s="19">
        <f t="shared" si="31"/>
        <v>0</v>
      </c>
      <c r="Q302" s="20">
        <f>P302*[1]Factors!D289</f>
        <v>0</v>
      </c>
      <c r="R302" s="20">
        <f t="shared" si="32"/>
        <v>0</v>
      </c>
      <c r="S302" s="20">
        <f>R302*[1]Factors!D289</f>
        <v>0</v>
      </c>
      <c r="T302" s="21">
        <f>R302*[1]Factors!D289*[1]Factors!E289</f>
        <v>0</v>
      </c>
      <c r="U302" s="17"/>
      <c r="V302" s="10"/>
      <c r="W302" s="21"/>
      <c r="X302" s="270"/>
      <c r="Y302" s="18">
        <f t="shared" si="33"/>
        <v>0</v>
      </c>
      <c r="Z302" s="17"/>
      <c r="AA302" s="10">
        <f t="shared" si="28"/>
        <v>0</v>
      </c>
      <c r="AB302" s="10"/>
      <c r="AC302" s="18">
        <f t="shared" si="27"/>
        <v>0</v>
      </c>
    </row>
    <row r="303" spans="1:29" s="20" customFormat="1">
      <c r="A303" s="31"/>
      <c r="B303" s="31"/>
      <c r="C303" s="94"/>
      <c r="D303" s="94"/>
      <c r="E303" s="94"/>
      <c r="F303" s="149"/>
      <c r="G303" s="14">
        <v>6</v>
      </c>
      <c r="H303" s="15">
        <v>2013</v>
      </c>
      <c r="I303" s="200">
        <v>2013</v>
      </c>
      <c r="J303" s="200">
        <v>2014</v>
      </c>
      <c r="K303" s="16" t="str">
        <f>[1]Lib_RawData!G114</f>
        <v>CFO</v>
      </c>
      <c r="L303" s="17">
        <f t="shared" si="29"/>
        <v>0</v>
      </c>
      <c r="M303" s="10">
        <f t="shared" si="29"/>
        <v>0</v>
      </c>
      <c r="N303" s="10">
        <f t="shared" si="29"/>
        <v>0</v>
      </c>
      <c r="O303" s="18">
        <f t="shared" si="30"/>
        <v>0</v>
      </c>
      <c r="P303" s="19">
        <f t="shared" si="31"/>
        <v>0</v>
      </c>
      <c r="Q303" s="20">
        <f>P303*[1]Factors!D290</f>
        <v>0</v>
      </c>
      <c r="R303" s="20">
        <f t="shared" si="32"/>
        <v>0</v>
      </c>
      <c r="S303" s="20">
        <f>R303*[1]Factors!D290</f>
        <v>0</v>
      </c>
      <c r="T303" s="21">
        <f>R303*[1]Factors!D290*[1]Factors!E290</f>
        <v>0</v>
      </c>
      <c r="U303" s="17"/>
      <c r="V303" s="10"/>
      <c r="W303" s="21"/>
      <c r="X303" s="270"/>
      <c r="Y303" s="18">
        <f t="shared" si="33"/>
        <v>0</v>
      </c>
      <c r="Z303" s="17"/>
      <c r="AA303" s="10">
        <f t="shared" si="28"/>
        <v>0</v>
      </c>
      <c r="AB303" s="10"/>
      <c r="AC303" s="18">
        <f t="shared" si="27"/>
        <v>0</v>
      </c>
    </row>
    <row r="304" spans="1:29" s="20" customFormat="1">
      <c r="A304" s="31"/>
      <c r="B304" s="31"/>
      <c r="C304" s="94"/>
      <c r="D304" s="94"/>
      <c r="E304" s="94"/>
      <c r="F304" s="149"/>
      <c r="G304" s="14">
        <v>7</v>
      </c>
      <c r="H304" s="15">
        <v>2013</v>
      </c>
      <c r="I304" s="200">
        <v>2014</v>
      </c>
      <c r="J304" s="200">
        <v>2014</v>
      </c>
      <c r="K304" s="16" t="str">
        <f>[1]Lib_RawData!G115</f>
        <v>CFO</v>
      </c>
      <c r="L304" s="17">
        <f t="shared" si="29"/>
        <v>0</v>
      </c>
      <c r="M304" s="10">
        <f t="shared" si="29"/>
        <v>0</v>
      </c>
      <c r="N304" s="10">
        <f t="shared" si="29"/>
        <v>0</v>
      </c>
      <c r="O304" s="18">
        <f t="shared" si="30"/>
        <v>0</v>
      </c>
      <c r="P304" s="19">
        <f t="shared" si="31"/>
        <v>0</v>
      </c>
      <c r="Q304" s="20">
        <f>P304*[1]Factors!D291</f>
        <v>0</v>
      </c>
      <c r="R304" s="20">
        <f t="shared" si="32"/>
        <v>0</v>
      </c>
      <c r="S304" s="20">
        <f>R304*[1]Factors!D291</f>
        <v>0</v>
      </c>
      <c r="T304" s="21">
        <f>R304*[1]Factors!D291*[1]Factors!E291</f>
        <v>0</v>
      </c>
      <c r="U304" s="17"/>
      <c r="V304" s="10"/>
      <c r="W304" s="21"/>
      <c r="X304" s="270"/>
      <c r="Y304" s="18">
        <f t="shared" si="33"/>
        <v>0</v>
      </c>
      <c r="Z304" s="17"/>
      <c r="AA304" s="10">
        <f t="shared" si="28"/>
        <v>0</v>
      </c>
      <c r="AB304" s="10"/>
      <c r="AC304" s="18">
        <f t="shared" si="27"/>
        <v>0</v>
      </c>
    </row>
    <row r="305" spans="1:29" s="20" customFormat="1">
      <c r="A305" s="31"/>
      <c r="B305" s="31"/>
      <c r="C305" s="94"/>
      <c r="D305" s="94"/>
      <c r="E305" s="94"/>
      <c r="F305" s="149"/>
      <c r="G305" s="14">
        <v>8</v>
      </c>
      <c r="H305" s="15">
        <v>2013</v>
      </c>
      <c r="I305" s="200">
        <v>2014</v>
      </c>
      <c r="J305" s="200">
        <v>2014</v>
      </c>
      <c r="K305" s="16" t="str">
        <f>[1]Lib_RawData!G116</f>
        <v>CFO</v>
      </c>
      <c r="L305" s="17">
        <f t="shared" si="29"/>
        <v>0</v>
      </c>
      <c r="M305" s="10">
        <f t="shared" si="29"/>
        <v>0</v>
      </c>
      <c r="N305" s="10">
        <f t="shared" si="29"/>
        <v>0</v>
      </c>
      <c r="O305" s="18">
        <f t="shared" si="30"/>
        <v>0</v>
      </c>
      <c r="P305" s="19">
        <f t="shared" si="31"/>
        <v>0</v>
      </c>
      <c r="Q305" s="20">
        <f>P305*[1]Factors!D292</f>
        <v>0</v>
      </c>
      <c r="R305" s="20">
        <f t="shared" si="32"/>
        <v>0</v>
      </c>
      <c r="S305" s="20">
        <f>R305*[1]Factors!D292</f>
        <v>0</v>
      </c>
      <c r="T305" s="21">
        <f>R305*[1]Factors!D292*[1]Factors!E292</f>
        <v>0</v>
      </c>
      <c r="U305" s="17"/>
      <c r="V305" s="10"/>
      <c r="W305" s="21"/>
      <c r="X305" s="270"/>
      <c r="Y305" s="18">
        <f t="shared" si="33"/>
        <v>0</v>
      </c>
      <c r="Z305" s="17"/>
      <c r="AA305" s="10">
        <f t="shared" si="28"/>
        <v>0</v>
      </c>
      <c r="AB305" s="10"/>
      <c r="AC305" s="18">
        <f t="shared" si="27"/>
        <v>0</v>
      </c>
    </row>
    <row r="306" spans="1:29" s="20" customFormat="1">
      <c r="A306" s="31"/>
      <c r="B306" s="31"/>
      <c r="C306" s="94"/>
      <c r="D306" s="94"/>
      <c r="E306" s="94"/>
      <c r="F306" s="149"/>
      <c r="G306" s="14">
        <v>9</v>
      </c>
      <c r="H306" s="15">
        <v>2013</v>
      </c>
      <c r="I306" s="200">
        <v>2014</v>
      </c>
      <c r="J306" s="200">
        <v>2014</v>
      </c>
      <c r="K306" s="16" t="str">
        <f>[1]Lib_RawData!G117</f>
        <v>CFO</v>
      </c>
      <c r="L306" s="17">
        <f t="shared" si="29"/>
        <v>0</v>
      </c>
      <c r="M306" s="10">
        <f t="shared" si="29"/>
        <v>0</v>
      </c>
      <c r="N306" s="10">
        <f t="shared" si="29"/>
        <v>0</v>
      </c>
      <c r="O306" s="18">
        <f t="shared" si="30"/>
        <v>0</v>
      </c>
      <c r="P306" s="19">
        <f t="shared" si="31"/>
        <v>0</v>
      </c>
      <c r="Q306" s="20">
        <f>P306*[1]Factors!D293</f>
        <v>0</v>
      </c>
      <c r="R306" s="20">
        <f t="shared" si="32"/>
        <v>0</v>
      </c>
      <c r="S306" s="20">
        <f>R306*[1]Factors!D293</f>
        <v>0</v>
      </c>
      <c r="T306" s="21">
        <f>R306*[1]Factors!D293*[1]Factors!E293</f>
        <v>0</v>
      </c>
      <c r="U306" s="17"/>
      <c r="V306" s="10"/>
      <c r="W306" s="21"/>
      <c r="X306" s="270"/>
      <c r="Y306" s="18">
        <f t="shared" si="33"/>
        <v>0</v>
      </c>
      <c r="Z306" s="17"/>
      <c r="AA306" s="10">
        <f t="shared" si="28"/>
        <v>0</v>
      </c>
      <c r="AB306" s="10"/>
      <c r="AC306" s="18">
        <f t="shared" si="27"/>
        <v>0</v>
      </c>
    </row>
    <row r="307" spans="1:29" s="20" customFormat="1">
      <c r="A307" s="31"/>
      <c r="B307" s="31"/>
      <c r="C307" s="94"/>
      <c r="D307" s="94"/>
      <c r="E307" s="94"/>
      <c r="F307" s="149"/>
      <c r="G307" s="14">
        <v>10</v>
      </c>
      <c r="H307" s="15">
        <v>2013</v>
      </c>
      <c r="I307" s="200">
        <v>2014</v>
      </c>
      <c r="J307" s="200">
        <v>2014</v>
      </c>
      <c r="K307" s="16" t="str">
        <f>[1]Lib_RawData!G118</f>
        <v>CFO</v>
      </c>
      <c r="L307" s="17">
        <f t="shared" si="29"/>
        <v>0</v>
      </c>
      <c r="M307" s="10">
        <f t="shared" si="29"/>
        <v>0</v>
      </c>
      <c r="N307" s="10">
        <f t="shared" si="29"/>
        <v>0</v>
      </c>
      <c r="O307" s="18">
        <f t="shared" si="30"/>
        <v>0</v>
      </c>
      <c r="P307" s="19">
        <f t="shared" si="31"/>
        <v>0</v>
      </c>
      <c r="Q307" s="20">
        <f>P307*[1]Factors!D294</f>
        <v>0</v>
      </c>
      <c r="R307" s="20">
        <f t="shared" si="32"/>
        <v>0</v>
      </c>
      <c r="S307" s="20">
        <f>R307*[1]Factors!D294</f>
        <v>0</v>
      </c>
      <c r="T307" s="21">
        <f>R307*[1]Factors!D294*[1]Factors!E294</f>
        <v>0</v>
      </c>
      <c r="U307" s="17"/>
      <c r="V307" s="10"/>
      <c r="W307" s="21"/>
      <c r="X307" s="270"/>
      <c r="Y307" s="18">
        <f t="shared" si="33"/>
        <v>0</v>
      </c>
      <c r="Z307" s="17"/>
      <c r="AA307" s="10">
        <f t="shared" si="28"/>
        <v>0</v>
      </c>
      <c r="AB307" s="10"/>
      <c r="AC307" s="18">
        <f t="shared" si="27"/>
        <v>0</v>
      </c>
    </row>
    <row r="308" spans="1:29" s="20" customFormat="1">
      <c r="A308" s="31"/>
      <c r="B308" s="31"/>
      <c r="C308" s="94"/>
      <c r="D308" s="94"/>
      <c r="E308" s="94"/>
      <c r="F308" s="149"/>
      <c r="G308" s="14">
        <v>11</v>
      </c>
      <c r="H308" s="15">
        <v>2013</v>
      </c>
      <c r="I308" s="200">
        <v>2014</v>
      </c>
      <c r="J308" s="200">
        <v>2014</v>
      </c>
      <c r="K308" s="16" t="str">
        <f>[1]Lib_RawData!G119</f>
        <v>CFO</v>
      </c>
      <c r="L308" s="17">
        <f t="shared" si="29"/>
        <v>0</v>
      </c>
      <c r="M308" s="10">
        <f t="shared" si="29"/>
        <v>0</v>
      </c>
      <c r="N308" s="10">
        <f t="shared" si="29"/>
        <v>0</v>
      </c>
      <c r="O308" s="18">
        <f t="shared" si="30"/>
        <v>0</v>
      </c>
      <c r="P308" s="19">
        <f t="shared" si="31"/>
        <v>0</v>
      </c>
      <c r="Q308" s="20">
        <f>P308*[1]Factors!D295</f>
        <v>0</v>
      </c>
      <c r="R308" s="20">
        <f t="shared" si="32"/>
        <v>0</v>
      </c>
      <c r="S308" s="20">
        <f>R308*[1]Factors!D295</f>
        <v>0</v>
      </c>
      <c r="T308" s="21">
        <f>R308*[1]Factors!D295*[1]Factors!E295</f>
        <v>0</v>
      </c>
      <c r="U308" s="17"/>
      <c r="V308" s="10"/>
      <c r="W308" s="21"/>
      <c r="X308" s="270"/>
      <c r="Y308" s="18">
        <f t="shared" si="33"/>
        <v>0</v>
      </c>
      <c r="Z308" s="17"/>
      <c r="AA308" s="10">
        <f t="shared" si="28"/>
        <v>0</v>
      </c>
      <c r="AB308" s="10"/>
      <c r="AC308" s="18">
        <f t="shared" si="27"/>
        <v>0</v>
      </c>
    </row>
    <row r="309" spans="1:29" s="20" customFormat="1">
      <c r="A309" s="31"/>
      <c r="B309" s="31"/>
      <c r="C309" s="94"/>
      <c r="D309" s="94"/>
      <c r="E309" s="94"/>
      <c r="F309" s="149"/>
      <c r="G309" s="14">
        <v>12</v>
      </c>
      <c r="H309" s="15">
        <v>2013</v>
      </c>
      <c r="I309" s="200">
        <v>2014</v>
      </c>
      <c r="J309" s="200">
        <v>2014</v>
      </c>
      <c r="K309" s="16" t="str">
        <f>[1]Lib_RawData!G120</f>
        <v>CFO</v>
      </c>
      <c r="L309" s="17">
        <f t="shared" si="29"/>
        <v>0</v>
      </c>
      <c r="M309" s="10">
        <f t="shared" si="29"/>
        <v>0</v>
      </c>
      <c r="N309" s="10">
        <f t="shared" si="29"/>
        <v>0</v>
      </c>
      <c r="O309" s="18">
        <f t="shared" si="30"/>
        <v>0</v>
      </c>
      <c r="P309" s="19">
        <f t="shared" si="31"/>
        <v>0</v>
      </c>
      <c r="Q309" s="20">
        <f>P309*[1]Factors!D296</f>
        <v>0</v>
      </c>
      <c r="R309" s="20">
        <f t="shared" si="32"/>
        <v>0</v>
      </c>
      <c r="S309" s="20">
        <f>R309*[1]Factors!D296</f>
        <v>0</v>
      </c>
      <c r="T309" s="21">
        <f>R309*[1]Factors!D296*[1]Factors!E296</f>
        <v>0</v>
      </c>
      <c r="U309" s="17"/>
      <c r="V309" s="10"/>
      <c r="W309" s="21"/>
      <c r="X309" s="270"/>
      <c r="Y309" s="18">
        <f t="shared" si="33"/>
        <v>0</v>
      </c>
      <c r="Z309" s="17"/>
      <c r="AA309" s="10">
        <f t="shared" si="28"/>
        <v>0</v>
      </c>
      <c r="AB309" s="10"/>
      <c r="AC309" s="18">
        <f t="shared" si="27"/>
        <v>0</v>
      </c>
    </row>
    <row r="310" spans="1:29" s="20" customFormat="1">
      <c r="A310" s="31"/>
      <c r="B310" s="31"/>
      <c r="C310" s="94"/>
      <c r="D310" s="94"/>
      <c r="E310" s="94"/>
      <c r="F310" s="149"/>
      <c r="G310" s="14">
        <v>1</v>
      </c>
      <c r="H310" s="15">
        <v>2014</v>
      </c>
      <c r="I310" s="200">
        <v>2014</v>
      </c>
      <c r="J310" s="200">
        <v>2014</v>
      </c>
      <c r="K310" s="16" t="str">
        <f>[1]Lib_RawData!G121</f>
        <v>CFO</v>
      </c>
      <c r="L310" s="17">
        <f t="shared" si="29"/>
        <v>0</v>
      </c>
      <c r="M310" s="10">
        <f t="shared" si="29"/>
        <v>0</v>
      </c>
      <c r="N310" s="10">
        <f t="shared" si="29"/>
        <v>0</v>
      </c>
      <c r="O310" s="18">
        <f t="shared" si="30"/>
        <v>0</v>
      </c>
      <c r="P310" s="19">
        <f t="shared" si="31"/>
        <v>0</v>
      </c>
      <c r="Q310" s="20">
        <f>P310*[1]Factors!D297</f>
        <v>0</v>
      </c>
      <c r="R310" s="20">
        <f t="shared" si="32"/>
        <v>0</v>
      </c>
      <c r="S310" s="20">
        <f>R310*[1]Factors!D297</f>
        <v>0</v>
      </c>
      <c r="T310" s="21">
        <f>R310*[1]Factors!D297*[1]Factors!E297</f>
        <v>0</v>
      </c>
      <c r="U310" s="17"/>
      <c r="V310" s="10"/>
      <c r="W310" s="21"/>
      <c r="X310" s="270"/>
      <c r="Y310" s="18">
        <f t="shared" si="33"/>
        <v>0</v>
      </c>
      <c r="Z310" s="17"/>
      <c r="AA310" s="10">
        <f t="shared" si="28"/>
        <v>0</v>
      </c>
      <c r="AB310" s="10"/>
      <c r="AC310" s="18">
        <f t="shared" si="27"/>
        <v>0</v>
      </c>
    </row>
    <row r="311" spans="1:29" s="20" customFormat="1">
      <c r="A311" s="31"/>
      <c r="B311" s="31"/>
      <c r="C311" s="94"/>
      <c r="D311" s="94"/>
      <c r="E311" s="94"/>
      <c r="F311" s="149"/>
      <c r="G311" s="14">
        <v>2</v>
      </c>
      <c r="H311" s="15">
        <v>2014</v>
      </c>
      <c r="I311" s="200">
        <v>2014</v>
      </c>
      <c r="J311" s="200">
        <v>2014</v>
      </c>
      <c r="K311" s="16" t="str">
        <f>[1]Lib_RawData!G122</f>
        <v>CFO</v>
      </c>
      <c r="L311" s="17">
        <f t="shared" si="29"/>
        <v>0</v>
      </c>
      <c r="M311" s="10">
        <f t="shared" si="29"/>
        <v>0</v>
      </c>
      <c r="N311" s="10">
        <f t="shared" si="29"/>
        <v>0</v>
      </c>
      <c r="O311" s="18">
        <f t="shared" si="30"/>
        <v>0</v>
      </c>
      <c r="P311" s="19">
        <f t="shared" si="31"/>
        <v>0</v>
      </c>
      <c r="Q311" s="20">
        <f>P311*[1]Factors!D298</f>
        <v>0</v>
      </c>
      <c r="R311" s="20">
        <f t="shared" si="32"/>
        <v>0</v>
      </c>
      <c r="S311" s="20">
        <f>R311*[1]Factors!D298</f>
        <v>0</v>
      </c>
      <c r="T311" s="21">
        <f>R311*[1]Factors!D298*[1]Factors!E298</f>
        <v>0</v>
      </c>
      <c r="U311" s="17"/>
      <c r="V311" s="10"/>
      <c r="W311" s="21"/>
      <c r="X311" s="270"/>
      <c r="Y311" s="18">
        <f t="shared" si="33"/>
        <v>0</v>
      </c>
      <c r="Z311" s="17"/>
      <c r="AA311" s="10">
        <f t="shared" si="28"/>
        <v>0</v>
      </c>
      <c r="AB311" s="10"/>
      <c r="AC311" s="18">
        <f t="shared" si="27"/>
        <v>0</v>
      </c>
    </row>
    <row r="312" spans="1:29" s="20" customFormat="1">
      <c r="A312" s="31"/>
      <c r="B312" s="31"/>
      <c r="C312" s="94"/>
      <c r="D312" s="94"/>
      <c r="E312" s="94"/>
      <c r="F312" s="149"/>
      <c r="G312" s="14">
        <v>3</v>
      </c>
      <c r="H312" s="15">
        <v>2014</v>
      </c>
      <c r="I312" s="200">
        <v>2014</v>
      </c>
      <c r="J312" s="200">
        <v>2014</v>
      </c>
      <c r="K312" s="16" t="str">
        <f>[1]Lib_RawData!G123</f>
        <v>CFO</v>
      </c>
      <c r="L312" s="17">
        <f t="shared" si="29"/>
        <v>0</v>
      </c>
      <c r="M312" s="10">
        <f t="shared" si="29"/>
        <v>0</v>
      </c>
      <c r="N312" s="10">
        <f t="shared" si="29"/>
        <v>0</v>
      </c>
      <c r="O312" s="18">
        <f t="shared" si="30"/>
        <v>0</v>
      </c>
      <c r="P312" s="19">
        <f t="shared" si="31"/>
        <v>0</v>
      </c>
      <c r="Q312" s="20">
        <f>P312*[1]Factors!D299</f>
        <v>0</v>
      </c>
      <c r="R312" s="20">
        <f t="shared" si="32"/>
        <v>0</v>
      </c>
      <c r="S312" s="20">
        <f>R312*[1]Factors!D299</f>
        <v>0</v>
      </c>
      <c r="T312" s="21">
        <f>R312*[1]Factors!D299*[1]Factors!E299</f>
        <v>0</v>
      </c>
      <c r="U312" s="17"/>
      <c r="V312" s="10"/>
      <c r="W312" s="21"/>
      <c r="X312" s="270"/>
      <c r="Y312" s="18">
        <f t="shared" si="33"/>
        <v>0</v>
      </c>
      <c r="Z312" s="17"/>
      <c r="AA312" s="10">
        <f t="shared" si="28"/>
        <v>0</v>
      </c>
      <c r="AB312" s="10"/>
      <c r="AC312" s="18">
        <f t="shared" si="27"/>
        <v>0</v>
      </c>
    </row>
    <row r="313" spans="1:29" s="20" customFormat="1">
      <c r="A313" s="31"/>
      <c r="B313" s="31"/>
      <c r="C313" s="94"/>
      <c r="D313" s="94"/>
      <c r="E313" s="94"/>
      <c r="F313" s="149"/>
      <c r="G313" s="14">
        <v>4</v>
      </c>
      <c r="H313" s="15">
        <v>2014</v>
      </c>
      <c r="I313" s="200">
        <v>2014</v>
      </c>
      <c r="J313" s="200">
        <v>2015</v>
      </c>
      <c r="K313" s="16" t="str">
        <f>[1]Lib_RawData!G124</f>
        <v>CFO</v>
      </c>
      <c r="L313" s="17">
        <f t="shared" si="29"/>
        <v>0</v>
      </c>
      <c r="M313" s="10">
        <f t="shared" si="29"/>
        <v>0</v>
      </c>
      <c r="N313" s="10">
        <f t="shared" si="29"/>
        <v>0</v>
      </c>
      <c r="O313" s="18">
        <f t="shared" si="30"/>
        <v>0</v>
      </c>
      <c r="P313" s="19">
        <f t="shared" si="31"/>
        <v>0</v>
      </c>
      <c r="Q313" s="20">
        <f>P313*[1]Factors!D300</f>
        <v>0</v>
      </c>
      <c r="R313" s="20">
        <f t="shared" si="32"/>
        <v>0</v>
      </c>
      <c r="S313" s="20">
        <f>R313*[1]Factors!D300</f>
        <v>0</v>
      </c>
      <c r="T313" s="21">
        <f>R313*[1]Factors!D300*[1]Factors!E300</f>
        <v>0</v>
      </c>
      <c r="U313" s="17"/>
      <c r="V313" s="10"/>
      <c r="W313" s="21"/>
      <c r="X313" s="270"/>
      <c r="Y313" s="18">
        <f t="shared" si="33"/>
        <v>0</v>
      </c>
      <c r="Z313" s="17"/>
      <c r="AA313" s="10">
        <f t="shared" si="28"/>
        <v>0</v>
      </c>
      <c r="AB313" s="10"/>
      <c r="AC313" s="18">
        <f t="shared" si="27"/>
        <v>0</v>
      </c>
    </row>
    <row r="314" spans="1:29" s="20" customFormat="1">
      <c r="A314" s="31"/>
      <c r="B314" s="31"/>
      <c r="C314" s="94"/>
      <c r="D314" s="94"/>
      <c r="E314" s="94"/>
      <c r="F314" s="149"/>
      <c r="G314" s="14">
        <v>5</v>
      </c>
      <c r="H314" s="15">
        <v>2014</v>
      </c>
      <c r="I314" s="200">
        <v>2014</v>
      </c>
      <c r="J314" s="200">
        <v>2015</v>
      </c>
      <c r="K314" s="16" t="str">
        <f>[1]Lib_RawData!G125</f>
        <v>CFO</v>
      </c>
      <c r="L314" s="17">
        <f t="shared" si="29"/>
        <v>0</v>
      </c>
      <c r="M314" s="10">
        <f t="shared" si="29"/>
        <v>0</v>
      </c>
      <c r="N314" s="10">
        <f t="shared" si="29"/>
        <v>0</v>
      </c>
      <c r="O314" s="18">
        <f t="shared" si="30"/>
        <v>0</v>
      </c>
      <c r="P314" s="19">
        <f t="shared" si="31"/>
        <v>0</v>
      </c>
      <c r="Q314" s="20">
        <f>P314*[1]Factors!D301</f>
        <v>0</v>
      </c>
      <c r="R314" s="20">
        <f t="shared" si="32"/>
        <v>0</v>
      </c>
      <c r="S314" s="20">
        <f>R314*[1]Factors!D301</f>
        <v>0</v>
      </c>
      <c r="T314" s="21">
        <f>R314*[1]Factors!D301*[1]Factors!E301</f>
        <v>0</v>
      </c>
      <c r="U314" s="17"/>
      <c r="V314" s="10"/>
      <c r="W314" s="18"/>
      <c r="X314" s="270"/>
      <c r="Y314" s="18">
        <f t="shared" si="33"/>
        <v>0</v>
      </c>
      <c r="Z314" s="17"/>
      <c r="AA314" s="10">
        <f t="shared" si="28"/>
        <v>0</v>
      </c>
      <c r="AB314" s="10"/>
      <c r="AC314" s="18">
        <f t="shared" si="27"/>
        <v>0</v>
      </c>
    </row>
    <row r="315" spans="1:29" s="20" customFormat="1">
      <c r="A315" s="31"/>
      <c r="B315" s="31"/>
      <c r="C315" s="94"/>
      <c r="D315" s="94"/>
      <c r="E315" s="94"/>
      <c r="F315" s="149"/>
      <c r="G315" s="14">
        <v>6</v>
      </c>
      <c r="H315" s="15">
        <v>2014</v>
      </c>
      <c r="I315" s="200">
        <v>2014</v>
      </c>
      <c r="J315" s="200">
        <v>2015</v>
      </c>
      <c r="K315" s="16" t="str">
        <f>[1]Lib_RawData!G126</f>
        <v>CFO</v>
      </c>
      <c r="L315" s="17">
        <f t="shared" si="29"/>
        <v>0</v>
      </c>
      <c r="M315" s="10">
        <f t="shared" si="29"/>
        <v>0</v>
      </c>
      <c r="N315" s="10">
        <f t="shared" si="29"/>
        <v>0</v>
      </c>
      <c r="O315" s="18">
        <f t="shared" si="30"/>
        <v>0</v>
      </c>
      <c r="P315" s="19">
        <f t="shared" si="31"/>
        <v>0</v>
      </c>
      <c r="Q315" s="20">
        <f>P315*[1]Factors!D302</f>
        <v>0</v>
      </c>
      <c r="R315" s="20">
        <f t="shared" si="32"/>
        <v>0</v>
      </c>
      <c r="S315" s="20">
        <f>R315*[1]Factors!D302</f>
        <v>0</v>
      </c>
      <c r="T315" s="21">
        <f>R315*[1]Factors!D302*[1]Factors!E302</f>
        <v>0</v>
      </c>
      <c r="U315" s="17"/>
      <c r="V315" s="10"/>
      <c r="W315" s="18"/>
      <c r="X315" s="270"/>
      <c r="Y315" s="18">
        <f t="shared" si="33"/>
        <v>0</v>
      </c>
      <c r="Z315" s="17"/>
      <c r="AA315" s="10">
        <f t="shared" si="28"/>
        <v>0</v>
      </c>
      <c r="AB315" s="10"/>
      <c r="AC315" s="18">
        <f t="shared" ref="AC315:AC378" si="34">AB315+AA315</f>
        <v>0</v>
      </c>
    </row>
    <row r="316" spans="1:29" s="20" customFormat="1">
      <c r="A316" s="31"/>
      <c r="B316" s="31"/>
      <c r="C316" s="94"/>
      <c r="D316" s="94"/>
      <c r="E316" s="94"/>
      <c r="F316" s="149"/>
      <c r="G316" s="242">
        <v>7</v>
      </c>
      <c r="H316" s="243">
        <v>2014</v>
      </c>
      <c r="I316" s="244">
        <v>2015</v>
      </c>
      <c r="J316" s="244">
        <v>2015</v>
      </c>
      <c r="K316" s="245" t="str">
        <f>[1]Lib_RawData!G127</f>
        <v>CFO</v>
      </c>
      <c r="L316" s="246">
        <f t="shared" si="29"/>
        <v>0</v>
      </c>
      <c r="M316" s="76">
        <f t="shared" si="29"/>
        <v>0</v>
      </c>
      <c r="N316" s="76">
        <f t="shared" si="29"/>
        <v>0</v>
      </c>
      <c r="O316" s="247">
        <f t="shared" si="30"/>
        <v>0</v>
      </c>
      <c r="P316" s="248">
        <f t="shared" si="31"/>
        <v>0</v>
      </c>
      <c r="Q316" s="249">
        <f>P316*[1]Factors!D303</f>
        <v>0</v>
      </c>
      <c r="R316" s="249">
        <f t="shared" si="32"/>
        <v>0</v>
      </c>
      <c r="S316" s="249">
        <f>R316*[1]Factors!D303</f>
        <v>0</v>
      </c>
      <c r="T316" s="250">
        <f>R316*[1]Factors!D303*[1]Factors!E303</f>
        <v>0</v>
      </c>
      <c r="U316" s="246"/>
      <c r="V316" s="76"/>
      <c r="W316" s="247"/>
      <c r="X316" s="335"/>
      <c r="Y316" s="247">
        <f t="shared" si="33"/>
        <v>0</v>
      </c>
      <c r="Z316" s="246"/>
      <c r="AA316" s="76">
        <f t="shared" si="28"/>
        <v>0</v>
      </c>
      <c r="AB316" s="76"/>
      <c r="AC316" s="247">
        <f t="shared" si="34"/>
        <v>0</v>
      </c>
    </row>
    <row r="317" spans="1:29" s="20" customFormat="1">
      <c r="A317" s="31"/>
      <c r="B317" s="31"/>
      <c r="C317" s="94"/>
      <c r="D317" s="94"/>
      <c r="E317" s="94"/>
      <c r="F317" s="149"/>
      <c r="G317" s="242">
        <v>8</v>
      </c>
      <c r="H317" s="243">
        <v>2014</v>
      </c>
      <c r="I317" s="244">
        <v>2015</v>
      </c>
      <c r="J317" s="244">
        <v>2015</v>
      </c>
      <c r="K317" s="245" t="str">
        <f>[1]Lib_RawData!G128</f>
        <v>CFO</v>
      </c>
      <c r="L317" s="246">
        <f t="shared" si="29"/>
        <v>0</v>
      </c>
      <c r="M317" s="76">
        <f t="shared" si="29"/>
        <v>1023744</v>
      </c>
      <c r="N317" s="76">
        <f t="shared" si="29"/>
        <v>0</v>
      </c>
      <c r="O317" s="247">
        <f t="shared" si="30"/>
        <v>1023744</v>
      </c>
      <c r="P317" s="248">
        <f t="shared" si="31"/>
        <v>1023744</v>
      </c>
      <c r="Q317" s="249">
        <f>P317*[1]Factors!D304</f>
        <v>923358.43327140389</v>
      </c>
      <c r="R317" s="249">
        <f t="shared" si="32"/>
        <v>6400</v>
      </c>
      <c r="S317" s="249">
        <f>R317*[1]Factors!D304</f>
        <v>5772.4333162753428</v>
      </c>
      <c r="T317" s="250">
        <f>R317*[1]Factors!D304*[1]Factors!E304</f>
        <v>6399.9999999999991</v>
      </c>
      <c r="U317" s="246"/>
      <c r="V317" s="76"/>
      <c r="W317" s="247">
        <v>6400</v>
      </c>
      <c r="X317" s="335">
        <v>159.96</v>
      </c>
      <c r="Y317" s="247">
        <f t="shared" si="33"/>
        <v>1023744</v>
      </c>
      <c r="Z317" s="246"/>
      <c r="AA317" s="76">
        <f t="shared" si="28"/>
        <v>1023744</v>
      </c>
      <c r="AB317" s="76"/>
      <c r="AC317" s="247">
        <f t="shared" si="34"/>
        <v>1023744</v>
      </c>
    </row>
    <row r="318" spans="1:29" s="20" customFormat="1">
      <c r="A318" s="31"/>
      <c r="B318" s="31"/>
      <c r="C318" s="94"/>
      <c r="D318" s="94"/>
      <c r="E318" s="94"/>
      <c r="F318" s="149"/>
      <c r="G318" s="242">
        <v>9</v>
      </c>
      <c r="H318" s="243">
        <v>2014</v>
      </c>
      <c r="I318" s="244">
        <v>2015</v>
      </c>
      <c r="J318" s="244">
        <v>2015</v>
      </c>
      <c r="K318" s="245" t="str">
        <f>[1]Lib_RawData!G129</f>
        <v>CFO</v>
      </c>
      <c r="L318" s="246">
        <f t="shared" si="29"/>
        <v>0</v>
      </c>
      <c r="M318" s="76">
        <f t="shared" si="29"/>
        <v>0</v>
      </c>
      <c r="N318" s="76">
        <f t="shared" si="29"/>
        <v>0</v>
      </c>
      <c r="O318" s="247">
        <f t="shared" si="30"/>
        <v>0</v>
      </c>
      <c r="P318" s="248">
        <f t="shared" si="31"/>
        <v>0</v>
      </c>
      <c r="Q318" s="249">
        <f>P318*[1]Factors!D305</f>
        <v>0</v>
      </c>
      <c r="R318" s="249">
        <f t="shared" si="32"/>
        <v>0</v>
      </c>
      <c r="S318" s="249">
        <f>R318*[1]Factors!D305</f>
        <v>0</v>
      </c>
      <c r="T318" s="250">
        <f>R318*[1]Factors!D305*[1]Factors!E305</f>
        <v>0</v>
      </c>
      <c r="U318" s="246"/>
      <c r="V318" s="76"/>
      <c r="W318" s="247"/>
      <c r="X318" s="335">
        <v>159.96</v>
      </c>
      <c r="Y318" s="247">
        <f t="shared" si="33"/>
        <v>0</v>
      </c>
      <c r="Z318" s="246"/>
      <c r="AA318" s="76">
        <f t="shared" si="28"/>
        <v>0</v>
      </c>
      <c r="AB318" s="76"/>
      <c r="AC318" s="247">
        <f t="shared" si="34"/>
        <v>0</v>
      </c>
    </row>
    <row r="319" spans="1:29" s="20" customFormat="1">
      <c r="A319" s="31"/>
      <c r="B319" s="31"/>
      <c r="C319" s="94"/>
      <c r="D319" s="94"/>
      <c r="E319" s="94"/>
      <c r="F319" s="149"/>
      <c r="G319" s="242">
        <v>10</v>
      </c>
      <c r="H319" s="243">
        <v>2014</v>
      </c>
      <c r="I319" s="244">
        <v>2015</v>
      </c>
      <c r="J319" s="244">
        <v>2015</v>
      </c>
      <c r="K319" s="245" t="str">
        <f>[1]Lib_RawData!G130</f>
        <v>CFO</v>
      </c>
      <c r="L319" s="246">
        <f t="shared" si="29"/>
        <v>0</v>
      </c>
      <c r="M319" s="76">
        <f t="shared" si="29"/>
        <v>0</v>
      </c>
      <c r="N319" s="76">
        <f t="shared" si="29"/>
        <v>0</v>
      </c>
      <c r="O319" s="247">
        <f t="shared" si="30"/>
        <v>0</v>
      </c>
      <c r="P319" s="248">
        <f t="shared" si="31"/>
        <v>0</v>
      </c>
      <c r="Q319" s="249">
        <f>P319*[1]Factors!D306</f>
        <v>0</v>
      </c>
      <c r="R319" s="249">
        <f t="shared" si="32"/>
        <v>0</v>
      </c>
      <c r="S319" s="249">
        <f>R319*[1]Factors!D306</f>
        <v>0</v>
      </c>
      <c r="T319" s="250">
        <f>R319*[1]Factors!D306*[1]Factors!E306</f>
        <v>0</v>
      </c>
      <c r="U319" s="246"/>
      <c r="V319" s="76"/>
      <c r="W319" s="247"/>
      <c r="X319" s="335">
        <v>159.96</v>
      </c>
      <c r="Y319" s="247">
        <f t="shared" si="33"/>
        <v>0</v>
      </c>
      <c r="Z319" s="246"/>
      <c r="AA319" s="76">
        <f t="shared" si="28"/>
        <v>0</v>
      </c>
      <c r="AB319" s="76"/>
      <c r="AC319" s="247">
        <f t="shared" si="34"/>
        <v>0</v>
      </c>
    </row>
    <row r="320" spans="1:29" s="20" customFormat="1">
      <c r="A320" s="31"/>
      <c r="B320" s="31"/>
      <c r="C320" s="94"/>
      <c r="D320" s="94"/>
      <c r="E320" s="94"/>
      <c r="F320" s="149"/>
      <c r="G320" s="242">
        <v>11</v>
      </c>
      <c r="H320" s="243">
        <v>2014</v>
      </c>
      <c r="I320" s="244">
        <v>2015</v>
      </c>
      <c r="J320" s="244">
        <v>2015</v>
      </c>
      <c r="K320" s="245" t="str">
        <f>[1]Lib_RawData!G131</f>
        <v>CFO</v>
      </c>
      <c r="L320" s="246">
        <f t="shared" si="29"/>
        <v>0</v>
      </c>
      <c r="M320" s="76">
        <f t="shared" si="29"/>
        <v>0</v>
      </c>
      <c r="N320" s="76">
        <f t="shared" si="29"/>
        <v>0</v>
      </c>
      <c r="O320" s="247">
        <f t="shared" si="30"/>
        <v>0</v>
      </c>
      <c r="P320" s="248">
        <f t="shared" si="31"/>
        <v>0</v>
      </c>
      <c r="Q320" s="249">
        <f>P320*[1]Factors!D307</f>
        <v>0</v>
      </c>
      <c r="R320" s="249">
        <f t="shared" si="32"/>
        <v>0</v>
      </c>
      <c r="S320" s="249">
        <f>R320*[1]Factors!D307</f>
        <v>0</v>
      </c>
      <c r="T320" s="250">
        <f>R320*[1]Factors!D307*[1]Factors!E307</f>
        <v>0</v>
      </c>
      <c r="U320" s="246"/>
      <c r="V320" s="76"/>
      <c r="W320" s="247"/>
      <c r="X320" s="335">
        <v>159.96</v>
      </c>
      <c r="Y320" s="247">
        <f t="shared" si="33"/>
        <v>0</v>
      </c>
      <c r="Z320" s="246"/>
      <c r="AA320" s="76">
        <f t="shared" si="28"/>
        <v>0</v>
      </c>
      <c r="AB320" s="76"/>
      <c r="AC320" s="247">
        <f t="shared" si="34"/>
        <v>0</v>
      </c>
    </row>
    <row r="321" spans="1:29" s="20" customFormat="1">
      <c r="A321" s="31"/>
      <c r="B321" s="31"/>
      <c r="C321" s="94"/>
      <c r="D321" s="94"/>
      <c r="E321" s="94"/>
      <c r="F321" s="149"/>
      <c r="G321" s="242">
        <v>12</v>
      </c>
      <c r="H321" s="243">
        <v>2014</v>
      </c>
      <c r="I321" s="244">
        <v>2015</v>
      </c>
      <c r="J321" s="244">
        <v>2015</v>
      </c>
      <c r="K321" s="245" t="str">
        <f>[1]Lib_RawData!G132</f>
        <v>CFO</v>
      </c>
      <c r="L321" s="246">
        <f t="shared" si="29"/>
        <v>0</v>
      </c>
      <c r="M321" s="76">
        <f t="shared" si="29"/>
        <v>0</v>
      </c>
      <c r="N321" s="76">
        <f t="shared" si="29"/>
        <v>0</v>
      </c>
      <c r="O321" s="247">
        <f t="shared" si="30"/>
        <v>0</v>
      </c>
      <c r="P321" s="248">
        <f t="shared" si="31"/>
        <v>0</v>
      </c>
      <c r="Q321" s="249">
        <f>P321*[1]Factors!D308</f>
        <v>0</v>
      </c>
      <c r="R321" s="249">
        <f t="shared" si="32"/>
        <v>0</v>
      </c>
      <c r="S321" s="249">
        <f>R321*[1]Factors!D308</f>
        <v>0</v>
      </c>
      <c r="T321" s="250">
        <f>R321*[1]Factors!D308*[1]Factors!E308</f>
        <v>0</v>
      </c>
      <c r="U321" s="246"/>
      <c r="V321" s="76"/>
      <c r="W321" s="247"/>
      <c r="X321" s="335">
        <v>159.96</v>
      </c>
      <c r="Y321" s="247">
        <f t="shared" si="33"/>
        <v>0</v>
      </c>
      <c r="Z321" s="246"/>
      <c r="AA321" s="76">
        <f t="shared" si="28"/>
        <v>0</v>
      </c>
      <c r="AB321" s="76"/>
      <c r="AC321" s="247">
        <f t="shared" si="34"/>
        <v>0</v>
      </c>
    </row>
    <row r="322" spans="1:29" s="20" customFormat="1">
      <c r="A322" s="31"/>
      <c r="B322" s="31"/>
      <c r="C322" s="94"/>
      <c r="D322" s="94"/>
      <c r="E322" s="94"/>
      <c r="F322" s="149"/>
      <c r="G322" s="242">
        <v>1</v>
      </c>
      <c r="H322" s="243">
        <v>2015</v>
      </c>
      <c r="I322" s="244">
        <v>2015</v>
      </c>
      <c r="J322" s="244">
        <v>2015</v>
      </c>
      <c r="K322" s="245" t="str">
        <f>[1]Lib_RawData!G133</f>
        <v>CFO</v>
      </c>
      <c r="L322" s="246">
        <f t="shared" si="29"/>
        <v>0</v>
      </c>
      <c r="M322" s="76">
        <f t="shared" si="29"/>
        <v>0</v>
      </c>
      <c r="N322" s="76">
        <f t="shared" si="29"/>
        <v>0</v>
      </c>
      <c r="O322" s="247">
        <f t="shared" si="30"/>
        <v>0</v>
      </c>
      <c r="P322" s="248">
        <f t="shared" si="31"/>
        <v>0</v>
      </c>
      <c r="Q322" s="249">
        <f>P322*[1]Factors!D309</f>
        <v>0</v>
      </c>
      <c r="R322" s="249">
        <f t="shared" si="32"/>
        <v>0</v>
      </c>
      <c r="S322" s="249">
        <f>R322*[1]Factors!D309</f>
        <v>0</v>
      </c>
      <c r="T322" s="250">
        <f>R322*[1]Factors!D309*[1]Factors!E309</f>
        <v>0</v>
      </c>
      <c r="U322" s="246"/>
      <c r="V322" s="76"/>
      <c r="W322" s="247"/>
      <c r="X322" s="335">
        <v>159.96</v>
      </c>
      <c r="Y322" s="247">
        <f t="shared" si="33"/>
        <v>0</v>
      </c>
      <c r="Z322" s="246"/>
      <c r="AA322" s="76">
        <f t="shared" si="28"/>
        <v>0</v>
      </c>
      <c r="AB322" s="76"/>
      <c r="AC322" s="247">
        <f t="shared" si="34"/>
        <v>0</v>
      </c>
    </row>
    <row r="323" spans="1:29" s="20" customFormat="1">
      <c r="A323" s="31"/>
      <c r="B323" s="31"/>
      <c r="C323" s="94"/>
      <c r="D323" s="94"/>
      <c r="E323" s="94"/>
      <c r="F323" s="149"/>
      <c r="G323" s="242">
        <v>2</v>
      </c>
      <c r="H323" s="243">
        <v>2015</v>
      </c>
      <c r="I323" s="244">
        <v>2015</v>
      </c>
      <c r="J323" s="244">
        <v>2015</v>
      </c>
      <c r="K323" s="245" t="str">
        <f>[1]Lib_RawData!G134</f>
        <v>CFO</v>
      </c>
      <c r="L323" s="246">
        <f t="shared" si="29"/>
        <v>0</v>
      </c>
      <c r="M323" s="76">
        <f t="shared" si="29"/>
        <v>0</v>
      </c>
      <c r="N323" s="76">
        <f t="shared" si="29"/>
        <v>0</v>
      </c>
      <c r="O323" s="247">
        <f t="shared" si="30"/>
        <v>0</v>
      </c>
      <c r="P323" s="248">
        <f t="shared" si="31"/>
        <v>0</v>
      </c>
      <c r="Q323" s="249">
        <f>P323*[1]Factors!D310</f>
        <v>0</v>
      </c>
      <c r="R323" s="249">
        <f t="shared" si="32"/>
        <v>0</v>
      </c>
      <c r="S323" s="249">
        <f>R323*[1]Factors!D310</f>
        <v>0</v>
      </c>
      <c r="T323" s="250">
        <f>R323*[1]Factors!D310*[1]Factors!E310</f>
        <v>0</v>
      </c>
      <c r="U323" s="246"/>
      <c r="V323" s="76"/>
      <c r="W323" s="247"/>
      <c r="X323" s="335">
        <v>159.96</v>
      </c>
      <c r="Y323" s="247">
        <f t="shared" si="33"/>
        <v>0</v>
      </c>
      <c r="Z323" s="246"/>
      <c r="AA323" s="76">
        <f t="shared" si="28"/>
        <v>0</v>
      </c>
      <c r="AB323" s="76"/>
      <c r="AC323" s="247">
        <f t="shared" si="34"/>
        <v>0</v>
      </c>
    </row>
    <row r="324" spans="1:29" s="20" customFormat="1">
      <c r="A324" s="31"/>
      <c r="B324" s="31"/>
      <c r="C324" s="94"/>
      <c r="D324" s="94"/>
      <c r="E324" s="94"/>
      <c r="F324" s="149"/>
      <c r="G324" s="242">
        <v>3</v>
      </c>
      <c r="H324" s="243">
        <v>2015</v>
      </c>
      <c r="I324" s="244">
        <v>2015</v>
      </c>
      <c r="J324" s="244">
        <v>2015</v>
      </c>
      <c r="K324" s="245" t="str">
        <f>[1]Lib_RawData!G135</f>
        <v>CFO</v>
      </c>
      <c r="L324" s="246">
        <f t="shared" si="29"/>
        <v>0</v>
      </c>
      <c r="M324" s="76">
        <f t="shared" si="29"/>
        <v>0</v>
      </c>
      <c r="N324" s="76">
        <f t="shared" si="29"/>
        <v>0</v>
      </c>
      <c r="O324" s="247">
        <f t="shared" si="30"/>
        <v>0</v>
      </c>
      <c r="P324" s="248">
        <f t="shared" si="31"/>
        <v>0</v>
      </c>
      <c r="Q324" s="249">
        <f>P324*[1]Factors!D311</f>
        <v>0</v>
      </c>
      <c r="R324" s="249">
        <f t="shared" si="32"/>
        <v>0</v>
      </c>
      <c r="S324" s="249">
        <f>R324*[1]Factors!D311</f>
        <v>0</v>
      </c>
      <c r="T324" s="250">
        <f>R324*[1]Factors!D311*[1]Factors!E311</f>
        <v>0</v>
      </c>
      <c r="U324" s="246"/>
      <c r="V324" s="76"/>
      <c r="W324" s="247"/>
      <c r="X324" s="335">
        <v>159.96</v>
      </c>
      <c r="Y324" s="247">
        <f t="shared" si="33"/>
        <v>0</v>
      </c>
      <c r="Z324" s="246"/>
      <c r="AA324" s="76">
        <f t="shared" si="28"/>
        <v>0</v>
      </c>
      <c r="AB324" s="76"/>
      <c r="AC324" s="247">
        <f t="shared" si="34"/>
        <v>0</v>
      </c>
    </row>
    <row r="325" spans="1:29" s="20" customFormat="1">
      <c r="A325" s="31"/>
      <c r="B325" s="31"/>
      <c r="C325" s="94"/>
      <c r="D325" s="94"/>
      <c r="E325" s="94"/>
      <c r="F325" s="149"/>
      <c r="G325" s="242">
        <v>4</v>
      </c>
      <c r="H325" s="243">
        <v>2015</v>
      </c>
      <c r="I325" s="244">
        <v>2015</v>
      </c>
      <c r="J325" s="244">
        <v>2016</v>
      </c>
      <c r="K325" s="245" t="str">
        <f>[1]Lib_RawData!G136</f>
        <v>CFO</v>
      </c>
      <c r="L325" s="246">
        <f t="shared" si="29"/>
        <v>0</v>
      </c>
      <c r="M325" s="76">
        <f t="shared" si="29"/>
        <v>0</v>
      </c>
      <c r="N325" s="76">
        <f t="shared" si="29"/>
        <v>0</v>
      </c>
      <c r="O325" s="247">
        <f t="shared" si="30"/>
        <v>0</v>
      </c>
      <c r="P325" s="248">
        <f t="shared" si="31"/>
        <v>0</v>
      </c>
      <c r="Q325" s="249">
        <f>P325*[1]Factors!D312</f>
        <v>0</v>
      </c>
      <c r="R325" s="249">
        <f t="shared" si="32"/>
        <v>0</v>
      </c>
      <c r="S325" s="249">
        <f>R325*[1]Factors!D312</f>
        <v>0</v>
      </c>
      <c r="T325" s="250">
        <f>R325*[1]Factors!D312*[1]Factors!E312</f>
        <v>0</v>
      </c>
      <c r="U325" s="246"/>
      <c r="V325" s="76"/>
      <c r="W325" s="247"/>
      <c r="X325" s="335">
        <v>159.96</v>
      </c>
      <c r="Y325" s="247">
        <f t="shared" si="33"/>
        <v>0</v>
      </c>
      <c r="Z325" s="246"/>
      <c r="AA325" s="76">
        <f t="shared" si="28"/>
        <v>0</v>
      </c>
      <c r="AB325" s="76"/>
      <c r="AC325" s="247">
        <f t="shared" si="34"/>
        <v>0</v>
      </c>
    </row>
    <row r="326" spans="1:29" s="20" customFormat="1">
      <c r="A326" s="31"/>
      <c r="B326" s="31"/>
      <c r="C326" s="94"/>
      <c r="D326" s="94"/>
      <c r="E326" s="94"/>
      <c r="F326" s="149"/>
      <c r="G326" s="242">
        <v>5</v>
      </c>
      <c r="H326" s="243">
        <v>2015</v>
      </c>
      <c r="I326" s="244">
        <v>2015</v>
      </c>
      <c r="J326" s="244">
        <v>2016</v>
      </c>
      <c r="K326" s="245" t="str">
        <f>[1]Lib_RawData!G137</f>
        <v>CFO</v>
      </c>
      <c r="L326" s="246">
        <f t="shared" si="29"/>
        <v>0</v>
      </c>
      <c r="M326" s="76">
        <f t="shared" si="29"/>
        <v>0</v>
      </c>
      <c r="N326" s="76">
        <f t="shared" si="29"/>
        <v>0</v>
      </c>
      <c r="O326" s="247">
        <f t="shared" si="30"/>
        <v>0</v>
      </c>
      <c r="P326" s="248">
        <f t="shared" si="31"/>
        <v>0</v>
      </c>
      <c r="Q326" s="249">
        <f>P326*[1]Factors!D313</f>
        <v>0</v>
      </c>
      <c r="R326" s="249">
        <f t="shared" si="32"/>
        <v>0</v>
      </c>
      <c r="S326" s="249">
        <f>R326*[1]Factors!D313</f>
        <v>0</v>
      </c>
      <c r="T326" s="250">
        <f>R326*[1]Factors!D313*[1]Factors!E313</f>
        <v>0</v>
      </c>
      <c r="U326" s="246"/>
      <c r="V326" s="76"/>
      <c r="W326" s="247"/>
      <c r="X326" s="335">
        <v>159.96</v>
      </c>
      <c r="Y326" s="247">
        <f t="shared" si="33"/>
        <v>0</v>
      </c>
      <c r="Z326" s="246"/>
      <c r="AA326" s="76">
        <f t="shared" si="28"/>
        <v>0</v>
      </c>
      <c r="AB326" s="76"/>
      <c r="AC326" s="247">
        <f t="shared" si="34"/>
        <v>0</v>
      </c>
    </row>
    <row r="327" spans="1:29" s="20" customFormat="1">
      <c r="A327" s="31"/>
      <c r="B327" s="31"/>
      <c r="C327" s="94"/>
      <c r="D327" s="94"/>
      <c r="E327" s="94"/>
      <c r="F327" s="149"/>
      <c r="G327" s="242">
        <v>6</v>
      </c>
      <c r="H327" s="243">
        <v>2015</v>
      </c>
      <c r="I327" s="244">
        <v>2015</v>
      </c>
      <c r="J327" s="244">
        <v>2016</v>
      </c>
      <c r="K327" s="245" t="str">
        <f>[1]Lib_RawData!G138</f>
        <v>CFO</v>
      </c>
      <c r="L327" s="246">
        <f t="shared" si="29"/>
        <v>0</v>
      </c>
      <c r="M327" s="76">
        <f t="shared" si="29"/>
        <v>0</v>
      </c>
      <c r="N327" s="76">
        <f t="shared" si="29"/>
        <v>0</v>
      </c>
      <c r="O327" s="247">
        <f t="shared" si="30"/>
        <v>0</v>
      </c>
      <c r="P327" s="248">
        <f t="shared" si="31"/>
        <v>0</v>
      </c>
      <c r="Q327" s="249">
        <f>P327*[1]Factors!D314</f>
        <v>0</v>
      </c>
      <c r="R327" s="249">
        <f t="shared" si="32"/>
        <v>0</v>
      </c>
      <c r="S327" s="249">
        <f>R327*[1]Factors!D314</f>
        <v>0</v>
      </c>
      <c r="T327" s="250">
        <f>R327*[1]Factors!D314*[1]Factors!E314</f>
        <v>0</v>
      </c>
      <c r="U327" s="246"/>
      <c r="V327" s="76"/>
      <c r="W327" s="247"/>
      <c r="X327" s="335">
        <v>159.96</v>
      </c>
      <c r="Y327" s="247">
        <f t="shared" si="33"/>
        <v>0</v>
      </c>
      <c r="Z327" s="246"/>
      <c r="AA327" s="76">
        <f t="shared" si="28"/>
        <v>0</v>
      </c>
      <c r="AB327" s="76"/>
      <c r="AC327" s="247">
        <f t="shared" si="34"/>
        <v>0</v>
      </c>
    </row>
    <row r="328" spans="1:29" s="20" customFormat="1">
      <c r="A328" s="31"/>
      <c r="B328" s="31"/>
      <c r="C328" s="94"/>
      <c r="D328" s="94"/>
      <c r="E328" s="94"/>
      <c r="F328" s="149"/>
      <c r="G328" s="242">
        <v>7</v>
      </c>
      <c r="H328" s="243">
        <v>2015</v>
      </c>
      <c r="I328" s="244">
        <v>2016</v>
      </c>
      <c r="J328" s="244">
        <v>2016</v>
      </c>
      <c r="K328" s="245" t="str">
        <f>[1]Lib_RawData!G139</f>
        <v>CFO</v>
      </c>
      <c r="L328" s="246">
        <f t="shared" si="29"/>
        <v>0</v>
      </c>
      <c r="M328" s="76">
        <f t="shared" si="29"/>
        <v>0</v>
      </c>
      <c r="N328" s="76">
        <f t="shared" si="29"/>
        <v>0</v>
      </c>
      <c r="O328" s="247">
        <f t="shared" si="30"/>
        <v>0</v>
      </c>
      <c r="P328" s="248">
        <f t="shared" si="31"/>
        <v>0</v>
      </c>
      <c r="Q328" s="249">
        <f>P328*[1]Factors!D315</f>
        <v>0</v>
      </c>
      <c r="R328" s="249">
        <f t="shared" si="32"/>
        <v>0</v>
      </c>
      <c r="S328" s="249">
        <f>R328*[1]Factors!D315</f>
        <v>0</v>
      </c>
      <c r="T328" s="250">
        <f>R328*[1]Factors!D315*[1]Factors!E315</f>
        <v>0</v>
      </c>
      <c r="U328" s="246"/>
      <c r="V328" s="76"/>
      <c r="W328" s="247"/>
      <c r="X328" s="335">
        <v>159.96</v>
      </c>
      <c r="Y328" s="247">
        <f t="shared" si="33"/>
        <v>0</v>
      </c>
      <c r="Z328" s="246"/>
      <c r="AA328" s="76">
        <f t="shared" si="28"/>
        <v>0</v>
      </c>
      <c r="AB328" s="76"/>
      <c r="AC328" s="247">
        <f t="shared" si="34"/>
        <v>0</v>
      </c>
    </row>
    <row r="329" spans="1:29" s="20" customFormat="1">
      <c r="A329" s="31"/>
      <c r="B329" s="31"/>
      <c r="C329" s="94"/>
      <c r="D329" s="94"/>
      <c r="E329" s="94"/>
      <c r="F329" s="149"/>
      <c r="G329" s="242">
        <v>8</v>
      </c>
      <c r="H329" s="243">
        <v>2015</v>
      </c>
      <c r="I329" s="244">
        <v>2016</v>
      </c>
      <c r="J329" s="244">
        <v>2016</v>
      </c>
      <c r="K329" s="245" t="str">
        <f>[1]Lib_RawData!G140</f>
        <v>CFO</v>
      </c>
      <c r="L329" s="246">
        <f t="shared" si="29"/>
        <v>0</v>
      </c>
      <c r="M329" s="76">
        <f t="shared" si="29"/>
        <v>1074944</v>
      </c>
      <c r="N329" s="76">
        <f t="shared" si="29"/>
        <v>0</v>
      </c>
      <c r="O329" s="247">
        <f t="shared" si="30"/>
        <v>1074944</v>
      </c>
      <c r="P329" s="248">
        <f t="shared" si="31"/>
        <v>1074944</v>
      </c>
      <c r="Q329" s="249">
        <f>P329*[1]Factors!D316</f>
        <v>936751.59401121421</v>
      </c>
      <c r="R329" s="249">
        <f t="shared" si="32"/>
        <v>6400</v>
      </c>
      <c r="S329" s="249">
        <f>R329*[1]Factors!D316</f>
        <v>5577.2302572708631</v>
      </c>
      <c r="T329" s="250">
        <f>R329*[1]Factors!D316*[1]Factors!E316</f>
        <v>6400</v>
      </c>
      <c r="U329" s="246"/>
      <c r="V329" s="76"/>
      <c r="W329" s="247">
        <v>6400</v>
      </c>
      <c r="X329" s="335">
        <v>167.96</v>
      </c>
      <c r="Y329" s="247">
        <f t="shared" si="33"/>
        <v>1074944</v>
      </c>
      <c r="Z329" s="246"/>
      <c r="AA329" s="76">
        <f t="shared" si="28"/>
        <v>1074944</v>
      </c>
      <c r="AB329" s="76"/>
      <c r="AC329" s="247">
        <f t="shared" si="34"/>
        <v>1074944</v>
      </c>
    </row>
    <row r="330" spans="1:29" s="20" customFormat="1">
      <c r="A330" s="31"/>
      <c r="B330" s="31"/>
      <c r="C330" s="94"/>
      <c r="D330" s="94"/>
      <c r="E330" s="94"/>
      <c r="F330" s="149"/>
      <c r="G330" s="242">
        <v>9</v>
      </c>
      <c r="H330" s="243">
        <v>2015</v>
      </c>
      <c r="I330" s="244">
        <v>2016</v>
      </c>
      <c r="J330" s="244">
        <v>2016</v>
      </c>
      <c r="K330" s="245" t="str">
        <f>[1]Lib_RawData!G141</f>
        <v>CFO</v>
      </c>
      <c r="L330" s="246">
        <f t="shared" si="29"/>
        <v>0</v>
      </c>
      <c r="M330" s="76">
        <f t="shared" si="29"/>
        <v>0</v>
      </c>
      <c r="N330" s="76">
        <f t="shared" si="29"/>
        <v>0</v>
      </c>
      <c r="O330" s="247">
        <f t="shared" si="30"/>
        <v>0</v>
      </c>
      <c r="P330" s="248">
        <f t="shared" si="31"/>
        <v>0</v>
      </c>
      <c r="Q330" s="249">
        <f>P330*[1]Factors!D317</f>
        <v>0</v>
      </c>
      <c r="R330" s="249">
        <f t="shared" si="32"/>
        <v>0</v>
      </c>
      <c r="S330" s="249">
        <f>R330*[1]Factors!D317</f>
        <v>0</v>
      </c>
      <c r="T330" s="250">
        <f>R330*[1]Factors!D317*[1]Factors!E317</f>
        <v>0</v>
      </c>
      <c r="U330" s="246"/>
      <c r="V330" s="76"/>
      <c r="W330" s="247"/>
      <c r="X330" s="335">
        <v>167.96</v>
      </c>
      <c r="Y330" s="247">
        <f t="shared" si="33"/>
        <v>0</v>
      </c>
      <c r="Z330" s="246"/>
      <c r="AA330" s="76">
        <f t="shared" si="28"/>
        <v>0</v>
      </c>
      <c r="AB330" s="76"/>
      <c r="AC330" s="247">
        <f t="shared" si="34"/>
        <v>0</v>
      </c>
    </row>
    <row r="331" spans="1:29" s="20" customFormat="1">
      <c r="A331" s="31"/>
      <c r="B331" s="31"/>
      <c r="C331" s="94"/>
      <c r="D331" s="94"/>
      <c r="E331" s="94"/>
      <c r="F331" s="149"/>
      <c r="G331" s="242">
        <v>10</v>
      </c>
      <c r="H331" s="243">
        <v>2015</v>
      </c>
      <c r="I331" s="244">
        <v>2016</v>
      </c>
      <c r="J331" s="244">
        <v>2016</v>
      </c>
      <c r="K331" s="245" t="str">
        <f>[1]Lib_RawData!G142</f>
        <v>CFO</v>
      </c>
      <c r="L331" s="246">
        <f t="shared" si="29"/>
        <v>0</v>
      </c>
      <c r="M331" s="76">
        <f t="shared" si="29"/>
        <v>0</v>
      </c>
      <c r="N331" s="76">
        <f t="shared" si="29"/>
        <v>0</v>
      </c>
      <c r="O331" s="247">
        <f t="shared" si="30"/>
        <v>0</v>
      </c>
      <c r="P331" s="248">
        <f t="shared" si="31"/>
        <v>0</v>
      </c>
      <c r="Q331" s="249">
        <f>P331*[1]Factors!D318</f>
        <v>0</v>
      </c>
      <c r="R331" s="249">
        <f t="shared" si="32"/>
        <v>0</v>
      </c>
      <c r="S331" s="249">
        <f>R331*[1]Factors!D318</f>
        <v>0</v>
      </c>
      <c r="T331" s="250">
        <f>R331*[1]Factors!D318*[1]Factors!E318</f>
        <v>0</v>
      </c>
      <c r="U331" s="246"/>
      <c r="V331" s="76"/>
      <c r="W331" s="247"/>
      <c r="X331" s="335">
        <v>167.96</v>
      </c>
      <c r="Y331" s="247">
        <f t="shared" si="33"/>
        <v>0</v>
      </c>
      <c r="Z331" s="246"/>
      <c r="AA331" s="76">
        <f t="shared" si="28"/>
        <v>0</v>
      </c>
      <c r="AB331" s="76"/>
      <c r="AC331" s="247">
        <f t="shared" si="34"/>
        <v>0</v>
      </c>
    </row>
    <row r="332" spans="1:29" s="20" customFormat="1">
      <c r="A332" s="31"/>
      <c r="B332" s="31"/>
      <c r="C332" s="94"/>
      <c r="D332" s="94"/>
      <c r="E332" s="94"/>
      <c r="F332" s="149"/>
      <c r="G332" s="242">
        <v>11</v>
      </c>
      <c r="H332" s="243">
        <v>2015</v>
      </c>
      <c r="I332" s="244">
        <v>2016</v>
      </c>
      <c r="J332" s="244">
        <v>2016</v>
      </c>
      <c r="K332" s="245" t="str">
        <f>[1]Lib_RawData!G143</f>
        <v>CFO</v>
      </c>
      <c r="L332" s="246">
        <f t="shared" si="29"/>
        <v>0</v>
      </c>
      <c r="M332" s="76">
        <f t="shared" si="29"/>
        <v>0</v>
      </c>
      <c r="N332" s="76">
        <f t="shared" si="29"/>
        <v>0</v>
      </c>
      <c r="O332" s="247">
        <f t="shared" si="30"/>
        <v>0</v>
      </c>
      <c r="P332" s="248">
        <f t="shared" si="31"/>
        <v>0</v>
      </c>
      <c r="Q332" s="249">
        <f>P332*[1]Factors!D319</f>
        <v>0</v>
      </c>
      <c r="R332" s="249">
        <f t="shared" si="32"/>
        <v>0</v>
      </c>
      <c r="S332" s="249">
        <f>R332*[1]Factors!D319</f>
        <v>0</v>
      </c>
      <c r="T332" s="250">
        <f>R332*[1]Factors!D319*[1]Factors!E319</f>
        <v>0</v>
      </c>
      <c r="U332" s="246"/>
      <c r="V332" s="76"/>
      <c r="W332" s="247"/>
      <c r="X332" s="335">
        <v>167.96</v>
      </c>
      <c r="Y332" s="247">
        <f t="shared" si="33"/>
        <v>0</v>
      </c>
      <c r="Z332" s="246"/>
      <c r="AA332" s="76">
        <f t="shared" si="28"/>
        <v>0</v>
      </c>
      <c r="AB332" s="76"/>
      <c r="AC332" s="247">
        <f t="shared" si="34"/>
        <v>0</v>
      </c>
    </row>
    <row r="333" spans="1:29" s="20" customFormat="1">
      <c r="A333" s="31"/>
      <c r="B333" s="31"/>
      <c r="C333" s="94"/>
      <c r="D333" s="94"/>
      <c r="E333" s="94"/>
      <c r="F333" s="149"/>
      <c r="G333" s="242">
        <v>12</v>
      </c>
      <c r="H333" s="243">
        <v>2015</v>
      </c>
      <c r="I333" s="244">
        <v>2016</v>
      </c>
      <c r="J333" s="244">
        <v>2016</v>
      </c>
      <c r="K333" s="245" t="str">
        <f>[1]Lib_RawData!G144</f>
        <v>CFO</v>
      </c>
      <c r="L333" s="246">
        <f t="shared" si="29"/>
        <v>0</v>
      </c>
      <c r="M333" s="76">
        <f t="shared" si="29"/>
        <v>0</v>
      </c>
      <c r="N333" s="76">
        <f t="shared" si="29"/>
        <v>0</v>
      </c>
      <c r="O333" s="247">
        <f t="shared" si="30"/>
        <v>0</v>
      </c>
      <c r="P333" s="248">
        <f t="shared" si="31"/>
        <v>0</v>
      </c>
      <c r="Q333" s="249">
        <f>P333*[1]Factors!D320</f>
        <v>0</v>
      </c>
      <c r="R333" s="249">
        <f t="shared" si="32"/>
        <v>0</v>
      </c>
      <c r="S333" s="249">
        <f>R333*[1]Factors!D320</f>
        <v>0</v>
      </c>
      <c r="T333" s="250">
        <f>R333*[1]Factors!D320*[1]Factors!E320</f>
        <v>0</v>
      </c>
      <c r="U333" s="246"/>
      <c r="V333" s="76"/>
      <c r="W333" s="247"/>
      <c r="X333" s="335">
        <v>167.96</v>
      </c>
      <c r="Y333" s="247">
        <f t="shared" si="33"/>
        <v>0</v>
      </c>
      <c r="Z333" s="246"/>
      <c r="AA333" s="76">
        <f t="shared" si="28"/>
        <v>0</v>
      </c>
      <c r="AB333" s="76"/>
      <c r="AC333" s="247">
        <f t="shared" si="34"/>
        <v>0</v>
      </c>
    </row>
    <row r="334" spans="1:29" s="20" customFormat="1">
      <c r="A334" s="31"/>
      <c r="B334" s="31"/>
      <c r="C334" s="94"/>
      <c r="D334" s="94"/>
      <c r="E334" s="94"/>
      <c r="F334" s="149"/>
      <c r="G334" s="242">
        <v>1</v>
      </c>
      <c r="H334" s="243">
        <v>2016</v>
      </c>
      <c r="I334" s="244">
        <v>2016</v>
      </c>
      <c r="J334" s="244">
        <v>2016</v>
      </c>
      <c r="K334" s="245" t="str">
        <f>[1]Lib_RawData!G145</f>
        <v>CFO</v>
      </c>
      <c r="L334" s="246">
        <f t="shared" si="29"/>
        <v>0</v>
      </c>
      <c r="M334" s="76">
        <f t="shared" si="29"/>
        <v>0</v>
      </c>
      <c r="N334" s="76">
        <f t="shared" si="29"/>
        <v>0</v>
      </c>
      <c r="O334" s="247">
        <f t="shared" si="30"/>
        <v>0</v>
      </c>
      <c r="P334" s="248">
        <f t="shared" si="31"/>
        <v>0</v>
      </c>
      <c r="Q334" s="249">
        <f>P334*[1]Factors!D321</f>
        <v>0</v>
      </c>
      <c r="R334" s="249">
        <f t="shared" si="32"/>
        <v>0</v>
      </c>
      <c r="S334" s="249">
        <f>R334*[1]Factors!D321</f>
        <v>0</v>
      </c>
      <c r="T334" s="250">
        <f>R334*[1]Factors!D321*[1]Factors!E321</f>
        <v>0</v>
      </c>
      <c r="U334" s="246"/>
      <c r="V334" s="76"/>
      <c r="W334" s="247"/>
      <c r="X334" s="335">
        <v>167.96</v>
      </c>
      <c r="Y334" s="247">
        <f t="shared" si="33"/>
        <v>0</v>
      </c>
      <c r="Z334" s="246"/>
      <c r="AA334" s="76">
        <f t="shared" si="28"/>
        <v>0</v>
      </c>
      <c r="AB334" s="76"/>
      <c r="AC334" s="247">
        <f t="shared" si="34"/>
        <v>0</v>
      </c>
    </row>
    <row r="335" spans="1:29" s="20" customFormat="1">
      <c r="A335" s="31"/>
      <c r="B335" s="31"/>
      <c r="C335" s="94"/>
      <c r="D335" s="94"/>
      <c r="E335" s="94"/>
      <c r="F335" s="149"/>
      <c r="G335" s="242">
        <v>2</v>
      </c>
      <c r="H335" s="243">
        <v>2016</v>
      </c>
      <c r="I335" s="244">
        <v>2016</v>
      </c>
      <c r="J335" s="244">
        <v>2016</v>
      </c>
      <c r="K335" s="245" t="str">
        <f>[1]Lib_RawData!G146</f>
        <v>CFO</v>
      </c>
      <c r="L335" s="246">
        <f t="shared" si="29"/>
        <v>0</v>
      </c>
      <c r="M335" s="76">
        <f t="shared" si="29"/>
        <v>0</v>
      </c>
      <c r="N335" s="76">
        <f t="shared" si="29"/>
        <v>0</v>
      </c>
      <c r="O335" s="247">
        <f t="shared" si="30"/>
        <v>0</v>
      </c>
      <c r="P335" s="248">
        <f t="shared" si="31"/>
        <v>0</v>
      </c>
      <c r="Q335" s="249">
        <f>P335*[1]Factors!D322</f>
        <v>0</v>
      </c>
      <c r="R335" s="249">
        <f t="shared" si="32"/>
        <v>0</v>
      </c>
      <c r="S335" s="249">
        <f>R335*[1]Factors!D322</f>
        <v>0</v>
      </c>
      <c r="T335" s="250">
        <f>R335*[1]Factors!D322*[1]Factors!E322</f>
        <v>0</v>
      </c>
      <c r="U335" s="246"/>
      <c r="V335" s="76"/>
      <c r="W335" s="247"/>
      <c r="X335" s="335">
        <v>167.96</v>
      </c>
      <c r="Y335" s="247">
        <f t="shared" si="33"/>
        <v>0</v>
      </c>
      <c r="Z335" s="246"/>
      <c r="AA335" s="76">
        <f t="shared" si="28"/>
        <v>0</v>
      </c>
      <c r="AB335" s="76"/>
      <c r="AC335" s="247">
        <f t="shared" si="34"/>
        <v>0</v>
      </c>
    </row>
    <row r="336" spans="1:29" s="20" customFormat="1">
      <c r="A336" s="31"/>
      <c r="B336" s="31"/>
      <c r="C336" s="94"/>
      <c r="D336" s="94"/>
      <c r="E336" s="94"/>
      <c r="F336" s="149"/>
      <c r="G336" s="242">
        <v>3</v>
      </c>
      <c r="H336" s="243">
        <v>2016</v>
      </c>
      <c r="I336" s="244">
        <v>2016</v>
      </c>
      <c r="J336" s="244">
        <v>2016</v>
      </c>
      <c r="K336" s="245" t="str">
        <f>[1]Lib_RawData!G147</f>
        <v>CFO</v>
      </c>
      <c r="L336" s="246">
        <f t="shared" si="29"/>
        <v>0</v>
      </c>
      <c r="M336" s="76">
        <f t="shared" si="29"/>
        <v>0</v>
      </c>
      <c r="N336" s="76">
        <f t="shared" si="29"/>
        <v>0</v>
      </c>
      <c r="O336" s="247">
        <f t="shared" si="30"/>
        <v>0</v>
      </c>
      <c r="P336" s="248">
        <f t="shared" si="31"/>
        <v>0</v>
      </c>
      <c r="Q336" s="249">
        <f>P336*[1]Factors!D323</f>
        <v>0</v>
      </c>
      <c r="R336" s="249">
        <f t="shared" si="32"/>
        <v>0</v>
      </c>
      <c r="S336" s="249">
        <f>R336*[1]Factors!D323</f>
        <v>0</v>
      </c>
      <c r="T336" s="250">
        <f>R336*[1]Factors!D323*[1]Factors!E323</f>
        <v>0</v>
      </c>
      <c r="U336" s="246"/>
      <c r="V336" s="76"/>
      <c r="W336" s="247"/>
      <c r="X336" s="335">
        <v>167.96</v>
      </c>
      <c r="Y336" s="247">
        <f t="shared" si="33"/>
        <v>0</v>
      </c>
      <c r="Z336" s="246"/>
      <c r="AA336" s="76">
        <f t="shared" si="28"/>
        <v>0</v>
      </c>
      <c r="AB336" s="76"/>
      <c r="AC336" s="247">
        <f t="shared" si="34"/>
        <v>0</v>
      </c>
    </row>
    <row r="337" spans="1:29" s="20" customFormat="1">
      <c r="A337" s="31"/>
      <c r="B337" s="31"/>
      <c r="C337" s="94"/>
      <c r="D337" s="94"/>
      <c r="E337" s="94"/>
      <c r="F337" s="149"/>
      <c r="G337" s="242">
        <v>4</v>
      </c>
      <c r="H337" s="243">
        <v>2016</v>
      </c>
      <c r="I337" s="244">
        <v>2016</v>
      </c>
      <c r="J337" s="244">
        <v>2017</v>
      </c>
      <c r="K337" s="245" t="str">
        <f>[1]Lib_RawData!G148</f>
        <v>CFO</v>
      </c>
      <c r="L337" s="246">
        <f t="shared" si="29"/>
        <v>0</v>
      </c>
      <c r="M337" s="76">
        <f t="shared" si="29"/>
        <v>0</v>
      </c>
      <c r="N337" s="76">
        <f t="shared" si="29"/>
        <v>0</v>
      </c>
      <c r="O337" s="247">
        <f t="shared" si="30"/>
        <v>0</v>
      </c>
      <c r="P337" s="248">
        <f t="shared" si="31"/>
        <v>0</v>
      </c>
      <c r="Q337" s="249">
        <f>P337*[1]Factors!D324</f>
        <v>0</v>
      </c>
      <c r="R337" s="249">
        <f t="shared" si="32"/>
        <v>0</v>
      </c>
      <c r="S337" s="249">
        <f>R337*[1]Factors!D324</f>
        <v>0</v>
      </c>
      <c r="T337" s="250">
        <f>R337*[1]Factors!D324*[1]Factors!E324</f>
        <v>0</v>
      </c>
      <c r="U337" s="246"/>
      <c r="V337" s="76"/>
      <c r="W337" s="247"/>
      <c r="X337" s="335">
        <v>167.96</v>
      </c>
      <c r="Y337" s="247">
        <f t="shared" si="33"/>
        <v>0</v>
      </c>
      <c r="Z337" s="246"/>
      <c r="AA337" s="76">
        <f t="shared" si="28"/>
        <v>0</v>
      </c>
      <c r="AB337" s="76"/>
      <c r="AC337" s="247">
        <f t="shared" si="34"/>
        <v>0</v>
      </c>
    </row>
    <row r="338" spans="1:29" s="20" customFormat="1">
      <c r="A338" s="31"/>
      <c r="B338" s="31"/>
      <c r="C338" s="94"/>
      <c r="D338" s="94"/>
      <c r="E338" s="94"/>
      <c r="F338" s="149"/>
      <c r="G338" s="242">
        <v>5</v>
      </c>
      <c r="H338" s="243">
        <v>2016</v>
      </c>
      <c r="I338" s="244">
        <v>2016</v>
      </c>
      <c r="J338" s="244">
        <v>2017</v>
      </c>
      <c r="K338" s="245" t="str">
        <f>[1]Lib_RawData!G149</f>
        <v>CFO</v>
      </c>
      <c r="L338" s="246">
        <f t="shared" si="29"/>
        <v>0</v>
      </c>
      <c r="M338" s="76">
        <f t="shared" si="29"/>
        <v>0</v>
      </c>
      <c r="N338" s="76">
        <f t="shared" si="29"/>
        <v>0</v>
      </c>
      <c r="O338" s="247">
        <f t="shared" si="30"/>
        <v>0</v>
      </c>
      <c r="P338" s="248">
        <f t="shared" si="31"/>
        <v>0</v>
      </c>
      <c r="Q338" s="249">
        <f>P338*[1]Factors!D325</f>
        <v>0</v>
      </c>
      <c r="R338" s="249">
        <f t="shared" si="32"/>
        <v>0</v>
      </c>
      <c r="S338" s="249">
        <f>R338*[1]Factors!D325</f>
        <v>0</v>
      </c>
      <c r="T338" s="250">
        <f>R338*[1]Factors!D325*[1]Factors!E325</f>
        <v>0</v>
      </c>
      <c r="U338" s="246"/>
      <c r="V338" s="76"/>
      <c r="W338" s="247"/>
      <c r="X338" s="335">
        <v>167.96</v>
      </c>
      <c r="Y338" s="247">
        <f t="shared" si="33"/>
        <v>0</v>
      </c>
      <c r="Z338" s="246"/>
      <c r="AA338" s="76">
        <f t="shared" si="28"/>
        <v>0</v>
      </c>
      <c r="AB338" s="76"/>
      <c r="AC338" s="247">
        <f t="shared" si="34"/>
        <v>0</v>
      </c>
    </row>
    <row r="339" spans="1:29" s="20" customFormat="1">
      <c r="A339" s="31"/>
      <c r="B339" s="31"/>
      <c r="C339" s="94"/>
      <c r="D339" s="94"/>
      <c r="E339" s="94"/>
      <c r="F339" s="149"/>
      <c r="G339" s="242">
        <v>6</v>
      </c>
      <c r="H339" s="243">
        <v>2016</v>
      </c>
      <c r="I339" s="244">
        <v>2016</v>
      </c>
      <c r="J339" s="244">
        <v>2017</v>
      </c>
      <c r="K339" s="245" t="str">
        <f>[1]Lib_RawData!G150</f>
        <v>CFO</v>
      </c>
      <c r="L339" s="246">
        <f t="shared" si="29"/>
        <v>0</v>
      </c>
      <c r="M339" s="76">
        <f t="shared" si="29"/>
        <v>0</v>
      </c>
      <c r="N339" s="76">
        <f t="shared" si="29"/>
        <v>0</v>
      </c>
      <c r="O339" s="247">
        <f t="shared" si="30"/>
        <v>0</v>
      </c>
      <c r="P339" s="248">
        <f t="shared" si="31"/>
        <v>0</v>
      </c>
      <c r="Q339" s="249">
        <f>P339*[1]Factors!D326</f>
        <v>0</v>
      </c>
      <c r="R339" s="249">
        <f t="shared" si="32"/>
        <v>0</v>
      </c>
      <c r="S339" s="249">
        <f>R339*[1]Factors!D326</f>
        <v>0</v>
      </c>
      <c r="T339" s="250">
        <f>R339*[1]Factors!D326*[1]Factors!E326</f>
        <v>0</v>
      </c>
      <c r="U339" s="246"/>
      <c r="V339" s="76"/>
      <c r="W339" s="247"/>
      <c r="X339" s="335">
        <v>167.96</v>
      </c>
      <c r="Y339" s="247">
        <f t="shared" si="33"/>
        <v>0</v>
      </c>
      <c r="Z339" s="246"/>
      <c r="AA339" s="76">
        <f t="shared" si="28"/>
        <v>0</v>
      </c>
      <c r="AB339" s="76"/>
      <c r="AC339" s="247">
        <f t="shared" si="34"/>
        <v>0</v>
      </c>
    </row>
    <row r="340" spans="1:29" s="20" customFormat="1">
      <c r="A340" s="31"/>
      <c r="B340" s="31"/>
      <c r="C340" s="94"/>
      <c r="D340" s="94"/>
      <c r="E340" s="94"/>
      <c r="F340" s="149"/>
      <c r="G340" s="242">
        <v>7</v>
      </c>
      <c r="H340" s="243">
        <v>2016</v>
      </c>
      <c r="I340" s="244">
        <v>2017</v>
      </c>
      <c r="J340" s="244">
        <v>2017</v>
      </c>
      <c r="K340" s="245" t="str">
        <f>[1]Lib_RawData!G151</f>
        <v>CFO</v>
      </c>
      <c r="L340" s="246">
        <f t="shared" si="29"/>
        <v>0</v>
      </c>
      <c r="M340" s="76">
        <f t="shared" si="29"/>
        <v>0</v>
      </c>
      <c r="N340" s="76">
        <f t="shared" si="29"/>
        <v>0</v>
      </c>
      <c r="O340" s="247">
        <f t="shared" si="30"/>
        <v>0</v>
      </c>
      <c r="P340" s="248">
        <f t="shared" si="31"/>
        <v>0</v>
      </c>
      <c r="Q340" s="249">
        <f>P340*[1]Factors!D327</f>
        <v>0</v>
      </c>
      <c r="R340" s="249">
        <f t="shared" si="32"/>
        <v>0</v>
      </c>
      <c r="S340" s="249">
        <f>R340*[1]Factors!D327</f>
        <v>0</v>
      </c>
      <c r="T340" s="250">
        <f>R340*[1]Factors!D327*[1]Factors!E327</f>
        <v>0</v>
      </c>
      <c r="U340" s="246"/>
      <c r="V340" s="76"/>
      <c r="W340" s="247"/>
      <c r="X340" s="335">
        <v>167.96</v>
      </c>
      <c r="Y340" s="247">
        <f t="shared" si="33"/>
        <v>0</v>
      </c>
      <c r="Z340" s="246"/>
      <c r="AA340" s="76">
        <f t="shared" si="28"/>
        <v>0</v>
      </c>
      <c r="AB340" s="76"/>
      <c r="AC340" s="247">
        <f t="shared" si="34"/>
        <v>0</v>
      </c>
    </row>
    <row r="341" spans="1:29" s="20" customFormat="1">
      <c r="A341" s="31"/>
      <c r="B341" s="31"/>
      <c r="C341" s="94"/>
      <c r="D341" s="94"/>
      <c r="E341" s="94"/>
      <c r="F341" s="149"/>
      <c r="G341" s="242">
        <v>8</v>
      </c>
      <c r="H341" s="243">
        <v>2016</v>
      </c>
      <c r="I341" s="244">
        <v>2017</v>
      </c>
      <c r="J341" s="244">
        <v>2017</v>
      </c>
      <c r="K341" s="245" t="str">
        <f>[1]Lib_RawData!G152</f>
        <v>CFO</v>
      </c>
      <c r="L341" s="246">
        <f t="shared" si="29"/>
        <v>0</v>
      </c>
      <c r="M341" s="76">
        <f t="shared" si="29"/>
        <v>1128704</v>
      </c>
      <c r="N341" s="76">
        <f t="shared" si="29"/>
        <v>0</v>
      </c>
      <c r="O341" s="247">
        <f t="shared" si="30"/>
        <v>1128704</v>
      </c>
      <c r="P341" s="248">
        <f t="shared" si="31"/>
        <v>1128704</v>
      </c>
      <c r="Q341" s="249">
        <f>P341*[1]Factors!D328</f>
        <v>950338.48132588365</v>
      </c>
      <c r="R341" s="249">
        <f t="shared" si="32"/>
        <v>6400</v>
      </c>
      <c r="S341" s="249">
        <f>R341*[1]Factors!D328</f>
        <v>5388.6282678945545</v>
      </c>
      <c r="T341" s="250">
        <f>R341*[1]Factors!D328*[1]Factors!E328</f>
        <v>6400</v>
      </c>
      <c r="U341" s="246"/>
      <c r="V341" s="76"/>
      <c r="W341" s="247">
        <v>6400</v>
      </c>
      <c r="X341" s="335">
        <v>176.36</v>
      </c>
      <c r="Y341" s="247">
        <f t="shared" si="33"/>
        <v>1128704</v>
      </c>
      <c r="Z341" s="246"/>
      <c r="AA341" s="76">
        <f t="shared" si="28"/>
        <v>1128704</v>
      </c>
      <c r="AB341" s="76"/>
      <c r="AC341" s="247">
        <f t="shared" si="34"/>
        <v>1128704</v>
      </c>
    </row>
    <row r="342" spans="1:29" s="20" customFormat="1">
      <c r="A342" s="31"/>
      <c r="B342" s="31"/>
      <c r="C342" s="94"/>
      <c r="D342" s="94"/>
      <c r="E342" s="94"/>
      <c r="F342" s="149"/>
      <c r="G342" s="242">
        <v>9</v>
      </c>
      <c r="H342" s="243">
        <v>2016</v>
      </c>
      <c r="I342" s="244">
        <v>2017</v>
      </c>
      <c r="J342" s="244">
        <v>2017</v>
      </c>
      <c r="K342" s="245" t="str">
        <f>[1]Lib_RawData!G153</f>
        <v>CFO</v>
      </c>
      <c r="L342" s="246">
        <f t="shared" si="29"/>
        <v>0</v>
      </c>
      <c r="M342" s="76">
        <f t="shared" si="29"/>
        <v>0</v>
      </c>
      <c r="N342" s="76">
        <f t="shared" si="29"/>
        <v>0</v>
      </c>
      <c r="O342" s="247">
        <f t="shared" si="30"/>
        <v>0</v>
      </c>
      <c r="P342" s="248">
        <f t="shared" si="31"/>
        <v>0</v>
      </c>
      <c r="Q342" s="249">
        <f>P342*[1]Factors!D329</f>
        <v>0</v>
      </c>
      <c r="R342" s="249">
        <f t="shared" si="32"/>
        <v>0</v>
      </c>
      <c r="S342" s="249">
        <f>R342*[1]Factors!D329</f>
        <v>0</v>
      </c>
      <c r="T342" s="250">
        <f>R342*[1]Factors!D329*[1]Factors!E329</f>
        <v>0</v>
      </c>
      <c r="U342" s="246"/>
      <c r="V342" s="76"/>
      <c r="W342" s="247"/>
      <c r="X342" s="335">
        <v>176.36</v>
      </c>
      <c r="Y342" s="247">
        <f t="shared" si="33"/>
        <v>0</v>
      </c>
      <c r="Z342" s="246"/>
      <c r="AA342" s="76">
        <f t="shared" ref="AA342:AA405" si="35">+Y342</f>
        <v>0</v>
      </c>
      <c r="AB342" s="76"/>
      <c r="AC342" s="247">
        <f t="shared" si="34"/>
        <v>0</v>
      </c>
    </row>
    <row r="343" spans="1:29" s="20" customFormat="1">
      <c r="A343" s="31"/>
      <c r="B343" s="31"/>
      <c r="C343" s="94"/>
      <c r="D343" s="94"/>
      <c r="E343" s="94"/>
      <c r="F343" s="149"/>
      <c r="G343" s="242">
        <v>10</v>
      </c>
      <c r="H343" s="243">
        <v>2016</v>
      </c>
      <c r="I343" s="244">
        <v>2017</v>
      </c>
      <c r="J343" s="244">
        <v>2017</v>
      </c>
      <c r="K343" s="245" t="str">
        <f>[1]Lib_RawData!G154</f>
        <v>CFO</v>
      </c>
      <c r="L343" s="246">
        <f t="shared" ref="L343:N406" si="36">Z343</f>
        <v>0</v>
      </c>
      <c r="M343" s="76">
        <f t="shared" si="36"/>
        <v>0</v>
      </c>
      <c r="N343" s="76">
        <f t="shared" si="36"/>
        <v>0</v>
      </c>
      <c r="O343" s="247">
        <f t="shared" ref="O343:O406" si="37">N343+M343</f>
        <v>0</v>
      </c>
      <c r="P343" s="248">
        <f t="shared" ref="P343:P406" si="38">O343</f>
        <v>0</v>
      </c>
      <c r="Q343" s="249">
        <f>P343*[1]Factors!D330</f>
        <v>0</v>
      </c>
      <c r="R343" s="249">
        <f t="shared" ref="R343:R406" si="39">U343+W343</f>
        <v>0</v>
      </c>
      <c r="S343" s="249">
        <f>R343*[1]Factors!D330</f>
        <v>0</v>
      </c>
      <c r="T343" s="250">
        <f>R343*[1]Factors!D330*[1]Factors!E330</f>
        <v>0</v>
      </c>
      <c r="U343" s="246"/>
      <c r="V343" s="76"/>
      <c r="W343" s="247"/>
      <c r="X343" s="335">
        <v>176.36</v>
      </c>
      <c r="Y343" s="247">
        <f t="shared" si="33"/>
        <v>0</v>
      </c>
      <c r="Z343" s="246"/>
      <c r="AA343" s="76">
        <f t="shared" si="35"/>
        <v>0</v>
      </c>
      <c r="AB343" s="76"/>
      <c r="AC343" s="247">
        <f t="shared" si="34"/>
        <v>0</v>
      </c>
    </row>
    <row r="344" spans="1:29" s="20" customFormat="1">
      <c r="A344" s="31"/>
      <c r="B344" s="31"/>
      <c r="C344" s="94"/>
      <c r="D344" s="94"/>
      <c r="E344" s="94"/>
      <c r="F344" s="149"/>
      <c r="G344" s="242">
        <v>11</v>
      </c>
      <c r="H344" s="243">
        <v>2016</v>
      </c>
      <c r="I344" s="244">
        <v>2017</v>
      </c>
      <c r="J344" s="244">
        <v>2017</v>
      </c>
      <c r="K344" s="245" t="str">
        <f>[1]Lib_RawData!G155</f>
        <v>CFO</v>
      </c>
      <c r="L344" s="246">
        <f t="shared" si="36"/>
        <v>0</v>
      </c>
      <c r="M344" s="76">
        <f t="shared" si="36"/>
        <v>0</v>
      </c>
      <c r="N344" s="76">
        <f t="shared" si="36"/>
        <v>0</v>
      </c>
      <c r="O344" s="247">
        <f t="shared" si="37"/>
        <v>0</v>
      </c>
      <c r="P344" s="248">
        <f t="shared" si="38"/>
        <v>0</v>
      </c>
      <c r="Q344" s="249">
        <f>P344*[1]Factors!D331</f>
        <v>0</v>
      </c>
      <c r="R344" s="249">
        <f t="shared" si="39"/>
        <v>0</v>
      </c>
      <c r="S344" s="249">
        <f>R344*[1]Factors!D331</f>
        <v>0</v>
      </c>
      <c r="T344" s="250">
        <f>R344*[1]Factors!D331*[1]Factors!E331</f>
        <v>0</v>
      </c>
      <c r="U344" s="246"/>
      <c r="V344" s="76"/>
      <c r="W344" s="247"/>
      <c r="X344" s="335">
        <v>176.36</v>
      </c>
      <c r="Y344" s="247">
        <f t="shared" si="33"/>
        <v>0</v>
      </c>
      <c r="Z344" s="246"/>
      <c r="AA344" s="76">
        <f t="shared" si="35"/>
        <v>0</v>
      </c>
      <c r="AB344" s="76"/>
      <c r="AC344" s="247">
        <f t="shared" si="34"/>
        <v>0</v>
      </c>
    </row>
    <row r="345" spans="1:29" s="20" customFormat="1">
      <c r="A345" s="31"/>
      <c r="B345" s="31"/>
      <c r="C345" s="94"/>
      <c r="D345" s="94"/>
      <c r="E345" s="94"/>
      <c r="F345" s="149"/>
      <c r="G345" s="242">
        <v>12</v>
      </c>
      <c r="H345" s="243">
        <v>2016</v>
      </c>
      <c r="I345" s="244">
        <v>2017</v>
      </c>
      <c r="J345" s="244">
        <v>2017</v>
      </c>
      <c r="K345" s="245" t="str">
        <f>[1]Lib_RawData!G156</f>
        <v>CFO</v>
      </c>
      <c r="L345" s="246">
        <f t="shared" si="36"/>
        <v>0</v>
      </c>
      <c r="M345" s="76">
        <f t="shared" si="36"/>
        <v>0</v>
      </c>
      <c r="N345" s="76">
        <f t="shared" si="36"/>
        <v>0</v>
      </c>
      <c r="O345" s="247">
        <f t="shared" si="37"/>
        <v>0</v>
      </c>
      <c r="P345" s="248">
        <f t="shared" si="38"/>
        <v>0</v>
      </c>
      <c r="Q345" s="249">
        <f>P345*[1]Factors!D332</f>
        <v>0</v>
      </c>
      <c r="R345" s="249">
        <f t="shared" si="39"/>
        <v>0</v>
      </c>
      <c r="S345" s="249">
        <f>R345*[1]Factors!D332</f>
        <v>0</v>
      </c>
      <c r="T345" s="250">
        <f>R345*[1]Factors!D332*[1]Factors!E332</f>
        <v>0</v>
      </c>
      <c r="U345" s="246"/>
      <c r="V345" s="76"/>
      <c r="W345" s="247"/>
      <c r="X345" s="335">
        <v>176.36</v>
      </c>
      <c r="Y345" s="247">
        <f t="shared" si="33"/>
        <v>0</v>
      </c>
      <c r="Z345" s="246"/>
      <c r="AA345" s="76">
        <f t="shared" si="35"/>
        <v>0</v>
      </c>
      <c r="AB345" s="76"/>
      <c r="AC345" s="247">
        <f t="shared" si="34"/>
        <v>0</v>
      </c>
    </row>
    <row r="346" spans="1:29" s="20" customFormat="1">
      <c r="A346" s="31"/>
      <c r="B346" s="31"/>
      <c r="C346" s="94"/>
      <c r="D346" s="94"/>
      <c r="E346" s="94"/>
      <c r="F346" s="149"/>
      <c r="G346" s="242">
        <v>1</v>
      </c>
      <c r="H346" s="243">
        <v>2017</v>
      </c>
      <c r="I346" s="244">
        <v>2017</v>
      </c>
      <c r="J346" s="244">
        <v>2017</v>
      </c>
      <c r="K346" s="245" t="str">
        <f>[1]Lib_RawData!G157</f>
        <v>CFO</v>
      </c>
      <c r="L346" s="246">
        <f t="shared" si="36"/>
        <v>0</v>
      </c>
      <c r="M346" s="76">
        <f t="shared" si="36"/>
        <v>0</v>
      </c>
      <c r="N346" s="76">
        <f t="shared" si="36"/>
        <v>0</v>
      </c>
      <c r="O346" s="247">
        <f t="shared" si="37"/>
        <v>0</v>
      </c>
      <c r="P346" s="248">
        <f t="shared" si="38"/>
        <v>0</v>
      </c>
      <c r="Q346" s="249">
        <f>P346*[1]Factors!D333</f>
        <v>0</v>
      </c>
      <c r="R346" s="249">
        <f t="shared" si="39"/>
        <v>0</v>
      </c>
      <c r="S346" s="249">
        <f>R346*[1]Factors!D333</f>
        <v>0</v>
      </c>
      <c r="T346" s="250">
        <f>R346*[1]Factors!D333*[1]Factors!E333</f>
        <v>0</v>
      </c>
      <c r="U346" s="246"/>
      <c r="V346" s="76"/>
      <c r="W346" s="247"/>
      <c r="X346" s="335">
        <v>176.36</v>
      </c>
      <c r="Y346" s="247">
        <f t="shared" si="33"/>
        <v>0</v>
      </c>
      <c r="Z346" s="246"/>
      <c r="AA346" s="76">
        <f t="shared" si="35"/>
        <v>0</v>
      </c>
      <c r="AB346" s="76"/>
      <c r="AC346" s="247">
        <f t="shared" si="34"/>
        <v>0</v>
      </c>
    </row>
    <row r="347" spans="1:29" s="20" customFormat="1">
      <c r="A347" s="31"/>
      <c r="B347" s="31"/>
      <c r="C347" s="94"/>
      <c r="D347" s="94"/>
      <c r="E347" s="94"/>
      <c r="F347" s="149"/>
      <c r="G347" s="242">
        <v>2</v>
      </c>
      <c r="H347" s="243">
        <v>2017</v>
      </c>
      <c r="I347" s="244">
        <v>2017</v>
      </c>
      <c r="J347" s="244">
        <v>2017</v>
      </c>
      <c r="K347" s="245" t="str">
        <f>[1]Lib_RawData!G158</f>
        <v>CFO</v>
      </c>
      <c r="L347" s="246">
        <f t="shared" si="36"/>
        <v>0</v>
      </c>
      <c r="M347" s="76">
        <f t="shared" si="36"/>
        <v>0</v>
      </c>
      <c r="N347" s="76">
        <f t="shared" si="36"/>
        <v>0</v>
      </c>
      <c r="O347" s="247">
        <f t="shared" si="37"/>
        <v>0</v>
      </c>
      <c r="P347" s="248">
        <f t="shared" si="38"/>
        <v>0</v>
      </c>
      <c r="Q347" s="249">
        <f>P347*[1]Factors!D334</f>
        <v>0</v>
      </c>
      <c r="R347" s="249">
        <f t="shared" si="39"/>
        <v>0</v>
      </c>
      <c r="S347" s="249">
        <f>R347*[1]Factors!D334</f>
        <v>0</v>
      </c>
      <c r="T347" s="250">
        <f>R347*[1]Factors!D334*[1]Factors!E334</f>
        <v>0</v>
      </c>
      <c r="U347" s="246"/>
      <c r="V347" s="76"/>
      <c r="W347" s="247"/>
      <c r="X347" s="335">
        <v>176.36</v>
      </c>
      <c r="Y347" s="247">
        <f t="shared" si="33"/>
        <v>0</v>
      </c>
      <c r="Z347" s="246"/>
      <c r="AA347" s="76">
        <f t="shared" si="35"/>
        <v>0</v>
      </c>
      <c r="AB347" s="76"/>
      <c r="AC347" s="247">
        <f t="shared" si="34"/>
        <v>0</v>
      </c>
    </row>
    <row r="348" spans="1:29" s="20" customFormat="1">
      <c r="A348" s="31"/>
      <c r="B348" s="31"/>
      <c r="C348" s="94"/>
      <c r="D348" s="94"/>
      <c r="E348" s="94"/>
      <c r="F348" s="149"/>
      <c r="G348" s="242">
        <v>3</v>
      </c>
      <c r="H348" s="243">
        <v>2017</v>
      </c>
      <c r="I348" s="244">
        <v>2017</v>
      </c>
      <c r="J348" s="244">
        <v>2017</v>
      </c>
      <c r="K348" s="245" t="str">
        <f>[1]Lib_RawData!G159</f>
        <v>CFO</v>
      </c>
      <c r="L348" s="246">
        <f t="shared" si="36"/>
        <v>0</v>
      </c>
      <c r="M348" s="76">
        <f t="shared" si="36"/>
        <v>0</v>
      </c>
      <c r="N348" s="76">
        <f t="shared" si="36"/>
        <v>0</v>
      </c>
      <c r="O348" s="247">
        <f t="shared" si="37"/>
        <v>0</v>
      </c>
      <c r="P348" s="248">
        <f t="shared" si="38"/>
        <v>0</v>
      </c>
      <c r="Q348" s="249">
        <f>P348*[1]Factors!D335</f>
        <v>0</v>
      </c>
      <c r="R348" s="249">
        <f t="shared" si="39"/>
        <v>0</v>
      </c>
      <c r="S348" s="249">
        <f>R348*[1]Factors!D335</f>
        <v>0</v>
      </c>
      <c r="T348" s="250">
        <f>R348*[1]Factors!D335*[1]Factors!E335</f>
        <v>0</v>
      </c>
      <c r="U348" s="246"/>
      <c r="V348" s="76"/>
      <c r="W348" s="247"/>
      <c r="X348" s="335">
        <v>176.36</v>
      </c>
      <c r="Y348" s="247">
        <f t="shared" si="33"/>
        <v>0</v>
      </c>
      <c r="Z348" s="246"/>
      <c r="AA348" s="76">
        <f t="shared" si="35"/>
        <v>0</v>
      </c>
      <c r="AB348" s="76"/>
      <c r="AC348" s="247">
        <f t="shared" si="34"/>
        <v>0</v>
      </c>
    </row>
    <row r="349" spans="1:29" s="20" customFormat="1">
      <c r="A349" s="31"/>
      <c r="B349" s="31"/>
      <c r="C349" s="94"/>
      <c r="D349" s="94"/>
      <c r="E349" s="94"/>
      <c r="F349" s="149"/>
      <c r="G349" s="242">
        <v>4</v>
      </c>
      <c r="H349" s="243">
        <v>2017</v>
      </c>
      <c r="I349" s="244">
        <v>2017</v>
      </c>
      <c r="J349" s="244">
        <v>2018</v>
      </c>
      <c r="K349" s="245" t="str">
        <f>[1]Lib_RawData!G160</f>
        <v>CFO</v>
      </c>
      <c r="L349" s="246">
        <f t="shared" si="36"/>
        <v>0</v>
      </c>
      <c r="M349" s="76">
        <f t="shared" si="36"/>
        <v>0</v>
      </c>
      <c r="N349" s="76">
        <f t="shared" si="36"/>
        <v>0</v>
      </c>
      <c r="O349" s="247">
        <f t="shared" si="37"/>
        <v>0</v>
      </c>
      <c r="P349" s="248">
        <f t="shared" si="38"/>
        <v>0</v>
      </c>
      <c r="Q349" s="249">
        <f>P349*[1]Factors!D336</f>
        <v>0</v>
      </c>
      <c r="R349" s="249">
        <f t="shared" si="39"/>
        <v>0</v>
      </c>
      <c r="S349" s="249">
        <f>R349*[1]Factors!D336</f>
        <v>0</v>
      </c>
      <c r="T349" s="250">
        <f>R349*[1]Factors!D336*[1]Factors!E336</f>
        <v>0</v>
      </c>
      <c r="U349" s="246"/>
      <c r="V349" s="76"/>
      <c r="W349" s="247"/>
      <c r="X349" s="335">
        <v>176.36</v>
      </c>
      <c r="Y349" s="247">
        <f t="shared" ref="Y349:Y412" si="40">X349*W349</f>
        <v>0</v>
      </c>
      <c r="Z349" s="246"/>
      <c r="AA349" s="76">
        <f t="shared" si="35"/>
        <v>0</v>
      </c>
      <c r="AB349" s="76"/>
      <c r="AC349" s="247">
        <f t="shared" si="34"/>
        <v>0</v>
      </c>
    </row>
    <row r="350" spans="1:29" s="20" customFormat="1">
      <c r="A350" s="31"/>
      <c r="B350" s="31"/>
      <c r="C350" s="94"/>
      <c r="D350" s="94"/>
      <c r="E350" s="94"/>
      <c r="F350" s="149"/>
      <c r="G350" s="242">
        <v>5</v>
      </c>
      <c r="H350" s="243">
        <v>2017</v>
      </c>
      <c r="I350" s="244">
        <v>2017</v>
      </c>
      <c r="J350" s="244">
        <v>2018</v>
      </c>
      <c r="K350" s="245" t="str">
        <f>[1]Lib_RawData!G161</f>
        <v>CFO</v>
      </c>
      <c r="L350" s="246">
        <f t="shared" si="36"/>
        <v>0</v>
      </c>
      <c r="M350" s="76">
        <f t="shared" si="36"/>
        <v>0</v>
      </c>
      <c r="N350" s="76">
        <f t="shared" si="36"/>
        <v>0</v>
      </c>
      <c r="O350" s="247">
        <f t="shared" si="37"/>
        <v>0</v>
      </c>
      <c r="P350" s="248">
        <f t="shared" si="38"/>
        <v>0</v>
      </c>
      <c r="Q350" s="249">
        <f>P350*[1]Factors!D337</f>
        <v>0</v>
      </c>
      <c r="R350" s="249">
        <f t="shared" si="39"/>
        <v>0</v>
      </c>
      <c r="S350" s="249">
        <f>R350*[1]Factors!D337</f>
        <v>0</v>
      </c>
      <c r="T350" s="250">
        <f>R350*[1]Factors!D337*[1]Factors!E337</f>
        <v>0</v>
      </c>
      <c r="U350" s="246"/>
      <c r="V350" s="76"/>
      <c r="W350" s="247"/>
      <c r="X350" s="335">
        <v>176.36</v>
      </c>
      <c r="Y350" s="247">
        <f t="shared" si="40"/>
        <v>0</v>
      </c>
      <c r="Z350" s="246"/>
      <c r="AA350" s="76">
        <f t="shared" si="35"/>
        <v>0</v>
      </c>
      <c r="AB350" s="76"/>
      <c r="AC350" s="247">
        <f t="shared" si="34"/>
        <v>0</v>
      </c>
    </row>
    <row r="351" spans="1:29" s="20" customFormat="1">
      <c r="A351" s="31"/>
      <c r="B351" s="31"/>
      <c r="C351" s="94"/>
      <c r="D351" s="94"/>
      <c r="E351" s="94"/>
      <c r="F351" s="149"/>
      <c r="G351" s="242">
        <v>6</v>
      </c>
      <c r="H351" s="243">
        <v>2017</v>
      </c>
      <c r="I351" s="244">
        <v>2017</v>
      </c>
      <c r="J351" s="244">
        <v>2018</v>
      </c>
      <c r="K351" s="245" t="str">
        <f>[1]Lib_RawData!G162</f>
        <v>CFO</v>
      </c>
      <c r="L351" s="246">
        <f t="shared" si="36"/>
        <v>0</v>
      </c>
      <c r="M351" s="76">
        <f t="shared" si="36"/>
        <v>0</v>
      </c>
      <c r="N351" s="76">
        <f t="shared" si="36"/>
        <v>0</v>
      </c>
      <c r="O351" s="247">
        <f t="shared" si="37"/>
        <v>0</v>
      </c>
      <c r="P351" s="248">
        <f t="shared" si="38"/>
        <v>0</v>
      </c>
      <c r="Q351" s="249">
        <f>P351*[1]Factors!D338</f>
        <v>0</v>
      </c>
      <c r="R351" s="249">
        <f t="shared" si="39"/>
        <v>0</v>
      </c>
      <c r="S351" s="249">
        <f>R351*[1]Factors!D338</f>
        <v>0</v>
      </c>
      <c r="T351" s="250">
        <f>R351*[1]Factors!D338*[1]Factors!E338</f>
        <v>0</v>
      </c>
      <c r="U351" s="246"/>
      <c r="V351" s="76"/>
      <c r="W351" s="247"/>
      <c r="X351" s="335">
        <v>176.36</v>
      </c>
      <c r="Y351" s="247">
        <f t="shared" si="40"/>
        <v>0</v>
      </c>
      <c r="Z351" s="246"/>
      <c r="AA351" s="76">
        <f t="shared" si="35"/>
        <v>0</v>
      </c>
      <c r="AB351" s="76"/>
      <c r="AC351" s="247">
        <f t="shared" si="34"/>
        <v>0</v>
      </c>
    </row>
    <row r="352" spans="1:29" s="20" customFormat="1">
      <c r="A352" s="31"/>
      <c r="B352" s="31"/>
      <c r="C352" s="94"/>
      <c r="D352" s="94"/>
      <c r="E352" s="94"/>
      <c r="F352" s="149"/>
      <c r="G352" s="242">
        <v>7</v>
      </c>
      <c r="H352" s="243">
        <v>2017</v>
      </c>
      <c r="I352" s="244">
        <v>2018</v>
      </c>
      <c r="J352" s="244">
        <v>2018</v>
      </c>
      <c r="K352" s="245" t="str">
        <f>[1]Lib_RawData!G163</f>
        <v>CFO</v>
      </c>
      <c r="L352" s="246">
        <f t="shared" si="36"/>
        <v>0</v>
      </c>
      <c r="M352" s="76">
        <f t="shared" si="36"/>
        <v>0</v>
      </c>
      <c r="N352" s="76">
        <f t="shared" si="36"/>
        <v>0</v>
      </c>
      <c r="O352" s="247">
        <f t="shared" si="37"/>
        <v>0</v>
      </c>
      <c r="P352" s="248">
        <f t="shared" si="38"/>
        <v>0</v>
      </c>
      <c r="Q352" s="249">
        <f>P352*[1]Factors!D339</f>
        <v>0</v>
      </c>
      <c r="R352" s="249">
        <f t="shared" si="39"/>
        <v>0</v>
      </c>
      <c r="S352" s="249">
        <f>R352*[1]Factors!D339</f>
        <v>0</v>
      </c>
      <c r="T352" s="250">
        <f>R352*[1]Factors!D339*[1]Factors!E339</f>
        <v>0</v>
      </c>
      <c r="U352" s="246"/>
      <c r="V352" s="76"/>
      <c r="W352" s="247"/>
      <c r="X352" s="335">
        <v>176.36</v>
      </c>
      <c r="Y352" s="247">
        <f t="shared" si="40"/>
        <v>0</v>
      </c>
      <c r="Z352" s="246"/>
      <c r="AA352" s="76">
        <f t="shared" si="35"/>
        <v>0</v>
      </c>
      <c r="AB352" s="76"/>
      <c r="AC352" s="247">
        <f t="shared" si="34"/>
        <v>0</v>
      </c>
    </row>
    <row r="353" spans="1:29" s="20" customFormat="1">
      <c r="A353" s="31"/>
      <c r="B353" s="31"/>
      <c r="C353" s="94"/>
      <c r="D353" s="94"/>
      <c r="E353" s="94"/>
      <c r="F353" s="149"/>
      <c r="G353" s="242">
        <v>8</v>
      </c>
      <c r="H353" s="243">
        <v>2017</v>
      </c>
      <c r="I353" s="244">
        <v>2018</v>
      </c>
      <c r="J353" s="244">
        <v>2018</v>
      </c>
      <c r="K353" s="245" t="str">
        <f>[1]Lib_RawData!G164</f>
        <v>CFO</v>
      </c>
      <c r="L353" s="246">
        <f t="shared" si="36"/>
        <v>0</v>
      </c>
      <c r="M353" s="76">
        <f t="shared" si="36"/>
        <v>1185088</v>
      </c>
      <c r="N353" s="76">
        <f t="shared" si="36"/>
        <v>0</v>
      </c>
      <c r="O353" s="247">
        <f t="shared" si="37"/>
        <v>1185088</v>
      </c>
      <c r="P353" s="248">
        <f t="shared" si="38"/>
        <v>1185088</v>
      </c>
      <c r="Q353" s="249">
        <f>P353*[1]Factors!D340</f>
        <v>964069.85156138614</v>
      </c>
      <c r="R353" s="249">
        <f t="shared" si="39"/>
        <v>6400</v>
      </c>
      <c r="S353" s="249">
        <f>R353*[1]Factors!D340</f>
        <v>5206.4041235696177</v>
      </c>
      <c r="T353" s="250">
        <f>R353*[1]Factors!D340*[1]Factors!E340</f>
        <v>6400</v>
      </c>
      <c r="U353" s="246"/>
      <c r="V353" s="76"/>
      <c r="W353" s="247">
        <v>6400</v>
      </c>
      <c r="X353" s="335">
        <v>185.17</v>
      </c>
      <c r="Y353" s="247">
        <f t="shared" si="40"/>
        <v>1185088</v>
      </c>
      <c r="Z353" s="246"/>
      <c r="AA353" s="76">
        <f t="shared" si="35"/>
        <v>1185088</v>
      </c>
      <c r="AB353" s="76"/>
      <c r="AC353" s="247">
        <f t="shared" si="34"/>
        <v>1185088</v>
      </c>
    </row>
    <row r="354" spans="1:29" s="20" customFormat="1">
      <c r="A354" s="31"/>
      <c r="B354" s="31"/>
      <c r="C354" s="94"/>
      <c r="D354" s="94"/>
      <c r="E354" s="94"/>
      <c r="F354" s="149"/>
      <c r="G354" s="242">
        <v>9</v>
      </c>
      <c r="H354" s="243">
        <v>2017</v>
      </c>
      <c r="I354" s="244">
        <v>2018</v>
      </c>
      <c r="J354" s="244">
        <v>2018</v>
      </c>
      <c r="K354" s="245" t="str">
        <f>[1]Lib_RawData!G165</f>
        <v>CFO</v>
      </c>
      <c r="L354" s="246">
        <f t="shared" si="36"/>
        <v>0</v>
      </c>
      <c r="M354" s="76">
        <f t="shared" si="36"/>
        <v>0</v>
      </c>
      <c r="N354" s="76">
        <f t="shared" si="36"/>
        <v>0</v>
      </c>
      <c r="O354" s="247">
        <f t="shared" si="37"/>
        <v>0</v>
      </c>
      <c r="P354" s="248">
        <f t="shared" si="38"/>
        <v>0</v>
      </c>
      <c r="Q354" s="249">
        <f>P354*[1]Factors!D341</f>
        <v>0</v>
      </c>
      <c r="R354" s="249">
        <f t="shared" si="39"/>
        <v>0</v>
      </c>
      <c r="S354" s="249">
        <f>R354*[1]Factors!D341</f>
        <v>0</v>
      </c>
      <c r="T354" s="250">
        <f>R354*[1]Factors!D341*[1]Factors!E341</f>
        <v>0</v>
      </c>
      <c r="U354" s="246"/>
      <c r="V354" s="76"/>
      <c r="W354" s="247"/>
      <c r="X354" s="335">
        <v>185.17</v>
      </c>
      <c r="Y354" s="247">
        <f t="shared" si="40"/>
        <v>0</v>
      </c>
      <c r="Z354" s="246"/>
      <c r="AA354" s="76">
        <f t="shared" si="35"/>
        <v>0</v>
      </c>
      <c r="AB354" s="76"/>
      <c r="AC354" s="247">
        <f t="shared" si="34"/>
        <v>0</v>
      </c>
    </row>
    <row r="355" spans="1:29" s="20" customFormat="1">
      <c r="A355" s="31"/>
      <c r="B355" s="31"/>
      <c r="C355" s="94"/>
      <c r="D355" s="94"/>
      <c r="E355" s="94"/>
      <c r="F355" s="149"/>
      <c r="G355" s="242">
        <v>10</v>
      </c>
      <c r="H355" s="243">
        <v>2017</v>
      </c>
      <c r="I355" s="244">
        <v>2018</v>
      </c>
      <c r="J355" s="244">
        <v>2018</v>
      </c>
      <c r="K355" s="245" t="str">
        <f>[1]Lib_RawData!G166</f>
        <v>CFO</v>
      </c>
      <c r="L355" s="246">
        <f t="shared" si="36"/>
        <v>0</v>
      </c>
      <c r="M355" s="76">
        <f t="shared" si="36"/>
        <v>0</v>
      </c>
      <c r="N355" s="76">
        <f t="shared" si="36"/>
        <v>0</v>
      </c>
      <c r="O355" s="247">
        <f t="shared" si="37"/>
        <v>0</v>
      </c>
      <c r="P355" s="248">
        <f t="shared" si="38"/>
        <v>0</v>
      </c>
      <c r="Q355" s="249">
        <f>P355*[1]Factors!D342</f>
        <v>0</v>
      </c>
      <c r="R355" s="249">
        <f t="shared" si="39"/>
        <v>0</v>
      </c>
      <c r="S355" s="249">
        <f>R355*[1]Factors!D342</f>
        <v>0</v>
      </c>
      <c r="T355" s="250">
        <f>R355*[1]Factors!D342*[1]Factors!E342</f>
        <v>0</v>
      </c>
      <c r="U355" s="246"/>
      <c r="V355" s="76"/>
      <c r="W355" s="247"/>
      <c r="X355" s="335">
        <v>185.17</v>
      </c>
      <c r="Y355" s="247">
        <f t="shared" si="40"/>
        <v>0</v>
      </c>
      <c r="Z355" s="246"/>
      <c r="AA355" s="76">
        <f t="shared" si="35"/>
        <v>0</v>
      </c>
      <c r="AB355" s="76"/>
      <c r="AC355" s="247">
        <f t="shared" si="34"/>
        <v>0</v>
      </c>
    </row>
    <row r="356" spans="1:29" s="20" customFormat="1">
      <c r="A356" s="31"/>
      <c r="B356" s="31"/>
      <c r="C356" s="94"/>
      <c r="D356" s="94"/>
      <c r="E356" s="94"/>
      <c r="F356" s="149"/>
      <c r="G356" s="242">
        <v>11</v>
      </c>
      <c r="H356" s="243">
        <v>2017</v>
      </c>
      <c r="I356" s="244">
        <v>2018</v>
      </c>
      <c r="J356" s="244">
        <v>2018</v>
      </c>
      <c r="K356" s="245" t="str">
        <f>[1]Lib_RawData!G167</f>
        <v>CFO</v>
      </c>
      <c r="L356" s="246">
        <f t="shared" si="36"/>
        <v>0</v>
      </c>
      <c r="M356" s="76">
        <f t="shared" si="36"/>
        <v>0</v>
      </c>
      <c r="N356" s="76">
        <f t="shared" si="36"/>
        <v>0</v>
      </c>
      <c r="O356" s="247">
        <f t="shared" si="37"/>
        <v>0</v>
      </c>
      <c r="P356" s="248">
        <f t="shared" si="38"/>
        <v>0</v>
      </c>
      <c r="Q356" s="249">
        <f>P356*[1]Factors!D343</f>
        <v>0</v>
      </c>
      <c r="R356" s="249">
        <f t="shared" si="39"/>
        <v>0</v>
      </c>
      <c r="S356" s="249">
        <f>R356*[1]Factors!D343</f>
        <v>0</v>
      </c>
      <c r="T356" s="250">
        <f>R356*[1]Factors!D343*[1]Factors!E343</f>
        <v>0</v>
      </c>
      <c r="U356" s="246"/>
      <c r="V356" s="76"/>
      <c r="W356" s="247"/>
      <c r="X356" s="335">
        <v>185.17</v>
      </c>
      <c r="Y356" s="247">
        <f t="shared" si="40"/>
        <v>0</v>
      </c>
      <c r="Z356" s="246"/>
      <c r="AA356" s="76">
        <f t="shared" si="35"/>
        <v>0</v>
      </c>
      <c r="AB356" s="76"/>
      <c r="AC356" s="247">
        <f t="shared" si="34"/>
        <v>0</v>
      </c>
    </row>
    <row r="357" spans="1:29" s="20" customFormat="1">
      <c r="A357" s="31"/>
      <c r="B357" s="31"/>
      <c r="C357" s="94"/>
      <c r="D357" s="94"/>
      <c r="E357" s="94"/>
      <c r="F357" s="149"/>
      <c r="G357" s="242">
        <v>12</v>
      </c>
      <c r="H357" s="243">
        <v>2017</v>
      </c>
      <c r="I357" s="244">
        <v>2018</v>
      </c>
      <c r="J357" s="244">
        <v>2018</v>
      </c>
      <c r="K357" s="245" t="str">
        <f>[1]Lib_RawData!G168</f>
        <v>CFO</v>
      </c>
      <c r="L357" s="246">
        <f t="shared" si="36"/>
        <v>0</v>
      </c>
      <c r="M357" s="76">
        <f t="shared" si="36"/>
        <v>0</v>
      </c>
      <c r="N357" s="76">
        <f t="shared" si="36"/>
        <v>0</v>
      </c>
      <c r="O357" s="247">
        <f t="shared" si="37"/>
        <v>0</v>
      </c>
      <c r="P357" s="248">
        <f t="shared" si="38"/>
        <v>0</v>
      </c>
      <c r="Q357" s="249">
        <f>P357*[1]Factors!D344</f>
        <v>0</v>
      </c>
      <c r="R357" s="249">
        <f t="shared" si="39"/>
        <v>0</v>
      </c>
      <c r="S357" s="249">
        <f>R357*[1]Factors!D344</f>
        <v>0</v>
      </c>
      <c r="T357" s="250">
        <f>R357*[1]Factors!D344*[1]Factors!E344</f>
        <v>0</v>
      </c>
      <c r="U357" s="246"/>
      <c r="V357" s="76"/>
      <c r="W357" s="247"/>
      <c r="X357" s="335">
        <v>185.17</v>
      </c>
      <c r="Y357" s="247">
        <f t="shared" si="40"/>
        <v>0</v>
      </c>
      <c r="Z357" s="246"/>
      <c r="AA357" s="76">
        <f t="shared" si="35"/>
        <v>0</v>
      </c>
      <c r="AB357" s="76"/>
      <c r="AC357" s="247">
        <f t="shared" si="34"/>
        <v>0</v>
      </c>
    </row>
    <row r="358" spans="1:29" s="20" customFormat="1">
      <c r="A358" s="31"/>
      <c r="B358" s="31"/>
      <c r="C358" s="94"/>
      <c r="D358" s="94"/>
      <c r="E358" s="94"/>
      <c r="F358" s="149"/>
      <c r="G358" s="242">
        <v>1</v>
      </c>
      <c r="H358" s="243">
        <v>2018</v>
      </c>
      <c r="I358" s="244">
        <v>2018</v>
      </c>
      <c r="J358" s="244">
        <v>2018</v>
      </c>
      <c r="K358" s="245" t="str">
        <f>[1]Lib_RawData!G169</f>
        <v>CFO</v>
      </c>
      <c r="L358" s="246">
        <f t="shared" si="36"/>
        <v>0</v>
      </c>
      <c r="M358" s="76">
        <f t="shared" si="36"/>
        <v>0</v>
      </c>
      <c r="N358" s="76">
        <f t="shared" si="36"/>
        <v>0</v>
      </c>
      <c r="O358" s="247">
        <f t="shared" si="37"/>
        <v>0</v>
      </c>
      <c r="P358" s="248">
        <f t="shared" si="38"/>
        <v>0</v>
      </c>
      <c r="Q358" s="249">
        <f>P358*[1]Factors!D345</f>
        <v>0</v>
      </c>
      <c r="R358" s="249">
        <f t="shared" si="39"/>
        <v>0</v>
      </c>
      <c r="S358" s="249">
        <f>R358*[1]Factors!D345</f>
        <v>0</v>
      </c>
      <c r="T358" s="250">
        <f>R358*[1]Factors!D345*[1]Factors!E345</f>
        <v>0</v>
      </c>
      <c r="U358" s="246"/>
      <c r="V358" s="76"/>
      <c r="W358" s="247"/>
      <c r="X358" s="335">
        <v>185.17</v>
      </c>
      <c r="Y358" s="247">
        <f t="shared" si="40"/>
        <v>0</v>
      </c>
      <c r="Z358" s="246"/>
      <c r="AA358" s="76">
        <f t="shared" si="35"/>
        <v>0</v>
      </c>
      <c r="AB358" s="76"/>
      <c r="AC358" s="247">
        <f t="shared" si="34"/>
        <v>0</v>
      </c>
    </row>
    <row r="359" spans="1:29" s="20" customFormat="1">
      <c r="A359" s="31"/>
      <c r="B359" s="31"/>
      <c r="C359" s="94"/>
      <c r="D359" s="94"/>
      <c r="E359" s="94"/>
      <c r="F359" s="149"/>
      <c r="G359" s="242">
        <v>2</v>
      </c>
      <c r="H359" s="243">
        <v>2018</v>
      </c>
      <c r="I359" s="244">
        <v>2018</v>
      </c>
      <c r="J359" s="244">
        <v>2018</v>
      </c>
      <c r="K359" s="245" t="str">
        <f>[1]Lib_RawData!G170</f>
        <v>CFO</v>
      </c>
      <c r="L359" s="246">
        <f t="shared" si="36"/>
        <v>0</v>
      </c>
      <c r="M359" s="76">
        <f t="shared" si="36"/>
        <v>0</v>
      </c>
      <c r="N359" s="76">
        <f t="shared" si="36"/>
        <v>0</v>
      </c>
      <c r="O359" s="247">
        <f t="shared" si="37"/>
        <v>0</v>
      </c>
      <c r="P359" s="248">
        <f t="shared" si="38"/>
        <v>0</v>
      </c>
      <c r="Q359" s="249">
        <f>P359*[1]Factors!D346</f>
        <v>0</v>
      </c>
      <c r="R359" s="249">
        <f t="shared" si="39"/>
        <v>0</v>
      </c>
      <c r="S359" s="249">
        <f>R359*[1]Factors!D346</f>
        <v>0</v>
      </c>
      <c r="T359" s="250">
        <f>R359*[1]Factors!D346*[1]Factors!E346</f>
        <v>0</v>
      </c>
      <c r="U359" s="246"/>
      <c r="V359" s="76"/>
      <c r="W359" s="247"/>
      <c r="X359" s="335">
        <v>185.17</v>
      </c>
      <c r="Y359" s="247">
        <f t="shared" si="40"/>
        <v>0</v>
      </c>
      <c r="Z359" s="246"/>
      <c r="AA359" s="76">
        <f t="shared" si="35"/>
        <v>0</v>
      </c>
      <c r="AB359" s="76"/>
      <c r="AC359" s="247">
        <f t="shared" si="34"/>
        <v>0</v>
      </c>
    </row>
    <row r="360" spans="1:29" s="20" customFormat="1">
      <c r="A360" s="31"/>
      <c r="B360" s="31"/>
      <c r="C360" s="94"/>
      <c r="D360" s="94"/>
      <c r="E360" s="94"/>
      <c r="F360" s="149"/>
      <c r="G360" s="242">
        <v>3</v>
      </c>
      <c r="H360" s="243">
        <v>2018</v>
      </c>
      <c r="I360" s="244">
        <v>2018</v>
      </c>
      <c r="J360" s="244">
        <v>2018</v>
      </c>
      <c r="K360" s="245" t="str">
        <f>[1]Lib_RawData!G171</f>
        <v>CFO</v>
      </c>
      <c r="L360" s="246">
        <f t="shared" si="36"/>
        <v>0</v>
      </c>
      <c r="M360" s="76">
        <f t="shared" si="36"/>
        <v>0</v>
      </c>
      <c r="N360" s="76">
        <f t="shared" si="36"/>
        <v>0</v>
      </c>
      <c r="O360" s="247">
        <f t="shared" si="37"/>
        <v>0</v>
      </c>
      <c r="P360" s="248">
        <f t="shared" si="38"/>
        <v>0</v>
      </c>
      <c r="Q360" s="249">
        <f>P360*[1]Factors!D347</f>
        <v>0</v>
      </c>
      <c r="R360" s="249">
        <f t="shared" si="39"/>
        <v>0</v>
      </c>
      <c r="S360" s="249">
        <f>R360*[1]Factors!D347</f>
        <v>0</v>
      </c>
      <c r="T360" s="250">
        <f>R360*[1]Factors!D347*[1]Factors!E347</f>
        <v>0</v>
      </c>
      <c r="U360" s="246"/>
      <c r="V360" s="76"/>
      <c r="W360" s="247"/>
      <c r="X360" s="335">
        <v>185.17</v>
      </c>
      <c r="Y360" s="247">
        <f t="shared" si="40"/>
        <v>0</v>
      </c>
      <c r="Z360" s="246"/>
      <c r="AA360" s="76">
        <f t="shared" si="35"/>
        <v>0</v>
      </c>
      <c r="AB360" s="76"/>
      <c r="AC360" s="247">
        <f t="shared" si="34"/>
        <v>0</v>
      </c>
    </row>
    <row r="361" spans="1:29" s="20" customFormat="1">
      <c r="A361" s="31"/>
      <c r="B361" s="31"/>
      <c r="C361" s="94"/>
      <c r="D361" s="94"/>
      <c r="E361" s="94"/>
      <c r="F361" s="149"/>
      <c r="G361" s="242">
        <v>4</v>
      </c>
      <c r="H361" s="243">
        <v>2018</v>
      </c>
      <c r="I361" s="244">
        <v>2018</v>
      </c>
      <c r="J361" s="244">
        <v>2019</v>
      </c>
      <c r="K361" s="245" t="str">
        <f>[1]Lib_RawData!G172</f>
        <v>CFO</v>
      </c>
      <c r="L361" s="246">
        <f t="shared" si="36"/>
        <v>0</v>
      </c>
      <c r="M361" s="76">
        <f t="shared" si="36"/>
        <v>0</v>
      </c>
      <c r="N361" s="76">
        <f t="shared" si="36"/>
        <v>0</v>
      </c>
      <c r="O361" s="247">
        <f t="shared" si="37"/>
        <v>0</v>
      </c>
      <c r="P361" s="248">
        <f t="shared" si="38"/>
        <v>0</v>
      </c>
      <c r="Q361" s="249">
        <f>P361*[1]Factors!D348</f>
        <v>0</v>
      </c>
      <c r="R361" s="249">
        <f t="shared" si="39"/>
        <v>0</v>
      </c>
      <c r="S361" s="249">
        <f>R361*[1]Factors!D348</f>
        <v>0</v>
      </c>
      <c r="T361" s="250">
        <f>R361*[1]Factors!D348*[1]Factors!E348</f>
        <v>0</v>
      </c>
      <c r="U361" s="246"/>
      <c r="V361" s="76"/>
      <c r="W361" s="247"/>
      <c r="X361" s="335">
        <v>185.17</v>
      </c>
      <c r="Y361" s="247">
        <f t="shared" si="40"/>
        <v>0</v>
      </c>
      <c r="Z361" s="246"/>
      <c r="AA361" s="76">
        <f t="shared" si="35"/>
        <v>0</v>
      </c>
      <c r="AB361" s="76"/>
      <c r="AC361" s="247">
        <f t="shared" si="34"/>
        <v>0</v>
      </c>
    </row>
    <row r="362" spans="1:29" s="20" customFormat="1">
      <c r="A362" s="31"/>
      <c r="B362" s="31"/>
      <c r="C362" s="94"/>
      <c r="D362" s="94"/>
      <c r="E362" s="94"/>
      <c r="F362" s="149"/>
      <c r="G362" s="242">
        <v>5</v>
      </c>
      <c r="H362" s="243">
        <v>2018</v>
      </c>
      <c r="I362" s="244">
        <v>2018</v>
      </c>
      <c r="J362" s="244">
        <v>2019</v>
      </c>
      <c r="K362" s="245" t="str">
        <f>[1]Lib_RawData!G173</f>
        <v>CFO</v>
      </c>
      <c r="L362" s="246">
        <f t="shared" si="36"/>
        <v>0</v>
      </c>
      <c r="M362" s="76">
        <f t="shared" si="36"/>
        <v>0</v>
      </c>
      <c r="N362" s="76">
        <f t="shared" si="36"/>
        <v>0</v>
      </c>
      <c r="O362" s="247">
        <f t="shared" si="37"/>
        <v>0</v>
      </c>
      <c r="P362" s="248">
        <f t="shared" si="38"/>
        <v>0</v>
      </c>
      <c r="Q362" s="249">
        <f>P362*[1]Factors!D349</f>
        <v>0</v>
      </c>
      <c r="R362" s="249">
        <f t="shared" si="39"/>
        <v>0</v>
      </c>
      <c r="S362" s="249">
        <f>R362*[1]Factors!D349</f>
        <v>0</v>
      </c>
      <c r="T362" s="250">
        <f>R362*[1]Factors!D349*[1]Factors!E349</f>
        <v>0</v>
      </c>
      <c r="U362" s="246"/>
      <c r="V362" s="76"/>
      <c r="W362" s="247"/>
      <c r="X362" s="335">
        <v>185.17</v>
      </c>
      <c r="Y362" s="247">
        <f t="shared" si="40"/>
        <v>0</v>
      </c>
      <c r="Z362" s="246"/>
      <c r="AA362" s="76">
        <f t="shared" si="35"/>
        <v>0</v>
      </c>
      <c r="AB362" s="76"/>
      <c r="AC362" s="247">
        <f t="shared" si="34"/>
        <v>0</v>
      </c>
    </row>
    <row r="363" spans="1:29" s="20" customFormat="1">
      <c r="A363" s="31"/>
      <c r="B363" s="31"/>
      <c r="C363" s="94"/>
      <c r="D363" s="94"/>
      <c r="E363" s="94"/>
      <c r="F363" s="149"/>
      <c r="G363" s="242">
        <v>6</v>
      </c>
      <c r="H363" s="243">
        <v>2018</v>
      </c>
      <c r="I363" s="244">
        <v>2018</v>
      </c>
      <c r="J363" s="244">
        <v>2019</v>
      </c>
      <c r="K363" s="245" t="str">
        <f>[1]Lib_RawData!G174</f>
        <v>CFO</v>
      </c>
      <c r="L363" s="246">
        <f t="shared" si="36"/>
        <v>0</v>
      </c>
      <c r="M363" s="76">
        <f t="shared" si="36"/>
        <v>0</v>
      </c>
      <c r="N363" s="76">
        <f t="shared" si="36"/>
        <v>0</v>
      </c>
      <c r="O363" s="247">
        <f t="shared" si="37"/>
        <v>0</v>
      </c>
      <c r="P363" s="248">
        <f t="shared" si="38"/>
        <v>0</v>
      </c>
      <c r="Q363" s="249">
        <f>P363*[1]Factors!D350</f>
        <v>0</v>
      </c>
      <c r="R363" s="249">
        <f t="shared" si="39"/>
        <v>0</v>
      </c>
      <c r="S363" s="249">
        <f>R363*[1]Factors!D350</f>
        <v>0</v>
      </c>
      <c r="T363" s="250">
        <f>R363*[1]Factors!D350*[1]Factors!E350</f>
        <v>0</v>
      </c>
      <c r="U363" s="246"/>
      <c r="V363" s="76"/>
      <c r="W363" s="247"/>
      <c r="X363" s="335">
        <v>185.17</v>
      </c>
      <c r="Y363" s="247">
        <f t="shared" si="40"/>
        <v>0</v>
      </c>
      <c r="Z363" s="246"/>
      <c r="AA363" s="76">
        <f t="shared" si="35"/>
        <v>0</v>
      </c>
      <c r="AB363" s="76"/>
      <c r="AC363" s="247">
        <f t="shared" si="34"/>
        <v>0</v>
      </c>
    </row>
    <row r="364" spans="1:29" s="20" customFormat="1">
      <c r="A364" s="31"/>
      <c r="B364" s="31"/>
      <c r="C364" s="94"/>
      <c r="D364" s="94"/>
      <c r="E364" s="94"/>
      <c r="F364" s="149"/>
      <c r="G364" s="242">
        <v>7</v>
      </c>
      <c r="H364" s="243">
        <v>2018</v>
      </c>
      <c r="I364" s="244">
        <v>2019</v>
      </c>
      <c r="J364" s="244">
        <v>2019</v>
      </c>
      <c r="K364" s="245" t="str">
        <f>[1]Lib_RawData!G175</f>
        <v>CFO</v>
      </c>
      <c r="L364" s="246">
        <f t="shared" si="36"/>
        <v>0</v>
      </c>
      <c r="M364" s="76">
        <f t="shared" si="36"/>
        <v>0</v>
      </c>
      <c r="N364" s="76">
        <f t="shared" si="36"/>
        <v>0</v>
      </c>
      <c r="O364" s="247">
        <f t="shared" si="37"/>
        <v>0</v>
      </c>
      <c r="P364" s="248">
        <f t="shared" si="38"/>
        <v>0</v>
      </c>
      <c r="Q364" s="249">
        <f>P364*[1]Factors!D351</f>
        <v>0</v>
      </c>
      <c r="R364" s="249">
        <f t="shared" si="39"/>
        <v>0</v>
      </c>
      <c r="S364" s="249">
        <f>R364*[1]Factors!D351</f>
        <v>0</v>
      </c>
      <c r="T364" s="250">
        <f>R364*[1]Factors!D351*[1]Factors!E351</f>
        <v>0</v>
      </c>
      <c r="U364" s="246"/>
      <c r="V364" s="76"/>
      <c r="W364" s="247"/>
      <c r="X364" s="335">
        <v>185.17</v>
      </c>
      <c r="Y364" s="247">
        <f t="shared" si="40"/>
        <v>0</v>
      </c>
      <c r="Z364" s="246"/>
      <c r="AA364" s="76">
        <f t="shared" si="35"/>
        <v>0</v>
      </c>
      <c r="AB364" s="76"/>
      <c r="AC364" s="247">
        <f t="shared" si="34"/>
        <v>0</v>
      </c>
    </row>
    <row r="365" spans="1:29" s="20" customFormat="1">
      <c r="A365" s="31"/>
      <c r="B365" s="31"/>
      <c r="C365" s="94"/>
      <c r="D365" s="94"/>
      <c r="E365" s="94"/>
      <c r="F365" s="149"/>
      <c r="G365" s="242">
        <v>8</v>
      </c>
      <c r="H365" s="243">
        <v>2018</v>
      </c>
      <c r="I365" s="244">
        <v>2019</v>
      </c>
      <c r="J365" s="244">
        <v>2019</v>
      </c>
      <c r="K365" s="245" t="str">
        <f>[1]Lib_RawData!G176</f>
        <v>CFO</v>
      </c>
      <c r="L365" s="246">
        <f t="shared" si="36"/>
        <v>0</v>
      </c>
      <c r="M365" s="76">
        <f t="shared" si="36"/>
        <v>1244352</v>
      </c>
      <c r="N365" s="76">
        <f t="shared" si="36"/>
        <v>0</v>
      </c>
      <c r="O365" s="247">
        <f t="shared" si="37"/>
        <v>1244352</v>
      </c>
      <c r="P365" s="248">
        <f t="shared" si="38"/>
        <v>1244352</v>
      </c>
      <c r="Q365" s="249">
        <f>P365*[1]Factors!D352</f>
        <v>978049.42390883167</v>
      </c>
      <c r="R365" s="249">
        <f t="shared" si="39"/>
        <v>6400</v>
      </c>
      <c r="S365" s="249">
        <f>R365*[1]Factors!D352</f>
        <v>5030.3421483764423</v>
      </c>
      <c r="T365" s="250">
        <f>R365*[1]Factors!D352*[1]Factors!E352</f>
        <v>6399.9999999999991</v>
      </c>
      <c r="U365" s="246"/>
      <c r="V365" s="76"/>
      <c r="W365" s="247">
        <v>6400</v>
      </c>
      <c r="X365" s="335">
        <v>194.43</v>
      </c>
      <c r="Y365" s="247">
        <f t="shared" si="40"/>
        <v>1244352</v>
      </c>
      <c r="Z365" s="246"/>
      <c r="AA365" s="76">
        <f t="shared" si="35"/>
        <v>1244352</v>
      </c>
      <c r="AB365" s="76"/>
      <c r="AC365" s="247">
        <f t="shared" si="34"/>
        <v>1244352</v>
      </c>
    </row>
    <row r="366" spans="1:29" s="20" customFormat="1">
      <c r="A366" s="31"/>
      <c r="B366" s="31"/>
      <c r="C366" s="94"/>
      <c r="D366" s="94"/>
      <c r="E366" s="94"/>
      <c r="F366" s="149"/>
      <c r="G366" s="242">
        <v>9</v>
      </c>
      <c r="H366" s="243">
        <v>2018</v>
      </c>
      <c r="I366" s="244">
        <v>2019</v>
      </c>
      <c r="J366" s="244">
        <v>2019</v>
      </c>
      <c r="K366" s="245" t="str">
        <f>[1]Lib_RawData!G177</f>
        <v>CFO</v>
      </c>
      <c r="L366" s="246">
        <f t="shared" si="36"/>
        <v>0</v>
      </c>
      <c r="M366" s="76">
        <f t="shared" si="36"/>
        <v>0</v>
      </c>
      <c r="N366" s="76">
        <f t="shared" si="36"/>
        <v>0</v>
      </c>
      <c r="O366" s="247">
        <f t="shared" si="37"/>
        <v>0</v>
      </c>
      <c r="P366" s="248">
        <f t="shared" si="38"/>
        <v>0</v>
      </c>
      <c r="Q366" s="249">
        <f>P366*[1]Factors!D353</f>
        <v>0</v>
      </c>
      <c r="R366" s="249">
        <f t="shared" si="39"/>
        <v>0</v>
      </c>
      <c r="S366" s="249">
        <f>R366*[1]Factors!D353</f>
        <v>0</v>
      </c>
      <c r="T366" s="250">
        <f>R366*[1]Factors!D353*[1]Factors!E353</f>
        <v>0</v>
      </c>
      <c r="U366" s="246"/>
      <c r="V366" s="76"/>
      <c r="W366" s="247"/>
      <c r="X366" s="335">
        <v>194.43</v>
      </c>
      <c r="Y366" s="247">
        <f t="shared" si="40"/>
        <v>0</v>
      </c>
      <c r="Z366" s="246"/>
      <c r="AA366" s="76">
        <f t="shared" si="35"/>
        <v>0</v>
      </c>
      <c r="AB366" s="76"/>
      <c r="AC366" s="247">
        <f t="shared" si="34"/>
        <v>0</v>
      </c>
    </row>
    <row r="367" spans="1:29" s="20" customFormat="1">
      <c r="A367" s="31"/>
      <c r="B367" s="31"/>
      <c r="C367" s="94"/>
      <c r="D367" s="94"/>
      <c r="E367" s="94"/>
      <c r="F367" s="149"/>
      <c r="G367" s="242">
        <v>10</v>
      </c>
      <c r="H367" s="243">
        <v>2018</v>
      </c>
      <c r="I367" s="244">
        <v>2019</v>
      </c>
      <c r="J367" s="244">
        <v>2019</v>
      </c>
      <c r="K367" s="245" t="str">
        <f>[1]Lib_RawData!G178</f>
        <v>CFO</v>
      </c>
      <c r="L367" s="246">
        <f t="shared" si="36"/>
        <v>0</v>
      </c>
      <c r="M367" s="76">
        <f t="shared" si="36"/>
        <v>0</v>
      </c>
      <c r="N367" s="76">
        <f t="shared" si="36"/>
        <v>0</v>
      </c>
      <c r="O367" s="247">
        <f t="shared" si="37"/>
        <v>0</v>
      </c>
      <c r="P367" s="248">
        <f t="shared" si="38"/>
        <v>0</v>
      </c>
      <c r="Q367" s="249">
        <f>P367*[1]Factors!D354</f>
        <v>0</v>
      </c>
      <c r="R367" s="249">
        <f t="shared" si="39"/>
        <v>0</v>
      </c>
      <c r="S367" s="249">
        <f>R367*[1]Factors!D354</f>
        <v>0</v>
      </c>
      <c r="T367" s="250">
        <f>R367*[1]Factors!D354*[1]Factors!E354</f>
        <v>0</v>
      </c>
      <c r="U367" s="246"/>
      <c r="V367" s="76"/>
      <c r="W367" s="247"/>
      <c r="X367" s="335">
        <v>194.43</v>
      </c>
      <c r="Y367" s="247">
        <f t="shared" si="40"/>
        <v>0</v>
      </c>
      <c r="Z367" s="246"/>
      <c r="AA367" s="76">
        <f t="shared" si="35"/>
        <v>0</v>
      </c>
      <c r="AB367" s="76"/>
      <c r="AC367" s="247">
        <f t="shared" si="34"/>
        <v>0</v>
      </c>
    </row>
    <row r="368" spans="1:29" s="20" customFormat="1">
      <c r="A368" s="31"/>
      <c r="B368" s="31"/>
      <c r="C368" s="94"/>
      <c r="D368" s="94"/>
      <c r="E368" s="94"/>
      <c r="F368" s="149"/>
      <c r="G368" s="242">
        <v>11</v>
      </c>
      <c r="H368" s="243">
        <v>2018</v>
      </c>
      <c r="I368" s="244">
        <v>2019</v>
      </c>
      <c r="J368" s="244">
        <v>2019</v>
      </c>
      <c r="K368" s="245" t="str">
        <f>[1]Lib_RawData!G179</f>
        <v>CFO</v>
      </c>
      <c r="L368" s="246">
        <f t="shared" si="36"/>
        <v>0</v>
      </c>
      <c r="M368" s="76">
        <f t="shared" si="36"/>
        <v>0</v>
      </c>
      <c r="N368" s="76">
        <f t="shared" si="36"/>
        <v>0</v>
      </c>
      <c r="O368" s="247">
        <f t="shared" si="37"/>
        <v>0</v>
      </c>
      <c r="P368" s="248">
        <f t="shared" si="38"/>
        <v>0</v>
      </c>
      <c r="Q368" s="249">
        <f>P368*[1]Factors!D355</f>
        <v>0</v>
      </c>
      <c r="R368" s="249">
        <f t="shared" si="39"/>
        <v>0</v>
      </c>
      <c r="S368" s="249">
        <f>R368*[1]Factors!D355</f>
        <v>0</v>
      </c>
      <c r="T368" s="250">
        <f>R368*[1]Factors!D355*[1]Factors!E355</f>
        <v>0</v>
      </c>
      <c r="U368" s="246"/>
      <c r="V368" s="76"/>
      <c r="W368" s="247"/>
      <c r="X368" s="335">
        <v>194.43</v>
      </c>
      <c r="Y368" s="247">
        <f t="shared" si="40"/>
        <v>0</v>
      </c>
      <c r="Z368" s="246"/>
      <c r="AA368" s="76">
        <f t="shared" si="35"/>
        <v>0</v>
      </c>
      <c r="AB368" s="76"/>
      <c r="AC368" s="247">
        <f t="shared" si="34"/>
        <v>0</v>
      </c>
    </row>
    <row r="369" spans="1:29" s="20" customFormat="1">
      <c r="A369" s="31"/>
      <c r="B369" s="31"/>
      <c r="C369" s="94"/>
      <c r="D369" s="94"/>
      <c r="E369" s="94"/>
      <c r="F369" s="149"/>
      <c r="G369" s="242">
        <v>12</v>
      </c>
      <c r="H369" s="243">
        <v>2018</v>
      </c>
      <c r="I369" s="244">
        <v>2019</v>
      </c>
      <c r="J369" s="244">
        <v>2019</v>
      </c>
      <c r="K369" s="245" t="str">
        <f>[1]Lib_RawData!G180</f>
        <v>CFO</v>
      </c>
      <c r="L369" s="246">
        <f t="shared" si="36"/>
        <v>0</v>
      </c>
      <c r="M369" s="76">
        <f t="shared" si="36"/>
        <v>0</v>
      </c>
      <c r="N369" s="76">
        <f t="shared" si="36"/>
        <v>0</v>
      </c>
      <c r="O369" s="247">
        <f t="shared" si="37"/>
        <v>0</v>
      </c>
      <c r="P369" s="248">
        <f t="shared" si="38"/>
        <v>0</v>
      </c>
      <c r="Q369" s="249">
        <f>P369*[1]Factors!D356</f>
        <v>0</v>
      </c>
      <c r="R369" s="249">
        <f t="shared" si="39"/>
        <v>0</v>
      </c>
      <c r="S369" s="249">
        <f>R369*[1]Factors!D356</f>
        <v>0</v>
      </c>
      <c r="T369" s="250">
        <f>R369*[1]Factors!D356*[1]Factors!E356</f>
        <v>0</v>
      </c>
      <c r="U369" s="246"/>
      <c r="V369" s="76"/>
      <c r="W369" s="247"/>
      <c r="X369" s="335">
        <v>194.43</v>
      </c>
      <c r="Y369" s="247">
        <f t="shared" si="40"/>
        <v>0</v>
      </c>
      <c r="Z369" s="246"/>
      <c r="AA369" s="76">
        <f t="shared" si="35"/>
        <v>0</v>
      </c>
      <c r="AB369" s="76"/>
      <c r="AC369" s="247">
        <f t="shared" si="34"/>
        <v>0</v>
      </c>
    </row>
    <row r="370" spans="1:29" s="20" customFormat="1">
      <c r="A370" s="31"/>
      <c r="B370" s="31"/>
      <c r="C370" s="94"/>
      <c r="D370" s="94"/>
      <c r="E370" s="94"/>
      <c r="F370" s="149"/>
      <c r="G370" s="242">
        <v>1</v>
      </c>
      <c r="H370" s="243">
        <v>2019</v>
      </c>
      <c r="I370" s="244">
        <v>2019</v>
      </c>
      <c r="J370" s="244">
        <v>2019</v>
      </c>
      <c r="K370" s="245" t="str">
        <f>[1]Lib_RawData!G181</f>
        <v>CFO</v>
      </c>
      <c r="L370" s="246">
        <f t="shared" si="36"/>
        <v>0</v>
      </c>
      <c r="M370" s="76">
        <f t="shared" si="36"/>
        <v>0</v>
      </c>
      <c r="N370" s="76">
        <f t="shared" si="36"/>
        <v>0</v>
      </c>
      <c r="O370" s="247">
        <f t="shared" si="37"/>
        <v>0</v>
      </c>
      <c r="P370" s="248">
        <f t="shared" si="38"/>
        <v>0</v>
      </c>
      <c r="Q370" s="249">
        <f>P370*[1]Factors!D357</f>
        <v>0</v>
      </c>
      <c r="R370" s="249">
        <f t="shared" si="39"/>
        <v>0</v>
      </c>
      <c r="S370" s="249">
        <f>R370*[1]Factors!D357</f>
        <v>0</v>
      </c>
      <c r="T370" s="250">
        <f>R370*[1]Factors!D357*[1]Factors!E357</f>
        <v>0</v>
      </c>
      <c r="U370" s="246"/>
      <c r="V370" s="76"/>
      <c r="W370" s="247"/>
      <c r="X370" s="335">
        <v>194.43</v>
      </c>
      <c r="Y370" s="247">
        <f t="shared" si="40"/>
        <v>0</v>
      </c>
      <c r="Z370" s="246"/>
      <c r="AA370" s="76">
        <f t="shared" si="35"/>
        <v>0</v>
      </c>
      <c r="AB370" s="76"/>
      <c r="AC370" s="247">
        <f t="shared" si="34"/>
        <v>0</v>
      </c>
    </row>
    <row r="371" spans="1:29" s="20" customFormat="1">
      <c r="A371" s="31"/>
      <c r="B371" s="31"/>
      <c r="C371" s="94"/>
      <c r="D371" s="94"/>
      <c r="E371" s="94"/>
      <c r="F371" s="149"/>
      <c r="G371" s="242">
        <v>2</v>
      </c>
      <c r="H371" s="243">
        <v>2019</v>
      </c>
      <c r="I371" s="244">
        <v>2019</v>
      </c>
      <c r="J371" s="244">
        <v>2019</v>
      </c>
      <c r="K371" s="245" t="str">
        <f>[1]Lib_RawData!G182</f>
        <v>CFO</v>
      </c>
      <c r="L371" s="246">
        <f t="shared" si="36"/>
        <v>0</v>
      </c>
      <c r="M371" s="76">
        <f t="shared" si="36"/>
        <v>0</v>
      </c>
      <c r="N371" s="76">
        <f t="shared" si="36"/>
        <v>0</v>
      </c>
      <c r="O371" s="247">
        <f t="shared" si="37"/>
        <v>0</v>
      </c>
      <c r="P371" s="248">
        <f t="shared" si="38"/>
        <v>0</v>
      </c>
      <c r="Q371" s="249">
        <f>P371*[1]Factors!D358</f>
        <v>0</v>
      </c>
      <c r="R371" s="249">
        <f t="shared" si="39"/>
        <v>0</v>
      </c>
      <c r="S371" s="249">
        <f>R371*[1]Factors!D358</f>
        <v>0</v>
      </c>
      <c r="T371" s="250">
        <f>R371*[1]Factors!D358*[1]Factors!E358</f>
        <v>0</v>
      </c>
      <c r="U371" s="246"/>
      <c r="V371" s="76"/>
      <c r="W371" s="247"/>
      <c r="X371" s="335">
        <v>194.43</v>
      </c>
      <c r="Y371" s="247">
        <f t="shared" si="40"/>
        <v>0</v>
      </c>
      <c r="Z371" s="246"/>
      <c r="AA371" s="76">
        <f t="shared" si="35"/>
        <v>0</v>
      </c>
      <c r="AB371" s="76"/>
      <c r="AC371" s="247">
        <f t="shared" si="34"/>
        <v>0</v>
      </c>
    </row>
    <row r="372" spans="1:29" s="20" customFormat="1">
      <c r="A372" s="31"/>
      <c r="B372" s="31"/>
      <c r="C372" s="94"/>
      <c r="D372" s="94"/>
      <c r="E372" s="94"/>
      <c r="F372" s="149"/>
      <c r="G372" s="242">
        <v>3</v>
      </c>
      <c r="H372" s="243">
        <v>2019</v>
      </c>
      <c r="I372" s="244">
        <v>2019</v>
      </c>
      <c r="J372" s="244">
        <v>2019</v>
      </c>
      <c r="K372" s="245" t="str">
        <f>[1]Lib_RawData!G183</f>
        <v>CFO</v>
      </c>
      <c r="L372" s="246">
        <f t="shared" si="36"/>
        <v>0</v>
      </c>
      <c r="M372" s="76">
        <f t="shared" si="36"/>
        <v>0</v>
      </c>
      <c r="N372" s="76">
        <f t="shared" si="36"/>
        <v>0</v>
      </c>
      <c r="O372" s="247">
        <f t="shared" si="37"/>
        <v>0</v>
      </c>
      <c r="P372" s="248">
        <f t="shared" si="38"/>
        <v>0</v>
      </c>
      <c r="Q372" s="249">
        <f>P372*[1]Factors!D359</f>
        <v>0</v>
      </c>
      <c r="R372" s="249">
        <f t="shared" si="39"/>
        <v>0</v>
      </c>
      <c r="S372" s="249">
        <f>R372*[1]Factors!D359</f>
        <v>0</v>
      </c>
      <c r="T372" s="250">
        <f>R372*[1]Factors!D359*[1]Factors!E359</f>
        <v>0</v>
      </c>
      <c r="U372" s="246"/>
      <c r="V372" s="76"/>
      <c r="W372" s="247"/>
      <c r="X372" s="335">
        <v>194.43</v>
      </c>
      <c r="Y372" s="247">
        <f t="shared" si="40"/>
        <v>0</v>
      </c>
      <c r="Z372" s="246"/>
      <c r="AA372" s="76">
        <f t="shared" si="35"/>
        <v>0</v>
      </c>
      <c r="AB372" s="76"/>
      <c r="AC372" s="247">
        <f t="shared" si="34"/>
        <v>0</v>
      </c>
    </row>
    <row r="373" spans="1:29" s="20" customFormat="1">
      <c r="A373" s="31"/>
      <c r="B373" s="31"/>
      <c r="C373" s="94"/>
      <c r="D373" s="94"/>
      <c r="E373" s="94"/>
      <c r="F373" s="149"/>
      <c r="G373" s="242">
        <v>4</v>
      </c>
      <c r="H373" s="243">
        <v>2019</v>
      </c>
      <c r="I373" s="244">
        <v>2019</v>
      </c>
      <c r="J373" s="244">
        <v>2020</v>
      </c>
      <c r="K373" s="245" t="str">
        <f>[1]Lib_RawData!G184</f>
        <v>CFO</v>
      </c>
      <c r="L373" s="246">
        <f t="shared" si="36"/>
        <v>0</v>
      </c>
      <c r="M373" s="76">
        <f t="shared" si="36"/>
        <v>0</v>
      </c>
      <c r="N373" s="76">
        <f t="shared" si="36"/>
        <v>0</v>
      </c>
      <c r="O373" s="247">
        <f t="shared" si="37"/>
        <v>0</v>
      </c>
      <c r="P373" s="248">
        <f t="shared" si="38"/>
        <v>0</v>
      </c>
      <c r="Q373" s="249">
        <f>P373*[1]Factors!D360</f>
        <v>0</v>
      </c>
      <c r="R373" s="249">
        <f t="shared" si="39"/>
        <v>0</v>
      </c>
      <c r="S373" s="249">
        <f>R373*[1]Factors!D360</f>
        <v>0</v>
      </c>
      <c r="T373" s="250">
        <f>R373*[1]Factors!D360*[1]Factors!E360</f>
        <v>0</v>
      </c>
      <c r="U373" s="246"/>
      <c r="V373" s="76"/>
      <c r="W373" s="247"/>
      <c r="X373" s="335">
        <v>194.43</v>
      </c>
      <c r="Y373" s="247">
        <f t="shared" si="40"/>
        <v>0</v>
      </c>
      <c r="Z373" s="246"/>
      <c r="AA373" s="76">
        <f t="shared" si="35"/>
        <v>0</v>
      </c>
      <c r="AB373" s="76"/>
      <c r="AC373" s="247">
        <f t="shared" si="34"/>
        <v>0</v>
      </c>
    </row>
    <row r="374" spans="1:29" s="20" customFormat="1">
      <c r="A374" s="31"/>
      <c r="B374" s="31"/>
      <c r="C374" s="94"/>
      <c r="D374" s="94"/>
      <c r="E374" s="94"/>
      <c r="F374" s="149"/>
      <c r="G374" s="242">
        <v>5</v>
      </c>
      <c r="H374" s="243">
        <v>2019</v>
      </c>
      <c r="I374" s="244">
        <v>2019</v>
      </c>
      <c r="J374" s="244">
        <v>2020</v>
      </c>
      <c r="K374" s="245" t="str">
        <f>[1]Lib_RawData!G185</f>
        <v>CFO</v>
      </c>
      <c r="L374" s="246">
        <f t="shared" si="36"/>
        <v>0</v>
      </c>
      <c r="M374" s="76">
        <f t="shared" si="36"/>
        <v>0</v>
      </c>
      <c r="N374" s="76">
        <f t="shared" si="36"/>
        <v>0</v>
      </c>
      <c r="O374" s="247">
        <f t="shared" si="37"/>
        <v>0</v>
      </c>
      <c r="P374" s="248">
        <f t="shared" si="38"/>
        <v>0</v>
      </c>
      <c r="Q374" s="249">
        <f>P374*[1]Factors!D361</f>
        <v>0</v>
      </c>
      <c r="R374" s="249">
        <f t="shared" si="39"/>
        <v>0</v>
      </c>
      <c r="S374" s="249">
        <f>R374*[1]Factors!D361</f>
        <v>0</v>
      </c>
      <c r="T374" s="250">
        <f>R374*[1]Factors!D361*[1]Factors!E361</f>
        <v>0</v>
      </c>
      <c r="U374" s="246"/>
      <c r="V374" s="76"/>
      <c r="W374" s="247"/>
      <c r="X374" s="335">
        <v>194.43</v>
      </c>
      <c r="Y374" s="247">
        <f t="shared" si="40"/>
        <v>0</v>
      </c>
      <c r="Z374" s="246"/>
      <c r="AA374" s="76">
        <f t="shared" si="35"/>
        <v>0</v>
      </c>
      <c r="AB374" s="76"/>
      <c r="AC374" s="247">
        <f t="shared" si="34"/>
        <v>0</v>
      </c>
    </row>
    <row r="375" spans="1:29" s="20" customFormat="1">
      <c r="A375" s="31"/>
      <c r="B375" s="31"/>
      <c r="C375" s="94"/>
      <c r="D375" s="94"/>
      <c r="E375" s="94"/>
      <c r="F375" s="149"/>
      <c r="G375" s="242">
        <v>6</v>
      </c>
      <c r="H375" s="243">
        <v>2019</v>
      </c>
      <c r="I375" s="244">
        <v>2019</v>
      </c>
      <c r="J375" s="244">
        <v>2020</v>
      </c>
      <c r="K375" s="245" t="str">
        <f>[1]Lib_RawData!G186</f>
        <v>CFO</v>
      </c>
      <c r="L375" s="246">
        <f t="shared" si="36"/>
        <v>0</v>
      </c>
      <c r="M375" s="76">
        <f t="shared" si="36"/>
        <v>0</v>
      </c>
      <c r="N375" s="76">
        <f t="shared" si="36"/>
        <v>0</v>
      </c>
      <c r="O375" s="247">
        <f t="shared" si="37"/>
        <v>0</v>
      </c>
      <c r="P375" s="248">
        <f t="shared" si="38"/>
        <v>0</v>
      </c>
      <c r="Q375" s="249">
        <f>P375*[1]Factors!D362</f>
        <v>0</v>
      </c>
      <c r="R375" s="249">
        <f t="shared" si="39"/>
        <v>0</v>
      </c>
      <c r="S375" s="249">
        <f>R375*[1]Factors!D362</f>
        <v>0</v>
      </c>
      <c r="T375" s="250">
        <f>R375*[1]Factors!D362*[1]Factors!E362</f>
        <v>0</v>
      </c>
      <c r="U375" s="246"/>
      <c r="V375" s="76"/>
      <c r="W375" s="247"/>
      <c r="X375" s="335">
        <v>194.43</v>
      </c>
      <c r="Y375" s="247">
        <f t="shared" si="40"/>
        <v>0</v>
      </c>
      <c r="Z375" s="246"/>
      <c r="AA375" s="76">
        <f t="shared" si="35"/>
        <v>0</v>
      </c>
      <c r="AB375" s="76"/>
      <c r="AC375" s="247">
        <f t="shared" si="34"/>
        <v>0</v>
      </c>
    </row>
    <row r="376" spans="1:29" s="20" customFormat="1">
      <c r="A376" s="31"/>
      <c r="B376" s="31"/>
      <c r="C376" s="94"/>
      <c r="D376" s="94"/>
      <c r="E376" s="94"/>
      <c r="F376" s="149"/>
      <c r="G376" s="242">
        <v>7</v>
      </c>
      <c r="H376" s="243">
        <v>2019</v>
      </c>
      <c r="I376" s="244">
        <v>2020</v>
      </c>
      <c r="J376" s="244">
        <v>2020</v>
      </c>
      <c r="K376" s="245" t="str">
        <f>[1]Lib_RawData!G187</f>
        <v>CFO</v>
      </c>
      <c r="L376" s="246">
        <f t="shared" si="36"/>
        <v>0</v>
      </c>
      <c r="M376" s="76">
        <f t="shared" si="36"/>
        <v>0</v>
      </c>
      <c r="N376" s="76">
        <f t="shared" si="36"/>
        <v>0</v>
      </c>
      <c r="O376" s="247">
        <f t="shared" si="37"/>
        <v>0</v>
      </c>
      <c r="P376" s="248">
        <f t="shared" si="38"/>
        <v>0</v>
      </c>
      <c r="Q376" s="249">
        <f>P376*[1]Factors!D363</f>
        <v>0</v>
      </c>
      <c r="R376" s="249">
        <f t="shared" si="39"/>
        <v>0</v>
      </c>
      <c r="S376" s="249">
        <f>R376*[1]Factors!D363</f>
        <v>0</v>
      </c>
      <c r="T376" s="250">
        <f>R376*[1]Factors!D363*[1]Factors!E363</f>
        <v>0</v>
      </c>
      <c r="U376" s="246"/>
      <c r="V376" s="76"/>
      <c r="W376" s="247"/>
      <c r="X376" s="335">
        <v>194.43</v>
      </c>
      <c r="Y376" s="247">
        <f t="shared" si="40"/>
        <v>0</v>
      </c>
      <c r="Z376" s="246"/>
      <c r="AA376" s="76">
        <f t="shared" si="35"/>
        <v>0</v>
      </c>
      <c r="AB376" s="76"/>
      <c r="AC376" s="247">
        <f t="shared" si="34"/>
        <v>0</v>
      </c>
    </row>
    <row r="377" spans="1:29" s="20" customFormat="1">
      <c r="A377" s="31"/>
      <c r="B377" s="31"/>
      <c r="C377" s="94"/>
      <c r="D377" s="94"/>
      <c r="E377" s="94"/>
      <c r="F377" s="149"/>
      <c r="G377" s="242">
        <v>8</v>
      </c>
      <c r="H377" s="243">
        <v>2019</v>
      </c>
      <c r="I377" s="244">
        <v>2020</v>
      </c>
      <c r="J377" s="244">
        <v>2020</v>
      </c>
      <c r="K377" s="245" t="str">
        <f>[1]Lib_RawData!G188</f>
        <v>CFO</v>
      </c>
      <c r="L377" s="246">
        <f t="shared" si="36"/>
        <v>0</v>
      </c>
      <c r="M377" s="76">
        <f t="shared" si="36"/>
        <v>1306624</v>
      </c>
      <c r="N377" s="76">
        <f t="shared" si="36"/>
        <v>0</v>
      </c>
      <c r="O377" s="247">
        <f t="shared" si="37"/>
        <v>1306624</v>
      </c>
      <c r="P377" s="248">
        <f t="shared" si="38"/>
        <v>1306624</v>
      </c>
      <c r="Q377" s="249">
        <f>P377*[1]Factors!D364</f>
        <v>992265.3652295022</v>
      </c>
      <c r="R377" s="249">
        <f t="shared" si="39"/>
        <v>6400</v>
      </c>
      <c r="S377" s="249">
        <f>R377*[1]Factors!D364</f>
        <v>4860.2339597840037</v>
      </c>
      <c r="T377" s="250">
        <f>R377*[1]Factors!D364*[1]Factors!E364</f>
        <v>6400</v>
      </c>
      <c r="U377" s="246"/>
      <c r="V377" s="76"/>
      <c r="W377" s="247">
        <v>6400</v>
      </c>
      <c r="X377" s="335">
        <v>204.16</v>
      </c>
      <c r="Y377" s="247">
        <f t="shared" si="40"/>
        <v>1306624</v>
      </c>
      <c r="Z377" s="246"/>
      <c r="AA377" s="76">
        <f t="shared" si="35"/>
        <v>1306624</v>
      </c>
      <c r="AB377" s="76"/>
      <c r="AC377" s="247">
        <f t="shared" si="34"/>
        <v>1306624</v>
      </c>
    </row>
    <row r="378" spans="1:29" s="20" customFormat="1">
      <c r="A378" s="31"/>
      <c r="B378" s="31"/>
      <c r="C378" s="94"/>
      <c r="D378" s="94"/>
      <c r="E378" s="94"/>
      <c r="F378" s="149"/>
      <c r="G378" s="242">
        <v>9</v>
      </c>
      <c r="H378" s="243">
        <v>2019</v>
      </c>
      <c r="I378" s="244">
        <v>2020</v>
      </c>
      <c r="J378" s="244">
        <v>2020</v>
      </c>
      <c r="K378" s="245" t="str">
        <f>[1]Lib_RawData!G189</f>
        <v>CFO</v>
      </c>
      <c r="L378" s="246">
        <f t="shared" si="36"/>
        <v>0</v>
      </c>
      <c r="M378" s="76">
        <f t="shared" si="36"/>
        <v>0</v>
      </c>
      <c r="N378" s="76">
        <f t="shared" si="36"/>
        <v>0</v>
      </c>
      <c r="O378" s="247">
        <f t="shared" si="37"/>
        <v>0</v>
      </c>
      <c r="P378" s="248">
        <f t="shared" si="38"/>
        <v>0</v>
      </c>
      <c r="Q378" s="249">
        <f>P378*[1]Factors!D365</f>
        <v>0</v>
      </c>
      <c r="R378" s="249">
        <f t="shared" si="39"/>
        <v>0</v>
      </c>
      <c r="S378" s="249">
        <f>R378*[1]Factors!D365</f>
        <v>0</v>
      </c>
      <c r="T378" s="250">
        <f>R378*[1]Factors!D365*[1]Factors!E365</f>
        <v>0</v>
      </c>
      <c r="U378" s="246"/>
      <c r="V378" s="76"/>
      <c r="W378" s="247"/>
      <c r="X378" s="335">
        <v>204.16</v>
      </c>
      <c r="Y378" s="247">
        <f t="shared" si="40"/>
        <v>0</v>
      </c>
      <c r="Z378" s="246"/>
      <c r="AA378" s="76">
        <f t="shared" si="35"/>
        <v>0</v>
      </c>
      <c r="AB378" s="76"/>
      <c r="AC378" s="247">
        <f t="shared" si="34"/>
        <v>0</v>
      </c>
    </row>
    <row r="379" spans="1:29" s="20" customFormat="1">
      <c r="A379" s="31"/>
      <c r="B379" s="31"/>
      <c r="C379" s="94"/>
      <c r="D379" s="94"/>
      <c r="E379" s="94"/>
      <c r="F379" s="149"/>
      <c r="G379" s="242">
        <v>10</v>
      </c>
      <c r="H379" s="243">
        <v>2019</v>
      </c>
      <c r="I379" s="244">
        <v>2020</v>
      </c>
      <c r="J379" s="244">
        <v>2020</v>
      </c>
      <c r="K379" s="245" t="str">
        <f>[1]Lib_RawData!G190</f>
        <v>CFO</v>
      </c>
      <c r="L379" s="246">
        <f t="shared" si="36"/>
        <v>0</v>
      </c>
      <c r="M379" s="76">
        <f t="shared" si="36"/>
        <v>0</v>
      </c>
      <c r="N379" s="76">
        <f t="shared" si="36"/>
        <v>0</v>
      </c>
      <c r="O379" s="247">
        <f t="shared" si="37"/>
        <v>0</v>
      </c>
      <c r="P379" s="248">
        <f t="shared" si="38"/>
        <v>0</v>
      </c>
      <c r="Q379" s="249">
        <f>P379*[1]Factors!D366</f>
        <v>0</v>
      </c>
      <c r="R379" s="249">
        <f t="shared" si="39"/>
        <v>0</v>
      </c>
      <c r="S379" s="249">
        <f>R379*[1]Factors!D366</f>
        <v>0</v>
      </c>
      <c r="T379" s="250">
        <f>R379*[1]Factors!D366*[1]Factors!E366</f>
        <v>0</v>
      </c>
      <c r="U379" s="246"/>
      <c r="V379" s="76"/>
      <c r="W379" s="247"/>
      <c r="X379" s="335">
        <v>204.16</v>
      </c>
      <c r="Y379" s="247">
        <f t="shared" si="40"/>
        <v>0</v>
      </c>
      <c r="Z379" s="246"/>
      <c r="AA379" s="76">
        <f t="shared" si="35"/>
        <v>0</v>
      </c>
      <c r="AB379" s="76"/>
      <c r="AC379" s="247">
        <f t="shared" ref="AC379:AC442" si="41">AB379+AA379</f>
        <v>0</v>
      </c>
    </row>
    <row r="380" spans="1:29" s="20" customFormat="1">
      <c r="A380" s="31"/>
      <c r="B380" s="31"/>
      <c r="C380" s="94"/>
      <c r="D380" s="94"/>
      <c r="E380" s="94"/>
      <c r="F380" s="149"/>
      <c r="G380" s="242">
        <v>11</v>
      </c>
      <c r="H380" s="243">
        <v>2019</v>
      </c>
      <c r="I380" s="244">
        <v>2020</v>
      </c>
      <c r="J380" s="244">
        <v>2020</v>
      </c>
      <c r="K380" s="245" t="str">
        <f>[1]Lib_RawData!G191</f>
        <v>CFO</v>
      </c>
      <c r="L380" s="246">
        <f t="shared" si="36"/>
        <v>0</v>
      </c>
      <c r="M380" s="76">
        <f t="shared" si="36"/>
        <v>0</v>
      </c>
      <c r="N380" s="76">
        <f t="shared" si="36"/>
        <v>0</v>
      </c>
      <c r="O380" s="247">
        <f t="shared" si="37"/>
        <v>0</v>
      </c>
      <c r="P380" s="248">
        <f t="shared" si="38"/>
        <v>0</v>
      </c>
      <c r="Q380" s="249">
        <f>P380*[1]Factors!D367</f>
        <v>0</v>
      </c>
      <c r="R380" s="249">
        <f t="shared" si="39"/>
        <v>0</v>
      </c>
      <c r="S380" s="249">
        <f>R380*[1]Factors!D367</f>
        <v>0</v>
      </c>
      <c r="T380" s="250">
        <f>R380*[1]Factors!D367*[1]Factors!E367</f>
        <v>0</v>
      </c>
      <c r="U380" s="246"/>
      <c r="V380" s="76"/>
      <c r="W380" s="247"/>
      <c r="X380" s="335">
        <v>204.16</v>
      </c>
      <c r="Y380" s="247">
        <f t="shared" si="40"/>
        <v>0</v>
      </c>
      <c r="Z380" s="246"/>
      <c r="AA380" s="76">
        <f t="shared" si="35"/>
        <v>0</v>
      </c>
      <c r="AB380" s="76"/>
      <c r="AC380" s="247">
        <f t="shared" si="41"/>
        <v>0</v>
      </c>
    </row>
    <row r="381" spans="1:29" s="20" customFormat="1">
      <c r="A381" s="31"/>
      <c r="B381" s="31"/>
      <c r="C381" s="94"/>
      <c r="D381" s="94"/>
      <c r="E381" s="94"/>
      <c r="F381" s="149"/>
      <c r="G381" s="242">
        <v>12</v>
      </c>
      <c r="H381" s="243">
        <v>2019</v>
      </c>
      <c r="I381" s="244">
        <v>2020</v>
      </c>
      <c r="J381" s="244">
        <v>2020</v>
      </c>
      <c r="K381" s="245" t="str">
        <f>[1]Lib_RawData!G192</f>
        <v>CFO</v>
      </c>
      <c r="L381" s="246">
        <f t="shared" si="36"/>
        <v>0</v>
      </c>
      <c r="M381" s="76">
        <f t="shared" si="36"/>
        <v>0</v>
      </c>
      <c r="N381" s="76">
        <f t="shared" si="36"/>
        <v>0</v>
      </c>
      <c r="O381" s="247">
        <f t="shared" si="37"/>
        <v>0</v>
      </c>
      <c r="P381" s="248">
        <f t="shared" si="38"/>
        <v>0</v>
      </c>
      <c r="Q381" s="249">
        <f>P381*[1]Factors!D368</f>
        <v>0</v>
      </c>
      <c r="R381" s="249">
        <f t="shared" si="39"/>
        <v>0</v>
      </c>
      <c r="S381" s="249">
        <f>R381*[1]Factors!D368</f>
        <v>0</v>
      </c>
      <c r="T381" s="250">
        <f>R381*[1]Factors!D368*[1]Factors!E368</f>
        <v>0</v>
      </c>
      <c r="U381" s="246"/>
      <c r="V381" s="76"/>
      <c r="W381" s="247"/>
      <c r="X381" s="335">
        <v>204.16</v>
      </c>
      <c r="Y381" s="247">
        <f t="shared" si="40"/>
        <v>0</v>
      </c>
      <c r="Z381" s="246"/>
      <c r="AA381" s="76">
        <f t="shared" si="35"/>
        <v>0</v>
      </c>
      <c r="AB381" s="76"/>
      <c r="AC381" s="247">
        <f t="shared" si="41"/>
        <v>0</v>
      </c>
    </row>
    <row r="382" spans="1:29" s="20" customFormat="1">
      <c r="A382" s="31"/>
      <c r="B382" s="31"/>
      <c r="C382" s="94"/>
      <c r="D382" s="94"/>
      <c r="E382" s="94"/>
      <c r="F382" s="149"/>
      <c r="G382" s="242">
        <v>1</v>
      </c>
      <c r="H382" s="243">
        <v>2020</v>
      </c>
      <c r="I382" s="244">
        <v>2020</v>
      </c>
      <c r="J382" s="244">
        <v>2020</v>
      </c>
      <c r="K382" s="245" t="str">
        <f>[1]Lib_RawData!G193</f>
        <v>CFO</v>
      </c>
      <c r="L382" s="246">
        <f t="shared" si="36"/>
        <v>0</v>
      </c>
      <c r="M382" s="76">
        <f t="shared" si="36"/>
        <v>0</v>
      </c>
      <c r="N382" s="76">
        <f t="shared" si="36"/>
        <v>0</v>
      </c>
      <c r="O382" s="247">
        <f t="shared" si="37"/>
        <v>0</v>
      </c>
      <c r="P382" s="248">
        <f t="shared" si="38"/>
        <v>0</v>
      </c>
      <c r="Q382" s="249">
        <f>P382*[1]Factors!D369</f>
        <v>0</v>
      </c>
      <c r="R382" s="249">
        <f t="shared" si="39"/>
        <v>0</v>
      </c>
      <c r="S382" s="249">
        <f>R382*[1]Factors!D369</f>
        <v>0</v>
      </c>
      <c r="T382" s="250">
        <f>R382*[1]Factors!D369*[1]Factors!E369</f>
        <v>0</v>
      </c>
      <c r="U382" s="246"/>
      <c r="V382" s="76"/>
      <c r="W382" s="247"/>
      <c r="X382" s="335">
        <v>204.16</v>
      </c>
      <c r="Y382" s="247">
        <f t="shared" si="40"/>
        <v>0</v>
      </c>
      <c r="Z382" s="246"/>
      <c r="AA382" s="76">
        <f t="shared" si="35"/>
        <v>0</v>
      </c>
      <c r="AB382" s="76"/>
      <c r="AC382" s="247">
        <f t="shared" si="41"/>
        <v>0</v>
      </c>
    </row>
    <row r="383" spans="1:29" s="20" customFormat="1">
      <c r="A383" s="31"/>
      <c r="B383" s="31"/>
      <c r="C383" s="94"/>
      <c r="D383" s="94"/>
      <c r="E383" s="94"/>
      <c r="F383" s="149"/>
      <c r="G383" s="242">
        <v>2</v>
      </c>
      <c r="H383" s="243">
        <v>2020</v>
      </c>
      <c r="I383" s="244">
        <v>2020</v>
      </c>
      <c r="J383" s="244">
        <v>2020</v>
      </c>
      <c r="K383" s="245" t="str">
        <f>[1]Lib_RawData!G194</f>
        <v>CFO</v>
      </c>
      <c r="L383" s="246">
        <f t="shared" si="36"/>
        <v>0</v>
      </c>
      <c r="M383" s="76">
        <f t="shared" si="36"/>
        <v>0</v>
      </c>
      <c r="N383" s="76">
        <f t="shared" si="36"/>
        <v>0</v>
      </c>
      <c r="O383" s="247">
        <f t="shared" si="37"/>
        <v>0</v>
      </c>
      <c r="P383" s="248">
        <f t="shared" si="38"/>
        <v>0</v>
      </c>
      <c r="Q383" s="249">
        <f>P383*[1]Factors!D370</f>
        <v>0</v>
      </c>
      <c r="R383" s="249">
        <f t="shared" si="39"/>
        <v>0</v>
      </c>
      <c r="S383" s="249">
        <f>R383*[1]Factors!D370</f>
        <v>0</v>
      </c>
      <c r="T383" s="250">
        <f>R383*[1]Factors!D370*[1]Factors!E370</f>
        <v>0</v>
      </c>
      <c r="U383" s="246"/>
      <c r="V383" s="76"/>
      <c r="W383" s="247"/>
      <c r="X383" s="335">
        <v>204.16</v>
      </c>
      <c r="Y383" s="247">
        <f t="shared" si="40"/>
        <v>0</v>
      </c>
      <c r="Z383" s="246"/>
      <c r="AA383" s="76">
        <f t="shared" si="35"/>
        <v>0</v>
      </c>
      <c r="AB383" s="76"/>
      <c r="AC383" s="247">
        <f t="shared" si="41"/>
        <v>0</v>
      </c>
    </row>
    <row r="384" spans="1:29" s="20" customFormat="1">
      <c r="A384" s="31"/>
      <c r="B384" s="31"/>
      <c r="C384" s="94"/>
      <c r="D384" s="94"/>
      <c r="E384" s="94"/>
      <c r="F384" s="149"/>
      <c r="G384" s="242">
        <v>3</v>
      </c>
      <c r="H384" s="243">
        <v>2020</v>
      </c>
      <c r="I384" s="244">
        <v>2020</v>
      </c>
      <c r="J384" s="244">
        <v>2020</v>
      </c>
      <c r="K384" s="245" t="str">
        <f>[1]Lib_RawData!G195</f>
        <v>CFO</v>
      </c>
      <c r="L384" s="246">
        <f t="shared" si="36"/>
        <v>0</v>
      </c>
      <c r="M384" s="76">
        <f t="shared" si="36"/>
        <v>0</v>
      </c>
      <c r="N384" s="76">
        <f t="shared" si="36"/>
        <v>0</v>
      </c>
      <c r="O384" s="247">
        <f t="shared" si="37"/>
        <v>0</v>
      </c>
      <c r="P384" s="248">
        <f t="shared" si="38"/>
        <v>0</v>
      </c>
      <c r="Q384" s="249">
        <f>P384*[1]Factors!D371</f>
        <v>0</v>
      </c>
      <c r="R384" s="249">
        <f t="shared" si="39"/>
        <v>0</v>
      </c>
      <c r="S384" s="249">
        <f>R384*[1]Factors!D371</f>
        <v>0</v>
      </c>
      <c r="T384" s="250">
        <f>R384*[1]Factors!D371*[1]Factors!E371</f>
        <v>0</v>
      </c>
      <c r="U384" s="246"/>
      <c r="V384" s="76"/>
      <c r="W384" s="247"/>
      <c r="X384" s="335">
        <v>204.16</v>
      </c>
      <c r="Y384" s="247">
        <f t="shared" si="40"/>
        <v>0</v>
      </c>
      <c r="Z384" s="246"/>
      <c r="AA384" s="76">
        <f t="shared" si="35"/>
        <v>0</v>
      </c>
      <c r="AB384" s="76"/>
      <c r="AC384" s="247">
        <f t="shared" si="41"/>
        <v>0</v>
      </c>
    </row>
    <row r="385" spans="1:29" s="20" customFormat="1">
      <c r="A385" s="31"/>
      <c r="B385" s="31"/>
      <c r="C385" s="94"/>
      <c r="D385" s="94"/>
      <c r="E385" s="94"/>
      <c r="F385" s="149"/>
      <c r="G385" s="242">
        <v>4</v>
      </c>
      <c r="H385" s="243">
        <v>2020</v>
      </c>
      <c r="I385" s="244">
        <v>2020</v>
      </c>
      <c r="J385" s="244">
        <v>2021</v>
      </c>
      <c r="K385" s="245" t="str">
        <f>[1]Lib_RawData!G196</f>
        <v>CFO</v>
      </c>
      <c r="L385" s="246">
        <f t="shared" si="36"/>
        <v>0</v>
      </c>
      <c r="M385" s="76">
        <f t="shared" si="36"/>
        <v>0</v>
      </c>
      <c r="N385" s="76">
        <f t="shared" si="36"/>
        <v>0</v>
      </c>
      <c r="O385" s="247">
        <f t="shared" si="37"/>
        <v>0</v>
      </c>
      <c r="P385" s="248">
        <f t="shared" si="38"/>
        <v>0</v>
      </c>
      <c r="Q385" s="249">
        <f>P385*[1]Factors!D372</f>
        <v>0</v>
      </c>
      <c r="R385" s="249">
        <f t="shared" si="39"/>
        <v>0</v>
      </c>
      <c r="S385" s="249">
        <f>R385*[1]Factors!D372</f>
        <v>0</v>
      </c>
      <c r="T385" s="250">
        <f>R385*[1]Factors!D372*[1]Factors!E372</f>
        <v>0</v>
      </c>
      <c r="U385" s="246"/>
      <c r="V385" s="76"/>
      <c r="W385" s="247"/>
      <c r="X385" s="335">
        <v>204.16</v>
      </c>
      <c r="Y385" s="247">
        <f t="shared" si="40"/>
        <v>0</v>
      </c>
      <c r="Z385" s="246"/>
      <c r="AA385" s="76">
        <f t="shared" si="35"/>
        <v>0</v>
      </c>
      <c r="AB385" s="76"/>
      <c r="AC385" s="247">
        <f t="shared" si="41"/>
        <v>0</v>
      </c>
    </row>
    <row r="386" spans="1:29" s="20" customFormat="1">
      <c r="A386" s="31"/>
      <c r="B386" s="31"/>
      <c r="C386" s="94"/>
      <c r="D386" s="94"/>
      <c r="E386" s="94"/>
      <c r="F386" s="149"/>
      <c r="G386" s="242">
        <v>5</v>
      </c>
      <c r="H386" s="243">
        <v>2020</v>
      </c>
      <c r="I386" s="244">
        <v>2020</v>
      </c>
      <c r="J386" s="244">
        <v>2021</v>
      </c>
      <c r="K386" s="245" t="str">
        <f>[1]Lib_RawData!G197</f>
        <v>CFO</v>
      </c>
      <c r="L386" s="246">
        <f t="shared" si="36"/>
        <v>0</v>
      </c>
      <c r="M386" s="76">
        <f t="shared" si="36"/>
        <v>0</v>
      </c>
      <c r="N386" s="76">
        <f t="shared" si="36"/>
        <v>0</v>
      </c>
      <c r="O386" s="247">
        <f t="shared" si="37"/>
        <v>0</v>
      </c>
      <c r="P386" s="248">
        <f t="shared" si="38"/>
        <v>0</v>
      </c>
      <c r="Q386" s="249">
        <f>P386*[1]Factors!D373</f>
        <v>0</v>
      </c>
      <c r="R386" s="249">
        <f t="shared" si="39"/>
        <v>0</v>
      </c>
      <c r="S386" s="249">
        <f>R386*[1]Factors!D373</f>
        <v>0</v>
      </c>
      <c r="T386" s="250">
        <f>R386*[1]Factors!D373*[1]Factors!E373</f>
        <v>0</v>
      </c>
      <c r="U386" s="246"/>
      <c r="V386" s="76"/>
      <c r="W386" s="247"/>
      <c r="X386" s="335">
        <v>204.16</v>
      </c>
      <c r="Y386" s="247">
        <f t="shared" si="40"/>
        <v>0</v>
      </c>
      <c r="Z386" s="246"/>
      <c r="AA386" s="76">
        <f t="shared" si="35"/>
        <v>0</v>
      </c>
      <c r="AB386" s="76"/>
      <c r="AC386" s="247">
        <f t="shared" si="41"/>
        <v>0</v>
      </c>
    </row>
    <row r="387" spans="1:29" s="20" customFormat="1">
      <c r="A387" s="31"/>
      <c r="B387" s="31"/>
      <c r="C387" s="94"/>
      <c r="D387" s="94"/>
      <c r="E387" s="94"/>
      <c r="F387" s="149"/>
      <c r="G387" s="242">
        <v>6</v>
      </c>
      <c r="H387" s="243">
        <v>2020</v>
      </c>
      <c r="I387" s="244">
        <v>2020</v>
      </c>
      <c r="J387" s="244">
        <v>2021</v>
      </c>
      <c r="K387" s="245" t="str">
        <f>[1]Lib_RawData!G198</f>
        <v>CFO</v>
      </c>
      <c r="L387" s="246">
        <f t="shared" si="36"/>
        <v>0</v>
      </c>
      <c r="M387" s="76">
        <f t="shared" si="36"/>
        <v>0</v>
      </c>
      <c r="N387" s="76">
        <f t="shared" si="36"/>
        <v>0</v>
      </c>
      <c r="O387" s="247">
        <f t="shared" si="37"/>
        <v>0</v>
      </c>
      <c r="P387" s="248">
        <f t="shared" si="38"/>
        <v>0</v>
      </c>
      <c r="Q387" s="249">
        <f>P387*[1]Factors!D374</f>
        <v>0</v>
      </c>
      <c r="R387" s="249">
        <f t="shared" si="39"/>
        <v>0</v>
      </c>
      <c r="S387" s="249">
        <f>R387*[1]Factors!D374</f>
        <v>0</v>
      </c>
      <c r="T387" s="250">
        <f>R387*[1]Factors!D374*[1]Factors!E374</f>
        <v>0</v>
      </c>
      <c r="U387" s="246"/>
      <c r="V387" s="76"/>
      <c r="W387" s="247"/>
      <c r="X387" s="335">
        <v>204.16</v>
      </c>
      <c r="Y387" s="247">
        <f t="shared" si="40"/>
        <v>0</v>
      </c>
      <c r="Z387" s="246"/>
      <c r="AA387" s="76">
        <f t="shared" si="35"/>
        <v>0</v>
      </c>
      <c r="AB387" s="76"/>
      <c r="AC387" s="247">
        <f t="shared" si="41"/>
        <v>0</v>
      </c>
    </row>
    <row r="388" spans="1:29" s="20" customFormat="1">
      <c r="A388" s="31"/>
      <c r="B388" s="31"/>
      <c r="C388" s="94"/>
      <c r="D388" s="94"/>
      <c r="E388" s="94"/>
      <c r="F388" s="149"/>
      <c r="G388" s="242">
        <v>7</v>
      </c>
      <c r="H388" s="243">
        <v>2020</v>
      </c>
      <c r="I388" s="244">
        <v>2021</v>
      </c>
      <c r="J388" s="244">
        <v>2021</v>
      </c>
      <c r="K388" s="245" t="str">
        <f>[1]Lib_RawData!G199</f>
        <v>CFO</v>
      </c>
      <c r="L388" s="246">
        <f t="shared" si="36"/>
        <v>0</v>
      </c>
      <c r="M388" s="76">
        <f t="shared" si="36"/>
        <v>0</v>
      </c>
      <c r="N388" s="76">
        <f t="shared" si="36"/>
        <v>0</v>
      </c>
      <c r="O388" s="247">
        <f t="shared" si="37"/>
        <v>0</v>
      </c>
      <c r="P388" s="248">
        <f t="shared" si="38"/>
        <v>0</v>
      </c>
      <c r="Q388" s="249">
        <f>P388*[1]Factors!D375</f>
        <v>0</v>
      </c>
      <c r="R388" s="249">
        <f t="shared" si="39"/>
        <v>0</v>
      </c>
      <c r="S388" s="249">
        <f>R388*[1]Factors!D375</f>
        <v>0</v>
      </c>
      <c r="T388" s="250">
        <f>R388*[1]Factors!D375*[1]Factors!E375</f>
        <v>0</v>
      </c>
      <c r="U388" s="246"/>
      <c r="V388" s="76"/>
      <c r="W388" s="247"/>
      <c r="X388" s="335">
        <v>204.16</v>
      </c>
      <c r="Y388" s="247">
        <f t="shared" si="40"/>
        <v>0</v>
      </c>
      <c r="Z388" s="246"/>
      <c r="AA388" s="76">
        <f t="shared" si="35"/>
        <v>0</v>
      </c>
      <c r="AB388" s="76"/>
      <c r="AC388" s="247">
        <f t="shared" si="41"/>
        <v>0</v>
      </c>
    </row>
    <row r="389" spans="1:29" s="20" customFormat="1">
      <c r="A389" s="31"/>
      <c r="B389" s="31"/>
      <c r="C389" s="94"/>
      <c r="D389" s="94"/>
      <c r="E389" s="94"/>
      <c r="F389" s="149"/>
      <c r="G389" s="242">
        <v>8</v>
      </c>
      <c r="H389" s="243">
        <v>2020</v>
      </c>
      <c r="I389" s="244">
        <v>2021</v>
      </c>
      <c r="J389" s="244">
        <v>2021</v>
      </c>
      <c r="K389" s="245" t="str">
        <f>[1]Lib_RawData!G200</f>
        <v>CFO</v>
      </c>
      <c r="L389" s="246">
        <f t="shared" si="36"/>
        <v>0</v>
      </c>
      <c r="M389" s="76">
        <f t="shared" si="36"/>
        <v>1371904</v>
      </c>
      <c r="N389" s="76">
        <f t="shared" si="36"/>
        <v>0</v>
      </c>
      <c r="O389" s="247">
        <f t="shared" si="37"/>
        <v>1371904</v>
      </c>
      <c r="P389" s="248">
        <f t="shared" si="38"/>
        <v>1371904</v>
      </c>
      <c r="Q389" s="249">
        <f>P389*[1]Factors!D376</f>
        <v>1006608.4556708204</v>
      </c>
      <c r="R389" s="249">
        <f t="shared" si="39"/>
        <v>6400</v>
      </c>
      <c r="S389" s="249">
        <f>R389*[1]Factors!D376</f>
        <v>4695.8782220135308</v>
      </c>
      <c r="T389" s="250">
        <f>R389*[1]Factors!D376*[1]Factors!E376</f>
        <v>6400</v>
      </c>
      <c r="U389" s="246"/>
      <c r="V389" s="76"/>
      <c r="W389" s="247">
        <v>6400</v>
      </c>
      <c r="X389" s="335">
        <v>214.36</v>
      </c>
      <c r="Y389" s="247">
        <f t="shared" si="40"/>
        <v>1371904</v>
      </c>
      <c r="Z389" s="246"/>
      <c r="AA389" s="76">
        <f t="shared" si="35"/>
        <v>1371904</v>
      </c>
      <c r="AB389" s="76"/>
      <c r="AC389" s="247">
        <f t="shared" si="41"/>
        <v>1371904</v>
      </c>
    </row>
    <row r="390" spans="1:29" s="20" customFormat="1">
      <c r="A390" s="31"/>
      <c r="B390" s="31"/>
      <c r="C390" s="94"/>
      <c r="D390" s="94"/>
      <c r="E390" s="94"/>
      <c r="F390" s="149"/>
      <c r="G390" s="242">
        <v>9</v>
      </c>
      <c r="H390" s="243">
        <v>2020</v>
      </c>
      <c r="I390" s="244">
        <v>2021</v>
      </c>
      <c r="J390" s="244">
        <v>2021</v>
      </c>
      <c r="K390" s="245" t="str">
        <f>[1]Lib_RawData!G201</f>
        <v>CFO</v>
      </c>
      <c r="L390" s="246">
        <f t="shared" si="36"/>
        <v>0</v>
      </c>
      <c r="M390" s="76">
        <f t="shared" si="36"/>
        <v>0</v>
      </c>
      <c r="N390" s="76">
        <f t="shared" si="36"/>
        <v>0</v>
      </c>
      <c r="O390" s="247">
        <f t="shared" si="37"/>
        <v>0</v>
      </c>
      <c r="P390" s="248">
        <f t="shared" si="38"/>
        <v>0</v>
      </c>
      <c r="Q390" s="249">
        <f>P390*[1]Factors!D377</f>
        <v>0</v>
      </c>
      <c r="R390" s="249">
        <f t="shared" si="39"/>
        <v>0</v>
      </c>
      <c r="S390" s="249">
        <f>R390*[1]Factors!D377</f>
        <v>0</v>
      </c>
      <c r="T390" s="250">
        <f>R390*[1]Factors!D377*[1]Factors!E377</f>
        <v>0</v>
      </c>
      <c r="U390" s="246"/>
      <c r="V390" s="76"/>
      <c r="W390" s="247"/>
      <c r="X390" s="335">
        <v>214.36</v>
      </c>
      <c r="Y390" s="247">
        <f t="shared" si="40"/>
        <v>0</v>
      </c>
      <c r="Z390" s="246"/>
      <c r="AA390" s="76">
        <f t="shared" si="35"/>
        <v>0</v>
      </c>
      <c r="AB390" s="76"/>
      <c r="AC390" s="247">
        <f t="shared" si="41"/>
        <v>0</v>
      </c>
    </row>
    <row r="391" spans="1:29" s="20" customFormat="1">
      <c r="A391" s="31"/>
      <c r="B391" s="31"/>
      <c r="C391" s="94"/>
      <c r="D391" s="94"/>
      <c r="E391" s="94"/>
      <c r="F391" s="149"/>
      <c r="G391" s="242">
        <v>10</v>
      </c>
      <c r="H391" s="243">
        <v>2020</v>
      </c>
      <c r="I391" s="244">
        <v>2021</v>
      </c>
      <c r="J391" s="244">
        <v>2021</v>
      </c>
      <c r="K391" s="245" t="str">
        <f>[1]Lib_RawData!G202</f>
        <v>CFO</v>
      </c>
      <c r="L391" s="246">
        <f t="shared" si="36"/>
        <v>0</v>
      </c>
      <c r="M391" s="76">
        <f t="shared" si="36"/>
        <v>0</v>
      </c>
      <c r="N391" s="76">
        <f t="shared" si="36"/>
        <v>0</v>
      </c>
      <c r="O391" s="247">
        <f t="shared" si="37"/>
        <v>0</v>
      </c>
      <c r="P391" s="248">
        <f t="shared" si="38"/>
        <v>0</v>
      </c>
      <c r="Q391" s="249">
        <f>P391*[1]Factors!D378</f>
        <v>0</v>
      </c>
      <c r="R391" s="249">
        <f t="shared" si="39"/>
        <v>0</v>
      </c>
      <c r="S391" s="249">
        <f>R391*[1]Factors!D378</f>
        <v>0</v>
      </c>
      <c r="T391" s="250">
        <f>R391*[1]Factors!D378*[1]Factors!E378</f>
        <v>0</v>
      </c>
      <c r="U391" s="246"/>
      <c r="V391" s="76"/>
      <c r="W391" s="247"/>
      <c r="X391" s="335">
        <v>214.36</v>
      </c>
      <c r="Y391" s="247">
        <f t="shared" si="40"/>
        <v>0</v>
      </c>
      <c r="Z391" s="246"/>
      <c r="AA391" s="76">
        <f t="shared" si="35"/>
        <v>0</v>
      </c>
      <c r="AB391" s="76"/>
      <c r="AC391" s="247">
        <f t="shared" si="41"/>
        <v>0</v>
      </c>
    </row>
    <row r="392" spans="1:29" s="20" customFormat="1">
      <c r="A392" s="31"/>
      <c r="B392" s="31"/>
      <c r="C392" s="94"/>
      <c r="D392" s="94"/>
      <c r="E392" s="94"/>
      <c r="F392" s="149"/>
      <c r="G392" s="242">
        <v>11</v>
      </c>
      <c r="H392" s="243">
        <v>2020</v>
      </c>
      <c r="I392" s="244">
        <v>2021</v>
      </c>
      <c r="J392" s="244">
        <v>2021</v>
      </c>
      <c r="K392" s="245" t="str">
        <f>[1]Lib_RawData!G203</f>
        <v>CFO</v>
      </c>
      <c r="L392" s="246">
        <f t="shared" si="36"/>
        <v>0</v>
      </c>
      <c r="M392" s="76">
        <f t="shared" si="36"/>
        <v>0</v>
      </c>
      <c r="N392" s="76">
        <f t="shared" si="36"/>
        <v>0</v>
      </c>
      <c r="O392" s="247">
        <f t="shared" si="37"/>
        <v>0</v>
      </c>
      <c r="P392" s="248">
        <f t="shared" si="38"/>
        <v>0</v>
      </c>
      <c r="Q392" s="249">
        <f>P392*[1]Factors!D379</f>
        <v>0</v>
      </c>
      <c r="R392" s="249">
        <f t="shared" si="39"/>
        <v>0</v>
      </c>
      <c r="S392" s="249">
        <f>R392*[1]Factors!D379</f>
        <v>0</v>
      </c>
      <c r="T392" s="250">
        <f>R392*[1]Factors!D379*[1]Factors!E379</f>
        <v>0</v>
      </c>
      <c r="U392" s="246"/>
      <c r="V392" s="76"/>
      <c r="W392" s="247"/>
      <c r="X392" s="335">
        <v>214.36</v>
      </c>
      <c r="Y392" s="247">
        <f t="shared" si="40"/>
        <v>0</v>
      </c>
      <c r="Z392" s="246"/>
      <c r="AA392" s="76">
        <f t="shared" si="35"/>
        <v>0</v>
      </c>
      <c r="AB392" s="76"/>
      <c r="AC392" s="247">
        <f t="shared" si="41"/>
        <v>0</v>
      </c>
    </row>
    <row r="393" spans="1:29" s="20" customFormat="1">
      <c r="A393" s="31"/>
      <c r="B393" s="31"/>
      <c r="C393" s="94"/>
      <c r="D393" s="94"/>
      <c r="E393" s="94"/>
      <c r="F393" s="149"/>
      <c r="G393" s="242">
        <v>12</v>
      </c>
      <c r="H393" s="243">
        <v>2020</v>
      </c>
      <c r="I393" s="244">
        <v>2021</v>
      </c>
      <c r="J393" s="244">
        <v>2021</v>
      </c>
      <c r="K393" s="245" t="str">
        <f>[1]Lib_RawData!G204</f>
        <v>CFO</v>
      </c>
      <c r="L393" s="246">
        <f t="shared" si="36"/>
        <v>0</v>
      </c>
      <c r="M393" s="76">
        <f t="shared" si="36"/>
        <v>0</v>
      </c>
      <c r="N393" s="76">
        <f t="shared" si="36"/>
        <v>0</v>
      </c>
      <c r="O393" s="247">
        <f t="shared" si="37"/>
        <v>0</v>
      </c>
      <c r="P393" s="248">
        <f t="shared" si="38"/>
        <v>0</v>
      </c>
      <c r="Q393" s="249">
        <f>P393*[1]Factors!D380</f>
        <v>0</v>
      </c>
      <c r="R393" s="249">
        <f t="shared" si="39"/>
        <v>0</v>
      </c>
      <c r="S393" s="249">
        <f>R393*[1]Factors!D380</f>
        <v>0</v>
      </c>
      <c r="T393" s="250">
        <f>R393*[1]Factors!D380*[1]Factors!E380</f>
        <v>0</v>
      </c>
      <c r="U393" s="246"/>
      <c r="V393" s="76"/>
      <c r="W393" s="247"/>
      <c r="X393" s="335">
        <v>214.36</v>
      </c>
      <c r="Y393" s="247">
        <f t="shared" si="40"/>
        <v>0</v>
      </c>
      <c r="Z393" s="246"/>
      <c r="AA393" s="76">
        <f t="shared" si="35"/>
        <v>0</v>
      </c>
      <c r="AB393" s="76"/>
      <c r="AC393" s="247">
        <f t="shared" si="41"/>
        <v>0</v>
      </c>
    </row>
    <row r="394" spans="1:29" s="20" customFormat="1">
      <c r="A394" s="31"/>
      <c r="B394" s="31"/>
      <c r="C394" s="94"/>
      <c r="D394" s="94"/>
      <c r="E394" s="94"/>
      <c r="F394" s="149"/>
      <c r="G394" s="242">
        <v>1</v>
      </c>
      <c r="H394" s="243">
        <v>2021</v>
      </c>
      <c r="I394" s="244">
        <v>2021</v>
      </c>
      <c r="J394" s="244">
        <v>2021</v>
      </c>
      <c r="K394" s="245" t="str">
        <f>[1]Lib_RawData!G205</f>
        <v>CFO</v>
      </c>
      <c r="L394" s="246">
        <f t="shared" si="36"/>
        <v>0</v>
      </c>
      <c r="M394" s="76">
        <f t="shared" si="36"/>
        <v>0</v>
      </c>
      <c r="N394" s="76">
        <f t="shared" si="36"/>
        <v>0</v>
      </c>
      <c r="O394" s="247">
        <f t="shared" si="37"/>
        <v>0</v>
      </c>
      <c r="P394" s="248">
        <f t="shared" si="38"/>
        <v>0</v>
      </c>
      <c r="Q394" s="249">
        <f>P394*[1]Factors!D381</f>
        <v>0</v>
      </c>
      <c r="R394" s="249">
        <f t="shared" si="39"/>
        <v>0</v>
      </c>
      <c r="S394" s="249">
        <f>R394*[1]Factors!D381</f>
        <v>0</v>
      </c>
      <c r="T394" s="250">
        <f>R394*[1]Factors!D381*[1]Factors!E381</f>
        <v>0</v>
      </c>
      <c r="U394" s="246"/>
      <c r="V394" s="76"/>
      <c r="W394" s="247"/>
      <c r="X394" s="335">
        <v>214.36</v>
      </c>
      <c r="Y394" s="247">
        <f t="shared" si="40"/>
        <v>0</v>
      </c>
      <c r="Z394" s="246"/>
      <c r="AA394" s="76">
        <f t="shared" si="35"/>
        <v>0</v>
      </c>
      <c r="AB394" s="76"/>
      <c r="AC394" s="247">
        <f t="shared" si="41"/>
        <v>0</v>
      </c>
    </row>
    <row r="395" spans="1:29" s="20" customFormat="1">
      <c r="A395" s="31"/>
      <c r="B395" s="31"/>
      <c r="C395" s="94"/>
      <c r="D395" s="94"/>
      <c r="E395" s="94"/>
      <c r="F395" s="149"/>
      <c r="G395" s="242">
        <v>2</v>
      </c>
      <c r="H395" s="243">
        <v>2021</v>
      </c>
      <c r="I395" s="244">
        <v>2021</v>
      </c>
      <c r="J395" s="244">
        <v>2021</v>
      </c>
      <c r="K395" s="245" t="str">
        <f>[1]Lib_RawData!G206</f>
        <v>CFO</v>
      </c>
      <c r="L395" s="246">
        <f t="shared" si="36"/>
        <v>0</v>
      </c>
      <c r="M395" s="76">
        <f t="shared" si="36"/>
        <v>0</v>
      </c>
      <c r="N395" s="76">
        <f t="shared" si="36"/>
        <v>0</v>
      </c>
      <c r="O395" s="247">
        <f t="shared" si="37"/>
        <v>0</v>
      </c>
      <c r="P395" s="248">
        <f t="shared" si="38"/>
        <v>0</v>
      </c>
      <c r="Q395" s="249">
        <f>P395*[1]Factors!D382</f>
        <v>0</v>
      </c>
      <c r="R395" s="249">
        <f t="shared" si="39"/>
        <v>0</v>
      </c>
      <c r="S395" s="249">
        <f>R395*[1]Factors!D382</f>
        <v>0</v>
      </c>
      <c r="T395" s="250">
        <f>R395*[1]Factors!D382*[1]Factors!E382</f>
        <v>0</v>
      </c>
      <c r="U395" s="246"/>
      <c r="V395" s="76"/>
      <c r="W395" s="247"/>
      <c r="X395" s="335">
        <v>214.36</v>
      </c>
      <c r="Y395" s="247">
        <f t="shared" si="40"/>
        <v>0</v>
      </c>
      <c r="Z395" s="246"/>
      <c r="AA395" s="76">
        <f t="shared" si="35"/>
        <v>0</v>
      </c>
      <c r="AB395" s="76"/>
      <c r="AC395" s="247">
        <f t="shared" si="41"/>
        <v>0</v>
      </c>
    </row>
    <row r="396" spans="1:29" s="20" customFormat="1">
      <c r="A396" s="31"/>
      <c r="B396" s="31"/>
      <c r="C396" s="94"/>
      <c r="D396" s="94"/>
      <c r="E396" s="94"/>
      <c r="F396" s="149"/>
      <c r="G396" s="242">
        <v>3</v>
      </c>
      <c r="H396" s="243">
        <v>2021</v>
      </c>
      <c r="I396" s="244">
        <v>2021</v>
      </c>
      <c r="J396" s="244">
        <v>2021</v>
      </c>
      <c r="K396" s="245" t="str">
        <f>[1]Lib_RawData!G207</f>
        <v>CFO</v>
      </c>
      <c r="L396" s="246">
        <f t="shared" si="36"/>
        <v>0</v>
      </c>
      <c r="M396" s="76">
        <f t="shared" si="36"/>
        <v>0</v>
      </c>
      <c r="N396" s="76">
        <f t="shared" si="36"/>
        <v>0</v>
      </c>
      <c r="O396" s="247">
        <f t="shared" si="37"/>
        <v>0</v>
      </c>
      <c r="P396" s="248">
        <f t="shared" si="38"/>
        <v>0</v>
      </c>
      <c r="Q396" s="249">
        <f>P396*[1]Factors!D383</f>
        <v>0</v>
      </c>
      <c r="R396" s="249">
        <f t="shared" si="39"/>
        <v>0</v>
      </c>
      <c r="S396" s="249">
        <f>R396*[1]Factors!D383</f>
        <v>0</v>
      </c>
      <c r="T396" s="250">
        <f>R396*[1]Factors!D383*[1]Factors!E383</f>
        <v>0</v>
      </c>
      <c r="U396" s="246"/>
      <c r="V396" s="76"/>
      <c r="W396" s="247"/>
      <c r="X396" s="335">
        <v>214.36</v>
      </c>
      <c r="Y396" s="247">
        <f t="shared" si="40"/>
        <v>0</v>
      </c>
      <c r="Z396" s="246"/>
      <c r="AA396" s="76">
        <f t="shared" si="35"/>
        <v>0</v>
      </c>
      <c r="AB396" s="76"/>
      <c r="AC396" s="247">
        <f t="shared" si="41"/>
        <v>0</v>
      </c>
    </row>
    <row r="397" spans="1:29" s="20" customFormat="1">
      <c r="A397" s="31"/>
      <c r="B397" s="31"/>
      <c r="C397" s="94"/>
      <c r="D397" s="94"/>
      <c r="E397" s="94"/>
      <c r="F397" s="149"/>
      <c r="G397" s="242">
        <v>4</v>
      </c>
      <c r="H397" s="243">
        <v>2021</v>
      </c>
      <c r="I397" s="244">
        <v>2021</v>
      </c>
      <c r="J397" s="244">
        <v>2022</v>
      </c>
      <c r="K397" s="245" t="str">
        <f>[1]Lib_RawData!G208</f>
        <v>CFO</v>
      </c>
      <c r="L397" s="246">
        <f t="shared" si="36"/>
        <v>0</v>
      </c>
      <c r="M397" s="76">
        <f t="shared" si="36"/>
        <v>0</v>
      </c>
      <c r="N397" s="76">
        <f t="shared" si="36"/>
        <v>0</v>
      </c>
      <c r="O397" s="247">
        <f t="shared" si="37"/>
        <v>0</v>
      </c>
      <c r="P397" s="248">
        <f t="shared" si="38"/>
        <v>0</v>
      </c>
      <c r="Q397" s="249">
        <f>P397*[1]Factors!D384</f>
        <v>0</v>
      </c>
      <c r="R397" s="249">
        <f t="shared" si="39"/>
        <v>0</v>
      </c>
      <c r="S397" s="249">
        <f>R397*[1]Factors!D384</f>
        <v>0</v>
      </c>
      <c r="T397" s="250">
        <f>R397*[1]Factors!D384*[1]Factors!E384</f>
        <v>0</v>
      </c>
      <c r="U397" s="246"/>
      <c r="V397" s="76"/>
      <c r="W397" s="247"/>
      <c r="X397" s="335">
        <v>214.36</v>
      </c>
      <c r="Y397" s="247">
        <f t="shared" si="40"/>
        <v>0</v>
      </c>
      <c r="Z397" s="246"/>
      <c r="AA397" s="76">
        <f t="shared" si="35"/>
        <v>0</v>
      </c>
      <c r="AB397" s="76"/>
      <c r="AC397" s="247">
        <f t="shared" si="41"/>
        <v>0</v>
      </c>
    </row>
    <row r="398" spans="1:29" s="20" customFormat="1">
      <c r="A398" s="31"/>
      <c r="B398" s="31"/>
      <c r="C398" s="94"/>
      <c r="D398" s="94"/>
      <c r="E398" s="94"/>
      <c r="F398" s="149"/>
      <c r="G398" s="242">
        <v>5</v>
      </c>
      <c r="H398" s="243">
        <v>2021</v>
      </c>
      <c r="I398" s="244">
        <v>2021</v>
      </c>
      <c r="J398" s="244">
        <v>2022</v>
      </c>
      <c r="K398" s="245" t="str">
        <f>[1]Lib_RawData!G209</f>
        <v>CFO</v>
      </c>
      <c r="L398" s="246">
        <f t="shared" si="36"/>
        <v>0</v>
      </c>
      <c r="M398" s="76">
        <f t="shared" si="36"/>
        <v>0</v>
      </c>
      <c r="N398" s="76">
        <f t="shared" si="36"/>
        <v>0</v>
      </c>
      <c r="O398" s="247">
        <f t="shared" si="37"/>
        <v>0</v>
      </c>
      <c r="P398" s="248">
        <f t="shared" si="38"/>
        <v>0</v>
      </c>
      <c r="Q398" s="249">
        <f>P398*[1]Factors!D385</f>
        <v>0</v>
      </c>
      <c r="R398" s="249">
        <f t="shared" si="39"/>
        <v>0</v>
      </c>
      <c r="S398" s="249">
        <f>R398*[1]Factors!D385</f>
        <v>0</v>
      </c>
      <c r="T398" s="250">
        <f>R398*[1]Factors!D385*[1]Factors!E385</f>
        <v>0</v>
      </c>
      <c r="U398" s="246"/>
      <c r="V398" s="76"/>
      <c r="W398" s="247"/>
      <c r="X398" s="335">
        <v>214.36</v>
      </c>
      <c r="Y398" s="247">
        <f t="shared" si="40"/>
        <v>0</v>
      </c>
      <c r="Z398" s="246"/>
      <c r="AA398" s="76">
        <f t="shared" si="35"/>
        <v>0</v>
      </c>
      <c r="AB398" s="76"/>
      <c r="AC398" s="247">
        <f t="shared" si="41"/>
        <v>0</v>
      </c>
    </row>
    <row r="399" spans="1:29" s="20" customFormat="1">
      <c r="A399" s="31"/>
      <c r="B399" s="31"/>
      <c r="C399" s="94"/>
      <c r="D399" s="94"/>
      <c r="E399" s="94"/>
      <c r="F399" s="149"/>
      <c r="G399" s="242">
        <v>6</v>
      </c>
      <c r="H399" s="243">
        <v>2021</v>
      </c>
      <c r="I399" s="244">
        <v>2021</v>
      </c>
      <c r="J399" s="244">
        <v>2022</v>
      </c>
      <c r="K399" s="245" t="str">
        <f>[1]Lib_RawData!G210</f>
        <v>CFO</v>
      </c>
      <c r="L399" s="246">
        <f t="shared" si="36"/>
        <v>0</v>
      </c>
      <c r="M399" s="76">
        <f t="shared" si="36"/>
        <v>0</v>
      </c>
      <c r="N399" s="76">
        <f t="shared" si="36"/>
        <v>0</v>
      </c>
      <c r="O399" s="247">
        <f t="shared" si="37"/>
        <v>0</v>
      </c>
      <c r="P399" s="248">
        <f t="shared" si="38"/>
        <v>0</v>
      </c>
      <c r="Q399" s="249">
        <f>P399*[1]Factors!D386</f>
        <v>0</v>
      </c>
      <c r="R399" s="249">
        <f t="shared" si="39"/>
        <v>0</v>
      </c>
      <c r="S399" s="249">
        <f>R399*[1]Factors!D386</f>
        <v>0</v>
      </c>
      <c r="T399" s="250">
        <f>R399*[1]Factors!D386*[1]Factors!E386</f>
        <v>0</v>
      </c>
      <c r="U399" s="246"/>
      <c r="V399" s="76"/>
      <c r="W399" s="247"/>
      <c r="X399" s="335">
        <v>214.36</v>
      </c>
      <c r="Y399" s="247">
        <f t="shared" si="40"/>
        <v>0</v>
      </c>
      <c r="Z399" s="246"/>
      <c r="AA399" s="76">
        <f t="shared" si="35"/>
        <v>0</v>
      </c>
      <c r="AB399" s="76"/>
      <c r="AC399" s="247">
        <f t="shared" si="41"/>
        <v>0</v>
      </c>
    </row>
    <row r="400" spans="1:29" s="20" customFormat="1">
      <c r="A400" s="31"/>
      <c r="B400" s="31"/>
      <c r="C400" s="94"/>
      <c r="D400" s="94"/>
      <c r="E400" s="94"/>
      <c r="F400" s="149"/>
      <c r="G400" s="242">
        <v>7</v>
      </c>
      <c r="H400" s="243">
        <v>2021</v>
      </c>
      <c r="I400" s="244">
        <v>2022</v>
      </c>
      <c r="J400" s="244">
        <v>2022</v>
      </c>
      <c r="K400" s="245" t="str">
        <f>[1]Lib_RawData!G211</f>
        <v>CFO</v>
      </c>
      <c r="L400" s="246">
        <f t="shared" si="36"/>
        <v>0</v>
      </c>
      <c r="M400" s="76">
        <f t="shared" si="36"/>
        <v>0</v>
      </c>
      <c r="N400" s="76">
        <f t="shared" si="36"/>
        <v>0</v>
      </c>
      <c r="O400" s="247">
        <f t="shared" si="37"/>
        <v>0</v>
      </c>
      <c r="P400" s="248">
        <f t="shared" si="38"/>
        <v>0</v>
      </c>
      <c r="Q400" s="249">
        <f>P400*[1]Factors!D387</f>
        <v>0</v>
      </c>
      <c r="R400" s="249">
        <f t="shared" si="39"/>
        <v>0</v>
      </c>
      <c r="S400" s="249">
        <f>R400*[1]Factors!D387</f>
        <v>0</v>
      </c>
      <c r="T400" s="250">
        <f>R400*[1]Factors!D387*[1]Factors!E387</f>
        <v>0</v>
      </c>
      <c r="U400" s="246"/>
      <c r="V400" s="76"/>
      <c r="W400" s="247"/>
      <c r="X400" s="335">
        <v>214.36</v>
      </c>
      <c r="Y400" s="247">
        <f t="shared" si="40"/>
        <v>0</v>
      </c>
      <c r="Z400" s="246"/>
      <c r="AA400" s="76">
        <f t="shared" si="35"/>
        <v>0</v>
      </c>
      <c r="AB400" s="76"/>
      <c r="AC400" s="247">
        <f t="shared" si="41"/>
        <v>0</v>
      </c>
    </row>
    <row r="401" spans="1:29" s="20" customFormat="1">
      <c r="A401" s="31"/>
      <c r="B401" s="31"/>
      <c r="C401" s="94"/>
      <c r="D401" s="94"/>
      <c r="E401" s="94"/>
      <c r="F401" s="149"/>
      <c r="G401" s="242">
        <v>8</v>
      </c>
      <c r="H401" s="243">
        <v>2021</v>
      </c>
      <c r="I401" s="244">
        <v>2022</v>
      </c>
      <c r="J401" s="244">
        <v>2022</v>
      </c>
      <c r="K401" s="245" t="str">
        <f>[1]Lib_RawData!G212</f>
        <v>CFO</v>
      </c>
      <c r="L401" s="246">
        <f t="shared" si="36"/>
        <v>0</v>
      </c>
      <c r="M401" s="76">
        <f t="shared" si="36"/>
        <v>1440512</v>
      </c>
      <c r="N401" s="76">
        <f t="shared" si="36"/>
        <v>0</v>
      </c>
      <c r="O401" s="247">
        <f t="shared" si="37"/>
        <v>1440512</v>
      </c>
      <c r="P401" s="248">
        <f t="shared" si="38"/>
        <v>1440512</v>
      </c>
      <c r="Q401" s="249">
        <f>P401*[1]Factors!D388</f>
        <v>1021206.0581746913</v>
      </c>
      <c r="R401" s="249">
        <f t="shared" si="39"/>
        <v>6400</v>
      </c>
      <c r="S401" s="249">
        <f>R401*[1]Factors!D388</f>
        <v>4537.0804077425419</v>
      </c>
      <c r="T401" s="250">
        <f>R401*[1]Factors!D388*[1]Factors!E388</f>
        <v>6400</v>
      </c>
      <c r="U401" s="246"/>
      <c r="V401" s="76"/>
      <c r="W401" s="247">
        <v>6400</v>
      </c>
      <c r="X401" s="335">
        <v>225.08</v>
      </c>
      <c r="Y401" s="247">
        <f t="shared" si="40"/>
        <v>1440512</v>
      </c>
      <c r="Z401" s="246"/>
      <c r="AA401" s="76">
        <f t="shared" si="35"/>
        <v>1440512</v>
      </c>
      <c r="AB401" s="76"/>
      <c r="AC401" s="247">
        <f t="shared" si="41"/>
        <v>1440512</v>
      </c>
    </row>
    <row r="402" spans="1:29" s="20" customFormat="1">
      <c r="A402" s="31"/>
      <c r="B402" s="31"/>
      <c r="C402" s="94"/>
      <c r="D402" s="94"/>
      <c r="E402" s="94"/>
      <c r="F402" s="149"/>
      <c r="G402" s="242">
        <v>9</v>
      </c>
      <c r="H402" s="243">
        <v>2021</v>
      </c>
      <c r="I402" s="244">
        <v>2022</v>
      </c>
      <c r="J402" s="244">
        <v>2022</v>
      </c>
      <c r="K402" s="245" t="str">
        <f>[1]Lib_RawData!G213</f>
        <v>CFO</v>
      </c>
      <c r="L402" s="246">
        <f t="shared" si="36"/>
        <v>0</v>
      </c>
      <c r="M402" s="76">
        <f t="shared" si="36"/>
        <v>0</v>
      </c>
      <c r="N402" s="76">
        <f t="shared" si="36"/>
        <v>0</v>
      </c>
      <c r="O402" s="247">
        <f t="shared" si="37"/>
        <v>0</v>
      </c>
      <c r="P402" s="248">
        <f t="shared" si="38"/>
        <v>0</v>
      </c>
      <c r="Q402" s="249">
        <f>P402*[1]Factors!D389</f>
        <v>0</v>
      </c>
      <c r="R402" s="249">
        <f t="shared" si="39"/>
        <v>0</v>
      </c>
      <c r="S402" s="249">
        <f>R402*[1]Factors!D389</f>
        <v>0</v>
      </c>
      <c r="T402" s="250">
        <f>R402*[1]Factors!D389*[1]Factors!E389</f>
        <v>0</v>
      </c>
      <c r="U402" s="246"/>
      <c r="V402" s="76"/>
      <c r="W402" s="247"/>
      <c r="X402" s="335">
        <v>225.08</v>
      </c>
      <c r="Y402" s="247">
        <f t="shared" si="40"/>
        <v>0</v>
      </c>
      <c r="Z402" s="246"/>
      <c r="AA402" s="76">
        <f t="shared" si="35"/>
        <v>0</v>
      </c>
      <c r="AB402" s="76"/>
      <c r="AC402" s="247">
        <f t="shared" si="41"/>
        <v>0</v>
      </c>
    </row>
    <row r="403" spans="1:29" s="20" customFormat="1">
      <c r="A403" s="31"/>
      <c r="B403" s="31"/>
      <c r="C403" s="94"/>
      <c r="D403" s="94"/>
      <c r="E403" s="94"/>
      <c r="F403" s="149"/>
      <c r="G403" s="242">
        <v>10</v>
      </c>
      <c r="H403" s="243">
        <v>2021</v>
      </c>
      <c r="I403" s="244">
        <v>2022</v>
      </c>
      <c r="J403" s="244">
        <v>2022</v>
      </c>
      <c r="K403" s="245" t="str">
        <f>[1]Lib_RawData!G214</f>
        <v>CFO</v>
      </c>
      <c r="L403" s="246">
        <f t="shared" si="36"/>
        <v>0</v>
      </c>
      <c r="M403" s="76">
        <f t="shared" si="36"/>
        <v>0</v>
      </c>
      <c r="N403" s="76">
        <f t="shared" si="36"/>
        <v>0</v>
      </c>
      <c r="O403" s="247">
        <f t="shared" si="37"/>
        <v>0</v>
      </c>
      <c r="P403" s="248">
        <f t="shared" si="38"/>
        <v>0</v>
      </c>
      <c r="Q403" s="249">
        <f>P403*[1]Factors!D390</f>
        <v>0</v>
      </c>
      <c r="R403" s="249">
        <f t="shared" si="39"/>
        <v>0</v>
      </c>
      <c r="S403" s="249">
        <f>R403*[1]Factors!D390</f>
        <v>0</v>
      </c>
      <c r="T403" s="250">
        <f>R403*[1]Factors!D390*[1]Factors!E390</f>
        <v>0</v>
      </c>
      <c r="U403" s="246"/>
      <c r="V403" s="76"/>
      <c r="W403" s="247"/>
      <c r="X403" s="335">
        <v>225.08</v>
      </c>
      <c r="Y403" s="247">
        <f t="shared" si="40"/>
        <v>0</v>
      </c>
      <c r="Z403" s="246"/>
      <c r="AA403" s="76">
        <f t="shared" si="35"/>
        <v>0</v>
      </c>
      <c r="AB403" s="76"/>
      <c r="AC403" s="247">
        <f t="shared" si="41"/>
        <v>0</v>
      </c>
    </row>
    <row r="404" spans="1:29" s="20" customFormat="1">
      <c r="A404" s="31"/>
      <c r="B404" s="31"/>
      <c r="C404" s="94"/>
      <c r="D404" s="94"/>
      <c r="E404" s="94"/>
      <c r="F404" s="149"/>
      <c r="G404" s="242">
        <v>11</v>
      </c>
      <c r="H404" s="243">
        <v>2021</v>
      </c>
      <c r="I404" s="244">
        <v>2022</v>
      </c>
      <c r="J404" s="244">
        <v>2022</v>
      </c>
      <c r="K404" s="245" t="str">
        <f>[1]Lib_RawData!G215</f>
        <v>CFO</v>
      </c>
      <c r="L404" s="246">
        <f t="shared" si="36"/>
        <v>0</v>
      </c>
      <c r="M404" s="76">
        <f t="shared" si="36"/>
        <v>0</v>
      </c>
      <c r="N404" s="76">
        <f t="shared" si="36"/>
        <v>0</v>
      </c>
      <c r="O404" s="247">
        <f t="shared" si="37"/>
        <v>0</v>
      </c>
      <c r="P404" s="248">
        <f t="shared" si="38"/>
        <v>0</v>
      </c>
      <c r="Q404" s="249">
        <f>P404*[1]Factors!D391</f>
        <v>0</v>
      </c>
      <c r="R404" s="249">
        <f t="shared" si="39"/>
        <v>0</v>
      </c>
      <c r="S404" s="249">
        <f>R404*[1]Factors!D391</f>
        <v>0</v>
      </c>
      <c r="T404" s="250">
        <f>R404*[1]Factors!D391*[1]Factors!E391</f>
        <v>0</v>
      </c>
      <c r="U404" s="246"/>
      <c r="V404" s="76"/>
      <c r="W404" s="247"/>
      <c r="X404" s="335">
        <v>225.08</v>
      </c>
      <c r="Y404" s="247">
        <f t="shared" si="40"/>
        <v>0</v>
      </c>
      <c r="Z404" s="246"/>
      <c r="AA404" s="76">
        <f t="shared" si="35"/>
        <v>0</v>
      </c>
      <c r="AB404" s="76"/>
      <c r="AC404" s="247">
        <f t="shared" si="41"/>
        <v>0</v>
      </c>
    </row>
    <row r="405" spans="1:29" s="20" customFormat="1">
      <c r="A405" s="31"/>
      <c r="B405" s="31"/>
      <c r="C405" s="94"/>
      <c r="D405" s="94"/>
      <c r="E405" s="94"/>
      <c r="F405" s="149"/>
      <c r="G405" s="242">
        <v>12</v>
      </c>
      <c r="H405" s="243">
        <v>2021</v>
      </c>
      <c r="I405" s="244">
        <v>2022</v>
      </c>
      <c r="J405" s="244">
        <v>2022</v>
      </c>
      <c r="K405" s="245" t="str">
        <f>[1]Lib_RawData!G216</f>
        <v>CFO</v>
      </c>
      <c r="L405" s="246">
        <f t="shared" si="36"/>
        <v>0</v>
      </c>
      <c r="M405" s="76">
        <f t="shared" si="36"/>
        <v>0</v>
      </c>
      <c r="N405" s="76">
        <f t="shared" si="36"/>
        <v>0</v>
      </c>
      <c r="O405" s="247">
        <f t="shared" si="37"/>
        <v>0</v>
      </c>
      <c r="P405" s="248">
        <f t="shared" si="38"/>
        <v>0</v>
      </c>
      <c r="Q405" s="249">
        <f>P405*[1]Factors!D392</f>
        <v>0</v>
      </c>
      <c r="R405" s="249">
        <f t="shared" si="39"/>
        <v>0</v>
      </c>
      <c r="S405" s="249">
        <f>R405*[1]Factors!D392</f>
        <v>0</v>
      </c>
      <c r="T405" s="250">
        <f>R405*[1]Factors!D392*[1]Factors!E392</f>
        <v>0</v>
      </c>
      <c r="U405" s="246"/>
      <c r="V405" s="76"/>
      <c r="W405" s="247"/>
      <c r="X405" s="335">
        <v>225.08</v>
      </c>
      <c r="Y405" s="247">
        <f t="shared" si="40"/>
        <v>0</v>
      </c>
      <c r="Z405" s="246"/>
      <c r="AA405" s="76">
        <f t="shared" si="35"/>
        <v>0</v>
      </c>
      <c r="AB405" s="76"/>
      <c r="AC405" s="247">
        <f t="shared" si="41"/>
        <v>0</v>
      </c>
    </row>
    <row r="406" spans="1:29" s="20" customFormat="1">
      <c r="A406" s="31"/>
      <c r="B406" s="31"/>
      <c r="C406" s="94"/>
      <c r="D406" s="94"/>
      <c r="E406" s="94"/>
      <c r="F406" s="149"/>
      <c r="G406" s="242">
        <v>1</v>
      </c>
      <c r="H406" s="243">
        <v>2022</v>
      </c>
      <c r="I406" s="244">
        <v>2022</v>
      </c>
      <c r="J406" s="244">
        <v>2022</v>
      </c>
      <c r="K406" s="245" t="str">
        <f>[1]Lib_RawData!G217</f>
        <v>CFO</v>
      </c>
      <c r="L406" s="246">
        <f t="shared" si="36"/>
        <v>0</v>
      </c>
      <c r="M406" s="76">
        <f t="shared" si="36"/>
        <v>0</v>
      </c>
      <c r="N406" s="76">
        <f t="shared" si="36"/>
        <v>0</v>
      </c>
      <c r="O406" s="247">
        <f t="shared" si="37"/>
        <v>0</v>
      </c>
      <c r="P406" s="248">
        <f t="shared" si="38"/>
        <v>0</v>
      </c>
      <c r="Q406" s="249">
        <f>P406*[1]Factors!D393</f>
        <v>0</v>
      </c>
      <c r="R406" s="249">
        <f t="shared" si="39"/>
        <v>0</v>
      </c>
      <c r="S406" s="249">
        <f>R406*[1]Factors!D393</f>
        <v>0</v>
      </c>
      <c r="T406" s="250">
        <f>R406*[1]Factors!D393*[1]Factors!E393</f>
        <v>0</v>
      </c>
      <c r="U406" s="246"/>
      <c r="V406" s="76"/>
      <c r="W406" s="247"/>
      <c r="X406" s="335">
        <v>225.08</v>
      </c>
      <c r="Y406" s="247">
        <f t="shared" si="40"/>
        <v>0</v>
      </c>
      <c r="Z406" s="246"/>
      <c r="AA406" s="76">
        <f t="shared" ref="AA406:AA469" si="42">+Y406</f>
        <v>0</v>
      </c>
      <c r="AB406" s="76"/>
      <c r="AC406" s="247">
        <f t="shared" si="41"/>
        <v>0</v>
      </c>
    </row>
    <row r="407" spans="1:29" s="20" customFormat="1">
      <c r="A407" s="31"/>
      <c r="B407" s="31"/>
      <c r="C407" s="94"/>
      <c r="D407" s="94"/>
      <c r="E407" s="94"/>
      <c r="F407" s="149"/>
      <c r="G407" s="242">
        <v>2</v>
      </c>
      <c r="H407" s="243">
        <v>2022</v>
      </c>
      <c r="I407" s="244">
        <v>2022</v>
      </c>
      <c r="J407" s="244">
        <v>2022</v>
      </c>
      <c r="K407" s="245" t="str">
        <f>[1]Lib_RawData!G218</f>
        <v>CFO</v>
      </c>
      <c r="L407" s="246">
        <f t="shared" ref="L407:N470" si="43">Z407</f>
        <v>0</v>
      </c>
      <c r="M407" s="76">
        <f t="shared" si="43"/>
        <v>0</v>
      </c>
      <c r="N407" s="76">
        <f t="shared" si="43"/>
        <v>0</v>
      </c>
      <c r="O407" s="247">
        <f t="shared" ref="O407:O470" si="44">N407+M407</f>
        <v>0</v>
      </c>
      <c r="P407" s="248">
        <f t="shared" ref="P407:P470" si="45">O407</f>
        <v>0</v>
      </c>
      <c r="Q407" s="249">
        <f>P407*[1]Factors!D394</f>
        <v>0</v>
      </c>
      <c r="R407" s="249">
        <f t="shared" ref="R407:R470" si="46">U407+W407</f>
        <v>0</v>
      </c>
      <c r="S407" s="249">
        <f>R407*[1]Factors!D394</f>
        <v>0</v>
      </c>
      <c r="T407" s="250">
        <f>R407*[1]Factors!D394*[1]Factors!E394</f>
        <v>0</v>
      </c>
      <c r="U407" s="246"/>
      <c r="V407" s="76"/>
      <c r="W407" s="247"/>
      <c r="X407" s="335">
        <v>225.08</v>
      </c>
      <c r="Y407" s="247">
        <f t="shared" si="40"/>
        <v>0</v>
      </c>
      <c r="Z407" s="246"/>
      <c r="AA407" s="76">
        <f t="shared" si="42"/>
        <v>0</v>
      </c>
      <c r="AB407" s="76"/>
      <c r="AC407" s="247">
        <f t="shared" si="41"/>
        <v>0</v>
      </c>
    </row>
    <row r="408" spans="1:29" s="20" customFormat="1">
      <c r="A408" s="31"/>
      <c r="B408" s="31"/>
      <c r="C408" s="94"/>
      <c r="D408" s="94"/>
      <c r="E408" s="94"/>
      <c r="F408" s="149"/>
      <c r="G408" s="242">
        <v>3</v>
      </c>
      <c r="H408" s="243">
        <v>2022</v>
      </c>
      <c r="I408" s="244">
        <v>2022</v>
      </c>
      <c r="J408" s="244">
        <v>2022</v>
      </c>
      <c r="K408" s="245" t="str">
        <f>[1]Lib_RawData!G219</f>
        <v>CFO</v>
      </c>
      <c r="L408" s="246">
        <f t="shared" si="43"/>
        <v>0</v>
      </c>
      <c r="M408" s="76">
        <f t="shared" si="43"/>
        <v>0</v>
      </c>
      <c r="N408" s="76">
        <f t="shared" si="43"/>
        <v>0</v>
      </c>
      <c r="O408" s="247">
        <f t="shared" si="44"/>
        <v>0</v>
      </c>
      <c r="P408" s="248">
        <f t="shared" si="45"/>
        <v>0</v>
      </c>
      <c r="Q408" s="249">
        <f>P408*[1]Factors!D395</f>
        <v>0</v>
      </c>
      <c r="R408" s="249">
        <f t="shared" si="46"/>
        <v>0</v>
      </c>
      <c r="S408" s="249">
        <f>R408*[1]Factors!D395</f>
        <v>0</v>
      </c>
      <c r="T408" s="250">
        <f>R408*[1]Factors!D395*[1]Factors!E395</f>
        <v>0</v>
      </c>
      <c r="U408" s="246"/>
      <c r="V408" s="76"/>
      <c r="W408" s="247"/>
      <c r="X408" s="335">
        <v>225.08</v>
      </c>
      <c r="Y408" s="247">
        <f t="shared" si="40"/>
        <v>0</v>
      </c>
      <c r="Z408" s="246"/>
      <c r="AA408" s="76">
        <f t="shared" si="42"/>
        <v>0</v>
      </c>
      <c r="AB408" s="76"/>
      <c r="AC408" s="247">
        <f t="shared" si="41"/>
        <v>0</v>
      </c>
    </row>
    <row r="409" spans="1:29" s="20" customFormat="1">
      <c r="A409" s="31"/>
      <c r="B409" s="31"/>
      <c r="C409" s="94"/>
      <c r="D409" s="94"/>
      <c r="E409" s="94"/>
      <c r="F409" s="149"/>
      <c r="G409" s="242">
        <v>4</v>
      </c>
      <c r="H409" s="243">
        <v>2022</v>
      </c>
      <c r="I409" s="244">
        <v>2022</v>
      </c>
      <c r="J409" s="244">
        <v>2023</v>
      </c>
      <c r="K409" s="245" t="str">
        <f>[1]Lib_RawData!G220</f>
        <v>CFO</v>
      </c>
      <c r="L409" s="246">
        <f t="shared" si="43"/>
        <v>0</v>
      </c>
      <c r="M409" s="76">
        <f t="shared" si="43"/>
        <v>0</v>
      </c>
      <c r="N409" s="76">
        <f t="shared" si="43"/>
        <v>0</v>
      </c>
      <c r="O409" s="247">
        <f t="shared" si="44"/>
        <v>0</v>
      </c>
      <c r="P409" s="248">
        <f t="shared" si="45"/>
        <v>0</v>
      </c>
      <c r="Q409" s="249">
        <f>P409*[1]Factors!D396</f>
        <v>0</v>
      </c>
      <c r="R409" s="249">
        <f t="shared" si="46"/>
        <v>0</v>
      </c>
      <c r="S409" s="249">
        <f>R409*[1]Factors!D396</f>
        <v>0</v>
      </c>
      <c r="T409" s="250">
        <f>R409*[1]Factors!D396*[1]Factors!E396</f>
        <v>0</v>
      </c>
      <c r="U409" s="246"/>
      <c r="V409" s="76"/>
      <c r="W409" s="247"/>
      <c r="X409" s="335">
        <v>225.08</v>
      </c>
      <c r="Y409" s="247">
        <f t="shared" si="40"/>
        <v>0</v>
      </c>
      <c r="Z409" s="246"/>
      <c r="AA409" s="76">
        <f t="shared" si="42"/>
        <v>0</v>
      </c>
      <c r="AB409" s="76"/>
      <c r="AC409" s="247">
        <f t="shared" si="41"/>
        <v>0</v>
      </c>
    </row>
    <row r="410" spans="1:29" s="20" customFormat="1">
      <c r="A410" s="31"/>
      <c r="B410" s="31"/>
      <c r="C410" s="94"/>
      <c r="D410" s="94"/>
      <c r="E410" s="94"/>
      <c r="F410" s="149"/>
      <c r="G410" s="242">
        <v>5</v>
      </c>
      <c r="H410" s="243">
        <v>2022</v>
      </c>
      <c r="I410" s="244">
        <v>2022</v>
      </c>
      <c r="J410" s="244">
        <v>2023</v>
      </c>
      <c r="K410" s="245" t="str">
        <f>[1]Lib_RawData!G221</f>
        <v>CFO</v>
      </c>
      <c r="L410" s="246">
        <f t="shared" si="43"/>
        <v>0</v>
      </c>
      <c r="M410" s="76">
        <f t="shared" si="43"/>
        <v>0</v>
      </c>
      <c r="N410" s="76">
        <f t="shared" si="43"/>
        <v>0</v>
      </c>
      <c r="O410" s="247">
        <f t="shared" si="44"/>
        <v>0</v>
      </c>
      <c r="P410" s="248">
        <f t="shared" si="45"/>
        <v>0</v>
      </c>
      <c r="Q410" s="249">
        <f>P410*[1]Factors!D397</f>
        <v>0</v>
      </c>
      <c r="R410" s="249">
        <f t="shared" si="46"/>
        <v>0</v>
      </c>
      <c r="S410" s="249">
        <f>R410*[1]Factors!D397</f>
        <v>0</v>
      </c>
      <c r="T410" s="250">
        <f>R410*[1]Factors!D397*[1]Factors!E397</f>
        <v>0</v>
      </c>
      <c r="U410" s="246"/>
      <c r="V410" s="76"/>
      <c r="W410" s="247"/>
      <c r="X410" s="335">
        <v>225.08</v>
      </c>
      <c r="Y410" s="247">
        <f t="shared" si="40"/>
        <v>0</v>
      </c>
      <c r="Z410" s="246"/>
      <c r="AA410" s="76">
        <f t="shared" si="42"/>
        <v>0</v>
      </c>
      <c r="AB410" s="76"/>
      <c r="AC410" s="247">
        <f t="shared" si="41"/>
        <v>0</v>
      </c>
    </row>
    <row r="411" spans="1:29" s="20" customFormat="1">
      <c r="A411" s="31"/>
      <c r="B411" s="31"/>
      <c r="C411" s="94"/>
      <c r="D411" s="94"/>
      <c r="E411" s="94"/>
      <c r="F411" s="149"/>
      <c r="G411" s="242">
        <v>6</v>
      </c>
      <c r="H411" s="243">
        <v>2022</v>
      </c>
      <c r="I411" s="244">
        <v>2022</v>
      </c>
      <c r="J411" s="244">
        <v>2023</v>
      </c>
      <c r="K411" s="245" t="str">
        <f>[1]Lib_RawData!G222</f>
        <v>CFO</v>
      </c>
      <c r="L411" s="246">
        <f t="shared" si="43"/>
        <v>0</v>
      </c>
      <c r="M411" s="76">
        <f t="shared" si="43"/>
        <v>0</v>
      </c>
      <c r="N411" s="76">
        <f t="shared" si="43"/>
        <v>0</v>
      </c>
      <c r="O411" s="247">
        <f t="shared" si="44"/>
        <v>0</v>
      </c>
      <c r="P411" s="248">
        <f t="shared" si="45"/>
        <v>0</v>
      </c>
      <c r="Q411" s="249">
        <f>P411*[1]Factors!D398</f>
        <v>0</v>
      </c>
      <c r="R411" s="249">
        <f t="shared" si="46"/>
        <v>0</v>
      </c>
      <c r="S411" s="249">
        <f>R411*[1]Factors!D398</f>
        <v>0</v>
      </c>
      <c r="T411" s="250">
        <f>R411*[1]Factors!D398*[1]Factors!E398</f>
        <v>0</v>
      </c>
      <c r="U411" s="246"/>
      <c r="V411" s="76"/>
      <c r="W411" s="247"/>
      <c r="X411" s="335">
        <v>225.08</v>
      </c>
      <c r="Y411" s="247">
        <f t="shared" si="40"/>
        <v>0</v>
      </c>
      <c r="Z411" s="246"/>
      <c r="AA411" s="76">
        <f t="shared" si="42"/>
        <v>0</v>
      </c>
      <c r="AB411" s="76"/>
      <c r="AC411" s="247">
        <f t="shared" si="41"/>
        <v>0</v>
      </c>
    </row>
    <row r="412" spans="1:29" s="20" customFormat="1">
      <c r="A412" s="31"/>
      <c r="B412" s="31"/>
      <c r="C412" s="94"/>
      <c r="D412" s="94"/>
      <c r="E412" s="94"/>
      <c r="F412" s="149"/>
      <c r="G412" s="242">
        <v>7</v>
      </c>
      <c r="H412" s="243">
        <v>2022</v>
      </c>
      <c r="I412" s="244">
        <v>2023</v>
      </c>
      <c r="J412" s="244">
        <v>2023</v>
      </c>
      <c r="K412" s="245" t="str">
        <f>[1]Lib_RawData!G223</f>
        <v>CFO</v>
      </c>
      <c r="L412" s="246">
        <f t="shared" si="43"/>
        <v>0</v>
      </c>
      <c r="M412" s="76">
        <f t="shared" si="43"/>
        <v>0</v>
      </c>
      <c r="N412" s="76">
        <f t="shared" si="43"/>
        <v>0</v>
      </c>
      <c r="O412" s="247">
        <f t="shared" si="44"/>
        <v>0</v>
      </c>
      <c r="P412" s="248">
        <f t="shared" si="45"/>
        <v>0</v>
      </c>
      <c r="Q412" s="249">
        <f>P412*[1]Factors!D399</f>
        <v>0</v>
      </c>
      <c r="R412" s="249">
        <f t="shared" si="46"/>
        <v>0</v>
      </c>
      <c r="S412" s="249">
        <f>R412*[1]Factors!D399</f>
        <v>0</v>
      </c>
      <c r="T412" s="250">
        <f>R412*[1]Factors!D399*[1]Factors!E399</f>
        <v>0</v>
      </c>
      <c r="U412" s="246"/>
      <c r="V412" s="76"/>
      <c r="W412" s="247"/>
      <c r="X412" s="335">
        <v>225.08</v>
      </c>
      <c r="Y412" s="247">
        <f t="shared" si="40"/>
        <v>0</v>
      </c>
      <c r="Z412" s="246"/>
      <c r="AA412" s="76">
        <f t="shared" si="42"/>
        <v>0</v>
      </c>
      <c r="AB412" s="76"/>
      <c r="AC412" s="247">
        <f t="shared" si="41"/>
        <v>0</v>
      </c>
    </row>
    <row r="413" spans="1:29" s="20" customFormat="1">
      <c r="A413" s="31"/>
      <c r="B413" s="31"/>
      <c r="C413" s="94"/>
      <c r="D413" s="94"/>
      <c r="E413" s="94"/>
      <c r="F413" s="149"/>
      <c r="G413" s="242">
        <v>8</v>
      </c>
      <c r="H413" s="243">
        <v>2022</v>
      </c>
      <c r="I413" s="244">
        <v>2023</v>
      </c>
      <c r="J413" s="244">
        <v>2023</v>
      </c>
      <c r="K413" s="245" t="str">
        <f>[1]Lib_RawData!G224</f>
        <v>CFO</v>
      </c>
      <c r="L413" s="246">
        <f t="shared" si="43"/>
        <v>0</v>
      </c>
      <c r="M413" s="76">
        <f t="shared" si="43"/>
        <v>1512576</v>
      </c>
      <c r="N413" s="76">
        <f t="shared" si="43"/>
        <v>0</v>
      </c>
      <c r="O413" s="247">
        <f t="shared" si="44"/>
        <v>1512576</v>
      </c>
      <c r="P413" s="248">
        <f t="shared" si="45"/>
        <v>1512576</v>
      </c>
      <c r="Q413" s="249">
        <f>P413*[1]Factors!D400</f>
        <v>1036032.4478897317</v>
      </c>
      <c r="R413" s="249">
        <f t="shared" si="46"/>
        <v>6400</v>
      </c>
      <c r="S413" s="249">
        <f>R413*[1]Factors!D400</f>
        <v>4383.6525678671906</v>
      </c>
      <c r="T413" s="250">
        <f>R413*[1]Factors!D400*[1]Factors!E400</f>
        <v>6400.0000000000009</v>
      </c>
      <c r="U413" s="246"/>
      <c r="V413" s="76"/>
      <c r="W413" s="247">
        <v>6400</v>
      </c>
      <c r="X413" s="335">
        <v>236.34</v>
      </c>
      <c r="Y413" s="247">
        <f t="shared" ref="Y413:Y476" si="47">X413*W413</f>
        <v>1512576</v>
      </c>
      <c r="Z413" s="246"/>
      <c r="AA413" s="76">
        <f t="shared" si="42"/>
        <v>1512576</v>
      </c>
      <c r="AB413" s="76"/>
      <c r="AC413" s="247">
        <f t="shared" si="41"/>
        <v>1512576</v>
      </c>
    </row>
    <row r="414" spans="1:29" s="20" customFormat="1">
      <c r="A414" s="31"/>
      <c r="B414" s="31"/>
      <c r="C414" s="94"/>
      <c r="D414" s="94"/>
      <c r="E414" s="94"/>
      <c r="F414" s="149"/>
      <c r="G414" s="242">
        <v>9</v>
      </c>
      <c r="H414" s="243">
        <v>2022</v>
      </c>
      <c r="I414" s="244">
        <v>2023</v>
      </c>
      <c r="J414" s="244">
        <v>2023</v>
      </c>
      <c r="K414" s="245" t="str">
        <f>[1]Lib_RawData!G225</f>
        <v>CFO</v>
      </c>
      <c r="L414" s="246">
        <f t="shared" si="43"/>
        <v>0</v>
      </c>
      <c r="M414" s="76">
        <f t="shared" si="43"/>
        <v>0</v>
      </c>
      <c r="N414" s="76">
        <f t="shared" si="43"/>
        <v>0</v>
      </c>
      <c r="O414" s="247">
        <f t="shared" si="44"/>
        <v>0</v>
      </c>
      <c r="P414" s="248">
        <f t="shared" si="45"/>
        <v>0</v>
      </c>
      <c r="Q414" s="249">
        <f>P414*[1]Factors!D401</f>
        <v>0</v>
      </c>
      <c r="R414" s="249">
        <f t="shared" si="46"/>
        <v>0</v>
      </c>
      <c r="S414" s="249">
        <f>R414*[1]Factors!D401</f>
        <v>0</v>
      </c>
      <c r="T414" s="250">
        <f>R414*[1]Factors!D401*[1]Factors!E401</f>
        <v>0</v>
      </c>
      <c r="U414" s="246"/>
      <c r="V414" s="76"/>
      <c r="W414" s="247"/>
      <c r="X414" s="335">
        <v>236.34</v>
      </c>
      <c r="Y414" s="247">
        <f t="shared" si="47"/>
        <v>0</v>
      </c>
      <c r="Z414" s="246"/>
      <c r="AA414" s="76">
        <f t="shared" si="42"/>
        <v>0</v>
      </c>
      <c r="AB414" s="76"/>
      <c r="AC414" s="247">
        <f t="shared" si="41"/>
        <v>0</v>
      </c>
    </row>
    <row r="415" spans="1:29" s="20" customFormat="1">
      <c r="A415" s="31"/>
      <c r="B415" s="31"/>
      <c r="C415" s="94"/>
      <c r="D415" s="94"/>
      <c r="E415" s="94"/>
      <c r="F415" s="149"/>
      <c r="G415" s="242">
        <v>10</v>
      </c>
      <c r="H415" s="243">
        <v>2022</v>
      </c>
      <c r="I415" s="244">
        <v>2023</v>
      </c>
      <c r="J415" s="244">
        <v>2023</v>
      </c>
      <c r="K415" s="245" t="str">
        <f>[1]Lib_RawData!G226</f>
        <v>CFO</v>
      </c>
      <c r="L415" s="246">
        <f t="shared" si="43"/>
        <v>0</v>
      </c>
      <c r="M415" s="76">
        <f t="shared" si="43"/>
        <v>0</v>
      </c>
      <c r="N415" s="76">
        <f t="shared" si="43"/>
        <v>0</v>
      </c>
      <c r="O415" s="247">
        <f t="shared" si="44"/>
        <v>0</v>
      </c>
      <c r="P415" s="248">
        <f t="shared" si="45"/>
        <v>0</v>
      </c>
      <c r="Q415" s="249">
        <f>P415*[1]Factors!D402</f>
        <v>0</v>
      </c>
      <c r="R415" s="249">
        <f t="shared" si="46"/>
        <v>0</v>
      </c>
      <c r="S415" s="249">
        <f>R415*[1]Factors!D402</f>
        <v>0</v>
      </c>
      <c r="T415" s="250">
        <f>R415*[1]Factors!D402*[1]Factors!E402</f>
        <v>0</v>
      </c>
      <c r="U415" s="246"/>
      <c r="V415" s="76"/>
      <c r="W415" s="247"/>
      <c r="X415" s="335">
        <v>236.34</v>
      </c>
      <c r="Y415" s="247">
        <f t="shared" si="47"/>
        <v>0</v>
      </c>
      <c r="Z415" s="246"/>
      <c r="AA415" s="76">
        <f t="shared" si="42"/>
        <v>0</v>
      </c>
      <c r="AB415" s="76"/>
      <c r="AC415" s="247">
        <f t="shared" si="41"/>
        <v>0</v>
      </c>
    </row>
    <row r="416" spans="1:29" s="20" customFormat="1">
      <c r="A416" s="31"/>
      <c r="B416" s="31"/>
      <c r="C416" s="94"/>
      <c r="D416" s="94"/>
      <c r="E416" s="94"/>
      <c r="F416" s="149"/>
      <c r="G416" s="242">
        <v>11</v>
      </c>
      <c r="H416" s="243">
        <v>2022</v>
      </c>
      <c r="I416" s="244">
        <v>2023</v>
      </c>
      <c r="J416" s="244">
        <v>2023</v>
      </c>
      <c r="K416" s="245" t="str">
        <f>[1]Lib_RawData!G227</f>
        <v>CFO</v>
      </c>
      <c r="L416" s="246">
        <f t="shared" si="43"/>
        <v>0</v>
      </c>
      <c r="M416" s="76">
        <f t="shared" si="43"/>
        <v>0</v>
      </c>
      <c r="N416" s="76">
        <f t="shared" si="43"/>
        <v>0</v>
      </c>
      <c r="O416" s="247">
        <f t="shared" si="44"/>
        <v>0</v>
      </c>
      <c r="P416" s="248">
        <f t="shared" si="45"/>
        <v>0</v>
      </c>
      <c r="Q416" s="249">
        <f>P416*[1]Factors!D403</f>
        <v>0</v>
      </c>
      <c r="R416" s="249">
        <f t="shared" si="46"/>
        <v>0</v>
      </c>
      <c r="S416" s="249">
        <f>R416*[1]Factors!D403</f>
        <v>0</v>
      </c>
      <c r="T416" s="250">
        <f>R416*[1]Factors!D403*[1]Factors!E403</f>
        <v>0</v>
      </c>
      <c r="U416" s="246"/>
      <c r="V416" s="76"/>
      <c r="W416" s="247"/>
      <c r="X416" s="335">
        <v>236.34</v>
      </c>
      <c r="Y416" s="247">
        <f t="shared" si="47"/>
        <v>0</v>
      </c>
      <c r="Z416" s="246"/>
      <c r="AA416" s="76">
        <f t="shared" si="42"/>
        <v>0</v>
      </c>
      <c r="AB416" s="76"/>
      <c r="AC416" s="247">
        <f t="shared" si="41"/>
        <v>0</v>
      </c>
    </row>
    <row r="417" spans="1:29" s="20" customFormat="1">
      <c r="A417" s="31"/>
      <c r="B417" s="31"/>
      <c r="C417" s="94"/>
      <c r="D417" s="94"/>
      <c r="E417" s="94"/>
      <c r="F417" s="149"/>
      <c r="G417" s="242">
        <v>12</v>
      </c>
      <c r="H417" s="243">
        <v>2022</v>
      </c>
      <c r="I417" s="244">
        <v>2023</v>
      </c>
      <c r="J417" s="244">
        <v>2023</v>
      </c>
      <c r="K417" s="245" t="str">
        <f>[1]Lib_RawData!G228</f>
        <v>CFO</v>
      </c>
      <c r="L417" s="246">
        <f t="shared" si="43"/>
        <v>0</v>
      </c>
      <c r="M417" s="76">
        <f t="shared" si="43"/>
        <v>0</v>
      </c>
      <c r="N417" s="76">
        <f t="shared" si="43"/>
        <v>0</v>
      </c>
      <c r="O417" s="247">
        <f t="shared" si="44"/>
        <v>0</v>
      </c>
      <c r="P417" s="248">
        <f t="shared" si="45"/>
        <v>0</v>
      </c>
      <c r="Q417" s="249">
        <f>P417*[1]Factors!D404</f>
        <v>0</v>
      </c>
      <c r="R417" s="249">
        <f t="shared" si="46"/>
        <v>0</v>
      </c>
      <c r="S417" s="249">
        <f>R417*[1]Factors!D404</f>
        <v>0</v>
      </c>
      <c r="T417" s="250">
        <f>R417*[1]Factors!D404*[1]Factors!E404</f>
        <v>0</v>
      </c>
      <c r="U417" s="246"/>
      <c r="V417" s="76"/>
      <c r="W417" s="247"/>
      <c r="X417" s="335">
        <v>236.34</v>
      </c>
      <c r="Y417" s="247">
        <f t="shared" si="47"/>
        <v>0</v>
      </c>
      <c r="Z417" s="246"/>
      <c r="AA417" s="76">
        <f t="shared" si="42"/>
        <v>0</v>
      </c>
      <c r="AB417" s="76"/>
      <c r="AC417" s="247">
        <f t="shared" si="41"/>
        <v>0</v>
      </c>
    </row>
    <row r="418" spans="1:29" s="20" customFormat="1">
      <c r="A418" s="31"/>
      <c r="B418" s="31"/>
      <c r="C418" s="94"/>
      <c r="D418" s="94"/>
      <c r="E418" s="94"/>
      <c r="F418" s="149"/>
      <c r="G418" s="242">
        <v>1</v>
      </c>
      <c r="H418" s="243">
        <v>2023</v>
      </c>
      <c r="I418" s="244">
        <v>2023</v>
      </c>
      <c r="J418" s="244">
        <v>2023</v>
      </c>
      <c r="K418" s="245" t="str">
        <f>[1]Lib_RawData!G229</f>
        <v>CFO</v>
      </c>
      <c r="L418" s="246">
        <f t="shared" si="43"/>
        <v>0</v>
      </c>
      <c r="M418" s="76">
        <f t="shared" si="43"/>
        <v>0</v>
      </c>
      <c r="N418" s="76">
        <f t="shared" si="43"/>
        <v>0</v>
      </c>
      <c r="O418" s="247">
        <f t="shared" si="44"/>
        <v>0</v>
      </c>
      <c r="P418" s="248">
        <f t="shared" si="45"/>
        <v>0</v>
      </c>
      <c r="Q418" s="249">
        <f>P418*[1]Factors!D405</f>
        <v>0</v>
      </c>
      <c r="R418" s="249">
        <f t="shared" si="46"/>
        <v>0</v>
      </c>
      <c r="S418" s="249">
        <f>R418*[1]Factors!D405</f>
        <v>0</v>
      </c>
      <c r="T418" s="250">
        <f>R418*[1]Factors!D405*[1]Factors!E405</f>
        <v>0</v>
      </c>
      <c r="U418" s="246"/>
      <c r="V418" s="76"/>
      <c r="W418" s="247"/>
      <c r="X418" s="335">
        <v>236.34</v>
      </c>
      <c r="Y418" s="247">
        <f t="shared" si="47"/>
        <v>0</v>
      </c>
      <c r="Z418" s="246"/>
      <c r="AA418" s="76">
        <f t="shared" si="42"/>
        <v>0</v>
      </c>
      <c r="AB418" s="76"/>
      <c r="AC418" s="247">
        <f t="shared" si="41"/>
        <v>0</v>
      </c>
    </row>
    <row r="419" spans="1:29" s="20" customFormat="1">
      <c r="A419" s="31"/>
      <c r="B419" s="31"/>
      <c r="C419" s="94"/>
      <c r="D419" s="94"/>
      <c r="E419" s="94"/>
      <c r="F419" s="149"/>
      <c r="G419" s="242">
        <v>2</v>
      </c>
      <c r="H419" s="243">
        <v>2023</v>
      </c>
      <c r="I419" s="244">
        <v>2023</v>
      </c>
      <c r="J419" s="244">
        <v>2023</v>
      </c>
      <c r="K419" s="245" t="str">
        <f>[1]Lib_RawData!G230</f>
        <v>CFO</v>
      </c>
      <c r="L419" s="246">
        <f t="shared" si="43"/>
        <v>0</v>
      </c>
      <c r="M419" s="76">
        <f t="shared" si="43"/>
        <v>0</v>
      </c>
      <c r="N419" s="76">
        <f t="shared" si="43"/>
        <v>0</v>
      </c>
      <c r="O419" s="247">
        <f t="shared" si="44"/>
        <v>0</v>
      </c>
      <c r="P419" s="248">
        <f t="shared" si="45"/>
        <v>0</v>
      </c>
      <c r="Q419" s="249">
        <f>P419*[1]Factors!D406</f>
        <v>0</v>
      </c>
      <c r="R419" s="249">
        <f t="shared" si="46"/>
        <v>0</v>
      </c>
      <c r="S419" s="249">
        <f>R419*[1]Factors!D406</f>
        <v>0</v>
      </c>
      <c r="T419" s="250">
        <f>R419*[1]Factors!D406*[1]Factors!E406</f>
        <v>0</v>
      </c>
      <c r="U419" s="246"/>
      <c r="V419" s="76"/>
      <c r="W419" s="247"/>
      <c r="X419" s="335">
        <v>236.34</v>
      </c>
      <c r="Y419" s="247">
        <f t="shared" si="47"/>
        <v>0</v>
      </c>
      <c r="Z419" s="246"/>
      <c r="AA419" s="76">
        <f t="shared" si="42"/>
        <v>0</v>
      </c>
      <c r="AB419" s="76"/>
      <c r="AC419" s="247">
        <f t="shared" si="41"/>
        <v>0</v>
      </c>
    </row>
    <row r="420" spans="1:29" s="20" customFormat="1">
      <c r="A420" s="31"/>
      <c r="B420" s="31"/>
      <c r="C420" s="94"/>
      <c r="D420" s="94"/>
      <c r="E420" s="94"/>
      <c r="F420" s="149"/>
      <c r="G420" s="242">
        <v>3</v>
      </c>
      <c r="H420" s="243">
        <v>2023</v>
      </c>
      <c r="I420" s="244">
        <v>2023</v>
      </c>
      <c r="J420" s="244">
        <v>2023</v>
      </c>
      <c r="K420" s="245" t="str">
        <f>[1]Lib_RawData!G231</f>
        <v>CFO</v>
      </c>
      <c r="L420" s="246">
        <f t="shared" si="43"/>
        <v>0</v>
      </c>
      <c r="M420" s="76">
        <f t="shared" si="43"/>
        <v>0</v>
      </c>
      <c r="N420" s="76">
        <f t="shared" si="43"/>
        <v>0</v>
      </c>
      <c r="O420" s="247">
        <f t="shared" si="44"/>
        <v>0</v>
      </c>
      <c r="P420" s="248">
        <f t="shared" si="45"/>
        <v>0</v>
      </c>
      <c r="Q420" s="249">
        <f>P420*[1]Factors!D407</f>
        <v>0</v>
      </c>
      <c r="R420" s="249">
        <f t="shared" si="46"/>
        <v>0</v>
      </c>
      <c r="S420" s="249">
        <f>R420*[1]Factors!D407</f>
        <v>0</v>
      </c>
      <c r="T420" s="250">
        <f>R420*[1]Factors!D407*[1]Factors!E407</f>
        <v>0</v>
      </c>
      <c r="U420" s="246"/>
      <c r="V420" s="76"/>
      <c r="W420" s="247"/>
      <c r="X420" s="335">
        <v>236.34</v>
      </c>
      <c r="Y420" s="247">
        <f t="shared" si="47"/>
        <v>0</v>
      </c>
      <c r="Z420" s="246"/>
      <c r="AA420" s="76">
        <f t="shared" si="42"/>
        <v>0</v>
      </c>
      <c r="AB420" s="76"/>
      <c r="AC420" s="247">
        <f t="shared" si="41"/>
        <v>0</v>
      </c>
    </row>
    <row r="421" spans="1:29" s="20" customFormat="1">
      <c r="A421" s="31"/>
      <c r="B421" s="31"/>
      <c r="C421" s="94"/>
      <c r="D421" s="94"/>
      <c r="E421" s="94"/>
      <c r="F421" s="149"/>
      <c r="G421" s="242">
        <v>4</v>
      </c>
      <c r="H421" s="243">
        <v>2023</v>
      </c>
      <c r="I421" s="244">
        <v>2023</v>
      </c>
      <c r="J421" s="244">
        <v>2024</v>
      </c>
      <c r="K421" s="245" t="str">
        <f>[1]Lib_RawData!G232</f>
        <v>CFO</v>
      </c>
      <c r="L421" s="246">
        <f t="shared" si="43"/>
        <v>0</v>
      </c>
      <c r="M421" s="76">
        <f t="shared" si="43"/>
        <v>0</v>
      </c>
      <c r="N421" s="76">
        <f t="shared" si="43"/>
        <v>0</v>
      </c>
      <c r="O421" s="247">
        <f t="shared" si="44"/>
        <v>0</v>
      </c>
      <c r="P421" s="248">
        <f t="shared" si="45"/>
        <v>0</v>
      </c>
      <c r="Q421" s="249">
        <f>P421*[1]Factors!D408</f>
        <v>0</v>
      </c>
      <c r="R421" s="249">
        <f t="shared" si="46"/>
        <v>0</v>
      </c>
      <c r="S421" s="249">
        <f>R421*[1]Factors!D408</f>
        <v>0</v>
      </c>
      <c r="T421" s="250">
        <f>R421*[1]Factors!D408*[1]Factors!E408</f>
        <v>0</v>
      </c>
      <c r="U421" s="246"/>
      <c r="V421" s="76"/>
      <c r="W421" s="247"/>
      <c r="X421" s="335">
        <v>236.34</v>
      </c>
      <c r="Y421" s="247">
        <f t="shared" si="47"/>
        <v>0</v>
      </c>
      <c r="Z421" s="246"/>
      <c r="AA421" s="76">
        <f t="shared" si="42"/>
        <v>0</v>
      </c>
      <c r="AB421" s="76"/>
      <c r="AC421" s="247">
        <f t="shared" si="41"/>
        <v>0</v>
      </c>
    </row>
    <row r="422" spans="1:29" s="20" customFormat="1">
      <c r="A422" s="31"/>
      <c r="B422" s="31"/>
      <c r="C422" s="94"/>
      <c r="D422" s="94"/>
      <c r="E422" s="94"/>
      <c r="F422" s="149"/>
      <c r="G422" s="242">
        <v>5</v>
      </c>
      <c r="H422" s="243">
        <v>2023</v>
      </c>
      <c r="I422" s="244">
        <v>2023</v>
      </c>
      <c r="J422" s="244">
        <v>2024</v>
      </c>
      <c r="K422" s="245" t="str">
        <f>[1]Lib_RawData!G233</f>
        <v>CFO</v>
      </c>
      <c r="L422" s="246">
        <f t="shared" si="43"/>
        <v>0</v>
      </c>
      <c r="M422" s="76">
        <f t="shared" si="43"/>
        <v>0</v>
      </c>
      <c r="N422" s="76">
        <f t="shared" si="43"/>
        <v>0</v>
      </c>
      <c r="O422" s="247">
        <f t="shared" si="44"/>
        <v>0</v>
      </c>
      <c r="P422" s="248">
        <f t="shared" si="45"/>
        <v>0</v>
      </c>
      <c r="Q422" s="249">
        <f>P422*[1]Factors!D409</f>
        <v>0</v>
      </c>
      <c r="R422" s="249">
        <f t="shared" si="46"/>
        <v>0</v>
      </c>
      <c r="S422" s="249">
        <f>R422*[1]Factors!D409</f>
        <v>0</v>
      </c>
      <c r="T422" s="250">
        <f>R422*[1]Factors!D409*[1]Factors!E409</f>
        <v>0</v>
      </c>
      <c r="U422" s="246"/>
      <c r="V422" s="76"/>
      <c r="W422" s="247"/>
      <c r="X422" s="335">
        <v>236.34</v>
      </c>
      <c r="Y422" s="247">
        <f t="shared" si="47"/>
        <v>0</v>
      </c>
      <c r="Z422" s="246"/>
      <c r="AA422" s="76">
        <f t="shared" si="42"/>
        <v>0</v>
      </c>
      <c r="AB422" s="76"/>
      <c r="AC422" s="247">
        <f t="shared" si="41"/>
        <v>0</v>
      </c>
    </row>
    <row r="423" spans="1:29" s="20" customFormat="1">
      <c r="A423" s="31"/>
      <c r="B423" s="31"/>
      <c r="C423" s="94"/>
      <c r="D423" s="94"/>
      <c r="E423" s="94"/>
      <c r="F423" s="149"/>
      <c r="G423" s="242">
        <v>6</v>
      </c>
      <c r="H423" s="243">
        <v>2023</v>
      </c>
      <c r="I423" s="244">
        <v>2023</v>
      </c>
      <c r="J423" s="244">
        <v>2024</v>
      </c>
      <c r="K423" s="245" t="str">
        <f>[1]Lib_RawData!G234</f>
        <v>CFO</v>
      </c>
      <c r="L423" s="246">
        <f t="shared" si="43"/>
        <v>0</v>
      </c>
      <c r="M423" s="76">
        <f t="shared" si="43"/>
        <v>0</v>
      </c>
      <c r="N423" s="76">
        <f t="shared" si="43"/>
        <v>0</v>
      </c>
      <c r="O423" s="247">
        <f t="shared" si="44"/>
        <v>0</v>
      </c>
      <c r="P423" s="248">
        <f t="shared" si="45"/>
        <v>0</v>
      </c>
      <c r="Q423" s="249">
        <f>P423*[1]Factors!D410</f>
        <v>0</v>
      </c>
      <c r="R423" s="249">
        <f t="shared" si="46"/>
        <v>0</v>
      </c>
      <c r="S423" s="249">
        <f>R423*[1]Factors!D410</f>
        <v>0</v>
      </c>
      <c r="T423" s="250">
        <f>R423*[1]Factors!D410*[1]Factors!E410</f>
        <v>0</v>
      </c>
      <c r="U423" s="246"/>
      <c r="V423" s="76"/>
      <c r="W423" s="247"/>
      <c r="X423" s="335">
        <v>236.34</v>
      </c>
      <c r="Y423" s="247">
        <f t="shared" si="47"/>
        <v>0</v>
      </c>
      <c r="Z423" s="246"/>
      <c r="AA423" s="76">
        <f t="shared" si="42"/>
        <v>0</v>
      </c>
      <c r="AB423" s="76"/>
      <c r="AC423" s="247">
        <f t="shared" si="41"/>
        <v>0</v>
      </c>
    </row>
    <row r="424" spans="1:29" s="20" customFormat="1">
      <c r="A424" s="31"/>
      <c r="B424" s="31"/>
      <c r="C424" s="94"/>
      <c r="D424" s="94"/>
      <c r="E424" s="94"/>
      <c r="F424" s="149"/>
      <c r="G424" s="242">
        <v>7</v>
      </c>
      <c r="H424" s="243">
        <v>2023</v>
      </c>
      <c r="I424" s="244">
        <v>2024</v>
      </c>
      <c r="J424" s="244">
        <v>2024</v>
      </c>
      <c r="K424" s="245" t="str">
        <f>[1]Lib_RawData!G235</f>
        <v>CFO</v>
      </c>
      <c r="L424" s="246">
        <f t="shared" si="43"/>
        <v>0</v>
      </c>
      <c r="M424" s="76">
        <f t="shared" si="43"/>
        <v>0</v>
      </c>
      <c r="N424" s="76">
        <f t="shared" si="43"/>
        <v>0</v>
      </c>
      <c r="O424" s="247">
        <f t="shared" si="44"/>
        <v>0</v>
      </c>
      <c r="P424" s="248">
        <f t="shared" si="45"/>
        <v>0</v>
      </c>
      <c r="Q424" s="249">
        <f>P424*[1]Factors!D411</f>
        <v>0</v>
      </c>
      <c r="R424" s="249">
        <f t="shared" si="46"/>
        <v>0</v>
      </c>
      <c r="S424" s="249">
        <f>R424*[1]Factors!D411</f>
        <v>0</v>
      </c>
      <c r="T424" s="250">
        <f>R424*[1]Factors!D411*[1]Factors!E411</f>
        <v>0</v>
      </c>
      <c r="U424" s="246"/>
      <c r="V424" s="76"/>
      <c r="W424" s="247"/>
      <c r="X424" s="335">
        <v>236.34</v>
      </c>
      <c r="Y424" s="247">
        <f t="shared" si="47"/>
        <v>0</v>
      </c>
      <c r="Z424" s="246"/>
      <c r="AA424" s="76">
        <f t="shared" si="42"/>
        <v>0</v>
      </c>
      <c r="AB424" s="76"/>
      <c r="AC424" s="247">
        <f t="shared" si="41"/>
        <v>0</v>
      </c>
    </row>
    <row r="425" spans="1:29" s="20" customFormat="1">
      <c r="A425" s="31"/>
      <c r="B425" s="31"/>
      <c r="C425" s="94"/>
      <c r="D425" s="94"/>
      <c r="E425" s="94"/>
      <c r="F425" s="149"/>
      <c r="G425" s="242">
        <v>8</v>
      </c>
      <c r="H425" s="243">
        <v>2023</v>
      </c>
      <c r="I425" s="244">
        <v>2024</v>
      </c>
      <c r="J425" s="244">
        <v>2024</v>
      </c>
      <c r="K425" s="245" t="str">
        <f>[1]Lib_RawData!G236</f>
        <v>CFO</v>
      </c>
      <c r="L425" s="246">
        <f t="shared" si="43"/>
        <v>0</v>
      </c>
      <c r="M425" s="76">
        <f t="shared" si="43"/>
        <v>1588160</v>
      </c>
      <c r="N425" s="76">
        <f t="shared" si="43"/>
        <v>0</v>
      </c>
      <c r="O425" s="247">
        <f t="shared" si="44"/>
        <v>1588160</v>
      </c>
      <c r="P425" s="248">
        <f t="shared" si="45"/>
        <v>1588160</v>
      </c>
      <c r="Q425" s="249">
        <f>P425*[1]Factors!D412</f>
        <v>1051017.763010863</v>
      </c>
      <c r="R425" s="249">
        <f t="shared" si="46"/>
        <v>6400</v>
      </c>
      <c r="S425" s="249">
        <f>R425*[1]Factors!D412</f>
        <v>4235.4131090504252</v>
      </c>
      <c r="T425" s="250">
        <f>R425*[1]Factors!D412*[1]Factors!E412</f>
        <v>6399.9999999999991</v>
      </c>
      <c r="U425" s="246"/>
      <c r="V425" s="76"/>
      <c r="W425" s="247">
        <v>6400</v>
      </c>
      <c r="X425" s="335">
        <v>248.15</v>
      </c>
      <c r="Y425" s="247">
        <f t="shared" si="47"/>
        <v>1588160</v>
      </c>
      <c r="Z425" s="246"/>
      <c r="AA425" s="76">
        <f t="shared" si="42"/>
        <v>1588160</v>
      </c>
      <c r="AB425" s="76"/>
      <c r="AC425" s="247">
        <f t="shared" si="41"/>
        <v>1588160</v>
      </c>
    </row>
    <row r="426" spans="1:29" s="20" customFormat="1">
      <c r="A426" s="31"/>
      <c r="B426" s="31"/>
      <c r="C426" s="94"/>
      <c r="D426" s="94"/>
      <c r="E426" s="94"/>
      <c r="F426" s="149"/>
      <c r="G426" s="242">
        <v>9</v>
      </c>
      <c r="H426" s="243">
        <v>2023</v>
      </c>
      <c r="I426" s="244">
        <v>2024</v>
      </c>
      <c r="J426" s="244">
        <v>2024</v>
      </c>
      <c r="K426" s="245" t="str">
        <f>[1]Lib_RawData!G237</f>
        <v>CFO</v>
      </c>
      <c r="L426" s="246">
        <f t="shared" si="43"/>
        <v>0</v>
      </c>
      <c r="M426" s="76">
        <f t="shared" si="43"/>
        <v>0</v>
      </c>
      <c r="N426" s="76">
        <f t="shared" si="43"/>
        <v>0</v>
      </c>
      <c r="O426" s="247">
        <f t="shared" si="44"/>
        <v>0</v>
      </c>
      <c r="P426" s="248">
        <f t="shared" si="45"/>
        <v>0</v>
      </c>
      <c r="Q426" s="249">
        <f>P426*[1]Factors!D413</f>
        <v>0</v>
      </c>
      <c r="R426" s="249">
        <f t="shared" si="46"/>
        <v>0</v>
      </c>
      <c r="S426" s="249">
        <f>R426*[1]Factors!D413</f>
        <v>0</v>
      </c>
      <c r="T426" s="250">
        <f>R426*[1]Factors!D413*[1]Factors!E413</f>
        <v>0</v>
      </c>
      <c r="U426" s="246"/>
      <c r="V426" s="76"/>
      <c r="W426" s="247"/>
      <c r="X426" s="335">
        <v>248.15</v>
      </c>
      <c r="Y426" s="247">
        <f t="shared" si="47"/>
        <v>0</v>
      </c>
      <c r="Z426" s="246"/>
      <c r="AA426" s="76">
        <f t="shared" si="42"/>
        <v>0</v>
      </c>
      <c r="AB426" s="76"/>
      <c r="AC426" s="247">
        <f t="shared" si="41"/>
        <v>0</v>
      </c>
    </row>
    <row r="427" spans="1:29" s="20" customFormat="1">
      <c r="A427" s="31"/>
      <c r="B427" s="31"/>
      <c r="C427" s="94"/>
      <c r="D427" s="94"/>
      <c r="E427" s="94"/>
      <c r="F427" s="149"/>
      <c r="G427" s="242">
        <v>10</v>
      </c>
      <c r="H427" s="243">
        <v>2023</v>
      </c>
      <c r="I427" s="244">
        <v>2024</v>
      </c>
      <c r="J427" s="244">
        <v>2024</v>
      </c>
      <c r="K427" s="245" t="str">
        <f>[1]Lib_RawData!G238</f>
        <v>CFO</v>
      </c>
      <c r="L427" s="246">
        <f t="shared" si="43"/>
        <v>0</v>
      </c>
      <c r="M427" s="76">
        <f t="shared" si="43"/>
        <v>0</v>
      </c>
      <c r="N427" s="76">
        <f t="shared" si="43"/>
        <v>0</v>
      </c>
      <c r="O427" s="247">
        <f t="shared" si="44"/>
        <v>0</v>
      </c>
      <c r="P427" s="248">
        <f t="shared" si="45"/>
        <v>0</v>
      </c>
      <c r="Q427" s="249">
        <f>P427*[1]Factors!D414</f>
        <v>0</v>
      </c>
      <c r="R427" s="249">
        <f t="shared" si="46"/>
        <v>0</v>
      </c>
      <c r="S427" s="249">
        <f>R427*[1]Factors!D414</f>
        <v>0</v>
      </c>
      <c r="T427" s="250">
        <f>R427*[1]Factors!D414*[1]Factors!E414</f>
        <v>0</v>
      </c>
      <c r="U427" s="246"/>
      <c r="V427" s="76"/>
      <c r="W427" s="247"/>
      <c r="X427" s="335">
        <v>248.15</v>
      </c>
      <c r="Y427" s="247">
        <f t="shared" si="47"/>
        <v>0</v>
      </c>
      <c r="Z427" s="246"/>
      <c r="AA427" s="76">
        <f t="shared" si="42"/>
        <v>0</v>
      </c>
      <c r="AB427" s="76"/>
      <c r="AC427" s="247">
        <f t="shared" si="41"/>
        <v>0</v>
      </c>
    </row>
    <row r="428" spans="1:29" s="20" customFormat="1">
      <c r="A428" s="31"/>
      <c r="B428" s="31"/>
      <c r="C428" s="94"/>
      <c r="D428" s="94"/>
      <c r="E428" s="94"/>
      <c r="F428" s="149"/>
      <c r="G428" s="242">
        <v>11</v>
      </c>
      <c r="H428" s="243">
        <v>2023</v>
      </c>
      <c r="I428" s="244">
        <v>2024</v>
      </c>
      <c r="J428" s="244">
        <v>2024</v>
      </c>
      <c r="K428" s="245" t="str">
        <f>[1]Lib_RawData!G239</f>
        <v>CFO</v>
      </c>
      <c r="L428" s="246">
        <f t="shared" si="43"/>
        <v>0</v>
      </c>
      <c r="M428" s="76">
        <f t="shared" si="43"/>
        <v>0</v>
      </c>
      <c r="N428" s="76">
        <f t="shared" si="43"/>
        <v>0</v>
      </c>
      <c r="O428" s="247">
        <f t="shared" si="44"/>
        <v>0</v>
      </c>
      <c r="P428" s="248">
        <f t="shared" si="45"/>
        <v>0</v>
      </c>
      <c r="Q428" s="249">
        <f>P428*[1]Factors!D415</f>
        <v>0</v>
      </c>
      <c r="R428" s="249">
        <f t="shared" si="46"/>
        <v>0</v>
      </c>
      <c r="S428" s="249">
        <f>R428*[1]Factors!D415</f>
        <v>0</v>
      </c>
      <c r="T428" s="250">
        <f>R428*[1]Factors!D415*[1]Factors!E415</f>
        <v>0</v>
      </c>
      <c r="U428" s="246"/>
      <c r="V428" s="76"/>
      <c r="W428" s="247"/>
      <c r="X428" s="335">
        <v>248.15</v>
      </c>
      <c r="Y428" s="247">
        <f t="shared" si="47"/>
        <v>0</v>
      </c>
      <c r="Z428" s="246"/>
      <c r="AA428" s="76">
        <f t="shared" si="42"/>
        <v>0</v>
      </c>
      <c r="AB428" s="76"/>
      <c r="AC428" s="247">
        <f t="shared" si="41"/>
        <v>0</v>
      </c>
    </row>
    <row r="429" spans="1:29" s="20" customFormat="1">
      <c r="A429" s="31"/>
      <c r="B429" s="31"/>
      <c r="C429" s="94"/>
      <c r="D429" s="94"/>
      <c r="E429" s="94"/>
      <c r="F429" s="149"/>
      <c r="G429" s="242">
        <v>12</v>
      </c>
      <c r="H429" s="243">
        <v>2023</v>
      </c>
      <c r="I429" s="244">
        <v>2024</v>
      </c>
      <c r="J429" s="244">
        <v>2024</v>
      </c>
      <c r="K429" s="245" t="str">
        <f>[1]Lib_RawData!G240</f>
        <v>CFO</v>
      </c>
      <c r="L429" s="246">
        <f t="shared" si="43"/>
        <v>0</v>
      </c>
      <c r="M429" s="76">
        <f t="shared" si="43"/>
        <v>0</v>
      </c>
      <c r="N429" s="76">
        <f t="shared" si="43"/>
        <v>0</v>
      </c>
      <c r="O429" s="247">
        <f t="shared" si="44"/>
        <v>0</v>
      </c>
      <c r="P429" s="248">
        <f t="shared" si="45"/>
        <v>0</v>
      </c>
      <c r="Q429" s="249">
        <f>P429*[1]Factors!D416</f>
        <v>0</v>
      </c>
      <c r="R429" s="249">
        <f t="shared" si="46"/>
        <v>0</v>
      </c>
      <c r="S429" s="249">
        <f>R429*[1]Factors!D416</f>
        <v>0</v>
      </c>
      <c r="T429" s="250">
        <f>R429*[1]Factors!D416*[1]Factors!E416</f>
        <v>0</v>
      </c>
      <c r="U429" s="246"/>
      <c r="V429" s="76"/>
      <c r="W429" s="247"/>
      <c r="X429" s="335">
        <v>248.15</v>
      </c>
      <c r="Y429" s="247">
        <f t="shared" si="47"/>
        <v>0</v>
      </c>
      <c r="Z429" s="246"/>
      <c r="AA429" s="76">
        <f t="shared" si="42"/>
        <v>0</v>
      </c>
      <c r="AB429" s="76"/>
      <c r="AC429" s="247">
        <f t="shared" si="41"/>
        <v>0</v>
      </c>
    </row>
    <row r="430" spans="1:29" s="20" customFormat="1">
      <c r="A430" s="31"/>
      <c r="B430" s="31"/>
      <c r="C430" s="94"/>
      <c r="D430" s="94"/>
      <c r="E430" s="94"/>
      <c r="F430" s="149"/>
      <c r="G430" s="242">
        <v>1</v>
      </c>
      <c r="H430" s="243">
        <v>2024</v>
      </c>
      <c r="I430" s="244">
        <v>2024</v>
      </c>
      <c r="J430" s="244">
        <v>2024</v>
      </c>
      <c r="K430" s="245" t="str">
        <f>[1]Lib_RawData!G241</f>
        <v>CFO</v>
      </c>
      <c r="L430" s="246">
        <f t="shared" si="43"/>
        <v>0</v>
      </c>
      <c r="M430" s="76">
        <f t="shared" si="43"/>
        <v>0</v>
      </c>
      <c r="N430" s="76">
        <f t="shared" si="43"/>
        <v>0</v>
      </c>
      <c r="O430" s="247">
        <f t="shared" si="44"/>
        <v>0</v>
      </c>
      <c r="P430" s="248">
        <f t="shared" si="45"/>
        <v>0</v>
      </c>
      <c r="Q430" s="249">
        <f>P430*[1]Factors!D417</f>
        <v>0</v>
      </c>
      <c r="R430" s="249">
        <f t="shared" si="46"/>
        <v>0</v>
      </c>
      <c r="S430" s="249">
        <f>R430*[1]Factors!D417</f>
        <v>0</v>
      </c>
      <c r="T430" s="250">
        <f>R430*[1]Factors!D417*[1]Factors!E417</f>
        <v>0</v>
      </c>
      <c r="U430" s="246"/>
      <c r="V430" s="76"/>
      <c r="W430" s="247"/>
      <c r="X430" s="335">
        <v>248.15</v>
      </c>
      <c r="Y430" s="247">
        <f t="shared" si="47"/>
        <v>0</v>
      </c>
      <c r="Z430" s="246"/>
      <c r="AA430" s="76">
        <f t="shared" si="42"/>
        <v>0</v>
      </c>
      <c r="AB430" s="76"/>
      <c r="AC430" s="247">
        <f t="shared" si="41"/>
        <v>0</v>
      </c>
    </row>
    <row r="431" spans="1:29" s="20" customFormat="1">
      <c r="A431" s="31"/>
      <c r="B431" s="31"/>
      <c r="C431" s="94"/>
      <c r="D431" s="94"/>
      <c r="E431" s="94"/>
      <c r="F431" s="149"/>
      <c r="G431" s="242">
        <v>2</v>
      </c>
      <c r="H431" s="243">
        <v>2024</v>
      </c>
      <c r="I431" s="244">
        <v>2024</v>
      </c>
      <c r="J431" s="244">
        <v>2024</v>
      </c>
      <c r="K431" s="245" t="str">
        <f>[1]Lib_RawData!G242</f>
        <v>CFO</v>
      </c>
      <c r="L431" s="246">
        <f t="shared" si="43"/>
        <v>0</v>
      </c>
      <c r="M431" s="76">
        <f t="shared" si="43"/>
        <v>0</v>
      </c>
      <c r="N431" s="76">
        <f t="shared" si="43"/>
        <v>0</v>
      </c>
      <c r="O431" s="247">
        <f t="shared" si="44"/>
        <v>0</v>
      </c>
      <c r="P431" s="248">
        <f t="shared" si="45"/>
        <v>0</v>
      </c>
      <c r="Q431" s="249">
        <f>P431*[1]Factors!D418</f>
        <v>0</v>
      </c>
      <c r="R431" s="249">
        <f t="shared" si="46"/>
        <v>0</v>
      </c>
      <c r="S431" s="249">
        <f>R431*[1]Factors!D418</f>
        <v>0</v>
      </c>
      <c r="T431" s="250">
        <f>R431*[1]Factors!D418*[1]Factors!E418</f>
        <v>0</v>
      </c>
      <c r="U431" s="246"/>
      <c r="V431" s="76"/>
      <c r="W431" s="247"/>
      <c r="X431" s="335">
        <v>248.15</v>
      </c>
      <c r="Y431" s="247">
        <f t="shared" si="47"/>
        <v>0</v>
      </c>
      <c r="Z431" s="246"/>
      <c r="AA431" s="76">
        <f t="shared" si="42"/>
        <v>0</v>
      </c>
      <c r="AB431" s="76"/>
      <c r="AC431" s="247">
        <f t="shared" si="41"/>
        <v>0</v>
      </c>
    </row>
    <row r="432" spans="1:29" s="20" customFormat="1">
      <c r="A432" s="31"/>
      <c r="B432" s="31"/>
      <c r="C432" s="94"/>
      <c r="D432" s="94"/>
      <c r="E432" s="94"/>
      <c r="F432" s="149"/>
      <c r="G432" s="242">
        <v>3</v>
      </c>
      <c r="H432" s="243">
        <v>2024</v>
      </c>
      <c r="I432" s="244">
        <v>2024</v>
      </c>
      <c r="J432" s="244">
        <v>2024</v>
      </c>
      <c r="K432" s="245" t="str">
        <f>[1]Lib_RawData!G243</f>
        <v>CFO</v>
      </c>
      <c r="L432" s="246">
        <f t="shared" si="43"/>
        <v>0</v>
      </c>
      <c r="M432" s="76">
        <f t="shared" si="43"/>
        <v>0</v>
      </c>
      <c r="N432" s="76">
        <f t="shared" si="43"/>
        <v>0</v>
      </c>
      <c r="O432" s="247">
        <f t="shared" si="44"/>
        <v>0</v>
      </c>
      <c r="P432" s="248">
        <f t="shared" si="45"/>
        <v>0</v>
      </c>
      <c r="Q432" s="249">
        <f>P432*[1]Factors!D419</f>
        <v>0</v>
      </c>
      <c r="R432" s="249">
        <f t="shared" si="46"/>
        <v>0</v>
      </c>
      <c r="S432" s="249">
        <f>R432*[1]Factors!D419</f>
        <v>0</v>
      </c>
      <c r="T432" s="250">
        <f>R432*[1]Factors!D419*[1]Factors!E419</f>
        <v>0</v>
      </c>
      <c r="U432" s="246"/>
      <c r="V432" s="76"/>
      <c r="W432" s="247"/>
      <c r="X432" s="335">
        <v>248.15</v>
      </c>
      <c r="Y432" s="247">
        <f t="shared" si="47"/>
        <v>0</v>
      </c>
      <c r="Z432" s="246"/>
      <c r="AA432" s="76">
        <f t="shared" si="42"/>
        <v>0</v>
      </c>
      <c r="AB432" s="76"/>
      <c r="AC432" s="247">
        <f t="shared" si="41"/>
        <v>0</v>
      </c>
    </row>
    <row r="433" spans="1:29" s="20" customFormat="1">
      <c r="A433" s="31"/>
      <c r="B433" s="31"/>
      <c r="C433" s="94"/>
      <c r="D433" s="94"/>
      <c r="E433" s="94"/>
      <c r="F433" s="149"/>
      <c r="G433" s="242">
        <v>4</v>
      </c>
      <c r="H433" s="243">
        <v>2024</v>
      </c>
      <c r="I433" s="244">
        <v>2024</v>
      </c>
      <c r="J433" s="244">
        <v>2025</v>
      </c>
      <c r="K433" s="245" t="str">
        <f>[1]Lib_RawData!G244</f>
        <v>CFO</v>
      </c>
      <c r="L433" s="246">
        <f t="shared" si="43"/>
        <v>0</v>
      </c>
      <c r="M433" s="76">
        <f t="shared" si="43"/>
        <v>0</v>
      </c>
      <c r="N433" s="76">
        <f t="shared" si="43"/>
        <v>0</v>
      </c>
      <c r="O433" s="247">
        <f t="shared" si="44"/>
        <v>0</v>
      </c>
      <c r="P433" s="248">
        <f t="shared" si="45"/>
        <v>0</v>
      </c>
      <c r="Q433" s="249">
        <f>P433*[1]Factors!D420</f>
        <v>0</v>
      </c>
      <c r="R433" s="249">
        <f t="shared" si="46"/>
        <v>0</v>
      </c>
      <c r="S433" s="249">
        <f>R433*[1]Factors!D420</f>
        <v>0</v>
      </c>
      <c r="T433" s="250">
        <f>R433*[1]Factors!D420*[1]Factors!E420</f>
        <v>0</v>
      </c>
      <c r="U433" s="246"/>
      <c r="V433" s="76"/>
      <c r="W433" s="247"/>
      <c r="X433" s="335">
        <v>248.15</v>
      </c>
      <c r="Y433" s="247">
        <f t="shared" si="47"/>
        <v>0</v>
      </c>
      <c r="Z433" s="246"/>
      <c r="AA433" s="76">
        <f t="shared" si="42"/>
        <v>0</v>
      </c>
      <c r="AB433" s="76"/>
      <c r="AC433" s="247">
        <f t="shared" si="41"/>
        <v>0</v>
      </c>
    </row>
    <row r="434" spans="1:29" s="20" customFormat="1">
      <c r="A434" s="31"/>
      <c r="B434" s="31"/>
      <c r="C434" s="94"/>
      <c r="D434" s="94"/>
      <c r="E434" s="94"/>
      <c r="F434" s="149"/>
      <c r="G434" s="242">
        <v>5</v>
      </c>
      <c r="H434" s="243">
        <v>2024</v>
      </c>
      <c r="I434" s="244">
        <v>2024</v>
      </c>
      <c r="J434" s="244">
        <v>2025</v>
      </c>
      <c r="K434" s="245" t="str">
        <f>[1]Lib_RawData!G245</f>
        <v>CFO</v>
      </c>
      <c r="L434" s="246">
        <f t="shared" si="43"/>
        <v>0</v>
      </c>
      <c r="M434" s="76">
        <f t="shared" si="43"/>
        <v>0</v>
      </c>
      <c r="N434" s="76">
        <f t="shared" si="43"/>
        <v>0</v>
      </c>
      <c r="O434" s="247">
        <f t="shared" si="44"/>
        <v>0</v>
      </c>
      <c r="P434" s="248">
        <f t="shared" si="45"/>
        <v>0</v>
      </c>
      <c r="Q434" s="249">
        <f>P434*[1]Factors!D421</f>
        <v>0</v>
      </c>
      <c r="R434" s="249">
        <f t="shared" si="46"/>
        <v>0</v>
      </c>
      <c r="S434" s="249">
        <f>R434*[1]Factors!D421</f>
        <v>0</v>
      </c>
      <c r="T434" s="250">
        <f>R434*[1]Factors!D421*[1]Factors!E421</f>
        <v>0</v>
      </c>
      <c r="U434" s="246"/>
      <c r="V434" s="76"/>
      <c r="W434" s="247"/>
      <c r="X434" s="335">
        <v>248.15</v>
      </c>
      <c r="Y434" s="247">
        <f t="shared" si="47"/>
        <v>0</v>
      </c>
      <c r="Z434" s="246"/>
      <c r="AA434" s="76">
        <f t="shared" si="42"/>
        <v>0</v>
      </c>
      <c r="AB434" s="76"/>
      <c r="AC434" s="247">
        <f t="shared" si="41"/>
        <v>0</v>
      </c>
    </row>
    <row r="435" spans="1:29" s="20" customFormat="1">
      <c r="A435" s="31"/>
      <c r="B435" s="31"/>
      <c r="C435" s="94"/>
      <c r="D435" s="94"/>
      <c r="E435" s="94"/>
      <c r="F435" s="149"/>
      <c r="G435" s="242">
        <v>6</v>
      </c>
      <c r="H435" s="243">
        <v>2024</v>
      </c>
      <c r="I435" s="244">
        <v>2024</v>
      </c>
      <c r="J435" s="244">
        <v>2025</v>
      </c>
      <c r="K435" s="245" t="str">
        <f>[1]Lib_RawData!G246</f>
        <v>CFO</v>
      </c>
      <c r="L435" s="246">
        <f t="shared" si="43"/>
        <v>0</v>
      </c>
      <c r="M435" s="76">
        <f t="shared" si="43"/>
        <v>0</v>
      </c>
      <c r="N435" s="76">
        <f t="shared" si="43"/>
        <v>0</v>
      </c>
      <c r="O435" s="247">
        <f t="shared" si="44"/>
        <v>0</v>
      </c>
      <c r="P435" s="248">
        <f t="shared" si="45"/>
        <v>0</v>
      </c>
      <c r="Q435" s="249">
        <f>P435*[1]Factors!D422</f>
        <v>0</v>
      </c>
      <c r="R435" s="249">
        <f t="shared" si="46"/>
        <v>0</v>
      </c>
      <c r="S435" s="249">
        <f>R435*[1]Factors!D422</f>
        <v>0</v>
      </c>
      <c r="T435" s="250">
        <f>R435*[1]Factors!D422*[1]Factors!E422</f>
        <v>0</v>
      </c>
      <c r="U435" s="246"/>
      <c r="V435" s="76"/>
      <c r="W435" s="247"/>
      <c r="X435" s="335">
        <v>248.15</v>
      </c>
      <c r="Y435" s="247">
        <f t="shared" si="47"/>
        <v>0</v>
      </c>
      <c r="Z435" s="246"/>
      <c r="AA435" s="76">
        <f t="shared" si="42"/>
        <v>0</v>
      </c>
      <c r="AB435" s="76"/>
      <c r="AC435" s="247">
        <f t="shared" si="41"/>
        <v>0</v>
      </c>
    </row>
    <row r="436" spans="1:29" s="20" customFormat="1">
      <c r="A436" s="31"/>
      <c r="B436" s="31"/>
      <c r="C436" s="94"/>
      <c r="D436" s="94"/>
      <c r="E436" s="94"/>
      <c r="F436" s="149"/>
      <c r="G436" s="242">
        <v>7</v>
      </c>
      <c r="H436" s="243">
        <v>2024</v>
      </c>
      <c r="I436" s="244">
        <v>2025</v>
      </c>
      <c r="J436" s="244">
        <v>2025</v>
      </c>
      <c r="K436" s="245" t="str">
        <f>[1]Lib_RawData!G247</f>
        <v>CFO</v>
      </c>
      <c r="L436" s="246">
        <f t="shared" si="43"/>
        <v>0</v>
      </c>
      <c r="M436" s="76">
        <f t="shared" si="43"/>
        <v>0</v>
      </c>
      <c r="N436" s="76">
        <f t="shared" si="43"/>
        <v>0</v>
      </c>
      <c r="O436" s="247">
        <f t="shared" si="44"/>
        <v>0</v>
      </c>
      <c r="P436" s="248">
        <f t="shared" si="45"/>
        <v>0</v>
      </c>
      <c r="Q436" s="249">
        <f>P436*[1]Factors!D423</f>
        <v>0</v>
      </c>
      <c r="R436" s="249">
        <f t="shared" si="46"/>
        <v>0</v>
      </c>
      <c r="S436" s="249">
        <f>R436*[1]Factors!D423</f>
        <v>0</v>
      </c>
      <c r="T436" s="250">
        <f>R436*[1]Factors!D423*[1]Factors!E423</f>
        <v>0</v>
      </c>
      <c r="U436" s="246"/>
      <c r="V436" s="76"/>
      <c r="W436" s="247"/>
      <c r="X436" s="335">
        <v>248.15</v>
      </c>
      <c r="Y436" s="247">
        <f t="shared" si="47"/>
        <v>0</v>
      </c>
      <c r="Z436" s="246"/>
      <c r="AA436" s="76">
        <f t="shared" si="42"/>
        <v>0</v>
      </c>
      <c r="AB436" s="76"/>
      <c r="AC436" s="247">
        <f t="shared" si="41"/>
        <v>0</v>
      </c>
    </row>
    <row r="437" spans="1:29" s="20" customFormat="1">
      <c r="A437" s="31"/>
      <c r="B437" s="31"/>
      <c r="C437" s="94"/>
      <c r="D437" s="94"/>
      <c r="E437" s="94"/>
      <c r="F437" s="149"/>
      <c r="G437" s="242">
        <v>8</v>
      </c>
      <c r="H437" s="243">
        <v>2024</v>
      </c>
      <c r="I437" s="244">
        <v>2025</v>
      </c>
      <c r="J437" s="244">
        <v>2025</v>
      </c>
      <c r="K437" s="245" t="str">
        <f>[1]Lib_RawData!G248</f>
        <v>CFO</v>
      </c>
      <c r="L437" s="246">
        <f t="shared" si="43"/>
        <v>0</v>
      </c>
      <c r="M437" s="76">
        <f t="shared" si="43"/>
        <v>1667584</v>
      </c>
      <c r="N437" s="76">
        <f t="shared" si="43"/>
        <v>0</v>
      </c>
      <c r="O437" s="247">
        <f t="shared" si="44"/>
        <v>1667584</v>
      </c>
      <c r="P437" s="248">
        <f t="shared" si="45"/>
        <v>1667584</v>
      </c>
      <c r="Q437" s="249">
        <f>P437*[1]Factors!D424</f>
        <v>1066260.1349702214</v>
      </c>
      <c r="R437" s="249">
        <f t="shared" si="46"/>
        <v>6400</v>
      </c>
      <c r="S437" s="249">
        <f>R437*[1]Factors!D424</f>
        <v>4092.1865787926827</v>
      </c>
      <c r="T437" s="250">
        <f>R437*[1]Factors!D424*[1]Factors!E424</f>
        <v>6400</v>
      </c>
      <c r="U437" s="246"/>
      <c r="V437" s="76"/>
      <c r="W437" s="247">
        <v>6400</v>
      </c>
      <c r="X437" s="335">
        <v>260.56</v>
      </c>
      <c r="Y437" s="247">
        <f t="shared" si="47"/>
        <v>1667584</v>
      </c>
      <c r="Z437" s="246"/>
      <c r="AA437" s="76">
        <f t="shared" si="42"/>
        <v>1667584</v>
      </c>
      <c r="AB437" s="76"/>
      <c r="AC437" s="247">
        <f t="shared" si="41"/>
        <v>1667584</v>
      </c>
    </row>
    <row r="438" spans="1:29" s="20" customFormat="1">
      <c r="A438" s="31"/>
      <c r="B438" s="31"/>
      <c r="C438" s="94"/>
      <c r="D438" s="94"/>
      <c r="E438" s="94"/>
      <c r="F438" s="149"/>
      <c r="G438" s="242">
        <v>9</v>
      </c>
      <c r="H438" s="243">
        <v>2024</v>
      </c>
      <c r="I438" s="244">
        <v>2025</v>
      </c>
      <c r="J438" s="244">
        <v>2025</v>
      </c>
      <c r="K438" s="245" t="str">
        <f>[1]Lib_RawData!G249</f>
        <v>CFO</v>
      </c>
      <c r="L438" s="246">
        <f t="shared" si="43"/>
        <v>0</v>
      </c>
      <c r="M438" s="76">
        <f t="shared" si="43"/>
        <v>0</v>
      </c>
      <c r="N438" s="76">
        <f t="shared" si="43"/>
        <v>0</v>
      </c>
      <c r="O438" s="247">
        <f t="shared" si="44"/>
        <v>0</v>
      </c>
      <c r="P438" s="248">
        <f t="shared" si="45"/>
        <v>0</v>
      </c>
      <c r="Q438" s="249">
        <f>P438*[1]Factors!D425</f>
        <v>0</v>
      </c>
      <c r="R438" s="249">
        <f t="shared" si="46"/>
        <v>0</v>
      </c>
      <c r="S438" s="249">
        <f>R438*[1]Factors!D425</f>
        <v>0</v>
      </c>
      <c r="T438" s="250">
        <f>R438*[1]Factors!D425*[1]Factors!E425</f>
        <v>0</v>
      </c>
      <c r="U438" s="246"/>
      <c r="V438" s="76"/>
      <c r="W438" s="247"/>
      <c r="X438" s="335">
        <v>260.56</v>
      </c>
      <c r="Y438" s="247">
        <f t="shared" si="47"/>
        <v>0</v>
      </c>
      <c r="Z438" s="246"/>
      <c r="AA438" s="76">
        <f t="shared" si="42"/>
        <v>0</v>
      </c>
      <c r="AB438" s="76"/>
      <c r="AC438" s="247">
        <f t="shared" si="41"/>
        <v>0</v>
      </c>
    </row>
    <row r="439" spans="1:29" s="20" customFormat="1">
      <c r="A439" s="31"/>
      <c r="B439" s="31"/>
      <c r="C439" s="94"/>
      <c r="D439" s="94"/>
      <c r="E439" s="94"/>
      <c r="F439" s="149"/>
      <c r="G439" s="242">
        <v>10</v>
      </c>
      <c r="H439" s="243">
        <v>2024</v>
      </c>
      <c r="I439" s="244">
        <v>2025</v>
      </c>
      <c r="J439" s="244">
        <v>2025</v>
      </c>
      <c r="K439" s="245" t="str">
        <f>[1]Lib_RawData!G250</f>
        <v>CFO</v>
      </c>
      <c r="L439" s="246">
        <f t="shared" si="43"/>
        <v>0</v>
      </c>
      <c r="M439" s="76">
        <f t="shared" si="43"/>
        <v>0</v>
      </c>
      <c r="N439" s="76">
        <f t="shared" si="43"/>
        <v>0</v>
      </c>
      <c r="O439" s="247">
        <f t="shared" si="44"/>
        <v>0</v>
      </c>
      <c r="P439" s="248">
        <f t="shared" si="45"/>
        <v>0</v>
      </c>
      <c r="Q439" s="249">
        <f>P439*[1]Factors!D426</f>
        <v>0</v>
      </c>
      <c r="R439" s="249">
        <f t="shared" si="46"/>
        <v>0</v>
      </c>
      <c r="S439" s="249">
        <f>R439*[1]Factors!D426</f>
        <v>0</v>
      </c>
      <c r="T439" s="250">
        <f>R439*[1]Factors!D426*[1]Factors!E426</f>
        <v>0</v>
      </c>
      <c r="U439" s="246"/>
      <c r="V439" s="76"/>
      <c r="W439" s="247"/>
      <c r="X439" s="335">
        <v>260.56</v>
      </c>
      <c r="Y439" s="247">
        <f t="shared" si="47"/>
        <v>0</v>
      </c>
      <c r="Z439" s="246"/>
      <c r="AA439" s="76">
        <f t="shared" si="42"/>
        <v>0</v>
      </c>
      <c r="AB439" s="76"/>
      <c r="AC439" s="247">
        <f t="shared" si="41"/>
        <v>0</v>
      </c>
    </row>
    <row r="440" spans="1:29" s="20" customFormat="1">
      <c r="A440" s="31"/>
      <c r="B440" s="31"/>
      <c r="C440" s="94"/>
      <c r="D440" s="94"/>
      <c r="E440" s="94"/>
      <c r="F440" s="149"/>
      <c r="G440" s="242">
        <v>11</v>
      </c>
      <c r="H440" s="243">
        <v>2024</v>
      </c>
      <c r="I440" s="244">
        <v>2025</v>
      </c>
      <c r="J440" s="244">
        <v>2025</v>
      </c>
      <c r="K440" s="245" t="str">
        <f>[1]Lib_RawData!G251</f>
        <v>CFO</v>
      </c>
      <c r="L440" s="246">
        <f t="shared" si="43"/>
        <v>0</v>
      </c>
      <c r="M440" s="76">
        <f t="shared" si="43"/>
        <v>0</v>
      </c>
      <c r="N440" s="76">
        <f t="shared" si="43"/>
        <v>0</v>
      </c>
      <c r="O440" s="247">
        <f t="shared" si="44"/>
        <v>0</v>
      </c>
      <c r="P440" s="248">
        <f t="shared" si="45"/>
        <v>0</v>
      </c>
      <c r="Q440" s="249">
        <f>P440*[1]Factors!D427</f>
        <v>0</v>
      </c>
      <c r="R440" s="249">
        <f t="shared" si="46"/>
        <v>0</v>
      </c>
      <c r="S440" s="249">
        <f>R440*[1]Factors!D427</f>
        <v>0</v>
      </c>
      <c r="T440" s="250">
        <f>R440*[1]Factors!D427*[1]Factors!E427</f>
        <v>0</v>
      </c>
      <c r="U440" s="246"/>
      <c r="V440" s="76"/>
      <c r="W440" s="247"/>
      <c r="X440" s="335">
        <v>260.56</v>
      </c>
      <c r="Y440" s="247">
        <f t="shared" si="47"/>
        <v>0</v>
      </c>
      <c r="Z440" s="246"/>
      <c r="AA440" s="76">
        <f t="shared" si="42"/>
        <v>0</v>
      </c>
      <c r="AB440" s="76"/>
      <c r="AC440" s="247">
        <f t="shared" si="41"/>
        <v>0</v>
      </c>
    </row>
    <row r="441" spans="1:29" s="20" customFormat="1">
      <c r="A441" s="31"/>
      <c r="B441" s="31"/>
      <c r="C441" s="94"/>
      <c r="D441" s="94"/>
      <c r="E441" s="94"/>
      <c r="F441" s="149"/>
      <c r="G441" s="242">
        <v>12</v>
      </c>
      <c r="H441" s="243">
        <v>2024</v>
      </c>
      <c r="I441" s="244">
        <v>2025</v>
      </c>
      <c r="J441" s="244">
        <v>2025</v>
      </c>
      <c r="K441" s="245" t="str">
        <f>[1]Lib_RawData!G252</f>
        <v>CFO</v>
      </c>
      <c r="L441" s="246">
        <f t="shared" si="43"/>
        <v>0</v>
      </c>
      <c r="M441" s="76">
        <f t="shared" si="43"/>
        <v>0</v>
      </c>
      <c r="N441" s="76">
        <f t="shared" si="43"/>
        <v>0</v>
      </c>
      <c r="O441" s="247">
        <f t="shared" si="44"/>
        <v>0</v>
      </c>
      <c r="P441" s="248">
        <f t="shared" si="45"/>
        <v>0</v>
      </c>
      <c r="Q441" s="249">
        <f>P441*[1]Factors!D428</f>
        <v>0</v>
      </c>
      <c r="R441" s="249">
        <f t="shared" si="46"/>
        <v>0</v>
      </c>
      <c r="S441" s="249">
        <f>R441*[1]Factors!D428</f>
        <v>0</v>
      </c>
      <c r="T441" s="250">
        <f>R441*[1]Factors!D428*[1]Factors!E428</f>
        <v>0</v>
      </c>
      <c r="U441" s="246"/>
      <c r="V441" s="76"/>
      <c r="W441" s="247"/>
      <c r="X441" s="335">
        <v>260.56</v>
      </c>
      <c r="Y441" s="247">
        <f t="shared" si="47"/>
        <v>0</v>
      </c>
      <c r="Z441" s="246"/>
      <c r="AA441" s="76">
        <f t="shared" si="42"/>
        <v>0</v>
      </c>
      <c r="AB441" s="76"/>
      <c r="AC441" s="247">
        <f t="shared" si="41"/>
        <v>0</v>
      </c>
    </row>
    <row r="442" spans="1:29" s="20" customFormat="1">
      <c r="A442" s="31"/>
      <c r="B442" s="31"/>
      <c r="C442" s="94"/>
      <c r="D442" s="94"/>
      <c r="E442" s="94"/>
      <c r="F442" s="149"/>
      <c r="G442" s="242">
        <v>1</v>
      </c>
      <c r="H442" s="243">
        <v>2025</v>
      </c>
      <c r="I442" s="244">
        <v>2025</v>
      </c>
      <c r="J442" s="244">
        <v>2025</v>
      </c>
      <c r="K442" s="245" t="str">
        <f>[1]Lib_RawData!G253</f>
        <v>CFO</v>
      </c>
      <c r="L442" s="246">
        <f t="shared" si="43"/>
        <v>0</v>
      </c>
      <c r="M442" s="76">
        <f t="shared" si="43"/>
        <v>0</v>
      </c>
      <c r="N442" s="76">
        <f t="shared" si="43"/>
        <v>0</v>
      </c>
      <c r="O442" s="247">
        <f t="shared" si="44"/>
        <v>0</v>
      </c>
      <c r="P442" s="248">
        <f t="shared" si="45"/>
        <v>0</v>
      </c>
      <c r="Q442" s="249">
        <f>P442*[1]Factors!D429</f>
        <v>0</v>
      </c>
      <c r="R442" s="249">
        <f t="shared" si="46"/>
        <v>0</v>
      </c>
      <c r="S442" s="249">
        <f>R442*[1]Factors!D429</f>
        <v>0</v>
      </c>
      <c r="T442" s="250">
        <f>R442*[1]Factors!D429*[1]Factors!E429</f>
        <v>0</v>
      </c>
      <c r="U442" s="246"/>
      <c r="V442" s="76"/>
      <c r="W442" s="247"/>
      <c r="X442" s="335">
        <v>260.56</v>
      </c>
      <c r="Y442" s="247">
        <f t="shared" si="47"/>
        <v>0</v>
      </c>
      <c r="Z442" s="246"/>
      <c r="AA442" s="76">
        <f t="shared" si="42"/>
        <v>0</v>
      </c>
      <c r="AB442" s="76"/>
      <c r="AC442" s="247">
        <f t="shared" si="41"/>
        <v>0</v>
      </c>
    </row>
    <row r="443" spans="1:29" s="20" customFormat="1">
      <c r="A443" s="31"/>
      <c r="B443" s="31"/>
      <c r="C443" s="94"/>
      <c r="D443" s="94"/>
      <c r="E443" s="94"/>
      <c r="F443" s="149"/>
      <c r="G443" s="242">
        <v>2</v>
      </c>
      <c r="H443" s="243">
        <v>2025</v>
      </c>
      <c r="I443" s="244">
        <v>2025</v>
      </c>
      <c r="J443" s="244">
        <v>2025</v>
      </c>
      <c r="K443" s="245" t="str">
        <f>[1]Lib_RawData!G254</f>
        <v>CFO</v>
      </c>
      <c r="L443" s="246">
        <f t="shared" si="43"/>
        <v>0</v>
      </c>
      <c r="M443" s="76">
        <f t="shared" si="43"/>
        <v>0</v>
      </c>
      <c r="N443" s="76">
        <f t="shared" si="43"/>
        <v>0</v>
      </c>
      <c r="O443" s="247">
        <f t="shared" si="44"/>
        <v>0</v>
      </c>
      <c r="P443" s="248">
        <f t="shared" si="45"/>
        <v>0</v>
      </c>
      <c r="Q443" s="249">
        <f>P443*[1]Factors!D430</f>
        <v>0</v>
      </c>
      <c r="R443" s="249">
        <f t="shared" si="46"/>
        <v>0</v>
      </c>
      <c r="S443" s="249">
        <f>R443*[1]Factors!D430</f>
        <v>0</v>
      </c>
      <c r="T443" s="250">
        <f>R443*[1]Factors!D430*[1]Factors!E430</f>
        <v>0</v>
      </c>
      <c r="U443" s="246"/>
      <c r="V443" s="76"/>
      <c r="W443" s="247"/>
      <c r="X443" s="335">
        <v>260.56</v>
      </c>
      <c r="Y443" s="247">
        <f t="shared" si="47"/>
        <v>0</v>
      </c>
      <c r="Z443" s="246"/>
      <c r="AA443" s="76">
        <f t="shared" si="42"/>
        <v>0</v>
      </c>
      <c r="AB443" s="76"/>
      <c r="AC443" s="247">
        <f t="shared" ref="AC443:AC506" si="48">AB443+AA443</f>
        <v>0</v>
      </c>
    </row>
    <row r="444" spans="1:29" s="20" customFormat="1">
      <c r="A444" s="31"/>
      <c r="B444" s="31"/>
      <c r="C444" s="94"/>
      <c r="D444" s="94"/>
      <c r="E444" s="94"/>
      <c r="F444" s="149"/>
      <c r="G444" s="242">
        <v>3</v>
      </c>
      <c r="H444" s="243">
        <v>2025</v>
      </c>
      <c r="I444" s="244">
        <v>2025</v>
      </c>
      <c r="J444" s="244">
        <v>2025</v>
      </c>
      <c r="K444" s="245" t="str">
        <f>[1]Lib_RawData!G255</f>
        <v>CFO</v>
      </c>
      <c r="L444" s="246">
        <f t="shared" si="43"/>
        <v>0</v>
      </c>
      <c r="M444" s="76">
        <f t="shared" si="43"/>
        <v>0</v>
      </c>
      <c r="N444" s="76">
        <f t="shared" si="43"/>
        <v>0</v>
      </c>
      <c r="O444" s="247">
        <f t="shared" si="44"/>
        <v>0</v>
      </c>
      <c r="P444" s="248">
        <f t="shared" si="45"/>
        <v>0</v>
      </c>
      <c r="Q444" s="249">
        <f>P444*[1]Factors!D431</f>
        <v>0</v>
      </c>
      <c r="R444" s="249">
        <f t="shared" si="46"/>
        <v>0</v>
      </c>
      <c r="S444" s="249">
        <f>R444*[1]Factors!D431</f>
        <v>0</v>
      </c>
      <c r="T444" s="250">
        <f>R444*[1]Factors!D431*[1]Factors!E431</f>
        <v>0</v>
      </c>
      <c r="U444" s="246"/>
      <c r="V444" s="76"/>
      <c r="W444" s="247"/>
      <c r="X444" s="335">
        <v>260.56</v>
      </c>
      <c r="Y444" s="247">
        <f t="shared" si="47"/>
        <v>0</v>
      </c>
      <c r="Z444" s="246"/>
      <c r="AA444" s="76">
        <f t="shared" si="42"/>
        <v>0</v>
      </c>
      <c r="AB444" s="76"/>
      <c r="AC444" s="247">
        <f t="shared" si="48"/>
        <v>0</v>
      </c>
    </row>
    <row r="445" spans="1:29" s="20" customFormat="1">
      <c r="A445" s="31"/>
      <c r="B445" s="31"/>
      <c r="C445" s="94"/>
      <c r="D445" s="94"/>
      <c r="E445" s="94"/>
      <c r="F445" s="149"/>
      <c r="G445" s="242">
        <v>4</v>
      </c>
      <c r="H445" s="243">
        <v>2025</v>
      </c>
      <c r="I445" s="244">
        <v>2025</v>
      </c>
      <c r="J445" s="244">
        <v>2026</v>
      </c>
      <c r="K445" s="245" t="str">
        <f>[1]Lib_RawData!G256</f>
        <v>CFO</v>
      </c>
      <c r="L445" s="246">
        <f t="shared" si="43"/>
        <v>0</v>
      </c>
      <c r="M445" s="76">
        <f t="shared" si="43"/>
        <v>0</v>
      </c>
      <c r="N445" s="76">
        <f t="shared" si="43"/>
        <v>0</v>
      </c>
      <c r="O445" s="247">
        <f t="shared" si="44"/>
        <v>0</v>
      </c>
      <c r="P445" s="248">
        <f t="shared" si="45"/>
        <v>0</v>
      </c>
      <c r="Q445" s="249">
        <f>P445*[1]Factors!D432</f>
        <v>0</v>
      </c>
      <c r="R445" s="249">
        <f t="shared" si="46"/>
        <v>0</v>
      </c>
      <c r="S445" s="249">
        <f>R445*[1]Factors!D432</f>
        <v>0</v>
      </c>
      <c r="T445" s="250">
        <f>R445*[1]Factors!D432*[1]Factors!E432</f>
        <v>0</v>
      </c>
      <c r="U445" s="246"/>
      <c r="V445" s="76"/>
      <c r="W445" s="247"/>
      <c r="X445" s="335">
        <v>260.56</v>
      </c>
      <c r="Y445" s="247">
        <f t="shared" si="47"/>
        <v>0</v>
      </c>
      <c r="Z445" s="246"/>
      <c r="AA445" s="76">
        <f t="shared" si="42"/>
        <v>0</v>
      </c>
      <c r="AB445" s="76"/>
      <c r="AC445" s="247">
        <f t="shared" si="48"/>
        <v>0</v>
      </c>
    </row>
    <row r="446" spans="1:29" s="20" customFormat="1">
      <c r="A446" s="31"/>
      <c r="B446" s="31"/>
      <c r="C446" s="94"/>
      <c r="D446" s="94"/>
      <c r="E446" s="94"/>
      <c r="F446" s="149"/>
      <c r="G446" s="242">
        <v>5</v>
      </c>
      <c r="H446" s="243">
        <v>2025</v>
      </c>
      <c r="I446" s="244">
        <v>2025</v>
      </c>
      <c r="J446" s="244">
        <v>2026</v>
      </c>
      <c r="K446" s="245" t="str">
        <f>[1]Lib_RawData!G257</f>
        <v>CFO</v>
      </c>
      <c r="L446" s="246">
        <f t="shared" si="43"/>
        <v>0</v>
      </c>
      <c r="M446" s="76">
        <f t="shared" si="43"/>
        <v>0</v>
      </c>
      <c r="N446" s="76">
        <f t="shared" si="43"/>
        <v>0</v>
      </c>
      <c r="O446" s="247">
        <f t="shared" si="44"/>
        <v>0</v>
      </c>
      <c r="P446" s="248">
        <f t="shared" si="45"/>
        <v>0</v>
      </c>
      <c r="Q446" s="249">
        <f>P446*[1]Factors!D433</f>
        <v>0</v>
      </c>
      <c r="R446" s="249">
        <f t="shared" si="46"/>
        <v>0</v>
      </c>
      <c r="S446" s="249">
        <f>R446*[1]Factors!D433</f>
        <v>0</v>
      </c>
      <c r="T446" s="250">
        <f>R446*[1]Factors!D433*[1]Factors!E433</f>
        <v>0</v>
      </c>
      <c r="U446" s="246"/>
      <c r="V446" s="76"/>
      <c r="W446" s="247"/>
      <c r="X446" s="335">
        <v>260.56</v>
      </c>
      <c r="Y446" s="247">
        <f t="shared" si="47"/>
        <v>0</v>
      </c>
      <c r="Z446" s="246"/>
      <c r="AA446" s="76">
        <f t="shared" si="42"/>
        <v>0</v>
      </c>
      <c r="AB446" s="76"/>
      <c r="AC446" s="247">
        <f t="shared" si="48"/>
        <v>0</v>
      </c>
    </row>
    <row r="447" spans="1:29" s="20" customFormat="1">
      <c r="A447" s="31"/>
      <c r="B447" s="31"/>
      <c r="C447" s="94"/>
      <c r="D447" s="94"/>
      <c r="E447" s="94"/>
      <c r="F447" s="149"/>
      <c r="G447" s="242">
        <v>6</v>
      </c>
      <c r="H447" s="243">
        <v>2025</v>
      </c>
      <c r="I447" s="244">
        <v>2025</v>
      </c>
      <c r="J447" s="244">
        <v>2026</v>
      </c>
      <c r="K447" s="245" t="str">
        <f>[1]Lib_RawData!G258</f>
        <v>CFO</v>
      </c>
      <c r="L447" s="246">
        <f t="shared" si="43"/>
        <v>0</v>
      </c>
      <c r="M447" s="76">
        <f t="shared" si="43"/>
        <v>0</v>
      </c>
      <c r="N447" s="76">
        <f t="shared" si="43"/>
        <v>0</v>
      </c>
      <c r="O447" s="247">
        <f t="shared" si="44"/>
        <v>0</v>
      </c>
      <c r="P447" s="248">
        <f t="shared" si="45"/>
        <v>0</v>
      </c>
      <c r="Q447" s="249">
        <f>P447*[1]Factors!D434</f>
        <v>0</v>
      </c>
      <c r="R447" s="249">
        <f t="shared" si="46"/>
        <v>0</v>
      </c>
      <c r="S447" s="249">
        <f>R447*[1]Factors!D434</f>
        <v>0</v>
      </c>
      <c r="T447" s="250">
        <f>R447*[1]Factors!D434*[1]Factors!E434</f>
        <v>0</v>
      </c>
      <c r="U447" s="246"/>
      <c r="V447" s="76"/>
      <c r="W447" s="247"/>
      <c r="X447" s="335">
        <v>260.56</v>
      </c>
      <c r="Y447" s="247">
        <f t="shared" si="47"/>
        <v>0</v>
      </c>
      <c r="Z447" s="246"/>
      <c r="AA447" s="76">
        <f t="shared" si="42"/>
        <v>0</v>
      </c>
      <c r="AB447" s="76"/>
      <c r="AC447" s="247">
        <f t="shared" si="48"/>
        <v>0</v>
      </c>
    </row>
    <row r="448" spans="1:29" s="20" customFormat="1">
      <c r="A448" s="31"/>
      <c r="B448" s="31"/>
      <c r="C448" s="94"/>
      <c r="D448" s="94"/>
      <c r="E448" s="94"/>
      <c r="F448" s="149"/>
      <c r="G448" s="242">
        <v>7</v>
      </c>
      <c r="H448" s="243">
        <v>2025</v>
      </c>
      <c r="I448" s="244">
        <v>2026</v>
      </c>
      <c r="J448" s="244">
        <v>2026</v>
      </c>
      <c r="K448" s="245" t="str">
        <f>[1]Lib_RawData!G259</f>
        <v>CFO</v>
      </c>
      <c r="L448" s="246">
        <f t="shared" si="43"/>
        <v>0</v>
      </c>
      <c r="M448" s="76">
        <f t="shared" si="43"/>
        <v>0</v>
      </c>
      <c r="N448" s="76">
        <f t="shared" si="43"/>
        <v>0</v>
      </c>
      <c r="O448" s="247">
        <f t="shared" si="44"/>
        <v>0</v>
      </c>
      <c r="P448" s="248">
        <f t="shared" si="45"/>
        <v>0</v>
      </c>
      <c r="Q448" s="249">
        <f>P448*[1]Factors!D435</f>
        <v>0</v>
      </c>
      <c r="R448" s="249">
        <f t="shared" si="46"/>
        <v>0</v>
      </c>
      <c r="S448" s="249">
        <f>R448*[1]Factors!D435</f>
        <v>0</v>
      </c>
      <c r="T448" s="250">
        <f>R448*[1]Factors!D435*[1]Factors!E435</f>
        <v>0</v>
      </c>
      <c r="U448" s="246"/>
      <c r="V448" s="76"/>
      <c r="W448" s="247"/>
      <c r="X448" s="335">
        <v>260.56</v>
      </c>
      <c r="Y448" s="247">
        <f t="shared" si="47"/>
        <v>0</v>
      </c>
      <c r="Z448" s="246"/>
      <c r="AA448" s="76">
        <f t="shared" si="42"/>
        <v>0</v>
      </c>
      <c r="AB448" s="76"/>
      <c r="AC448" s="247">
        <f t="shared" si="48"/>
        <v>0</v>
      </c>
    </row>
    <row r="449" spans="1:29" s="20" customFormat="1">
      <c r="A449" s="31"/>
      <c r="B449" s="31"/>
      <c r="C449" s="94"/>
      <c r="D449" s="94"/>
      <c r="E449" s="94"/>
      <c r="F449" s="149"/>
      <c r="G449" s="242">
        <v>8</v>
      </c>
      <c r="H449" s="243">
        <v>2025</v>
      </c>
      <c r="I449" s="244">
        <v>2026</v>
      </c>
      <c r="J449" s="244">
        <v>2026</v>
      </c>
      <c r="K449" s="245" t="str">
        <f>[1]Lib_RawData!G260</f>
        <v>CFO</v>
      </c>
      <c r="L449" s="246">
        <f t="shared" si="43"/>
        <v>0</v>
      </c>
      <c r="M449" s="76">
        <f t="shared" si="43"/>
        <v>1750975.9999999998</v>
      </c>
      <c r="N449" s="76">
        <f t="shared" si="43"/>
        <v>0</v>
      </c>
      <c r="O449" s="247">
        <f t="shared" si="44"/>
        <v>1750975.9999999998</v>
      </c>
      <c r="P449" s="248">
        <f t="shared" si="45"/>
        <v>1750975.9999999998</v>
      </c>
      <c r="Q449" s="249">
        <f>P449*[1]Factors!D436</f>
        <v>1081721.0880114876</v>
      </c>
      <c r="R449" s="249">
        <f t="shared" si="46"/>
        <v>6400</v>
      </c>
      <c r="S449" s="249">
        <f>R449*[1]Factors!D436</f>
        <v>3953.8034577707072</v>
      </c>
      <c r="T449" s="250">
        <f>R449*[1]Factors!D436*[1]Factors!E436</f>
        <v>6400</v>
      </c>
      <c r="U449" s="246"/>
      <c r="V449" s="76"/>
      <c r="W449" s="247">
        <v>6400</v>
      </c>
      <c r="X449" s="335">
        <v>273.58999999999997</v>
      </c>
      <c r="Y449" s="247">
        <f t="shared" si="47"/>
        <v>1750975.9999999998</v>
      </c>
      <c r="Z449" s="246"/>
      <c r="AA449" s="76">
        <f t="shared" si="42"/>
        <v>1750975.9999999998</v>
      </c>
      <c r="AB449" s="76"/>
      <c r="AC449" s="247">
        <f t="shared" si="48"/>
        <v>1750975.9999999998</v>
      </c>
    </row>
    <row r="450" spans="1:29" s="20" customFormat="1">
      <c r="A450" s="31"/>
      <c r="B450" s="31"/>
      <c r="C450" s="94"/>
      <c r="D450" s="94"/>
      <c r="E450" s="94"/>
      <c r="F450" s="149"/>
      <c r="G450" s="242">
        <v>9</v>
      </c>
      <c r="H450" s="243">
        <v>2025</v>
      </c>
      <c r="I450" s="244">
        <v>2026</v>
      </c>
      <c r="J450" s="244">
        <v>2026</v>
      </c>
      <c r="K450" s="245" t="str">
        <f>[1]Lib_RawData!G261</f>
        <v>CFO</v>
      </c>
      <c r="L450" s="246">
        <f t="shared" si="43"/>
        <v>0</v>
      </c>
      <c r="M450" s="76">
        <f t="shared" si="43"/>
        <v>0</v>
      </c>
      <c r="N450" s="76">
        <f t="shared" si="43"/>
        <v>0</v>
      </c>
      <c r="O450" s="247">
        <f t="shared" si="44"/>
        <v>0</v>
      </c>
      <c r="P450" s="248">
        <f t="shared" si="45"/>
        <v>0</v>
      </c>
      <c r="Q450" s="249">
        <f>P450*[1]Factors!D437</f>
        <v>0</v>
      </c>
      <c r="R450" s="249">
        <f t="shared" si="46"/>
        <v>0</v>
      </c>
      <c r="S450" s="249">
        <f>R450*[1]Factors!D437</f>
        <v>0</v>
      </c>
      <c r="T450" s="250">
        <f>R450*[1]Factors!D437*[1]Factors!E437</f>
        <v>0</v>
      </c>
      <c r="U450" s="246"/>
      <c r="V450" s="76"/>
      <c r="W450" s="247"/>
      <c r="X450" s="335">
        <v>273.58999999999997</v>
      </c>
      <c r="Y450" s="247">
        <f t="shared" si="47"/>
        <v>0</v>
      </c>
      <c r="Z450" s="246"/>
      <c r="AA450" s="76">
        <f t="shared" si="42"/>
        <v>0</v>
      </c>
      <c r="AB450" s="76"/>
      <c r="AC450" s="247">
        <f t="shared" si="48"/>
        <v>0</v>
      </c>
    </row>
    <row r="451" spans="1:29" s="20" customFormat="1">
      <c r="A451" s="31"/>
      <c r="B451" s="31"/>
      <c r="C451" s="94"/>
      <c r="D451" s="94"/>
      <c r="E451" s="94"/>
      <c r="F451" s="149"/>
      <c r="G451" s="242">
        <v>10</v>
      </c>
      <c r="H451" s="243">
        <v>2025</v>
      </c>
      <c r="I451" s="244">
        <v>2026</v>
      </c>
      <c r="J451" s="244">
        <v>2026</v>
      </c>
      <c r="K451" s="245" t="str">
        <f>[1]Lib_RawData!G262</f>
        <v>CFO</v>
      </c>
      <c r="L451" s="246">
        <f t="shared" si="43"/>
        <v>0</v>
      </c>
      <c r="M451" s="76">
        <f t="shared" si="43"/>
        <v>0</v>
      </c>
      <c r="N451" s="76">
        <f t="shared" si="43"/>
        <v>0</v>
      </c>
      <c r="O451" s="247">
        <f t="shared" si="44"/>
        <v>0</v>
      </c>
      <c r="P451" s="248">
        <f t="shared" si="45"/>
        <v>0</v>
      </c>
      <c r="Q451" s="249">
        <f>P451*[1]Factors!D438</f>
        <v>0</v>
      </c>
      <c r="R451" s="249">
        <f t="shared" si="46"/>
        <v>0</v>
      </c>
      <c r="S451" s="249">
        <f>R451*[1]Factors!D438</f>
        <v>0</v>
      </c>
      <c r="T451" s="250">
        <f>R451*[1]Factors!D438*[1]Factors!E438</f>
        <v>0</v>
      </c>
      <c r="U451" s="246"/>
      <c r="V451" s="76"/>
      <c r="W451" s="247"/>
      <c r="X451" s="335">
        <v>273.58999999999997</v>
      </c>
      <c r="Y451" s="247">
        <f t="shared" si="47"/>
        <v>0</v>
      </c>
      <c r="Z451" s="246"/>
      <c r="AA451" s="76">
        <f t="shared" si="42"/>
        <v>0</v>
      </c>
      <c r="AB451" s="76"/>
      <c r="AC451" s="247">
        <f t="shared" si="48"/>
        <v>0</v>
      </c>
    </row>
    <row r="452" spans="1:29" s="20" customFormat="1">
      <c r="A452" s="31"/>
      <c r="B452" s="31"/>
      <c r="C452" s="94"/>
      <c r="D452" s="94"/>
      <c r="E452" s="94"/>
      <c r="F452" s="149"/>
      <c r="G452" s="242">
        <v>11</v>
      </c>
      <c r="H452" s="243">
        <v>2025</v>
      </c>
      <c r="I452" s="244">
        <v>2026</v>
      </c>
      <c r="J452" s="244">
        <v>2026</v>
      </c>
      <c r="K452" s="245" t="str">
        <f>[1]Lib_RawData!G263</f>
        <v>CFO</v>
      </c>
      <c r="L452" s="246">
        <f t="shared" si="43"/>
        <v>0</v>
      </c>
      <c r="M452" s="76">
        <f t="shared" si="43"/>
        <v>0</v>
      </c>
      <c r="N452" s="76">
        <f t="shared" si="43"/>
        <v>0</v>
      </c>
      <c r="O452" s="247">
        <f t="shared" si="44"/>
        <v>0</v>
      </c>
      <c r="P452" s="248">
        <f t="shared" si="45"/>
        <v>0</v>
      </c>
      <c r="Q452" s="249">
        <f>P452*[1]Factors!D439</f>
        <v>0</v>
      </c>
      <c r="R452" s="249">
        <f t="shared" si="46"/>
        <v>0</v>
      </c>
      <c r="S452" s="249">
        <f>R452*[1]Factors!D439</f>
        <v>0</v>
      </c>
      <c r="T452" s="250">
        <f>R452*[1]Factors!D439*[1]Factors!E439</f>
        <v>0</v>
      </c>
      <c r="U452" s="246"/>
      <c r="V452" s="76"/>
      <c r="W452" s="247"/>
      <c r="X452" s="335">
        <v>273.58999999999997</v>
      </c>
      <c r="Y452" s="247">
        <f t="shared" si="47"/>
        <v>0</v>
      </c>
      <c r="Z452" s="246"/>
      <c r="AA452" s="76">
        <f t="shared" si="42"/>
        <v>0</v>
      </c>
      <c r="AB452" s="76"/>
      <c r="AC452" s="247">
        <f t="shared" si="48"/>
        <v>0</v>
      </c>
    </row>
    <row r="453" spans="1:29" s="20" customFormat="1">
      <c r="A453" s="31"/>
      <c r="B453" s="31"/>
      <c r="C453" s="94"/>
      <c r="D453" s="94"/>
      <c r="E453" s="94"/>
      <c r="F453" s="149"/>
      <c r="G453" s="242">
        <v>12</v>
      </c>
      <c r="H453" s="243">
        <v>2025</v>
      </c>
      <c r="I453" s="244">
        <v>2026</v>
      </c>
      <c r="J453" s="244">
        <v>2026</v>
      </c>
      <c r="K453" s="245" t="str">
        <f>[1]Lib_RawData!G264</f>
        <v>CFO</v>
      </c>
      <c r="L453" s="246">
        <f t="shared" si="43"/>
        <v>0</v>
      </c>
      <c r="M453" s="76">
        <f t="shared" si="43"/>
        <v>0</v>
      </c>
      <c r="N453" s="76">
        <f t="shared" si="43"/>
        <v>0</v>
      </c>
      <c r="O453" s="247">
        <f t="shared" si="44"/>
        <v>0</v>
      </c>
      <c r="P453" s="248">
        <f t="shared" si="45"/>
        <v>0</v>
      </c>
      <c r="Q453" s="249">
        <f>P453*[1]Factors!D440</f>
        <v>0</v>
      </c>
      <c r="R453" s="249">
        <f t="shared" si="46"/>
        <v>0</v>
      </c>
      <c r="S453" s="249">
        <f>R453*[1]Factors!D440</f>
        <v>0</v>
      </c>
      <c r="T453" s="250">
        <f>R453*[1]Factors!D440*[1]Factors!E440</f>
        <v>0</v>
      </c>
      <c r="U453" s="246"/>
      <c r="V453" s="76"/>
      <c r="W453" s="247"/>
      <c r="X453" s="335">
        <v>273.58999999999997</v>
      </c>
      <c r="Y453" s="247">
        <f t="shared" si="47"/>
        <v>0</v>
      </c>
      <c r="Z453" s="246"/>
      <c r="AA453" s="76">
        <f t="shared" si="42"/>
        <v>0</v>
      </c>
      <c r="AB453" s="76"/>
      <c r="AC453" s="247">
        <f t="shared" si="48"/>
        <v>0</v>
      </c>
    </row>
    <row r="454" spans="1:29" s="20" customFormat="1">
      <c r="A454" s="31"/>
      <c r="B454" s="31"/>
      <c r="C454" s="94"/>
      <c r="D454" s="94"/>
      <c r="E454" s="94"/>
      <c r="F454" s="149"/>
      <c r="G454" s="242">
        <v>1</v>
      </c>
      <c r="H454" s="243">
        <v>2026</v>
      </c>
      <c r="I454" s="244">
        <v>2026</v>
      </c>
      <c r="J454" s="244">
        <v>2026</v>
      </c>
      <c r="K454" s="245" t="str">
        <f>[1]Lib_RawData!G265</f>
        <v>CFO</v>
      </c>
      <c r="L454" s="246">
        <f t="shared" si="43"/>
        <v>0</v>
      </c>
      <c r="M454" s="76">
        <f t="shared" si="43"/>
        <v>0</v>
      </c>
      <c r="N454" s="76">
        <f t="shared" si="43"/>
        <v>0</v>
      </c>
      <c r="O454" s="247">
        <f t="shared" si="44"/>
        <v>0</v>
      </c>
      <c r="P454" s="248">
        <f t="shared" si="45"/>
        <v>0</v>
      </c>
      <c r="Q454" s="249">
        <f>P454*[1]Factors!D441</f>
        <v>0</v>
      </c>
      <c r="R454" s="249">
        <f t="shared" si="46"/>
        <v>0</v>
      </c>
      <c r="S454" s="249">
        <f>R454*[1]Factors!D441</f>
        <v>0</v>
      </c>
      <c r="T454" s="250">
        <f>R454*[1]Factors!D441*[1]Factors!E441</f>
        <v>0</v>
      </c>
      <c r="U454" s="246"/>
      <c r="V454" s="76"/>
      <c r="W454" s="247"/>
      <c r="X454" s="335">
        <v>273.58999999999997</v>
      </c>
      <c r="Y454" s="247">
        <f t="shared" si="47"/>
        <v>0</v>
      </c>
      <c r="Z454" s="246"/>
      <c r="AA454" s="76">
        <f t="shared" si="42"/>
        <v>0</v>
      </c>
      <c r="AB454" s="76"/>
      <c r="AC454" s="247">
        <f t="shared" si="48"/>
        <v>0</v>
      </c>
    </row>
    <row r="455" spans="1:29" s="20" customFormat="1">
      <c r="A455" s="31"/>
      <c r="B455" s="31"/>
      <c r="C455" s="94"/>
      <c r="D455" s="94"/>
      <c r="E455" s="94"/>
      <c r="F455" s="149"/>
      <c r="G455" s="242">
        <v>2</v>
      </c>
      <c r="H455" s="243">
        <v>2026</v>
      </c>
      <c r="I455" s="244">
        <v>2026</v>
      </c>
      <c r="J455" s="244">
        <v>2026</v>
      </c>
      <c r="K455" s="245" t="str">
        <f>[1]Lib_RawData!G266</f>
        <v>CFO</v>
      </c>
      <c r="L455" s="246">
        <f t="shared" si="43"/>
        <v>0</v>
      </c>
      <c r="M455" s="76">
        <f t="shared" si="43"/>
        <v>0</v>
      </c>
      <c r="N455" s="76">
        <f t="shared" si="43"/>
        <v>0</v>
      </c>
      <c r="O455" s="247">
        <f t="shared" si="44"/>
        <v>0</v>
      </c>
      <c r="P455" s="248">
        <f t="shared" si="45"/>
        <v>0</v>
      </c>
      <c r="Q455" s="249">
        <f>P455*[1]Factors!D442</f>
        <v>0</v>
      </c>
      <c r="R455" s="249">
        <f t="shared" si="46"/>
        <v>0</v>
      </c>
      <c r="S455" s="249">
        <f>R455*[1]Factors!D442</f>
        <v>0</v>
      </c>
      <c r="T455" s="250">
        <f>R455*[1]Factors!D442*[1]Factors!E442</f>
        <v>0</v>
      </c>
      <c r="U455" s="246"/>
      <c r="V455" s="76"/>
      <c r="W455" s="247"/>
      <c r="X455" s="335">
        <v>273.58999999999997</v>
      </c>
      <c r="Y455" s="247">
        <f t="shared" si="47"/>
        <v>0</v>
      </c>
      <c r="Z455" s="246"/>
      <c r="AA455" s="76">
        <f t="shared" si="42"/>
        <v>0</v>
      </c>
      <c r="AB455" s="76"/>
      <c r="AC455" s="247">
        <f t="shared" si="48"/>
        <v>0</v>
      </c>
    </row>
    <row r="456" spans="1:29" s="20" customFormat="1">
      <c r="A456" s="31"/>
      <c r="B456" s="31"/>
      <c r="C456" s="94"/>
      <c r="D456" s="94"/>
      <c r="E456" s="94"/>
      <c r="F456" s="149"/>
      <c r="G456" s="242">
        <v>3</v>
      </c>
      <c r="H456" s="243">
        <v>2026</v>
      </c>
      <c r="I456" s="244">
        <v>2026</v>
      </c>
      <c r="J456" s="244">
        <v>2026</v>
      </c>
      <c r="K456" s="245" t="str">
        <f>[1]Lib_RawData!G267</f>
        <v>CFO</v>
      </c>
      <c r="L456" s="246">
        <f t="shared" si="43"/>
        <v>0</v>
      </c>
      <c r="M456" s="76">
        <f t="shared" si="43"/>
        <v>0</v>
      </c>
      <c r="N456" s="76">
        <f t="shared" si="43"/>
        <v>0</v>
      </c>
      <c r="O456" s="247">
        <f t="shared" si="44"/>
        <v>0</v>
      </c>
      <c r="P456" s="248">
        <f t="shared" si="45"/>
        <v>0</v>
      </c>
      <c r="Q456" s="249">
        <f>P456*[1]Factors!D443</f>
        <v>0</v>
      </c>
      <c r="R456" s="249">
        <f t="shared" si="46"/>
        <v>0</v>
      </c>
      <c r="S456" s="249">
        <f>R456*[1]Factors!D443</f>
        <v>0</v>
      </c>
      <c r="T456" s="250">
        <f>R456*[1]Factors!D443*[1]Factors!E443</f>
        <v>0</v>
      </c>
      <c r="U456" s="246"/>
      <c r="V456" s="76"/>
      <c r="W456" s="247"/>
      <c r="X456" s="335">
        <v>273.58999999999997</v>
      </c>
      <c r="Y456" s="247">
        <f t="shared" si="47"/>
        <v>0</v>
      </c>
      <c r="Z456" s="246"/>
      <c r="AA456" s="76">
        <f t="shared" si="42"/>
        <v>0</v>
      </c>
      <c r="AB456" s="76"/>
      <c r="AC456" s="247">
        <f t="shared" si="48"/>
        <v>0</v>
      </c>
    </row>
    <row r="457" spans="1:29" s="20" customFormat="1">
      <c r="A457" s="31"/>
      <c r="B457" s="31"/>
      <c r="C457" s="94"/>
      <c r="D457" s="94"/>
      <c r="E457" s="94"/>
      <c r="F457" s="149"/>
      <c r="G457" s="242">
        <v>4</v>
      </c>
      <c r="H457" s="243">
        <v>2026</v>
      </c>
      <c r="I457" s="244">
        <v>2026</v>
      </c>
      <c r="J457" s="244">
        <v>2027</v>
      </c>
      <c r="K457" s="245" t="str">
        <f>[1]Lib_RawData!G268</f>
        <v>CFO</v>
      </c>
      <c r="L457" s="246">
        <f t="shared" si="43"/>
        <v>0</v>
      </c>
      <c r="M457" s="76">
        <f t="shared" si="43"/>
        <v>0</v>
      </c>
      <c r="N457" s="76">
        <f t="shared" si="43"/>
        <v>0</v>
      </c>
      <c r="O457" s="247">
        <f t="shared" si="44"/>
        <v>0</v>
      </c>
      <c r="P457" s="248">
        <f t="shared" si="45"/>
        <v>0</v>
      </c>
      <c r="Q457" s="249">
        <f>P457*[1]Factors!D444</f>
        <v>0</v>
      </c>
      <c r="R457" s="249">
        <f t="shared" si="46"/>
        <v>0</v>
      </c>
      <c r="S457" s="249">
        <f>R457*[1]Factors!D444</f>
        <v>0</v>
      </c>
      <c r="T457" s="250">
        <f>R457*[1]Factors!D444*[1]Factors!E444</f>
        <v>0</v>
      </c>
      <c r="U457" s="246"/>
      <c r="V457" s="76"/>
      <c r="W457" s="247"/>
      <c r="X457" s="335">
        <v>273.58999999999997</v>
      </c>
      <c r="Y457" s="247">
        <f t="shared" si="47"/>
        <v>0</v>
      </c>
      <c r="Z457" s="246"/>
      <c r="AA457" s="76">
        <f t="shared" si="42"/>
        <v>0</v>
      </c>
      <c r="AB457" s="76"/>
      <c r="AC457" s="247">
        <f t="shared" si="48"/>
        <v>0</v>
      </c>
    </row>
    <row r="458" spans="1:29" s="20" customFormat="1">
      <c r="A458" s="31"/>
      <c r="B458" s="31"/>
      <c r="C458" s="94"/>
      <c r="D458" s="94"/>
      <c r="E458" s="94"/>
      <c r="F458" s="149"/>
      <c r="G458" s="242">
        <v>5</v>
      </c>
      <c r="H458" s="243">
        <v>2026</v>
      </c>
      <c r="I458" s="244">
        <v>2026</v>
      </c>
      <c r="J458" s="244">
        <v>2027</v>
      </c>
      <c r="K458" s="245" t="str">
        <f>[1]Lib_RawData!G269</f>
        <v>CFO</v>
      </c>
      <c r="L458" s="246">
        <f t="shared" si="43"/>
        <v>0</v>
      </c>
      <c r="M458" s="76">
        <f t="shared" si="43"/>
        <v>0</v>
      </c>
      <c r="N458" s="76">
        <f t="shared" si="43"/>
        <v>0</v>
      </c>
      <c r="O458" s="247">
        <f t="shared" si="44"/>
        <v>0</v>
      </c>
      <c r="P458" s="248">
        <f t="shared" si="45"/>
        <v>0</v>
      </c>
      <c r="Q458" s="249">
        <f>P458*[1]Factors!D445</f>
        <v>0</v>
      </c>
      <c r="R458" s="249">
        <f t="shared" si="46"/>
        <v>0</v>
      </c>
      <c r="S458" s="249">
        <f>R458*[1]Factors!D445</f>
        <v>0</v>
      </c>
      <c r="T458" s="250">
        <f>R458*[1]Factors!D445*[1]Factors!E445</f>
        <v>0</v>
      </c>
      <c r="U458" s="246"/>
      <c r="V458" s="76"/>
      <c r="W458" s="247"/>
      <c r="X458" s="335">
        <v>273.58999999999997</v>
      </c>
      <c r="Y458" s="247">
        <f t="shared" si="47"/>
        <v>0</v>
      </c>
      <c r="Z458" s="246"/>
      <c r="AA458" s="76">
        <f t="shared" si="42"/>
        <v>0</v>
      </c>
      <c r="AB458" s="76"/>
      <c r="AC458" s="247">
        <f t="shared" si="48"/>
        <v>0</v>
      </c>
    </row>
    <row r="459" spans="1:29" s="20" customFormat="1">
      <c r="A459" s="31"/>
      <c r="B459" s="31"/>
      <c r="C459" s="94"/>
      <c r="D459" s="94"/>
      <c r="E459" s="94"/>
      <c r="F459" s="149"/>
      <c r="G459" s="242">
        <v>6</v>
      </c>
      <c r="H459" s="243">
        <v>2026</v>
      </c>
      <c r="I459" s="244">
        <v>2026</v>
      </c>
      <c r="J459" s="244">
        <v>2027</v>
      </c>
      <c r="K459" s="245" t="str">
        <f>[1]Lib_RawData!G270</f>
        <v>CFO</v>
      </c>
      <c r="L459" s="246">
        <f t="shared" si="43"/>
        <v>0</v>
      </c>
      <c r="M459" s="76">
        <f t="shared" si="43"/>
        <v>0</v>
      </c>
      <c r="N459" s="76">
        <f t="shared" si="43"/>
        <v>0</v>
      </c>
      <c r="O459" s="247">
        <f t="shared" si="44"/>
        <v>0</v>
      </c>
      <c r="P459" s="248">
        <f t="shared" si="45"/>
        <v>0</v>
      </c>
      <c r="Q459" s="249">
        <f>P459*[1]Factors!D446</f>
        <v>0</v>
      </c>
      <c r="R459" s="249">
        <f t="shared" si="46"/>
        <v>0</v>
      </c>
      <c r="S459" s="249">
        <f>R459*[1]Factors!D446</f>
        <v>0</v>
      </c>
      <c r="T459" s="250">
        <f>R459*[1]Factors!D446*[1]Factors!E446</f>
        <v>0</v>
      </c>
      <c r="U459" s="246"/>
      <c r="V459" s="76"/>
      <c r="W459" s="247"/>
      <c r="X459" s="335">
        <v>273.58999999999997</v>
      </c>
      <c r="Y459" s="247">
        <f t="shared" si="47"/>
        <v>0</v>
      </c>
      <c r="Z459" s="246"/>
      <c r="AA459" s="76">
        <f t="shared" si="42"/>
        <v>0</v>
      </c>
      <c r="AB459" s="76"/>
      <c r="AC459" s="247">
        <f t="shared" si="48"/>
        <v>0</v>
      </c>
    </row>
    <row r="460" spans="1:29" s="20" customFormat="1">
      <c r="A460" s="31"/>
      <c r="B460" s="31"/>
      <c r="C460" s="94"/>
      <c r="D460" s="94"/>
      <c r="E460" s="94"/>
      <c r="F460" s="149"/>
      <c r="G460" s="14">
        <v>7</v>
      </c>
      <c r="H460" s="15">
        <v>2026</v>
      </c>
      <c r="I460" s="200">
        <v>2027</v>
      </c>
      <c r="J460" s="200">
        <v>2027</v>
      </c>
      <c r="K460" s="16" t="str">
        <f>[1]Lib_RawData!G271</f>
        <v>CFO</v>
      </c>
      <c r="L460" s="17">
        <f t="shared" si="43"/>
        <v>0</v>
      </c>
      <c r="M460" s="10">
        <f t="shared" si="43"/>
        <v>0</v>
      </c>
      <c r="N460" s="10">
        <f t="shared" si="43"/>
        <v>0</v>
      </c>
      <c r="O460" s="18">
        <f t="shared" si="44"/>
        <v>0</v>
      </c>
      <c r="P460" s="19">
        <f t="shared" si="45"/>
        <v>0</v>
      </c>
      <c r="Q460" s="20">
        <f>P460*[1]Factors!D447</f>
        <v>0</v>
      </c>
      <c r="R460" s="20">
        <f t="shared" si="46"/>
        <v>0</v>
      </c>
      <c r="S460" s="20">
        <f>R460*[1]Factors!D447</f>
        <v>0</v>
      </c>
      <c r="T460" s="21">
        <f>R460*[1]Factors!D447*[1]Factors!E447</f>
        <v>0</v>
      </c>
      <c r="U460" s="17"/>
      <c r="V460" s="10"/>
      <c r="W460" s="238"/>
      <c r="X460" s="336">
        <v>273.58999999999997</v>
      </c>
      <c r="Y460" s="18">
        <f t="shared" si="47"/>
        <v>0</v>
      </c>
      <c r="Z460" s="17"/>
      <c r="AA460" s="10">
        <f t="shared" si="42"/>
        <v>0</v>
      </c>
      <c r="AB460" s="10"/>
      <c r="AC460" s="18">
        <f t="shared" si="48"/>
        <v>0</v>
      </c>
    </row>
    <row r="461" spans="1:29" s="20" customFormat="1">
      <c r="A461" s="31"/>
      <c r="B461" s="31"/>
      <c r="C461" s="94"/>
      <c r="D461" s="94"/>
      <c r="E461" s="94"/>
      <c r="F461" s="149"/>
      <c r="G461" s="14">
        <v>8</v>
      </c>
      <c r="H461" s="15">
        <v>2026</v>
      </c>
      <c r="I461" s="200">
        <v>2027</v>
      </c>
      <c r="J461" s="200">
        <v>2027</v>
      </c>
      <c r="K461" s="16" t="str">
        <f>[1]Lib_RawData!G272</f>
        <v>CFO</v>
      </c>
      <c r="L461" s="17">
        <f t="shared" si="43"/>
        <v>0</v>
      </c>
      <c r="M461" s="10">
        <f t="shared" si="43"/>
        <v>1838528</v>
      </c>
      <c r="N461" s="10">
        <f t="shared" si="43"/>
        <v>0</v>
      </c>
      <c r="O461" s="18">
        <f t="shared" si="44"/>
        <v>1838528</v>
      </c>
      <c r="P461" s="19">
        <f t="shared" si="45"/>
        <v>1838528</v>
      </c>
      <c r="Q461" s="20">
        <f>P461*[1]Factors!D448</f>
        <v>1097400.1152790254</v>
      </c>
      <c r="R461" s="20">
        <f t="shared" si="46"/>
        <v>6400</v>
      </c>
      <c r="S461" s="20">
        <f>R461*[1]Factors!D448</f>
        <v>3820.099959198752</v>
      </c>
      <c r="T461" s="21">
        <f>R461*[1]Factors!D448*[1]Factors!E448</f>
        <v>6400.0000000000009</v>
      </c>
      <c r="U461" s="17"/>
      <c r="V461" s="10"/>
      <c r="W461" s="238">
        <v>6400</v>
      </c>
      <c r="X461" s="336">
        <v>287.27</v>
      </c>
      <c r="Y461" s="18">
        <f t="shared" si="47"/>
        <v>1838528</v>
      </c>
      <c r="Z461" s="17"/>
      <c r="AA461" s="10">
        <f t="shared" si="42"/>
        <v>1838528</v>
      </c>
      <c r="AB461" s="10"/>
      <c r="AC461" s="18">
        <f t="shared" si="48"/>
        <v>1838528</v>
      </c>
    </row>
    <row r="462" spans="1:29" s="20" customFormat="1">
      <c r="A462" s="31"/>
      <c r="B462" s="31"/>
      <c r="C462" s="94"/>
      <c r="D462" s="94"/>
      <c r="E462" s="94"/>
      <c r="F462" s="149"/>
      <c r="G462" s="14">
        <v>9</v>
      </c>
      <c r="H462" s="15">
        <v>2026</v>
      </c>
      <c r="I462" s="200">
        <v>2027</v>
      </c>
      <c r="J462" s="200">
        <v>2027</v>
      </c>
      <c r="K462" s="16" t="str">
        <f>[1]Lib_RawData!G273</f>
        <v>CFO</v>
      </c>
      <c r="L462" s="17">
        <f t="shared" si="43"/>
        <v>0</v>
      </c>
      <c r="M462" s="10">
        <f t="shared" si="43"/>
        <v>0</v>
      </c>
      <c r="N462" s="10">
        <f t="shared" si="43"/>
        <v>0</v>
      </c>
      <c r="O462" s="18">
        <f t="shared" si="44"/>
        <v>0</v>
      </c>
      <c r="P462" s="19">
        <f t="shared" si="45"/>
        <v>0</v>
      </c>
      <c r="Q462" s="20">
        <f>P462*[1]Factors!D449</f>
        <v>0</v>
      </c>
      <c r="R462" s="20">
        <f t="shared" si="46"/>
        <v>0</v>
      </c>
      <c r="S462" s="20">
        <f>R462*[1]Factors!D449</f>
        <v>0</v>
      </c>
      <c r="T462" s="21">
        <f>R462*[1]Factors!D449*[1]Factors!E449</f>
        <v>0</v>
      </c>
      <c r="U462" s="17"/>
      <c r="V462" s="10"/>
      <c r="W462" s="238"/>
      <c r="X462" s="336">
        <v>287.27</v>
      </c>
      <c r="Y462" s="18">
        <f t="shared" si="47"/>
        <v>0</v>
      </c>
      <c r="Z462" s="17"/>
      <c r="AA462" s="10">
        <f t="shared" si="42"/>
        <v>0</v>
      </c>
      <c r="AB462" s="10"/>
      <c r="AC462" s="18">
        <f t="shared" si="48"/>
        <v>0</v>
      </c>
    </row>
    <row r="463" spans="1:29" s="20" customFormat="1">
      <c r="A463" s="31"/>
      <c r="B463" s="31"/>
      <c r="C463" s="94"/>
      <c r="D463" s="94"/>
      <c r="E463" s="94"/>
      <c r="F463" s="149"/>
      <c r="G463" s="14">
        <v>10</v>
      </c>
      <c r="H463" s="15">
        <v>2026</v>
      </c>
      <c r="I463" s="200">
        <v>2027</v>
      </c>
      <c r="J463" s="200">
        <v>2027</v>
      </c>
      <c r="K463" s="16" t="str">
        <f>[1]Lib_RawData!G274</f>
        <v>CFO</v>
      </c>
      <c r="L463" s="17">
        <f t="shared" si="43"/>
        <v>0</v>
      </c>
      <c r="M463" s="10">
        <f t="shared" si="43"/>
        <v>0</v>
      </c>
      <c r="N463" s="10">
        <f t="shared" si="43"/>
        <v>0</v>
      </c>
      <c r="O463" s="18">
        <f t="shared" si="44"/>
        <v>0</v>
      </c>
      <c r="P463" s="19">
        <f t="shared" si="45"/>
        <v>0</v>
      </c>
      <c r="Q463" s="20">
        <f>P463*[1]Factors!D450</f>
        <v>0</v>
      </c>
      <c r="R463" s="20">
        <f t="shared" si="46"/>
        <v>0</v>
      </c>
      <c r="S463" s="20">
        <f>R463*[1]Factors!D450</f>
        <v>0</v>
      </c>
      <c r="T463" s="21">
        <f>R463*[1]Factors!D450*[1]Factors!E450</f>
        <v>0</v>
      </c>
      <c r="U463" s="17"/>
      <c r="V463" s="10"/>
      <c r="W463" s="238"/>
      <c r="X463" s="336">
        <v>287.27</v>
      </c>
      <c r="Y463" s="18">
        <f t="shared" si="47"/>
        <v>0</v>
      </c>
      <c r="Z463" s="17"/>
      <c r="AA463" s="10">
        <f t="shared" si="42"/>
        <v>0</v>
      </c>
      <c r="AB463" s="10"/>
      <c r="AC463" s="18">
        <f t="shared" si="48"/>
        <v>0</v>
      </c>
    </row>
    <row r="464" spans="1:29" s="20" customFormat="1">
      <c r="A464" s="31"/>
      <c r="B464" s="31"/>
      <c r="C464" s="94"/>
      <c r="D464" s="94"/>
      <c r="E464" s="94"/>
      <c r="F464" s="149"/>
      <c r="G464" s="14">
        <v>11</v>
      </c>
      <c r="H464" s="15">
        <v>2026</v>
      </c>
      <c r="I464" s="200">
        <v>2027</v>
      </c>
      <c r="J464" s="200">
        <v>2027</v>
      </c>
      <c r="K464" s="16" t="str">
        <f>[1]Lib_RawData!G275</f>
        <v>CFO</v>
      </c>
      <c r="L464" s="17">
        <f t="shared" si="43"/>
        <v>0</v>
      </c>
      <c r="M464" s="10">
        <f t="shared" si="43"/>
        <v>0</v>
      </c>
      <c r="N464" s="10">
        <f t="shared" si="43"/>
        <v>0</v>
      </c>
      <c r="O464" s="18">
        <f t="shared" si="44"/>
        <v>0</v>
      </c>
      <c r="P464" s="19">
        <f t="shared" si="45"/>
        <v>0</v>
      </c>
      <c r="Q464" s="20">
        <f>P464*[1]Factors!D451</f>
        <v>0</v>
      </c>
      <c r="R464" s="20">
        <f t="shared" si="46"/>
        <v>0</v>
      </c>
      <c r="S464" s="20">
        <f>R464*[1]Factors!D451</f>
        <v>0</v>
      </c>
      <c r="T464" s="21">
        <f>R464*[1]Factors!D451*[1]Factors!E451</f>
        <v>0</v>
      </c>
      <c r="U464" s="17"/>
      <c r="V464" s="10"/>
      <c r="W464" s="238"/>
      <c r="X464" s="336">
        <v>287.27</v>
      </c>
      <c r="Y464" s="18">
        <f t="shared" si="47"/>
        <v>0</v>
      </c>
      <c r="Z464" s="17"/>
      <c r="AA464" s="10">
        <f t="shared" si="42"/>
        <v>0</v>
      </c>
      <c r="AB464" s="10"/>
      <c r="AC464" s="18">
        <f t="shared" si="48"/>
        <v>0</v>
      </c>
    </row>
    <row r="465" spans="1:29" s="20" customFormat="1">
      <c r="A465" s="31"/>
      <c r="B465" s="31"/>
      <c r="C465" s="94"/>
      <c r="D465" s="94"/>
      <c r="E465" s="94"/>
      <c r="F465" s="149"/>
      <c r="G465" s="14">
        <v>12</v>
      </c>
      <c r="H465" s="15">
        <v>2026</v>
      </c>
      <c r="I465" s="200">
        <v>2027</v>
      </c>
      <c r="J465" s="200">
        <v>2027</v>
      </c>
      <c r="K465" s="16" t="str">
        <f>[1]Lib_RawData!G276</f>
        <v>CFO</v>
      </c>
      <c r="L465" s="17">
        <f t="shared" si="43"/>
        <v>0</v>
      </c>
      <c r="M465" s="10">
        <f t="shared" si="43"/>
        <v>0</v>
      </c>
      <c r="N465" s="10">
        <f t="shared" si="43"/>
        <v>0</v>
      </c>
      <c r="O465" s="18">
        <f t="shared" si="44"/>
        <v>0</v>
      </c>
      <c r="P465" s="19">
        <f t="shared" si="45"/>
        <v>0</v>
      </c>
      <c r="Q465" s="20">
        <f>P465*[1]Factors!D452</f>
        <v>0</v>
      </c>
      <c r="R465" s="20">
        <f t="shared" si="46"/>
        <v>0</v>
      </c>
      <c r="S465" s="20">
        <f>R465*[1]Factors!D452</f>
        <v>0</v>
      </c>
      <c r="T465" s="21">
        <f>R465*[1]Factors!D452*[1]Factors!E452</f>
        <v>0</v>
      </c>
      <c r="U465" s="17"/>
      <c r="V465" s="10"/>
      <c r="W465" s="238"/>
      <c r="X465" s="336">
        <v>287.27</v>
      </c>
      <c r="Y465" s="18">
        <f t="shared" si="47"/>
        <v>0</v>
      </c>
      <c r="Z465" s="17"/>
      <c r="AA465" s="10">
        <f t="shared" si="42"/>
        <v>0</v>
      </c>
      <c r="AB465" s="10"/>
      <c r="AC465" s="18">
        <f t="shared" si="48"/>
        <v>0</v>
      </c>
    </row>
    <row r="466" spans="1:29" s="20" customFormat="1">
      <c r="A466" s="31"/>
      <c r="B466" s="31"/>
      <c r="C466" s="94"/>
      <c r="D466" s="94"/>
      <c r="E466" s="94"/>
      <c r="F466" s="149"/>
      <c r="G466" s="14">
        <v>1</v>
      </c>
      <c r="H466" s="15">
        <v>2027</v>
      </c>
      <c r="I466" s="200">
        <v>2027</v>
      </c>
      <c r="J466" s="200">
        <v>2027</v>
      </c>
      <c r="K466" s="16" t="str">
        <f>[1]Lib_RawData!G277</f>
        <v>CFO</v>
      </c>
      <c r="L466" s="17">
        <f t="shared" si="43"/>
        <v>0</v>
      </c>
      <c r="M466" s="10">
        <f t="shared" si="43"/>
        <v>0</v>
      </c>
      <c r="N466" s="10">
        <f t="shared" si="43"/>
        <v>0</v>
      </c>
      <c r="O466" s="18">
        <f t="shared" si="44"/>
        <v>0</v>
      </c>
      <c r="P466" s="19">
        <f t="shared" si="45"/>
        <v>0</v>
      </c>
      <c r="Q466" s="20">
        <f>P466*[1]Factors!D453</f>
        <v>0</v>
      </c>
      <c r="R466" s="20">
        <f t="shared" si="46"/>
        <v>0</v>
      </c>
      <c r="S466" s="20">
        <f>R466*[1]Factors!D453</f>
        <v>0</v>
      </c>
      <c r="T466" s="21">
        <f>R466*[1]Factors!D453*[1]Factors!E453</f>
        <v>0</v>
      </c>
      <c r="U466" s="17"/>
      <c r="V466" s="10"/>
      <c r="W466" s="238"/>
      <c r="X466" s="336">
        <v>287.27</v>
      </c>
      <c r="Y466" s="18">
        <f t="shared" si="47"/>
        <v>0</v>
      </c>
      <c r="Z466" s="17"/>
      <c r="AA466" s="10">
        <f t="shared" si="42"/>
        <v>0</v>
      </c>
      <c r="AB466" s="10"/>
      <c r="AC466" s="18">
        <f t="shared" si="48"/>
        <v>0</v>
      </c>
    </row>
    <row r="467" spans="1:29" s="20" customFormat="1">
      <c r="A467" s="31"/>
      <c r="B467" s="31"/>
      <c r="C467" s="94"/>
      <c r="D467" s="94"/>
      <c r="E467" s="94"/>
      <c r="F467" s="149"/>
      <c r="G467" s="14">
        <v>2</v>
      </c>
      <c r="H467" s="15">
        <v>2027</v>
      </c>
      <c r="I467" s="200">
        <v>2027</v>
      </c>
      <c r="J467" s="200">
        <v>2027</v>
      </c>
      <c r="K467" s="16" t="str">
        <f>[1]Lib_RawData!G278</f>
        <v>CFO</v>
      </c>
      <c r="L467" s="17">
        <f t="shared" si="43"/>
        <v>0</v>
      </c>
      <c r="M467" s="10">
        <f t="shared" si="43"/>
        <v>0</v>
      </c>
      <c r="N467" s="10">
        <f t="shared" si="43"/>
        <v>0</v>
      </c>
      <c r="O467" s="18">
        <f t="shared" si="44"/>
        <v>0</v>
      </c>
      <c r="P467" s="19">
        <f t="shared" si="45"/>
        <v>0</v>
      </c>
      <c r="Q467" s="20">
        <f>P467*[1]Factors!D454</f>
        <v>0</v>
      </c>
      <c r="R467" s="20">
        <f t="shared" si="46"/>
        <v>0</v>
      </c>
      <c r="S467" s="20">
        <f>R467*[1]Factors!D454</f>
        <v>0</v>
      </c>
      <c r="T467" s="21">
        <f>R467*[1]Factors!D454*[1]Factors!E454</f>
        <v>0</v>
      </c>
      <c r="U467" s="17"/>
      <c r="V467" s="10"/>
      <c r="W467" s="238"/>
      <c r="X467" s="336">
        <v>287.27</v>
      </c>
      <c r="Y467" s="18">
        <f t="shared" si="47"/>
        <v>0</v>
      </c>
      <c r="Z467" s="17"/>
      <c r="AA467" s="10">
        <f t="shared" si="42"/>
        <v>0</v>
      </c>
      <c r="AB467" s="10"/>
      <c r="AC467" s="18">
        <f t="shared" si="48"/>
        <v>0</v>
      </c>
    </row>
    <row r="468" spans="1:29" s="20" customFormat="1">
      <c r="A468" s="31"/>
      <c r="B468" s="31"/>
      <c r="C468" s="94"/>
      <c r="D468" s="94"/>
      <c r="E468" s="94"/>
      <c r="F468" s="149"/>
      <c r="G468" s="14">
        <v>3</v>
      </c>
      <c r="H468" s="15">
        <v>2027</v>
      </c>
      <c r="I468" s="200">
        <v>2027</v>
      </c>
      <c r="J468" s="200">
        <v>2027</v>
      </c>
      <c r="K468" s="16" t="str">
        <f>[1]Lib_RawData!G279</f>
        <v>CFO</v>
      </c>
      <c r="L468" s="17">
        <f t="shared" si="43"/>
        <v>0</v>
      </c>
      <c r="M468" s="10">
        <f t="shared" si="43"/>
        <v>0</v>
      </c>
      <c r="N468" s="10">
        <f t="shared" si="43"/>
        <v>0</v>
      </c>
      <c r="O468" s="18">
        <f t="shared" si="44"/>
        <v>0</v>
      </c>
      <c r="P468" s="19">
        <f t="shared" si="45"/>
        <v>0</v>
      </c>
      <c r="Q468" s="20">
        <f>P468*[1]Factors!D455</f>
        <v>0</v>
      </c>
      <c r="R468" s="20">
        <f t="shared" si="46"/>
        <v>0</v>
      </c>
      <c r="S468" s="20">
        <f>R468*[1]Factors!D455</f>
        <v>0</v>
      </c>
      <c r="T468" s="21">
        <f>R468*[1]Factors!D455*[1]Factors!E455</f>
        <v>0</v>
      </c>
      <c r="U468" s="17"/>
      <c r="V468" s="10"/>
      <c r="W468" s="238"/>
      <c r="X468" s="336">
        <v>287.27</v>
      </c>
      <c r="Y468" s="18">
        <f t="shared" si="47"/>
        <v>0</v>
      </c>
      <c r="Z468" s="17"/>
      <c r="AA468" s="10">
        <f t="shared" si="42"/>
        <v>0</v>
      </c>
      <c r="AB468" s="10"/>
      <c r="AC468" s="18">
        <f t="shared" si="48"/>
        <v>0</v>
      </c>
    </row>
    <row r="469" spans="1:29" s="20" customFormat="1">
      <c r="A469" s="31"/>
      <c r="B469" s="31"/>
      <c r="C469" s="94"/>
      <c r="D469" s="94"/>
      <c r="E469" s="94"/>
      <c r="F469" s="149"/>
      <c r="G469" s="14">
        <v>4</v>
      </c>
      <c r="H469" s="15">
        <v>2027</v>
      </c>
      <c r="I469" s="200">
        <v>2027</v>
      </c>
      <c r="J469" s="200">
        <v>2028</v>
      </c>
      <c r="K469" s="16" t="str">
        <f>[1]Lib_RawData!G280</f>
        <v>CFO</v>
      </c>
      <c r="L469" s="17">
        <f t="shared" si="43"/>
        <v>0</v>
      </c>
      <c r="M469" s="10">
        <f t="shared" si="43"/>
        <v>0</v>
      </c>
      <c r="N469" s="10">
        <f t="shared" si="43"/>
        <v>0</v>
      </c>
      <c r="O469" s="18">
        <f t="shared" si="44"/>
        <v>0</v>
      </c>
      <c r="P469" s="19">
        <f t="shared" si="45"/>
        <v>0</v>
      </c>
      <c r="Q469" s="20">
        <f>P469*[1]Factors!D456</f>
        <v>0</v>
      </c>
      <c r="R469" s="20">
        <f t="shared" si="46"/>
        <v>0</v>
      </c>
      <c r="S469" s="20">
        <f>R469*[1]Factors!D456</f>
        <v>0</v>
      </c>
      <c r="T469" s="21">
        <f>R469*[1]Factors!D456*[1]Factors!E456</f>
        <v>0</v>
      </c>
      <c r="U469" s="17"/>
      <c r="V469" s="10"/>
      <c r="W469" s="238"/>
      <c r="X469" s="336">
        <v>287.27</v>
      </c>
      <c r="Y469" s="18">
        <f t="shared" si="47"/>
        <v>0</v>
      </c>
      <c r="Z469" s="17"/>
      <c r="AA469" s="10">
        <f t="shared" si="42"/>
        <v>0</v>
      </c>
      <c r="AB469" s="10"/>
      <c r="AC469" s="18">
        <f t="shared" si="48"/>
        <v>0</v>
      </c>
    </row>
    <row r="470" spans="1:29" s="20" customFormat="1">
      <c r="A470" s="31"/>
      <c r="B470" s="31"/>
      <c r="C470" s="94"/>
      <c r="D470" s="94"/>
      <c r="E470" s="94"/>
      <c r="F470" s="149"/>
      <c r="G470" s="14">
        <v>5</v>
      </c>
      <c r="H470" s="15">
        <v>2027</v>
      </c>
      <c r="I470" s="200">
        <v>2027</v>
      </c>
      <c r="J470" s="200">
        <v>2028</v>
      </c>
      <c r="K470" s="16" t="str">
        <f>[1]Lib_RawData!G281</f>
        <v>CFO</v>
      </c>
      <c r="L470" s="17">
        <f t="shared" si="43"/>
        <v>0</v>
      </c>
      <c r="M470" s="10">
        <f t="shared" si="43"/>
        <v>0</v>
      </c>
      <c r="N470" s="10">
        <f t="shared" si="43"/>
        <v>0</v>
      </c>
      <c r="O470" s="18">
        <f t="shared" si="44"/>
        <v>0</v>
      </c>
      <c r="P470" s="19">
        <f t="shared" si="45"/>
        <v>0</v>
      </c>
      <c r="Q470" s="20">
        <f>P470*[1]Factors!D457</f>
        <v>0</v>
      </c>
      <c r="R470" s="20">
        <f t="shared" si="46"/>
        <v>0</v>
      </c>
      <c r="S470" s="20">
        <f>R470*[1]Factors!D457</f>
        <v>0</v>
      </c>
      <c r="T470" s="21">
        <f>R470*[1]Factors!D457*[1]Factors!E457</f>
        <v>0</v>
      </c>
      <c r="U470" s="17"/>
      <c r="V470" s="10"/>
      <c r="W470" s="238"/>
      <c r="X470" s="336">
        <v>287.27</v>
      </c>
      <c r="Y470" s="18">
        <f t="shared" si="47"/>
        <v>0</v>
      </c>
      <c r="Z470" s="17"/>
      <c r="AA470" s="10">
        <f t="shared" ref="AA470:AA511" si="49">+Y470</f>
        <v>0</v>
      </c>
      <c r="AB470" s="10"/>
      <c r="AC470" s="18">
        <f t="shared" si="48"/>
        <v>0</v>
      </c>
    </row>
    <row r="471" spans="1:29" s="20" customFormat="1">
      <c r="A471" s="31"/>
      <c r="B471" s="31"/>
      <c r="C471" s="94"/>
      <c r="D471" s="94"/>
      <c r="E471" s="94"/>
      <c r="F471" s="149"/>
      <c r="G471" s="14">
        <v>6</v>
      </c>
      <c r="H471" s="15">
        <v>2027</v>
      </c>
      <c r="I471" s="200">
        <v>2027</v>
      </c>
      <c r="J471" s="200">
        <v>2028</v>
      </c>
      <c r="K471" s="16" t="str">
        <f>[1]Lib_RawData!G282</f>
        <v>CFO</v>
      </c>
      <c r="L471" s="17">
        <f t="shared" ref="L471:N511" si="50">Z471</f>
        <v>0</v>
      </c>
      <c r="M471" s="10">
        <f t="shared" si="50"/>
        <v>0</v>
      </c>
      <c r="N471" s="10">
        <f t="shared" si="50"/>
        <v>0</v>
      </c>
      <c r="O471" s="18">
        <f t="shared" ref="O471:O513" si="51">N471+M471</f>
        <v>0</v>
      </c>
      <c r="P471" s="19">
        <f t="shared" ref="P471:P513" si="52">O471</f>
        <v>0</v>
      </c>
      <c r="Q471" s="20">
        <f>P471*[1]Factors!D458</f>
        <v>0</v>
      </c>
      <c r="R471" s="20">
        <f t="shared" ref="R471:R513" si="53">U471+W471</f>
        <v>0</v>
      </c>
      <c r="S471" s="20">
        <f>R471*[1]Factors!D458</f>
        <v>0</v>
      </c>
      <c r="T471" s="21">
        <f>R471*[1]Factors!D458*[1]Factors!E458</f>
        <v>0</v>
      </c>
      <c r="U471" s="17"/>
      <c r="V471" s="10"/>
      <c r="W471" s="238"/>
      <c r="X471" s="336">
        <v>287.27</v>
      </c>
      <c r="Y471" s="18">
        <f t="shared" si="47"/>
        <v>0</v>
      </c>
      <c r="Z471" s="17"/>
      <c r="AA471" s="10">
        <f t="shared" si="49"/>
        <v>0</v>
      </c>
      <c r="AB471" s="10"/>
      <c r="AC471" s="18">
        <f t="shared" si="48"/>
        <v>0</v>
      </c>
    </row>
    <row r="472" spans="1:29" s="20" customFormat="1">
      <c r="A472" s="31"/>
      <c r="B472" s="31"/>
      <c r="C472" s="94"/>
      <c r="D472" s="94"/>
      <c r="E472" s="94"/>
      <c r="F472" s="149"/>
      <c r="G472" s="14">
        <v>7</v>
      </c>
      <c r="H472" s="15">
        <v>2027</v>
      </c>
      <c r="I472" s="200">
        <v>2028</v>
      </c>
      <c r="J472" s="200">
        <v>2028</v>
      </c>
      <c r="K472" s="16" t="str">
        <f>[1]Lib_RawData!G283</f>
        <v>CFO</v>
      </c>
      <c r="L472" s="17">
        <f t="shared" si="50"/>
        <v>0</v>
      </c>
      <c r="M472" s="10">
        <f t="shared" si="50"/>
        <v>0</v>
      </c>
      <c r="N472" s="10">
        <f t="shared" si="50"/>
        <v>0</v>
      </c>
      <c r="O472" s="18">
        <f t="shared" si="51"/>
        <v>0</v>
      </c>
      <c r="P472" s="19">
        <f t="shared" si="52"/>
        <v>0</v>
      </c>
      <c r="Q472" s="20">
        <f>P472*[1]Factors!D459</f>
        <v>0</v>
      </c>
      <c r="R472" s="20">
        <f t="shared" si="53"/>
        <v>0</v>
      </c>
      <c r="S472" s="20">
        <f>R472*[1]Factors!D459</f>
        <v>0</v>
      </c>
      <c r="T472" s="21">
        <f>R472*[1]Factors!D459*[1]Factors!E459</f>
        <v>0</v>
      </c>
      <c r="U472" s="17"/>
      <c r="V472" s="10"/>
      <c r="W472" s="238"/>
      <c r="X472" s="336">
        <v>287.27</v>
      </c>
      <c r="Y472" s="18">
        <f t="shared" si="47"/>
        <v>0</v>
      </c>
      <c r="Z472" s="17"/>
      <c r="AA472" s="10">
        <f t="shared" si="49"/>
        <v>0</v>
      </c>
      <c r="AB472" s="10"/>
      <c r="AC472" s="18">
        <f t="shared" si="48"/>
        <v>0</v>
      </c>
    </row>
    <row r="473" spans="1:29" s="20" customFormat="1">
      <c r="A473" s="31"/>
      <c r="B473" s="31"/>
      <c r="C473" s="94"/>
      <c r="D473" s="94"/>
      <c r="E473" s="94"/>
      <c r="F473" s="149"/>
      <c r="G473" s="14">
        <v>8</v>
      </c>
      <c r="H473" s="15">
        <v>2027</v>
      </c>
      <c r="I473" s="200">
        <v>2028</v>
      </c>
      <c r="J473" s="200">
        <v>2028</v>
      </c>
      <c r="K473" s="16" t="str">
        <f>[1]Lib_RawData!G284</f>
        <v>CFO</v>
      </c>
      <c r="L473" s="17">
        <f t="shared" si="50"/>
        <v>0</v>
      </c>
      <c r="M473" s="10">
        <f t="shared" si="50"/>
        <v>1930432</v>
      </c>
      <c r="N473" s="10">
        <f t="shared" si="50"/>
        <v>0</v>
      </c>
      <c r="O473" s="18">
        <f t="shared" si="51"/>
        <v>1930432</v>
      </c>
      <c r="P473" s="19">
        <f t="shared" si="52"/>
        <v>1930432</v>
      </c>
      <c r="Q473" s="20">
        <f>P473*[1]Factors!D460</f>
        <v>1113291.5465634007</v>
      </c>
      <c r="R473" s="20">
        <f t="shared" si="53"/>
        <v>6400</v>
      </c>
      <c r="S473" s="20">
        <f>R473*[1]Factors!D460</f>
        <v>3690.9178349746398</v>
      </c>
      <c r="T473" s="21">
        <f>R473*[1]Factors!D460*[1]Factors!E460</f>
        <v>6400</v>
      </c>
      <c r="U473" s="17"/>
      <c r="V473" s="10"/>
      <c r="W473" s="238">
        <v>6400</v>
      </c>
      <c r="X473" s="336">
        <v>301.63</v>
      </c>
      <c r="Y473" s="18">
        <f t="shared" si="47"/>
        <v>1930432</v>
      </c>
      <c r="Z473" s="17"/>
      <c r="AA473" s="10">
        <f t="shared" si="49"/>
        <v>1930432</v>
      </c>
      <c r="AB473" s="10"/>
      <c r="AC473" s="18">
        <f t="shared" si="48"/>
        <v>1930432</v>
      </c>
    </row>
    <row r="474" spans="1:29" s="20" customFormat="1">
      <c r="A474" s="31"/>
      <c r="B474" s="31"/>
      <c r="C474" s="94"/>
      <c r="D474" s="94"/>
      <c r="E474" s="94"/>
      <c r="F474" s="149"/>
      <c r="G474" s="14">
        <v>9</v>
      </c>
      <c r="H474" s="15">
        <v>2027</v>
      </c>
      <c r="I474" s="200">
        <v>2028</v>
      </c>
      <c r="J474" s="200">
        <v>2028</v>
      </c>
      <c r="K474" s="16" t="str">
        <f>[1]Lib_RawData!G285</f>
        <v>CFO</v>
      </c>
      <c r="L474" s="17">
        <f t="shared" si="50"/>
        <v>0</v>
      </c>
      <c r="M474" s="10">
        <f t="shared" si="50"/>
        <v>0</v>
      </c>
      <c r="N474" s="10">
        <f t="shared" si="50"/>
        <v>0</v>
      </c>
      <c r="O474" s="18">
        <f t="shared" si="51"/>
        <v>0</v>
      </c>
      <c r="P474" s="19">
        <f t="shared" si="52"/>
        <v>0</v>
      </c>
      <c r="Q474" s="20">
        <f>P474*[1]Factors!D461</f>
        <v>0</v>
      </c>
      <c r="R474" s="20">
        <f t="shared" si="53"/>
        <v>0</v>
      </c>
      <c r="S474" s="20">
        <f>R474*[1]Factors!D461</f>
        <v>0</v>
      </c>
      <c r="T474" s="21">
        <f>R474*[1]Factors!D461*[1]Factors!E461</f>
        <v>0</v>
      </c>
      <c r="U474" s="17"/>
      <c r="V474" s="10"/>
      <c r="W474" s="238"/>
      <c r="X474" s="336">
        <v>301.63</v>
      </c>
      <c r="Y474" s="18">
        <f t="shared" si="47"/>
        <v>0</v>
      </c>
      <c r="Z474" s="17"/>
      <c r="AA474" s="10">
        <f t="shared" si="49"/>
        <v>0</v>
      </c>
      <c r="AB474" s="10"/>
      <c r="AC474" s="18">
        <f t="shared" si="48"/>
        <v>0</v>
      </c>
    </row>
    <row r="475" spans="1:29" s="20" customFormat="1">
      <c r="A475" s="31"/>
      <c r="B475" s="31"/>
      <c r="C475" s="94"/>
      <c r="D475" s="94"/>
      <c r="E475" s="94"/>
      <c r="F475" s="149"/>
      <c r="G475" s="14">
        <v>10</v>
      </c>
      <c r="H475" s="15">
        <v>2027</v>
      </c>
      <c r="I475" s="200">
        <v>2028</v>
      </c>
      <c r="J475" s="200">
        <v>2028</v>
      </c>
      <c r="K475" s="16" t="str">
        <f>[1]Lib_RawData!G286</f>
        <v>CFO</v>
      </c>
      <c r="L475" s="17">
        <f t="shared" si="50"/>
        <v>0</v>
      </c>
      <c r="M475" s="10">
        <f t="shared" si="50"/>
        <v>0</v>
      </c>
      <c r="N475" s="10">
        <f t="shared" si="50"/>
        <v>0</v>
      </c>
      <c r="O475" s="18">
        <f t="shared" si="51"/>
        <v>0</v>
      </c>
      <c r="P475" s="19">
        <f t="shared" si="52"/>
        <v>0</v>
      </c>
      <c r="Q475" s="20">
        <f>P475*[1]Factors!D462</f>
        <v>0</v>
      </c>
      <c r="R475" s="20">
        <f t="shared" si="53"/>
        <v>0</v>
      </c>
      <c r="S475" s="20">
        <f>R475*[1]Factors!D462</f>
        <v>0</v>
      </c>
      <c r="T475" s="21">
        <f>R475*[1]Factors!D462*[1]Factors!E462</f>
        <v>0</v>
      </c>
      <c r="U475" s="17"/>
      <c r="V475" s="10"/>
      <c r="W475" s="238"/>
      <c r="X475" s="336">
        <v>301.63</v>
      </c>
      <c r="Y475" s="18">
        <f t="shared" si="47"/>
        <v>0</v>
      </c>
      <c r="Z475" s="17"/>
      <c r="AA475" s="10">
        <f t="shared" si="49"/>
        <v>0</v>
      </c>
      <c r="AB475" s="10"/>
      <c r="AC475" s="18">
        <f t="shared" si="48"/>
        <v>0</v>
      </c>
    </row>
    <row r="476" spans="1:29" s="20" customFormat="1">
      <c r="A476" s="31"/>
      <c r="B476" s="31"/>
      <c r="C476" s="94"/>
      <c r="D476" s="94"/>
      <c r="E476" s="94"/>
      <c r="F476" s="149"/>
      <c r="G476" s="14">
        <v>11</v>
      </c>
      <c r="H476" s="15">
        <v>2027</v>
      </c>
      <c r="I476" s="200">
        <v>2028</v>
      </c>
      <c r="J476" s="200">
        <v>2028</v>
      </c>
      <c r="K476" s="16" t="str">
        <f>[1]Lib_RawData!G287</f>
        <v>CFO</v>
      </c>
      <c r="L476" s="17">
        <f t="shared" si="50"/>
        <v>0</v>
      </c>
      <c r="M476" s="10">
        <f t="shared" si="50"/>
        <v>0</v>
      </c>
      <c r="N476" s="10">
        <f t="shared" si="50"/>
        <v>0</v>
      </c>
      <c r="O476" s="18">
        <f t="shared" si="51"/>
        <v>0</v>
      </c>
      <c r="P476" s="19">
        <f t="shared" si="52"/>
        <v>0</v>
      </c>
      <c r="Q476" s="20">
        <f>P476*[1]Factors!D463</f>
        <v>0</v>
      </c>
      <c r="R476" s="20">
        <f t="shared" si="53"/>
        <v>0</v>
      </c>
      <c r="S476" s="20">
        <f>R476*[1]Factors!D463</f>
        <v>0</v>
      </c>
      <c r="T476" s="21">
        <f>R476*[1]Factors!D463*[1]Factors!E463</f>
        <v>0</v>
      </c>
      <c r="U476" s="17"/>
      <c r="V476" s="10"/>
      <c r="W476" s="238"/>
      <c r="X476" s="336">
        <v>301.63</v>
      </c>
      <c r="Y476" s="18">
        <f t="shared" si="47"/>
        <v>0</v>
      </c>
      <c r="Z476" s="17"/>
      <c r="AA476" s="10">
        <f t="shared" si="49"/>
        <v>0</v>
      </c>
      <c r="AB476" s="10"/>
      <c r="AC476" s="18">
        <f t="shared" si="48"/>
        <v>0</v>
      </c>
    </row>
    <row r="477" spans="1:29" s="20" customFormat="1">
      <c r="A477" s="31"/>
      <c r="B477" s="31"/>
      <c r="C477" s="94"/>
      <c r="D477" s="94"/>
      <c r="E477" s="94"/>
      <c r="F477" s="149"/>
      <c r="G477" s="14">
        <v>12</v>
      </c>
      <c r="H477" s="15">
        <v>2027</v>
      </c>
      <c r="I477" s="200">
        <v>2028</v>
      </c>
      <c r="J477" s="200">
        <v>2028</v>
      </c>
      <c r="K477" s="16" t="str">
        <f>[1]Lib_RawData!G288</f>
        <v>CFO</v>
      </c>
      <c r="L477" s="17">
        <f t="shared" si="50"/>
        <v>0</v>
      </c>
      <c r="M477" s="10">
        <f t="shared" si="50"/>
        <v>0</v>
      </c>
      <c r="N477" s="10">
        <f t="shared" si="50"/>
        <v>0</v>
      </c>
      <c r="O477" s="18">
        <f t="shared" si="51"/>
        <v>0</v>
      </c>
      <c r="P477" s="19">
        <f t="shared" si="52"/>
        <v>0</v>
      </c>
      <c r="Q477" s="20">
        <f>P477*[1]Factors!D464</f>
        <v>0</v>
      </c>
      <c r="R477" s="20">
        <f t="shared" si="53"/>
        <v>0</v>
      </c>
      <c r="S477" s="20">
        <f>R477*[1]Factors!D464</f>
        <v>0</v>
      </c>
      <c r="T477" s="21">
        <f>R477*[1]Factors!D464*[1]Factors!E464</f>
        <v>0</v>
      </c>
      <c r="U477" s="17"/>
      <c r="V477" s="10"/>
      <c r="W477" s="238"/>
      <c r="X477" s="336">
        <v>301.63</v>
      </c>
      <c r="Y477" s="18">
        <f t="shared" ref="Y477:Y513" si="54">X477*W477</f>
        <v>0</v>
      </c>
      <c r="Z477" s="17"/>
      <c r="AA477" s="10">
        <f t="shared" si="49"/>
        <v>0</v>
      </c>
      <c r="AB477" s="10"/>
      <c r="AC477" s="18">
        <f t="shared" si="48"/>
        <v>0</v>
      </c>
    </row>
    <row r="478" spans="1:29" s="20" customFormat="1">
      <c r="A478" s="31"/>
      <c r="B478" s="31"/>
      <c r="C478" s="94"/>
      <c r="D478" s="94"/>
      <c r="E478" s="94"/>
      <c r="F478" s="149"/>
      <c r="G478" s="14">
        <v>1</v>
      </c>
      <c r="H478" s="15">
        <v>2028</v>
      </c>
      <c r="I478" s="200">
        <v>2028</v>
      </c>
      <c r="J478" s="200">
        <v>2028</v>
      </c>
      <c r="K478" s="16" t="str">
        <f>[1]Lib_RawData!G289</f>
        <v>CFO</v>
      </c>
      <c r="L478" s="17">
        <f t="shared" si="50"/>
        <v>0</v>
      </c>
      <c r="M478" s="10">
        <f t="shared" si="50"/>
        <v>0</v>
      </c>
      <c r="N478" s="10">
        <f t="shared" si="50"/>
        <v>0</v>
      </c>
      <c r="O478" s="18">
        <f t="shared" si="51"/>
        <v>0</v>
      </c>
      <c r="P478" s="19">
        <f t="shared" si="52"/>
        <v>0</v>
      </c>
      <c r="Q478" s="20">
        <f>P478*[1]Factors!D465</f>
        <v>0</v>
      </c>
      <c r="R478" s="20">
        <f t="shared" si="53"/>
        <v>0</v>
      </c>
      <c r="S478" s="20">
        <f>R478*[1]Factors!D465</f>
        <v>0</v>
      </c>
      <c r="T478" s="21">
        <f>R478*[1]Factors!D465*[1]Factors!E465</f>
        <v>0</v>
      </c>
      <c r="U478" s="17"/>
      <c r="V478" s="10"/>
      <c r="W478" s="238"/>
      <c r="X478" s="336">
        <v>301.63</v>
      </c>
      <c r="Y478" s="18">
        <f t="shared" si="54"/>
        <v>0</v>
      </c>
      <c r="Z478" s="17"/>
      <c r="AA478" s="10">
        <f t="shared" si="49"/>
        <v>0</v>
      </c>
      <c r="AB478" s="10"/>
      <c r="AC478" s="18">
        <f t="shared" si="48"/>
        <v>0</v>
      </c>
    </row>
    <row r="479" spans="1:29" s="20" customFormat="1">
      <c r="A479" s="31"/>
      <c r="B479" s="31"/>
      <c r="C479" s="94"/>
      <c r="D479" s="94"/>
      <c r="E479" s="94"/>
      <c r="F479" s="149"/>
      <c r="G479" s="14">
        <v>2</v>
      </c>
      <c r="H479" s="15">
        <v>2028</v>
      </c>
      <c r="I479" s="200">
        <v>2028</v>
      </c>
      <c r="J479" s="200">
        <v>2028</v>
      </c>
      <c r="K479" s="16" t="str">
        <f>[1]Lib_RawData!G290</f>
        <v>CFO</v>
      </c>
      <c r="L479" s="17">
        <f t="shared" si="50"/>
        <v>0</v>
      </c>
      <c r="M479" s="10">
        <f t="shared" si="50"/>
        <v>0</v>
      </c>
      <c r="N479" s="10">
        <f t="shared" si="50"/>
        <v>0</v>
      </c>
      <c r="O479" s="18">
        <f t="shared" si="51"/>
        <v>0</v>
      </c>
      <c r="P479" s="19">
        <f t="shared" si="52"/>
        <v>0</v>
      </c>
      <c r="Q479" s="20">
        <f>P479*[1]Factors!D466</f>
        <v>0</v>
      </c>
      <c r="R479" s="20">
        <f t="shared" si="53"/>
        <v>0</v>
      </c>
      <c r="S479" s="20">
        <f>R479*[1]Factors!D466</f>
        <v>0</v>
      </c>
      <c r="T479" s="21">
        <f>R479*[1]Factors!D466*[1]Factors!E466</f>
        <v>0</v>
      </c>
      <c r="U479" s="17"/>
      <c r="V479" s="10"/>
      <c r="W479" s="238"/>
      <c r="X479" s="336">
        <v>301.63</v>
      </c>
      <c r="Y479" s="18">
        <f t="shared" si="54"/>
        <v>0</v>
      </c>
      <c r="Z479" s="17"/>
      <c r="AA479" s="10">
        <f t="shared" si="49"/>
        <v>0</v>
      </c>
      <c r="AB479" s="10"/>
      <c r="AC479" s="18">
        <f t="shared" si="48"/>
        <v>0</v>
      </c>
    </row>
    <row r="480" spans="1:29" s="20" customFormat="1">
      <c r="A480" s="31"/>
      <c r="B480" s="31"/>
      <c r="C480" s="94"/>
      <c r="D480" s="94"/>
      <c r="E480" s="94"/>
      <c r="F480" s="149"/>
      <c r="G480" s="14">
        <v>3</v>
      </c>
      <c r="H480" s="15">
        <v>2028</v>
      </c>
      <c r="I480" s="200">
        <v>2028</v>
      </c>
      <c r="J480" s="200">
        <v>2028</v>
      </c>
      <c r="K480" s="16" t="str">
        <f>[1]Lib_RawData!G291</f>
        <v>CFO</v>
      </c>
      <c r="L480" s="17">
        <f t="shared" si="50"/>
        <v>0</v>
      </c>
      <c r="M480" s="10">
        <f t="shared" si="50"/>
        <v>0</v>
      </c>
      <c r="N480" s="10">
        <f t="shared" si="50"/>
        <v>0</v>
      </c>
      <c r="O480" s="18">
        <f t="shared" si="51"/>
        <v>0</v>
      </c>
      <c r="P480" s="19">
        <f t="shared" si="52"/>
        <v>0</v>
      </c>
      <c r="Q480" s="20">
        <f>P480*[1]Factors!D467</f>
        <v>0</v>
      </c>
      <c r="R480" s="20">
        <f t="shared" si="53"/>
        <v>0</v>
      </c>
      <c r="S480" s="20">
        <f>R480*[1]Factors!D467</f>
        <v>0</v>
      </c>
      <c r="T480" s="21">
        <f>R480*[1]Factors!D467*[1]Factors!E467</f>
        <v>0</v>
      </c>
      <c r="U480" s="17"/>
      <c r="V480" s="10"/>
      <c r="W480" s="238"/>
      <c r="X480" s="336">
        <v>301.63</v>
      </c>
      <c r="Y480" s="18">
        <f t="shared" si="54"/>
        <v>0</v>
      </c>
      <c r="Z480" s="17"/>
      <c r="AA480" s="10">
        <f t="shared" si="49"/>
        <v>0</v>
      </c>
      <c r="AB480" s="10"/>
      <c r="AC480" s="18">
        <f t="shared" si="48"/>
        <v>0</v>
      </c>
    </row>
    <row r="481" spans="1:29" s="20" customFormat="1">
      <c r="A481" s="31"/>
      <c r="B481" s="31"/>
      <c r="C481" s="94"/>
      <c r="D481" s="94"/>
      <c r="E481" s="94"/>
      <c r="F481" s="149"/>
      <c r="G481" s="14">
        <v>4</v>
      </c>
      <c r="H481" s="15">
        <v>2028</v>
      </c>
      <c r="I481" s="200">
        <v>2028</v>
      </c>
      <c r="J481" s="200">
        <v>2029</v>
      </c>
      <c r="K481" s="16" t="str">
        <f>[1]Lib_RawData!G292</f>
        <v>CFO</v>
      </c>
      <c r="L481" s="17">
        <f t="shared" si="50"/>
        <v>0</v>
      </c>
      <c r="M481" s="10">
        <f t="shared" si="50"/>
        <v>0</v>
      </c>
      <c r="N481" s="10">
        <f t="shared" si="50"/>
        <v>0</v>
      </c>
      <c r="O481" s="18">
        <f t="shared" si="51"/>
        <v>0</v>
      </c>
      <c r="P481" s="19">
        <f t="shared" si="52"/>
        <v>0</v>
      </c>
      <c r="Q481" s="20">
        <f>P481*[1]Factors!D468</f>
        <v>0</v>
      </c>
      <c r="R481" s="20">
        <f t="shared" si="53"/>
        <v>0</v>
      </c>
      <c r="S481" s="20">
        <f>R481*[1]Factors!D468</f>
        <v>0</v>
      </c>
      <c r="T481" s="21">
        <f>R481*[1]Factors!D468*[1]Factors!E468</f>
        <v>0</v>
      </c>
      <c r="U481" s="17"/>
      <c r="V481" s="10"/>
      <c r="W481" s="238"/>
      <c r="X481" s="336">
        <v>301.63</v>
      </c>
      <c r="Y481" s="18">
        <f t="shared" si="54"/>
        <v>0</v>
      </c>
      <c r="Z481" s="17"/>
      <c r="AA481" s="10">
        <f t="shared" si="49"/>
        <v>0</v>
      </c>
      <c r="AB481" s="10"/>
      <c r="AC481" s="18">
        <f t="shared" si="48"/>
        <v>0</v>
      </c>
    </row>
    <row r="482" spans="1:29" s="20" customFormat="1">
      <c r="A482" s="31"/>
      <c r="B482" s="31"/>
      <c r="C482" s="94"/>
      <c r="D482" s="94"/>
      <c r="E482" s="94"/>
      <c r="F482" s="149"/>
      <c r="G482" s="14">
        <v>5</v>
      </c>
      <c r="H482" s="15">
        <v>2028</v>
      </c>
      <c r="I482" s="200">
        <v>2028</v>
      </c>
      <c r="J482" s="200">
        <v>2029</v>
      </c>
      <c r="K482" s="16" t="str">
        <f>[1]Lib_RawData!G293</f>
        <v>CFO</v>
      </c>
      <c r="L482" s="17">
        <f t="shared" si="50"/>
        <v>0</v>
      </c>
      <c r="M482" s="10">
        <f t="shared" si="50"/>
        <v>0</v>
      </c>
      <c r="N482" s="10">
        <f t="shared" si="50"/>
        <v>0</v>
      </c>
      <c r="O482" s="18">
        <f t="shared" si="51"/>
        <v>0</v>
      </c>
      <c r="P482" s="19">
        <f t="shared" si="52"/>
        <v>0</v>
      </c>
      <c r="Q482" s="20">
        <f>P482*[1]Factors!D469</f>
        <v>0</v>
      </c>
      <c r="R482" s="20">
        <f t="shared" si="53"/>
        <v>0</v>
      </c>
      <c r="S482" s="20">
        <f>R482*[1]Factors!D469</f>
        <v>0</v>
      </c>
      <c r="T482" s="21">
        <f>R482*[1]Factors!D469*[1]Factors!E469</f>
        <v>0</v>
      </c>
      <c r="U482" s="17"/>
      <c r="V482" s="10"/>
      <c r="W482" s="238"/>
      <c r="X482" s="336">
        <v>301.63</v>
      </c>
      <c r="Y482" s="18">
        <f t="shared" si="54"/>
        <v>0</v>
      </c>
      <c r="Z482" s="17"/>
      <c r="AA482" s="10">
        <f t="shared" si="49"/>
        <v>0</v>
      </c>
      <c r="AB482" s="10"/>
      <c r="AC482" s="18">
        <f t="shared" si="48"/>
        <v>0</v>
      </c>
    </row>
    <row r="483" spans="1:29" s="20" customFormat="1">
      <c r="A483" s="31"/>
      <c r="B483" s="31"/>
      <c r="C483" s="94"/>
      <c r="D483" s="94"/>
      <c r="E483" s="94"/>
      <c r="F483" s="149"/>
      <c r="G483" s="14">
        <v>6</v>
      </c>
      <c r="H483" s="15">
        <v>2028</v>
      </c>
      <c r="I483" s="200">
        <v>2028</v>
      </c>
      <c r="J483" s="200">
        <v>2029</v>
      </c>
      <c r="K483" s="16" t="str">
        <f>[1]Lib_RawData!G294</f>
        <v>CFO</v>
      </c>
      <c r="L483" s="17">
        <f t="shared" si="50"/>
        <v>0</v>
      </c>
      <c r="M483" s="10">
        <f t="shared" si="50"/>
        <v>0</v>
      </c>
      <c r="N483" s="10">
        <f t="shared" si="50"/>
        <v>0</v>
      </c>
      <c r="O483" s="18">
        <f t="shared" si="51"/>
        <v>0</v>
      </c>
      <c r="P483" s="19">
        <f t="shared" si="52"/>
        <v>0</v>
      </c>
      <c r="Q483" s="20">
        <f>P483*[1]Factors!D470</f>
        <v>0</v>
      </c>
      <c r="R483" s="20">
        <f t="shared" si="53"/>
        <v>0</v>
      </c>
      <c r="S483" s="20">
        <f>R483*[1]Factors!D470</f>
        <v>0</v>
      </c>
      <c r="T483" s="21">
        <f>R483*[1]Factors!D470*[1]Factors!E470</f>
        <v>0</v>
      </c>
      <c r="U483" s="17"/>
      <c r="V483" s="10"/>
      <c r="W483" s="238"/>
      <c r="X483" s="336">
        <v>301.63</v>
      </c>
      <c r="Y483" s="18">
        <f t="shared" si="54"/>
        <v>0</v>
      </c>
      <c r="Z483" s="17"/>
      <c r="AA483" s="10">
        <f t="shared" si="49"/>
        <v>0</v>
      </c>
      <c r="AB483" s="10"/>
      <c r="AC483" s="18">
        <f t="shared" si="48"/>
        <v>0</v>
      </c>
    </row>
    <row r="484" spans="1:29" s="20" customFormat="1">
      <c r="A484" s="31"/>
      <c r="B484" s="31"/>
      <c r="C484" s="94"/>
      <c r="D484" s="94"/>
      <c r="E484" s="94"/>
      <c r="F484" s="149"/>
      <c r="G484" s="14">
        <v>7</v>
      </c>
      <c r="H484" s="15">
        <v>2028</v>
      </c>
      <c r="I484" s="200">
        <v>2029</v>
      </c>
      <c r="J484" s="200">
        <v>2029</v>
      </c>
      <c r="K484" s="16" t="str">
        <f>[1]Lib_RawData!G295</f>
        <v>CFO</v>
      </c>
      <c r="L484" s="17">
        <f t="shared" si="50"/>
        <v>0</v>
      </c>
      <c r="M484" s="10">
        <f t="shared" si="50"/>
        <v>0</v>
      </c>
      <c r="N484" s="10">
        <f t="shared" si="50"/>
        <v>0</v>
      </c>
      <c r="O484" s="18">
        <f t="shared" si="51"/>
        <v>0</v>
      </c>
      <c r="P484" s="19">
        <f t="shared" si="52"/>
        <v>0</v>
      </c>
      <c r="Q484" s="20">
        <f>P484*[1]Factors!D471</f>
        <v>0</v>
      </c>
      <c r="R484" s="20">
        <f t="shared" si="53"/>
        <v>0</v>
      </c>
      <c r="S484" s="20">
        <f>R484*[1]Factors!D471</f>
        <v>0</v>
      </c>
      <c r="T484" s="21">
        <f>R484*[1]Factors!D471*[1]Factors!E471</f>
        <v>0</v>
      </c>
      <c r="U484" s="17"/>
      <c r="V484" s="10"/>
      <c r="W484" s="238"/>
      <c r="X484" s="336">
        <v>301.63</v>
      </c>
      <c r="Y484" s="18">
        <f t="shared" si="54"/>
        <v>0</v>
      </c>
      <c r="Z484" s="17"/>
      <c r="AA484" s="10">
        <f t="shared" si="49"/>
        <v>0</v>
      </c>
      <c r="AB484" s="10"/>
      <c r="AC484" s="18">
        <f t="shared" si="48"/>
        <v>0</v>
      </c>
    </row>
    <row r="485" spans="1:29" s="20" customFormat="1">
      <c r="A485" s="31"/>
      <c r="B485" s="31"/>
      <c r="C485" s="94"/>
      <c r="D485" s="94"/>
      <c r="E485" s="94"/>
      <c r="F485" s="149"/>
      <c r="G485" s="14">
        <v>8</v>
      </c>
      <c r="H485" s="15">
        <v>2028</v>
      </c>
      <c r="I485" s="200">
        <v>2029</v>
      </c>
      <c r="J485" s="200">
        <v>2029</v>
      </c>
      <c r="K485" s="16" t="str">
        <f>[1]Lib_RawData!G296</f>
        <v>CFO</v>
      </c>
      <c r="L485" s="17">
        <f t="shared" si="50"/>
        <v>0</v>
      </c>
      <c r="M485" s="10">
        <f t="shared" si="50"/>
        <v>2026943.9999999998</v>
      </c>
      <c r="N485" s="10">
        <f t="shared" si="50"/>
        <v>0</v>
      </c>
      <c r="O485" s="18">
        <f t="shared" si="51"/>
        <v>2026943.9999999998</v>
      </c>
      <c r="P485" s="19">
        <f t="shared" si="52"/>
        <v>2026943.9999999998</v>
      </c>
      <c r="Q485" s="20">
        <f>P485*[1]Factors!D472</f>
        <v>1129420.8575022398</v>
      </c>
      <c r="R485" s="20">
        <f t="shared" si="53"/>
        <v>6400</v>
      </c>
      <c r="S485" s="20">
        <f>R485*[1]Factors!D472</f>
        <v>3566.104188381295</v>
      </c>
      <c r="T485" s="21">
        <f>R485*[1]Factors!D472*[1]Factors!E472</f>
        <v>6400</v>
      </c>
      <c r="U485" s="17"/>
      <c r="V485" s="10"/>
      <c r="W485" s="238">
        <v>6400</v>
      </c>
      <c r="X485" s="336">
        <v>316.70999999999998</v>
      </c>
      <c r="Y485" s="18">
        <f t="shared" si="54"/>
        <v>2026943.9999999998</v>
      </c>
      <c r="Z485" s="17"/>
      <c r="AA485" s="10">
        <f t="shared" si="49"/>
        <v>2026943.9999999998</v>
      </c>
      <c r="AB485" s="10"/>
      <c r="AC485" s="18">
        <f t="shared" si="48"/>
        <v>2026943.9999999998</v>
      </c>
    </row>
    <row r="486" spans="1:29" s="20" customFormat="1">
      <c r="A486" s="31"/>
      <c r="B486" s="31"/>
      <c r="C486" s="94"/>
      <c r="D486" s="94"/>
      <c r="E486" s="94"/>
      <c r="F486" s="149"/>
      <c r="G486" s="14">
        <v>9</v>
      </c>
      <c r="H486" s="15">
        <v>2028</v>
      </c>
      <c r="I486" s="200">
        <v>2029</v>
      </c>
      <c r="J486" s="200">
        <v>2029</v>
      </c>
      <c r="K486" s="16" t="str">
        <f>[1]Lib_RawData!G297</f>
        <v>CFO</v>
      </c>
      <c r="L486" s="17">
        <f t="shared" si="50"/>
        <v>0</v>
      </c>
      <c r="M486" s="10">
        <f t="shared" si="50"/>
        <v>0</v>
      </c>
      <c r="N486" s="10">
        <f t="shared" si="50"/>
        <v>0</v>
      </c>
      <c r="O486" s="18">
        <f t="shared" si="51"/>
        <v>0</v>
      </c>
      <c r="P486" s="19">
        <f t="shared" si="52"/>
        <v>0</v>
      </c>
      <c r="Q486" s="20">
        <f>P486*[1]Factors!D473</f>
        <v>0</v>
      </c>
      <c r="R486" s="20">
        <f t="shared" si="53"/>
        <v>0</v>
      </c>
      <c r="S486" s="20">
        <f>R486*[1]Factors!D473</f>
        <v>0</v>
      </c>
      <c r="T486" s="21">
        <f>R486*[1]Factors!D473*[1]Factors!E473</f>
        <v>0</v>
      </c>
      <c r="U486" s="17"/>
      <c r="V486" s="10"/>
      <c r="W486" s="238"/>
      <c r="X486" s="336">
        <v>316.70999999999998</v>
      </c>
      <c r="Y486" s="18">
        <f t="shared" si="54"/>
        <v>0</v>
      </c>
      <c r="Z486" s="17"/>
      <c r="AA486" s="10">
        <f t="shared" si="49"/>
        <v>0</v>
      </c>
      <c r="AB486" s="10"/>
      <c r="AC486" s="18">
        <f t="shared" si="48"/>
        <v>0</v>
      </c>
    </row>
    <row r="487" spans="1:29" s="20" customFormat="1">
      <c r="A487" s="31"/>
      <c r="B487" s="31"/>
      <c r="C487" s="94"/>
      <c r="D487" s="94"/>
      <c r="E487" s="94"/>
      <c r="F487" s="149"/>
      <c r="G487" s="14">
        <v>10</v>
      </c>
      <c r="H487" s="15">
        <v>2028</v>
      </c>
      <c r="I487" s="200">
        <v>2029</v>
      </c>
      <c r="J487" s="200">
        <v>2029</v>
      </c>
      <c r="K487" s="16" t="str">
        <f>[1]Lib_RawData!G298</f>
        <v>CFO</v>
      </c>
      <c r="L487" s="17">
        <f t="shared" si="50"/>
        <v>0</v>
      </c>
      <c r="M487" s="10">
        <f t="shared" si="50"/>
        <v>0</v>
      </c>
      <c r="N487" s="10">
        <f t="shared" si="50"/>
        <v>0</v>
      </c>
      <c r="O487" s="18">
        <f t="shared" si="51"/>
        <v>0</v>
      </c>
      <c r="P487" s="19">
        <f t="shared" si="52"/>
        <v>0</v>
      </c>
      <c r="Q487" s="20">
        <f>P487*[1]Factors!D474</f>
        <v>0</v>
      </c>
      <c r="R487" s="20">
        <f t="shared" si="53"/>
        <v>0</v>
      </c>
      <c r="S487" s="20">
        <f>R487*[1]Factors!D474</f>
        <v>0</v>
      </c>
      <c r="T487" s="21">
        <f>R487*[1]Factors!D474*[1]Factors!E474</f>
        <v>0</v>
      </c>
      <c r="U487" s="17"/>
      <c r="V487" s="10"/>
      <c r="W487" s="238"/>
      <c r="X487" s="336">
        <v>316.70999999999998</v>
      </c>
      <c r="Y487" s="18">
        <f t="shared" si="54"/>
        <v>0</v>
      </c>
      <c r="Z487" s="17"/>
      <c r="AA487" s="10">
        <f t="shared" si="49"/>
        <v>0</v>
      </c>
      <c r="AB487" s="10"/>
      <c r="AC487" s="18">
        <f t="shared" si="48"/>
        <v>0</v>
      </c>
    </row>
    <row r="488" spans="1:29" s="20" customFormat="1">
      <c r="A488" s="31"/>
      <c r="B488" s="31"/>
      <c r="C488" s="94"/>
      <c r="D488" s="94"/>
      <c r="E488" s="94"/>
      <c r="F488" s="149"/>
      <c r="G488" s="14">
        <v>11</v>
      </c>
      <c r="H488" s="15">
        <v>2028</v>
      </c>
      <c r="I488" s="200">
        <v>2029</v>
      </c>
      <c r="J488" s="200">
        <v>2029</v>
      </c>
      <c r="K488" s="16" t="str">
        <f>[1]Lib_RawData!G299</f>
        <v>CFO</v>
      </c>
      <c r="L488" s="17">
        <f t="shared" si="50"/>
        <v>0</v>
      </c>
      <c r="M488" s="10">
        <f t="shared" si="50"/>
        <v>0</v>
      </c>
      <c r="N488" s="10">
        <f t="shared" si="50"/>
        <v>0</v>
      </c>
      <c r="O488" s="18">
        <f t="shared" si="51"/>
        <v>0</v>
      </c>
      <c r="P488" s="19">
        <f t="shared" si="52"/>
        <v>0</v>
      </c>
      <c r="Q488" s="20">
        <f>P488*[1]Factors!D475</f>
        <v>0</v>
      </c>
      <c r="R488" s="20">
        <f t="shared" si="53"/>
        <v>0</v>
      </c>
      <c r="S488" s="20">
        <f>R488*[1]Factors!D475</f>
        <v>0</v>
      </c>
      <c r="T488" s="21">
        <f>R488*[1]Factors!D475*[1]Factors!E475</f>
        <v>0</v>
      </c>
      <c r="U488" s="17"/>
      <c r="V488" s="10"/>
      <c r="W488" s="238"/>
      <c r="X488" s="336">
        <v>316.70999999999998</v>
      </c>
      <c r="Y488" s="18">
        <f t="shared" si="54"/>
        <v>0</v>
      </c>
      <c r="Z488" s="17"/>
      <c r="AA488" s="10">
        <f t="shared" si="49"/>
        <v>0</v>
      </c>
      <c r="AB488" s="10"/>
      <c r="AC488" s="18">
        <f t="shared" si="48"/>
        <v>0</v>
      </c>
    </row>
    <row r="489" spans="1:29" s="20" customFormat="1">
      <c r="A489" s="31"/>
      <c r="B489" s="31"/>
      <c r="C489" s="94"/>
      <c r="D489" s="94"/>
      <c r="E489" s="94"/>
      <c r="F489" s="149"/>
      <c r="G489" s="14">
        <v>12</v>
      </c>
      <c r="H489" s="15">
        <v>2028</v>
      </c>
      <c r="I489" s="200">
        <v>2029</v>
      </c>
      <c r="J489" s="200">
        <v>2029</v>
      </c>
      <c r="K489" s="16" t="str">
        <f>[1]Lib_RawData!G300</f>
        <v>CFO</v>
      </c>
      <c r="L489" s="17">
        <f t="shared" si="50"/>
        <v>0</v>
      </c>
      <c r="M489" s="10">
        <f t="shared" si="50"/>
        <v>0</v>
      </c>
      <c r="N489" s="10">
        <f t="shared" si="50"/>
        <v>0</v>
      </c>
      <c r="O489" s="18">
        <f t="shared" si="51"/>
        <v>0</v>
      </c>
      <c r="P489" s="19">
        <f t="shared" si="52"/>
        <v>0</v>
      </c>
      <c r="Q489" s="20">
        <f>P489*[1]Factors!D476</f>
        <v>0</v>
      </c>
      <c r="R489" s="20">
        <f t="shared" si="53"/>
        <v>0</v>
      </c>
      <c r="S489" s="20">
        <f>R489*[1]Factors!D476</f>
        <v>0</v>
      </c>
      <c r="T489" s="21">
        <f>R489*[1]Factors!D476*[1]Factors!E476</f>
        <v>0</v>
      </c>
      <c r="U489" s="17"/>
      <c r="V489" s="10"/>
      <c r="W489" s="238"/>
      <c r="X489" s="336">
        <v>316.70999999999998</v>
      </c>
      <c r="Y489" s="18">
        <f t="shared" si="54"/>
        <v>0</v>
      </c>
      <c r="Z489" s="17"/>
      <c r="AA489" s="10">
        <f t="shared" si="49"/>
        <v>0</v>
      </c>
      <c r="AB489" s="10"/>
      <c r="AC489" s="18">
        <f t="shared" si="48"/>
        <v>0</v>
      </c>
    </row>
    <row r="490" spans="1:29" s="20" customFormat="1">
      <c r="A490" s="31"/>
      <c r="B490" s="31"/>
      <c r="C490" s="94"/>
      <c r="D490" s="94"/>
      <c r="E490" s="94"/>
      <c r="F490" s="149"/>
      <c r="G490" s="14">
        <v>1</v>
      </c>
      <c r="H490" s="15">
        <v>2029</v>
      </c>
      <c r="I490" s="200">
        <v>2029</v>
      </c>
      <c r="J490" s="200">
        <v>2029</v>
      </c>
      <c r="K490" s="16" t="str">
        <f>[1]Lib_RawData!G301</f>
        <v>CFO</v>
      </c>
      <c r="L490" s="17">
        <f t="shared" si="50"/>
        <v>0</v>
      </c>
      <c r="M490" s="10">
        <f t="shared" si="50"/>
        <v>0</v>
      </c>
      <c r="N490" s="10">
        <f t="shared" si="50"/>
        <v>0</v>
      </c>
      <c r="O490" s="18">
        <f t="shared" si="51"/>
        <v>0</v>
      </c>
      <c r="P490" s="19">
        <f t="shared" si="52"/>
        <v>0</v>
      </c>
      <c r="Q490" s="20">
        <f>P490*[1]Factors!D477</f>
        <v>0</v>
      </c>
      <c r="R490" s="20">
        <f t="shared" si="53"/>
        <v>0</v>
      </c>
      <c r="S490" s="20">
        <f>R490*[1]Factors!D477</f>
        <v>0</v>
      </c>
      <c r="T490" s="21">
        <f>R490*[1]Factors!D477*[1]Factors!E477</f>
        <v>0</v>
      </c>
      <c r="U490" s="17"/>
      <c r="V490" s="10"/>
      <c r="W490" s="238"/>
      <c r="X490" s="336">
        <v>316.70999999999998</v>
      </c>
      <c r="Y490" s="18">
        <f t="shared" si="54"/>
        <v>0</v>
      </c>
      <c r="Z490" s="17"/>
      <c r="AA490" s="10">
        <f t="shared" si="49"/>
        <v>0</v>
      </c>
      <c r="AB490" s="10"/>
      <c r="AC490" s="18">
        <f t="shared" si="48"/>
        <v>0</v>
      </c>
    </row>
    <row r="491" spans="1:29" s="20" customFormat="1">
      <c r="A491" s="31"/>
      <c r="B491" s="31"/>
      <c r="C491" s="94"/>
      <c r="D491" s="94"/>
      <c r="E491" s="94"/>
      <c r="F491" s="149"/>
      <c r="G491" s="14">
        <v>2</v>
      </c>
      <c r="H491" s="15">
        <v>2029</v>
      </c>
      <c r="I491" s="200">
        <v>2029</v>
      </c>
      <c r="J491" s="200">
        <v>2029</v>
      </c>
      <c r="K491" s="16" t="str">
        <f>[1]Lib_RawData!G302</f>
        <v>CFO</v>
      </c>
      <c r="L491" s="17">
        <f t="shared" si="50"/>
        <v>0</v>
      </c>
      <c r="M491" s="10">
        <f t="shared" si="50"/>
        <v>0</v>
      </c>
      <c r="N491" s="10">
        <f t="shared" si="50"/>
        <v>0</v>
      </c>
      <c r="O491" s="18">
        <f t="shared" si="51"/>
        <v>0</v>
      </c>
      <c r="P491" s="19">
        <f t="shared" si="52"/>
        <v>0</v>
      </c>
      <c r="Q491" s="20">
        <f>P491*[1]Factors!D478</f>
        <v>0</v>
      </c>
      <c r="R491" s="20">
        <f t="shared" si="53"/>
        <v>0</v>
      </c>
      <c r="S491" s="20">
        <f>R491*[1]Factors!D478</f>
        <v>0</v>
      </c>
      <c r="T491" s="21">
        <f>R491*[1]Factors!D478*[1]Factors!E478</f>
        <v>0</v>
      </c>
      <c r="U491" s="17"/>
      <c r="V491" s="10"/>
      <c r="W491" s="238"/>
      <c r="X491" s="336">
        <v>316.70999999999998</v>
      </c>
      <c r="Y491" s="18">
        <f t="shared" si="54"/>
        <v>0</v>
      </c>
      <c r="Z491" s="17"/>
      <c r="AA491" s="10">
        <f t="shared" si="49"/>
        <v>0</v>
      </c>
      <c r="AB491" s="10"/>
      <c r="AC491" s="18">
        <f t="shared" si="48"/>
        <v>0</v>
      </c>
    </row>
    <row r="492" spans="1:29" s="20" customFormat="1">
      <c r="A492" s="31"/>
      <c r="B492" s="31"/>
      <c r="C492" s="94"/>
      <c r="D492" s="94"/>
      <c r="E492" s="94"/>
      <c r="F492" s="149"/>
      <c r="G492" s="14">
        <v>3</v>
      </c>
      <c r="H492" s="15">
        <v>2029</v>
      </c>
      <c r="I492" s="200">
        <v>2029</v>
      </c>
      <c r="J492" s="200">
        <v>2029</v>
      </c>
      <c r="K492" s="16" t="str">
        <f>[1]Lib_RawData!G303</f>
        <v>CFO</v>
      </c>
      <c r="L492" s="17">
        <f t="shared" si="50"/>
        <v>0</v>
      </c>
      <c r="M492" s="10">
        <f t="shared" si="50"/>
        <v>0</v>
      </c>
      <c r="N492" s="10">
        <f t="shared" si="50"/>
        <v>0</v>
      </c>
      <c r="O492" s="18">
        <f t="shared" si="51"/>
        <v>0</v>
      </c>
      <c r="P492" s="19">
        <f t="shared" si="52"/>
        <v>0</v>
      </c>
      <c r="Q492" s="20">
        <f>P492*[1]Factors!D479</f>
        <v>0</v>
      </c>
      <c r="R492" s="20">
        <f t="shared" si="53"/>
        <v>0</v>
      </c>
      <c r="S492" s="20">
        <f>R492*[1]Factors!D479</f>
        <v>0</v>
      </c>
      <c r="T492" s="21">
        <f>R492*[1]Factors!D479*[1]Factors!E479</f>
        <v>0</v>
      </c>
      <c r="U492" s="17"/>
      <c r="V492" s="10"/>
      <c r="W492" s="238"/>
      <c r="X492" s="336">
        <v>316.70999999999998</v>
      </c>
      <c r="Y492" s="18">
        <f t="shared" si="54"/>
        <v>0</v>
      </c>
      <c r="Z492" s="17"/>
      <c r="AA492" s="10">
        <f t="shared" si="49"/>
        <v>0</v>
      </c>
      <c r="AB492" s="10"/>
      <c r="AC492" s="18">
        <f t="shared" si="48"/>
        <v>0</v>
      </c>
    </row>
    <row r="493" spans="1:29" s="20" customFormat="1">
      <c r="A493" s="31"/>
      <c r="B493" s="31"/>
      <c r="C493" s="94"/>
      <c r="D493" s="94"/>
      <c r="E493" s="94"/>
      <c r="F493" s="149"/>
      <c r="G493" s="14">
        <v>4</v>
      </c>
      <c r="H493" s="15">
        <v>2029</v>
      </c>
      <c r="I493" s="200">
        <v>2029</v>
      </c>
      <c r="J493" s="200">
        <v>2030</v>
      </c>
      <c r="K493" s="16" t="str">
        <f>[1]Lib_RawData!G304</f>
        <v>CFO</v>
      </c>
      <c r="L493" s="17">
        <f t="shared" si="50"/>
        <v>0</v>
      </c>
      <c r="M493" s="10">
        <f t="shared" si="50"/>
        <v>0</v>
      </c>
      <c r="N493" s="10">
        <f t="shared" si="50"/>
        <v>0</v>
      </c>
      <c r="O493" s="18">
        <f t="shared" si="51"/>
        <v>0</v>
      </c>
      <c r="P493" s="19">
        <f t="shared" si="52"/>
        <v>0</v>
      </c>
      <c r="Q493" s="20">
        <f>P493*[1]Factors!D480</f>
        <v>0</v>
      </c>
      <c r="R493" s="20">
        <f t="shared" si="53"/>
        <v>0</v>
      </c>
      <c r="S493" s="20">
        <f>R493*[1]Factors!D480</f>
        <v>0</v>
      </c>
      <c r="T493" s="21">
        <f>R493*[1]Factors!D480*[1]Factors!E480</f>
        <v>0</v>
      </c>
      <c r="U493" s="17"/>
      <c r="V493" s="10"/>
      <c r="W493" s="238"/>
      <c r="X493" s="336">
        <v>316.70999999999998</v>
      </c>
      <c r="Y493" s="18">
        <f t="shared" si="54"/>
        <v>0</v>
      </c>
      <c r="Z493" s="17"/>
      <c r="AA493" s="10">
        <f t="shared" si="49"/>
        <v>0</v>
      </c>
      <c r="AB493" s="10"/>
      <c r="AC493" s="18">
        <f t="shared" si="48"/>
        <v>0</v>
      </c>
    </row>
    <row r="494" spans="1:29" s="20" customFormat="1">
      <c r="A494" s="31"/>
      <c r="B494" s="31"/>
      <c r="C494" s="94"/>
      <c r="D494" s="94"/>
      <c r="E494" s="94"/>
      <c r="F494" s="149"/>
      <c r="G494" s="14">
        <v>5</v>
      </c>
      <c r="H494" s="15">
        <v>2029</v>
      </c>
      <c r="I494" s="200">
        <v>2029</v>
      </c>
      <c r="J494" s="200">
        <v>2030</v>
      </c>
      <c r="K494" s="16" t="str">
        <f>[1]Lib_RawData!G305</f>
        <v>CFO</v>
      </c>
      <c r="L494" s="17">
        <f t="shared" si="50"/>
        <v>0</v>
      </c>
      <c r="M494" s="10">
        <f t="shared" si="50"/>
        <v>0</v>
      </c>
      <c r="N494" s="10">
        <f t="shared" si="50"/>
        <v>0</v>
      </c>
      <c r="O494" s="18">
        <f t="shared" si="51"/>
        <v>0</v>
      </c>
      <c r="P494" s="19">
        <f t="shared" si="52"/>
        <v>0</v>
      </c>
      <c r="Q494" s="20">
        <f>P494*[1]Factors!D481</f>
        <v>0</v>
      </c>
      <c r="R494" s="20">
        <f t="shared" si="53"/>
        <v>0</v>
      </c>
      <c r="S494" s="20">
        <f>R494*[1]Factors!D481</f>
        <v>0</v>
      </c>
      <c r="T494" s="21">
        <f>R494*[1]Factors!D481*[1]Factors!E481</f>
        <v>0</v>
      </c>
      <c r="U494" s="17"/>
      <c r="V494" s="10"/>
      <c r="W494" s="238"/>
      <c r="X494" s="336">
        <v>316.70999999999998</v>
      </c>
      <c r="Y494" s="18">
        <f t="shared" si="54"/>
        <v>0</v>
      </c>
      <c r="Z494" s="17"/>
      <c r="AA494" s="10">
        <f t="shared" si="49"/>
        <v>0</v>
      </c>
      <c r="AB494" s="10"/>
      <c r="AC494" s="18">
        <f t="shared" si="48"/>
        <v>0</v>
      </c>
    </row>
    <row r="495" spans="1:29" s="20" customFormat="1">
      <c r="A495" s="31"/>
      <c r="B495" s="31"/>
      <c r="C495" s="94"/>
      <c r="D495" s="94"/>
      <c r="E495" s="94"/>
      <c r="F495" s="149"/>
      <c r="G495" s="14">
        <v>6</v>
      </c>
      <c r="H495" s="15">
        <v>2029</v>
      </c>
      <c r="I495" s="200">
        <v>2029</v>
      </c>
      <c r="J495" s="200">
        <v>2030</v>
      </c>
      <c r="K495" s="16" t="str">
        <f>[1]Lib_RawData!G306</f>
        <v>CFO</v>
      </c>
      <c r="L495" s="17">
        <f t="shared" si="50"/>
        <v>0</v>
      </c>
      <c r="M495" s="10">
        <f t="shared" si="50"/>
        <v>0</v>
      </c>
      <c r="N495" s="10">
        <f t="shared" si="50"/>
        <v>0</v>
      </c>
      <c r="O495" s="18">
        <f t="shared" si="51"/>
        <v>0</v>
      </c>
      <c r="P495" s="19">
        <f t="shared" si="52"/>
        <v>0</v>
      </c>
      <c r="Q495" s="20">
        <f>P495*[1]Factors!D482</f>
        <v>0</v>
      </c>
      <c r="R495" s="20">
        <f t="shared" si="53"/>
        <v>0</v>
      </c>
      <c r="S495" s="20">
        <f>R495*[1]Factors!D482</f>
        <v>0</v>
      </c>
      <c r="T495" s="21">
        <f>R495*[1]Factors!D482*[1]Factors!E482</f>
        <v>0</v>
      </c>
      <c r="U495" s="17"/>
      <c r="V495" s="10"/>
      <c r="W495" s="238"/>
      <c r="X495" s="336">
        <v>316.70999999999998</v>
      </c>
      <c r="Y495" s="18">
        <f t="shared" si="54"/>
        <v>0</v>
      </c>
      <c r="Z495" s="17"/>
      <c r="AA495" s="10">
        <f t="shared" si="49"/>
        <v>0</v>
      </c>
      <c r="AB495" s="10"/>
      <c r="AC495" s="18">
        <f t="shared" si="48"/>
        <v>0</v>
      </c>
    </row>
    <row r="496" spans="1:29" s="20" customFormat="1">
      <c r="A496" s="31"/>
      <c r="B496" s="31"/>
      <c r="C496" s="94"/>
      <c r="D496" s="94"/>
      <c r="E496" s="94"/>
      <c r="F496" s="149"/>
      <c r="G496" s="14">
        <v>7</v>
      </c>
      <c r="H496" s="15">
        <v>2029</v>
      </c>
      <c r="I496" s="200">
        <v>2030</v>
      </c>
      <c r="J496" s="200">
        <v>2030</v>
      </c>
      <c r="K496" s="16" t="str">
        <f>[1]Lib_RawData!G307</f>
        <v>CFO</v>
      </c>
      <c r="L496" s="17">
        <f t="shared" si="50"/>
        <v>0</v>
      </c>
      <c r="M496" s="10">
        <f t="shared" si="50"/>
        <v>0</v>
      </c>
      <c r="N496" s="10">
        <f t="shared" si="50"/>
        <v>0</v>
      </c>
      <c r="O496" s="18">
        <f t="shared" si="51"/>
        <v>0</v>
      </c>
      <c r="P496" s="19">
        <f t="shared" si="52"/>
        <v>0</v>
      </c>
      <c r="Q496" s="20">
        <f>P496*[1]Factors!D483</f>
        <v>0</v>
      </c>
      <c r="R496" s="20">
        <f t="shared" si="53"/>
        <v>0</v>
      </c>
      <c r="S496" s="20">
        <f>R496*[1]Factors!D483</f>
        <v>0</v>
      </c>
      <c r="T496" s="21">
        <f>R496*[1]Factors!D483*[1]Factors!E483</f>
        <v>0</v>
      </c>
      <c r="U496" s="17"/>
      <c r="V496" s="10"/>
      <c r="W496" s="238"/>
      <c r="X496" s="336">
        <v>316.70999999999998</v>
      </c>
      <c r="Y496" s="18">
        <f t="shared" si="54"/>
        <v>0</v>
      </c>
      <c r="Z496" s="17"/>
      <c r="AA496" s="10">
        <f t="shared" si="49"/>
        <v>0</v>
      </c>
      <c r="AB496" s="10"/>
      <c r="AC496" s="18">
        <f t="shared" si="48"/>
        <v>0</v>
      </c>
    </row>
    <row r="497" spans="1:29" s="20" customFormat="1">
      <c r="A497" s="31"/>
      <c r="B497" s="31"/>
      <c r="C497" s="94"/>
      <c r="D497" s="94"/>
      <c r="E497" s="94"/>
      <c r="F497" s="149"/>
      <c r="G497" s="14">
        <v>8</v>
      </c>
      <c r="H497" s="15">
        <v>2029</v>
      </c>
      <c r="I497" s="200">
        <v>2030</v>
      </c>
      <c r="J497" s="200">
        <v>2030</v>
      </c>
      <c r="K497" s="16" t="str">
        <f>[1]Lib_RawData!G308</f>
        <v>CFO</v>
      </c>
      <c r="L497" s="17">
        <f t="shared" si="50"/>
        <v>0</v>
      </c>
      <c r="M497" s="10">
        <f t="shared" si="50"/>
        <v>2128320</v>
      </c>
      <c r="N497" s="10">
        <f t="shared" si="50"/>
        <v>0</v>
      </c>
      <c r="O497" s="18">
        <f t="shared" si="51"/>
        <v>2128320</v>
      </c>
      <c r="P497" s="19">
        <f t="shared" si="52"/>
        <v>2128320</v>
      </c>
      <c r="Q497" s="20">
        <f>P497*[1]Factors!D484</f>
        <v>1145804.7805277291</v>
      </c>
      <c r="R497" s="20">
        <f t="shared" si="53"/>
        <v>6400</v>
      </c>
      <c r="S497" s="20">
        <f>R497*[1]Factors!D484</f>
        <v>3445.5112931220242</v>
      </c>
      <c r="T497" s="21">
        <f>R497*[1]Factors!D484*[1]Factors!E484</f>
        <v>6400</v>
      </c>
      <c r="U497" s="17"/>
      <c r="V497" s="10"/>
      <c r="W497" s="238">
        <v>6400</v>
      </c>
      <c r="X497" s="336">
        <v>332.55</v>
      </c>
      <c r="Y497" s="18">
        <f t="shared" si="54"/>
        <v>2128320</v>
      </c>
      <c r="Z497" s="17"/>
      <c r="AA497" s="10">
        <f t="shared" si="49"/>
        <v>2128320</v>
      </c>
      <c r="AB497" s="10"/>
      <c r="AC497" s="18">
        <f t="shared" si="48"/>
        <v>2128320</v>
      </c>
    </row>
    <row r="498" spans="1:29" s="20" customFormat="1">
      <c r="A498" s="31"/>
      <c r="B498" s="31"/>
      <c r="C498" s="94"/>
      <c r="D498" s="94"/>
      <c r="E498" s="94"/>
      <c r="F498" s="149"/>
      <c r="G498" s="14">
        <v>9</v>
      </c>
      <c r="H498" s="15">
        <v>2029</v>
      </c>
      <c r="I498" s="200">
        <v>2030</v>
      </c>
      <c r="J498" s="200">
        <v>2030</v>
      </c>
      <c r="K498" s="16" t="str">
        <f>[1]Lib_RawData!G309</f>
        <v>CFO</v>
      </c>
      <c r="L498" s="17">
        <f t="shared" si="50"/>
        <v>0</v>
      </c>
      <c r="M498" s="10">
        <f t="shared" si="50"/>
        <v>0</v>
      </c>
      <c r="N498" s="10">
        <f t="shared" si="50"/>
        <v>0</v>
      </c>
      <c r="O498" s="18">
        <f t="shared" si="51"/>
        <v>0</v>
      </c>
      <c r="P498" s="19">
        <f t="shared" si="52"/>
        <v>0</v>
      </c>
      <c r="Q498" s="20">
        <f>P498*[1]Factors!D485</f>
        <v>0</v>
      </c>
      <c r="R498" s="20">
        <f t="shared" si="53"/>
        <v>0</v>
      </c>
      <c r="S498" s="20">
        <f>R498*[1]Factors!D485</f>
        <v>0</v>
      </c>
      <c r="T498" s="21">
        <f>R498*[1]Factors!D485*[1]Factors!E485</f>
        <v>0</v>
      </c>
      <c r="U498" s="17"/>
      <c r="V498" s="10"/>
      <c r="W498" s="238"/>
      <c r="X498" s="336">
        <v>332.55</v>
      </c>
      <c r="Y498" s="18">
        <f t="shared" si="54"/>
        <v>0</v>
      </c>
      <c r="Z498" s="17"/>
      <c r="AA498" s="10">
        <f t="shared" si="49"/>
        <v>0</v>
      </c>
      <c r="AB498" s="10"/>
      <c r="AC498" s="18">
        <f t="shared" si="48"/>
        <v>0</v>
      </c>
    </row>
    <row r="499" spans="1:29" s="20" customFormat="1">
      <c r="A499" s="31"/>
      <c r="B499" s="31"/>
      <c r="C499" s="94"/>
      <c r="D499" s="94"/>
      <c r="E499" s="94"/>
      <c r="F499" s="149"/>
      <c r="G499" s="14">
        <v>10</v>
      </c>
      <c r="H499" s="15">
        <v>2029</v>
      </c>
      <c r="I499" s="200">
        <v>2030</v>
      </c>
      <c r="J499" s="200">
        <v>2030</v>
      </c>
      <c r="K499" s="16" t="str">
        <f>[1]Lib_RawData!G310</f>
        <v>CFO</v>
      </c>
      <c r="L499" s="17">
        <f t="shared" si="50"/>
        <v>0</v>
      </c>
      <c r="M499" s="10">
        <f t="shared" si="50"/>
        <v>0</v>
      </c>
      <c r="N499" s="10">
        <f t="shared" si="50"/>
        <v>0</v>
      </c>
      <c r="O499" s="18">
        <f t="shared" si="51"/>
        <v>0</v>
      </c>
      <c r="P499" s="19">
        <f t="shared" si="52"/>
        <v>0</v>
      </c>
      <c r="Q499" s="20">
        <f>P499*[1]Factors!D486</f>
        <v>0</v>
      </c>
      <c r="R499" s="20">
        <f t="shared" si="53"/>
        <v>0</v>
      </c>
      <c r="S499" s="20">
        <f>R499*[1]Factors!D486</f>
        <v>0</v>
      </c>
      <c r="T499" s="21">
        <f>R499*[1]Factors!D486*[1]Factors!E486</f>
        <v>0</v>
      </c>
      <c r="U499" s="17"/>
      <c r="V499" s="10"/>
      <c r="W499" s="238"/>
      <c r="X499" s="336">
        <v>332.55</v>
      </c>
      <c r="Y499" s="18">
        <f t="shared" si="54"/>
        <v>0</v>
      </c>
      <c r="Z499" s="17"/>
      <c r="AA499" s="10">
        <f t="shared" si="49"/>
        <v>0</v>
      </c>
      <c r="AB499" s="10"/>
      <c r="AC499" s="18">
        <f t="shared" si="48"/>
        <v>0</v>
      </c>
    </row>
    <row r="500" spans="1:29" s="20" customFormat="1">
      <c r="A500" s="31"/>
      <c r="B500" s="31"/>
      <c r="C500" s="94"/>
      <c r="D500" s="94"/>
      <c r="E500" s="94"/>
      <c r="F500" s="149"/>
      <c r="G500" s="14">
        <v>11</v>
      </c>
      <c r="H500" s="15">
        <v>2029</v>
      </c>
      <c r="I500" s="200">
        <v>2030</v>
      </c>
      <c r="J500" s="200">
        <v>2030</v>
      </c>
      <c r="K500" s="16" t="str">
        <f>[1]Lib_RawData!G311</f>
        <v>CFO</v>
      </c>
      <c r="L500" s="17">
        <f t="shared" si="50"/>
        <v>0</v>
      </c>
      <c r="M500" s="10">
        <f t="shared" si="50"/>
        <v>0</v>
      </c>
      <c r="N500" s="10">
        <f t="shared" si="50"/>
        <v>0</v>
      </c>
      <c r="O500" s="18">
        <f t="shared" si="51"/>
        <v>0</v>
      </c>
      <c r="P500" s="19">
        <f t="shared" si="52"/>
        <v>0</v>
      </c>
      <c r="Q500" s="20">
        <f>P500*[1]Factors!D487</f>
        <v>0</v>
      </c>
      <c r="R500" s="20">
        <f t="shared" si="53"/>
        <v>0</v>
      </c>
      <c r="S500" s="20">
        <f>R500*[1]Factors!D487</f>
        <v>0</v>
      </c>
      <c r="T500" s="21">
        <f>R500*[1]Factors!D487*[1]Factors!E487</f>
        <v>0</v>
      </c>
      <c r="U500" s="17"/>
      <c r="V500" s="10"/>
      <c r="W500" s="238"/>
      <c r="X500" s="336">
        <v>332.55</v>
      </c>
      <c r="Y500" s="18">
        <f t="shared" si="54"/>
        <v>0</v>
      </c>
      <c r="Z500" s="17"/>
      <c r="AA500" s="10">
        <f t="shared" si="49"/>
        <v>0</v>
      </c>
      <c r="AB500" s="10"/>
      <c r="AC500" s="18">
        <f t="shared" si="48"/>
        <v>0</v>
      </c>
    </row>
    <row r="501" spans="1:29" s="20" customFormat="1">
      <c r="A501" s="31"/>
      <c r="B501" s="31"/>
      <c r="C501" s="94"/>
      <c r="D501" s="94"/>
      <c r="E501" s="94"/>
      <c r="F501" s="149"/>
      <c r="G501" s="14">
        <v>12</v>
      </c>
      <c r="H501" s="15">
        <v>2029</v>
      </c>
      <c r="I501" s="200">
        <v>2030</v>
      </c>
      <c r="J501" s="200">
        <v>2030</v>
      </c>
      <c r="K501" s="16" t="str">
        <f>[1]Lib_RawData!G312</f>
        <v>CFO</v>
      </c>
      <c r="L501" s="17">
        <f t="shared" si="50"/>
        <v>0</v>
      </c>
      <c r="M501" s="10">
        <f t="shared" si="50"/>
        <v>0</v>
      </c>
      <c r="N501" s="10">
        <f t="shared" si="50"/>
        <v>0</v>
      </c>
      <c r="O501" s="18">
        <f t="shared" si="51"/>
        <v>0</v>
      </c>
      <c r="P501" s="19">
        <f t="shared" si="52"/>
        <v>0</v>
      </c>
      <c r="Q501" s="20">
        <f>P501*[1]Factors!D488</f>
        <v>0</v>
      </c>
      <c r="R501" s="20">
        <f t="shared" si="53"/>
        <v>0</v>
      </c>
      <c r="S501" s="20">
        <f>R501*[1]Factors!D488</f>
        <v>0</v>
      </c>
      <c r="T501" s="21">
        <f>R501*[1]Factors!D488*[1]Factors!E488</f>
        <v>0</v>
      </c>
      <c r="U501" s="17"/>
      <c r="V501" s="10"/>
      <c r="W501" s="238"/>
      <c r="X501" s="336">
        <v>332.55</v>
      </c>
      <c r="Y501" s="18">
        <f t="shared" si="54"/>
        <v>0</v>
      </c>
      <c r="Z501" s="17"/>
      <c r="AA501" s="10">
        <f t="shared" si="49"/>
        <v>0</v>
      </c>
      <c r="AB501" s="10"/>
      <c r="AC501" s="18">
        <f t="shared" si="48"/>
        <v>0</v>
      </c>
    </row>
    <row r="502" spans="1:29" s="20" customFormat="1">
      <c r="A502" s="31"/>
      <c r="B502" s="31"/>
      <c r="C502" s="94"/>
      <c r="D502" s="94"/>
      <c r="E502" s="94"/>
      <c r="F502" s="149"/>
      <c r="G502" s="14">
        <v>1</v>
      </c>
      <c r="H502" s="15">
        <v>2030</v>
      </c>
      <c r="I502" s="200">
        <v>2030</v>
      </c>
      <c r="J502" s="200">
        <v>2030</v>
      </c>
      <c r="K502" s="16" t="str">
        <f>[1]Lib_RawData!G313</f>
        <v>CFO</v>
      </c>
      <c r="L502" s="17">
        <f t="shared" si="50"/>
        <v>0</v>
      </c>
      <c r="M502" s="10">
        <f t="shared" si="50"/>
        <v>0</v>
      </c>
      <c r="N502" s="10">
        <f t="shared" si="50"/>
        <v>0</v>
      </c>
      <c r="O502" s="18">
        <f t="shared" si="51"/>
        <v>0</v>
      </c>
      <c r="P502" s="19">
        <f t="shared" si="52"/>
        <v>0</v>
      </c>
      <c r="Q502" s="20">
        <f>P502*[1]Factors!D489</f>
        <v>0</v>
      </c>
      <c r="R502" s="20">
        <f t="shared" si="53"/>
        <v>0</v>
      </c>
      <c r="S502" s="20">
        <f>R502*[1]Factors!D489</f>
        <v>0</v>
      </c>
      <c r="T502" s="21">
        <f>R502*[1]Factors!D489*[1]Factors!E489</f>
        <v>0</v>
      </c>
      <c r="U502" s="17"/>
      <c r="V502" s="10"/>
      <c r="W502" s="238"/>
      <c r="X502" s="336">
        <v>332.55</v>
      </c>
      <c r="Y502" s="18">
        <f t="shared" si="54"/>
        <v>0</v>
      </c>
      <c r="Z502" s="17"/>
      <c r="AA502" s="10">
        <f t="shared" si="49"/>
        <v>0</v>
      </c>
      <c r="AB502" s="10"/>
      <c r="AC502" s="18">
        <f t="shared" si="48"/>
        <v>0</v>
      </c>
    </row>
    <row r="503" spans="1:29" s="20" customFormat="1">
      <c r="A503" s="31"/>
      <c r="B503" s="31"/>
      <c r="C503" s="94"/>
      <c r="D503" s="94"/>
      <c r="E503" s="94"/>
      <c r="F503" s="149"/>
      <c r="G503" s="14">
        <v>2</v>
      </c>
      <c r="H503" s="15">
        <v>2030</v>
      </c>
      <c r="I503" s="200">
        <v>2030</v>
      </c>
      <c r="J503" s="200">
        <v>2030</v>
      </c>
      <c r="K503" s="16" t="str">
        <f>[1]Lib_RawData!G314</f>
        <v>CFO</v>
      </c>
      <c r="L503" s="17">
        <f t="shared" si="50"/>
        <v>0</v>
      </c>
      <c r="M503" s="10">
        <f t="shared" si="50"/>
        <v>0</v>
      </c>
      <c r="N503" s="10">
        <f t="shared" si="50"/>
        <v>0</v>
      </c>
      <c r="O503" s="18">
        <f t="shared" si="51"/>
        <v>0</v>
      </c>
      <c r="P503" s="19">
        <f t="shared" si="52"/>
        <v>0</v>
      </c>
      <c r="Q503" s="20">
        <f>P503*[1]Factors!D490</f>
        <v>0</v>
      </c>
      <c r="R503" s="20">
        <f t="shared" si="53"/>
        <v>0</v>
      </c>
      <c r="S503" s="20">
        <f>R503*[1]Factors!D490</f>
        <v>0</v>
      </c>
      <c r="T503" s="21">
        <f>R503*[1]Factors!D490*[1]Factors!E490</f>
        <v>0</v>
      </c>
      <c r="U503" s="17"/>
      <c r="V503" s="10"/>
      <c r="W503" s="238"/>
      <c r="X503" s="336">
        <v>332.55</v>
      </c>
      <c r="Y503" s="18">
        <f t="shared" si="54"/>
        <v>0</v>
      </c>
      <c r="Z503" s="17"/>
      <c r="AA503" s="10">
        <f t="shared" si="49"/>
        <v>0</v>
      </c>
      <c r="AB503" s="10"/>
      <c r="AC503" s="18">
        <f t="shared" si="48"/>
        <v>0</v>
      </c>
    </row>
    <row r="504" spans="1:29" s="20" customFormat="1">
      <c r="A504" s="31"/>
      <c r="B504" s="31"/>
      <c r="C504" s="94"/>
      <c r="D504" s="94"/>
      <c r="E504" s="94"/>
      <c r="F504" s="149"/>
      <c r="G504" s="14">
        <v>3</v>
      </c>
      <c r="H504" s="15">
        <v>2030</v>
      </c>
      <c r="I504" s="200">
        <v>2030</v>
      </c>
      <c r="J504" s="200">
        <v>2030</v>
      </c>
      <c r="K504" s="16" t="str">
        <f>[1]Lib_RawData!G315</f>
        <v>CFO</v>
      </c>
      <c r="L504" s="17">
        <f t="shared" si="50"/>
        <v>0</v>
      </c>
      <c r="M504" s="10">
        <f t="shared" si="50"/>
        <v>0</v>
      </c>
      <c r="N504" s="10">
        <f t="shared" si="50"/>
        <v>0</v>
      </c>
      <c r="O504" s="18">
        <f t="shared" si="51"/>
        <v>0</v>
      </c>
      <c r="P504" s="19">
        <f t="shared" si="52"/>
        <v>0</v>
      </c>
      <c r="Q504" s="20">
        <f>P504*[1]Factors!D491</f>
        <v>0</v>
      </c>
      <c r="R504" s="20">
        <f t="shared" si="53"/>
        <v>0</v>
      </c>
      <c r="S504" s="20">
        <f>R504*[1]Factors!D491</f>
        <v>0</v>
      </c>
      <c r="T504" s="21">
        <f>R504*[1]Factors!D491*[1]Factors!E491</f>
        <v>0</v>
      </c>
      <c r="U504" s="17"/>
      <c r="V504" s="10"/>
      <c r="W504" s="238"/>
      <c r="X504" s="336">
        <v>332.55</v>
      </c>
      <c r="Y504" s="18">
        <f t="shared" si="54"/>
        <v>0</v>
      </c>
      <c r="Z504" s="17"/>
      <c r="AA504" s="10">
        <f t="shared" si="49"/>
        <v>0</v>
      </c>
      <c r="AB504" s="10"/>
      <c r="AC504" s="18">
        <f t="shared" si="48"/>
        <v>0</v>
      </c>
    </row>
    <row r="505" spans="1:29" s="20" customFormat="1">
      <c r="A505" s="31"/>
      <c r="B505" s="31"/>
      <c r="C505" s="94"/>
      <c r="D505" s="94"/>
      <c r="E505" s="94"/>
      <c r="F505" s="149"/>
      <c r="G505" s="14">
        <v>4</v>
      </c>
      <c r="H505" s="15">
        <v>2030</v>
      </c>
      <c r="I505" s="200">
        <v>2030</v>
      </c>
      <c r="J505" s="200">
        <v>2031</v>
      </c>
      <c r="K505" s="16" t="str">
        <f>[1]Lib_RawData!G316</f>
        <v>CFO</v>
      </c>
      <c r="L505" s="17">
        <f t="shared" si="50"/>
        <v>0</v>
      </c>
      <c r="M505" s="10">
        <f t="shared" si="50"/>
        <v>0</v>
      </c>
      <c r="N505" s="10">
        <f t="shared" si="50"/>
        <v>0</v>
      </c>
      <c r="O505" s="18">
        <f t="shared" si="51"/>
        <v>0</v>
      </c>
      <c r="P505" s="19">
        <f t="shared" si="52"/>
        <v>0</v>
      </c>
      <c r="Q505" s="20">
        <f>P505*[1]Factors!D492</f>
        <v>0</v>
      </c>
      <c r="R505" s="20">
        <f t="shared" si="53"/>
        <v>0</v>
      </c>
      <c r="S505" s="20">
        <f>R505*[1]Factors!D492</f>
        <v>0</v>
      </c>
      <c r="T505" s="21">
        <f>R505*[1]Factors!D492*[1]Factors!E492</f>
        <v>0</v>
      </c>
      <c r="U505" s="17"/>
      <c r="V505" s="10"/>
      <c r="W505" s="238"/>
      <c r="X505" s="336">
        <v>332.55</v>
      </c>
      <c r="Y505" s="18">
        <f t="shared" si="54"/>
        <v>0</v>
      </c>
      <c r="Z505" s="17"/>
      <c r="AA505" s="10">
        <f t="shared" si="49"/>
        <v>0</v>
      </c>
      <c r="AB505" s="10"/>
      <c r="AC505" s="18">
        <f t="shared" si="48"/>
        <v>0</v>
      </c>
    </row>
    <row r="506" spans="1:29" s="20" customFormat="1">
      <c r="A506" s="31"/>
      <c r="B506" s="31"/>
      <c r="C506" s="94"/>
      <c r="D506" s="94"/>
      <c r="E506" s="94"/>
      <c r="F506" s="149"/>
      <c r="G506" s="14">
        <v>5</v>
      </c>
      <c r="H506" s="15">
        <v>2030</v>
      </c>
      <c r="I506" s="200">
        <v>2030</v>
      </c>
      <c r="J506" s="200">
        <v>2031</v>
      </c>
      <c r="K506" s="16" t="str">
        <f>[1]Lib_RawData!G317</f>
        <v>CFO</v>
      </c>
      <c r="L506" s="17">
        <f t="shared" si="50"/>
        <v>0</v>
      </c>
      <c r="M506" s="10">
        <f t="shared" si="50"/>
        <v>0</v>
      </c>
      <c r="N506" s="10">
        <f t="shared" si="50"/>
        <v>0</v>
      </c>
      <c r="O506" s="18">
        <f t="shared" si="51"/>
        <v>0</v>
      </c>
      <c r="P506" s="19">
        <f t="shared" si="52"/>
        <v>0</v>
      </c>
      <c r="Q506" s="20">
        <f>P506*[1]Factors!D493</f>
        <v>0</v>
      </c>
      <c r="R506" s="20">
        <f t="shared" si="53"/>
        <v>0</v>
      </c>
      <c r="S506" s="20">
        <f>R506*[1]Factors!D493</f>
        <v>0</v>
      </c>
      <c r="T506" s="21">
        <f>R506*[1]Factors!D493*[1]Factors!E493</f>
        <v>0</v>
      </c>
      <c r="U506" s="17"/>
      <c r="V506" s="10"/>
      <c r="W506" s="238"/>
      <c r="X506" s="336">
        <v>332.55</v>
      </c>
      <c r="Y506" s="18">
        <f t="shared" si="54"/>
        <v>0</v>
      </c>
      <c r="Z506" s="17"/>
      <c r="AA506" s="10">
        <f t="shared" si="49"/>
        <v>0</v>
      </c>
      <c r="AB506" s="10"/>
      <c r="AC506" s="18">
        <f t="shared" si="48"/>
        <v>0</v>
      </c>
    </row>
    <row r="507" spans="1:29" s="20" customFormat="1">
      <c r="A507" s="31"/>
      <c r="B507" s="31"/>
      <c r="C507" s="94"/>
      <c r="D507" s="94"/>
      <c r="E507" s="94"/>
      <c r="F507" s="149"/>
      <c r="G507" s="14">
        <v>6</v>
      </c>
      <c r="H507" s="15">
        <v>2030</v>
      </c>
      <c r="I507" s="200">
        <v>2030</v>
      </c>
      <c r="J507" s="200">
        <v>2031</v>
      </c>
      <c r="K507" s="16" t="str">
        <f>[1]Lib_RawData!G318</f>
        <v>CFO</v>
      </c>
      <c r="L507" s="17">
        <f t="shared" si="50"/>
        <v>0</v>
      </c>
      <c r="M507" s="10">
        <f t="shared" si="50"/>
        <v>0</v>
      </c>
      <c r="N507" s="10">
        <f t="shared" si="50"/>
        <v>0</v>
      </c>
      <c r="O507" s="18">
        <f t="shared" si="51"/>
        <v>0</v>
      </c>
      <c r="P507" s="19">
        <f t="shared" si="52"/>
        <v>0</v>
      </c>
      <c r="Q507" s="20">
        <f>P507*[1]Factors!D494</f>
        <v>0</v>
      </c>
      <c r="R507" s="20">
        <f t="shared" si="53"/>
        <v>0</v>
      </c>
      <c r="S507" s="20">
        <f>R507*[1]Factors!D494</f>
        <v>0</v>
      </c>
      <c r="T507" s="21">
        <f>R507*[1]Factors!D494*[1]Factors!E494</f>
        <v>0</v>
      </c>
      <c r="U507" s="17"/>
      <c r="V507" s="10"/>
      <c r="W507" s="238"/>
      <c r="X507" s="336">
        <v>332.55</v>
      </c>
      <c r="Y507" s="18">
        <f t="shared" si="54"/>
        <v>0</v>
      </c>
      <c r="Z507" s="17"/>
      <c r="AA507" s="10">
        <f t="shared" si="49"/>
        <v>0</v>
      </c>
      <c r="AB507" s="10"/>
      <c r="AC507" s="18">
        <f t="shared" ref="AC507:AC513" si="55">AB507+AA507</f>
        <v>0</v>
      </c>
    </row>
    <row r="508" spans="1:29" s="20" customFormat="1">
      <c r="A508" s="31"/>
      <c r="B508" s="31"/>
      <c r="C508" s="94"/>
      <c r="D508" s="94"/>
      <c r="E508" s="94"/>
      <c r="F508" s="149"/>
      <c r="G508" s="14">
        <v>7</v>
      </c>
      <c r="H508" s="15">
        <v>2030</v>
      </c>
      <c r="I508" s="200">
        <v>2031</v>
      </c>
      <c r="J508" s="200">
        <v>2031</v>
      </c>
      <c r="K508" s="16" t="str">
        <f>[1]Lib_RawData!G319</f>
        <v>CFO</v>
      </c>
      <c r="L508" s="17">
        <f t="shared" si="50"/>
        <v>0</v>
      </c>
      <c r="M508" s="10">
        <f t="shared" si="50"/>
        <v>0</v>
      </c>
      <c r="N508" s="10">
        <f t="shared" si="50"/>
        <v>0</v>
      </c>
      <c r="O508" s="18">
        <f t="shared" si="51"/>
        <v>0</v>
      </c>
      <c r="P508" s="19">
        <f t="shared" si="52"/>
        <v>0</v>
      </c>
      <c r="Q508" s="20">
        <f>P508*[1]Factors!D495</f>
        <v>0</v>
      </c>
      <c r="R508" s="20">
        <f t="shared" si="53"/>
        <v>0</v>
      </c>
      <c r="S508" s="20">
        <f>R508*[1]Factors!D495</f>
        <v>0</v>
      </c>
      <c r="T508" s="21">
        <f>R508*[1]Factors!D495*[1]Factors!E495</f>
        <v>0</v>
      </c>
      <c r="U508" s="17"/>
      <c r="V508" s="10"/>
      <c r="W508" s="238"/>
      <c r="X508" s="336">
        <v>332.55</v>
      </c>
      <c r="Y508" s="18">
        <f t="shared" si="54"/>
        <v>0</v>
      </c>
      <c r="Z508" s="17"/>
      <c r="AA508" s="10">
        <f t="shared" si="49"/>
        <v>0</v>
      </c>
      <c r="AB508" s="10"/>
      <c r="AC508" s="18">
        <f t="shared" si="55"/>
        <v>0</v>
      </c>
    </row>
    <row r="509" spans="1:29" s="20" customFormat="1">
      <c r="A509" s="31"/>
      <c r="B509" s="31"/>
      <c r="C509" s="94"/>
      <c r="D509" s="94"/>
      <c r="E509" s="94"/>
      <c r="F509" s="149"/>
      <c r="G509" s="14">
        <v>8</v>
      </c>
      <c r="H509" s="15">
        <v>2030</v>
      </c>
      <c r="I509" s="200">
        <v>2031</v>
      </c>
      <c r="J509" s="200">
        <v>2031</v>
      </c>
      <c r="K509" s="16" t="str">
        <f>[1]Lib_RawData!G320</f>
        <v>CFO</v>
      </c>
      <c r="L509" s="17">
        <f t="shared" si="50"/>
        <v>0</v>
      </c>
      <c r="M509" s="10">
        <f t="shared" si="50"/>
        <v>2234752</v>
      </c>
      <c r="N509" s="10">
        <f t="shared" si="50"/>
        <v>0</v>
      </c>
      <c r="O509" s="18">
        <f t="shared" si="51"/>
        <v>2234752</v>
      </c>
      <c r="P509" s="19">
        <f t="shared" si="52"/>
        <v>2234752</v>
      </c>
      <c r="Q509" s="20">
        <f>P509*[1]Factors!D496</f>
        <v>1162418.9694032355</v>
      </c>
      <c r="R509" s="20">
        <f t="shared" si="53"/>
        <v>6400</v>
      </c>
      <c r="S509" s="20">
        <f>R509*[1]Factors!D496</f>
        <v>3328.9964184753862</v>
      </c>
      <c r="T509" s="21">
        <f>R509*[1]Factors!D496*[1]Factors!E496</f>
        <v>6400</v>
      </c>
      <c r="U509" s="17"/>
      <c r="V509" s="10"/>
      <c r="W509" s="238">
        <v>6400</v>
      </c>
      <c r="X509" s="336">
        <v>349.18</v>
      </c>
      <c r="Y509" s="18">
        <f t="shared" si="54"/>
        <v>2234752</v>
      </c>
      <c r="Z509" s="17"/>
      <c r="AA509" s="10">
        <f t="shared" si="49"/>
        <v>2234752</v>
      </c>
      <c r="AB509" s="10"/>
      <c r="AC509" s="18">
        <f t="shared" si="55"/>
        <v>2234752</v>
      </c>
    </row>
    <row r="510" spans="1:29" s="20" customFormat="1">
      <c r="A510" s="31"/>
      <c r="B510" s="31"/>
      <c r="C510" s="94"/>
      <c r="D510" s="94"/>
      <c r="E510" s="94"/>
      <c r="F510" s="149"/>
      <c r="G510" s="14">
        <v>9</v>
      </c>
      <c r="H510" s="15">
        <v>2030</v>
      </c>
      <c r="I510" s="200">
        <v>2031</v>
      </c>
      <c r="J510" s="200">
        <v>2031</v>
      </c>
      <c r="K510" s="16" t="str">
        <f>[1]Lib_RawData!G321</f>
        <v>CFO</v>
      </c>
      <c r="L510" s="17">
        <f t="shared" si="50"/>
        <v>0</v>
      </c>
      <c r="M510" s="10">
        <f t="shared" si="50"/>
        <v>0</v>
      </c>
      <c r="N510" s="10">
        <f t="shared" si="50"/>
        <v>0</v>
      </c>
      <c r="O510" s="18">
        <f t="shared" si="51"/>
        <v>0</v>
      </c>
      <c r="P510" s="19">
        <f t="shared" si="52"/>
        <v>0</v>
      </c>
      <c r="Q510" s="20">
        <f>P510*[1]Factors!D497</f>
        <v>0</v>
      </c>
      <c r="R510" s="20">
        <f t="shared" si="53"/>
        <v>0</v>
      </c>
      <c r="S510" s="20">
        <f>R510*[1]Factors!D497</f>
        <v>0</v>
      </c>
      <c r="T510" s="21">
        <f>R510*[1]Factors!D497*[1]Factors!E497</f>
        <v>0</v>
      </c>
      <c r="U510" s="17"/>
      <c r="V510" s="10"/>
      <c r="W510" s="238"/>
      <c r="X510" s="336">
        <v>349.18</v>
      </c>
      <c r="Y510" s="18">
        <f t="shared" si="54"/>
        <v>0</v>
      </c>
      <c r="Z510" s="17"/>
      <c r="AA510" s="10">
        <f t="shared" si="49"/>
        <v>0</v>
      </c>
      <c r="AB510" s="10"/>
      <c r="AC510" s="18">
        <f t="shared" si="55"/>
        <v>0</v>
      </c>
    </row>
    <row r="511" spans="1:29" s="20" customFormat="1">
      <c r="A511" s="31"/>
      <c r="B511" s="31"/>
      <c r="C511" s="94"/>
      <c r="D511" s="94"/>
      <c r="E511" s="94"/>
      <c r="F511" s="149"/>
      <c r="G511" s="14">
        <v>10</v>
      </c>
      <c r="H511" s="15">
        <v>2030</v>
      </c>
      <c r="I511" s="200">
        <v>2031</v>
      </c>
      <c r="J511" s="200">
        <v>2031</v>
      </c>
      <c r="K511" s="16" t="str">
        <f>[1]Lib_RawData!G322</f>
        <v>CFO</v>
      </c>
      <c r="L511" s="17">
        <f t="shared" si="50"/>
        <v>0</v>
      </c>
      <c r="M511" s="10">
        <f t="shared" si="50"/>
        <v>0</v>
      </c>
      <c r="N511" s="10">
        <f t="shared" si="50"/>
        <v>0</v>
      </c>
      <c r="O511" s="18">
        <f t="shared" si="51"/>
        <v>0</v>
      </c>
      <c r="P511" s="19">
        <f t="shared" si="52"/>
        <v>0</v>
      </c>
      <c r="Q511" s="20">
        <f>P511*[1]Factors!D498</f>
        <v>0</v>
      </c>
      <c r="R511" s="20">
        <f t="shared" si="53"/>
        <v>0</v>
      </c>
      <c r="S511" s="20">
        <f>R511*[1]Factors!D498</f>
        <v>0</v>
      </c>
      <c r="T511" s="21">
        <f>R511*[1]Factors!D498*[1]Factors!E498</f>
        <v>0</v>
      </c>
      <c r="U511" s="17"/>
      <c r="V511" s="10"/>
      <c r="W511" s="238"/>
      <c r="X511" s="336">
        <v>349.18</v>
      </c>
      <c r="Y511" s="18">
        <f t="shared" si="54"/>
        <v>0</v>
      </c>
      <c r="Z511" s="17"/>
      <c r="AA511" s="10">
        <f t="shared" si="49"/>
        <v>0</v>
      </c>
      <c r="AB511" s="10"/>
      <c r="AC511" s="18">
        <f t="shared" si="55"/>
        <v>0</v>
      </c>
    </row>
    <row r="512" spans="1:29" s="20" customFormat="1">
      <c r="A512" s="31"/>
      <c r="B512" s="31"/>
      <c r="C512" s="94"/>
      <c r="D512" s="94"/>
      <c r="E512" s="94"/>
      <c r="F512" s="149"/>
      <c r="G512" s="14">
        <v>11</v>
      </c>
      <c r="H512" s="15">
        <v>2030</v>
      </c>
      <c r="I512" s="200">
        <v>2031</v>
      </c>
      <c r="J512" s="200">
        <v>2031</v>
      </c>
      <c r="K512" s="16" t="str">
        <f>[1]Lib_RawData!G323</f>
        <v>CFO</v>
      </c>
      <c r="L512" s="17">
        <f t="shared" ref="L512:N513" si="56">Z512</f>
        <v>0</v>
      </c>
      <c r="M512" s="10">
        <f t="shared" si="56"/>
        <v>0</v>
      </c>
      <c r="N512" s="10">
        <f t="shared" si="56"/>
        <v>0</v>
      </c>
      <c r="O512" s="18">
        <f t="shared" si="51"/>
        <v>0</v>
      </c>
      <c r="P512" s="19">
        <f t="shared" si="52"/>
        <v>0</v>
      </c>
      <c r="Q512" s="20">
        <f>P512*[1]Factors!D499</f>
        <v>0</v>
      </c>
      <c r="R512" s="20">
        <f t="shared" si="53"/>
        <v>0</v>
      </c>
      <c r="S512" s="20">
        <f>R512*[1]Factors!D499</f>
        <v>0</v>
      </c>
      <c r="T512" s="21">
        <f>R512*[1]Factors!D499*[1]Factors!E499</f>
        <v>0</v>
      </c>
      <c r="U512" s="17"/>
      <c r="V512" s="10"/>
      <c r="W512" s="238"/>
      <c r="X512" s="336">
        <v>349.18</v>
      </c>
      <c r="Y512" s="18">
        <f t="shared" si="54"/>
        <v>0</v>
      </c>
      <c r="Z512" s="17"/>
      <c r="AA512" s="10">
        <f>+Y512</f>
        <v>0</v>
      </c>
      <c r="AB512" s="10"/>
      <c r="AC512" s="18">
        <f t="shared" si="55"/>
        <v>0</v>
      </c>
    </row>
    <row r="513" spans="1:29" s="20" customFormat="1">
      <c r="A513" s="31"/>
      <c r="B513" s="31"/>
      <c r="C513" s="94"/>
      <c r="D513" s="94"/>
      <c r="E513" s="94"/>
      <c r="F513" s="149"/>
      <c r="G513" s="14">
        <v>12</v>
      </c>
      <c r="H513" s="15">
        <v>2030</v>
      </c>
      <c r="I513" s="200">
        <v>2031</v>
      </c>
      <c r="J513" s="200">
        <v>2031</v>
      </c>
      <c r="K513" s="16" t="str">
        <f>[1]Lib_RawData!G324</f>
        <v>CFO</v>
      </c>
      <c r="L513" s="17">
        <f t="shared" si="56"/>
        <v>0</v>
      </c>
      <c r="M513" s="10">
        <f t="shared" si="56"/>
        <v>0</v>
      </c>
      <c r="N513" s="10">
        <f t="shared" si="56"/>
        <v>0</v>
      </c>
      <c r="O513" s="18">
        <f t="shared" si="51"/>
        <v>0</v>
      </c>
      <c r="P513" s="19">
        <f t="shared" si="52"/>
        <v>0</v>
      </c>
      <c r="Q513" s="20">
        <f>P513*[1]Factors!D500</f>
        <v>0</v>
      </c>
      <c r="R513" s="20">
        <f t="shared" si="53"/>
        <v>0</v>
      </c>
      <c r="S513" s="20">
        <f>R513*[1]Factors!D500</f>
        <v>0</v>
      </c>
      <c r="T513" s="21">
        <f>R513*[1]Factors!D500*[1]Factors!E500</f>
        <v>0</v>
      </c>
      <c r="U513" s="17"/>
      <c r="V513" s="10"/>
      <c r="W513" s="238"/>
      <c r="X513" s="336">
        <v>349.18</v>
      </c>
      <c r="Y513" s="18">
        <f t="shared" si="54"/>
        <v>0</v>
      </c>
      <c r="Z513" s="17"/>
      <c r="AA513" s="10">
        <f>+Y513</f>
        <v>0</v>
      </c>
      <c r="AB513" s="10"/>
      <c r="AC513" s="18">
        <f t="shared" si="55"/>
        <v>0</v>
      </c>
    </row>
    <row r="514" spans="1:29">
      <c r="Z514" s="149"/>
      <c r="AA514" s="149"/>
      <c r="AB514" s="149"/>
      <c r="AC514" s="149"/>
    </row>
    <row r="515" spans="1:29">
      <c r="Z515" s="149"/>
      <c r="AA515" s="149"/>
      <c r="AB515" s="149"/>
      <c r="AC515" s="149"/>
    </row>
    <row r="516" spans="1:29">
      <c r="Z516" s="149"/>
      <c r="AA516" s="149"/>
      <c r="AB516" s="149"/>
      <c r="AC516" s="149"/>
    </row>
    <row r="518" spans="1:29">
      <c r="G518" s="251" t="s">
        <v>186</v>
      </c>
      <c r="H518" s="251"/>
      <c r="I518" s="251"/>
      <c r="J518" s="251"/>
      <c r="K518" s="252"/>
      <c r="L518" s="251"/>
      <c r="M518" s="251"/>
      <c r="N518" s="251"/>
      <c r="O518" s="251"/>
      <c r="P518" s="251"/>
      <c r="Q518" s="251"/>
      <c r="R518" s="251"/>
      <c r="S518" s="251"/>
      <c r="T518" s="251"/>
      <c r="U518" s="251"/>
      <c r="V518" s="251"/>
      <c r="W518" s="251"/>
    </row>
    <row r="519" spans="1:29">
      <c r="G519" s="89" t="s">
        <v>424</v>
      </c>
      <c r="H519" s="94"/>
      <c r="I519" s="94"/>
      <c r="J519" s="94"/>
      <c r="L519" s="94"/>
      <c r="M519" s="94"/>
      <c r="N519" s="94"/>
      <c r="O519" s="94"/>
      <c r="Q519" s="89"/>
      <c r="R519" s="89"/>
      <c r="S519" s="89"/>
      <c r="T519" s="89"/>
      <c r="U519" s="89"/>
      <c r="V519" s="94"/>
      <c r="W519" s="94"/>
    </row>
    <row r="520" spans="1:29">
      <c r="G520" s="255">
        <v>1990</v>
      </c>
      <c r="H520" s="256"/>
      <c r="I520" s="256"/>
      <c r="J520" s="256"/>
      <c r="K520" s="257" t="s">
        <v>425</v>
      </c>
      <c r="L520" s="258">
        <f t="shared" ref="L520:W536" si="57">SUMIF($I$22:$I$513,$G520,L$22:L$513)</f>
        <v>0</v>
      </c>
      <c r="M520" s="258">
        <f t="shared" si="57"/>
        <v>0</v>
      </c>
      <c r="N520" s="258">
        <f t="shared" si="57"/>
        <v>0</v>
      </c>
      <c r="O520" s="258">
        <f t="shared" si="57"/>
        <v>0</v>
      </c>
      <c r="P520" s="258">
        <f t="shared" si="57"/>
        <v>0</v>
      </c>
      <c r="Q520" s="258">
        <f t="shared" si="57"/>
        <v>0</v>
      </c>
      <c r="R520" s="258">
        <f t="shared" si="57"/>
        <v>0</v>
      </c>
      <c r="S520" s="258">
        <f t="shared" si="57"/>
        <v>0</v>
      </c>
      <c r="T520" s="258">
        <f t="shared" si="57"/>
        <v>0</v>
      </c>
      <c r="U520" s="258">
        <f t="shared" si="57"/>
        <v>0</v>
      </c>
      <c r="V520" s="258">
        <f t="shared" si="57"/>
        <v>0</v>
      </c>
      <c r="W520" s="258">
        <f t="shared" si="57"/>
        <v>0</v>
      </c>
      <c r="X520" s="274">
        <f>SUMIF($I$22:$I$513,$G520,X$22:X$513)/12</f>
        <v>0</v>
      </c>
      <c r="Y520" s="258">
        <f t="shared" ref="Y520:AC535" si="58">SUMIF($I$22:$I$513,$G520,Y$22:Y$513)</f>
        <v>0</v>
      </c>
      <c r="Z520" s="258">
        <f t="shared" si="58"/>
        <v>0</v>
      </c>
      <c r="AA520" s="258">
        <f t="shared" si="58"/>
        <v>0</v>
      </c>
      <c r="AB520" s="258">
        <f t="shared" si="58"/>
        <v>0</v>
      </c>
      <c r="AC520" s="258">
        <f t="shared" si="58"/>
        <v>0</v>
      </c>
    </row>
    <row r="521" spans="1:29">
      <c r="G521" s="255">
        <v>1991</v>
      </c>
      <c r="H521" s="256"/>
      <c r="I521" s="256"/>
      <c r="J521" s="256"/>
      <c r="K521" s="257" t="s">
        <v>425</v>
      </c>
      <c r="L521" s="258">
        <f t="shared" si="57"/>
        <v>0</v>
      </c>
      <c r="M521" s="258">
        <f t="shared" si="57"/>
        <v>0</v>
      </c>
      <c r="N521" s="258">
        <f t="shared" si="57"/>
        <v>0</v>
      </c>
      <c r="O521" s="258">
        <f t="shared" si="57"/>
        <v>0</v>
      </c>
      <c r="P521" s="258">
        <f t="shared" si="57"/>
        <v>0</v>
      </c>
      <c r="Q521" s="258">
        <f t="shared" si="57"/>
        <v>0</v>
      </c>
      <c r="R521" s="258">
        <f t="shared" si="57"/>
        <v>0</v>
      </c>
      <c r="S521" s="258">
        <f t="shared" si="57"/>
        <v>0</v>
      </c>
      <c r="T521" s="258">
        <f t="shared" si="57"/>
        <v>0</v>
      </c>
      <c r="U521" s="258">
        <f t="shared" si="57"/>
        <v>0</v>
      </c>
      <c r="V521" s="258">
        <f t="shared" si="57"/>
        <v>0</v>
      </c>
      <c r="W521" s="258">
        <f t="shared" si="57"/>
        <v>0</v>
      </c>
      <c r="X521" s="274">
        <f t="shared" ref="X521:X560" si="59">SUMIF($I$22:$I$513,$G521,X$22:X$513)/12</f>
        <v>0</v>
      </c>
      <c r="Y521" s="258">
        <f t="shared" si="58"/>
        <v>0</v>
      </c>
      <c r="Z521" s="258">
        <f t="shared" si="58"/>
        <v>0</v>
      </c>
      <c r="AA521" s="258">
        <f t="shared" si="58"/>
        <v>0</v>
      </c>
      <c r="AB521" s="258">
        <f t="shared" si="58"/>
        <v>0</v>
      </c>
      <c r="AC521" s="258">
        <f t="shared" si="58"/>
        <v>0</v>
      </c>
    </row>
    <row r="522" spans="1:29">
      <c r="G522" s="255">
        <v>1992</v>
      </c>
      <c r="H522" s="256"/>
      <c r="I522" s="256"/>
      <c r="J522" s="256"/>
      <c r="K522" s="257" t="s">
        <v>425</v>
      </c>
      <c r="L522" s="258">
        <f t="shared" si="57"/>
        <v>0</v>
      </c>
      <c r="M522" s="258">
        <f t="shared" si="57"/>
        <v>0</v>
      </c>
      <c r="N522" s="258">
        <f t="shared" si="57"/>
        <v>0</v>
      </c>
      <c r="O522" s="258">
        <f t="shared" si="57"/>
        <v>0</v>
      </c>
      <c r="P522" s="258">
        <f t="shared" si="57"/>
        <v>0</v>
      </c>
      <c r="Q522" s="258">
        <f t="shared" si="57"/>
        <v>0</v>
      </c>
      <c r="R522" s="258">
        <f t="shared" si="57"/>
        <v>0</v>
      </c>
      <c r="S522" s="258">
        <f t="shared" si="57"/>
        <v>0</v>
      </c>
      <c r="T522" s="258">
        <f t="shared" si="57"/>
        <v>0</v>
      </c>
      <c r="U522" s="258">
        <f t="shared" si="57"/>
        <v>0</v>
      </c>
      <c r="V522" s="258">
        <f t="shared" si="57"/>
        <v>0</v>
      </c>
      <c r="W522" s="258">
        <f t="shared" si="57"/>
        <v>0</v>
      </c>
      <c r="X522" s="274">
        <f t="shared" si="59"/>
        <v>0</v>
      </c>
      <c r="Y522" s="258">
        <f t="shared" si="58"/>
        <v>0</v>
      </c>
      <c r="Z522" s="258">
        <f t="shared" si="58"/>
        <v>0</v>
      </c>
      <c r="AA522" s="258">
        <f t="shared" si="58"/>
        <v>0</v>
      </c>
      <c r="AB522" s="258">
        <f t="shared" si="58"/>
        <v>0</v>
      </c>
      <c r="AC522" s="258">
        <f t="shared" si="58"/>
        <v>0</v>
      </c>
    </row>
    <row r="523" spans="1:29">
      <c r="G523" s="255">
        <v>1993</v>
      </c>
      <c r="H523" s="256"/>
      <c r="I523" s="256"/>
      <c r="J523" s="256"/>
      <c r="K523" s="257" t="s">
        <v>425</v>
      </c>
      <c r="L523" s="258">
        <f t="shared" si="57"/>
        <v>0</v>
      </c>
      <c r="M523" s="258">
        <f t="shared" si="57"/>
        <v>0</v>
      </c>
      <c r="N523" s="258">
        <f t="shared" si="57"/>
        <v>0</v>
      </c>
      <c r="O523" s="258">
        <f t="shared" si="57"/>
        <v>0</v>
      </c>
      <c r="P523" s="258">
        <f t="shared" si="57"/>
        <v>0</v>
      </c>
      <c r="Q523" s="258">
        <f t="shared" si="57"/>
        <v>0</v>
      </c>
      <c r="R523" s="258">
        <f t="shared" si="57"/>
        <v>0</v>
      </c>
      <c r="S523" s="258">
        <f t="shared" si="57"/>
        <v>0</v>
      </c>
      <c r="T523" s="258">
        <f t="shared" si="57"/>
        <v>0</v>
      </c>
      <c r="U523" s="258">
        <f t="shared" si="57"/>
        <v>0</v>
      </c>
      <c r="V523" s="258">
        <f t="shared" si="57"/>
        <v>0</v>
      </c>
      <c r="W523" s="258">
        <f t="shared" si="57"/>
        <v>0</v>
      </c>
      <c r="X523" s="274">
        <f t="shared" si="59"/>
        <v>0</v>
      </c>
      <c r="Y523" s="258">
        <f t="shared" si="58"/>
        <v>0</v>
      </c>
      <c r="Z523" s="258">
        <f t="shared" si="58"/>
        <v>0</v>
      </c>
      <c r="AA523" s="258">
        <f t="shared" si="58"/>
        <v>0</v>
      </c>
      <c r="AB523" s="258">
        <f t="shared" si="58"/>
        <v>0</v>
      </c>
      <c r="AC523" s="258">
        <f t="shared" si="58"/>
        <v>0</v>
      </c>
    </row>
    <row r="524" spans="1:29">
      <c r="G524" s="255">
        <v>1994</v>
      </c>
      <c r="H524" s="256"/>
      <c r="I524" s="256"/>
      <c r="J524" s="256"/>
      <c r="K524" s="257" t="s">
        <v>425</v>
      </c>
      <c r="L524" s="258">
        <f t="shared" si="57"/>
        <v>0</v>
      </c>
      <c r="M524" s="258">
        <f t="shared" si="57"/>
        <v>0</v>
      </c>
      <c r="N524" s="258">
        <f t="shared" si="57"/>
        <v>0</v>
      </c>
      <c r="O524" s="258">
        <f t="shared" si="57"/>
        <v>0</v>
      </c>
      <c r="P524" s="258">
        <f t="shared" si="57"/>
        <v>0</v>
      </c>
      <c r="Q524" s="258">
        <f t="shared" si="57"/>
        <v>0</v>
      </c>
      <c r="R524" s="258">
        <f t="shared" si="57"/>
        <v>0</v>
      </c>
      <c r="S524" s="258">
        <f t="shared" si="57"/>
        <v>0</v>
      </c>
      <c r="T524" s="258">
        <f t="shared" si="57"/>
        <v>0</v>
      </c>
      <c r="U524" s="258">
        <f t="shared" si="57"/>
        <v>0</v>
      </c>
      <c r="V524" s="258">
        <f t="shared" si="57"/>
        <v>0</v>
      </c>
      <c r="W524" s="258">
        <f t="shared" si="57"/>
        <v>0</v>
      </c>
      <c r="X524" s="274">
        <f t="shared" si="59"/>
        <v>0</v>
      </c>
      <c r="Y524" s="258">
        <f t="shared" si="58"/>
        <v>0</v>
      </c>
      <c r="Z524" s="258">
        <f t="shared" si="58"/>
        <v>0</v>
      </c>
      <c r="AA524" s="258">
        <f t="shared" si="58"/>
        <v>0</v>
      </c>
      <c r="AB524" s="258">
        <f t="shared" si="58"/>
        <v>0</v>
      </c>
      <c r="AC524" s="258">
        <f t="shared" si="58"/>
        <v>0</v>
      </c>
    </row>
    <row r="525" spans="1:29">
      <c r="G525" s="255">
        <v>1995</v>
      </c>
      <c r="H525" s="256"/>
      <c r="I525" s="256"/>
      <c r="J525" s="256"/>
      <c r="K525" s="257" t="s">
        <v>425</v>
      </c>
      <c r="L525" s="258">
        <f t="shared" si="57"/>
        <v>0</v>
      </c>
      <c r="M525" s="258">
        <f t="shared" si="57"/>
        <v>0</v>
      </c>
      <c r="N525" s="258">
        <f t="shared" si="57"/>
        <v>0</v>
      </c>
      <c r="O525" s="258">
        <f t="shared" si="57"/>
        <v>0</v>
      </c>
      <c r="P525" s="258">
        <f t="shared" si="57"/>
        <v>0</v>
      </c>
      <c r="Q525" s="258">
        <f t="shared" si="57"/>
        <v>0</v>
      </c>
      <c r="R525" s="258">
        <f t="shared" si="57"/>
        <v>0</v>
      </c>
      <c r="S525" s="258">
        <f t="shared" si="57"/>
        <v>0</v>
      </c>
      <c r="T525" s="258">
        <f t="shared" si="57"/>
        <v>0</v>
      </c>
      <c r="U525" s="258">
        <f t="shared" si="57"/>
        <v>0</v>
      </c>
      <c r="V525" s="258">
        <f t="shared" si="57"/>
        <v>0</v>
      </c>
      <c r="W525" s="258">
        <f t="shared" si="57"/>
        <v>0</v>
      </c>
      <c r="X525" s="274">
        <f t="shared" si="59"/>
        <v>0</v>
      </c>
      <c r="Y525" s="258">
        <f t="shared" si="58"/>
        <v>0</v>
      </c>
      <c r="Z525" s="258">
        <f t="shared" si="58"/>
        <v>0</v>
      </c>
      <c r="AA525" s="258">
        <f t="shared" si="58"/>
        <v>0</v>
      </c>
      <c r="AB525" s="258">
        <f t="shared" si="58"/>
        <v>0</v>
      </c>
      <c r="AC525" s="258">
        <f t="shared" si="58"/>
        <v>0</v>
      </c>
    </row>
    <row r="526" spans="1:29">
      <c r="G526" s="255">
        <v>1996</v>
      </c>
      <c r="H526" s="256"/>
      <c r="I526" s="256"/>
      <c r="J526" s="256"/>
      <c r="K526" s="257" t="s">
        <v>425</v>
      </c>
      <c r="L526" s="258">
        <f t="shared" si="57"/>
        <v>0</v>
      </c>
      <c r="M526" s="258">
        <f t="shared" si="57"/>
        <v>0</v>
      </c>
      <c r="N526" s="258">
        <f t="shared" si="57"/>
        <v>0</v>
      </c>
      <c r="O526" s="258">
        <f t="shared" si="57"/>
        <v>0</v>
      </c>
      <c r="P526" s="258">
        <f t="shared" si="57"/>
        <v>0</v>
      </c>
      <c r="Q526" s="258">
        <f t="shared" si="57"/>
        <v>0</v>
      </c>
      <c r="R526" s="258">
        <f t="shared" si="57"/>
        <v>0</v>
      </c>
      <c r="S526" s="258">
        <f t="shared" si="57"/>
        <v>0</v>
      </c>
      <c r="T526" s="258">
        <f t="shared" si="57"/>
        <v>0</v>
      </c>
      <c r="U526" s="258">
        <f t="shared" si="57"/>
        <v>0</v>
      </c>
      <c r="V526" s="258">
        <f t="shared" si="57"/>
        <v>0</v>
      </c>
      <c r="W526" s="258">
        <f t="shared" si="57"/>
        <v>0</v>
      </c>
      <c r="X526" s="274">
        <f t="shared" si="59"/>
        <v>0</v>
      </c>
      <c r="Y526" s="258">
        <f t="shared" si="58"/>
        <v>0</v>
      </c>
      <c r="Z526" s="258">
        <f t="shared" si="58"/>
        <v>0</v>
      </c>
      <c r="AA526" s="258">
        <f t="shared" si="58"/>
        <v>0</v>
      </c>
      <c r="AB526" s="258">
        <f t="shared" si="58"/>
        <v>0</v>
      </c>
      <c r="AC526" s="258">
        <f t="shared" si="58"/>
        <v>0</v>
      </c>
    </row>
    <row r="527" spans="1:29">
      <c r="G527" s="255">
        <v>1997</v>
      </c>
      <c r="H527" s="256"/>
      <c r="I527" s="256"/>
      <c r="J527" s="256"/>
      <c r="K527" s="257" t="s">
        <v>425</v>
      </c>
      <c r="L527" s="258">
        <f t="shared" si="57"/>
        <v>0</v>
      </c>
      <c r="M527" s="258">
        <f t="shared" si="57"/>
        <v>0</v>
      </c>
      <c r="N527" s="258">
        <f t="shared" si="57"/>
        <v>0</v>
      </c>
      <c r="O527" s="258">
        <f t="shared" si="57"/>
        <v>0</v>
      </c>
      <c r="P527" s="258">
        <f t="shared" si="57"/>
        <v>0</v>
      </c>
      <c r="Q527" s="258">
        <f t="shared" si="57"/>
        <v>0</v>
      </c>
      <c r="R527" s="258">
        <f t="shared" si="57"/>
        <v>0</v>
      </c>
      <c r="S527" s="258">
        <f t="shared" si="57"/>
        <v>0</v>
      </c>
      <c r="T527" s="258">
        <f t="shared" si="57"/>
        <v>0</v>
      </c>
      <c r="U527" s="258">
        <f t="shared" si="57"/>
        <v>0</v>
      </c>
      <c r="V527" s="258">
        <f t="shared" si="57"/>
        <v>0</v>
      </c>
      <c r="W527" s="258">
        <f t="shared" si="57"/>
        <v>0</v>
      </c>
      <c r="X527" s="274">
        <f t="shared" si="59"/>
        <v>0</v>
      </c>
      <c r="Y527" s="258">
        <f t="shared" si="58"/>
        <v>0</v>
      </c>
      <c r="Z527" s="258">
        <f t="shared" si="58"/>
        <v>0</v>
      </c>
      <c r="AA527" s="258">
        <f t="shared" si="58"/>
        <v>0</v>
      </c>
      <c r="AB527" s="258">
        <f t="shared" si="58"/>
        <v>0</v>
      </c>
      <c r="AC527" s="258">
        <f t="shared" si="58"/>
        <v>0</v>
      </c>
    </row>
    <row r="528" spans="1:29">
      <c r="G528" s="255">
        <v>1998</v>
      </c>
      <c r="H528" s="256"/>
      <c r="I528" s="256"/>
      <c r="J528" s="256"/>
      <c r="K528" s="257" t="s">
        <v>425</v>
      </c>
      <c r="L528" s="258">
        <f t="shared" si="57"/>
        <v>0</v>
      </c>
      <c r="M528" s="258">
        <f t="shared" si="57"/>
        <v>0</v>
      </c>
      <c r="N528" s="258">
        <f t="shared" si="57"/>
        <v>0</v>
      </c>
      <c r="O528" s="258">
        <f t="shared" si="57"/>
        <v>0</v>
      </c>
      <c r="P528" s="258">
        <f t="shared" si="57"/>
        <v>0</v>
      </c>
      <c r="Q528" s="258">
        <f t="shared" si="57"/>
        <v>0</v>
      </c>
      <c r="R528" s="258">
        <f t="shared" si="57"/>
        <v>0</v>
      </c>
      <c r="S528" s="258">
        <f t="shared" si="57"/>
        <v>0</v>
      </c>
      <c r="T528" s="258">
        <f t="shared" si="57"/>
        <v>0</v>
      </c>
      <c r="U528" s="258">
        <f t="shared" si="57"/>
        <v>0</v>
      </c>
      <c r="V528" s="258">
        <f t="shared" si="57"/>
        <v>0</v>
      </c>
      <c r="W528" s="258">
        <f t="shared" si="57"/>
        <v>0</v>
      </c>
      <c r="X528" s="274">
        <f t="shared" si="59"/>
        <v>0</v>
      </c>
      <c r="Y528" s="258">
        <f t="shared" si="58"/>
        <v>0</v>
      </c>
      <c r="Z528" s="258">
        <f t="shared" si="58"/>
        <v>0</v>
      </c>
      <c r="AA528" s="258">
        <f t="shared" si="58"/>
        <v>0</v>
      </c>
      <c r="AB528" s="258">
        <f t="shared" si="58"/>
        <v>0</v>
      </c>
      <c r="AC528" s="258">
        <f t="shared" si="58"/>
        <v>0</v>
      </c>
    </row>
    <row r="529" spans="1:29">
      <c r="A529" s="94"/>
      <c r="B529" s="94"/>
      <c r="F529" s="94"/>
      <c r="G529" s="255">
        <v>1999</v>
      </c>
      <c r="H529" s="256"/>
      <c r="I529" s="256"/>
      <c r="J529" s="256"/>
      <c r="K529" s="257" t="s">
        <v>425</v>
      </c>
      <c r="L529" s="258">
        <f t="shared" si="57"/>
        <v>0</v>
      </c>
      <c r="M529" s="258">
        <f t="shared" si="57"/>
        <v>0</v>
      </c>
      <c r="N529" s="258">
        <f t="shared" si="57"/>
        <v>0</v>
      </c>
      <c r="O529" s="258">
        <f t="shared" si="57"/>
        <v>0</v>
      </c>
      <c r="P529" s="258">
        <f t="shared" si="57"/>
        <v>0</v>
      </c>
      <c r="Q529" s="258">
        <f t="shared" si="57"/>
        <v>0</v>
      </c>
      <c r="R529" s="258">
        <f t="shared" si="57"/>
        <v>0</v>
      </c>
      <c r="S529" s="258">
        <f t="shared" si="57"/>
        <v>0</v>
      </c>
      <c r="T529" s="258">
        <f t="shared" si="57"/>
        <v>0</v>
      </c>
      <c r="U529" s="258">
        <f t="shared" si="57"/>
        <v>0</v>
      </c>
      <c r="V529" s="258">
        <f t="shared" si="57"/>
        <v>0</v>
      </c>
      <c r="W529" s="258">
        <f t="shared" si="57"/>
        <v>0</v>
      </c>
      <c r="X529" s="274">
        <f t="shared" si="59"/>
        <v>0</v>
      </c>
      <c r="Y529" s="258">
        <f t="shared" si="58"/>
        <v>0</v>
      </c>
      <c r="Z529" s="258">
        <f t="shared" si="58"/>
        <v>0</v>
      </c>
      <c r="AA529" s="258">
        <f t="shared" si="58"/>
        <v>0</v>
      </c>
      <c r="AB529" s="258">
        <f t="shared" si="58"/>
        <v>0</v>
      </c>
      <c r="AC529" s="258">
        <f t="shared" si="58"/>
        <v>0</v>
      </c>
    </row>
    <row r="530" spans="1:29">
      <c r="A530" s="94"/>
      <c r="B530" s="94"/>
      <c r="F530" s="94"/>
      <c r="G530" s="255">
        <v>2000</v>
      </c>
      <c r="H530" s="256"/>
      <c r="I530" s="256"/>
      <c r="J530" s="256"/>
      <c r="K530" s="257" t="s">
        <v>425</v>
      </c>
      <c r="L530" s="258">
        <f t="shared" si="57"/>
        <v>0</v>
      </c>
      <c r="M530" s="258">
        <f t="shared" si="57"/>
        <v>0</v>
      </c>
      <c r="N530" s="258">
        <f t="shared" si="57"/>
        <v>0</v>
      </c>
      <c r="O530" s="258">
        <f t="shared" si="57"/>
        <v>0</v>
      </c>
      <c r="P530" s="258">
        <f t="shared" si="57"/>
        <v>0</v>
      </c>
      <c r="Q530" s="258">
        <f t="shared" si="57"/>
        <v>0</v>
      </c>
      <c r="R530" s="258">
        <f t="shared" si="57"/>
        <v>0</v>
      </c>
      <c r="S530" s="258">
        <f t="shared" si="57"/>
        <v>0</v>
      </c>
      <c r="T530" s="258">
        <f t="shared" si="57"/>
        <v>0</v>
      </c>
      <c r="U530" s="258">
        <f t="shared" si="57"/>
        <v>0</v>
      </c>
      <c r="V530" s="258">
        <f t="shared" si="57"/>
        <v>0</v>
      </c>
      <c r="W530" s="258">
        <f t="shared" si="57"/>
        <v>0</v>
      </c>
      <c r="X530" s="274">
        <f t="shared" si="59"/>
        <v>0</v>
      </c>
      <c r="Y530" s="258">
        <f t="shared" si="58"/>
        <v>0</v>
      </c>
      <c r="Z530" s="258">
        <f t="shared" si="58"/>
        <v>0</v>
      </c>
      <c r="AA530" s="258">
        <f t="shared" si="58"/>
        <v>0</v>
      </c>
      <c r="AB530" s="258">
        <f t="shared" si="58"/>
        <v>0</v>
      </c>
      <c r="AC530" s="258">
        <f t="shared" si="58"/>
        <v>0</v>
      </c>
    </row>
    <row r="531" spans="1:29">
      <c r="A531" s="94"/>
      <c r="B531" s="94"/>
      <c r="F531" s="94"/>
      <c r="G531" s="255">
        <v>2001</v>
      </c>
      <c r="H531" s="256"/>
      <c r="I531" s="256"/>
      <c r="J531" s="256"/>
      <c r="K531" s="257" t="s">
        <v>425</v>
      </c>
      <c r="L531" s="258">
        <f t="shared" si="57"/>
        <v>0</v>
      </c>
      <c r="M531" s="258">
        <f t="shared" si="57"/>
        <v>0</v>
      </c>
      <c r="N531" s="258">
        <f t="shared" si="57"/>
        <v>0</v>
      </c>
      <c r="O531" s="258">
        <f t="shared" si="57"/>
        <v>0</v>
      </c>
      <c r="P531" s="258">
        <f t="shared" si="57"/>
        <v>0</v>
      </c>
      <c r="Q531" s="258">
        <f t="shared" si="57"/>
        <v>0</v>
      </c>
      <c r="R531" s="258">
        <f t="shared" si="57"/>
        <v>0</v>
      </c>
      <c r="S531" s="258">
        <f t="shared" si="57"/>
        <v>0</v>
      </c>
      <c r="T531" s="258">
        <f t="shared" si="57"/>
        <v>0</v>
      </c>
      <c r="U531" s="258">
        <f t="shared" si="57"/>
        <v>0</v>
      </c>
      <c r="V531" s="258">
        <f t="shared" si="57"/>
        <v>0</v>
      </c>
      <c r="W531" s="258">
        <f t="shared" si="57"/>
        <v>0</v>
      </c>
      <c r="X531" s="274">
        <f t="shared" si="59"/>
        <v>0</v>
      </c>
      <c r="Y531" s="258">
        <f t="shared" si="58"/>
        <v>0</v>
      </c>
      <c r="Z531" s="258">
        <f t="shared" si="58"/>
        <v>0</v>
      </c>
      <c r="AA531" s="258">
        <f t="shared" si="58"/>
        <v>0</v>
      </c>
      <c r="AB531" s="258">
        <f t="shared" si="58"/>
        <v>0</v>
      </c>
      <c r="AC531" s="258">
        <f t="shared" si="58"/>
        <v>0</v>
      </c>
    </row>
    <row r="532" spans="1:29">
      <c r="A532" s="94"/>
      <c r="B532" s="94"/>
      <c r="F532" s="94"/>
      <c r="G532" s="255">
        <v>2002</v>
      </c>
      <c r="H532" s="256"/>
      <c r="I532" s="256"/>
      <c r="J532" s="256"/>
      <c r="K532" s="257" t="s">
        <v>425</v>
      </c>
      <c r="L532" s="258">
        <f t="shared" si="57"/>
        <v>0</v>
      </c>
      <c r="M532" s="258">
        <f t="shared" si="57"/>
        <v>0</v>
      </c>
      <c r="N532" s="258">
        <f t="shared" si="57"/>
        <v>0</v>
      </c>
      <c r="O532" s="258">
        <f t="shared" si="57"/>
        <v>0</v>
      </c>
      <c r="P532" s="258">
        <f t="shared" si="57"/>
        <v>0</v>
      </c>
      <c r="Q532" s="258">
        <f t="shared" si="57"/>
        <v>0</v>
      </c>
      <c r="R532" s="258">
        <f t="shared" si="57"/>
        <v>0</v>
      </c>
      <c r="S532" s="258">
        <f t="shared" si="57"/>
        <v>0</v>
      </c>
      <c r="T532" s="258">
        <f t="shared" si="57"/>
        <v>0</v>
      </c>
      <c r="U532" s="258">
        <f t="shared" si="57"/>
        <v>0</v>
      </c>
      <c r="V532" s="258">
        <f t="shared" si="57"/>
        <v>0</v>
      </c>
      <c r="W532" s="258">
        <f t="shared" si="57"/>
        <v>0</v>
      </c>
      <c r="X532" s="274">
        <f t="shared" si="59"/>
        <v>0</v>
      </c>
      <c r="Y532" s="258">
        <f t="shared" si="58"/>
        <v>0</v>
      </c>
      <c r="Z532" s="258">
        <f t="shared" si="58"/>
        <v>0</v>
      </c>
      <c r="AA532" s="258">
        <f t="shared" si="58"/>
        <v>0</v>
      </c>
      <c r="AB532" s="258">
        <f t="shared" si="58"/>
        <v>0</v>
      </c>
      <c r="AC532" s="258">
        <f t="shared" si="58"/>
        <v>0</v>
      </c>
    </row>
    <row r="533" spans="1:29">
      <c r="A533" s="94"/>
      <c r="B533" s="94"/>
      <c r="F533" s="94"/>
      <c r="G533" s="255">
        <v>2003</v>
      </c>
      <c r="H533" s="256"/>
      <c r="I533" s="256"/>
      <c r="J533" s="256"/>
      <c r="K533" s="257" t="s">
        <v>425</v>
      </c>
      <c r="L533" s="258">
        <f t="shared" si="57"/>
        <v>0</v>
      </c>
      <c r="M533" s="258">
        <f t="shared" si="57"/>
        <v>0</v>
      </c>
      <c r="N533" s="258">
        <f t="shared" si="57"/>
        <v>0</v>
      </c>
      <c r="O533" s="258">
        <f t="shared" si="57"/>
        <v>0</v>
      </c>
      <c r="P533" s="258">
        <f t="shared" si="57"/>
        <v>0</v>
      </c>
      <c r="Q533" s="258">
        <f t="shared" si="57"/>
        <v>0</v>
      </c>
      <c r="R533" s="258">
        <f t="shared" si="57"/>
        <v>0</v>
      </c>
      <c r="S533" s="258">
        <f t="shared" si="57"/>
        <v>0</v>
      </c>
      <c r="T533" s="258">
        <f t="shared" si="57"/>
        <v>0</v>
      </c>
      <c r="U533" s="258">
        <f t="shared" si="57"/>
        <v>0</v>
      </c>
      <c r="V533" s="258">
        <f t="shared" si="57"/>
        <v>0</v>
      </c>
      <c r="W533" s="258">
        <f t="shared" si="57"/>
        <v>0</v>
      </c>
      <c r="X533" s="274">
        <f t="shared" si="59"/>
        <v>0</v>
      </c>
      <c r="Y533" s="258">
        <f t="shared" si="58"/>
        <v>0</v>
      </c>
      <c r="Z533" s="258">
        <f t="shared" si="58"/>
        <v>0</v>
      </c>
      <c r="AA533" s="258">
        <f t="shared" si="58"/>
        <v>0</v>
      </c>
      <c r="AB533" s="258">
        <f t="shared" si="58"/>
        <v>0</v>
      </c>
      <c r="AC533" s="258">
        <f t="shared" si="58"/>
        <v>0</v>
      </c>
    </row>
    <row r="534" spans="1:29">
      <c r="A534" s="94"/>
      <c r="B534" s="94"/>
      <c r="F534" s="94"/>
      <c r="G534" s="255">
        <v>2004</v>
      </c>
      <c r="H534" s="256"/>
      <c r="I534" s="256"/>
      <c r="J534" s="256"/>
      <c r="K534" s="257" t="s">
        <v>425</v>
      </c>
      <c r="L534" s="258">
        <f t="shared" si="57"/>
        <v>0</v>
      </c>
      <c r="M534" s="258">
        <f t="shared" si="57"/>
        <v>0</v>
      </c>
      <c r="N534" s="258">
        <f t="shared" si="57"/>
        <v>0</v>
      </c>
      <c r="O534" s="258">
        <f t="shared" si="57"/>
        <v>0</v>
      </c>
      <c r="P534" s="258">
        <f t="shared" si="57"/>
        <v>0</v>
      </c>
      <c r="Q534" s="258">
        <f t="shared" si="57"/>
        <v>0</v>
      </c>
      <c r="R534" s="258">
        <f t="shared" si="57"/>
        <v>0</v>
      </c>
      <c r="S534" s="258">
        <f t="shared" si="57"/>
        <v>0</v>
      </c>
      <c r="T534" s="258">
        <f t="shared" si="57"/>
        <v>0</v>
      </c>
      <c r="U534" s="258">
        <f t="shared" si="57"/>
        <v>0</v>
      </c>
      <c r="V534" s="258">
        <f t="shared" si="57"/>
        <v>0</v>
      </c>
      <c r="W534" s="258">
        <f t="shared" si="57"/>
        <v>0</v>
      </c>
      <c r="X534" s="274">
        <f t="shared" si="59"/>
        <v>0</v>
      </c>
      <c r="Y534" s="258">
        <f t="shared" si="58"/>
        <v>0</v>
      </c>
      <c r="Z534" s="258">
        <f t="shared" si="58"/>
        <v>0</v>
      </c>
      <c r="AA534" s="258">
        <f t="shared" si="58"/>
        <v>0</v>
      </c>
      <c r="AB534" s="258">
        <f t="shared" si="58"/>
        <v>0</v>
      </c>
      <c r="AC534" s="258">
        <f t="shared" si="58"/>
        <v>0</v>
      </c>
    </row>
    <row r="535" spans="1:29">
      <c r="A535" s="94"/>
      <c r="B535" s="94"/>
      <c r="F535" s="94"/>
      <c r="G535" s="255">
        <v>2005</v>
      </c>
      <c r="H535" s="256"/>
      <c r="I535" s="256"/>
      <c r="J535" s="256"/>
      <c r="K535" s="257" t="s">
        <v>425</v>
      </c>
      <c r="L535" s="258">
        <f t="shared" si="57"/>
        <v>0</v>
      </c>
      <c r="M535" s="258">
        <f t="shared" si="57"/>
        <v>0</v>
      </c>
      <c r="N535" s="258">
        <f t="shared" si="57"/>
        <v>0</v>
      </c>
      <c r="O535" s="258">
        <f t="shared" si="57"/>
        <v>0</v>
      </c>
      <c r="P535" s="258">
        <f t="shared" si="57"/>
        <v>0</v>
      </c>
      <c r="Q535" s="258">
        <f t="shared" si="57"/>
        <v>0</v>
      </c>
      <c r="R535" s="258">
        <f t="shared" si="57"/>
        <v>0</v>
      </c>
      <c r="S535" s="258">
        <f t="shared" si="57"/>
        <v>0</v>
      </c>
      <c r="T535" s="258">
        <f t="shared" si="57"/>
        <v>0</v>
      </c>
      <c r="U535" s="258">
        <f t="shared" si="57"/>
        <v>0</v>
      </c>
      <c r="V535" s="258">
        <f t="shared" si="57"/>
        <v>0</v>
      </c>
      <c r="W535" s="258">
        <f t="shared" si="57"/>
        <v>0</v>
      </c>
      <c r="X535" s="274">
        <f t="shared" si="59"/>
        <v>0</v>
      </c>
      <c r="Y535" s="258">
        <f t="shared" si="58"/>
        <v>0</v>
      </c>
      <c r="Z535" s="258">
        <f t="shared" si="58"/>
        <v>0</v>
      </c>
      <c r="AA535" s="258">
        <f t="shared" si="58"/>
        <v>0</v>
      </c>
      <c r="AB535" s="258">
        <f t="shared" si="58"/>
        <v>0</v>
      </c>
      <c r="AC535" s="258">
        <f t="shared" si="58"/>
        <v>0</v>
      </c>
    </row>
    <row r="536" spans="1:29">
      <c r="A536" s="94"/>
      <c r="B536" s="94"/>
      <c r="F536" s="94"/>
      <c r="G536" s="255">
        <v>2006</v>
      </c>
      <c r="H536" s="256"/>
      <c r="I536" s="256"/>
      <c r="J536" s="256"/>
      <c r="K536" s="257" t="s">
        <v>425</v>
      </c>
      <c r="L536" s="258">
        <f t="shared" si="57"/>
        <v>0</v>
      </c>
      <c r="M536" s="258">
        <f t="shared" si="57"/>
        <v>0</v>
      </c>
      <c r="N536" s="258">
        <f t="shared" si="57"/>
        <v>0</v>
      </c>
      <c r="O536" s="258">
        <f t="shared" si="57"/>
        <v>0</v>
      </c>
      <c r="P536" s="258">
        <f t="shared" si="57"/>
        <v>0</v>
      </c>
      <c r="Q536" s="258">
        <f t="shared" si="57"/>
        <v>0</v>
      </c>
      <c r="R536" s="258">
        <f t="shared" si="57"/>
        <v>0</v>
      </c>
      <c r="S536" s="258">
        <f t="shared" si="57"/>
        <v>0</v>
      </c>
      <c r="T536" s="258">
        <f t="shared" si="57"/>
        <v>0</v>
      </c>
      <c r="U536" s="258">
        <f t="shared" si="57"/>
        <v>0</v>
      </c>
      <c r="V536" s="258">
        <f t="shared" si="57"/>
        <v>0</v>
      </c>
      <c r="W536" s="258">
        <f t="shared" si="57"/>
        <v>0</v>
      </c>
      <c r="X536" s="274">
        <f t="shared" si="59"/>
        <v>0</v>
      </c>
      <c r="Y536" s="258">
        <f t="shared" ref="Y536:AC551" si="60">SUMIF($I$22:$I$513,$G536,Y$22:Y$513)</f>
        <v>0</v>
      </c>
      <c r="Z536" s="258">
        <f t="shared" si="60"/>
        <v>0</v>
      </c>
      <c r="AA536" s="258">
        <f t="shared" si="60"/>
        <v>0</v>
      </c>
      <c r="AB536" s="258">
        <f t="shared" si="60"/>
        <v>0</v>
      </c>
      <c r="AC536" s="258">
        <f t="shared" si="60"/>
        <v>0</v>
      </c>
    </row>
    <row r="537" spans="1:29">
      <c r="A537" s="94"/>
      <c r="B537" s="94"/>
      <c r="F537" s="94"/>
      <c r="G537" s="255">
        <v>2007</v>
      </c>
      <c r="H537" s="256"/>
      <c r="I537" s="256"/>
      <c r="J537" s="256"/>
      <c r="K537" s="257" t="s">
        <v>425</v>
      </c>
      <c r="L537" s="258">
        <f t="shared" ref="L537:W552" si="61">SUMIF($I$22:$I$513,$G537,L$22:L$513)</f>
        <v>0</v>
      </c>
      <c r="M537" s="258">
        <f t="shared" si="61"/>
        <v>0</v>
      </c>
      <c r="N537" s="258">
        <f t="shared" si="61"/>
        <v>0</v>
      </c>
      <c r="O537" s="258">
        <f t="shared" si="61"/>
        <v>0</v>
      </c>
      <c r="P537" s="258">
        <f t="shared" si="61"/>
        <v>0</v>
      </c>
      <c r="Q537" s="258">
        <f t="shared" si="61"/>
        <v>0</v>
      </c>
      <c r="R537" s="258">
        <f t="shared" si="61"/>
        <v>0</v>
      </c>
      <c r="S537" s="258">
        <f t="shared" si="61"/>
        <v>0</v>
      </c>
      <c r="T537" s="258">
        <f t="shared" si="61"/>
        <v>0</v>
      </c>
      <c r="U537" s="258">
        <f t="shared" si="61"/>
        <v>0</v>
      </c>
      <c r="V537" s="258">
        <f t="shared" si="61"/>
        <v>0</v>
      </c>
      <c r="W537" s="258">
        <f t="shared" si="61"/>
        <v>0</v>
      </c>
      <c r="X537" s="274">
        <f t="shared" si="59"/>
        <v>0</v>
      </c>
      <c r="Y537" s="258">
        <f t="shared" si="60"/>
        <v>0</v>
      </c>
      <c r="Z537" s="258">
        <f t="shared" si="60"/>
        <v>0</v>
      </c>
      <c r="AA537" s="258">
        <f t="shared" si="60"/>
        <v>0</v>
      </c>
      <c r="AB537" s="258">
        <f t="shared" si="60"/>
        <v>0</v>
      </c>
      <c r="AC537" s="258">
        <f t="shared" si="60"/>
        <v>0</v>
      </c>
    </row>
    <row r="538" spans="1:29">
      <c r="A538" s="94"/>
      <c r="B538" s="94"/>
      <c r="F538" s="94"/>
      <c r="G538" s="255">
        <v>2008</v>
      </c>
      <c r="H538" s="256"/>
      <c r="I538" s="256"/>
      <c r="J538" s="256"/>
      <c r="K538" s="257" t="s">
        <v>425</v>
      </c>
      <c r="L538" s="258">
        <f t="shared" si="61"/>
        <v>0</v>
      </c>
      <c r="M538" s="258">
        <f t="shared" si="61"/>
        <v>0</v>
      </c>
      <c r="N538" s="258">
        <f t="shared" si="61"/>
        <v>0</v>
      </c>
      <c r="O538" s="258">
        <f t="shared" si="61"/>
        <v>0</v>
      </c>
      <c r="P538" s="258">
        <f t="shared" si="61"/>
        <v>0</v>
      </c>
      <c r="Q538" s="258">
        <f t="shared" si="61"/>
        <v>0</v>
      </c>
      <c r="R538" s="258">
        <f t="shared" si="61"/>
        <v>0</v>
      </c>
      <c r="S538" s="258">
        <f t="shared" si="61"/>
        <v>0</v>
      </c>
      <c r="T538" s="258">
        <f t="shared" si="61"/>
        <v>0</v>
      </c>
      <c r="U538" s="258">
        <f t="shared" si="61"/>
        <v>0</v>
      </c>
      <c r="V538" s="258">
        <f t="shared" si="61"/>
        <v>0</v>
      </c>
      <c r="W538" s="258">
        <f t="shared" si="61"/>
        <v>0</v>
      </c>
      <c r="X538" s="274">
        <f t="shared" si="59"/>
        <v>0</v>
      </c>
      <c r="Y538" s="258">
        <f t="shared" si="60"/>
        <v>0</v>
      </c>
      <c r="Z538" s="258">
        <f t="shared" si="60"/>
        <v>0</v>
      </c>
      <c r="AA538" s="258">
        <f t="shared" si="60"/>
        <v>0</v>
      </c>
      <c r="AB538" s="258">
        <f t="shared" si="60"/>
        <v>0</v>
      </c>
      <c r="AC538" s="258">
        <f t="shared" si="60"/>
        <v>0</v>
      </c>
    </row>
    <row r="539" spans="1:29">
      <c r="A539" s="94"/>
      <c r="B539" s="94"/>
      <c r="F539" s="94"/>
      <c r="G539" s="255">
        <v>2009</v>
      </c>
      <c r="H539" s="256"/>
      <c r="I539" s="256"/>
      <c r="J539" s="256"/>
      <c r="K539" s="257" t="s">
        <v>425</v>
      </c>
      <c r="L539" s="258">
        <f t="shared" si="61"/>
        <v>0</v>
      </c>
      <c r="M539" s="258">
        <f t="shared" si="61"/>
        <v>0</v>
      </c>
      <c r="N539" s="258">
        <f t="shared" si="61"/>
        <v>0</v>
      </c>
      <c r="O539" s="258">
        <f t="shared" si="61"/>
        <v>0</v>
      </c>
      <c r="P539" s="258">
        <f t="shared" si="61"/>
        <v>0</v>
      </c>
      <c r="Q539" s="258">
        <f t="shared" si="61"/>
        <v>0</v>
      </c>
      <c r="R539" s="258">
        <f t="shared" si="61"/>
        <v>0</v>
      </c>
      <c r="S539" s="258">
        <f t="shared" si="61"/>
        <v>0</v>
      </c>
      <c r="T539" s="258">
        <f t="shared" si="61"/>
        <v>0</v>
      </c>
      <c r="U539" s="258">
        <f t="shared" si="61"/>
        <v>0</v>
      </c>
      <c r="V539" s="258">
        <f t="shared" si="61"/>
        <v>0</v>
      </c>
      <c r="W539" s="258">
        <f t="shared" si="61"/>
        <v>0</v>
      </c>
      <c r="X539" s="274">
        <f t="shared" si="59"/>
        <v>0</v>
      </c>
      <c r="Y539" s="258">
        <f t="shared" si="60"/>
        <v>0</v>
      </c>
      <c r="Z539" s="258">
        <f t="shared" si="60"/>
        <v>0</v>
      </c>
      <c r="AA539" s="258">
        <f t="shared" si="60"/>
        <v>0</v>
      </c>
      <c r="AB539" s="258">
        <f t="shared" si="60"/>
        <v>0</v>
      </c>
      <c r="AC539" s="258">
        <f t="shared" si="60"/>
        <v>0</v>
      </c>
    </row>
    <row r="540" spans="1:29">
      <c r="A540" s="94"/>
      <c r="B540" s="94"/>
      <c r="F540" s="94"/>
      <c r="G540" s="89">
        <v>2010</v>
      </c>
      <c r="H540" s="94"/>
      <c r="I540" s="94"/>
      <c r="J540" s="94"/>
      <c r="K540" s="254" t="str">
        <f t="shared" ref="K540:K560" ca="1" si="62">OFFSET(K$208,($G540-2006)*12,0)&amp;"/"&amp;OFFSET(K$208,($G540-2006)*12+11,0)</f>
        <v>CFO/CFO</v>
      </c>
      <c r="L540" s="20">
        <f t="shared" si="61"/>
        <v>0</v>
      </c>
      <c r="M540" s="20">
        <f t="shared" si="61"/>
        <v>0</v>
      </c>
      <c r="N540" s="20">
        <f t="shared" si="61"/>
        <v>0</v>
      </c>
      <c r="O540" s="20">
        <f t="shared" si="61"/>
        <v>0</v>
      </c>
      <c r="P540" s="20">
        <f t="shared" si="61"/>
        <v>0</v>
      </c>
      <c r="Q540" s="20">
        <f t="shared" si="61"/>
        <v>0</v>
      </c>
      <c r="R540" s="20">
        <f t="shared" si="61"/>
        <v>0</v>
      </c>
      <c r="S540" s="20">
        <f t="shared" si="61"/>
        <v>0</v>
      </c>
      <c r="T540" s="20">
        <f t="shared" si="61"/>
        <v>0</v>
      </c>
      <c r="U540" s="20">
        <f t="shared" si="61"/>
        <v>0</v>
      </c>
      <c r="V540" s="20">
        <f t="shared" si="61"/>
        <v>0</v>
      </c>
      <c r="W540" s="20">
        <f t="shared" si="61"/>
        <v>0</v>
      </c>
      <c r="X540" s="273">
        <f t="shared" si="59"/>
        <v>0</v>
      </c>
      <c r="Y540" s="20">
        <f t="shared" si="60"/>
        <v>0</v>
      </c>
      <c r="Z540" s="20">
        <f t="shared" si="60"/>
        <v>0</v>
      </c>
      <c r="AA540" s="20">
        <f t="shared" si="60"/>
        <v>0</v>
      </c>
      <c r="AB540" s="20">
        <f t="shared" si="60"/>
        <v>0</v>
      </c>
      <c r="AC540" s="20">
        <f t="shared" si="60"/>
        <v>0</v>
      </c>
    </row>
    <row r="541" spans="1:29">
      <c r="A541" s="94"/>
      <c r="B541" s="94"/>
      <c r="F541" s="94"/>
      <c r="G541" s="89">
        <v>2011</v>
      </c>
      <c r="H541" s="94"/>
      <c r="I541" s="94"/>
      <c r="J541" s="94"/>
      <c r="K541" s="254" t="str">
        <f t="shared" ca="1" si="62"/>
        <v>CFO/CFO</v>
      </c>
      <c r="L541" s="20">
        <f t="shared" si="61"/>
        <v>0</v>
      </c>
      <c r="M541" s="20">
        <f t="shared" si="61"/>
        <v>0</v>
      </c>
      <c r="N541" s="20">
        <f t="shared" si="61"/>
        <v>0</v>
      </c>
      <c r="O541" s="20">
        <f t="shared" si="61"/>
        <v>0</v>
      </c>
      <c r="P541" s="20">
        <f t="shared" si="61"/>
        <v>0</v>
      </c>
      <c r="Q541" s="20">
        <f t="shared" si="61"/>
        <v>0</v>
      </c>
      <c r="R541" s="20">
        <f t="shared" si="61"/>
        <v>0</v>
      </c>
      <c r="S541" s="20">
        <f t="shared" si="61"/>
        <v>0</v>
      </c>
      <c r="T541" s="20">
        <f t="shared" si="61"/>
        <v>0</v>
      </c>
      <c r="U541" s="20">
        <f t="shared" si="61"/>
        <v>0</v>
      </c>
      <c r="V541" s="20">
        <f t="shared" si="61"/>
        <v>0</v>
      </c>
      <c r="W541" s="20">
        <f t="shared" si="61"/>
        <v>0</v>
      </c>
      <c r="X541" s="273">
        <f t="shared" si="59"/>
        <v>0</v>
      </c>
      <c r="Y541" s="20">
        <f t="shared" si="60"/>
        <v>0</v>
      </c>
      <c r="Z541" s="20">
        <f t="shared" si="60"/>
        <v>0</v>
      </c>
      <c r="AA541" s="20">
        <f t="shared" si="60"/>
        <v>0</v>
      </c>
      <c r="AB541" s="20">
        <f t="shared" si="60"/>
        <v>0</v>
      </c>
      <c r="AC541" s="20">
        <f t="shared" si="60"/>
        <v>0</v>
      </c>
    </row>
    <row r="542" spans="1:29">
      <c r="A542" s="94"/>
      <c r="B542" s="94"/>
      <c r="F542" s="94"/>
      <c r="G542" s="89">
        <v>2012</v>
      </c>
      <c r="H542" s="94"/>
      <c r="I542" s="94"/>
      <c r="J542" s="94"/>
      <c r="K542" s="254" t="str">
        <f t="shared" ca="1" si="62"/>
        <v>CFO/CFO</v>
      </c>
      <c r="L542" s="20">
        <f t="shared" si="61"/>
        <v>0</v>
      </c>
      <c r="M542" s="20">
        <f t="shared" si="61"/>
        <v>0</v>
      </c>
      <c r="N542" s="20">
        <f t="shared" si="61"/>
        <v>0</v>
      </c>
      <c r="O542" s="20">
        <f t="shared" si="61"/>
        <v>0</v>
      </c>
      <c r="P542" s="20">
        <f t="shared" si="61"/>
        <v>0</v>
      </c>
      <c r="Q542" s="20">
        <f t="shared" si="61"/>
        <v>0</v>
      </c>
      <c r="R542" s="20">
        <f t="shared" si="61"/>
        <v>0</v>
      </c>
      <c r="S542" s="20">
        <f t="shared" si="61"/>
        <v>0</v>
      </c>
      <c r="T542" s="20">
        <f t="shared" si="61"/>
        <v>0</v>
      </c>
      <c r="U542" s="20">
        <f t="shared" si="61"/>
        <v>0</v>
      </c>
      <c r="V542" s="20">
        <f t="shared" si="61"/>
        <v>0</v>
      </c>
      <c r="W542" s="20">
        <f t="shared" si="61"/>
        <v>0</v>
      </c>
      <c r="X542" s="273">
        <f t="shared" si="59"/>
        <v>0</v>
      </c>
      <c r="Y542" s="20">
        <f t="shared" si="60"/>
        <v>0</v>
      </c>
      <c r="Z542" s="20">
        <f t="shared" si="60"/>
        <v>0</v>
      </c>
      <c r="AA542" s="20">
        <f t="shared" si="60"/>
        <v>0</v>
      </c>
      <c r="AB542" s="20">
        <f t="shared" si="60"/>
        <v>0</v>
      </c>
      <c r="AC542" s="20">
        <f t="shared" si="60"/>
        <v>0</v>
      </c>
    </row>
    <row r="543" spans="1:29">
      <c r="A543" s="94"/>
      <c r="B543" s="94"/>
      <c r="F543" s="94"/>
      <c r="G543" s="89">
        <v>2013</v>
      </c>
      <c r="H543" s="94"/>
      <c r="I543" s="94"/>
      <c r="J543" s="94"/>
      <c r="K543" s="254" t="str">
        <f t="shared" ca="1" si="62"/>
        <v>CFO/CFO</v>
      </c>
      <c r="L543" s="20">
        <f t="shared" si="61"/>
        <v>0</v>
      </c>
      <c r="M543" s="20">
        <f t="shared" si="61"/>
        <v>0</v>
      </c>
      <c r="N543" s="20">
        <f t="shared" si="61"/>
        <v>0</v>
      </c>
      <c r="O543" s="20">
        <f t="shared" si="61"/>
        <v>0</v>
      </c>
      <c r="P543" s="20">
        <f t="shared" si="61"/>
        <v>0</v>
      </c>
      <c r="Q543" s="20">
        <f t="shared" si="61"/>
        <v>0</v>
      </c>
      <c r="R543" s="20">
        <f t="shared" si="61"/>
        <v>0</v>
      </c>
      <c r="S543" s="20">
        <f t="shared" si="61"/>
        <v>0</v>
      </c>
      <c r="T543" s="20">
        <f t="shared" si="61"/>
        <v>0</v>
      </c>
      <c r="U543" s="20">
        <f t="shared" si="61"/>
        <v>0</v>
      </c>
      <c r="V543" s="20">
        <f t="shared" si="61"/>
        <v>0</v>
      </c>
      <c r="W543" s="20">
        <f t="shared" si="61"/>
        <v>0</v>
      </c>
      <c r="X543" s="273">
        <f t="shared" si="59"/>
        <v>0</v>
      </c>
      <c r="Y543" s="20">
        <f t="shared" si="60"/>
        <v>0</v>
      </c>
      <c r="Z543" s="20">
        <f t="shared" si="60"/>
        <v>0</v>
      </c>
      <c r="AA543" s="20">
        <f t="shared" si="60"/>
        <v>0</v>
      </c>
      <c r="AB543" s="20">
        <f t="shared" si="60"/>
        <v>0</v>
      </c>
      <c r="AC543" s="20">
        <f t="shared" si="60"/>
        <v>0</v>
      </c>
    </row>
    <row r="544" spans="1:29">
      <c r="A544" s="94"/>
      <c r="B544" s="94"/>
      <c r="F544" s="94"/>
      <c r="G544" s="89">
        <v>2014</v>
      </c>
      <c r="H544" s="94"/>
      <c r="I544" s="94"/>
      <c r="J544" s="94"/>
      <c r="K544" s="254" t="str">
        <f t="shared" ca="1" si="62"/>
        <v>CFO/CFO</v>
      </c>
      <c r="L544" s="20">
        <f t="shared" si="61"/>
        <v>0</v>
      </c>
      <c r="M544" s="20">
        <f t="shared" si="61"/>
        <v>0</v>
      </c>
      <c r="N544" s="20">
        <f t="shared" si="61"/>
        <v>0</v>
      </c>
      <c r="O544" s="20">
        <f t="shared" si="61"/>
        <v>0</v>
      </c>
      <c r="P544" s="20">
        <f t="shared" si="61"/>
        <v>0</v>
      </c>
      <c r="Q544" s="20">
        <f t="shared" si="61"/>
        <v>0</v>
      </c>
      <c r="R544" s="20">
        <f t="shared" si="61"/>
        <v>0</v>
      </c>
      <c r="S544" s="20">
        <f t="shared" si="61"/>
        <v>0</v>
      </c>
      <c r="T544" s="20">
        <f t="shared" si="61"/>
        <v>0</v>
      </c>
      <c r="U544" s="20">
        <f t="shared" si="61"/>
        <v>0</v>
      </c>
      <c r="V544" s="20">
        <f t="shared" si="61"/>
        <v>0</v>
      </c>
      <c r="W544" s="20">
        <f t="shared" si="61"/>
        <v>0</v>
      </c>
      <c r="X544" s="273">
        <f t="shared" si="59"/>
        <v>0</v>
      </c>
      <c r="Y544" s="20">
        <f t="shared" si="60"/>
        <v>0</v>
      </c>
      <c r="Z544" s="20">
        <f t="shared" si="60"/>
        <v>0</v>
      </c>
      <c r="AA544" s="20">
        <f t="shared" si="60"/>
        <v>0</v>
      </c>
      <c r="AB544" s="20">
        <f t="shared" si="60"/>
        <v>0</v>
      </c>
      <c r="AC544" s="20">
        <f t="shared" si="60"/>
        <v>0</v>
      </c>
    </row>
    <row r="545" spans="1:29">
      <c r="A545" s="94"/>
      <c r="B545" s="94"/>
      <c r="F545" s="94"/>
      <c r="G545" s="89">
        <v>2015</v>
      </c>
      <c r="H545" s="94"/>
      <c r="I545" s="94"/>
      <c r="J545" s="94"/>
      <c r="K545" s="254" t="str">
        <f t="shared" ca="1" si="62"/>
        <v>CFO/CFO</v>
      </c>
      <c r="L545" s="20">
        <f t="shared" si="61"/>
        <v>0</v>
      </c>
      <c r="M545" s="20">
        <f t="shared" si="61"/>
        <v>1023744</v>
      </c>
      <c r="N545" s="20">
        <f t="shared" si="61"/>
        <v>0</v>
      </c>
      <c r="O545" s="20">
        <f t="shared" si="61"/>
        <v>1023744</v>
      </c>
      <c r="P545" s="20">
        <f t="shared" si="61"/>
        <v>1023744</v>
      </c>
      <c r="Q545" s="20">
        <f t="shared" si="61"/>
        <v>923358.43327140389</v>
      </c>
      <c r="R545" s="20">
        <f t="shared" si="61"/>
        <v>6400</v>
      </c>
      <c r="S545" s="20">
        <f t="shared" si="61"/>
        <v>5772.4333162753428</v>
      </c>
      <c r="T545" s="20">
        <f t="shared" si="61"/>
        <v>6399.9999999999991</v>
      </c>
      <c r="U545" s="20">
        <f t="shared" si="61"/>
        <v>0</v>
      </c>
      <c r="V545" s="20">
        <f t="shared" si="61"/>
        <v>0</v>
      </c>
      <c r="W545" s="20">
        <f t="shared" si="61"/>
        <v>6400</v>
      </c>
      <c r="X545" s="273">
        <f t="shared" si="59"/>
        <v>146.63000000000002</v>
      </c>
      <c r="Y545" s="20">
        <f t="shared" si="60"/>
        <v>1023744</v>
      </c>
      <c r="Z545" s="20">
        <f t="shared" si="60"/>
        <v>0</v>
      </c>
      <c r="AA545" s="20">
        <f t="shared" si="60"/>
        <v>1023744</v>
      </c>
      <c r="AB545" s="20">
        <f t="shared" si="60"/>
        <v>0</v>
      </c>
      <c r="AC545" s="20">
        <f t="shared" si="60"/>
        <v>1023744</v>
      </c>
    </row>
    <row r="546" spans="1:29">
      <c r="A546" s="94"/>
      <c r="B546" s="94"/>
      <c r="F546" s="94"/>
      <c r="G546" s="89">
        <v>2016</v>
      </c>
      <c r="H546" s="94"/>
      <c r="I546" s="94"/>
      <c r="J546" s="94"/>
      <c r="K546" s="254" t="str">
        <f t="shared" ca="1" si="62"/>
        <v>CFO/CFO</v>
      </c>
      <c r="L546" s="20">
        <f t="shared" si="61"/>
        <v>0</v>
      </c>
      <c r="M546" s="20">
        <f t="shared" si="61"/>
        <v>1074944</v>
      </c>
      <c r="N546" s="20">
        <f t="shared" si="61"/>
        <v>0</v>
      </c>
      <c r="O546" s="20">
        <f t="shared" si="61"/>
        <v>1074944</v>
      </c>
      <c r="P546" s="20">
        <f t="shared" si="61"/>
        <v>1074944</v>
      </c>
      <c r="Q546" s="20">
        <f t="shared" si="61"/>
        <v>936751.59401121421</v>
      </c>
      <c r="R546" s="20">
        <f t="shared" si="61"/>
        <v>6400</v>
      </c>
      <c r="S546" s="20">
        <f t="shared" si="61"/>
        <v>5577.2302572708631</v>
      </c>
      <c r="T546" s="20">
        <f t="shared" si="61"/>
        <v>6400</v>
      </c>
      <c r="U546" s="20">
        <f t="shared" si="61"/>
        <v>0</v>
      </c>
      <c r="V546" s="20">
        <f t="shared" si="61"/>
        <v>0</v>
      </c>
      <c r="W546" s="20">
        <f t="shared" si="61"/>
        <v>6400</v>
      </c>
      <c r="X546" s="273">
        <f t="shared" si="59"/>
        <v>167.29333333333335</v>
      </c>
      <c r="Y546" s="20">
        <f t="shared" si="60"/>
        <v>1074944</v>
      </c>
      <c r="Z546" s="20">
        <f t="shared" si="60"/>
        <v>0</v>
      </c>
      <c r="AA546" s="20">
        <f t="shared" si="60"/>
        <v>1074944</v>
      </c>
      <c r="AB546" s="20">
        <f t="shared" si="60"/>
        <v>0</v>
      </c>
      <c r="AC546" s="20">
        <f t="shared" si="60"/>
        <v>1074944</v>
      </c>
    </row>
    <row r="547" spans="1:29">
      <c r="A547" s="94"/>
      <c r="B547" s="94"/>
      <c r="F547" s="94"/>
      <c r="G547" s="89">
        <v>2017</v>
      </c>
      <c r="H547" s="94"/>
      <c r="I547" s="94"/>
      <c r="J547" s="94"/>
      <c r="K547" s="254" t="str">
        <f t="shared" ca="1" si="62"/>
        <v>CFO/CFO</v>
      </c>
      <c r="L547" s="20">
        <f t="shared" si="61"/>
        <v>0</v>
      </c>
      <c r="M547" s="20">
        <f t="shared" si="61"/>
        <v>1128704</v>
      </c>
      <c r="N547" s="20">
        <f t="shared" si="61"/>
        <v>0</v>
      </c>
      <c r="O547" s="20">
        <f t="shared" si="61"/>
        <v>1128704</v>
      </c>
      <c r="P547" s="20">
        <f t="shared" si="61"/>
        <v>1128704</v>
      </c>
      <c r="Q547" s="20">
        <f t="shared" si="61"/>
        <v>950338.48132588365</v>
      </c>
      <c r="R547" s="20">
        <f t="shared" si="61"/>
        <v>6400</v>
      </c>
      <c r="S547" s="20">
        <f t="shared" si="61"/>
        <v>5388.6282678945545</v>
      </c>
      <c r="T547" s="20">
        <f t="shared" si="61"/>
        <v>6400</v>
      </c>
      <c r="U547" s="20">
        <f t="shared" si="61"/>
        <v>0</v>
      </c>
      <c r="V547" s="20">
        <f t="shared" si="61"/>
        <v>0</v>
      </c>
      <c r="W547" s="20">
        <f t="shared" si="61"/>
        <v>6400</v>
      </c>
      <c r="X547" s="273">
        <f t="shared" si="59"/>
        <v>175.66000000000008</v>
      </c>
      <c r="Y547" s="20">
        <f t="shared" si="60"/>
        <v>1128704</v>
      </c>
      <c r="Z547" s="20">
        <f t="shared" si="60"/>
        <v>0</v>
      </c>
      <c r="AA547" s="20">
        <f t="shared" si="60"/>
        <v>1128704</v>
      </c>
      <c r="AB547" s="20">
        <f t="shared" si="60"/>
        <v>0</v>
      </c>
      <c r="AC547" s="20">
        <f t="shared" si="60"/>
        <v>1128704</v>
      </c>
    </row>
    <row r="548" spans="1:29">
      <c r="A548" s="94"/>
      <c r="B548" s="94"/>
      <c r="F548" s="94"/>
      <c r="G548" s="89">
        <v>2018</v>
      </c>
      <c r="H548" s="94"/>
      <c r="I548" s="94"/>
      <c r="J548" s="94"/>
      <c r="K548" s="254" t="str">
        <f t="shared" ca="1" si="62"/>
        <v>CFO/CFO</v>
      </c>
      <c r="L548" s="20">
        <f t="shared" si="61"/>
        <v>0</v>
      </c>
      <c r="M548" s="20">
        <f t="shared" si="61"/>
        <v>1185088</v>
      </c>
      <c r="N548" s="20">
        <f t="shared" si="61"/>
        <v>0</v>
      </c>
      <c r="O548" s="20">
        <f t="shared" si="61"/>
        <v>1185088</v>
      </c>
      <c r="P548" s="20">
        <f t="shared" si="61"/>
        <v>1185088</v>
      </c>
      <c r="Q548" s="20">
        <f t="shared" si="61"/>
        <v>964069.85156138614</v>
      </c>
      <c r="R548" s="20">
        <f t="shared" si="61"/>
        <v>6400</v>
      </c>
      <c r="S548" s="20">
        <f t="shared" si="61"/>
        <v>5206.4041235696177</v>
      </c>
      <c r="T548" s="20">
        <f t="shared" si="61"/>
        <v>6400</v>
      </c>
      <c r="U548" s="20">
        <f t="shared" si="61"/>
        <v>0</v>
      </c>
      <c r="V548" s="20">
        <f t="shared" si="61"/>
        <v>0</v>
      </c>
      <c r="W548" s="20">
        <f t="shared" si="61"/>
        <v>6400</v>
      </c>
      <c r="X548" s="273">
        <f t="shared" si="59"/>
        <v>184.43583333333333</v>
      </c>
      <c r="Y548" s="20">
        <f t="shared" si="60"/>
        <v>1185088</v>
      </c>
      <c r="Z548" s="20">
        <f t="shared" si="60"/>
        <v>0</v>
      </c>
      <c r="AA548" s="20">
        <f t="shared" si="60"/>
        <v>1185088</v>
      </c>
      <c r="AB548" s="20">
        <f t="shared" si="60"/>
        <v>0</v>
      </c>
      <c r="AC548" s="20">
        <f t="shared" si="60"/>
        <v>1185088</v>
      </c>
    </row>
    <row r="549" spans="1:29">
      <c r="A549" s="94"/>
      <c r="B549" s="94"/>
      <c r="F549" s="94"/>
      <c r="G549" s="89">
        <v>2019</v>
      </c>
      <c r="H549" s="94"/>
      <c r="I549" s="94"/>
      <c r="J549" s="94"/>
      <c r="K549" s="254" t="str">
        <f t="shared" ca="1" si="62"/>
        <v>CFO/CFO</v>
      </c>
      <c r="L549" s="20">
        <f t="shared" si="61"/>
        <v>0</v>
      </c>
      <c r="M549" s="20">
        <f t="shared" si="61"/>
        <v>1244352</v>
      </c>
      <c r="N549" s="20">
        <f t="shared" si="61"/>
        <v>0</v>
      </c>
      <c r="O549" s="20">
        <f t="shared" si="61"/>
        <v>1244352</v>
      </c>
      <c r="P549" s="20">
        <f t="shared" si="61"/>
        <v>1244352</v>
      </c>
      <c r="Q549" s="20">
        <f t="shared" si="61"/>
        <v>978049.42390883167</v>
      </c>
      <c r="R549" s="20">
        <f t="shared" si="61"/>
        <v>6400</v>
      </c>
      <c r="S549" s="20">
        <f t="shared" si="61"/>
        <v>5030.3421483764423</v>
      </c>
      <c r="T549" s="20">
        <f t="shared" si="61"/>
        <v>6399.9999999999991</v>
      </c>
      <c r="U549" s="20">
        <f t="shared" si="61"/>
        <v>0</v>
      </c>
      <c r="V549" s="20">
        <f t="shared" si="61"/>
        <v>0</v>
      </c>
      <c r="W549" s="20">
        <f t="shared" si="61"/>
        <v>6400</v>
      </c>
      <c r="X549" s="273">
        <f t="shared" si="59"/>
        <v>193.65833333333333</v>
      </c>
      <c r="Y549" s="20">
        <f t="shared" si="60"/>
        <v>1244352</v>
      </c>
      <c r="Z549" s="20">
        <f t="shared" si="60"/>
        <v>0</v>
      </c>
      <c r="AA549" s="20">
        <f t="shared" si="60"/>
        <v>1244352</v>
      </c>
      <c r="AB549" s="20">
        <f t="shared" si="60"/>
        <v>0</v>
      </c>
      <c r="AC549" s="20">
        <f t="shared" si="60"/>
        <v>1244352</v>
      </c>
    </row>
    <row r="550" spans="1:29">
      <c r="A550" s="94"/>
      <c r="B550" s="94"/>
      <c r="F550" s="94"/>
      <c r="G550" s="89">
        <v>2020</v>
      </c>
      <c r="H550" s="94"/>
      <c r="I550" s="94"/>
      <c r="J550" s="94"/>
      <c r="K550" s="254" t="str">
        <f t="shared" ca="1" si="62"/>
        <v>CFO/CFO</v>
      </c>
      <c r="L550" s="20">
        <f t="shared" si="61"/>
        <v>0</v>
      </c>
      <c r="M550" s="20">
        <f t="shared" si="61"/>
        <v>1306624</v>
      </c>
      <c r="N550" s="20">
        <f t="shared" si="61"/>
        <v>0</v>
      </c>
      <c r="O550" s="20">
        <f t="shared" si="61"/>
        <v>1306624</v>
      </c>
      <c r="P550" s="20">
        <f t="shared" si="61"/>
        <v>1306624</v>
      </c>
      <c r="Q550" s="20">
        <f t="shared" si="61"/>
        <v>992265.3652295022</v>
      </c>
      <c r="R550" s="20">
        <f t="shared" si="61"/>
        <v>6400</v>
      </c>
      <c r="S550" s="20">
        <f t="shared" si="61"/>
        <v>4860.2339597840037</v>
      </c>
      <c r="T550" s="20">
        <f t="shared" si="61"/>
        <v>6400</v>
      </c>
      <c r="U550" s="20">
        <f t="shared" si="61"/>
        <v>0</v>
      </c>
      <c r="V550" s="20">
        <f t="shared" si="61"/>
        <v>0</v>
      </c>
      <c r="W550" s="20">
        <f t="shared" si="61"/>
        <v>6400</v>
      </c>
      <c r="X550" s="273">
        <f t="shared" si="59"/>
        <v>203.34916666666666</v>
      </c>
      <c r="Y550" s="20">
        <f t="shared" si="60"/>
        <v>1306624</v>
      </c>
      <c r="Z550" s="20">
        <f t="shared" si="60"/>
        <v>0</v>
      </c>
      <c r="AA550" s="20">
        <f t="shared" si="60"/>
        <v>1306624</v>
      </c>
      <c r="AB550" s="20">
        <f t="shared" si="60"/>
        <v>0</v>
      </c>
      <c r="AC550" s="20">
        <f t="shared" si="60"/>
        <v>1306624</v>
      </c>
    </row>
    <row r="551" spans="1:29">
      <c r="A551" s="94"/>
      <c r="B551" s="94"/>
      <c r="F551" s="94"/>
      <c r="G551" s="89">
        <v>2021</v>
      </c>
      <c r="H551" s="94"/>
      <c r="I551" s="94"/>
      <c r="J551" s="94"/>
      <c r="K551" s="254" t="str">
        <f t="shared" ca="1" si="62"/>
        <v>CFO/CFO</v>
      </c>
      <c r="L551" s="20">
        <f t="shared" si="61"/>
        <v>0</v>
      </c>
      <c r="M551" s="20">
        <f t="shared" si="61"/>
        <v>1371904</v>
      </c>
      <c r="N551" s="20">
        <f t="shared" si="61"/>
        <v>0</v>
      </c>
      <c r="O551" s="20">
        <f t="shared" si="61"/>
        <v>1371904</v>
      </c>
      <c r="P551" s="20">
        <f t="shared" si="61"/>
        <v>1371904</v>
      </c>
      <c r="Q551" s="20">
        <f t="shared" si="61"/>
        <v>1006608.4556708204</v>
      </c>
      <c r="R551" s="20">
        <f t="shared" si="61"/>
        <v>6400</v>
      </c>
      <c r="S551" s="20">
        <f t="shared" si="61"/>
        <v>4695.8782220135308</v>
      </c>
      <c r="T551" s="20">
        <f t="shared" si="61"/>
        <v>6400</v>
      </c>
      <c r="U551" s="20">
        <f t="shared" si="61"/>
        <v>0</v>
      </c>
      <c r="V551" s="20">
        <f t="shared" si="61"/>
        <v>0</v>
      </c>
      <c r="W551" s="20">
        <f t="shared" si="61"/>
        <v>6400</v>
      </c>
      <c r="X551" s="273">
        <f t="shared" si="59"/>
        <v>213.51000000000008</v>
      </c>
      <c r="Y551" s="20">
        <f t="shared" si="60"/>
        <v>1371904</v>
      </c>
      <c r="Z551" s="20">
        <f t="shared" si="60"/>
        <v>0</v>
      </c>
      <c r="AA551" s="20">
        <f t="shared" si="60"/>
        <v>1371904</v>
      </c>
      <c r="AB551" s="20">
        <f t="shared" si="60"/>
        <v>0</v>
      </c>
      <c r="AC551" s="20">
        <f t="shared" si="60"/>
        <v>1371904</v>
      </c>
    </row>
    <row r="552" spans="1:29">
      <c r="A552" s="94"/>
      <c r="B552" s="94"/>
      <c r="F552" s="94"/>
      <c r="G552" s="89">
        <v>2022</v>
      </c>
      <c r="H552" s="94"/>
      <c r="I552" s="94"/>
      <c r="J552" s="94"/>
      <c r="K552" s="254" t="str">
        <f t="shared" ca="1" si="62"/>
        <v>CFO/CFO</v>
      </c>
      <c r="L552" s="20">
        <f t="shared" si="61"/>
        <v>0</v>
      </c>
      <c r="M552" s="20">
        <f t="shared" si="61"/>
        <v>1440512</v>
      </c>
      <c r="N552" s="20">
        <f t="shared" si="61"/>
        <v>0</v>
      </c>
      <c r="O552" s="20">
        <f t="shared" si="61"/>
        <v>1440512</v>
      </c>
      <c r="P552" s="20">
        <f t="shared" si="61"/>
        <v>1440512</v>
      </c>
      <c r="Q552" s="20">
        <f t="shared" si="61"/>
        <v>1021206.0581746913</v>
      </c>
      <c r="R552" s="20">
        <f t="shared" si="61"/>
        <v>6400</v>
      </c>
      <c r="S552" s="20">
        <f t="shared" si="61"/>
        <v>4537.0804077425419</v>
      </c>
      <c r="T552" s="20">
        <f t="shared" si="61"/>
        <v>6400</v>
      </c>
      <c r="U552" s="20">
        <f t="shared" si="61"/>
        <v>0</v>
      </c>
      <c r="V552" s="20">
        <f t="shared" si="61"/>
        <v>0</v>
      </c>
      <c r="W552" s="20">
        <f t="shared" si="61"/>
        <v>6400</v>
      </c>
      <c r="X552" s="273">
        <f t="shared" si="59"/>
        <v>224.18666666666664</v>
      </c>
      <c r="Y552" s="20">
        <f t="shared" ref="Y552:AC560" si="63">SUMIF($I$22:$I$513,$G552,Y$22:Y$513)</f>
        <v>1440512</v>
      </c>
      <c r="Z552" s="20">
        <f t="shared" si="63"/>
        <v>0</v>
      </c>
      <c r="AA552" s="20">
        <f t="shared" si="63"/>
        <v>1440512</v>
      </c>
      <c r="AB552" s="20">
        <f t="shared" si="63"/>
        <v>0</v>
      </c>
      <c r="AC552" s="20">
        <f t="shared" si="63"/>
        <v>1440512</v>
      </c>
    </row>
    <row r="553" spans="1:29">
      <c r="A553" s="94"/>
      <c r="B553" s="94"/>
      <c r="F553" s="94"/>
      <c r="G553" s="89">
        <v>2023</v>
      </c>
      <c r="H553" s="94"/>
      <c r="I553" s="94"/>
      <c r="J553" s="94"/>
      <c r="K553" s="254" t="str">
        <f t="shared" ca="1" si="62"/>
        <v>CFO/CFO</v>
      </c>
      <c r="L553" s="20">
        <f t="shared" ref="L553:W560" si="64">SUMIF($I$22:$I$513,$G553,L$22:L$513)</f>
        <v>0</v>
      </c>
      <c r="M553" s="20">
        <f t="shared" si="64"/>
        <v>1512576</v>
      </c>
      <c r="N553" s="20">
        <f t="shared" si="64"/>
        <v>0</v>
      </c>
      <c r="O553" s="20">
        <f t="shared" si="64"/>
        <v>1512576</v>
      </c>
      <c r="P553" s="20">
        <f t="shared" si="64"/>
        <v>1512576</v>
      </c>
      <c r="Q553" s="20">
        <f t="shared" si="64"/>
        <v>1036032.4478897317</v>
      </c>
      <c r="R553" s="20">
        <f t="shared" si="64"/>
        <v>6400</v>
      </c>
      <c r="S553" s="20">
        <f t="shared" si="64"/>
        <v>4383.6525678671906</v>
      </c>
      <c r="T553" s="20">
        <f t="shared" si="64"/>
        <v>6400.0000000000009</v>
      </c>
      <c r="U553" s="20">
        <f t="shared" si="64"/>
        <v>0</v>
      </c>
      <c r="V553" s="20">
        <f t="shared" si="64"/>
        <v>0</v>
      </c>
      <c r="W553" s="20">
        <f t="shared" si="64"/>
        <v>6400</v>
      </c>
      <c r="X553" s="273">
        <f t="shared" si="59"/>
        <v>235.40166666666667</v>
      </c>
      <c r="Y553" s="20">
        <f t="shared" si="63"/>
        <v>1512576</v>
      </c>
      <c r="Z553" s="20">
        <f t="shared" si="63"/>
        <v>0</v>
      </c>
      <c r="AA553" s="20">
        <f t="shared" si="63"/>
        <v>1512576</v>
      </c>
      <c r="AB553" s="20">
        <f t="shared" si="63"/>
        <v>0</v>
      </c>
      <c r="AC553" s="20">
        <f t="shared" si="63"/>
        <v>1512576</v>
      </c>
    </row>
    <row r="554" spans="1:29">
      <c r="A554" s="94"/>
      <c r="B554" s="94"/>
      <c r="F554" s="94"/>
      <c r="G554" s="89">
        <v>2024</v>
      </c>
      <c r="H554" s="94"/>
      <c r="I554" s="94"/>
      <c r="J554" s="94"/>
      <c r="K554" s="254" t="str">
        <f t="shared" ca="1" si="62"/>
        <v>CFO/CFO</v>
      </c>
      <c r="L554" s="20">
        <f t="shared" si="64"/>
        <v>0</v>
      </c>
      <c r="M554" s="20">
        <f t="shared" si="64"/>
        <v>1588160</v>
      </c>
      <c r="N554" s="20">
        <f t="shared" si="64"/>
        <v>0</v>
      </c>
      <c r="O554" s="20">
        <f t="shared" si="64"/>
        <v>1588160</v>
      </c>
      <c r="P554" s="20">
        <f t="shared" si="64"/>
        <v>1588160</v>
      </c>
      <c r="Q554" s="20">
        <f t="shared" si="64"/>
        <v>1051017.763010863</v>
      </c>
      <c r="R554" s="20">
        <f t="shared" si="64"/>
        <v>6400</v>
      </c>
      <c r="S554" s="20">
        <f t="shared" si="64"/>
        <v>4235.4131090504252</v>
      </c>
      <c r="T554" s="20">
        <f t="shared" si="64"/>
        <v>6399.9999999999991</v>
      </c>
      <c r="U554" s="20">
        <f t="shared" si="64"/>
        <v>0</v>
      </c>
      <c r="V554" s="20">
        <f t="shared" si="64"/>
        <v>0</v>
      </c>
      <c r="W554" s="20">
        <f t="shared" si="64"/>
        <v>6400</v>
      </c>
      <c r="X554" s="273">
        <f t="shared" si="59"/>
        <v>247.16583333333338</v>
      </c>
      <c r="Y554" s="20">
        <f t="shared" si="63"/>
        <v>1588160</v>
      </c>
      <c r="Z554" s="20">
        <f t="shared" si="63"/>
        <v>0</v>
      </c>
      <c r="AA554" s="20">
        <f t="shared" si="63"/>
        <v>1588160</v>
      </c>
      <c r="AB554" s="20">
        <f t="shared" si="63"/>
        <v>0</v>
      </c>
      <c r="AC554" s="20">
        <f t="shared" si="63"/>
        <v>1588160</v>
      </c>
    </row>
    <row r="555" spans="1:29">
      <c r="A555" s="94"/>
      <c r="B555" s="94"/>
      <c r="F555" s="94"/>
      <c r="G555" s="89">
        <v>2025</v>
      </c>
      <c r="H555" s="94"/>
      <c r="I555" s="94"/>
      <c r="J555" s="94"/>
      <c r="K555" s="254" t="str">
        <f t="shared" ca="1" si="62"/>
        <v>CFO/CFO</v>
      </c>
      <c r="L555" s="20">
        <f t="shared" si="64"/>
        <v>0</v>
      </c>
      <c r="M555" s="20">
        <f t="shared" si="64"/>
        <v>1667584</v>
      </c>
      <c r="N555" s="20">
        <f t="shared" si="64"/>
        <v>0</v>
      </c>
      <c r="O555" s="20">
        <f t="shared" si="64"/>
        <v>1667584</v>
      </c>
      <c r="P555" s="20">
        <f t="shared" si="64"/>
        <v>1667584</v>
      </c>
      <c r="Q555" s="20">
        <f t="shared" si="64"/>
        <v>1066260.1349702214</v>
      </c>
      <c r="R555" s="20">
        <f t="shared" si="64"/>
        <v>6400</v>
      </c>
      <c r="S555" s="20">
        <f t="shared" si="64"/>
        <v>4092.1865787926827</v>
      </c>
      <c r="T555" s="20">
        <f t="shared" si="64"/>
        <v>6400</v>
      </c>
      <c r="U555" s="20">
        <f t="shared" si="64"/>
        <v>0</v>
      </c>
      <c r="V555" s="20">
        <f t="shared" si="64"/>
        <v>0</v>
      </c>
      <c r="W555" s="20">
        <f t="shared" si="64"/>
        <v>6400</v>
      </c>
      <c r="X555" s="273">
        <f t="shared" si="59"/>
        <v>259.52583333333331</v>
      </c>
      <c r="Y555" s="20">
        <f t="shared" si="63"/>
        <v>1667584</v>
      </c>
      <c r="Z555" s="20">
        <f t="shared" si="63"/>
        <v>0</v>
      </c>
      <c r="AA555" s="20">
        <f t="shared" si="63"/>
        <v>1667584</v>
      </c>
      <c r="AB555" s="20">
        <f t="shared" si="63"/>
        <v>0</v>
      </c>
      <c r="AC555" s="20">
        <f t="shared" si="63"/>
        <v>1667584</v>
      </c>
    </row>
    <row r="556" spans="1:29">
      <c r="A556" s="94"/>
      <c r="B556" s="94"/>
      <c r="F556" s="94"/>
      <c r="G556" s="89">
        <v>2026</v>
      </c>
      <c r="H556" s="94"/>
      <c r="I556" s="94"/>
      <c r="J556" s="94"/>
      <c r="K556" s="254" t="str">
        <f t="shared" ca="1" si="62"/>
        <v>CFO/CFO</v>
      </c>
      <c r="L556" s="20">
        <f t="shared" si="64"/>
        <v>0</v>
      </c>
      <c r="M556" s="20">
        <f t="shared" si="64"/>
        <v>1750975.9999999998</v>
      </c>
      <c r="N556" s="20">
        <f t="shared" si="64"/>
        <v>0</v>
      </c>
      <c r="O556" s="20">
        <f t="shared" si="64"/>
        <v>1750975.9999999998</v>
      </c>
      <c r="P556" s="20">
        <f t="shared" si="64"/>
        <v>1750975.9999999998</v>
      </c>
      <c r="Q556" s="20">
        <f t="shared" si="64"/>
        <v>1081721.0880114876</v>
      </c>
      <c r="R556" s="20">
        <f t="shared" si="64"/>
        <v>6400</v>
      </c>
      <c r="S556" s="20">
        <f t="shared" si="64"/>
        <v>3953.8034577707072</v>
      </c>
      <c r="T556" s="20">
        <f t="shared" si="64"/>
        <v>6400</v>
      </c>
      <c r="U556" s="20">
        <f t="shared" si="64"/>
        <v>0</v>
      </c>
      <c r="V556" s="20">
        <f t="shared" si="64"/>
        <v>0</v>
      </c>
      <c r="W556" s="20">
        <f t="shared" si="64"/>
        <v>6400</v>
      </c>
      <c r="X556" s="273">
        <f t="shared" si="59"/>
        <v>272.50416666666666</v>
      </c>
      <c r="Y556" s="20">
        <f t="shared" si="63"/>
        <v>1750975.9999999998</v>
      </c>
      <c r="Z556" s="20">
        <f t="shared" si="63"/>
        <v>0</v>
      </c>
      <c r="AA556" s="20">
        <f t="shared" si="63"/>
        <v>1750975.9999999998</v>
      </c>
      <c r="AB556" s="20">
        <f t="shared" si="63"/>
        <v>0</v>
      </c>
      <c r="AC556" s="20">
        <f t="shared" si="63"/>
        <v>1750975.9999999998</v>
      </c>
    </row>
    <row r="557" spans="1:29">
      <c r="A557" s="94"/>
      <c r="B557" s="94"/>
      <c r="F557" s="94"/>
      <c r="G557" s="89">
        <v>2027</v>
      </c>
      <c r="H557" s="94"/>
      <c r="I557" s="94"/>
      <c r="J557" s="94"/>
      <c r="K557" s="254" t="str">
        <f t="shared" ca="1" si="62"/>
        <v>CFO/CFO</v>
      </c>
      <c r="L557" s="20">
        <f t="shared" si="64"/>
        <v>0</v>
      </c>
      <c r="M557" s="20">
        <f t="shared" si="64"/>
        <v>1838528</v>
      </c>
      <c r="N557" s="20">
        <f t="shared" si="64"/>
        <v>0</v>
      </c>
      <c r="O557" s="20">
        <f t="shared" si="64"/>
        <v>1838528</v>
      </c>
      <c r="P557" s="20">
        <f t="shared" si="64"/>
        <v>1838528</v>
      </c>
      <c r="Q557" s="20">
        <f t="shared" si="64"/>
        <v>1097400.1152790254</v>
      </c>
      <c r="R557" s="20">
        <f t="shared" si="64"/>
        <v>6400</v>
      </c>
      <c r="S557" s="20">
        <f t="shared" si="64"/>
        <v>3820.099959198752</v>
      </c>
      <c r="T557" s="20">
        <f t="shared" si="64"/>
        <v>6400.0000000000009</v>
      </c>
      <c r="U557" s="20">
        <f t="shared" si="64"/>
        <v>0</v>
      </c>
      <c r="V557" s="20">
        <f t="shared" si="64"/>
        <v>0</v>
      </c>
      <c r="W557" s="20">
        <f t="shared" si="64"/>
        <v>6400</v>
      </c>
      <c r="X557" s="273">
        <f t="shared" si="59"/>
        <v>286.12999999999994</v>
      </c>
      <c r="Y557" s="20">
        <f t="shared" si="63"/>
        <v>1838528</v>
      </c>
      <c r="Z557" s="20">
        <f t="shared" si="63"/>
        <v>0</v>
      </c>
      <c r="AA557" s="20">
        <f t="shared" si="63"/>
        <v>1838528</v>
      </c>
      <c r="AB557" s="20">
        <f t="shared" si="63"/>
        <v>0</v>
      </c>
      <c r="AC557" s="20">
        <f t="shared" si="63"/>
        <v>1838528</v>
      </c>
    </row>
    <row r="558" spans="1:29">
      <c r="A558" s="94"/>
      <c r="B558" s="94"/>
      <c r="F558" s="94"/>
      <c r="G558" s="89">
        <v>2028</v>
      </c>
      <c r="H558" s="94"/>
      <c r="I558" s="94"/>
      <c r="J558" s="94"/>
      <c r="K558" s="254" t="str">
        <f t="shared" ca="1" si="62"/>
        <v>CFO/CFO</v>
      </c>
      <c r="L558" s="20">
        <f t="shared" si="64"/>
        <v>0</v>
      </c>
      <c r="M558" s="20">
        <f t="shared" si="64"/>
        <v>1930432</v>
      </c>
      <c r="N558" s="20">
        <f t="shared" si="64"/>
        <v>0</v>
      </c>
      <c r="O558" s="20">
        <f t="shared" si="64"/>
        <v>1930432</v>
      </c>
      <c r="P558" s="20">
        <f t="shared" si="64"/>
        <v>1930432</v>
      </c>
      <c r="Q558" s="20">
        <f t="shared" si="64"/>
        <v>1113291.5465634007</v>
      </c>
      <c r="R558" s="20">
        <f t="shared" si="64"/>
        <v>6400</v>
      </c>
      <c r="S558" s="20">
        <f t="shared" si="64"/>
        <v>3690.9178349746398</v>
      </c>
      <c r="T558" s="20">
        <f t="shared" si="64"/>
        <v>6400</v>
      </c>
      <c r="U558" s="20">
        <f t="shared" si="64"/>
        <v>0</v>
      </c>
      <c r="V558" s="20">
        <f t="shared" si="64"/>
        <v>0</v>
      </c>
      <c r="W558" s="20">
        <f t="shared" si="64"/>
        <v>6400</v>
      </c>
      <c r="X558" s="273">
        <f t="shared" si="59"/>
        <v>300.43333333333339</v>
      </c>
      <c r="Y558" s="20">
        <f t="shared" si="63"/>
        <v>1930432</v>
      </c>
      <c r="Z558" s="20">
        <f t="shared" si="63"/>
        <v>0</v>
      </c>
      <c r="AA558" s="20">
        <f t="shared" si="63"/>
        <v>1930432</v>
      </c>
      <c r="AB558" s="20">
        <f t="shared" si="63"/>
        <v>0</v>
      </c>
      <c r="AC558" s="20">
        <f t="shared" si="63"/>
        <v>1930432</v>
      </c>
    </row>
    <row r="559" spans="1:29">
      <c r="A559" s="94"/>
      <c r="B559" s="94"/>
      <c r="F559" s="94"/>
      <c r="G559" s="89">
        <v>2029</v>
      </c>
      <c r="H559" s="94"/>
      <c r="I559" s="94"/>
      <c r="J559" s="94"/>
      <c r="K559" s="254" t="str">
        <f t="shared" ca="1" si="62"/>
        <v>CFO/CFO</v>
      </c>
      <c r="L559" s="20">
        <f t="shared" si="64"/>
        <v>0</v>
      </c>
      <c r="M559" s="20">
        <f t="shared" si="64"/>
        <v>2026943.9999999998</v>
      </c>
      <c r="N559" s="20">
        <f t="shared" si="64"/>
        <v>0</v>
      </c>
      <c r="O559" s="20">
        <f t="shared" si="64"/>
        <v>2026943.9999999998</v>
      </c>
      <c r="P559" s="20">
        <f t="shared" si="64"/>
        <v>2026943.9999999998</v>
      </c>
      <c r="Q559" s="20">
        <f t="shared" si="64"/>
        <v>1129420.8575022398</v>
      </c>
      <c r="R559" s="20">
        <f t="shared" si="64"/>
        <v>6400</v>
      </c>
      <c r="S559" s="20">
        <f t="shared" si="64"/>
        <v>3566.104188381295</v>
      </c>
      <c r="T559" s="20">
        <f t="shared" si="64"/>
        <v>6400</v>
      </c>
      <c r="U559" s="20">
        <f t="shared" si="64"/>
        <v>0</v>
      </c>
      <c r="V559" s="20">
        <f t="shared" si="64"/>
        <v>0</v>
      </c>
      <c r="W559" s="20">
        <f t="shared" si="64"/>
        <v>6400</v>
      </c>
      <c r="X559" s="273">
        <f t="shared" si="59"/>
        <v>315.45333333333332</v>
      </c>
      <c r="Y559" s="20">
        <f t="shared" si="63"/>
        <v>2026943.9999999998</v>
      </c>
      <c r="Z559" s="20">
        <f t="shared" si="63"/>
        <v>0</v>
      </c>
      <c r="AA559" s="20">
        <f t="shared" si="63"/>
        <v>2026943.9999999998</v>
      </c>
      <c r="AB559" s="20">
        <f t="shared" si="63"/>
        <v>0</v>
      </c>
      <c r="AC559" s="20">
        <f t="shared" si="63"/>
        <v>2026943.9999999998</v>
      </c>
    </row>
    <row r="560" spans="1:29">
      <c r="A560" s="94"/>
      <c r="B560" s="94"/>
      <c r="F560" s="94"/>
      <c r="G560" s="89">
        <v>2030</v>
      </c>
      <c r="H560" s="94"/>
      <c r="I560" s="94"/>
      <c r="J560" s="94"/>
      <c r="K560" s="254" t="str">
        <f t="shared" ca="1" si="62"/>
        <v>CFO/CFO</v>
      </c>
      <c r="L560" s="20">
        <f t="shared" si="64"/>
        <v>0</v>
      </c>
      <c r="M560" s="20">
        <f t="shared" si="64"/>
        <v>2128320</v>
      </c>
      <c r="N560" s="20">
        <f t="shared" si="64"/>
        <v>0</v>
      </c>
      <c r="O560" s="20">
        <f t="shared" si="64"/>
        <v>2128320</v>
      </c>
      <c r="P560" s="20">
        <f t="shared" si="64"/>
        <v>2128320</v>
      </c>
      <c r="Q560" s="20">
        <f t="shared" si="64"/>
        <v>1145804.7805277291</v>
      </c>
      <c r="R560" s="20">
        <f t="shared" si="64"/>
        <v>6400</v>
      </c>
      <c r="S560" s="20">
        <f t="shared" si="64"/>
        <v>3445.5112931220242</v>
      </c>
      <c r="T560" s="20">
        <f t="shared" si="64"/>
        <v>6400</v>
      </c>
      <c r="U560" s="20">
        <f t="shared" si="64"/>
        <v>0</v>
      </c>
      <c r="V560" s="20">
        <f t="shared" si="64"/>
        <v>0</v>
      </c>
      <c r="W560" s="20">
        <f t="shared" si="64"/>
        <v>6400</v>
      </c>
      <c r="X560" s="273">
        <f t="shared" si="59"/>
        <v>331.23000000000008</v>
      </c>
      <c r="Y560" s="20">
        <f t="shared" si="63"/>
        <v>2128320</v>
      </c>
      <c r="Z560" s="20">
        <f t="shared" si="63"/>
        <v>0</v>
      </c>
      <c r="AA560" s="20">
        <f t="shared" si="63"/>
        <v>2128320</v>
      </c>
      <c r="AB560" s="20">
        <f t="shared" si="63"/>
        <v>0</v>
      </c>
      <c r="AC560" s="20">
        <f t="shared" si="63"/>
        <v>2128320</v>
      </c>
    </row>
    <row r="561" spans="1:29">
      <c r="A561" s="94"/>
      <c r="B561" s="94"/>
      <c r="F561" s="94"/>
      <c r="G561" s="94"/>
      <c r="H561" s="94"/>
      <c r="I561" s="94"/>
      <c r="J561" s="94"/>
      <c r="L561" s="94"/>
      <c r="M561" s="94"/>
      <c r="N561" s="94"/>
      <c r="O561" s="94"/>
      <c r="U561" s="94"/>
      <c r="V561" s="94"/>
      <c r="W561" s="94"/>
      <c r="X561" s="273"/>
      <c r="Y561" s="94"/>
    </row>
    <row r="562" spans="1:29">
      <c r="A562" s="94"/>
      <c r="B562" s="94"/>
      <c r="F562" s="94"/>
      <c r="G562" s="89" t="s">
        <v>426</v>
      </c>
      <c r="H562" s="94"/>
      <c r="I562" s="94"/>
      <c r="J562" s="94"/>
      <c r="L562" s="94"/>
      <c r="M562" s="94"/>
      <c r="N562" s="94"/>
      <c r="O562" s="94"/>
      <c r="U562" s="94"/>
      <c r="V562" s="94"/>
      <c r="W562" s="94"/>
      <c r="X562" s="273"/>
      <c r="Y562" s="94"/>
    </row>
    <row r="563" spans="1:29">
      <c r="A563" s="94"/>
      <c r="B563" s="94"/>
      <c r="F563" s="94"/>
      <c r="G563" s="255">
        <v>1990</v>
      </c>
      <c r="H563" s="256"/>
      <c r="I563" s="256"/>
      <c r="J563" s="256"/>
      <c r="K563" s="257" t="s">
        <v>425</v>
      </c>
      <c r="L563" s="258">
        <f t="shared" ref="L563:W579" si="65">SUMIF($J$22:$J$513,$G563,L$22:L$513)</f>
        <v>0</v>
      </c>
      <c r="M563" s="258">
        <f t="shared" si="65"/>
        <v>0</v>
      </c>
      <c r="N563" s="258">
        <f t="shared" si="65"/>
        <v>0</v>
      </c>
      <c r="O563" s="258">
        <f t="shared" si="65"/>
        <v>0</v>
      </c>
      <c r="P563" s="258">
        <f t="shared" si="65"/>
        <v>0</v>
      </c>
      <c r="Q563" s="258">
        <f t="shared" si="65"/>
        <v>0</v>
      </c>
      <c r="R563" s="258">
        <f t="shared" si="65"/>
        <v>0</v>
      </c>
      <c r="S563" s="258">
        <f t="shared" si="65"/>
        <v>0</v>
      </c>
      <c r="T563" s="258">
        <f t="shared" si="65"/>
        <v>0</v>
      </c>
      <c r="U563" s="258">
        <f t="shared" si="65"/>
        <v>0</v>
      </c>
      <c r="V563" s="258">
        <f t="shared" si="65"/>
        <v>0</v>
      </c>
      <c r="W563" s="258">
        <f t="shared" si="65"/>
        <v>0</v>
      </c>
      <c r="X563" s="274">
        <f>SUMIF($J$22:$J$513,$G563,X$22:X$513)/12</f>
        <v>0</v>
      </c>
      <c r="Y563" s="258">
        <f t="shared" ref="Y563:AC578" si="66">SUMIF($J$22:$J$513,$G563,Y$22:Y$513)</f>
        <v>0</v>
      </c>
      <c r="Z563" s="258">
        <f t="shared" si="66"/>
        <v>0</v>
      </c>
      <c r="AA563" s="258">
        <f t="shared" si="66"/>
        <v>0</v>
      </c>
      <c r="AB563" s="258">
        <f t="shared" si="66"/>
        <v>0</v>
      </c>
      <c r="AC563" s="258">
        <f t="shared" si="66"/>
        <v>0</v>
      </c>
    </row>
    <row r="564" spans="1:29">
      <c r="A564" s="94"/>
      <c r="B564" s="94"/>
      <c r="F564" s="94"/>
      <c r="G564" s="255">
        <v>1991</v>
      </c>
      <c r="H564" s="256"/>
      <c r="I564" s="256"/>
      <c r="J564" s="256"/>
      <c r="K564" s="257" t="s">
        <v>425</v>
      </c>
      <c r="L564" s="258">
        <f t="shared" si="65"/>
        <v>0</v>
      </c>
      <c r="M564" s="258">
        <f t="shared" si="65"/>
        <v>0</v>
      </c>
      <c r="N564" s="258">
        <f t="shared" si="65"/>
        <v>0</v>
      </c>
      <c r="O564" s="258">
        <f t="shared" si="65"/>
        <v>0</v>
      </c>
      <c r="P564" s="258">
        <f t="shared" si="65"/>
        <v>0</v>
      </c>
      <c r="Q564" s="258">
        <f t="shared" si="65"/>
        <v>0</v>
      </c>
      <c r="R564" s="258">
        <f t="shared" si="65"/>
        <v>0</v>
      </c>
      <c r="S564" s="258">
        <f t="shared" si="65"/>
        <v>0</v>
      </c>
      <c r="T564" s="258">
        <f t="shared" si="65"/>
        <v>0</v>
      </c>
      <c r="U564" s="258">
        <f t="shared" si="65"/>
        <v>0</v>
      </c>
      <c r="V564" s="258">
        <f t="shared" si="65"/>
        <v>0</v>
      </c>
      <c r="W564" s="258">
        <f t="shared" si="65"/>
        <v>0</v>
      </c>
      <c r="X564" s="274">
        <f t="shared" ref="X564:X603" si="67">SUMIF($J$22:$J$513,$G564,X$22:X$513)/12</f>
        <v>0</v>
      </c>
      <c r="Y564" s="258">
        <f t="shared" si="66"/>
        <v>0</v>
      </c>
      <c r="Z564" s="258">
        <f t="shared" si="66"/>
        <v>0</v>
      </c>
      <c r="AA564" s="258">
        <f t="shared" si="66"/>
        <v>0</v>
      </c>
      <c r="AB564" s="258">
        <f t="shared" si="66"/>
        <v>0</v>
      </c>
      <c r="AC564" s="258">
        <f t="shared" si="66"/>
        <v>0</v>
      </c>
    </row>
    <row r="565" spans="1:29">
      <c r="A565" s="94"/>
      <c r="B565" s="94"/>
      <c r="F565" s="94"/>
      <c r="G565" s="255">
        <v>1992</v>
      </c>
      <c r="H565" s="256"/>
      <c r="I565" s="256"/>
      <c r="J565" s="256"/>
      <c r="K565" s="257" t="s">
        <v>425</v>
      </c>
      <c r="L565" s="258">
        <f t="shared" si="65"/>
        <v>0</v>
      </c>
      <c r="M565" s="258">
        <f t="shared" si="65"/>
        <v>0</v>
      </c>
      <c r="N565" s="258">
        <f t="shared" si="65"/>
        <v>0</v>
      </c>
      <c r="O565" s="258">
        <f t="shared" si="65"/>
        <v>0</v>
      </c>
      <c r="P565" s="258">
        <f t="shared" si="65"/>
        <v>0</v>
      </c>
      <c r="Q565" s="258">
        <f t="shared" si="65"/>
        <v>0</v>
      </c>
      <c r="R565" s="258">
        <f t="shared" si="65"/>
        <v>0</v>
      </c>
      <c r="S565" s="258">
        <f t="shared" si="65"/>
        <v>0</v>
      </c>
      <c r="T565" s="258">
        <f t="shared" si="65"/>
        <v>0</v>
      </c>
      <c r="U565" s="258">
        <f t="shared" si="65"/>
        <v>0</v>
      </c>
      <c r="V565" s="258">
        <f t="shared" si="65"/>
        <v>0</v>
      </c>
      <c r="W565" s="258">
        <f t="shared" si="65"/>
        <v>0</v>
      </c>
      <c r="X565" s="274">
        <f t="shared" si="67"/>
        <v>0</v>
      </c>
      <c r="Y565" s="258">
        <f t="shared" si="66"/>
        <v>0</v>
      </c>
      <c r="Z565" s="258">
        <f t="shared" si="66"/>
        <v>0</v>
      </c>
      <c r="AA565" s="258">
        <f t="shared" si="66"/>
        <v>0</v>
      </c>
      <c r="AB565" s="258">
        <f t="shared" si="66"/>
        <v>0</v>
      </c>
      <c r="AC565" s="258">
        <f t="shared" si="66"/>
        <v>0</v>
      </c>
    </row>
    <row r="566" spans="1:29">
      <c r="A566" s="94"/>
      <c r="B566" s="94"/>
      <c r="F566" s="94"/>
      <c r="G566" s="255">
        <v>1993</v>
      </c>
      <c r="H566" s="256"/>
      <c r="I566" s="256"/>
      <c r="J566" s="256"/>
      <c r="K566" s="257" t="s">
        <v>425</v>
      </c>
      <c r="L566" s="258">
        <f t="shared" si="65"/>
        <v>0</v>
      </c>
      <c r="M566" s="258">
        <f t="shared" si="65"/>
        <v>0</v>
      </c>
      <c r="N566" s="258">
        <f t="shared" si="65"/>
        <v>0</v>
      </c>
      <c r="O566" s="258">
        <f t="shared" si="65"/>
        <v>0</v>
      </c>
      <c r="P566" s="258">
        <f t="shared" si="65"/>
        <v>0</v>
      </c>
      <c r="Q566" s="258">
        <f t="shared" si="65"/>
        <v>0</v>
      </c>
      <c r="R566" s="258">
        <f t="shared" si="65"/>
        <v>0</v>
      </c>
      <c r="S566" s="258">
        <f t="shared" si="65"/>
        <v>0</v>
      </c>
      <c r="T566" s="258">
        <f t="shared" si="65"/>
        <v>0</v>
      </c>
      <c r="U566" s="258">
        <f t="shared" si="65"/>
        <v>0</v>
      </c>
      <c r="V566" s="258">
        <f t="shared" si="65"/>
        <v>0</v>
      </c>
      <c r="W566" s="258">
        <f t="shared" si="65"/>
        <v>0</v>
      </c>
      <c r="X566" s="274">
        <f t="shared" si="67"/>
        <v>0</v>
      </c>
      <c r="Y566" s="258">
        <f t="shared" si="66"/>
        <v>0</v>
      </c>
      <c r="Z566" s="258">
        <f t="shared" si="66"/>
        <v>0</v>
      </c>
      <c r="AA566" s="258">
        <f t="shared" si="66"/>
        <v>0</v>
      </c>
      <c r="AB566" s="258">
        <f t="shared" si="66"/>
        <v>0</v>
      </c>
      <c r="AC566" s="258">
        <f t="shared" si="66"/>
        <v>0</v>
      </c>
    </row>
    <row r="567" spans="1:29">
      <c r="A567" s="94"/>
      <c r="B567" s="94"/>
      <c r="F567" s="94"/>
      <c r="G567" s="255">
        <v>1994</v>
      </c>
      <c r="H567" s="256"/>
      <c r="I567" s="256"/>
      <c r="J567" s="256"/>
      <c r="K567" s="257" t="s">
        <v>425</v>
      </c>
      <c r="L567" s="258">
        <f t="shared" si="65"/>
        <v>0</v>
      </c>
      <c r="M567" s="258">
        <f t="shared" si="65"/>
        <v>0</v>
      </c>
      <c r="N567" s="258">
        <f t="shared" si="65"/>
        <v>0</v>
      </c>
      <c r="O567" s="258">
        <f t="shared" si="65"/>
        <v>0</v>
      </c>
      <c r="P567" s="258">
        <f t="shared" si="65"/>
        <v>0</v>
      </c>
      <c r="Q567" s="258">
        <f t="shared" si="65"/>
        <v>0</v>
      </c>
      <c r="R567" s="258">
        <f t="shared" si="65"/>
        <v>0</v>
      </c>
      <c r="S567" s="258">
        <f t="shared" si="65"/>
        <v>0</v>
      </c>
      <c r="T567" s="258">
        <f t="shared" si="65"/>
        <v>0</v>
      </c>
      <c r="U567" s="258">
        <f t="shared" si="65"/>
        <v>0</v>
      </c>
      <c r="V567" s="258">
        <f t="shared" si="65"/>
        <v>0</v>
      </c>
      <c r="W567" s="258">
        <f t="shared" si="65"/>
        <v>0</v>
      </c>
      <c r="X567" s="274">
        <f t="shared" si="67"/>
        <v>0</v>
      </c>
      <c r="Y567" s="258">
        <f t="shared" si="66"/>
        <v>0</v>
      </c>
      <c r="Z567" s="258">
        <f t="shared" si="66"/>
        <v>0</v>
      </c>
      <c r="AA567" s="258">
        <f t="shared" si="66"/>
        <v>0</v>
      </c>
      <c r="AB567" s="258">
        <f t="shared" si="66"/>
        <v>0</v>
      </c>
      <c r="AC567" s="258">
        <f t="shared" si="66"/>
        <v>0</v>
      </c>
    </row>
    <row r="568" spans="1:29">
      <c r="A568" s="94"/>
      <c r="B568" s="94"/>
      <c r="F568" s="94"/>
      <c r="G568" s="255">
        <v>1995</v>
      </c>
      <c r="H568" s="256"/>
      <c r="I568" s="256"/>
      <c r="J568" s="256"/>
      <c r="K568" s="257" t="s">
        <v>425</v>
      </c>
      <c r="L568" s="258">
        <f t="shared" si="65"/>
        <v>0</v>
      </c>
      <c r="M568" s="258">
        <f t="shared" si="65"/>
        <v>0</v>
      </c>
      <c r="N568" s="258">
        <f t="shared" si="65"/>
        <v>0</v>
      </c>
      <c r="O568" s="258">
        <f t="shared" si="65"/>
        <v>0</v>
      </c>
      <c r="P568" s="258">
        <f t="shared" si="65"/>
        <v>0</v>
      </c>
      <c r="Q568" s="258">
        <f t="shared" si="65"/>
        <v>0</v>
      </c>
      <c r="R568" s="258">
        <f t="shared" si="65"/>
        <v>0</v>
      </c>
      <c r="S568" s="258">
        <f t="shared" si="65"/>
        <v>0</v>
      </c>
      <c r="T568" s="258">
        <f t="shared" si="65"/>
        <v>0</v>
      </c>
      <c r="U568" s="258">
        <f t="shared" si="65"/>
        <v>0</v>
      </c>
      <c r="V568" s="258">
        <f t="shared" si="65"/>
        <v>0</v>
      </c>
      <c r="W568" s="258">
        <f t="shared" si="65"/>
        <v>0</v>
      </c>
      <c r="X568" s="274">
        <f t="shared" si="67"/>
        <v>0</v>
      </c>
      <c r="Y568" s="258">
        <f t="shared" si="66"/>
        <v>0</v>
      </c>
      <c r="Z568" s="258">
        <f t="shared" si="66"/>
        <v>0</v>
      </c>
      <c r="AA568" s="258">
        <f t="shared" si="66"/>
        <v>0</v>
      </c>
      <c r="AB568" s="258">
        <f t="shared" si="66"/>
        <v>0</v>
      </c>
      <c r="AC568" s="258">
        <f t="shared" si="66"/>
        <v>0</v>
      </c>
    </row>
    <row r="569" spans="1:29">
      <c r="A569" s="94"/>
      <c r="B569" s="94"/>
      <c r="F569" s="94"/>
      <c r="G569" s="255">
        <v>1996</v>
      </c>
      <c r="H569" s="256"/>
      <c r="I569" s="256"/>
      <c r="J569" s="256"/>
      <c r="K569" s="257" t="s">
        <v>425</v>
      </c>
      <c r="L569" s="258">
        <f t="shared" si="65"/>
        <v>0</v>
      </c>
      <c r="M569" s="258">
        <f t="shared" si="65"/>
        <v>0</v>
      </c>
      <c r="N569" s="258">
        <f t="shared" si="65"/>
        <v>0</v>
      </c>
      <c r="O569" s="258">
        <f t="shared" si="65"/>
        <v>0</v>
      </c>
      <c r="P569" s="258">
        <f t="shared" si="65"/>
        <v>0</v>
      </c>
      <c r="Q569" s="258">
        <f t="shared" si="65"/>
        <v>0</v>
      </c>
      <c r="R569" s="258">
        <f t="shared" si="65"/>
        <v>0</v>
      </c>
      <c r="S569" s="258">
        <f t="shared" si="65"/>
        <v>0</v>
      </c>
      <c r="T569" s="258">
        <f t="shared" si="65"/>
        <v>0</v>
      </c>
      <c r="U569" s="258">
        <f t="shared" si="65"/>
        <v>0</v>
      </c>
      <c r="V569" s="258">
        <f t="shared" si="65"/>
        <v>0</v>
      </c>
      <c r="W569" s="258">
        <f t="shared" si="65"/>
        <v>0</v>
      </c>
      <c r="X569" s="274">
        <f t="shared" si="67"/>
        <v>0</v>
      </c>
      <c r="Y569" s="258">
        <f t="shared" si="66"/>
        <v>0</v>
      </c>
      <c r="Z569" s="258">
        <f t="shared" si="66"/>
        <v>0</v>
      </c>
      <c r="AA569" s="258">
        <f t="shared" si="66"/>
        <v>0</v>
      </c>
      <c r="AB569" s="258">
        <f t="shared" si="66"/>
        <v>0</v>
      </c>
      <c r="AC569" s="258">
        <f t="shared" si="66"/>
        <v>0</v>
      </c>
    </row>
    <row r="570" spans="1:29">
      <c r="A570" s="94"/>
      <c r="B570" s="94"/>
      <c r="F570" s="94"/>
      <c r="G570" s="255">
        <v>1997</v>
      </c>
      <c r="H570" s="256"/>
      <c r="I570" s="256"/>
      <c r="J570" s="256"/>
      <c r="K570" s="257" t="s">
        <v>425</v>
      </c>
      <c r="L570" s="258">
        <f t="shared" si="65"/>
        <v>0</v>
      </c>
      <c r="M570" s="258">
        <f t="shared" si="65"/>
        <v>0</v>
      </c>
      <c r="N570" s="258">
        <f t="shared" si="65"/>
        <v>0</v>
      </c>
      <c r="O570" s="258">
        <f t="shared" si="65"/>
        <v>0</v>
      </c>
      <c r="P570" s="258">
        <f t="shared" si="65"/>
        <v>0</v>
      </c>
      <c r="Q570" s="258">
        <f t="shared" si="65"/>
        <v>0</v>
      </c>
      <c r="R570" s="258">
        <f t="shared" si="65"/>
        <v>0</v>
      </c>
      <c r="S570" s="258">
        <f t="shared" si="65"/>
        <v>0</v>
      </c>
      <c r="T570" s="258">
        <f t="shared" si="65"/>
        <v>0</v>
      </c>
      <c r="U570" s="258">
        <f t="shared" si="65"/>
        <v>0</v>
      </c>
      <c r="V570" s="258">
        <f t="shared" si="65"/>
        <v>0</v>
      </c>
      <c r="W570" s="258">
        <f t="shared" si="65"/>
        <v>0</v>
      </c>
      <c r="X570" s="274">
        <f t="shared" si="67"/>
        <v>0</v>
      </c>
      <c r="Y570" s="258">
        <f t="shared" si="66"/>
        <v>0</v>
      </c>
      <c r="Z570" s="258">
        <f t="shared" si="66"/>
        <v>0</v>
      </c>
      <c r="AA570" s="258">
        <f t="shared" si="66"/>
        <v>0</v>
      </c>
      <c r="AB570" s="258">
        <f t="shared" si="66"/>
        <v>0</v>
      </c>
      <c r="AC570" s="258">
        <f t="shared" si="66"/>
        <v>0</v>
      </c>
    </row>
    <row r="571" spans="1:29">
      <c r="A571" s="94"/>
      <c r="B571" s="94"/>
      <c r="F571" s="94"/>
      <c r="G571" s="255">
        <v>1998</v>
      </c>
      <c r="H571" s="256"/>
      <c r="I571" s="256"/>
      <c r="J571" s="256"/>
      <c r="K571" s="257" t="s">
        <v>425</v>
      </c>
      <c r="L571" s="258">
        <f t="shared" si="65"/>
        <v>0</v>
      </c>
      <c r="M571" s="258">
        <f t="shared" si="65"/>
        <v>0</v>
      </c>
      <c r="N571" s="258">
        <f t="shared" si="65"/>
        <v>0</v>
      </c>
      <c r="O571" s="258">
        <f t="shared" si="65"/>
        <v>0</v>
      </c>
      <c r="P571" s="258">
        <f t="shared" si="65"/>
        <v>0</v>
      </c>
      <c r="Q571" s="258">
        <f t="shared" si="65"/>
        <v>0</v>
      </c>
      <c r="R571" s="258">
        <f t="shared" si="65"/>
        <v>0</v>
      </c>
      <c r="S571" s="258">
        <f t="shared" si="65"/>
        <v>0</v>
      </c>
      <c r="T571" s="258">
        <f t="shared" si="65"/>
        <v>0</v>
      </c>
      <c r="U571" s="258">
        <f t="shared" si="65"/>
        <v>0</v>
      </c>
      <c r="V571" s="258">
        <f t="shared" si="65"/>
        <v>0</v>
      </c>
      <c r="W571" s="258">
        <f t="shared" si="65"/>
        <v>0</v>
      </c>
      <c r="X571" s="274">
        <f t="shared" si="67"/>
        <v>0</v>
      </c>
      <c r="Y571" s="258">
        <f t="shared" si="66"/>
        <v>0</v>
      </c>
      <c r="Z571" s="258">
        <f t="shared" si="66"/>
        <v>0</v>
      </c>
      <c r="AA571" s="258">
        <f t="shared" si="66"/>
        <v>0</v>
      </c>
      <c r="AB571" s="258">
        <f t="shared" si="66"/>
        <v>0</v>
      </c>
      <c r="AC571" s="258">
        <f t="shared" si="66"/>
        <v>0</v>
      </c>
    </row>
    <row r="572" spans="1:29">
      <c r="A572" s="94"/>
      <c r="B572" s="94"/>
      <c r="F572" s="94"/>
      <c r="G572" s="255">
        <v>1999</v>
      </c>
      <c r="H572" s="256"/>
      <c r="I572" s="256"/>
      <c r="J572" s="256"/>
      <c r="K572" s="257" t="s">
        <v>425</v>
      </c>
      <c r="L572" s="258">
        <f t="shared" si="65"/>
        <v>0</v>
      </c>
      <c r="M572" s="258">
        <f t="shared" si="65"/>
        <v>0</v>
      </c>
      <c r="N572" s="258">
        <f t="shared" si="65"/>
        <v>0</v>
      </c>
      <c r="O572" s="258">
        <f t="shared" si="65"/>
        <v>0</v>
      </c>
      <c r="P572" s="258">
        <f t="shared" si="65"/>
        <v>0</v>
      </c>
      <c r="Q572" s="258">
        <f t="shared" si="65"/>
        <v>0</v>
      </c>
      <c r="R572" s="258">
        <f t="shared" si="65"/>
        <v>0</v>
      </c>
      <c r="S572" s="258">
        <f t="shared" si="65"/>
        <v>0</v>
      </c>
      <c r="T572" s="258">
        <f t="shared" si="65"/>
        <v>0</v>
      </c>
      <c r="U572" s="258">
        <f t="shared" si="65"/>
        <v>0</v>
      </c>
      <c r="V572" s="258">
        <f t="shared" si="65"/>
        <v>0</v>
      </c>
      <c r="W572" s="258">
        <f t="shared" si="65"/>
        <v>0</v>
      </c>
      <c r="X572" s="274">
        <f t="shared" si="67"/>
        <v>0</v>
      </c>
      <c r="Y572" s="258">
        <f t="shared" si="66"/>
        <v>0</v>
      </c>
      <c r="Z572" s="258">
        <f t="shared" si="66"/>
        <v>0</v>
      </c>
      <c r="AA572" s="258">
        <f t="shared" si="66"/>
        <v>0</v>
      </c>
      <c r="AB572" s="258">
        <f t="shared" si="66"/>
        <v>0</v>
      </c>
      <c r="AC572" s="258">
        <f t="shared" si="66"/>
        <v>0</v>
      </c>
    </row>
    <row r="573" spans="1:29">
      <c r="A573" s="94"/>
      <c r="B573" s="94"/>
      <c r="F573" s="94"/>
      <c r="G573" s="255">
        <v>2000</v>
      </c>
      <c r="H573" s="256"/>
      <c r="I573" s="256"/>
      <c r="J573" s="256"/>
      <c r="K573" s="257" t="s">
        <v>425</v>
      </c>
      <c r="L573" s="258">
        <f t="shared" si="65"/>
        <v>0</v>
      </c>
      <c r="M573" s="258">
        <f t="shared" si="65"/>
        <v>0</v>
      </c>
      <c r="N573" s="258">
        <f t="shared" si="65"/>
        <v>0</v>
      </c>
      <c r="O573" s="258">
        <f t="shared" si="65"/>
        <v>0</v>
      </c>
      <c r="P573" s="258">
        <f t="shared" si="65"/>
        <v>0</v>
      </c>
      <c r="Q573" s="258">
        <f t="shared" si="65"/>
        <v>0</v>
      </c>
      <c r="R573" s="258">
        <f t="shared" si="65"/>
        <v>0</v>
      </c>
      <c r="S573" s="258">
        <f t="shared" si="65"/>
        <v>0</v>
      </c>
      <c r="T573" s="258">
        <f t="shared" si="65"/>
        <v>0</v>
      </c>
      <c r="U573" s="258">
        <f t="shared" si="65"/>
        <v>0</v>
      </c>
      <c r="V573" s="258">
        <f t="shared" si="65"/>
        <v>0</v>
      </c>
      <c r="W573" s="258">
        <f t="shared" si="65"/>
        <v>0</v>
      </c>
      <c r="X573" s="274">
        <f t="shared" si="67"/>
        <v>0</v>
      </c>
      <c r="Y573" s="258">
        <f t="shared" si="66"/>
        <v>0</v>
      </c>
      <c r="Z573" s="258">
        <f t="shared" si="66"/>
        <v>0</v>
      </c>
      <c r="AA573" s="258">
        <f t="shared" si="66"/>
        <v>0</v>
      </c>
      <c r="AB573" s="258">
        <f t="shared" si="66"/>
        <v>0</v>
      </c>
      <c r="AC573" s="258">
        <f t="shared" si="66"/>
        <v>0</v>
      </c>
    </row>
    <row r="574" spans="1:29">
      <c r="A574" s="94"/>
      <c r="B574" s="94"/>
      <c r="F574" s="94"/>
      <c r="G574" s="255">
        <v>2001</v>
      </c>
      <c r="H574" s="256"/>
      <c r="I574" s="256"/>
      <c r="J574" s="256"/>
      <c r="K574" s="257" t="s">
        <v>425</v>
      </c>
      <c r="L574" s="258">
        <f t="shared" si="65"/>
        <v>0</v>
      </c>
      <c r="M574" s="258">
        <f t="shared" si="65"/>
        <v>0</v>
      </c>
      <c r="N574" s="258">
        <f t="shared" si="65"/>
        <v>0</v>
      </c>
      <c r="O574" s="258">
        <f t="shared" si="65"/>
        <v>0</v>
      </c>
      <c r="P574" s="258">
        <f t="shared" si="65"/>
        <v>0</v>
      </c>
      <c r="Q574" s="258">
        <f t="shared" si="65"/>
        <v>0</v>
      </c>
      <c r="R574" s="258">
        <f t="shared" si="65"/>
        <v>0</v>
      </c>
      <c r="S574" s="258">
        <f t="shared" si="65"/>
        <v>0</v>
      </c>
      <c r="T574" s="258">
        <f t="shared" si="65"/>
        <v>0</v>
      </c>
      <c r="U574" s="258">
        <f t="shared" si="65"/>
        <v>0</v>
      </c>
      <c r="V574" s="258">
        <f t="shared" si="65"/>
        <v>0</v>
      </c>
      <c r="W574" s="258">
        <f t="shared" si="65"/>
        <v>0</v>
      </c>
      <c r="X574" s="274">
        <f t="shared" si="67"/>
        <v>0</v>
      </c>
      <c r="Y574" s="258">
        <f t="shared" si="66"/>
        <v>0</v>
      </c>
      <c r="Z574" s="258">
        <f t="shared" si="66"/>
        <v>0</v>
      </c>
      <c r="AA574" s="258">
        <f t="shared" si="66"/>
        <v>0</v>
      </c>
      <c r="AB574" s="258">
        <f t="shared" si="66"/>
        <v>0</v>
      </c>
      <c r="AC574" s="258">
        <f t="shared" si="66"/>
        <v>0</v>
      </c>
    </row>
    <row r="575" spans="1:29">
      <c r="A575" s="94"/>
      <c r="B575" s="94"/>
      <c r="F575" s="94"/>
      <c r="G575" s="255">
        <v>2002</v>
      </c>
      <c r="H575" s="256"/>
      <c r="I575" s="256"/>
      <c r="J575" s="256"/>
      <c r="K575" s="257" t="s">
        <v>425</v>
      </c>
      <c r="L575" s="258">
        <f t="shared" si="65"/>
        <v>0</v>
      </c>
      <c r="M575" s="258">
        <f t="shared" si="65"/>
        <v>0</v>
      </c>
      <c r="N575" s="258">
        <f t="shared" si="65"/>
        <v>0</v>
      </c>
      <c r="O575" s="258">
        <f t="shared" si="65"/>
        <v>0</v>
      </c>
      <c r="P575" s="258">
        <f t="shared" si="65"/>
        <v>0</v>
      </c>
      <c r="Q575" s="258">
        <f t="shared" si="65"/>
        <v>0</v>
      </c>
      <c r="R575" s="258">
        <f t="shared" si="65"/>
        <v>0</v>
      </c>
      <c r="S575" s="258">
        <f t="shared" si="65"/>
        <v>0</v>
      </c>
      <c r="T575" s="258">
        <f t="shared" si="65"/>
        <v>0</v>
      </c>
      <c r="U575" s="258">
        <f t="shared" si="65"/>
        <v>0</v>
      </c>
      <c r="V575" s="258">
        <f t="shared" si="65"/>
        <v>0</v>
      </c>
      <c r="W575" s="258">
        <f t="shared" si="65"/>
        <v>0</v>
      </c>
      <c r="X575" s="274">
        <f t="shared" si="67"/>
        <v>0</v>
      </c>
      <c r="Y575" s="258">
        <f t="shared" si="66"/>
        <v>0</v>
      </c>
      <c r="Z575" s="258">
        <f t="shared" si="66"/>
        <v>0</v>
      </c>
      <c r="AA575" s="258">
        <f t="shared" si="66"/>
        <v>0</v>
      </c>
      <c r="AB575" s="258">
        <f t="shared" si="66"/>
        <v>0</v>
      </c>
      <c r="AC575" s="258">
        <f t="shared" si="66"/>
        <v>0</v>
      </c>
    </row>
    <row r="576" spans="1:29">
      <c r="A576" s="94"/>
      <c r="B576" s="94"/>
      <c r="F576" s="94"/>
      <c r="G576" s="255">
        <v>2003</v>
      </c>
      <c r="H576" s="256"/>
      <c r="I576" s="256"/>
      <c r="J576" s="256"/>
      <c r="K576" s="257" t="s">
        <v>425</v>
      </c>
      <c r="L576" s="258">
        <f t="shared" si="65"/>
        <v>0</v>
      </c>
      <c r="M576" s="258">
        <f t="shared" si="65"/>
        <v>0</v>
      </c>
      <c r="N576" s="258">
        <f t="shared" si="65"/>
        <v>0</v>
      </c>
      <c r="O576" s="258">
        <f t="shared" si="65"/>
        <v>0</v>
      </c>
      <c r="P576" s="258">
        <f t="shared" si="65"/>
        <v>0</v>
      </c>
      <c r="Q576" s="258">
        <f t="shared" si="65"/>
        <v>0</v>
      </c>
      <c r="R576" s="258">
        <f t="shared" si="65"/>
        <v>0</v>
      </c>
      <c r="S576" s="258">
        <f t="shared" si="65"/>
        <v>0</v>
      </c>
      <c r="T576" s="258">
        <f t="shared" si="65"/>
        <v>0</v>
      </c>
      <c r="U576" s="258">
        <f t="shared" si="65"/>
        <v>0</v>
      </c>
      <c r="V576" s="258">
        <f t="shared" si="65"/>
        <v>0</v>
      </c>
      <c r="W576" s="258">
        <f t="shared" si="65"/>
        <v>0</v>
      </c>
      <c r="X576" s="274">
        <f t="shared" si="67"/>
        <v>0</v>
      </c>
      <c r="Y576" s="258">
        <f t="shared" si="66"/>
        <v>0</v>
      </c>
      <c r="Z576" s="258">
        <f t="shared" si="66"/>
        <v>0</v>
      </c>
      <c r="AA576" s="258">
        <f t="shared" si="66"/>
        <v>0</v>
      </c>
      <c r="AB576" s="258">
        <f t="shared" si="66"/>
        <v>0</v>
      </c>
      <c r="AC576" s="258">
        <f t="shared" si="66"/>
        <v>0</v>
      </c>
    </row>
    <row r="577" spans="1:29">
      <c r="A577" s="94"/>
      <c r="B577" s="94"/>
      <c r="F577" s="94"/>
      <c r="G577" s="255">
        <v>2004</v>
      </c>
      <c r="H577" s="256"/>
      <c r="I577" s="256"/>
      <c r="J577" s="256"/>
      <c r="K577" s="257" t="s">
        <v>425</v>
      </c>
      <c r="L577" s="258">
        <f t="shared" si="65"/>
        <v>0</v>
      </c>
      <c r="M577" s="258">
        <f t="shared" si="65"/>
        <v>0</v>
      </c>
      <c r="N577" s="258">
        <f t="shared" si="65"/>
        <v>0</v>
      </c>
      <c r="O577" s="258">
        <f t="shared" si="65"/>
        <v>0</v>
      </c>
      <c r="P577" s="258">
        <f t="shared" si="65"/>
        <v>0</v>
      </c>
      <c r="Q577" s="258">
        <f t="shared" si="65"/>
        <v>0</v>
      </c>
      <c r="R577" s="258">
        <f t="shared" si="65"/>
        <v>0</v>
      </c>
      <c r="S577" s="258">
        <f t="shared" si="65"/>
        <v>0</v>
      </c>
      <c r="T577" s="258">
        <f t="shared" si="65"/>
        <v>0</v>
      </c>
      <c r="U577" s="258">
        <f t="shared" si="65"/>
        <v>0</v>
      </c>
      <c r="V577" s="258">
        <f t="shared" si="65"/>
        <v>0</v>
      </c>
      <c r="W577" s="258">
        <f t="shared" si="65"/>
        <v>0</v>
      </c>
      <c r="X577" s="274">
        <f t="shared" si="67"/>
        <v>0</v>
      </c>
      <c r="Y577" s="258">
        <f t="shared" si="66"/>
        <v>0</v>
      </c>
      <c r="Z577" s="258">
        <f t="shared" si="66"/>
        <v>0</v>
      </c>
      <c r="AA577" s="258">
        <f t="shared" si="66"/>
        <v>0</v>
      </c>
      <c r="AB577" s="258">
        <f t="shared" si="66"/>
        <v>0</v>
      </c>
      <c r="AC577" s="258">
        <f t="shared" si="66"/>
        <v>0</v>
      </c>
    </row>
    <row r="578" spans="1:29">
      <c r="A578" s="94"/>
      <c r="B578" s="94"/>
      <c r="F578" s="94"/>
      <c r="G578" s="255">
        <v>2005</v>
      </c>
      <c r="H578" s="256"/>
      <c r="I578" s="256"/>
      <c r="J578" s="256"/>
      <c r="K578" s="257" t="s">
        <v>425</v>
      </c>
      <c r="L578" s="258">
        <f t="shared" si="65"/>
        <v>0</v>
      </c>
      <c r="M578" s="258">
        <f t="shared" si="65"/>
        <v>0</v>
      </c>
      <c r="N578" s="258">
        <f t="shared" si="65"/>
        <v>0</v>
      </c>
      <c r="O578" s="258">
        <f t="shared" si="65"/>
        <v>0</v>
      </c>
      <c r="P578" s="258">
        <f t="shared" si="65"/>
        <v>0</v>
      </c>
      <c r="Q578" s="258">
        <f t="shared" si="65"/>
        <v>0</v>
      </c>
      <c r="R578" s="258">
        <f t="shared" si="65"/>
        <v>0</v>
      </c>
      <c r="S578" s="258">
        <f t="shared" si="65"/>
        <v>0</v>
      </c>
      <c r="T578" s="258">
        <f t="shared" si="65"/>
        <v>0</v>
      </c>
      <c r="U578" s="258">
        <f t="shared" si="65"/>
        <v>0</v>
      </c>
      <c r="V578" s="258">
        <f t="shared" si="65"/>
        <v>0</v>
      </c>
      <c r="W578" s="258">
        <f t="shared" si="65"/>
        <v>0</v>
      </c>
      <c r="X578" s="274">
        <f t="shared" si="67"/>
        <v>0</v>
      </c>
      <c r="Y578" s="258">
        <f t="shared" si="66"/>
        <v>0</v>
      </c>
      <c r="Z578" s="258">
        <f t="shared" si="66"/>
        <v>0</v>
      </c>
      <c r="AA578" s="258">
        <f t="shared" si="66"/>
        <v>0</v>
      </c>
      <c r="AB578" s="258">
        <f t="shared" si="66"/>
        <v>0</v>
      </c>
      <c r="AC578" s="258">
        <f t="shared" si="66"/>
        <v>0</v>
      </c>
    </row>
    <row r="579" spans="1:29">
      <c r="A579" s="94"/>
      <c r="B579" s="94"/>
      <c r="F579" s="94"/>
      <c r="G579" s="255">
        <v>2006</v>
      </c>
      <c r="H579" s="256"/>
      <c r="I579" s="256"/>
      <c r="J579" s="256"/>
      <c r="K579" s="257" t="s">
        <v>425</v>
      </c>
      <c r="L579" s="258">
        <f t="shared" si="65"/>
        <v>0</v>
      </c>
      <c r="M579" s="258">
        <f t="shared" si="65"/>
        <v>0</v>
      </c>
      <c r="N579" s="258">
        <f t="shared" si="65"/>
        <v>0</v>
      </c>
      <c r="O579" s="258">
        <f t="shared" si="65"/>
        <v>0</v>
      </c>
      <c r="P579" s="258">
        <f t="shared" si="65"/>
        <v>0</v>
      </c>
      <c r="Q579" s="258">
        <f t="shared" si="65"/>
        <v>0</v>
      </c>
      <c r="R579" s="258">
        <f t="shared" si="65"/>
        <v>0</v>
      </c>
      <c r="S579" s="258">
        <f t="shared" si="65"/>
        <v>0</v>
      </c>
      <c r="T579" s="258">
        <f t="shared" si="65"/>
        <v>0</v>
      </c>
      <c r="U579" s="258">
        <f t="shared" si="65"/>
        <v>0</v>
      </c>
      <c r="V579" s="258">
        <f t="shared" si="65"/>
        <v>0</v>
      </c>
      <c r="W579" s="258">
        <f t="shared" si="65"/>
        <v>0</v>
      </c>
      <c r="X579" s="274">
        <f t="shared" si="67"/>
        <v>0</v>
      </c>
      <c r="Y579" s="258">
        <f t="shared" ref="Y579:AC594" si="68">SUMIF($J$22:$J$513,$G579,Y$22:Y$513)</f>
        <v>0</v>
      </c>
      <c r="Z579" s="258">
        <f t="shared" si="68"/>
        <v>0</v>
      </c>
      <c r="AA579" s="258">
        <f t="shared" si="68"/>
        <v>0</v>
      </c>
      <c r="AB579" s="258">
        <f t="shared" si="68"/>
        <v>0</v>
      </c>
      <c r="AC579" s="258">
        <f t="shared" si="68"/>
        <v>0</v>
      </c>
    </row>
    <row r="580" spans="1:29">
      <c r="A580" s="94"/>
      <c r="B580" s="94"/>
      <c r="F580" s="94"/>
      <c r="G580" s="255">
        <v>2007</v>
      </c>
      <c r="H580" s="256"/>
      <c r="I580" s="256"/>
      <c r="J580" s="256"/>
      <c r="K580" s="257" t="s">
        <v>425</v>
      </c>
      <c r="L580" s="258">
        <f t="shared" ref="L580:W595" si="69">SUMIF($J$22:$J$513,$G580,L$22:L$513)</f>
        <v>0</v>
      </c>
      <c r="M580" s="258">
        <f t="shared" si="69"/>
        <v>0</v>
      </c>
      <c r="N580" s="258">
        <f t="shared" si="69"/>
        <v>0</v>
      </c>
      <c r="O580" s="258">
        <f t="shared" si="69"/>
        <v>0</v>
      </c>
      <c r="P580" s="258">
        <f t="shared" si="69"/>
        <v>0</v>
      </c>
      <c r="Q580" s="258">
        <f t="shared" si="69"/>
        <v>0</v>
      </c>
      <c r="R580" s="258">
        <f t="shared" si="69"/>
        <v>0</v>
      </c>
      <c r="S580" s="258">
        <f t="shared" si="69"/>
        <v>0</v>
      </c>
      <c r="T580" s="258">
        <f t="shared" si="69"/>
        <v>0</v>
      </c>
      <c r="U580" s="258">
        <f t="shared" si="69"/>
        <v>0</v>
      </c>
      <c r="V580" s="258">
        <f t="shared" si="69"/>
        <v>0</v>
      </c>
      <c r="W580" s="258">
        <f t="shared" si="69"/>
        <v>0</v>
      </c>
      <c r="X580" s="274">
        <f t="shared" si="67"/>
        <v>0</v>
      </c>
      <c r="Y580" s="258">
        <f t="shared" si="68"/>
        <v>0</v>
      </c>
      <c r="Z580" s="258">
        <f t="shared" si="68"/>
        <v>0</v>
      </c>
      <c r="AA580" s="258">
        <f t="shared" si="68"/>
        <v>0</v>
      </c>
      <c r="AB580" s="258">
        <f t="shared" si="68"/>
        <v>0</v>
      </c>
      <c r="AC580" s="258">
        <f t="shared" si="68"/>
        <v>0</v>
      </c>
    </row>
    <row r="581" spans="1:29">
      <c r="A581" s="94"/>
      <c r="B581" s="94"/>
      <c r="F581" s="94"/>
      <c r="G581" s="255">
        <v>2008</v>
      </c>
      <c r="H581" s="256"/>
      <c r="I581" s="256"/>
      <c r="J581" s="256"/>
      <c r="K581" s="257" t="s">
        <v>425</v>
      </c>
      <c r="L581" s="258">
        <f t="shared" si="69"/>
        <v>0</v>
      </c>
      <c r="M581" s="258">
        <f t="shared" si="69"/>
        <v>0</v>
      </c>
      <c r="N581" s="258">
        <f t="shared" si="69"/>
        <v>0</v>
      </c>
      <c r="O581" s="258">
        <f t="shared" si="69"/>
        <v>0</v>
      </c>
      <c r="P581" s="258">
        <f t="shared" si="69"/>
        <v>0</v>
      </c>
      <c r="Q581" s="258">
        <f t="shared" si="69"/>
        <v>0</v>
      </c>
      <c r="R581" s="258">
        <f t="shared" si="69"/>
        <v>0</v>
      </c>
      <c r="S581" s="258">
        <f t="shared" si="69"/>
        <v>0</v>
      </c>
      <c r="T581" s="258">
        <f t="shared" si="69"/>
        <v>0</v>
      </c>
      <c r="U581" s="258">
        <f t="shared" si="69"/>
        <v>0</v>
      </c>
      <c r="V581" s="258">
        <f t="shared" si="69"/>
        <v>0</v>
      </c>
      <c r="W581" s="258">
        <f t="shared" si="69"/>
        <v>0</v>
      </c>
      <c r="X581" s="274">
        <f t="shared" si="67"/>
        <v>0</v>
      </c>
      <c r="Y581" s="258">
        <f t="shared" si="68"/>
        <v>0</v>
      </c>
      <c r="Z581" s="258">
        <f t="shared" si="68"/>
        <v>0</v>
      </c>
      <c r="AA581" s="258">
        <f t="shared" si="68"/>
        <v>0</v>
      </c>
      <c r="AB581" s="258">
        <f t="shared" si="68"/>
        <v>0</v>
      </c>
      <c r="AC581" s="258">
        <f t="shared" si="68"/>
        <v>0</v>
      </c>
    </row>
    <row r="582" spans="1:29">
      <c r="A582" s="94"/>
      <c r="B582" s="94"/>
      <c r="F582" s="94"/>
      <c r="G582" s="255">
        <v>2009</v>
      </c>
      <c r="H582" s="256"/>
      <c r="I582" s="256"/>
      <c r="J582" s="256"/>
      <c r="K582" s="257" t="s">
        <v>425</v>
      </c>
      <c r="L582" s="258">
        <f t="shared" si="69"/>
        <v>0</v>
      </c>
      <c r="M582" s="258">
        <f t="shared" si="69"/>
        <v>0</v>
      </c>
      <c r="N582" s="258">
        <f t="shared" si="69"/>
        <v>0</v>
      </c>
      <c r="O582" s="258">
        <f t="shared" si="69"/>
        <v>0</v>
      </c>
      <c r="P582" s="258">
        <f t="shared" si="69"/>
        <v>0</v>
      </c>
      <c r="Q582" s="258">
        <f t="shared" si="69"/>
        <v>0</v>
      </c>
      <c r="R582" s="258">
        <f t="shared" si="69"/>
        <v>0</v>
      </c>
      <c r="S582" s="258">
        <f t="shared" si="69"/>
        <v>0</v>
      </c>
      <c r="T582" s="258">
        <f t="shared" si="69"/>
        <v>0</v>
      </c>
      <c r="U582" s="258">
        <f t="shared" si="69"/>
        <v>0</v>
      </c>
      <c r="V582" s="258">
        <f t="shared" si="69"/>
        <v>0</v>
      </c>
      <c r="W582" s="258">
        <f t="shared" si="69"/>
        <v>0</v>
      </c>
      <c r="X582" s="274">
        <f t="shared" si="67"/>
        <v>0</v>
      </c>
      <c r="Y582" s="258">
        <f t="shared" si="68"/>
        <v>0</v>
      </c>
      <c r="Z582" s="258">
        <f t="shared" si="68"/>
        <v>0</v>
      </c>
      <c r="AA582" s="258">
        <f t="shared" si="68"/>
        <v>0</v>
      </c>
      <c r="AB582" s="258">
        <f t="shared" si="68"/>
        <v>0</v>
      </c>
      <c r="AC582" s="258">
        <f t="shared" si="68"/>
        <v>0</v>
      </c>
    </row>
    <row r="583" spans="1:29">
      <c r="A583" s="94"/>
      <c r="B583" s="94"/>
      <c r="F583" s="94"/>
      <c r="G583" s="89">
        <v>2010</v>
      </c>
      <c r="H583" s="94"/>
      <c r="I583" s="94"/>
      <c r="J583" s="94"/>
      <c r="K583" s="259" t="str">
        <f t="shared" ref="K583:K603" ca="1" si="70">OFFSET(K$205,($G583-2006)*12,0)&amp;"/"&amp;OFFSET(K$205,($G583-2006)*12+11,0)</f>
        <v>CFO/CFO</v>
      </c>
      <c r="L583" s="20">
        <f t="shared" si="69"/>
        <v>0</v>
      </c>
      <c r="M583" s="20">
        <f t="shared" si="69"/>
        <v>0</v>
      </c>
      <c r="N583" s="20">
        <f t="shared" si="69"/>
        <v>0</v>
      </c>
      <c r="O583" s="20">
        <f t="shared" si="69"/>
        <v>0</v>
      </c>
      <c r="P583" s="20">
        <f t="shared" si="69"/>
        <v>0</v>
      </c>
      <c r="Q583" s="20">
        <f t="shared" si="69"/>
        <v>0</v>
      </c>
      <c r="R583" s="20">
        <f t="shared" si="69"/>
        <v>0</v>
      </c>
      <c r="S583" s="20">
        <f t="shared" si="69"/>
        <v>0</v>
      </c>
      <c r="T583" s="20">
        <f t="shared" si="69"/>
        <v>0</v>
      </c>
      <c r="U583" s="20">
        <f t="shared" si="69"/>
        <v>0</v>
      </c>
      <c r="V583" s="20">
        <f t="shared" si="69"/>
        <v>0</v>
      </c>
      <c r="W583" s="20">
        <f t="shared" si="69"/>
        <v>0</v>
      </c>
      <c r="X583" s="273">
        <f t="shared" si="67"/>
        <v>0</v>
      </c>
      <c r="Y583" s="20">
        <f t="shared" si="68"/>
        <v>0</v>
      </c>
      <c r="Z583" s="20">
        <f t="shared" si="68"/>
        <v>0</v>
      </c>
      <c r="AA583" s="20">
        <f t="shared" si="68"/>
        <v>0</v>
      </c>
      <c r="AB583" s="20">
        <f t="shared" si="68"/>
        <v>0</v>
      </c>
      <c r="AC583" s="20">
        <f t="shared" si="68"/>
        <v>0</v>
      </c>
    </row>
    <row r="584" spans="1:29">
      <c r="A584" s="94"/>
      <c r="B584" s="94"/>
      <c r="F584" s="94"/>
      <c r="G584" s="89">
        <v>2011</v>
      </c>
      <c r="H584" s="94"/>
      <c r="I584" s="94"/>
      <c r="J584" s="94"/>
      <c r="K584" s="259" t="str">
        <f t="shared" ca="1" si="70"/>
        <v>CFO/CFO</v>
      </c>
      <c r="L584" s="20">
        <f t="shared" si="69"/>
        <v>0</v>
      </c>
      <c r="M584" s="20">
        <f t="shared" si="69"/>
        <v>0</v>
      </c>
      <c r="N584" s="20">
        <f t="shared" si="69"/>
        <v>0</v>
      </c>
      <c r="O584" s="20">
        <f t="shared" si="69"/>
        <v>0</v>
      </c>
      <c r="P584" s="20">
        <f t="shared" si="69"/>
        <v>0</v>
      </c>
      <c r="Q584" s="20">
        <f t="shared" si="69"/>
        <v>0</v>
      </c>
      <c r="R584" s="20">
        <f t="shared" si="69"/>
        <v>0</v>
      </c>
      <c r="S584" s="20">
        <f t="shared" si="69"/>
        <v>0</v>
      </c>
      <c r="T584" s="20">
        <f t="shared" si="69"/>
        <v>0</v>
      </c>
      <c r="U584" s="20">
        <f t="shared" si="69"/>
        <v>0</v>
      </c>
      <c r="V584" s="20">
        <f t="shared" si="69"/>
        <v>0</v>
      </c>
      <c r="W584" s="20">
        <f t="shared" si="69"/>
        <v>0</v>
      </c>
      <c r="X584" s="273">
        <f t="shared" si="67"/>
        <v>0</v>
      </c>
      <c r="Y584" s="20">
        <f t="shared" si="68"/>
        <v>0</v>
      </c>
      <c r="Z584" s="20">
        <f t="shared" si="68"/>
        <v>0</v>
      </c>
      <c r="AA584" s="20">
        <f t="shared" si="68"/>
        <v>0</v>
      </c>
      <c r="AB584" s="20">
        <f t="shared" si="68"/>
        <v>0</v>
      </c>
      <c r="AC584" s="20">
        <f t="shared" si="68"/>
        <v>0</v>
      </c>
    </row>
    <row r="585" spans="1:29">
      <c r="A585" s="94"/>
      <c r="B585" s="94"/>
      <c r="F585" s="94"/>
      <c r="G585" s="89">
        <v>2012</v>
      </c>
      <c r="H585" s="94"/>
      <c r="I585" s="94"/>
      <c r="J585" s="94"/>
      <c r="K585" s="259" t="str">
        <f t="shared" ca="1" si="70"/>
        <v>CFO/CFO</v>
      </c>
      <c r="L585" s="20">
        <f t="shared" si="69"/>
        <v>0</v>
      </c>
      <c r="M585" s="20">
        <f t="shared" si="69"/>
        <v>0</v>
      </c>
      <c r="N585" s="20">
        <f t="shared" si="69"/>
        <v>0</v>
      </c>
      <c r="O585" s="20">
        <f t="shared" si="69"/>
        <v>0</v>
      </c>
      <c r="P585" s="20">
        <f t="shared" si="69"/>
        <v>0</v>
      </c>
      <c r="Q585" s="20">
        <f t="shared" si="69"/>
        <v>0</v>
      </c>
      <c r="R585" s="20">
        <f t="shared" si="69"/>
        <v>0</v>
      </c>
      <c r="S585" s="20">
        <f t="shared" si="69"/>
        <v>0</v>
      </c>
      <c r="T585" s="20">
        <f t="shared" si="69"/>
        <v>0</v>
      </c>
      <c r="U585" s="20">
        <f t="shared" si="69"/>
        <v>0</v>
      </c>
      <c r="V585" s="20">
        <f t="shared" si="69"/>
        <v>0</v>
      </c>
      <c r="W585" s="20">
        <f t="shared" si="69"/>
        <v>0</v>
      </c>
      <c r="X585" s="273">
        <f t="shared" si="67"/>
        <v>0</v>
      </c>
      <c r="Y585" s="20">
        <f t="shared" si="68"/>
        <v>0</v>
      </c>
      <c r="Z585" s="20">
        <f t="shared" si="68"/>
        <v>0</v>
      </c>
      <c r="AA585" s="20">
        <f t="shared" si="68"/>
        <v>0</v>
      </c>
      <c r="AB585" s="20">
        <f t="shared" si="68"/>
        <v>0</v>
      </c>
      <c r="AC585" s="20">
        <f t="shared" si="68"/>
        <v>0</v>
      </c>
    </row>
    <row r="586" spans="1:29">
      <c r="A586" s="94"/>
      <c r="B586" s="94"/>
      <c r="F586" s="94"/>
      <c r="G586" s="89">
        <v>2013</v>
      </c>
      <c r="H586" s="94"/>
      <c r="I586" s="94"/>
      <c r="J586" s="94"/>
      <c r="K586" s="259" t="str">
        <f t="shared" ca="1" si="70"/>
        <v>CFO/CFO</v>
      </c>
      <c r="L586" s="20">
        <f t="shared" si="69"/>
        <v>0</v>
      </c>
      <c r="M586" s="20">
        <f t="shared" si="69"/>
        <v>0</v>
      </c>
      <c r="N586" s="20">
        <f t="shared" si="69"/>
        <v>0</v>
      </c>
      <c r="O586" s="20">
        <f t="shared" si="69"/>
        <v>0</v>
      </c>
      <c r="P586" s="20">
        <f t="shared" si="69"/>
        <v>0</v>
      </c>
      <c r="Q586" s="20">
        <f t="shared" si="69"/>
        <v>0</v>
      </c>
      <c r="R586" s="20">
        <f t="shared" si="69"/>
        <v>0</v>
      </c>
      <c r="S586" s="20">
        <f t="shared" si="69"/>
        <v>0</v>
      </c>
      <c r="T586" s="20">
        <f t="shared" si="69"/>
        <v>0</v>
      </c>
      <c r="U586" s="20">
        <f t="shared" si="69"/>
        <v>0</v>
      </c>
      <c r="V586" s="20">
        <f t="shared" si="69"/>
        <v>0</v>
      </c>
      <c r="W586" s="20">
        <f t="shared" si="69"/>
        <v>0</v>
      </c>
      <c r="X586" s="273">
        <f t="shared" si="67"/>
        <v>0</v>
      </c>
      <c r="Y586" s="20">
        <f t="shared" si="68"/>
        <v>0</v>
      </c>
      <c r="Z586" s="20">
        <f t="shared" si="68"/>
        <v>0</v>
      </c>
      <c r="AA586" s="20">
        <f t="shared" si="68"/>
        <v>0</v>
      </c>
      <c r="AB586" s="20">
        <f t="shared" si="68"/>
        <v>0</v>
      </c>
      <c r="AC586" s="20">
        <f t="shared" si="68"/>
        <v>0</v>
      </c>
    </row>
    <row r="587" spans="1:29">
      <c r="A587" s="94"/>
      <c r="B587" s="94"/>
      <c r="F587" s="94"/>
      <c r="G587" s="89">
        <v>2014</v>
      </c>
      <c r="H587" s="94"/>
      <c r="I587" s="94"/>
      <c r="J587" s="94"/>
      <c r="K587" s="259" t="str">
        <f t="shared" ca="1" si="70"/>
        <v>CFO/CFO</v>
      </c>
      <c r="L587" s="20">
        <f t="shared" si="69"/>
        <v>0</v>
      </c>
      <c r="M587" s="20">
        <f t="shared" si="69"/>
        <v>0</v>
      </c>
      <c r="N587" s="20">
        <f t="shared" si="69"/>
        <v>0</v>
      </c>
      <c r="O587" s="20">
        <f t="shared" si="69"/>
        <v>0</v>
      </c>
      <c r="P587" s="20">
        <f t="shared" si="69"/>
        <v>0</v>
      </c>
      <c r="Q587" s="20">
        <f t="shared" si="69"/>
        <v>0</v>
      </c>
      <c r="R587" s="20">
        <f t="shared" si="69"/>
        <v>0</v>
      </c>
      <c r="S587" s="20">
        <f t="shared" si="69"/>
        <v>0</v>
      </c>
      <c r="T587" s="20">
        <f t="shared" si="69"/>
        <v>0</v>
      </c>
      <c r="U587" s="20">
        <f t="shared" si="69"/>
        <v>0</v>
      </c>
      <c r="V587" s="20">
        <f t="shared" si="69"/>
        <v>0</v>
      </c>
      <c r="W587" s="20">
        <f t="shared" si="69"/>
        <v>0</v>
      </c>
      <c r="X587" s="273">
        <f t="shared" si="67"/>
        <v>0</v>
      </c>
      <c r="Y587" s="20">
        <f t="shared" si="68"/>
        <v>0</v>
      </c>
      <c r="Z587" s="20">
        <f t="shared" si="68"/>
        <v>0</v>
      </c>
      <c r="AA587" s="20">
        <f t="shared" si="68"/>
        <v>0</v>
      </c>
      <c r="AB587" s="20">
        <f t="shared" si="68"/>
        <v>0</v>
      </c>
      <c r="AC587" s="20">
        <f t="shared" si="68"/>
        <v>0</v>
      </c>
    </row>
    <row r="588" spans="1:29">
      <c r="A588" s="94"/>
      <c r="B588" s="94"/>
      <c r="F588" s="94"/>
      <c r="G588" s="89">
        <v>2015</v>
      </c>
      <c r="H588" s="94"/>
      <c r="I588" s="94"/>
      <c r="J588" s="94"/>
      <c r="K588" s="259" t="str">
        <f t="shared" ca="1" si="70"/>
        <v>CFO/CFO</v>
      </c>
      <c r="L588" s="20">
        <f t="shared" si="69"/>
        <v>0</v>
      </c>
      <c r="M588" s="20">
        <f t="shared" si="69"/>
        <v>1023744</v>
      </c>
      <c r="N588" s="20">
        <f t="shared" si="69"/>
        <v>0</v>
      </c>
      <c r="O588" s="20">
        <f t="shared" si="69"/>
        <v>1023744</v>
      </c>
      <c r="P588" s="20">
        <f t="shared" si="69"/>
        <v>1023744</v>
      </c>
      <c r="Q588" s="20">
        <f t="shared" si="69"/>
        <v>923358.43327140389</v>
      </c>
      <c r="R588" s="20">
        <f t="shared" si="69"/>
        <v>6400</v>
      </c>
      <c r="S588" s="20">
        <f t="shared" si="69"/>
        <v>5772.4333162753428</v>
      </c>
      <c r="T588" s="20">
        <f t="shared" si="69"/>
        <v>6399.9999999999991</v>
      </c>
      <c r="U588" s="20">
        <f t="shared" si="69"/>
        <v>0</v>
      </c>
      <c r="V588" s="20">
        <f t="shared" si="69"/>
        <v>0</v>
      </c>
      <c r="W588" s="20">
        <f t="shared" si="69"/>
        <v>6400</v>
      </c>
      <c r="X588" s="273">
        <f t="shared" si="67"/>
        <v>106.64</v>
      </c>
      <c r="Y588" s="20">
        <f t="shared" si="68"/>
        <v>1023744</v>
      </c>
      <c r="Z588" s="20">
        <f t="shared" si="68"/>
        <v>0</v>
      </c>
      <c r="AA588" s="20">
        <f t="shared" si="68"/>
        <v>1023744</v>
      </c>
      <c r="AB588" s="20">
        <f t="shared" si="68"/>
        <v>0</v>
      </c>
      <c r="AC588" s="20">
        <f t="shared" si="68"/>
        <v>1023744</v>
      </c>
    </row>
    <row r="589" spans="1:29">
      <c r="A589" s="94"/>
      <c r="B589" s="94"/>
      <c r="F589" s="94"/>
      <c r="G589" s="89">
        <v>2016</v>
      </c>
      <c r="H589" s="94"/>
      <c r="I589" s="94"/>
      <c r="J589" s="94"/>
      <c r="K589" s="259" t="str">
        <f t="shared" ca="1" si="70"/>
        <v>CFO/CFO</v>
      </c>
      <c r="L589" s="20">
        <f t="shared" si="69"/>
        <v>0</v>
      </c>
      <c r="M589" s="20">
        <f t="shared" si="69"/>
        <v>1074944</v>
      </c>
      <c r="N589" s="20">
        <f t="shared" si="69"/>
        <v>0</v>
      </c>
      <c r="O589" s="20">
        <f t="shared" si="69"/>
        <v>1074944</v>
      </c>
      <c r="P589" s="20">
        <f t="shared" si="69"/>
        <v>1074944</v>
      </c>
      <c r="Q589" s="20">
        <f t="shared" si="69"/>
        <v>936751.59401121421</v>
      </c>
      <c r="R589" s="20">
        <f t="shared" si="69"/>
        <v>6400</v>
      </c>
      <c r="S589" s="20">
        <f t="shared" si="69"/>
        <v>5577.2302572708631</v>
      </c>
      <c r="T589" s="20">
        <f t="shared" si="69"/>
        <v>6400</v>
      </c>
      <c r="U589" s="20">
        <f t="shared" si="69"/>
        <v>0</v>
      </c>
      <c r="V589" s="20">
        <f t="shared" si="69"/>
        <v>0</v>
      </c>
      <c r="W589" s="20">
        <f t="shared" si="69"/>
        <v>6400</v>
      </c>
      <c r="X589" s="273">
        <f t="shared" si="67"/>
        <v>165.29333333333335</v>
      </c>
      <c r="Y589" s="20">
        <f t="shared" si="68"/>
        <v>1074944</v>
      </c>
      <c r="Z589" s="20">
        <f t="shared" si="68"/>
        <v>0</v>
      </c>
      <c r="AA589" s="20">
        <f t="shared" si="68"/>
        <v>1074944</v>
      </c>
      <c r="AB589" s="20">
        <f t="shared" si="68"/>
        <v>0</v>
      </c>
      <c r="AC589" s="20">
        <f t="shared" si="68"/>
        <v>1074944</v>
      </c>
    </row>
    <row r="590" spans="1:29">
      <c r="A590" s="94"/>
      <c r="B590" s="94"/>
      <c r="F590" s="94"/>
      <c r="G590" s="89">
        <v>2017</v>
      </c>
      <c r="H590" s="94"/>
      <c r="I590" s="94"/>
      <c r="J590" s="94"/>
      <c r="K590" s="259" t="str">
        <f t="shared" ca="1" si="70"/>
        <v>CFO/CFO</v>
      </c>
      <c r="L590" s="20">
        <f t="shared" si="69"/>
        <v>0</v>
      </c>
      <c r="M590" s="20">
        <f t="shared" si="69"/>
        <v>1128704</v>
      </c>
      <c r="N590" s="20">
        <f t="shared" si="69"/>
        <v>0</v>
      </c>
      <c r="O590" s="20">
        <f t="shared" si="69"/>
        <v>1128704</v>
      </c>
      <c r="P590" s="20">
        <f t="shared" si="69"/>
        <v>1128704</v>
      </c>
      <c r="Q590" s="20">
        <f t="shared" si="69"/>
        <v>950338.48132588365</v>
      </c>
      <c r="R590" s="20">
        <f t="shared" si="69"/>
        <v>6400</v>
      </c>
      <c r="S590" s="20">
        <f t="shared" si="69"/>
        <v>5388.6282678945545</v>
      </c>
      <c r="T590" s="20">
        <f t="shared" si="69"/>
        <v>6400</v>
      </c>
      <c r="U590" s="20">
        <f t="shared" si="69"/>
        <v>0</v>
      </c>
      <c r="V590" s="20">
        <f t="shared" si="69"/>
        <v>0</v>
      </c>
      <c r="W590" s="20">
        <f t="shared" si="69"/>
        <v>6400</v>
      </c>
      <c r="X590" s="273">
        <f t="shared" si="67"/>
        <v>173.56000000000006</v>
      </c>
      <c r="Y590" s="20">
        <f t="shared" si="68"/>
        <v>1128704</v>
      </c>
      <c r="Z590" s="20">
        <f t="shared" si="68"/>
        <v>0</v>
      </c>
      <c r="AA590" s="20">
        <f t="shared" si="68"/>
        <v>1128704</v>
      </c>
      <c r="AB590" s="20">
        <f t="shared" si="68"/>
        <v>0</v>
      </c>
      <c r="AC590" s="20">
        <f t="shared" si="68"/>
        <v>1128704</v>
      </c>
    </row>
    <row r="591" spans="1:29">
      <c r="A591" s="94"/>
      <c r="B591" s="94"/>
      <c r="F591" s="94"/>
      <c r="G591" s="89">
        <v>2018</v>
      </c>
      <c r="H591" s="94"/>
      <c r="I591" s="94"/>
      <c r="J591" s="94"/>
      <c r="K591" s="259" t="str">
        <f t="shared" ca="1" si="70"/>
        <v>CFO/CFO</v>
      </c>
      <c r="L591" s="20">
        <f t="shared" si="69"/>
        <v>0</v>
      </c>
      <c r="M591" s="20">
        <f t="shared" si="69"/>
        <v>1185088</v>
      </c>
      <c r="N591" s="20">
        <f t="shared" si="69"/>
        <v>0</v>
      </c>
      <c r="O591" s="20">
        <f t="shared" si="69"/>
        <v>1185088</v>
      </c>
      <c r="P591" s="20">
        <f t="shared" si="69"/>
        <v>1185088</v>
      </c>
      <c r="Q591" s="20">
        <f t="shared" si="69"/>
        <v>964069.85156138614</v>
      </c>
      <c r="R591" s="20">
        <f t="shared" si="69"/>
        <v>6400</v>
      </c>
      <c r="S591" s="20">
        <f t="shared" si="69"/>
        <v>5206.4041235696177</v>
      </c>
      <c r="T591" s="20">
        <f t="shared" si="69"/>
        <v>6400</v>
      </c>
      <c r="U591" s="20">
        <f t="shared" si="69"/>
        <v>0</v>
      </c>
      <c r="V591" s="20">
        <f t="shared" si="69"/>
        <v>0</v>
      </c>
      <c r="W591" s="20">
        <f t="shared" si="69"/>
        <v>6400</v>
      </c>
      <c r="X591" s="273">
        <f t="shared" si="67"/>
        <v>182.23333333333335</v>
      </c>
      <c r="Y591" s="20">
        <f t="shared" si="68"/>
        <v>1185088</v>
      </c>
      <c r="Z591" s="20">
        <f t="shared" si="68"/>
        <v>0</v>
      </c>
      <c r="AA591" s="20">
        <f t="shared" si="68"/>
        <v>1185088</v>
      </c>
      <c r="AB591" s="20">
        <f t="shared" si="68"/>
        <v>0</v>
      </c>
      <c r="AC591" s="20">
        <f t="shared" si="68"/>
        <v>1185088</v>
      </c>
    </row>
    <row r="592" spans="1:29">
      <c r="A592" s="94"/>
      <c r="B592" s="94"/>
      <c r="F592" s="94"/>
      <c r="G592" s="89">
        <v>2019</v>
      </c>
      <c r="H592" s="94"/>
      <c r="I592" s="94"/>
      <c r="J592" s="94"/>
      <c r="K592" s="259" t="str">
        <f t="shared" ca="1" si="70"/>
        <v>CFO/CFO</v>
      </c>
      <c r="L592" s="20">
        <f t="shared" si="69"/>
        <v>0</v>
      </c>
      <c r="M592" s="20">
        <f t="shared" si="69"/>
        <v>1244352</v>
      </c>
      <c r="N592" s="20">
        <f t="shared" si="69"/>
        <v>0</v>
      </c>
      <c r="O592" s="20">
        <f t="shared" si="69"/>
        <v>1244352</v>
      </c>
      <c r="P592" s="20">
        <f t="shared" si="69"/>
        <v>1244352</v>
      </c>
      <c r="Q592" s="20">
        <f t="shared" si="69"/>
        <v>978049.42390883167</v>
      </c>
      <c r="R592" s="20">
        <f t="shared" si="69"/>
        <v>6400</v>
      </c>
      <c r="S592" s="20">
        <f t="shared" si="69"/>
        <v>5030.3421483764423</v>
      </c>
      <c r="T592" s="20">
        <f t="shared" si="69"/>
        <v>6399.9999999999991</v>
      </c>
      <c r="U592" s="20">
        <f t="shared" si="69"/>
        <v>0</v>
      </c>
      <c r="V592" s="20">
        <f t="shared" si="69"/>
        <v>0</v>
      </c>
      <c r="W592" s="20">
        <f t="shared" si="69"/>
        <v>6400</v>
      </c>
      <c r="X592" s="273">
        <f t="shared" si="67"/>
        <v>191.34333333333333</v>
      </c>
      <c r="Y592" s="20">
        <f t="shared" si="68"/>
        <v>1244352</v>
      </c>
      <c r="Z592" s="20">
        <f t="shared" si="68"/>
        <v>0</v>
      </c>
      <c r="AA592" s="20">
        <f t="shared" si="68"/>
        <v>1244352</v>
      </c>
      <c r="AB592" s="20">
        <f t="shared" si="68"/>
        <v>0</v>
      </c>
      <c r="AC592" s="20">
        <f t="shared" si="68"/>
        <v>1244352</v>
      </c>
    </row>
    <row r="593" spans="1:29">
      <c r="A593" s="94"/>
      <c r="B593" s="94"/>
      <c r="F593" s="94"/>
      <c r="G593" s="89">
        <v>2020</v>
      </c>
      <c r="H593" s="94"/>
      <c r="I593" s="94"/>
      <c r="J593" s="94"/>
      <c r="K593" s="259" t="str">
        <f t="shared" ca="1" si="70"/>
        <v>CFO/CFO</v>
      </c>
      <c r="L593" s="20">
        <f t="shared" si="69"/>
        <v>0</v>
      </c>
      <c r="M593" s="20">
        <f t="shared" si="69"/>
        <v>1306624</v>
      </c>
      <c r="N593" s="20">
        <f t="shared" si="69"/>
        <v>0</v>
      </c>
      <c r="O593" s="20">
        <f t="shared" si="69"/>
        <v>1306624</v>
      </c>
      <c r="P593" s="20">
        <f t="shared" si="69"/>
        <v>1306624</v>
      </c>
      <c r="Q593" s="20">
        <f t="shared" si="69"/>
        <v>992265.3652295022</v>
      </c>
      <c r="R593" s="20">
        <f t="shared" si="69"/>
        <v>6400</v>
      </c>
      <c r="S593" s="20">
        <f t="shared" si="69"/>
        <v>4860.2339597840037</v>
      </c>
      <c r="T593" s="20">
        <f t="shared" si="69"/>
        <v>6400</v>
      </c>
      <c r="U593" s="20">
        <f t="shared" si="69"/>
        <v>0</v>
      </c>
      <c r="V593" s="20">
        <f t="shared" si="69"/>
        <v>0</v>
      </c>
      <c r="W593" s="20">
        <f t="shared" si="69"/>
        <v>6400</v>
      </c>
      <c r="X593" s="273">
        <f t="shared" si="67"/>
        <v>200.91666666666666</v>
      </c>
      <c r="Y593" s="20">
        <f t="shared" si="68"/>
        <v>1306624</v>
      </c>
      <c r="Z593" s="20">
        <f t="shared" si="68"/>
        <v>0</v>
      </c>
      <c r="AA593" s="20">
        <f t="shared" si="68"/>
        <v>1306624</v>
      </c>
      <c r="AB593" s="20">
        <f t="shared" si="68"/>
        <v>0</v>
      </c>
      <c r="AC593" s="20">
        <f t="shared" si="68"/>
        <v>1306624</v>
      </c>
    </row>
    <row r="594" spans="1:29">
      <c r="A594" s="94"/>
      <c r="B594" s="94"/>
      <c r="F594" s="94"/>
      <c r="G594" s="89">
        <v>2021</v>
      </c>
      <c r="H594" s="94"/>
      <c r="I594" s="94"/>
      <c r="J594" s="94"/>
      <c r="K594" s="259" t="str">
        <f t="shared" ca="1" si="70"/>
        <v>CFO/CFO</v>
      </c>
      <c r="L594" s="20">
        <f t="shared" si="69"/>
        <v>0</v>
      </c>
      <c r="M594" s="20">
        <f t="shared" si="69"/>
        <v>1371904</v>
      </c>
      <c r="N594" s="20">
        <f t="shared" si="69"/>
        <v>0</v>
      </c>
      <c r="O594" s="20">
        <f t="shared" si="69"/>
        <v>1371904</v>
      </c>
      <c r="P594" s="20">
        <f t="shared" si="69"/>
        <v>1371904</v>
      </c>
      <c r="Q594" s="20">
        <f t="shared" si="69"/>
        <v>1006608.4556708204</v>
      </c>
      <c r="R594" s="20">
        <f t="shared" si="69"/>
        <v>6400</v>
      </c>
      <c r="S594" s="20">
        <f t="shared" si="69"/>
        <v>4695.8782220135308</v>
      </c>
      <c r="T594" s="20">
        <f t="shared" si="69"/>
        <v>6400</v>
      </c>
      <c r="U594" s="20">
        <f t="shared" si="69"/>
        <v>0</v>
      </c>
      <c r="V594" s="20">
        <f t="shared" si="69"/>
        <v>0</v>
      </c>
      <c r="W594" s="20">
        <f t="shared" si="69"/>
        <v>6400</v>
      </c>
      <c r="X594" s="273">
        <f t="shared" si="67"/>
        <v>210.96000000000006</v>
      </c>
      <c r="Y594" s="20">
        <f t="shared" si="68"/>
        <v>1371904</v>
      </c>
      <c r="Z594" s="20">
        <f t="shared" si="68"/>
        <v>0</v>
      </c>
      <c r="AA594" s="20">
        <f t="shared" si="68"/>
        <v>1371904</v>
      </c>
      <c r="AB594" s="20">
        <f t="shared" si="68"/>
        <v>0</v>
      </c>
      <c r="AC594" s="20">
        <f t="shared" si="68"/>
        <v>1371904</v>
      </c>
    </row>
    <row r="595" spans="1:29">
      <c r="A595" s="94"/>
      <c r="B595" s="94"/>
      <c r="F595" s="94"/>
      <c r="G595" s="89">
        <v>2022</v>
      </c>
      <c r="H595" s="94"/>
      <c r="I595" s="94"/>
      <c r="J595" s="94"/>
      <c r="K595" s="259" t="str">
        <f t="shared" ca="1" si="70"/>
        <v>CFO/CFO</v>
      </c>
      <c r="L595" s="20">
        <f t="shared" si="69"/>
        <v>0</v>
      </c>
      <c r="M595" s="20">
        <f t="shared" si="69"/>
        <v>1440512</v>
      </c>
      <c r="N595" s="20">
        <f t="shared" si="69"/>
        <v>0</v>
      </c>
      <c r="O595" s="20">
        <f t="shared" si="69"/>
        <v>1440512</v>
      </c>
      <c r="P595" s="20">
        <f t="shared" si="69"/>
        <v>1440512</v>
      </c>
      <c r="Q595" s="20">
        <f t="shared" si="69"/>
        <v>1021206.0581746913</v>
      </c>
      <c r="R595" s="20">
        <f t="shared" si="69"/>
        <v>6400</v>
      </c>
      <c r="S595" s="20">
        <f t="shared" si="69"/>
        <v>4537.0804077425419</v>
      </c>
      <c r="T595" s="20">
        <f t="shared" si="69"/>
        <v>6400</v>
      </c>
      <c r="U595" s="20">
        <f t="shared" si="69"/>
        <v>0</v>
      </c>
      <c r="V595" s="20">
        <f t="shared" si="69"/>
        <v>0</v>
      </c>
      <c r="W595" s="20">
        <f t="shared" si="69"/>
        <v>6400</v>
      </c>
      <c r="X595" s="273">
        <f t="shared" si="67"/>
        <v>221.50666666666663</v>
      </c>
      <c r="Y595" s="20">
        <f t="shared" ref="Y595:AC603" si="71">SUMIF($J$22:$J$513,$G595,Y$22:Y$513)</f>
        <v>1440512</v>
      </c>
      <c r="Z595" s="20">
        <f t="shared" si="71"/>
        <v>0</v>
      </c>
      <c r="AA595" s="20">
        <f t="shared" si="71"/>
        <v>1440512</v>
      </c>
      <c r="AB595" s="20">
        <f t="shared" si="71"/>
        <v>0</v>
      </c>
      <c r="AC595" s="20">
        <f t="shared" si="71"/>
        <v>1440512</v>
      </c>
    </row>
    <row r="596" spans="1:29">
      <c r="A596" s="94"/>
      <c r="B596" s="94"/>
      <c r="F596" s="94"/>
      <c r="G596" s="89">
        <v>2023</v>
      </c>
      <c r="H596" s="94"/>
      <c r="I596" s="94"/>
      <c r="J596" s="94"/>
      <c r="K596" s="259" t="str">
        <f t="shared" ca="1" si="70"/>
        <v>CFO/CFO</v>
      </c>
      <c r="L596" s="20">
        <f t="shared" ref="L596:W603" si="72">SUMIF($J$22:$J$513,$G596,L$22:L$513)</f>
        <v>0</v>
      </c>
      <c r="M596" s="20">
        <f t="shared" si="72"/>
        <v>1512576</v>
      </c>
      <c r="N596" s="20">
        <f t="shared" si="72"/>
        <v>0</v>
      </c>
      <c r="O596" s="20">
        <f t="shared" si="72"/>
        <v>1512576</v>
      </c>
      <c r="P596" s="20">
        <f t="shared" si="72"/>
        <v>1512576</v>
      </c>
      <c r="Q596" s="20">
        <f t="shared" si="72"/>
        <v>1036032.4478897317</v>
      </c>
      <c r="R596" s="20">
        <f t="shared" si="72"/>
        <v>6400</v>
      </c>
      <c r="S596" s="20">
        <f t="shared" si="72"/>
        <v>4383.6525678671906</v>
      </c>
      <c r="T596" s="20">
        <f t="shared" si="72"/>
        <v>6400.0000000000009</v>
      </c>
      <c r="U596" s="20">
        <f t="shared" si="72"/>
        <v>0</v>
      </c>
      <c r="V596" s="20">
        <f t="shared" si="72"/>
        <v>0</v>
      </c>
      <c r="W596" s="20">
        <f t="shared" si="72"/>
        <v>6400</v>
      </c>
      <c r="X596" s="273">
        <f t="shared" si="67"/>
        <v>232.5866666666667</v>
      </c>
      <c r="Y596" s="20">
        <f t="shared" si="71"/>
        <v>1512576</v>
      </c>
      <c r="Z596" s="20">
        <f t="shared" si="71"/>
        <v>0</v>
      </c>
      <c r="AA596" s="20">
        <f t="shared" si="71"/>
        <v>1512576</v>
      </c>
      <c r="AB596" s="20">
        <f t="shared" si="71"/>
        <v>0</v>
      </c>
      <c r="AC596" s="20">
        <f t="shared" si="71"/>
        <v>1512576</v>
      </c>
    </row>
    <row r="597" spans="1:29">
      <c r="A597" s="94"/>
      <c r="B597" s="94"/>
      <c r="F597" s="94"/>
      <c r="G597" s="89">
        <v>2024</v>
      </c>
      <c r="H597" s="94"/>
      <c r="I597" s="94"/>
      <c r="J597" s="94"/>
      <c r="K597" s="259" t="str">
        <f t="shared" ca="1" si="70"/>
        <v>CFO/CFO</v>
      </c>
      <c r="L597" s="20">
        <f t="shared" si="72"/>
        <v>0</v>
      </c>
      <c r="M597" s="20">
        <f t="shared" si="72"/>
        <v>1588160</v>
      </c>
      <c r="N597" s="20">
        <f t="shared" si="72"/>
        <v>0</v>
      </c>
      <c r="O597" s="20">
        <f t="shared" si="72"/>
        <v>1588160</v>
      </c>
      <c r="P597" s="20">
        <f t="shared" si="72"/>
        <v>1588160</v>
      </c>
      <c r="Q597" s="20">
        <f t="shared" si="72"/>
        <v>1051017.763010863</v>
      </c>
      <c r="R597" s="20">
        <f t="shared" si="72"/>
        <v>6400</v>
      </c>
      <c r="S597" s="20">
        <f t="shared" si="72"/>
        <v>4235.4131090504252</v>
      </c>
      <c r="T597" s="20">
        <f t="shared" si="72"/>
        <v>6399.9999999999991</v>
      </c>
      <c r="U597" s="20">
        <f t="shared" si="72"/>
        <v>0</v>
      </c>
      <c r="V597" s="20">
        <f t="shared" si="72"/>
        <v>0</v>
      </c>
      <c r="W597" s="20">
        <f t="shared" si="72"/>
        <v>6400</v>
      </c>
      <c r="X597" s="273">
        <f t="shared" si="67"/>
        <v>244.21333333333337</v>
      </c>
      <c r="Y597" s="20">
        <f t="shared" si="71"/>
        <v>1588160</v>
      </c>
      <c r="Z597" s="20">
        <f t="shared" si="71"/>
        <v>0</v>
      </c>
      <c r="AA597" s="20">
        <f t="shared" si="71"/>
        <v>1588160</v>
      </c>
      <c r="AB597" s="20">
        <f t="shared" si="71"/>
        <v>0</v>
      </c>
      <c r="AC597" s="20">
        <f t="shared" si="71"/>
        <v>1588160</v>
      </c>
    </row>
    <row r="598" spans="1:29">
      <c r="A598" s="94"/>
      <c r="B598" s="94"/>
      <c r="F598" s="94"/>
      <c r="G598" s="89">
        <v>2025</v>
      </c>
      <c r="H598" s="94"/>
      <c r="I598" s="94"/>
      <c r="J598" s="94"/>
      <c r="K598" s="259" t="str">
        <f t="shared" ca="1" si="70"/>
        <v>CFO/CFO</v>
      </c>
      <c r="L598" s="20">
        <f t="shared" si="72"/>
        <v>0</v>
      </c>
      <c r="M598" s="20">
        <f t="shared" si="72"/>
        <v>1667584</v>
      </c>
      <c r="N598" s="20">
        <f t="shared" si="72"/>
        <v>0</v>
      </c>
      <c r="O598" s="20">
        <f t="shared" si="72"/>
        <v>1667584</v>
      </c>
      <c r="P598" s="20">
        <f t="shared" si="72"/>
        <v>1667584</v>
      </c>
      <c r="Q598" s="20">
        <f t="shared" si="72"/>
        <v>1066260.1349702214</v>
      </c>
      <c r="R598" s="20">
        <f t="shared" si="72"/>
        <v>6400</v>
      </c>
      <c r="S598" s="20">
        <f t="shared" si="72"/>
        <v>4092.1865787926827</v>
      </c>
      <c r="T598" s="20">
        <f t="shared" si="72"/>
        <v>6400</v>
      </c>
      <c r="U598" s="20">
        <f t="shared" si="72"/>
        <v>0</v>
      </c>
      <c r="V598" s="20">
        <f t="shared" si="72"/>
        <v>0</v>
      </c>
      <c r="W598" s="20">
        <f t="shared" si="72"/>
        <v>6400</v>
      </c>
      <c r="X598" s="273">
        <f t="shared" si="67"/>
        <v>256.42333333333335</v>
      </c>
      <c r="Y598" s="20">
        <f t="shared" si="71"/>
        <v>1667584</v>
      </c>
      <c r="Z598" s="20">
        <f t="shared" si="71"/>
        <v>0</v>
      </c>
      <c r="AA598" s="20">
        <f t="shared" si="71"/>
        <v>1667584</v>
      </c>
      <c r="AB598" s="20">
        <f t="shared" si="71"/>
        <v>0</v>
      </c>
      <c r="AC598" s="20">
        <f t="shared" si="71"/>
        <v>1667584</v>
      </c>
    </row>
    <row r="599" spans="1:29">
      <c r="A599" s="94"/>
      <c r="B599" s="94"/>
      <c r="F599" s="94"/>
      <c r="G599" s="89">
        <v>2026</v>
      </c>
      <c r="H599" s="94"/>
      <c r="I599" s="94"/>
      <c r="J599" s="94"/>
      <c r="K599" s="259" t="str">
        <f t="shared" ca="1" si="70"/>
        <v>CFO/CFO</v>
      </c>
      <c r="L599" s="20">
        <f t="shared" si="72"/>
        <v>0</v>
      </c>
      <c r="M599" s="20">
        <f t="shared" si="72"/>
        <v>1750975.9999999998</v>
      </c>
      <c r="N599" s="20">
        <f t="shared" si="72"/>
        <v>0</v>
      </c>
      <c r="O599" s="20">
        <f t="shared" si="72"/>
        <v>1750975.9999999998</v>
      </c>
      <c r="P599" s="20">
        <f t="shared" si="72"/>
        <v>1750975.9999999998</v>
      </c>
      <c r="Q599" s="20">
        <f t="shared" si="72"/>
        <v>1081721.0880114876</v>
      </c>
      <c r="R599" s="20">
        <f t="shared" si="72"/>
        <v>6400</v>
      </c>
      <c r="S599" s="20">
        <f t="shared" si="72"/>
        <v>3953.8034577707072</v>
      </c>
      <c r="T599" s="20">
        <f t="shared" si="72"/>
        <v>6400</v>
      </c>
      <c r="U599" s="20">
        <f t="shared" si="72"/>
        <v>0</v>
      </c>
      <c r="V599" s="20">
        <f t="shared" si="72"/>
        <v>0</v>
      </c>
      <c r="W599" s="20">
        <f t="shared" si="72"/>
        <v>6400</v>
      </c>
      <c r="X599" s="273">
        <f t="shared" si="67"/>
        <v>269.24666666666673</v>
      </c>
      <c r="Y599" s="20">
        <f t="shared" si="71"/>
        <v>1750975.9999999998</v>
      </c>
      <c r="Z599" s="20">
        <f t="shared" si="71"/>
        <v>0</v>
      </c>
      <c r="AA599" s="20">
        <f t="shared" si="71"/>
        <v>1750975.9999999998</v>
      </c>
      <c r="AB599" s="20">
        <f t="shared" si="71"/>
        <v>0</v>
      </c>
      <c r="AC599" s="20">
        <f t="shared" si="71"/>
        <v>1750975.9999999998</v>
      </c>
    </row>
    <row r="600" spans="1:29">
      <c r="A600" s="94"/>
      <c r="B600" s="94"/>
      <c r="F600" s="94"/>
      <c r="G600" s="89">
        <v>2027</v>
      </c>
      <c r="H600" s="94"/>
      <c r="I600" s="94"/>
      <c r="J600" s="94"/>
      <c r="K600" s="259" t="str">
        <f t="shared" ca="1" si="70"/>
        <v>CFO/CFO</v>
      </c>
      <c r="L600" s="20">
        <f t="shared" si="72"/>
        <v>0</v>
      </c>
      <c r="M600" s="20">
        <f t="shared" si="72"/>
        <v>1838528</v>
      </c>
      <c r="N600" s="20">
        <f t="shared" si="72"/>
        <v>0</v>
      </c>
      <c r="O600" s="20">
        <f t="shared" si="72"/>
        <v>1838528</v>
      </c>
      <c r="P600" s="20">
        <f t="shared" si="72"/>
        <v>1838528</v>
      </c>
      <c r="Q600" s="20">
        <f t="shared" si="72"/>
        <v>1097400.1152790254</v>
      </c>
      <c r="R600" s="20">
        <f t="shared" si="72"/>
        <v>6400</v>
      </c>
      <c r="S600" s="20">
        <f t="shared" si="72"/>
        <v>3820.099959198752</v>
      </c>
      <c r="T600" s="20">
        <f t="shared" si="72"/>
        <v>6400.0000000000009</v>
      </c>
      <c r="U600" s="20">
        <f t="shared" si="72"/>
        <v>0</v>
      </c>
      <c r="V600" s="20">
        <f t="shared" si="72"/>
        <v>0</v>
      </c>
      <c r="W600" s="20">
        <f t="shared" si="72"/>
        <v>6400</v>
      </c>
      <c r="X600" s="273">
        <f t="shared" si="67"/>
        <v>282.70999999999998</v>
      </c>
      <c r="Y600" s="20">
        <f t="shared" si="71"/>
        <v>1838528</v>
      </c>
      <c r="Z600" s="20">
        <f t="shared" si="71"/>
        <v>0</v>
      </c>
      <c r="AA600" s="20">
        <f t="shared" si="71"/>
        <v>1838528</v>
      </c>
      <c r="AB600" s="20">
        <f t="shared" si="71"/>
        <v>0</v>
      </c>
      <c r="AC600" s="20">
        <f t="shared" si="71"/>
        <v>1838528</v>
      </c>
    </row>
    <row r="601" spans="1:29">
      <c r="A601" s="94"/>
      <c r="B601" s="94"/>
      <c r="F601" s="94"/>
      <c r="G601" s="89">
        <v>2028</v>
      </c>
      <c r="H601" s="94"/>
      <c r="I601" s="94"/>
      <c r="J601" s="94"/>
      <c r="K601" s="259" t="str">
        <f t="shared" ca="1" si="70"/>
        <v>CFO/CFO</v>
      </c>
      <c r="L601" s="20">
        <f t="shared" si="72"/>
        <v>0</v>
      </c>
      <c r="M601" s="20">
        <f t="shared" si="72"/>
        <v>1930432</v>
      </c>
      <c r="N601" s="20">
        <f t="shared" si="72"/>
        <v>0</v>
      </c>
      <c r="O601" s="20">
        <f t="shared" si="72"/>
        <v>1930432</v>
      </c>
      <c r="P601" s="20">
        <f t="shared" si="72"/>
        <v>1930432</v>
      </c>
      <c r="Q601" s="20">
        <f t="shared" si="72"/>
        <v>1113291.5465634007</v>
      </c>
      <c r="R601" s="20">
        <f t="shared" si="72"/>
        <v>6400</v>
      </c>
      <c r="S601" s="20">
        <f t="shared" si="72"/>
        <v>3690.9178349746398</v>
      </c>
      <c r="T601" s="20">
        <f t="shared" si="72"/>
        <v>6400</v>
      </c>
      <c r="U601" s="20">
        <f t="shared" si="72"/>
        <v>0</v>
      </c>
      <c r="V601" s="20">
        <f t="shared" si="72"/>
        <v>0</v>
      </c>
      <c r="W601" s="20">
        <f t="shared" si="72"/>
        <v>6400</v>
      </c>
      <c r="X601" s="273">
        <f t="shared" si="67"/>
        <v>296.84333333333342</v>
      </c>
      <c r="Y601" s="20">
        <f t="shared" si="71"/>
        <v>1930432</v>
      </c>
      <c r="Z601" s="20">
        <f t="shared" si="71"/>
        <v>0</v>
      </c>
      <c r="AA601" s="20">
        <f t="shared" si="71"/>
        <v>1930432</v>
      </c>
      <c r="AB601" s="20">
        <f t="shared" si="71"/>
        <v>0</v>
      </c>
      <c r="AC601" s="20">
        <f t="shared" si="71"/>
        <v>1930432</v>
      </c>
    </row>
    <row r="602" spans="1:29">
      <c r="A602" s="94"/>
      <c r="B602" s="94"/>
      <c r="F602" s="94"/>
      <c r="G602" s="89">
        <v>2029</v>
      </c>
      <c r="H602" s="94"/>
      <c r="I602" s="94"/>
      <c r="J602" s="94"/>
      <c r="K602" s="259" t="str">
        <f t="shared" ca="1" si="70"/>
        <v>CFO/CFO</v>
      </c>
      <c r="L602" s="20">
        <f t="shared" si="72"/>
        <v>0</v>
      </c>
      <c r="M602" s="20">
        <f t="shared" si="72"/>
        <v>2026943.9999999998</v>
      </c>
      <c r="N602" s="20">
        <f t="shared" si="72"/>
        <v>0</v>
      </c>
      <c r="O602" s="20">
        <f t="shared" si="72"/>
        <v>2026943.9999999998</v>
      </c>
      <c r="P602" s="20">
        <f t="shared" si="72"/>
        <v>2026943.9999999998</v>
      </c>
      <c r="Q602" s="20">
        <f t="shared" si="72"/>
        <v>1129420.8575022398</v>
      </c>
      <c r="R602" s="20">
        <f t="shared" si="72"/>
        <v>6400</v>
      </c>
      <c r="S602" s="20">
        <f t="shared" si="72"/>
        <v>3566.104188381295</v>
      </c>
      <c r="T602" s="20">
        <f t="shared" si="72"/>
        <v>6400</v>
      </c>
      <c r="U602" s="20">
        <f t="shared" si="72"/>
        <v>0</v>
      </c>
      <c r="V602" s="20">
        <f t="shared" si="72"/>
        <v>0</v>
      </c>
      <c r="W602" s="20">
        <f t="shared" si="72"/>
        <v>6400</v>
      </c>
      <c r="X602" s="273">
        <f t="shared" si="67"/>
        <v>311.68333333333334</v>
      </c>
      <c r="Y602" s="20">
        <f t="shared" si="71"/>
        <v>2026943.9999999998</v>
      </c>
      <c r="Z602" s="20">
        <f t="shared" si="71"/>
        <v>0</v>
      </c>
      <c r="AA602" s="20">
        <f t="shared" si="71"/>
        <v>2026943.9999999998</v>
      </c>
      <c r="AB602" s="20">
        <f t="shared" si="71"/>
        <v>0</v>
      </c>
      <c r="AC602" s="20">
        <f t="shared" si="71"/>
        <v>2026943.9999999998</v>
      </c>
    </row>
    <row r="603" spans="1:29">
      <c r="A603" s="94"/>
      <c r="B603" s="94"/>
      <c r="F603" s="94"/>
      <c r="G603" s="89">
        <v>2030</v>
      </c>
      <c r="H603" s="94"/>
      <c r="I603" s="94"/>
      <c r="J603" s="94"/>
      <c r="K603" s="259" t="str">
        <f t="shared" ca="1" si="70"/>
        <v>CFO/CFO</v>
      </c>
      <c r="L603" s="20">
        <f t="shared" si="72"/>
        <v>0</v>
      </c>
      <c r="M603" s="20">
        <f t="shared" si="72"/>
        <v>2128320</v>
      </c>
      <c r="N603" s="20">
        <f t="shared" si="72"/>
        <v>0</v>
      </c>
      <c r="O603" s="20">
        <f t="shared" si="72"/>
        <v>2128320</v>
      </c>
      <c r="P603" s="20">
        <f t="shared" si="72"/>
        <v>2128320</v>
      </c>
      <c r="Q603" s="20">
        <f t="shared" si="72"/>
        <v>1145804.7805277291</v>
      </c>
      <c r="R603" s="20">
        <f t="shared" si="72"/>
        <v>6400</v>
      </c>
      <c r="S603" s="20">
        <f t="shared" si="72"/>
        <v>3445.5112931220242</v>
      </c>
      <c r="T603" s="20">
        <f t="shared" si="72"/>
        <v>6400</v>
      </c>
      <c r="U603" s="20">
        <f t="shared" si="72"/>
        <v>0</v>
      </c>
      <c r="V603" s="20">
        <f t="shared" si="72"/>
        <v>0</v>
      </c>
      <c r="W603" s="20">
        <f t="shared" si="72"/>
        <v>6400</v>
      </c>
      <c r="X603" s="273">
        <f t="shared" si="67"/>
        <v>327.27000000000004</v>
      </c>
      <c r="Y603" s="20">
        <f t="shared" si="71"/>
        <v>2128320</v>
      </c>
      <c r="Z603" s="20">
        <f t="shared" si="71"/>
        <v>0</v>
      </c>
      <c r="AA603" s="20">
        <f t="shared" si="71"/>
        <v>2128320</v>
      </c>
      <c r="AB603" s="20">
        <f t="shared" si="71"/>
        <v>0</v>
      </c>
      <c r="AC603" s="20">
        <f t="shared" si="71"/>
        <v>2128320</v>
      </c>
    </row>
    <row r="604" spans="1:29">
      <c r="A604" s="94"/>
      <c r="B604" s="94"/>
      <c r="F604" s="94"/>
      <c r="G604" s="94"/>
      <c r="H604" s="94"/>
      <c r="I604" s="94"/>
      <c r="J604" s="94"/>
      <c r="L604" s="94"/>
      <c r="M604" s="94"/>
      <c r="N604" s="94"/>
      <c r="O604" s="94"/>
      <c r="U604" s="94"/>
      <c r="V604" s="94"/>
      <c r="W604" s="94"/>
      <c r="X604" s="273"/>
      <c r="Y604" s="94"/>
    </row>
    <row r="605" spans="1:29">
      <c r="A605" s="94"/>
      <c r="B605" s="94"/>
      <c r="F605" s="94"/>
      <c r="G605" s="89" t="s">
        <v>427</v>
      </c>
      <c r="H605" s="94"/>
      <c r="I605" s="94"/>
      <c r="J605" s="94"/>
      <c r="L605" s="94"/>
      <c r="M605" s="94"/>
      <c r="N605" s="94"/>
      <c r="O605" s="94"/>
      <c r="U605" s="94"/>
      <c r="V605" s="94"/>
      <c r="W605" s="94"/>
      <c r="X605" s="273"/>
      <c r="Y605" s="94"/>
    </row>
    <row r="606" spans="1:29">
      <c r="A606" s="94"/>
      <c r="B606" s="94"/>
      <c r="F606" s="94"/>
      <c r="G606" s="255">
        <v>1990</v>
      </c>
      <c r="H606" s="256"/>
      <c r="I606" s="256"/>
      <c r="J606" s="256"/>
      <c r="K606" s="257" t="s">
        <v>425</v>
      </c>
      <c r="L606" s="258">
        <f t="shared" ref="L606:W622" si="73">SUMIF($H$22:$H$513,$G606,L$22:L$513)</f>
        <v>0</v>
      </c>
      <c r="M606" s="258">
        <f t="shared" si="73"/>
        <v>0</v>
      </c>
      <c r="N606" s="258">
        <f t="shared" si="73"/>
        <v>0</v>
      </c>
      <c r="O606" s="258">
        <f t="shared" si="73"/>
        <v>0</v>
      </c>
      <c r="P606" s="258">
        <f t="shared" si="73"/>
        <v>0</v>
      </c>
      <c r="Q606" s="258">
        <f t="shared" si="73"/>
        <v>0</v>
      </c>
      <c r="R606" s="258">
        <f t="shared" si="73"/>
        <v>0</v>
      </c>
      <c r="S606" s="258">
        <f t="shared" si="73"/>
        <v>0</v>
      </c>
      <c r="T606" s="258">
        <f t="shared" si="73"/>
        <v>0</v>
      </c>
      <c r="U606" s="258">
        <f t="shared" si="73"/>
        <v>0</v>
      </c>
      <c r="V606" s="258">
        <f t="shared" si="73"/>
        <v>0</v>
      </c>
      <c r="W606" s="258">
        <f t="shared" si="73"/>
        <v>0</v>
      </c>
      <c r="X606" s="274">
        <f>SUMIF($H$22:$H$513,$G606,X$22:X$513)/12</f>
        <v>0</v>
      </c>
      <c r="Y606" s="258">
        <f t="shared" ref="Y606:AC621" si="74">SUMIF($H$22:$H$513,$G606,Y$22:Y$513)</f>
        <v>0</v>
      </c>
      <c r="Z606" s="258">
        <f t="shared" si="74"/>
        <v>0</v>
      </c>
      <c r="AA606" s="258">
        <f t="shared" si="74"/>
        <v>0</v>
      </c>
      <c r="AB606" s="258">
        <f t="shared" si="74"/>
        <v>0</v>
      </c>
      <c r="AC606" s="258">
        <f t="shared" si="74"/>
        <v>0</v>
      </c>
    </row>
    <row r="607" spans="1:29">
      <c r="A607" s="94"/>
      <c r="B607" s="94"/>
      <c r="F607" s="94"/>
      <c r="G607" s="255">
        <v>1991</v>
      </c>
      <c r="H607" s="256"/>
      <c r="I607" s="256"/>
      <c r="J607" s="256"/>
      <c r="K607" s="257" t="s">
        <v>425</v>
      </c>
      <c r="L607" s="258">
        <f t="shared" si="73"/>
        <v>0</v>
      </c>
      <c r="M607" s="258">
        <f t="shared" si="73"/>
        <v>0</v>
      </c>
      <c r="N607" s="258">
        <f t="shared" si="73"/>
        <v>0</v>
      </c>
      <c r="O607" s="258">
        <f t="shared" si="73"/>
        <v>0</v>
      </c>
      <c r="P607" s="258">
        <f t="shared" si="73"/>
        <v>0</v>
      </c>
      <c r="Q607" s="258">
        <f t="shared" si="73"/>
        <v>0</v>
      </c>
      <c r="R607" s="258">
        <f t="shared" si="73"/>
        <v>0</v>
      </c>
      <c r="S607" s="258">
        <f t="shared" si="73"/>
        <v>0</v>
      </c>
      <c r="T607" s="258">
        <f t="shared" si="73"/>
        <v>0</v>
      </c>
      <c r="U607" s="258">
        <f t="shared" si="73"/>
        <v>0</v>
      </c>
      <c r="V607" s="258">
        <f t="shared" si="73"/>
        <v>0</v>
      </c>
      <c r="W607" s="258">
        <f t="shared" si="73"/>
        <v>0</v>
      </c>
      <c r="X607" s="274">
        <f t="shared" ref="X607:X646" si="75">SUMIF($H$22:$H$513,$G607,X$22:X$513)/12</f>
        <v>0</v>
      </c>
      <c r="Y607" s="258">
        <f t="shared" si="74"/>
        <v>0</v>
      </c>
      <c r="Z607" s="258">
        <f t="shared" si="74"/>
        <v>0</v>
      </c>
      <c r="AA607" s="258">
        <f t="shared" si="74"/>
        <v>0</v>
      </c>
      <c r="AB607" s="258">
        <f t="shared" si="74"/>
        <v>0</v>
      </c>
      <c r="AC607" s="258">
        <f t="shared" si="74"/>
        <v>0</v>
      </c>
    </row>
    <row r="608" spans="1:29">
      <c r="A608" s="94"/>
      <c r="B608" s="94"/>
      <c r="F608" s="94"/>
      <c r="G608" s="255">
        <v>1992</v>
      </c>
      <c r="H608" s="256"/>
      <c r="I608" s="256"/>
      <c r="J608" s="256"/>
      <c r="K608" s="257" t="s">
        <v>425</v>
      </c>
      <c r="L608" s="258">
        <f t="shared" si="73"/>
        <v>0</v>
      </c>
      <c r="M608" s="258">
        <f t="shared" si="73"/>
        <v>0</v>
      </c>
      <c r="N608" s="258">
        <f t="shared" si="73"/>
        <v>0</v>
      </c>
      <c r="O608" s="258">
        <f t="shared" si="73"/>
        <v>0</v>
      </c>
      <c r="P608" s="258">
        <f t="shared" si="73"/>
        <v>0</v>
      </c>
      <c r="Q608" s="258">
        <f t="shared" si="73"/>
        <v>0</v>
      </c>
      <c r="R608" s="258">
        <f t="shared" si="73"/>
        <v>0</v>
      </c>
      <c r="S608" s="258">
        <f t="shared" si="73"/>
        <v>0</v>
      </c>
      <c r="T608" s="258">
        <f t="shared" si="73"/>
        <v>0</v>
      </c>
      <c r="U608" s="258">
        <f t="shared" si="73"/>
        <v>0</v>
      </c>
      <c r="V608" s="258">
        <f t="shared" si="73"/>
        <v>0</v>
      </c>
      <c r="W608" s="258">
        <f t="shared" si="73"/>
        <v>0</v>
      </c>
      <c r="X608" s="274">
        <f t="shared" si="75"/>
        <v>0</v>
      </c>
      <c r="Y608" s="258">
        <f t="shared" si="74"/>
        <v>0</v>
      </c>
      <c r="Z608" s="258">
        <f t="shared" si="74"/>
        <v>0</v>
      </c>
      <c r="AA608" s="258">
        <f t="shared" si="74"/>
        <v>0</v>
      </c>
      <c r="AB608" s="258">
        <f t="shared" si="74"/>
        <v>0</v>
      </c>
      <c r="AC608" s="258">
        <f t="shared" si="74"/>
        <v>0</v>
      </c>
    </row>
    <row r="609" spans="1:29">
      <c r="A609" s="94"/>
      <c r="B609" s="94"/>
      <c r="F609" s="94"/>
      <c r="G609" s="255">
        <v>1993</v>
      </c>
      <c r="H609" s="256"/>
      <c r="I609" s="256"/>
      <c r="J609" s="256"/>
      <c r="K609" s="257" t="s">
        <v>425</v>
      </c>
      <c r="L609" s="258">
        <f t="shared" si="73"/>
        <v>0</v>
      </c>
      <c r="M609" s="258">
        <f t="shared" si="73"/>
        <v>0</v>
      </c>
      <c r="N609" s="258">
        <f t="shared" si="73"/>
        <v>0</v>
      </c>
      <c r="O609" s="258">
        <f t="shared" si="73"/>
        <v>0</v>
      </c>
      <c r="P609" s="258">
        <f t="shared" si="73"/>
        <v>0</v>
      </c>
      <c r="Q609" s="258">
        <f t="shared" si="73"/>
        <v>0</v>
      </c>
      <c r="R609" s="258">
        <f t="shared" si="73"/>
        <v>0</v>
      </c>
      <c r="S609" s="258">
        <f t="shared" si="73"/>
        <v>0</v>
      </c>
      <c r="T609" s="258">
        <f t="shared" si="73"/>
        <v>0</v>
      </c>
      <c r="U609" s="258">
        <f t="shared" si="73"/>
        <v>0</v>
      </c>
      <c r="V609" s="258">
        <f t="shared" si="73"/>
        <v>0</v>
      </c>
      <c r="W609" s="258">
        <f t="shared" si="73"/>
        <v>0</v>
      </c>
      <c r="X609" s="274">
        <f t="shared" si="75"/>
        <v>0</v>
      </c>
      <c r="Y609" s="258">
        <f t="shared" si="74"/>
        <v>0</v>
      </c>
      <c r="Z609" s="258">
        <f t="shared" si="74"/>
        <v>0</v>
      </c>
      <c r="AA609" s="258">
        <f t="shared" si="74"/>
        <v>0</v>
      </c>
      <c r="AB609" s="258">
        <f t="shared" si="74"/>
        <v>0</v>
      </c>
      <c r="AC609" s="258">
        <f t="shared" si="74"/>
        <v>0</v>
      </c>
    </row>
    <row r="610" spans="1:29">
      <c r="A610" s="94"/>
      <c r="B610" s="94"/>
      <c r="F610" s="94"/>
      <c r="G610" s="255">
        <v>1994</v>
      </c>
      <c r="H610" s="256"/>
      <c r="I610" s="256"/>
      <c r="J610" s="256"/>
      <c r="K610" s="257" t="s">
        <v>425</v>
      </c>
      <c r="L610" s="258">
        <f t="shared" si="73"/>
        <v>0</v>
      </c>
      <c r="M610" s="258">
        <f t="shared" si="73"/>
        <v>0</v>
      </c>
      <c r="N610" s="258">
        <f t="shared" si="73"/>
        <v>0</v>
      </c>
      <c r="O610" s="258">
        <f t="shared" si="73"/>
        <v>0</v>
      </c>
      <c r="P610" s="258">
        <f t="shared" si="73"/>
        <v>0</v>
      </c>
      <c r="Q610" s="258">
        <f t="shared" si="73"/>
        <v>0</v>
      </c>
      <c r="R610" s="258">
        <f t="shared" si="73"/>
        <v>0</v>
      </c>
      <c r="S610" s="258">
        <f t="shared" si="73"/>
        <v>0</v>
      </c>
      <c r="T610" s="258">
        <f t="shared" si="73"/>
        <v>0</v>
      </c>
      <c r="U610" s="258">
        <f t="shared" si="73"/>
        <v>0</v>
      </c>
      <c r="V610" s="258">
        <f t="shared" si="73"/>
        <v>0</v>
      </c>
      <c r="W610" s="258">
        <f t="shared" si="73"/>
        <v>0</v>
      </c>
      <c r="X610" s="274">
        <f t="shared" si="75"/>
        <v>0</v>
      </c>
      <c r="Y610" s="258">
        <f t="shared" si="74"/>
        <v>0</v>
      </c>
      <c r="Z610" s="258">
        <f t="shared" si="74"/>
        <v>0</v>
      </c>
      <c r="AA610" s="258">
        <f t="shared" si="74"/>
        <v>0</v>
      </c>
      <c r="AB610" s="258">
        <f t="shared" si="74"/>
        <v>0</v>
      </c>
      <c r="AC610" s="258">
        <f t="shared" si="74"/>
        <v>0</v>
      </c>
    </row>
    <row r="611" spans="1:29">
      <c r="A611" s="94"/>
      <c r="B611" s="94"/>
      <c r="F611" s="94"/>
      <c r="G611" s="255">
        <v>1995</v>
      </c>
      <c r="H611" s="256"/>
      <c r="I611" s="256"/>
      <c r="J611" s="256"/>
      <c r="K611" s="257" t="s">
        <v>425</v>
      </c>
      <c r="L611" s="258">
        <f t="shared" si="73"/>
        <v>0</v>
      </c>
      <c r="M611" s="258">
        <f t="shared" si="73"/>
        <v>0</v>
      </c>
      <c r="N611" s="258">
        <f t="shared" si="73"/>
        <v>0</v>
      </c>
      <c r="O611" s="258">
        <f t="shared" si="73"/>
        <v>0</v>
      </c>
      <c r="P611" s="258">
        <f t="shared" si="73"/>
        <v>0</v>
      </c>
      <c r="Q611" s="258">
        <f t="shared" si="73"/>
        <v>0</v>
      </c>
      <c r="R611" s="258">
        <f t="shared" si="73"/>
        <v>0</v>
      </c>
      <c r="S611" s="258">
        <f t="shared" si="73"/>
        <v>0</v>
      </c>
      <c r="T611" s="258">
        <f t="shared" si="73"/>
        <v>0</v>
      </c>
      <c r="U611" s="258">
        <f t="shared" si="73"/>
        <v>0</v>
      </c>
      <c r="V611" s="258">
        <f t="shared" si="73"/>
        <v>0</v>
      </c>
      <c r="W611" s="258">
        <f t="shared" si="73"/>
        <v>0</v>
      </c>
      <c r="X611" s="274">
        <f t="shared" si="75"/>
        <v>0</v>
      </c>
      <c r="Y611" s="258">
        <f t="shared" si="74"/>
        <v>0</v>
      </c>
      <c r="Z611" s="258">
        <f t="shared" si="74"/>
        <v>0</v>
      </c>
      <c r="AA611" s="258">
        <f t="shared" si="74"/>
        <v>0</v>
      </c>
      <c r="AB611" s="258">
        <f t="shared" si="74"/>
        <v>0</v>
      </c>
      <c r="AC611" s="258">
        <f t="shared" si="74"/>
        <v>0</v>
      </c>
    </row>
    <row r="612" spans="1:29">
      <c r="A612" s="94"/>
      <c r="B612" s="94"/>
      <c r="F612" s="94"/>
      <c r="G612" s="255">
        <v>1996</v>
      </c>
      <c r="H612" s="256"/>
      <c r="I612" s="256"/>
      <c r="J612" s="256"/>
      <c r="K612" s="257" t="s">
        <v>425</v>
      </c>
      <c r="L612" s="258">
        <f t="shared" si="73"/>
        <v>0</v>
      </c>
      <c r="M612" s="258">
        <f t="shared" si="73"/>
        <v>0</v>
      </c>
      <c r="N612" s="258">
        <f t="shared" si="73"/>
        <v>0</v>
      </c>
      <c r="O612" s="258">
        <f t="shared" si="73"/>
        <v>0</v>
      </c>
      <c r="P612" s="258">
        <f t="shared" si="73"/>
        <v>0</v>
      </c>
      <c r="Q612" s="258">
        <f t="shared" si="73"/>
        <v>0</v>
      </c>
      <c r="R612" s="258">
        <f t="shared" si="73"/>
        <v>0</v>
      </c>
      <c r="S612" s="258">
        <f t="shared" si="73"/>
        <v>0</v>
      </c>
      <c r="T612" s="258">
        <f t="shared" si="73"/>
        <v>0</v>
      </c>
      <c r="U612" s="258">
        <f t="shared" si="73"/>
        <v>0</v>
      </c>
      <c r="V612" s="258">
        <f t="shared" si="73"/>
        <v>0</v>
      </c>
      <c r="W612" s="258">
        <f t="shared" si="73"/>
        <v>0</v>
      </c>
      <c r="X612" s="274">
        <f t="shared" si="75"/>
        <v>0</v>
      </c>
      <c r="Y612" s="258">
        <f t="shared" si="74"/>
        <v>0</v>
      </c>
      <c r="Z612" s="258">
        <f t="shared" si="74"/>
        <v>0</v>
      </c>
      <c r="AA612" s="258">
        <f t="shared" si="74"/>
        <v>0</v>
      </c>
      <c r="AB612" s="258">
        <f t="shared" si="74"/>
        <v>0</v>
      </c>
      <c r="AC612" s="258">
        <f t="shared" si="74"/>
        <v>0</v>
      </c>
    </row>
    <row r="613" spans="1:29">
      <c r="A613" s="94"/>
      <c r="B613" s="94"/>
      <c r="F613" s="94"/>
      <c r="G613" s="255">
        <v>1997</v>
      </c>
      <c r="H613" s="256"/>
      <c r="I613" s="256"/>
      <c r="J613" s="256"/>
      <c r="K613" s="257" t="s">
        <v>425</v>
      </c>
      <c r="L613" s="258">
        <f t="shared" si="73"/>
        <v>0</v>
      </c>
      <c r="M613" s="258">
        <f t="shared" si="73"/>
        <v>0</v>
      </c>
      <c r="N613" s="258">
        <f t="shared" si="73"/>
        <v>0</v>
      </c>
      <c r="O613" s="258">
        <f t="shared" si="73"/>
        <v>0</v>
      </c>
      <c r="P613" s="258">
        <f t="shared" si="73"/>
        <v>0</v>
      </c>
      <c r="Q613" s="258">
        <f t="shared" si="73"/>
        <v>0</v>
      </c>
      <c r="R613" s="258">
        <f t="shared" si="73"/>
        <v>0</v>
      </c>
      <c r="S613" s="258">
        <f t="shared" si="73"/>
        <v>0</v>
      </c>
      <c r="T613" s="258">
        <f t="shared" si="73"/>
        <v>0</v>
      </c>
      <c r="U613" s="258">
        <f t="shared" si="73"/>
        <v>0</v>
      </c>
      <c r="V613" s="258">
        <f t="shared" si="73"/>
        <v>0</v>
      </c>
      <c r="W613" s="258">
        <f t="shared" si="73"/>
        <v>0</v>
      </c>
      <c r="X613" s="274">
        <f t="shared" si="75"/>
        <v>0</v>
      </c>
      <c r="Y613" s="258">
        <f t="shared" si="74"/>
        <v>0</v>
      </c>
      <c r="Z613" s="258">
        <f t="shared" si="74"/>
        <v>0</v>
      </c>
      <c r="AA613" s="258">
        <f t="shared" si="74"/>
        <v>0</v>
      </c>
      <c r="AB613" s="258">
        <f t="shared" si="74"/>
        <v>0</v>
      </c>
      <c r="AC613" s="258">
        <f t="shared" si="74"/>
        <v>0</v>
      </c>
    </row>
    <row r="614" spans="1:29">
      <c r="A614" s="94"/>
      <c r="B614" s="94"/>
      <c r="F614" s="94"/>
      <c r="G614" s="255">
        <v>1998</v>
      </c>
      <c r="H614" s="256"/>
      <c r="I614" s="256"/>
      <c r="J614" s="256"/>
      <c r="K614" s="257" t="s">
        <v>425</v>
      </c>
      <c r="L614" s="258">
        <f t="shared" si="73"/>
        <v>0</v>
      </c>
      <c r="M614" s="258">
        <f t="shared" si="73"/>
        <v>0</v>
      </c>
      <c r="N614" s="258">
        <f t="shared" si="73"/>
        <v>0</v>
      </c>
      <c r="O614" s="258">
        <f t="shared" si="73"/>
        <v>0</v>
      </c>
      <c r="P614" s="258">
        <f t="shared" si="73"/>
        <v>0</v>
      </c>
      <c r="Q614" s="258">
        <f t="shared" si="73"/>
        <v>0</v>
      </c>
      <c r="R614" s="258">
        <f t="shared" si="73"/>
        <v>0</v>
      </c>
      <c r="S614" s="258">
        <f t="shared" si="73"/>
        <v>0</v>
      </c>
      <c r="T614" s="258">
        <f t="shared" si="73"/>
        <v>0</v>
      </c>
      <c r="U614" s="258">
        <f t="shared" si="73"/>
        <v>0</v>
      </c>
      <c r="V614" s="258">
        <f t="shared" si="73"/>
        <v>0</v>
      </c>
      <c r="W614" s="258">
        <f t="shared" si="73"/>
        <v>0</v>
      </c>
      <c r="X614" s="274">
        <f t="shared" si="75"/>
        <v>0</v>
      </c>
      <c r="Y614" s="258">
        <f t="shared" si="74"/>
        <v>0</v>
      </c>
      <c r="Z614" s="258">
        <f t="shared" si="74"/>
        <v>0</v>
      </c>
      <c r="AA614" s="258">
        <f t="shared" si="74"/>
        <v>0</v>
      </c>
      <c r="AB614" s="258">
        <f t="shared" si="74"/>
        <v>0</v>
      </c>
      <c r="AC614" s="258">
        <f t="shared" si="74"/>
        <v>0</v>
      </c>
    </row>
    <row r="615" spans="1:29">
      <c r="A615" s="94"/>
      <c r="B615" s="94"/>
      <c r="F615" s="94"/>
      <c r="G615" s="255">
        <v>1999</v>
      </c>
      <c r="H615" s="256"/>
      <c r="I615" s="256"/>
      <c r="J615" s="256"/>
      <c r="K615" s="257" t="s">
        <v>425</v>
      </c>
      <c r="L615" s="258">
        <f t="shared" si="73"/>
        <v>0</v>
      </c>
      <c r="M615" s="258">
        <f t="shared" si="73"/>
        <v>0</v>
      </c>
      <c r="N615" s="258">
        <f t="shared" si="73"/>
        <v>0</v>
      </c>
      <c r="O615" s="258">
        <f t="shared" si="73"/>
        <v>0</v>
      </c>
      <c r="P615" s="258">
        <f t="shared" si="73"/>
        <v>0</v>
      </c>
      <c r="Q615" s="258">
        <f t="shared" si="73"/>
        <v>0</v>
      </c>
      <c r="R615" s="258">
        <f t="shared" si="73"/>
        <v>0</v>
      </c>
      <c r="S615" s="258">
        <f t="shared" si="73"/>
        <v>0</v>
      </c>
      <c r="T615" s="258">
        <f t="shared" si="73"/>
        <v>0</v>
      </c>
      <c r="U615" s="258">
        <f t="shared" si="73"/>
        <v>0</v>
      </c>
      <c r="V615" s="258">
        <f t="shared" si="73"/>
        <v>0</v>
      </c>
      <c r="W615" s="258">
        <f t="shared" si="73"/>
        <v>0</v>
      </c>
      <c r="X615" s="274">
        <f t="shared" si="75"/>
        <v>0</v>
      </c>
      <c r="Y615" s="258">
        <f t="shared" si="74"/>
        <v>0</v>
      </c>
      <c r="Z615" s="258">
        <f t="shared" si="74"/>
        <v>0</v>
      </c>
      <c r="AA615" s="258">
        <f t="shared" si="74"/>
        <v>0</v>
      </c>
      <c r="AB615" s="258">
        <f t="shared" si="74"/>
        <v>0</v>
      </c>
      <c r="AC615" s="258">
        <f t="shared" si="74"/>
        <v>0</v>
      </c>
    </row>
    <row r="616" spans="1:29">
      <c r="A616" s="94"/>
      <c r="B616" s="94"/>
      <c r="F616" s="94"/>
      <c r="G616" s="255">
        <v>2000</v>
      </c>
      <c r="H616" s="256"/>
      <c r="I616" s="256"/>
      <c r="J616" s="256"/>
      <c r="K616" s="257" t="s">
        <v>425</v>
      </c>
      <c r="L616" s="258">
        <f t="shared" si="73"/>
        <v>0</v>
      </c>
      <c r="M616" s="258">
        <f t="shared" si="73"/>
        <v>0</v>
      </c>
      <c r="N616" s="258">
        <f t="shared" si="73"/>
        <v>0</v>
      </c>
      <c r="O616" s="258">
        <f t="shared" si="73"/>
        <v>0</v>
      </c>
      <c r="P616" s="258">
        <f t="shared" si="73"/>
        <v>0</v>
      </c>
      <c r="Q616" s="258">
        <f t="shared" si="73"/>
        <v>0</v>
      </c>
      <c r="R616" s="258">
        <f t="shared" si="73"/>
        <v>0</v>
      </c>
      <c r="S616" s="258">
        <f t="shared" si="73"/>
        <v>0</v>
      </c>
      <c r="T616" s="258">
        <f t="shared" si="73"/>
        <v>0</v>
      </c>
      <c r="U616" s="258">
        <f t="shared" si="73"/>
        <v>0</v>
      </c>
      <c r="V616" s="258">
        <f t="shared" si="73"/>
        <v>0</v>
      </c>
      <c r="W616" s="258">
        <f t="shared" si="73"/>
        <v>0</v>
      </c>
      <c r="X616" s="274">
        <f t="shared" si="75"/>
        <v>0</v>
      </c>
      <c r="Y616" s="258">
        <f t="shared" si="74"/>
        <v>0</v>
      </c>
      <c r="Z616" s="258">
        <f t="shared" si="74"/>
        <v>0</v>
      </c>
      <c r="AA616" s="258">
        <f t="shared" si="74"/>
        <v>0</v>
      </c>
      <c r="AB616" s="258">
        <f t="shared" si="74"/>
        <v>0</v>
      </c>
      <c r="AC616" s="258">
        <f t="shared" si="74"/>
        <v>0</v>
      </c>
    </row>
    <row r="617" spans="1:29">
      <c r="A617" s="94"/>
      <c r="B617" s="94"/>
      <c r="F617" s="94"/>
      <c r="G617" s="255">
        <v>2001</v>
      </c>
      <c r="H617" s="256"/>
      <c r="I617" s="256"/>
      <c r="J617" s="256"/>
      <c r="K617" s="257" t="s">
        <v>425</v>
      </c>
      <c r="L617" s="258">
        <f t="shared" si="73"/>
        <v>0</v>
      </c>
      <c r="M617" s="258">
        <f t="shared" si="73"/>
        <v>0</v>
      </c>
      <c r="N617" s="258">
        <f t="shared" si="73"/>
        <v>0</v>
      </c>
      <c r="O617" s="258">
        <f t="shared" si="73"/>
        <v>0</v>
      </c>
      <c r="P617" s="258">
        <f t="shared" si="73"/>
        <v>0</v>
      </c>
      <c r="Q617" s="258">
        <f t="shared" si="73"/>
        <v>0</v>
      </c>
      <c r="R617" s="258">
        <f t="shared" si="73"/>
        <v>0</v>
      </c>
      <c r="S617" s="258">
        <f t="shared" si="73"/>
        <v>0</v>
      </c>
      <c r="T617" s="258">
        <f t="shared" si="73"/>
        <v>0</v>
      </c>
      <c r="U617" s="258">
        <f t="shared" si="73"/>
        <v>0</v>
      </c>
      <c r="V617" s="258">
        <f t="shared" si="73"/>
        <v>0</v>
      </c>
      <c r="W617" s="258">
        <f t="shared" si="73"/>
        <v>0</v>
      </c>
      <c r="X617" s="274">
        <f t="shared" si="75"/>
        <v>0</v>
      </c>
      <c r="Y617" s="258">
        <f t="shared" si="74"/>
        <v>0</v>
      </c>
      <c r="Z617" s="258">
        <f t="shared" si="74"/>
        <v>0</v>
      </c>
      <c r="AA617" s="258">
        <f t="shared" si="74"/>
        <v>0</v>
      </c>
      <c r="AB617" s="258">
        <f t="shared" si="74"/>
        <v>0</v>
      </c>
      <c r="AC617" s="258">
        <f t="shared" si="74"/>
        <v>0</v>
      </c>
    </row>
    <row r="618" spans="1:29">
      <c r="A618" s="94"/>
      <c r="B618" s="94"/>
      <c r="F618" s="94"/>
      <c r="G618" s="255">
        <v>2002</v>
      </c>
      <c r="H618" s="256"/>
      <c r="I618" s="256"/>
      <c r="J618" s="256"/>
      <c r="K618" s="257" t="s">
        <v>425</v>
      </c>
      <c r="L618" s="258">
        <f t="shared" si="73"/>
        <v>0</v>
      </c>
      <c r="M618" s="258">
        <f t="shared" si="73"/>
        <v>0</v>
      </c>
      <c r="N618" s="258">
        <f t="shared" si="73"/>
        <v>0</v>
      </c>
      <c r="O618" s="258">
        <f t="shared" si="73"/>
        <v>0</v>
      </c>
      <c r="P618" s="258">
        <f t="shared" si="73"/>
        <v>0</v>
      </c>
      <c r="Q618" s="258">
        <f t="shared" si="73"/>
        <v>0</v>
      </c>
      <c r="R618" s="258">
        <f t="shared" si="73"/>
        <v>0</v>
      </c>
      <c r="S618" s="258">
        <f t="shared" si="73"/>
        <v>0</v>
      </c>
      <c r="T618" s="258">
        <f t="shared" si="73"/>
        <v>0</v>
      </c>
      <c r="U618" s="258">
        <f t="shared" si="73"/>
        <v>0</v>
      </c>
      <c r="V618" s="258">
        <f t="shared" si="73"/>
        <v>0</v>
      </c>
      <c r="W618" s="258">
        <f t="shared" si="73"/>
        <v>0</v>
      </c>
      <c r="X618" s="274">
        <f t="shared" si="75"/>
        <v>0</v>
      </c>
      <c r="Y618" s="258">
        <f t="shared" si="74"/>
        <v>0</v>
      </c>
      <c r="Z618" s="258">
        <f t="shared" si="74"/>
        <v>0</v>
      </c>
      <c r="AA618" s="258">
        <f t="shared" si="74"/>
        <v>0</v>
      </c>
      <c r="AB618" s="258">
        <f t="shared" si="74"/>
        <v>0</v>
      </c>
      <c r="AC618" s="258">
        <f t="shared" si="74"/>
        <v>0</v>
      </c>
    </row>
    <row r="619" spans="1:29">
      <c r="A619" s="94"/>
      <c r="B619" s="94"/>
      <c r="F619" s="94"/>
      <c r="G619" s="255">
        <v>2003</v>
      </c>
      <c r="H619" s="256"/>
      <c r="I619" s="256"/>
      <c r="J619" s="256"/>
      <c r="K619" s="257" t="s">
        <v>425</v>
      </c>
      <c r="L619" s="258">
        <f t="shared" si="73"/>
        <v>0</v>
      </c>
      <c r="M619" s="258">
        <f t="shared" si="73"/>
        <v>0</v>
      </c>
      <c r="N619" s="258">
        <f t="shared" si="73"/>
        <v>0</v>
      </c>
      <c r="O619" s="258">
        <f t="shared" si="73"/>
        <v>0</v>
      </c>
      <c r="P619" s="258">
        <f t="shared" si="73"/>
        <v>0</v>
      </c>
      <c r="Q619" s="258">
        <f t="shared" si="73"/>
        <v>0</v>
      </c>
      <c r="R619" s="258">
        <f t="shared" si="73"/>
        <v>0</v>
      </c>
      <c r="S619" s="258">
        <f t="shared" si="73"/>
        <v>0</v>
      </c>
      <c r="T619" s="258">
        <f t="shared" si="73"/>
        <v>0</v>
      </c>
      <c r="U619" s="258">
        <f t="shared" si="73"/>
        <v>0</v>
      </c>
      <c r="V619" s="258">
        <f t="shared" si="73"/>
        <v>0</v>
      </c>
      <c r="W619" s="258">
        <f t="shared" si="73"/>
        <v>0</v>
      </c>
      <c r="X619" s="274">
        <f t="shared" si="75"/>
        <v>0</v>
      </c>
      <c r="Y619" s="258">
        <f t="shared" si="74"/>
        <v>0</v>
      </c>
      <c r="Z619" s="258">
        <f t="shared" si="74"/>
        <v>0</v>
      </c>
      <c r="AA619" s="258">
        <f t="shared" si="74"/>
        <v>0</v>
      </c>
      <c r="AB619" s="258">
        <f t="shared" si="74"/>
        <v>0</v>
      </c>
      <c r="AC619" s="258">
        <f t="shared" si="74"/>
        <v>0</v>
      </c>
    </row>
    <row r="620" spans="1:29">
      <c r="A620" s="94"/>
      <c r="B620" s="94"/>
      <c r="F620" s="94"/>
      <c r="G620" s="255">
        <v>2004</v>
      </c>
      <c r="H620" s="256"/>
      <c r="I620" s="256"/>
      <c r="J620" s="256"/>
      <c r="K620" s="257" t="s">
        <v>425</v>
      </c>
      <c r="L620" s="258">
        <f t="shared" si="73"/>
        <v>0</v>
      </c>
      <c r="M620" s="258">
        <f t="shared" si="73"/>
        <v>0</v>
      </c>
      <c r="N620" s="258">
        <f t="shared" si="73"/>
        <v>0</v>
      </c>
      <c r="O620" s="258">
        <f t="shared" si="73"/>
        <v>0</v>
      </c>
      <c r="P620" s="258">
        <f t="shared" si="73"/>
        <v>0</v>
      </c>
      <c r="Q620" s="258">
        <f t="shared" si="73"/>
        <v>0</v>
      </c>
      <c r="R620" s="258">
        <f t="shared" si="73"/>
        <v>0</v>
      </c>
      <c r="S620" s="258">
        <f t="shared" si="73"/>
        <v>0</v>
      </c>
      <c r="T620" s="258">
        <f t="shared" si="73"/>
        <v>0</v>
      </c>
      <c r="U620" s="258">
        <f t="shared" si="73"/>
        <v>0</v>
      </c>
      <c r="V620" s="258">
        <f t="shared" si="73"/>
        <v>0</v>
      </c>
      <c r="W620" s="258">
        <f t="shared" si="73"/>
        <v>0</v>
      </c>
      <c r="X620" s="274">
        <f t="shared" si="75"/>
        <v>0</v>
      </c>
      <c r="Y620" s="258">
        <f t="shared" si="74"/>
        <v>0</v>
      </c>
      <c r="Z620" s="258">
        <f t="shared" si="74"/>
        <v>0</v>
      </c>
      <c r="AA620" s="258">
        <f t="shared" si="74"/>
        <v>0</v>
      </c>
      <c r="AB620" s="258">
        <f t="shared" si="74"/>
        <v>0</v>
      </c>
      <c r="AC620" s="258">
        <f t="shared" si="74"/>
        <v>0</v>
      </c>
    </row>
    <row r="621" spans="1:29">
      <c r="A621" s="94"/>
      <c r="B621" s="94"/>
      <c r="F621" s="94"/>
      <c r="G621" s="255">
        <v>2005</v>
      </c>
      <c r="H621" s="256"/>
      <c r="I621" s="256"/>
      <c r="J621" s="256"/>
      <c r="K621" s="257" t="s">
        <v>425</v>
      </c>
      <c r="L621" s="258">
        <f t="shared" si="73"/>
        <v>0</v>
      </c>
      <c r="M621" s="258">
        <f t="shared" si="73"/>
        <v>0</v>
      </c>
      <c r="N621" s="258">
        <f t="shared" si="73"/>
        <v>0</v>
      </c>
      <c r="O621" s="258">
        <f t="shared" si="73"/>
        <v>0</v>
      </c>
      <c r="P621" s="258">
        <f t="shared" si="73"/>
        <v>0</v>
      </c>
      <c r="Q621" s="258">
        <f t="shared" si="73"/>
        <v>0</v>
      </c>
      <c r="R621" s="258">
        <f t="shared" si="73"/>
        <v>0</v>
      </c>
      <c r="S621" s="258">
        <f t="shared" si="73"/>
        <v>0</v>
      </c>
      <c r="T621" s="258">
        <f t="shared" si="73"/>
        <v>0</v>
      </c>
      <c r="U621" s="258">
        <f t="shared" si="73"/>
        <v>0</v>
      </c>
      <c r="V621" s="258">
        <f t="shared" si="73"/>
        <v>0</v>
      </c>
      <c r="W621" s="258">
        <f t="shared" si="73"/>
        <v>0</v>
      </c>
      <c r="X621" s="274">
        <f t="shared" si="75"/>
        <v>0</v>
      </c>
      <c r="Y621" s="258">
        <f t="shared" si="74"/>
        <v>0</v>
      </c>
      <c r="Z621" s="258">
        <f t="shared" si="74"/>
        <v>0</v>
      </c>
      <c r="AA621" s="258">
        <f t="shared" si="74"/>
        <v>0</v>
      </c>
      <c r="AB621" s="258">
        <f t="shared" si="74"/>
        <v>0</v>
      </c>
      <c r="AC621" s="258">
        <f t="shared" si="74"/>
        <v>0</v>
      </c>
    </row>
    <row r="622" spans="1:29">
      <c r="A622" s="94"/>
      <c r="B622" s="94"/>
      <c r="F622" s="94"/>
      <c r="G622" s="255">
        <v>2006</v>
      </c>
      <c r="H622" s="256"/>
      <c r="I622" s="256"/>
      <c r="J622" s="256"/>
      <c r="K622" s="257" t="s">
        <v>425</v>
      </c>
      <c r="L622" s="258">
        <f t="shared" si="73"/>
        <v>0</v>
      </c>
      <c r="M622" s="258">
        <f t="shared" si="73"/>
        <v>0</v>
      </c>
      <c r="N622" s="258">
        <f t="shared" si="73"/>
        <v>0</v>
      </c>
      <c r="O622" s="258">
        <f t="shared" si="73"/>
        <v>0</v>
      </c>
      <c r="P622" s="258">
        <f t="shared" si="73"/>
        <v>0</v>
      </c>
      <c r="Q622" s="258">
        <f t="shared" si="73"/>
        <v>0</v>
      </c>
      <c r="R622" s="258">
        <f t="shared" si="73"/>
        <v>0</v>
      </c>
      <c r="S622" s="258">
        <f t="shared" si="73"/>
        <v>0</v>
      </c>
      <c r="T622" s="258">
        <f t="shared" si="73"/>
        <v>0</v>
      </c>
      <c r="U622" s="258">
        <f t="shared" si="73"/>
        <v>0</v>
      </c>
      <c r="V622" s="258">
        <f t="shared" si="73"/>
        <v>0</v>
      </c>
      <c r="W622" s="258">
        <f t="shared" si="73"/>
        <v>0</v>
      </c>
      <c r="X622" s="274">
        <f t="shared" si="75"/>
        <v>0</v>
      </c>
      <c r="Y622" s="258">
        <f t="shared" ref="Y622:AC637" si="76">SUMIF($H$22:$H$513,$G622,Y$22:Y$513)</f>
        <v>0</v>
      </c>
      <c r="Z622" s="258">
        <f t="shared" si="76"/>
        <v>0</v>
      </c>
      <c r="AA622" s="258">
        <f t="shared" si="76"/>
        <v>0</v>
      </c>
      <c r="AB622" s="258">
        <f t="shared" si="76"/>
        <v>0</v>
      </c>
      <c r="AC622" s="258">
        <f t="shared" si="76"/>
        <v>0</v>
      </c>
    </row>
    <row r="623" spans="1:29">
      <c r="A623" s="94"/>
      <c r="B623" s="94"/>
      <c r="F623" s="94"/>
      <c r="G623" s="255">
        <v>2007</v>
      </c>
      <c r="H623" s="256"/>
      <c r="I623" s="256"/>
      <c r="J623" s="256"/>
      <c r="K623" s="257" t="s">
        <v>425</v>
      </c>
      <c r="L623" s="258">
        <f t="shared" ref="L623:W638" si="77">SUMIF($H$22:$H$513,$G623,L$22:L$513)</f>
        <v>0</v>
      </c>
      <c r="M623" s="258">
        <f t="shared" si="77"/>
        <v>0</v>
      </c>
      <c r="N623" s="258">
        <f t="shared" si="77"/>
        <v>0</v>
      </c>
      <c r="O623" s="258">
        <f t="shared" si="77"/>
        <v>0</v>
      </c>
      <c r="P623" s="258">
        <f t="shared" si="77"/>
        <v>0</v>
      </c>
      <c r="Q623" s="258">
        <f t="shared" si="77"/>
        <v>0</v>
      </c>
      <c r="R623" s="258">
        <f t="shared" si="77"/>
        <v>0</v>
      </c>
      <c r="S623" s="258">
        <f t="shared" si="77"/>
        <v>0</v>
      </c>
      <c r="T623" s="258">
        <f t="shared" si="77"/>
        <v>0</v>
      </c>
      <c r="U623" s="258">
        <f t="shared" si="77"/>
        <v>0</v>
      </c>
      <c r="V623" s="258">
        <f t="shared" si="77"/>
        <v>0</v>
      </c>
      <c r="W623" s="258">
        <f t="shared" si="77"/>
        <v>0</v>
      </c>
      <c r="X623" s="274">
        <f t="shared" si="75"/>
        <v>0</v>
      </c>
      <c r="Y623" s="258">
        <f t="shared" si="76"/>
        <v>0</v>
      </c>
      <c r="Z623" s="258">
        <f t="shared" si="76"/>
        <v>0</v>
      </c>
      <c r="AA623" s="258">
        <f t="shared" si="76"/>
        <v>0</v>
      </c>
      <c r="AB623" s="258">
        <f t="shared" si="76"/>
        <v>0</v>
      </c>
      <c r="AC623" s="258">
        <f t="shared" si="76"/>
        <v>0</v>
      </c>
    </row>
    <row r="624" spans="1:29">
      <c r="A624" s="94"/>
      <c r="B624" s="94"/>
      <c r="F624" s="94"/>
      <c r="G624" s="255">
        <v>2008</v>
      </c>
      <c r="H624" s="256"/>
      <c r="I624" s="256"/>
      <c r="J624" s="256"/>
      <c r="K624" s="257" t="s">
        <v>425</v>
      </c>
      <c r="L624" s="258">
        <f t="shared" si="77"/>
        <v>0</v>
      </c>
      <c r="M624" s="258">
        <f t="shared" si="77"/>
        <v>0</v>
      </c>
      <c r="N624" s="258">
        <f t="shared" si="77"/>
        <v>0</v>
      </c>
      <c r="O624" s="258">
        <f t="shared" si="77"/>
        <v>0</v>
      </c>
      <c r="P624" s="258">
        <f t="shared" si="77"/>
        <v>0</v>
      </c>
      <c r="Q624" s="258">
        <f t="shared" si="77"/>
        <v>0</v>
      </c>
      <c r="R624" s="258">
        <f t="shared" si="77"/>
        <v>0</v>
      </c>
      <c r="S624" s="258">
        <f t="shared" si="77"/>
        <v>0</v>
      </c>
      <c r="T624" s="258">
        <f t="shared" si="77"/>
        <v>0</v>
      </c>
      <c r="U624" s="258">
        <f t="shared" si="77"/>
        <v>0</v>
      </c>
      <c r="V624" s="258">
        <f t="shared" si="77"/>
        <v>0</v>
      </c>
      <c r="W624" s="258">
        <f t="shared" si="77"/>
        <v>0</v>
      </c>
      <c r="X624" s="274">
        <f t="shared" si="75"/>
        <v>0</v>
      </c>
      <c r="Y624" s="258">
        <f t="shared" si="76"/>
        <v>0</v>
      </c>
      <c r="Z624" s="258">
        <f t="shared" si="76"/>
        <v>0</v>
      </c>
      <c r="AA624" s="258">
        <f t="shared" si="76"/>
        <v>0</v>
      </c>
      <c r="AB624" s="258">
        <f t="shared" si="76"/>
        <v>0</v>
      </c>
      <c r="AC624" s="258">
        <f t="shared" si="76"/>
        <v>0</v>
      </c>
    </row>
    <row r="625" spans="1:29">
      <c r="A625" s="94"/>
      <c r="B625" s="94"/>
      <c r="F625" s="94"/>
      <c r="G625" s="255">
        <v>2009</v>
      </c>
      <c r="H625" s="256"/>
      <c r="I625" s="256"/>
      <c r="J625" s="256"/>
      <c r="K625" s="257" t="s">
        <v>425</v>
      </c>
      <c r="L625" s="258">
        <f t="shared" si="77"/>
        <v>0</v>
      </c>
      <c r="M625" s="258">
        <f t="shared" si="77"/>
        <v>0</v>
      </c>
      <c r="N625" s="258">
        <f t="shared" si="77"/>
        <v>0</v>
      </c>
      <c r="O625" s="258">
        <f t="shared" si="77"/>
        <v>0</v>
      </c>
      <c r="P625" s="258">
        <f t="shared" si="77"/>
        <v>0</v>
      </c>
      <c r="Q625" s="258">
        <f t="shared" si="77"/>
        <v>0</v>
      </c>
      <c r="R625" s="258">
        <f t="shared" si="77"/>
        <v>0</v>
      </c>
      <c r="S625" s="258">
        <f t="shared" si="77"/>
        <v>0</v>
      </c>
      <c r="T625" s="258">
        <f t="shared" si="77"/>
        <v>0</v>
      </c>
      <c r="U625" s="258">
        <f t="shared" si="77"/>
        <v>0</v>
      </c>
      <c r="V625" s="258">
        <f t="shared" si="77"/>
        <v>0</v>
      </c>
      <c r="W625" s="258">
        <f t="shared" si="77"/>
        <v>0</v>
      </c>
      <c r="X625" s="274">
        <f t="shared" si="75"/>
        <v>0</v>
      </c>
      <c r="Y625" s="258">
        <f t="shared" si="76"/>
        <v>0</v>
      </c>
      <c r="Z625" s="258">
        <f t="shared" si="76"/>
        <v>0</v>
      </c>
      <c r="AA625" s="258">
        <f t="shared" si="76"/>
        <v>0</v>
      </c>
      <c r="AB625" s="258">
        <f t="shared" si="76"/>
        <v>0</v>
      </c>
      <c r="AC625" s="258">
        <f t="shared" si="76"/>
        <v>0</v>
      </c>
    </row>
    <row r="626" spans="1:29">
      <c r="A626" s="94"/>
      <c r="B626" s="94"/>
      <c r="F626" s="94"/>
      <c r="G626" s="89">
        <v>2010</v>
      </c>
      <c r="H626" s="94"/>
      <c r="I626" s="94"/>
      <c r="J626" s="94"/>
      <c r="K626" s="260" t="str">
        <f t="shared" ref="K626:K646" ca="1" si="78">OFFSET(K$214,($G626-2006)*12,0)&amp;"/"&amp;OFFSET(K$214,($G626-2006)*12+11,0)</f>
        <v>CFO/CFO</v>
      </c>
      <c r="L626" s="20">
        <f t="shared" si="77"/>
        <v>0</v>
      </c>
      <c r="M626" s="20">
        <f t="shared" si="77"/>
        <v>0</v>
      </c>
      <c r="N626" s="20">
        <f t="shared" si="77"/>
        <v>0</v>
      </c>
      <c r="O626" s="20">
        <f t="shared" si="77"/>
        <v>0</v>
      </c>
      <c r="P626" s="20">
        <f t="shared" si="77"/>
        <v>0</v>
      </c>
      <c r="Q626" s="20">
        <f t="shared" si="77"/>
        <v>0</v>
      </c>
      <c r="R626" s="20">
        <f t="shared" si="77"/>
        <v>0</v>
      </c>
      <c r="S626" s="20">
        <f t="shared" si="77"/>
        <v>0</v>
      </c>
      <c r="T626" s="20">
        <f t="shared" si="77"/>
        <v>0</v>
      </c>
      <c r="U626" s="20">
        <f t="shared" si="77"/>
        <v>0</v>
      </c>
      <c r="V626" s="20">
        <f t="shared" si="77"/>
        <v>0</v>
      </c>
      <c r="W626" s="20">
        <f t="shared" si="77"/>
        <v>0</v>
      </c>
      <c r="X626" s="273">
        <f t="shared" si="75"/>
        <v>0</v>
      </c>
      <c r="Y626" s="20">
        <f t="shared" si="76"/>
        <v>0</v>
      </c>
      <c r="Z626" s="20">
        <f t="shared" si="76"/>
        <v>0</v>
      </c>
      <c r="AA626" s="20">
        <f t="shared" si="76"/>
        <v>0</v>
      </c>
      <c r="AB626" s="20">
        <f t="shared" si="76"/>
        <v>0</v>
      </c>
      <c r="AC626" s="20">
        <f t="shared" si="76"/>
        <v>0</v>
      </c>
    </row>
    <row r="627" spans="1:29">
      <c r="A627" s="94"/>
      <c r="B627" s="94"/>
      <c r="F627" s="94"/>
      <c r="G627" s="89">
        <v>2011</v>
      </c>
      <c r="H627" s="94"/>
      <c r="I627" s="94"/>
      <c r="J627" s="94"/>
      <c r="K627" s="260" t="str">
        <f t="shared" ca="1" si="78"/>
        <v>CFO/CFO</v>
      </c>
      <c r="L627" s="20">
        <f t="shared" si="77"/>
        <v>0</v>
      </c>
      <c r="M627" s="20">
        <f t="shared" si="77"/>
        <v>0</v>
      </c>
      <c r="N627" s="20">
        <f t="shared" si="77"/>
        <v>0</v>
      </c>
      <c r="O627" s="20">
        <f t="shared" si="77"/>
        <v>0</v>
      </c>
      <c r="P627" s="20">
        <f t="shared" si="77"/>
        <v>0</v>
      </c>
      <c r="Q627" s="20">
        <f t="shared" si="77"/>
        <v>0</v>
      </c>
      <c r="R627" s="20">
        <f t="shared" si="77"/>
        <v>0</v>
      </c>
      <c r="S627" s="20">
        <f t="shared" si="77"/>
        <v>0</v>
      </c>
      <c r="T627" s="20">
        <f t="shared" si="77"/>
        <v>0</v>
      </c>
      <c r="U627" s="20">
        <f t="shared" si="77"/>
        <v>0</v>
      </c>
      <c r="V627" s="20">
        <f t="shared" si="77"/>
        <v>0</v>
      </c>
      <c r="W627" s="20">
        <f t="shared" si="77"/>
        <v>0</v>
      </c>
      <c r="X627" s="273">
        <f t="shared" si="75"/>
        <v>0</v>
      </c>
      <c r="Y627" s="20">
        <f t="shared" si="76"/>
        <v>0</v>
      </c>
      <c r="Z627" s="20">
        <f t="shared" si="76"/>
        <v>0</v>
      </c>
      <c r="AA627" s="20">
        <f t="shared" si="76"/>
        <v>0</v>
      </c>
      <c r="AB627" s="20">
        <f t="shared" si="76"/>
        <v>0</v>
      </c>
      <c r="AC627" s="20">
        <f t="shared" si="76"/>
        <v>0</v>
      </c>
    </row>
    <row r="628" spans="1:29">
      <c r="A628" s="94"/>
      <c r="B628" s="94"/>
      <c r="F628" s="94"/>
      <c r="G628" s="89">
        <v>2012</v>
      </c>
      <c r="H628" s="94"/>
      <c r="I628" s="94"/>
      <c r="J628" s="94"/>
      <c r="K628" s="260" t="str">
        <f t="shared" ca="1" si="78"/>
        <v>CFO/CFO</v>
      </c>
      <c r="L628" s="20">
        <f t="shared" si="77"/>
        <v>0</v>
      </c>
      <c r="M628" s="20">
        <f t="shared" si="77"/>
        <v>0</v>
      </c>
      <c r="N628" s="20">
        <f t="shared" si="77"/>
        <v>0</v>
      </c>
      <c r="O628" s="20">
        <f t="shared" si="77"/>
        <v>0</v>
      </c>
      <c r="P628" s="20">
        <f t="shared" si="77"/>
        <v>0</v>
      </c>
      <c r="Q628" s="20">
        <f t="shared" si="77"/>
        <v>0</v>
      </c>
      <c r="R628" s="20">
        <f t="shared" si="77"/>
        <v>0</v>
      </c>
      <c r="S628" s="20">
        <f t="shared" si="77"/>
        <v>0</v>
      </c>
      <c r="T628" s="20">
        <f t="shared" si="77"/>
        <v>0</v>
      </c>
      <c r="U628" s="20">
        <f t="shared" si="77"/>
        <v>0</v>
      </c>
      <c r="V628" s="20">
        <f t="shared" si="77"/>
        <v>0</v>
      </c>
      <c r="W628" s="20">
        <f t="shared" si="77"/>
        <v>0</v>
      </c>
      <c r="X628" s="273">
        <f t="shared" si="75"/>
        <v>0</v>
      </c>
      <c r="Y628" s="20">
        <f t="shared" si="76"/>
        <v>0</v>
      </c>
      <c r="Z628" s="20">
        <f t="shared" si="76"/>
        <v>0</v>
      </c>
      <c r="AA628" s="20">
        <f t="shared" si="76"/>
        <v>0</v>
      </c>
      <c r="AB628" s="20">
        <f t="shared" si="76"/>
        <v>0</v>
      </c>
      <c r="AC628" s="20">
        <f t="shared" si="76"/>
        <v>0</v>
      </c>
    </row>
    <row r="629" spans="1:29">
      <c r="A629" s="94"/>
      <c r="B629" s="94"/>
      <c r="F629" s="94"/>
      <c r="G629" s="89">
        <v>2013</v>
      </c>
      <c r="H629" s="94"/>
      <c r="I629" s="94"/>
      <c r="J629" s="94"/>
      <c r="K629" s="260" t="str">
        <f t="shared" ca="1" si="78"/>
        <v>CFO/CFO</v>
      </c>
      <c r="L629" s="20">
        <f t="shared" si="77"/>
        <v>0</v>
      </c>
      <c r="M629" s="20">
        <f t="shared" si="77"/>
        <v>0</v>
      </c>
      <c r="N629" s="20">
        <f t="shared" si="77"/>
        <v>0</v>
      </c>
      <c r="O629" s="20">
        <f t="shared" si="77"/>
        <v>0</v>
      </c>
      <c r="P629" s="20">
        <f t="shared" si="77"/>
        <v>0</v>
      </c>
      <c r="Q629" s="20">
        <f t="shared" si="77"/>
        <v>0</v>
      </c>
      <c r="R629" s="20">
        <f t="shared" si="77"/>
        <v>0</v>
      </c>
      <c r="S629" s="20">
        <f t="shared" si="77"/>
        <v>0</v>
      </c>
      <c r="T629" s="20">
        <f t="shared" si="77"/>
        <v>0</v>
      </c>
      <c r="U629" s="20">
        <f t="shared" si="77"/>
        <v>0</v>
      </c>
      <c r="V629" s="20">
        <f t="shared" si="77"/>
        <v>0</v>
      </c>
      <c r="W629" s="20">
        <f t="shared" si="77"/>
        <v>0</v>
      </c>
      <c r="X629" s="273">
        <f t="shared" si="75"/>
        <v>0</v>
      </c>
      <c r="Y629" s="20">
        <f t="shared" si="76"/>
        <v>0</v>
      </c>
      <c r="Z629" s="20">
        <f t="shared" si="76"/>
        <v>0</v>
      </c>
      <c r="AA629" s="20">
        <f t="shared" si="76"/>
        <v>0</v>
      </c>
      <c r="AB629" s="20">
        <f t="shared" si="76"/>
        <v>0</v>
      </c>
      <c r="AC629" s="20">
        <f t="shared" si="76"/>
        <v>0</v>
      </c>
    </row>
    <row r="630" spans="1:29">
      <c r="A630" s="94"/>
      <c r="B630" s="94"/>
      <c r="F630" s="94"/>
      <c r="G630" s="89">
        <v>2014</v>
      </c>
      <c r="H630" s="94"/>
      <c r="I630" s="94"/>
      <c r="J630" s="94"/>
      <c r="K630" s="260" t="str">
        <f t="shared" ca="1" si="78"/>
        <v>CFO/CFO</v>
      </c>
      <c r="L630" s="20">
        <f t="shared" si="77"/>
        <v>0</v>
      </c>
      <c r="M630" s="20">
        <f t="shared" si="77"/>
        <v>1023744</v>
      </c>
      <c r="N630" s="20">
        <f t="shared" si="77"/>
        <v>0</v>
      </c>
      <c r="O630" s="20">
        <f t="shared" si="77"/>
        <v>1023744</v>
      </c>
      <c r="P630" s="20">
        <f t="shared" si="77"/>
        <v>1023744</v>
      </c>
      <c r="Q630" s="20">
        <f t="shared" si="77"/>
        <v>923358.43327140389</v>
      </c>
      <c r="R630" s="20">
        <f t="shared" si="77"/>
        <v>6400</v>
      </c>
      <c r="S630" s="20">
        <f t="shared" si="77"/>
        <v>5772.4333162753428</v>
      </c>
      <c r="T630" s="20">
        <f t="shared" si="77"/>
        <v>6399.9999999999991</v>
      </c>
      <c r="U630" s="20">
        <f t="shared" si="77"/>
        <v>0</v>
      </c>
      <c r="V630" s="20">
        <f t="shared" si="77"/>
        <v>0</v>
      </c>
      <c r="W630" s="20">
        <f t="shared" si="77"/>
        <v>6400</v>
      </c>
      <c r="X630" s="273">
        <f t="shared" si="75"/>
        <v>66.650000000000006</v>
      </c>
      <c r="Y630" s="20">
        <f t="shared" si="76"/>
        <v>1023744</v>
      </c>
      <c r="Z630" s="20">
        <f t="shared" si="76"/>
        <v>0</v>
      </c>
      <c r="AA630" s="20">
        <f t="shared" si="76"/>
        <v>1023744</v>
      </c>
      <c r="AB630" s="20">
        <f t="shared" si="76"/>
        <v>0</v>
      </c>
      <c r="AC630" s="20">
        <f t="shared" si="76"/>
        <v>1023744</v>
      </c>
    </row>
    <row r="631" spans="1:29">
      <c r="A631" s="94"/>
      <c r="B631" s="94"/>
      <c r="F631" s="94"/>
      <c r="G631" s="89">
        <v>2015</v>
      </c>
      <c r="H631" s="94"/>
      <c r="I631" s="94"/>
      <c r="J631" s="94"/>
      <c r="K631" s="260" t="str">
        <f t="shared" ca="1" si="78"/>
        <v>CFO/CFO</v>
      </c>
      <c r="L631" s="20">
        <f t="shared" si="77"/>
        <v>0</v>
      </c>
      <c r="M631" s="20">
        <f t="shared" si="77"/>
        <v>1074944</v>
      </c>
      <c r="N631" s="20">
        <f t="shared" si="77"/>
        <v>0</v>
      </c>
      <c r="O631" s="20">
        <f t="shared" si="77"/>
        <v>1074944</v>
      </c>
      <c r="P631" s="20">
        <f t="shared" si="77"/>
        <v>1074944</v>
      </c>
      <c r="Q631" s="20">
        <f t="shared" si="77"/>
        <v>936751.59401121421</v>
      </c>
      <c r="R631" s="20">
        <f t="shared" si="77"/>
        <v>6400</v>
      </c>
      <c r="S631" s="20">
        <f t="shared" si="77"/>
        <v>5577.2302572708631</v>
      </c>
      <c r="T631" s="20">
        <f t="shared" si="77"/>
        <v>6400</v>
      </c>
      <c r="U631" s="20">
        <f t="shared" si="77"/>
        <v>0</v>
      </c>
      <c r="V631" s="20">
        <f t="shared" si="77"/>
        <v>0</v>
      </c>
      <c r="W631" s="20">
        <f t="shared" si="77"/>
        <v>6400</v>
      </c>
      <c r="X631" s="273">
        <f t="shared" si="75"/>
        <v>163.29333333333335</v>
      </c>
      <c r="Y631" s="20">
        <f t="shared" si="76"/>
        <v>1074944</v>
      </c>
      <c r="Z631" s="20">
        <f t="shared" si="76"/>
        <v>0</v>
      </c>
      <c r="AA631" s="20">
        <f t="shared" si="76"/>
        <v>1074944</v>
      </c>
      <c r="AB631" s="20">
        <f t="shared" si="76"/>
        <v>0</v>
      </c>
      <c r="AC631" s="20">
        <f t="shared" si="76"/>
        <v>1074944</v>
      </c>
    </row>
    <row r="632" spans="1:29">
      <c r="A632" s="94"/>
      <c r="B632" s="94"/>
      <c r="F632" s="94"/>
      <c r="G632" s="89">
        <v>2016</v>
      </c>
      <c r="H632" s="94"/>
      <c r="I632" s="94"/>
      <c r="J632" s="94"/>
      <c r="K632" s="260" t="str">
        <f t="shared" ca="1" si="78"/>
        <v>CFO/CFO</v>
      </c>
      <c r="L632" s="20">
        <f t="shared" si="77"/>
        <v>0</v>
      </c>
      <c r="M632" s="20">
        <f t="shared" si="77"/>
        <v>1128704</v>
      </c>
      <c r="N632" s="20">
        <f t="shared" si="77"/>
        <v>0</v>
      </c>
      <c r="O632" s="20">
        <f t="shared" si="77"/>
        <v>1128704</v>
      </c>
      <c r="P632" s="20">
        <f t="shared" si="77"/>
        <v>1128704</v>
      </c>
      <c r="Q632" s="20">
        <f t="shared" si="77"/>
        <v>950338.48132588365</v>
      </c>
      <c r="R632" s="20">
        <f t="shared" si="77"/>
        <v>6400</v>
      </c>
      <c r="S632" s="20">
        <f t="shared" si="77"/>
        <v>5388.6282678945545</v>
      </c>
      <c r="T632" s="20">
        <f t="shared" si="77"/>
        <v>6400</v>
      </c>
      <c r="U632" s="20">
        <f t="shared" si="77"/>
        <v>0</v>
      </c>
      <c r="V632" s="20">
        <f t="shared" si="77"/>
        <v>0</v>
      </c>
      <c r="W632" s="20">
        <f t="shared" si="77"/>
        <v>6400</v>
      </c>
      <c r="X632" s="273">
        <f t="shared" si="75"/>
        <v>171.46000000000004</v>
      </c>
      <c r="Y632" s="20">
        <f t="shared" si="76"/>
        <v>1128704</v>
      </c>
      <c r="Z632" s="20">
        <f t="shared" si="76"/>
        <v>0</v>
      </c>
      <c r="AA632" s="20">
        <f t="shared" si="76"/>
        <v>1128704</v>
      </c>
      <c r="AB632" s="20">
        <f t="shared" si="76"/>
        <v>0</v>
      </c>
      <c r="AC632" s="20">
        <f t="shared" si="76"/>
        <v>1128704</v>
      </c>
    </row>
    <row r="633" spans="1:29">
      <c r="A633" s="94"/>
      <c r="B633" s="94"/>
      <c r="F633" s="94"/>
      <c r="G633" s="89">
        <v>2017</v>
      </c>
      <c r="H633" s="94"/>
      <c r="I633" s="94"/>
      <c r="J633" s="94"/>
      <c r="K633" s="260" t="str">
        <f t="shared" ca="1" si="78"/>
        <v>CFO/CFO</v>
      </c>
      <c r="L633" s="20">
        <f t="shared" si="77"/>
        <v>0</v>
      </c>
      <c r="M633" s="20">
        <f t="shared" si="77"/>
        <v>1185088</v>
      </c>
      <c r="N633" s="20">
        <f t="shared" si="77"/>
        <v>0</v>
      </c>
      <c r="O633" s="20">
        <f t="shared" si="77"/>
        <v>1185088</v>
      </c>
      <c r="P633" s="20">
        <f t="shared" si="77"/>
        <v>1185088</v>
      </c>
      <c r="Q633" s="20">
        <f t="shared" si="77"/>
        <v>964069.85156138614</v>
      </c>
      <c r="R633" s="20">
        <f t="shared" si="77"/>
        <v>6400</v>
      </c>
      <c r="S633" s="20">
        <f t="shared" si="77"/>
        <v>5206.4041235696177</v>
      </c>
      <c r="T633" s="20">
        <f t="shared" si="77"/>
        <v>6400</v>
      </c>
      <c r="U633" s="20">
        <f t="shared" si="77"/>
        <v>0</v>
      </c>
      <c r="V633" s="20">
        <f t="shared" si="77"/>
        <v>0</v>
      </c>
      <c r="W633" s="20">
        <f t="shared" si="77"/>
        <v>6400</v>
      </c>
      <c r="X633" s="273">
        <f t="shared" si="75"/>
        <v>180.03083333333336</v>
      </c>
      <c r="Y633" s="20">
        <f t="shared" si="76"/>
        <v>1185088</v>
      </c>
      <c r="Z633" s="20">
        <f t="shared" si="76"/>
        <v>0</v>
      </c>
      <c r="AA633" s="20">
        <f t="shared" si="76"/>
        <v>1185088</v>
      </c>
      <c r="AB633" s="20">
        <f t="shared" si="76"/>
        <v>0</v>
      </c>
      <c r="AC633" s="20">
        <f t="shared" si="76"/>
        <v>1185088</v>
      </c>
    </row>
    <row r="634" spans="1:29">
      <c r="A634" s="94"/>
      <c r="B634" s="94"/>
      <c r="F634" s="94"/>
      <c r="G634" s="89">
        <v>2018</v>
      </c>
      <c r="H634" s="94"/>
      <c r="I634" s="94"/>
      <c r="J634" s="94"/>
      <c r="K634" s="260" t="str">
        <f t="shared" ca="1" si="78"/>
        <v>CFO/CFO</v>
      </c>
      <c r="L634" s="20">
        <f t="shared" si="77"/>
        <v>0</v>
      </c>
      <c r="M634" s="20">
        <f t="shared" si="77"/>
        <v>1244352</v>
      </c>
      <c r="N634" s="20">
        <f t="shared" si="77"/>
        <v>0</v>
      </c>
      <c r="O634" s="20">
        <f t="shared" si="77"/>
        <v>1244352</v>
      </c>
      <c r="P634" s="20">
        <f t="shared" si="77"/>
        <v>1244352</v>
      </c>
      <c r="Q634" s="20">
        <f t="shared" si="77"/>
        <v>978049.42390883167</v>
      </c>
      <c r="R634" s="20">
        <f t="shared" si="77"/>
        <v>6400</v>
      </c>
      <c r="S634" s="20">
        <f t="shared" si="77"/>
        <v>5030.3421483764423</v>
      </c>
      <c r="T634" s="20">
        <f t="shared" si="77"/>
        <v>6399.9999999999991</v>
      </c>
      <c r="U634" s="20">
        <f t="shared" si="77"/>
        <v>0</v>
      </c>
      <c r="V634" s="20">
        <f t="shared" si="77"/>
        <v>0</v>
      </c>
      <c r="W634" s="20">
        <f t="shared" si="77"/>
        <v>6400</v>
      </c>
      <c r="X634" s="273">
        <f t="shared" si="75"/>
        <v>189.02833333333334</v>
      </c>
      <c r="Y634" s="20">
        <f t="shared" si="76"/>
        <v>1244352</v>
      </c>
      <c r="Z634" s="20">
        <f t="shared" si="76"/>
        <v>0</v>
      </c>
      <c r="AA634" s="20">
        <f t="shared" si="76"/>
        <v>1244352</v>
      </c>
      <c r="AB634" s="20">
        <f t="shared" si="76"/>
        <v>0</v>
      </c>
      <c r="AC634" s="20">
        <f t="shared" si="76"/>
        <v>1244352</v>
      </c>
    </row>
    <row r="635" spans="1:29">
      <c r="A635" s="94"/>
      <c r="B635" s="94"/>
      <c r="F635" s="94"/>
      <c r="G635" s="89">
        <v>2019</v>
      </c>
      <c r="H635" s="94"/>
      <c r="I635" s="94"/>
      <c r="J635" s="94"/>
      <c r="K635" s="260" t="str">
        <f t="shared" ca="1" si="78"/>
        <v>CFO/CFO</v>
      </c>
      <c r="L635" s="20">
        <f t="shared" si="77"/>
        <v>0</v>
      </c>
      <c r="M635" s="20">
        <f t="shared" si="77"/>
        <v>1306624</v>
      </c>
      <c r="N635" s="20">
        <f t="shared" si="77"/>
        <v>0</v>
      </c>
      <c r="O635" s="20">
        <f t="shared" si="77"/>
        <v>1306624</v>
      </c>
      <c r="P635" s="20">
        <f t="shared" si="77"/>
        <v>1306624</v>
      </c>
      <c r="Q635" s="20">
        <f t="shared" si="77"/>
        <v>992265.3652295022</v>
      </c>
      <c r="R635" s="20">
        <f t="shared" si="77"/>
        <v>6400</v>
      </c>
      <c r="S635" s="20">
        <f t="shared" si="77"/>
        <v>4860.2339597840037</v>
      </c>
      <c r="T635" s="20">
        <f t="shared" si="77"/>
        <v>6400</v>
      </c>
      <c r="U635" s="20">
        <f t="shared" si="77"/>
        <v>0</v>
      </c>
      <c r="V635" s="20">
        <f t="shared" si="77"/>
        <v>0</v>
      </c>
      <c r="W635" s="20">
        <f t="shared" si="77"/>
        <v>6400</v>
      </c>
      <c r="X635" s="273">
        <f t="shared" si="75"/>
        <v>198.48416666666671</v>
      </c>
      <c r="Y635" s="20">
        <f t="shared" si="76"/>
        <v>1306624</v>
      </c>
      <c r="Z635" s="20">
        <f t="shared" si="76"/>
        <v>0</v>
      </c>
      <c r="AA635" s="20">
        <f t="shared" si="76"/>
        <v>1306624</v>
      </c>
      <c r="AB635" s="20">
        <f t="shared" si="76"/>
        <v>0</v>
      </c>
      <c r="AC635" s="20">
        <f t="shared" si="76"/>
        <v>1306624</v>
      </c>
    </row>
    <row r="636" spans="1:29">
      <c r="A636" s="94"/>
      <c r="B636" s="94"/>
      <c r="F636" s="94"/>
      <c r="G636" s="89">
        <v>2020</v>
      </c>
      <c r="H636" s="94"/>
      <c r="I636" s="94"/>
      <c r="J636" s="94"/>
      <c r="K636" s="260" t="str">
        <f t="shared" ca="1" si="78"/>
        <v>CFO/CFO</v>
      </c>
      <c r="L636" s="20">
        <f t="shared" si="77"/>
        <v>0</v>
      </c>
      <c r="M636" s="20">
        <f t="shared" si="77"/>
        <v>1371904</v>
      </c>
      <c r="N636" s="20">
        <f t="shared" si="77"/>
        <v>0</v>
      </c>
      <c r="O636" s="20">
        <f t="shared" si="77"/>
        <v>1371904</v>
      </c>
      <c r="P636" s="20">
        <f t="shared" si="77"/>
        <v>1371904</v>
      </c>
      <c r="Q636" s="20">
        <f t="shared" si="77"/>
        <v>1006608.4556708204</v>
      </c>
      <c r="R636" s="20">
        <f t="shared" si="77"/>
        <v>6400</v>
      </c>
      <c r="S636" s="20">
        <f t="shared" si="77"/>
        <v>4695.8782220135308</v>
      </c>
      <c r="T636" s="20">
        <f t="shared" si="77"/>
        <v>6400</v>
      </c>
      <c r="U636" s="20">
        <f t="shared" si="77"/>
        <v>0</v>
      </c>
      <c r="V636" s="20">
        <f t="shared" si="77"/>
        <v>0</v>
      </c>
      <c r="W636" s="20">
        <f t="shared" si="77"/>
        <v>6400</v>
      </c>
      <c r="X636" s="273">
        <f t="shared" si="75"/>
        <v>208.41000000000005</v>
      </c>
      <c r="Y636" s="20">
        <f t="shared" si="76"/>
        <v>1371904</v>
      </c>
      <c r="Z636" s="20">
        <f t="shared" si="76"/>
        <v>0</v>
      </c>
      <c r="AA636" s="20">
        <f t="shared" si="76"/>
        <v>1371904</v>
      </c>
      <c r="AB636" s="20">
        <f t="shared" si="76"/>
        <v>0</v>
      </c>
      <c r="AC636" s="20">
        <f t="shared" si="76"/>
        <v>1371904</v>
      </c>
    </row>
    <row r="637" spans="1:29">
      <c r="A637" s="94"/>
      <c r="B637" s="94"/>
      <c r="F637" s="94"/>
      <c r="G637" s="89">
        <v>2021</v>
      </c>
      <c r="H637" s="94"/>
      <c r="I637" s="94"/>
      <c r="J637" s="94"/>
      <c r="K637" s="260" t="str">
        <f t="shared" ca="1" si="78"/>
        <v>CFO/CFO</v>
      </c>
      <c r="L637" s="20">
        <f t="shared" si="77"/>
        <v>0</v>
      </c>
      <c r="M637" s="20">
        <f t="shared" si="77"/>
        <v>1440512</v>
      </c>
      <c r="N637" s="20">
        <f t="shared" si="77"/>
        <v>0</v>
      </c>
      <c r="O637" s="20">
        <f t="shared" si="77"/>
        <v>1440512</v>
      </c>
      <c r="P637" s="20">
        <f t="shared" si="77"/>
        <v>1440512</v>
      </c>
      <c r="Q637" s="20">
        <f t="shared" si="77"/>
        <v>1021206.0581746913</v>
      </c>
      <c r="R637" s="20">
        <f t="shared" si="77"/>
        <v>6400</v>
      </c>
      <c r="S637" s="20">
        <f t="shared" si="77"/>
        <v>4537.0804077425419</v>
      </c>
      <c r="T637" s="20">
        <f t="shared" si="77"/>
        <v>6400</v>
      </c>
      <c r="U637" s="20">
        <f t="shared" si="77"/>
        <v>0</v>
      </c>
      <c r="V637" s="20">
        <f t="shared" si="77"/>
        <v>0</v>
      </c>
      <c r="W637" s="20">
        <f t="shared" si="77"/>
        <v>6400</v>
      </c>
      <c r="X637" s="273">
        <f t="shared" si="75"/>
        <v>218.82666666666668</v>
      </c>
      <c r="Y637" s="20">
        <f t="shared" si="76"/>
        <v>1440512</v>
      </c>
      <c r="Z637" s="20">
        <f t="shared" si="76"/>
        <v>0</v>
      </c>
      <c r="AA637" s="20">
        <f t="shared" si="76"/>
        <v>1440512</v>
      </c>
      <c r="AB637" s="20">
        <f t="shared" si="76"/>
        <v>0</v>
      </c>
      <c r="AC637" s="20">
        <f t="shared" si="76"/>
        <v>1440512</v>
      </c>
    </row>
    <row r="638" spans="1:29">
      <c r="A638" s="94"/>
      <c r="B638" s="94"/>
      <c r="F638" s="94"/>
      <c r="G638" s="89">
        <v>2022</v>
      </c>
      <c r="H638" s="94"/>
      <c r="I638" s="94"/>
      <c r="J638" s="94"/>
      <c r="K638" s="260" t="str">
        <f t="shared" ca="1" si="78"/>
        <v>CFO/CFO</v>
      </c>
      <c r="L638" s="20">
        <f t="shared" si="77"/>
        <v>0</v>
      </c>
      <c r="M638" s="20">
        <f t="shared" si="77"/>
        <v>1512576</v>
      </c>
      <c r="N638" s="20">
        <f t="shared" si="77"/>
        <v>0</v>
      </c>
      <c r="O638" s="20">
        <f t="shared" si="77"/>
        <v>1512576</v>
      </c>
      <c r="P638" s="20">
        <f t="shared" si="77"/>
        <v>1512576</v>
      </c>
      <c r="Q638" s="20">
        <f t="shared" si="77"/>
        <v>1036032.4478897317</v>
      </c>
      <c r="R638" s="20">
        <f t="shared" si="77"/>
        <v>6400</v>
      </c>
      <c r="S638" s="20">
        <f t="shared" si="77"/>
        <v>4383.6525678671906</v>
      </c>
      <c r="T638" s="20">
        <f t="shared" si="77"/>
        <v>6400.0000000000009</v>
      </c>
      <c r="U638" s="20">
        <f t="shared" si="77"/>
        <v>0</v>
      </c>
      <c r="V638" s="20">
        <f t="shared" si="77"/>
        <v>0</v>
      </c>
      <c r="W638" s="20">
        <f t="shared" si="77"/>
        <v>6400</v>
      </c>
      <c r="X638" s="273">
        <f t="shared" si="75"/>
        <v>229.77166666666668</v>
      </c>
      <c r="Y638" s="20">
        <f t="shared" ref="Y638:AC646" si="79">SUMIF($H$22:$H$513,$G638,Y$22:Y$513)</f>
        <v>1512576</v>
      </c>
      <c r="Z638" s="20">
        <f t="shared" si="79"/>
        <v>0</v>
      </c>
      <c r="AA638" s="20">
        <f t="shared" si="79"/>
        <v>1512576</v>
      </c>
      <c r="AB638" s="20">
        <f t="shared" si="79"/>
        <v>0</v>
      </c>
      <c r="AC638" s="20">
        <f t="shared" si="79"/>
        <v>1512576</v>
      </c>
    </row>
    <row r="639" spans="1:29">
      <c r="A639" s="94"/>
      <c r="B639" s="94"/>
      <c r="F639" s="94"/>
      <c r="G639" s="89">
        <v>2023</v>
      </c>
      <c r="H639" s="94"/>
      <c r="I639" s="94"/>
      <c r="J639" s="94"/>
      <c r="K639" s="260" t="str">
        <f t="shared" ca="1" si="78"/>
        <v>CFO/CFO</v>
      </c>
      <c r="L639" s="20">
        <f t="shared" ref="L639:W646" si="80">SUMIF($H$22:$H$513,$G639,L$22:L$513)</f>
        <v>0</v>
      </c>
      <c r="M639" s="20">
        <f t="shared" si="80"/>
        <v>1588160</v>
      </c>
      <c r="N639" s="20">
        <f t="shared" si="80"/>
        <v>0</v>
      </c>
      <c r="O639" s="20">
        <f t="shared" si="80"/>
        <v>1588160</v>
      </c>
      <c r="P639" s="20">
        <f t="shared" si="80"/>
        <v>1588160</v>
      </c>
      <c r="Q639" s="20">
        <f t="shared" si="80"/>
        <v>1051017.763010863</v>
      </c>
      <c r="R639" s="20">
        <f t="shared" si="80"/>
        <v>6400</v>
      </c>
      <c r="S639" s="20">
        <f t="shared" si="80"/>
        <v>4235.4131090504252</v>
      </c>
      <c r="T639" s="20">
        <f t="shared" si="80"/>
        <v>6399.9999999999991</v>
      </c>
      <c r="U639" s="20">
        <f t="shared" si="80"/>
        <v>0</v>
      </c>
      <c r="V639" s="20">
        <f t="shared" si="80"/>
        <v>0</v>
      </c>
      <c r="W639" s="20">
        <f t="shared" si="80"/>
        <v>6400</v>
      </c>
      <c r="X639" s="273">
        <f t="shared" si="75"/>
        <v>241.26083333333335</v>
      </c>
      <c r="Y639" s="20">
        <f t="shared" si="79"/>
        <v>1588160</v>
      </c>
      <c r="Z639" s="20">
        <f t="shared" si="79"/>
        <v>0</v>
      </c>
      <c r="AA639" s="20">
        <f t="shared" si="79"/>
        <v>1588160</v>
      </c>
      <c r="AB639" s="20">
        <f t="shared" si="79"/>
        <v>0</v>
      </c>
      <c r="AC639" s="20">
        <f t="shared" si="79"/>
        <v>1588160</v>
      </c>
    </row>
    <row r="640" spans="1:29">
      <c r="A640" s="94"/>
      <c r="B640" s="94"/>
      <c r="F640" s="94"/>
      <c r="G640" s="89">
        <v>2024</v>
      </c>
      <c r="H640" s="94"/>
      <c r="I640" s="94"/>
      <c r="J640" s="94"/>
      <c r="K640" s="260" t="str">
        <f t="shared" ca="1" si="78"/>
        <v>CFO/CFO</v>
      </c>
      <c r="L640" s="20">
        <f t="shared" si="80"/>
        <v>0</v>
      </c>
      <c r="M640" s="20">
        <f t="shared" si="80"/>
        <v>1667584</v>
      </c>
      <c r="N640" s="20">
        <f t="shared" si="80"/>
        <v>0</v>
      </c>
      <c r="O640" s="20">
        <f t="shared" si="80"/>
        <v>1667584</v>
      </c>
      <c r="P640" s="20">
        <f t="shared" si="80"/>
        <v>1667584</v>
      </c>
      <c r="Q640" s="20">
        <f t="shared" si="80"/>
        <v>1066260.1349702214</v>
      </c>
      <c r="R640" s="20">
        <f t="shared" si="80"/>
        <v>6400</v>
      </c>
      <c r="S640" s="20">
        <f t="shared" si="80"/>
        <v>4092.1865787926827</v>
      </c>
      <c r="T640" s="20">
        <f t="shared" si="80"/>
        <v>6400</v>
      </c>
      <c r="U640" s="20">
        <f t="shared" si="80"/>
        <v>0</v>
      </c>
      <c r="V640" s="20">
        <f t="shared" si="80"/>
        <v>0</v>
      </c>
      <c r="W640" s="20">
        <f t="shared" si="80"/>
        <v>6400</v>
      </c>
      <c r="X640" s="273">
        <f t="shared" si="75"/>
        <v>253.32083333333333</v>
      </c>
      <c r="Y640" s="20">
        <f t="shared" si="79"/>
        <v>1667584</v>
      </c>
      <c r="Z640" s="20">
        <f t="shared" si="79"/>
        <v>0</v>
      </c>
      <c r="AA640" s="20">
        <f t="shared" si="79"/>
        <v>1667584</v>
      </c>
      <c r="AB640" s="20">
        <f t="shared" si="79"/>
        <v>0</v>
      </c>
      <c r="AC640" s="20">
        <f t="shared" si="79"/>
        <v>1667584</v>
      </c>
    </row>
    <row r="641" spans="1:29">
      <c r="A641" s="94"/>
      <c r="B641" s="94"/>
      <c r="F641" s="94"/>
      <c r="G641" s="89">
        <v>2025</v>
      </c>
      <c r="H641" s="94"/>
      <c r="I641" s="94"/>
      <c r="J641" s="94"/>
      <c r="K641" s="260" t="str">
        <f t="shared" ca="1" si="78"/>
        <v>CFO/CFO</v>
      </c>
      <c r="L641" s="20">
        <f t="shared" si="80"/>
        <v>0</v>
      </c>
      <c r="M641" s="20">
        <f t="shared" si="80"/>
        <v>1750975.9999999998</v>
      </c>
      <c r="N641" s="20">
        <f t="shared" si="80"/>
        <v>0</v>
      </c>
      <c r="O641" s="20">
        <f t="shared" si="80"/>
        <v>1750975.9999999998</v>
      </c>
      <c r="P641" s="20">
        <f t="shared" si="80"/>
        <v>1750975.9999999998</v>
      </c>
      <c r="Q641" s="20">
        <f t="shared" si="80"/>
        <v>1081721.0880114876</v>
      </c>
      <c r="R641" s="20">
        <f t="shared" si="80"/>
        <v>6400</v>
      </c>
      <c r="S641" s="20">
        <f t="shared" si="80"/>
        <v>3953.8034577707072</v>
      </c>
      <c r="T641" s="20">
        <f t="shared" si="80"/>
        <v>6400</v>
      </c>
      <c r="U641" s="20">
        <f t="shared" si="80"/>
        <v>0</v>
      </c>
      <c r="V641" s="20">
        <f t="shared" si="80"/>
        <v>0</v>
      </c>
      <c r="W641" s="20">
        <f t="shared" si="80"/>
        <v>6400</v>
      </c>
      <c r="X641" s="273">
        <f t="shared" si="75"/>
        <v>265.98916666666668</v>
      </c>
      <c r="Y641" s="20">
        <f t="shared" si="79"/>
        <v>1750975.9999999998</v>
      </c>
      <c r="Z641" s="20">
        <f t="shared" si="79"/>
        <v>0</v>
      </c>
      <c r="AA641" s="20">
        <f t="shared" si="79"/>
        <v>1750975.9999999998</v>
      </c>
      <c r="AB641" s="20">
        <f t="shared" si="79"/>
        <v>0</v>
      </c>
      <c r="AC641" s="20">
        <f t="shared" si="79"/>
        <v>1750975.9999999998</v>
      </c>
    </row>
    <row r="642" spans="1:29">
      <c r="A642" s="94"/>
      <c r="B642" s="94"/>
      <c r="F642" s="94"/>
      <c r="G642" s="89">
        <v>2026</v>
      </c>
      <c r="H642" s="94"/>
      <c r="I642" s="94"/>
      <c r="J642" s="94"/>
      <c r="K642" s="260" t="str">
        <f t="shared" ca="1" si="78"/>
        <v>CFO/CFO</v>
      </c>
      <c r="L642" s="20">
        <f t="shared" si="80"/>
        <v>0</v>
      </c>
      <c r="M642" s="20">
        <f t="shared" si="80"/>
        <v>1838528</v>
      </c>
      <c r="N642" s="20">
        <f t="shared" si="80"/>
        <v>0</v>
      </c>
      <c r="O642" s="20">
        <f t="shared" si="80"/>
        <v>1838528</v>
      </c>
      <c r="P642" s="20">
        <f t="shared" si="80"/>
        <v>1838528</v>
      </c>
      <c r="Q642" s="20">
        <f t="shared" si="80"/>
        <v>1097400.1152790254</v>
      </c>
      <c r="R642" s="20">
        <f t="shared" si="80"/>
        <v>6400</v>
      </c>
      <c r="S642" s="20">
        <f t="shared" si="80"/>
        <v>3820.099959198752</v>
      </c>
      <c r="T642" s="20">
        <f t="shared" si="80"/>
        <v>6400.0000000000009</v>
      </c>
      <c r="U642" s="20">
        <f t="shared" si="80"/>
        <v>0</v>
      </c>
      <c r="V642" s="20">
        <f t="shared" si="80"/>
        <v>0</v>
      </c>
      <c r="W642" s="20">
        <f t="shared" si="80"/>
        <v>6400</v>
      </c>
      <c r="X642" s="273">
        <f t="shared" si="75"/>
        <v>279.28999999999996</v>
      </c>
      <c r="Y642" s="20">
        <f t="shared" si="79"/>
        <v>1838528</v>
      </c>
      <c r="Z642" s="20">
        <f t="shared" si="79"/>
        <v>0</v>
      </c>
      <c r="AA642" s="20">
        <f t="shared" si="79"/>
        <v>1838528</v>
      </c>
      <c r="AB642" s="20">
        <f t="shared" si="79"/>
        <v>0</v>
      </c>
      <c r="AC642" s="20">
        <f t="shared" si="79"/>
        <v>1838528</v>
      </c>
    </row>
    <row r="643" spans="1:29">
      <c r="A643" s="94"/>
      <c r="B643" s="94"/>
      <c r="F643" s="94"/>
      <c r="G643" s="89">
        <v>2027</v>
      </c>
      <c r="H643" s="94"/>
      <c r="I643" s="94"/>
      <c r="J643" s="94"/>
      <c r="K643" s="260" t="str">
        <f t="shared" ca="1" si="78"/>
        <v>CFO/CFO</v>
      </c>
      <c r="L643" s="20">
        <f t="shared" si="80"/>
        <v>0</v>
      </c>
      <c r="M643" s="20">
        <f t="shared" si="80"/>
        <v>1930432</v>
      </c>
      <c r="N643" s="20">
        <f t="shared" si="80"/>
        <v>0</v>
      </c>
      <c r="O643" s="20">
        <f t="shared" si="80"/>
        <v>1930432</v>
      </c>
      <c r="P643" s="20">
        <f t="shared" si="80"/>
        <v>1930432</v>
      </c>
      <c r="Q643" s="20">
        <f t="shared" si="80"/>
        <v>1113291.5465634007</v>
      </c>
      <c r="R643" s="20">
        <f t="shared" si="80"/>
        <v>6400</v>
      </c>
      <c r="S643" s="20">
        <f t="shared" si="80"/>
        <v>3690.9178349746398</v>
      </c>
      <c r="T643" s="20">
        <f t="shared" si="80"/>
        <v>6400</v>
      </c>
      <c r="U643" s="20">
        <f t="shared" si="80"/>
        <v>0</v>
      </c>
      <c r="V643" s="20">
        <f t="shared" si="80"/>
        <v>0</v>
      </c>
      <c r="W643" s="20">
        <f t="shared" si="80"/>
        <v>6400</v>
      </c>
      <c r="X643" s="273">
        <f t="shared" si="75"/>
        <v>293.25333333333339</v>
      </c>
      <c r="Y643" s="20">
        <f t="shared" si="79"/>
        <v>1930432</v>
      </c>
      <c r="Z643" s="20">
        <f t="shared" si="79"/>
        <v>0</v>
      </c>
      <c r="AA643" s="20">
        <f t="shared" si="79"/>
        <v>1930432</v>
      </c>
      <c r="AB643" s="20">
        <f t="shared" si="79"/>
        <v>0</v>
      </c>
      <c r="AC643" s="20">
        <f t="shared" si="79"/>
        <v>1930432</v>
      </c>
    </row>
    <row r="644" spans="1:29">
      <c r="A644" s="94"/>
      <c r="B644" s="94"/>
      <c r="F644" s="94"/>
      <c r="G644" s="89">
        <v>2028</v>
      </c>
      <c r="H644" s="94"/>
      <c r="I644" s="94"/>
      <c r="J644" s="94"/>
      <c r="K644" s="260" t="str">
        <f t="shared" ca="1" si="78"/>
        <v>CFO/CFO</v>
      </c>
      <c r="L644" s="20">
        <f t="shared" si="80"/>
        <v>0</v>
      </c>
      <c r="M644" s="20">
        <f t="shared" si="80"/>
        <v>2026943.9999999998</v>
      </c>
      <c r="N644" s="20">
        <f t="shared" si="80"/>
        <v>0</v>
      </c>
      <c r="O644" s="20">
        <f t="shared" si="80"/>
        <v>2026943.9999999998</v>
      </c>
      <c r="P644" s="20">
        <f t="shared" si="80"/>
        <v>2026943.9999999998</v>
      </c>
      <c r="Q644" s="20">
        <f t="shared" si="80"/>
        <v>1129420.8575022398</v>
      </c>
      <c r="R644" s="20">
        <f t="shared" si="80"/>
        <v>6400</v>
      </c>
      <c r="S644" s="20">
        <f t="shared" si="80"/>
        <v>3566.104188381295</v>
      </c>
      <c r="T644" s="20">
        <f t="shared" si="80"/>
        <v>6400</v>
      </c>
      <c r="U644" s="20">
        <f t="shared" si="80"/>
        <v>0</v>
      </c>
      <c r="V644" s="20">
        <f t="shared" si="80"/>
        <v>0</v>
      </c>
      <c r="W644" s="20">
        <f t="shared" si="80"/>
        <v>6400</v>
      </c>
      <c r="X644" s="273">
        <f t="shared" si="75"/>
        <v>307.91333333333336</v>
      </c>
      <c r="Y644" s="20">
        <f t="shared" si="79"/>
        <v>2026943.9999999998</v>
      </c>
      <c r="Z644" s="20">
        <f t="shared" si="79"/>
        <v>0</v>
      </c>
      <c r="AA644" s="20">
        <f t="shared" si="79"/>
        <v>2026943.9999999998</v>
      </c>
      <c r="AB644" s="20">
        <f t="shared" si="79"/>
        <v>0</v>
      </c>
      <c r="AC644" s="20">
        <f t="shared" si="79"/>
        <v>2026943.9999999998</v>
      </c>
    </row>
    <row r="645" spans="1:29">
      <c r="A645" s="94"/>
      <c r="B645" s="94"/>
      <c r="F645" s="94"/>
      <c r="G645" s="89">
        <v>2029</v>
      </c>
      <c r="H645" s="94"/>
      <c r="I645" s="94"/>
      <c r="J645" s="94"/>
      <c r="K645" s="260" t="str">
        <f t="shared" ca="1" si="78"/>
        <v>CFO/CFO</v>
      </c>
      <c r="L645" s="20">
        <f t="shared" si="80"/>
        <v>0</v>
      </c>
      <c r="M645" s="20">
        <f t="shared" si="80"/>
        <v>2128320</v>
      </c>
      <c r="N645" s="20">
        <f t="shared" si="80"/>
        <v>0</v>
      </c>
      <c r="O645" s="20">
        <f t="shared" si="80"/>
        <v>2128320</v>
      </c>
      <c r="P645" s="20">
        <f t="shared" si="80"/>
        <v>2128320</v>
      </c>
      <c r="Q645" s="20">
        <f t="shared" si="80"/>
        <v>1145804.7805277291</v>
      </c>
      <c r="R645" s="20">
        <f t="shared" si="80"/>
        <v>6400</v>
      </c>
      <c r="S645" s="20">
        <f t="shared" si="80"/>
        <v>3445.5112931220242</v>
      </c>
      <c r="T645" s="20">
        <f t="shared" si="80"/>
        <v>6400</v>
      </c>
      <c r="U645" s="20">
        <f t="shared" si="80"/>
        <v>0</v>
      </c>
      <c r="V645" s="20">
        <f t="shared" si="80"/>
        <v>0</v>
      </c>
      <c r="W645" s="20">
        <f t="shared" si="80"/>
        <v>6400</v>
      </c>
      <c r="X645" s="273">
        <f t="shared" si="75"/>
        <v>323.31000000000006</v>
      </c>
      <c r="Y645" s="20">
        <f t="shared" si="79"/>
        <v>2128320</v>
      </c>
      <c r="Z645" s="20">
        <f t="shared" si="79"/>
        <v>0</v>
      </c>
      <c r="AA645" s="20">
        <f t="shared" si="79"/>
        <v>2128320</v>
      </c>
      <c r="AB645" s="20">
        <f t="shared" si="79"/>
        <v>0</v>
      </c>
      <c r="AC645" s="20">
        <f t="shared" si="79"/>
        <v>2128320</v>
      </c>
    </row>
    <row r="646" spans="1:29">
      <c r="A646" s="94"/>
      <c r="B646" s="94"/>
      <c r="F646" s="94"/>
      <c r="G646" s="89">
        <v>2030</v>
      </c>
      <c r="H646" s="94"/>
      <c r="I646" s="94"/>
      <c r="J646" s="94"/>
      <c r="K646" s="260" t="str">
        <f t="shared" ca="1" si="78"/>
        <v>CFO/CFO</v>
      </c>
      <c r="L646" s="20">
        <f t="shared" si="80"/>
        <v>0</v>
      </c>
      <c r="M646" s="20">
        <f t="shared" si="80"/>
        <v>2234752</v>
      </c>
      <c r="N646" s="20">
        <f t="shared" si="80"/>
        <v>0</v>
      </c>
      <c r="O646" s="20">
        <f t="shared" si="80"/>
        <v>2234752</v>
      </c>
      <c r="P646" s="20">
        <f t="shared" si="80"/>
        <v>2234752</v>
      </c>
      <c r="Q646" s="20">
        <f t="shared" si="80"/>
        <v>1162418.9694032355</v>
      </c>
      <c r="R646" s="20">
        <f t="shared" si="80"/>
        <v>6400</v>
      </c>
      <c r="S646" s="20">
        <f t="shared" si="80"/>
        <v>3328.9964184753862</v>
      </c>
      <c r="T646" s="20">
        <f t="shared" si="80"/>
        <v>6400</v>
      </c>
      <c r="U646" s="20">
        <f t="shared" si="80"/>
        <v>0</v>
      </c>
      <c r="V646" s="20">
        <f t="shared" si="80"/>
        <v>0</v>
      </c>
      <c r="W646" s="20">
        <f t="shared" si="80"/>
        <v>6400</v>
      </c>
      <c r="X646" s="273">
        <f t="shared" si="75"/>
        <v>339.47916666666657</v>
      </c>
      <c r="Y646" s="20">
        <f t="shared" si="79"/>
        <v>2234752</v>
      </c>
      <c r="Z646" s="20">
        <f t="shared" si="79"/>
        <v>0</v>
      </c>
      <c r="AA646" s="20">
        <f t="shared" si="79"/>
        <v>2234752</v>
      </c>
      <c r="AB646" s="20">
        <f t="shared" si="79"/>
        <v>0</v>
      </c>
      <c r="AC646" s="20">
        <f t="shared" si="79"/>
        <v>2234752</v>
      </c>
    </row>
    <row r="647" spans="1:29">
      <c r="A647" s="94"/>
      <c r="B647" s="94"/>
      <c r="F647" s="94"/>
      <c r="X647" s="149"/>
      <c r="Z647" s="149"/>
      <c r="AA647" s="149"/>
      <c r="AB647" s="149"/>
      <c r="AC647" s="149"/>
    </row>
    <row r="648" spans="1:29">
      <c r="A648" s="94"/>
      <c r="B648" s="94"/>
      <c r="F648" s="94"/>
      <c r="X648" s="149"/>
      <c r="Z648" s="149"/>
      <c r="AA648" s="149"/>
      <c r="AB648" s="149"/>
      <c r="AC648" s="149"/>
    </row>
    <row r="649" spans="1:29">
      <c r="A649" s="94"/>
      <c r="B649" s="94"/>
      <c r="F649" s="94"/>
      <c r="X649" s="149"/>
      <c r="Z649" s="149"/>
      <c r="AA649" s="149"/>
      <c r="AB649" s="149"/>
      <c r="AC649" s="149"/>
    </row>
    <row r="650" spans="1:29">
      <c r="A650" s="94"/>
      <c r="B650" s="94"/>
      <c r="F650" s="94"/>
      <c r="X650" s="149"/>
      <c r="Z650" s="149"/>
      <c r="AA650" s="149"/>
      <c r="AB650" s="149"/>
      <c r="AC650" s="149"/>
    </row>
    <row r="651" spans="1:29">
      <c r="A651" s="94"/>
      <c r="B651" s="94"/>
      <c r="F651" s="94"/>
      <c r="X651" s="149"/>
      <c r="Z651" s="149"/>
      <c r="AA651" s="149"/>
      <c r="AB651" s="149"/>
      <c r="AC651" s="149"/>
    </row>
    <row r="652" spans="1:29">
      <c r="A652" s="94"/>
      <c r="B652" s="94"/>
      <c r="F652" s="94"/>
      <c r="X652" s="149"/>
      <c r="Z652" s="149"/>
      <c r="AA652" s="149"/>
      <c r="AB652" s="149"/>
      <c r="AC652" s="149"/>
    </row>
    <row r="653" spans="1:29">
      <c r="A653" s="94"/>
      <c r="B653" s="94"/>
      <c r="F653" s="94"/>
      <c r="X653" s="149"/>
      <c r="Z653" s="149"/>
      <c r="AA653" s="149"/>
      <c r="AB653" s="149"/>
      <c r="AC653" s="149"/>
    </row>
    <row r="654" spans="1:29">
      <c r="A654" s="94"/>
      <c r="B654" s="94"/>
      <c r="F654" s="94"/>
      <c r="X654" s="149"/>
      <c r="Z654" s="149"/>
      <c r="AA654" s="149"/>
      <c r="AB654" s="149"/>
      <c r="AC654" s="149"/>
    </row>
    <row r="655" spans="1:29">
      <c r="A655" s="94"/>
      <c r="B655" s="94"/>
      <c r="F655" s="94"/>
      <c r="X655" s="149"/>
      <c r="Z655" s="149"/>
      <c r="AA655" s="149"/>
      <c r="AB655" s="149"/>
      <c r="AC655" s="149"/>
    </row>
    <row r="656" spans="1:29">
      <c r="A656" s="94"/>
      <c r="B656" s="94"/>
      <c r="F656" s="94"/>
      <c r="X656" s="149"/>
      <c r="Z656" s="149"/>
      <c r="AA656" s="149"/>
      <c r="AB656" s="149"/>
      <c r="AC656" s="149"/>
    </row>
    <row r="657" spans="1:29">
      <c r="A657" s="94"/>
      <c r="B657" s="94"/>
      <c r="F657" s="94"/>
      <c r="X657" s="149"/>
      <c r="Z657" s="149"/>
      <c r="AA657" s="149"/>
      <c r="AB657" s="149"/>
      <c r="AC657" s="149"/>
    </row>
    <row r="658" spans="1:29">
      <c r="A658" s="94"/>
      <c r="B658" s="94"/>
      <c r="F658" s="94"/>
      <c r="X658" s="149"/>
      <c r="Z658" s="149"/>
      <c r="AA658" s="149"/>
      <c r="AB658" s="149"/>
      <c r="AC658" s="149"/>
    </row>
    <row r="659" spans="1:29">
      <c r="A659" s="94"/>
      <c r="B659" s="94"/>
      <c r="F659" s="94"/>
      <c r="X659" s="149"/>
      <c r="Z659" s="149"/>
      <c r="AA659" s="149"/>
      <c r="AB659" s="149"/>
      <c r="AC659" s="149"/>
    </row>
    <row r="660" spans="1:29">
      <c r="A660" s="94"/>
      <c r="B660" s="94"/>
      <c r="F660" s="94"/>
      <c r="X660" s="149"/>
      <c r="Z660" s="149"/>
      <c r="AA660" s="149"/>
      <c r="AB660" s="149"/>
      <c r="AC660" s="149"/>
    </row>
    <row r="661" spans="1:29">
      <c r="A661" s="94"/>
      <c r="B661" s="94"/>
      <c r="F661" s="94"/>
      <c r="X661" s="149"/>
      <c r="Z661" s="149"/>
      <c r="AA661" s="149"/>
      <c r="AB661" s="149"/>
      <c r="AC661" s="149"/>
    </row>
    <row r="662" spans="1:29">
      <c r="A662" s="94"/>
      <c r="B662" s="94"/>
      <c r="F662" s="94"/>
      <c r="X662" s="149"/>
      <c r="Z662" s="149"/>
      <c r="AA662" s="149"/>
      <c r="AB662" s="149"/>
      <c r="AC662" s="149"/>
    </row>
    <row r="663" spans="1:29">
      <c r="A663" s="94"/>
      <c r="B663" s="94"/>
      <c r="F663" s="94"/>
      <c r="X663" s="149"/>
      <c r="Z663" s="149"/>
      <c r="AA663" s="149"/>
      <c r="AB663" s="149"/>
      <c r="AC663" s="149"/>
    </row>
    <row r="664" spans="1:29">
      <c r="A664" s="94"/>
      <c r="B664" s="94"/>
      <c r="F664" s="94"/>
      <c r="X664" s="149"/>
      <c r="Z664" s="149"/>
      <c r="AA664" s="149"/>
      <c r="AB664" s="149"/>
      <c r="AC664" s="149"/>
    </row>
    <row r="665" spans="1:29">
      <c r="A665" s="94"/>
      <c r="B665" s="94"/>
      <c r="F665" s="94"/>
    </row>
    <row r="666" spans="1:29">
      <c r="A666" s="94"/>
      <c r="B666" s="94"/>
      <c r="F666" s="94"/>
    </row>
    <row r="667" spans="1:29">
      <c r="A667" s="94"/>
      <c r="B667" s="94"/>
      <c r="F667" s="94"/>
    </row>
    <row r="668" spans="1:29">
      <c r="A668" s="94"/>
      <c r="B668" s="94"/>
      <c r="F668" s="94"/>
    </row>
    <row r="669" spans="1:29">
      <c r="A669" s="94"/>
      <c r="B669" s="94"/>
      <c r="F669" s="94"/>
    </row>
    <row r="670" spans="1:29">
      <c r="A670" s="94"/>
      <c r="B670" s="94"/>
      <c r="F670" s="94"/>
    </row>
    <row r="671" spans="1:29">
      <c r="A671" s="94"/>
      <c r="B671" s="94"/>
      <c r="F671" s="94"/>
    </row>
    <row r="672" spans="1:29">
      <c r="A672" s="94"/>
      <c r="B672" s="94"/>
      <c r="F672" s="94"/>
    </row>
    <row r="673" spans="1:6">
      <c r="A673" s="94"/>
      <c r="B673" s="94"/>
      <c r="F673" s="94"/>
    </row>
    <row r="674" spans="1:6">
      <c r="A674" s="94"/>
      <c r="B674" s="94"/>
      <c r="F674" s="94"/>
    </row>
    <row r="675" spans="1:6">
      <c r="A675" s="94"/>
      <c r="B675" s="94"/>
      <c r="F675" s="94"/>
    </row>
    <row r="676" spans="1:6">
      <c r="A676" s="94"/>
      <c r="B676" s="94"/>
      <c r="F676" s="94"/>
    </row>
    <row r="677" spans="1:6">
      <c r="A677" s="94"/>
      <c r="B677" s="94"/>
      <c r="F677" s="94"/>
    </row>
    <row r="678" spans="1:6">
      <c r="A678" s="94"/>
      <c r="B678" s="94"/>
      <c r="F678" s="94"/>
    </row>
    <row r="679" spans="1:6">
      <c r="A679" s="94"/>
      <c r="B679" s="94"/>
      <c r="F679" s="94"/>
    </row>
    <row r="680" spans="1:6">
      <c r="A680" s="94"/>
      <c r="B680" s="94"/>
      <c r="F680" s="94"/>
    </row>
    <row r="681" spans="1:6">
      <c r="A681" s="94"/>
      <c r="B681" s="94"/>
      <c r="F681" s="94"/>
    </row>
    <row r="682" spans="1:6">
      <c r="A682" s="94"/>
      <c r="B682" s="94"/>
      <c r="F682" s="94"/>
    </row>
    <row r="683" spans="1:6">
      <c r="A683" s="94"/>
      <c r="B683" s="94"/>
      <c r="F683" s="94"/>
    </row>
    <row r="684" spans="1:6">
      <c r="A684" s="94"/>
      <c r="B684" s="94"/>
      <c r="F684" s="94"/>
    </row>
    <row r="685" spans="1:6">
      <c r="A685" s="94"/>
      <c r="B685" s="94"/>
      <c r="F685" s="94"/>
    </row>
    <row r="686" spans="1:6">
      <c r="A686" s="94"/>
      <c r="B686" s="94"/>
      <c r="F686" s="94"/>
    </row>
    <row r="687" spans="1:6">
      <c r="A687" s="94"/>
      <c r="B687" s="94"/>
      <c r="F687" s="94"/>
    </row>
    <row r="688" spans="1:6">
      <c r="A688" s="94"/>
      <c r="B688" s="94"/>
      <c r="F688" s="94"/>
    </row>
    <row r="689" spans="1:25">
      <c r="A689" s="94"/>
      <c r="B689" s="94"/>
      <c r="F689" s="94"/>
      <c r="I689" s="94"/>
      <c r="J689" s="94"/>
      <c r="L689" s="94"/>
      <c r="M689" s="94"/>
      <c r="N689" s="94"/>
      <c r="O689" s="94"/>
      <c r="U689" s="94"/>
      <c r="V689" s="94"/>
      <c r="W689" s="94"/>
      <c r="X689" s="94"/>
      <c r="Y689" s="94"/>
    </row>
    <row r="690" spans="1:25">
      <c r="A690" s="94"/>
      <c r="B690" s="94"/>
      <c r="F690" s="94"/>
      <c r="I690" s="94"/>
      <c r="J690" s="94"/>
      <c r="L690" s="94"/>
      <c r="M690" s="94"/>
      <c r="N690" s="94"/>
      <c r="O690" s="94"/>
      <c r="U690" s="94"/>
      <c r="V690" s="94"/>
      <c r="W690" s="94"/>
      <c r="X690" s="94"/>
      <c r="Y690" s="94"/>
    </row>
    <row r="691" spans="1:25">
      <c r="A691" s="94"/>
      <c r="B691" s="94"/>
      <c r="F691" s="94"/>
      <c r="I691" s="94"/>
      <c r="J691" s="94"/>
      <c r="L691" s="94"/>
      <c r="M691" s="94"/>
      <c r="N691" s="94"/>
      <c r="O691" s="94"/>
      <c r="U691" s="94"/>
      <c r="V691" s="94"/>
      <c r="W691" s="94"/>
      <c r="X691" s="94"/>
      <c r="Y691" s="94"/>
    </row>
    <row r="692" spans="1:25">
      <c r="A692" s="94"/>
      <c r="B692" s="94"/>
      <c r="F692" s="94"/>
      <c r="I692" s="94"/>
      <c r="J692" s="94"/>
      <c r="L692" s="94"/>
      <c r="M692" s="94"/>
      <c r="N692" s="94"/>
      <c r="O692" s="94"/>
      <c r="U692" s="94"/>
      <c r="V692" s="94"/>
      <c r="W692" s="94"/>
      <c r="X692" s="94"/>
      <c r="Y692" s="94"/>
    </row>
    <row r="693" spans="1:25">
      <c r="A693" s="94"/>
      <c r="B693" s="94"/>
      <c r="F693" s="94"/>
      <c r="I693" s="94"/>
      <c r="J693" s="94"/>
      <c r="L693" s="94"/>
      <c r="M693" s="94"/>
      <c r="N693" s="94"/>
      <c r="O693" s="94"/>
      <c r="U693" s="94"/>
      <c r="V693" s="94"/>
      <c r="W693" s="94"/>
      <c r="X693" s="94"/>
      <c r="Y693" s="94"/>
    </row>
    <row r="694" spans="1:25">
      <c r="A694" s="94"/>
      <c r="B694" s="94"/>
      <c r="F694" s="94"/>
      <c r="I694" s="94"/>
      <c r="J694" s="94"/>
      <c r="L694" s="94"/>
      <c r="M694" s="94"/>
      <c r="N694" s="94"/>
      <c r="O694" s="94"/>
      <c r="U694" s="94"/>
      <c r="V694" s="94"/>
      <c r="W694" s="94"/>
      <c r="X694" s="94"/>
      <c r="Y694" s="94"/>
    </row>
    <row r="695" spans="1:25">
      <c r="A695" s="94"/>
      <c r="B695" s="94"/>
      <c r="F695" s="94"/>
      <c r="I695" s="94"/>
      <c r="J695" s="94"/>
      <c r="L695" s="94"/>
      <c r="M695" s="94"/>
      <c r="N695" s="94"/>
      <c r="O695" s="94"/>
      <c r="U695" s="94"/>
      <c r="V695" s="94"/>
      <c r="W695" s="94"/>
      <c r="X695" s="94"/>
      <c r="Y695" s="94"/>
    </row>
    <row r="696" spans="1:25">
      <c r="A696" s="94"/>
      <c r="B696" s="94"/>
      <c r="F696" s="94"/>
      <c r="I696" s="94"/>
      <c r="J696" s="94"/>
      <c r="L696" s="94"/>
      <c r="M696" s="94"/>
      <c r="N696" s="94"/>
      <c r="O696" s="94"/>
      <c r="U696" s="94"/>
      <c r="V696" s="94"/>
      <c r="W696" s="94"/>
      <c r="X696" s="94"/>
      <c r="Y696" s="94"/>
    </row>
    <row r="697" spans="1:25">
      <c r="A697" s="94"/>
      <c r="B697" s="94"/>
      <c r="F697" s="94"/>
      <c r="I697" s="94"/>
      <c r="J697" s="94"/>
      <c r="L697" s="94"/>
      <c r="M697" s="94"/>
      <c r="N697" s="94"/>
      <c r="O697" s="94"/>
      <c r="U697" s="94"/>
      <c r="V697" s="94"/>
      <c r="W697" s="94"/>
      <c r="X697" s="94"/>
      <c r="Y697" s="94"/>
    </row>
    <row r="698" spans="1:25">
      <c r="A698" s="94"/>
      <c r="B698" s="94"/>
      <c r="F698" s="94"/>
      <c r="I698" s="94"/>
      <c r="J698" s="94"/>
      <c r="L698" s="94"/>
      <c r="M698" s="94"/>
      <c r="N698" s="94"/>
      <c r="O698" s="94"/>
      <c r="U698" s="94"/>
      <c r="V698" s="94"/>
      <c r="W698" s="94"/>
      <c r="X698" s="94"/>
      <c r="Y698" s="94"/>
    </row>
    <row r="699" spans="1:25">
      <c r="A699" s="94"/>
      <c r="B699" s="94"/>
      <c r="F699" s="94"/>
      <c r="I699" s="94"/>
      <c r="J699" s="94"/>
      <c r="L699" s="94"/>
      <c r="M699" s="94"/>
      <c r="N699" s="94"/>
      <c r="O699" s="94"/>
      <c r="U699" s="94"/>
      <c r="V699" s="94"/>
      <c r="W699" s="94"/>
      <c r="X699" s="94"/>
      <c r="Y699" s="94"/>
    </row>
    <row r="700" spans="1:25">
      <c r="A700" s="94"/>
      <c r="B700" s="94"/>
      <c r="F700" s="94"/>
      <c r="I700" s="94"/>
      <c r="J700" s="94"/>
      <c r="L700" s="94"/>
      <c r="M700" s="94"/>
      <c r="N700" s="94"/>
      <c r="O700" s="94"/>
      <c r="U700" s="94"/>
      <c r="V700" s="94"/>
      <c r="W700" s="94"/>
      <c r="X700" s="94"/>
      <c r="Y700" s="94"/>
    </row>
    <row r="701" spans="1:25">
      <c r="A701" s="94"/>
      <c r="B701" s="94"/>
      <c r="F701" s="94"/>
      <c r="I701" s="94"/>
      <c r="J701" s="94"/>
      <c r="L701" s="94"/>
      <c r="M701" s="94"/>
      <c r="N701" s="94"/>
      <c r="O701" s="94"/>
      <c r="U701" s="94"/>
      <c r="V701" s="94"/>
      <c r="W701" s="94"/>
      <c r="X701" s="94"/>
      <c r="Y701" s="94"/>
    </row>
    <row r="702" spans="1:25">
      <c r="A702" s="94"/>
      <c r="B702" s="94"/>
      <c r="F702" s="94"/>
      <c r="I702" s="94"/>
      <c r="J702" s="94"/>
      <c r="L702" s="94"/>
      <c r="M702" s="94"/>
      <c r="N702" s="94"/>
      <c r="O702" s="94"/>
      <c r="U702" s="94"/>
      <c r="V702" s="94"/>
      <c r="W702" s="94"/>
      <c r="X702" s="94"/>
      <c r="Y702" s="94"/>
    </row>
    <row r="703" spans="1:25">
      <c r="A703" s="94"/>
      <c r="B703" s="94"/>
      <c r="F703" s="94"/>
      <c r="I703" s="94"/>
      <c r="J703" s="94"/>
      <c r="L703" s="94"/>
      <c r="M703" s="94"/>
      <c r="N703" s="94"/>
      <c r="O703" s="94"/>
      <c r="U703" s="94"/>
      <c r="V703" s="94"/>
      <c r="W703" s="94"/>
      <c r="X703" s="94"/>
      <c r="Y703" s="94"/>
    </row>
    <row r="704" spans="1:25">
      <c r="A704" s="94"/>
      <c r="B704" s="94"/>
      <c r="F704" s="94"/>
      <c r="I704" s="94"/>
      <c r="J704" s="94"/>
      <c r="L704" s="94"/>
      <c r="M704" s="94"/>
      <c r="N704" s="94"/>
      <c r="O704" s="94"/>
      <c r="U704" s="94"/>
      <c r="V704" s="94"/>
      <c r="W704" s="94"/>
      <c r="X704" s="94"/>
      <c r="Y704" s="94"/>
    </row>
    <row r="705" spans="1:25">
      <c r="A705" s="94"/>
      <c r="B705" s="94"/>
      <c r="F705" s="94"/>
      <c r="I705" s="94"/>
      <c r="J705" s="94"/>
      <c r="L705" s="94"/>
      <c r="M705" s="94"/>
      <c r="N705" s="94"/>
      <c r="O705" s="94"/>
      <c r="U705" s="94"/>
      <c r="V705" s="94"/>
      <c r="W705" s="94"/>
      <c r="X705" s="94"/>
      <c r="Y705" s="94"/>
    </row>
    <row r="706" spans="1:25">
      <c r="A706" s="94"/>
      <c r="B706" s="94"/>
      <c r="F706" s="94"/>
      <c r="I706" s="94"/>
      <c r="J706" s="94"/>
      <c r="L706" s="94"/>
      <c r="M706" s="94"/>
      <c r="N706" s="94"/>
      <c r="O706" s="94"/>
      <c r="U706" s="94"/>
      <c r="V706" s="94"/>
      <c r="W706" s="94"/>
      <c r="X706" s="94"/>
      <c r="Y706" s="94"/>
    </row>
    <row r="707" spans="1:25">
      <c r="A707" s="94"/>
      <c r="B707" s="94"/>
      <c r="F707" s="94"/>
      <c r="I707" s="94"/>
      <c r="J707" s="94"/>
      <c r="L707" s="94"/>
      <c r="M707" s="94"/>
      <c r="N707" s="94"/>
      <c r="O707" s="94"/>
      <c r="U707" s="94"/>
      <c r="V707" s="94"/>
      <c r="W707" s="94"/>
      <c r="X707" s="94"/>
      <c r="Y707" s="94"/>
    </row>
    <row r="708" spans="1:25">
      <c r="A708" s="94"/>
      <c r="B708" s="94"/>
      <c r="F708" s="94"/>
      <c r="I708" s="94"/>
      <c r="J708" s="94"/>
      <c r="L708" s="94"/>
      <c r="M708" s="94"/>
      <c r="N708" s="94"/>
      <c r="O708" s="94"/>
      <c r="U708" s="94"/>
      <c r="V708" s="94"/>
      <c r="W708" s="94"/>
      <c r="X708" s="94"/>
      <c r="Y708" s="94"/>
    </row>
    <row r="709" spans="1:25">
      <c r="A709" s="94"/>
      <c r="B709" s="94"/>
      <c r="F709" s="94"/>
      <c r="I709" s="94"/>
      <c r="J709" s="94"/>
      <c r="L709" s="94"/>
      <c r="M709" s="94"/>
      <c r="N709" s="94"/>
      <c r="O709" s="94"/>
      <c r="U709" s="94"/>
      <c r="V709" s="94"/>
      <c r="W709" s="94"/>
      <c r="X709" s="94"/>
      <c r="Y709" s="94"/>
    </row>
    <row r="710" spans="1:25">
      <c r="A710" s="94"/>
      <c r="B710" s="94"/>
      <c r="F710" s="94"/>
      <c r="I710" s="94"/>
      <c r="J710" s="94"/>
      <c r="L710" s="94"/>
      <c r="M710" s="94"/>
      <c r="N710" s="94"/>
      <c r="O710" s="94"/>
      <c r="U710" s="94"/>
      <c r="V710" s="94"/>
      <c r="W710" s="94"/>
      <c r="X710" s="94"/>
      <c r="Y710" s="94"/>
    </row>
    <row r="711" spans="1:25">
      <c r="A711" s="94"/>
      <c r="B711" s="94"/>
      <c r="F711" s="94"/>
      <c r="I711" s="94"/>
      <c r="J711" s="94"/>
      <c r="L711" s="94"/>
      <c r="M711" s="94"/>
      <c r="N711" s="94"/>
      <c r="O711" s="94"/>
      <c r="U711" s="94"/>
      <c r="V711" s="94"/>
      <c r="W711" s="94"/>
      <c r="X711" s="94"/>
      <c r="Y711" s="94"/>
    </row>
    <row r="712" spans="1:25">
      <c r="A712" s="94"/>
      <c r="B712" s="94"/>
      <c r="F712" s="94"/>
      <c r="I712" s="94"/>
      <c r="J712" s="94"/>
      <c r="L712" s="94"/>
      <c r="M712" s="94"/>
      <c r="N712" s="94"/>
      <c r="O712" s="94"/>
      <c r="U712" s="94"/>
      <c r="V712" s="94"/>
      <c r="W712" s="94"/>
      <c r="X712" s="94"/>
      <c r="Y712" s="94"/>
    </row>
    <row r="713" spans="1:25">
      <c r="A713" s="94"/>
      <c r="B713" s="94"/>
      <c r="F713" s="94"/>
      <c r="I713" s="94"/>
      <c r="J713" s="94"/>
      <c r="L713" s="94"/>
      <c r="M713" s="94"/>
      <c r="N713" s="94"/>
      <c r="O713" s="94"/>
      <c r="U713" s="94"/>
      <c r="V713" s="94"/>
      <c r="W713" s="94"/>
      <c r="X713" s="94"/>
      <c r="Y713" s="94"/>
    </row>
    <row r="714" spans="1:25">
      <c r="A714" s="94"/>
      <c r="B714" s="94"/>
      <c r="F714" s="94"/>
      <c r="I714" s="94"/>
      <c r="J714" s="94"/>
      <c r="L714" s="94"/>
      <c r="M714" s="94"/>
      <c r="N714" s="94"/>
      <c r="O714" s="94"/>
      <c r="U714" s="94"/>
      <c r="V714" s="94"/>
      <c r="W714" s="94"/>
      <c r="X714" s="94"/>
      <c r="Y714" s="94"/>
    </row>
    <row r="715" spans="1:25">
      <c r="A715" s="94"/>
      <c r="B715" s="94"/>
      <c r="F715" s="94"/>
      <c r="I715" s="94"/>
      <c r="J715" s="94"/>
      <c r="L715" s="94"/>
      <c r="M715" s="94"/>
      <c r="N715" s="94"/>
      <c r="O715" s="94"/>
      <c r="U715" s="94"/>
      <c r="V715" s="94"/>
      <c r="W715" s="94"/>
      <c r="X715" s="94"/>
      <c r="Y715" s="94"/>
    </row>
    <row r="716" spans="1:25">
      <c r="A716" s="94"/>
      <c r="B716" s="94"/>
      <c r="F716" s="94"/>
      <c r="I716" s="94"/>
      <c r="J716" s="94"/>
      <c r="L716" s="94"/>
      <c r="M716" s="94"/>
      <c r="N716" s="94"/>
      <c r="O716" s="94"/>
      <c r="U716" s="94"/>
      <c r="V716" s="94"/>
      <c r="W716" s="94"/>
      <c r="X716" s="94"/>
      <c r="Y716" s="94"/>
    </row>
    <row r="717" spans="1:25">
      <c r="A717" s="94"/>
      <c r="B717" s="94"/>
      <c r="F717" s="94"/>
      <c r="I717" s="94"/>
      <c r="J717" s="94"/>
      <c r="L717" s="94"/>
      <c r="M717" s="94"/>
      <c r="N717" s="94"/>
      <c r="O717" s="94"/>
      <c r="U717" s="94"/>
      <c r="V717" s="94"/>
      <c r="W717" s="94"/>
      <c r="X717" s="94"/>
      <c r="Y717" s="94"/>
    </row>
    <row r="718" spans="1:25">
      <c r="A718" s="94"/>
      <c r="B718" s="94"/>
      <c r="F718" s="94"/>
      <c r="I718" s="94"/>
      <c r="J718" s="94"/>
      <c r="L718" s="94"/>
      <c r="M718" s="94"/>
      <c r="N718" s="94"/>
      <c r="O718" s="94"/>
      <c r="U718" s="94"/>
      <c r="V718" s="94"/>
      <c r="W718" s="94"/>
      <c r="X718" s="94"/>
      <c r="Y718" s="94"/>
    </row>
    <row r="719" spans="1:25">
      <c r="A719" s="94"/>
      <c r="B719" s="94"/>
      <c r="F719" s="94"/>
      <c r="I719" s="94"/>
      <c r="J719" s="94"/>
      <c r="L719" s="94"/>
      <c r="M719" s="94"/>
      <c r="N719" s="94"/>
      <c r="O719" s="94"/>
      <c r="U719" s="94"/>
      <c r="V719" s="94"/>
      <c r="W719" s="94"/>
      <c r="X719" s="94"/>
      <c r="Y719" s="94"/>
    </row>
    <row r="720" spans="1:25">
      <c r="A720" s="94"/>
      <c r="B720" s="94"/>
      <c r="F720" s="94"/>
      <c r="I720" s="94"/>
      <c r="J720" s="94"/>
      <c r="L720" s="94"/>
      <c r="M720" s="94"/>
      <c r="N720" s="94"/>
      <c r="O720" s="94"/>
      <c r="U720" s="94"/>
      <c r="V720" s="94"/>
      <c r="W720" s="94"/>
      <c r="X720" s="94"/>
      <c r="Y720" s="94"/>
    </row>
    <row r="721" spans="1:25">
      <c r="A721" s="94"/>
      <c r="B721" s="94"/>
      <c r="F721" s="94"/>
      <c r="I721" s="94"/>
      <c r="J721" s="94"/>
      <c r="L721" s="94"/>
      <c r="M721" s="94"/>
      <c r="N721" s="94"/>
      <c r="O721" s="94"/>
      <c r="U721" s="94"/>
      <c r="V721" s="94"/>
      <c r="W721" s="94"/>
      <c r="X721" s="94"/>
      <c r="Y721" s="94"/>
    </row>
    <row r="722" spans="1:25">
      <c r="A722" s="94"/>
      <c r="B722" s="94"/>
      <c r="F722" s="94"/>
      <c r="I722" s="94"/>
      <c r="J722" s="94"/>
      <c r="L722" s="94"/>
      <c r="M722" s="94"/>
      <c r="N722" s="94"/>
      <c r="O722" s="94"/>
      <c r="U722" s="94"/>
      <c r="V722" s="94"/>
      <c r="W722" s="94"/>
      <c r="X722" s="94"/>
      <c r="Y722" s="94"/>
    </row>
    <row r="723" spans="1:25">
      <c r="A723" s="94"/>
      <c r="B723" s="94"/>
      <c r="F723" s="94"/>
      <c r="I723" s="94"/>
      <c r="J723" s="94"/>
      <c r="L723" s="94"/>
      <c r="M723" s="94"/>
      <c r="N723" s="94"/>
      <c r="O723" s="94"/>
      <c r="U723" s="94"/>
      <c r="V723" s="94"/>
      <c r="W723" s="94"/>
      <c r="X723" s="94"/>
      <c r="Y723" s="94"/>
    </row>
    <row r="724" spans="1:25">
      <c r="A724" s="94"/>
      <c r="B724" s="94"/>
      <c r="F724" s="94"/>
      <c r="I724" s="94"/>
      <c r="J724" s="94"/>
      <c r="L724" s="94"/>
      <c r="M724" s="94"/>
      <c r="N724" s="94"/>
      <c r="O724" s="94"/>
      <c r="U724" s="94"/>
      <c r="V724" s="94"/>
      <c r="W724" s="94"/>
      <c r="X724" s="94"/>
      <c r="Y724" s="94"/>
    </row>
    <row r="725" spans="1:25">
      <c r="A725" s="94"/>
      <c r="B725" s="94"/>
      <c r="F725" s="94"/>
      <c r="I725" s="94"/>
      <c r="J725" s="94"/>
      <c r="L725" s="94"/>
      <c r="M725" s="94"/>
      <c r="N725" s="94"/>
      <c r="O725" s="94"/>
      <c r="U725" s="94"/>
      <c r="V725" s="94"/>
      <c r="W725" s="94"/>
      <c r="X725" s="94"/>
      <c r="Y725" s="94"/>
    </row>
    <row r="726" spans="1:25">
      <c r="A726" s="94"/>
      <c r="B726" s="94"/>
      <c r="F726" s="94"/>
      <c r="I726" s="94"/>
      <c r="J726" s="94"/>
      <c r="L726" s="94"/>
      <c r="M726" s="94"/>
      <c r="N726" s="94"/>
      <c r="O726" s="94"/>
      <c r="U726" s="94"/>
      <c r="V726" s="94"/>
      <c r="W726" s="94"/>
      <c r="X726" s="94"/>
      <c r="Y726" s="94"/>
    </row>
    <row r="727" spans="1:25">
      <c r="A727" s="94"/>
      <c r="B727" s="94"/>
      <c r="F727" s="94"/>
      <c r="I727" s="94"/>
      <c r="J727" s="94"/>
      <c r="L727" s="94"/>
      <c r="M727" s="94"/>
      <c r="N727" s="94"/>
      <c r="O727" s="94"/>
      <c r="U727" s="94"/>
      <c r="V727" s="94"/>
      <c r="W727" s="94"/>
      <c r="X727" s="94"/>
      <c r="Y727" s="94"/>
    </row>
    <row r="728" spans="1:25">
      <c r="A728" s="94"/>
      <c r="B728" s="94"/>
      <c r="F728" s="94"/>
      <c r="I728" s="94"/>
      <c r="J728" s="94"/>
      <c r="L728" s="94"/>
      <c r="M728" s="94"/>
      <c r="N728" s="94"/>
      <c r="O728" s="94"/>
      <c r="U728" s="94"/>
      <c r="V728" s="94"/>
      <c r="W728" s="94"/>
      <c r="X728" s="94"/>
      <c r="Y728" s="94"/>
    </row>
    <row r="729" spans="1:25">
      <c r="A729" s="94"/>
      <c r="B729" s="94"/>
      <c r="F729" s="94"/>
      <c r="I729" s="94"/>
      <c r="J729" s="94"/>
      <c r="L729" s="94"/>
      <c r="M729" s="94"/>
      <c r="N729" s="94"/>
      <c r="O729" s="94"/>
      <c r="U729" s="94"/>
      <c r="V729" s="94"/>
      <c r="W729" s="94"/>
      <c r="X729" s="94"/>
      <c r="Y729" s="94"/>
    </row>
    <row r="730" spans="1:25">
      <c r="A730" s="94"/>
      <c r="B730" s="94"/>
      <c r="F730" s="94"/>
      <c r="I730" s="94"/>
      <c r="J730" s="94"/>
      <c r="L730" s="94"/>
      <c r="M730" s="94"/>
      <c r="N730" s="94"/>
      <c r="O730" s="94"/>
      <c r="U730" s="94"/>
      <c r="V730" s="94"/>
      <c r="W730" s="94"/>
      <c r="X730" s="94"/>
      <c r="Y730" s="94"/>
    </row>
    <row r="731" spans="1:25">
      <c r="A731" s="94"/>
      <c r="B731" s="94"/>
      <c r="F731" s="94"/>
      <c r="I731" s="94"/>
      <c r="J731" s="94"/>
      <c r="L731" s="94"/>
      <c r="M731" s="94"/>
      <c r="N731" s="94"/>
      <c r="O731" s="94"/>
      <c r="U731" s="94"/>
      <c r="V731" s="94"/>
      <c r="W731" s="94"/>
      <c r="X731" s="94"/>
      <c r="Y731" s="94"/>
    </row>
    <row r="732" spans="1:25">
      <c r="A732" s="94"/>
      <c r="B732" s="94"/>
      <c r="F732" s="94"/>
      <c r="I732" s="94"/>
      <c r="J732" s="94"/>
      <c r="L732" s="94"/>
      <c r="M732" s="94"/>
      <c r="N732" s="94"/>
      <c r="O732" s="94"/>
      <c r="U732" s="94"/>
      <c r="V732" s="94"/>
      <c r="W732" s="94"/>
      <c r="X732" s="94"/>
      <c r="Y732" s="94"/>
    </row>
    <row r="733" spans="1:25">
      <c r="A733" s="94"/>
      <c r="B733" s="94"/>
      <c r="F733" s="94"/>
      <c r="I733" s="94"/>
      <c r="J733" s="94"/>
      <c r="L733" s="94"/>
      <c r="M733" s="94"/>
      <c r="N733" s="94"/>
      <c r="O733" s="94"/>
      <c r="U733" s="94"/>
      <c r="V733" s="94"/>
      <c r="W733" s="94"/>
      <c r="X733" s="94"/>
      <c r="Y733" s="94"/>
    </row>
    <row r="734" spans="1:25">
      <c r="A734" s="94"/>
      <c r="B734" s="94"/>
      <c r="F734" s="94"/>
      <c r="I734" s="94"/>
      <c r="J734" s="94"/>
      <c r="L734" s="94"/>
      <c r="M734" s="94"/>
      <c r="N734" s="94"/>
      <c r="O734" s="94"/>
      <c r="U734" s="94"/>
      <c r="V734" s="94"/>
      <c r="W734" s="94"/>
      <c r="X734" s="94"/>
      <c r="Y734" s="94"/>
    </row>
    <row r="735" spans="1:25">
      <c r="A735" s="94"/>
      <c r="B735" s="94"/>
      <c r="F735" s="94"/>
      <c r="I735" s="94"/>
      <c r="J735" s="94"/>
      <c r="L735" s="94"/>
      <c r="M735" s="94"/>
      <c r="N735" s="94"/>
      <c r="O735" s="94"/>
      <c r="U735" s="94"/>
      <c r="V735" s="94"/>
      <c r="W735" s="94"/>
      <c r="X735" s="94"/>
      <c r="Y735" s="94"/>
    </row>
    <row r="736" spans="1:25">
      <c r="A736" s="94"/>
      <c r="B736" s="94"/>
      <c r="F736" s="94"/>
      <c r="I736" s="94"/>
      <c r="J736" s="94"/>
      <c r="L736" s="94"/>
      <c r="M736" s="94"/>
      <c r="N736" s="94"/>
      <c r="O736" s="94"/>
      <c r="U736" s="94"/>
      <c r="V736" s="94"/>
      <c r="W736" s="94"/>
      <c r="X736" s="94"/>
      <c r="Y736" s="94"/>
    </row>
    <row r="737" spans="1:25">
      <c r="A737" s="94"/>
      <c r="B737" s="94"/>
      <c r="F737" s="94"/>
      <c r="I737" s="94"/>
      <c r="J737" s="94"/>
      <c r="L737" s="94"/>
      <c r="M737" s="94"/>
      <c r="N737" s="94"/>
      <c r="O737" s="94"/>
      <c r="U737" s="94"/>
      <c r="V737" s="94"/>
      <c r="W737" s="94"/>
      <c r="X737" s="94"/>
      <c r="Y737" s="94"/>
    </row>
    <row r="738" spans="1:25">
      <c r="A738" s="94"/>
      <c r="B738" s="94"/>
      <c r="F738" s="94"/>
      <c r="I738" s="94"/>
      <c r="J738" s="94"/>
      <c r="L738" s="94"/>
      <c r="M738" s="94"/>
      <c r="N738" s="94"/>
      <c r="O738" s="94"/>
      <c r="U738" s="94"/>
      <c r="V738" s="94"/>
      <c r="W738" s="94"/>
      <c r="X738" s="94"/>
      <c r="Y738" s="94"/>
    </row>
    <row r="739" spans="1:25">
      <c r="A739" s="94"/>
      <c r="B739" s="94"/>
      <c r="F739" s="94"/>
      <c r="I739" s="94"/>
      <c r="J739" s="94"/>
      <c r="L739" s="94"/>
      <c r="M739" s="94"/>
      <c r="N739" s="94"/>
      <c r="O739" s="94"/>
      <c r="U739" s="94"/>
      <c r="V739" s="94"/>
      <c r="W739" s="94"/>
      <c r="X739" s="94"/>
      <c r="Y739" s="94"/>
    </row>
    <row r="740" spans="1:25">
      <c r="A740" s="94"/>
      <c r="B740" s="94"/>
      <c r="F740" s="94"/>
      <c r="I740" s="94"/>
      <c r="J740" s="94"/>
      <c r="L740" s="94"/>
      <c r="M740" s="94"/>
      <c r="N740" s="94"/>
      <c r="O740" s="94"/>
      <c r="U740" s="94"/>
      <c r="V740" s="94"/>
      <c r="W740" s="94"/>
      <c r="X740" s="94"/>
      <c r="Y740" s="94"/>
    </row>
    <row r="741" spans="1:25">
      <c r="A741" s="94"/>
      <c r="B741" s="94"/>
      <c r="F741" s="94"/>
      <c r="I741" s="94"/>
      <c r="J741" s="94"/>
      <c r="L741" s="94"/>
      <c r="M741" s="94"/>
      <c r="N741" s="94"/>
      <c r="O741" s="94"/>
      <c r="U741" s="94"/>
      <c r="V741" s="94"/>
      <c r="W741" s="94"/>
      <c r="X741" s="94"/>
      <c r="Y741" s="94"/>
    </row>
    <row r="742" spans="1:25">
      <c r="A742" s="94"/>
      <c r="B742" s="94"/>
      <c r="F742" s="94"/>
      <c r="I742" s="94"/>
      <c r="J742" s="94"/>
      <c r="L742" s="94"/>
      <c r="M742" s="94"/>
      <c r="N742" s="94"/>
      <c r="O742" s="94"/>
      <c r="U742" s="94"/>
      <c r="V742" s="94"/>
      <c r="W742" s="94"/>
      <c r="X742" s="94"/>
      <c r="Y742" s="94"/>
    </row>
    <row r="743" spans="1:25">
      <c r="A743" s="94"/>
      <c r="B743" s="94"/>
      <c r="F743" s="94"/>
      <c r="I743" s="94"/>
      <c r="J743" s="94"/>
      <c r="L743" s="94"/>
      <c r="M743" s="94"/>
      <c r="N743" s="94"/>
      <c r="O743" s="94"/>
      <c r="U743" s="94"/>
      <c r="V743" s="94"/>
      <c r="W743" s="94"/>
      <c r="X743" s="94"/>
      <c r="Y743" s="94"/>
    </row>
    <row r="744" spans="1:25">
      <c r="A744" s="94"/>
      <c r="B744" s="94"/>
      <c r="F744" s="94"/>
      <c r="I744" s="94"/>
      <c r="J744" s="94"/>
      <c r="L744" s="94"/>
      <c r="M744" s="94"/>
      <c r="N744" s="94"/>
      <c r="O744" s="94"/>
      <c r="U744" s="94"/>
      <c r="V744" s="94"/>
      <c r="W744" s="94"/>
      <c r="X744" s="94"/>
      <c r="Y744" s="94"/>
    </row>
    <row r="745" spans="1:25">
      <c r="A745" s="94"/>
      <c r="B745" s="94"/>
      <c r="F745" s="94"/>
      <c r="I745" s="94"/>
      <c r="J745" s="94"/>
      <c r="L745" s="94"/>
      <c r="M745" s="94"/>
      <c r="N745" s="94"/>
      <c r="O745" s="94"/>
      <c r="U745" s="94"/>
      <c r="V745" s="94"/>
      <c r="W745" s="94"/>
      <c r="X745" s="94"/>
      <c r="Y745" s="94"/>
    </row>
    <row r="746" spans="1:25">
      <c r="A746" s="94"/>
      <c r="B746" s="94"/>
      <c r="F746" s="94"/>
      <c r="I746" s="94"/>
      <c r="J746" s="94"/>
      <c r="L746" s="94"/>
      <c r="M746" s="94"/>
      <c r="N746" s="94"/>
      <c r="O746" s="94"/>
      <c r="U746" s="94"/>
      <c r="V746" s="94"/>
      <c r="W746" s="94"/>
      <c r="X746" s="94"/>
      <c r="Y746" s="94"/>
    </row>
    <row r="747" spans="1:25">
      <c r="A747" s="94"/>
      <c r="B747" s="94"/>
      <c r="F747" s="94"/>
      <c r="I747" s="94"/>
      <c r="J747" s="94"/>
      <c r="L747" s="94"/>
      <c r="M747" s="94"/>
      <c r="N747" s="94"/>
      <c r="O747" s="94"/>
      <c r="U747" s="94"/>
      <c r="V747" s="94"/>
      <c r="W747" s="94"/>
      <c r="X747" s="94"/>
      <c r="Y747" s="94"/>
    </row>
    <row r="748" spans="1:25">
      <c r="A748" s="94"/>
      <c r="B748" s="94"/>
      <c r="F748" s="94"/>
      <c r="I748" s="94"/>
      <c r="J748" s="94"/>
      <c r="L748" s="94"/>
      <c r="M748" s="94"/>
      <c r="N748" s="94"/>
      <c r="O748" s="94"/>
      <c r="U748" s="94"/>
      <c r="V748" s="94"/>
      <c r="W748" s="94"/>
      <c r="X748" s="94"/>
      <c r="Y748" s="94"/>
    </row>
    <row r="749" spans="1:25">
      <c r="A749" s="94"/>
      <c r="B749" s="94"/>
      <c r="F749" s="94"/>
      <c r="I749" s="94"/>
      <c r="J749" s="94"/>
      <c r="L749" s="94"/>
      <c r="M749" s="94"/>
      <c r="N749" s="94"/>
      <c r="O749" s="94"/>
      <c r="U749" s="94"/>
      <c r="V749" s="94"/>
      <c r="W749" s="94"/>
      <c r="X749" s="94"/>
      <c r="Y749" s="94"/>
    </row>
    <row r="750" spans="1:25">
      <c r="A750" s="94"/>
      <c r="B750" s="94"/>
      <c r="F750" s="94"/>
      <c r="I750" s="94"/>
      <c r="J750" s="94"/>
      <c r="L750" s="94"/>
      <c r="M750" s="94"/>
      <c r="N750" s="94"/>
      <c r="O750" s="94"/>
      <c r="U750" s="94"/>
      <c r="V750" s="94"/>
      <c r="W750" s="94"/>
      <c r="X750" s="94"/>
      <c r="Y750" s="94"/>
    </row>
    <row r="751" spans="1:25">
      <c r="A751" s="94"/>
      <c r="B751" s="94"/>
      <c r="F751" s="94"/>
      <c r="I751" s="94"/>
      <c r="J751" s="94"/>
      <c r="L751" s="94"/>
      <c r="M751" s="94"/>
      <c r="N751" s="94"/>
      <c r="O751" s="94"/>
      <c r="U751" s="94"/>
      <c r="V751" s="94"/>
      <c r="W751" s="94"/>
      <c r="X751" s="94"/>
      <c r="Y751" s="94"/>
    </row>
    <row r="752" spans="1:25">
      <c r="A752" s="94"/>
      <c r="B752" s="94"/>
      <c r="F752" s="94"/>
      <c r="I752" s="94"/>
      <c r="J752" s="94"/>
      <c r="L752" s="94"/>
      <c r="M752" s="94"/>
      <c r="N752" s="94"/>
      <c r="O752" s="94"/>
      <c r="U752" s="94"/>
      <c r="V752" s="94"/>
      <c r="W752" s="94"/>
      <c r="X752" s="94"/>
      <c r="Y752" s="94"/>
    </row>
    <row r="753" spans="1:25">
      <c r="A753" s="94"/>
      <c r="B753" s="94"/>
      <c r="F753" s="94"/>
      <c r="I753" s="94"/>
      <c r="J753" s="94"/>
      <c r="L753" s="94"/>
      <c r="M753" s="94"/>
      <c r="N753" s="94"/>
      <c r="O753" s="94"/>
      <c r="U753" s="94"/>
      <c r="V753" s="94"/>
      <c r="W753" s="94"/>
      <c r="X753" s="94"/>
      <c r="Y753" s="94"/>
    </row>
    <row r="754" spans="1:25">
      <c r="A754" s="94"/>
      <c r="B754" s="94"/>
      <c r="F754" s="94"/>
      <c r="I754" s="94"/>
      <c r="J754" s="94"/>
      <c r="L754" s="94"/>
      <c r="M754" s="94"/>
      <c r="N754" s="94"/>
      <c r="O754" s="94"/>
      <c r="U754" s="94"/>
      <c r="V754" s="94"/>
      <c r="W754" s="94"/>
      <c r="X754" s="94"/>
      <c r="Y754" s="94"/>
    </row>
    <row r="755" spans="1:25">
      <c r="A755" s="94"/>
      <c r="B755" s="94"/>
      <c r="F755" s="94"/>
      <c r="I755" s="94"/>
      <c r="J755" s="94"/>
      <c r="L755" s="94"/>
      <c r="M755" s="94"/>
      <c r="N755" s="94"/>
      <c r="O755" s="94"/>
      <c r="U755" s="94"/>
      <c r="V755" s="94"/>
      <c r="W755" s="94"/>
      <c r="X755" s="94"/>
      <c r="Y755" s="94"/>
    </row>
    <row r="756" spans="1:25">
      <c r="A756" s="94"/>
      <c r="B756" s="94"/>
      <c r="F756" s="94"/>
      <c r="I756" s="94"/>
      <c r="J756" s="94"/>
      <c r="L756" s="94"/>
      <c r="M756" s="94"/>
      <c r="N756" s="94"/>
      <c r="O756" s="94"/>
      <c r="U756" s="94"/>
      <c r="V756" s="94"/>
      <c r="W756" s="94"/>
      <c r="X756" s="94"/>
      <c r="Y756" s="94"/>
    </row>
    <row r="757" spans="1:25">
      <c r="A757" s="94"/>
      <c r="B757" s="94"/>
      <c r="F757" s="94"/>
      <c r="I757" s="94"/>
      <c r="J757" s="94"/>
      <c r="L757" s="94"/>
      <c r="M757" s="94"/>
      <c r="N757" s="94"/>
      <c r="O757" s="94"/>
      <c r="U757" s="94"/>
      <c r="V757" s="94"/>
      <c r="W757" s="94"/>
      <c r="X757" s="94"/>
      <c r="Y757" s="94"/>
    </row>
    <row r="758" spans="1:25">
      <c r="A758" s="94"/>
      <c r="B758" s="94"/>
      <c r="F758" s="94"/>
      <c r="I758" s="94"/>
      <c r="J758" s="94"/>
      <c r="L758" s="94"/>
      <c r="M758" s="94"/>
      <c r="N758" s="94"/>
      <c r="O758" s="94"/>
      <c r="U758" s="94"/>
      <c r="V758" s="94"/>
      <c r="W758" s="94"/>
      <c r="X758" s="94"/>
      <c r="Y758" s="94"/>
    </row>
    <row r="759" spans="1:25">
      <c r="A759" s="94"/>
      <c r="B759" s="94"/>
      <c r="F759" s="94"/>
      <c r="I759" s="94"/>
      <c r="J759" s="94"/>
      <c r="L759" s="94"/>
      <c r="M759" s="94"/>
      <c r="N759" s="94"/>
      <c r="O759" s="94"/>
      <c r="U759" s="94"/>
      <c r="V759" s="94"/>
      <c r="W759" s="94"/>
      <c r="X759" s="94"/>
      <c r="Y759" s="94"/>
    </row>
    <row r="760" spans="1:25">
      <c r="A760" s="94"/>
      <c r="B760" s="94"/>
      <c r="F760" s="94"/>
      <c r="I760" s="94"/>
      <c r="J760" s="94"/>
      <c r="L760" s="94"/>
      <c r="M760" s="94"/>
      <c r="N760" s="94"/>
      <c r="O760" s="94"/>
      <c r="U760" s="94"/>
      <c r="V760" s="94"/>
      <c r="W760" s="94"/>
      <c r="X760" s="94"/>
      <c r="Y760" s="94"/>
    </row>
    <row r="761" spans="1:25">
      <c r="A761" s="94"/>
      <c r="B761" s="94"/>
      <c r="F761" s="94"/>
      <c r="I761" s="94"/>
      <c r="J761" s="94"/>
      <c r="L761" s="94"/>
      <c r="M761" s="94"/>
      <c r="N761" s="94"/>
      <c r="O761" s="94"/>
      <c r="U761" s="94"/>
      <c r="V761" s="94"/>
      <c r="W761" s="94"/>
      <c r="X761" s="94"/>
      <c r="Y761" s="94"/>
    </row>
    <row r="762" spans="1:25">
      <c r="A762" s="94"/>
      <c r="B762" s="94"/>
      <c r="F762" s="94"/>
      <c r="I762" s="94"/>
      <c r="J762" s="94"/>
      <c r="L762" s="94"/>
      <c r="M762" s="94"/>
      <c r="N762" s="94"/>
      <c r="O762" s="94"/>
      <c r="U762" s="94"/>
      <c r="V762" s="94"/>
      <c r="W762" s="94"/>
      <c r="X762" s="94"/>
      <c r="Y762" s="94"/>
    </row>
    <row r="763" spans="1:25">
      <c r="A763" s="94"/>
      <c r="B763" s="94"/>
      <c r="F763" s="94"/>
      <c r="I763" s="94"/>
      <c r="J763" s="94"/>
      <c r="L763" s="94"/>
      <c r="M763" s="94"/>
      <c r="N763" s="94"/>
      <c r="O763" s="94"/>
      <c r="U763" s="94"/>
      <c r="V763" s="94"/>
      <c r="W763" s="94"/>
      <c r="X763" s="94"/>
      <c r="Y763" s="94"/>
    </row>
    <row r="764" spans="1:25">
      <c r="A764" s="94"/>
      <c r="B764" s="94"/>
      <c r="F764" s="94"/>
      <c r="I764" s="94"/>
      <c r="J764" s="94"/>
      <c r="L764" s="94"/>
      <c r="M764" s="94"/>
      <c r="N764" s="94"/>
      <c r="O764" s="94"/>
      <c r="U764" s="94"/>
      <c r="V764" s="94"/>
      <c r="W764" s="94"/>
      <c r="X764" s="94"/>
      <c r="Y764" s="94"/>
    </row>
    <row r="765" spans="1:25">
      <c r="A765" s="94"/>
      <c r="B765" s="94"/>
      <c r="F765" s="94"/>
      <c r="I765" s="94"/>
      <c r="J765" s="94"/>
      <c r="L765" s="94"/>
      <c r="M765" s="94"/>
      <c r="N765" s="94"/>
      <c r="O765" s="94"/>
      <c r="U765" s="94"/>
      <c r="V765" s="94"/>
      <c r="W765" s="94"/>
      <c r="X765" s="94"/>
      <c r="Y765" s="94"/>
    </row>
    <row r="766" spans="1:25">
      <c r="A766" s="94"/>
      <c r="B766" s="94"/>
      <c r="F766" s="94"/>
      <c r="I766" s="94"/>
      <c r="J766" s="94"/>
      <c r="L766" s="94"/>
      <c r="M766" s="94"/>
      <c r="N766" s="94"/>
      <c r="O766" s="94"/>
      <c r="U766" s="94"/>
      <c r="V766" s="94"/>
      <c r="W766" s="94"/>
      <c r="X766" s="94"/>
      <c r="Y766" s="94"/>
    </row>
    <row r="767" spans="1:25">
      <c r="A767" s="94"/>
      <c r="B767" s="94"/>
      <c r="F767" s="94"/>
      <c r="I767" s="94"/>
      <c r="J767" s="94"/>
      <c r="L767" s="94"/>
      <c r="M767" s="94"/>
      <c r="N767" s="94"/>
      <c r="O767" s="94"/>
      <c r="U767" s="94"/>
      <c r="V767" s="94"/>
      <c r="W767" s="94"/>
      <c r="X767" s="94"/>
      <c r="Y767" s="94"/>
    </row>
    <row r="768" spans="1:25">
      <c r="A768" s="94"/>
      <c r="B768" s="94"/>
      <c r="F768" s="94"/>
      <c r="I768" s="94"/>
      <c r="J768" s="94"/>
      <c r="L768" s="94"/>
      <c r="M768" s="94"/>
      <c r="N768" s="94"/>
      <c r="O768" s="94"/>
      <c r="U768" s="94"/>
      <c r="V768" s="94"/>
      <c r="W768" s="94"/>
      <c r="X768" s="94"/>
      <c r="Y768" s="94"/>
    </row>
    <row r="769" spans="1:25">
      <c r="A769" s="94"/>
      <c r="B769" s="94"/>
      <c r="F769" s="94"/>
      <c r="I769" s="94"/>
      <c r="J769" s="94"/>
      <c r="L769" s="94"/>
      <c r="M769" s="94"/>
      <c r="N769" s="94"/>
      <c r="O769" s="94"/>
      <c r="U769" s="94"/>
      <c r="V769" s="94"/>
      <c r="W769" s="94"/>
      <c r="X769" s="94"/>
      <c r="Y769" s="94"/>
    </row>
    <row r="770" spans="1:25">
      <c r="A770" s="94"/>
      <c r="B770" s="94"/>
      <c r="F770" s="94"/>
      <c r="I770" s="94"/>
      <c r="J770" s="94"/>
      <c r="L770" s="94"/>
      <c r="M770" s="94"/>
      <c r="N770" s="94"/>
      <c r="O770" s="94"/>
      <c r="U770" s="94"/>
      <c r="V770" s="94"/>
      <c r="W770" s="94"/>
      <c r="X770" s="94"/>
      <c r="Y770" s="94"/>
    </row>
    <row r="771" spans="1:25">
      <c r="A771" s="94"/>
      <c r="B771" s="94"/>
      <c r="F771" s="94"/>
      <c r="I771" s="94"/>
      <c r="J771" s="94"/>
      <c r="L771" s="94"/>
      <c r="M771" s="94"/>
      <c r="N771" s="94"/>
      <c r="O771" s="94"/>
      <c r="U771" s="94"/>
      <c r="V771" s="94"/>
      <c r="W771" s="94"/>
      <c r="X771" s="94"/>
      <c r="Y771" s="94"/>
    </row>
    <row r="772" spans="1:25">
      <c r="A772" s="94"/>
      <c r="B772" s="94"/>
      <c r="F772" s="94"/>
      <c r="I772" s="94"/>
      <c r="J772" s="94"/>
      <c r="L772" s="94"/>
      <c r="M772" s="94"/>
      <c r="N772" s="94"/>
      <c r="O772" s="94"/>
      <c r="U772" s="94"/>
      <c r="V772" s="94"/>
      <c r="W772" s="94"/>
      <c r="X772" s="94"/>
      <c r="Y772" s="94"/>
    </row>
    <row r="773" spans="1:25">
      <c r="A773" s="94"/>
      <c r="B773" s="94"/>
      <c r="F773" s="94"/>
      <c r="I773" s="94"/>
      <c r="J773" s="94"/>
      <c r="L773" s="94"/>
      <c r="M773" s="94"/>
      <c r="N773" s="94"/>
      <c r="O773" s="94"/>
      <c r="U773" s="94"/>
      <c r="V773" s="94"/>
      <c r="W773" s="94"/>
      <c r="X773" s="94"/>
      <c r="Y773" s="94"/>
    </row>
    <row r="774" spans="1:25">
      <c r="A774" s="94"/>
      <c r="B774" s="94"/>
      <c r="F774" s="94"/>
      <c r="I774" s="94"/>
      <c r="J774" s="94"/>
      <c r="L774" s="94"/>
      <c r="M774" s="94"/>
      <c r="N774" s="94"/>
      <c r="O774" s="94"/>
      <c r="U774" s="94"/>
      <c r="V774" s="94"/>
      <c r="W774" s="94"/>
      <c r="X774" s="94"/>
      <c r="Y774" s="94"/>
    </row>
    <row r="775" spans="1:25">
      <c r="A775" s="94"/>
      <c r="B775" s="94"/>
      <c r="F775" s="94"/>
      <c r="I775" s="94"/>
      <c r="J775" s="94"/>
      <c r="L775" s="94"/>
      <c r="M775" s="94"/>
      <c r="N775" s="94"/>
      <c r="O775" s="94"/>
      <c r="U775" s="94"/>
      <c r="V775" s="94"/>
      <c r="W775" s="94"/>
      <c r="X775" s="94"/>
      <c r="Y775" s="94"/>
    </row>
    <row r="776" spans="1:25">
      <c r="A776" s="94"/>
      <c r="B776" s="94"/>
      <c r="F776" s="94"/>
      <c r="I776" s="94"/>
      <c r="J776" s="94"/>
      <c r="L776" s="94"/>
      <c r="M776" s="94"/>
      <c r="N776" s="94"/>
      <c r="O776" s="94"/>
      <c r="U776" s="94"/>
      <c r="V776" s="94"/>
      <c r="W776" s="94"/>
      <c r="X776" s="94"/>
      <c r="Y776" s="94"/>
    </row>
    <row r="777" spans="1:25">
      <c r="A777" s="94"/>
      <c r="B777" s="94"/>
      <c r="F777" s="94"/>
      <c r="I777" s="94"/>
      <c r="J777" s="94"/>
      <c r="L777" s="94"/>
      <c r="M777" s="94"/>
      <c r="N777" s="94"/>
      <c r="O777" s="94"/>
      <c r="U777" s="94"/>
      <c r="V777" s="94"/>
      <c r="W777" s="94"/>
      <c r="X777" s="94"/>
      <c r="Y777" s="94"/>
    </row>
    <row r="778" spans="1:25">
      <c r="A778" s="94"/>
      <c r="B778" s="94"/>
      <c r="F778" s="94"/>
      <c r="I778" s="94"/>
      <c r="J778" s="94"/>
      <c r="L778" s="94"/>
      <c r="M778" s="94"/>
      <c r="N778" s="94"/>
      <c r="O778" s="94"/>
      <c r="U778" s="94"/>
      <c r="V778" s="94"/>
      <c r="W778" s="94"/>
      <c r="X778" s="94"/>
      <c r="Y778" s="94"/>
    </row>
    <row r="779" spans="1:25">
      <c r="A779" s="94"/>
      <c r="B779" s="94"/>
      <c r="F779" s="94"/>
      <c r="I779" s="94"/>
      <c r="J779" s="94"/>
      <c r="L779" s="94"/>
      <c r="M779" s="94"/>
      <c r="N779" s="94"/>
      <c r="O779" s="94"/>
      <c r="U779" s="94"/>
      <c r="V779" s="94"/>
      <c r="W779" s="94"/>
      <c r="X779" s="94"/>
      <c r="Y779" s="94"/>
    </row>
    <row r="780" spans="1:25">
      <c r="A780" s="94"/>
      <c r="B780" s="94"/>
      <c r="F780" s="94"/>
      <c r="I780" s="94"/>
      <c r="J780" s="94"/>
      <c r="L780" s="94"/>
      <c r="M780" s="94"/>
      <c r="N780" s="94"/>
      <c r="O780" s="94"/>
      <c r="U780" s="94"/>
      <c r="V780" s="94"/>
      <c r="W780" s="94"/>
      <c r="X780" s="94"/>
      <c r="Y780" s="94"/>
    </row>
    <row r="781" spans="1:25">
      <c r="A781" s="94"/>
      <c r="B781" s="94"/>
      <c r="F781" s="94"/>
      <c r="I781" s="94"/>
      <c r="J781" s="94"/>
      <c r="L781" s="94"/>
      <c r="M781" s="94"/>
      <c r="N781" s="94"/>
      <c r="O781" s="94"/>
      <c r="U781" s="94"/>
      <c r="V781" s="94"/>
      <c r="W781" s="94"/>
      <c r="X781" s="94"/>
      <c r="Y781" s="94"/>
    </row>
    <row r="782" spans="1:25">
      <c r="A782" s="94"/>
      <c r="B782" s="94"/>
      <c r="F782" s="94"/>
      <c r="I782" s="94"/>
      <c r="J782" s="94"/>
      <c r="L782" s="94"/>
      <c r="M782" s="94"/>
      <c r="N782" s="94"/>
      <c r="O782" s="94"/>
      <c r="U782" s="94"/>
      <c r="V782" s="94"/>
      <c r="W782" s="94"/>
      <c r="X782" s="94"/>
      <c r="Y782" s="94"/>
    </row>
    <row r="783" spans="1:25">
      <c r="A783" s="94"/>
      <c r="B783" s="94"/>
      <c r="F783" s="94"/>
      <c r="I783" s="94"/>
      <c r="J783" s="94"/>
      <c r="L783" s="94"/>
      <c r="M783" s="94"/>
      <c r="N783" s="94"/>
      <c r="O783" s="94"/>
      <c r="U783" s="94"/>
      <c r="V783" s="94"/>
      <c r="W783" s="94"/>
      <c r="X783" s="94"/>
      <c r="Y783" s="94"/>
    </row>
    <row r="784" spans="1:25">
      <c r="A784" s="94"/>
      <c r="B784" s="94"/>
      <c r="F784" s="94"/>
      <c r="I784" s="94"/>
      <c r="J784" s="94"/>
      <c r="L784" s="94"/>
      <c r="M784" s="94"/>
      <c r="N784" s="94"/>
      <c r="O784" s="94"/>
      <c r="U784" s="94"/>
      <c r="V784" s="94"/>
      <c r="W784" s="94"/>
      <c r="X784" s="94"/>
      <c r="Y784" s="94"/>
    </row>
    <row r="785" spans="1:25">
      <c r="A785" s="94"/>
      <c r="B785" s="94"/>
      <c r="F785" s="94"/>
      <c r="I785" s="94"/>
      <c r="J785" s="94"/>
      <c r="L785" s="94"/>
      <c r="M785" s="94"/>
      <c r="N785" s="94"/>
      <c r="O785" s="94"/>
      <c r="U785" s="94"/>
      <c r="V785" s="94"/>
      <c r="W785" s="94"/>
      <c r="X785" s="94"/>
      <c r="Y785" s="94"/>
    </row>
    <row r="786" spans="1:25">
      <c r="A786" s="94"/>
      <c r="B786" s="94"/>
      <c r="F786" s="94"/>
      <c r="I786" s="94"/>
      <c r="J786" s="94"/>
      <c r="L786" s="94"/>
      <c r="M786" s="94"/>
      <c r="N786" s="94"/>
      <c r="O786" s="94"/>
      <c r="U786" s="94"/>
      <c r="V786" s="94"/>
      <c r="W786" s="94"/>
      <c r="X786" s="94"/>
      <c r="Y786" s="94"/>
    </row>
    <row r="787" spans="1:25">
      <c r="A787" s="94"/>
      <c r="B787" s="94"/>
      <c r="F787" s="94"/>
      <c r="I787" s="94"/>
      <c r="J787" s="94"/>
      <c r="L787" s="94"/>
      <c r="M787" s="94"/>
      <c r="N787" s="94"/>
      <c r="O787" s="94"/>
      <c r="U787" s="94"/>
      <c r="V787" s="94"/>
      <c r="W787" s="94"/>
      <c r="X787" s="94"/>
      <c r="Y787" s="94"/>
    </row>
    <row r="788" spans="1:25">
      <c r="A788" s="94"/>
      <c r="B788" s="94"/>
      <c r="F788" s="94"/>
      <c r="I788" s="94"/>
      <c r="J788" s="94"/>
      <c r="L788" s="94"/>
      <c r="M788" s="94"/>
      <c r="N788" s="94"/>
      <c r="O788" s="94"/>
      <c r="U788" s="94"/>
      <c r="V788" s="94"/>
      <c r="W788" s="94"/>
      <c r="X788" s="94"/>
      <c r="Y788" s="94"/>
    </row>
    <row r="789" spans="1:25">
      <c r="A789" s="94"/>
      <c r="B789" s="94"/>
      <c r="F789" s="94"/>
      <c r="I789" s="94"/>
      <c r="J789" s="94"/>
      <c r="L789" s="94"/>
      <c r="M789" s="94"/>
      <c r="N789" s="94"/>
      <c r="O789" s="94"/>
      <c r="U789" s="94"/>
      <c r="V789" s="94"/>
      <c r="W789" s="94"/>
      <c r="X789" s="94"/>
      <c r="Y789" s="94"/>
    </row>
    <row r="790" spans="1:25">
      <c r="A790" s="94"/>
      <c r="B790" s="94"/>
      <c r="F790" s="94"/>
      <c r="I790" s="94"/>
      <c r="J790" s="94"/>
      <c r="L790" s="94"/>
      <c r="M790" s="94"/>
      <c r="N790" s="94"/>
      <c r="O790" s="94"/>
      <c r="U790" s="94"/>
      <c r="V790" s="94"/>
      <c r="W790" s="94"/>
      <c r="X790" s="94"/>
      <c r="Y790" s="94"/>
    </row>
    <row r="791" spans="1:25">
      <c r="A791" s="94"/>
      <c r="B791" s="94"/>
      <c r="F791" s="94"/>
      <c r="I791" s="94"/>
      <c r="J791" s="94"/>
      <c r="L791" s="94"/>
      <c r="M791" s="94"/>
      <c r="N791" s="94"/>
      <c r="O791" s="94"/>
      <c r="U791" s="94"/>
      <c r="V791" s="94"/>
      <c r="W791" s="94"/>
      <c r="X791" s="94"/>
      <c r="Y791" s="94"/>
    </row>
    <row r="792" spans="1:25">
      <c r="A792" s="94"/>
      <c r="B792" s="94"/>
      <c r="F792" s="94"/>
      <c r="I792" s="94"/>
      <c r="J792" s="94"/>
      <c r="L792" s="94"/>
      <c r="M792" s="94"/>
      <c r="N792" s="94"/>
      <c r="O792" s="94"/>
      <c r="U792" s="94"/>
      <c r="V792" s="94"/>
      <c r="W792" s="94"/>
      <c r="X792" s="94"/>
      <c r="Y792" s="94"/>
    </row>
    <row r="793" spans="1:25">
      <c r="A793" s="94"/>
      <c r="B793" s="94"/>
      <c r="F793" s="94"/>
      <c r="I793" s="94"/>
      <c r="J793" s="94"/>
      <c r="L793" s="94"/>
      <c r="M793" s="94"/>
      <c r="N793" s="94"/>
      <c r="O793" s="94"/>
      <c r="U793" s="94"/>
      <c r="V793" s="94"/>
      <c r="W793" s="94"/>
      <c r="X793" s="94"/>
      <c r="Y793" s="94"/>
    </row>
    <row r="794" spans="1:25">
      <c r="A794" s="94"/>
      <c r="B794" s="94"/>
      <c r="F794" s="94"/>
      <c r="I794" s="94"/>
      <c r="J794" s="94"/>
      <c r="L794" s="94"/>
      <c r="M794" s="94"/>
      <c r="N794" s="94"/>
      <c r="O794" s="94"/>
      <c r="U794" s="94"/>
      <c r="V794" s="94"/>
      <c r="W794" s="94"/>
      <c r="X794" s="94"/>
      <c r="Y794" s="94"/>
    </row>
    <row r="795" spans="1:25">
      <c r="A795" s="94"/>
      <c r="B795" s="94"/>
      <c r="F795" s="94"/>
      <c r="I795" s="94"/>
      <c r="J795" s="94"/>
      <c r="L795" s="94"/>
      <c r="M795" s="94"/>
      <c r="N795" s="94"/>
      <c r="O795" s="94"/>
      <c r="U795" s="94"/>
      <c r="V795" s="94"/>
      <c r="W795" s="94"/>
      <c r="X795" s="94"/>
      <c r="Y795" s="94"/>
    </row>
    <row r="796" spans="1:25">
      <c r="A796" s="94"/>
      <c r="B796" s="94"/>
      <c r="F796" s="94"/>
      <c r="I796" s="94"/>
      <c r="J796" s="94"/>
      <c r="L796" s="94"/>
      <c r="M796" s="94"/>
      <c r="N796" s="94"/>
      <c r="O796" s="94"/>
      <c r="U796" s="94"/>
      <c r="V796" s="94"/>
      <c r="W796" s="94"/>
      <c r="X796" s="94"/>
      <c r="Y796" s="94"/>
    </row>
    <row r="797" spans="1:25">
      <c r="A797" s="94"/>
      <c r="B797" s="94"/>
      <c r="F797" s="94"/>
      <c r="I797" s="94"/>
      <c r="J797" s="94"/>
      <c r="L797" s="94"/>
      <c r="M797" s="94"/>
      <c r="N797" s="94"/>
      <c r="O797" s="94"/>
      <c r="U797" s="94"/>
      <c r="V797" s="94"/>
      <c r="W797" s="94"/>
      <c r="X797" s="94"/>
      <c r="Y797" s="94"/>
    </row>
    <row r="798" spans="1:25">
      <c r="A798" s="94"/>
      <c r="B798" s="94"/>
      <c r="F798" s="94"/>
      <c r="I798" s="94"/>
      <c r="J798" s="94"/>
      <c r="L798" s="94"/>
      <c r="M798" s="94"/>
      <c r="N798" s="94"/>
      <c r="O798" s="94"/>
      <c r="U798" s="94"/>
      <c r="V798" s="94"/>
      <c r="W798" s="94"/>
      <c r="X798" s="94"/>
      <c r="Y798" s="94"/>
    </row>
    <row r="799" spans="1:25">
      <c r="A799" s="94"/>
      <c r="B799" s="94"/>
      <c r="F799" s="94"/>
      <c r="I799" s="94"/>
      <c r="J799" s="94"/>
      <c r="L799" s="94"/>
      <c r="M799" s="94"/>
      <c r="N799" s="94"/>
      <c r="O799" s="94"/>
      <c r="U799" s="94"/>
      <c r="V799" s="94"/>
      <c r="W799" s="94"/>
      <c r="X799" s="94"/>
      <c r="Y799" s="94"/>
    </row>
    <row r="800" spans="1:25">
      <c r="A800" s="94"/>
      <c r="B800" s="94"/>
      <c r="F800" s="94"/>
      <c r="I800" s="94"/>
      <c r="J800" s="94"/>
      <c r="L800" s="94"/>
      <c r="M800" s="94"/>
      <c r="N800" s="94"/>
      <c r="O800" s="94"/>
      <c r="U800" s="94"/>
      <c r="V800" s="94"/>
      <c r="W800" s="94"/>
      <c r="X800" s="94"/>
      <c r="Y800" s="94"/>
    </row>
    <row r="801" spans="1:25">
      <c r="A801" s="94"/>
      <c r="B801" s="94"/>
      <c r="F801" s="94"/>
      <c r="I801" s="94"/>
      <c r="J801" s="94"/>
      <c r="L801" s="94"/>
      <c r="M801" s="94"/>
      <c r="N801" s="94"/>
      <c r="O801" s="94"/>
      <c r="U801" s="94"/>
      <c r="V801" s="94"/>
      <c r="W801" s="94"/>
      <c r="X801" s="94"/>
      <c r="Y801" s="94"/>
    </row>
    <row r="802" spans="1:25">
      <c r="A802" s="94"/>
      <c r="B802" s="94"/>
      <c r="F802" s="94"/>
      <c r="I802" s="94"/>
      <c r="J802" s="94"/>
      <c r="L802" s="94"/>
      <c r="M802" s="94"/>
      <c r="N802" s="94"/>
      <c r="O802" s="94"/>
      <c r="U802" s="94"/>
      <c r="V802" s="94"/>
      <c r="W802" s="94"/>
      <c r="X802" s="94"/>
      <c r="Y802" s="94"/>
    </row>
    <row r="803" spans="1:25">
      <c r="A803" s="94"/>
      <c r="B803" s="94"/>
      <c r="F803" s="94"/>
      <c r="I803" s="94"/>
      <c r="J803" s="94"/>
      <c r="L803" s="94"/>
      <c r="M803" s="94"/>
      <c r="N803" s="94"/>
      <c r="O803" s="94"/>
      <c r="U803" s="94"/>
      <c r="V803" s="94"/>
      <c r="W803" s="94"/>
      <c r="X803" s="94"/>
      <c r="Y803" s="94"/>
    </row>
    <row r="804" spans="1:25">
      <c r="A804" s="94"/>
      <c r="B804" s="94"/>
      <c r="F804" s="94"/>
      <c r="I804" s="94"/>
      <c r="J804" s="94"/>
      <c r="L804" s="94"/>
      <c r="M804" s="94"/>
      <c r="N804" s="94"/>
      <c r="O804" s="94"/>
      <c r="U804" s="94"/>
      <c r="V804" s="94"/>
      <c r="W804" s="94"/>
      <c r="X804" s="94"/>
      <c r="Y804" s="94"/>
    </row>
    <row r="805" spans="1:25">
      <c r="A805" s="94"/>
      <c r="B805" s="94"/>
      <c r="F805" s="94"/>
      <c r="I805" s="94"/>
      <c r="J805" s="94"/>
      <c r="L805" s="94"/>
      <c r="M805" s="94"/>
      <c r="N805" s="94"/>
      <c r="O805" s="94"/>
      <c r="U805" s="94"/>
      <c r="V805" s="94"/>
      <c r="W805" s="94"/>
      <c r="X805" s="94"/>
      <c r="Y805" s="94"/>
    </row>
    <row r="806" spans="1:25">
      <c r="A806" s="94"/>
      <c r="B806" s="94"/>
      <c r="F806" s="94"/>
      <c r="I806" s="94"/>
      <c r="J806" s="94"/>
      <c r="L806" s="94"/>
      <c r="M806" s="94"/>
      <c r="N806" s="94"/>
      <c r="O806" s="94"/>
      <c r="U806" s="94"/>
      <c r="V806" s="94"/>
      <c r="W806" s="94"/>
      <c r="X806" s="94"/>
      <c r="Y806" s="94"/>
    </row>
    <row r="807" spans="1:25">
      <c r="A807" s="94"/>
      <c r="B807" s="94"/>
      <c r="F807" s="94"/>
      <c r="I807" s="94"/>
      <c r="J807" s="94"/>
      <c r="L807" s="94"/>
      <c r="M807" s="94"/>
      <c r="N807" s="94"/>
      <c r="O807" s="94"/>
      <c r="U807" s="94"/>
      <c r="V807" s="94"/>
      <c r="W807" s="94"/>
      <c r="X807" s="94"/>
      <c r="Y807" s="94"/>
    </row>
    <row r="808" spans="1:25">
      <c r="A808" s="94"/>
      <c r="B808" s="94"/>
      <c r="F808" s="94"/>
      <c r="I808" s="94"/>
      <c r="J808" s="94"/>
      <c r="L808" s="94"/>
      <c r="M808" s="94"/>
      <c r="N808" s="94"/>
      <c r="O808" s="94"/>
      <c r="U808" s="94"/>
      <c r="V808" s="94"/>
      <c r="W808" s="94"/>
      <c r="X808" s="94"/>
      <c r="Y808" s="94"/>
    </row>
    <row r="809" spans="1:25">
      <c r="A809" s="94"/>
      <c r="B809" s="94"/>
      <c r="F809" s="94"/>
      <c r="I809" s="94"/>
      <c r="J809" s="94"/>
      <c r="L809" s="94"/>
      <c r="M809" s="94"/>
      <c r="N809" s="94"/>
      <c r="O809" s="94"/>
      <c r="U809" s="94"/>
      <c r="V809" s="94"/>
      <c r="W809" s="94"/>
      <c r="X809" s="94"/>
      <c r="Y809" s="94"/>
    </row>
    <row r="810" spans="1:25">
      <c r="A810" s="94"/>
      <c r="B810" s="94"/>
      <c r="F810" s="94"/>
      <c r="I810" s="94"/>
      <c r="J810" s="94"/>
      <c r="L810" s="94"/>
      <c r="M810" s="94"/>
      <c r="N810" s="94"/>
      <c r="O810" s="94"/>
      <c r="U810" s="94"/>
      <c r="V810" s="94"/>
      <c r="W810" s="94"/>
      <c r="X810" s="94"/>
      <c r="Y810" s="94"/>
    </row>
    <row r="811" spans="1:25">
      <c r="A811" s="94"/>
      <c r="B811" s="94"/>
      <c r="F811" s="94"/>
      <c r="I811" s="94"/>
      <c r="J811" s="94"/>
      <c r="L811" s="94"/>
      <c r="M811" s="94"/>
      <c r="N811" s="94"/>
      <c r="O811" s="94"/>
      <c r="U811" s="94"/>
      <c r="V811" s="94"/>
      <c r="W811" s="94"/>
      <c r="X811" s="94"/>
      <c r="Y811" s="94"/>
    </row>
    <row r="812" spans="1:25">
      <c r="A812" s="94"/>
      <c r="B812" s="94"/>
      <c r="F812" s="94"/>
      <c r="I812" s="94"/>
      <c r="J812" s="94"/>
      <c r="L812" s="94"/>
      <c r="M812" s="94"/>
      <c r="N812" s="94"/>
      <c r="O812" s="94"/>
      <c r="U812" s="94"/>
      <c r="V812" s="94"/>
      <c r="W812" s="94"/>
      <c r="X812" s="94"/>
      <c r="Y812" s="94"/>
    </row>
    <row r="813" spans="1:25">
      <c r="A813" s="94"/>
      <c r="B813" s="94"/>
      <c r="F813" s="94"/>
      <c r="I813" s="94"/>
      <c r="J813" s="94"/>
      <c r="L813" s="94"/>
      <c r="M813" s="94"/>
      <c r="N813" s="94"/>
      <c r="O813" s="94"/>
      <c r="U813" s="94"/>
      <c r="V813" s="94"/>
      <c r="W813" s="94"/>
      <c r="X813" s="94"/>
      <c r="Y813" s="94"/>
    </row>
  </sheetData>
  <mergeCells count="10">
    <mergeCell ref="U16:W16"/>
    <mergeCell ref="X16:Y16"/>
    <mergeCell ref="Z16:AC16"/>
    <mergeCell ref="G20:H20"/>
    <mergeCell ref="K11:P11"/>
    <mergeCell ref="K12:P12"/>
    <mergeCell ref="K13:P13"/>
    <mergeCell ref="K14:P14"/>
    <mergeCell ref="L16:O16"/>
    <mergeCell ref="P16:T16"/>
  </mergeCells>
  <pageMargins left="0.95" right="0.95" top="0.75" bottom="0.75" header="0.3" footer="0.3"/>
  <pageSetup paperSize="17" scale="80" orientation="landscape" r:id="rId1"/>
  <legacyDrawing r:id="rId2"/>
</worksheet>
</file>

<file path=xl/worksheets/sheet9.xml><?xml version="1.0" encoding="utf-8"?>
<worksheet xmlns="http://schemas.openxmlformats.org/spreadsheetml/2006/main" xmlns:r="http://schemas.openxmlformats.org/officeDocument/2006/relationships">
  <dimension ref="A1:AM813"/>
  <sheetViews>
    <sheetView topLeftCell="K6" workbookViewId="0">
      <selection activeCell="AF1" sqref="A1:XFD1048576"/>
    </sheetView>
  </sheetViews>
  <sheetFormatPr defaultColWidth="10.28515625" defaultRowHeight="15.75" outlineLevelCol="1"/>
  <cols>
    <col min="1" max="1" width="11.28515625" style="149" customWidth="1"/>
    <col min="2" max="2" width="7.7109375" style="149" bestFit="1" customWidth="1"/>
    <col min="3" max="3" width="13.7109375" style="149" customWidth="1"/>
    <col min="4" max="4" width="14.7109375" style="149" customWidth="1"/>
    <col min="5" max="5" width="12.5703125" style="149" customWidth="1"/>
    <col min="6" max="6" width="10.5703125" style="149" customWidth="1" outlineLevel="1"/>
    <col min="7" max="7" width="16.140625" style="149" customWidth="1" outlineLevel="1"/>
    <col min="8" max="8" width="20.28515625" style="149" customWidth="1" outlineLevel="1"/>
    <col min="9" max="9" width="14.5703125" style="149" customWidth="1" outlineLevel="1"/>
    <col min="10" max="10" width="16.140625" style="94" customWidth="1" outlineLevel="1"/>
    <col min="11" max="11" width="19.42578125" style="94" customWidth="1" outlineLevel="1"/>
    <col min="12" max="12" width="14.42578125" style="94" customWidth="1" outlineLevel="1"/>
    <col min="13" max="13" width="15.5703125" style="94" customWidth="1" outlineLevel="1"/>
    <col min="14" max="14" width="15.7109375" style="94" customWidth="1" outlineLevel="1"/>
    <col min="15" max="15" width="18.28515625" style="149" customWidth="1"/>
    <col min="16" max="16" width="18" style="149" customWidth="1"/>
    <col min="17" max="17" width="17.42578125" style="149" customWidth="1"/>
    <col min="18" max="18" width="18.140625" style="275" customWidth="1"/>
    <col min="19" max="19" width="24.28515625" style="149" bestFit="1" customWidth="1"/>
    <col min="20" max="20" width="15.5703125" style="94" customWidth="1"/>
    <col min="21" max="21" width="16.5703125" style="94" customWidth="1"/>
    <col min="22" max="22" width="14.28515625" style="94" customWidth="1"/>
    <col min="23" max="23" width="13.85546875" style="94" customWidth="1"/>
    <col min="24" max="16384" width="10.28515625" style="94"/>
  </cols>
  <sheetData>
    <row r="1" spans="1:39" hidden="1">
      <c r="A1" s="150" t="s">
        <v>359</v>
      </c>
      <c r="B1" s="151"/>
      <c r="C1" s="152"/>
      <c r="D1" s="152"/>
      <c r="E1" s="152"/>
      <c r="F1" s="152"/>
      <c r="G1" s="154"/>
      <c r="H1" s="154"/>
      <c r="I1" s="154"/>
      <c r="J1" s="155"/>
      <c r="K1" s="156"/>
      <c r="L1" s="157"/>
      <c r="M1" s="155"/>
      <c r="N1" s="155"/>
      <c r="O1" s="155"/>
      <c r="P1" s="155"/>
      <c r="Q1" s="158"/>
    </row>
    <row r="2" spans="1:39" hidden="1">
      <c r="A2" s="88">
        <v>5</v>
      </c>
      <c r="B2" s="88">
        <v>6</v>
      </c>
      <c r="C2" s="88">
        <v>7</v>
      </c>
      <c r="D2" s="88">
        <v>8</v>
      </c>
      <c r="E2" s="88">
        <v>9</v>
      </c>
      <c r="F2" s="88">
        <v>12</v>
      </c>
      <c r="G2" s="88">
        <v>13</v>
      </c>
      <c r="H2" s="88">
        <v>14</v>
      </c>
      <c r="I2" s="88">
        <v>15</v>
      </c>
      <c r="J2" s="88">
        <v>16</v>
      </c>
      <c r="K2" s="88">
        <v>17</v>
      </c>
      <c r="L2" s="88">
        <v>18</v>
      </c>
      <c r="M2" s="88">
        <v>19</v>
      </c>
      <c r="N2" s="88">
        <v>20</v>
      </c>
      <c r="O2" s="88">
        <v>21</v>
      </c>
      <c r="P2" s="88">
        <v>22</v>
      </c>
      <c r="Q2" s="88">
        <v>23</v>
      </c>
    </row>
    <row r="3" spans="1:39" hidden="1">
      <c r="O3" s="94"/>
    </row>
    <row r="4" spans="1:39" hidden="1">
      <c r="K4" s="88"/>
      <c r="L4" s="20"/>
    </row>
    <row r="5" spans="1:39" hidden="1">
      <c r="K5" s="88"/>
      <c r="L5" s="20"/>
    </row>
    <row r="6" spans="1:39" ht="20.25">
      <c r="K6" s="88"/>
      <c r="L6" s="20"/>
      <c r="O6" s="159" t="s">
        <v>447</v>
      </c>
    </row>
    <row r="7" spans="1:39">
      <c r="K7" s="88"/>
      <c r="L7" s="20"/>
    </row>
    <row r="8" spans="1:39">
      <c r="K8" s="88"/>
      <c r="L8" s="20"/>
      <c r="O8" s="276" t="s">
        <v>361</v>
      </c>
      <c r="P8" s="294" t="s">
        <v>33</v>
      </c>
      <c r="Q8" s="163"/>
    </row>
    <row r="9" spans="1:39">
      <c r="K9" s="88"/>
      <c r="L9" s="20"/>
      <c r="O9" s="279" t="s">
        <v>363</v>
      </c>
      <c r="P9" s="295">
        <v>41537</v>
      </c>
      <c r="Q9" s="165"/>
    </row>
    <row r="10" spans="1:39">
      <c r="C10" s="94"/>
      <c r="D10" s="94"/>
      <c r="E10" s="94"/>
      <c r="J10" s="166" t="s">
        <v>364</v>
      </c>
      <c r="K10" s="166" t="s">
        <v>365</v>
      </c>
      <c r="L10" s="166" t="s">
        <v>366</v>
      </c>
      <c r="O10" s="282" t="s">
        <v>367</v>
      </c>
      <c r="P10" s="264" t="s">
        <v>258</v>
      </c>
      <c r="Q10" s="265"/>
    </row>
    <row r="11" spans="1:39">
      <c r="C11" s="94"/>
      <c r="D11" s="94"/>
      <c r="E11" s="94"/>
      <c r="I11" s="497" t="s">
        <v>368</v>
      </c>
      <c r="J11" s="497"/>
      <c r="K11" s="88" t="s">
        <v>369</v>
      </c>
      <c r="L11" s="20">
        <f>J21/L21</f>
        <v>168.54085206629608</v>
      </c>
      <c r="O11" s="164" t="s">
        <v>370</v>
      </c>
      <c r="Q11" s="165"/>
    </row>
    <row r="12" spans="1:39">
      <c r="C12" s="94"/>
      <c r="D12" s="94"/>
      <c r="E12" s="94"/>
      <c r="I12" s="497" t="s">
        <v>372</v>
      </c>
      <c r="J12" s="497"/>
      <c r="K12" s="88" t="s">
        <v>373</v>
      </c>
      <c r="L12" s="20">
        <f>K21/L21</f>
        <v>128.16263604893206</v>
      </c>
      <c r="O12" s="164"/>
      <c r="Q12" s="165"/>
    </row>
    <row r="13" spans="1:39">
      <c r="C13" s="94"/>
      <c r="D13" s="94"/>
      <c r="E13" s="94"/>
      <c r="I13" s="497" t="s">
        <v>374</v>
      </c>
      <c r="J13" s="497"/>
      <c r="K13" s="88" t="s">
        <v>375</v>
      </c>
      <c r="L13" s="20">
        <f>K21/M21</f>
        <v>162.00233741961378</v>
      </c>
      <c r="O13" s="164"/>
      <c r="Q13" s="337" t="s">
        <v>448</v>
      </c>
    </row>
    <row r="14" spans="1:39">
      <c r="C14" s="94"/>
      <c r="D14" s="94"/>
      <c r="E14" s="94"/>
      <c r="I14" s="497" t="s">
        <v>376</v>
      </c>
      <c r="J14" s="497"/>
      <c r="K14" s="88" t="s">
        <v>377</v>
      </c>
      <c r="L14" s="20">
        <f>K21/N21</f>
        <v>128.16263604893206</v>
      </c>
      <c r="O14" s="169"/>
      <c r="P14" s="264"/>
      <c r="Q14" s="338" t="s">
        <v>449</v>
      </c>
    </row>
    <row r="15" spans="1:39" s="146" customFormat="1">
      <c r="A15" s="170"/>
      <c r="B15" s="170"/>
      <c r="C15" s="170"/>
      <c r="D15" s="170"/>
      <c r="E15" s="170"/>
      <c r="F15" s="88" t="s">
        <v>378</v>
      </c>
      <c r="G15" s="88" t="s">
        <v>379</v>
      </c>
      <c r="H15" s="88" t="s">
        <v>380</v>
      </c>
      <c r="I15" s="88" t="s">
        <v>381</v>
      </c>
      <c r="J15" s="94"/>
      <c r="K15" s="94"/>
      <c r="L15" s="94"/>
      <c r="M15" s="94"/>
      <c r="N15" s="94"/>
      <c r="O15" s="171"/>
      <c r="P15" s="171"/>
      <c r="Q15" s="171" t="s">
        <v>382</v>
      </c>
      <c r="R15" s="275"/>
      <c r="S15" s="149"/>
      <c r="T15" s="94"/>
      <c r="U15" s="94"/>
      <c r="V15" s="94"/>
      <c r="W15" s="94"/>
      <c r="X15" s="94"/>
      <c r="Y15" s="94"/>
      <c r="Z15" s="94"/>
      <c r="AA15" s="94"/>
      <c r="AB15" s="94"/>
      <c r="AC15" s="94"/>
      <c r="AD15" s="94"/>
      <c r="AE15" s="94"/>
      <c r="AF15" s="94"/>
      <c r="AG15" s="94"/>
      <c r="AH15" s="94"/>
      <c r="AI15" s="94"/>
      <c r="AJ15" s="94"/>
      <c r="AK15" s="94"/>
      <c r="AL15" s="94"/>
      <c r="AM15" s="94"/>
    </row>
    <row r="16" spans="1:39" s="146" customFormat="1" ht="45" customHeight="1">
      <c r="A16" s="175" t="s">
        <v>220</v>
      </c>
      <c r="B16" s="176" t="s">
        <v>383</v>
      </c>
      <c r="C16" s="175" t="s">
        <v>384</v>
      </c>
      <c r="D16" s="176" t="s">
        <v>384</v>
      </c>
      <c r="E16" s="175" t="s">
        <v>385</v>
      </c>
      <c r="F16" s="463" t="s">
        <v>386</v>
      </c>
      <c r="G16" s="464"/>
      <c r="H16" s="464"/>
      <c r="I16" s="465"/>
      <c r="J16" s="466" t="s">
        <v>387</v>
      </c>
      <c r="K16" s="467"/>
      <c r="L16" s="467"/>
      <c r="M16" s="467"/>
      <c r="N16" s="468"/>
      <c r="O16" s="469" t="s">
        <v>388</v>
      </c>
      <c r="P16" s="470"/>
      <c r="Q16" s="471"/>
      <c r="R16" s="492" t="s">
        <v>450</v>
      </c>
      <c r="S16" s="494"/>
      <c r="T16" s="463" t="s">
        <v>386</v>
      </c>
      <c r="U16" s="464"/>
      <c r="V16" s="464"/>
      <c r="W16" s="465"/>
      <c r="X16" s="173"/>
      <c r="Y16" s="173"/>
      <c r="Z16" s="173"/>
      <c r="AA16" s="173"/>
      <c r="AB16" s="173"/>
      <c r="AC16" s="173"/>
      <c r="AD16" s="173"/>
      <c r="AE16" s="173"/>
      <c r="AF16" s="173"/>
      <c r="AG16" s="173"/>
      <c r="AH16" s="173"/>
      <c r="AI16" s="173"/>
      <c r="AJ16" s="173"/>
      <c r="AK16" s="173"/>
      <c r="AL16" s="173"/>
      <c r="AM16" s="173"/>
    </row>
    <row r="17" spans="1:39" s="88" customFormat="1" ht="31.5">
      <c r="A17" s="177"/>
      <c r="B17" s="178"/>
      <c r="C17" s="177" t="s">
        <v>391</v>
      </c>
      <c r="D17" s="178" t="s">
        <v>392</v>
      </c>
      <c r="E17" s="177"/>
      <c r="F17" s="175" t="s">
        <v>393</v>
      </c>
      <c r="G17" s="175" t="s">
        <v>394</v>
      </c>
      <c r="H17" s="175" t="s">
        <v>395</v>
      </c>
      <c r="I17" s="175" t="s">
        <v>2</v>
      </c>
      <c r="J17" s="179" t="s">
        <v>396</v>
      </c>
      <c r="K17" s="180" t="s">
        <v>397</v>
      </c>
      <c r="L17" s="179" t="s">
        <v>398</v>
      </c>
      <c r="M17" s="180" t="s">
        <v>399</v>
      </c>
      <c r="N17" s="180" t="s">
        <v>400</v>
      </c>
      <c r="O17" s="181" t="s">
        <v>401</v>
      </c>
      <c r="P17" s="175" t="s">
        <v>401</v>
      </c>
      <c r="Q17" s="182" t="s">
        <v>304</v>
      </c>
      <c r="R17" s="333" t="s">
        <v>434</v>
      </c>
      <c r="S17" s="284" t="s">
        <v>435</v>
      </c>
      <c r="T17" s="175" t="s">
        <v>451</v>
      </c>
      <c r="U17" s="175" t="s">
        <v>394</v>
      </c>
      <c r="V17" s="175" t="s">
        <v>395</v>
      </c>
      <c r="W17" s="175" t="s">
        <v>2</v>
      </c>
      <c r="X17" s="146"/>
      <c r="Y17" s="146"/>
      <c r="Z17" s="146"/>
      <c r="AA17" s="146"/>
      <c r="AB17" s="146"/>
      <c r="AC17" s="146"/>
      <c r="AD17" s="146"/>
      <c r="AE17" s="146"/>
      <c r="AF17" s="146"/>
      <c r="AG17" s="146"/>
      <c r="AH17" s="146"/>
      <c r="AI17" s="146"/>
      <c r="AJ17" s="146"/>
      <c r="AK17" s="146"/>
      <c r="AL17" s="146"/>
      <c r="AM17" s="146"/>
    </row>
    <row r="18" spans="1:39" s="88" customFormat="1" ht="31.5">
      <c r="A18" s="177"/>
      <c r="B18" s="178"/>
      <c r="C18" s="177"/>
      <c r="D18" s="88" t="s">
        <v>405</v>
      </c>
      <c r="E18" s="177"/>
      <c r="F18" s="185"/>
      <c r="G18" s="185" t="s">
        <v>406</v>
      </c>
      <c r="H18" s="185" t="s">
        <v>407</v>
      </c>
      <c r="I18" s="185"/>
      <c r="J18" s="186"/>
      <c r="K18" s="187"/>
      <c r="L18" s="186"/>
      <c r="M18" s="187"/>
      <c r="N18" s="187"/>
      <c r="O18" s="186" t="s">
        <v>408</v>
      </c>
      <c r="P18" s="187" t="s">
        <v>409</v>
      </c>
      <c r="Q18" s="188"/>
      <c r="R18" s="334" t="s">
        <v>412</v>
      </c>
      <c r="S18" s="286"/>
      <c r="T18" s="185" t="s">
        <v>452</v>
      </c>
      <c r="U18" s="185" t="s">
        <v>406</v>
      </c>
      <c r="V18" s="185" t="s">
        <v>407</v>
      </c>
      <c r="W18" s="185"/>
      <c r="X18" s="146"/>
      <c r="Y18" s="146"/>
      <c r="Z18" s="146"/>
      <c r="AA18" s="146"/>
      <c r="AB18" s="146"/>
      <c r="AC18" s="146"/>
      <c r="AD18" s="146"/>
      <c r="AE18" s="146"/>
      <c r="AF18" s="146"/>
      <c r="AG18" s="146"/>
      <c r="AH18" s="146"/>
      <c r="AI18" s="146"/>
      <c r="AJ18" s="146"/>
      <c r="AK18" s="146"/>
      <c r="AL18" s="146"/>
      <c r="AM18" s="146"/>
    </row>
    <row r="19" spans="1:39">
      <c r="A19" s="191" t="s">
        <v>415</v>
      </c>
      <c r="B19" s="192"/>
      <c r="C19" s="162"/>
      <c r="D19" s="193"/>
      <c r="E19" s="193"/>
      <c r="F19" s="196" t="s">
        <v>416</v>
      </c>
      <c r="G19" s="196" t="s">
        <v>416</v>
      </c>
      <c r="H19" s="196" t="s">
        <v>416</v>
      </c>
      <c r="I19" s="196" t="s">
        <v>416</v>
      </c>
      <c r="J19" s="196" t="s">
        <v>396</v>
      </c>
      <c r="K19" s="196" t="s">
        <v>417</v>
      </c>
      <c r="L19" s="196" t="s">
        <v>418</v>
      </c>
      <c r="M19" s="196" t="s">
        <v>419</v>
      </c>
      <c r="N19" s="196" t="s">
        <v>420</v>
      </c>
      <c r="O19" s="197" t="s">
        <v>418</v>
      </c>
      <c r="P19" s="198" t="s">
        <v>418</v>
      </c>
      <c r="Q19" s="199" t="s">
        <v>418</v>
      </c>
      <c r="R19" s="287" t="s">
        <v>421</v>
      </c>
      <c r="S19" s="288" t="s">
        <v>416</v>
      </c>
      <c r="T19" s="195" t="s">
        <v>416</v>
      </c>
      <c r="U19" s="196" t="s">
        <v>416</v>
      </c>
      <c r="V19" s="196" t="s">
        <v>416</v>
      </c>
      <c r="W19" s="196" t="s">
        <v>416</v>
      </c>
      <c r="X19" s="88"/>
      <c r="Y19" s="88"/>
      <c r="Z19" s="88"/>
      <c r="AA19" s="88"/>
      <c r="AB19" s="88"/>
      <c r="AC19" s="88"/>
      <c r="AD19" s="88"/>
      <c r="AE19" s="88"/>
      <c r="AF19" s="88"/>
      <c r="AG19" s="88"/>
      <c r="AH19" s="88"/>
      <c r="AI19" s="88"/>
      <c r="AJ19" s="88"/>
      <c r="AK19" s="88"/>
      <c r="AL19" s="88"/>
      <c r="AM19" s="88"/>
    </row>
    <row r="20" spans="1:39">
      <c r="A20" s="461" t="s">
        <v>422</v>
      </c>
      <c r="B20" s="462"/>
      <c r="D20" s="200"/>
      <c r="E20" s="200"/>
      <c r="F20" s="196"/>
      <c r="G20" s="196"/>
      <c r="H20" s="196"/>
      <c r="I20" s="196"/>
      <c r="J20" s="196"/>
      <c r="K20" s="196"/>
      <c r="L20" s="196"/>
      <c r="M20" s="196"/>
      <c r="N20" s="196"/>
      <c r="O20" s="201"/>
      <c r="P20" s="202"/>
      <c r="Q20" s="203"/>
      <c r="R20" s="339">
        <v>2.5000000000000001E-2</v>
      </c>
      <c r="S20" s="198"/>
      <c r="T20" s="195"/>
      <c r="U20" s="196"/>
      <c r="V20" s="196"/>
      <c r="W20" s="196"/>
      <c r="X20" s="88"/>
      <c r="Y20" s="88"/>
      <c r="Z20" s="88"/>
      <c r="AA20" s="88"/>
      <c r="AB20" s="88"/>
      <c r="AC20" s="88"/>
      <c r="AD20" s="88"/>
      <c r="AE20" s="88"/>
      <c r="AF20" s="88"/>
      <c r="AG20" s="88"/>
      <c r="AH20" s="88"/>
      <c r="AI20" s="88"/>
      <c r="AJ20" s="88"/>
      <c r="AK20" s="88"/>
      <c r="AL20" s="88"/>
      <c r="AM20" s="88"/>
    </row>
    <row r="21" spans="1:39" s="20" customFormat="1">
      <c r="A21" s="207" t="s">
        <v>423</v>
      </c>
      <c r="B21" s="206"/>
      <c r="C21" s="149"/>
      <c r="D21" s="208"/>
      <c r="E21" s="340"/>
      <c r="F21" s="210">
        <f t="shared" ref="F21:Q21" si="0">SUM(F22:F513)</f>
        <v>0</v>
      </c>
      <c r="G21" s="210">
        <f t="shared" si="0"/>
        <v>52512610.359999999</v>
      </c>
      <c r="H21" s="210">
        <f t="shared" si="0"/>
        <v>0</v>
      </c>
      <c r="I21" s="210">
        <f t="shared" si="0"/>
        <v>52512610.359999999</v>
      </c>
      <c r="J21" s="211">
        <f t="shared" si="0"/>
        <v>52512610.359999999</v>
      </c>
      <c r="K21" s="211">
        <f t="shared" si="0"/>
        <v>39931888.839037858</v>
      </c>
      <c r="L21" s="211">
        <f t="shared" si="0"/>
        <v>311572</v>
      </c>
      <c r="M21" s="211">
        <f t="shared" si="0"/>
        <v>246489.58450276821</v>
      </c>
      <c r="N21" s="211">
        <f t="shared" si="0"/>
        <v>311572</v>
      </c>
      <c r="O21" s="212">
        <f t="shared" si="0"/>
        <v>0</v>
      </c>
      <c r="P21" s="210">
        <f t="shared" si="0"/>
        <v>0</v>
      </c>
      <c r="Q21" s="209">
        <f t="shared" si="0"/>
        <v>311572</v>
      </c>
      <c r="R21" s="290"/>
      <c r="S21" s="214">
        <f>SUM(S22:S513)</f>
        <v>52512610.359999999</v>
      </c>
      <c r="T21" s="209">
        <f>SUM(T22:T513)</f>
        <v>0</v>
      </c>
      <c r="U21" s="210">
        <f>SUM(U22:U513)</f>
        <v>52512610.359999999</v>
      </c>
      <c r="V21" s="210">
        <f>SUM(V22:V513)</f>
        <v>0</v>
      </c>
      <c r="W21" s="212">
        <f>SUM(W22:W513)</f>
        <v>52512610.359999999</v>
      </c>
      <c r="X21" s="19"/>
    </row>
    <row r="22" spans="1:39" s="20" customFormat="1">
      <c r="A22" s="215">
        <v>1</v>
      </c>
      <c r="B22" s="216">
        <v>1990</v>
      </c>
      <c r="C22" s="217">
        <v>1990</v>
      </c>
      <c r="D22" s="217">
        <v>1990</v>
      </c>
      <c r="E22" s="341"/>
      <c r="F22" s="219">
        <f t="shared" ref="F22:H85" si="1">T22</f>
        <v>0</v>
      </c>
      <c r="G22" s="220">
        <f t="shared" si="1"/>
        <v>0</v>
      </c>
      <c r="H22" s="220">
        <f t="shared" si="1"/>
        <v>0</v>
      </c>
      <c r="I22" s="221">
        <f>H22+G22</f>
        <v>0</v>
      </c>
      <c r="J22" s="222">
        <f>I22</f>
        <v>0</v>
      </c>
      <c r="K22" s="223">
        <f>J22*[1]Factors!D9</f>
        <v>0</v>
      </c>
      <c r="L22" s="223">
        <f>O22+Q22</f>
        <v>0</v>
      </c>
      <c r="M22" s="223">
        <f>L22*[1]Factors!D9</f>
        <v>0</v>
      </c>
      <c r="N22" s="224">
        <f>L22*[1]Factors!D9*[1]Factors!E9</f>
        <v>0</v>
      </c>
      <c r="O22" s="219"/>
      <c r="P22" s="342"/>
      <c r="Q22" s="221"/>
      <c r="R22" s="291"/>
      <c r="S22" s="232"/>
      <c r="T22" s="219"/>
      <c r="U22" s="220">
        <v>0</v>
      </c>
      <c r="V22" s="220"/>
      <c r="W22" s="221">
        <v>0</v>
      </c>
    </row>
    <row r="23" spans="1:39" s="20" customFormat="1">
      <c r="A23" s="227">
        <v>2</v>
      </c>
      <c r="B23" s="228">
        <v>1990</v>
      </c>
      <c r="C23" s="229">
        <v>1990</v>
      </c>
      <c r="D23" s="229">
        <v>1990</v>
      </c>
      <c r="E23" s="343"/>
      <c r="F23" s="231">
        <f t="shared" si="1"/>
        <v>0</v>
      </c>
      <c r="G23" s="232">
        <f t="shared" si="1"/>
        <v>0</v>
      </c>
      <c r="H23" s="232">
        <f t="shared" si="1"/>
        <v>0</v>
      </c>
      <c r="I23" s="233">
        <f t="shared" ref="I23:I86" si="2">H23+G23</f>
        <v>0</v>
      </c>
      <c r="J23" s="234">
        <f t="shared" ref="J23:J86" si="3">I23</f>
        <v>0</v>
      </c>
      <c r="K23" s="235">
        <f>J23*[1]Factors!D10</f>
        <v>0</v>
      </c>
      <c r="L23" s="235">
        <f t="shared" ref="L23:L86" si="4">O23+Q23</f>
        <v>0</v>
      </c>
      <c r="M23" s="235">
        <f>L23*[1]Factors!D10</f>
        <v>0</v>
      </c>
      <c r="N23" s="236">
        <f>L23*[1]Factors!D10*[1]Factors!E10</f>
        <v>0</v>
      </c>
      <c r="O23" s="231"/>
      <c r="P23" s="232"/>
      <c r="Q23" s="233"/>
      <c r="R23" s="292"/>
      <c r="S23" s="232"/>
      <c r="T23" s="231"/>
      <c r="U23" s="232">
        <v>0</v>
      </c>
      <c r="V23" s="232"/>
      <c r="W23" s="233">
        <v>0</v>
      </c>
    </row>
    <row r="24" spans="1:39" s="20" customFormat="1">
      <c r="A24" s="227">
        <v>3</v>
      </c>
      <c r="B24" s="228">
        <v>1990</v>
      </c>
      <c r="C24" s="229">
        <v>1990</v>
      </c>
      <c r="D24" s="229">
        <v>1990</v>
      </c>
      <c r="E24" s="343"/>
      <c r="F24" s="231">
        <f t="shared" si="1"/>
        <v>0</v>
      </c>
      <c r="G24" s="232">
        <f t="shared" si="1"/>
        <v>0</v>
      </c>
      <c r="H24" s="232">
        <f t="shared" si="1"/>
        <v>0</v>
      </c>
      <c r="I24" s="233">
        <f t="shared" si="2"/>
        <v>0</v>
      </c>
      <c r="J24" s="234">
        <f t="shared" si="3"/>
        <v>0</v>
      </c>
      <c r="K24" s="235">
        <f>J24*[1]Factors!D11</f>
        <v>0</v>
      </c>
      <c r="L24" s="235">
        <f t="shared" si="4"/>
        <v>0</v>
      </c>
      <c r="M24" s="235">
        <f>L24*[1]Factors!D11</f>
        <v>0</v>
      </c>
      <c r="N24" s="236">
        <f>L24*[1]Factors!D11*[1]Factors!E11</f>
        <v>0</v>
      </c>
      <c r="O24" s="231"/>
      <c r="P24" s="232"/>
      <c r="Q24" s="233"/>
      <c r="R24" s="292"/>
      <c r="S24" s="232"/>
      <c r="T24" s="231"/>
      <c r="U24" s="232">
        <v>0</v>
      </c>
      <c r="V24" s="232"/>
      <c r="W24" s="233">
        <v>0</v>
      </c>
    </row>
    <row r="25" spans="1:39" s="20" customFormat="1">
      <c r="A25" s="227">
        <v>4</v>
      </c>
      <c r="B25" s="228">
        <v>1990</v>
      </c>
      <c r="C25" s="229">
        <v>1990</v>
      </c>
      <c r="D25" s="229">
        <v>1991</v>
      </c>
      <c r="E25" s="343"/>
      <c r="F25" s="231">
        <f t="shared" si="1"/>
        <v>0</v>
      </c>
      <c r="G25" s="232">
        <f t="shared" si="1"/>
        <v>0</v>
      </c>
      <c r="H25" s="232">
        <f t="shared" si="1"/>
        <v>0</v>
      </c>
      <c r="I25" s="233">
        <f t="shared" si="2"/>
        <v>0</v>
      </c>
      <c r="J25" s="234">
        <f t="shared" si="3"/>
        <v>0</v>
      </c>
      <c r="K25" s="235">
        <f>J25*[1]Factors!D12</f>
        <v>0</v>
      </c>
      <c r="L25" s="235">
        <f t="shared" si="4"/>
        <v>0</v>
      </c>
      <c r="M25" s="235">
        <f>L25*[1]Factors!D12</f>
        <v>0</v>
      </c>
      <c r="N25" s="236">
        <f>L25*[1]Factors!D12*[1]Factors!E12</f>
        <v>0</v>
      </c>
      <c r="O25" s="231"/>
      <c r="P25" s="232"/>
      <c r="Q25" s="233"/>
      <c r="R25" s="292"/>
      <c r="S25" s="232"/>
      <c r="T25" s="231"/>
      <c r="U25" s="232">
        <v>0</v>
      </c>
      <c r="V25" s="232"/>
      <c r="W25" s="233">
        <v>0</v>
      </c>
    </row>
    <row r="26" spans="1:39" s="20" customFormat="1">
      <c r="A26" s="227">
        <v>5</v>
      </c>
      <c r="B26" s="228">
        <v>1990</v>
      </c>
      <c r="C26" s="229">
        <v>1990</v>
      </c>
      <c r="D26" s="229">
        <v>1991</v>
      </c>
      <c r="E26" s="343"/>
      <c r="F26" s="231">
        <f t="shared" si="1"/>
        <v>0</v>
      </c>
      <c r="G26" s="232">
        <f t="shared" si="1"/>
        <v>0</v>
      </c>
      <c r="H26" s="232">
        <f t="shared" si="1"/>
        <v>0</v>
      </c>
      <c r="I26" s="233">
        <f t="shared" si="2"/>
        <v>0</v>
      </c>
      <c r="J26" s="234">
        <f t="shared" si="3"/>
        <v>0</v>
      </c>
      <c r="K26" s="235">
        <f>J26*[1]Factors!D13</f>
        <v>0</v>
      </c>
      <c r="L26" s="235">
        <f t="shared" si="4"/>
        <v>0</v>
      </c>
      <c r="M26" s="235">
        <f>L26*[1]Factors!D13</f>
        <v>0</v>
      </c>
      <c r="N26" s="236">
        <f>L26*[1]Factors!D13*[1]Factors!E13</f>
        <v>0</v>
      </c>
      <c r="O26" s="231"/>
      <c r="P26" s="232"/>
      <c r="Q26" s="233"/>
      <c r="R26" s="292"/>
      <c r="S26" s="232"/>
      <c r="T26" s="231"/>
      <c r="U26" s="232">
        <v>0</v>
      </c>
      <c r="V26" s="232"/>
      <c r="W26" s="233">
        <v>0</v>
      </c>
    </row>
    <row r="27" spans="1:39" s="20" customFormat="1">
      <c r="A27" s="227">
        <v>6</v>
      </c>
      <c r="B27" s="228">
        <v>1990</v>
      </c>
      <c r="C27" s="229">
        <v>1990</v>
      </c>
      <c r="D27" s="229">
        <v>1991</v>
      </c>
      <c r="E27" s="343"/>
      <c r="F27" s="231">
        <f t="shared" si="1"/>
        <v>0</v>
      </c>
      <c r="G27" s="232">
        <f t="shared" si="1"/>
        <v>0</v>
      </c>
      <c r="H27" s="232">
        <f t="shared" si="1"/>
        <v>0</v>
      </c>
      <c r="I27" s="233">
        <f t="shared" si="2"/>
        <v>0</v>
      </c>
      <c r="J27" s="234">
        <f t="shared" si="3"/>
        <v>0</v>
      </c>
      <c r="K27" s="235">
        <f>J27*[1]Factors!D14</f>
        <v>0</v>
      </c>
      <c r="L27" s="235">
        <f t="shared" si="4"/>
        <v>0</v>
      </c>
      <c r="M27" s="235">
        <f>L27*[1]Factors!D14</f>
        <v>0</v>
      </c>
      <c r="N27" s="236">
        <f>L27*[1]Factors!D14*[1]Factors!E14</f>
        <v>0</v>
      </c>
      <c r="O27" s="231"/>
      <c r="P27" s="232"/>
      <c r="Q27" s="233"/>
      <c r="R27" s="292"/>
      <c r="S27" s="232"/>
      <c r="T27" s="231"/>
      <c r="U27" s="232">
        <v>0</v>
      </c>
      <c r="V27" s="232"/>
      <c r="W27" s="233">
        <v>0</v>
      </c>
    </row>
    <row r="28" spans="1:39" s="20" customFormat="1">
      <c r="A28" s="227">
        <v>7</v>
      </c>
      <c r="B28" s="228">
        <v>1990</v>
      </c>
      <c r="C28" s="229">
        <v>1991</v>
      </c>
      <c r="D28" s="229">
        <v>1991</v>
      </c>
      <c r="E28" s="343"/>
      <c r="F28" s="231">
        <f t="shared" si="1"/>
        <v>0</v>
      </c>
      <c r="G28" s="232">
        <f t="shared" si="1"/>
        <v>0</v>
      </c>
      <c r="H28" s="232">
        <f t="shared" si="1"/>
        <v>0</v>
      </c>
      <c r="I28" s="233">
        <f t="shared" si="2"/>
        <v>0</v>
      </c>
      <c r="J28" s="234">
        <f t="shared" si="3"/>
        <v>0</v>
      </c>
      <c r="K28" s="235">
        <f>J28*[1]Factors!D15</f>
        <v>0</v>
      </c>
      <c r="L28" s="235">
        <f t="shared" si="4"/>
        <v>0</v>
      </c>
      <c r="M28" s="235">
        <f>L28*[1]Factors!D15</f>
        <v>0</v>
      </c>
      <c r="N28" s="236">
        <f>L28*[1]Factors!D15*[1]Factors!E15</f>
        <v>0</v>
      </c>
      <c r="O28" s="231"/>
      <c r="P28" s="232"/>
      <c r="Q28" s="233"/>
      <c r="R28" s="292"/>
      <c r="S28" s="232"/>
      <c r="T28" s="231"/>
      <c r="U28" s="232">
        <v>0</v>
      </c>
      <c r="V28" s="232"/>
      <c r="W28" s="233">
        <v>0</v>
      </c>
    </row>
    <row r="29" spans="1:39" s="20" customFormat="1">
      <c r="A29" s="227">
        <v>8</v>
      </c>
      <c r="B29" s="228">
        <v>1990</v>
      </c>
      <c r="C29" s="229">
        <v>1991</v>
      </c>
      <c r="D29" s="229">
        <v>1991</v>
      </c>
      <c r="E29" s="343"/>
      <c r="F29" s="231">
        <f t="shared" si="1"/>
        <v>0</v>
      </c>
      <c r="G29" s="232">
        <f t="shared" si="1"/>
        <v>0</v>
      </c>
      <c r="H29" s="232">
        <f t="shared" si="1"/>
        <v>0</v>
      </c>
      <c r="I29" s="233">
        <f t="shared" si="2"/>
        <v>0</v>
      </c>
      <c r="J29" s="234">
        <f t="shared" si="3"/>
        <v>0</v>
      </c>
      <c r="K29" s="235">
        <f>J29*[1]Factors!D16</f>
        <v>0</v>
      </c>
      <c r="L29" s="235">
        <f t="shared" si="4"/>
        <v>0</v>
      </c>
      <c r="M29" s="235">
        <f>L29*[1]Factors!D16</f>
        <v>0</v>
      </c>
      <c r="N29" s="236">
        <f>L29*[1]Factors!D16*[1]Factors!E16</f>
        <v>0</v>
      </c>
      <c r="O29" s="231"/>
      <c r="P29" s="232"/>
      <c r="Q29" s="233"/>
      <c r="R29" s="292"/>
      <c r="S29" s="232"/>
      <c r="T29" s="231"/>
      <c r="U29" s="232">
        <v>0</v>
      </c>
      <c r="V29" s="232"/>
      <c r="W29" s="233">
        <v>0</v>
      </c>
    </row>
    <row r="30" spans="1:39" s="20" customFormat="1">
      <c r="A30" s="227">
        <v>9</v>
      </c>
      <c r="B30" s="228">
        <v>1990</v>
      </c>
      <c r="C30" s="229">
        <v>1991</v>
      </c>
      <c r="D30" s="229">
        <v>1991</v>
      </c>
      <c r="E30" s="343"/>
      <c r="F30" s="231">
        <f t="shared" si="1"/>
        <v>0</v>
      </c>
      <c r="G30" s="232">
        <f t="shared" si="1"/>
        <v>0</v>
      </c>
      <c r="H30" s="232">
        <f t="shared" si="1"/>
        <v>0</v>
      </c>
      <c r="I30" s="233">
        <f t="shared" si="2"/>
        <v>0</v>
      </c>
      <c r="J30" s="234">
        <f t="shared" si="3"/>
        <v>0</v>
      </c>
      <c r="K30" s="235">
        <f>J30*[1]Factors!D17</f>
        <v>0</v>
      </c>
      <c r="L30" s="235">
        <f t="shared" si="4"/>
        <v>0</v>
      </c>
      <c r="M30" s="235">
        <f>L30*[1]Factors!D17</f>
        <v>0</v>
      </c>
      <c r="N30" s="236">
        <f>L30*[1]Factors!D17*[1]Factors!E17</f>
        <v>0</v>
      </c>
      <c r="O30" s="231"/>
      <c r="P30" s="232"/>
      <c r="Q30" s="233"/>
      <c r="R30" s="292"/>
      <c r="S30" s="232"/>
      <c r="T30" s="231"/>
      <c r="U30" s="232">
        <v>0</v>
      </c>
      <c r="V30" s="232"/>
      <c r="W30" s="233">
        <v>0</v>
      </c>
    </row>
    <row r="31" spans="1:39" s="20" customFormat="1">
      <c r="A31" s="227">
        <v>10</v>
      </c>
      <c r="B31" s="228">
        <v>1990</v>
      </c>
      <c r="C31" s="229">
        <v>1991</v>
      </c>
      <c r="D31" s="229">
        <v>1991</v>
      </c>
      <c r="E31" s="343"/>
      <c r="F31" s="231">
        <f t="shared" si="1"/>
        <v>0</v>
      </c>
      <c r="G31" s="232">
        <f t="shared" si="1"/>
        <v>0</v>
      </c>
      <c r="H31" s="232">
        <f t="shared" si="1"/>
        <v>0</v>
      </c>
      <c r="I31" s="233">
        <f t="shared" si="2"/>
        <v>0</v>
      </c>
      <c r="J31" s="234">
        <f t="shared" si="3"/>
        <v>0</v>
      </c>
      <c r="K31" s="235">
        <f>J31*[1]Factors!D18</f>
        <v>0</v>
      </c>
      <c r="L31" s="235">
        <f t="shared" si="4"/>
        <v>0</v>
      </c>
      <c r="M31" s="235">
        <f>L31*[1]Factors!D18</f>
        <v>0</v>
      </c>
      <c r="N31" s="236">
        <f>L31*[1]Factors!D18*[1]Factors!E18</f>
        <v>0</v>
      </c>
      <c r="O31" s="231"/>
      <c r="P31" s="232"/>
      <c r="Q31" s="233"/>
      <c r="R31" s="292"/>
      <c r="S31" s="232"/>
      <c r="T31" s="231"/>
      <c r="U31" s="232">
        <v>0</v>
      </c>
      <c r="V31" s="232"/>
      <c r="W31" s="233">
        <v>0</v>
      </c>
    </row>
    <row r="32" spans="1:39" s="20" customFormat="1">
      <c r="A32" s="227">
        <v>11</v>
      </c>
      <c r="B32" s="228">
        <v>1990</v>
      </c>
      <c r="C32" s="229">
        <v>1991</v>
      </c>
      <c r="D32" s="229">
        <v>1991</v>
      </c>
      <c r="E32" s="343"/>
      <c r="F32" s="231">
        <f t="shared" si="1"/>
        <v>0</v>
      </c>
      <c r="G32" s="232">
        <f t="shared" si="1"/>
        <v>0</v>
      </c>
      <c r="H32" s="232">
        <f t="shared" si="1"/>
        <v>0</v>
      </c>
      <c r="I32" s="233">
        <f t="shared" si="2"/>
        <v>0</v>
      </c>
      <c r="J32" s="234">
        <f t="shared" si="3"/>
        <v>0</v>
      </c>
      <c r="K32" s="235">
        <f>J32*[1]Factors!D19</f>
        <v>0</v>
      </c>
      <c r="L32" s="235">
        <f t="shared" si="4"/>
        <v>0</v>
      </c>
      <c r="M32" s="235">
        <f>L32*[1]Factors!D19</f>
        <v>0</v>
      </c>
      <c r="N32" s="236">
        <f>L32*[1]Factors!D19*[1]Factors!E19</f>
        <v>0</v>
      </c>
      <c r="O32" s="231"/>
      <c r="P32" s="232"/>
      <c r="Q32" s="233"/>
      <c r="R32" s="292"/>
      <c r="S32" s="232"/>
      <c r="T32" s="231"/>
      <c r="U32" s="232">
        <v>0</v>
      </c>
      <c r="V32" s="232"/>
      <c r="W32" s="233">
        <v>0</v>
      </c>
    </row>
    <row r="33" spans="1:23" s="20" customFormat="1">
      <c r="A33" s="227">
        <v>12</v>
      </c>
      <c r="B33" s="228">
        <v>1990</v>
      </c>
      <c r="C33" s="229">
        <v>1991</v>
      </c>
      <c r="D33" s="229">
        <v>1991</v>
      </c>
      <c r="E33" s="343"/>
      <c r="F33" s="231">
        <f t="shared" si="1"/>
        <v>0</v>
      </c>
      <c r="G33" s="232">
        <f t="shared" si="1"/>
        <v>0</v>
      </c>
      <c r="H33" s="232">
        <f t="shared" si="1"/>
        <v>0</v>
      </c>
      <c r="I33" s="233">
        <f t="shared" si="2"/>
        <v>0</v>
      </c>
      <c r="J33" s="234">
        <f t="shared" si="3"/>
        <v>0</v>
      </c>
      <c r="K33" s="235">
        <f>J33*[1]Factors!D20</f>
        <v>0</v>
      </c>
      <c r="L33" s="235">
        <f t="shared" si="4"/>
        <v>0</v>
      </c>
      <c r="M33" s="235">
        <f>L33*[1]Factors!D20</f>
        <v>0</v>
      </c>
      <c r="N33" s="236">
        <f>L33*[1]Factors!D20*[1]Factors!E20</f>
        <v>0</v>
      </c>
      <c r="O33" s="231"/>
      <c r="P33" s="232"/>
      <c r="Q33" s="233"/>
      <c r="R33" s="292"/>
      <c r="S33" s="232"/>
      <c r="T33" s="231"/>
      <c r="U33" s="232">
        <v>0</v>
      </c>
      <c r="V33" s="232"/>
      <c r="W33" s="233">
        <v>0</v>
      </c>
    </row>
    <row r="34" spans="1:23" s="20" customFormat="1">
      <c r="A34" s="227">
        <v>1</v>
      </c>
      <c r="B34" s="228">
        <v>1991</v>
      </c>
      <c r="C34" s="229">
        <v>1991</v>
      </c>
      <c r="D34" s="229">
        <v>1991</v>
      </c>
      <c r="E34" s="343"/>
      <c r="F34" s="231">
        <f t="shared" si="1"/>
        <v>0</v>
      </c>
      <c r="G34" s="232">
        <f t="shared" si="1"/>
        <v>0</v>
      </c>
      <c r="H34" s="232">
        <f t="shared" si="1"/>
        <v>0</v>
      </c>
      <c r="I34" s="233">
        <f t="shared" si="2"/>
        <v>0</v>
      </c>
      <c r="J34" s="234">
        <f t="shared" si="3"/>
        <v>0</v>
      </c>
      <c r="K34" s="235">
        <f>J34*[1]Factors!D21</f>
        <v>0</v>
      </c>
      <c r="L34" s="235">
        <f t="shared" si="4"/>
        <v>0</v>
      </c>
      <c r="M34" s="235">
        <f>L34*[1]Factors!D21</f>
        <v>0</v>
      </c>
      <c r="N34" s="236">
        <f>L34*[1]Factors!D21*[1]Factors!E21</f>
        <v>0</v>
      </c>
      <c r="O34" s="231"/>
      <c r="P34" s="225"/>
      <c r="Q34" s="233"/>
      <c r="R34" s="232"/>
      <c r="S34" s="232"/>
      <c r="T34" s="231"/>
      <c r="U34" s="232">
        <v>0</v>
      </c>
      <c r="V34" s="232"/>
      <c r="W34" s="233">
        <v>0</v>
      </c>
    </row>
    <row r="35" spans="1:23" s="20" customFormat="1">
      <c r="A35" s="227">
        <v>2</v>
      </c>
      <c r="B35" s="228">
        <v>1991</v>
      </c>
      <c r="C35" s="229">
        <v>1991</v>
      </c>
      <c r="D35" s="229">
        <v>1991</v>
      </c>
      <c r="E35" s="343"/>
      <c r="F35" s="231">
        <f t="shared" si="1"/>
        <v>0</v>
      </c>
      <c r="G35" s="232">
        <f t="shared" si="1"/>
        <v>0</v>
      </c>
      <c r="H35" s="232">
        <f t="shared" si="1"/>
        <v>0</v>
      </c>
      <c r="I35" s="233">
        <f t="shared" si="2"/>
        <v>0</v>
      </c>
      <c r="J35" s="234">
        <f t="shared" si="3"/>
        <v>0</v>
      </c>
      <c r="K35" s="235">
        <f>J35*[1]Factors!D22</f>
        <v>0</v>
      </c>
      <c r="L35" s="235">
        <f t="shared" si="4"/>
        <v>0</v>
      </c>
      <c r="M35" s="235">
        <f>L35*[1]Factors!D22</f>
        <v>0</v>
      </c>
      <c r="N35" s="236">
        <f>L35*[1]Factors!D22*[1]Factors!E22</f>
        <v>0</v>
      </c>
      <c r="O35" s="231"/>
      <c r="P35" s="232"/>
      <c r="Q35" s="233"/>
      <c r="R35" s="292"/>
      <c r="S35" s="232"/>
      <c r="T35" s="231"/>
      <c r="U35" s="232">
        <v>0</v>
      </c>
      <c r="V35" s="232"/>
      <c r="W35" s="233">
        <v>0</v>
      </c>
    </row>
    <row r="36" spans="1:23" s="20" customFormat="1">
      <c r="A36" s="227">
        <v>3</v>
      </c>
      <c r="B36" s="228">
        <v>1991</v>
      </c>
      <c r="C36" s="229">
        <v>1991</v>
      </c>
      <c r="D36" s="229">
        <v>1991</v>
      </c>
      <c r="E36" s="343"/>
      <c r="F36" s="231">
        <f t="shared" si="1"/>
        <v>0</v>
      </c>
      <c r="G36" s="232">
        <f t="shared" si="1"/>
        <v>0</v>
      </c>
      <c r="H36" s="232">
        <f t="shared" si="1"/>
        <v>0</v>
      </c>
      <c r="I36" s="233">
        <f t="shared" si="2"/>
        <v>0</v>
      </c>
      <c r="J36" s="234">
        <f t="shared" si="3"/>
        <v>0</v>
      </c>
      <c r="K36" s="235">
        <f>J36*[1]Factors!D23</f>
        <v>0</v>
      </c>
      <c r="L36" s="235">
        <f t="shared" si="4"/>
        <v>0</v>
      </c>
      <c r="M36" s="235">
        <f>L36*[1]Factors!D23</f>
        <v>0</v>
      </c>
      <c r="N36" s="236">
        <f>L36*[1]Factors!D23*[1]Factors!E23</f>
        <v>0</v>
      </c>
      <c r="O36" s="231"/>
      <c r="P36" s="232"/>
      <c r="Q36" s="233"/>
      <c r="R36" s="292"/>
      <c r="S36" s="232"/>
      <c r="T36" s="231"/>
      <c r="U36" s="232">
        <v>0</v>
      </c>
      <c r="V36" s="232"/>
      <c r="W36" s="233">
        <v>0</v>
      </c>
    </row>
    <row r="37" spans="1:23" s="20" customFormat="1">
      <c r="A37" s="227">
        <v>4</v>
      </c>
      <c r="B37" s="228">
        <v>1991</v>
      </c>
      <c r="C37" s="229">
        <v>1991</v>
      </c>
      <c r="D37" s="229">
        <v>1992</v>
      </c>
      <c r="E37" s="343"/>
      <c r="F37" s="231">
        <f t="shared" si="1"/>
        <v>0</v>
      </c>
      <c r="G37" s="232">
        <f t="shared" si="1"/>
        <v>0</v>
      </c>
      <c r="H37" s="232">
        <f t="shared" si="1"/>
        <v>0</v>
      </c>
      <c r="I37" s="233">
        <f t="shared" si="2"/>
        <v>0</v>
      </c>
      <c r="J37" s="234">
        <f t="shared" si="3"/>
        <v>0</v>
      </c>
      <c r="K37" s="235">
        <f>J37*[1]Factors!D24</f>
        <v>0</v>
      </c>
      <c r="L37" s="235">
        <f t="shared" si="4"/>
        <v>0</v>
      </c>
      <c r="M37" s="235">
        <f>L37*[1]Factors!D24</f>
        <v>0</v>
      </c>
      <c r="N37" s="236">
        <f>L37*[1]Factors!D24*[1]Factors!E24</f>
        <v>0</v>
      </c>
      <c r="O37" s="231"/>
      <c r="P37" s="232"/>
      <c r="Q37" s="233"/>
      <c r="R37" s="292"/>
      <c r="S37" s="232"/>
      <c r="T37" s="231"/>
      <c r="U37" s="232">
        <v>0</v>
      </c>
      <c r="V37" s="232"/>
      <c r="W37" s="233">
        <v>0</v>
      </c>
    </row>
    <row r="38" spans="1:23" s="20" customFormat="1">
      <c r="A38" s="227">
        <v>5</v>
      </c>
      <c r="B38" s="228">
        <v>1991</v>
      </c>
      <c r="C38" s="229">
        <v>1991</v>
      </c>
      <c r="D38" s="229">
        <v>1992</v>
      </c>
      <c r="E38" s="343"/>
      <c r="F38" s="231">
        <f t="shared" si="1"/>
        <v>0</v>
      </c>
      <c r="G38" s="232">
        <f t="shared" si="1"/>
        <v>0</v>
      </c>
      <c r="H38" s="232">
        <f t="shared" si="1"/>
        <v>0</v>
      </c>
      <c r="I38" s="233">
        <f t="shared" si="2"/>
        <v>0</v>
      </c>
      <c r="J38" s="234">
        <f t="shared" si="3"/>
        <v>0</v>
      </c>
      <c r="K38" s="235">
        <f>J38*[1]Factors!D25</f>
        <v>0</v>
      </c>
      <c r="L38" s="235">
        <f t="shared" si="4"/>
        <v>0</v>
      </c>
      <c r="M38" s="235">
        <f>L38*[1]Factors!D25</f>
        <v>0</v>
      </c>
      <c r="N38" s="236">
        <f>L38*[1]Factors!D25*[1]Factors!E25</f>
        <v>0</v>
      </c>
      <c r="O38" s="231"/>
      <c r="P38" s="232"/>
      <c r="Q38" s="233"/>
      <c r="R38" s="292"/>
      <c r="S38" s="232"/>
      <c r="T38" s="231"/>
      <c r="U38" s="232">
        <v>0</v>
      </c>
      <c r="V38" s="232"/>
      <c r="W38" s="233">
        <v>0</v>
      </c>
    </row>
    <row r="39" spans="1:23" s="20" customFormat="1">
      <c r="A39" s="227">
        <v>6</v>
      </c>
      <c r="B39" s="228">
        <v>1991</v>
      </c>
      <c r="C39" s="229">
        <v>1991</v>
      </c>
      <c r="D39" s="229">
        <v>1992</v>
      </c>
      <c r="E39" s="343"/>
      <c r="F39" s="231">
        <f t="shared" si="1"/>
        <v>0</v>
      </c>
      <c r="G39" s="232">
        <f t="shared" si="1"/>
        <v>0</v>
      </c>
      <c r="H39" s="232">
        <f t="shared" si="1"/>
        <v>0</v>
      </c>
      <c r="I39" s="233">
        <f t="shared" si="2"/>
        <v>0</v>
      </c>
      <c r="J39" s="234">
        <f t="shared" si="3"/>
        <v>0</v>
      </c>
      <c r="K39" s="235">
        <f>J39*[1]Factors!D26</f>
        <v>0</v>
      </c>
      <c r="L39" s="235">
        <f t="shared" si="4"/>
        <v>0</v>
      </c>
      <c r="M39" s="235">
        <f>L39*[1]Factors!D26</f>
        <v>0</v>
      </c>
      <c r="N39" s="236">
        <f>L39*[1]Factors!D26*[1]Factors!E26</f>
        <v>0</v>
      </c>
      <c r="O39" s="231"/>
      <c r="P39" s="232"/>
      <c r="Q39" s="233"/>
      <c r="R39" s="292"/>
      <c r="S39" s="232"/>
      <c r="T39" s="231"/>
      <c r="U39" s="232">
        <v>0</v>
      </c>
      <c r="V39" s="232"/>
      <c r="W39" s="233">
        <v>0</v>
      </c>
    </row>
    <row r="40" spans="1:23" s="20" customFormat="1">
      <c r="A40" s="227">
        <v>7</v>
      </c>
      <c r="B40" s="228">
        <v>1991</v>
      </c>
      <c r="C40" s="229">
        <v>1992</v>
      </c>
      <c r="D40" s="229">
        <v>1992</v>
      </c>
      <c r="E40" s="343"/>
      <c r="F40" s="231">
        <f t="shared" si="1"/>
        <v>0</v>
      </c>
      <c r="G40" s="232">
        <f t="shared" si="1"/>
        <v>0</v>
      </c>
      <c r="H40" s="232">
        <f t="shared" si="1"/>
        <v>0</v>
      </c>
      <c r="I40" s="233">
        <f t="shared" si="2"/>
        <v>0</v>
      </c>
      <c r="J40" s="234">
        <f t="shared" si="3"/>
        <v>0</v>
      </c>
      <c r="K40" s="235">
        <f>J40*[1]Factors!D27</f>
        <v>0</v>
      </c>
      <c r="L40" s="235">
        <f t="shared" si="4"/>
        <v>0</v>
      </c>
      <c r="M40" s="235">
        <f>L40*[1]Factors!D27</f>
        <v>0</v>
      </c>
      <c r="N40" s="236">
        <f>L40*[1]Factors!D27*[1]Factors!E27</f>
        <v>0</v>
      </c>
      <c r="O40" s="231"/>
      <c r="P40" s="232"/>
      <c r="Q40" s="233"/>
      <c r="R40" s="292"/>
      <c r="S40" s="232"/>
      <c r="T40" s="231"/>
      <c r="U40" s="232">
        <v>0</v>
      </c>
      <c r="V40" s="232"/>
      <c r="W40" s="233">
        <v>0</v>
      </c>
    </row>
    <row r="41" spans="1:23" s="20" customFormat="1">
      <c r="A41" s="227">
        <v>8</v>
      </c>
      <c r="B41" s="228">
        <v>1991</v>
      </c>
      <c r="C41" s="229">
        <v>1992</v>
      </c>
      <c r="D41" s="229">
        <v>1992</v>
      </c>
      <c r="E41" s="343"/>
      <c r="F41" s="231">
        <f t="shared" si="1"/>
        <v>0</v>
      </c>
      <c r="G41" s="232">
        <f t="shared" si="1"/>
        <v>0</v>
      </c>
      <c r="H41" s="232">
        <f t="shared" si="1"/>
        <v>0</v>
      </c>
      <c r="I41" s="233">
        <f t="shared" si="2"/>
        <v>0</v>
      </c>
      <c r="J41" s="234">
        <f t="shared" si="3"/>
        <v>0</v>
      </c>
      <c r="K41" s="235">
        <f>J41*[1]Factors!D28</f>
        <v>0</v>
      </c>
      <c r="L41" s="235">
        <f t="shared" si="4"/>
        <v>0</v>
      </c>
      <c r="M41" s="235">
        <f>L41*[1]Factors!D28</f>
        <v>0</v>
      </c>
      <c r="N41" s="236">
        <f>L41*[1]Factors!D28*[1]Factors!E28</f>
        <v>0</v>
      </c>
      <c r="O41" s="231"/>
      <c r="P41" s="232"/>
      <c r="Q41" s="233"/>
      <c r="R41" s="292"/>
      <c r="S41" s="232"/>
      <c r="T41" s="231"/>
      <c r="U41" s="232">
        <v>0</v>
      </c>
      <c r="V41" s="232"/>
      <c r="W41" s="233">
        <v>0</v>
      </c>
    </row>
    <row r="42" spans="1:23" s="20" customFormat="1">
      <c r="A42" s="227">
        <v>9</v>
      </c>
      <c r="B42" s="228">
        <v>1991</v>
      </c>
      <c r="C42" s="229">
        <v>1992</v>
      </c>
      <c r="D42" s="229">
        <v>1992</v>
      </c>
      <c r="E42" s="343"/>
      <c r="F42" s="231">
        <f t="shared" si="1"/>
        <v>0</v>
      </c>
      <c r="G42" s="232">
        <f t="shared" si="1"/>
        <v>0</v>
      </c>
      <c r="H42" s="232">
        <f t="shared" si="1"/>
        <v>0</v>
      </c>
      <c r="I42" s="233">
        <f t="shared" si="2"/>
        <v>0</v>
      </c>
      <c r="J42" s="234">
        <f t="shared" si="3"/>
        <v>0</v>
      </c>
      <c r="K42" s="235">
        <f>J42*[1]Factors!D29</f>
        <v>0</v>
      </c>
      <c r="L42" s="235">
        <f t="shared" si="4"/>
        <v>0</v>
      </c>
      <c r="M42" s="235">
        <f>L42*[1]Factors!D29</f>
        <v>0</v>
      </c>
      <c r="N42" s="236">
        <f>L42*[1]Factors!D29*[1]Factors!E29</f>
        <v>0</v>
      </c>
      <c r="O42" s="231"/>
      <c r="P42" s="232"/>
      <c r="Q42" s="233"/>
      <c r="R42" s="292"/>
      <c r="S42" s="232"/>
      <c r="T42" s="231"/>
      <c r="U42" s="232">
        <v>0</v>
      </c>
      <c r="V42" s="232"/>
      <c r="W42" s="233">
        <v>0</v>
      </c>
    </row>
    <row r="43" spans="1:23" s="20" customFormat="1">
      <c r="A43" s="227">
        <v>10</v>
      </c>
      <c r="B43" s="228">
        <v>1991</v>
      </c>
      <c r="C43" s="229">
        <v>1992</v>
      </c>
      <c r="D43" s="229">
        <v>1992</v>
      </c>
      <c r="E43" s="343"/>
      <c r="F43" s="231">
        <f t="shared" si="1"/>
        <v>0</v>
      </c>
      <c r="G43" s="232">
        <f t="shared" si="1"/>
        <v>0</v>
      </c>
      <c r="H43" s="232">
        <f t="shared" si="1"/>
        <v>0</v>
      </c>
      <c r="I43" s="233">
        <f t="shared" si="2"/>
        <v>0</v>
      </c>
      <c r="J43" s="234">
        <f t="shared" si="3"/>
        <v>0</v>
      </c>
      <c r="K43" s="235">
        <f>J43*[1]Factors!D30</f>
        <v>0</v>
      </c>
      <c r="L43" s="235">
        <f t="shared" si="4"/>
        <v>0</v>
      </c>
      <c r="M43" s="235">
        <f>L43*[1]Factors!D30</f>
        <v>0</v>
      </c>
      <c r="N43" s="236">
        <f>L43*[1]Factors!D30*[1]Factors!E30</f>
        <v>0</v>
      </c>
      <c r="O43" s="231"/>
      <c r="P43" s="232"/>
      <c r="Q43" s="233"/>
      <c r="R43" s="292"/>
      <c r="S43" s="232"/>
      <c r="T43" s="231"/>
      <c r="U43" s="232">
        <v>0</v>
      </c>
      <c r="V43" s="232"/>
      <c r="W43" s="233">
        <v>0</v>
      </c>
    </row>
    <row r="44" spans="1:23" s="20" customFormat="1">
      <c r="A44" s="227">
        <v>11</v>
      </c>
      <c r="B44" s="228">
        <v>1991</v>
      </c>
      <c r="C44" s="229">
        <v>1992</v>
      </c>
      <c r="D44" s="229">
        <v>1992</v>
      </c>
      <c r="E44" s="343"/>
      <c r="F44" s="231">
        <f t="shared" si="1"/>
        <v>0</v>
      </c>
      <c r="G44" s="232">
        <f t="shared" si="1"/>
        <v>0</v>
      </c>
      <c r="H44" s="232">
        <f t="shared" si="1"/>
        <v>0</v>
      </c>
      <c r="I44" s="233">
        <f t="shared" si="2"/>
        <v>0</v>
      </c>
      <c r="J44" s="234">
        <f t="shared" si="3"/>
        <v>0</v>
      </c>
      <c r="K44" s="235">
        <f>J44*[1]Factors!D31</f>
        <v>0</v>
      </c>
      <c r="L44" s="235">
        <f t="shared" si="4"/>
        <v>0</v>
      </c>
      <c r="M44" s="235">
        <f>L44*[1]Factors!D31</f>
        <v>0</v>
      </c>
      <c r="N44" s="236">
        <f>L44*[1]Factors!D31*[1]Factors!E31</f>
        <v>0</v>
      </c>
      <c r="O44" s="231"/>
      <c r="P44" s="232"/>
      <c r="Q44" s="233"/>
      <c r="R44" s="292"/>
      <c r="S44" s="232"/>
      <c r="T44" s="231"/>
      <c r="U44" s="232">
        <v>0</v>
      </c>
      <c r="V44" s="232"/>
      <c r="W44" s="233">
        <v>0</v>
      </c>
    </row>
    <row r="45" spans="1:23" s="20" customFormat="1">
      <c r="A45" s="227">
        <v>12</v>
      </c>
      <c r="B45" s="228">
        <v>1991</v>
      </c>
      <c r="C45" s="229">
        <v>1992</v>
      </c>
      <c r="D45" s="229">
        <v>1992</v>
      </c>
      <c r="E45" s="343"/>
      <c r="F45" s="231">
        <f t="shared" si="1"/>
        <v>0</v>
      </c>
      <c r="G45" s="232">
        <f t="shared" si="1"/>
        <v>0</v>
      </c>
      <c r="H45" s="232">
        <f t="shared" si="1"/>
        <v>0</v>
      </c>
      <c r="I45" s="233">
        <f t="shared" si="2"/>
        <v>0</v>
      </c>
      <c r="J45" s="234">
        <f t="shared" si="3"/>
        <v>0</v>
      </c>
      <c r="K45" s="235">
        <f>J45*[1]Factors!D32</f>
        <v>0</v>
      </c>
      <c r="L45" s="235">
        <f t="shared" si="4"/>
        <v>0</v>
      </c>
      <c r="M45" s="235">
        <f>L45*[1]Factors!D32</f>
        <v>0</v>
      </c>
      <c r="N45" s="236">
        <f>L45*[1]Factors!D32*[1]Factors!E32</f>
        <v>0</v>
      </c>
      <c r="O45" s="231"/>
      <c r="P45" s="232"/>
      <c r="Q45" s="233"/>
      <c r="R45" s="292"/>
      <c r="S45" s="232"/>
      <c r="T45" s="231"/>
      <c r="U45" s="232">
        <v>0</v>
      </c>
      <c r="V45" s="232"/>
      <c r="W45" s="233">
        <v>0</v>
      </c>
    </row>
    <row r="46" spans="1:23" s="20" customFormat="1">
      <c r="A46" s="227">
        <v>1</v>
      </c>
      <c r="B46" s="228">
        <v>1992</v>
      </c>
      <c r="C46" s="229">
        <v>1992</v>
      </c>
      <c r="D46" s="229">
        <v>1992</v>
      </c>
      <c r="E46" s="343"/>
      <c r="F46" s="231">
        <f t="shared" si="1"/>
        <v>0</v>
      </c>
      <c r="G46" s="232">
        <f t="shared" si="1"/>
        <v>0</v>
      </c>
      <c r="H46" s="232">
        <f t="shared" si="1"/>
        <v>0</v>
      </c>
      <c r="I46" s="233">
        <f t="shared" si="2"/>
        <v>0</v>
      </c>
      <c r="J46" s="234">
        <f t="shared" si="3"/>
        <v>0</v>
      </c>
      <c r="K46" s="235">
        <f>J46*[1]Factors!D33</f>
        <v>0</v>
      </c>
      <c r="L46" s="235">
        <f t="shared" si="4"/>
        <v>0</v>
      </c>
      <c r="M46" s="235">
        <f>L46*[1]Factors!D33</f>
        <v>0</v>
      </c>
      <c r="N46" s="236">
        <f>L46*[1]Factors!D33*[1]Factors!E33</f>
        <v>0</v>
      </c>
      <c r="O46" s="231"/>
      <c r="P46" s="225"/>
      <c r="Q46" s="233"/>
      <c r="R46" s="232"/>
      <c r="S46" s="232"/>
      <c r="T46" s="231"/>
      <c r="U46" s="232">
        <v>0</v>
      </c>
      <c r="V46" s="232"/>
      <c r="W46" s="233">
        <v>0</v>
      </c>
    </row>
    <row r="47" spans="1:23" s="20" customFormat="1">
      <c r="A47" s="227">
        <v>2</v>
      </c>
      <c r="B47" s="228">
        <v>1992</v>
      </c>
      <c r="C47" s="229">
        <v>1992</v>
      </c>
      <c r="D47" s="229">
        <v>1992</v>
      </c>
      <c r="E47" s="343"/>
      <c r="F47" s="231">
        <f t="shared" si="1"/>
        <v>0</v>
      </c>
      <c r="G47" s="232">
        <f t="shared" si="1"/>
        <v>0</v>
      </c>
      <c r="H47" s="232">
        <f t="shared" si="1"/>
        <v>0</v>
      </c>
      <c r="I47" s="233">
        <f t="shared" si="2"/>
        <v>0</v>
      </c>
      <c r="J47" s="234">
        <f t="shared" si="3"/>
        <v>0</v>
      </c>
      <c r="K47" s="235">
        <f>J47*[1]Factors!D34</f>
        <v>0</v>
      </c>
      <c r="L47" s="235">
        <f t="shared" si="4"/>
        <v>0</v>
      </c>
      <c r="M47" s="235">
        <f>L47*[1]Factors!D34</f>
        <v>0</v>
      </c>
      <c r="N47" s="236">
        <f>L47*[1]Factors!D34*[1]Factors!E34</f>
        <v>0</v>
      </c>
      <c r="O47" s="231"/>
      <c r="P47" s="232"/>
      <c r="Q47" s="233"/>
      <c r="R47" s="292"/>
      <c r="S47" s="232"/>
      <c r="T47" s="231"/>
      <c r="U47" s="232">
        <v>0</v>
      </c>
      <c r="V47" s="232"/>
      <c r="W47" s="233">
        <v>0</v>
      </c>
    </row>
    <row r="48" spans="1:23" s="20" customFormat="1">
      <c r="A48" s="227">
        <v>3</v>
      </c>
      <c r="B48" s="228">
        <v>1992</v>
      </c>
      <c r="C48" s="229">
        <v>1992</v>
      </c>
      <c r="D48" s="229">
        <v>1992</v>
      </c>
      <c r="E48" s="343"/>
      <c r="F48" s="231">
        <f t="shared" si="1"/>
        <v>0</v>
      </c>
      <c r="G48" s="232">
        <f t="shared" si="1"/>
        <v>0</v>
      </c>
      <c r="H48" s="232">
        <f t="shared" si="1"/>
        <v>0</v>
      </c>
      <c r="I48" s="233">
        <f t="shared" si="2"/>
        <v>0</v>
      </c>
      <c r="J48" s="234">
        <f t="shared" si="3"/>
        <v>0</v>
      </c>
      <c r="K48" s="235">
        <f>J48*[1]Factors!D35</f>
        <v>0</v>
      </c>
      <c r="L48" s="235">
        <f t="shared" si="4"/>
        <v>0</v>
      </c>
      <c r="M48" s="235">
        <f>L48*[1]Factors!D35</f>
        <v>0</v>
      </c>
      <c r="N48" s="236">
        <f>L48*[1]Factors!D35*[1]Factors!E35</f>
        <v>0</v>
      </c>
      <c r="O48" s="231"/>
      <c r="P48" s="232"/>
      <c r="Q48" s="233"/>
      <c r="R48" s="292"/>
      <c r="S48" s="232"/>
      <c r="T48" s="231"/>
      <c r="U48" s="232">
        <v>0</v>
      </c>
      <c r="V48" s="232"/>
      <c r="W48" s="233">
        <v>0</v>
      </c>
    </row>
    <row r="49" spans="1:23" s="20" customFormat="1">
      <c r="A49" s="227">
        <v>4</v>
      </c>
      <c r="B49" s="228">
        <v>1992</v>
      </c>
      <c r="C49" s="229">
        <v>1992</v>
      </c>
      <c r="D49" s="229">
        <v>1993</v>
      </c>
      <c r="E49" s="343"/>
      <c r="F49" s="231">
        <f t="shared" si="1"/>
        <v>0</v>
      </c>
      <c r="G49" s="232">
        <f t="shared" si="1"/>
        <v>0</v>
      </c>
      <c r="H49" s="232">
        <f t="shared" si="1"/>
        <v>0</v>
      </c>
      <c r="I49" s="233">
        <f t="shared" si="2"/>
        <v>0</v>
      </c>
      <c r="J49" s="234">
        <f t="shared" si="3"/>
        <v>0</v>
      </c>
      <c r="K49" s="235">
        <f>J49*[1]Factors!D36</f>
        <v>0</v>
      </c>
      <c r="L49" s="235">
        <f t="shared" si="4"/>
        <v>0</v>
      </c>
      <c r="M49" s="235">
        <f>L49*[1]Factors!D36</f>
        <v>0</v>
      </c>
      <c r="N49" s="236">
        <f>L49*[1]Factors!D36*[1]Factors!E36</f>
        <v>0</v>
      </c>
      <c r="O49" s="231"/>
      <c r="P49" s="232"/>
      <c r="Q49" s="233"/>
      <c r="R49" s="292"/>
      <c r="S49" s="232"/>
      <c r="T49" s="231"/>
      <c r="U49" s="232">
        <v>0</v>
      </c>
      <c r="V49" s="232"/>
      <c r="W49" s="233">
        <v>0</v>
      </c>
    </row>
    <row r="50" spans="1:23" s="20" customFormat="1">
      <c r="A50" s="227">
        <v>5</v>
      </c>
      <c r="B50" s="228">
        <v>1992</v>
      </c>
      <c r="C50" s="229">
        <v>1992</v>
      </c>
      <c r="D50" s="229">
        <v>1993</v>
      </c>
      <c r="E50" s="343"/>
      <c r="F50" s="231">
        <f t="shared" si="1"/>
        <v>0</v>
      </c>
      <c r="G50" s="232">
        <f t="shared" si="1"/>
        <v>0</v>
      </c>
      <c r="H50" s="232">
        <f t="shared" si="1"/>
        <v>0</v>
      </c>
      <c r="I50" s="233">
        <f t="shared" si="2"/>
        <v>0</v>
      </c>
      <c r="J50" s="234">
        <f t="shared" si="3"/>
        <v>0</v>
      </c>
      <c r="K50" s="235">
        <f>J50*[1]Factors!D37</f>
        <v>0</v>
      </c>
      <c r="L50" s="235">
        <f t="shared" si="4"/>
        <v>0</v>
      </c>
      <c r="M50" s="235">
        <f>L50*[1]Factors!D37</f>
        <v>0</v>
      </c>
      <c r="N50" s="236">
        <f>L50*[1]Factors!D37*[1]Factors!E37</f>
        <v>0</v>
      </c>
      <c r="O50" s="231"/>
      <c r="P50" s="232"/>
      <c r="Q50" s="233"/>
      <c r="R50" s="292"/>
      <c r="S50" s="232"/>
      <c r="T50" s="231"/>
      <c r="U50" s="232">
        <v>0</v>
      </c>
      <c r="V50" s="232"/>
      <c r="W50" s="233">
        <v>0</v>
      </c>
    </row>
    <row r="51" spans="1:23" s="20" customFormat="1">
      <c r="A51" s="227">
        <v>6</v>
      </c>
      <c r="B51" s="228">
        <v>1992</v>
      </c>
      <c r="C51" s="229">
        <v>1992</v>
      </c>
      <c r="D51" s="229">
        <v>1993</v>
      </c>
      <c r="E51" s="343"/>
      <c r="F51" s="231">
        <f t="shared" si="1"/>
        <v>0</v>
      </c>
      <c r="G51" s="232">
        <f t="shared" si="1"/>
        <v>0</v>
      </c>
      <c r="H51" s="232">
        <f t="shared" si="1"/>
        <v>0</v>
      </c>
      <c r="I51" s="233">
        <f t="shared" si="2"/>
        <v>0</v>
      </c>
      <c r="J51" s="234">
        <f t="shared" si="3"/>
        <v>0</v>
      </c>
      <c r="K51" s="235">
        <f>J51*[1]Factors!D38</f>
        <v>0</v>
      </c>
      <c r="L51" s="235">
        <f t="shared" si="4"/>
        <v>0</v>
      </c>
      <c r="M51" s="235">
        <f>L51*[1]Factors!D38</f>
        <v>0</v>
      </c>
      <c r="N51" s="236">
        <f>L51*[1]Factors!D38*[1]Factors!E38</f>
        <v>0</v>
      </c>
      <c r="O51" s="231"/>
      <c r="P51" s="232"/>
      <c r="Q51" s="233"/>
      <c r="R51" s="292"/>
      <c r="S51" s="232"/>
      <c r="T51" s="231"/>
      <c r="U51" s="232">
        <v>0</v>
      </c>
      <c r="V51" s="232"/>
      <c r="W51" s="233">
        <v>0</v>
      </c>
    </row>
    <row r="52" spans="1:23" s="20" customFormat="1">
      <c r="A52" s="227">
        <v>7</v>
      </c>
      <c r="B52" s="228">
        <v>1992</v>
      </c>
      <c r="C52" s="229">
        <v>1993</v>
      </c>
      <c r="D52" s="229">
        <v>1993</v>
      </c>
      <c r="E52" s="343"/>
      <c r="F52" s="231">
        <f t="shared" si="1"/>
        <v>0</v>
      </c>
      <c r="G52" s="232">
        <f t="shared" si="1"/>
        <v>0</v>
      </c>
      <c r="H52" s="232">
        <f t="shared" si="1"/>
        <v>0</v>
      </c>
      <c r="I52" s="233">
        <f t="shared" si="2"/>
        <v>0</v>
      </c>
      <c r="J52" s="234">
        <f t="shared" si="3"/>
        <v>0</v>
      </c>
      <c r="K52" s="235">
        <f>J52*[1]Factors!D39</f>
        <v>0</v>
      </c>
      <c r="L52" s="235">
        <f t="shared" si="4"/>
        <v>0</v>
      </c>
      <c r="M52" s="235">
        <f>L52*[1]Factors!D39</f>
        <v>0</v>
      </c>
      <c r="N52" s="236">
        <f>L52*[1]Factors!D39*[1]Factors!E39</f>
        <v>0</v>
      </c>
      <c r="O52" s="231"/>
      <c r="P52" s="232"/>
      <c r="Q52" s="233"/>
      <c r="R52" s="292"/>
      <c r="S52" s="232"/>
      <c r="T52" s="231"/>
      <c r="U52" s="232">
        <v>0</v>
      </c>
      <c r="V52" s="232"/>
      <c r="W52" s="233">
        <v>0</v>
      </c>
    </row>
    <row r="53" spans="1:23" s="20" customFormat="1">
      <c r="A53" s="227">
        <v>8</v>
      </c>
      <c r="B53" s="228">
        <v>1992</v>
      </c>
      <c r="C53" s="229">
        <v>1993</v>
      </c>
      <c r="D53" s="229">
        <v>1993</v>
      </c>
      <c r="E53" s="343"/>
      <c r="F53" s="231">
        <f t="shared" si="1"/>
        <v>0</v>
      </c>
      <c r="G53" s="232">
        <f t="shared" si="1"/>
        <v>0</v>
      </c>
      <c r="H53" s="232">
        <f t="shared" si="1"/>
        <v>0</v>
      </c>
      <c r="I53" s="233">
        <f t="shared" si="2"/>
        <v>0</v>
      </c>
      <c r="J53" s="234">
        <f t="shared" si="3"/>
        <v>0</v>
      </c>
      <c r="K53" s="235">
        <f>J53*[1]Factors!D40</f>
        <v>0</v>
      </c>
      <c r="L53" s="235">
        <f t="shared" si="4"/>
        <v>0</v>
      </c>
      <c r="M53" s="235">
        <f>L53*[1]Factors!D40</f>
        <v>0</v>
      </c>
      <c r="N53" s="236">
        <f>L53*[1]Factors!D40*[1]Factors!E40</f>
        <v>0</v>
      </c>
      <c r="O53" s="231"/>
      <c r="P53" s="232"/>
      <c r="Q53" s="233"/>
      <c r="R53" s="292"/>
      <c r="S53" s="232"/>
      <c r="T53" s="231"/>
      <c r="U53" s="232">
        <v>0</v>
      </c>
      <c r="V53" s="232"/>
      <c r="W53" s="233">
        <v>0</v>
      </c>
    </row>
    <row r="54" spans="1:23" s="20" customFormat="1">
      <c r="A54" s="227">
        <v>9</v>
      </c>
      <c r="B54" s="228">
        <v>1992</v>
      </c>
      <c r="C54" s="229">
        <v>1993</v>
      </c>
      <c r="D54" s="229">
        <v>1993</v>
      </c>
      <c r="E54" s="343"/>
      <c r="F54" s="231">
        <f t="shared" si="1"/>
        <v>0</v>
      </c>
      <c r="G54" s="232">
        <f t="shared" si="1"/>
        <v>0</v>
      </c>
      <c r="H54" s="232">
        <f t="shared" si="1"/>
        <v>0</v>
      </c>
      <c r="I54" s="233">
        <f t="shared" si="2"/>
        <v>0</v>
      </c>
      <c r="J54" s="234">
        <f t="shared" si="3"/>
        <v>0</v>
      </c>
      <c r="K54" s="235">
        <f>J54*[1]Factors!D41</f>
        <v>0</v>
      </c>
      <c r="L54" s="235">
        <f t="shared" si="4"/>
        <v>0</v>
      </c>
      <c r="M54" s="235">
        <f>L54*[1]Factors!D41</f>
        <v>0</v>
      </c>
      <c r="N54" s="236">
        <f>L54*[1]Factors!D41*[1]Factors!E41</f>
        <v>0</v>
      </c>
      <c r="O54" s="231"/>
      <c r="P54" s="232"/>
      <c r="Q54" s="233"/>
      <c r="R54" s="292"/>
      <c r="S54" s="232"/>
      <c r="T54" s="231"/>
      <c r="U54" s="232">
        <v>0</v>
      </c>
      <c r="V54" s="232"/>
      <c r="W54" s="233">
        <v>0</v>
      </c>
    </row>
    <row r="55" spans="1:23" s="20" customFormat="1">
      <c r="A55" s="227">
        <v>10</v>
      </c>
      <c r="B55" s="228">
        <v>1992</v>
      </c>
      <c r="C55" s="229">
        <v>1993</v>
      </c>
      <c r="D55" s="229">
        <v>1993</v>
      </c>
      <c r="E55" s="343"/>
      <c r="F55" s="231">
        <f t="shared" si="1"/>
        <v>0</v>
      </c>
      <c r="G55" s="232">
        <f t="shared" si="1"/>
        <v>0</v>
      </c>
      <c r="H55" s="232">
        <f t="shared" si="1"/>
        <v>0</v>
      </c>
      <c r="I55" s="233">
        <f t="shared" si="2"/>
        <v>0</v>
      </c>
      <c r="J55" s="234">
        <f t="shared" si="3"/>
        <v>0</v>
      </c>
      <c r="K55" s="235">
        <f>J55*[1]Factors!D42</f>
        <v>0</v>
      </c>
      <c r="L55" s="235">
        <f t="shared" si="4"/>
        <v>0</v>
      </c>
      <c r="M55" s="235">
        <f>L55*[1]Factors!D42</f>
        <v>0</v>
      </c>
      <c r="N55" s="236">
        <f>L55*[1]Factors!D42*[1]Factors!E42</f>
        <v>0</v>
      </c>
      <c r="O55" s="231"/>
      <c r="P55" s="232"/>
      <c r="Q55" s="233"/>
      <c r="R55" s="292"/>
      <c r="S55" s="232"/>
      <c r="T55" s="231"/>
      <c r="U55" s="232">
        <v>0</v>
      </c>
      <c r="V55" s="232"/>
      <c r="W55" s="233">
        <v>0</v>
      </c>
    </row>
    <row r="56" spans="1:23" s="20" customFormat="1">
      <c r="A56" s="227">
        <v>11</v>
      </c>
      <c r="B56" s="228">
        <v>1992</v>
      </c>
      <c r="C56" s="229">
        <v>1993</v>
      </c>
      <c r="D56" s="229">
        <v>1993</v>
      </c>
      <c r="E56" s="343"/>
      <c r="F56" s="231">
        <f t="shared" si="1"/>
        <v>0</v>
      </c>
      <c r="G56" s="232">
        <f t="shared" si="1"/>
        <v>0</v>
      </c>
      <c r="H56" s="232">
        <f t="shared" si="1"/>
        <v>0</v>
      </c>
      <c r="I56" s="233">
        <f t="shared" si="2"/>
        <v>0</v>
      </c>
      <c r="J56" s="234">
        <f t="shared" si="3"/>
        <v>0</v>
      </c>
      <c r="K56" s="235">
        <f>J56*[1]Factors!D43</f>
        <v>0</v>
      </c>
      <c r="L56" s="235">
        <f t="shared" si="4"/>
        <v>0</v>
      </c>
      <c r="M56" s="235">
        <f>L56*[1]Factors!D43</f>
        <v>0</v>
      </c>
      <c r="N56" s="236">
        <f>L56*[1]Factors!D43*[1]Factors!E43</f>
        <v>0</v>
      </c>
      <c r="O56" s="231"/>
      <c r="P56" s="232"/>
      <c r="Q56" s="233"/>
      <c r="R56" s="292"/>
      <c r="S56" s="232"/>
      <c r="T56" s="231"/>
      <c r="U56" s="232">
        <v>0</v>
      </c>
      <c r="V56" s="232"/>
      <c r="W56" s="233">
        <v>0</v>
      </c>
    </row>
    <row r="57" spans="1:23" s="20" customFormat="1">
      <c r="A57" s="227">
        <v>12</v>
      </c>
      <c r="B57" s="228">
        <v>1992</v>
      </c>
      <c r="C57" s="229">
        <v>1993</v>
      </c>
      <c r="D57" s="229">
        <v>1993</v>
      </c>
      <c r="E57" s="343"/>
      <c r="F57" s="231">
        <f t="shared" si="1"/>
        <v>0</v>
      </c>
      <c r="G57" s="232">
        <f t="shared" si="1"/>
        <v>0</v>
      </c>
      <c r="H57" s="232">
        <f t="shared" si="1"/>
        <v>0</v>
      </c>
      <c r="I57" s="233">
        <f t="shared" si="2"/>
        <v>0</v>
      </c>
      <c r="J57" s="234">
        <f t="shared" si="3"/>
        <v>0</v>
      </c>
      <c r="K57" s="235">
        <f>J57*[1]Factors!D44</f>
        <v>0</v>
      </c>
      <c r="L57" s="235">
        <f t="shared" si="4"/>
        <v>0</v>
      </c>
      <c r="M57" s="235">
        <f>L57*[1]Factors!D44</f>
        <v>0</v>
      </c>
      <c r="N57" s="236">
        <f>L57*[1]Factors!D44*[1]Factors!E44</f>
        <v>0</v>
      </c>
      <c r="O57" s="231"/>
      <c r="P57" s="232"/>
      <c r="Q57" s="233"/>
      <c r="R57" s="292"/>
      <c r="S57" s="232"/>
      <c r="T57" s="231"/>
      <c r="U57" s="232">
        <v>0</v>
      </c>
      <c r="V57" s="232"/>
      <c r="W57" s="233">
        <v>0</v>
      </c>
    </row>
    <row r="58" spans="1:23" s="20" customFormat="1">
      <c r="A58" s="227">
        <v>1</v>
      </c>
      <c r="B58" s="228">
        <v>1993</v>
      </c>
      <c r="C58" s="229">
        <v>1993</v>
      </c>
      <c r="D58" s="229">
        <v>1993</v>
      </c>
      <c r="E58" s="343"/>
      <c r="F58" s="231">
        <f t="shared" si="1"/>
        <v>0</v>
      </c>
      <c r="G58" s="232">
        <f t="shared" si="1"/>
        <v>0</v>
      </c>
      <c r="H58" s="232">
        <f t="shared" si="1"/>
        <v>0</v>
      </c>
      <c r="I58" s="233">
        <f t="shared" si="2"/>
        <v>0</v>
      </c>
      <c r="J58" s="234">
        <f t="shared" si="3"/>
        <v>0</v>
      </c>
      <c r="K58" s="235">
        <f>J58*[1]Factors!D45</f>
        <v>0</v>
      </c>
      <c r="L58" s="235">
        <f t="shared" si="4"/>
        <v>0</v>
      </c>
      <c r="M58" s="235">
        <f>L58*[1]Factors!D45</f>
        <v>0</v>
      </c>
      <c r="N58" s="236">
        <f>L58*[1]Factors!D45*[1]Factors!E45</f>
        <v>0</v>
      </c>
      <c r="O58" s="231"/>
      <c r="P58" s="225"/>
      <c r="Q58" s="233"/>
      <c r="R58" s="232"/>
      <c r="S58" s="232"/>
      <c r="T58" s="231"/>
      <c r="U58" s="232">
        <v>0</v>
      </c>
      <c r="V58" s="232"/>
      <c r="W58" s="233">
        <v>0</v>
      </c>
    </row>
    <row r="59" spans="1:23" s="20" customFormat="1">
      <c r="A59" s="227">
        <v>2</v>
      </c>
      <c r="B59" s="228">
        <v>1993</v>
      </c>
      <c r="C59" s="229">
        <v>1993</v>
      </c>
      <c r="D59" s="229">
        <v>1993</v>
      </c>
      <c r="E59" s="343"/>
      <c r="F59" s="231">
        <f t="shared" si="1"/>
        <v>0</v>
      </c>
      <c r="G59" s="232">
        <f t="shared" si="1"/>
        <v>0</v>
      </c>
      <c r="H59" s="232">
        <f t="shared" si="1"/>
        <v>0</v>
      </c>
      <c r="I59" s="233">
        <f t="shared" si="2"/>
        <v>0</v>
      </c>
      <c r="J59" s="234">
        <f t="shared" si="3"/>
        <v>0</v>
      </c>
      <c r="K59" s="235">
        <f>J59*[1]Factors!D46</f>
        <v>0</v>
      </c>
      <c r="L59" s="235">
        <f t="shared" si="4"/>
        <v>0</v>
      </c>
      <c r="M59" s="235">
        <f>L59*[1]Factors!D46</f>
        <v>0</v>
      </c>
      <c r="N59" s="236">
        <f>L59*[1]Factors!D46*[1]Factors!E46</f>
        <v>0</v>
      </c>
      <c r="O59" s="231"/>
      <c r="P59" s="232"/>
      <c r="Q59" s="233"/>
      <c r="R59" s="292"/>
      <c r="S59" s="232"/>
      <c r="T59" s="231"/>
      <c r="U59" s="232">
        <v>0</v>
      </c>
      <c r="V59" s="232"/>
      <c r="W59" s="233">
        <v>0</v>
      </c>
    </row>
    <row r="60" spans="1:23" s="20" customFormat="1">
      <c r="A60" s="227">
        <v>3</v>
      </c>
      <c r="B60" s="228">
        <v>1993</v>
      </c>
      <c r="C60" s="229">
        <v>1993</v>
      </c>
      <c r="D60" s="229">
        <v>1993</v>
      </c>
      <c r="E60" s="343"/>
      <c r="F60" s="231">
        <f t="shared" si="1"/>
        <v>0</v>
      </c>
      <c r="G60" s="232">
        <f t="shared" si="1"/>
        <v>0</v>
      </c>
      <c r="H60" s="232">
        <f t="shared" si="1"/>
        <v>0</v>
      </c>
      <c r="I60" s="233">
        <f t="shared" si="2"/>
        <v>0</v>
      </c>
      <c r="J60" s="234">
        <f t="shared" si="3"/>
        <v>0</v>
      </c>
      <c r="K60" s="235">
        <f>J60*[1]Factors!D47</f>
        <v>0</v>
      </c>
      <c r="L60" s="235">
        <f t="shared" si="4"/>
        <v>0</v>
      </c>
      <c r="M60" s="235">
        <f>L60*[1]Factors!D47</f>
        <v>0</v>
      </c>
      <c r="N60" s="236">
        <f>L60*[1]Factors!D47*[1]Factors!E47</f>
        <v>0</v>
      </c>
      <c r="O60" s="231"/>
      <c r="P60" s="232"/>
      <c r="Q60" s="233"/>
      <c r="R60" s="292"/>
      <c r="S60" s="232"/>
      <c r="T60" s="231"/>
      <c r="U60" s="232">
        <v>0</v>
      </c>
      <c r="V60" s="232"/>
      <c r="W60" s="233">
        <v>0</v>
      </c>
    </row>
    <row r="61" spans="1:23" s="20" customFormat="1">
      <c r="A61" s="227">
        <v>4</v>
      </c>
      <c r="B61" s="228">
        <v>1993</v>
      </c>
      <c r="C61" s="229">
        <v>1993</v>
      </c>
      <c r="D61" s="229">
        <v>1994</v>
      </c>
      <c r="E61" s="343"/>
      <c r="F61" s="231">
        <f t="shared" si="1"/>
        <v>0</v>
      </c>
      <c r="G61" s="232">
        <f t="shared" si="1"/>
        <v>0</v>
      </c>
      <c r="H61" s="232">
        <f t="shared" si="1"/>
        <v>0</v>
      </c>
      <c r="I61" s="233">
        <f t="shared" si="2"/>
        <v>0</v>
      </c>
      <c r="J61" s="234">
        <f t="shared" si="3"/>
        <v>0</v>
      </c>
      <c r="K61" s="235">
        <f>J61*[1]Factors!D48</f>
        <v>0</v>
      </c>
      <c r="L61" s="235">
        <f t="shared" si="4"/>
        <v>0</v>
      </c>
      <c r="M61" s="235">
        <f>L61*[1]Factors!D48</f>
        <v>0</v>
      </c>
      <c r="N61" s="236">
        <f>L61*[1]Factors!D48*[1]Factors!E48</f>
        <v>0</v>
      </c>
      <c r="O61" s="231"/>
      <c r="P61" s="232"/>
      <c r="Q61" s="233"/>
      <c r="R61" s="292"/>
      <c r="S61" s="232"/>
      <c r="T61" s="231"/>
      <c r="U61" s="232">
        <v>0</v>
      </c>
      <c r="V61" s="232"/>
      <c r="W61" s="233">
        <v>0</v>
      </c>
    </row>
    <row r="62" spans="1:23" s="20" customFormat="1">
      <c r="A62" s="227">
        <v>5</v>
      </c>
      <c r="B62" s="228">
        <v>1993</v>
      </c>
      <c r="C62" s="229">
        <v>1993</v>
      </c>
      <c r="D62" s="229">
        <v>1994</v>
      </c>
      <c r="E62" s="343"/>
      <c r="F62" s="231">
        <f t="shared" si="1"/>
        <v>0</v>
      </c>
      <c r="G62" s="232">
        <f t="shared" si="1"/>
        <v>0</v>
      </c>
      <c r="H62" s="232">
        <f t="shared" si="1"/>
        <v>0</v>
      </c>
      <c r="I62" s="233">
        <f t="shared" si="2"/>
        <v>0</v>
      </c>
      <c r="J62" s="234">
        <f t="shared" si="3"/>
        <v>0</v>
      </c>
      <c r="K62" s="235">
        <f>J62*[1]Factors!D49</f>
        <v>0</v>
      </c>
      <c r="L62" s="235">
        <f t="shared" si="4"/>
        <v>0</v>
      </c>
      <c r="M62" s="235">
        <f>L62*[1]Factors!D49</f>
        <v>0</v>
      </c>
      <c r="N62" s="236">
        <f>L62*[1]Factors!D49*[1]Factors!E49</f>
        <v>0</v>
      </c>
      <c r="O62" s="231"/>
      <c r="P62" s="232"/>
      <c r="Q62" s="233"/>
      <c r="R62" s="292"/>
      <c r="S62" s="232"/>
      <c r="T62" s="231"/>
      <c r="U62" s="232">
        <v>0</v>
      </c>
      <c r="V62" s="232"/>
      <c r="W62" s="233">
        <v>0</v>
      </c>
    </row>
    <row r="63" spans="1:23" s="20" customFormat="1">
      <c r="A63" s="227">
        <v>6</v>
      </c>
      <c r="B63" s="228">
        <v>1993</v>
      </c>
      <c r="C63" s="229">
        <v>1993</v>
      </c>
      <c r="D63" s="229">
        <v>1994</v>
      </c>
      <c r="E63" s="343"/>
      <c r="F63" s="231">
        <f t="shared" si="1"/>
        <v>0</v>
      </c>
      <c r="G63" s="232">
        <f t="shared" si="1"/>
        <v>0</v>
      </c>
      <c r="H63" s="232">
        <f t="shared" si="1"/>
        <v>0</v>
      </c>
      <c r="I63" s="233">
        <f t="shared" si="2"/>
        <v>0</v>
      </c>
      <c r="J63" s="234">
        <f t="shared" si="3"/>
        <v>0</v>
      </c>
      <c r="K63" s="235">
        <f>J63*[1]Factors!D50</f>
        <v>0</v>
      </c>
      <c r="L63" s="235">
        <f t="shared" si="4"/>
        <v>0</v>
      </c>
      <c r="M63" s="235">
        <f>L63*[1]Factors!D50</f>
        <v>0</v>
      </c>
      <c r="N63" s="236">
        <f>L63*[1]Factors!D50*[1]Factors!E50</f>
        <v>0</v>
      </c>
      <c r="O63" s="231"/>
      <c r="P63" s="232"/>
      <c r="Q63" s="233"/>
      <c r="R63" s="292"/>
      <c r="S63" s="232"/>
      <c r="T63" s="231"/>
      <c r="U63" s="232">
        <v>0</v>
      </c>
      <c r="V63" s="232"/>
      <c r="W63" s="233">
        <v>0</v>
      </c>
    </row>
    <row r="64" spans="1:23" s="20" customFormat="1">
      <c r="A64" s="227">
        <v>7</v>
      </c>
      <c r="B64" s="228">
        <v>1993</v>
      </c>
      <c r="C64" s="229">
        <v>1994</v>
      </c>
      <c r="D64" s="229">
        <v>1994</v>
      </c>
      <c r="E64" s="343"/>
      <c r="F64" s="231">
        <f t="shared" si="1"/>
        <v>0</v>
      </c>
      <c r="G64" s="232">
        <f t="shared" si="1"/>
        <v>0</v>
      </c>
      <c r="H64" s="232">
        <f t="shared" si="1"/>
        <v>0</v>
      </c>
      <c r="I64" s="233">
        <f t="shared" si="2"/>
        <v>0</v>
      </c>
      <c r="J64" s="234">
        <f t="shared" si="3"/>
        <v>0</v>
      </c>
      <c r="K64" s="235">
        <f>J64*[1]Factors!D51</f>
        <v>0</v>
      </c>
      <c r="L64" s="235">
        <f t="shared" si="4"/>
        <v>0</v>
      </c>
      <c r="M64" s="235">
        <f>L64*[1]Factors!D51</f>
        <v>0</v>
      </c>
      <c r="N64" s="236">
        <f>L64*[1]Factors!D51*[1]Factors!E51</f>
        <v>0</v>
      </c>
      <c r="O64" s="231"/>
      <c r="P64" s="232"/>
      <c r="Q64" s="233"/>
      <c r="R64" s="292"/>
      <c r="S64" s="232"/>
      <c r="T64" s="231"/>
      <c r="U64" s="232">
        <v>0</v>
      </c>
      <c r="V64" s="232"/>
      <c r="W64" s="233">
        <v>0</v>
      </c>
    </row>
    <row r="65" spans="1:23" s="20" customFormat="1">
      <c r="A65" s="227">
        <v>8</v>
      </c>
      <c r="B65" s="228">
        <v>1993</v>
      </c>
      <c r="C65" s="229">
        <v>1994</v>
      </c>
      <c r="D65" s="229">
        <v>1994</v>
      </c>
      <c r="E65" s="343"/>
      <c r="F65" s="231">
        <f t="shared" si="1"/>
        <v>0</v>
      </c>
      <c r="G65" s="232">
        <f t="shared" si="1"/>
        <v>0</v>
      </c>
      <c r="H65" s="232">
        <f t="shared" si="1"/>
        <v>0</v>
      </c>
      <c r="I65" s="233">
        <f t="shared" si="2"/>
        <v>0</v>
      </c>
      <c r="J65" s="234">
        <f t="shared" si="3"/>
        <v>0</v>
      </c>
      <c r="K65" s="235">
        <f>J65*[1]Factors!D52</f>
        <v>0</v>
      </c>
      <c r="L65" s="235">
        <f t="shared" si="4"/>
        <v>0</v>
      </c>
      <c r="M65" s="235">
        <f>L65*[1]Factors!D52</f>
        <v>0</v>
      </c>
      <c r="N65" s="236">
        <f>L65*[1]Factors!D52*[1]Factors!E52</f>
        <v>0</v>
      </c>
      <c r="O65" s="231"/>
      <c r="P65" s="232"/>
      <c r="Q65" s="233"/>
      <c r="R65" s="292"/>
      <c r="S65" s="232"/>
      <c r="T65" s="231"/>
      <c r="U65" s="232">
        <v>0</v>
      </c>
      <c r="V65" s="232"/>
      <c r="W65" s="233">
        <v>0</v>
      </c>
    </row>
    <row r="66" spans="1:23" s="20" customFormat="1">
      <c r="A66" s="227">
        <v>9</v>
      </c>
      <c r="B66" s="228">
        <v>1993</v>
      </c>
      <c r="C66" s="229">
        <v>1994</v>
      </c>
      <c r="D66" s="229">
        <v>1994</v>
      </c>
      <c r="E66" s="343"/>
      <c r="F66" s="231">
        <f t="shared" si="1"/>
        <v>0</v>
      </c>
      <c r="G66" s="232">
        <f t="shared" si="1"/>
        <v>0</v>
      </c>
      <c r="H66" s="232">
        <f t="shared" si="1"/>
        <v>0</v>
      </c>
      <c r="I66" s="233">
        <f t="shared" si="2"/>
        <v>0</v>
      </c>
      <c r="J66" s="234">
        <f t="shared" si="3"/>
        <v>0</v>
      </c>
      <c r="K66" s="235">
        <f>J66*[1]Factors!D53</f>
        <v>0</v>
      </c>
      <c r="L66" s="235">
        <f t="shared" si="4"/>
        <v>0</v>
      </c>
      <c r="M66" s="235">
        <f>L66*[1]Factors!D53</f>
        <v>0</v>
      </c>
      <c r="N66" s="236">
        <f>L66*[1]Factors!D53*[1]Factors!E53</f>
        <v>0</v>
      </c>
      <c r="O66" s="231"/>
      <c r="P66" s="232"/>
      <c r="Q66" s="233"/>
      <c r="R66" s="292"/>
      <c r="S66" s="232"/>
      <c r="T66" s="231"/>
      <c r="U66" s="232">
        <v>0</v>
      </c>
      <c r="V66" s="232"/>
      <c r="W66" s="233">
        <v>0</v>
      </c>
    </row>
    <row r="67" spans="1:23" s="20" customFormat="1">
      <c r="A67" s="227">
        <v>10</v>
      </c>
      <c r="B67" s="228">
        <v>1993</v>
      </c>
      <c r="C67" s="229">
        <v>1994</v>
      </c>
      <c r="D67" s="229">
        <v>1994</v>
      </c>
      <c r="E67" s="343"/>
      <c r="F67" s="231">
        <f t="shared" si="1"/>
        <v>0</v>
      </c>
      <c r="G67" s="232">
        <f t="shared" si="1"/>
        <v>0</v>
      </c>
      <c r="H67" s="232">
        <f t="shared" si="1"/>
        <v>0</v>
      </c>
      <c r="I67" s="233">
        <f t="shared" si="2"/>
        <v>0</v>
      </c>
      <c r="J67" s="234">
        <f t="shared" si="3"/>
        <v>0</v>
      </c>
      <c r="K67" s="235">
        <f>J67*[1]Factors!D54</f>
        <v>0</v>
      </c>
      <c r="L67" s="235">
        <f t="shared" si="4"/>
        <v>0</v>
      </c>
      <c r="M67" s="235">
        <f>L67*[1]Factors!D54</f>
        <v>0</v>
      </c>
      <c r="N67" s="236">
        <f>L67*[1]Factors!D54*[1]Factors!E54</f>
        <v>0</v>
      </c>
      <c r="O67" s="231"/>
      <c r="P67" s="232"/>
      <c r="Q67" s="233"/>
      <c r="R67" s="292"/>
      <c r="S67" s="232"/>
      <c r="T67" s="231"/>
      <c r="U67" s="232">
        <v>0</v>
      </c>
      <c r="V67" s="232"/>
      <c r="W67" s="233">
        <v>0</v>
      </c>
    </row>
    <row r="68" spans="1:23" s="20" customFormat="1">
      <c r="A68" s="227">
        <v>11</v>
      </c>
      <c r="B68" s="228">
        <v>1993</v>
      </c>
      <c r="C68" s="229">
        <v>1994</v>
      </c>
      <c r="D68" s="229">
        <v>1994</v>
      </c>
      <c r="E68" s="343"/>
      <c r="F68" s="231">
        <f t="shared" si="1"/>
        <v>0</v>
      </c>
      <c r="G68" s="232">
        <f t="shared" si="1"/>
        <v>0</v>
      </c>
      <c r="H68" s="232">
        <f t="shared" si="1"/>
        <v>0</v>
      </c>
      <c r="I68" s="233">
        <f t="shared" si="2"/>
        <v>0</v>
      </c>
      <c r="J68" s="234">
        <f t="shared" si="3"/>
        <v>0</v>
      </c>
      <c r="K68" s="235">
        <f>J68*[1]Factors!D55</f>
        <v>0</v>
      </c>
      <c r="L68" s="235">
        <f t="shared" si="4"/>
        <v>0</v>
      </c>
      <c r="M68" s="235">
        <f>L68*[1]Factors!D55</f>
        <v>0</v>
      </c>
      <c r="N68" s="236">
        <f>L68*[1]Factors!D55*[1]Factors!E55</f>
        <v>0</v>
      </c>
      <c r="O68" s="231"/>
      <c r="P68" s="232"/>
      <c r="Q68" s="233"/>
      <c r="R68" s="292"/>
      <c r="S68" s="232"/>
      <c r="T68" s="231"/>
      <c r="U68" s="232">
        <v>0</v>
      </c>
      <c r="V68" s="232"/>
      <c r="W68" s="233">
        <v>0</v>
      </c>
    </row>
    <row r="69" spans="1:23" s="20" customFormat="1">
      <c r="A69" s="227">
        <v>12</v>
      </c>
      <c r="B69" s="228">
        <v>1993</v>
      </c>
      <c r="C69" s="229">
        <v>1994</v>
      </c>
      <c r="D69" s="229">
        <v>1994</v>
      </c>
      <c r="E69" s="343"/>
      <c r="F69" s="231">
        <f t="shared" si="1"/>
        <v>0</v>
      </c>
      <c r="G69" s="232">
        <f t="shared" si="1"/>
        <v>0</v>
      </c>
      <c r="H69" s="232">
        <f t="shared" si="1"/>
        <v>0</v>
      </c>
      <c r="I69" s="233">
        <f t="shared" si="2"/>
        <v>0</v>
      </c>
      <c r="J69" s="234">
        <f t="shared" si="3"/>
        <v>0</v>
      </c>
      <c r="K69" s="235">
        <f>J69*[1]Factors!D56</f>
        <v>0</v>
      </c>
      <c r="L69" s="235">
        <f t="shared" si="4"/>
        <v>0</v>
      </c>
      <c r="M69" s="235">
        <f>L69*[1]Factors!D56</f>
        <v>0</v>
      </c>
      <c r="N69" s="236">
        <f>L69*[1]Factors!D56*[1]Factors!E56</f>
        <v>0</v>
      </c>
      <c r="O69" s="231"/>
      <c r="P69" s="232"/>
      <c r="Q69" s="233"/>
      <c r="R69" s="292"/>
      <c r="S69" s="232"/>
      <c r="T69" s="231"/>
      <c r="U69" s="232">
        <v>0</v>
      </c>
      <c r="V69" s="232"/>
      <c r="W69" s="233">
        <v>0</v>
      </c>
    </row>
    <row r="70" spans="1:23" s="20" customFormat="1">
      <c r="A70" s="227">
        <v>1</v>
      </c>
      <c r="B70" s="228">
        <v>1994</v>
      </c>
      <c r="C70" s="229">
        <v>1994</v>
      </c>
      <c r="D70" s="229">
        <v>1994</v>
      </c>
      <c r="E70" s="343"/>
      <c r="F70" s="231">
        <f t="shared" si="1"/>
        <v>0</v>
      </c>
      <c r="G70" s="232">
        <f t="shared" si="1"/>
        <v>0</v>
      </c>
      <c r="H70" s="232">
        <f t="shared" si="1"/>
        <v>0</v>
      </c>
      <c r="I70" s="233">
        <f t="shared" si="2"/>
        <v>0</v>
      </c>
      <c r="J70" s="234">
        <f t="shared" si="3"/>
        <v>0</v>
      </c>
      <c r="K70" s="235">
        <f>J70*[1]Factors!D57</f>
        <v>0</v>
      </c>
      <c r="L70" s="235">
        <f t="shared" si="4"/>
        <v>0</v>
      </c>
      <c r="M70" s="235">
        <f>L70*[1]Factors!D57</f>
        <v>0</v>
      </c>
      <c r="N70" s="236">
        <f>L70*[1]Factors!D57*[1]Factors!E57</f>
        <v>0</v>
      </c>
      <c r="O70" s="231"/>
      <c r="P70" s="225"/>
      <c r="Q70" s="233"/>
      <c r="R70" s="232"/>
      <c r="S70" s="232"/>
      <c r="T70" s="231"/>
      <c r="U70" s="232">
        <v>0</v>
      </c>
      <c r="V70" s="232"/>
      <c r="W70" s="233">
        <v>0</v>
      </c>
    </row>
    <row r="71" spans="1:23" s="20" customFormat="1">
      <c r="A71" s="227">
        <v>2</v>
      </c>
      <c r="B71" s="228">
        <v>1994</v>
      </c>
      <c r="C71" s="229">
        <v>1994</v>
      </c>
      <c r="D71" s="229">
        <v>1994</v>
      </c>
      <c r="E71" s="343"/>
      <c r="F71" s="231">
        <f t="shared" si="1"/>
        <v>0</v>
      </c>
      <c r="G71" s="232">
        <f t="shared" si="1"/>
        <v>0</v>
      </c>
      <c r="H71" s="232">
        <f t="shared" si="1"/>
        <v>0</v>
      </c>
      <c r="I71" s="233">
        <f t="shared" si="2"/>
        <v>0</v>
      </c>
      <c r="J71" s="234">
        <f t="shared" si="3"/>
        <v>0</v>
      </c>
      <c r="K71" s="235">
        <f>J71*[1]Factors!D58</f>
        <v>0</v>
      </c>
      <c r="L71" s="235">
        <f t="shared" si="4"/>
        <v>0</v>
      </c>
      <c r="M71" s="235">
        <f>L71*[1]Factors!D58</f>
        <v>0</v>
      </c>
      <c r="N71" s="236">
        <f>L71*[1]Factors!D58*[1]Factors!E58</f>
        <v>0</v>
      </c>
      <c r="O71" s="231"/>
      <c r="P71" s="232"/>
      <c r="Q71" s="233"/>
      <c r="R71" s="292"/>
      <c r="S71" s="232"/>
      <c r="T71" s="231"/>
      <c r="U71" s="232">
        <v>0</v>
      </c>
      <c r="V71" s="232"/>
      <c r="W71" s="233">
        <v>0</v>
      </c>
    </row>
    <row r="72" spans="1:23" s="20" customFormat="1">
      <c r="A72" s="227">
        <v>3</v>
      </c>
      <c r="B72" s="228">
        <v>1994</v>
      </c>
      <c r="C72" s="229">
        <v>1994</v>
      </c>
      <c r="D72" s="229">
        <v>1994</v>
      </c>
      <c r="E72" s="343"/>
      <c r="F72" s="231">
        <f t="shared" si="1"/>
        <v>0</v>
      </c>
      <c r="G72" s="232">
        <f t="shared" si="1"/>
        <v>0</v>
      </c>
      <c r="H72" s="232">
        <f t="shared" si="1"/>
        <v>0</v>
      </c>
      <c r="I72" s="233">
        <f t="shared" si="2"/>
        <v>0</v>
      </c>
      <c r="J72" s="234">
        <f t="shared" si="3"/>
        <v>0</v>
      </c>
      <c r="K72" s="235">
        <f>J72*[1]Factors!D59</f>
        <v>0</v>
      </c>
      <c r="L72" s="235">
        <f t="shared" si="4"/>
        <v>0</v>
      </c>
      <c r="M72" s="235">
        <f>L72*[1]Factors!D59</f>
        <v>0</v>
      </c>
      <c r="N72" s="236">
        <f>L72*[1]Factors!D59*[1]Factors!E59</f>
        <v>0</v>
      </c>
      <c r="O72" s="231"/>
      <c r="P72" s="232"/>
      <c r="Q72" s="233"/>
      <c r="R72" s="292"/>
      <c r="S72" s="232"/>
      <c r="T72" s="231"/>
      <c r="U72" s="232">
        <v>0</v>
      </c>
      <c r="V72" s="232"/>
      <c r="W72" s="233">
        <v>0</v>
      </c>
    </row>
    <row r="73" spans="1:23" s="20" customFormat="1">
      <c r="A73" s="227">
        <v>4</v>
      </c>
      <c r="B73" s="228">
        <v>1994</v>
      </c>
      <c r="C73" s="229">
        <v>1994</v>
      </c>
      <c r="D73" s="229">
        <v>1995</v>
      </c>
      <c r="E73" s="343"/>
      <c r="F73" s="231">
        <f t="shared" si="1"/>
        <v>0</v>
      </c>
      <c r="G73" s="232">
        <f t="shared" si="1"/>
        <v>0</v>
      </c>
      <c r="H73" s="232">
        <f t="shared" si="1"/>
        <v>0</v>
      </c>
      <c r="I73" s="233">
        <f t="shared" si="2"/>
        <v>0</v>
      </c>
      <c r="J73" s="234">
        <f t="shared" si="3"/>
        <v>0</v>
      </c>
      <c r="K73" s="235">
        <f>J73*[1]Factors!D60</f>
        <v>0</v>
      </c>
      <c r="L73" s="235">
        <f t="shared" si="4"/>
        <v>0</v>
      </c>
      <c r="M73" s="235">
        <f>L73*[1]Factors!D60</f>
        <v>0</v>
      </c>
      <c r="N73" s="236">
        <f>L73*[1]Factors!D60*[1]Factors!E60</f>
        <v>0</v>
      </c>
      <c r="O73" s="231"/>
      <c r="P73" s="232"/>
      <c r="Q73" s="233"/>
      <c r="R73" s="292"/>
      <c r="S73" s="232"/>
      <c r="T73" s="231"/>
      <c r="U73" s="232">
        <v>0</v>
      </c>
      <c r="V73" s="232"/>
      <c r="W73" s="233">
        <v>0</v>
      </c>
    </row>
    <row r="74" spans="1:23" s="20" customFormat="1">
      <c r="A74" s="227">
        <v>5</v>
      </c>
      <c r="B74" s="228">
        <v>1994</v>
      </c>
      <c r="C74" s="229">
        <v>1994</v>
      </c>
      <c r="D74" s="229">
        <v>1995</v>
      </c>
      <c r="E74" s="343"/>
      <c r="F74" s="231">
        <f t="shared" si="1"/>
        <v>0</v>
      </c>
      <c r="G74" s="232">
        <f t="shared" si="1"/>
        <v>0</v>
      </c>
      <c r="H74" s="232">
        <f t="shared" si="1"/>
        <v>0</v>
      </c>
      <c r="I74" s="233">
        <f t="shared" si="2"/>
        <v>0</v>
      </c>
      <c r="J74" s="234">
        <f t="shared" si="3"/>
        <v>0</v>
      </c>
      <c r="K74" s="235">
        <f>J74*[1]Factors!D61</f>
        <v>0</v>
      </c>
      <c r="L74" s="235">
        <f t="shared" si="4"/>
        <v>0</v>
      </c>
      <c r="M74" s="235">
        <f>L74*[1]Factors!D61</f>
        <v>0</v>
      </c>
      <c r="N74" s="236">
        <f>L74*[1]Factors!D61*[1]Factors!E61</f>
        <v>0</v>
      </c>
      <c r="O74" s="231"/>
      <c r="P74" s="232"/>
      <c r="Q74" s="233"/>
      <c r="R74" s="292"/>
      <c r="S74" s="232"/>
      <c r="T74" s="231"/>
      <c r="U74" s="232">
        <v>0</v>
      </c>
      <c r="V74" s="232"/>
      <c r="W74" s="233">
        <v>0</v>
      </c>
    </row>
    <row r="75" spans="1:23" s="20" customFormat="1">
      <c r="A75" s="227">
        <v>6</v>
      </c>
      <c r="B75" s="228">
        <v>1994</v>
      </c>
      <c r="C75" s="229">
        <v>1994</v>
      </c>
      <c r="D75" s="229">
        <v>1995</v>
      </c>
      <c r="E75" s="343"/>
      <c r="F75" s="231">
        <f t="shared" si="1"/>
        <v>0</v>
      </c>
      <c r="G75" s="232">
        <f t="shared" si="1"/>
        <v>0</v>
      </c>
      <c r="H75" s="232">
        <f t="shared" si="1"/>
        <v>0</v>
      </c>
      <c r="I75" s="233">
        <f t="shared" si="2"/>
        <v>0</v>
      </c>
      <c r="J75" s="234">
        <f t="shared" si="3"/>
        <v>0</v>
      </c>
      <c r="K75" s="235">
        <f>J75*[1]Factors!D62</f>
        <v>0</v>
      </c>
      <c r="L75" s="235">
        <f t="shared" si="4"/>
        <v>0</v>
      </c>
      <c r="M75" s="235">
        <f>L75*[1]Factors!D62</f>
        <v>0</v>
      </c>
      <c r="N75" s="236">
        <f>L75*[1]Factors!D62*[1]Factors!E62</f>
        <v>0</v>
      </c>
      <c r="O75" s="231"/>
      <c r="P75" s="232"/>
      <c r="Q75" s="233"/>
      <c r="R75" s="292"/>
      <c r="S75" s="232"/>
      <c r="T75" s="231"/>
      <c r="U75" s="232">
        <v>0</v>
      </c>
      <c r="V75" s="232"/>
      <c r="W75" s="233">
        <v>0</v>
      </c>
    </row>
    <row r="76" spans="1:23" s="20" customFormat="1">
      <c r="A76" s="227">
        <v>7</v>
      </c>
      <c r="B76" s="228">
        <v>1994</v>
      </c>
      <c r="C76" s="229">
        <v>1995</v>
      </c>
      <c r="D76" s="229">
        <v>1995</v>
      </c>
      <c r="E76" s="343"/>
      <c r="F76" s="231">
        <f t="shared" si="1"/>
        <v>0</v>
      </c>
      <c r="G76" s="232">
        <f t="shared" si="1"/>
        <v>0</v>
      </c>
      <c r="H76" s="232">
        <f t="shared" si="1"/>
        <v>0</v>
      </c>
      <c r="I76" s="233">
        <f t="shared" si="2"/>
        <v>0</v>
      </c>
      <c r="J76" s="234">
        <f t="shared" si="3"/>
        <v>0</v>
      </c>
      <c r="K76" s="235">
        <f>J76*[1]Factors!D63</f>
        <v>0</v>
      </c>
      <c r="L76" s="235">
        <f t="shared" si="4"/>
        <v>0</v>
      </c>
      <c r="M76" s="235">
        <f>L76*[1]Factors!D63</f>
        <v>0</v>
      </c>
      <c r="N76" s="236">
        <f>L76*[1]Factors!D63*[1]Factors!E63</f>
        <v>0</v>
      </c>
      <c r="O76" s="231"/>
      <c r="P76" s="232"/>
      <c r="Q76" s="233"/>
      <c r="R76" s="292"/>
      <c r="S76" s="232"/>
      <c r="T76" s="231"/>
      <c r="U76" s="232">
        <v>0</v>
      </c>
      <c r="V76" s="232"/>
      <c r="W76" s="233">
        <v>0</v>
      </c>
    </row>
    <row r="77" spans="1:23" s="20" customFormat="1">
      <c r="A77" s="227">
        <v>8</v>
      </c>
      <c r="B77" s="228">
        <v>1994</v>
      </c>
      <c r="C77" s="229">
        <v>1995</v>
      </c>
      <c r="D77" s="229">
        <v>1995</v>
      </c>
      <c r="E77" s="343"/>
      <c r="F77" s="231">
        <f t="shared" si="1"/>
        <v>0</v>
      </c>
      <c r="G77" s="232">
        <f t="shared" si="1"/>
        <v>0</v>
      </c>
      <c r="H77" s="232">
        <f t="shared" si="1"/>
        <v>0</v>
      </c>
      <c r="I77" s="233">
        <f t="shared" si="2"/>
        <v>0</v>
      </c>
      <c r="J77" s="234">
        <f t="shared" si="3"/>
        <v>0</v>
      </c>
      <c r="K77" s="235">
        <f>J77*[1]Factors!D64</f>
        <v>0</v>
      </c>
      <c r="L77" s="235">
        <f t="shared" si="4"/>
        <v>0</v>
      </c>
      <c r="M77" s="235">
        <f>L77*[1]Factors!D64</f>
        <v>0</v>
      </c>
      <c r="N77" s="236">
        <f>L77*[1]Factors!D64*[1]Factors!E64</f>
        <v>0</v>
      </c>
      <c r="O77" s="231"/>
      <c r="P77" s="232"/>
      <c r="Q77" s="233"/>
      <c r="R77" s="292"/>
      <c r="S77" s="232"/>
      <c r="T77" s="231"/>
      <c r="U77" s="232">
        <v>0</v>
      </c>
      <c r="V77" s="232"/>
      <c r="W77" s="233">
        <v>0</v>
      </c>
    </row>
    <row r="78" spans="1:23" s="20" customFormat="1">
      <c r="A78" s="227">
        <v>9</v>
      </c>
      <c r="B78" s="228">
        <v>1994</v>
      </c>
      <c r="C78" s="229">
        <v>1995</v>
      </c>
      <c r="D78" s="229">
        <v>1995</v>
      </c>
      <c r="E78" s="343"/>
      <c r="F78" s="231">
        <f t="shared" si="1"/>
        <v>0</v>
      </c>
      <c r="G78" s="232">
        <f t="shared" si="1"/>
        <v>0</v>
      </c>
      <c r="H78" s="232">
        <f t="shared" si="1"/>
        <v>0</v>
      </c>
      <c r="I78" s="233">
        <f t="shared" si="2"/>
        <v>0</v>
      </c>
      <c r="J78" s="234">
        <f t="shared" si="3"/>
        <v>0</v>
      </c>
      <c r="K78" s="235">
        <f>J78*[1]Factors!D65</f>
        <v>0</v>
      </c>
      <c r="L78" s="235">
        <f t="shared" si="4"/>
        <v>0</v>
      </c>
      <c r="M78" s="235">
        <f>L78*[1]Factors!D65</f>
        <v>0</v>
      </c>
      <c r="N78" s="236">
        <f>L78*[1]Factors!D65*[1]Factors!E65</f>
        <v>0</v>
      </c>
      <c r="O78" s="231"/>
      <c r="P78" s="232"/>
      <c r="Q78" s="233"/>
      <c r="R78" s="292"/>
      <c r="S78" s="232"/>
      <c r="T78" s="231"/>
      <c r="U78" s="232">
        <v>0</v>
      </c>
      <c r="V78" s="232"/>
      <c r="W78" s="233">
        <v>0</v>
      </c>
    </row>
    <row r="79" spans="1:23" s="20" customFormat="1">
      <c r="A79" s="227">
        <v>10</v>
      </c>
      <c r="B79" s="228">
        <v>1994</v>
      </c>
      <c r="C79" s="229">
        <v>1995</v>
      </c>
      <c r="D79" s="229">
        <v>1995</v>
      </c>
      <c r="E79" s="343"/>
      <c r="F79" s="231">
        <f t="shared" si="1"/>
        <v>0</v>
      </c>
      <c r="G79" s="232">
        <f t="shared" si="1"/>
        <v>0</v>
      </c>
      <c r="H79" s="232">
        <f t="shared" si="1"/>
        <v>0</v>
      </c>
      <c r="I79" s="233">
        <f t="shared" si="2"/>
        <v>0</v>
      </c>
      <c r="J79" s="234">
        <f t="shared" si="3"/>
        <v>0</v>
      </c>
      <c r="K79" s="235">
        <f>J79*[1]Factors!D66</f>
        <v>0</v>
      </c>
      <c r="L79" s="235">
        <f t="shared" si="4"/>
        <v>0</v>
      </c>
      <c r="M79" s="235">
        <f>L79*[1]Factors!D66</f>
        <v>0</v>
      </c>
      <c r="N79" s="236">
        <f>L79*[1]Factors!D66*[1]Factors!E66</f>
        <v>0</v>
      </c>
      <c r="O79" s="231"/>
      <c r="P79" s="232"/>
      <c r="Q79" s="233"/>
      <c r="R79" s="292"/>
      <c r="S79" s="232"/>
      <c r="T79" s="231"/>
      <c r="U79" s="232">
        <v>0</v>
      </c>
      <c r="V79" s="232"/>
      <c r="W79" s="233">
        <v>0</v>
      </c>
    </row>
    <row r="80" spans="1:23" s="20" customFormat="1">
      <c r="A80" s="227">
        <v>11</v>
      </c>
      <c r="B80" s="228">
        <v>1994</v>
      </c>
      <c r="C80" s="229">
        <v>1995</v>
      </c>
      <c r="D80" s="229">
        <v>1995</v>
      </c>
      <c r="E80" s="343"/>
      <c r="F80" s="231">
        <f t="shared" si="1"/>
        <v>0</v>
      </c>
      <c r="G80" s="232">
        <f t="shared" si="1"/>
        <v>0</v>
      </c>
      <c r="H80" s="232">
        <f t="shared" si="1"/>
        <v>0</v>
      </c>
      <c r="I80" s="233">
        <f t="shared" si="2"/>
        <v>0</v>
      </c>
      <c r="J80" s="234">
        <f t="shared" si="3"/>
        <v>0</v>
      </c>
      <c r="K80" s="235">
        <f>J80*[1]Factors!D67</f>
        <v>0</v>
      </c>
      <c r="L80" s="235">
        <f t="shared" si="4"/>
        <v>0</v>
      </c>
      <c r="M80" s="235">
        <f>L80*[1]Factors!D67</f>
        <v>0</v>
      </c>
      <c r="N80" s="236">
        <f>L80*[1]Factors!D67*[1]Factors!E67</f>
        <v>0</v>
      </c>
      <c r="O80" s="231"/>
      <c r="P80" s="232"/>
      <c r="Q80" s="233"/>
      <c r="R80" s="292"/>
      <c r="S80" s="232"/>
      <c r="T80" s="231"/>
      <c r="U80" s="232">
        <v>0</v>
      </c>
      <c r="V80" s="232"/>
      <c r="W80" s="233">
        <v>0</v>
      </c>
    </row>
    <row r="81" spans="1:23" s="20" customFormat="1">
      <c r="A81" s="227">
        <v>12</v>
      </c>
      <c r="B81" s="228">
        <v>1994</v>
      </c>
      <c r="C81" s="229">
        <v>1995</v>
      </c>
      <c r="D81" s="229">
        <v>1995</v>
      </c>
      <c r="E81" s="343"/>
      <c r="F81" s="231">
        <f t="shared" si="1"/>
        <v>0</v>
      </c>
      <c r="G81" s="232">
        <f t="shared" si="1"/>
        <v>0</v>
      </c>
      <c r="H81" s="232">
        <f t="shared" si="1"/>
        <v>0</v>
      </c>
      <c r="I81" s="233">
        <f t="shared" si="2"/>
        <v>0</v>
      </c>
      <c r="J81" s="234">
        <f t="shared" si="3"/>
        <v>0</v>
      </c>
      <c r="K81" s="235">
        <f>J81*[1]Factors!D68</f>
        <v>0</v>
      </c>
      <c r="L81" s="235">
        <f t="shared" si="4"/>
        <v>0</v>
      </c>
      <c r="M81" s="235">
        <f>L81*[1]Factors!D68</f>
        <v>0</v>
      </c>
      <c r="N81" s="236">
        <f>L81*[1]Factors!D68*[1]Factors!E68</f>
        <v>0</v>
      </c>
      <c r="O81" s="231"/>
      <c r="P81" s="232"/>
      <c r="Q81" s="233"/>
      <c r="R81" s="292"/>
      <c r="S81" s="232"/>
      <c r="T81" s="231"/>
      <c r="U81" s="232">
        <v>0</v>
      </c>
      <c r="V81" s="232"/>
      <c r="W81" s="233">
        <v>0</v>
      </c>
    </row>
    <row r="82" spans="1:23" s="20" customFormat="1">
      <c r="A82" s="227">
        <v>1</v>
      </c>
      <c r="B82" s="228">
        <v>1995</v>
      </c>
      <c r="C82" s="229">
        <v>1995</v>
      </c>
      <c r="D82" s="229">
        <v>1995</v>
      </c>
      <c r="E82" s="343"/>
      <c r="F82" s="231">
        <f t="shared" si="1"/>
        <v>0</v>
      </c>
      <c r="G82" s="232">
        <f t="shared" si="1"/>
        <v>0</v>
      </c>
      <c r="H82" s="232">
        <f t="shared" si="1"/>
        <v>0</v>
      </c>
      <c r="I82" s="233">
        <f t="shared" si="2"/>
        <v>0</v>
      </c>
      <c r="J82" s="234">
        <f t="shared" si="3"/>
        <v>0</v>
      </c>
      <c r="K82" s="235">
        <f>J82*[1]Factors!D69</f>
        <v>0</v>
      </c>
      <c r="L82" s="235">
        <f t="shared" si="4"/>
        <v>0</v>
      </c>
      <c r="M82" s="235">
        <f>L82*[1]Factors!D69</f>
        <v>0</v>
      </c>
      <c r="N82" s="236">
        <f>L82*[1]Factors!D69*[1]Factors!E69</f>
        <v>0</v>
      </c>
      <c r="O82" s="231"/>
      <c r="P82" s="344"/>
      <c r="Q82" s="233"/>
      <c r="R82" s="232"/>
      <c r="S82" s="232"/>
      <c r="T82" s="231"/>
      <c r="U82" s="232">
        <v>0</v>
      </c>
      <c r="V82" s="232"/>
      <c r="W82" s="233">
        <v>0</v>
      </c>
    </row>
    <row r="83" spans="1:23" s="20" customFormat="1">
      <c r="A83" s="227">
        <v>2</v>
      </c>
      <c r="B83" s="228">
        <v>1995</v>
      </c>
      <c r="C83" s="229">
        <v>1995</v>
      </c>
      <c r="D83" s="229">
        <v>1995</v>
      </c>
      <c r="E83" s="343"/>
      <c r="F83" s="231">
        <f t="shared" si="1"/>
        <v>0</v>
      </c>
      <c r="G83" s="232">
        <f t="shared" si="1"/>
        <v>0</v>
      </c>
      <c r="H83" s="232">
        <f t="shared" si="1"/>
        <v>0</v>
      </c>
      <c r="I83" s="233">
        <f t="shared" si="2"/>
        <v>0</v>
      </c>
      <c r="J83" s="234">
        <f t="shared" si="3"/>
        <v>0</v>
      </c>
      <c r="K83" s="235">
        <f>J83*[1]Factors!D70</f>
        <v>0</v>
      </c>
      <c r="L83" s="235">
        <f t="shared" si="4"/>
        <v>0</v>
      </c>
      <c r="M83" s="235">
        <f>L83*[1]Factors!D70</f>
        <v>0</v>
      </c>
      <c r="N83" s="236">
        <f>L83*[1]Factors!D70*[1]Factors!E70</f>
        <v>0</v>
      </c>
      <c r="O83" s="231"/>
      <c r="P83" s="232"/>
      <c r="Q83" s="233"/>
      <c r="R83" s="292"/>
      <c r="S83" s="232"/>
      <c r="T83" s="231"/>
      <c r="U83" s="232">
        <v>0</v>
      </c>
      <c r="V83" s="232"/>
      <c r="W83" s="233">
        <v>0</v>
      </c>
    </row>
    <row r="84" spans="1:23" s="20" customFormat="1">
      <c r="A84" s="227">
        <v>3</v>
      </c>
      <c r="B84" s="228">
        <v>1995</v>
      </c>
      <c r="C84" s="229">
        <v>1995</v>
      </c>
      <c r="D84" s="229">
        <v>1995</v>
      </c>
      <c r="E84" s="343"/>
      <c r="F84" s="231">
        <f t="shared" si="1"/>
        <v>0</v>
      </c>
      <c r="G84" s="232">
        <f t="shared" si="1"/>
        <v>0</v>
      </c>
      <c r="H84" s="232">
        <f t="shared" si="1"/>
        <v>0</v>
      </c>
      <c r="I84" s="233">
        <f t="shared" si="2"/>
        <v>0</v>
      </c>
      <c r="J84" s="234">
        <f t="shared" si="3"/>
        <v>0</v>
      </c>
      <c r="K84" s="235">
        <f>J84*[1]Factors!D71</f>
        <v>0</v>
      </c>
      <c r="L84" s="235">
        <f t="shared" si="4"/>
        <v>0</v>
      </c>
      <c r="M84" s="235">
        <f>L84*[1]Factors!D71</f>
        <v>0</v>
      </c>
      <c r="N84" s="236">
        <f>L84*[1]Factors!D71*[1]Factors!E71</f>
        <v>0</v>
      </c>
      <c r="O84" s="231"/>
      <c r="P84" s="232"/>
      <c r="Q84" s="233"/>
      <c r="R84" s="292"/>
      <c r="S84" s="232"/>
      <c r="T84" s="231"/>
      <c r="U84" s="232">
        <v>0</v>
      </c>
      <c r="V84" s="232"/>
      <c r="W84" s="233">
        <v>0</v>
      </c>
    </row>
    <row r="85" spans="1:23" s="20" customFormat="1">
      <c r="A85" s="227">
        <v>4</v>
      </c>
      <c r="B85" s="228">
        <v>1995</v>
      </c>
      <c r="C85" s="229">
        <v>1995</v>
      </c>
      <c r="D85" s="229">
        <v>1996</v>
      </c>
      <c r="E85" s="343"/>
      <c r="F85" s="231">
        <f t="shared" si="1"/>
        <v>0</v>
      </c>
      <c r="G85" s="232">
        <f t="shared" si="1"/>
        <v>0</v>
      </c>
      <c r="H85" s="232">
        <f t="shared" si="1"/>
        <v>0</v>
      </c>
      <c r="I85" s="233">
        <f t="shared" si="2"/>
        <v>0</v>
      </c>
      <c r="J85" s="234">
        <f t="shared" si="3"/>
        <v>0</v>
      </c>
      <c r="K85" s="235">
        <f>J85*[1]Factors!D72</f>
        <v>0</v>
      </c>
      <c r="L85" s="235">
        <f t="shared" si="4"/>
        <v>0</v>
      </c>
      <c r="M85" s="235">
        <f>L85*[1]Factors!D72</f>
        <v>0</v>
      </c>
      <c r="N85" s="236">
        <f>L85*[1]Factors!D72*[1]Factors!E72</f>
        <v>0</v>
      </c>
      <c r="O85" s="231"/>
      <c r="P85" s="232"/>
      <c r="Q85" s="233"/>
      <c r="R85" s="292"/>
      <c r="S85" s="232"/>
      <c r="T85" s="231"/>
      <c r="U85" s="232">
        <v>0</v>
      </c>
      <c r="V85" s="232"/>
      <c r="W85" s="233">
        <v>0</v>
      </c>
    </row>
    <row r="86" spans="1:23" s="20" customFormat="1">
      <c r="A86" s="227">
        <v>5</v>
      </c>
      <c r="B86" s="228">
        <v>1995</v>
      </c>
      <c r="C86" s="229">
        <v>1995</v>
      </c>
      <c r="D86" s="229">
        <v>1996</v>
      </c>
      <c r="E86" s="343"/>
      <c r="F86" s="231">
        <f t="shared" ref="F86:H149" si="5">T86</f>
        <v>0</v>
      </c>
      <c r="G86" s="232">
        <f t="shared" si="5"/>
        <v>0</v>
      </c>
      <c r="H86" s="232">
        <f t="shared" si="5"/>
        <v>0</v>
      </c>
      <c r="I86" s="233">
        <f t="shared" si="2"/>
        <v>0</v>
      </c>
      <c r="J86" s="234">
        <f t="shared" si="3"/>
        <v>0</v>
      </c>
      <c r="K86" s="235">
        <f>J86*[1]Factors!D73</f>
        <v>0</v>
      </c>
      <c r="L86" s="235">
        <f t="shared" si="4"/>
        <v>0</v>
      </c>
      <c r="M86" s="235">
        <f>L86*[1]Factors!D73</f>
        <v>0</v>
      </c>
      <c r="N86" s="236">
        <f>L86*[1]Factors!D73*[1]Factors!E73</f>
        <v>0</v>
      </c>
      <c r="O86" s="231"/>
      <c r="P86" s="232"/>
      <c r="Q86" s="233"/>
      <c r="R86" s="292"/>
      <c r="S86" s="232"/>
      <c r="T86" s="231"/>
      <c r="U86" s="232">
        <v>0</v>
      </c>
      <c r="V86" s="232"/>
      <c r="W86" s="233">
        <v>0</v>
      </c>
    </row>
    <row r="87" spans="1:23" s="20" customFormat="1">
      <c r="A87" s="227">
        <v>6</v>
      </c>
      <c r="B87" s="228">
        <v>1995</v>
      </c>
      <c r="C87" s="229">
        <v>1995</v>
      </c>
      <c r="D87" s="229">
        <v>1996</v>
      </c>
      <c r="E87" s="343"/>
      <c r="F87" s="231">
        <f t="shared" si="5"/>
        <v>0</v>
      </c>
      <c r="G87" s="232">
        <f t="shared" si="5"/>
        <v>0</v>
      </c>
      <c r="H87" s="232">
        <f t="shared" si="5"/>
        <v>0</v>
      </c>
      <c r="I87" s="233">
        <f t="shared" ref="I87:I150" si="6">H87+G87</f>
        <v>0</v>
      </c>
      <c r="J87" s="234">
        <f t="shared" ref="J87:J150" si="7">I87</f>
        <v>0</v>
      </c>
      <c r="K87" s="235">
        <f>J87*[1]Factors!D74</f>
        <v>0</v>
      </c>
      <c r="L87" s="235">
        <f t="shared" ref="L87:L150" si="8">O87+Q87</f>
        <v>0</v>
      </c>
      <c r="M87" s="235">
        <f>L87*[1]Factors!D74</f>
        <v>0</v>
      </c>
      <c r="N87" s="236">
        <f>L87*[1]Factors!D74*[1]Factors!E74</f>
        <v>0</v>
      </c>
      <c r="O87" s="231"/>
      <c r="P87" s="232"/>
      <c r="Q87" s="233"/>
      <c r="R87" s="292"/>
      <c r="S87" s="232"/>
      <c r="T87" s="231"/>
      <c r="U87" s="232">
        <v>0</v>
      </c>
      <c r="V87" s="232"/>
      <c r="W87" s="233">
        <v>0</v>
      </c>
    </row>
    <row r="88" spans="1:23" s="20" customFormat="1">
      <c r="A88" s="227">
        <v>7</v>
      </c>
      <c r="B88" s="228">
        <v>1995</v>
      </c>
      <c r="C88" s="229">
        <v>1996</v>
      </c>
      <c r="D88" s="229">
        <v>1996</v>
      </c>
      <c r="E88" s="343"/>
      <c r="F88" s="231">
        <f t="shared" si="5"/>
        <v>0</v>
      </c>
      <c r="G88" s="232">
        <f t="shared" si="5"/>
        <v>0</v>
      </c>
      <c r="H88" s="232">
        <f t="shared" si="5"/>
        <v>0</v>
      </c>
      <c r="I88" s="233">
        <f t="shared" si="6"/>
        <v>0</v>
      </c>
      <c r="J88" s="234">
        <f t="shared" si="7"/>
        <v>0</v>
      </c>
      <c r="K88" s="235">
        <f>J88*[1]Factors!D75</f>
        <v>0</v>
      </c>
      <c r="L88" s="235">
        <f t="shared" si="8"/>
        <v>0</v>
      </c>
      <c r="M88" s="235">
        <f>L88*[1]Factors!D75</f>
        <v>0</v>
      </c>
      <c r="N88" s="236">
        <f>L88*[1]Factors!D75*[1]Factors!E75</f>
        <v>0</v>
      </c>
      <c r="O88" s="231"/>
      <c r="P88" s="232"/>
      <c r="Q88" s="233"/>
      <c r="R88" s="292"/>
      <c r="S88" s="232"/>
      <c r="T88" s="231"/>
      <c r="U88" s="232">
        <v>0</v>
      </c>
      <c r="V88" s="232"/>
      <c r="W88" s="233">
        <v>0</v>
      </c>
    </row>
    <row r="89" spans="1:23" s="20" customFormat="1">
      <c r="A89" s="227">
        <v>8</v>
      </c>
      <c r="B89" s="228">
        <v>1995</v>
      </c>
      <c r="C89" s="229">
        <v>1996</v>
      </c>
      <c r="D89" s="229">
        <v>1996</v>
      </c>
      <c r="E89" s="343"/>
      <c r="F89" s="231">
        <f t="shared" si="5"/>
        <v>0</v>
      </c>
      <c r="G89" s="232">
        <f t="shared" si="5"/>
        <v>0</v>
      </c>
      <c r="H89" s="232">
        <f t="shared" si="5"/>
        <v>0</v>
      </c>
      <c r="I89" s="233">
        <f t="shared" si="6"/>
        <v>0</v>
      </c>
      <c r="J89" s="234">
        <f t="shared" si="7"/>
        <v>0</v>
      </c>
      <c r="K89" s="235">
        <f>J89*[1]Factors!D76</f>
        <v>0</v>
      </c>
      <c r="L89" s="235">
        <f t="shared" si="8"/>
        <v>0</v>
      </c>
      <c r="M89" s="235">
        <f>L89*[1]Factors!D76</f>
        <v>0</v>
      </c>
      <c r="N89" s="236">
        <f>L89*[1]Factors!D76*[1]Factors!E76</f>
        <v>0</v>
      </c>
      <c r="O89" s="231"/>
      <c r="P89" s="232"/>
      <c r="Q89" s="233"/>
      <c r="R89" s="292"/>
      <c r="S89" s="232"/>
      <c r="T89" s="231"/>
      <c r="U89" s="232">
        <v>0</v>
      </c>
      <c r="V89" s="232"/>
      <c r="W89" s="233">
        <v>0</v>
      </c>
    </row>
    <row r="90" spans="1:23" s="20" customFormat="1">
      <c r="A90" s="227">
        <v>9</v>
      </c>
      <c r="B90" s="228">
        <v>1995</v>
      </c>
      <c r="C90" s="229">
        <v>1996</v>
      </c>
      <c r="D90" s="229">
        <v>1996</v>
      </c>
      <c r="E90" s="343"/>
      <c r="F90" s="231">
        <f t="shared" si="5"/>
        <v>0</v>
      </c>
      <c r="G90" s="232">
        <f t="shared" si="5"/>
        <v>0</v>
      </c>
      <c r="H90" s="232">
        <f t="shared" si="5"/>
        <v>0</v>
      </c>
      <c r="I90" s="233">
        <f t="shared" si="6"/>
        <v>0</v>
      </c>
      <c r="J90" s="234">
        <f t="shared" si="7"/>
        <v>0</v>
      </c>
      <c r="K90" s="235">
        <f>J90*[1]Factors!D77</f>
        <v>0</v>
      </c>
      <c r="L90" s="235">
        <f t="shared" si="8"/>
        <v>0</v>
      </c>
      <c r="M90" s="235">
        <f>L90*[1]Factors!D77</f>
        <v>0</v>
      </c>
      <c r="N90" s="236">
        <f>L90*[1]Factors!D77*[1]Factors!E77</f>
        <v>0</v>
      </c>
      <c r="O90" s="231"/>
      <c r="P90" s="232"/>
      <c r="Q90" s="233"/>
      <c r="R90" s="292"/>
      <c r="S90" s="232"/>
      <c r="T90" s="231"/>
      <c r="U90" s="232">
        <v>0</v>
      </c>
      <c r="V90" s="232"/>
      <c r="W90" s="233">
        <v>0</v>
      </c>
    </row>
    <row r="91" spans="1:23" s="20" customFormat="1">
      <c r="A91" s="227">
        <v>10</v>
      </c>
      <c r="B91" s="228">
        <v>1995</v>
      </c>
      <c r="C91" s="229">
        <v>1996</v>
      </c>
      <c r="D91" s="229">
        <v>1996</v>
      </c>
      <c r="E91" s="343"/>
      <c r="F91" s="231">
        <f t="shared" si="5"/>
        <v>0</v>
      </c>
      <c r="G91" s="232">
        <f t="shared" si="5"/>
        <v>0</v>
      </c>
      <c r="H91" s="232">
        <f t="shared" si="5"/>
        <v>0</v>
      </c>
      <c r="I91" s="233">
        <f t="shared" si="6"/>
        <v>0</v>
      </c>
      <c r="J91" s="234">
        <f t="shared" si="7"/>
        <v>0</v>
      </c>
      <c r="K91" s="235">
        <f>J91*[1]Factors!D78</f>
        <v>0</v>
      </c>
      <c r="L91" s="235">
        <f t="shared" si="8"/>
        <v>0</v>
      </c>
      <c r="M91" s="235">
        <f>L91*[1]Factors!D78</f>
        <v>0</v>
      </c>
      <c r="N91" s="236">
        <f>L91*[1]Factors!D78*[1]Factors!E78</f>
        <v>0</v>
      </c>
      <c r="O91" s="231"/>
      <c r="P91" s="232"/>
      <c r="Q91" s="233"/>
      <c r="R91" s="292"/>
      <c r="S91" s="232"/>
      <c r="T91" s="231"/>
      <c r="U91" s="232">
        <v>0</v>
      </c>
      <c r="V91" s="232"/>
      <c r="W91" s="233">
        <v>0</v>
      </c>
    </row>
    <row r="92" spans="1:23" s="20" customFormat="1">
      <c r="A92" s="227">
        <v>11</v>
      </c>
      <c r="B92" s="228">
        <v>1995</v>
      </c>
      <c r="C92" s="229">
        <v>1996</v>
      </c>
      <c r="D92" s="229">
        <v>1996</v>
      </c>
      <c r="E92" s="343"/>
      <c r="F92" s="231">
        <f t="shared" si="5"/>
        <v>0</v>
      </c>
      <c r="G92" s="232">
        <f t="shared" si="5"/>
        <v>0</v>
      </c>
      <c r="H92" s="232">
        <f t="shared" si="5"/>
        <v>0</v>
      </c>
      <c r="I92" s="233">
        <f t="shared" si="6"/>
        <v>0</v>
      </c>
      <c r="J92" s="234">
        <f t="shared" si="7"/>
        <v>0</v>
      </c>
      <c r="K92" s="235">
        <f>J92*[1]Factors!D79</f>
        <v>0</v>
      </c>
      <c r="L92" s="235">
        <f t="shared" si="8"/>
        <v>0</v>
      </c>
      <c r="M92" s="235">
        <f>L92*[1]Factors!D79</f>
        <v>0</v>
      </c>
      <c r="N92" s="236">
        <f>L92*[1]Factors!D79*[1]Factors!E79</f>
        <v>0</v>
      </c>
      <c r="O92" s="231"/>
      <c r="P92" s="232"/>
      <c r="Q92" s="233"/>
      <c r="R92" s="292"/>
      <c r="S92" s="232"/>
      <c r="T92" s="231"/>
      <c r="U92" s="232">
        <v>0</v>
      </c>
      <c r="V92" s="232"/>
      <c r="W92" s="233">
        <v>0</v>
      </c>
    </row>
    <row r="93" spans="1:23" s="20" customFormat="1">
      <c r="A93" s="227">
        <v>12</v>
      </c>
      <c r="B93" s="228">
        <v>1995</v>
      </c>
      <c r="C93" s="229">
        <v>1996</v>
      </c>
      <c r="D93" s="229">
        <v>1996</v>
      </c>
      <c r="E93" s="343"/>
      <c r="F93" s="231">
        <f t="shared" si="5"/>
        <v>0</v>
      </c>
      <c r="G93" s="232">
        <f t="shared" si="5"/>
        <v>0</v>
      </c>
      <c r="H93" s="232">
        <f t="shared" si="5"/>
        <v>0</v>
      </c>
      <c r="I93" s="233">
        <f t="shared" si="6"/>
        <v>0</v>
      </c>
      <c r="J93" s="234">
        <f t="shared" si="7"/>
        <v>0</v>
      </c>
      <c r="K93" s="235">
        <f>J93*[1]Factors!D80</f>
        <v>0</v>
      </c>
      <c r="L93" s="235">
        <f t="shared" si="8"/>
        <v>0</v>
      </c>
      <c r="M93" s="235">
        <f>L93*[1]Factors!D80</f>
        <v>0</v>
      </c>
      <c r="N93" s="236">
        <f>L93*[1]Factors!D80*[1]Factors!E80</f>
        <v>0</v>
      </c>
      <c r="O93" s="231"/>
      <c r="P93" s="232"/>
      <c r="Q93" s="233"/>
      <c r="R93" s="292"/>
      <c r="S93" s="232"/>
      <c r="T93" s="231"/>
      <c r="U93" s="232">
        <v>0</v>
      </c>
      <c r="V93" s="232"/>
      <c r="W93" s="233">
        <v>0</v>
      </c>
    </row>
    <row r="94" spans="1:23" s="20" customFormat="1">
      <c r="A94" s="227">
        <v>1</v>
      </c>
      <c r="B94" s="228">
        <v>1996</v>
      </c>
      <c r="C94" s="229">
        <v>1996</v>
      </c>
      <c r="D94" s="229">
        <v>1996</v>
      </c>
      <c r="E94" s="343"/>
      <c r="F94" s="231">
        <f t="shared" si="5"/>
        <v>0</v>
      </c>
      <c r="G94" s="232">
        <f t="shared" si="5"/>
        <v>0</v>
      </c>
      <c r="H94" s="232">
        <f t="shared" si="5"/>
        <v>0</v>
      </c>
      <c r="I94" s="233">
        <f t="shared" si="6"/>
        <v>0</v>
      </c>
      <c r="J94" s="234">
        <f t="shared" si="7"/>
        <v>0</v>
      </c>
      <c r="K94" s="235">
        <f>J94*[1]Factors!D81</f>
        <v>0</v>
      </c>
      <c r="L94" s="235">
        <f t="shared" si="8"/>
        <v>0</v>
      </c>
      <c r="M94" s="235">
        <f>L94*[1]Factors!D81</f>
        <v>0</v>
      </c>
      <c r="N94" s="236">
        <f>L94*[1]Factors!D81*[1]Factors!E81</f>
        <v>0</v>
      </c>
      <c r="O94" s="231"/>
      <c r="P94" s="344"/>
      <c r="Q94" s="233"/>
      <c r="R94" s="232"/>
      <c r="S94" s="232"/>
      <c r="T94" s="231"/>
      <c r="U94" s="232">
        <v>0</v>
      </c>
      <c r="V94" s="232"/>
      <c r="W94" s="233">
        <v>0</v>
      </c>
    </row>
    <row r="95" spans="1:23" s="20" customFormat="1">
      <c r="A95" s="227">
        <v>2</v>
      </c>
      <c r="B95" s="228">
        <v>1996</v>
      </c>
      <c r="C95" s="229">
        <v>1996</v>
      </c>
      <c r="D95" s="229">
        <v>1996</v>
      </c>
      <c r="E95" s="343"/>
      <c r="F95" s="231">
        <f t="shared" si="5"/>
        <v>0</v>
      </c>
      <c r="G95" s="232">
        <f t="shared" si="5"/>
        <v>0</v>
      </c>
      <c r="H95" s="232">
        <f t="shared" si="5"/>
        <v>0</v>
      </c>
      <c r="I95" s="233">
        <f t="shared" si="6"/>
        <v>0</v>
      </c>
      <c r="J95" s="234">
        <f t="shared" si="7"/>
        <v>0</v>
      </c>
      <c r="K95" s="235">
        <f>J95*[1]Factors!D82</f>
        <v>0</v>
      </c>
      <c r="L95" s="235">
        <f t="shared" si="8"/>
        <v>0</v>
      </c>
      <c r="M95" s="235">
        <f>L95*[1]Factors!D82</f>
        <v>0</v>
      </c>
      <c r="N95" s="236">
        <f>L95*[1]Factors!D82*[1]Factors!E82</f>
        <v>0</v>
      </c>
      <c r="O95" s="231"/>
      <c r="P95" s="232"/>
      <c r="Q95" s="233"/>
      <c r="R95" s="292"/>
      <c r="S95" s="232"/>
      <c r="T95" s="231"/>
      <c r="U95" s="232">
        <v>0</v>
      </c>
      <c r="V95" s="232"/>
      <c r="W95" s="233">
        <v>0</v>
      </c>
    </row>
    <row r="96" spans="1:23" s="20" customFormat="1">
      <c r="A96" s="227">
        <v>3</v>
      </c>
      <c r="B96" s="228">
        <v>1996</v>
      </c>
      <c r="C96" s="229">
        <v>1996</v>
      </c>
      <c r="D96" s="229">
        <v>1996</v>
      </c>
      <c r="E96" s="343"/>
      <c r="F96" s="231">
        <f t="shared" si="5"/>
        <v>0</v>
      </c>
      <c r="G96" s="232">
        <f t="shared" si="5"/>
        <v>0</v>
      </c>
      <c r="H96" s="232">
        <f t="shared" si="5"/>
        <v>0</v>
      </c>
      <c r="I96" s="233">
        <f t="shared" si="6"/>
        <v>0</v>
      </c>
      <c r="J96" s="234">
        <f t="shared" si="7"/>
        <v>0</v>
      </c>
      <c r="K96" s="235">
        <f>J96*[1]Factors!D83</f>
        <v>0</v>
      </c>
      <c r="L96" s="235">
        <f t="shared" si="8"/>
        <v>0</v>
      </c>
      <c r="M96" s="235">
        <f>L96*[1]Factors!D83</f>
        <v>0</v>
      </c>
      <c r="N96" s="236">
        <f>L96*[1]Factors!D83*[1]Factors!E83</f>
        <v>0</v>
      </c>
      <c r="O96" s="231"/>
      <c r="P96" s="232"/>
      <c r="Q96" s="233"/>
      <c r="R96" s="292"/>
      <c r="S96" s="232"/>
      <c r="T96" s="231"/>
      <c r="U96" s="232">
        <v>0</v>
      </c>
      <c r="V96" s="232"/>
      <c r="W96" s="233">
        <v>0</v>
      </c>
    </row>
    <row r="97" spans="1:23" s="20" customFormat="1">
      <c r="A97" s="227">
        <v>4</v>
      </c>
      <c r="B97" s="228">
        <v>1996</v>
      </c>
      <c r="C97" s="229">
        <v>1996</v>
      </c>
      <c r="D97" s="229">
        <v>1997</v>
      </c>
      <c r="E97" s="343"/>
      <c r="F97" s="231">
        <f t="shared" si="5"/>
        <v>0</v>
      </c>
      <c r="G97" s="232">
        <f t="shared" si="5"/>
        <v>0</v>
      </c>
      <c r="H97" s="232">
        <f t="shared" si="5"/>
        <v>0</v>
      </c>
      <c r="I97" s="233">
        <f t="shared" si="6"/>
        <v>0</v>
      </c>
      <c r="J97" s="234">
        <f t="shared" si="7"/>
        <v>0</v>
      </c>
      <c r="K97" s="235">
        <f>J97*[1]Factors!D84</f>
        <v>0</v>
      </c>
      <c r="L97" s="235">
        <f t="shared" si="8"/>
        <v>0</v>
      </c>
      <c r="M97" s="235">
        <f>L97*[1]Factors!D84</f>
        <v>0</v>
      </c>
      <c r="N97" s="236">
        <f>L97*[1]Factors!D84*[1]Factors!E84</f>
        <v>0</v>
      </c>
      <c r="O97" s="231"/>
      <c r="P97" s="232"/>
      <c r="Q97" s="233"/>
      <c r="R97" s="292"/>
      <c r="S97" s="232"/>
      <c r="T97" s="231"/>
      <c r="U97" s="232">
        <v>0</v>
      </c>
      <c r="V97" s="232"/>
      <c r="W97" s="233">
        <v>0</v>
      </c>
    </row>
    <row r="98" spans="1:23" s="20" customFormat="1">
      <c r="A98" s="227">
        <v>5</v>
      </c>
      <c r="B98" s="228">
        <v>1996</v>
      </c>
      <c r="C98" s="229">
        <v>1996</v>
      </c>
      <c r="D98" s="229">
        <v>1997</v>
      </c>
      <c r="E98" s="343"/>
      <c r="F98" s="231">
        <f t="shared" si="5"/>
        <v>0</v>
      </c>
      <c r="G98" s="232">
        <f t="shared" si="5"/>
        <v>0</v>
      </c>
      <c r="H98" s="232">
        <f t="shared" si="5"/>
        <v>0</v>
      </c>
      <c r="I98" s="233">
        <f t="shared" si="6"/>
        <v>0</v>
      </c>
      <c r="J98" s="234">
        <f t="shared" si="7"/>
        <v>0</v>
      </c>
      <c r="K98" s="235">
        <f>J98*[1]Factors!D85</f>
        <v>0</v>
      </c>
      <c r="L98" s="235">
        <f t="shared" si="8"/>
        <v>0</v>
      </c>
      <c r="M98" s="235">
        <f>L98*[1]Factors!D85</f>
        <v>0</v>
      </c>
      <c r="N98" s="236">
        <f>L98*[1]Factors!D85*[1]Factors!E85</f>
        <v>0</v>
      </c>
      <c r="O98" s="231"/>
      <c r="P98" s="232"/>
      <c r="Q98" s="233"/>
      <c r="R98" s="292"/>
      <c r="S98" s="232"/>
      <c r="T98" s="231"/>
      <c r="U98" s="232">
        <v>0</v>
      </c>
      <c r="V98" s="232"/>
      <c r="W98" s="233">
        <v>0</v>
      </c>
    </row>
    <row r="99" spans="1:23" s="20" customFormat="1">
      <c r="A99" s="227">
        <v>6</v>
      </c>
      <c r="B99" s="228">
        <v>1996</v>
      </c>
      <c r="C99" s="229">
        <v>1996</v>
      </c>
      <c r="D99" s="229">
        <v>1997</v>
      </c>
      <c r="E99" s="343"/>
      <c r="F99" s="231">
        <f t="shared" si="5"/>
        <v>0</v>
      </c>
      <c r="G99" s="232">
        <f t="shared" si="5"/>
        <v>0</v>
      </c>
      <c r="H99" s="232">
        <f t="shared" si="5"/>
        <v>0</v>
      </c>
      <c r="I99" s="233">
        <f t="shared" si="6"/>
        <v>0</v>
      </c>
      <c r="J99" s="234">
        <f t="shared" si="7"/>
        <v>0</v>
      </c>
      <c r="K99" s="235">
        <f>J99*[1]Factors!D86</f>
        <v>0</v>
      </c>
      <c r="L99" s="235">
        <f t="shared" si="8"/>
        <v>0</v>
      </c>
      <c r="M99" s="235">
        <f>L99*[1]Factors!D86</f>
        <v>0</v>
      </c>
      <c r="N99" s="236">
        <f>L99*[1]Factors!D86*[1]Factors!E86</f>
        <v>0</v>
      </c>
      <c r="O99" s="231"/>
      <c r="P99" s="232"/>
      <c r="Q99" s="233"/>
      <c r="R99" s="292"/>
      <c r="S99" s="232"/>
      <c r="T99" s="231"/>
      <c r="U99" s="232">
        <v>0</v>
      </c>
      <c r="V99" s="232"/>
      <c r="W99" s="233">
        <v>0</v>
      </c>
    </row>
    <row r="100" spans="1:23" s="20" customFormat="1">
      <c r="A100" s="227">
        <v>7</v>
      </c>
      <c r="B100" s="228">
        <v>1996</v>
      </c>
      <c r="C100" s="229">
        <v>1997</v>
      </c>
      <c r="D100" s="229">
        <v>1997</v>
      </c>
      <c r="E100" s="343"/>
      <c r="F100" s="231">
        <f t="shared" si="5"/>
        <v>0</v>
      </c>
      <c r="G100" s="232">
        <f t="shared" si="5"/>
        <v>0</v>
      </c>
      <c r="H100" s="232">
        <f t="shared" si="5"/>
        <v>0</v>
      </c>
      <c r="I100" s="233">
        <f t="shared" si="6"/>
        <v>0</v>
      </c>
      <c r="J100" s="234">
        <f t="shared" si="7"/>
        <v>0</v>
      </c>
      <c r="K100" s="235">
        <f>J100*[1]Factors!D87</f>
        <v>0</v>
      </c>
      <c r="L100" s="235">
        <f t="shared" si="8"/>
        <v>0</v>
      </c>
      <c r="M100" s="235">
        <f>L100*[1]Factors!D87</f>
        <v>0</v>
      </c>
      <c r="N100" s="236">
        <f>L100*[1]Factors!D87*[1]Factors!E87</f>
        <v>0</v>
      </c>
      <c r="O100" s="231"/>
      <c r="P100" s="232"/>
      <c r="Q100" s="233"/>
      <c r="R100" s="292"/>
      <c r="S100" s="232"/>
      <c r="T100" s="231"/>
      <c r="U100" s="232">
        <v>0</v>
      </c>
      <c r="V100" s="232"/>
      <c r="W100" s="233">
        <v>0</v>
      </c>
    </row>
    <row r="101" spans="1:23" s="20" customFormat="1">
      <c r="A101" s="227">
        <v>8</v>
      </c>
      <c r="B101" s="228">
        <v>1996</v>
      </c>
      <c r="C101" s="229">
        <v>1997</v>
      </c>
      <c r="D101" s="229">
        <v>1997</v>
      </c>
      <c r="E101" s="343"/>
      <c r="F101" s="231">
        <f t="shared" si="5"/>
        <v>0</v>
      </c>
      <c r="G101" s="232">
        <f t="shared" si="5"/>
        <v>0</v>
      </c>
      <c r="H101" s="232">
        <f t="shared" si="5"/>
        <v>0</v>
      </c>
      <c r="I101" s="233">
        <f t="shared" si="6"/>
        <v>0</v>
      </c>
      <c r="J101" s="234">
        <f t="shared" si="7"/>
        <v>0</v>
      </c>
      <c r="K101" s="235">
        <f>J101*[1]Factors!D88</f>
        <v>0</v>
      </c>
      <c r="L101" s="235">
        <f t="shared" si="8"/>
        <v>0</v>
      </c>
      <c r="M101" s="235">
        <f>L101*[1]Factors!D88</f>
        <v>0</v>
      </c>
      <c r="N101" s="236">
        <f>L101*[1]Factors!D88*[1]Factors!E88</f>
        <v>0</v>
      </c>
      <c r="O101" s="231"/>
      <c r="P101" s="232"/>
      <c r="Q101" s="233"/>
      <c r="R101" s="292"/>
      <c r="S101" s="232"/>
      <c r="T101" s="231"/>
      <c r="U101" s="232">
        <v>0</v>
      </c>
      <c r="V101" s="232"/>
      <c r="W101" s="233">
        <v>0</v>
      </c>
    </row>
    <row r="102" spans="1:23" s="20" customFormat="1">
      <c r="A102" s="227">
        <v>9</v>
      </c>
      <c r="B102" s="228">
        <v>1996</v>
      </c>
      <c r="C102" s="229">
        <v>1997</v>
      </c>
      <c r="D102" s="229">
        <v>1997</v>
      </c>
      <c r="E102" s="343"/>
      <c r="F102" s="231">
        <f t="shared" si="5"/>
        <v>0</v>
      </c>
      <c r="G102" s="232">
        <f t="shared" si="5"/>
        <v>0</v>
      </c>
      <c r="H102" s="232">
        <f t="shared" si="5"/>
        <v>0</v>
      </c>
      <c r="I102" s="233">
        <f t="shared" si="6"/>
        <v>0</v>
      </c>
      <c r="J102" s="234">
        <f t="shared" si="7"/>
        <v>0</v>
      </c>
      <c r="K102" s="235">
        <f>J102*[1]Factors!D89</f>
        <v>0</v>
      </c>
      <c r="L102" s="235">
        <f t="shared" si="8"/>
        <v>0</v>
      </c>
      <c r="M102" s="235">
        <f>L102*[1]Factors!D89</f>
        <v>0</v>
      </c>
      <c r="N102" s="236">
        <f>L102*[1]Factors!D89*[1]Factors!E89</f>
        <v>0</v>
      </c>
      <c r="O102" s="231"/>
      <c r="P102" s="232"/>
      <c r="Q102" s="233"/>
      <c r="R102" s="292"/>
      <c r="S102" s="232"/>
      <c r="T102" s="231"/>
      <c r="U102" s="232">
        <v>0</v>
      </c>
      <c r="V102" s="232"/>
      <c r="W102" s="233">
        <v>0</v>
      </c>
    </row>
    <row r="103" spans="1:23" s="20" customFormat="1">
      <c r="A103" s="227">
        <v>10</v>
      </c>
      <c r="B103" s="228">
        <v>1996</v>
      </c>
      <c r="C103" s="229">
        <v>1997</v>
      </c>
      <c r="D103" s="229">
        <v>1997</v>
      </c>
      <c r="E103" s="343"/>
      <c r="F103" s="231">
        <f t="shared" si="5"/>
        <v>0</v>
      </c>
      <c r="G103" s="232">
        <f t="shared" si="5"/>
        <v>0</v>
      </c>
      <c r="H103" s="232">
        <f t="shared" si="5"/>
        <v>0</v>
      </c>
      <c r="I103" s="233">
        <f t="shared" si="6"/>
        <v>0</v>
      </c>
      <c r="J103" s="234">
        <f t="shared" si="7"/>
        <v>0</v>
      </c>
      <c r="K103" s="235">
        <f>J103*[1]Factors!D90</f>
        <v>0</v>
      </c>
      <c r="L103" s="235">
        <f t="shared" si="8"/>
        <v>0</v>
      </c>
      <c r="M103" s="235">
        <f>L103*[1]Factors!D90</f>
        <v>0</v>
      </c>
      <c r="N103" s="236">
        <f>L103*[1]Factors!D90*[1]Factors!E90</f>
        <v>0</v>
      </c>
      <c r="O103" s="231"/>
      <c r="P103" s="232"/>
      <c r="Q103" s="233"/>
      <c r="R103" s="292"/>
      <c r="S103" s="232"/>
      <c r="T103" s="231"/>
      <c r="U103" s="232">
        <v>0</v>
      </c>
      <c r="V103" s="232"/>
      <c r="W103" s="233">
        <v>0</v>
      </c>
    </row>
    <row r="104" spans="1:23" s="20" customFormat="1">
      <c r="A104" s="227">
        <v>11</v>
      </c>
      <c r="B104" s="228">
        <v>1996</v>
      </c>
      <c r="C104" s="229">
        <v>1997</v>
      </c>
      <c r="D104" s="229">
        <v>1997</v>
      </c>
      <c r="E104" s="343"/>
      <c r="F104" s="231">
        <f t="shared" si="5"/>
        <v>0</v>
      </c>
      <c r="G104" s="232">
        <f t="shared" si="5"/>
        <v>0</v>
      </c>
      <c r="H104" s="232">
        <f t="shared" si="5"/>
        <v>0</v>
      </c>
      <c r="I104" s="233">
        <f t="shared" si="6"/>
        <v>0</v>
      </c>
      <c r="J104" s="234">
        <f t="shared" si="7"/>
        <v>0</v>
      </c>
      <c r="K104" s="235">
        <f>J104*[1]Factors!D91</f>
        <v>0</v>
      </c>
      <c r="L104" s="235">
        <f t="shared" si="8"/>
        <v>0</v>
      </c>
      <c r="M104" s="235">
        <f>L104*[1]Factors!D91</f>
        <v>0</v>
      </c>
      <c r="N104" s="236">
        <f>L104*[1]Factors!D91*[1]Factors!E91</f>
        <v>0</v>
      </c>
      <c r="O104" s="231"/>
      <c r="P104" s="232"/>
      <c r="Q104" s="233"/>
      <c r="R104" s="292"/>
      <c r="S104" s="232"/>
      <c r="T104" s="231"/>
      <c r="U104" s="232">
        <v>0</v>
      </c>
      <c r="V104" s="232"/>
      <c r="W104" s="233">
        <v>0</v>
      </c>
    </row>
    <row r="105" spans="1:23" s="20" customFormat="1">
      <c r="A105" s="227">
        <v>12</v>
      </c>
      <c r="B105" s="228">
        <v>1996</v>
      </c>
      <c r="C105" s="229">
        <v>1997</v>
      </c>
      <c r="D105" s="229">
        <v>1997</v>
      </c>
      <c r="E105" s="343"/>
      <c r="F105" s="231">
        <f t="shared" si="5"/>
        <v>0</v>
      </c>
      <c r="G105" s="232">
        <f t="shared" si="5"/>
        <v>0</v>
      </c>
      <c r="H105" s="232">
        <f t="shared" si="5"/>
        <v>0</v>
      </c>
      <c r="I105" s="233">
        <f t="shared" si="6"/>
        <v>0</v>
      </c>
      <c r="J105" s="234">
        <f t="shared" si="7"/>
        <v>0</v>
      </c>
      <c r="K105" s="235">
        <f>J105*[1]Factors!D92</f>
        <v>0</v>
      </c>
      <c r="L105" s="235">
        <f t="shared" si="8"/>
        <v>0</v>
      </c>
      <c r="M105" s="235">
        <f>L105*[1]Factors!D92</f>
        <v>0</v>
      </c>
      <c r="N105" s="236">
        <f>L105*[1]Factors!D92*[1]Factors!E92</f>
        <v>0</v>
      </c>
      <c r="O105" s="231"/>
      <c r="P105" s="225"/>
      <c r="Q105" s="233"/>
      <c r="R105" s="232"/>
      <c r="S105" s="232"/>
      <c r="T105" s="231"/>
      <c r="U105" s="232">
        <v>0</v>
      </c>
      <c r="V105" s="232"/>
      <c r="W105" s="233">
        <v>0</v>
      </c>
    </row>
    <row r="106" spans="1:23" s="20" customFormat="1">
      <c r="A106" s="227">
        <v>1</v>
      </c>
      <c r="B106" s="228">
        <v>1997</v>
      </c>
      <c r="C106" s="229">
        <v>1997</v>
      </c>
      <c r="D106" s="229">
        <v>1997</v>
      </c>
      <c r="E106" s="343"/>
      <c r="F106" s="231">
        <f t="shared" si="5"/>
        <v>0</v>
      </c>
      <c r="G106" s="232">
        <f t="shared" si="5"/>
        <v>0</v>
      </c>
      <c r="H106" s="232">
        <f t="shared" si="5"/>
        <v>0</v>
      </c>
      <c r="I106" s="233">
        <f t="shared" si="6"/>
        <v>0</v>
      </c>
      <c r="J106" s="234">
        <f t="shared" si="7"/>
        <v>0</v>
      </c>
      <c r="K106" s="235">
        <f>J106*[1]Factors!D93</f>
        <v>0</v>
      </c>
      <c r="L106" s="235">
        <f t="shared" si="8"/>
        <v>0</v>
      </c>
      <c r="M106" s="235">
        <f>L106*[1]Factors!D93</f>
        <v>0</v>
      </c>
      <c r="N106" s="236">
        <f>L106*[1]Factors!D93*[1]Factors!E93</f>
        <v>0</v>
      </c>
      <c r="O106" s="231"/>
      <c r="P106" s="232"/>
      <c r="Q106" s="233"/>
      <c r="R106" s="292"/>
      <c r="S106" s="232"/>
      <c r="T106" s="231"/>
      <c r="U106" s="232">
        <v>0</v>
      </c>
      <c r="V106" s="232"/>
      <c r="W106" s="233">
        <v>0</v>
      </c>
    </row>
    <row r="107" spans="1:23" s="20" customFormat="1">
      <c r="A107" s="227">
        <v>2</v>
      </c>
      <c r="B107" s="228">
        <v>1997</v>
      </c>
      <c r="C107" s="229">
        <v>1997</v>
      </c>
      <c r="D107" s="229">
        <v>1997</v>
      </c>
      <c r="E107" s="343"/>
      <c r="F107" s="231">
        <f t="shared" si="5"/>
        <v>0</v>
      </c>
      <c r="G107" s="232">
        <f t="shared" si="5"/>
        <v>0</v>
      </c>
      <c r="H107" s="232">
        <f t="shared" si="5"/>
        <v>0</v>
      </c>
      <c r="I107" s="233">
        <f t="shared" si="6"/>
        <v>0</v>
      </c>
      <c r="J107" s="234">
        <f t="shared" si="7"/>
        <v>0</v>
      </c>
      <c r="K107" s="235">
        <f>J107*[1]Factors!D94</f>
        <v>0</v>
      </c>
      <c r="L107" s="235">
        <f t="shared" si="8"/>
        <v>0</v>
      </c>
      <c r="M107" s="235">
        <f>L107*[1]Factors!D94</f>
        <v>0</v>
      </c>
      <c r="N107" s="236">
        <f>L107*[1]Factors!D94*[1]Factors!E94</f>
        <v>0</v>
      </c>
      <c r="O107" s="231"/>
      <c r="P107" s="232"/>
      <c r="Q107" s="233"/>
      <c r="R107" s="292"/>
      <c r="S107" s="232"/>
      <c r="T107" s="231"/>
      <c r="U107" s="232">
        <v>0</v>
      </c>
      <c r="V107" s="232"/>
      <c r="W107" s="233">
        <v>0</v>
      </c>
    </row>
    <row r="108" spans="1:23" s="20" customFormat="1">
      <c r="A108" s="227">
        <v>3</v>
      </c>
      <c r="B108" s="228">
        <v>1997</v>
      </c>
      <c r="C108" s="229">
        <v>1997</v>
      </c>
      <c r="D108" s="229">
        <v>1997</v>
      </c>
      <c r="E108" s="343"/>
      <c r="F108" s="231">
        <f t="shared" si="5"/>
        <v>0</v>
      </c>
      <c r="G108" s="232">
        <f t="shared" si="5"/>
        <v>0</v>
      </c>
      <c r="H108" s="232">
        <f t="shared" si="5"/>
        <v>0</v>
      </c>
      <c r="I108" s="233">
        <f t="shared" si="6"/>
        <v>0</v>
      </c>
      <c r="J108" s="234">
        <f t="shared" si="7"/>
        <v>0</v>
      </c>
      <c r="K108" s="235">
        <f>J108*[1]Factors!D95</f>
        <v>0</v>
      </c>
      <c r="L108" s="235">
        <f t="shared" si="8"/>
        <v>0</v>
      </c>
      <c r="M108" s="235">
        <f>L108*[1]Factors!D95</f>
        <v>0</v>
      </c>
      <c r="N108" s="236">
        <f>L108*[1]Factors!D95*[1]Factors!E95</f>
        <v>0</v>
      </c>
      <c r="O108" s="231"/>
      <c r="P108" s="232"/>
      <c r="Q108" s="233"/>
      <c r="R108" s="292"/>
      <c r="S108" s="232"/>
      <c r="T108" s="231"/>
      <c r="U108" s="232">
        <v>0</v>
      </c>
      <c r="V108" s="232"/>
      <c r="W108" s="233">
        <v>0</v>
      </c>
    </row>
    <row r="109" spans="1:23" s="20" customFormat="1">
      <c r="A109" s="227">
        <v>4</v>
      </c>
      <c r="B109" s="228">
        <v>1997</v>
      </c>
      <c r="C109" s="229">
        <v>1997</v>
      </c>
      <c r="D109" s="229">
        <v>1998</v>
      </c>
      <c r="E109" s="343"/>
      <c r="F109" s="231">
        <f t="shared" si="5"/>
        <v>0</v>
      </c>
      <c r="G109" s="232">
        <f t="shared" si="5"/>
        <v>0</v>
      </c>
      <c r="H109" s="232">
        <f t="shared" si="5"/>
        <v>0</v>
      </c>
      <c r="I109" s="233">
        <f t="shared" si="6"/>
        <v>0</v>
      </c>
      <c r="J109" s="234">
        <f t="shared" si="7"/>
        <v>0</v>
      </c>
      <c r="K109" s="235">
        <f>J109*[1]Factors!D96</f>
        <v>0</v>
      </c>
      <c r="L109" s="235">
        <f t="shared" si="8"/>
        <v>0</v>
      </c>
      <c r="M109" s="235">
        <f>L109*[1]Factors!D96</f>
        <v>0</v>
      </c>
      <c r="N109" s="236">
        <f>L109*[1]Factors!D96*[1]Factors!E96</f>
        <v>0</v>
      </c>
      <c r="O109" s="231"/>
      <c r="P109" s="232"/>
      <c r="Q109" s="233"/>
      <c r="R109" s="292"/>
      <c r="S109" s="232"/>
      <c r="T109" s="231"/>
      <c r="U109" s="232">
        <v>0</v>
      </c>
      <c r="V109" s="232"/>
      <c r="W109" s="233">
        <v>0</v>
      </c>
    </row>
    <row r="110" spans="1:23" s="20" customFormat="1">
      <c r="A110" s="227">
        <v>5</v>
      </c>
      <c r="B110" s="228">
        <v>1997</v>
      </c>
      <c r="C110" s="229">
        <v>1997</v>
      </c>
      <c r="D110" s="229">
        <v>1998</v>
      </c>
      <c r="E110" s="343"/>
      <c r="F110" s="231">
        <f t="shared" si="5"/>
        <v>0</v>
      </c>
      <c r="G110" s="232">
        <f t="shared" si="5"/>
        <v>0</v>
      </c>
      <c r="H110" s="232">
        <f t="shared" si="5"/>
        <v>0</v>
      </c>
      <c r="I110" s="233">
        <f t="shared" si="6"/>
        <v>0</v>
      </c>
      <c r="J110" s="234">
        <f t="shared" si="7"/>
        <v>0</v>
      </c>
      <c r="K110" s="235">
        <f>J110*[1]Factors!D97</f>
        <v>0</v>
      </c>
      <c r="L110" s="235">
        <f t="shared" si="8"/>
        <v>0</v>
      </c>
      <c r="M110" s="235">
        <f>L110*[1]Factors!D97</f>
        <v>0</v>
      </c>
      <c r="N110" s="236">
        <f>L110*[1]Factors!D97*[1]Factors!E97</f>
        <v>0</v>
      </c>
      <c r="O110" s="231"/>
      <c r="P110" s="232"/>
      <c r="Q110" s="233"/>
      <c r="R110" s="292"/>
      <c r="S110" s="232"/>
      <c r="T110" s="231"/>
      <c r="U110" s="232">
        <v>0</v>
      </c>
      <c r="V110" s="232"/>
      <c r="W110" s="233">
        <v>0</v>
      </c>
    </row>
    <row r="111" spans="1:23" s="20" customFormat="1">
      <c r="A111" s="227">
        <v>6</v>
      </c>
      <c r="B111" s="228">
        <v>1997</v>
      </c>
      <c r="C111" s="229">
        <v>1997</v>
      </c>
      <c r="D111" s="229">
        <v>1998</v>
      </c>
      <c r="E111" s="343"/>
      <c r="F111" s="231">
        <f t="shared" si="5"/>
        <v>0</v>
      </c>
      <c r="G111" s="232">
        <f t="shared" si="5"/>
        <v>0</v>
      </c>
      <c r="H111" s="232">
        <f t="shared" si="5"/>
        <v>0</v>
      </c>
      <c r="I111" s="233">
        <f t="shared" si="6"/>
        <v>0</v>
      </c>
      <c r="J111" s="234">
        <f t="shared" si="7"/>
        <v>0</v>
      </c>
      <c r="K111" s="235">
        <f>J111*[1]Factors!D98</f>
        <v>0</v>
      </c>
      <c r="L111" s="235">
        <f t="shared" si="8"/>
        <v>0</v>
      </c>
      <c r="M111" s="235">
        <f>L111*[1]Factors!D98</f>
        <v>0</v>
      </c>
      <c r="N111" s="236">
        <f>L111*[1]Factors!D98*[1]Factors!E98</f>
        <v>0</v>
      </c>
      <c r="O111" s="231"/>
      <c r="P111" s="232"/>
      <c r="Q111" s="233"/>
      <c r="R111" s="292"/>
      <c r="S111" s="232"/>
      <c r="T111" s="231"/>
      <c r="U111" s="232">
        <v>0</v>
      </c>
      <c r="V111" s="232"/>
      <c r="W111" s="233">
        <v>0</v>
      </c>
    </row>
    <row r="112" spans="1:23" s="20" customFormat="1">
      <c r="A112" s="227">
        <v>7</v>
      </c>
      <c r="B112" s="228">
        <v>1997</v>
      </c>
      <c r="C112" s="229">
        <v>1998</v>
      </c>
      <c r="D112" s="229">
        <v>1998</v>
      </c>
      <c r="E112" s="343"/>
      <c r="F112" s="231">
        <f t="shared" si="5"/>
        <v>0</v>
      </c>
      <c r="G112" s="232">
        <f t="shared" si="5"/>
        <v>0</v>
      </c>
      <c r="H112" s="232">
        <f t="shared" si="5"/>
        <v>0</v>
      </c>
      <c r="I112" s="233">
        <f t="shared" si="6"/>
        <v>0</v>
      </c>
      <c r="J112" s="234">
        <f t="shared" si="7"/>
        <v>0</v>
      </c>
      <c r="K112" s="235">
        <f>J112*[1]Factors!D99</f>
        <v>0</v>
      </c>
      <c r="L112" s="235">
        <f t="shared" si="8"/>
        <v>0</v>
      </c>
      <c r="M112" s="235">
        <f>L112*[1]Factors!D99</f>
        <v>0</v>
      </c>
      <c r="N112" s="236">
        <f>L112*[1]Factors!D99*[1]Factors!E99</f>
        <v>0</v>
      </c>
      <c r="O112" s="231"/>
      <c r="P112" s="232"/>
      <c r="Q112" s="233"/>
      <c r="R112" s="292"/>
      <c r="S112" s="232"/>
      <c r="T112" s="231"/>
      <c r="U112" s="232">
        <v>0</v>
      </c>
      <c r="V112" s="232"/>
      <c r="W112" s="233">
        <v>0</v>
      </c>
    </row>
    <row r="113" spans="1:23" s="20" customFormat="1">
      <c r="A113" s="227">
        <v>8</v>
      </c>
      <c r="B113" s="228">
        <v>1997</v>
      </c>
      <c r="C113" s="229">
        <v>1998</v>
      </c>
      <c r="D113" s="229">
        <v>1998</v>
      </c>
      <c r="E113" s="343"/>
      <c r="F113" s="231">
        <f t="shared" si="5"/>
        <v>0</v>
      </c>
      <c r="G113" s="232">
        <f t="shared" si="5"/>
        <v>0</v>
      </c>
      <c r="H113" s="232">
        <f t="shared" si="5"/>
        <v>0</v>
      </c>
      <c r="I113" s="233">
        <f t="shared" si="6"/>
        <v>0</v>
      </c>
      <c r="J113" s="234">
        <f t="shared" si="7"/>
        <v>0</v>
      </c>
      <c r="K113" s="235">
        <f>J113*[1]Factors!D100</f>
        <v>0</v>
      </c>
      <c r="L113" s="235">
        <f t="shared" si="8"/>
        <v>0</v>
      </c>
      <c r="M113" s="235">
        <f>L113*[1]Factors!D100</f>
        <v>0</v>
      </c>
      <c r="N113" s="236">
        <f>L113*[1]Factors!D100*[1]Factors!E100</f>
        <v>0</v>
      </c>
      <c r="O113" s="231"/>
      <c r="P113" s="232"/>
      <c r="Q113" s="233"/>
      <c r="R113" s="292"/>
      <c r="S113" s="232"/>
      <c r="T113" s="231"/>
      <c r="U113" s="232">
        <v>0</v>
      </c>
      <c r="V113" s="232"/>
      <c r="W113" s="233">
        <v>0</v>
      </c>
    </row>
    <row r="114" spans="1:23" s="20" customFormat="1">
      <c r="A114" s="227">
        <v>9</v>
      </c>
      <c r="B114" s="228">
        <v>1997</v>
      </c>
      <c r="C114" s="229">
        <v>1998</v>
      </c>
      <c r="D114" s="229">
        <v>1998</v>
      </c>
      <c r="E114" s="343"/>
      <c r="F114" s="231">
        <f t="shared" si="5"/>
        <v>0</v>
      </c>
      <c r="G114" s="232">
        <f t="shared" si="5"/>
        <v>0</v>
      </c>
      <c r="H114" s="232">
        <f t="shared" si="5"/>
        <v>0</v>
      </c>
      <c r="I114" s="233">
        <f t="shared" si="6"/>
        <v>0</v>
      </c>
      <c r="J114" s="234">
        <f t="shared" si="7"/>
        <v>0</v>
      </c>
      <c r="K114" s="235">
        <f>J114*[1]Factors!D101</f>
        <v>0</v>
      </c>
      <c r="L114" s="235">
        <f t="shared" si="8"/>
        <v>0</v>
      </c>
      <c r="M114" s="235">
        <f>L114*[1]Factors!D101</f>
        <v>0</v>
      </c>
      <c r="N114" s="236">
        <f>L114*[1]Factors!D101*[1]Factors!E101</f>
        <v>0</v>
      </c>
      <c r="O114" s="231"/>
      <c r="P114" s="232"/>
      <c r="Q114" s="233"/>
      <c r="R114" s="292"/>
      <c r="S114" s="232"/>
      <c r="T114" s="231"/>
      <c r="U114" s="232">
        <v>0</v>
      </c>
      <c r="V114" s="232"/>
      <c r="W114" s="233">
        <v>0</v>
      </c>
    </row>
    <row r="115" spans="1:23" s="20" customFormat="1">
      <c r="A115" s="227">
        <v>10</v>
      </c>
      <c r="B115" s="228">
        <v>1997</v>
      </c>
      <c r="C115" s="229">
        <v>1998</v>
      </c>
      <c r="D115" s="229">
        <v>1998</v>
      </c>
      <c r="E115" s="343"/>
      <c r="F115" s="231">
        <f t="shared" si="5"/>
        <v>0</v>
      </c>
      <c r="G115" s="232">
        <f t="shared" si="5"/>
        <v>0</v>
      </c>
      <c r="H115" s="232">
        <f t="shared" si="5"/>
        <v>0</v>
      </c>
      <c r="I115" s="233">
        <f t="shared" si="6"/>
        <v>0</v>
      </c>
      <c r="J115" s="234">
        <f t="shared" si="7"/>
        <v>0</v>
      </c>
      <c r="K115" s="235">
        <f>J115*[1]Factors!D102</f>
        <v>0</v>
      </c>
      <c r="L115" s="235">
        <f t="shared" si="8"/>
        <v>0</v>
      </c>
      <c r="M115" s="235">
        <f>L115*[1]Factors!D102</f>
        <v>0</v>
      </c>
      <c r="N115" s="236">
        <f>L115*[1]Factors!D102*[1]Factors!E102</f>
        <v>0</v>
      </c>
      <c r="O115" s="231"/>
      <c r="P115" s="232"/>
      <c r="Q115" s="233"/>
      <c r="R115" s="292"/>
      <c r="S115" s="232"/>
      <c r="T115" s="231"/>
      <c r="U115" s="232">
        <v>0</v>
      </c>
      <c r="V115" s="232"/>
      <c r="W115" s="233">
        <v>0</v>
      </c>
    </row>
    <row r="116" spans="1:23" s="20" customFormat="1">
      <c r="A116" s="227">
        <v>11</v>
      </c>
      <c r="B116" s="228">
        <v>1997</v>
      </c>
      <c r="C116" s="229">
        <v>1998</v>
      </c>
      <c r="D116" s="229">
        <v>1998</v>
      </c>
      <c r="E116" s="343"/>
      <c r="F116" s="231">
        <f t="shared" si="5"/>
        <v>0</v>
      </c>
      <c r="G116" s="232">
        <f t="shared" si="5"/>
        <v>0</v>
      </c>
      <c r="H116" s="232">
        <f t="shared" si="5"/>
        <v>0</v>
      </c>
      <c r="I116" s="233">
        <f t="shared" si="6"/>
        <v>0</v>
      </c>
      <c r="J116" s="234">
        <f t="shared" si="7"/>
        <v>0</v>
      </c>
      <c r="K116" s="235">
        <f>J116*[1]Factors!D103</f>
        <v>0</v>
      </c>
      <c r="L116" s="235">
        <f t="shared" si="8"/>
        <v>0</v>
      </c>
      <c r="M116" s="235">
        <f>L116*[1]Factors!D103</f>
        <v>0</v>
      </c>
      <c r="N116" s="236">
        <f>L116*[1]Factors!D103*[1]Factors!E103</f>
        <v>0</v>
      </c>
      <c r="O116" s="231"/>
      <c r="P116" s="225"/>
      <c r="Q116" s="233"/>
      <c r="R116" s="232"/>
      <c r="S116" s="232"/>
      <c r="T116" s="231"/>
      <c r="U116" s="232">
        <v>0</v>
      </c>
      <c r="V116" s="232"/>
      <c r="W116" s="233">
        <v>0</v>
      </c>
    </row>
    <row r="117" spans="1:23" s="20" customFormat="1">
      <c r="A117" s="227">
        <v>12</v>
      </c>
      <c r="B117" s="228">
        <v>1997</v>
      </c>
      <c r="C117" s="229">
        <v>1998</v>
      </c>
      <c r="D117" s="229">
        <v>1998</v>
      </c>
      <c r="E117" s="343"/>
      <c r="F117" s="231">
        <f t="shared" si="5"/>
        <v>0</v>
      </c>
      <c r="G117" s="232">
        <f t="shared" si="5"/>
        <v>0</v>
      </c>
      <c r="H117" s="232">
        <f t="shared" si="5"/>
        <v>0</v>
      </c>
      <c r="I117" s="233">
        <f t="shared" si="6"/>
        <v>0</v>
      </c>
      <c r="J117" s="234">
        <f t="shared" si="7"/>
        <v>0</v>
      </c>
      <c r="K117" s="235">
        <f>J117*[1]Factors!D104</f>
        <v>0</v>
      </c>
      <c r="L117" s="235">
        <f t="shared" si="8"/>
        <v>0</v>
      </c>
      <c r="M117" s="235">
        <f>L117*[1]Factors!D104</f>
        <v>0</v>
      </c>
      <c r="N117" s="236">
        <f>L117*[1]Factors!D104*[1]Factors!E104</f>
        <v>0</v>
      </c>
      <c r="O117" s="231"/>
      <c r="P117" s="232"/>
      <c r="Q117" s="233"/>
      <c r="R117" s="292"/>
      <c r="S117" s="232"/>
      <c r="T117" s="231"/>
      <c r="U117" s="232">
        <v>0</v>
      </c>
      <c r="V117" s="232"/>
      <c r="W117" s="233">
        <v>0</v>
      </c>
    </row>
    <row r="118" spans="1:23" s="20" customFormat="1">
      <c r="A118" s="227">
        <v>1</v>
      </c>
      <c r="B118" s="228">
        <v>1998</v>
      </c>
      <c r="C118" s="229">
        <v>1998</v>
      </c>
      <c r="D118" s="229">
        <v>1998</v>
      </c>
      <c r="E118" s="343"/>
      <c r="F118" s="231">
        <f t="shared" si="5"/>
        <v>0</v>
      </c>
      <c r="G118" s="232">
        <f t="shared" si="5"/>
        <v>0</v>
      </c>
      <c r="H118" s="232">
        <f t="shared" si="5"/>
        <v>0</v>
      </c>
      <c r="I118" s="233">
        <f t="shared" si="6"/>
        <v>0</v>
      </c>
      <c r="J118" s="234">
        <f t="shared" si="7"/>
        <v>0</v>
      </c>
      <c r="K118" s="235">
        <f>J118*[1]Factors!D105</f>
        <v>0</v>
      </c>
      <c r="L118" s="235">
        <f t="shared" si="8"/>
        <v>0</v>
      </c>
      <c r="M118" s="235">
        <f>L118*[1]Factors!D105</f>
        <v>0</v>
      </c>
      <c r="N118" s="236">
        <f>L118*[1]Factors!D105*[1]Factors!E105</f>
        <v>0</v>
      </c>
      <c r="O118" s="231"/>
      <c r="P118" s="232"/>
      <c r="Q118" s="233"/>
      <c r="R118" s="292"/>
      <c r="S118" s="232"/>
      <c r="T118" s="231"/>
      <c r="U118" s="232">
        <v>0</v>
      </c>
      <c r="V118" s="232"/>
      <c r="W118" s="233">
        <v>0</v>
      </c>
    </row>
    <row r="119" spans="1:23" s="20" customFormat="1">
      <c r="A119" s="227">
        <v>2</v>
      </c>
      <c r="B119" s="228">
        <v>1998</v>
      </c>
      <c r="C119" s="229">
        <v>1998</v>
      </c>
      <c r="D119" s="229">
        <v>1998</v>
      </c>
      <c r="E119" s="343"/>
      <c r="F119" s="231">
        <f t="shared" si="5"/>
        <v>0</v>
      </c>
      <c r="G119" s="232">
        <f t="shared" si="5"/>
        <v>0</v>
      </c>
      <c r="H119" s="232">
        <f t="shared" si="5"/>
        <v>0</v>
      </c>
      <c r="I119" s="233">
        <f t="shared" si="6"/>
        <v>0</v>
      </c>
      <c r="J119" s="234">
        <f t="shared" si="7"/>
        <v>0</v>
      </c>
      <c r="K119" s="235">
        <f>J119*[1]Factors!D106</f>
        <v>0</v>
      </c>
      <c r="L119" s="235">
        <f t="shared" si="8"/>
        <v>0</v>
      </c>
      <c r="M119" s="235">
        <f>L119*[1]Factors!D106</f>
        <v>0</v>
      </c>
      <c r="N119" s="236">
        <f>L119*[1]Factors!D106*[1]Factors!E106</f>
        <v>0</v>
      </c>
      <c r="O119" s="231"/>
      <c r="P119" s="232"/>
      <c r="Q119" s="233"/>
      <c r="R119" s="292"/>
      <c r="S119" s="232"/>
      <c r="T119" s="231"/>
      <c r="U119" s="232">
        <v>0</v>
      </c>
      <c r="V119" s="232"/>
      <c r="W119" s="233">
        <v>0</v>
      </c>
    </row>
    <row r="120" spans="1:23" s="20" customFormat="1">
      <c r="A120" s="227">
        <v>3</v>
      </c>
      <c r="B120" s="228">
        <v>1998</v>
      </c>
      <c r="C120" s="229">
        <v>1998</v>
      </c>
      <c r="D120" s="229">
        <v>1998</v>
      </c>
      <c r="E120" s="343"/>
      <c r="F120" s="231">
        <f t="shared" si="5"/>
        <v>0</v>
      </c>
      <c r="G120" s="232">
        <f t="shared" si="5"/>
        <v>0</v>
      </c>
      <c r="H120" s="232">
        <f t="shared" si="5"/>
        <v>0</v>
      </c>
      <c r="I120" s="233">
        <f t="shared" si="6"/>
        <v>0</v>
      </c>
      <c r="J120" s="234">
        <f t="shared" si="7"/>
        <v>0</v>
      </c>
      <c r="K120" s="235">
        <f>J120*[1]Factors!D107</f>
        <v>0</v>
      </c>
      <c r="L120" s="235">
        <f t="shared" si="8"/>
        <v>0</v>
      </c>
      <c r="M120" s="235">
        <f>L120*[1]Factors!D107</f>
        <v>0</v>
      </c>
      <c r="N120" s="236">
        <f>L120*[1]Factors!D107*[1]Factors!E107</f>
        <v>0</v>
      </c>
      <c r="O120" s="231"/>
      <c r="P120" s="232"/>
      <c r="Q120" s="233"/>
      <c r="R120" s="292"/>
      <c r="S120" s="232"/>
      <c r="T120" s="231"/>
      <c r="U120" s="232">
        <v>0</v>
      </c>
      <c r="V120" s="232"/>
      <c r="W120" s="233">
        <v>0</v>
      </c>
    </row>
    <row r="121" spans="1:23" s="20" customFormat="1">
      <c r="A121" s="227">
        <v>4</v>
      </c>
      <c r="B121" s="228">
        <v>1998</v>
      </c>
      <c r="C121" s="229">
        <v>1998</v>
      </c>
      <c r="D121" s="229">
        <v>1999</v>
      </c>
      <c r="E121" s="343"/>
      <c r="F121" s="231">
        <f t="shared" si="5"/>
        <v>0</v>
      </c>
      <c r="G121" s="232">
        <f t="shared" si="5"/>
        <v>0</v>
      </c>
      <c r="H121" s="232">
        <f t="shared" si="5"/>
        <v>0</v>
      </c>
      <c r="I121" s="233">
        <f t="shared" si="6"/>
        <v>0</v>
      </c>
      <c r="J121" s="234">
        <f t="shared" si="7"/>
        <v>0</v>
      </c>
      <c r="K121" s="235">
        <f>J121*[1]Factors!D108</f>
        <v>0</v>
      </c>
      <c r="L121" s="235">
        <f t="shared" si="8"/>
        <v>0</v>
      </c>
      <c r="M121" s="235">
        <f>L121*[1]Factors!D108</f>
        <v>0</v>
      </c>
      <c r="N121" s="236">
        <f>L121*[1]Factors!D108*[1]Factors!E108</f>
        <v>0</v>
      </c>
      <c r="O121" s="231"/>
      <c r="P121" s="232"/>
      <c r="Q121" s="233"/>
      <c r="R121" s="292"/>
      <c r="S121" s="232"/>
      <c r="T121" s="231"/>
      <c r="U121" s="232">
        <v>0</v>
      </c>
      <c r="V121" s="232"/>
      <c r="W121" s="233">
        <v>0</v>
      </c>
    </row>
    <row r="122" spans="1:23" s="20" customFormat="1">
      <c r="A122" s="227">
        <v>5</v>
      </c>
      <c r="B122" s="228">
        <v>1998</v>
      </c>
      <c r="C122" s="229">
        <v>1998</v>
      </c>
      <c r="D122" s="229">
        <v>1999</v>
      </c>
      <c r="E122" s="343"/>
      <c r="F122" s="231">
        <f t="shared" si="5"/>
        <v>0</v>
      </c>
      <c r="G122" s="232">
        <f t="shared" si="5"/>
        <v>0</v>
      </c>
      <c r="H122" s="232">
        <f t="shared" si="5"/>
        <v>0</v>
      </c>
      <c r="I122" s="233">
        <f t="shared" si="6"/>
        <v>0</v>
      </c>
      <c r="J122" s="234">
        <f t="shared" si="7"/>
        <v>0</v>
      </c>
      <c r="K122" s="235">
        <f>J122*[1]Factors!D109</f>
        <v>0</v>
      </c>
      <c r="L122" s="235">
        <f t="shared" si="8"/>
        <v>0</v>
      </c>
      <c r="M122" s="235">
        <f>L122*[1]Factors!D109</f>
        <v>0</v>
      </c>
      <c r="N122" s="236">
        <f>L122*[1]Factors!D109*[1]Factors!E109</f>
        <v>0</v>
      </c>
      <c r="O122" s="231"/>
      <c r="P122" s="232"/>
      <c r="Q122" s="233"/>
      <c r="R122" s="292"/>
      <c r="S122" s="232"/>
      <c r="T122" s="231"/>
      <c r="U122" s="232">
        <v>0</v>
      </c>
      <c r="V122" s="232"/>
      <c r="W122" s="233">
        <v>0</v>
      </c>
    </row>
    <row r="123" spans="1:23" s="20" customFormat="1">
      <c r="A123" s="227">
        <v>6</v>
      </c>
      <c r="B123" s="228">
        <v>1998</v>
      </c>
      <c r="C123" s="229">
        <v>1998</v>
      </c>
      <c r="D123" s="229">
        <v>1999</v>
      </c>
      <c r="E123" s="343"/>
      <c r="F123" s="231">
        <f t="shared" si="5"/>
        <v>0</v>
      </c>
      <c r="G123" s="232">
        <f t="shared" si="5"/>
        <v>0</v>
      </c>
      <c r="H123" s="232">
        <f t="shared" si="5"/>
        <v>0</v>
      </c>
      <c r="I123" s="233">
        <f t="shared" si="6"/>
        <v>0</v>
      </c>
      <c r="J123" s="234">
        <f t="shared" si="7"/>
        <v>0</v>
      </c>
      <c r="K123" s="235">
        <f>J123*[1]Factors!D110</f>
        <v>0</v>
      </c>
      <c r="L123" s="235">
        <f t="shared" si="8"/>
        <v>0</v>
      </c>
      <c r="M123" s="235">
        <f>L123*[1]Factors!D110</f>
        <v>0</v>
      </c>
      <c r="N123" s="236">
        <f>L123*[1]Factors!D110*[1]Factors!E110</f>
        <v>0</v>
      </c>
      <c r="O123" s="231"/>
      <c r="P123" s="232"/>
      <c r="Q123" s="233"/>
      <c r="R123" s="292"/>
      <c r="S123" s="232"/>
      <c r="T123" s="231"/>
      <c r="U123" s="232">
        <v>0</v>
      </c>
      <c r="V123" s="232"/>
      <c r="W123" s="233">
        <v>0</v>
      </c>
    </row>
    <row r="124" spans="1:23" s="20" customFormat="1">
      <c r="A124" s="227">
        <v>7</v>
      </c>
      <c r="B124" s="228">
        <v>1998</v>
      </c>
      <c r="C124" s="229">
        <v>1999</v>
      </c>
      <c r="D124" s="229">
        <v>1999</v>
      </c>
      <c r="E124" s="343"/>
      <c r="F124" s="231">
        <f t="shared" si="5"/>
        <v>0</v>
      </c>
      <c r="G124" s="232">
        <f t="shared" si="5"/>
        <v>0</v>
      </c>
      <c r="H124" s="232">
        <f t="shared" si="5"/>
        <v>0</v>
      </c>
      <c r="I124" s="233">
        <f t="shared" si="6"/>
        <v>0</v>
      </c>
      <c r="J124" s="234">
        <f t="shared" si="7"/>
        <v>0</v>
      </c>
      <c r="K124" s="235">
        <f>J124*[1]Factors!D111</f>
        <v>0</v>
      </c>
      <c r="L124" s="235">
        <f t="shared" si="8"/>
        <v>0</v>
      </c>
      <c r="M124" s="235">
        <f>L124*[1]Factors!D111</f>
        <v>0</v>
      </c>
      <c r="N124" s="236">
        <f>L124*[1]Factors!D111*[1]Factors!E111</f>
        <v>0</v>
      </c>
      <c r="O124" s="231"/>
      <c r="P124" s="232"/>
      <c r="Q124" s="233"/>
      <c r="R124" s="292"/>
      <c r="S124" s="232"/>
      <c r="T124" s="231"/>
      <c r="U124" s="232">
        <v>0</v>
      </c>
      <c r="V124" s="232"/>
      <c r="W124" s="233">
        <v>0</v>
      </c>
    </row>
    <row r="125" spans="1:23" s="20" customFormat="1">
      <c r="A125" s="227">
        <v>8</v>
      </c>
      <c r="B125" s="228">
        <v>1998</v>
      </c>
      <c r="C125" s="229">
        <v>1999</v>
      </c>
      <c r="D125" s="229">
        <v>1999</v>
      </c>
      <c r="E125" s="343"/>
      <c r="F125" s="231">
        <f t="shared" si="5"/>
        <v>0</v>
      </c>
      <c r="G125" s="232">
        <f t="shared" si="5"/>
        <v>0</v>
      </c>
      <c r="H125" s="232">
        <f t="shared" si="5"/>
        <v>0</v>
      </c>
      <c r="I125" s="233">
        <f t="shared" si="6"/>
        <v>0</v>
      </c>
      <c r="J125" s="234">
        <f t="shared" si="7"/>
        <v>0</v>
      </c>
      <c r="K125" s="235">
        <f>J125*[1]Factors!D112</f>
        <v>0</v>
      </c>
      <c r="L125" s="235">
        <f t="shared" si="8"/>
        <v>0</v>
      </c>
      <c r="M125" s="235">
        <f>L125*[1]Factors!D112</f>
        <v>0</v>
      </c>
      <c r="N125" s="236">
        <f>L125*[1]Factors!D112*[1]Factors!E112</f>
        <v>0</v>
      </c>
      <c r="O125" s="231"/>
      <c r="P125" s="232"/>
      <c r="Q125" s="233"/>
      <c r="R125" s="292"/>
      <c r="S125" s="232"/>
      <c r="T125" s="231"/>
      <c r="U125" s="232">
        <v>0</v>
      </c>
      <c r="V125" s="232"/>
      <c r="W125" s="233">
        <v>0</v>
      </c>
    </row>
    <row r="126" spans="1:23" s="20" customFormat="1">
      <c r="A126" s="227">
        <v>9</v>
      </c>
      <c r="B126" s="228">
        <v>1998</v>
      </c>
      <c r="C126" s="229">
        <v>1999</v>
      </c>
      <c r="D126" s="229">
        <v>1999</v>
      </c>
      <c r="E126" s="343"/>
      <c r="F126" s="231">
        <f t="shared" si="5"/>
        <v>0</v>
      </c>
      <c r="G126" s="232">
        <f t="shared" si="5"/>
        <v>0</v>
      </c>
      <c r="H126" s="232">
        <f t="shared" si="5"/>
        <v>0</v>
      </c>
      <c r="I126" s="233">
        <f t="shared" si="6"/>
        <v>0</v>
      </c>
      <c r="J126" s="234">
        <f t="shared" si="7"/>
        <v>0</v>
      </c>
      <c r="K126" s="235">
        <f>J126*[1]Factors!D113</f>
        <v>0</v>
      </c>
      <c r="L126" s="235">
        <f t="shared" si="8"/>
        <v>0</v>
      </c>
      <c r="M126" s="235">
        <f>L126*[1]Factors!D113</f>
        <v>0</v>
      </c>
      <c r="N126" s="236">
        <f>L126*[1]Factors!D113*[1]Factors!E113</f>
        <v>0</v>
      </c>
      <c r="O126" s="231"/>
      <c r="P126" s="232"/>
      <c r="Q126" s="233"/>
      <c r="R126" s="292"/>
      <c r="S126" s="232"/>
      <c r="T126" s="231"/>
      <c r="U126" s="232">
        <v>0</v>
      </c>
      <c r="V126" s="232"/>
      <c r="W126" s="233">
        <v>0</v>
      </c>
    </row>
    <row r="127" spans="1:23" s="20" customFormat="1">
      <c r="A127" s="227">
        <v>10</v>
      </c>
      <c r="B127" s="228">
        <v>1998</v>
      </c>
      <c r="C127" s="229">
        <v>1999</v>
      </c>
      <c r="D127" s="229">
        <v>1999</v>
      </c>
      <c r="E127" s="343"/>
      <c r="F127" s="231">
        <f t="shared" si="5"/>
        <v>0</v>
      </c>
      <c r="G127" s="232">
        <f t="shared" si="5"/>
        <v>0</v>
      </c>
      <c r="H127" s="232">
        <f t="shared" si="5"/>
        <v>0</v>
      </c>
      <c r="I127" s="233">
        <f t="shared" si="6"/>
        <v>0</v>
      </c>
      <c r="J127" s="234">
        <f t="shared" si="7"/>
        <v>0</v>
      </c>
      <c r="K127" s="235">
        <f>J127*[1]Factors!D114</f>
        <v>0</v>
      </c>
      <c r="L127" s="235">
        <f t="shared" si="8"/>
        <v>0</v>
      </c>
      <c r="M127" s="235">
        <f>L127*[1]Factors!D114</f>
        <v>0</v>
      </c>
      <c r="N127" s="236">
        <f>L127*[1]Factors!D114*[1]Factors!E114</f>
        <v>0</v>
      </c>
      <c r="O127" s="231"/>
      <c r="P127" s="232"/>
      <c r="Q127" s="233"/>
      <c r="R127" s="292"/>
      <c r="S127" s="232"/>
      <c r="T127" s="231"/>
      <c r="U127" s="232">
        <v>0</v>
      </c>
      <c r="V127" s="232"/>
      <c r="W127" s="233">
        <v>0</v>
      </c>
    </row>
    <row r="128" spans="1:23" s="20" customFormat="1">
      <c r="A128" s="227">
        <v>11</v>
      </c>
      <c r="B128" s="228">
        <v>1998</v>
      </c>
      <c r="C128" s="229">
        <v>1999</v>
      </c>
      <c r="D128" s="229">
        <v>1999</v>
      </c>
      <c r="E128" s="343"/>
      <c r="F128" s="231">
        <f t="shared" si="5"/>
        <v>0</v>
      </c>
      <c r="G128" s="232">
        <f t="shared" si="5"/>
        <v>0</v>
      </c>
      <c r="H128" s="232">
        <f t="shared" si="5"/>
        <v>0</v>
      </c>
      <c r="I128" s="233">
        <f t="shared" si="6"/>
        <v>0</v>
      </c>
      <c r="J128" s="234">
        <f t="shared" si="7"/>
        <v>0</v>
      </c>
      <c r="K128" s="235">
        <f>J128*[1]Factors!D115</f>
        <v>0</v>
      </c>
      <c r="L128" s="235">
        <f t="shared" si="8"/>
        <v>0</v>
      </c>
      <c r="M128" s="235">
        <f>L128*[1]Factors!D115</f>
        <v>0</v>
      </c>
      <c r="N128" s="236">
        <f>L128*[1]Factors!D115*[1]Factors!E115</f>
        <v>0</v>
      </c>
      <c r="O128" s="231"/>
      <c r="P128" s="225"/>
      <c r="Q128" s="233"/>
      <c r="R128" s="232"/>
      <c r="S128" s="232"/>
      <c r="T128" s="231"/>
      <c r="U128" s="232">
        <v>0</v>
      </c>
      <c r="V128" s="232"/>
      <c r="W128" s="233">
        <v>0</v>
      </c>
    </row>
    <row r="129" spans="1:23" s="20" customFormat="1">
      <c r="A129" s="227">
        <v>12</v>
      </c>
      <c r="B129" s="228">
        <v>1998</v>
      </c>
      <c r="C129" s="229">
        <v>1999</v>
      </c>
      <c r="D129" s="229">
        <v>1999</v>
      </c>
      <c r="E129" s="343"/>
      <c r="F129" s="231">
        <f t="shared" si="5"/>
        <v>0</v>
      </c>
      <c r="G129" s="232">
        <f t="shared" si="5"/>
        <v>0</v>
      </c>
      <c r="H129" s="232">
        <f t="shared" si="5"/>
        <v>0</v>
      </c>
      <c r="I129" s="233">
        <f t="shared" si="6"/>
        <v>0</v>
      </c>
      <c r="J129" s="234">
        <f t="shared" si="7"/>
        <v>0</v>
      </c>
      <c r="K129" s="235">
        <f>J129*[1]Factors!D116</f>
        <v>0</v>
      </c>
      <c r="L129" s="235">
        <f t="shared" si="8"/>
        <v>0</v>
      </c>
      <c r="M129" s="235">
        <f>L129*[1]Factors!D116</f>
        <v>0</v>
      </c>
      <c r="N129" s="236">
        <f>L129*[1]Factors!D116*[1]Factors!E116</f>
        <v>0</v>
      </c>
      <c r="O129" s="231"/>
      <c r="P129" s="232"/>
      <c r="Q129" s="233"/>
      <c r="R129" s="292"/>
      <c r="S129" s="232"/>
      <c r="T129" s="231"/>
      <c r="U129" s="232">
        <v>0</v>
      </c>
      <c r="V129" s="232"/>
      <c r="W129" s="233">
        <v>0</v>
      </c>
    </row>
    <row r="130" spans="1:23" s="20" customFormat="1">
      <c r="A130" s="227">
        <v>1</v>
      </c>
      <c r="B130" s="228">
        <v>1999</v>
      </c>
      <c r="C130" s="229">
        <v>1999</v>
      </c>
      <c r="D130" s="229">
        <v>1999</v>
      </c>
      <c r="E130" s="343"/>
      <c r="F130" s="231">
        <f t="shared" si="5"/>
        <v>0</v>
      </c>
      <c r="G130" s="232">
        <f t="shared" si="5"/>
        <v>0</v>
      </c>
      <c r="H130" s="232">
        <f t="shared" si="5"/>
        <v>0</v>
      </c>
      <c r="I130" s="233">
        <f t="shared" si="6"/>
        <v>0</v>
      </c>
      <c r="J130" s="234">
        <f t="shared" si="7"/>
        <v>0</v>
      </c>
      <c r="K130" s="235">
        <f>J130*[1]Factors!D117</f>
        <v>0</v>
      </c>
      <c r="L130" s="235">
        <f t="shared" si="8"/>
        <v>0</v>
      </c>
      <c r="M130" s="235">
        <f>L130*[1]Factors!D117</f>
        <v>0</v>
      </c>
      <c r="N130" s="236">
        <f>L130*[1]Factors!D117*[1]Factors!E117</f>
        <v>0</v>
      </c>
      <c r="O130" s="231"/>
      <c r="P130" s="232"/>
      <c r="Q130" s="233"/>
      <c r="R130" s="292"/>
      <c r="S130" s="232"/>
      <c r="T130" s="231"/>
      <c r="U130" s="232">
        <v>0</v>
      </c>
      <c r="V130" s="232"/>
      <c r="W130" s="233">
        <v>0</v>
      </c>
    </row>
    <row r="131" spans="1:23" s="20" customFormat="1">
      <c r="A131" s="227">
        <v>2</v>
      </c>
      <c r="B131" s="228">
        <v>1999</v>
      </c>
      <c r="C131" s="229">
        <v>1999</v>
      </c>
      <c r="D131" s="229">
        <v>1999</v>
      </c>
      <c r="E131" s="343"/>
      <c r="F131" s="231">
        <f t="shared" si="5"/>
        <v>0</v>
      </c>
      <c r="G131" s="232">
        <f t="shared" si="5"/>
        <v>0</v>
      </c>
      <c r="H131" s="232">
        <f t="shared" si="5"/>
        <v>0</v>
      </c>
      <c r="I131" s="233">
        <f t="shared" si="6"/>
        <v>0</v>
      </c>
      <c r="J131" s="234">
        <f t="shared" si="7"/>
        <v>0</v>
      </c>
      <c r="K131" s="235">
        <f>J131*[1]Factors!D118</f>
        <v>0</v>
      </c>
      <c r="L131" s="235">
        <f t="shared" si="8"/>
        <v>0</v>
      </c>
      <c r="M131" s="235">
        <f>L131*[1]Factors!D118</f>
        <v>0</v>
      </c>
      <c r="N131" s="236">
        <f>L131*[1]Factors!D118*[1]Factors!E118</f>
        <v>0</v>
      </c>
      <c r="O131" s="231"/>
      <c r="P131" s="232"/>
      <c r="Q131" s="233"/>
      <c r="R131" s="292"/>
      <c r="S131" s="232"/>
      <c r="T131" s="231"/>
      <c r="U131" s="232">
        <v>0</v>
      </c>
      <c r="V131" s="232"/>
      <c r="W131" s="233">
        <v>0</v>
      </c>
    </row>
    <row r="132" spans="1:23" s="20" customFormat="1">
      <c r="A132" s="227">
        <v>3</v>
      </c>
      <c r="B132" s="228">
        <v>1999</v>
      </c>
      <c r="C132" s="229">
        <v>1999</v>
      </c>
      <c r="D132" s="229">
        <v>1999</v>
      </c>
      <c r="E132" s="343"/>
      <c r="F132" s="231">
        <f t="shared" si="5"/>
        <v>0</v>
      </c>
      <c r="G132" s="232">
        <f t="shared" si="5"/>
        <v>0</v>
      </c>
      <c r="H132" s="232">
        <f t="shared" si="5"/>
        <v>0</v>
      </c>
      <c r="I132" s="233">
        <f t="shared" si="6"/>
        <v>0</v>
      </c>
      <c r="J132" s="234">
        <f t="shared" si="7"/>
        <v>0</v>
      </c>
      <c r="K132" s="235">
        <f>J132*[1]Factors!D119</f>
        <v>0</v>
      </c>
      <c r="L132" s="235">
        <f t="shared" si="8"/>
        <v>0</v>
      </c>
      <c r="M132" s="235">
        <f>L132*[1]Factors!D119</f>
        <v>0</v>
      </c>
      <c r="N132" s="236">
        <f>L132*[1]Factors!D119*[1]Factors!E119</f>
        <v>0</v>
      </c>
      <c r="O132" s="231"/>
      <c r="P132" s="232"/>
      <c r="Q132" s="233"/>
      <c r="R132" s="292"/>
      <c r="S132" s="232"/>
      <c r="T132" s="231"/>
      <c r="U132" s="232">
        <v>0</v>
      </c>
      <c r="V132" s="232"/>
      <c r="W132" s="233">
        <v>0</v>
      </c>
    </row>
    <row r="133" spans="1:23" s="20" customFormat="1">
      <c r="A133" s="227">
        <v>4</v>
      </c>
      <c r="B133" s="228">
        <v>1999</v>
      </c>
      <c r="C133" s="229">
        <v>1999</v>
      </c>
      <c r="D133" s="229">
        <v>2000</v>
      </c>
      <c r="E133" s="343"/>
      <c r="F133" s="231">
        <f t="shared" si="5"/>
        <v>0</v>
      </c>
      <c r="G133" s="232">
        <f t="shared" si="5"/>
        <v>0</v>
      </c>
      <c r="H133" s="232">
        <f t="shared" si="5"/>
        <v>0</v>
      </c>
      <c r="I133" s="233">
        <f t="shared" si="6"/>
        <v>0</v>
      </c>
      <c r="J133" s="234">
        <f t="shared" si="7"/>
        <v>0</v>
      </c>
      <c r="K133" s="235">
        <f>J133*[1]Factors!D120</f>
        <v>0</v>
      </c>
      <c r="L133" s="235">
        <f t="shared" si="8"/>
        <v>0</v>
      </c>
      <c r="M133" s="235">
        <f>L133*[1]Factors!D120</f>
        <v>0</v>
      </c>
      <c r="N133" s="236">
        <f>L133*[1]Factors!D120*[1]Factors!E120</f>
        <v>0</v>
      </c>
      <c r="O133" s="231"/>
      <c r="P133" s="232"/>
      <c r="Q133" s="233"/>
      <c r="R133" s="292"/>
      <c r="S133" s="232"/>
      <c r="T133" s="231"/>
      <c r="U133" s="232">
        <v>0</v>
      </c>
      <c r="V133" s="232"/>
      <c r="W133" s="233">
        <v>0</v>
      </c>
    </row>
    <row r="134" spans="1:23" s="20" customFormat="1">
      <c r="A134" s="227">
        <v>5</v>
      </c>
      <c r="B134" s="228">
        <v>1999</v>
      </c>
      <c r="C134" s="229">
        <v>1999</v>
      </c>
      <c r="D134" s="229">
        <v>2000</v>
      </c>
      <c r="E134" s="343"/>
      <c r="F134" s="231">
        <f t="shared" si="5"/>
        <v>0</v>
      </c>
      <c r="G134" s="232">
        <f t="shared" si="5"/>
        <v>0</v>
      </c>
      <c r="H134" s="232">
        <f t="shared" si="5"/>
        <v>0</v>
      </c>
      <c r="I134" s="233">
        <f t="shared" si="6"/>
        <v>0</v>
      </c>
      <c r="J134" s="234">
        <f t="shared" si="7"/>
        <v>0</v>
      </c>
      <c r="K134" s="235">
        <f>J134*[1]Factors!D121</f>
        <v>0</v>
      </c>
      <c r="L134" s="235">
        <f t="shared" si="8"/>
        <v>0</v>
      </c>
      <c r="M134" s="235">
        <f>L134*[1]Factors!D121</f>
        <v>0</v>
      </c>
      <c r="N134" s="236">
        <f>L134*[1]Factors!D121*[1]Factors!E121</f>
        <v>0</v>
      </c>
      <c r="O134" s="231"/>
      <c r="P134" s="232"/>
      <c r="Q134" s="233"/>
      <c r="R134" s="292"/>
      <c r="S134" s="232"/>
      <c r="T134" s="231"/>
      <c r="U134" s="232">
        <v>0</v>
      </c>
      <c r="V134" s="232"/>
      <c r="W134" s="233">
        <v>0</v>
      </c>
    </row>
    <row r="135" spans="1:23" s="20" customFormat="1">
      <c r="A135" s="227">
        <v>6</v>
      </c>
      <c r="B135" s="228">
        <v>1999</v>
      </c>
      <c r="C135" s="229">
        <v>1999</v>
      </c>
      <c r="D135" s="229">
        <v>2000</v>
      </c>
      <c r="E135" s="343"/>
      <c r="F135" s="231">
        <f t="shared" si="5"/>
        <v>0</v>
      </c>
      <c r="G135" s="232">
        <f t="shared" si="5"/>
        <v>0</v>
      </c>
      <c r="H135" s="232">
        <f t="shared" si="5"/>
        <v>0</v>
      </c>
      <c r="I135" s="233">
        <f t="shared" si="6"/>
        <v>0</v>
      </c>
      <c r="J135" s="234">
        <f t="shared" si="7"/>
        <v>0</v>
      </c>
      <c r="K135" s="235">
        <f>J135*[1]Factors!D122</f>
        <v>0</v>
      </c>
      <c r="L135" s="235">
        <f t="shared" si="8"/>
        <v>0</v>
      </c>
      <c r="M135" s="235">
        <f>L135*[1]Factors!D122</f>
        <v>0</v>
      </c>
      <c r="N135" s="236">
        <f>L135*[1]Factors!D122*[1]Factors!E122</f>
        <v>0</v>
      </c>
      <c r="O135" s="231"/>
      <c r="P135" s="232"/>
      <c r="Q135" s="233"/>
      <c r="R135" s="292"/>
      <c r="S135" s="232"/>
      <c r="T135" s="231"/>
      <c r="U135" s="232">
        <v>0</v>
      </c>
      <c r="V135" s="232"/>
      <c r="W135" s="233">
        <v>0</v>
      </c>
    </row>
    <row r="136" spans="1:23" s="20" customFormat="1">
      <c r="A136" s="227">
        <v>7</v>
      </c>
      <c r="B136" s="228">
        <v>1999</v>
      </c>
      <c r="C136" s="229">
        <v>2000</v>
      </c>
      <c r="D136" s="229">
        <v>2000</v>
      </c>
      <c r="E136" s="343"/>
      <c r="F136" s="231">
        <f t="shared" si="5"/>
        <v>0</v>
      </c>
      <c r="G136" s="232">
        <f t="shared" si="5"/>
        <v>0</v>
      </c>
      <c r="H136" s="232">
        <f t="shared" si="5"/>
        <v>0</v>
      </c>
      <c r="I136" s="233">
        <f t="shared" si="6"/>
        <v>0</v>
      </c>
      <c r="J136" s="234">
        <f t="shared" si="7"/>
        <v>0</v>
      </c>
      <c r="K136" s="235">
        <f>J136*[1]Factors!D123</f>
        <v>0</v>
      </c>
      <c r="L136" s="235">
        <f t="shared" si="8"/>
        <v>0</v>
      </c>
      <c r="M136" s="235">
        <f>L136*[1]Factors!D123</f>
        <v>0</v>
      </c>
      <c r="N136" s="236">
        <f>L136*[1]Factors!D123*[1]Factors!E123</f>
        <v>0</v>
      </c>
      <c r="O136" s="231"/>
      <c r="P136" s="232"/>
      <c r="Q136" s="233"/>
      <c r="R136" s="292"/>
      <c r="S136" s="232"/>
      <c r="T136" s="231"/>
      <c r="U136" s="232">
        <v>0</v>
      </c>
      <c r="V136" s="232"/>
      <c r="W136" s="233">
        <v>0</v>
      </c>
    </row>
    <row r="137" spans="1:23" s="20" customFormat="1">
      <c r="A137" s="227">
        <v>8</v>
      </c>
      <c r="B137" s="228">
        <v>1999</v>
      </c>
      <c r="C137" s="229">
        <v>2000</v>
      </c>
      <c r="D137" s="229">
        <v>2000</v>
      </c>
      <c r="E137" s="343"/>
      <c r="F137" s="231">
        <f t="shared" si="5"/>
        <v>0</v>
      </c>
      <c r="G137" s="232">
        <f t="shared" si="5"/>
        <v>0</v>
      </c>
      <c r="H137" s="232">
        <f t="shared" si="5"/>
        <v>0</v>
      </c>
      <c r="I137" s="233">
        <f t="shared" si="6"/>
        <v>0</v>
      </c>
      <c r="J137" s="234">
        <f t="shared" si="7"/>
        <v>0</v>
      </c>
      <c r="K137" s="235">
        <f>J137*[1]Factors!D124</f>
        <v>0</v>
      </c>
      <c r="L137" s="235">
        <f t="shared" si="8"/>
        <v>0</v>
      </c>
      <c r="M137" s="235">
        <f>L137*[1]Factors!D124</f>
        <v>0</v>
      </c>
      <c r="N137" s="236">
        <f>L137*[1]Factors!D124*[1]Factors!E124</f>
        <v>0</v>
      </c>
      <c r="O137" s="231"/>
      <c r="P137" s="232"/>
      <c r="Q137" s="233"/>
      <c r="R137" s="292"/>
      <c r="S137" s="232"/>
      <c r="T137" s="231"/>
      <c r="U137" s="232">
        <v>0</v>
      </c>
      <c r="V137" s="232"/>
      <c r="W137" s="233">
        <v>0</v>
      </c>
    </row>
    <row r="138" spans="1:23" s="20" customFormat="1">
      <c r="A138" s="227">
        <v>9</v>
      </c>
      <c r="B138" s="228">
        <v>1999</v>
      </c>
      <c r="C138" s="229">
        <v>2000</v>
      </c>
      <c r="D138" s="229">
        <v>2000</v>
      </c>
      <c r="E138" s="343"/>
      <c r="F138" s="231">
        <f t="shared" si="5"/>
        <v>0</v>
      </c>
      <c r="G138" s="232">
        <f t="shared" si="5"/>
        <v>0</v>
      </c>
      <c r="H138" s="232">
        <f t="shared" si="5"/>
        <v>0</v>
      </c>
      <c r="I138" s="233">
        <f t="shared" si="6"/>
        <v>0</v>
      </c>
      <c r="J138" s="234">
        <f t="shared" si="7"/>
        <v>0</v>
      </c>
      <c r="K138" s="235">
        <f>J138*[1]Factors!D125</f>
        <v>0</v>
      </c>
      <c r="L138" s="235">
        <f t="shared" si="8"/>
        <v>0</v>
      </c>
      <c r="M138" s="235">
        <f>L138*[1]Factors!D125</f>
        <v>0</v>
      </c>
      <c r="N138" s="236">
        <f>L138*[1]Factors!D125*[1]Factors!E125</f>
        <v>0</v>
      </c>
      <c r="O138" s="231"/>
      <c r="P138" s="232"/>
      <c r="Q138" s="233"/>
      <c r="R138" s="292"/>
      <c r="S138" s="232"/>
      <c r="T138" s="231"/>
      <c r="U138" s="232">
        <v>0</v>
      </c>
      <c r="V138" s="232"/>
      <c r="W138" s="233">
        <v>0</v>
      </c>
    </row>
    <row r="139" spans="1:23" s="20" customFormat="1">
      <c r="A139" s="227">
        <v>10</v>
      </c>
      <c r="B139" s="228">
        <v>1999</v>
      </c>
      <c r="C139" s="229">
        <v>2000</v>
      </c>
      <c r="D139" s="229">
        <v>2000</v>
      </c>
      <c r="E139" s="343"/>
      <c r="F139" s="231">
        <f t="shared" si="5"/>
        <v>0</v>
      </c>
      <c r="G139" s="232">
        <f t="shared" si="5"/>
        <v>0</v>
      </c>
      <c r="H139" s="232">
        <f t="shared" si="5"/>
        <v>0</v>
      </c>
      <c r="I139" s="233">
        <f t="shared" si="6"/>
        <v>0</v>
      </c>
      <c r="J139" s="234">
        <f t="shared" si="7"/>
        <v>0</v>
      </c>
      <c r="K139" s="235">
        <f>J139*[1]Factors!D126</f>
        <v>0</v>
      </c>
      <c r="L139" s="235">
        <f t="shared" si="8"/>
        <v>0</v>
      </c>
      <c r="M139" s="235">
        <f>L139*[1]Factors!D126</f>
        <v>0</v>
      </c>
      <c r="N139" s="236">
        <f>L139*[1]Factors!D126*[1]Factors!E126</f>
        <v>0</v>
      </c>
      <c r="O139" s="231"/>
      <c r="P139" s="232"/>
      <c r="Q139" s="233"/>
      <c r="R139" s="292"/>
      <c r="S139" s="232"/>
      <c r="T139" s="231"/>
      <c r="U139" s="232">
        <v>0</v>
      </c>
      <c r="V139" s="232"/>
      <c r="W139" s="233">
        <v>0</v>
      </c>
    </row>
    <row r="140" spans="1:23" s="20" customFormat="1">
      <c r="A140" s="227">
        <v>11</v>
      </c>
      <c r="B140" s="228">
        <v>1999</v>
      </c>
      <c r="C140" s="229">
        <v>2000</v>
      </c>
      <c r="D140" s="229">
        <v>2000</v>
      </c>
      <c r="E140" s="343"/>
      <c r="F140" s="231">
        <f t="shared" si="5"/>
        <v>0</v>
      </c>
      <c r="G140" s="232">
        <f t="shared" si="5"/>
        <v>0</v>
      </c>
      <c r="H140" s="232">
        <f t="shared" si="5"/>
        <v>0</v>
      </c>
      <c r="I140" s="233">
        <f t="shared" si="6"/>
        <v>0</v>
      </c>
      <c r="J140" s="234">
        <f t="shared" si="7"/>
        <v>0</v>
      </c>
      <c r="K140" s="235">
        <f>J140*[1]Factors!D127</f>
        <v>0</v>
      </c>
      <c r="L140" s="235">
        <f t="shared" si="8"/>
        <v>0</v>
      </c>
      <c r="M140" s="235">
        <f>L140*[1]Factors!D127</f>
        <v>0</v>
      </c>
      <c r="N140" s="236">
        <f>L140*[1]Factors!D127*[1]Factors!E127</f>
        <v>0</v>
      </c>
      <c r="O140" s="231"/>
      <c r="P140" s="344"/>
      <c r="Q140" s="233"/>
      <c r="R140" s="292"/>
      <c r="S140" s="232"/>
      <c r="T140" s="231"/>
      <c r="U140" s="232">
        <v>0</v>
      </c>
      <c r="V140" s="232"/>
      <c r="W140" s="233">
        <v>0</v>
      </c>
    </row>
    <row r="141" spans="1:23" s="20" customFormat="1">
      <c r="A141" s="227">
        <v>12</v>
      </c>
      <c r="B141" s="228">
        <v>1999</v>
      </c>
      <c r="C141" s="229">
        <v>2000</v>
      </c>
      <c r="D141" s="229">
        <v>2000</v>
      </c>
      <c r="E141" s="343"/>
      <c r="F141" s="231">
        <f t="shared" si="5"/>
        <v>0</v>
      </c>
      <c r="G141" s="232">
        <f t="shared" si="5"/>
        <v>0</v>
      </c>
      <c r="H141" s="232">
        <f t="shared" si="5"/>
        <v>0</v>
      </c>
      <c r="I141" s="233">
        <f t="shared" si="6"/>
        <v>0</v>
      </c>
      <c r="J141" s="234">
        <f t="shared" si="7"/>
        <v>0</v>
      </c>
      <c r="K141" s="235">
        <f>J141*[1]Factors!D128</f>
        <v>0</v>
      </c>
      <c r="L141" s="235">
        <f t="shared" si="8"/>
        <v>0</v>
      </c>
      <c r="M141" s="235">
        <f>L141*[1]Factors!D128</f>
        <v>0</v>
      </c>
      <c r="N141" s="236">
        <f>L141*[1]Factors!D128*[1]Factors!E128</f>
        <v>0</v>
      </c>
      <c r="O141" s="231"/>
      <c r="P141" s="232"/>
      <c r="Q141" s="233"/>
      <c r="R141" s="292"/>
      <c r="S141" s="232"/>
      <c r="T141" s="231"/>
      <c r="U141" s="232">
        <v>0</v>
      </c>
      <c r="V141" s="232"/>
      <c r="W141" s="233">
        <v>0</v>
      </c>
    </row>
    <row r="142" spans="1:23" s="20" customFormat="1">
      <c r="A142" s="227">
        <v>1</v>
      </c>
      <c r="B142" s="228">
        <v>2000</v>
      </c>
      <c r="C142" s="229">
        <v>2000</v>
      </c>
      <c r="D142" s="229">
        <v>2000</v>
      </c>
      <c r="E142" s="343"/>
      <c r="F142" s="231">
        <f t="shared" si="5"/>
        <v>0</v>
      </c>
      <c r="G142" s="232">
        <f t="shared" si="5"/>
        <v>0</v>
      </c>
      <c r="H142" s="232">
        <f t="shared" si="5"/>
        <v>0</v>
      </c>
      <c r="I142" s="233">
        <f t="shared" si="6"/>
        <v>0</v>
      </c>
      <c r="J142" s="234">
        <f t="shared" si="7"/>
        <v>0</v>
      </c>
      <c r="K142" s="235">
        <f>J142*[1]Factors!D129</f>
        <v>0</v>
      </c>
      <c r="L142" s="235">
        <f t="shared" si="8"/>
        <v>0</v>
      </c>
      <c r="M142" s="235">
        <f>L142*[1]Factors!D129</f>
        <v>0</v>
      </c>
      <c r="N142" s="236">
        <f>L142*[1]Factors!D129*[1]Factors!E129</f>
        <v>0</v>
      </c>
      <c r="O142" s="231"/>
      <c r="P142" s="232"/>
      <c r="Q142" s="233"/>
      <c r="R142" s="292"/>
      <c r="S142" s="232"/>
      <c r="T142" s="231"/>
      <c r="U142" s="232">
        <v>0</v>
      </c>
      <c r="V142" s="232"/>
      <c r="W142" s="233">
        <v>0</v>
      </c>
    </row>
    <row r="143" spans="1:23" s="20" customFormat="1">
      <c r="A143" s="227">
        <v>2</v>
      </c>
      <c r="B143" s="228">
        <v>2000</v>
      </c>
      <c r="C143" s="229">
        <v>2000</v>
      </c>
      <c r="D143" s="229">
        <v>2000</v>
      </c>
      <c r="E143" s="343"/>
      <c r="F143" s="231">
        <f t="shared" si="5"/>
        <v>0</v>
      </c>
      <c r="G143" s="232">
        <f t="shared" si="5"/>
        <v>0</v>
      </c>
      <c r="H143" s="232">
        <f t="shared" si="5"/>
        <v>0</v>
      </c>
      <c r="I143" s="233">
        <f t="shared" si="6"/>
        <v>0</v>
      </c>
      <c r="J143" s="234">
        <f t="shared" si="7"/>
        <v>0</v>
      </c>
      <c r="K143" s="235">
        <f>J143*[1]Factors!D130</f>
        <v>0</v>
      </c>
      <c r="L143" s="235">
        <f t="shared" si="8"/>
        <v>0</v>
      </c>
      <c r="M143" s="235">
        <f>L143*[1]Factors!D130</f>
        <v>0</v>
      </c>
      <c r="N143" s="236">
        <f>L143*[1]Factors!D130*[1]Factors!E130</f>
        <v>0</v>
      </c>
      <c r="O143" s="231"/>
      <c r="P143" s="232"/>
      <c r="Q143" s="233"/>
      <c r="R143" s="292"/>
      <c r="S143" s="232"/>
      <c r="T143" s="231"/>
      <c r="U143" s="232">
        <v>0</v>
      </c>
      <c r="V143" s="232"/>
      <c r="W143" s="233">
        <v>0</v>
      </c>
    </row>
    <row r="144" spans="1:23" s="20" customFormat="1">
      <c r="A144" s="227">
        <v>3</v>
      </c>
      <c r="B144" s="228">
        <v>2000</v>
      </c>
      <c r="C144" s="229">
        <v>2000</v>
      </c>
      <c r="D144" s="229">
        <v>2000</v>
      </c>
      <c r="E144" s="343"/>
      <c r="F144" s="231">
        <f t="shared" si="5"/>
        <v>0</v>
      </c>
      <c r="G144" s="232">
        <f t="shared" si="5"/>
        <v>0</v>
      </c>
      <c r="H144" s="232">
        <f t="shared" si="5"/>
        <v>0</v>
      </c>
      <c r="I144" s="233">
        <f t="shared" si="6"/>
        <v>0</v>
      </c>
      <c r="J144" s="234">
        <f t="shared" si="7"/>
        <v>0</v>
      </c>
      <c r="K144" s="235">
        <f>J144*[1]Factors!D131</f>
        <v>0</v>
      </c>
      <c r="L144" s="235">
        <f t="shared" si="8"/>
        <v>0</v>
      </c>
      <c r="M144" s="235">
        <f>L144*[1]Factors!D131</f>
        <v>0</v>
      </c>
      <c r="N144" s="236">
        <f>L144*[1]Factors!D131*[1]Factors!E131</f>
        <v>0</v>
      </c>
      <c r="O144" s="231"/>
      <c r="P144" s="232"/>
      <c r="Q144" s="233"/>
      <c r="R144" s="292"/>
      <c r="S144" s="232"/>
      <c r="T144" s="231"/>
      <c r="U144" s="232">
        <v>0</v>
      </c>
      <c r="V144" s="232"/>
      <c r="W144" s="233">
        <v>0</v>
      </c>
    </row>
    <row r="145" spans="1:23" s="20" customFormat="1">
      <c r="A145" s="227">
        <v>4</v>
      </c>
      <c r="B145" s="228">
        <v>2000</v>
      </c>
      <c r="C145" s="229">
        <v>2000</v>
      </c>
      <c r="D145" s="229">
        <v>2001</v>
      </c>
      <c r="E145" s="343"/>
      <c r="F145" s="231">
        <f t="shared" si="5"/>
        <v>0</v>
      </c>
      <c r="G145" s="232">
        <f t="shared" si="5"/>
        <v>0</v>
      </c>
      <c r="H145" s="232">
        <f t="shared" si="5"/>
        <v>0</v>
      </c>
      <c r="I145" s="233">
        <f t="shared" si="6"/>
        <v>0</v>
      </c>
      <c r="J145" s="234">
        <f t="shared" si="7"/>
        <v>0</v>
      </c>
      <c r="K145" s="235">
        <f>J145*[1]Factors!D132</f>
        <v>0</v>
      </c>
      <c r="L145" s="235">
        <f t="shared" si="8"/>
        <v>0</v>
      </c>
      <c r="M145" s="235">
        <f>L145*[1]Factors!D132</f>
        <v>0</v>
      </c>
      <c r="N145" s="236">
        <f>L145*[1]Factors!D132*[1]Factors!E132</f>
        <v>0</v>
      </c>
      <c r="O145" s="231"/>
      <c r="P145" s="232"/>
      <c r="Q145" s="233"/>
      <c r="R145" s="292"/>
      <c r="S145" s="232"/>
      <c r="T145" s="231"/>
      <c r="U145" s="232">
        <v>0</v>
      </c>
      <c r="V145" s="232"/>
      <c r="W145" s="233">
        <v>0</v>
      </c>
    </row>
    <row r="146" spans="1:23" s="20" customFormat="1">
      <c r="A146" s="227">
        <v>5</v>
      </c>
      <c r="B146" s="228">
        <v>2000</v>
      </c>
      <c r="C146" s="229">
        <v>2000</v>
      </c>
      <c r="D146" s="229">
        <v>2001</v>
      </c>
      <c r="E146" s="343"/>
      <c r="F146" s="231">
        <f t="shared" si="5"/>
        <v>0</v>
      </c>
      <c r="G146" s="232">
        <f t="shared" si="5"/>
        <v>0</v>
      </c>
      <c r="H146" s="232">
        <f t="shared" si="5"/>
        <v>0</v>
      </c>
      <c r="I146" s="233">
        <f t="shared" si="6"/>
        <v>0</v>
      </c>
      <c r="J146" s="234">
        <f t="shared" si="7"/>
        <v>0</v>
      </c>
      <c r="K146" s="235">
        <f>J146*[1]Factors!D133</f>
        <v>0</v>
      </c>
      <c r="L146" s="235">
        <f t="shared" si="8"/>
        <v>0</v>
      </c>
      <c r="M146" s="235">
        <f>L146*[1]Factors!D133</f>
        <v>0</v>
      </c>
      <c r="N146" s="236">
        <f>L146*[1]Factors!D133*[1]Factors!E133</f>
        <v>0</v>
      </c>
      <c r="O146" s="231"/>
      <c r="P146" s="232"/>
      <c r="Q146" s="233"/>
      <c r="R146" s="292"/>
      <c r="S146" s="232"/>
      <c r="T146" s="231"/>
      <c r="U146" s="232">
        <v>0</v>
      </c>
      <c r="V146" s="232"/>
      <c r="W146" s="233">
        <v>0</v>
      </c>
    </row>
    <row r="147" spans="1:23" s="20" customFormat="1">
      <c r="A147" s="227">
        <v>6</v>
      </c>
      <c r="B147" s="228">
        <v>2000</v>
      </c>
      <c r="C147" s="229">
        <v>2000</v>
      </c>
      <c r="D147" s="229">
        <v>2001</v>
      </c>
      <c r="E147" s="343"/>
      <c r="F147" s="231">
        <f t="shared" si="5"/>
        <v>0</v>
      </c>
      <c r="G147" s="232">
        <f t="shared" si="5"/>
        <v>0</v>
      </c>
      <c r="H147" s="232">
        <f t="shared" si="5"/>
        <v>0</v>
      </c>
      <c r="I147" s="233">
        <f t="shared" si="6"/>
        <v>0</v>
      </c>
      <c r="J147" s="234">
        <f t="shared" si="7"/>
        <v>0</v>
      </c>
      <c r="K147" s="235">
        <f>J147*[1]Factors!D134</f>
        <v>0</v>
      </c>
      <c r="L147" s="235">
        <f t="shared" si="8"/>
        <v>0</v>
      </c>
      <c r="M147" s="235">
        <f>L147*[1]Factors!D134</f>
        <v>0</v>
      </c>
      <c r="N147" s="236">
        <f>L147*[1]Factors!D134*[1]Factors!E134</f>
        <v>0</v>
      </c>
      <c r="O147" s="231"/>
      <c r="P147" s="232"/>
      <c r="Q147" s="233"/>
      <c r="R147" s="292"/>
      <c r="S147" s="232"/>
      <c r="T147" s="231"/>
      <c r="U147" s="232">
        <v>0</v>
      </c>
      <c r="V147" s="232"/>
      <c r="W147" s="233">
        <v>0</v>
      </c>
    </row>
    <row r="148" spans="1:23" s="20" customFormat="1">
      <c r="A148" s="227">
        <v>7</v>
      </c>
      <c r="B148" s="228">
        <v>2000</v>
      </c>
      <c r="C148" s="229">
        <v>2001</v>
      </c>
      <c r="D148" s="229">
        <v>2001</v>
      </c>
      <c r="E148" s="343"/>
      <c r="F148" s="231">
        <f t="shared" si="5"/>
        <v>0</v>
      </c>
      <c r="G148" s="232">
        <f t="shared" si="5"/>
        <v>0</v>
      </c>
      <c r="H148" s="232">
        <f t="shared" si="5"/>
        <v>0</v>
      </c>
      <c r="I148" s="233">
        <f t="shared" si="6"/>
        <v>0</v>
      </c>
      <c r="J148" s="234">
        <f t="shared" si="7"/>
        <v>0</v>
      </c>
      <c r="K148" s="235">
        <f>J148*[1]Factors!D135</f>
        <v>0</v>
      </c>
      <c r="L148" s="235">
        <f t="shared" si="8"/>
        <v>0</v>
      </c>
      <c r="M148" s="235">
        <f>L148*[1]Factors!D135</f>
        <v>0</v>
      </c>
      <c r="N148" s="236">
        <f>L148*[1]Factors!D135*[1]Factors!E135</f>
        <v>0</v>
      </c>
      <c r="O148" s="231"/>
      <c r="P148" s="232"/>
      <c r="Q148" s="233"/>
      <c r="R148" s="292"/>
      <c r="S148" s="232"/>
      <c r="T148" s="231"/>
      <c r="U148" s="232">
        <v>0</v>
      </c>
      <c r="V148" s="232"/>
      <c r="W148" s="233">
        <v>0</v>
      </c>
    </row>
    <row r="149" spans="1:23" s="20" customFormat="1">
      <c r="A149" s="227">
        <v>8</v>
      </c>
      <c r="B149" s="228">
        <v>2000</v>
      </c>
      <c r="C149" s="229">
        <v>2001</v>
      </c>
      <c r="D149" s="229">
        <v>2001</v>
      </c>
      <c r="E149" s="343"/>
      <c r="F149" s="231">
        <f t="shared" si="5"/>
        <v>0</v>
      </c>
      <c r="G149" s="232">
        <f t="shared" si="5"/>
        <v>0</v>
      </c>
      <c r="H149" s="232">
        <f t="shared" si="5"/>
        <v>0</v>
      </c>
      <c r="I149" s="233">
        <f t="shared" si="6"/>
        <v>0</v>
      </c>
      <c r="J149" s="234">
        <f t="shared" si="7"/>
        <v>0</v>
      </c>
      <c r="K149" s="235">
        <f>J149*[1]Factors!D136</f>
        <v>0</v>
      </c>
      <c r="L149" s="235">
        <f t="shared" si="8"/>
        <v>0</v>
      </c>
      <c r="M149" s="235">
        <f>L149*[1]Factors!D136</f>
        <v>0</v>
      </c>
      <c r="N149" s="236">
        <f>L149*[1]Factors!D136*[1]Factors!E136</f>
        <v>0</v>
      </c>
      <c r="O149" s="231"/>
      <c r="P149" s="232"/>
      <c r="Q149" s="233"/>
      <c r="R149" s="292"/>
      <c r="S149" s="232"/>
      <c r="T149" s="231"/>
      <c r="U149" s="232">
        <v>0</v>
      </c>
      <c r="V149" s="232"/>
      <c r="W149" s="233">
        <v>0</v>
      </c>
    </row>
    <row r="150" spans="1:23" s="20" customFormat="1">
      <c r="A150" s="227">
        <v>9</v>
      </c>
      <c r="B150" s="228">
        <v>2000</v>
      </c>
      <c r="C150" s="229">
        <v>2001</v>
      </c>
      <c r="D150" s="229">
        <v>2001</v>
      </c>
      <c r="E150" s="343"/>
      <c r="F150" s="231">
        <f t="shared" ref="F150:H213" si="9">T150</f>
        <v>0</v>
      </c>
      <c r="G150" s="232">
        <f t="shared" si="9"/>
        <v>0</v>
      </c>
      <c r="H150" s="232">
        <f t="shared" si="9"/>
        <v>0</v>
      </c>
      <c r="I150" s="233">
        <f t="shared" si="6"/>
        <v>0</v>
      </c>
      <c r="J150" s="234">
        <f t="shared" si="7"/>
        <v>0</v>
      </c>
      <c r="K150" s="235">
        <f>J150*[1]Factors!D137</f>
        <v>0</v>
      </c>
      <c r="L150" s="235">
        <f t="shared" si="8"/>
        <v>0</v>
      </c>
      <c r="M150" s="235">
        <f>L150*[1]Factors!D137</f>
        <v>0</v>
      </c>
      <c r="N150" s="236">
        <f>L150*[1]Factors!D137*[1]Factors!E137</f>
        <v>0</v>
      </c>
      <c r="O150" s="231"/>
      <c r="P150" s="232"/>
      <c r="Q150" s="233"/>
      <c r="R150" s="292"/>
      <c r="S150" s="232"/>
      <c r="T150" s="231"/>
      <c r="U150" s="232">
        <v>0</v>
      </c>
      <c r="V150" s="232"/>
      <c r="W150" s="233">
        <v>0</v>
      </c>
    </row>
    <row r="151" spans="1:23" s="20" customFormat="1">
      <c r="A151" s="227">
        <v>10</v>
      </c>
      <c r="B151" s="228">
        <v>2000</v>
      </c>
      <c r="C151" s="229">
        <v>2001</v>
      </c>
      <c r="D151" s="229">
        <v>2001</v>
      </c>
      <c r="E151" s="343"/>
      <c r="F151" s="231">
        <f t="shared" si="9"/>
        <v>0</v>
      </c>
      <c r="G151" s="232">
        <f t="shared" si="9"/>
        <v>0</v>
      </c>
      <c r="H151" s="232">
        <f t="shared" si="9"/>
        <v>0</v>
      </c>
      <c r="I151" s="233">
        <f t="shared" ref="I151:I214" si="10">H151+G151</f>
        <v>0</v>
      </c>
      <c r="J151" s="234">
        <f t="shared" ref="J151:J214" si="11">I151</f>
        <v>0</v>
      </c>
      <c r="K151" s="235">
        <f>J151*[1]Factors!D138</f>
        <v>0</v>
      </c>
      <c r="L151" s="235">
        <f t="shared" ref="L151:L214" si="12">O151+Q151</f>
        <v>0</v>
      </c>
      <c r="M151" s="235">
        <f>L151*[1]Factors!D138</f>
        <v>0</v>
      </c>
      <c r="N151" s="236">
        <f>L151*[1]Factors!D138*[1]Factors!E138</f>
        <v>0</v>
      </c>
      <c r="O151" s="231"/>
      <c r="P151" s="232"/>
      <c r="Q151" s="233"/>
      <c r="R151" s="292"/>
      <c r="S151" s="232"/>
      <c r="T151" s="231"/>
      <c r="U151" s="232">
        <v>0</v>
      </c>
      <c r="V151" s="232"/>
      <c r="W151" s="233">
        <v>0</v>
      </c>
    </row>
    <row r="152" spans="1:23" s="20" customFormat="1">
      <c r="A152" s="227">
        <v>11</v>
      </c>
      <c r="B152" s="228">
        <v>2000</v>
      </c>
      <c r="C152" s="229">
        <v>2001</v>
      </c>
      <c r="D152" s="229">
        <v>2001</v>
      </c>
      <c r="E152" s="343"/>
      <c r="F152" s="231">
        <f t="shared" si="9"/>
        <v>0</v>
      </c>
      <c r="G152" s="232">
        <f t="shared" si="9"/>
        <v>0</v>
      </c>
      <c r="H152" s="232">
        <f t="shared" si="9"/>
        <v>0</v>
      </c>
      <c r="I152" s="233">
        <f t="shared" si="10"/>
        <v>0</v>
      </c>
      <c r="J152" s="234">
        <f t="shared" si="11"/>
        <v>0</v>
      </c>
      <c r="K152" s="235">
        <f>J152*[1]Factors!D139</f>
        <v>0</v>
      </c>
      <c r="L152" s="235">
        <f t="shared" si="12"/>
        <v>0</v>
      </c>
      <c r="M152" s="235">
        <f>L152*[1]Factors!D139</f>
        <v>0</v>
      </c>
      <c r="N152" s="236">
        <f>L152*[1]Factors!D139*[1]Factors!E139</f>
        <v>0</v>
      </c>
      <c r="O152" s="231"/>
      <c r="P152" s="225"/>
      <c r="Q152" s="233"/>
      <c r="R152" s="292"/>
      <c r="S152" s="232"/>
      <c r="T152" s="231"/>
      <c r="U152" s="232">
        <v>0</v>
      </c>
      <c r="V152" s="232"/>
      <c r="W152" s="233">
        <v>0</v>
      </c>
    </row>
    <row r="153" spans="1:23" s="20" customFormat="1">
      <c r="A153" s="227">
        <v>12</v>
      </c>
      <c r="B153" s="228">
        <v>2000</v>
      </c>
      <c r="C153" s="229">
        <v>2001</v>
      </c>
      <c r="D153" s="229">
        <v>2001</v>
      </c>
      <c r="E153" s="343"/>
      <c r="F153" s="231">
        <f t="shared" si="9"/>
        <v>0</v>
      </c>
      <c r="G153" s="232">
        <f t="shared" si="9"/>
        <v>0</v>
      </c>
      <c r="H153" s="232">
        <f t="shared" si="9"/>
        <v>0</v>
      </c>
      <c r="I153" s="233">
        <f t="shared" si="10"/>
        <v>0</v>
      </c>
      <c r="J153" s="234">
        <f t="shared" si="11"/>
        <v>0</v>
      </c>
      <c r="K153" s="235">
        <f>J153*[1]Factors!D140</f>
        <v>0</v>
      </c>
      <c r="L153" s="235">
        <f t="shared" si="12"/>
        <v>0</v>
      </c>
      <c r="M153" s="235">
        <f>L153*[1]Factors!D140</f>
        <v>0</v>
      </c>
      <c r="N153" s="236">
        <f>L153*[1]Factors!D140*[1]Factors!E140</f>
        <v>0</v>
      </c>
      <c r="O153" s="231"/>
      <c r="P153" s="232"/>
      <c r="Q153" s="233"/>
      <c r="R153" s="292"/>
      <c r="S153" s="232"/>
      <c r="T153" s="231"/>
      <c r="U153" s="232">
        <v>0</v>
      </c>
      <c r="V153" s="232"/>
      <c r="W153" s="233">
        <v>0</v>
      </c>
    </row>
    <row r="154" spans="1:23" s="20" customFormat="1">
      <c r="A154" s="227">
        <v>1</v>
      </c>
      <c r="B154" s="228">
        <v>2001</v>
      </c>
      <c r="C154" s="229">
        <v>2001</v>
      </c>
      <c r="D154" s="229">
        <v>2001</v>
      </c>
      <c r="E154" s="343"/>
      <c r="F154" s="231">
        <f t="shared" si="9"/>
        <v>0</v>
      </c>
      <c r="G154" s="232">
        <f t="shared" si="9"/>
        <v>0</v>
      </c>
      <c r="H154" s="232">
        <f t="shared" si="9"/>
        <v>0</v>
      </c>
      <c r="I154" s="233">
        <f t="shared" si="10"/>
        <v>0</v>
      </c>
      <c r="J154" s="234">
        <f t="shared" si="11"/>
        <v>0</v>
      </c>
      <c r="K154" s="235">
        <f>J154*[1]Factors!D141</f>
        <v>0</v>
      </c>
      <c r="L154" s="235">
        <f t="shared" si="12"/>
        <v>0</v>
      </c>
      <c r="M154" s="235">
        <f>L154*[1]Factors!D141</f>
        <v>0</v>
      </c>
      <c r="N154" s="236">
        <f>L154*[1]Factors!D141*[1]Factors!E141</f>
        <v>0</v>
      </c>
      <c r="O154" s="231"/>
      <c r="P154" s="232"/>
      <c r="Q154" s="233"/>
      <c r="R154" s="292"/>
      <c r="S154" s="232"/>
      <c r="T154" s="231"/>
      <c r="U154" s="232">
        <v>0</v>
      </c>
      <c r="V154" s="232"/>
      <c r="W154" s="233">
        <v>0</v>
      </c>
    </row>
    <row r="155" spans="1:23" s="20" customFormat="1">
      <c r="A155" s="227">
        <v>2</v>
      </c>
      <c r="B155" s="228">
        <v>2001</v>
      </c>
      <c r="C155" s="229">
        <v>2001</v>
      </c>
      <c r="D155" s="229">
        <v>2001</v>
      </c>
      <c r="E155" s="343"/>
      <c r="F155" s="231">
        <f t="shared" si="9"/>
        <v>0</v>
      </c>
      <c r="G155" s="232">
        <f t="shared" si="9"/>
        <v>0</v>
      </c>
      <c r="H155" s="232">
        <f t="shared" si="9"/>
        <v>0</v>
      </c>
      <c r="I155" s="233">
        <f t="shared" si="10"/>
        <v>0</v>
      </c>
      <c r="J155" s="234">
        <f t="shared" si="11"/>
        <v>0</v>
      </c>
      <c r="K155" s="235">
        <f>J155*[1]Factors!D142</f>
        <v>0</v>
      </c>
      <c r="L155" s="235">
        <f t="shared" si="12"/>
        <v>0</v>
      </c>
      <c r="M155" s="235">
        <f>L155*[1]Factors!D142</f>
        <v>0</v>
      </c>
      <c r="N155" s="236">
        <f>L155*[1]Factors!D142*[1]Factors!E142</f>
        <v>0</v>
      </c>
      <c r="O155" s="231"/>
      <c r="P155" s="232"/>
      <c r="Q155" s="233"/>
      <c r="R155" s="292"/>
      <c r="S155" s="232"/>
      <c r="T155" s="231"/>
      <c r="U155" s="232">
        <v>0</v>
      </c>
      <c r="V155" s="232"/>
      <c r="W155" s="233">
        <v>0</v>
      </c>
    </row>
    <row r="156" spans="1:23" s="20" customFormat="1">
      <c r="A156" s="227">
        <v>3</v>
      </c>
      <c r="B156" s="228">
        <v>2001</v>
      </c>
      <c r="C156" s="229">
        <v>2001</v>
      </c>
      <c r="D156" s="229">
        <v>2001</v>
      </c>
      <c r="E156" s="343"/>
      <c r="F156" s="231">
        <f t="shared" si="9"/>
        <v>0</v>
      </c>
      <c r="G156" s="232">
        <f t="shared" si="9"/>
        <v>0</v>
      </c>
      <c r="H156" s="232">
        <f t="shared" si="9"/>
        <v>0</v>
      </c>
      <c r="I156" s="233">
        <f t="shared" si="10"/>
        <v>0</v>
      </c>
      <c r="J156" s="234">
        <f t="shared" si="11"/>
        <v>0</v>
      </c>
      <c r="K156" s="235">
        <f>J156*[1]Factors!D143</f>
        <v>0</v>
      </c>
      <c r="L156" s="235">
        <f t="shared" si="12"/>
        <v>0</v>
      </c>
      <c r="M156" s="235">
        <f>L156*[1]Factors!D143</f>
        <v>0</v>
      </c>
      <c r="N156" s="236">
        <f>L156*[1]Factors!D143*[1]Factors!E143</f>
        <v>0</v>
      </c>
      <c r="O156" s="231"/>
      <c r="P156" s="232"/>
      <c r="Q156" s="233"/>
      <c r="R156" s="292"/>
      <c r="S156" s="232"/>
      <c r="T156" s="231"/>
      <c r="U156" s="232">
        <v>0</v>
      </c>
      <c r="V156" s="232"/>
      <c r="W156" s="233">
        <v>0</v>
      </c>
    </row>
    <row r="157" spans="1:23" s="20" customFormat="1">
      <c r="A157" s="227">
        <v>4</v>
      </c>
      <c r="B157" s="228">
        <v>2001</v>
      </c>
      <c r="C157" s="229">
        <v>2001</v>
      </c>
      <c r="D157" s="229">
        <v>2002</v>
      </c>
      <c r="E157" s="343"/>
      <c r="F157" s="231">
        <f t="shared" si="9"/>
        <v>0</v>
      </c>
      <c r="G157" s="232">
        <f t="shared" si="9"/>
        <v>0</v>
      </c>
      <c r="H157" s="232">
        <f t="shared" si="9"/>
        <v>0</v>
      </c>
      <c r="I157" s="233">
        <f t="shared" si="10"/>
        <v>0</v>
      </c>
      <c r="J157" s="234">
        <f t="shared" si="11"/>
        <v>0</v>
      </c>
      <c r="K157" s="235">
        <f>J157*[1]Factors!D144</f>
        <v>0</v>
      </c>
      <c r="L157" s="235">
        <f t="shared" si="12"/>
        <v>0</v>
      </c>
      <c r="M157" s="235">
        <f>L157*[1]Factors!D144</f>
        <v>0</v>
      </c>
      <c r="N157" s="236">
        <f>L157*[1]Factors!D144*[1]Factors!E144</f>
        <v>0</v>
      </c>
      <c r="O157" s="231"/>
      <c r="P157" s="232"/>
      <c r="Q157" s="233"/>
      <c r="R157" s="292"/>
      <c r="S157" s="232"/>
      <c r="T157" s="231"/>
      <c r="U157" s="232">
        <v>0</v>
      </c>
      <c r="V157" s="232"/>
      <c r="W157" s="233">
        <v>0</v>
      </c>
    </row>
    <row r="158" spans="1:23" s="20" customFormat="1">
      <c r="A158" s="227">
        <v>5</v>
      </c>
      <c r="B158" s="228">
        <v>2001</v>
      </c>
      <c r="C158" s="229">
        <v>2001</v>
      </c>
      <c r="D158" s="229">
        <v>2002</v>
      </c>
      <c r="E158" s="343"/>
      <c r="F158" s="231">
        <f t="shared" si="9"/>
        <v>0</v>
      </c>
      <c r="G158" s="232">
        <f t="shared" si="9"/>
        <v>0</v>
      </c>
      <c r="H158" s="232">
        <f t="shared" si="9"/>
        <v>0</v>
      </c>
      <c r="I158" s="233">
        <f t="shared" si="10"/>
        <v>0</v>
      </c>
      <c r="J158" s="234">
        <f t="shared" si="11"/>
        <v>0</v>
      </c>
      <c r="K158" s="235">
        <f>J158*[1]Factors!D145</f>
        <v>0</v>
      </c>
      <c r="L158" s="235">
        <f t="shared" si="12"/>
        <v>0</v>
      </c>
      <c r="M158" s="235">
        <f>L158*[1]Factors!D145</f>
        <v>0</v>
      </c>
      <c r="N158" s="236">
        <f>L158*[1]Factors!D145*[1]Factors!E145</f>
        <v>0</v>
      </c>
      <c r="O158" s="231"/>
      <c r="P158" s="232"/>
      <c r="Q158" s="233"/>
      <c r="R158" s="292"/>
      <c r="S158" s="232"/>
      <c r="T158" s="231"/>
      <c r="U158" s="232">
        <v>0</v>
      </c>
      <c r="V158" s="232"/>
      <c r="W158" s="233">
        <v>0</v>
      </c>
    </row>
    <row r="159" spans="1:23" s="20" customFormat="1">
      <c r="A159" s="227">
        <v>6</v>
      </c>
      <c r="B159" s="228">
        <v>2001</v>
      </c>
      <c r="C159" s="229">
        <v>2001</v>
      </c>
      <c r="D159" s="229">
        <v>2002</v>
      </c>
      <c r="E159" s="343"/>
      <c r="F159" s="231">
        <f t="shared" si="9"/>
        <v>0</v>
      </c>
      <c r="G159" s="232">
        <f t="shared" si="9"/>
        <v>0</v>
      </c>
      <c r="H159" s="232">
        <f t="shared" si="9"/>
        <v>0</v>
      </c>
      <c r="I159" s="233">
        <f t="shared" si="10"/>
        <v>0</v>
      </c>
      <c r="J159" s="234">
        <f t="shared" si="11"/>
        <v>0</v>
      </c>
      <c r="K159" s="235">
        <f>J159*[1]Factors!D146</f>
        <v>0</v>
      </c>
      <c r="L159" s="235">
        <f t="shared" si="12"/>
        <v>0</v>
      </c>
      <c r="M159" s="235">
        <f>L159*[1]Factors!D146</f>
        <v>0</v>
      </c>
      <c r="N159" s="236">
        <f>L159*[1]Factors!D146*[1]Factors!E146</f>
        <v>0</v>
      </c>
      <c r="O159" s="231"/>
      <c r="P159" s="232"/>
      <c r="Q159" s="233"/>
      <c r="R159" s="292"/>
      <c r="S159" s="232"/>
      <c r="T159" s="231"/>
      <c r="U159" s="232">
        <v>0</v>
      </c>
      <c r="V159" s="232"/>
      <c r="W159" s="233">
        <v>0</v>
      </c>
    </row>
    <row r="160" spans="1:23" s="20" customFormat="1">
      <c r="A160" s="227">
        <v>7</v>
      </c>
      <c r="B160" s="228">
        <v>2001</v>
      </c>
      <c r="C160" s="229">
        <v>2002</v>
      </c>
      <c r="D160" s="229">
        <v>2002</v>
      </c>
      <c r="E160" s="343"/>
      <c r="F160" s="231">
        <f t="shared" si="9"/>
        <v>0</v>
      </c>
      <c r="G160" s="232">
        <f t="shared" si="9"/>
        <v>0</v>
      </c>
      <c r="H160" s="232">
        <f t="shared" si="9"/>
        <v>0</v>
      </c>
      <c r="I160" s="233">
        <f t="shared" si="10"/>
        <v>0</v>
      </c>
      <c r="J160" s="234">
        <f t="shared" si="11"/>
        <v>0</v>
      </c>
      <c r="K160" s="235">
        <f>J160*[1]Factors!D147</f>
        <v>0</v>
      </c>
      <c r="L160" s="235">
        <f t="shared" si="12"/>
        <v>0</v>
      </c>
      <c r="M160" s="235">
        <f>L160*[1]Factors!D147</f>
        <v>0</v>
      </c>
      <c r="N160" s="236">
        <f>L160*[1]Factors!D147*[1]Factors!E147</f>
        <v>0</v>
      </c>
      <c r="O160" s="231"/>
      <c r="P160" s="232"/>
      <c r="Q160" s="233"/>
      <c r="R160" s="292"/>
      <c r="S160" s="232"/>
      <c r="T160" s="231"/>
      <c r="U160" s="232">
        <v>0</v>
      </c>
      <c r="V160" s="232"/>
      <c r="W160" s="233">
        <v>0</v>
      </c>
    </row>
    <row r="161" spans="1:23" s="20" customFormat="1">
      <c r="A161" s="227">
        <v>8</v>
      </c>
      <c r="B161" s="228">
        <v>2001</v>
      </c>
      <c r="C161" s="229">
        <v>2002</v>
      </c>
      <c r="D161" s="229">
        <v>2002</v>
      </c>
      <c r="E161" s="343"/>
      <c r="F161" s="231">
        <f t="shared" si="9"/>
        <v>0</v>
      </c>
      <c r="G161" s="232">
        <f t="shared" si="9"/>
        <v>0</v>
      </c>
      <c r="H161" s="232">
        <f t="shared" si="9"/>
        <v>0</v>
      </c>
      <c r="I161" s="233">
        <f t="shared" si="10"/>
        <v>0</v>
      </c>
      <c r="J161" s="234">
        <f t="shared" si="11"/>
        <v>0</v>
      </c>
      <c r="K161" s="235">
        <f>J161*[1]Factors!D148</f>
        <v>0</v>
      </c>
      <c r="L161" s="235">
        <f t="shared" si="12"/>
        <v>0</v>
      </c>
      <c r="M161" s="235">
        <f>L161*[1]Factors!D148</f>
        <v>0</v>
      </c>
      <c r="N161" s="236">
        <f>L161*[1]Factors!D148*[1]Factors!E148</f>
        <v>0</v>
      </c>
      <c r="O161" s="231"/>
      <c r="P161" s="232"/>
      <c r="Q161" s="233"/>
      <c r="R161" s="292"/>
      <c r="S161" s="232"/>
      <c r="T161" s="231"/>
      <c r="U161" s="232">
        <v>0</v>
      </c>
      <c r="V161" s="232"/>
      <c r="W161" s="233">
        <v>0</v>
      </c>
    </row>
    <row r="162" spans="1:23" s="20" customFormat="1">
      <c r="A162" s="227">
        <v>9</v>
      </c>
      <c r="B162" s="228">
        <v>2001</v>
      </c>
      <c r="C162" s="229">
        <v>2002</v>
      </c>
      <c r="D162" s="229">
        <v>2002</v>
      </c>
      <c r="E162" s="343"/>
      <c r="F162" s="231">
        <f t="shared" si="9"/>
        <v>0</v>
      </c>
      <c r="G162" s="232">
        <f t="shared" si="9"/>
        <v>0</v>
      </c>
      <c r="H162" s="232">
        <f t="shared" si="9"/>
        <v>0</v>
      </c>
      <c r="I162" s="233">
        <f t="shared" si="10"/>
        <v>0</v>
      </c>
      <c r="J162" s="234">
        <f t="shared" si="11"/>
        <v>0</v>
      </c>
      <c r="K162" s="235">
        <f>J162*[1]Factors!D149</f>
        <v>0</v>
      </c>
      <c r="L162" s="235">
        <f t="shared" si="12"/>
        <v>0</v>
      </c>
      <c r="M162" s="235">
        <f>L162*[1]Factors!D149</f>
        <v>0</v>
      </c>
      <c r="N162" s="236">
        <f>L162*[1]Factors!D149*[1]Factors!E149</f>
        <v>0</v>
      </c>
      <c r="O162" s="231"/>
      <c r="P162" s="232"/>
      <c r="Q162" s="233"/>
      <c r="R162" s="292"/>
      <c r="S162" s="232"/>
      <c r="T162" s="231"/>
      <c r="U162" s="232">
        <v>0</v>
      </c>
      <c r="V162" s="232"/>
      <c r="W162" s="233">
        <v>0</v>
      </c>
    </row>
    <row r="163" spans="1:23" s="20" customFormat="1">
      <c r="A163" s="227">
        <v>10</v>
      </c>
      <c r="B163" s="228">
        <v>2001</v>
      </c>
      <c r="C163" s="229">
        <v>2002</v>
      </c>
      <c r="D163" s="229">
        <v>2002</v>
      </c>
      <c r="E163" s="343"/>
      <c r="F163" s="231">
        <f t="shared" si="9"/>
        <v>0</v>
      </c>
      <c r="G163" s="232">
        <f t="shared" si="9"/>
        <v>0</v>
      </c>
      <c r="H163" s="232">
        <f t="shared" si="9"/>
        <v>0</v>
      </c>
      <c r="I163" s="233">
        <f t="shared" si="10"/>
        <v>0</v>
      </c>
      <c r="J163" s="234">
        <f t="shared" si="11"/>
        <v>0</v>
      </c>
      <c r="K163" s="235">
        <f>J163*[1]Factors!D150</f>
        <v>0</v>
      </c>
      <c r="L163" s="235">
        <f t="shared" si="12"/>
        <v>0</v>
      </c>
      <c r="M163" s="235">
        <f>L163*[1]Factors!D150</f>
        <v>0</v>
      </c>
      <c r="N163" s="236">
        <f>L163*[1]Factors!D150*[1]Factors!E150</f>
        <v>0</v>
      </c>
      <c r="O163" s="231"/>
      <c r="P163" s="232"/>
      <c r="Q163" s="233"/>
      <c r="R163" s="292"/>
      <c r="S163" s="232"/>
      <c r="T163" s="231"/>
      <c r="U163" s="232">
        <v>0</v>
      </c>
      <c r="V163" s="232"/>
      <c r="W163" s="233">
        <v>0</v>
      </c>
    </row>
    <row r="164" spans="1:23" s="20" customFormat="1">
      <c r="A164" s="227">
        <v>11</v>
      </c>
      <c r="B164" s="228">
        <v>2001</v>
      </c>
      <c r="C164" s="229">
        <v>2002</v>
      </c>
      <c r="D164" s="229">
        <v>2002</v>
      </c>
      <c r="E164" s="343"/>
      <c r="F164" s="231">
        <f t="shared" si="9"/>
        <v>0</v>
      </c>
      <c r="G164" s="232">
        <f t="shared" si="9"/>
        <v>0</v>
      </c>
      <c r="H164" s="232">
        <f t="shared" si="9"/>
        <v>0</v>
      </c>
      <c r="I164" s="233">
        <f t="shared" si="10"/>
        <v>0</v>
      </c>
      <c r="J164" s="234">
        <f t="shared" si="11"/>
        <v>0</v>
      </c>
      <c r="K164" s="235">
        <f>J164*[1]Factors!D151</f>
        <v>0</v>
      </c>
      <c r="L164" s="235">
        <f t="shared" si="12"/>
        <v>0</v>
      </c>
      <c r="M164" s="235">
        <f>L164*[1]Factors!D151</f>
        <v>0</v>
      </c>
      <c r="N164" s="236">
        <f>L164*[1]Factors!D151*[1]Factors!E151</f>
        <v>0</v>
      </c>
      <c r="O164" s="234"/>
      <c r="P164" s="225"/>
      <c r="Q164" s="233"/>
      <c r="R164" s="292"/>
      <c r="S164" s="232"/>
      <c r="T164" s="231"/>
      <c r="U164" s="232">
        <v>0</v>
      </c>
      <c r="V164" s="232"/>
      <c r="W164" s="233">
        <v>0</v>
      </c>
    </row>
    <row r="165" spans="1:23" s="20" customFormat="1">
      <c r="A165" s="227">
        <v>12</v>
      </c>
      <c r="B165" s="228">
        <v>2001</v>
      </c>
      <c r="C165" s="229">
        <v>2002</v>
      </c>
      <c r="D165" s="229">
        <v>2002</v>
      </c>
      <c r="E165" s="343"/>
      <c r="F165" s="231">
        <f t="shared" si="9"/>
        <v>0</v>
      </c>
      <c r="G165" s="232">
        <f t="shared" si="9"/>
        <v>0</v>
      </c>
      <c r="H165" s="232">
        <f t="shared" si="9"/>
        <v>0</v>
      </c>
      <c r="I165" s="233">
        <f t="shared" si="10"/>
        <v>0</v>
      </c>
      <c r="J165" s="234">
        <f t="shared" si="11"/>
        <v>0</v>
      </c>
      <c r="K165" s="235">
        <f>J165*[1]Factors!D152</f>
        <v>0</v>
      </c>
      <c r="L165" s="235">
        <f t="shared" si="12"/>
        <v>0</v>
      </c>
      <c r="M165" s="235">
        <f>L165*[1]Factors!D152</f>
        <v>0</v>
      </c>
      <c r="N165" s="236">
        <f>L165*[1]Factors!D152*[1]Factors!E152</f>
        <v>0</v>
      </c>
      <c r="O165" s="234"/>
      <c r="P165" s="232"/>
      <c r="Q165" s="233"/>
      <c r="R165" s="292"/>
      <c r="S165" s="232"/>
      <c r="T165" s="231"/>
      <c r="U165" s="232">
        <v>0</v>
      </c>
      <c r="V165" s="232"/>
      <c r="W165" s="233">
        <v>0</v>
      </c>
    </row>
    <row r="166" spans="1:23" s="20" customFormat="1">
      <c r="A166" s="227">
        <v>1</v>
      </c>
      <c r="B166" s="228">
        <v>2002</v>
      </c>
      <c r="C166" s="229">
        <v>2002</v>
      </c>
      <c r="D166" s="229">
        <v>2002</v>
      </c>
      <c r="E166" s="343"/>
      <c r="F166" s="231">
        <f t="shared" si="9"/>
        <v>0</v>
      </c>
      <c r="G166" s="232">
        <f t="shared" si="9"/>
        <v>0</v>
      </c>
      <c r="H166" s="232">
        <f t="shared" si="9"/>
        <v>0</v>
      </c>
      <c r="I166" s="233">
        <f t="shared" si="10"/>
        <v>0</v>
      </c>
      <c r="J166" s="234">
        <f t="shared" si="11"/>
        <v>0</v>
      </c>
      <c r="K166" s="235">
        <f>J166*[1]Factors!D153</f>
        <v>0</v>
      </c>
      <c r="L166" s="235">
        <f t="shared" si="12"/>
        <v>0</v>
      </c>
      <c r="M166" s="235">
        <f>L166*[1]Factors!D153</f>
        <v>0</v>
      </c>
      <c r="N166" s="236">
        <f>L166*[1]Factors!D153*[1]Factors!E153</f>
        <v>0</v>
      </c>
      <c r="O166" s="234"/>
      <c r="P166" s="232"/>
      <c r="Q166" s="233"/>
      <c r="R166" s="292"/>
      <c r="S166" s="232"/>
      <c r="T166" s="231"/>
      <c r="U166" s="232">
        <v>0</v>
      </c>
      <c r="V166" s="232"/>
      <c r="W166" s="233">
        <v>0</v>
      </c>
    </row>
    <row r="167" spans="1:23" s="20" customFormat="1">
      <c r="A167" s="227">
        <v>2</v>
      </c>
      <c r="B167" s="228">
        <v>2002</v>
      </c>
      <c r="C167" s="229">
        <v>2002</v>
      </c>
      <c r="D167" s="229">
        <v>2002</v>
      </c>
      <c r="E167" s="343"/>
      <c r="F167" s="231">
        <f t="shared" si="9"/>
        <v>0</v>
      </c>
      <c r="G167" s="232">
        <f t="shared" si="9"/>
        <v>0</v>
      </c>
      <c r="H167" s="232">
        <f t="shared" si="9"/>
        <v>0</v>
      </c>
      <c r="I167" s="233">
        <f t="shared" si="10"/>
        <v>0</v>
      </c>
      <c r="J167" s="234">
        <f t="shared" si="11"/>
        <v>0</v>
      </c>
      <c r="K167" s="235">
        <f>J167*[1]Factors!D154</f>
        <v>0</v>
      </c>
      <c r="L167" s="235">
        <f t="shared" si="12"/>
        <v>0</v>
      </c>
      <c r="M167" s="235">
        <f>L167*[1]Factors!D154</f>
        <v>0</v>
      </c>
      <c r="N167" s="236">
        <f>L167*[1]Factors!D154*[1]Factors!E154</f>
        <v>0</v>
      </c>
      <c r="O167" s="234"/>
      <c r="P167" s="232"/>
      <c r="Q167" s="233"/>
      <c r="R167" s="292"/>
      <c r="S167" s="232"/>
      <c r="T167" s="231"/>
      <c r="U167" s="232">
        <v>0</v>
      </c>
      <c r="V167" s="232"/>
      <c r="W167" s="233">
        <v>0</v>
      </c>
    </row>
    <row r="168" spans="1:23" s="20" customFormat="1">
      <c r="A168" s="227">
        <v>3</v>
      </c>
      <c r="B168" s="228">
        <v>2002</v>
      </c>
      <c r="C168" s="229">
        <v>2002</v>
      </c>
      <c r="D168" s="229">
        <v>2002</v>
      </c>
      <c r="E168" s="343"/>
      <c r="F168" s="231">
        <f t="shared" si="9"/>
        <v>0</v>
      </c>
      <c r="G168" s="232">
        <f t="shared" si="9"/>
        <v>0</v>
      </c>
      <c r="H168" s="232">
        <f t="shared" si="9"/>
        <v>0</v>
      </c>
      <c r="I168" s="233">
        <f t="shared" si="10"/>
        <v>0</v>
      </c>
      <c r="J168" s="234">
        <f t="shared" si="11"/>
        <v>0</v>
      </c>
      <c r="K168" s="235">
        <f>J168*[1]Factors!D155</f>
        <v>0</v>
      </c>
      <c r="L168" s="235">
        <f t="shared" si="12"/>
        <v>0</v>
      </c>
      <c r="M168" s="235">
        <f>L168*[1]Factors!D155</f>
        <v>0</v>
      </c>
      <c r="N168" s="236">
        <f>L168*[1]Factors!D155*[1]Factors!E155</f>
        <v>0</v>
      </c>
      <c r="O168" s="234"/>
      <c r="P168" s="232"/>
      <c r="Q168" s="233"/>
      <c r="R168" s="292"/>
      <c r="S168" s="232"/>
      <c r="T168" s="231"/>
      <c r="U168" s="232">
        <v>0</v>
      </c>
      <c r="V168" s="232"/>
      <c r="W168" s="233">
        <v>0</v>
      </c>
    </row>
    <row r="169" spans="1:23" s="20" customFormat="1">
      <c r="A169" s="227">
        <v>4</v>
      </c>
      <c r="B169" s="228">
        <v>2002</v>
      </c>
      <c r="C169" s="229">
        <v>2002</v>
      </c>
      <c r="D169" s="229">
        <v>2003</v>
      </c>
      <c r="E169" s="343"/>
      <c r="F169" s="231">
        <f t="shared" si="9"/>
        <v>0</v>
      </c>
      <c r="G169" s="232">
        <f t="shared" si="9"/>
        <v>0</v>
      </c>
      <c r="H169" s="232">
        <f t="shared" si="9"/>
        <v>0</v>
      </c>
      <c r="I169" s="233">
        <f t="shared" si="10"/>
        <v>0</v>
      </c>
      <c r="J169" s="234">
        <f t="shared" si="11"/>
        <v>0</v>
      </c>
      <c r="K169" s="235">
        <f>J169*[1]Factors!D156</f>
        <v>0</v>
      </c>
      <c r="L169" s="235">
        <f t="shared" si="12"/>
        <v>0</v>
      </c>
      <c r="M169" s="235">
        <f>L169*[1]Factors!D156</f>
        <v>0</v>
      </c>
      <c r="N169" s="236">
        <f>L169*[1]Factors!D156*[1]Factors!E156</f>
        <v>0</v>
      </c>
      <c r="O169" s="234"/>
      <c r="P169" s="232"/>
      <c r="Q169" s="233"/>
      <c r="R169" s="292"/>
      <c r="S169" s="232"/>
      <c r="T169" s="231"/>
      <c r="U169" s="232">
        <v>0</v>
      </c>
      <c r="V169" s="232"/>
      <c r="W169" s="233">
        <v>0</v>
      </c>
    </row>
    <row r="170" spans="1:23" s="20" customFormat="1">
      <c r="A170" s="227">
        <v>5</v>
      </c>
      <c r="B170" s="228">
        <v>2002</v>
      </c>
      <c r="C170" s="229">
        <v>2002</v>
      </c>
      <c r="D170" s="229">
        <v>2003</v>
      </c>
      <c r="E170" s="343"/>
      <c r="F170" s="231">
        <f t="shared" si="9"/>
        <v>0</v>
      </c>
      <c r="G170" s="232">
        <f t="shared" si="9"/>
        <v>0</v>
      </c>
      <c r="H170" s="232">
        <f t="shared" si="9"/>
        <v>0</v>
      </c>
      <c r="I170" s="233">
        <f t="shared" si="10"/>
        <v>0</v>
      </c>
      <c r="J170" s="234">
        <f t="shared" si="11"/>
        <v>0</v>
      </c>
      <c r="K170" s="235">
        <f>J170*[1]Factors!D157</f>
        <v>0</v>
      </c>
      <c r="L170" s="235">
        <f t="shared" si="12"/>
        <v>0</v>
      </c>
      <c r="M170" s="235">
        <f>L170*[1]Factors!D157</f>
        <v>0</v>
      </c>
      <c r="N170" s="236">
        <f>L170*[1]Factors!D157*[1]Factors!E157</f>
        <v>0</v>
      </c>
      <c r="O170" s="234"/>
      <c r="P170" s="232"/>
      <c r="Q170" s="233"/>
      <c r="R170" s="292"/>
      <c r="S170" s="232"/>
      <c r="T170" s="231"/>
      <c r="U170" s="232">
        <v>0</v>
      </c>
      <c r="V170" s="232"/>
      <c r="W170" s="233">
        <v>0</v>
      </c>
    </row>
    <row r="171" spans="1:23" s="20" customFormat="1">
      <c r="A171" s="227">
        <v>6</v>
      </c>
      <c r="B171" s="228">
        <v>2002</v>
      </c>
      <c r="C171" s="229">
        <v>2002</v>
      </c>
      <c r="D171" s="229">
        <v>2003</v>
      </c>
      <c r="E171" s="343"/>
      <c r="F171" s="231">
        <f t="shared" si="9"/>
        <v>0</v>
      </c>
      <c r="G171" s="232">
        <f t="shared" si="9"/>
        <v>0</v>
      </c>
      <c r="H171" s="232">
        <f t="shared" si="9"/>
        <v>0</v>
      </c>
      <c r="I171" s="233">
        <f t="shared" si="10"/>
        <v>0</v>
      </c>
      <c r="J171" s="234">
        <f t="shared" si="11"/>
        <v>0</v>
      </c>
      <c r="K171" s="235">
        <f>J171*[1]Factors!D158</f>
        <v>0</v>
      </c>
      <c r="L171" s="235">
        <f t="shared" si="12"/>
        <v>0</v>
      </c>
      <c r="M171" s="235">
        <f>L171*[1]Factors!D158</f>
        <v>0</v>
      </c>
      <c r="N171" s="236">
        <f>L171*[1]Factors!D158*[1]Factors!E158</f>
        <v>0</v>
      </c>
      <c r="O171" s="234"/>
      <c r="P171" s="232"/>
      <c r="Q171" s="233"/>
      <c r="R171" s="292"/>
      <c r="S171" s="232"/>
      <c r="T171" s="231"/>
      <c r="U171" s="232">
        <v>0</v>
      </c>
      <c r="V171" s="232"/>
      <c r="W171" s="233">
        <v>0</v>
      </c>
    </row>
    <row r="172" spans="1:23" s="20" customFormat="1">
      <c r="A172" s="227">
        <v>7</v>
      </c>
      <c r="B172" s="228">
        <v>2002</v>
      </c>
      <c r="C172" s="229">
        <v>2003</v>
      </c>
      <c r="D172" s="229">
        <v>2003</v>
      </c>
      <c r="E172" s="343"/>
      <c r="F172" s="231">
        <f t="shared" si="9"/>
        <v>0</v>
      </c>
      <c r="G172" s="232">
        <f t="shared" si="9"/>
        <v>0</v>
      </c>
      <c r="H172" s="232">
        <f t="shared" si="9"/>
        <v>0</v>
      </c>
      <c r="I172" s="233">
        <f t="shared" si="10"/>
        <v>0</v>
      </c>
      <c r="J172" s="234">
        <f t="shared" si="11"/>
        <v>0</v>
      </c>
      <c r="K172" s="235">
        <f>J172*[1]Factors!D159</f>
        <v>0</v>
      </c>
      <c r="L172" s="235">
        <f t="shared" si="12"/>
        <v>0</v>
      </c>
      <c r="M172" s="235">
        <f>L172*[1]Factors!D159</f>
        <v>0</v>
      </c>
      <c r="N172" s="236">
        <f>L172*[1]Factors!D159*[1]Factors!E159</f>
        <v>0</v>
      </c>
      <c r="O172" s="234"/>
      <c r="P172" s="232"/>
      <c r="Q172" s="233"/>
      <c r="R172" s="292"/>
      <c r="S172" s="232"/>
      <c r="T172" s="231"/>
      <c r="U172" s="232">
        <v>0</v>
      </c>
      <c r="V172" s="232"/>
      <c r="W172" s="233">
        <v>0</v>
      </c>
    </row>
    <row r="173" spans="1:23" s="20" customFormat="1">
      <c r="A173" s="227">
        <v>8</v>
      </c>
      <c r="B173" s="228">
        <v>2002</v>
      </c>
      <c r="C173" s="229">
        <v>2003</v>
      </c>
      <c r="D173" s="229">
        <v>2003</v>
      </c>
      <c r="E173" s="343"/>
      <c r="F173" s="231">
        <f t="shared" si="9"/>
        <v>0</v>
      </c>
      <c r="G173" s="232">
        <f t="shared" si="9"/>
        <v>0</v>
      </c>
      <c r="H173" s="232">
        <f t="shared" si="9"/>
        <v>0</v>
      </c>
      <c r="I173" s="233">
        <f t="shared" si="10"/>
        <v>0</v>
      </c>
      <c r="J173" s="234">
        <f t="shared" si="11"/>
        <v>0</v>
      </c>
      <c r="K173" s="235">
        <f>J173*[1]Factors!D160</f>
        <v>0</v>
      </c>
      <c r="L173" s="235">
        <f t="shared" si="12"/>
        <v>0</v>
      </c>
      <c r="M173" s="235">
        <f>L173*[1]Factors!D160</f>
        <v>0</v>
      </c>
      <c r="N173" s="236">
        <f>L173*[1]Factors!D160*[1]Factors!E160</f>
        <v>0</v>
      </c>
      <c r="O173" s="234"/>
      <c r="P173" s="232"/>
      <c r="Q173" s="233"/>
      <c r="R173" s="292"/>
      <c r="S173" s="232"/>
      <c r="T173" s="231"/>
      <c r="U173" s="232">
        <v>0</v>
      </c>
      <c r="V173" s="232"/>
      <c r="W173" s="233">
        <v>0</v>
      </c>
    </row>
    <row r="174" spans="1:23" s="20" customFormat="1">
      <c r="A174" s="227">
        <v>9</v>
      </c>
      <c r="B174" s="228">
        <v>2002</v>
      </c>
      <c r="C174" s="229">
        <v>2003</v>
      </c>
      <c r="D174" s="229">
        <v>2003</v>
      </c>
      <c r="E174" s="343"/>
      <c r="F174" s="231">
        <f t="shared" si="9"/>
        <v>0</v>
      </c>
      <c r="G174" s="232">
        <f t="shared" si="9"/>
        <v>0</v>
      </c>
      <c r="H174" s="232">
        <f t="shared" si="9"/>
        <v>0</v>
      </c>
      <c r="I174" s="233">
        <f t="shared" si="10"/>
        <v>0</v>
      </c>
      <c r="J174" s="234">
        <f t="shared" si="11"/>
        <v>0</v>
      </c>
      <c r="K174" s="235">
        <f>J174*[1]Factors!D161</f>
        <v>0</v>
      </c>
      <c r="L174" s="235">
        <f t="shared" si="12"/>
        <v>0</v>
      </c>
      <c r="M174" s="235">
        <f>L174*[1]Factors!D161</f>
        <v>0</v>
      </c>
      <c r="N174" s="236">
        <f>L174*[1]Factors!D161*[1]Factors!E161</f>
        <v>0</v>
      </c>
      <c r="O174" s="234"/>
      <c r="P174" s="232"/>
      <c r="Q174" s="233"/>
      <c r="R174" s="292"/>
      <c r="S174" s="232"/>
      <c r="T174" s="231"/>
      <c r="U174" s="232">
        <v>0</v>
      </c>
      <c r="V174" s="232"/>
      <c r="W174" s="233">
        <v>0</v>
      </c>
    </row>
    <row r="175" spans="1:23" s="20" customFormat="1">
      <c r="A175" s="227">
        <v>10</v>
      </c>
      <c r="B175" s="228">
        <v>2002</v>
      </c>
      <c r="C175" s="229">
        <v>2003</v>
      </c>
      <c r="D175" s="229">
        <v>2003</v>
      </c>
      <c r="E175" s="343"/>
      <c r="F175" s="231">
        <f t="shared" si="9"/>
        <v>0</v>
      </c>
      <c r="G175" s="232">
        <f t="shared" si="9"/>
        <v>0</v>
      </c>
      <c r="H175" s="232">
        <f t="shared" si="9"/>
        <v>0</v>
      </c>
      <c r="I175" s="233">
        <f t="shared" si="10"/>
        <v>0</v>
      </c>
      <c r="J175" s="234">
        <f t="shared" si="11"/>
        <v>0</v>
      </c>
      <c r="K175" s="235">
        <f>J175*[1]Factors!D162</f>
        <v>0</v>
      </c>
      <c r="L175" s="235">
        <f t="shared" si="12"/>
        <v>0</v>
      </c>
      <c r="M175" s="235">
        <f>L175*[1]Factors!D162</f>
        <v>0</v>
      </c>
      <c r="N175" s="236">
        <f>L175*[1]Factors!D162*[1]Factors!E162</f>
        <v>0</v>
      </c>
      <c r="O175" s="234"/>
      <c r="P175" s="232"/>
      <c r="Q175" s="233"/>
      <c r="R175" s="292"/>
      <c r="S175" s="232"/>
      <c r="T175" s="231"/>
      <c r="U175" s="232">
        <v>0</v>
      </c>
      <c r="V175" s="232"/>
      <c r="W175" s="233">
        <v>0</v>
      </c>
    </row>
    <row r="176" spans="1:23" s="20" customFormat="1">
      <c r="A176" s="227">
        <v>11</v>
      </c>
      <c r="B176" s="228">
        <v>2002</v>
      </c>
      <c r="C176" s="229">
        <v>2003</v>
      </c>
      <c r="D176" s="229">
        <v>2003</v>
      </c>
      <c r="E176" s="343"/>
      <c r="F176" s="231">
        <f t="shared" si="9"/>
        <v>0</v>
      </c>
      <c r="G176" s="232">
        <f t="shared" si="9"/>
        <v>0</v>
      </c>
      <c r="H176" s="232">
        <f t="shared" si="9"/>
        <v>0</v>
      </c>
      <c r="I176" s="233">
        <f t="shared" si="10"/>
        <v>0</v>
      </c>
      <c r="J176" s="234">
        <f t="shared" si="11"/>
        <v>0</v>
      </c>
      <c r="K176" s="235">
        <f>J176*[1]Factors!D163</f>
        <v>0</v>
      </c>
      <c r="L176" s="235">
        <f t="shared" si="12"/>
        <v>0</v>
      </c>
      <c r="M176" s="235">
        <f>L176*[1]Factors!D163</f>
        <v>0</v>
      </c>
      <c r="N176" s="236">
        <f>L176*[1]Factors!D163*[1]Factors!E163</f>
        <v>0</v>
      </c>
      <c r="O176" s="234"/>
      <c r="P176" s="344"/>
      <c r="Q176" s="236"/>
      <c r="R176" s="292"/>
      <c r="S176" s="232"/>
      <c r="T176" s="231"/>
      <c r="U176" s="232">
        <v>0</v>
      </c>
      <c r="V176" s="232"/>
      <c r="W176" s="233">
        <v>0</v>
      </c>
    </row>
    <row r="177" spans="1:23" s="20" customFormat="1">
      <c r="A177" s="227">
        <v>12</v>
      </c>
      <c r="B177" s="228">
        <v>2002</v>
      </c>
      <c r="C177" s="229">
        <v>2003</v>
      </c>
      <c r="D177" s="229">
        <v>2003</v>
      </c>
      <c r="E177" s="343"/>
      <c r="F177" s="231">
        <f t="shared" si="9"/>
        <v>0</v>
      </c>
      <c r="G177" s="232">
        <f t="shared" si="9"/>
        <v>0</v>
      </c>
      <c r="H177" s="232">
        <f t="shared" si="9"/>
        <v>0</v>
      </c>
      <c r="I177" s="233">
        <f t="shared" si="10"/>
        <v>0</v>
      </c>
      <c r="J177" s="234">
        <f t="shared" si="11"/>
        <v>0</v>
      </c>
      <c r="K177" s="235">
        <f>J177*[1]Factors!D164</f>
        <v>0</v>
      </c>
      <c r="L177" s="235">
        <f t="shared" si="12"/>
        <v>0</v>
      </c>
      <c r="M177" s="235">
        <f>L177*[1]Factors!D164</f>
        <v>0</v>
      </c>
      <c r="N177" s="236">
        <f>L177*[1]Factors!D164*[1]Factors!E164</f>
        <v>0</v>
      </c>
      <c r="O177" s="234"/>
      <c r="P177" s="235"/>
      <c r="Q177" s="236"/>
      <c r="R177" s="292"/>
      <c r="S177" s="232"/>
      <c r="T177" s="231"/>
      <c r="U177" s="232">
        <v>0</v>
      </c>
      <c r="V177" s="232"/>
      <c r="W177" s="233">
        <v>0</v>
      </c>
    </row>
    <row r="178" spans="1:23" s="20" customFormat="1">
      <c r="A178" s="227">
        <v>1</v>
      </c>
      <c r="B178" s="228">
        <v>2003</v>
      </c>
      <c r="C178" s="229">
        <v>2003</v>
      </c>
      <c r="D178" s="229">
        <v>2003</v>
      </c>
      <c r="E178" s="343"/>
      <c r="F178" s="231">
        <f t="shared" si="9"/>
        <v>0</v>
      </c>
      <c r="G178" s="232">
        <f t="shared" si="9"/>
        <v>0</v>
      </c>
      <c r="H178" s="232">
        <f t="shared" si="9"/>
        <v>0</v>
      </c>
      <c r="I178" s="233">
        <f t="shared" si="10"/>
        <v>0</v>
      </c>
      <c r="J178" s="234">
        <f t="shared" si="11"/>
        <v>0</v>
      </c>
      <c r="K178" s="235">
        <f>J178*[1]Factors!D165</f>
        <v>0</v>
      </c>
      <c r="L178" s="235">
        <f t="shared" si="12"/>
        <v>0</v>
      </c>
      <c r="M178" s="235">
        <f>L178*[1]Factors!D165</f>
        <v>0</v>
      </c>
      <c r="N178" s="236">
        <f>L178*[1]Factors!D165*[1]Factors!E165</f>
        <v>0</v>
      </c>
      <c r="O178" s="234"/>
      <c r="P178" s="235"/>
      <c r="Q178" s="236"/>
      <c r="R178" s="292"/>
      <c r="S178" s="232"/>
      <c r="T178" s="231"/>
      <c r="U178" s="232">
        <v>0</v>
      </c>
      <c r="V178" s="232"/>
      <c r="W178" s="233">
        <v>0</v>
      </c>
    </row>
    <row r="179" spans="1:23" s="20" customFormat="1">
      <c r="A179" s="227">
        <v>2</v>
      </c>
      <c r="B179" s="228">
        <v>2003</v>
      </c>
      <c r="C179" s="229">
        <v>2003</v>
      </c>
      <c r="D179" s="229">
        <v>2003</v>
      </c>
      <c r="E179" s="343"/>
      <c r="F179" s="231">
        <f t="shared" si="9"/>
        <v>0</v>
      </c>
      <c r="G179" s="232">
        <f t="shared" si="9"/>
        <v>0</v>
      </c>
      <c r="H179" s="232">
        <f t="shared" si="9"/>
        <v>0</v>
      </c>
      <c r="I179" s="233">
        <f t="shared" si="10"/>
        <v>0</v>
      </c>
      <c r="J179" s="234">
        <f t="shared" si="11"/>
        <v>0</v>
      </c>
      <c r="K179" s="235">
        <f>J179*[1]Factors!D166</f>
        <v>0</v>
      </c>
      <c r="L179" s="235">
        <f t="shared" si="12"/>
        <v>0</v>
      </c>
      <c r="M179" s="235">
        <f>L179*[1]Factors!D166</f>
        <v>0</v>
      </c>
      <c r="N179" s="236">
        <f>L179*[1]Factors!D166*[1]Factors!E166</f>
        <v>0</v>
      </c>
      <c r="O179" s="234"/>
      <c r="P179" s="235"/>
      <c r="Q179" s="236"/>
      <c r="R179" s="292"/>
      <c r="S179" s="232"/>
      <c r="T179" s="231"/>
      <c r="U179" s="232">
        <v>0</v>
      </c>
      <c r="V179" s="232"/>
      <c r="W179" s="233">
        <v>0</v>
      </c>
    </row>
    <row r="180" spans="1:23" s="20" customFormat="1">
      <c r="A180" s="227">
        <v>3</v>
      </c>
      <c r="B180" s="228">
        <v>2003</v>
      </c>
      <c r="C180" s="229">
        <v>2003</v>
      </c>
      <c r="D180" s="229">
        <v>2003</v>
      </c>
      <c r="E180" s="343"/>
      <c r="F180" s="231">
        <f t="shared" si="9"/>
        <v>0</v>
      </c>
      <c r="G180" s="232">
        <f t="shared" si="9"/>
        <v>0</v>
      </c>
      <c r="H180" s="232">
        <f t="shared" si="9"/>
        <v>0</v>
      </c>
      <c r="I180" s="233">
        <f t="shared" si="10"/>
        <v>0</v>
      </c>
      <c r="J180" s="234">
        <f t="shared" si="11"/>
        <v>0</v>
      </c>
      <c r="K180" s="235">
        <f>J180*[1]Factors!D167</f>
        <v>0</v>
      </c>
      <c r="L180" s="235">
        <f t="shared" si="12"/>
        <v>0</v>
      </c>
      <c r="M180" s="235">
        <f>L180*[1]Factors!D167</f>
        <v>0</v>
      </c>
      <c r="N180" s="236">
        <f>L180*[1]Factors!D167*[1]Factors!E167</f>
        <v>0</v>
      </c>
      <c r="O180" s="234"/>
      <c r="P180" s="235"/>
      <c r="Q180" s="236"/>
      <c r="R180" s="292"/>
      <c r="S180" s="232"/>
      <c r="T180" s="231"/>
      <c r="U180" s="232">
        <v>0</v>
      </c>
      <c r="V180" s="232"/>
      <c r="W180" s="233">
        <v>0</v>
      </c>
    </row>
    <row r="181" spans="1:23" s="20" customFormat="1">
      <c r="A181" s="227">
        <v>4</v>
      </c>
      <c r="B181" s="228">
        <v>2003</v>
      </c>
      <c r="C181" s="229">
        <v>2003</v>
      </c>
      <c r="D181" s="229">
        <v>2004</v>
      </c>
      <c r="E181" s="343"/>
      <c r="F181" s="231">
        <f t="shared" si="9"/>
        <v>0</v>
      </c>
      <c r="G181" s="232">
        <f t="shared" si="9"/>
        <v>0</v>
      </c>
      <c r="H181" s="232">
        <f t="shared" si="9"/>
        <v>0</v>
      </c>
      <c r="I181" s="233">
        <f t="shared" si="10"/>
        <v>0</v>
      </c>
      <c r="J181" s="234">
        <f t="shared" si="11"/>
        <v>0</v>
      </c>
      <c r="K181" s="235">
        <f>J181*[1]Factors!D168</f>
        <v>0</v>
      </c>
      <c r="L181" s="235">
        <f t="shared" si="12"/>
        <v>0</v>
      </c>
      <c r="M181" s="235">
        <f>L181*[1]Factors!D168</f>
        <v>0</v>
      </c>
      <c r="N181" s="236">
        <f>L181*[1]Factors!D168*[1]Factors!E168</f>
        <v>0</v>
      </c>
      <c r="O181" s="234"/>
      <c r="P181" s="235"/>
      <c r="Q181" s="236"/>
      <c r="R181" s="292"/>
      <c r="S181" s="232"/>
      <c r="T181" s="231"/>
      <c r="U181" s="232">
        <v>0</v>
      </c>
      <c r="V181" s="232"/>
      <c r="W181" s="233">
        <v>0</v>
      </c>
    </row>
    <row r="182" spans="1:23" s="20" customFormat="1">
      <c r="A182" s="227">
        <v>5</v>
      </c>
      <c r="B182" s="228">
        <v>2003</v>
      </c>
      <c r="C182" s="229">
        <v>2003</v>
      </c>
      <c r="D182" s="229">
        <v>2004</v>
      </c>
      <c r="E182" s="343"/>
      <c r="F182" s="231">
        <f t="shared" si="9"/>
        <v>0</v>
      </c>
      <c r="G182" s="232">
        <f t="shared" si="9"/>
        <v>0</v>
      </c>
      <c r="H182" s="232">
        <f t="shared" si="9"/>
        <v>0</v>
      </c>
      <c r="I182" s="233">
        <f t="shared" si="10"/>
        <v>0</v>
      </c>
      <c r="J182" s="234">
        <f t="shared" si="11"/>
        <v>0</v>
      </c>
      <c r="K182" s="235">
        <f>J182*[1]Factors!D169</f>
        <v>0</v>
      </c>
      <c r="L182" s="235">
        <f t="shared" si="12"/>
        <v>0</v>
      </c>
      <c r="M182" s="235">
        <f>L182*[1]Factors!D169</f>
        <v>0</v>
      </c>
      <c r="N182" s="236">
        <f>L182*[1]Factors!D169*[1]Factors!E169</f>
        <v>0</v>
      </c>
      <c r="O182" s="234"/>
      <c r="P182" s="235"/>
      <c r="Q182" s="236"/>
      <c r="R182" s="292"/>
      <c r="S182" s="232"/>
      <c r="T182" s="231"/>
      <c r="U182" s="232">
        <v>0</v>
      </c>
      <c r="V182" s="232"/>
      <c r="W182" s="233">
        <v>0</v>
      </c>
    </row>
    <row r="183" spans="1:23" s="20" customFormat="1">
      <c r="A183" s="227">
        <v>6</v>
      </c>
      <c r="B183" s="228">
        <v>2003</v>
      </c>
      <c r="C183" s="229">
        <v>2003</v>
      </c>
      <c r="D183" s="229">
        <v>2004</v>
      </c>
      <c r="E183" s="343"/>
      <c r="F183" s="231">
        <f t="shared" si="9"/>
        <v>0</v>
      </c>
      <c r="G183" s="232">
        <f t="shared" si="9"/>
        <v>0</v>
      </c>
      <c r="H183" s="232">
        <f t="shared" si="9"/>
        <v>0</v>
      </c>
      <c r="I183" s="233">
        <f t="shared" si="10"/>
        <v>0</v>
      </c>
      <c r="J183" s="234">
        <f t="shared" si="11"/>
        <v>0</v>
      </c>
      <c r="K183" s="235">
        <f>J183*[1]Factors!D170</f>
        <v>0</v>
      </c>
      <c r="L183" s="235">
        <f t="shared" si="12"/>
        <v>0</v>
      </c>
      <c r="M183" s="235">
        <f>L183*[1]Factors!D170</f>
        <v>0</v>
      </c>
      <c r="N183" s="236">
        <f>L183*[1]Factors!D170*[1]Factors!E170</f>
        <v>0</v>
      </c>
      <c r="O183" s="234"/>
      <c r="P183" s="235"/>
      <c r="Q183" s="236"/>
      <c r="R183" s="292"/>
      <c r="S183" s="232"/>
      <c r="T183" s="231"/>
      <c r="U183" s="232">
        <v>0</v>
      </c>
      <c r="V183" s="232"/>
      <c r="W183" s="233">
        <v>0</v>
      </c>
    </row>
    <row r="184" spans="1:23" s="20" customFormat="1">
      <c r="A184" s="227">
        <v>7</v>
      </c>
      <c r="B184" s="228">
        <v>2003</v>
      </c>
      <c r="C184" s="229">
        <v>2004</v>
      </c>
      <c r="D184" s="229">
        <v>2004</v>
      </c>
      <c r="E184" s="343"/>
      <c r="F184" s="231">
        <f t="shared" si="9"/>
        <v>0</v>
      </c>
      <c r="G184" s="232">
        <f t="shared" si="9"/>
        <v>0</v>
      </c>
      <c r="H184" s="232">
        <f t="shared" si="9"/>
        <v>0</v>
      </c>
      <c r="I184" s="233">
        <f t="shared" si="10"/>
        <v>0</v>
      </c>
      <c r="J184" s="234">
        <f t="shared" si="11"/>
        <v>0</v>
      </c>
      <c r="K184" s="235">
        <f>J184*[1]Factors!D171</f>
        <v>0</v>
      </c>
      <c r="L184" s="235">
        <f t="shared" si="12"/>
        <v>0</v>
      </c>
      <c r="M184" s="235">
        <f>L184*[1]Factors!D171</f>
        <v>0</v>
      </c>
      <c r="N184" s="236">
        <f>L184*[1]Factors!D171*[1]Factors!E171</f>
        <v>0</v>
      </c>
      <c r="O184" s="234"/>
      <c r="P184" s="235"/>
      <c r="Q184" s="236"/>
      <c r="R184" s="292"/>
      <c r="S184" s="232"/>
      <c r="T184" s="231"/>
      <c r="U184" s="232">
        <v>0</v>
      </c>
      <c r="V184" s="232"/>
      <c r="W184" s="233">
        <v>0</v>
      </c>
    </row>
    <row r="185" spans="1:23" s="20" customFormat="1">
      <c r="A185" s="227">
        <v>8</v>
      </c>
      <c r="B185" s="228">
        <v>2003</v>
      </c>
      <c r="C185" s="229">
        <v>2004</v>
      </c>
      <c r="D185" s="229">
        <v>2004</v>
      </c>
      <c r="E185" s="343"/>
      <c r="F185" s="231">
        <f t="shared" si="9"/>
        <v>0</v>
      </c>
      <c r="G185" s="232">
        <f t="shared" si="9"/>
        <v>0</v>
      </c>
      <c r="H185" s="232">
        <f t="shared" si="9"/>
        <v>0</v>
      </c>
      <c r="I185" s="233">
        <f t="shared" si="10"/>
        <v>0</v>
      </c>
      <c r="J185" s="234">
        <f t="shared" si="11"/>
        <v>0</v>
      </c>
      <c r="K185" s="235">
        <f>J185*[1]Factors!D172</f>
        <v>0</v>
      </c>
      <c r="L185" s="235">
        <f t="shared" si="12"/>
        <v>0</v>
      </c>
      <c r="M185" s="235">
        <f>L185*[1]Factors!D172</f>
        <v>0</v>
      </c>
      <c r="N185" s="236">
        <f>L185*[1]Factors!D172*[1]Factors!E172</f>
        <v>0</v>
      </c>
      <c r="O185" s="234"/>
      <c r="P185" s="235"/>
      <c r="Q185" s="236"/>
      <c r="R185" s="292"/>
      <c r="S185" s="232"/>
      <c r="T185" s="231"/>
      <c r="U185" s="232">
        <v>0</v>
      </c>
      <c r="V185" s="232"/>
      <c r="W185" s="233">
        <v>0</v>
      </c>
    </row>
    <row r="186" spans="1:23" s="20" customFormat="1">
      <c r="A186" s="227">
        <v>9</v>
      </c>
      <c r="B186" s="228">
        <v>2003</v>
      </c>
      <c r="C186" s="229">
        <v>2004</v>
      </c>
      <c r="D186" s="229">
        <v>2004</v>
      </c>
      <c r="E186" s="343"/>
      <c r="F186" s="231">
        <f t="shared" si="9"/>
        <v>0</v>
      </c>
      <c r="G186" s="232">
        <f t="shared" si="9"/>
        <v>0</v>
      </c>
      <c r="H186" s="232">
        <f t="shared" si="9"/>
        <v>0</v>
      </c>
      <c r="I186" s="233">
        <f t="shared" si="10"/>
        <v>0</v>
      </c>
      <c r="J186" s="234">
        <f t="shared" si="11"/>
        <v>0</v>
      </c>
      <c r="K186" s="235">
        <f>J186*[1]Factors!D173</f>
        <v>0</v>
      </c>
      <c r="L186" s="235">
        <f t="shared" si="12"/>
        <v>0</v>
      </c>
      <c r="M186" s="235">
        <f>L186*[1]Factors!D173</f>
        <v>0</v>
      </c>
      <c r="N186" s="236">
        <f>L186*[1]Factors!D173*[1]Factors!E173</f>
        <v>0</v>
      </c>
      <c r="O186" s="234"/>
      <c r="P186" s="235"/>
      <c r="Q186" s="236"/>
      <c r="R186" s="292"/>
      <c r="S186" s="232"/>
      <c r="T186" s="231"/>
      <c r="U186" s="232">
        <v>0</v>
      </c>
      <c r="V186" s="232"/>
      <c r="W186" s="233">
        <v>0</v>
      </c>
    </row>
    <row r="187" spans="1:23" s="20" customFormat="1">
      <c r="A187" s="227">
        <v>10</v>
      </c>
      <c r="B187" s="228">
        <v>2003</v>
      </c>
      <c r="C187" s="229">
        <v>2004</v>
      </c>
      <c r="D187" s="229">
        <v>2004</v>
      </c>
      <c r="E187" s="343"/>
      <c r="F187" s="231">
        <f t="shared" si="9"/>
        <v>0</v>
      </c>
      <c r="G187" s="232">
        <f t="shared" si="9"/>
        <v>0</v>
      </c>
      <c r="H187" s="232">
        <f t="shared" si="9"/>
        <v>0</v>
      </c>
      <c r="I187" s="233">
        <f t="shared" si="10"/>
        <v>0</v>
      </c>
      <c r="J187" s="234">
        <f t="shared" si="11"/>
        <v>0</v>
      </c>
      <c r="K187" s="235">
        <f>J187*[1]Factors!D174</f>
        <v>0</v>
      </c>
      <c r="L187" s="235">
        <f t="shared" si="12"/>
        <v>0</v>
      </c>
      <c r="M187" s="235">
        <f>L187*[1]Factors!D174</f>
        <v>0</v>
      </c>
      <c r="N187" s="236">
        <f>L187*[1]Factors!D174*[1]Factors!E174</f>
        <v>0</v>
      </c>
      <c r="O187" s="234"/>
      <c r="P187" s="235"/>
      <c r="Q187" s="236"/>
      <c r="R187" s="292"/>
      <c r="S187" s="232"/>
      <c r="T187" s="231"/>
      <c r="U187" s="232">
        <v>0</v>
      </c>
      <c r="V187" s="232"/>
      <c r="W187" s="233">
        <v>0</v>
      </c>
    </row>
    <row r="188" spans="1:23" s="20" customFormat="1">
      <c r="A188" s="227">
        <v>11</v>
      </c>
      <c r="B188" s="228">
        <v>2003</v>
      </c>
      <c r="C188" s="229">
        <v>2004</v>
      </c>
      <c r="D188" s="229">
        <v>2004</v>
      </c>
      <c r="E188" s="343"/>
      <c r="F188" s="231">
        <f t="shared" si="9"/>
        <v>0</v>
      </c>
      <c r="G188" s="232">
        <f t="shared" si="9"/>
        <v>0</v>
      </c>
      <c r="H188" s="232">
        <f t="shared" si="9"/>
        <v>0</v>
      </c>
      <c r="I188" s="233">
        <f t="shared" si="10"/>
        <v>0</v>
      </c>
      <c r="J188" s="234">
        <f t="shared" si="11"/>
        <v>0</v>
      </c>
      <c r="K188" s="235">
        <f>J188*[1]Factors!D175</f>
        <v>0</v>
      </c>
      <c r="L188" s="235">
        <f t="shared" si="12"/>
        <v>0</v>
      </c>
      <c r="M188" s="235">
        <f>L188*[1]Factors!D175</f>
        <v>0</v>
      </c>
      <c r="N188" s="236">
        <f>L188*[1]Factors!D175*[1]Factors!E175</f>
        <v>0</v>
      </c>
      <c r="O188" s="234"/>
      <c r="P188" s="344"/>
      <c r="Q188" s="236"/>
      <c r="R188" s="292"/>
      <c r="S188" s="232"/>
      <c r="T188" s="231"/>
      <c r="U188" s="232">
        <v>0</v>
      </c>
      <c r="V188" s="232"/>
      <c r="W188" s="233">
        <v>0</v>
      </c>
    </row>
    <row r="189" spans="1:23" s="20" customFormat="1">
      <c r="A189" s="227">
        <v>12</v>
      </c>
      <c r="B189" s="228">
        <v>2003</v>
      </c>
      <c r="C189" s="229">
        <v>2004</v>
      </c>
      <c r="D189" s="229">
        <v>2004</v>
      </c>
      <c r="E189" s="343"/>
      <c r="F189" s="231">
        <f t="shared" si="9"/>
        <v>0</v>
      </c>
      <c r="G189" s="232">
        <f t="shared" si="9"/>
        <v>0</v>
      </c>
      <c r="H189" s="232">
        <f t="shared" si="9"/>
        <v>0</v>
      </c>
      <c r="I189" s="233">
        <f t="shared" si="10"/>
        <v>0</v>
      </c>
      <c r="J189" s="234">
        <f t="shared" si="11"/>
        <v>0</v>
      </c>
      <c r="K189" s="235">
        <f>J189*[1]Factors!D176</f>
        <v>0</v>
      </c>
      <c r="L189" s="235">
        <f t="shared" si="12"/>
        <v>0</v>
      </c>
      <c r="M189" s="235">
        <f>L189*[1]Factors!D176</f>
        <v>0</v>
      </c>
      <c r="N189" s="236">
        <f>L189*[1]Factors!D176*[1]Factors!E176</f>
        <v>0</v>
      </c>
      <c r="O189" s="234"/>
      <c r="P189" s="235"/>
      <c r="Q189" s="236"/>
      <c r="R189" s="292"/>
      <c r="S189" s="232"/>
      <c r="T189" s="231"/>
      <c r="U189" s="232">
        <v>0</v>
      </c>
      <c r="V189" s="232"/>
      <c r="W189" s="233">
        <v>0</v>
      </c>
    </row>
    <row r="190" spans="1:23" s="20" customFormat="1">
      <c r="A190" s="227">
        <v>1</v>
      </c>
      <c r="B190" s="228">
        <v>2004</v>
      </c>
      <c r="C190" s="229">
        <v>2004</v>
      </c>
      <c r="D190" s="229">
        <v>2004</v>
      </c>
      <c r="E190" s="343"/>
      <c r="F190" s="231">
        <f t="shared" si="9"/>
        <v>0</v>
      </c>
      <c r="G190" s="232">
        <f t="shared" si="9"/>
        <v>0</v>
      </c>
      <c r="H190" s="232">
        <f t="shared" si="9"/>
        <v>0</v>
      </c>
      <c r="I190" s="233">
        <f t="shared" si="10"/>
        <v>0</v>
      </c>
      <c r="J190" s="234">
        <f t="shared" si="11"/>
        <v>0</v>
      </c>
      <c r="K190" s="235">
        <f>J190*[1]Factors!D177</f>
        <v>0</v>
      </c>
      <c r="L190" s="235">
        <f t="shared" si="12"/>
        <v>0</v>
      </c>
      <c r="M190" s="235">
        <f>L190*[1]Factors!D177</f>
        <v>0</v>
      </c>
      <c r="N190" s="236">
        <f>L190*[1]Factors!D177*[1]Factors!E177</f>
        <v>0</v>
      </c>
      <c r="O190" s="234"/>
      <c r="P190" s="235"/>
      <c r="Q190" s="236"/>
      <c r="R190" s="292"/>
      <c r="S190" s="232"/>
      <c r="T190" s="231"/>
      <c r="U190" s="232">
        <v>0</v>
      </c>
      <c r="V190" s="232"/>
      <c r="W190" s="233">
        <v>0</v>
      </c>
    </row>
    <row r="191" spans="1:23" s="20" customFormat="1">
      <c r="A191" s="227">
        <v>2</v>
      </c>
      <c r="B191" s="228">
        <v>2004</v>
      </c>
      <c r="C191" s="229">
        <v>2004</v>
      </c>
      <c r="D191" s="229">
        <v>2004</v>
      </c>
      <c r="E191" s="343"/>
      <c r="F191" s="231">
        <f t="shared" si="9"/>
        <v>0</v>
      </c>
      <c r="G191" s="232">
        <f t="shared" si="9"/>
        <v>0</v>
      </c>
      <c r="H191" s="232">
        <f t="shared" si="9"/>
        <v>0</v>
      </c>
      <c r="I191" s="233">
        <f t="shared" si="10"/>
        <v>0</v>
      </c>
      <c r="J191" s="234">
        <f t="shared" si="11"/>
        <v>0</v>
      </c>
      <c r="K191" s="235">
        <f>J191*[1]Factors!D178</f>
        <v>0</v>
      </c>
      <c r="L191" s="235">
        <f t="shared" si="12"/>
        <v>0</v>
      </c>
      <c r="M191" s="235">
        <f>L191*[1]Factors!D178</f>
        <v>0</v>
      </c>
      <c r="N191" s="236">
        <f>L191*[1]Factors!D178*[1]Factors!E178</f>
        <v>0</v>
      </c>
      <c r="O191" s="234"/>
      <c r="P191" s="235"/>
      <c r="Q191" s="236"/>
      <c r="R191" s="292"/>
      <c r="S191" s="232"/>
      <c r="T191" s="231"/>
      <c r="U191" s="232">
        <v>0</v>
      </c>
      <c r="V191" s="232"/>
      <c r="W191" s="233">
        <v>0</v>
      </c>
    </row>
    <row r="192" spans="1:23" s="20" customFormat="1">
      <c r="A192" s="227">
        <v>3</v>
      </c>
      <c r="B192" s="228">
        <v>2004</v>
      </c>
      <c r="C192" s="229">
        <v>2004</v>
      </c>
      <c r="D192" s="229">
        <v>2004</v>
      </c>
      <c r="E192" s="343"/>
      <c r="F192" s="231">
        <f t="shared" si="9"/>
        <v>0</v>
      </c>
      <c r="G192" s="232">
        <f t="shared" si="9"/>
        <v>0</v>
      </c>
      <c r="H192" s="232">
        <f t="shared" si="9"/>
        <v>0</v>
      </c>
      <c r="I192" s="233">
        <f t="shared" si="10"/>
        <v>0</v>
      </c>
      <c r="J192" s="234">
        <f t="shared" si="11"/>
        <v>0</v>
      </c>
      <c r="K192" s="235">
        <f>J192*[1]Factors!D179</f>
        <v>0</v>
      </c>
      <c r="L192" s="235">
        <f t="shared" si="12"/>
        <v>0</v>
      </c>
      <c r="M192" s="235">
        <f>L192*[1]Factors!D179</f>
        <v>0</v>
      </c>
      <c r="N192" s="236">
        <f>L192*[1]Factors!D179*[1]Factors!E179</f>
        <v>0</v>
      </c>
      <c r="O192" s="234"/>
      <c r="P192" s="235"/>
      <c r="Q192" s="236"/>
      <c r="R192" s="292"/>
      <c r="S192" s="232"/>
      <c r="T192" s="231"/>
      <c r="U192" s="232">
        <v>0</v>
      </c>
      <c r="V192" s="232"/>
      <c r="W192" s="233">
        <v>0</v>
      </c>
    </row>
    <row r="193" spans="1:23" s="20" customFormat="1">
      <c r="A193" s="227">
        <v>4</v>
      </c>
      <c r="B193" s="228">
        <v>2004</v>
      </c>
      <c r="C193" s="229">
        <v>2004</v>
      </c>
      <c r="D193" s="229">
        <v>2005</v>
      </c>
      <c r="E193" s="343"/>
      <c r="F193" s="231">
        <f t="shared" si="9"/>
        <v>0</v>
      </c>
      <c r="G193" s="232">
        <f t="shared" si="9"/>
        <v>0</v>
      </c>
      <c r="H193" s="232">
        <f t="shared" si="9"/>
        <v>0</v>
      </c>
      <c r="I193" s="233">
        <f t="shared" si="10"/>
        <v>0</v>
      </c>
      <c r="J193" s="234">
        <f t="shared" si="11"/>
        <v>0</v>
      </c>
      <c r="K193" s="235">
        <f>J193*[1]Factors!D180</f>
        <v>0</v>
      </c>
      <c r="L193" s="235">
        <f t="shared" si="12"/>
        <v>0</v>
      </c>
      <c r="M193" s="235">
        <f>L193*[1]Factors!D180</f>
        <v>0</v>
      </c>
      <c r="N193" s="236">
        <f>L193*[1]Factors!D180*[1]Factors!E180</f>
        <v>0</v>
      </c>
      <c r="O193" s="234"/>
      <c r="P193" s="235"/>
      <c r="Q193" s="236"/>
      <c r="R193" s="292"/>
      <c r="S193" s="232"/>
      <c r="T193" s="231"/>
      <c r="U193" s="232">
        <v>0</v>
      </c>
      <c r="V193" s="232"/>
      <c r="W193" s="233">
        <v>0</v>
      </c>
    </row>
    <row r="194" spans="1:23" s="20" customFormat="1">
      <c r="A194" s="227">
        <v>5</v>
      </c>
      <c r="B194" s="228">
        <v>2004</v>
      </c>
      <c r="C194" s="229">
        <v>2004</v>
      </c>
      <c r="D194" s="229">
        <v>2005</v>
      </c>
      <c r="E194" s="343"/>
      <c r="F194" s="231">
        <f t="shared" si="9"/>
        <v>0</v>
      </c>
      <c r="G194" s="232">
        <f t="shared" si="9"/>
        <v>0</v>
      </c>
      <c r="H194" s="232">
        <f t="shared" si="9"/>
        <v>0</v>
      </c>
      <c r="I194" s="233">
        <f t="shared" si="10"/>
        <v>0</v>
      </c>
      <c r="J194" s="234">
        <f t="shared" si="11"/>
        <v>0</v>
      </c>
      <c r="K194" s="235">
        <f>J194*[1]Factors!D181</f>
        <v>0</v>
      </c>
      <c r="L194" s="235">
        <f t="shared" si="12"/>
        <v>0</v>
      </c>
      <c r="M194" s="235">
        <f>L194*[1]Factors!D181</f>
        <v>0</v>
      </c>
      <c r="N194" s="236">
        <f>L194*[1]Factors!D181*[1]Factors!E181</f>
        <v>0</v>
      </c>
      <c r="O194" s="234"/>
      <c r="P194" s="235"/>
      <c r="Q194" s="236"/>
      <c r="R194" s="292"/>
      <c r="S194" s="232"/>
      <c r="T194" s="231"/>
      <c r="U194" s="232">
        <v>0</v>
      </c>
      <c r="V194" s="232"/>
      <c r="W194" s="233">
        <v>0</v>
      </c>
    </row>
    <row r="195" spans="1:23" s="20" customFormat="1">
      <c r="A195" s="227">
        <v>6</v>
      </c>
      <c r="B195" s="228">
        <v>2004</v>
      </c>
      <c r="C195" s="229">
        <v>2004</v>
      </c>
      <c r="D195" s="229">
        <v>2005</v>
      </c>
      <c r="E195" s="343"/>
      <c r="F195" s="231">
        <f t="shared" si="9"/>
        <v>0</v>
      </c>
      <c r="G195" s="232">
        <f t="shared" si="9"/>
        <v>0</v>
      </c>
      <c r="H195" s="232">
        <f t="shared" si="9"/>
        <v>0</v>
      </c>
      <c r="I195" s="233">
        <f t="shared" si="10"/>
        <v>0</v>
      </c>
      <c r="J195" s="234">
        <f t="shared" si="11"/>
        <v>0</v>
      </c>
      <c r="K195" s="235">
        <f>J195*[1]Factors!D182</f>
        <v>0</v>
      </c>
      <c r="L195" s="235">
        <f t="shared" si="12"/>
        <v>0</v>
      </c>
      <c r="M195" s="235">
        <f>L195*[1]Factors!D182</f>
        <v>0</v>
      </c>
      <c r="N195" s="236">
        <f>L195*[1]Factors!D182*[1]Factors!E182</f>
        <v>0</v>
      </c>
      <c r="O195" s="234"/>
      <c r="P195" s="235"/>
      <c r="Q195" s="236"/>
      <c r="R195" s="292"/>
      <c r="S195" s="232"/>
      <c r="T195" s="231"/>
      <c r="U195" s="232">
        <v>0</v>
      </c>
      <c r="V195" s="232"/>
      <c r="W195" s="233">
        <v>0</v>
      </c>
    </row>
    <row r="196" spans="1:23" s="20" customFormat="1">
      <c r="A196" s="227">
        <v>7</v>
      </c>
      <c r="B196" s="228">
        <v>2004</v>
      </c>
      <c r="C196" s="229">
        <v>2005</v>
      </c>
      <c r="D196" s="229">
        <v>2005</v>
      </c>
      <c r="E196" s="343"/>
      <c r="F196" s="231">
        <f t="shared" si="9"/>
        <v>0</v>
      </c>
      <c r="G196" s="232">
        <f t="shared" si="9"/>
        <v>0</v>
      </c>
      <c r="H196" s="232">
        <f t="shared" si="9"/>
        <v>0</v>
      </c>
      <c r="I196" s="233">
        <f t="shared" si="10"/>
        <v>0</v>
      </c>
      <c r="J196" s="234">
        <f t="shared" si="11"/>
        <v>0</v>
      </c>
      <c r="K196" s="235">
        <f>J196*[1]Factors!D183</f>
        <v>0</v>
      </c>
      <c r="L196" s="235">
        <f t="shared" si="12"/>
        <v>0</v>
      </c>
      <c r="M196" s="235">
        <f>L196*[1]Factors!D183</f>
        <v>0</v>
      </c>
      <c r="N196" s="236">
        <f>L196*[1]Factors!D183*[1]Factors!E183</f>
        <v>0</v>
      </c>
      <c r="O196" s="234"/>
      <c r="P196" s="235"/>
      <c r="Q196" s="236"/>
      <c r="R196" s="292"/>
      <c r="S196" s="232"/>
      <c r="T196" s="231"/>
      <c r="U196" s="232">
        <v>0</v>
      </c>
      <c r="V196" s="232"/>
      <c r="W196" s="233">
        <v>0</v>
      </c>
    </row>
    <row r="197" spans="1:23" s="20" customFormat="1">
      <c r="A197" s="227">
        <v>8</v>
      </c>
      <c r="B197" s="228">
        <v>2004</v>
      </c>
      <c r="C197" s="229">
        <v>2005</v>
      </c>
      <c r="D197" s="229">
        <v>2005</v>
      </c>
      <c r="E197" s="343"/>
      <c r="F197" s="231">
        <f t="shared" si="9"/>
        <v>0</v>
      </c>
      <c r="G197" s="232">
        <f t="shared" si="9"/>
        <v>0</v>
      </c>
      <c r="H197" s="232">
        <f t="shared" si="9"/>
        <v>0</v>
      </c>
      <c r="I197" s="233">
        <f t="shared" si="10"/>
        <v>0</v>
      </c>
      <c r="J197" s="234">
        <f t="shared" si="11"/>
        <v>0</v>
      </c>
      <c r="K197" s="235">
        <f>J197*[1]Factors!D184</f>
        <v>0</v>
      </c>
      <c r="L197" s="235">
        <f t="shared" si="12"/>
        <v>0</v>
      </c>
      <c r="M197" s="235">
        <f>L197*[1]Factors!D184</f>
        <v>0</v>
      </c>
      <c r="N197" s="236">
        <f>L197*[1]Factors!D184*[1]Factors!E184</f>
        <v>0</v>
      </c>
      <c r="O197" s="234"/>
      <c r="P197" s="235"/>
      <c r="Q197" s="236"/>
      <c r="R197" s="292"/>
      <c r="S197" s="232"/>
      <c r="T197" s="231"/>
      <c r="U197" s="232">
        <v>0</v>
      </c>
      <c r="V197" s="232"/>
      <c r="W197" s="233">
        <v>0</v>
      </c>
    </row>
    <row r="198" spans="1:23" s="20" customFormat="1">
      <c r="A198" s="227">
        <v>9</v>
      </c>
      <c r="B198" s="228">
        <v>2004</v>
      </c>
      <c r="C198" s="229">
        <v>2005</v>
      </c>
      <c r="D198" s="229">
        <v>2005</v>
      </c>
      <c r="E198" s="343"/>
      <c r="F198" s="231">
        <f t="shared" si="9"/>
        <v>0</v>
      </c>
      <c r="G198" s="232">
        <f t="shared" si="9"/>
        <v>0</v>
      </c>
      <c r="H198" s="232">
        <f t="shared" si="9"/>
        <v>0</v>
      </c>
      <c r="I198" s="233">
        <f t="shared" si="10"/>
        <v>0</v>
      </c>
      <c r="J198" s="234">
        <f t="shared" si="11"/>
        <v>0</v>
      </c>
      <c r="K198" s="235">
        <f>J198*[1]Factors!D185</f>
        <v>0</v>
      </c>
      <c r="L198" s="235">
        <f t="shared" si="12"/>
        <v>0</v>
      </c>
      <c r="M198" s="235">
        <f>L198*[1]Factors!D185</f>
        <v>0</v>
      </c>
      <c r="N198" s="236">
        <f>L198*[1]Factors!D185*[1]Factors!E185</f>
        <v>0</v>
      </c>
      <c r="O198" s="234"/>
      <c r="P198" s="235"/>
      <c r="Q198" s="236"/>
      <c r="R198" s="292"/>
      <c r="S198" s="232"/>
      <c r="T198" s="231"/>
      <c r="U198" s="232">
        <v>0</v>
      </c>
      <c r="V198" s="232"/>
      <c r="W198" s="233">
        <v>0</v>
      </c>
    </row>
    <row r="199" spans="1:23" s="20" customFormat="1">
      <c r="A199" s="227">
        <v>10</v>
      </c>
      <c r="B199" s="228">
        <v>2004</v>
      </c>
      <c r="C199" s="229">
        <v>2005</v>
      </c>
      <c r="D199" s="229">
        <v>2005</v>
      </c>
      <c r="E199" s="343"/>
      <c r="F199" s="231">
        <f t="shared" si="9"/>
        <v>0</v>
      </c>
      <c r="G199" s="232">
        <f t="shared" si="9"/>
        <v>0</v>
      </c>
      <c r="H199" s="232">
        <f t="shared" si="9"/>
        <v>0</v>
      </c>
      <c r="I199" s="233">
        <f t="shared" si="10"/>
        <v>0</v>
      </c>
      <c r="J199" s="234">
        <f t="shared" si="11"/>
        <v>0</v>
      </c>
      <c r="K199" s="235">
        <f>J199*[1]Factors!D186</f>
        <v>0</v>
      </c>
      <c r="L199" s="235">
        <f t="shared" si="12"/>
        <v>0</v>
      </c>
      <c r="M199" s="235">
        <f>L199*[1]Factors!D186</f>
        <v>0</v>
      </c>
      <c r="N199" s="236">
        <f>L199*[1]Factors!D186*[1]Factors!E186</f>
        <v>0</v>
      </c>
      <c r="O199" s="234"/>
      <c r="P199" s="235"/>
      <c r="Q199" s="236"/>
      <c r="R199" s="292"/>
      <c r="S199" s="232"/>
      <c r="T199" s="231"/>
      <c r="U199" s="232">
        <v>0</v>
      </c>
      <c r="V199" s="232"/>
      <c r="W199" s="233">
        <v>0</v>
      </c>
    </row>
    <row r="200" spans="1:23" s="20" customFormat="1">
      <c r="A200" s="227">
        <v>11</v>
      </c>
      <c r="B200" s="228">
        <v>2004</v>
      </c>
      <c r="C200" s="229">
        <v>2005</v>
      </c>
      <c r="D200" s="229">
        <v>2005</v>
      </c>
      <c r="E200" s="343"/>
      <c r="F200" s="231">
        <f t="shared" si="9"/>
        <v>0</v>
      </c>
      <c r="G200" s="232">
        <f t="shared" si="9"/>
        <v>0</v>
      </c>
      <c r="H200" s="232">
        <f t="shared" si="9"/>
        <v>0</v>
      </c>
      <c r="I200" s="233">
        <f t="shared" si="10"/>
        <v>0</v>
      </c>
      <c r="J200" s="234">
        <f t="shared" si="11"/>
        <v>0</v>
      </c>
      <c r="K200" s="235">
        <f>J200*[1]Factors!D187</f>
        <v>0</v>
      </c>
      <c r="L200" s="235">
        <f t="shared" si="12"/>
        <v>0</v>
      </c>
      <c r="M200" s="235">
        <f>L200*[1]Factors!D187</f>
        <v>0</v>
      </c>
      <c r="N200" s="236">
        <f>L200*[1]Factors!D187*[1]Factors!E187</f>
        <v>0</v>
      </c>
      <c r="O200" s="234"/>
      <c r="P200" s="235"/>
      <c r="Q200" s="236"/>
      <c r="R200" s="292"/>
      <c r="S200" s="232"/>
      <c r="T200" s="231"/>
      <c r="U200" s="232">
        <v>0</v>
      </c>
      <c r="V200" s="232"/>
      <c r="W200" s="233">
        <v>0</v>
      </c>
    </row>
    <row r="201" spans="1:23" s="20" customFormat="1">
      <c r="A201" s="227">
        <v>12</v>
      </c>
      <c r="B201" s="228">
        <v>2004</v>
      </c>
      <c r="C201" s="229">
        <v>2005</v>
      </c>
      <c r="D201" s="229">
        <v>2005</v>
      </c>
      <c r="E201" s="343"/>
      <c r="F201" s="231">
        <f t="shared" si="9"/>
        <v>0</v>
      </c>
      <c r="G201" s="232">
        <f t="shared" si="9"/>
        <v>0</v>
      </c>
      <c r="H201" s="232">
        <f t="shared" si="9"/>
        <v>0</v>
      </c>
      <c r="I201" s="233">
        <f t="shared" si="10"/>
        <v>0</v>
      </c>
      <c r="J201" s="234">
        <f t="shared" si="11"/>
        <v>0</v>
      </c>
      <c r="K201" s="235">
        <f>J201*[1]Factors!D188</f>
        <v>0</v>
      </c>
      <c r="L201" s="235">
        <f t="shared" si="12"/>
        <v>0</v>
      </c>
      <c r="M201" s="235">
        <f>L201*[1]Factors!D188</f>
        <v>0</v>
      </c>
      <c r="N201" s="236">
        <f>L201*[1]Factors!D188*[1]Factors!E188</f>
        <v>0</v>
      </c>
      <c r="O201" s="234"/>
      <c r="P201" s="235"/>
      <c r="Q201" s="236"/>
      <c r="R201" s="292"/>
      <c r="S201" s="232"/>
      <c r="T201" s="231"/>
      <c r="U201" s="232">
        <v>0</v>
      </c>
      <c r="V201" s="232"/>
      <c r="W201" s="233">
        <v>0</v>
      </c>
    </row>
    <row r="202" spans="1:23" s="20" customFormat="1">
      <c r="A202" s="227">
        <v>1</v>
      </c>
      <c r="B202" s="228">
        <v>2005</v>
      </c>
      <c r="C202" s="229">
        <v>2005</v>
      </c>
      <c r="D202" s="229">
        <v>2005</v>
      </c>
      <c r="E202" s="345" t="e">
        <f>[1]Lib_RawData!G13</f>
        <v>#REF!</v>
      </c>
      <c r="F202" s="231">
        <f t="shared" si="9"/>
        <v>0</v>
      </c>
      <c r="G202" s="232">
        <f t="shared" si="9"/>
        <v>0</v>
      </c>
      <c r="H202" s="232">
        <f t="shared" si="9"/>
        <v>0</v>
      </c>
      <c r="I202" s="233">
        <f t="shared" si="10"/>
        <v>0</v>
      </c>
      <c r="J202" s="234">
        <f t="shared" si="11"/>
        <v>0</v>
      </c>
      <c r="K202" s="235">
        <f>J202*[1]Factors!D189</f>
        <v>0</v>
      </c>
      <c r="L202" s="235">
        <f t="shared" si="12"/>
        <v>0</v>
      </c>
      <c r="M202" s="235">
        <f>L202*[1]Factors!D189</f>
        <v>0</v>
      </c>
      <c r="N202" s="236">
        <f>L202*[1]Factors!D189*[1]Factors!E189</f>
        <v>0</v>
      </c>
      <c r="O202" s="234"/>
      <c r="P202" s="235"/>
      <c r="Q202" s="236"/>
      <c r="R202" s="292"/>
      <c r="S202" s="232"/>
      <c r="T202" s="231"/>
      <c r="U202" s="232">
        <v>0</v>
      </c>
      <c r="V202" s="232"/>
      <c r="W202" s="233">
        <v>0</v>
      </c>
    </row>
    <row r="203" spans="1:23" s="20" customFormat="1">
      <c r="A203" s="227">
        <v>2</v>
      </c>
      <c r="B203" s="228">
        <v>2005</v>
      </c>
      <c r="C203" s="229">
        <v>2005</v>
      </c>
      <c r="D203" s="229">
        <v>2005</v>
      </c>
      <c r="E203" s="345" t="e">
        <f>[1]Lib_RawData!G14</f>
        <v>#REF!</v>
      </c>
      <c r="F203" s="231">
        <f t="shared" si="9"/>
        <v>0</v>
      </c>
      <c r="G203" s="232">
        <f t="shared" si="9"/>
        <v>0</v>
      </c>
      <c r="H203" s="232">
        <f t="shared" si="9"/>
        <v>0</v>
      </c>
      <c r="I203" s="233">
        <f t="shared" si="10"/>
        <v>0</v>
      </c>
      <c r="J203" s="234">
        <f t="shared" si="11"/>
        <v>0</v>
      </c>
      <c r="K203" s="235">
        <f>J203*[1]Factors!D190</f>
        <v>0</v>
      </c>
      <c r="L203" s="235">
        <f t="shared" si="12"/>
        <v>0</v>
      </c>
      <c r="M203" s="235">
        <f>L203*[1]Factors!D190</f>
        <v>0</v>
      </c>
      <c r="N203" s="236">
        <f>L203*[1]Factors!D190*[1]Factors!E190</f>
        <v>0</v>
      </c>
      <c r="O203" s="234"/>
      <c r="P203" s="235"/>
      <c r="Q203" s="236"/>
      <c r="R203" s="292"/>
      <c r="S203" s="232"/>
      <c r="T203" s="231"/>
      <c r="U203" s="232">
        <v>0</v>
      </c>
      <c r="V203" s="232"/>
      <c r="W203" s="233">
        <v>0</v>
      </c>
    </row>
    <row r="204" spans="1:23" s="20" customFormat="1">
      <c r="A204" s="227">
        <v>3</v>
      </c>
      <c r="B204" s="228">
        <v>2005</v>
      </c>
      <c r="C204" s="229">
        <v>2005</v>
      </c>
      <c r="D204" s="229">
        <v>2005</v>
      </c>
      <c r="E204" s="345" t="e">
        <f>[1]Lib_RawData!G15</f>
        <v>#REF!</v>
      </c>
      <c r="F204" s="231">
        <f t="shared" si="9"/>
        <v>0</v>
      </c>
      <c r="G204" s="232">
        <f t="shared" si="9"/>
        <v>0</v>
      </c>
      <c r="H204" s="232">
        <f t="shared" si="9"/>
        <v>0</v>
      </c>
      <c r="I204" s="233">
        <f t="shared" si="10"/>
        <v>0</v>
      </c>
      <c r="J204" s="234">
        <f t="shared" si="11"/>
        <v>0</v>
      </c>
      <c r="K204" s="235">
        <f>J204*[1]Factors!D191</f>
        <v>0</v>
      </c>
      <c r="L204" s="235">
        <f t="shared" si="12"/>
        <v>0</v>
      </c>
      <c r="M204" s="235">
        <f>L204*[1]Factors!D191</f>
        <v>0</v>
      </c>
      <c r="N204" s="236">
        <f>L204*[1]Factors!D191*[1]Factors!E191</f>
        <v>0</v>
      </c>
      <c r="O204" s="234"/>
      <c r="P204" s="235"/>
      <c r="Q204" s="236"/>
      <c r="R204" s="292"/>
      <c r="S204" s="232"/>
      <c r="T204" s="231"/>
      <c r="U204" s="232">
        <v>0</v>
      </c>
      <c r="V204" s="232"/>
      <c r="W204" s="233">
        <v>0</v>
      </c>
    </row>
    <row r="205" spans="1:23" s="20" customFormat="1">
      <c r="A205" s="227">
        <v>4</v>
      </c>
      <c r="B205" s="228">
        <v>2005</v>
      </c>
      <c r="C205" s="229">
        <v>2005</v>
      </c>
      <c r="D205" s="229">
        <v>2006</v>
      </c>
      <c r="E205" s="345" t="e">
        <f>[1]Lib_RawData!G16</f>
        <v>#REF!</v>
      </c>
      <c r="F205" s="231">
        <f t="shared" si="9"/>
        <v>0</v>
      </c>
      <c r="G205" s="232">
        <f t="shared" si="9"/>
        <v>0</v>
      </c>
      <c r="H205" s="232">
        <f t="shared" si="9"/>
        <v>0</v>
      </c>
      <c r="I205" s="233">
        <f t="shared" si="10"/>
        <v>0</v>
      </c>
      <c r="J205" s="234">
        <f t="shared" si="11"/>
        <v>0</v>
      </c>
      <c r="K205" s="235">
        <f>J205*[1]Factors!D192</f>
        <v>0</v>
      </c>
      <c r="L205" s="235">
        <f t="shared" si="12"/>
        <v>0</v>
      </c>
      <c r="M205" s="235">
        <f>L205*[1]Factors!D192</f>
        <v>0</v>
      </c>
      <c r="N205" s="236">
        <f>L205*[1]Factors!D192*[1]Factors!E192</f>
        <v>0</v>
      </c>
      <c r="O205" s="234"/>
      <c r="P205" s="235"/>
      <c r="Q205" s="236"/>
      <c r="R205" s="292"/>
      <c r="S205" s="232"/>
      <c r="T205" s="231"/>
      <c r="U205" s="232">
        <v>0</v>
      </c>
      <c r="V205" s="232"/>
      <c r="W205" s="233">
        <v>0</v>
      </c>
    </row>
    <row r="206" spans="1:23" s="20" customFormat="1">
      <c r="A206" s="227">
        <v>5</v>
      </c>
      <c r="B206" s="228">
        <v>2005</v>
      </c>
      <c r="C206" s="229">
        <v>2005</v>
      </c>
      <c r="D206" s="229">
        <v>2006</v>
      </c>
      <c r="E206" s="345" t="e">
        <f>[1]Lib_RawData!G17</f>
        <v>#REF!</v>
      </c>
      <c r="F206" s="231">
        <f t="shared" si="9"/>
        <v>0</v>
      </c>
      <c r="G206" s="232">
        <f t="shared" si="9"/>
        <v>0</v>
      </c>
      <c r="H206" s="232">
        <f t="shared" si="9"/>
        <v>0</v>
      </c>
      <c r="I206" s="233">
        <f t="shared" si="10"/>
        <v>0</v>
      </c>
      <c r="J206" s="234">
        <f t="shared" si="11"/>
        <v>0</v>
      </c>
      <c r="K206" s="235">
        <f>J206*[1]Factors!D193</f>
        <v>0</v>
      </c>
      <c r="L206" s="235">
        <f t="shared" si="12"/>
        <v>0</v>
      </c>
      <c r="M206" s="235">
        <f>L206*[1]Factors!D193</f>
        <v>0</v>
      </c>
      <c r="N206" s="236">
        <f>L206*[1]Factors!D193*[1]Factors!E193</f>
        <v>0</v>
      </c>
      <c r="O206" s="234"/>
      <c r="P206" s="235"/>
      <c r="Q206" s="236"/>
      <c r="R206" s="292"/>
      <c r="S206" s="232"/>
      <c r="T206" s="231"/>
      <c r="U206" s="232">
        <v>0</v>
      </c>
      <c r="V206" s="232"/>
      <c r="W206" s="233">
        <v>0</v>
      </c>
    </row>
    <row r="207" spans="1:23" s="20" customFormat="1">
      <c r="A207" s="227">
        <v>6</v>
      </c>
      <c r="B207" s="228">
        <v>2005</v>
      </c>
      <c r="C207" s="229">
        <v>2005</v>
      </c>
      <c r="D207" s="229">
        <v>2006</v>
      </c>
      <c r="E207" s="345" t="e">
        <f>[1]Lib_RawData!G18</f>
        <v>#REF!</v>
      </c>
      <c r="F207" s="231">
        <f t="shared" si="9"/>
        <v>0</v>
      </c>
      <c r="G207" s="232">
        <f t="shared" si="9"/>
        <v>0</v>
      </c>
      <c r="H207" s="232">
        <f t="shared" si="9"/>
        <v>0</v>
      </c>
      <c r="I207" s="233">
        <f t="shared" si="10"/>
        <v>0</v>
      </c>
      <c r="J207" s="234">
        <f t="shared" si="11"/>
        <v>0</v>
      </c>
      <c r="K207" s="235">
        <f>J207*[1]Factors!D194</f>
        <v>0</v>
      </c>
      <c r="L207" s="235">
        <f t="shared" si="12"/>
        <v>0</v>
      </c>
      <c r="M207" s="235">
        <f>L207*[1]Factors!D194</f>
        <v>0</v>
      </c>
      <c r="N207" s="236">
        <f>L207*[1]Factors!D194*[1]Factors!E194</f>
        <v>0</v>
      </c>
      <c r="O207" s="234"/>
      <c r="P207" s="235"/>
      <c r="Q207" s="236"/>
      <c r="R207" s="292"/>
      <c r="S207" s="232"/>
      <c r="T207" s="231"/>
      <c r="U207" s="232">
        <v>0</v>
      </c>
      <c r="V207" s="232"/>
      <c r="W207" s="233">
        <v>0</v>
      </c>
    </row>
    <row r="208" spans="1:23" s="20" customFormat="1">
      <c r="A208" s="227">
        <v>7</v>
      </c>
      <c r="B208" s="228">
        <v>2005</v>
      </c>
      <c r="C208" s="229">
        <v>2006</v>
      </c>
      <c r="D208" s="229">
        <v>2006</v>
      </c>
      <c r="E208" s="345" t="e">
        <f>[1]Lib_RawData!G19</f>
        <v>#REF!</v>
      </c>
      <c r="F208" s="231">
        <f t="shared" si="9"/>
        <v>0</v>
      </c>
      <c r="G208" s="232">
        <f t="shared" si="9"/>
        <v>0</v>
      </c>
      <c r="H208" s="232">
        <f t="shared" si="9"/>
        <v>0</v>
      </c>
      <c r="I208" s="233">
        <f t="shared" si="10"/>
        <v>0</v>
      </c>
      <c r="J208" s="234">
        <f t="shared" si="11"/>
        <v>0</v>
      </c>
      <c r="K208" s="235">
        <f>J208*[1]Factors!D195</f>
        <v>0</v>
      </c>
      <c r="L208" s="235">
        <f t="shared" si="12"/>
        <v>0</v>
      </c>
      <c r="M208" s="235">
        <f>L208*[1]Factors!D195</f>
        <v>0</v>
      </c>
      <c r="N208" s="236">
        <f>L208*[1]Factors!D195*[1]Factors!E195</f>
        <v>0</v>
      </c>
      <c r="O208" s="234"/>
      <c r="P208" s="235"/>
      <c r="Q208" s="236"/>
      <c r="R208" s="292"/>
      <c r="S208" s="232"/>
      <c r="T208" s="231"/>
      <c r="U208" s="232">
        <v>0</v>
      </c>
      <c r="V208" s="232"/>
      <c r="W208" s="233">
        <v>0</v>
      </c>
    </row>
    <row r="209" spans="1:23" s="20" customFormat="1">
      <c r="A209" s="227">
        <v>8</v>
      </c>
      <c r="B209" s="228">
        <v>2005</v>
      </c>
      <c r="C209" s="229">
        <v>2006</v>
      </c>
      <c r="D209" s="229">
        <v>2006</v>
      </c>
      <c r="E209" s="345" t="e">
        <f>[1]Lib_RawData!G20</f>
        <v>#REF!</v>
      </c>
      <c r="F209" s="231">
        <f t="shared" si="9"/>
        <v>0</v>
      </c>
      <c r="G209" s="232">
        <f t="shared" si="9"/>
        <v>0</v>
      </c>
      <c r="H209" s="232">
        <f t="shared" si="9"/>
        <v>0</v>
      </c>
      <c r="I209" s="233">
        <f t="shared" si="10"/>
        <v>0</v>
      </c>
      <c r="J209" s="234">
        <f t="shared" si="11"/>
        <v>0</v>
      </c>
      <c r="K209" s="235">
        <f>J209*[1]Factors!D196</f>
        <v>0</v>
      </c>
      <c r="L209" s="235">
        <f t="shared" si="12"/>
        <v>0</v>
      </c>
      <c r="M209" s="235">
        <f>L209*[1]Factors!D196</f>
        <v>0</v>
      </c>
      <c r="N209" s="236">
        <f>L209*[1]Factors!D196*[1]Factors!E196</f>
        <v>0</v>
      </c>
      <c r="O209" s="234"/>
      <c r="P209" s="235"/>
      <c r="Q209" s="236"/>
      <c r="R209" s="292"/>
      <c r="S209" s="232"/>
      <c r="T209" s="231"/>
      <c r="U209" s="232">
        <v>0</v>
      </c>
      <c r="V209" s="232"/>
      <c r="W209" s="233">
        <v>0</v>
      </c>
    </row>
    <row r="210" spans="1:23" s="20" customFormat="1">
      <c r="A210" s="227">
        <v>9</v>
      </c>
      <c r="B210" s="228">
        <v>2005</v>
      </c>
      <c r="C210" s="229">
        <v>2006</v>
      </c>
      <c r="D210" s="229">
        <v>2006</v>
      </c>
      <c r="E210" s="345" t="e">
        <f>[1]Lib_RawData!G21</f>
        <v>#REF!</v>
      </c>
      <c r="F210" s="231">
        <f t="shared" si="9"/>
        <v>0</v>
      </c>
      <c r="G210" s="232">
        <f t="shared" si="9"/>
        <v>0</v>
      </c>
      <c r="H210" s="232">
        <f t="shared" si="9"/>
        <v>0</v>
      </c>
      <c r="I210" s="233">
        <f t="shared" si="10"/>
        <v>0</v>
      </c>
      <c r="J210" s="234">
        <f t="shared" si="11"/>
        <v>0</v>
      </c>
      <c r="K210" s="235">
        <f>J210*[1]Factors!D197</f>
        <v>0</v>
      </c>
      <c r="L210" s="235">
        <f t="shared" si="12"/>
        <v>0</v>
      </c>
      <c r="M210" s="235">
        <f>L210*[1]Factors!D197</f>
        <v>0</v>
      </c>
      <c r="N210" s="236">
        <f>L210*[1]Factors!D197*[1]Factors!E197</f>
        <v>0</v>
      </c>
      <c r="O210" s="234"/>
      <c r="P210" s="235"/>
      <c r="Q210" s="236"/>
      <c r="R210" s="292"/>
      <c r="S210" s="232"/>
      <c r="T210" s="231"/>
      <c r="U210" s="232">
        <v>0</v>
      </c>
      <c r="V210" s="232"/>
      <c r="W210" s="233">
        <v>0</v>
      </c>
    </row>
    <row r="211" spans="1:23" s="20" customFormat="1">
      <c r="A211" s="227">
        <v>10</v>
      </c>
      <c r="B211" s="228">
        <v>2005</v>
      </c>
      <c r="C211" s="229">
        <v>2006</v>
      </c>
      <c r="D211" s="229">
        <v>2006</v>
      </c>
      <c r="E211" s="345" t="e">
        <f>[1]Lib_RawData!G22</f>
        <v>#REF!</v>
      </c>
      <c r="F211" s="231">
        <f t="shared" si="9"/>
        <v>0</v>
      </c>
      <c r="G211" s="232">
        <f t="shared" si="9"/>
        <v>0</v>
      </c>
      <c r="H211" s="232">
        <f t="shared" si="9"/>
        <v>0</v>
      </c>
      <c r="I211" s="233">
        <f t="shared" si="10"/>
        <v>0</v>
      </c>
      <c r="J211" s="234">
        <f t="shared" si="11"/>
        <v>0</v>
      </c>
      <c r="K211" s="235">
        <f>J211*[1]Factors!D198</f>
        <v>0</v>
      </c>
      <c r="L211" s="235">
        <f t="shared" si="12"/>
        <v>0</v>
      </c>
      <c r="M211" s="235">
        <f>L211*[1]Factors!D198</f>
        <v>0</v>
      </c>
      <c r="N211" s="236">
        <f>L211*[1]Factors!D198*[1]Factors!E198</f>
        <v>0</v>
      </c>
      <c r="O211" s="234"/>
      <c r="P211" s="235"/>
      <c r="Q211" s="236"/>
      <c r="R211" s="292"/>
      <c r="S211" s="232"/>
      <c r="T211" s="231"/>
      <c r="U211" s="232">
        <v>0</v>
      </c>
      <c r="V211" s="232"/>
      <c r="W211" s="233">
        <v>0</v>
      </c>
    </row>
    <row r="212" spans="1:23" s="20" customFormat="1">
      <c r="A212" s="227">
        <v>11</v>
      </c>
      <c r="B212" s="228">
        <v>2005</v>
      </c>
      <c r="C212" s="229">
        <v>2006</v>
      </c>
      <c r="D212" s="229">
        <v>2006</v>
      </c>
      <c r="E212" s="345" t="e">
        <f>[1]Lib_RawData!G23</f>
        <v>#REF!</v>
      </c>
      <c r="F212" s="231">
        <f t="shared" si="9"/>
        <v>0</v>
      </c>
      <c r="G212" s="232">
        <f t="shared" si="9"/>
        <v>0</v>
      </c>
      <c r="H212" s="232">
        <f t="shared" si="9"/>
        <v>0</v>
      </c>
      <c r="I212" s="233">
        <f t="shared" si="10"/>
        <v>0</v>
      </c>
      <c r="J212" s="234">
        <f t="shared" si="11"/>
        <v>0</v>
      </c>
      <c r="K212" s="235">
        <f>J212*[1]Factors!D199</f>
        <v>0</v>
      </c>
      <c r="L212" s="235">
        <f t="shared" si="12"/>
        <v>0</v>
      </c>
      <c r="M212" s="235">
        <f>L212*[1]Factors!D199</f>
        <v>0</v>
      </c>
      <c r="N212" s="236">
        <f>L212*[1]Factors!D199*[1]Factors!E199</f>
        <v>0</v>
      </c>
      <c r="O212" s="234"/>
      <c r="P212" s="235"/>
      <c r="Q212" s="236"/>
      <c r="R212" s="292"/>
      <c r="S212" s="232"/>
      <c r="T212" s="231"/>
      <c r="U212" s="232">
        <v>0</v>
      </c>
      <c r="V212" s="232"/>
      <c r="W212" s="233">
        <v>0</v>
      </c>
    </row>
    <row r="213" spans="1:23" s="20" customFormat="1">
      <c r="A213" s="227">
        <v>12</v>
      </c>
      <c r="B213" s="228">
        <v>2005</v>
      </c>
      <c r="C213" s="229">
        <v>2006</v>
      </c>
      <c r="D213" s="229">
        <v>2006</v>
      </c>
      <c r="E213" s="345" t="e">
        <f>[1]Lib_RawData!G24</f>
        <v>#REF!</v>
      </c>
      <c r="F213" s="231">
        <f t="shared" si="9"/>
        <v>0</v>
      </c>
      <c r="G213" s="232">
        <f t="shared" si="9"/>
        <v>0</v>
      </c>
      <c r="H213" s="232">
        <f t="shared" si="9"/>
        <v>0</v>
      </c>
      <c r="I213" s="233">
        <f t="shared" si="10"/>
        <v>0</v>
      </c>
      <c r="J213" s="234">
        <f t="shared" si="11"/>
        <v>0</v>
      </c>
      <c r="K213" s="235">
        <f>J213*[1]Factors!D200</f>
        <v>0</v>
      </c>
      <c r="L213" s="235">
        <f t="shared" si="12"/>
        <v>0</v>
      </c>
      <c r="M213" s="235">
        <f>L213*[1]Factors!D200</f>
        <v>0</v>
      </c>
      <c r="N213" s="236">
        <f>L213*[1]Factors!D200*[1]Factors!E200</f>
        <v>0</v>
      </c>
      <c r="O213" s="234"/>
      <c r="P213" s="235"/>
      <c r="Q213" s="236"/>
      <c r="R213" s="292"/>
      <c r="S213" s="232"/>
      <c r="T213" s="231"/>
      <c r="U213" s="232">
        <v>0</v>
      </c>
      <c r="V213" s="232"/>
      <c r="W213" s="233">
        <v>0</v>
      </c>
    </row>
    <row r="214" spans="1:23" s="20" customFormat="1">
      <c r="A214" s="227">
        <v>1</v>
      </c>
      <c r="B214" s="228">
        <v>2006</v>
      </c>
      <c r="C214" s="229">
        <v>2006</v>
      </c>
      <c r="D214" s="229">
        <v>2006</v>
      </c>
      <c r="E214" s="345" t="e">
        <f>[1]Lib_RawData!G25</f>
        <v>#REF!</v>
      </c>
      <c r="F214" s="231">
        <f t="shared" ref="F214:H277" si="13">T214</f>
        <v>0</v>
      </c>
      <c r="G214" s="232">
        <f t="shared" si="13"/>
        <v>0</v>
      </c>
      <c r="H214" s="232">
        <f t="shared" si="13"/>
        <v>0</v>
      </c>
      <c r="I214" s="233">
        <f t="shared" si="10"/>
        <v>0</v>
      </c>
      <c r="J214" s="234">
        <f t="shared" si="11"/>
        <v>0</v>
      </c>
      <c r="K214" s="235">
        <f>J214*[1]Factors!D201</f>
        <v>0</v>
      </c>
      <c r="L214" s="235">
        <f t="shared" si="12"/>
        <v>0</v>
      </c>
      <c r="M214" s="235">
        <f>L214*[1]Factors!D201</f>
        <v>0</v>
      </c>
      <c r="N214" s="236">
        <f>L214*[1]Factors!D201*[1]Factors!E201</f>
        <v>0</v>
      </c>
      <c r="O214" s="234"/>
      <c r="P214" s="235"/>
      <c r="Q214" s="236"/>
      <c r="R214" s="292"/>
      <c r="S214" s="232"/>
      <c r="T214" s="231"/>
      <c r="U214" s="232">
        <v>0</v>
      </c>
      <c r="V214" s="232"/>
      <c r="W214" s="233">
        <v>0</v>
      </c>
    </row>
    <row r="215" spans="1:23" s="20" customFormat="1">
      <c r="A215" s="227">
        <v>2</v>
      </c>
      <c r="B215" s="228">
        <v>2006</v>
      </c>
      <c r="C215" s="229">
        <v>2006</v>
      </c>
      <c r="D215" s="229">
        <v>2006</v>
      </c>
      <c r="E215" s="345" t="e">
        <f>[1]Lib_RawData!G26</f>
        <v>#REF!</v>
      </c>
      <c r="F215" s="231">
        <f t="shared" si="13"/>
        <v>0</v>
      </c>
      <c r="G215" s="232">
        <f t="shared" si="13"/>
        <v>0</v>
      </c>
      <c r="H215" s="232">
        <f t="shared" si="13"/>
        <v>0</v>
      </c>
      <c r="I215" s="233">
        <f t="shared" ref="I215:I278" si="14">H215+G215</f>
        <v>0</v>
      </c>
      <c r="J215" s="234">
        <f t="shared" ref="J215:J278" si="15">I215</f>
        <v>0</v>
      </c>
      <c r="K215" s="235">
        <f>J215*[1]Factors!D202</f>
        <v>0</v>
      </c>
      <c r="L215" s="235">
        <f t="shared" ref="L215:L278" si="16">O215+Q215</f>
        <v>0</v>
      </c>
      <c r="M215" s="235">
        <f>L215*[1]Factors!D202</f>
        <v>0</v>
      </c>
      <c r="N215" s="236">
        <f>L215*[1]Factors!D202*[1]Factors!E202</f>
        <v>0</v>
      </c>
      <c r="O215" s="234"/>
      <c r="P215" s="235"/>
      <c r="Q215" s="236"/>
      <c r="R215" s="292"/>
      <c r="S215" s="232"/>
      <c r="T215" s="231"/>
      <c r="U215" s="232">
        <v>0</v>
      </c>
      <c r="V215" s="232"/>
      <c r="W215" s="233">
        <v>0</v>
      </c>
    </row>
    <row r="216" spans="1:23" s="20" customFormat="1">
      <c r="A216" s="227">
        <v>3</v>
      </c>
      <c r="B216" s="228">
        <v>2006</v>
      </c>
      <c r="C216" s="229">
        <v>2006</v>
      </c>
      <c r="D216" s="229">
        <v>2006</v>
      </c>
      <c r="E216" s="345" t="e">
        <f>[1]Lib_RawData!G27</f>
        <v>#REF!</v>
      </c>
      <c r="F216" s="231">
        <f t="shared" si="13"/>
        <v>0</v>
      </c>
      <c r="G216" s="232">
        <f t="shared" si="13"/>
        <v>0</v>
      </c>
      <c r="H216" s="232">
        <f t="shared" si="13"/>
        <v>0</v>
      </c>
      <c r="I216" s="233">
        <f t="shared" si="14"/>
        <v>0</v>
      </c>
      <c r="J216" s="234">
        <f t="shared" si="15"/>
        <v>0</v>
      </c>
      <c r="K216" s="235">
        <f>J216*[1]Factors!D203</f>
        <v>0</v>
      </c>
      <c r="L216" s="235">
        <f t="shared" si="16"/>
        <v>0</v>
      </c>
      <c r="M216" s="235">
        <f>L216*[1]Factors!D203</f>
        <v>0</v>
      </c>
      <c r="N216" s="236">
        <f>L216*[1]Factors!D203*[1]Factors!E203</f>
        <v>0</v>
      </c>
      <c r="O216" s="234"/>
      <c r="P216" s="235"/>
      <c r="Q216" s="236"/>
      <c r="R216" s="292"/>
      <c r="S216" s="232"/>
      <c r="T216" s="231"/>
      <c r="U216" s="232">
        <v>0</v>
      </c>
      <c r="V216" s="232"/>
      <c r="W216" s="233">
        <v>0</v>
      </c>
    </row>
    <row r="217" spans="1:23" s="20" customFormat="1">
      <c r="A217" s="227">
        <v>4</v>
      </c>
      <c r="B217" s="228">
        <v>2006</v>
      </c>
      <c r="C217" s="229">
        <v>2006</v>
      </c>
      <c r="D217" s="229">
        <v>2007</v>
      </c>
      <c r="E217" s="345" t="e">
        <f>[1]Lib_RawData!G28</f>
        <v>#REF!</v>
      </c>
      <c r="F217" s="231">
        <f t="shared" si="13"/>
        <v>0</v>
      </c>
      <c r="G217" s="232">
        <f t="shared" si="13"/>
        <v>0</v>
      </c>
      <c r="H217" s="232">
        <f t="shared" si="13"/>
        <v>0</v>
      </c>
      <c r="I217" s="233">
        <f t="shared" si="14"/>
        <v>0</v>
      </c>
      <c r="J217" s="234">
        <f t="shared" si="15"/>
        <v>0</v>
      </c>
      <c r="K217" s="235">
        <f>J217*[1]Factors!D204</f>
        <v>0</v>
      </c>
      <c r="L217" s="235">
        <f t="shared" si="16"/>
        <v>0</v>
      </c>
      <c r="M217" s="235">
        <f>L217*[1]Factors!D204</f>
        <v>0</v>
      </c>
      <c r="N217" s="236">
        <f>L217*[1]Factors!D204*[1]Factors!E204</f>
        <v>0</v>
      </c>
      <c r="O217" s="234"/>
      <c r="P217" s="235"/>
      <c r="Q217" s="236"/>
      <c r="R217" s="292"/>
      <c r="S217" s="232"/>
      <c r="T217" s="231"/>
      <c r="U217" s="232">
        <v>0</v>
      </c>
      <c r="V217" s="232"/>
      <c r="W217" s="233">
        <v>0</v>
      </c>
    </row>
    <row r="218" spans="1:23" s="20" customFormat="1">
      <c r="A218" s="227">
        <v>5</v>
      </c>
      <c r="B218" s="228">
        <v>2006</v>
      </c>
      <c r="C218" s="229">
        <v>2006</v>
      </c>
      <c r="D218" s="229">
        <v>2007</v>
      </c>
      <c r="E218" s="345" t="e">
        <f>[1]Lib_RawData!G29</f>
        <v>#REF!</v>
      </c>
      <c r="F218" s="231">
        <f t="shared" si="13"/>
        <v>0</v>
      </c>
      <c r="G218" s="232">
        <f t="shared" si="13"/>
        <v>0</v>
      </c>
      <c r="H218" s="232">
        <f t="shared" si="13"/>
        <v>0</v>
      </c>
      <c r="I218" s="233">
        <f t="shared" si="14"/>
        <v>0</v>
      </c>
      <c r="J218" s="234">
        <f t="shared" si="15"/>
        <v>0</v>
      </c>
      <c r="K218" s="235">
        <f>J218*[1]Factors!D205</f>
        <v>0</v>
      </c>
      <c r="L218" s="235">
        <f t="shared" si="16"/>
        <v>0</v>
      </c>
      <c r="M218" s="235">
        <f>L218*[1]Factors!D205</f>
        <v>0</v>
      </c>
      <c r="N218" s="236">
        <f>L218*[1]Factors!D205*[1]Factors!E205</f>
        <v>0</v>
      </c>
      <c r="O218" s="234"/>
      <c r="P218" s="235"/>
      <c r="Q218" s="236"/>
      <c r="R218" s="292"/>
      <c r="S218" s="232"/>
      <c r="T218" s="231"/>
      <c r="U218" s="232">
        <v>0</v>
      </c>
      <c r="V218" s="232"/>
      <c r="W218" s="233">
        <v>0</v>
      </c>
    </row>
    <row r="219" spans="1:23" s="20" customFormat="1">
      <c r="A219" s="227">
        <v>6</v>
      </c>
      <c r="B219" s="228">
        <v>2006</v>
      </c>
      <c r="C219" s="229">
        <v>2006</v>
      </c>
      <c r="D219" s="229">
        <v>2007</v>
      </c>
      <c r="E219" s="345" t="e">
        <f>[1]Lib_RawData!G30</f>
        <v>#REF!</v>
      </c>
      <c r="F219" s="231">
        <f t="shared" si="13"/>
        <v>0</v>
      </c>
      <c r="G219" s="232">
        <f t="shared" si="13"/>
        <v>0</v>
      </c>
      <c r="H219" s="232">
        <f t="shared" si="13"/>
        <v>0</v>
      </c>
      <c r="I219" s="233">
        <f t="shared" si="14"/>
        <v>0</v>
      </c>
      <c r="J219" s="234">
        <f t="shared" si="15"/>
        <v>0</v>
      </c>
      <c r="K219" s="235">
        <f>J219*[1]Factors!D206</f>
        <v>0</v>
      </c>
      <c r="L219" s="235">
        <f t="shared" si="16"/>
        <v>0</v>
      </c>
      <c r="M219" s="235">
        <f>L219*[1]Factors!D206</f>
        <v>0</v>
      </c>
      <c r="N219" s="236">
        <f>L219*[1]Factors!D206*[1]Factors!E206</f>
        <v>0</v>
      </c>
      <c r="O219" s="234"/>
      <c r="P219" s="235"/>
      <c r="Q219" s="236"/>
      <c r="R219" s="292"/>
      <c r="S219" s="232"/>
      <c r="T219" s="231"/>
      <c r="U219" s="232">
        <v>0</v>
      </c>
      <c r="V219" s="232"/>
      <c r="W219" s="233">
        <v>0</v>
      </c>
    </row>
    <row r="220" spans="1:23" s="20" customFormat="1">
      <c r="A220" s="14">
        <v>7</v>
      </c>
      <c r="B220" s="15">
        <v>2006</v>
      </c>
      <c r="C220" s="200">
        <v>2007</v>
      </c>
      <c r="D220" s="200">
        <v>2007</v>
      </c>
      <c r="E220" s="24" t="e">
        <f>[1]Lib_RawData!G31</f>
        <v>#REF!</v>
      </c>
      <c r="F220" s="17">
        <f t="shared" si="13"/>
        <v>0</v>
      </c>
      <c r="G220" s="10">
        <f t="shared" si="13"/>
        <v>0</v>
      </c>
      <c r="H220" s="10">
        <f t="shared" si="13"/>
        <v>0</v>
      </c>
      <c r="I220" s="18">
        <f t="shared" si="14"/>
        <v>0</v>
      </c>
      <c r="J220" s="19">
        <f t="shared" si="15"/>
        <v>0</v>
      </c>
      <c r="K220" s="20">
        <f>J220*[1]Factors!D207</f>
        <v>0</v>
      </c>
      <c r="L220" s="20">
        <f t="shared" si="16"/>
        <v>0</v>
      </c>
      <c r="M220" s="20">
        <f>L220*[1]Factors!D207</f>
        <v>0</v>
      </c>
      <c r="N220" s="21">
        <f>L220*[1]Factors!D207*[1]Factors!E207</f>
        <v>0</v>
      </c>
      <c r="O220" s="19"/>
      <c r="Q220" s="346"/>
      <c r="R220" s="22"/>
      <c r="S220" s="10"/>
      <c r="T220" s="17"/>
      <c r="U220" s="10">
        <v>0</v>
      </c>
      <c r="V220" s="10"/>
      <c r="W220" s="18">
        <v>0</v>
      </c>
    </row>
    <row r="221" spans="1:23" s="20" customFormat="1">
      <c r="A221" s="14">
        <v>8</v>
      </c>
      <c r="B221" s="15">
        <v>2006</v>
      </c>
      <c r="C221" s="200">
        <v>2007</v>
      </c>
      <c r="D221" s="200">
        <v>2007</v>
      </c>
      <c r="E221" s="24" t="e">
        <f>[1]Lib_RawData!G32</f>
        <v>#REF!</v>
      </c>
      <c r="F221" s="17">
        <f t="shared" si="13"/>
        <v>0</v>
      </c>
      <c r="G221" s="10">
        <f t="shared" si="13"/>
        <v>0</v>
      </c>
      <c r="H221" s="10">
        <f t="shared" si="13"/>
        <v>0</v>
      </c>
      <c r="I221" s="18">
        <f t="shared" si="14"/>
        <v>0</v>
      </c>
      <c r="J221" s="19">
        <f t="shared" si="15"/>
        <v>0</v>
      </c>
      <c r="K221" s="20">
        <f>J221*[1]Factors!D208</f>
        <v>0</v>
      </c>
      <c r="L221" s="20">
        <f t="shared" si="16"/>
        <v>0</v>
      </c>
      <c r="M221" s="20">
        <f>L221*[1]Factors!D208</f>
        <v>0</v>
      </c>
      <c r="N221" s="21">
        <f>L221*[1]Factors!D208*[1]Factors!E208</f>
        <v>0</v>
      </c>
      <c r="O221" s="19"/>
      <c r="Q221" s="346"/>
      <c r="R221" s="22"/>
      <c r="S221" s="10"/>
      <c r="T221" s="17"/>
      <c r="U221" s="10">
        <v>0</v>
      </c>
      <c r="V221" s="10"/>
      <c r="W221" s="18">
        <v>0</v>
      </c>
    </row>
    <row r="222" spans="1:23" s="20" customFormat="1">
      <c r="A222" s="14">
        <v>9</v>
      </c>
      <c r="B222" s="15">
        <v>2006</v>
      </c>
      <c r="C222" s="200">
        <v>2007</v>
      </c>
      <c r="D222" s="200">
        <v>2007</v>
      </c>
      <c r="E222" s="24" t="e">
        <f>[1]Lib_RawData!G33</f>
        <v>#REF!</v>
      </c>
      <c r="F222" s="17">
        <f t="shared" si="13"/>
        <v>0</v>
      </c>
      <c r="G222" s="10">
        <f t="shared" si="13"/>
        <v>0</v>
      </c>
      <c r="H222" s="10">
        <f t="shared" si="13"/>
        <v>0</v>
      </c>
      <c r="I222" s="18">
        <f t="shared" si="14"/>
        <v>0</v>
      </c>
      <c r="J222" s="19">
        <f t="shared" si="15"/>
        <v>0</v>
      </c>
      <c r="K222" s="20">
        <f>J222*[1]Factors!D209</f>
        <v>0</v>
      </c>
      <c r="L222" s="20">
        <f t="shared" si="16"/>
        <v>0</v>
      </c>
      <c r="M222" s="20">
        <f>L222*[1]Factors!D209</f>
        <v>0</v>
      </c>
      <c r="N222" s="21">
        <f>L222*[1]Factors!D209*[1]Factors!E209</f>
        <v>0</v>
      </c>
      <c r="O222" s="19"/>
      <c r="Q222" s="346"/>
      <c r="R222" s="22"/>
      <c r="S222" s="10"/>
      <c r="T222" s="17"/>
      <c r="U222" s="10">
        <v>0</v>
      </c>
      <c r="V222" s="10"/>
      <c r="W222" s="18">
        <v>0</v>
      </c>
    </row>
    <row r="223" spans="1:23" s="20" customFormat="1">
      <c r="A223" s="14">
        <v>10</v>
      </c>
      <c r="B223" s="15">
        <v>2006</v>
      </c>
      <c r="C223" s="200">
        <v>2007</v>
      </c>
      <c r="D223" s="200">
        <v>2007</v>
      </c>
      <c r="E223" s="24" t="e">
        <f>[1]Lib_RawData!G34</f>
        <v>#REF!</v>
      </c>
      <c r="F223" s="17">
        <f t="shared" si="13"/>
        <v>0</v>
      </c>
      <c r="G223" s="10">
        <f t="shared" si="13"/>
        <v>0</v>
      </c>
      <c r="H223" s="10">
        <f t="shared" si="13"/>
        <v>0</v>
      </c>
      <c r="I223" s="18">
        <f t="shared" si="14"/>
        <v>0</v>
      </c>
      <c r="J223" s="19">
        <f t="shared" si="15"/>
        <v>0</v>
      </c>
      <c r="K223" s="20">
        <f>J223*[1]Factors!D210</f>
        <v>0</v>
      </c>
      <c r="L223" s="20">
        <f t="shared" si="16"/>
        <v>0</v>
      </c>
      <c r="M223" s="20">
        <f>L223*[1]Factors!D210</f>
        <v>0</v>
      </c>
      <c r="N223" s="21">
        <f>L223*[1]Factors!D210*[1]Factors!E210</f>
        <v>0</v>
      </c>
      <c r="O223" s="19"/>
      <c r="Q223" s="346"/>
      <c r="R223" s="22"/>
      <c r="S223" s="10"/>
      <c r="T223" s="17"/>
      <c r="U223" s="10">
        <v>0</v>
      </c>
      <c r="V223" s="10"/>
      <c r="W223" s="18">
        <v>0</v>
      </c>
    </row>
    <row r="224" spans="1:23" s="20" customFormat="1">
      <c r="A224" s="14">
        <v>11</v>
      </c>
      <c r="B224" s="15">
        <v>2006</v>
      </c>
      <c r="C224" s="200">
        <v>2007</v>
      </c>
      <c r="D224" s="200">
        <v>2007</v>
      </c>
      <c r="E224" s="24" t="e">
        <f>[1]Lib_RawData!G35</f>
        <v>#REF!</v>
      </c>
      <c r="F224" s="17">
        <f t="shared" si="13"/>
        <v>0</v>
      </c>
      <c r="G224" s="10">
        <f t="shared" si="13"/>
        <v>0</v>
      </c>
      <c r="H224" s="10">
        <f t="shared" si="13"/>
        <v>0</v>
      </c>
      <c r="I224" s="18">
        <f t="shared" si="14"/>
        <v>0</v>
      </c>
      <c r="J224" s="19">
        <f t="shared" si="15"/>
        <v>0</v>
      </c>
      <c r="K224" s="20">
        <f>J224*[1]Factors!D211</f>
        <v>0</v>
      </c>
      <c r="L224" s="20">
        <f t="shared" si="16"/>
        <v>0</v>
      </c>
      <c r="M224" s="20">
        <f>L224*[1]Factors!D211</f>
        <v>0</v>
      </c>
      <c r="N224" s="21">
        <f>L224*[1]Factors!D211*[1]Factors!E211</f>
        <v>0</v>
      </c>
      <c r="O224" s="19"/>
      <c r="Q224" s="346"/>
      <c r="R224" s="22"/>
      <c r="S224" s="10"/>
      <c r="T224" s="17"/>
      <c r="U224" s="10">
        <v>0</v>
      </c>
      <c r="V224" s="10"/>
      <c r="W224" s="18">
        <v>0</v>
      </c>
    </row>
    <row r="225" spans="1:23" s="20" customFormat="1">
      <c r="A225" s="14">
        <v>12</v>
      </c>
      <c r="B225" s="15">
        <v>2006</v>
      </c>
      <c r="C225" s="200">
        <v>2007</v>
      </c>
      <c r="D225" s="200">
        <v>2007</v>
      </c>
      <c r="E225" s="24" t="e">
        <f>[1]Lib_RawData!G36</f>
        <v>#REF!</v>
      </c>
      <c r="F225" s="17">
        <f t="shared" si="13"/>
        <v>0</v>
      </c>
      <c r="G225" s="10">
        <f t="shared" si="13"/>
        <v>0</v>
      </c>
      <c r="H225" s="10">
        <f t="shared" si="13"/>
        <v>0</v>
      </c>
      <c r="I225" s="18">
        <f t="shared" si="14"/>
        <v>0</v>
      </c>
      <c r="J225" s="19">
        <f t="shared" si="15"/>
        <v>0</v>
      </c>
      <c r="K225" s="20">
        <f>J225*[1]Factors!D212</f>
        <v>0</v>
      </c>
      <c r="L225" s="20">
        <f t="shared" si="16"/>
        <v>0</v>
      </c>
      <c r="M225" s="20">
        <f>L225*[1]Factors!D212</f>
        <v>0</v>
      </c>
      <c r="N225" s="21">
        <f>L225*[1]Factors!D212*[1]Factors!E212</f>
        <v>0</v>
      </c>
      <c r="O225" s="19"/>
      <c r="Q225" s="346"/>
      <c r="R225" s="22"/>
      <c r="S225" s="10"/>
      <c r="T225" s="17"/>
      <c r="U225" s="10">
        <v>0</v>
      </c>
      <c r="V225" s="10"/>
      <c r="W225" s="18">
        <v>0</v>
      </c>
    </row>
    <row r="226" spans="1:23" s="20" customFormat="1">
      <c r="A226" s="14">
        <v>1</v>
      </c>
      <c r="B226" s="15">
        <v>2007</v>
      </c>
      <c r="C226" s="200">
        <v>2007</v>
      </c>
      <c r="D226" s="200">
        <v>2007</v>
      </c>
      <c r="E226" s="24" t="e">
        <f>[1]Lib_RawData!G37</f>
        <v>#REF!</v>
      </c>
      <c r="F226" s="17">
        <f t="shared" si="13"/>
        <v>0</v>
      </c>
      <c r="G226" s="10">
        <f t="shared" si="13"/>
        <v>0</v>
      </c>
      <c r="H226" s="10">
        <f t="shared" si="13"/>
        <v>0</v>
      </c>
      <c r="I226" s="18">
        <f t="shared" si="14"/>
        <v>0</v>
      </c>
      <c r="J226" s="19">
        <f t="shared" si="15"/>
        <v>0</v>
      </c>
      <c r="K226" s="20">
        <f>J226*[1]Factors!D213</f>
        <v>0</v>
      </c>
      <c r="L226" s="20">
        <f t="shared" si="16"/>
        <v>0</v>
      </c>
      <c r="M226" s="20">
        <f>L226*[1]Factors!D213</f>
        <v>0</v>
      </c>
      <c r="N226" s="21">
        <f>L226*[1]Factors!D213*[1]Factors!E213</f>
        <v>0</v>
      </c>
      <c r="O226" s="19"/>
      <c r="Q226" s="346"/>
      <c r="R226" s="22"/>
      <c r="S226" s="10">
        <v>0</v>
      </c>
      <c r="T226" s="17"/>
      <c r="U226" s="10">
        <v>0</v>
      </c>
      <c r="V226" s="10"/>
      <c r="W226" s="18">
        <v>0</v>
      </c>
    </row>
    <row r="227" spans="1:23" s="20" customFormat="1">
      <c r="A227" s="14">
        <v>2</v>
      </c>
      <c r="B227" s="15">
        <v>2007</v>
      </c>
      <c r="C227" s="200">
        <v>2007</v>
      </c>
      <c r="D227" s="200">
        <v>2007</v>
      </c>
      <c r="E227" s="24" t="e">
        <f>[1]Lib_RawData!G38</f>
        <v>#REF!</v>
      </c>
      <c r="F227" s="17">
        <f t="shared" si="13"/>
        <v>0</v>
      </c>
      <c r="G227" s="10">
        <f t="shared" si="13"/>
        <v>0</v>
      </c>
      <c r="H227" s="10">
        <f t="shared" si="13"/>
        <v>0</v>
      </c>
      <c r="I227" s="18">
        <f t="shared" si="14"/>
        <v>0</v>
      </c>
      <c r="J227" s="19">
        <f t="shared" si="15"/>
        <v>0</v>
      </c>
      <c r="K227" s="20">
        <f>J227*[1]Factors!D214</f>
        <v>0</v>
      </c>
      <c r="L227" s="20">
        <f t="shared" si="16"/>
        <v>0</v>
      </c>
      <c r="M227" s="20">
        <f>L227*[1]Factors!D214</f>
        <v>0</v>
      </c>
      <c r="N227" s="21">
        <f>L227*[1]Factors!D214*[1]Factors!E214</f>
        <v>0</v>
      </c>
      <c r="O227" s="19"/>
      <c r="Q227" s="346"/>
      <c r="R227" s="22"/>
      <c r="S227" s="10">
        <v>0</v>
      </c>
      <c r="T227" s="17"/>
      <c r="U227" s="10">
        <v>0</v>
      </c>
      <c r="V227" s="10"/>
      <c r="W227" s="18">
        <v>0</v>
      </c>
    </row>
    <row r="228" spans="1:23" s="20" customFormat="1">
      <c r="A228" s="14">
        <v>3</v>
      </c>
      <c r="B228" s="15">
        <v>2007</v>
      </c>
      <c r="C228" s="200">
        <v>2007</v>
      </c>
      <c r="D228" s="200">
        <v>2007</v>
      </c>
      <c r="E228" s="24" t="e">
        <f>[1]Lib_RawData!G39</f>
        <v>#REF!</v>
      </c>
      <c r="F228" s="17">
        <f t="shared" si="13"/>
        <v>0</v>
      </c>
      <c r="G228" s="10">
        <f t="shared" si="13"/>
        <v>0</v>
      </c>
      <c r="H228" s="10">
        <f t="shared" si="13"/>
        <v>0</v>
      </c>
      <c r="I228" s="18">
        <f t="shared" si="14"/>
        <v>0</v>
      </c>
      <c r="J228" s="19">
        <f t="shared" si="15"/>
        <v>0</v>
      </c>
      <c r="K228" s="20">
        <f>J228*[1]Factors!D215</f>
        <v>0</v>
      </c>
      <c r="L228" s="20">
        <f t="shared" si="16"/>
        <v>0</v>
      </c>
      <c r="M228" s="20">
        <f>L228*[1]Factors!D215</f>
        <v>0</v>
      </c>
      <c r="N228" s="21">
        <f>L228*[1]Factors!D215*[1]Factors!E215</f>
        <v>0</v>
      </c>
      <c r="O228" s="19"/>
      <c r="Q228" s="346"/>
      <c r="R228" s="22"/>
      <c r="S228" s="10">
        <v>0</v>
      </c>
      <c r="T228" s="17"/>
      <c r="U228" s="10">
        <v>0</v>
      </c>
      <c r="V228" s="10"/>
      <c r="W228" s="18">
        <v>0</v>
      </c>
    </row>
    <row r="229" spans="1:23" s="20" customFormat="1">
      <c r="A229" s="14">
        <v>4</v>
      </c>
      <c r="B229" s="15">
        <v>2007</v>
      </c>
      <c r="C229" s="200">
        <v>2007</v>
      </c>
      <c r="D229" s="200">
        <v>2008</v>
      </c>
      <c r="E229" s="24" t="e">
        <f>[1]Lib_RawData!G40</f>
        <v>#REF!</v>
      </c>
      <c r="F229" s="17">
        <f t="shared" si="13"/>
        <v>0</v>
      </c>
      <c r="G229" s="10">
        <f t="shared" si="13"/>
        <v>0</v>
      </c>
      <c r="H229" s="10">
        <f t="shared" si="13"/>
        <v>0</v>
      </c>
      <c r="I229" s="18">
        <f t="shared" si="14"/>
        <v>0</v>
      </c>
      <c r="J229" s="19">
        <f t="shared" si="15"/>
        <v>0</v>
      </c>
      <c r="K229" s="20">
        <f>J229*[1]Factors!D216</f>
        <v>0</v>
      </c>
      <c r="L229" s="20">
        <f t="shared" si="16"/>
        <v>0</v>
      </c>
      <c r="M229" s="20">
        <f>L229*[1]Factors!D216</f>
        <v>0</v>
      </c>
      <c r="N229" s="21">
        <f>L229*[1]Factors!D216*[1]Factors!E216</f>
        <v>0</v>
      </c>
      <c r="O229" s="19"/>
      <c r="Q229" s="346"/>
      <c r="R229" s="22"/>
      <c r="S229" s="10">
        <v>0</v>
      </c>
      <c r="T229" s="17"/>
      <c r="U229" s="10">
        <v>0</v>
      </c>
      <c r="V229" s="10"/>
      <c r="W229" s="18">
        <v>0</v>
      </c>
    </row>
    <row r="230" spans="1:23" s="20" customFormat="1">
      <c r="A230" s="14">
        <v>5</v>
      </c>
      <c r="B230" s="15">
        <v>2007</v>
      </c>
      <c r="C230" s="200">
        <v>2007</v>
      </c>
      <c r="D230" s="200">
        <v>2008</v>
      </c>
      <c r="E230" s="24" t="e">
        <f>[1]Lib_RawData!G41</f>
        <v>#REF!</v>
      </c>
      <c r="F230" s="17">
        <f t="shared" si="13"/>
        <v>0</v>
      </c>
      <c r="G230" s="10">
        <f t="shared" si="13"/>
        <v>0</v>
      </c>
      <c r="H230" s="10">
        <f t="shared" si="13"/>
        <v>0</v>
      </c>
      <c r="I230" s="18">
        <f t="shared" si="14"/>
        <v>0</v>
      </c>
      <c r="J230" s="19">
        <f t="shared" si="15"/>
        <v>0</v>
      </c>
      <c r="K230" s="20">
        <f>J230*[1]Factors!D217</f>
        <v>0</v>
      </c>
      <c r="L230" s="20">
        <f t="shared" si="16"/>
        <v>0</v>
      </c>
      <c r="M230" s="20">
        <f>L230*[1]Factors!D217</f>
        <v>0</v>
      </c>
      <c r="N230" s="21">
        <f>L230*[1]Factors!D217*[1]Factors!E217</f>
        <v>0</v>
      </c>
      <c r="O230" s="19"/>
      <c r="Q230" s="346"/>
      <c r="R230" s="22"/>
      <c r="S230" s="10">
        <v>0</v>
      </c>
      <c r="T230" s="17"/>
      <c r="U230" s="10">
        <v>0</v>
      </c>
      <c r="V230" s="10"/>
      <c r="W230" s="18">
        <v>0</v>
      </c>
    </row>
    <row r="231" spans="1:23" s="20" customFormat="1">
      <c r="A231" s="14">
        <v>6</v>
      </c>
      <c r="B231" s="15">
        <v>2007</v>
      </c>
      <c r="C231" s="200">
        <v>2007</v>
      </c>
      <c r="D231" s="200">
        <v>2008</v>
      </c>
      <c r="E231" s="24" t="e">
        <f>[1]Lib_RawData!G42</f>
        <v>#REF!</v>
      </c>
      <c r="F231" s="17">
        <f t="shared" si="13"/>
        <v>0</v>
      </c>
      <c r="G231" s="10">
        <f t="shared" si="13"/>
        <v>0</v>
      </c>
      <c r="H231" s="10">
        <f t="shared" si="13"/>
        <v>0</v>
      </c>
      <c r="I231" s="18">
        <f t="shared" si="14"/>
        <v>0</v>
      </c>
      <c r="J231" s="19">
        <f t="shared" si="15"/>
        <v>0</v>
      </c>
      <c r="K231" s="20">
        <f>J231*[1]Factors!D218</f>
        <v>0</v>
      </c>
      <c r="L231" s="20">
        <f t="shared" si="16"/>
        <v>0</v>
      </c>
      <c r="M231" s="20">
        <f>L231*[1]Factors!D218</f>
        <v>0</v>
      </c>
      <c r="N231" s="21">
        <f>L231*[1]Factors!D218*[1]Factors!E218</f>
        <v>0</v>
      </c>
      <c r="O231" s="19"/>
      <c r="Q231" s="346"/>
      <c r="R231" s="22"/>
      <c r="S231" s="10">
        <v>0</v>
      </c>
      <c r="T231" s="17"/>
      <c r="U231" s="10">
        <v>0</v>
      </c>
      <c r="V231" s="10"/>
      <c r="W231" s="18">
        <v>0</v>
      </c>
    </row>
    <row r="232" spans="1:23" s="20" customFormat="1">
      <c r="A232" s="14">
        <v>7</v>
      </c>
      <c r="B232" s="15">
        <v>2007</v>
      </c>
      <c r="C232" s="200">
        <v>2008</v>
      </c>
      <c r="D232" s="200">
        <v>2008</v>
      </c>
      <c r="E232" s="24" t="e">
        <f>[1]Lib_RawData!G43</f>
        <v>#REF!</v>
      </c>
      <c r="F232" s="17">
        <f t="shared" si="13"/>
        <v>0</v>
      </c>
      <c r="G232" s="10">
        <f t="shared" si="13"/>
        <v>0</v>
      </c>
      <c r="H232" s="10">
        <f t="shared" si="13"/>
        <v>0</v>
      </c>
      <c r="I232" s="18">
        <f t="shared" si="14"/>
        <v>0</v>
      </c>
      <c r="J232" s="19">
        <f t="shared" si="15"/>
        <v>0</v>
      </c>
      <c r="K232" s="20">
        <f>J232*[1]Factors!D219</f>
        <v>0</v>
      </c>
      <c r="L232" s="20">
        <f t="shared" si="16"/>
        <v>0</v>
      </c>
      <c r="M232" s="20">
        <f>L232*[1]Factors!D219</f>
        <v>0</v>
      </c>
      <c r="N232" s="21">
        <f>L232*[1]Factors!D219*[1]Factors!E219</f>
        <v>0</v>
      </c>
      <c r="O232" s="19"/>
      <c r="Q232" s="346"/>
      <c r="R232" s="22"/>
      <c r="S232" s="10">
        <v>0</v>
      </c>
      <c r="T232" s="17"/>
      <c r="U232" s="10">
        <v>0</v>
      </c>
      <c r="V232" s="10"/>
      <c r="W232" s="18">
        <v>0</v>
      </c>
    </row>
    <row r="233" spans="1:23" s="20" customFormat="1">
      <c r="A233" s="14">
        <v>8</v>
      </c>
      <c r="B233" s="15">
        <v>2007</v>
      </c>
      <c r="C233" s="200">
        <v>2008</v>
      </c>
      <c r="D233" s="200">
        <v>2008</v>
      </c>
      <c r="E233" s="24" t="e">
        <f>[1]Lib_RawData!G44</f>
        <v>#REF!</v>
      </c>
      <c r="F233" s="17">
        <f t="shared" si="13"/>
        <v>0</v>
      </c>
      <c r="G233" s="10">
        <f t="shared" si="13"/>
        <v>0</v>
      </c>
      <c r="H233" s="10">
        <f t="shared" si="13"/>
        <v>0</v>
      </c>
      <c r="I233" s="18">
        <f t="shared" si="14"/>
        <v>0</v>
      </c>
      <c r="J233" s="19">
        <f t="shared" si="15"/>
        <v>0</v>
      </c>
      <c r="K233" s="20">
        <f>J233*[1]Factors!D220</f>
        <v>0</v>
      </c>
      <c r="L233" s="20">
        <f t="shared" si="16"/>
        <v>0</v>
      </c>
      <c r="M233" s="20">
        <f>L233*[1]Factors!D220</f>
        <v>0</v>
      </c>
      <c r="N233" s="21">
        <f>L233*[1]Factors!D220*[1]Factors!E220</f>
        <v>0</v>
      </c>
      <c r="O233" s="19"/>
      <c r="Q233" s="346"/>
      <c r="R233" s="22"/>
      <c r="S233" s="10">
        <v>0</v>
      </c>
      <c r="T233" s="17"/>
      <c r="U233" s="10">
        <v>0</v>
      </c>
      <c r="V233" s="10"/>
      <c r="W233" s="18">
        <v>0</v>
      </c>
    </row>
    <row r="234" spans="1:23" s="20" customFormat="1">
      <c r="A234" s="14">
        <v>9</v>
      </c>
      <c r="B234" s="15">
        <v>2007</v>
      </c>
      <c r="C234" s="200">
        <v>2008</v>
      </c>
      <c r="D234" s="200">
        <v>2008</v>
      </c>
      <c r="E234" s="24" t="e">
        <f>[1]Lib_RawData!G45</f>
        <v>#REF!</v>
      </c>
      <c r="F234" s="17">
        <f t="shared" si="13"/>
        <v>0</v>
      </c>
      <c r="G234" s="10">
        <f t="shared" si="13"/>
        <v>0</v>
      </c>
      <c r="H234" s="10">
        <f t="shared" si="13"/>
        <v>0</v>
      </c>
      <c r="I234" s="18">
        <f t="shared" si="14"/>
        <v>0</v>
      </c>
      <c r="J234" s="19">
        <f t="shared" si="15"/>
        <v>0</v>
      </c>
      <c r="K234" s="20">
        <f>J234*[1]Factors!D221</f>
        <v>0</v>
      </c>
      <c r="L234" s="20">
        <f t="shared" si="16"/>
        <v>0</v>
      </c>
      <c r="M234" s="20">
        <f>L234*[1]Factors!D221</f>
        <v>0</v>
      </c>
      <c r="N234" s="21">
        <f>L234*[1]Factors!D221*[1]Factors!E221</f>
        <v>0</v>
      </c>
      <c r="O234" s="19"/>
      <c r="Q234" s="346"/>
      <c r="R234" s="22"/>
      <c r="S234" s="10">
        <v>0</v>
      </c>
      <c r="T234" s="17"/>
      <c r="U234" s="10">
        <v>0</v>
      </c>
      <c r="V234" s="10"/>
      <c r="W234" s="18">
        <v>0</v>
      </c>
    </row>
    <row r="235" spans="1:23" s="20" customFormat="1">
      <c r="A235" s="14">
        <v>10</v>
      </c>
      <c r="B235" s="15">
        <v>2007</v>
      </c>
      <c r="C235" s="200">
        <v>2008</v>
      </c>
      <c r="D235" s="200">
        <v>2008</v>
      </c>
      <c r="E235" s="24" t="e">
        <f>[1]Lib_RawData!G46</f>
        <v>#REF!</v>
      </c>
      <c r="F235" s="17">
        <f t="shared" si="13"/>
        <v>0</v>
      </c>
      <c r="G235" s="10">
        <f t="shared" si="13"/>
        <v>0</v>
      </c>
      <c r="H235" s="10">
        <f t="shared" si="13"/>
        <v>0</v>
      </c>
      <c r="I235" s="18">
        <f t="shared" si="14"/>
        <v>0</v>
      </c>
      <c r="J235" s="19">
        <f t="shared" si="15"/>
        <v>0</v>
      </c>
      <c r="K235" s="20">
        <f>J235*[1]Factors!D222</f>
        <v>0</v>
      </c>
      <c r="L235" s="20">
        <f t="shared" si="16"/>
        <v>0</v>
      </c>
      <c r="M235" s="20">
        <f>L235*[1]Factors!D222</f>
        <v>0</v>
      </c>
      <c r="N235" s="21">
        <f>L235*[1]Factors!D222*[1]Factors!E222</f>
        <v>0</v>
      </c>
      <c r="O235" s="19"/>
      <c r="Q235" s="346"/>
      <c r="R235" s="22"/>
      <c r="S235" s="10">
        <v>0</v>
      </c>
      <c r="T235" s="17"/>
      <c r="U235" s="10">
        <v>0</v>
      </c>
      <c r="V235" s="10"/>
      <c r="W235" s="18">
        <v>0</v>
      </c>
    </row>
    <row r="236" spans="1:23" s="20" customFormat="1">
      <c r="A236" s="14">
        <v>11</v>
      </c>
      <c r="B236" s="15">
        <v>2007</v>
      </c>
      <c r="C236" s="200">
        <v>2008</v>
      </c>
      <c r="D236" s="200">
        <v>2008</v>
      </c>
      <c r="E236" s="24" t="e">
        <f>[1]Lib_RawData!G47</f>
        <v>#REF!</v>
      </c>
      <c r="F236" s="17">
        <f t="shared" si="13"/>
        <v>0</v>
      </c>
      <c r="G236" s="10">
        <f t="shared" si="13"/>
        <v>0</v>
      </c>
      <c r="H236" s="10">
        <f t="shared" si="13"/>
        <v>0</v>
      </c>
      <c r="I236" s="18">
        <f t="shared" si="14"/>
        <v>0</v>
      </c>
      <c r="J236" s="19">
        <f t="shared" si="15"/>
        <v>0</v>
      </c>
      <c r="K236" s="20">
        <f>J236*[1]Factors!D223</f>
        <v>0</v>
      </c>
      <c r="L236" s="20">
        <f t="shared" si="16"/>
        <v>0</v>
      </c>
      <c r="M236" s="20">
        <f>L236*[1]Factors!D223</f>
        <v>0</v>
      </c>
      <c r="N236" s="21">
        <f>L236*[1]Factors!D223*[1]Factors!E223</f>
        <v>0</v>
      </c>
      <c r="O236" s="19"/>
      <c r="Q236" s="346"/>
      <c r="R236" s="22"/>
      <c r="S236" s="10">
        <v>0</v>
      </c>
      <c r="T236" s="17"/>
      <c r="U236" s="10">
        <v>0</v>
      </c>
      <c r="V236" s="10"/>
      <c r="W236" s="18">
        <v>0</v>
      </c>
    </row>
    <row r="237" spans="1:23" s="20" customFormat="1">
      <c r="A237" s="14">
        <v>12</v>
      </c>
      <c r="B237" s="15">
        <v>2007</v>
      </c>
      <c r="C237" s="200">
        <v>2008</v>
      </c>
      <c r="D237" s="200">
        <v>2008</v>
      </c>
      <c r="E237" s="24" t="e">
        <f>[1]Lib_RawData!G48</f>
        <v>#REF!</v>
      </c>
      <c r="F237" s="17">
        <f t="shared" si="13"/>
        <v>0</v>
      </c>
      <c r="G237" s="10">
        <f t="shared" si="13"/>
        <v>0</v>
      </c>
      <c r="H237" s="10">
        <f t="shared" si="13"/>
        <v>0</v>
      </c>
      <c r="I237" s="18">
        <f t="shared" si="14"/>
        <v>0</v>
      </c>
      <c r="J237" s="19">
        <f t="shared" si="15"/>
        <v>0</v>
      </c>
      <c r="K237" s="20">
        <f>J237*[1]Factors!D224</f>
        <v>0</v>
      </c>
      <c r="L237" s="20">
        <f t="shared" si="16"/>
        <v>0</v>
      </c>
      <c r="M237" s="20">
        <f>L237*[1]Factors!D224</f>
        <v>0</v>
      </c>
      <c r="N237" s="21">
        <f>L237*[1]Factors!D224*[1]Factors!E224</f>
        <v>0</v>
      </c>
      <c r="O237" s="19"/>
      <c r="Q237" s="346"/>
      <c r="R237" s="22"/>
      <c r="S237" s="10">
        <v>0</v>
      </c>
      <c r="T237" s="17"/>
      <c r="U237" s="10">
        <v>0</v>
      </c>
      <c r="V237" s="10"/>
      <c r="W237" s="18">
        <v>0</v>
      </c>
    </row>
    <row r="238" spans="1:23" s="20" customFormat="1">
      <c r="A238" s="14">
        <v>1</v>
      </c>
      <c r="B238" s="15">
        <v>2008</v>
      </c>
      <c r="C238" s="200">
        <v>2008</v>
      </c>
      <c r="D238" s="200">
        <v>2008</v>
      </c>
      <c r="E238" s="24" t="e">
        <f>[1]Lib_RawData!G49</f>
        <v>#REF!</v>
      </c>
      <c r="F238" s="17">
        <f t="shared" si="13"/>
        <v>0</v>
      </c>
      <c r="G238" s="10">
        <f t="shared" si="13"/>
        <v>0</v>
      </c>
      <c r="H238" s="10">
        <f t="shared" si="13"/>
        <v>0</v>
      </c>
      <c r="I238" s="18">
        <f t="shared" si="14"/>
        <v>0</v>
      </c>
      <c r="J238" s="19">
        <f t="shared" si="15"/>
        <v>0</v>
      </c>
      <c r="K238" s="20">
        <f>J238*[1]Factors!D225</f>
        <v>0</v>
      </c>
      <c r="L238" s="20">
        <f t="shared" si="16"/>
        <v>0</v>
      </c>
      <c r="M238" s="20">
        <f>L238*[1]Factors!D225</f>
        <v>0</v>
      </c>
      <c r="N238" s="21">
        <f>L238*[1]Factors!D225*[1]Factors!E225</f>
        <v>0</v>
      </c>
      <c r="O238" s="19"/>
      <c r="Q238" s="94"/>
      <c r="R238" s="25"/>
      <c r="S238" s="10">
        <v>0</v>
      </c>
      <c r="T238" s="17"/>
      <c r="U238" s="10">
        <v>0</v>
      </c>
      <c r="V238" s="10"/>
      <c r="W238" s="18">
        <v>0</v>
      </c>
    </row>
    <row r="239" spans="1:23" s="20" customFormat="1">
      <c r="A239" s="14">
        <v>2</v>
      </c>
      <c r="B239" s="15">
        <v>2008</v>
      </c>
      <c r="C239" s="200">
        <v>2008</v>
      </c>
      <c r="D239" s="200">
        <v>2008</v>
      </c>
      <c r="E239" s="24" t="e">
        <f>[1]Lib_RawData!G50</f>
        <v>#REF!</v>
      </c>
      <c r="F239" s="17">
        <f t="shared" si="13"/>
        <v>0</v>
      </c>
      <c r="G239" s="10">
        <f t="shared" si="13"/>
        <v>0</v>
      </c>
      <c r="H239" s="10">
        <f t="shared" si="13"/>
        <v>0</v>
      </c>
      <c r="I239" s="18">
        <f t="shared" si="14"/>
        <v>0</v>
      </c>
      <c r="J239" s="19">
        <f t="shared" si="15"/>
        <v>0</v>
      </c>
      <c r="K239" s="20">
        <f>J239*[1]Factors!D226</f>
        <v>0</v>
      </c>
      <c r="L239" s="20">
        <f t="shared" si="16"/>
        <v>0</v>
      </c>
      <c r="M239" s="20">
        <f>L239*[1]Factors!D226</f>
        <v>0</v>
      </c>
      <c r="N239" s="21">
        <f>L239*[1]Factors!D226*[1]Factors!E226</f>
        <v>0</v>
      </c>
      <c r="O239" s="19"/>
      <c r="Q239" s="94"/>
      <c r="R239" s="25"/>
      <c r="S239" s="10">
        <v>0</v>
      </c>
      <c r="T239" s="17"/>
      <c r="U239" s="10">
        <v>0</v>
      </c>
      <c r="V239" s="10"/>
      <c r="W239" s="18">
        <v>0</v>
      </c>
    </row>
    <row r="240" spans="1:23" s="20" customFormat="1">
      <c r="A240" s="14">
        <v>3</v>
      </c>
      <c r="B240" s="15">
        <v>2008</v>
      </c>
      <c r="C240" s="200">
        <v>2008</v>
      </c>
      <c r="D240" s="200">
        <v>2008</v>
      </c>
      <c r="E240" s="24" t="e">
        <f>[1]Lib_RawData!G51</f>
        <v>#REF!</v>
      </c>
      <c r="F240" s="17">
        <f t="shared" si="13"/>
        <v>0</v>
      </c>
      <c r="G240" s="10">
        <f t="shared" si="13"/>
        <v>0</v>
      </c>
      <c r="H240" s="10">
        <f t="shared" si="13"/>
        <v>0</v>
      </c>
      <c r="I240" s="18">
        <f t="shared" si="14"/>
        <v>0</v>
      </c>
      <c r="J240" s="19">
        <f t="shared" si="15"/>
        <v>0</v>
      </c>
      <c r="K240" s="20">
        <f>J240*[1]Factors!D227</f>
        <v>0</v>
      </c>
      <c r="L240" s="20">
        <f t="shared" si="16"/>
        <v>0</v>
      </c>
      <c r="M240" s="20">
        <f>L240*[1]Factors!D227</f>
        <v>0</v>
      </c>
      <c r="N240" s="21">
        <f>L240*[1]Factors!D227*[1]Factors!E227</f>
        <v>0</v>
      </c>
      <c r="O240" s="19"/>
      <c r="Q240" s="94"/>
      <c r="R240" s="25"/>
      <c r="S240" s="10">
        <v>0</v>
      </c>
      <c r="T240" s="17"/>
      <c r="U240" s="10">
        <v>0</v>
      </c>
      <c r="V240" s="10"/>
      <c r="W240" s="18">
        <v>0</v>
      </c>
    </row>
    <row r="241" spans="1:23" s="20" customFormat="1">
      <c r="A241" s="14">
        <v>4</v>
      </c>
      <c r="B241" s="15">
        <v>2008</v>
      </c>
      <c r="C241" s="200">
        <v>2008</v>
      </c>
      <c r="D241" s="200">
        <v>2009</v>
      </c>
      <c r="E241" s="24" t="e">
        <f>[1]Lib_RawData!G52</f>
        <v>#REF!</v>
      </c>
      <c r="F241" s="17">
        <f t="shared" si="13"/>
        <v>0</v>
      </c>
      <c r="G241" s="10">
        <f t="shared" si="13"/>
        <v>1625000</v>
      </c>
      <c r="H241" s="10">
        <f t="shared" si="13"/>
        <v>0</v>
      </c>
      <c r="I241" s="18">
        <f t="shared" si="14"/>
        <v>1625000</v>
      </c>
      <c r="J241" s="19">
        <f t="shared" si="15"/>
        <v>1625000</v>
      </c>
      <c r="K241" s="20">
        <f>J241*[1]Factors!D228</f>
        <v>1801666.5468749995</v>
      </c>
      <c r="L241" s="20">
        <f t="shared" si="16"/>
        <v>13000</v>
      </c>
      <c r="M241" s="20">
        <f>L241*[1]Factors!D228</f>
        <v>14413.332374999996</v>
      </c>
      <c r="N241" s="21">
        <f>L241*[1]Factors!D228*[1]Factors!E228</f>
        <v>13000</v>
      </c>
      <c r="O241" s="19"/>
      <c r="Q241" s="21">
        <v>13000</v>
      </c>
      <c r="R241" s="21">
        <v>125</v>
      </c>
      <c r="S241" s="25">
        <v>1625000</v>
      </c>
      <c r="T241" s="17"/>
      <c r="U241" s="10">
        <v>1625000</v>
      </c>
      <c r="V241" s="10"/>
      <c r="W241" s="18">
        <v>1625000</v>
      </c>
    </row>
    <row r="242" spans="1:23" s="20" customFormat="1">
      <c r="A242" s="14">
        <v>5</v>
      </c>
      <c r="B242" s="15">
        <v>2008</v>
      </c>
      <c r="C242" s="200">
        <v>2008</v>
      </c>
      <c r="D242" s="200">
        <v>2009</v>
      </c>
      <c r="E242" s="24" t="e">
        <f>[1]Lib_RawData!G53</f>
        <v>#REF!</v>
      </c>
      <c r="F242" s="17">
        <f t="shared" si="13"/>
        <v>0</v>
      </c>
      <c r="G242" s="10">
        <f t="shared" si="13"/>
        <v>0</v>
      </c>
      <c r="H242" s="10">
        <f t="shared" si="13"/>
        <v>0</v>
      </c>
      <c r="I242" s="18">
        <f t="shared" si="14"/>
        <v>0</v>
      </c>
      <c r="J242" s="19">
        <f t="shared" si="15"/>
        <v>0</v>
      </c>
      <c r="K242" s="20">
        <f>J242*[1]Factors!D229</f>
        <v>0</v>
      </c>
      <c r="L242" s="20">
        <f t="shared" si="16"/>
        <v>0</v>
      </c>
      <c r="M242" s="20">
        <f>L242*[1]Factors!D229</f>
        <v>0</v>
      </c>
      <c r="N242" s="21">
        <f>L242*[1]Factors!D229*[1]Factors!E229</f>
        <v>0</v>
      </c>
      <c r="O242" s="19"/>
      <c r="Q242" s="346"/>
      <c r="R242" s="21"/>
      <c r="S242" s="25">
        <v>0</v>
      </c>
      <c r="T242" s="17"/>
      <c r="U242" s="10">
        <v>0</v>
      </c>
      <c r="V242" s="10"/>
      <c r="W242" s="18">
        <v>0</v>
      </c>
    </row>
    <row r="243" spans="1:23" s="20" customFormat="1">
      <c r="A243" s="14">
        <v>6</v>
      </c>
      <c r="B243" s="15">
        <v>2008</v>
      </c>
      <c r="C243" s="200">
        <v>2008</v>
      </c>
      <c r="D243" s="200">
        <v>2009</v>
      </c>
      <c r="E243" s="24" t="e">
        <f>[1]Lib_RawData!G54</f>
        <v>#REF!</v>
      </c>
      <c r="F243" s="17">
        <f t="shared" si="13"/>
        <v>0</v>
      </c>
      <c r="G243" s="10">
        <f t="shared" si="13"/>
        <v>0</v>
      </c>
      <c r="H243" s="10">
        <f t="shared" si="13"/>
        <v>0</v>
      </c>
      <c r="I243" s="18">
        <f t="shared" si="14"/>
        <v>0</v>
      </c>
      <c r="J243" s="19">
        <f t="shared" si="15"/>
        <v>0</v>
      </c>
      <c r="K243" s="20">
        <f>J243*[1]Factors!D230</f>
        <v>0</v>
      </c>
      <c r="L243" s="20">
        <f t="shared" si="16"/>
        <v>0</v>
      </c>
      <c r="M243" s="20">
        <f>L243*[1]Factors!D230</f>
        <v>0</v>
      </c>
      <c r="N243" s="21">
        <f>L243*[1]Factors!D230*[1]Factors!E230</f>
        <v>0</v>
      </c>
      <c r="O243" s="19"/>
      <c r="Q243" s="346"/>
      <c r="R243" s="21"/>
      <c r="S243" s="25">
        <v>0</v>
      </c>
      <c r="T243" s="17"/>
      <c r="U243" s="10">
        <v>0</v>
      </c>
      <c r="V243" s="10"/>
      <c r="W243" s="18">
        <v>0</v>
      </c>
    </row>
    <row r="244" spans="1:23" s="20" customFormat="1">
      <c r="A244" s="14">
        <v>7</v>
      </c>
      <c r="B244" s="15">
        <v>2008</v>
      </c>
      <c r="C244" s="200">
        <v>2009</v>
      </c>
      <c r="D244" s="200">
        <v>2009</v>
      </c>
      <c r="E244" s="24" t="e">
        <f>[1]Lib_RawData!G55</f>
        <v>#REF!</v>
      </c>
      <c r="F244" s="17">
        <f t="shared" si="13"/>
        <v>0</v>
      </c>
      <c r="G244" s="10">
        <f t="shared" si="13"/>
        <v>0</v>
      </c>
      <c r="H244" s="10">
        <f t="shared" si="13"/>
        <v>0</v>
      </c>
      <c r="I244" s="18">
        <f t="shared" si="14"/>
        <v>0</v>
      </c>
      <c r="J244" s="19">
        <f t="shared" si="15"/>
        <v>0</v>
      </c>
      <c r="K244" s="20">
        <f>J244*[1]Factors!D231</f>
        <v>0</v>
      </c>
      <c r="L244" s="20">
        <f t="shared" si="16"/>
        <v>0</v>
      </c>
      <c r="M244" s="20">
        <f>L244*[1]Factors!D231</f>
        <v>0</v>
      </c>
      <c r="N244" s="21">
        <f>L244*[1]Factors!D231*[1]Factors!E231</f>
        <v>0</v>
      </c>
      <c r="O244" s="19"/>
      <c r="Q244" s="346"/>
      <c r="R244" s="21"/>
      <c r="S244" s="25">
        <v>0</v>
      </c>
      <c r="T244" s="17"/>
      <c r="U244" s="10">
        <v>0</v>
      </c>
      <c r="V244" s="10"/>
      <c r="W244" s="18">
        <v>0</v>
      </c>
    </row>
    <row r="245" spans="1:23" s="20" customFormat="1">
      <c r="A245" s="14">
        <v>8</v>
      </c>
      <c r="B245" s="15">
        <v>2008</v>
      </c>
      <c r="C245" s="200">
        <v>2009</v>
      </c>
      <c r="D245" s="200">
        <v>2009</v>
      </c>
      <c r="E245" s="24" t="e">
        <f>[1]Lib_RawData!G56</f>
        <v>#REF!</v>
      </c>
      <c r="F245" s="17">
        <f t="shared" si="13"/>
        <v>0</v>
      </c>
      <c r="G245" s="10">
        <f t="shared" si="13"/>
        <v>0</v>
      </c>
      <c r="H245" s="10">
        <f t="shared" si="13"/>
        <v>0</v>
      </c>
      <c r="I245" s="18">
        <f t="shared" si="14"/>
        <v>0</v>
      </c>
      <c r="J245" s="19">
        <f t="shared" si="15"/>
        <v>0</v>
      </c>
      <c r="K245" s="20">
        <f>J245*[1]Factors!D232</f>
        <v>0</v>
      </c>
      <c r="L245" s="20">
        <f t="shared" si="16"/>
        <v>0</v>
      </c>
      <c r="M245" s="20">
        <f>L245*[1]Factors!D232</f>
        <v>0</v>
      </c>
      <c r="N245" s="21">
        <f>L245*[1]Factors!D232*[1]Factors!E232</f>
        <v>0</v>
      </c>
      <c r="O245" s="19"/>
      <c r="Q245" s="346"/>
      <c r="R245" s="21"/>
      <c r="S245" s="25">
        <v>0</v>
      </c>
      <c r="T245" s="17"/>
      <c r="U245" s="10">
        <v>0</v>
      </c>
      <c r="V245" s="10"/>
      <c r="W245" s="18">
        <v>0</v>
      </c>
    </row>
    <row r="246" spans="1:23" s="20" customFormat="1">
      <c r="A246" s="14">
        <v>9</v>
      </c>
      <c r="B246" s="15">
        <v>2008</v>
      </c>
      <c r="C246" s="200">
        <v>2009</v>
      </c>
      <c r="D246" s="200">
        <v>2009</v>
      </c>
      <c r="E246" s="24" t="e">
        <f>[1]Lib_RawData!G57</f>
        <v>#REF!</v>
      </c>
      <c r="F246" s="17">
        <f t="shared" si="13"/>
        <v>0</v>
      </c>
      <c r="G246" s="10">
        <f t="shared" si="13"/>
        <v>0</v>
      </c>
      <c r="H246" s="10">
        <f t="shared" si="13"/>
        <v>0</v>
      </c>
      <c r="I246" s="18">
        <f t="shared" si="14"/>
        <v>0</v>
      </c>
      <c r="J246" s="19">
        <f t="shared" si="15"/>
        <v>0</v>
      </c>
      <c r="K246" s="20">
        <f>J246*[1]Factors!D233</f>
        <v>0</v>
      </c>
      <c r="L246" s="20">
        <f t="shared" si="16"/>
        <v>0</v>
      </c>
      <c r="M246" s="20">
        <f>L246*[1]Factors!D233</f>
        <v>0</v>
      </c>
      <c r="N246" s="21">
        <f>L246*[1]Factors!D233*[1]Factors!E233</f>
        <v>0</v>
      </c>
      <c r="O246" s="19"/>
      <c r="Q246" s="346"/>
      <c r="R246" s="21"/>
      <c r="S246" s="25">
        <v>0</v>
      </c>
      <c r="T246" s="17"/>
      <c r="U246" s="10">
        <v>0</v>
      </c>
      <c r="V246" s="10"/>
      <c r="W246" s="18">
        <v>0</v>
      </c>
    </row>
    <row r="247" spans="1:23" s="20" customFormat="1">
      <c r="A247" s="14">
        <v>10</v>
      </c>
      <c r="B247" s="15">
        <v>2008</v>
      </c>
      <c r="C247" s="200">
        <v>2009</v>
      </c>
      <c r="D247" s="200">
        <v>2009</v>
      </c>
      <c r="E247" s="24" t="e">
        <f>[1]Lib_RawData!G58</f>
        <v>#REF!</v>
      </c>
      <c r="F247" s="17">
        <f t="shared" si="13"/>
        <v>0</v>
      </c>
      <c r="G247" s="10">
        <f t="shared" si="13"/>
        <v>0</v>
      </c>
      <c r="H247" s="10">
        <f t="shared" si="13"/>
        <v>0</v>
      </c>
      <c r="I247" s="18">
        <f t="shared" si="14"/>
        <v>0</v>
      </c>
      <c r="J247" s="19">
        <f t="shared" si="15"/>
        <v>0</v>
      </c>
      <c r="K247" s="20">
        <f>J247*[1]Factors!D234</f>
        <v>0</v>
      </c>
      <c r="L247" s="20">
        <f t="shared" si="16"/>
        <v>0</v>
      </c>
      <c r="M247" s="20">
        <f>L247*[1]Factors!D234</f>
        <v>0</v>
      </c>
      <c r="N247" s="21">
        <f>L247*[1]Factors!D234*[1]Factors!E234</f>
        <v>0</v>
      </c>
      <c r="O247" s="19"/>
      <c r="Q247" s="346"/>
      <c r="R247" s="21"/>
      <c r="S247" s="25">
        <v>0</v>
      </c>
      <c r="T247" s="17"/>
      <c r="U247" s="10">
        <v>0</v>
      </c>
      <c r="V247" s="10"/>
      <c r="W247" s="18">
        <v>0</v>
      </c>
    </row>
    <row r="248" spans="1:23" s="20" customFormat="1">
      <c r="A248" s="14">
        <v>11</v>
      </c>
      <c r="B248" s="15">
        <v>2008</v>
      </c>
      <c r="C248" s="200">
        <v>2009</v>
      </c>
      <c r="D248" s="200">
        <v>2009</v>
      </c>
      <c r="E248" s="24" t="e">
        <f>[1]Lib_RawData!G59</f>
        <v>#REF!</v>
      </c>
      <c r="F248" s="17">
        <f t="shared" si="13"/>
        <v>0</v>
      </c>
      <c r="G248" s="10">
        <f t="shared" si="13"/>
        <v>0</v>
      </c>
      <c r="H248" s="10">
        <f t="shared" si="13"/>
        <v>0</v>
      </c>
      <c r="I248" s="18">
        <f t="shared" si="14"/>
        <v>0</v>
      </c>
      <c r="J248" s="19">
        <f t="shared" si="15"/>
        <v>0</v>
      </c>
      <c r="K248" s="20">
        <f>J248*[1]Factors!D235</f>
        <v>0</v>
      </c>
      <c r="L248" s="20">
        <f t="shared" si="16"/>
        <v>0</v>
      </c>
      <c r="M248" s="20">
        <f>L248*[1]Factors!D235</f>
        <v>0</v>
      </c>
      <c r="N248" s="21">
        <f>L248*[1]Factors!D235*[1]Factors!E235</f>
        <v>0</v>
      </c>
      <c r="O248" s="19"/>
      <c r="Q248" s="346"/>
      <c r="R248" s="94"/>
      <c r="S248" s="25">
        <v>0</v>
      </c>
      <c r="T248" s="17"/>
      <c r="U248" s="10">
        <v>0</v>
      </c>
      <c r="V248" s="10"/>
      <c r="W248" s="18">
        <v>0</v>
      </c>
    </row>
    <row r="249" spans="1:23" s="20" customFormat="1">
      <c r="A249" s="14">
        <v>12</v>
      </c>
      <c r="B249" s="15">
        <v>2008</v>
      </c>
      <c r="C249" s="200">
        <v>2009</v>
      </c>
      <c r="D249" s="200">
        <v>2009</v>
      </c>
      <c r="E249" s="24" t="e">
        <f>[1]Lib_RawData!G60</f>
        <v>#REF!</v>
      </c>
      <c r="F249" s="17">
        <f t="shared" si="13"/>
        <v>0</v>
      </c>
      <c r="G249" s="10">
        <f t="shared" si="13"/>
        <v>0</v>
      </c>
      <c r="H249" s="10">
        <f t="shared" si="13"/>
        <v>0</v>
      </c>
      <c r="I249" s="18">
        <f t="shared" si="14"/>
        <v>0</v>
      </c>
      <c r="J249" s="19">
        <f t="shared" si="15"/>
        <v>0</v>
      </c>
      <c r="K249" s="20">
        <f>J249*[1]Factors!D236</f>
        <v>0</v>
      </c>
      <c r="L249" s="20">
        <f t="shared" si="16"/>
        <v>0</v>
      </c>
      <c r="M249" s="20">
        <f>L249*[1]Factors!D236</f>
        <v>0</v>
      </c>
      <c r="N249" s="21">
        <f>L249*[1]Factors!D236*[1]Factors!E236</f>
        <v>0</v>
      </c>
      <c r="O249" s="19"/>
      <c r="Q249" s="346"/>
      <c r="R249" s="21"/>
      <c r="S249" s="25">
        <v>0</v>
      </c>
      <c r="T249" s="17"/>
      <c r="U249" s="10">
        <v>0</v>
      </c>
      <c r="V249" s="10"/>
      <c r="W249" s="18">
        <v>0</v>
      </c>
    </row>
    <row r="250" spans="1:23" s="20" customFormat="1">
      <c r="A250" s="14">
        <v>1</v>
      </c>
      <c r="B250" s="15">
        <v>2009</v>
      </c>
      <c r="C250" s="200">
        <v>2009</v>
      </c>
      <c r="D250" s="200">
        <v>2009</v>
      </c>
      <c r="E250" s="24" t="str">
        <f>[1]Lib_RawData!G61</f>
        <v>CFO</v>
      </c>
      <c r="F250" s="17">
        <f t="shared" si="13"/>
        <v>0</v>
      </c>
      <c r="G250" s="10">
        <f t="shared" si="13"/>
        <v>0</v>
      </c>
      <c r="H250" s="10">
        <f t="shared" si="13"/>
        <v>0</v>
      </c>
      <c r="I250" s="18">
        <f t="shared" si="14"/>
        <v>0</v>
      </c>
      <c r="J250" s="19">
        <f t="shared" si="15"/>
        <v>0</v>
      </c>
      <c r="K250" s="20">
        <f>J250*[1]Factors!D237</f>
        <v>0</v>
      </c>
      <c r="L250" s="20">
        <f t="shared" si="16"/>
        <v>0</v>
      </c>
      <c r="M250" s="20">
        <f>L250*[1]Factors!D237</f>
        <v>0</v>
      </c>
      <c r="N250" s="21">
        <f>L250*[1]Factors!D237*[1]Factors!E237</f>
        <v>0</v>
      </c>
      <c r="O250" s="19"/>
      <c r="Q250" s="346"/>
      <c r="R250" s="94"/>
      <c r="S250" s="25">
        <v>0</v>
      </c>
      <c r="T250" s="17"/>
      <c r="U250" s="10">
        <v>0</v>
      </c>
      <c r="V250" s="10"/>
      <c r="W250" s="18">
        <v>0</v>
      </c>
    </row>
    <row r="251" spans="1:23" s="20" customFormat="1">
      <c r="A251" s="14">
        <v>2</v>
      </c>
      <c r="B251" s="15">
        <v>2009</v>
      </c>
      <c r="C251" s="200">
        <v>2009</v>
      </c>
      <c r="D251" s="200">
        <v>2009</v>
      </c>
      <c r="E251" s="24" t="str">
        <f>[1]Lib_RawData!G62</f>
        <v>CFO</v>
      </c>
      <c r="F251" s="17">
        <f t="shared" si="13"/>
        <v>0</v>
      </c>
      <c r="G251" s="10">
        <f t="shared" si="13"/>
        <v>0</v>
      </c>
      <c r="H251" s="10">
        <f t="shared" si="13"/>
        <v>0</v>
      </c>
      <c r="I251" s="18">
        <f t="shared" si="14"/>
        <v>0</v>
      </c>
      <c r="J251" s="19">
        <f t="shared" si="15"/>
        <v>0</v>
      </c>
      <c r="K251" s="20">
        <f>J251*[1]Factors!D238</f>
        <v>0</v>
      </c>
      <c r="L251" s="20">
        <f t="shared" si="16"/>
        <v>0</v>
      </c>
      <c r="M251" s="20">
        <f>L251*[1]Factors!D238</f>
        <v>0</v>
      </c>
      <c r="N251" s="21">
        <f>L251*[1]Factors!D238*[1]Factors!E238</f>
        <v>0</v>
      </c>
      <c r="O251" s="19"/>
      <c r="Q251" s="346"/>
      <c r="R251" s="94"/>
      <c r="S251" s="25">
        <v>0</v>
      </c>
      <c r="T251" s="17"/>
      <c r="U251" s="10">
        <v>0</v>
      </c>
      <c r="V251" s="10"/>
      <c r="W251" s="18">
        <v>0</v>
      </c>
    </row>
    <row r="252" spans="1:23" s="20" customFormat="1">
      <c r="A252" s="14">
        <v>3</v>
      </c>
      <c r="B252" s="15">
        <v>2009</v>
      </c>
      <c r="C252" s="200">
        <v>2009</v>
      </c>
      <c r="D252" s="200">
        <v>2009</v>
      </c>
      <c r="E252" s="24" t="str">
        <f>[1]Lib_RawData!G63</f>
        <v>CFO</v>
      </c>
      <c r="F252" s="17">
        <f t="shared" si="13"/>
        <v>0</v>
      </c>
      <c r="G252" s="10">
        <f t="shared" si="13"/>
        <v>0</v>
      </c>
      <c r="H252" s="10">
        <f t="shared" si="13"/>
        <v>0</v>
      </c>
      <c r="I252" s="18">
        <f t="shared" si="14"/>
        <v>0</v>
      </c>
      <c r="J252" s="19">
        <f t="shared" si="15"/>
        <v>0</v>
      </c>
      <c r="K252" s="20">
        <f>J252*[1]Factors!D239</f>
        <v>0</v>
      </c>
      <c r="L252" s="20">
        <f t="shared" si="16"/>
        <v>0</v>
      </c>
      <c r="M252" s="20">
        <f>L252*[1]Factors!D239</f>
        <v>0</v>
      </c>
      <c r="N252" s="21">
        <f>L252*[1]Factors!D239*[1]Factors!E239</f>
        <v>0</v>
      </c>
      <c r="O252" s="19"/>
      <c r="Q252" s="346"/>
      <c r="R252" s="94"/>
      <c r="S252" s="25">
        <v>0</v>
      </c>
      <c r="T252" s="17"/>
      <c r="U252" s="10">
        <v>0</v>
      </c>
      <c r="V252" s="10"/>
      <c r="W252" s="18">
        <v>0</v>
      </c>
    </row>
    <row r="253" spans="1:23" s="20" customFormat="1">
      <c r="A253" s="14">
        <v>4</v>
      </c>
      <c r="B253" s="15">
        <v>2009</v>
      </c>
      <c r="C253" s="200">
        <v>2009</v>
      </c>
      <c r="D253" s="200">
        <v>2010</v>
      </c>
      <c r="E253" s="24" t="str">
        <f>[1]Lib_RawData!G64</f>
        <v>CFO</v>
      </c>
      <c r="F253" s="17">
        <f t="shared" si="13"/>
        <v>0</v>
      </c>
      <c r="G253" s="10">
        <f t="shared" si="13"/>
        <v>1610850.3599999999</v>
      </c>
      <c r="H253" s="10">
        <f t="shared" si="13"/>
        <v>0</v>
      </c>
      <c r="I253" s="18">
        <f t="shared" si="14"/>
        <v>1610850.3599999999</v>
      </c>
      <c r="J253" s="19">
        <f t="shared" si="15"/>
        <v>1610850.3599999999</v>
      </c>
      <c r="K253" s="20">
        <f>J253*[1]Factors!D240</f>
        <v>1725583.1768909995</v>
      </c>
      <c r="L253" s="20">
        <f t="shared" si="16"/>
        <v>12572</v>
      </c>
      <c r="M253" s="20">
        <f>L253*[1]Factors!D240</f>
        <v>13467.440699999999</v>
      </c>
      <c r="N253" s="21">
        <f>L253*[1]Factors!D240*[1]Factors!E240</f>
        <v>12572</v>
      </c>
      <c r="O253" s="19"/>
      <c r="Q253" s="21">
        <v>12572</v>
      </c>
      <c r="R253" s="25">
        <v>128.13</v>
      </c>
      <c r="S253" s="25">
        <v>1610850.3599999999</v>
      </c>
      <c r="T253" s="17"/>
      <c r="U253" s="10">
        <v>1610850.3599999999</v>
      </c>
      <c r="V253" s="10"/>
      <c r="W253" s="18">
        <v>1610850.3599999999</v>
      </c>
    </row>
    <row r="254" spans="1:23" s="20" customFormat="1">
      <c r="A254" s="14">
        <v>5</v>
      </c>
      <c r="B254" s="15">
        <v>2009</v>
      </c>
      <c r="C254" s="200">
        <v>2009</v>
      </c>
      <c r="D254" s="200">
        <v>2010</v>
      </c>
      <c r="E254" s="24" t="str">
        <f>[1]Lib_RawData!G65</f>
        <v>CFO</v>
      </c>
      <c r="F254" s="17">
        <f t="shared" si="13"/>
        <v>0</v>
      </c>
      <c r="G254" s="10">
        <f t="shared" si="13"/>
        <v>0</v>
      </c>
      <c r="H254" s="10">
        <f t="shared" si="13"/>
        <v>0</v>
      </c>
      <c r="I254" s="18">
        <f t="shared" si="14"/>
        <v>0</v>
      </c>
      <c r="J254" s="19">
        <f t="shared" si="15"/>
        <v>0</v>
      </c>
      <c r="K254" s="20">
        <f>J254*[1]Factors!D241</f>
        <v>0</v>
      </c>
      <c r="L254" s="20">
        <f t="shared" si="16"/>
        <v>0</v>
      </c>
      <c r="M254" s="20">
        <f>L254*[1]Factors!D241</f>
        <v>0</v>
      </c>
      <c r="N254" s="21">
        <f>L254*[1]Factors!D241*[1]Factors!E241</f>
        <v>0</v>
      </c>
      <c r="O254" s="19"/>
      <c r="Q254" s="346"/>
      <c r="R254" s="94"/>
      <c r="S254" s="25">
        <v>0</v>
      </c>
      <c r="T254" s="17"/>
      <c r="U254" s="10">
        <v>0</v>
      </c>
      <c r="V254" s="10"/>
      <c r="W254" s="18">
        <v>0</v>
      </c>
    </row>
    <row r="255" spans="1:23" s="20" customFormat="1">
      <c r="A255" s="14">
        <v>6</v>
      </c>
      <c r="B255" s="15">
        <v>2009</v>
      </c>
      <c r="C255" s="200">
        <v>2009</v>
      </c>
      <c r="D255" s="200">
        <v>2010</v>
      </c>
      <c r="E255" s="24" t="str">
        <f>[1]Lib_RawData!G66</f>
        <v>CFO</v>
      </c>
      <c r="F255" s="17">
        <f t="shared" si="13"/>
        <v>0</v>
      </c>
      <c r="G255" s="10">
        <f t="shared" si="13"/>
        <v>0</v>
      </c>
      <c r="H255" s="10">
        <f t="shared" si="13"/>
        <v>0</v>
      </c>
      <c r="I255" s="18">
        <f t="shared" si="14"/>
        <v>0</v>
      </c>
      <c r="J255" s="19">
        <f t="shared" si="15"/>
        <v>0</v>
      </c>
      <c r="K255" s="20">
        <f>J255*[1]Factors!D242</f>
        <v>0</v>
      </c>
      <c r="L255" s="20">
        <f t="shared" si="16"/>
        <v>0</v>
      </c>
      <c r="M255" s="20">
        <f>L255*[1]Factors!D242</f>
        <v>0</v>
      </c>
      <c r="N255" s="21">
        <f>L255*[1]Factors!D242*[1]Factors!E242</f>
        <v>0</v>
      </c>
      <c r="O255" s="19"/>
      <c r="Q255" s="346"/>
      <c r="R255" s="94"/>
      <c r="S255" s="25">
        <v>0</v>
      </c>
      <c r="T255" s="17"/>
      <c r="U255" s="10">
        <v>0</v>
      </c>
      <c r="V255" s="10"/>
      <c r="W255" s="18">
        <v>0</v>
      </c>
    </row>
    <row r="256" spans="1:23" s="20" customFormat="1">
      <c r="A256" s="14">
        <v>7</v>
      </c>
      <c r="B256" s="15">
        <v>2009</v>
      </c>
      <c r="C256" s="200">
        <v>2010</v>
      </c>
      <c r="D256" s="200">
        <v>2010</v>
      </c>
      <c r="E256" s="24" t="str">
        <f>[1]Lib_RawData!G67</f>
        <v>CFO</v>
      </c>
      <c r="F256" s="17">
        <f t="shared" si="13"/>
        <v>0</v>
      </c>
      <c r="G256" s="10">
        <f t="shared" si="13"/>
        <v>0</v>
      </c>
      <c r="H256" s="10">
        <f t="shared" si="13"/>
        <v>0</v>
      </c>
      <c r="I256" s="18">
        <f t="shared" si="14"/>
        <v>0</v>
      </c>
      <c r="J256" s="19">
        <f t="shared" si="15"/>
        <v>0</v>
      </c>
      <c r="K256" s="20">
        <f>J256*[1]Factors!D243</f>
        <v>0</v>
      </c>
      <c r="L256" s="20">
        <f t="shared" si="16"/>
        <v>0</v>
      </c>
      <c r="M256" s="20">
        <f>L256*[1]Factors!D243</f>
        <v>0</v>
      </c>
      <c r="N256" s="21">
        <f>L256*[1]Factors!D243*[1]Factors!E243</f>
        <v>0</v>
      </c>
      <c r="O256" s="19"/>
      <c r="Q256" s="346"/>
      <c r="R256" s="94"/>
      <c r="S256" s="25">
        <v>0</v>
      </c>
      <c r="T256" s="17"/>
      <c r="U256" s="10">
        <v>0</v>
      </c>
      <c r="V256" s="10"/>
      <c r="W256" s="18">
        <v>0</v>
      </c>
    </row>
    <row r="257" spans="1:23" s="20" customFormat="1">
      <c r="A257" s="14">
        <v>8</v>
      </c>
      <c r="B257" s="15">
        <v>2009</v>
      </c>
      <c r="C257" s="200">
        <v>2010</v>
      </c>
      <c r="D257" s="200">
        <v>2010</v>
      </c>
      <c r="E257" s="24" t="str">
        <f>[1]Lib_RawData!G68</f>
        <v>CFO</v>
      </c>
      <c r="F257" s="17">
        <f t="shared" si="13"/>
        <v>0</v>
      </c>
      <c r="G257" s="10">
        <f t="shared" si="13"/>
        <v>0</v>
      </c>
      <c r="H257" s="10">
        <f t="shared" si="13"/>
        <v>0</v>
      </c>
      <c r="I257" s="18">
        <f t="shared" si="14"/>
        <v>0</v>
      </c>
      <c r="J257" s="19">
        <f t="shared" si="15"/>
        <v>0</v>
      </c>
      <c r="K257" s="20">
        <f>J257*[1]Factors!D244</f>
        <v>0</v>
      </c>
      <c r="L257" s="20">
        <f t="shared" si="16"/>
        <v>0</v>
      </c>
      <c r="M257" s="20">
        <f>L257*[1]Factors!D244</f>
        <v>0</v>
      </c>
      <c r="N257" s="21">
        <f>L257*[1]Factors!D244*[1]Factors!E244</f>
        <v>0</v>
      </c>
      <c r="O257" s="19"/>
      <c r="Q257" s="346"/>
      <c r="R257" s="94"/>
      <c r="S257" s="25">
        <v>0</v>
      </c>
      <c r="T257" s="17"/>
      <c r="U257" s="10">
        <v>0</v>
      </c>
      <c r="V257" s="10"/>
      <c r="W257" s="18">
        <v>0</v>
      </c>
    </row>
    <row r="258" spans="1:23" s="20" customFormat="1">
      <c r="A258" s="14">
        <v>9</v>
      </c>
      <c r="B258" s="15">
        <v>2009</v>
      </c>
      <c r="C258" s="200">
        <v>2010</v>
      </c>
      <c r="D258" s="200">
        <v>2010</v>
      </c>
      <c r="E258" s="24" t="str">
        <f>[1]Lib_RawData!G69</f>
        <v>CFO</v>
      </c>
      <c r="F258" s="17">
        <f t="shared" si="13"/>
        <v>0</v>
      </c>
      <c r="G258" s="10">
        <f t="shared" si="13"/>
        <v>0</v>
      </c>
      <c r="H258" s="10">
        <f t="shared" si="13"/>
        <v>0</v>
      </c>
      <c r="I258" s="18">
        <f t="shared" si="14"/>
        <v>0</v>
      </c>
      <c r="J258" s="19">
        <f t="shared" si="15"/>
        <v>0</v>
      </c>
      <c r="K258" s="20">
        <f>J258*[1]Factors!D245</f>
        <v>0</v>
      </c>
      <c r="L258" s="20">
        <f t="shared" si="16"/>
        <v>0</v>
      </c>
      <c r="M258" s="20">
        <f>L258*[1]Factors!D245</f>
        <v>0</v>
      </c>
      <c r="N258" s="21">
        <f>L258*[1]Factors!D245*[1]Factors!E245</f>
        <v>0</v>
      </c>
      <c r="O258" s="19"/>
      <c r="Q258" s="346"/>
      <c r="R258" s="94"/>
      <c r="S258" s="25">
        <v>0</v>
      </c>
      <c r="T258" s="17"/>
      <c r="U258" s="10">
        <v>0</v>
      </c>
      <c r="V258" s="10"/>
      <c r="W258" s="18">
        <v>0</v>
      </c>
    </row>
    <row r="259" spans="1:23" s="20" customFormat="1">
      <c r="A259" s="14">
        <v>10</v>
      </c>
      <c r="B259" s="15">
        <v>2009</v>
      </c>
      <c r="C259" s="200">
        <v>2010</v>
      </c>
      <c r="D259" s="200">
        <v>2010</v>
      </c>
      <c r="E259" s="24" t="str">
        <f>[1]Lib_RawData!G70</f>
        <v>CFO</v>
      </c>
      <c r="F259" s="17">
        <f t="shared" si="13"/>
        <v>0</v>
      </c>
      <c r="G259" s="10">
        <f t="shared" si="13"/>
        <v>0</v>
      </c>
      <c r="H259" s="10">
        <f t="shared" si="13"/>
        <v>0</v>
      </c>
      <c r="I259" s="18">
        <f t="shared" si="14"/>
        <v>0</v>
      </c>
      <c r="J259" s="19">
        <f t="shared" si="15"/>
        <v>0</v>
      </c>
      <c r="K259" s="20">
        <f>J259*[1]Factors!D246</f>
        <v>0</v>
      </c>
      <c r="L259" s="20">
        <f t="shared" si="16"/>
        <v>0</v>
      </c>
      <c r="M259" s="20">
        <f>L259*[1]Factors!D246</f>
        <v>0</v>
      </c>
      <c r="N259" s="21">
        <f>L259*[1]Factors!D246*[1]Factors!E246</f>
        <v>0</v>
      </c>
      <c r="O259" s="19"/>
      <c r="Q259" s="94"/>
      <c r="R259" s="25"/>
      <c r="S259" s="25">
        <v>0</v>
      </c>
      <c r="T259" s="17"/>
      <c r="U259" s="10">
        <v>0</v>
      </c>
      <c r="V259" s="10"/>
      <c r="W259" s="18">
        <v>0</v>
      </c>
    </row>
    <row r="260" spans="1:23" s="20" customFormat="1">
      <c r="A260" s="14">
        <v>11</v>
      </c>
      <c r="B260" s="15">
        <v>2009</v>
      </c>
      <c r="C260" s="200">
        <v>2010</v>
      </c>
      <c r="D260" s="200">
        <v>2010</v>
      </c>
      <c r="E260" s="24" t="str">
        <f>[1]Lib_RawData!G71</f>
        <v>CFO</v>
      </c>
      <c r="F260" s="17">
        <f t="shared" si="13"/>
        <v>0</v>
      </c>
      <c r="G260" s="10">
        <f t="shared" si="13"/>
        <v>0</v>
      </c>
      <c r="H260" s="10">
        <f t="shared" si="13"/>
        <v>0</v>
      </c>
      <c r="I260" s="18">
        <f t="shared" si="14"/>
        <v>0</v>
      </c>
      <c r="J260" s="19">
        <f t="shared" si="15"/>
        <v>0</v>
      </c>
      <c r="K260" s="20">
        <f>J260*[1]Factors!D247</f>
        <v>0</v>
      </c>
      <c r="L260" s="20">
        <f t="shared" si="16"/>
        <v>0</v>
      </c>
      <c r="M260" s="20">
        <f>L260*[1]Factors!D247</f>
        <v>0</v>
      </c>
      <c r="N260" s="21">
        <f>L260*[1]Factors!D247*[1]Factors!E247</f>
        <v>0</v>
      </c>
      <c r="O260" s="19"/>
      <c r="Q260" s="346"/>
      <c r="R260" s="94"/>
      <c r="S260" s="25">
        <v>0</v>
      </c>
      <c r="T260" s="17"/>
      <c r="U260" s="10">
        <v>0</v>
      </c>
      <c r="V260" s="10"/>
      <c r="W260" s="18">
        <v>0</v>
      </c>
    </row>
    <row r="261" spans="1:23" s="20" customFormat="1">
      <c r="A261" s="14">
        <v>12</v>
      </c>
      <c r="B261" s="15">
        <v>2009</v>
      </c>
      <c r="C261" s="200">
        <v>2010</v>
      </c>
      <c r="D261" s="200">
        <v>2010</v>
      </c>
      <c r="E261" s="24" t="str">
        <f>[1]Lib_RawData!G72</f>
        <v>CFO</v>
      </c>
      <c r="F261" s="17">
        <f t="shared" si="13"/>
        <v>0</v>
      </c>
      <c r="G261" s="10">
        <f t="shared" si="13"/>
        <v>0</v>
      </c>
      <c r="H261" s="10">
        <f t="shared" si="13"/>
        <v>0</v>
      </c>
      <c r="I261" s="18">
        <f t="shared" si="14"/>
        <v>0</v>
      </c>
      <c r="J261" s="19">
        <f t="shared" si="15"/>
        <v>0</v>
      </c>
      <c r="K261" s="20">
        <f>J261*[1]Factors!D248</f>
        <v>0</v>
      </c>
      <c r="L261" s="20">
        <f t="shared" si="16"/>
        <v>0</v>
      </c>
      <c r="M261" s="20">
        <f>L261*[1]Factors!D248</f>
        <v>0</v>
      </c>
      <c r="N261" s="21">
        <f>L261*[1]Factors!D248*[1]Factors!E248</f>
        <v>0</v>
      </c>
      <c r="O261" s="19"/>
      <c r="Q261" s="346"/>
      <c r="R261" s="94"/>
      <c r="S261" s="25">
        <v>0</v>
      </c>
      <c r="T261" s="17"/>
      <c r="U261" s="10">
        <v>0</v>
      </c>
      <c r="V261" s="10"/>
      <c r="W261" s="18">
        <v>0</v>
      </c>
    </row>
    <row r="262" spans="1:23" s="20" customFormat="1">
      <c r="A262" s="14">
        <v>1</v>
      </c>
      <c r="B262" s="15">
        <v>2010</v>
      </c>
      <c r="C262" s="200">
        <v>2010</v>
      </c>
      <c r="D262" s="200">
        <v>2010</v>
      </c>
      <c r="E262" s="24" t="str">
        <f>[1]Lib_RawData!G73</f>
        <v>CFO</v>
      </c>
      <c r="F262" s="17">
        <f t="shared" si="13"/>
        <v>0</v>
      </c>
      <c r="G262" s="10">
        <f t="shared" si="13"/>
        <v>1707290.0000000002</v>
      </c>
      <c r="H262" s="10">
        <f t="shared" si="13"/>
        <v>0</v>
      </c>
      <c r="I262" s="18">
        <f t="shared" si="14"/>
        <v>1707290.0000000002</v>
      </c>
      <c r="J262" s="19">
        <f t="shared" si="15"/>
        <v>1707290.0000000002</v>
      </c>
      <c r="K262" s="20">
        <f>J262*[1]Factors!D249</f>
        <v>1828891.73025</v>
      </c>
      <c r="L262" s="20">
        <f t="shared" si="16"/>
        <v>13000</v>
      </c>
      <c r="M262" s="20">
        <f>L262*[1]Factors!D249</f>
        <v>13925.924999999997</v>
      </c>
      <c r="N262" s="21">
        <f>L262*[1]Factors!D249*[1]Factors!E249</f>
        <v>12999.999999999998</v>
      </c>
      <c r="O262" s="19"/>
      <c r="Q262" s="21">
        <v>13000</v>
      </c>
      <c r="R262" s="25">
        <v>131.33000000000001</v>
      </c>
      <c r="S262" s="25">
        <v>1707290.0000000002</v>
      </c>
      <c r="T262" s="17"/>
      <c r="U262" s="10">
        <v>1707290.0000000002</v>
      </c>
      <c r="V262" s="10"/>
      <c r="W262" s="18">
        <v>1707290.0000000002</v>
      </c>
    </row>
    <row r="263" spans="1:23" s="20" customFormat="1">
      <c r="A263" s="14">
        <v>2</v>
      </c>
      <c r="B263" s="15">
        <v>2010</v>
      </c>
      <c r="C263" s="200">
        <v>2010</v>
      </c>
      <c r="D263" s="200">
        <v>2010</v>
      </c>
      <c r="E263" s="24" t="str">
        <f>[1]Lib_RawData!G74</f>
        <v>CFO</v>
      </c>
      <c r="F263" s="17">
        <f t="shared" si="13"/>
        <v>0</v>
      </c>
      <c r="G263" s="10">
        <f t="shared" si="13"/>
        <v>0</v>
      </c>
      <c r="H263" s="10">
        <f t="shared" si="13"/>
        <v>0</v>
      </c>
      <c r="I263" s="18">
        <f t="shared" si="14"/>
        <v>0</v>
      </c>
      <c r="J263" s="19">
        <f t="shared" si="15"/>
        <v>0</v>
      </c>
      <c r="K263" s="20">
        <f>J263*[1]Factors!D250</f>
        <v>0</v>
      </c>
      <c r="L263" s="20">
        <f t="shared" si="16"/>
        <v>0</v>
      </c>
      <c r="M263" s="20">
        <f>L263*[1]Factors!D250</f>
        <v>0</v>
      </c>
      <c r="N263" s="21">
        <f>L263*[1]Factors!D250*[1]Factors!E250</f>
        <v>0</v>
      </c>
      <c r="O263" s="19"/>
      <c r="Q263" s="21"/>
      <c r="R263" s="94"/>
      <c r="S263" s="25">
        <v>0</v>
      </c>
      <c r="T263" s="17"/>
      <c r="U263" s="10">
        <v>0</v>
      </c>
      <c r="V263" s="10"/>
      <c r="W263" s="18">
        <v>0</v>
      </c>
    </row>
    <row r="264" spans="1:23" s="20" customFormat="1">
      <c r="A264" s="14">
        <v>3</v>
      </c>
      <c r="B264" s="15">
        <v>2010</v>
      </c>
      <c r="C264" s="200">
        <v>2010</v>
      </c>
      <c r="D264" s="200">
        <v>2010</v>
      </c>
      <c r="E264" s="24" t="str">
        <f>[1]Lib_RawData!G75</f>
        <v>CFO</v>
      </c>
      <c r="F264" s="17">
        <f t="shared" si="13"/>
        <v>0</v>
      </c>
      <c r="G264" s="10">
        <f t="shared" si="13"/>
        <v>0</v>
      </c>
      <c r="H264" s="10">
        <f t="shared" si="13"/>
        <v>0</v>
      </c>
      <c r="I264" s="18">
        <f t="shared" si="14"/>
        <v>0</v>
      </c>
      <c r="J264" s="19">
        <f t="shared" si="15"/>
        <v>0</v>
      </c>
      <c r="K264" s="20">
        <f>J264*[1]Factors!D251</f>
        <v>0</v>
      </c>
      <c r="L264" s="20">
        <f t="shared" si="16"/>
        <v>0</v>
      </c>
      <c r="M264" s="20">
        <f>L264*[1]Factors!D251</f>
        <v>0</v>
      </c>
      <c r="N264" s="21">
        <f>L264*[1]Factors!D251*[1]Factors!E251</f>
        <v>0</v>
      </c>
      <c r="O264" s="19"/>
      <c r="Q264" s="21"/>
      <c r="R264" s="94"/>
      <c r="S264" s="25">
        <v>0</v>
      </c>
      <c r="T264" s="17"/>
      <c r="U264" s="10">
        <v>0</v>
      </c>
      <c r="V264" s="10"/>
      <c r="W264" s="18">
        <v>0</v>
      </c>
    </row>
    <row r="265" spans="1:23" s="20" customFormat="1">
      <c r="A265" s="14">
        <v>4</v>
      </c>
      <c r="B265" s="15">
        <v>2010</v>
      </c>
      <c r="C265" s="200">
        <v>2010</v>
      </c>
      <c r="D265" s="200">
        <v>2011</v>
      </c>
      <c r="E265" s="24" t="str">
        <f>[1]Lib_RawData!G76</f>
        <v>CFO</v>
      </c>
      <c r="F265" s="17">
        <f t="shared" si="13"/>
        <v>0</v>
      </c>
      <c r="G265" s="10">
        <f t="shared" si="13"/>
        <v>0</v>
      </c>
      <c r="H265" s="10">
        <f t="shared" si="13"/>
        <v>0</v>
      </c>
      <c r="I265" s="18">
        <f t="shared" si="14"/>
        <v>0</v>
      </c>
      <c r="J265" s="19">
        <f t="shared" si="15"/>
        <v>0</v>
      </c>
      <c r="K265" s="20">
        <f>J265*[1]Factors!D252</f>
        <v>0</v>
      </c>
      <c r="L265" s="20">
        <f t="shared" si="16"/>
        <v>0</v>
      </c>
      <c r="M265" s="20">
        <f>L265*[1]Factors!D252</f>
        <v>0</v>
      </c>
      <c r="N265" s="21">
        <f>L265*[1]Factors!D252*[1]Factors!E252</f>
        <v>0</v>
      </c>
      <c r="O265" s="19"/>
      <c r="Q265" s="21"/>
      <c r="R265" s="94"/>
      <c r="S265" s="25">
        <v>0</v>
      </c>
      <c r="T265" s="17"/>
      <c r="U265" s="10">
        <f t="shared" ref="U265:U276" si="17">+S265</f>
        <v>0</v>
      </c>
      <c r="V265" s="10"/>
      <c r="W265" s="18">
        <f t="shared" ref="W265:W328" si="18">V265+U265</f>
        <v>0</v>
      </c>
    </row>
    <row r="266" spans="1:23" s="20" customFormat="1">
      <c r="A266" s="14">
        <v>5</v>
      </c>
      <c r="B266" s="15">
        <v>2010</v>
      </c>
      <c r="C266" s="200">
        <v>2010</v>
      </c>
      <c r="D266" s="200">
        <v>2011</v>
      </c>
      <c r="E266" s="24" t="str">
        <f>[1]Lib_RawData!G77</f>
        <v>CFO</v>
      </c>
      <c r="F266" s="17">
        <f t="shared" si="13"/>
        <v>0</v>
      </c>
      <c r="G266" s="10">
        <f t="shared" si="13"/>
        <v>0</v>
      </c>
      <c r="H266" s="10">
        <f t="shared" si="13"/>
        <v>0</v>
      </c>
      <c r="I266" s="18">
        <f t="shared" si="14"/>
        <v>0</v>
      </c>
      <c r="J266" s="19">
        <f t="shared" si="15"/>
        <v>0</v>
      </c>
      <c r="K266" s="20">
        <f>J266*[1]Factors!D253</f>
        <v>0</v>
      </c>
      <c r="L266" s="20">
        <f t="shared" si="16"/>
        <v>0</v>
      </c>
      <c r="M266" s="20">
        <f>L266*[1]Factors!D253</f>
        <v>0</v>
      </c>
      <c r="N266" s="21">
        <f>L266*[1]Factors!D253*[1]Factors!E253</f>
        <v>0</v>
      </c>
      <c r="O266" s="19"/>
      <c r="Q266" s="21"/>
      <c r="R266" s="94"/>
      <c r="S266" s="25">
        <v>0</v>
      </c>
      <c r="T266" s="17"/>
      <c r="U266" s="10">
        <f t="shared" si="17"/>
        <v>0</v>
      </c>
      <c r="V266" s="10"/>
      <c r="W266" s="18">
        <f t="shared" si="18"/>
        <v>0</v>
      </c>
    </row>
    <row r="267" spans="1:23" s="20" customFormat="1">
      <c r="A267" s="14">
        <v>6</v>
      </c>
      <c r="B267" s="15">
        <v>2010</v>
      </c>
      <c r="C267" s="200">
        <v>2010</v>
      </c>
      <c r="D267" s="200">
        <v>2011</v>
      </c>
      <c r="E267" s="24" t="str">
        <f>[1]Lib_RawData!G78</f>
        <v>CFO</v>
      </c>
      <c r="F267" s="17">
        <f t="shared" si="13"/>
        <v>0</v>
      </c>
      <c r="G267" s="10">
        <f t="shared" si="13"/>
        <v>0</v>
      </c>
      <c r="H267" s="10">
        <f t="shared" si="13"/>
        <v>0</v>
      </c>
      <c r="I267" s="18">
        <f t="shared" si="14"/>
        <v>0</v>
      </c>
      <c r="J267" s="19">
        <f t="shared" si="15"/>
        <v>0</v>
      </c>
      <c r="K267" s="20">
        <f>J267*[1]Factors!D254</f>
        <v>0</v>
      </c>
      <c r="L267" s="20">
        <f t="shared" si="16"/>
        <v>0</v>
      </c>
      <c r="M267" s="20">
        <f>L267*[1]Factors!D254</f>
        <v>0</v>
      </c>
      <c r="N267" s="21">
        <f>L267*[1]Factors!D254*[1]Factors!E254</f>
        <v>0</v>
      </c>
      <c r="O267" s="19"/>
      <c r="Q267" s="21"/>
      <c r="R267" s="94"/>
      <c r="S267" s="25">
        <v>0</v>
      </c>
      <c r="T267" s="17"/>
      <c r="U267" s="10">
        <f t="shared" si="17"/>
        <v>0</v>
      </c>
      <c r="V267" s="10"/>
      <c r="W267" s="18">
        <f t="shared" si="18"/>
        <v>0</v>
      </c>
    </row>
    <row r="268" spans="1:23" s="20" customFormat="1">
      <c r="A268" s="14">
        <v>7</v>
      </c>
      <c r="B268" s="15">
        <v>2010</v>
      </c>
      <c r="C268" s="200">
        <v>2011</v>
      </c>
      <c r="D268" s="200">
        <v>2011</v>
      </c>
      <c r="E268" s="24" t="str">
        <f>[1]Lib_RawData!G79</f>
        <v>CFO</v>
      </c>
      <c r="F268" s="17">
        <f t="shared" si="13"/>
        <v>0</v>
      </c>
      <c r="G268" s="10">
        <f t="shared" si="13"/>
        <v>1749930.0000000002</v>
      </c>
      <c r="H268" s="10">
        <f t="shared" si="13"/>
        <v>0</v>
      </c>
      <c r="I268" s="18">
        <f t="shared" si="14"/>
        <v>1749930.0000000002</v>
      </c>
      <c r="J268" s="19">
        <f t="shared" si="15"/>
        <v>1749930.0000000002</v>
      </c>
      <c r="K268" s="20">
        <f>J268*[1]Factors!D255</f>
        <v>1811177.55</v>
      </c>
      <c r="L268" s="20">
        <f t="shared" si="16"/>
        <v>13000</v>
      </c>
      <c r="M268" s="20">
        <f>L268*[1]Factors!D255</f>
        <v>13454.999999999998</v>
      </c>
      <c r="N268" s="21">
        <f>L268*[1]Factors!D255*[1]Factors!E255</f>
        <v>13000</v>
      </c>
      <c r="O268" s="19"/>
      <c r="Q268" s="21">
        <v>13000</v>
      </c>
      <c r="R268" s="26">
        <v>134.61000000000001</v>
      </c>
      <c r="S268" s="25">
        <v>1749930.0000000002</v>
      </c>
      <c r="T268" s="17"/>
      <c r="U268" s="10">
        <f t="shared" si="17"/>
        <v>1749930.0000000002</v>
      </c>
      <c r="V268" s="10"/>
      <c r="W268" s="18">
        <f t="shared" si="18"/>
        <v>1749930.0000000002</v>
      </c>
    </row>
    <row r="269" spans="1:23" s="20" customFormat="1">
      <c r="A269" s="14">
        <v>8</v>
      </c>
      <c r="B269" s="15">
        <v>2010</v>
      </c>
      <c r="C269" s="200">
        <v>2011</v>
      </c>
      <c r="D269" s="200">
        <v>2011</v>
      </c>
      <c r="E269" s="24" t="str">
        <f>[1]Lib_RawData!G80</f>
        <v>CFO</v>
      </c>
      <c r="F269" s="17">
        <f t="shared" si="13"/>
        <v>0</v>
      </c>
      <c r="G269" s="10">
        <f t="shared" si="13"/>
        <v>0</v>
      </c>
      <c r="H269" s="10">
        <f t="shared" si="13"/>
        <v>0</v>
      </c>
      <c r="I269" s="18">
        <f t="shared" si="14"/>
        <v>0</v>
      </c>
      <c r="J269" s="19">
        <f t="shared" si="15"/>
        <v>0</v>
      </c>
      <c r="K269" s="20">
        <f>J269*[1]Factors!D256</f>
        <v>0</v>
      </c>
      <c r="L269" s="20">
        <f t="shared" si="16"/>
        <v>0</v>
      </c>
      <c r="M269" s="20">
        <f>L269*[1]Factors!D256</f>
        <v>0</v>
      </c>
      <c r="N269" s="21">
        <f>L269*[1]Factors!D256*[1]Factors!E256</f>
        <v>0</v>
      </c>
      <c r="O269" s="19"/>
      <c r="Q269" s="21"/>
      <c r="R269" s="94"/>
      <c r="S269" s="25">
        <v>0</v>
      </c>
      <c r="T269" s="17"/>
      <c r="U269" s="10">
        <f t="shared" si="17"/>
        <v>0</v>
      </c>
      <c r="V269" s="10"/>
      <c r="W269" s="18">
        <f t="shared" si="18"/>
        <v>0</v>
      </c>
    </row>
    <row r="270" spans="1:23" s="20" customFormat="1">
      <c r="A270" s="14">
        <v>9</v>
      </c>
      <c r="B270" s="15">
        <v>2010</v>
      </c>
      <c r="C270" s="200">
        <v>2011</v>
      </c>
      <c r="D270" s="200">
        <v>2011</v>
      </c>
      <c r="E270" s="24" t="str">
        <f>[1]Lib_RawData!G81</f>
        <v>CFO</v>
      </c>
      <c r="F270" s="17">
        <f t="shared" si="13"/>
        <v>0</v>
      </c>
      <c r="G270" s="10">
        <f t="shared" si="13"/>
        <v>0</v>
      </c>
      <c r="H270" s="10">
        <f t="shared" si="13"/>
        <v>0</v>
      </c>
      <c r="I270" s="18">
        <f t="shared" si="14"/>
        <v>0</v>
      </c>
      <c r="J270" s="19">
        <f t="shared" si="15"/>
        <v>0</v>
      </c>
      <c r="K270" s="20">
        <f>J270*[1]Factors!D257</f>
        <v>0</v>
      </c>
      <c r="L270" s="20">
        <f t="shared" si="16"/>
        <v>0</v>
      </c>
      <c r="M270" s="20">
        <f>L270*[1]Factors!D257</f>
        <v>0</v>
      </c>
      <c r="N270" s="21">
        <f>L270*[1]Factors!D257*[1]Factors!E257</f>
        <v>0</v>
      </c>
      <c r="O270" s="19"/>
      <c r="Q270" s="21"/>
      <c r="R270" s="94"/>
      <c r="S270" s="25">
        <v>0</v>
      </c>
      <c r="T270" s="17"/>
      <c r="U270" s="10">
        <f t="shared" si="17"/>
        <v>0</v>
      </c>
      <c r="V270" s="10"/>
      <c r="W270" s="18">
        <f t="shared" si="18"/>
        <v>0</v>
      </c>
    </row>
    <row r="271" spans="1:23" s="20" customFormat="1">
      <c r="A271" s="14">
        <v>10</v>
      </c>
      <c r="B271" s="15">
        <v>2010</v>
      </c>
      <c r="C271" s="200">
        <v>2011</v>
      </c>
      <c r="D271" s="200">
        <v>2011</v>
      </c>
      <c r="E271" s="24" t="str">
        <f>[1]Lib_RawData!G82</f>
        <v>CFO</v>
      </c>
      <c r="F271" s="17">
        <f t="shared" si="13"/>
        <v>0</v>
      </c>
      <c r="G271" s="10">
        <f t="shared" si="13"/>
        <v>0</v>
      </c>
      <c r="H271" s="10">
        <f t="shared" si="13"/>
        <v>0</v>
      </c>
      <c r="I271" s="18">
        <f t="shared" si="14"/>
        <v>0</v>
      </c>
      <c r="J271" s="19">
        <f t="shared" si="15"/>
        <v>0</v>
      </c>
      <c r="K271" s="20">
        <f>J271*[1]Factors!D258</f>
        <v>0</v>
      </c>
      <c r="L271" s="20">
        <f t="shared" si="16"/>
        <v>0</v>
      </c>
      <c r="M271" s="20">
        <f>L271*[1]Factors!D258</f>
        <v>0</v>
      </c>
      <c r="N271" s="21">
        <f>L271*[1]Factors!D258*[1]Factors!E258</f>
        <v>0</v>
      </c>
      <c r="O271" s="19"/>
      <c r="Q271" s="21"/>
      <c r="R271" s="94"/>
      <c r="S271" s="25">
        <v>0</v>
      </c>
      <c r="T271" s="17"/>
      <c r="U271" s="10">
        <f t="shared" si="17"/>
        <v>0</v>
      </c>
      <c r="V271" s="10"/>
      <c r="W271" s="18">
        <f t="shared" si="18"/>
        <v>0</v>
      </c>
    </row>
    <row r="272" spans="1:23" s="20" customFormat="1">
      <c r="A272" s="14">
        <v>11</v>
      </c>
      <c r="B272" s="15">
        <v>2010</v>
      </c>
      <c r="C272" s="200">
        <v>2011</v>
      </c>
      <c r="D272" s="200">
        <v>2011</v>
      </c>
      <c r="E272" s="24" t="str">
        <f>[1]Lib_RawData!G83</f>
        <v>CFO</v>
      </c>
      <c r="F272" s="17">
        <f t="shared" si="13"/>
        <v>0</v>
      </c>
      <c r="G272" s="10">
        <f t="shared" si="13"/>
        <v>0</v>
      </c>
      <c r="H272" s="10">
        <f t="shared" si="13"/>
        <v>0</v>
      </c>
      <c r="I272" s="18">
        <f t="shared" si="14"/>
        <v>0</v>
      </c>
      <c r="J272" s="19">
        <f t="shared" si="15"/>
        <v>0</v>
      </c>
      <c r="K272" s="20">
        <f>J272*[1]Factors!D259</f>
        <v>0</v>
      </c>
      <c r="L272" s="20">
        <f t="shared" si="16"/>
        <v>0</v>
      </c>
      <c r="M272" s="20">
        <f>L272*[1]Factors!D259</f>
        <v>0</v>
      </c>
      <c r="N272" s="21">
        <f>L272*[1]Factors!D259*[1]Factors!E259</f>
        <v>0</v>
      </c>
      <c r="O272" s="19"/>
      <c r="Q272" s="21"/>
      <c r="R272" s="94"/>
      <c r="S272" s="25">
        <v>0</v>
      </c>
      <c r="T272" s="17"/>
      <c r="U272" s="10">
        <f t="shared" si="17"/>
        <v>0</v>
      </c>
      <c r="V272" s="10"/>
      <c r="W272" s="18">
        <f t="shared" si="18"/>
        <v>0</v>
      </c>
    </row>
    <row r="273" spans="1:23" s="20" customFormat="1">
      <c r="A273" s="14">
        <v>12</v>
      </c>
      <c r="B273" s="15">
        <v>2010</v>
      </c>
      <c r="C273" s="200">
        <v>2011</v>
      </c>
      <c r="D273" s="200">
        <v>2011</v>
      </c>
      <c r="E273" s="24" t="str">
        <f>[1]Lib_RawData!G84</f>
        <v>CFO</v>
      </c>
      <c r="F273" s="17">
        <f t="shared" si="13"/>
        <v>0</v>
      </c>
      <c r="G273" s="10">
        <f t="shared" si="13"/>
        <v>0</v>
      </c>
      <c r="H273" s="10">
        <f t="shared" si="13"/>
        <v>0</v>
      </c>
      <c r="I273" s="18">
        <f t="shared" si="14"/>
        <v>0</v>
      </c>
      <c r="J273" s="19">
        <f t="shared" si="15"/>
        <v>0</v>
      </c>
      <c r="K273" s="20">
        <f>J273*[1]Factors!D260</f>
        <v>0</v>
      </c>
      <c r="L273" s="20">
        <f t="shared" si="16"/>
        <v>0</v>
      </c>
      <c r="M273" s="20">
        <f>L273*[1]Factors!D260</f>
        <v>0</v>
      </c>
      <c r="N273" s="21">
        <f>L273*[1]Factors!D260*[1]Factors!E260</f>
        <v>0</v>
      </c>
      <c r="O273" s="19"/>
      <c r="Q273" s="21"/>
      <c r="R273" s="94"/>
      <c r="S273" s="25">
        <v>0</v>
      </c>
      <c r="T273" s="17"/>
      <c r="U273" s="10">
        <f>+S273</f>
        <v>0</v>
      </c>
      <c r="V273" s="10"/>
      <c r="W273" s="18">
        <f t="shared" si="18"/>
        <v>0</v>
      </c>
    </row>
    <row r="274" spans="1:23" s="20" customFormat="1">
      <c r="A274" s="14">
        <v>1</v>
      </c>
      <c r="B274" s="15">
        <v>2011</v>
      </c>
      <c r="C274" s="200">
        <v>2011</v>
      </c>
      <c r="D274" s="200">
        <v>2011</v>
      </c>
      <c r="E274" s="24" t="str">
        <f>[1]Lib_RawData!G85</f>
        <v>CFO</v>
      </c>
      <c r="F274" s="17">
        <f t="shared" si="13"/>
        <v>0</v>
      </c>
      <c r="G274" s="10">
        <f t="shared" si="13"/>
        <v>0</v>
      </c>
      <c r="H274" s="10">
        <f t="shared" si="13"/>
        <v>0</v>
      </c>
      <c r="I274" s="18">
        <f t="shared" si="14"/>
        <v>0</v>
      </c>
      <c r="J274" s="19">
        <f t="shared" si="15"/>
        <v>0</v>
      </c>
      <c r="K274" s="20">
        <f>J274*[1]Factors!D261</f>
        <v>0</v>
      </c>
      <c r="L274" s="20">
        <f t="shared" si="16"/>
        <v>0</v>
      </c>
      <c r="M274" s="20">
        <f>L274*[1]Factors!D261</f>
        <v>0</v>
      </c>
      <c r="N274" s="21">
        <f>L274*[1]Factors!D261*[1]Factors!E261</f>
        <v>0</v>
      </c>
      <c r="O274" s="19"/>
      <c r="Q274" s="21"/>
      <c r="R274" s="94"/>
      <c r="S274" s="25">
        <v>0</v>
      </c>
      <c r="T274" s="17"/>
      <c r="U274" s="10">
        <f t="shared" si="17"/>
        <v>0</v>
      </c>
      <c r="V274" s="10"/>
      <c r="W274" s="18">
        <f t="shared" si="18"/>
        <v>0</v>
      </c>
    </row>
    <row r="275" spans="1:23" s="20" customFormat="1">
      <c r="A275" s="14">
        <v>2</v>
      </c>
      <c r="B275" s="15">
        <v>2011</v>
      </c>
      <c r="C275" s="200">
        <v>2011</v>
      </c>
      <c r="D275" s="200">
        <v>2011</v>
      </c>
      <c r="E275" s="24" t="str">
        <f>[1]Lib_RawData!G86</f>
        <v>CFO</v>
      </c>
      <c r="F275" s="17">
        <f t="shared" si="13"/>
        <v>0</v>
      </c>
      <c r="G275" s="10">
        <f t="shared" si="13"/>
        <v>0</v>
      </c>
      <c r="H275" s="10">
        <f t="shared" si="13"/>
        <v>0</v>
      </c>
      <c r="I275" s="18">
        <f t="shared" si="14"/>
        <v>0</v>
      </c>
      <c r="J275" s="19">
        <f t="shared" si="15"/>
        <v>0</v>
      </c>
      <c r="K275" s="20">
        <f>J275*[1]Factors!D262</f>
        <v>0</v>
      </c>
      <c r="L275" s="20">
        <f t="shared" si="16"/>
        <v>0</v>
      </c>
      <c r="M275" s="20">
        <f>L275*[1]Factors!D262</f>
        <v>0</v>
      </c>
      <c r="N275" s="21">
        <f>L275*[1]Factors!D262*[1]Factors!E262</f>
        <v>0</v>
      </c>
      <c r="O275" s="19"/>
      <c r="Q275" s="21"/>
      <c r="R275" s="94"/>
      <c r="S275" s="25">
        <v>0</v>
      </c>
      <c r="T275" s="17"/>
      <c r="U275" s="10">
        <f t="shared" si="17"/>
        <v>0</v>
      </c>
      <c r="V275" s="10"/>
      <c r="W275" s="18">
        <f t="shared" si="18"/>
        <v>0</v>
      </c>
    </row>
    <row r="276" spans="1:23" s="20" customFormat="1">
      <c r="A276" s="14">
        <v>3</v>
      </c>
      <c r="B276" s="15">
        <v>2011</v>
      </c>
      <c r="C276" s="200">
        <v>2011</v>
      </c>
      <c r="D276" s="200">
        <v>2011</v>
      </c>
      <c r="E276" s="24" t="str">
        <f>[1]Lib_RawData!G87</f>
        <v>CFO</v>
      </c>
      <c r="F276" s="17">
        <f t="shared" si="13"/>
        <v>0</v>
      </c>
      <c r="G276" s="10">
        <f t="shared" si="13"/>
        <v>0</v>
      </c>
      <c r="H276" s="10">
        <f t="shared" si="13"/>
        <v>0</v>
      </c>
      <c r="I276" s="18">
        <f t="shared" si="14"/>
        <v>0</v>
      </c>
      <c r="J276" s="19">
        <f t="shared" si="15"/>
        <v>0</v>
      </c>
      <c r="K276" s="20">
        <f>J276*[1]Factors!D263</f>
        <v>0</v>
      </c>
      <c r="L276" s="20">
        <f t="shared" si="16"/>
        <v>0</v>
      </c>
      <c r="M276" s="20">
        <f>L276*[1]Factors!D263</f>
        <v>0</v>
      </c>
      <c r="N276" s="21">
        <f>L276*[1]Factors!D263*[1]Factors!E263</f>
        <v>0</v>
      </c>
      <c r="O276" s="19"/>
      <c r="Q276" s="269"/>
      <c r="R276" s="347"/>
      <c r="S276" s="348">
        <v>0</v>
      </c>
      <c r="T276" s="349"/>
      <c r="U276" s="10">
        <f t="shared" si="17"/>
        <v>0</v>
      </c>
      <c r="V276" s="10"/>
      <c r="W276" s="18">
        <f t="shared" si="18"/>
        <v>0</v>
      </c>
    </row>
    <row r="277" spans="1:23" s="20" customFormat="1">
      <c r="A277" s="14">
        <v>4</v>
      </c>
      <c r="B277" s="15">
        <v>2011</v>
      </c>
      <c r="C277" s="200">
        <v>2011</v>
      </c>
      <c r="D277" s="200">
        <v>2012</v>
      </c>
      <c r="E277" s="24" t="str">
        <f>[1]Lib_RawData!G88</f>
        <v>CFO</v>
      </c>
      <c r="F277" s="17">
        <f t="shared" si="13"/>
        <v>0</v>
      </c>
      <c r="G277" s="10">
        <f t="shared" si="13"/>
        <v>0</v>
      </c>
      <c r="H277" s="10">
        <f t="shared" si="13"/>
        <v>0</v>
      </c>
      <c r="I277" s="18">
        <f t="shared" si="14"/>
        <v>0</v>
      </c>
      <c r="J277" s="19">
        <f t="shared" si="15"/>
        <v>0</v>
      </c>
      <c r="K277" s="20">
        <f>J277*[1]Factors!D264</f>
        <v>0</v>
      </c>
      <c r="L277" s="20">
        <f t="shared" si="16"/>
        <v>0</v>
      </c>
      <c r="M277" s="20">
        <f>L277*[1]Factors!D264</f>
        <v>0</v>
      </c>
      <c r="N277" s="21">
        <f>L277*[1]Factors!D264*[1]Factors!E264</f>
        <v>0</v>
      </c>
      <c r="O277" s="19"/>
      <c r="Q277" s="21"/>
      <c r="R277" s="26"/>
      <c r="S277" s="25"/>
      <c r="T277" s="17"/>
      <c r="U277" s="10">
        <f>+S277+T277</f>
        <v>0</v>
      </c>
      <c r="V277" s="10"/>
      <c r="W277" s="18">
        <f t="shared" si="18"/>
        <v>0</v>
      </c>
    </row>
    <row r="278" spans="1:23" s="20" customFormat="1">
      <c r="A278" s="14">
        <v>5</v>
      </c>
      <c r="B278" s="15">
        <v>2011</v>
      </c>
      <c r="C278" s="200">
        <v>2011</v>
      </c>
      <c r="D278" s="200">
        <v>2012</v>
      </c>
      <c r="E278" s="24" t="str">
        <f>[1]Lib_RawData!G89</f>
        <v>CFO</v>
      </c>
      <c r="F278" s="17">
        <f t="shared" ref="F278:H341" si="19">T278</f>
        <v>0</v>
      </c>
      <c r="G278" s="10">
        <f t="shared" si="19"/>
        <v>0</v>
      </c>
      <c r="H278" s="10">
        <f t="shared" si="19"/>
        <v>0</v>
      </c>
      <c r="I278" s="18">
        <f t="shared" si="14"/>
        <v>0</v>
      </c>
      <c r="J278" s="19">
        <f t="shared" si="15"/>
        <v>0</v>
      </c>
      <c r="K278" s="20">
        <f>J278*[1]Factors!D265</f>
        <v>0</v>
      </c>
      <c r="L278" s="20">
        <f t="shared" si="16"/>
        <v>0</v>
      </c>
      <c r="M278" s="20">
        <f>L278*[1]Factors!D265</f>
        <v>0</v>
      </c>
      <c r="N278" s="21">
        <f>L278*[1]Factors!D265*[1]Factors!E265</f>
        <v>0</v>
      </c>
      <c r="O278" s="19"/>
      <c r="Q278" s="269"/>
      <c r="R278" s="347"/>
      <c r="S278" s="269"/>
      <c r="T278" s="17"/>
      <c r="U278" s="10">
        <f t="shared" ref="U278:U341" si="20">+S278</f>
        <v>0</v>
      </c>
      <c r="V278" s="10"/>
      <c r="W278" s="18">
        <f t="shared" si="18"/>
        <v>0</v>
      </c>
    </row>
    <row r="279" spans="1:23" s="20" customFormat="1">
      <c r="A279" s="14">
        <v>6</v>
      </c>
      <c r="B279" s="15">
        <v>2011</v>
      </c>
      <c r="C279" s="200">
        <v>2011</v>
      </c>
      <c r="D279" s="200">
        <v>2012</v>
      </c>
      <c r="E279" s="24" t="str">
        <f>[1]Lib_RawData!G90</f>
        <v>CFO</v>
      </c>
      <c r="F279" s="17">
        <f t="shared" si="19"/>
        <v>0</v>
      </c>
      <c r="G279" s="10">
        <f t="shared" si="19"/>
        <v>0</v>
      </c>
      <c r="H279" s="10">
        <f t="shared" si="19"/>
        <v>0</v>
      </c>
      <c r="I279" s="18">
        <f t="shared" ref="I279:I342" si="21">H279+G279</f>
        <v>0</v>
      </c>
      <c r="J279" s="19">
        <f t="shared" ref="J279:J342" si="22">I279</f>
        <v>0</v>
      </c>
      <c r="K279" s="20">
        <f>J279*[1]Factors!D266</f>
        <v>0</v>
      </c>
      <c r="L279" s="20">
        <f t="shared" ref="L279:L342" si="23">O279+Q279</f>
        <v>0</v>
      </c>
      <c r="M279" s="20">
        <f>L279*[1]Factors!D266</f>
        <v>0</v>
      </c>
      <c r="N279" s="21">
        <f>L279*[1]Factors!D266*[1]Factors!E266</f>
        <v>0</v>
      </c>
      <c r="O279" s="19"/>
      <c r="Q279" s="346"/>
      <c r="R279" s="94"/>
      <c r="S279" s="25">
        <v>0</v>
      </c>
      <c r="T279" s="17"/>
      <c r="U279" s="10">
        <f t="shared" si="20"/>
        <v>0</v>
      </c>
      <c r="V279" s="10"/>
      <c r="W279" s="18">
        <f t="shared" si="18"/>
        <v>0</v>
      </c>
    </row>
    <row r="280" spans="1:23" s="20" customFormat="1">
      <c r="A280" s="14">
        <v>7</v>
      </c>
      <c r="B280" s="15">
        <v>2011</v>
      </c>
      <c r="C280" s="200">
        <v>2012</v>
      </c>
      <c r="D280" s="200">
        <v>2012</v>
      </c>
      <c r="E280" s="24" t="str">
        <f>[1]Lib_RawData!G91</f>
        <v>CFO</v>
      </c>
      <c r="F280" s="17">
        <f t="shared" si="19"/>
        <v>0</v>
      </c>
      <c r="G280" s="10">
        <f t="shared" si="19"/>
        <v>1793739.9999999998</v>
      </c>
      <c r="H280" s="10">
        <f t="shared" si="19"/>
        <v>0</v>
      </c>
      <c r="I280" s="18">
        <f t="shared" si="21"/>
        <v>1793739.9999999998</v>
      </c>
      <c r="J280" s="19">
        <f t="shared" si="22"/>
        <v>1793739.9999999998</v>
      </c>
      <c r="K280" s="20">
        <f>J280*[1]Factors!D267</f>
        <v>1793739.9999999998</v>
      </c>
      <c r="L280" s="20">
        <f t="shared" si="23"/>
        <v>13000</v>
      </c>
      <c r="M280" s="20">
        <f>L280*[1]Factors!D267</f>
        <v>13000</v>
      </c>
      <c r="N280" s="21">
        <f>L280*[1]Factors!D267*[1]Factors!E267</f>
        <v>13000</v>
      </c>
      <c r="O280" s="19"/>
      <c r="Q280" s="240">
        <v>13000</v>
      </c>
      <c r="R280" s="350">
        <v>137.97999999999999</v>
      </c>
      <c r="S280" s="348">
        <f>R280*Q280</f>
        <v>1793739.9999999998</v>
      </c>
      <c r="T280" s="17"/>
      <c r="U280" s="10">
        <f t="shared" si="20"/>
        <v>1793739.9999999998</v>
      </c>
      <c r="V280" s="10"/>
      <c r="W280" s="18">
        <f t="shared" si="18"/>
        <v>1793739.9999999998</v>
      </c>
    </row>
    <row r="281" spans="1:23" s="20" customFormat="1">
      <c r="A281" s="14">
        <v>8</v>
      </c>
      <c r="B281" s="15">
        <v>2011</v>
      </c>
      <c r="C281" s="200">
        <v>2012</v>
      </c>
      <c r="D281" s="200">
        <v>2012</v>
      </c>
      <c r="E281" s="24" t="str">
        <f>[1]Lib_RawData!G92</f>
        <v>CFO</v>
      </c>
      <c r="F281" s="17">
        <f t="shared" si="19"/>
        <v>0</v>
      </c>
      <c r="G281" s="10">
        <f t="shared" si="19"/>
        <v>0</v>
      </c>
      <c r="H281" s="10">
        <f t="shared" si="19"/>
        <v>0</v>
      </c>
      <c r="I281" s="18">
        <f t="shared" si="21"/>
        <v>0</v>
      </c>
      <c r="J281" s="19">
        <f t="shared" si="22"/>
        <v>0</v>
      </c>
      <c r="K281" s="20">
        <f>J281*[1]Factors!D268</f>
        <v>0</v>
      </c>
      <c r="L281" s="20">
        <f t="shared" si="23"/>
        <v>0</v>
      </c>
      <c r="M281" s="20">
        <f>L281*[1]Factors!D268</f>
        <v>0</v>
      </c>
      <c r="N281" s="21">
        <f>L281*[1]Factors!D268*[1]Factors!E268</f>
        <v>0</v>
      </c>
      <c r="O281" s="19"/>
      <c r="Q281" s="240"/>
      <c r="R281" s="94"/>
      <c r="S281" s="25"/>
      <c r="T281" s="17"/>
      <c r="U281" s="10">
        <f t="shared" si="20"/>
        <v>0</v>
      </c>
      <c r="V281" s="10"/>
      <c r="W281" s="18">
        <f t="shared" si="18"/>
        <v>0</v>
      </c>
    </row>
    <row r="282" spans="1:23" s="20" customFormat="1">
      <c r="A282" s="14">
        <v>9</v>
      </c>
      <c r="B282" s="15">
        <v>2011</v>
      </c>
      <c r="C282" s="200">
        <v>2012</v>
      </c>
      <c r="D282" s="200">
        <v>2012</v>
      </c>
      <c r="E282" s="24" t="str">
        <f>[1]Lib_RawData!G93</f>
        <v>CFO</v>
      </c>
      <c r="F282" s="17">
        <f t="shared" si="19"/>
        <v>0</v>
      </c>
      <c r="G282" s="10">
        <f t="shared" si="19"/>
        <v>0</v>
      </c>
      <c r="H282" s="10">
        <f t="shared" si="19"/>
        <v>0</v>
      </c>
      <c r="I282" s="18">
        <f t="shared" si="21"/>
        <v>0</v>
      </c>
      <c r="J282" s="19">
        <f t="shared" si="22"/>
        <v>0</v>
      </c>
      <c r="K282" s="20">
        <f>J282*[1]Factors!D269</f>
        <v>0</v>
      </c>
      <c r="L282" s="20">
        <f t="shared" si="23"/>
        <v>0</v>
      </c>
      <c r="M282" s="20">
        <f>L282*[1]Factors!D269</f>
        <v>0</v>
      </c>
      <c r="N282" s="21">
        <f>L282*[1]Factors!D269*[1]Factors!E269</f>
        <v>0</v>
      </c>
      <c r="O282" s="19"/>
      <c r="Q282" s="240"/>
      <c r="R282" s="94"/>
      <c r="S282" s="25"/>
      <c r="T282" s="17"/>
      <c r="U282" s="10">
        <f t="shared" si="20"/>
        <v>0</v>
      </c>
      <c r="V282" s="10"/>
      <c r="W282" s="18">
        <f t="shared" si="18"/>
        <v>0</v>
      </c>
    </row>
    <row r="283" spans="1:23" s="20" customFormat="1">
      <c r="A283" s="14">
        <v>10</v>
      </c>
      <c r="B283" s="15">
        <v>2011</v>
      </c>
      <c r="C283" s="200">
        <v>2012</v>
      </c>
      <c r="D283" s="200">
        <v>2012</v>
      </c>
      <c r="E283" s="24" t="str">
        <f>[1]Lib_RawData!G94</f>
        <v>CFO</v>
      </c>
      <c r="F283" s="17">
        <f t="shared" si="19"/>
        <v>0</v>
      </c>
      <c r="G283" s="10">
        <f t="shared" si="19"/>
        <v>0</v>
      </c>
      <c r="H283" s="10">
        <f t="shared" si="19"/>
        <v>0</v>
      </c>
      <c r="I283" s="18">
        <f t="shared" si="21"/>
        <v>0</v>
      </c>
      <c r="J283" s="19">
        <f t="shared" si="22"/>
        <v>0</v>
      </c>
      <c r="K283" s="20">
        <f>J283*[1]Factors!D270</f>
        <v>0</v>
      </c>
      <c r="L283" s="20">
        <f t="shared" si="23"/>
        <v>0</v>
      </c>
      <c r="M283" s="20">
        <f>L283*[1]Factors!D270</f>
        <v>0</v>
      </c>
      <c r="N283" s="21">
        <f>L283*[1]Factors!D270*[1]Factors!E270</f>
        <v>0</v>
      </c>
      <c r="O283" s="19"/>
      <c r="Q283" s="240"/>
      <c r="R283" s="94"/>
      <c r="S283" s="25"/>
      <c r="T283" s="17"/>
      <c r="U283" s="10">
        <f t="shared" si="20"/>
        <v>0</v>
      </c>
      <c r="V283" s="10"/>
      <c r="W283" s="18">
        <f t="shared" si="18"/>
        <v>0</v>
      </c>
    </row>
    <row r="284" spans="1:23" s="20" customFormat="1">
      <c r="A284" s="14">
        <v>11</v>
      </c>
      <c r="B284" s="15">
        <v>2011</v>
      </c>
      <c r="C284" s="200">
        <v>2012</v>
      </c>
      <c r="D284" s="200">
        <v>2012</v>
      </c>
      <c r="E284" s="24" t="str">
        <f>[1]Lib_RawData!G95</f>
        <v>CFO</v>
      </c>
      <c r="F284" s="17">
        <f t="shared" si="19"/>
        <v>0</v>
      </c>
      <c r="G284" s="10">
        <f t="shared" si="19"/>
        <v>0</v>
      </c>
      <c r="H284" s="10">
        <f t="shared" si="19"/>
        <v>0</v>
      </c>
      <c r="I284" s="18">
        <f t="shared" si="21"/>
        <v>0</v>
      </c>
      <c r="J284" s="19">
        <f t="shared" si="22"/>
        <v>0</v>
      </c>
      <c r="K284" s="20">
        <f>J284*[1]Factors!D271</f>
        <v>0</v>
      </c>
      <c r="L284" s="20">
        <f t="shared" si="23"/>
        <v>0</v>
      </c>
      <c r="M284" s="20">
        <f>L284*[1]Factors!D271</f>
        <v>0</v>
      </c>
      <c r="N284" s="21">
        <f>L284*[1]Factors!D271*[1]Factors!E271</f>
        <v>0</v>
      </c>
      <c r="O284" s="19"/>
      <c r="Q284" s="240"/>
      <c r="R284" s="26"/>
      <c r="S284" s="25"/>
      <c r="T284" s="17"/>
      <c r="U284" s="10">
        <f t="shared" si="20"/>
        <v>0</v>
      </c>
      <c r="V284" s="10"/>
      <c r="W284" s="18">
        <f t="shared" si="18"/>
        <v>0</v>
      </c>
    </row>
    <row r="285" spans="1:23" s="20" customFormat="1">
      <c r="A285" s="14">
        <v>12</v>
      </c>
      <c r="B285" s="15">
        <v>2011</v>
      </c>
      <c r="C285" s="200">
        <v>2012</v>
      </c>
      <c r="D285" s="200">
        <v>2012</v>
      </c>
      <c r="E285" s="24" t="str">
        <f>[1]Lib_RawData!G96</f>
        <v>CFO</v>
      </c>
      <c r="F285" s="17">
        <f t="shared" si="19"/>
        <v>0</v>
      </c>
      <c r="G285" s="10">
        <f t="shared" si="19"/>
        <v>0</v>
      </c>
      <c r="H285" s="10">
        <f t="shared" si="19"/>
        <v>0</v>
      </c>
      <c r="I285" s="18">
        <f t="shared" si="21"/>
        <v>0</v>
      </c>
      <c r="J285" s="19">
        <f t="shared" si="22"/>
        <v>0</v>
      </c>
      <c r="K285" s="20">
        <f>J285*[1]Factors!D272</f>
        <v>0</v>
      </c>
      <c r="L285" s="20">
        <f t="shared" si="23"/>
        <v>0</v>
      </c>
      <c r="M285" s="20">
        <f>L285*[1]Factors!D272</f>
        <v>0</v>
      </c>
      <c r="N285" s="21">
        <f>L285*[1]Factors!D272*[1]Factors!E272</f>
        <v>0</v>
      </c>
      <c r="O285" s="19"/>
      <c r="Q285" s="240"/>
      <c r="R285" s="94"/>
      <c r="S285" s="25"/>
      <c r="T285" s="17"/>
      <c r="U285" s="10">
        <f t="shared" si="20"/>
        <v>0</v>
      </c>
      <c r="V285" s="10"/>
      <c r="W285" s="18">
        <f t="shared" si="18"/>
        <v>0</v>
      </c>
    </row>
    <row r="286" spans="1:23" s="20" customFormat="1">
      <c r="A286" s="14">
        <v>1</v>
      </c>
      <c r="B286" s="15">
        <v>2012</v>
      </c>
      <c r="C286" s="200">
        <v>2012</v>
      </c>
      <c r="D286" s="200">
        <v>2012</v>
      </c>
      <c r="E286" s="24" t="str">
        <f>[1]Lib_RawData!G97</f>
        <v>CFO</v>
      </c>
      <c r="F286" s="17">
        <f t="shared" si="19"/>
        <v>0</v>
      </c>
      <c r="G286" s="10">
        <f t="shared" si="19"/>
        <v>0</v>
      </c>
      <c r="H286" s="10">
        <f t="shared" si="19"/>
        <v>0</v>
      </c>
      <c r="I286" s="18">
        <f t="shared" si="21"/>
        <v>0</v>
      </c>
      <c r="J286" s="19">
        <f t="shared" si="22"/>
        <v>0</v>
      </c>
      <c r="K286" s="20">
        <f>J286*[1]Factors!D273</f>
        <v>0</v>
      </c>
      <c r="L286" s="20">
        <f t="shared" si="23"/>
        <v>0</v>
      </c>
      <c r="M286" s="20">
        <f>L286*[1]Factors!D273</f>
        <v>0</v>
      </c>
      <c r="N286" s="21">
        <f>L286*[1]Factors!D273*[1]Factors!E273</f>
        <v>0</v>
      </c>
      <c r="O286" s="19"/>
      <c r="Q286" s="240"/>
      <c r="R286" s="94"/>
      <c r="S286" s="25"/>
      <c r="T286" s="17"/>
      <c r="U286" s="10">
        <f t="shared" si="20"/>
        <v>0</v>
      </c>
      <c r="V286" s="10"/>
      <c r="W286" s="18">
        <f t="shared" si="18"/>
        <v>0</v>
      </c>
    </row>
    <row r="287" spans="1:23" s="20" customFormat="1">
      <c r="A287" s="14">
        <v>2</v>
      </c>
      <c r="B287" s="15">
        <v>2012</v>
      </c>
      <c r="C287" s="200">
        <v>2012</v>
      </c>
      <c r="D287" s="200">
        <v>2012</v>
      </c>
      <c r="E287" s="24" t="str">
        <f>[1]Lib_RawData!G98</f>
        <v>CFO</v>
      </c>
      <c r="F287" s="17">
        <f t="shared" si="19"/>
        <v>0</v>
      </c>
      <c r="G287" s="10">
        <f t="shared" si="19"/>
        <v>0</v>
      </c>
      <c r="H287" s="10">
        <f t="shared" si="19"/>
        <v>0</v>
      </c>
      <c r="I287" s="18">
        <f t="shared" si="21"/>
        <v>0</v>
      </c>
      <c r="J287" s="19">
        <f t="shared" si="22"/>
        <v>0</v>
      </c>
      <c r="K287" s="20">
        <f>J287*[1]Factors!D274</f>
        <v>0</v>
      </c>
      <c r="L287" s="20">
        <f t="shared" si="23"/>
        <v>0</v>
      </c>
      <c r="M287" s="20">
        <f>L287*[1]Factors!D274</f>
        <v>0</v>
      </c>
      <c r="N287" s="21">
        <f>L287*[1]Factors!D274*[1]Factors!E274</f>
        <v>0</v>
      </c>
      <c r="O287" s="19"/>
      <c r="Q287" s="240"/>
      <c r="R287" s="94"/>
      <c r="S287" s="25"/>
      <c r="T287" s="17"/>
      <c r="U287" s="10">
        <f t="shared" si="20"/>
        <v>0</v>
      </c>
      <c r="V287" s="10"/>
      <c r="W287" s="18">
        <f t="shared" si="18"/>
        <v>0</v>
      </c>
    </row>
    <row r="288" spans="1:23" s="20" customFormat="1">
      <c r="A288" s="14">
        <v>3</v>
      </c>
      <c r="B288" s="15">
        <v>2012</v>
      </c>
      <c r="C288" s="200">
        <v>2012</v>
      </c>
      <c r="D288" s="200">
        <v>2012</v>
      </c>
      <c r="E288" s="24" t="str">
        <f>[1]Lib_RawData!G99</f>
        <v>CFO</v>
      </c>
      <c r="F288" s="17">
        <f t="shared" si="19"/>
        <v>0</v>
      </c>
      <c r="G288" s="10">
        <f t="shared" si="19"/>
        <v>0</v>
      </c>
      <c r="H288" s="10">
        <f t="shared" si="19"/>
        <v>0</v>
      </c>
      <c r="I288" s="18">
        <f t="shared" si="21"/>
        <v>0</v>
      </c>
      <c r="J288" s="19">
        <f t="shared" si="22"/>
        <v>0</v>
      </c>
      <c r="K288" s="20">
        <f>J288*[1]Factors!D275</f>
        <v>0</v>
      </c>
      <c r="L288" s="20">
        <f t="shared" si="23"/>
        <v>0</v>
      </c>
      <c r="M288" s="20">
        <f>L288*[1]Factors!D275</f>
        <v>0</v>
      </c>
      <c r="N288" s="21">
        <f>L288*[1]Factors!D275*[1]Factors!E275</f>
        <v>0</v>
      </c>
      <c r="O288" s="19"/>
      <c r="Q288" s="240"/>
      <c r="R288" s="94"/>
      <c r="S288" s="25"/>
      <c r="T288" s="17"/>
      <c r="U288" s="10">
        <f t="shared" si="20"/>
        <v>0</v>
      </c>
      <c r="V288" s="10"/>
      <c r="W288" s="18">
        <f t="shared" si="18"/>
        <v>0</v>
      </c>
    </row>
    <row r="289" spans="1:23" s="20" customFormat="1">
      <c r="A289" s="14">
        <v>4</v>
      </c>
      <c r="B289" s="15">
        <v>2012</v>
      </c>
      <c r="C289" s="200">
        <v>2012</v>
      </c>
      <c r="D289" s="200">
        <v>2013</v>
      </c>
      <c r="E289" s="24" t="str">
        <f>[1]Lib_RawData!G100</f>
        <v>CFO</v>
      </c>
      <c r="F289" s="17">
        <f t="shared" si="19"/>
        <v>0</v>
      </c>
      <c r="G289" s="10">
        <f t="shared" si="19"/>
        <v>0</v>
      </c>
      <c r="H289" s="10">
        <f t="shared" si="19"/>
        <v>0</v>
      </c>
      <c r="I289" s="18">
        <f t="shared" si="21"/>
        <v>0</v>
      </c>
      <c r="J289" s="19">
        <f t="shared" si="22"/>
        <v>0</v>
      </c>
      <c r="K289" s="20">
        <f>J289*[1]Factors!D276</f>
        <v>0</v>
      </c>
      <c r="L289" s="20">
        <f t="shared" si="23"/>
        <v>0</v>
      </c>
      <c r="M289" s="20">
        <f>L289*[1]Factors!D276</f>
        <v>0</v>
      </c>
      <c r="N289" s="21">
        <f>L289*[1]Factors!D276*[1]Factors!E276</f>
        <v>0</v>
      </c>
      <c r="O289" s="19"/>
      <c r="Q289" s="240"/>
      <c r="R289" s="94"/>
      <c r="S289" s="25"/>
      <c r="T289" s="17"/>
      <c r="U289" s="10">
        <f t="shared" si="20"/>
        <v>0</v>
      </c>
      <c r="V289" s="10"/>
      <c r="W289" s="18">
        <f t="shared" si="18"/>
        <v>0</v>
      </c>
    </row>
    <row r="290" spans="1:23" s="20" customFormat="1">
      <c r="A290" s="14">
        <v>5</v>
      </c>
      <c r="B290" s="15">
        <v>2012</v>
      </c>
      <c r="C290" s="200">
        <v>2012</v>
      </c>
      <c r="D290" s="200">
        <v>2013</v>
      </c>
      <c r="E290" s="24" t="str">
        <f>[1]Lib_RawData!G101</f>
        <v>CFO</v>
      </c>
      <c r="F290" s="17">
        <f t="shared" si="19"/>
        <v>0</v>
      </c>
      <c r="G290" s="10">
        <f t="shared" si="19"/>
        <v>0</v>
      </c>
      <c r="H290" s="10">
        <f t="shared" si="19"/>
        <v>0</v>
      </c>
      <c r="I290" s="18">
        <f t="shared" si="21"/>
        <v>0</v>
      </c>
      <c r="J290" s="19">
        <f t="shared" si="22"/>
        <v>0</v>
      </c>
      <c r="K290" s="20">
        <f>J290*[1]Factors!D277</f>
        <v>0</v>
      </c>
      <c r="L290" s="20">
        <f t="shared" si="23"/>
        <v>0</v>
      </c>
      <c r="M290" s="20">
        <f>L290*[1]Factors!D277</f>
        <v>0</v>
      </c>
      <c r="N290" s="21">
        <f>L290*[1]Factors!D277*[1]Factors!E277</f>
        <v>0</v>
      </c>
      <c r="O290" s="17"/>
      <c r="P290" s="10"/>
      <c r="Q290" s="240"/>
      <c r="R290" s="94"/>
      <c r="S290" s="25"/>
      <c r="T290" s="17"/>
      <c r="U290" s="10">
        <f t="shared" si="20"/>
        <v>0</v>
      </c>
      <c r="V290" s="10"/>
      <c r="W290" s="18">
        <f t="shared" si="18"/>
        <v>0</v>
      </c>
    </row>
    <row r="291" spans="1:23" s="20" customFormat="1">
      <c r="A291" s="14">
        <v>6</v>
      </c>
      <c r="B291" s="15">
        <v>2012</v>
      </c>
      <c r="C291" s="200">
        <v>2012</v>
      </c>
      <c r="D291" s="200">
        <v>2013</v>
      </c>
      <c r="E291" s="24" t="str">
        <f>[1]Lib_RawData!G102</f>
        <v>CFO</v>
      </c>
      <c r="F291" s="17">
        <f t="shared" si="19"/>
        <v>0</v>
      </c>
      <c r="G291" s="10">
        <f t="shared" si="19"/>
        <v>1838590</v>
      </c>
      <c r="H291" s="10">
        <f t="shared" si="19"/>
        <v>0</v>
      </c>
      <c r="I291" s="18">
        <f t="shared" si="21"/>
        <v>1838590</v>
      </c>
      <c r="J291" s="19">
        <f t="shared" si="22"/>
        <v>1838590</v>
      </c>
      <c r="K291" s="20">
        <f>J291*[1]Factors!D278</f>
        <v>1776415.4589371982</v>
      </c>
      <c r="L291" s="20">
        <f t="shared" si="23"/>
        <v>13000</v>
      </c>
      <c r="M291" s="20">
        <f>L291*[1]Factors!D278</f>
        <v>12560.386473429953</v>
      </c>
      <c r="N291" s="21">
        <f>L291*[1]Factors!D278*[1]Factors!E278</f>
        <v>13000</v>
      </c>
      <c r="O291" s="17"/>
      <c r="P291" s="10"/>
      <c r="Q291" s="21">
        <f>[1]Lib_RawData!AP102</f>
        <v>13000</v>
      </c>
      <c r="R291" s="25">
        <v>141.43</v>
      </c>
      <c r="S291" s="348">
        <f>R291*Q291</f>
        <v>1838590</v>
      </c>
      <c r="T291" s="17"/>
      <c r="U291" s="10">
        <f t="shared" si="20"/>
        <v>1838590</v>
      </c>
      <c r="V291" s="10"/>
      <c r="W291" s="18">
        <f t="shared" si="18"/>
        <v>1838590</v>
      </c>
    </row>
    <row r="292" spans="1:23" s="20" customFormat="1">
      <c r="A292" s="14">
        <v>7</v>
      </c>
      <c r="B292" s="15">
        <v>2012</v>
      </c>
      <c r="C292" s="200">
        <v>2013</v>
      </c>
      <c r="D292" s="200">
        <v>2013</v>
      </c>
      <c r="E292" s="24" t="str">
        <f>[1]Lib_RawData!G103</f>
        <v>CFO</v>
      </c>
      <c r="F292" s="17">
        <f t="shared" si="19"/>
        <v>0</v>
      </c>
      <c r="G292" s="10">
        <f t="shared" si="19"/>
        <v>0</v>
      </c>
      <c r="H292" s="10">
        <f t="shared" si="19"/>
        <v>0</v>
      </c>
      <c r="I292" s="18">
        <f t="shared" si="21"/>
        <v>0</v>
      </c>
      <c r="J292" s="19">
        <f t="shared" si="22"/>
        <v>0</v>
      </c>
      <c r="K292" s="20">
        <f>J292*[1]Factors!D279</f>
        <v>0</v>
      </c>
      <c r="L292" s="20">
        <f t="shared" si="23"/>
        <v>0</v>
      </c>
      <c r="M292" s="20">
        <f>L292*[1]Factors!D279</f>
        <v>0</v>
      </c>
      <c r="N292" s="21">
        <f>L292*[1]Factors!D279*[1]Factors!E279</f>
        <v>0</v>
      </c>
      <c r="O292" s="17"/>
      <c r="P292" s="10"/>
      <c r="Q292" s="240"/>
      <c r="R292" s="94"/>
      <c r="S292" s="25"/>
      <c r="T292" s="17"/>
      <c r="U292" s="10">
        <f t="shared" si="20"/>
        <v>0</v>
      </c>
      <c r="V292" s="10"/>
      <c r="W292" s="18">
        <f t="shared" si="18"/>
        <v>0</v>
      </c>
    </row>
    <row r="293" spans="1:23" s="20" customFormat="1">
      <c r="A293" s="14">
        <v>8</v>
      </c>
      <c r="B293" s="15">
        <v>2012</v>
      </c>
      <c r="C293" s="200">
        <v>2013</v>
      </c>
      <c r="D293" s="200">
        <v>2013</v>
      </c>
      <c r="E293" s="24" t="str">
        <f>[1]Lib_RawData!G104</f>
        <v>CFO</v>
      </c>
      <c r="F293" s="17">
        <f t="shared" si="19"/>
        <v>0</v>
      </c>
      <c r="G293" s="10">
        <f t="shared" si="19"/>
        <v>0</v>
      </c>
      <c r="H293" s="10">
        <f t="shared" si="19"/>
        <v>0</v>
      </c>
      <c r="I293" s="18">
        <f t="shared" si="21"/>
        <v>0</v>
      </c>
      <c r="J293" s="19">
        <f t="shared" si="22"/>
        <v>0</v>
      </c>
      <c r="K293" s="20">
        <f>J293*[1]Factors!D280</f>
        <v>0</v>
      </c>
      <c r="L293" s="20">
        <f t="shared" si="23"/>
        <v>0</v>
      </c>
      <c r="M293" s="20">
        <f>L293*[1]Factors!D280</f>
        <v>0</v>
      </c>
      <c r="N293" s="21">
        <f>L293*[1]Factors!D280*[1]Factors!E280</f>
        <v>0</v>
      </c>
      <c r="O293" s="17"/>
      <c r="P293" s="10"/>
      <c r="Q293" s="240"/>
      <c r="R293" s="94"/>
      <c r="S293" s="25"/>
      <c r="T293" s="17"/>
      <c r="U293" s="10">
        <f t="shared" si="20"/>
        <v>0</v>
      </c>
      <c r="V293" s="10"/>
      <c r="W293" s="18">
        <f t="shared" si="18"/>
        <v>0</v>
      </c>
    </row>
    <row r="294" spans="1:23" s="20" customFormat="1">
      <c r="A294" s="14">
        <v>9</v>
      </c>
      <c r="B294" s="15">
        <v>2012</v>
      </c>
      <c r="C294" s="200">
        <v>2013</v>
      </c>
      <c r="D294" s="200">
        <v>2013</v>
      </c>
      <c r="E294" s="24" t="str">
        <f>[1]Lib_RawData!G105</f>
        <v>CFO</v>
      </c>
      <c r="F294" s="17">
        <f t="shared" si="19"/>
        <v>0</v>
      </c>
      <c r="G294" s="10">
        <f t="shared" si="19"/>
        <v>0</v>
      </c>
      <c r="H294" s="10">
        <f t="shared" si="19"/>
        <v>0</v>
      </c>
      <c r="I294" s="18">
        <f t="shared" si="21"/>
        <v>0</v>
      </c>
      <c r="J294" s="19">
        <f t="shared" si="22"/>
        <v>0</v>
      </c>
      <c r="K294" s="20">
        <f>J294*[1]Factors!D281</f>
        <v>0</v>
      </c>
      <c r="L294" s="20">
        <f t="shared" si="23"/>
        <v>0</v>
      </c>
      <c r="M294" s="20">
        <f>L294*[1]Factors!D281</f>
        <v>0</v>
      </c>
      <c r="N294" s="21">
        <f>L294*[1]Factors!D281*[1]Factors!E281</f>
        <v>0</v>
      </c>
      <c r="O294" s="17"/>
      <c r="P294" s="10"/>
      <c r="Q294" s="240"/>
      <c r="R294" s="94"/>
      <c r="S294" s="25"/>
      <c r="T294" s="17"/>
      <c r="U294" s="10">
        <f t="shared" si="20"/>
        <v>0</v>
      </c>
      <c r="V294" s="10"/>
      <c r="W294" s="18">
        <f t="shared" si="18"/>
        <v>0</v>
      </c>
    </row>
    <row r="295" spans="1:23" s="20" customFormat="1">
      <c r="A295" s="14">
        <v>10</v>
      </c>
      <c r="B295" s="15">
        <v>2012</v>
      </c>
      <c r="C295" s="200">
        <v>2013</v>
      </c>
      <c r="D295" s="200">
        <v>2013</v>
      </c>
      <c r="E295" s="24" t="str">
        <f>[1]Lib_RawData!G106</f>
        <v>CFO</v>
      </c>
      <c r="F295" s="17">
        <f t="shared" si="19"/>
        <v>0</v>
      </c>
      <c r="G295" s="10">
        <f t="shared" si="19"/>
        <v>0</v>
      </c>
      <c r="H295" s="10">
        <f t="shared" si="19"/>
        <v>0</v>
      </c>
      <c r="I295" s="18">
        <f t="shared" si="21"/>
        <v>0</v>
      </c>
      <c r="J295" s="19">
        <f t="shared" si="22"/>
        <v>0</v>
      </c>
      <c r="K295" s="20">
        <f>J295*[1]Factors!D282</f>
        <v>0</v>
      </c>
      <c r="L295" s="20">
        <f t="shared" si="23"/>
        <v>0</v>
      </c>
      <c r="M295" s="20">
        <f>L295*[1]Factors!D282</f>
        <v>0</v>
      </c>
      <c r="N295" s="21">
        <f>L295*[1]Factors!D282*[1]Factors!E282</f>
        <v>0</v>
      </c>
      <c r="O295" s="17"/>
      <c r="P295" s="10"/>
      <c r="Q295" s="240"/>
      <c r="R295" s="94"/>
      <c r="S295" s="25"/>
      <c r="T295" s="17"/>
      <c r="U295" s="10">
        <f t="shared" si="20"/>
        <v>0</v>
      </c>
      <c r="V295" s="10"/>
      <c r="W295" s="18">
        <f t="shared" si="18"/>
        <v>0</v>
      </c>
    </row>
    <row r="296" spans="1:23" s="20" customFormat="1">
      <c r="A296" s="14">
        <v>11</v>
      </c>
      <c r="B296" s="15">
        <v>2012</v>
      </c>
      <c r="C296" s="200">
        <v>2013</v>
      </c>
      <c r="D296" s="200">
        <v>2013</v>
      </c>
      <c r="E296" s="24" t="str">
        <f>[1]Lib_RawData!G107</f>
        <v>CFO</v>
      </c>
      <c r="F296" s="17">
        <f t="shared" si="19"/>
        <v>0</v>
      </c>
      <c r="G296" s="10">
        <f t="shared" si="19"/>
        <v>0</v>
      </c>
      <c r="H296" s="10">
        <f t="shared" si="19"/>
        <v>0</v>
      </c>
      <c r="I296" s="18">
        <f t="shared" si="21"/>
        <v>0</v>
      </c>
      <c r="J296" s="19">
        <f t="shared" si="22"/>
        <v>0</v>
      </c>
      <c r="K296" s="20">
        <f>J296*[1]Factors!D283</f>
        <v>0</v>
      </c>
      <c r="L296" s="20">
        <f t="shared" si="23"/>
        <v>0</v>
      </c>
      <c r="M296" s="20">
        <f>L296*[1]Factors!D283</f>
        <v>0</v>
      </c>
      <c r="N296" s="21">
        <f>L296*[1]Factors!D283*[1]Factors!E283</f>
        <v>0</v>
      </c>
      <c r="O296" s="17"/>
      <c r="P296" s="10"/>
      <c r="Q296" s="240"/>
      <c r="R296" s="25"/>
      <c r="S296" s="25"/>
      <c r="T296" s="17"/>
      <c r="U296" s="10">
        <f t="shared" si="20"/>
        <v>0</v>
      </c>
      <c r="V296" s="10"/>
      <c r="W296" s="18">
        <f t="shared" si="18"/>
        <v>0</v>
      </c>
    </row>
    <row r="297" spans="1:23" s="20" customFormat="1">
      <c r="A297" s="14">
        <v>12</v>
      </c>
      <c r="B297" s="15">
        <v>2012</v>
      </c>
      <c r="C297" s="200">
        <v>2013</v>
      </c>
      <c r="D297" s="200">
        <v>2013</v>
      </c>
      <c r="E297" s="24" t="str">
        <f>[1]Lib_RawData!G108</f>
        <v>CFO</v>
      </c>
      <c r="F297" s="17">
        <f t="shared" si="19"/>
        <v>0</v>
      </c>
      <c r="G297" s="10">
        <f t="shared" si="19"/>
        <v>0</v>
      </c>
      <c r="H297" s="10">
        <f t="shared" si="19"/>
        <v>0</v>
      </c>
      <c r="I297" s="18">
        <f t="shared" si="21"/>
        <v>0</v>
      </c>
      <c r="J297" s="19">
        <f t="shared" si="22"/>
        <v>0</v>
      </c>
      <c r="K297" s="20">
        <f>J297*[1]Factors!D284</f>
        <v>0</v>
      </c>
      <c r="L297" s="20">
        <f t="shared" si="23"/>
        <v>0</v>
      </c>
      <c r="M297" s="20">
        <f>L297*[1]Factors!D284</f>
        <v>0</v>
      </c>
      <c r="N297" s="21">
        <f>L297*[1]Factors!D284*[1]Factors!E284</f>
        <v>0</v>
      </c>
      <c r="O297" s="17"/>
      <c r="P297" s="10"/>
      <c r="Q297" s="240"/>
      <c r="R297" s="94"/>
      <c r="S297" s="25"/>
      <c r="T297" s="17"/>
      <c r="U297" s="10">
        <f t="shared" si="20"/>
        <v>0</v>
      </c>
      <c r="V297" s="10"/>
      <c r="W297" s="18">
        <f t="shared" si="18"/>
        <v>0</v>
      </c>
    </row>
    <row r="298" spans="1:23" s="20" customFormat="1">
      <c r="A298" s="14">
        <v>1</v>
      </c>
      <c r="B298" s="15">
        <v>2013</v>
      </c>
      <c r="C298" s="200">
        <v>2013</v>
      </c>
      <c r="D298" s="200">
        <v>2013</v>
      </c>
      <c r="E298" s="24" t="str">
        <f>[1]Lib_RawData!G109</f>
        <v>CFO</v>
      </c>
      <c r="F298" s="17">
        <f t="shared" si="19"/>
        <v>0</v>
      </c>
      <c r="G298" s="10">
        <f t="shared" si="19"/>
        <v>0</v>
      </c>
      <c r="H298" s="10">
        <f t="shared" si="19"/>
        <v>0</v>
      </c>
      <c r="I298" s="18">
        <f t="shared" si="21"/>
        <v>0</v>
      </c>
      <c r="J298" s="19">
        <f t="shared" si="22"/>
        <v>0</v>
      </c>
      <c r="K298" s="20">
        <f>J298*[1]Factors!D285</f>
        <v>0</v>
      </c>
      <c r="L298" s="20">
        <f t="shared" si="23"/>
        <v>0</v>
      </c>
      <c r="M298" s="20">
        <f>L298*[1]Factors!D285</f>
        <v>0</v>
      </c>
      <c r="N298" s="21">
        <f>L298*[1]Factors!D285*[1]Factors!E285</f>
        <v>0</v>
      </c>
      <c r="O298" s="17"/>
      <c r="P298" s="10"/>
      <c r="Q298" s="240"/>
      <c r="R298" s="94"/>
      <c r="S298" s="25"/>
      <c r="T298" s="17"/>
      <c r="U298" s="10">
        <f t="shared" si="20"/>
        <v>0</v>
      </c>
      <c r="V298" s="10"/>
      <c r="W298" s="18">
        <f t="shared" si="18"/>
        <v>0</v>
      </c>
    </row>
    <row r="299" spans="1:23" s="20" customFormat="1">
      <c r="A299" s="14">
        <v>2</v>
      </c>
      <c r="B299" s="15">
        <v>2013</v>
      </c>
      <c r="C299" s="200">
        <v>2013</v>
      </c>
      <c r="D299" s="200">
        <v>2013</v>
      </c>
      <c r="E299" s="24" t="str">
        <f>[1]Lib_RawData!G110</f>
        <v>CFO</v>
      </c>
      <c r="F299" s="17">
        <f t="shared" si="19"/>
        <v>0</v>
      </c>
      <c r="G299" s="10">
        <f t="shared" si="19"/>
        <v>0</v>
      </c>
      <c r="H299" s="10">
        <f t="shared" si="19"/>
        <v>0</v>
      </c>
      <c r="I299" s="18">
        <f t="shared" si="21"/>
        <v>0</v>
      </c>
      <c r="J299" s="19">
        <f t="shared" si="22"/>
        <v>0</v>
      </c>
      <c r="K299" s="20">
        <f>J299*[1]Factors!D286</f>
        <v>0</v>
      </c>
      <c r="L299" s="20">
        <f t="shared" si="23"/>
        <v>0</v>
      </c>
      <c r="M299" s="20">
        <f>L299*[1]Factors!D286</f>
        <v>0</v>
      </c>
      <c r="N299" s="21">
        <f>L299*[1]Factors!D286*[1]Factors!E286</f>
        <v>0</v>
      </c>
      <c r="O299" s="17"/>
      <c r="P299" s="10"/>
      <c r="Q299" s="240"/>
      <c r="R299" s="94"/>
      <c r="S299" s="25"/>
      <c r="T299" s="17"/>
      <c r="U299" s="10">
        <f t="shared" si="20"/>
        <v>0</v>
      </c>
      <c r="V299" s="10"/>
      <c r="W299" s="18">
        <f t="shared" si="18"/>
        <v>0</v>
      </c>
    </row>
    <row r="300" spans="1:23" s="20" customFormat="1">
      <c r="A300" s="14">
        <v>3</v>
      </c>
      <c r="B300" s="15">
        <v>2013</v>
      </c>
      <c r="C300" s="200">
        <v>2013</v>
      </c>
      <c r="D300" s="200">
        <v>2013</v>
      </c>
      <c r="E300" s="24" t="str">
        <f>[1]Lib_RawData!G111</f>
        <v>CFO</v>
      </c>
      <c r="F300" s="17">
        <f t="shared" si="19"/>
        <v>0</v>
      </c>
      <c r="G300" s="10">
        <f t="shared" si="19"/>
        <v>0</v>
      </c>
      <c r="H300" s="10">
        <f t="shared" si="19"/>
        <v>0</v>
      </c>
      <c r="I300" s="18">
        <f t="shared" si="21"/>
        <v>0</v>
      </c>
      <c r="J300" s="19">
        <f t="shared" si="22"/>
        <v>0</v>
      </c>
      <c r="K300" s="20">
        <f>J300*[1]Factors!D287</f>
        <v>0</v>
      </c>
      <c r="L300" s="20">
        <f t="shared" si="23"/>
        <v>0</v>
      </c>
      <c r="M300" s="20">
        <f>L300*[1]Factors!D287</f>
        <v>0</v>
      </c>
      <c r="N300" s="21">
        <f>L300*[1]Factors!D287*[1]Factors!E287</f>
        <v>0</v>
      </c>
      <c r="O300" s="17"/>
      <c r="P300" s="10"/>
      <c r="Q300" s="240"/>
      <c r="R300" s="94"/>
      <c r="S300" s="25"/>
      <c r="T300" s="17"/>
      <c r="U300" s="10">
        <f t="shared" si="20"/>
        <v>0</v>
      </c>
      <c r="V300" s="10"/>
      <c r="W300" s="18">
        <f t="shared" si="18"/>
        <v>0</v>
      </c>
    </row>
    <row r="301" spans="1:23" s="20" customFormat="1">
      <c r="A301" s="14">
        <v>4</v>
      </c>
      <c r="B301" s="15">
        <v>2013</v>
      </c>
      <c r="C301" s="200">
        <v>2013</v>
      </c>
      <c r="D301" s="200">
        <v>2014</v>
      </c>
      <c r="E301" s="24" t="str">
        <f>[1]Lib_RawData!G112</f>
        <v>CFO</v>
      </c>
      <c r="F301" s="17">
        <f t="shared" si="19"/>
        <v>0</v>
      </c>
      <c r="G301" s="10">
        <f t="shared" si="19"/>
        <v>0</v>
      </c>
      <c r="H301" s="10">
        <f t="shared" si="19"/>
        <v>0</v>
      </c>
      <c r="I301" s="18">
        <f t="shared" si="21"/>
        <v>0</v>
      </c>
      <c r="J301" s="19">
        <f t="shared" si="22"/>
        <v>0</v>
      </c>
      <c r="K301" s="20">
        <f>J301*[1]Factors!D288</f>
        <v>0</v>
      </c>
      <c r="L301" s="20">
        <f t="shared" si="23"/>
        <v>0</v>
      </c>
      <c r="M301" s="20">
        <f>L301*[1]Factors!D288</f>
        <v>0</v>
      </c>
      <c r="N301" s="21">
        <f>L301*[1]Factors!D288*[1]Factors!E288</f>
        <v>0</v>
      </c>
      <c r="O301" s="17"/>
      <c r="P301" s="10"/>
      <c r="Q301" s="240"/>
      <c r="R301" s="25"/>
      <c r="S301" s="25"/>
      <c r="T301" s="17"/>
      <c r="U301" s="10">
        <f t="shared" si="20"/>
        <v>0</v>
      </c>
      <c r="V301" s="10"/>
      <c r="W301" s="18">
        <f t="shared" si="18"/>
        <v>0</v>
      </c>
    </row>
    <row r="302" spans="1:23" s="20" customFormat="1">
      <c r="A302" s="14">
        <v>5</v>
      </c>
      <c r="B302" s="15">
        <v>2013</v>
      </c>
      <c r="C302" s="200">
        <v>2013</v>
      </c>
      <c r="D302" s="200">
        <v>2014</v>
      </c>
      <c r="E302" s="24" t="str">
        <f>[1]Lib_RawData!G113</f>
        <v>CFO</v>
      </c>
      <c r="F302" s="17">
        <f t="shared" si="19"/>
        <v>0</v>
      </c>
      <c r="G302" s="10">
        <f t="shared" si="19"/>
        <v>0</v>
      </c>
      <c r="H302" s="10">
        <f t="shared" si="19"/>
        <v>0</v>
      </c>
      <c r="I302" s="18">
        <f t="shared" si="21"/>
        <v>0</v>
      </c>
      <c r="J302" s="19">
        <f t="shared" si="22"/>
        <v>0</v>
      </c>
      <c r="K302" s="20">
        <f>J302*[1]Factors!D289</f>
        <v>0</v>
      </c>
      <c r="L302" s="20">
        <f t="shared" si="23"/>
        <v>0</v>
      </c>
      <c r="M302" s="20">
        <f>L302*[1]Factors!D289</f>
        <v>0</v>
      </c>
      <c r="N302" s="21">
        <f>L302*[1]Factors!D289*[1]Factors!E289</f>
        <v>0</v>
      </c>
      <c r="O302" s="17"/>
      <c r="P302" s="10"/>
      <c r="Q302" s="240"/>
      <c r="R302" s="25"/>
      <c r="S302" s="25"/>
      <c r="T302" s="17"/>
      <c r="U302" s="10">
        <f t="shared" si="20"/>
        <v>0</v>
      </c>
      <c r="V302" s="10"/>
      <c r="W302" s="18">
        <f t="shared" si="18"/>
        <v>0</v>
      </c>
    </row>
    <row r="303" spans="1:23" s="20" customFormat="1">
      <c r="A303" s="14">
        <v>6</v>
      </c>
      <c r="B303" s="15">
        <v>2013</v>
      </c>
      <c r="C303" s="200">
        <v>2013</v>
      </c>
      <c r="D303" s="200">
        <v>2014</v>
      </c>
      <c r="E303" s="24" t="str">
        <f>[1]Lib_RawData!G114</f>
        <v>CFO</v>
      </c>
      <c r="F303" s="17">
        <f t="shared" si="19"/>
        <v>0</v>
      </c>
      <c r="G303" s="10">
        <f t="shared" si="19"/>
        <v>1884480</v>
      </c>
      <c r="H303" s="10">
        <f t="shared" si="19"/>
        <v>0</v>
      </c>
      <c r="I303" s="18">
        <f t="shared" si="21"/>
        <v>1884480</v>
      </c>
      <c r="J303" s="19">
        <f t="shared" si="22"/>
        <v>1884480</v>
      </c>
      <c r="K303" s="20">
        <f>J303*[1]Factors!D290</f>
        <v>1759182.2446264792</v>
      </c>
      <c r="L303" s="20">
        <f t="shared" si="23"/>
        <v>13000</v>
      </c>
      <c r="M303" s="20">
        <f>L303*[1]Factors!D290</f>
        <v>12135.639104763239</v>
      </c>
      <c r="N303" s="21">
        <f>L303*[1]Factors!D290*[1]Factors!E290</f>
        <v>12999.999999999998</v>
      </c>
      <c r="O303" s="17"/>
      <c r="P303" s="10"/>
      <c r="Q303" s="21">
        <f>[1]Lib_RawData!AP114</f>
        <v>13000</v>
      </c>
      <c r="R303" s="25">
        <v>144.96</v>
      </c>
      <c r="S303" s="348">
        <f>R303*Q303</f>
        <v>1884480</v>
      </c>
      <c r="T303" s="17"/>
      <c r="U303" s="10">
        <f t="shared" si="20"/>
        <v>1884480</v>
      </c>
      <c r="V303" s="10"/>
      <c r="W303" s="18">
        <f t="shared" si="18"/>
        <v>1884480</v>
      </c>
    </row>
    <row r="304" spans="1:23" s="20" customFormat="1">
      <c r="A304" s="14">
        <v>7</v>
      </c>
      <c r="B304" s="15">
        <v>2013</v>
      </c>
      <c r="C304" s="200">
        <v>2014</v>
      </c>
      <c r="D304" s="200">
        <v>2014</v>
      </c>
      <c r="E304" s="24" t="str">
        <f>[1]Lib_RawData!G115</f>
        <v>CFO</v>
      </c>
      <c r="F304" s="17">
        <f t="shared" si="19"/>
        <v>0</v>
      </c>
      <c r="G304" s="10">
        <f t="shared" si="19"/>
        <v>0</v>
      </c>
      <c r="H304" s="10">
        <f t="shared" si="19"/>
        <v>0</v>
      </c>
      <c r="I304" s="18">
        <f t="shared" si="21"/>
        <v>0</v>
      </c>
      <c r="J304" s="19">
        <f t="shared" si="22"/>
        <v>0</v>
      </c>
      <c r="K304" s="20">
        <f>J304*[1]Factors!D291</f>
        <v>0</v>
      </c>
      <c r="L304" s="20">
        <f t="shared" si="23"/>
        <v>0</v>
      </c>
      <c r="M304" s="20">
        <f>L304*[1]Factors!D291</f>
        <v>0</v>
      </c>
      <c r="N304" s="21">
        <f>L304*[1]Factors!D291*[1]Factors!E291</f>
        <v>0</v>
      </c>
      <c r="O304" s="17"/>
      <c r="P304" s="10"/>
      <c r="Q304" s="240"/>
      <c r="R304" s="25"/>
      <c r="S304" s="25"/>
      <c r="T304" s="17"/>
      <c r="U304" s="10">
        <f t="shared" si="20"/>
        <v>0</v>
      </c>
      <c r="V304" s="10"/>
      <c r="W304" s="18">
        <f t="shared" si="18"/>
        <v>0</v>
      </c>
    </row>
    <row r="305" spans="1:23" s="20" customFormat="1">
      <c r="A305" s="14">
        <v>8</v>
      </c>
      <c r="B305" s="15">
        <v>2013</v>
      </c>
      <c r="C305" s="200">
        <v>2014</v>
      </c>
      <c r="D305" s="200">
        <v>2014</v>
      </c>
      <c r="E305" s="24" t="str">
        <f>[1]Lib_RawData!G116</f>
        <v>CFO</v>
      </c>
      <c r="F305" s="17">
        <f t="shared" si="19"/>
        <v>0</v>
      </c>
      <c r="G305" s="10">
        <f t="shared" si="19"/>
        <v>0</v>
      </c>
      <c r="H305" s="10">
        <f t="shared" si="19"/>
        <v>0</v>
      </c>
      <c r="I305" s="18">
        <f t="shared" si="21"/>
        <v>0</v>
      </c>
      <c r="J305" s="19">
        <f t="shared" si="22"/>
        <v>0</v>
      </c>
      <c r="K305" s="20">
        <f>J305*[1]Factors!D292</f>
        <v>0</v>
      </c>
      <c r="L305" s="20">
        <f t="shared" si="23"/>
        <v>0</v>
      </c>
      <c r="M305" s="20">
        <f>L305*[1]Factors!D292</f>
        <v>0</v>
      </c>
      <c r="N305" s="21">
        <f>L305*[1]Factors!D292*[1]Factors!E292</f>
        <v>0</v>
      </c>
      <c r="O305" s="17"/>
      <c r="P305" s="10"/>
      <c r="Q305" s="240"/>
      <c r="R305" s="348"/>
      <c r="S305" s="348"/>
      <c r="T305" s="17"/>
      <c r="U305" s="10">
        <f t="shared" si="20"/>
        <v>0</v>
      </c>
      <c r="V305" s="10"/>
      <c r="W305" s="18">
        <f t="shared" si="18"/>
        <v>0</v>
      </c>
    </row>
    <row r="306" spans="1:23" s="20" customFormat="1">
      <c r="A306" s="14">
        <v>9</v>
      </c>
      <c r="B306" s="15">
        <v>2013</v>
      </c>
      <c r="C306" s="200">
        <v>2014</v>
      </c>
      <c r="D306" s="200">
        <v>2014</v>
      </c>
      <c r="E306" s="24" t="str">
        <f>[1]Lib_RawData!G117</f>
        <v>CFO</v>
      </c>
      <c r="F306" s="17">
        <f t="shared" si="19"/>
        <v>0</v>
      </c>
      <c r="G306" s="10">
        <f t="shared" si="19"/>
        <v>0</v>
      </c>
      <c r="H306" s="10">
        <f t="shared" si="19"/>
        <v>0</v>
      </c>
      <c r="I306" s="18">
        <f t="shared" si="21"/>
        <v>0</v>
      </c>
      <c r="J306" s="19">
        <f t="shared" si="22"/>
        <v>0</v>
      </c>
      <c r="K306" s="20">
        <f>J306*[1]Factors!D293</f>
        <v>0</v>
      </c>
      <c r="L306" s="20">
        <f t="shared" si="23"/>
        <v>0</v>
      </c>
      <c r="M306" s="20">
        <f>L306*[1]Factors!D293</f>
        <v>0</v>
      </c>
      <c r="N306" s="21">
        <f>L306*[1]Factors!D293*[1]Factors!E293</f>
        <v>0</v>
      </c>
      <c r="O306" s="17"/>
      <c r="P306" s="10"/>
      <c r="Q306" s="240"/>
      <c r="R306" s="25"/>
      <c r="S306" s="25"/>
      <c r="T306" s="17"/>
      <c r="U306" s="10">
        <f t="shared" si="20"/>
        <v>0</v>
      </c>
      <c r="V306" s="10"/>
      <c r="W306" s="18">
        <f t="shared" si="18"/>
        <v>0</v>
      </c>
    </row>
    <row r="307" spans="1:23" s="20" customFormat="1">
      <c r="A307" s="14">
        <v>10</v>
      </c>
      <c r="B307" s="15">
        <v>2013</v>
      </c>
      <c r="C307" s="200">
        <v>2014</v>
      </c>
      <c r="D307" s="200">
        <v>2014</v>
      </c>
      <c r="E307" s="24" t="str">
        <f>[1]Lib_RawData!G118</f>
        <v>CFO</v>
      </c>
      <c r="F307" s="17">
        <f t="shared" si="19"/>
        <v>0</v>
      </c>
      <c r="G307" s="10">
        <f t="shared" si="19"/>
        <v>0</v>
      </c>
      <c r="H307" s="10">
        <f t="shared" si="19"/>
        <v>0</v>
      </c>
      <c r="I307" s="18">
        <f t="shared" si="21"/>
        <v>0</v>
      </c>
      <c r="J307" s="19">
        <f t="shared" si="22"/>
        <v>0</v>
      </c>
      <c r="K307" s="20">
        <f>J307*[1]Factors!D294</f>
        <v>0</v>
      </c>
      <c r="L307" s="20">
        <f t="shared" si="23"/>
        <v>0</v>
      </c>
      <c r="M307" s="20">
        <f>L307*[1]Factors!D294</f>
        <v>0</v>
      </c>
      <c r="N307" s="21">
        <f>L307*[1]Factors!D294*[1]Factors!E294</f>
        <v>0</v>
      </c>
      <c r="O307" s="17"/>
      <c r="P307" s="10"/>
      <c r="Q307" s="240"/>
      <c r="R307" s="25"/>
      <c r="S307" s="25"/>
      <c r="T307" s="17"/>
      <c r="U307" s="10">
        <f t="shared" si="20"/>
        <v>0</v>
      </c>
      <c r="V307" s="10"/>
      <c r="W307" s="18">
        <f t="shared" si="18"/>
        <v>0</v>
      </c>
    </row>
    <row r="308" spans="1:23" s="20" customFormat="1">
      <c r="A308" s="14">
        <v>11</v>
      </c>
      <c r="B308" s="15">
        <v>2013</v>
      </c>
      <c r="C308" s="200">
        <v>2014</v>
      </c>
      <c r="D308" s="200">
        <v>2014</v>
      </c>
      <c r="E308" s="24" t="str">
        <f>[1]Lib_RawData!G119</f>
        <v>CFO</v>
      </c>
      <c r="F308" s="17">
        <f t="shared" si="19"/>
        <v>0</v>
      </c>
      <c r="G308" s="10">
        <f t="shared" si="19"/>
        <v>0</v>
      </c>
      <c r="H308" s="10">
        <f t="shared" si="19"/>
        <v>0</v>
      </c>
      <c r="I308" s="18">
        <f t="shared" si="21"/>
        <v>0</v>
      </c>
      <c r="J308" s="19">
        <f t="shared" si="22"/>
        <v>0</v>
      </c>
      <c r="K308" s="20">
        <f>J308*[1]Factors!D295</f>
        <v>0</v>
      </c>
      <c r="L308" s="20">
        <f t="shared" si="23"/>
        <v>0</v>
      </c>
      <c r="M308" s="20">
        <f>L308*[1]Factors!D295</f>
        <v>0</v>
      </c>
      <c r="N308" s="21">
        <f>L308*[1]Factors!D295*[1]Factors!E295</f>
        <v>0</v>
      </c>
      <c r="O308" s="17"/>
      <c r="P308" s="10"/>
      <c r="Q308" s="240"/>
      <c r="R308" s="348"/>
      <c r="S308" s="348"/>
      <c r="T308" s="17"/>
      <c r="U308" s="10">
        <f t="shared" si="20"/>
        <v>0</v>
      </c>
      <c r="V308" s="10"/>
      <c r="W308" s="18">
        <f t="shared" si="18"/>
        <v>0</v>
      </c>
    </row>
    <row r="309" spans="1:23" s="20" customFormat="1">
      <c r="A309" s="14">
        <v>12</v>
      </c>
      <c r="B309" s="15">
        <v>2013</v>
      </c>
      <c r="C309" s="200">
        <v>2014</v>
      </c>
      <c r="D309" s="200">
        <v>2014</v>
      </c>
      <c r="E309" s="24" t="str">
        <f>[1]Lib_RawData!G120</f>
        <v>CFO</v>
      </c>
      <c r="F309" s="17">
        <f t="shared" si="19"/>
        <v>0</v>
      </c>
      <c r="G309" s="10">
        <f t="shared" si="19"/>
        <v>0</v>
      </c>
      <c r="H309" s="10">
        <f t="shared" si="19"/>
        <v>0</v>
      </c>
      <c r="I309" s="18">
        <f t="shared" si="21"/>
        <v>0</v>
      </c>
      <c r="J309" s="19">
        <f t="shared" si="22"/>
        <v>0</v>
      </c>
      <c r="K309" s="20">
        <f>J309*[1]Factors!D296</f>
        <v>0</v>
      </c>
      <c r="L309" s="20">
        <f t="shared" si="23"/>
        <v>0</v>
      </c>
      <c r="M309" s="20">
        <f>L309*[1]Factors!D296</f>
        <v>0</v>
      </c>
      <c r="N309" s="21">
        <f>L309*[1]Factors!D296*[1]Factors!E296</f>
        <v>0</v>
      </c>
      <c r="O309" s="17"/>
      <c r="P309" s="10"/>
      <c r="Q309" s="240"/>
      <c r="R309" s="25"/>
      <c r="S309" s="25">
        <v>0</v>
      </c>
      <c r="T309" s="17"/>
      <c r="U309" s="10">
        <f t="shared" si="20"/>
        <v>0</v>
      </c>
      <c r="V309" s="10"/>
      <c r="W309" s="18">
        <f t="shared" si="18"/>
        <v>0</v>
      </c>
    </row>
    <row r="310" spans="1:23" s="20" customFormat="1">
      <c r="A310" s="14">
        <v>1</v>
      </c>
      <c r="B310" s="15">
        <v>2014</v>
      </c>
      <c r="C310" s="200">
        <v>2014</v>
      </c>
      <c r="D310" s="200">
        <v>2014</v>
      </c>
      <c r="E310" s="24" t="str">
        <f>[1]Lib_RawData!G121</f>
        <v>CFO</v>
      </c>
      <c r="F310" s="17">
        <f t="shared" si="19"/>
        <v>0</v>
      </c>
      <c r="G310" s="10">
        <f t="shared" si="19"/>
        <v>0</v>
      </c>
      <c r="H310" s="10">
        <f t="shared" si="19"/>
        <v>0</v>
      </c>
      <c r="I310" s="18">
        <f t="shared" si="21"/>
        <v>0</v>
      </c>
      <c r="J310" s="19">
        <f t="shared" si="22"/>
        <v>0</v>
      </c>
      <c r="K310" s="20">
        <f>J310*[1]Factors!D297</f>
        <v>0</v>
      </c>
      <c r="L310" s="20">
        <f t="shared" si="23"/>
        <v>0</v>
      </c>
      <c r="M310" s="20">
        <f>L310*[1]Factors!D297</f>
        <v>0</v>
      </c>
      <c r="N310" s="21">
        <f>L310*[1]Factors!D297*[1]Factors!E297</f>
        <v>0</v>
      </c>
      <c r="O310" s="17"/>
      <c r="P310" s="10"/>
      <c r="Q310" s="240"/>
      <c r="R310" s="25"/>
      <c r="S310" s="25">
        <v>0</v>
      </c>
      <c r="T310" s="17"/>
      <c r="U310" s="10">
        <f t="shared" si="20"/>
        <v>0</v>
      </c>
      <c r="V310" s="10"/>
      <c r="W310" s="18">
        <f t="shared" si="18"/>
        <v>0</v>
      </c>
    </row>
    <row r="311" spans="1:23" s="20" customFormat="1">
      <c r="A311" s="14">
        <v>2</v>
      </c>
      <c r="B311" s="15">
        <v>2014</v>
      </c>
      <c r="C311" s="200">
        <v>2014</v>
      </c>
      <c r="D311" s="200">
        <v>2014</v>
      </c>
      <c r="E311" s="24" t="str">
        <f>[1]Lib_RawData!G122</f>
        <v>CFO</v>
      </c>
      <c r="F311" s="17">
        <f t="shared" si="19"/>
        <v>0</v>
      </c>
      <c r="G311" s="10">
        <f t="shared" si="19"/>
        <v>0</v>
      </c>
      <c r="H311" s="10">
        <f t="shared" si="19"/>
        <v>0</v>
      </c>
      <c r="I311" s="18">
        <f t="shared" si="21"/>
        <v>0</v>
      </c>
      <c r="J311" s="19">
        <f t="shared" si="22"/>
        <v>0</v>
      </c>
      <c r="K311" s="20">
        <f>J311*[1]Factors!D298</f>
        <v>0</v>
      </c>
      <c r="L311" s="20">
        <f t="shared" si="23"/>
        <v>0</v>
      </c>
      <c r="M311" s="20">
        <f>L311*[1]Factors!D298</f>
        <v>0</v>
      </c>
      <c r="N311" s="21">
        <f>L311*[1]Factors!D298*[1]Factors!E298</f>
        <v>0</v>
      </c>
      <c r="O311" s="17"/>
      <c r="P311" s="10"/>
      <c r="Q311" s="240"/>
      <c r="R311" s="25"/>
      <c r="S311" s="25">
        <v>0</v>
      </c>
      <c r="T311" s="17"/>
      <c r="U311" s="10">
        <f t="shared" si="20"/>
        <v>0</v>
      </c>
      <c r="V311" s="10"/>
      <c r="W311" s="18">
        <f t="shared" si="18"/>
        <v>0</v>
      </c>
    </row>
    <row r="312" spans="1:23" s="20" customFormat="1">
      <c r="A312" s="14">
        <v>3</v>
      </c>
      <c r="B312" s="15">
        <v>2014</v>
      </c>
      <c r="C312" s="200">
        <v>2014</v>
      </c>
      <c r="D312" s="200">
        <v>2014</v>
      </c>
      <c r="E312" s="24" t="str">
        <f>[1]Lib_RawData!G123</f>
        <v>CFO</v>
      </c>
      <c r="F312" s="17">
        <f t="shared" si="19"/>
        <v>0</v>
      </c>
      <c r="G312" s="10">
        <f t="shared" si="19"/>
        <v>0</v>
      </c>
      <c r="H312" s="10">
        <f t="shared" si="19"/>
        <v>0</v>
      </c>
      <c r="I312" s="18">
        <f t="shared" si="21"/>
        <v>0</v>
      </c>
      <c r="J312" s="19">
        <f t="shared" si="22"/>
        <v>0</v>
      </c>
      <c r="K312" s="20">
        <f>J312*[1]Factors!D299</f>
        <v>0</v>
      </c>
      <c r="L312" s="20">
        <f t="shared" si="23"/>
        <v>0</v>
      </c>
      <c r="M312" s="20">
        <f>L312*[1]Factors!D299</f>
        <v>0</v>
      </c>
      <c r="N312" s="21">
        <f>L312*[1]Factors!D299*[1]Factors!E299</f>
        <v>0</v>
      </c>
      <c r="O312" s="17"/>
      <c r="P312" s="10"/>
      <c r="Q312" s="240"/>
      <c r="R312" s="25"/>
      <c r="S312" s="25">
        <v>0</v>
      </c>
      <c r="T312" s="17"/>
      <c r="U312" s="10">
        <f t="shared" si="20"/>
        <v>0</v>
      </c>
      <c r="V312" s="10"/>
      <c r="W312" s="18">
        <f t="shared" si="18"/>
        <v>0</v>
      </c>
    </row>
    <row r="313" spans="1:23" s="20" customFormat="1">
      <c r="A313" s="14">
        <v>4</v>
      </c>
      <c r="B313" s="15">
        <v>2014</v>
      </c>
      <c r="C313" s="200">
        <v>2014</v>
      </c>
      <c r="D313" s="200">
        <v>2015</v>
      </c>
      <c r="E313" s="24" t="str">
        <f>[1]Lib_RawData!G124</f>
        <v>CFO</v>
      </c>
      <c r="F313" s="17">
        <f t="shared" si="19"/>
        <v>0</v>
      </c>
      <c r="G313" s="10">
        <f t="shared" si="19"/>
        <v>0</v>
      </c>
      <c r="H313" s="10">
        <f t="shared" si="19"/>
        <v>0</v>
      </c>
      <c r="I313" s="18">
        <f t="shared" si="21"/>
        <v>0</v>
      </c>
      <c r="J313" s="19">
        <f t="shared" si="22"/>
        <v>0</v>
      </c>
      <c r="K313" s="20">
        <f>J313*[1]Factors!D300</f>
        <v>0</v>
      </c>
      <c r="L313" s="20">
        <f t="shared" si="23"/>
        <v>0</v>
      </c>
      <c r="M313" s="20">
        <f>L313*[1]Factors!D300</f>
        <v>0</v>
      </c>
      <c r="N313" s="21">
        <f>L313*[1]Factors!D300*[1]Factors!E300</f>
        <v>0</v>
      </c>
      <c r="O313" s="17"/>
      <c r="P313" s="10"/>
      <c r="Q313" s="240"/>
      <c r="R313" s="25"/>
      <c r="S313" s="25">
        <v>0</v>
      </c>
      <c r="T313" s="17"/>
      <c r="U313" s="10">
        <f t="shared" si="20"/>
        <v>0</v>
      </c>
      <c r="V313" s="10"/>
      <c r="W313" s="18">
        <f t="shared" si="18"/>
        <v>0</v>
      </c>
    </row>
    <row r="314" spans="1:23" s="20" customFormat="1">
      <c r="A314" s="14">
        <v>5</v>
      </c>
      <c r="B314" s="15">
        <v>2014</v>
      </c>
      <c r="C314" s="200">
        <v>2014</v>
      </c>
      <c r="D314" s="200">
        <v>2015</v>
      </c>
      <c r="E314" s="24" t="str">
        <f>[1]Lib_RawData!G125</f>
        <v>CFO</v>
      </c>
      <c r="F314" s="17">
        <f t="shared" si="19"/>
        <v>0</v>
      </c>
      <c r="G314" s="10">
        <f t="shared" si="19"/>
        <v>0</v>
      </c>
      <c r="H314" s="10">
        <f t="shared" si="19"/>
        <v>0</v>
      </c>
      <c r="I314" s="18">
        <f t="shared" si="21"/>
        <v>0</v>
      </c>
      <c r="J314" s="19">
        <f t="shared" si="22"/>
        <v>0</v>
      </c>
      <c r="K314" s="20">
        <f>J314*[1]Factors!D301</f>
        <v>0</v>
      </c>
      <c r="L314" s="20">
        <f t="shared" si="23"/>
        <v>0</v>
      </c>
      <c r="M314" s="20">
        <f>L314*[1]Factors!D301</f>
        <v>0</v>
      </c>
      <c r="N314" s="21">
        <f>L314*[1]Factors!D301*[1]Factors!E301</f>
        <v>0</v>
      </c>
      <c r="O314" s="17"/>
      <c r="P314" s="10"/>
      <c r="Q314" s="240"/>
      <c r="R314" s="25"/>
      <c r="S314" s="25">
        <v>0</v>
      </c>
      <c r="T314" s="17"/>
      <c r="U314" s="10">
        <f t="shared" si="20"/>
        <v>0</v>
      </c>
      <c r="V314" s="10"/>
      <c r="W314" s="18">
        <f t="shared" si="18"/>
        <v>0</v>
      </c>
    </row>
    <row r="315" spans="1:23" s="20" customFormat="1">
      <c r="A315" s="14">
        <v>6</v>
      </c>
      <c r="B315" s="15">
        <v>2014</v>
      </c>
      <c r="C315" s="200">
        <v>2014</v>
      </c>
      <c r="D315" s="200">
        <v>2015</v>
      </c>
      <c r="E315" s="24" t="str">
        <f>[1]Lib_RawData!G126</f>
        <v>CFO</v>
      </c>
      <c r="F315" s="17">
        <f t="shared" si="19"/>
        <v>0</v>
      </c>
      <c r="G315" s="10">
        <f t="shared" si="19"/>
        <v>1931670</v>
      </c>
      <c r="H315" s="10">
        <f t="shared" si="19"/>
        <v>0</v>
      </c>
      <c r="I315" s="18">
        <f t="shared" si="21"/>
        <v>1931670</v>
      </c>
      <c r="J315" s="19">
        <f t="shared" si="22"/>
        <v>1931670</v>
      </c>
      <c r="K315" s="20">
        <f>J315*[1]Factors!D302</f>
        <v>1742255.6662577488</v>
      </c>
      <c r="L315" s="20">
        <f t="shared" si="23"/>
        <v>13000</v>
      </c>
      <c r="M315" s="20">
        <f>L315*[1]Factors!D302</f>
        <v>11725.255173684291</v>
      </c>
      <c r="N315" s="21">
        <f>L315*[1]Factors!D302*[1]Factors!E302</f>
        <v>13000</v>
      </c>
      <c r="O315" s="17"/>
      <c r="P315" s="10"/>
      <c r="Q315" s="21">
        <f>[1]Lib_RawData!AP126</f>
        <v>13000</v>
      </c>
      <c r="R315" s="348">
        <v>148.59</v>
      </c>
      <c r="S315" s="348">
        <f>R315*Q315</f>
        <v>1931670</v>
      </c>
      <c r="T315" s="17"/>
      <c r="U315" s="10">
        <f t="shared" si="20"/>
        <v>1931670</v>
      </c>
      <c r="V315" s="10"/>
      <c r="W315" s="18">
        <f t="shared" si="18"/>
        <v>1931670</v>
      </c>
    </row>
    <row r="316" spans="1:23" s="20" customFormat="1">
      <c r="A316" s="242">
        <v>7</v>
      </c>
      <c r="B316" s="243">
        <v>2014</v>
      </c>
      <c r="C316" s="244">
        <v>2015</v>
      </c>
      <c r="D316" s="244">
        <v>2015</v>
      </c>
      <c r="E316" s="351" t="str">
        <f>[1]Lib_RawData!G127</f>
        <v>CFO</v>
      </c>
      <c r="F316" s="246">
        <f t="shared" si="19"/>
        <v>0</v>
      </c>
      <c r="G316" s="76">
        <f t="shared" si="19"/>
        <v>0</v>
      </c>
      <c r="H316" s="76">
        <f t="shared" si="19"/>
        <v>0</v>
      </c>
      <c r="I316" s="247">
        <f t="shared" si="21"/>
        <v>0</v>
      </c>
      <c r="J316" s="248">
        <f t="shared" si="22"/>
        <v>0</v>
      </c>
      <c r="K316" s="249">
        <f>J316*[1]Factors!D303</f>
        <v>0</v>
      </c>
      <c r="L316" s="249">
        <f t="shared" si="23"/>
        <v>0</v>
      </c>
      <c r="M316" s="249">
        <f>L316*[1]Factors!D303</f>
        <v>0</v>
      </c>
      <c r="N316" s="250">
        <f>L316*[1]Factors!D303*[1]Factors!E303</f>
        <v>0</v>
      </c>
      <c r="O316" s="246"/>
      <c r="P316" s="76"/>
      <c r="Q316" s="250"/>
      <c r="R316" s="352"/>
      <c r="S316" s="352">
        <v>0</v>
      </c>
      <c r="T316" s="246"/>
      <c r="U316" s="76">
        <f t="shared" si="20"/>
        <v>0</v>
      </c>
      <c r="V316" s="76"/>
      <c r="W316" s="247">
        <f t="shared" si="18"/>
        <v>0</v>
      </c>
    </row>
    <row r="317" spans="1:23" s="20" customFormat="1">
      <c r="A317" s="242">
        <v>8</v>
      </c>
      <c r="B317" s="243">
        <v>2014</v>
      </c>
      <c r="C317" s="244">
        <v>2015</v>
      </c>
      <c r="D317" s="244">
        <v>2015</v>
      </c>
      <c r="E317" s="351" t="str">
        <f>[1]Lib_RawData!G128</f>
        <v>CFO</v>
      </c>
      <c r="F317" s="246">
        <f t="shared" si="19"/>
        <v>0</v>
      </c>
      <c r="G317" s="76">
        <f t="shared" si="19"/>
        <v>0</v>
      </c>
      <c r="H317" s="76">
        <f t="shared" si="19"/>
        <v>0</v>
      </c>
      <c r="I317" s="247">
        <f t="shared" si="21"/>
        <v>0</v>
      </c>
      <c r="J317" s="248">
        <f t="shared" si="22"/>
        <v>0</v>
      </c>
      <c r="K317" s="249">
        <f>J317*[1]Factors!D304</f>
        <v>0</v>
      </c>
      <c r="L317" s="249">
        <f t="shared" si="23"/>
        <v>0</v>
      </c>
      <c r="M317" s="249">
        <f>L317*[1]Factors!D304</f>
        <v>0</v>
      </c>
      <c r="N317" s="250">
        <f>L317*[1]Factors!D304*[1]Factors!E304</f>
        <v>0</v>
      </c>
      <c r="O317" s="246"/>
      <c r="P317" s="76"/>
      <c r="Q317" s="250"/>
      <c r="R317" s="352"/>
      <c r="S317" s="352">
        <v>0</v>
      </c>
      <c r="T317" s="246"/>
      <c r="U317" s="76">
        <f t="shared" si="20"/>
        <v>0</v>
      </c>
      <c r="V317" s="76"/>
      <c r="W317" s="247">
        <f t="shared" si="18"/>
        <v>0</v>
      </c>
    </row>
    <row r="318" spans="1:23" s="20" customFormat="1">
      <c r="A318" s="242">
        <v>9</v>
      </c>
      <c r="B318" s="243">
        <v>2014</v>
      </c>
      <c r="C318" s="244">
        <v>2015</v>
      </c>
      <c r="D318" s="244">
        <v>2015</v>
      </c>
      <c r="E318" s="351" t="str">
        <f>[1]Lib_RawData!G129</f>
        <v>CFO</v>
      </c>
      <c r="F318" s="246">
        <f t="shared" si="19"/>
        <v>0</v>
      </c>
      <c r="G318" s="76">
        <f t="shared" si="19"/>
        <v>0</v>
      </c>
      <c r="H318" s="76">
        <f t="shared" si="19"/>
        <v>0</v>
      </c>
      <c r="I318" s="247">
        <f t="shared" si="21"/>
        <v>0</v>
      </c>
      <c r="J318" s="248">
        <f t="shared" si="22"/>
        <v>0</v>
      </c>
      <c r="K318" s="249">
        <f>J318*[1]Factors!D305</f>
        <v>0</v>
      </c>
      <c r="L318" s="249">
        <f t="shared" si="23"/>
        <v>0</v>
      </c>
      <c r="M318" s="249">
        <f>L318*[1]Factors!D305</f>
        <v>0</v>
      </c>
      <c r="N318" s="250">
        <f>L318*[1]Factors!D305*[1]Factors!E305</f>
        <v>0</v>
      </c>
      <c r="O318" s="246"/>
      <c r="P318" s="76"/>
      <c r="Q318" s="250"/>
      <c r="R318" s="352"/>
      <c r="S318" s="352">
        <v>0</v>
      </c>
      <c r="T318" s="246"/>
      <c r="U318" s="76">
        <f t="shared" si="20"/>
        <v>0</v>
      </c>
      <c r="V318" s="76"/>
      <c r="W318" s="247">
        <f t="shared" si="18"/>
        <v>0</v>
      </c>
    </row>
    <row r="319" spans="1:23" s="20" customFormat="1">
      <c r="A319" s="242">
        <v>10</v>
      </c>
      <c r="B319" s="243">
        <v>2014</v>
      </c>
      <c r="C319" s="244">
        <v>2015</v>
      </c>
      <c r="D319" s="244">
        <v>2015</v>
      </c>
      <c r="E319" s="351" t="str">
        <f>[1]Lib_RawData!G130</f>
        <v>CFO</v>
      </c>
      <c r="F319" s="246">
        <f t="shared" si="19"/>
        <v>0</v>
      </c>
      <c r="G319" s="76">
        <f t="shared" si="19"/>
        <v>0</v>
      </c>
      <c r="H319" s="76">
        <f t="shared" si="19"/>
        <v>0</v>
      </c>
      <c r="I319" s="247">
        <f t="shared" si="21"/>
        <v>0</v>
      </c>
      <c r="J319" s="248">
        <f t="shared" si="22"/>
        <v>0</v>
      </c>
      <c r="K319" s="249">
        <f>J319*[1]Factors!D306</f>
        <v>0</v>
      </c>
      <c r="L319" s="249">
        <f t="shared" si="23"/>
        <v>0</v>
      </c>
      <c r="M319" s="249">
        <f>L319*[1]Factors!D306</f>
        <v>0</v>
      </c>
      <c r="N319" s="250">
        <f>L319*[1]Factors!D306*[1]Factors!E306</f>
        <v>0</v>
      </c>
      <c r="O319" s="246"/>
      <c r="P319" s="76"/>
      <c r="Q319" s="250"/>
      <c r="R319" s="352"/>
      <c r="S319" s="352">
        <v>0</v>
      </c>
      <c r="T319" s="246"/>
      <c r="U319" s="76">
        <f t="shared" si="20"/>
        <v>0</v>
      </c>
      <c r="V319" s="76"/>
      <c r="W319" s="247">
        <f t="shared" si="18"/>
        <v>0</v>
      </c>
    </row>
    <row r="320" spans="1:23" s="20" customFormat="1">
      <c r="A320" s="242">
        <v>11</v>
      </c>
      <c r="B320" s="243">
        <v>2014</v>
      </c>
      <c r="C320" s="244">
        <v>2015</v>
      </c>
      <c r="D320" s="244">
        <v>2015</v>
      </c>
      <c r="E320" s="351" t="str">
        <f>[1]Lib_RawData!G131</f>
        <v>CFO</v>
      </c>
      <c r="F320" s="246">
        <f t="shared" si="19"/>
        <v>0</v>
      </c>
      <c r="G320" s="76">
        <f t="shared" si="19"/>
        <v>0</v>
      </c>
      <c r="H320" s="76">
        <f t="shared" si="19"/>
        <v>0</v>
      </c>
      <c r="I320" s="247">
        <f t="shared" si="21"/>
        <v>0</v>
      </c>
      <c r="J320" s="248">
        <f t="shared" si="22"/>
        <v>0</v>
      </c>
      <c r="K320" s="249">
        <f>J320*[1]Factors!D307</f>
        <v>0</v>
      </c>
      <c r="L320" s="249">
        <f t="shared" si="23"/>
        <v>0</v>
      </c>
      <c r="M320" s="249">
        <f>L320*[1]Factors!D307</f>
        <v>0</v>
      </c>
      <c r="N320" s="250">
        <f>L320*[1]Factors!D307*[1]Factors!E307</f>
        <v>0</v>
      </c>
      <c r="O320" s="246"/>
      <c r="P320" s="76"/>
      <c r="Q320" s="250"/>
      <c r="R320" s="352"/>
      <c r="S320" s="352"/>
      <c r="T320" s="246"/>
      <c r="U320" s="76">
        <f t="shared" si="20"/>
        <v>0</v>
      </c>
      <c r="V320" s="76"/>
      <c r="W320" s="247">
        <f t="shared" si="18"/>
        <v>0</v>
      </c>
    </row>
    <row r="321" spans="1:23" s="20" customFormat="1">
      <c r="A321" s="242">
        <v>12</v>
      </c>
      <c r="B321" s="243">
        <v>2014</v>
      </c>
      <c r="C321" s="244">
        <v>2015</v>
      </c>
      <c r="D321" s="244">
        <v>2015</v>
      </c>
      <c r="E321" s="351" t="str">
        <f>[1]Lib_RawData!G132</f>
        <v>CFO</v>
      </c>
      <c r="F321" s="246">
        <f t="shared" si="19"/>
        <v>0</v>
      </c>
      <c r="G321" s="76">
        <f t="shared" si="19"/>
        <v>0</v>
      </c>
      <c r="H321" s="76">
        <f t="shared" si="19"/>
        <v>0</v>
      </c>
      <c r="I321" s="247">
        <f t="shared" si="21"/>
        <v>0</v>
      </c>
      <c r="J321" s="248">
        <f t="shared" si="22"/>
        <v>0</v>
      </c>
      <c r="K321" s="249">
        <f>J321*[1]Factors!D308</f>
        <v>0</v>
      </c>
      <c r="L321" s="249">
        <f t="shared" si="23"/>
        <v>0</v>
      </c>
      <c r="M321" s="249">
        <f>L321*[1]Factors!D308</f>
        <v>0</v>
      </c>
      <c r="N321" s="250">
        <f>L321*[1]Factors!D308*[1]Factors!E308</f>
        <v>0</v>
      </c>
      <c r="O321" s="246"/>
      <c r="P321" s="76"/>
      <c r="Q321" s="250"/>
      <c r="R321" s="352"/>
      <c r="S321" s="352">
        <v>0</v>
      </c>
      <c r="T321" s="246"/>
      <c r="U321" s="76">
        <f t="shared" si="20"/>
        <v>0</v>
      </c>
      <c r="V321" s="76"/>
      <c r="W321" s="247">
        <f t="shared" si="18"/>
        <v>0</v>
      </c>
    </row>
    <row r="322" spans="1:23" s="20" customFormat="1">
      <c r="A322" s="242">
        <v>1</v>
      </c>
      <c r="B322" s="243">
        <v>2015</v>
      </c>
      <c r="C322" s="244">
        <v>2015</v>
      </c>
      <c r="D322" s="244">
        <v>2015</v>
      </c>
      <c r="E322" s="351" t="str">
        <f>[1]Lib_RawData!G133</f>
        <v>CFO</v>
      </c>
      <c r="F322" s="246">
        <f t="shared" si="19"/>
        <v>0</v>
      </c>
      <c r="G322" s="76">
        <f t="shared" si="19"/>
        <v>0</v>
      </c>
      <c r="H322" s="76">
        <f t="shared" si="19"/>
        <v>0</v>
      </c>
      <c r="I322" s="247">
        <f t="shared" si="21"/>
        <v>0</v>
      </c>
      <c r="J322" s="248">
        <f t="shared" si="22"/>
        <v>0</v>
      </c>
      <c r="K322" s="249">
        <f>J322*[1]Factors!D309</f>
        <v>0</v>
      </c>
      <c r="L322" s="249">
        <f t="shared" si="23"/>
        <v>0</v>
      </c>
      <c r="M322" s="249">
        <f>L322*[1]Factors!D309</f>
        <v>0</v>
      </c>
      <c r="N322" s="250">
        <f>L322*[1]Factors!D309*[1]Factors!E309</f>
        <v>0</v>
      </c>
      <c r="O322" s="246"/>
      <c r="P322" s="76"/>
      <c r="Q322" s="250"/>
      <c r="R322" s="352"/>
      <c r="S322" s="352">
        <v>0</v>
      </c>
      <c r="T322" s="246"/>
      <c r="U322" s="76">
        <f t="shared" si="20"/>
        <v>0</v>
      </c>
      <c r="V322" s="76"/>
      <c r="W322" s="247">
        <f t="shared" si="18"/>
        <v>0</v>
      </c>
    </row>
    <row r="323" spans="1:23" s="20" customFormat="1">
      <c r="A323" s="242">
        <v>2</v>
      </c>
      <c r="B323" s="243">
        <v>2015</v>
      </c>
      <c r="C323" s="244">
        <v>2015</v>
      </c>
      <c r="D323" s="244">
        <v>2015</v>
      </c>
      <c r="E323" s="351" t="str">
        <f>[1]Lib_RawData!G134</f>
        <v>CFO</v>
      </c>
      <c r="F323" s="246">
        <f t="shared" si="19"/>
        <v>0</v>
      </c>
      <c r="G323" s="76">
        <f t="shared" si="19"/>
        <v>0</v>
      </c>
      <c r="H323" s="76">
        <f t="shared" si="19"/>
        <v>0</v>
      </c>
      <c r="I323" s="247">
        <f t="shared" si="21"/>
        <v>0</v>
      </c>
      <c r="J323" s="248">
        <f t="shared" si="22"/>
        <v>0</v>
      </c>
      <c r="K323" s="249">
        <f>J323*[1]Factors!D310</f>
        <v>0</v>
      </c>
      <c r="L323" s="249">
        <f t="shared" si="23"/>
        <v>0</v>
      </c>
      <c r="M323" s="249">
        <f>L323*[1]Factors!D310</f>
        <v>0</v>
      </c>
      <c r="N323" s="250">
        <f>L323*[1]Factors!D310*[1]Factors!E310</f>
        <v>0</v>
      </c>
      <c r="O323" s="246"/>
      <c r="P323" s="76"/>
      <c r="Q323" s="250"/>
      <c r="R323" s="352"/>
      <c r="S323" s="352">
        <v>0</v>
      </c>
      <c r="T323" s="246"/>
      <c r="U323" s="76">
        <f t="shared" si="20"/>
        <v>0</v>
      </c>
      <c r="V323" s="76"/>
      <c r="W323" s="247">
        <f t="shared" si="18"/>
        <v>0</v>
      </c>
    </row>
    <row r="324" spans="1:23" s="20" customFormat="1">
      <c r="A324" s="242">
        <v>3</v>
      </c>
      <c r="B324" s="243">
        <v>2015</v>
      </c>
      <c r="C324" s="244">
        <v>2015</v>
      </c>
      <c r="D324" s="244">
        <v>2015</v>
      </c>
      <c r="E324" s="351" t="str">
        <f>[1]Lib_RawData!G135</f>
        <v>CFO</v>
      </c>
      <c r="F324" s="246">
        <f t="shared" si="19"/>
        <v>0</v>
      </c>
      <c r="G324" s="76">
        <f t="shared" si="19"/>
        <v>0</v>
      </c>
      <c r="H324" s="76">
        <f t="shared" si="19"/>
        <v>0</v>
      </c>
      <c r="I324" s="247">
        <f t="shared" si="21"/>
        <v>0</v>
      </c>
      <c r="J324" s="248">
        <f t="shared" si="22"/>
        <v>0</v>
      </c>
      <c r="K324" s="249">
        <f>J324*[1]Factors!D311</f>
        <v>0</v>
      </c>
      <c r="L324" s="249">
        <f t="shared" si="23"/>
        <v>0</v>
      </c>
      <c r="M324" s="249">
        <f>L324*[1]Factors!D311</f>
        <v>0</v>
      </c>
      <c r="N324" s="250">
        <f>L324*[1]Factors!D311*[1]Factors!E311</f>
        <v>0</v>
      </c>
      <c r="O324" s="246"/>
      <c r="P324" s="76"/>
      <c r="Q324" s="250"/>
      <c r="R324" s="352"/>
      <c r="S324" s="352">
        <v>0</v>
      </c>
      <c r="T324" s="246"/>
      <c r="U324" s="76">
        <f t="shared" si="20"/>
        <v>0</v>
      </c>
      <c r="V324" s="76"/>
      <c r="W324" s="247">
        <f t="shared" si="18"/>
        <v>0</v>
      </c>
    </row>
    <row r="325" spans="1:23" s="20" customFormat="1">
      <c r="A325" s="242">
        <v>4</v>
      </c>
      <c r="B325" s="243">
        <v>2015</v>
      </c>
      <c r="C325" s="244">
        <v>2015</v>
      </c>
      <c r="D325" s="244">
        <v>2016</v>
      </c>
      <c r="E325" s="351" t="str">
        <f>[1]Lib_RawData!G136</f>
        <v>CFO</v>
      </c>
      <c r="F325" s="246">
        <f t="shared" si="19"/>
        <v>0</v>
      </c>
      <c r="G325" s="76">
        <f t="shared" si="19"/>
        <v>0</v>
      </c>
      <c r="H325" s="76">
        <f t="shared" si="19"/>
        <v>0</v>
      </c>
      <c r="I325" s="247">
        <f t="shared" si="21"/>
        <v>0</v>
      </c>
      <c r="J325" s="248">
        <f t="shared" si="22"/>
        <v>0</v>
      </c>
      <c r="K325" s="249">
        <f>J325*[1]Factors!D312</f>
        <v>0</v>
      </c>
      <c r="L325" s="249">
        <f t="shared" si="23"/>
        <v>0</v>
      </c>
      <c r="M325" s="249">
        <f>L325*[1]Factors!D312</f>
        <v>0</v>
      </c>
      <c r="N325" s="250">
        <f>L325*[1]Factors!D312*[1]Factors!E312</f>
        <v>0</v>
      </c>
      <c r="O325" s="246"/>
      <c r="P325" s="76"/>
      <c r="Q325" s="250"/>
      <c r="R325" s="352"/>
      <c r="S325" s="352">
        <v>0</v>
      </c>
      <c r="T325" s="246"/>
      <c r="U325" s="76">
        <f t="shared" si="20"/>
        <v>0</v>
      </c>
      <c r="V325" s="76"/>
      <c r="W325" s="247">
        <f t="shared" si="18"/>
        <v>0</v>
      </c>
    </row>
    <row r="326" spans="1:23" s="20" customFormat="1">
      <c r="A326" s="242">
        <v>5</v>
      </c>
      <c r="B326" s="243">
        <v>2015</v>
      </c>
      <c r="C326" s="244">
        <v>2015</v>
      </c>
      <c r="D326" s="244">
        <v>2016</v>
      </c>
      <c r="E326" s="351" t="str">
        <f>[1]Lib_RawData!G137</f>
        <v>CFO</v>
      </c>
      <c r="F326" s="246">
        <f t="shared" si="19"/>
        <v>0</v>
      </c>
      <c r="G326" s="76">
        <f t="shared" si="19"/>
        <v>0</v>
      </c>
      <c r="H326" s="76">
        <f t="shared" si="19"/>
        <v>0</v>
      </c>
      <c r="I326" s="247">
        <f t="shared" si="21"/>
        <v>0</v>
      </c>
      <c r="J326" s="248">
        <f t="shared" si="22"/>
        <v>0</v>
      </c>
      <c r="K326" s="249">
        <f>J326*[1]Factors!D313</f>
        <v>0</v>
      </c>
      <c r="L326" s="249">
        <f t="shared" si="23"/>
        <v>0</v>
      </c>
      <c r="M326" s="249">
        <f>L326*[1]Factors!D313</f>
        <v>0</v>
      </c>
      <c r="N326" s="250">
        <f>L326*[1]Factors!D313*[1]Factors!E313</f>
        <v>0</v>
      </c>
      <c r="O326" s="246"/>
      <c r="P326" s="76"/>
      <c r="Q326" s="250"/>
      <c r="R326" s="352"/>
      <c r="S326" s="352">
        <v>0</v>
      </c>
      <c r="T326" s="246"/>
      <c r="U326" s="76">
        <f t="shared" si="20"/>
        <v>0</v>
      </c>
      <c r="V326" s="76"/>
      <c r="W326" s="247">
        <f t="shared" si="18"/>
        <v>0</v>
      </c>
    </row>
    <row r="327" spans="1:23" s="20" customFormat="1">
      <c r="A327" s="242">
        <v>6</v>
      </c>
      <c r="B327" s="243">
        <v>2015</v>
      </c>
      <c r="C327" s="244">
        <v>2015</v>
      </c>
      <c r="D327" s="244">
        <v>2016</v>
      </c>
      <c r="E327" s="351" t="str">
        <f>[1]Lib_RawData!G138</f>
        <v>CFO</v>
      </c>
      <c r="F327" s="246">
        <f t="shared" si="19"/>
        <v>0</v>
      </c>
      <c r="G327" s="76">
        <f t="shared" si="19"/>
        <v>1979900.0000000002</v>
      </c>
      <c r="H327" s="76">
        <f t="shared" si="19"/>
        <v>0</v>
      </c>
      <c r="I327" s="247">
        <f t="shared" si="21"/>
        <v>1979900.0000000002</v>
      </c>
      <c r="J327" s="248">
        <f t="shared" si="22"/>
        <v>1979900.0000000002</v>
      </c>
      <c r="K327" s="249">
        <f>J327*[1]Factors!D314</f>
        <v>1725368.4666204036</v>
      </c>
      <c r="L327" s="249">
        <f t="shared" si="23"/>
        <v>13000</v>
      </c>
      <c r="M327" s="249">
        <f>L327*[1]Factors!D314</f>
        <v>11328.748960081441</v>
      </c>
      <c r="N327" s="250">
        <f>L327*[1]Factors!D314*[1]Factors!E314</f>
        <v>13000</v>
      </c>
      <c r="O327" s="246"/>
      <c r="P327" s="76"/>
      <c r="Q327" s="250">
        <f>[1]Lib_RawData!AP138</f>
        <v>13000</v>
      </c>
      <c r="R327" s="352">
        <v>152.30000000000001</v>
      </c>
      <c r="S327" s="352">
        <f>R327*Q327</f>
        <v>1979900.0000000002</v>
      </c>
      <c r="T327" s="246"/>
      <c r="U327" s="76">
        <f t="shared" si="20"/>
        <v>1979900.0000000002</v>
      </c>
      <c r="V327" s="76"/>
      <c r="W327" s="247">
        <f t="shared" si="18"/>
        <v>1979900.0000000002</v>
      </c>
    </row>
    <row r="328" spans="1:23" s="20" customFormat="1">
      <c r="A328" s="242">
        <v>7</v>
      </c>
      <c r="B328" s="243">
        <v>2015</v>
      </c>
      <c r="C328" s="244">
        <v>2016</v>
      </c>
      <c r="D328" s="244">
        <v>2016</v>
      </c>
      <c r="E328" s="351" t="str">
        <f>[1]Lib_RawData!G139</f>
        <v>CFO</v>
      </c>
      <c r="F328" s="246">
        <f t="shared" si="19"/>
        <v>0</v>
      </c>
      <c r="G328" s="76">
        <f t="shared" si="19"/>
        <v>0</v>
      </c>
      <c r="H328" s="76">
        <f t="shared" si="19"/>
        <v>0</v>
      </c>
      <c r="I328" s="247">
        <f t="shared" si="21"/>
        <v>0</v>
      </c>
      <c r="J328" s="248">
        <f t="shared" si="22"/>
        <v>0</v>
      </c>
      <c r="K328" s="249">
        <f>J328*[1]Factors!D315</f>
        <v>0</v>
      </c>
      <c r="L328" s="249">
        <f t="shared" si="23"/>
        <v>0</v>
      </c>
      <c r="M328" s="249">
        <f>L328*[1]Factors!D315</f>
        <v>0</v>
      </c>
      <c r="N328" s="250">
        <f>L328*[1]Factors!D315*[1]Factors!E315</f>
        <v>0</v>
      </c>
      <c r="O328" s="246"/>
      <c r="P328" s="76"/>
      <c r="Q328" s="250"/>
      <c r="R328" s="352"/>
      <c r="S328" s="352">
        <v>0</v>
      </c>
      <c r="T328" s="246"/>
      <c r="U328" s="76">
        <f t="shared" si="20"/>
        <v>0</v>
      </c>
      <c r="V328" s="76"/>
      <c r="W328" s="247">
        <f t="shared" si="18"/>
        <v>0</v>
      </c>
    </row>
    <row r="329" spans="1:23" s="20" customFormat="1">
      <c r="A329" s="242">
        <v>8</v>
      </c>
      <c r="B329" s="243">
        <v>2015</v>
      </c>
      <c r="C329" s="244">
        <v>2016</v>
      </c>
      <c r="D329" s="244">
        <v>2016</v>
      </c>
      <c r="E329" s="351" t="str">
        <f>[1]Lib_RawData!G140</f>
        <v>CFO</v>
      </c>
      <c r="F329" s="246">
        <f t="shared" si="19"/>
        <v>0</v>
      </c>
      <c r="G329" s="76">
        <f t="shared" si="19"/>
        <v>0</v>
      </c>
      <c r="H329" s="76">
        <f t="shared" si="19"/>
        <v>0</v>
      </c>
      <c r="I329" s="247">
        <f t="shared" si="21"/>
        <v>0</v>
      </c>
      <c r="J329" s="248">
        <f t="shared" si="22"/>
        <v>0</v>
      </c>
      <c r="K329" s="249">
        <f>J329*[1]Factors!D316</f>
        <v>0</v>
      </c>
      <c r="L329" s="249">
        <f t="shared" si="23"/>
        <v>0</v>
      </c>
      <c r="M329" s="249">
        <f>L329*[1]Factors!D316</f>
        <v>0</v>
      </c>
      <c r="N329" s="250">
        <f>L329*[1]Factors!D316*[1]Factors!E316</f>
        <v>0</v>
      </c>
      <c r="O329" s="246"/>
      <c r="P329" s="76"/>
      <c r="Q329" s="250"/>
      <c r="R329" s="352"/>
      <c r="S329" s="352">
        <v>0</v>
      </c>
      <c r="T329" s="246"/>
      <c r="U329" s="76">
        <f t="shared" si="20"/>
        <v>0</v>
      </c>
      <c r="V329" s="76"/>
      <c r="W329" s="247">
        <f t="shared" ref="W329:W392" si="24">V329+U329</f>
        <v>0</v>
      </c>
    </row>
    <row r="330" spans="1:23" s="20" customFormat="1">
      <c r="A330" s="242">
        <v>9</v>
      </c>
      <c r="B330" s="243">
        <v>2015</v>
      </c>
      <c r="C330" s="244">
        <v>2016</v>
      </c>
      <c r="D330" s="244">
        <v>2016</v>
      </c>
      <c r="E330" s="351" t="str">
        <f>[1]Lib_RawData!G141</f>
        <v>CFO</v>
      </c>
      <c r="F330" s="246">
        <f t="shared" si="19"/>
        <v>0</v>
      </c>
      <c r="G330" s="76">
        <f t="shared" si="19"/>
        <v>0</v>
      </c>
      <c r="H330" s="76">
        <f t="shared" si="19"/>
        <v>0</v>
      </c>
      <c r="I330" s="247">
        <f t="shared" si="21"/>
        <v>0</v>
      </c>
      <c r="J330" s="248">
        <f t="shared" si="22"/>
        <v>0</v>
      </c>
      <c r="K330" s="249">
        <f>J330*[1]Factors!D317</f>
        <v>0</v>
      </c>
      <c r="L330" s="249">
        <f t="shared" si="23"/>
        <v>0</v>
      </c>
      <c r="M330" s="249">
        <f>L330*[1]Factors!D317</f>
        <v>0</v>
      </c>
      <c r="N330" s="250">
        <f>L330*[1]Factors!D317*[1]Factors!E317</f>
        <v>0</v>
      </c>
      <c r="O330" s="246"/>
      <c r="P330" s="76"/>
      <c r="Q330" s="250"/>
      <c r="R330" s="352"/>
      <c r="S330" s="352">
        <v>0</v>
      </c>
      <c r="T330" s="246"/>
      <c r="U330" s="76">
        <f t="shared" si="20"/>
        <v>0</v>
      </c>
      <c r="V330" s="76"/>
      <c r="W330" s="247">
        <f t="shared" si="24"/>
        <v>0</v>
      </c>
    </row>
    <row r="331" spans="1:23" s="20" customFormat="1">
      <c r="A331" s="242">
        <v>10</v>
      </c>
      <c r="B331" s="243">
        <v>2015</v>
      </c>
      <c r="C331" s="244">
        <v>2016</v>
      </c>
      <c r="D331" s="244">
        <v>2016</v>
      </c>
      <c r="E331" s="351" t="str">
        <f>[1]Lib_RawData!G142</f>
        <v>CFO</v>
      </c>
      <c r="F331" s="246">
        <f t="shared" si="19"/>
        <v>0</v>
      </c>
      <c r="G331" s="76">
        <f t="shared" si="19"/>
        <v>0</v>
      </c>
      <c r="H331" s="76">
        <f t="shared" si="19"/>
        <v>0</v>
      </c>
      <c r="I331" s="247">
        <f t="shared" si="21"/>
        <v>0</v>
      </c>
      <c r="J331" s="248">
        <f t="shared" si="22"/>
        <v>0</v>
      </c>
      <c r="K331" s="249">
        <f>J331*[1]Factors!D318</f>
        <v>0</v>
      </c>
      <c r="L331" s="249">
        <f t="shared" si="23"/>
        <v>0</v>
      </c>
      <c r="M331" s="249">
        <f>L331*[1]Factors!D318</f>
        <v>0</v>
      </c>
      <c r="N331" s="250">
        <f>L331*[1]Factors!D318*[1]Factors!E318</f>
        <v>0</v>
      </c>
      <c r="O331" s="246"/>
      <c r="P331" s="76"/>
      <c r="Q331" s="250"/>
      <c r="R331" s="352"/>
      <c r="S331" s="352">
        <v>0</v>
      </c>
      <c r="T331" s="246"/>
      <c r="U331" s="76">
        <f t="shared" si="20"/>
        <v>0</v>
      </c>
      <c r="V331" s="76"/>
      <c r="W331" s="247">
        <f t="shared" si="24"/>
        <v>0</v>
      </c>
    </row>
    <row r="332" spans="1:23" s="20" customFormat="1">
      <c r="A332" s="242">
        <v>11</v>
      </c>
      <c r="B332" s="243">
        <v>2015</v>
      </c>
      <c r="C332" s="244">
        <v>2016</v>
      </c>
      <c r="D332" s="244">
        <v>2016</v>
      </c>
      <c r="E332" s="351" t="str">
        <f>[1]Lib_RawData!G143</f>
        <v>CFO</v>
      </c>
      <c r="F332" s="246">
        <f t="shared" si="19"/>
        <v>0</v>
      </c>
      <c r="G332" s="76">
        <f t="shared" si="19"/>
        <v>0</v>
      </c>
      <c r="H332" s="76">
        <f t="shared" si="19"/>
        <v>0</v>
      </c>
      <c r="I332" s="247">
        <f t="shared" si="21"/>
        <v>0</v>
      </c>
      <c r="J332" s="248">
        <f t="shared" si="22"/>
        <v>0</v>
      </c>
      <c r="K332" s="249">
        <f>J332*[1]Factors!D319</f>
        <v>0</v>
      </c>
      <c r="L332" s="249">
        <f t="shared" si="23"/>
        <v>0</v>
      </c>
      <c r="M332" s="249">
        <f>L332*[1]Factors!D319</f>
        <v>0</v>
      </c>
      <c r="N332" s="250">
        <f>L332*[1]Factors!D319*[1]Factors!E319</f>
        <v>0</v>
      </c>
      <c r="O332" s="246"/>
      <c r="P332" s="76"/>
      <c r="Q332" s="250"/>
      <c r="R332" s="352"/>
      <c r="S332" s="352"/>
      <c r="T332" s="246"/>
      <c r="U332" s="76">
        <f t="shared" si="20"/>
        <v>0</v>
      </c>
      <c r="V332" s="76"/>
      <c r="W332" s="247">
        <f t="shared" si="24"/>
        <v>0</v>
      </c>
    </row>
    <row r="333" spans="1:23" s="20" customFormat="1">
      <c r="A333" s="242">
        <v>12</v>
      </c>
      <c r="B333" s="243">
        <v>2015</v>
      </c>
      <c r="C333" s="244">
        <v>2016</v>
      </c>
      <c r="D333" s="244">
        <v>2016</v>
      </c>
      <c r="E333" s="351" t="str">
        <f>[1]Lib_RawData!G144</f>
        <v>CFO</v>
      </c>
      <c r="F333" s="246">
        <f t="shared" si="19"/>
        <v>0</v>
      </c>
      <c r="G333" s="76">
        <f t="shared" si="19"/>
        <v>0</v>
      </c>
      <c r="H333" s="76">
        <f t="shared" si="19"/>
        <v>0</v>
      </c>
      <c r="I333" s="247">
        <f t="shared" si="21"/>
        <v>0</v>
      </c>
      <c r="J333" s="248">
        <f t="shared" si="22"/>
        <v>0</v>
      </c>
      <c r="K333" s="249">
        <f>J333*[1]Factors!D320</f>
        <v>0</v>
      </c>
      <c r="L333" s="249">
        <f t="shared" si="23"/>
        <v>0</v>
      </c>
      <c r="M333" s="249">
        <f>L333*[1]Factors!D320</f>
        <v>0</v>
      </c>
      <c r="N333" s="250">
        <f>L333*[1]Factors!D320*[1]Factors!E320</f>
        <v>0</v>
      </c>
      <c r="O333" s="246"/>
      <c r="P333" s="76"/>
      <c r="Q333" s="250"/>
      <c r="R333" s="352"/>
      <c r="S333" s="352">
        <v>0</v>
      </c>
      <c r="T333" s="246"/>
      <c r="U333" s="76">
        <f t="shared" si="20"/>
        <v>0</v>
      </c>
      <c r="V333" s="76"/>
      <c r="W333" s="247">
        <f t="shared" si="24"/>
        <v>0</v>
      </c>
    </row>
    <row r="334" spans="1:23" s="20" customFormat="1">
      <c r="A334" s="242">
        <v>1</v>
      </c>
      <c r="B334" s="243">
        <v>2016</v>
      </c>
      <c r="C334" s="244">
        <v>2016</v>
      </c>
      <c r="D334" s="244">
        <v>2016</v>
      </c>
      <c r="E334" s="351" t="str">
        <f>[1]Lib_RawData!G145</f>
        <v>CFO</v>
      </c>
      <c r="F334" s="246">
        <f t="shared" si="19"/>
        <v>0</v>
      </c>
      <c r="G334" s="76">
        <f t="shared" si="19"/>
        <v>0</v>
      </c>
      <c r="H334" s="76">
        <f t="shared" si="19"/>
        <v>0</v>
      </c>
      <c r="I334" s="247">
        <f t="shared" si="21"/>
        <v>0</v>
      </c>
      <c r="J334" s="248">
        <f t="shared" si="22"/>
        <v>0</v>
      </c>
      <c r="K334" s="249">
        <f>J334*[1]Factors!D321</f>
        <v>0</v>
      </c>
      <c r="L334" s="249">
        <f t="shared" si="23"/>
        <v>0</v>
      </c>
      <c r="M334" s="249">
        <f>L334*[1]Factors!D321</f>
        <v>0</v>
      </c>
      <c r="N334" s="250">
        <f>L334*[1]Factors!D321*[1]Factors!E321</f>
        <v>0</v>
      </c>
      <c r="O334" s="246"/>
      <c r="P334" s="76"/>
      <c r="Q334" s="250"/>
      <c r="R334" s="352"/>
      <c r="S334" s="352">
        <v>0</v>
      </c>
      <c r="T334" s="246"/>
      <c r="U334" s="76">
        <f t="shared" si="20"/>
        <v>0</v>
      </c>
      <c r="V334" s="76"/>
      <c r="W334" s="247">
        <f t="shared" si="24"/>
        <v>0</v>
      </c>
    </row>
    <row r="335" spans="1:23" s="20" customFormat="1">
      <c r="A335" s="242">
        <v>2</v>
      </c>
      <c r="B335" s="243">
        <v>2016</v>
      </c>
      <c r="C335" s="244">
        <v>2016</v>
      </c>
      <c r="D335" s="244">
        <v>2016</v>
      </c>
      <c r="E335" s="351" t="str">
        <f>[1]Lib_RawData!G146</f>
        <v>CFO</v>
      </c>
      <c r="F335" s="246">
        <f t="shared" si="19"/>
        <v>0</v>
      </c>
      <c r="G335" s="76">
        <f t="shared" si="19"/>
        <v>0</v>
      </c>
      <c r="H335" s="76">
        <f t="shared" si="19"/>
        <v>0</v>
      </c>
      <c r="I335" s="247">
        <f t="shared" si="21"/>
        <v>0</v>
      </c>
      <c r="J335" s="248">
        <f t="shared" si="22"/>
        <v>0</v>
      </c>
      <c r="K335" s="249">
        <f>J335*[1]Factors!D322</f>
        <v>0</v>
      </c>
      <c r="L335" s="249">
        <f t="shared" si="23"/>
        <v>0</v>
      </c>
      <c r="M335" s="249">
        <f>L335*[1]Factors!D322</f>
        <v>0</v>
      </c>
      <c r="N335" s="250">
        <f>L335*[1]Factors!D322*[1]Factors!E322</f>
        <v>0</v>
      </c>
      <c r="O335" s="246"/>
      <c r="P335" s="76"/>
      <c r="Q335" s="250"/>
      <c r="R335" s="352"/>
      <c r="S335" s="352">
        <v>0</v>
      </c>
      <c r="T335" s="246"/>
      <c r="U335" s="76">
        <f t="shared" si="20"/>
        <v>0</v>
      </c>
      <c r="V335" s="76"/>
      <c r="W335" s="247">
        <f t="shared" si="24"/>
        <v>0</v>
      </c>
    </row>
    <row r="336" spans="1:23" s="20" customFormat="1">
      <c r="A336" s="242">
        <v>3</v>
      </c>
      <c r="B336" s="243">
        <v>2016</v>
      </c>
      <c r="C336" s="244">
        <v>2016</v>
      </c>
      <c r="D336" s="244">
        <v>2016</v>
      </c>
      <c r="E336" s="351" t="str">
        <f>[1]Lib_RawData!G147</f>
        <v>CFO</v>
      </c>
      <c r="F336" s="246">
        <f t="shared" si="19"/>
        <v>0</v>
      </c>
      <c r="G336" s="76">
        <f t="shared" si="19"/>
        <v>0</v>
      </c>
      <c r="H336" s="76">
        <f t="shared" si="19"/>
        <v>0</v>
      </c>
      <c r="I336" s="247">
        <f t="shared" si="21"/>
        <v>0</v>
      </c>
      <c r="J336" s="248">
        <f t="shared" si="22"/>
        <v>0</v>
      </c>
      <c r="K336" s="249">
        <f>J336*[1]Factors!D323</f>
        <v>0</v>
      </c>
      <c r="L336" s="249">
        <f t="shared" si="23"/>
        <v>0</v>
      </c>
      <c r="M336" s="249">
        <f>L336*[1]Factors!D323</f>
        <v>0</v>
      </c>
      <c r="N336" s="250">
        <f>L336*[1]Factors!D323*[1]Factors!E323</f>
        <v>0</v>
      </c>
      <c r="O336" s="246"/>
      <c r="P336" s="76"/>
      <c r="Q336" s="250"/>
      <c r="R336" s="352"/>
      <c r="S336" s="352">
        <v>0</v>
      </c>
      <c r="T336" s="246"/>
      <c r="U336" s="76">
        <f t="shared" si="20"/>
        <v>0</v>
      </c>
      <c r="V336" s="76"/>
      <c r="W336" s="247">
        <f t="shared" si="24"/>
        <v>0</v>
      </c>
    </row>
    <row r="337" spans="1:23" s="20" customFormat="1">
      <c r="A337" s="242">
        <v>4</v>
      </c>
      <c r="B337" s="243">
        <v>2016</v>
      </c>
      <c r="C337" s="244">
        <v>2016</v>
      </c>
      <c r="D337" s="244">
        <v>2017</v>
      </c>
      <c r="E337" s="351" t="str">
        <f>[1]Lib_RawData!G148</f>
        <v>CFO</v>
      </c>
      <c r="F337" s="246">
        <f t="shared" si="19"/>
        <v>0</v>
      </c>
      <c r="G337" s="76">
        <f t="shared" si="19"/>
        <v>0</v>
      </c>
      <c r="H337" s="76">
        <f t="shared" si="19"/>
        <v>0</v>
      </c>
      <c r="I337" s="247">
        <f t="shared" si="21"/>
        <v>0</v>
      </c>
      <c r="J337" s="248">
        <f t="shared" si="22"/>
        <v>0</v>
      </c>
      <c r="K337" s="249">
        <f>J337*[1]Factors!D324</f>
        <v>0</v>
      </c>
      <c r="L337" s="249">
        <f t="shared" si="23"/>
        <v>0</v>
      </c>
      <c r="M337" s="249">
        <f>L337*[1]Factors!D324</f>
        <v>0</v>
      </c>
      <c r="N337" s="250">
        <f>L337*[1]Factors!D324*[1]Factors!E324</f>
        <v>0</v>
      </c>
      <c r="O337" s="246"/>
      <c r="P337" s="76"/>
      <c r="Q337" s="250"/>
      <c r="R337" s="352"/>
      <c r="S337" s="352">
        <v>0</v>
      </c>
      <c r="T337" s="246"/>
      <c r="U337" s="76">
        <f t="shared" si="20"/>
        <v>0</v>
      </c>
      <c r="V337" s="76"/>
      <c r="W337" s="247">
        <f t="shared" si="24"/>
        <v>0</v>
      </c>
    </row>
    <row r="338" spans="1:23" s="20" customFormat="1">
      <c r="A338" s="242">
        <v>5</v>
      </c>
      <c r="B338" s="243">
        <v>2016</v>
      </c>
      <c r="C338" s="244">
        <v>2016</v>
      </c>
      <c r="D338" s="244">
        <v>2017</v>
      </c>
      <c r="E338" s="351" t="str">
        <f>[1]Lib_RawData!G149</f>
        <v>CFO</v>
      </c>
      <c r="F338" s="246">
        <f t="shared" si="19"/>
        <v>0</v>
      </c>
      <c r="G338" s="76">
        <f t="shared" si="19"/>
        <v>0</v>
      </c>
      <c r="H338" s="76">
        <f t="shared" si="19"/>
        <v>0</v>
      </c>
      <c r="I338" s="247">
        <f t="shared" si="21"/>
        <v>0</v>
      </c>
      <c r="J338" s="248">
        <f t="shared" si="22"/>
        <v>0</v>
      </c>
      <c r="K338" s="249">
        <f>J338*[1]Factors!D325</f>
        <v>0</v>
      </c>
      <c r="L338" s="249">
        <f t="shared" si="23"/>
        <v>0</v>
      </c>
      <c r="M338" s="249">
        <f>L338*[1]Factors!D325</f>
        <v>0</v>
      </c>
      <c r="N338" s="250">
        <f>L338*[1]Factors!D325*[1]Factors!E325</f>
        <v>0</v>
      </c>
      <c r="O338" s="246"/>
      <c r="P338" s="76"/>
      <c r="Q338" s="250"/>
      <c r="R338" s="352"/>
      <c r="S338" s="352">
        <v>0</v>
      </c>
      <c r="T338" s="246"/>
      <c r="U338" s="76">
        <f t="shared" si="20"/>
        <v>0</v>
      </c>
      <c r="V338" s="76"/>
      <c r="W338" s="247">
        <f t="shared" si="24"/>
        <v>0</v>
      </c>
    </row>
    <row r="339" spans="1:23" s="20" customFormat="1">
      <c r="A339" s="242">
        <v>6</v>
      </c>
      <c r="B339" s="243">
        <v>2016</v>
      </c>
      <c r="C339" s="244">
        <v>2016</v>
      </c>
      <c r="D339" s="244">
        <v>2017</v>
      </c>
      <c r="E339" s="351" t="str">
        <f>[1]Lib_RawData!G150</f>
        <v>CFO</v>
      </c>
      <c r="F339" s="246">
        <f t="shared" si="19"/>
        <v>0</v>
      </c>
      <c r="G339" s="76">
        <f t="shared" si="19"/>
        <v>2029430.0000000002</v>
      </c>
      <c r="H339" s="76">
        <f t="shared" si="19"/>
        <v>0</v>
      </c>
      <c r="I339" s="247">
        <f t="shared" si="21"/>
        <v>2029430.0000000002</v>
      </c>
      <c r="J339" s="248">
        <f t="shared" si="22"/>
        <v>2029430.0000000002</v>
      </c>
      <c r="K339" s="249">
        <f>J339*[1]Factors!D326</f>
        <v>1708725.6040176949</v>
      </c>
      <c r="L339" s="249">
        <f t="shared" si="23"/>
        <v>13000</v>
      </c>
      <c r="M339" s="249">
        <f>L339*[1]Factors!D326</f>
        <v>10945.651169160814</v>
      </c>
      <c r="N339" s="250">
        <f>L339*[1]Factors!D326*[1]Factors!E326</f>
        <v>13000</v>
      </c>
      <c r="O339" s="246"/>
      <c r="P339" s="76"/>
      <c r="Q339" s="250">
        <f>[1]Lib_RawData!AP150</f>
        <v>13000</v>
      </c>
      <c r="R339" s="352">
        <v>156.11000000000001</v>
      </c>
      <c r="S339" s="352">
        <f>R339*Q339</f>
        <v>2029430.0000000002</v>
      </c>
      <c r="T339" s="246"/>
      <c r="U339" s="76">
        <f t="shared" si="20"/>
        <v>2029430.0000000002</v>
      </c>
      <c r="V339" s="76"/>
      <c r="W339" s="247">
        <f t="shared" si="24"/>
        <v>2029430.0000000002</v>
      </c>
    </row>
    <row r="340" spans="1:23" s="20" customFormat="1">
      <c r="A340" s="242">
        <v>7</v>
      </c>
      <c r="B340" s="243">
        <v>2016</v>
      </c>
      <c r="C340" s="244">
        <v>2017</v>
      </c>
      <c r="D340" s="244">
        <v>2017</v>
      </c>
      <c r="E340" s="351" t="str">
        <f>[1]Lib_RawData!G151</f>
        <v>CFO</v>
      </c>
      <c r="F340" s="246">
        <f t="shared" si="19"/>
        <v>0</v>
      </c>
      <c r="G340" s="76">
        <f t="shared" si="19"/>
        <v>0</v>
      </c>
      <c r="H340" s="76">
        <f t="shared" si="19"/>
        <v>0</v>
      </c>
      <c r="I340" s="247">
        <f t="shared" si="21"/>
        <v>0</v>
      </c>
      <c r="J340" s="248">
        <f t="shared" si="22"/>
        <v>0</v>
      </c>
      <c r="K340" s="249">
        <f>J340*[1]Factors!D327</f>
        <v>0</v>
      </c>
      <c r="L340" s="249">
        <f t="shared" si="23"/>
        <v>0</v>
      </c>
      <c r="M340" s="249">
        <f>L340*[1]Factors!D327</f>
        <v>0</v>
      </c>
      <c r="N340" s="250">
        <f>L340*[1]Factors!D327*[1]Factors!E327</f>
        <v>0</v>
      </c>
      <c r="O340" s="246"/>
      <c r="P340" s="76"/>
      <c r="Q340" s="250"/>
      <c r="R340" s="352"/>
      <c r="S340" s="352">
        <v>0</v>
      </c>
      <c r="T340" s="246"/>
      <c r="U340" s="76">
        <f t="shared" si="20"/>
        <v>0</v>
      </c>
      <c r="V340" s="76"/>
      <c r="W340" s="247">
        <f t="shared" si="24"/>
        <v>0</v>
      </c>
    </row>
    <row r="341" spans="1:23" s="20" customFormat="1">
      <c r="A341" s="242">
        <v>8</v>
      </c>
      <c r="B341" s="243">
        <v>2016</v>
      </c>
      <c r="C341" s="244">
        <v>2017</v>
      </c>
      <c r="D341" s="244">
        <v>2017</v>
      </c>
      <c r="E341" s="351" t="str">
        <f>[1]Lib_RawData!G152</f>
        <v>CFO</v>
      </c>
      <c r="F341" s="246">
        <f t="shared" si="19"/>
        <v>0</v>
      </c>
      <c r="G341" s="76">
        <f t="shared" si="19"/>
        <v>0</v>
      </c>
      <c r="H341" s="76">
        <f t="shared" si="19"/>
        <v>0</v>
      </c>
      <c r="I341" s="247">
        <f t="shared" si="21"/>
        <v>0</v>
      </c>
      <c r="J341" s="248">
        <f t="shared" si="22"/>
        <v>0</v>
      </c>
      <c r="K341" s="249">
        <f>J341*[1]Factors!D328</f>
        <v>0</v>
      </c>
      <c r="L341" s="249">
        <f t="shared" si="23"/>
        <v>0</v>
      </c>
      <c r="M341" s="249">
        <f>L341*[1]Factors!D328</f>
        <v>0</v>
      </c>
      <c r="N341" s="250">
        <f>L341*[1]Factors!D328*[1]Factors!E328</f>
        <v>0</v>
      </c>
      <c r="O341" s="246"/>
      <c r="P341" s="76"/>
      <c r="Q341" s="250"/>
      <c r="R341" s="352"/>
      <c r="S341" s="352">
        <v>0</v>
      </c>
      <c r="T341" s="246"/>
      <c r="U341" s="76">
        <f t="shared" si="20"/>
        <v>0</v>
      </c>
      <c r="V341" s="76"/>
      <c r="W341" s="247">
        <f t="shared" si="24"/>
        <v>0</v>
      </c>
    </row>
    <row r="342" spans="1:23" s="20" customFormat="1">
      <c r="A342" s="242">
        <v>9</v>
      </c>
      <c r="B342" s="243">
        <v>2016</v>
      </c>
      <c r="C342" s="244">
        <v>2017</v>
      </c>
      <c r="D342" s="244">
        <v>2017</v>
      </c>
      <c r="E342" s="351" t="str">
        <f>[1]Lib_RawData!G153</f>
        <v>CFO</v>
      </c>
      <c r="F342" s="246">
        <f t="shared" ref="F342:H405" si="25">T342</f>
        <v>0</v>
      </c>
      <c r="G342" s="76">
        <f t="shared" si="25"/>
        <v>0</v>
      </c>
      <c r="H342" s="76">
        <f t="shared" si="25"/>
        <v>0</v>
      </c>
      <c r="I342" s="247">
        <f t="shared" si="21"/>
        <v>0</v>
      </c>
      <c r="J342" s="248">
        <f t="shared" si="22"/>
        <v>0</v>
      </c>
      <c r="K342" s="249">
        <f>J342*[1]Factors!D329</f>
        <v>0</v>
      </c>
      <c r="L342" s="249">
        <f t="shared" si="23"/>
        <v>0</v>
      </c>
      <c r="M342" s="249">
        <f>L342*[1]Factors!D329</f>
        <v>0</v>
      </c>
      <c r="N342" s="250">
        <f>L342*[1]Factors!D329*[1]Factors!E329</f>
        <v>0</v>
      </c>
      <c r="O342" s="246"/>
      <c r="P342" s="76"/>
      <c r="Q342" s="250"/>
      <c r="R342" s="352"/>
      <c r="S342" s="352">
        <v>0</v>
      </c>
      <c r="T342" s="246"/>
      <c r="U342" s="76">
        <f t="shared" ref="U342:U405" si="26">+S342</f>
        <v>0</v>
      </c>
      <c r="V342" s="76"/>
      <c r="W342" s="247">
        <f t="shared" si="24"/>
        <v>0</v>
      </c>
    </row>
    <row r="343" spans="1:23" s="20" customFormat="1">
      <c r="A343" s="242">
        <v>10</v>
      </c>
      <c r="B343" s="243">
        <v>2016</v>
      </c>
      <c r="C343" s="244">
        <v>2017</v>
      </c>
      <c r="D343" s="244">
        <v>2017</v>
      </c>
      <c r="E343" s="351" t="str">
        <f>[1]Lib_RawData!G154</f>
        <v>CFO</v>
      </c>
      <c r="F343" s="246">
        <f t="shared" si="25"/>
        <v>0</v>
      </c>
      <c r="G343" s="76">
        <f t="shared" si="25"/>
        <v>0</v>
      </c>
      <c r="H343" s="76">
        <f t="shared" si="25"/>
        <v>0</v>
      </c>
      <c r="I343" s="247">
        <f t="shared" ref="I343:I406" si="27">H343+G343</f>
        <v>0</v>
      </c>
      <c r="J343" s="248">
        <f t="shared" ref="J343:J406" si="28">I343</f>
        <v>0</v>
      </c>
      <c r="K343" s="249">
        <f>J343*[1]Factors!D330</f>
        <v>0</v>
      </c>
      <c r="L343" s="249">
        <f t="shared" ref="L343:L406" si="29">O343+Q343</f>
        <v>0</v>
      </c>
      <c r="M343" s="249">
        <f>L343*[1]Factors!D330</f>
        <v>0</v>
      </c>
      <c r="N343" s="250">
        <f>L343*[1]Factors!D330*[1]Factors!E330</f>
        <v>0</v>
      </c>
      <c r="O343" s="246"/>
      <c r="P343" s="76"/>
      <c r="Q343" s="250"/>
      <c r="R343" s="352"/>
      <c r="S343" s="352">
        <v>0</v>
      </c>
      <c r="T343" s="246"/>
      <c r="U343" s="76">
        <f t="shared" si="26"/>
        <v>0</v>
      </c>
      <c r="V343" s="76"/>
      <c r="W343" s="247">
        <f t="shared" si="24"/>
        <v>0</v>
      </c>
    </row>
    <row r="344" spans="1:23" s="20" customFormat="1">
      <c r="A344" s="242">
        <v>11</v>
      </c>
      <c r="B344" s="243">
        <v>2016</v>
      </c>
      <c r="C344" s="244">
        <v>2017</v>
      </c>
      <c r="D344" s="244">
        <v>2017</v>
      </c>
      <c r="E344" s="351" t="str">
        <f>[1]Lib_RawData!G155</f>
        <v>CFO</v>
      </c>
      <c r="F344" s="246">
        <f t="shared" si="25"/>
        <v>0</v>
      </c>
      <c r="G344" s="76">
        <f t="shared" si="25"/>
        <v>0</v>
      </c>
      <c r="H344" s="76">
        <f t="shared" si="25"/>
        <v>0</v>
      </c>
      <c r="I344" s="247">
        <f t="shared" si="27"/>
        <v>0</v>
      </c>
      <c r="J344" s="248">
        <f t="shared" si="28"/>
        <v>0</v>
      </c>
      <c r="K344" s="249">
        <f>J344*[1]Factors!D331</f>
        <v>0</v>
      </c>
      <c r="L344" s="249">
        <f t="shared" si="29"/>
        <v>0</v>
      </c>
      <c r="M344" s="249">
        <f>L344*[1]Factors!D331</f>
        <v>0</v>
      </c>
      <c r="N344" s="250">
        <f>L344*[1]Factors!D331*[1]Factors!E331</f>
        <v>0</v>
      </c>
      <c r="O344" s="246"/>
      <c r="P344" s="76"/>
      <c r="Q344" s="250"/>
      <c r="R344" s="352"/>
      <c r="S344" s="352"/>
      <c r="T344" s="246"/>
      <c r="U344" s="76">
        <f t="shared" si="26"/>
        <v>0</v>
      </c>
      <c r="V344" s="76"/>
      <c r="W344" s="247">
        <f t="shared" si="24"/>
        <v>0</v>
      </c>
    </row>
    <row r="345" spans="1:23" s="20" customFormat="1">
      <c r="A345" s="242">
        <v>12</v>
      </c>
      <c r="B345" s="243">
        <v>2016</v>
      </c>
      <c r="C345" s="244">
        <v>2017</v>
      </c>
      <c r="D345" s="244">
        <v>2017</v>
      </c>
      <c r="E345" s="351" t="str">
        <f>[1]Lib_RawData!G156</f>
        <v>CFO</v>
      </c>
      <c r="F345" s="246">
        <f t="shared" si="25"/>
        <v>0</v>
      </c>
      <c r="G345" s="76">
        <f t="shared" si="25"/>
        <v>0</v>
      </c>
      <c r="H345" s="76">
        <f t="shared" si="25"/>
        <v>0</v>
      </c>
      <c r="I345" s="247">
        <f t="shared" si="27"/>
        <v>0</v>
      </c>
      <c r="J345" s="248">
        <f t="shared" si="28"/>
        <v>0</v>
      </c>
      <c r="K345" s="249">
        <f>J345*[1]Factors!D332</f>
        <v>0</v>
      </c>
      <c r="L345" s="249">
        <f t="shared" si="29"/>
        <v>0</v>
      </c>
      <c r="M345" s="249">
        <f>L345*[1]Factors!D332</f>
        <v>0</v>
      </c>
      <c r="N345" s="250">
        <f>L345*[1]Factors!D332*[1]Factors!E332</f>
        <v>0</v>
      </c>
      <c r="O345" s="246"/>
      <c r="P345" s="76"/>
      <c r="Q345" s="250"/>
      <c r="R345" s="352"/>
      <c r="S345" s="352">
        <v>0</v>
      </c>
      <c r="T345" s="246"/>
      <c r="U345" s="76">
        <f t="shared" si="26"/>
        <v>0</v>
      </c>
      <c r="V345" s="76"/>
      <c r="W345" s="247">
        <f t="shared" si="24"/>
        <v>0</v>
      </c>
    </row>
    <row r="346" spans="1:23" s="20" customFormat="1">
      <c r="A346" s="242">
        <v>1</v>
      </c>
      <c r="B346" s="243">
        <v>2017</v>
      </c>
      <c r="C346" s="244">
        <v>2017</v>
      </c>
      <c r="D346" s="244">
        <v>2017</v>
      </c>
      <c r="E346" s="351" t="str">
        <f>[1]Lib_RawData!G157</f>
        <v>CFO</v>
      </c>
      <c r="F346" s="246">
        <f t="shared" si="25"/>
        <v>0</v>
      </c>
      <c r="G346" s="76">
        <f t="shared" si="25"/>
        <v>0</v>
      </c>
      <c r="H346" s="76">
        <f t="shared" si="25"/>
        <v>0</v>
      </c>
      <c r="I346" s="247">
        <f t="shared" si="27"/>
        <v>0</v>
      </c>
      <c r="J346" s="248">
        <f t="shared" si="28"/>
        <v>0</v>
      </c>
      <c r="K346" s="249">
        <f>J346*[1]Factors!D333</f>
        <v>0</v>
      </c>
      <c r="L346" s="249">
        <f t="shared" si="29"/>
        <v>0</v>
      </c>
      <c r="M346" s="249">
        <f>L346*[1]Factors!D333</f>
        <v>0</v>
      </c>
      <c r="N346" s="250">
        <f>L346*[1]Factors!D333*[1]Factors!E333</f>
        <v>0</v>
      </c>
      <c r="O346" s="246"/>
      <c r="P346" s="76"/>
      <c r="Q346" s="250"/>
      <c r="R346" s="352"/>
      <c r="S346" s="352">
        <v>0</v>
      </c>
      <c r="T346" s="246"/>
      <c r="U346" s="76">
        <f t="shared" si="26"/>
        <v>0</v>
      </c>
      <c r="V346" s="76"/>
      <c r="W346" s="247">
        <f t="shared" si="24"/>
        <v>0</v>
      </c>
    </row>
    <row r="347" spans="1:23" s="20" customFormat="1">
      <c r="A347" s="242">
        <v>2</v>
      </c>
      <c r="B347" s="243">
        <v>2017</v>
      </c>
      <c r="C347" s="244">
        <v>2017</v>
      </c>
      <c r="D347" s="244">
        <v>2017</v>
      </c>
      <c r="E347" s="351" t="str">
        <f>[1]Lib_RawData!G158</f>
        <v>CFO</v>
      </c>
      <c r="F347" s="246">
        <f t="shared" si="25"/>
        <v>0</v>
      </c>
      <c r="G347" s="76">
        <f t="shared" si="25"/>
        <v>0</v>
      </c>
      <c r="H347" s="76">
        <f t="shared" si="25"/>
        <v>0</v>
      </c>
      <c r="I347" s="247">
        <f t="shared" si="27"/>
        <v>0</v>
      </c>
      <c r="J347" s="248">
        <f t="shared" si="28"/>
        <v>0</v>
      </c>
      <c r="K347" s="249">
        <f>J347*[1]Factors!D334</f>
        <v>0</v>
      </c>
      <c r="L347" s="249">
        <f t="shared" si="29"/>
        <v>0</v>
      </c>
      <c r="M347" s="249">
        <f>L347*[1]Factors!D334</f>
        <v>0</v>
      </c>
      <c r="N347" s="250">
        <f>L347*[1]Factors!D334*[1]Factors!E334</f>
        <v>0</v>
      </c>
      <c r="O347" s="246"/>
      <c r="P347" s="76"/>
      <c r="Q347" s="250"/>
      <c r="R347" s="352"/>
      <c r="S347" s="352">
        <v>0</v>
      </c>
      <c r="T347" s="246"/>
      <c r="U347" s="76">
        <f t="shared" si="26"/>
        <v>0</v>
      </c>
      <c r="V347" s="76"/>
      <c r="W347" s="247">
        <f t="shared" si="24"/>
        <v>0</v>
      </c>
    </row>
    <row r="348" spans="1:23" s="20" customFormat="1">
      <c r="A348" s="242">
        <v>3</v>
      </c>
      <c r="B348" s="243">
        <v>2017</v>
      </c>
      <c r="C348" s="244">
        <v>2017</v>
      </c>
      <c r="D348" s="244">
        <v>2017</v>
      </c>
      <c r="E348" s="351" t="str">
        <f>[1]Lib_RawData!G159</f>
        <v>CFO</v>
      </c>
      <c r="F348" s="246">
        <f t="shared" si="25"/>
        <v>0</v>
      </c>
      <c r="G348" s="76">
        <f t="shared" si="25"/>
        <v>0</v>
      </c>
      <c r="H348" s="76">
        <f t="shared" si="25"/>
        <v>0</v>
      </c>
      <c r="I348" s="247">
        <f t="shared" si="27"/>
        <v>0</v>
      </c>
      <c r="J348" s="248">
        <f t="shared" si="28"/>
        <v>0</v>
      </c>
      <c r="K348" s="249">
        <f>J348*[1]Factors!D335</f>
        <v>0</v>
      </c>
      <c r="L348" s="249">
        <f t="shared" si="29"/>
        <v>0</v>
      </c>
      <c r="M348" s="249">
        <f>L348*[1]Factors!D335</f>
        <v>0</v>
      </c>
      <c r="N348" s="250">
        <f>L348*[1]Factors!D335*[1]Factors!E335</f>
        <v>0</v>
      </c>
      <c r="O348" s="246"/>
      <c r="P348" s="76"/>
      <c r="Q348" s="250"/>
      <c r="R348" s="352"/>
      <c r="S348" s="352">
        <v>0</v>
      </c>
      <c r="T348" s="246"/>
      <c r="U348" s="76">
        <f t="shared" si="26"/>
        <v>0</v>
      </c>
      <c r="V348" s="76"/>
      <c r="W348" s="247">
        <f t="shared" si="24"/>
        <v>0</v>
      </c>
    </row>
    <row r="349" spans="1:23" s="20" customFormat="1">
      <c r="A349" s="242">
        <v>4</v>
      </c>
      <c r="B349" s="243">
        <v>2017</v>
      </c>
      <c r="C349" s="244">
        <v>2017</v>
      </c>
      <c r="D349" s="244">
        <v>2018</v>
      </c>
      <c r="E349" s="351" t="str">
        <f>[1]Lib_RawData!G160</f>
        <v>CFO</v>
      </c>
      <c r="F349" s="246">
        <f t="shared" si="25"/>
        <v>0</v>
      </c>
      <c r="G349" s="76">
        <f t="shared" si="25"/>
        <v>0</v>
      </c>
      <c r="H349" s="76">
        <f t="shared" si="25"/>
        <v>0</v>
      </c>
      <c r="I349" s="247">
        <f t="shared" si="27"/>
        <v>0</v>
      </c>
      <c r="J349" s="248">
        <f t="shared" si="28"/>
        <v>0</v>
      </c>
      <c r="K349" s="249">
        <f>J349*[1]Factors!D336</f>
        <v>0</v>
      </c>
      <c r="L349" s="249">
        <f t="shared" si="29"/>
        <v>0</v>
      </c>
      <c r="M349" s="249">
        <f>L349*[1]Factors!D336</f>
        <v>0</v>
      </c>
      <c r="N349" s="250">
        <f>L349*[1]Factors!D336*[1]Factors!E336</f>
        <v>0</v>
      </c>
      <c r="O349" s="246"/>
      <c r="P349" s="76"/>
      <c r="Q349" s="250"/>
      <c r="R349" s="352"/>
      <c r="S349" s="352">
        <v>0</v>
      </c>
      <c r="T349" s="246"/>
      <c r="U349" s="76">
        <f t="shared" si="26"/>
        <v>0</v>
      </c>
      <c r="V349" s="76"/>
      <c r="W349" s="247">
        <f t="shared" si="24"/>
        <v>0</v>
      </c>
    </row>
    <row r="350" spans="1:23" s="20" customFormat="1">
      <c r="A350" s="242">
        <v>5</v>
      </c>
      <c r="B350" s="243">
        <v>2017</v>
      </c>
      <c r="C350" s="244">
        <v>2017</v>
      </c>
      <c r="D350" s="244">
        <v>2018</v>
      </c>
      <c r="E350" s="351" t="str">
        <f>[1]Lib_RawData!G161</f>
        <v>CFO</v>
      </c>
      <c r="F350" s="246">
        <f t="shared" si="25"/>
        <v>0</v>
      </c>
      <c r="G350" s="76">
        <f t="shared" si="25"/>
        <v>0</v>
      </c>
      <c r="H350" s="76">
        <f t="shared" si="25"/>
        <v>0</v>
      </c>
      <c r="I350" s="247">
        <f t="shared" si="27"/>
        <v>0</v>
      </c>
      <c r="J350" s="248">
        <f t="shared" si="28"/>
        <v>0</v>
      </c>
      <c r="K350" s="249">
        <f>J350*[1]Factors!D337</f>
        <v>0</v>
      </c>
      <c r="L350" s="249">
        <f t="shared" si="29"/>
        <v>0</v>
      </c>
      <c r="M350" s="249">
        <f>L350*[1]Factors!D337</f>
        <v>0</v>
      </c>
      <c r="N350" s="250">
        <f>L350*[1]Factors!D337*[1]Factors!E337</f>
        <v>0</v>
      </c>
      <c r="O350" s="246"/>
      <c r="P350" s="76"/>
      <c r="Q350" s="250"/>
      <c r="R350" s="352"/>
      <c r="S350" s="352">
        <v>0</v>
      </c>
      <c r="T350" s="246"/>
      <c r="U350" s="76">
        <f t="shared" si="26"/>
        <v>0</v>
      </c>
      <c r="V350" s="76"/>
      <c r="W350" s="247">
        <f t="shared" si="24"/>
        <v>0</v>
      </c>
    </row>
    <row r="351" spans="1:23" s="20" customFormat="1">
      <c r="A351" s="242">
        <v>6</v>
      </c>
      <c r="B351" s="243">
        <v>2017</v>
      </c>
      <c r="C351" s="244">
        <v>2017</v>
      </c>
      <c r="D351" s="244">
        <v>2018</v>
      </c>
      <c r="E351" s="351" t="str">
        <f>[1]Lib_RawData!G162</f>
        <v>CFO</v>
      </c>
      <c r="F351" s="246">
        <f t="shared" si="25"/>
        <v>0</v>
      </c>
      <c r="G351" s="76">
        <f t="shared" si="25"/>
        <v>2080129.9999999998</v>
      </c>
      <c r="H351" s="76">
        <f t="shared" si="25"/>
        <v>0</v>
      </c>
      <c r="I351" s="247">
        <f t="shared" si="27"/>
        <v>2080129.9999999998</v>
      </c>
      <c r="J351" s="248">
        <f t="shared" si="28"/>
        <v>2080129.9999999998</v>
      </c>
      <c r="K351" s="249">
        <f>J351*[1]Factors!D338</f>
        <v>1692187.0952438856</v>
      </c>
      <c r="L351" s="249">
        <f t="shared" si="29"/>
        <v>13000</v>
      </c>
      <c r="M351" s="249">
        <f>L351*[1]Factors!D338</f>
        <v>10575.508376000787</v>
      </c>
      <c r="N351" s="250">
        <f>L351*[1]Factors!D338*[1]Factors!E338</f>
        <v>13000.000000000002</v>
      </c>
      <c r="O351" s="246"/>
      <c r="P351" s="76"/>
      <c r="Q351" s="250">
        <f>[1]Lib_RawData!AP162</f>
        <v>13000</v>
      </c>
      <c r="R351" s="352">
        <v>160.01</v>
      </c>
      <c r="S351" s="352">
        <f>R351*Q351</f>
        <v>2080129.9999999998</v>
      </c>
      <c r="T351" s="246"/>
      <c r="U351" s="76">
        <f t="shared" si="26"/>
        <v>2080129.9999999998</v>
      </c>
      <c r="V351" s="76"/>
      <c r="W351" s="247">
        <f t="shared" si="24"/>
        <v>2080129.9999999998</v>
      </c>
    </row>
    <row r="352" spans="1:23" s="20" customFormat="1">
      <c r="A352" s="242">
        <v>7</v>
      </c>
      <c r="B352" s="243">
        <v>2017</v>
      </c>
      <c r="C352" s="244">
        <v>2018</v>
      </c>
      <c r="D352" s="244">
        <v>2018</v>
      </c>
      <c r="E352" s="351" t="str">
        <f>[1]Lib_RawData!G163</f>
        <v>CFO</v>
      </c>
      <c r="F352" s="246">
        <f t="shared" si="25"/>
        <v>0</v>
      </c>
      <c r="G352" s="76">
        <f t="shared" si="25"/>
        <v>0</v>
      </c>
      <c r="H352" s="76">
        <f t="shared" si="25"/>
        <v>0</v>
      </c>
      <c r="I352" s="247">
        <f t="shared" si="27"/>
        <v>0</v>
      </c>
      <c r="J352" s="248">
        <f t="shared" si="28"/>
        <v>0</v>
      </c>
      <c r="K352" s="249">
        <f>J352*[1]Factors!D339</f>
        <v>0</v>
      </c>
      <c r="L352" s="249">
        <f t="shared" si="29"/>
        <v>0</v>
      </c>
      <c r="M352" s="249">
        <f>L352*[1]Factors!D339</f>
        <v>0</v>
      </c>
      <c r="N352" s="250">
        <f>L352*[1]Factors!D339*[1]Factors!E339</f>
        <v>0</v>
      </c>
      <c r="O352" s="246"/>
      <c r="P352" s="76"/>
      <c r="Q352" s="250"/>
      <c r="R352" s="352"/>
      <c r="S352" s="352">
        <v>0</v>
      </c>
      <c r="T352" s="246"/>
      <c r="U352" s="76">
        <f t="shared" si="26"/>
        <v>0</v>
      </c>
      <c r="V352" s="76"/>
      <c r="W352" s="247">
        <f t="shared" si="24"/>
        <v>0</v>
      </c>
    </row>
    <row r="353" spans="1:23" s="20" customFormat="1">
      <c r="A353" s="242">
        <v>8</v>
      </c>
      <c r="B353" s="243">
        <v>2017</v>
      </c>
      <c r="C353" s="244">
        <v>2018</v>
      </c>
      <c r="D353" s="244">
        <v>2018</v>
      </c>
      <c r="E353" s="351" t="str">
        <f>[1]Lib_RawData!G164</f>
        <v>CFO</v>
      </c>
      <c r="F353" s="246">
        <f t="shared" si="25"/>
        <v>0</v>
      </c>
      <c r="G353" s="76">
        <f t="shared" si="25"/>
        <v>0</v>
      </c>
      <c r="H353" s="76">
        <f t="shared" si="25"/>
        <v>0</v>
      </c>
      <c r="I353" s="247">
        <f t="shared" si="27"/>
        <v>0</v>
      </c>
      <c r="J353" s="248">
        <f t="shared" si="28"/>
        <v>0</v>
      </c>
      <c r="K353" s="249">
        <f>J353*[1]Factors!D340</f>
        <v>0</v>
      </c>
      <c r="L353" s="249">
        <f t="shared" si="29"/>
        <v>0</v>
      </c>
      <c r="M353" s="249">
        <f>L353*[1]Factors!D340</f>
        <v>0</v>
      </c>
      <c r="N353" s="250">
        <f>L353*[1]Factors!D340*[1]Factors!E340</f>
        <v>0</v>
      </c>
      <c r="O353" s="246"/>
      <c r="P353" s="76"/>
      <c r="Q353" s="250"/>
      <c r="R353" s="352"/>
      <c r="S353" s="352">
        <v>0</v>
      </c>
      <c r="T353" s="246"/>
      <c r="U353" s="76">
        <f t="shared" si="26"/>
        <v>0</v>
      </c>
      <c r="V353" s="76"/>
      <c r="W353" s="247">
        <f t="shared" si="24"/>
        <v>0</v>
      </c>
    </row>
    <row r="354" spans="1:23" s="20" customFormat="1">
      <c r="A354" s="242">
        <v>9</v>
      </c>
      <c r="B354" s="243">
        <v>2017</v>
      </c>
      <c r="C354" s="244">
        <v>2018</v>
      </c>
      <c r="D354" s="244">
        <v>2018</v>
      </c>
      <c r="E354" s="351" t="str">
        <f>[1]Lib_RawData!G165</f>
        <v>CFO</v>
      </c>
      <c r="F354" s="246">
        <f t="shared" si="25"/>
        <v>0</v>
      </c>
      <c r="G354" s="76">
        <f t="shared" si="25"/>
        <v>0</v>
      </c>
      <c r="H354" s="76">
        <f t="shared" si="25"/>
        <v>0</v>
      </c>
      <c r="I354" s="247">
        <f t="shared" si="27"/>
        <v>0</v>
      </c>
      <c r="J354" s="248">
        <f t="shared" si="28"/>
        <v>0</v>
      </c>
      <c r="K354" s="249">
        <f>J354*[1]Factors!D341</f>
        <v>0</v>
      </c>
      <c r="L354" s="249">
        <f t="shared" si="29"/>
        <v>0</v>
      </c>
      <c r="M354" s="249">
        <f>L354*[1]Factors!D341</f>
        <v>0</v>
      </c>
      <c r="N354" s="250">
        <f>L354*[1]Factors!D341*[1]Factors!E341</f>
        <v>0</v>
      </c>
      <c r="O354" s="246"/>
      <c r="P354" s="76"/>
      <c r="Q354" s="250"/>
      <c r="R354" s="352"/>
      <c r="S354" s="352">
        <v>0</v>
      </c>
      <c r="T354" s="246"/>
      <c r="U354" s="76">
        <f t="shared" si="26"/>
        <v>0</v>
      </c>
      <c r="V354" s="76"/>
      <c r="W354" s="247">
        <f t="shared" si="24"/>
        <v>0</v>
      </c>
    </row>
    <row r="355" spans="1:23" s="20" customFormat="1">
      <c r="A355" s="242">
        <v>10</v>
      </c>
      <c r="B355" s="243">
        <v>2017</v>
      </c>
      <c r="C355" s="244">
        <v>2018</v>
      </c>
      <c r="D355" s="244">
        <v>2018</v>
      </c>
      <c r="E355" s="351" t="str">
        <f>[1]Lib_RawData!G166</f>
        <v>CFO</v>
      </c>
      <c r="F355" s="246">
        <f t="shared" si="25"/>
        <v>0</v>
      </c>
      <c r="G355" s="76">
        <f t="shared" si="25"/>
        <v>0</v>
      </c>
      <c r="H355" s="76">
        <f t="shared" si="25"/>
        <v>0</v>
      </c>
      <c r="I355" s="247">
        <f t="shared" si="27"/>
        <v>0</v>
      </c>
      <c r="J355" s="248">
        <f t="shared" si="28"/>
        <v>0</v>
      </c>
      <c r="K355" s="249">
        <f>J355*[1]Factors!D342</f>
        <v>0</v>
      </c>
      <c r="L355" s="249">
        <f t="shared" si="29"/>
        <v>0</v>
      </c>
      <c r="M355" s="249">
        <f>L355*[1]Factors!D342</f>
        <v>0</v>
      </c>
      <c r="N355" s="250">
        <f>L355*[1]Factors!D342*[1]Factors!E342</f>
        <v>0</v>
      </c>
      <c r="O355" s="246"/>
      <c r="P355" s="76"/>
      <c r="Q355" s="250"/>
      <c r="R355" s="352"/>
      <c r="S355" s="352">
        <v>0</v>
      </c>
      <c r="T355" s="246"/>
      <c r="U355" s="76">
        <f t="shared" si="26"/>
        <v>0</v>
      </c>
      <c r="V355" s="76"/>
      <c r="W355" s="247">
        <f t="shared" si="24"/>
        <v>0</v>
      </c>
    </row>
    <row r="356" spans="1:23" s="20" customFormat="1">
      <c r="A356" s="242">
        <v>11</v>
      </c>
      <c r="B356" s="243">
        <v>2017</v>
      </c>
      <c r="C356" s="244">
        <v>2018</v>
      </c>
      <c r="D356" s="244">
        <v>2018</v>
      </c>
      <c r="E356" s="351" t="str">
        <f>[1]Lib_RawData!G167</f>
        <v>CFO</v>
      </c>
      <c r="F356" s="246">
        <f t="shared" si="25"/>
        <v>0</v>
      </c>
      <c r="G356" s="76">
        <f t="shared" si="25"/>
        <v>0</v>
      </c>
      <c r="H356" s="76">
        <f t="shared" si="25"/>
        <v>0</v>
      </c>
      <c r="I356" s="247">
        <f t="shared" si="27"/>
        <v>0</v>
      </c>
      <c r="J356" s="248">
        <f t="shared" si="28"/>
        <v>0</v>
      </c>
      <c r="K356" s="249">
        <f>J356*[1]Factors!D343</f>
        <v>0</v>
      </c>
      <c r="L356" s="249">
        <f t="shared" si="29"/>
        <v>0</v>
      </c>
      <c r="M356" s="249">
        <f>L356*[1]Factors!D343</f>
        <v>0</v>
      </c>
      <c r="N356" s="250">
        <f>L356*[1]Factors!D343*[1]Factors!E343</f>
        <v>0</v>
      </c>
      <c r="O356" s="246"/>
      <c r="P356" s="76"/>
      <c r="Q356" s="250"/>
      <c r="R356" s="352"/>
      <c r="S356" s="352"/>
      <c r="T356" s="246"/>
      <c r="U356" s="76">
        <f t="shared" si="26"/>
        <v>0</v>
      </c>
      <c r="V356" s="76"/>
      <c r="W356" s="247">
        <f t="shared" si="24"/>
        <v>0</v>
      </c>
    </row>
    <row r="357" spans="1:23" s="20" customFormat="1">
      <c r="A357" s="242">
        <v>12</v>
      </c>
      <c r="B357" s="243">
        <v>2017</v>
      </c>
      <c r="C357" s="244">
        <v>2018</v>
      </c>
      <c r="D357" s="244">
        <v>2018</v>
      </c>
      <c r="E357" s="351" t="str">
        <f>[1]Lib_RawData!G168</f>
        <v>CFO</v>
      </c>
      <c r="F357" s="246">
        <f t="shared" si="25"/>
        <v>0</v>
      </c>
      <c r="G357" s="76">
        <f t="shared" si="25"/>
        <v>0</v>
      </c>
      <c r="H357" s="76">
        <f t="shared" si="25"/>
        <v>0</v>
      </c>
      <c r="I357" s="247">
        <f t="shared" si="27"/>
        <v>0</v>
      </c>
      <c r="J357" s="248">
        <f t="shared" si="28"/>
        <v>0</v>
      </c>
      <c r="K357" s="249">
        <f>J357*[1]Factors!D344</f>
        <v>0</v>
      </c>
      <c r="L357" s="249">
        <f t="shared" si="29"/>
        <v>0</v>
      </c>
      <c r="M357" s="249">
        <f>L357*[1]Factors!D344</f>
        <v>0</v>
      </c>
      <c r="N357" s="250">
        <f>L357*[1]Factors!D344*[1]Factors!E344</f>
        <v>0</v>
      </c>
      <c r="O357" s="246"/>
      <c r="P357" s="76"/>
      <c r="Q357" s="250"/>
      <c r="R357" s="352"/>
      <c r="S357" s="352">
        <v>0</v>
      </c>
      <c r="T357" s="246"/>
      <c r="U357" s="76">
        <f t="shared" si="26"/>
        <v>0</v>
      </c>
      <c r="V357" s="76"/>
      <c r="W357" s="247">
        <f t="shared" si="24"/>
        <v>0</v>
      </c>
    </row>
    <row r="358" spans="1:23" s="20" customFormat="1">
      <c r="A358" s="242">
        <v>1</v>
      </c>
      <c r="B358" s="243">
        <v>2018</v>
      </c>
      <c r="C358" s="244">
        <v>2018</v>
      </c>
      <c r="D358" s="244">
        <v>2018</v>
      </c>
      <c r="E358" s="351" t="str">
        <f>[1]Lib_RawData!G169</f>
        <v>CFO</v>
      </c>
      <c r="F358" s="246">
        <f t="shared" si="25"/>
        <v>0</v>
      </c>
      <c r="G358" s="76">
        <f t="shared" si="25"/>
        <v>0</v>
      </c>
      <c r="H358" s="76">
        <f t="shared" si="25"/>
        <v>0</v>
      </c>
      <c r="I358" s="247">
        <f t="shared" si="27"/>
        <v>0</v>
      </c>
      <c r="J358" s="248">
        <f t="shared" si="28"/>
        <v>0</v>
      </c>
      <c r="K358" s="249">
        <f>J358*[1]Factors!D345</f>
        <v>0</v>
      </c>
      <c r="L358" s="249">
        <f t="shared" si="29"/>
        <v>0</v>
      </c>
      <c r="M358" s="249">
        <f>L358*[1]Factors!D345</f>
        <v>0</v>
      </c>
      <c r="N358" s="250">
        <f>L358*[1]Factors!D345*[1]Factors!E345</f>
        <v>0</v>
      </c>
      <c r="O358" s="246"/>
      <c r="P358" s="76"/>
      <c r="Q358" s="250"/>
      <c r="R358" s="352"/>
      <c r="S358" s="352">
        <v>0</v>
      </c>
      <c r="T358" s="246"/>
      <c r="U358" s="76">
        <f t="shared" si="26"/>
        <v>0</v>
      </c>
      <c r="V358" s="76"/>
      <c r="W358" s="247">
        <f t="shared" si="24"/>
        <v>0</v>
      </c>
    </row>
    <row r="359" spans="1:23" s="20" customFormat="1">
      <c r="A359" s="242">
        <v>2</v>
      </c>
      <c r="B359" s="243">
        <v>2018</v>
      </c>
      <c r="C359" s="244">
        <v>2018</v>
      </c>
      <c r="D359" s="244">
        <v>2018</v>
      </c>
      <c r="E359" s="351" t="str">
        <f>[1]Lib_RawData!G170</f>
        <v>CFO</v>
      </c>
      <c r="F359" s="246">
        <f t="shared" si="25"/>
        <v>0</v>
      </c>
      <c r="G359" s="76">
        <f t="shared" si="25"/>
        <v>0</v>
      </c>
      <c r="H359" s="76">
        <f t="shared" si="25"/>
        <v>0</v>
      </c>
      <c r="I359" s="247">
        <f t="shared" si="27"/>
        <v>0</v>
      </c>
      <c r="J359" s="248">
        <f t="shared" si="28"/>
        <v>0</v>
      </c>
      <c r="K359" s="249">
        <f>J359*[1]Factors!D346</f>
        <v>0</v>
      </c>
      <c r="L359" s="249">
        <f t="shared" si="29"/>
        <v>0</v>
      </c>
      <c r="M359" s="249">
        <f>L359*[1]Factors!D346</f>
        <v>0</v>
      </c>
      <c r="N359" s="250">
        <f>L359*[1]Factors!D346*[1]Factors!E346</f>
        <v>0</v>
      </c>
      <c r="O359" s="246"/>
      <c r="P359" s="76"/>
      <c r="Q359" s="250"/>
      <c r="R359" s="352"/>
      <c r="S359" s="352">
        <v>0</v>
      </c>
      <c r="T359" s="246"/>
      <c r="U359" s="76">
        <f t="shared" si="26"/>
        <v>0</v>
      </c>
      <c r="V359" s="76"/>
      <c r="W359" s="247">
        <f t="shared" si="24"/>
        <v>0</v>
      </c>
    </row>
    <row r="360" spans="1:23" s="20" customFormat="1">
      <c r="A360" s="242">
        <v>3</v>
      </c>
      <c r="B360" s="243">
        <v>2018</v>
      </c>
      <c r="C360" s="244">
        <v>2018</v>
      </c>
      <c r="D360" s="244">
        <v>2018</v>
      </c>
      <c r="E360" s="351" t="str">
        <f>[1]Lib_RawData!G171</f>
        <v>CFO</v>
      </c>
      <c r="F360" s="246">
        <f t="shared" si="25"/>
        <v>0</v>
      </c>
      <c r="G360" s="76">
        <f t="shared" si="25"/>
        <v>0</v>
      </c>
      <c r="H360" s="76">
        <f t="shared" si="25"/>
        <v>0</v>
      </c>
      <c r="I360" s="247">
        <f t="shared" si="27"/>
        <v>0</v>
      </c>
      <c r="J360" s="248">
        <f t="shared" si="28"/>
        <v>0</v>
      </c>
      <c r="K360" s="249">
        <f>J360*[1]Factors!D347</f>
        <v>0</v>
      </c>
      <c r="L360" s="249">
        <f t="shared" si="29"/>
        <v>0</v>
      </c>
      <c r="M360" s="249">
        <f>L360*[1]Factors!D347</f>
        <v>0</v>
      </c>
      <c r="N360" s="250">
        <f>L360*[1]Factors!D347*[1]Factors!E347</f>
        <v>0</v>
      </c>
      <c r="O360" s="246"/>
      <c r="P360" s="76"/>
      <c r="Q360" s="250"/>
      <c r="R360" s="352"/>
      <c r="S360" s="352">
        <v>0</v>
      </c>
      <c r="T360" s="246"/>
      <c r="U360" s="76">
        <f t="shared" si="26"/>
        <v>0</v>
      </c>
      <c r="V360" s="76"/>
      <c r="W360" s="247">
        <f t="shared" si="24"/>
        <v>0</v>
      </c>
    </row>
    <row r="361" spans="1:23" s="20" customFormat="1">
      <c r="A361" s="242">
        <v>4</v>
      </c>
      <c r="B361" s="243">
        <v>2018</v>
      </c>
      <c r="C361" s="244">
        <v>2018</v>
      </c>
      <c r="D361" s="244">
        <v>2019</v>
      </c>
      <c r="E361" s="351" t="str">
        <f>[1]Lib_RawData!G172</f>
        <v>CFO</v>
      </c>
      <c r="F361" s="246">
        <f t="shared" si="25"/>
        <v>0</v>
      </c>
      <c r="G361" s="76">
        <f t="shared" si="25"/>
        <v>0</v>
      </c>
      <c r="H361" s="76">
        <f t="shared" si="25"/>
        <v>0</v>
      </c>
      <c r="I361" s="247">
        <f t="shared" si="27"/>
        <v>0</v>
      </c>
      <c r="J361" s="248">
        <f t="shared" si="28"/>
        <v>0</v>
      </c>
      <c r="K361" s="249">
        <f>J361*[1]Factors!D348</f>
        <v>0</v>
      </c>
      <c r="L361" s="249">
        <f t="shared" si="29"/>
        <v>0</v>
      </c>
      <c r="M361" s="249">
        <f>L361*[1]Factors!D348</f>
        <v>0</v>
      </c>
      <c r="N361" s="250">
        <f>L361*[1]Factors!D348*[1]Factors!E348</f>
        <v>0</v>
      </c>
      <c r="O361" s="246"/>
      <c r="P361" s="76"/>
      <c r="Q361" s="250"/>
      <c r="R361" s="352"/>
      <c r="S361" s="352">
        <v>0</v>
      </c>
      <c r="T361" s="246"/>
      <c r="U361" s="76">
        <f t="shared" si="26"/>
        <v>0</v>
      </c>
      <c r="V361" s="76"/>
      <c r="W361" s="247">
        <f t="shared" si="24"/>
        <v>0</v>
      </c>
    </row>
    <row r="362" spans="1:23" s="20" customFormat="1">
      <c r="A362" s="242">
        <v>5</v>
      </c>
      <c r="B362" s="243">
        <v>2018</v>
      </c>
      <c r="C362" s="244">
        <v>2018</v>
      </c>
      <c r="D362" s="244">
        <v>2019</v>
      </c>
      <c r="E362" s="351" t="str">
        <f>[1]Lib_RawData!G173</f>
        <v>CFO</v>
      </c>
      <c r="F362" s="246">
        <f t="shared" si="25"/>
        <v>0</v>
      </c>
      <c r="G362" s="76">
        <f t="shared" si="25"/>
        <v>0</v>
      </c>
      <c r="H362" s="76">
        <f t="shared" si="25"/>
        <v>0</v>
      </c>
      <c r="I362" s="247">
        <f t="shared" si="27"/>
        <v>0</v>
      </c>
      <c r="J362" s="248">
        <f t="shared" si="28"/>
        <v>0</v>
      </c>
      <c r="K362" s="249">
        <f>J362*[1]Factors!D349</f>
        <v>0</v>
      </c>
      <c r="L362" s="249">
        <f t="shared" si="29"/>
        <v>0</v>
      </c>
      <c r="M362" s="249">
        <f>L362*[1]Factors!D349</f>
        <v>0</v>
      </c>
      <c r="N362" s="250">
        <f>L362*[1]Factors!D349*[1]Factors!E349</f>
        <v>0</v>
      </c>
      <c r="O362" s="246"/>
      <c r="P362" s="76"/>
      <c r="Q362" s="250"/>
      <c r="R362" s="352"/>
      <c r="S362" s="352">
        <v>0</v>
      </c>
      <c r="T362" s="246"/>
      <c r="U362" s="76">
        <f t="shared" si="26"/>
        <v>0</v>
      </c>
      <c r="V362" s="76"/>
      <c r="W362" s="247">
        <f t="shared" si="24"/>
        <v>0</v>
      </c>
    </row>
    <row r="363" spans="1:23" s="20" customFormat="1">
      <c r="A363" s="242">
        <v>6</v>
      </c>
      <c r="B363" s="243">
        <v>2018</v>
      </c>
      <c r="C363" s="244">
        <v>2018</v>
      </c>
      <c r="D363" s="244">
        <v>2019</v>
      </c>
      <c r="E363" s="351" t="str">
        <f>[1]Lib_RawData!G174</f>
        <v>CFO</v>
      </c>
      <c r="F363" s="246">
        <f t="shared" si="25"/>
        <v>0</v>
      </c>
      <c r="G363" s="76">
        <f t="shared" si="25"/>
        <v>2132130</v>
      </c>
      <c r="H363" s="76">
        <f t="shared" si="25"/>
        <v>0</v>
      </c>
      <c r="I363" s="247">
        <f t="shared" si="27"/>
        <v>2132130</v>
      </c>
      <c r="J363" s="248">
        <f t="shared" si="28"/>
        <v>2132130</v>
      </c>
      <c r="K363" s="249">
        <f>J363*[1]Factors!D350</f>
        <v>1675834.9070027913</v>
      </c>
      <c r="L363" s="249">
        <f t="shared" si="29"/>
        <v>13000</v>
      </c>
      <c r="M363" s="249">
        <f>L363*[1]Factors!D350</f>
        <v>10217.882488889649</v>
      </c>
      <c r="N363" s="250">
        <f>L363*[1]Factors!D350*[1]Factors!E350</f>
        <v>13000</v>
      </c>
      <c r="O363" s="246"/>
      <c r="P363" s="76"/>
      <c r="Q363" s="250">
        <f>[1]Lib_RawData!AP174</f>
        <v>13000</v>
      </c>
      <c r="R363" s="352">
        <v>164.01</v>
      </c>
      <c r="S363" s="352">
        <f>R363*Q363</f>
        <v>2132130</v>
      </c>
      <c r="T363" s="246"/>
      <c r="U363" s="76">
        <f t="shared" si="26"/>
        <v>2132130</v>
      </c>
      <c r="V363" s="76"/>
      <c r="W363" s="247">
        <f t="shared" si="24"/>
        <v>2132130</v>
      </c>
    </row>
    <row r="364" spans="1:23" s="20" customFormat="1">
      <c r="A364" s="242">
        <v>7</v>
      </c>
      <c r="B364" s="243">
        <v>2018</v>
      </c>
      <c r="C364" s="244">
        <v>2019</v>
      </c>
      <c r="D364" s="244">
        <v>2019</v>
      </c>
      <c r="E364" s="351" t="str">
        <f>[1]Lib_RawData!G175</f>
        <v>CFO</v>
      </c>
      <c r="F364" s="246">
        <f t="shared" si="25"/>
        <v>0</v>
      </c>
      <c r="G364" s="76">
        <f t="shared" si="25"/>
        <v>0</v>
      </c>
      <c r="H364" s="76">
        <f t="shared" si="25"/>
        <v>0</v>
      </c>
      <c r="I364" s="247">
        <f t="shared" si="27"/>
        <v>0</v>
      </c>
      <c r="J364" s="248">
        <f t="shared" si="28"/>
        <v>0</v>
      </c>
      <c r="K364" s="249">
        <f>J364*[1]Factors!D351</f>
        <v>0</v>
      </c>
      <c r="L364" s="249">
        <f t="shared" si="29"/>
        <v>0</v>
      </c>
      <c r="M364" s="249">
        <f>L364*[1]Factors!D351</f>
        <v>0</v>
      </c>
      <c r="N364" s="250">
        <f>L364*[1]Factors!D351*[1]Factors!E351</f>
        <v>0</v>
      </c>
      <c r="O364" s="246"/>
      <c r="P364" s="76"/>
      <c r="Q364" s="250"/>
      <c r="R364" s="352"/>
      <c r="S364" s="352">
        <v>0</v>
      </c>
      <c r="T364" s="246"/>
      <c r="U364" s="76">
        <f t="shared" si="26"/>
        <v>0</v>
      </c>
      <c r="V364" s="76"/>
      <c r="W364" s="247">
        <f t="shared" si="24"/>
        <v>0</v>
      </c>
    </row>
    <row r="365" spans="1:23" s="20" customFormat="1">
      <c r="A365" s="242">
        <v>8</v>
      </c>
      <c r="B365" s="243">
        <v>2018</v>
      </c>
      <c r="C365" s="244">
        <v>2019</v>
      </c>
      <c r="D365" s="244">
        <v>2019</v>
      </c>
      <c r="E365" s="351" t="str">
        <f>[1]Lib_RawData!G176</f>
        <v>CFO</v>
      </c>
      <c r="F365" s="246">
        <f t="shared" si="25"/>
        <v>0</v>
      </c>
      <c r="G365" s="76">
        <f t="shared" si="25"/>
        <v>0</v>
      </c>
      <c r="H365" s="76">
        <f t="shared" si="25"/>
        <v>0</v>
      </c>
      <c r="I365" s="247">
        <f t="shared" si="27"/>
        <v>0</v>
      </c>
      <c r="J365" s="248">
        <f t="shared" si="28"/>
        <v>0</v>
      </c>
      <c r="K365" s="249">
        <f>J365*[1]Factors!D352</f>
        <v>0</v>
      </c>
      <c r="L365" s="249">
        <f t="shared" si="29"/>
        <v>0</v>
      </c>
      <c r="M365" s="249">
        <f>L365*[1]Factors!D352</f>
        <v>0</v>
      </c>
      <c r="N365" s="250">
        <f>L365*[1]Factors!D352*[1]Factors!E352</f>
        <v>0</v>
      </c>
      <c r="O365" s="246"/>
      <c r="P365" s="76"/>
      <c r="Q365" s="250"/>
      <c r="R365" s="352"/>
      <c r="S365" s="352">
        <v>0</v>
      </c>
      <c r="T365" s="246"/>
      <c r="U365" s="76">
        <f t="shared" si="26"/>
        <v>0</v>
      </c>
      <c r="V365" s="76"/>
      <c r="W365" s="247">
        <f t="shared" si="24"/>
        <v>0</v>
      </c>
    </row>
    <row r="366" spans="1:23" s="20" customFormat="1">
      <c r="A366" s="242">
        <v>9</v>
      </c>
      <c r="B366" s="243">
        <v>2018</v>
      </c>
      <c r="C366" s="244">
        <v>2019</v>
      </c>
      <c r="D366" s="244">
        <v>2019</v>
      </c>
      <c r="E366" s="351" t="str">
        <f>[1]Lib_RawData!G177</f>
        <v>CFO</v>
      </c>
      <c r="F366" s="246">
        <f t="shared" si="25"/>
        <v>0</v>
      </c>
      <c r="G366" s="76">
        <f t="shared" si="25"/>
        <v>0</v>
      </c>
      <c r="H366" s="76">
        <f t="shared" si="25"/>
        <v>0</v>
      </c>
      <c r="I366" s="247">
        <f t="shared" si="27"/>
        <v>0</v>
      </c>
      <c r="J366" s="248">
        <f t="shared" si="28"/>
        <v>0</v>
      </c>
      <c r="K366" s="249">
        <f>J366*[1]Factors!D353</f>
        <v>0</v>
      </c>
      <c r="L366" s="249">
        <f t="shared" si="29"/>
        <v>0</v>
      </c>
      <c r="M366" s="249">
        <f>L366*[1]Factors!D353</f>
        <v>0</v>
      </c>
      <c r="N366" s="250">
        <f>L366*[1]Factors!D353*[1]Factors!E353</f>
        <v>0</v>
      </c>
      <c r="O366" s="246"/>
      <c r="P366" s="76"/>
      <c r="Q366" s="250"/>
      <c r="R366" s="352"/>
      <c r="S366" s="352">
        <v>0</v>
      </c>
      <c r="T366" s="246"/>
      <c r="U366" s="76">
        <f t="shared" si="26"/>
        <v>0</v>
      </c>
      <c r="V366" s="76"/>
      <c r="W366" s="247">
        <f t="shared" si="24"/>
        <v>0</v>
      </c>
    </row>
    <row r="367" spans="1:23" s="20" customFormat="1">
      <c r="A367" s="242">
        <v>10</v>
      </c>
      <c r="B367" s="243">
        <v>2018</v>
      </c>
      <c r="C367" s="244">
        <v>2019</v>
      </c>
      <c r="D367" s="244">
        <v>2019</v>
      </c>
      <c r="E367" s="351" t="str">
        <f>[1]Lib_RawData!G178</f>
        <v>CFO</v>
      </c>
      <c r="F367" s="246">
        <f t="shared" si="25"/>
        <v>0</v>
      </c>
      <c r="G367" s="76">
        <f t="shared" si="25"/>
        <v>0</v>
      </c>
      <c r="H367" s="76">
        <f t="shared" si="25"/>
        <v>0</v>
      </c>
      <c r="I367" s="247">
        <f t="shared" si="27"/>
        <v>0</v>
      </c>
      <c r="J367" s="248">
        <f t="shared" si="28"/>
        <v>0</v>
      </c>
      <c r="K367" s="249">
        <f>J367*[1]Factors!D354</f>
        <v>0</v>
      </c>
      <c r="L367" s="249">
        <f t="shared" si="29"/>
        <v>0</v>
      </c>
      <c r="M367" s="249">
        <f>L367*[1]Factors!D354</f>
        <v>0</v>
      </c>
      <c r="N367" s="250">
        <f>L367*[1]Factors!D354*[1]Factors!E354</f>
        <v>0</v>
      </c>
      <c r="O367" s="246"/>
      <c r="P367" s="76"/>
      <c r="Q367" s="250"/>
      <c r="R367" s="352"/>
      <c r="S367" s="352">
        <v>0</v>
      </c>
      <c r="T367" s="246"/>
      <c r="U367" s="76">
        <f t="shared" si="26"/>
        <v>0</v>
      </c>
      <c r="V367" s="76"/>
      <c r="W367" s="247">
        <f t="shared" si="24"/>
        <v>0</v>
      </c>
    </row>
    <row r="368" spans="1:23" s="20" customFormat="1">
      <c r="A368" s="242">
        <v>11</v>
      </c>
      <c r="B368" s="243">
        <v>2018</v>
      </c>
      <c r="C368" s="244">
        <v>2019</v>
      </c>
      <c r="D368" s="244">
        <v>2019</v>
      </c>
      <c r="E368" s="351" t="str">
        <f>[1]Lib_RawData!G179</f>
        <v>CFO</v>
      </c>
      <c r="F368" s="246">
        <f t="shared" si="25"/>
        <v>0</v>
      </c>
      <c r="G368" s="76">
        <f t="shared" si="25"/>
        <v>0</v>
      </c>
      <c r="H368" s="76">
        <f t="shared" si="25"/>
        <v>0</v>
      </c>
      <c r="I368" s="247">
        <f t="shared" si="27"/>
        <v>0</v>
      </c>
      <c r="J368" s="248">
        <f t="shared" si="28"/>
        <v>0</v>
      </c>
      <c r="K368" s="249">
        <f>J368*[1]Factors!D355</f>
        <v>0</v>
      </c>
      <c r="L368" s="249">
        <f t="shared" si="29"/>
        <v>0</v>
      </c>
      <c r="M368" s="249">
        <f>L368*[1]Factors!D355</f>
        <v>0</v>
      </c>
      <c r="N368" s="250">
        <f>L368*[1]Factors!D355*[1]Factors!E355</f>
        <v>0</v>
      </c>
      <c r="O368" s="246"/>
      <c r="P368" s="76"/>
      <c r="Q368" s="250"/>
      <c r="R368" s="352"/>
      <c r="S368" s="352"/>
      <c r="T368" s="246"/>
      <c r="U368" s="76">
        <f t="shared" si="26"/>
        <v>0</v>
      </c>
      <c r="V368" s="76"/>
      <c r="W368" s="247">
        <f t="shared" si="24"/>
        <v>0</v>
      </c>
    </row>
    <row r="369" spans="1:23" s="20" customFormat="1">
      <c r="A369" s="242">
        <v>12</v>
      </c>
      <c r="B369" s="243">
        <v>2018</v>
      </c>
      <c r="C369" s="244">
        <v>2019</v>
      </c>
      <c r="D369" s="244">
        <v>2019</v>
      </c>
      <c r="E369" s="351" t="str">
        <f>[1]Lib_RawData!G180</f>
        <v>CFO</v>
      </c>
      <c r="F369" s="246">
        <f t="shared" si="25"/>
        <v>0</v>
      </c>
      <c r="G369" s="76">
        <f t="shared" si="25"/>
        <v>0</v>
      </c>
      <c r="H369" s="76">
        <f t="shared" si="25"/>
        <v>0</v>
      </c>
      <c r="I369" s="247">
        <f t="shared" si="27"/>
        <v>0</v>
      </c>
      <c r="J369" s="248">
        <f t="shared" si="28"/>
        <v>0</v>
      </c>
      <c r="K369" s="249">
        <f>J369*[1]Factors!D356</f>
        <v>0</v>
      </c>
      <c r="L369" s="249">
        <f t="shared" si="29"/>
        <v>0</v>
      </c>
      <c r="M369" s="249">
        <f>L369*[1]Factors!D356</f>
        <v>0</v>
      </c>
      <c r="N369" s="250">
        <f>L369*[1]Factors!D356*[1]Factors!E356</f>
        <v>0</v>
      </c>
      <c r="O369" s="246"/>
      <c r="P369" s="76"/>
      <c r="Q369" s="250"/>
      <c r="R369" s="352"/>
      <c r="S369" s="352">
        <v>0</v>
      </c>
      <c r="T369" s="246"/>
      <c r="U369" s="76">
        <f t="shared" si="26"/>
        <v>0</v>
      </c>
      <c r="V369" s="76"/>
      <c r="W369" s="247">
        <f t="shared" si="24"/>
        <v>0</v>
      </c>
    </row>
    <row r="370" spans="1:23" s="20" customFormat="1">
      <c r="A370" s="242">
        <v>1</v>
      </c>
      <c r="B370" s="243">
        <v>2019</v>
      </c>
      <c r="C370" s="244">
        <v>2019</v>
      </c>
      <c r="D370" s="244">
        <v>2019</v>
      </c>
      <c r="E370" s="351" t="str">
        <f>[1]Lib_RawData!G181</f>
        <v>CFO</v>
      </c>
      <c r="F370" s="246">
        <f t="shared" si="25"/>
        <v>0</v>
      </c>
      <c r="G370" s="76">
        <f t="shared" si="25"/>
        <v>0</v>
      </c>
      <c r="H370" s="76">
        <f t="shared" si="25"/>
        <v>0</v>
      </c>
      <c r="I370" s="247">
        <f t="shared" si="27"/>
        <v>0</v>
      </c>
      <c r="J370" s="248">
        <f t="shared" si="28"/>
        <v>0</v>
      </c>
      <c r="K370" s="249">
        <f>J370*[1]Factors!D357</f>
        <v>0</v>
      </c>
      <c r="L370" s="249">
        <f t="shared" si="29"/>
        <v>0</v>
      </c>
      <c r="M370" s="249">
        <f>L370*[1]Factors!D357</f>
        <v>0</v>
      </c>
      <c r="N370" s="250">
        <f>L370*[1]Factors!D357*[1]Factors!E357</f>
        <v>0</v>
      </c>
      <c r="O370" s="246"/>
      <c r="P370" s="76"/>
      <c r="Q370" s="250"/>
      <c r="R370" s="352"/>
      <c r="S370" s="352">
        <v>0</v>
      </c>
      <c r="T370" s="246"/>
      <c r="U370" s="76">
        <f t="shared" si="26"/>
        <v>0</v>
      </c>
      <c r="V370" s="76"/>
      <c r="W370" s="247">
        <f t="shared" si="24"/>
        <v>0</v>
      </c>
    </row>
    <row r="371" spans="1:23" s="20" customFormat="1">
      <c r="A371" s="242">
        <v>2</v>
      </c>
      <c r="B371" s="243">
        <v>2019</v>
      </c>
      <c r="C371" s="244">
        <v>2019</v>
      </c>
      <c r="D371" s="244">
        <v>2019</v>
      </c>
      <c r="E371" s="351" t="str">
        <f>[1]Lib_RawData!G182</f>
        <v>CFO</v>
      </c>
      <c r="F371" s="246">
        <f t="shared" si="25"/>
        <v>0</v>
      </c>
      <c r="G371" s="76">
        <f t="shared" si="25"/>
        <v>0</v>
      </c>
      <c r="H371" s="76">
        <f t="shared" si="25"/>
        <v>0</v>
      </c>
      <c r="I371" s="247">
        <f t="shared" si="27"/>
        <v>0</v>
      </c>
      <c r="J371" s="248">
        <f t="shared" si="28"/>
        <v>0</v>
      </c>
      <c r="K371" s="249">
        <f>J371*[1]Factors!D358</f>
        <v>0</v>
      </c>
      <c r="L371" s="249">
        <f t="shared" si="29"/>
        <v>0</v>
      </c>
      <c r="M371" s="249">
        <f>L371*[1]Factors!D358</f>
        <v>0</v>
      </c>
      <c r="N371" s="250">
        <f>L371*[1]Factors!D358*[1]Factors!E358</f>
        <v>0</v>
      </c>
      <c r="O371" s="246"/>
      <c r="P371" s="76"/>
      <c r="Q371" s="250"/>
      <c r="R371" s="352"/>
      <c r="S371" s="352">
        <v>0</v>
      </c>
      <c r="T371" s="246"/>
      <c r="U371" s="76">
        <f t="shared" si="26"/>
        <v>0</v>
      </c>
      <c r="V371" s="76"/>
      <c r="W371" s="247">
        <f t="shared" si="24"/>
        <v>0</v>
      </c>
    </row>
    <row r="372" spans="1:23" s="20" customFormat="1">
      <c r="A372" s="242">
        <v>3</v>
      </c>
      <c r="B372" s="243">
        <v>2019</v>
      </c>
      <c r="C372" s="244">
        <v>2019</v>
      </c>
      <c r="D372" s="244">
        <v>2019</v>
      </c>
      <c r="E372" s="351" t="str">
        <f>[1]Lib_RawData!G183</f>
        <v>CFO</v>
      </c>
      <c r="F372" s="246">
        <f t="shared" si="25"/>
        <v>0</v>
      </c>
      <c r="G372" s="76">
        <f t="shared" si="25"/>
        <v>0</v>
      </c>
      <c r="H372" s="76">
        <f t="shared" si="25"/>
        <v>0</v>
      </c>
      <c r="I372" s="247">
        <f t="shared" si="27"/>
        <v>0</v>
      </c>
      <c r="J372" s="248">
        <f t="shared" si="28"/>
        <v>0</v>
      </c>
      <c r="K372" s="249">
        <f>J372*[1]Factors!D359</f>
        <v>0</v>
      </c>
      <c r="L372" s="249">
        <f t="shared" si="29"/>
        <v>0</v>
      </c>
      <c r="M372" s="249">
        <f>L372*[1]Factors!D359</f>
        <v>0</v>
      </c>
      <c r="N372" s="250">
        <f>L372*[1]Factors!D359*[1]Factors!E359</f>
        <v>0</v>
      </c>
      <c r="O372" s="246"/>
      <c r="P372" s="76"/>
      <c r="Q372" s="250"/>
      <c r="R372" s="352"/>
      <c r="S372" s="352">
        <v>0</v>
      </c>
      <c r="T372" s="246"/>
      <c r="U372" s="76">
        <f t="shared" si="26"/>
        <v>0</v>
      </c>
      <c r="V372" s="76"/>
      <c r="W372" s="247">
        <f t="shared" si="24"/>
        <v>0</v>
      </c>
    </row>
    <row r="373" spans="1:23" s="20" customFormat="1">
      <c r="A373" s="242">
        <v>4</v>
      </c>
      <c r="B373" s="243">
        <v>2019</v>
      </c>
      <c r="C373" s="244">
        <v>2019</v>
      </c>
      <c r="D373" s="244">
        <v>2020</v>
      </c>
      <c r="E373" s="351" t="str">
        <f>[1]Lib_RawData!G184</f>
        <v>CFO</v>
      </c>
      <c r="F373" s="246">
        <f t="shared" si="25"/>
        <v>0</v>
      </c>
      <c r="G373" s="76">
        <f t="shared" si="25"/>
        <v>0</v>
      </c>
      <c r="H373" s="76">
        <f t="shared" si="25"/>
        <v>0</v>
      </c>
      <c r="I373" s="247">
        <f t="shared" si="27"/>
        <v>0</v>
      </c>
      <c r="J373" s="248">
        <f t="shared" si="28"/>
        <v>0</v>
      </c>
      <c r="K373" s="249">
        <f>J373*[1]Factors!D360</f>
        <v>0</v>
      </c>
      <c r="L373" s="249">
        <f t="shared" si="29"/>
        <v>0</v>
      </c>
      <c r="M373" s="249">
        <f>L373*[1]Factors!D360</f>
        <v>0</v>
      </c>
      <c r="N373" s="250">
        <f>L373*[1]Factors!D360*[1]Factors!E360</f>
        <v>0</v>
      </c>
      <c r="O373" s="246"/>
      <c r="P373" s="76"/>
      <c r="Q373" s="250"/>
      <c r="R373" s="352"/>
      <c r="S373" s="352">
        <v>0</v>
      </c>
      <c r="T373" s="246"/>
      <c r="U373" s="76">
        <f t="shared" si="26"/>
        <v>0</v>
      </c>
      <c r="V373" s="76"/>
      <c r="W373" s="247">
        <f t="shared" si="24"/>
        <v>0</v>
      </c>
    </row>
    <row r="374" spans="1:23" s="20" customFormat="1">
      <c r="A374" s="242">
        <v>5</v>
      </c>
      <c r="B374" s="243">
        <v>2019</v>
      </c>
      <c r="C374" s="244">
        <v>2019</v>
      </c>
      <c r="D374" s="244">
        <v>2020</v>
      </c>
      <c r="E374" s="351" t="str">
        <f>[1]Lib_RawData!G185</f>
        <v>CFO</v>
      </c>
      <c r="F374" s="246">
        <f t="shared" si="25"/>
        <v>0</v>
      </c>
      <c r="G374" s="76">
        <f t="shared" si="25"/>
        <v>0</v>
      </c>
      <c r="H374" s="76">
        <f t="shared" si="25"/>
        <v>0</v>
      </c>
      <c r="I374" s="247">
        <f t="shared" si="27"/>
        <v>0</v>
      </c>
      <c r="J374" s="248">
        <f t="shared" si="28"/>
        <v>0</v>
      </c>
      <c r="K374" s="249">
        <f>J374*[1]Factors!D361</f>
        <v>0</v>
      </c>
      <c r="L374" s="249">
        <f t="shared" si="29"/>
        <v>0</v>
      </c>
      <c r="M374" s="249">
        <f>L374*[1]Factors!D361</f>
        <v>0</v>
      </c>
      <c r="N374" s="250">
        <f>L374*[1]Factors!D361*[1]Factors!E361</f>
        <v>0</v>
      </c>
      <c r="O374" s="246"/>
      <c r="P374" s="76"/>
      <c r="Q374" s="250"/>
      <c r="R374" s="352"/>
      <c r="S374" s="352">
        <v>0</v>
      </c>
      <c r="T374" s="246"/>
      <c r="U374" s="76">
        <f t="shared" si="26"/>
        <v>0</v>
      </c>
      <c r="V374" s="76"/>
      <c r="W374" s="247">
        <f t="shared" si="24"/>
        <v>0</v>
      </c>
    </row>
    <row r="375" spans="1:23" s="20" customFormat="1">
      <c r="A375" s="242">
        <v>6</v>
      </c>
      <c r="B375" s="243">
        <v>2019</v>
      </c>
      <c r="C375" s="244">
        <v>2019</v>
      </c>
      <c r="D375" s="244">
        <v>2020</v>
      </c>
      <c r="E375" s="351" t="str">
        <f>[1]Lib_RawData!G186</f>
        <v>CFO</v>
      </c>
      <c r="F375" s="246">
        <f t="shared" si="25"/>
        <v>0</v>
      </c>
      <c r="G375" s="76">
        <f t="shared" si="25"/>
        <v>2185430</v>
      </c>
      <c r="H375" s="76">
        <f t="shared" si="25"/>
        <v>0</v>
      </c>
      <c r="I375" s="247">
        <f t="shared" si="27"/>
        <v>2185430</v>
      </c>
      <c r="J375" s="248">
        <f t="shared" si="28"/>
        <v>2185430</v>
      </c>
      <c r="K375" s="249">
        <f>J375*[1]Factors!D362</f>
        <v>1659640.7973016805</v>
      </c>
      <c r="L375" s="249">
        <f t="shared" si="29"/>
        <v>13000</v>
      </c>
      <c r="M375" s="249">
        <f>L375*[1]Factors!D362</f>
        <v>9872.3502308112566</v>
      </c>
      <c r="N375" s="250">
        <f>L375*[1]Factors!D362*[1]Factors!E362</f>
        <v>13000</v>
      </c>
      <c r="O375" s="246"/>
      <c r="P375" s="76"/>
      <c r="Q375" s="250">
        <f>[1]Lib_RawData!AP186</f>
        <v>13000</v>
      </c>
      <c r="R375" s="352">
        <v>168.11</v>
      </c>
      <c r="S375" s="352">
        <f>R375*Q375</f>
        <v>2185430</v>
      </c>
      <c r="T375" s="246"/>
      <c r="U375" s="76">
        <f t="shared" si="26"/>
        <v>2185430</v>
      </c>
      <c r="V375" s="76"/>
      <c r="W375" s="247">
        <f t="shared" si="24"/>
        <v>2185430</v>
      </c>
    </row>
    <row r="376" spans="1:23" s="20" customFormat="1">
      <c r="A376" s="242">
        <v>7</v>
      </c>
      <c r="B376" s="243">
        <v>2019</v>
      </c>
      <c r="C376" s="244">
        <v>2020</v>
      </c>
      <c r="D376" s="244">
        <v>2020</v>
      </c>
      <c r="E376" s="351" t="str">
        <f>[1]Lib_RawData!G187</f>
        <v>CFO</v>
      </c>
      <c r="F376" s="246">
        <f t="shared" si="25"/>
        <v>0</v>
      </c>
      <c r="G376" s="76">
        <f t="shared" si="25"/>
        <v>0</v>
      </c>
      <c r="H376" s="76">
        <f t="shared" si="25"/>
        <v>0</v>
      </c>
      <c r="I376" s="247">
        <f t="shared" si="27"/>
        <v>0</v>
      </c>
      <c r="J376" s="248">
        <f t="shared" si="28"/>
        <v>0</v>
      </c>
      <c r="K376" s="249">
        <f>J376*[1]Factors!D363</f>
        <v>0</v>
      </c>
      <c r="L376" s="249">
        <f t="shared" si="29"/>
        <v>0</v>
      </c>
      <c r="M376" s="249">
        <f>L376*[1]Factors!D363</f>
        <v>0</v>
      </c>
      <c r="N376" s="250">
        <f>L376*[1]Factors!D363*[1]Factors!E363</f>
        <v>0</v>
      </c>
      <c r="O376" s="246"/>
      <c r="P376" s="76"/>
      <c r="Q376" s="250"/>
      <c r="R376" s="352"/>
      <c r="S376" s="352">
        <v>0</v>
      </c>
      <c r="T376" s="246"/>
      <c r="U376" s="76">
        <f t="shared" si="26"/>
        <v>0</v>
      </c>
      <c r="V376" s="76"/>
      <c r="W376" s="247">
        <f t="shared" si="24"/>
        <v>0</v>
      </c>
    </row>
    <row r="377" spans="1:23" s="20" customFormat="1">
      <c r="A377" s="242">
        <v>8</v>
      </c>
      <c r="B377" s="243">
        <v>2019</v>
      </c>
      <c r="C377" s="244">
        <v>2020</v>
      </c>
      <c r="D377" s="244">
        <v>2020</v>
      </c>
      <c r="E377" s="351" t="str">
        <f>[1]Lib_RawData!G188</f>
        <v>CFO</v>
      </c>
      <c r="F377" s="246">
        <f t="shared" si="25"/>
        <v>0</v>
      </c>
      <c r="G377" s="76">
        <f t="shared" si="25"/>
        <v>0</v>
      </c>
      <c r="H377" s="76">
        <f t="shared" si="25"/>
        <v>0</v>
      </c>
      <c r="I377" s="247">
        <f t="shared" si="27"/>
        <v>0</v>
      </c>
      <c r="J377" s="248">
        <f t="shared" si="28"/>
        <v>0</v>
      </c>
      <c r="K377" s="249">
        <f>J377*[1]Factors!D364</f>
        <v>0</v>
      </c>
      <c r="L377" s="249">
        <f t="shared" si="29"/>
        <v>0</v>
      </c>
      <c r="M377" s="249">
        <f>L377*[1]Factors!D364</f>
        <v>0</v>
      </c>
      <c r="N377" s="250">
        <f>L377*[1]Factors!D364*[1]Factors!E364</f>
        <v>0</v>
      </c>
      <c r="O377" s="246"/>
      <c r="P377" s="76"/>
      <c r="Q377" s="250"/>
      <c r="R377" s="352"/>
      <c r="S377" s="352">
        <v>0</v>
      </c>
      <c r="T377" s="246"/>
      <c r="U377" s="76">
        <f t="shared" si="26"/>
        <v>0</v>
      </c>
      <c r="V377" s="76"/>
      <c r="W377" s="247">
        <f t="shared" si="24"/>
        <v>0</v>
      </c>
    </row>
    <row r="378" spans="1:23" s="20" customFormat="1">
      <c r="A378" s="242">
        <v>9</v>
      </c>
      <c r="B378" s="243">
        <v>2019</v>
      </c>
      <c r="C378" s="244">
        <v>2020</v>
      </c>
      <c r="D378" s="244">
        <v>2020</v>
      </c>
      <c r="E378" s="351" t="str">
        <f>[1]Lib_RawData!G189</f>
        <v>CFO</v>
      </c>
      <c r="F378" s="246">
        <f t="shared" si="25"/>
        <v>0</v>
      </c>
      <c r="G378" s="76">
        <f t="shared" si="25"/>
        <v>0</v>
      </c>
      <c r="H378" s="76">
        <f t="shared" si="25"/>
        <v>0</v>
      </c>
      <c r="I378" s="247">
        <f t="shared" si="27"/>
        <v>0</v>
      </c>
      <c r="J378" s="248">
        <f t="shared" si="28"/>
        <v>0</v>
      </c>
      <c r="K378" s="249">
        <f>J378*[1]Factors!D365</f>
        <v>0</v>
      </c>
      <c r="L378" s="249">
        <f t="shared" si="29"/>
        <v>0</v>
      </c>
      <c r="M378" s="249">
        <f>L378*[1]Factors!D365</f>
        <v>0</v>
      </c>
      <c r="N378" s="250">
        <f>L378*[1]Factors!D365*[1]Factors!E365</f>
        <v>0</v>
      </c>
      <c r="O378" s="246"/>
      <c r="P378" s="76"/>
      <c r="Q378" s="250"/>
      <c r="R378" s="352"/>
      <c r="S378" s="352">
        <v>0</v>
      </c>
      <c r="T378" s="246"/>
      <c r="U378" s="76">
        <f t="shared" si="26"/>
        <v>0</v>
      </c>
      <c r="V378" s="76"/>
      <c r="W378" s="247">
        <f t="shared" si="24"/>
        <v>0</v>
      </c>
    </row>
    <row r="379" spans="1:23" s="20" customFormat="1">
      <c r="A379" s="242">
        <v>10</v>
      </c>
      <c r="B379" s="243">
        <v>2019</v>
      </c>
      <c r="C379" s="244">
        <v>2020</v>
      </c>
      <c r="D379" s="244">
        <v>2020</v>
      </c>
      <c r="E379" s="351" t="str">
        <f>[1]Lib_RawData!G190</f>
        <v>CFO</v>
      </c>
      <c r="F379" s="246">
        <f t="shared" si="25"/>
        <v>0</v>
      </c>
      <c r="G379" s="76">
        <f t="shared" si="25"/>
        <v>0</v>
      </c>
      <c r="H379" s="76">
        <f t="shared" si="25"/>
        <v>0</v>
      </c>
      <c r="I379" s="247">
        <f t="shared" si="27"/>
        <v>0</v>
      </c>
      <c r="J379" s="248">
        <f t="shared" si="28"/>
        <v>0</v>
      </c>
      <c r="K379" s="249">
        <f>J379*[1]Factors!D366</f>
        <v>0</v>
      </c>
      <c r="L379" s="249">
        <f t="shared" si="29"/>
        <v>0</v>
      </c>
      <c r="M379" s="249">
        <f>L379*[1]Factors!D366</f>
        <v>0</v>
      </c>
      <c r="N379" s="250">
        <f>L379*[1]Factors!D366*[1]Factors!E366</f>
        <v>0</v>
      </c>
      <c r="O379" s="246"/>
      <c r="P379" s="76"/>
      <c r="Q379" s="250"/>
      <c r="R379" s="352"/>
      <c r="S379" s="352">
        <v>0</v>
      </c>
      <c r="T379" s="246"/>
      <c r="U379" s="76">
        <f t="shared" si="26"/>
        <v>0</v>
      </c>
      <c r="V379" s="76"/>
      <c r="W379" s="247">
        <f t="shared" si="24"/>
        <v>0</v>
      </c>
    </row>
    <row r="380" spans="1:23" s="20" customFormat="1">
      <c r="A380" s="242">
        <v>11</v>
      </c>
      <c r="B380" s="243">
        <v>2019</v>
      </c>
      <c r="C380" s="244">
        <v>2020</v>
      </c>
      <c r="D380" s="244">
        <v>2020</v>
      </c>
      <c r="E380" s="351" t="str">
        <f>[1]Lib_RawData!G191</f>
        <v>CFO</v>
      </c>
      <c r="F380" s="246">
        <f t="shared" si="25"/>
        <v>0</v>
      </c>
      <c r="G380" s="76">
        <f t="shared" si="25"/>
        <v>0</v>
      </c>
      <c r="H380" s="76">
        <f t="shared" si="25"/>
        <v>0</v>
      </c>
      <c r="I380" s="247">
        <f t="shared" si="27"/>
        <v>0</v>
      </c>
      <c r="J380" s="248">
        <f t="shared" si="28"/>
        <v>0</v>
      </c>
      <c r="K380" s="249">
        <f>J380*[1]Factors!D367</f>
        <v>0</v>
      </c>
      <c r="L380" s="249">
        <f t="shared" si="29"/>
        <v>0</v>
      </c>
      <c r="M380" s="249">
        <f>L380*[1]Factors!D367</f>
        <v>0</v>
      </c>
      <c r="N380" s="250">
        <f>L380*[1]Factors!D367*[1]Factors!E367</f>
        <v>0</v>
      </c>
      <c r="O380" s="246"/>
      <c r="P380" s="76"/>
      <c r="Q380" s="250"/>
      <c r="R380" s="352"/>
      <c r="S380" s="352"/>
      <c r="T380" s="246"/>
      <c r="U380" s="76">
        <f t="shared" si="26"/>
        <v>0</v>
      </c>
      <c r="V380" s="76"/>
      <c r="W380" s="247">
        <f t="shared" si="24"/>
        <v>0</v>
      </c>
    </row>
    <row r="381" spans="1:23" s="20" customFormat="1">
      <c r="A381" s="242">
        <v>12</v>
      </c>
      <c r="B381" s="243">
        <v>2019</v>
      </c>
      <c r="C381" s="244">
        <v>2020</v>
      </c>
      <c r="D381" s="244">
        <v>2020</v>
      </c>
      <c r="E381" s="351" t="str">
        <f>[1]Lib_RawData!G192</f>
        <v>CFO</v>
      </c>
      <c r="F381" s="246">
        <f t="shared" si="25"/>
        <v>0</v>
      </c>
      <c r="G381" s="76">
        <f t="shared" si="25"/>
        <v>0</v>
      </c>
      <c r="H381" s="76">
        <f t="shared" si="25"/>
        <v>0</v>
      </c>
      <c r="I381" s="247">
        <f t="shared" si="27"/>
        <v>0</v>
      </c>
      <c r="J381" s="248">
        <f t="shared" si="28"/>
        <v>0</v>
      </c>
      <c r="K381" s="249">
        <f>J381*[1]Factors!D368</f>
        <v>0</v>
      </c>
      <c r="L381" s="249">
        <f t="shared" si="29"/>
        <v>0</v>
      </c>
      <c r="M381" s="249">
        <f>L381*[1]Factors!D368</f>
        <v>0</v>
      </c>
      <c r="N381" s="250">
        <f>L381*[1]Factors!D368*[1]Factors!E368</f>
        <v>0</v>
      </c>
      <c r="O381" s="246"/>
      <c r="P381" s="76"/>
      <c r="Q381" s="250"/>
      <c r="R381" s="352"/>
      <c r="S381" s="352">
        <v>0</v>
      </c>
      <c r="T381" s="246"/>
      <c r="U381" s="76">
        <f t="shared" si="26"/>
        <v>0</v>
      </c>
      <c r="V381" s="76"/>
      <c r="W381" s="247">
        <f t="shared" si="24"/>
        <v>0</v>
      </c>
    </row>
    <row r="382" spans="1:23" s="20" customFormat="1">
      <c r="A382" s="242">
        <v>1</v>
      </c>
      <c r="B382" s="243">
        <v>2020</v>
      </c>
      <c r="C382" s="244">
        <v>2020</v>
      </c>
      <c r="D382" s="244">
        <v>2020</v>
      </c>
      <c r="E382" s="351" t="str">
        <f>[1]Lib_RawData!G193</f>
        <v>CFO</v>
      </c>
      <c r="F382" s="246">
        <f t="shared" si="25"/>
        <v>0</v>
      </c>
      <c r="G382" s="76">
        <f t="shared" si="25"/>
        <v>0</v>
      </c>
      <c r="H382" s="76">
        <f t="shared" si="25"/>
        <v>0</v>
      </c>
      <c r="I382" s="247">
        <f t="shared" si="27"/>
        <v>0</v>
      </c>
      <c r="J382" s="248">
        <f t="shared" si="28"/>
        <v>0</v>
      </c>
      <c r="K382" s="249">
        <f>J382*[1]Factors!D369</f>
        <v>0</v>
      </c>
      <c r="L382" s="249">
        <f t="shared" si="29"/>
        <v>0</v>
      </c>
      <c r="M382" s="249">
        <f>L382*[1]Factors!D369</f>
        <v>0</v>
      </c>
      <c r="N382" s="250">
        <f>L382*[1]Factors!D369*[1]Factors!E369</f>
        <v>0</v>
      </c>
      <c r="O382" s="246"/>
      <c r="P382" s="76"/>
      <c r="Q382" s="250"/>
      <c r="R382" s="352"/>
      <c r="S382" s="352">
        <v>0</v>
      </c>
      <c r="T382" s="246"/>
      <c r="U382" s="76">
        <f t="shared" si="26"/>
        <v>0</v>
      </c>
      <c r="V382" s="76"/>
      <c r="W382" s="247">
        <f t="shared" si="24"/>
        <v>0</v>
      </c>
    </row>
    <row r="383" spans="1:23" s="20" customFormat="1">
      <c r="A383" s="242">
        <v>2</v>
      </c>
      <c r="B383" s="243">
        <v>2020</v>
      </c>
      <c r="C383" s="244">
        <v>2020</v>
      </c>
      <c r="D383" s="244">
        <v>2020</v>
      </c>
      <c r="E383" s="351" t="str">
        <f>[1]Lib_RawData!G194</f>
        <v>CFO</v>
      </c>
      <c r="F383" s="246">
        <f t="shared" si="25"/>
        <v>0</v>
      </c>
      <c r="G383" s="76">
        <f t="shared" si="25"/>
        <v>0</v>
      </c>
      <c r="H383" s="76">
        <f t="shared" si="25"/>
        <v>0</v>
      </c>
      <c r="I383" s="247">
        <f t="shared" si="27"/>
        <v>0</v>
      </c>
      <c r="J383" s="248">
        <f t="shared" si="28"/>
        <v>0</v>
      </c>
      <c r="K383" s="249">
        <f>J383*[1]Factors!D370</f>
        <v>0</v>
      </c>
      <c r="L383" s="249">
        <f t="shared" si="29"/>
        <v>0</v>
      </c>
      <c r="M383" s="249">
        <f>L383*[1]Factors!D370</f>
        <v>0</v>
      </c>
      <c r="N383" s="250">
        <f>L383*[1]Factors!D370*[1]Factors!E370</f>
        <v>0</v>
      </c>
      <c r="O383" s="246"/>
      <c r="P383" s="76"/>
      <c r="Q383" s="250"/>
      <c r="R383" s="352"/>
      <c r="S383" s="352">
        <v>0</v>
      </c>
      <c r="T383" s="246"/>
      <c r="U383" s="76">
        <f t="shared" si="26"/>
        <v>0</v>
      </c>
      <c r="V383" s="76"/>
      <c r="W383" s="247">
        <f t="shared" si="24"/>
        <v>0</v>
      </c>
    </row>
    <row r="384" spans="1:23" s="20" customFormat="1">
      <c r="A384" s="242">
        <v>3</v>
      </c>
      <c r="B384" s="243">
        <v>2020</v>
      </c>
      <c r="C384" s="244">
        <v>2020</v>
      </c>
      <c r="D384" s="244">
        <v>2020</v>
      </c>
      <c r="E384" s="351" t="str">
        <f>[1]Lib_RawData!G195</f>
        <v>CFO</v>
      </c>
      <c r="F384" s="246">
        <f t="shared" si="25"/>
        <v>0</v>
      </c>
      <c r="G384" s="76">
        <f t="shared" si="25"/>
        <v>0</v>
      </c>
      <c r="H384" s="76">
        <f t="shared" si="25"/>
        <v>0</v>
      </c>
      <c r="I384" s="247">
        <f t="shared" si="27"/>
        <v>0</v>
      </c>
      <c r="J384" s="248">
        <f t="shared" si="28"/>
        <v>0</v>
      </c>
      <c r="K384" s="249">
        <f>J384*[1]Factors!D371</f>
        <v>0</v>
      </c>
      <c r="L384" s="249">
        <f t="shared" si="29"/>
        <v>0</v>
      </c>
      <c r="M384" s="249">
        <f>L384*[1]Factors!D371</f>
        <v>0</v>
      </c>
      <c r="N384" s="250">
        <f>L384*[1]Factors!D371*[1]Factors!E371</f>
        <v>0</v>
      </c>
      <c r="O384" s="246"/>
      <c r="P384" s="76"/>
      <c r="Q384" s="250"/>
      <c r="R384" s="352"/>
      <c r="S384" s="352">
        <v>0</v>
      </c>
      <c r="T384" s="246"/>
      <c r="U384" s="76">
        <f t="shared" si="26"/>
        <v>0</v>
      </c>
      <c r="V384" s="76"/>
      <c r="W384" s="247">
        <f t="shared" si="24"/>
        <v>0</v>
      </c>
    </row>
    <row r="385" spans="1:23" s="20" customFormat="1">
      <c r="A385" s="242">
        <v>4</v>
      </c>
      <c r="B385" s="243">
        <v>2020</v>
      </c>
      <c r="C385" s="244">
        <v>2020</v>
      </c>
      <c r="D385" s="244">
        <v>2021</v>
      </c>
      <c r="E385" s="351" t="str">
        <f>[1]Lib_RawData!G196</f>
        <v>CFO</v>
      </c>
      <c r="F385" s="246">
        <f t="shared" si="25"/>
        <v>0</v>
      </c>
      <c r="G385" s="76">
        <f t="shared" si="25"/>
        <v>0</v>
      </c>
      <c r="H385" s="76">
        <f t="shared" si="25"/>
        <v>0</v>
      </c>
      <c r="I385" s="247">
        <f t="shared" si="27"/>
        <v>0</v>
      </c>
      <c r="J385" s="248">
        <f t="shared" si="28"/>
        <v>0</v>
      </c>
      <c r="K385" s="249">
        <f>J385*[1]Factors!D372</f>
        <v>0</v>
      </c>
      <c r="L385" s="249">
        <f t="shared" si="29"/>
        <v>0</v>
      </c>
      <c r="M385" s="249">
        <f>L385*[1]Factors!D372</f>
        <v>0</v>
      </c>
      <c r="N385" s="250">
        <f>L385*[1]Factors!D372*[1]Factors!E372</f>
        <v>0</v>
      </c>
      <c r="O385" s="246"/>
      <c r="P385" s="76"/>
      <c r="Q385" s="250"/>
      <c r="R385" s="352"/>
      <c r="S385" s="352">
        <v>0</v>
      </c>
      <c r="T385" s="246"/>
      <c r="U385" s="76">
        <f t="shared" si="26"/>
        <v>0</v>
      </c>
      <c r="V385" s="76"/>
      <c r="W385" s="247">
        <f t="shared" si="24"/>
        <v>0</v>
      </c>
    </row>
    <row r="386" spans="1:23" s="20" customFormat="1">
      <c r="A386" s="242">
        <v>5</v>
      </c>
      <c r="B386" s="243">
        <v>2020</v>
      </c>
      <c r="C386" s="244">
        <v>2020</v>
      </c>
      <c r="D386" s="244">
        <v>2021</v>
      </c>
      <c r="E386" s="351" t="str">
        <f>[1]Lib_RawData!G197</f>
        <v>CFO</v>
      </c>
      <c r="F386" s="246">
        <f t="shared" si="25"/>
        <v>0</v>
      </c>
      <c r="G386" s="76">
        <f t="shared" si="25"/>
        <v>0</v>
      </c>
      <c r="H386" s="76">
        <f t="shared" si="25"/>
        <v>0</v>
      </c>
      <c r="I386" s="247">
        <f t="shared" si="27"/>
        <v>0</v>
      </c>
      <c r="J386" s="248">
        <f t="shared" si="28"/>
        <v>0</v>
      </c>
      <c r="K386" s="249">
        <f>J386*[1]Factors!D373</f>
        <v>0</v>
      </c>
      <c r="L386" s="249">
        <f t="shared" si="29"/>
        <v>0</v>
      </c>
      <c r="M386" s="249">
        <f>L386*[1]Factors!D373</f>
        <v>0</v>
      </c>
      <c r="N386" s="250">
        <f>L386*[1]Factors!D373*[1]Factors!E373</f>
        <v>0</v>
      </c>
      <c r="O386" s="246"/>
      <c r="P386" s="76"/>
      <c r="Q386" s="250"/>
      <c r="R386" s="352"/>
      <c r="S386" s="352">
        <v>0</v>
      </c>
      <c r="T386" s="246"/>
      <c r="U386" s="76">
        <f t="shared" si="26"/>
        <v>0</v>
      </c>
      <c r="V386" s="76"/>
      <c r="W386" s="247">
        <f t="shared" si="24"/>
        <v>0</v>
      </c>
    </row>
    <row r="387" spans="1:23" s="20" customFormat="1">
      <c r="A387" s="242">
        <v>6</v>
      </c>
      <c r="B387" s="243">
        <v>2020</v>
      </c>
      <c r="C387" s="244">
        <v>2020</v>
      </c>
      <c r="D387" s="244">
        <v>2021</v>
      </c>
      <c r="E387" s="351" t="str">
        <f>[1]Lib_RawData!G198</f>
        <v>CFO</v>
      </c>
      <c r="F387" s="246">
        <f t="shared" si="25"/>
        <v>0</v>
      </c>
      <c r="G387" s="76">
        <f t="shared" si="25"/>
        <v>2240030</v>
      </c>
      <c r="H387" s="76">
        <f t="shared" si="25"/>
        <v>0</v>
      </c>
      <c r="I387" s="247">
        <f t="shared" si="27"/>
        <v>2240030</v>
      </c>
      <c r="J387" s="248">
        <f t="shared" si="28"/>
        <v>2240030</v>
      </c>
      <c r="K387" s="249">
        <f>J387*[1]Factors!D374</f>
        <v>1643579.3896339014</v>
      </c>
      <c r="L387" s="249">
        <f t="shared" si="29"/>
        <v>13000</v>
      </c>
      <c r="M387" s="249">
        <f>L387*[1]Factors!D374</f>
        <v>9538.5026384649846</v>
      </c>
      <c r="N387" s="250">
        <f>L387*[1]Factors!D374*[1]Factors!E374</f>
        <v>13000</v>
      </c>
      <c r="O387" s="246"/>
      <c r="P387" s="76"/>
      <c r="Q387" s="250">
        <f>[1]Lib_RawData!AP198</f>
        <v>13000</v>
      </c>
      <c r="R387" s="352">
        <v>172.31</v>
      </c>
      <c r="S387" s="352">
        <f>R387*Q387</f>
        <v>2240030</v>
      </c>
      <c r="T387" s="246"/>
      <c r="U387" s="76">
        <f t="shared" si="26"/>
        <v>2240030</v>
      </c>
      <c r="V387" s="76"/>
      <c r="W387" s="247">
        <f t="shared" si="24"/>
        <v>2240030</v>
      </c>
    </row>
    <row r="388" spans="1:23" s="20" customFormat="1">
      <c r="A388" s="242">
        <v>7</v>
      </c>
      <c r="B388" s="243">
        <v>2020</v>
      </c>
      <c r="C388" s="244">
        <v>2021</v>
      </c>
      <c r="D388" s="244">
        <v>2021</v>
      </c>
      <c r="E388" s="351" t="str">
        <f>[1]Lib_RawData!G199</f>
        <v>CFO</v>
      </c>
      <c r="F388" s="246">
        <f t="shared" si="25"/>
        <v>0</v>
      </c>
      <c r="G388" s="76">
        <f t="shared" si="25"/>
        <v>0</v>
      </c>
      <c r="H388" s="76">
        <f t="shared" si="25"/>
        <v>0</v>
      </c>
      <c r="I388" s="247">
        <f t="shared" si="27"/>
        <v>0</v>
      </c>
      <c r="J388" s="248">
        <f t="shared" si="28"/>
        <v>0</v>
      </c>
      <c r="K388" s="249">
        <f>J388*[1]Factors!D375</f>
        <v>0</v>
      </c>
      <c r="L388" s="249">
        <f t="shared" si="29"/>
        <v>0</v>
      </c>
      <c r="M388" s="249">
        <f>L388*[1]Factors!D375</f>
        <v>0</v>
      </c>
      <c r="N388" s="250">
        <f>L388*[1]Factors!D375*[1]Factors!E375</f>
        <v>0</v>
      </c>
      <c r="O388" s="246"/>
      <c r="P388" s="76"/>
      <c r="Q388" s="250"/>
      <c r="R388" s="352"/>
      <c r="S388" s="352">
        <v>0</v>
      </c>
      <c r="T388" s="246"/>
      <c r="U388" s="76">
        <f t="shared" si="26"/>
        <v>0</v>
      </c>
      <c r="V388" s="76"/>
      <c r="W388" s="247">
        <f t="shared" si="24"/>
        <v>0</v>
      </c>
    </row>
    <row r="389" spans="1:23" s="20" customFormat="1">
      <c r="A389" s="242">
        <v>8</v>
      </c>
      <c r="B389" s="243">
        <v>2020</v>
      </c>
      <c r="C389" s="244">
        <v>2021</v>
      </c>
      <c r="D389" s="244">
        <v>2021</v>
      </c>
      <c r="E389" s="351" t="str">
        <f>[1]Lib_RawData!G200</f>
        <v>CFO</v>
      </c>
      <c r="F389" s="246">
        <f t="shared" si="25"/>
        <v>0</v>
      </c>
      <c r="G389" s="76">
        <f t="shared" si="25"/>
        <v>0</v>
      </c>
      <c r="H389" s="76">
        <f t="shared" si="25"/>
        <v>0</v>
      </c>
      <c r="I389" s="247">
        <f t="shared" si="27"/>
        <v>0</v>
      </c>
      <c r="J389" s="248">
        <f t="shared" si="28"/>
        <v>0</v>
      </c>
      <c r="K389" s="249">
        <f>J389*[1]Factors!D376</f>
        <v>0</v>
      </c>
      <c r="L389" s="249">
        <f t="shared" si="29"/>
        <v>0</v>
      </c>
      <c r="M389" s="249">
        <f>L389*[1]Factors!D376</f>
        <v>0</v>
      </c>
      <c r="N389" s="250">
        <f>L389*[1]Factors!D376*[1]Factors!E376</f>
        <v>0</v>
      </c>
      <c r="O389" s="246"/>
      <c r="P389" s="76"/>
      <c r="Q389" s="250"/>
      <c r="R389" s="352"/>
      <c r="S389" s="352">
        <v>0</v>
      </c>
      <c r="T389" s="246"/>
      <c r="U389" s="76">
        <f t="shared" si="26"/>
        <v>0</v>
      </c>
      <c r="V389" s="76"/>
      <c r="W389" s="247">
        <f t="shared" si="24"/>
        <v>0</v>
      </c>
    </row>
    <row r="390" spans="1:23" s="20" customFormat="1">
      <c r="A390" s="242">
        <v>9</v>
      </c>
      <c r="B390" s="243">
        <v>2020</v>
      </c>
      <c r="C390" s="244">
        <v>2021</v>
      </c>
      <c r="D390" s="244">
        <v>2021</v>
      </c>
      <c r="E390" s="351" t="str">
        <f>[1]Lib_RawData!G201</f>
        <v>CFO</v>
      </c>
      <c r="F390" s="246">
        <f t="shared" si="25"/>
        <v>0</v>
      </c>
      <c r="G390" s="76">
        <f t="shared" si="25"/>
        <v>0</v>
      </c>
      <c r="H390" s="76">
        <f t="shared" si="25"/>
        <v>0</v>
      </c>
      <c r="I390" s="247">
        <f t="shared" si="27"/>
        <v>0</v>
      </c>
      <c r="J390" s="248">
        <f t="shared" si="28"/>
        <v>0</v>
      </c>
      <c r="K390" s="249">
        <f>J390*[1]Factors!D377</f>
        <v>0</v>
      </c>
      <c r="L390" s="249">
        <f t="shared" si="29"/>
        <v>0</v>
      </c>
      <c r="M390" s="249">
        <f>L390*[1]Factors!D377</f>
        <v>0</v>
      </c>
      <c r="N390" s="250">
        <f>L390*[1]Factors!D377*[1]Factors!E377</f>
        <v>0</v>
      </c>
      <c r="O390" s="246"/>
      <c r="P390" s="76"/>
      <c r="Q390" s="250"/>
      <c r="R390" s="352"/>
      <c r="S390" s="352">
        <v>0</v>
      </c>
      <c r="T390" s="246"/>
      <c r="U390" s="76">
        <f t="shared" si="26"/>
        <v>0</v>
      </c>
      <c r="V390" s="76"/>
      <c r="W390" s="247">
        <f t="shared" si="24"/>
        <v>0</v>
      </c>
    </row>
    <row r="391" spans="1:23" s="20" customFormat="1">
      <c r="A391" s="242">
        <v>10</v>
      </c>
      <c r="B391" s="243">
        <v>2020</v>
      </c>
      <c r="C391" s="244">
        <v>2021</v>
      </c>
      <c r="D391" s="244">
        <v>2021</v>
      </c>
      <c r="E391" s="351" t="str">
        <f>[1]Lib_RawData!G202</f>
        <v>CFO</v>
      </c>
      <c r="F391" s="246">
        <f t="shared" si="25"/>
        <v>0</v>
      </c>
      <c r="G391" s="76">
        <f t="shared" si="25"/>
        <v>0</v>
      </c>
      <c r="H391" s="76">
        <f t="shared" si="25"/>
        <v>0</v>
      </c>
      <c r="I391" s="247">
        <f t="shared" si="27"/>
        <v>0</v>
      </c>
      <c r="J391" s="248">
        <f t="shared" si="28"/>
        <v>0</v>
      </c>
      <c r="K391" s="249">
        <f>J391*[1]Factors!D378</f>
        <v>0</v>
      </c>
      <c r="L391" s="249">
        <f t="shared" si="29"/>
        <v>0</v>
      </c>
      <c r="M391" s="249">
        <f>L391*[1]Factors!D378</f>
        <v>0</v>
      </c>
      <c r="N391" s="250">
        <f>L391*[1]Factors!D378*[1]Factors!E378</f>
        <v>0</v>
      </c>
      <c r="O391" s="246"/>
      <c r="P391" s="76"/>
      <c r="Q391" s="250"/>
      <c r="R391" s="352"/>
      <c r="S391" s="352">
        <v>0</v>
      </c>
      <c r="T391" s="246"/>
      <c r="U391" s="76">
        <f t="shared" si="26"/>
        <v>0</v>
      </c>
      <c r="V391" s="76"/>
      <c r="W391" s="247">
        <f t="shared" si="24"/>
        <v>0</v>
      </c>
    </row>
    <row r="392" spans="1:23" s="20" customFormat="1">
      <c r="A392" s="242">
        <v>11</v>
      </c>
      <c r="B392" s="243">
        <v>2020</v>
      </c>
      <c r="C392" s="244">
        <v>2021</v>
      </c>
      <c r="D392" s="244">
        <v>2021</v>
      </c>
      <c r="E392" s="351" t="str">
        <f>[1]Lib_RawData!G203</f>
        <v>CFO</v>
      </c>
      <c r="F392" s="246">
        <f t="shared" si="25"/>
        <v>0</v>
      </c>
      <c r="G392" s="76">
        <f t="shared" si="25"/>
        <v>0</v>
      </c>
      <c r="H392" s="76">
        <f t="shared" si="25"/>
        <v>0</v>
      </c>
      <c r="I392" s="247">
        <f t="shared" si="27"/>
        <v>0</v>
      </c>
      <c r="J392" s="248">
        <f t="shared" si="28"/>
        <v>0</v>
      </c>
      <c r="K392" s="249">
        <f>J392*[1]Factors!D379</f>
        <v>0</v>
      </c>
      <c r="L392" s="249">
        <f t="shared" si="29"/>
        <v>0</v>
      </c>
      <c r="M392" s="249">
        <f>L392*[1]Factors!D379</f>
        <v>0</v>
      </c>
      <c r="N392" s="250">
        <f>L392*[1]Factors!D379*[1]Factors!E379</f>
        <v>0</v>
      </c>
      <c r="O392" s="246"/>
      <c r="P392" s="76"/>
      <c r="Q392" s="250"/>
      <c r="R392" s="352"/>
      <c r="S392" s="352"/>
      <c r="T392" s="246"/>
      <c r="U392" s="76">
        <f t="shared" si="26"/>
        <v>0</v>
      </c>
      <c r="V392" s="76"/>
      <c r="W392" s="247">
        <f t="shared" si="24"/>
        <v>0</v>
      </c>
    </row>
    <row r="393" spans="1:23" s="20" customFormat="1">
      <c r="A393" s="242">
        <v>12</v>
      </c>
      <c r="B393" s="243">
        <v>2020</v>
      </c>
      <c r="C393" s="244">
        <v>2021</v>
      </c>
      <c r="D393" s="244">
        <v>2021</v>
      </c>
      <c r="E393" s="351" t="str">
        <f>[1]Lib_RawData!G204</f>
        <v>CFO</v>
      </c>
      <c r="F393" s="246">
        <f t="shared" si="25"/>
        <v>0</v>
      </c>
      <c r="G393" s="76">
        <f t="shared" si="25"/>
        <v>0</v>
      </c>
      <c r="H393" s="76">
        <f t="shared" si="25"/>
        <v>0</v>
      </c>
      <c r="I393" s="247">
        <f t="shared" si="27"/>
        <v>0</v>
      </c>
      <c r="J393" s="248">
        <f t="shared" si="28"/>
        <v>0</v>
      </c>
      <c r="K393" s="249">
        <f>J393*[1]Factors!D380</f>
        <v>0</v>
      </c>
      <c r="L393" s="249">
        <f t="shared" si="29"/>
        <v>0</v>
      </c>
      <c r="M393" s="249">
        <f>L393*[1]Factors!D380</f>
        <v>0</v>
      </c>
      <c r="N393" s="250">
        <f>L393*[1]Factors!D380*[1]Factors!E380</f>
        <v>0</v>
      </c>
      <c r="O393" s="246"/>
      <c r="P393" s="76"/>
      <c r="Q393" s="250"/>
      <c r="R393" s="352"/>
      <c r="S393" s="352">
        <v>0</v>
      </c>
      <c r="T393" s="246"/>
      <c r="U393" s="76">
        <f t="shared" si="26"/>
        <v>0</v>
      </c>
      <c r="V393" s="76"/>
      <c r="W393" s="247">
        <f t="shared" ref="W393:W456" si="30">V393+U393</f>
        <v>0</v>
      </c>
    </row>
    <row r="394" spans="1:23" s="20" customFormat="1">
      <c r="A394" s="242">
        <v>1</v>
      </c>
      <c r="B394" s="243">
        <v>2021</v>
      </c>
      <c r="C394" s="244">
        <v>2021</v>
      </c>
      <c r="D394" s="244">
        <v>2021</v>
      </c>
      <c r="E394" s="351" t="str">
        <f>[1]Lib_RawData!G205</f>
        <v>CFO</v>
      </c>
      <c r="F394" s="246">
        <f t="shared" si="25"/>
        <v>0</v>
      </c>
      <c r="G394" s="76">
        <f t="shared" si="25"/>
        <v>0</v>
      </c>
      <c r="H394" s="76">
        <f t="shared" si="25"/>
        <v>0</v>
      </c>
      <c r="I394" s="247">
        <f t="shared" si="27"/>
        <v>0</v>
      </c>
      <c r="J394" s="248">
        <f t="shared" si="28"/>
        <v>0</v>
      </c>
      <c r="K394" s="249">
        <f>J394*[1]Factors!D381</f>
        <v>0</v>
      </c>
      <c r="L394" s="249">
        <f t="shared" si="29"/>
        <v>0</v>
      </c>
      <c r="M394" s="249">
        <f>L394*[1]Factors!D381</f>
        <v>0</v>
      </c>
      <c r="N394" s="250">
        <f>L394*[1]Factors!D381*[1]Factors!E381</f>
        <v>0</v>
      </c>
      <c r="O394" s="246"/>
      <c r="P394" s="76"/>
      <c r="Q394" s="250"/>
      <c r="R394" s="352"/>
      <c r="S394" s="352">
        <v>0</v>
      </c>
      <c r="T394" s="246"/>
      <c r="U394" s="76">
        <f t="shared" si="26"/>
        <v>0</v>
      </c>
      <c r="V394" s="76"/>
      <c r="W394" s="247">
        <f t="shared" si="30"/>
        <v>0</v>
      </c>
    </row>
    <row r="395" spans="1:23" s="20" customFormat="1">
      <c r="A395" s="242">
        <v>2</v>
      </c>
      <c r="B395" s="243">
        <v>2021</v>
      </c>
      <c r="C395" s="244">
        <v>2021</v>
      </c>
      <c r="D395" s="244">
        <v>2021</v>
      </c>
      <c r="E395" s="351" t="str">
        <f>[1]Lib_RawData!G206</f>
        <v>CFO</v>
      </c>
      <c r="F395" s="246">
        <f t="shared" si="25"/>
        <v>0</v>
      </c>
      <c r="G395" s="76">
        <f t="shared" si="25"/>
        <v>0</v>
      </c>
      <c r="H395" s="76">
        <f t="shared" si="25"/>
        <v>0</v>
      </c>
      <c r="I395" s="247">
        <f t="shared" si="27"/>
        <v>0</v>
      </c>
      <c r="J395" s="248">
        <f t="shared" si="28"/>
        <v>0</v>
      </c>
      <c r="K395" s="249">
        <f>J395*[1]Factors!D382</f>
        <v>0</v>
      </c>
      <c r="L395" s="249">
        <f t="shared" si="29"/>
        <v>0</v>
      </c>
      <c r="M395" s="249">
        <f>L395*[1]Factors!D382</f>
        <v>0</v>
      </c>
      <c r="N395" s="250">
        <f>L395*[1]Factors!D382*[1]Factors!E382</f>
        <v>0</v>
      </c>
      <c r="O395" s="246"/>
      <c r="P395" s="76"/>
      <c r="Q395" s="250"/>
      <c r="R395" s="352"/>
      <c r="S395" s="352">
        <v>0</v>
      </c>
      <c r="T395" s="246"/>
      <c r="U395" s="76">
        <f t="shared" si="26"/>
        <v>0</v>
      </c>
      <c r="V395" s="76"/>
      <c r="W395" s="247">
        <f t="shared" si="30"/>
        <v>0</v>
      </c>
    </row>
    <row r="396" spans="1:23" s="20" customFormat="1">
      <c r="A396" s="242">
        <v>3</v>
      </c>
      <c r="B396" s="243">
        <v>2021</v>
      </c>
      <c r="C396" s="244">
        <v>2021</v>
      </c>
      <c r="D396" s="244">
        <v>2021</v>
      </c>
      <c r="E396" s="351" t="str">
        <f>[1]Lib_RawData!G207</f>
        <v>CFO</v>
      </c>
      <c r="F396" s="246">
        <f t="shared" si="25"/>
        <v>0</v>
      </c>
      <c r="G396" s="76">
        <f t="shared" si="25"/>
        <v>0</v>
      </c>
      <c r="H396" s="76">
        <f t="shared" si="25"/>
        <v>0</v>
      </c>
      <c r="I396" s="247">
        <f t="shared" si="27"/>
        <v>0</v>
      </c>
      <c r="J396" s="248">
        <f t="shared" si="28"/>
        <v>0</v>
      </c>
      <c r="K396" s="249">
        <f>J396*[1]Factors!D383</f>
        <v>0</v>
      </c>
      <c r="L396" s="249">
        <f t="shared" si="29"/>
        <v>0</v>
      </c>
      <c r="M396" s="249">
        <f>L396*[1]Factors!D383</f>
        <v>0</v>
      </c>
      <c r="N396" s="250">
        <f>L396*[1]Factors!D383*[1]Factors!E383</f>
        <v>0</v>
      </c>
      <c r="O396" s="246"/>
      <c r="P396" s="76"/>
      <c r="Q396" s="250"/>
      <c r="R396" s="352"/>
      <c r="S396" s="352">
        <v>0</v>
      </c>
      <c r="T396" s="246"/>
      <c r="U396" s="76">
        <f t="shared" si="26"/>
        <v>0</v>
      </c>
      <c r="V396" s="76"/>
      <c r="W396" s="247">
        <f t="shared" si="30"/>
        <v>0</v>
      </c>
    </row>
    <row r="397" spans="1:23" s="20" customFormat="1">
      <c r="A397" s="242">
        <v>4</v>
      </c>
      <c r="B397" s="243">
        <v>2021</v>
      </c>
      <c r="C397" s="244">
        <v>2021</v>
      </c>
      <c r="D397" s="244">
        <v>2022</v>
      </c>
      <c r="E397" s="351" t="str">
        <f>[1]Lib_RawData!G208</f>
        <v>CFO</v>
      </c>
      <c r="F397" s="246">
        <f t="shared" si="25"/>
        <v>0</v>
      </c>
      <c r="G397" s="76">
        <f t="shared" si="25"/>
        <v>0</v>
      </c>
      <c r="H397" s="76">
        <f t="shared" si="25"/>
        <v>0</v>
      </c>
      <c r="I397" s="247">
        <f t="shared" si="27"/>
        <v>0</v>
      </c>
      <c r="J397" s="248">
        <f t="shared" si="28"/>
        <v>0</v>
      </c>
      <c r="K397" s="249">
        <f>J397*[1]Factors!D384</f>
        <v>0</v>
      </c>
      <c r="L397" s="249">
        <f t="shared" si="29"/>
        <v>0</v>
      </c>
      <c r="M397" s="249">
        <f>L397*[1]Factors!D384</f>
        <v>0</v>
      </c>
      <c r="N397" s="250">
        <f>L397*[1]Factors!D384*[1]Factors!E384</f>
        <v>0</v>
      </c>
      <c r="O397" s="246"/>
      <c r="P397" s="76"/>
      <c r="Q397" s="250"/>
      <c r="R397" s="352"/>
      <c r="S397" s="352">
        <v>0</v>
      </c>
      <c r="T397" s="246"/>
      <c r="U397" s="76">
        <f t="shared" si="26"/>
        <v>0</v>
      </c>
      <c r="V397" s="76"/>
      <c r="W397" s="247">
        <f t="shared" si="30"/>
        <v>0</v>
      </c>
    </row>
    <row r="398" spans="1:23" s="20" customFormat="1">
      <c r="A398" s="242">
        <v>5</v>
      </c>
      <c r="B398" s="243">
        <v>2021</v>
      </c>
      <c r="C398" s="244">
        <v>2021</v>
      </c>
      <c r="D398" s="244">
        <v>2022</v>
      </c>
      <c r="E398" s="351" t="str">
        <f>[1]Lib_RawData!G209</f>
        <v>CFO</v>
      </c>
      <c r="F398" s="246">
        <f t="shared" si="25"/>
        <v>0</v>
      </c>
      <c r="G398" s="76">
        <f t="shared" si="25"/>
        <v>0</v>
      </c>
      <c r="H398" s="76">
        <f t="shared" si="25"/>
        <v>0</v>
      </c>
      <c r="I398" s="247">
        <f t="shared" si="27"/>
        <v>0</v>
      </c>
      <c r="J398" s="248">
        <f t="shared" si="28"/>
        <v>0</v>
      </c>
      <c r="K398" s="249">
        <f>J398*[1]Factors!D385</f>
        <v>0</v>
      </c>
      <c r="L398" s="249">
        <f t="shared" si="29"/>
        <v>0</v>
      </c>
      <c r="M398" s="249">
        <f>L398*[1]Factors!D385</f>
        <v>0</v>
      </c>
      <c r="N398" s="250">
        <f>L398*[1]Factors!D385*[1]Factors!E385</f>
        <v>0</v>
      </c>
      <c r="O398" s="246"/>
      <c r="P398" s="76"/>
      <c r="Q398" s="250"/>
      <c r="R398" s="352"/>
      <c r="S398" s="352">
        <v>0</v>
      </c>
      <c r="T398" s="246"/>
      <c r="U398" s="76">
        <f t="shared" si="26"/>
        <v>0</v>
      </c>
      <c r="V398" s="76"/>
      <c r="W398" s="247">
        <f t="shared" si="30"/>
        <v>0</v>
      </c>
    </row>
    <row r="399" spans="1:23" s="20" customFormat="1">
      <c r="A399" s="242">
        <v>6</v>
      </c>
      <c r="B399" s="243">
        <v>2021</v>
      </c>
      <c r="C399" s="244">
        <v>2021</v>
      </c>
      <c r="D399" s="244">
        <v>2022</v>
      </c>
      <c r="E399" s="351" t="str">
        <f>[1]Lib_RawData!G210</f>
        <v>CFO</v>
      </c>
      <c r="F399" s="246">
        <f t="shared" si="25"/>
        <v>0</v>
      </c>
      <c r="G399" s="76">
        <f t="shared" si="25"/>
        <v>2296060</v>
      </c>
      <c r="H399" s="76">
        <f t="shared" si="25"/>
        <v>0</v>
      </c>
      <c r="I399" s="247">
        <f t="shared" si="27"/>
        <v>2296060</v>
      </c>
      <c r="J399" s="248">
        <f t="shared" si="28"/>
        <v>2296060</v>
      </c>
      <c r="K399" s="249">
        <f>J399*[1]Factors!D386</f>
        <v>1627720.1314064595</v>
      </c>
      <c r="L399" s="249">
        <f t="shared" si="29"/>
        <v>13000</v>
      </c>
      <c r="M399" s="249">
        <f>L399*[1]Factors!D386</f>
        <v>9215.9445782270377</v>
      </c>
      <c r="N399" s="250">
        <f>L399*[1]Factors!D386*[1]Factors!E386</f>
        <v>12999.999999999998</v>
      </c>
      <c r="O399" s="246"/>
      <c r="P399" s="76"/>
      <c r="Q399" s="250">
        <f>[1]Lib_RawData!AP210</f>
        <v>13000</v>
      </c>
      <c r="R399" s="352">
        <v>176.62</v>
      </c>
      <c r="S399" s="352">
        <f>R399*Q399</f>
        <v>2296060</v>
      </c>
      <c r="T399" s="246"/>
      <c r="U399" s="76">
        <f t="shared" si="26"/>
        <v>2296060</v>
      </c>
      <c r="V399" s="76"/>
      <c r="W399" s="247">
        <f t="shared" si="30"/>
        <v>2296060</v>
      </c>
    </row>
    <row r="400" spans="1:23" s="20" customFormat="1">
      <c r="A400" s="242">
        <v>7</v>
      </c>
      <c r="B400" s="243">
        <v>2021</v>
      </c>
      <c r="C400" s="244">
        <v>2022</v>
      </c>
      <c r="D400" s="244">
        <v>2022</v>
      </c>
      <c r="E400" s="351" t="str">
        <f>[1]Lib_RawData!G211</f>
        <v>CFO</v>
      </c>
      <c r="F400" s="246">
        <f t="shared" si="25"/>
        <v>0</v>
      </c>
      <c r="G400" s="76">
        <f t="shared" si="25"/>
        <v>0</v>
      </c>
      <c r="H400" s="76">
        <f t="shared" si="25"/>
        <v>0</v>
      </c>
      <c r="I400" s="247">
        <f t="shared" si="27"/>
        <v>0</v>
      </c>
      <c r="J400" s="248">
        <f t="shared" si="28"/>
        <v>0</v>
      </c>
      <c r="K400" s="249">
        <f>J400*[1]Factors!D387</f>
        <v>0</v>
      </c>
      <c r="L400" s="249">
        <f t="shared" si="29"/>
        <v>0</v>
      </c>
      <c r="M400" s="249">
        <f>L400*[1]Factors!D387</f>
        <v>0</v>
      </c>
      <c r="N400" s="250">
        <f>L400*[1]Factors!D387*[1]Factors!E387</f>
        <v>0</v>
      </c>
      <c r="O400" s="246"/>
      <c r="P400" s="76"/>
      <c r="Q400" s="250"/>
      <c r="R400" s="352"/>
      <c r="S400" s="352">
        <v>0</v>
      </c>
      <c r="T400" s="246"/>
      <c r="U400" s="76">
        <f t="shared" si="26"/>
        <v>0</v>
      </c>
      <c r="V400" s="76"/>
      <c r="W400" s="247">
        <f t="shared" si="30"/>
        <v>0</v>
      </c>
    </row>
    <row r="401" spans="1:23" s="20" customFormat="1">
      <c r="A401" s="242">
        <v>8</v>
      </c>
      <c r="B401" s="243">
        <v>2021</v>
      </c>
      <c r="C401" s="244">
        <v>2022</v>
      </c>
      <c r="D401" s="244">
        <v>2022</v>
      </c>
      <c r="E401" s="351" t="str">
        <f>[1]Lib_RawData!G212</f>
        <v>CFO</v>
      </c>
      <c r="F401" s="246">
        <f t="shared" si="25"/>
        <v>0</v>
      </c>
      <c r="G401" s="76">
        <f t="shared" si="25"/>
        <v>0</v>
      </c>
      <c r="H401" s="76">
        <f t="shared" si="25"/>
        <v>0</v>
      </c>
      <c r="I401" s="247">
        <f t="shared" si="27"/>
        <v>0</v>
      </c>
      <c r="J401" s="248">
        <f t="shared" si="28"/>
        <v>0</v>
      </c>
      <c r="K401" s="249">
        <f>J401*[1]Factors!D388</f>
        <v>0</v>
      </c>
      <c r="L401" s="249">
        <f t="shared" si="29"/>
        <v>0</v>
      </c>
      <c r="M401" s="249">
        <f>L401*[1]Factors!D388</f>
        <v>0</v>
      </c>
      <c r="N401" s="250">
        <f>L401*[1]Factors!D388*[1]Factors!E388</f>
        <v>0</v>
      </c>
      <c r="O401" s="246"/>
      <c r="P401" s="76"/>
      <c r="Q401" s="250"/>
      <c r="R401" s="352"/>
      <c r="S401" s="352">
        <v>0</v>
      </c>
      <c r="T401" s="246"/>
      <c r="U401" s="76">
        <f t="shared" si="26"/>
        <v>0</v>
      </c>
      <c r="V401" s="76"/>
      <c r="W401" s="247">
        <f t="shared" si="30"/>
        <v>0</v>
      </c>
    </row>
    <row r="402" spans="1:23" s="20" customFormat="1">
      <c r="A402" s="242">
        <v>9</v>
      </c>
      <c r="B402" s="243">
        <v>2021</v>
      </c>
      <c r="C402" s="244">
        <v>2022</v>
      </c>
      <c r="D402" s="244">
        <v>2022</v>
      </c>
      <c r="E402" s="351" t="str">
        <f>[1]Lib_RawData!G213</f>
        <v>CFO</v>
      </c>
      <c r="F402" s="246">
        <f t="shared" si="25"/>
        <v>0</v>
      </c>
      <c r="G402" s="76">
        <f t="shared" si="25"/>
        <v>0</v>
      </c>
      <c r="H402" s="76">
        <f t="shared" si="25"/>
        <v>0</v>
      </c>
      <c r="I402" s="247">
        <f t="shared" si="27"/>
        <v>0</v>
      </c>
      <c r="J402" s="248">
        <f t="shared" si="28"/>
        <v>0</v>
      </c>
      <c r="K402" s="249">
        <f>J402*[1]Factors!D389</f>
        <v>0</v>
      </c>
      <c r="L402" s="249">
        <f t="shared" si="29"/>
        <v>0</v>
      </c>
      <c r="M402" s="249">
        <f>L402*[1]Factors!D389</f>
        <v>0</v>
      </c>
      <c r="N402" s="250">
        <f>L402*[1]Factors!D389*[1]Factors!E389</f>
        <v>0</v>
      </c>
      <c r="O402" s="246"/>
      <c r="P402" s="76"/>
      <c r="Q402" s="250"/>
      <c r="R402" s="352"/>
      <c r="S402" s="352">
        <v>0</v>
      </c>
      <c r="T402" s="246"/>
      <c r="U402" s="76">
        <f t="shared" si="26"/>
        <v>0</v>
      </c>
      <c r="V402" s="76"/>
      <c r="W402" s="247">
        <f t="shared" si="30"/>
        <v>0</v>
      </c>
    </row>
    <row r="403" spans="1:23" s="20" customFormat="1">
      <c r="A403" s="242">
        <v>10</v>
      </c>
      <c r="B403" s="243">
        <v>2021</v>
      </c>
      <c r="C403" s="244">
        <v>2022</v>
      </c>
      <c r="D403" s="244">
        <v>2022</v>
      </c>
      <c r="E403" s="351" t="str">
        <f>[1]Lib_RawData!G214</f>
        <v>CFO</v>
      </c>
      <c r="F403" s="246">
        <f t="shared" si="25"/>
        <v>0</v>
      </c>
      <c r="G403" s="76">
        <f t="shared" si="25"/>
        <v>0</v>
      </c>
      <c r="H403" s="76">
        <f t="shared" si="25"/>
        <v>0</v>
      </c>
      <c r="I403" s="247">
        <f t="shared" si="27"/>
        <v>0</v>
      </c>
      <c r="J403" s="248">
        <f t="shared" si="28"/>
        <v>0</v>
      </c>
      <c r="K403" s="249">
        <f>J403*[1]Factors!D390</f>
        <v>0</v>
      </c>
      <c r="L403" s="249">
        <f t="shared" si="29"/>
        <v>0</v>
      </c>
      <c r="M403" s="249">
        <f>L403*[1]Factors!D390</f>
        <v>0</v>
      </c>
      <c r="N403" s="250">
        <f>L403*[1]Factors!D390*[1]Factors!E390</f>
        <v>0</v>
      </c>
      <c r="O403" s="246"/>
      <c r="P403" s="76"/>
      <c r="Q403" s="250"/>
      <c r="R403" s="352"/>
      <c r="S403" s="352">
        <v>0</v>
      </c>
      <c r="T403" s="246"/>
      <c r="U403" s="76">
        <f t="shared" si="26"/>
        <v>0</v>
      </c>
      <c r="V403" s="76"/>
      <c r="W403" s="247">
        <f t="shared" si="30"/>
        <v>0</v>
      </c>
    </row>
    <row r="404" spans="1:23" s="20" customFormat="1">
      <c r="A404" s="242">
        <v>11</v>
      </c>
      <c r="B404" s="243">
        <v>2021</v>
      </c>
      <c r="C404" s="244">
        <v>2022</v>
      </c>
      <c r="D404" s="244">
        <v>2022</v>
      </c>
      <c r="E404" s="351" t="str">
        <f>[1]Lib_RawData!G215</f>
        <v>CFO</v>
      </c>
      <c r="F404" s="246">
        <f t="shared" si="25"/>
        <v>0</v>
      </c>
      <c r="G404" s="76">
        <f t="shared" si="25"/>
        <v>0</v>
      </c>
      <c r="H404" s="76">
        <f t="shared" si="25"/>
        <v>0</v>
      </c>
      <c r="I404" s="247">
        <f t="shared" si="27"/>
        <v>0</v>
      </c>
      <c r="J404" s="248">
        <f t="shared" si="28"/>
        <v>0</v>
      </c>
      <c r="K404" s="249">
        <f>J404*[1]Factors!D391</f>
        <v>0</v>
      </c>
      <c r="L404" s="249">
        <f t="shared" si="29"/>
        <v>0</v>
      </c>
      <c r="M404" s="249">
        <f>L404*[1]Factors!D391</f>
        <v>0</v>
      </c>
      <c r="N404" s="250">
        <f>L404*[1]Factors!D391*[1]Factors!E391</f>
        <v>0</v>
      </c>
      <c r="O404" s="246"/>
      <c r="P404" s="76"/>
      <c r="Q404" s="250"/>
      <c r="R404" s="352"/>
      <c r="S404" s="352"/>
      <c r="T404" s="246"/>
      <c r="U404" s="76">
        <f t="shared" si="26"/>
        <v>0</v>
      </c>
      <c r="V404" s="76"/>
      <c r="W404" s="247">
        <f t="shared" si="30"/>
        <v>0</v>
      </c>
    </row>
    <row r="405" spans="1:23" s="20" customFormat="1">
      <c r="A405" s="242">
        <v>12</v>
      </c>
      <c r="B405" s="243">
        <v>2021</v>
      </c>
      <c r="C405" s="244">
        <v>2022</v>
      </c>
      <c r="D405" s="244">
        <v>2022</v>
      </c>
      <c r="E405" s="351" t="str">
        <f>[1]Lib_RawData!G216</f>
        <v>CFO</v>
      </c>
      <c r="F405" s="246">
        <f t="shared" si="25"/>
        <v>0</v>
      </c>
      <c r="G405" s="76">
        <f t="shared" si="25"/>
        <v>0</v>
      </c>
      <c r="H405" s="76">
        <f t="shared" si="25"/>
        <v>0</v>
      </c>
      <c r="I405" s="247">
        <f t="shared" si="27"/>
        <v>0</v>
      </c>
      <c r="J405" s="248">
        <f t="shared" si="28"/>
        <v>0</v>
      </c>
      <c r="K405" s="249">
        <f>J405*[1]Factors!D392</f>
        <v>0</v>
      </c>
      <c r="L405" s="249">
        <f t="shared" si="29"/>
        <v>0</v>
      </c>
      <c r="M405" s="249">
        <f>L405*[1]Factors!D392</f>
        <v>0</v>
      </c>
      <c r="N405" s="250">
        <f>L405*[1]Factors!D392*[1]Factors!E392</f>
        <v>0</v>
      </c>
      <c r="O405" s="246"/>
      <c r="P405" s="76"/>
      <c r="Q405" s="250"/>
      <c r="R405" s="352"/>
      <c r="S405" s="352">
        <v>0</v>
      </c>
      <c r="T405" s="246"/>
      <c r="U405" s="76">
        <f t="shared" si="26"/>
        <v>0</v>
      </c>
      <c r="V405" s="76"/>
      <c r="W405" s="247">
        <f t="shared" si="30"/>
        <v>0</v>
      </c>
    </row>
    <row r="406" spans="1:23" s="20" customFormat="1">
      <c r="A406" s="242">
        <v>1</v>
      </c>
      <c r="B406" s="243">
        <v>2022</v>
      </c>
      <c r="C406" s="244">
        <v>2022</v>
      </c>
      <c r="D406" s="244">
        <v>2022</v>
      </c>
      <c r="E406" s="351" t="str">
        <f>[1]Lib_RawData!G217</f>
        <v>CFO</v>
      </c>
      <c r="F406" s="246">
        <f t="shared" ref="F406:H469" si="31">T406</f>
        <v>0</v>
      </c>
      <c r="G406" s="76">
        <f t="shared" si="31"/>
        <v>0</v>
      </c>
      <c r="H406" s="76">
        <f t="shared" si="31"/>
        <v>0</v>
      </c>
      <c r="I406" s="247">
        <f t="shared" si="27"/>
        <v>0</v>
      </c>
      <c r="J406" s="248">
        <f t="shared" si="28"/>
        <v>0</v>
      </c>
      <c r="K406" s="249">
        <f>J406*[1]Factors!D393</f>
        <v>0</v>
      </c>
      <c r="L406" s="249">
        <f t="shared" si="29"/>
        <v>0</v>
      </c>
      <c r="M406" s="249">
        <f>L406*[1]Factors!D393</f>
        <v>0</v>
      </c>
      <c r="N406" s="250">
        <f>L406*[1]Factors!D393*[1]Factors!E393</f>
        <v>0</v>
      </c>
      <c r="O406" s="246"/>
      <c r="P406" s="76"/>
      <c r="Q406" s="250"/>
      <c r="R406" s="352"/>
      <c r="S406" s="352">
        <v>0</v>
      </c>
      <c r="T406" s="246"/>
      <c r="U406" s="76">
        <f t="shared" ref="U406:U469" si="32">+S406</f>
        <v>0</v>
      </c>
      <c r="V406" s="76"/>
      <c r="W406" s="247">
        <f t="shared" si="30"/>
        <v>0</v>
      </c>
    </row>
    <row r="407" spans="1:23" s="20" customFormat="1">
      <c r="A407" s="242">
        <v>2</v>
      </c>
      <c r="B407" s="243">
        <v>2022</v>
      </c>
      <c r="C407" s="244">
        <v>2022</v>
      </c>
      <c r="D407" s="244">
        <v>2022</v>
      </c>
      <c r="E407" s="351" t="str">
        <f>[1]Lib_RawData!G218</f>
        <v>CFO</v>
      </c>
      <c r="F407" s="246">
        <f t="shared" si="31"/>
        <v>0</v>
      </c>
      <c r="G407" s="76">
        <f t="shared" si="31"/>
        <v>0</v>
      </c>
      <c r="H407" s="76">
        <f t="shared" si="31"/>
        <v>0</v>
      </c>
      <c r="I407" s="247">
        <f t="shared" ref="I407:I470" si="33">H407+G407</f>
        <v>0</v>
      </c>
      <c r="J407" s="248">
        <f t="shared" ref="J407:J470" si="34">I407</f>
        <v>0</v>
      </c>
      <c r="K407" s="249">
        <f>J407*[1]Factors!D394</f>
        <v>0</v>
      </c>
      <c r="L407" s="249">
        <f t="shared" ref="L407:L470" si="35">O407+Q407</f>
        <v>0</v>
      </c>
      <c r="M407" s="249">
        <f>L407*[1]Factors!D394</f>
        <v>0</v>
      </c>
      <c r="N407" s="250">
        <f>L407*[1]Factors!D394*[1]Factors!E394</f>
        <v>0</v>
      </c>
      <c r="O407" s="246"/>
      <c r="P407" s="76"/>
      <c r="Q407" s="250"/>
      <c r="R407" s="352"/>
      <c r="S407" s="352">
        <v>0</v>
      </c>
      <c r="T407" s="246"/>
      <c r="U407" s="76">
        <f t="shared" si="32"/>
        <v>0</v>
      </c>
      <c r="V407" s="76"/>
      <c r="W407" s="247">
        <f t="shared" si="30"/>
        <v>0</v>
      </c>
    </row>
    <row r="408" spans="1:23" s="20" customFormat="1">
      <c r="A408" s="242">
        <v>3</v>
      </c>
      <c r="B408" s="243">
        <v>2022</v>
      </c>
      <c r="C408" s="244">
        <v>2022</v>
      </c>
      <c r="D408" s="244">
        <v>2022</v>
      </c>
      <c r="E408" s="351" t="str">
        <f>[1]Lib_RawData!G219</f>
        <v>CFO</v>
      </c>
      <c r="F408" s="246">
        <f t="shared" si="31"/>
        <v>0</v>
      </c>
      <c r="G408" s="76">
        <f t="shared" si="31"/>
        <v>0</v>
      </c>
      <c r="H408" s="76">
        <f t="shared" si="31"/>
        <v>0</v>
      </c>
      <c r="I408" s="247">
        <f t="shared" si="33"/>
        <v>0</v>
      </c>
      <c r="J408" s="248">
        <f t="shared" si="34"/>
        <v>0</v>
      </c>
      <c r="K408" s="249">
        <f>J408*[1]Factors!D395</f>
        <v>0</v>
      </c>
      <c r="L408" s="249">
        <f t="shared" si="35"/>
        <v>0</v>
      </c>
      <c r="M408" s="249">
        <f>L408*[1]Factors!D395</f>
        <v>0</v>
      </c>
      <c r="N408" s="250">
        <f>L408*[1]Factors!D395*[1]Factors!E395</f>
        <v>0</v>
      </c>
      <c r="O408" s="246"/>
      <c r="P408" s="76"/>
      <c r="Q408" s="250"/>
      <c r="R408" s="352"/>
      <c r="S408" s="352">
        <v>0</v>
      </c>
      <c r="T408" s="246"/>
      <c r="U408" s="76">
        <f t="shared" si="32"/>
        <v>0</v>
      </c>
      <c r="V408" s="76"/>
      <c r="W408" s="247">
        <f t="shared" si="30"/>
        <v>0</v>
      </c>
    </row>
    <row r="409" spans="1:23" s="20" customFormat="1">
      <c r="A409" s="242">
        <v>4</v>
      </c>
      <c r="B409" s="243">
        <v>2022</v>
      </c>
      <c r="C409" s="244">
        <v>2022</v>
      </c>
      <c r="D409" s="244">
        <v>2023</v>
      </c>
      <c r="E409" s="351" t="str">
        <f>[1]Lib_RawData!G220</f>
        <v>CFO</v>
      </c>
      <c r="F409" s="246">
        <f t="shared" si="31"/>
        <v>0</v>
      </c>
      <c r="G409" s="76">
        <f t="shared" si="31"/>
        <v>0</v>
      </c>
      <c r="H409" s="76">
        <f t="shared" si="31"/>
        <v>0</v>
      </c>
      <c r="I409" s="247">
        <f t="shared" si="33"/>
        <v>0</v>
      </c>
      <c r="J409" s="248">
        <f t="shared" si="34"/>
        <v>0</v>
      </c>
      <c r="K409" s="249">
        <f>J409*[1]Factors!D396</f>
        <v>0</v>
      </c>
      <c r="L409" s="249">
        <f t="shared" si="35"/>
        <v>0</v>
      </c>
      <c r="M409" s="249">
        <f>L409*[1]Factors!D396</f>
        <v>0</v>
      </c>
      <c r="N409" s="250">
        <f>L409*[1]Factors!D396*[1]Factors!E396</f>
        <v>0</v>
      </c>
      <c r="O409" s="246"/>
      <c r="P409" s="76"/>
      <c r="Q409" s="250"/>
      <c r="R409" s="352"/>
      <c r="S409" s="352">
        <v>0</v>
      </c>
      <c r="T409" s="246"/>
      <c r="U409" s="76">
        <f t="shared" si="32"/>
        <v>0</v>
      </c>
      <c r="V409" s="76"/>
      <c r="W409" s="247">
        <f t="shared" si="30"/>
        <v>0</v>
      </c>
    </row>
    <row r="410" spans="1:23" s="20" customFormat="1">
      <c r="A410" s="242">
        <v>5</v>
      </c>
      <c r="B410" s="243">
        <v>2022</v>
      </c>
      <c r="C410" s="244">
        <v>2022</v>
      </c>
      <c r="D410" s="244">
        <v>2023</v>
      </c>
      <c r="E410" s="351" t="str">
        <f>[1]Lib_RawData!G221</f>
        <v>CFO</v>
      </c>
      <c r="F410" s="246">
        <f t="shared" si="31"/>
        <v>0</v>
      </c>
      <c r="G410" s="76">
        <f t="shared" si="31"/>
        <v>0</v>
      </c>
      <c r="H410" s="76">
        <f t="shared" si="31"/>
        <v>0</v>
      </c>
      <c r="I410" s="247">
        <f t="shared" si="33"/>
        <v>0</v>
      </c>
      <c r="J410" s="248">
        <f t="shared" si="34"/>
        <v>0</v>
      </c>
      <c r="K410" s="249">
        <f>J410*[1]Factors!D397</f>
        <v>0</v>
      </c>
      <c r="L410" s="249">
        <f t="shared" si="35"/>
        <v>0</v>
      </c>
      <c r="M410" s="249">
        <f>L410*[1]Factors!D397</f>
        <v>0</v>
      </c>
      <c r="N410" s="250">
        <f>L410*[1]Factors!D397*[1]Factors!E397</f>
        <v>0</v>
      </c>
      <c r="O410" s="246"/>
      <c r="P410" s="76"/>
      <c r="Q410" s="250"/>
      <c r="R410" s="352"/>
      <c r="S410" s="352">
        <v>0</v>
      </c>
      <c r="T410" s="246"/>
      <c r="U410" s="76">
        <f t="shared" si="32"/>
        <v>0</v>
      </c>
      <c r="V410" s="76"/>
      <c r="W410" s="247">
        <f t="shared" si="30"/>
        <v>0</v>
      </c>
    </row>
    <row r="411" spans="1:23" s="20" customFormat="1">
      <c r="A411" s="242">
        <v>6</v>
      </c>
      <c r="B411" s="243">
        <v>2022</v>
      </c>
      <c r="C411" s="244">
        <v>2022</v>
      </c>
      <c r="D411" s="244">
        <v>2023</v>
      </c>
      <c r="E411" s="351" t="str">
        <f>[1]Lib_RawData!G222</f>
        <v>CFO</v>
      </c>
      <c r="F411" s="246">
        <f t="shared" si="31"/>
        <v>0</v>
      </c>
      <c r="G411" s="76">
        <f t="shared" si="31"/>
        <v>2353520</v>
      </c>
      <c r="H411" s="76">
        <f t="shared" si="31"/>
        <v>0</v>
      </c>
      <c r="I411" s="247">
        <f t="shared" si="33"/>
        <v>2353520</v>
      </c>
      <c r="J411" s="248">
        <f t="shared" si="34"/>
        <v>2353520</v>
      </c>
      <c r="K411" s="249">
        <f>J411*[1]Factors!D398</f>
        <v>1612033.4361760609</v>
      </c>
      <c r="L411" s="249">
        <f t="shared" si="35"/>
        <v>13000</v>
      </c>
      <c r="M411" s="249">
        <f>L411*[1]Factors!D398</f>
        <v>8904.2942784802308</v>
      </c>
      <c r="N411" s="250">
        <f>L411*[1]Factors!D398*[1]Factors!E398</f>
        <v>13000.000000000002</v>
      </c>
      <c r="O411" s="246"/>
      <c r="P411" s="76"/>
      <c r="Q411" s="250">
        <f>[1]Lib_RawData!AP222</f>
        <v>13000</v>
      </c>
      <c r="R411" s="352">
        <v>181.04</v>
      </c>
      <c r="S411" s="352">
        <f>R411*Q411</f>
        <v>2353520</v>
      </c>
      <c r="T411" s="246"/>
      <c r="U411" s="76">
        <f t="shared" si="32"/>
        <v>2353520</v>
      </c>
      <c r="V411" s="76"/>
      <c r="W411" s="247">
        <f t="shared" si="30"/>
        <v>2353520</v>
      </c>
    </row>
    <row r="412" spans="1:23" s="20" customFormat="1">
      <c r="A412" s="242">
        <v>7</v>
      </c>
      <c r="B412" s="243">
        <v>2022</v>
      </c>
      <c r="C412" s="244">
        <v>2023</v>
      </c>
      <c r="D412" s="244">
        <v>2023</v>
      </c>
      <c r="E412" s="351" t="str">
        <f>[1]Lib_RawData!G223</f>
        <v>CFO</v>
      </c>
      <c r="F412" s="246">
        <f t="shared" si="31"/>
        <v>0</v>
      </c>
      <c r="G412" s="76">
        <f t="shared" si="31"/>
        <v>0</v>
      </c>
      <c r="H412" s="76">
        <f t="shared" si="31"/>
        <v>0</v>
      </c>
      <c r="I412" s="247">
        <f t="shared" si="33"/>
        <v>0</v>
      </c>
      <c r="J412" s="248">
        <f t="shared" si="34"/>
        <v>0</v>
      </c>
      <c r="K412" s="249">
        <f>J412*[1]Factors!D399</f>
        <v>0</v>
      </c>
      <c r="L412" s="249">
        <f t="shared" si="35"/>
        <v>0</v>
      </c>
      <c r="M412" s="249">
        <f>L412*[1]Factors!D399</f>
        <v>0</v>
      </c>
      <c r="N412" s="250">
        <f>L412*[1]Factors!D399*[1]Factors!E399</f>
        <v>0</v>
      </c>
      <c r="O412" s="246"/>
      <c r="P412" s="76"/>
      <c r="Q412" s="250"/>
      <c r="R412" s="352"/>
      <c r="S412" s="352">
        <v>0</v>
      </c>
      <c r="T412" s="246"/>
      <c r="U412" s="76">
        <f t="shared" si="32"/>
        <v>0</v>
      </c>
      <c r="V412" s="76"/>
      <c r="W412" s="247">
        <f t="shared" si="30"/>
        <v>0</v>
      </c>
    </row>
    <row r="413" spans="1:23" s="20" customFormat="1">
      <c r="A413" s="242">
        <v>8</v>
      </c>
      <c r="B413" s="243">
        <v>2022</v>
      </c>
      <c r="C413" s="244">
        <v>2023</v>
      </c>
      <c r="D413" s="244">
        <v>2023</v>
      </c>
      <c r="E413" s="351" t="str">
        <f>[1]Lib_RawData!G224</f>
        <v>CFO</v>
      </c>
      <c r="F413" s="246">
        <f t="shared" si="31"/>
        <v>0</v>
      </c>
      <c r="G413" s="76">
        <f t="shared" si="31"/>
        <v>0</v>
      </c>
      <c r="H413" s="76">
        <f t="shared" si="31"/>
        <v>0</v>
      </c>
      <c r="I413" s="247">
        <f t="shared" si="33"/>
        <v>0</v>
      </c>
      <c r="J413" s="248">
        <f t="shared" si="34"/>
        <v>0</v>
      </c>
      <c r="K413" s="249">
        <f>J413*[1]Factors!D400</f>
        <v>0</v>
      </c>
      <c r="L413" s="249">
        <f t="shared" si="35"/>
        <v>0</v>
      </c>
      <c r="M413" s="249">
        <f>L413*[1]Factors!D400</f>
        <v>0</v>
      </c>
      <c r="N413" s="250">
        <f>L413*[1]Factors!D400*[1]Factors!E400</f>
        <v>0</v>
      </c>
      <c r="O413" s="246"/>
      <c r="P413" s="76"/>
      <c r="Q413" s="250"/>
      <c r="R413" s="352"/>
      <c r="S413" s="352">
        <v>0</v>
      </c>
      <c r="T413" s="246"/>
      <c r="U413" s="76">
        <f t="shared" si="32"/>
        <v>0</v>
      </c>
      <c r="V413" s="76"/>
      <c r="W413" s="247">
        <f t="shared" si="30"/>
        <v>0</v>
      </c>
    </row>
    <row r="414" spans="1:23" s="20" customFormat="1">
      <c r="A414" s="242">
        <v>9</v>
      </c>
      <c r="B414" s="243">
        <v>2022</v>
      </c>
      <c r="C414" s="244">
        <v>2023</v>
      </c>
      <c r="D414" s="244">
        <v>2023</v>
      </c>
      <c r="E414" s="351" t="str">
        <f>[1]Lib_RawData!G225</f>
        <v>CFO</v>
      </c>
      <c r="F414" s="246">
        <f t="shared" si="31"/>
        <v>0</v>
      </c>
      <c r="G414" s="76">
        <f t="shared" si="31"/>
        <v>0</v>
      </c>
      <c r="H414" s="76">
        <f t="shared" si="31"/>
        <v>0</v>
      </c>
      <c r="I414" s="247">
        <f t="shared" si="33"/>
        <v>0</v>
      </c>
      <c r="J414" s="248">
        <f t="shared" si="34"/>
        <v>0</v>
      </c>
      <c r="K414" s="249">
        <f>J414*[1]Factors!D401</f>
        <v>0</v>
      </c>
      <c r="L414" s="249">
        <f t="shared" si="35"/>
        <v>0</v>
      </c>
      <c r="M414" s="249">
        <f>L414*[1]Factors!D401</f>
        <v>0</v>
      </c>
      <c r="N414" s="250">
        <f>L414*[1]Factors!D401*[1]Factors!E401</f>
        <v>0</v>
      </c>
      <c r="O414" s="246"/>
      <c r="P414" s="76"/>
      <c r="Q414" s="250"/>
      <c r="R414" s="352"/>
      <c r="S414" s="352">
        <v>0</v>
      </c>
      <c r="T414" s="246"/>
      <c r="U414" s="76">
        <f t="shared" si="32"/>
        <v>0</v>
      </c>
      <c r="V414" s="76"/>
      <c r="W414" s="247">
        <f t="shared" si="30"/>
        <v>0</v>
      </c>
    </row>
    <row r="415" spans="1:23" s="20" customFormat="1">
      <c r="A415" s="242">
        <v>10</v>
      </c>
      <c r="B415" s="243">
        <v>2022</v>
      </c>
      <c r="C415" s="244">
        <v>2023</v>
      </c>
      <c r="D415" s="244">
        <v>2023</v>
      </c>
      <c r="E415" s="351" t="str">
        <f>[1]Lib_RawData!G226</f>
        <v>CFO</v>
      </c>
      <c r="F415" s="246">
        <f t="shared" si="31"/>
        <v>0</v>
      </c>
      <c r="G415" s="76">
        <f t="shared" si="31"/>
        <v>0</v>
      </c>
      <c r="H415" s="76">
        <f t="shared" si="31"/>
        <v>0</v>
      </c>
      <c r="I415" s="247">
        <f t="shared" si="33"/>
        <v>0</v>
      </c>
      <c r="J415" s="248">
        <f t="shared" si="34"/>
        <v>0</v>
      </c>
      <c r="K415" s="249">
        <f>J415*[1]Factors!D402</f>
        <v>0</v>
      </c>
      <c r="L415" s="249">
        <f t="shared" si="35"/>
        <v>0</v>
      </c>
      <c r="M415" s="249">
        <f>L415*[1]Factors!D402</f>
        <v>0</v>
      </c>
      <c r="N415" s="250">
        <f>L415*[1]Factors!D402*[1]Factors!E402</f>
        <v>0</v>
      </c>
      <c r="O415" s="246"/>
      <c r="P415" s="76"/>
      <c r="Q415" s="250"/>
      <c r="R415" s="352"/>
      <c r="S415" s="352">
        <v>0</v>
      </c>
      <c r="T415" s="246"/>
      <c r="U415" s="76">
        <f t="shared" si="32"/>
        <v>0</v>
      </c>
      <c r="V415" s="76"/>
      <c r="W415" s="247">
        <f t="shared" si="30"/>
        <v>0</v>
      </c>
    </row>
    <row r="416" spans="1:23" s="20" customFormat="1">
      <c r="A416" s="242">
        <v>11</v>
      </c>
      <c r="B416" s="243">
        <v>2022</v>
      </c>
      <c r="C416" s="244">
        <v>2023</v>
      </c>
      <c r="D416" s="244">
        <v>2023</v>
      </c>
      <c r="E416" s="351" t="str">
        <f>[1]Lib_RawData!G227</f>
        <v>CFO</v>
      </c>
      <c r="F416" s="246">
        <f t="shared" si="31"/>
        <v>0</v>
      </c>
      <c r="G416" s="76">
        <f t="shared" si="31"/>
        <v>0</v>
      </c>
      <c r="H416" s="76">
        <f t="shared" si="31"/>
        <v>0</v>
      </c>
      <c r="I416" s="247">
        <f t="shared" si="33"/>
        <v>0</v>
      </c>
      <c r="J416" s="248">
        <f t="shared" si="34"/>
        <v>0</v>
      </c>
      <c r="K416" s="249">
        <f>J416*[1]Factors!D403</f>
        <v>0</v>
      </c>
      <c r="L416" s="249">
        <f t="shared" si="35"/>
        <v>0</v>
      </c>
      <c r="M416" s="249">
        <f>L416*[1]Factors!D403</f>
        <v>0</v>
      </c>
      <c r="N416" s="250">
        <f>L416*[1]Factors!D403*[1]Factors!E403</f>
        <v>0</v>
      </c>
      <c r="O416" s="246"/>
      <c r="P416" s="76"/>
      <c r="Q416" s="250"/>
      <c r="R416" s="352"/>
      <c r="S416" s="352"/>
      <c r="T416" s="246"/>
      <c r="U416" s="76">
        <f t="shared" si="32"/>
        <v>0</v>
      </c>
      <c r="V416" s="76"/>
      <c r="W416" s="247">
        <f t="shared" si="30"/>
        <v>0</v>
      </c>
    </row>
    <row r="417" spans="1:23" s="20" customFormat="1">
      <c r="A417" s="242">
        <v>12</v>
      </c>
      <c r="B417" s="243">
        <v>2022</v>
      </c>
      <c r="C417" s="244">
        <v>2023</v>
      </c>
      <c r="D417" s="244">
        <v>2023</v>
      </c>
      <c r="E417" s="351" t="str">
        <f>[1]Lib_RawData!G228</f>
        <v>CFO</v>
      </c>
      <c r="F417" s="246">
        <f t="shared" si="31"/>
        <v>0</v>
      </c>
      <c r="G417" s="76">
        <f t="shared" si="31"/>
        <v>0</v>
      </c>
      <c r="H417" s="76">
        <f t="shared" si="31"/>
        <v>0</v>
      </c>
      <c r="I417" s="247">
        <f t="shared" si="33"/>
        <v>0</v>
      </c>
      <c r="J417" s="248">
        <f t="shared" si="34"/>
        <v>0</v>
      </c>
      <c r="K417" s="249">
        <f>J417*[1]Factors!D404</f>
        <v>0</v>
      </c>
      <c r="L417" s="249">
        <f t="shared" si="35"/>
        <v>0</v>
      </c>
      <c r="M417" s="249">
        <f>L417*[1]Factors!D404</f>
        <v>0</v>
      </c>
      <c r="N417" s="250">
        <f>L417*[1]Factors!D404*[1]Factors!E404</f>
        <v>0</v>
      </c>
      <c r="O417" s="246"/>
      <c r="P417" s="76"/>
      <c r="Q417" s="250"/>
      <c r="R417" s="352"/>
      <c r="S417" s="352">
        <v>0</v>
      </c>
      <c r="T417" s="246"/>
      <c r="U417" s="76">
        <f t="shared" si="32"/>
        <v>0</v>
      </c>
      <c r="V417" s="76"/>
      <c r="W417" s="247">
        <f t="shared" si="30"/>
        <v>0</v>
      </c>
    </row>
    <row r="418" spans="1:23" s="20" customFormat="1">
      <c r="A418" s="242">
        <v>1</v>
      </c>
      <c r="B418" s="243">
        <v>2023</v>
      </c>
      <c r="C418" s="244">
        <v>2023</v>
      </c>
      <c r="D418" s="244">
        <v>2023</v>
      </c>
      <c r="E418" s="351" t="str">
        <f>[1]Lib_RawData!G229</f>
        <v>CFO</v>
      </c>
      <c r="F418" s="246">
        <f t="shared" si="31"/>
        <v>0</v>
      </c>
      <c r="G418" s="76">
        <f t="shared" si="31"/>
        <v>0</v>
      </c>
      <c r="H418" s="76">
        <f t="shared" si="31"/>
        <v>0</v>
      </c>
      <c r="I418" s="247">
        <f t="shared" si="33"/>
        <v>0</v>
      </c>
      <c r="J418" s="248">
        <f t="shared" si="34"/>
        <v>0</v>
      </c>
      <c r="K418" s="249">
        <f>J418*[1]Factors!D405</f>
        <v>0</v>
      </c>
      <c r="L418" s="249">
        <f t="shared" si="35"/>
        <v>0</v>
      </c>
      <c r="M418" s="249">
        <f>L418*[1]Factors!D405</f>
        <v>0</v>
      </c>
      <c r="N418" s="250">
        <f>L418*[1]Factors!D405*[1]Factors!E405</f>
        <v>0</v>
      </c>
      <c r="O418" s="246"/>
      <c r="P418" s="76"/>
      <c r="Q418" s="250"/>
      <c r="R418" s="352"/>
      <c r="S418" s="352">
        <v>0</v>
      </c>
      <c r="T418" s="246"/>
      <c r="U418" s="76">
        <f t="shared" si="32"/>
        <v>0</v>
      </c>
      <c r="V418" s="76"/>
      <c r="W418" s="247">
        <f t="shared" si="30"/>
        <v>0</v>
      </c>
    </row>
    <row r="419" spans="1:23" s="20" customFormat="1">
      <c r="A419" s="242">
        <v>2</v>
      </c>
      <c r="B419" s="243">
        <v>2023</v>
      </c>
      <c r="C419" s="244">
        <v>2023</v>
      </c>
      <c r="D419" s="244">
        <v>2023</v>
      </c>
      <c r="E419" s="351" t="str">
        <f>[1]Lib_RawData!G230</f>
        <v>CFO</v>
      </c>
      <c r="F419" s="246">
        <f t="shared" si="31"/>
        <v>0</v>
      </c>
      <c r="G419" s="76">
        <f t="shared" si="31"/>
        <v>0</v>
      </c>
      <c r="H419" s="76">
        <f t="shared" si="31"/>
        <v>0</v>
      </c>
      <c r="I419" s="247">
        <f t="shared" si="33"/>
        <v>0</v>
      </c>
      <c r="J419" s="248">
        <f t="shared" si="34"/>
        <v>0</v>
      </c>
      <c r="K419" s="249">
        <f>J419*[1]Factors!D406</f>
        <v>0</v>
      </c>
      <c r="L419" s="249">
        <f t="shared" si="35"/>
        <v>0</v>
      </c>
      <c r="M419" s="249">
        <f>L419*[1]Factors!D406</f>
        <v>0</v>
      </c>
      <c r="N419" s="250">
        <f>L419*[1]Factors!D406*[1]Factors!E406</f>
        <v>0</v>
      </c>
      <c r="O419" s="246"/>
      <c r="P419" s="76"/>
      <c r="Q419" s="250"/>
      <c r="R419" s="352"/>
      <c r="S419" s="352">
        <v>0</v>
      </c>
      <c r="T419" s="246"/>
      <c r="U419" s="76">
        <f t="shared" si="32"/>
        <v>0</v>
      </c>
      <c r="V419" s="76"/>
      <c r="W419" s="247">
        <f t="shared" si="30"/>
        <v>0</v>
      </c>
    </row>
    <row r="420" spans="1:23" s="20" customFormat="1">
      <c r="A420" s="242">
        <v>3</v>
      </c>
      <c r="B420" s="243">
        <v>2023</v>
      </c>
      <c r="C420" s="244">
        <v>2023</v>
      </c>
      <c r="D420" s="244">
        <v>2023</v>
      </c>
      <c r="E420" s="351" t="str">
        <f>[1]Lib_RawData!G231</f>
        <v>CFO</v>
      </c>
      <c r="F420" s="246">
        <f t="shared" si="31"/>
        <v>0</v>
      </c>
      <c r="G420" s="76">
        <f t="shared" si="31"/>
        <v>0</v>
      </c>
      <c r="H420" s="76">
        <f t="shared" si="31"/>
        <v>0</v>
      </c>
      <c r="I420" s="247">
        <f t="shared" si="33"/>
        <v>0</v>
      </c>
      <c r="J420" s="248">
        <f t="shared" si="34"/>
        <v>0</v>
      </c>
      <c r="K420" s="249">
        <f>J420*[1]Factors!D407</f>
        <v>0</v>
      </c>
      <c r="L420" s="249">
        <f t="shared" si="35"/>
        <v>0</v>
      </c>
      <c r="M420" s="249">
        <f>L420*[1]Factors!D407</f>
        <v>0</v>
      </c>
      <c r="N420" s="250">
        <f>L420*[1]Factors!D407*[1]Factors!E407</f>
        <v>0</v>
      </c>
      <c r="O420" s="246"/>
      <c r="P420" s="76"/>
      <c r="Q420" s="250"/>
      <c r="R420" s="352"/>
      <c r="S420" s="352">
        <v>0</v>
      </c>
      <c r="T420" s="246"/>
      <c r="U420" s="76">
        <f t="shared" si="32"/>
        <v>0</v>
      </c>
      <c r="V420" s="76"/>
      <c r="W420" s="247">
        <f t="shared" si="30"/>
        <v>0</v>
      </c>
    </row>
    <row r="421" spans="1:23" s="20" customFormat="1">
      <c r="A421" s="242">
        <v>4</v>
      </c>
      <c r="B421" s="243">
        <v>2023</v>
      </c>
      <c r="C421" s="244">
        <v>2023</v>
      </c>
      <c r="D421" s="244">
        <v>2024</v>
      </c>
      <c r="E421" s="351" t="str">
        <f>[1]Lib_RawData!G232</f>
        <v>CFO</v>
      </c>
      <c r="F421" s="246">
        <f t="shared" si="31"/>
        <v>0</v>
      </c>
      <c r="G421" s="76">
        <f t="shared" si="31"/>
        <v>0</v>
      </c>
      <c r="H421" s="76">
        <f t="shared" si="31"/>
        <v>0</v>
      </c>
      <c r="I421" s="247">
        <f t="shared" si="33"/>
        <v>0</v>
      </c>
      <c r="J421" s="248">
        <f t="shared" si="34"/>
        <v>0</v>
      </c>
      <c r="K421" s="249">
        <f>J421*[1]Factors!D408</f>
        <v>0</v>
      </c>
      <c r="L421" s="249">
        <f t="shared" si="35"/>
        <v>0</v>
      </c>
      <c r="M421" s="249">
        <f>L421*[1]Factors!D408</f>
        <v>0</v>
      </c>
      <c r="N421" s="250">
        <f>L421*[1]Factors!D408*[1]Factors!E408</f>
        <v>0</v>
      </c>
      <c r="O421" s="246"/>
      <c r="P421" s="76"/>
      <c r="Q421" s="250"/>
      <c r="R421" s="352"/>
      <c r="S421" s="352">
        <v>0</v>
      </c>
      <c r="T421" s="246"/>
      <c r="U421" s="76">
        <f t="shared" si="32"/>
        <v>0</v>
      </c>
      <c r="V421" s="76"/>
      <c r="W421" s="247">
        <f t="shared" si="30"/>
        <v>0</v>
      </c>
    </row>
    <row r="422" spans="1:23" s="20" customFormat="1">
      <c r="A422" s="242">
        <v>5</v>
      </c>
      <c r="B422" s="243">
        <v>2023</v>
      </c>
      <c r="C422" s="244">
        <v>2023</v>
      </c>
      <c r="D422" s="244">
        <v>2024</v>
      </c>
      <c r="E422" s="351" t="str">
        <f>[1]Lib_RawData!G233</f>
        <v>CFO</v>
      </c>
      <c r="F422" s="246">
        <f t="shared" si="31"/>
        <v>0</v>
      </c>
      <c r="G422" s="76">
        <f t="shared" si="31"/>
        <v>0</v>
      </c>
      <c r="H422" s="76">
        <f t="shared" si="31"/>
        <v>0</v>
      </c>
      <c r="I422" s="247">
        <f t="shared" si="33"/>
        <v>0</v>
      </c>
      <c r="J422" s="248">
        <f t="shared" si="34"/>
        <v>0</v>
      </c>
      <c r="K422" s="249">
        <f>J422*[1]Factors!D409</f>
        <v>0</v>
      </c>
      <c r="L422" s="249">
        <f t="shared" si="35"/>
        <v>0</v>
      </c>
      <c r="M422" s="249">
        <f>L422*[1]Factors!D409</f>
        <v>0</v>
      </c>
      <c r="N422" s="250">
        <f>L422*[1]Factors!D409*[1]Factors!E409</f>
        <v>0</v>
      </c>
      <c r="O422" s="246"/>
      <c r="P422" s="76"/>
      <c r="Q422" s="250"/>
      <c r="R422" s="352"/>
      <c r="S422" s="352">
        <v>0</v>
      </c>
      <c r="T422" s="246"/>
      <c r="U422" s="76">
        <f t="shared" si="32"/>
        <v>0</v>
      </c>
      <c r="V422" s="76"/>
      <c r="W422" s="247">
        <f t="shared" si="30"/>
        <v>0</v>
      </c>
    </row>
    <row r="423" spans="1:23" s="20" customFormat="1">
      <c r="A423" s="242">
        <v>6</v>
      </c>
      <c r="B423" s="243">
        <v>2023</v>
      </c>
      <c r="C423" s="244">
        <v>2023</v>
      </c>
      <c r="D423" s="244">
        <v>2024</v>
      </c>
      <c r="E423" s="351" t="str">
        <f>[1]Lib_RawData!G234</f>
        <v>CFO</v>
      </c>
      <c r="F423" s="246">
        <f t="shared" si="31"/>
        <v>0</v>
      </c>
      <c r="G423" s="76">
        <f t="shared" si="31"/>
        <v>2412280</v>
      </c>
      <c r="H423" s="76">
        <f t="shared" si="31"/>
        <v>0</v>
      </c>
      <c r="I423" s="247">
        <f t="shared" si="33"/>
        <v>2412280</v>
      </c>
      <c r="J423" s="248">
        <f t="shared" si="34"/>
        <v>2412280</v>
      </c>
      <c r="K423" s="249">
        <f>J423*[1]Factors!D410</f>
        <v>1596406.6147969</v>
      </c>
      <c r="L423" s="249">
        <f t="shared" si="35"/>
        <v>13000</v>
      </c>
      <c r="M423" s="249">
        <f>L423*[1]Factors!D410</f>
        <v>8603.1828777586761</v>
      </c>
      <c r="N423" s="250">
        <f>L423*[1]Factors!D410*[1]Factors!E410</f>
        <v>12999.999999999998</v>
      </c>
      <c r="O423" s="246"/>
      <c r="P423" s="76"/>
      <c r="Q423" s="250">
        <f>[1]Lib_RawData!AP234</f>
        <v>13000</v>
      </c>
      <c r="R423" s="352">
        <v>185.56</v>
      </c>
      <c r="S423" s="352">
        <f>R423*Q423</f>
        <v>2412280</v>
      </c>
      <c r="T423" s="246"/>
      <c r="U423" s="76">
        <f t="shared" si="32"/>
        <v>2412280</v>
      </c>
      <c r="V423" s="76"/>
      <c r="W423" s="247">
        <f t="shared" si="30"/>
        <v>2412280</v>
      </c>
    </row>
    <row r="424" spans="1:23" s="20" customFormat="1">
      <c r="A424" s="242">
        <v>7</v>
      </c>
      <c r="B424" s="243">
        <v>2023</v>
      </c>
      <c r="C424" s="244">
        <v>2024</v>
      </c>
      <c r="D424" s="244">
        <v>2024</v>
      </c>
      <c r="E424" s="351" t="str">
        <f>[1]Lib_RawData!G235</f>
        <v>CFO</v>
      </c>
      <c r="F424" s="246">
        <f t="shared" si="31"/>
        <v>0</v>
      </c>
      <c r="G424" s="76">
        <f t="shared" si="31"/>
        <v>0</v>
      </c>
      <c r="H424" s="76">
        <f t="shared" si="31"/>
        <v>0</v>
      </c>
      <c r="I424" s="247">
        <f t="shared" si="33"/>
        <v>0</v>
      </c>
      <c r="J424" s="248">
        <f t="shared" si="34"/>
        <v>0</v>
      </c>
      <c r="K424" s="249">
        <f>J424*[1]Factors!D411</f>
        <v>0</v>
      </c>
      <c r="L424" s="249">
        <f t="shared" si="35"/>
        <v>0</v>
      </c>
      <c r="M424" s="249">
        <f>L424*[1]Factors!D411</f>
        <v>0</v>
      </c>
      <c r="N424" s="250">
        <f>L424*[1]Factors!D411*[1]Factors!E411</f>
        <v>0</v>
      </c>
      <c r="O424" s="246"/>
      <c r="P424" s="76"/>
      <c r="Q424" s="250"/>
      <c r="R424" s="352"/>
      <c r="S424" s="352">
        <v>0</v>
      </c>
      <c r="T424" s="246"/>
      <c r="U424" s="76">
        <f t="shared" si="32"/>
        <v>0</v>
      </c>
      <c r="V424" s="76"/>
      <c r="W424" s="247">
        <f t="shared" si="30"/>
        <v>0</v>
      </c>
    </row>
    <row r="425" spans="1:23" s="20" customFormat="1">
      <c r="A425" s="242">
        <v>8</v>
      </c>
      <c r="B425" s="243">
        <v>2023</v>
      </c>
      <c r="C425" s="244">
        <v>2024</v>
      </c>
      <c r="D425" s="244">
        <v>2024</v>
      </c>
      <c r="E425" s="351" t="str">
        <f>[1]Lib_RawData!G236</f>
        <v>CFO</v>
      </c>
      <c r="F425" s="246">
        <f t="shared" si="31"/>
        <v>0</v>
      </c>
      <c r="G425" s="76">
        <f t="shared" si="31"/>
        <v>0</v>
      </c>
      <c r="H425" s="76">
        <f t="shared" si="31"/>
        <v>0</v>
      </c>
      <c r="I425" s="247">
        <f t="shared" si="33"/>
        <v>0</v>
      </c>
      <c r="J425" s="248">
        <f t="shared" si="34"/>
        <v>0</v>
      </c>
      <c r="K425" s="249">
        <f>J425*[1]Factors!D412</f>
        <v>0</v>
      </c>
      <c r="L425" s="249">
        <f t="shared" si="35"/>
        <v>0</v>
      </c>
      <c r="M425" s="249">
        <f>L425*[1]Factors!D412</f>
        <v>0</v>
      </c>
      <c r="N425" s="250">
        <f>L425*[1]Factors!D412*[1]Factors!E412</f>
        <v>0</v>
      </c>
      <c r="O425" s="246"/>
      <c r="P425" s="76"/>
      <c r="Q425" s="250"/>
      <c r="R425" s="352"/>
      <c r="S425" s="352">
        <v>0</v>
      </c>
      <c r="T425" s="246"/>
      <c r="U425" s="76">
        <f t="shared" si="32"/>
        <v>0</v>
      </c>
      <c r="V425" s="76"/>
      <c r="W425" s="247">
        <f t="shared" si="30"/>
        <v>0</v>
      </c>
    </row>
    <row r="426" spans="1:23" s="20" customFormat="1">
      <c r="A426" s="242">
        <v>9</v>
      </c>
      <c r="B426" s="243">
        <v>2023</v>
      </c>
      <c r="C426" s="244">
        <v>2024</v>
      </c>
      <c r="D426" s="244">
        <v>2024</v>
      </c>
      <c r="E426" s="351" t="str">
        <f>[1]Lib_RawData!G237</f>
        <v>CFO</v>
      </c>
      <c r="F426" s="246">
        <f t="shared" si="31"/>
        <v>0</v>
      </c>
      <c r="G426" s="76">
        <f t="shared" si="31"/>
        <v>0</v>
      </c>
      <c r="H426" s="76">
        <f t="shared" si="31"/>
        <v>0</v>
      </c>
      <c r="I426" s="247">
        <f t="shared" si="33"/>
        <v>0</v>
      </c>
      <c r="J426" s="248">
        <f t="shared" si="34"/>
        <v>0</v>
      </c>
      <c r="K426" s="249">
        <f>J426*[1]Factors!D413</f>
        <v>0</v>
      </c>
      <c r="L426" s="249">
        <f t="shared" si="35"/>
        <v>0</v>
      </c>
      <c r="M426" s="249">
        <f>L426*[1]Factors!D413</f>
        <v>0</v>
      </c>
      <c r="N426" s="250">
        <f>L426*[1]Factors!D413*[1]Factors!E413</f>
        <v>0</v>
      </c>
      <c r="O426" s="246"/>
      <c r="P426" s="76"/>
      <c r="Q426" s="250"/>
      <c r="R426" s="352"/>
      <c r="S426" s="352">
        <v>0</v>
      </c>
      <c r="T426" s="246"/>
      <c r="U426" s="76">
        <f t="shared" si="32"/>
        <v>0</v>
      </c>
      <c r="V426" s="76"/>
      <c r="W426" s="247">
        <f t="shared" si="30"/>
        <v>0</v>
      </c>
    </row>
    <row r="427" spans="1:23" s="20" customFormat="1">
      <c r="A427" s="242">
        <v>10</v>
      </c>
      <c r="B427" s="243">
        <v>2023</v>
      </c>
      <c r="C427" s="244">
        <v>2024</v>
      </c>
      <c r="D427" s="244">
        <v>2024</v>
      </c>
      <c r="E427" s="351" t="str">
        <f>[1]Lib_RawData!G238</f>
        <v>CFO</v>
      </c>
      <c r="F427" s="246">
        <f t="shared" si="31"/>
        <v>0</v>
      </c>
      <c r="G427" s="76">
        <f t="shared" si="31"/>
        <v>0</v>
      </c>
      <c r="H427" s="76">
        <f t="shared" si="31"/>
        <v>0</v>
      </c>
      <c r="I427" s="247">
        <f t="shared" si="33"/>
        <v>0</v>
      </c>
      <c r="J427" s="248">
        <f t="shared" si="34"/>
        <v>0</v>
      </c>
      <c r="K427" s="249">
        <f>J427*[1]Factors!D414</f>
        <v>0</v>
      </c>
      <c r="L427" s="249">
        <f t="shared" si="35"/>
        <v>0</v>
      </c>
      <c r="M427" s="249">
        <f>L427*[1]Factors!D414</f>
        <v>0</v>
      </c>
      <c r="N427" s="250">
        <f>L427*[1]Factors!D414*[1]Factors!E414</f>
        <v>0</v>
      </c>
      <c r="O427" s="246"/>
      <c r="P427" s="76"/>
      <c r="Q427" s="250"/>
      <c r="R427" s="352"/>
      <c r="S427" s="352">
        <v>0</v>
      </c>
      <c r="T427" s="246"/>
      <c r="U427" s="76">
        <f t="shared" si="32"/>
        <v>0</v>
      </c>
      <c r="V427" s="76"/>
      <c r="W427" s="247">
        <f t="shared" si="30"/>
        <v>0</v>
      </c>
    </row>
    <row r="428" spans="1:23" s="20" customFormat="1">
      <c r="A428" s="242">
        <v>11</v>
      </c>
      <c r="B428" s="243">
        <v>2023</v>
      </c>
      <c r="C428" s="244">
        <v>2024</v>
      </c>
      <c r="D428" s="244">
        <v>2024</v>
      </c>
      <c r="E428" s="351" t="str">
        <f>[1]Lib_RawData!G239</f>
        <v>CFO</v>
      </c>
      <c r="F428" s="246">
        <f t="shared" si="31"/>
        <v>0</v>
      </c>
      <c r="G428" s="76">
        <f t="shared" si="31"/>
        <v>0</v>
      </c>
      <c r="H428" s="76">
        <f t="shared" si="31"/>
        <v>0</v>
      </c>
      <c r="I428" s="247">
        <f t="shared" si="33"/>
        <v>0</v>
      </c>
      <c r="J428" s="248">
        <f t="shared" si="34"/>
        <v>0</v>
      </c>
      <c r="K428" s="249">
        <f>J428*[1]Factors!D415</f>
        <v>0</v>
      </c>
      <c r="L428" s="249">
        <f t="shared" si="35"/>
        <v>0</v>
      </c>
      <c r="M428" s="249">
        <f>L428*[1]Factors!D415</f>
        <v>0</v>
      </c>
      <c r="N428" s="250">
        <f>L428*[1]Factors!D415*[1]Factors!E415</f>
        <v>0</v>
      </c>
      <c r="O428" s="246"/>
      <c r="P428" s="76"/>
      <c r="Q428" s="250"/>
      <c r="R428" s="352"/>
      <c r="S428" s="352"/>
      <c r="T428" s="246"/>
      <c r="U428" s="76">
        <f t="shared" si="32"/>
        <v>0</v>
      </c>
      <c r="V428" s="76"/>
      <c r="W428" s="247">
        <f t="shared" si="30"/>
        <v>0</v>
      </c>
    </row>
    <row r="429" spans="1:23" s="20" customFormat="1">
      <c r="A429" s="242">
        <v>12</v>
      </c>
      <c r="B429" s="243">
        <v>2023</v>
      </c>
      <c r="C429" s="244">
        <v>2024</v>
      </c>
      <c r="D429" s="244">
        <v>2024</v>
      </c>
      <c r="E429" s="351" t="str">
        <f>[1]Lib_RawData!G240</f>
        <v>CFO</v>
      </c>
      <c r="F429" s="246">
        <f t="shared" si="31"/>
        <v>0</v>
      </c>
      <c r="G429" s="76">
        <f t="shared" si="31"/>
        <v>0</v>
      </c>
      <c r="H429" s="76">
        <f t="shared" si="31"/>
        <v>0</v>
      </c>
      <c r="I429" s="247">
        <f t="shared" si="33"/>
        <v>0</v>
      </c>
      <c r="J429" s="248">
        <f t="shared" si="34"/>
        <v>0</v>
      </c>
      <c r="K429" s="249">
        <f>J429*[1]Factors!D416</f>
        <v>0</v>
      </c>
      <c r="L429" s="249">
        <f t="shared" si="35"/>
        <v>0</v>
      </c>
      <c r="M429" s="249">
        <f>L429*[1]Factors!D416</f>
        <v>0</v>
      </c>
      <c r="N429" s="250">
        <f>L429*[1]Factors!D416*[1]Factors!E416</f>
        <v>0</v>
      </c>
      <c r="O429" s="246"/>
      <c r="P429" s="76"/>
      <c r="Q429" s="250"/>
      <c r="R429" s="352"/>
      <c r="S429" s="352">
        <v>0</v>
      </c>
      <c r="T429" s="246"/>
      <c r="U429" s="76">
        <f t="shared" si="32"/>
        <v>0</v>
      </c>
      <c r="V429" s="76"/>
      <c r="W429" s="247">
        <f t="shared" si="30"/>
        <v>0</v>
      </c>
    </row>
    <row r="430" spans="1:23" s="20" customFormat="1">
      <c r="A430" s="242">
        <v>1</v>
      </c>
      <c r="B430" s="243">
        <v>2024</v>
      </c>
      <c r="C430" s="244">
        <v>2024</v>
      </c>
      <c r="D430" s="244">
        <v>2024</v>
      </c>
      <c r="E430" s="351" t="str">
        <f>[1]Lib_RawData!G241</f>
        <v>CFO</v>
      </c>
      <c r="F430" s="246">
        <f t="shared" si="31"/>
        <v>0</v>
      </c>
      <c r="G430" s="76">
        <f t="shared" si="31"/>
        <v>0</v>
      </c>
      <c r="H430" s="76">
        <f t="shared" si="31"/>
        <v>0</v>
      </c>
      <c r="I430" s="247">
        <f t="shared" si="33"/>
        <v>0</v>
      </c>
      <c r="J430" s="248">
        <f t="shared" si="34"/>
        <v>0</v>
      </c>
      <c r="K430" s="249">
        <f>J430*[1]Factors!D417</f>
        <v>0</v>
      </c>
      <c r="L430" s="249">
        <f t="shared" si="35"/>
        <v>0</v>
      </c>
      <c r="M430" s="249">
        <f>L430*[1]Factors!D417</f>
        <v>0</v>
      </c>
      <c r="N430" s="250">
        <f>L430*[1]Factors!D417*[1]Factors!E417</f>
        <v>0</v>
      </c>
      <c r="O430" s="246"/>
      <c r="P430" s="76"/>
      <c r="Q430" s="250"/>
      <c r="R430" s="352"/>
      <c r="S430" s="352">
        <v>0</v>
      </c>
      <c r="T430" s="246"/>
      <c r="U430" s="76">
        <f t="shared" si="32"/>
        <v>0</v>
      </c>
      <c r="V430" s="76"/>
      <c r="W430" s="247">
        <f t="shared" si="30"/>
        <v>0</v>
      </c>
    </row>
    <row r="431" spans="1:23" s="20" customFormat="1">
      <c r="A431" s="242">
        <v>2</v>
      </c>
      <c r="B431" s="243">
        <v>2024</v>
      </c>
      <c r="C431" s="244">
        <v>2024</v>
      </c>
      <c r="D431" s="244">
        <v>2024</v>
      </c>
      <c r="E431" s="351" t="str">
        <f>[1]Lib_RawData!G242</f>
        <v>CFO</v>
      </c>
      <c r="F431" s="246">
        <f t="shared" si="31"/>
        <v>0</v>
      </c>
      <c r="G431" s="76">
        <f t="shared" si="31"/>
        <v>0</v>
      </c>
      <c r="H431" s="76">
        <f t="shared" si="31"/>
        <v>0</v>
      </c>
      <c r="I431" s="247">
        <f t="shared" si="33"/>
        <v>0</v>
      </c>
      <c r="J431" s="248">
        <f t="shared" si="34"/>
        <v>0</v>
      </c>
      <c r="K431" s="249">
        <f>J431*[1]Factors!D418</f>
        <v>0</v>
      </c>
      <c r="L431" s="249">
        <f t="shared" si="35"/>
        <v>0</v>
      </c>
      <c r="M431" s="249">
        <f>L431*[1]Factors!D418</f>
        <v>0</v>
      </c>
      <c r="N431" s="250">
        <f>L431*[1]Factors!D418*[1]Factors!E418</f>
        <v>0</v>
      </c>
      <c r="O431" s="246"/>
      <c r="P431" s="76"/>
      <c r="Q431" s="250"/>
      <c r="R431" s="352"/>
      <c r="S431" s="352">
        <v>0</v>
      </c>
      <c r="T431" s="246"/>
      <c r="U431" s="76">
        <f t="shared" si="32"/>
        <v>0</v>
      </c>
      <c r="V431" s="76"/>
      <c r="W431" s="247">
        <f t="shared" si="30"/>
        <v>0</v>
      </c>
    </row>
    <row r="432" spans="1:23" s="20" customFormat="1">
      <c r="A432" s="242">
        <v>3</v>
      </c>
      <c r="B432" s="243">
        <v>2024</v>
      </c>
      <c r="C432" s="244">
        <v>2024</v>
      </c>
      <c r="D432" s="244">
        <v>2024</v>
      </c>
      <c r="E432" s="351" t="str">
        <f>[1]Lib_RawData!G243</f>
        <v>CFO</v>
      </c>
      <c r="F432" s="246">
        <f t="shared" si="31"/>
        <v>0</v>
      </c>
      <c r="G432" s="76">
        <f t="shared" si="31"/>
        <v>0</v>
      </c>
      <c r="H432" s="76">
        <f t="shared" si="31"/>
        <v>0</v>
      </c>
      <c r="I432" s="247">
        <f t="shared" si="33"/>
        <v>0</v>
      </c>
      <c r="J432" s="248">
        <f t="shared" si="34"/>
        <v>0</v>
      </c>
      <c r="K432" s="249">
        <f>J432*[1]Factors!D419</f>
        <v>0</v>
      </c>
      <c r="L432" s="249">
        <f t="shared" si="35"/>
        <v>0</v>
      </c>
      <c r="M432" s="249">
        <f>L432*[1]Factors!D419</f>
        <v>0</v>
      </c>
      <c r="N432" s="250">
        <f>L432*[1]Factors!D419*[1]Factors!E419</f>
        <v>0</v>
      </c>
      <c r="O432" s="246"/>
      <c r="P432" s="76"/>
      <c r="Q432" s="250"/>
      <c r="R432" s="352"/>
      <c r="S432" s="352">
        <v>0</v>
      </c>
      <c r="T432" s="246"/>
      <c r="U432" s="76">
        <f t="shared" si="32"/>
        <v>0</v>
      </c>
      <c r="V432" s="76"/>
      <c r="W432" s="247">
        <f t="shared" si="30"/>
        <v>0</v>
      </c>
    </row>
    <row r="433" spans="1:23" s="20" customFormat="1">
      <c r="A433" s="242">
        <v>4</v>
      </c>
      <c r="B433" s="243">
        <v>2024</v>
      </c>
      <c r="C433" s="244">
        <v>2024</v>
      </c>
      <c r="D433" s="244">
        <v>2025</v>
      </c>
      <c r="E433" s="351" t="str">
        <f>[1]Lib_RawData!G244</f>
        <v>CFO</v>
      </c>
      <c r="F433" s="246">
        <f t="shared" si="31"/>
        <v>0</v>
      </c>
      <c r="G433" s="76">
        <f t="shared" si="31"/>
        <v>0</v>
      </c>
      <c r="H433" s="76">
        <f t="shared" si="31"/>
        <v>0</v>
      </c>
      <c r="I433" s="247">
        <f t="shared" si="33"/>
        <v>0</v>
      </c>
      <c r="J433" s="248">
        <f t="shared" si="34"/>
        <v>0</v>
      </c>
      <c r="K433" s="249">
        <f>J433*[1]Factors!D420</f>
        <v>0</v>
      </c>
      <c r="L433" s="249">
        <f t="shared" si="35"/>
        <v>0</v>
      </c>
      <c r="M433" s="249">
        <f>L433*[1]Factors!D420</f>
        <v>0</v>
      </c>
      <c r="N433" s="250">
        <f>L433*[1]Factors!D420*[1]Factors!E420</f>
        <v>0</v>
      </c>
      <c r="O433" s="246"/>
      <c r="P433" s="76"/>
      <c r="Q433" s="250"/>
      <c r="R433" s="352"/>
      <c r="S433" s="352">
        <v>0</v>
      </c>
      <c r="T433" s="246"/>
      <c r="U433" s="76">
        <f t="shared" si="32"/>
        <v>0</v>
      </c>
      <c r="V433" s="76"/>
      <c r="W433" s="247">
        <f t="shared" si="30"/>
        <v>0</v>
      </c>
    </row>
    <row r="434" spans="1:23" s="20" customFormat="1">
      <c r="A434" s="242">
        <v>5</v>
      </c>
      <c r="B434" s="243">
        <v>2024</v>
      </c>
      <c r="C434" s="244">
        <v>2024</v>
      </c>
      <c r="D434" s="244">
        <v>2025</v>
      </c>
      <c r="E434" s="351" t="str">
        <f>[1]Lib_RawData!G245</f>
        <v>CFO</v>
      </c>
      <c r="F434" s="246">
        <f t="shared" si="31"/>
        <v>0</v>
      </c>
      <c r="G434" s="76">
        <f t="shared" si="31"/>
        <v>0</v>
      </c>
      <c r="H434" s="76">
        <f t="shared" si="31"/>
        <v>0</v>
      </c>
      <c r="I434" s="247">
        <f t="shared" si="33"/>
        <v>0</v>
      </c>
      <c r="J434" s="248">
        <f t="shared" si="34"/>
        <v>0</v>
      </c>
      <c r="K434" s="249">
        <f>J434*[1]Factors!D421</f>
        <v>0</v>
      </c>
      <c r="L434" s="249">
        <f t="shared" si="35"/>
        <v>0</v>
      </c>
      <c r="M434" s="249">
        <f>L434*[1]Factors!D421</f>
        <v>0</v>
      </c>
      <c r="N434" s="250">
        <f>L434*[1]Factors!D421*[1]Factors!E421</f>
        <v>0</v>
      </c>
      <c r="O434" s="246"/>
      <c r="P434" s="76"/>
      <c r="Q434" s="250"/>
      <c r="R434" s="352"/>
      <c r="S434" s="352">
        <v>0</v>
      </c>
      <c r="T434" s="246"/>
      <c r="U434" s="76">
        <f t="shared" si="32"/>
        <v>0</v>
      </c>
      <c r="V434" s="76"/>
      <c r="W434" s="247">
        <f t="shared" si="30"/>
        <v>0</v>
      </c>
    </row>
    <row r="435" spans="1:23" s="20" customFormat="1">
      <c r="A435" s="242">
        <v>6</v>
      </c>
      <c r="B435" s="243">
        <v>2024</v>
      </c>
      <c r="C435" s="244">
        <v>2024</v>
      </c>
      <c r="D435" s="244">
        <v>2025</v>
      </c>
      <c r="E435" s="351" t="str">
        <f>[1]Lib_RawData!G246</f>
        <v>CFO</v>
      </c>
      <c r="F435" s="246">
        <f t="shared" si="31"/>
        <v>0</v>
      </c>
      <c r="G435" s="76">
        <f t="shared" si="31"/>
        <v>2472600</v>
      </c>
      <c r="H435" s="76">
        <f t="shared" si="31"/>
        <v>0</v>
      </c>
      <c r="I435" s="247">
        <f t="shared" si="33"/>
        <v>2472600</v>
      </c>
      <c r="J435" s="248">
        <f t="shared" si="34"/>
        <v>2472600</v>
      </c>
      <c r="K435" s="249">
        <f>J435*[1]Factors!D422</f>
        <v>1580990.7085504355</v>
      </c>
      <c r="L435" s="249">
        <f t="shared" si="35"/>
        <v>13000</v>
      </c>
      <c r="M435" s="249">
        <f>L435*[1]Factors!D422</f>
        <v>8312.253988172637</v>
      </c>
      <c r="N435" s="250">
        <f>L435*[1]Factors!D422*[1]Factors!E422</f>
        <v>13000</v>
      </c>
      <c r="O435" s="246"/>
      <c r="P435" s="76"/>
      <c r="Q435" s="250">
        <f>[1]Lib_RawData!AP246</f>
        <v>13000</v>
      </c>
      <c r="R435" s="352">
        <v>190.2</v>
      </c>
      <c r="S435" s="352">
        <f>R435*Q435</f>
        <v>2472600</v>
      </c>
      <c r="T435" s="246"/>
      <c r="U435" s="76">
        <f t="shared" si="32"/>
        <v>2472600</v>
      </c>
      <c r="V435" s="76"/>
      <c r="W435" s="247">
        <f t="shared" si="30"/>
        <v>2472600</v>
      </c>
    </row>
    <row r="436" spans="1:23" s="20" customFormat="1">
      <c r="A436" s="242">
        <v>7</v>
      </c>
      <c r="B436" s="243">
        <v>2024</v>
      </c>
      <c r="C436" s="244">
        <v>2025</v>
      </c>
      <c r="D436" s="244">
        <v>2025</v>
      </c>
      <c r="E436" s="351" t="str">
        <f>[1]Lib_RawData!G247</f>
        <v>CFO</v>
      </c>
      <c r="F436" s="246">
        <f t="shared" si="31"/>
        <v>0</v>
      </c>
      <c r="G436" s="76">
        <f t="shared" si="31"/>
        <v>0</v>
      </c>
      <c r="H436" s="76">
        <f t="shared" si="31"/>
        <v>0</v>
      </c>
      <c r="I436" s="247">
        <f t="shared" si="33"/>
        <v>0</v>
      </c>
      <c r="J436" s="248">
        <f t="shared" si="34"/>
        <v>0</v>
      </c>
      <c r="K436" s="249">
        <f>J436*[1]Factors!D423</f>
        <v>0</v>
      </c>
      <c r="L436" s="249">
        <f t="shared" si="35"/>
        <v>0</v>
      </c>
      <c r="M436" s="249">
        <f>L436*[1]Factors!D423</f>
        <v>0</v>
      </c>
      <c r="N436" s="250">
        <f>L436*[1]Factors!D423*[1]Factors!E423</f>
        <v>0</v>
      </c>
      <c r="O436" s="246"/>
      <c r="P436" s="76"/>
      <c r="Q436" s="250"/>
      <c r="R436" s="352"/>
      <c r="S436" s="352">
        <v>0</v>
      </c>
      <c r="T436" s="246"/>
      <c r="U436" s="76">
        <f t="shared" si="32"/>
        <v>0</v>
      </c>
      <c r="V436" s="76"/>
      <c r="W436" s="247">
        <f t="shared" si="30"/>
        <v>0</v>
      </c>
    </row>
    <row r="437" spans="1:23" s="20" customFormat="1">
      <c r="A437" s="242">
        <v>8</v>
      </c>
      <c r="B437" s="243">
        <v>2024</v>
      </c>
      <c r="C437" s="244">
        <v>2025</v>
      </c>
      <c r="D437" s="244">
        <v>2025</v>
      </c>
      <c r="E437" s="351" t="str">
        <f>[1]Lib_RawData!G248</f>
        <v>CFO</v>
      </c>
      <c r="F437" s="246">
        <f t="shared" si="31"/>
        <v>0</v>
      </c>
      <c r="G437" s="76">
        <f t="shared" si="31"/>
        <v>0</v>
      </c>
      <c r="H437" s="76">
        <f t="shared" si="31"/>
        <v>0</v>
      </c>
      <c r="I437" s="247">
        <f t="shared" si="33"/>
        <v>0</v>
      </c>
      <c r="J437" s="248">
        <f t="shared" si="34"/>
        <v>0</v>
      </c>
      <c r="K437" s="249">
        <f>J437*[1]Factors!D424</f>
        <v>0</v>
      </c>
      <c r="L437" s="249">
        <f t="shared" si="35"/>
        <v>0</v>
      </c>
      <c r="M437" s="249">
        <f>L437*[1]Factors!D424</f>
        <v>0</v>
      </c>
      <c r="N437" s="250">
        <f>L437*[1]Factors!D424*[1]Factors!E424</f>
        <v>0</v>
      </c>
      <c r="O437" s="246"/>
      <c r="P437" s="76"/>
      <c r="Q437" s="250"/>
      <c r="R437" s="352"/>
      <c r="S437" s="352">
        <v>0</v>
      </c>
      <c r="T437" s="246"/>
      <c r="U437" s="76">
        <f t="shared" si="32"/>
        <v>0</v>
      </c>
      <c r="V437" s="76"/>
      <c r="W437" s="247">
        <f t="shared" si="30"/>
        <v>0</v>
      </c>
    </row>
    <row r="438" spans="1:23" s="20" customFormat="1">
      <c r="A438" s="242">
        <v>9</v>
      </c>
      <c r="B438" s="243">
        <v>2024</v>
      </c>
      <c r="C438" s="244">
        <v>2025</v>
      </c>
      <c r="D438" s="244">
        <v>2025</v>
      </c>
      <c r="E438" s="351" t="str">
        <f>[1]Lib_RawData!G249</f>
        <v>CFO</v>
      </c>
      <c r="F438" s="246">
        <f t="shared" si="31"/>
        <v>0</v>
      </c>
      <c r="G438" s="76">
        <f t="shared" si="31"/>
        <v>0</v>
      </c>
      <c r="H438" s="76">
        <f t="shared" si="31"/>
        <v>0</v>
      </c>
      <c r="I438" s="247">
        <f t="shared" si="33"/>
        <v>0</v>
      </c>
      <c r="J438" s="248">
        <f t="shared" si="34"/>
        <v>0</v>
      </c>
      <c r="K438" s="249">
        <f>J438*[1]Factors!D425</f>
        <v>0</v>
      </c>
      <c r="L438" s="249">
        <f t="shared" si="35"/>
        <v>0</v>
      </c>
      <c r="M438" s="249">
        <f>L438*[1]Factors!D425</f>
        <v>0</v>
      </c>
      <c r="N438" s="250">
        <f>L438*[1]Factors!D425*[1]Factors!E425</f>
        <v>0</v>
      </c>
      <c r="O438" s="246"/>
      <c r="P438" s="76"/>
      <c r="Q438" s="250"/>
      <c r="R438" s="352"/>
      <c r="S438" s="352">
        <v>0</v>
      </c>
      <c r="T438" s="246"/>
      <c r="U438" s="76">
        <f t="shared" si="32"/>
        <v>0</v>
      </c>
      <c r="V438" s="76"/>
      <c r="W438" s="247">
        <f t="shared" si="30"/>
        <v>0</v>
      </c>
    </row>
    <row r="439" spans="1:23" s="20" customFormat="1">
      <c r="A439" s="242">
        <v>10</v>
      </c>
      <c r="B439" s="243">
        <v>2024</v>
      </c>
      <c r="C439" s="244">
        <v>2025</v>
      </c>
      <c r="D439" s="244">
        <v>2025</v>
      </c>
      <c r="E439" s="351" t="str">
        <f>[1]Lib_RawData!G250</f>
        <v>CFO</v>
      </c>
      <c r="F439" s="246">
        <f t="shared" si="31"/>
        <v>0</v>
      </c>
      <c r="G439" s="76">
        <f t="shared" si="31"/>
        <v>0</v>
      </c>
      <c r="H439" s="76">
        <f t="shared" si="31"/>
        <v>0</v>
      </c>
      <c r="I439" s="247">
        <f t="shared" si="33"/>
        <v>0</v>
      </c>
      <c r="J439" s="248">
        <f t="shared" si="34"/>
        <v>0</v>
      </c>
      <c r="K439" s="249">
        <f>J439*[1]Factors!D426</f>
        <v>0</v>
      </c>
      <c r="L439" s="249">
        <f t="shared" si="35"/>
        <v>0</v>
      </c>
      <c r="M439" s="249">
        <f>L439*[1]Factors!D426</f>
        <v>0</v>
      </c>
      <c r="N439" s="250">
        <f>L439*[1]Factors!D426*[1]Factors!E426</f>
        <v>0</v>
      </c>
      <c r="O439" s="246"/>
      <c r="P439" s="76"/>
      <c r="Q439" s="250"/>
      <c r="R439" s="352"/>
      <c r="S439" s="352">
        <v>0</v>
      </c>
      <c r="T439" s="246"/>
      <c r="U439" s="76">
        <f t="shared" si="32"/>
        <v>0</v>
      </c>
      <c r="V439" s="76"/>
      <c r="W439" s="247">
        <f t="shared" si="30"/>
        <v>0</v>
      </c>
    </row>
    <row r="440" spans="1:23" s="20" customFormat="1">
      <c r="A440" s="242">
        <v>11</v>
      </c>
      <c r="B440" s="243">
        <v>2024</v>
      </c>
      <c r="C440" s="244">
        <v>2025</v>
      </c>
      <c r="D440" s="244">
        <v>2025</v>
      </c>
      <c r="E440" s="351" t="str">
        <f>[1]Lib_RawData!G251</f>
        <v>CFO</v>
      </c>
      <c r="F440" s="246">
        <f t="shared" si="31"/>
        <v>0</v>
      </c>
      <c r="G440" s="76">
        <f t="shared" si="31"/>
        <v>0</v>
      </c>
      <c r="H440" s="76">
        <f t="shared" si="31"/>
        <v>0</v>
      </c>
      <c r="I440" s="247">
        <f t="shared" si="33"/>
        <v>0</v>
      </c>
      <c r="J440" s="248">
        <f t="shared" si="34"/>
        <v>0</v>
      </c>
      <c r="K440" s="249">
        <f>J440*[1]Factors!D427</f>
        <v>0</v>
      </c>
      <c r="L440" s="249">
        <f t="shared" si="35"/>
        <v>0</v>
      </c>
      <c r="M440" s="249">
        <f>L440*[1]Factors!D427</f>
        <v>0</v>
      </c>
      <c r="N440" s="250">
        <f>L440*[1]Factors!D427*[1]Factors!E427</f>
        <v>0</v>
      </c>
      <c r="O440" s="246"/>
      <c r="P440" s="76"/>
      <c r="Q440" s="250"/>
      <c r="R440" s="352"/>
      <c r="S440" s="352"/>
      <c r="T440" s="246"/>
      <c r="U440" s="76">
        <f t="shared" si="32"/>
        <v>0</v>
      </c>
      <c r="V440" s="76"/>
      <c r="W440" s="247">
        <f t="shared" si="30"/>
        <v>0</v>
      </c>
    </row>
    <row r="441" spans="1:23" s="20" customFormat="1">
      <c r="A441" s="242">
        <v>12</v>
      </c>
      <c r="B441" s="243">
        <v>2024</v>
      </c>
      <c r="C441" s="244">
        <v>2025</v>
      </c>
      <c r="D441" s="244">
        <v>2025</v>
      </c>
      <c r="E441" s="351" t="str">
        <f>[1]Lib_RawData!G252</f>
        <v>CFO</v>
      </c>
      <c r="F441" s="246">
        <f t="shared" si="31"/>
        <v>0</v>
      </c>
      <c r="G441" s="76">
        <f t="shared" si="31"/>
        <v>0</v>
      </c>
      <c r="H441" s="76">
        <f t="shared" si="31"/>
        <v>0</v>
      </c>
      <c r="I441" s="247">
        <f t="shared" si="33"/>
        <v>0</v>
      </c>
      <c r="J441" s="248">
        <f t="shared" si="34"/>
        <v>0</v>
      </c>
      <c r="K441" s="249">
        <f>J441*[1]Factors!D428</f>
        <v>0</v>
      </c>
      <c r="L441" s="249">
        <f t="shared" si="35"/>
        <v>0</v>
      </c>
      <c r="M441" s="249">
        <f>L441*[1]Factors!D428</f>
        <v>0</v>
      </c>
      <c r="N441" s="250">
        <f>L441*[1]Factors!D428*[1]Factors!E428</f>
        <v>0</v>
      </c>
      <c r="O441" s="246"/>
      <c r="P441" s="76"/>
      <c r="Q441" s="250"/>
      <c r="R441" s="352"/>
      <c r="S441" s="352">
        <v>0</v>
      </c>
      <c r="T441" s="246"/>
      <c r="U441" s="76">
        <f t="shared" si="32"/>
        <v>0</v>
      </c>
      <c r="V441" s="76"/>
      <c r="W441" s="247">
        <f t="shared" si="30"/>
        <v>0</v>
      </c>
    </row>
    <row r="442" spans="1:23" s="20" customFormat="1">
      <c r="A442" s="242">
        <v>1</v>
      </c>
      <c r="B442" s="243">
        <v>2025</v>
      </c>
      <c r="C442" s="244">
        <v>2025</v>
      </c>
      <c r="D442" s="244">
        <v>2025</v>
      </c>
      <c r="E442" s="351" t="str">
        <f>[1]Lib_RawData!G253</f>
        <v>CFO</v>
      </c>
      <c r="F442" s="246">
        <f t="shared" si="31"/>
        <v>0</v>
      </c>
      <c r="G442" s="76">
        <f t="shared" si="31"/>
        <v>0</v>
      </c>
      <c r="H442" s="76">
        <f t="shared" si="31"/>
        <v>0</v>
      </c>
      <c r="I442" s="247">
        <f t="shared" si="33"/>
        <v>0</v>
      </c>
      <c r="J442" s="248">
        <f t="shared" si="34"/>
        <v>0</v>
      </c>
      <c r="K442" s="249">
        <f>J442*[1]Factors!D429</f>
        <v>0</v>
      </c>
      <c r="L442" s="249">
        <f t="shared" si="35"/>
        <v>0</v>
      </c>
      <c r="M442" s="249">
        <f>L442*[1]Factors!D429</f>
        <v>0</v>
      </c>
      <c r="N442" s="250">
        <f>L442*[1]Factors!D429*[1]Factors!E429</f>
        <v>0</v>
      </c>
      <c r="O442" s="246"/>
      <c r="P442" s="76"/>
      <c r="Q442" s="250"/>
      <c r="R442" s="352"/>
      <c r="S442" s="352">
        <v>0</v>
      </c>
      <c r="T442" s="246"/>
      <c r="U442" s="76">
        <f t="shared" si="32"/>
        <v>0</v>
      </c>
      <c r="V442" s="76"/>
      <c r="W442" s="247">
        <f t="shared" si="30"/>
        <v>0</v>
      </c>
    </row>
    <row r="443" spans="1:23" s="20" customFormat="1">
      <c r="A443" s="242">
        <v>2</v>
      </c>
      <c r="B443" s="243">
        <v>2025</v>
      </c>
      <c r="C443" s="244">
        <v>2025</v>
      </c>
      <c r="D443" s="244">
        <v>2025</v>
      </c>
      <c r="E443" s="351" t="str">
        <f>[1]Lib_RawData!G254</f>
        <v>CFO</v>
      </c>
      <c r="F443" s="246">
        <f t="shared" si="31"/>
        <v>0</v>
      </c>
      <c r="G443" s="76">
        <f t="shared" si="31"/>
        <v>0</v>
      </c>
      <c r="H443" s="76">
        <f t="shared" si="31"/>
        <v>0</v>
      </c>
      <c r="I443" s="247">
        <f t="shared" si="33"/>
        <v>0</v>
      </c>
      <c r="J443" s="248">
        <f t="shared" si="34"/>
        <v>0</v>
      </c>
      <c r="K443" s="249">
        <f>J443*[1]Factors!D430</f>
        <v>0</v>
      </c>
      <c r="L443" s="249">
        <f t="shared" si="35"/>
        <v>0</v>
      </c>
      <c r="M443" s="249">
        <f>L443*[1]Factors!D430</f>
        <v>0</v>
      </c>
      <c r="N443" s="250">
        <f>L443*[1]Factors!D430*[1]Factors!E430</f>
        <v>0</v>
      </c>
      <c r="O443" s="246"/>
      <c r="P443" s="76"/>
      <c r="Q443" s="250"/>
      <c r="R443" s="352"/>
      <c r="S443" s="352">
        <v>0</v>
      </c>
      <c r="T443" s="246"/>
      <c r="U443" s="76">
        <f t="shared" si="32"/>
        <v>0</v>
      </c>
      <c r="V443" s="76"/>
      <c r="W443" s="247">
        <f t="shared" si="30"/>
        <v>0</v>
      </c>
    </row>
    <row r="444" spans="1:23" s="20" customFormat="1">
      <c r="A444" s="242">
        <v>3</v>
      </c>
      <c r="B444" s="243">
        <v>2025</v>
      </c>
      <c r="C444" s="244">
        <v>2025</v>
      </c>
      <c r="D444" s="244">
        <v>2025</v>
      </c>
      <c r="E444" s="351" t="str">
        <f>[1]Lib_RawData!G255</f>
        <v>CFO</v>
      </c>
      <c r="F444" s="246">
        <f t="shared" si="31"/>
        <v>0</v>
      </c>
      <c r="G444" s="76">
        <f t="shared" si="31"/>
        <v>0</v>
      </c>
      <c r="H444" s="76">
        <f t="shared" si="31"/>
        <v>0</v>
      </c>
      <c r="I444" s="247">
        <f t="shared" si="33"/>
        <v>0</v>
      </c>
      <c r="J444" s="248">
        <f t="shared" si="34"/>
        <v>0</v>
      </c>
      <c r="K444" s="249">
        <f>J444*[1]Factors!D431</f>
        <v>0</v>
      </c>
      <c r="L444" s="249">
        <f t="shared" si="35"/>
        <v>0</v>
      </c>
      <c r="M444" s="249">
        <f>L444*[1]Factors!D431</f>
        <v>0</v>
      </c>
      <c r="N444" s="250">
        <f>L444*[1]Factors!D431*[1]Factors!E431</f>
        <v>0</v>
      </c>
      <c r="O444" s="246"/>
      <c r="P444" s="76"/>
      <c r="Q444" s="250"/>
      <c r="R444" s="352"/>
      <c r="S444" s="352">
        <v>0</v>
      </c>
      <c r="T444" s="246"/>
      <c r="U444" s="76">
        <f t="shared" si="32"/>
        <v>0</v>
      </c>
      <c r="V444" s="76"/>
      <c r="W444" s="247">
        <f t="shared" si="30"/>
        <v>0</v>
      </c>
    </row>
    <row r="445" spans="1:23" s="20" customFormat="1">
      <c r="A445" s="242">
        <v>4</v>
      </c>
      <c r="B445" s="243">
        <v>2025</v>
      </c>
      <c r="C445" s="244">
        <v>2025</v>
      </c>
      <c r="D445" s="244">
        <v>2026</v>
      </c>
      <c r="E445" s="351" t="str">
        <f>[1]Lib_RawData!G256</f>
        <v>CFO</v>
      </c>
      <c r="F445" s="246">
        <f t="shared" si="31"/>
        <v>0</v>
      </c>
      <c r="G445" s="76">
        <f t="shared" si="31"/>
        <v>0</v>
      </c>
      <c r="H445" s="76">
        <f t="shared" si="31"/>
        <v>0</v>
      </c>
      <c r="I445" s="247">
        <f t="shared" si="33"/>
        <v>0</v>
      </c>
      <c r="J445" s="248">
        <f t="shared" si="34"/>
        <v>0</v>
      </c>
      <c r="K445" s="249">
        <f>J445*[1]Factors!D432</f>
        <v>0</v>
      </c>
      <c r="L445" s="249">
        <f t="shared" si="35"/>
        <v>0</v>
      </c>
      <c r="M445" s="249">
        <f>L445*[1]Factors!D432</f>
        <v>0</v>
      </c>
      <c r="N445" s="250">
        <f>L445*[1]Factors!D432*[1]Factors!E432</f>
        <v>0</v>
      </c>
      <c r="O445" s="246"/>
      <c r="P445" s="76"/>
      <c r="Q445" s="250"/>
      <c r="R445" s="352"/>
      <c r="S445" s="352">
        <v>0</v>
      </c>
      <c r="T445" s="246"/>
      <c r="U445" s="76">
        <f t="shared" si="32"/>
        <v>0</v>
      </c>
      <c r="V445" s="76"/>
      <c r="W445" s="247">
        <f t="shared" si="30"/>
        <v>0</v>
      </c>
    </row>
    <row r="446" spans="1:23" s="20" customFormat="1">
      <c r="A446" s="242">
        <v>5</v>
      </c>
      <c r="B446" s="243">
        <v>2025</v>
      </c>
      <c r="C446" s="244">
        <v>2025</v>
      </c>
      <c r="D446" s="244">
        <v>2026</v>
      </c>
      <c r="E446" s="351" t="str">
        <f>[1]Lib_RawData!G257</f>
        <v>CFO</v>
      </c>
      <c r="F446" s="246">
        <f t="shared" si="31"/>
        <v>0</v>
      </c>
      <c r="G446" s="76">
        <f t="shared" si="31"/>
        <v>0</v>
      </c>
      <c r="H446" s="76">
        <f t="shared" si="31"/>
        <v>0</v>
      </c>
      <c r="I446" s="247">
        <f t="shared" si="33"/>
        <v>0</v>
      </c>
      <c r="J446" s="248">
        <f t="shared" si="34"/>
        <v>0</v>
      </c>
      <c r="K446" s="249">
        <f>J446*[1]Factors!D433</f>
        <v>0</v>
      </c>
      <c r="L446" s="249">
        <f t="shared" si="35"/>
        <v>0</v>
      </c>
      <c r="M446" s="249">
        <f>L446*[1]Factors!D433</f>
        <v>0</v>
      </c>
      <c r="N446" s="250">
        <f>L446*[1]Factors!D433*[1]Factors!E433</f>
        <v>0</v>
      </c>
      <c r="O446" s="246"/>
      <c r="P446" s="76"/>
      <c r="Q446" s="250"/>
      <c r="R446" s="352"/>
      <c r="S446" s="352">
        <v>0</v>
      </c>
      <c r="T446" s="246"/>
      <c r="U446" s="76">
        <f t="shared" si="32"/>
        <v>0</v>
      </c>
      <c r="V446" s="76"/>
      <c r="W446" s="247">
        <f t="shared" si="30"/>
        <v>0</v>
      </c>
    </row>
    <row r="447" spans="1:23" s="20" customFormat="1">
      <c r="A447" s="242">
        <v>6</v>
      </c>
      <c r="B447" s="243">
        <v>2025</v>
      </c>
      <c r="C447" s="244">
        <v>2025</v>
      </c>
      <c r="D447" s="244">
        <v>2026</v>
      </c>
      <c r="E447" s="351" t="str">
        <f>[1]Lib_RawData!G258</f>
        <v>CFO</v>
      </c>
      <c r="F447" s="246">
        <f t="shared" si="31"/>
        <v>0</v>
      </c>
      <c r="G447" s="76">
        <f t="shared" si="31"/>
        <v>2534480</v>
      </c>
      <c r="H447" s="76">
        <f t="shared" si="31"/>
        <v>0</v>
      </c>
      <c r="I447" s="247">
        <f t="shared" si="33"/>
        <v>2534480</v>
      </c>
      <c r="J447" s="248">
        <f t="shared" si="34"/>
        <v>2534480</v>
      </c>
      <c r="K447" s="249">
        <f>J447*[1]Factors!D434</f>
        <v>1565755.5918204223</v>
      </c>
      <c r="L447" s="249">
        <f t="shared" si="35"/>
        <v>13000</v>
      </c>
      <c r="M447" s="249">
        <f>L447*[1]Factors!D434</f>
        <v>8031.1632735967496</v>
      </c>
      <c r="N447" s="250">
        <f>L447*[1]Factors!D434*[1]Factors!E434</f>
        <v>13000</v>
      </c>
      <c r="O447" s="246"/>
      <c r="P447" s="76"/>
      <c r="Q447" s="250">
        <f>[1]Lib_RawData!AP258</f>
        <v>13000</v>
      </c>
      <c r="R447" s="352">
        <v>194.96</v>
      </c>
      <c r="S447" s="352">
        <f>R447*Q447</f>
        <v>2534480</v>
      </c>
      <c r="T447" s="246"/>
      <c r="U447" s="76">
        <f t="shared" si="32"/>
        <v>2534480</v>
      </c>
      <c r="V447" s="76"/>
      <c r="W447" s="247">
        <f t="shared" si="30"/>
        <v>2534480</v>
      </c>
    </row>
    <row r="448" spans="1:23" s="20" customFormat="1">
      <c r="A448" s="242">
        <v>7</v>
      </c>
      <c r="B448" s="243">
        <v>2025</v>
      </c>
      <c r="C448" s="244">
        <v>2026</v>
      </c>
      <c r="D448" s="244">
        <v>2026</v>
      </c>
      <c r="E448" s="351" t="str">
        <f>[1]Lib_RawData!G259</f>
        <v>CFO</v>
      </c>
      <c r="F448" s="246">
        <f t="shared" si="31"/>
        <v>0</v>
      </c>
      <c r="G448" s="76">
        <f t="shared" si="31"/>
        <v>0</v>
      </c>
      <c r="H448" s="76">
        <f t="shared" si="31"/>
        <v>0</v>
      </c>
      <c r="I448" s="247">
        <f t="shared" si="33"/>
        <v>0</v>
      </c>
      <c r="J448" s="248">
        <f t="shared" si="34"/>
        <v>0</v>
      </c>
      <c r="K448" s="249">
        <f>J448*[1]Factors!D435</f>
        <v>0</v>
      </c>
      <c r="L448" s="249">
        <f t="shared" si="35"/>
        <v>0</v>
      </c>
      <c r="M448" s="249">
        <f>L448*[1]Factors!D435</f>
        <v>0</v>
      </c>
      <c r="N448" s="250">
        <f>L448*[1]Factors!D435*[1]Factors!E435</f>
        <v>0</v>
      </c>
      <c r="O448" s="246"/>
      <c r="P448" s="76"/>
      <c r="Q448" s="250"/>
      <c r="R448" s="352"/>
      <c r="S448" s="352">
        <v>0</v>
      </c>
      <c r="T448" s="246"/>
      <c r="U448" s="76">
        <f t="shared" si="32"/>
        <v>0</v>
      </c>
      <c r="V448" s="76"/>
      <c r="W448" s="247">
        <f t="shared" si="30"/>
        <v>0</v>
      </c>
    </row>
    <row r="449" spans="1:23" s="20" customFormat="1">
      <c r="A449" s="242">
        <v>8</v>
      </c>
      <c r="B449" s="243">
        <v>2025</v>
      </c>
      <c r="C449" s="244">
        <v>2026</v>
      </c>
      <c r="D449" s="244">
        <v>2026</v>
      </c>
      <c r="E449" s="351" t="str">
        <f>[1]Lib_RawData!G260</f>
        <v>CFO</v>
      </c>
      <c r="F449" s="246">
        <f t="shared" si="31"/>
        <v>0</v>
      </c>
      <c r="G449" s="76">
        <f t="shared" si="31"/>
        <v>0</v>
      </c>
      <c r="H449" s="76">
        <f t="shared" si="31"/>
        <v>0</v>
      </c>
      <c r="I449" s="247">
        <f t="shared" si="33"/>
        <v>0</v>
      </c>
      <c r="J449" s="248">
        <f t="shared" si="34"/>
        <v>0</v>
      </c>
      <c r="K449" s="249">
        <f>J449*[1]Factors!D436</f>
        <v>0</v>
      </c>
      <c r="L449" s="249">
        <f t="shared" si="35"/>
        <v>0</v>
      </c>
      <c r="M449" s="249">
        <f>L449*[1]Factors!D436</f>
        <v>0</v>
      </c>
      <c r="N449" s="250">
        <f>L449*[1]Factors!D436*[1]Factors!E436</f>
        <v>0</v>
      </c>
      <c r="O449" s="246"/>
      <c r="P449" s="76"/>
      <c r="Q449" s="250"/>
      <c r="R449" s="352"/>
      <c r="S449" s="352">
        <v>0</v>
      </c>
      <c r="T449" s="246"/>
      <c r="U449" s="76">
        <f t="shared" si="32"/>
        <v>0</v>
      </c>
      <c r="V449" s="76"/>
      <c r="W449" s="247">
        <f t="shared" si="30"/>
        <v>0</v>
      </c>
    </row>
    <row r="450" spans="1:23" s="20" customFormat="1">
      <c r="A450" s="242">
        <v>9</v>
      </c>
      <c r="B450" s="243">
        <v>2025</v>
      </c>
      <c r="C450" s="244">
        <v>2026</v>
      </c>
      <c r="D450" s="244">
        <v>2026</v>
      </c>
      <c r="E450" s="351" t="str">
        <f>[1]Lib_RawData!G261</f>
        <v>CFO</v>
      </c>
      <c r="F450" s="246">
        <f t="shared" si="31"/>
        <v>0</v>
      </c>
      <c r="G450" s="76">
        <f t="shared" si="31"/>
        <v>0</v>
      </c>
      <c r="H450" s="76">
        <f t="shared" si="31"/>
        <v>0</v>
      </c>
      <c r="I450" s="247">
        <f t="shared" si="33"/>
        <v>0</v>
      </c>
      <c r="J450" s="248">
        <f t="shared" si="34"/>
        <v>0</v>
      </c>
      <c r="K450" s="249">
        <f>J450*[1]Factors!D437</f>
        <v>0</v>
      </c>
      <c r="L450" s="249">
        <f t="shared" si="35"/>
        <v>0</v>
      </c>
      <c r="M450" s="249">
        <f>L450*[1]Factors!D437</f>
        <v>0</v>
      </c>
      <c r="N450" s="250">
        <f>L450*[1]Factors!D437*[1]Factors!E437</f>
        <v>0</v>
      </c>
      <c r="O450" s="246"/>
      <c r="P450" s="76"/>
      <c r="Q450" s="250"/>
      <c r="R450" s="352"/>
      <c r="S450" s="352">
        <v>0</v>
      </c>
      <c r="T450" s="246"/>
      <c r="U450" s="76">
        <f t="shared" si="32"/>
        <v>0</v>
      </c>
      <c r="V450" s="76"/>
      <c r="W450" s="247">
        <f t="shared" si="30"/>
        <v>0</v>
      </c>
    </row>
    <row r="451" spans="1:23" s="20" customFormat="1">
      <c r="A451" s="242">
        <v>10</v>
      </c>
      <c r="B451" s="243">
        <v>2025</v>
      </c>
      <c r="C451" s="244">
        <v>2026</v>
      </c>
      <c r="D451" s="244">
        <v>2026</v>
      </c>
      <c r="E451" s="351" t="str">
        <f>[1]Lib_RawData!G262</f>
        <v>CFO</v>
      </c>
      <c r="F451" s="246">
        <f t="shared" si="31"/>
        <v>0</v>
      </c>
      <c r="G451" s="76">
        <f t="shared" si="31"/>
        <v>0</v>
      </c>
      <c r="H451" s="76">
        <f t="shared" si="31"/>
        <v>0</v>
      </c>
      <c r="I451" s="247">
        <f t="shared" si="33"/>
        <v>0</v>
      </c>
      <c r="J451" s="248">
        <f t="shared" si="34"/>
        <v>0</v>
      </c>
      <c r="K451" s="249">
        <f>J451*[1]Factors!D438</f>
        <v>0</v>
      </c>
      <c r="L451" s="249">
        <f t="shared" si="35"/>
        <v>0</v>
      </c>
      <c r="M451" s="249">
        <f>L451*[1]Factors!D438</f>
        <v>0</v>
      </c>
      <c r="N451" s="250">
        <f>L451*[1]Factors!D438*[1]Factors!E438</f>
        <v>0</v>
      </c>
      <c r="O451" s="246"/>
      <c r="P451" s="76"/>
      <c r="Q451" s="250"/>
      <c r="R451" s="352"/>
      <c r="S451" s="352">
        <v>0</v>
      </c>
      <c r="T451" s="246"/>
      <c r="U451" s="76">
        <f t="shared" si="32"/>
        <v>0</v>
      </c>
      <c r="V451" s="76"/>
      <c r="W451" s="247">
        <f t="shared" si="30"/>
        <v>0</v>
      </c>
    </row>
    <row r="452" spans="1:23" s="20" customFormat="1">
      <c r="A452" s="242">
        <v>11</v>
      </c>
      <c r="B452" s="243">
        <v>2025</v>
      </c>
      <c r="C452" s="244">
        <v>2026</v>
      </c>
      <c r="D452" s="244">
        <v>2026</v>
      </c>
      <c r="E452" s="351" t="str">
        <f>[1]Lib_RawData!G263</f>
        <v>CFO</v>
      </c>
      <c r="F452" s="246">
        <f t="shared" si="31"/>
        <v>0</v>
      </c>
      <c r="G452" s="76">
        <f t="shared" si="31"/>
        <v>0</v>
      </c>
      <c r="H452" s="76">
        <f t="shared" si="31"/>
        <v>0</v>
      </c>
      <c r="I452" s="247">
        <f t="shared" si="33"/>
        <v>0</v>
      </c>
      <c r="J452" s="248">
        <f t="shared" si="34"/>
        <v>0</v>
      </c>
      <c r="K452" s="249">
        <f>J452*[1]Factors!D439</f>
        <v>0</v>
      </c>
      <c r="L452" s="249">
        <f t="shared" si="35"/>
        <v>0</v>
      </c>
      <c r="M452" s="249">
        <f>L452*[1]Factors!D439</f>
        <v>0</v>
      </c>
      <c r="N452" s="250">
        <f>L452*[1]Factors!D439*[1]Factors!E439</f>
        <v>0</v>
      </c>
      <c r="O452" s="246"/>
      <c r="P452" s="76"/>
      <c r="Q452" s="250"/>
      <c r="R452" s="352"/>
      <c r="S452" s="352"/>
      <c r="T452" s="246"/>
      <c r="U452" s="76">
        <f t="shared" si="32"/>
        <v>0</v>
      </c>
      <c r="V452" s="76"/>
      <c r="W452" s="247">
        <f t="shared" si="30"/>
        <v>0</v>
      </c>
    </row>
    <row r="453" spans="1:23" s="20" customFormat="1">
      <c r="A453" s="242">
        <v>12</v>
      </c>
      <c r="B453" s="243">
        <v>2025</v>
      </c>
      <c r="C453" s="244">
        <v>2026</v>
      </c>
      <c r="D453" s="244">
        <v>2026</v>
      </c>
      <c r="E453" s="351" t="str">
        <f>[1]Lib_RawData!G264</f>
        <v>CFO</v>
      </c>
      <c r="F453" s="246">
        <f t="shared" si="31"/>
        <v>0</v>
      </c>
      <c r="G453" s="76">
        <f t="shared" si="31"/>
        <v>0</v>
      </c>
      <c r="H453" s="76">
        <f t="shared" si="31"/>
        <v>0</v>
      </c>
      <c r="I453" s="247">
        <f t="shared" si="33"/>
        <v>0</v>
      </c>
      <c r="J453" s="248">
        <f t="shared" si="34"/>
        <v>0</v>
      </c>
      <c r="K453" s="249">
        <f>J453*[1]Factors!D440</f>
        <v>0</v>
      </c>
      <c r="L453" s="249">
        <f t="shared" si="35"/>
        <v>0</v>
      </c>
      <c r="M453" s="249">
        <f>L453*[1]Factors!D440</f>
        <v>0</v>
      </c>
      <c r="N453" s="250">
        <f>L453*[1]Factors!D440*[1]Factors!E440</f>
        <v>0</v>
      </c>
      <c r="O453" s="246"/>
      <c r="P453" s="76"/>
      <c r="Q453" s="250"/>
      <c r="R453" s="352"/>
      <c r="S453" s="352">
        <v>0</v>
      </c>
      <c r="T453" s="246"/>
      <c r="U453" s="76">
        <f t="shared" si="32"/>
        <v>0</v>
      </c>
      <c r="V453" s="76"/>
      <c r="W453" s="247">
        <f t="shared" si="30"/>
        <v>0</v>
      </c>
    </row>
    <row r="454" spans="1:23" s="20" customFormat="1">
      <c r="A454" s="242">
        <v>1</v>
      </c>
      <c r="B454" s="243">
        <v>2026</v>
      </c>
      <c r="C454" s="244">
        <v>2026</v>
      </c>
      <c r="D454" s="244">
        <v>2026</v>
      </c>
      <c r="E454" s="351" t="str">
        <f>[1]Lib_RawData!G265</f>
        <v>CFO</v>
      </c>
      <c r="F454" s="246">
        <f t="shared" si="31"/>
        <v>0</v>
      </c>
      <c r="G454" s="76">
        <f t="shared" si="31"/>
        <v>0</v>
      </c>
      <c r="H454" s="76">
        <f t="shared" si="31"/>
        <v>0</v>
      </c>
      <c r="I454" s="247">
        <f t="shared" si="33"/>
        <v>0</v>
      </c>
      <c r="J454" s="248">
        <f t="shared" si="34"/>
        <v>0</v>
      </c>
      <c r="K454" s="249">
        <f>J454*[1]Factors!D441</f>
        <v>0</v>
      </c>
      <c r="L454" s="249">
        <f t="shared" si="35"/>
        <v>0</v>
      </c>
      <c r="M454" s="249">
        <f>L454*[1]Factors!D441</f>
        <v>0</v>
      </c>
      <c r="N454" s="250">
        <f>L454*[1]Factors!D441*[1]Factors!E441</f>
        <v>0</v>
      </c>
      <c r="O454" s="246"/>
      <c r="P454" s="76"/>
      <c r="Q454" s="250"/>
      <c r="R454" s="352"/>
      <c r="S454" s="352">
        <v>0</v>
      </c>
      <c r="T454" s="246"/>
      <c r="U454" s="76">
        <f t="shared" si="32"/>
        <v>0</v>
      </c>
      <c r="V454" s="76"/>
      <c r="W454" s="247">
        <f t="shared" si="30"/>
        <v>0</v>
      </c>
    </row>
    <row r="455" spans="1:23" s="20" customFormat="1">
      <c r="A455" s="242">
        <v>2</v>
      </c>
      <c r="B455" s="243">
        <v>2026</v>
      </c>
      <c r="C455" s="244">
        <v>2026</v>
      </c>
      <c r="D455" s="244">
        <v>2026</v>
      </c>
      <c r="E455" s="351" t="str">
        <f>[1]Lib_RawData!G266</f>
        <v>CFO</v>
      </c>
      <c r="F455" s="246">
        <f t="shared" si="31"/>
        <v>0</v>
      </c>
      <c r="G455" s="76">
        <f t="shared" si="31"/>
        <v>0</v>
      </c>
      <c r="H455" s="76">
        <f t="shared" si="31"/>
        <v>0</v>
      </c>
      <c r="I455" s="247">
        <f t="shared" si="33"/>
        <v>0</v>
      </c>
      <c r="J455" s="248">
        <f t="shared" si="34"/>
        <v>0</v>
      </c>
      <c r="K455" s="249">
        <f>J455*[1]Factors!D442</f>
        <v>0</v>
      </c>
      <c r="L455" s="249">
        <f t="shared" si="35"/>
        <v>0</v>
      </c>
      <c r="M455" s="249">
        <f>L455*[1]Factors!D442</f>
        <v>0</v>
      </c>
      <c r="N455" s="250">
        <f>L455*[1]Factors!D442*[1]Factors!E442</f>
        <v>0</v>
      </c>
      <c r="O455" s="246"/>
      <c r="P455" s="76"/>
      <c r="Q455" s="250"/>
      <c r="R455" s="352"/>
      <c r="S455" s="352">
        <v>0</v>
      </c>
      <c r="T455" s="246"/>
      <c r="U455" s="76">
        <f t="shared" si="32"/>
        <v>0</v>
      </c>
      <c r="V455" s="76"/>
      <c r="W455" s="247">
        <f t="shared" si="30"/>
        <v>0</v>
      </c>
    </row>
    <row r="456" spans="1:23" s="20" customFormat="1">
      <c r="A456" s="242">
        <v>3</v>
      </c>
      <c r="B456" s="243">
        <v>2026</v>
      </c>
      <c r="C456" s="244">
        <v>2026</v>
      </c>
      <c r="D456" s="244">
        <v>2026</v>
      </c>
      <c r="E456" s="351" t="str">
        <f>[1]Lib_RawData!G267</f>
        <v>CFO</v>
      </c>
      <c r="F456" s="246">
        <f t="shared" si="31"/>
        <v>0</v>
      </c>
      <c r="G456" s="76">
        <f t="shared" si="31"/>
        <v>0</v>
      </c>
      <c r="H456" s="76">
        <f t="shared" si="31"/>
        <v>0</v>
      </c>
      <c r="I456" s="247">
        <f t="shared" si="33"/>
        <v>0</v>
      </c>
      <c r="J456" s="248">
        <f t="shared" si="34"/>
        <v>0</v>
      </c>
      <c r="K456" s="249">
        <f>J456*[1]Factors!D443</f>
        <v>0</v>
      </c>
      <c r="L456" s="249">
        <f t="shared" si="35"/>
        <v>0</v>
      </c>
      <c r="M456" s="249">
        <f>L456*[1]Factors!D443</f>
        <v>0</v>
      </c>
      <c r="N456" s="250">
        <f>L456*[1]Factors!D443*[1]Factors!E443</f>
        <v>0</v>
      </c>
      <c r="O456" s="246"/>
      <c r="P456" s="76"/>
      <c r="Q456" s="250"/>
      <c r="R456" s="352"/>
      <c r="S456" s="352">
        <v>0</v>
      </c>
      <c r="T456" s="246"/>
      <c r="U456" s="76">
        <f t="shared" si="32"/>
        <v>0</v>
      </c>
      <c r="V456" s="76"/>
      <c r="W456" s="247">
        <f t="shared" si="30"/>
        <v>0</v>
      </c>
    </row>
    <row r="457" spans="1:23" s="20" customFormat="1">
      <c r="A457" s="242">
        <v>4</v>
      </c>
      <c r="B457" s="243">
        <v>2026</v>
      </c>
      <c r="C457" s="244">
        <v>2026</v>
      </c>
      <c r="D457" s="244">
        <v>2027</v>
      </c>
      <c r="E457" s="351" t="str">
        <f>[1]Lib_RawData!G268</f>
        <v>CFO</v>
      </c>
      <c r="F457" s="246">
        <f t="shared" si="31"/>
        <v>0</v>
      </c>
      <c r="G457" s="76">
        <f t="shared" si="31"/>
        <v>0</v>
      </c>
      <c r="H457" s="76">
        <f t="shared" si="31"/>
        <v>0</v>
      </c>
      <c r="I457" s="247">
        <f t="shared" si="33"/>
        <v>0</v>
      </c>
      <c r="J457" s="248">
        <f t="shared" si="34"/>
        <v>0</v>
      </c>
      <c r="K457" s="249">
        <f>J457*[1]Factors!D444</f>
        <v>0</v>
      </c>
      <c r="L457" s="249">
        <f t="shared" si="35"/>
        <v>0</v>
      </c>
      <c r="M457" s="249">
        <f>L457*[1]Factors!D444</f>
        <v>0</v>
      </c>
      <c r="N457" s="250">
        <f>L457*[1]Factors!D444*[1]Factors!E444</f>
        <v>0</v>
      </c>
      <c r="O457" s="246"/>
      <c r="P457" s="76"/>
      <c r="Q457" s="250"/>
      <c r="R457" s="352"/>
      <c r="S457" s="352">
        <v>0</v>
      </c>
      <c r="T457" s="246"/>
      <c r="U457" s="76">
        <f t="shared" si="32"/>
        <v>0</v>
      </c>
      <c r="V457" s="76"/>
      <c r="W457" s="247">
        <f t="shared" ref="W457:W513" si="36">V457+U457</f>
        <v>0</v>
      </c>
    </row>
    <row r="458" spans="1:23" s="20" customFormat="1">
      <c r="A458" s="242">
        <v>5</v>
      </c>
      <c r="B458" s="243">
        <v>2026</v>
      </c>
      <c r="C458" s="244">
        <v>2026</v>
      </c>
      <c r="D458" s="244">
        <v>2027</v>
      </c>
      <c r="E458" s="351" t="str">
        <f>[1]Lib_RawData!G269</f>
        <v>CFO</v>
      </c>
      <c r="F458" s="246">
        <f t="shared" si="31"/>
        <v>0</v>
      </c>
      <c r="G458" s="76">
        <f t="shared" si="31"/>
        <v>0</v>
      </c>
      <c r="H458" s="76">
        <f t="shared" si="31"/>
        <v>0</v>
      </c>
      <c r="I458" s="247">
        <f t="shared" si="33"/>
        <v>0</v>
      </c>
      <c r="J458" s="248">
        <f t="shared" si="34"/>
        <v>0</v>
      </c>
      <c r="K458" s="249">
        <f>J458*[1]Factors!D445</f>
        <v>0</v>
      </c>
      <c r="L458" s="249">
        <f t="shared" si="35"/>
        <v>0</v>
      </c>
      <c r="M458" s="249">
        <f>L458*[1]Factors!D445</f>
        <v>0</v>
      </c>
      <c r="N458" s="250">
        <f>L458*[1]Factors!D445*[1]Factors!E445</f>
        <v>0</v>
      </c>
      <c r="O458" s="246"/>
      <c r="P458" s="76"/>
      <c r="Q458" s="250"/>
      <c r="R458" s="352"/>
      <c r="S458" s="352">
        <v>0</v>
      </c>
      <c r="T458" s="246"/>
      <c r="U458" s="76">
        <f t="shared" si="32"/>
        <v>0</v>
      </c>
      <c r="V458" s="76"/>
      <c r="W458" s="247">
        <f t="shared" si="36"/>
        <v>0</v>
      </c>
    </row>
    <row r="459" spans="1:23" s="20" customFormat="1">
      <c r="A459" s="242">
        <v>6</v>
      </c>
      <c r="B459" s="243">
        <v>2026</v>
      </c>
      <c r="C459" s="244">
        <v>2026</v>
      </c>
      <c r="D459" s="244">
        <v>2027</v>
      </c>
      <c r="E459" s="351" t="str">
        <f>[1]Lib_RawData!G270</f>
        <v>CFO</v>
      </c>
      <c r="F459" s="246">
        <f t="shared" si="31"/>
        <v>0</v>
      </c>
      <c r="G459" s="76">
        <f t="shared" si="31"/>
        <v>2597790</v>
      </c>
      <c r="H459" s="76">
        <f t="shared" si="31"/>
        <v>0</v>
      </c>
      <c r="I459" s="247">
        <f t="shared" si="33"/>
        <v>2597790</v>
      </c>
      <c r="J459" s="248">
        <f t="shared" si="34"/>
        <v>2597790</v>
      </c>
      <c r="K459" s="249">
        <f>J459*[1]Factors!D446</f>
        <v>1550596.480157332</v>
      </c>
      <c r="L459" s="249">
        <f t="shared" si="35"/>
        <v>13000</v>
      </c>
      <c r="M459" s="249">
        <f>L459*[1]Factors!D446</f>
        <v>7759.5780421224645</v>
      </c>
      <c r="N459" s="250">
        <f>L459*[1]Factors!D446*[1]Factors!E446</f>
        <v>13000</v>
      </c>
      <c r="O459" s="246"/>
      <c r="P459" s="76"/>
      <c r="Q459" s="250">
        <f>[1]Lib_RawData!AP270</f>
        <v>13000</v>
      </c>
      <c r="R459" s="352">
        <v>199.83</v>
      </c>
      <c r="S459" s="352">
        <f>R459*Q459</f>
        <v>2597790</v>
      </c>
      <c r="T459" s="246"/>
      <c r="U459" s="76">
        <f t="shared" si="32"/>
        <v>2597790</v>
      </c>
      <c r="V459" s="76"/>
      <c r="W459" s="247">
        <f t="shared" si="36"/>
        <v>2597790</v>
      </c>
    </row>
    <row r="460" spans="1:23" s="20" customFormat="1">
      <c r="A460" s="14">
        <v>7</v>
      </c>
      <c r="B460" s="15">
        <v>2026</v>
      </c>
      <c r="C460" s="200">
        <v>2027</v>
      </c>
      <c r="D460" s="200">
        <v>2027</v>
      </c>
      <c r="E460" s="24" t="str">
        <f>[1]Lib_RawData!G271</f>
        <v>CFO</v>
      </c>
      <c r="F460" s="17">
        <f t="shared" si="31"/>
        <v>0</v>
      </c>
      <c r="G460" s="10">
        <f t="shared" si="31"/>
        <v>0</v>
      </c>
      <c r="H460" s="10">
        <f t="shared" si="31"/>
        <v>0</v>
      </c>
      <c r="I460" s="18">
        <f t="shared" si="33"/>
        <v>0</v>
      </c>
      <c r="J460" s="19">
        <f t="shared" si="34"/>
        <v>0</v>
      </c>
      <c r="K460" s="20">
        <f>J460*[1]Factors!D447</f>
        <v>0</v>
      </c>
      <c r="L460" s="20">
        <f t="shared" si="35"/>
        <v>0</v>
      </c>
      <c r="M460" s="20">
        <f>L460*[1]Factors!D447</f>
        <v>0</v>
      </c>
      <c r="N460" s="21">
        <f>L460*[1]Factors!D447*[1]Factors!E447</f>
        <v>0</v>
      </c>
      <c r="O460" s="17"/>
      <c r="P460" s="10"/>
      <c r="Q460" s="240"/>
      <c r="R460" s="25"/>
      <c r="S460" s="25">
        <v>0</v>
      </c>
      <c r="T460" s="17"/>
      <c r="U460" s="10">
        <f t="shared" si="32"/>
        <v>0</v>
      </c>
      <c r="V460" s="10"/>
      <c r="W460" s="18">
        <f t="shared" si="36"/>
        <v>0</v>
      </c>
    </row>
    <row r="461" spans="1:23" s="20" customFormat="1">
      <c r="A461" s="14">
        <v>8</v>
      </c>
      <c r="B461" s="15">
        <v>2026</v>
      </c>
      <c r="C461" s="200">
        <v>2027</v>
      </c>
      <c r="D461" s="200">
        <v>2027</v>
      </c>
      <c r="E461" s="24" t="str">
        <f>[1]Lib_RawData!G272</f>
        <v>CFO</v>
      </c>
      <c r="F461" s="17">
        <f t="shared" si="31"/>
        <v>0</v>
      </c>
      <c r="G461" s="10">
        <f t="shared" si="31"/>
        <v>0</v>
      </c>
      <c r="H461" s="10">
        <f t="shared" si="31"/>
        <v>0</v>
      </c>
      <c r="I461" s="18">
        <f t="shared" si="33"/>
        <v>0</v>
      </c>
      <c r="J461" s="19">
        <f t="shared" si="34"/>
        <v>0</v>
      </c>
      <c r="K461" s="20">
        <f>J461*[1]Factors!D448</f>
        <v>0</v>
      </c>
      <c r="L461" s="20">
        <f t="shared" si="35"/>
        <v>0</v>
      </c>
      <c r="M461" s="20">
        <f>L461*[1]Factors!D448</f>
        <v>0</v>
      </c>
      <c r="N461" s="21">
        <f>L461*[1]Factors!D448*[1]Factors!E448</f>
        <v>0</v>
      </c>
      <c r="O461" s="17"/>
      <c r="P461" s="10"/>
      <c r="Q461" s="240"/>
      <c r="R461" s="25"/>
      <c r="S461" s="25">
        <v>0</v>
      </c>
      <c r="T461" s="17"/>
      <c r="U461" s="10">
        <f t="shared" si="32"/>
        <v>0</v>
      </c>
      <c r="V461" s="10"/>
      <c r="W461" s="18">
        <f t="shared" si="36"/>
        <v>0</v>
      </c>
    </row>
    <row r="462" spans="1:23" s="20" customFormat="1">
      <c r="A462" s="14">
        <v>9</v>
      </c>
      <c r="B462" s="15">
        <v>2026</v>
      </c>
      <c r="C462" s="200">
        <v>2027</v>
      </c>
      <c r="D462" s="200">
        <v>2027</v>
      </c>
      <c r="E462" s="24" t="str">
        <f>[1]Lib_RawData!G273</f>
        <v>CFO</v>
      </c>
      <c r="F462" s="17">
        <f t="shared" si="31"/>
        <v>0</v>
      </c>
      <c r="G462" s="10">
        <f t="shared" si="31"/>
        <v>0</v>
      </c>
      <c r="H462" s="10">
        <f t="shared" si="31"/>
        <v>0</v>
      </c>
      <c r="I462" s="18">
        <f t="shared" si="33"/>
        <v>0</v>
      </c>
      <c r="J462" s="19">
        <f t="shared" si="34"/>
        <v>0</v>
      </c>
      <c r="K462" s="20">
        <f>J462*[1]Factors!D449</f>
        <v>0</v>
      </c>
      <c r="L462" s="20">
        <f t="shared" si="35"/>
        <v>0</v>
      </c>
      <c r="M462" s="20">
        <f>L462*[1]Factors!D449</f>
        <v>0</v>
      </c>
      <c r="N462" s="21">
        <f>L462*[1]Factors!D449*[1]Factors!E449</f>
        <v>0</v>
      </c>
      <c r="O462" s="17"/>
      <c r="P462" s="10"/>
      <c r="Q462" s="240"/>
      <c r="R462" s="25"/>
      <c r="S462" s="25">
        <v>0</v>
      </c>
      <c r="T462" s="17"/>
      <c r="U462" s="10">
        <f t="shared" si="32"/>
        <v>0</v>
      </c>
      <c r="V462" s="10"/>
      <c r="W462" s="18">
        <f t="shared" si="36"/>
        <v>0</v>
      </c>
    </row>
    <row r="463" spans="1:23" s="20" customFormat="1">
      <c r="A463" s="14">
        <v>10</v>
      </c>
      <c r="B463" s="15">
        <v>2026</v>
      </c>
      <c r="C463" s="200">
        <v>2027</v>
      </c>
      <c r="D463" s="200">
        <v>2027</v>
      </c>
      <c r="E463" s="24" t="str">
        <f>[1]Lib_RawData!G274</f>
        <v>CFO</v>
      </c>
      <c r="F463" s="17">
        <f t="shared" si="31"/>
        <v>0</v>
      </c>
      <c r="G463" s="10">
        <f t="shared" si="31"/>
        <v>0</v>
      </c>
      <c r="H463" s="10">
        <f t="shared" si="31"/>
        <v>0</v>
      </c>
      <c r="I463" s="18">
        <f t="shared" si="33"/>
        <v>0</v>
      </c>
      <c r="J463" s="19">
        <f t="shared" si="34"/>
        <v>0</v>
      </c>
      <c r="K463" s="20">
        <f>J463*[1]Factors!D450</f>
        <v>0</v>
      </c>
      <c r="L463" s="20">
        <f t="shared" si="35"/>
        <v>0</v>
      </c>
      <c r="M463" s="20">
        <f>L463*[1]Factors!D450</f>
        <v>0</v>
      </c>
      <c r="N463" s="21">
        <f>L463*[1]Factors!D450*[1]Factors!E450</f>
        <v>0</v>
      </c>
      <c r="O463" s="17"/>
      <c r="P463" s="10"/>
      <c r="Q463" s="240"/>
      <c r="R463" s="25"/>
      <c r="S463" s="25">
        <v>0</v>
      </c>
      <c r="T463" s="17"/>
      <c r="U463" s="10">
        <f t="shared" si="32"/>
        <v>0</v>
      </c>
      <c r="V463" s="10"/>
      <c r="W463" s="18">
        <f t="shared" si="36"/>
        <v>0</v>
      </c>
    </row>
    <row r="464" spans="1:23" s="20" customFormat="1">
      <c r="A464" s="14">
        <v>11</v>
      </c>
      <c r="B464" s="15">
        <v>2026</v>
      </c>
      <c r="C464" s="200">
        <v>2027</v>
      </c>
      <c r="D464" s="200">
        <v>2027</v>
      </c>
      <c r="E464" s="24" t="str">
        <f>[1]Lib_RawData!G275</f>
        <v>CFO</v>
      </c>
      <c r="F464" s="17">
        <f t="shared" si="31"/>
        <v>0</v>
      </c>
      <c r="G464" s="10">
        <f t="shared" si="31"/>
        <v>0</v>
      </c>
      <c r="H464" s="10">
        <f t="shared" si="31"/>
        <v>0</v>
      </c>
      <c r="I464" s="18">
        <f t="shared" si="33"/>
        <v>0</v>
      </c>
      <c r="J464" s="19">
        <f t="shared" si="34"/>
        <v>0</v>
      </c>
      <c r="K464" s="20">
        <f>J464*[1]Factors!D451</f>
        <v>0</v>
      </c>
      <c r="L464" s="20">
        <f t="shared" si="35"/>
        <v>0</v>
      </c>
      <c r="M464" s="20">
        <f>L464*[1]Factors!D451</f>
        <v>0</v>
      </c>
      <c r="N464" s="21">
        <f>L464*[1]Factors!D451*[1]Factors!E451</f>
        <v>0</v>
      </c>
      <c r="O464" s="17"/>
      <c r="P464" s="10"/>
      <c r="Q464" s="240"/>
      <c r="R464" s="348"/>
      <c r="S464" s="348"/>
      <c r="T464" s="17"/>
      <c r="U464" s="10">
        <f t="shared" si="32"/>
        <v>0</v>
      </c>
      <c r="V464" s="10"/>
      <c r="W464" s="18">
        <f t="shared" si="36"/>
        <v>0</v>
      </c>
    </row>
    <row r="465" spans="1:23" s="20" customFormat="1">
      <c r="A465" s="14">
        <v>12</v>
      </c>
      <c r="B465" s="15">
        <v>2026</v>
      </c>
      <c r="C465" s="200">
        <v>2027</v>
      </c>
      <c r="D465" s="200">
        <v>2027</v>
      </c>
      <c r="E465" s="24" t="str">
        <f>[1]Lib_RawData!G276</f>
        <v>CFO</v>
      </c>
      <c r="F465" s="17">
        <f t="shared" si="31"/>
        <v>0</v>
      </c>
      <c r="G465" s="10">
        <f t="shared" si="31"/>
        <v>0</v>
      </c>
      <c r="H465" s="10">
        <f t="shared" si="31"/>
        <v>0</v>
      </c>
      <c r="I465" s="18">
        <f t="shared" si="33"/>
        <v>0</v>
      </c>
      <c r="J465" s="19">
        <f t="shared" si="34"/>
        <v>0</v>
      </c>
      <c r="K465" s="20">
        <f>J465*[1]Factors!D452</f>
        <v>0</v>
      </c>
      <c r="L465" s="20">
        <f t="shared" si="35"/>
        <v>0</v>
      </c>
      <c r="M465" s="20">
        <f>L465*[1]Factors!D452</f>
        <v>0</v>
      </c>
      <c r="N465" s="21">
        <f>L465*[1]Factors!D452*[1]Factors!E452</f>
        <v>0</v>
      </c>
      <c r="O465" s="17"/>
      <c r="P465" s="10"/>
      <c r="Q465" s="240"/>
      <c r="R465" s="25"/>
      <c r="S465" s="25">
        <v>0</v>
      </c>
      <c r="T465" s="17"/>
      <c r="U465" s="10">
        <f t="shared" si="32"/>
        <v>0</v>
      </c>
      <c r="V465" s="10"/>
      <c r="W465" s="18">
        <f t="shared" si="36"/>
        <v>0</v>
      </c>
    </row>
    <row r="466" spans="1:23" s="20" customFormat="1">
      <c r="A466" s="14">
        <v>1</v>
      </c>
      <c r="B466" s="15">
        <v>2027</v>
      </c>
      <c r="C466" s="200">
        <v>2027</v>
      </c>
      <c r="D466" s="200">
        <v>2027</v>
      </c>
      <c r="E466" s="24" t="str">
        <f>[1]Lib_RawData!G277</f>
        <v>CFO</v>
      </c>
      <c r="F466" s="17">
        <f t="shared" si="31"/>
        <v>0</v>
      </c>
      <c r="G466" s="10">
        <f t="shared" si="31"/>
        <v>0</v>
      </c>
      <c r="H466" s="10">
        <f t="shared" si="31"/>
        <v>0</v>
      </c>
      <c r="I466" s="18">
        <f t="shared" si="33"/>
        <v>0</v>
      </c>
      <c r="J466" s="19">
        <f t="shared" si="34"/>
        <v>0</v>
      </c>
      <c r="K466" s="20">
        <f>J466*[1]Factors!D453</f>
        <v>0</v>
      </c>
      <c r="L466" s="20">
        <f t="shared" si="35"/>
        <v>0</v>
      </c>
      <c r="M466" s="20">
        <f>L466*[1]Factors!D453</f>
        <v>0</v>
      </c>
      <c r="N466" s="21">
        <f>L466*[1]Factors!D453*[1]Factors!E453</f>
        <v>0</v>
      </c>
      <c r="O466" s="17"/>
      <c r="P466" s="10"/>
      <c r="Q466" s="240"/>
      <c r="R466" s="25"/>
      <c r="S466" s="25">
        <v>0</v>
      </c>
      <c r="T466" s="17"/>
      <c r="U466" s="10">
        <f t="shared" si="32"/>
        <v>0</v>
      </c>
      <c r="V466" s="10"/>
      <c r="W466" s="18">
        <f t="shared" si="36"/>
        <v>0</v>
      </c>
    </row>
    <row r="467" spans="1:23" s="20" customFormat="1">
      <c r="A467" s="14">
        <v>2</v>
      </c>
      <c r="B467" s="15">
        <v>2027</v>
      </c>
      <c r="C467" s="200">
        <v>2027</v>
      </c>
      <c r="D467" s="200">
        <v>2027</v>
      </c>
      <c r="E467" s="24" t="str">
        <f>[1]Lib_RawData!G278</f>
        <v>CFO</v>
      </c>
      <c r="F467" s="17">
        <f t="shared" si="31"/>
        <v>0</v>
      </c>
      <c r="G467" s="10">
        <f t="shared" si="31"/>
        <v>0</v>
      </c>
      <c r="H467" s="10">
        <f t="shared" si="31"/>
        <v>0</v>
      </c>
      <c r="I467" s="18">
        <f t="shared" si="33"/>
        <v>0</v>
      </c>
      <c r="J467" s="19">
        <f t="shared" si="34"/>
        <v>0</v>
      </c>
      <c r="K467" s="20">
        <f>J467*[1]Factors!D454</f>
        <v>0</v>
      </c>
      <c r="L467" s="20">
        <f t="shared" si="35"/>
        <v>0</v>
      </c>
      <c r="M467" s="20">
        <f>L467*[1]Factors!D454</f>
        <v>0</v>
      </c>
      <c r="N467" s="21">
        <f>L467*[1]Factors!D454*[1]Factors!E454</f>
        <v>0</v>
      </c>
      <c r="O467" s="17"/>
      <c r="P467" s="10"/>
      <c r="Q467" s="240"/>
      <c r="R467" s="25"/>
      <c r="S467" s="25">
        <v>0</v>
      </c>
      <c r="T467" s="17"/>
      <c r="U467" s="10">
        <f t="shared" si="32"/>
        <v>0</v>
      </c>
      <c r="V467" s="10"/>
      <c r="W467" s="18">
        <f t="shared" si="36"/>
        <v>0</v>
      </c>
    </row>
    <row r="468" spans="1:23" s="20" customFormat="1">
      <c r="A468" s="14">
        <v>3</v>
      </c>
      <c r="B468" s="15">
        <v>2027</v>
      </c>
      <c r="C468" s="200">
        <v>2027</v>
      </c>
      <c r="D468" s="200">
        <v>2027</v>
      </c>
      <c r="E468" s="24" t="str">
        <f>[1]Lib_RawData!G279</f>
        <v>CFO</v>
      </c>
      <c r="F468" s="17">
        <f t="shared" si="31"/>
        <v>0</v>
      </c>
      <c r="G468" s="10">
        <f t="shared" si="31"/>
        <v>0</v>
      </c>
      <c r="H468" s="10">
        <f t="shared" si="31"/>
        <v>0</v>
      </c>
      <c r="I468" s="18">
        <f t="shared" si="33"/>
        <v>0</v>
      </c>
      <c r="J468" s="19">
        <f t="shared" si="34"/>
        <v>0</v>
      </c>
      <c r="K468" s="20">
        <f>J468*[1]Factors!D455</f>
        <v>0</v>
      </c>
      <c r="L468" s="20">
        <f t="shared" si="35"/>
        <v>0</v>
      </c>
      <c r="M468" s="20">
        <f>L468*[1]Factors!D455</f>
        <v>0</v>
      </c>
      <c r="N468" s="21">
        <f>L468*[1]Factors!D455*[1]Factors!E455</f>
        <v>0</v>
      </c>
      <c r="O468" s="17"/>
      <c r="P468" s="10"/>
      <c r="Q468" s="240"/>
      <c r="R468" s="25"/>
      <c r="S468" s="25">
        <v>0</v>
      </c>
      <c r="T468" s="17"/>
      <c r="U468" s="10">
        <f t="shared" si="32"/>
        <v>0</v>
      </c>
      <c r="V468" s="10"/>
      <c r="W468" s="18">
        <f t="shared" si="36"/>
        <v>0</v>
      </c>
    </row>
    <row r="469" spans="1:23" s="20" customFormat="1">
      <c r="A469" s="14">
        <v>4</v>
      </c>
      <c r="B469" s="15">
        <v>2027</v>
      </c>
      <c r="C469" s="200">
        <v>2027</v>
      </c>
      <c r="D469" s="200">
        <v>2028</v>
      </c>
      <c r="E469" s="24" t="str">
        <f>[1]Lib_RawData!G280</f>
        <v>CFO</v>
      </c>
      <c r="F469" s="17">
        <f t="shared" si="31"/>
        <v>0</v>
      </c>
      <c r="G469" s="10">
        <f t="shared" si="31"/>
        <v>0</v>
      </c>
      <c r="H469" s="10">
        <f t="shared" si="31"/>
        <v>0</v>
      </c>
      <c r="I469" s="18">
        <f t="shared" si="33"/>
        <v>0</v>
      </c>
      <c r="J469" s="19">
        <f t="shared" si="34"/>
        <v>0</v>
      </c>
      <c r="K469" s="20">
        <f>J469*[1]Factors!D456</f>
        <v>0</v>
      </c>
      <c r="L469" s="20">
        <f t="shared" si="35"/>
        <v>0</v>
      </c>
      <c r="M469" s="20">
        <f>L469*[1]Factors!D456</f>
        <v>0</v>
      </c>
      <c r="N469" s="21">
        <f>L469*[1]Factors!D456*[1]Factors!E456</f>
        <v>0</v>
      </c>
      <c r="O469" s="17"/>
      <c r="P469" s="10"/>
      <c r="Q469" s="240"/>
      <c r="R469" s="25"/>
      <c r="S469" s="25">
        <v>0</v>
      </c>
      <c r="T469" s="17"/>
      <c r="U469" s="10">
        <f t="shared" si="32"/>
        <v>0</v>
      </c>
      <c r="V469" s="10"/>
      <c r="W469" s="18">
        <f t="shared" si="36"/>
        <v>0</v>
      </c>
    </row>
    <row r="470" spans="1:23" s="20" customFormat="1">
      <c r="A470" s="14">
        <v>5</v>
      </c>
      <c r="B470" s="15">
        <v>2027</v>
      </c>
      <c r="C470" s="200">
        <v>2027</v>
      </c>
      <c r="D470" s="200">
        <v>2028</v>
      </c>
      <c r="E470" s="24" t="str">
        <f>[1]Lib_RawData!G281</f>
        <v>CFO</v>
      </c>
      <c r="F470" s="17">
        <f t="shared" ref="F470:H511" si="37">T470</f>
        <v>0</v>
      </c>
      <c r="G470" s="10">
        <f t="shared" si="37"/>
        <v>0</v>
      </c>
      <c r="H470" s="10">
        <f t="shared" si="37"/>
        <v>0</v>
      </c>
      <c r="I470" s="18">
        <f t="shared" si="33"/>
        <v>0</v>
      </c>
      <c r="J470" s="19">
        <f t="shared" si="34"/>
        <v>0</v>
      </c>
      <c r="K470" s="20">
        <f>J470*[1]Factors!D457</f>
        <v>0</v>
      </c>
      <c r="L470" s="20">
        <f t="shared" si="35"/>
        <v>0</v>
      </c>
      <c r="M470" s="20">
        <f>L470*[1]Factors!D457</f>
        <v>0</v>
      </c>
      <c r="N470" s="21">
        <f>L470*[1]Factors!D457*[1]Factors!E457</f>
        <v>0</v>
      </c>
      <c r="O470" s="17"/>
      <c r="P470" s="10"/>
      <c r="Q470" s="240"/>
      <c r="R470" s="25"/>
      <c r="S470" s="25">
        <v>0</v>
      </c>
      <c r="T470" s="17"/>
      <c r="U470" s="10">
        <f t="shared" ref="U470:U513" si="38">+S470</f>
        <v>0</v>
      </c>
      <c r="V470" s="10"/>
      <c r="W470" s="18">
        <f t="shared" si="36"/>
        <v>0</v>
      </c>
    </row>
    <row r="471" spans="1:23" s="20" customFormat="1">
      <c r="A471" s="14">
        <v>6</v>
      </c>
      <c r="B471" s="15">
        <v>2027</v>
      </c>
      <c r="C471" s="200">
        <v>2027</v>
      </c>
      <c r="D471" s="200">
        <v>2028</v>
      </c>
      <c r="E471" s="24" t="str">
        <f>[1]Lib_RawData!G282</f>
        <v>CFO</v>
      </c>
      <c r="F471" s="17">
        <f t="shared" si="37"/>
        <v>0</v>
      </c>
      <c r="G471" s="10">
        <f t="shared" si="37"/>
        <v>2662790</v>
      </c>
      <c r="H471" s="10">
        <f t="shared" si="37"/>
        <v>0</v>
      </c>
      <c r="I471" s="18">
        <f t="shared" ref="I471:I513" si="39">H471+G471</f>
        <v>2662790</v>
      </c>
      <c r="J471" s="19">
        <f t="shared" ref="J471:J513" si="40">I471</f>
        <v>2662790</v>
      </c>
      <c r="K471" s="20">
        <f>J471*[1]Factors!D458</f>
        <v>1535646.7346550189</v>
      </c>
      <c r="L471" s="20">
        <f t="shared" ref="L471:L513" si="41">O471+Q471</f>
        <v>13000</v>
      </c>
      <c r="M471" s="20">
        <f>L471*[1]Factors!D458</f>
        <v>7497.1768522922366</v>
      </c>
      <c r="N471" s="21">
        <f>L471*[1]Factors!D458*[1]Factors!E458</f>
        <v>12999.999999999998</v>
      </c>
      <c r="O471" s="17"/>
      <c r="P471" s="10"/>
      <c r="Q471" s="21">
        <f>[1]Lib_RawData!AP282</f>
        <v>13000</v>
      </c>
      <c r="R471" s="348">
        <v>204.83</v>
      </c>
      <c r="S471" s="348">
        <f>R471*Q471</f>
        <v>2662790</v>
      </c>
      <c r="T471" s="17"/>
      <c r="U471" s="10">
        <f t="shared" si="38"/>
        <v>2662790</v>
      </c>
      <c r="V471" s="10"/>
      <c r="W471" s="18">
        <f t="shared" si="36"/>
        <v>2662790</v>
      </c>
    </row>
    <row r="472" spans="1:23" s="20" customFormat="1">
      <c r="A472" s="14">
        <v>7</v>
      </c>
      <c r="B472" s="15">
        <v>2027</v>
      </c>
      <c r="C472" s="200">
        <v>2028</v>
      </c>
      <c r="D472" s="200">
        <v>2028</v>
      </c>
      <c r="E472" s="24" t="str">
        <f>[1]Lib_RawData!G283</f>
        <v>CFO</v>
      </c>
      <c r="F472" s="17">
        <f t="shared" si="37"/>
        <v>0</v>
      </c>
      <c r="G472" s="10">
        <f t="shared" si="37"/>
        <v>0</v>
      </c>
      <c r="H472" s="10">
        <f t="shared" si="37"/>
        <v>0</v>
      </c>
      <c r="I472" s="18">
        <f t="shared" si="39"/>
        <v>0</v>
      </c>
      <c r="J472" s="19">
        <f t="shared" si="40"/>
        <v>0</v>
      </c>
      <c r="K472" s="20">
        <f>J472*[1]Factors!D459</f>
        <v>0</v>
      </c>
      <c r="L472" s="20">
        <f t="shared" si="41"/>
        <v>0</v>
      </c>
      <c r="M472" s="20">
        <f>L472*[1]Factors!D459</f>
        <v>0</v>
      </c>
      <c r="N472" s="21">
        <f>L472*[1]Factors!D459*[1]Factors!E459</f>
        <v>0</v>
      </c>
      <c r="O472" s="17"/>
      <c r="P472" s="10"/>
      <c r="Q472" s="240"/>
      <c r="R472" s="25"/>
      <c r="S472" s="25">
        <v>0</v>
      </c>
      <c r="T472" s="17"/>
      <c r="U472" s="10">
        <f t="shared" si="38"/>
        <v>0</v>
      </c>
      <c r="V472" s="10"/>
      <c r="W472" s="18">
        <f t="shared" si="36"/>
        <v>0</v>
      </c>
    </row>
    <row r="473" spans="1:23" s="20" customFormat="1">
      <c r="A473" s="14">
        <v>8</v>
      </c>
      <c r="B473" s="15">
        <v>2027</v>
      </c>
      <c r="C473" s="200">
        <v>2028</v>
      </c>
      <c r="D473" s="200">
        <v>2028</v>
      </c>
      <c r="E473" s="24" t="str">
        <f>[1]Lib_RawData!G284</f>
        <v>CFO</v>
      </c>
      <c r="F473" s="17">
        <f t="shared" si="37"/>
        <v>0</v>
      </c>
      <c r="G473" s="10">
        <f t="shared" si="37"/>
        <v>0</v>
      </c>
      <c r="H473" s="10">
        <f t="shared" si="37"/>
        <v>0</v>
      </c>
      <c r="I473" s="18">
        <f t="shared" si="39"/>
        <v>0</v>
      </c>
      <c r="J473" s="19">
        <f t="shared" si="40"/>
        <v>0</v>
      </c>
      <c r="K473" s="20">
        <f>J473*[1]Factors!D460</f>
        <v>0</v>
      </c>
      <c r="L473" s="20">
        <f t="shared" si="41"/>
        <v>0</v>
      </c>
      <c r="M473" s="20">
        <f>L473*[1]Factors!D460</f>
        <v>0</v>
      </c>
      <c r="N473" s="21">
        <f>L473*[1]Factors!D460*[1]Factors!E460</f>
        <v>0</v>
      </c>
      <c r="O473" s="17"/>
      <c r="P473" s="10"/>
      <c r="Q473" s="240"/>
      <c r="R473" s="25"/>
      <c r="S473" s="25">
        <v>0</v>
      </c>
      <c r="T473" s="17"/>
      <c r="U473" s="10">
        <f t="shared" si="38"/>
        <v>0</v>
      </c>
      <c r="V473" s="10"/>
      <c r="W473" s="18">
        <f t="shared" si="36"/>
        <v>0</v>
      </c>
    </row>
    <row r="474" spans="1:23" s="20" customFormat="1">
      <c r="A474" s="14">
        <v>9</v>
      </c>
      <c r="B474" s="15">
        <v>2027</v>
      </c>
      <c r="C474" s="200">
        <v>2028</v>
      </c>
      <c r="D474" s="200">
        <v>2028</v>
      </c>
      <c r="E474" s="24" t="str">
        <f>[1]Lib_RawData!G285</f>
        <v>CFO</v>
      </c>
      <c r="F474" s="17">
        <f t="shared" si="37"/>
        <v>0</v>
      </c>
      <c r="G474" s="10">
        <f t="shared" si="37"/>
        <v>0</v>
      </c>
      <c r="H474" s="10">
        <f t="shared" si="37"/>
        <v>0</v>
      </c>
      <c r="I474" s="18">
        <f t="shared" si="39"/>
        <v>0</v>
      </c>
      <c r="J474" s="19">
        <f t="shared" si="40"/>
        <v>0</v>
      </c>
      <c r="K474" s="20">
        <f>J474*[1]Factors!D461</f>
        <v>0</v>
      </c>
      <c r="L474" s="20">
        <f t="shared" si="41"/>
        <v>0</v>
      </c>
      <c r="M474" s="20">
        <f>L474*[1]Factors!D461</f>
        <v>0</v>
      </c>
      <c r="N474" s="21">
        <f>L474*[1]Factors!D461*[1]Factors!E461</f>
        <v>0</v>
      </c>
      <c r="O474" s="17"/>
      <c r="P474" s="10"/>
      <c r="Q474" s="240"/>
      <c r="R474" s="25"/>
      <c r="S474" s="25">
        <v>0</v>
      </c>
      <c r="T474" s="17"/>
      <c r="U474" s="10">
        <f t="shared" si="38"/>
        <v>0</v>
      </c>
      <c r="V474" s="10"/>
      <c r="W474" s="18">
        <f t="shared" si="36"/>
        <v>0</v>
      </c>
    </row>
    <row r="475" spans="1:23" s="20" customFormat="1">
      <c r="A475" s="14">
        <v>10</v>
      </c>
      <c r="B475" s="15">
        <v>2027</v>
      </c>
      <c r="C475" s="200">
        <v>2028</v>
      </c>
      <c r="D475" s="200">
        <v>2028</v>
      </c>
      <c r="E475" s="24" t="str">
        <f>[1]Lib_RawData!G286</f>
        <v>CFO</v>
      </c>
      <c r="F475" s="17">
        <f t="shared" si="37"/>
        <v>0</v>
      </c>
      <c r="G475" s="10">
        <f t="shared" si="37"/>
        <v>0</v>
      </c>
      <c r="H475" s="10">
        <f t="shared" si="37"/>
        <v>0</v>
      </c>
      <c r="I475" s="18">
        <f t="shared" si="39"/>
        <v>0</v>
      </c>
      <c r="J475" s="19">
        <f t="shared" si="40"/>
        <v>0</v>
      </c>
      <c r="K475" s="20">
        <f>J475*[1]Factors!D462</f>
        <v>0</v>
      </c>
      <c r="L475" s="20">
        <f t="shared" si="41"/>
        <v>0</v>
      </c>
      <c r="M475" s="20">
        <f>L475*[1]Factors!D462</f>
        <v>0</v>
      </c>
      <c r="N475" s="21">
        <f>L475*[1]Factors!D462*[1]Factors!E462</f>
        <v>0</v>
      </c>
      <c r="O475" s="17"/>
      <c r="P475" s="10"/>
      <c r="Q475" s="240"/>
      <c r="R475" s="25"/>
      <c r="S475" s="25">
        <v>0</v>
      </c>
      <c r="T475" s="17"/>
      <c r="U475" s="10">
        <f t="shared" si="38"/>
        <v>0</v>
      </c>
      <c r="V475" s="10"/>
      <c r="W475" s="18">
        <f t="shared" si="36"/>
        <v>0</v>
      </c>
    </row>
    <row r="476" spans="1:23" s="20" customFormat="1">
      <c r="A476" s="14">
        <v>11</v>
      </c>
      <c r="B476" s="15">
        <v>2027</v>
      </c>
      <c r="C476" s="200">
        <v>2028</v>
      </c>
      <c r="D476" s="200">
        <v>2028</v>
      </c>
      <c r="E476" s="24" t="str">
        <f>[1]Lib_RawData!G287</f>
        <v>CFO</v>
      </c>
      <c r="F476" s="17">
        <f t="shared" si="37"/>
        <v>0</v>
      </c>
      <c r="G476" s="10">
        <f t="shared" si="37"/>
        <v>0</v>
      </c>
      <c r="H476" s="10">
        <f t="shared" si="37"/>
        <v>0</v>
      </c>
      <c r="I476" s="18">
        <f t="shared" si="39"/>
        <v>0</v>
      </c>
      <c r="J476" s="19">
        <f t="shared" si="40"/>
        <v>0</v>
      </c>
      <c r="K476" s="20">
        <f>J476*[1]Factors!D463</f>
        <v>0</v>
      </c>
      <c r="L476" s="20">
        <f t="shared" si="41"/>
        <v>0</v>
      </c>
      <c r="M476" s="20">
        <f>L476*[1]Factors!D463</f>
        <v>0</v>
      </c>
      <c r="N476" s="21">
        <f>L476*[1]Factors!D463*[1]Factors!E463</f>
        <v>0</v>
      </c>
      <c r="O476" s="17"/>
      <c r="P476" s="10"/>
      <c r="Q476" s="240"/>
      <c r="R476" s="348"/>
      <c r="S476" s="348"/>
      <c r="T476" s="17"/>
      <c r="U476" s="10">
        <f t="shared" si="38"/>
        <v>0</v>
      </c>
      <c r="V476" s="10"/>
      <c r="W476" s="18">
        <f t="shared" si="36"/>
        <v>0</v>
      </c>
    </row>
    <row r="477" spans="1:23" s="20" customFormat="1">
      <c r="A477" s="14">
        <v>12</v>
      </c>
      <c r="B477" s="15">
        <v>2027</v>
      </c>
      <c r="C477" s="200">
        <v>2028</v>
      </c>
      <c r="D477" s="200">
        <v>2028</v>
      </c>
      <c r="E477" s="24" t="str">
        <f>[1]Lib_RawData!G288</f>
        <v>CFO</v>
      </c>
      <c r="F477" s="17">
        <f t="shared" si="37"/>
        <v>0</v>
      </c>
      <c r="G477" s="10">
        <f t="shared" si="37"/>
        <v>0</v>
      </c>
      <c r="H477" s="10">
        <f t="shared" si="37"/>
        <v>0</v>
      </c>
      <c r="I477" s="18">
        <f t="shared" si="39"/>
        <v>0</v>
      </c>
      <c r="J477" s="19">
        <f t="shared" si="40"/>
        <v>0</v>
      </c>
      <c r="K477" s="20">
        <f>J477*[1]Factors!D464</f>
        <v>0</v>
      </c>
      <c r="L477" s="20">
        <f t="shared" si="41"/>
        <v>0</v>
      </c>
      <c r="M477" s="20">
        <f>L477*[1]Factors!D464</f>
        <v>0</v>
      </c>
      <c r="N477" s="21">
        <f>L477*[1]Factors!D464*[1]Factors!E464</f>
        <v>0</v>
      </c>
      <c r="O477" s="17"/>
      <c r="P477" s="10"/>
      <c r="Q477" s="240"/>
      <c r="R477" s="25"/>
      <c r="S477" s="25">
        <v>0</v>
      </c>
      <c r="T477" s="17"/>
      <c r="U477" s="10">
        <f t="shared" si="38"/>
        <v>0</v>
      </c>
      <c r="V477" s="10"/>
      <c r="W477" s="18">
        <f t="shared" si="36"/>
        <v>0</v>
      </c>
    </row>
    <row r="478" spans="1:23" s="20" customFormat="1">
      <c r="A478" s="14">
        <v>1</v>
      </c>
      <c r="B478" s="15">
        <v>2028</v>
      </c>
      <c r="C478" s="200">
        <v>2028</v>
      </c>
      <c r="D478" s="200">
        <v>2028</v>
      </c>
      <c r="E478" s="24" t="str">
        <f>[1]Lib_RawData!G289</f>
        <v>CFO</v>
      </c>
      <c r="F478" s="17">
        <f t="shared" si="37"/>
        <v>0</v>
      </c>
      <c r="G478" s="10">
        <f t="shared" si="37"/>
        <v>0</v>
      </c>
      <c r="H478" s="10">
        <f t="shared" si="37"/>
        <v>0</v>
      </c>
      <c r="I478" s="18">
        <f t="shared" si="39"/>
        <v>0</v>
      </c>
      <c r="J478" s="19">
        <f t="shared" si="40"/>
        <v>0</v>
      </c>
      <c r="K478" s="20">
        <f>J478*[1]Factors!D465</f>
        <v>0</v>
      </c>
      <c r="L478" s="20">
        <f t="shared" si="41"/>
        <v>0</v>
      </c>
      <c r="M478" s="20">
        <f>L478*[1]Factors!D465</f>
        <v>0</v>
      </c>
      <c r="N478" s="21">
        <f>L478*[1]Factors!D465*[1]Factors!E465</f>
        <v>0</v>
      </c>
      <c r="O478" s="17"/>
      <c r="P478" s="10"/>
      <c r="Q478" s="240"/>
      <c r="R478" s="25"/>
      <c r="S478" s="25">
        <v>0</v>
      </c>
      <c r="T478" s="17"/>
      <c r="U478" s="10">
        <f t="shared" si="38"/>
        <v>0</v>
      </c>
      <c r="V478" s="10"/>
      <c r="W478" s="18">
        <f t="shared" si="36"/>
        <v>0</v>
      </c>
    </row>
    <row r="479" spans="1:23" s="20" customFormat="1">
      <c r="A479" s="14">
        <v>2</v>
      </c>
      <c r="B479" s="15">
        <v>2028</v>
      </c>
      <c r="C479" s="200">
        <v>2028</v>
      </c>
      <c r="D479" s="200">
        <v>2028</v>
      </c>
      <c r="E479" s="24" t="str">
        <f>[1]Lib_RawData!G290</f>
        <v>CFO</v>
      </c>
      <c r="F479" s="17">
        <f t="shared" si="37"/>
        <v>0</v>
      </c>
      <c r="G479" s="10">
        <f t="shared" si="37"/>
        <v>0</v>
      </c>
      <c r="H479" s="10">
        <f t="shared" si="37"/>
        <v>0</v>
      </c>
      <c r="I479" s="18">
        <f t="shared" si="39"/>
        <v>0</v>
      </c>
      <c r="J479" s="19">
        <f t="shared" si="40"/>
        <v>0</v>
      </c>
      <c r="K479" s="20">
        <f>J479*[1]Factors!D466</f>
        <v>0</v>
      </c>
      <c r="L479" s="20">
        <f t="shared" si="41"/>
        <v>0</v>
      </c>
      <c r="M479" s="20">
        <f>L479*[1]Factors!D466</f>
        <v>0</v>
      </c>
      <c r="N479" s="21">
        <f>L479*[1]Factors!D466*[1]Factors!E466</f>
        <v>0</v>
      </c>
      <c r="O479" s="17"/>
      <c r="P479" s="10"/>
      <c r="Q479" s="240"/>
      <c r="R479" s="25"/>
      <c r="S479" s="25">
        <v>0</v>
      </c>
      <c r="T479" s="17"/>
      <c r="U479" s="10">
        <f t="shared" si="38"/>
        <v>0</v>
      </c>
      <c r="V479" s="10"/>
      <c r="W479" s="18">
        <f t="shared" si="36"/>
        <v>0</v>
      </c>
    </row>
    <row r="480" spans="1:23" s="20" customFormat="1">
      <c r="A480" s="14">
        <v>3</v>
      </c>
      <c r="B480" s="15">
        <v>2028</v>
      </c>
      <c r="C480" s="200">
        <v>2028</v>
      </c>
      <c r="D480" s="200">
        <v>2028</v>
      </c>
      <c r="E480" s="24" t="str">
        <f>[1]Lib_RawData!G291</f>
        <v>CFO</v>
      </c>
      <c r="F480" s="17">
        <f t="shared" si="37"/>
        <v>0</v>
      </c>
      <c r="G480" s="10">
        <f t="shared" si="37"/>
        <v>0</v>
      </c>
      <c r="H480" s="10">
        <f t="shared" si="37"/>
        <v>0</v>
      </c>
      <c r="I480" s="18">
        <f t="shared" si="39"/>
        <v>0</v>
      </c>
      <c r="J480" s="19">
        <f t="shared" si="40"/>
        <v>0</v>
      </c>
      <c r="K480" s="20">
        <f>J480*[1]Factors!D467</f>
        <v>0</v>
      </c>
      <c r="L480" s="20">
        <f t="shared" si="41"/>
        <v>0</v>
      </c>
      <c r="M480" s="20">
        <f>L480*[1]Factors!D467</f>
        <v>0</v>
      </c>
      <c r="N480" s="21">
        <f>L480*[1]Factors!D467*[1]Factors!E467</f>
        <v>0</v>
      </c>
      <c r="O480" s="17"/>
      <c r="P480" s="10"/>
      <c r="Q480" s="240"/>
      <c r="R480" s="25"/>
      <c r="S480" s="25">
        <v>0</v>
      </c>
      <c r="T480" s="17"/>
      <c r="U480" s="10">
        <f t="shared" si="38"/>
        <v>0</v>
      </c>
      <c r="V480" s="10"/>
      <c r="W480" s="18">
        <f t="shared" si="36"/>
        <v>0</v>
      </c>
    </row>
    <row r="481" spans="1:23" s="20" customFormat="1">
      <c r="A481" s="14">
        <v>4</v>
      </c>
      <c r="B481" s="15">
        <v>2028</v>
      </c>
      <c r="C481" s="200">
        <v>2028</v>
      </c>
      <c r="D481" s="200">
        <v>2029</v>
      </c>
      <c r="E481" s="24" t="str">
        <f>[1]Lib_RawData!G292</f>
        <v>CFO</v>
      </c>
      <c r="F481" s="17">
        <f t="shared" si="37"/>
        <v>0</v>
      </c>
      <c r="G481" s="10">
        <f t="shared" si="37"/>
        <v>0</v>
      </c>
      <c r="H481" s="10">
        <f t="shared" si="37"/>
        <v>0</v>
      </c>
      <c r="I481" s="18">
        <f t="shared" si="39"/>
        <v>0</v>
      </c>
      <c r="J481" s="19">
        <f t="shared" si="40"/>
        <v>0</v>
      </c>
      <c r="K481" s="20">
        <f>J481*[1]Factors!D468</f>
        <v>0</v>
      </c>
      <c r="L481" s="20">
        <f t="shared" si="41"/>
        <v>0</v>
      </c>
      <c r="M481" s="20">
        <f>L481*[1]Factors!D468</f>
        <v>0</v>
      </c>
      <c r="N481" s="21">
        <f>L481*[1]Factors!D468*[1]Factors!E468</f>
        <v>0</v>
      </c>
      <c r="O481" s="17"/>
      <c r="P481" s="10"/>
      <c r="Q481" s="240"/>
      <c r="R481" s="25"/>
      <c r="S481" s="25">
        <v>0</v>
      </c>
      <c r="T481" s="17"/>
      <c r="U481" s="10">
        <f t="shared" si="38"/>
        <v>0</v>
      </c>
      <c r="V481" s="10"/>
      <c r="W481" s="18">
        <f t="shared" si="36"/>
        <v>0</v>
      </c>
    </row>
    <row r="482" spans="1:23" s="20" customFormat="1">
      <c r="A482" s="14">
        <v>5</v>
      </c>
      <c r="B482" s="15">
        <v>2028</v>
      </c>
      <c r="C482" s="200">
        <v>2028</v>
      </c>
      <c r="D482" s="200">
        <v>2029</v>
      </c>
      <c r="E482" s="24" t="str">
        <f>[1]Lib_RawData!G293</f>
        <v>CFO</v>
      </c>
      <c r="F482" s="17">
        <f t="shared" si="37"/>
        <v>0</v>
      </c>
      <c r="G482" s="10">
        <f t="shared" si="37"/>
        <v>0</v>
      </c>
      <c r="H482" s="10">
        <f t="shared" si="37"/>
        <v>0</v>
      </c>
      <c r="I482" s="18">
        <f t="shared" si="39"/>
        <v>0</v>
      </c>
      <c r="J482" s="19">
        <f t="shared" si="40"/>
        <v>0</v>
      </c>
      <c r="K482" s="20">
        <f>J482*[1]Factors!D469</f>
        <v>0</v>
      </c>
      <c r="L482" s="20">
        <f t="shared" si="41"/>
        <v>0</v>
      </c>
      <c r="M482" s="20">
        <f>L482*[1]Factors!D469</f>
        <v>0</v>
      </c>
      <c r="N482" s="21">
        <f>L482*[1]Factors!D469*[1]Factors!E469</f>
        <v>0</v>
      </c>
      <c r="O482" s="17"/>
      <c r="P482" s="10"/>
      <c r="Q482" s="240"/>
      <c r="R482" s="25"/>
      <c r="S482" s="25">
        <v>0</v>
      </c>
      <c r="T482" s="17"/>
      <c r="U482" s="10">
        <f t="shared" si="38"/>
        <v>0</v>
      </c>
      <c r="V482" s="10"/>
      <c r="W482" s="18">
        <f t="shared" si="36"/>
        <v>0</v>
      </c>
    </row>
    <row r="483" spans="1:23" s="20" customFormat="1">
      <c r="A483" s="14">
        <v>6</v>
      </c>
      <c r="B483" s="15">
        <v>2028</v>
      </c>
      <c r="C483" s="200">
        <v>2028</v>
      </c>
      <c r="D483" s="200">
        <v>2029</v>
      </c>
      <c r="E483" s="24" t="str">
        <f>[1]Lib_RawData!G294</f>
        <v>CFO</v>
      </c>
      <c r="F483" s="17">
        <f t="shared" si="37"/>
        <v>0</v>
      </c>
      <c r="G483" s="10">
        <f t="shared" si="37"/>
        <v>2729350</v>
      </c>
      <c r="H483" s="10">
        <f t="shared" si="37"/>
        <v>0</v>
      </c>
      <c r="I483" s="18">
        <f t="shared" si="39"/>
        <v>2729350</v>
      </c>
      <c r="J483" s="19">
        <f t="shared" si="40"/>
        <v>2729350</v>
      </c>
      <c r="K483" s="20">
        <f>J483*[1]Factors!D470</f>
        <v>1520804.1353997637</v>
      </c>
      <c r="L483" s="20">
        <f t="shared" si="41"/>
        <v>13000</v>
      </c>
      <c r="M483" s="20">
        <f>L483*[1]Factors!D470</f>
        <v>7243.6491326495052</v>
      </c>
      <c r="N483" s="21">
        <f>L483*[1]Factors!D470*[1]Factors!E470</f>
        <v>13000</v>
      </c>
      <c r="O483" s="17"/>
      <c r="P483" s="10"/>
      <c r="Q483" s="21">
        <f>[1]Lib_RawData!AP294</f>
        <v>13000</v>
      </c>
      <c r="R483" s="348">
        <v>209.95</v>
      </c>
      <c r="S483" s="348">
        <f>R483*Q483</f>
        <v>2729350</v>
      </c>
      <c r="T483" s="17"/>
      <c r="U483" s="10">
        <f t="shared" si="38"/>
        <v>2729350</v>
      </c>
      <c r="V483" s="10"/>
      <c r="W483" s="18">
        <f t="shared" si="36"/>
        <v>2729350</v>
      </c>
    </row>
    <row r="484" spans="1:23" s="20" customFormat="1">
      <c r="A484" s="14">
        <v>7</v>
      </c>
      <c r="B484" s="15">
        <v>2028</v>
      </c>
      <c r="C484" s="200">
        <v>2029</v>
      </c>
      <c r="D484" s="200">
        <v>2029</v>
      </c>
      <c r="E484" s="24" t="str">
        <f>[1]Lib_RawData!G295</f>
        <v>CFO</v>
      </c>
      <c r="F484" s="17">
        <f t="shared" si="37"/>
        <v>0</v>
      </c>
      <c r="G484" s="10">
        <f t="shared" si="37"/>
        <v>0</v>
      </c>
      <c r="H484" s="10">
        <f t="shared" si="37"/>
        <v>0</v>
      </c>
      <c r="I484" s="18">
        <f t="shared" si="39"/>
        <v>0</v>
      </c>
      <c r="J484" s="19">
        <f t="shared" si="40"/>
        <v>0</v>
      </c>
      <c r="K484" s="20">
        <f>J484*[1]Factors!D471</f>
        <v>0</v>
      </c>
      <c r="L484" s="20">
        <f t="shared" si="41"/>
        <v>0</v>
      </c>
      <c r="M484" s="20">
        <f>L484*[1]Factors!D471</f>
        <v>0</v>
      </c>
      <c r="N484" s="21">
        <f>L484*[1]Factors!D471*[1]Factors!E471</f>
        <v>0</v>
      </c>
      <c r="O484" s="17"/>
      <c r="P484" s="10"/>
      <c r="Q484" s="240"/>
      <c r="R484" s="25"/>
      <c r="S484" s="25">
        <v>0</v>
      </c>
      <c r="T484" s="17"/>
      <c r="U484" s="10">
        <f t="shared" si="38"/>
        <v>0</v>
      </c>
      <c r="V484" s="10"/>
      <c r="W484" s="18">
        <f t="shared" si="36"/>
        <v>0</v>
      </c>
    </row>
    <row r="485" spans="1:23" s="20" customFormat="1">
      <c r="A485" s="14">
        <v>8</v>
      </c>
      <c r="B485" s="15">
        <v>2028</v>
      </c>
      <c r="C485" s="200">
        <v>2029</v>
      </c>
      <c r="D485" s="200">
        <v>2029</v>
      </c>
      <c r="E485" s="24" t="str">
        <f>[1]Lib_RawData!G296</f>
        <v>CFO</v>
      </c>
      <c r="F485" s="17">
        <f t="shared" si="37"/>
        <v>0</v>
      </c>
      <c r="G485" s="10">
        <f t="shared" si="37"/>
        <v>0</v>
      </c>
      <c r="H485" s="10">
        <f t="shared" si="37"/>
        <v>0</v>
      </c>
      <c r="I485" s="18">
        <f t="shared" si="39"/>
        <v>0</v>
      </c>
      <c r="J485" s="19">
        <f t="shared" si="40"/>
        <v>0</v>
      </c>
      <c r="K485" s="20">
        <f>J485*[1]Factors!D472</f>
        <v>0</v>
      </c>
      <c r="L485" s="20">
        <f t="shared" si="41"/>
        <v>0</v>
      </c>
      <c r="M485" s="20">
        <f>L485*[1]Factors!D472</f>
        <v>0</v>
      </c>
      <c r="N485" s="21">
        <f>L485*[1]Factors!D472*[1]Factors!E472</f>
        <v>0</v>
      </c>
      <c r="O485" s="17"/>
      <c r="P485" s="10"/>
      <c r="Q485" s="240"/>
      <c r="R485" s="25"/>
      <c r="S485" s="25">
        <v>0</v>
      </c>
      <c r="T485" s="17"/>
      <c r="U485" s="10">
        <f t="shared" si="38"/>
        <v>0</v>
      </c>
      <c r="V485" s="10"/>
      <c r="W485" s="18">
        <f t="shared" si="36"/>
        <v>0</v>
      </c>
    </row>
    <row r="486" spans="1:23" s="20" customFormat="1">
      <c r="A486" s="14">
        <v>9</v>
      </c>
      <c r="B486" s="15">
        <v>2028</v>
      </c>
      <c r="C486" s="200">
        <v>2029</v>
      </c>
      <c r="D486" s="200">
        <v>2029</v>
      </c>
      <c r="E486" s="24" t="str">
        <f>[1]Lib_RawData!G297</f>
        <v>CFO</v>
      </c>
      <c r="F486" s="17">
        <f t="shared" si="37"/>
        <v>0</v>
      </c>
      <c r="G486" s="10">
        <f t="shared" si="37"/>
        <v>0</v>
      </c>
      <c r="H486" s="10">
        <f t="shared" si="37"/>
        <v>0</v>
      </c>
      <c r="I486" s="18">
        <f t="shared" si="39"/>
        <v>0</v>
      </c>
      <c r="J486" s="19">
        <f t="shared" si="40"/>
        <v>0</v>
      </c>
      <c r="K486" s="20">
        <f>J486*[1]Factors!D473</f>
        <v>0</v>
      </c>
      <c r="L486" s="20">
        <f t="shared" si="41"/>
        <v>0</v>
      </c>
      <c r="M486" s="20">
        <f>L486*[1]Factors!D473</f>
        <v>0</v>
      </c>
      <c r="N486" s="21">
        <f>L486*[1]Factors!D473*[1]Factors!E473</f>
        <v>0</v>
      </c>
      <c r="O486" s="17"/>
      <c r="P486" s="10"/>
      <c r="Q486" s="240"/>
      <c r="R486" s="25"/>
      <c r="S486" s="25">
        <v>0</v>
      </c>
      <c r="T486" s="17"/>
      <c r="U486" s="10">
        <f t="shared" si="38"/>
        <v>0</v>
      </c>
      <c r="V486" s="10"/>
      <c r="W486" s="18">
        <f t="shared" si="36"/>
        <v>0</v>
      </c>
    </row>
    <row r="487" spans="1:23" s="20" customFormat="1">
      <c r="A487" s="14">
        <v>10</v>
      </c>
      <c r="B487" s="15">
        <v>2028</v>
      </c>
      <c r="C487" s="200">
        <v>2029</v>
      </c>
      <c r="D487" s="200">
        <v>2029</v>
      </c>
      <c r="E487" s="24" t="str">
        <f>[1]Lib_RawData!G298</f>
        <v>CFO</v>
      </c>
      <c r="F487" s="17">
        <f t="shared" si="37"/>
        <v>0</v>
      </c>
      <c r="G487" s="10">
        <f t="shared" si="37"/>
        <v>0</v>
      </c>
      <c r="H487" s="10">
        <f t="shared" si="37"/>
        <v>0</v>
      </c>
      <c r="I487" s="18">
        <f t="shared" si="39"/>
        <v>0</v>
      </c>
      <c r="J487" s="19">
        <f t="shared" si="40"/>
        <v>0</v>
      </c>
      <c r="K487" s="20">
        <f>J487*[1]Factors!D474</f>
        <v>0</v>
      </c>
      <c r="L487" s="20">
        <f t="shared" si="41"/>
        <v>0</v>
      </c>
      <c r="M487" s="20">
        <f>L487*[1]Factors!D474</f>
        <v>0</v>
      </c>
      <c r="N487" s="21">
        <f>L487*[1]Factors!D474*[1]Factors!E474</f>
        <v>0</v>
      </c>
      <c r="O487" s="17"/>
      <c r="P487" s="10"/>
      <c r="Q487" s="240"/>
      <c r="R487" s="25"/>
      <c r="S487" s="25">
        <v>0</v>
      </c>
      <c r="T487" s="17"/>
      <c r="U487" s="10">
        <f t="shared" si="38"/>
        <v>0</v>
      </c>
      <c r="V487" s="10"/>
      <c r="W487" s="18">
        <f t="shared" si="36"/>
        <v>0</v>
      </c>
    </row>
    <row r="488" spans="1:23" s="20" customFormat="1">
      <c r="A488" s="14">
        <v>11</v>
      </c>
      <c r="B488" s="15">
        <v>2028</v>
      </c>
      <c r="C488" s="200">
        <v>2029</v>
      </c>
      <c r="D488" s="200">
        <v>2029</v>
      </c>
      <c r="E488" s="24" t="str">
        <f>[1]Lib_RawData!G299</f>
        <v>CFO</v>
      </c>
      <c r="F488" s="17">
        <f t="shared" si="37"/>
        <v>0</v>
      </c>
      <c r="G488" s="10">
        <f t="shared" si="37"/>
        <v>0</v>
      </c>
      <c r="H488" s="10">
        <f t="shared" si="37"/>
        <v>0</v>
      </c>
      <c r="I488" s="18">
        <f t="shared" si="39"/>
        <v>0</v>
      </c>
      <c r="J488" s="19">
        <f t="shared" si="40"/>
        <v>0</v>
      </c>
      <c r="K488" s="20">
        <f>J488*[1]Factors!D475</f>
        <v>0</v>
      </c>
      <c r="L488" s="20">
        <f t="shared" si="41"/>
        <v>0</v>
      </c>
      <c r="M488" s="20">
        <f>L488*[1]Factors!D475</f>
        <v>0</v>
      </c>
      <c r="N488" s="21">
        <f>L488*[1]Factors!D475*[1]Factors!E475</f>
        <v>0</v>
      </c>
      <c r="O488" s="17"/>
      <c r="P488" s="10"/>
      <c r="Q488" s="240"/>
      <c r="R488" s="348"/>
      <c r="S488" s="348"/>
      <c r="T488" s="17"/>
      <c r="U488" s="10">
        <f t="shared" si="38"/>
        <v>0</v>
      </c>
      <c r="V488" s="10"/>
      <c r="W488" s="18">
        <f t="shared" si="36"/>
        <v>0</v>
      </c>
    </row>
    <row r="489" spans="1:23" s="20" customFormat="1">
      <c r="A489" s="14">
        <v>12</v>
      </c>
      <c r="B489" s="15">
        <v>2028</v>
      </c>
      <c r="C489" s="200">
        <v>2029</v>
      </c>
      <c r="D489" s="200">
        <v>2029</v>
      </c>
      <c r="E489" s="24" t="str">
        <f>[1]Lib_RawData!G300</f>
        <v>CFO</v>
      </c>
      <c r="F489" s="17">
        <f t="shared" si="37"/>
        <v>0</v>
      </c>
      <c r="G489" s="10">
        <f t="shared" si="37"/>
        <v>0</v>
      </c>
      <c r="H489" s="10">
        <f t="shared" si="37"/>
        <v>0</v>
      </c>
      <c r="I489" s="18">
        <f t="shared" si="39"/>
        <v>0</v>
      </c>
      <c r="J489" s="19">
        <f t="shared" si="40"/>
        <v>0</v>
      </c>
      <c r="K489" s="20">
        <f>J489*[1]Factors!D476</f>
        <v>0</v>
      </c>
      <c r="L489" s="20">
        <f t="shared" si="41"/>
        <v>0</v>
      </c>
      <c r="M489" s="20">
        <f>L489*[1]Factors!D476</f>
        <v>0</v>
      </c>
      <c r="N489" s="21">
        <f>L489*[1]Factors!D476*[1]Factors!E476</f>
        <v>0</v>
      </c>
      <c r="O489" s="17"/>
      <c r="P489" s="10"/>
      <c r="Q489" s="240"/>
      <c r="R489" s="25"/>
      <c r="S489" s="25">
        <v>0</v>
      </c>
      <c r="T489" s="17"/>
      <c r="U489" s="10">
        <f t="shared" si="38"/>
        <v>0</v>
      </c>
      <c r="V489" s="10"/>
      <c r="W489" s="18">
        <f t="shared" si="36"/>
        <v>0</v>
      </c>
    </row>
    <row r="490" spans="1:23" s="20" customFormat="1">
      <c r="A490" s="14">
        <v>1</v>
      </c>
      <c r="B490" s="15">
        <v>2029</v>
      </c>
      <c r="C490" s="200">
        <v>2029</v>
      </c>
      <c r="D490" s="200">
        <v>2029</v>
      </c>
      <c r="E490" s="24" t="str">
        <f>[1]Lib_RawData!G301</f>
        <v>CFO</v>
      </c>
      <c r="F490" s="17">
        <f t="shared" si="37"/>
        <v>0</v>
      </c>
      <c r="G490" s="10">
        <f t="shared" si="37"/>
        <v>0</v>
      </c>
      <c r="H490" s="10">
        <f t="shared" si="37"/>
        <v>0</v>
      </c>
      <c r="I490" s="18">
        <f t="shared" si="39"/>
        <v>0</v>
      </c>
      <c r="J490" s="19">
        <f t="shared" si="40"/>
        <v>0</v>
      </c>
      <c r="K490" s="20">
        <f>J490*[1]Factors!D477</f>
        <v>0</v>
      </c>
      <c r="L490" s="20">
        <f t="shared" si="41"/>
        <v>0</v>
      </c>
      <c r="M490" s="20">
        <f>L490*[1]Factors!D477</f>
        <v>0</v>
      </c>
      <c r="N490" s="21">
        <f>L490*[1]Factors!D477*[1]Factors!E477</f>
        <v>0</v>
      </c>
      <c r="O490" s="17"/>
      <c r="P490" s="10"/>
      <c r="Q490" s="240"/>
      <c r="R490" s="25"/>
      <c r="S490" s="25">
        <v>0</v>
      </c>
      <c r="T490" s="17"/>
      <c r="U490" s="10">
        <f t="shared" si="38"/>
        <v>0</v>
      </c>
      <c r="V490" s="10"/>
      <c r="W490" s="18">
        <f t="shared" si="36"/>
        <v>0</v>
      </c>
    </row>
    <row r="491" spans="1:23" s="20" customFormat="1">
      <c r="A491" s="14">
        <v>2</v>
      </c>
      <c r="B491" s="15">
        <v>2029</v>
      </c>
      <c r="C491" s="200">
        <v>2029</v>
      </c>
      <c r="D491" s="200">
        <v>2029</v>
      </c>
      <c r="E491" s="24" t="str">
        <f>[1]Lib_RawData!G302</f>
        <v>CFO</v>
      </c>
      <c r="F491" s="17">
        <f t="shared" si="37"/>
        <v>0</v>
      </c>
      <c r="G491" s="10">
        <f t="shared" si="37"/>
        <v>0</v>
      </c>
      <c r="H491" s="10">
        <f t="shared" si="37"/>
        <v>0</v>
      </c>
      <c r="I491" s="18">
        <f t="shared" si="39"/>
        <v>0</v>
      </c>
      <c r="J491" s="19">
        <f t="shared" si="40"/>
        <v>0</v>
      </c>
      <c r="K491" s="20">
        <f>J491*[1]Factors!D478</f>
        <v>0</v>
      </c>
      <c r="L491" s="20">
        <f t="shared" si="41"/>
        <v>0</v>
      </c>
      <c r="M491" s="20">
        <f>L491*[1]Factors!D478</f>
        <v>0</v>
      </c>
      <c r="N491" s="21">
        <f>L491*[1]Factors!D478*[1]Factors!E478</f>
        <v>0</v>
      </c>
      <c r="O491" s="17"/>
      <c r="P491" s="10"/>
      <c r="Q491" s="240"/>
      <c r="R491" s="25"/>
      <c r="S491" s="25">
        <v>0</v>
      </c>
      <c r="T491" s="17"/>
      <c r="U491" s="10">
        <f t="shared" si="38"/>
        <v>0</v>
      </c>
      <c r="V491" s="10"/>
      <c r="W491" s="18">
        <f t="shared" si="36"/>
        <v>0</v>
      </c>
    </row>
    <row r="492" spans="1:23" s="20" customFormat="1">
      <c r="A492" s="14">
        <v>3</v>
      </c>
      <c r="B492" s="15">
        <v>2029</v>
      </c>
      <c r="C492" s="200">
        <v>2029</v>
      </c>
      <c r="D492" s="200">
        <v>2029</v>
      </c>
      <c r="E492" s="24" t="str">
        <f>[1]Lib_RawData!G303</f>
        <v>CFO</v>
      </c>
      <c r="F492" s="17">
        <f t="shared" si="37"/>
        <v>0</v>
      </c>
      <c r="G492" s="10">
        <f t="shared" si="37"/>
        <v>0</v>
      </c>
      <c r="H492" s="10">
        <f t="shared" si="37"/>
        <v>0</v>
      </c>
      <c r="I492" s="18">
        <f t="shared" si="39"/>
        <v>0</v>
      </c>
      <c r="J492" s="19">
        <f t="shared" si="40"/>
        <v>0</v>
      </c>
      <c r="K492" s="20">
        <f>J492*[1]Factors!D479</f>
        <v>0</v>
      </c>
      <c r="L492" s="20">
        <f t="shared" si="41"/>
        <v>0</v>
      </c>
      <c r="M492" s="20">
        <f>L492*[1]Factors!D479</f>
        <v>0</v>
      </c>
      <c r="N492" s="21">
        <f>L492*[1]Factors!D479*[1]Factors!E479</f>
        <v>0</v>
      </c>
      <c r="O492" s="17"/>
      <c r="P492" s="10"/>
      <c r="Q492" s="240"/>
      <c r="R492" s="25"/>
      <c r="S492" s="25">
        <v>0</v>
      </c>
      <c r="T492" s="17"/>
      <c r="U492" s="10">
        <f t="shared" si="38"/>
        <v>0</v>
      </c>
      <c r="V492" s="10"/>
      <c r="W492" s="18">
        <f t="shared" si="36"/>
        <v>0</v>
      </c>
    </row>
    <row r="493" spans="1:23" s="20" customFormat="1">
      <c r="A493" s="14">
        <v>4</v>
      </c>
      <c r="B493" s="15">
        <v>2029</v>
      </c>
      <c r="C493" s="200">
        <v>2029</v>
      </c>
      <c r="D493" s="200">
        <v>2030</v>
      </c>
      <c r="E493" s="24" t="str">
        <f>[1]Lib_RawData!G304</f>
        <v>CFO</v>
      </c>
      <c r="F493" s="17">
        <f t="shared" si="37"/>
        <v>0</v>
      </c>
      <c r="G493" s="10">
        <f t="shared" si="37"/>
        <v>0</v>
      </c>
      <c r="H493" s="10">
        <f t="shared" si="37"/>
        <v>0</v>
      </c>
      <c r="I493" s="18">
        <f t="shared" si="39"/>
        <v>0</v>
      </c>
      <c r="J493" s="19">
        <f t="shared" si="40"/>
        <v>0</v>
      </c>
      <c r="K493" s="20">
        <f>J493*[1]Factors!D480</f>
        <v>0</v>
      </c>
      <c r="L493" s="20">
        <f t="shared" si="41"/>
        <v>0</v>
      </c>
      <c r="M493" s="20">
        <f>L493*[1]Factors!D480</f>
        <v>0</v>
      </c>
      <c r="N493" s="21">
        <f>L493*[1]Factors!D480*[1]Factors!E480</f>
        <v>0</v>
      </c>
      <c r="O493" s="17"/>
      <c r="P493" s="10"/>
      <c r="Q493" s="240"/>
      <c r="R493" s="25"/>
      <c r="S493" s="25">
        <v>0</v>
      </c>
      <c r="T493" s="17"/>
      <c r="U493" s="10">
        <f t="shared" si="38"/>
        <v>0</v>
      </c>
      <c r="V493" s="10"/>
      <c r="W493" s="18">
        <f t="shared" si="36"/>
        <v>0</v>
      </c>
    </row>
    <row r="494" spans="1:23" s="20" customFormat="1">
      <c r="A494" s="14">
        <v>5</v>
      </c>
      <c r="B494" s="15">
        <v>2029</v>
      </c>
      <c r="C494" s="200">
        <v>2029</v>
      </c>
      <c r="D494" s="200">
        <v>2030</v>
      </c>
      <c r="E494" s="24" t="str">
        <f>[1]Lib_RawData!G305</f>
        <v>CFO</v>
      </c>
      <c r="F494" s="17">
        <f t="shared" si="37"/>
        <v>0</v>
      </c>
      <c r="G494" s="10">
        <f t="shared" si="37"/>
        <v>0</v>
      </c>
      <c r="H494" s="10">
        <f t="shared" si="37"/>
        <v>0</v>
      </c>
      <c r="I494" s="18">
        <f t="shared" si="39"/>
        <v>0</v>
      </c>
      <c r="J494" s="19">
        <f t="shared" si="40"/>
        <v>0</v>
      </c>
      <c r="K494" s="20">
        <f>J494*[1]Factors!D481</f>
        <v>0</v>
      </c>
      <c r="L494" s="20">
        <f t="shared" si="41"/>
        <v>0</v>
      </c>
      <c r="M494" s="20">
        <f>L494*[1]Factors!D481</f>
        <v>0</v>
      </c>
      <c r="N494" s="21">
        <f>L494*[1]Factors!D481*[1]Factors!E481</f>
        <v>0</v>
      </c>
      <c r="O494" s="17"/>
      <c r="P494" s="10"/>
      <c r="Q494" s="240"/>
      <c r="R494" s="25"/>
      <c r="S494" s="25">
        <v>0</v>
      </c>
      <c r="T494" s="17"/>
      <c r="U494" s="10">
        <f t="shared" si="38"/>
        <v>0</v>
      </c>
      <c r="V494" s="10"/>
      <c r="W494" s="18">
        <f t="shared" si="36"/>
        <v>0</v>
      </c>
    </row>
    <row r="495" spans="1:23" s="20" customFormat="1">
      <c r="A495" s="14">
        <v>6</v>
      </c>
      <c r="B495" s="15">
        <v>2029</v>
      </c>
      <c r="C495" s="200">
        <v>2029</v>
      </c>
      <c r="D495" s="200">
        <v>2030</v>
      </c>
      <c r="E495" s="24" t="str">
        <f>[1]Lib_RawData!G306</f>
        <v>CFO</v>
      </c>
      <c r="F495" s="17">
        <f t="shared" si="37"/>
        <v>0</v>
      </c>
      <c r="G495" s="10">
        <f t="shared" si="37"/>
        <v>2797600</v>
      </c>
      <c r="H495" s="10">
        <f t="shared" si="37"/>
        <v>0</v>
      </c>
      <c r="I495" s="18">
        <f t="shared" si="39"/>
        <v>2797600</v>
      </c>
      <c r="J495" s="19">
        <f t="shared" si="40"/>
        <v>2797600</v>
      </c>
      <c r="K495" s="20">
        <f>J495*[1]Factors!D482</f>
        <v>1506119.1240059647</v>
      </c>
      <c r="L495" s="20">
        <f t="shared" si="41"/>
        <v>13000</v>
      </c>
      <c r="M495" s="20">
        <f>L495*[1]Factors!D482</f>
        <v>6998.6948141541116</v>
      </c>
      <c r="N495" s="21">
        <f>L495*[1]Factors!D482*[1]Factors!E482</f>
        <v>13000</v>
      </c>
      <c r="O495" s="17"/>
      <c r="P495" s="10"/>
      <c r="Q495" s="21">
        <f>[1]Lib_RawData!AP306</f>
        <v>13000</v>
      </c>
      <c r="R495" s="348">
        <v>215.2</v>
      </c>
      <c r="S495" s="348">
        <f>R495*Q495</f>
        <v>2797600</v>
      </c>
      <c r="T495" s="17"/>
      <c r="U495" s="10">
        <f t="shared" si="38"/>
        <v>2797600</v>
      </c>
      <c r="V495" s="10"/>
      <c r="W495" s="18">
        <f t="shared" si="36"/>
        <v>2797600</v>
      </c>
    </row>
    <row r="496" spans="1:23" s="20" customFormat="1">
      <c r="A496" s="14">
        <v>7</v>
      </c>
      <c r="B496" s="15">
        <v>2029</v>
      </c>
      <c r="C496" s="200">
        <v>2030</v>
      </c>
      <c r="D496" s="200">
        <v>2030</v>
      </c>
      <c r="E496" s="24" t="str">
        <f>[1]Lib_RawData!G307</f>
        <v>CFO</v>
      </c>
      <c r="F496" s="17">
        <f t="shared" si="37"/>
        <v>0</v>
      </c>
      <c r="G496" s="10">
        <f t="shared" si="37"/>
        <v>0</v>
      </c>
      <c r="H496" s="10">
        <f t="shared" si="37"/>
        <v>0</v>
      </c>
      <c r="I496" s="18">
        <f t="shared" si="39"/>
        <v>0</v>
      </c>
      <c r="J496" s="19">
        <f t="shared" si="40"/>
        <v>0</v>
      </c>
      <c r="K496" s="20">
        <f>J496*[1]Factors!D483</f>
        <v>0</v>
      </c>
      <c r="L496" s="20">
        <f t="shared" si="41"/>
        <v>0</v>
      </c>
      <c r="M496" s="20">
        <f>L496*[1]Factors!D483</f>
        <v>0</v>
      </c>
      <c r="N496" s="21">
        <f>L496*[1]Factors!D483*[1]Factors!E483</f>
        <v>0</v>
      </c>
      <c r="O496" s="17"/>
      <c r="P496" s="10"/>
      <c r="Q496" s="240"/>
      <c r="R496" s="25"/>
      <c r="S496" s="25">
        <v>0</v>
      </c>
      <c r="T496" s="17"/>
      <c r="U496" s="10">
        <f t="shared" si="38"/>
        <v>0</v>
      </c>
      <c r="V496" s="10"/>
      <c r="W496" s="18">
        <f t="shared" si="36"/>
        <v>0</v>
      </c>
    </row>
    <row r="497" spans="1:23" s="20" customFormat="1">
      <c r="A497" s="14">
        <v>8</v>
      </c>
      <c r="B497" s="15">
        <v>2029</v>
      </c>
      <c r="C497" s="200">
        <v>2030</v>
      </c>
      <c r="D497" s="200">
        <v>2030</v>
      </c>
      <c r="E497" s="24" t="str">
        <f>[1]Lib_RawData!G308</f>
        <v>CFO</v>
      </c>
      <c r="F497" s="17">
        <f t="shared" si="37"/>
        <v>0</v>
      </c>
      <c r="G497" s="10">
        <f t="shared" si="37"/>
        <v>0</v>
      </c>
      <c r="H497" s="10">
        <f t="shared" si="37"/>
        <v>0</v>
      </c>
      <c r="I497" s="18">
        <f t="shared" si="39"/>
        <v>0</v>
      </c>
      <c r="J497" s="19">
        <f t="shared" si="40"/>
        <v>0</v>
      </c>
      <c r="K497" s="20">
        <f>J497*[1]Factors!D484</f>
        <v>0</v>
      </c>
      <c r="L497" s="20">
        <f t="shared" si="41"/>
        <v>0</v>
      </c>
      <c r="M497" s="20">
        <f>L497*[1]Factors!D484</f>
        <v>0</v>
      </c>
      <c r="N497" s="21">
        <f>L497*[1]Factors!D484*[1]Factors!E484</f>
        <v>0</v>
      </c>
      <c r="O497" s="17"/>
      <c r="P497" s="10"/>
      <c r="Q497" s="240"/>
      <c r="R497" s="25"/>
      <c r="S497" s="25">
        <v>0</v>
      </c>
      <c r="T497" s="17"/>
      <c r="U497" s="10">
        <f t="shared" si="38"/>
        <v>0</v>
      </c>
      <c r="V497" s="10"/>
      <c r="W497" s="18">
        <f t="shared" si="36"/>
        <v>0</v>
      </c>
    </row>
    <row r="498" spans="1:23" s="20" customFormat="1">
      <c r="A498" s="14">
        <v>9</v>
      </c>
      <c r="B498" s="15">
        <v>2029</v>
      </c>
      <c r="C498" s="200">
        <v>2030</v>
      </c>
      <c r="D498" s="200">
        <v>2030</v>
      </c>
      <c r="E498" s="24" t="str">
        <f>[1]Lib_RawData!G309</f>
        <v>CFO</v>
      </c>
      <c r="F498" s="17">
        <f t="shared" si="37"/>
        <v>0</v>
      </c>
      <c r="G498" s="10">
        <f t="shared" si="37"/>
        <v>0</v>
      </c>
      <c r="H498" s="10">
        <f t="shared" si="37"/>
        <v>0</v>
      </c>
      <c r="I498" s="18">
        <f t="shared" si="39"/>
        <v>0</v>
      </c>
      <c r="J498" s="19">
        <f t="shared" si="40"/>
        <v>0</v>
      </c>
      <c r="K498" s="20">
        <f>J498*[1]Factors!D485</f>
        <v>0</v>
      </c>
      <c r="L498" s="20">
        <f t="shared" si="41"/>
        <v>0</v>
      </c>
      <c r="M498" s="20">
        <f>L498*[1]Factors!D485</f>
        <v>0</v>
      </c>
      <c r="N498" s="21">
        <f>L498*[1]Factors!D485*[1]Factors!E485</f>
        <v>0</v>
      </c>
      <c r="O498" s="17"/>
      <c r="P498" s="10"/>
      <c r="Q498" s="240"/>
      <c r="R498" s="25"/>
      <c r="S498" s="25">
        <v>0</v>
      </c>
      <c r="T498" s="17"/>
      <c r="U498" s="10">
        <f t="shared" si="38"/>
        <v>0</v>
      </c>
      <c r="V498" s="10"/>
      <c r="W498" s="18">
        <f t="shared" si="36"/>
        <v>0</v>
      </c>
    </row>
    <row r="499" spans="1:23" s="20" customFormat="1">
      <c r="A499" s="14">
        <v>10</v>
      </c>
      <c r="B499" s="15">
        <v>2029</v>
      </c>
      <c r="C499" s="200">
        <v>2030</v>
      </c>
      <c r="D499" s="200">
        <v>2030</v>
      </c>
      <c r="E499" s="24" t="str">
        <f>[1]Lib_RawData!G310</f>
        <v>CFO</v>
      </c>
      <c r="F499" s="17">
        <f t="shared" si="37"/>
        <v>0</v>
      </c>
      <c r="G499" s="10">
        <f t="shared" si="37"/>
        <v>0</v>
      </c>
      <c r="H499" s="10">
        <f t="shared" si="37"/>
        <v>0</v>
      </c>
      <c r="I499" s="18">
        <f t="shared" si="39"/>
        <v>0</v>
      </c>
      <c r="J499" s="19">
        <f t="shared" si="40"/>
        <v>0</v>
      </c>
      <c r="K499" s="20">
        <f>J499*[1]Factors!D486</f>
        <v>0</v>
      </c>
      <c r="L499" s="20">
        <f t="shared" si="41"/>
        <v>0</v>
      </c>
      <c r="M499" s="20">
        <f>L499*[1]Factors!D486</f>
        <v>0</v>
      </c>
      <c r="N499" s="21">
        <f>L499*[1]Factors!D486*[1]Factors!E486</f>
        <v>0</v>
      </c>
      <c r="O499" s="17"/>
      <c r="P499" s="10"/>
      <c r="Q499" s="240"/>
      <c r="R499" s="25"/>
      <c r="S499" s="25">
        <v>0</v>
      </c>
      <c r="T499" s="17"/>
      <c r="U499" s="10">
        <f t="shared" si="38"/>
        <v>0</v>
      </c>
      <c r="V499" s="10"/>
      <c r="W499" s="18">
        <f t="shared" si="36"/>
        <v>0</v>
      </c>
    </row>
    <row r="500" spans="1:23" s="20" customFormat="1">
      <c r="A500" s="14">
        <v>11</v>
      </c>
      <c r="B500" s="15">
        <v>2029</v>
      </c>
      <c r="C500" s="200">
        <v>2030</v>
      </c>
      <c r="D500" s="200">
        <v>2030</v>
      </c>
      <c r="E500" s="24" t="str">
        <f>[1]Lib_RawData!G311</f>
        <v>CFO</v>
      </c>
      <c r="F500" s="17">
        <f t="shared" si="37"/>
        <v>0</v>
      </c>
      <c r="G500" s="10">
        <f t="shared" si="37"/>
        <v>0</v>
      </c>
      <c r="H500" s="10">
        <f t="shared" si="37"/>
        <v>0</v>
      </c>
      <c r="I500" s="18">
        <f t="shared" si="39"/>
        <v>0</v>
      </c>
      <c r="J500" s="19">
        <f t="shared" si="40"/>
        <v>0</v>
      </c>
      <c r="K500" s="20">
        <f>J500*[1]Factors!D487</f>
        <v>0</v>
      </c>
      <c r="L500" s="20">
        <f t="shared" si="41"/>
        <v>0</v>
      </c>
      <c r="M500" s="20">
        <f>L500*[1]Factors!D487</f>
        <v>0</v>
      </c>
      <c r="N500" s="21">
        <f>L500*[1]Factors!D487*[1]Factors!E487</f>
        <v>0</v>
      </c>
      <c r="O500" s="17"/>
      <c r="P500" s="10"/>
      <c r="Q500" s="240"/>
      <c r="R500" s="348"/>
      <c r="S500" s="348"/>
      <c r="T500" s="17"/>
      <c r="U500" s="10">
        <f t="shared" si="38"/>
        <v>0</v>
      </c>
      <c r="V500" s="10"/>
      <c r="W500" s="18">
        <f t="shared" si="36"/>
        <v>0</v>
      </c>
    </row>
    <row r="501" spans="1:23" s="20" customFormat="1">
      <c r="A501" s="14">
        <v>12</v>
      </c>
      <c r="B501" s="15">
        <v>2029</v>
      </c>
      <c r="C501" s="200">
        <v>2030</v>
      </c>
      <c r="D501" s="200">
        <v>2030</v>
      </c>
      <c r="E501" s="24" t="str">
        <f>[1]Lib_RawData!G312</f>
        <v>CFO</v>
      </c>
      <c r="F501" s="17">
        <f t="shared" si="37"/>
        <v>0</v>
      </c>
      <c r="G501" s="10">
        <f t="shared" si="37"/>
        <v>0</v>
      </c>
      <c r="H501" s="10">
        <f t="shared" si="37"/>
        <v>0</v>
      </c>
      <c r="I501" s="18">
        <f t="shared" si="39"/>
        <v>0</v>
      </c>
      <c r="J501" s="19">
        <f t="shared" si="40"/>
        <v>0</v>
      </c>
      <c r="K501" s="20">
        <f>J501*[1]Factors!D488</f>
        <v>0</v>
      </c>
      <c r="L501" s="20">
        <f t="shared" si="41"/>
        <v>0</v>
      </c>
      <c r="M501" s="20">
        <f>L501*[1]Factors!D488</f>
        <v>0</v>
      </c>
      <c r="N501" s="21">
        <f>L501*[1]Factors!D488*[1]Factors!E488</f>
        <v>0</v>
      </c>
      <c r="O501" s="17"/>
      <c r="P501" s="10"/>
      <c r="Q501" s="240"/>
      <c r="R501" s="25"/>
      <c r="S501" s="25">
        <v>0</v>
      </c>
      <c r="T501" s="17"/>
      <c r="U501" s="10">
        <f t="shared" si="38"/>
        <v>0</v>
      </c>
      <c r="V501" s="10"/>
      <c r="W501" s="18">
        <f t="shared" si="36"/>
        <v>0</v>
      </c>
    </row>
    <row r="502" spans="1:23" s="20" customFormat="1">
      <c r="A502" s="14">
        <v>1</v>
      </c>
      <c r="B502" s="15">
        <v>2030</v>
      </c>
      <c r="C502" s="200">
        <v>2030</v>
      </c>
      <c r="D502" s="200">
        <v>2030</v>
      </c>
      <c r="E502" s="24" t="str">
        <f>[1]Lib_RawData!G313</f>
        <v>CFO</v>
      </c>
      <c r="F502" s="17">
        <f t="shared" si="37"/>
        <v>0</v>
      </c>
      <c r="G502" s="10">
        <f t="shared" si="37"/>
        <v>0</v>
      </c>
      <c r="H502" s="10">
        <f t="shared" si="37"/>
        <v>0</v>
      </c>
      <c r="I502" s="18">
        <f t="shared" si="39"/>
        <v>0</v>
      </c>
      <c r="J502" s="19">
        <f t="shared" si="40"/>
        <v>0</v>
      </c>
      <c r="K502" s="20">
        <f>J502*[1]Factors!D489</f>
        <v>0</v>
      </c>
      <c r="L502" s="20">
        <f t="shared" si="41"/>
        <v>0</v>
      </c>
      <c r="M502" s="20">
        <f>L502*[1]Factors!D489</f>
        <v>0</v>
      </c>
      <c r="N502" s="21">
        <f>L502*[1]Factors!D489*[1]Factors!E489</f>
        <v>0</v>
      </c>
      <c r="O502" s="17"/>
      <c r="P502" s="10"/>
      <c r="Q502" s="240"/>
      <c r="R502" s="25"/>
      <c r="S502" s="25">
        <v>0</v>
      </c>
      <c r="T502" s="17"/>
      <c r="U502" s="10">
        <f t="shared" si="38"/>
        <v>0</v>
      </c>
      <c r="V502" s="10"/>
      <c r="W502" s="18">
        <f t="shared" si="36"/>
        <v>0</v>
      </c>
    </row>
    <row r="503" spans="1:23" s="20" customFormat="1">
      <c r="A503" s="14">
        <v>2</v>
      </c>
      <c r="B503" s="15">
        <v>2030</v>
      </c>
      <c r="C503" s="200">
        <v>2030</v>
      </c>
      <c r="D503" s="200">
        <v>2030</v>
      </c>
      <c r="E503" s="24" t="str">
        <f>[1]Lib_RawData!G314</f>
        <v>CFO</v>
      </c>
      <c r="F503" s="17">
        <f t="shared" si="37"/>
        <v>0</v>
      </c>
      <c r="G503" s="10">
        <f t="shared" si="37"/>
        <v>0</v>
      </c>
      <c r="H503" s="10">
        <f t="shared" si="37"/>
        <v>0</v>
      </c>
      <c r="I503" s="18">
        <f t="shared" si="39"/>
        <v>0</v>
      </c>
      <c r="J503" s="19">
        <f t="shared" si="40"/>
        <v>0</v>
      </c>
      <c r="K503" s="20">
        <f>J503*[1]Factors!D490</f>
        <v>0</v>
      </c>
      <c r="L503" s="20">
        <f t="shared" si="41"/>
        <v>0</v>
      </c>
      <c r="M503" s="20">
        <f>L503*[1]Factors!D490</f>
        <v>0</v>
      </c>
      <c r="N503" s="21">
        <f>L503*[1]Factors!D490*[1]Factors!E490</f>
        <v>0</v>
      </c>
      <c r="O503" s="17"/>
      <c r="P503" s="10"/>
      <c r="Q503" s="240"/>
      <c r="R503" s="25"/>
      <c r="S503" s="25">
        <v>0</v>
      </c>
      <c r="T503" s="17"/>
      <c r="U503" s="10">
        <f t="shared" si="38"/>
        <v>0</v>
      </c>
      <c r="V503" s="10"/>
      <c r="W503" s="18">
        <f t="shared" si="36"/>
        <v>0</v>
      </c>
    </row>
    <row r="504" spans="1:23" s="20" customFormat="1">
      <c r="A504" s="14">
        <v>3</v>
      </c>
      <c r="B504" s="15">
        <v>2030</v>
      </c>
      <c r="C504" s="200">
        <v>2030</v>
      </c>
      <c r="D504" s="200">
        <v>2030</v>
      </c>
      <c r="E504" s="24" t="str">
        <f>[1]Lib_RawData!G315</f>
        <v>CFO</v>
      </c>
      <c r="F504" s="17">
        <f t="shared" si="37"/>
        <v>0</v>
      </c>
      <c r="G504" s="10">
        <f t="shared" si="37"/>
        <v>0</v>
      </c>
      <c r="H504" s="10">
        <f t="shared" si="37"/>
        <v>0</v>
      </c>
      <c r="I504" s="18">
        <f t="shared" si="39"/>
        <v>0</v>
      </c>
      <c r="J504" s="19">
        <f t="shared" si="40"/>
        <v>0</v>
      </c>
      <c r="K504" s="20">
        <f>J504*[1]Factors!D491</f>
        <v>0</v>
      </c>
      <c r="L504" s="20">
        <f t="shared" si="41"/>
        <v>0</v>
      </c>
      <c r="M504" s="20">
        <f>L504*[1]Factors!D491</f>
        <v>0</v>
      </c>
      <c r="N504" s="21">
        <f>L504*[1]Factors!D491*[1]Factors!E491</f>
        <v>0</v>
      </c>
      <c r="O504" s="17"/>
      <c r="P504" s="10"/>
      <c r="Q504" s="240"/>
      <c r="R504" s="25"/>
      <c r="S504" s="25">
        <v>0</v>
      </c>
      <c r="T504" s="17"/>
      <c r="U504" s="10">
        <f t="shared" si="38"/>
        <v>0</v>
      </c>
      <c r="V504" s="10"/>
      <c r="W504" s="18">
        <f t="shared" si="36"/>
        <v>0</v>
      </c>
    </row>
    <row r="505" spans="1:23" s="20" customFormat="1">
      <c r="A505" s="14">
        <v>4</v>
      </c>
      <c r="B505" s="15">
        <v>2030</v>
      </c>
      <c r="C505" s="200">
        <v>2030</v>
      </c>
      <c r="D505" s="200">
        <v>2031</v>
      </c>
      <c r="E505" s="24" t="str">
        <f>[1]Lib_RawData!G316</f>
        <v>CFO</v>
      </c>
      <c r="F505" s="17">
        <f t="shared" si="37"/>
        <v>0</v>
      </c>
      <c r="G505" s="10">
        <f t="shared" si="37"/>
        <v>0</v>
      </c>
      <c r="H505" s="10">
        <f t="shared" si="37"/>
        <v>0</v>
      </c>
      <c r="I505" s="18">
        <f t="shared" si="39"/>
        <v>0</v>
      </c>
      <c r="J505" s="19">
        <f t="shared" si="40"/>
        <v>0</v>
      </c>
      <c r="K505" s="20">
        <f>J505*[1]Factors!D492</f>
        <v>0</v>
      </c>
      <c r="L505" s="20">
        <f t="shared" si="41"/>
        <v>0</v>
      </c>
      <c r="M505" s="20">
        <f>L505*[1]Factors!D492</f>
        <v>0</v>
      </c>
      <c r="N505" s="21">
        <f>L505*[1]Factors!D492*[1]Factors!E492</f>
        <v>0</v>
      </c>
      <c r="O505" s="17"/>
      <c r="P505" s="10"/>
      <c r="Q505" s="240"/>
      <c r="R505" s="25"/>
      <c r="S505" s="25">
        <v>0</v>
      </c>
      <c r="T505" s="17"/>
      <c r="U505" s="10">
        <f t="shared" si="38"/>
        <v>0</v>
      </c>
      <c r="V505" s="10"/>
      <c r="W505" s="18">
        <f t="shared" si="36"/>
        <v>0</v>
      </c>
    </row>
    <row r="506" spans="1:23" s="20" customFormat="1">
      <c r="A506" s="14">
        <v>5</v>
      </c>
      <c r="B506" s="15">
        <v>2030</v>
      </c>
      <c r="C506" s="200">
        <v>2030</v>
      </c>
      <c r="D506" s="200">
        <v>2031</v>
      </c>
      <c r="E506" s="24" t="str">
        <f>[1]Lib_RawData!G317</f>
        <v>CFO</v>
      </c>
      <c r="F506" s="17">
        <f t="shared" si="37"/>
        <v>0</v>
      </c>
      <c r="G506" s="10">
        <f t="shared" si="37"/>
        <v>0</v>
      </c>
      <c r="H506" s="10">
        <f t="shared" si="37"/>
        <v>0</v>
      </c>
      <c r="I506" s="18">
        <f t="shared" si="39"/>
        <v>0</v>
      </c>
      <c r="J506" s="19">
        <f t="shared" si="40"/>
        <v>0</v>
      </c>
      <c r="K506" s="20">
        <f>J506*[1]Factors!D493</f>
        <v>0</v>
      </c>
      <c r="L506" s="20">
        <f t="shared" si="41"/>
        <v>0</v>
      </c>
      <c r="M506" s="20">
        <f>L506*[1]Factors!D493</f>
        <v>0</v>
      </c>
      <c r="N506" s="21">
        <f>L506*[1]Factors!D493*[1]Factors!E493</f>
        <v>0</v>
      </c>
      <c r="O506" s="17"/>
      <c r="P506" s="10"/>
      <c r="Q506" s="240"/>
      <c r="R506" s="25"/>
      <c r="S506" s="25">
        <v>0</v>
      </c>
      <c r="T506" s="17"/>
      <c r="U506" s="10">
        <f t="shared" si="38"/>
        <v>0</v>
      </c>
      <c r="V506" s="10"/>
      <c r="W506" s="18">
        <f t="shared" si="36"/>
        <v>0</v>
      </c>
    </row>
    <row r="507" spans="1:23" s="20" customFormat="1">
      <c r="A507" s="14">
        <v>6</v>
      </c>
      <c r="B507" s="15">
        <v>2030</v>
      </c>
      <c r="C507" s="200">
        <v>2030</v>
      </c>
      <c r="D507" s="200">
        <v>2031</v>
      </c>
      <c r="E507" s="24" t="str">
        <f>[1]Lib_RawData!G318</f>
        <v>CFO</v>
      </c>
      <c r="F507" s="17">
        <f t="shared" si="37"/>
        <v>0</v>
      </c>
      <c r="G507" s="10">
        <f t="shared" si="37"/>
        <v>2867540</v>
      </c>
      <c r="H507" s="10">
        <f t="shared" si="37"/>
        <v>0</v>
      </c>
      <c r="I507" s="18">
        <f t="shared" si="39"/>
        <v>2867540</v>
      </c>
      <c r="J507" s="19">
        <f t="shared" si="40"/>
        <v>2867540</v>
      </c>
      <c r="K507" s="20">
        <f>J507*[1]Factors!D494</f>
        <v>1491567.2484117046</v>
      </c>
      <c r="L507" s="20">
        <f t="shared" si="41"/>
        <v>13000</v>
      </c>
      <c r="M507" s="20">
        <f>L507*[1]Factors!D494</f>
        <v>6762.0239750281289</v>
      </c>
      <c r="N507" s="21">
        <f>L507*[1]Factors!D494*[1]Factors!E494</f>
        <v>13000.000000000002</v>
      </c>
      <c r="O507" s="17"/>
      <c r="P507" s="10"/>
      <c r="Q507" s="21">
        <f>[1]Lib_RawData!AP318</f>
        <v>13000</v>
      </c>
      <c r="R507" s="348">
        <v>220.58</v>
      </c>
      <c r="S507" s="348">
        <f>R507*Q507</f>
        <v>2867540</v>
      </c>
      <c r="T507" s="17"/>
      <c r="U507" s="10">
        <f t="shared" si="38"/>
        <v>2867540</v>
      </c>
      <c r="V507" s="10"/>
      <c r="W507" s="18">
        <f t="shared" si="36"/>
        <v>2867540</v>
      </c>
    </row>
    <row r="508" spans="1:23" s="20" customFormat="1">
      <c r="A508" s="14">
        <v>7</v>
      </c>
      <c r="B508" s="15">
        <v>2030</v>
      </c>
      <c r="C508" s="200">
        <v>2031</v>
      </c>
      <c r="D508" s="200">
        <v>2031</v>
      </c>
      <c r="E508" s="24" t="str">
        <f>[1]Lib_RawData!G319</f>
        <v>CFO</v>
      </c>
      <c r="F508" s="17">
        <f t="shared" si="37"/>
        <v>0</v>
      </c>
      <c r="G508" s="10">
        <f t="shared" si="37"/>
        <v>0</v>
      </c>
      <c r="H508" s="10">
        <f t="shared" si="37"/>
        <v>0</v>
      </c>
      <c r="I508" s="18">
        <f t="shared" si="39"/>
        <v>0</v>
      </c>
      <c r="J508" s="19">
        <f t="shared" si="40"/>
        <v>0</v>
      </c>
      <c r="K508" s="20">
        <f>J508*[1]Factors!D495</f>
        <v>0</v>
      </c>
      <c r="L508" s="20">
        <f t="shared" si="41"/>
        <v>0</v>
      </c>
      <c r="M508" s="20">
        <f>L508*[1]Factors!D495</f>
        <v>0</v>
      </c>
      <c r="N508" s="21">
        <f>L508*[1]Factors!D495*[1]Factors!E495</f>
        <v>0</v>
      </c>
      <c r="O508" s="17"/>
      <c r="P508" s="10"/>
      <c r="Q508" s="240"/>
      <c r="R508" s="25"/>
      <c r="S508" s="25">
        <v>0</v>
      </c>
      <c r="T508" s="17"/>
      <c r="U508" s="10">
        <f t="shared" si="38"/>
        <v>0</v>
      </c>
      <c r="V508" s="10"/>
      <c r="W508" s="18">
        <f t="shared" si="36"/>
        <v>0</v>
      </c>
    </row>
    <row r="509" spans="1:23" s="20" customFormat="1">
      <c r="A509" s="14">
        <v>8</v>
      </c>
      <c r="B509" s="15">
        <v>2030</v>
      </c>
      <c r="C509" s="200">
        <v>2031</v>
      </c>
      <c r="D509" s="200">
        <v>2031</v>
      </c>
      <c r="E509" s="24" t="str">
        <f>[1]Lib_RawData!G320</f>
        <v>CFO</v>
      </c>
      <c r="F509" s="17">
        <f t="shared" si="37"/>
        <v>0</v>
      </c>
      <c r="G509" s="10">
        <f t="shared" si="37"/>
        <v>0</v>
      </c>
      <c r="H509" s="10">
        <f t="shared" si="37"/>
        <v>0</v>
      </c>
      <c r="I509" s="18">
        <f t="shared" si="39"/>
        <v>0</v>
      </c>
      <c r="J509" s="19">
        <f t="shared" si="40"/>
        <v>0</v>
      </c>
      <c r="K509" s="20">
        <f>J509*[1]Factors!D496</f>
        <v>0</v>
      </c>
      <c r="L509" s="20">
        <f t="shared" si="41"/>
        <v>0</v>
      </c>
      <c r="M509" s="20">
        <f>L509*[1]Factors!D496</f>
        <v>0</v>
      </c>
      <c r="N509" s="21">
        <f>L509*[1]Factors!D496*[1]Factors!E496</f>
        <v>0</v>
      </c>
      <c r="O509" s="17"/>
      <c r="P509" s="10"/>
      <c r="Q509" s="240"/>
      <c r="R509" s="25"/>
      <c r="S509" s="25">
        <v>0</v>
      </c>
      <c r="T509" s="17"/>
      <c r="U509" s="10">
        <f t="shared" si="38"/>
        <v>0</v>
      </c>
      <c r="V509" s="10"/>
      <c r="W509" s="18">
        <f t="shared" si="36"/>
        <v>0</v>
      </c>
    </row>
    <row r="510" spans="1:23" s="20" customFormat="1">
      <c r="A510" s="14">
        <v>9</v>
      </c>
      <c r="B510" s="15">
        <v>2030</v>
      </c>
      <c r="C510" s="200">
        <v>2031</v>
      </c>
      <c r="D510" s="200">
        <v>2031</v>
      </c>
      <c r="E510" s="24" t="str">
        <f>[1]Lib_RawData!G321</f>
        <v>CFO</v>
      </c>
      <c r="F510" s="17">
        <f t="shared" si="37"/>
        <v>0</v>
      </c>
      <c r="G510" s="10">
        <f t="shared" si="37"/>
        <v>0</v>
      </c>
      <c r="H510" s="10">
        <f t="shared" si="37"/>
        <v>0</v>
      </c>
      <c r="I510" s="18">
        <f t="shared" si="39"/>
        <v>0</v>
      </c>
      <c r="J510" s="19">
        <f t="shared" si="40"/>
        <v>0</v>
      </c>
      <c r="K510" s="20">
        <f>J510*[1]Factors!D497</f>
        <v>0</v>
      </c>
      <c r="L510" s="20">
        <f t="shared" si="41"/>
        <v>0</v>
      </c>
      <c r="M510" s="20">
        <f>L510*[1]Factors!D497</f>
        <v>0</v>
      </c>
      <c r="N510" s="21">
        <f>L510*[1]Factors!D497*[1]Factors!E497</f>
        <v>0</v>
      </c>
      <c r="O510" s="17"/>
      <c r="P510" s="10"/>
      <c r="Q510" s="240"/>
      <c r="R510" s="25"/>
      <c r="S510" s="25">
        <v>0</v>
      </c>
      <c r="T510" s="17"/>
      <c r="U510" s="10">
        <f t="shared" si="38"/>
        <v>0</v>
      </c>
      <c r="V510" s="10"/>
      <c r="W510" s="18">
        <f t="shared" si="36"/>
        <v>0</v>
      </c>
    </row>
    <row r="511" spans="1:23" s="20" customFormat="1">
      <c r="A511" s="14">
        <v>10</v>
      </c>
      <c r="B511" s="15">
        <v>2030</v>
      </c>
      <c r="C511" s="200">
        <v>2031</v>
      </c>
      <c r="D511" s="200">
        <v>2031</v>
      </c>
      <c r="E511" s="24" t="str">
        <f>[1]Lib_RawData!G322</f>
        <v>CFO</v>
      </c>
      <c r="F511" s="17">
        <f t="shared" si="37"/>
        <v>0</v>
      </c>
      <c r="G511" s="10">
        <f t="shared" si="37"/>
        <v>0</v>
      </c>
      <c r="H511" s="10">
        <f t="shared" si="37"/>
        <v>0</v>
      </c>
      <c r="I511" s="18">
        <f t="shared" si="39"/>
        <v>0</v>
      </c>
      <c r="J511" s="19">
        <f t="shared" si="40"/>
        <v>0</v>
      </c>
      <c r="K511" s="20">
        <f>J511*[1]Factors!D498</f>
        <v>0</v>
      </c>
      <c r="L511" s="20">
        <f t="shared" si="41"/>
        <v>0</v>
      </c>
      <c r="M511" s="20">
        <f>L511*[1]Factors!D498</f>
        <v>0</v>
      </c>
      <c r="N511" s="21">
        <f>L511*[1]Factors!D498*[1]Factors!E498</f>
        <v>0</v>
      </c>
      <c r="O511" s="17"/>
      <c r="P511" s="10"/>
      <c r="Q511" s="240"/>
      <c r="R511" s="25"/>
      <c r="S511" s="25">
        <v>0</v>
      </c>
      <c r="T511" s="17"/>
      <c r="U511" s="10">
        <f t="shared" si="38"/>
        <v>0</v>
      </c>
      <c r="V511" s="10"/>
      <c r="W511" s="18">
        <f t="shared" si="36"/>
        <v>0</v>
      </c>
    </row>
    <row r="512" spans="1:23" s="20" customFormat="1">
      <c r="A512" s="14">
        <v>11</v>
      </c>
      <c r="B512" s="15">
        <v>2030</v>
      </c>
      <c r="C512" s="200">
        <v>2031</v>
      </c>
      <c r="D512" s="200">
        <v>2031</v>
      </c>
      <c r="E512" s="24" t="str">
        <f>[1]Lib_RawData!G323</f>
        <v>CFO</v>
      </c>
      <c r="F512" s="17">
        <f t="shared" ref="F512:H513" si="42">T512</f>
        <v>0</v>
      </c>
      <c r="G512" s="10">
        <f t="shared" si="42"/>
        <v>0</v>
      </c>
      <c r="H512" s="10">
        <f t="shared" si="42"/>
        <v>0</v>
      </c>
      <c r="I512" s="18">
        <f t="shared" si="39"/>
        <v>0</v>
      </c>
      <c r="J512" s="19">
        <f t="shared" si="40"/>
        <v>0</v>
      </c>
      <c r="K512" s="20">
        <f>J512*[1]Factors!D499</f>
        <v>0</v>
      </c>
      <c r="L512" s="20">
        <f t="shared" si="41"/>
        <v>0</v>
      </c>
      <c r="M512" s="20">
        <f>L512*[1]Factors!D499</f>
        <v>0</v>
      </c>
      <c r="N512" s="21">
        <f>L512*[1]Factors!D499*[1]Factors!E499</f>
        <v>0</v>
      </c>
      <c r="O512" s="17"/>
      <c r="P512" s="10"/>
      <c r="Q512" s="240"/>
      <c r="R512" s="348"/>
      <c r="S512" s="348"/>
      <c r="T512" s="17"/>
      <c r="U512" s="10">
        <f t="shared" si="38"/>
        <v>0</v>
      </c>
      <c r="V512" s="10"/>
      <c r="W512" s="18">
        <f t="shared" si="36"/>
        <v>0</v>
      </c>
    </row>
    <row r="513" spans="1:23" s="20" customFormat="1">
      <c r="A513" s="14">
        <v>12</v>
      </c>
      <c r="B513" s="15">
        <v>2030</v>
      </c>
      <c r="C513" s="200">
        <v>2031</v>
      </c>
      <c r="D513" s="200">
        <v>2031</v>
      </c>
      <c r="E513" s="24" t="str">
        <f>[1]Lib_RawData!G324</f>
        <v>CFO</v>
      </c>
      <c r="F513" s="17">
        <f t="shared" si="42"/>
        <v>0</v>
      </c>
      <c r="G513" s="10">
        <f t="shared" si="42"/>
        <v>0</v>
      </c>
      <c r="H513" s="10">
        <f t="shared" si="42"/>
        <v>0</v>
      </c>
      <c r="I513" s="18">
        <f t="shared" si="39"/>
        <v>0</v>
      </c>
      <c r="J513" s="19">
        <f t="shared" si="40"/>
        <v>0</v>
      </c>
      <c r="K513" s="20">
        <f>J513*[1]Factors!D500</f>
        <v>0</v>
      </c>
      <c r="L513" s="20">
        <f t="shared" si="41"/>
        <v>0</v>
      </c>
      <c r="M513" s="20">
        <f>L513*[1]Factors!D500</f>
        <v>0</v>
      </c>
      <c r="N513" s="21">
        <f>L513*[1]Factors!D500*[1]Factors!E500</f>
        <v>0</v>
      </c>
      <c r="O513" s="17"/>
      <c r="P513" s="10"/>
      <c r="Q513" s="240"/>
      <c r="R513" s="25"/>
      <c r="S513" s="25">
        <v>0</v>
      </c>
      <c r="T513" s="17"/>
      <c r="U513" s="10">
        <f t="shared" si="38"/>
        <v>0</v>
      </c>
      <c r="V513" s="10"/>
      <c r="W513" s="18">
        <f t="shared" si="36"/>
        <v>0</v>
      </c>
    </row>
    <row r="514" spans="1:23">
      <c r="T514" s="149"/>
      <c r="U514" s="149"/>
      <c r="V514" s="149"/>
      <c r="W514" s="149"/>
    </row>
    <row r="515" spans="1:23">
      <c r="T515" s="149"/>
      <c r="U515" s="149"/>
      <c r="V515" s="149"/>
      <c r="W515" s="149"/>
    </row>
    <row r="516" spans="1:23">
      <c r="T516" s="149"/>
      <c r="U516" s="149"/>
      <c r="V516" s="149"/>
      <c r="W516" s="149"/>
    </row>
    <row r="518" spans="1:23">
      <c r="A518" s="251" t="s">
        <v>186</v>
      </c>
      <c r="B518" s="251"/>
      <c r="C518" s="251"/>
      <c r="D518" s="251"/>
      <c r="E518" s="251"/>
      <c r="F518" s="251"/>
      <c r="G518" s="251"/>
      <c r="H518" s="251"/>
      <c r="I518" s="251"/>
      <c r="J518" s="251"/>
      <c r="K518" s="251"/>
      <c r="L518" s="251"/>
      <c r="M518" s="251"/>
      <c r="N518" s="251"/>
      <c r="O518" s="251"/>
      <c r="P518" s="251"/>
      <c r="Q518" s="251"/>
    </row>
    <row r="519" spans="1:23">
      <c r="A519" s="89" t="s">
        <v>424</v>
      </c>
      <c r="B519" s="94"/>
      <c r="C519" s="94"/>
      <c r="D519" s="94"/>
      <c r="E519" s="94"/>
      <c r="F519" s="94"/>
      <c r="G519" s="94"/>
      <c r="H519" s="94"/>
      <c r="I519" s="94"/>
      <c r="K519" s="89"/>
      <c r="L519" s="89"/>
      <c r="M519" s="89"/>
      <c r="N519" s="89"/>
      <c r="O519" s="89"/>
      <c r="P519" s="94"/>
      <c r="Q519" s="94"/>
    </row>
    <row r="520" spans="1:23">
      <c r="A520" s="28">
        <v>1990</v>
      </c>
      <c r="B520" s="31"/>
      <c r="C520" s="31"/>
      <c r="D520" s="31"/>
      <c r="E520" s="31" t="s">
        <v>425</v>
      </c>
      <c r="F520" s="235">
        <f t="shared" ref="F520:U536" si="43">SUMIF($C$22:$C$513,$A520,F$22:F$513)</f>
        <v>0</v>
      </c>
      <c r="G520" s="235">
        <f t="shared" si="43"/>
        <v>0</v>
      </c>
      <c r="H520" s="235">
        <f t="shared" si="43"/>
        <v>0</v>
      </c>
      <c r="I520" s="235">
        <f t="shared" si="43"/>
        <v>0</v>
      </c>
      <c r="J520" s="235">
        <f t="shared" si="43"/>
        <v>0</v>
      </c>
      <c r="K520" s="235">
        <f t="shared" si="43"/>
        <v>0</v>
      </c>
      <c r="L520" s="235">
        <f t="shared" si="43"/>
        <v>0</v>
      </c>
      <c r="M520" s="235">
        <f t="shared" si="43"/>
        <v>0</v>
      </c>
      <c r="N520" s="235">
        <f t="shared" si="43"/>
        <v>0</v>
      </c>
      <c r="O520" s="235">
        <f t="shared" si="43"/>
        <v>0</v>
      </c>
      <c r="P520" s="235">
        <f t="shared" si="43"/>
        <v>0</v>
      </c>
      <c r="Q520" s="235">
        <f t="shared" si="43"/>
        <v>0</v>
      </c>
      <c r="R520" s="272">
        <f>SUMIF($C$22:$C$513,$A520,R$22:R$513)/12</f>
        <v>0</v>
      </c>
      <c r="S520" s="235">
        <f t="shared" si="43"/>
        <v>0</v>
      </c>
      <c r="T520" s="235">
        <f t="shared" si="43"/>
        <v>0</v>
      </c>
      <c r="U520" s="235">
        <f t="shared" si="43"/>
        <v>0</v>
      </c>
      <c r="V520" s="235">
        <f t="shared" ref="V520:W535" si="44">SUMIF($C$22:$C$513,$A520,V$22:V$513)</f>
        <v>0</v>
      </c>
      <c r="W520" s="235">
        <f t="shared" si="44"/>
        <v>0</v>
      </c>
    </row>
    <row r="521" spans="1:23">
      <c r="A521" s="28">
        <v>1991</v>
      </c>
      <c r="B521" s="31"/>
      <c r="C521" s="31"/>
      <c r="D521" s="31"/>
      <c r="E521" s="31" t="s">
        <v>425</v>
      </c>
      <c r="F521" s="235">
        <f t="shared" si="43"/>
        <v>0</v>
      </c>
      <c r="G521" s="235">
        <f t="shared" si="43"/>
        <v>0</v>
      </c>
      <c r="H521" s="235">
        <f t="shared" si="43"/>
        <v>0</v>
      </c>
      <c r="I521" s="235">
        <f t="shared" si="43"/>
        <v>0</v>
      </c>
      <c r="J521" s="235">
        <f t="shared" si="43"/>
        <v>0</v>
      </c>
      <c r="K521" s="235">
        <f t="shared" si="43"/>
        <v>0</v>
      </c>
      <c r="L521" s="235">
        <f t="shared" si="43"/>
        <v>0</v>
      </c>
      <c r="M521" s="235">
        <f t="shared" si="43"/>
        <v>0</v>
      </c>
      <c r="N521" s="235">
        <f t="shared" si="43"/>
        <v>0</v>
      </c>
      <c r="O521" s="235">
        <f t="shared" si="43"/>
        <v>0</v>
      </c>
      <c r="P521" s="235">
        <f t="shared" si="43"/>
        <v>0</v>
      </c>
      <c r="Q521" s="235">
        <f t="shared" si="43"/>
        <v>0</v>
      </c>
      <c r="R521" s="272">
        <f t="shared" ref="R521:R580" si="45">SUMIF($C$22:$C$513,$A521,R$22:R$513)/12</f>
        <v>0</v>
      </c>
      <c r="S521" s="235">
        <f t="shared" si="43"/>
        <v>0</v>
      </c>
      <c r="T521" s="235">
        <f t="shared" si="43"/>
        <v>0</v>
      </c>
      <c r="U521" s="235">
        <f t="shared" si="43"/>
        <v>0</v>
      </c>
      <c r="V521" s="235">
        <f t="shared" si="44"/>
        <v>0</v>
      </c>
      <c r="W521" s="235">
        <f t="shared" si="44"/>
        <v>0</v>
      </c>
    </row>
    <row r="522" spans="1:23">
      <c r="A522" s="28">
        <v>1992</v>
      </c>
      <c r="B522" s="31"/>
      <c r="C522" s="31"/>
      <c r="D522" s="31"/>
      <c r="E522" s="31" t="s">
        <v>425</v>
      </c>
      <c r="F522" s="235">
        <f t="shared" si="43"/>
        <v>0</v>
      </c>
      <c r="G522" s="235">
        <f t="shared" si="43"/>
        <v>0</v>
      </c>
      <c r="H522" s="235">
        <f t="shared" si="43"/>
        <v>0</v>
      </c>
      <c r="I522" s="235">
        <f t="shared" si="43"/>
        <v>0</v>
      </c>
      <c r="J522" s="235">
        <f t="shared" si="43"/>
        <v>0</v>
      </c>
      <c r="K522" s="235">
        <f t="shared" si="43"/>
        <v>0</v>
      </c>
      <c r="L522" s="235">
        <f t="shared" si="43"/>
        <v>0</v>
      </c>
      <c r="M522" s="235">
        <f t="shared" si="43"/>
        <v>0</v>
      </c>
      <c r="N522" s="235">
        <f t="shared" si="43"/>
        <v>0</v>
      </c>
      <c r="O522" s="235">
        <f t="shared" si="43"/>
        <v>0</v>
      </c>
      <c r="P522" s="235">
        <f t="shared" si="43"/>
        <v>0</v>
      </c>
      <c r="Q522" s="235">
        <f t="shared" si="43"/>
        <v>0</v>
      </c>
      <c r="R522" s="272">
        <f t="shared" si="45"/>
        <v>0</v>
      </c>
      <c r="S522" s="235">
        <f t="shared" si="43"/>
        <v>0</v>
      </c>
      <c r="T522" s="235">
        <f t="shared" si="43"/>
        <v>0</v>
      </c>
      <c r="U522" s="235">
        <f t="shared" si="43"/>
        <v>0</v>
      </c>
      <c r="V522" s="235">
        <f t="shared" si="44"/>
        <v>0</v>
      </c>
      <c r="W522" s="235">
        <f t="shared" si="44"/>
        <v>0</v>
      </c>
    </row>
    <row r="523" spans="1:23">
      <c r="A523" s="28">
        <v>1993</v>
      </c>
      <c r="B523" s="31"/>
      <c r="C523" s="31"/>
      <c r="D523" s="31"/>
      <c r="E523" s="31" t="s">
        <v>425</v>
      </c>
      <c r="F523" s="235">
        <f t="shared" si="43"/>
        <v>0</v>
      </c>
      <c r="G523" s="235">
        <f t="shared" si="43"/>
        <v>0</v>
      </c>
      <c r="H523" s="235">
        <f t="shared" si="43"/>
        <v>0</v>
      </c>
      <c r="I523" s="235">
        <f t="shared" si="43"/>
        <v>0</v>
      </c>
      <c r="J523" s="235">
        <f t="shared" si="43"/>
        <v>0</v>
      </c>
      <c r="K523" s="235">
        <f t="shared" si="43"/>
        <v>0</v>
      </c>
      <c r="L523" s="235">
        <f t="shared" si="43"/>
        <v>0</v>
      </c>
      <c r="M523" s="235">
        <f t="shared" si="43"/>
        <v>0</v>
      </c>
      <c r="N523" s="235">
        <f t="shared" si="43"/>
        <v>0</v>
      </c>
      <c r="O523" s="235">
        <f t="shared" si="43"/>
        <v>0</v>
      </c>
      <c r="P523" s="235">
        <f t="shared" si="43"/>
        <v>0</v>
      </c>
      <c r="Q523" s="235">
        <f t="shared" si="43"/>
        <v>0</v>
      </c>
      <c r="R523" s="272">
        <f t="shared" si="45"/>
        <v>0</v>
      </c>
      <c r="S523" s="235">
        <f t="shared" si="43"/>
        <v>0</v>
      </c>
      <c r="T523" s="235">
        <f t="shared" si="43"/>
        <v>0</v>
      </c>
      <c r="U523" s="235">
        <f t="shared" si="43"/>
        <v>0</v>
      </c>
      <c r="V523" s="235">
        <f t="shared" si="44"/>
        <v>0</v>
      </c>
      <c r="W523" s="235">
        <f t="shared" si="44"/>
        <v>0</v>
      </c>
    </row>
    <row r="524" spans="1:23">
      <c r="A524" s="28">
        <v>1994</v>
      </c>
      <c r="B524" s="31"/>
      <c r="C524" s="31"/>
      <c r="D524" s="31"/>
      <c r="E524" s="31" t="s">
        <v>425</v>
      </c>
      <c r="F524" s="235">
        <f t="shared" si="43"/>
        <v>0</v>
      </c>
      <c r="G524" s="235">
        <f t="shared" si="43"/>
        <v>0</v>
      </c>
      <c r="H524" s="235">
        <f t="shared" si="43"/>
        <v>0</v>
      </c>
      <c r="I524" s="235">
        <f t="shared" si="43"/>
        <v>0</v>
      </c>
      <c r="J524" s="235">
        <f t="shared" si="43"/>
        <v>0</v>
      </c>
      <c r="K524" s="235">
        <f t="shared" si="43"/>
        <v>0</v>
      </c>
      <c r="L524" s="235">
        <f t="shared" si="43"/>
        <v>0</v>
      </c>
      <c r="M524" s="235">
        <f t="shared" si="43"/>
        <v>0</v>
      </c>
      <c r="N524" s="235">
        <f t="shared" si="43"/>
        <v>0</v>
      </c>
      <c r="O524" s="235">
        <f t="shared" si="43"/>
        <v>0</v>
      </c>
      <c r="P524" s="235">
        <f t="shared" si="43"/>
        <v>0</v>
      </c>
      <c r="Q524" s="235">
        <f t="shared" si="43"/>
        <v>0</v>
      </c>
      <c r="R524" s="272">
        <f t="shared" si="45"/>
        <v>0</v>
      </c>
      <c r="S524" s="235">
        <f t="shared" si="43"/>
        <v>0</v>
      </c>
      <c r="T524" s="235">
        <f t="shared" si="43"/>
        <v>0</v>
      </c>
      <c r="U524" s="235">
        <f t="shared" si="43"/>
        <v>0</v>
      </c>
      <c r="V524" s="235">
        <f t="shared" si="44"/>
        <v>0</v>
      </c>
      <c r="W524" s="235">
        <f t="shared" si="44"/>
        <v>0</v>
      </c>
    </row>
    <row r="525" spans="1:23">
      <c r="A525" s="28">
        <v>1995</v>
      </c>
      <c r="B525" s="31"/>
      <c r="C525" s="31"/>
      <c r="D525" s="31"/>
      <c r="E525" s="31" t="s">
        <v>425</v>
      </c>
      <c r="F525" s="235">
        <f t="shared" si="43"/>
        <v>0</v>
      </c>
      <c r="G525" s="235">
        <f t="shared" si="43"/>
        <v>0</v>
      </c>
      <c r="H525" s="235">
        <f t="shared" si="43"/>
        <v>0</v>
      </c>
      <c r="I525" s="235">
        <f t="shared" si="43"/>
        <v>0</v>
      </c>
      <c r="J525" s="235">
        <f t="shared" si="43"/>
        <v>0</v>
      </c>
      <c r="K525" s="235">
        <f t="shared" si="43"/>
        <v>0</v>
      </c>
      <c r="L525" s="235">
        <f t="shared" si="43"/>
        <v>0</v>
      </c>
      <c r="M525" s="235">
        <f t="shared" si="43"/>
        <v>0</v>
      </c>
      <c r="N525" s="235">
        <f t="shared" si="43"/>
        <v>0</v>
      </c>
      <c r="O525" s="235">
        <f t="shared" si="43"/>
        <v>0</v>
      </c>
      <c r="P525" s="235">
        <f t="shared" si="43"/>
        <v>0</v>
      </c>
      <c r="Q525" s="235">
        <f t="shared" si="43"/>
        <v>0</v>
      </c>
      <c r="R525" s="272">
        <f t="shared" si="45"/>
        <v>0</v>
      </c>
      <c r="S525" s="235">
        <f t="shared" si="43"/>
        <v>0</v>
      </c>
      <c r="T525" s="235">
        <f t="shared" si="43"/>
        <v>0</v>
      </c>
      <c r="U525" s="235">
        <f t="shared" si="43"/>
        <v>0</v>
      </c>
      <c r="V525" s="235">
        <f t="shared" si="44"/>
        <v>0</v>
      </c>
      <c r="W525" s="235">
        <f t="shared" si="44"/>
        <v>0</v>
      </c>
    </row>
    <row r="526" spans="1:23">
      <c r="A526" s="28">
        <v>1996</v>
      </c>
      <c r="B526" s="31"/>
      <c r="C526" s="31"/>
      <c r="D526" s="31"/>
      <c r="E526" s="31" t="s">
        <v>425</v>
      </c>
      <c r="F526" s="235">
        <f t="shared" si="43"/>
        <v>0</v>
      </c>
      <c r="G526" s="235">
        <f t="shared" si="43"/>
        <v>0</v>
      </c>
      <c r="H526" s="235">
        <f t="shared" si="43"/>
        <v>0</v>
      </c>
      <c r="I526" s="235">
        <f t="shared" si="43"/>
        <v>0</v>
      </c>
      <c r="J526" s="235">
        <f t="shared" si="43"/>
        <v>0</v>
      </c>
      <c r="K526" s="235">
        <f t="shared" si="43"/>
        <v>0</v>
      </c>
      <c r="L526" s="235">
        <f t="shared" si="43"/>
        <v>0</v>
      </c>
      <c r="M526" s="235">
        <f t="shared" si="43"/>
        <v>0</v>
      </c>
      <c r="N526" s="235">
        <f t="shared" si="43"/>
        <v>0</v>
      </c>
      <c r="O526" s="235">
        <f t="shared" si="43"/>
        <v>0</v>
      </c>
      <c r="P526" s="235">
        <f t="shared" si="43"/>
        <v>0</v>
      </c>
      <c r="Q526" s="235">
        <f t="shared" si="43"/>
        <v>0</v>
      </c>
      <c r="R526" s="272">
        <f t="shared" si="45"/>
        <v>0</v>
      </c>
      <c r="S526" s="235">
        <f t="shared" si="43"/>
        <v>0</v>
      </c>
      <c r="T526" s="235">
        <f t="shared" si="43"/>
        <v>0</v>
      </c>
      <c r="U526" s="235">
        <f t="shared" si="43"/>
        <v>0</v>
      </c>
      <c r="V526" s="235">
        <f t="shared" si="44"/>
        <v>0</v>
      </c>
      <c r="W526" s="235">
        <f t="shared" si="44"/>
        <v>0</v>
      </c>
    </row>
    <row r="527" spans="1:23">
      <c r="A527" s="28">
        <v>1997</v>
      </c>
      <c r="B527" s="31"/>
      <c r="C527" s="31"/>
      <c r="D527" s="31"/>
      <c r="E527" s="31" t="s">
        <v>425</v>
      </c>
      <c r="F527" s="235">
        <f t="shared" si="43"/>
        <v>0</v>
      </c>
      <c r="G527" s="235">
        <f t="shared" si="43"/>
        <v>0</v>
      </c>
      <c r="H527" s="235">
        <f t="shared" si="43"/>
        <v>0</v>
      </c>
      <c r="I527" s="235">
        <f t="shared" si="43"/>
        <v>0</v>
      </c>
      <c r="J527" s="235">
        <f t="shared" si="43"/>
        <v>0</v>
      </c>
      <c r="K527" s="235">
        <f t="shared" si="43"/>
        <v>0</v>
      </c>
      <c r="L527" s="235">
        <f t="shared" si="43"/>
        <v>0</v>
      </c>
      <c r="M527" s="235">
        <f t="shared" si="43"/>
        <v>0</v>
      </c>
      <c r="N527" s="235">
        <f t="shared" si="43"/>
        <v>0</v>
      </c>
      <c r="O527" s="235">
        <f t="shared" si="43"/>
        <v>0</v>
      </c>
      <c r="P527" s="235">
        <f t="shared" si="43"/>
        <v>0</v>
      </c>
      <c r="Q527" s="235">
        <f t="shared" si="43"/>
        <v>0</v>
      </c>
      <c r="R527" s="272">
        <f t="shared" si="45"/>
        <v>0</v>
      </c>
      <c r="S527" s="235">
        <f t="shared" si="43"/>
        <v>0</v>
      </c>
      <c r="T527" s="235">
        <f t="shared" si="43"/>
        <v>0</v>
      </c>
      <c r="U527" s="235">
        <f t="shared" si="43"/>
        <v>0</v>
      </c>
      <c r="V527" s="235">
        <f t="shared" si="44"/>
        <v>0</v>
      </c>
      <c r="W527" s="235">
        <f t="shared" si="44"/>
        <v>0</v>
      </c>
    </row>
    <row r="528" spans="1:23">
      <c r="A528" s="28">
        <v>1998</v>
      </c>
      <c r="B528" s="31"/>
      <c r="C528" s="31"/>
      <c r="D528" s="31"/>
      <c r="E528" s="31" t="s">
        <v>425</v>
      </c>
      <c r="F528" s="235">
        <f t="shared" si="43"/>
        <v>0</v>
      </c>
      <c r="G528" s="235">
        <f t="shared" si="43"/>
        <v>0</v>
      </c>
      <c r="H528" s="235">
        <f t="shared" si="43"/>
        <v>0</v>
      </c>
      <c r="I528" s="235">
        <f t="shared" si="43"/>
        <v>0</v>
      </c>
      <c r="J528" s="235">
        <f t="shared" si="43"/>
        <v>0</v>
      </c>
      <c r="K528" s="235">
        <f t="shared" si="43"/>
        <v>0</v>
      </c>
      <c r="L528" s="235">
        <f t="shared" si="43"/>
        <v>0</v>
      </c>
      <c r="M528" s="235">
        <f t="shared" si="43"/>
        <v>0</v>
      </c>
      <c r="N528" s="235">
        <f t="shared" si="43"/>
        <v>0</v>
      </c>
      <c r="O528" s="235">
        <f t="shared" si="43"/>
        <v>0</v>
      </c>
      <c r="P528" s="235">
        <f t="shared" si="43"/>
        <v>0</v>
      </c>
      <c r="Q528" s="235">
        <f t="shared" si="43"/>
        <v>0</v>
      </c>
      <c r="R528" s="272">
        <f t="shared" si="45"/>
        <v>0</v>
      </c>
      <c r="S528" s="235">
        <f t="shared" si="43"/>
        <v>0</v>
      </c>
      <c r="T528" s="235">
        <f t="shared" si="43"/>
        <v>0</v>
      </c>
      <c r="U528" s="235">
        <f t="shared" si="43"/>
        <v>0</v>
      </c>
      <c r="V528" s="235">
        <f t="shared" si="44"/>
        <v>0</v>
      </c>
      <c r="W528" s="235">
        <f t="shared" si="44"/>
        <v>0</v>
      </c>
    </row>
    <row r="529" spans="1:23">
      <c r="A529" s="28">
        <v>1999</v>
      </c>
      <c r="B529" s="31"/>
      <c r="C529" s="31"/>
      <c r="D529" s="31"/>
      <c r="E529" s="31" t="s">
        <v>425</v>
      </c>
      <c r="F529" s="235">
        <f t="shared" si="43"/>
        <v>0</v>
      </c>
      <c r="G529" s="235">
        <f t="shared" si="43"/>
        <v>0</v>
      </c>
      <c r="H529" s="235">
        <f t="shared" si="43"/>
        <v>0</v>
      </c>
      <c r="I529" s="235">
        <f t="shared" si="43"/>
        <v>0</v>
      </c>
      <c r="J529" s="235">
        <f t="shared" si="43"/>
        <v>0</v>
      </c>
      <c r="K529" s="235">
        <f t="shared" si="43"/>
        <v>0</v>
      </c>
      <c r="L529" s="235">
        <f t="shared" si="43"/>
        <v>0</v>
      </c>
      <c r="M529" s="235">
        <f t="shared" si="43"/>
        <v>0</v>
      </c>
      <c r="N529" s="235">
        <f t="shared" si="43"/>
        <v>0</v>
      </c>
      <c r="O529" s="235">
        <f t="shared" si="43"/>
        <v>0</v>
      </c>
      <c r="P529" s="235">
        <f t="shared" si="43"/>
        <v>0</v>
      </c>
      <c r="Q529" s="235">
        <f t="shared" si="43"/>
        <v>0</v>
      </c>
      <c r="R529" s="272">
        <f t="shared" si="45"/>
        <v>0</v>
      </c>
      <c r="S529" s="235">
        <f t="shared" si="43"/>
        <v>0</v>
      </c>
      <c r="T529" s="235">
        <f t="shared" si="43"/>
        <v>0</v>
      </c>
      <c r="U529" s="235">
        <f t="shared" si="43"/>
        <v>0</v>
      </c>
      <c r="V529" s="235">
        <f t="shared" si="44"/>
        <v>0</v>
      </c>
      <c r="W529" s="235">
        <f t="shared" si="44"/>
        <v>0</v>
      </c>
    </row>
    <row r="530" spans="1:23">
      <c r="A530" s="28">
        <v>2000</v>
      </c>
      <c r="B530" s="31"/>
      <c r="C530" s="31"/>
      <c r="D530" s="31"/>
      <c r="E530" s="31" t="s">
        <v>425</v>
      </c>
      <c r="F530" s="235">
        <f t="shared" si="43"/>
        <v>0</v>
      </c>
      <c r="G530" s="235">
        <f t="shared" si="43"/>
        <v>0</v>
      </c>
      <c r="H530" s="235">
        <f t="shared" si="43"/>
        <v>0</v>
      </c>
      <c r="I530" s="235">
        <f t="shared" si="43"/>
        <v>0</v>
      </c>
      <c r="J530" s="235">
        <f t="shared" si="43"/>
        <v>0</v>
      </c>
      <c r="K530" s="235">
        <f t="shared" si="43"/>
        <v>0</v>
      </c>
      <c r="L530" s="235">
        <f t="shared" si="43"/>
        <v>0</v>
      </c>
      <c r="M530" s="235">
        <f t="shared" si="43"/>
        <v>0</v>
      </c>
      <c r="N530" s="235">
        <f t="shared" si="43"/>
        <v>0</v>
      </c>
      <c r="O530" s="235">
        <f t="shared" si="43"/>
        <v>0</v>
      </c>
      <c r="P530" s="235">
        <f t="shared" si="43"/>
        <v>0</v>
      </c>
      <c r="Q530" s="235">
        <f t="shared" si="43"/>
        <v>0</v>
      </c>
      <c r="R530" s="272">
        <f t="shared" si="45"/>
        <v>0</v>
      </c>
      <c r="S530" s="235">
        <f t="shared" si="43"/>
        <v>0</v>
      </c>
      <c r="T530" s="235">
        <f t="shared" si="43"/>
        <v>0</v>
      </c>
      <c r="U530" s="235">
        <f t="shared" si="43"/>
        <v>0</v>
      </c>
      <c r="V530" s="235">
        <f t="shared" si="44"/>
        <v>0</v>
      </c>
      <c r="W530" s="235">
        <f t="shared" si="44"/>
        <v>0</v>
      </c>
    </row>
    <row r="531" spans="1:23">
      <c r="A531" s="28">
        <v>2001</v>
      </c>
      <c r="B531" s="31"/>
      <c r="C531" s="31"/>
      <c r="D531" s="31"/>
      <c r="E531" s="31" t="s">
        <v>425</v>
      </c>
      <c r="F531" s="235">
        <f t="shared" si="43"/>
        <v>0</v>
      </c>
      <c r="G531" s="235">
        <f t="shared" si="43"/>
        <v>0</v>
      </c>
      <c r="H531" s="235">
        <f t="shared" si="43"/>
        <v>0</v>
      </c>
      <c r="I531" s="235">
        <f t="shared" si="43"/>
        <v>0</v>
      </c>
      <c r="J531" s="235">
        <f t="shared" si="43"/>
        <v>0</v>
      </c>
      <c r="K531" s="235">
        <f t="shared" si="43"/>
        <v>0</v>
      </c>
      <c r="L531" s="235">
        <f t="shared" si="43"/>
        <v>0</v>
      </c>
      <c r="M531" s="235">
        <f t="shared" si="43"/>
        <v>0</v>
      </c>
      <c r="N531" s="235">
        <f t="shared" si="43"/>
        <v>0</v>
      </c>
      <c r="O531" s="235">
        <f t="shared" si="43"/>
        <v>0</v>
      </c>
      <c r="P531" s="235">
        <f t="shared" si="43"/>
        <v>0</v>
      </c>
      <c r="Q531" s="235">
        <f t="shared" si="43"/>
        <v>0</v>
      </c>
      <c r="R531" s="272">
        <f t="shared" si="45"/>
        <v>0</v>
      </c>
      <c r="S531" s="235">
        <f t="shared" si="43"/>
        <v>0</v>
      </c>
      <c r="T531" s="235">
        <f t="shared" si="43"/>
        <v>0</v>
      </c>
      <c r="U531" s="235">
        <f t="shared" si="43"/>
        <v>0</v>
      </c>
      <c r="V531" s="235">
        <f t="shared" si="44"/>
        <v>0</v>
      </c>
      <c r="W531" s="235">
        <f t="shared" si="44"/>
        <v>0</v>
      </c>
    </row>
    <row r="532" spans="1:23">
      <c r="A532" s="28">
        <v>2002</v>
      </c>
      <c r="B532" s="31"/>
      <c r="C532" s="31"/>
      <c r="D532" s="31"/>
      <c r="E532" s="31" t="s">
        <v>425</v>
      </c>
      <c r="F532" s="235">
        <f t="shared" si="43"/>
        <v>0</v>
      </c>
      <c r="G532" s="235">
        <f t="shared" si="43"/>
        <v>0</v>
      </c>
      <c r="H532" s="235">
        <f t="shared" si="43"/>
        <v>0</v>
      </c>
      <c r="I532" s="235">
        <f t="shared" si="43"/>
        <v>0</v>
      </c>
      <c r="J532" s="235">
        <f t="shared" si="43"/>
        <v>0</v>
      </c>
      <c r="K532" s="235">
        <f t="shared" si="43"/>
        <v>0</v>
      </c>
      <c r="L532" s="235">
        <f t="shared" si="43"/>
        <v>0</v>
      </c>
      <c r="M532" s="235">
        <f t="shared" si="43"/>
        <v>0</v>
      </c>
      <c r="N532" s="235">
        <f t="shared" si="43"/>
        <v>0</v>
      </c>
      <c r="O532" s="235">
        <f t="shared" si="43"/>
        <v>0</v>
      </c>
      <c r="P532" s="235">
        <f t="shared" si="43"/>
        <v>0</v>
      </c>
      <c r="Q532" s="235">
        <f t="shared" si="43"/>
        <v>0</v>
      </c>
      <c r="R532" s="272">
        <f t="shared" si="45"/>
        <v>0</v>
      </c>
      <c r="S532" s="235">
        <f t="shared" si="43"/>
        <v>0</v>
      </c>
      <c r="T532" s="235">
        <f t="shared" si="43"/>
        <v>0</v>
      </c>
      <c r="U532" s="235">
        <f t="shared" si="43"/>
        <v>0</v>
      </c>
      <c r="V532" s="235">
        <f t="shared" si="44"/>
        <v>0</v>
      </c>
      <c r="W532" s="235">
        <f t="shared" si="44"/>
        <v>0</v>
      </c>
    </row>
    <row r="533" spans="1:23">
      <c r="A533" s="28">
        <v>2003</v>
      </c>
      <c r="B533" s="31"/>
      <c r="C533" s="31"/>
      <c r="D533" s="31"/>
      <c r="E533" s="31" t="s">
        <v>425</v>
      </c>
      <c r="F533" s="235">
        <f t="shared" si="43"/>
        <v>0</v>
      </c>
      <c r="G533" s="235">
        <f t="shared" si="43"/>
        <v>0</v>
      </c>
      <c r="H533" s="235">
        <f t="shared" si="43"/>
        <v>0</v>
      </c>
      <c r="I533" s="235">
        <f t="shared" si="43"/>
        <v>0</v>
      </c>
      <c r="J533" s="235">
        <f t="shared" si="43"/>
        <v>0</v>
      </c>
      <c r="K533" s="235">
        <f t="shared" si="43"/>
        <v>0</v>
      </c>
      <c r="L533" s="235">
        <f t="shared" si="43"/>
        <v>0</v>
      </c>
      <c r="M533" s="235">
        <f t="shared" si="43"/>
        <v>0</v>
      </c>
      <c r="N533" s="235">
        <f t="shared" si="43"/>
        <v>0</v>
      </c>
      <c r="O533" s="235">
        <f t="shared" si="43"/>
        <v>0</v>
      </c>
      <c r="P533" s="235">
        <f t="shared" si="43"/>
        <v>0</v>
      </c>
      <c r="Q533" s="235">
        <f t="shared" si="43"/>
        <v>0</v>
      </c>
      <c r="R533" s="272">
        <f t="shared" si="45"/>
        <v>0</v>
      </c>
      <c r="S533" s="235">
        <f t="shared" si="43"/>
        <v>0</v>
      </c>
      <c r="T533" s="235">
        <f t="shared" si="43"/>
        <v>0</v>
      </c>
      <c r="U533" s="235">
        <f t="shared" si="43"/>
        <v>0</v>
      </c>
      <c r="V533" s="235">
        <f t="shared" si="44"/>
        <v>0</v>
      </c>
      <c r="W533" s="235">
        <f t="shared" si="44"/>
        <v>0</v>
      </c>
    </row>
    <row r="534" spans="1:23">
      <c r="A534" s="28">
        <v>2004</v>
      </c>
      <c r="B534" s="31"/>
      <c r="C534" s="31"/>
      <c r="D534" s="31"/>
      <c r="E534" s="31" t="s">
        <v>425</v>
      </c>
      <c r="F534" s="235">
        <f t="shared" si="43"/>
        <v>0</v>
      </c>
      <c r="G534" s="235">
        <f t="shared" si="43"/>
        <v>0</v>
      </c>
      <c r="H534" s="235">
        <f t="shared" si="43"/>
        <v>0</v>
      </c>
      <c r="I534" s="235">
        <f t="shared" si="43"/>
        <v>0</v>
      </c>
      <c r="J534" s="235">
        <f t="shared" si="43"/>
        <v>0</v>
      </c>
      <c r="K534" s="235">
        <f t="shared" si="43"/>
        <v>0</v>
      </c>
      <c r="L534" s="235">
        <f t="shared" si="43"/>
        <v>0</v>
      </c>
      <c r="M534" s="235">
        <f t="shared" si="43"/>
        <v>0</v>
      </c>
      <c r="N534" s="235">
        <f t="shared" si="43"/>
        <v>0</v>
      </c>
      <c r="O534" s="235">
        <f t="shared" si="43"/>
        <v>0</v>
      </c>
      <c r="P534" s="235">
        <f t="shared" si="43"/>
        <v>0</v>
      </c>
      <c r="Q534" s="235">
        <f t="shared" si="43"/>
        <v>0</v>
      </c>
      <c r="R534" s="272">
        <f t="shared" si="45"/>
        <v>0</v>
      </c>
      <c r="S534" s="235">
        <f t="shared" si="43"/>
        <v>0</v>
      </c>
      <c r="T534" s="235">
        <f t="shared" si="43"/>
        <v>0</v>
      </c>
      <c r="U534" s="235">
        <f t="shared" si="43"/>
        <v>0</v>
      </c>
      <c r="V534" s="235">
        <f t="shared" si="44"/>
        <v>0</v>
      </c>
      <c r="W534" s="235">
        <f t="shared" si="44"/>
        <v>0</v>
      </c>
    </row>
    <row r="535" spans="1:23">
      <c r="A535" s="28">
        <v>2005</v>
      </c>
      <c r="B535" s="31"/>
      <c r="C535" s="31"/>
      <c r="D535" s="31"/>
      <c r="E535" s="31" t="s">
        <v>425</v>
      </c>
      <c r="F535" s="235">
        <f t="shared" si="43"/>
        <v>0</v>
      </c>
      <c r="G535" s="235">
        <f t="shared" si="43"/>
        <v>0</v>
      </c>
      <c r="H535" s="235">
        <f t="shared" si="43"/>
        <v>0</v>
      </c>
      <c r="I535" s="235">
        <f t="shared" si="43"/>
        <v>0</v>
      </c>
      <c r="J535" s="235">
        <f t="shared" si="43"/>
        <v>0</v>
      </c>
      <c r="K535" s="235">
        <f t="shared" si="43"/>
        <v>0</v>
      </c>
      <c r="L535" s="235">
        <f t="shared" si="43"/>
        <v>0</v>
      </c>
      <c r="M535" s="235">
        <f t="shared" si="43"/>
        <v>0</v>
      </c>
      <c r="N535" s="235">
        <f t="shared" si="43"/>
        <v>0</v>
      </c>
      <c r="O535" s="235">
        <f t="shared" si="43"/>
        <v>0</v>
      </c>
      <c r="P535" s="235">
        <f t="shared" si="43"/>
        <v>0</v>
      </c>
      <c r="Q535" s="235">
        <f t="shared" si="43"/>
        <v>0</v>
      </c>
      <c r="R535" s="272">
        <f t="shared" si="45"/>
        <v>0</v>
      </c>
      <c r="S535" s="235">
        <f t="shared" si="43"/>
        <v>0</v>
      </c>
      <c r="T535" s="235">
        <f t="shared" si="43"/>
        <v>0</v>
      </c>
      <c r="U535" s="235">
        <f t="shared" si="43"/>
        <v>0</v>
      </c>
      <c r="V535" s="235">
        <f t="shared" si="44"/>
        <v>0</v>
      </c>
      <c r="W535" s="235">
        <f t="shared" si="44"/>
        <v>0</v>
      </c>
    </row>
    <row r="536" spans="1:23">
      <c r="A536" s="28">
        <v>2006</v>
      </c>
      <c r="B536" s="31"/>
      <c r="C536" s="31"/>
      <c r="D536" s="31"/>
      <c r="E536" s="31" t="s">
        <v>425</v>
      </c>
      <c r="F536" s="235">
        <f t="shared" si="43"/>
        <v>0</v>
      </c>
      <c r="G536" s="235">
        <f t="shared" si="43"/>
        <v>0</v>
      </c>
      <c r="H536" s="235">
        <f t="shared" si="43"/>
        <v>0</v>
      </c>
      <c r="I536" s="235">
        <f t="shared" si="43"/>
        <v>0</v>
      </c>
      <c r="J536" s="235">
        <f t="shared" si="43"/>
        <v>0</v>
      </c>
      <c r="K536" s="235">
        <f t="shared" si="43"/>
        <v>0</v>
      </c>
      <c r="L536" s="235">
        <f t="shared" si="43"/>
        <v>0</v>
      </c>
      <c r="M536" s="235">
        <f t="shared" si="43"/>
        <v>0</v>
      </c>
      <c r="N536" s="235">
        <f t="shared" si="43"/>
        <v>0</v>
      </c>
      <c r="O536" s="235">
        <f t="shared" si="43"/>
        <v>0</v>
      </c>
      <c r="P536" s="235">
        <f t="shared" si="43"/>
        <v>0</v>
      </c>
      <c r="Q536" s="235">
        <f t="shared" si="43"/>
        <v>0</v>
      </c>
      <c r="R536" s="272">
        <f t="shared" si="45"/>
        <v>0</v>
      </c>
      <c r="S536" s="235">
        <f t="shared" si="43"/>
        <v>0</v>
      </c>
      <c r="T536" s="235">
        <f t="shared" si="43"/>
        <v>0</v>
      </c>
      <c r="U536" s="235">
        <f t="shared" si="43"/>
        <v>0</v>
      </c>
      <c r="V536" s="235">
        <f t="shared" ref="V536:W551" si="46">SUMIF($C$22:$C$513,$A536,V$22:V$513)</f>
        <v>0</v>
      </c>
      <c r="W536" s="235">
        <f t="shared" si="46"/>
        <v>0</v>
      </c>
    </row>
    <row r="537" spans="1:23">
      <c r="A537" s="28">
        <v>2007</v>
      </c>
      <c r="B537" s="31"/>
      <c r="C537" s="31"/>
      <c r="D537" s="31"/>
      <c r="E537" s="31" t="s">
        <v>425</v>
      </c>
      <c r="F537" s="235">
        <f t="shared" ref="F537:U552" si="47">SUMIF($C$22:$C$513,$A537,F$22:F$513)</f>
        <v>0</v>
      </c>
      <c r="G537" s="235">
        <f t="shared" si="47"/>
        <v>0</v>
      </c>
      <c r="H537" s="235">
        <f t="shared" si="47"/>
        <v>0</v>
      </c>
      <c r="I537" s="235">
        <f t="shared" si="47"/>
        <v>0</v>
      </c>
      <c r="J537" s="235">
        <f t="shared" si="47"/>
        <v>0</v>
      </c>
      <c r="K537" s="235">
        <f t="shared" si="47"/>
        <v>0</v>
      </c>
      <c r="L537" s="235">
        <f t="shared" si="47"/>
        <v>0</v>
      </c>
      <c r="M537" s="235">
        <f t="shared" si="47"/>
        <v>0</v>
      </c>
      <c r="N537" s="235">
        <f t="shared" si="47"/>
        <v>0</v>
      </c>
      <c r="O537" s="235">
        <f t="shared" si="47"/>
        <v>0</v>
      </c>
      <c r="P537" s="235">
        <f t="shared" si="47"/>
        <v>0</v>
      </c>
      <c r="Q537" s="235">
        <f t="shared" si="47"/>
        <v>0</v>
      </c>
      <c r="R537" s="272">
        <f t="shared" si="45"/>
        <v>0</v>
      </c>
      <c r="S537" s="235">
        <f t="shared" si="47"/>
        <v>0</v>
      </c>
      <c r="T537" s="235">
        <f t="shared" si="47"/>
        <v>0</v>
      </c>
      <c r="U537" s="235">
        <f t="shared" si="47"/>
        <v>0</v>
      </c>
      <c r="V537" s="235">
        <f t="shared" si="46"/>
        <v>0</v>
      </c>
      <c r="W537" s="235">
        <f t="shared" si="46"/>
        <v>0</v>
      </c>
    </row>
    <row r="538" spans="1:23">
      <c r="A538" s="28">
        <v>2008</v>
      </c>
      <c r="B538" s="31"/>
      <c r="C538" s="31"/>
      <c r="D538" s="31"/>
      <c r="E538" s="31" t="s">
        <v>425</v>
      </c>
      <c r="F538" s="235">
        <f t="shared" si="47"/>
        <v>0</v>
      </c>
      <c r="G538" s="235">
        <f t="shared" si="47"/>
        <v>1625000</v>
      </c>
      <c r="H538" s="235">
        <f t="shared" si="47"/>
        <v>0</v>
      </c>
      <c r="I538" s="235">
        <f t="shared" si="47"/>
        <v>1625000</v>
      </c>
      <c r="J538" s="235">
        <f t="shared" si="47"/>
        <v>1625000</v>
      </c>
      <c r="K538" s="235">
        <f t="shared" si="47"/>
        <v>1801666.5468749995</v>
      </c>
      <c r="L538" s="235">
        <f t="shared" si="47"/>
        <v>13000</v>
      </c>
      <c r="M538" s="235">
        <f t="shared" si="47"/>
        <v>14413.332374999996</v>
      </c>
      <c r="N538" s="235">
        <f t="shared" si="47"/>
        <v>13000</v>
      </c>
      <c r="O538" s="235">
        <f t="shared" si="47"/>
        <v>0</v>
      </c>
      <c r="P538" s="235">
        <f t="shared" si="47"/>
        <v>0</v>
      </c>
      <c r="Q538" s="235">
        <f t="shared" si="47"/>
        <v>13000</v>
      </c>
      <c r="R538" s="353"/>
      <c r="S538" s="235">
        <f t="shared" si="47"/>
        <v>1625000</v>
      </c>
      <c r="T538" s="235">
        <f t="shared" si="47"/>
        <v>0</v>
      </c>
      <c r="U538" s="235">
        <f t="shared" si="47"/>
        <v>1625000</v>
      </c>
      <c r="V538" s="235">
        <f t="shared" si="46"/>
        <v>0</v>
      </c>
      <c r="W538" s="235">
        <f t="shared" si="46"/>
        <v>1625000</v>
      </c>
    </row>
    <row r="539" spans="1:23">
      <c r="A539" s="28">
        <v>2009</v>
      </c>
      <c r="B539" s="31"/>
      <c r="C539" s="31"/>
      <c r="D539" s="31"/>
      <c r="E539" s="31" t="s">
        <v>425</v>
      </c>
      <c r="F539" s="235">
        <f t="shared" si="47"/>
        <v>0</v>
      </c>
      <c r="G539" s="235">
        <f t="shared" si="47"/>
        <v>1610850.3599999999</v>
      </c>
      <c r="H539" s="235">
        <f t="shared" si="47"/>
        <v>0</v>
      </c>
      <c r="I539" s="235">
        <f t="shared" si="47"/>
        <v>1610850.3599999999</v>
      </c>
      <c r="J539" s="235">
        <f t="shared" si="47"/>
        <v>1610850.3599999999</v>
      </c>
      <c r="K539" s="235">
        <f t="shared" si="47"/>
        <v>1725583.1768909995</v>
      </c>
      <c r="L539" s="235">
        <f t="shared" si="47"/>
        <v>12572</v>
      </c>
      <c r="M539" s="235">
        <f t="shared" si="47"/>
        <v>13467.440699999999</v>
      </c>
      <c r="N539" s="235">
        <f t="shared" si="47"/>
        <v>12572</v>
      </c>
      <c r="O539" s="235">
        <f t="shared" si="47"/>
        <v>0</v>
      </c>
      <c r="P539" s="235">
        <f t="shared" si="47"/>
        <v>0</v>
      </c>
      <c r="Q539" s="235">
        <f t="shared" si="47"/>
        <v>12572</v>
      </c>
      <c r="R539" s="353"/>
      <c r="S539" s="235">
        <f t="shared" si="47"/>
        <v>1610850.3599999999</v>
      </c>
      <c r="T539" s="235">
        <f t="shared" si="47"/>
        <v>0</v>
      </c>
      <c r="U539" s="235">
        <f t="shared" si="47"/>
        <v>1610850.3599999999</v>
      </c>
      <c r="V539" s="235">
        <f t="shared" si="46"/>
        <v>0</v>
      </c>
      <c r="W539" s="235">
        <f t="shared" si="46"/>
        <v>1610850.3599999999</v>
      </c>
    </row>
    <row r="540" spans="1:23">
      <c r="A540" s="89">
        <v>2010</v>
      </c>
      <c r="B540" s="94"/>
      <c r="C540" s="94"/>
      <c r="D540" s="94"/>
      <c r="E540" s="354" t="str">
        <f t="shared" ref="E540:E560" ca="1" si="48">OFFSET(E$208,($A540-2006)*12,0)&amp;"/"&amp;OFFSET(E$208,($A540-2006)*12+11,0)</f>
        <v>CFO/CFO</v>
      </c>
      <c r="F540" s="20">
        <f t="shared" si="47"/>
        <v>0</v>
      </c>
      <c r="G540" s="20">
        <f t="shared" si="47"/>
        <v>1707290.0000000002</v>
      </c>
      <c r="H540" s="20">
        <f t="shared" si="47"/>
        <v>0</v>
      </c>
      <c r="I540" s="20">
        <f t="shared" si="47"/>
        <v>1707290.0000000002</v>
      </c>
      <c r="J540" s="20">
        <f t="shared" si="47"/>
        <v>1707290.0000000002</v>
      </c>
      <c r="K540" s="20">
        <f t="shared" si="47"/>
        <v>1828891.73025</v>
      </c>
      <c r="L540" s="20">
        <f t="shared" si="47"/>
        <v>13000</v>
      </c>
      <c r="M540" s="20">
        <f t="shared" si="47"/>
        <v>13925.924999999997</v>
      </c>
      <c r="N540" s="20">
        <f t="shared" si="47"/>
        <v>12999.999999999998</v>
      </c>
      <c r="O540" s="20">
        <f t="shared" si="47"/>
        <v>0</v>
      </c>
      <c r="P540" s="20">
        <f t="shared" si="47"/>
        <v>0</v>
      </c>
      <c r="Q540" s="20">
        <f t="shared" si="47"/>
        <v>13000</v>
      </c>
      <c r="R540" s="353"/>
      <c r="S540" s="20">
        <f t="shared" si="47"/>
        <v>1707290.0000000002</v>
      </c>
      <c r="T540" s="20">
        <f t="shared" si="47"/>
        <v>0</v>
      </c>
      <c r="U540" s="20">
        <f t="shared" si="47"/>
        <v>1707290.0000000002</v>
      </c>
      <c r="V540" s="20">
        <f t="shared" si="46"/>
        <v>0</v>
      </c>
      <c r="W540" s="20">
        <f t="shared" si="46"/>
        <v>1707290.0000000002</v>
      </c>
    </row>
    <row r="541" spans="1:23">
      <c r="A541" s="89">
        <v>2011</v>
      </c>
      <c r="B541" s="94"/>
      <c r="C541" s="94"/>
      <c r="D541" s="94"/>
      <c r="E541" s="354" t="str">
        <f t="shared" ca="1" si="48"/>
        <v>CFO/CFO</v>
      </c>
      <c r="F541" s="20">
        <f t="shared" si="47"/>
        <v>0</v>
      </c>
      <c r="G541" s="20">
        <f t="shared" si="47"/>
        <v>1749930.0000000002</v>
      </c>
      <c r="H541" s="20">
        <f t="shared" si="47"/>
        <v>0</v>
      </c>
      <c r="I541" s="20">
        <f t="shared" si="47"/>
        <v>1749930.0000000002</v>
      </c>
      <c r="J541" s="20">
        <f t="shared" si="47"/>
        <v>1749930.0000000002</v>
      </c>
      <c r="K541" s="20">
        <f t="shared" si="47"/>
        <v>1811177.55</v>
      </c>
      <c r="L541" s="20">
        <f t="shared" si="47"/>
        <v>13000</v>
      </c>
      <c r="M541" s="20">
        <f t="shared" si="47"/>
        <v>13454.999999999998</v>
      </c>
      <c r="N541" s="20">
        <f t="shared" si="47"/>
        <v>13000</v>
      </c>
      <c r="O541" s="20">
        <f t="shared" si="47"/>
        <v>0</v>
      </c>
      <c r="P541" s="20">
        <f t="shared" si="47"/>
        <v>0</v>
      </c>
      <c r="Q541" s="20">
        <f t="shared" si="47"/>
        <v>13000</v>
      </c>
      <c r="R541" s="353"/>
      <c r="S541" s="20">
        <f t="shared" si="47"/>
        <v>1749930.0000000002</v>
      </c>
      <c r="T541" s="20">
        <f t="shared" si="47"/>
        <v>0</v>
      </c>
      <c r="U541" s="20">
        <f t="shared" si="47"/>
        <v>1749930.0000000002</v>
      </c>
      <c r="V541" s="20">
        <f t="shared" si="46"/>
        <v>0</v>
      </c>
      <c r="W541" s="20">
        <f t="shared" si="46"/>
        <v>1749930.0000000002</v>
      </c>
    </row>
    <row r="542" spans="1:23">
      <c r="A542" s="89">
        <v>2012</v>
      </c>
      <c r="B542" s="94"/>
      <c r="C542" s="94"/>
      <c r="D542" s="94"/>
      <c r="E542" s="354" t="str">
        <f t="shared" ca="1" si="48"/>
        <v>CFO/CFO</v>
      </c>
      <c r="F542" s="20">
        <f t="shared" si="47"/>
        <v>0</v>
      </c>
      <c r="G542" s="20">
        <f t="shared" si="47"/>
        <v>3632330</v>
      </c>
      <c r="H542" s="20">
        <f t="shared" si="47"/>
        <v>0</v>
      </c>
      <c r="I542" s="20">
        <f t="shared" si="47"/>
        <v>3632330</v>
      </c>
      <c r="J542" s="20">
        <f t="shared" si="47"/>
        <v>3632330</v>
      </c>
      <c r="K542" s="20">
        <f t="shared" si="47"/>
        <v>3570155.4589371979</v>
      </c>
      <c r="L542" s="20">
        <f t="shared" si="47"/>
        <v>26000</v>
      </c>
      <c r="M542" s="20">
        <f t="shared" si="47"/>
        <v>25560.386473429953</v>
      </c>
      <c r="N542" s="20">
        <f t="shared" si="47"/>
        <v>26000</v>
      </c>
      <c r="O542" s="20">
        <f t="shared" si="47"/>
        <v>0</v>
      </c>
      <c r="P542" s="20">
        <f t="shared" si="47"/>
        <v>0</v>
      </c>
      <c r="Q542" s="20">
        <f t="shared" si="47"/>
        <v>26000</v>
      </c>
      <c r="R542" s="353"/>
      <c r="S542" s="20">
        <f t="shared" si="47"/>
        <v>3632330</v>
      </c>
      <c r="T542" s="20">
        <f t="shared" si="47"/>
        <v>0</v>
      </c>
      <c r="U542" s="20">
        <f t="shared" si="47"/>
        <v>3632330</v>
      </c>
      <c r="V542" s="20">
        <f t="shared" si="46"/>
        <v>0</v>
      </c>
      <c r="W542" s="20">
        <f t="shared" si="46"/>
        <v>3632330</v>
      </c>
    </row>
    <row r="543" spans="1:23">
      <c r="A543" s="89">
        <v>2013</v>
      </c>
      <c r="B543" s="94"/>
      <c r="C543" s="94"/>
      <c r="D543" s="94"/>
      <c r="E543" s="354" t="str">
        <f t="shared" ca="1" si="48"/>
        <v>CFO/CFO</v>
      </c>
      <c r="F543" s="20">
        <f t="shared" si="47"/>
        <v>0</v>
      </c>
      <c r="G543" s="20">
        <f t="shared" si="47"/>
        <v>1884480</v>
      </c>
      <c r="H543" s="20">
        <f t="shared" si="47"/>
        <v>0</v>
      </c>
      <c r="I543" s="20">
        <f t="shared" si="47"/>
        <v>1884480</v>
      </c>
      <c r="J543" s="20">
        <f t="shared" si="47"/>
        <v>1884480</v>
      </c>
      <c r="K543" s="20">
        <f t="shared" si="47"/>
        <v>1759182.2446264792</v>
      </c>
      <c r="L543" s="20">
        <f t="shared" si="47"/>
        <v>13000</v>
      </c>
      <c r="M543" s="20">
        <f t="shared" si="47"/>
        <v>12135.639104763239</v>
      </c>
      <c r="N543" s="20">
        <f t="shared" si="47"/>
        <v>12999.999999999998</v>
      </c>
      <c r="O543" s="20">
        <f t="shared" si="47"/>
        <v>0</v>
      </c>
      <c r="P543" s="20">
        <f t="shared" si="47"/>
        <v>0</v>
      </c>
      <c r="Q543" s="20">
        <f t="shared" si="47"/>
        <v>13000</v>
      </c>
      <c r="R543" s="353"/>
      <c r="S543" s="20">
        <f t="shared" si="47"/>
        <v>1884480</v>
      </c>
      <c r="T543" s="20">
        <f t="shared" si="47"/>
        <v>0</v>
      </c>
      <c r="U543" s="20">
        <f t="shared" si="47"/>
        <v>1884480</v>
      </c>
      <c r="V543" s="20">
        <f t="shared" si="46"/>
        <v>0</v>
      </c>
      <c r="W543" s="20">
        <f t="shared" si="46"/>
        <v>1884480</v>
      </c>
    </row>
    <row r="544" spans="1:23">
      <c r="A544" s="89">
        <v>2014</v>
      </c>
      <c r="B544" s="94"/>
      <c r="C544" s="94"/>
      <c r="D544" s="94"/>
      <c r="E544" s="354" t="str">
        <f t="shared" ca="1" si="48"/>
        <v>CFO/CFO</v>
      </c>
      <c r="F544" s="20">
        <f t="shared" si="47"/>
        <v>0</v>
      </c>
      <c r="G544" s="20">
        <f t="shared" si="47"/>
        <v>1931670</v>
      </c>
      <c r="H544" s="20">
        <f t="shared" si="47"/>
        <v>0</v>
      </c>
      <c r="I544" s="20">
        <f t="shared" si="47"/>
        <v>1931670</v>
      </c>
      <c r="J544" s="20">
        <f t="shared" si="47"/>
        <v>1931670</v>
      </c>
      <c r="K544" s="20">
        <f t="shared" si="47"/>
        <v>1742255.6662577488</v>
      </c>
      <c r="L544" s="20">
        <f t="shared" si="47"/>
        <v>13000</v>
      </c>
      <c r="M544" s="20">
        <f t="shared" si="47"/>
        <v>11725.255173684291</v>
      </c>
      <c r="N544" s="20">
        <f t="shared" si="47"/>
        <v>13000</v>
      </c>
      <c r="O544" s="20">
        <f t="shared" si="47"/>
        <v>0</v>
      </c>
      <c r="P544" s="20">
        <f t="shared" si="47"/>
        <v>0</v>
      </c>
      <c r="Q544" s="20">
        <f t="shared" si="47"/>
        <v>13000</v>
      </c>
      <c r="R544" s="353"/>
      <c r="S544" s="20">
        <f t="shared" si="47"/>
        <v>1931670</v>
      </c>
      <c r="T544" s="20">
        <f t="shared" si="47"/>
        <v>0</v>
      </c>
      <c r="U544" s="20">
        <f t="shared" si="47"/>
        <v>1931670</v>
      </c>
      <c r="V544" s="20">
        <f t="shared" si="46"/>
        <v>0</v>
      </c>
      <c r="W544" s="20">
        <f t="shared" si="46"/>
        <v>1931670</v>
      </c>
    </row>
    <row r="545" spans="1:23">
      <c r="A545" s="89">
        <v>2015</v>
      </c>
      <c r="B545" s="94"/>
      <c r="C545" s="94"/>
      <c r="D545" s="94"/>
      <c r="E545" s="354" t="str">
        <f t="shared" ca="1" si="48"/>
        <v>CFO/CFO</v>
      </c>
      <c r="F545" s="20">
        <f t="shared" si="47"/>
        <v>0</v>
      </c>
      <c r="G545" s="20">
        <f t="shared" si="47"/>
        <v>1979900.0000000002</v>
      </c>
      <c r="H545" s="20">
        <f t="shared" si="47"/>
        <v>0</v>
      </c>
      <c r="I545" s="20">
        <f t="shared" si="47"/>
        <v>1979900.0000000002</v>
      </c>
      <c r="J545" s="20">
        <f t="shared" si="47"/>
        <v>1979900.0000000002</v>
      </c>
      <c r="K545" s="20">
        <f t="shared" si="47"/>
        <v>1725368.4666204036</v>
      </c>
      <c r="L545" s="20">
        <f t="shared" si="47"/>
        <v>13000</v>
      </c>
      <c r="M545" s="20">
        <f t="shared" si="47"/>
        <v>11328.748960081441</v>
      </c>
      <c r="N545" s="20">
        <f t="shared" si="47"/>
        <v>13000</v>
      </c>
      <c r="O545" s="20">
        <f t="shared" si="47"/>
        <v>0</v>
      </c>
      <c r="P545" s="20">
        <f t="shared" si="47"/>
        <v>0</v>
      </c>
      <c r="Q545" s="20">
        <f t="shared" si="47"/>
        <v>13000</v>
      </c>
      <c r="R545" s="353"/>
      <c r="S545" s="20">
        <f t="shared" si="47"/>
        <v>1979900.0000000002</v>
      </c>
      <c r="T545" s="20">
        <f t="shared" si="47"/>
        <v>0</v>
      </c>
      <c r="U545" s="20">
        <f t="shared" si="47"/>
        <v>1979900.0000000002</v>
      </c>
      <c r="V545" s="20">
        <f t="shared" si="46"/>
        <v>0</v>
      </c>
      <c r="W545" s="20">
        <f t="shared" si="46"/>
        <v>1979900.0000000002</v>
      </c>
    </row>
    <row r="546" spans="1:23">
      <c r="A546" s="89">
        <v>2016</v>
      </c>
      <c r="B546" s="94"/>
      <c r="C546" s="94"/>
      <c r="D546" s="94"/>
      <c r="E546" s="354" t="str">
        <f t="shared" ca="1" si="48"/>
        <v>CFO/CFO</v>
      </c>
      <c r="F546" s="20">
        <f t="shared" si="47"/>
        <v>0</v>
      </c>
      <c r="G546" s="20">
        <f t="shared" si="47"/>
        <v>2029430.0000000002</v>
      </c>
      <c r="H546" s="20">
        <f t="shared" si="47"/>
        <v>0</v>
      </c>
      <c r="I546" s="20">
        <f t="shared" si="47"/>
        <v>2029430.0000000002</v>
      </c>
      <c r="J546" s="20">
        <f t="shared" si="47"/>
        <v>2029430.0000000002</v>
      </c>
      <c r="K546" s="20">
        <f t="shared" si="47"/>
        <v>1708725.6040176949</v>
      </c>
      <c r="L546" s="20">
        <f t="shared" si="47"/>
        <v>13000</v>
      </c>
      <c r="M546" s="20">
        <f t="shared" si="47"/>
        <v>10945.651169160814</v>
      </c>
      <c r="N546" s="20">
        <f t="shared" si="47"/>
        <v>13000</v>
      </c>
      <c r="O546" s="20">
        <f t="shared" si="47"/>
        <v>0</v>
      </c>
      <c r="P546" s="20">
        <f t="shared" si="47"/>
        <v>0</v>
      </c>
      <c r="Q546" s="20">
        <f t="shared" si="47"/>
        <v>13000</v>
      </c>
      <c r="R546" s="353"/>
      <c r="S546" s="20">
        <f t="shared" si="47"/>
        <v>2029430.0000000002</v>
      </c>
      <c r="T546" s="20">
        <f t="shared" si="47"/>
        <v>0</v>
      </c>
      <c r="U546" s="20">
        <f t="shared" si="47"/>
        <v>2029430.0000000002</v>
      </c>
      <c r="V546" s="20">
        <f t="shared" si="46"/>
        <v>0</v>
      </c>
      <c r="W546" s="20">
        <f t="shared" si="46"/>
        <v>2029430.0000000002</v>
      </c>
    </row>
    <row r="547" spans="1:23">
      <c r="A547" s="89">
        <v>2017</v>
      </c>
      <c r="B547" s="94"/>
      <c r="C547" s="94"/>
      <c r="D547" s="94"/>
      <c r="E547" s="354" t="str">
        <f t="shared" ca="1" si="48"/>
        <v>CFO/CFO</v>
      </c>
      <c r="F547" s="20">
        <f t="shared" si="47"/>
        <v>0</v>
      </c>
      <c r="G547" s="20">
        <f t="shared" si="47"/>
        <v>2080129.9999999998</v>
      </c>
      <c r="H547" s="20">
        <f t="shared" si="47"/>
        <v>0</v>
      </c>
      <c r="I547" s="20">
        <f t="shared" si="47"/>
        <v>2080129.9999999998</v>
      </c>
      <c r="J547" s="20">
        <f t="shared" si="47"/>
        <v>2080129.9999999998</v>
      </c>
      <c r="K547" s="20">
        <f t="shared" si="47"/>
        <v>1692187.0952438856</v>
      </c>
      <c r="L547" s="20">
        <f t="shared" si="47"/>
        <v>13000</v>
      </c>
      <c r="M547" s="20">
        <f t="shared" si="47"/>
        <v>10575.508376000787</v>
      </c>
      <c r="N547" s="20">
        <f t="shared" si="47"/>
        <v>13000.000000000002</v>
      </c>
      <c r="O547" s="20">
        <f t="shared" si="47"/>
        <v>0</v>
      </c>
      <c r="P547" s="20">
        <f t="shared" si="47"/>
        <v>0</v>
      </c>
      <c r="Q547" s="20">
        <f t="shared" si="47"/>
        <v>13000</v>
      </c>
      <c r="R547" s="353"/>
      <c r="S547" s="20">
        <f t="shared" si="47"/>
        <v>2080129.9999999998</v>
      </c>
      <c r="T547" s="20">
        <f t="shared" si="47"/>
        <v>0</v>
      </c>
      <c r="U547" s="20">
        <f t="shared" si="47"/>
        <v>2080129.9999999998</v>
      </c>
      <c r="V547" s="20">
        <f t="shared" si="46"/>
        <v>0</v>
      </c>
      <c r="W547" s="20">
        <f t="shared" si="46"/>
        <v>2080129.9999999998</v>
      </c>
    </row>
    <row r="548" spans="1:23">
      <c r="A548" s="89">
        <v>2018</v>
      </c>
      <c r="B548" s="94"/>
      <c r="C548" s="94"/>
      <c r="D548" s="94"/>
      <c r="E548" s="354" t="str">
        <f t="shared" ca="1" si="48"/>
        <v>CFO/CFO</v>
      </c>
      <c r="F548" s="20">
        <f t="shared" si="47"/>
        <v>0</v>
      </c>
      <c r="G548" s="20">
        <f t="shared" si="47"/>
        <v>2132130</v>
      </c>
      <c r="H548" s="20">
        <f t="shared" si="47"/>
        <v>0</v>
      </c>
      <c r="I548" s="20">
        <f t="shared" si="47"/>
        <v>2132130</v>
      </c>
      <c r="J548" s="20">
        <f t="shared" si="47"/>
        <v>2132130</v>
      </c>
      <c r="K548" s="20">
        <f t="shared" si="47"/>
        <v>1675834.9070027913</v>
      </c>
      <c r="L548" s="20">
        <f t="shared" si="47"/>
        <v>13000</v>
      </c>
      <c r="M548" s="20">
        <f t="shared" si="47"/>
        <v>10217.882488889649</v>
      </c>
      <c r="N548" s="20">
        <f t="shared" si="47"/>
        <v>13000</v>
      </c>
      <c r="O548" s="20">
        <f t="shared" si="47"/>
        <v>0</v>
      </c>
      <c r="P548" s="20">
        <f t="shared" si="47"/>
        <v>0</v>
      </c>
      <c r="Q548" s="20">
        <f t="shared" si="47"/>
        <v>13000</v>
      </c>
      <c r="R548" s="353"/>
      <c r="S548" s="20">
        <f t="shared" si="47"/>
        <v>2132130</v>
      </c>
      <c r="T548" s="20">
        <f t="shared" si="47"/>
        <v>0</v>
      </c>
      <c r="U548" s="20">
        <f t="shared" si="47"/>
        <v>2132130</v>
      </c>
      <c r="V548" s="20">
        <f t="shared" si="46"/>
        <v>0</v>
      </c>
      <c r="W548" s="20">
        <f t="shared" si="46"/>
        <v>2132130</v>
      </c>
    </row>
    <row r="549" spans="1:23">
      <c r="A549" s="89">
        <v>2019</v>
      </c>
      <c r="B549" s="94"/>
      <c r="C549" s="94"/>
      <c r="D549" s="94"/>
      <c r="E549" s="354" t="str">
        <f t="shared" ca="1" si="48"/>
        <v>CFO/CFO</v>
      </c>
      <c r="F549" s="20">
        <f t="shared" si="47"/>
        <v>0</v>
      </c>
      <c r="G549" s="20">
        <f t="shared" si="47"/>
        <v>2185430</v>
      </c>
      <c r="H549" s="20">
        <f t="shared" si="47"/>
        <v>0</v>
      </c>
      <c r="I549" s="20">
        <f t="shared" si="47"/>
        <v>2185430</v>
      </c>
      <c r="J549" s="20">
        <f t="shared" si="47"/>
        <v>2185430</v>
      </c>
      <c r="K549" s="20">
        <f t="shared" si="47"/>
        <v>1659640.7973016805</v>
      </c>
      <c r="L549" s="20">
        <f t="shared" si="47"/>
        <v>13000</v>
      </c>
      <c r="M549" s="20">
        <f t="shared" si="47"/>
        <v>9872.3502308112566</v>
      </c>
      <c r="N549" s="20">
        <f t="shared" si="47"/>
        <v>13000</v>
      </c>
      <c r="O549" s="20">
        <f t="shared" si="47"/>
        <v>0</v>
      </c>
      <c r="P549" s="20">
        <f t="shared" si="47"/>
        <v>0</v>
      </c>
      <c r="Q549" s="20">
        <f t="shared" si="47"/>
        <v>13000</v>
      </c>
      <c r="R549" s="353"/>
      <c r="S549" s="20">
        <f t="shared" si="47"/>
        <v>2185430</v>
      </c>
      <c r="T549" s="20">
        <f t="shared" si="47"/>
        <v>0</v>
      </c>
      <c r="U549" s="20">
        <f t="shared" si="47"/>
        <v>2185430</v>
      </c>
      <c r="V549" s="20">
        <f t="shared" si="46"/>
        <v>0</v>
      </c>
      <c r="W549" s="20">
        <f t="shared" si="46"/>
        <v>2185430</v>
      </c>
    </row>
    <row r="550" spans="1:23">
      <c r="A550" s="89">
        <v>2020</v>
      </c>
      <c r="B550" s="94"/>
      <c r="C550" s="94"/>
      <c r="D550" s="94"/>
      <c r="E550" s="354" t="str">
        <f t="shared" ca="1" si="48"/>
        <v>CFO/CFO</v>
      </c>
      <c r="F550" s="20">
        <f t="shared" si="47"/>
        <v>0</v>
      </c>
      <c r="G550" s="20">
        <f t="shared" si="47"/>
        <v>2240030</v>
      </c>
      <c r="H550" s="20">
        <f t="shared" si="47"/>
        <v>0</v>
      </c>
      <c r="I550" s="20">
        <f t="shared" si="47"/>
        <v>2240030</v>
      </c>
      <c r="J550" s="20">
        <f t="shared" si="47"/>
        <v>2240030</v>
      </c>
      <c r="K550" s="20">
        <f t="shared" si="47"/>
        <v>1643579.3896339014</v>
      </c>
      <c r="L550" s="20">
        <f t="shared" si="47"/>
        <v>13000</v>
      </c>
      <c r="M550" s="20">
        <f t="shared" si="47"/>
        <v>9538.5026384649846</v>
      </c>
      <c r="N550" s="20">
        <f t="shared" si="47"/>
        <v>13000</v>
      </c>
      <c r="O550" s="20">
        <f t="shared" si="47"/>
        <v>0</v>
      </c>
      <c r="P550" s="20">
        <f t="shared" si="47"/>
        <v>0</v>
      </c>
      <c r="Q550" s="20">
        <f t="shared" si="47"/>
        <v>13000</v>
      </c>
      <c r="R550" s="353"/>
      <c r="S550" s="20">
        <f t="shared" si="47"/>
        <v>2240030</v>
      </c>
      <c r="T550" s="20">
        <f t="shared" si="47"/>
        <v>0</v>
      </c>
      <c r="U550" s="20">
        <f t="shared" si="47"/>
        <v>2240030</v>
      </c>
      <c r="V550" s="20">
        <f t="shared" si="46"/>
        <v>0</v>
      </c>
      <c r="W550" s="20">
        <f t="shared" si="46"/>
        <v>2240030</v>
      </c>
    </row>
    <row r="551" spans="1:23">
      <c r="A551" s="89">
        <v>2021</v>
      </c>
      <c r="B551" s="94"/>
      <c r="C551" s="94"/>
      <c r="D551" s="94"/>
      <c r="E551" s="354" t="str">
        <f t="shared" ca="1" si="48"/>
        <v>CFO/CFO</v>
      </c>
      <c r="F551" s="20">
        <f t="shared" si="47"/>
        <v>0</v>
      </c>
      <c r="G551" s="20">
        <f t="shared" si="47"/>
        <v>2296060</v>
      </c>
      <c r="H551" s="20">
        <f t="shared" si="47"/>
        <v>0</v>
      </c>
      <c r="I551" s="20">
        <f t="shared" si="47"/>
        <v>2296060</v>
      </c>
      <c r="J551" s="20">
        <f t="shared" si="47"/>
        <v>2296060</v>
      </c>
      <c r="K551" s="20">
        <f t="shared" si="47"/>
        <v>1627720.1314064595</v>
      </c>
      <c r="L551" s="20">
        <f t="shared" si="47"/>
        <v>13000</v>
      </c>
      <c r="M551" s="20">
        <f t="shared" si="47"/>
        <v>9215.9445782270377</v>
      </c>
      <c r="N551" s="20">
        <f t="shared" si="47"/>
        <v>12999.999999999998</v>
      </c>
      <c r="O551" s="20">
        <f t="shared" si="47"/>
        <v>0</v>
      </c>
      <c r="P551" s="20">
        <f t="shared" si="47"/>
        <v>0</v>
      </c>
      <c r="Q551" s="20">
        <f t="shared" si="47"/>
        <v>13000</v>
      </c>
      <c r="R551" s="353"/>
      <c r="S551" s="20">
        <f t="shared" si="47"/>
        <v>2296060</v>
      </c>
      <c r="T551" s="20">
        <f t="shared" si="47"/>
        <v>0</v>
      </c>
      <c r="U551" s="20">
        <f t="shared" si="47"/>
        <v>2296060</v>
      </c>
      <c r="V551" s="20">
        <f t="shared" si="46"/>
        <v>0</v>
      </c>
      <c r="W551" s="20">
        <f t="shared" si="46"/>
        <v>2296060</v>
      </c>
    </row>
    <row r="552" spans="1:23">
      <c r="A552" s="89">
        <v>2022</v>
      </c>
      <c r="B552" s="94"/>
      <c r="C552" s="94"/>
      <c r="D552" s="94"/>
      <c r="E552" s="354" t="str">
        <f t="shared" ca="1" si="48"/>
        <v>CFO/CFO</v>
      </c>
      <c r="F552" s="20">
        <f t="shared" si="47"/>
        <v>0</v>
      </c>
      <c r="G552" s="20">
        <f t="shared" si="47"/>
        <v>2353520</v>
      </c>
      <c r="H552" s="20">
        <f t="shared" si="47"/>
        <v>0</v>
      </c>
      <c r="I552" s="20">
        <f t="shared" si="47"/>
        <v>2353520</v>
      </c>
      <c r="J552" s="20">
        <f t="shared" si="47"/>
        <v>2353520</v>
      </c>
      <c r="K552" s="20">
        <f t="shared" si="47"/>
        <v>1612033.4361760609</v>
      </c>
      <c r="L552" s="20">
        <f t="shared" si="47"/>
        <v>13000</v>
      </c>
      <c r="M552" s="20">
        <f t="shared" si="47"/>
        <v>8904.2942784802308</v>
      </c>
      <c r="N552" s="20">
        <f t="shared" si="47"/>
        <v>13000.000000000002</v>
      </c>
      <c r="O552" s="20">
        <f t="shared" si="47"/>
        <v>0</v>
      </c>
      <c r="P552" s="20">
        <f t="shared" si="47"/>
        <v>0</v>
      </c>
      <c r="Q552" s="20">
        <f t="shared" si="47"/>
        <v>13000</v>
      </c>
      <c r="R552" s="353"/>
      <c r="S552" s="20">
        <f t="shared" si="47"/>
        <v>2353520</v>
      </c>
      <c r="T552" s="20">
        <f t="shared" si="47"/>
        <v>0</v>
      </c>
      <c r="U552" s="20">
        <f t="shared" si="47"/>
        <v>2353520</v>
      </c>
      <c r="V552" s="20">
        <f t="shared" ref="S552:W560" si="49">SUMIF($C$22:$C$513,$A552,V$22:V$513)</f>
        <v>0</v>
      </c>
      <c r="W552" s="20">
        <f t="shared" si="49"/>
        <v>2353520</v>
      </c>
    </row>
    <row r="553" spans="1:23">
      <c r="A553" s="89">
        <v>2023</v>
      </c>
      <c r="B553" s="94"/>
      <c r="C553" s="94"/>
      <c r="D553" s="94"/>
      <c r="E553" s="354" t="str">
        <f t="shared" ca="1" si="48"/>
        <v>CFO/CFO</v>
      </c>
      <c r="F553" s="20">
        <f t="shared" ref="F553:U560" si="50">SUMIF($C$22:$C$513,$A553,F$22:F$513)</f>
        <v>0</v>
      </c>
      <c r="G553" s="20">
        <f t="shared" si="50"/>
        <v>2412280</v>
      </c>
      <c r="H553" s="20">
        <f t="shared" si="50"/>
        <v>0</v>
      </c>
      <c r="I553" s="20">
        <f t="shared" si="50"/>
        <v>2412280</v>
      </c>
      <c r="J553" s="20">
        <f t="shared" si="50"/>
        <v>2412280</v>
      </c>
      <c r="K553" s="20">
        <f t="shared" si="50"/>
        <v>1596406.6147969</v>
      </c>
      <c r="L553" s="20">
        <f t="shared" si="50"/>
        <v>13000</v>
      </c>
      <c r="M553" s="20">
        <f t="shared" si="50"/>
        <v>8603.1828777586761</v>
      </c>
      <c r="N553" s="20">
        <f t="shared" si="50"/>
        <v>12999.999999999998</v>
      </c>
      <c r="O553" s="20">
        <f t="shared" si="50"/>
        <v>0</v>
      </c>
      <c r="P553" s="20">
        <f t="shared" si="50"/>
        <v>0</v>
      </c>
      <c r="Q553" s="20">
        <f t="shared" si="50"/>
        <v>13000</v>
      </c>
      <c r="R553" s="353"/>
      <c r="S553" s="20">
        <f t="shared" si="50"/>
        <v>2412280</v>
      </c>
      <c r="T553" s="20">
        <f t="shared" si="50"/>
        <v>0</v>
      </c>
      <c r="U553" s="20">
        <f t="shared" si="50"/>
        <v>2412280</v>
      </c>
      <c r="V553" s="20">
        <f t="shared" si="49"/>
        <v>0</v>
      </c>
      <c r="W553" s="20">
        <f t="shared" si="49"/>
        <v>2412280</v>
      </c>
    </row>
    <row r="554" spans="1:23">
      <c r="A554" s="89">
        <v>2024</v>
      </c>
      <c r="B554" s="94"/>
      <c r="C554" s="94"/>
      <c r="D554" s="94"/>
      <c r="E554" s="354" t="str">
        <f t="shared" ca="1" si="48"/>
        <v>CFO/CFO</v>
      </c>
      <c r="F554" s="20">
        <f t="shared" si="50"/>
        <v>0</v>
      </c>
      <c r="G554" s="20">
        <f t="shared" si="50"/>
        <v>2472600</v>
      </c>
      <c r="H554" s="20">
        <f t="shared" si="50"/>
        <v>0</v>
      </c>
      <c r="I554" s="20">
        <f t="shared" si="50"/>
        <v>2472600</v>
      </c>
      <c r="J554" s="20">
        <f t="shared" si="50"/>
        <v>2472600</v>
      </c>
      <c r="K554" s="20">
        <f t="shared" si="50"/>
        <v>1580990.7085504355</v>
      </c>
      <c r="L554" s="20">
        <f t="shared" si="50"/>
        <v>13000</v>
      </c>
      <c r="M554" s="20">
        <f t="shared" si="50"/>
        <v>8312.253988172637</v>
      </c>
      <c r="N554" s="20">
        <f t="shared" si="50"/>
        <v>13000</v>
      </c>
      <c r="O554" s="20">
        <f t="shared" si="50"/>
        <v>0</v>
      </c>
      <c r="P554" s="20">
        <f t="shared" si="50"/>
        <v>0</v>
      </c>
      <c r="Q554" s="20">
        <f t="shared" si="50"/>
        <v>13000</v>
      </c>
      <c r="R554" s="353"/>
      <c r="S554" s="20">
        <f t="shared" si="49"/>
        <v>2472600</v>
      </c>
      <c r="T554" s="20">
        <f t="shared" si="49"/>
        <v>0</v>
      </c>
      <c r="U554" s="20">
        <f t="shared" si="49"/>
        <v>2472600</v>
      </c>
      <c r="V554" s="20">
        <f t="shared" si="49"/>
        <v>0</v>
      </c>
      <c r="W554" s="20">
        <f t="shared" si="49"/>
        <v>2472600</v>
      </c>
    </row>
    <row r="555" spans="1:23">
      <c r="A555" s="89">
        <v>2025</v>
      </c>
      <c r="B555" s="94"/>
      <c r="C555" s="94"/>
      <c r="D555" s="94"/>
      <c r="E555" s="354" t="str">
        <f t="shared" ca="1" si="48"/>
        <v>CFO/CFO</v>
      </c>
      <c r="F555" s="20">
        <f t="shared" si="50"/>
        <v>0</v>
      </c>
      <c r="G555" s="20">
        <f t="shared" si="50"/>
        <v>2534480</v>
      </c>
      <c r="H555" s="20">
        <f t="shared" si="50"/>
        <v>0</v>
      </c>
      <c r="I555" s="20">
        <f t="shared" si="50"/>
        <v>2534480</v>
      </c>
      <c r="J555" s="20">
        <f t="shared" si="50"/>
        <v>2534480</v>
      </c>
      <c r="K555" s="20">
        <f t="shared" si="50"/>
        <v>1565755.5918204223</v>
      </c>
      <c r="L555" s="20">
        <f t="shared" si="50"/>
        <v>13000</v>
      </c>
      <c r="M555" s="20">
        <f t="shared" si="50"/>
        <v>8031.1632735967496</v>
      </c>
      <c r="N555" s="20">
        <f t="shared" si="50"/>
        <v>13000</v>
      </c>
      <c r="O555" s="20">
        <f t="shared" si="50"/>
        <v>0</v>
      </c>
      <c r="P555" s="20">
        <f t="shared" si="50"/>
        <v>0</v>
      </c>
      <c r="Q555" s="20">
        <f t="shared" si="50"/>
        <v>13000</v>
      </c>
      <c r="R555" s="353"/>
      <c r="S555" s="20">
        <f t="shared" si="49"/>
        <v>2534480</v>
      </c>
      <c r="T555" s="20">
        <f t="shared" si="49"/>
        <v>0</v>
      </c>
      <c r="U555" s="20">
        <f t="shared" si="49"/>
        <v>2534480</v>
      </c>
      <c r="V555" s="20">
        <f t="shared" si="49"/>
        <v>0</v>
      </c>
      <c r="W555" s="20">
        <f t="shared" si="49"/>
        <v>2534480</v>
      </c>
    </row>
    <row r="556" spans="1:23">
      <c r="A556" s="89">
        <v>2026</v>
      </c>
      <c r="B556" s="94"/>
      <c r="C556" s="94"/>
      <c r="D556" s="94"/>
      <c r="E556" s="354" t="str">
        <f t="shared" ca="1" si="48"/>
        <v>CFO/CFO</v>
      </c>
      <c r="F556" s="20">
        <f t="shared" si="50"/>
        <v>0</v>
      </c>
      <c r="G556" s="20">
        <f t="shared" si="50"/>
        <v>2597790</v>
      </c>
      <c r="H556" s="20">
        <f t="shared" si="50"/>
        <v>0</v>
      </c>
      <c r="I556" s="20">
        <f t="shared" si="50"/>
        <v>2597790</v>
      </c>
      <c r="J556" s="20">
        <f t="shared" si="50"/>
        <v>2597790</v>
      </c>
      <c r="K556" s="20">
        <f t="shared" si="50"/>
        <v>1550596.480157332</v>
      </c>
      <c r="L556" s="20">
        <f t="shared" si="50"/>
        <v>13000</v>
      </c>
      <c r="M556" s="20">
        <f t="shared" si="50"/>
        <v>7759.5780421224645</v>
      </c>
      <c r="N556" s="20">
        <f t="shared" si="50"/>
        <v>13000</v>
      </c>
      <c r="O556" s="20">
        <f t="shared" si="50"/>
        <v>0</v>
      </c>
      <c r="P556" s="20">
        <f t="shared" si="50"/>
        <v>0</v>
      </c>
      <c r="Q556" s="20">
        <f t="shared" si="50"/>
        <v>13000</v>
      </c>
      <c r="R556" s="353"/>
      <c r="S556" s="20">
        <f t="shared" si="49"/>
        <v>2597790</v>
      </c>
      <c r="T556" s="20">
        <f t="shared" si="49"/>
        <v>0</v>
      </c>
      <c r="U556" s="20">
        <f t="shared" si="49"/>
        <v>2597790</v>
      </c>
      <c r="V556" s="20">
        <f t="shared" si="49"/>
        <v>0</v>
      </c>
      <c r="W556" s="20">
        <f t="shared" si="49"/>
        <v>2597790</v>
      </c>
    </row>
    <row r="557" spans="1:23">
      <c r="A557" s="89">
        <v>2027</v>
      </c>
      <c r="B557" s="94"/>
      <c r="C557" s="94"/>
      <c r="D557" s="94"/>
      <c r="E557" s="354" t="str">
        <f t="shared" ca="1" si="48"/>
        <v>CFO/CFO</v>
      </c>
      <c r="F557" s="20">
        <f t="shared" si="50"/>
        <v>0</v>
      </c>
      <c r="G557" s="20">
        <f t="shared" si="50"/>
        <v>2662790</v>
      </c>
      <c r="H557" s="20">
        <f t="shared" si="50"/>
        <v>0</v>
      </c>
      <c r="I557" s="20">
        <f t="shared" si="50"/>
        <v>2662790</v>
      </c>
      <c r="J557" s="20">
        <f t="shared" si="50"/>
        <v>2662790</v>
      </c>
      <c r="K557" s="20">
        <f t="shared" si="50"/>
        <v>1535646.7346550189</v>
      </c>
      <c r="L557" s="20">
        <f t="shared" si="50"/>
        <v>13000</v>
      </c>
      <c r="M557" s="20">
        <f t="shared" si="50"/>
        <v>7497.1768522922366</v>
      </c>
      <c r="N557" s="20">
        <f t="shared" si="50"/>
        <v>12999.999999999998</v>
      </c>
      <c r="O557" s="20">
        <f t="shared" si="50"/>
        <v>0</v>
      </c>
      <c r="P557" s="20">
        <f t="shared" si="50"/>
        <v>0</v>
      </c>
      <c r="Q557" s="20">
        <f t="shared" si="50"/>
        <v>13000</v>
      </c>
      <c r="R557" s="353"/>
      <c r="S557" s="20">
        <f t="shared" si="49"/>
        <v>2662790</v>
      </c>
      <c r="T557" s="20">
        <f t="shared" si="49"/>
        <v>0</v>
      </c>
      <c r="U557" s="20">
        <f t="shared" si="49"/>
        <v>2662790</v>
      </c>
      <c r="V557" s="20">
        <f t="shared" si="49"/>
        <v>0</v>
      </c>
      <c r="W557" s="20">
        <f t="shared" si="49"/>
        <v>2662790</v>
      </c>
    </row>
    <row r="558" spans="1:23">
      <c r="A558" s="89">
        <v>2028</v>
      </c>
      <c r="B558" s="94"/>
      <c r="C558" s="94"/>
      <c r="D558" s="94"/>
      <c r="E558" s="354" t="str">
        <f t="shared" ca="1" si="48"/>
        <v>CFO/CFO</v>
      </c>
      <c r="F558" s="20">
        <f t="shared" si="50"/>
        <v>0</v>
      </c>
      <c r="G558" s="20">
        <f t="shared" si="50"/>
        <v>2729350</v>
      </c>
      <c r="H558" s="20">
        <f t="shared" si="50"/>
        <v>0</v>
      </c>
      <c r="I558" s="20">
        <f t="shared" si="50"/>
        <v>2729350</v>
      </c>
      <c r="J558" s="20">
        <f t="shared" si="50"/>
        <v>2729350</v>
      </c>
      <c r="K558" s="20">
        <f t="shared" si="50"/>
        <v>1520804.1353997637</v>
      </c>
      <c r="L558" s="20">
        <f t="shared" si="50"/>
        <v>13000</v>
      </c>
      <c r="M558" s="20">
        <f t="shared" si="50"/>
        <v>7243.6491326495052</v>
      </c>
      <c r="N558" s="20">
        <f t="shared" si="50"/>
        <v>13000</v>
      </c>
      <c r="O558" s="20">
        <f t="shared" si="50"/>
        <v>0</v>
      </c>
      <c r="P558" s="20">
        <f t="shared" si="50"/>
        <v>0</v>
      </c>
      <c r="Q558" s="20">
        <f t="shared" si="50"/>
        <v>13000</v>
      </c>
      <c r="R558" s="353"/>
      <c r="S558" s="20">
        <f t="shared" si="49"/>
        <v>2729350</v>
      </c>
      <c r="T558" s="20">
        <f t="shared" si="49"/>
        <v>0</v>
      </c>
      <c r="U558" s="20">
        <f t="shared" si="49"/>
        <v>2729350</v>
      </c>
      <c r="V558" s="20">
        <f t="shared" si="49"/>
        <v>0</v>
      </c>
      <c r="W558" s="20">
        <f t="shared" si="49"/>
        <v>2729350</v>
      </c>
    </row>
    <row r="559" spans="1:23">
      <c r="A559" s="89">
        <v>2029</v>
      </c>
      <c r="B559" s="94"/>
      <c r="C559" s="94"/>
      <c r="D559" s="94"/>
      <c r="E559" s="354" t="str">
        <f t="shared" ca="1" si="48"/>
        <v>CFO/CFO</v>
      </c>
      <c r="F559" s="20">
        <f t="shared" si="50"/>
        <v>0</v>
      </c>
      <c r="G559" s="20">
        <f t="shared" si="50"/>
        <v>2797600</v>
      </c>
      <c r="H559" s="20">
        <f t="shared" si="50"/>
        <v>0</v>
      </c>
      <c r="I559" s="20">
        <f t="shared" si="50"/>
        <v>2797600</v>
      </c>
      <c r="J559" s="20">
        <f t="shared" si="50"/>
        <v>2797600</v>
      </c>
      <c r="K559" s="20">
        <f t="shared" si="50"/>
        <v>1506119.1240059647</v>
      </c>
      <c r="L559" s="20">
        <f t="shared" si="50"/>
        <v>13000</v>
      </c>
      <c r="M559" s="20">
        <f t="shared" si="50"/>
        <v>6998.6948141541116</v>
      </c>
      <c r="N559" s="20">
        <f t="shared" si="50"/>
        <v>13000</v>
      </c>
      <c r="O559" s="20">
        <f t="shared" si="50"/>
        <v>0</v>
      </c>
      <c r="P559" s="20">
        <f t="shared" si="50"/>
        <v>0</v>
      </c>
      <c r="Q559" s="20">
        <f t="shared" si="50"/>
        <v>13000</v>
      </c>
      <c r="R559" s="353"/>
      <c r="S559" s="20">
        <f t="shared" si="49"/>
        <v>2797600</v>
      </c>
      <c r="T559" s="20">
        <f t="shared" si="49"/>
        <v>0</v>
      </c>
      <c r="U559" s="20">
        <f t="shared" si="49"/>
        <v>2797600</v>
      </c>
      <c r="V559" s="20">
        <f t="shared" si="49"/>
        <v>0</v>
      </c>
      <c r="W559" s="20">
        <f t="shared" si="49"/>
        <v>2797600</v>
      </c>
    </row>
    <row r="560" spans="1:23">
      <c r="A560" s="89">
        <v>2030</v>
      </c>
      <c r="B560" s="94"/>
      <c r="C560" s="94"/>
      <c r="D560" s="94"/>
      <c r="E560" s="354" t="str">
        <f t="shared" ca="1" si="48"/>
        <v>CFO/CFO</v>
      </c>
      <c r="F560" s="20">
        <f t="shared" si="50"/>
        <v>0</v>
      </c>
      <c r="G560" s="20">
        <f t="shared" si="50"/>
        <v>2867540</v>
      </c>
      <c r="H560" s="20">
        <f t="shared" si="50"/>
        <v>0</v>
      </c>
      <c r="I560" s="20">
        <f t="shared" si="50"/>
        <v>2867540</v>
      </c>
      <c r="J560" s="20">
        <f t="shared" si="50"/>
        <v>2867540</v>
      </c>
      <c r="K560" s="20">
        <f t="shared" si="50"/>
        <v>1491567.2484117046</v>
      </c>
      <c r="L560" s="20">
        <f t="shared" si="50"/>
        <v>13000</v>
      </c>
      <c r="M560" s="20">
        <f t="shared" si="50"/>
        <v>6762.0239750281289</v>
      </c>
      <c r="N560" s="20">
        <f t="shared" si="50"/>
        <v>13000.000000000002</v>
      </c>
      <c r="O560" s="20">
        <f t="shared" si="50"/>
        <v>0</v>
      </c>
      <c r="P560" s="20">
        <f t="shared" si="50"/>
        <v>0</v>
      </c>
      <c r="Q560" s="20">
        <f t="shared" si="50"/>
        <v>13000</v>
      </c>
      <c r="R560" s="353"/>
      <c r="S560" s="20">
        <f t="shared" si="49"/>
        <v>2867540</v>
      </c>
      <c r="T560" s="20">
        <f t="shared" si="49"/>
        <v>0</v>
      </c>
      <c r="U560" s="20">
        <f t="shared" si="49"/>
        <v>2867540</v>
      </c>
      <c r="V560" s="20">
        <f t="shared" si="49"/>
        <v>0</v>
      </c>
      <c r="W560" s="20">
        <f t="shared" si="49"/>
        <v>2867540</v>
      </c>
    </row>
    <row r="561" spans="1:23">
      <c r="A561" s="94"/>
      <c r="B561" s="94"/>
      <c r="C561" s="94"/>
      <c r="D561" s="94"/>
      <c r="E561" s="94"/>
      <c r="F561" s="94"/>
      <c r="G561" s="94"/>
      <c r="H561" s="94"/>
      <c r="I561" s="94"/>
      <c r="O561" s="94"/>
      <c r="P561" s="94"/>
      <c r="Q561" s="94"/>
      <c r="R561" s="273"/>
      <c r="S561" s="94"/>
    </row>
    <row r="562" spans="1:23">
      <c r="A562" s="89" t="s">
        <v>426</v>
      </c>
      <c r="B562" s="94"/>
      <c r="C562" s="94"/>
      <c r="D562" s="94"/>
      <c r="E562" s="94"/>
      <c r="F562" s="94"/>
      <c r="G562" s="94"/>
      <c r="H562" s="94"/>
      <c r="I562" s="94"/>
      <c r="O562" s="94"/>
      <c r="P562" s="94"/>
      <c r="Q562" s="94"/>
      <c r="R562" s="273"/>
      <c r="S562" s="94"/>
    </row>
    <row r="563" spans="1:23">
      <c r="A563" s="255">
        <v>1990</v>
      </c>
      <c r="B563" s="256"/>
      <c r="C563" s="256"/>
      <c r="D563" s="256"/>
      <c r="E563" s="256" t="s">
        <v>425</v>
      </c>
      <c r="F563" s="258">
        <f t="shared" ref="F563:U579" si="51">SUMIF($D$22:$D$513,$A563,F$22:F$513)</f>
        <v>0</v>
      </c>
      <c r="G563" s="258">
        <f t="shared" si="51"/>
        <v>0</v>
      </c>
      <c r="H563" s="258">
        <f t="shared" si="51"/>
        <v>0</v>
      </c>
      <c r="I563" s="258">
        <f t="shared" si="51"/>
        <v>0</v>
      </c>
      <c r="J563" s="258">
        <f t="shared" si="51"/>
        <v>0</v>
      </c>
      <c r="K563" s="258">
        <f t="shared" si="51"/>
        <v>0</v>
      </c>
      <c r="L563" s="258">
        <f t="shared" si="51"/>
        <v>0</v>
      </c>
      <c r="M563" s="258">
        <f t="shared" si="51"/>
        <v>0</v>
      </c>
      <c r="N563" s="258">
        <f t="shared" si="51"/>
        <v>0</v>
      </c>
      <c r="O563" s="258">
        <f t="shared" si="51"/>
        <v>0</v>
      </c>
      <c r="P563" s="258">
        <f t="shared" si="51"/>
        <v>0</v>
      </c>
      <c r="Q563" s="258">
        <f t="shared" si="51"/>
        <v>0</v>
      </c>
      <c r="R563" s="274">
        <f t="shared" si="45"/>
        <v>0</v>
      </c>
      <c r="S563" s="258">
        <f t="shared" si="51"/>
        <v>0</v>
      </c>
      <c r="T563" s="258">
        <f t="shared" si="51"/>
        <v>0</v>
      </c>
      <c r="U563" s="258">
        <f t="shared" si="51"/>
        <v>0</v>
      </c>
      <c r="V563" s="258">
        <f t="shared" ref="V563:W578" si="52">SUMIF($D$22:$D$513,$A563,V$22:V$513)</f>
        <v>0</v>
      </c>
      <c r="W563" s="258">
        <f t="shared" si="52"/>
        <v>0</v>
      </c>
    </row>
    <row r="564" spans="1:23">
      <c r="A564" s="255">
        <v>1991</v>
      </c>
      <c r="B564" s="256"/>
      <c r="C564" s="256"/>
      <c r="D564" s="256"/>
      <c r="E564" s="256" t="s">
        <v>425</v>
      </c>
      <c r="F564" s="258">
        <f t="shared" si="51"/>
        <v>0</v>
      </c>
      <c r="G564" s="258">
        <f t="shared" si="51"/>
        <v>0</v>
      </c>
      <c r="H564" s="258">
        <f t="shared" si="51"/>
        <v>0</v>
      </c>
      <c r="I564" s="258">
        <f t="shared" si="51"/>
        <v>0</v>
      </c>
      <c r="J564" s="258">
        <f t="shared" si="51"/>
        <v>0</v>
      </c>
      <c r="K564" s="258">
        <f t="shared" si="51"/>
        <v>0</v>
      </c>
      <c r="L564" s="258">
        <f t="shared" si="51"/>
        <v>0</v>
      </c>
      <c r="M564" s="258">
        <f t="shared" si="51"/>
        <v>0</v>
      </c>
      <c r="N564" s="258">
        <f t="shared" si="51"/>
        <v>0</v>
      </c>
      <c r="O564" s="258">
        <f t="shared" si="51"/>
        <v>0</v>
      </c>
      <c r="P564" s="258">
        <f t="shared" si="51"/>
        <v>0</v>
      </c>
      <c r="Q564" s="258">
        <f t="shared" si="51"/>
        <v>0</v>
      </c>
      <c r="R564" s="274">
        <f t="shared" si="45"/>
        <v>0</v>
      </c>
      <c r="S564" s="258">
        <f t="shared" si="51"/>
        <v>0</v>
      </c>
      <c r="T564" s="258">
        <f t="shared" si="51"/>
        <v>0</v>
      </c>
      <c r="U564" s="258">
        <f t="shared" si="51"/>
        <v>0</v>
      </c>
      <c r="V564" s="258">
        <f t="shared" si="52"/>
        <v>0</v>
      </c>
      <c r="W564" s="258">
        <f t="shared" si="52"/>
        <v>0</v>
      </c>
    </row>
    <row r="565" spans="1:23">
      <c r="A565" s="255">
        <v>1992</v>
      </c>
      <c r="B565" s="256"/>
      <c r="C565" s="256"/>
      <c r="D565" s="256"/>
      <c r="E565" s="256" t="s">
        <v>425</v>
      </c>
      <c r="F565" s="258">
        <f t="shared" si="51"/>
        <v>0</v>
      </c>
      <c r="G565" s="258">
        <f t="shared" si="51"/>
        <v>0</v>
      </c>
      <c r="H565" s="258">
        <f t="shared" si="51"/>
        <v>0</v>
      </c>
      <c r="I565" s="258">
        <f t="shared" si="51"/>
        <v>0</v>
      </c>
      <c r="J565" s="258">
        <f t="shared" si="51"/>
        <v>0</v>
      </c>
      <c r="K565" s="258">
        <f t="shared" si="51"/>
        <v>0</v>
      </c>
      <c r="L565" s="258">
        <f t="shared" si="51"/>
        <v>0</v>
      </c>
      <c r="M565" s="258">
        <f t="shared" si="51"/>
        <v>0</v>
      </c>
      <c r="N565" s="258">
        <f t="shared" si="51"/>
        <v>0</v>
      </c>
      <c r="O565" s="258">
        <f t="shared" si="51"/>
        <v>0</v>
      </c>
      <c r="P565" s="258">
        <f t="shared" si="51"/>
        <v>0</v>
      </c>
      <c r="Q565" s="258">
        <f t="shared" si="51"/>
        <v>0</v>
      </c>
      <c r="R565" s="274">
        <f t="shared" si="45"/>
        <v>0</v>
      </c>
      <c r="S565" s="258">
        <f t="shared" si="51"/>
        <v>0</v>
      </c>
      <c r="T565" s="258">
        <f t="shared" si="51"/>
        <v>0</v>
      </c>
      <c r="U565" s="258">
        <f t="shared" si="51"/>
        <v>0</v>
      </c>
      <c r="V565" s="258">
        <f t="shared" si="52"/>
        <v>0</v>
      </c>
      <c r="W565" s="258">
        <f t="shared" si="52"/>
        <v>0</v>
      </c>
    </row>
    <row r="566" spans="1:23">
      <c r="A566" s="255">
        <v>1993</v>
      </c>
      <c r="B566" s="256"/>
      <c r="C566" s="256"/>
      <c r="D566" s="256"/>
      <c r="E566" s="256" t="s">
        <v>425</v>
      </c>
      <c r="F566" s="258">
        <f t="shared" si="51"/>
        <v>0</v>
      </c>
      <c r="G566" s="258">
        <f t="shared" si="51"/>
        <v>0</v>
      </c>
      <c r="H566" s="258">
        <f t="shared" si="51"/>
        <v>0</v>
      </c>
      <c r="I566" s="258">
        <f t="shared" si="51"/>
        <v>0</v>
      </c>
      <c r="J566" s="258">
        <f t="shared" si="51"/>
        <v>0</v>
      </c>
      <c r="K566" s="258">
        <f t="shared" si="51"/>
        <v>0</v>
      </c>
      <c r="L566" s="258">
        <f t="shared" si="51"/>
        <v>0</v>
      </c>
      <c r="M566" s="258">
        <f t="shared" si="51"/>
        <v>0</v>
      </c>
      <c r="N566" s="258">
        <f t="shared" si="51"/>
        <v>0</v>
      </c>
      <c r="O566" s="258">
        <f t="shared" si="51"/>
        <v>0</v>
      </c>
      <c r="P566" s="258">
        <f t="shared" si="51"/>
        <v>0</v>
      </c>
      <c r="Q566" s="258">
        <f t="shared" si="51"/>
        <v>0</v>
      </c>
      <c r="R566" s="274">
        <f t="shared" si="45"/>
        <v>0</v>
      </c>
      <c r="S566" s="258">
        <f t="shared" si="51"/>
        <v>0</v>
      </c>
      <c r="T566" s="258">
        <f t="shared" si="51"/>
        <v>0</v>
      </c>
      <c r="U566" s="258">
        <f t="shared" si="51"/>
        <v>0</v>
      </c>
      <c r="V566" s="258">
        <f t="shared" si="52"/>
        <v>0</v>
      </c>
      <c r="W566" s="258">
        <f t="shared" si="52"/>
        <v>0</v>
      </c>
    </row>
    <row r="567" spans="1:23">
      <c r="A567" s="255">
        <v>1994</v>
      </c>
      <c r="B567" s="256"/>
      <c r="C567" s="256"/>
      <c r="D567" s="256"/>
      <c r="E567" s="256" t="s">
        <v>425</v>
      </c>
      <c r="F567" s="258">
        <f t="shared" si="51"/>
        <v>0</v>
      </c>
      <c r="G567" s="258">
        <f t="shared" si="51"/>
        <v>0</v>
      </c>
      <c r="H567" s="258">
        <f t="shared" si="51"/>
        <v>0</v>
      </c>
      <c r="I567" s="258">
        <f t="shared" si="51"/>
        <v>0</v>
      </c>
      <c r="J567" s="258">
        <f t="shared" si="51"/>
        <v>0</v>
      </c>
      <c r="K567" s="258">
        <f t="shared" si="51"/>
        <v>0</v>
      </c>
      <c r="L567" s="258">
        <f t="shared" si="51"/>
        <v>0</v>
      </c>
      <c r="M567" s="258">
        <f t="shared" si="51"/>
        <v>0</v>
      </c>
      <c r="N567" s="258">
        <f t="shared" si="51"/>
        <v>0</v>
      </c>
      <c r="O567" s="258">
        <f t="shared" si="51"/>
        <v>0</v>
      </c>
      <c r="P567" s="258">
        <f t="shared" si="51"/>
        <v>0</v>
      </c>
      <c r="Q567" s="258">
        <f t="shared" si="51"/>
        <v>0</v>
      </c>
      <c r="R567" s="274">
        <f t="shared" si="45"/>
        <v>0</v>
      </c>
      <c r="S567" s="258">
        <f t="shared" si="51"/>
        <v>0</v>
      </c>
      <c r="T567" s="258">
        <f t="shared" si="51"/>
        <v>0</v>
      </c>
      <c r="U567" s="258">
        <f t="shared" si="51"/>
        <v>0</v>
      </c>
      <c r="V567" s="258">
        <f t="shared" si="52"/>
        <v>0</v>
      </c>
      <c r="W567" s="258">
        <f t="shared" si="52"/>
        <v>0</v>
      </c>
    </row>
    <row r="568" spans="1:23">
      <c r="A568" s="255">
        <v>1995</v>
      </c>
      <c r="B568" s="256"/>
      <c r="C568" s="256"/>
      <c r="D568" s="256"/>
      <c r="E568" s="256" t="s">
        <v>425</v>
      </c>
      <c r="F568" s="258">
        <f t="shared" si="51"/>
        <v>0</v>
      </c>
      <c r="G568" s="258">
        <f t="shared" si="51"/>
        <v>0</v>
      </c>
      <c r="H568" s="258">
        <f t="shared" si="51"/>
        <v>0</v>
      </c>
      <c r="I568" s="258">
        <f t="shared" si="51"/>
        <v>0</v>
      </c>
      <c r="J568" s="258">
        <f t="shared" si="51"/>
        <v>0</v>
      </c>
      <c r="K568" s="258">
        <f t="shared" si="51"/>
        <v>0</v>
      </c>
      <c r="L568" s="258">
        <f t="shared" si="51"/>
        <v>0</v>
      </c>
      <c r="M568" s="258">
        <f t="shared" si="51"/>
        <v>0</v>
      </c>
      <c r="N568" s="258">
        <f t="shared" si="51"/>
        <v>0</v>
      </c>
      <c r="O568" s="258">
        <f t="shared" si="51"/>
        <v>0</v>
      </c>
      <c r="P568" s="258">
        <f t="shared" si="51"/>
        <v>0</v>
      </c>
      <c r="Q568" s="258">
        <f t="shared" si="51"/>
        <v>0</v>
      </c>
      <c r="R568" s="274">
        <f t="shared" si="45"/>
        <v>0</v>
      </c>
      <c r="S568" s="258">
        <f t="shared" si="51"/>
        <v>0</v>
      </c>
      <c r="T568" s="258">
        <f t="shared" si="51"/>
        <v>0</v>
      </c>
      <c r="U568" s="258">
        <f t="shared" si="51"/>
        <v>0</v>
      </c>
      <c r="V568" s="258">
        <f t="shared" si="52"/>
        <v>0</v>
      </c>
      <c r="W568" s="258">
        <f t="shared" si="52"/>
        <v>0</v>
      </c>
    </row>
    <row r="569" spans="1:23">
      <c r="A569" s="255">
        <v>1996</v>
      </c>
      <c r="B569" s="256"/>
      <c r="C569" s="256"/>
      <c r="D569" s="256"/>
      <c r="E569" s="256" t="s">
        <v>425</v>
      </c>
      <c r="F569" s="258">
        <f t="shared" si="51"/>
        <v>0</v>
      </c>
      <c r="G569" s="258">
        <f t="shared" si="51"/>
        <v>0</v>
      </c>
      <c r="H569" s="258">
        <f t="shared" si="51"/>
        <v>0</v>
      </c>
      <c r="I569" s="258">
        <f t="shared" si="51"/>
        <v>0</v>
      </c>
      <c r="J569" s="258">
        <f t="shared" si="51"/>
        <v>0</v>
      </c>
      <c r="K569" s="258">
        <f t="shared" si="51"/>
        <v>0</v>
      </c>
      <c r="L569" s="258">
        <f t="shared" si="51"/>
        <v>0</v>
      </c>
      <c r="M569" s="258">
        <f t="shared" si="51"/>
        <v>0</v>
      </c>
      <c r="N569" s="258">
        <f t="shared" si="51"/>
        <v>0</v>
      </c>
      <c r="O569" s="258">
        <f t="shared" si="51"/>
        <v>0</v>
      </c>
      <c r="P569" s="258">
        <f t="shared" si="51"/>
        <v>0</v>
      </c>
      <c r="Q569" s="258">
        <f t="shared" si="51"/>
        <v>0</v>
      </c>
      <c r="R569" s="274">
        <f t="shared" si="45"/>
        <v>0</v>
      </c>
      <c r="S569" s="258">
        <f t="shared" si="51"/>
        <v>0</v>
      </c>
      <c r="T569" s="258">
        <f t="shared" si="51"/>
        <v>0</v>
      </c>
      <c r="U569" s="258">
        <f t="shared" si="51"/>
        <v>0</v>
      </c>
      <c r="V569" s="258">
        <f t="shared" si="52"/>
        <v>0</v>
      </c>
      <c r="W569" s="258">
        <f t="shared" si="52"/>
        <v>0</v>
      </c>
    </row>
    <row r="570" spans="1:23">
      <c r="A570" s="255">
        <v>1997</v>
      </c>
      <c r="B570" s="256"/>
      <c r="C570" s="256"/>
      <c r="D570" s="256"/>
      <c r="E570" s="256" t="s">
        <v>425</v>
      </c>
      <c r="F570" s="258">
        <f t="shared" si="51"/>
        <v>0</v>
      </c>
      <c r="G570" s="258">
        <f t="shared" si="51"/>
        <v>0</v>
      </c>
      <c r="H570" s="258">
        <f t="shared" si="51"/>
        <v>0</v>
      </c>
      <c r="I570" s="258">
        <f t="shared" si="51"/>
        <v>0</v>
      </c>
      <c r="J570" s="258">
        <f t="shared" si="51"/>
        <v>0</v>
      </c>
      <c r="K570" s="258">
        <f t="shared" si="51"/>
        <v>0</v>
      </c>
      <c r="L570" s="258">
        <f t="shared" si="51"/>
        <v>0</v>
      </c>
      <c r="M570" s="258">
        <f t="shared" si="51"/>
        <v>0</v>
      </c>
      <c r="N570" s="258">
        <f t="shared" si="51"/>
        <v>0</v>
      </c>
      <c r="O570" s="258">
        <f t="shared" si="51"/>
        <v>0</v>
      </c>
      <c r="P570" s="258">
        <f t="shared" si="51"/>
        <v>0</v>
      </c>
      <c r="Q570" s="258">
        <f t="shared" si="51"/>
        <v>0</v>
      </c>
      <c r="R570" s="274">
        <f t="shared" si="45"/>
        <v>0</v>
      </c>
      <c r="S570" s="258">
        <f t="shared" si="51"/>
        <v>0</v>
      </c>
      <c r="T570" s="258">
        <f t="shared" si="51"/>
        <v>0</v>
      </c>
      <c r="U570" s="258">
        <f t="shared" si="51"/>
        <v>0</v>
      </c>
      <c r="V570" s="258">
        <f t="shared" si="52"/>
        <v>0</v>
      </c>
      <c r="W570" s="258">
        <f t="shared" si="52"/>
        <v>0</v>
      </c>
    </row>
    <row r="571" spans="1:23">
      <c r="A571" s="255">
        <v>1998</v>
      </c>
      <c r="B571" s="256"/>
      <c r="C571" s="256"/>
      <c r="D571" s="256"/>
      <c r="E571" s="256" t="s">
        <v>425</v>
      </c>
      <c r="F571" s="258">
        <f t="shared" si="51"/>
        <v>0</v>
      </c>
      <c r="G571" s="258">
        <f t="shared" si="51"/>
        <v>0</v>
      </c>
      <c r="H571" s="258">
        <f t="shared" si="51"/>
        <v>0</v>
      </c>
      <c r="I571" s="258">
        <f t="shared" si="51"/>
        <v>0</v>
      </c>
      <c r="J571" s="258">
        <f t="shared" si="51"/>
        <v>0</v>
      </c>
      <c r="K571" s="258">
        <f t="shared" si="51"/>
        <v>0</v>
      </c>
      <c r="L571" s="258">
        <f t="shared" si="51"/>
        <v>0</v>
      </c>
      <c r="M571" s="258">
        <f t="shared" si="51"/>
        <v>0</v>
      </c>
      <c r="N571" s="258">
        <f t="shared" si="51"/>
        <v>0</v>
      </c>
      <c r="O571" s="258">
        <f t="shared" si="51"/>
        <v>0</v>
      </c>
      <c r="P571" s="258">
        <f t="shared" si="51"/>
        <v>0</v>
      </c>
      <c r="Q571" s="258">
        <f t="shared" si="51"/>
        <v>0</v>
      </c>
      <c r="R571" s="274">
        <f t="shared" si="45"/>
        <v>0</v>
      </c>
      <c r="S571" s="258">
        <f t="shared" si="51"/>
        <v>0</v>
      </c>
      <c r="T571" s="258">
        <f t="shared" si="51"/>
        <v>0</v>
      </c>
      <c r="U571" s="258">
        <f t="shared" si="51"/>
        <v>0</v>
      </c>
      <c r="V571" s="258">
        <f t="shared" si="52"/>
        <v>0</v>
      </c>
      <c r="W571" s="258">
        <f t="shared" si="52"/>
        <v>0</v>
      </c>
    </row>
    <row r="572" spans="1:23">
      <c r="A572" s="255">
        <v>1999</v>
      </c>
      <c r="B572" s="256"/>
      <c r="C572" s="256"/>
      <c r="D572" s="256"/>
      <c r="E572" s="256" t="s">
        <v>425</v>
      </c>
      <c r="F572" s="258">
        <f t="shared" si="51"/>
        <v>0</v>
      </c>
      <c r="G572" s="258">
        <f t="shared" si="51"/>
        <v>0</v>
      </c>
      <c r="H572" s="258">
        <f t="shared" si="51"/>
        <v>0</v>
      </c>
      <c r="I572" s="258">
        <f t="shared" si="51"/>
        <v>0</v>
      </c>
      <c r="J572" s="258">
        <f t="shared" si="51"/>
        <v>0</v>
      </c>
      <c r="K572" s="258">
        <f t="shared" si="51"/>
        <v>0</v>
      </c>
      <c r="L572" s="258">
        <f t="shared" si="51"/>
        <v>0</v>
      </c>
      <c r="M572" s="258">
        <f t="shared" si="51"/>
        <v>0</v>
      </c>
      <c r="N572" s="258">
        <f t="shared" si="51"/>
        <v>0</v>
      </c>
      <c r="O572" s="258">
        <f t="shared" si="51"/>
        <v>0</v>
      </c>
      <c r="P572" s="258">
        <f t="shared" si="51"/>
        <v>0</v>
      </c>
      <c r="Q572" s="258">
        <f t="shared" si="51"/>
        <v>0</v>
      </c>
      <c r="R572" s="274">
        <f t="shared" si="45"/>
        <v>0</v>
      </c>
      <c r="S572" s="258">
        <f t="shared" si="51"/>
        <v>0</v>
      </c>
      <c r="T572" s="258">
        <f t="shared" si="51"/>
        <v>0</v>
      </c>
      <c r="U572" s="258">
        <f t="shared" si="51"/>
        <v>0</v>
      </c>
      <c r="V572" s="258">
        <f t="shared" si="52"/>
        <v>0</v>
      </c>
      <c r="W572" s="258">
        <f t="shared" si="52"/>
        <v>0</v>
      </c>
    </row>
    <row r="573" spans="1:23">
      <c r="A573" s="255">
        <v>2000</v>
      </c>
      <c r="B573" s="256"/>
      <c r="C573" s="256"/>
      <c r="D573" s="256"/>
      <c r="E573" s="256" t="s">
        <v>425</v>
      </c>
      <c r="F573" s="258">
        <f t="shared" si="51"/>
        <v>0</v>
      </c>
      <c r="G573" s="258">
        <f t="shared" si="51"/>
        <v>0</v>
      </c>
      <c r="H573" s="258">
        <f t="shared" si="51"/>
        <v>0</v>
      </c>
      <c r="I573" s="258">
        <f t="shared" si="51"/>
        <v>0</v>
      </c>
      <c r="J573" s="258">
        <f t="shared" si="51"/>
        <v>0</v>
      </c>
      <c r="K573" s="258">
        <f t="shared" si="51"/>
        <v>0</v>
      </c>
      <c r="L573" s="258">
        <f t="shared" si="51"/>
        <v>0</v>
      </c>
      <c r="M573" s="258">
        <f t="shared" si="51"/>
        <v>0</v>
      </c>
      <c r="N573" s="258">
        <f t="shared" si="51"/>
        <v>0</v>
      </c>
      <c r="O573" s="258">
        <f t="shared" si="51"/>
        <v>0</v>
      </c>
      <c r="P573" s="258">
        <f t="shared" si="51"/>
        <v>0</v>
      </c>
      <c r="Q573" s="258">
        <f t="shared" si="51"/>
        <v>0</v>
      </c>
      <c r="R573" s="274">
        <f t="shared" si="45"/>
        <v>0</v>
      </c>
      <c r="S573" s="258">
        <f t="shared" si="51"/>
        <v>0</v>
      </c>
      <c r="T573" s="258">
        <f t="shared" si="51"/>
        <v>0</v>
      </c>
      <c r="U573" s="258">
        <f t="shared" si="51"/>
        <v>0</v>
      </c>
      <c r="V573" s="258">
        <f t="shared" si="52"/>
        <v>0</v>
      </c>
      <c r="W573" s="258">
        <f t="shared" si="52"/>
        <v>0</v>
      </c>
    </row>
    <row r="574" spans="1:23">
      <c r="A574" s="255">
        <v>2001</v>
      </c>
      <c r="B574" s="256"/>
      <c r="C574" s="256"/>
      <c r="D574" s="256"/>
      <c r="E574" s="256" t="s">
        <v>425</v>
      </c>
      <c r="F574" s="258">
        <f t="shared" si="51"/>
        <v>0</v>
      </c>
      <c r="G574" s="258">
        <f t="shared" si="51"/>
        <v>0</v>
      </c>
      <c r="H574" s="258">
        <f t="shared" si="51"/>
        <v>0</v>
      </c>
      <c r="I574" s="258">
        <f t="shared" si="51"/>
        <v>0</v>
      </c>
      <c r="J574" s="258">
        <f t="shared" si="51"/>
        <v>0</v>
      </c>
      <c r="K574" s="258">
        <f t="shared" si="51"/>
        <v>0</v>
      </c>
      <c r="L574" s="258">
        <f t="shared" si="51"/>
        <v>0</v>
      </c>
      <c r="M574" s="258">
        <f t="shared" si="51"/>
        <v>0</v>
      </c>
      <c r="N574" s="258">
        <f t="shared" si="51"/>
        <v>0</v>
      </c>
      <c r="O574" s="258">
        <f t="shared" si="51"/>
        <v>0</v>
      </c>
      <c r="P574" s="258">
        <f t="shared" si="51"/>
        <v>0</v>
      </c>
      <c r="Q574" s="258">
        <f t="shared" si="51"/>
        <v>0</v>
      </c>
      <c r="R574" s="274">
        <f t="shared" si="45"/>
        <v>0</v>
      </c>
      <c r="S574" s="258">
        <f t="shared" si="51"/>
        <v>0</v>
      </c>
      <c r="T574" s="258">
        <f t="shared" si="51"/>
        <v>0</v>
      </c>
      <c r="U574" s="258">
        <f t="shared" si="51"/>
        <v>0</v>
      </c>
      <c r="V574" s="258">
        <f t="shared" si="52"/>
        <v>0</v>
      </c>
      <c r="W574" s="258">
        <f t="shared" si="52"/>
        <v>0</v>
      </c>
    </row>
    <row r="575" spans="1:23">
      <c r="A575" s="255">
        <v>2002</v>
      </c>
      <c r="B575" s="256"/>
      <c r="C575" s="256"/>
      <c r="D575" s="256"/>
      <c r="E575" s="256" t="s">
        <v>425</v>
      </c>
      <c r="F575" s="258">
        <f t="shared" si="51"/>
        <v>0</v>
      </c>
      <c r="G575" s="258">
        <f t="shared" si="51"/>
        <v>0</v>
      </c>
      <c r="H575" s="258">
        <f t="shared" si="51"/>
        <v>0</v>
      </c>
      <c r="I575" s="258">
        <f t="shared" si="51"/>
        <v>0</v>
      </c>
      <c r="J575" s="258">
        <f t="shared" si="51"/>
        <v>0</v>
      </c>
      <c r="K575" s="258">
        <f t="shared" si="51"/>
        <v>0</v>
      </c>
      <c r="L575" s="258">
        <f t="shared" si="51"/>
        <v>0</v>
      </c>
      <c r="M575" s="258">
        <f t="shared" si="51"/>
        <v>0</v>
      </c>
      <c r="N575" s="258">
        <f t="shared" si="51"/>
        <v>0</v>
      </c>
      <c r="O575" s="258">
        <f t="shared" si="51"/>
        <v>0</v>
      </c>
      <c r="P575" s="258">
        <f t="shared" si="51"/>
        <v>0</v>
      </c>
      <c r="Q575" s="258">
        <f t="shared" si="51"/>
        <v>0</v>
      </c>
      <c r="R575" s="274">
        <f t="shared" si="45"/>
        <v>0</v>
      </c>
      <c r="S575" s="258">
        <f t="shared" si="51"/>
        <v>0</v>
      </c>
      <c r="T575" s="258">
        <f t="shared" si="51"/>
        <v>0</v>
      </c>
      <c r="U575" s="258">
        <f t="shared" si="51"/>
        <v>0</v>
      </c>
      <c r="V575" s="258">
        <f t="shared" si="52"/>
        <v>0</v>
      </c>
      <c r="W575" s="258">
        <f t="shared" si="52"/>
        <v>0</v>
      </c>
    </row>
    <row r="576" spans="1:23">
      <c r="A576" s="255">
        <v>2003</v>
      </c>
      <c r="B576" s="256"/>
      <c r="C576" s="256"/>
      <c r="D576" s="256"/>
      <c r="E576" s="256" t="s">
        <v>425</v>
      </c>
      <c r="F576" s="258">
        <f t="shared" si="51"/>
        <v>0</v>
      </c>
      <c r="G576" s="258">
        <f t="shared" si="51"/>
        <v>0</v>
      </c>
      <c r="H576" s="258">
        <f t="shared" si="51"/>
        <v>0</v>
      </c>
      <c r="I576" s="258">
        <f t="shared" si="51"/>
        <v>0</v>
      </c>
      <c r="J576" s="258">
        <f t="shared" si="51"/>
        <v>0</v>
      </c>
      <c r="K576" s="258">
        <f t="shared" si="51"/>
        <v>0</v>
      </c>
      <c r="L576" s="258">
        <f t="shared" si="51"/>
        <v>0</v>
      </c>
      <c r="M576" s="258">
        <f t="shared" si="51"/>
        <v>0</v>
      </c>
      <c r="N576" s="258">
        <f t="shared" si="51"/>
        <v>0</v>
      </c>
      <c r="O576" s="258">
        <f t="shared" si="51"/>
        <v>0</v>
      </c>
      <c r="P576" s="258">
        <f t="shared" si="51"/>
        <v>0</v>
      </c>
      <c r="Q576" s="258">
        <f t="shared" si="51"/>
        <v>0</v>
      </c>
      <c r="R576" s="274">
        <f t="shared" si="45"/>
        <v>0</v>
      </c>
      <c r="S576" s="258">
        <f t="shared" si="51"/>
        <v>0</v>
      </c>
      <c r="T576" s="258">
        <f t="shared" si="51"/>
        <v>0</v>
      </c>
      <c r="U576" s="258">
        <f t="shared" si="51"/>
        <v>0</v>
      </c>
      <c r="V576" s="258">
        <f t="shared" si="52"/>
        <v>0</v>
      </c>
      <c r="W576" s="258">
        <f t="shared" si="52"/>
        <v>0</v>
      </c>
    </row>
    <row r="577" spans="1:23">
      <c r="A577" s="255">
        <v>2004</v>
      </c>
      <c r="B577" s="256"/>
      <c r="C577" s="256"/>
      <c r="D577" s="256"/>
      <c r="E577" s="256" t="s">
        <v>425</v>
      </c>
      <c r="F577" s="258">
        <f t="shared" si="51"/>
        <v>0</v>
      </c>
      <c r="G577" s="258">
        <f t="shared" si="51"/>
        <v>0</v>
      </c>
      <c r="H577" s="258">
        <f t="shared" si="51"/>
        <v>0</v>
      </c>
      <c r="I577" s="258">
        <f t="shared" si="51"/>
        <v>0</v>
      </c>
      <c r="J577" s="258">
        <f t="shared" si="51"/>
        <v>0</v>
      </c>
      <c r="K577" s="258">
        <f t="shared" si="51"/>
        <v>0</v>
      </c>
      <c r="L577" s="258">
        <f t="shared" si="51"/>
        <v>0</v>
      </c>
      <c r="M577" s="258">
        <f t="shared" si="51"/>
        <v>0</v>
      </c>
      <c r="N577" s="258">
        <f t="shared" si="51"/>
        <v>0</v>
      </c>
      <c r="O577" s="258">
        <f t="shared" si="51"/>
        <v>0</v>
      </c>
      <c r="P577" s="258">
        <f t="shared" si="51"/>
        <v>0</v>
      </c>
      <c r="Q577" s="258">
        <f t="shared" si="51"/>
        <v>0</v>
      </c>
      <c r="R577" s="274">
        <f t="shared" si="45"/>
        <v>0</v>
      </c>
      <c r="S577" s="258">
        <f t="shared" si="51"/>
        <v>0</v>
      </c>
      <c r="T577" s="258">
        <f t="shared" si="51"/>
        <v>0</v>
      </c>
      <c r="U577" s="258">
        <f t="shared" si="51"/>
        <v>0</v>
      </c>
      <c r="V577" s="258">
        <f t="shared" si="52"/>
        <v>0</v>
      </c>
      <c r="W577" s="258">
        <f t="shared" si="52"/>
        <v>0</v>
      </c>
    </row>
    <row r="578" spans="1:23">
      <c r="A578" s="255">
        <v>2005</v>
      </c>
      <c r="B578" s="256"/>
      <c r="C578" s="256"/>
      <c r="D578" s="256"/>
      <c r="E578" s="256" t="s">
        <v>425</v>
      </c>
      <c r="F578" s="258">
        <f t="shared" si="51"/>
        <v>0</v>
      </c>
      <c r="G578" s="258">
        <f t="shared" si="51"/>
        <v>0</v>
      </c>
      <c r="H578" s="258">
        <f t="shared" si="51"/>
        <v>0</v>
      </c>
      <c r="I578" s="258">
        <f t="shared" si="51"/>
        <v>0</v>
      </c>
      <c r="J578" s="258">
        <f t="shared" si="51"/>
        <v>0</v>
      </c>
      <c r="K578" s="258">
        <f t="shared" si="51"/>
        <v>0</v>
      </c>
      <c r="L578" s="258">
        <f t="shared" si="51"/>
        <v>0</v>
      </c>
      <c r="M578" s="258">
        <f t="shared" si="51"/>
        <v>0</v>
      </c>
      <c r="N578" s="258">
        <f t="shared" si="51"/>
        <v>0</v>
      </c>
      <c r="O578" s="258">
        <f t="shared" si="51"/>
        <v>0</v>
      </c>
      <c r="P578" s="258">
        <f t="shared" si="51"/>
        <v>0</v>
      </c>
      <c r="Q578" s="258">
        <f t="shared" si="51"/>
        <v>0</v>
      </c>
      <c r="R578" s="274">
        <f t="shared" si="45"/>
        <v>0</v>
      </c>
      <c r="S578" s="258">
        <f t="shared" si="51"/>
        <v>0</v>
      </c>
      <c r="T578" s="258">
        <f t="shared" si="51"/>
        <v>0</v>
      </c>
      <c r="U578" s="258">
        <f t="shared" si="51"/>
        <v>0</v>
      </c>
      <c r="V578" s="258">
        <f t="shared" si="52"/>
        <v>0</v>
      </c>
      <c r="W578" s="258">
        <f t="shared" si="52"/>
        <v>0</v>
      </c>
    </row>
    <row r="579" spans="1:23">
      <c r="A579" s="255">
        <v>2006</v>
      </c>
      <c r="B579" s="256"/>
      <c r="C579" s="256"/>
      <c r="D579" s="256"/>
      <c r="E579" s="256" t="s">
        <v>425</v>
      </c>
      <c r="F579" s="258">
        <f t="shared" si="51"/>
        <v>0</v>
      </c>
      <c r="G579" s="258">
        <f t="shared" si="51"/>
        <v>0</v>
      </c>
      <c r="H579" s="258">
        <f t="shared" si="51"/>
        <v>0</v>
      </c>
      <c r="I579" s="258">
        <f t="shared" si="51"/>
        <v>0</v>
      </c>
      <c r="J579" s="258">
        <f t="shared" si="51"/>
        <v>0</v>
      </c>
      <c r="K579" s="258">
        <f t="shared" si="51"/>
        <v>0</v>
      </c>
      <c r="L579" s="258">
        <f t="shared" si="51"/>
        <v>0</v>
      </c>
      <c r="M579" s="258">
        <f t="shared" si="51"/>
        <v>0</v>
      </c>
      <c r="N579" s="258">
        <f t="shared" si="51"/>
        <v>0</v>
      </c>
      <c r="O579" s="258">
        <f t="shared" si="51"/>
        <v>0</v>
      </c>
      <c r="P579" s="258">
        <f t="shared" si="51"/>
        <v>0</v>
      </c>
      <c r="Q579" s="258">
        <f t="shared" si="51"/>
        <v>0</v>
      </c>
      <c r="R579" s="274">
        <f t="shared" si="45"/>
        <v>0</v>
      </c>
      <c r="S579" s="258">
        <f t="shared" si="51"/>
        <v>0</v>
      </c>
      <c r="T579" s="258">
        <f t="shared" si="51"/>
        <v>0</v>
      </c>
      <c r="U579" s="258">
        <f t="shared" si="51"/>
        <v>0</v>
      </c>
      <c r="V579" s="258">
        <f t="shared" ref="V579:W594" si="53">SUMIF($D$22:$D$513,$A579,V$22:V$513)</f>
        <v>0</v>
      </c>
      <c r="W579" s="258">
        <f t="shared" si="53"/>
        <v>0</v>
      </c>
    </row>
    <row r="580" spans="1:23">
      <c r="A580" s="255">
        <v>2007</v>
      </c>
      <c r="B580" s="256"/>
      <c r="C580" s="256"/>
      <c r="D580" s="256"/>
      <c r="E580" s="256" t="s">
        <v>425</v>
      </c>
      <c r="F580" s="258">
        <f t="shared" ref="F580:U595" si="54">SUMIF($D$22:$D$513,$A580,F$22:F$513)</f>
        <v>0</v>
      </c>
      <c r="G580" s="258">
        <f t="shared" si="54"/>
        <v>0</v>
      </c>
      <c r="H580" s="258">
        <f t="shared" si="54"/>
        <v>0</v>
      </c>
      <c r="I580" s="258">
        <f t="shared" si="54"/>
        <v>0</v>
      </c>
      <c r="J580" s="258">
        <f t="shared" si="54"/>
        <v>0</v>
      </c>
      <c r="K580" s="258">
        <f t="shared" si="54"/>
        <v>0</v>
      </c>
      <c r="L580" s="258">
        <f t="shared" si="54"/>
        <v>0</v>
      </c>
      <c r="M580" s="258">
        <f t="shared" si="54"/>
        <v>0</v>
      </c>
      <c r="N580" s="258">
        <f t="shared" si="54"/>
        <v>0</v>
      </c>
      <c r="O580" s="258">
        <f t="shared" si="54"/>
        <v>0</v>
      </c>
      <c r="P580" s="258">
        <f t="shared" si="54"/>
        <v>0</v>
      </c>
      <c r="Q580" s="258">
        <f t="shared" si="54"/>
        <v>0</v>
      </c>
      <c r="R580" s="274">
        <f t="shared" si="45"/>
        <v>0</v>
      </c>
      <c r="S580" s="258">
        <f t="shared" si="54"/>
        <v>0</v>
      </c>
      <c r="T580" s="258">
        <f t="shared" si="54"/>
        <v>0</v>
      </c>
      <c r="U580" s="258">
        <f t="shared" si="54"/>
        <v>0</v>
      </c>
      <c r="V580" s="258">
        <f t="shared" si="53"/>
        <v>0</v>
      </c>
      <c r="W580" s="258">
        <f t="shared" si="53"/>
        <v>0</v>
      </c>
    </row>
    <row r="581" spans="1:23">
      <c r="A581" s="255">
        <v>2008</v>
      </c>
      <c r="B581" s="256"/>
      <c r="C581" s="256"/>
      <c r="D581" s="256"/>
      <c r="E581" s="256" t="s">
        <v>425</v>
      </c>
      <c r="F581" s="258">
        <f t="shared" si="54"/>
        <v>0</v>
      </c>
      <c r="G581" s="258">
        <f t="shared" si="54"/>
        <v>0</v>
      </c>
      <c r="H581" s="258">
        <f t="shared" si="54"/>
        <v>0</v>
      </c>
      <c r="I581" s="258">
        <f t="shared" si="54"/>
        <v>0</v>
      </c>
      <c r="J581" s="258">
        <f t="shared" si="54"/>
        <v>0</v>
      </c>
      <c r="K581" s="258">
        <f t="shared" si="54"/>
        <v>0</v>
      </c>
      <c r="L581" s="258">
        <f t="shared" si="54"/>
        <v>0</v>
      </c>
      <c r="M581" s="258">
        <f t="shared" si="54"/>
        <v>0</v>
      </c>
      <c r="N581" s="258">
        <f t="shared" si="54"/>
        <v>0</v>
      </c>
      <c r="O581" s="258">
        <f t="shared" si="54"/>
        <v>0</v>
      </c>
      <c r="P581" s="258">
        <f t="shared" si="54"/>
        <v>0</v>
      </c>
      <c r="Q581" s="258">
        <f t="shared" si="54"/>
        <v>0</v>
      </c>
      <c r="R581" s="353"/>
      <c r="S581" s="258">
        <f t="shared" si="54"/>
        <v>0</v>
      </c>
      <c r="T581" s="258">
        <f t="shared" si="54"/>
        <v>0</v>
      </c>
      <c r="U581" s="258">
        <f t="shared" si="54"/>
        <v>0</v>
      </c>
      <c r="V581" s="258">
        <f t="shared" si="53"/>
        <v>0</v>
      </c>
      <c r="W581" s="258">
        <f t="shared" si="53"/>
        <v>0</v>
      </c>
    </row>
    <row r="582" spans="1:23">
      <c r="A582" s="255">
        <v>2009</v>
      </c>
      <c r="B582" s="256"/>
      <c r="C582" s="256"/>
      <c r="D582" s="256"/>
      <c r="E582" s="256" t="s">
        <v>425</v>
      </c>
      <c r="F582" s="258">
        <f t="shared" si="54"/>
        <v>0</v>
      </c>
      <c r="G582" s="258">
        <f t="shared" si="54"/>
        <v>1625000</v>
      </c>
      <c r="H582" s="258">
        <f t="shared" si="54"/>
        <v>0</v>
      </c>
      <c r="I582" s="258">
        <f t="shared" si="54"/>
        <v>1625000</v>
      </c>
      <c r="J582" s="258">
        <f t="shared" si="54"/>
        <v>1625000</v>
      </c>
      <c r="K582" s="258">
        <f t="shared" si="54"/>
        <v>1801666.5468749995</v>
      </c>
      <c r="L582" s="258">
        <f t="shared" si="54"/>
        <v>13000</v>
      </c>
      <c r="M582" s="258">
        <f t="shared" si="54"/>
        <v>14413.332374999996</v>
      </c>
      <c r="N582" s="258">
        <f t="shared" si="54"/>
        <v>13000</v>
      </c>
      <c r="O582" s="258">
        <f t="shared" si="54"/>
        <v>0</v>
      </c>
      <c r="P582" s="258">
        <f t="shared" si="54"/>
        <v>0</v>
      </c>
      <c r="Q582" s="258">
        <f t="shared" si="54"/>
        <v>13000</v>
      </c>
      <c r="R582" s="353"/>
      <c r="S582" s="258">
        <f t="shared" si="54"/>
        <v>1625000</v>
      </c>
      <c r="T582" s="258">
        <f t="shared" si="54"/>
        <v>0</v>
      </c>
      <c r="U582" s="258">
        <f t="shared" si="54"/>
        <v>1625000</v>
      </c>
      <c r="V582" s="258">
        <f t="shared" si="53"/>
        <v>0</v>
      </c>
      <c r="W582" s="258">
        <f t="shared" si="53"/>
        <v>1625000</v>
      </c>
    </row>
    <row r="583" spans="1:23">
      <c r="A583" s="89">
        <v>2010</v>
      </c>
      <c r="B583" s="94"/>
      <c r="C583" s="94"/>
      <c r="D583" s="94"/>
      <c r="E583" s="355" t="str">
        <f t="shared" ref="E583:E603" ca="1" si="55">OFFSET(E$205,($A583-2006)*12,0)&amp;"/"&amp;OFFSET(E$205,($A583-2006)*12+11,0)</f>
        <v>CFO/CFO</v>
      </c>
      <c r="F583" s="20">
        <f t="shared" si="54"/>
        <v>0</v>
      </c>
      <c r="G583" s="20">
        <f t="shared" si="54"/>
        <v>3318140.3600000003</v>
      </c>
      <c r="H583" s="20">
        <f t="shared" si="54"/>
        <v>0</v>
      </c>
      <c r="I583" s="20">
        <f t="shared" si="54"/>
        <v>3318140.3600000003</v>
      </c>
      <c r="J583" s="20">
        <f t="shared" si="54"/>
        <v>3318140.3600000003</v>
      </c>
      <c r="K583" s="20">
        <f t="shared" si="54"/>
        <v>3554474.9071409996</v>
      </c>
      <c r="L583" s="20">
        <f t="shared" si="54"/>
        <v>25572</v>
      </c>
      <c r="M583" s="20">
        <f t="shared" si="54"/>
        <v>27393.365699999995</v>
      </c>
      <c r="N583" s="20">
        <f t="shared" si="54"/>
        <v>25572</v>
      </c>
      <c r="O583" s="20">
        <f t="shared" si="54"/>
        <v>0</v>
      </c>
      <c r="P583" s="20">
        <f t="shared" si="54"/>
        <v>0</v>
      </c>
      <c r="Q583" s="20">
        <f t="shared" si="54"/>
        <v>25572</v>
      </c>
      <c r="R583" s="353"/>
      <c r="S583" s="20">
        <f t="shared" si="54"/>
        <v>3318140.3600000003</v>
      </c>
      <c r="T583" s="20">
        <f t="shared" si="54"/>
        <v>0</v>
      </c>
      <c r="U583" s="20">
        <f t="shared" si="54"/>
        <v>3318140.3600000003</v>
      </c>
      <c r="V583" s="20">
        <f t="shared" si="53"/>
        <v>0</v>
      </c>
      <c r="W583" s="20">
        <f t="shared" si="53"/>
        <v>3318140.3600000003</v>
      </c>
    </row>
    <row r="584" spans="1:23">
      <c r="A584" s="89">
        <v>2011</v>
      </c>
      <c r="B584" s="94"/>
      <c r="C584" s="94"/>
      <c r="D584" s="94"/>
      <c r="E584" s="355" t="str">
        <f t="shared" ca="1" si="55"/>
        <v>CFO/CFO</v>
      </c>
      <c r="F584" s="20">
        <f t="shared" si="54"/>
        <v>0</v>
      </c>
      <c r="G584" s="20">
        <f t="shared" si="54"/>
        <v>1749930.0000000002</v>
      </c>
      <c r="H584" s="20">
        <f t="shared" si="54"/>
        <v>0</v>
      </c>
      <c r="I584" s="20">
        <f t="shared" si="54"/>
        <v>1749930.0000000002</v>
      </c>
      <c r="J584" s="20">
        <f t="shared" si="54"/>
        <v>1749930.0000000002</v>
      </c>
      <c r="K584" s="20">
        <f t="shared" si="54"/>
        <v>1811177.55</v>
      </c>
      <c r="L584" s="20">
        <f t="shared" si="54"/>
        <v>13000</v>
      </c>
      <c r="M584" s="20">
        <f t="shared" si="54"/>
        <v>13454.999999999998</v>
      </c>
      <c r="N584" s="20">
        <f t="shared" si="54"/>
        <v>13000</v>
      </c>
      <c r="O584" s="20">
        <f t="shared" si="54"/>
        <v>0</v>
      </c>
      <c r="P584" s="20">
        <f t="shared" si="54"/>
        <v>0</v>
      </c>
      <c r="Q584" s="20">
        <f t="shared" si="54"/>
        <v>13000</v>
      </c>
      <c r="R584" s="353"/>
      <c r="S584" s="20">
        <f t="shared" si="54"/>
        <v>1749930.0000000002</v>
      </c>
      <c r="T584" s="20">
        <f t="shared" si="54"/>
        <v>0</v>
      </c>
      <c r="U584" s="20">
        <f t="shared" si="54"/>
        <v>1749930.0000000002</v>
      </c>
      <c r="V584" s="20">
        <f t="shared" si="53"/>
        <v>0</v>
      </c>
      <c r="W584" s="20">
        <f t="shared" si="53"/>
        <v>1749930.0000000002</v>
      </c>
    </row>
    <row r="585" spans="1:23">
      <c r="A585" s="89">
        <v>2012</v>
      </c>
      <c r="B585" s="94"/>
      <c r="C585" s="94"/>
      <c r="D585" s="94"/>
      <c r="E585" s="355" t="str">
        <f t="shared" ca="1" si="55"/>
        <v>CFO/CFO</v>
      </c>
      <c r="F585" s="20">
        <f t="shared" si="54"/>
        <v>0</v>
      </c>
      <c r="G585" s="20">
        <f t="shared" si="54"/>
        <v>1793739.9999999998</v>
      </c>
      <c r="H585" s="20">
        <f t="shared" si="54"/>
        <v>0</v>
      </c>
      <c r="I585" s="20">
        <f t="shared" si="54"/>
        <v>1793739.9999999998</v>
      </c>
      <c r="J585" s="20">
        <f t="shared" si="54"/>
        <v>1793739.9999999998</v>
      </c>
      <c r="K585" s="20">
        <f t="shared" si="54"/>
        <v>1793739.9999999998</v>
      </c>
      <c r="L585" s="20">
        <f t="shared" si="54"/>
        <v>13000</v>
      </c>
      <c r="M585" s="20">
        <f t="shared" si="54"/>
        <v>13000</v>
      </c>
      <c r="N585" s="20">
        <f t="shared" si="54"/>
        <v>13000</v>
      </c>
      <c r="O585" s="20">
        <f t="shared" si="54"/>
        <v>0</v>
      </c>
      <c r="P585" s="20">
        <f t="shared" si="54"/>
        <v>0</v>
      </c>
      <c r="Q585" s="20">
        <f t="shared" si="54"/>
        <v>13000</v>
      </c>
      <c r="R585" s="353"/>
      <c r="S585" s="20">
        <f t="shared" si="54"/>
        <v>1793739.9999999998</v>
      </c>
      <c r="T585" s="20">
        <f t="shared" si="54"/>
        <v>0</v>
      </c>
      <c r="U585" s="20">
        <f t="shared" si="54"/>
        <v>1793739.9999999998</v>
      </c>
      <c r="V585" s="20">
        <f t="shared" si="53"/>
        <v>0</v>
      </c>
      <c r="W585" s="20">
        <f t="shared" si="53"/>
        <v>1793739.9999999998</v>
      </c>
    </row>
    <row r="586" spans="1:23">
      <c r="A586" s="89">
        <v>2013</v>
      </c>
      <c r="B586" s="94"/>
      <c r="C586" s="94"/>
      <c r="D586" s="94"/>
      <c r="E586" s="355" t="str">
        <f t="shared" ca="1" si="55"/>
        <v>CFO/CFO</v>
      </c>
      <c r="F586" s="20">
        <f t="shared" si="54"/>
        <v>0</v>
      </c>
      <c r="G586" s="20">
        <f t="shared" si="54"/>
        <v>1838590</v>
      </c>
      <c r="H586" s="20">
        <f t="shared" si="54"/>
        <v>0</v>
      </c>
      <c r="I586" s="20">
        <f t="shared" si="54"/>
        <v>1838590</v>
      </c>
      <c r="J586" s="20">
        <f t="shared" si="54"/>
        <v>1838590</v>
      </c>
      <c r="K586" s="20">
        <f t="shared" si="54"/>
        <v>1776415.4589371982</v>
      </c>
      <c r="L586" s="20">
        <f t="shared" si="54"/>
        <v>13000</v>
      </c>
      <c r="M586" s="20">
        <f t="shared" si="54"/>
        <v>12560.386473429953</v>
      </c>
      <c r="N586" s="20">
        <f t="shared" si="54"/>
        <v>13000</v>
      </c>
      <c r="O586" s="20">
        <f t="shared" si="54"/>
        <v>0</v>
      </c>
      <c r="P586" s="20">
        <f t="shared" si="54"/>
        <v>0</v>
      </c>
      <c r="Q586" s="20">
        <f t="shared" si="54"/>
        <v>13000</v>
      </c>
      <c r="R586" s="353"/>
      <c r="S586" s="20">
        <f t="shared" si="54"/>
        <v>1838590</v>
      </c>
      <c r="T586" s="20">
        <f t="shared" si="54"/>
        <v>0</v>
      </c>
      <c r="U586" s="20">
        <f t="shared" si="54"/>
        <v>1838590</v>
      </c>
      <c r="V586" s="20">
        <f t="shared" si="53"/>
        <v>0</v>
      </c>
      <c r="W586" s="20">
        <f t="shared" si="53"/>
        <v>1838590</v>
      </c>
    </row>
    <row r="587" spans="1:23">
      <c r="A587" s="89">
        <v>2014</v>
      </c>
      <c r="B587" s="94"/>
      <c r="C587" s="94"/>
      <c r="D587" s="94"/>
      <c r="E587" s="355" t="str">
        <f t="shared" ca="1" si="55"/>
        <v>CFO/CFO</v>
      </c>
      <c r="F587" s="20">
        <f t="shared" si="54"/>
        <v>0</v>
      </c>
      <c r="G587" s="20">
        <f t="shared" si="54"/>
        <v>1884480</v>
      </c>
      <c r="H587" s="20">
        <f t="shared" si="54"/>
        <v>0</v>
      </c>
      <c r="I587" s="20">
        <f t="shared" si="54"/>
        <v>1884480</v>
      </c>
      <c r="J587" s="20">
        <f t="shared" si="54"/>
        <v>1884480</v>
      </c>
      <c r="K587" s="20">
        <f t="shared" si="54"/>
        <v>1759182.2446264792</v>
      </c>
      <c r="L587" s="20">
        <f t="shared" si="54"/>
        <v>13000</v>
      </c>
      <c r="M587" s="20">
        <f t="shared" si="54"/>
        <v>12135.639104763239</v>
      </c>
      <c r="N587" s="20">
        <f t="shared" si="54"/>
        <v>12999.999999999998</v>
      </c>
      <c r="O587" s="20">
        <f t="shared" si="54"/>
        <v>0</v>
      </c>
      <c r="P587" s="20">
        <f t="shared" si="54"/>
        <v>0</v>
      </c>
      <c r="Q587" s="20">
        <f t="shared" si="54"/>
        <v>13000</v>
      </c>
      <c r="R587" s="353"/>
      <c r="S587" s="20">
        <f t="shared" si="54"/>
        <v>1884480</v>
      </c>
      <c r="T587" s="20">
        <f t="shared" si="54"/>
        <v>0</v>
      </c>
      <c r="U587" s="20">
        <f t="shared" si="54"/>
        <v>1884480</v>
      </c>
      <c r="V587" s="20">
        <f t="shared" si="53"/>
        <v>0</v>
      </c>
      <c r="W587" s="20">
        <f t="shared" si="53"/>
        <v>1884480</v>
      </c>
    </row>
    <row r="588" spans="1:23">
      <c r="A588" s="89">
        <v>2015</v>
      </c>
      <c r="B588" s="94"/>
      <c r="C588" s="94"/>
      <c r="D588" s="94"/>
      <c r="E588" s="355" t="str">
        <f t="shared" ca="1" si="55"/>
        <v>CFO/CFO</v>
      </c>
      <c r="F588" s="20">
        <f t="shared" si="54"/>
        <v>0</v>
      </c>
      <c r="G588" s="20">
        <f t="shared" si="54"/>
        <v>1931670</v>
      </c>
      <c r="H588" s="20">
        <f t="shared" si="54"/>
        <v>0</v>
      </c>
      <c r="I588" s="20">
        <f t="shared" si="54"/>
        <v>1931670</v>
      </c>
      <c r="J588" s="20">
        <f t="shared" si="54"/>
        <v>1931670</v>
      </c>
      <c r="K588" s="20">
        <f t="shared" si="54"/>
        <v>1742255.6662577488</v>
      </c>
      <c r="L588" s="20">
        <f t="shared" si="54"/>
        <v>13000</v>
      </c>
      <c r="M588" s="20">
        <f t="shared" si="54"/>
        <v>11725.255173684291</v>
      </c>
      <c r="N588" s="20">
        <f t="shared" si="54"/>
        <v>13000</v>
      </c>
      <c r="O588" s="20">
        <f t="shared" si="54"/>
        <v>0</v>
      </c>
      <c r="P588" s="20">
        <f t="shared" si="54"/>
        <v>0</v>
      </c>
      <c r="Q588" s="20">
        <f t="shared" si="54"/>
        <v>13000</v>
      </c>
      <c r="R588" s="353"/>
      <c r="S588" s="20">
        <f t="shared" si="54"/>
        <v>1931670</v>
      </c>
      <c r="T588" s="20">
        <f t="shared" si="54"/>
        <v>0</v>
      </c>
      <c r="U588" s="20">
        <f t="shared" si="54"/>
        <v>1931670</v>
      </c>
      <c r="V588" s="20">
        <f t="shared" si="53"/>
        <v>0</v>
      </c>
      <c r="W588" s="20">
        <f t="shared" si="53"/>
        <v>1931670</v>
      </c>
    </row>
    <row r="589" spans="1:23">
      <c r="A589" s="89">
        <v>2016</v>
      </c>
      <c r="B589" s="94"/>
      <c r="C589" s="94"/>
      <c r="D589" s="94"/>
      <c r="E589" s="355" t="str">
        <f t="shared" ca="1" si="55"/>
        <v>CFO/CFO</v>
      </c>
      <c r="F589" s="20">
        <f t="shared" si="54"/>
        <v>0</v>
      </c>
      <c r="G589" s="20">
        <f t="shared" si="54"/>
        <v>1979900.0000000002</v>
      </c>
      <c r="H589" s="20">
        <f t="shared" si="54"/>
        <v>0</v>
      </c>
      <c r="I589" s="20">
        <f t="shared" si="54"/>
        <v>1979900.0000000002</v>
      </c>
      <c r="J589" s="20">
        <f t="shared" si="54"/>
        <v>1979900.0000000002</v>
      </c>
      <c r="K589" s="20">
        <f t="shared" si="54"/>
        <v>1725368.4666204036</v>
      </c>
      <c r="L589" s="20">
        <f t="shared" si="54"/>
        <v>13000</v>
      </c>
      <c r="M589" s="20">
        <f t="shared" si="54"/>
        <v>11328.748960081441</v>
      </c>
      <c r="N589" s="20">
        <f t="shared" si="54"/>
        <v>13000</v>
      </c>
      <c r="O589" s="20">
        <f t="shared" si="54"/>
        <v>0</v>
      </c>
      <c r="P589" s="20">
        <f t="shared" si="54"/>
        <v>0</v>
      </c>
      <c r="Q589" s="20">
        <f t="shared" si="54"/>
        <v>13000</v>
      </c>
      <c r="R589" s="353"/>
      <c r="S589" s="20">
        <f t="shared" si="54"/>
        <v>1979900.0000000002</v>
      </c>
      <c r="T589" s="20">
        <f t="shared" si="54"/>
        <v>0</v>
      </c>
      <c r="U589" s="20">
        <f t="shared" si="54"/>
        <v>1979900.0000000002</v>
      </c>
      <c r="V589" s="20">
        <f t="shared" si="53"/>
        <v>0</v>
      </c>
      <c r="W589" s="20">
        <f t="shared" si="53"/>
        <v>1979900.0000000002</v>
      </c>
    </row>
    <row r="590" spans="1:23">
      <c r="A590" s="89">
        <v>2017</v>
      </c>
      <c r="B590" s="94"/>
      <c r="C590" s="94"/>
      <c r="D590" s="94"/>
      <c r="E590" s="355" t="str">
        <f t="shared" ca="1" si="55"/>
        <v>CFO/CFO</v>
      </c>
      <c r="F590" s="20">
        <f t="shared" si="54"/>
        <v>0</v>
      </c>
      <c r="G590" s="20">
        <f t="shared" si="54"/>
        <v>2029430.0000000002</v>
      </c>
      <c r="H590" s="20">
        <f t="shared" si="54"/>
        <v>0</v>
      </c>
      <c r="I590" s="20">
        <f t="shared" si="54"/>
        <v>2029430.0000000002</v>
      </c>
      <c r="J590" s="20">
        <f t="shared" si="54"/>
        <v>2029430.0000000002</v>
      </c>
      <c r="K590" s="20">
        <f t="shared" si="54"/>
        <v>1708725.6040176949</v>
      </c>
      <c r="L590" s="20">
        <f t="shared" si="54"/>
        <v>13000</v>
      </c>
      <c r="M590" s="20">
        <f t="shared" si="54"/>
        <v>10945.651169160814</v>
      </c>
      <c r="N590" s="20">
        <f t="shared" si="54"/>
        <v>13000</v>
      </c>
      <c r="O590" s="20">
        <f t="shared" si="54"/>
        <v>0</v>
      </c>
      <c r="P590" s="20">
        <f t="shared" si="54"/>
        <v>0</v>
      </c>
      <c r="Q590" s="20">
        <f t="shared" si="54"/>
        <v>13000</v>
      </c>
      <c r="R590" s="353"/>
      <c r="S590" s="20">
        <f t="shared" si="54"/>
        <v>2029430.0000000002</v>
      </c>
      <c r="T590" s="20">
        <f t="shared" si="54"/>
        <v>0</v>
      </c>
      <c r="U590" s="20">
        <f t="shared" si="54"/>
        <v>2029430.0000000002</v>
      </c>
      <c r="V590" s="20">
        <f t="shared" si="53"/>
        <v>0</v>
      </c>
      <c r="W590" s="20">
        <f t="shared" si="53"/>
        <v>2029430.0000000002</v>
      </c>
    </row>
    <row r="591" spans="1:23">
      <c r="A591" s="89">
        <v>2018</v>
      </c>
      <c r="B591" s="94"/>
      <c r="C591" s="94"/>
      <c r="D591" s="94"/>
      <c r="E591" s="355" t="str">
        <f t="shared" ca="1" si="55"/>
        <v>CFO/CFO</v>
      </c>
      <c r="F591" s="20">
        <f t="shared" si="54"/>
        <v>0</v>
      </c>
      <c r="G591" s="20">
        <f t="shared" si="54"/>
        <v>2080129.9999999998</v>
      </c>
      <c r="H591" s="20">
        <f t="shared" si="54"/>
        <v>0</v>
      </c>
      <c r="I591" s="20">
        <f t="shared" si="54"/>
        <v>2080129.9999999998</v>
      </c>
      <c r="J591" s="20">
        <f t="shared" si="54"/>
        <v>2080129.9999999998</v>
      </c>
      <c r="K591" s="20">
        <f t="shared" si="54"/>
        <v>1692187.0952438856</v>
      </c>
      <c r="L591" s="20">
        <f t="shared" si="54"/>
        <v>13000</v>
      </c>
      <c r="M591" s="20">
        <f t="shared" si="54"/>
        <v>10575.508376000787</v>
      </c>
      <c r="N591" s="20">
        <f t="shared" si="54"/>
        <v>13000.000000000002</v>
      </c>
      <c r="O591" s="20">
        <f t="shared" si="54"/>
        <v>0</v>
      </c>
      <c r="P591" s="20">
        <f t="shared" si="54"/>
        <v>0</v>
      </c>
      <c r="Q591" s="20">
        <f t="shared" si="54"/>
        <v>13000</v>
      </c>
      <c r="R591" s="353"/>
      <c r="S591" s="20">
        <f t="shared" si="54"/>
        <v>2080129.9999999998</v>
      </c>
      <c r="T591" s="20">
        <f t="shared" si="54"/>
        <v>0</v>
      </c>
      <c r="U591" s="20">
        <f t="shared" si="54"/>
        <v>2080129.9999999998</v>
      </c>
      <c r="V591" s="20">
        <f t="shared" si="53"/>
        <v>0</v>
      </c>
      <c r="W591" s="20">
        <f t="shared" si="53"/>
        <v>2080129.9999999998</v>
      </c>
    </row>
    <row r="592" spans="1:23">
      <c r="A592" s="89">
        <v>2019</v>
      </c>
      <c r="B592" s="94"/>
      <c r="C592" s="94"/>
      <c r="D592" s="94"/>
      <c r="E592" s="355" t="str">
        <f t="shared" ca="1" si="55"/>
        <v>CFO/CFO</v>
      </c>
      <c r="F592" s="20">
        <f t="shared" si="54"/>
        <v>0</v>
      </c>
      <c r="G592" s="20">
        <f t="shared" si="54"/>
        <v>2132130</v>
      </c>
      <c r="H592" s="20">
        <f t="shared" si="54"/>
        <v>0</v>
      </c>
      <c r="I592" s="20">
        <f t="shared" si="54"/>
        <v>2132130</v>
      </c>
      <c r="J592" s="20">
        <f t="shared" si="54"/>
        <v>2132130</v>
      </c>
      <c r="K592" s="20">
        <f t="shared" si="54"/>
        <v>1675834.9070027913</v>
      </c>
      <c r="L592" s="20">
        <f t="shared" si="54"/>
        <v>13000</v>
      </c>
      <c r="M592" s="20">
        <f t="shared" si="54"/>
        <v>10217.882488889649</v>
      </c>
      <c r="N592" s="20">
        <f t="shared" si="54"/>
        <v>13000</v>
      </c>
      <c r="O592" s="20">
        <f t="shared" si="54"/>
        <v>0</v>
      </c>
      <c r="P592" s="20">
        <f t="shared" si="54"/>
        <v>0</v>
      </c>
      <c r="Q592" s="20">
        <f t="shared" si="54"/>
        <v>13000</v>
      </c>
      <c r="R592" s="353"/>
      <c r="S592" s="20">
        <f t="shared" si="54"/>
        <v>2132130</v>
      </c>
      <c r="T592" s="20">
        <f t="shared" si="54"/>
        <v>0</v>
      </c>
      <c r="U592" s="20">
        <f t="shared" si="54"/>
        <v>2132130</v>
      </c>
      <c r="V592" s="20">
        <f t="shared" si="53"/>
        <v>0</v>
      </c>
      <c r="W592" s="20">
        <f t="shared" si="53"/>
        <v>2132130</v>
      </c>
    </row>
    <row r="593" spans="1:23">
      <c r="A593" s="89">
        <v>2020</v>
      </c>
      <c r="B593" s="94"/>
      <c r="C593" s="94"/>
      <c r="D593" s="94"/>
      <c r="E593" s="355" t="str">
        <f t="shared" ca="1" si="55"/>
        <v>CFO/CFO</v>
      </c>
      <c r="F593" s="20">
        <f t="shared" si="54"/>
        <v>0</v>
      </c>
      <c r="G593" s="20">
        <f t="shared" si="54"/>
        <v>2185430</v>
      </c>
      <c r="H593" s="20">
        <f t="shared" si="54"/>
        <v>0</v>
      </c>
      <c r="I593" s="20">
        <f t="shared" si="54"/>
        <v>2185430</v>
      </c>
      <c r="J593" s="20">
        <f t="shared" si="54"/>
        <v>2185430</v>
      </c>
      <c r="K593" s="20">
        <f t="shared" si="54"/>
        <v>1659640.7973016805</v>
      </c>
      <c r="L593" s="20">
        <f t="shared" si="54"/>
        <v>13000</v>
      </c>
      <c r="M593" s="20">
        <f t="shared" si="54"/>
        <v>9872.3502308112566</v>
      </c>
      <c r="N593" s="20">
        <f t="shared" si="54"/>
        <v>13000</v>
      </c>
      <c r="O593" s="20">
        <f t="shared" si="54"/>
        <v>0</v>
      </c>
      <c r="P593" s="20">
        <f t="shared" si="54"/>
        <v>0</v>
      </c>
      <c r="Q593" s="20">
        <f t="shared" si="54"/>
        <v>13000</v>
      </c>
      <c r="R593" s="353"/>
      <c r="S593" s="20">
        <f t="shared" si="54"/>
        <v>2185430</v>
      </c>
      <c r="T593" s="20">
        <f t="shared" si="54"/>
        <v>0</v>
      </c>
      <c r="U593" s="20">
        <f t="shared" si="54"/>
        <v>2185430</v>
      </c>
      <c r="V593" s="20">
        <f t="shared" si="53"/>
        <v>0</v>
      </c>
      <c r="W593" s="20">
        <f t="shared" si="53"/>
        <v>2185430</v>
      </c>
    </row>
    <row r="594" spans="1:23">
      <c r="A594" s="89">
        <v>2021</v>
      </c>
      <c r="B594" s="94"/>
      <c r="C594" s="94"/>
      <c r="D594" s="94"/>
      <c r="E594" s="355" t="str">
        <f t="shared" ca="1" si="55"/>
        <v>CFO/CFO</v>
      </c>
      <c r="F594" s="20">
        <f t="shared" si="54"/>
        <v>0</v>
      </c>
      <c r="G594" s="20">
        <f t="shared" si="54"/>
        <v>2240030</v>
      </c>
      <c r="H594" s="20">
        <f t="shared" si="54"/>
        <v>0</v>
      </c>
      <c r="I594" s="20">
        <f t="shared" si="54"/>
        <v>2240030</v>
      </c>
      <c r="J594" s="20">
        <f t="shared" si="54"/>
        <v>2240030</v>
      </c>
      <c r="K594" s="20">
        <f t="shared" si="54"/>
        <v>1643579.3896339014</v>
      </c>
      <c r="L594" s="20">
        <f t="shared" si="54"/>
        <v>13000</v>
      </c>
      <c r="M594" s="20">
        <f t="shared" si="54"/>
        <v>9538.5026384649846</v>
      </c>
      <c r="N594" s="20">
        <f t="shared" si="54"/>
        <v>13000</v>
      </c>
      <c r="O594" s="20">
        <f t="shared" si="54"/>
        <v>0</v>
      </c>
      <c r="P594" s="20">
        <f t="shared" si="54"/>
        <v>0</v>
      </c>
      <c r="Q594" s="20">
        <f t="shared" si="54"/>
        <v>13000</v>
      </c>
      <c r="R594" s="353"/>
      <c r="S594" s="20">
        <f t="shared" si="54"/>
        <v>2240030</v>
      </c>
      <c r="T594" s="20">
        <f t="shared" si="54"/>
        <v>0</v>
      </c>
      <c r="U594" s="20">
        <f t="shared" si="54"/>
        <v>2240030</v>
      </c>
      <c r="V594" s="20">
        <f t="shared" si="53"/>
        <v>0</v>
      </c>
      <c r="W594" s="20">
        <f t="shared" si="53"/>
        <v>2240030</v>
      </c>
    </row>
    <row r="595" spans="1:23">
      <c r="A595" s="89">
        <v>2022</v>
      </c>
      <c r="B595" s="94"/>
      <c r="C595" s="94"/>
      <c r="D595" s="94"/>
      <c r="E595" s="355" t="str">
        <f t="shared" ca="1" si="55"/>
        <v>CFO/CFO</v>
      </c>
      <c r="F595" s="20">
        <f t="shared" si="54"/>
        <v>0</v>
      </c>
      <c r="G595" s="20">
        <f t="shared" si="54"/>
        <v>2296060</v>
      </c>
      <c r="H595" s="20">
        <f t="shared" si="54"/>
        <v>0</v>
      </c>
      <c r="I595" s="20">
        <f t="shared" si="54"/>
        <v>2296060</v>
      </c>
      <c r="J595" s="20">
        <f t="shared" si="54"/>
        <v>2296060</v>
      </c>
      <c r="K595" s="20">
        <f t="shared" si="54"/>
        <v>1627720.1314064595</v>
      </c>
      <c r="L595" s="20">
        <f t="shared" si="54"/>
        <v>13000</v>
      </c>
      <c r="M595" s="20">
        <f t="shared" si="54"/>
        <v>9215.9445782270377</v>
      </c>
      <c r="N595" s="20">
        <f t="shared" si="54"/>
        <v>12999.999999999998</v>
      </c>
      <c r="O595" s="20">
        <f t="shared" si="54"/>
        <v>0</v>
      </c>
      <c r="P595" s="20">
        <f t="shared" si="54"/>
        <v>0</v>
      </c>
      <c r="Q595" s="20">
        <f t="shared" si="54"/>
        <v>13000</v>
      </c>
      <c r="R595" s="353"/>
      <c r="S595" s="20">
        <f t="shared" si="54"/>
        <v>2296060</v>
      </c>
      <c r="T595" s="20">
        <f t="shared" si="54"/>
        <v>0</v>
      </c>
      <c r="U595" s="20">
        <f t="shared" si="54"/>
        <v>2296060</v>
      </c>
      <c r="V595" s="20">
        <f t="shared" ref="S595:W603" si="56">SUMIF($D$22:$D$513,$A595,V$22:V$513)</f>
        <v>0</v>
      </c>
      <c r="W595" s="20">
        <f t="shared" si="56"/>
        <v>2296060</v>
      </c>
    </row>
    <row r="596" spans="1:23">
      <c r="A596" s="89">
        <v>2023</v>
      </c>
      <c r="B596" s="94"/>
      <c r="C596" s="94"/>
      <c r="D596" s="94"/>
      <c r="E596" s="355" t="str">
        <f t="shared" ca="1" si="55"/>
        <v>CFO/CFO</v>
      </c>
      <c r="F596" s="20">
        <f t="shared" ref="F596:U603" si="57">SUMIF($D$22:$D$513,$A596,F$22:F$513)</f>
        <v>0</v>
      </c>
      <c r="G596" s="20">
        <f t="shared" si="57"/>
        <v>2353520</v>
      </c>
      <c r="H596" s="20">
        <f t="shared" si="57"/>
        <v>0</v>
      </c>
      <c r="I596" s="20">
        <f t="shared" si="57"/>
        <v>2353520</v>
      </c>
      <c r="J596" s="20">
        <f t="shared" si="57"/>
        <v>2353520</v>
      </c>
      <c r="K596" s="20">
        <f t="shared" si="57"/>
        <v>1612033.4361760609</v>
      </c>
      <c r="L596" s="20">
        <f t="shared" si="57"/>
        <v>13000</v>
      </c>
      <c r="M596" s="20">
        <f t="shared" si="57"/>
        <v>8904.2942784802308</v>
      </c>
      <c r="N596" s="20">
        <f t="shared" si="57"/>
        <v>13000.000000000002</v>
      </c>
      <c r="O596" s="20">
        <f t="shared" si="57"/>
        <v>0</v>
      </c>
      <c r="P596" s="20">
        <f t="shared" si="57"/>
        <v>0</v>
      </c>
      <c r="Q596" s="20">
        <f t="shared" si="57"/>
        <v>13000</v>
      </c>
      <c r="R596" s="353"/>
      <c r="S596" s="20">
        <f t="shared" si="57"/>
        <v>2353520</v>
      </c>
      <c r="T596" s="20">
        <f t="shared" si="57"/>
        <v>0</v>
      </c>
      <c r="U596" s="20">
        <f t="shared" si="57"/>
        <v>2353520</v>
      </c>
      <c r="V596" s="20">
        <f t="shared" si="56"/>
        <v>0</v>
      </c>
      <c r="W596" s="20">
        <f t="shared" si="56"/>
        <v>2353520</v>
      </c>
    </row>
    <row r="597" spans="1:23">
      <c r="A597" s="89">
        <v>2024</v>
      </c>
      <c r="B597" s="94"/>
      <c r="C597" s="94"/>
      <c r="D597" s="94"/>
      <c r="E597" s="355" t="str">
        <f t="shared" ca="1" si="55"/>
        <v>CFO/CFO</v>
      </c>
      <c r="F597" s="20">
        <f t="shared" si="57"/>
        <v>0</v>
      </c>
      <c r="G597" s="20">
        <f t="shared" si="57"/>
        <v>2412280</v>
      </c>
      <c r="H597" s="20">
        <f t="shared" si="57"/>
        <v>0</v>
      </c>
      <c r="I597" s="20">
        <f t="shared" si="57"/>
        <v>2412280</v>
      </c>
      <c r="J597" s="20">
        <f t="shared" si="57"/>
        <v>2412280</v>
      </c>
      <c r="K597" s="20">
        <f t="shared" si="57"/>
        <v>1596406.6147969</v>
      </c>
      <c r="L597" s="20">
        <f t="shared" si="57"/>
        <v>13000</v>
      </c>
      <c r="M597" s="20">
        <f t="shared" si="57"/>
        <v>8603.1828777586761</v>
      </c>
      <c r="N597" s="20">
        <f t="shared" si="57"/>
        <v>12999.999999999998</v>
      </c>
      <c r="O597" s="20">
        <f t="shared" si="57"/>
        <v>0</v>
      </c>
      <c r="P597" s="20">
        <f t="shared" si="57"/>
        <v>0</v>
      </c>
      <c r="Q597" s="20">
        <f t="shared" si="57"/>
        <v>13000</v>
      </c>
      <c r="R597" s="353"/>
      <c r="S597" s="20">
        <f t="shared" si="56"/>
        <v>2412280</v>
      </c>
      <c r="T597" s="20">
        <f t="shared" si="56"/>
        <v>0</v>
      </c>
      <c r="U597" s="20">
        <f t="shared" si="56"/>
        <v>2412280</v>
      </c>
      <c r="V597" s="20">
        <f t="shared" si="56"/>
        <v>0</v>
      </c>
      <c r="W597" s="20">
        <f t="shared" si="56"/>
        <v>2412280</v>
      </c>
    </row>
    <row r="598" spans="1:23">
      <c r="A598" s="89">
        <v>2025</v>
      </c>
      <c r="B598" s="94"/>
      <c r="C598" s="94"/>
      <c r="D598" s="94"/>
      <c r="E598" s="355" t="str">
        <f t="shared" ca="1" si="55"/>
        <v>CFO/CFO</v>
      </c>
      <c r="F598" s="20">
        <f t="shared" si="57"/>
        <v>0</v>
      </c>
      <c r="G598" s="20">
        <f t="shared" si="57"/>
        <v>2472600</v>
      </c>
      <c r="H598" s="20">
        <f t="shared" si="57"/>
        <v>0</v>
      </c>
      <c r="I598" s="20">
        <f t="shared" si="57"/>
        <v>2472600</v>
      </c>
      <c r="J598" s="20">
        <f t="shared" si="57"/>
        <v>2472600</v>
      </c>
      <c r="K598" s="20">
        <f t="shared" si="57"/>
        <v>1580990.7085504355</v>
      </c>
      <c r="L598" s="20">
        <f t="shared" si="57"/>
        <v>13000</v>
      </c>
      <c r="M598" s="20">
        <f t="shared" si="57"/>
        <v>8312.253988172637</v>
      </c>
      <c r="N598" s="20">
        <f t="shared" si="57"/>
        <v>13000</v>
      </c>
      <c r="O598" s="20">
        <f t="shared" si="57"/>
        <v>0</v>
      </c>
      <c r="P598" s="20">
        <f t="shared" si="57"/>
        <v>0</v>
      </c>
      <c r="Q598" s="20">
        <f t="shared" si="57"/>
        <v>13000</v>
      </c>
      <c r="R598" s="353"/>
      <c r="S598" s="20">
        <f t="shared" si="56"/>
        <v>2472600</v>
      </c>
      <c r="T598" s="20">
        <f t="shared" si="56"/>
        <v>0</v>
      </c>
      <c r="U598" s="20">
        <f t="shared" si="56"/>
        <v>2472600</v>
      </c>
      <c r="V598" s="20">
        <f t="shared" si="56"/>
        <v>0</v>
      </c>
      <c r="W598" s="20">
        <f t="shared" si="56"/>
        <v>2472600</v>
      </c>
    </row>
    <row r="599" spans="1:23">
      <c r="A599" s="89">
        <v>2026</v>
      </c>
      <c r="B599" s="94"/>
      <c r="C599" s="94"/>
      <c r="D599" s="94"/>
      <c r="E599" s="355" t="str">
        <f t="shared" ca="1" si="55"/>
        <v>CFO/CFO</v>
      </c>
      <c r="F599" s="20">
        <f t="shared" si="57"/>
        <v>0</v>
      </c>
      <c r="G599" s="20">
        <f t="shared" si="57"/>
        <v>2534480</v>
      </c>
      <c r="H599" s="20">
        <f t="shared" si="57"/>
        <v>0</v>
      </c>
      <c r="I599" s="20">
        <f t="shared" si="57"/>
        <v>2534480</v>
      </c>
      <c r="J599" s="20">
        <f t="shared" si="57"/>
        <v>2534480</v>
      </c>
      <c r="K599" s="20">
        <f t="shared" si="57"/>
        <v>1565755.5918204223</v>
      </c>
      <c r="L599" s="20">
        <f t="shared" si="57"/>
        <v>13000</v>
      </c>
      <c r="M599" s="20">
        <f t="shared" si="57"/>
        <v>8031.1632735967496</v>
      </c>
      <c r="N599" s="20">
        <f t="shared" si="57"/>
        <v>13000</v>
      </c>
      <c r="O599" s="20">
        <f t="shared" si="57"/>
        <v>0</v>
      </c>
      <c r="P599" s="20">
        <f t="shared" si="57"/>
        <v>0</v>
      </c>
      <c r="Q599" s="20">
        <f t="shared" si="57"/>
        <v>13000</v>
      </c>
      <c r="R599" s="353"/>
      <c r="S599" s="20">
        <f t="shared" si="56"/>
        <v>2534480</v>
      </c>
      <c r="T599" s="20">
        <f t="shared" si="56"/>
        <v>0</v>
      </c>
      <c r="U599" s="20">
        <f t="shared" si="56"/>
        <v>2534480</v>
      </c>
      <c r="V599" s="20">
        <f t="shared" si="56"/>
        <v>0</v>
      </c>
      <c r="W599" s="20">
        <f t="shared" si="56"/>
        <v>2534480</v>
      </c>
    </row>
    <row r="600" spans="1:23">
      <c r="A600" s="89">
        <v>2027</v>
      </c>
      <c r="B600" s="94"/>
      <c r="C600" s="94"/>
      <c r="D600" s="94"/>
      <c r="E600" s="355" t="str">
        <f t="shared" ca="1" si="55"/>
        <v>CFO/CFO</v>
      </c>
      <c r="F600" s="20">
        <f t="shared" si="57"/>
        <v>0</v>
      </c>
      <c r="G600" s="20">
        <f t="shared" si="57"/>
        <v>2597790</v>
      </c>
      <c r="H600" s="20">
        <f t="shared" si="57"/>
        <v>0</v>
      </c>
      <c r="I600" s="20">
        <f t="shared" si="57"/>
        <v>2597790</v>
      </c>
      <c r="J600" s="20">
        <f t="shared" si="57"/>
        <v>2597790</v>
      </c>
      <c r="K600" s="20">
        <f t="shared" si="57"/>
        <v>1550596.480157332</v>
      </c>
      <c r="L600" s="20">
        <f t="shared" si="57"/>
        <v>13000</v>
      </c>
      <c r="M600" s="20">
        <f t="shared" si="57"/>
        <v>7759.5780421224645</v>
      </c>
      <c r="N600" s="20">
        <f t="shared" si="57"/>
        <v>13000</v>
      </c>
      <c r="O600" s="20">
        <f t="shared" si="57"/>
        <v>0</v>
      </c>
      <c r="P600" s="20">
        <f t="shared" si="57"/>
        <v>0</v>
      </c>
      <c r="Q600" s="20">
        <f t="shared" si="57"/>
        <v>13000</v>
      </c>
      <c r="R600" s="353"/>
      <c r="S600" s="20">
        <f t="shared" si="56"/>
        <v>2597790</v>
      </c>
      <c r="T600" s="20">
        <f t="shared" si="56"/>
        <v>0</v>
      </c>
      <c r="U600" s="20">
        <f t="shared" si="56"/>
        <v>2597790</v>
      </c>
      <c r="V600" s="20">
        <f t="shared" si="56"/>
        <v>0</v>
      </c>
      <c r="W600" s="20">
        <f t="shared" si="56"/>
        <v>2597790</v>
      </c>
    </row>
    <row r="601" spans="1:23">
      <c r="A601" s="89">
        <v>2028</v>
      </c>
      <c r="B601" s="94"/>
      <c r="C601" s="94"/>
      <c r="D601" s="94"/>
      <c r="E601" s="355" t="str">
        <f t="shared" ca="1" si="55"/>
        <v>CFO/CFO</v>
      </c>
      <c r="F601" s="20">
        <f t="shared" si="57"/>
        <v>0</v>
      </c>
      <c r="G601" s="20">
        <f t="shared" si="57"/>
        <v>2662790</v>
      </c>
      <c r="H601" s="20">
        <f t="shared" si="57"/>
        <v>0</v>
      </c>
      <c r="I601" s="20">
        <f t="shared" si="57"/>
        <v>2662790</v>
      </c>
      <c r="J601" s="20">
        <f t="shared" si="57"/>
        <v>2662790</v>
      </c>
      <c r="K601" s="20">
        <f t="shared" si="57"/>
        <v>1535646.7346550189</v>
      </c>
      <c r="L601" s="20">
        <f t="shared" si="57"/>
        <v>13000</v>
      </c>
      <c r="M601" s="20">
        <f t="shared" si="57"/>
        <v>7497.1768522922366</v>
      </c>
      <c r="N601" s="20">
        <f t="shared" si="57"/>
        <v>12999.999999999998</v>
      </c>
      <c r="O601" s="20">
        <f t="shared" si="57"/>
        <v>0</v>
      </c>
      <c r="P601" s="20">
        <f t="shared" si="57"/>
        <v>0</v>
      </c>
      <c r="Q601" s="20">
        <f t="shared" si="57"/>
        <v>13000</v>
      </c>
      <c r="R601" s="353"/>
      <c r="S601" s="20">
        <f t="shared" si="56"/>
        <v>2662790</v>
      </c>
      <c r="T601" s="20">
        <f t="shared" si="56"/>
        <v>0</v>
      </c>
      <c r="U601" s="20">
        <f t="shared" si="56"/>
        <v>2662790</v>
      </c>
      <c r="V601" s="20">
        <f t="shared" si="56"/>
        <v>0</v>
      </c>
      <c r="W601" s="20">
        <f t="shared" si="56"/>
        <v>2662790</v>
      </c>
    </row>
    <row r="602" spans="1:23">
      <c r="A602" s="89">
        <v>2029</v>
      </c>
      <c r="B602" s="94"/>
      <c r="C602" s="94"/>
      <c r="D602" s="94"/>
      <c r="E602" s="355" t="str">
        <f t="shared" ca="1" si="55"/>
        <v>CFO/CFO</v>
      </c>
      <c r="F602" s="20">
        <f t="shared" si="57"/>
        <v>0</v>
      </c>
      <c r="G602" s="20">
        <f t="shared" si="57"/>
        <v>2729350</v>
      </c>
      <c r="H602" s="20">
        <f t="shared" si="57"/>
        <v>0</v>
      </c>
      <c r="I602" s="20">
        <f t="shared" si="57"/>
        <v>2729350</v>
      </c>
      <c r="J602" s="20">
        <f t="shared" si="57"/>
        <v>2729350</v>
      </c>
      <c r="K602" s="20">
        <f t="shared" si="57"/>
        <v>1520804.1353997637</v>
      </c>
      <c r="L602" s="20">
        <f t="shared" si="57"/>
        <v>13000</v>
      </c>
      <c r="M602" s="20">
        <f t="shared" si="57"/>
        <v>7243.6491326495052</v>
      </c>
      <c r="N602" s="20">
        <f t="shared" si="57"/>
        <v>13000</v>
      </c>
      <c r="O602" s="20">
        <f t="shared" si="57"/>
        <v>0</v>
      </c>
      <c r="P602" s="20">
        <f t="shared" si="57"/>
        <v>0</v>
      </c>
      <c r="Q602" s="20">
        <f t="shared" si="57"/>
        <v>13000</v>
      </c>
      <c r="R602" s="353"/>
      <c r="S602" s="20">
        <f t="shared" si="56"/>
        <v>2729350</v>
      </c>
      <c r="T602" s="20">
        <f t="shared" si="56"/>
        <v>0</v>
      </c>
      <c r="U602" s="20">
        <f t="shared" si="56"/>
        <v>2729350</v>
      </c>
      <c r="V602" s="20">
        <f t="shared" si="56"/>
        <v>0</v>
      </c>
      <c r="W602" s="20">
        <f t="shared" si="56"/>
        <v>2729350</v>
      </c>
    </row>
    <row r="603" spans="1:23">
      <c r="A603" s="89">
        <v>2030</v>
      </c>
      <c r="B603" s="94"/>
      <c r="C603" s="94"/>
      <c r="D603" s="94"/>
      <c r="E603" s="355" t="str">
        <f t="shared" ca="1" si="55"/>
        <v>CFO/CFO</v>
      </c>
      <c r="F603" s="20">
        <f t="shared" si="57"/>
        <v>0</v>
      </c>
      <c r="G603" s="20">
        <f t="shared" si="57"/>
        <v>2797600</v>
      </c>
      <c r="H603" s="20">
        <f t="shared" si="57"/>
        <v>0</v>
      </c>
      <c r="I603" s="20">
        <f t="shared" si="57"/>
        <v>2797600</v>
      </c>
      <c r="J603" s="20">
        <f t="shared" si="57"/>
        <v>2797600</v>
      </c>
      <c r="K603" s="20">
        <f t="shared" si="57"/>
        <v>1506119.1240059647</v>
      </c>
      <c r="L603" s="20">
        <f t="shared" si="57"/>
        <v>13000</v>
      </c>
      <c r="M603" s="20">
        <f t="shared" si="57"/>
        <v>6998.6948141541116</v>
      </c>
      <c r="N603" s="20">
        <f t="shared" si="57"/>
        <v>13000</v>
      </c>
      <c r="O603" s="20">
        <f t="shared" si="57"/>
        <v>0</v>
      </c>
      <c r="P603" s="20">
        <f t="shared" si="57"/>
        <v>0</v>
      </c>
      <c r="Q603" s="20">
        <f t="shared" si="57"/>
        <v>13000</v>
      </c>
      <c r="R603" s="353"/>
      <c r="S603" s="20">
        <f t="shared" si="56"/>
        <v>2797600</v>
      </c>
      <c r="T603" s="20">
        <f t="shared" si="56"/>
        <v>0</v>
      </c>
      <c r="U603" s="20">
        <f t="shared" si="56"/>
        <v>2797600</v>
      </c>
      <c r="V603" s="20">
        <f t="shared" si="56"/>
        <v>0</v>
      </c>
      <c r="W603" s="20">
        <f t="shared" si="56"/>
        <v>2797600</v>
      </c>
    </row>
    <row r="604" spans="1:23">
      <c r="A604" s="94"/>
      <c r="B604" s="94"/>
      <c r="C604" s="94"/>
      <c r="D604" s="94"/>
      <c r="E604" s="94"/>
      <c r="F604" s="94"/>
      <c r="G604" s="94"/>
      <c r="H604" s="94"/>
      <c r="I604" s="94"/>
      <c r="O604" s="94"/>
      <c r="P604" s="94"/>
      <c r="Q604" s="94"/>
      <c r="R604" s="273"/>
      <c r="S604" s="94"/>
    </row>
    <row r="605" spans="1:23">
      <c r="A605" s="89" t="s">
        <v>427</v>
      </c>
      <c r="B605" s="94"/>
      <c r="C605" s="94"/>
      <c r="D605" s="94"/>
      <c r="E605" s="94"/>
      <c r="F605" s="94"/>
      <c r="G605" s="94"/>
      <c r="H605" s="94"/>
      <c r="I605" s="94"/>
      <c r="O605" s="94"/>
      <c r="P605" s="94"/>
      <c r="Q605" s="94"/>
      <c r="R605" s="273"/>
      <c r="S605" s="94"/>
    </row>
    <row r="606" spans="1:23">
      <c r="A606" s="255">
        <v>1990</v>
      </c>
      <c r="B606" s="256"/>
      <c r="C606" s="256"/>
      <c r="D606" s="256"/>
      <c r="E606" s="256" t="s">
        <v>425</v>
      </c>
      <c r="F606" s="258">
        <f t="shared" ref="F606:U622" si="58">SUMIF($B$22:$B$513,$A606,F$22:F$513)</f>
        <v>0</v>
      </c>
      <c r="G606" s="258">
        <f t="shared" si="58"/>
        <v>0</v>
      </c>
      <c r="H606" s="258">
        <f t="shared" si="58"/>
        <v>0</v>
      </c>
      <c r="I606" s="258">
        <f t="shared" si="58"/>
        <v>0</v>
      </c>
      <c r="J606" s="258">
        <f t="shared" si="58"/>
        <v>0</v>
      </c>
      <c r="K606" s="258">
        <f t="shared" si="58"/>
        <v>0</v>
      </c>
      <c r="L606" s="258">
        <f t="shared" si="58"/>
        <v>0</v>
      </c>
      <c r="M606" s="258">
        <f t="shared" si="58"/>
        <v>0</v>
      </c>
      <c r="N606" s="258">
        <f t="shared" si="58"/>
        <v>0</v>
      </c>
      <c r="O606" s="258">
        <f t="shared" si="58"/>
        <v>0</v>
      </c>
      <c r="P606" s="258">
        <f t="shared" si="58"/>
        <v>0</v>
      </c>
      <c r="Q606" s="258">
        <f t="shared" si="58"/>
        <v>0</v>
      </c>
      <c r="R606" s="274">
        <f t="shared" ref="R606:R623" si="59">SUMIF($C$22:$C$513,$A606,R$22:R$513)/12</f>
        <v>0</v>
      </c>
      <c r="S606" s="258">
        <f t="shared" si="58"/>
        <v>0</v>
      </c>
      <c r="T606" s="258">
        <f t="shared" si="58"/>
        <v>0</v>
      </c>
      <c r="U606" s="258">
        <f t="shared" si="58"/>
        <v>0</v>
      </c>
      <c r="V606" s="258">
        <f t="shared" ref="V606:W621" si="60">SUMIF($B$22:$B$513,$A606,V$22:V$513)</f>
        <v>0</v>
      </c>
      <c r="W606" s="258">
        <f t="shared" si="60"/>
        <v>0</v>
      </c>
    </row>
    <row r="607" spans="1:23">
      <c r="A607" s="255">
        <v>1991</v>
      </c>
      <c r="B607" s="256"/>
      <c r="C607" s="256"/>
      <c r="D607" s="256"/>
      <c r="E607" s="256" t="s">
        <v>425</v>
      </c>
      <c r="F607" s="258">
        <f t="shared" si="58"/>
        <v>0</v>
      </c>
      <c r="G607" s="258">
        <f t="shared" si="58"/>
        <v>0</v>
      </c>
      <c r="H607" s="258">
        <f t="shared" si="58"/>
        <v>0</v>
      </c>
      <c r="I607" s="258">
        <f t="shared" si="58"/>
        <v>0</v>
      </c>
      <c r="J607" s="258">
        <f t="shared" si="58"/>
        <v>0</v>
      </c>
      <c r="K607" s="258">
        <f t="shared" si="58"/>
        <v>0</v>
      </c>
      <c r="L607" s="258">
        <f t="shared" si="58"/>
        <v>0</v>
      </c>
      <c r="M607" s="258">
        <f t="shared" si="58"/>
        <v>0</v>
      </c>
      <c r="N607" s="258">
        <f t="shared" si="58"/>
        <v>0</v>
      </c>
      <c r="O607" s="258">
        <f t="shared" si="58"/>
        <v>0</v>
      </c>
      <c r="P607" s="258">
        <f t="shared" si="58"/>
        <v>0</v>
      </c>
      <c r="Q607" s="258">
        <f t="shared" si="58"/>
        <v>0</v>
      </c>
      <c r="R607" s="274">
        <f t="shared" si="59"/>
        <v>0</v>
      </c>
      <c r="S607" s="258">
        <f t="shared" si="58"/>
        <v>0</v>
      </c>
      <c r="T607" s="258">
        <f t="shared" si="58"/>
        <v>0</v>
      </c>
      <c r="U607" s="258">
        <f t="shared" si="58"/>
        <v>0</v>
      </c>
      <c r="V607" s="258">
        <f t="shared" si="60"/>
        <v>0</v>
      </c>
      <c r="W607" s="258">
        <f t="shared" si="60"/>
        <v>0</v>
      </c>
    </row>
    <row r="608" spans="1:23">
      <c r="A608" s="255">
        <v>1992</v>
      </c>
      <c r="B608" s="256"/>
      <c r="C608" s="256"/>
      <c r="D608" s="256"/>
      <c r="E608" s="256" t="s">
        <v>425</v>
      </c>
      <c r="F608" s="258">
        <f t="shared" si="58"/>
        <v>0</v>
      </c>
      <c r="G608" s="258">
        <f t="shared" si="58"/>
        <v>0</v>
      </c>
      <c r="H608" s="258">
        <f t="shared" si="58"/>
        <v>0</v>
      </c>
      <c r="I608" s="258">
        <f t="shared" si="58"/>
        <v>0</v>
      </c>
      <c r="J608" s="258">
        <f t="shared" si="58"/>
        <v>0</v>
      </c>
      <c r="K608" s="258">
        <f t="shared" si="58"/>
        <v>0</v>
      </c>
      <c r="L608" s="258">
        <f t="shared" si="58"/>
        <v>0</v>
      </c>
      <c r="M608" s="258">
        <f t="shared" si="58"/>
        <v>0</v>
      </c>
      <c r="N608" s="258">
        <f t="shared" si="58"/>
        <v>0</v>
      </c>
      <c r="O608" s="258">
        <f t="shared" si="58"/>
        <v>0</v>
      </c>
      <c r="P608" s="258">
        <f t="shared" si="58"/>
        <v>0</v>
      </c>
      <c r="Q608" s="258">
        <f t="shared" si="58"/>
        <v>0</v>
      </c>
      <c r="R608" s="274">
        <f t="shared" si="59"/>
        <v>0</v>
      </c>
      <c r="S608" s="258">
        <f t="shared" si="58"/>
        <v>0</v>
      </c>
      <c r="T608" s="258">
        <f t="shared" si="58"/>
        <v>0</v>
      </c>
      <c r="U608" s="258">
        <f t="shared" si="58"/>
        <v>0</v>
      </c>
      <c r="V608" s="258">
        <f t="shared" si="60"/>
        <v>0</v>
      </c>
      <c r="W608" s="258">
        <f t="shared" si="60"/>
        <v>0</v>
      </c>
    </row>
    <row r="609" spans="1:23">
      <c r="A609" s="255">
        <v>1993</v>
      </c>
      <c r="B609" s="256"/>
      <c r="C609" s="256"/>
      <c r="D609" s="256"/>
      <c r="E609" s="256" t="s">
        <v>425</v>
      </c>
      <c r="F609" s="258">
        <f t="shared" si="58"/>
        <v>0</v>
      </c>
      <c r="G609" s="258">
        <f t="shared" si="58"/>
        <v>0</v>
      </c>
      <c r="H609" s="258">
        <f t="shared" si="58"/>
        <v>0</v>
      </c>
      <c r="I609" s="258">
        <f t="shared" si="58"/>
        <v>0</v>
      </c>
      <c r="J609" s="258">
        <f t="shared" si="58"/>
        <v>0</v>
      </c>
      <c r="K609" s="258">
        <f t="shared" si="58"/>
        <v>0</v>
      </c>
      <c r="L609" s="258">
        <f t="shared" si="58"/>
        <v>0</v>
      </c>
      <c r="M609" s="258">
        <f t="shared" si="58"/>
        <v>0</v>
      </c>
      <c r="N609" s="258">
        <f t="shared" si="58"/>
        <v>0</v>
      </c>
      <c r="O609" s="258">
        <f t="shared" si="58"/>
        <v>0</v>
      </c>
      <c r="P609" s="258">
        <f t="shared" si="58"/>
        <v>0</v>
      </c>
      <c r="Q609" s="258">
        <f t="shared" si="58"/>
        <v>0</v>
      </c>
      <c r="R609" s="274">
        <f t="shared" si="59"/>
        <v>0</v>
      </c>
      <c r="S609" s="258">
        <f t="shared" si="58"/>
        <v>0</v>
      </c>
      <c r="T609" s="258">
        <f t="shared" si="58"/>
        <v>0</v>
      </c>
      <c r="U609" s="258">
        <f t="shared" si="58"/>
        <v>0</v>
      </c>
      <c r="V609" s="258">
        <f t="shared" si="60"/>
        <v>0</v>
      </c>
      <c r="W609" s="258">
        <f t="shared" si="60"/>
        <v>0</v>
      </c>
    </row>
    <row r="610" spans="1:23">
      <c r="A610" s="255">
        <v>1994</v>
      </c>
      <c r="B610" s="256"/>
      <c r="C610" s="256"/>
      <c r="D610" s="256"/>
      <c r="E610" s="256" t="s">
        <v>425</v>
      </c>
      <c r="F610" s="258">
        <f t="shared" si="58"/>
        <v>0</v>
      </c>
      <c r="G610" s="258">
        <f t="shared" si="58"/>
        <v>0</v>
      </c>
      <c r="H610" s="258">
        <f t="shared" si="58"/>
        <v>0</v>
      </c>
      <c r="I610" s="258">
        <f t="shared" si="58"/>
        <v>0</v>
      </c>
      <c r="J610" s="258">
        <f t="shared" si="58"/>
        <v>0</v>
      </c>
      <c r="K610" s="258">
        <f t="shared" si="58"/>
        <v>0</v>
      </c>
      <c r="L610" s="258">
        <f t="shared" si="58"/>
        <v>0</v>
      </c>
      <c r="M610" s="258">
        <f t="shared" si="58"/>
        <v>0</v>
      </c>
      <c r="N610" s="258">
        <f t="shared" si="58"/>
        <v>0</v>
      </c>
      <c r="O610" s="258">
        <f t="shared" si="58"/>
        <v>0</v>
      </c>
      <c r="P610" s="258">
        <f t="shared" si="58"/>
        <v>0</v>
      </c>
      <c r="Q610" s="258">
        <f t="shared" si="58"/>
        <v>0</v>
      </c>
      <c r="R610" s="274">
        <f t="shared" si="59"/>
        <v>0</v>
      </c>
      <c r="S610" s="258">
        <f t="shared" si="58"/>
        <v>0</v>
      </c>
      <c r="T610" s="258">
        <f t="shared" si="58"/>
        <v>0</v>
      </c>
      <c r="U610" s="258">
        <f t="shared" si="58"/>
        <v>0</v>
      </c>
      <c r="V610" s="258">
        <f t="shared" si="60"/>
        <v>0</v>
      </c>
      <c r="W610" s="258">
        <f t="shared" si="60"/>
        <v>0</v>
      </c>
    </row>
    <row r="611" spans="1:23">
      <c r="A611" s="255">
        <v>1995</v>
      </c>
      <c r="B611" s="256"/>
      <c r="C611" s="256"/>
      <c r="D611" s="256"/>
      <c r="E611" s="256" t="s">
        <v>425</v>
      </c>
      <c r="F611" s="258">
        <f t="shared" si="58"/>
        <v>0</v>
      </c>
      <c r="G611" s="258">
        <f t="shared" si="58"/>
        <v>0</v>
      </c>
      <c r="H611" s="258">
        <f t="shared" si="58"/>
        <v>0</v>
      </c>
      <c r="I611" s="258">
        <f t="shared" si="58"/>
        <v>0</v>
      </c>
      <c r="J611" s="258">
        <f t="shared" si="58"/>
        <v>0</v>
      </c>
      <c r="K611" s="258">
        <f t="shared" si="58"/>
        <v>0</v>
      </c>
      <c r="L611" s="258">
        <f t="shared" si="58"/>
        <v>0</v>
      </c>
      <c r="M611" s="258">
        <f t="shared" si="58"/>
        <v>0</v>
      </c>
      <c r="N611" s="258">
        <f t="shared" si="58"/>
        <v>0</v>
      </c>
      <c r="O611" s="258">
        <f t="shared" si="58"/>
        <v>0</v>
      </c>
      <c r="P611" s="258">
        <f t="shared" si="58"/>
        <v>0</v>
      </c>
      <c r="Q611" s="258">
        <f t="shared" si="58"/>
        <v>0</v>
      </c>
      <c r="R611" s="274">
        <f t="shared" si="59"/>
        <v>0</v>
      </c>
      <c r="S611" s="258">
        <f t="shared" si="58"/>
        <v>0</v>
      </c>
      <c r="T611" s="258">
        <f t="shared" si="58"/>
        <v>0</v>
      </c>
      <c r="U611" s="258">
        <f t="shared" si="58"/>
        <v>0</v>
      </c>
      <c r="V611" s="258">
        <f t="shared" si="60"/>
        <v>0</v>
      </c>
      <c r="W611" s="258">
        <f t="shared" si="60"/>
        <v>0</v>
      </c>
    </row>
    <row r="612" spans="1:23">
      <c r="A612" s="255">
        <v>1996</v>
      </c>
      <c r="B612" s="256"/>
      <c r="C612" s="256"/>
      <c r="D612" s="256"/>
      <c r="E612" s="256" t="s">
        <v>425</v>
      </c>
      <c r="F612" s="258">
        <f t="shared" si="58"/>
        <v>0</v>
      </c>
      <c r="G612" s="258">
        <f t="shared" si="58"/>
        <v>0</v>
      </c>
      <c r="H612" s="258">
        <f t="shared" si="58"/>
        <v>0</v>
      </c>
      <c r="I612" s="258">
        <f t="shared" si="58"/>
        <v>0</v>
      </c>
      <c r="J612" s="258">
        <f t="shared" si="58"/>
        <v>0</v>
      </c>
      <c r="K612" s="258">
        <f t="shared" si="58"/>
        <v>0</v>
      </c>
      <c r="L612" s="258">
        <f t="shared" si="58"/>
        <v>0</v>
      </c>
      <c r="M612" s="258">
        <f t="shared" si="58"/>
        <v>0</v>
      </c>
      <c r="N612" s="258">
        <f t="shared" si="58"/>
        <v>0</v>
      </c>
      <c r="O612" s="258">
        <f t="shared" si="58"/>
        <v>0</v>
      </c>
      <c r="P612" s="258">
        <f t="shared" si="58"/>
        <v>0</v>
      </c>
      <c r="Q612" s="258">
        <f t="shared" si="58"/>
        <v>0</v>
      </c>
      <c r="R612" s="274">
        <f t="shared" si="59"/>
        <v>0</v>
      </c>
      <c r="S612" s="258">
        <f t="shared" si="58"/>
        <v>0</v>
      </c>
      <c r="T612" s="258">
        <f t="shared" si="58"/>
        <v>0</v>
      </c>
      <c r="U612" s="258">
        <f t="shared" si="58"/>
        <v>0</v>
      </c>
      <c r="V612" s="258">
        <f t="shared" si="60"/>
        <v>0</v>
      </c>
      <c r="W612" s="258">
        <f t="shared" si="60"/>
        <v>0</v>
      </c>
    </row>
    <row r="613" spans="1:23">
      <c r="A613" s="255">
        <v>1997</v>
      </c>
      <c r="B613" s="256"/>
      <c r="C613" s="256"/>
      <c r="D613" s="256"/>
      <c r="E613" s="256" t="s">
        <v>425</v>
      </c>
      <c r="F613" s="258">
        <f t="shared" si="58"/>
        <v>0</v>
      </c>
      <c r="G613" s="258">
        <f t="shared" si="58"/>
        <v>0</v>
      </c>
      <c r="H613" s="258">
        <f t="shared" si="58"/>
        <v>0</v>
      </c>
      <c r="I613" s="258">
        <f t="shared" si="58"/>
        <v>0</v>
      </c>
      <c r="J613" s="258">
        <f t="shared" si="58"/>
        <v>0</v>
      </c>
      <c r="K613" s="258">
        <f t="shared" si="58"/>
        <v>0</v>
      </c>
      <c r="L613" s="258">
        <f t="shared" si="58"/>
        <v>0</v>
      </c>
      <c r="M613" s="258">
        <f t="shared" si="58"/>
        <v>0</v>
      </c>
      <c r="N613" s="258">
        <f t="shared" si="58"/>
        <v>0</v>
      </c>
      <c r="O613" s="258">
        <f t="shared" si="58"/>
        <v>0</v>
      </c>
      <c r="P613" s="258">
        <f t="shared" si="58"/>
        <v>0</v>
      </c>
      <c r="Q613" s="258">
        <f t="shared" si="58"/>
        <v>0</v>
      </c>
      <c r="R613" s="274">
        <f t="shared" si="59"/>
        <v>0</v>
      </c>
      <c r="S613" s="258">
        <f t="shared" si="58"/>
        <v>0</v>
      </c>
      <c r="T613" s="258">
        <f t="shared" si="58"/>
        <v>0</v>
      </c>
      <c r="U613" s="258">
        <f t="shared" si="58"/>
        <v>0</v>
      </c>
      <c r="V613" s="258">
        <f t="shared" si="60"/>
        <v>0</v>
      </c>
      <c r="W613" s="258">
        <f t="shared" si="60"/>
        <v>0</v>
      </c>
    </row>
    <row r="614" spans="1:23">
      <c r="A614" s="255">
        <v>1998</v>
      </c>
      <c r="B614" s="256"/>
      <c r="C614" s="256"/>
      <c r="D614" s="256"/>
      <c r="E614" s="256" t="s">
        <v>425</v>
      </c>
      <c r="F614" s="258">
        <f t="shared" si="58"/>
        <v>0</v>
      </c>
      <c r="G614" s="258">
        <f t="shared" si="58"/>
        <v>0</v>
      </c>
      <c r="H614" s="258">
        <f t="shared" si="58"/>
        <v>0</v>
      </c>
      <c r="I614" s="258">
        <f t="shared" si="58"/>
        <v>0</v>
      </c>
      <c r="J614" s="258">
        <f t="shared" si="58"/>
        <v>0</v>
      </c>
      <c r="K614" s="258">
        <f t="shared" si="58"/>
        <v>0</v>
      </c>
      <c r="L614" s="258">
        <f t="shared" si="58"/>
        <v>0</v>
      </c>
      <c r="M614" s="258">
        <f t="shared" si="58"/>
        <v>0</v>
      </c>
      <c r="N614" s="258">
        <f t="shared" si="58"/>
        <v>0</v>
      </c>
      <c r="O614" s="258">
        <f t="shared" si="58"/>
        <v>0</v>
      </c>
      <c r="P614" s="258">
        <f t="shared" si="58"/>
        <v>0</v>
      </c>
      <c r="Q614" s="258">
        <f t="shared" si="58"/>
        <v>0</v>
      </c>
      <c r="R614" s="274">
        <f t="shared" si="59"/>
        <v>0</v>
      </c>
      <c r="S614" s="258">
        <f t="shared" si="58"/>
        <v>0</v>
      </c>
      <c r="T614" s="258">
        <f t="shared" si="58"/>
        <v>0</v>
      </c>
      <c r="U614" s="258">
        <f t="shared" si="58"/>
        <v>0</v>
      </c>
      <c r="V614" s="258">
        <f t="shared" si="60"/>
        <v>0</v>
      </c>
      <c r="W614" s="258">
        <f t="shared" si="60"/>
        <v>0</v>
      </c>
    </row>
    <row r="615" spans="1:23">
      <c r="A615" s="255">
        <v>1999</v>
      </c>
      <c r="B615" s="256"/>
      <c r="C615" s="256"/>
      <c r="D615" s="256"/>
      <c r="E615" s="256" t="s">
        <v>425</v>
      </c>
      <c r="F615" s="258">
        <f t="shared" si="58"/>
        <v>0</v>
      </c>
      <c r="G615" s="258">
        <f t="shared" si="58"/>
        <v>0</v>
      </c>
      <c r="H615" s="258">
        <f t="shared" si="58"/>
        <v>0</v>
      </c>
      <c r="I615" s="258">
        <f t="shared" si="58"/>
        <v>0</v>
      </c>
      <c r="J615" s="258">
        <f t="shared" si="58"/>
        <v>0</v>
      </c>
      <c r="K615" s="258">
        <f t="shared" si="58"/>
        <v>0</v>
      </c>
      <c r="L615" s="258">
        <f t="shared" si="58"/>
        <v>0</v>
      </c>
      <c r="M615" s="258">
        <f t="shared" si="58"/>
        <v>0</v>
      </c>
      <c r="N615" s="258">
        <f t="shared" si="58"/>
        <v>0</v>
      </c>
      <c r="O615" s="258">
        <f t="shared" si="58"/>
        <v>0</v>
      </c>
      <c r="P615" s="258">
        <f t="shared" si="58"/>
        <v>0</v>
      </c>
      <c r="Q615" s="258">
        <f t="shared" si="58"/>
        <v>0</v>
      </c>
      <c r="R615" s="274">
        <f t="shared" si="59"/>
        <v>0</v>
      </c>
      <c r="S615" s="258">
        <f t="shared" si="58"/>
        <v>0</v>
      </c>
      <c r="T615" s="258">
        <f t="shared" si="58"/>
        <v>0</v>
      </c>
      <c r="U615" s="258">
        <f t="shared" si="58"/>
        <v>0</v>
      </c>
      <c r="V615" s="258">
        <f t="shared" si="60"/>
        <v>0</v>
      </c>
      <c r="W615" s="258">
        <f t="shared" si="60"/>
        <v>0</v>
      </c>
    </row>
    <row r="616" spans="1:23">
      <c r="A616" s="255">
        <v>2000</v>
      </c>
      <c r="B616" s="256"/>
      <c r="C616" s="256"/>
      <c r="D616" s="256"/>
      <c r="E616" s="256" t="s">
        <v>425</v>
      </c>
      <c r="F616" s="258">
        <f t="shared" si="58"/>
        <v>0</v>
      </c>
      <c r="G616" s="258">
        <f t="shared" si="58"/>
        <v>0</v>
      </c>
      <c r="H616" s="258">
        <f t="shared" si="58"/>
        <v>0</v>
      </c>
      <c r="I616" s="258">
        <f t="shared" si="58"/>
        <v>0</v>
      </c>
      <c r="J616" s="258">
        <f t="shared" si="58"/>
        <v>0</v>
      </c>
      <c r="K616" s="258">
        <f t="shared" si="58"/>
        <v>0</v>
      </c>
      <c r="L616" s="258">
        <f t="shared" si="58"/>
        <v>0</v>
      </c>
      <c r="M616" s="258">
        <f t="shared" si="58"/>
        <v>0</v>
      </c>
      <c r="N616" s="258">
        <f t="shared" si="58"/>
        <v>0</v>
      </c>
      <c r="O616" s="258">
        <f t="shared" si="58"/>
        <v>0</v>
      </c>
      <c r="P616" s="258">
        <f t="shared" si="58"/>
        <v>0</v>
      </c>
      <c r="Q616" s="258">
        <f t="shared" si="58"/>
        <v>0</v>
      </c>
      <c r="R616" s="274">
        <f t="shared" si="59"/>
        <v>0</v>
      </c>
      <c r="S616" s="258">
        <f t="shared" si="58"/>
        <v>0</v>
      </c>
      <c r="T616" s="258">
        <f t="shared" si="58"/>
        <v>0</v>
      </c>
      <c r="U616" s="258">
        <f t="shared" si="58"/>
        <v>0</v>
      </c>
      <c r="V616" s="258">
        <f t="shared" si="60"/>
        <v>0</v>
      </c>
      <c r="W616" s="258">
        <f t="shared" si="60"/>
        <v>0</v>
      </c>
    </row>
    <row r="617" spans="1:23">
      <c r="A617" s="255">
        <v>2001</v>
      </c>
      <c r="B617" s="256"/>
      <c r="C617" s="256"/>
      <c r="D617" s="256"/>
      <c r="E617" s="256" t="s">
        <v>425</v>
      </c>
      <c r="F617" s="258">
        <f t="shared" si="58"/>
        <v>0</v>
      </c>
      <c r="G617" s="258">
        <f t="shared" si="58"/>
        <v>0</v>
      </c>
      <c r="H617" s="258">
        <f t="shared" si="58"/>
        <v>0</v>
      </c>
      <c r="I617" s="258">
        <f t="shared" si="58"/>
        <v>0</v>
      </c>
      <c r="J617" s="258">
        <f t="shared" si="58"/>
        <v>0</v>
      </c>
      <c r="K617" s="258">
        <f t="shared" si="58"/>
        <v>0</v>
      </c>
      <c r="L617" s="258">
        <f t="shared" si="58"/>
        <v>0</v>
      </c>
      <c r="M617" s="258">
        <f t="shared" si="58"/>
        <v>0</v>
      </c>
      <c r="N617" s="258">
        <f t="shared" si="58"/>
        <v>0</v>
      </c>
      <c r="O617" s="258">
        <f t="shared" si="58"/>
        <v>0</v>
      </c>
      <c r="P617" s="258">
        <f t="shared" si="58"/>
        <v>0</v>
      </c>
      <c r="Q617" s="258">
        <f t="shared" si="58"/>
        <v>0</v>
      </c>
      <c r="R617" s="274">
        <f t="shared" si="59"/>
        <v>0</v>
      </c>
      <c r="S617" s="258">
        <f t="shared" si="58"/>
        <v>0</v>
      </c>
      <c r="T617" s="258">
        <f t="shared" si="58"/>
        <v>0</v>
      </c>
      <c r="U617" s="258">
        <f t="shared" si="58"/>
        <v>0</v>
      </c>
      <c r="V617" s="258">
        <f t="shared" si="60"/>
        <v>0</v>
      </c>
      <c r="W617" s="258">
        <f t="shared" si="60"/>
        <v>0</v>
      </c>
    </row>
    <row r="618" spans="1:23">
      <c r="A618" s="255">
        <v>2002</v>
      </c>
      <c r="B618" s="256"/>
      <c r="C618" s="256"/>
      <c r="D618" s="256"/>
      <c r="E618" s="256" t="s">
        <v>425</v>
      </c>
      <c r="F618" s="258">
        <f t="shared" si="58"/>
        <v>0</v>
      </c>
      <c r="G618" s="258">
        <f t="shared" si="58"/>
        <v>0</v>
      </c>
      <c r="H618" s="258">
        <f t="shared" si="58"/>
        <v>0</v>
      </c>
      <c r="I618" s="258">
        <f t="shared" si="58"/>
        <v>0</v>
      </c>
      <c r="J618" s="258">
        <f t="shared" si="58"/>
        <v>0</v>
      </c>
      <c r="K618" s="258">
        <f t="shared" si="58"/>
        <v>0</v>
      </c>
      <c r="L618" s="258">
        <f t="shared" si="58"/>
        <v>0</v>
      </c>
      <c r="M618" s="258">
        <f t="shared" si="58"/>
        <v>0</v>
      </c>
      <c r="N618" s="258">
        <f t="shared" si="58"/>
        <v>0</v>
      </c>
      <c r="O618" s="258">
        <f t="shared" si="58"/>
        <v>0</v>
      </c>
      <c r="P618" s="258">
        <f t="shared" si="58"/>
        <v>0</v>
      </c>
      <c r="Q618" s="258">
        <f t="shared" si="58"/>
        <v>0</v>
      </c>
      <c r="R618" s="274">
        <f t="shared" si="59"/>
        <v>0</v>
      </c>
      <c r="S618" s="258">
        <f t="shared" si="58"/>
        <v>0</v>
      </c>
      <c r="T618" s="258">
        <f t="shared" si="58"/>
        <v>0</v>
      </c>
      <c r="U618" s="258">
        <f t="shared" si="58"/>
        <v>0</v>
      </c>
      <c r="V618" s="258">
        <f t="shared" si="60"/>
        <v>0</v>
      </c>
      <c r="W618" s="258">
        <f t="shared" si="60"/>
        <v>0</v>
      </c>
    </row>
    <row r="619" spans="1:23">
      <c r="A619" s="255">
        <v>2003</v>
      </c>
      <c r="B619" s="256"/>
      <c r="C619" s="256"/>
      <c r="D619" s="256"/>
      <c r="E619" s="256" t="s">
        <v>425</v>
      </c>
      <c r="F619" s="258">
        <f t="shared" si="58"/>
        <v>0</v>
      </c>
      <c r="G619" s="258">
        <f t="shared" si="58"/>
        <v>0</v>
      </c>
      <c r="H619" s="258">
        <f t="shared" si="58"/>
        <v>0</v>
      </c>
      <c r="I619" s="258">
        <f t="shared" si="58"/>
        <v>0</v>
      </c>
      <c r="J619" s="258">
        <f t="shared" si="58"/>
        <v>0</v>
      </c>
      <c r="K619" s="258">
        <f t="shared" si="58"/>
        <v>0</v>
      </c>
      <c r="L619" s="258">
        <f t="shared" si="58"/>
        <v>0</v>
      </c>
      <c r="M619" s="258">
        <f t="shared" si="58"/>
        <v>0</v>
      </c>
      <c r="N619" s="258">
        <f t="shared" si="58"/>
        <v>0</v>
      </c>
      <c r="O619" s="258">
        <f t="shared" si="58"/>
        <v>0</v>
      </c>
      <c r="P619" s="258">
        <f t="shared" si="58"/>
        <v>0</v>
      </c>
      <c r="Q619" s="258">
        <f t="shared" si="58"/>
        <v>0</v>
      </c>
      <c r="R619" s="274">
        <f t="shared" si="59"/>
        <v>0</v>
      </c>
      <c r="S619" s="258">
        <f t="shared" si="58"/>
        <v>0</v>
      </c>
      <c r="T619" s="258">
        <f t="shared" si="58"/>
        <v>0</v>
      </c>
      <c r="U619" s="258">
        <f t="shared" si="58"/>
        <v>0</v>
      </c>
      <c r="V619" s="258">
        <f t="shared" si="60"/>
        <v>0</v>
      </c>
      <c r="W619" s="258">
        <f t="shared" si="60"/>
        <v>0</v>
      </c>
    </row>
    <row r="620" spans="1:23">
      <c r="A620" s="255">
        <v>2004</v>
      </c>
      <c r="B620" s="256"/>
      <c r="C620" s="256"/>
      <c r="D620" s="256"/>
      <c r="E620" s="256" t="s">
        <v>425</v>
      </c>
      <c r="F620" s="258">
        <f t="shared" si="58"/>
        <v>0</v>
      </c>
      <c r="G620" s="258">
        <f t="shared" si="58"/>
        <v>0</v>
      </c>
      <c r="H620" s="258">
        <f t="shared" si="58"/>
        <v>0</v>
      </c>
      <c r="I620" s="258">
        <f t="shared" si="58"/>
        <v>0</v>
      </c>
      <c r="J620" s="258">
        <f t="shared" si="58"/>
        <v>0</v>
      </c>
      <c r="K620" s="258">
        <f t="shared" si="58"/>
        <v>0</v>
      </c>
      <c r="L620" s="258">
        <f t="shared" si="58"/>
        <v>0</v>
      </c>
      <c r="M620" s="258">
        <f t="shared" si="58"/>
        <v>0</v>
      </c>
      <c r="N620" s="258">
        <f t="shared" si="58"/>
        <v>0</v>
      </c>
      <c r="O620" s="258">
        <f t="shared" si="58"/>
        <v>0</v>
      </c>
      <c r="P620" s="258">
        <f t="shared" si="58"/>
        <v>0</v>
      </c>
      <c r="Q620" s="258">
        <f t="shared" si="58"/>
        <v>0</v>
      </c>
      <c r="R620" s="274">
        <f t="shared" si="59"/>
        <v>0</v>
      </c>
      <c r="S620" s="258">
        <f t="shared" si="58"/>
        <v>0</v>
      </c>
      <c r="T620" s="258">
        <f t="shared" si="58"/>
        <v>0</v>
      </c>
      <c r="U620" s="258">
        <f t="shared" si="58"/>
        <v>0</v>
      </c>
      <c r="V620" s="258">
        <f t="shared" si="60"/>
        <v>0</v>
      </c>
      <c r="W620" s="258">
        <f t="shared" si="60"/>
        <v>0</v>
      </c>
    </row>
    <row r="621" spans="1:23">
      <c r="A621" s="255">
        <v>2005</v>
      </c>
      <c r="B621" s="256"/>
      <c r="C621" s="256"/>
      <c r="D621" s="256"/>
      <c r="E621" s="256" t="s">
        <v>425</v>
      </c>
      <c r="F621" s="258">
        <f t="shared" si="58"/>
        <v>0</v>
      </c>
      <c r="G621" s="258">
        <f t="shared" si="58"/>
        <v>0</v>
      </c>
      <c r="H621" s="258">
        <f t="shared" si="58"/>
        <v>0</v>
      </c>
      <c r="I621" s="258">
        <f t="shared" si="58"/>
        <v>0</v>
      </c>
      <c r="J621" s="258">
        <f t="shared" si="58"/>
        <v>0</v>
      </c>
      <c r="K621" s="258">
        <f t="shared" si="58"/>
        <v>0</v>
      </c>
      <c r="L621" s="258">
        <f t="shared" si="58"/>
        <v>0</v>
      </c>
      <c r="M621" s="258">
        <f t="shared" si="58"/>
        <v>0</v>
      </c>
      <c r="N621" s="258">
        <f t="shared" si="58"/>
        <v>0</v>
      </c>
      <c r="O621" s="258">
        <f t="shared" si="58"/>
        <v>0</v>
      </c>
      <c r="P621" s="258">
        <f t="shared" si="58"/>
        <v>0</v>
      </c>
      <c r="Q621" s="258">
        <f t="shared" si="58"/>
        <v>0</v>
      </c>
      <c r="R621" s="274">
        <f t="shared" si="59"/>
        <v>0</v>
      </c>
      <c r="S621" s="258">
        <f t="shared" si="58"/>
        <v>0</v>
      </c>
      <c r="T621" s="258">
        <f t="shared" si="58"/>
        <v>0</v>
      </c>
      <c r="U621" s="258">
        <f t="shared" si="58"/>
        <v>0</v>
      </c>
      <c r="V621" s="258">
        <f t="shared" si="60"/>
        <v>0</v>
      </c>
      <c r="W621" s="258">
        <f t="shared" si="60"/>
        <v>0</v>
      </c>
    </row>
    <row r="622" spans="1:23">
      <c r="A622" s="255">
        <v>2006</v>
      </c>
      <c r="B622" s="256"/>
      <c r="C622" s="256"/>
      <c r="D622" s="256"/>
      <c r="E622" s="256" t="s">
        <v>425</v>
      </c>
      <c r="F622" s="258">
        <f t="shared" si="58"/>
        <v>0</v>
      </c>
      <c r="G622" s="258">
        <f t="shared" si="58"/>
        <v>0</v>
      </c>
      <c r="H622" s="258">
        <f t="shared" si="58"/>
        <v>0</v>
      </c>
      <c r="I622" s="258">
        <f t="shared" si="58"/>
        <v>0</v>
      </c>
      <c r="J622" s="258">
        <f t="shared" si="58"/>
        <v>0</v>
      </c>
      <c r="K622" s="258">
        <f t="shared" si="58"/>
        <v>0</v>
      </c>
      <c r="L622" s="258">
        <f t="shared" si="58"/>
        <v>0</v>
      </c>
      <c r="M622" s="258">
        <f t="shared" si="58"/>
        <v>0</v>
      </c>
      <c r="N622" s="258">
        <f t="shared" si="58"/>
        <v>0</v>
      </c>
      <c r="O622" s="258">
        <f t="shared" si="58"/>
        <v>0</v>
      </c>
      <c r="P622" s="258">
        <f t="shared" si="58"/>
        <v>0</v>
      </c>
      <c r="Q622" s="258">
        <f t="shared" si="58"/>
        <v>0</v>
      </c>
      <c r="R622" s="274">
        <f t="shared" si="59"/>
        <v>0</v>
      </c>
      <c r="S622" s="258">
        <f t="shared" si="58"/>
        <v>0</v>
      </c>
      <c r="T622" s="258">
        <f t="shared" si="58"/>
        <v>0</v>
      </c>
      <c r="U622" s="258">
        <f t="shared" si="58"/>
        <v>0</v>
      </c>
      <c r="V622" s="258">
        <f t="shared" ref="V622:W637" si="61">SUMIF($B$22:$B$513,$A622,V$22:V$513)</f>
        <v>0</v>
      </c>
      <c r="W622" s="258">
        <f t="shared" si="61"/>
        <v>0</v>
      </c>
    </row>
    <row r="623" spans="1:23">
      <c r="A623" s="255">
        <v>2007</v>
      </c>
      <c r="B623" s="256"/>
      <c r="C623" s="256"/>
      <c r="D623" s="256"/>
      <c r="E623" s="256" t="s">
        <v>425</v>
      </c>
      <c r="F623" s="258">
        <f t="shared" ref="F623:U638" si="62">SUMIF($B$22:$B$513,$A623,F$22:F$513)</f>
        <v>0</v>
      </c>
      <c r="G623" s="258">
        <f t="shared" si="62"/>
        <v>0</v>
      </c>
      <c r="H623" s="258">
        <f t="shared" si="62"/>
        <v>0</v>
      </c>
      <c r="I623" s="258">
        <f t="shared" si="62"/>
        <v>0</v>
      </c>
      <c r="J623" s="258">
        <f t="shared" si="62"/>
        <v>0</v>
      </c>
      <c r="K623" s="258">
        <f t="shared" si="62"/>
        <v>0</v>
      </c>
      <c r="L623" s="258">
        <f t="shared" si="62"/>
        <v>0</v>
      </c>
      <c r="M623" s="258">
        <f t="shared" si="62"/>
        <v>0</v>
      </c>
      <c r="N623" s="258">
        <f t="shared" si="62"/>
        <v>0</v>
      </c>
      <c r="O623" s="258">
        <f t="shared" si="62"/>
        <v>0</v>
      </c>
      <c r="P623" s="258">
        <f t="shared" si="62"/>
        <v>0</v>
      </c>
      <c r="Q623" s="258">
        <f t="shared" si="62"/>
        <v>0</v>
      </c>
      <c r="R623" s="274">
        <f t="shared" si="59"/>
        <v>0</v>
      </c>
      <c r="S623" s="258">
        <f t="shared" si="62"/>
        <v>0</v>
      </c>
      <c r="T623" s="258">
        <f t="shared" si="62"/>
        <v>0</v>
      </c>
      <c r="U623" s="258">
        <f t="shared" si="62"/>
        <v>0</v>
      </c>
      <c r="V623" s="258">
        <f t="shared" si="61"/>
        <v>0</v>
      </c>
      <c r="W623" s="258">
        <f t="shared" si="61"/>
        <v>0</v>
      </c>
    </row>
    <row r="624" spans="1:23">
      <c r="A624" s="255">
        <v>2008</v>
      </c>
      <c r="B624" s="256"/>
      <c r="C624" s="256"/>
      <c r="D624" s="256"/>
      <c r="E624" s="256" t="s">
        <v>425</v>
      </c>
      <c r="F624" s="258">
        <f t="shared" si="62"/>
        <v>0</v>
      </c>
      <c r="G624" s="258">
        <f t="shared" si="62"/>
        <v>1625000</v>
      </c>
      <c r="H624" s="258">
        <f t="shared" si="62"/>
        <v>0</v>
      </c>
      <c r="I624" s="258">
        <f t="shared" si="62"/>
        <v>1625000</v>
      </c>
      <c r="J624" s="258">
        <f t="shared" si="62"/>
        <v>1625000</v>
      </c>
      <c r="K624" s="258">
        <f t="shared" si="62"/>
        <v>1801666.5468749995</v>
      </c>
      <c r="L624" s="258">
        <f t="shared" si="62"/>
        <v>13000</v>
      </c>
      <c r="M624" s="258">
        <f t="shared" si="62"/>
        <v>14413.332374999996</v>
      </c>
      <c r="N624" s="258">
        <f t="shared" si="62"/>
        <v>13000</v>
      </c>
      <c r="O624" s="258">
        <f t="shared" si="62"/>
        <v>0</v>
      </c>
      <c r="P624" s="258">
        <f t="shared" si="62"/>
        <v>0</v>
      </c>
      <c r="Q624" s="258">
        <f t="shared" si="62"/>
        <v>13000</v>
      </c>
      <c r="R624" s="353"/>
      <c r="S624" s="258">
        <f t="shared" si="62"/>
        <v>1625000</v>
      </c>
      <c r="T624" s="258">
        <f t="shared" si="62"/>
        <v>0</v>
      </c>
      <c r="U624" s="258">
        <f t="shared" si="62"/>
        <v>1625000</v>
      </c>
      <c r="V624" s="258">
        <f t="shared" si="61"/>
        <v>0</v>
      </c>
      <c r="W624" s="258">
        <f t="shared" si="61"/>
        <v>1625000</v>
      </c>
    </row>
    <row r="625" spans="1:23">
      <c r="A625" s="255">
        <v>2009</v>
      </c>
      <c r="B625" s="256"/>
      <c r="C625" s="256"/>
      <c r="D625" s="256"/>
      <c r="E625" s="256" t="s">
        <v>425</v>
      </c>
      <c r="F625" s="258">
        <f t="shared" si="62"/>
        <v>0</v>
      </c>
      <c r="G625" s="258">
        <f t="shared" si="62"/>
        <v>1610850.3599999999</v>
      </c>
      <c r="H625" s="258">
        <f t="shared" si="62"/>
        <v>0</v>
      </c>
      <c r="I625" s="258">
        <f t="shared" si="62"/>
        <v>1610850.3599999999</v>
      </c>
      <c r="J625" s="258">
        <f t="shared" si="62"/>
        <v>1610850.3599999999</v>
      </c>
      <c r="K625" s="258">
        <f t="shared" si="62"/>
        <v>1725583.1768909995</v>
      </c>
      <c r="L625" s="258">
        <f t="shared" si="62"/>
        <v>12572</v>
      </c>
      <c r="M625" s="258">
        <f t="shared" si="62"/>
        <v>13467.440699999999</v>
      </c>
      <c r="N625" s="258">
        <f t="shared" si="62"/>
        <v>12572</v>
      </c>
      <c r="O625" s="258">
        <f t="shared" si="62"/>
        <v>0</v>
      </c>
      <c r="P625" s="258">
        <f t="shared" si="62"/>
        <v>0</v>
      </c>
      <c r="Q625" s="258">
        <f t="shared" si="62"/>
        <v>12572</v>
      </c>
      <c r="R625" s="353"/>
      <c r="S625" s="258">
        <f t="shared" si="62"/>
        <v>1610850.3599999999</v>
      </c>
      <c r="T625" s="258">
        <f t="shared" si="62"/>
        <v>0</v>
      </c>
      <c r="U625" s="258">
        <f t="shared" si="62"/>
        <v>1610850.3599999999</v>
      </c>
      <c r="V625" s="258">
        <f t="shared" si="61"/>
        <v>0</v>
      </c>
      <c r="W625" s="258">
        <f t="shared" si="61"/>
        <v>1610850.3599999999</v>
      </c>
    </row>
    <row r="626" spans="1:23">
      <c r="A626" s="89">
        <v>2010</v>
      </c>
      <c r="B626" s="94"/>
      <c r="C626" s="94"/>
      <c r="D626" s="94"/>
      <c r="E626" s="356" t="str">
        <f t="shared" ref="E626:E646" ca="1" si="63">OFFSET(E$214,($A626-2006)*12,0)&amp;"/"&amp;OFFSET(E$214,($A626-2006)*12+11,0)</f>
        <v>CFO/CFO</v>
      </c>
      <c r="F626" s="20">
        <f t="shared" si="62"/>
        <v>0</v>
      </c>
      <c r="G626" s="20">
        <f t="shared" si="62"/>
        <v>3457220.0000000005</v>
      </c>
      <c r="H626" s="20">
        <f t="shared" si="62"/>
        <v>0</v>
      </c>
      <c r="I626" s="20">
        <f t="shared" si="62"/>
        <v>3457220.0000000005</v>
      </c>
      <c r="J626" s="20">
        <f t="shared" si="62"/>
        <v>3457220.0000000005</v>
      </c>
      <c r="K626" s="20">
        <f t="shared" si="62"/>
        <v>3640069.2802499998</v>
      </c>
      <c r="L626" s="20">
        <f t="shared" si="62"/>
        <v>26000</v>
      </c>
      <c r="M626" s="20">
        <f t="shared" si="62"/>
        <v>27380.924999999996</v>
      </c>
      <c r="N626" s="20">
        <f t="shared" si="62"/>
        <v>26000</v>
      </c>
      <c r="O626" s="20">
        <f t="shared" si="62"/>
        <v>0</v>
      </c>
      <c r="P626" s="20">
        <f t="shared" si="62"/>
        <v>0</v>
      </c>
      <c r="Q626" s="20">
        <f t="shared" si="62"/>
        <v>26000</v>
      </c>
      <c r="R626" s="353"/>
      <c r="S626" s="20">
        <f t="shared" si="62"/>
        <v>3457220.0000000005</v>
      </c>
      <c r="T626" s="20">
        <f t="shared" si="62"/>
        <v>0</v>
      </c>
      <c r="U626" s="20">
        <f t="shared" si="62"/>
        <v>3457220.0000000005</v>
      </c>
      <c r="V626" s="20">
        <f t="shared" si="61"/>
        <v>0</v>
      </c>
      <c r="W626" s="20">
        <f t="shared" si="61"/>
        <v>3457220.0000000005</v>
      </c>
    </row>
    <row r="627" spans="1:23">
      <c r="A627" s="89">
        <v>2011</v>
      </c>
      <c r="B627" s="94"/>
      <c r="C627" s="94"/>
      <c r="D627" s="94"/>
      <c r="E627" s="356" t="str">
        <f t="shared" ca="1" si="63"/>
        <v>CFO/CFO</v>
      </c>
      <c r="F627" s="20">
        <f t="shared" si="62"/>
        <v>0</v>
      </c>
      <c r="G627" s="20">
        <f t="shared" si="62"/>
        <v>1793739.9999999998</v>
      </c>
      <c r="H627" s="20">
        <f t="shared" si="62"/>
        <v>0</v>
      </c>
      <c r="I627" s="20">
        <f t="shared" si="62"/>
        <v>1793739.9999999998</v>
      </c>
      <c r="J627" s="20">
        <f t="shared" si="62"/>
        <v>1793739.9999999998</v>
      </c>
      <c r="K627" s="20">
        <f t="shared" si="62"/>
        <v>1793739.9999999998</v>
      </c>
      <c r="L627" s="20">
        <f t="shared" si="62"/>
        <v>13000</v>
      </c>
      <c r="M627" s="20">
        <f t="shared" si="62"/>
        <v>13000</v>
      </c>
      <c r="N627" s="20">
        <f t="shared" si="62"/>
        <v>13000</v>
      </c>
      <c r="O627" s="20">
        <f t="shared" si="62"/>
        <v>0</v>
      </c>
      <c r="P627" s="20">
        <f t="shared" si="62"/>
        <v>0</v>
      </c>
      <c r="Q627" s="20">
        <f t="shared" si="62"/>
        <v>13000</v>
      </c>
      <c r="R627" s="353"/>
      <c r="S627" s="20">
        <f t="shared" si="62"/>
        <v>1793739.9999999998</v>
      </c>
      <c r="T627" s="20">
        <f t="shared" si="62"/>
        <v>0</v>
      </c>
      <c r="U627" s="20">
        <f t="shared" si="62"/>
        <v>1793739.9999999998</v>
      </c>
      <c r="V627" s="20">
        <f t="shared" si="61"/>
        <v>0</v>
      </c>
      <c r="W627" s="20">
        <f t="shared" si="61"/>
        <v>1793739.9999999998</v>
      </c>
    </row>
    <row r="628" spans="1:23">
      <c r="A628" s="89">
        <v>2012</v>
      </c>
      <c r="B628" s="94"/>
      <c r="C628" s="94"/>
      <c r="D628" s="94"/>
      <c r="E628" s="356" t="str">
        <f t="shared" ca="1" si="63"/>
        <v>CFO/CFO</v>
      </c>
      <c r="F628" s="20">
        <f t="shared" si="62"/>
        <v>0</v>
      </c>
      <c r="G628" s="20">
        <f t="shared" si="62"/>
        <v>1838590</v>
      </c>
      <c r="H628" s="20">
        <f t="shared" si="62"/>
        <v>0</v>
      </c>
      <c r="I628" s="20">
        <f t="shared" si="62"/>
        <v>1838590</v>
      </c>
      <c r="J628" s="20">
        <f t="shared" si="62"/>
        <v>1838590</v>
      </c>
      <c r="K628" s="20">
        <f t="shared" si="62"/>
        <v>1776415.4589371982</v>
      </c>
      <c r="L628" s="20">
        <f t="shared" si="62"/>
        <v>13000</v>
      </c>
      <c r="M628" s="20">
        <f t="shared" si="62"/>
        <v>12560.386473429953</v>
      </c>
      <c r="N628" s="20">
        <f t="shared" si="62"/>
        <v>13000</v>
      </c>
      <c r="O628" s="20">
        <f t="shared" si="62"/>
        <v>0</v>
      </c>
      <c r="P628" s="20">
        <f t="shared" si="62"/>
        <v>0</v>
      </c>
      <c r="Q628" s="20">
        <f t="shared" si="62"/>
        <v>13000</v>
      </c>
      <c r="R628" s="353"/>
      <c r="S628" s="20">
        <f t="shared" si="62"/>
        <v>1838590</v>
      </c>
      <c r="T628" s="20">
        <f t="shared" si="62"/>
        <v>0</v>
      </c>
      <c r="U628" s="20">
        <f t="shared" si="62"/>
        <v>1838590</v>
      </c>
      <c r="V628" s="20">
        <f t="shared" si="61"/>
        <v>0</v>
      </c>
      <c r="W628" s="20">
        <f t="shared" si="61"/>
        <v>1838590</v>
      </c>
    </row>
    <row r="629" spans="1:23">
      <c r="A629" s="89">
        <v>2013</v>
      </c>
      <c r="B629" s="94"/>
      <c r="C629" s="94"/>
      <c r="D629" s="94"/>
      <c r="E629" s="356" t="str">
        <f t="shared" ca="1" si="63"/>
        <v>CFO/CFO</v>
      </c>
      <c r="F629" s="20">
        <f t="shared" si="62"/>
        <v>0</v>
      </c>
      <c r="G629" s="20">
        <f t="shared" si="62"/>
        <v>1884480</v>
      </c>
      <c r="H629" s="20">
        <f t="shared" si="62"/>
        <v>0</v>
      </c>
      <c r="I629" s="20">
        <f t="shared" si="62"/>
        <v>1884480</v>
      </c>
      <c r="J629" s="20">
        <f t="shared" si="62"/>
        <v>1884480</v>
      </c>
      <c r="K629" s="20">
        <f t="shared" si="62"/>
        <v>1759182.2446264792</v>
      </c>
      <c r="L629" s="20">
        <f t="shared" si="62"/>
        <v>13000</v>
      </c>
      <c r="M629" s="20">
        <f t="shared" si="62"/>
        <v>12135.639104763239</v>
      </c>
      <c r="N629" s="20">
        <f t="shared" si="62"/>
        <v>12999.999999999998</v>
      </c>
      <c r="O629" s="20">
        <f t="shared" si="62"/>
        <v>0</v>
      </c>
      <c r="P629" s="20">
        <f t="shared" si="62"/>
        <v>0</v>
      </c>
      <c r="Q629" s="20">
        <f t="shared" si="62"/>
        <v>13000</v>
      </c>
      <c r="R629" s="353"/>
      <c r="S629" s="20">
        <f t="shared" si="62"/>
        <v>1884480</v>
      </c>
      <c r="T629" s="20">
        <f t="shared" si="62"/>
        <v>0</v>
      </c>
      <c r="U629" s="20">
        <f t="shared" si="62"/>
        <v>1884480</v>
      </c>
      <c r="V629" s="20">
        <f t="shared" si="61"/>
        <v>0</v>
      </c>
      <c r="W629" s="20">
        <f t="shared" si="61"/>
        <v>1884480</v>
      </c>
    </row>
    <row r="630" spans="1:23">
      <c r="A630" s="89">
        <v>2014</v>
      </c>
      <c r="B630" s="94"/>
      <c r="C630" s="94"/>
      <c r="D630" s="94"/>
      <c r="E630" s="356" t="str">
        <f t="shared" ca="1" si="63"/>
        <v>CFO/CFO</v>
      </c>
      <c r="F630" s="20">
        <f t="shared" si="62"/>
        <v>0</v>
      </c>
      <c r="G630" s="20">
        <f t="shared" si="62"/>
        <v>1931670</v>
      </c>
      <c r="H630" s="20">
        <f t="shared" si="62"/>
        <v>0</v>
      </c>
      <c r="I630" s="20">
        <f t="shared" si="62"/>
        <v>1931670</v>
      </c>
      <c r="J630" s="20">
        <f t="shared" si="62"/>
        <v>1931670</v>
      </c>
      <c r="K630" s="20">
        <f t="shared" si="62"/>
        <v>1742255.6662577488</v>
      </c>
      <c r="L630" s="20">
        <f t="shared" si="62"/>
        <v>13000</v>
      </c>
      <c r="M630" s="20">
        <f t="shared" si="62"/>
        <v>11725.255173684291</v>
      </c>
      <c r="N630" s="20">
        <f t="shared" si="62"/>
        <v>13000</v>
      </c>
      <c r="O630" s="20">
        <f t="shared" si="62"/>
        <v>0</v>
      </c>
      <c r="P630" s="20">
        <f t="shared" si="62"/>
        <v>0</v>
      </c>
      <c r="Q630" s="20">
        <f t="shared" si="62"/>
        <v>13000</v>
      </c>
      <c r="R630" s="353"/>
      <c r="S630" s="20">
        <f t="shared" si="62"/>
        <v>1931670</v>
      </c>
      <c r="T630" s="20">
        <f t="shared" si="62"/>
        <v>0</v>
      </c>
      <c r="U630" s="20">
        <f t="shared" si="62"/>
        <v>1931670</v>
      </c>
      <c r="V630" s="20">
        <f t="shared" si="61"/>
        <v>0</v>
      </c>
      <c r="W630" s="20">
        <f t="shared" si="61"/>
        <v>1931670</v>
      </c>
    </row>
    <row r="631" spans="1:23">
      <c r="A631" s="89">
        <v>2015</v>
      </c>
      <c r="B631" s="94"/>
      <c r="C631" s="94"/>
      <c r="D631" s="94"/>
      <c r="E631" s="356" t="str">
        <f t="shared" ca="1" si="63"/>
        <v>CFO/CFO</v>
      </c>
      <c r="F631" s="20">
        <f t="shared" si="62"/>
        <v>0</v>
      </c>
      <c r="G631" s="20">
        <f t="shared" si="62"/>
        <v>1979900.0000000002</v>
      </c>
      <c r="H631" s="20">
        <f t="shared" si="62"/>
        <v>0</v>
      </c>
      <c r="I631" s="20">
        <f t="shared" si="62"/>
        <v>1979900.0000000002</v>
      </c>
      <c r="J631" s="20">
        <f t="shared" si="62"/>
        <v>1979900.0000000002</v>
      </c>
      <c r="K631" s="20">
        <f t="shared" si="62"/>
        <v>1725368.4666204036</v>
      </c>
      <c r="L631" s="20">
        <f t="shared" si="62"/>
        <v>13000</v>
      </c>
      <c r="M631" s="20">
        <f t="shared" si="62"/>
        <v>11328.748960081441</v>
      </c>
      <c r="N631" s="20">
        <f t="shared" si="62"/>
        <v>13000</v>
      </c>
      <c r="O631" s="20">
        <f t="shared" si="62"/>
        <v>0</v>
      </c>
      <c r="P631" s="20">
        <f t="shared" si="62"/>
        <v>0</v>
      </c>
      <c r="Q631" s="20">
        <f t="shared" si="62"/>
        <v>13000</v>
      </c>
      <c r="R631" s="353"/>
      <c r="S631" s="20">
        <f t="shared" si="62"/>
        <v>1979900.0000000002</v>
      </c>
      <c r="T631" s="20">
        <f t="shared" si="62"/>
        <v>0</v>
      </c>
      <c r="U631" s="20">
        <f t="shared" si="62"/>
        <v>1979900.0000000002</v>
      </c>
      <c r="V631" s="20">
        <f t="shared" si="61"/>
        <v>0</v>
      </c>
      <c r="W631" s="20">
        <f t="shared" si="61"/>
        <v>1979900.0000000002</v>
      </c>
    </row>
    <row r="632" spans="1:23">
      <c r="A632" s="89">
        <v>2016</v>
      </c>
      <c r="B632" s="94"/>
      <c r="C632" s="94"/>
      <c r="D632" s="94"/>
      <c r="E632" s="356" t="str">
        <f t="shared" ca="1" si="63"/>
        <v>CFO/CFO</v>
      </c>
      <c r="F632" s="20">
        <f t="shared" si="62"/>
        <v>0</v>
      </c>
      <c r="G632" s="20">
        <f t="shared" si="62"/>
        <v>2029430.0000000002</v>
      </c>
      <c r="H632" s="20">
        <f t="shared" si="62"/>
        <v>0</v>
      </c>
      <c r="I632" s="20">
        <f t="shared" si="62"/>
        <v>2029430.0000000002</v>
      </c>
      <c r="J632" s="20">
        <f t="shared" si="62"/>
        <v>2029430.0000000002</v>
      </c>
      <c r="K632" s="20">
        <f t="shared" si="62"/>
        <v>1708725.6040176949</v>
      </c>
      <c r="L632" s="20">
        <f t="shared" si="62"/>
        <v>13000</v>
      </c>
      <c r="M632" s="20">
        <f t="shared" si="62"/>
        <v>10945.651169160814</v>
      </c>
      <c r="N632" s="20">
        <f t="shared" si="62"/>
        <v>13000</v>
      </c>
      <c r="O632" s="20">
        <f t="shared" si="62"/>
        <v>0</v>
      </c>
      <c r="P632" s="20">
        <f t="shared" si="62"/>
        <v>0</v>
      </c>
      <c r="Q632" s="20">
        <f t="shared" si="62"/>
        <v>13000</v>
      </c>
      <c r="R632" s="353"/>
      <c r="S632" s="20">
        <f t="shared" si="62"/>
        <v>2029430.0000000002</v>
      </c>
      <c r="T632" s="20">
        <f t="shared" si="62"/>
        <v>0</v>
      </c>
      <c r="U632" s="20">
        <f t="shared" si="62"/>
        <v>2029430.0000000002</v>
      </c>
      <c r="V632" s="20">
        <f t="shared" si="61"/>
        <v>0</v>
      </c>
      <c r="W632" s="20">
        <f t="shared" si="61"/>
        <v>2029430.0000000002</v>
      </c>
    </row>
    <row r="633" spans="1:23">
      <c r="A633" s="89">
        <v>2017</v>
      </c>
      <c r="B633" s="94"/>
      <c r="C633" s="94"/>
      <c r="D633" s="94"/>
      <c r="E633" s="356" t="str">
        <f t="shared" ca="1" si="63"/>
        <v>CFO/CFO</v>
      </c>
      <c r="F633" s="20">
        <f t="shared" si="62"/>
        <v>0</v>
      </c>
      <c r="G633" s="20">
        <f t="shared" si="62"/>
        <v>2080129.9999999998</v>
      </c>
      <c r="H633" s="20">
        <f t="shared" si="62"/>
        <v>0</v>
      </c>
      <c r="I633" s="20">
        <f t="shared" si="62"/>
        <v>2080129.9999999998</v>
      </c>
      <c r="J633" s="20">
        <f t="shared" si="62"/>
        <v>2080129.9999999998</v>
      </c>
      <c r="K633" s="20">
        <f t="shared" si="62"/>
        <v>1692187.0952438856</v>
      </c>
      <c r="L633" s="20">
        <f t="shared" si="62"/>
        <v>13000</v>
      </c>
      <c r="M633" s="20">
        <f t="shared" si="62"/>
        <v>10575.508376000787</v>
      </c>
      <c r="N633" s="20">
        <f t="shared" si="62"/>
        <v>13000.000000000002</v>
      </c>
      <c r="O633" s="20">
        <f t="shared" si="62"/>
        <v>0</v>
      </c>
      <c r="P633" s="20">
        <f t="shared" si="62"/>
        <v>0</v>
      </c>
      <c r="Q633" s="20">
        <f t="shared" si="62"/>
        <v>13000</v>
      </c>
      <c r="R633" s="353"/>
      <c r="S633" s="20">
        <f t="shared" si="62"/>
        <v>2080129.9999999998</v>
      </c>
      <c r="T633" s="20">
        <f t="shared" si="62"/>
        <v>0</v>
      </c>
      <c r="U633" s="20">
        <f t="shared" si="62"/>
        <v>2080129.9999999998</v>
      </c>
      <c r="V633" s="20">
        <f t="shared" si="61"/>
        <v>0</v>
      </c>
      <c r="W633" s="20">
        <f t="shared" si="61"/>
        <v>2080129.9999999998</v>
      </c>
    </row>
    <row r="634" spans="1:23">
      <c r="A634" s="89">
        <v>2018</v>
      </c>
      <c r="B634" s="94"/>
      <c r="C634" s="94"/>
      <c r="D634" s="94"/>
      <c r="E634" s="356" t="str">
        <f t="shared" ca="1" si="63"/>
        <v>CFO/CFO</v>
      </c>
      <c r="F634" s="20">
        <f t="shared" si="62"/>
        <v>0</v>
      </c>
      <c r="G634" s="20">
        <f t="shared" si="62"/>
        <v>2132130</v>
      </c>
      <c r="H634" s="20">
        <f t="shared" si="62"/>
        <v>0</v>
      </c>
      <c r="I634" s="20">
        <f t="shared" si="62"/>
        <v>2132130</v>
      </c>
      <c r="J634" s="20">
        <f t="shared" si="62"/>
        <v>2132130</v>
      </c>
      <c r="K634" s="20">
        <f t="shared" si="62"/>
        <v>1675834.9070027913</v>
      </c>
      <c r="L634" s="20">
        <f t="shared" si="62"/>
        <v>13000</v>
      </c>
      <c r="M634" s="20">
        <f t="shared" si="62"/>
        <v>10217.882488889649</v>
      </c>
      <c r="N634" s="20">
        <f t="shared" si="62"/>
        <v>13000</v>
      </c>
      <c r="O634" s="20">
        <f t="shared" si="62"/>
        <v>0</v>
      </c>
      <c r="P634" s="20">
        <f t="shared" si="62"/>
        <v>0</v>
      </c>
      <c r="Q634" s="20">
        <f t="shared" si="62"/>
        <v>13000</v>
      </c>
      <c r="R634" s="353"/>
      <c r="S634" s="20">
        <f t="shared" si="62"/>
        <v>2132130</v>
      </c>
      <c r="T634" s="20">
        <f t="shared" si="62"/>
        <v>0</v>
      </c>
      <c r="U634" s="20">
        <f t="shared" si="62"/>
        <v>2132130</v>
      </c>
      <c r="V634" s="20">
        <f t="shared" si="61"/>
        <v>0</v>
      </c>
      <c r="W634" s="20">
        <f t="shared" si="61"/>
        <v>2132130</v>
      </c>
    </row>
    <row r="635" spans="1:23">
      <c r="A635" s="89">
        <v>2019</v>
      </c>
      <c r="B635" s="94"/>
      <c r="C635" s="94"/>
      <c r="D635" s="94"/>
      <c r="E635" s="356" t="str">
        <f t="shared" ca="1" si="63"/>
        <v>CFO/CFO</v>
      </c>
      <c r="F635" s="20">
        <f t="shared" si="62"/>
        <v>0</v>
      </c>
      <c r="G635" s="20">
        <f t="shared" si="62"/>
        <v>2185430</v>
      </c>
      <c r="H635" s="20">
        <f t="shared" si="62"/>
        <v>0</v>
      </c>
      <c r="I635" s="20">
        <f t="shared" si="62"/>
        <v>2185430</v>
      </c>
      <c r="J635" s="20">
        <f t="shared" si="62"/>
        <v>2185430</v>
      </c>
      <c r="K635" s="20">
        <f t="shared" si="62"/>
        <v>1659640.7973016805</v>
      </c>
      <c r="L635" s="20">
        <f t="shared" si="62"/>
        <v>13000</v>
      </c>
      <c r="M635" s="20">
        <f t="shared" si="62"/>
        <v>9872.3502308112566</v>
      </c>
      <c r="N635" s="20">
        <f t="shared" si="62"/>
        <v>13000</v>
      </c>
      <c r="O635" s="20">
        <f t="shared" si="62"/>
        <v>0</v>
      </c>
      <c r="P635" s="20">
        <f t="shared" si="62"/>
        <v>0</v>
      </c>
      <c r="Q635" s="20">
        <f t="shared" si="62"/>
        <v>13000</v>
      </c>
      <c r="R635" s="353"/>
      <c r="S635" s="20">
        <f t="shared" si="62"/>
        <v>2185430</v>
      </c>
      <c r="T635" s="20">
        <f t="shared" si="62"/>
        <v>0</v>
      </c>
      <c r="U635" s="20">
        <f t="shared" si="62"/>
        <v>2185430</v>
      </c>
      <c r="V635" s="20">
        <f t="shared" si="61"/>
        <v>0</v>
      </c>
      <c r="W635" s="20">
        <f t="shared" si="61"/>
        <v>2185430</v>
      </c>
    </row>
    <row r="636" spans="1:23">
      <c r="A636" s="89">
        <v>2020</v>
      </c>
      <c r="B636" s="94"/>
      <c r="C636" s="94"/>
      <c r="D636" s="94"/>
      <c r="E636" s="356" t="str">
        <f t="shared" ca="1" si="63"/>
        <v>CFO/CFO</v>
      </c>
      <c r="F636" s="20">
        <f t="shared" si="62"/>
        <v>0</v>
      </c>
      <c r="G636" s="20">
        <f t="shared" si="62"/>
        <v>2240030</v>
      </c>
      <c r="H636" s="20">
        <f t="shared" si="62"/>
        <v>0</v>
      </c>
      <c r="I636" s="20">
        <f t="shared" si="62"/>
        <v>2240030</v>
      </c>
      <c r="J636" s="20">
        <f t="shared" si="62"/>
        <v>2240030</v>
      </c>
      <c r="K636" s="20">
        <f t="shared" si="62"/>
        <v>1643579.3896339014</v>
      </c>
      <c r="L636" s="20">
        <f t="shared" si="62"/>
        <v>13000</v>
      </c>
      <c r="M636" s="20">
        <f t="shared" si="62"/>
        <v>9538.5026384649846</v>
      </c>
      <c r="N636" s="20">
        <f t="shared" si="62"/>
        <v>13000</v>
      </c>
      <c r="O636" s="20">
        <f t="shared" si="62"/>
        <v>0</v>
      </c>
      <c r="P636" s="20">
        <f t="shared" si="62"/>
        <v>0</v>
      </c>
      <c r="Q636" s="20">
        <f t="shared" si="62"/>
        <v>13000</v>
      </c>
      <c r="R636" s="353"/>
      <c r="S636" s="20">
        <f t="shared" si="62"/>
        <v>2240030</v>
      </c>
      <c r="T636" s="20">
        <f t="shared" si="62"/>
        <v>0</v>
      </c>
      <c r="U636" s="20">
        <f t="shared" si="62"/>
        <v>2240030</v>
      </c>
      <c r="V636" s="20">
        <f t="shared" si="61"/>
        <v>0</v>
      </c>
      <c r="W636" s="20">
        <f t="shared" si="61"/>
        <v>2240030</v>
      </c>
    </row>
    <row r="637" spans="1:23">
      <c r="A637" s="89">
        <v>2021</v>
      </c>
      <c r="B637" s="94"/>
      <c r="C637" s="94"/>
      <c r="D637" s="94"/>
      <c r="E637" s="356" t="str">
        <f t="shared" ca="1" si="63"/>
        <v>CFO/CFO</v>
      </c>
      <c r="F637" s="20">
        <f t="shared" si="62"/>
        <v>0</v>
      </c>
      <c r="G637" s="20">
        <f t="shared" si="62"/>
        <v>2296060</v>
      </c>
      <c r="H637" s="20">
        <f t="shared" si="62"/>
        <v>0</v>
      </c>
      <c r="I637" s="20">
        <f t="shared" si="62"/>
        <v>2296060</v>
      </c>
      <c r="J637" s="20">
        <f t="shared" si="62"/>
        <v>2296060</v>
      </c>
      <c r="K637" s="20">
        <f t="shared" si="62"/>
        <v>1627720.1314064595</v>
      </c>
      <c r="L637" s="20">
        <f t="shared" si="62"/>
        <v>13000</v>
      </c>
      <c r="M637" s="20">
        <f t="shared" si="62"/>
        <v>9215.9445782270377</v>
      </c>
      <c r="N637" s="20">
        <f t="shared" si="62"/>
        <v>12999.999999999998</v>
      </c>
      <c r="O637" s="20">
        <f t="shared" si="62"/>
        <v>0</v>
      </c>
      <c r="P637" s="20">
        <f t="shared" si="62"/>
        <v>0</v>
      </c>
      <c r="Q637" s="20">
        <f t="shared" si="62"/>
        <v>13000</v>
      </c>
      <c r="R637" s="353"/>
      <c r="S637" s="20">
        <f t="shared" si="62"/>
        <v>2296060</v>
      </c>
      <c r="T637" s="20">
        <f t="shared" si="62"/>
        <v>0</v>
      </c>
      <c r="U637" s="20">
        <f t="shared" si="62"/>
        <v>2296060</v>
      </c>
      <c r="V637" s="20">
        <f t="shared" si="61"/>
        <v>0</v>
      </c>
      <c r="W637" s="20">
        <f t="shared" si="61"/>
        <v>2296060</v>
      </c>
    </row>
    <row r="638" spans="1:23">
      <c r="A638" s="89">
        <v>2022</v>
      </c>
      <c r="B638" s="94"/>
      <c r="C638" s="94"/>
      <c r="D638" s="94"/>
      <c r="E638" s="356" t="str">
        <f t="shared" ca="1" si="63"/>
        <v>CFO/CFO</v>
      </c>
      <c r="F638" s="20">
        <f t="shared" si="62"/>
        <v>0</v>
      </c>
      <c r="G638" s="20">
        <f t="shared" si="62"/>
        <v>2353520</v>
      </c>
      <c r="H638" s="20">
        <f t="shared" si="62"/>
        <v>0</v>
      </c>
      <c r="I638" s="20">
        <f t="shared" si="62"/>
        <v>2353520</v>
      </c>
      <c r="J638" s="20">
        <f t="shared" si="62"/>
        <v>2353520</v>
      </c>
      <c r="K638" s="20">
        <f t="shared" si="62"/>
        <v>1612033.4361760609</v>
      </c>
      <c r="L638" s="20">
        <f t="shared" si="62"/>
        <v>13000</v>
      </c>
      <c r="M638" s="20">
        <f t="shared" si="62"/>
        <v>8904.2942784802308</v>
      </c>
      <c r="N638" s="20">
        <f t="shared" si="62"/>
        <v>13000.000000000002</v>
      </c>
      <c r="O638" s="20">
        <f t="shared" si="62"/>
        <v>0</v>
      </c>
      <c r="P638" s="20">
        <f t="shared" si="62"/>
        <v>0</v>
      </c>
      <c r="Q638" s="20">
        <f t="shared" si="62"/>
        <v>13000</v>
      </c>
      <c r="R638" s="353"/>
      <c r="S638" s="20">
        <f t="shared" si="62"/>
        <v>2353520</v>
      </c>
      <c r="T638" s="20">
        <f t="shared" si="62"/>
        <v>0</v>
      </c>
      <c r="U638" s="20">
        <f t="shared" si="62"/>
        <v>2353520</v>
      </c>
      <c r="V638" s="20">
        <f t="shared" ref="S638:W646" si="64">SUMIF($B$22:$B$513,$A638,V$22:V$513)</f>
        <v>0</v>
      </c>
      <c r="W638" s="20">
        <f t="shared" si="64"/>
        <v>2353520</v>
      </c>
    </row>
    <row r="639" spans="1:23">
      <c r="A639" s="89">
        <v>2023</v>
      </c>
      <c r="B639" s="94"/>
      <c r="C639" s="94"/>
      <c r="D639" s="94"/>
      <c r="E639" s="356" t="str">
        <f t="shared" ca="1" si="63"/>
        <v>CFO/CFO</v>
      </c>
      <c r="F639" s="20">
        <f t="shared" ref="F639:U646" si="65">SUMIF($B$22:$B$513,$A639,F$22:F$513)</f>
        <v>0</v>
      </c>
      <c r="G639" s="20">
        <f t="shared" si="65"/>
        <v>2412280</v>
      </c>
      <c r="H639" s="20">
        <f t="shared" si="65"/>
        <v>0</v>
      </c>
      <c r="I639" s="20">
        <f t="shared" si="65"/>
        <v>2412280</v>
      </c>
      <c r="J639" s="20">
        <f t="shared" si="65"/>
        <v>2412280</v>
      </c>
      <c r="K639" s="20">
        <f t="shared" si="65"/>
        <v>1596406.6147969</v>
      </c>
      <c r="L639" s="20">
        <f t="shared" si="65"/>
        <v>13000</v>
      </c>
      <c r="M639" s="20">
        <f t="shared" si="65"/>
        <v>8603.1828777586761</v>
      </c>
      <c r="N639" s="20">
        <f t="shared" si="65"/>
        <v>12999.999999999998</v>
      </c>
      <c r="O639" s="20">
        <f t="shared" si="65"/>
        <v>0</v>
      </c>
      <c r="P639" s="20">
        <f t="shared" si="65"/>
        <v>0</v>
      </c>
      <c r="Q639" s="20">
        <f t="shared" si="65"/>
        <v>13000</v>
      </c>
      <c r="R639" s="353"/>
      <c r="S639" s="20">
        <f t="shared" si="65"/>
        <v>2412280</v>
      </c>
      <c r="T639" s="20">
        <f t="shared" si="65"/>
        <v>0</v>
      </c>
      <c r="U639" s="20">
        <f t="shared" si="65"/>
        <v>2412280</v>
      </c>
      <c r="V639" s="20">
        <f t="shared" si="64"/>
        <v>0</v>
      </c>
      <c r="W639" s="20">
        <f t="shared" si="64"/>
        <v>2412280</v>
      </c>
    </row>
    <row r="640" spans="1:23">
      <c r="A640" s="89">
        <v>2024</v>
      </c>
      <c r="B640" s="94"/>
      <c r="C640" s="94"/>
      <c r="D640" s="94"/>
      <c r="E640" s="356" t="str">
        <f t="shared" ca="1" si="63"/>
        <v>CFO/CFO</v>
      </c>
      <c r="F640" s="20">
        <f t="shared" si="65"/>
        <v>0</v>
      </c>
      <c r="G640" s="20">
        <f t="shared" si="65"/>
        <v>2472600</v>
      </c>
      <c r="H640" s="20">
        <f t="shared" si="65"/>
        <v>0</v>
      </c>
      <c r="I640" s="20">
        <f t="shared" si="65"/>
        <v>2472600</v>
      </c>
      <c r="J640" s="20">
        <f t="shared" si="65"/>
        <v>2472600</v>
      </c>
      <c r="K640" s="20">
        <f t="shared" si="65"/>
        <v>1580990.7085504355</v>
      </c>
      <c r="L640" s="20">
        <f t="shared" si="65"/>
        <v>13000</v>
      </c>
      <c r="M640" s="20">
        <f t="shared" si="65"/>
        <v>8312.253988172637</v>
      </c>
      <c r="N640" s="20">
        <f t="shared" si="65"/>
        <v>13000</v>
      </c>
      <c r="O640" s="20">
        <f t="shared" si="65"/>
        <v>0</v>
      </c>
      <c r="P640" s="20">
        <f t="shared" si="65"/>
        <v>0</v>
      </c>
      <c r="Q640" s="20">
        <f t="shared" si="65"/>
        <v>13000</v>
      </c>
      <c r="R640" s="353"/>
      <c r="S640" s="20">
        <f t="shared" si="64"/>
        <v>2472600</v>
      </c>
      <c r="T640" s="20">
        <f t="shared" si="64"/>
        <v>0</v>
      </c>
      <c r="U640" s="20">
        <f t="shared" si="64"/>
        <v>2472600</v>
      </c>
      <c r="V640" s="20">
        <f t="shared" si="64"/>
        <v>0</v>
      </c>
      <c r="W640" s="20">
        <f t="shared" si="64"/>
        <v>2472600</v>
      </c>
    </row>
    <row r="641" spans="1:23">
      <c r="A641" s="89">
        <v>2025</v>
      </c>
      <c r="B641" s="94"/>
      <c r="C641" s="94"/>
      <c r="D641" s="94"/>
      <c r="E641" s="356" t="str">
        <f t="shared" ca="1" si="63"/>
        <v>CFO/CFO</v>
      </c>
      <c r="F641" s="20">
        <f t="shared" si="65"/>
        <v>0</v>
      </c>
      <c r="G641" s="20">
        <f t="shared" si="65"/>
        <v>2534480</v>
      </c>
      <c r="H641" s="20">
        <f t="shared" si="65"/>
        <v>0</v>
      </c>
      <c r="I641" s="20">
        <f t="shared" si="65"/>
        <v>2534480</v>
      </c>
      <c r="J641" s="20">
        <f t="shared" si="65"/>
        <v>2534480</v>
      </c>
      <c r="K641" s="20">
        <f t="shared" si="65"/>
        <v>1565755.5918204223</v>
      </c>
      <c r="L641" s="20">
        <f t="shared" si="65"/>
        <v>13000</v>
      </c>
      <c r="M641" s="20">
        <f t="shared" si="65"/>
        <v>8031.1632735967496</v>
      </c>
      <c r="N641" s="20">
        <f t="shared" si="65"/>
        <v>13000</v>
      </c>
      <c r="O641" s="20">
        <f t="shared" si="65"/>
        <v>0</v>
      </c>
      <c r="P641" s="20">
        <f t="shared" si="65"/>
        <v>0</v>
      </c>
      <c r="Q641" s="20">
        <f t="shared" si="65"/>
        <v>13000</v>
      </c>
      <c r="R641" s="353"/>
      <c r="S641" s="20">
        <f t="shared" si="64"/>
        <v>2534480</v>
      </c>
      <c r="T641" s="20">
        <f t="shared" si="64"/>
        <v>0</v>
      </c>
      <c r="U641" s="20">
        <f t="shared" si="64"/>
        <v>2534480</v>
      </c>
      <c r="V641" s="20">
        <f t="shared" si="64"/>
        <v>0</v>
      </c>
      <c r="W641" s="20">
        <f t="shared" si="64"/>
        <v>2534480</v>
      </c>
    </row>
    <row r="642" spans="1:23">
      <c r="A642" s="89">
        <v>2026</v>
      </c>
      <c r="B642" s="94"/>
      <c r="C642" s="94"/>
      <c r="D642" s="94"/>
      <c r="E642" s="356" t="str">
        <f t="shared" ca="1" si="63"/>
        <v>CFO/CFO</v>
      </c>
      <c r="F642" s="20">
        <f t="shared" si="65"/>
        <v>0</v>
      </c>
      <c r="G642" s="20">
        <f t="shared" si="65"/>
        <v>2597790</v>
      </c>
      <c r="H642" s="20">
        <f t="shared" si="65"/>
        <v>0</v>
      </c>
      <c r="I642" s="20">
        <f t="shared" si="65"/>
        <v>2597790</v>
      </c>
      <c r="J642" s="20">
        <f t="shared" si="65"/>
        <v>2597790</v>
      </c>
      <c r="K642" s="20">
        <f t="shared" si="65"/>
        <v>1550596.480157332</v>
      </c>
      <c r="L642" s="20">
        <f t="shared" si="65"/>
        <v>13000</v>
      </c>
      <c r="M642" s="20">
        <f t="shared" si="65"/>
        <v>7759.5780421224645</v>
      </c>
      <c r="N642" s="20">
        <f t="shared" si="65"/>
        <v>13000</v>
      </c>
      <c r="O642" s="20">
        <f t="shared" si="65"/>
        <v>0</v>
      </c>
      <c r="P642" s="20">
        <f t="shared" si="65"/>
        <v>0</v>
      </c>
      <c r="Q642" s="20">
        <f t="shared" si="65"/>
        <v>13000</v>
      </c>
      <c r="R642" s="353"/>
      <c r="S642" s="20">
        <f t="shared" si="64"/>
        <v>2597790</v>
      </c>
      <c r="T642" s="20">
        <f t="shared" si="64"/>
        <v>0</v>
      </c>
      <c r="U642" s="20">
        <f t="shared" si="64"/>
        <v>2597790</v>
      </c>
      <c r="V642" s="20">
        <f t="shared" si="64"/>
        <v>0</v>
      </c>
      <c r="W642" s="20">
        <f t="shared" si="64"/>
        <v>2597790</v>
      </c>
    </row>
    <row r="643" spans="1:23">
      <c r="A643" s="89">
        <v>2027</v>
      </c>
      <c r="B643" s="94"/>
      <c r="C643" s="94"/>
      <c r="D643" s="94"/>
      <c r="E643" s="356" t="str">
        <f t="shared" ca="1" si="63"/>
        <v>CFO/CFO</v>
      </c>
      <c r="F643" s="20">
        <f t="shared" si="65"/>
        <v>0</v>
      </c>
      <c r="G643" s="20">
        <f t="shared" si="65"/>
        <v>2662790</v>
      </c>
      <c r="H643" s="20">
        <f t="shared" si="65"/>
        <v>0</v>
      </c>
      <c r="I643" s="20">
        <f t="shared" si="65"/>
        <v>2662790</v>
      </c>
      <c r="J643" s="20">
        <f t="shared" si="65"/>
        <v>2662790</v>
      </c>
      <c r="K643" s="20">
        <f t="shared" si="65"/>
        <v>1535646.7346550189</v>
      </c>
      <c r="L643" s="20">
        <f t="shared" si="65"/>
        <v>13000</v>
      </c>
      <c r="M643" s="20">
        <f t="shared" si="65"/>
        <v>7497.1768522922366</v>
      </c>
      <c r="N643" s="20">
        <f t="shared" si="65"/>
        <v>12999.999999999998</v>
      </c>
      <c r="O643" s="20">
        <f t="shared" si="65"/>
        <v>0</v>
      </c>
      <c r="P643" s="20">
        <f t="shared" si="65"/>
        <v>0</v>
      </c>
      <c r="Q643" s="20">
        <f t="shared" si="65"/>
        <v>13000</v>
      </c>
      <c r="R643" s="353"/>
      <c r="S643" s="20">
        <f t="shared" si="64"/>
        <v>2662790</v>
      </c>
      <c r="T643" s="20">
        <f t="shared" si="64"/>
        <v>0</v>
      </c>
      <c r="U643" s="20">
        <f t="shared" si="64"/>
        <v>2662790</v>
      </c>
      <c r="V643" s="20">
        <f t="shared" si="64"/>
        <v>0</v>
      </c>
      <c r="W643" s="20">
        <f t="shared" si="64"/>
        <v>2662790</v>
      </c>
    </row>
    <row r="644" spans="1:23">
      <c r="A644" s="89">
        <v>2028</v>
      </c>
      <c r="B644" s="94"/>
      <c r="C644" s="94"/>
      <c r="D644" s="94"/>
      <c r="E644" s="356" t="str">
        <f t="shared" ca="1" si="63"/>
        <v>CFO/CFO</v>
      </c>
      <c r="F644" s="20">
        <f t="shared" si="65"/>
        <v>0</v>
      </c>
      <c r="G644" s="20">
        <f t="shared" si="65"/>
        <v>2729350</v>
      </c>
      <c r="H644" s="20">
        <f t="shared" si="65"/>
        <v>0</v>
      </c>
      <c r="I644" s="20">
        <f t="shared" si="65"/>
        <v>2729350</v>
      </c>
      <c r="J644" s="20">
        <f t="shared" si="65"/>
        <v>2729350</v>
      </c>
      <c r="K644" s="20">
        <f t="shared" si="65"/>
        <v>1520804.1353997637</v>
      </c>
      <c r="L644" s="20">
        <f t="shared" si="65"/>
        <v>13000</v>
      </c>
      <c r="M644" s="20">
        <f t="shared" si="65"/>
        <v>7243.6491326495052</v>
      </c>
      <c r="N644" s="20">
        <f t="shared" si="65"/>
        <v>13000</v>
      </c>
      <c r="O644" s="20">
        <f t="shared" si="65"/>
        <v>0</v>
      </c>
      <c r="P644" s="20">
        <f t="shared" si="65"/>
        <v>0</v>
      </c>
      <c r="Q644" s="20">
        <f t="shared" si="65"/>
        <v>13000</v>
      </c>
      <c r="R644" s="353"/>
      <c r="S644" s="20">
        <f t="shared" si="64"/>
        <v>2729350</v>
      </c>
      <c r="T644" s="20">
        <f t="shared" si="64"/>
        <v>0</v>
      </c>
      <c r="U644" s="20">
        <f t="shared" si="64"/>
        <v>2729350</v>
      </c>
      <c r="V644" s="20">
        <f t="shared" si="64"/>
        <v>0</v>
      </c>
      <c r="W644" s="20">
        <f t="shared" si="64"/>
        <v>2729350</v>
      </c>
    </row>
    <row r="645" spans="1:23">
      <c r="A645" s="89">
        <v>2029</v>
      </c>
      <c r="B645" s="94"/>
      <c r="C645" s="94"/>
      <c r="D645" s="94"/>
      <c r="E645" s="356" t="str">
        <f t="shared" ca="1" si="63"/>
        <v>CFO/CFO</v>
      </c>
      <c r="F645" s="20">
        <f t="shared" si="65"/>
        <v>0</v>
      </c>
      <c r="G645" s="20">
        <f t="shared" si="65"/>
        <v>2797600</v>
      </c>
      <c r="H645" s="20">
        <f t="shared" si="65"/>
        <v>0</v>
      </c>
      <c r="I645" s="20">
        <f t="shared" si="65"/>
        <v>2797600</v>
      </c>
      <c r="J645" s="20">
        <f t="shared" si="65"/>
        <v>2797600</v>
      </c>
      <c r="K645" s="20">
        <f t="shared" si="65"/>
        <v>1506119.1240059647</v>
      </c>
      <c r="L645" s="20">
        <f t="shared" si="65"/>
        <v>13000</v>
      </c>
      <c r="M645" s="20">
        <f t="shared" si="65"/>
        <v>6998.6948141541116</v>
      </c>
      <c r="N645" s="20">
        <f t="shared" si="65"/>
        <v>13000</v>
      </c>
      <c r="O645" s="20">
        <f t="shared" si="65"/>
        <v>0</v>
      </c>
      <c r="P645" s="20">
        <f t="shared" si="65"/>
        <v>0</v>
      </c>
      <c r="Q645" s="20">
        <f t="shared" si="65"/>
        <v>13000</v>
      </c>
      <c r="R645" s="353"/>
      <c r="S645" s="20">
        <f t="shared" si="64"/>
        <v>2797600</v>
      </c>
      <c r="T645" s="20">
        <f t="shared" si="64"/>
        <v>0</v>
      </c>
      <c r="U645" s="20">
        <f t="shared" si="64"/>
        <v>2797600</v>
      </c>
      <c r="V645" s="20">
        <f t="shared" si="64"/>
        <v>0</v>
      </c>
      <c r="W645" s="20">
        <f t="shared" si="64"/>
        <v>2797600</v>
      </c>
    </row>
    <row r="646" spans="1:23">
      <c r="A646" s="89">
        <v>2030</v>
      </c>
      <c r="B646" s="94"/>
      <c r="C646" s="94"/>
      <c r="D646" s="94"/>
      <c r="E646" s="356" t="str">
        <f t="shared" ca="1" si="63"/>
        <v>CFO/CFO</v>
      </c>
      <c r="F646" s="20">
        <f t="shared" si="65"/>
        <v>0</v>
      </c>
      <c r="G646" s="20">
        <f t="shared" si="65"/>
        <v>2867540</v>
      </c>
      <c r="H646" s="20">
        <f t="shared" si="65"/>
        <v>0</v>
      </c>
      <c r="I646" s="20">
        <f t="shared" si="65"/>
        <v>2867540</v>
      </c>
      <c r="J646" s="20">
        <f t="shared" si="65"/>
        <v>2867540</v>
      </c>
      <c r="K646" s="20">
        <f t="shared" si="65"/>
        <v>1491567.2484117046</v>
      </c>
      <c r="L646" s="20">
        <f t="shared" si="65"/>
        <v>13000</v>
      </c>
      <c r="M646" s="20">
        <f t="shared" si="65"/>
        <v>6762.0239750281289</v>
      </c>
      <c r="N646" s="20">
        <f t="shared" si="65"/>
        <v>13000.000000000002</v>
      </c>
      <c r="O646" s="20">
        <f t="shared" si="65"/>
        <v>0</v>
      </c>
      <c r="P646" s="20">
        <f t="shared" si="65"/>
        <v>0</v>
      </c>
      <c r="Q646" s="20">
        <f t="shared" si="65"/>
        <v>13000</v>
      </c>
      <c r="R646" s="353"/>
      <c r="S646" s="20">
        <f t="shared" si="64"/>
        <v>2867540</v>
      </c>
      <c r="T646" s="20">
        <f t="shared" si="64"/>
        <v>0</v>
      </c>
      <c r="U646" s="20">
        <f t="shared" si="64"/>
        <v>2867540</v>
      </c>
      <c r="V646" s="20">
        <f t="shared" si="64"/>
        <v>0</v>
      </c>
      <c r="W646" s="20">
        <f t="shared" si="64"/>
        <v>2867540</v>
      </c>
    </row>
    <row r="657" spans="3:19">
      <c r="C657" s="94"/>
      <c r="D657" s="94"/>
      <c r="E657" s="94"/>
      <c r="F657" s="94"/>
      <c r="G657" s="94"/>
      <c r="H657" s="94"/>
      <c r="I657" s="94"/>
      <c r="O657" s="94"/>
      <c r="P657" s="94"/>
      <c r="Q657" s="94"/>
      <c r="R657" s="94"/>
      <c r="S657" s="94"/>
    </row>
    <row r="658" spans="3:19">
      <c r="C658" s="94"/>
      <c r="D658" s="94"/>
      <c r="E658" s="94"/>
      <c r="F658" s="94"/>
      <c r="G658" s="94"/>
      <c r="H658" s="94"/>
      <c r="I658" s="94"/>
      <c r="O658" s="94"/>
      <c r="P658" s="94"/>
      <c r="Q658" s="94"/>
      <c r="R658" s="94"/>
      <c r="S658" s="94"/>
    </row>
    <row r="659" spans="3:19">
      <c r="C659" s="94"/>
      <c r="D659" s="94"/>
      <c r="E659" s="94"/>
      <c r="F659" s="94"/>
      <c r="G659" s="94"/>
      <c r="H659" s="94"/>
      <c r="I659" s="94"/>
      <c r="O659" s="94"/>
      <c r="P659" s="94"/>
      <c r="Q659" s="94"/>
      <c r="R659" s="94"/>
      <c r="S659" s="94"/>
    </row>
    <row r="660" spans="3:19">
      <c r="C660" s="94"/>
      <c r="D660" s="94"/>
      <c r="E660" s="94"/>
      <c r="F660" s="94"/>
      <c r="G660" s="94"/>
      <c r="H660" s="94"/>
      <c r="I660" s="94"/>
      <c r="O660" s="94"/>
      <c r="P660" s="94"/>
      <c r="Q660" s="94"/>
      <c r="R660" s="94"/>
      <c r="S660" s="94"/>
    </row>
    <row r="661" spans="3:19">
      <c r="C661" s="94"/>
      <c r="D661" s="94"/>
      <c r="E661" s="94"/>
      <c r="F661" s="94"/>
      <c r="G661" s="94"/>
      <c r="H661" s="94"/>
      <c r="I661" s="94"/>
      <c r="O661" s="94"/>
      <c r="P661" s="94"/>
      <c r="Q661" s="94"/>
      <c r="R661" s="94"/>
      <c r="S661" s="94"/>
    </row>
    <row r="662" spans="3:19">
      <c r="C662" s="94"/>
      <c r="D662" s="94"/>
      <c r="E662" s="94"/>
      <c r="F662" s="94"/>
      <c r="G662" s="94"/>
      <c r="H662" s="94"/>
      <c r="I662" s="94"/>
      <c r="O662" s="94"/>
      <c r="P662" s="94"/>
      <c r="Q662" s="94"/>
      <c r="R662" s="94"/>
      <c r="S662" s="94"/>
    </row>
    <row r="663" spans="3:19">
      <c r="C663" s="94"/>
      <c r="D663" s="94"/>
      <c r="E663" s="94"/>
      <c r="F663" s="94"/>
      <c r="G663" s="94"/>
      <c r="H663" s="94"/>
      <c r="I663" s="94"/>
      <c r="O663" s="94"/>
      <c r="P663" s="94"/>
      <c r="Q663" s="94"/>
      <c r="R663" s="94"/>
      <c r="S663" s="94"/>
    </row>
    <row r="664" spans="3:19">
      <c r="C664" s="94"/>
      <c r="D664" s="94"/>
      <c r="E664" s="94"/>
      <c r="F664" s="94"/>
      <c r="G664" s="94"/>
      <c r="H664" s="94"/>
      <c r="I664" s="94"/>
      <c r="O664" s="94"/>
      <c r="P664" s="94"/>
      <c r="Q664" s="94"/>
      <c r="R664" s="94"/>
      <c r="S664" s="94"/>
    </row>
    <row r="665" spans="3:19">
      <c r="C665" s="94"/>
      <c r="D665" s="94"/>
      <c r="E665" s="94"/>
      <c r="F665" s="94"/>
      <c r="G665" s="94"/>
      <c r="H665" s="94"/>
      <c r="I665" s="94"/>
      <c r="O665" s="94"/>
      <c r="P665" s="94"/>
      <c r="Q665" s="94"/>
      <c r="R665" s="94"/>
      <c r="S665" s="94"/>
    </row>
    <row r="666" spans="3:19">
      <c r="C666" s="94"/>
      <c r="D666" s="94"/>
      <c r="E666" s="94"/>
      <c r="F666" s="94"/>
      <c r="G666" s="94"/>
      <c r="H666" s="94"/>
      <c r="I666" s="94"/>
      <c r="O666" s="94"/>
      <c r="P666" s="94"/>
      <c r="Q666" s="94"/>
      <c r="R666" s="94"/>
      <c r="S666" s="94"/>
    </row>
    <row r="667" spans="3:19">
      <c r="C667" s="94"/>
      <c r="D667" s="94"/>
      <c r="E667" s="94"/>
      <c r="F667" s="94"/>
      <c r="G667" s="94"/>
      <c r="H667" s="94"/>
      <c r="I667" s="94"/>
      <c r="O667" s="94"/>
      <c r="P667" s="94"/>
      <c r="Q667" s="94"/>
      <c r="R667" s="94"/>
      <c r="S667" s="94"/>
    </row>
    <row r="668" spans="3:19">
      <c r="C668" s="94"/>
      <c r="D668" s="94"/>
      <c r="E668" s="94"/>
      <c r="F668" s="94"/>
      <c r="G668" s="94"/>
      <c r="H668" s="94"/>
      <c r="I668" s="94"/>
      <c r="O668" s="94"/>
      <c r="P668" s="94"/>
      <c r="Q668" s="94"/>
      <c r="R668" s="94"/>
      <c r="S668" s="94"/>
    </row>
    <row r="669" spans="3:19">
      <c r="C669" s="94"/>
      <c r="D669" s="94"/>
      <c r="E669" s="94"/>
      <c r="F669" s="94"/>
      <c r="G669" s="94"/>
      <c r="H669" s="94"/>
      <c r="I669" s="94"/>
      <c r="O669" s="94"/>
      <c r="P669" s="94"/>
      <c r="Q669" s="94"/>
      <c r="R669" s="94"/>
      <c r="S669" s="94"/>
    </row>
    <row r="670" spans="3:19">
      <c r="C670" s="94"/>
      <c r="D670" s="94"/>
      <c r="E670" s="94"/>
      <c r="F670" s="94"/>
      <c r="G670" s="94"/>
      <c r="H670" s="94"/>
      <c r="I670" s="94"/>
      <c r="O670" s="94"/>
      <c r="P670" s="94"/>
      <c r="Q670" s="94"/>
      <c r="R670" s="94"/>
      <c r="S670" s="94"/>
    </row>
    <row r="671" spans="3:19">
      <c r="C671" s="94"/>
      <c r="D671" s="94"/>
      <c r="E671" s="94"/>
      <c r="F671" s="94"/>
      <c r="G671" s="94"/>
      <c r="H671" s="94"/>
      <c r="I671" s="94"/>
      <c r="O671" s="94"/>
      <c r="P671" s="94"/>
      <c r="Q671" s="94"/>
      <c r="R671" s="94"/>
      <c r="S671" s="94"/>
    </row>
    <row r="672" spans="3:19">
      <c r="C672" s="94"/>
      <c r="D672" s="94"/>
      <c r="E672" s="94"/>
      <c r="F672" s="94"/>
      <c r="G672" s="94"/>
      <c r="H672" s="94"/>
      <c r="I672" s="94"/>
      <c r="O672" s="94"/>
      <c r="P672" s="94"/>
      <c r="Q672" s="94"/>
      <c r="R672" s="94"/>
      <c r="S672" s="94"/>
    </row>
    <row r="673" spans="3:19">
      <c r="C673" s="94"/>
      <c r="D673" s="94"/>
      <c r="E673" s="94"/>
      <c r="F673" s="94"/>
      <c r="G673" s="94"/>
      <c r="H673" s="94"/>
      <c r="I673" s="94"/>
      <c r="O673" s="94"/>
      <c r="P673" s="94"/>
      <c r="Q673" s="94"/>
      <c r="R673" s="94"/>
      <c r="S673" s="94"/>
    </row>
    <row r="674" spans="3:19">
      <c r="C674" s="94"/>
      <c r="D674" s="94"/>
      <c r="E674" s="94"/>
      <c r="F674" s="94"/>
      <c r="G674" s="94"/>
      <c r="H674" s="94"/>
      <c r="I674" s="94"/>
      <c r="O674" s="94"/>
      <c r="P674" s="94"/>
      <c r="Q674" s="94"/>
      <c r="R674" s="94"/>
      <c r="S674" s="94"/>
    </row>
    <row r="675" spans="3:19">
      <c r="C675" s="94"/>
      <c r="D675" s="94"/>
      <c r="E675" s="94"/>
      <c r="F675" s="94"/>
      <c r="G675" s="94"/>
      <c r="H675" s="94"/>
      <c r="I675" s="94"/>
      <c r="O675" s="94"/>
      <c r="P675" s="94"/>
      <c r="Q675" s="94"/>
      <c r="R675" s="94"/>
      <c r="S675" s="94"/>
    </row>
    <row r="676" spans="3:19">
      <c r="C676" s="94"/>
      <c r="D676" s="94"/>
      <c r="E676" s="94"/>
      <c r="F676" s="94"/>
      <c r="G676" s="94"/>
      <c r="H676" s="94"/>
      <c r="I676" s="94"/>
      <c r="O676" s="94"/>
      <c r="P676" s="94"/>
      <c r="Q676" s="94"/>
      <c r="R676" s="94"/>
      <c r="S676" s="94"/>
    </row>
    <row r="677" spans="3:19">
      <c r="C677" s="94"/>
      <c r="D677" s="94"/>
      <c r="E677" s="94"/>
      <c r="F677" s="94"/>
      <c r="G677" s="94"/>
      <c r="H677" s="94"/>
      <c r="I677" s="94"/>
      <c r="O677" s="94"/>
      <c r="P677" s="94"/>
      <c r="Q677" s="94"/>
      <c r="R677" s="94"/>
      <c r="S677" s="94"/>
    </row>
    <row r="678" spans="3:19">
      <c r="C678" s="94"/>
      <c r="D678" s="94"/>
      <c r="E678" s="94"/>
      <c r="F678" s="94"/>
      <c r="G678" s="94"/>
      <c r="H678" s="94"/>
      <c r="I678" s="94"/>
      <c r="O678" s="94"/>
      <c r="P678" s="94"/>
      <c r="Q678" s="94"/>
      <c r="R678" s="94"/>
      <c r="S678" s="94"/>
    </row>
    <row r="679" spans="3:19">
      <c r="C679" s="94"/>
      <c r="D679" s="94"/>
      <c r="E679" s="94"/>
      <c r="F679" s="94"/>
      <c r="G679" s="94"/>
      <c r="H679" s="94"/>
      <c r="I679" s="94"/>
      <c r="O679" s="94"/>
      <c r="P679" s="94"/>
      <c r="Q679" s="94"/>
      <c r="R679" s="94"/>
      <c r="S679" s="94"/>
    </row>
    <row r="680" spans="3:19">
      <c r="C680" s="94"/>
      <c r="D680" s="94"/>
      <c r="E680" s="94"/>
      <c r="F680" s="94"/>
      <c r="G680" s="94"/>
      <c r="H680" s="94"/>
      <c r="I680" s="94"/>
      <c r="O680" s="94"/>
      <c r="P680" s="94"/>
      <c r="Q680" s="94"/>
      <c r="R680" s="94"/>
      <c r="S680" s="94"/>
    </row>
    <row r="681" spans="3:19">
      <c r="C681" s="94"/>
      <c r="D681" s="94"/>
      <c r="E681" s="94"/>
      <c r="F681" s="94"/>
      <c r="G681" s="94"/>
      <c r="H681" s="94"/>
      <c r="I681" s="94"/>
      <c r="O681" s="94"/>
      <c r="P681" s="94"/>
      <c r="Q681" s="94"/>
      <c r="R681" s="94"/>
      <c r="S681" s="94"/>
    </row>
    <row r="682" spans="3:19">
      <c r="C682" s="94"/>
      <c r="D682" s="94"/>
      <c r="E682" s="94"/>
      <c r="F682" s="94"/>
      <c r="G682" s="94"/>
      <c r="H682" s="94"/>
      <c r="I682" s="94"/>
      <c r="O682" s="94"/>
      <c r="P682" s="94"/>
      <c r="Q682" s="94"/>
      <c r="R682" s="94"/>
      <c r="S682" s="94"/>
    </row>
    <row r="683" spans="3:19">
      <c r="C683" s="94"/>
      <c r="D683" s="94"/>
      <c r="E683" s="94"/>
      <c r="F683" s="94"/>
      <c r="G683" s="94"/>
      <c r="H683" s="94"/>
      <c r="I683" s="94"/>
      <c r="O683" s="94"/>
      <c r="P683" s="94"/>
      <c r="Q683" s="94"/>
      <c r="R683" s="94"/>
      <c r="S683" s="94"/>
    </row>
    <row r="684" spans="3:19">
      <c r="C684" s="94"/>
      <c r="D684" s="94"/>
      <c r="E684" s="94"/>
      <c r="F684" s="94"/>
      <c r="G684" s="94"/>
      <c r="H684" s="94"/>
      <c r="I684" s="94"/>
      <c r="O684" s="94"/>
      <c r="P684" s="94"/>
      <c r="Q684" s="94"/>
      <c r="R684" s="94"/>
      <c r="S684" s="94"/>
    </row>
    <row r="685" spans="3:19">
      <c r="C685" s="94"/>
      <c r="D685" s="94"/>
      <c r="E685" s="94"/>
      <c r="F685" s="94"/>
      <c r="G685" s="94"/>
      <c r="H685" s="94"/>
      <c r="I685" s="94"/>
      <c r="O685" s="94"/>
      <c r="P685" s="94"/>
      <c r="Q685" s="94"/>
      <c r="R685" s="94"/>
      <c r="S685" s="94"/>
    </row>
    <row r="686" spans="3:19">
      <c r="C686" s="94"/>
      <c r="D686" s="94"/>
      <c r="E686" s="94"/>
      <c r="F686" s="94"/>
      <c r="G686" s="94"/>
      <c r="H686" s="94"/>
      <c r="I686" s="94"/>
      <c r="O686" s="94"/>
      <c r="P686" s="94"/>
      <c r="Q686" s="94"/>
      <c r="R686" s="94"/>
      <c r="S686" s="94"/>
    </row>
    <row r="687" spans="3:19">
      <c r="C687" s="94"/>
      <c r="D687" s="94"/>
      <c r="E687" s="94"/>
      <c r="F687" s="94"/>
      <c r="G687" s="94"/>
      <c r="H687" s="94"/>
      <c r="I687" s="94"/>
      <c r="O687" s="94"/>
      <c r="P687" s="94"/>
      <c r="Q687" s="94"/>
      <c r="R687" s="94"/>
      <c r="S687" s="94"/>
    </row>
    <row r="688" spans="3:19">
      <c r="C688" s="94"/>
      <c r="D688" s="94"/>
      <c r="E688" s="94"/>
      <c r="F688" s="94"/>
      <c r="G688" s="94"/>
      <c r="H688" s="94"/>
      <c r="I688" s="94"/>
      <c r="O688" s="94"/>
      <c r="P688" s="94"/>
      <c r="Q688" s="94"/>
      <c r="R688" s="94"/>
      <c r="S688" s="94"/>
    </row>
    <row r="689" spans="3:19">
      <c r="C689" s="94"/>
      <c r="D689" s="94"/>
      <c r="E689" s="94"/>
      <c r="F689" s="94"/>
      <c r="G689" s="94"/>
      <c r="H689" s="94"/>
      <c r="I689" s="94"/>
      <c r="O689" s="94"/>
      <c r="P689" s="94"/>
      <c r="Q689" s="94"/>
      <c r="R689" s="94"/>
      <c r="S689" s="94"/>
    </row>
    <row r="690" spans="3:19">
      <c r="C690" s="94"/>
      <c r="D690" s="94"/>
      <c r="E690" s="94"/>
      <c r="F690" s="94"/>
      <c r="G690" s="94"/>
      <c r="H690" s="94"/>
      <c r="I690" s="94"/>
      <c r="O690" s="94"/>
      <c r="P690" s="94"/>
      <c r="Q690" s="94"/>
      <c r="R690" s="94"/>
      <c r="S690" s="94"/>
    </row>
    <row r="691" spans="3:19">
      <c r="C691" s="94"/>
      <c r="D691" s="94"/>
      <c r="E691" s="94"/>
      <c r="F691" s="94"/>
      <c r="G691" s="94"/>
      <c r="H691" s="94"/>
      <c r="I691" s="94"/>
      <c r="O691" s="94"/>
      <c r="P691" s="94"/>
      <c r="Q691" s="94"/>
      <c r="R691" s="94"/>
      <c r="S691" s="94"/>
    </row>
    <row r="692" spans="3:19">
      <c r="C692" s="94"/>
      <c r="D692" s="94"/>
      <c r="E692" s="94"/>
      <c r="F692" s="94"/>
      <c r="G692" s="94"/>
      <c r="H692" s="94"/>
      <c r="I692" s="94"/>
      <c r="O692" s="94"/>
      <c r="P692" s="94"/>
      <c r="Q692" s="94"/>
      <c r="R692" s="94"/>
      <c r="S692" s="94"/>
    </row>
    <row r="693" spans="3:19">
      <c r="C693" s="94"/>
      <c r="D693" s="94"/>
      <c r="E693" s="94"/>
      <c r="F693" s="94"/>
      <c r="G693" s="94"/>
      <c r="H693" s="94"/>
      <c r="I693" s="94"/>
      <c r="O693" s="94"/>
      <c r="P693" s="94"/>
      <c r="Q693" s="94"/>
      <c r="R693" s="94"/>
      <c r="S693" s="94"/>
    </row>
    <row r="694" spans="3:19">
      <c r="C694" s="94"/>
      <c r="D694" s="94"/>
      <c r="E694" s="94"/>
      <c r="F694" s="94"/>
      <c r="G694" s="94"/>
      <c r="H694" s="94"/>
      <c r="I694" s="94"/>
      <c r="O694" s="94"/>
      <c r="P694" s="94"/>
      <c r="Q694" s="94"/>
      <c r="R694" s="94"/>
      <c r="S694" s="94"/>
    </row>
    <row r="695" spans="3:19">
      <c r="C695" s="94"/>
      <c r="D695" s="94"/>
      <c r="E695" s="94"/>
      <c r="F695" s="94"/>
      <c r="G695" s="94"/>
      <c r="H695" s="94"/>
      <c r="I695" s="94"/>
      <c r="O695" s="94"/>
      <c r="P695" s="94"/>
      <c r="Q695" s="94"/>
      <c r="R695" s="94"/>
      <c r="S695" s="94"/>
    </row>
    <row r="696" spans="3:19">
      <c r="C696" s="94"/>
      <c r="D696" s="94"/>
      <c r="E696" s="94"/>
      <c r="F696" s="94"/>
      <c r="G696" s="94"/>
      <c r="H696" s="94"/>
      <c r="I696" s="94"/>
      <c r="O696" s="94"/>
      <c r="P696" s="94"/>
      <c r="Q696" s="94"/>
      <c r="R696" s="94"/>
      <c r="S696" s="94"/>
    </row>
    <row r="697" spans="3:19">
      <c r="C697" s="94"/>
      <c r="D697" s="94"/>
      <c r="E697" s="94"/>
      <c r="F697" s="94"/>
      <c r="G697" s="94"/>
      <c r="H697" s="94"/>
      <c r="I697" s="94"/>
      <c r="O697" s="94"/>
      <c r="P697" s="94"/>
      <c r="Q697" s="94"/>
      <c r="R697" s="94"/>
      <c r="S697" s="94"/>
    </row>
    <row r="698" spans="3:19">
      <c r="C698" s="94"/>
      <c r="D698" s="94"/>
      <c r="E698" s="94"/>
      <c r="F698" s="94"/>
      <c r="G698" s="94"/>
      <c r="H698" s="94"/>
      <c r="I698" s="94"/>
      <c r="O698" s="94"/>
      <c r="P698" s="94"/>
      <c r="Q698" s="94"/>
      <c r="R698" s="94"/>
      <c r="S698" s="94"/>
    </row>
    <row r="699" spans="3:19">
      <c r="C699" s="94"/>
      <c r="D699" s="94"/>
      <c r="E699" s="94"/>
      <c r="F699" s="94"/>
      <c r="G699" s="94"/>
      <c r="H699" s="94"/>
      <c r="I699" s="94"/>
      <c r="O699" s="94"/>
      <c r="P699" s="94"/>
      <c r="Q699" s="94"/>
      <c r="R699" s="94"/>
      <c r="S699" s="94"/>
    </row>
    <row r="700" spans="3:19">
      <c r="C700" s="94"/>
      <c r="D700" s="94"/>
      <c r="E700" s="94"/>
      <c r="F700" s="94"/>
      <c r="G700" s="94"/>
      <c r="H700" s="94"/>
      <c r="I700" s="94"/>
      <c r="O700" s="94"/>
      <c r="P700" s="94"/>
      <c r="Q700" s="94"/>
      <c r="R700" s="94"/>
      <c r="S700" s="94"/>
    </row>
    <row r="701" spans="3:19">
      <c r="C701" s="94"/>
      <c r="D701" s="94"/>
      <c r="E701" s="94"/>
      <c r="F701" s="94"/>
      <c r="G701" s="94"/>
      <c r="H701" s="94"/>
      <c r="I701" s="94"/>
      <c r="O701" s="94"/>
      <c r="P701" s="94"/>
      <c r="Q701" s="94"/>
      <c r="R701" s="94"/>
      <c r="S701" s="94"/>
    </row>
    <row r="702" spans="3:19">
      <c r="C702" s="94"/>
      <c r="D702" s="94"/>
      <c r="E702" s="94"/>
      <c r="F702" s="94"/>
      <c r="G702" s="94"/>
      <c r="H702" s="94"/>
      <c r="I702" s="94"/>
      <c r="O702" s="94"/>
      <c r="P702" s="94"/>
      <c r="Q702" s="94"/>
      <c r="R702" s="94"/>
      <c r="S702" s="94"/>
    </row>
    <row r="703" spans="3:19">
      <c r="C703" s="94"/>
      <c r="D703" s="94"/>
      <c r="E703" s="94"/>
      <c r="F703" s="94"/>
      <c r="G703" s="94"/>
      <c r="H703" s="94"/>
      <c r="I703" s="94"/>
      <c r="O703" s="94"/>
      <c r="P703" s="94"/>
      <c r="Q703" s="94"/>
      <c r="R703" s="94"/>
      <c r="S703" s="94"/>
    </row>
    <row r="704" spans="3:19">
      <c r="C704" s="94"/>
      <c r="D704" s="94"/>
      <c r="E704" s="94"/>
      <c r="F704" s="94"/>
      <c r="G704" s="94"/>
      <c r="H704" s="94"/>
      <c r="I704" s="94"/>
      <c r="O704" s="94"/>
      <c r="P704" s="94"/>
      <c r="Q704" s="94"/>
      <c r="R704" s="94"/>
      <c r="S704" s="94"/>
    </row>
    <row r="705" spans="3:19">
      <c r="C705" s="94"/>
      <c r="D705" s="94"/>
      <c r="E705" s="94"/>
      <c r="F705" s="94"/>
      <c r="G705" s="94"/>
      <c r="H705" s="94"/>
      <c r="I705" s="94"/>
      <c r="O705" s="94"/>
      <c r="P705" s="94"/>
      <c r="Q705" s="94"/>
      <c r="R705" s="94"/>
      <c r="S705" s="94"/>
    </row>
    <row r="706" spans="3:19">
      <c r="C706" s="94"/>
      <c r="D706" s="94"/>
      <c r="E706" s="94"/>
      <c r="F706" s="94"/>
      <c r="G706" s="94"/>
      <c r="H706" s="94"/>
      <c r="I706" s="94"/>
      <c r="O706" s="94"/>
      <c r="P706" s="94"/>
      <c r="Q706" s="94"/>
      <c r="R706" s="94"/>
      <c r="S706" s="94"/>
    </row>
    <row r="707" spans="3:19">
      <c r="C707" s="94"/>
      <c r="D707" s="94"/>
      <c r="E707" s="94"/>
      <c r="F707" s="94"/>
      <c r="G707" s="94"/>
      <c r="H707" s="94"/>
      <c r="I707" s="94"/>
      <c r="O707" s="94"/>
      <c r="P707" s="94"/>
      <c r="Q707" s="94"/>
      <c r="R707" s="94"/>
      <c r="S707" s="94"/>
    </row>
    <row r="708" spans="3:19">
      <c r="C708" s="94"/>
      <c r="D708" s="94"/>
      <c r="E708" s="94"/>
      <c r="F708" s="94"/>
      <c r="G708" s="94"/>
      <c r="H708" s="94"/>
      <c r="I708" s="94"/>
      <c r="O708" s="94"/>
      <c r="P708" s="94"/>
      <c r="Q708" s="94"/>
      <c r="R708" s="94"/>
      <c r="S708" s="94"/>
    </row>
    <row r="709" spans="3:19">
      <c r="C709" s="94"/>
      <c r="D709" s="94"/>
      <c r="E709" s="94"/>
      <c r="F709" s="94"/>
      <c r="G709" s="94"/>
      <c r="H709" s="94"/>
      <c r="I709" s="94"/>
      <c r="O709" s="94"/>
      <c r="P709" s="94"/>
      <c r="Q709" s="94"/>
      <c r="R709" s="94"/>
      <c r="S709" s="94"/>
    </row>
    <row r="710" spans="3:19">
      <c r="C710" s="94"/>
      <c r="D710" s="94"/>
      <c r="E710" s="94"/>
      <c r="F710" s="94"/>
      <c r="G710" s="94"/>
      <c r="H710" s="94"/>
      <c r="I710" s="94"/>
      <c r="O710" s="94"/>
      <c r="P710" s="94"/>
      <c r="Q710" s="94"/>
      <c r="R710" s="94"/>
      <c r="S710" s="94"/>
    </row>
    <row r="711" spans="3:19">
      <c r="C711" s="94"/>
      <c r="D711" s="94"/>
      <c r="E711" s="94"/>
      <c r="F711" s="94"/>
      <c r="G711" s="94"/>
      <c r="H711" s="94"/>
      <c r="I711" s="94"/>
      <c r="O711" s="94"/>
      <c r="P711" s="94"/>
      <c r="Q711" s="94"/>
      <c r="R711" s="94"/>
      <c r="S711" s="94"/>
    </row>
    <row r="712" spans="3:19">
      <c r="C712" s="94"/>
      <c r="D712" s="94"/>
      <c r="E712" s="94"/>
      <c r="F712" s="94"/>
      <c r="G712" s="94"/>
      <c r="H712" s="94"/>
      <c r="I712" s="94"/>
      <c r="O712" s="94"/>
      <c r="P712" s="94"/>
      <c r="Q712" s="94"/>
      <c r="R712" s="94"/>
      <c r="S712" s="94"/>
    </row>
    <row r="713" spans="3:19">
      <c r="C713" s="94"/>
      <c r="D713" s="94"/>
      <c r="E713" s="94"/>
      <c r="F713" s="94"/>
      <c r="G713" s="94"/>
      <c r="H713" s="94"/>
      <c r="I713" s="94"/>
      <c r="O713" s="94"/>
      <c r="P713" s="94"/>
      <c r="Q713" s="94"/>
      <c r="R713" s="94"/>
      <c r="S713" s="94"/>
    </row>
    <row r="714" spans="3:19">
      <c r="C714" s="94"/>
      <c r="D714" s="94"/>
      <c r="E714" s="94"/>
      <c r="F714" s="94"/>
      <c r="G714" s="94"/>
      <c r="H714" s="94"/>
      <c r="I714" s="94"/>
      <c r="O714" s="94"/>
      <c r="P714" s="94"/>
      <c r="Q714" s="94"/>
      <c r="R714" s="94"/>
      <c r="S714" s="94"/>
    </row>
    <row r="715" spans="3:19">
      <c r="C715" s="94"/>
      <c r="D715" s="94"/>
      <c r="E715" s="94"/>
      <c r="F715" s="94"/>
      <c r="G715" s="94"/>
      <c r="H715" s="94"/>
      <c r="I715" s="94"/>
      <c r="O715" s="94"/>
      <c r="P715" s="94"/>
      <c r="Q715" s="94"/>
      <c r="R715" s="94"/>
      <c r="S715" s="94"/>
    </row>
    <row r="716" spans="3:19">
      <c r="C716" s="94"/>
      <c r="D716" s="94"/>
      <c r="E716" s="94"/>
      <c r="F716" s="94"/>
      <c r="G716" s="94"/>
      <c r="H716" s="94"/>
      <c r="I716" s="94"/>
      <c r="O716" s="94"/>
      <c r="P716" s="94"/>
      <c r="Q716" s="94"/>
      <c r="R716" s="94"/>
      <c r="S716" s="94"/>
    </row>
    <row r="717" spans="3:19">
      <c r="C717" s="94"/>
      <c r="D717" s="94"/>
      <c r="E717" s="94"/>
      <c r="F717" s="94"/>
      <c r="G717" s="94"/>
      <c r="H717" s="94"/>
      <c r="I717" s="94"/>
      <c r="O717" s="94"/>
      <c r="P717" s="94"/>
      <c r="Q717" s="94"/>
      <c r="R717" s="94"/>
      <c r="S717" s="94"/>
    </row>
    <row r="718" spans="3:19">
      <c r="C718" s="94"/>
      <c r="D718" s="94"/>
      <c r="E718" s="94"/>
      <c r="F718" s="94"/>
      <c r="G718" s="94"/>
      <c r="H718" s="94"/>
      <c r="I718" s="94"/>
      <c r="O718" s="94"/>
      <c r="P718" s="94"/>
      <c r="Q718" s="94"/>
      <c r="R718" s="94"/>
      <c r="S718" s="94"/>
    </row>
    <row r="719" spans="3:19">
      <c r="C719" s="94"/>
      <c r="D719" s="94"/>
      <c r="E719" s="94"/>
      <c r="F719" s="94"/>
      <c r="G719" s="94"/>
      <c r="H719" s="94"/>
      <c r="I719" s="94"/>
      <c r="O719" s="94"/>
      <c r="P719" s="94"/>
      <c r="Q719" s="94"/>
      <c r="R719" s="94"/>
      <c r="S719" s="94"/>
    </row>
    <row r="720" spans="3:19">
      <c r="C720" s="94"/>
      <c r="D720" s="94"/>
      <c r="E720" s="94"/>
      <c r="F720" s="94"/>
      <c r="G720" s="94"/>
      <c r="H720" s="94"/>
      <c r="I720" s="94"/>
      <c r="O720" s="94"/>
      <c r="P720" s="94"/>
      <c r="Q720" s="94"/>
      <c r="R720" s="94"/>
      <c r="S720" s="94"/>
    </row>
    <row r="721" spans="3:19">
      <c r="C721" s="94"/>
      <c r="D721" s="94"/>
      <c r="E721" s="94"/>
      <c r="F721" s="94"/>
      <c r="G721" s="94"/>
      <c r="H721" s="94"/>
      <c r="I721" s="94"/>
      <c r="O721" s="94"/>
      <c r="P721" s="94"/>
      <c r="Q721" s="94"/>
      <c r="R721" s="94"/>
      <c r="S721" s="94"/>
    </row>
    <row r="722" spans="3:19">
      <c r="C722" s="94"/>
      <c r="D722" s="94"/>
      <c r="E722" s="94"/>
      <c r="F722" s="94"/>
      <c r="G722" s="94"/>
      <c r="H722" s="94"/>
      <c r="I722" s="94"/>
      <c r="O722" s="94"/>
      <c r="P722" s="94"/>
      <c r="Q722" s="94"/>
      <c r="R722" s="94"/>
      <c r="S722" s="94"/>
    </row>
    <row r="723" spans="3:19">
      <c r="C723" s="94"/>
      <c r="D723" s="94"/>
      <c r="E723" s="94"/>
      <c r="F723" s="94"/>
      <c r="G723" s="94"/>
      <c r="H723" s="94"/>
      <c r="I723" s="94"/>
      <c r="O723" s="94"/>
      <c r="P723" s="94"/>
      <c r="Q723" s="94"/>
      <c r="R723" s="94"/>
      <c r="S723" s="94"/>
    </row>
    <row r="724" spans="3:19">
      <c r="C724" s="94"/>
      <c r="D724" s="94"/>
      <c r="E724" s="94"/>
      <c r="F724" s="94"/>
      <c r="G724" s="94"/>
      <c r="H724" s="94"/>
      <c r="I724" s="94"/>
      <c r="O724" s="94"/>
      <c r="P724" s="94"/>
      <c r="Q724" s="94"/>
      <c r="R724" s="94"/>
      <c r="S724" s="94"/>
    </row>
    <row r="725" spans="3:19">
      <c r="C725" s="94"/>
      <c r="D725" s="94"/>
      <c r="E725" s="94"/>
      <c r="F725" s="94"/>
      <c r="G725" s="94"/>
      <c r="H725" s="94"/>
      <c r="I725" s="94"/>
      <c r="O725" s="94"/>
      <c r="P725" s="94"/>
      <c r="Q725" s="94"/>
      <c r="R725" s="94"/>
      <c r="S725" s="94"/>
    </row>
    <row r="726" spans="3:19">
      <c r="C726" s="94"/>
      <c r="D726" s="94"/>
      <c r="E726" s="94"/>
      <c r="F726" s="94"/>
      <c r="G726" s="94"/>
      <c r="H726" s="94"/>
      <c r="I726" s="94"/>
      <c r="O726" s="94"/>
      <c r="P726" s="94"/>
      <c r="Q726" s="94"/>
      <c r="R726" s="94"/>
      <c r="S726" s="94"/>
    </row>
    <row r="727" spans="3:19">
      <c r="C727" s="94"/>
      <c r="D727" s="94"/>
      <c r="E727" s="94"/>
      <c r="F727" s="94"/>
      <c r="G727" s="94"/>
      <c r="H727" s="94"/>
      <c r="I727" s="94"/>
      <c r="O727" s="94"/>
      <c r="P727" s="94"/>
      <c r="Q727" s="94"/>
      <c r="R727" s="94"/>
      <c r="S727" s="94"/>
    </row>
    <row r="728" spans="3:19">
      <c r="C728" s="94"/>
      <c r="D728" s="94"/>
      <c r="E728" s="94"/>
      <c r="F728" s="94"/>
      <c r="G728" s="94"/>
      <c r="H728" s="94"/>
      <c r="I728" s="94"/>
      <c r="O728" s="94"/>
      <c r="P728" s="94"/>
      <c r="Q728" s="94"/>
      <c r="R728" s="94"/>
      <c r="S728" s="94"/>
    </row>
    <row r="729" spans="3:19">
      <c r="C729" s="94"/>
      <c r="D729" s="94"/>
      <c r="E729" s="94"/>
      <c r="F729" s="94"/>
      <c r="G729" s="94"/>
      <c r="H729" s="94"/>
      <c r="I729" s="94"/>
      <c r="O729" s="94"/>
      <c r="P729" s="94"/>
      <c r="Q729" s="94"/>
      <c r="R729" s="94"/>
      <c r="S729" s="94"/>
    </row>
    <row r="730" spans="3:19">
      <c r="C730" s="94"/>
      <c r="D730" s="94"/>
      <c r="E730" s="94"/>
      <c r="F730" s="94"/>
      <c r="G730" s="94"/>
      <c r="H730" s="94"/>
      <c r="I730" s="94"/>
      <c r="O730" s="94"/>
      <c r="P730" s="94"/>
      <c r="Q730" s="94"/>
      <c r="R730" s="94"/>
      <c r="S730" s="94"/>
    </row>
    <row r="731" spans="3:19">
      <c r="C731" s="94"/>
      <c r="D731" s="94"/>
      <c r="E731" s="94"/>
      <c r="F731" s="94"/>
      <c r="G731" s="94"/>
      <c r="H731" s="94"/>
      <c r="I731" s="94"/>
      <c r="O731" s="94"/>
      <c r="P731" s="94"/>
      <c r="Q731" s="94"/>
      <c r="R731" s="94"/>
      <c r="S731" s="94"/>
    </row>
    <row r="732" spans="3:19">
      <c r="C732" s="94"/>
      <c r="D732" s="94"/>
      <c r="E732" s="94"/>
      <c r="F732" s="94"/>
      <c r="G732" s="94"/>
      <c r="H732" s="94"/>
      <c r="I732" s="94"/>
      <c r="O732" s="94"/>
      <c r="P732" s="94"/>
      <c r="Q732" s="94"/>
      <c r="R732" s="94"/>
      <c r="S732" s="94"/>
    </row>
    <row r="733" spans="3:19">
      <c r="C733" s="94"/>
      <c r="D733" s="94"/>
      <c r="E733" s="94"/>
      <c r="F733" s="94"/>
      <c r="G733" s="94"/>
      <c r="H733" s="94"/>
      <c r="I733" s="94"/>
      <c r="O733" s="94"/>
      <c r="P733" s="94"/>
      <c r="Q733" s="94"/>
      <c r="R733" s="94"/>
      <c r="S733" s="94"/>
    </row>
    <row r="734" spans="3:19">
      <c r="C734" s="94"/>
      <c r="D734" s="94"/>
      <c r="E734" s="94"/>
      <c r="F734" s="94"/>
      <c r="G734" s="94"/>
      <c r="H734" s="94"/>
      <c r="I734" s="94"/>
      <c r="O734" s="94"/>
      <c r="P734" s="94"/>
      <c r="Q734" s="94"/>
      <c r="R734" s="94"/>
      <c r="S734" s="94"/>
    </row>
    <row r="735" spans="3:19">
      <c r="C735" s="94"/>
      <c r="D735" s="94"/>
      <c r="E735" s="94"/>
      <c r="F735" s="94"/>
      <c r="G735" s="94"/>
      <c r="H735" s="94"/>
      <c r="I735" s="94"/>
      <c r="O735" s="94"/>
      <c r="P735" s="94"/>
      <c r="Q735" s="94"/>
      <c r="R735" s="94"/>
      <c r="S735" s="94"/>
    </row>
    <row r="736" spans="3:19">
      <c r="C736" s="94"/>
      <c r="D736" s="94"/>
      <c r="E736" s="94"/>
      <c r="F736" s="94"/>
      <c r="G736" s="94"/>
      <c r="H736" s="94"/>
      <c r="I736" s="94"/>
      <c r="O736" s="94"/>
      <c r="P736" s="94"/>
      <c r="Q736" s="94"/>
      <c r="R736" s="94"/>
      <c r="S736" s="94"/>
    </row>
    <row r="737" spans="3:19">
      <c r="C737" s="94"/>
      <c r="D737" s="94"/>
      <c r="E737" s="94"/>
      <c r="F737" s="94"/>
      <c r="G737" s="94"/>
      <c r="H737" s="94"/>
      <c r="I737" s="94"/>
      <c r="O737" s="94"/>
      <c r="P737" s="94"/>
      <c r="Q737" s="94"/>
      <c r="R737" s="94"/>
      <c r="S737" s="94"/>
    </row>
    <row r="738" spans="3:19">
      <c r="C738" s="94"/>
      <c r="D738" s="94"/>
      <c r="E738" s="94"/>
      <c r="F738" s="94"/>
      <c r="G738" s="94"/>
      <c r="H738" s="94"/>
      <c r="I738" s="94"/>
      <c r="O738" s="94"/>
      <c r="P738" s="94"/>
      <c r="Q738" s="94"/>
      <c r="R738" s="94"/>
      <c r="S738" s="94"/>
    </row>
    <row r="739" spans="3:19">
      <c r="C739" s="94"/>
      <c r="D739" s="94"/>
      <c r="E739" s="94"/>
      <c r="F739" s="94"/>
      <c r="G739" s="94"/>
      <c r="H739" s="94"/>
      <c r="I739" s="94"/>
      <c r="O739" s="94"/>
      <c r="P739" s="94"/>
      <c r="Q739" s="94"/>
      <c r="R739" s="94"/>
      <c r="S739" s="94"/>
    </row>
    <row r="740" spans="3:19">
      <c r="C740" s="94"/>
      <c r="D740" s="94"/>
      <c r="E740" s="94"/>
      <c r="F740" s="94"/>
      <c r="G740" s="94"/>
      <c r="H740" s="94"/>
      <c r="I740" s="94"/>
      <c r="O740" s="94"/>
      <c r="P740" s="94"/>
      <c r="Q740" s="94"/>
      <c r="R740" s="94"/>
      <c r="S740" s="94"/>
    </row>
    <row r="741" spans="3:19">
      <c r="C741" s="94"/>
      <c r="D741" s="94"/>
      <c r="E741" s="94"/>
      <c r="F741" s="94"/>
      <c r="G741" s="94"/>
      <c r="H741" s="94"/>
      <c r="I741" s="94"/>
      <c r="O741" s="94"/>
      <c r="P741" s="94"/>
      <c r="Q741" s="94"/>
      <c r="R741" s="94"/>
      <c r="S741" s="94"/>
    </row>
    <row r="742" spans="3:19">
      <c r="C742" s="94"/>
      <c r="D742" s="94"/>
      <c r="E742" s="94"/>
      <c r="F742" s="94"/>
      <c r="G742" s="94"/>
      <c r="H742" s="94"/>
      <c r="I742" s="94"/>
      <c r="O742" s="94"/>
      <c r="P742" s="94"/>
      <c r="Q742" s="94"/>
      <c r="R742" s="94"/>
      <c r="S742" s="94"/>
    </row>
    <row r="743" spans="3:19">
      <c r="C743" s="94"/>
      <c r="D743" s="94"/>
      <c r="E743" s="94"/>
      <c r="F743" s="94"/>
      <c r="G743" s="94"/>
      <c r="H743" s="94"/>
      <c r="I743" s="94"/>
      <c r="O743" s="94"/>
      <c r="P743" s="94"/>
      <c r="Q743" s="94"/>
      <c r="R743" s="94"/>
      <c r="S743" s="94"/>
    </row>
    <row r="744" spans="3:19">
      <c r="C744" s="94"/>
      <c r="D744" s="94"/>
      <c r="E744" s="94"/>
      <c r="F744" s="94"/>
      <c r="G744" s="94"/>
      <c r="H744" s="94"/>
      <c r="I744" s="94"/>
      <c r="O744" s="94"/>
      <c r="P744" s="94"/>
      <c r="Q744" s="94"/>
      <c r="R744" s="94"/>
      <c r="S744" s="94"/>
    </row>
    <row r="745" spans="3:19">
      <c r="C745" s="94"/>
      <c r="D745" s="94"/>
      <c r="E745" s="94"/>
      <c r="F745" s="94"/>
      <c r="G745" s="94"/>
      <c r="H745" s="94"/>
      <c r="I745" s="94"/>
      <c r="O745" s="94"/>
      <c r="P745" s="94"/>
      <c r="Q745" s="94"/>
      <c r="R745" s="94"/>
      <c r="S745" s="94"/>
    </row>
    <row r="746" spans="3:19">
      <c r="C746" s="94"/>
      <c r="D746" s="94"/>
      <c r="E746" s="94"/>
      <c r="F746" s="94"/>
      <c r="G746" s="94"/>
      <c r="H746" s="94"/>
      <c r="I746" s="94"/>
      <c r="O746" s="94"/>
      <c r="P746" s="94"/>
      <c r="Q746" s="94"/>
      <c r="R746" s="94"/>
      <c r="S746" s="94"/>
    </row>
    <row r="747" spans="3:19">
      <c r="C747" s="94"/>
      <c r="D747" s="94"/>
      <c r="E747" s="94"/>
      <c r="F747" s="94"/>
      <c r="G747" s="94"/>
      <c r="H747" s="94"/>
      <c r="I747" s="94"/>
      <c r="O747" s="94"/>
      <c r="P747" s="94"/>
      <c r="Q747" s="94"/>
      <c r="R747" s="94"/>
      <c r="S747" s="94"/>
    </row>
    <row r="748" spans="3:19">
      <c r="C748" s="94"/>
      <c r="D748" s="94"/>
      <c r="E748" s="94"/>
      <c r="F748" s="94"/>
      <c r="G748" s="94"/>
      <c r="H748" s="94"/>
      <c r="I748" s="94"/>
      <c r="O748" s="94"/>
      <c r="P748" s="94"/>
      <c r="Q748" s="94"/>
      <c r="R748" s="94"/>
      <c r="S748" s="94"/>
    </row>
    <row r="749" spans="3:19">
      <c r="C749" s="94"/>
      <c r="D749" s="94"/>
      <c r="E749" s="94"/>
      <c r="F749" s="94"/>
      <c r="G749" s="94"/>
      <c r="H749" s="94"/>
      <c r="I749" s="94"/>
      <c r="O749" s="94"/>
      <c r="P749" s="94"/>
      <c r="Q749" s="94"/>
      <c r="R749" s="94"/>
      <c r="S749" s="94"/>
    </row>
    <row r="750" spans="3:19">
      <c r="C750" s="94"/>
      <c r="D750" s="94"/>
      <c r="E750" s="94"/>
      <c r="F750" s="94"/>
      <c r="G750" s="94"/>
      <c r="H750" s="94"/>
      <c r="I750" s="94"/>
      <c r="O750" s="94"/>
      <c r="P750" s="94"/>
      <c r="Q750" s="94"/>
      <c r="R750" s="94"/>
      <c r="S750" s="94"/>
    </row>
    <row r="751" spans="3:19">
      <c r="C751" s="94"/>
      <c r="D751" s="94"/>
      <c r="E751" s="94"/>
      <c r="F751" s="94"/>
      <c r="G751" s="94"/>
      <c r="H751" s="94"/>
      <c r="I751" s="94"/>
      <c r="O751" s="94"/>
      <c r="P751" s="94"/>
      <c r="Q751" s="94"/>
      <c r="R751" s="94"/>
      <c r="S751" s="94"/>
    </row>
    <row r="752" spans="3:19">
      <c r="C752" s="94"/>
      <c r="D752" s="94"/>
      <c r="E752" s="94"/>
      <c r="F752" s="94"/>
      <c r="G752" s="94"/>
      <c r="H752" s="94"/>
      <c r="I752" s="94"/>
      <c r="O752" s="94"/>
      <c r="P752" s="94"/>
      <c r="Q752" s="94"/>
      <c r="R752" s="94"/>
      <c r="S752" s="94"/>
    </row>
    <row r="753" spans="3:19">
      <c r="C753" s="94"/>
      <c r="D753" s="94"/>
      <c r="E753" s="94"/>
      <c r="F753" s="94"/>
      <c r="G753" s="94"/>
      <c r="H753" s="94"/>
      <c r="I753" s="94"/>
      <c r="O753" s="94"/>
      <c r="P753" s="94"/>
      <c r="Q753" s="94"/>
      <c r="R753" s="94"/>
      <c r="S753" s="94"/>
    </row>
    <row r="754" spans="3:19">
      <c r="C754" s="94"/>
      <c r="D754" s="94"/>
      <c r="E754" s="94"/>
      <c r="F754" s="94"/>
      <c r="G754" s="94"/>
      <c r="H754" s="94"/>
      <c r="I754" s="94"/>
      <c r="O754" s="94"/>
      <c r="P754" s="94"/>
      <c r="Q754" s="94"/>
      <c r="R754" s="94"/>
      <c r="S754" s="94"/>
    </row>
    <row r="755" spans="3:19">
      <c r="C755" s="94"/>
      <c r="D755" s="94"/>
      <c r="E755" s="94"/>
      <c r="F755" s="94"/>
      <c r="G755" s="94"/>
      <c r="H755" s="94"/>
      <c r="I755" s="94"/>
      <c r="O755" s="94"/>
      <c r="P755" s="94"/>
      <c r="Q755" s="94"/>
      <c r="R755" s="94"/>
      <c r="S755" s="94"/>
    </row>
    <row r="756" spans="3:19">
      <c r="C756" s="94"/>
      <c r="D756" s="94"/>
      <c r="E756" s="94"/>
      <c r="F756" s="94"/>
      <c r="G756" s="94"/>
      <c r="H756" s="94"/>
      <c r="I756" s="94"/>
      <c r="O756" s="94"/>
      <c r="P756" s="94"/>
      <c r="Q756" s="94"/>
      <c r="R756" s="94"/>
      <c r="S756" s="94"/>
    </row>
    <row r="757" spans="3:19">
      <c r="C757" s="94"/>
      <c r="D757" s="94"/>
      <c r="E757" s="94"/>
      <c r="F757" s="94"/>
      <c r="G757" s="94"/>
      <c r="H757" s="94"/>
      <c r="I757" s="94"/>
      <c r="O757" s="94"/>
      <c r="P757" s="94"/>
      <c r="Q757" s="94"/>
      <c r="R757" s="94"/>
      <c r="S757" s="94"/>
    </row>
    <row r="758" spans="3:19">
      <c r="C758" s="94"/>
      <c r="D758" s="94"/>
      <c r="E758" s="94"/>
      <c r="F758" s="94"/>
      <c r="G758" s="94"/>
      <c r="H758" s="94"/>
      <c r="I758" s="94"/>
      <c r="O758" s="94"/>
      <c r="P758" s="94"/>
      <c r="Q758" s="94"/>
      <c r="R758" s="94"/>
      <c r="S758" s="94"/>
    </row>
    <row r="759" spans="3:19">
      <c r="C759" s="94"/>
      <c r="D759" s="94"/>
      <c r="E759" s="94"/>
      <c r="F759" s="94"/>
      <c r="G759" s="94"/>
      <c r="H759" s="94"/>
      <c r="I759" s="94"/>
      <c r="O759" s="94"/>
      <c r="P759" s="94"/>
      <c r="Q759" s="94"/>
      <c r="R759" s="94"/>
      <c r="S759" s="94"/>
    </row>
    <row r="760" spans="3:19">
      <c r="C760" s="94"/>
      <c r="D760" s="94"/>
      <c r="E760" s="94"/>
      <c r="F760" s="94"/>
      <c r="G760" s="94"/>
      <c r="H760" s="94"/>
      <c r="I760" s="94"/>
      <c r="O760" s="94"/>
      <c r="P760" s="94"/>
      <c r="Q760" s="94"/>
      <c r="R760" s="94"/>
      <c r="S760" s="94"/>
    </row>
    <row r="761" spans="3:19">
      <c r="C761" s="94"/>
      <c r="D761" s="94"/>
      <c r="E761" s="94"/>
      <c r="F761" s="94"/>
      <c r="G761" s="94"/>
      <c r="H761" s="94"/>
      <c r="I761" s="94"/>
      <c r="O761" s="94"/>
      <c r="P761" s="94"/>
      <c r="Q761" s="94"/>
      <c r="R761" s="94"/>
      <c r="S761" s="94"/>
    </row>
    <row r="762" spans="3:19">
      <c r="C762" s="94"/>
      <c r="D762" s="94"/>
      <c r="E762" s="94"/>
      <c r="F762" s="94"/>
      <c r="G762" s="94"/>
      <c r="H762" s="94"/>
      <c r="I762" s="94"/>
      <c r="O762" s="94"/>
      <c r="P762" s="94"/>
      <c r="Q762" s="94"/>
      <c r="R762" s="94"/>
      <c r="S762" s="94"/>
    </row>
    <row r="763" spans="3:19">
      <c r="C763" s="94"/>
      <c r="D763" s="94"/>
      <c r="E763" s="94"/>
      <c r="F763" s="94"/>
      <c r="G763" s="94"/>
      <c r="H763" s="94"/>
      <c r="I763" s="94"/>
      <c r="O763" s="94"/>
      <c r="P763" s="94"/>
      <c r="Q763" s="94"/>
      <c r="R763" s="94"/>
      <c r="S763" s="94"/>
    </row>
    <row r="764" spans="3:19">
      <c r="C764" s="94"/>
      <c r="D764" s="94"/>
      <c r="E764" s="94"/>
      <c r="F764" s="94"/>
      <c r="G764" s="94"/>
      <c r="H764" s="94"/>
      <c r="I764" s="94"/>
      <c r="O764" s="94"/>
      <c r="P764" s="94"/>
      <c r="Q764" s="94"/>
      <c r="R764" s="94"/>
      <c r="S764" s="94"/>
    </row>
    <row r="765" spans="3:19">
      <c r="C765" s="94"/>
      <c r="D765" s="94"/>
      <c r="E765" s="94"/>
      <c r="F765" s="94"/>
      <c r="G765" s="94"/>
      <c r="H765" s="94"/>
      <c r="I765" s="94"/>
      <c r="O765" s="94"/>
      <c r="P765" s="94"/>
      <c r="Q765" s="94"/>
      <c r="R765" s="94"/>
      <c r="S765" s="94"/>
    </row>
    <row r="766" spans="3:19">
      <c r="C766" s="94"/>
      <c r="D766" s="94"/>
      <c r="E766" s="94"/>
      <c r="F766" s="94"/>
      <c r="G766" s="94"/>
      <c r="H766" s="94"/>
      <c r="I766" s="94"/>
      <c r="O766" s="94"/>
      <c r="P766" s="94"/>
      <c r="Q766" s="94"/>
      <c r="R766" s="94"/>
      <c r="S766" s="94"/>
    </row>
    <row r="767" spans="3:19">
      <c r="C767" s="94"/>
      <c r="D767" s="94"/>
      <c r="E767" s="94"/>
      <c r="F767" s="94"/>
      <c r="G767" s="94"/>
      <c r="H767" s="94"/>
      <c r="I767" s="94"/>
      <c r="O767" s="94"/>
      <c r="P767" s="94"/>
      <c r="Q767" s="94"/>
      <c r="R767" s="94"/>
      <c r="S767" s="94"/>
    </row>
    <row r="768" spans="3:19">
      <c r="C768" s="94"/>
      <c r="D768" s="94"/>
      <c r="E768" s="94"/>
      <c r="F768" s="94"/>
      <c r="G768" s="94"/>
      <c r="H768" s="94"/>
      <c r="I768" s="94"/>
      <c r="O768" s="94"/>
      <c r="P768" s="94"/>
      <c r="Q768" s="94"/>
      <c r="R768" s="94"/>
      <c r="S768" s="94"/>
    </row>
    <row r="769" spans="3:19">
      <c r="C769" s="94"/>
      <c r="D769" s="94"/>
      <c r="E769" s="94"/>
      <c r="F769" s="94"/>
      <c r="G769" s="94"/>
      <c r="H769" s="94"/>
      <c r="I769" s="94"/>
      <c r="O769" s="94"/>
      <c r="P769" s="94"/>
      <c r="Q769" s="94"/>
      <c r="R769" s="94"/>
      <c r="S769" s="94"/>
    </row>
    <row r="770" spans="3:19">
      <c r="C770" s="94"/>
      <c r="D770" s="94"/>
      <c r="E770" s="94"/>
      <c r="F770" s="94"/>
      <c r="G770" s="94"/>
      <c r="H770" s="94"/>
      <c r="I770" s="94"/>
      <c r="O770" s="94"/>
      <c r="P770" s="94"/>
      <c r="Q770" s="94"/>
      <c r="R770" s="94"/>
      <c r="S770" s="94"/>
    </row>
    <row r="771" spans="3:19">
      <c r="C771" s="94"/>
      <c r="D771" s="94"/>
      <c r="E771" s="94"/>
      <c r="F771" s="94"/>
      <c r="G771" s="94"/>
      <c r="H771" s="94"/>
      <c r="I771" s="94"/>
      <c r="O771" s="94"/>
      <c r="P771" s="94"/>
      <c r="Q771" s="94"/>
      <c r="R771" s="94"/>
      <c r="S771" s="94"/>
    </row>
    <row r="772" spans="3:19">
      <c r="C772" s="94"/>
      <c r="D772" s="94"/>
      <c r="E772" s="94"/>
      <c r="F772" s="94"/>
      <c r="G772" s="94"/>
      <c r="H772" s="94"/>
      <c r="I772" s="94"/>
      <c r="O772" s="94"/>
      <c r="P772" s="94"/>
      <c r="Q772" s="94"/>
      <c r="R772" s="94"/>
      <c r="S772" s="94"/>
    </row>
    <row r="773" spans="3:19">
      <c r="C773" s="94"/>
      <c r="D773" s="94"/>
      <c r="E773" s="94"/>
      <c r="F773" s="94"/>
      <c r="G773" s="94"/>
      <c r="H773" s="94"/>
      <c r="I773" s="94"/>
      <c r="O773" s="94"/>
      <c r="P773" s="94"/>
      <c r="Q773" s="94"/>
      <c r="R773" s="94"/>
      <c r="S773" s="94"/>
    </row>
    <row r="774" spans="3:19">
      <c r="C774" s="94"/>
      <c r="D774" s="94"/>
      <c r="E774" s="94"/>
      <c r="F774" s="94"/>
      <c r="G774" s="94"/>
      <c r="H774" s="94"/>
      <c r="I774" s="94"/>
      <c r="O774" s="94"/>
      <c r="P774" s="94"/>
      <c r="Q774" s="94"/>
      <c r="R774" s="94"/>
      <c r="S774" s="94"/>
    </row>
    <row r="775" spans="3:19">
      <c r="C775" s="94"/>
      <c r="D775" s="94"/>
      <c r="E775" s="94"/>
      <c r="F775" s="94"/>
      <c r="G775" s="94"/>
      <c r="H775" s="94"/>
      <c r="I775" s="94"/>
      <c r="O775" s="94"/>
      <c r="P775" s="94"/>
      <c r="Q775" s="94"/>
      <c r="R775" s="94"/>
      <c r="S775" s="94"/>
    </row>
    <row r="776" spans="3:19">
      <c r="C776" s="94"/>
      <c r="D776" s="94"/>
      <c r="E776" s="94"/>
      <c r="F776" s="94"/>
      <c r="G776" s="94"/>
      <c r="H776" s="94"/>
      <c r="I776" s="94"/>
      <c r="O776" s="94"/>
      <c r="P776" s="94"/>
      <c r="Q776" s="94"/>
      <c r="R776" s="94"/>
      <c r="S776" s="94"/>
    </row>
    <row r="777" spans="3:19">
      <c r="C777" s="94"/>
      <c r="D777" s="94"/>
      <c r="E777" s="94"/>
      <c r="F777" s="94"/>
      <c r="G777" s="94"/>
      <c r="H777" s="94"/>
      <c r="I777" s="94"/>
      <c r="O777" s="94"/>
      <c r="P777" s="94"/>
      <c r="Q777" s="94"/>
      <c r="R777" s="94"/>
      <c r="S777" s="94"/>
    </row>
    <row r="778" spans="3:19">
      <c r="C778" s="94"/>
      <c r="D778" s="94"/>
      <c r="E778" s="94"/>
      <c r="F778" s="94"/>
      <c r="G778" s="94"/>
      <c r="H778" s="94"/>
      <c r="I778" s="94"/>
      <c r="O778" s="94"/>
      <c r="P778" s="94"/>
      <c r="Q778" s="94"/>
      <c r="R778" s="94"/>
      <c r="S778" s="94"/>
    </row>
    <row r="779" spans="3:19">
      <c r="C779" s="94"/>
      <c r="D779" s="94"/>
      <c r="E779" s="94"/>
      <c r="F779" s="94"/>
      <c r="G779" s="94"/>
      <c r="H779" s="94"/>
      <c r="I779" s="94"/>
      <c r="O779" s="94"/>
      <c r="P779" s="94"/>
      <c r="Q779" s="94"/>
      <c r="R779" s="94"/>
      <c r="S779" s="94"/>
    </row>
    <row r="780" spans="3:19">
      <c r="C780" s="94"/>
      <c r="D780" s="94"/>
      <c r="E780" s="94"/>
      <c r="F780" s="94"/>
      <c r="G780" s="94"/>
      <c r="H780" s="94"/>
      <c r="I780" s="94"/>
      <c r="O780" s="94"/>
      <c r="P780" s="94"/>
      <c r="Q780" s="94"/>
      <c r="R780" s="94"/>
      <c r="S780" s="94"/>
    </row>
    <row r="781" spans="3:19">
      <c r="C781" s="94"/>
      <c r="D781" s="94"/>
      <c r="E781" s="94"/>
      <c r="F781" s="94"/>
      <c r="G781" s="94"/>
      <c r="H781" s="94"/>
      <c r="I781" s="94"/>
      <c r="O781" s="94"/>
      <c r="P781" s="94"/>
      <c r="Q781" s="94"/>
      <c r="R781" s="94"/>
      <c r="S781" s="94"/>
    </row>
    <row r="782" spans="3:19">
      <c r="C782" s="94"/>
      <c r="D782" s="94"/>
      <c r="E782" s="94"/>
      <c r="F782" s="94"/>
      <c r="G782" s="94"/>
      <c r="H782" s="94"/>
      <c r="I782" s="94"/>
      <c r="O782" s="94"/>
      <c r="P782" s="94"/>
      <c r="Q782" s="94"/>
      <c r="R782" s="94"/>
      <c r="S782" s="94"/>
    </row>
    <row r="783" spans="3:19">
      <c r="C783" s="94"/>
      <c r="D783" s="94"/>
      <c r="E783" s="94"/>
      <c r="F783" s="94"/>
      <c r="G783" s="94"/>
      <c r="H783" s="94"/>
      <c r="I783" s="94"/>
      <c r="O783" s="94"/>
      <c r="P783" s="94"/>
      <c r="Q783" s="94"/>
      <c r="R783" s="94"/>
      <c r="S783" s="94"/>
    </row>
    <row r="784" spans="3:19">
      <c r="C784" s="94"/>
      <c r="D784" s="94"/>
      <c r="E784" s="94"/>
      <c r="F784" s="94"/>
      <c r="G784" s="94"/>
      <c r="H784" s="94"/>
      <c r="I784" s="94"/>
      <c r="O784" s="94"/>
      <c r="P784" s="94"/>
      <c r="Q784" s="94"/>
      <c r="R784" s="94"/>
      <c r="S784" s="94"/>
    </row>
    <row r="785" spans="3:19">
      <c r="C785" s="94"/>
      <c r="D785" s="94"/>
      <c r="E785" s="94"/>
      <c r="F785" s="94"/>
      <c r="G785" s="94"/>
      <c r="H785" s="94"/>
      <c r="I785" s="94"/>
      <c r="O785" s="94"/>
      <c r="P785" s="94"/>
      <c r="Q785" s="94"/>
      <c r="R785" s="94"/>
      <c r="S785" s="94"/>
    </row>
    <row r="786" spans="3:19">
      <c r="C786" s="94"/>
      <c r="D786" s="94"/>
      <c r="E786" s="94"/>
      <c r="F786" s="94"/>
      <c r="G786" s="94"/>
      <c r="H786" s="94"/>
      <c r="I786" s="94"/>
      <c r="O786" s="94"/>
      <c r="P786" s="94"/>
      <c r="Q786" s="94"/>
      <c r="R786" s="94"/>
      <c r="S786" s="94"/>
    </row>
    <row r="787" spans="3:19">
      <c r="C787" s="94"/>
      <c r="D787" s="94"/>
      <c r="E787" s="94"/>
      <c r="F787" s="94"/>
      <c r="G787" s="94"/>
      <c r="H787" s="94"/>
      <c r="I787" s="94"/>
      <c r="O787" s="94"/>
      <c r="P787" s="94"/>
      <c r="Q787" s="94"/>
      <c r="R787" s="94"/>
      <c r="S787" s="94"/>
    </row>
    <row r="788" spans="3:19">
      <c r="C788" s="94"/>
      <c r="D788" s="94"/>
      <c r="E788" s="94"/>
      <c r="F788" s="94"/>
      <c r="G788" s="94"/>
      <c r="H788" s="94"/>
      <c r="I788" s="94"/>
      <c r="O788" s="94"/>
      <c r="P788" s="94"/>
      <c r="Q788" s="94"/>
      <c r="R788" s="94"/>
      <c r="S788" s="94"/>
    </row>
    <row r="789" spans="3:19">
      <c r="C789" s="94"/>
      <c r="D789" s="94"/>
      <c r="E789" s="94"/>
      <c r="F789" s="94"/>
      <c r="G789" s="94"/>
      <c r="H789" s="94"/>
      <c r="I789" s="94"/>
      <c r="O789" s="94"/>
      <c r="P789" s="94"/>
      <c r="Q789" s="94"/>
      <c r="R789" s="94"/>
      <c r="S789" s="94"/>
    </row>
    <row r="790" spans="3:19">
      <c r="C790" s="94"/>
      <c r="D790" s="94"/>
      <c r="E790" s="94"/>
      <c r="F790" s="94"/>
      <c r="G790" s="94"/>
      <c r="H790" s="94"/>
      <c r="I790" s="94"/>
      <c r="O790" s="94"/>
      <c r="P790" s="94"/>
      <c r="Q790" s="94"/>
      <c r="R790" s="94"/>
      <c r="S790" s="94"/>
    </row>
    <row r="791" spans="3:19">
      <c r="C791" s="94"/>
      <c r="D791" s="94"/>
      <c r="E791" s="94"/>
      <c r="F791" s="94"/>
      <c r="G791" s="94"/>
      <c r="H791" s="94"/>
      <c r="I791" s="94"/>
      <c r="O791" s="94"/>
      <c r="P791" s="94"/>
      <c r="Q791" s="94"/>
      <c r="R791" s="94"/>
      <c r="S791" s="94"/>
    </row>
    <row r="792" spans="3:19">
      <c r="C792" s="94"/>
      <c r="D792" s="94"/>
      <c r="E792" s="94"/>
      <c r="F792" s="94"/>
      <c r="G792" s="94"/>
      <c r="H792" s="94"/>
      <c r="I792" s="94"/>
      <c r="O792" s="94"/>
      <c r="P792" s="94"/>
      <c r="Q792" s="94"/>
      <c r="R792" s="94"/>
      <c r="S792" s="94"/>
    </row>
    <row r="793" spans="3:19">
      <c r="C793" s="94"/>
      <c r="D793" s="94"/>
      <c r="E793" s="94"/>
      <c r="F793" s="94"/>
      <c r="G793" s="94"/>
      <c r="H793" s="94"/>
      <c r="I793" s="94"/>
      <c r="O793" s="94"/>
      <c r="P793" s="94"/>
      <c r="Q793" s="94"/>
      <c r="R793" s="94"/>
      <c r="S793" s="94"/>
    </row>
    <row r="794" spans="3:19">
      <c r="C794" s="94"/>
      <c r="D794" s="94"/>
      <c r="E794" s="94"/>
      <c r="F794" s="94"/>
      <c r="G794" s="94"/>
      <c r="H794" s="94"/>
      <c r="I794" s="94"/>
      <c r="O794" s="94"/>
      <c r="P794" s="94"/>
      <c r="Q794" s="94"/>
      <c r="R794" s="94"/>
      <c r="S794" s="94"/>
    </row>
    <row r="795" spans="3:19">
      <c r="C795" s="94"/>
      <c r="D795" s="94"/>
      <c r="E795" s="94"/>
      <c r="F795" s="94"/>
      <c r="G795" s="94"/>
      <c r="H795" s="94"/>
      <c r="I795" s="94"/>
      <c r="O795" s="94"/>
      <c r="P795" s="94"/>
      <c r="Q795" s="94"/>
      <c r="R795" s="94"/>
      <c r="S795" s="94"/>
    </row>
    <row r="796" spans="3:19">
      <c r="C796" s="94"/>
      <c r="D796" s="94"/>
      <c r="E796" s="94"/>
      <c r="F796" s="94"/>
      <c r="G796" s="94"/>
      <c r="H796" s="94"/>
      <c r="I796" s="94"/>
      <c r="O796" s="94"/>
      <c r="P796" s="94"/>
      <c r="Q796" s="94"/>
      <c r="R796" s="94"/>
      <c r="S796" s="94"/>
    </row>
    <row r="797" spans="3:19">
      <c r="C797" s="94"/>
      <c r="D797" s="94"/>
      <c r="E797" s="94"/>
      <c r="F797" s="94"/>
      <c r="G797" s="94"/>
      <c r="H797" s="94"/>
      <c r="I797" s="94"/>
      <c r="O797" s="94"/>
      <c r="P797" s="94"/>
      <c r="Q797" s="94"/>
      <c r="R797" s="94"/>
      <c r="S797" s="94"/>
    </row>
    <row r="798" spans="3:19">
      <c r="C798" s="94"/>
      <c r="D798" s="94"/>
      <c r="E798" s="94"/>
      <c r="F798" s="94"/>
      <c r="G798" s="94"/>
      <c r="H798" s="94"/>
      <c r="I798" s="94"/>
      <c r="O798" s="94"/>
      <c r="P798" s="94"/>
      <c r="Q798" s="94"/>
      <c r="R798" s="94"/>
      <c r="S798" s="94"/>
    </row>
    <row r="799" spans="3:19">
      <c r="C799" s="94"/>
      <c r="D799" s="94"/>
      <c r="E799" s="94"/>
      <c r="F799" s="94"/>
      <c r="G799" s="94"/>
      <c r="H799" s="94"/>
      <c r="I799" s="94"/>
      <c r="O799" s="94"/>
      <c r="P799" s="94"/>
      <c r="Q799" s="94"/>
      <c r="R799" s="94"/>
      <c r="S799" s="94"/>
    </row>
    <row r="800" spans="3:19">
      <c r="C800" s="94"/>
      <c r="D800" s="94"/>
      <c r="E800" s="94"/>
      <c r="F800" s="94"/>
      <c r="G800" s="94"/>
      <c r="H800" s="94"/>
      <c r="I800" s="94"/>
      <c r="O800" s="94"/>
      <c r="P800" s="94"/>
      <c r="Q800" s="94"/>
      <c r="R800" s="94"/>
      <c r="S800" s="94"/>
    </row>
    <row r="801" spans="3:19">
      <c r="C801" s="94"/>
      <c r="D801" s="94"/>
      <c r="E801" s="94"/>
      <c r="F801" s="94"/>
      <c r="G801" s="94"/>
      <c r="H801" s="94"/>
      <c r="I801" s="94"/>
      <c r="O801" s="94"/>
      <c r="P801" s="94"/>
      <c r="Q801" s="94"/>
      <c r="R801" s="94"/>
      <c r="S801" s="94"/>
    </row>
    <row r="802" spans="3:19">
      <c r="C802" s="94"/>
      <c r="D802" s="94"/>
      <c r="E802" s="94"/>
      <c r="F802" s="94"/>
      <c r="G802" s="94"/>
      <c r="H802" s="94"/>
      <c r="I802" s="94"/>
      <c r="O802" s="94"/>
      <c r="P802" s="94"/>
      <c r="Q802" s="94"/>
      <c r="R802" s="94"/>
      <c r="S802" s="94"/>
    </row>
    <row r="803" spans="3:19">
      <c r="C803" s="94"/>
      <c r="D803" s="94"/>
      <c r="E803" s="94"/>
      <c r="F803" s="94"/>
      <c r="G803" s="94"/>
      <c r="H803" s="94"/>
      <c r="I803" s="94"/>
      <c r="O803" s="94"/>
      <c r="P803" s="94"/>
      <c r="Q803" s="94"/>
      <c r="R803" s="94"/>
      <c r="S803" s="94"/>
    </row>
    <row r="804" spans="3:19">
      <c r="C804" s="94"/>
      <c r="D804" s="94"/>
      <c r="E804" s="94"/>
      <c r="F804" s="94"/>
      <c r="G804" s="94"/>
      <c r="H804" s="94"/>
      <c r="I804" s="94"/>
      <c r="O804" s="94"/>
      <c r="P804" s="94"/>
      <c r="Q804" s="94"/>
      <c r="R804" s="94"/>
      <c r="S804" s="94"/>
    </row>
    <row r="805" spans="3:19">
      <c r="C805" s="94"/>
      <c r="D805" s="94"/>
      <c r="E805" s="94"/>
      <c r="F805" s="94"/>
      <c r="G805" s="94"/>
      <c r="H805" s="94"/>
      <c r="I805" s="94"/>
      <c r="O805" s="94"/>
      <c r="P805" s="94"/>
      <c r="Q805" s="94"/>
      <c r="R805" s="94"/>
      <c r="S805" s="94"/>
    </row>
    <row r="806" spans="3:19">
      <c r="C806" s="94"/>
      <c r="D806" s="94"/>
      <c r="E806" s="94"/>
      <c r="F806" s="94"/>
      <c r="G806" s="94"/>
      <c r="H806" s="94"/>
      <c r="I806" s="94"/>
      <c r="O806" s="94"/>
      <c r="P806" s="94"/>
      <c r="Q806" s="94"/>
      <c r="R806" s="94"/>
      <c r="S806" s="94"/>
    </row>
    <row r="807" spans="3:19">
      <c r="C807" s="94"/>
      <c r="D807" s="94"/>
      <c r="E807" s="94"/>
      <c r="F807" s="94"/>
      <c r="G807" s="94"/>
      <c r="H807" s="94"/>
      <c r="I807" s="94"/>
      <c r="O807" s="94"/>
      <c r="P807" s="94"/>
      <c r="Q807" s="94"/>
      <c r="R807" s="94"/>
      <c r="S807" s="94"/>
    </row>
    <row r="808" spans="3:19">
      <c r="C808" s="94"/>
      <c r="D808" s="94"/>
      <c r="E808" s="94"/>
      <c r="F808" s="94"/>
      <c r="G808" s="94"/>
      <c r="H808" s="94"/>
      <c r="I808" s="94"/>
      <c r="O808" s="94"/>
      <c r="P808" s="94"/>
      <c r="Q808" s="94"/>
      <c r="R808" s="94"/>
      <c r="S808" s="94"/>
    </row>
    <row r="809" spans="3:19">
      <c r="C809" s="94"/>
      <c r="D809" s="94"/>
      <c r="E809" s="94"/>
      <c r="F809" s="94"/>
      <c r="G809" s="94"/>
      <c r="H809" s="94"/>
      <c r="I809" s="94"/>
      <c r="O809" s="94"/>
      <c r="P809" s="94"/>
      <c r="Q809" s="94"/>
      <c r="R809" s="94"/>
      <c r="S809" s="94"/>
    </row>
    <row r="810" spans="3:19">
      <c r="C810" s="94"/>
      <c r="D810" s="94"/>
      <c r="E810" s="94"/>
      <c r="F810" s="94"/>
      <c r="G810" s="94"/>
      <c r="H810" s="94"/>
      <c r="I810" s="94"/>
      <c r="O810" s="94"/>
      <c r="P810" s="94"/>
      <c r="Q810" s="94"/>
      <c r="R810" s="94"/>
      <c r="S810" s="94"/>
    </row>
    <row r="811" spans="3:19">
      <c r="C811" s="94"/>
      <c r="D811" s="94"/>
      <c r="E811" s="94"/>
      <c r="F811" s="94"/>
      <c r="G811" s="94"/>
      <c r="H811" s="94"/>
      <c r="I811" s="94"/>
      <c r="O811" s="94"/>
      <c r="P811" s="94"/>
      <c r="Q811" s="94"/>
      <c r="R811" s="94"/>
      <c r="S811" s="94"/>
    </row>
    <row r="812" spans="3:19">
      <c r="C812" s="94"/>
      <c r="D812" s="94"/>
      <c r="E812" s="94"/>
      <c r="F812" s="94"/>
      <c r="G812" s="94"/>
      <c r="H812" s="94"/>
      <c r="I812" s="94"/>
      <c r="O812" s="94"/>
      <c r="P812" s="94"/>
      <c r="Q812" s="94"/>
      <c r="R812" s="94"/>
      <c r="S812" s="94"/>
    </row>
    <row r="813" spans="3:19">
      <c r="C813" s="94"/>
      <c r="D813" s="94"/>
      <c r="E813" s="94"/>
      <c r="F813" s="94"/>
      <c r="G813" s="94"/>
      <c r="H813" s="94"/>
      <c r="I813" s="94"/>
      <c r="O813" s="94"/>
      <c r="P813" s="94"/>
      <c r="Q813" s="94"/>
      <c r="R813" s="94"/>
      <c r="S813" s="94"/>
    </row>
  </sheetData>
  <mergeCells count="10">
    <mergeCell ref="O16:Q16"/>
    <mergeCell ref="R16:S16"/>
    <mergeCell ref="T16:W16"/>
    <mergeCell ref="A20:B20"/>
    <mergeCell ref="I11:J11"/>
    <mergeCell ref="I12:J12"/>
    <mergeCell ref="I13:J13"/>
    <mergeCell ref="I14:J14"/>
    <mergeCell ref="F16:I16"/>
    <mergeCell ref="J16:N16"/>
  </mergeCells>
  <pageMargins left="0.95" right="0.2" top="1" bottom="1" header="0.3" footer="0.3"/>
  <pageSetup paperSize="17" scale="60" orientation="landscape" r:id="rId1"/>
  <legacyDrawing r:id="rId2"/>
</worksheet>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6AE371446CE04684D343C49EECD244" ma:contentTypeVersion="1" ma:contentTypeDescription="Create a new document." ma:contentTypeScope="" ma:versionID="4c384668bb97c29931f7e8fb149bf1df">
  <xsd:schema xmlns:xsd="http://www.w3.org/2001/XMLSchema" xmlns:xs="http://www.w3.org/2001/XMLSchema" xmlns:p="http://schemas.microsoft.com/office/2006/metadata/properties" xmlns:ns2="ba4c5515-d91d-4e1f-9264-41c675fa362c" targetNamespace="http://schemas.microsoft.com/office/2006/metadata/properties" ma:root="true" ma:fieldsID="7db2d172e750fb061a740b1ad0a683c5" ns2:_="">
    <xsd:import namespace="ba4c5515-d91d-4e1f-9264-41c675fa362c"/>
    <xsd:element name="properties">
      <xsd:complexType>
        <xsd:sequence>
          <xsd:element name="documentManagement">
            <xsd:complexType>
              <xsd:all>
                <xsd:element ref="ns2:ParentList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c5515-d91d-4e1f-9264-41c675fa362c" elementFormDefault="qualified">
    <xsd:import namespace="http://schemas.microsoft.com/office/2006/documentManagement/types"/>
    <xsd:import namespace="http://schemas.microsoft.com/office/infopath/2007/PartnerControls"/>
    <xsd:element name="ParentListItemID" ma:index="8" nillable="true" ma:displayName="ParentListItemID" ma:hidden="true" ma:internalName="ParentListItem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arentListItemID xmlns="ba4c5515-d91d-4e1f-9264-41c675fa362c" xsi:nil="true"/>
  </documentManagement>
</p:properties>
</file>

<file path=customXml/itemProps1.xml><?xml version="1.0" encoding="utf-8"?>
<ds:datastoreItem xmlns:ds="http://schemas.openxmlformats.org/officeDocument/2006/customXml" ds:itemID="{C695CE42-4284-4488-BB7B-687E15860C8D}"/>
</file>

<file path=customXml/itemProps2.xml><?xml version="1.0" encoding="utf-8"?>
<ds:datastoreItem xmlns:ds="http://schemas.openxmlformats.org/officeDocument/2006/customXml" ds:itemID="{072E6EC2-5916-47A7-AEF8-5C4957F8463A}"/>
</file>

<file path=customXml/itemProps3.xml><?xml version="1.0" encoding="utf-8"?>
<ds:datastoreItem xmlns:ds="http://schemas.openxmlformats.org/officeDocument/2006/customXml" ds:itemID="{3DCA527F-531D-42B8-A29F-431E3C8D95B6}"/>
</file>

<file path=docProps/app.xml><?xml version="1.0" encoding="utf-8"?>
<Properties xmlns="http://schemas.openxmlformats.org/officeDocument/2006/extended-properties" xmlns:vt="http://schemas.openxmlformats.org/officeDocument/2006/docPropsVTypes">
  <Application>Microsoft Excel</Application>
  <DocSecurity>0</DocSecurity>
  <ScaleCrop>false</ScaleCrop>
  <HeadingPairs>
    <vt:vector size="2" baseType="variant">
      <vt:variant>
        <vt:lpstr>Worksheets</vt:lpstr>
      </vt:variant>
      <vt:variant>
        <vt:i4>18</vt:i4>
      </vt:variant>
    </vt:vector>
  </HeadingPairs>
  <TitlesOfParts>
    <vt:vector size="18" baseType="lpstr">
      <vt:lpstr>Router_</vt:lpstr>
      <vt:lpstr>Program Update</vt:lpstr>
      <vt:lpstr>Active Programs---&gt;</vt:lpstr>
      <vt:lpstr>IID Conservation 2015+</vt:lpstr>
      <vt:lpstr>ReimburseCVWD Op Cost 2015+</vt:lpstr>
      <vt:lpstr>Lower Colorado 2015+</vt:lpstr>
      <vt:lpstr>PVID 2015+</vt:lpstr>
      <vt:lpstr>CR Transfer 2015+</vt:lpstr>
      <vt:lpstr>Quechan 2015+</vt:lpstr>
      <vt:lpstr>San Luis Rey 2015+</vt:lpstr>
      <vt:lpstr>IID Transfer(Salton Sea) 2015+</vt:lpstr>
      <vt:lpstr>Fund Yuma Desalting Plant 2015+</vt:lpstr>
      <vt:lpstr>Fund Mexico Conservation 2015+</vt:lpstr>
      <vt:lpstr>Special Surplus Water 2015+</vt:lpstr>
      <vt:lpstr>Inactive Programs ---&gt;</vt:lpstr>
      <vt:lpstr>Arizona GWB</vt:lpstr>
      <vt:lpstr>5-yr AZ Programs</vt:lpstr>
      <vt:lpstr>5-yr California Indians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dc:title>
  <dc:creator/>
  <cp:lastModifiedBy/>
  <dcterms:created xsi:type="dcterms:W3CDTF">2014-03-06T00:47:39Z</dcterms:created>
  <dcterms:modified xsi:type="dcterms:W3CDTF">2014-03-08T05:05:00Z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0x010100536AE371446CE04684D343C49EECD244</vt:lpwstr>
  </property>
</Properties>
</file>